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9144000" cy="5143500" type="screen16x9"/>
  <p:notesSz cx="6858000" cy="9144000"/>
  <p:embeddedFontLst>
    <p:embeddedFont>
      <p:font typeface="Libre Baskerville" panose="02000000000000000000" pitchFamily="2" charset="0"/>
      <p:regular r:id="rId26"/>
      <p:bold r:id="rId27"/>
      <p:italic r:id="rId28"/>
    </p:embeddedFont>
    <p:embeddedFont>
      <p:font typeface="Open Sans" panose="020B0606030504020204" pitchFamily="34" charset="0"/>
      <p:regular r:id="rId29"/>
      <p:bold r:id="rId30"/>
      <p:italic r:id="rId31"/>
      <p:boldItalic r:id="rId32"/>
    </p:embeddedFont>
    <p:embeddedFont>
      <p:font typeface="Roboto" panose="02000000000000000000" pitchFamily="2" charset="0"/>
      <p:regular r:id="rId33"/>
      <p:bold r:id="rId34"/>
      <p:italic r:id="rId35"/>
      <p:boldItalic r:id="rId36"/>
    </p:embeddedFont>
    <p:embeddedFont>
      <p:font typeface="Signika" panose="020B0604020202020204" charset="0"/>
      <p:regular r:id="rId37"/>
      <p:bold r:id="rId38"/>
    </p:embeddedFont>
    <p:embeddedFont>
      <p:font typeface="Signika Light" panose="020B0604020202020204" charset="0"/>
      <p:regular r:id="rId39"/>
      <p:bold r:id="rId40"/>
    </p:embeddedFont>
    <p:embeddedFont>
      <p:font typeface="Signika SemiBold" panose="020B0604020202020204" charset="0"/>
      <p:regular r:id="rId41"/>
      <p:bold r:id="rId4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46" roundtripDataSignature="AMtx7mgoXeF2BpmrdmRMb9OzE89hBycA/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850" y="8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42" Type="http://schemas.openxmlformats.org/officeDocument/2006/relationships/font" Target="fonts/font17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46" Type="http://customschemas.google.com/relationships/presentationmetadata" Target="metadata"/><Relationship Id="rId20" Type="http://schemas.openxmlformats.org/officeDocument/2006/relationships/slide" Target="slides/slide19.xml"/><Relationship Id="rId41" Type="http://schemas.openxmlformats.org/officeDocument/2006/relationships/font" Target="fonts/font1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Youssra</a:t>
            </a:r>
            <a:endParaRPr/>
          </a:p>
        </p:txBody>
      </p:sp>
      <p:sp>
        <p:nvSpPr>
          <p:cNvPr id="382" name="Google Shape;3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g2a1a9f07d1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9" name="Google Shape;499;g2a1a9f07d1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Brieuc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g2a1a9f07d1c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1" name="Google Shape;511;g2a1a9f07d1c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Brieuc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23" name="Google Shape;523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g1ec6bc812c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200">
              <a:solidFill>
                <a:srgbClr val="4C4D4E"/>
              </a:solidFill>
              <a:highlight>
                <a:srgbClr val="FFFFFF"/>
              </a:highlight>
            </a:endParaRPr>
          </a:p>
        </p:txBody>
      </p:sp>
      <p:sp>
        <p:nvSpPr>
          <p:cNvPr id="533" name="Google Shape;533;g1ec6bc812c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g2a1a9f07d1c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7" name="Google Shape;547;g2a1a9f07d1c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Brieuc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Jonas</a:t>
            </a:r>
            <a:endParaRPr/>
          </a:p>
        </p:txBody>
      </p:sp>
      <p:sp>
        <p:nvSpPr>
          <p:cNvPr id="560" name="Google Shape;560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g2a1c8d3b3c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Jonas</a:t>
            </a:r>
            <a:endParaRPr/>
          </a:p>
        </p:txBody>
      </p:sp>
      <p:sp>
        <p:nvSpPr>
          <p:cNvPr id="570" name="Google Shape;570;g2a1c8d3b3c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g2a1c8d3b3ce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Jonas</a:t>
            </a:r>
            <a:endParaRPr/>
          </a:p>
        </p:txBody>
      </p:sp>
      <p:sp>
        <p:nvSpPr>
          <p:cNvPr id="581" name="Google Shape;581;g2a1c8d3b3ce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94;g2a1c8d3b3ce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Jonas</a:t>
            </a:r>
            <a:endParaRPr/>
          </a:p>
        </p:txBody>
      </p:sp>
      <p:sp>
        <p:nvSpPr>
          <p:cNvPr id="595" name="Google Shape;595;g2a1c8d3b3ce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Youssra</a:t>
            </a:r>
            <a:endParaRPr/>
          </a:p>
        </p:txBody>
      </p:sp>
      <p:sp>
        <p:nvSpPr>
          <p:cNvPr id="606" name="Google Shape;606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Youssra</a:t>
            </a:r>
            <a:endParaRPr/>
          </a:p>
        </p:txBody>
      </p:sp>
      <p:sp>
        <p:nvSpPr>
          <p:cNvPr id="391" name="Google Shape;3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g262c6805b6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6" name="Google Shape;616;g262c6805b6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Youssra</a:t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g262c6805b66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5" name="Google Shape;625;g262c6805b66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Brieuc</a:t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Google Shape;632;g262c6805b66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3" name="Google Shape;633;g262c6805b66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Jonas</a:t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g29a3bc988f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42" name="Google Shape;642;g29a3bc988f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Youssra</a:t>
            </a:r>
            <a:endParaRPr/>
          </a:p>
        </p:txBody>
      </p:sp>
      <p:sp>
        <p:nvSpPr>
          <p:cNvPr id="415" name="Google Shape;41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g296640fe7a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4" name="Google Shape;424;g296640fe7a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1200">
                <a:solidFill>
                  <a:srgbClr val="2E3238"/>
                </a:solidFill>
                <a:highlight>
                  <a:srgbClr val="F7F8FB"/>
                </a:highlight>
                <a:latin typeface="Signika"/>
                <a:ea typeface="Signika"/>
                <a:cs typeface="Signika"/>
                <a:sym typeface="Signika"/>
              </a:rPr>
              <a:t>Youssra</a:t>
            </a:r>
            <a:endParaRPr sz="1200">
              <a:solidFill>
                <a:srgbClr val="2E3238"/>
              </a:solidFill>
              <a:highlight>
                <a:srgbClr val="F7F8FB"/>
              </a:highlight>
              <a:latin typeface="Signika"/>
              <a:ea typeface="Signika"/>
              <a:cs typeface="Signika"/>
              <a:sym typeface="Signika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g2a1c8d3b3ce_0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6" name="Google Shape;436;g2a1c8d3b3ce_0_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1200">
                <a:solidFill>
                  <a:srgbClr val="2E3238"/>
                </a:solidFill>
                <a:highlight>
                  <a:srgbClr val="F7F8FB"/>
                </a:highlight>
                <a:latin typeface="Signika"/>
                <a:ea typeface="Signika"/>
                <a:cs typeface="Signika"/>
                <a:sym typeface="Signika"/>
              </a:rPr>
              <a:t>Jonas</a:t>
            </a:r>
            <a:endParaRPr sz="1200">
              <a:solidFill>
                <a:srgbClr val="2E3238"/>
              </a:solidFill>
              <a:highlight>
                <a:srgbClr val="F7F8FB"/>
              </a:highlight>
              <a:latin typeface="Signika"/>
              <a:ea typeface="Signika"/>
              <a:cs typeface="Signika"/>
              <a:sym typeface="Signika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200">
              <a:solidFill>
                <a:srgbClr val="2E3238"/>
              </a:solidFill>
              <a:highlight>
                <a:srgbClr val="F7F8FB"/>
              </a:highlight>
              <a:latin typeface="Signika"/>
              <a:ea typeface="Signika"/>
              <a:cs typeface="Signika"/>
              <a:sym typeface="Signika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1200">
                <a:solidFill>
                  <a:srgbClr val="2E3238"/>
                </a:solidFill>
                <a:highlight>
                  <a:srgbClr val="F7F8FB"/>
                </a:highlight>
                <a:latin typeface="Signika"/>
                <a:ea typeface="Signika"/>
                <a:cs typeface="Signika"/>
                <a:sym typeface="Signika"/>
              </a:rPr>
              <a:t>Enjeux économiques : erreur coute che, planter un Ginkgo femelle en ville</a:t>
            </a:r>
            <a:endParaRPr sz="1200">
              <a:solidFill>
                <a:srgbClr val="2E3238"/>
              </a:solidFill>
              <a:highlight>
                <a:srgbClr val="F7F8FB"/>
              </a:highlight>
              <a:latin typeface="Signika"/>
              <a:ea typeface="Signika"/>
              <a:cs typeface="Signika"/>
              <a:sym typeface="Signika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200">
              <a:solidFill>
                <a:srgbClr val="2E3238"/>
              </a:solidFill>
              <a:highlight>
                <a:srgbClr val="F7F8FB"/>
              </a:highlight>
              <a:latin typeface="Signika"/>
              <a:ea typeface="Signika"/>
              <a:cs typeface="Signika"/>
              <a:sym typeface="Signika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1200">
                <a:solidFill>
                  <a:srgbClr val="2E3238"/>
                </a:solidFill>
                <a:highlight>
                  <a:srgbClr val="F7F8FB"/>
                </a:highlight>
                <a:latin typeface="Signika"/>
                <a:ea typeface="Signika"/>
                <a:cs typeface="Signika"/>
                <a:sym typeface="Signika"/>
              </a:rPr>
              <a:t>Diffs techniques : semis ovules fécondés =&gt; selectionner précocementles males</a:t>
            </a:r>
            <a:endParaRPr sz="1200">
              <a:solidFill>
                <a:srgbClr val="2E3238"/>
              </a:solidFill>
              <a:highlight>
                <a:srgbClr val="F7F8FB"/>
              </a:highlight>
              <a:latin typeface="Signika"/>
              <a:ea typeface="Signika"/>
              <a:cs typeface="Signika"/>
              <a:sym typeface="Signika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1200">
                <a:solidFill>
                  <a:srgbClr val="2E3238"/>
                </a:solidFill>
                <a:highlight>
                  <a:srgbClr val="F7F8FB"/>
                </a:highlight>
                <a:latin typeface="Signika"/>
                <a:ea typeface="Signika"/>
                <a:cs typeface="Signika"/>
                <a:sym typeface="Signika"/>
              </a:rPr>
              <a:t>		      greffage greffons =&gt; certification des mâles</a:t>
            </a:r>
            <a:endParaRPr sz="1200">
              <a:solidFill>
                <a:srgbClr val="2E3238"/>
              </a:solidFill>
              <a:highlight>
                <a:srgbClr val="F7F8FB"/>
              </a:highlight>
              <a:latin typeface="Signika"/>
              <a:ea typeface="Signika"/>
              <a:cs typeface="Signika"/>
              <a:sym typeface="Signika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1200">
                <a:solidFill>
                  <a:srgbClr val="2E3238"/>
                </a:solidFill>
                <a:highlight>
                  <a:srgbClr val="F7F8FB"/>
                </a:highlight>
                <a:latin typeface="Signika"/>
                <a:ea typeface="Signika"/>
                <a:cs typeface="Signika"/>
                <a:sym typeface="Signika"/>
              </a:rPr>
              <a:t>		      bouturage d’un mâle=&gt; certification des arbres</a:t>
            </a:r>
            <a:endParaRPr sz="1200">
              <a:solidFill>
                <a:srgbClr val="2E3238"/>
              </a:solidFill>
              <a:highlight>
                <a:srgbClr val="F7F8FB"/>
              </a:highlight>
              <a:latin typeface="Signika"/>
              <a:ea typeface="Signika"/>
              <a:cs typeface="Signika"/>
              <a:sym typeface="Signika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200">
              <a:solidFill>
                <a:srgbClr val="2E3238"/>
              </a:solidFill>
              <a:highlight>
                <a:srgbClr val="F7F8FB"/>
              </a:highlight>
              <a:latin typeface="Signika"/>
              <a:ea typeface="Signika"/>
              <a:cs typeface="Signika"/>
              <a:sym typeface="Signika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1200">
                <a:solidFill>
                  <a:srgbClr val="2E3238"/>
                </a:solidFill>
                <a:highlight>
                  <a:srgbClr val="F7F8FB"/>
                </a:highlight>
                <a:latin typeface="Signika"/>
                <a:ea typeface="Signika"/>
                <a:cs typeface="Signika"/>
                <a:sym typeface="Signika"/>
              </a:rPr>
              <a:t>Anne RODIER centre r&amp;D vegepolys valley</a:t>
            </a:r>
            <a:endParaRPr sz="1200">
              <a:solidFill>
                <a:srgbClr val="2E3238"/>
              </a:solidFill>
              <a:highlight>
                <a:srgbClr val="F7F8FB"/>
              </a:highlight>
              <a:latin typeface="Signika"/>
              <a:ea typeface="Signika"/>
              <a:cs typeface="Signika"/>
              <a:sym typeface="Signika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Brieuc</a:t>
            </a:r>
            <a:endParaRPr/>
          </a:p>
        </p:txBody>
      </p:sp>
      <p:sp>
        <p:nvSpPr>
          <p:cNvPr id="454" name="Google Shape;45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g2a18355713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4" name="Google Shape;464;g2a18355713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Brieuc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75" name="Google Shape;47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g1ec6bc812c0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200">
              <a:solidFill>
                <a:schemeClr val="dk1"/>
              </a:solidFill>
              <a:latin typeface="Signika Light"/>
              <a:ea typeface="Signika Light"/>
              <a:cs typeface="Signika Light"/>
              <a:sym typeface="Signika Light"/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485" name="Google Shape;485;g1ec6bc812c0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 only 5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1" name="Google Shape;11;p24"/>
          <p:cNvSpPr/>
          <p:nvPr/>
        </p:nvSpPr>
        <p:spPr>
          <a:xfrm rot="5400000">
            <a:off x="-3043663" y="4443154"/>
            <a:ext cx="4922107" cy="2499623"/>
          </a:xfrm>
          <a:custGeom>
            <a:avLst/>
            <a:gdLst/>
            <a:ahLst/>
            <a:cxnLst/>
            <a:rect l="l" t="t" r="r" b="b"/>
            <a:pathLst>
              <a:path w="120088" h="60985" extrusionOk="0">
                <a:moveTo>
                  <a:pt x="10185" y="0"/>
                </a:moveTo>
                <a:cubicBezTo>
                  <a:pt x="10170" y="0"/>
                  <a:pt x="10138" y="55"/>
                  <a:pt x="10051" y="160"/>
                </a:cubicBezTo>
                <a:cubicBezTo>
                  <a:pt x="12583" y="2029"/>
                  <a:pt x="16014" y="2112"/>
                  <a:pt x="18262" y="4538"/>
                </a:cubicBezTo>
                <a:cubicBezTo>
                  <a:pt x="17258" y="4529"/>
                  <a:pt x="16290" y="4306"/>
                  <a:pt x="15321" y="4306"/>
                </a:cubicBezTo>
                <a:cubicBezTo>
                  <a:pt x="15306" y="4306"/>
                  <a:pt x="15291" y="4306"/>
                  <a:pt x="15275" y="4306"/>
                </a:cubicBezTo>
                <a:cubicBezTo>
                  <a:pt x="15275" y="4306"/>
                  <a:pt x="15274" y="4306"/>
                  <a:pt x="15273" y="4306"/>
                </a:cubicBezTo>
                <a:cubicBezTo>
                  <a:pt x="14974" y="4306"/>
                  <a:pt x="14508" y="3901"/>
                  <a:pt x="14154" y="3901"/>
                </a:cubicBezTo>
                <a:cubicBezTo>
                  <a:pt x="13903" y="3901"/>
                  <a:pt x="13708" y="4104"/>
                  <a:pt x="13668" y="4801"/>
                </a:cubicBezTo>
                <a:cubicBezTo>
                  <a:pt x="13664" y="4872"/>
                  <a:pt x="13338" y="4930"/>
                  <a:pt x="13159" y="4986"/>
                </a:cubicBezTo>
                <a:cubicBezTo>
                  <a:pt x="11966" y="5357"/>
                  <a:pt x="10773" y="5726"/>
                  <a:pt x="9558" y="6102"/>
                </a:cubicBezTo>
                <a:cubicBezTo>
                  <a:pt x="9948" y="6413"/>
                  <a:pt x="10345" y="6530"/>
                  <a:pt x="10746" y="6530"/>
                </a:cubicBezTo>
                <a:cubicBezTo>
                  <a:pt x="11359" y="6530"/>
                  <a:pt x="11983" y="6256"/>
                  <a:pt x="12607" y="5985"/>
                </a:cubicBezTo>
                <a:cubicBezTo>
                  <a:pt x="13760" y="5485"/>
                  <a:pt x="14914" y="4962"/>
                  <a:pt x="16152" y="4962"/>
                </a:cubicBezTo>
                <a:cubicBezTo>
                  <a:pt x="16492" y="4962"/>
                  <a:pt x="16837" y="5002"/>
                  <a:pt x="17191" y="5091"/>
                </a:cubicBezTo>
                <a:cubicBezTo>
                  <a:pt x="17873" y="5265"/>
                  <a:pt x="22682" y="7090"/>
                  <a:pt x="25000" y="8536"/>
                </a:cubicBezTo>
                <a:cubicBezTo>
                  <a:pt x="25650" y="9150"/>
                  <a:pt x="26232" y="9854"/>
                  <a:pt x="26838" y="10521"/>
                </a:cubicBezTo>
                <a:cubicBezTo>
                  <a:pt x="27576" y="11333"/>
                  <a:pt x="28288" y="12172"/>
                  <a:pt x="29011" y="13000"/>
                </a:cubicBezTo>
                <a:cubicBezTo>
                  <a:pt x="24302" y="10260"/>
                  <a:pt x="19255" y="9349"/>
                  <a:pt x="13996" y="9301"/>
                </a:cubicBezTo>
                <a:lnTo>
                  <a:pt x="13996" y="9301"/>
                </a:lnTo>
                <a:cubicBezTo>
                  <a:pt x="14202" y="9618"/>
                  <a:pt x="14465" y="9720"/>
                  <a:pt x="14734" y="9796"/>
                </a:cubicBezTo>
                <a:cubicBezTo>
                  <a:pt x="16546" y="10299"/>
                  <a:pt x="18423" y="10637"/>
                  <a:pt x="20159" y="11337"/>
                </a:cubicBezTo>
                <a:cubicBezTo>
                  <a:pt x="22292" y="12196"/>
                  <a:pt x="24326" y="13325"/>
                  <a:pt x="26374" y="14397"/>
                </a:cubicBezTo>
                <a:cubicBezTo>
                  <a:pt x="27845" y="15168"/>
                  <a:pt x="29657" y="15343"/>
                  <a:pt x="30664" y="16968"/>
                </a:cubicBezTo>
                <a:cubicBezTo>
                  <a:pt x="30779" y="17153"/>
                  <a:pt x="31139" y="17162"/>
                  <a:pt x="31371" y="17280"/>
                </a:cubicBezTo>
                <a:cubicBezTo>
                  <a:pt x="33108" y="18163"/>
                  <a:pt x="34842" y="19055"/>
                  <a:pt x="36575" y="19943"/>
                </a:cubicBezTo>
                <a:cubicBezTo>
                  <a:pt x="29646" y="19627"/>
                  <a:pt x="22642" y="19693"/>
                  <a:pt x="17055" y="14380"/>
                </a:cubicBezTo>
                <a:cubicBezTo>
                  <a:pt x="16983" y="14555"/>
                  <a:pt x="16913" y="14730"/>
                  <a:pt x="16841" y="14904"/>
                </a:cubicBezTo>
                <a:cubicBezTo>
                  <a:pt x="19480" y="17313"/>
                  <a:pt x="20301" y="17162"/>
                  <a:pt x="22032" y="18292"/>
                </a:cubicBezTo>
                <a:lnTo>
                  <a:pt x="21988" y="18430"/>
                </a:lnTo>
                <a:cubicBezTo>
                  <a:pt x="20217" y="18035"/>
                  <a:pt x="18305" y="18071"/>
                  <a:pt x="16607" y="17464"/>
                </a:cubicBezTo>
                <a:cubicBezTo>
                  <a:pt x="15505" y="17070"/>
                  <a:pt x="14588" y="16134"/>
                  <a:pt x="13582" y="15450"/>
                </a:cubicBezTo>
                <a:cubicBezTo>
                  <a:pt x="12321" y="14593"/>
                  <a:pt x="11056" y="13744"/>
                  <a:pt x="9793" y="12893"/>
                </a:cubicBezTo>
                <a:lnTo>
                  <a:pt x="9793" y="12893"/>
                </a:lnTo>
                <a:cubicBezTo>
                  <a:pt x="10004" y="13441"/>
                  <a:pt x="10350" y="13788"/>
                  <a:pt x="10740" y="14068"/>
                </a:cubicBezTo>
                <a:cubicBezTo>
                  <a:pt x="12191" y="15111"/>
                  <a:pt x="13678" y="16100"/>
                  <a:pt x="15110" y="17170"/>
                </a:cubicBezTo>
                <a:cubicBezTo>
                  <a:pt x="15289" y="17304"/>
                  <a:pt x="15474" y="17440"/>
                  <a:pt x="15665" y="17576"/>
                </a:cubicBezTo>
                <a:cubicBezTo>
                  <a:pt x="14904" y="17430"/>
                  <a:pt x="14308" y="17324"/>
                  <a:pt x="14210" y="17309"/>
                </a:cubicBezTo>
                <a:cubicBezTo>
                  <a:pt x="12567" y="17077"/>
                  <a:pt x="10916" y="16895"/>
                  <a:pt x="9281" y="16615"/>
                </a:cubicBezTo>
                <a:cubicBezTo>
                  <a:pt x="8588" y="16496"/>
                  <a:pt x="7919" y="16208"/>
                  <a:pt x="7252" y="15961"/>
                </a:cubicBezTo>
                <a:cubicBezTo>
                  <a:pt x="6486" y="15678"/>
                  <a:pt x="5725" y="15373"/>
                  <a:pt x="4975" y="15048"/>
                </a:cubicBezTo>
                <a:cubicBezTo>
                  <a:pt x="4474" y="14829"/>
                  <a:pt x="3956" y="14614"/>
                  <a:pt x="3510" y="14298"/>
                </a:cubicBezTo>
                <a:cubicBezTo>
                  <a:pt x="2667" y="13698"/>
                  <a:pt x="1853" y="13053"/>
                  <a:pt x="663" y="13053"/>
                </a:cubicBezTo>
                <a:cubicBezTo>
                  <a:pt x="454" y="13053"/>
                  <a:pt x="234" y="13073"/>
                  <a:pt x="0" y="13116"/>
                </a:cubicBezTo>
                <a:cubicBezTo>
                  <a:pt x="1100" y="13549"/>
                  <a:pt x="1967" y="13891"/>
                  <a:pt x="2835" y="14232"/>
                </a:cubicBezTo>
                <a:cubicBezTo>
                  <a:pt x="2818" y="14327"/>
                  <a:pt x="2798" y="14423"/>
                  <a:pt x="2779" y="14519"/>
                </a:cubicBezTo>
                <a:cubicBezTo>
                  <a:pt x="2448" y="14607"/>
                  <a:pt x="2116" y="14695"/>
                  <a:pt x="1785" y="14783"/>
                </a:cubicBezTo>
                <a:cubicBezTo>
                  <a:pt x="3638" y="15661"/>
                  <a:pt x="6087" y="14874"/>
                  <a:pt x="7502" y="17307"/>
                </a:cubicBezTo>
                <a:cubicBezTo>
                  <a:pt x="5770" y="17195"/>
                  <a:pt x="4168" y="17092"/>
                  <a:pt x="2568" y="16989"/>
                </a:cubicBezTo>
                <a:cubicBezTo>
                  <a:pt x="2551" y="17133"/>
                  <a:pt x="2536" y="17278"/>
                  <a:pt x="2519" y="17422"/>
                </a:cubicBezTo>
                <a:cubicBezTo>
                  <a:pt x="3615" y="17568"/>
                  <a:pt x="4716" y="17866"/>
                  <a:pt x="5808" y="17866"/>
                </a:cubicBezTo>
                <a:cubicBezTo>
                  <a:pt x="5901" y="17866"/>
                  <a:pt x="5994" y="17864"/>
                  <a:pt x="6086" y="17860"/>
                </a:cubicBezTo>
                <a:cubicBezTo>
                  <a:pt x="7539" y="17789"/>
                  <a:pt x="8989" y="17627"/>
                  <a:pt x="10437" y="17627"/>
                </a:cubicBezTo>
                <a:cubicBezTo>
                  <a:pt x="11383" y="17627"/>
                  <a:pt x="12328" y="17696"/>
                  <a:pt x="13274" y="17906"/>
                </a:cubicBezTo>
                <a:cubicBezTo>
                  <a:pt x="13559" y="17970"/>
                  <a:pt x="13858" y="17986"/>
                  <a:pt x="14155" y="17986"/>
                </a:cubicBezTo>
                <a:cubicBezTo>
                  <a:pt x="14275" y="17986"/>
                  <a:pt x="14395" y="17983"/>
                  <a:pt x="14514" y="17980"/>
                </a:cubicBezTo>
                <a:cubicBezTo>
                  <a:pt x="14515" y="17980"/>
                  <a:pt x="14516" y="17980"/>
                  <a:pt x="14517" y="17980"/>
                </a:cubicBezTo>
                <a:cubicBezTo>
                  <a:pt x="14622" y="17980"/>
                  <a:pt x="15607" y="18110"/>
                  <a:pt x="16684" y="18248"/>
                </a:cubicBezTo>
                <a:cubicBezTo>
                  <a:pt x="17753" y="18897"/>
                  <a:pt x="18932" y="19420"/>
                  <a:pt x="20067" y="19447"/>
                </a:cubicBezTo>
                <a:cubicBezTo>
                  <a:pt x="20232" y="19451"/>
                  <a:pt x="20383" y="19453"/>
                  <a:pt x="20525" y="19453"/>
                </a:cubicBezTo>
                <a:cubicBezTo>
                  <a:pt x="20897" y="19453"/>
                  <a:pt x="21198" y="19443"/>
                  <a:pt x="21481" y="19443"/>
                </a:cubicBezTo>
                <a:cubicBezTo>
                  <a:pt x="22052" y="19443"/>
                  <a:pt x="22546" y="19484"/>
                  <a:pt x="23383" y="19730"/>
                </a:cubicBezTo>
                <a:cubicBezTo>
                  <a:pt x="28064" y="21113"/>
                  <a:pt x="31125" y="20841"/>
                  <a:pt x="34548" y="21397"/>
                </a:cubicBezTo>
                <a:cubicBezTo>
                  <a:pt x="36589" y="21728"/>
                  <a:pt x="38495" y="21427"/>
                  <a:pt x="40493" y="21974"/>
                </a:cubicBezTo>
                <a:cubicBezTo>
                  <a:pt x="42114" y="22420"/>
                  <a:pt x="43687" y="23047"/>
                  <a:pt x="45288" y="23568"/>
                </a:cubicBezTo>
                <a:cubicBezTo>
                  <a:pt x="48472" y="24606"/>
                  <a:pt x="51666" y="25617"/>
                  <a:pt x="54846" y="26665"/>
                </a:cubicBezTo>
                <a:cubicBezTo>
                  <a:pt x="55273" y="26805"/>
                  <a:pt x="55656" y="27092"/>
                  <a:pt x="56058" y="27310"/>
                </a:cubicBezTo>
                <a:cubicBezTo>
                  <a:pt x="56029" y="27408"/>
                  <a:pt x="56003" y="27505"/>
                  <a:pt x="55975" y="27602"/>
                </a:cubicBezTo>
                <a:cubicBezTo>
                  <a:pt x="55656" y="27626"/>
                  <a:pt x="55337" y="27657"/>
                  <a:pt x="55016" y="27670"/>
                </a:cubicBezTo>
                <a:cubicBezTo>
                  <a:pt x="51330" y="27833"/>
                  <a:pt x="47638" y="27787"/>
                  <a:pt x="43984" y="28545"/>
                </a:cubicBezTo>
                <a:cubicBezTo>
                  <a:pt x="41830" y="28991"/>
                  <a:pt x="39633" y="29568"/>
                  <a:pt x="37467" y="29568"/>
                </a:cubicBezTo>
                <a:cubicBezTo>
                  <a:pt x="37389" y="29568"/>
                  <a:pt x="37310" y="29567"/>
                  <a:pt x="37232" y="29565"/>
                </a:cubicBezTo>
                <a:cubicBezTo>
                  <a:pt x="33239" y="29484"/>
                  <a:pt x="29262" y="28891"/>
                  <a:pt x="25270" y="28646"/>
                </a:cubicBezTo>
                <a:cubicBezTo>
                  <a:pt x="22856" y="28498"/>
                  <a:pt x="20587" y="27916"/>
                  <a:pt x="18370" y="26991"/>
                </a:cubicBezTo>
                <a:cubicBezTo>
                  <a:pt x="16662" y="26278"/>
                  <a:pt x="15020" y="25388"/>
                  <a:pt x="13093" y="25388"/>
                </a:cubicBezTo>
                <a:cubicBezTo>
                  <a:pt x="12958" y="25388"/>
                  <a:pt x="12822" y="25392"/>
                  <a:pt x="12685" y="25401"/>
                </a:cubicBezTo>
                <a:cubicBezTo>
                  <a:pt x="10355" y="25555"/>
                  <a:pt x="8014" y="25506"/>
                  <a:pt x="5680" y="25566"/>
                </a:cubicBezTo>
                <a:cubicBezTo>
                  <a:pt x="5455" y="25573"/>
                  <a:pt x="5231" y="25734"/>
                  <a:pt x="4700" y="25946"/>
                </a:cubicBezTo>
                <a:cubicBezTo>
                  <a:pt x="5330" y="26163"/>
                  <a:pt x="5657" y="26351"/>
                  <a:pt x="5998" y="26381"/>
                </a:cubicBezTo>
                <a:cubicBezTo>
                  <a:pt x="7449" y="26504"/>
                  <a:pt x="8906" y="26711"/>
                  <a:pt x="10356" y="26711"/>
                </a:cubicBezTo>
                <a:cubicBezTo>
                  <a:pt x="10548" y="26711"/>
                  <a:pt x="10740" y="26708"/>
                  <a:pt x="10932" y="26700"/>
                </a:cubicBezTo>
                <a:cubicBezTo>
                  <a:pt x="11237" y="26687"/>
                  <a:pt x="11540" y="26681"/>
                  <a:pt x="11841" y="26681"/>
                </a:cubicBezTo>
                <a:cubicBezTo>
                  <a:pt x="14520" y="26681"/>
                  <a:pt x="17076" y="27202"/>
                  <a:pt x="19640" y="28600"/>
                </a:cubicBezTo>
                <a:cubicBezTo>
                  <a:pt x="17162" y="29620"/>
                  <a:pt x="14876" y="30779"/>
                  <a:pt x="12470" y="31491"/>
                </a:cubicBezTo>
                <a:cubicBezTo>
                  <a:pt x="10066" y="32202"/>
                  <a:pt x="7543" y="32465"/>
                  <a:pt x="5073" y="32925"/>
                </a:cubicBezTo>
                <a:cubicBezTo>
                  <a:pt x="5657" y="33064"/>
                  <a:pt x="6279" y="33194"/>
                  <a:pt x="6899" y="33194"/>
                </a:cubicBezTo>
                <a:cubicBezTo>
                  <a:pt x="6995" y="33194"/>
                  <a:pt x="7091" y="33190"/>
                  <a:pt x="7186" y="33184"/>
                </a:cubicBezTo>
                <a:cubicBezTo>
                  <a:pt x="11288" y="32906"/>
                  <a:pt x="15201" y="31790"/>
                  <a:pt x="19039" y="30249"/>
                </a:cubicBezTo>
                <a:cubicBezTo>
                  <a:pt x="20002" y="29862"/>
                  <a:pt x="21106" y="29675"/>
                  <a:pt x="22159" y="29675"/>
                </a:cubicBezTo>
                <a:cubicBezTo>
                  <a:pt x="22331" y="29675"/>
                  <a:pt x="22502" y="29680"/>
                  <a:pt x="22671" y="29690"/>
                </a:cubicBezTo>
                <a:cubicBezTo>
                  <a:pt x="26099" y="29891"/>
                  <a:pt x="29515" y="30283"/>
                  <a:pt x="32936" y="30608"/>
                </a:cubicBezTo>
                <a:cubicBezTo>
                  <a:pt x="33198" y="30632"/>
                  <a:pt x="33456" y="30715"/>
                  <a:pt x="33721" y="30771"/>
                </a:cubicBezTo>
                <a:cubicBezTo>
                  <a:pt x="33057" y="31232"/>
                  <a:pt x="32458" y="31606"/>
                  <a:pt x="31905" y="32046"/>
                </a:cubicBezTo>
                <a:cubicBezTo>
                  <a:pt x="31537" y="32339"/>
                  <a:pt x="31291" y="32838"/>
                  <a:pt x="30897" y="33049"/>
                </a:cubicBezTo>
                <a:cubicBezTo>
                  <a:pt x="29518" y="33781"/>
                  <a:pt x="28096" y="34425"/>
                  <a:pt x="26694" y="35104"/>
                </a:cubicBezTo>
                <a:cubicBezTo>
                  <a:pt x="25324" y="35767"/>
                  <a:pt x="23983" y="36506"/>
                  <a:pt x="22574" y="37063"/>
                </a:cubicBezTo>
                <a:cubicBezTo>
                  <a:pt x="22261" y="37187"/>
                  <a:pt x="21895" y="37244"/>
                  <a:pt x="21530" y="37244"/>
                </a:cubicBezTo>
                <a:cubicBezTo>
                  <a:pt x="21215" y="37244"/>
                  <a:pt x="20900" y="37201"/>
                  <a:pt x="20619" y="37122"/>
                </a:cubicBezTo>
                <a:cubicBezTo>
                  <a:pt x="18408" y="36501"/>
                  <a:pt x="16247" y="35695"/>
                  <a:pt x="14029" y="35103"/>
                </a:cubicBezTo>
                <a:cubicBezTo>
                  <a:pt x="13685" y="35010"/>
                  <a:pt x="13323" y="34984"/>
                  <a:pt x="12954" y="34984"/>
                </a:cubicBezTo>
                <a:cubicBezTo>
                  <a:pt x="12465" y="34984"/>
                  <a:pt x="11964" y="35030"/>
                  <a:pt x="11474" y="35030"/>
                </a:cubicBezTo>
                <a:cubicBezTo>
                  <a:pt x="11441" y="35030"/>
                  <a:pt x="11407" y="35030"/>
                  <a:pt x="11374" y="35030"/>
                </a:cubicBezTo>
                <a:lnTo>
                  <a:pt x="11374" y="35030"/>
                </a:lnTo>
                <a:cubicBezTo>
                  <a:pt x="11381" y="35111"/>
                  <a:pt x="11388" y="35191"/>
                  <a:pt x="11395" y="35272"/>
                </a:cubicBezTo>
                <a:cubicBezTo>
                  <a:pt x="13982" y="35955"/>
                  <a:pt x="16570" y="36637"/>
                  <a:pt x="19156" y="37319"/>
                </a:cubicBezTo>
                <a:cubicBezTo>
                  <a:pt x="19139" y="37521"/>
                  <a:pt x="19122" y="37721"/>
                  <a:pt x="19105" y="37923"/>
                </a:cubicBezTo>
                <a:cubicBezTo>
                  <a:pt x="17670" y="38072"/>
                  <a:pt x="16235" y="38318"/>
                  <a:pt x="14800" y="38344"/>
                </a:cubicBezTo>
                <a:cubicBezTo>
                  <a:pt x="14717" y="38345"/>
                  <a:pt x="14634" y="38346"/>
                  <a:pt x="14552" y="38346"/>
                </a:cubicBezTo>
                <a:cubicBezTo>
                  <a:pt x="13200" y="38346"/>
                  <a:pt x="11847" y="38164"/>
                  <a:pt x="10494" y="38070"/>
                </a:cubicBezTo>
                <a:cubicBezTo>
                  <a:pt x="10467" y="38249"/>
                  <a:pt x="10440" y="38426"/>
                  <a:pt x="10412" y="38605"/>
                </a:cubicBezTo>
                <a:cubicBezTo>
                  <a:pt x="11302" y="38790"/>
                  <a:pt x="12192" y="38975"/>
                  <a:pt x="13293" y="39203"/>
                </a:cubicBezTo>
                <a:cubicBezTo>
                  <a:pt x="10164" y="41182"/>
                  <a:pt x="6751" y="40685"/>
                  <a:pt x="3603" y="41459"/>
                </a:cubicBezTo>
                <a:cubicBezTo>
                  <a:pt x="3868" y="41651"/>
                  <a:pt x="4115" y="41776"/>
                  <a:pt x="4367" y="41789"/>
                </a:cubicBezTo>
                <a:cubicBezTo>
                  <a:pt x="4806" y="41811"/>
                  <a:pt x="5244" y="41822"/>
                  <a:pt x="5679" y="41822"/>
                </a:cubicBezTo>
                <a:cubicBezTo>
                  <a:pt x="8505" y="41822"/>
                  <a:pt x="11238" y="41334"/>
                  <a:pt x="13792" y="39806"/>
                </a:cubicBezTo>
                <a:cubicBezTo>
                  <a:pt x="14384" y="39451"/>
                  <a:pt x="15114" y="39243"/>
                  <a:pt x="15798" y="39171"/>
                </a:cubicBezTo>
                <a:cubicBezTo>
                  <a:pt x="18649" y="38867"/>
                  <a:pt x="21555" y="38936"/>
                  <a:pt x="24242" y="37617"/>
                </a:cubicBezTo>
                <a:cubicBezTo>
                  <a:pt x="24251" y="37613"/>
                  <a:pt x="24261" y="37611"/>
                  <a:pt x="24272" y="37611"/>
                </a:cubicBezTo>
                <a:cubicBezTo>
                  <a:pt x="24341" y="37611"/>
                  <a:pt x="24444" y="37690"/>
                  <a:pt x="24523" y="37721"/>
                </a:cubicBezTo>
                <a:cubicBezTo>
                  <a:pt x="24515" y="37829"/>
                  <a:pt x="24538" y="37942"/>
                  <a:pt x="24500" y="37972"/>
                </a:cubicBezTo>
                <a:cubicBezTo>
                  <a:pt x="22049" y="39861"/>
                  <a:pt x="19711" y="41953"/>
                  <a:pt x="17101" y="43566"/>
                </a:cubicBezTo>
                <a:cubicBezTo>
                  <a:pt x="15632" y="44475"/>
                  <a:pt x="14044" y="44973"/>
                  <a:pt x="12397" y="44973"/>
                </a:cubicBezTo>
                <a:cubicBezTo>
                  <a:pt x="11368" y="44973"/>
                  <a:pt x="10316" y="44779"/>
                  <a:pt x="9254" y="44368"/>
                </a:cubicBezTo>
                <a:cubicBezTo>
                  <a:pt x="8370" y="44026"/>
                  <a:pt x="7343" y="44085"/>
                  <a:pt x="6389" y="43920"/>
                </a:cubicBezTo>
                <a:cubicBezTo>
                  <a:pt x="5562" y="43777"/>
                  <a:pt x="4743" y="43585"/>
                  <a:pt x="3922" y="43401"/>
                </a:cubicBezTo>
                <a:cubicBezTo>
                  <a:pt x="2896" y="43172"/>
                  <a:pt x="1873" y="42928"/>
                  <a:pt x="848" y="42692"/>
                </a:cubicBezTo>
                <a:lnTo>
                  <a:pt x="743" y="43148"/>
                </a:lnTo>
                <a:cubicBezTo>
                  <a:pt x="1430" y="43374"/>
                  <a:pt x="2114" y="43600"/>
                  <a:pt x="2973" y="43884"/>
                </a:cubicBezTo>
                <a:cubicBezTo>
                  <a:pt x="2029" y="44161"/>
                  <a:pt x="1280" y="44381"/>
                  <a:pt x="530" y="44600"/>
                </a:cubicBezTo>
                <a:cubicBezTo>
                  <a:pt x="543" y="44721"/>
                  <a:pt x="557" y="44839"/>
                  <a:pt x="570" y="44958"/>
                </a:cubicBezTo>
                <a:cubicBezTo>
                  <a:pt x="741" y="44965"/>
                  <a:pt x="911" y="44967"/>
                  <a:pt x="1082" y="44967"/>
                </a:cubicBezTo>
                <a:cubicBezTo>
                  <a:pt x="2875" y="44967"/>
                  <a:pt x="4694" y="44655"/>
                  <a:pt x="6493" y="44655"/>
                </a:cubicBezTo>
                <a:cubicBezTo>
                  <a:pt x="7925" y="44655"/>
                  <a:pt x="9344" y="44853"/>
                  <a:pt x="10727" y="45565"/>
                </a:cubicBezTo>
                <a:cubicBezTo>
                  <a:pt x="9823" y="45899"/>
                  <a:pt x="8932" y="46226"/>
                  <a:pt x="8040" y="46555"/>
                </a:cubicBezTo>
                <a:cubicBezTo>
                  <a:pt x="8083" y="46715"/>
                  <a:pt x="8129" y="46876"/>
                  <a:pt x="8173" y="47036"/>
                </a:cubicBezTo>
                <a:cubicBezTo>
                  <a:pt x="8405" y="47062"/>
                  <a:pt x="8635" y="47074"/>
                  <a:pt x="8863" y="47074"/>
                </a:cubicBezTo>
                <a:cubicBezTo>
                  <a:pt x="10714" y="47074"/>
                  <a:pt x="12475" y="46288"/>
                  <a:pt x="14302" y="45974"/>
                </a:cubicBezTo>
                <a:lnTo>
                  <a:pt x="14302" y="45974"/>
                </a:lnTo>
                <a:cubicBezTo>
                  <a:pt x="12585" y="47348"/>
                  <a:pt x="10990" y="48782"/>
                  <a:pt x="8632" y="48782"/>
                </a:cubicBezTo>
                <a:cubicBezTo>
                  <a:pt x="8581" y="48782"/>
                  <a:pt x="8530" y="48781"/>
                  <a:pt x="8478" y="48780"/>
                </a:cubicBezTo>
                <a:cubicBezTo>
                  <a:pt x="8430" y="48778"/>
                  <a:pt x="8381" y="48778"/>
                  <a:pt x="8331" y="48778"/>
                </a:cubicBezTo>
                <a:cubicBezTo>
                  <a:pt x="6949" y="48778"/>
                  <a:pt x="5548" y="49283"/>
                  <a:pt x="4157" y="49549"/>
                </a:cubicBezTo>
                <a:cubicBezTo>
                  <a:pt x="4163" y="49649"/>
                  <a:pt x="4172" y="49749"/>
                  <a:pt x="4178" y="49848"/>
                </a:cubicBezTo>
                <a:cubicBezTo>
                  <a:pt x="4707" y="49919"/>
                  <a:pt x="5233" y="49989"/>
                  <a:pt x="5762" y="50059"/>
                </a:cubicBezTo>
                <a:cubicBezTo>
                  <a:pt x="5793" y="50175"/>
                  <a:pt x="5823" y="50290"/>
                  <a:pt x="5854" y="50407"/>
                </a:cubicBezTo>
                <a:cubicBezTo>
                  <a:pt x="4640" y="50921"/>
                  <a:pt x="3426" y="51434"/>
                  <a:pt x="2211" y="51947"/>
                </a:cubicBezTo>
                <a:cubicBezTo>
                  <a:pt x="2513" y="51998"/>
                  <a:pt x="2806" y="52023"/>
                  <a:pt x="3091" y="52023"/>
                </a:cubicBezTo>
                <a:cubicBezTo>
                  <a:pt x="4506" y="52023"/>
                  <a:pt x="5708" y="51413"/>
                  <a:pt x="6717" y="50412"/>
                </a:cubicBezTo>
                <a:cubicBezTo>
                  <a:pt x="7379" y="49753"/>
                  <a:pt x="8074" y="49479"/>
                  <a:pt x="8909" y="49479"/>
                </a:cubicBezTo>
                <a:cubicBezTo>
                  <a:pt x="8954" y="49479"/>
                  <a:pt x="8999" y="49480"/>
                  <a:pt x="9045" y="49481"/>
                </a:cubicBezTo>
                <a:cubicBezTo>
                  <a:pt x="9112" y="49484"/>
                  <a:pt x="9178" y="49485"/>
                  <a:pt x="9244" y="49485"/>
                </a:cubicBezTo>
                <a:cubicBezTo>
                  <a:pt x="10330" y="49485"/>
                  <a:pt x="11307" y="49178"/>
                  <a:pt x="12243" y="48519"/>
                </a:cubicBezTo>
                <a:cubicBezTo>
                  <a:pt x="14682" y="46804"/>
                  <a:pt x="17172" y="45166"/>
                  <a:pt x="19638" y="43496"/>
                </a:cubicBezTo>
                <a:cubicBezTo>
                  <a:pt x="19796" y="43389"/>
                  <a:pt x="19950" y="43270"/>
                  <a:pt x="20095" y="43144"/>
                </a:cubicBezTo>
                <a:cubicBezTo>
                  <a:pt x="21572" y="41869"/>
                  <a:pt x="22974" y="40479"/>
                  <a:pt x="24540" y="39335"/>
                </a:cubicBezTo>
                <a:cubicBezTo>
                  <a:pt x="28450" y="36477"/>
                  <a:pt x="32504" y="33830"/>
                  <a:pt x="37107" y="32362"/>
                </a:cubicBezTo>
                <a:cubicBezTo>
                  <a:pt x="38926" y="31783"/>
                  <a:pt x="40879" y="31669"/>
                  <a:pt x="42775" y="31366"/>
                </a:cubicBezTo>
                <a:cubicBezTo>
                  <a:pt x="42799" y="31362"/>
                  <a:pt x="42824" y="31360"/>
                  <a:pt x="42848" y="31360"/>
                </a:cubicBezTo>
                <a:cubicBezTo>
                  <a:pt x="43032" y="31360"/>
                  <a:pt x="43221" y="31458"/>
                  <a:pt x="43331" y="31484"/>
                </a:cubicBezTo>
                <a:cubicBezTo>
                  <a:pt x="41347" y="33127"/>
                  <a:pt x="39361" y="34696"/>
                  <a:pt x="37462" y="36371"/>
                </a:cubicBezTo>
                <a:cubicBezTo>
                  <a:pt x="35850" y="37792"/>
                  <a:pt x="34263" y="39263"/>
                  <a:pt x="32801" y="40845"/>
                </a:cubicBezTo>
                <a:cubicBezTo>
                  <a:pt x="31375" y="42388"/>
                  <a:pt x="29973" y="43884"/>
                  <a:pt x="28067" y="44822"/>
                </a:cubicBezTo>
                <a:cubicBezTo>
                  <a:pt x="27054" y="45321"/>
                  <a:pt x="26165" y="46097"/>
                  <a:pt x="25219" y="46750"/>
                </a:cubicBezTo>
                <a:cubicBezTo>
                  <a:pt x="25307" y="46933"/>
                  <a:pt x="25394" y="47116"/>
                  <a:pt x="25482" y="47299"/>
                </a:cubicBezTo>
                <a:cubicBezTo>
                  <a:pt x="26685" y="46847"/>
                  <a:pt x="27886" y="46395"/>
                  <a:pt x="29121" y="45932"/>
                </a:cubicBezTo>
                <a:lnTo>
                  <a:pt x="29121" y="45932"/>
                </a:lnTo>
                <a:cubicBezTo>
                  <a:pt x="27776" y="48354"/>
                  <a:pt x="26068" y="50347"/>
                  <a:pt x="23879" y="51893"/>
                </a:cubicBezTo>
                <a:cubicBezTo>
                  <a:pt x="23321" y="52286"/>
                  <a:pt x="22851" y="52821"/>
                  <a:pt x="22272" y="53168"/>
                </a:cubicBezTo>
                <a:cubicBezTo>
                  <a:pt x="20439" y="54262"/>
                  <a:pt x="18578" y="55305"/>
                  <a:pt x="16720" y="56352"/>
                </a:cubicBezTo>
                <a:cubicBezTo>
                  <a:pt x="16333" y="56570"/>
                  <a:pt x="15908" y="56715"/>
                  <a:pt x="15501" y="56896"/>
                </a:cubicBezTo>
                <a:cubicBezTo>
                  <a:pt x="15624" y="57083"/>
                  <a:pt x="15749" y="57270"/>
                  <a:pt x="15872" y="57458"/>
                </a:cubicBezTo>
                <a:cubicBezTo>
                  <a:pt x="17749" y="56334"/>
                  <a:pt x="19625" y="55208"/>
                  <a:pt x="21502" y="54085"/>
                </a:cubicBezTo>
                <a:lnTo>
                  <a:pt x="21664" y="54332"/>
                </a:lnTo>
                <a:cubicBezTo>
                  <a:pt x="21466" y="54772"/>
                  <a:pt x="21268" y="55210"/>
                  <a:pt x="21070" y="55650"/>
                </a:cubicBezTo>
                <a:lnTo>
                  <a:pt x="21193" y="55715"/>
                </a:lnTo>
                <a:cubicBezTo>
                  <a:pt x="22339" y="54563"/>
                  <a:pt x="23486" y="53411"/>
                  <a:pt x="24614" y="52275"/>
                </a:cubicBezTo>
                <a:lnTo>
                  <a:pt x="24614" y="52275"/>
                </a:lnTo>
                <a:cubicBezTo>
                  <a:pt x="25476" y="55726"/>
                  <a:pt x="24165" y="58448"/>
                  <a:pt x="22210" y="60984"/>
                </a:cubicBezTo>
                <a:cubicBezTo>
                  <a:pt x="24278" y="59844"/>
                  <a:pt x="25559" y="57538"/>
                  <a:pt x="25549" y="55336"/>
                </a:cubicBezTo>
                <a:cubicBezTo>
                  <a:pt x="25540" y="53323"/>
                  <a:pt x="25259" y="51204"/>
                  <a:pt x="27403" y="49967"/>
                </a:cubicBezTo>
                <a:cubicBezTo>
                  <a:pt x="27434" y="49949"/>
                  <a:pt x="27451" y="49907"/>
                  <a:pt x="27475" y="49876"/>
                </a:cubicBezTo>
                <a:cubicBezTo>
                  <a:pt x="28679" y="48264"/>
                  <a:pt x="29914" y="46675"/>
                  <a:pt x="31081" y="45034"/>
                </a:cubicBezTo>
                <a:cubicBezTo>
                  <a:pt x="33322" y="41879"/>
                  <a:pt x="35855" y="39040"/>
                  <a:pt x="38978" y="36790"/>
                </a:cubicBezTo>
                <a:cubicBezTo>
                  <a:pt x="39721" y="36255"/>
                  <a:pt x="40341" y="35540"/>
                  <a:pt x="41046" y="34942"/>
                </a:cubicBezTo>
                <a:cubicBezTo>
                  <a:pt x="42417" y="33776"/>
                  <a:pt x="43806" y="32632"/>
                  <a:pt x="45199" y="31492"/>
                </a:cubicBezTo>
                <a:cubicBezTo>
                  <a:pt x="45337" y="31381"/>
                  <a:pt x="45544" y="31340"/>
                  <a:pt x="45725" y="31312"/>
                </a:cubicBezTo>
                <a:cubicBezTo>
                  <a:pt x="48450" y="30893"/>
                  <a:pt x="51180" y="30542"/>
                  <a:pt x="53921" y="30542"/>
                </a:cubicBezTo>
                <a:cubicBezTo>
                  <a:pt x="55058" y="30542"/>
                  <a:pt x="56197" y="30602"/>
                  <a:pt x="57339" y="30743"/>
                </a:cubicBezTo>
                <a:cubicBezTo>
                  <a:pt x="64387" y="31613"/>
                  <a:pt x="71434" y="32498"/>
                  <a:pt x="78478" y="33405"/>
                </a:cubicBezTo>
                <a:cubicBezTo>
                  <a:pt x="81992" y="33858"/>
                  <a:pt x="85500" y="34370"/>
                  <a:pt x="89008" y="34870"/>
                </a:cubicBezTo>
                <a:cubicBezTo>
                  <a:pt x="89642" y="34960"/>
                  <a:pt x="90273" y="35103"/>
                  <a:pt x="90895" y="35257"/>
                </a:cubicBezTo>
                <a:cubicBezTo>
                  <a:pt x="92801" y="35729"/>
                  <a:pt x="94707" y="36198"/>
                  <a:pt x="96603" y="36707"/>
                </a:cubicBezTo>
                <a:cubicBezTo>
                  <a:pt x="98634" y="37252"/>
                  <a:pt x="116388" y="39935"/>
                  <a:pt x="118311" y="40476"/>
                </a:cubicBezTo>
                <a:lnTo>
                  <a:pt x="120088" y="34272"/>
                </a:lnTo>
                <a:lnTo>
                  <a:pt x="120088" y="34272"/>
                </a:lnTo>
                <a:cubicBezTo>
                  <a:pt x="120073" y="34273"/>
                  <a:pt x="120055" y="34274"/>
                  <a:pt x="120035" y="34274"/>
                </a:cubicBezTo>
                <a:cubicBezTo>
                  <a:pt x="118548" y="34274"/>
                  <a:pt x="102110" y="32303"/>
                  <a:pt x="101098" y="32018"/>
                </a:cubicBezTo>
                <a:cubicBezTo>
                  <a:pt x="96019" y="30584"/>
                  <a:pt x="90794" y="30061"/>
                  <a:pt x="85596" y="29382"/>
                </a:cubicBezTo>
                <a:cubicBezTo>
                  <a:pt x="83019" y="29046"/>
                  <a:pt x="80419" y="28870"/>
                  <a:pt x="77845" y="28517"/>
                </a:cubicBezTo>
                <a:cubicBezTo>
                  <a:pt x="73880" y="27975"/>
                  <a:pt x="69943" y="27147"/>
                  <a:pt x="65961" y="26833"/>
                </a:cubicBezTo>
                <a:cubicBezTo>
                  <a:pt x="63949" y="26673"/>
                  <a:pt x="62242" y="26000"/>
                  <a:pt x="60761" y="24881"/>
                </a:cubicBezTo>
                <a:cubicBezTo>
                  <a:pt x="55729" y="21079"/>
                  <a:pt x="50461" y="17504"/>
                  <a:pt x="47194" y="11732"/>
                </a:cubicBezTo>
                <a:cubicBezTo>
                  <a:pt x="46204" y="9982"/>
                  <a:pt x="45024" y="8436"/>
                  <a:pt x="43305" y="7322"/>
                </a:cubicBezTo>
                <a:cubicBezTo>
                  <a:pt x="42425" y="6752"/>
                  <a:pt x="41787" y="5772"/>
                  <a:pt x="41075" y="4944"/>
                </a:cubicBezTo>
                <a:cubicBezTo>
                  <a:pt x="40610" y="4401"/>
                  <a:pt x="40320" y="3612"/>
                  <a:pt x="39758" y="3261"/>
                </a:cubicBezTo>
                <a:cubicBezTo>
                  <a:pt x="38583" y="2527"/>
                  <a:pt x="37290" y="1987"/>
                  <a:pt x="36026" y="1415"/>
                </a:cubicBezTo>
                <a:cubicBezTo>
                  <a:pt x="35374" y="1121"/>
                  <a:pt x="34690" y="881"/>
                  <a:pt x="34001" y="697"/>
                </a:cubicBezTo>
                <a:cubicBezTo>
                  <a:pt x="33315" y="514"/>
                  <a:pt x="32602" y="428"/>
                  <a:pt x="31901" y="301"/>
                </a:cubicBezTo>
                <a:cubicBezTo>
                  <a:pt x="31873" y="421"/>
                  <a:pt x="31843" y="547"/>
                  <a:pt x="31813" y="671"/>
                </a:cubicBezTo>
                <a:cubicBezTo>
                  <a:pt x="33432" y="1247"/>
                  <a:pt x="35071" y="1770"/>
                  <a:pt x="36665" y="2415"/>
                </a:cubicBezTo>
                <a:cubicBezTo>
                  <a:pt x="38369" y="3106"/>
                  <a:pt x="40022" y="3924"/>
                  <a:pt x="40840" y="6095"/>
                </a:cubicBezTo>
                <a:cubicBezTo>
                  <a:pt x="39885" y="5577"/>
                  <a:pt x="39133" y="5069"/>
                  <a:pt x="38310" y="4749"/>
                </a:cubicBezTo>
                <a:cubicBezTo>
                  <a:pt x="37438" y="4409"/>
                  <a:pt x="36500" y="4256"/>
                  <a:pt x="35595" y="4008"/>
                </a:cubicBezTo>
                <a:cubicBezTo>
                  <a:pt x="34766" y="3780"/>
                  <a:pt x="33943" y="3531"/>
                  <a:pt x="33117" y="3294"/>
                </a:cubicBezTo>
                <a:cubicBezTo>
                  <a:pt x="33085" y="3403"/>
                  <a:pt x="33053" y="3514"/>
                  <a:pt x="33021" y="3623"/>
                </a:cubicBezTo>
                <a:cubicBezTo>
                  <a:pt x="33465" y="3797"/>
                  <a:pt x="33906" y="3978"/>
                  <a:pt x="34354" y="4143"/>
                </a:cubicBezTo>
                <a:cubicBezTo>
                  <a:pt x="36040" y="4759"/>
                  <a:pt x="37806" y="5208"/>
                  <a:pt x="39397" y="6020"/>
                </a:cubicBezTo>
                <a:cubicBezTo>
                  <a:pt x="41572" y="7126"/>
                  <a:pt x="43949" y="8016"/>
                  <a:pt x="45496" y="10095"/>
                </a:cubicBezTo>
                <a:cubicBezTo>
                  <a:pt x="46773" y="11812"/>
                  <a:pt x="47895" y="13654"/>
                  <a:pt x="49076" y="15448"/>
                </a:cubicBezTo>
                <a:cubicBezTo>
                  <a:pt x="49351" y="15866"/>
                  <a:pt x="49583" y="16312"/>
                  <a:pt x="49901" y="16859"/>
                </a:cubicBezTo>
                <a:cubicBezTo>
                  <a:pt x="44192" y="15660"/>
                  <a:pt x="40470" y="11412"/>
                  <a:pt x="36010" y="8426"/>
                </a:cubicBezTo>
                <a:lnTo>
                  <a:pt x="36010" y="8426"/>
                </a:lnTo>
                <a:cubicBezTo>
                  <a:pt x="36284" y="8926"/>
                  <a:pt x="36575" y="9399"/>
                  <a:pt x="36973" y="9732"/>
                </a:cubicBezTo>
                <a:cubicBezTo>
                  <a:pt x="38430" y="10952"/>
                  <a:pt x="39982" y="12055"/>
                  <a:pt x="41388" y="13332"/>
                </a:cubicBezTo>
                <a:cubicBezTo>
                  <a:pt x="43417" y="15172"/>
                  <a:pt x="45760" y="16355"/>
                  <a:pt x="48314" y="17130"/>
                </a:cubicBezTo>
                <a:cubicBezTo>
                  <a:pt x="50587" y="17820"/>
                  <a:pt x="52386" y="19148"/>
                  <a:pt x="54053" y="20878"/>
                </a:cubicBezTo>
                <a:cubicBezTo>
                  <a:pt x="55349" y="22225"/>
                  <a:pt x="57009" y="23199"/>
                  <a:pt x="58518" y="24324"/>
                </a:cubicBezTo>
                <a:cubicBezTo>
                  <a:pt x="59006" y="24688"/>
                  <a:pt x="59527" y="25003"/>
                  <a:pt x="60032" y="25340"/>
                </a:cubicBezTo>
                <a:lnTo>
                  <a:pt x="59877" y="25687"/>
                </a:lnTo>
                <a:cubicBezTo>
                  <a:pt x="58005" y="25194"/>
                  <a:pt x="56106" y="24784"/>
                  <a:pt x="54264" y="24186"/>
                </a:cubicBezTo>
                <a:cubicBezTo>
                  <a:pt x="50530" y="22973"/>
                  <a:pt x="46816" y="21699"/>
                  <a:pt x="43125" y="20359"/>
                </a:cubicBezTo>
                <a:cubicBezTo>
                  <a:pt x="42225" y="20033"/>
                  <a:pt x="41480" y="19283"/>
                  <a:pt x="40603" y="18860"/>
                </a:cubicBezTo>
                <a:cubicBezTo>
                  <a:pt x="38865" y="18021"/>
                  <a:pt x="37086" y="17267"/>
                  <a:pt x="35320" y="16490"/>
                </a:cubicBezTo>
                <a:cubicBezTo>
                  <a:pt x="33499" y="15689"/>
                  <a:pt x="31859" y="14646"/>
                  <a:pt x="30570" y="13044"/>
                </a:cubicBezTo>
                <a:cubicBezTo>
                  <a:pt x="29559" y="11789"/>
                  <a:pt x="28519" y="10546"/>
                  <a:pt x="27378" y="9421"/>
                </a:cubicBezTo>
                <a:cubicBezTo>
                  <a:pt x="26215" y="8275"/>
                  <a:pt x="24955" y="7221"/>
                  <a:pt x="23648" y="6254"/>
                </a:cubicBezTo>
                <a:cubicBezTo>
                  <a:pt x="23367" y="6046"/>
                  <a:pt x="22990" y="5980"/>
                  <a:pt x="22600" y="5928"/>
                </a:cubicBezTo>
                <a:cubicBezTo>
                  <a:pt x="20900" y="5055"/>
                  <a:pt x="19136" y="4333"/>
                  <a:pt x="18973" y="4174"/>
                </a:cubicBezTo>
                <a:cubicBezTo>
                  <a:pt x="16512" y="1771"/>
                  <a:pt x="13331" y="916"/>
                  <a:pt x="10186" y="0"/>
                </a:cubicBezTo>
                <a:cubicBezTo>
                  <a:pt x="10186" y="0"/>
                  <a:pt x="10185" y="0"/>
                  <a:pt x="10185" y="0"/>
                </a:cubicBezTo>
                <a:close/>
              </a:path>
            </a:pathLst>
          </a:custGeom>
          <a:solidFill>
            <a:srgbClr val="FFFFFF">
              <a:alpha val="21568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12;p24"/>
          <p:cNvSpPr/>
          <p:nvPr/>
        </p:nvSpPr>
        <p:spPr>
          <a:xfrm rot="10163449" flipH="1">
            <a:off x="7810164" y="-850601"/>
            <a:ext cx="2854329" cy="2576586"/>
          </a:xfrm>
          <a:custGeom>
            <a:avLst/>
            <a:gdLst/>
            <a:ahLst/>
            <a:cxnLst/>
            <a:rect l="l" t="t" r="r" b="b"/>
            <a:pathLst>
              <a:path w="65321" h="58974" extrusionOk="0">
                <a:moveTo>
                  <a:pt x="22366" y="1"/>
                </a:moveTo>
                <a:cubicBezTo>
                  <a:pt x="21487" y="1110"/>
                  <a:pt x="21352" y="2369"/>
                  <a:pt x="21698" y="3654"/>
                </a:cubicBezTo>
                <a:cubicBezTo>
                  <a:pt x="21897" y="4395"/>
                  <a:pt x="21799" y="4997"/>
                  <a:pt x="21443" y="5595"/>
                </a:cubicBezTo>
                <a:cubicBezTo>
                  <a:pt x="20980" y="6373"/>
                  <a:pt x="20792" y="7195"/>
                  <a:pt x="20884" y="8139"/>
                </a:cubicBezTo>
                <a:cubicBezTo>
                  <a:pt x="21110" y="10454"/>
                  <a:pt x="21265" y="12774"/>
                  <a:pt x="21453" y="15092"/>
                </a:cubicBezTo>
                <a:cubicBezTo>
                  <a:pt x="21464" y="15242"/>
                  <a:pt x="21486" y="15391"/>
                  <a:pt x="21514" y="15538"/>
                </a:cubicBezTo>
                <a:cubicBezTo>
                  <a:pt x="21809" y="17032"/>
                  <a:pt x="22207" y="18516"/>
                  <a:pt x="22381" y="20021"/>
                </a:cubicBezTo>
                <a:cubicBezTo>
                  <a:pt x="22814" y="23774"/>
                  <a:pt x="23056" y="27545"/>
                  <a:pt x="22307" y="31239"/>
                </a:cubicBezTo>
                <a:cubicBezTo>
                  <a:pt x="22010" y="32697"/>
                  <a:pt x="21353" y="34069"/>
                  <a:pt x="20844" y="35475"/>
                </a:cubicBezTo>
                <a:cubicBezTo>
                  <a:pt x="20789" y="35627"/>
                  <a:pt x="20624" y="35734"/>
                  <a:pt x="20558" y="35808"/>
                </a:cubicBezTo>
                <a:cubicBezTo>
                  <a:pt x="20208" y="33830"/>
                  <a:pt x="19907" y="31878"/>
                  <a:pt x="19506" y="29946"/>
                </a:cubicBezTo>
                <a:cubicBezTo>
                  <a:pt x="19166" y="28305"/>
                  <a:pt x="18783" y="26664"/>
                  <a:pt x="18279" y="25062"/>
                </a:cubicBezTo>
                <a:cubicBezTo>
                  <a:pt x="17787" y="23501"/>
                  <a:pt x="17318" y="21976"/>
                  <a:pt x="17409" y="20319"/>
                </a:cubicBezTo>
                <a:cubicBezTo>
                  <a:pt x="17458" y="19438"/>
                  <a:pt x="17273" y="18537"/>
                  <a:pt x="17194" y="17644"/>
                </a:cubicBezTo>
                <a:cubicBezTo>
                  <a:pt x="17040" y="17634"/>
                  <a:pt x="16886" y="17622"/>
                  <a:pt x="16731" y="17612"/>
                </a:cubicBezTo>
                <a:cubicBezTo>
                  <a:pt x="16581" y="18603"/>
                  <a:pt x="16430" y="19593"/>
                  <a:pt x="16275" y="20610"/>
                </a:cubicBezTo>
                <a:cubicBezTo>
                  <a:pt x="15168" y="18769"/>
                  <a:pt x="14484" y="16844"/>
                  <a:pt x="14277" y="14762"/>
                </a:cubicBezTo>
                <a:cubicBezTo>
                  <a:pt x="14225" y="14233"/>
                  <a:pt x="14046" y="13707"/>
                  <a:pt x="14031" y="13182"/>
                </a:cubicBezTo>
                <a:cubicBezTo>
                  <a:pt x="13990" y="11516"/>
                  <a:pt x="13994" y="9850"/>
                  <a:pt x="13995" y="8186"/>
                </a:cubicBezTo>
                <a:cubicBezTo>
                  <a:pt x="13995" y="7839"/>
                  <a:pt x="14057" y="7494"/>
                  <a:pt x="14091" y="7148"/>
                </a:cubicBezTo>
                <a:lnTo>
                  <a:pt x="14091" y="7148"/>
                </a:lnTo>
                <a:cubicBezTo>
                  <a:pt x="13919" y="7162"/>
                  <a:pt x="13748" y="7173"/>
                  <a:pt x="13578" y="7185"/>
                </a:cubicBezTo>
                <a:cubicBezTo>
                  <a:pt x="13623" y="8892"/>
                  <a:pt x="13666" y="10599"/>
                  <a:pt x="13711" y="12307"/>
                </a:cubicBezTo>
                <a:cubicBezTo>
                  <a:pt x="13636" y="12312"/>
                  <a:pt x="13561" y="12317"/>
                  <a:pt x="13486" y="12323"/>
                </a:cubicBezTo>
                <a:cubicBezTo>
                  <a:pt x="13269" y="12019"/>
                  <a:pt x="13050" y="11717"/>
                  <a:pt x="12833" y="11413"/>
                </a:cubicBezTo>
                <a:cubicBezTo>
                  <a:pt x="12803" y="11433"/>
                  <a:pt x="12772" y="11452"/>
                  <a:pt x="12743" y="11471"/>
                </a:cubicBezTo>
                <a:cubicBezTo>
                  <a:pt x="13080" y="12692"/>
                  <a:pt x="13417" y="13913"/>
                  <a:pt x="13748" y="15116"/>
                </a:cubicBezTo>
                <a:cubicBezTo>
                  <a:pt x="11130" y="14380"/>
                  <a:pt x="9811" y="12446"/>
                  <a:pt x="8857" y="10145"/>
                </a:cubicBezTo>
                <a:lnTo>
                  <a:pt x="8857" y="10145"/>
                </a:lnTo>
                <a:cubicBezTo>
                  <a:pt x="8841" y="11988"/>
                  <a:pt x="9894" y="13742"/>
                  <a:pt x="11362" y="14580"/>
                </a:cubicBezTo>
                <a:cubicBezTo>
                  <a:pt x="12705" y="15343"/>
                  <a:pt x="14221" y="15964"/>
                  <a:pt x="14240" y="17896"/>
                </a:cubicBezTo>
                <a:cubicBezTo>
                  <a:pt x="14240" y="17924"/>
                  <a:pt x="14262" y="17952"/>
                  <a:pt x="14273" y="17980"/>
                </a:cubicBezTo>
                <a:cubicBezTo>
                  <a:pt x="14895" y="19417"/>
                  <a:pt x="15488" y="20866"/>
                  <a:pt x="16142" y="22287"/>
                </a:cubicBezTo>
                <a:cubicBezTo>
                  <a:pt x="17400" y="25020"/>
                  <a:pt x="18337" y="27829"/>
                  <a:pt x="18664" y="30814"/>
                </a:cubicBezTo>
                <a:cubicBezTo>
                  <a:pt x="18742" y="31524"/>
                  <a:pt x="18984" y="32220"/>
                  <a:pt x="19118" y="32928"/>
                </a:cubicBezTo>
                <a:cubicBezTo>
                  <a:pt x="19377" y="34309"/>
                  <a:pt x="19619" y="35691"/>
                  <a:pt x="19855" y="37075"/>
                </a:cubicBezTo>
                <a:cubicBezTo>
                  <a:pt x="19879" y="37211"/>
                  <a:pt x="19827" y="37368"/>
                  <a:pt x="19778" y="37501"/>
                </a:cubicBezTo>
                <a:cubicBezTo>
                  <a:pt x="19006" y="39595"/>
                  <a:pt x="18182" y="41665"/>
                  <a:pt x="17093" y="43591"/>
                </a:cubicBezTo>
                <a:cubicBezTo>
                  <a:pt x="16929" y="43694"/>
                  <a:pt x="16763" y="43796"/>
                  <a:pt x="16598" y="43900"/>
                </a:cubicBezTo>
                <a:cubicBezTo>
                  <a:pt x="15981" y="44289"/>
                  <a:pt x="15395" y="44727"/>
                  <a:pt x="14765" y="45093"/>
                </a:cubicBezTo>
                <a:cubicBezTo>
                  <a:pt x="11767" y="46831"/>
                  <a:pt x="8636" y="48376"/>
                  <a:pt x="5799" y="50342"/>
                </a:cubicBezTo>
                <a:cubicBezTo>
                  <a:pt x="3995" y="51594"/>
                  <a:pt x="1940" y="52080"/>
                  <a:pt x="1" y="53058"/>
                </a:cubicBezTo>
                <a:lnTo>
                  <a:pt x="150" y="56207"/>
                </a:lnTo>
                <a:cubicBezTo>
                  <a:pt x="597" y="57090"/>
                  <a:pt x="874" y="57463"/>
                  <a:pt x="1268" y="57463"/>
                </a:cubicBezTo>
                <a:cubicBezTo>
                  <a:pt x="1414" y="57463"/>
                  <a:pt x="1578" y="57411"/>
                  <a:pt x="1772" y="57315"/>
                </a:cubicBezTo>
                <a:cubicBezTo>
                  <a:pt x="3119" y="56644"/>
                  <a:pt x="4580" y="56061"/>
                  <a:pt x="5682" y="55085"/>
                </a:cubicBezTo>
                <a:cubicBezTo>
                  <a:pt x="7282" y="53670"/>
                  <a:pt x="9016" y="52659"/>
                  <a:pt x="11000" y="51877"/>
                </a:cubicBezTo>
                <a:cubicBezTo>
                  <a:pt x="13379" y="50939"/>
                  <a:pt x="19571" y="47831"/>
                  <a:pt x="19701" y="47831"/>
                </a:cubicBezTo>
                <a:cubicBezTo>
                  <a:pt x="19724" y="47831"/>
                  <a:pt x="19567" y="47923"/>
                  <a:pt x="19181" y="48134"/>
                </a:cubicBezTo>
                <a:cubicBezTo>
                  <a:pt x="18860" y="48309"/>
                  <a:pt x="18661" y="48377"/>
                  <a:pt x="18664" y="48377"/>
                </a:cubicBezTo>
                <a:cubicBezTo>
                  <a:pt x="18672" y="48377"/>
                  <a:pt x="19613" y="48061"/>
                  <a:pt x="22278" y="47810"/>
                </a:cubicBezTo>
                <a:cubicBezTo>
                  <a:pt x="22786" y="47762"/>
                  <a:pt x="23372" y="47739"/>
                  <a:pt x="24008" y="47739"/>
                </a:cubicBezTo>
                <a:cubicBezTo>
                  <a:pt x="25924" y="47739"/>
                  <a:pt x="28293" y="47954"/>
                  <a:pt x="30361" y="48375"/>
                </a:cubicBezTo>
                <a:cubicBezTo>
                  <a:pt x="31160" y="48577"/>
                  <a:pt x="31958" y="48788"/>
                  <a:pt x="32750" y="49014"/>
                </a:cubicBezTo>
                <a:cubicBezTo>
                  <a:pt x="33081" y="49131"/>
                  <a:pt x="33390" y="49255"/>
                  <a:pt x="33668" y="49388"/>
                </a:cubicBezTo>
                <a:cubicBezTo>
                  <a:pt x="34008" y="49552"/>
                  <a:pt x="34394" y="49614"/>
                  <a:pt x="34759" y="49722"/>
                </a:cubicBezTo>
                <a:cubicBezTo>
                  <a:pt x="34780" y="49682"/>
                  <a:pt x="34792" y="49660"/>
                  <a:pt x="34803" y="49640"/>
                </a:cubicBezTo>
                <a:cubicBezTo>
                  <a:pt x="37825" y="50630"/>
                  <a:pt x="40747" y="51930"/>
                  <a:pt x="43428" y="53930"/>
                </a:cubicBezTo>
                <a:cubicBezTo>
                  <a:pt x="45033" y="55126"/>
                  <a:pt x="46728" y="56071"/>
                  <a:pt x="48742" y="56420"/>
                </a:cubicBezTo>
                <a:cubicBezTo>
                  <a:pt x="49773" y="56598"/>
                  <a:pt x="50748" y="57236"/>
                  <a:pt x="51729" y="57712"/>
                </a:cubicBezTo>
                <a:cubicBezTo>
                  <a:pt x="52371" y="58023"/>
                  <a:pt x="52952" y="58623"/>
                  <a:pt x="53605" y="58726"/>
                </a:cubicBezTo>
                <a:cubicBezTo>
                  <a:pt x="54970" y="58940"/>
                  <a:pt x="56365" y="58935"/>
                  <a:pt x="57747" y="58969"/>
                </a:cubicBezTo>
                <a:cubicBezTo>
                  <a:pt x="57851" y="58972"/>
                  <a:pt x="57956" y="58973"/>
                  <a:pt x="58062" y="58973"/>
                </a:cubicBezTo>
                <a:cubicBezTo>
                  <a:pt x="58670" y="58973"/>
                  <a:pt x="59280" y="58928"/>
                  <a:pt x="59878" y="58846"/>
                </a:cubicBezTo>
                <a:cubicBezTo>
                  <a:pt x="60578" y="58751"/>
                  <a:pt x="61261" y="58557"/>
                  <a:pt x="61952" y="58405"/>
                </a:cubicBezTo>
                <a:cubicBezTo>
                  <a:pt x="61926" y="58275"/>
                  <a:pt x="61903" y="58151"/>
                  <a:pt x="61880" y="58027"/>
                </a:cubicBezTo>
                <a:cubicBezTo>
                  <a:pt x="60174" y="58123"/>
                  <a:pt x="58469" y="58277"/>
                  <a:pt x="56759" y="58300"/>
                </a:cubicBezTo>
                <a:cubicBezTo>
                  <a:pt x="56630" y="58302"/>
                  <a:pt x="56501" y="58303"/>
                  <a:pt x="56373" y="58303"/>
                </a:cubicBezTo>
                <a:cubicBezTo>
                  <a:pt x="54671" y="58303"/>
                  <a:pt x="52981" y="58103"/>
                  <a:pt x="51478" y="56576"/>
                </a:cubicBezTo>
                <a:lnTo>
                  <a:pt x="51478" y="56576"/>
                </a:lnTo>
                <a:cubicBezTo>
                  <a:pt x="52485" y="56673"/>
                  <a:pt x="53328" y="56829"/>
                  <a:pt x="54149" y="56829"/>
                </a:cubicBezTo>
                <a:cubicBezTo>
                  <a:pt x="54207" y="56829"/>
                  <a:pt x="54265" y="56829"/>
                  <a:pt x="54323" y="56827"/>
                </a:cubicBezTo>
                <a:cubicBezTo>
                  <a:pt x="55253" y="56801"/>
                  <a:pt x="56169" y="56582"/>
                  <a:pt x="57094" y="56463"/>
                </a:cubicBezTo>
                <a:cubicBezTo>
                  <a:pt x="57941" y="56354"/>
                  <a:pt x="58791" y="56263"/>
                  <a:pt x="59639" y="56164"/>
                </a:cubicBezTo>
                <a:cubicBezTo>
                  <a:pt x="59624" y="56054"/>
                  <a:pt x="59609" y="55943"/>
                  <a:pt x="59595" y="55831"/>
                </a:cubicBezTo>
                <a:cubicBezTo>
                  <a:pt x="59120" y="55844"/>
                  <a:pt x="58646" y="55849"/>
                  <a:pt x="58173" y="55870"/>
                </a:cubicBezTo>
                <a:cubicBezTo>
                  <a:pt x="56716" y="55941"/>
                  <a:pt x="55256" y="56130"/>
                  <a:pt x="53803" y="56130"/>
                </a:cubicBezTo>
                <a:cubicBezTo>
                  <a:pt x="53476" y="56130"/>
                  <a:pt x="53149" y="56120"/>
                  <a:pt x="52822" y="56098"/>
                </a:cubicBezTo>
                <a:cubicBezTo>
                  <a:pt x="50397" y="55928"/>
                  <a:pt x="47873" y="56031"/>
                  <a:pt x="45631" y="54749"/>
                </a:cubicBezTo>
                <a:cubicBezTo>
                  <a:pt x="43776" y="53689"/>
                  <a:pt x="42014" y="52458"/>
                  <a:pt x="40219" y="51294"/>
                </a:cubicBezTo>
                <a:cubicBezTo>
                  <a:pt x="39800" y="51023"/>
                  <a:pt x="39408" y="50709"/>
                  <a:pt x="38899" y="50339"/>
                </a:cubicBezTo>
                <a:cubicBezTo>
                  <a:pt x="39911" y="50145"/>
                  <a:pt x="40904" y="50062"/>
                  <a:pt x="41884" y="50062"/>
                </a:cubicBezTo>
                <a:cubicBezTo>
                  <a:pt x="46403" y="50062"/>
                  <a:pt x="50617" y="51833"/>
                  <a:pt x="54943" y="52649"/>
                </a:cubicBezTo>
                <a:cubicBezTo>
                  <a:pt x="54491" y="52304"/>
                  <a:pt x="54038" y="51987"/>
                  <a:pt x="53541" y="51838"/>
                </a:cubicBezTo>
                <a:cubicBezTo>
                  <a:pt x="51724" y="51294"/>
                  <a:pt x="49866" y="50891"/>
                  <a:pt x="48072" y="50277"/>
                </a:cubicBezTo>
                <a:cubicBezTo>
                  <a:pt x="46216" y="49641"/>
                  <a:pt x="44348" y="49372"/>
                  <a:pt x="42466" y="49372"/>
                </a:cubicBezTo>
                <a:cubicBezTo>
                  <a:pt x="41725" y="49372"/>
                  <a:pt x="40982" y="49414"/>
                  <a:pt x="40236" y="49491"/>
                </a:cubicBezTo>
                <a:cubicBezTo>
                  <a:pt x="39843" y="49532"/>
                  <a:pt x="39456" y="49551"/>
                  <a:pt x="39072" y="49551"/>
                </a:cubicBezTo>
                <a:cubicBezTo>
                  <a:pt x="37161" y="49551"/>
                  <a:pt x="35345" y="49068"/>
                  <a:pt x="33502" y="48298"/>
                </a:cubicBezTo>
                <a:cubicBezTo>
                  <a:pt x="32584" y="47914"/>
                  <a:pt x="31613" y="47666"/>
                  <a:pt x="30630" y="47451"/>
                </a:cubicBezTo>
                <a:cubicBezTo>
                  <a:pt x="30343" y="47327"/>
                  <a:pt x="30061" y="47194"/>
                  <a:pt x="29789" y="47039"/>
                </a:cubicBezTo>
                <a:lnTo>
                  <a:pt x="29789" y="47039"/>
                </a:lnTo>
                <a:cubicBezTo>
                  <a:pt x="30558" y="47136"/>
                  <a:pt x="31291" y="47174"/>
                  <a:pt x="31987" y="47174"/>
                </a:cubicBezTo>
                <a:cubicBezTo>
                  <a:pt x="34542" y="47174"/>
                  <a:pt x="36604" y="46661"/>
                  <a:pt x="38162" y="46661"/>
                </a:cubicBezTo>
                <a:cubicBezTo>
                  <a:pt x="38906" y="46661"/>
                  <a:pt x="39536" y="46778"/>
                  <a:pt x="40050" y="47124"/>
                </a:cubicBezTo>
                <a:cubicBezTo>
                  <a:pt x="40267" y="47269"/>
                  <a:pt x="40545" y="47329"/>
                  <a:pt x="40802" y="47398"/>
                </a:cubicBezTo>
                <a:lnTo>
                  <a:pt x="39244" y="46100"/>
                </a:lnTo>
                <a:cubicBezTo>
                  <a:pt x="38948" y="45935"/>
                  <a:pt x="38617" y="45844"/>
                  <a:pt x="38284" y="45844"/>
                </a:cubicBezTo>
                <a:cubicBezTo>
                  <a:pt x="38263" y="45844"/>
                  <a:pt x="38241" y="45844"/>
                  <a:pt x="38220" y="45845"/>
                </a:cubicBezTo>
                <a:cubicBezTo>
                  <a:pt x="36417" y="45909"/>
                  <a:pt x="30259" y="46540"/>
                  <a:pt x="28391" y="46540"/>
                </a:cubicBezTo>
                <a:cubicBezTo>
                  <a:pt x="28378" y="46540"/>
                  <a:pt x="28364" y="46540"/>
                  <a:pt x="28351" y="46540"/>
                </a:cubicBezTo>
                <a:cubicBezTo>
                  <a:pt x="26911" y="46533"/>
                  <a:pt x="25462" y="46304"/>
                  <a:pt x="24019" y="46173"/>
                </a:cubicBezTo>
                <a:cubicBezTo>
                  <a:pt x="23993" y="46046"/>
                  <a:pt x="23995" y="46060"/>
                  <a:pt x="23969" y="45933"/>
                </a:cubicBezTo>
                <a:cubicBezTo>
                  <a:pt x="24521" y="45661"/>
                  <a:pt x="25054" y="45345"/>
                  <a:pt x="25625" y="45119"/>
                </a:cubicBezTo>
                <a:cubicBezTo>
                  <a:pt x="28773" y="43875"/>
                  <a:pt x="31906" y="42589"/>
                  <a:pt x="35096" y="41452"/>
                </a:cubicBezTo>
                <a:cubicBezTo>
                  <a:pt x="36532" y="40941"/>
                  <a:pt x="38078" y="40467"/>
                  <a:pt x="39592" y="40465"/>
                </a:cubicBezTo>
                <a:cubicBezTo>
                  <a:pt x="39610" y="40465"/>
                  <a:pt x="39628" y="40465"/>
                  <a:pt x="39646" y="40465"/>
                </a:cubicBezTo>
                <a:cubicBezTo>
                  <a:pt x="42206" y="40465"/>
                  <a:pt x="44821" y="40610"/>
                  <a:pt x="47334" y="41143"/>
                </a:cubicBezTo>
                <a:cubicBezTo>
                  <a:pt x="49542" y="41611"/>
                  <a:pt x="51727" y="41800"/>
                  <a:pt x="53934" y="41867"/>
                </a:cubicBezTo>
                <a:cubicBezTo>
                  <a:pt x="55047" y="41900"/>
                  <a:pt x="56086" y="42471"/>
                  <a:pt x="57084" y="42471"/>
                </a:cubicBezTo>
                <a:cubicBezTo>
                  <a:pt x="57384" y="42471"/>
                  <a:pt x="57680" y="42419"/>
                  <a:pt x="57973" y="42286"/>
                </a:cubicBezTo>
                <a:cubicBezTo>
                  <a:pt x="57941" y="42173"/>
                  <a:pt x="57908" y="42058"/>
                  <a:pt x="57877" y="41945"/>
                </a:cubicBezTo>
                <a:cubicBezTo>
                  <a:pt x="57731" y="41984"/>
                  <a:pt x="57585" y="42001"/>
                  <a:pt x="57438" y="42001"/>
                </a:cubicBezTo>
                <a:cubicBezTo>
                  <a:pt x="56506" y="42001"/>
                  <a:pt x="55559" y="41322"/>
                  <a:pt x="54627" y="41322"/>
                </a:cubicBezTo>
                <a:cubicBezTo>
                  <a:pt x="54480" y="41322"/>
                  <a:pt x="54334" y="41339"/>
                  <a:pt x="54189" y="41377"/>
                </a:cubicBezTo>
                <a:cubicBezTo>
                  <a:pt x="54130" y="41214"/>
                  <a:pt x="54153" y="41280"/>
                  <a:pt x="54094" y="41116"/>
                </a:cubicBezTo>
                <a:cubicBezTo>
                  <a:pt x="54568" y="40914"/>
                  <a:pt x="55046" y="40858"/>
                  <a:pt x="55524" y="40858"/>
                </a:cubicBezTo>
                <a:cubicBezTo>
                  <a:pt x="56126" y="40858"/>
                  <a:pt x="56730" y="40947"/>
                  <a:pt x="57333" y="40947"/>
                </a:cubicBezTo>
                <a:cubicBezTo>
                  <a:pt x="57812" y="40947"/>
                  <a:pt x="58289" y="40891"/>
                  <a:pt x="58764" y="40689"/>
                </a:cubicBezTo>
                <a:cubicBezTo>
                  <a:pt x="58733" y="40597"/>
                  <a:pt x="58702" y="40508"/>
                  <a:pt x="58673" y="40416"/>
                </a:cubicBezTo>
                <a:cubicBezTo>
                  <a:pt x="58427" y="40436"/>
                  <a:pt x="58157" y="40397"/>
                  <a:pt x="57941" y="40484"/>
                </a:cubicBezTo>
                <a:cubicBezTo>
                  <a:pt x="57735" y="40568"/>
                  <a:pt x="57527" y="40601"/>
                  <a:pt x="57316" y="40601"/>
                </a:cubicBezTo>
                <a:cubicBezTo>
                  <a:pt x="56614" y="40601"/>
                  <a:pt x="55896" y="40240"/>
                  <a:pt x="55228" y="40240"/>
                </a:cubicBezTo>
                <a:cubicBezTo>
                  <a:pt x="54967" y="40240"/>
                  <a:pt x="54713" y="40296"/>
                  <a:pt x="54472" y="40449"/>
                </a:cubicBezTo>
                <a:cubicBezTo>
                  <a:pt x="53520" y="41055"/>
                  <a:pt x="52548" y="41243"/>
                  <a:pt x="51546" y="41243"/>
                </a:cubicBezTo>
                <a:cubicBezTo>
                  <a:pt x="50724" y="41243"/>
                  <a:pt x="49881" y="41117"/>
                  <a:pt x="49012" y="40991"/>
                </a:cubicBezTo>
                <a:cubicBezTo>
                  <a:pt x="49187" y="40752"/>
                  <a:pt x="49288" y="40614"/>
                  <a:pt x="49355" y="40524"/>
                </a:cubicBezTo>
                <a:cubicBezTo>
                  <a:pt x="46213" y="40266"/>
                  <a:pt x="43113" y="40011"/>
                  <a:pt x="40015" y="39757"/>
                </a:cubicBezTo>
                <a:cubicBezTo>
                  <a:pt x="40225" y="39484"/>
                  <a:pt x="40477" y="39389"/>
                  <a:pt x="40729" y="39294"/>
                </a:cubicBezTo>
                <a:cubicBezTo>
                  <a:pt x="42657" y="38550"/>
                  <a:pt x="44571" y="37768"/>
                  <a:pt x="46518" y="37082"/>
                </a:cubicBezTo>
                <a:cubicBezTo>
                  <a:pt x="47213" y="36837"/>
                  <a:pt x="47989" y="36742"/>
                  <a:pt x="48738" y="36720"/>
                </a:cubicBezTo>
                <a:cubicBezTo>
                  <a:pt x="48833" y="36717"/>
                  <a:pt x="48929" y="36716"/>
                  <a:pt x="49025" y="36716"/>
                </a:cubicBezTo>
                <a:cubicBezTo>
                  <a:pt x="49858" y="36716"/>
                  <a:pt x="50699" y="36807"/>
                  <a:pt x="51528" y="36807"/>
                </a:cubicBezTo>
                <a:cubicBezTo>
                  <a:pt x="51763" y="36807"/>
                  <a:pt x="51996" y="36800"/>
                  <a:pt x="52228" y="36781"/>
                </a:cubicBezTo>
                <a:cubicBezTo>
                  <a:pt x="53297" y="36697"/>
                  <a:pt x="54404" y="36539"/>
                  <a:pt x="55222" y="35652"/>
                </a:cubicBezTo>
                <a:lnTo>
                  <a:pt x="55222" y="35652"/>
                </a:lnTo>
                <a:cubicBezTo>
                  <a:pt x="54481" y="35775"/>
                  <a:pt x="53468" y="36086"/>
                  <a:pt x="52727" y="36209"/>
                </a:cubicBezTo>
                <a:cubicBezTo>
                  <a:pt x="52661" y="35974"/>
                  <a:pt x="52767" y="36104"/>
                  <a:pt x="52701" y="35868"/>
                </a:cubicBezTo>
                <a:cubicBezTo>
                  <a:pt x="54682" y="35190"/>
                  <a:pt x="56854" y="34283"/>
                  <a:pt x="58909" y="33580"/>
                </a:cubicBezTo>
                <a:cubicBezTo>
                  <a:pt x="58879" y="33575"/>
                  <a:pt x="58840" y="33572"/>
                  <a:pt x="58795" y="33572"/>
                </a:cubicBezTo>
                <a:cubicBezTo>
                  <a:pt x="57804" y="33572"/>
                  <a:pt x="53385" y="34908"/>
                  <a:pt x="52282" y="35385"/>
                </a:cubicBezTo>
                <a:cubicBezTo>
                  <a:pt x="51380" y="35875"/>
                  <a:pt x="50618" y="36074"/>
                  <a:pt x="49375" y="36074"/>
                </a:cubicBezTo>
                <a:cubicBezTo>
                  <a:pt x="49211" y="36074"/>
                  <a:pt x="49039" y="36071"/>
                  <a:pt x="48857" y="36064"/>
                </a:cubicBezTo>
                <a:cubicBezTo>
                  <a:pt x="48772" y="36061"/>
                  <a:pt x="48688" y="36059"/>
                  <a:pt x="48605" y="36059"/>
                </a:cubicBezTo>
                <a:cubicBezTo>
                  <a:pt x="47898" y="36059"/>
                  <a:pt x="47259" y="36173"/>
                  <a:pt x="46575" y="36409"/>
                </a:cubicBezTo>
                <a:cubicBezTo>
                  <a:pt x="43413" y="37505"/>
                  <a:pt x="40328" y="38815"/>
                  <a:pt x="37144" y="39842"/>
                </a:cubicBezTo>
                <a:cubicBezTo>
                  <a:pt x="32646" y="41294"/>
                  <a:pt x="24322" y="44570"/>
                  <a:pt x="23088" y="45140"/>
                </a:cubicBezTo>
                <a:cubicBezTo>
                  <a:pt x="22653" y="45269"/>
                  <a:pt x="22229" y="45329"/>
                  <a:pt x="21844" y="45329"/>
                </a:cubicBezTo>
                <a:cubicBezTo>
                  <a:pt x="20187" y="45329"/>
                  <a:pt x="19267" y="44226"/>
                  <a:pt x="21409" y="42855"/>
                </a:cubicBezTo>
                <a:cubicBezTo>
                  <a:pt x="25064" y="40512"/>
                  <a:pt x="28644" y="38053"/>
                  <a:pt x="32297" y="35710"/>
                </a:cubicBezTo>
                <a:cubicBezTo>
                  <a:pt x="34182" y="34500"/>
                  <a:pt x="36064" y="33215"/>
                  <a:pt x="38118" y="32350"/>
                </a:cubicBezTo>
                <a:cubicBezTo>
                  <a:pt x="40142" y="31497"/>
                  <a:pt x="42387" y="31153"/>
                  <a:pt x="44524" y="30546"/>
                </a:cubicBezTo>
                <a:cubicBezTo>
                  <a:pt x="45955" y="30140"/>
                  <a:pt x="47509" y="29907"/>
                  <a:pt x="48746" y="29166"/>
                </a:cubicBezTo>
                <a:cubicBezTo>
                  <a:pt x="50880" y="27891"/>
                  <a:pt x="53033" y="26843"/>
                  <a:pt x="55559" y="26616"/>
                </a:cubicBezTo>
                <a:cubicBezTo>
                  <a:pt x="56033" y="26574"/>
                  <a:pt x="56481" y="26330"/>
                  <a:pt x="56940" y="26179"/>
                </a:cubicBezTo>
                <a:lnTo>
                  <a:pt x="56833" y="25867"/>
                </a:lnTo>
                <a:cubicBezTo>
                  <a:pt x="54810" y="26069"/>
                  <a:pt x="52722" y="26155"/>
                  <a:pt x="50940" y="27199"/>
                </a:cubicBezTo>
                <a:cubicBezTo>
                  <a:pt x="49017" y="28326"/>
                  <a:pt x="47087" y="29347"/>
                  <a:pt x="44876" y="29819"/>
                </a:cubicBezTo>
                <a:cubicBezTo>
                  <a:pt x="43301" y="30154"/>
                  <a:pt x="41755" y="30607"/>
                  <a:pt x="40195" y="31008"/>
                </a:cubicBezTo>
                <a:cubicBezTo>
                  <a:pt x="40299" y="30708"/>
                  <a:pt x="40467" y="30557"/>
                  <a:pt x="40653" y="30436"/>
                </a:cubicBezTo>
                <a:cubicBezTo>
                  <a:pt x="42074" y="29520"/>
                  <a:pt x="43527" y="28652"/>
                  <a:pt x="44913" y="27688"/>
                </a:cubicBezTo>
                <a:cubicBezTo>
                  <a:pt x="46412" y="26645"/>
                  <a:pt x="47841" y="25500"/>
                  <a:pt x="49320" y="24427"/>
                </a:cubicBezTo>
                <a:cubicBezTo>
                  <a:pt x="49687" y="24161"/>
                  <a:pt x="50096" y="23951"/>
                  <a:pt x="50526" y="23805"/>
                </a:cubicBezTo>
                <a:cubicBezTo>
                  <a:pt x="52419" y="23163"/>
                  <a:pt x="54341" y="22601"/>
                  <a:pt x="56221" y="21927"/>
                </a:cubicBezTo>
                <a:cubicBezTo>
                  <a:pt x="57100" y="21612"/>
                  <a:pt x="57968" y="21444"/>
                  <a:pt x="58842" y="21444"/>
                </a:cubicBezTo>
                <a:cubicBezTo>
                  <a:pt x="59711" y="21444"/>
                  <a:pt x="60584" y="21610"/>
                  <a:pt x="61477" y="21963"/>
                </a:cubicBezTo>
                <a:cubicBezTo>
                  <a:pt x="62068" y="22196"/>
                  <a:pt x="62759" y="22140"/>
                  <a:pt x="63408" y="22210"/>
                </a:cubicBezTo>
                <a:cubicBezTo>
                  <a:pt x="63448" y="22042"/>
                  <a:pt x="63438" y="22082"/>
                  <a:pt x="63479" y="21914"/>
                </a:cubicBezTo>
                <a:cubicBezTo>
                  <a:pt x="62691" y="21551"/>
                  <a:pt x="61543" y="22123"/>
                  <a:pt x="60873" y="20910"/>
                </a:cubicBezTo>
                <a:cubicBezTo>
                  <a:pt x="60172" y="20880"/>
                  <a:pt x="59279" y="20844"/>
                  <a:pt x="58122" y="20797"/>
                </a:cubicBezTo>
                <a:cubicBezTo>
                  <a:pt x="59096" y="20115"/>
                  <a:pt x="59775" y="19418"/>
                  <a:pt x="60607" y="19113"/>
                </a:cubicBezTo>
                <a:cubicBezTo>
                  <a:pt x="61678" y="18721"/>
                  <a:pt x="62873" y="18655"/>
                  <a:pt x="64008" y="18425"/>
                </a:cubicBezTo>
                <a:cubicBezTo>
                  <a:pt x="64454" y="18335"/>
                  <a:pt x="64884" y="18179"/>
                  <a:pt x="65320" y="18055"/>
                </a:cubicBezTo>
                <a:cubicBezTo>
                  <a:pt x="65284" y="17978"/>
                  <a:pt x="65247" y="17901"/>
                  <a:pt x="65211" y="17826"/>
                </a:cubicBezTo>
                <a:cubicBezTo>
                  <a:pt x="64600" y="17857"/>
                  <a:pt x="63989" y="17912"/>
                  <a:pt x="63377" y="17914"/>
                </a:cubicBezTo>
                <a:cubicBezTo>
                  <a:pt x="61290" y="17920"/>
                  <a:pt x="59596" y="18750"/>
                  <a:pt x="58139" y="20177"/>
                </a:cubicBezTo>
                <a:cubicBezTo>
                  <a:pt x="57740" y="20568"/>
                  <a:pt x="57212" y="20882"/>
                  <a:pt x="56683" y="21068"/>
                </a:cubicBezTo>
                <a:cubicBezTo>
                  <a:pt x="54566" y="21813"/>
                  <a:pt x="52419" y="22478"/>
                  <a:pt x="50299" y="23208"/>
                </a:cubicBezTo>
                <a:cubicBezTo>
                  <a:pt x="49782" y="23387"/>
                  <a:pt x="49257" y="23631"/>
                  <a:pt x="48835" y="23971"/>
                </a:cubicBezTo>
                <a:cubicBezTo>
                  <a:pt x="46492" y="25858"/>
                  <a:pt x="43935" y="27405"/>
                  <a:pt x="41327" y="28887"/>
                </a:cubicBezTo>
                <a:cubicBezTo>
                  <a:pt x="38944" y="30241"/>
                  <a:pt x="36573" y="31616"/>
                  <a:pt x="34262" y="33088"/>
                </a:cubicBezTo>
                <a:cubicBezTo>
                  <a:pt x="33277" y="33715"/>
                  <a:pt x="32247" y="34270"/>
                  <a:pt x="31232" y="34847"/>
                </a:cubicBezTo>
                <a:cubicBezTo>
                  <a:pt x="31675" y="34116"/>
                  <a:pt x="32225" y="33528"/>
                  <a:pt x="32715" y="32890"/>
                </a:cubicBezTo>
                <a:cubicBezTo>
                  <a:pt x="34156" y="31013"/>
                  <a:pt x="35890" y="29458"/>
                  <a:pt x="37914" y="28271"/>
                </a:cubicBezTo>
                <a:cubicBezTo>
                  <a:pt x="39149" y="27547"/>
                  <a:pt x="40070" y="26547"/>
                  <a:pt x="41068" y="25565"/>
                </a:cubicBezTo>
                <a:cubicBezTo>
                  <a:pt x="42000" y="24649"/>
                  <a:pt x="43177" y="23929"/>
                  <a:pt x="44358" y="23348"/>
                </a:cubicBezTo>
                <a:cubicBezTo>
                  <a:pt x="45323" y="22874"/>
                  <a:pt x="46472" y="22780"/>
                  <a:pt x="47509" y="22430"/>
                </a:cubicBezTo>
                <a:cubicBezTo>
                  <a:pt x="49761" y="21672"/>
                  <a:pt x="51661" y="20323"/>
                  <a:pt x="53438" y="18793"/>
                </a:cubicBezTo>
                <a:cubicBezTo>
                  <a:pt x="53673" y="18590"/>
                  <a:pt x="53846" y="18312"/>
                  <a:pt x="54047" y="18069"/>
                </a:cubicBezTo>
                <a:cubicBezTo>
                  <a:pt x="53977" y="17997"/>
                  <a:pt x="53908" y="17926"/>
                  <a:pt x="53837" y="17854"/>
                </a:cubicBezTo>
                <a:cubicBezTo>
                  <a:pt x="53072" y="18447"/>
                  <a:pt x="52331" y="19071"/>
                  <a:pt x="51539" y="19625"/>
                </a:cubicBezTo>
                <a:cubicBezTo>
                  <a:pt x="50731" y="20194"/>
                  <a:pt x="49906" y="20753"/>
                  <a:pt x="49029" y="21208"/>
                </a:cubicBezTo>
                <a:cubicBezTo>
                  <a:pt x="48196" y="21643"/>
                  <a:pt x="47288" y="21939"/>
                  <a:pt x="46412" y="22297"/>
                </a:cubicBezTo>
                <a:lnTo>
                  <a:pt x="46270" y="21994"/>
                </a:lnTo>
                <a:cubicBezTo>
                  <a:pt x="47948" y="20820"/>
                  <a:pt x="49625" y="19645"/>
                  <a:pt x="51511" y="18326"/>
                </a:cubicBezTo>
                <a:lnTo>
                  <a:pt x="51511" y="18326"/>
                </a:lnTo>
                <a:cubicBezTo>
                  <a:pt x="50993" y="18477"/>
                  <a:pt x="50678" y="18500"/>
                  <a:pt x="50448" y="18650"/>
                </a:cubicBezTo>
                <a:cubicBezTo>
                  <a:pt x="48867" y="19686"/>
                  <a:pt x="47312" y="20762"/>
                  <a:pt x="45731" y="21798"/>
                </a:cubicBezTo>
                <a:cubicBezTo>
                  <a:pt x="45104" y="22209"/>
                  <a:pt x="44430" y="22551"/>
                  <a:pt x="43776" y="22925"/>
                </a:cubicBezTo>
                <a:cubicBezTo>
                  <a:pt x="43670" y="22605"/>
                  <a:pt x="43689" y="22482"/>
                  <a:pt x="43755" y="22396"/>
                </a:cubicBezTo>
                <a:cubicBezTo>
                  <a:pt x="45236" y="20471"/>
                  <a:pt x="47069" y="18959"/>
                  <a:pt x="49163" y="17752"/>
                </a:cubicBezTo>
                <a:cubicBezTo>
                  <a:pt x="49530" y="17541"/>
                  <a:pt x="49861" y="17273"/>
                  <a:pt x="50207" y="17029"/>
                </a:cubicBezTo>
                <a:cubicBezTo>
                  <a:pt x="50152" y="16902"/>
                  <a:pt x="50163" y="16923"/>
                  <a:pt x="50107" y="16797"/>
                </a:cubicBezTo>
                <a:cubicBezTo>
                  <a:pt x="49840" y="16841"/>
                  <a:pt x="49571" y="16886"/>
                  <a:pt x="49304" y="16931"/>
                </a:cubicBezTo>
                <a:cubicBezTo>
                  <a:pt x="49241" y="16768"/>
                  <a:pt x="49256" y="16809"/>
                  <a:pt x="49197" y="16645"/>
                </a:cubicBezTo>
                <a:cubicBezTo>
                  <a:pt x="51230" y="15486"/>
                  <a:pt x="53263" y="14328"/>
                  <a:pt x="55297" y="13170"/>
                </a:cubicBezTo>
                <a:cubicBezTo>
                  <a:pt x="55140" y="13107"/>
                  <a:pt x="54994" y="13075"/>
                  <a:pt x="54863" y="13075"/>
                </a:cubicBezTo>
                <a:cubicBezTo>
                  <a:pt x="54761" y="13075"/>
                  <a:pt x="54667" y="13095"/>
                  <a:pt x="54583" y="13134"/>
                </a:cubicBezTo>
                <a:cubicBezTo>
                  <a:pt x="53422" y="13676"/>
                  <a:pt x="52262" y="14213"/>
                  <a:pt x="51126" y="14802"/>
                </a:cubicBezTo>
                <a:cubicBezTo>
                  <a:pt x="48881" y="15967"/>
                  <a:pt x="47466" y="18101"/>
                  <a:pt x="45587" y="19697"/>
                </a:cubicBezTo>
                <a:cubicBezTo>
                  <a:pt x="44796" y="20370"/>
                  <a:pt x="44167" y="21238"/>
                  <a:pt x="43476" y="22026"/>
                </a:cubicBezTo>
                <a:cubicBezTo>
                  <a:pt x="42881" y="22703"/>
                  <a:pt x="42322" y="23413"/>
                  <a:pt x="41711" y="24072"/>
                </a:cubicBezTo>
                <a:cubicBezTo>
                  <a:pt x="41199" y="24624"/>
                  <a:pt x="40653" y="25147"/>
                  <a:pt x="40087" y="25643"/>
                </a:cubicBezTo>
                <a:cubicBezTo>
                  <a:pt x="39330" y="26307"/>
                  <a:pt x="38556" y="26955"/>
                  <a:pt x="37761" y="27575"/>
                </a:cubicBezTo>
                <a:cubicBezTo>
                  <a:pt x="36496" y="28555"/>
                  <a:pt x="35143" y="29432"/>
                  <a:pt x="33946" y="30489"/>
                </a:cubicBezTo>
                <a:cubicBezTo>
                  <a:pt x="32621" y="31661"/>
                  <a:pt x="31493" y="33059"/>
                  <a:pt x="30164" y="34227"/>
                </a:cubicBezTo>
                <a:cubicBezTo>
                  <a:pt x="28239" y="35917"/>
                  <a:pt x="26294" y="37607"/>
                  <a:pt x="24203" y="39081"/>
                </a:cubicBezTo>
                <a:cubicBezTo>
                  <a:pt x="23037" y="39903"/>
                  <a:pt x="21833" y="40673"/>
                  <a:pt x="20617" y="41425"/>
                </a:cubicBezTo>
                <a:cubicBezTo>
                  <a:pt x="21249" y="40115"/>
                  <a:pt x="21830" y="38780"/>
                  <a:pt x="22269" y="37372"/>
                </a:cubicBezTo>
                <a:cubicBezTo>
                  <a:pt x="22797" y="35675"/>
                  <a:pt x="23251" y="33897"/>
                  <a:pt x="24123" y="32390"/>
                </a:cubicBezTo>
                <a:cubicBezTo>
                  <a:pt x="25673" y="29705"/>
                  <a:pt x="27559" y="27227"/>
                  <a:pt x="29219" y="24606"/>
                </a:cubicBezTo>
                <a:cubicBezTo>
                  <a:pt x="30222" y="23022"/>
                  <a:pt x="31461" y="21701"/>
                  <a:pt x="32907" y="20548"/>
                </a:cubicBezTo>
                <a:cubicBezTo>
                  <a:pt x="34100" y="19597"/>
                  <a:pt x="35399" y="18775"/>
                  <a:pt x="36097" y="17289"/>
                </a:cubicBezTo>
                <a:cubicBezTo>
                  <a:pt x="36869" y="15647"/>
                  <a:pt x="37780" y="14074"/>
                  <a:pt x="38615" y="12463"/>
                </a:cubicBezTo>
                <a:cubicBezTo>
                  <a:pt x="38695" y="12307"/>
                  <a:pt x="38671" y="12093"/>
                  <a:pt x="38730" y="11651"/>
                </a:cubicBezTo>
                <a:lnTo>
                  <a:pt x="38730" y="11651"/>
                </a:lnTo>
                <a:cubicBezTo>
                  <a:pt x="38349" y="11995"/>
                  <a:pt x="38101" y="12147"/>
                  <a:pt x="37954" y="12368"/>
                </a:cubicBezTo>
                <a:cubicBezTo>
                  <a:pt x="37244" y="13431"/>
                  <a:pt x="36461" y="14460"/>
                  <a:pt x="35891" y="15602"/>
                </a:cubicBezTo>
                <a:cubicBezTo>
                  <a:pt x="34846" y="17699"/>
                  <a:pt x="33467" y="19453"/>
                  <a:pt x="31362" y="20795"/>
                </a:cubicBezTo>
                <a:cubicBezTo>
                  <a:pt x="31613" y="18719"/>
                  <a:pt x="31698" y="16721"/>
                  <a:pt x="32127" y="14813"/>
                </a:cubicBezTo>
                <a:cubicBezTo>
                  <a:pt x="32555" y="12906"/>
                  <a:pt x="33327" y="11089"/>
                  <a:pt x="33946" y="9233"/>
                </a:cubicBezTo>
                <a:lnTo>
                  <a:pt x="33946" y="9233"/>
                </a:lnTo>
                <a:cubicBezTo>
                  <a:pt x="33586" y="9629"/>
                  <a:pt x="33218" y="10066"/>
                  <a:pt x="32982" y="10570"/>
                </a:cubicBezTo>
                <a:cubicBezTo>
                  <a:pt x="31629" y="13469"/>
                  <a:pt x="30904" y="16556"/>
                  <a:pt x="30489" y="19756"/>
                </a:cubicBezTo>
                <a:cubicBezTo>
                  <a:pt x="30369" y="20690"/>
                  <a:pt x="29998" y="21652"/>
                  <a:pt x="29500" y="22441"/>
                </a:cubicBezTo>
                <a:cubicBezTo>
                  <a:pt x="28080" y="24695"/>
                  <a:pt x="26537" y="26868"/>
                  <a:pt x="25039" y="29070"/>
                </a:cubicBezTo>
                <a:cubicBezTo>
                  <a:pt x="24923" y="29240"/>
                  <a:pt x="24773" y="29383"/>
                  <a:pt x="24637" y="29541"/>
                </a:cubicBezTo>
                <a:cubicBezTo>
                  <a:pt x="24578" y="28913"/>
                  <a:pt x="24556" y="28362"/>
                  <a:pt x="24469" y="27818"/>
                </a:cubicBezTo>
                <a:cubicBezTo>
                  <a:pt x="24413" y="27454"/>
                  <a:pt x="24172" y="27097"/>
                  <a:pt x="24180" y="26748"/>
                </a:cubicBezTo>
                <a:cubicBezTo>
                  <a:pt x="24211" y="25529"/>
                  <a:pt x="24315" y="24316"/>
                  <a:pt x="24388" y="23101"/>
                </a:cubicBezTo>
                <a:cubicBezTo>
                  <a:pt x="24460" y="21916"/>
                  <a:pt x="24473" y="20720"/>
                  <a:pt x="24630" y="19551"/>
                </a:cubicBezTo>
                <a:cubicBezTo>
                  <a:pt x="24696" y="19067"/>
                  <a:pt x="24983" y="18546"/>
                  <a:pt x="25324" y="18198"/>
                </a:cubicBezTo>
                <a:cubicBezTo>
                  <a:pt x="26567" y="16932"/>
                  <a:pt x="27912" y="15769"/>
                  <a:pt x="29140" y="14489"/>
                </a:cubicBezTo>
                <a:cubicBezTo>
                  <a:pt x="29602" y="14009"/>
                  <a:pt x="29843" y="13310"/>
                  <a:pt x="30184" y="12713"/>
                </a:cubicBezTo>
                <a:cubicBezTo>
                  <a:pt x="30127" y="12687"/>
                  <a:pt x="30071" y="12661"/>
                  <a:pt x="30014" y="12633"/>
                </a:cubicBezTo>
                <a:lnTo>
                  <a:pt x="25743" y="17129"/>
                </a:lnTo>
                <a:cubicBezTo>
                  <a:pt x="25616" y="17040"/>
                  <a:pt x="25487" y="16952"/>
                  <a:pt x="25359" y="16862"/>
                </a:cubicBezTo>
                <a:cubicBezTo>
                  <a:pt x="25798" y="15830"/>
                  <a:pt x="26172" y="14760"/>
                  <a:pt x="26695" y="13773"/>
                </a:cubicBezTo>
                <a:cubicBezTo>
                  <a:pt x="27217" y="12788"/>
                  <a:pt x="27885" y="11887"/>
                  <a:pt x="28491" y="10950"/>
                </a:cubicBezTo>
                <a:cubicBezTo>
                  <a:pt x="28383" y="10863"/>
                  <a:pt x="28274" y="10776"/>
                  <a:pt x="28166" y="10689"/>
                </a:cubicBezTo>
                <a:cubicBezTo>
                  <a:pt x="27709" y="11224"/>
                  <a:pt x="27253" y="11758"/>
                  <a:pt x="26688" y="12419"/>
                </a:cubicBezTo>
                <a:cubicBezTo>
                  <a:pt x="26546" y="9533"/>
                  <a:pt x="28154" y="7401"/>
                  <a:pt x="28822" y="4965"/>
                </a:cubicBezTo>
                <a:lnTo>
                  <a:pt x="28822" y="4965"/>
                </a:lnTo>
                <a:cubicBezTo>
                  <a:pt x="28595" y="5071"/>
                  <a:pt x="28418" y="5191"/>
                  <a:pt x="28315" y="5358"/>
                </a:cubicBezTo>
                <a:cubicBezTo>
                  <a:pt x="26975" y="7537"/>
                  <a:pt x="26032" y="9848"/>
                  <a:pt x="26100" y="12527"/>
                </a:cubicBezTo>
                <a:cubicBezTo>
                  <a:pt x="26115" y="13065"/>
                  <a:pt x="25980" y="13642"/>
                  <a:pt x="25771" y="14136"/>
                </a:cubicBezTo>
                <a:cubicBezTo>
                  <a:pt x="24903" y="16191"/>
                  <a:pt x="23768" y="18141"/>
                  <a:pt x="23637" y="20473"/>
                </a:cubicBezTo>
                <a:cubicBezTo>
                  <a:pt x="23635" y="20530"/>
                  <a:pt x="23521" y="20576"/>
                  <a:pt x="23462" y="20625"/>
                </a:cubicBezTo>
                <a:cubicBezTo>
                  <a:pt x="23394" y="20578"/>
                  <a:pt x="23310" y="20550"/>
                  <a:pt x="23305" y="20514"/>
                </a:cubicBezTo>
                <a:cubicBezTo>
                  <a:pt x="22967" y="18122"/>
                  <a:pt x="22453" y="15732"/>
                  <a:pt x="22358" y="13338"/>
                </a:cubicBezTo>
                <a:cubicBezTo>
                  <a:pt x="22272" y="11150"/>
                  <a:pt x="23023" y="9163"/>
                  <a:pt x="24768" y="7695"/>
                </a:cubicBezTo>
                <a:cubicBezTo>
                  <a:pt x="25328" y="7226"/>
                  <a:pt x="25672" y="6504"/>
                  <a:pt x="26140" y="5918"/>
                </a:cubicBezTo>
                <a:cubicBezTo>
                  <a:pt x="26546" y="5410"/>
                  <a:pt x="26981" y="4926"/>
                  <a:pt x="27410" y="4438"/>
                </a:cubicBezTo>
                <a:cubicBezTo>
                  <a:pt x="27947" y="3829"/>
                  <a:pt x="28492" y="3226"/>
                  <a:pt x="29034" y="2620"/>
                </a:cubicBezTo>
                <a:cubicBezTo>
                  <a:pt x="28946" y="2538"/>
                  <a:pt x="28858" y="2457"/>
                  <a:pt x="28770" y="2374"/>
                </a:cubicBezTo>
                <a:cubicBezTo>
                  <a:pt x="28363" y="2754"/>
                  <a:pt x="27955" y="3132"/>
                  <a:pt x="27444" y="3608"/>
                </a:cubicBezTo>
                <a:cubicBezTo>
                  <a:pt x="27614" y="2861"/>
                  <a:pt x="27750" y="2266"/>
                  <a:pt x="27883" y="1673"/>
                </a:cubicBezTo>
                <a:cubicBezTo>
                  <a:pt x="27798" y="1637"/>
                  <a:pt x="27715" y="1599"/>
                  <a:pt x="27629" y="1563"/>
                </a:cubicBezTo>
                <a:cubicBezTo>
                  <a:pt x="26279" y="3816"/>
                  <a:pt x="25775" y="6652"/>
                  <a:pt x="23418" y="8238"/>
                </a:cubicBezTo>
                <a:cubicBezTo>
                  <a:pt x="23534" y="7497"/>
                  <a:pt x="23650" y="6764"/>
                  <a:pt x="23766" y="6031"/>
                </a:cubicBezTo>
                <a:cubicBezTo>
                  <a:pt x="23642" y="6000"/>
                  <a:pt x="23521" y="5968"/>
                  <a:pt x="23397" y="5937"/>
                </a:cubicBezTo>
                <a:cubicBezTo>
                  <a:pt x="22447" y="7278"/>
                  <a:pt x="22340" y="8981"/>
                  <a:pt x="21805" y="10513"/>
                </a:cubicBezTo>
                <a:cubicBezTo>
                  <a:pt x="21530" y="8783"/>
                  <a:pt x="21165" y="7115"/>
                  <a:pt x="22123" y="5477"/>
                </a:cubicBezTo>
                <a:cubicBezTo>
                  <a:pt x="22684" y="4520"/>
                  <a:pt x="22874" y="3330"/>
                  <a:pt x="23231" y="2244"/>
                </a:cubicBezTo>
                <a:cubicBezTo>
                  <a:pt x="23162" y="2210"/>
                  <a:pt x="23094" y="2177"/>
                  <a:pt x="23024" y="2143"/>
                </a:cubicBezTo>
                <a:cubicBezTo>
                  <a:pt x="22780" y="2475"/>
                  <a:pt x="22534" y="2807"/>
                  <a:pt x="22289" y="3140"/>
                </a:cubicBezTo>
                <a:cubicBezTo>
                  <a:pt x="22201" y="3115"/>
                  <a:pt x="22112" y="3092"/>
                  <a:pt x="22025" y="3068"/>
                </a:cubicBezTo>
                <a:cubicBezTo>
                  <a:pt x="22139" y="2045"/>
                  <a:pt x="22252" y="1022"/>
                  <a:pt x="22366" y="1"/>
                </a:cubicBezTo>
                <a:close/>
              </a:path>
            </a:pathLst>
          </a:custGeom>
          <a:solidFill>
            <a:srgbClr val="A2D78D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13;p24"/>
          <p:cNvSpPr/>
          <p:nvPr/>
        </p:nvSpPr>
        <p:spPr>
          <a:xfrm rot="-10539163" flipH="1">
            <a:off x="1264990" y="20486"/>
            <a:ext cx="559562" cy="500089"/>
          </a:xfrm>
          <a:custGeom>
            <a:avLst/>
            <a:gdLst/>
            <a:ahLst/>
            <a:cxnLst/>
            <a:rect l="l" t="t" r="r" b="b"/>
            <a:pathLst>
              <a:path w="22383" h="20004" extrusionOk="0">
                <a:moveTo>
                  <a:pt x="15488" y="1"/>
                </a:moveTo>
                <a:cubicBezTo>
                  <a:pt x="15478" y="1"/>
                  <a:pt x="15467" y="3"/>
                  <a:pt x="15463" y="8"/>
                </a:cubicBezTo>
                <a:cubicBezTo>
                  <a:pt x="15410" y="70"/>
                  <a:pt x="15343" y="127"/>
                  <a:pt x="15316" y="199"/>
                </a:cubicBezTo>
                <a:cubicBezTo>
                  <a:pt x="15229" y="419"/>
                  <a:pt x="15163" y="646"/>
                  <a:pt x="15079" y="866"/>
                </a:cubicBezTo>
                <a:cubicBezTo>
                  <a:pt x="14879" y="1382"/>
                  <a:pt x="14679" y="1896"/>
                  <a:pt x="14470" y="2409"/>
                </a:cubicBezTo>
                <a:cubicBezTo>
                  <a:pt x="14320" y="2780"/>
                  <a:pt x="14155" y="3146"/>
                  <a:pt x="13996" y="3515"/>
                </a:cubicBezTo>
                <a:cubicBezTo>
                  <a:pt x="13983" y="3544"/>
                  <a:pt x="13964" y="3569"/>
                  <a:pt x="13935" y="3592"/>
                </a:cubicBezTo>
                <a:cubicBezTo>
                  <a:pt x="13959" y="3520"/>
                  <a:pt x="13994" y="3449"/>
                  <a:pt x="14005" y="3374"/>
                </a:cubicBezTo>
                <a:cubicBezTo>
                  <a:pt x="14024" y="3245"/>
                  <a:pt x="14030" y="3116"/>
                  <a:pt x="14038" y="2986"/>
                </a:cubicBezTo>
                <a:cubicBezTo>
                  <a:pt x="14038" y="2971"/>
                  <a:pt x="14019" y="2956"/>
                  <a:pt x="14012" y="2947"/>
                </a:cubicBezTo>
                <a:cubicBezTo>
                  <a:pt x="14011" y="2915"/>
                  <a:pt x="14012" y="2887"/>
                  <a:pt x="14010" y="2858"/>
                </a:cubicBezTo>
                <a:cubicBezTo>
                  <a:pt x="14004" y="2798"/>
                  <a:pt x="14002" y="2776"/>
                  <a:pt x="13981" y="2776"/>
                </a:cubicBezTo>
                <a:cubicBezTo>
                  <a:pt x="13967" y="2776"/>
                  <a:pt x="13946" y="2785"/>
                  <a:pt x="13912" y="2798"/>
                </a:cubicBezTo>
                <a:cubicBezTo>
                  <a:pt x="13836" y="2826"/>
                  <a:pt x="13759" y="2851"/>
                  <a:pt x="13687" y="2875"/>
                </a:cubicBezTo>
                <a:cubicBezTo>
                  <a:pt x="13754" y="2740"/>
                  <a:pt x="13688" y="2601"/>
                  <a:pt x="13656" y="2462"/>
                </a:cubicBezTo>
                <a:cubicBezTo>
                  <a:pt x="13633" y="2362"/>
                  <a:pt x="13603" y="2263"/>
                  <a:pt x="13572" y="2164"/>
                </a:cubicBezTo>
                <a:cubicBezTo>
                  <a:pt x="13547" y="2083"/>
                  <a:pt x="13523" y="2046"/>
                  <a:pt x="13481" y="2046"/>
                </a:cubicBezTo>
                <a:cubicBezTo>
                  <a:pt x="13452" y="2046"/>
                  <a:pt x="13414" y="2064"/>
                  <a:pt x="13361" y="2098"/>
                </a:cubicBezTo>
                <a:cubicBezTo>
                  <a:pt x="13309" y="1985"/>
                  <a:pt x="13264" y="1868"/>
                  <a:pt x="13204" y="1760"/>
                </a:cubicBezTo>
                <a:cubicBezTo>
                  <a:pt x="13150" y="1659"/>
                  <a:pt x="13078" y="1565"/>
                  <a:pt x="13014" y="1465"/>
                </a:cubicBezTo>
                <a:cubicBezTo>
                  <a:pt x="13001" y="1444"/>
                  <a:pt x="12986" y="1434"/>
                  <a:pt x="12972" y="1434"/>
                </a:cubicBezTo>
                <a:cubicBezTo>
                  <a:pt x="12958" y="1434"/>
                  <a:pt x="12943" y="1444"/>
                  <a:pt x="12930" y="1460"/>
                </a:cubicBezTo>
                <a:cubicBezTo>
                  <a:pt x="12884" y="1517"/>
                  <a:pt x="12838" y="1573"/>
                  <a:pt x="12801" y="1635"/>
                </a:cubicBezTo>
                <a:cubicBezTo>
                  <a:pt x="12735" y="1743"/>
                  <a:pt x="12687" y="1859"/>
                  <a:pt x="12615" y="1961"/>
                </a:cubicBezTo>
                <a:cubicBezTo>
                  <a:pt x="12565" y="2030"/>
                  <a:pt x="12486" y="2076"/>
                  <a:pt x="12456" y="2164"/>
                </a:cubicBezTo>
                <a:cubicBezTo>
                  <a:pt x="12435" y="2226"/>
                  <a:pt x="12407" y="2285"/>
                  <a:pt x="12381" y="2350"/>
                </a:cubicBezTo>
                <a:cubicBezTo>
                  <a:pt x="12199" y="2147"/>
                  <a:pt x="12004" y="1956"/>
                  <a:pt x="11890" y="1676"/>
                </a:cubicBezTo>
                <a:cubicBezTo>
                  <a:pt x="11869" y="1730"/>
                  <a:pt x="11857" y="1757"/>
                  <a:pt x="11841" y="1798"/>
                </a:cubicBezTo>
                <a:cubicBezTo>
                  <a:pt x="11830" y="1768"/>
                  <a:pt x="11818" y="1752"/>
                  <a:pt x="11818" y="1736"/>
                </a:cubicBezTo>
                <a:cubicBezTo>
                  <a:pt x="11818" y="1701"/>
                  <a:pt x="11820" y="1674"/>
                  <a:pt x="11773" y="1669"/>
                </a:cubicBezTo>
                <a:cubicBezTo>
                  <a:pt x="11761" y="1668"/>
                  <a:pt x="11746" y="1638"/>
                  <a:pt x="11741" y="1620"/>
                </a:cubicBezTo>
                <a:cubicBezTo>
                  <a:pt x="11707" y="1509"/>
                  <a:pt x="11630" y="1431"/>
                  <a:pt x="11546" y="1364"/>
                </a:cubicBezTo>
                <a:cubicBezTo>
                  <a:pt x="11484" y="1316"/>
                  <a:pt x="11432" y="1258"/>
                  <a:pt x="11371" y="1210"/>
                </a:cubicBezTo>
                <a:cubicBezTo>
                  <a:pt x="11347" y="1191"/>
                  <a:pt x="11330" y="1182"/>
                  <a:pt x="11315" y="1182"/>
                </a:cubicBezTo>
                <a:cubicBezTo>
                  <a:pt x="11296" y="1182"/>
                  <a:pt x="11281" y="1199"/>
                  <a:pt x="11264" y="1234"/>
                </a:cubicBezTo>
                <a:cubicBezTo>
                  <a:pt x="11254" y="1254"/>
                  <a:pt x="11241" y="1274"/>
                  <a:pt x="11221" y="1309"/>
                </a:cubicBezTo>
                <a:cubicBezTo>
                  <a:pt x="11172" y="1261"/>
                  <a:pt x="11128" y="1223"/>
                  <a:pt x="11092" y="1179"/>
                </a:cubicBezTo>
                <a:cubicBezTo>
                  <a:pt x="11021" y="1090"/>
                  <a:pt x="10956" y="997"/>
                  <a:pt x="10886" y="909"/>
                </a:cubicBezTo>
                <a:cubicBezTo>
                  <a:pt x="10867" y="884"/>
                  <a:pt x="10845" y="866"/>
                  <a:pt x="10822" y="866"/>
                </a:cubicBezTo>
                <a:cubicBezTo>
                  <a:pt x="10804" y="866"/>
                  <a:pt x="10785" y="876"/>
                  <a:pt x="10765" y="901"/>
                </a:cubicBezTo>
                <a:cubicBezTo>
                  <a:pt x="10750" y="920"/>
                  <a:pt x="10734" y="929"/>
                  <a:pt x="10718" y="929"/>
                </a:cubicBezTo>
                <a:cubicBezTo>
                  <a:pt x="10701" y="929"/>
                  <a:pt x="10684" y="919"/>
                  <a:pt x="10665" y="899"/>
                </a:cubicBezTo>
                <a:cubicBezTo>
                  <a:pt x="10589" y="821"/>
                  <a:pt x="10507" y="752"/>
                  <a:pt x="10399" y="719"/>
                </a:cubicBezTo>
                <a:cubicBezTo>
                  <a:pt x="10373" y="712"/>
                  <a:pt x="10352" y="708"/>
                  <a:pt x="10335" y="708"/>
                </a:cubicBezTo>
                <a:cubicBezTo>
                  <a:pt x="10299" y="708"/>
                  <a:pt x="10276" y="725"/>
                  <a:pt x="10256" y="775"/>
                </a:cubicBezTo>
                <a:cubicBezTo>
                  <a:pt x="10200" y="910"/>
                  <a:pt x="10153" y="1047"/>
                  <a:pt x="10106" y="1186"/>
                </a:cubicBezTo>
                <a:cubicBezTo>
                  <a:pt x="10095" y="1222"/>
                  <a:pt x="10087" y="1246"/>
                  <a:pt x="10065" y="1246"/>
                </a:cubicBezTo>
                <a:cubicBezTo>
                  <a:pt x="10054" y="1246"/>
                  <a:pt x="10039" y="1239"/>
                  <a:pt x="10018" y="1225"/>
                </a:cubicBezTo>
                <a:cubicBezTo>
                  <a:pt x="9961" y="1186"/>
                  <a:pt x="9894" y="1162"/>
                  <a:pt x="9829" y="1139"/>
                </a:cubicBezTo>
                <a:cubicBezTo>
                  <a:pt x="9719" y="1099"/>
                  <a:pt x="9648" y="1009"/>
                  <a:pt x="9564" y="934"/>
                </a:cubicBezTo>
                <a:cubicBezTo>
                  <a:pt x="9498" y="876"/>
                  <a:pt x="9428" y="819"/>
                  <a:pt x="9353" y="774"/>
                </a:cubicBezTo>
                <a:cubicBezTo>
                  <a:pt x="9325" y="757"/>
                  <a:pt x="9301" y="749"/>
                  <a:pt x="9281" y="749"/>
                </a:cubicBezTo>
                <a:cubicBezTo>
                  <a:pt x="9238" y="749"/>
                  <a:pt x="9211" y="785"/>
                  <a:pt x="9199" y="852"/>
                </a:cubicBezTo>
                <a:cubicBezTo>
                  <a:pt x="9194" y="881"/>
                  <a:pt x="9189" y="908"/>
                  <a:pt x="9179" y="951"/>
                </a:cubicBezTo>
                <a:cubicBezTo>
                  <a:pt x="9109" y="903"/>
                  <a:pt x="9048" y="863"/>
                  <a:pt x="8990" y="819"/>
                </a:cubicBezTo>
                <a:cubicBezTo>
                  <a:pt x="8939" y="779"/>
                  <a:pt x="8891" y="733"/>
                  <a:pt x="8840" y="691"/>
                </a:cubicBezTo>
                <a:cubicBezTo>
                  <a:pt x="8798" y="657"/>
                  <a:pt x="8768" y="640"/>
                  <a:pt x="8739" y="640"/>
                </a:cubicBezTo>
                <a:cubicBezTo>
                  <a:pt x="8705" y="640"/>
                  <a:pt x="8673" y="663"/>
                  <a:pt x="8623" y="711"/>
                </a:cubicBezTo>
                <a:cubicBezTo>
                  <a:pt x="8505" y="652"/>
                  <a:pt x="8382" y="591"/>
                  <a:pt x="8260" y="528"/>
                </a:cubicBezTo>
                <a:cubicBezTo>
                  <a:pt x="8253" y="524"/>
                  <a:pt x="8244" y="523"/>
                  <a:pt x="8235" y="523"/>
                </a:cubicBezTo>
                <a:cubicBezTo>
                  <a:pt x="8188" y="523"/>
                  <a:pt x="8121" y="567"/>
                  <a:pt x="8120" y="611"/>
                </a:cubicBezTo>
                <a:cubicBezTo>
                  <a:pt x="8119" y="663"/>
                  <a:pt x="8117" y="716"/>
                  <a:pt x="8114" y="768"/>
                </a:cubicBezTo>
                <a:cubicBezTo>
                  <a:pt x="8113" y="775"/>
                  <a:pt x="8106" y="784"/>
                  <a:pt x="8100" y="798"/>
                </a:cubicBezTo>
                <a:cubicBezTo>
                  <a:pt x="8078" y="791"/>
                  <a:pt x="8055" y="786"/>
                  <a:pt x="8034" y="776"/>
                </a:cubicBezTo>
                <a:cubicBezTo>
                  <a:pt x="7924" y="719"/>
                  <a:pt x="7813" y="661"/>
                  <a:pt x="7703" y="603"/>
                </a:cubicBezTo>
                <a:cubicBezTo>
                  <a:pt x="7686" y="594"/>
                  <a:pt x="7669" y="585"/>
                  <a:pt x="7651" y="579"/>
                </a:cubicBezTo>
                <a:cubicBezTo>
                  <a:pt x="7627" y="570"/>
                  <a:pt x="7608" y="565"/>
                  <a:pt x="7593" y="565"/>
                </a:cubicBezTo>
                <a:cubicBezTo>
                  <a:pt x="7556" y="565"/>
                  <a:pt x="7534" y="593"/>
                  <a:pt x="7498" y="662"/>
                </a:cubicBezTo>
                <a:cubicBezTo>
                  <a:pt x="7434" y="636"/>
                  <a:pt x="7369" y="611"/>
                  <a:pt x="7304" y="583"/>
                </a:cubicBezTo>
                <a:cubicBezTo>
                  <a:pt x="7237" y="554"/>
                  <a:pt x="7173" y="519"/>
                  <a:pt x="7105" y="492"/>
                </a:cubicBezTo>
                <a:cubicBezTo>
                  <a:pt x="7074" y="480"/>
                  <a:pt x="7048" y="473"/>
                  <a:pt x="7025" y="473"/>
                </a:cubicBezTo>
                <a:cubicBezTo>
                  <a:pt x="6968" y="473"/>
                  <a:pt x="6935" y="512"/>
                  <a:pt x="6913" y="599"/>
                </a:cubicBezTo>
                <a:cubicBezTo>
                  <a:pt x="6890" y="593"/>
                  <a:pt x="6865" y="589"/>
                  <a:pt x="6843" y="580"/>
                </a:cubicBezTo>
                <a:cubicBezTo>
                  <a:pt x="6747" y="546"/>
                  <a:pt x="6652" y="511"/>
                  <a:pt x="6558" y="475"/>
                </a:cubicBezTo>
                <a:cubicBezTo>
                  <a:pt x="6501" y="454"/>
                  <a:pt x="6444" y="430"/>
                  <a:pt x="6388" y="405"/>
                </a:cubicBezTo>
                <a:cubicBezTo>
                  <a:pt x="6355" y="391"/>
                  <a:pt x="6323" y="369"/>
                  <a:pt x="6288" y="369"/>
                </a:cubicBezTo>
                <a:cubicBezTo>
                  <a:pt x="6272" y="369"/>
                  <a:pt x="6255" y="374"/>
                  <a:pt x="6237" y="385"/>
                </a:cubicBezTo>
                <a:cubicBezTo>
                  <a:pt x="6234" y="386"/>
                  <a:pt x="6231" y="387"/>
                  <a:pt x="6228" y="387"/>
                </a:cubicBezTo>
                <a:cubicBezTo>
                  <a:pt x="6214" y="387"/>
                  <a:pt x="6193" y="376"/>
                  <a:pt x="6177" y="369"/>
                </a:cubicBezTo>
                <a:cubicBezTo>
                  <a:pt x="5965" y="280"/>
                  <a:pt x="5743" y="245"/>
                  <a:pt x="5515" y="245"/>
                </a:cubicBezTo>
                <a:cubicBezTo>
                  <a:pt x="5499" y="245"/>
                  <a:pt x="5482" y="246"/>
                  <a:pt x="5466" y="246"/>
                </a:cubicBezTo>
                <a:cubicBezTo>
                  <a:pt x="5450" y="246"/>
                  <a:pt x="5433" y="249"/>
                  <a:pt x="5418" y="253"/>
                </a:cubicBezTo>
                <a:cubicBezTo>
                  <a:pt x="5339" y="275"/>
                  <a:pt x="5327" y="307"/>
                  <a:pt x="5383" y="363"/>
                </a:cubicBezTo>
                <a:cubicBezTo>
                  <a:pt x="5439" y="423"/>
                  <a:pt x="5503" y="475"/>
                  <a:pt x="5565" y="529"/>
                </a:cubicBezTo>
                <a:cubicBezTo>
                  <a:pt x="5655" y="608"/>
                  <a:pt x="5748" y="686"/>
                  <a:pt x="5838" y="765"/>
                </a:cubicBezTo>
                <a:cubicBezTo>
                  <a:pt x="5848" y="774"/>
                  <a:pt x="5862" y="791"/>
                  <a:pt x="5860" y="798"/>
                </a:cubicBezTo>
                <a:cubicBezTo>
                  <a:pt x="5827" y="867"/>
                  <a:pt x="5882" y="898"/>
                  <a:pt x="5920" y="933"/>
                </a:cubicBezTo>
                <a:cubicBezTo>
                  <a:pt x="6053" y="1056"/>
                  <a:pt x="6187" y="1176"/>
                  <a:pt x="6315" y="1292"/>
                </a:cubicBezTo>
                <a:cubicBezTo>
                  <a:pt x="6313" y="1310"/>
                  <a:pt x="6313" y="1313"/>
                  <a:pt x="6311" y="1314"/>
                </a:cubicBezTo>
                <a:cubicBezTo>
                  <a:pt x="6215" y="1408"/>
                  <a:pt x="6212" y="1438"/>
                  <a:pt x="6293" y="1555"/>
                </a:cubicBezTo>
                <a:cubicBezTo>
                  <a:pt x="6361" y="1650"/>
                  <a:pt x="6432" y="1745"/>
                  <a:pt x="6498" y="1843"/>
                </a:cubicBezTo>
                <a:cubicBezTo>
                  <a:pt x="6510" y="1861"/>
                  <a:pt x="6505" y="1892"/>
                  <a:pt x="6511" y="1918"/>
                </a:cubicBezTo>
                <a:cubicBezTo>
                  <a:pt x="6519" y="1947"/>
                  <a:pt x="6521" y="1979"/>
                  <a:pt x="6536" y="2000"/>
                </a:cubicBezTo>
                <a:cubicBezTo>
                  <a:pt x="6599" y="2086"/>
                  <a:pt x="6666" y="2168"/>
                  <a:pt x="6736" y="2256"/>
                </a:cubicBezTo>
                <a:cubicBezTo>
                  <a:pt x="6673" y="2299"/>
                  <a:pt x="6608" y="2344"/>
                  <a:pt x="6542" y="2388"/>
                </a:cubicBezTo>
                <a:cubicBezTo>
                  <a:pt x="6503" y="2414"/>
                  <a:pt x="6464" y="2441"/>
                  <a:pt x="6423" y="2463"/>
                </a:cubicBezTo>
                <a:cubicBezTo>
                  <a:pt x="6367" y="2496"/>
                  <a:pt x="6366" y="2537"/>
                  <a:pt x="6402" y="2580"/>
                </a:cubicBezTo>
                <a:cubicBezTo>
                  <a:pt x="6433" y="2620"/>
                  <a:pt x="6468" y="2656"/>
                  <a:pt x="6503" y="2690"/>
                </a:cubicBezTo>
                <a:cubicBezTo>
                  <a:pt x="6628" y="2815"/>
                  <a:pt x="6753" y="2939"/>
                  <a:pt x="6879" y="3063"/>
                </a:cubicBezTo>
                <a:cubicBezTo>
                  <a:pt x="6886" y="3070"/>
                  <a:pt x="6891" y="3081"/>
                  <a:pt x="6897" y="3090"/>
                </a:cubicBezTo>
                <a:cubicBezTo>
                  <a:pt x="6840" y="3163"/>
                  <a:pt x="6841" y="3201"/>
                  <a:pt x="6921" y="3255"/>
                </a:cubicBezTo>
                <a:cubicBezTo>
                  <a:pt x="6992" y="3305"/>
                  <a:pt x="7070" y="3346"/>
                  <a:pt x="7147" y="3386"/>
                </a:cubicBezTo>
                <a:cubicBezTo>
                  <a:pt x="7328" y="3480"/>
                  <a:pt x="7455" y="3640"/>
                  <a:pt x="7609" y="3767"/>
                </a:cubicBezTo>
                <a:cubicBezTo>
                  <a:pt x="7673" y="3819"/>
                  <a:pt x="7745" y="3862"/>
                  <a:pt x="7815" y="3912"/>
                </a:cubicBezTo>
                <a:cubicBezTo>
                  <a:pt x="7815" y="3914"/>
                  <a:pt x="7813" y="3921"/>
                  <a:pt x="7811" y="3922"/>
                </a:cubicBezTo>
                <a:cubicBezTo>
                  <a:pt x="7635" y="3967"/>
                  <a:pt x="7461" y="4022"/>
                  <a:pt x="7283" y="4055"/>
                </a:cubicBezTo>
                <a:cubicBezTo>
                  <a:pt x="7165" y="4076"/>
                  <a:pt x="7046" y="4085"/>
                  <a:pt x="6927" y="4085"/>
                </a:cubicBezTo>
                <a:cubicBezTo>
                  <a:pt x="6777" y="4085"/>
                  <a:pt x="6626" y="4071"/>
                  <a:pt x="6474" y="4051"/>
                </a:cubicBezTo>
                <a:cubicBezTo>
                  <a:pt x="6466" y="4049"/>
                  <a:pt x="6457" y="4049"/>
                  <a:pt x="6448" y="4049"/>
                </a:cubicBezTo>
                <a:cubicBezTo>
                  <a:pt x="6429" y="4049"/>
                  <a:pt x="6409" y="4051"/>
                  <a:pt x="6391" y="4055"/>
                </a:cubicBezTo>
                <a:cubicBezTo>
                  <a:pt x="6267" y="4075"/>
                  <a:pt x="6261" y="4084"/>
                  <a:pt x="6290" y="4205"/>
                </a:cubicBezTo>
                <a:cubicBezTo>
                  <a:pt x="6292" y="4211"/>
                  <a:pt x="6290" y="4217"/>
                  <a:pt x="6290" y="4237"/>
                </a:cubicBezTo>
                <a:cubicBezTo>
                  <a:pt x="6215" y="4236"/>
                  <a:pt x="6141" y="4235"/>
                  <a:pt x="6067" y="4233"/>
                </a:cubicBezTo>
                <a:cubicBezTo>
                  <a:pt x="6035" y="4232"/>
                  <a:pt x="6005" y="4231"/>
                  <a:pt x="5975" y="4231"/>
                </a:cubicBezTo>
                <a:cubicBezTo>
                  <a:pt x="5968" y="4231"/>
                  <a:pt x="5961" y="4231"/>
                  <a:pt x="5954" y="4231"/>
                </a:cubicBezTo>
                <a:cubicBezTo>
                  <a:pt x="5896" y="4233"/>
                  <a:pt x="5848" y="4248"/>
                  <a:pt x="5860" y="4325"/>
                </a:cubicBezTo>
                <a:cubicBezTo>
                  <a:pt x="5765" y="4334"/>
                  <a:pt x="5672" y="4333"/>
                  <a:pt x="5583" y="4349"/>
                </a:cubicBezTo>
                <a:cubicBezTo>
                  <a:pt x="5490" y="4367"/>
                  <a:pt x="5397" y="4396"/>
                  <a:pt x="5306" y="4427"/>
                </a:cubicBezTo>
                <a:cubicBezTo>
                  <a:pt x="5249" y="4446"/>
                  <a:pt x="5236" y="4485"/>
                  <a:pt x="5275" y="4536"/>
                </a:cubicBezTo>
                <a:cubicBezTo>
                  <a:pt x="5330" y="4610"/>
                  <a:pt x="5383" y="4685"/>
                  <a:pt x="5445" y="4771"/>
                </a:cubicBezTo>
                <a:cubicBezTo>
                  <a:pt x="5380" y="4794"/>
                  <a:pt x="5321" y="4809"/>
                  <a:pt x="5262" y="4809"/>
                </a:cubicBezTo>
                <a:cubicBezTo>
                  <a:pt x="5243" y="4809"/>
                  <a:pt x="5223" y="4808"/>
                  <a:pt x="5204" y="4804"/>
                </a:cubicBezTo>
                <a:cubicBezTo>
                  <a:pt x="5114" y="4787"/>
                  <a:pt x="5025" y="4762"/>
                  <a:pt x="4936" y="4740"/>
                </a:cubicBezTo>
                <a:cubicBezTo>
                  <a:pt x="4916" y="4735"/>
                  <a:pt x="4894" y="4731"/>
                  <a:pt x="4874" y="4729"/>
                </a:cubicBezTo>
                <a:cubicBezTo>
                  <a:pt x="4861" y="4727"/>
                  <a:pt x="4849" y="4726"/>
                  <a:pt x="4839" y="4726"/>
                </a:cubicBezTo>
                <a:cubicBezTo>
                  <a:pt x="4779" y="4726"/>
                  <a:pt x="4763" y="4754"/>
                  <a:pt x="4772" y="4828"/>
                </a:cubicBezTo>
                <a:cubicBezTo>
                  <a:pt x="4773" y="4833"/>
                  <a:pt x="4770" y="4840"/>
                  <a:pt x="4765" y="4850"/>
                </a:cubicBezTo>
                <a:cubicBezTo>
                  <a:pt x="4703" y="4839"/>
                  <a:pt x="4642" y="4823"/>
                  <a:pt x="4579" y="4817"/>
                </a:cubicBezTo>
                <a:cubicBezTo>
                  <a:pt x="4543" y="4813"/>
                  <a:pt x="4508" y="4811"/>
                  <a:pt x="4473" y="4811"/>
                </a:cubicBezTo>
                <a:cubicBezTo>
                  <a:pt x="4341" y="4811"/>
                  <a:pt x="4215" y="4841"/>
                  <a:pt x="4098" y="4917"/>
                </a:cubicBezTo>
                <a:cubicBezTo>
                  <a:pt x="4044" y="4953"/>
                  <a:pt x="4025" y="4991"/>
                  <a:pt x="4065" y="5051"/>
                </a:cubicBezTo>
                <a:cubicBezTo>
                  <a:pt x="4092" y="5092"/>
                  <a:pt x="4109" y="5138"/>
                  <a:pt x="4135" y="5192"/>
                </a:cubicBezTo>
                <a:cubicBezTo>
                  <a:pt x="4083" y="5194"/>
                  <a:pt x="4040" y="5194"/>
                  <a:pt x="3996" y="5200"/>
                </a:cubicBezTo>
                <a:cubicBezTo>
                  <a:pt x="3878" y="5215"/>
                  <a:pt x="3757" y="5226"/>
                  <a:pt x="3641" y="5255"/>
                </a:cubicBezTo>
                <a:cubicBezTo>
                  <a:pt x="3483" y="5293"/>
                  <a:pt x="3478" y="5317"/>
                  <a:pt x="3567" y="5457"/>
                </a:cubicBezTo>
                <a:cubicBezTo>
                  <a:pt x="3527" y="5470"/>
                  <a:pt x="3489" y="5480"/>
                  <a:pt x="3451" y="5490"/>
                </a:cubicBezTo>
                <a:cubicBezTo>
                  <a:pt x="3399" y="5504"/>
                  <a:pt x="3346" y="5514"/>
                  <a:pt x="3295" y="5533"/>
                </a:cubicBezTo>
                <a:cubicBezTo>
                  <a:pt x="3238" y="5557"/>
                  <a:pt x="3188" y="5590"/>
                  <a:pt x="3224" y="5666"/>
                </a:cubicBezTo>
                <a:cubicBezTo>
                  <a:pt x="3172" y="5699"/>
                  <a:pt x="3120" y="5727"/>
                  <a:pt x="3074" y="5763"/>
                </a:cubicBezTo>
                <a:cubicBezTo>
                  <a:pt x="3012" y="5810"/>
                  <a:pt x="3015" y="5840"/>
                  <a:pt x="3074" y="5889"/>
                </a:cubicBezTo>
                <a:cubicBezTo>
                  <a:pt x="3149" y="5953"/>
                  <a:pt x="3223" y="6017"/>
                  <a:pt x="3298" y="6083"/>
                </a:cubicBezTo>
                <a:cubicBezTo>
                  <a:pt x="3307" y="6090"/>
                  <a:pt x="3317" y="6105"/>
                  <a:pt x="3316" y="6118"/>
                </a:cubicBezTo>
                <a:cubicBezTo>
                  <a:pt x="3301" y="6284"/>
                  <a:pt x="3399" y="6414"/>
                  <a:pt x="3466" y="6553"/>
                </a:cubicBezTo>
                <a:cubicBezTo>
                  <a:pt x="3504" y="6630"/>
                  <a:pt x="3563" y="6696"/>
                  <a:pt x="3605" y="6758"/>
                </a:cubicBezTo>
                <a:cubicBezTo>
                  <a:pt x="3451" y="6835"/>
                  <a:pt x="3295" y="6912"/>
                  <a:pt x="3142" y="6993"/>
                </a:cubicBezTo>
                <a:cubicBezTo>
                  <a:pt x="3100" y="7015"/>
                  <a:pt x="3065" y="7052"/>
                  <a:pt x="3022" y="7073"/>
                </a:cubicBezTo>
                <a:cubicBezTo>
                  <a:pt x="2959" y="7102"/>
                  <a:pt x="2888" y="7117"/>
                  <a:pt x="2825" y="7148"/>
                </a:cubicBezTo>
                <a:cubicBezTo>
                  <a:pt x="2746" y="7186"/>
                  <a:pt x="2669" y="7226"/>
                  <a:pt x="2601" y="7278"/>
                </a:cubicBezTo>
                <a:cubicBezTo>
                  <a:pt x="2532" y="7333"/>
                  <a:pt x="2537" y="7373"/>
                  <a:pt x="2599" y="7437"/>
                </a:cubicBezTo>
                <a:cubicBezTo>
                  <a:pt x="2621" y="7462"/>
                  <a:pt x="2645" y="7488"/>
                  <a:pt x="2671" y="7518"/>
                </a:cubicBezTo>
                <a:cubicBezTo>
                  <a:pt x="2581" y="7577"/>
                  <a:pt x="2497" y="7632"/>
                  <a:pt x="2414" y="7689"/>
                </a:cubicBezTo>
                <a:cubicBezTo>
                  <a:pt x="2285" y="7779"/>
                  <a:pt x="2156" y="7870"/>
                  <a:pt x="2028" y="7962"/>
                </a:cubicBezTo>
                <a:cubicBezTo>
                  <a:pt x="1966" y="8007"/>
                  <a:pt x="1967" y="8019"/>
                  <a:pt x="2034" y="8122"/>
                </a:cubicBezTo>
                <a:cubicBezTo>
                  <a:pt x="1994" y="8165"/>
                  <a:pt x="1948" y="8206"/>
                  <a:pt x="1912" y="8254"/>
                </a:cubicBezTo>
                <a:cubicBezTo>
                  <a:pt x="1863" y="8321"/>
                  <a:pt x="1817" y="8392"/>
                  <a:pt x="1777" y="8465"/>
                </a:cubicBezTo>
                <a:cubicBezTo>
                  <a:pt x="1743" y="8527"/>
                  <a:pt x="1771" y="8570"/>
                  <a:pt x="1829" y="8611"/>
                </a:cubicBezTo>
                <a:cubicBezTo>
                  <a:pt x="1914" y="8671"/>
                  <a:pt x="1992" y="8747"/>
                  <a:pt x="2069" y="8817"/>
                </a:cubicBezTo>
                <a:cubicBezTo>
                  <a:pt x="2107" y="8852"/>
                  <a:pt x="2090" y="8873"/>
                  <a:pt x="2050" y="8903"/>
                </a:cubicBezTo>
                <a:cubicBezTo>
                  <a:pt x="1926" y="8995"/>
                  <a:pt x="1804" y="9092"/>
                  <a:pt x="1683" y="9189"/>
                </a:cubicBezTo>
                <a:cubicBezTo>
                  <a:pt x="1624" y="9233"/>
                  <a:pt x="1571" y="9283"/>
                  <a:pt x="1515" y="9330"/>
                </a:cubicBezTo>
                <a:cubicBezTo>
                  <a:pt x="1479" y="9361"/>
                  <a:pt x="1449" y="9392"/>
                  <a:pt x="1499" y="9441"/>
                </a:cubicBezTo>
                <a:cubicBezTo>
                  <a:pt x="1509" y="9449"/>
                  <a:pt x="1500" y="9494"/>
                  <a:pt x="1485" y="9509"/>
                </a:cubicBezTo>
                <a:cubicBezTo>
                  <a:pt x="1429" y="9575"/>
                  <a:pt x="1360" y="9631"/>
                  <a:pt x="1308" y="9700"/>
                </a:cubicBezTo>
                <a:cubicBezTo>
                  <a:pt x="1261" y="9763"/>
                  <a:pt x="1226" y="9837"/>
                  <a:pt x="1194" y="9910"/>
                </a:cubicBezTo>
                <a:cubicBezTo>
                  <a:pt x="1171" y="9964"/>
                  <a:pt x="1179" y="10017"/>
                  <a:pt x="1247" y="10041"/>
                </a:cubicBezTo>
                <a:cubicBezTo>
                  <a:pt x="1262" y="10046"/>
                  <a:pt x="1273" y="10059"/>
                  <a:pt x="1292" y="10072"/>
                </a:cubicBezTo>
                <a:cubicBezTo>
                  <a:pt x="1235" y="10131"/>
                  <a:pt x="1185" y="10189"/>
                  <a:pt x="1130" y="10245"/>
                </a:cubicBezTo>
                <a:cubicBezTo>
                  <a:pt x="971" y="10409"/>
                  <a:pt x="806" y="10568"/>
                  <a:pt x="652" y="10735"/>
                </a:cubicBezTo>
                <a:cubicBezTo>
                  <a:pt x="484" y="10919"/>
                  <a:pt x="299" y="11083"/>
                  <a:pt x="124" y="11259"/>
                </a:cubicBezTo>
                <a:cubicBezTo>
                  <a:pt x="81" y="11301"/>
                  <a:pt x="48" y="11355"/>
                  <a:pt x="19" y="11407"/>
                </a:cubicBezTo>
                <a:cubicBezTo>
                  <a:pt x="0" y="11442"/>
                  <a:pt x="12" y="11472"/>
                  <a:pt x="50" y="11472"/>
                </a:cubicBezTo>
                <a:cubicBezTo>
                  <a:pt x="55" y="11472"/>
                  <a:pt x="61" y="11471"/>
                  <a:pt x="68" y="11470"/>
                </a:cubicBezTo>
                <a:cubicBezTo>
                  <a:pt x="145" y="11456"/>
                  <a:pt x="223" y="11438"/>
                  <a:pt x="299" y="11418"/>
                </a:cubicBezTo>
                <a:cubicBezTo>
                  <a:pt x="449" y="11376"/>
                  <a:pt x="597" y="11329"/>
                  <a:pt x="748" y="11293"/>
                </a:cubicBezTo>
                <a:cubicBezTo>
                  <a:pt x="894" y="11259"/>
                  <a:pt x="1043" y="11234"/>
                  <a:pt x="1191" y="11209"/>
                </a:cubicBezTo>
                <a:cubicBezTo>
                  <a:pt x="1263" y="11196"/>
                  <a:pt x="1338" y="11187"/>
                  <a:pt x="1411" y="11177"/>
                </a:cubicBezTo>
                <a:cubicBezTo>
                  <a:pt x="1426" y="11293"/>
                  <a:pt x="1431" y="11304"/>
                  <a:pt x="1534" y="11305"/>
                </a:cubicBezTo>
                <a:cubicBezTo>
                  <a:pt x="1537" y="11305"/>
                  <a:pt x="1541" y="11306"/>
                  <a:pt x="1544" y="11306"/>
                </a:cubicBezTo>
                <a:cubicBezTo>
                  <a:pt x="1616" y="11306"/>
                  <a:pt x="1692" y="11295"/>
                  <a:pt x="1763" y="11281"/>
                </a:cubicBezTo>
                <a:cubicBezTo>
                  <a:pt x="2013" y="11229"/>
                  <a:pt x="2261" y="11175"/>
                  <a:pt x="2509" y="11121"/>
                </a:cubicBezTo>
                <a:cubicBezTo>
                  <a:pt x="2510" y="11121"/>
                  <a:pt x="2511" y="11121"/>
                  <a:pt x="2512" y="11121"/>
                </a:cubicBezTo>
                <a:cubicBezTo>
                  <a:pt x="2518" y="11121"/>
                  <a:pt x="2525" y="11123"/>
                  <a:pt x="2532" y="11123"/>
                </a:cubicBezTo>
                <a:cubicBezTo>
                  <a:pt x="2523" y="11204"/>
                  <a:pt x="2513" y="11283"/>
                  <a:pt x="2506" y="11362"/>
                </a:cubicBezTo>
                <a:cubicBezTo>
                  <a:pt x="2499" y="11424"/>
                  <a:pt x="2534" y="11464"/>
                  <a:pt x="2604" y="11478"/>
                </a:cubicBezTo>
                <a:cubicBezTo>
                  <a:pt x="2627" y="11483"/>
                  <a:pt x="2649" y="11485"/>
                  <a:pt x="2671" y="11485"/>
                </a:cubicBezTo>
                <a:cubicBezTo>
                  <a:pt x="2743" y="11485"/>
                  <a:pt x="2810" y="11462"/>
                  <a:pt x="2877" y="11432"/>
                </a:cubicBezTo>
                <a:cubicBezTo>
                  <a:pt x="2904" y="11419"/>
                  <a:pt x="2931" y="11404"/>
                  <a:pt x="2965" y="11389"/>
                </a:cubicBezTo>
                <a:cubicBezTo>
                  <a:pt x="2978" y="11454"/>
                  <a:pt x="3013" y="11475"/>
                  <a:pt x="3057" y="11475"/>
                </a:cubicBezTo>
                <a:cubicBezTo>
                  <a:pt x="3071" y="11475"/>
                  <a:pt x="3085" y="11473"/>
                  <a:pt x="3100" y="11470"/>
                </a:cubicBezTo>
                <a:cubicBezTo>
                  <a:pt x="3250" y="11435"/>
                  <a:pt x="3401" y="11401"/>
                  <a:pt x="3550" y="11366"/>
                </a:cubicBezTo>
                <a:cubicBezTo>
                  <a:pt x="3557" y="11401"/>
                  <a:pt x="3568" y="11439"/>
                  <a:pt x="3569" y="11478"/>
                </a:cubicBezTo>
                <a:cubicBezTo>
                  <a:pt x="3570" y="11531"/>
                  <a:pt x="3596" y="11558"/>
                  <a:pt x="3637" y="11558"/>
                </a:cubicBezTo>
                <a:cubicBezTo>
                  <a:pt x="3652" y="11558"/>
                  <a:pt x="3670" y="11554"/>
                  <a:pt x="3689" y="11546"/>
                </a:cubicBezTo>
                <a:cubicBezTo>
                  <a:pt x="3787" y="11507"/>
                  <a:pt x="3882" y="11461"/>
                  <a:pt x="3975" y="11412"/>
                </a:cubicBezTo>
                <a:cubicBezTo>
                  <a:pt x="4171" y="11312"/>
                  <a:pt x="4365" y="11208"/>
                  <a:pt x="4561" y="11105"/>
                </a:cubicBezTo>
                <a:cubicBezTo>
                  <a:pt x="4591" y="11089"/>
                  <a:pt x="4618" y="11074"/>
                  <a:pt x="4649" y="11057"/>
                </a:cubicBezTo>
                <a:cubicBezTo>
                  <a:pt x="4663" y="11191"/>
                  <a:pt x="4678" y="11325"/>
                  <a:pt x="4688" y="11459"/>
                </a:cubicBezTo>
                <a:cubicBezTo>
                  <a:pt x="4692" y="11504"/>
                  <a:pt x="4709" y="11526"/>
                  <a:pt x="4754" y="11526"/>
                </a:cubicBezTo>
                <a:cubicBezTo>
                  <a:pt x="4755" y="11526"/>
                  <a:pt x="4756" y="11526"/>
                  <a:pt x="4757" y="11526"/>
                </a:cubicBezTo>
                <a:cubicBezTo>
                  <a:pt x="4899" y="11523"/>
                  <a:pt x="5028" y="11485"/>
                  <a:pt x="5133" y="11388"/>
                </a:cubicBezTo>
                <a:cubicBezTo>
                  <a:pt x="5163" y="11427"/>
                  <a:pt x="5186" y="11445"/>
                  <a:pt x="5211" y="11445"/>
                </a:cubicBezTo>
                <a:cubicBezTo>
                  <a:pt x="5233" y="11445"/>
                  <a:pt x="5257" y="11431"/>
                  <a:pt x="5289" y="11403"/>
                </a:cubicBezTo>
                <a:cubicBezTo>
                  <a:pt x="5377" y="11326"/>
                  <a:pt x="5466" y="11250"/>
                  <a:pt x="5552" y="11177"/>
                </a:cubicBezTo>
                <a:cubicBezTo>
                  <a:pt x="5565" y="11185"/>
                  <a:pt x="5572" y="11186"/>
                  <a:pt x="5573" y="11188"/>
                </a:cubicBezTo>
                <a:cubicBezTo>
                  <a:pt x="5607" y="11248"/>
                  <a:pt x="5625" y="11276"/>
                  <a:pt x="5651" y="11276"/>
                </a:cubicBezTo>
                <a:cubicBezTo>
                  <a:pt x="5673" y="11276"/>
                  <a:pt x="5699" y="11256"/>
                  <a:pt x="5744" y="11219"/>
                </a:cubicBezTo>
                <a:cubicBezTo>
                  <a:pt x="5873" y="11114"/>
                  <a:pt x="6004" y="11010"/>
                  <a:pt x="6129" y="10899"/>
                </a:cubicBezTo>
                <a:cubicBezTo>
                  <a:pt x="6179" y="10856"/>
                  <a:pt x="6216" y="10797"/>
                  <a:pt x="6264" y="10741"/>
                </a:cubicBezTo>
                <a:cubicBezTo>
                  <a:pt x="6280" y="10795"/>
                  <a:pt x="6294" y="10840"/>
                  <a:pt x="6309" y="10887"/>
                </a:cubicBezTo>
                <a:cubicBezTo>
                  <a:pt x="6322" y="10933"/>
                  <a:pt x="6341" y="10957"/>
                  <a:pt x="6369" y="10957"/>
                </a:cubicBezTo>
                <a:cubicBezTo>
                  <a:pt x="6385" y="10957"/>
                  <a:pt x="6404" y="10948"/>
                  <a:pt x="6427" y="10931"/>
                </a:cubicBezTo>
                <a:cubicBezTo>
                  <a:pt x="6525" y="10858"/>
                  <a:pt x="6618" y="10780"/>
                  <a:pt x="6709" y="10697"/>
                </a:cubicBezTo>
                <a:cubicBezTo>
                  <a:pt x="6799" y="10614"/>
                  <a:pt x="6897" y="10550"/>
                  <a:pt x="7010" y="10502"/>
                </a:cubicBezTo>
                <a:cubicBezTo>
                  <a:pt x="7101" y="10463"/>
                  <a:pt x="7185" y="10406"/>
                  <a:pt x="7265" y="10348"/>
                </a:cubicBezTo>
                <a:cubicBezTo>
                  <a:pt x="7323" y="10303"/>
                  <a:pt x="7364" y="10235"/>
                  <a:pt x="7422" y="10188"/>
                </a:cubicBezTo>
                <a:cubicBezTo>
                  <a:pt x="7484" y="10138"/>
                  <a:pt x="7559" y="10105"/>
                  <a:pt x="7622" y="10054"/>
                </a:cubicBezTo>
                <a:cubicBezTo>
                  <a:pt x="7698" y="9994"/>
                  <a:pt x="7761" y="9917"/>
                  <a:pt x="7837" y="9860"/>
                </a:cubicBezTo>
                <a:cubicBezTo>
                  <a:pt x="7961" y="9763"/>
                  <a:pt x="8094" y="9679"/>
                  <a:pt x="8223" y="9586"/>
                </a:cubicBezTo>
                <a:cubicBezTo>
                  <a:pt x="8322" y="9514"/>
                  <a:pt x="8420" y="9439"/>
                  <a:pt x="8520" y="9365"/>
                </a:cubicBezTo>
                <a:cubicBezTo>
                  <a:pt x="8526" y="9369"/>
                  <a:pt x="8531" y="9374"/>
                  <a:pt x="8537" y="9377"/>
                </a:cubicBezTo>
                <a:cubicBezTo>
                  <a:pt x="8481" y="9483"/>
                  <a:pt x="8432" y="9593"/>
                  <a:pt x="8366" y="9693"/>
                </a:cubicBezTo>
                <a:cubicBezTo>
                  <a:pt x="8274" y="9829"/>
                  <a:pt x="8171" y="9959"/>
                  <a:pt x="8068" y="10089"/>
                </a:cubicBezTo>
                <a:cubicBezTo>
                  <a:pt x="7966" y="10216"/>
                  <a:pt x="7863" y="10341"/>
                  <a:pt x="7755" y="10462"/>
                </a:cubicBezTo>
                <a:cubicBezTo>
                  <a:pt x="7631" y="10601"/>
                  <a:pt x="7499" y="10732"/>
                  <a:pt x="7371" y="10867"/>
                </a:cubicBezTo>
                <a:cubicBezTo>
                  <a:pt x="7362" y="10876"/>
                  <a:pt x="7355" y="10885"/>
                  <a:pt x="7349" y="10895"/>
                </a:cubicBezTo>
                <a:cubicBezTo>
                  <a:pt x="7299" y="10966"/>
                  <a:pt x="7303" y="10986"/>
                  <a:pt x="7383" y="11034"/>
                </a:cubicBezTo>
                <a:cubicBezTo>
                  <a:pt x="7364" y="11142"/>
                  <a:pt x="7270" y="11196"/>
                  <a:pt x="7209" y="11275"/>
                </a:cubicBezTo>
                <a:cubicBezTo>
                  <a:pt x="7184" y="11305"/>
                  <a:pt x="7152" y="11331"/>
                  <a:pt x="7124" y="11360"/>
                </a:cubicBezTo>
                <a:cubicBezTo>
                  <a:pt x="7079" y="11404"/>
                  <a:pt x="7056" y="11459"/>
                  <a:pt x="7035" y="11521"/>
                </a:cubicBezTo>
                <a:cubicBezTo>
                  <a:pt x="7003" y="11622"/>
                  <a:pt x="6942" y="11715"/>
                  <a:pt x="6884" y="11804"/>
                </a:cubicBezTo>
                <a:cubicBezTo>
                  <a:pt x="6848" y="11861"/>
                  <a:pt x="6789" y="11903"/>
                  <a:pt x="6752" y="11960"/>
                </a:cubicBezTo>
                <a:cubicBezTo>
                  <a:pt x="6711" y="12024"/>
                  <a:pt x="6727" y="12047"/>
                  <a:pt x="6799" y="12072"/>
                </a:cubicBezTo>
                <a:cubicBezTo>
                  <a:pt x="6829" y="12082"/>
                  <a:pt x="6859" y="12097"/>
                  <a:pt x="6900" y="12113"/>
                </a:cubicBezTo>
                <a:cubicBezTo>
                  <a:pt x="6854" y="12169"/>
                  <a:pt x="6818" y="12219"/>
                  <a:pt x="6777" y="12262"/>
                </a:cubicBezTo>
                <a:cubicBezTo>
                  <a:pt x="6689" y="12355"/>
                  <a:pt x="6601" y="12446"/>
                  <a:pt x="6509" y="12535"/>
                </a:cubicBezTo>
                <a:cubicBezTo>
                  <a:pt x="6460" y="12582"/>
                  <a:pt x="6403" y="12622"/>
                  <a:pt x="6354" y="12669"/>
                </a:cubicBezTo>
                <a:cubicBezTo>
                  <a:pt x="6315" y="12705"/>
                  <a:pt x="6270" y="12744"/>
                  <a:pt x="6326" y="12806"/>
                </a:cubicBezTo>
                <a:cubicBezTo>
                  <a:pt x="6335" y="12814"/>
                  <a:pt x="6320" y="12853"/>
                  <a:pt x="6309" y="12872"/>
                </a:cubicBezTo>
                <a:cubicBezTo>
                  <a:pt x="6238" y="12988"/>
                  <a:pt x="6162" y="13102"/>
                  <a:pt x="6090" y="13218"/>
                </a:cubicBezTo>
                <a:cubicBezTo>
                  <a:pt x="6077" y="13239"/>
                  <a:pt x="6066" y="13264"/>
                  <a:pt x="6061" y="13289"/>
                </a:cubicBezTo>
                <a:cubicBezTo>
                  <a:pt x="6041" y="13384"/>
                  <a:pt x="6052" y="13485"/>
                  <a:pt x="6195" y="13492"/>
                </a:cubicBezTo>
                <a:cubicBezTo>
                  <a:pt x="6212" y="13493"/>
                  <a:pt x="6231" y="13497"/>
                  <a:pt x="6253" y="13501"/>
                </a:cubicBezTo>
                <a:cubicBezTo>
                  <a:pt x="6244" y="13529"/>
                  <a:pt x="6234" y="13553"/>
                  <a:pt x="6228" y="13577"/>
                </a:cubicBezTo>
                <a:cubicBezTo>
                  <a:pt x="6202" y="13668"/>
                  <a:pt x="6164" y="13750"/>
                  <a:pt x="6157" y="13852"/>
                </a:cubicBezTo>
                <a:cubicBezTo>
                  <a:pt x="6151" y="13953"/>
                  <a:pt x="6082" y="14047"/>
                  <a:pt x="6040" y="14145"/>
                </a:cubicBezTo>
                <a:cubicBezTo>
                  <a:pt x="6031" y="14167"/>
                  <a:pt x="6017" y="14186"/>
                  <a:pt x="6007" y="14208"/>
                </a:cubicBezTo>
                <a:cubicBezTo>
                  <a:pt x="5979" y="14278"/>
                  <a:pt x="5987" y="14297"/>
                  <a:pt x="6062" y="14328"/>
                </a:cubicBezTo>
                <a:cubicBezTo>
                  <a:pt x="6027" y="14413"/>
                  <a:pt x="5992" y="14499"/>
                  <a:pt x="5958" y="14586"/>
                </a:cubicBezTo>
                <a:cubicBezTo>
                  <a:pt x="5928" y="14658"/>
                  <a:pt x="5886" y="14726"/>
                  <a:pt x="5872" y="14802"/>
                </a:cubicBezTo>
                <a:cubicBezTo>
                  <a:pt x="5852" y="14894"/>
                  <a:pt x="5865" y="14935"/>
                  <a:pt x="5928" y="14935"/>
                </a:cubicBezTo>
                <a:cubicBezTo>
                  <a:pt x="5943" y="14935"/>
                  <a:pt x="5961" y="14932"/>
                  <a:pt x="5982" y="14928"/>
                </a:cubicBezTo>
                <a:cubicBezTo>
                  <a:pt x="6105" y="14904"/>
                  <a:pt x="6226" y="14877"/>
                  <a:pt x="6349" y="14850"/>
                </a:cubicBezTo>
                <a:cubicBezTo>
                  <a:pt x="6382" y="14844"/>
                  <a:pt x="6417" y="14836"/>
                  <a:pt x="6450" y="14828"/>
                </a:cubicBezTo>
                <a:cubicBezTo>
                  <a:pt x="6469" y="14913"/>
                  <a:pt x="6481" y="14945"/>
                  <a:pt x="6525" y="14945"/>
                </a:cubicBezTo>
                <a:cubicBezTo>
                  <a:pt x="6546" y="14945"/>
                  <a:pt x="6574" y="14937"/>
                  <a:pt x="6614" y="14925"/>
                </a:cubicBezTo>
                <a:cubicBezTo>
                  <a:pt x="6766" y="14879"/>
                  <a:pt x="6915" y="14827"/>
                  <a:pt x="7065" y="14778"/>
                </a:cubicBezTo>
                <a:cubicBezTo>
                  <a:pt x="7083" y="14772"/>
                  <a:pt x="7100" y="14768"/>
                  <a:pt x="7121" y="14762"/>
                </a:cubicBezTo>
                <a:lnTo>
                  <a:pt x="7121" y="14762"/>
                </a:lnTo>
                <a:cubicBezTo>
                  <a:pt x="7060" y="14947"/>
                  <a:pt x="7004" y="15127"/>
                  <a:pt x="6943" y="15304"/>
                </a:cubicBezTo>
                <a:cubicBezTo>
                  <a:pt x="6915" y="15384"/>
                  <a:pt x="6880" y="15461"/>
                  <a:pt x="6841" y="15535"/>
                </a:cubicBezTo>
                <a:cubicBezTo>
                  <a:pt x="6794" y="15626"/>
                  <a:pt x="6742" y="15712"/>
                  <a:pt x="6695" y="15802"/>
                </a:cubicBezTo>
                <a:cubicBezTo>
                  <a:pt x="6680" y="15827"/>
                  <a:pt x="6673" y="15858"/>
                  <a:pt x="6665" y="15888"/>
                </a:cubicBezTo>
                <a:cubicBezTo>
                  <a:pt x="6649" y="15947"/>
                  <a:pt x="6660" y="15991"/>
                  <a:pt x="6733" y="15997"/>
                </a:cubicBezTo>
                <a:cubicBezTo>
                  <a:pt x="6752" y="15998"/>
                  <a:pt x="6772" y="16011"/>
                  <a:pt x="6799" y="16019"/>
                </a:cubicBezTo>
                <a:cubicBezTo>
                  <a:pt x="6792" y="16047"/>
                  <a:pt x="6787" y="16072"/>
                  <a:pt x="6779" y="16095"/>
                </a:cubicBezTo>
                <a:cubicBezTo>
                  <a:pt x="6722" y="16260"/>
                  <a:pt x="6665" y="16424"/>
                  <a:pt x="6607" y="16589"/>
                </a:cubicBezTo>
                <a:cubicBezTo>
                  <a:pt x="6599" y="16610"/>
                  <a:pt x="6591" y="16633"/>
                  <a:pt x="6586" y="16656"/>
                </a:cubicBezTo>
                <a:cubicBezTo>
                  <a:pt x="6561" y="16751"/>
                  <a:pt x="6568" y="16765"/>
                  <a:pt x="6660" y="16801"/>
                </a:cubicBezTo>
                <a:cubicBezTo>
                  <a:pt x="6643" y="16927"/>
                  <a:pt x="6624" y="17055"/>
                  <a:pt x="6611" y="17183"/>
                </a:cubicBezTo>
                <a:cubicBezTo>
                  <a:pt x="6606" y="17243"/>
                  <a:pt x="6611" y="17305"/>
                  <a:pt x="6618" y="17366"/>
                </a:cubicBezTo>
                <a:cubicBezTo>
                  <a:pt x="6625" y="17420"/>
                  <a:pt x="6655" y="17443"/>
                  <a:pt x="6702" y="17443"/>
                </a:cubicBezTo>
                <a:cubicBezTo>
                  <a:pt x="6711" y="17443"/>
                  <a:pt x="6721" y="17442"/>
                  <a:pt x="6731" y="17441"/>
                </a:cubicBezTo>
                <a:cubicBezTo>
                  <a:pt x="6967" y="17402"/>
                  <a:pt x="7205" y="17366"/>
                  <a:pt x="7442" y="17329"/>
                </a:cubicBezTo>
                <a:cubicBezTo>
                  <a:pt x="7455" y="17327"/>
                  <a:pt x="7468" y="17327"/>
                  <a:pt x="7479" y="17327"/>
                </a:cubicBezTo>
                <a:cubicBezTo>
                  <a:pt x="7460" y="17493"/>
                  <a:pt x="7437" y="17655"/>
                  <a:pt x="7421" y="17818"/>
                </a:cubicBezTo>
                <a:cubicBezTo>
                  <a:pt x="7419" y="17842"/>
                  <a:pt x="7443" y="17868"/>
                  <a:pt x="7455" y="17891"/>
                </a:cubicBezTo>
                <a:cubicBezTo>
                  <a:pt x="7463" y="17911"/>
                  <a:pt x="7479" y="17930"/>
                  <a:pt x="7479" y="17948"/>
                </a:cubicBezTo>
                <a:cubicBezTo>
                  <a:pt x="7477" y="18032"/>
                  <a:pt x="7467" y="18117"/>
                  <a:pt x="7463" y="18202"/>
                </a:cubicBezTo>
                <a:cubicBezTo>
                  <a:pt x="7462" y="18246"/>
                  <a:pt x="7460" y="18292"/>
                  <a:pt x="7465" y="18336"/>
                </a:cubicBezTo>
                <a:cubicBezTo>
                  <a:pt x="7481" y="18454"/>
                  <a:pt x="7510" y="18481"/>
                  <a:pt x="7638" y="18488"/>
                </a:cubicBezTo>
                <a:cubicBezTo>
                  <a:pt x="7609" y="18632"/>
                  <a:pt x="7589" y="18776"/>
                  <a:pt x="7551" y="18915"/>
                </a:cubicBezTo>
                <a:cubicBezTo>
                  <a:pt x="7494" y="19126"/>
                  <a:pt x="7422" y="19335"/>
                  <a:pt x="7362" y="19545"/>
                </a:cubicBezTo>
                <a:cubicBezTo>
                  <a:pt x="7337" y="19634"/>
                  <a:pt x="7316" y="19728"/>
                  <a:pt x="7303" y="19820"/>
                </a:cubicBezTo>
                <a:cubicBezTo>
                  <a:pt x="7297" y="19869"/>
                  <a:pt x="7304" y="19920"/>
                  <a:pt x="7318" y="19967"/>
                </a:cubicBezTo>
                <a:cubicBezTo>
                  <a:pt x="7326" y="19992"/>
                  <a:pt x="7341" y="20004"/>
                  <a:pt x="7357" y="20004"/>
                </a:cubicBezTo>
                <a:cubicBezTo>
                  <a:pt x="7372" y="20004"/>
                  <a:pt x="7387" y="19995"/>
                  <a:pt x="7398" y="19977"/>
                </a:cubicBezTo>
                <a:cubicBezTo>
                  <a:pt x="7448" y="19897"/>
                  <a:pt x="7535" y="19848"/>
                  <a:pt x="7566" y="19751"/>
                </a:cubicBezTo>
                <a:cubicBezTo>
                  <a:pt x="7580" y="19706"/>
                  <a:pt x="7632" y="19674"/>
                  <a:pt x="7666" y="19635"/>
                </a:cubicBezTo>
                <a:cubicBezTo>
                  <a:pt x="7856" y="19413"/>
                  <a:pt x="8045" y="19187"/>
                  <a:pt x="8239" y="18967"/>
                </a:cubicBezTo>
                <a:cubicBezTo>
                  <a:pt x="8295" y="18904"/>
                  <a:pt x="8368" y="18857"/>
                  <a:pt x="8440" y="18799"/>
                </a:cubicBezTo>
                <a:cubicBezTo>
                  <a:pt x="8454" y="18825"/>
                  <a:pt x="8469" y="18846"/>
                  <a:pt x="8480" y="18871"/>
                </a:cubicBezTo>
                <a:cubicBezTo>
                  <a:pt x="8497" y="18912"/>
                  <a:pt x="8523" y="18931"/>
                  <a:pt x="8555" y="18931"/>
                </a:cubicBezTo>
                <a:cubicBezTo>
                  <a:pt x="8571" y="18931"/>
                  <a:pt x="8587" y="18927"/>
                  <a:pt x="8605" y="18918"/>
                </a:cubicBezTo>
                <a:cubicBezTo>
                  <a:pt x="8651" y="18898"/>
                  <a:pt x="8701" y="18879"/>
                  <a:pt x="8734" y="18847"/>
                </a:cubicBezTo>
                <a:cubicBezTo>
                  <a:pt x="8885" y="18702"/>
                  <a:pt x="9040" y="18560"/>
                  <a:pt x="9147" y="18377"/>
                </a:cubicBezTo>
                <a:cubicBezTo>
                  <a:pt x="9191" y="18301"/>
                  <a:pt x="9261" y="18240"/>
                  <a:pt x="9319" y="18171"/>
                </a:cubicBezTo>
                <a:cubicBezTo>
                  <a:pt x="9396" y="18277"/>
                  <a:pt x="9478" y="18387"/>
                  <a:pt x="9555" y="18498"/>
                </a:cubicBezTo>
                <a:cubicBezTo>
                  <a:pt x="9577" y="18529"/>
                  <a:pt x="9598" y="18544"/>
                  <a:pt x="9626" y="18544"/>
                </a:cubicBezTo>
                <a:cubicBezTo>
                  <a:pt x="9640" y="18544"/>
                  <a:pt x="9656" y="18540"/>
                  <a:pt x="9674" y="18532"/>
                </a:cubicBezTo>
                <a:cubicBezTo>
                  <a:pt x="9775" y="18490"/>
                  <a:pt x="9838" y="18410"/>
                  <a:pt x="9895" y="18323"/>
                </a:cubicBezTo>
                <a:cubicBezTo>
                  <a:pt x="9955" y="18235"/>
                  <a:pt x="10014" y="18145"/>
                  <a:pt x="10071" y="18055"/>
                </a:cubicBezTo>
                <a:cubicBezTo>
                  <a:pt x="10095" y="18020"/>
                  <a:pt x="10112" y="17981"/>
                  <a:pt x="10135" y="17938"/>
                </a:cubicBezTo>
                <a:cubicBezTo>
                  <a:pt x="10152" y="17945"/>
                  <a:pt x="10171" y="17951"/>
                  <a:pt x="10189" y="17960"/>
                </a:cubicBezTo>
                <a:cubicBezTo>
                  <a:pt x="10219" y="17975"/>
                  <a:pt x="10241" y="17982"/>
                  <a:pt x="10259" y="17982"/>
                </a:cubicBezTo>
                <a:cubicBezTo>
                  <a:pt x="10288" y="17982"/>
                  <a:pt x="10306" y="17963"/>
                  <a:pt x="10331" y="17917"/>
                </a:cubicBezTo>
                <a:cubicBezTo>
                  <a:pt x="10396" y="17798"/>
                  <a:pt x="10478" y="17694"/>
                  <a:pt x="10585" y="17606"/>
                </a:cubicBezTo>
                <a:cubicBezTo>
                  <a:pt x="10615" y="17582"/>
                  <a:pt x="10626" y="17534"/>
                  <a:pt x="10645" y="17499"/>
                </a:cubicBezTo>
                <a:cubicBezTo>
                  <a:pt x="10687" y="17535"/>
                  <a:pt x="10733" y="17576"/>
                  <a:pt x="10780" y="17614"/>
                </a:cubicBezTo>
                <a:cubicBezTo>
                  <a:pt x="10799" y="17628"/>
                  <a:pt x="10818" y="17635"/>
                  <a:pt x="10836" y="17635"/>
                </a:cubicBezTo>
                <a:cubicBezTo>
                  <a:pt x="10857" y="17635"/>
                  <a:pt x="10877" y="17626"/>
                  <a:pt x="10895" y="17608"/>
                </a:cubicBezTo>
                <a:cubicBezTo>
                  <a:pt x="10931" y="17572"/>
                  <a:pt x="10966" y="17534"/>
                  <a:pt x="10994" y="17492"/>
                </a:cubicBezTo>
                <a:cubicBezTo>
                  <a:pt x="11057" y="17397"/>
                  <a:pt x="11118" y="17303"/>
                  <a:pt x="11177" y="17207"/>
                </a:cubicBezTo>
                <a:cubicBezTo>
                  <a:pt x="11181" y="17201"/>
                  <a:pt x="11187" y="17196"/>
                  <a:pt x="11188" y="17190"/>
                </a:cubicBezTo>
                <a:cubicBezTo>
                  <a:pt x="11206" y="17115"/>
                  <a:pt x="11228" y="17050"/>
                  <a:pt x="11311" y="17015"/>
                </a:cubicBezTo>
                <a:cubicBezTo>
                  <a:pt x="11337" y="17004"/>
                  <a:pt x="11342" y="16942"/>
                  <a:pt x="11357" y="16902"/>
                </a:cubicBezTo>
                <a:cubicBezTo>
                  <a:pt x="11375" y="16854"/>
                  <a:pt x="11391" y="16806"/>
                  <a:pt x="11413" y="16748"/>
                </a:cubicBezTo>
                <a:cubicBezTo>
                  <a:pt x="11515" y="16881"/>
                  <a:pt x="11604" y="17001"/>
                  <a:pt x="11700" y="17118"/>
                </a:cubicBezTo>
                <a:cubicBezTo>
                  <a:pt x="11710" y="17129"/>
                  <a:pt x="11732" y="17129"/>
                  <a:pt x="11754" y="17129"/>
                </a:cubicBezTo>
                <a:cubicBezTo>
                  <a:pt x="11756" y="17129"/>
                  <a:pt x="11758" y="17129"/>
                  <a:pt x="11760" y="17129"/>
                </a:cubicBezTo>
                <a:cubicBezTo>
                  <a:pt x="11769" y="17129"/>
                  <a:pt x="11777" y="17129"/>
                  <a:pt x="11785" y="17130"/>
                </a:cubicBezTo>
                <a:cubicBezTo>
                  <a:pt x="11907" y="17231"/>
                  <a:pt x="12030" y="17334"/>
                  <a:pt x="12157" y="17436"/>
                </a:cubicBezTo>
                <a:cubicBezTo>
                  <a:pt x="12163" y="17441"/>
                  <a:pt x="12174" y="17443"/>
                  <a:pt x="12185" y="17443"/>
                </a:cubicBezTo>
                <a:cubicBezTo>
                  <a:pt x="12196" y="17443"/>
                  <a:pt x="12207" y="17441"/>
                  <a:pt x="12216" y="17438"/>
                </a:cubicBezTo>
                <a:cubicBezTo>
                  <a:pt x="12288" y="17410"/>
                  <a:pt x="12340" y="17361"/>
                  <a:pt x="12373" y="17286"/>
                </a:cubicBezTo>
                <a:cubicBezTo>
                  <a:pt x="12404" y="17212"/>
                  <a:pt x="12450" y="17144"/>
                  <a:pt x="12488" y="17073"/>
                </a:cubicBezTo>
                <a:cubicBezTo>
                  <a:pt x="12508" y="17037"/>
                  <a:pt x="12524" y="16999"/>
                  <a:pt x="12543" y="16962"/>
                </a:cubicBezTo>
                <a:cubicBezTo>
                  <a:pt x="12566" y="16976"/>
                  <a:pt x="12586" y="16983"/>
                  <a:pt x="12602" y="16983"/>
                </a:cubicBezTo>
                <a:cubicBezTo>
                  <a:pt x="12632" y="16983"/>
                  <a:pt x="12653" y="16960"/>
                  <a:pt x="12671" y="16909"/>
                </a:cubicBezTo>
                <a:cubicBezTo>
                  <a:pt x="12725" y="16753"/>
                  <a:pt x="12772" y="16594"/>
                  <a:pt x="12822" y="16443"/>
                </a:cubicBezTo>
                <a:cubicBezTo>
                  <a:pt x="12862" y="16471"/>
                  <a:pt x="12913" y="16511"/>
                  <a:pt x="12966" y="16548"/>
                </a:cubicBezTo>
                <a:cubicBezTo>
                  <a:pt x="12990" y="16565"/>
                  <a:pt x="13013" y="16574"/>
                  <a:pt x="13033" y="16574"/>
                </a:cubicBezTo>
                <a:cubicBezTo>
                  <a:pt x="13060" y="16574"/>
                  <a:pt x="13083" y="16559"/>
                  <a:pt x="13101" y="16526"/>
                </a:cubicBezTo>
                <a:cubicBezTo>
                  <a:pt x="13150" y="16441"/>
                  <a:pt x="13197" y="16353"/>
                  <a:pt x="13225" y="16261"/>
                </a:cubicBezTo>
                <a:cubicBezTo>
                  <a:pt x="13266" y="16127"/>
                  <a:pt x="13291" y="15987"/>
                  <a:pt x="13320" y="15849"/>
                </a:cubicBezTo>
                <a:cubicBezTo>
                  <a:pt x="13328" y="15806"/>
                  <a:pt x="13326" y="15758"/>
                  <a:pt x="13330" y="15709"/>
                </a:cubicBezTo>
                <a:cubicBezTo>
                  <a:pt x="13410" y="15687"/>
                  <a:pt x="13420" y="15671"/>
                  <a:pt x="13409" y="15532"/>
                </a:cubicBezTo>
                <a:cubicBezTo>
                  <a:pt x="13402" y="15432"/>
                  <a:pt x="13383" y="15334"/>
                  <a:pt x="13378" y="15234"/>
                </a:cubicBezTo>
                <a:cubicBezTo>
                  <a:pt x="13373" y="15144"/>
                  <a:pt x="13381" y="15056"/>
                  <a:pt x="13382" y="14966"/>
                </a:cubicBezTo>
                <a:cubicBezTo>
                  <a:pt x="13445" y="14999"/>
                  <a:pt x="13507" y="15030"/>
                  <a:pt x="13568" y="15064"/>
                </a:cubicBezTo>
                <a:cubicBezTo>
                  <a:pt x="13585" y="15073"/>
                  <a:pt x="13600" y="15078"/>
                  <a:pt x="13615" y="15078"/>
                </a:cubicBezTo>
                <a:cubicBezTo>
                  <a:pt x="13644" y="15078"/>
                  <a:pt x="13666" y="15059"/>
                  <a:pt x="13676" y="15024"/>
                </a:cubicBezTo>
                <a:cubicBezTo>
                  <a:pt x="13703" y="14922"/>
                  <a:pt x="13724" y="14819"/>
                  <a:pt x="13745" y="14716"/>
                </a:cubicBezTo>
                <a:cubicBezTo>
                  <a:pt x="13757" y="14654"/>
                  <a:pt x="13770" y="14593"/>
                  <a:pt x="13773" y="14531"/>
                </a:cubicBezTo>
                <a:cubicBezTo>
                  <a:pt x="13780" y="14370"/>
                  <a:pt x="13778" y="14208"/>
                  <a:pt x="13781" y="14045"/>
                </a:cubicBezTo>
                <a:cubicBezTo>
                  <a:pt x="13788" y="14048"/>
                  <a:pt x="13799" y="14059"/>
                  <a:pt x="13810" y="14059"/>
                </a:cubicBezTo>
                <a:cubicBezTo>
                  <a:pt x="13819" y="14060"/>
                  <a:pt x="13828" y="14060"/>
                  <a:pt x="13838" y="14060"/>
                </a:cubicBezTo>
                <a:cubicBezTo>
                  <a:pt x="13852" y="14060"/>
                  <a:pt x="13866" y="14058"/>
                  <a:pt x="13875" y="14052"/>
                </a:cubicBezTo>
                <a:cubicBezTo>
                  <a:pt x="13894" y="14036"/>
                  <a:pt x="13909" y="14006"/>
                  <a:pt x="13912" y="13982"/>
                </a:cubicBezTo>
                <a:cubicBezTo>
                  <a:pt x="13914" y="13955"/>
                  <a:pt x="13901" y="13927"/>
                  <a:pt x="13893" y="13898"/>
                </a:cubicBezTo>
                <a:cubicBezTo>
                  <a:pt x="13856" y="13764"/>
                  <a:pt x="13870" y="13632"/>
                  <a:pt x="13891" y="13497"/>
                </a:cubicBezTo>
                <a:cubicBezTo>
                  <a:pt x="13914" y="13339"/>
                  <a:pt x="13919" y="13178"/>
                  <a:pt x="13940" y="13019"/>
                </a:cubicBezTo>
                <a:cubicBezTo>
                  <a:pt x="13945" y="12973"/>
                  <a:pt x="13973" y="12936"/>
                  <a:pt x="13904" y="12926"/>
                </a:cubicBezTo>
                <a:cubicBezTo>
                  <a:pt x="13961" y="12874"/>
                  <a:pt x="13971" y="12800"/>
                  <a:pt x="13937" y="12734"/>
                </a:cubicBezTo>
                <a:cubicBezTo>
                  <a:pt x="13928" y="12715"/>
                  <a:pt x="13932" y="12690"/>
                  <a:pt x="13932" y="12670"/>
                </a:cubicBezTo>
                <a:cubicBezTo>
                  <a:pt x="13933" y="12605"/>
                  <a:pt x="13937" y="12540"/>
                  <a:pt x="13935" y="12476"/>
                </a:cubicBezTo>
                <a:cubicBezTo>
                  <a:pt x="13934" y="12421"/>
                  <a:pt x="13927" y="12366"/>
                  <a:pt x="13917" y="12315"/>
                </a:cubicBezTo>
                <a:cubicBezTo>
                  <a:pt x="13918" y="12279"/>
                  <a:pt x="13929" y="12238"/>
                  <a:pt x="13917" y="12207"/>
                </a:cubicBezTo>
                <a:cubicBezTo>
                  <a:pt x="13904" y="12173"/>
                  <a:pt x="14002" y="12139"/>
                  <a:pt x="13934" y="12122"/>
                </a:cubicBezTo>
                <a:cubicBezTo>
                  <a:pt x="13933" y="12083"/>
                  <a:pt x="13922" y="12044"/>
                  <a:pt x="13934" y="12031"/>
                </a:cubicBezTo>
                <a:cubicBezTo>
                  <a:pt x="13980" y="11986"/>
                  <a:pt x="13953" y="11932"/>
                  <a:pt x="13966" y="11885"/>
                </a:cubicBezTo>
                <a:cubicBezTo>
                  <a:pt x="14001" y="11754"/>
                  <a:pt x="14043" y="11627"/>
                  <a:pt x="14083" y="11500"/>
                </a:cubicBezTo>
                <a:cubicBezTo>
                  <a:pt x="14089" y="11475"/>
                  <a:pt x="14102" y="11454"/>
                  <a:pt x="14125" y="11430"/>
                </a:cubicBezTo>
                <a:cubicBezTo>
                  <a:pt x="14146" y="11523"/>
                  <a:pt x="14169" y="11615"/>
                  <a:pt x="14190" y="11708"/>
                </a:cubicBezTo>
                <a:cubicBezTo>
                  <a:pt x="14221" y="11844"/>
                  <a:pt x="14251" y="11979"/>
                  <a:pt x="14282" y="12114"/>
                </a:cubicBezTo>
                <a:cubicBezTo>
                  <a:pt x="14303" y="12211"/>
                  <a:pt x="14318" y="12310"/>
                  <a:pt x="14346" y="12404"/>
                </a:cubicBezTo>
                <a:cubicBezTo>
                  <a:pt x="14405" y="12591"/>
                  <a:pt x="14477" y="12773"/>
                  <a:pt x="14531" y="12961"/>
                </a:cubicBezTo>
                <a:cubicBezTo>
                  <a:pt x="14573" y="13107"/>
                  <a:pt x="14597" y="13260"/>
                  <a:pt x="14629" y="13410"/>
                </a:cubicBezTo>
                <a:cubicBezTo>
                  <a:pt x="14639" y="13452"/>
                  <a:pt x="14645" y="13495"/>
                  <a:pt x="14660" y="13533"/>
                </a:cubicBezTo>
                <a:cubicBezTo>
                  <a:pt x="14668" y="13553"/>
                  <a:pt x="14694" y="13565"/>
                  <a:pt x="14719" y="13574"/>
                </a:cubicBezTo>
                <a:cubicBezTo>
                  <a:pt x="14751" y="13729"/>
                  <a:pt x="14823" y="13871"/>
                  <a:pt x="14904" y="14010"/>
                </a:cubicBezTo>
                <a:cubicBezTo>
                  <a:pt x="14935" y="14062"/>
                  <a:pt x="14950" y="14123"/>
                  <a:pt x="14972" y="14180"/>
                </a:cubicBezTo>
                <a:cubicBezTo>
                  <a:pt x="14978" y="14196"/>
                  <a:pt x="14979" y="14212"/>
                  <a:pt x="14984" y="14227"/>
                </a:cubicBezTo>
                <a:cubicBezTo>
                  <a:pt x="15007" y="14298"/>
                  <a:pt x="15033" y="14332"/>
                  <a:pt x="15069" y="14332"/>
                </a:cubicBezTo>
                <a:cubicBezTo>
                  <a:pt x="15095" y="14332"/>
                  <a:pt x="15125" y="14315"/>
                  <a:pt x="15162" y="14283"/>
                </a:cubicBezTo>
                <a:cubicBezTo>
                  <a:pt x="15173" y="14274"/>
                  <a:pt x="15183" y="14263"/>
                  <a:pt x="15187" y="14259"/>
                </a:cubicBezTo>
                <a:cubicBezTo>
                  <a:pt x="15260" y="14416"/>
                  <a:pt x="15339" y="14567"/>
                  <a:pt x="15401" y="14726"/>
                </a:cubicBezTo>
                <a:cubicBezTo>
                  <a:pt x="15446" y="14843"/>
                  <a:pt x="15466" y="14968"/>
                  <a:pt x="15496" y="15090"/>
                </a:cubicBezTo>
                <a:cubicBezTo>
                  <a:pt x="15502" y="15115"/>
                  <a:pt x="15504" y="15141"/>
                  <a:pt x="15512" y="15165"/>
                </a:cubicBezTo>
                <a:cubicBezTo>
                  <a:pt x="15537" y="15241"/>
                  <a:pt x="15555" y="15272"/>
                  <a:pt x="15596" y="15272"/>
                </a:cubicBezTo>
                <a:cubicBezTo>
                  <a:pt x="15617" y="15272"/>
                  <a:pt x="15645" y="15264"/>
                  <a:pt x="15682" y="15249"/>
                </a:cubicBezTo>
                <a:cubicBezTo>
                  <a:pt x="15725" y="15419"/>
                  <a:pt x="15840" y="15544"/>
                  <a:pt x="15954" y="15668"/>
                </a:cubicBezTo>
                <a:cubicBezTo>
                  <a:pt x="15994" y="15712"/>
                  <a:pt x="16031" y="15733"/>
                  <a:pt x="16070" y="15733"/>
                </a:cubicBezTo>
                <a:cubicBezTo>
                  <a:pt x="16108" y="15733"/>
                  <a:pt x="16147" y="15712"/>
                  <a:pt x="16190" y="15673"/>
                </a:cubicBezTo>
                <a:cubicBezTo>
                  <a:pt x="16239" y="15630"/>
                  <a:pt x="16290" y="15587"/>
                  <a:pt x="16335" y="15539"/>
                </a:cubicBezTo>
                <a:cubicBezTo>
                  <a:pt x="16371" y="15502"/>
                  <a:pt x="16399" y="15456"/>
                  <a:pt x="16432" y="15415"/>
                </a:cubicBezTo>
                <a:cubicBezTo>
                  <a:pt x="16491" y="15601"/>
                  <a:pt x="16639" y="15736"/>
                  <a:pt x="16748" y="15897"/>
                </a:cubicBezTo>
                <a:cubicBezTo>
                  <a:pt x="16826" y="16013"/>
                  <a:pt x="16896" y="16137"/>
                  <a:pt x="16968" y="16258"/>
                </a:cubicBezTo>
                <a:cubicBezTo>
                  <a:pt x="17019" y="16344"/>
                  <a:pt x="17049" y="16384"/>
                  <a:pt x="17088" y="16384"/>
                </a:cubicBezTo>
                <a:cubicBezTo>
                  <a:pt x="17121" y="16384"/>
                  <a:pt x="17160" y="16355"/>
                  <a:pt x="17224" y="16300"/>
                </a:cubicBezTo>
                <a:cubicBezTo>
                  <a:pt x="17299" y="16409"/>
                  <a:pt x="17379" y="16516"/>
                  <a:pt x="17452" y="16626"/>
                </a:cubicBezTo>
                <a:cubicBezTo>
                  <a:pt x="17487" y="16681"/>
                  <a:pt x="17505" y="16704"/>
                  <a:pt x="17529" y="16704"/>
                </a:cubicBezTo>
                <a:cubicBezTo>
                  <a:pt x="17545" y="16704"/>
                  <a:pt x="17563" y="16694"/>
                  <a:pt x="17592" y="16676"/>
                </a:cubicBezTo>
                <a:cubicBezTo>
                  <a:pt x="17699" y="16794"/>
                  <a:pt x="17796" y="16913"/>
                  <a:pt x="17906" y="17021"/>
                </a:cubicBezTo>
                <a:cubicBezTo>
                  <a:pt x="17932" y="17046"/>
                  <a:pt x="17953" y="17058"/>
                  <a:pt x="17973" y="17058"/>
                </a:cubicBezTo>
                <a:cubicBezTo>
                  <a:pt x="18001" y="17058"/>
                  <a:pt x="18028" y="17034"/>
                  <a:pt x="18063" y="16991"/>
                </a:cubicBezTo>
                <a:cubicBezTo>
                  <a:pt x="18112" y="16928"/>
                  <a:pt x="18168" y="16870"/>
                  <a:pt x="18224" y="16805"/>
                </a:cubicBezTo>
                <a:cubicBezTo>
                  <a:pt x="18337" y="16952"/>
                  <a:pt x="18455" y="17104"/>
                  <a:pt x="18575" y="17262"/>
                </a:cubicBezTo>
                <a:cubicBezTo>
                  <a:pt x="18591" y="17248"/>
                  <a:pt x="18605" y="17235"/>
                  <a:pt x="18613" y="17228"/>
                </a:cubicBezTo>
                <a:cubicBezTo>
                  <a:pt x="18759" y="17338"/>
                  <a:pt x="18840" y="17520"/>
                  <a:pt x="19026" y="17583"/>
                </a:cubicBezTo>
                <a:cubicBezTo>
                  <a:pt x="19049" y="17591"/>
                  <a:pt x="19064" y="17596"/>
                  <a:pt x="19074" y="17596"/>
                </a:cubicBezTo>
                <a:cubicBezTo>
                  <a:pt x="19091" y="17596"/>
                  <a:pt x="19098" y="17583"/>
                  <a:pt x="19114" y="17552"/>
                </a:cubicBezTo>
                <a:cubicBezTo>
                  <a:pt x="19254" y="17700"/>
                  <a:pt x="19396" y="17849"/>
                  <a:pt x="19536" y="18001"/>
                </a:cubicBezTo>
                <a:cubicBezTo>
                  <a:pt x="19616" y="18089"/>
                  <a:pt x="19688" y="18181"/>
                  <a:pt x="19771" y="18266"/>
                </a:cubicBezTo>
                <a:cubicBezTo>
                  <a:pt x="19803" y="18298"/>
                  <a:pt x="19850" y="18315"/>
                  <a:pt x="19891" y="18338"/>
                </a:cubicBezTo>
                <a:cubicBezTo>
                  <a:pt x="19902" y="18298"/>
                  <a:pt x="19928" y="18255"/>
                  <a:pt x="19923" y="18217"/>
                </a:cubicBezTo>
                <a:cubicBezTo>
                  <a:pt x="19902" y="18082"/>
                  <a:pt x="19876" y="17950"/>
                  <a:pt x="19845" y="17817"/>
                </a:cubicBezTo>
                <a:cubicBezTo>
                  <a:pt x="19813" y="17683"/>
                  <a:pt x="19773" y="17551"/>
                  <a:pt x="19736" y="17417"/>
                </a:cubicBezTo>
                <a:lnTo>
                  <a:pt x="19736" y="17417"/>
                </a:lnTo>
                <a:cubicBezTo>
                  <a:pt x="19743" y="17420"/>
                  <a:pt x="19750" y="17421"/>
                  <a:pt x="19756" y="17422"/>
                </a:cubicBezTo>
                <a:cubicBezTo>
                  <a:pt x="19768" y="17400"/>
                  <a:pt x="19792" y="17375"/>
                  <a:pt x="19788" y="17355"/>
                </a:cubicBezTo>
                <a:cubicBezTo>
                  <a:pt x="19766" y="17228"/>
                  <a:pt x="19735" y="17101"/>
                  <a:pt x="19711" y="16973"/>
                </a:cubicBezTo>
                <a:cubicBezTo>
                  <a:pt x="19705" y="16931"/>
                  <a:pt x="19722" y="16887"/>
                  <a:pt x="19716" y="16846"/>
                </a:cubicBezTo>
                <a:cubicBezTo>
                  <a:pt x="19704" y="16765"/>
                  <a:pt x="19680" y="16687"/>
                  <a:pt x="19661" y="16602"/>
                </a:cubicBezTo>
                <a:lnTo>
                  <a:pt x="19661" y="16602"/>
                </a:lnTo>
                <a:cubicBezTo>
                  <a:pt x="19678" y="16604"/>
                  <a:pt x="19691" y="16607"/>
                  <a:pt x="19707" y="16610"/>
                </a:cubicBezTo>
                <a:cubicBezTo>
                  <a:pt x="19727" y="16615"/>
                  <a:pt x="19744" y="16617"/>
                  <a:pt x="19760" y="16617"/>
                </a:cubicBezTo>
                <a:cubicBezTo>
                  <a:pt x="19826" y="16617"/>
                  <a:pt x="19858" y="16578"/>
                  <a:pt x="19859" y="16494"/>
                </a:cubicBezTo>
                <a:cubicBezTo>
                  <a:pt x="19860" y="16331"/>
                  <a:pt x="19858" y="16166"/>
                  <a:pt x="19854" y="16002"/>
                </a:cubicBezTo>
                <a:cubicBezTo>
                  <a:pt x="19853" y="15954"/>
                  <a:pt x="19839" y="15905"/>
                  <a:pt x="19829" y="15851"/>
                </a:cubicBezTo>
                <a:lnTo>
                  <a:pt x="19829" y="15851"/>
                </a:lnTo>
                <a:cubicBezTo>
                  <a:pt x="19849" y="15854"/>
                  <a:pt x="19872" y="15862"/>
                  <a:pt x="19895" y="15868"/>
                </a:cubicBezTo>
                <a:cubicBezTo>
                  <a:pt x="19905" y="15870"/>
                  <a:pt x="19913" y="15871"/>
                  <a:pt x="19921" y="15871"/>
                </a:cubicBezTo>
                <a:cubicBezTo>
                  <a:pt x="19957" y="15871"/>
                  <a:pt x="19974" y="15848"/>
                  <a:pt x="19963" y="15806"/>
                </a:cubicBezTo>
                <a:cubicBezTo>
                  <a:pt x="19947" y="15743"/>
                  <a:pt x="19921" y="15681"/>
                  <a:pt x="19904" y="15617"/>
                </a:cubicBezTo>
                <a:cubicBezTo>
                  <a:pt x="19887" y="15549"/>
                  <a:pt x="19871" y="15478"/>
                  <a:pt x="19863" y="15406"/>
                </a:cubicBezTo>
                <a:cubicBezTo>
                  <a:pt x="19849" y="15275"/>
                  <a:pt x="19841" y="15144"/>
                  <a:pt x="19832" y="15026"/>
                </a:cubicBezTo>
                <a:cubicBezTo>
                  <a:pt x="19978" y="15002"/>
                  <a:pt x="20128" y="14980"/>
                  <a:pt x="20278" y="14952"/>
                </a:cubicBezTo>
                <a:cubicBezTo>
                  <a:pt x="20301" y="14948"/>
                  <a:pt x="20332" y="14916"/>
                  <a:pt x="20334" y="14896"/>
                </a:cubicBezTo>
                <a:cubicBezTo>
                  <a:pt x="20338" y="14802"/>
                  <a:pt x="20331" y="14706"/>
                  <a:pt x="20328" y="14603"/>
                </a:cubicBezTo>
                <a:cubicBezTo>
                  <a:pt x="20380" y="14587"/>
                  <a:pt x="20384" y="14572"/>
                  <a:pt x="20352" y="14500"/>
                </a:cubicBezTo>
                <a:cubicBezTo>
                  <a:pt x="20315" y="14416"/>
                  <a:pt x="20284" y="14328"/>
                  <a:pt x="20251" y="14223"/>
                </a:cubicBezTo>
                <a:cubicBezTo>
                  <a:pt x="20349" y="14212"/>
                  <a:pt x="20362" y="14191"/>
                  <a:pt x="20316" y="14108"/>
                </a:cubicBezTo>
                <a:cubicBezTo>
                  <a:pt x="20244" y="13977"/>
                  <a:pt x="20165" y="13853"/>
                  <a:pt x="20095" y="13724"/>
                </a:cubicBezTo>
                <a:cubicBezTo>
                  <a:pt x="20074" y="13686"/>
                  <a:pt x="20065" y="13640"/>
                  <a:pt x="20051" y="13599"/>
                </a:cubicBezTo>
                <a:lnTo>
                  <a:pt x="20051" y="13599"/>
                </a:lnTo>
                <a:cubicBezTo>
                  <a:pt x="20123" y="13600"/>
                  <a:pt x="20187" y="13601"/>
                  <a:pt x="20251" y="13602"/>
                </a:cubicBezTo>
                <a:cubicBezTo>
                  <a:pt x="20253" y="13602"/>
                  <a:pt x="20254" y="13602"/>
                  <a:pt x="20256" y="13602"/>
                </a:cubicBezTo>
                <a:cubicBezTo>
                  <a:pt x="20310" y="13602"/>
                  <a:pt x="20331" y="13569"/>
                  <a:pt x="20321" y="13519"/>
                </a:cubicBezTo>
                <a:cubicBezTo>
                  <a:pt x="20311" y="13473"/>
                  <a:pt x="20299" y="13424"/>
                  <a:pt x="20273" y="13388"/>
                </a:cubicBezTo>
                <a:cubicBezTo>
                  <a:pt x="20169" y="13241"/>
                  <a:pt x="20123" y="13071"/>
                  <a:pt x="20056" y="12907"/>
                </a:cubicBezTo>
                <a:cubicBezTo>
                  <a:pt x="20004" y="12782"/>
                  <a:pt x="19927" y="12664"/>
                  <a:pt x="19859" y="12544"/>
                </a:cubicBezTo>
                <a:cubicBezTo>
                  <a:pt x="19830" y="12494"/>
                  <a:pt x="19793" y="12449"/>
                  <a:pt x="19768" y="12411"/>
                </a:cubicBezTo>
                <a:cubicBezTo>
                  <a:pt x="19801" y="12411"/>
                  <a:pt x="19834" y="12412"/>
                  <a:pt x="19868" y="12412"/>
                </a:cubicBezTo>
                <a:cubicBezTo>
                  <a:pt x="19936" y="12412"/>
                  <a:pt x="20006" y="12411"/>
                  <a:pt x="20075" y="12408"/>
                </a:cubicBezTo>
                <a:cubicBezTo>
                  <a:pt x="20149" y="12405"/>
                  <a:pt x="20225" y="12395"/>
                  <a:pt x="20301" y="12387"/>
                </a:cubicBezTo>
                <a:cubicBezTo>
                  <a:pt x="20384" y="12378"/>
                  <a:pt x="20391" y="12366"/>
                  <a:pt x="20379" y="12285"/>
                </a:cubicBezTo>
                <a:cubicBezTo>
                  <a:pt x="20376" y="12273"/>
                  <a:pt x="20375" y="12259"/>
                  <a:pt x="20371" y="12237"/>
                </a:cubicBezTo>
                <a:lnTo>
                  <a:pt x="20371" y="12237"/>
                </a:lnTo>
                <a:cubicBezTo>
                  <a:pt x="20403" y="12248"/>
                  <a:pt x="20435" y="12253"/>
                  <a:pt x="20465" y="12253"/>
                </a:cubicBezTo>
                <a:cubicBezTo>
                  <a:pt x="20568" y="12253"/>
                  <a:pt x="20660" y="12200"/>
                  <a:pt x="20758" y="12184"/>
                </a:cubicBezTo>
                <a:cubicBezTo>
                  <a:pt x="20772" y="12181"/>
                  <a:pt x="20794" y="12148"/>
                  <a:pt x="20791" y="12131"/>
                </a:cubicBezTo>
                <a:cubicBezTo>
                  <a:pt x="20777" y="12021"/>
                  <a:pt x="20764" y="11908"/>
                  <a:pt x="20736" y="11800"/>
                </a:cubicBezTo>
                <a:cubicBezTo>
                  <a:pt x="20722" y="11744"/>
                  <a:pt x="20681" y="11693"/>
                  <a:pt x="20643" y="11627"/>
                </a:cubicBezTo>
                <a:lnTo>
                  <a:pt x="20643" y="11627"/>
                </a:lnTo>
                <a:cubicBezTo>
                  <a:pt x="20644" y="11627"/>
                  <a:pt x="20651" y="11630"/>
                  <a:pt x="20659" y="11630"/>
                </a:cubicBezTo>
                <a:cubicBezTo>
                  <a:pt x="20660" y="11630"/>
                  <a:pt x="20662" y="11630"/>
                  <a:pt x="20664" y="11630"/>
                </a:cubicBezTo>
                <a:cubicBezTo>
                  <a:pt x="20751" y="11603"/>
                  <a:pt x="20762" y="11562"/>
                  <a:pt x="20705" y="11490"/>
                </a:cubicBezTo>
                <a:cubicBezTo>
                  <a:pt x="20627" y="11388"/>
                  <a:pt x="20553" y="11284"/>
                  <a:pt x="20473" y="11181"/>
                </a:cubicBezTo>
                <a:cubicBezTo>
                  <a:pt x="20453" y="11155"/>
                  <a:pt x="20429" y="11133"/>
                  <a:pt x="20409" y="11112"/>
                </a:cubicBezTo>
                <a:cubicBezTo>
                  <a:pt x="20450" y="11090"/>
                  <a:pt x="20493" y="11068"/>
                  <a:pt x="20535" y="11044"/>
                </a:cubicBezTo>
                <a:cubicBezTo>
                  <a:pt x="20580" y="11021"/>
                  <a:pt x="20584" y="10992"/>
                  <a:pt x="20558" y="10946"/>
                </a:cubicBezTo>
                <a:cubicBezTo>
                  <a:pt x="20466" y="10786"/>
                  <a:pt x="20340" y="10666"/>
                  <a:pt x="20167" y="10600"/>
                </a:cubicBezTo>
                <a:cubicBezTo>
                  <a:pt x="20154" y="10596"/>
                  <a:pt x="20146" y="10587"/>
                  <a:pt x="20134" y="10580"/>
                </a:cubicBezTo>
                <a:cubicBezTo>
                  <a:pt x="20139" y="10572"/>
                  <a:pt x="20142" y="10566"/>
                  <a:pt x="20146" y="10562"/>
                </a:cubicBezTo>
                <a:cubicBezTo>
                  <a:pt x="20164" y="10543"/>
                  <a:pt x="20183" y="10525"/>
                  <a:pt x="20203" y="10507"/>
                </a:cubicBezTo>
                <a:cubicBezTo>
                  <a:pt x="20183" y="10488"/>
                  <a:pt x="20167" y="10462"/>
                  <a:pt x="20143" y="10452"/>
                </a:cubicBezTo>
                <a:cubicBezTo>
                  <a:pt x="20026" y="10406"/>
                  <a:pt x="19951" y="10319"/>
                  <a:pt x="19886" y="10216"/>
                </a:cubicBezTo>
                <a:cubicBezTo>
                  <a:pt x="19866" y="10185"/>
                  <a:pt x="19844" y="10154"/>
                  <a:pt x="19825" y="10128"/>
                </a:cubicBezTo>
                <a:cubicBezTo>
                  <a:pt x="19890" y="10093"/>
                  <a:pt x="19952" y="10056"/>
                  <a:pt x="20016" y="10025"/>
                </a:cubicBezTo>
                <a:cubicBezTo>
                  <a:pt x="20066" y="10003"/>
                  <a:pt x="20064" y="9963"/>
                  <a:pt x="20043" y="9929"/>
                </a:cubicBezTo>
                <a:cubicBezTo>
                  <a:pt x="19952" y="9777"/>
                  <a:pt x="19848" y="9633"/>
                  <a:pt x="19684" y="9545"/>
                </a:cubicBezTo>
                <a:cubicBezTo>
                  <a:pt x="19624" y="9511"/>
                  <a:pt x="19571" y="9463"/>
                  <a:pt x="19490" y="9403"/>
                </a:cubicBezTo>
                <a:lnTo>
                  <a:pt x="19566" y="9403"/>
                </a:lnTo>
                <a:cubicBezTo>
                  <a:pt x="19566" y="9247"/>
                  <a:pt x="19426" y="9221"/>
                  <a:pt x="19345" y="9146"/>
                </a:cubicBezTo>
                <a:cubicBezTo>
                  <a:pt x="19244" y="9053"/>
                  <a:pt x="19129" y="8977"/>
                  <a:pt x="19023" y="8890"/>
                </a:cubicBezTo>
                <a:cubicBezTo>
                  <a:pt x="18913" y="8799"/>
                  <a:pt x="18799" y="8709"/>
                  <a:pt x="18697" y="8609"/>
                </a:cubicBezTo>
                <a:cubicBezTo>
                  <a:pt x="18627" y="8540"/>
                  <a:pt x="18572" y="8457"/>
                  <a:pt x="18510" y="8383"/>
                </a:cubicBezTo>
                <a:cubicBezTo>
                  <a:pt x="18488" y="8357"/>
                  <a:pt x="18465" y="8329"/>
                  <a:pt x="18434" y="8293"/>
                </a:cubicBezTo>
                <a:lnTo>
                  <a:pt x="18434" y="8293"/>
                </a:lnTo>
                <a:cubicBezTo>
                  <a:pt x="18460" y="8296"/>
                  <a:pt x="18475" y="8298"/>
                  <a:pt x="18490" y="8300"/>
                </a:cubicBezTo>
                <a:cubicBezTo>
                  <a:pt x="18590" y="8307"/>
                  <a:pt x="18691" y="8318"/>
                  <a:pt x="18791" y="8321"/>
                </a:cubicBezTo>
                <a:cubicBezTo>
                  <a:pt x="18795" y="8321"/>
                  <a:pt x="18799" y="8321"/>
                  <a:pt x="18802" y="8321"/>
                </a:cubicBezTo>
                <a:cubicBezTo>
                  <a:pt x="18880" y="8321"/>
                  <a:pt x="18959" y="8311"/>
                  <a:pt x="19036" y="8311"/>
                </a:cubicBezTo>
                <a:cubicBezTo>
                  <a:pt x="19040" y="8311"/>
                  <a:pt x="19044" y="8311"/>
                  <a:pt x="19047" y="8311"/>
                </a:cubicBezTo>
                <a:cubicBezTo>
                  <a:pt x="19174" y="8313"/>
                  <a:pt x="19299" y="8322"/>
                  <a:pt x="19426" y="8324"/>
                </a:cubicBezTo>
                <a:cubicBezTo>
                  <a:pt x="19427" y="8324"/>
                  <a:pt x="19429" y="8324"/>
                  <a:pt x="19430" y="8324"/>
                </a:cubicBezTo>
                <a:cubicBezTo>
                  <a:pt x="19454" y="8324"/>
                  <a:pt x="19477" y="8308"/>
                  <a:pt x="19501" y="8301"/>
                </a:cubicBezTo>
                <a:cubicBezTo>
                  <a:pt x="19493" y="8276"/>
                  <a:pt x="19485" y="8251"/>
                  <a:pt x="19475" y="8226"/>
                </a:cubicBezTo>
                <a:lnTo>
                  <a:pt x="19475" y="8226"/>
                </a:lnTo>
                <a:cubicBezTo>
                  <a:pt x="19504" y="8229"/>
                  <a:pt x="19533" y="8232"/>
                  <a:pt x="19560" y="8232"/>
                </a:cubicBezTo>
                <a:cubicBezTo>
                  <a:pt x="19623" y="8232"/>
                  <a:pt x="19680" y="8219"/>
                  <a:pt x="19719" y="8175"/>
                </a:cubicBezTo>
                <a:cubicBezTo>
                  <a:pt x="19734" y="8174"/>
                  <a:pt x="19749" y="8174"/>
                  <a:pt x="19762" y="8174"/>
                </a:cubicBezTo>
                <a:cubicBezTo>
                  <a:pt x="19775" y="8174"/>
                  <a:pt x="19788" y="8174"/>
                  <a:pt x="19800" y="8174"/>
                </a:cubicBezTo>
                <a:cubicBezTo>
                  <a:pt x="19834" y="8174"/>
                  <a:pt x="19866" y="8173"/>
                  <a:pt x="19896" y="8167"/>
                </a:cubicBezTo>
                <a:cubicBezTo>
                  <a:pt x="19995" y="8148"/>
                  <a:pt x="20095" y="8126"/>
                  <a:pt x="20191" y="8096"/>
                </a:cubicBezTo>
                <a:cubicBezTo>
                  <a:pt x="20273" y="8072"/>
                  <a:pt x="20281" y="8045"/>
                  <a:pt x="20252" y="7966"/>
                </a:cubicBezTo>
                <a:cubicBezTo>
                  <a:pt x="20231" y="7900"/>
                  <a:pt x="20211" y="7833"/>
                  <a:pt x="20191" y="7763"/>
                </a:cubicBezTo>
                <a:cubicBezTo>
                  <a:pt x="20412" y="7762"/>
                  <a:pt x="20626" y="7706"/>
                  <a:pt x="20834" y="7628"/>
                </a:cubicBezTo>
                <a:cubicBezTo>
                  <a:pt x="20887" y="7609"/>
                  <a:pt x="20947" y="7613"/>
                  <a:pt x="20998" y="7593"/>
                </a:cubicBezTo>
                <a:cubicBezTo>
                  <a:pt x="21098" y="7556"/>
                  <a:pt x="21100" y="7541"/>
                  <a:pt x="21054" y="7447"/>
                </a:cubicBezTo>
                <a:cubicBezTo>
                  <a:pt x="21175" y="7441"/>
                  <a:pt x="21291" y="7433"/>
                  <a:pt x="21410" y="7427"/>
                </a:cubicBezTo>
                <a:cubicBezTo>
                  <a:pt x="21419" y="7426"/>
                  <a:pt x="21429" y="7426"/>
                  <a:pt x="21438" y="7426"/>
                </a:cubicBezTo>
                <a:cubicBezTo>
                  <a:pt x="21457" y="7426"/>
                  <a:pt x="21476" y="7427"/>
                  <a:pt x="21495" y="7427"/>
                </a:cubicBezTo>
                <a:cubicBezTo>
                  <a:pt x="21540" y="7427"/>
                  <a:pt x="21577" y="7418"/>
                  <a:pt x="21561" y="7366"/>
                </a:cubicBezTo>
                <a:cubicBezTo>
                  <a:pt x="21624" y="7362"/>
                  <a:pt x="21685" y="7365"/>
                  <a:pt x="21743" y="7355"/>
                </a:cubicBezTo>
                <a:cubicBezTo>
                  <a:pt x="21917" y="7323"/>
                  <a:pt x="22091" y="7288"/>
                  <a:pt x="22262" y="7246"/>
                </a:cubicBezTo>
                <a:cubicBezTo>
                  <a:pt x="22305" y="7236"/>
                  <a:pt x="22343" y="7196"/>
                  <a:pt x="22382" y="7170"/>
                </a:cubicBezTo>
                <a:cubicBezTo>
                  <a:pt x="22346" y="7135"/>
                  <a:pt x="22315" y="7084"/>
                  <a:pt x="22273" y="7071"/>
                </a:cubicBezTo>
                <a:cubicBezTo>
                  <a:pt x="22118" y="7020"/>
                  <a:pt x="21957" y="6983"/>
                  <a:pt x="21799" y="6942"/>
                </a:cubicBezTo>
                <a:cubicBezTo>
                  <a:pt x="21780" y="6937"/>
                  <a:pt x="21762" y="6939"/>
                  <a:pt x="21732" y="6938"/>
                </a:cubicBezTo>
                <a:cubicBezTo>
                  <a:pt x="21780" y="6876"/>
                  <a:pt x="21734" y="6865"/>
                  <a:pt x="21693" y="6847"/>
                </a:cubicBezTo>
                <a:cubicBezTo>
                  <a:pt x="21515" y="6775"/>
                  <a:pt x="21336" y="6705"/>
                  <a:pt x="21151" y="6630"/>
                </a:cubicBezTo>
                <a:cubicBezTo>
                  <a:pt x="21213" y="6577"/>
                  <a:pt x="21189" y="6530"/>
                  <a:pt x="21139" y="6497"/>
                </a:cubicBezTo>
                <a:cubicBezTo>
                  <a:pt x="21062" y="6449"/>
                  <a:pt x="20982" y="6403"/>
                  <a:pt x="20899" y="6363"/>
                </a:cubicBezTo>
                <a:cubicBezTo>
                  <a:pt x="20811" y="6319"/>
                  <a:pt x="20719" y="6281"/>
                  <a:pt x="20627" y="6248"/>
                </a:cubicBezTo>
                <a:cubicBezTo>
                  <a:pt x="20551" y="6220"/>
                  <a:pt x="20471" y="6199"/>
                  <a:pt x="20389" y="6175"/>
                </a:cubicBezTo>
                <a:cubicBezTo>
                  <a:pt x="20424" y="6146"/>
                  <a:pt x="20462" y="6105"/>
                  <a:pt x="20508" y="6079"/>
                </a:cubicBezTo>
                <a:cubicBezTo>
                  <a:pt x="20564" y="6048"/>
                  <a:pt x="20549" y="6013"/>
                  <a:pt x="20520" y="5982"/>
                </a:cubicBezTo>
                <a:cubicBezTo>
                  <a:pt x="20482" y="5940"/>
                  <a:pt x="20439" y="5896"/>
                  <a:pt x="20389" y="5868"/>
                </a:cubicBezTo>
                <a:cubicBezTo>
                  <a:pt x="20245" y="5788"/>
                  <a:pt x="20098" y="5713"/>
                  <a:pt x="19951" y="5641"/>
                </a:cubicBezTo>
                <a:cubicBezTo>
                  <a:pt x="19917" y="5625"/>
                  <a:pt x="19876" y="5623"/>
                  <a:pt x="19836" y="5615"/>
                </a:cubicBezTo>
                <a:cubicBezTo>
                  <a:pt x="19861" y="5585"/>
                  <a:pt x="19891" y="5550"/>
                  <a:pt x="19920" y="5515"/>
                </a:cubicBezTo>
                <a:cubicBezTo>
                  <a:pt x="19961" y="5465"/>
                  <a:pt x="19957" y="5422"/>
                  <a:pt x="19896" y="5400"/>
                </a:cubicBezTo>
                <a:cubicBezTo>
                  <a:pt x="19810" y="5366"/>
                  <a:pt x="19720" y="5345"/>
                  <a:pt x="19634" y="5316"/>
                </a:cubicBezTo>
                <a:cubicBezTo>
                  <a:pt x="19563" y="5292"/>
                  <a:pt x="19496" y="5257"/>
                  <a:pt x="19426" y="5236"/>
                </a:cubicBezTo>
                <a:cubicBezTo>
                  <a:pt x="19333" y="5209"/>
                  <a:pt x="19256" y="5154"/>
                  <a:pt x="19170" y="5116"/>
                </a:cubicBezTo>
                <a:cubicBezTo>
                  <a:pt x="19146" y="5105"/>
                  <a:pt x="19117" y="5108"/>
                  <a:pt x="19097" y="5096"/>
                </a:cubicBezTo>
                <a:cubicBezTo>
                  <a:pt x="19082" y="5087"/>
                  <a:pt x="19078" y="5060"/>
                  <a:pt x="19069" y="5042"/>
                </a:cubicBezTo>
                <a:cubicBezTo>
                  <a:pt x="19120" y="5023"/>
                  <a:pt x="19135" y="4982"/>
                  <a:pt x="19131" y="4931"/>
                </a:cubicBezTo>
                <a:cubicBezTo>
                  <a:pt x="19130" y="4927"/>
                  <a:pt x="19141" y="4922"/>
                  <a:pt x="19145" y="4917"/>
                </a:cubicBezTo>
                <a:cubicBezTo>
                  <a:pt x="19160" y="4900"/>
                  <a:pt x="19174" y="4880"/>
                  <a:pt x="19179" y="4854"/>
                </a:cubicBezTo>
                <a:cubicBezTo>
                  <a:pt x="19197" y="4838"/>
                  <a:pt x="19218" y="4824"/>
                  <a:pt x="19232" y="4805"/>
                </a:cubicBezTo>
                <a:cubicBezTo>
                  <a:pt x="19280" y="4728"/>
                  <a:pt x="19330" y="4653"/>
                  <a:pt x="19372" y="4572"/>
                </a:cubicBezTo>
                <a:cubicBezTo>
                  <a:pt x="19422" y="4474"/>
                  <a:pt x="19421" y="4467"/>
                  <a:pt x="19315" y="4419"/>
                </a:cubicBezTo>
                <a:cubicBezTo>
                  <a:pt x="19201" y="4368"/>
                  <a:pt x="19081" y="4329"/>
                  <a:pt x="18960" y="4282"/>
                </a:cubicBezTo>
                <a:cubicBezTo>
                  <a:pt x="18969" y="4196"/>
                  <a:pt x="18966" y="4192"/>
                  <a:pt x="18861" y="4191"/>
                </a:cubicBezTo>
                <a:cubicBezTo>
                  <a:pt x="18802" y="4191"/>
                  <a:pt x="18743" y="4192"/>
                  <a:pt x="18685" y="4198"/>
                </a:cubicBezTo>
                <a:cubicBezTo>
                  <a:pt x="18631" y="4205"/>
                  <a:pt x="18577" y="4217"/>
                  <a:pt x="18522" y="4228"/>
                </a:cubicBezTo>
                <a:cubicBezTo>
                  <a:pt x="18560" y="4166"/>
                  <a:pt x="18599" y="4104"/>
                  <a:pt x="18640" y="4038"/>
                </a:cubicBezTo>
                <a:cubicBezTo>
                  <a:pt x="18625" y="4031"/>
                  <a:pt x="18610" y="4023"/>
                  <a:pt x="18595" y="4015"/>
                </a:cubicBezTo>
                <a:cubicBezTo>
                  <a:pt x="18605" y="4007"/>
                  <a:pt x="18613" y="3999"/>
                  <a:pt x="18641" y="3977"/>
                </a:cubicBezTo>
                <a:cubicBezTo>
                  <a:pt x="18567" y="3960"/>
                  <a:pt x="18509" y="3932"/>
                  <a:pt x="18452" y="3932"/>
                </a:cubicBezTo>
                <a:cubicBezTo>
                  <a:pt x="18450" y="3932"/>
                  <a:pt x="18448" y="3932"/>
                  <a:pt x="18446" y="3932"/>
                </a:cubicBezTo>
                <a:cubicBezTo>
                  <a:pt x="18188" y="3938"/>
                  <a:pt x="17931" y="3941"/>
                  <a:pt x="17675" y="3963"/>
                </a:cubicBezTo>
                <a:cubicBezTo>
                  <a:pt x="17488" y="3979"/>
                  <a:pt x="17303" y="4022"/>
                  <a:pt x="17118" y="4054"/>
                </a:cubicBezTo>
                <a:cubicBezTo>
                  <a:pt x="17088" y="4061"/>
                  <a:pt x="17058" y="4064"/>
                  <a:pt x="17015" y="4071"/>
                </a:cubicBezTo>
                <a:cubicBezTo>
                  <a:pt x="17101" y="3989"/>
                  <a:pt x="17174" y="3917"/>
                  <a:pt x="17250" y="3842"/>
                </a:cubicBezTo>
                <a:cubicBezTo>
                  <a:pt x="17241" y="3832"/>
                  <a:pt x="17232" y="3822"/>
                  <a:pt x="17232" y="3822"/>
                </a:cubicBezTo>
                <a:lnTo>
                  <a:pt x="17232" y="3822"/>
                </a:lnTo>
                <a:cubicBezTo>
                  <a:pt x="17232" y="3822"/>
                  <a:pt x="17232" y="3822"/>
                  <a:pt x="17232" y="3822"/>
                </a:cubicBezTo>
                <a:cubicBezTo>
                  <a:pt x="17258" y="3770"/>
                  <a:pt x="17282" y="3724"/>
                  <a:pt x="17307" y="3673"/>
                </a:cubicBezTo>
                <a:cubicBezTo>
                  <a:pt x="17287" y="3670"/>
                  <a:pt x="17267" y="3666"/>
                  <a:pt x="17263" y="3665"/>
                </a:cubicBezTo>
                <a:cubicBezTo>
                  <a:pt x="17325" y="3548"/>
                  <a:pt x="17387" y="3430"/>
                  <a:pt x="17451" y="3315"/>
                </a:cubicBezTo>
                <a:cubicBezTo>
                  <a:pt x="17477" y="3265"/>
                  <a:pt x="17459" y="3240"/>
                  <a:pt x="17413" y="3215"/>
                </a:cubicBezTo>
                <a:cubicBezTo>
                  <a:pt x="17310" y="3161"/>
                  <a:pt x="17200" y="3163"/>
                  <a:pt x="17088" y="3157"/>
                </a:cubicBezTo>
                <a:cubicBezTo>
                  <a:pt x="17041" y="3154"/>
                  <a:pt x="16989" y="3166"/>
                  <a:pt x="16957" y="3112"/>
                </a:cubicBezTo>
                <a:cubicBezTo>
                  <a:pt x="16950" y="3101"/>
                  <a:pt x="16927" y="3097"/>
                  <a:pt x="16911" y="3096"/>
                </a:cubicBezTo>
                <a:cubicBezTo>
                  <a:pt x="16882" y="3093"/>
                  <a:pt x="16853" y="3091"/>
                  <a:pt x="16823" y="3091"/>
                </a:cubicBezTo>
                <a:cubicBezTo>
                  <a:pt x="16724" y="3091"/>
                  <a:pt x="16625" y="3110"/>
                  <a:pt x="16526" y="3146"/>
                </a:cubicBezTo>
                <a:cubicBezTo>
                  <a:pt x="16537" y="3161"/>
                  <a:pt x="16545" y="3169"/>
                  <a:pt x="16559" y="3186"/>
                </a:cubicBezTo>
                <a:cubicBezTo>
                  <a:pt x="16528" y="3181"/>
                  <a:pt x="16504" y="3177"/>
                  <a:pt x="16475" y="3172"/>
                </a:cubicBezTo>
                <a:cubicBezTo>
                  <a:pt x="16478" y="3129"/>
                  <a:pt x="16481" y="3085"/>
                  <a:pt x="16484" y="3040"/>
                </a:cubicBezTo>
                <a:cubicBezTo>
                  <a:pt x="16487" y="2987"/>
                  <a:pt x="16481" y="2964"/>
                  <a:pt x="16450" y="2964"/>
                </a:cubicBezTo>
                <a:cubicBezTo>
                  <a:pt x="16438" y="2964"/>
                  <a:pt x="16422" y="2968"/>
                  <a:pt x="16401" y="2975"/>
                </a:cubicBezTo>
                <a:cubicBezTo>
                  <a:pt x="16334" y="2996"/>
                  <a:pt x="16269" y="3027"/>
                  <a:pt x="16207" y="3058"/>
                </a:cubicBezTo>
                <a:cubicBezTo>
                  <a:pt x="16017" y="3150"/>
                  <a:pt x="15827" y="3244"/>
                  <a:pt x="15627" y="3343"/>
                </a:cubicBezTo>
                <a:cubicBezTo>
                  <a:pt x="15619" y="3279"/>
                  <a:pt x="15607" y="3226"/>
                  <a:pt x="15605" y="3173"/>
                </a:cubicBezTo>
                <a:cubicBezTo>
                  <a:pt x="15603" y="3131"/>
                  <a:pt x="15587" y="3113"/>
                  <a:pt x="15561" y="3113"/>
                </a:cubicBezTo>
                <a:cubicBezTo>
                  <a:pt x="15551" y="3113"/>
                  <a:pt x="15540" y="3116"/>
                  <a:pt x="15527" y="3121"/>
                </a:cubicBezTo>
                <a:cubicBezTo>
                  <a:pt x="15471" y="3140"/>
                  <a:pt x="15413" y="3157"/>
                  <a:pt x="15364" y="3189"/>
                </a:cubicBezTo>
                <a:cubicBezTo>
                  <a:pt x="15206" y="3294"/>
                  <a:pt x="15060" y="3414"/>
                  <a:pt x="14927" y="3552"/>
                </a:cubicBezTo>
                <a:cubicBezTo>
                  <a:pt x="14789" y="3693"/>
                  <a:pt x="14637" y="3819"/>
                  <a:pt x="14487" y="3949"/>
                </a:cubicBezTo>
                <a:cubicBezTo>
                  <a:pt x="14345" y="4073"/>
                  <a:pt x="14201" y="4195"/>
                  <a:pt x="14057" y="4317"/>
                </a:cubicBezTo>
                <a:cubicBezTo>
                  <a:pt x="14043" y="4329"/>
                  <a:pt x="14030" y="4339"/>
                  <a:pt x="14002" y="4344"/>
                </a:cubicBezTo>
                <a:cubicBezTo>
                  <a:pt x="14222" y="3880"/>
                  <a:pt x="14448" y="3418"/>
                  <a:pt x="14659" y="2949"/>
                </a:cubicBezTo>
                <a:cubicBezTo>
                  <a:pt x="14868" y="2482"/>
                  <a:pt x="15066" y="2010"/>
                  <a:pt x="15259" y="1537"/>
                </a:cubicBezTo>
                <a:cubicBezTo>
                  <a:pt x="15452" y="1062"/>
                  <a:pt x="15614" y="572"/>
                  <a:pt x="15785" y="92"/>
                </a:cubicBezTo>
                <a:cubicBezTo>
                  <a:pt x="15683" y="59"/>
                  <a:pt x="15597" y="30"/>
                  <a:pt x="15509" y="4"/>
                </a:cubicBezTo>
                <a:cubicBezTo>
                  <a:pt x="15503" y="2"/>
                  <a:pt x="15496" y="1"/>
                  <a:pt x="15488" y="1"/>
                </a:cubicBezTo>
                <a:close/>
              </a:path>
            </a:pathLst>
          </a:custGeom>
          <a:solidFill>
            <a:srgbClr val="FFFFFF">
              <a:alpha val="21568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14;p24"/>
          <p:cNvSpPr/>
          <p:nvPr/>
        </p:nvSpPr>
        <p:spPr>
          <a:xfrm rot="-6390818">
            <a:off x="8578923" y="3774951"/>
            <a:ext cx="640659" cy="628337"/>
          </a:xfrm>
          <a:custGeom>
            <a:avLst/>
            <a:gdLst/>
            <a:ahLst/>
            <a:cxnLst/>
            <a:rect l="l" t="t" r="r" b="b"/>
            <a:pathLst>
              <a:path w="35377" h="34692" extrusionOk="0">
                <a:moveTo>
                  <a:pt x="27537" y="1"/>
                </a:moveTo>
                <a:cubicBezTo>
                  <a:pt x="27514" y="1"/>
                  <a:pt x="27492" y="3"/>
                  <a:pt x="27473" y="11"/>
                </a:cubicBezTo>
                <a:cubicBezTo>
                  <a:pt x="27266" y="96"/>
                  <a:pt x="27063" y="192"/>
                  <a:pt x="26864" y="295"/>
                </a:cubicBezTo>
                <a:cubicBezTo>
                  <a:pt x="26660" y="399"/>
                  <a:pt x="26463" y="518"/>
                  <a:pt x="26264" y="630"/>
                </a:cubicBezTo>
                <a:cubicBezTo>
                  <a:pt x="26263" y="618"/>
                  <a:pt x="26263" y="606"/>
                  <a:pt x="26263" y="595"/>
                </a:cubicBezTo>
                <a:cubicBezTo>
                  <a:pt x="26230" y="587"/>
                  <a:pt x="26191" y="567"/>
                  <a:pt x="26162" y="567"/>
                </a:cubicBezTo>
                <a:cubicBezTo>
                  <a:pt x="26156" y="567"/>
                  <a:pt x="26150" y="568"/>
                  <a:pt x="26144" y="570"/>
                </a:cubicBezTo>
                <a:cubicBezTo>
                  <a:pt x="25948" y="658"/>
                  <a:pt x="25757" y="759"/>
                  <a:pt x="25559" y="847"/>
                </a:cubicBezTo>
                <a:cubicBezTo>
                  <a:pt x="25496" y="876"/>
                  <a:pt x="25418" y="862"/>
                  <a:pt x="25355" y="889"/>
                </a:cubicBezTo>
                <a:cubicBezTo>
                  <a:pt x="25230" y="944"/>
                  <a:pt x="25113" y="1010"/>
                  <a:pt x="24985" y="1076"/>
                </a:cubicBezTo>
                <a:cubicBezTo>
                  <a:pt x="24983" y="1049"/>
                  <a:pt x="24982" y="1025"/>
                  <a:pt x="24981" y="999"/>
                </a:cubicBezTo>
                <a:cubicBezTo>
                  <a:pt x="24977" y="860"/>
                  <a:pt x="24926" y="791"/>
                  <a:pt x="24817" y="791"/>
                </a:cubicBezTo>
                <a:cubicBezTo>
                  <a:pt x="24792" y="791"/>
                  <a:pt x="24763" y="794"/>
                  <a:pt x="24732" y="802"/>
                </a:cubicBezTo>
                <a:cubicBezTo>
                  <a:pt x="24468" y="863"/>
                  <a:pt x="24206" y="933"/>
                  <a:pt x="23945" y="1005"/>
                </a:cubicBezTo>
                <a:cubicBezTo>
                  <a:pt x="23866" y="1027"/>
                  <a:pt x="23793" y="1069"/>
                  <a:pt x="23711" y="1105"/>
                </a:cubicBezTo>
                <a:cubicBezTo>
                  <a:pt x="23711" y="1073"/>
                  <a:pt x="23712" y="1033"/>
                  <a:pt x="23712" y="994"/>
                </a:cubicBezTo>
                <a:cubicBezTo>
                  <a:pt x="23711" y="929"/>
                  <a:pt x="23685" y="892"/>
                  <a:pt x="23642" y="892"/>
                </a:cubicBezTo>
                <a:cubicBezTo>
                  <a:pt x="23625" y="892"/>
                  <a:pt x="23606" y="897"/>
                  <a:pt x="23585" y="909"/>
                </a:cubicBezTo>
                <a:cubicBezTo>
                  <a:pt x="23490" y="959"/>
                  <a:pt x="23402" y="1026"/>
                  <a:pt x="23308" y="1077"/>
                </a:cubicBezTo>
                <a:cubicBezTo>
                  <a:pt x="23202" y="1134"/>
                  <a:pt x="23095" y="1187"/>
                  <a:pt x="22984" y="1229"/>
                </a:cubicBezTo>
                <a:cubicBezTo>
                  <a:pt x="22780" y="1303"/>
                  <a:pt x="22572" y="1366"/>
                  <a:pt x="22387" y="1428"/>
                </a:cubicBezTo>
                <a:cubicBezTo>
                  <a:pt x="22290" y="1205"/>
                  <a:pt x="22195" y="970"/>
                  <a:pt x="22090" y="742"/>
                </a:cubicBezTo>
                <a:cubicBezTo>
                  <a:pt x="22075" y="711"/>
                  <a:pt x="22021" y="674"/>
                  <a:pt x="21987" y="674"/>
                </a:cubicBezTo>
                <a:cubicBezTo>
                  <a:pt x="21984" y="674"/>
                  <a:pt x="21981" y="674"/>
                  <a:pt x="21978" y="675"/>
                </a:cubicBezTo>
                <a:cubicBezTo>
                  <a:pt x="21824" y="707"/>
                  <a:pt x="21673" y="754"/>
                  <a:pt x="21509" y="800"/>
                </a:cubicBezTo>
                <a:cubicBezTo>
                  <a:pt x="21486" y="763"/>
                  <a:pt x="21468" y="744"/>
                  <a:pt x="21444" y="744"/>
                </a:cubicBezTo>
                <a:cubicBezTo>
                  <a:pt x="21419" y="744"/>
                  <a:pt x="21387" y="764"/>
                  <a:pt x="21334" y="805"/>
                </a:cubicBezTo>
                <a:cubicBezTo>
                  <a:pt x="21212" y="898"/>
                  <a:pt x="21083" y="985"/>
                  <a:pt x="20942" y="1079"/>
                </a:cubicBezTo>
                <a:cubicBezTo>
                  <a:pt x="20910" y="993"/>
                  <a:pt x="20884" y="951"/>
                  <a:pt x="20846" y="951"/>
                </a:cubicBezTo>
                <a:cubicBezTo>
                  <a:pt x="20817" y="951"/>
                  <a:pt x="20781" y="975"/>
                  <a:pt x="20731" y="1022"/>
                </a:cubicBezTo>
                <a:cubicBezTo>
                  <a:pt x="20553" y="1187"/>
                  <a:pt x="20384" y="1362"/>
                  <a:pt x="20206" y="1529"/>
                </a:cubicBezTo>
                <a:cubicBezTo>
                  <a:pt x="20151" y="1578"/>
                  <a:pt x="20080" y="1611"/>
                  <a:pt x="20021" y="1649"/>
                </a:cubicBezTo>
                <a:cubicBezTo>
                  <a:pt x="19995" y="1532"/>
                  <a:pt x="19971" y="1429"/>
                  <a:pt x="19946" y="1325"/>
                </a:cubicBezTo>
                <a:cubicBezTo>
                  <a:pt x="19931" y="1260"/>
                  <a:pt x="19897" y="1230"/>
                  <a:pt x="19850" y="1230"/>
                </a:cubicBezTo>
                <a:cubicBezTo>
                  <a:pt x="19830" y="1230"/>
                  <a:pt x="19808" y="1236"/>
                  <a:pt x="19784" y="1247"/>
                </a:cubicBezTo>
                <a:cubicBezTo>
                  <a:pt x="19714" y="1280"/>
                  <a:pt x="19641" y="1318"/>
                  <a:pt x="19591" y="1375"/>
                </a:cubicBezTo>
                <a:cubicBezTo>
                  <a:pt x="19398" y="1599"/>
                  <a:pt x="19143" y="1742"/>
                  <a:pt x="18907" y="1913"/>
                </a:cubicBezTo>
                <a:cubicBezTo>
                  <a:pt x="18725" y="2047"/>
                  <a:pt x="18566" y="2215"/>
                  <a:pt x="18401" y="2374"/>
                </a:cubicBezTo>
                <a:cubicBezTo>
                  <a:pt x="18331" y="2440"/>
                  <a:pt x="18273" y="2518"/>
                  <a:pt x="18225" y="2573"/>
                </a:cubicBezTo>
                <a:cubicBezTo>
                  <a:pt x="18185" y="2416"/>
                  <a:pt x="18146" y="2247"/>
                  <a:pt x="18099" y="2082"/>
                </a:cubicBezTo>
                <a:cubicBezTo>
                  <a:pt x="18064" y="1961"/>
                  <a:pt x="18017" y="1845"/>
                  <a:pt x="17975" y="1728"/>
                </a:cubicBezTo>
                <a:cubicBezTo>
                  <a:pt x="17944" y="1645"/>
                  <a:pt x="17925" y="1611"/>
                  <a:pt x="17883" y="1611"/>
                </a:cubicBezTo>
                <a:cubicBezTo>
                  <a:pt x="17859" y="1611"/>
                  <a:pt x="17827" y="1622"/>
                  <a:pt x="17781" y="1642"/>
                </a:cubicBezTo>
                <a:cubicBezTo>
                  <a:pt x="17760" y="1650"/>
                  <a:pt x="17739" y="1659"/>
                  <a:pt x="17706" y="1673"/>
                </a:cubicBezTo>
                <a:cubicBezTo>
                  <a:pt x="17731" y="1422"/>
                  <a:pt x="17548" y="1268"/>
                  <a:pt x="17466" y="1071"/>
                </a:cubicBezTo>
                <a:cubicBezTo>
                  <a:pt x="17458" y="1053"/>
                  <a:pt x="17414" y="1035"/>
                  <a:pt x="17385" y="1035"/>
                </a:cubicBezTo>
                <a:cubicBezTo>
                  <a:pt x="17378" y="1035"/>
                  <a:pt x="17373" y="1035"/>
                  <a:pt x="17368" y="1037"/>
                </a:cubicBezTo>
                <a:cubicBezTo>
                  <a:pt x="17197" y="1105"/>
                  <a:pt x="17022" y="1172"/>
                  <a:pt x="16860" y="1258"/>
                </a:cubicBezTo>
                <a:cubicBezTo>
                  <a:pt x="16774" y="1305"/>
                  <a:pt x="16711" y="1390"/>
                  <a:pt x="16618" y="1475"/>
                </a:cubicBezTo>
                <a:lnTo>
                  <a:pt x="16618" y="1475"/>
                </a:lnTo>
                <a:cubicBezTo>
                  <a:pt x="16619" y="1471"/>
                  <a:pt x="16620" y="1454"/>
                  <a:pt x="16613" y="1443"/>
                </a:cubicBezTo>
                <a:cubicBezTo>
                  <a:pt x="16573" y="1375"/>
                  <a:pt x="16535" y="1342"/>
                  <a:pt x="16496" y="1342"/>
                </a:cubicBezTo>
                <a:cubicBezTo>
                  <a:pt x="16457" y="1342"/>
                  <a:pt x="16417" y="1372"/>
                  <a:pt x="16371" y="1431"/>
                </a:cubicBezTo>
                <a:cubicBezTo>
                  <a:pt x="16240" y="1598"/>
                  <a:pt x="16101" y="1761"/>
                  <a:pt x="15968" y="1926"/>
                </a:cubicBezTo>
                <a:cubicBezTo>
                  <a:pt x="15934" y="1967"/>
                  <a:pt x="15910" y="2016"/>
                  <a:pt x="15884" y="2057"/>
                </a:cubicBezTo>
                <a:cubicBezTo>
                  <a:pt x="15833" y="2000"/>
                  <a:pt x="15778" y="1941"/>
                  <a:pt x="15723" y="1881"/>
                </a:cubicBezTo>
                <a:cubicBezTo>
                  <a:pt x="15695" y="1851"/>
                  <a:pt x="15670" y="1837"/>
                  <a:pt x="15644" y="1837"/>
                </a:cubicBezTo>
                <a:cubicBezTo>
                  <a:pt x="15617" y="1837"/>
                  <a:pt x="15588" y="1854"/>
                  <a:pt x="15556" y="1885"/>
                </a:cubicBezTo>
                <a:cubicBezTo>
                  <a:pt x="15336" y="2096"/>
                  <a:pt x="15193" y="2345"/>
                  <a:pt x="15155" y="2652"/>
                </a:cubicBezTo>
                <a:cubicBezTo>
                  <a:pt x="15152" y="2669"/>
                  <a:pt x="15144" y="2688"/>
                  <a:pt x="15136" y="2709"/>
                </a:cubicBezTo>
                <a:cubicBezTo>
                  <a:pt x="15123" y="2705"/>
                  <a:pt x="15113" y="2704"/>
                  <a:pt x="15103" y="2699"/>
                </a:cubicBezTo>
                <a:cubicBezTo>
                  <a:pt x="15066" y="2677"/>
                  <a:pt x="15030" y="2654"/>
                  <a:pt x="14992" y="2631"/>
                </a:cubicBezTo>
                <a:cubicBezTo>
                  <a:pt x="14971" y="2669"/>
                  <a:pt x="14934" y="2705"/>
                  <a:pt x="14929" y="2746"/>
                </a:cubicBezTo>
                <a:cubicBezTo>
                  <a:pt x="14903" y="2954"/>
                  <a:pt x="14791" y="3109"/>
                  <a:pt x="14652" y="3253"/>
                </a:cubicBezTo>
                <a:cubicBezTo>
                  <a:pt x="14609" y="3299"/>
                  <a:pt x="14569" y="3346"/>
                  <a:pt x="14534" y="3386"/>
                </a:cubicBezTo>
                <a:cubicBezTo>
                  <a:pt x="14454" y="3297"/>
                  <a:pt x="14370" y="3212"/>
                  <a:pt x="14295" y="3121"/>
                </a:cubicBezTo>
                <a:cubicBezTo>
                  <a:pt x="14267" y="3087"/>
                  <a:pt x="14239" y="3074"/>
                  <a:pt x="14212" y="3074"/>
                </a:cubicBezTo>
                <a:cubicBezTo>
                  <a:pt x="14182" y="3074"/>
                  <a:pt x="14153" y="3091"/>
                  <a:pt x="14128" y="3116"/>
                </a:cubicBezTo>
                <a:cubicBezTo>
                  <a:pt x="13919" y="3324"/>
                  <a:pt x="13732" y="3548"/>
                  <a:pt x="13654" y="3845"/>
                </a:cubicBezTo>
                <a:cubicBezTo>
                  <a:pt x="13626" y="3955"/>
                  <a:pt x="13567" y="4060"/>
                  <a:pt x="13505" y="4212"/>
                </a:cubicBezTo>
                <a:cubicBezTo>
                  <a:pt x="13493" y="4168"/>
                  <a:pt x="13484" y="4128"/>
                  <a:pt x="13475" y="4091"/>
                </a:cubicBezTo>
                <a:cubicBezTo>
                  <a:pt x="13223" y="4151"/>
                  <a:pt x="13238" y="4387"/>
                  <a:pt x="13151" y="4547"/>
                </a:cubicBezTo>
                <a:cubicBezTo>
                  <a:pt x="13042" y="4745"/>
                  <a:pt x="12964" y="4961"/>
                  <a:pt x="12867" y="5166"/>
                </a:cubicBezTo>
                <a:cubicBezTo>
                  <a:pt x="12764" y="5380"/>
                  <a:pt x="12664" y="5596"/>
                  <a:pt x="12544" y="5802"/>
                </a:cubicBezTo>
                <a:cubicBezTo>
                  <a:pt x="12463" y="5941"/>
                  <a:pt x="12353" y="6062"/>
                  <a:pt x="12258" y="6191"/>
                </a:cubicBezTo>
                <a:cubicBezTo>
                  <a:pt x="12223" y="6237"/>
                  <a:pt x="12189" y="6285"/>
                  <a:pt x="12142" y="6349"/>
                </a:cubicBezTo>
                <a:cubicBezTo>
                  <a:pt x="12137" y="6305"/>
                  <a:pt x="12135" y="6282"/>
                  <a:pt x="12131" y="6258"/>
                </a:cubicBezTo>
                <a:cubicBezTo>
                  <a:pt x="12101" y="6093"/>
                  <a:pt x="12079" y="5927"/>
                  <a:pt x="12043" y="5764"/>
                </a:cubicBezTo>
                <a:cubicBezTo>
                  <a:pt x="12012" y="5626"/>
                  <a:pt x="11959" y="5493"/>
                  <a:pt x="11926" y="5356"/>
                </a:cubicBezTo>
                <a:cubicBezTo>
                  <a:pt x="11879" y="5152"/>
                  <a:pt x="11843" y="4946"/>
                  <a:pt x="11796" y="4742"/>
                </a:cubicBezTo>
                <a:cubicBezTo>
                  <a:pt x="11786" y="4703"/>
                  <a:pt x="11750" y="4668"/>
                  <a:pt x="11728" y="4631"/>
                </a:cubicBezTo>
                <a:cubicBezTo>
                  <a:pt x="11692" y="4655"/>
                  <a:pt x="11654" y="4679"/>
                  <a:pt x="11618" y="4703"/>
                </a:cubicBezTo>
                <a:cubicBezTo>
                  <a:pt x="11597" y="4554"/>
                  <a:pt x="11564" y="4400"/>
                  <a:pt x="11438" y="4334"/>
                </a:cubicBezTo>
                <a:cubicBezTo>
                  <a:pt x="11407" y="4223"/>
                  <a:pt x="11393" y="4132"/>
                  <a:pt x="11355" y="4052"/>
                </a:cubicBezTo>
                <a:cubicBezTo>
                  <a:pt x="11286" y="3902"/>
                  <a:pt x="11211" y="3751"/>
                  <a:pt x="11126" y="3608"/>
                </a:cubicBezTo>
                <a:cubicBezTo>
                  <a:pt x="11084" y="3540"/>
                  <a:pt x="11052" y="3510"/>
                  <a:pt x="11012" y="3510"/>
                </a:cubicBezTo>
                <a:cubicBezTo>
                  <a:pt x="10979" y="3510"/>
                  <a:pt x="10942" y="3529"/>
                  <a:pt x="10890" y="3562"/>
                </a:cubicBezTo>
                <a:cubicBezTo>
                  <a:pt x="10793" y="3625"/>
                  <a:pt x="10694" y="3680"/>
                  <a:pt x="10591" y="3742"/>
                </a:cubicBezTo>
                <a:cubicBezTo>
                  <a:pt x="10500" y="3388"/>
                  <a:pt x="10328" y="3068"/>
                  <a:pt x="10119" y="2764"/>
                </a:cubicBezTo>
                <a:cubicBezTo>
                  <a:pt x="10067" y="2688"/>
                  <a:pt x="10049" y="2589"/>
                  <a:pt x="9996" y="2514"/>
                </a:cubicBezTo>
                <a:cubicBezTo>
                  <a:pt x="9944" y="2438"/>
                  <a:pt x="9912" y="2403"/>
                  <a:pt x="9874" y="2403"/>
                </a:cubicBezTo>
                <a:cubicBezTo>
                  <a:pt x="9840" y="2403"/>
                  <a:pt x="9801" y="2431"/>
                  <a:pt x="9738" y="2484"/>
                </a:cubicBezTo>
                <a:cubicBezTo>
                  <a:pt x="9678" y="2293"/>
                  <a:pt x="9620" y="2107"/>
                  <a:pt x="9563" y="1921"/>
                </a:cubicBezTo>
                <a:cubicBezTo>
                  <a:pt x="9549" y="1876"/>
                  <a:pt x="9541" y="1829"/>
                  <a:pt x="9529" y="1784"/>
                </a:cubicBezTo>
                <a:cubicBezTo>
                  <a:pt x="9516" y="1730"/>
                  <a:pt x="9497" y="1685"/>
                  <a:pt x="9457" y="1685"/>
                </a:cubicBezTo>
                <a:cubicBezTo>
                  <a:pt x="9443" y="1685"/>
                  <a:pt x="9426" y="1691"/>
                  <a:pt x="9406" y="1704"/>
                </a:cubicBezTo>
                <a:cubicBezTo>
                  <a:pt x="9375" y="1603"/>
                  <a:pt x="9356" y="1504"/>
                  <a:pt x="9315" y="1414"/>
                </a:cubicBezTo>
                <a:cubicBezTo>
                  <a:pt x="9194" y="1149"/>
                  <a:pt x="9069" y="884"/>
                  <a:pt x="8935" y="626"/>
                </a:cubicBezTo>
                <a:cubicBezTo>
                  <a:pt x="8900" y="559"/>
                  <a:pt x="8823" y="516"/>
                  <a:pt x="8766" y="461"/>
                </a:cubicBezTo>
                <a:cubicBezTo>
                  <a:pt x="8724" y="533"/>
                  <a:pt x="8652" y="603"/>
                  <a:pt x="8647" y="676"/>
                </a:cubicBezTo>
                <a:cubicBezTo>
                  <a:pt x="8628" y="948"/>
                  <a:pt x="8632" y="1218"/>
                  <a:pt x="8629" y="1490"/>
                </a:cubicBezTo>
                <a:cubicBezTo>
                  <a:pt x="8629" y="1520"/>
                  <a:pt x="8641" y="1551"/>
                  <a:pt x="8649" y="1598"/>
                </a:cubicBezTo>
                <a:cubicBezTo>
                  <a:pt x="8622" y="1586"/>
                  <a:pt x="8601" y="1580"/>
                  <a:pt x="8584" y="1580"/>
                </a:cubicBezTo>
                <a:cubicBezTo>
                  <a:pt x="8529" y="1580"/>
                  <a:pt x="8528" y="1640"/>
                  <a:pt x="8520" y="1696"/>
                </a:cubicBezTo>
                <a:cubicBezTo>
                  <a:pt x="8476" y="2011"/>
                  <a:pt x="8431" y="2326"/>
                  <a:pt x="8386" y="2652"/>
                </a:cubicBezTo>
                <a:cubicBezTo>
                  <a:pt x="8350" y="2626"/>
                  <a:pt x="8319" y="2615"/>
                  <a:pt x="8292" y="2615"/>
                </a:cubicBezTo>
                <a:cubicBezTo>
                  <a:pt x="8237" y="2615"/>
                  <a:pt x="8201" y="2662"/>
                  <a:pt x="8179" y="2725"/>
                </a:cubicBezTo>
                <a:cubicBezTo>
                  <a:pt x="8130" y="2869"/>
                  <a:pt x="8088" y="3016"/>
                  <a:pt x="8057" y="3163"/>
                </a:cubicBezTo>
                <a:cubicBezTo>
                  <a:pt x="8024" y="3322"/>
                  <a:pt x="8000" y="3485"/>
                  <a:pt x="7983" y="3646"/>
                </a:cubicBezTo>
                <a:cubicBezTo>
                  <a:pt x="7968" y="3780"/>
                  <a:pt x="7968" y="3916"/>
                  <a:pt x="7960" y="4058"/>
                </a:cubicBezTo>
                <a:cubicBezTo>
                  <a:pt x="7898" y="4012"/>
                  <a:pt x="7818" y="3968"/>
                  <a:pt x="7757" y="3904"/>
                </a:cubicBezTo>
                <a:cubicBezTo>
                  <a:pt x="7729" y="3874"/>
                  <a:pt x="7703" y="3862"/>
                  <a:pt x="7681" y="3862"/>
                </a:cubicBezTo>
                <a:cubicBezTo>
                  <a:pt x="7647" y="3862"/>
                  <a:pt x="7620" y="3889"/>
                  <a:pt x="7598" y="3923"/>
                </a:cubicBezTo>
                <a:cubicBezTo>
                  <a:pt x="7545" y="4005"/>
                  <a:pt x="7491" y="4089"/>
                  <a:pt x="7466" y="4180"/>
                </a:cubicBezTo>
                <a:cubicBezTo>
                  <a:pt x="7394" y="4444"/>
                  <a:pt x="7335" y="4709"/>
                  <a:pt x="7278" y="4976"/>
                </a:cubicBezTo>
                <a:cubicBezTo>
                  <a:pt x="7264" y="5038"/>
                  <a:pt x="7280" y="5104"/>
                  <a:pt x="7281" y="5171"/>
                </a:cubicBezTo>
                <a:cubicBezTo>
                  <a:pt x="7223" y="5142"/>
                  <a:pt x="7156" y="5110"/>
                  <a:pt x="7089" y="5077"/>
                </a:cubicBezTo>
                <a:cubicBezTo>
                  <a:pt x="7058" y="5062"/>
                  <a:pt x="7030" y="5054"/>
                  <a:pt x="7006" y="5054"/>
                </a:cubicBezTo>
                <a:cubicBezTo>
                  <a:pt x="6956" y="5054"/>
                  <a:pt x="6923" y="5088"/>
                  <a:pt x="6914" y="5159"/>
                </a:cubicBezTo>
                <a:cubicBezTo>
                  <a:pt x="6894" y="5310"/>
                  <a:pt x="6897" y="5462"/>
                  <a:pt x="6884" y="5614"/>
                </a:cubicBezTo>
                <a:cubicBezTo>
                  <a:pt x="6872" y="5737"/>
                  <a:pt x="6844" y="5858"/>
                  <a:pt x="6838" y="5980"/>
                </a:cubicBezTo>
                <a:cubicBezTo>
                  <a:pt x="6832" y="6139"/>
                  <a:pt x="6775" y="6286"/>
                  <a:pt x="6746" y="6439"/>
                </a:cubicBezTo>
                <a:cubicBezTo>
                  <a:pt x="6739" y="6480"/>
                  <a:pt x="6756" y="6526"/>
                  <a:pt x="6744" y="6563"/>
                </a:cubicBezTo>
                <a:cubicBezTo>
                  <a:pt x="6735" y="6591"/>
                  <a:pt x="6693" y="6608"/>
                  <a:pt x="6668" y="6629"/>
                </a:cubicBezTo>
                <a:cubicBezTo>
                  <a:pt x="6634" y="6581"/>
                  <a:pt x="6592" y="6562"/>
                  <a:pt x="6544" y="6562"/>
                </a:cubicBezTo>
                <a:cubicBezTo>
                  <a:pt x="6519" y="6562"/>
                  <a:pt x="6493" y="6567"/>
                  <a:pt x="6466" y="6576"/>
                </a:cubicBezTo>
                <a:cubicBezTo>
                  <a:pt x="6466" y="6576"/>
                  <a:pt x="6465" y="6576"/>
                  <a:pt x="6465" y="6576"/>
                </a:cubicBezTo>
                <a:cubicBezTo>
                  <a:pt x="6457" y="6576"/>
                  <a:pt x="6446" y="6562"/>
                  <a:pt x="6436" y="6557"/>
                </a:cubicBezTo>
                <a:cubicBezTo>
                  <a:pt x="6401" y="6541"/>
                  <a:pt x="6368" y="6527"/>
                  <a:pt x="6326" y="6527"/>
                </a:cubicBezTo>
                <a:cubicBezTo>
                  <a:pt x="6325" y="6527"/>
                  <a:pt x="6323" y="6527"/>
                  <a:pt x="6322" y="6527"/>
                </a:cubicBezTo>
                <a:cubicBezTo>
                  <a:pt x="6288" y="6506"/>
                  <a:pt x="6259" y="6475"/>
                  <a:pt x="6223" y="6463"/>
                </a:cubicBezTo>
                <a:cubicBezTo>
                  <a:pt x="6081" y="6413"/>
                  <a:pt x="5940" y="6363"/>
                  <a:pt x="5794" y="6329"/>
                </a:cubicBezTo>
                <a:cubicBezTo>
                  <a:pt x="5738" y="6315"/>
                  <a:pt x="5699" y="6306"/>
                  <a:pt x="5670" y="6306"/>
                </a:cubicBezTo>
                <a:cubicBezTo>
                  <a:pt x="5606" y="6306"/>
                  <a:pt x="5593" y="6349"/>
                  <a:pt x="5571" y="6479"/>
                </a:cubicBezTo>
                <a:cubicBezTo>
                  <a:pt x="5535" y="6684"/>
                  <a:pt x="5518" y="6891"/>
                  <a:pt x="5493" y="7104"/>
                </a:cubicBezTo>
                <a:cubicBezTo>
                  <a:pt x="5350" y="7124"/>
                  <a:pt x="5344" y="7129"/>
                  <a:pt x="5386" y="7299"/>
                </a:cubicBezTo>
                <a:cubicBezTo>
                  <a:pt x="5407" y="7395"/>
                  <a:pt x="5434" y="7488"/>
                  <a:pt x="5468" y="7580"/>
                </a:cubicBezTo>
                <a:cubicBezTo>
                  <a:pt x="5500" y="7664"/>
                  <a:pt x="5542" y="7746"/>
                  <a:pt x="5581" y="7831"/>
                </a:cubicBezTo>
                <a:cubicBezTo>
                  <a:pt x="5468" y="7792"/>
                  <a:pt x="5355" y="7755"/>
                  <a:pt x="5231" y="7715"/>
                </a:cubicBezTo>
                <a:cubicBezTo>
                  <a:pt x="5223" y="7743"/>
                  <a:pt x="5217" y="7769"/>
                  <a:pt x="5210" y="7797"/>
                </a:cubicBezTo>
                <a:cubicBezTo>
                  <a:pt x="5194" y="7785"/>
                  <a:pt x="5179" y="7774"/>
                  <a:pt x="5133" y="7738"/>
                </a:cubicBezTo>
                <a:lnTo>
                  <a:pt x="5133" y="7738"/>
                </a:lnTo>
                <a:cubicBezTo>
                  <a:pt x="5134" y="7865"/>
                  <a:pt x="5113" y="7973"/>
                  <a:pt x="5139" y="8069"/>
                </a:cubicBezTo>
                <a:cubicBezTo>
                  <a:pt x="5249" y="8480"/>
                  <a:pt x="5357" y="8892"/>
                  <a:pt x="5495" y="9293"/>
                </a:cubicBezTo>
                <a:cubicBezTo>
                  <a:pt x="5596" y="9586"/>
                  <a:pt x="5740" y="9864"/>
                  <a:pt x="5864" y="10149"/>
                </a:cubicBezTo>
                <a:cubicBezTo>
                  <a:pt x="5885" y="10197"/>
                  <a:pt x="5904" y="10245"/>
                  <a:pt x="5931" y="10308"/>
                </a:cubicBezTo>
                <a:cubicBezTo>
                  <a:pt x="5765" y="10206"/>
                  <a:pt x="5621" y="10117"/>
                  <a:pt x="5470" y="10025"/>
                </a:cubicBezTo>
                <a:lnTo>
                  <a:pt x="5447" y="10059"/>
                </a:lnTo>
                <a:cubicBezTo>
                  <a:pt x="5352" y="10039"/>
                  <a:pt x="5268" y="10020"/>
                  <a:pt x="5179" y="10000"/>
                </a:cubicBezTo>
                <a:lnTo>
                  <a:pt x="5179" y="10000"/>
                </a:lnTo>
                <a:cubicBezTo>
                  <a:pt x="5181" y="10034"/>
                  <a:pt x="5182" y="10066"/>
                  <a:pt x="5182" y="10072"/>
                </a:cubicBezTo>
                <a:cubicBezTo>
                  <a:pt x="4970" y="10018"/>
                  <a:pt x="4757" y="9968"/>
                  <a:pt x="4546" y="9911"/>
                </a:cubicBezTo>
                <a:cubicBezTo>
                  <a:pt x="4528" y="9906"/>
                  <a:pt x="4512" y="9904"/>
                  <a:pt x="4498" y="9904"/>
                </a:cubicBezTo>
                <a:cubicBezTo>
                  <a:pt x="4442" y="9904"/>
                  <a:pt x="4419" y="9943"/>
                  <a:pt x="4402" y="10010"/>
                </a:cubicBezTo>
                <a:cubicBezTo>
                  <a:pt x="4354" y="10197"/>
                  <a:pt x="4403" y="10374"/>
                  <a:pt x="4435" y="10554"/>
                </a:cubicBezTo>
                <a:cubicBezTo>
                  <a:pt x="4449" y="10632"/>
                  <a:pt x="4489" y="10710"/>
                  <a:pt x="4417" y="10784"/>
                </a:cubicBezTo>
                <a:cubicBezTo>
                  <a:pt x="4403" y="10797"/>
                  <a:pt x="4405" y="10836"/>
                  <a:pt x="4409" y="10862"/>
                </a:cubicBezTo>
                <a:cubicBezTo>
                  <a:pt x="4439" y="11077"/>
                  <a:pt x="4515" y="11274"/>
                  <a:pt x="4644" y="11461"/>
                </a:cubicBezTo>
                <a:cubicBezTo>
                  <a:pt x="4661" y="11437"/>
                  <a:pt x="4673" y="11420"/>
                  <a:pt x="4693" y="11392"/>
                </a:cubicBezTo>
                <a:cubicBezTo>
                  <a:pt x="4697" y="11443"/>
                  <a:pt x="4700" y="11485"/>
                  <a:pt x="4704" y="11531"/>
                </a:cubicBezTo>
                <a:cubicBezTo>
                  <a:pt x="4631" y="11543"/>
                  <a:pt x="4559" y="11553"/>
                  <a:pt x="4489" y="11568"/>
                </a:cubicBezTo>
                <a:cubicBezTo>
                  <a:pt x="4367" y="11592"/>
                  <a:pt x="4348" y="11620"/>
                  <a:pt x="4414" y="11728"/>
                </a:cubicBezTo>
                <a:cubicBezTo>
                  <a:pt x="4476" y="11828"/>
                  <a:pt x="4551" y="11918"/>
                  <a:pt x="4625" y="12008"/>
                </a:cubicBezTo>
                <a:cubicBezTo>
                  <a:pt x="4851" y="12277"/>
                  <a:pt x="5077" y="12543"/>
                  <a:pt x="5315" y="12824"/>
                </a:cubicBezTo>
                <a:cubicBezTo>
                  <a:pt x="5215" y="12864"/>
                  <a:pt x="5135" y="12903"/>
                  <a:pt x="5051" y="12929"/>
                </a:cubicBezTo>
                <a:cubicBezTo>
                  <a:pt x="4960" y="12957"/>
                  <a:pt x="4950" y="13007"/>
                  <a:pt x="4999" y="13076"/>
                </a:cubicBezTo>
                <a:cubicBezTo>
                  <a:pt x="5052" y="13156"/>
                  <a:pt x="5103" y="13245"/>
                  <a:pt x="5174" y="13310"/>
                </a:cubicBezTo>
                <a:cubicBezTo>
                  <a:pt x="5405" y="13523"/>
                  <a:pt x="5655" y="13707"/>
                  <a:pt x="5930" y="13867"/>
                </a:cubicBezTo>
                <a:cubicBezTo>
                  <a:pt x="6211" y="14032"/>
                  <a:pt x="6475" y="14229"/>
                  <a:pt x="6743" y="14416"/>
                </a:cubicBezTo>
                <a:cubicBezTo>
                  <a:pt x="6998" y="14594"/>
                  <a:pt x="7250" y="14778"/>
                  <a:pt x="7504" y="14959"/>
                </a:cubicBezTo>
                <a:cubicBezTo>
                  <a:pt x="7530" y="14978"/>
                  <a:pt x="7552" y="14997"/>
                  <a:pt x="7571" y="15038"/>
                </a:cubicBezTo>
                <a:cubicBezTo>
                  <a:pt x="6736" y="14871"/>
                  <a:pt x="5905" y="14691"/>
                  <a:pt x="5068" y="14539"/>
                </a:cubicBezTo>
                <a:cubicBezTo>
                  <a:pt x="4235" y="14388"/>
                  <a:pt x="3400" y="14259"/>
                  <a:pt x="2563" y="14138"/>
                </a:cubicBezTo>
                <a:cubicBezTo>
                  <a:pt x="1722" y="14016"/>
                  <a:pt x="871" y="13953"/>
                  <a:pt x="32" y="13867"/>
                </a:cubicBezTo>
                <a:cubicBezTo>
                  <a:pt x="20" y="14045"/>
                  <a:pt x="10" y="14195"/>
                  <a:pt x="2" y="14345"/>
                </a:cubicBezTo>
                <a:cubicBezTo>
                  <a:pt x="0" y="14369"/>
                  <a:pt x="11" y="14409"/>
                  <a:pt x="27" y="14418"/>
                </a:cubicBezTo>
                <a:cubicBezTo>
                  <a:pt x="148" y="14478"/>
                  <a:pt x="266" y="14562"/>
                  <a:pt x="391" y="14578"/>
                </a:cubicBezTo>
                <a:cubicBezTo>
                  <a:pt x="778" y="14630"/>
                  <a:pt x="1169" y="14644"/>
                  <a:pt x="1557" y="14694"/>
                </a:cubicBezTo>
                <a:cubicBezTo>
                  <a:pt x="2464" y="14807"/>
                  <a:pt x="3370" y="14925"/>
                  <a:pt x="4274" y="15056"/>
                </a:cubicBezTo>
                <a:cubicBezTo>
                  <a:pt x="4932" y="15151"/>
                  <a:pt x="5585" y="15270"/>
                  <a:pt x="6240" y="15379"/>
                </a:cubicBezTo>
                <a:cubicBezTo>
                  <a:pt x="6291" y="15388"/>
                  <a:pt x="6339" y="15407"/>
                  <a:pt x="6386" y="15445"/>
                </a:cubicBezTo>
                <a:cubicBezTo>
                  <a:pt x="6282" y="15436"/>
                  <a:pt x="6177" y="15416"/>
                  <a:pt x="6075" y="15416"/>
                </a:cubicBezTo>
                <a:cubicBezTo>
                  <a:pt x="6053" y="15416"/>
                  <a:pt x="6031" y="15417"/>
                  <a:pt x="6009" y="15419"/>
                </a:cubicBezTo>
                <a:cubicBezTo>
                  <a:pt x="5796" y="15440"/>
                  <a:pt x="5583" y="15481"/>
                  <a:pt x="5372" y="15519"/>
                </a:cubicBezTo>
                <a:cubicBezTo>
                  <a:pt x="5350" y="15524"/>
                  <a:pt x="5331" y="15563"/>
                  <a:pt x="5320" y="15575"/>
                </a:cubicBezTo>
                <a:cubicBezTo>
                  <a:pt x="5268" y="15590"/>
                  <a:pt x="5221" y="15599"/>
                  <a:pt x="5177" y="15614"/>
                </a:cubicBezTo>
                <a:cubicBezTo>
                  <a:pt x="5025" y="15667"/>
                  <a:pt x="5027" y="15666"/>
                  <a:pt x="5118" y="15796"/>
                </a:cubicBezTo>
                <a:cubicBezTo>
                  <a:pt x="5194" y="15904"/>
                  <a:pt x="5263" y="16018"/>
                  <a:pt x="5331" y="16125"/>
                </a:cubicBezTo>
                <a:cubicBezTo>
                  <a:pt x="5299" y="16118"/>
                  <a:pt x="5268" y="16115"/>
                  <a:pt x="5237" y="16115"/>
                </a:cubicBezTo>
                <a:cubicBezTo>
                  <a:pt x="5037" y="16115"/>
                  <a:pt x="4865" y="16247"/>
                  <a:pt x="4682" y="16340"/>
                </a:cubicBezTo>
                <a:cubicBezTo>
                  <a:pt x="4531" y="16417"/>
                  <a:pt x="4384" y="16506"/>
                  <a:pt x="4237" y="16594"/>
                </a:cubicBezTo>
                <a:cubicBezTo>
                  <a:pt x="4034" y="16716"/>
                  <a:pt x="4030" y="16784"/>
                  <a:pt x="4215" y="16959"/>
                </a:cubicBezTo>
                <a:cubicBezTo>
                  <a:pt x="4053" y="17088"/>
                  <a:pt x="3883" y="17206"/>
                  <a:pt x="3733" y="17344"/>
                </a:cubicBezTo>
                <a:cubicBezTo>
                  <a:pt x="3590" y="17475"/>
                  <a:pt x="3468" y="17627"/>
                  <a:pt x="3334" y="17767"/>
                </a:cubicBezTo>
                <a:cubicBezTo>
                  <a:pt x="3276" y="17829"/>
                  <a:pt x="3299" y="17876"/>
                  <a:pt x="3361" y="17906"/>
                </a:cubicBezTo>
                <a:cubicBezTo>
                  <a:pt x="3469" y="17957"/>
                  <a:pt x="3579" y="18009"/>
                  <a:pt x="3693" y="18044"/>
                </a:cubicBezTo>
                <a:cubicBezTo>
                  <a:pt x="3890" y="18105"/>
                  <a:pt x="4096" y="18138"/>
                  <a:pt x="4289" y="18213"/>
                </a:cubicBezTo>
                <a:cubicBezTo>
                  <a:pt x="4420" y="18265"/>
                  <a:pt x="4526" y="18374"/>
                  <a:pt x="4677" y="18387"/>
                </a:cubicBezTo>
                <a:cubicBezTo>
                  <a:pt x="4784" y="18396"/>
                  <a:pt x="4892" y="18415"/>
                  <a:pt x="5006" y="18432"/>
                </a:cubicBezTo>
                <a:cubicBezTo>
                  <a:pt x="4754" y="18806"/>
                  <a:pt x="4523" y="19197"/>
                  <a:pt x="4120" y="19490"/>
                </a:cubicBezTo>
                <a:cubicBezTo>
                  <a:pt x="4212" y="19504"/>
                  <a:pt x="4261" y="19510"/>
                  <a:pt x="4332" y="19520"/>
                </a:cubicBezTo>
                <a:cubicBezTo>
                  <a:pt x="4290" y="19550"/>
                  <a:pt x="4268" y="19576"/>
                  <a:pt x="4243" y="19582"/>
                </a:cubicBezTo>
                <a:cubicBezTo>
                  <a:pt x="4188" y="19594"/>
                  <a:pt x="4142" y="19602"/>
                  <a:pt x="4153" y="19680"/>
                </a:cubicBezTo>
                <a:cubicBezTo>
                  <a:pt x="4157" y="19701"/>
                  <a:pt x="4116" y="19735"/>
                  <a:pt x="4089" y="19752"/>
                </a:cubicBezTo>
                <a:cubicBezTo>
                  <a:pt x="3926" y="19849"/>
                  <a:pt x="3829" y="20005"/>
                  <a:pt x="3757" y="20168"/>
                </a:cubicBezTo>
                <a:cubicBezTo>
                  <a:pt x="3704" y="20288"/>
                  <a:pt x="3632" y="20395"/>
                  <a:pt x="3579" y="20512"/>
                </a:cubicBezTo>
                <a:cubicBezTo>
                  <a:pt x="3531" y="20615"/>
                  <a:pt x="3548" y="20647"/>
                  <a:pt x="3659" y="20672"/>
                </a:cubicBezTo>
                <a:cubicBezTo>
                  <a:pt x="3695" y="20680"/>
                  <a:pt x="3731" y="20693"/>
                  <a:pt x="3796" y="20713"/>
                </a:cubicBezTo>
                <a:cubicBezTo>
                  <a:pt x="3739" y="20807"/>
                  <a:pt x="3697" y="20895"/>
                  <a:pt x="3639" y="20971"/>
                </a:cubicBezTo>
                <a:cubicBezTo>
                  <a:pt x="3525" y="21120"/>
                  <a:pt x="3401" y="21260"/>
                  <a:pt x="3288" y="21409"/>
                </a:cubicBezTo>
                <a:cubicBezTo>
                  <a:pt x="3234" y="21481"/>
                  <a:pt x="3214" y="21556"/>
                  <a:pt x="3325" y="21608"/>
                </a:cubicBezTo>
                <a:cubicBezTo>
                  <a:pt x="3400" y="21641"/>
                  <a:pt x="3409" y="21697"/>
                  <a:pt x="3364" y="21769"/>
                </a:cubicBezTo>
                <a:cubicBezTo>
                  <a:pt x="3268" y="21924"/>
                  <a:pt x="3190" y="22083"/>
                  <a:pt x="3181" y="22269"/>
                </a:cubicBezTo>
                <a:cubicBezTo>
                  <a:pt x="3175" y="22401"/>
                  <a:pt x="3194" y="22458"/>
                  <a:pt x="3327" y="22478"/>
                </a:cubicBezTo>
                <a:cubicBezTo>
                  <a:pt x="3566" y="22515"/>
                  <a:pt x="3806" y="22537"/>
                  <a:pt x="4047" y="22555"/>
                </a:cubicBezTo>
                <a:cubicBezTo>
                  <a:pt x="4141" y="22561"/>
                  <a:pt x="4186" y="22566"/>
                  <a:pt x="4143" y="22681"/>
                </a:cubicBezTo>
                <a:cubicBezTo>
                  <a:pt x="4105" y="22787"/>
                  <a:pt x="4091" y="22904"/>
                  <a:pt x="4080" y="23018"/>
                </a:cubicBezTo>
                <a:cubicBezTo>
                  <a:pt x="4059" y="23214"/>
                  <a:pt x="3944" y="23362"/>
                  <a:pt x="3857" y="23527"/>
                </a:cubicBezTo>
                <a:cubicBezTo>
                  <a:pt x="3788" y="23656"/>
                  <a:pt x="3725" y="23791"/>
                  <a:pt x="3683" y="23930"/>
                </a:cubicBezTo>
                <a:cubicBezTo>
                  <a:pt x="3639" y="24077"/>
                  <a:pt x="3695" y="24147"/>
                  <a:pt x="3837" y="24147"/>
                </a:cubicBezTo>
                <a:cubicBezTo>
                  <a:pt x="3847" y="24147"/>
                  <a:pt x="3858" y="24147"/>
                  <a:pt x="3870" y="24146"/>
                </a:cubicBezTo>
                <a:cubicBezTo>
                  <a:pt x="3916" y="24144"/>
                  <a:pt x="3963" y="24141"/>
                  <a:pt x="4037" y="24137"/>
                </a:cubicBezTo>
                <a:lnTo>
                  <a:pt x="4037" y="24137"/>
                </a:lnTo>
                <a:cubicBezTo>
                  <a:pt x="3986" y="24267"/>
                  <a:pt x="3946" y="24382"/>
                  <a:pt x="3898" y="24494"/>
                </a:cubicBezTo>
                <a:cubicBezTo>
                  <a:pt x="3854" y="24594"/>
                  <a:pt x="3798" y="24687"/>
                  <a:pt x="3752" y="24787"/>
                </a:cubicBezTo>
                <a:cubicBezTo>
                  <a:pt x="3672" y="24960"/>
                  <a:pt x="3688" y="25013"/>
                  <a:pt x="3870" y="25129"/>
                </a:cubicBezTo>
                <a:cubicBezTo>
                  <a:pt x="3822" y="25339"/>
                  <a:pt x="3772" y="25562"/>
                  <a:pt x="3720" y="25783"/>
                </a:cubicBezTo>
                <a:cubicBezTo>
                  <a:pt x="3702" y="25859"/>
                  <a:pt x="3809" y="25978"/>
                  <a:pt x="3894" y="25978"/>
                </a:cubicBezTo>
                <a:cubicBezTo>
                  <a:pt x="3899" y="25978"/>
                  <a:pt x="3905" y="25977"/>
                  <a:pt x="3910" y="25976"/>
                </a:cubicBezTo>
                <a:cubicBezTo>
                  <a:pt x="3996" y="25960"/>
                  <a:pt x="4079" y="25940"/>
                  <a:pt x="4162" y="25924"/>
                </a:cubicBezTo>
                <a:cubicBezTo>
                  <a:pt x="4164" y="25923"/>
                  <a:pt x="4167" y="25923"/>
                  <a:pt x="4169" y="25923"/>
                </a:cubicBezTo>
                <a:cubicBezTo>
                  <a:pt x="4182" y="25923"/>
                  <a:pt x="4196" y="25930"/>
                  <a:pt x="4218" y="25934"/>
                </a:cubicBezTo>
                <a:cubicBezTo>
                  <a:pt x="4214" y="25973"/>
                  <a:pt x="4217" y="26013"/>
                  <a:pt x="4208" y="26049"/>
                </a:cubicBezTo>
                <a:cubicBezTo>
                  <a:pt x="4160" y="26250"/>
                  <a:pt x="4109" y="26451"/>
                  <a:pt x="4059" y="26651"/>
                </a:cubicBezTo>
                <a:cubicBezTo>
                  <a:pt x="4053" y="26682"/>
                  <a:pt x="4047" y="26713"/>
                  <a:pt x="4043" y="26744"/>
                </a:cubicBezTo>
                <a:cubicBezTo>
                  <a:pt x="4029" y="26883"/>
                  <a:pt x="4057" y="26913"/>
                  <a:pt x="4237" y="26956"/>
                </a:cubicBezTo>
                <a:cubicBezTo>
                  <a:pt x="4220" y="27071"/>
                  <a:pt x="4208" y="27185"/>
                  <a:pt x="4188" y="27300"/>
                </a:cubicBezTo>
                <a:cubicBezTo>
                  <a:pt x="4167" y="27419"/>
                  <a:pt x="4137" y="27536"/>
                  <a:pt x="4121" y="27655"/>
                </a:cubicBezTo>
                <a:cubicBezTo>
                  <a:pt x="4095" y="27846"/>
                  <a:pt x="4162" y="27920"/>
                  <a:pt x="4369" y="27921"/>
                </a:cubicBezTo>
                <a:cubicBezTo>
                  <a:pt x="4369" y="27961"/>
                  <a:pt x="4372" y="28002"/>
                  <a:pt x="4368" y="28041"/>
                </a:cubicBezTo>
                <a:cubicBezTo>
                  <a:pt x="4351" y="28208"/>
                  <a:pt x="4332" y="28374"/>
                  <a:pt x="4311" y="28539"/>
                </a:cubicBezTo>
                <a:cubicBezTo>
                  <a:pt x="4300" y="28640"/>
                  <a:pt x="4286" y="28740"/>
                  <a:pt x="4268" y="28839"/>
                </a:cubicBezTo>
                <a:cubicBezTo>
                  <a:pt x="4253" y="28926"/>
                  <a:pt x="4213" y="29012"/>
                  <a:pt x="4295" y="29091"/>
                </a:cubicBezTo>
                <a:cubicBezTo>
                  <a:pt x="4311" y="29108"/>
                  <a:pt x="4299" y="29158"/>
                  <a:pt x="4294" y="29192"/>
                </a:cubicBezTo>
                <a:cubicBezTo>
                  <a:pt x="4228" y="29595"/>
                  <a:pt x="4271" y="29991"/>
                  <a:pt x="4377" y="30384"/>
                </a:cubicBezTo>
                <a:cubicBezTo>
                  <a:pt x="4385" y="30410"/>
                  <a:pt x="4394" y="30437"/>
                  <a:pt x="4407" y="30459"/>
                </a:cubicBezTo>
                <a:cubicBezTo>
                  <a:pt x="4441" y="30519"/>
                  <a:pt x="4472" y="30550"/>
                  <a:pt x="4504" y="30550"/>
                </a:cubicBezTo>
                <a:cubicBezTo>
                  <a:pt x="4534" y="30550"/>
                  <a:pt x="4565" y="30524"/>
                  <a:pt x="4599" y="30469"/>
                </a:cubicBezTo>
                <a:cubicBezTo>
                  <a:pt x="4671" y="30355"/>
                  <a:pt x="4729" y="30232"/>
                  <a:pt x="4791" y="30111"/>
                </a:cubicBezTo>
                <a:cubicBezTo>
                  <a:pt x="4883" y="29933"/>
                  <a:pt x="4970" y="29756"/>
                  <a:pt x="5062" y="29578"/>
                </a:cubicBezTo>
                <a:cubicBezTo>
                  <a:pt x="5070" y="29560"/>
                  <a:pt x="5091" y="29531"/>
                  <a:pt x="5103" y="29531"/>
                </a:cubicBezTo>
                <a:cubicBezTo>
                  <a:pt x="5104" y="29531"/>
                  <a:pt x="5104" y="29531"/>
                  <a:pt x="5105" y="29531"/>
                </a:cubicBezTo>
                <a:cubicBezTo>
                  <a:pt x="5118" y="29534"/>
                  <a:pt x="5130" y="29535"/>
                  <a:pt x="5141" y="29535"/>
                </a:cubicBezTo>
                <a:cubicBezTo>
                  <a:pt x="5236" y="29535"/>
                  <a:pt x="5260" y="29448"/>
                  <a:pt x="5297" y="29381"/>
                </a:cubicBezTo>
                <a:cubicBezTo>
                  <a:pt x="5441" y="29120"/>
                  <a:pt x="5581" y="28856"/>
                  <a:pt x="5716" y="28605"/>
                </a:cubicBezTo>
                <a:cubicBezTo>
                  <a:pt x="5738" y="28603"/>
                  <a:pt x="5746" y="28602"/>
                  <a:pt x="5749" y="28602"/>
                </a:cubicBezTo>
                <a:cubicBezTo>
                  <a:pt x="5751" y="28602"/>
                  <a:pt x="5751" y="28602"/>
                  <a:pt x="5752" y="28602"/>
                </a:cubicBezTo>
                <a:cubicBezTo>
                  <a:pt x="5835" y="28653"/>
                  <a:pt x="5892" y="28681"/>
                  <a:pt x="5941" y="28681"/>
                </a:cubicBezTo>
                <a:cubicBezTo>
                  <a:pt x="6006" y="28681"/>
                  <a:pt x="6059" y="28635"/>
                  <a:pt x="6146" y="28535"/>
                </a:cubicBezTo>
                <a:cubicBezTo>
                  <a:pt x="6273" y="28389"/>
                  <a:pt x="6396" y="28237"/>
                  <a:pt x="6527" y="28093"/>
                </a:cubicBezTo>
                <a:cubicBezTo>
                  <a:pt x="6552" y="28064"/>
                  <a:pt x="6604" y="28059"/>
                  <a:pt x="6642" y="28039"/>
                </a:cubicBezTo>
                <a:cubicBezTo>
                  <a:pt x="6686" y="28018"/>
                  <a:pt x="6738" y="28002"/>
                  <a:pt x="6765" y="27967"/>
                </a:cubicBezTo>
                <a:cubicBezTo>
                  <a:pt x="6878" y="27832"/>
                  <a:pt x="6982" y="27692"/>
                  <a:pt x="7098" y="27545"/>
                </a:cubicBezTo>
                <a:cubicBezTo>
                  <a:pt x="7190" y="27629"/>
                  <a:pt x="7288" y="27715"/>
                  <a:pt x="7384" y="27803"/>
                </a:cubicBezTo>
                <a:cubicBezTo>
                  <a:pt x="7442" y="27854"/>
                  <a:pt x="7500" y="27907"/>
                  <a:pt x="7554" y="27963"/>
                </a:cubicBezTo>
                <a:cubicBezTo>
                  <a:pt x="7587" y="27998"/>
                  <a:pt x="7619" y="28014"/>
                  <a:pt x="7649" y="28014"/>
                </a:cubicBezTo>
                <a:cubicBezTo>
                  <a:pt x="7685" y="28014"/>
                  <a:pt x="7718" y="27991"/>
                  <a:pt x="7749" y="27951"/>
                </a:cubicBezTo>
                <a:cubicBezTo>
                  <a:pt x="7798" y="27885"/>
                  <a:pt x="7842" y="27815"/>
                  <a:pt x="7885" y="27746"/>
                </a:cubicBezTo>
                <a:cubicBezTo>
                  <a:pt x="8035" y="27496"/>
                  <a:pt x="8184" y="27246"/>
                  <a:pt x="8333" y="26995"/>
                </a:cubicBezTo>
                <a:cubicBezTo>
                  <a:pt x="8343" y="26978"/>
                  <a:pt x="8358" y="26965"/>
                  <a:pt x="8369" y="26953"/>
                </a:cubicBezTo>
                <a:cubicBezTo>
                  <a:pt x="8420" y="26975"/>
                  <a:pt x="8459" y="26988"/>
                  <a:pt x="8492" y="26988"/>
                </a:cubicBezTo>
                <a:cubicBezTo>
                  <a:pt x="8552" y="26988"/>
                  <a:pt x="8590" y="26947"/>
                  <a:pt x="8627" y="26850"/>
                </a:cubicBezTo>
                <a:cubicBezTo>
                  <a:pt x="8678" y="26716"/>
                  <a:pt x="8710" y="26574"/>
                  <a:pt x="8745" y="26434"/>
                </a:cubicBezTo>
                <a:cubicBezTo>
                  <a:pt x="8826" y="26106"/>
                  <a:pt x="9033" y="25840"/>
                  <a:pt x="9173" y="25541"/>
                </a:cubicBezTo>
                <a:cubicBezTo>
                  <a:pt x="9233" y="25417"/>
                  <a:pt x="9275" y="25284"/>
                  <a:pt x="9325" y="25153"/>
                </a:cubicBezTo>
                <a:cubicBezTo>
                  <a:pt x="9326" y="25153"/>
                  <a:pt x="9329" y="25153"/>
                  <a:pt x="9332" y="25153"/>
                </a:cubicBezTo>
                <a:cubicBezTo>
                  <a:pt x="9337" y="25153"/>
                  <a:pt x="9342" y="25153"/>
                  <a:pt x="9343" y="25155"/>
                </a:cubicBezTo>
                <a:cubicBezTo>
                  <a:pt x="9485" y="25420"/>
                  <a:pt x="9641" y="25677"/>
                  <a:pt x="9765" y="25950"/>
                </a:cubicBezTo>
                <a:cubicBezTo>
                  <a:pt x="9950" y="26361"/>
                  <a:pt x="10031" y="26802"/>
                  <a:pt x="10079" y="27249"/>
                </a:cubicBezTo>
                <a:cubicBezTo>
                  <a:pt x="10085" y="27295"/>
                  <a:pt x="10102" y="27341"/>
                  <a:pt x="10120" y="27383"/>
                </a:cubicBezTo>
                <a:cubicBezTo>
                  <a:pt x="10169" y="27497"/>
                  <a:pt x="10195" y="27545"/>
                  <a:pt x="10246" y="27545"/>
                </a:cubicBezTo>
                <a:cubicBezTo>
                  <a:pt x="10280" y="27545"/>
                  <a:pt x="10327" y="27523"/>
                  <a:pt x="10401" y="27484"/>
                </a:cubicBezTo>
                <a:cubicBezTo>
                  <a:pt x="10411" y="27479"/>
                  <a:pt x="10423" y="27479"/>
                  <a:pt x="10454" y="27470"/>
                </a:cubicBezTo>
                <a:cubicBezTo>
                  <a:pt x="10483" y="27592"/>
                  <a:pt x="10510" y="27711"/>
                  <a:pt x="10536" y="27830"/>
                </a:cubicBezTo>
                <a:cubicBezTo>
                  <a:pt x="10551" y="27892"/>
                  <a:pt x="10561" y="27954"/>
                  <a:pt x="10577" y="28014"/>
                </a:cubicBezTo>
                <a:cubicBezTo>
                  <a:pt x="10597" y="28085"/>
                  <a:pt x="10629" y="28142"/>
                  <a:pt x="10697" y="28142"/>
                </a:cubicBezTo>
                <a:cubicBezTo>
                  <a:pt x="10717" y="28142"/>
                  <a:pt x="10740" y="28137"/>
                  <a:pt x="10767" y="28127"/>
                </a:cubicBezTo>
                <a:cubicBezTo>
                  <a:pt x="10815" y="28277"/>
                  <a:pt x="10851" y="28426"/>
                  <a:pt x="10913" y="28563"/>
                </a:cubicBezTo>
                <a:cubicBezTo>
                  <a:pt x="10978" y="28708"/>
                  <a:pt x="11064" y="28844"/>
                  <a:pt x="11148" y="28978"/>
                </a:cubicBezTo>
                <a:cubicBezTo>
                  <a:pt x="11175" y="29020"/>
                  <a:pt x="11207" y="29042"/>
                  <a:pt x="11240" y="29042"/>
                </a:cubicBezTo>
                <a:cubicBezTo>
                  <a:pt x="11271" y="29042"/>
                  <a:pt x="11304" y="29023"/>
                  <a:pt x="11337" y="28983"/>
                </a:cubicBezTo>
                <a:cubicBezTo>
                  <a:pt x="11431" y="28866"/>
                  <a:pt x="11530" y="28751"/>
                  <a:pt x="11643" y="28618"/>
                </a:cubicBezTo>
                <a:cubicBezTo>
                  <a:pt x="11728" y="28743"/>
                  <a:pt x="11786" y="28858"/>
                  <a:pt x="11795" y="28991"/>
                </a:cubicBezTo>
                <a:cubicBezTo>
                  <a:pt x="11803" y="29142"/>
                  <a:pt x="11797" y="29295"/>
                  <a:pt x="11798" y="29446"/>
                </a:cubicBezTo>
                <a:cubicBezTo>
                  <a:pt x="11798" y="29482"/>
                  <a:pt x="11800" y="29517"/>
                  <a:pt x="11805" y="29552"/>
                </a:cubicBezTo>
                <a:cubicBezTo>
                  <a:pt x="11818" y="29654"/>
                  <a:pt x="11844" y="29699"/>
                  <a:pt x="11905" y="29699"/>
                </a:cubicBezTo>
                <a:cubicBezTo>
                  <a:pt x="11931" y="29699"/>
                  <a:pt x="11963" y="29691"/>
                  <a:pt x="12003" y="29675"/>
                </a:cubicBezTo>
                <a:cubicBezTo>
                  <a:pt x="12006" y="29674"/>
                  <a:pt x="12009" y="29674"/>
                  <a:pt x="12012" y="29674"/>
                </a:cubicBezTo>
                <a:cubicBezTo>
                  <a:pt x="12021" y="29674"/>
                  <a:pt x="12032" y="29676"/>
                  <a:pt x="12045" y="29677"/>
                </a:cubicBezTo>
                <a:cubicBezTo>
                  <a:pt x="12052" y="29782"/>
                  <a:pt x="12050" y="29887"/>
                  <a:pt x="12064" y="29990"/>
                </a:cubicBezTo>
                <a:cubicBezTo>
                  <a:pt x="12103" y="30271"/>
                  <a:pt x="12203" y="30524"/>
                  <a:pt x="12417" y="30722"/>
                </a:cubicBezTo>
                <a:cubicBezTo>
                  <a:pt x="12458" y="30761"/>
                  <a:pt x="12497" y="30784"/>
                  <a:pt x="12536" y="30784"/>
                </a:cubicBezTo>
                <a:cubicBezTo>
                  <a:pt x="12571" y="30784"/>
                  <a:pt x="12606" y="30765"/>
                  <a:pt x="12644" y="30724"/>
                </a:cubicBezTo>
                <a:cubicBezTo>
                  <a:pt x="12698" y="30664"/>
                  <a:pt x="12767" y="30617"/>
                  <a:pt x="12840" y="30554"/>
                </a:cubicBezTo>
                <a:cubicBezTo>
                  <a:pt x="12866" y="30636"/>
                  <a:pt x="12882" y="30706"/>
                  <a:pt x="12909" y="30773"/>
                </a:cubicBezTo>
                <a:cubicBezTo>
                  <a:pt x="12981" y="30957"/>
                  <a:pt x="13046" y="31147"/>
                  <a:pt x="13137" y="31321"/>
                </a:cubicBezTo>
                <a:cubicBezTo>
                  <a:pt x="13202" y="31445"/>
                  <a:pt x="13245" y="31505"/>
                  <a:pt x="13298" y="31505"/>
                </a:cubicBezTo>
                <a:cubicBezTo>
                  <a:pt x="13346" y="31505"/>
                  <a:pt x="13403" y="31455"/>
                  <a:pt x="13493" y="31359"/>
                </a:cubicBezTo>
                <a:cubicBezTo>
                  <a:pt x="13528" y="31419"/>
                  <a:pt x="13559" y="31476"/>
                  <a:pt x="13591" y="31532"/>
                </a:cubicBezTo>
                <a:cubicBezTo>
                  <a:pt x="13636" y="31611"/>
                  <a:pt x="13674" y="31692"/>
                  <a:pt x="13725" y="31765"/>
                </a:cubicBezTo>
                <a:cubicBezTo>
                  <a:pt x="13763" y="31822"/>
                  <a:pt x="13809" y="31869"/>
                  <a:pt x="13867" y="31869"/>
                </a:cubicBezTo>
                <a:cubicBezTo>
                  <a:pt x="13897" y="31869"/>
                  <a:pt x="13929" y="31857"/>
                  <a:pt x="13966" y="31827"/>
                </a:cubicBezTo>
                <a:cubicBezTo>
                  <a:pt x="14040" y="31898"/>
                  <a:pt x="14104" y="31970"/>
                  <a:pt x="14180" y="32030"/>
                </a:cubicBezTo>
                <a:cubicBezTo>
                  <a:pt x="14222" y="32064"/>
                  <a:pt x="14255" y="32080"/>
                  <a:pt x="14283" y="32080"/>
                </a:cubicBezTo>
                <a:cubicBezTo>
                  <a:pt x="14323" y="32080"/>
                  <a:pt x="14352" y="32047"/>
                  <a:pt x="14385" y="31980"/>
                </a:cubicBezTo>
                <a:cubicBezTo>
                  <a:pt x="14457" y="31833"/>
                  <a:pt x="14532" y="31688"/>
                  <a:pt x="14607" y="31543"/>
                </a:cubicBezTo>
                <a:cubicBezTo>
                  <a:pt x="14617" y="31524"/>
                  <a:pt x="14637" y="31501"/>
                  <a:pt x="14656" y="31498"/>
                </a:cubicBezTo>
                <a:cubicBezTo>
                  <a:pt x="14930" y="31455"/>
                  <a:pt x="15099" y="31245"/>
                  <a:pt x="15295" y="31084"/>
                </a:cubicBezTo>
                <a:cubicBezTo>
                  <a:pt x="15403" y="30993"/>
                  <a:pt x="15485" y="30873"/>
                  <a:pt x="15567" y="30778"/>
                </a:cubicBezTo>
                <a:cubicBezTo>
                  <a:pt x="15754" y="30993"/>
                  <a:pt x="15941" y="31212"/>
                  <a:pt x="16131" y="31426"/>
                </a:cubicBezTo>
                <a:cubicBezTo>
                  <a:pt x="16184" y="31487"/>
                  <a:pt x="16258" y="31528"/>
                  <a:pt x="16307" y="31590"/>
                </a:cubicBezTo>
                <a:cubicBezTo>
                  <a:pt x="16380" y="31680"/>
                  <a:pt x="16431" y="31789"/>
                  <a:pt x="16505" y="31877"/>
                </a:cubicBezTo>
                <a:cubicBezTo>
                  <a:pt x="16596" y="31987"/>
                  <a:pt x="16692" y="32097"/>
                  <a:pt x="16803" y="32185"/>
                </a:cubicBezTo>
                <a:cubicBezTo>
                  <a:pt x="16850" y="32221"/>
                  <a:pt x="16887" y="32238"/>
                  <a:pt x="16920" y="32238"/>
                </a:cubicBezTo>
                <a:cubicBezTo>
                  <a:pt x="16970" y="32238"/>
                  <a:pt x="17010" y="32199"/>
                  <a:pt x="17058" y="32125"/>
                </a:cubicBezTo>
                <a:cubicBezTo>
                  <a:pt x="17089" y="32077"/>
                  <a:pt x="17122" y="32030"/>
                  <a:pt x="17160" y="31976"/>
                </a:cubicBezTo>
                <a:cubicBezTo>
                  <a:pt x="17290" y="32095"/>
                  <a:pt x="17410" y="32210"/>
                  <a:pt x="17536" y="32319"/>
                </a:cubicBezTo>
                <a:cubicBezTo>
                  <a:pt x="17731" y="32491"/>
                  <a:pt x="17928" y="32661"/>
                  <a:pt x="18125" y="32831"/>
                </a:cubicBezTo>
                <a:cubicBezTo>
                  <a:pt x="18165" y="32865"/>
                  <a:pt x="18191" y="32884"/>
                  <a:pt x="18219" y="32884"/>
                </a:cubicBezTo>
                <a:cubicBezTo>
                  <a:pt x="18258" y="32884"/>
                  <a:pt x="18299" y="32845"/>
                  <a:pt x="18380" y="32758"/>
                </a:cubicBezTo>
                <a:cubicBezTo>
                  <a:pt x="18465" y="32804"/>
                  <a:pt x="18549" y="32861"/>
                  <a:pt x="18640" y="32900"/>
                </a:cubicBezTo>
                <a:cubicBezTo>
                  <a:pt x="18767" y="32952"/>
                  <a:pt x="18899" y="33000"/>
                  <a:pt x="19033" y="33035"/>
                </a:cubicBezTo>
                <a:cubicBezTo>
                  <a:pt x="19052" y="33039"/>
                  <a:pt x="19069" y="33042"/>
                  <a:pt x="19085" y="33042"/>
                </a:cubicBezTo>
                <a:cubicBezTo>
                  <a:pt x="19165" y="33042"/>
                  <a:pt x="19211" y="32982"/>
                  <a:pt x="19246" y="32891"/>
                </a:cubicBezTo>
                <a:cubicBezTo>
                  <a:pt x="19309" y="32730"/>
                  <a:pt x="19396" y="32578"/>
                  <a:pt x="19480" y="32424"/>
                </a:cubicBezTo>
                <a:cubicBezTo>
                  <a:pt x="19500" y="32389"/>
                  <a:pt x="19520" y="32374"/>
                  <a:pt x="19542" y="32374"/>
                </a:cubicBezTo>
                <a:cubicBezTo>
                  <a:pt x="19567" y="32374"/>
                  <a:pt x="19594" y="32392"/>
                  <a:pt x="19626" y="32419"/>
                </a:cubicBezTo>
                <a:cubicBezTo>
                  <a:pt x="19822" y="32584"/>
                  <a:pt x="20028" y="32740"/>
                  <a:pt x="20231" y="32897"/>
                </a:cubicBezTo>
                <a:cubicBezTo>
                  <a:pt x="20326" y="32972"/>
                  <a:pt x="20427" y="33040"/>
                  <a:pt x="20526" y="33109"/>
                </a:cubicBezTo>
                <a:cubicBezTo>
                  <a:pt x="20561" y="33133"/>
                  <a:pt x="20594" y="33154"/>
                  <a:pt x="20627" y="33154"/>
                </a:cubicBezTo>
                <a:cubicBezTo>
                  <a:pt x="20656" y="33154"/>
                  <a:pt x="20684" y="33137"/>
                  <a:pt x="20711" y="33091"/>
                </a:cubicBezTo>
                <a:cubicBezTo>
                  <a:pt x="20717" y="33081"/>
                  <a:pt x="20741" y="33076"/>
                  <a:pt x="20768" y="33076"/>
                </a:cubicBezTo>
                <a:cubicBezTo>
                  <a:pt x="20789" y="33076"/>
                  <a:pt x="20811" y="33079"/>
                  <a:pt x="20825" y="33086"/>
                </a:cubicBezTo>
                <a:cubicBezTo>
                  <a:pt x="20954" y="33152"/>
                  <a:pt x="21071" y="33239"/>
                  <a:pt x="21204" y="33294"/>
                </a:cubicBezTo>
                <a:cubicBezTo>
                  <a:pt x="21324" y="33345"/>
                  <a:pt x="21457" y="33373"/>
                  <a:pt x="21586" y="33395"/>
                </a:cubicBezTo>
                <a:cubicBezTo>
                  <a:pt x="21601" y="33397"/>
                  <a:pt x="21616" y="33398"/>
                  <a:pt x="21630" y="33398"/>
                </a:cubicBezTo>
                <a:cubicBezTo>
                  <a:pt x="21706" y="33398"/>
                  <a:pt x="21766" y="33358"/>
                  <a:pt x="21777" y="33258"/>
                </a:cubicBezTo>
                <a:cubicBezTo>
                  <a:pt x="21780" y="33232"/>
                  <a:pt x="21795" y="33209"/>
                  <a:pt x="21808" y="33174"/>
                </a:cubicBezTo>
                <a:cubicBezTo>
                  <a:pt x="21926" y="33240"/>
                  <a:pt x="22039" y="33299"/>
                  <a:pt x="22148" y="33364"/>
                </a:cubicBezTo>
                <a:cubicBezTo>
                  <a:pt x="22475" y="33555"/>
                  <a:pt x="22795" y="33756"/>
                  <a:pt x="23128" y="33937"/>
                </a:cubicBezTo>
                <a:cubicBezTo>
                  <a:pt x="23489" y="34135"/>
                  <a:pt x="23825" y="34369"/>
                  <a:pt x="24178" y="34579"/>
                </a:cubicBezTo>
                <a:cubicBezTo>
                  <a:pt x="24263" y="34629"/>
                  <a:pt x="24362" y="34662"/>
                  <a:pt x="24458" y="34687"/>
                </a:cubicBezTo>
                <a:cubicBezTo>
                  <a:pt x="24470" y="34690"/>
                  <a:pt x="24481" y="34691"/>
                  <a:pt x="24491" y="34691"/>
                </a:cubicBezTo>
                <a:cubicBezTo>
                  <a:pt x="24544" y="34691"/>
                  <a:pt x="24571" y="34652"/>
                  <a:pt x="24540" y="34585"/>
                </a:cubicBezTo>
                <a:cubicBezTo>
                  <a:pt x="24486" y="34466"/>
                  <a:pt x="24426" y="34348"/>
                  <a:pt x="24363" y="34234"/>
                </a:cubicBezTo>
                <a:cubicBezTo>
                  <a:pt x="24239" y="34009"/>
                  <a:pt x="24102" y="33791"/>
                  <a:pt x="23985" y="33563"/>
                </a:cubicBezTo>
                <a:cubicBezTo>
                  <a:pt x="23872" y="33342"/>
                  <a:pt x="23776" y="33113"/>
                  <a:pt x="23674" y="32885"/>
                </a:cubicBezTo>
                <a:cubicBezTo>
                  <a:pt x="23624" y="32773"/>
                  <a:pt x="23580" y="32659"/>
                  <a:pt x="23534" y="32545"/>
                </a:cubicBezTo>
                <a:cubicBezTo>
                  <a:pt x="23712" y="32476"/>
                  <a:pt x="23728" y="32463"/>
                  <a:pt x="23691" y="32298"/>
                </a:cubicBezTo>
                <a:cubicBezTo>
                  <a:pt x="23663" y="32174"/>
                  <a:pt x="23614" y="32052"/>
                  <a:pt x="23560" y="31938"/>
                </a:cubicBezTo>
                <a:cubicBezTo>
                  <a:pt x="23378" y="31557"/>
                  <a:pt x="23191" y="31179"/>
                  <a:pt x="23006" y="30802"/>
                </a:cubicBezTo>
                <a:cubicBezTo>
                  <a:pt x="23001" y="30793"/>
                  <a:pt x="23001" y="30780"/>
                  <a:pt x="22999" y="30767"/>
                </a:cubicBezTo>
                <a:cubicBezTo>
                  <a:pt x="23133" y="30747"/>
                  <a:pt x="23263" y="30731"/>
                  <a:pt x="23393" y="30711"/>
                </a:cubicBezTo>
                <a:cubicBezTo>
                  <a:pt x="23494" y="30696"/>
                  <a:pt x="23545" y="30626"/>
                  <a:pt x="23540" y="30508"/>
                </a:cubicBezTo>
                <a:cubicBezTo>
                  <a:pt x="23534" y="30343"/>
                  <a:pt x="23455" y="30209"/>
                  <a:pt x="23356" y="30086"/>
                </a:cubicBezTo>
                <a:cubicBezTo>
                  <a:pt x="23325" y="30046"/>
                  <a:pt x="23292" y="30006"/>
                  <a:pt x="23253" y="29960"/>
                </a:cubicBezTo>
                <a:cubicBezTo>
                  <a:pt x="23380" y="29901"/>
                  <a:pt x="23378" y="29810"/>
                  <a:pt x="23329" y="29712"/>
                </a:cubicBezTo>
                <a:cubicBezTo>
                  <a:pt x="23215" y="29484"/>
                  <a:pt x="23099" y="29257"/>
                  <a:pt x="22984" y="29031"/>
                </a:cubicBezTo>
                <a:cubicBezTo>
                  <a:pt x="23037" y="29007"/>
                  <a:pt x="23095" y="28972"/>
                  <a:pt x="23157" y="28956"/>
                </a:cubicBezTo>
                <a:cubicBezTo>
                  <a:pt x="23273" y="28925"/>
                  <a:pt x="23294" y="28841"/>
                  <a:pt x="23220" y="28738"/>
                </a:cubicBezTo>
                <a:cubicBezTo>
                  <a:pt x="23118" y="28596"/>
                  <a:pt x="23005" y="28461"/>
                  <a:pt x="22891" y="28329"/>
                </a:cubicBezTo>
                <a:cubicBezTo>
                  <a:pt x="22651" y="28056"/>
                  <a:pt x="22408" y="27786"/>
                  <a:pt x="22164" y="27514"/>
                </a:cubicBezTo>
                <a:cubicBezTo>
                  <a:pt x="22128" y="27472"/>
                  <a:pt x="22092" y="27433"/>
                  <a:pt x="22053" y="27390"/>
                </a:cubicBezTo>
                <a:cubicBezTo>
                  <a:pt x="22263" y="27315"/>
                  <a:pt x="22471" y="27239"/>
                  <a:pt x="22681" y="27169"/>
                </a:cubicBezTo>
                <a:cubicBezTo>
                  <a:pt x="22754" y="27144"/>
                  <a:pt x="22781" y="27105"/>
                  <a:pt x="22760" y="27030"/>
                </a:cubicBezTo>
                <a:cubicBezTo>
                  <a:pt x="22701" y="26804"/>
                  <a:pt x="22590" y="26613"/>
                  <a:pt x="22390" y="26482"/>
                </a:cubicBezTo>
                <a:cubicBezTo>
                  <a:pt x="22486" y="26362"/>
                  <a:pt x="22475" y="26311"/>
                  <a:pt x="22353" y="26225"/>
                </a:cubicBezTo>
                <a:cubicBezTo>
                  <a:pt x="22195" y="26114"/>
                  <a:pt x="22037" y="26002"/>
                  <a:pt x="21885" y="25894"/>
                </a:cubicBezTo>
                <a:cubicBezTo>
                  <a:pt x="21890" y="25868"/>
                  <a:pt x="21890" y="25858"/>
                  <a:pt x="21894" y="25854"/>
                </a:cubicBezTo>
                <a:cubicBezTo>
                  <a:pt x="22045" y="25711"/>
                  <a:pt x="22045" y="25692"/>
                  <a:pt x="21876" y="25567"/>
                </a:cubicBezTo>
                <a:cubicBezTo>
                  <a:pt x="21653" y="25404"/>
                  <a:pt x="21435" y="25236"/>
                  <a:pt x="21209" y="25078"/>
                </a:cubicBezTo>
                <a:cubicBezTo>
                  <a:pt x="21118" y="25015"/>
                  <a:pt x="21011" y="24978"/>
                  <a:pt x="20901" y="24924"/>
                </a:cubicBezTo>
                <a:cubicBezTo>
                  <a:pt x="20980" y="24876"/>
                  <a:pt x="21049" y="24834"/>
                  <a:pt x="21117" y="24794"/>
                </a:cubicBezTo>
                <a:cubicBezTo>
                  <a:pt x="21225" y="24731"/>
                  <a:pt x="21241" y="24669"/>
                  <a:pt x="21142" y="24587"/>
                </a:cubicBezTo>
                <a:cubicBezTo>
                  <a:pt x="20988" y="24459"/>
                  <a:pt x="20824" y="24339"/>
                  <a:pt x="20655" y="24228"/>
                </a:cubicBezTo>
                <a:cubicBezTo>
                  <a:pt x="20486" y="24116"/>
                  <a:pt x="20346" y="23984"/>
                  <a:pt x="20222" y="23821"/>
                </a:cubicBezTo>
                <a:cubicBezTo>
                  <a:pt x="20124" y="23692"/>
                  <a:pt x="20000" y="23579"/>
                  <a:pt x="19873" y="23476"/>
                </a:cubicBezTo>
                <a:cubicBezTo>
                  <a:pt x="19777" y="23399"/>
                  <a:pt x="19652" y="23359"/>
                  <a:pt x="19553" y="23286"/>
                </a:cubicBezTo>
                <a:cubicBezTo>
                  <a:pt x="19447" y="23208"/>
                  <a:pt x="19364" y="23098"/>
                  <a:pt x="19259" y="23018"/>
                </a:cubicBezTo>
                <a:cubicBezTo>
                  <a:pt x="19133" y="22922"/>
                  <a:pt x="18986" y="22851"/>
                  <a:pt x="18863" y="22752"/>
                </a:cubicBezTo>
                <a:cubicBezTo>
                  <a:pt x="18659" y="22588"/>
                  <a:pt x="18469" y="22410"/>
                  <a:pt x="18269" y="22242"/>
                </a:cubicBezTo>
                <a:cubicBezTo>
                  <a:pt x="18114" y="22109"/>
                  <a:pt x="17953" y="21981"/>
                  <a:pt x="17795" y="21852"/>
                </a:cubicBezTo>
                <a:cubicBezTo>
                  <a:pt x="17800" y="21840"/>
                  <a:pt x="17804" y="21829"/>
                  <a:pt x="17809" y="21817"/>
                </a:cubicBezTo>
                <a:cubicBezTo>
                  <a:pt x="18002" y="21866"/>
                  <a:pt x="18199" y="21901"/>
                  <a:pt x="18385" y="21968"/>
                </a:cubicBezTo>
                <a:cubicBezTo>
                  <a:pt x="18642" y="22060"/>
                  <a:pt x="18891" y="22174"/>
                  <a:pt x="19139" y="22287"/>
                </a:cubicBezTo>
                <a:cubicBezTo>
                  <a:pt x="19384" y="22397"/>
                  <a:pt x="19625" y="22513"/>
                  <a:pt x="19862" y="22639"/>
                </a:cubicBezTo>
                <a:cubicBezTo>
                  <a:pt x="20135" y="22784"/>
                  <a:pt x="20398" y="22942"/>
                  <a:pt x="20666" y="23095"/>
                </a:cubicBezTo>
                <a:cubicBezTo>
                  <a:pt x="20682" y="23105"/>
                  <a:pt x="20702" y="23112"/>
                  <a:pt x="20720" y="23118"/>
                </a:cubicBezTo>
                <a:cubicBezTo>
                  <a:pt x="20765" y="23135"/>
                  <a:pt x="20798" y="23145"/>
                  <a:pt x="20825" y="23145"/>
                </a:cubicBezTo>
                <a:cubicBezTo>
                  <a:pt x="20877" y="23145"/>
                  <a:pt x="20902" y="23106"/>
                  <a:pt x="20931" y="23008"/>
                </a:cubicBezTo>
                <a:cubicBezTo>
                  <a:pt x="20941" y="23007"/>
                  <a:pt x="20951" y="23007"/>
                  <a:pt x="20960" y="23007"/>
                </a:cubicBezTo>
                <a:cubicBezTo>
                  <a:pt x="21126" y="23007"/>
                  <a:pt x="21245" y="23129"/>
                  <a:pt x="21386" y="23190"/>
                </a:cubicBezTo>
                <a:cubicBezTo>
                  <a:pt x="21446" y="23218"/>
                  <a:pt x="21498" y="23260"/>
                  <a:pt x="21556" y="23293"/>
                </a:cubicBezTo>
                <a:cubicBezTo>
                  <a:pt x="21647" y="23348"/>
                  <a:pt x="21741" y="23363"/>
                  <a:pt x="21852" y="23370"/>
                </a:cubicBezTo>
                <a:cubicBezTo>
                  <a:pt x="22026" y="23383"/>
                  <a:pt x="22199" y="23445"/>
                  <a:pt x="22367" y="23503"/>
                </a:cubicBezTo>
                <a:cubicBezTo>
                  <a:pt x="22472" y="23539"/>
                  <a:pt x="22564" y="23616"/>
                  <a:pt x="22670" y="23652"/>
                </a:cubicBezTo>
                <a:cubicBezTo>
                  <a:pt x="22701" y="23663"/>
                  <a:pt x="22727" y="23669"/>
                  <a:pt x="22747" y="23669"/>
                </a:cubicBezTo>
                <a:cubicBezTo>
                  <a:pt x="22804" y="23669"/>
                  <a:pt x="22824" y="23626"/>
                  <a:pt x="22831" y="23534"/>
                </a:cubicBezTo>
                <a:cubicBezTo>
                  <a:pt x="22836" y="23480"/>
                  <a:pt x="22846" y="23427"/>
                  <a:pt x="22856" y="23354"/>
                </a:cubicBezTo>
                <a:cubicBezTo>
                  <a:pt x="22964" y="23404"/>
                  <a:pt x="23057" y="23442"/>
                  <a:pt x="23144" y="23492"/>
                </a:cubicBezTo>
                <a:cubicBezTo>
                  <a:pt x="23328" y="23596"/>
                  <a:pt x="23509" y="23701"/>
                  <a:pt x="23688" y="23813"/>
                </a:cubicBezTo>
                <a:cubicBezTo>
                  <a:pt x="23783" y="23872"/>
                  <a:pt x="23869" y="23948"/>
                  <a:pt x="23963" y="24010"/>
                </a:cubicBezTo>
                <a:cubicBezTo>
                  <a:pt x="24006" y="24038"/>
                  <a:pt x="24050" y="24068"/>
                  <a:pt x="24093" y="24068"/>
                </a:cubicBezTo>
                <a:cubicBezTo>
                  <a:pt x="24127" y="24068"/>
                  <a:pt x="24161" y="24050"/>
                  <a:pt x="24194" y="24000"/>
                </a:cubicBezTo>
                <a:cubicBezTo>
                  <a:pt x="24198" y="23992"/>
                  <a:pt x="24213" y="23989"/>
                  <a:pt x="24232" y="23989"/>
                </a:cubicBezTo>
                <a:cubicBezTo>
                  <a:pt x="24256" y="23989"/>
                  <a:pt x="24287" y="23994"/>
                  <a:pt x="24308" y="24001"/>
                </a:cubicBezTo>
                <a:cubicBezTo>
                  <a:pt x="24523" y="24069"/>
                  <a:pt x="24736" y="24144"/>
                  <a:pt x="24951" y="24214"/>
                </a:cubicBezTo>
                <a:cubicBezTo>
                  <a:pt x="24989" y="24226"/>
                  <a:pt x="25029" y="24234"/>
                  <a:pt x="25069" y="24234"/>
                </a:cubicBezTo>
                <a:cubicBezTo>
                  <a:pt x="25072" y="24234"/>
                  <a:pt x="25075" y="24233"/>
                  <a:pt x="25077" y="24233"/>
                </a:cubicBezTo>
                <a:cubicBezTo>
                  <a:pt x="25239" y="24227"/>
                  <a:pt x="25396" y="24171"/>
                  <a:pt x="25351" y="23939"/>
                </a:cubicBezTo>
                <a:cubicBezTo>
                  <a:pt x="25345" y="23909"/>
                  <a:pt x="25346" y="23878"/>
                  <a:pt x="25342" y="23840"/>
                </a:cubicBezTo>
                <a:lnTo>
                  <a:pt x="25342" y="23840"/>
                </a:lnTo>
                <a:cubicBezTo>
                  <a:pt x="25391" y="23843"/>
                  <a:pt x="25433" y="23851"/>
                  <a:pt x="25475" y="23852"/>
                </a:cubicBezTo>
                <a:cubicBezTo>
                  <a:pt x="25578" y="23855"/>
                  <a:pt x="25680" y="23870"/>
                  <a:pt x="25784" y="23870"/>
                </a:cubicBezTo>
                <a:cubicBezTo>
                  <a:pt x="25836" y="23870"/>
                  <a:pt x="25889" y="23866"/>
                  <a:pt x="25944" y="23856"/>
                </a:cubicBezTo>
                <a:cubicBezTo>
                  <a:pt x="25971" y="23851"/>
                  <a:pt x="25998" y="23849"/>
                  <a:pt x="26026" y="23849"/>
                </a:cubicBezTo>
                <a:cubicBezTo>
                  <a:pt x="26166" y="23849"/>
                  <a:pt x="26316" y="23903"/>
                  <a:pt x="26461" y="23928"/>
                </a:cubicBezTo>
                <a:cubicBezTo>
                  <a:pt x="26498" y="23934"/>
                  <a:pt x="26535" y="23949"/>
                  <a:pt x="26575" y="23955"/>
                </a:cubicBezTo>
                <a:cubicBezTo>
                  <a:pt x="26598" y="23958"/>
                  <a:pt x="26619" y="23960"/>
                  <a:pt x="26636" y="23960"/>
                </a:cubicBezTo>
                <a:cubicBezTo>
                  <a:pt x="26708" y="23960"/>
                  <a:pt x="26729" y="23926"/>
                  <a:pt x="26745" y="23820"/>
                </a:cubicBezTo>
                <a:cubicBezTo>
                  <a:pt x="26897" y="23841"/>
                  <a:pt x="27049" y="23862"/>
                  <a:pt x="27200" y="23884"/>
                </a:cubicBezTo>
                <a:cubicBezTo>
                  <a:pt x="27318" y="23901"/>
                  <a:pt x="27437" y="23936"/>
                  <a:pt x="27554" y="23936"/>
                </a:cubicBezTo>
                <a:cubicBezTo>
                  <a:pt x="27563" y="23936"/>
                  <a:pt x="27572" y="23935"/>
                  <a:pt x="27581" y="23935"/>
                </a:cubicBezTo>
                <a:cubicBezTo>
                  <a:pt x="27774" y="23926"/>
                  <a:pt x="27820" y="23873"/>
                  <a:pt x="27742" y="23707"/>
                </a:cubicBezTo>
                <a:cubicBezTo>
                  <a:pt x="27655" y="23519"/>
                  <a:pt x="27562" y="23336"/>
                  <a:pt x="27471" y="23151"/>
                </a:cubicBezTo>
                <a:cubicBezTo>
                  <a:pt x="27445" y="23098"/>
                  <a:pt x="27419" y="23046"/>
                  <a:pt x="27393" y="22995"/>
                </a:cubicBezTo>
                <a:cubicBezTo>
                  <a:pt x="27584" y="22899"/>
                  <a:pt x="27594" y="22874"/>
                  <a:pt x="27483" y="22691"/>
                </a:cubicBezTo>
                <a:cubicBezTo>
                  <a:pt x="27349" y="22469"/>
                  <a:pt x="27208" y="22249"/>
                  <a:pt x="27069" y="22027"/>
                </a:cubicBezTo>
                <a:cubicBezTo>
                  <a:pt x="27053" y="22002"/>
                  <a:pt x="27040" y="21975"/>
                  <a:pt x="27023" y="21945"/>
                </a:cubicBezTo>
                <a:lnTo>
                  <a:pt x="27023" y="21945"/>
                </a:lnTo>
                <a:cubicBezTo>
                  <a:pt x="27343" y="21969"/>
                  <a:pt x="27653" y="21986"/>
                  <a:pt x="27963" y="22015"/>
                </a:cubicBezTo>
                <a:cubicBezTo>
                  <a:pt x="28102" y="22027"/>
                  <a:pt x="28239" y="22055"/>
                  <a:pt x="28376" y="22086"/>
                </a:cubicBezTo>
                <a:cubicBezTo>
                  <a:pt x="28540" y="22123"/>
                  <a:pt x="28700" y="22174"/>
                  <a:pt x="28862" y="22215"/>
                </a:cubicBezTo>
                <a:cubicBezTo>
                  <a:pt x="28910" y="22226"/>
                  <a:pt x="28963" y="22227"/>
                  <a:pt x="29013" y="22227"/>
                </a:cubicBezTo>
                <a:cubicBezTo>
                  <a:pt x="29114" y="22227"/>
                  <a:pt x="29180" y="22194"/>
                  <a:pt x="29162" y="22074"/>
                </a:cubicBezTo>
                <a:cubicBezTo>
                  <a:pt x="29157" y="22042"/>
                  <a:pt x="29167" y="22006"/>
                  <a:pt x="29170" y="21960"/>
                </a:cubicBezTo>
                <a:cubicBezTo>
                  <a:pt x="29198" y="21960"/>
                  <a:pt x="29223" y="21959"/>
                  <a:pt x="29248" y="21959"/>
                </a:cubicBezTo>
                <a:cubicBezTo>
                  <a:pt x="29266" y="21959"/>
                  <a:pt x="29283" y="21959"/>
                  <a:pt x="29301" y="21961"/>
                </a:cubicBezTo>
                <a:cubicBezTo>
                  <a:pt x="29589" y="21986"/>
                  <a:pt x="29875" y="22014"/>
                  <a:pt x="30163" y="22041"/>
                </a:cubicBezTo>
                <a:cubicBezTo>
                  <a:pt x="30202" y="22045"/>
                  <a:pt x="30242" y="22050"/>
                  <a:pt x="30281" y="22050"/>
                </a:cubicBezTo>
                <a:cubicBezTo>
                  <a:pt x="30443" y="22050"/>
                  <a:pt x="30462" y="22033"/>
                  <a:pt x="30484" y="21871"/>
                </a:cubicBezTo>
                <a:cubicBezTo>
                  <a:pt x="30693" y="21847"/>
                  <a:pt x="30906" y="21829"/>
                  <a:pt x="31117" y="21798"/>
                </a:cubicBezTo>
                <a:cubicBezTo>
                  <a:pt x="31216" y="21783"/>
                  <a:pt x="31314" y="21749"/>
                  <a:pt x="31407" y="21713"/>
                </a:cubicBezTo>
                <a:cubicBezTo>
                  <a:pt x="31506" y="21676"/>
                  <a:pt x="31523" y="21599"/>
                  <a:pt x="31482" y="21503"/>
                </a:cubicBezTo>
                <a:cubicBezTo>
                  <a:pt x="31328" y="21138"/>
                  <a:pt x="31174" y="20771"/>
                  <a:pt x="31020" y="20406"/>
                </a:cubicBezTo>
                <a:cubicBezTo>
                  <a:pt x="31011" y="20384"/>
                  <a:pt x="31007" y="20363"/>
                  <a:pt x="31002" y="20345"/>
                </a:cubicBezTo>
                <a:cubicBezTo>
                  <a:pt x="31278" y="20312"/>
                  <a:pt x="31546" y="20283"/>
                  <a:pt x="31815" y="20244"/>
                </a:cubicBezTo>
                <a:cubicBezTo>
                  <a:pt x="31853" y="20239"/>
                  <a:pt x="31885" y="20190"/>
                  <a:pt x="31920" y="20162"/>
                </a:cubicBezTo>
                <a:cubicBezTo>
                  <a:pt x="31946" y="20139"/>
                  <a:pt x="31971" y="20107"/>
                  <a:pt x="32000" y="20100"/>
                </a:cubicBezTo>
                <a:cubicBezTo>
                  <a:pt x="32138" y="20071"/>
                  <a:pt x="32277" y="20051"/>
                  <a:pt x="32414" y="20024"/>
                </a:cubicBezTo>
                <a:cubicBezTo>
                  <a:pt x="32488" y="20010"/>
                  <a:pt x="32561" y="19998"/>
                  <a:pt x="32629" y="19970"/>
                </a:cubicBezTo>
                <a:cubicBezTo>
                  <a:pt x="32813" y="19898"/>
                  <a:pt x="32843" y="19840"/>
                  <a:pt x="32805" y="19630"/>
                </a:cubicBezTo>
                <a:cubicBezTo>
                  <a:pt x="33025" y="19620"/>
                  <a:pt x="33242" y="19599"/>
                  <a:pt x="33459" y="19599"/>
                </a:cubicBezTo>
                <a:cubicBezTo>
                  <a:pt x="33481" y="19599"/>
                  <a:pt x="33503" y="19599"/>
                  <a:pt x="33526" y="19599"/>
                </a:cubicBezTo>
                <a:cubicBezTo>
                  <a:pt x="33888" y="19608"/>
                  <a:pt x="34250" y="19639"/>
                  <a:pt x="34611" y="19654"/>
                </a:cubicBezTo>
                <a:cubicBezTo>
                  <a:pt x="34654" y="19656"/>
                  <a:pt x="34697" y="19656"/>
                  <a:pt x="34740" y="19656"/>
                </a:cubicBezTo>
                <a:cubicBezTo>
                  <a:pt x="34854" y="19656"/>
                  <a:pt x="34968" y="19651"/>
                  <a:pt x="35079" y="19639"/>
                </a:cubicBezTo>
                <a:cubicBezTo>
                  <a:pt x="35156" y="19632"/>
                  <a:pt x="35238" y="19598"/>
                  <a:pt x="35306" y="19558"/>
                </a:cubicBezTo>
                <a:cubicBezTo>
                  <a:pt x="35377" y="19517"/>
                  <a:pt x="35362" y="19452"/>
                  <a:pt x="35290" y="19427"/>
                </a:cubicBezTo>
                <a:cubicBezTo>
                  <a:pt x="35143" y="19377"/>
                  <a:pt x="35030" y="19257"/>
                  <a:pt x="34860" y="19246"/>
                </a:cubicBezTo>
                <a:cubicBezTo>
                  <a:pt x="34785" y="19241"/>
                  <a:pt x="34713" y="19170"/>
                  <a:pt x="34638" y="19133"/>
                </a:cubicBezTo>
                <a:cubicBezTo>
                  <a:pt x="34204" y="18914"/>
                  <a:pt x="33766" y="18702"/>
                  <a:pt x="33335" y="18477"/>
                </a:cubicBezTo>
                <a:cubicBezTo>
                  <a:pt x="33213" y="18413"/>
                  <a:pt x="33110" y="18313"/>
                  <a:pt x="32985" y="18221"/>
                </a:cubicBezTo>
                <a:cubicBezTo>
                  <a:pt x="33020" y="18188"/>
                  <a:pt x="33048" y="18153"/>
                  <a:pt x="33084" y="18127"/>
                </a:cubicBezTo>
                <a:cubicBezTo>
                  <a:pt x="33175" y="18063"/>
                  <a:pt x="33175" y="17987"/>
                  <a:pt x="33111" y="17907"/>
                </a:cubicBezTo>
                <a:cubicBezTo>
                  <a:pt x="33062" y="17843"/>
                  <a:pt x="33012" y="17770"/>
                  <a:pt x="32946" y="17729"/>
                </a:cubicBezTo>
                <a:cubicBezTo>
                  <a:pt x="32654" y="17546"/>
                  <a:pt x="32368" y="17353"/>
                  <a:pt x="32029" y="17253"/>
                </a:cubicBezTo>
                <a:cubicBezTo>
                  <a:pt x="31890" y="17214"/>
                  <a:pt x="31763" y="17127"/>
                  <a:pt x="31629" y="17060"/>
                </a:cubicBezTo>
                <a:cubicBezTo>
                  <a:pt x="31770" y="16893"/>
                  <a:pt x="31913" y="16722"/>
                  <a:pt x="32062" y="16552"/>
                </a:cubicBezTo>
                <a:cubicBezTo>
                  <a:pt x="32123" y="16481"/>
                  <a:pt x="32127" y="16424"/>
                  <a:pt x="32070" y="16347"/>
                </a:cubicBezTo>
                <a:cubicBezTo>
                  <a:pt x="31962" y="16203"/>
                  <a:pt x="31808" y="16134"/>
                  <a:pt x="31648" y="16074"/>
                </a:cubicBezTo>
                <a:cubicBezTo>
                  <a:pt x="31481" y="16013"/>
                  <a:pt x="31315" y="15954"/>
                  <a:pt x="31146" y="15897"/>
                </a:cubicBezTo>
                <a:cubicBezTo>
                  <a:pt x="31079" y="15875"/>
                  <a:pt x="31011" y="15862"/>
                  <a:pt x="30933" y="15843"/>
                </a:cubicBezTo>
                <a:cubicBezTo>
                  <a:pt x="30936" y="15815"/>
                  <a:pt x="30939" y="15781"/>
                  <a:pt x="30945" y="15749"/>
                </a:cubicBezTo>
                <a:cubicBezTo>
                  <a:pt x="30974" y="15607"/>
                  <a:pt x="30954" y="15575"/>
                  <a:pt x="30821" y="15539"/>
                </a:cubicBezTo>
                <a:cubicBezTo>
                  <a:pt x="30604" y="15482"/>
                  <a:pt x="30401" y="15391"/>
                  <a:pt x="30219" y="15254"/>
                </a:cubicBezTo>
                <a:cubicBezTo>
                  <a:pt x="30168" y="15215"/>
                  <a:pt x="30087" y="15216"/>
                  <a:pt x="30024" y="15201"/>
                </a:cubicBezTo>
                <a:cubicBezTo>
                  <a:pt x="30066" y="15117"/>
                  <a:pt x="30113" y="15029"/>
                  <a:pt x="30154" y="14936"/>
                </a:cubicBezTo>
                <a:cubicBezTo>
                  <a:pt x="30188" y="14863"/>
                  <a:pt x="30168" y="14796"/>
                  <a:pt x="30100" y="14755"/>
                </a:cubicBezTo>
                <a:cubicBezTo>
                  <a:pt x="30027" y="14711"/>
                  <a:pt x="29951" y="14671"/>
                  <a:pt x="29871" y="14642"/>
                </a:cubicBezTo>
                <a:cubicBezTo>
                  <a:pt x="29696" y="14576"/>
                  <a:pt x="29519" y="14520"/>
                  <a:pt x="29343" y="14459"/>
                </a:cubicBezTo>
                <a:cubicBezTo>
                  <a:pt x="29331" y="14455"/>
                  <a:pt x="29321" y="14449"/>
                  <a:pt x="29309" y="14449"/>
                </a:cubicBezTo>
                <a:cubicBezTo>
                  <a:pt x="29183" y="14449"/>
                  <a:pt x="29067" y="14439"/>
                  <a:pt x="28979" y="14320"/>
                </a:cubicBezTo>
                <a:cubicBezTo>
                  <a:pt x="28962" y="14296"/>
                  <a:pt x="28915" y="14294"/>
                  <a:pt x="28866" y="14294"/>
                </a:cubicBezTo>
                <a:cubicBezTo>
                  <a:pt x="28855" y="14294"/>
                  <a:pt x="28844" y="14294"/>
                  <a:pt x="28832" y="14294"/>
                </a:cubicBezTo>
                <a:cubicBezTo>
                  <a:pt x="28813" y="14294"/>
                  <a:pt x="28795" y="14294"/>
                  <a:pt x="28778" y="14292"/>
                </a:cubicBezTo>
                <a:cubicBezTo>
                  <a:pt x="28695" y="14282"/>
                  <a:pt x="28612" y="14273"/>
                  <a:pt x="28511" y="14261"/>
                </a:cubicBezTo>
                <a:cubicBezTo>
                  <a:pt x="28683" y="14045"/>
                  <a:pt x="28841" y="13853"/>
                  <a:pt x="28989" y="13654"/>
                </a:cubicBezTo>
                <a:cubicBezTo>
                  <a:pt x="29011" y="13625"/>
                  <a:pt x="28981" y="13558"/>
                  <a:pt x="28976" y="13512"/>
                </a:cubicBezTo>
                <a:cubicBezTo>
                  <a:pt x="29088" y="13277"/>
                  <a:pt x="29206" y="13038"/>
                  <a:pt x="29319" y="12795"/>
                </a:cubicBezTo>
                <a:cubicBezTo>
                  <a:pt x="29329" y="12771"/>
                  <a:pt x="29315" y="12724"/>
                  <a:pt x="29298" y="12700"/>
                </a:cubicBezTo>
                <a:cubicBezTo>
                  <a:pt x="29222" y="12597"/>
                  <a:pt x="29124" y="12530"/>
                  <a:pt x="28990" y="12508"/>
                </a:cubicBezTo>
                <a:cubicBezTo>
                  <a:pt x="28860" y="12488"/>
                  <a:pt x="28732" y="12440"/>
                  <a:pt x="28603" y="12406"/>
                </a:cubicBezTo>
                <a:cubicBezTo>
                  <a:pt x="28537" y="12390"/>
                  <a:pt x="28469" y="12379"/>
                  <a:pt x="28402" y="12364"/>
                </a:cubicBezTo>
                <a:cubicBezTo>
                  <a:pt x="28435" y="12246"/>
                  <a:pt x="28404" y="12191"/>
                  <a:pt x="28265" y="12179"/>
                </a:cubicBezTo>
                <a:cubicBezTo>
                  <a:pt x="27992" y="12153"/>
                  <a:pt x="27719" y="12140"/>
                  <a:pt x="27455" y="12122"/>
                </a:cubicBezTo>
                <a:cubicBezTo>
                  <a:pt x="27486" y="12046"/>
                  <a:pt x="27527" y="11949"/>
                  <a:pt x="27566" y="11850"/>
                </a:cubicBezTo>
                <a:cubicBezTo>
                  <a:pt x="27608" y="11746"/>
                  <a:pt x="27585" y="11670"/>
                  <a:pt x="27477" y="11640"/>
                </a:cubicBezTo>
                <a:cubicBezTo>
                  <a:pt x="27321" y="11598"/>
                  <a:pt x="27160" y="11555"/>
                  <a:pt x="27000" y="11547"/>
                </a:cubicBezTo>
                <a:cubicBezTo>
                  <a:pt x="26943" y="11544"/>
                  <a:pt x="26885" y="11543"/>
                  <a:pt x="26827" y="11543"/>
                </a:cubicBezTo>
                <a:cubicBezTo>
                  <a:pt x="26652" y="11543"/>
                  <a:pt x="26478" y="11554"/>
                  <a:pt x="26303" y="11562"/>
                </a:cubicBezTo>
                <a:cubicBezTo>
                  <a:pt x="26228" y="11564"/>
                  <a:pt x="26154" y="11586"/>
                  <a:pt x="26072" y="11600"/>
                </a:cubicBezTo>
                <a:cubicBezTo>
                  <a:pt x="26033" y="11529"/>
                  <a:pt x="26006" y="11496"/>
                  <a:pt x="25945" y="11496"/>
                </a:cubicBezTo>
                <a:cubicBezTo>
                  <a:pt x="25903" y="11496"/>
                  <a:pt x="25845" y="11512"/>
                  <a:pt x="25754" y="11542"/>
                </a:cubicBezTo>
                <a:cubicBezTo>
                  <a:pt x="25596" y="11595"/>
                  <a:pt x="25445" y="11664"/>
                  <a:pt x="25286" y="11711"/>
                </a:cubicBezTo>
                <a:cubicBezTo>
                  <a:pt x="25145" y="11753"/>
                  <a:pt x="24999" y="11778"/>
                  <a:pt x="24854" y="11811"/>
                </a:cubicBezTo>
                <a:cubicBezTo>
                  <a:pt x="24881" y="11697"/>
                  <a:pt x="24907" y="11586"/>
                  <a:pt x="24937" y="11475"/>
                </a:cubicBezTo>
                <a:cubicBezTo>
                  <a:pt x="24961" y="11381"/>
                  <a:pt x="24920" y="11320"/>
                  <a:pt x="24830" y="11317"/>
                </a:cubicBezTo>
                <a:cubicBezTo>
                  <a:pt x="24795" y="11316"/>
                  <a:pt x="24760" y="11315"/>
                  <a:pt x="24726" y="11315"/>
                </a:cubicBezTo>
                <a:cubicBezTo>
                  <a:pt x="24587" y="11315"/>
                  <a:pt x="24448" y="11323"/>
                  <a:pt x="24309" y="11329"/>
                </a:cubicBezTo>
                <a:cubicBezTo>
                  <a:pt x="24206" y="11332"/>
                  <a:pt x="24101" y="11335"/>
                  <a:pt x="24000" y="11356"/>
                </a:cubicBezTo>
                <a:cubicBezTo>
                  <a:pt x="23738" y="11411"/>
                  <a:pt x="23480" y="11475"/>
                  <a:pt x="23216" y="11537"/>
                </a:cubicBezTo>
                <a:cubicBezTo>
                  <a:pt x="23218" y="11527"/>
                  <a:pt x="23231" y="11504"/>
                  <a:pt x="23227" y="11485"/>
                </a:cubicBezTo>
                <a:cubicBezTo>
                  <a:pt x="23219" y="11448"/>
                  <a:pt x="23213" y="11401"/>
                  <a:pt x="23188" y="11384"/>
                </a:cubicBezTo>
                <a:cubicBezTo>
                  <a:pt x="23160" y="11365"/>
                  <a:pt x="23119" y="11351"/>
                  <a:pt x="23082" y="11351"/>
                </a:cubicBezTo>
                <a:cubicBezTo>
                  <a:pt x="23075" y="11351"/>
                  <a:pt x="23068" y="11352"/>
                  <a:pt x="23062" y="11353"/>
                </a:cubicBezTo>
                <a:cubicBezTo>
                  <a:pt x="23017" y="11360"/>
                  <a:pt x="22975" y="11393"/>
                  <a:pt x="22934" y="11417"/>
                </a:cubicBezTo>
                <a:cubicBezTo>
                  <a:pt x="22735" y="11528"/>
                  <a:pt x="22517" y="11559"/>
                  <a:pt x="22291" y="11579"/>
                </a:cubicBezTo>
                <a:cubicBezTo>
                  <a:pt x="22028" y="11604"/>
                  <a:pt x="21767" y="11660"/>
                  <a:pt x="21503" y="11690"/>
                </a:cubicBezTo>
                <a:cubicBezTo>
                  <a:pt x="21428" y="11697"/>
                  <a:pt x="21357" y="11670"/>
                  <a:pt x="21367" y="11784"/>
                </a:cubicBezTo>
                <a:cubicBezTo>
                  <a:pt x="21322" y="11754"/>
                  <a:pt x="21272" y="11739"/>
                  <a:pt x="21223" y="11739"/>
                </a:cubicBezTo>
                <a:cubicBezTo>
                  <a:pt x="21160" y="11739"/>
                  <a:pt x="21097" y="11763"/>
                  <a:pt x="21045" y="11810"/>
                </a:cubicBezTo>
                <a:cubicBezTo>
                  <a:pt x="21022" y="11830"/>
                  <a:pt x="20980" y="11834"/>
                  <a:pt x="20948" y="11842"/>
                </a:cubicBezTo>
                <a:cubicBezTo>
                  <a:pt x="20843" y="11866"/>
                  <a:pt x="20738" y="11885"/>
                  <a:pt x="20635" y="11913"/>
                </a:cubicBezTo>
                <a:cubicBezTo>
                  <a:pt x="20547" y="11937"/>
                  <a:pt x="20464" y="11972"/>
                  <a:pt x="20384" y="12005"/>
                </a:cubicBezTo>
                <a:cubicBezTo>
                  <a:pt x="20326" y="12018"/>
                  <a:pt x="20256" y="12015"/>
                  <a:pt x="20212" y="12047"/>
                </a:cubicBezTo>
                <a:cubicBezTo>
                  <a:pt x="20206" y="12052"/>
                  <a:pt x="20200" y="12053"/>
                  <a:pt x="20193" y="12053"/>
                </a:cubicBezTo>
                <a:cubicBezTo>
                  <a:pt x="20159" y="12053"/>
                  <a:pt x="20115" y="12009"/>
                  <a:pt x="20090" y="12009"/>
                </a:cubicBezTo>
                <a:cubicBezTo>
                  <a:pt x="20077" y="12009"/>
                  <a:pt x="20069" y="12021"/>
                  <a:pt x="20069" y="12056"/>
                </a:cubicBezTo>
                <a:cubicBezTo>
                  <a:pt x="20017" y="12069"/>
                  <a:pt x="19969" y="12096"/>
                  <a:pt x="19939" y="12096"/>
                </a:cubicBezTo>
                <a:cubicBezTo>
                  <a:pt x="19932" y="12096"/>
                  <a:pt x="19926" y="12094"/>
                  <a:pt x="19922" y="12092"/>
                </a:cubicBezTo>
                <a:cubicBezTo>
                  <a:pt x="19894" y="12074"/>
                  <a:pt x="19868" y="12068"/>
                  <a:pt x="19842" y="12068"/>
                </a:cubicBezTo>
                <a:cubicBezTo>
                  <a:pt x="19785" y="12068"/>
                  <a:pt x="19731" y="12098"/>
                  <a:pt x="19676" y="12098"/>
                </a:cubicBezTo>
                <a:cubicBezTo>
                  <a:pt x="19675" y="12098"/>
                  <a:pt x="19674" y="12098"/>
                  <a:pt x="19674" y="12098"/>
                </a:cubicBezTo>
                <a:cubicBezTo>
                  <a:pt x="19453" y="12094"/>
                  <a:pt x="19231" y="12076"/>
                  <a:pt x="19010" y="12063"/>
                </a:cubicBezTo>
                <a:cubicBezTo>
                  <a:pt x="18969" y="12061"/>
                  <a:pt x="18929" y="12052"/>
                  <a:pt x="18883" y="12022"/>
                </a:cubicBezTo>
                <a:cubicBezTo>
                  <a:pt x="19024" y="11950"/>
                  <a:pt x="19163" y="11878"/>
                  <a:pt x="19303" y="11808"/>
                </a:cubicBezTo>
                <a:cubicBezTo>
                  <a:pt x="19508" y="11703"/>
                  <a:pt x="19714" y="11602"/>
                  <a:pt x="19920" y="11499"/>
                </a:cubicBezTo>
                <a:cubicBezTo>
                  <a:pt x="20066" y="11425"/>
                  <a:pt x="20218" y="11362"/>
                  <a:pt x="20358" y="11279"/>
                </a:cubicBezTo>
                <a:cubicBezTo>
                  <a:pt x="20636" y="11113"/>
                  <a:pt x="20899" y="10925"/>
                  <a:pt x="21180" y="10763"/>
                </a:cubicBezTo>
                <a:cubicBezTo>
                  <a:pt x="21398" y="10637"/>
                  <a:pt x="21633" y="10537"/>
                  <a:pt x="21860" y="10425"/>
                </a:cubicBezTo>
                <a:cubicBezTo>
                  <a:pt x="21923" y="10394"/>
                  <a:pt x="21989" y="10365"/>
                  <a:pt x="22045" y="10326"/>
                </a:cubicBezTo>
                <a:cubicBezTo>
                  <a:pt x="22072" y="10305"/>
                  <a:pt x="22082" y="10260"/>
                  <a:pt x="22088" y="10216"/>
                </a:cubicBezTo>
                <a:cubicBezTo>
                  <a:pt x="22324" y="10103"/>
                  <a:pt x="22523" y="9931"/>
                  <a:pt x="22714" y="9746"/>
                </a:cubicBezTo>
                <a:cubicBezTo>
                  <a:pt x="22786" y="9675"/>
                  <a:pt x="22878" y="9626"/>
                  <a:pt x="22961" y="9568"/>
                </a:cubicBezTo>
                <a:cubicBezTo>
                  <a:pt x="22985" y="9552"/>
                  <a:pt x="23010" y="9542"/>
                  <a:pt x="23033" y="9529"/>
                </a:cubicBezTo>
                <a:cubicBezTo>
                  <a:pt x="23211" y="9417"/>
                  <a:pt x="23216" y="9336"/>
                  <a:pt x="23053" y="9221"/>
                </a:cubicBezTo>
                <a:cubicBezTo>
                  <a:pt x="23033" y="9207"/>
                  <a:pt x="23014" y="9195"/>
                  <a:pt x="23006" y="9190"/>
                </a:cubicBezTo>
                <a:cubicBezTo>
                  <a:pt x="23229" y="9011"/>
                  <a:pt x="23439" y="8822"/>
                  <a:pt x="23671" y="8660"/>
                </a:cubicBezTo>
                <a:cubicBezTo>
                  <a:pt x="23839" y="8543"/>
                  <a:pt x="24032" y="8462"/>
                  <a:pt x="24215" y="8366"/>
                </a:cubicBezTo>
                <a:cubicBezTo>
                  <a:pt x="24253" y="8346"/>
                  <a:pt x="24294" y="8332"/>
                  <a:pt x="24331" y="8309"/>
                </a:cubicBezTo>
                <a:cubicBezTo>
                  <a:pt x="24500" y="8203"/>
                  <a:pt x="24510" y="8161"/>
                  <a:pt x="24396" y="8004"/>
                </a:cubicBezTo>
                <a:cubicBezTo>
                  <a:pt x="24652" y="7865"/>
                  <a:pt x="24807" y="7632"/>
                  <a:pt x="24961" y="7401"/>
                </a:cubicBezTo>
                <a:cubicBezTo>
                  <a:pt x="25070" y="7235"/>
                  <a:pt x="25038" y="7127"/>
                  <a:pt x="24876" y="7018"/>
                </a:cubicBezTo>
                <a:cubicBezTo>
                  <a:pt x="24786" y="6957"/>
                  <a:pt x="24698" y="6892"/>
                  <a:pt x="24603" y="6838"/>
                </a:cubicBezTo>
                <a:cubicBezTo>
                  <a:pt x="24528" y="6795"/>
                  <a:pt x="24444" y="6767"/>
                  <a:pt x="24364" y="6732"/>
                </a:cubicBezTo>
                <a:cubicBezTo>
                  <a:pt x="24638" y="6561"/>
                  <a:pt x="24797" y="6270"/>
                  <a:pt x="25012" y="6031"/>
                </a:cubicBezTo>
                <a:cubicBezTo>
                  <a:pt x="25168" y="5858"/>
                  <a:pt x="25339" y="5698"/>
                  <a:pt x="25505" y="5533"/>
                </a:cubicBezTo>
                <a:cubicBezTo>
                  <a:pt x="25723" y="5317"/>
                  <a:pt x="25722" y="5282"/>
                  <a:pt x="25471" y="5106"/>
                </a:cubicBezTo>
                <a:cubicBezTo>
                  <a:pt x="25616" y="4941"/>
                  <a:pt x="25758" y="4773"/>
                  <a:pt x="25906" y="4612"/>
                </a:cubicBezTo>
                <a:cubicBezTo>
                  <a:pt x="26026" y="4480"/>
                  <a:pt x="26028" y="4462"/>
                  <a:pt x="25929" y="4366"/>
                </a:cubicBezTo>
                <a:cubicBezTo>
                  <a:pt x="26074" y="4150"/>
                  <a:pt x="26227" y="3944"/>
                  <a:pt x="26356" y="3724"/>
                </a:cubicBezTo>
                <a:cubicBezTo>
                  <a:pt x="26428" y="3602"/>
                  <a:pt x="26388" y="3551"/>
                  <a:pt x="26247" y="3485"/>
                </a:cubicBezTo>
                <a:cubicBezTo>
                  <a:pt x="26125" y="3429"/>
                  <a:pt x="26009" y="3364"/>
                  <a:pt x="25882" y="3300"/>
                </a:cubicBezTo>
                <a:cubicBezTo>
                  <a:pt x="26072" y="3060"/>
                  <a:pt x="26272" y="2811"/>
                  <a:pt x="26475" y="2555"/>
                </a:cubicBezTo>
                <a:cubicBezTo>
                  <a:pt x="26447" y="2535"/>
                  <a:pt x="26419" y="2517"/>
                  <a:pt x="26406" y="2507"/>
                </a:cubicBezTo>
                <a:cubicBezTo>
                  <a:pt x="26524" y="2230"/>
                  <a:pt x="26783" y="2028"/>
                  <a:pt x="26812" y="1704"/>
                </a:cubicBezTo>
                <a:cubicBezTo>
                  <a:pt x="26820" y="1598"/>
                  <a:pt x="26820" y="1598"/>
                  <a:pt x="26727" y="1573"/>
                </a:cubicBezTo>
                <a:cubicBezTo>
                  <a:pt x="26910" y="1289"/>
                  <a:pt x="27092" y="1001"/>
                  <a:pt x="27280" y="717"/>
                </a:cubicBezTo>
                <a:cubicBezTo>
                  <a:pt x="27386" y="555"/>
                  <a:pt x="27509" y="400"/>
                  <a:pt x="27612" y="236"/>
                </a:cubicBezTo>
                <a:cubicBezTo>
                  <a:pt x="27652" y="172"/>
                  <a:pt x="27658" y="89"/>
                  <a:pt x="27681" y="13"/>
                </a:cubicBezTo>
                <a:cubicBezTo>
                  <a:pt x="27634" y="12"/>
                  <a:pt x="27583" y="1"/>
                  <a:pt x="27537" y="1"/>
                </a:cubicBezTo>
                <a:close/>
              </a:path>
            </a:pathLst>
          </a:custGeom>
          <a:solidFill>
            <a:srgbClr val="689A69">
              <a:alpha val="46666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oogle Shape;15;p24"/>
          <p:cNvSpPr/>
          <p:nvPr/>
        </p:nvSpPr>
        <p:spPr>
          <a:xfrm rot="-9647156">
            <a:off x="475053" y="-270324"/>
            <a:ext cx="476352" cy="478652"/>
          </a:xfrm>
          <a:custGeom>
            <a:avLst/>
            <a:gdLst/>
            <a:ahLst/>
            <a:cxnLst/>
            <a:rect l="l" t="t" r="r" b="b"/>
            <a:pathLst>
              <a:path w="19054" h="19146" extrusionOk="0">
                <a:moveTo>
                  <a:pt x="11701" y="1"/>
                </a:moveTo>
                <a:cubicBezTo>
                  <a:pt x="11687" y="1"/>
                  <a:pt x="11669" y="5"/>
                  <a:pt x="11665" y="12"/>
                </a:cubicBezTo>
                <a:cubicBezTo>
                  <a:pt x="11630" y="76"/>
                  <a:pt x="11581" y="139"/>
                  <a:pt x="11568" y="207"/>
                </a:cubicBezTo>
                <a:cubicBezTo>
                  <a:pt x="11531" y="417"/>
                  <a:pt x="11512" y="630"/>
                  <a:pt x="11476" y="840"/>
                </a:cubicBezTo>
                <a:cubicBezTo>
                  <a:pt x="11392" y="1331"/>
                  <a:pt x="11306" y="1822"/>
                  <a:pt x="11212" y="2312"/>
                </a:cubicBezTo>
                <a:cubicBezTo>
                  <a:pt x="11144" y="2669"/>
                  <a:pt x="11063" y="3022"/>
                  <a:pt x="10987" y="3376"/>
                </a:cubicBezTo>
                <a:cubicBezTo>
                  <a:pt x="10980" y="3405"/>
                  <a:pt x="10969" y="3430"/>
                  <a:pt x="10946" y="3454"/>
                </a:cubicBezTo>
                <a:cubicBezTo>
                  <a:pt x="10955" y="3386"/>
                  <a:pt x="10972" y="3318"/>
                  <a:pt x="10970" y="3250"/>
                </a:cubicBezTo>
                <a:cubicBezTo>
                  <a:pt x="10965" y="3133"/>
                  <a:pt x="10946" y="3016"/>
                  <a:pt x="10931" y="2900"/>
                </a:cubicBezTo>
                <a:cubicBezTo>
                  <a:pt x="10929" y="2887"/>
                  <a:pt x="10908" y="2877"/>
                  <a:pt x="10902" y="2871"/>
                </a:cubicBezTo>
                <a:cubicBezTo>
                  <a:pt x="10895" y="2842"/>
                  <a:pt x="10892" y="2816"/>
                  <a:pt x="10884" y="2792"/>
                </a:cubicBezTo>
                <a:cubicBezTo>
                  <a:pt x="10869" y="2744"/>
                  <a:pt x="10863" y="2724"/>
                  <a:pt x="10848" y="2724"/>
                </a:cubicBezTo>
                <a:cubicBezTo>
                  <a:pt x="10836" y="2724"/>
                  <a:pt x="10818" y="2736"/>
                  <a:pt x="10786" y="2756"/>
                </a:cubicBezTo>
                <a:cubicBezTo>
                  <a:pt x="10724" y="2795"/>
                  <a:pt x="10660" y="2829"/>
                  <a:pt x="10601" y="2864"/>
                </a:cubicBezTo>
                <a:cubicBezTo>
                  <a:pt x="10636" y="2733"/>
                  <a:pt x="10553" y="2623"/>
                  <a:pt x="10501" y="2504"/>
                </a:cubicBezTo>
                <a:cubicBezTo>
                  <a:pt x="10463" y="2419"/>
                  <a:pt x="10419" y="2337"/>
                  <a:pt x="10373" y="2254"/>
                </a:cubicBezTo>
                <a:cubicBezTo>
                  <a:pt x="10341" y="2194"/>
                  <a:pt x="10316" y="2165"/>
                  <a:pt x="10284" y="2165"/>
                </a:cubicBezTo>
                <a:cubicBezTo>
                  <a:pt x="10256" y="2165"/>
                  <a:pt x="10222" y="2188"/>
                  <a:pt x="10175" y="2234"/>
                </a:cubicBezTo>
                <a:cubicBezTo>
                  <a:pt x="10110" y="2142"/>
                  <a:pt x="10049" y="2048"/>
                  <a:pt x="9977" y="1961"/>
                </a:cubicBezTo>
                <a:cubicBezTo>
                  <a:pt x="9909" y="1880"/>
                  <a:pt x="9829" y="1810"/>
                  <a:pt x="9756" y="1734"/>
                </a:cubicBezTo>
                <a:cubicBezTo>
                  <a:pt x="9743" y="1720"/>
                  <a:pt x="9731" y="1714"/>
                  <a:pt x="9720" y="1714"/>
                </a:cubicBezTo>
                <a:cubicBezTo>
                  <a:pt x="9704" y="1714"/>
                  <a:pt x="9691" y="1726"/>
                  <a:pt x="9680" y="1745"/>
                </a:cubicBezTo>
                <a:cubicBezTo>
                  <a:pt x="9649" y="1803"/>
                  <a:pt x="9618" y="1861"/>
                  <a:pt x="9597" y="1923"/>
                </a:cubicBezTo>
                <a:cubicBezTo>
                  <a:pt x="9560" y="2028"/>
                  <a:pt x="9535" y="2140"/>
                  <a:pt x="9490" y="2243"/>
                </a:cubicBezTo>
                <a:cubicBezTo>
                  <a:pt x="9459" y="2312"/>
                  <a:pt x="9397" y="2368"/>
                  <a:pt x="9386" y="2450"/>
                </a:cubicBezTo>
                <a:cubicBezTo>
                  <a:pt x="9377" y="2510"/>
                  <a:pt x="9365" y="2567"/>
                  <a:pt x="9354" y="2629"/>
                </a:cubicBezTo>
                <a:cubicBezTo>
                  <a:pt x="9156" y="2482"/>
                  <a:pt x="8949" y="2347"/>
                  <a:pt x="8799" y="2120"/>
                </a:cubicBezTo>
                <a:cubicBezTo>
                  <a:pt x="8789" y="2168"/>
                  <a:pt x="8785" y="2196"/>
                  <a:pt x="8778" y="2234"/>
                </a:cubicBezTo>
                <a:cubicBezTo>
                  <a:pt x="8763" y="2211"/>
                  <a:pt x="8749" y="2198"/>
                  <a:pt x="8747" y="2183"/>
                </a:cubicBezTo>
                <a:cubicBezTo>
                  <a:pt x="8740" y="2154"/>
                  <a:pt x="8738" y="2132"/>
                  <a:pt x="8702" y="2132"/>
                </a:cubicBezTo>
                <a:cubicBezTo>
                  <a:pt x="8700" y="2132"/>
                  <a:pt x="8698" y="2132"/>
                  <a:pt x="8695" y="2132"/>
                </a:cubicBezTo>
                <a:cubicBezTo>
                  <a:pt x="8695" y="2132"/>
                  <a:pt x="8694" y="2132"/>
                  <a:pt x="8694" y="2132"/>
                </a:cubicBezTo>
                <a:cubicBezTo>
                  <a:pt x="8682" y="2132"/>
                  <a:pt x="8665" y="2110"/>
                  <a:pt x="8657" y="2095"/>
                </a:cubicBezTo>
                <a:cubicBezTo>
                  <a:pt x="8609" y="2003"/>
                  <a:pt x="8527" y="1947"/>
                  <a:pt x="8439" y="1903"/>
                </a:cubicBezTo>
                <a:cubicBezTo>
                  <a:pt x="8376" y="1873"/>
                  <a:pt x="8320" y="1830"/>
                  <a:pt x="8256" y="1798"/>
                </a:cubicBezTo>
                <a:cubicBezTo>
                  <a:pt x="8236" y="1787"/>
                  <a:pt x="8221" y="1782"/>
                  <a:pt x="8209" y="1782"/>
                </a:cubicBezTo>
                <a:cubicBezTo>
                  <a:pt x="8188" y="1782"/>
                  <a:pt x="8177" y="1799"/>
                  <a:pt x="8166" y="1838"/>
                </a:cubicBezTo>
                <a:cubicBezTo>
                  <a:pt x="8160" y="1857"/>
                  <a:pt x="8152" y="1877"/>
                  <a:pt x="8141" y="1911"/>
                </a:cubicBezTo>
                <a:cubicBezTo>
                  <a:pt x="8090" y="1878"/>
                  <a:pt x="8044" y="1852"/>
                  <a:pt x="8004" y="1818"/>
                </a:cubicBezTo>
                <a:cubicBezTo>
                  <a:pt x="7926" y="1753"/>
                  <a:pt x="7853" y="1682"/>
                  <a:pt x="7774" y="1616"/>
                </a:cubicBezTo>
                <a:cubicBezTo>
                  <a:pt x="7756" y="1601"/>
                  <a:pt x="7737" y="1591"/>
                  <a:pt x="7719" y="1591"/>
                </a:cubicBezTo>
                <a:cubicBezTo>
                  <a:pt x="7700" y="1591"/>
                  <a:pt x="7682" y="1602"/>
                  <a:pt x="7666" y="1632"/>
                </a:cubicBezTo>
                <a:cubicBezTo>
                  <a:pt x="7655" y="1655"/>
                  <a:pt x="7640" y="1665"/>
                  <a:pt x="7621" y="1665"/>
                </a:cubicBezTo>
                <a:cubicBezTo>
                  <a:pt x="7608" y="1665"/>
                  <a:pt x="7593" y="1659"/>
                  <a:pt x="7576" y="1648"/>
                </a:cubicBezTo>
                <a:cubicBezTo>
                  <a:pt x="7495" y="1594"/>
                  <a:pt x="7410" y="1548"/>
                  <a:pt x="7308" y="1537"/>
                </a:cubicBezTo>
                <a:cubicBezTo>
                  <a:pt x="7295" y="1536"/>
                  <a:pt x="7283" y="1535"/>
                  <a:pt x="7272" y="1535"/>
                </a:cubicBezTo>
                <a:cubicBezTo>
                  <a:pt x="7226" y="1535"/>
                  <a:pt x="7203" y="1552"/>
                  <a:pt x="7191" y="1610"/>
                </a:cubicBezTo>
                <a:cubicBezTo>
                  <a:pt x="7165" y="1740"/>
                  <a:pt x="7148" y="1870"/>
                  <a:pt x="7132" y="2001"/>
                </a:cubicBezTo>
                <a:cubicBezTo>
                  <a:pt x="7128" y="2038"/>
                  <a:pt x="7125" y="2060"/>
                  <a:pt x="7100" y="2060"/>
                </a:cubicBezTo>
                <a:cubicBezTo>
                  <a:pt x="7090" y="2060"/>
                  <a:pt x="7078" y="2057"/>
                  <a:pt x="7060" y="2050"/>
                </a:cubicBezTo>
                <a:cubicBezTo>
                  <a:pt x="7004" y="2027"/>
                  <a:pt x="6939" y="2017"/>
                  <a:pt x="6877" y="2007"/>
                </a:cubicBezTo>
                <a:cubicBezTo>
                  <a:pt x="6772" y="1991"/>
                  <a:pt x="6694" y="1924"/>
                  <a:pt x="6607" y="1873"/>
                </a:cubicBezTo>
                <a:cubicBezTo>
                  <a:pt x="6537" y="1831"/>
                  <a:pt x="6465" y="1792"/>
                  <a:pt x="6391" y="1767"/>
                </a:cubicBezTo>
                <a:cubicBezTo>
                  <a:pt x="6371" y="1760"/>
                  <a:pt x="6354" y="1757"/>
                  <a:pt x="6340" y="1757"/>
                </a:cubicBezTo>
                <a:cubicBezTo>
                  <a:pt x="6290" y="1757"/>
                  <a:pt x="6267" y="1794"/>
                  <a:pt x="6268" y="1864"/>
                </a:cubicBezTo>
                <a:cubicBezTo>
                  <a:pt x="6269" y="1890"/>
                  <a:pt x="6269" y="1916"/>
                  <a:pt x="6269" y="1956"/>
                </a:cubicBezTo>
                <a:cubicBezTo>
                  <a:pt x="6200" y="1925"/>
                  <a:pt x="6139" y="1900"/>
                  <a:pt x="6079" y="1872"/>
                </a:cubicBezTo>
                <a:cubicBezTo>
                  <a:pt x="6025" y="1846"/>
                  <a:pt x="5975" y="1812"/>
                  <a:pt x="5922" y="1785"/>
                </a:cubicBezTo>
                <a:cubicBezTo>
                  <a:pt x="5886" y="1766"/>
                  <a:pt x="5860" y="1756"/>
                  <a:pt x="5837" y="1756"/>
                </a:cubicBezTo>
                <a:cubicBezTo>
                  <a:pt x="5801" y="1756"/>
                  <a:pt x="5774" y="1782"/>
                  <a:pt x="5733" y="1841"/>
                </a:cubicBezTo>
                <a:cubicBezTo>
                  <a:pt x="5619" y="1810"/>
                  <a:pt x="5499" y="1777"/>
                  <a:pt x="5379" y="1743"/>
                </a:cubicBezTo>
                <a:cubicBezTo>
                  <a:pt x="5375" y="1742"/>
                  <a:pt x="5371" y="1741"/>
                  <a:pt x="5367" y="1741"/>
                </a:cubicBezTo>
                <a:cubicBezTo>
                  <a:pt x="5324" y="1741"/>
                  <a:pt x="5263" y="1799"/>
                  <a:pt x="5270" y="1842"/>
                </a:cubicBezTo>
                <a:cubicBezTo>
                  <a:pt x="5277" y="1888"/>
                  <a:pt x="5287" y="1934"/>
                  <a:pt x="5293" y="1981"/>
                </a:cubicBezTo>
                <a:cubicBezTo>
                  <a:pt x="5295" y="1988"/>
                  <a:pt x="5291" y="1996"/>
                  <a:pt x="5287" y="2011"/>
                </a:cubicBezTo>
                <a:cubicBezTo>
                  <a:pt x="5265" y="2007"/>
                  <a:pt x="5243" y="2007"/>
                  <a:pt x="5224" y="2002"/>
                </a:cubicBezTo>
                <a:cubicBezTo>
                  <a:pt x="5116" y="1971"/>
                  <a:pt x="5008" y="1940"/>
                  <a:pt x="4900" y="1908"/>
                </a:cubicBezTo>
                <a:cubicBezTo>
                  <a:pt x="4883" y="1902"/>
                  <a:pt x="4866" y="1898"/>
                  <a:pt x="4849" y="1895"/>
                </a:cubicBezTo>
                <a:cubicBezTo>
                  <a:pt x="4835" y="1893"/>
                  <a:pt x="4823" y="1892"/>
                  <a:pt x="4813" y="1892"/>
                </a:cubicBezTo>
                <a:cubicBezTo>
                  <a:pt x="4767" y="1892"/>
                  <a:pt x="4752" y="1916"/>
                  <a:pt x="4729" y="1996"/>
                </a:cubicBezTo>
                <a:cubicBezTo>
                  <a:pt x="4667" y="1985"/>
                  <a:pt x="4605" y="1974"/>
                  <a:pt x="4544" y="1961"/>
                </a:cubicBezTo>
                <a:cubicBezTo>
                  <a:pt x="4479" y="1947"/>
                  <a:pt x="4415" y="1928"/>
                  <a:pt x="4350" y="1916"/>
                </a:cubicBezTo>
                <a:cubicBezTo>
                  <a:pt x="4333" y="1913"/>
                  <a:pt x="4318" y="1911"/>
                  <a:pt x="4304" y="1911"/>
                </a:cubicBezTo>
                <a:cubicBezTo>
                  <a:pt x="4235" y="1911"/>
                  <a:pt x="4205" y="1952"/>
                  <a:pt x="4200" y="2044"/>
                </a:cubicBezTo>
                <a:cubicBezTo>
                  <a:pt x="4178" y="2043"/>
                  <a:pt x="4156" y="2044"/>
                  <a:pt x="4134" y="2041"/>
                </a:cubicBezTo>
                <a:cubicBezTo>
                  <a:pt x="4045" y="2028"/>
                  <a:pt x="3954" y="2014"/>
                  <a:pt x="3865" y="1998"/>
                </a:cubicBezTo>
                <a:cubicBezTo>
                  <a:pt x="3810" y="1990"/>
                  <a:pt x="3757" y="1980"/>
                  <a:pt x="3702" y="1967"/>
                </a:cubicBezTo>
                <a:cubicBezTo>
                  <a:pt x="3676" y="1961"/>
                  <a:pt x="3650" y="1951"/>
                  <a:pt x="3624" y="1951"/>
                </a:cubicBezTo>
                <a:cubicBezTo>
                  <a:pt x="3604" y="1951"/>
                  <a:pt x="3584" y="1957"/>
                  <a:pt x="3564" y="1976"/>
                </a:cubicBezTo>
                <a:cubicBezTo>
                  <a:pt x="3561" y="1979"/>
                  <a:pt x="3556" y="1980"/>
                  <a:pt x="3549" y="1980"/>
                </a:cubicBezTo>
                <a:cubicBezTo>
                  <a:pt x="3537" y="1980"/>
                  <a:pt x="3521" y="1975"/>
                  <a:pt x="3510" y="1972"/>
                </a:cubicBezTo>
                <a:cubicBezTo>
                  <a:pt x="3418" y="1954"/>
                  <a:pt x="3327" y="1946"/>
                  <a:pt x="3236" y="1946"/>
                </a:cubicBezTo>
                <a:cubicBezTo>
                  <a:pt x="3109" y="1946"/>
                  <a:pt x="2983" y="1962"/>
                  <a:pt x="2857" y="1990"/>
                </a:cubicBezTo>
                <a:cubicBezTo>
                  <a:pt x="2843" y="1992"/>
                  <a:pt x="2828" y="1997"/>
                  <a:pt x="2815" y="2003"/>
                </a:cubicBezTo>
                <a:cubicBezTo>
                  <a:pt x="2750" y="2037"/>
                  <a:pt x="2745" y="2067"/>
                  <a:pt x="2805" y="2108"/>
                </a:cubicBezTo>
                <a:cubicBezTo>
                  <a:pt x="2865" y="2150"/>
                  <a:pt x="2930" y="2185"/>
                  <a:pt x="2995" y="2222"/>
                </a:cubicBezTo>
                <a:cubicBezTo>
                  <a:pt x="3089" y="2276"/>
                  <a:pt x="3184" y="2329"/>
                  <a:pt x="3278" y="2383"/>
                </a:cubicBezTo>
                <a:cubicBezTo>
                  <a:pt x="3289" y="2389"/>
                  <a:pt x="3305" y="2403"/>
                  <a:pt x="3304" y="2409"/>
                </a:cubicBezTo>
                <a:cubicBezTo>
                  <a:pt x="3286" y="2476"/>
                  <a:pt x="3341" y="2492"/>
                  <a:pt x="3381" y="2517"/>
                </a:cubicBezTo>
                <a:cubicBezTo>
                  <a:pt x="3520" y="2600"/>
                  <a:pt x="3660" y="2684"/>
                  <a:pt x="3794" y="2764"/>
                </a:cubicBezTo>
                <a:cubicBezTo>
                  <a:pt x="3794" y="2779"/>
                  <a:pt x="3795" y="2782"/>
                  <a:pt x="3794" y="2783"/>
                </a:cubicBezTo>
                <a:cubicBezTo>
                  <a:pt x="3726" y="2883"/>
                  <a:pt x="3728" y="2911"/>
                  <a:pt x="3820" y="2999"/>
                </a:cubicBezTo>
                <a:cubicBezTo>
                  <a:pt x="3898" y="3072"/>
                  <a:pt x="3976" y="3143"/>
                  <a:pt x="4052" y="3217"/>
                </a:cubicBezTo>
                <a:cubicBezTo>
                  <a:pt x="4066" y="3232"/>
                  <a:pt x="4068" y="3261"/>
                  <a:pt x="4078" y="3282"/>
                </a:cubicBezTo>
                <a:cubicBezTo>
                  <a:pt x="4088" y="3305"/>
                  <a:pt x="4096" y="3334"/>
                  <a:pt x="4114" y="3350"/>
                </a:cubicBezTo>
                <a:cubicBezTo>
                  <a:pt x="4184" y="3415"/>
                  <a:pt x="4258" y="3475"/>
                  <a:pt x="4335" y="3541"/>
                </a:cubicBezTo>
                <a:cubicBezTo>
                  <a:pt x="4287" y="3591"/>
                  <a:pt x="4237" y="3642"/>
                  <a:pt x="4187" y="3693"/>
                </a:cubicBezTo>
                <a:cubicBezTo>
                  <a:pt x="4156" y="3724"/>
                  <a:pt x="4127" y="3752"/>
                  <a:pt x="4094" y="3781"/>
                </a:cubicBezTo>
                <a:cubicBezTo>
                  <a:pt x="4052" y="3818"/>
                  <a:pt x="4057" y="3854"/>
                  <a:pt x="4097" y="3888"/>
                </a:cubicBezTo>
                <a:cubicBezTo>
                  <a:pt x="4132" y="3916"/>
                  <a:pt x="4168" y="3942"/>
                  <a:pt x="4205" y="3966"/>
                </a:cubicBezTo>
                <a:cubicBezTo>
                  <a:pt x="4338" y="4055"/>
                  <a:pt x="4472" y="4142"/>
                  <a:pt x="4603" y="4230"/>
                </a:cubicBezTo>
                <a:cubicBezTo>
                  <a:pt x="4612" y="4235"/>
                  <a:pt x="4619" y="4244"/>
                  <a:pt x="4626" y="4250"/>
                </a:cubicBezTo>
                <a:cubicBezTo>
                  <a:pt x="4587" y="4327"/>
                  <a:pt x="4596" y="4358"/>
                  <a:pt x="4675" y="4393"/>
                </a:cubicBezTo>
                <a:cubicBezTo>
                  <a:pt x="4747" y="4424"/>
                  <a:pt x="4824" y="4446"/>
                  <a:pt x="4900" y="4467"/>
                </a:cubicBezTo>
                <a:cubicBezTo>
                  <a:pt x="5076" y="4521"/>
                  <a:pt x="5216" y="4640"/>
                  <a:pt x="5375" y="4724"/>
                </a:cubicBezTo>
                <a:cubicBezTo>
                  <a:pt x="5442" y="4760"/>
                  <a:pt x="5513" y="4785"/>
                  <a:pt x="5584" y="4816"/>
                </a:cubicBezTo>
                <a:cubicBezTo>
                  <a:pt x="5583" y="4819"/>
                  <a:pt x="5584" y="4826"/>
                  <a:pt x="5581" y="4827"/>
                </a:cubicBezTo>
                <a:cubicBezTo>
                  <a:pt x="5435" y="4899"/>
                  <a:pt x="5291" y="4977"/>
                  <a:pt x="5138" y="5037"/>
                </a:cubicBezTo>
                <a:cubicBezTo>
                  <a:pt x="4910" y="5129"/>
                  <a:pt x="4668" y="5162"/>
                  <a:pt x="4422" y="5177"/>
                </a:cubicBezTo>
                <a:cubicBezTo>
                  <a:pt x="4398" y="5179"/>
                  <a:pt x="4372" y="5187"/>
                  <a:pt x="4349" y="5196"/>
                </a:cubicBezTo>
                <a:cubicBezTo>
                  <a:pt x="4242" y="5236"/>
                  <a:pt x="4240" y="5244"/>
                  <a:pt x="4288" y="5346"/>
                </a:cubicBezTo>
                <a:cubicBezTo>
                  <a:pt x="4290" y="5352"/>
                  <a:pt x="4290" y="5360"/>
                  <a:pt x="4293" y="5376"/>
                </a:cubicBezTo>
                <a:cubicBezTo>
                  <a:pt x="4227" y="5388"/>
                  <a:pt x="4160" y="5401"/>
                  <a:pt x="4094" y="5412"/>
                </a:cubicBezTo>
                <a:cubicBezTo>
                  <a:pt x="4061" y="5418"/>
                  <a:pt x="4027" y="5422"/>
                  <a:pt x="3994" y="5429"/>
                </a:cubicBezTo>
                <a:cubicBezTo>
                  <a:pt x="3944" y="5442"/>
                  <a:pt x="3906" y="5464"/>
                  <a:pt x="3928" y="5530"/>
                </a:cubicBezTo>
                <a:cubicBezTo>
                  <a:pt x="3845" y="5553"/>
                  <a:pt x="3763" y="5570"/>
                  <a:pt x="3687" y="5599"/>
                </a:cubicBezTo>
                <a:cubicBezTo>
                  <a:pt x="3607" y="5632"/>
                  <a:pt x="3531" y="5674"/>
                  <a:pt x="3455" y="5718"/>
                </a:cubicBezTo>
                <a:cubicBezTo>
                  <a:pt x="3409" y="5745"/>
                  <a:pt x="3404" y="5782"/>
                  <a:pt x="3448" y="5820"/>
                </a:cubicBezTo>
                <a:cubicBezTo>
                  <a:pt x="3510" y="5875"/>
                  <a:pt x="3568" y="5932"/>
                  <a:pt x="3639" y="5997"/>
                </a:cubicBezTo>
                <a:cubicBezTo>
                  <a:pt x="3569" y="6041"/>
                  <a:pt x="3505" y="6069"/>
                  <a:pt x="3433" y="6070"/>
                </a:cubicBezTo>
                <a:cubicBezTo>
                  <a:pt x="3427" y="6071"/>
                  <a:pt x="3422" y="6071"/>
                  <a:pt x="3416" y="6071"/>
                </a:cubicBezTo>
                <a:cubicBezTo>
                  <a:pt x="3339" y="6071"/>
                  <a:pt x="3260" y="6064"/>
                  <a:pt x="3184" y="6061"/>
                </a:cubicBezTo>
                <a:cubicBezTo>
                  <a:pt x="3165" y="6061"/>
                  <a:pt x="3145" y="6061"/>
                  <a:pt x="3126" y="6062"/>
                </a:cubicBezTo>
                <a:cubicBezTo>
                  <a:pt x="3047" y="6069"/>
                  <a:pt x="3029" y="6093"/>
                  <a:pt x="3054" y="6168"/>
                </a:cubicBezTo>
                <a:cubicBezTo>
                  <a:pt x="3055" y="6173"/>
                  <a:pt x="3053" y="6180"/>
                  <a:pt x="3052" y="6190"/>
                </a:cubicBezTo>
                <a:cubicBezTo>
                  <a:pt x="3026" y="6190"/>
                  <a:pt x="3000" y="6189"/>
                  <a:pt x="2975" y="6189"/>
                </a:cubicBezTo>
                <a:cubicBezTo>
                  <a:pt x="2943" y="6189"/>
                  <a:pt x="2911" y="6190"/>
                  <a:pt x="2880" y="6193"/>
                </a:cubicBezTo>
                <a:cubicBezTo>
                  <a:pt x="2726" y="6206"/>
                  <a:pt x="2586" y="6255"/>
                  <a:pt x="2473" y="6366"/>
                </a:cubicBezTo>
                <a:cubicBezTo>
                  <a:pt x="2430" y="6407"/>
                  <a:pt x="2420" y="6443"/>
                  <a:pt x="2466" y="6489"/>
                </a:cubicBezTo>
                <a:cubicBezTo>
                  <a:pt x="2497" y="6520"/>
                  <a:pt x="2522" y="6559"/>
                  <a:pt x="2554" y="6600"/>
                </a:cubicBezTo>
                <a:cubicBezTo>
                  <a:pt x="2509" y="6612"/>
                  <a:pt x="2471" y="6620"/>
                  <a:pt x="2432" y="6632"/>
                </a:cubicBezTo>
                <a:cubicBezTo>
                  <a:pt x="2330" y="6667"/>
                  <a:pt x="2226" y="6698"/>
                  <a:pt x="2128" y="6743"/>
                </a:cubicBezTo>
                <a:cubicBezTo>
                  <a:pt x="1995" y="6805"/>
                  <a:pt x="1994" y="6828"/>
                  <a:pt x="2098" y="6936"/>
                </a:cubicBezTo>
                <a:cubicBezTo>
                  <a:pt x="2065" y="6952"/>
                  <a:pt x="2033" y="6970"/>
                  <a:pt x="2002" y="6985"/>
                </a:cubicBezTo>
                <a:cubicBezTo>
                  <a:pt x="1958" y="7007"/>
                  <a:pt x="1913" y="7026"/>
                  <a:pt x="1872" y="7052"/>
                </a:cubicBezTo>
                <a:cubicBezTo>
                  <a:pt x="1823" y="7083"/>
                  <a:pt x="1787" y="7121"/>
                  <a:pt x="1833" y="7182"/>
                </a:cubicBezTo>
                <a:cubicBezTo>
                  <a:pt x="1791" y="7220"/>
                  <a:pt x="1750" y="7254"/>
                  <a:pt x="1715" y="7294"/>
                </a:cubicBezTo>
                <a:cubicBezTo>
                  <a:pt x="1668" y="7347"/>
                  <a:pt x="1675" y="7373"/>
                  <a:pt x="1737" y="7407"/>
                </a:cubicBezTo>
                <a:cubicBezTo>
                  <a:pt x="1815" y="7449"/>
                  <a:pt x="1892" y="7492"/>
                  <a:pt x="1969" y="7538"/>
                </a:cubicBezTo>
                <a:cubicBezTo>
                  <a:pt x="1980" y="7543"/>
                  <a:pt x="1992" y="7554"/>
                  <a:pt x="1993" y="7564"/>
                </a:cubicBezTo>
                <a:cubicBezTo>
                  <a:pt x="2011" y="7716"/>
                  <a:pt x="2121" y="7813"/>
                  <a:pt x="2204" y="7924"/>
                </a:cubicBezTo>
                <a:cubicBezTo>
                  <a:pt x="2250" y="7985"/>
                  <a:pt x="2314" y="8033"/>
                  <a:pt x="2364" y="8081"/>
                </a:cubicBezTo>
                <a:cubicBezTo>
                  <a:pt x="2241" y="8177"/>
                  <a:pt x="2118" y="8272"/>
                  <a:pt x="1995" y="8371"/>
                </a:cubicBezTo>
                <a:cubicBezTo>
                  <a:pt x="1962" y="8400"/>
                  <a:pt x="1938" y="8438"/>
                  <a:pt x="1903" y="8464"/>
                </a:cubicBezTo>
                <a:cubicBezTo>
                  <a:pt x="1853" y="8501"/>
                  <a:pt x="1793" y="8525"/>
                  <a:pt x="1742" y="8565"/>
                </a:cubicBezTo>
                <a:cubicBezTo>
                  <a:pt x="1680" y="8612"/>
                  <a:pt x="1618" y="8660"/>
                  <a:pt x="1567" y="8720"/>
                </a:cubicBezTo>
                <a:cubicBezTo>
                  <a:pt x="1515" y="8781"/>
                  <a:pt x="1527" y="8813"/>
                  <a:pt x="1593" y="8860"/>
                </a:cubicBezTo>
                <a:cubicBezTo>
                  <a:pt x="1619" y="8878"/>
                  <a:pt x="1643" y="8897"/>
                  <a:pt x="1671" y="8919"/>
                </a:cubicBezTo>
                <a:cubicBezTo>
                  <a:pt x="1603" y="8987"/>
                  <a:pt x="1537" y="9050"/>
                  <a:pt x="1475" y="9116"/>
                </a:cubicBezTo>
                <a:cubicBezTo>
                  <a:pt x="1376" y="9219"/>
                  <a:pt x="1278" y="9323"/>
                  <a:pt x="1180" y="9426"/>
                </a:cubicBezTo>
                <a:cubicBezTo>
                  <a:pt x="1133" y="9475"/>
                  <a:pt x="1136" y="9486"/>
                  <a:pt x="1213" y="9566"/>
                </a:cubicBezTo>
                <a:cubicBezTo>
                  <a:pt x="1186" y="9611"/>
                  <a:pt x="1154" y="9655"/>
                  <a:pt x="1130" y="9703"/>
                </a:cubicBezTo>
                <a:cubicBezTo>
                  <a:pt x="1098" y="9771"/>
                  <a:pt x="1068" y="9842"/>
                  <a:pt x="1047" y="9914"/>
                </a:cubicBezTo>
                <a:cubicBezTo>
                  <a:pt x="1028" y="9975"/>
                  <a:pt x="1061" y="10008"/>
                  <a:pt x="1120" y="10034"/>
                </a:cubicBezTo>
                <a:cubicBezTo>
                  <a:pt x="1206" y="10073"/>
                  <a:pt x="1287" y="10124"/>
                  <a:pt x="1368" y="10173"/>
                </a:cubicBezTo>
                <a:cubicBezTo>
                  <a:pt x="1408" y="10196"/>
                  <a:pt x="1397" y="10219"/>
                  <a:pt x="1367" y="10253"/>
                </a:cubicBezTo>
                <a:cubicBezTo>
                  <a:pt x="1272" y="10356"/>
                  <a:pt x="1181" y="10464"/>
                  <a:pt x="1092" y="10571"/>
                </a:cubicBezTo>
                <a:cubicBezTo>
                  <a:pt x="1049" y="10620"/>
                  <a:pt x="1010" y="10674"/>
                  <a:pt x="969" y="10726"/>
                </a:cubicBezTo>
                <a:cubicBezTo>
                  <a:pt x="943" y="10761"/>
                  <a:pt x="922" y="10793"/>
                  <a:pt x="975" y="10828"/>
                </a:cubicBezTo>
                <a:cubicBezTo>
                  <a:pt x="985" y="10834"/>
                  <a:pt x="984" y="10874"/>
                  <a:pt x="975" y="10891"/>
                </a:cubicBezTo>
                <a:cubicBezTo>
                  <a:pt x="935" y="10959"/>
                  <a:pt x="884" y="11020"/>
                  <a:pt x="851" y="11091"/>
                </a:cubicBezTo>
                <a:cubicBezTo>
                  <a:pt x="820" y="11155"/>
                  <a:pt x="802" y="11226"/>
                  <a:pt x="786" y="11297"/>
                </a:cubicBezTo>
                <a:cubicBezTo>
                  <a:pt x="775" y="11349"/>
                  <a:pt x="791" y="11394"/>
                  <a:pt x="856" y="11404"/>
                </a:cubicBezTo>
                <a:cubicBezTo>
                  <a:pt x="871" y="11406"/>
                  <a:pt x="883" y="11416"/>
                  <a:pt x="901" y="11423"/>
                </a:cubicBezTo>
                <a:cubicBezTo>
                  <a:pt x="862" y="11487"/>
                  <a:pt x="826" y="11546"/>
                  <a:pt x="789" y="11605"/>
                </a:cubicBezTo>
                <a:cubicBezTo>
                  <a:pt x="677" y="11778"/>
                  <a:pt x="559" y="11947"/>
                  <a:pt x="452" y="12124"/>
                </a:cubicBezTo>
                <a:cubicBezTo>
                  <a:pt x="336" y="12316"/>
                  <a:pt x="200" y="12495"/>
                  <a:pt x="76" y="12681"/>
                </a:cubicBezTo>
                <a:cubicBezTo>
                  <a:pt x="46" y="12726"/>
                  <a:pt x="27" y="12780"/>
                  <a:pt x="10" y="12831"/>
                </a:cubicBezTo>
                <a:cubicBezTo>
                  <a:pt x="1" y="12862"/>
                  <a:pt x="12" y="12885"/>
                  <a:pt x="38" y="12885"/>
                </a:cubicBezTo>
                <a:cubicBezTo>
                  <a:pt x="45" y="12885"/>
                  <a:pt x="54" y="12883"/>
                  <a:pt x="64" y="12879"/>
                </a:cubicBezTo>
                <a:cubicBezTo>
                  <a:pt x="130" y="12853"/>
                  <a:pt x="195" y="12824"/>
                  <a:pt x="259" y="12791"/>
                </a:cubicBezTo>
                <a:cubicBezTo>
                  <a:pt x="385" y="12728"/>
                  <a:pt x="507" y="12659"/>
                  <a:pt x="635" y="12601"/>
                </a:cubicBezTo>
                <a:cubicBezTo>
                  <a:pt x="757" y="12544"/>
                  <a:pt x="886" y="12497"/>
                  <a:pt x="1012" y="12449"/>
                </a:cubicBezTo>
                <a:cubicBezTo>
                  <a:pt x="1073" y="12424"/>
                  <a:pt x="1138" y="12403"/>
                  <a:pt x="1201" y="12380"/>
                </a:cubicBezTo>
                <a:cubicBezTo>
                  <a:pt x="1226" y="12455"/>
                  <a:pt x="1236" y="12478"/>
                  <a:pt x="1278" y="12478"/>
                </a:cubicBezTo>
                <a:cubicBezTo>
                  <a:pt x="1292" y="12478"/>
                  <a:pt x="1309" y="12475"/>
                  <a:pt x="1332" y="12471"/>
                </a:cubicBezTo>
                <a:cubicBezTo>
                  <a:pt x="1400" y="12459"/>
                  <a:pt x="1467" y="12435"/>
                  <a:pt x="1531" y="12408"/>
                </a:cubicBezTo>
                <a:cubicBezTo>
                  <a:pt x="1743" y="12320"/>
                  <a:pt x="1953" y="12227"/>
                  <a:pt x="2164" y="12136"/>
                </a:cubicBezTo>
                <a:cubicBezTo>
                  <a:pt x="2169" y="12135"/>
                  <a:pt x="2175" y="12135"/>
                  <a:pt x="2183" y="12133"/>
                </a:cubicBezTo>
                <a:cubicBezTo>
                  <a:pt x="2191" y="12207"/>
                  <a:pt x="2196" y="12279"/>
                  <a:pt x="2204" y="12351"/>
                </a:cubicBezTo>
                <a:cubicBezTo>
                  <a:pt x="2210" y="12405"/>
                  <a:pt x="2247" y="12435"/>
                  <a:pt x="2312" y="12435"/>
                </a:cubicBezTo>
                <a:cubicBezTo>
                  <a:pt x="2402" y="12435"/>
                  <a:pt x="2477" y="12397"/>
                  <a:pt x="2546" y="12346"/>
                </a:cubicBezTo>
                <a:cubicBezTo>
                  <a:pt x="2569" y="12330"/>
                  <a:pt x="2591" y="12313"/>
                  <a:pt x="2617" y="12292"/>
                </a:cubicBezTo>
                <a:cubicBezTo>
                  <a:pt x="2636" y="12338"/>
                  <a:pt x="2663" y="12354"/>
                  <a:pt x="2695" y="12354"/>
                </a:cubicBezTo>
                <a:cubicBezTo>
                  <a:pt x="2712" y="12354"/>
                  <a:pt x="2731" y="12349"/>
                  <a:pt x="2750" y="12341"/>
                </a:cubicBezTo>
                <a:cubicBezTo>
                  <a:pt x="2877" y="12284"/>
                  <a:pt x="3004" y="12225"/>
                  <a:pt x="3130" y="12169"/>
                </a:cubicBezTo>
                <a:cubicBezTo>
                  <a:pt x="3141" y="12199"/>
                  <a:pt x="3158" y="12230"/>
                  <a:pt x="3166" y="12265"/>
                </a:cubicBezTo>
                <a:cubicBezTo>
                  <a:pt x="3175" y="12306"/>
                  <a:pt x="3197" y="12326"/>
                  <a:pt x="3226" y="12326"/>
                </a:cubicBezTo>
                <a:cubicBezTo>
                  <a:pt x="3243" y="12326"/>
                  <a:pt x="3263" y="12319"/>
                  <a:pt x="3284" y="12306"/>
                </a:cubicBezTo>
                <a:cubicBezTo>
                  <a:pt x="3364" y="12253"/>
                  <a:pt x="3440" y="12194"/>
                  <a:pt x="3515" y="12136"/>
                </a:cubicBezTo>
                <a:cubicBezTo>
                  <a:pt x="3670" y="12011"/>
                  <a:pt x="3824" y="11885"/>
                  <a:pt x="3978" y="11759"/>
                </a:cubicBezTo>
                <a:cubicBezTo>
                  <a:pt x="3999" y="11741"/>
                  <a:pt x="4022" y="11721"/>
                  <a:pt x="4047" y="11701"/>
                </a:cubicBezTo>
                <a:cubicBezTo>
                  <a:pt x="4083" y="11818"/>
                  <a:pt x="4119" y="11934"/>
                  <a:pt x="4153" y="12049"/>
                </a:cubicBezTo>
                <a:cubicBezTo>
                  <a:pt x="4162" y="12083"/>
                  <a:pt x="4177" y="12099"/>
                  <a:pt x="4204" y="12099"/>
                </a:cubicBezTo>
                <a:cubicBezTo>
                  <a:pt x="4211" y="12099"/>
                  <a:pt x="4218" y="12098"/>
                  <a:pt x="4226" y="12097"/>
                </a:cubicBezTo>
                <a:cubicBezTo>
                  <a:pt x="4349" y="12069"/>
                  <a:pt x="4457" y="12013"/>
                  <a:pt x="4533" y="11908"/>
                </a:cubicBezTo>
                <a:cubicBezTo>
                  <a:pt x="4562" y="11933"/>
                  <a:pt x="4584" y="11945"/>
                  <a:pt x="4603" y="11945"/>
                </a:cubicBezTo>
                <a:cubicBezTo>
                  <a:pt x="4626" y="11945"/>
                  <a:pt x="4646" y="11928"/>
                  <a:pt x="4673" y="11894"/>
                </a:cubicBezTo>
                <a:cubicBezTo>
                  <a:pt x="4739" y="11811"/>
                  <a:pt x="4803" y="11726"/>
                  <a:pt x="4866" y="11647"/>
                </a:cubicBezTo>
                <a:cubicBezTo>
                  <a:pt x="4880" y="11649"/>
                  <a:pt x="4885" y="11649"/>
                  <a:pt x="4888" y="11652"/>
                </a:cubicBezTo>
                <a:cubicBezTo>
                  <a:pt x="4925" y="11695"/>
                  <a:pt x="4946" y="11717"/>
                  <a:pt x="4967" y="11717"/>
                </a:cubicBezTo>
                <a:cubicBezTo>
                  <a:pt x="4988" y="11717"/>
                  <a:pt x="5008" y="11694"/>
                  <a:pt x="5045" y="11649"/>
                </a:cubicBezTo>
                <a:cubicBezTo>
                  <a:pt x="5140" y="11533"/>
                  <a:pt x="5236" y="11417"/>
                  <a:pt x="5328" y="11297"/>
                </a:cubicBezTo>
                <a:cubicBezTo>
                  <a:pt x="5364" y="11248"/>
                  <a:pt x="5387" y="11191"/>
                  <a:pt x="5419" y="11133"/>
                </a:cubicBezTo>
                <a:cubicBezTo>
                  <a:pt x="5444" y="11178"/>
                  <a:pt x="5465" y="11215"/>
                  <a:pt x="5485" y="11253"/>
                </a:cubicBezTo>
                <a:cubicBezTo>
                  <a:pt x="5503" y="11287"/>
                  <a:pt x="5522" y="11305"/>
                  <a:pt x="5543" y="11305"/>
                </a:cubicBezTo>
                <a:cubicBezTo>
                  <a:pt x="5560" y="11305"/>
                  <a:pt x="5578" y="11294"/>
                  <a:pt x="5598" y="11271"/>
                </a:cubicBezTo>
                <a:cubicBezTo>
                  <a:pt x="5671" y="11190"/>
                  <a:pt x="5740" y="11104"/>
                  <a:pt x="5805" y="11015"/>
                </a:cubicBezTo>
                <a:cubicBezTo>
                  <a:pt x="5869" y="10926"/>
                  <a:pt x="5946" y="10852"/>
                  <a:pt x="6038" y="10789"/>
                </a:cubicBezTo>
                <a:cubicBezTo>
                  <a:pt x="6111" y="10739"/>
                  <a:pt x="6176" y="10675"/>
                  <a:pt x="6234" y="10608"/>
                </a:cubicBezTo>
                <a:cubicBezTo>
                  <a:pt x="6279" y="10557"/>
                  <a:pt x="6304" y="10490"/>
                  <a:pt x="6346" y="10438"/>
                </a:cubicBezTo>
                <a:cubicBezTo>
                  <a:pt x="6392" y="10382"/>
                  <a:pt x="6453" y="10339"/>
                  <a:pt x="6500" y="10284"/>
                </a:cubicBezTo>
                <a:cubicBezTo>
                  <a:pt x="6556" y="10217"/>
                  <a:pt x="6598" y="10140"/>
                  <a:pt x="6655" y="10074"/>
                </a:cubicBezTo>
                <a:cubicBezTo>
                  <a:pt x="6749" y="9967"/>
                  <a:pt x="6852" y="9868"/>
                  <a:pt x="6948" y="9764"/>
                </a:cubicBezTo>
                <a:cubicBezTo>
                  <a:pt x="7024" y="9682"/>
                  <a:pt x="7097" y="9599"/>
                  <a:pt x="7173" y="9514"/>
                </a:cubicBezTo>
                <a:cubicBezTo>
                  <a:pt x="7178" y="9517"/>
                  <a:pt x="7184" y="9519"/>
                  <a:pt x="7190" y="9522"/>
                </a:cubicBezTo>
                <a:cubicBezTo>
                  <a:pt x="7158" y="9626"/>
                  <a:pt x="7134" y="9733"/>
                  <a:pt x="7093" y="9832"/>
                </a:cubicBezTo>
                <a:cubicBezTo>
                  <a:pt x="7037" y="9970"/>
                  <a:pt x="6969" y="10104"/>
                  <a:pt x="6901" y="10236"/>
                </a:cubicBezTo>
                <a:cubicBezTo>
                  <a:pt x="6834" y="10367"/>
                  <a:pt x="6764" y="10496"/>
                  <a:pt x="6690" y="10622"/>
                </a:cubicBezTo>
                <a:cubicBezTo>
                  <a:pt x="6604" y="10767"/>
                  <a:pt x="6511" y="10906"/>
                  <a:pt x="6421" y="11049"/>
                </a:cubicBezTo>
                <a:cubicBezTo>
                  <a:pt x="6416" y="11057"/>
                  <a:pt x="6411" y="11067"/>
                  <a:pt x="6407" y="11077"/>
                </a:cubicBezTo>
                <a:cubicBezTo>
                  <a:pt x="6376" y="11149"/>
                  <a:pt x="6383" y="11166"/>
                  <a:pt x="6463" y="11194"/>
                </a:cubicBezTo>
                <a:cubicBezTo>
                  <a:pt x="6466" y="11292"/>
                  <a:pt x="6392" y="11358"/>
                  <a:pt x="6351" y="11437"/>
                </a:cubicBezTo>
                <a:cubicBezTo>
                  <a:pt x="6335" y="11469"/>
                  <a:pt x="6310" y="11497"/>
                  <a:pt x="6291" y="11528"/>
                </a:cubicBezTo>
                <a:cubicBezTo>
                  <a:pt x="6260" y="11576"/>
                  <a:pt x="6249" y="11626"/>
                  <a:pt x="6242" y="11687"/>
                </a:cubicBezTo>
                <a:cubicBezTo>
                  <a:pt x="6232" y="11782"/>
                  <a:pt x="6193" y="11874"/>
                  <a:pt x="6157" y="11965"/>
                </a:cubicBezTo>
                <a:cubicBezTo>
                  <a:pt x="6135" y="12022"/>
                  <a:pt x="6092" y="12069"/>
                  <a:pt x="6069" y="12125"/>
                </a:cubicBezTo>
                <a:cubicBezTo>
                  <a:pt x="6043" y="12188"/>
                  <a:pt x="6061" y="12208"/>
                  <a:pt x="6129" y="12217"/>
                </a:cubicBezTo>
                <a:cubicBezTo>
                  <a:pt x="6159" y="12220"/>
                  <a:pt x="6187" y="12227"/>
                  <a:pt x="6227" y="12235"/>
                </a:cubicBezTo>
                <a:cubicBezTo>
                  <a:pt x="6196" y="12292"/>
                  <a:pt x="6175" y="12343"/>
                  <a:pt x="6145" y="12389"/>
                </a:cubicBezTo>
                <a:cubicBezTo>
                  <a:pt x="6083" y="12486"/>
                  <a:pt x="6021" y="12582"/>
                  <a:pt x="5955" y="12677"/>
                </a:cubicBezTo>
                <a:cubicBezTo>
                  <a:pt x="5920" y="12727"/>
                  <a:pt x="5877" y="12773"/>
                  <a:pt x="5841" y="12822"/>
                </a:cubicBezTo>
                <a:cubicBezTo>
                  <a:pt x="5812" y="12862"/>
                  <a:pt x="5779" y="12904"/>
                  <a:pt x="5841" y="12949"/>
                </a:cubicBezTo>
                <a:cubicBezTo>
                  <a:pt x="5850" y="12955"/>
                  <a:pt x="5845" y="12991"/>
                  <a:pt x="5837" y="13010"/>
                </a:cubicBezTo>
                <a:cubicBezTo>
                  <a:pt x="5795" y="13125"/>
                  <a:pt x="5749" y="13239"/>
                  <a:pt x="5704" y="13355"/>
                </a:cubicBezTo>
                <a:cubicBezTo>
                  <a:pt x="5696" y="13377"/>
                  <a:pt x="5691" y="13400"/>
                  <a:pt x="5691" y="13423"/>
                </a:cubicBezTo>
                <a:cubicBezTo>
                  <a:pt x="5691" y="13503"/>
                  <a:pt x="5713" y="13583"/>
                  <a:pt x="5813" y="13583"/>
                </a:cubicBezTo>
                <a:cubicBezTo>
                  <a:pt x="5823" y="13583"/>
                  <a:pt x="5834" y="13582"/>
                  <a:pt x="5845" y="13580"/>
                </a:cubicBezTo>
                <a:cubicBezTo>
                  <a:pt x="5862" y="13577"/>
                  <a:pt x="5878" y="13578"/>
                  <a:pt x="5899" y="13577"/>
                </a:cubicBezTo>
                <a:lnTo>
                  <a:pt x="5899" y="13577"/>
                </a:lnTo>
                <a:cubicBezTo>
                  <a:pt x="5897" y="13604"/>
                  <a:pt x="5892" y="13627"/>
                  <a:pt x="5890" y="13649"/>
                </a:cubicBezTo>
                <a:cubicBezTo>
                  <a:pt x="5883" y="13735"/>
                  <a:pt x="5863" y="13815"/>
                  <a:pt x="5876" y="13905"/>
                </a:cubicBezTo>
                <a:cubicBezTo>
                  <a:pt x="5888" y="13994"/>
                  <a:pt x="5845" y="14092"/>
                  <a:pt x="5825" y="14185"/>
                </a:cubicBezTo>
                <a:cubicBezTo>
                  <a:pt x="5820" y="14206"/>
                  <a:pt x="5810" y="14226"/>
                  <a:pt x="5806" y="14247"/>
                </a:cubicBezTo>
                <a:cubicBezTo>
                  <a:pt x="5794" y="14314"/>
                  <a:pt x="5804" y="14329"/>
                  <a:pt x="5876" y="14344"/>
                </a:cubicBezTo>
                <a:lnTo>
                  <a:pt x="5830" y="14591"/>
                </a:lnTo>
                <a:cubicBezTo>
                  <a:pt x="5816" y="14659"/>
                  <a:pt x="5792" y="14729"/>
                  <a:pt x="5792" y="14796"/>
                </a:cubicBezTo>
                <a:cubicBezTo>
                  <a:pt x="5792" y="14872"/>
                  <a:pt x="5806" y="14906"/>
                  <a:pt x="5848" y="14906"/>
                </a:cubicBezTo>
                <a:cubicBezTo>
                  <a:pt x="5865" y="14906"/>
                  <a:pt x="5886" y="14900"/>
                  <a:pt x="5913" y="14889"/>
                </a:cubicBezTo>
                <a:cubicBezTo>
                  <a:pt x="6017" y="14847"/>
                  <a:pt x="6120" y="14801"/>
                  <a:pt x="6223" y="14755"/>
                </a:cubicBezTo>
                <a:cubicBezTo>
                  <a:pt x="6252" y="14744"/>
                  <a:pt x="6280" y="14731"/>
                  <a:pt x="6309" y="14718"/>
                </a:cubicBezTo>
                <a:cubicBezTo>
                  <a:pt x="6338" y="14782"/>
                  <a:pt x="6354" y="14810"/>
                  <a:pt x="6384" y="14810"/>
                </a:cubicBezTo>
                <a:cubicBezTo>
                  <a:pt x="6405" y="14810"/>
                  <a:pt x="6431" y="14797"/>
                  <a:pt x="6473" y="14775"/>
                </a:cubicBezTo>
                <a:cubicBezTo>
                  <a:pt x="6598" y="14707"/>
                  <a:pt x="6721" y="14635"/>
                  <a:pt x="6845" y="14565"/>
                </a:cubicBezTo>
                <a:cubicBezTo>
                  <a:pt x="6860" y="14558"/>
                  <a:pt x="6875" y="14550"/>
                  <a:pt x="6892" y="14542"/>
                </a:cubicBezTo>
                <a:lnTo>
                  <a:pt x="6892" y="14542"/>
                </a:lnTo>
                <a:cubicBezTo>
                  <a:pt x="6871" y="14715"/>
                  <a:pt x="6854" y="14884"/>
                  <a:pt x="6830" y="15053"/>
                </a:cubicBezTo>
                <a:cubicBezTo>
                  <a:pt x="6820" y="15127"/>
                  <a:pt x="6802" y="15202"/>
                  <a:pt x="6782" y="15275"/>
                </a:cubicBezTo>
                <a:cubicBezTo>
                  <a:pt x="6757" y="15363"/>
                  <a:pt x="6725" y="15450"/>
                  <a:pt x="6699" y="15537"/>
                </a:cubicBezTo>
                <a:cubicBezTo>
                  <a:pt x="6690" y="15564"/>
                  <a:pt x="6689" y="15593"/>
                  <a:pt x="6687" y="15620"/>
                </a:cubicBezTo>
                <a:cubicBezTo>
                  <a:pt x="6685" y="15670"/>
                  <a:pt x="6699" y="15706"/>
                  <a:pt x="6752" y="15706"/>
                </a:cubicBezTo>
                <a:cubicBezTo>
                  <a:pt x="6757" y="15706"/>
                  <a:pt x="6762" y="15706"/>
                  <a:pt x="6767" y="15705"/>
                </a:cubicBezTo>
                <a:cubicBezTo>
                  <a:pt x="6771" y="15704"/>
                  <a:pt x="6774" y="15704"/>
                  <a:pt x="6778" y="15704"/>
                </a:cubicBezTo>
                <a:cubicBezTo>
                  <a:pt x="6794" y="15704"/>
                  <a:pt x="6809" y="15709"/>
                  <a:pt x="6830" y="15712"/>
                </a:cubicBezTo>
                <a:cubicBezTo>
                  <a:pt x="6829" y="15738"/>
                  <a:pt x="6829" y="15762"/>
                  <a:pt x="6826" y="15783"/>
                </a:cubicBezTo>
                <a:cubicBezTo>
                  <a:pt x="6804" y="15939"/>
                  <a:pt x="6783" y="16096"/>
                  <a:pt x="6761" y="16251"/>
                </a:cubicBezTo>
                <a:cubicBezTo>
                  <a:pt x="6758" y="16272"/>
                  <a:pt x="6754" y="16292"/>
                  <a:pt x="6753" y="16314"/>
                </a:cubicBezTo>
                <a:cubicBezTo>
                  <a:pt x="6749" y="16402"/>
                  <a:pt x="6758" y="16413"/>
                  <a:pt x="6845" y="16428"/>
                </a:cubicBezTo>
                <a:cubicBezTo>
                  <a:pt x="6854" y="16544"/>
                  <a:pt x="6859" y="16660"/>
                  <a:pt x="6870" y="16776"/>
                </a:cubicBezTo>
                <a:cubicBezTo>
                  <a:pt x="6875" y="16830"/>
                  <a:pt x="6891" y="16884"/>
                  <a:pt x="6908" y="16937"/>
                </a:cubicBezTo>
                <a:cubicBezTo>
                  <a:pt x="6922" y="16975"/>
                  <a:pt x="6945" y="16992"/>
                  <a:pt x="6976" y="16992"/>
                </a:cubicBezTo>
                <a:cubicBezTo>
                  <a:pt x="6990" y="16992"/>
                  <a:pt x="7005" y="16989"/>
                  <a:pt x="7021" y="16983"/>
                </a:cubicBezTo>
                <a:cubicBezTo>
                  <a:pt x="7225" y="16907"/>
                  <a:pt x="7428" y="16833"/>
                  <a:pt x="7631" y="16758"/>
                </a:cubicBezTo>
                <a:cubicBezTo>
                  <a:pt x="7643" y="16754"/>
                  <a:pt x="7656" y="16752"/>
                  <a:pt x="7664" y="16750"/>
                </a:cubicBezTo>
                <a:cubicBezTo>
                  <a:pt x="7677" y="16902"/>
                  <a:pt x="7687" y="17050"/>
                  <a:pt x="7700" y="17197"/>
                </a:cubicBezTo>
                <a:cubicBezTo>
                  <a:pt x="7703" y="17217"/>
                  <a:pt x="7729" y="17236"/>
                  <a:pt x="7744" y="17255"/>
                </a:cubicBezTo>
                <a:cubicBezTo>
                  <a:pt x="7755" y="17271"/>
                  <a:pt x="7772" y="17285"/>
                  <a:pt x="7775" y="17302"/>
                </a:cubicBezTo>
                <a:cubicBezTo>
                  <a:pt x="7788" y="17378"/>
                  <a:pt x="7795" y="17454"/>
                  <a:pt x="7806" y="17529"/>
                </a:cubicBezTo>
                <a:cubicBezTo>
                  <a:pt x="7813" y="17569"/>
                  <a:pt x="7818" y="17610"/>
                  <a:pt x="7831" y="17648"/>
                </a:cubicBezTo>
                <a:cubicBezTo>
                  <a:pt x="7858" y="17729"/>
                  <a:pt x="7883" y="17757"/>
                  <a:pt x="7952" y="17757"/>
                </a:cubicBezTo>
                <a:cubicBezTo>
                  <a:pt x="7969" y="17757"/>
                  <a:pt x="7989" y="17756"/>
                  <a:pt x="8012" y="17752"/>
                </a:cubicBezTo>
                <a:lnTo>
                  <a:pt x="8012" y="17752"/>
                </a:lnTo>
                <a:cubicBezTo>
                  <a:pt x="8012" y="17884"/>
                  <a:pt x="8019" y="18016"/>
                  <a:pt x="8011" y="18145"/>
                </a:cubicBezTo>
                <a:cubicBezTo>
                  <a:pt x="7998" y="18342"/>
                  <a:pt x="7971" y="18540"/>
                  <a:pt x="7954" y="18736"/>
                </a:cubicBezTo>
                <a:cubicBezTo>
                  <a:pt x="7946" y="18820"/>
                  <a:pt x="7945" y="18907"/>
                  <a:pt x="7950" y="18992"/>
                </a:cubicBezTo>
                <a:cubicBezTo>
                  <a:pt x="7952" y="19035"/>
                  <a:pt x="7968" y="19080"/>
                  <a:pt x="7988" y="19118"/>
                </a:cubicBezTo>
                <a:cubicBezTo>
                  <a:pt x="7998" y="19136"/>
                  <a:pt x="8011" y="19145"/>
                  <a:pt x="8024" y="19145"/>
                </a:cubicBezTo>
                <a:cubicBezTo>
                  <a:pt x="8038" y="19145"/>
                  <a:pt x="8052" y="19134"/>
                  <a:pt x="8060" y="19113"/>
                </a:cubicBezTo>
                <a:cubicBezTo>
                  <a:pt x="8091" y="19033"/>
                  <a:pt x="8161" y="18975"/>
                  <a:pt x="8171" y="18882"/>
                </a:cubicBezTo>
                <a:cubicBezTo>
                  <a:pt x="8174" y="18841"/>
                  <a:pt x="8215" y="18804"/>
                  <a:pt x="8237" y="18764"/>
                </a:cubicBezTo>
                <a:cubicBezTo>
                  <a:pt x="8367" y="18532"/>
                  <a:pt x="8493" y="18299"/>
                  <a:pt x="8626" y="18069"/>
                </a:cubicBezTo>
                <a:cubicBezTo>
                  <a:pt x="8664" y="18006"/>
                  <a:pt x="8721" y="17951"/>
                  <a:pt x="8775" y="17886"/>
                </a:cubicBezTo>
                <a:cubicBezTo>
                  <a:pt x="8791" y="17905"/>
                  <a:pt x="8811" y="17922"/>
                  <a:pt x="8824" y="17943"/>
                </a:cubicBezTo>
                <a:cubicBezTo>
                  <a:pt x="8843" y="17972"/>
                  <a:pt x="8864" y="17985"/>
                  <a:pt x="8887" y="17985"/>
                </a:cubicBezTo>
                <a:cubicBezTo>
                  <a:pt x="8905" y="17985"/>
                  <a:pt x="8924" y="17977"/>
                  <a:pt x="8943" y="17963"/>
                </a:cubicBezTo>
                <a:cubicBezTo>
                  <a:pt x="8979" y="17938"/>
                  <a:pt x="9020" y="17913"/>
                  <a:pt x="9045" y="17878"/>
                </a:cubicBezTo>
                <a:cubicBezTo>
                  <a:pt x="9151" y="17724"/>
                  <a:pt x="9264" y="17572"/>
                  <a:pt x="9326" y="17389"/>
                </a:cubicBezTo>
                <a:cubicBezTo>
                  <a:pt x="9352" y="17315"/>
                  <a:pt x="9402" y="17249"/>
                  <a:pt x="9442" y="17177"/>
                </a:cubicBezTo>
                <a:cubicBezTo>
                  <a:pt x="9529" y="17259"/>
                  <a:pt x="9619" y="17341"/>
                  <a:pt x="9709" y="17425"/>
                </a:cubicBezTo>
                <a:cubicBezTo>
                  <a:pt x="9729" y="17445"/>
                  <a:pt x="9747" y="17455"/>
                  <a:pt x="9767" y="17455"/>
                </a:cubicBezTo>
                <a:cubicBezTo>
                  <a:pt x="9783" y="17455"/>
                  <a:pt x="9800" y="17448"/>
                  <a:pt x="9820" y="17435"/>
                </a:cubicBezTo>
                <a:cubicBezTo>
                  <a:pt x="9901" y="17378"/>
                  <a:pt x="9943" y="17297"/>
                  <a:pt x="9979" y="17210"/>
                </a:cubicBezTo>
                <a:cubicBezTo>
                  <a:pt x="10017" y="17122"/>
                  <a:pt x="10054" y="17032"/>
                  <a:pt x="10089" y="16942"/>
                </a:cubicBezTo>
                <a:cubicBezTo>
                  <a:pt x="10103" y="16907"/>
                  <a:pt x="10111" y="16870"/>
                  <a:pt x="10123" y="16827"/>
                </a:cubicBezTo>
                <a:cubicBezTo>
                  <a:pt x="10139" y="16832"/>
                  <a:pt x="10157" y="16834"/>
                  <a:pt x="10175" y="16838"/>
                </a:cubicBezTo>
                <a:cubicBezTo>
                  <a:pt x="10196" y="16843"/>
                  <a:pt x="10213" y="16846"/>
                  <a:pt x="10227" y="16846"/>
                </a:cubicBezTo>
                <a:cubicBezTo>
                  <a:pt x="10262" y="16846"/>
                  <a:pt x="10276" y="16827"/>
                  <a:pt x="10292" y="16775"/>
                </a:cubicBezTo>
                <a:cubicBezTo>
                  <a:pt x="10329" y="16657"/>
                  <a:pt x="10384" y="16550"/>
                  <a:pt x="10463" y="16453"/>
                </a:cubicBezTo>
                <a:cubicBezTo>
                  <a:pt x="10486" y="16427"/>
                  <a:pt x="10487" y="16384"/>
                  <a:pt x="10497" y="16349"/>
                </a:cubicBezTo>
                <a:cubicBezTo>
                  <a:pt x="10542" y="16374"/>
                  <a:pt x="10589" y="16402"/>
                  <a:pt x="10638" y="16426"/>
                </a:cubicBezTo>
                <a:cubicBezTo>
                  <a:pt x="10652" y="16433"/>
                  <a:pt x="10666" y="16437"/>
                  <a:pt x="10678" y="16437"/>
                </a:cubicBezTo>
                <a:cubicBezTo>
                  <a:pt x="10702" y="16437"/>
                  <a:pt x="10723" y="16425"/>
                  <a:pt x="10739" y="16402"/>
                </a:cubicBezTo>
                <a:cubicBezTo>
                  <a:pt x="10764" y="16363"/>
                  <a:pt x="10787" y="16322"/>
                  <a:pt x="10806" y="16279"/>
                </a:cubicBezTo>
                <a:cubicBezTo>
                  <a:pt x="10844" y="16185"/>
                  <a:pt x="10880" y="16091"/>
                  <a:pt x="10918" y="15995"/>
                </a:cubicBezTo>
                <a:cubicBezTo>
                  <a:pt x="10920" y="15989"/>
                  <a:pt x="10924" y="15984"/>
                  <a:pt x="10924" y="15978"/>
                </a:cubicBezTo>
                <a:cubicBezTo>
                  <a:pt x="10926" y="15908"/>
                  <a:pt x="10935" y="15846"/>
                  <a:pt x="11002" y="15800"/>
                </a:cubicBezTo>
                <a:cubicBezTo>
                  <a:pt x="11024" y="15784"/>
                  <a:pt x="11016" y="15728"/>
                  <a:pt x="11023" y="15691"/>
                </a:cubicBezTo>
                <a:cubicBezTo>
                  <a:pt x="11031" y="15645"/>
                  <a:pt x="11037" y="15599"/>
                  <a:pt x="11046" y="15545"/>
                </a:cubicBezTo>
                <a:cubicBezTo>
                  <a:pt x="11159" y="15645"/>
                  <a:pt x="11259" y="15737"/>
                  <a:pt x="11365" y="15821"/>
                </a:cubicBezTo>
                <a:cubicBezTo>
                  <a:pt x="11370" y="15825"/>
                  <a:pt x="11376" y="15827"/>
                  <a:pt x="11384" y="15827"/>
                </a:cubicBezTo>
                <a:cubicBezTo>
                  <a:pt x="11402" y="15827"/>
                  <a:pt x="11425" y="15819"/>
                  <a:pt x="11442" y="15818"/>
                </a:cubicBezTo>
                <a:cubicBezTo>
                  <a:pt x="11568" y="15885"/>
                  <a:pt x="11696" y="15955"/>
                  <a:pt x="11825" y="16022"/>
                </a:cubicBezTo>
                <a:cubicBezTo>
                  <a:pt x="11829" y="16024"/>
                  <a:pt x="11834" y="16025"/>
                  <a:pt x="11839" y="16025"/>
                </a:cubicBezTo>
                <a:cubicBezTo>
                  <a:pt x="11852" y="16025"/>
                  <a:pt x="11868" y="16019"/>
                  <a:pt x="11878" y="16014"/>
                </a:cubicBezTo>
                <a:cubicBezTo>
                  <a:pt x="11936" y="15975"/>
                  <a:pt x="11974" y="15924"/>
                  <a:pt x="11990" y="15851"/>
                </a:cubicBezTo>
                <a:cubicBezTo>
                  <a:pt x="12004" y="15780"/>
                  <a:pt x="12032" y="15712"/>
                  <a:pt x="12055" y="15643"/>
                </a:cubicBezTo>
                <a:cubicBezTo>
                  <a:pt x="12065" y="15607"/>
                  <a:pt x="12073" y="15569"/>
                  <a:pt x="12082" y="15533"/>
                </a:cubicBezTo>
                <a:cubicBezTo>
                  <a:pt x="12100" y="15539"/>
                  <a:pt x="12115" y="15542"/>
                  <a:pt x="12128" y="15542"/>
                </a:cubicBezTo>
                <a:cubicBezTo>
                  <a:pt x="12161" y="15542"/>
                  <a:pt x="12179" y="15520"/>
                  <a:pt x="12186" y="15464"/>
                </a:cubicBezTo>
                <a:cubicBezTo>
                  <a:pt x="12209" y="15316"/>
                  <a:pt x="12221" y="15168"/>
                  <a:pt x="12238" y="15024"/>
                </a:cubicBezTo>
                <a:cubicBezTo>
                  <a:pt x="12278" y="15043"/>
                  <a:pt x="12330" y="15068"/>
                  <a:pt x="12384" y="15093"/>
                </a:cubicBezTo>
                <a:cubicBezTo>
                  <a:pt x="12402" y="15101"/>
                  <a:pt x="12419" y="15106"/>
                  <a:pt x="12434" y="15106"/>
                </a:cubicBezTo>
                <a:cubicBezTo>
                  <a:pt x="12465" y="15106"/>
                  <a:pt x="12488" y="15087"/>
                  <a:pt x="12500" y="15049"/>
                </a:cubicBezTo>
                <a:cubicBezTo>
                  <a:pt x="12529" y="14965"/>
                  <a:pt x="12555" y="14879"/>
                  <a:pt x="12564" y="14791"/>
                </a:cubicBezTo>
                <a:cubicBezTo>
                  <a:pt x="12576" y="14666"/>
                  <a:pt x="12574" y="14538"/>
                  <a:pt x="12574" y="14411"/>
                </a:cubicBezTo>
                <a:cubicBezTo>
                  <a:pt x="12574" y="14369"/>
                  <a:pt x="12564" y="14328"/>
                  <a:pt x="12559" y="14285"/>
                </a:cubicBezTo>
                <a:cubicBezTo>
                  <a:pt x="12627" y="14250"/>
                  <a:pt x="12633" y="14234"/>
                  <a:pt x="12598" y="14112"/>
                </a:cubicBezTo>
                <a:cubicBezTo>
                  <a:pt x="12574" y="14026"/>
                  <a:pt x="12540" y="13941"/>
                  <a:pt x="12519" y="13854"/>
                </a:cubicBezTo>
                <a:cubicBezTo>
                  <a:pt x="12499" y="13777"/>
                  <a:pt x="12489" y="13696"/>
                  <a:pt x="12474" y="13616"/>
                </a:cubicBezTo>
                <a:lnTo>
                  <a:pt x="12474" y="13616"/>
                </a:lnTo>
                <a:cubicBezTo>
                  <a:pt x="12536" y="13633"/>
                  <a:pt x="12597" y="13650"/>
                  <a:pt x="12656" y="13669"/>
                </a:cubicBezTo>
                <a:cubicBezTo>
                  <a:pt x="12668" y="13672"/>
                  <a:pt x="12678" y="13674"/>
                  <a:pt x="12688" y="13674"/>
                </a:cubicBezTo>
                <a:cubicBezTo>
                  <a:pt x="12721" y="13674"/>
                  <a:pt x="12742" y="13653"/>
                  <a:pt x="12745" y="13614"/>
                </a:cubicBezTo>
                <a:cubicBezTo>
                  <a:pt x="12751" y="13521"/>
                  <a:pt x="12751" y="13426"/>
                  <a:pt x="12751" y="13330"/>
                </a:cubicBezTo>
                <a:cubicBezTo>
                  <a:pt x="12751" y="13274"/>
                  <a:pt x="12752" y="13217"/>
                  <a:pt x="12744" y="13162"/>
                </a:cubicBezTo>
                <a:cubicBezTo>
                  <a:pt x="12719" y="13018"/>
                  <a:pt x="12690" y="12876"/>
                  <a:pt x="12664" y="12729"/>
                </a:cubicBezTo>
                <a:lnTo>
                  <a:pt x="12664" y="12729"/>
                </a:lnTo>
                <a:cubicBezTo>
                  <a:pt x="12668" y="12731"/>
                  <a:pt x="12680" y="12737"/>
                  <a:pt x="12690" y="12737"/>
                </a:cubicBezTo>
                <a:cubicBezTo>
                  <a:pt x="12691" y="12737"/>
                  <a:pt x="12692" y="12737"/>
                  <a:pt x="12693" y="12737"/>
                </a:cubicBezTo>
                <a:cubicBezTo>
                  <a:pt x="12711" y="12734"/>
                  <a:pt x="12737" y="12731"/>
                  <a:pt x="12747" y="12718"/>
                </a:cubicBezTo>
                <a:cubicBezTo>
                  <a:pt x="12761" y="12701"/>
                  <a:pt x="12771" y="12672"/>
                  <a:pt x="12768" y="12650"/>
                </a:cubicBezTo>
                <a:cubicBezTo>
                  <a:pt x="12766" y="12626"/>
                  <a:pt x="12749" y="12603"/>
                  <a:pt x="12737" y="12579"/>
                </a:cubicBezTo>
                <a:cubicBezTo>
                  <a:pt x="12680" y="12467"/>
                  <a:pt x="12669" y="12348"/>
                  <a:pt x="12664" y="12224"/>
                </a:cubicBezTo>
                <a:cubicBezTo>
                  <a:pt x="12656" y="12080"/>
                  <a:pt x="12632" y="11936"/>
                  <a:pt x="12623" y="11792"/>
                </a:cubicBezTo>
                <a:cubicBezTo>
                  <a:pt x="12621" y="11752"/>
                  <a:pt x="12637" y="11716"/>
                  <a:pt x="12580" y="11716"/>
                </a:cubicBezTo>
                <a:cubicBezTo>
                  <a:pt x="12578" y="11716"/>
                  <a:pt x="12577" y="11716"/>
                  <a:pt x="12575" y="11716"/>
                </a:cubicBezTo>
                <a:cubicBezTo>
                  <a:pt x="12616" y="11661"/>
                  <a:pt x="12612" y="11593"/>
                  <a:pt x="12570" y="11540"/>
                </a:cubicBezTo>
                <a:cubicBezTo>
                  <a:pt x="12560" y="11528"/>
                  <a:pt x="12559" y="11504"/>
                  <a:pt x="12555" y="11487"/>
                </a:cubicBezTo>
                <a:cubicBezTo>
                  <a:pt x="12544" y="11428"/>
                  <a:pt x="12536" y="11370"/>
                  <a:pt x="12524" y="11314"/>
                </a:cubicBezTo>
                <a:cubicBezTo>
                  <a:pt x="12513" y="11266"/>
                  <a:pt x="12497" y="11219"/>
                  <a:pt x="12480" y="11175"/>
                </a:cubicBezTo>
                <a:cubicBezTo>
                  <a:pt x="12473" y="11143"/>
                  <a:pt x="12477" y="11106"/>
                  <a:pt x="12461" y="11080"/>
                </a:cubicBezTo>
                <a:cubicBezTo>
                  <a:pt x="12442" y="11051"/>
                  <a:pt x="12524" y="11004"/>
                  <a:pt x="12461" y="11001"/>
                </a:cubicBezTo>
                <a:cubicBezTo>
                  <a:pt x="12453" y="10967"/>
                  <a:pt x="12436" y="10934"/>
                  <a:pt x="12446" y="10921"/>
                </a:cubicBezTo>
                <a:cubicBezTo>
                  <a:pt x="12478" y="10872"/>
                  <a:pt x="12446" y="10829"/>
                  <a:pt x="12448" y="10785"/>
                </a:cubicBezTo>
                <a:cubicBezTo>
                  <a:pt x="12454" y="10664"/>
                  <a:pt x="12469" y="10545"/>
                  <a:pt x="12483" y="10424"/>
                </a:cubicBezTo>
                <a:cubicBezTo>
                  <a:pt x="12485" y="10402"/>
                  <a:pt x="12490" y="10380"/>
                  <a:pt x="12508" y="10356"/>
                </a:cubicBezTo>
                <a:cubicBezTo>
                  <a:pt x="12544" y="10434"/>
                  <a:pt x="12580" y="10511"/>
                  <a:pt x="12615" y="10589"/>
                </a:cubicBezTo>
                <a:cubicBezTo>
                  <a:pt x="12667" y="10705"/>
                  <a:pt x="12716" y="10819"/>
                  <a:pt x="12768" y="10933"/>
                </a:cubicBezTo>
                <a:cubicBezTo>
                  <a:pt x="12804" y="11014"/>
                  <a:pt x="12834" y="11099"/>
                  <a:pt x="12878" y="11178"/>
                </a:cubicBezTo>
                <a:cubicBezTo>
                  <a:pt x="12961" y="11332"/>
                  <a:pt x="13058" y="11481"/>
                  <a:pt x="13138" y="11638"/>
                </a:cubicBezTo>
                <a:cubicBezTo>
                  <a:pt x="13202" y="11760"/>
                  <a:pt x="13250" y="11890"/>
                  <a:pt x="13306" y="12017"/>
                </a:cubicBezTo>
                <a:cubicBezTo>
                  <a:pt x="13320" y="12052"/>
                  <a:pt x="13333" y="12088"/>
                  <a:pt x="13354" y="12120"/>
                </a:cubicBezTo>
                <a:cubicBezTo>
                  <a:pt x="13364" y="12136"/>
                  <a:pt x="13389" y="12142"/>
                  <a:pt x="13413" y="12146"/>
                </a:cubicBezTo>
                <a:cubicBezTo>
                  <a:pt x="13467" y="12279"/>
                  <a:pt x="13557" y="12390"/>
                  <a:pt x="13652" y="12500"/>
                </a:cubicBezTo>
                <a:cubicBezTo>
                  <a:pt x="13688" y="12541"/>
                  <a:pt x="13713" y="12593"/>
                  <a:pt x="13743" y="12639"/>
                </a:cubicBezTo>
                <a:cubicBezTo>
                  <a:pt x="13750" y="12651"/>
                  <a:pt x="13754" y="12666"/>
                  <a:pt x="13763" y="12678"/>
                </a:cubicBezTo>
                <a:cubicBezTo>
                  <a:pt x="13793" y="12731"/>
                  <a:pt x="13819" y="12757"/>
                  <a:pt x="13847" y="12757"/>
                </a:cubicBezTo>
                <a:cubicBezTo>
                  <a:pt x="13872" y="12757"/>
                  <a:pt x="13898" y="12737"/>
                  <a:pt x="13929" y="12697"/>
                </a:cubicBezTo>
                <a:cubicBezTo>
                  <a:pt x="13937" y="12686"/>
                  <a:pt x="13945" y="12676"/>
                  <a:pt x="13948" y="12672"/>
                </a:cubicBezTo>
                <a:cubicBezTo>
                  <a:pt x="14040" y="12796"/>
                  <a:pt x="14138" y="12918"/>
                  <a:pt x="14220" y="13047"/>
                </a:cubicBezTo>
                <a:cubicBezTo>
                  <a:pt x="14279" y="13141"/>
                  <a:pt x="14319" y="13249"/>
                  <a:pt x="14366" y="13351"/>
                </a:cubicBezTo>
                <a:cubicBezTo>
                  <a:pt x="14377" y="13372"/>
                  <a:pt x="14383" y="13395"/>
                  <a:pt x="14395" y="13416"/>
                </a:cubicBezTo>
                <a:cubicBezTo>
                  <a:pt x="14426" y="13471"/>
                  <a:pt x="14447" y="13496"/>
                  <a:pt x="14476" y="13496"/>
                </a:cubicBezTo>
                <a:cubicBezTo>
                  <a:pt x="14497" y="13496"/>
                  <a:pt x="14522" y="13483"/>
                  <a:pt x="14560" y="13459"/>
                </a:cubicBezTo>
                <a:cubicBezTo>
                  <a:pt x="14629" y="13602"/>
                  <a:pt x="14752" y="13691"/>
                  <a:pt x="14875" y="13782"/>
                </a:cubicBezTo>
                <a:cubicBezTo>
                  <a:pt x="14911" y="13808"/>
                  <a:pt x="14942" y="13820"/>
                  <a:pt x="14971" y="13820"/>
                </a:cubicBezTo>
                <a:cubicBezTo>
                  <a:pt x="15013" y="13820"/>
                  <a:pt x="15049" y="13795"/>
                  <a:pt x="15086" y="13745"/>
                </a:cubicBezTo>
                <a:cubicBezTo>
                  <a:pt x="15122" y="13697"/>
                  <a:pt x="15159" y="13650"/>
                  <a:pt x="15191" y="13601"/>
                </a:cubicBezTo>
                <a:cubicBezTo>
                  <a:pt x="15216" y="13560"/>
                  <a:pt x="15235" y="13514"/>
                  <a:pt x="15255" y="13472"/>
                </a:cubicBezTo>
                <a:cubicBezTo>
                  <a:pt x="15340" y="13627"/>
                  <a:pt x="15496" y="13719"/>
                  <a:pt x="15621" y="13843"/>
                </a:cubicBezTo>
                <a:cubicBezTo>
                  <a:pt x="15710" y="13932"/>
                  <a:pt x="15793" y="14030"/>
                  <a:pt x="15879" y="14124"/>
                </a:cubicBezTo>
                <a:cubicBezTo>
                  <a:pt x="15934" y="14184"/>
                  <a:pt x="15967" y="14215"/>
                  <a:pt x="15999" y="14215"/>
                </a:cubicBezTo>
                <a:cubicBezTo>
                  <a:pt x="16031" y="14215"/>
                  <a:pt x="16062" y="14182"/>
                  <a:pt x="16114" y="14115"/>
                </a:cubicBezTo>
                <a:cubicBezTo>
                  <a:pt x="16201" y="14199"/>
                  <a:pt x="16288" y="14280"/>
                  <a:pt x="16373" y="14364"/>
                </a:cubicBezTo>
                <a:cubicBezTo>
                  <a:pt x="16411" y="14402"/>
                  <a:pt x="16431" y="14420"/>
                  <a:pt x="16450" y="14420"/>
                </a:cubicBezTo>
                <a:cubicBezTo>
                  <a:pt x="16466" y="14420"/>
                  <a:pt x="16481" y="14407"/>
                  <a:pt x="16507" y="14384"/>
                </a:cubicBezTo>
                <a:cubicBezTo>
                  <a:pt x="16621" y="14468"/>
                  <a:pt x="16729" y="14558"/>
                  <a:pt x="16846" y="14633"/>
                </a:cubicBezTo>
                <a:cubicBezTo>
                  <a:pt x="16869" y="14648"/>
                  <a:pt x="16887" y="14655"/>
                  <a:pt x="16902" y="14655"/>
                </a:cubicBezTo>
                <a:cubicBezTo>
                  <a:pt x="16932" y="14655"/>
                  <a:pt x="16953" y="14629"/>
                  <a:pt x="16979" y="14579"/>
                </a:cubicBezTo>
                <a:cubicBezTo>
                  <a:pt x="17012" y="14514"/>
                  <a:pt x="17051" y="14452"/>
                  <a:pt x="17089" y="14385"/>
                </a:cubicBezTo>
                <a:cubicBezTo>
                  <a:pt x="17215" y="14496"/>
                  <a:pt x="17346" y="14610"/>
                  <a:pt x="17480" y="14728"/>
                </a:cubicBezTo>
                <a:cubicBezTo>
                  <a:pt x="17490" y="14713"/>
                  <a:pt x="17503" y="14699"/>
                  <a:pt x="17508" y="14692"/>
                </a:cubicBezTo>
                <a:cubicBezTo>
                  <a:pt x="17657" y="14764"/>
                  <a:pt x="17760" y="14910"/>
                  <a:pt x="17936" y="14933"/>
                </a:cubicBezTo>
                <a:cubicBezTo>
                  <a:pt x="17952" y="14935"/>
                  <a:pt x="17963" y="14937"/>
                  <a:pt x="17972" y="14937"/>
                </a:cubicBezTo>
                <a:cubicBezTo>
                  <a:pt x="17994" y="14937"/>
                  <a:pt x="17998" y="14927"/>
                  <a:pt x="18009" y="14890"/>
                </a:cubicBezTo>
                <a:cubicBezTo>
                  <a:pt x="18159" y="14997"/>
                  <a:pt x="18312" y="15104"/>
                  <a:pt x="18462" y="15213"/>
                </a:cubicBezTo>
                <a:cubicBezTo>
                  <a:pt x="18549" y="15276"/>
                  <a:pt x="18630" y="15346"/>
                  <a:pt x="18718" y="15407"/>
                </a:cubicBezTo>
                <a:cubicBezTo>
                  <a:pt x="18751" y="15429"/>
                  <a:pt x="18797" y="15434"/>
                  <a:pt x="18837" y="15449"/>
                </a:cubicBezTo>
                <a:cubicBezTo>
                  <a:pt x="18840" y="15412"/>
                  <a:pt x="18856" y="15369"/>
                  <a:pt x="18843" y="15337"/>
                </a:cubicBezTo>
                <a:cubicBezTo>
                  <a:pt x="18802" y="15222"/>
                  <a:pt x="18755" y="15108"/>
                  <a:pt x="18703" y="14997"/>
                </a:cubicBezTo>
                <a:cubicBezTo>
                  <a:pt x="18652" y="14884"/>
                  <a:pt x="18593" y="14775"/>
                  <a:pt x="18537" y="14663"/>
                </a:cubicBezTo>
                <a:lnTo>
                  <a:pt x="18555" y="14663"/>
                </a:lnTo>
                <a:cubicBezTo>
                  <a:pt x="18562" y="14641"/>
                  <a:pt x="18579" y="14615"/>
                  <a:pt x="18573" y="14599"/>
                </a:cubicBezTo>
                <a:cubicBezTo>
                  <a:pt x="18529" y="14488"/>
                  <a:pt x="18478" y="14381"/>
                  <a:pt x="18436" y="14272"/>
                </a:cubicBezTo>
                <a:cubicBezTo>
                  <a:pt x="18421" y="14237"/>
                  <a:pt x="18431" y="14195"/>
                  <a:pt x="18418" y="14160"/>
                </a:cubicBezTo>
                <a:cubicBezTo>
                  <a:pt x="18393" y="14091"/>
                  <a:pt x="18358" y="14025"/>
                  <a:pt x="18326" y="13953"/>
                </a:cubicBezTo>
                <a:lnTo>
                  <a:pt x="18368" y="13953"/>
                </a:lnTo>
                <a:cubicBezTo>
                  <a:pt x="18369" y="13953"/>
                  <a:pt x="18370" y="13953"/>
                  <a:pt x="18371" y="13953"/>
                </a:cubicBezTo>
                <a:cubicBezTo>
                  <a:pt x="18462" y="13953"/>
                  <a:pt x="18498" y="13914"/>
                  <a:pt x="18481" y="13822"/>
                </a:cubicBezTo>
                <a:cubicBezTo>
                  <a:pt x="18453" y="13676"/>
                  <a:pt x="18422" y="13532"/>
                  <a:pt x="18389" y="13388"/>
                </a:cubicBezTo>
                <a:cubicBezTo>
                  <a:pt x="18379" y="13345"/>
                  <a:pt x="18359" y="13305"/>
                  <a:pt x="18341" y="13258"/>
                </a:cubicBezTo>
                <a:lnTo>
                  <a:pt x="18341" y="13258"/>
                </a:lnTo>
                <a:cubicBezTo>
                  <a:pt x="18359" y="13259"/>
                  <a:pt x="18380" y="13261"/>
                  <a:pt x="18402" y="13262"/>
                </a:cubicBezTo>
                <a:cubicBezTo>
                  <a:pt x="18403" y="13262"/>
                  <a:pt x="18404" y="13262"/>
                  <a:pt x="18405" y="13262"/>
                </a:cubicBezTo>
                <a:cubicBezTo>
                  <a:pt x="18451" y="13262"/>
                  <a:pt x="18471" y="13237"/>
                  <a:pt x="18451" y="13196"/>
                </a:cubicBezTo>
                <a:cubicBezTo>
                  <a:pt x="18426" y="13143"/>
                  <a:pt x="18391" y="13093"/>
                  <a:pt x="18366" y="13040"/>
                </a:cubicBezTo>
                <a:cubicBezTo>
                  <a:pt x="18338" y="12982"/>
                  <a:pt x="18311" y="12922"/>
                  <a:pt x="18292" y="12860"/>
                </a:cubicBezTo>
                <a:cubicBezTo>
                  <a:pt x="18257" y="12747"/>
                  <a:pt x="18227" y="12632"/>
                  <a:pt x="18198" y="12529"/>
                </a:cubicBezTo>
                <a:cubicBezTo>
                  <a:pt x="18323" y="12481"/>
                  <a:pt x="18452" y="12435"/>
                  <a:pt x="18580" y="12384"/>
                </a:cubicBezTo>
                <a:cubicBezTo>
                  <a:pt x="18599" y="12377"/>
                  <a:pt x="18622" y="12343"/>
                  <a:pt x="18620" y="12325"/>
                </a:cubicBezTo>
                <a:cubicBezTo>
                  <a:pt x="18606" y="12240"/>
                  <a:pt x="18584" y="12156"/>
                  <a:pt x="18563" y="12066"/>
                </a:cubicBezTo>
                <a:cubicBezTo>
                  <a:pt x="18604" y="12043"/>
                  <a:pt x="18606" y="12029"/>
                  <a:pt x="18564" y="11971"/>
                </a:cubicBezTo>
                <a:cubicBezTo>
                  <a:pt x="18517" y="11903"/>
                  <a:pt x="18473" y="11831"/>
                  <a:pt x="18416" y="11744"/>
                </a:cubicBezTo>
                <a:cubicBezTo>
                  <a:pt x="18502" y="11716"/>
                  <a:pt x="18511" y="11695"/>
                  <a:pt x="18454" y="11631"/>
                </a:cubicBezTo>
                <a:cubicBezTo>
                  <a:pt x="18368" y="11529"/>
                  <a:pt x="18276" y="11432"/>
                  <a:pt x="18190" y="11330"/>
                </a:cubicBezTo>
                <a:cubicBezTo>
                  <a:pt x="18164" y="11299"/>
                  <a:pt x="18148" y="11260"/>
                  <a:pt x="18128" y="11226"/>
                </a:cubicBezTo>
                <a:cubicBezTo>
                  <a:pt x="18193" y="11215"/>
                  <a:pt x="18251" y="11205"/>
                  <a:pt x="18307" y="11194"/>
                </a:cubicBezTo>
                <a:cubicBezTo>
                  <a:pt x="18359" y="11185"/>
                  <a:pt x="18373" y="11152"/>
                  <a:pt x="18353" y="11108"/>
                </a:cubicBezTo>
                <a:cubicBezTo>
                  <a:pt x="18338" y="11070"/>
                  <a:pt x="18318" y="11029"/>
                  <a:pt x="18290" y="11000"/>
                </a:cubicBezTo>
                <a:cubicBezTo>
                  <a:pt x="18172" y="10890"/>
                  <a:pt x="18100" y="10747"/>
                  <a:pt x="18013" y="10614"/>
                </a:cubicBezTo>
                <a:cubicBezTo>
                  <a:pt x="17943" y="10510"/>
                  <a:pt x="17855" y="10420"/>
                  <a:pt x="17773" y="10326"/>
                </a:cubicBezTo>
                <a:cubicBezTo>
                  <a:pt x="17740" y="10286"/>
                  <a:pt x="17699" y="10253"/>
                  <a:pt x="17669" y="10224"/>
                </a:cubicBezTo>
                <a:cubicBezTo>
                  <a:pt x="17756" y="10207"/>
                  <a:pt x="17849" y="10190"/>
                  <a:pt x="17941" y="10168"/>
                </a:cubicBezTo>
                <a:cubicBezTo>
                  <a:pt x="18007" y="10151"/>
                  <a:pt x="18072" y="10129"/>
                  <a:pt x="18136" y="10109"/>
                </a:cubicBezTo>
                <a:cubicBezTo>
                  <a:pt x="18208" y="10087"/>
                  <a:pt x="18213" y="10075"/>
                  <a:pt x="18188" y="10006"/>
                </a:cubicBezTo>
                <a:cubicBezTo>
                  <a:pt x="18183" y="9995"/>
                  <a:pt x="18179" y="9982"/>
                  <a:pt x="18172" y="9964"/>
                </a:cubicBezTo>
                <a:lnTo>
                  <a:pt x="18172" y="9964"/>
                </a:lnTo>
                <a:cubicBezTo>
                  <a:pt x="18184" y="9965"/>
                  <a:pt x="18196" y="9966"/>
                  <a:pt x="18207" y="9966"/>
                </a:cubicBezTo>
                <a:cubicBezTo>
                  <a:pt x="18324" y="9966"/>
                  <a:pt x="18407" y="9884"/>
                  <a:pt x="18507" y="9848"/>
                </a:cubicBezTo>
                <a:cubicBezTo>
                  <a:pt x="18519" y="9842"/>
                  <a:pt x="18532" y="9809"/>
                  <a:pt x="18527" y="9795"/>
                </a:cubicBezTo>
                <a:cubicBezTo>
                  <a:pt x="18493" y="9699"/>
                  <a:pt x="18462" y="9604"/>
                  <a:pt x="18419" y="9512"/>
                </a:cubicBezTo>
                <a:cubicBezTo>
                  <a:pt x="18398" y="9465"/>
                  <a:pt x="18352" y="9429"/>
                  <a:pt x="18308" y="9377"/>
                </a:cubicBezTo>
                <a:lnTo>
                  <a:pt x="18308" y="9377"/>
                </a:lnTo>
                <a:cubicBezTo>
                  <a:pt x="18309" y="9377"/>
                  <a:pt x="18311" y="9377"/>
                  <a:pt x="18313" y="9377"/>
                </a:cubicBezTo>
                <a:cubicBezTo>
                  <a:pt x="18316" y="9377"/>
                  <a:pt x="18322" y="9376"/>
                  <a:pt x="18326" y="9374"/>
                </a:cubicBezTo>
                <a:cubicBezTo>
                  <a:pt x="18399" y="9336"/>
                  <a:pt x="18400" y="9297"/>
                  <a:pt x="18337" y="9244"/>
                </a:cubicBezTo>
                <a:cubicBezTo>
                  <a:pt x="18250" y="9167"/>
                  <a:pt x="18164" y="9087"/>
                  <a:pt x="18077" y="9010"/>
                </a:cubicBezTo>
                <a:cubicBezTo>
                  <a:pt x="18055" y="8991"/>
                  <a:pt x="18029" y="8977"/>
                  <a:pt x="18008" y="8962"/>
                </a:cubicBezTo>
                <a:cubicBezTo>
                  <a:pt x="18040" y="8935"/>
                  <a:pt x="18075" y="8906"/>
                  <a:pt x="18108" y="8878"/>
                </a:cubicBezTo>
                <a:cubicBezTo>
                  <a:pt x="18143" y="8848"/>
                  <a:pt x="18140" y="8822"/>
                  <a:pt x="18110" y="8787"/>
                </a:cubicBezTo>
                <a:cubicBezTo>
                  <a:pt x="17999" y="8660"/>
                  <a:pt x="17868" y="8577"/>
                  <a:pt x="17701" y="8549"/>
                </a:cubicBezTo>
                <a:cubicBezTo>
                  <a:pt x="17693" y="8546"/>
                  <a:pt x="17683" y="8541"/>
                  <a:pt x="17670" y="8537"/>
                </a:cubicBezTo>
                <a:cubicBezTo>
                  <a:pt x="17673" y="8530"/>
                  <a:pt x="17674" y="8524"/>
                  <a:pt x="17677" y="8519"/>
                </a:cubicBezTo>
                <a:cubicBezTo>
                  <a:pt x="17690" y="8499"/>
                  <a:pt x="17704" y="8479"/>
                  <a:pt x="17717" y="8460"/>
                </a:cubicBezTo>
                <a:cubicBezTo>
                  <a:pt x="17696" y="8447"/>
                  <a:pt x="17677" y="8427"/>
                  <a:pt x="17655" y="8423"/>
                </a:cubicBezTo>
                <a:cubicBezTo>
                  <a:pt x="17544" y="8403"/>
                  <a:pt x="17461" y="8339"/>
                  <a:pt x="17386" y="8259"/>
                </a:cubicBezTo>
                <a:cubicBezTo>
                  <a:pt x="17364" y="8235"/>
                  <a:pt x="17338" y="8213"/>
                  <a:pt x="17317" y="8192"/>
                </a:cubicBezTo>
                <a:cubicBezTo>
                  <a:pt x="17367" y="8150"/>
                  <a:pt x="17416" y="8107"/>
                  <a:pt x="17468" y="8068"/>
                </a:cubicBezTo>
                <a:cubicBezTo>
                  <a:pt x="17508" y="8038"/>
                  <a:pt x="17498" y="8005"/>
                  <a:pt x="17474" y="7978"/>
                </a:cubicBezTo>
                <a:cubicBezTo>
                  <a:pt x="17366" y="7858"/>
                  <a:pt x="17247" y="7752"/>
                  <a:pt x="17088" y="7701"/>
                </a:cubicBezTo>
                <a:cubicBezTo>
                  <a:pt x="17029" y="7682"/>
                  <a:pt x="16974" y="7649"/>
                  <a:pt x="16891" y="7610"/>
                </a:cubicBezTo>
                <a:cubicBezTo>
                  <a:pt x="16916" y="7605"/>
                  <a:pt x="16938" y="7600"/>
                  <a:pt x="16958" y="7597"/>
                </a:cubicBezTo>
                <a:cubicBezTo>
                  <a:pt x="16932" y="7458"/>
                  <a:pt x="16803" y="7461"/>
                  <a:pt x="16718" y="7409"/>
                </a:cubicBezTo>
                <a:cubicBezTo>
                  <a:pt x="16613" y="7345"/>
                  <a:pt x="16496" y="7297"/>
                  <a:pt x="16387" y="7239"/>
                </a:cubicBezTo>
                <a:cubicBezTo>
                  <a:pt x="16273" y="7179"/>
                  <a:pt x="16157" y="7117"/>
                  <a:pt x="16048" y="7048"/>
                </a:cubicBezTo>
                <a:cubicBezTo>
                  <a:pt x="15975" y="7001"/>
                  <a:pt x="15911" y="6937"/>
                  <a:pt x="15843" y="6882"/>
                </a:cubicBezTo>
                <a:cubicBezTo>
                  <a:pt x="15818" y="6863"/>
                  <a:pt x="15793" y="6843"/>
                  <a:pt x="15760" y="6816"/>
                </a:cubicBezTo>
                <a:cubicBezTo>
                  <a:pt x="15782" y="6815"/>
                  <a:pt x="15797" y="6813"/>
                  <a:pt x="15810" y="6812"/>
                </a:cubicBezTo>
                <a:cubicBezTo>
                  <a:pt x="15900" y="6801"/>
                  <a:pt x="15991" y="6792"/>
                  <a:pt x="16081" y="6776"/>
                </a:cubicBezTo>
                <a:cubicBezTo>
                  <a:pt x="16157" y="6764"/>
                  <a:pt x="16230" y="6738"/>
                  <a:pt x="16306" y="6724"/>
                </a:cubicBezTo>
                <a:cubicBezTo>
                  <a:pt x="16418" y="6702"/>
                  <a:pt x="16531" y="6688"/>
                  <a:pt x="16643" y="6667"/>
                </a:cubicBezTo>
                <a:cubicBezTo>
                  <a:pt x="16665" y="6663"/>
                  <a:pt x="16686" y="6644"/>
                  <a:pt x="16706" y="6632"/>
                </a:cubicBezTo>
                <a:cubicBezTo>
                  <a:pt x="16695" y="6612"/>
                  <a:pt x="16681" y="6591"/>
                  <a:pt x="16670" y="6571"/>
                </a:cubicBezTo>
                <a:cubicBezTo>
                  <a:pt x="16752" y="6563"/>
                  <a:pt x="16837" y="6549"/>
                  <a:pt x="16876" y="6482"/>
                </a:cubicBezTo>
                <a:cubicBezTo>
                  <a:pt x="16938" y="6467"/>
                  <a:pt x="16986" y="6461"/>
                  <a:pt x="17031" y="6443"/>
                </a:cubicBezTo>
                <a:cubicBezTo>
                  <a:pt x="17117" y="6410"/>
                  <a:pt x="17200" y="6373"/>
                  <a:pt x="17279" y="6329"/>
                </a:cubicBezTo>
                <a:cubicBezTo>
                  <a:pt x="17348" y="6292"/>
                  <a:pt x="17349" y="6267"/>
                  <a:pt x="17310" y="6201"/>
                </a:cubicBezTo>
                <a:cubicBezTo>
                  <a:pt x="17278" y="6148"/>
                  <a:pt x="17250" y="6091"/>
                  <a:pt x="17220" y="6033"/>
                </a:cubicBezTo>
                <a:cubicBezTo>
                  <a:pt x="17415" y="5993"/>
                  <a:pt x="17593" y="5907"/>
                  <a:pt x="17765" y="5800"/>
                </a:cubicBezTo>
                <a:cubicBezTo>
                  <a:pt x="17807" y="5773"/>
                  <a:pt x="17861" y="5767"/>
                  <a:pt x="17904" y="5740"/>
                </a:cubicBezTo>
                <a:cubicBezTo>
                  <a:pt x="17984" y="5690"/>
                  <a:pt x="17984" y="5675"/>
                  <a:pt x="17926" y="5599"/>
                </a:cubicBezTo>
                <a:cubicBezTo>
                  <a:pt x="18032" y="5573"/>
                  <a:pt x="18135" y="5546"/>
                  <a:pt x="18238" y="5519"/>
                </a:cubicBezTo>
                <a:cubicBezTo>
                  <a:pt x="18262" y="5514"/>
                  <a:pt x="18287" y="5510"/>
                  <a:pt x="18312" y="5505"/>
                </a:cubicBezTo>
                <a:cubicBezTo>
                  <a:pt x="18353" y="5495"/>
                  <a:pt x="18384" y="5483"/>
                  <a:pt x="18360" y="5439"/>
                </a:cubicBezTo>
                <a:cubicBezTo>
                  <a:pt x="18415" y="5424"/>
                  <a:pt x="18470" y="5417"/>
                  <a:pt x="18519" y="5397"/>
                </a:cubicBezTo>
                <a:cubicBezTo>
                  <a:pt x="18667" y="5337"/>
                  <a:pt x="18815" y="5277"/>
                  <a:pt x="18959" y="5210"/>
                </a:cubicBezTo>
                <a:cubicBezTo>
                  <a:pt x="18996" y="5193"/>
                  <a:pt x="19022" y="5151"/>
                  <a:pt x="19053" y="5121"/>
                </a:cubicBezTo>
                <a:cubicBezTo>
                  <a:pt x="19015" y="5097"/>
                  <a:pt x="18979" y="5057"/>
                  <a:pt x="18939" y="5052"/>
                </a:cubicBezTo>
                <a:cubicBezTo>
                  <a:pt x="18791" y="5035"/>
                  <a:pt x="18643" y="5030"/>
                  <a:pt x="18495" y="5022"/>
                </a:cubicBezTo>
                <a:cubicBezTo>
                  <a:pt x="18480" y="5022"/>
                  <a:pt x="18462" y="5027"/>
                  <a:pt x="18436" y="5031"/>
                </a:cubicBezTo>
                <a:cubicBezTo>
                  <a:pt x="18468" y="4966"/>
                  <a:pt x="18424" y="4965"/>
                  <a:pt x="18385" y="4958"/>
                </a:cubicBezTo>
                <a:cubicBezTo>
                  <a:pt x="18216" y="4925"/>
                  <a:pt x="18045" y="4894"/>
                  <a:pt x="17869" y="4862"/>
                </a:cubicBezTo>
                <a:cubicBezTo>
                  <a:pt x="17914" y="4804"/>
                  <a:pt x="17884" y="4766"/>
                  <a:pt x="17834" y="4747"/>
                </a:cubicBezTo>
                <a:cubicBezTo>
                  <a:pt x="17758" y="4717"/>
                  <a:pt x="17678" y="4691"/>
                  <a:pt x="17598" y="4670"/>
                </a:cubicBezTo>
                <a:cubicBezTo>
                  <a:pt x="17513" y="4648"/>
                  <a:pt x="17425" y="4631"/>
                  <a:pt x="17338" y="4617"/>
                </a:cubicBezTo>
                <a:cubicBezTo>
                  <a:pt x="17266" y="4606"/>
                  <a:pt x="17191" y="4603"/>
                  <a:pt x="17114" y="4595"/>
                </a:cubicBezTo>
                <a:cubicBezTo>
                  <a:pt x="17139" y="4563"/>
                  <a:pt x="17166" y="4521"/>
                  <a:pt x="17202" y="4488"/>
                </a:cubicBezTo>
                <a:cubicBezTo>
                  <a:pt x="17246" y="4451"/>
                  <a:pt x="17226" y="4423"/>
                  <a:pt x="17196" y="4401"/>
                </a:cubicBezTo>
                <a:cubicBezTo>
                  <a:pt x="17154" y="4370"/>
                  <a:pt x="17108" y="4338"/>
                  <a:pt x="17060" y="4322"/>
                </a:cubicBezTo>
                <a:cubicBezTo>
                  <a:pt x="16918" y="4277"/>
                  <a:pt x="16775" y="4239"/>
                  <a:pt x="16631" y="4200"/>
                </a:cubicBezTo>
                <a:cubicBezTo>
                  <a:pt x="16618" y="4197"/>
                  <a:pt x="16603" y="4196"/>
                  <a:pt x="16589" y="4196"/>
                </a:cubicBezTo>
                <a:cubicBezTo>
                  <a:pt x="16568" y="4196"/>
                  <a:pt x="16546" y="4198"/>
                  <a:pt x="16525" y="4198"/>
                </a:cubicBezTo>
                <a:cubicBezTo>
                  <a:pt x="16543" y="4166"/>
                  <a:pt x="16562" y="4131"/>
                  <a:pt x="16582" y="4095"/>
                </a:cubicBezTo>
                <a:cubicBezTo>
                  <a:pt x="16609" y="4044"/>
                  <a:pt x="16599" y="4008"/>
                  <a:pt x="16542" y="3997"/>
                </a:cubicBezTo>
                <a:cubicBezTo>
                  <a:pt x="16460" y="3983"/>
                  <a:pt x="16377" y="3982"/>
                  <a:pt x="16295" y="3971"/>
                </a:cubicBezTo>
                <a:cubicBezTo>
                  <a:pt x="16229" y="3961"/>
                  <a:pt x="16163" y="3942"/>
                  <a:pt x="16096" y="3937"/>
                </a:cubicBezTo>
                <a:cubicBezTo>
                  <a:pt x="16011" y="3929"/>
                  <a:pt x="15931" y="3894"/>
                  <a:pt x="15848" y="3875"/>
                </a:cubicBezTo>
                <a:cubicBezTo>
                  <a:pt x="15843" y="3874"/>
                  <a:pt x="15837" y="3873"/>
                  <a:pt x="15832" y="3873"/>
                </a:cubicBezTo>
                <a:cubicBezTo>
                  <a:pt x="15822" y="3873"/>
                  <a:pt x="15812" y="3874"/>
                  <a:pt x="15803" y="3874"/>
                </a:cubicBezTo>
                <a:cubicBezTo>
                  <a:pt x="15795" y="3874"/>
                  <a:pt x="15787" y="3874"/>
                  <a:pt x="15780" y="3871"/>
                </a:cubicBezTo>
                <a:cubicBezTo>
                  <a:pt x="15766" y="3866"/>
                  <a:pt x="15759" y="3844"/>
                  <a:pt x="15746" y="3829"/>
                </a:cubicBezTo>
                <a:cubicBezTo>
                  <a:pt x="15789" y="3802"/>
                  <a:pt x="15793" y="3763"/>
                  <a:pt x="15781" y="3719"/>
                </a:cubicBezTo>
                <a:cubicBezTo>
                  <a:pt x="15780" y="3715"/>
                  <a:pt x="15789" y="3709"/>
                  <a:pt x="15792" y="3704"/>
                </a:cubicBezTo>
                <a:cubicBezTo>
                  <a:pt x="15802" y="3684"/>
                  <a:pt x="15811" y="3665"/>
                  <a:pt x="15811" y="3642"/>
                </a:cubicBezTo>
                <a:cubicBezTo>
                  <a:pt x="15823" y="3624"/>
                  <a:pt x="15842" y="3608"/>
                  <a:pt x="15849" y="3590"/>
                </a:cubicBezTo>
                <a:cubicBezTo>
                  <a:pt x="15879" y="3514"/>
                  <a:pt x="15911" y="3438"/>
                  <a:pt x="15933" y="3359"/>
                </a:cubicBezTo>
                <a:cubicBezTo>
                  <a:pt x="15960" y="3263"/>
                  <a:pt x="15957" y="3256"/>
                  <a:pt x="15856" y="3233"/>
                </a:cubicBezTo>
                <a:cubicBezTo>
                  <a:pt x="15746" y="3209"/>
                  <a:pt x="15633" y="3195"/>
                  <a:pt x="15518" y="3175"/>
                </a:cubicBezTo>
                <a:cubicBezTo>
                  <a:pt x="15512" y="3121"/>
                  <a:pt x="15509" y="3103"/>
                  <a:pt x="15477" y="3103"/>
                </a:cubicBezTo>
                <a:cubicBezTo>
                  <a:pt x="15463" y="3103"/>
                  <a:pt x="15443" y="3107"/>
                  <a:pt x="15414" y="3112"/>
                </a:cubicBezTo>
                <a:cubicBezTo>
                  <a:pt x="15362" y="3123"/>
                  <a:pt x="15309" y="3135"/>
                  <a:pt x="15260" y="3151"/>
                </a:cubicBezTo>
                <a:cubicBezTo>
                  <a:pt x="15211" y="3166"/>
                  <a:pt x="15167" y="3187"/>
                  <a:pt x="15119" y="3206"/>
                </a:cubicBezTo>
                <a:cubicBezTo>
                  <a:pt x="15142" y="3145"/>
                  <a:pt x="15165" y="3084"/>
                  <a:pt x="15191" y="3019"/>
                </a:cubicBezTo>
                <a:cubicBezTo>
                  <a:pt x="15174" y="3014"/>
                  <a:pt x="15162" y="3010"/>
                  <a:pt x="15146" y="3004"/>
                </a:cubicBezTo>
                <a:cubicBezTo>
                  <a:pt x="15154" y="2995"/>
                  <a:pt x="15160" y="2988"/>
                  <a:pt x="15180" y="2963"/>
                </a:cubicBezTo>
                <a:cubicBezTo>
                  <a:pt x="15131" y="2961"/>
                  <a:pt x="15088" y="2954"/>
                  <a:pt x="15048" y="2954"/>
                </a:cubicBezTo>
                <a:cubicBezTo>
                  <a:pt x="15031" y="2954"/>
                  <a:pt x="15016" y="2955"/>
                  <a:pt x="15000" y="2958"/>
                </a:cubicBezTo>
                <a:cubicBezTo>
                  <a:pt x="14774" y="3006"/>
                  <a:pt x="14547" y="3057"/>
                  <a:pt x="14324" y="3122"/>
                </a:cubicBezTo>
                <a:cubicBezTo>
                  <a:pt x="14162" y="3169"/>
                  <a:pt x="14006" y="3241"/>
                  <a:pt x="13848" y="3302"/>
                </a:cubicBezTo>
                <a:cubicBezTo>
                  <a:pt x="13822" y="3312"/>
                  <a:pt x="13795" y="3320"/>
                  <a:pt x="13759" y="3334"/>
                </a:cubicBezTo>
                <a:cubicBezTo>
                  <a:pt x="13819" y="3245"/>
                  <a:pt x="13872" y="3169"/>
                  <a:pt x="13925" y="3089"/>
                </a:cubicBezTo>
                <a:cubicBezTo>
                  <a:pt x="13915" y="3082"/>
                  <a:pt x="13906" y="3075"/>
                  <a:pt x="13906" y="3075"/>
                </a:cubicBezTo>
                <a:lnTo>
                  <a:pt x="13906" y="3075"/>
                </a:lnTo>
                <a:cubicBezTo>
                  <a:pt x="13906" y="3075"/>
                  <a:pt x="13906" y="3075"/>
                  <a:pt x="13907" y="3075"/>
                </a:cubicBezTo>
                <a:cubicBezTo>
                  <a:pt x="13919" y="3024"/>
                  <a:pt x="13932" y="2979"/>
                  <a:pt x="13945" y="2929"/>
                </a:cubicBezTo>
                <a:lnTo>
                  <a:pt x="13907" y="2929"/>
                </a:lnTo>
                <a:cubicBezTo>
                  <a:pt x="13940" y="2815"/>
                  <a:pt x="13973" y="2701"/>
                  <a:pt x="14009" y="2587"/>
                </a:cubicBezTo>
                <a:cubicBezTo>
                  <a:pt x="14025" y="2536"/>
                  <a:pt x="14004" y="2520"/>
                  <a:pt x="13959" y="2505"/>
                </a:cubicBezTo>
                <a:cubicBezTo>
                  <a:pt x="13922" y="2494"/>
                  <a:pt x="13885" y="2490"/>
                  <a:pt x="13849" y="2490"/>
                </a:cubicBezTo>
                <a:cubicBezTo>
                  <a:pt x="13786" y="2490"/>
                  <a:pt x="13724" y="2502"/>
                  <a:pt x="13662" y="2511"/>
                </a:cubicBezTo>
                <a:cubicBezTo>
                  <a:pt x="13640" y="2514"/>
                  <a:pt x="13617" y="2521"/>
                  <a:pt x="13595" y="2521"/>
                </a:cubicBezTo>
                <a:cubicBezTo>
                  <a:pt x="13575" y="2521"/>
                  <a:pt x="13555" y="2515"/>
                  <a:pt x="13537" y="2495"/>
                </a:cubicBezTo>
                <a:cubicBezTo>
                  <a:pt x="13532" y="2490"/>
                  <a:pt x="13521" y="2488"/>
                  <a:pt x="13510" y="2488"/>
                </a:cubicBezTo>
                <a:cubicBezTo>
                  <a:pt x="13505" y="2488"/>
                  <a:pt x="13499" y="2488"/>
                  <a:pt x="13495" y="2489"/>
                </a:cubicBezTo>
                <a:cubicBezTo>
                  <a:pt x="13377" y="2500"/>
                  <a:pt x="13267" y="2536"/>
                  <a:pt x="13162" y="2602"/>
                </a:cubicBezTo>
                <a:cubicBezTo>
                  <a:pt x="13174" y="2612"/>
                  <a:pt x="13182" y="2620"/>
                  <a:pt x="13198" y="2631"/>
                </a:cubicBezTo>
                <a:cubicBezTo>
                  <a:pt x="13169" y="2633"/>
                  <a:pt x="13147" y="2633"/>
                  <a:pt x="13122" y="2634"/>
                </a:cubicBezTo>
                <a:cubicBezTo>
                  <a:pt x="13117" y="2594"/>
                  <a:pt x="13114" y="2554"/>
                  <a:pt x="13107" y="2516"/>
                </a:cubicBezTo>
                <a:cubicBezTo>
                  <a:pt x="13101" y="2473"/>
                  <a:pt x="13092" y="2453"/>
                  <a:pt x="13071" y="2453"/>
                </a:cubicBezTo>
                <a:cubicBezTo>
                  <a:pt x="13059" y="2453"/>
                  <a:pt x="13043" y="2460"/>
                  <a:pt x="13022" y="2471"/>
                </a:cubicBezTo>
                <a:cubicBezTo>
                  <a:pt x="12965" y="2502"/>
                  <a:pt x="12914" y="2541"/>
                  <a:pt x="12863" y="2579"/>
                </a:cubicBezTo>
                <a:cubicBezTo>
                  <a:pt x="12711" y="2696"/>
                  <a:pt x="12561" y="2813"/>
                  <a:pt x="12401" y="2934"/>
                </a:cubicBezTo>
                <a:cubicBezTo>
                  <a:pt x="12382" y="2880"/>
                  <a:pt x="12363" y="2835"/>
                  <a:pt x="12351" y="2788"/>
                </a:cubicBezTo>
                <a:cubicBezTo>
                  <a:pt x="12343" y="2757"/>
                  <a:pt x="12330" y="2742"/>
                  <a:pt x="12311" y="2742"/>
                </a:cubicBezTo>
                <a:cubicBezTo>
                  <a:pt x="12300" y="2742"/>
                  <a:pt x="12287" y="2747"/>
                  <a:pt x="12273" y="2756"/>
                </a:cubicBezTo>
                <a:cubicBezTo>
                  <a:pt x="12227" y="2784"/>
                  <a:pt x="12179" y="2809"/>
                  <a:pt x="12142" y="2846"/>
                </a:cubicBezTo>
                <a:cubicBezTo>
                  <a:pt x="12020" y="2967"/>
                  <a:pt x="11913" y="3099"/>
                  <a:pt x="11819" y="3245"/>
                </a:cubicBezTo>
                <a:cubicBezTo>
                  <a:pt x="11722" y="3394"/>
                  <a:pt x="11608" y="3533"/>
                  <a:pt x="11500" y="3674"/>
                </a:cubicBezTo>
                <a:cubicBezTo>
                  <a:pt x="11397" y="3809"/>
                  <a:pt x="11290" y="3942"/>
                  <a:pt x="11185" y="4075"/>
                </a:cubicBezTo>
                <a:cubicBezTo>
                  <a:pt x="11175" y="4090"/>
                  <a:pt x="11163" y="4101"/>
                  <a:pt x="11140" y="4110"/>
                </a:cubicBezTo>
                <a:cubicBezTo>
                  <a:pt x="11252" y="3660"/>
                  <a:pt x="11371" y="3211"/>
                  <a:pt x="11474" y="2759"/>
                </a:cubicBezTo>
                <a:cubicBezTo>
                  <a:pt x="11577" y="2309"/>
                  <a:pt x="11669" y="1856"/>
                  <a:pt x="11756" y="1403"/>
                </a:cubicBezTo>
                <a:cubicBezTo>
                  <a:pt x="11844" y="947"/>
                  <a:pt x="11898" y="485"/>
                  <a:pt x="11965" y="30"/>
                </a:cubicBezTo>
                <a:cubicBezTo>
                  <a:pt x="11869" y="20"/>
                  <a:pt x="11787" y="9"/>
                  <a:pt x="11706" y="1"/>
                </a:cubicBezTo>
                <a:cubicBezTo>
                  <a:pt x="11704" y="1"/>
                  <a:pt x="11703" y="1"/>
                  <a:pt x="11701" y="1"/>
                </a:cubicBezTo>
                <a:close/>
              </a:path>
            </a:pathLst>
          </a:custGeom>
          <a:solidFill>
            <a:srgbClr val="80B31A">
              <a:alpha val="50196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6;p24"/>
          <p:cNvSpPr/>
          <p:nvPr/>
        </p:nvSpPr>
        <p:spPr>
          <a:xfrm rot="-9647156">
            <a:off x="8788603" y="4744726"/>
            <a:ext cx="476352" cy="478652"/>
          </a:xfrm>
          <a:custGeom>
            <a:avLst/>
            <a:gdLst/>
            <a:ahLst/>
            <a:cxnLst/>
            <a:rect l="l" t="t" r="r" b="b"/>
            <a:pathLst>
              <a:path w="19054" h="19146" extrusionOk="0">
                <a:moveTo>
                  <a:pt x="11701" y="1"/>
                </a:moveTo>
                <a:cubicBezTo>
                  <a:pt x="11687" y="1"/>
                  <a:pt x="11669" y="5"/>
                  <a:pt x="11665" y="12"/>
                </a:cubicBezTo>
                <a:cubicBezTo>
                  <a:pt x="11630" y="76"/>
                  <a:pt x="11581" y="139"/>
                  <a:pt x="11568" y="207"/>
                </a:cubicBezTo>
                <a:cubicBezTo>
                  <a:pt x="11531" y="417"/>
                  <a:pt x="11512" y="630"/>
                  <a:pt x="11476" y="840"/>
                </a:cubicBezTo>
                <a:cubicBezTo>
                  <a:pt x="11392" y="1331"/>
                  <a:pt x="11306" y="1822"/>
                  <a:pt x="11212" y="2312"/>
                </a:cubicBezTo>
                <a:cubicBezTo>
                  <a:pt x="11144" y="2669"/>
                  <a:pt x="11063" y="3022"/>
                  <a:pt x="10987" y="3376"/>
                </a:cubicBezTo>
                <a:cubicBezTo>
                  <a:pt x="10980" y="3405"/>
                  <a:pt x="10969" y="3430"/>
                  <a:pt x="10946" y="3454"/>
                </a:cubicBezTo>
                <a:cubicBezTo>
                  <a:pt x="10955" y="3386"/>
                  <a:pt x="10972" y="3318"/>
                  <a:pt x="10970" y="3250"/>
                </a:cubicBezTo>
                <a:cubicBezTo>
                  <a:pt x="10965" y="3133"/>
                  <a:pt x="10946" y="3016"/>
                  <a:pt x="10931" y="2900"/>
                </a:cubicBezTo>
                <a:cubicBezTo>
                  <a:pt x="10929" y="2887"/>
                  <a:pt x="10908" y="2877"/>
                  <a:pt x="10902" y="2871"/>
                </a:cubicBezTo>
                <a:cubicBezTo>
                  <a:pt x="10895" y="2842"/>
                  <a:pt x="10892" y="2816"/>
                  <a:pt x="10884" y="2792"/>
                </a:cubicBezTo>
                <a:cubicBezTo>
                  <a:pt x="10869" y="2744"/>
                  <a:pt x="10863" y="2724"/>
                  <a:pt x="10848" y="2724"/>
                </a:cubicBezTo>
                <a:cubicBezTo>
                  <a:pt x="10836" y="2724"/>
                  <a:pt x="10818" y="2736"/>
                  <a:pt x="10786" y="2756"/>
                </a:cubicBezTo>
                <a:cubicBezTo>
                  <a:pt x="10724" y="2795"/>
                  <a:pt x="10660" y="2829"/>
                  <a:pt x="10601" y="2864"/>
                </a:cubicBezTo>
                <a:cubicBezTo>
                  <a:pt x="10636" y="2733"/>
                  <a:pt x="10553" y="2623"/>
                  <a:pt x="10501" y="2504"/>
                </a:cubicBezTo>
                <a:cubicBezTo>
                  <a:pt x="10463" y="2419"/>
                  <a:pt x="10419" y="2337"/>
                  <a:pt x="10373" y="2254"/>
                </a:cubicBezTo>
                <a:cubicBezTo>
                  <a:pt x="10341" y="2194"/>
                  <a:pt x="10316" y="2165"/>
                  <a:pt x="10284" y="2165"/>
                </a:cubicBezTo>
                <a:cubicBezTo>
                  <a:pt x="10256" y="2165"/>
                  <a:pt x="10222" y="2188"/>
                  <a:pt x="10175" y="2234"/>
                </a:cubicBezTo>
                <a:cubicBezTo>
                  <a:pt x="10110" y="2142"/>
                  <a:pt x="10049" y="2048"/>
                  <a:pt x="9977" y="1961"/>
                </a:cubicBezTo>
                <a:cubicBezTo>
                  <a:pt x="9909" y="1880"/>
                  <a:pt x="9829" y="1810"/>
                  <a:pt x="9756" y="1734"/>
                </a:cubicBezTo>
                <a:cubicBezTo>
                  <a:pt x="9743" y="1720"/>
                  <a:pt x="9731" y="1714"/>
                  <a:pt x="9720" y="1714"/>
                </a:cubicBezTo>
                <a:cubicBezTo>
                  <a:pt x="9704" y="1714"/>
                  <a:pt x="9691" y="1726"/>
                  <a:pt x="9680" y="1745"/>
                </a:cubicBezTo>
                <a:cubicBezTo>
                  <a:pt x="9649" y="1803"/>
                  <a:pt x="9618" y="1861"/>
                  <a:pt x="9597" y="1923"/>
                </a:cubicBezTo>
                <a:cubicBezTo>
                  <a:pt x="9560" y="2028"/>
                  <a:pt x="9535" y="2140"/>
                  <a:pt x="9490" y="2243"/>
                </a:cubicBezTo>
                <a:cubicBezTo>
                  <a:pt x="9459" y="2312"/>
                  <a:pt x="9397" y="2368"/>
                  <a:pt x="9386" y="2450"/>
                </a:cubicBezTo>
                <a:cubicBezTo>
                  <a:pt x="9377" y="2510"/>
                  <a:pt x="9365" y="2567"/>
                  <a:pt x="9354" y="2629"/>
                </a:cubicBezTo>
                <a:cubicBezTo>
                  <a:pt x="9156" y="2482"/>
                  <a:pt x="8949" y="2347"/>
                  <a:pt x="8799" y="2120"/>
                </a:cubicBezTo>
                <a:cubicBezTo>
                  <a:pt x="8789" y="2168"/>
                  <a:pt x="8785" y="2196"/>
                  <a:pt x="8778" y="2234"/>
                </a:cubicBezTo>
                <a:cubicBezTo>
                  <a:pt x="8763" y="2211"/>
                  <a:pt x="8749" y="2198"/>
                  <a:pt x="8747" y="2183"/>
                </a:cubicBezTo>
                <a:cubicBezTo>
                  <a:pt x="8740" y="2154"/>
                  <a:pt x="8738" y="2132"/>
                  <a:pt x="8702" y="2132"/>
                </a:cubicBezTo>
                <a:cubicBezTo>
                  <a:pt x="8700" y="2132"/>
                  <a:pt x="8698" y="2132"/>
                  <a:pt x="8695" y="2132"/>
                </a:cubicBezTo>
                <a:cubicBezTo>
                  <a:pt x="8695" y="2132"/>
                  <a:pt x="8694" y="2132"/>
                  <a:pt x="8694" y="2132"/>
                </a:cubicBezTo>
                <a:cubicBezTo>
                  <a:pt x="8682" y="2132"/>
                  <a:pt x="8665" y="2110"/>
                  <a:pt x="8657" y="2095"/>
                </a:cubicBezTo>
                <a:cubicBezTo>
                  <a:pt x="8609" y="2003"/>
                  <a:pt x="8527" y="1947"/>
                  <a:pt x="8439" y="1903"/>
                </a:cubicBezTo>
                <a:cubicBezTo>
                  <a:pt x="8376" y="1873"/>
                  <a:pt x="8320" y="1830"/>
                  <a:pt x="8256" y="1798"/>
                </a:cubicBezTo>
                <a:cubicBezTo>
                  <a:pt x="8236" y="1787"/>
                  <a:pt x="8221" y="1782"/>
                  <a:pt x="8209" y="1782"/>
                </a:cubicBezTo>
                <a:cubicBezTo>
                  <a:pt x="8188" y="1782"/>
                  <a:pt x="8177" y="1799"/>
                  <a:pt x="8166" y="1838"/>
                </a:cubicBezTo>
                <a:cubicBezTo>
                  <a:pt x="8160" y="1857"/>
                  <a:pt x="8152" y="1877"/>
                  <a:pt x="8141" y="1911"/>
                </a:cubicBezTo>
                <a:cubicBezTo>
                  <a:pt x="8090" y="1878"/>
                  <a:pt x="8044" y="1852"/>
                  <a:pt x="8004" y="1818"/>
                </a:cubicBezTo>
                <a:cubicBezTo>
                  <a:pt x="7926" y="1753"/>
                  <a:pt x="7853" y="1682"/>
                  <a:pt x="7774" y="1616"/>
                </a:cubicBezTo>
                <a:cubicBezTo>
                  <a:pt x="7756" y="1601"/>
                  <a:pt x="7737" y="1591"/>
                  <a:pt x="7719" y="1591"/>
                </a:cubicBezTo>
                <a:cubicBezTo>
                  <a:pt x="7700" y="1591"/>
                  <a:pt x="7682" y="1602"/>
                  <a:pt x="7666" y="1632"/>
                </a:cubicBezTo>
                <a:cubicBezTo>
                  <a:pt x="7655" y="1655"/>
                  <a:pt x="7640" y="1665"/>
                  <a:pt x="7621" y="1665"/>
                </a:cubicBezTo>
                <a:cubicBezTo>
                  <a:pt x="7608" y="1665"/>
                  <a:pt x="7593" y="1659"/>
                  <a:pt x="7576" y="1648"/>
                </a:cubicBezTo>
                <a:cubicBezTo>
                  <a:pt x="7495" y="1594"/>
                  <a:pt x="7410" y="1548"/>
                  <a:pt x="7308" y="1537"/>
                </a:cubicBezTo>
                <a:cubicBezTo>
                  <a:pt x="7295" y="1536"/>
                  <a:pt x="7283" y="1535"/>
                  <a:pt x="7272" y="1535"/>
                </a:cubicBezTo>
                <a:cubicBezTo>
                  <a:pt x="7226" y="1535"/>
                  <a:pt x="7203" y="1552"/>
                  <a:pt x="7191" y="1610"/>
                </a:cubicBezTo>
                <a:cubicBezTo>
                  <a:pt x="7165" y="1740"/>
                  <a:pt x="7148" y="1870"/>
                  <a:pt x="7132" y="2001"/>
                </a:cubicBezTo>
                <a:cubicBezTo>
                  <a:pt x="7128" y="2038"/>
                  <a:pt x="7125" y="2060"/>
                  <a:pt x="7100" y="2060"/>
                </a:cubicBezTo>
                <a:cubicBezTo>
                  <a:pt x="7090" y="2060"/>
                  <a:pt x="7078" y="2057"/>
                  <a:pt x="7060" y="2050"/>
                </a:cubicBezTo>
                <a:cubicBezTo>
                  <a:pt x="7004" y="2027"/>
                  <a:pt x="6939" y="2017"/>
                  <a:pt x="6877" y="2007"/>
                </a:cubicBezTo>
                <a:cubicBezTo>
                  <a:pt x="6772" y="1991"/>
                  <a:pt x="6694" y="1924"/>
                  <a:pt x="6607" y="1873"/>
                </a:cubicBezTo>
                <a:cubicBezTo>
                  <a:pt x="6537" y="1831"/>
                  <a:pt x="6465" y="1792"/>
                  <a:pt x="6391" y="1767"/>
                </a:cubicBezTo>
                <a:cubicBezTo>
                  <a:pt x="6371" y="1760"/>
                  <a:pt x="6354" y="1757"/>
                  <a:pt x="6340" y="1757"/>
                </a:cubicBezTo>
                <a:cubicBezTo>
                  <a:pt x="6290" y="1757"/>
                  <a:pt x="6267" y="1794"/>
                  <a:pt x="6268" y="1864"/>
                </a:cubicBezTo>
                <a:cubicBezTo>
                  <a:pt x="6269" y="1890"/>
                  <a:pt x="6269" y="1916"/>
                  <a:pt x="6269" y="1956"/>
                </a:cubicBezTo>
                <a:cubicBezTo>
                  <a:pt x="6200" y="1925"/>
                  <a:pt x="6139" y="1900"/>
                  <a:pt x="6079" y="1872"/>
                </a:cubicBezTo>
                <a:cubicBezTo>
                  <a:pt x="6025" y="1846"/>
                  <a:pt x="5975" y="1812"/>
                  <a:pt x="5922" y="1785"/>
                </a:cubicBezTo>
                <a:cubicBezTo>
                  <a:pt x="5886" y="1766"/>
                  <a:pt x="5860" y="1756"/>
                  <a:pt x="5837" y="1756"/>
                </a:cubicBezTo>
                <a:cubicBezTo>
                  <a:pt x="5801" y="1756"/>
                  <a:pt x="5774" y="1782"/>
                  <a:pt x="5733" y="1841"/>
                </a:cubicBezTo>
                <a:cubicBezTo>
                  <a:pt x="5619" y="1810"/>
                  <a:pt x="5499" y="1777"/>
                  <a:pt x="5379" y="1743"/>
                </a:cubicBezTo>
                <a:cubicBezTo>
                  <a:pt x="5375" y="1742"/>
                  <a:pt x="5371" y="1741"/>
                  <a:pt x="5367" y="1741"/>
                </a:cubicBezTo>
                <a:cubicBezTo>
                  <a:pt x="5324" y="1741"/>
                  <a:pt x="5263" y="1799"/>
                  <a:pt x="5270" y="1842"/>
                </a:cubicBezTo>
                <a:cubicBezTo>
                  <a:pt x="5277" y="1888"/>
                  <a:pt x="5287" y="1934"/>
                  <a:pt x="5293" y="1981"/>
                </a:cubicBezTo>
                <a:cubicBezTo>
                  <a:pt x="5295" y="1988"/>
                  <a:pt x="5291" y="1996"/>
                  <a:pt x="5287" y="2011"/>
                </a:cubicBezTo>
                <a:cubicBezTo>
                  <a:pt x="5265" y="2007"/>
                  <a:pt x="5243" y="2007"/>
                  <a:pt x="5224" y="2002"/>
                </a:cubicBezTo>
                <a:cubicBezTo>
                  <a:pt x="5116" y="1971"/>
                  <a:pt x="5008" y="1940"/>
                  <a:pt x="4900" y="1908"/>
                </a:cubicBezTo>
                <a:cubicBezTo>
                  <a:pt x="4883" y="1902"/>
                  <a:pt x="4866" y="1898"/>
                  <a:pt x="4849" y="1895"/>
                </a:cubicBezTo>
                <a:cubicBezTo>
                  <a:pt x="4835" y="1893"/>
                  <a:pt x="4823" y="1892"/>
                  <a:pt x="4813" y="1892"/>
                </a:cubicBezTo>
                <a:cubicBezTo>
                  <a:pt x="4767" y="1892"/>
                  <a:pt x="4752" y="1916"/>
                  <a:pt x="4729" y="1996"/>
                </a:cubicBezTo>
                <a:cubicBezTo>
                  <a:pt x="4667" y="1985"/>
                  <a:pt x="4605" y="1974"/>
                  <a:pt x="4544" y="1961"/>
                </a:cubicBezTo>
                <a:cubicBezTo>
                  <a:pt x="4479" y="1947"/>
                  <a:pt x="4415" y="1928"/>
                  <a:pt x="4350" y="1916"/>
                </a:cubicBezTo>
                <a:cubicBezTo>
                  <a:pt x="4333" y="1913"/>
                  <a:pt x="4318" y="1911"/>
                  <a:pt x="4304" y="1911"/>
                </a:cubicBezTo>
                <a:cubicBezTo>
                  <a:pt x="4235" y="1911"/>
                  <a:pt x="4205" y="1952"/>
                  <a:pt x="4200" y="2044"/>
                </a:cubicBezTo>
                <a:cubicBezTo>
                  <a:pt x="4178" y="2043"/>
                  <a:pt x="4156" y="2044"/>
                  <a:pt x="4134" y="2041"/>
                </a:cubicBezTo>
                <a:cubicBezTo>
                  <a:pt x="4045" y="2028"/>
                  <a:pt x="3954" y="2014"/>
                  <a:pt x="3865" y="1998"/>
                </a:cubicBezTo>
                <a:cubicBezTo>
                  <a:pt x="3810" y="1990"/>
                  <a:pt x="3757" y="1980"/>
                  <a:pt x="3702" y="1967"/>
                </a:cubicBezTo>
                <a:cubicBezTo>
                  <a:pt x="3676" y="1961"/>
                  <a:pt x="3650" y="1951"/>
                  <a:pt x="3624" y="1951"/>
                </a:cubicBezTo>
                <a:cubicBezTo>
                  <a:pt x="3604" y="1951"/>
                  <a:pt x="3584" y="1957"/>
                  <a:pt x="3564" y="1976"/>
                </a:cubicBezTo>
                <a:cubicBezTo>
                  <a:pt x="3561" y="1979"/>
                  <a:pt x="3556" y="1980"/>
                  <a:pt x="3549" y="1980"/>
                </a:cubicBezTo>
                <a:cubicBezTo>
                  <a:pt x="3537" y="1980"/>
                  <a:pt x="3521" y="1975"/>
                  <a:pt x="3510" y="1972"/>
                </a:cubicBezTo>
                <a:cubicBezTo>
                  <a:pt x="3418" y="1954"/>
                  <a:pt x="3327" y="1946"/>
                  <a:pt x="3236" y="1946"/>
                </a:cubicBezTo>
                <a:cubicBezTo>
                  <a:pt x="3109" y="1946"/>
                  <a:pt x="2983" y="1962"/>
                  <a:pt x="2857" y="1990"/>
                </a:cubicBezTo>
                <a:cubicBezTo>
                  <a:pt x="2843" y="1992"/>
                  <a:pt x="2828" y="1997"/>
                  <a:pt x="2815" y="2003"/>
                </a:cubicBezTo>
                <a:cubicBezTo>
                  <a:pt x="2750" y="2037"/>
                  <a:pt x="2745" y="2067"/>
                  <a:pt x="2805" y="2108"/>
                </a:cubicBezTo>
                <a:cubicBezTo>
                  <a:pt x="2865" y="2150"/>
                  <a:pt x="2930" y="2185"/>
                  <a:pt x="2995" y="2222"/>
                </a:cubicBezTo>
                <a:cubicBezTo>
                  <a:pt x="3089" y="2276"/>
                  <a:pt x="3184" y="2329"/>
                  <a:pt x="3278" y="2383"/>
                </a:cubicBezTo>
                <a:cubicBezTo>
                  <a:pt x="3289" y="2389"/>
                  <a:pt x="3305" y="2403"/>
                  <a:pt x="3304" y="2409"/>
                </a:cubicBezTo>
                <a:cubicBezTo>
                  <a:pt x="3286" y="2476"/>
                  <a:pt x="3341" y="2492"/>
                  <a:pt x="3381" y="2517"/>
                </a:cubicBezTo>
                <a:cubicBezTo>
                  <a:pt x="3520" y="2600"/>
                  <a:pt x="3660" y="2684"/>
                  <a:pt x="3794" y="2764"/>
                </a:cubicBezTo>
                <a:cubicBezTo>
                  <a:pt x="3794" y="2779"/>
                  <a:pt x="3795" y="2782"/>
                  <a:pt x="3794" y="2783"/>
                </a:cubicBezTo>
                <a:cubicBezTo>
                  <a:pt x="3726" y="2883"/>
                  <a:pt x="3728" y="2911"/>
                  <a:pt x="3820" y="2999"/>
                </a:cubicBezTo>
                <a:cubicBezTo>
                  <a:pt x="3898" y="3072"/>
                  <a:pt x="3976" y="3143"/>
                  <a:pt x="4052" y="3217"/>
                </a:cubicBezTo>
                <a:cubicBezTo>
                  <a:pt x="4066" y="3232"/>
                  <a:pt x="4068" y="3261"/>
                  <a:pt x="4078" y="3282"/>
                </a:cubicBezTo>
                <a:cubicBezTo>
                  <a:pt x="4088" y="3305"/>
                  <a:pt x="4096" y="3334"/>
                  <a:pt x="4114" y="3350"/>
                </a:cubicBezTo>
                <a:cubicBezTo>
                  <a:pt x="4184" y="3415"/>
                  <a:pt x="4258" y="3475"/>
                  <a:pt x="4335" y="3541"/>
                </a:cubicBezTo>
                <a:cubicBezTo>
                  <a:pt x="4287" y="3591"/>
                  <a:pt x="4237" y="3642"/>
                  <a:pt x="4187" y="3693"/>
                </a:cubicBezTo>
                <a:cubicBezTo>
                  <a:pt x="4156" y="3724"/>
                  <a:pt x="4127" y="3752"/>
                  <a:pt x="4094" y="3781"/>
                </a:cubicBezTo>
                <a:cubicBezTo>
                  <a:pt x="4052" y="3818"/>
                  <a:pt x="4057" y="3854"/>
                  <a:pt x="4097" y="3888"/>
                </a:cubicBezTo>
                <a:cubicBezTo>
                  <a:pt x="4132" y="3916"/>
                  <a:pt x="4168" y="3942"/>
                  <a:pt x="4205" y="3966"/>
                </a:cubicBezTo>
                <a:cubicBezTo>
                  <a:pt x="4338" y="4055"/>
                  <a:pt x="4472" y="4142"/>
                  <a:pt x="4603" y="4230"/>
                </a:cubicBezTo>
                <a:cubicBezTo>
                  <a:pt x="4612" y="4235"/>
                  <a:pt x="4619" y="4244"/>
                  <a:pt x="4626" y="4250"/>
                </a:cubicBezTo>
                <a:cubicBezTo>
                  <a:pt x="4587" y="4327"/>
                  <a:pt x="4596" y="4358"/>
                  <a:pt x="4675" y="4393"/>
                </a:cubicBezTo>
                <a:cubicBezTo>
                  <a:pt x="4747" y="4424"/>
                  <a:pt x="4824" y="4446"/>
                  <a:pt x="4900" y="4467"/>
                </a:cubicBezTo>
                <a:cubicBezTo>
                  <a:pt x="5076" y="4521"/>
                  <a:pt x="5216" y="4640"/>
                  <a:pt x="5375" y="4724"/>
                </a:cubicBezTo>
                <a:cubicBezTo>
                  <a:pt x="5442" y="4760"/>
                  <a:pt x="5513" y="4785"/>
                  <a:pt x="5584" y="4816"/>
                </a:cubicBezTo>
                <a:cubicBezTo>
                  <a:pt x="5583" y="4819"/>
                  <a:pt x="5584" y="4826"/>
                  <a:pt x="5581" y="4827"/>
                </a:cubicBezTo>
                <a:cubicBezTo>
                  <a:pt x="5435" y="4899"/>
                  <a:pt x="5291" y="4977"/>
                  <a:pt x="5138" y="5037"/>
                </a:cubicBezTo>
                <a:cubicBezTo>
                  <a:pt x="4910" y="5129"/>
                  <a:pt x="4668" y="5162"/>
                  <a:pt x="4422" y="5177"/>
                </a:cubicBezTo>
                <a:cubicBezTo>
                  <a:pt x="4398" y="5179"/>
                  <a:pt x="4372" y="5187"/>
                  <a:pt x="4349" y="5196"/>
                </a:cubicBezTo>
                <a:cubicBezTo>
                  <a:pt x="4242" y="5236"/>
                  <a:pt x="4240" y="5244"/>
                  <a:pt x="4288" y="5346"/>
                </a:cubicBezTo>
                <a:cubicBezTo>
                  <a:pt x="4290" y="5352"/>
                  <a:pt x="4290" y="5360"/>
                  <a:pt x="4293" y="5376"/>
                </a:cubicBezTo>
                <a:cubicBezTo>
                  <a:pt x="4227" y="5388"/>
                  <a:pt x="4160" y="5401"/>
                  <a:pt x="4094" y="5412"/>
                </a:cubicBezTo>
                <a:cubicBezTo>
                  <a:pt x="4061" y="5418"/>
                  <a:pt x="4027" y="5422"/>
                  <a:pt x="3994" y="5429"/>
                </a:cubicBezTo>
                <a:cubicBezTo>
                  <a:pt x="3944" y="5442"/>
                  <a:pt x="3906" y="5464"/>
                  <a:pt x="3928" y="5530"/>
                </a:cubicBezTo>
                <a:cubicBezTo>
                  <a:pt x="3845" y="5553"/>
                  <a:pt x="3763" y="5570"/>
                  <a:pt x="3687" y="5599"/>
                </a:cubicBezTo>
                <a:cubicBezTo>
                  <a:pt x="3607" y="5632"/>
                  <a:pt x="3531" y="5674"/>
                  <a:pt x="3455" y="5718"/>
                </a:cubicBezTo>
                <a:cubicBezTo>
                  <a:pt x="3409" y="5745"/>
                  <a:pt x="3404" y="5782"/>
                  <a:pt x="3448" y="5820"/>
                </a:cubicBezTo>
                <a:cubicBezTo>
                  <a:pt x="3510" y="5875"/>
                  <a:pt x="3568" y="5932"/>
                  <a:pt x="3639" y="5997"/>
                </a:cubicBezTo>
                <a:cubicBezTo>
                  <a:pt x="3569" y="6041"/>
                  <a:pt x="3505" y="6069"/>
                  <a:pt x="3433" y="6070"/>
                </a:cubicBezTo>
                <a:cubicBezTo>
                  <a:pt x="3427" y="6071"/>
                  <a:pt x="3422" y="6071"/>
                  <a:pt x="3416" y="6071"/>
                </a:cubicBezTo>
                <a:cubicBezTo>
                  <a:pt x="3339" y="6071"/>
                  <a:pt x="3260" y="6064"/>
                  <a:pt x="3184" y="6061"/>
                </a:cubicBezTo>
                <a:cubicBezTo>
                  <a:pt x="3165" y="6061"/>
                  <a:pt x="3145" y="6061"/>
                  <a:pt x="3126" y="6062"/>
                </a:cubicBezTo>
                <a:cubicBezTo>
                  <a:pt x="3047" y="6069"/>
                  <a:pt x="3029" y="6093"/>
                  <a:pt x="3054" y="6168"/>
                </a:cubicBezTo>
                <a:cubicBezTo>
                  <a:pt x="3055" y="6173"/>
                  <a:pt x="3053" y="6180"/>
                  <a:pt x="3052" y="6190"/>
                </a:cubicBezTo>
                <a:cubicBezTo>
                  <a:pt x="3026" y="6190"/>
                  <a:pt x="3000" y="6189"/>
                  <a:pt x="2975" y="6189"/>
                </a:cubicBezTo>
                <a:cubicBezTo>
                  <a:pt x="2943" y="6189"/>
                  <a:pt x="2911" y="6190"/>
                  <a:pt x="2880" y="6193"/>
                </a:cubicBezTo>
                <a:cubicBezTo>
                  <a:pt x="2726" y="6206"/>
                  <a:pt x="2586" y="6255"/>
                  <a:pt x="2473" y="6366"/>
                </a:cubicBezTo>
                <a:cubicBezTo>
                  <a:pt x="2430" y="6407"/>
                  <a:pt x="2420" y="6443"/>
                  <a:pt x="2466" y="6489"/>
                </a:cubicBezTo>
                <a:cubicBezTo>
                  <a:pt x="2497" y="6520"/>
                  <a:pt x="2522" y="6559"/>
                  <a:pt x="2554" y="6600"/>
                </a:cubicBezTo>
                <a:cubicBezTo>
                  <a:pt x="2509" y="6612"/>
                  <a:pt x="2471" y="6620"/>
                  <a:pt x="2432" y="6632"/>
                </a:cubicBezTo>
                <a:cubicBezTo>
                  <a:pt x="2330" y="6667"/>
                  <a:pt x="2226" y="6698"/>
                  <a:pt x="2128" y="6743"/>
                </a:cubicBezTo>
                <a:cubicBezTo>
                  <a:pt x="1995" y="6805"/>
                  <a:pt x="1994" y="6828"/>
                  <a:pt x="2098" y="6936"/>
                </a:cubicBezTo>
                <a:cubicBezTo>
                  <a:pt x="2065" y="6952"/>
                  <a:pt x="2033" y="6970"/>
                  <a:pt x="2002" y="6985"/>
                </a:cubicBezTo>
                <a:cubicBezTo>
                  <a:pt x="1958" y="7007"/>
                  <a:pt x="1913" y="7026"/>
                  <a:pt x="1872" y="7052"/>
                </a:cubicBezTo>
                <a:cubicBezTo>
                  <a:pt x="1823" y="7083"/>
                  <a:pt x="1787" y="7121"/>
                  <a:pt x="1833" y="7182"/>
                </a:cubicBezTo>
                <a:cubicBezTo>
                  <a:pt x="1791" y="7220"/>
                  <a:pt x="1750" y="7254"/>
                  <a:pt x="1715" y="7294"/>
                </a:cubicBezTo>
                <a:cubicBezTo>
                  <a:pt x="1668" y="7347"/>
                  <a:pt x="1675" y="7373"/>
                  <a:pt x="1737" y="7407"/>
                </a:cubicBezTo>
                <a:cubicBezTo>
                  <a:pt x="1815" y="7449"/>
                  <a:pt x="1892" y="7492"/>
                  <a:pt x="1969" y="7538"/>
                </a:cubicBezTo>
                <a:cubicBezTo>
                  <a:pt x="1980" y="7543"/>
                  <a:pt x="1992" y="7554"/>
                  <a:pt x="1993" y="7564"/>
                </a:cubicBezTo>
                <a:cubicBezTo>
                  <a:pt x="2011" y="7716"/>
                  <a:pt x="2121" y="7813"/>
                  <a:pt x="2204" y="7924"/>
                </a:cubicBezTo>
                <a:cubicBezTo>
                  <a:pt x="2250" y="7985"/>
                  <a:pt x="2314" y="8033"/>
                  <a:pt x="2364" y="8081"/>
                </a:cubicBezTo>
                <a:cubicBezTo>
                  <a:pt x="2241" y="8177"/>
                  <a:pt x="2118" y="8272"/>
                  <a:pt x="1995" y="8371"/>
                </a:cubicBezTo>
                <a:cubicBezTo>
                  <a:pt x="1962" y="8400"/>
                  <a:pt x="1938" y="8438"/>
                  <a:pt x="1903" y="8464"/>
                </a:cubicBezTo>
                <a:cubicBezTo>
                  <a:pt x="1853" y="8501"/>
                  <a:pt x="1793" y="8525"/>
                  <a:pt x="1742" y="8565"/>
                </a:cubicBezTo>
                <a:cubicBezTo>
                  <a:pt x="1680" y="8612"/>
                  <a:pt x="1618" y="8660"/>
                  <a:pt x="1567" y="8720"/>
                </a:cubicBezTo>
                <a:cubicBezTo>
                  <a:pt x="1515" y="8781"/>
                  <a:pt x="1527" y="8813"/>
                  <a:pt x="1593" y="8860"/>
                </a:cubicBezTo>
                <a:cubicBezTo>
                  <a:pt x="1619" y="8878"/>
                  <a:pt x="1643" y="8897"/>
                  <a:pt x="1671" y="8919"/>
                </a:cubicBezTo>
                <a:cubicBezTo>
                  <a:pt x="1603" y="8987"/>
                  <a:pt x="1537" y="9050"/>
                  <a:pt x="1475" y="9116"/>
                </a:cubicBezTo>
                <a:cubicBezTo>
                  <a:pt x="1376" y="9219"/>
                  <a:pt x="1278" y="9323"/>
                  <a:pt x="1180" y="9426"/>
                </a:cubicBezTo>
                <a:cubicBezTo>
                  <a:pt x="1133" y="9475"/>
                  <a:pt x="1136" y="9486"/>
                  <a:pt x="1213" y="9566"/>
                </a:cubicBezTo>
                <a:cubicBezTo>
                  <a:pt x="1186" y="9611"/>
                  <a:pt x="1154" y="9655"/>
                  <a:pt x="1130" y="9703"/>
                </a:cubicBezTo>
                <a:cubicBezTo>
                  <a:pt x="1098" y="9771"/>
                  <a:pt x="1068" y="9842"/>
                  <a:pt x="1047" y="9914"/>
                </a:cubicBezTo>
                <a:cubicBezTo>
                  <a:pt x="1028" y="9975"/>
                  <a:pt x="1061" y="10008"/>
                  <a:pt x="1120" y="10034"/>
                </a:cubicBezTo>
                <a:cubicBezTo>
                  <a:pt x="1206" y="10073"/>
                  <a:pt x="1287" y="10124"/>
                  <a:pt x="1368" y="10173"/>
                </a:cubicBezTo>
                <a:cubicBezTo>
                  <a:pt x="1408" y="10196"/>
                  <a:pt x="1397" y="10219"/>
                  <a:pt x="1367" y="10253"/>
                </a:cubicBezTo>
                <a:cubicBezTo>
                  <a:pt x="1272" y="10356"/>
                  <a:pt x="1181" y="10464"/>
                  <a:pt x="1092" y="10571"/>
                </a:cubicBezTo>
                <a:cubicBezTo>
                  <a:pt x="1049" y="10620"/>
                  <a:pt x="1010" y="10674"/>
                  <a:pt x="969" y="10726"/>
                </a:cubicBezTo>
                <a:cubicBezTo>
                  <a:pt x="943" y="10761"/>
                  <a:pt x="922" y="10793"/>
                  <a:pt x="975" y="10828"/>
                </a:cubicBezTo>
                <a:cubicBezTo>
                  <a:pt x="985" y="10834"/>
                  <a:pt x="984" y="10874"/>
                  <a:pt x="975" y="10891"/>
                </a:cubicBezTo>
                <a:cubicBezTo>
                  <a:pt x="935" y="10959"/>
                  <a:pt x="884" y="11020"/>
                  <a:pt x="851" y="11091"/>
                </a:cubicBezTo>
                <a:cubicBezTo>
                  <a:pt x="820" y="11155"/>
                  <a:pt x="802" y="11226"/>
                  <a:pt x="786" y="11297"/>
                </a:cubicBezTo>
                <a:cubicBezTo>
                  <a:pt x="775" y="11349"/>
                  <a:pt x="791" y="11394"/>
                  <a:pt x="856" y="11404"/>
                </a:cubicBezTo>
                <a:cubicBezTo>
                  <a:pt x="871" y="11406"/>
                  <a:pt x="883" y="11416"/>
                  <a:pt x="901" y="11423"/>
                </a:cubicBezTo>
                <a:cubicBezTo>
                  <a:pt x="862" y="11487"/>
                  <a:pt x="826" y="11546"/>
                  <a:pt x="789" y="11605"/>
                </a:cubicBezTo>
                <a:cubicBezTo>
                  <a:pt x="677" y="11778"/>
                  <a:pt x="559" y="11947"/>
                  <a:pt x="452" y="12124"/>
                </a:cubicBezTo>
                <a:cubicBezTo>
                  <a:pt x="336" y="12316"/>
                  <a:pt x="200" y="12495"/>
                  <a:pt x="76" y="12681"/>
                </a:cubicBezTo>
                <a:cubicBezTo>
                  <a:pt x="46" y="12726"/>
                  <a:pt x="27" y="12780"/>
                  <a:pt x="10" y="12831"/>
                </a:cubicBezTo>
                <a:cubicBezTo>
                  <a:pt x="1" y="12862"/>
                  <a:pt x="12" y="12885"/>
                  <a:pt x="38" y="12885"/>
                </a:cubicBezTo>
                <a:cubicBezTo>
                  <a:pt x="45" y="12885"/>
                  <a:pt x="54" y="12883"/>
                  <a:pt x="64" y="12879"/>
                </a:cubicBezTo>
                <a:cubicBezTo>
                  <a:pt x="130" y="12853"/>
                  <a:pt x="195" y="12824"/>
                  <a:pt x="259" y="12791"/>
                </a:cubicBezTo>
                <a:cubicBezTo>
                  <a:pt x="385" y="12728"/>
                  <a:pt x="507" y="12659"/>
                  <a:pt x="635" y="12601"/>
                </a:cubicBezTo>
                <a:cubicBezTo>
                  <a:pt x="757" y="12544"/>
                  <a:pt x="886" y="12497"/>
                  <a:pt x="1012" y="12449"/>
                </a:cubicBezTo>
                <a:cubicBezTo>
                  <a:pt x="1073" y="12424"/>
                  <a:pt x="1138" y="12403"/>
                  <a:pt x="1201" y="12380"/>
                </a:cubicBezTo>
                <a:cubicBezTo>
                  <a:pt x="1226" y="12455"/>
                  <a:pt x="1236" y="12478"/>
                  <a:pt x="1278" y="12478"/>
                </a:cubicBezTo>
                <a:cubicBezTo>
                  <a:pt x="1292" y="12478"/>
                  <a:pt x="1309" y="12475"/>
                  <a:pt x="1332" y="12471"/>
                </a:cubicBezTo>
                <a:cubicBezTo>
                  <a:pt x="1400" y="12459"/>
                  <a:pt x="1467" y="12435"/>
                  <a:pt x="1531" y="12408"/>
                </a:cubicBezTo>
                <a:cubicBezTo>
                  <a:pt x="1743" y="12320"/>
                  <a:pt x="1953" y="12227"/>
                  <a:pt x="2164" y="12136"/>
                </a:cubicBezTo>
                <a:cubicBezTo>
                  <a:pt x="2169" y="12135"/>
                  <a:pt x="2175" y="12135"/>
                  <a:pt x="2183" y="12133"/>
                </a:cubicBezTo>
                <a:cubicBezTo>
                  <a:pt x="2191" y="12207"/>
                  <a:pt x="2196" y="12279"/>
                  <a:pt x="2204" y="12351"/>
                </a:cubicBezTo>
                <a:cubicBezTo>
                  <a:pt x="2210" y="12405"/>
                  <a:pt x="2247" y="12435"/>
                  <a:pt x="2312" y="12435"/>
                </a:cubicBezTo>
                <a:cubicBezTo>
                  <a:pt x="2402" y="12435"/>
                  <a:pt x="2477" y="12397"/>
                  <a:pt x="2546" y="12346"/>
                </a:cubicBezTo>
                <a:cubicBezTo>
                  <a:pt x="2569" y="12330"/>
                  <a:pt x="2591" y="12313"/>
                  <a:pt x="2617" y="12292"/>
                </a:cubicBezTo>
                <a:cubicBezTo>
                  <a:pt x="2636" y="12338"/>
                  <a:pt x="2663" y="12354"/>
                  <a:pt x="2695" y="12354"/>
                </a:cubicBezTo>
                <a:cubicBezTo>
                  <a:pt x="2712" y="12354"/>
                  <a:pt x="2731" y="12349"/>
                  <a:pt x="2750" y="12341"/>
                </a:cubicBezTo>
                <a:cubicBezTo>
                  <a:pt x="2877" y="12284"/>
                  <a:pt x="3004" y="12225"/>
                  <a:pt x="3130" y="12169"/>
                </a:cubicBezTo>
                <a:cubicBezTo>
                  <a:pt x="3141" y="12199"/>
                  <a:pt x="3158" y="12230"/>
                  <a:pt x="3166" y="12265"/>
                </a:cubicBezTo>
                <a:cubicBezTo>
                  <a:pt x="3175" y="12306"/>
                  <a:pt x="3197" y="12326"/>
                  <a:pt x="3226" y="12326"/>
                </a:cubicBezTo>
                <a:cubicBezTo>
                  <a:pt x="3243" y="12326"/>
                  <a:pt x="3263" y="12319"/>
                  <a:pt x="3284" y="12306"/>
                </a:cubicBezTo>
                <a:cubicBezTo>
                  <a:pt x="3364" y="12253"/>
                  <a:pt x="3440" y="12194"/>
                  <a:pt x="3515" y="12136"/>
                </a:cubicBezTo>
                <a:cubicBezTo>
                  <a:pt x="3670" y="12011"/>
                  <a:pt x="3824" y="11885"/>
                  <a:pt x="3978" y="11759"/>
                </a:cubicBezTo>
                <a:cubicBezTo>
                  <a:pt x="3999" y="11741"/>
                  <a:pt x="4022" y="11721"/>
                  <a:pt x="4047" y="11701"/>
                </a:cubicBezTo>
                <a:cubicBezTo>
                  <a:pt x="4083" y="11818"/>
                  <a:pt x="4119" y="11934"/>
                  <a:pt x="4153" y="12049"/>
                </a:cubicBezTo>
                <a:cubicBezTo>
                  <a:pt x="4162" y="12083"/>
                  <a:pt x="4177" y="12099"/>
                  <a:pt x="4204" y="12099"/>
                </a:cubicBezTo>
                <a:cubicBezTo>
                  <a:pt x="4211" y="12099"/>
                  <a:pt x="4218" y="12098"/>
                  <a:pt x="4226" y="12097"/>
                </a:cubicBezTo>
                <a:cubicBezTo>
                  <a:pt x="4349" y="12069"/>
                  <a:pt x="4457" y="12013"/>
                  <a:pt x="4533" y="11908"/>
                </a:cubicBezTo>
                <a:cubicBezTo>
                  <a:pt x="4562" y="11933"/>
                  <a:pt x="4584" y="11945"/>
                  <a:pt x="4603" y="11945"/>
                </a:cubicBezTo>
                <a:cubicBezTo>
                  <a:pt x="4626" y="11945"/>
                  <a:pt x="4646" y="11928"/>
                  <a:pt x="4673" y="11894"/>
                </a:cubicBezTo>
                <a:cubicBezTo>
                  <a:pt x="4739" y="11811"/>
                  <a:pt x="4803" y="11726"/>
                  <a:pt x="4866" y="11647"/>
                </a:cubicBezTo>
                <a:cubicBezTo>
                  <a:pt x="4880" y="11649"/>
                  <a:pt x="4885" y="11649"/>
                  <a:pt x="4888" y="11652"/>
                </a:cubicBezTo>
                <a:cubicBezTo>
                  <a:pt x="4925" y="11695"/>
                  <a:pt x="4946" y="11717"/>
                  <a:pt x="4967" y="11717"/>
                </a:cubicBezTo>
                <a:cubicBezTo>
                  <a:pt x="4988" y="11717"/>
                  <a:pt x="5008" y="11694"/>
                  <a:pt x="5045" y="11649"/>
                </a:cubicBezTo>
                <a:cubicBezTo>
                  <a:pt x="5140" y="11533"/>
                  <a:pt x="5236" y="11417"/>
                  <a:pt x="5328" y="11297"/>
                </a:cubicBezTo>
                <a:cubicBezTo>
                  <a:pt x="5364" y="11248"/>
                  <a:pt x="5387" y="11191"/>
                  <a:pt x="5419" y="11133"/>
                </a:cubicBezTo>
                <a:cubicBezTo>
                  <a:pt x="5444" y="11178"/>
                  <a:pt x="5465" y="11215"/>
                  <a:pt x="5485" y="11253"/>
                </a:cubicBezTo>
                <a:cubicBezTo>
                  <a:pt x="5503" y="11287"/>
                  <a:pt x="5522" y="11305"/>
                  <a:pt x="5543" y="11305"/>
                </a:cubicBezTo>
                <a:cubicBezTo>
                  <a:pt x="5560" y="11305"/>
                  <a:pt x="5578" y="11294"/>
                  <a:pt x="5598" y="11271"/>
                </a:cubicBezTo>
                <a:cubicBezTo>
                  <a:pt x="5671" y="11190"/>
                  <a:pt x="5740" y="11104"/>
                  <a:pt x="5805" y="11015"/>
                </a:cubicBezTo>
                <a:cubicBezTo>
                  <a:pt x="5869" y="10926"/>
                  <a:pt x="5946" y="10852"/>
                  <a:pt x="6038" y="10789"/>
                </a:cubicBezTo>
                <a:cubicBezTo>
                  <a:pt x="6111" y="10739"/>
                  <a:pt x="6176" y="10675"/>
                  <a:pt x="6234" y="10608"/>
                </a:cubicBezTo>
                <a:cubicBezTo>
                  <a:pt x="6279" y="10557"/>
                  <a:pt x="6304" y="10490"/>
                  <a:pt x="6346" y="10438"/>
                </a:cubicBezTo>
                <a:cubicBezTo>
                  <a:pt x="6392" y="10382"/>
                  <a:pt x="6453" y="10339"/>
                  <a:pt x="6500" y="10284"/>
                </a:cubicBezTo>
                <a:cubicBezTo>
                  <a:pt x="6556" y="10217"/>
                  <a:pt x="6598" y="10140"/>
                  <a:pt x="6655" y="10074"/>
                </a:cubicBezTo>
                <a:cubicBezTo>
                  <a:pt x="6749" y="9967"/>
                  <a:pt x="6852" y="9868"/>
                  <a:pt x="6948" y="9764"/>
                </a:cubicBezTo>
                <a:cubicBezTo>
                  <a:pt x="7024" y="9682"/>
                  <a:pt x="7097" y="9599"/>
                  <a:pt x="7173" y="9514"/>
                </a:cubicBezTo>
                <a:cubicBezTo>
                  <a:pt x="7178" y="9517"/>
                  <a:pt x="7184" y="9519"/>
                  <a:pt x="7190" y="9522"/>
                </a:cubicBezTo>
                <a:cubicBezTo>
                  <a:pt x="7158" y="9626"/>
                  <a:pt x="7134" y="9733"/>
                  <a:pt x="7093" y="9832"/>
                </a:cubicBezTo>
                <a:cubicBezTo>
                  <a:pt x="7037" y="9970"/>
                  <a:pt x="6969" y="10104"/>
                  <a:pt x="6901" y="10236"/>
                </a:cubicBezTo>
                <a:cubicBezTo>
                  <a:pt x="6834" y="10367"/>
                  <a:pt x="6764" y="10496"/>
                  <a:pt x="6690" y="10622"/>
                </a:cubicBezTo>
                <a:cubicBezTo>
                  <a:pt x="6604" y="10767"/>
                  <a:pt x="6511" y="10906"/>
                  <a:pt x="6421" y="11049"/>
                </a:cubicBezTo>
                <a:cubicBezTo>
                  <a:pt x="6416" y="11057"/>
                  <a:pt x="6411" y="11067"/>
                  <a:pt x="6407" y="11077"/>
                </a:cubicBezTo>
                <a:cubicBezTo>
                  <a:pt x="6376" y="11149"/>
                  <a:pt x="6383" y="11166"/>
                  <a:pt x="6463" y="11194"/>
                </a:cubicBezTo>
                <a:cubicBezTo>
                  <a:pt x="6466" y="11292"/>
                  <a:pt x="6392" y="11358"/>
                  <a:pt x="6351" y="11437"/>
                </a:cubicBezTo>
                <a:cubicBezTo>
                  <a:pt x="6335" y="11469"/>
                  <a:pt x="6310" y="11497"/>
                  <a:pt x="6291" y="11528"/>
                </a:cubicBezTo>
                <a:cubicBezTo>
                  <a:pt x="6260" y="11576"/>
                  <a:pt x="6249" y="11626"/>
                  <a:pt x="6242" y="11687"/>
                </a:cubicBezTo>
                <a:cubicBezTo>
                  <a:pt x="6232" y="11782"/>
                  <a:pt x="6193" y="11874"/>
                  <a:pt x="6157" y="11965"/>
                </a:cubicBezTo>
                <a:cubicBezTo>
                  <a:pt x="6135" y="12022"/>
                  <a:pt x="6092" y="12069"/>
                  <a:pt x="6069" y="12125"/>
                </a:cubicBezTo>
                <a:cubicBezTo>
                  <a:pt x="6043" y="12188"/>
                  <a:pt x="6061" y="12208"/>
                  <a:pt x="6129" y="12217"/>
                </a:cubicBezTo>
                <a:cubicBezTo>
                  <a:pt x="6159" y="12220"/>
                  <a:pt x="6187" y="12227"/>
                  <a:pt x="6227" y="12235"/>
                </a:cubicBezTo>
                <a:cubicBezTo>
                  <a:pt x="6196" y="12292"/>
                  <a:pt x="6175" y="12343"/>
                  <a:pt x="6145" y="12389"/>
                </a:cubicBezTo>
                <a:cubicBezTo>
                  <a:pt x="6083" y="12486"/>
                  <a:pt x="6021" y="12582"/>
                  <a:pt x="5955" y="12677"/>
                </a:cubicBezTo>
                <a:cubicBezTo>
                  <a:pt x="5920" y="12727"/>
                  <a:pt x="5877" y="12773"/>
                  <a:pt x="5841" y="12822"/>
                </a:cubicBezTo>
                <a:cubicBezTo>
                  <a:pt x="5812" y="12862"/>
                  <a:pt x="5779" y="12904"/>
                  <a:pt x="5841" y="12949"/>
                </a:cubicBezTo>
                <a:cubicBezTo>
                  <a:pt x="5850" y="12955"/>
                  <a:pt x="5845" y="12991"/>
                  <a:pt x="5837" y="13010"/>
                </a:cubicBezTo>
                <a:cubicBezTo>
                  <a:pt x="5795" y="13125"/>
                  <a:pt x="5749" y="13239"/>
                  <a:pt x="5704" y="13355"/>
                </a:cubicBezTo>
                <a:cubicBezTo>
                  <a:pt x="5696" y="13377"/>
                  <a:pt x="5691" y="13400"/>
                  <a:pt x="5691" y="13423"/>
                </a:cubicBezTo>
                <a:cubicBezTo>
                  <a:pt x="5691" y="13503"/>
                  <a:pt x="5713" y="13583"/>
                  <a:pt x="5813" y="13583"/>
                </a:cubicBezTo>
                <a:cubicBezTo>
                  <a:pt x="5823" y="13583"/>
                  <a:pt x="5834" y="13582"/>
                  <a:pt x="5845" y="13580"/>
                </a:cubicBezTo>
                <a:cubicBezTo>
                  <a:pt x="5862" y="13577"/>
                  <a:pt x="5878" y="13578"/>
                  <a:pt x="5899" y="13577"/>
                </a:cubicBezTo>
                <a:lnTo>
                  <a:pt x="5899" y="13577"/>
                </a:lnTo>
                <a:cubicBezTo>
                  <a:pt x="5897" y="13604"/>
                  <a:pt x="5892" y="13627"/>
                  <a:pt x="5890" y="13649"/>
                </a:cubicBezTo>
                <a:cubicBezTo>
                  <a:pt x="5883" y="13735"/>
                  <a:pt x="5863" y="13815"/>
                  <a:pt x="5876" y="13905"/>
                </a:cubicBezTo>
                <a:cubicBezTo>
                  <a:pt x="5888" y="13994"/>
                  <a:pt x="5845" y="14092"/>
                  <a:pt x="5825" y="14185"/>
                </a:cubicBezTo>
                <a:cubicBezTo>
                  <a:pt x="5820" y="14206"/>
                  <a:pt x="5810" y="14226"/>
                  <a:pt x="5806" y="14247"/>
                </a:cubicBezTo>
                <a:cubicBezTo>
                  <a:pt x="5794" y="14314"/>
                  <a:pt x="5804" y="14329"/>
                  <a:pt x="5876" y="14344"/>
                </a:cubicBezTo>
                <a:lnTo>
                  <a:pt x="5830" y="14591"/>
                </a:lnTo>
                <a:cubicBezTo>
                  <a:pt x="5816" y="14659"/>
                  <a:pt x="5792" y="14729"/>
                  <a:pt x="5792" y="14796"/>
                </a:cubicBezTo>
                <a:cubicBezTo>
                  <a:pt x="5792" y="14872"/>
                  <a:pt x="5806" y="14906"/>
                  <a:pt x="5848" y="14906"/>
                </a:cubicBezTo>
                <a:cubicBezTo>
                  <a:pt x="5865" y="14906"/>
                  <a:pt x="5886" y="14900"/>
                  <a:pt x="5913" y="14889"/>
                </a:cubicBezTo>
                <a:cubicBezTo>
                  <a:pt x="6017" y="14847"/>
                  <a:pt x="6120" y="14801"/>
                  <a:pt x="6223" y="14755"/>
                </a:cubicBezTo>
                <a:cubicBezTo>
                  <a:pt x="6252" y="14744"/>
                  <a:pt x="6280" y="14731"/>
                  <a:pt x="6309" y="14718"/>
                </a:cubicBezTo>
                <a:cubicBezTo>
                  <a:pt x="6338" y="14782"/>
                  <a:pt x="6354" y="14810"/>
                  <a:pt x="6384" y="14810"/>
                </a:cubicBezTo>
                <a:cubicBezTo>
                  <a:pt x="6405" y="14810"/>
                  <a:pt x="6431" y="14797"/>
                  <a:pt x="6473" y="14775"/>
                </a:cubicBezTo>
                <a:cubicBezTo>
                  <a:pt x="6598" y="14707"/>
                  <a:pt x="6721" y="14635"/>
                  <a:pt x="6845" y="14565"/>
                </a:cubicBezTo>
                <a:cubicBezTo>
                  <a:pt x="6860" y="14558"/>
                  <a:pt x="6875" y="14550"/>
                  <a:pt x="6892" y="14542"/>
                </a:cubicBezTo>
                <a:lnTo>
                  <a:pt x="6892" y="14542"/>
                </a:lnTo>
                <a:cubicBezTo>
                  <a:pt x="6871" y="14715"/>
                  <a:pt x="6854" y="14884"/>
                  <a:pt x="6830" y="15053"/>
                </a:cubicBezTo>
                <a:cubicBezTo>
                  <a:pt x="6820" y="15127"/>
                  <a:pt x="6802" y="15202"/>
                  <a:pt x="6782" y="15275"/>
                </a:cubicBezTo>
                <a:cubicBezTo>
                  <a:pt x="6757" y="15363"/>
                  <a:pt x="6725" y="15450"/>
                  <a:pt x="6699" y="15537"/>
                </a:cubicBezTo>
                <a:cubicBezTo>
                  <a:pt x="6690" y="15564"/>
                  <a:pt x="6689" y="15593"/>
                  <a:pt x="6687" y="15620"/>
                </a:cubicBezTo>
                <a:cubicBezTo>
                  <a:pt x="6685" y="15670"/>
                  <a:pt x="6699" y="15706"/>
                  <a:pt x="6752" y="15706"/>
                </a:cubicBezTo>
                <a:cubicBezTo>
                  <a:pt x="6757" y="15706"/>
                  <a:pt x="6762" y="15706"/>
                  <a:pt x="6767" y="15705"/>
                </a:cubicBezTo>
                <a:cubicBezTo>
                  <a:pt x="6771" y="15704"/>
                  <a:pt x="6774" y="15704"/>
                  <a:pt x="6778" y="15704"/>
                </a:cubicBezTo>
                <a:cubicBezTo>
                  <a:pt x="6794" y="15704"/>
                  <a:pt x="6809" y="15709"/>
                  <a:pt x="6830" y="15712"/>
                </a:cubicBezTo>
                <a:cubicBezTo>
                  <a:pt x="6829" y="15738"/>
                  <a:pt x="6829" y="15762"/>
                  <a:pt x="6826" y="15783"/>
                </a:cubicBezTo>
                <a:cubicBezTo>
                  <a:pt x="6804" y="15939"/>
                  <a:pt x="6783" y="16096"/>
                  <a:pt x="6761" y="16251"/>
                </a:cubicBezTo>
                <a:cubicBezTo>
                  <a:pt x="6758" y="16272"/>
                  <a:pt x="6754" y="16292"/>
                  <a:pt x="6753" y="16314"/>
                </a:cubicBezTo>
                <a:cubicBezTo>
                  <a:pt x="6749" y="16402"/>
                  <a:pt x="6758" y="16413"/>
                  <a:pt x="6845" y="16428"/>
                </a:cubicBezTo>
                <a:cubicBezTo>
                  <a:pt x="6854" y="16544"/>
                  <a:pt x="6859" y="16660"/>
                  <a:pt x="6870" y="16776"/>
                </a:cubicBezTo>
                <a:cubicBezTo>
                  <a:pt x="6875" y="16830"/>
                  <a:pt x="6891" y="16884"/>
                  <a:pt x="6908" y="16937"/>
                </a:cubicBezTo>
                <a:cubicBezTo>
                  <a:pt x="6922" y="16975"/>
                  <a:pt x="6945" y="16992"/>
                  <a:pt x="6976" y="16992"/>
                </a:cubicBezTo>
                <a:cubicBezTo>
                  <a:pt x="6990" y="16992"/>
                  <a:pt x="7005" y="16989"/>
                  <a:pt x="7021" y="16983"/>
                </a:cubicBezTo>
                <a:cubicBezTo>
                  <a:pt x="7225" y="16907"/>
                  <a:pt x="7428" y="16833"/>
                  <a:pt x="7631" y="16758"/>
                </a:cubicBezTo>
                <a:cubicBezTo>
                  <a:pt x="7643" y="16754"/>
                  <a:pt x="7656" y="16752"/>
                  <a:pt x="7664" y="16750"/>
                </a:cubicBezTo>
                <a:cubicBezTo>
                  <a:pt x="7677" y="16902"/>
                  <a:pt x="7687" y="17050"/>
                  <a:pt x="7700" y="17197"/>
                </a:cubicBezTo>
                <a:cubicBezTo>
                  <a:pt x="7703" y="17217"/>
                  <a:pt x="7729" y="17236"/>
                  <a:pt x="7744" y="17255"/>
                </a:cubicBezTo>
                <a:cubicBezTo>
                  <a:pt x="7755" y="17271"/>
                  <a:pt x="7772" y="17285"/>
                  <a:pt x="7775" y="17302"/>
                </a:cubicBezTo>
                <a:cubicBezTo>
                  <a:pt x="7788" y="17378"/>
                  <a:pt x="7795" y="17454"/>
                  <a:pt x="7806" y="17529"/>
                </a:cubicBezTo>
                <a:cubicBezTo>
                  <a:pt x="7813" y="17569"/>
                  <a:pt x="7818" y="17610"/>
                  <a:pt x="7831" y="17648"/>
                </a:cubicBezTo>
                <a:cubicBezTo>
                  <a:pt x="7858" y="17729"/>
                  <a:pt x="7883" y="17757"/>
                  <a:pt x="7952" y="17757"/>
                </a:cubicBezTo>
                <a:cubicBezTo>
                  <a:pt x="7969" y="17757"/>
                  <a:pt x="7989" y="17756"/>
                  <a:pt x="8012" y="17752"/>
                </a:cubicBezTo>
                <a:lnTo>
                  <a:pt x="8012" y="17752"/>
                </a:lnTo>
                <a:cubicBezTo>
                  <a:pt x="8012" y="17884"/>
                  <a:pt x="8019" y="18016"/>
                  <a:pt x="8011" y="18145"/>
                </a:cubicBezTo>
                <a:cubicBezTo>
                  <a:pt x="7998" y="18342"/>
                  <a:pt x="7971" y="18540"/>
                  <a:pt x="7954" y="18736"/>
                </a:cubicBezTo>
                <a:cubicBezTo>
                  <a:pt x="7946" y="18820"/>
                  <a:pt x="7945" y="18907"/>
                  <a:pt x="7950" y="18992"/>
                </a:cubicBezTo>
                <a:cubicBezTo>
                  <a:pt x="7952" y="19035"/>
                  <a:pt x="7968" y="19080"/>
                  <a:pt x="7988" y="19118"/>
                </a:cubicBezTo>
                <a:cubicBezTo>
                  <a:pt x="7998" y="19136"/>
                  <a:pt x="8011" y="19145"/>
                  <a:pt x="8024" y="19145"/>
                </a:cubicBezTo>
                <a:cubicBezTo>
                  <a:pt x="8038" y="19145"/>
                  <a:pt x="8052" y="19134"/>
                  <a:pt x="8060" y="19113"/>
                </a:cubicBezTo>
                <a:cubicBezTo>
                  <a:pt x="8091" y="19033"/>
                  <a:pt x="8161" y="18975"/>
                  <a:pt x="8171" y="18882"/>
                </a:cubicBezTo>
                <a:cubicBezTo>
                  <a:pt x="8174" y="18841"/>
                  <a:pt x="8215" y="18804"/>
                  <a:pt x="8237" y="18764"/>
                </a:cubicBezTo>
                <a:cubicBezTo>
                  <a:pt x="8367" y="18532"/>
                  <a:pt x="8493" y="18299"/>
                  <a:pt x="8626" y="18069"/>
                </a:cubicBezTo>
                <a:cubicBezTo>
                  <a:pt x="8664" y="18006"/>
                  <a:pt x="8721" y="17951"/>
                  <a:pt x="8775" y="17886"/>
                </a:cubicBezTo>
                <a:cubicBezTo>
                  <a:pt x="8791" y="17905"/>
                  <a:pt x="8811" y="17922"/>
                  <a:pt x="8824" y="17943"/>
                </a:cubicBezTo>
                <a:cubicBezTo>
                  <a:pt x="8843" y="17972"/>
                  <a:pt x="8864" y="17985"/>
                  <a:pt x="8887" y="17985"/>
                </a:cubicBezTo>
                <a:cubicBezTo>
                  <a:pt x="8905" y="17985"/>
                  <a:pt x="8924" y="17977"/>
                  <a:pt x="8943" y="17963"/>
                </a:cubicBezTo>
                <a:cubicBezTo>
                  <a:pt x="8979" y="17938"/>
                  <a:pt x="9020" y="17913"/>
                  <a:pt x="9045" y="17878"/>
                </a:cubicBezTo>
                <a:cubicBezTo>
                  <a:pt x="9151" y="17724"/>
                  <a:pt x="9264" y="17572"/>
                  <a:pt x="9326" y="17389"/>
                </a:cubicBezTo>
                <a:cubicBezTo>
                  <a:pt x="9352" y="17315"/>
                  <a:pt x="9402" y="17249"/>
                  <a:pt x="9442" y="17177"/>
                </a:cubicBezTo>
                <a:cubicBezTo>
                  <a:pt x="9529" y="17259"/>
                  <a:pt x="9619" y="17341"/>
                  <a:pt x="9709" y="17425"/>
                </a:cubicBezTo>
                <a:cubicBezTo>
                  <a:pt x="9729" y="17445"/>
                  <a:pt x="9747" y="17455"/>
                  <a:pt x="9767" y="17455"/>
                </a:cubicBezTo>
                <a:cubicBezTo>
                  <a:pt x="9783" y="17455"/>
                  <a:pt x="9800" y="17448"/>
                  <a:pt x="9820" y="17435"/>
                </a:cubicBezTo>
                <a:cubicBezTo>
                  <a:pt x="9901" y="17378"/>
                  <a:pt x="9943" y="17297"/>
                  <a:pt x="9979" y="17210"/>
                </a:cubicBezTo>
                <a:cubicBezTo>
                  <a:pt x="10017" y="17122"/>
                  <a:pt x="10054" y="17032"/>
                  <a:pt x="10089" y="16942"/>
                </a:cubicBezTo>
                <a:cubicBezTo>
                  <a:pt x="10103" y="16907"/>
                  <a:pt x="10111" y="16870"/>
                  <a:pt x="10123" y="16827"/>
                </a:cubicBezTo>
                <a:cubicBezTo>
                  <a:pt x="10139" y="16832"/>
                  <a:pt x="10157" y="16834"/>
                  <a:pt x="10175" y="16838"/>
                </a:cubicBezTo>
                <a:cubicBezTo>
                  <a:pt x="10196" y="16843"/>
                  <a:pt x="10213" y="16846"/>
                  <a:pt x="10227" y="16846"/>
                </a:cubicBezTo>
                <a:cubicBezTo>
                  <a:pt x="10262" y="16846"/>
                  <a:pt x="10276" y="16827"/>
                  <a:pt x="10292" y="16775"/>
                </a:cubicBezTo>
                <a:cubicBezTo>
                  <a:pt x="10329" y="16657"/>
                  <a:pt x="10384" y="16550"/>
                  <a:pt x="10463" y="16453"/>
                </a:cubicBezTo>
                <a:cubicBezTo>
                  <a:pt x="10486" y="16427"/>
                  <a:pt x="10487" y="16384"/>
                  <a:pt x="10497" y="16349"/>
                </a:cubicBezTo>
                <a:cubicBezTo>
                  <a:pt x="10542" y="16374"/>
                  <a:pt x="10589" y="16402"/>
                  <a:pt x="10638" y="16426"/>
                </a:cubicBezTo>
                <a:cubicBezTo>
                  <a:pt x="10652" y="16433"/>
                  <a:pt x="10666" y="16437"/>
                  <a:pt x="10678" y="16437"/>
                </a:cubicBezTo>
                <a:cubicBezTo>
                  <a:pt x="10702" y="16437"/>
                  <a:pt x="10723" y="16425"/>
                  <a:pt x="10739" y="16402"/>
                </a:cubicBezTo>
                <a:cubicBezTo>
                  <a:pt x="10764" y="16363"/>
                  <a:pt x="10787" y="16322"/>
                  <a:pt x="10806" y="16279"/>
                </a:cubicBezTo>
                <a:cubicBezTo>
                  <a:pt x="10844" y="16185"/>
                  <a:pt x="10880" y="16091"/>
                  <a:pt x="10918" y="15995"/>
                </a:cubicBezTo>
                <a:cubicBezTo>
                  <a:pt x="10920" y="15989"/>
                  <a:pt x="10924" y="15984"/>
                  <a:pt x="10924" y="15978"/>
                </a:cubicBezTo>
                <a:cubicBezTo>
                  <a:pt x="10926" y="15908"/>
                  <a:pt x="10935" y="15846"/>
                  <a:pt x="11002" y="15800"/>
                </a:cubicBezTo>
                <a:cubicBezTo>
                  <a:pt x="11024" y="15784"/>
                  <a:pt x="11016" y="15728"/>
                  <a:pt x="11023" y="15691"/>
                </a:cubicBezTo>
                <a:cubicBezTo>
                  <a:pt x="11031" y="15645"/>
                  <a:pt x="11037" y="15599"/>
                  <a:pt x="11046" y="15545"/>
                </a:cubicBezTo>
                <a:cubicBezTo>
                  <a:pt x="11159" y="15645"/>
                  <a:pt x="11259" y="15737"/>
                  <a:pt x="11365" y="15821"/>
                </a:cubicBezTo>
                <a:cubicBezTo>
                  <a:pt x="11370" y="15825"/>
                  <a:pt x="11376" y="15827"/>
                  <a:pt x="11384" y="15827"/>
                </a:cubicBezTo>
                <a:cubicBezTo>
                  <a:pt x="11402" y="15827"/>
                  <a:pt x="11425" y="15819"/>
                  <a:pt x="11442" y="15818"/>
                </a:cubicBezTo>
                <a:cubicBezTo>
                  <a:pt x="11568" y="15885"/>
                  <a:pt x="11696" y="15955"/>
                  <a:pt x="11825" y="16022"/>
                </a:cubicBezTo>
                <a:cubicBezTo>
                  <a:pt x="11829" y="16024"/>
                  <a:pt x="11834" y="16025"/>
                  <a:pt x="11839" y="16025"/>
                </a:cubicBezTo>
                <a:cubicBezTo>
                  <a:pt x="11852" y="16025"/>
                  <a:pt x="11868" y="16019"/>
                  <a:pt x="11878" y="16014"/>
                </a:cubicBezTo>
                <a:cubicBezTo>
                  <a:pt x="11936" y="15975"/>
                  <a:pt x="11974" y="15924"/>
                  <a:pt x="11990" y="15851"/>
                </a:cubicBezTo>
                <a:cubicBezTo>
                  <a:pt x="12004" y="15780"/>
                  <a:pt x="12032" y="15712"/>
                  <a:pt x="12055" y="15643"/>
                </a:cubicBezTo>
                <a:cubicBezTo>
                  <a:pt x="12065" y="15607"/>
                  <a:pt x="12073" y="15569"/>
                  <a:pt x="12082" y="15533"/>
                </a:cubicBezTo>
                <a:cubicBezTo>
                  <a:pt x="12100" y="15539"/>
                  <a:pt x="12115" y="15542"/>
                  <a:pt x="12128" y="15542"/>
                </a:cubicBezTo>
                <a:cubicBezTo>
                  <a:pt x="12161" y="15542"/>
                  <a:pt x="12179" y="15520"/>
                  <a:pt x="12186" y="15464"/>
                </a:cubicBezTo>
                <a:cubicBezTo>
                  <a:pt x="12209" y="15316"/>
                  <a:pt x="12221" y="15168"/>
                  <a:pt x="12238" y="15024"/>
                </a:cubicBezTo>
                <a:cubicBezTo>
                  <a:pt x="12278" y="15043"/>
                  <a:pt x="12330" y="15068"/>
                  <a:pt x="12384" y="15093"/>
                </a:cubicBezTo>
                <a:cubicBezTo>
                  <a:pt x="12402" y="15101"/>
                  <a:pt x="12419" y="15106"/>
                  <a:pt x="12434" y="15106"/>
                </a:cubicBezTo>
                <a:cubicBezTo>
                  <a:pt x="12465" y="15106"/>
                  <a:pt x="12488" y="15087"/>
                  <a:pt x="12500" y="15049"/>
                </a:cubicBezTo>
                <a:cubicBezTo>
                  <a:pt x="12529" y="14965"/>
                  <a:pt x="12555" y="14879"/>
                  <a:pt x="12564" y="14791"/>
                </a:cubicBezTo>
                <a:cubicBezTo>
                  <a:pt x="12576" y="14666"/>
                  <a:pt x="12574" y="14538"/>
                  <a:pt x="12574" y="14411"/>
                </a:cubicBezTo>
                <a:cubicBezTo>
                  <a:pt x="12574" y="14369"/>
                  <a:pt x="12564" y="14328"/>
                  <a:pt x="12559" y="14285"/>
                </a:cubicBezTo>
                <a:cubicBezTo>
                  <a:pt x="12627" y="14250"/>
                  <a:pt x="12633" y="14234"/>
                  <a:pt x="12598" y="14112"/>
                </a:cubicBezTo>
                <a:cubicBezTo>
                  <a:pt x="12574" y="14026"/>
                  <a:pt x="12540" y="13941"/>
                  <a:pt x="12519" y="13854"/>
                </a:cubicBezTo>
                <a:cubicBezTo>
                  <a:pt x="12499" y="13777"/>
                  <a:pt x="12489" y="13696"/>
                  <a:pt x="12474" y="13616"/>
                </a:cubicBezTo>
                <a:lnTo>
                  <a:pt x="12474" y="13616"/>
                </a:lnTo>
                <a:cubicBezTo>
                  <a:pt x="12536" y="13633"/>
                  <a:pt x="12597" y="13650"/>
                  <a:pt x="12656" y="13669"/>
                </a:cubicBezTo>
                <a:cubicBezTo>
                  <a:pt x="12668" y="13672"/>
                  <a:pt x="12678" y="13674"/>
                  <a:pt x="12688" y="13674"/>
                </a:cubicBezTo>
                <a:cubicBezTo>
                  <a:pt x="12721" y="13674"/>
                  <a:pt x="12742" y="13653"/>
                  <a:pt x="12745" y="13614"/>
                </a:cubicBezTo>
                <a:cubicBezTo>
                  <a:pt x="12751" y="13521"/>
                  <a:pt x="12751" y="13426"/>
                  <a:pt x="12751" y="13330"/>
                </a:cubicBezTo>
                <a:cubicBezTo>
                  <a:pt x="12751" y="13274"/>
                  <a:pt x="12752" y="13217"/>
                  <a:pt x="12744" y="13162"/>
                </a:cubicBezTo>
                <a:cubicBezTo>
                  <a:pt x="12719" y="13018"/>
                  <a:pt x="12690" y="12876"/>
                  <a:pt x="12664" y="12729"/>
                </a:cubicBezTo>
                <a:lnTo>
                  <a:pt x="12664" y="12729"/>
                </a:lnTo>
                <a:cubicBezTo>
                  <a:pt x="12668" y="12731"/>
                  <a:pt x="12680" y="12737"/>
                  <a:pt x="12690" y="12737"/>
                </a:cubicBezTo>
                <a:cubicBezTo>
                  <a:pt x="12691" y="12737"/>
                  <a:pt x="12692" y="12737"/>
                  <a:pt x="12693" y="12737"/>
                </a:cubicBezTo>
                <a:cubicBezTo>
                  <a:pt x="12711" y="12734"/>
                  <a:pt x="12737" y="12731"/>
                  <a:pt x="12747" y="12718"/>
                </a:cubicBezTo>
                <a:cubicBezTo>
                  <a:pt x="12761" y="12701"/>
                  <a:pt x="12771" y="12672"/>
                  <a:pt x="12768" y="12650"/>
                </a:cubicBezTo>
                <a:cubicBezTo>
                  <a:pt x="12766" y="12626"/>
                  <a:pt x="12749" y="12603"/>
                  <a:pt x="12737" y="12579"/>
                </a:cubicBezTo>
                <a:cubicBezTo>
                  <a:pt x="12680" y="12467"/>
                  <a:pt x="12669" y="12348"/>
                  <a:pt x="12664" y="12224"/>
                </a:cubicBezTo>
                <a:cubicBezTo>
                  <a:pt x="12656" y="12080"/>
                  <a:pt x="12632" y="11936"/>
                  <a:pt x="12623" y="11792"/>
                </a:cubicBezTo>
                <a:cubicBezTo>
                  <a:pt x="12621" y="11752"/>
                  <a:pt x="12637" y="11716"/>
                  <a:pt x="12580" y="11716"/>
                </a:cubicBezTo>
                <a:cubicBezTo>
                  <a:pt x="12578" y="11716"/>
                  <a:pt x="12577" y="11716"/>
                  <a:pt x="12575" y="11716"/>
                </a:cubicBezTo>
                <a:cubicBezTo>
                  <a:pt x="12616" y="11661"/>
                  <a:pt x="12612" y="11593"/>
                  <a:pt x="12570" y="11540"/>
                </a:cubicBezTo>
                <a:cubicBezTo>
                  <a:pt x="12560" y="11528"/>
                  <a:pt x="12559" y="11504"/>
                  <a:pt x="12555" y="11487"/>
                </a:cubicBezTo>
                <a:cubicBezTo>
                  <a:pt x="12544" y="11428"/>
                  <a:pt x="12536" y="11370"/>
                  <a:pt x="12524" y="11314"/>
                </a:cubicBezTo>
                <a:cubicBezTo>
                  <a:pt x="12513" y="11266"/>
                  <a:pt x="12497" y="11219"/>
                  <a:pt x="12480" y="11175"/>
                </a:cubicBezTo>
                <a:cubicBezTo>
                  <a:pt x="12473" y="11143"/>
                  <a:pt x="12477" y="11106"/>
                  <a:pt x="12461" y="11080"/>
                </a:cubicBezTo>
                <a:cubicBezTo>
                  <a:pt x="12442" y="11051"/>
                  <a:pt x="12524" y="11004"/>
                  <a:pt x="12461" y="11001"/>
                </a:cubicBezTo>
                <a:cubicBezTo>
                  <a:pt x="12453" y="10967"/>
                  <a:pt x="12436" y="10934"/>
                  <a:pt x="12446" y="10921"/>
                </a:cubicBezTo>
                <a:cubicBezTo>
                  <a:pt x="12478" y="10872"/>
                  <a:pt x="12446" y="10829"/>
                  <a:pt x="12448" y="10785"/>
                </a:cubicBezTo>
                <a:cubicBezTo>
                  <a:pt x="12454" y="10664"/>
                  <a:pt x="12469" y="10545"/>
                  <a:pt x="12483" y="10424"/>
                </a:cubicBezTo>
                <a:cubicBezTo>
                  <a:pt x="12485" y="10402"/>
                  <a:pt x="12490" y="10380"/>
                  <a:pt x="12508" y="10356"/>
                </a:cubicBezTo>
                <a:cubicBezTo>
                  <a:pt x="12544" y="10434"/>
                  <a:pt x="12580" y="10511"/>
                  <a:pt x="12615" y="10589"/>
                </a:cubicBezTo>
                <a:cubicBezTo>
                  <a:pt x="12667" y="10705"/>
                  <a:pt x="12716" y="10819"/>
                  <a:pt x="12768" y="10933"/>
                </a:cubicBezTo>
                <a:cubicBezTo>
                  <a:pt x="12804" y="11014"/>
                  <a:pt x="12834" y="11099"/>
                  <a:pt x="12878" y="11178"/>
                </a:cubicBezTo>
                <a:cubicBezTo>
                  <a:pt x="12961" y="11332"/>
                  <a:pt x="13058" y="11481"/>
                  <a:pt x="13138" y="11638"/>
                </a:cubicBezTo>
                <a:cubicBezTo>
                  <a:pt x="13202" y="11760"/>
                  <a:pt x="13250" y="11890"/>
                  <a:pt x="13306" y="12017"/>
                </a:cubicBezTo>
                <a:cubicBezTo>
                  <a:pt x="13320" y="12052"/>
                  <a:pt x="13333" y="12088"/>
                  <a:pt x="13354" y="12120"/>
                </a:cubicBezTo>
                <a:cubicBezTo>
                  <a:pt x="13364" y="12136"/>
                  <a:pt x="13389" y="12142"/>
                  <a:pt x="13413" y="12146"/>
                </a:cubicBezTo>
                <a:cubicBezTo>
                  <a:pt x="13467" y="12279"/>
                  <a:pt x="13557" y="12390"/>
                  <a:pt x="13652" y="12500"/>
                </a:cubicBezTo>
                <a:cubicBezTo>
                  <a:pt x="13688" y="12541"/>
                  <a:pt x="13713" y="12593"/>
                  <a:pt x="13743" y="12639"/>
                </a:cubicBezTo>
                <a:cubicBezTo>
                  <a:pt x="13750" y="12651"/>
                  <a:pt x="13754" y="12666"/>
                  <a:pt x="13763" y="12678"/>
                </a:cubicBezTo>
                <a:cubicBezTo>
                  <a:pt x="13793" y="12731"/>
                  <a:pt x="13819" y="12757"/>
                  <a:pt x="13847" y="12757"/>
                </a:cubicBezTo>
                <a:cubicBezTo>
                  <a:pt x="13872" y="12757"/>
                  <a:pt x="13898" y="12737"/>
                  <a:pt x="13929" y="12697"/>
                </a:cubicBezTo>
                <a:cubicBezTo>
                  <a:pt x="13937" y="12686"/>
                  <a:pt x="13945" y="12676"/>
                  <a:pt x="13948" y="12672"/>
                </a:cubicBezTo>
                <a:cubicBezTo>
                  <a:pt x="14040" y="12796"/>
                  <a:pt x="14138" y="12918"/>
                  <a:pt x="14220" y="13047"/>
                </a:cubicBezTo>
                <a:cubicBezTo>
                  <a:pt x="14279" y="13141"/>
                  <a:pt x="14319" y="13249"/>
                  <a:pt x="14366" y="13351"/>
                </a:cubicBezTo>
                <a:cubicBezTo>
                  <a:pt x="14377" y="13372"/>
                  <a:pt x="14383" y="13395"/>
                  <a:pt x="14395" y="13416"/>
                </a:cubicBezTo>
                <a:cubicBezTo>
                  <a:pt x="14426" y="13471"/>
                  <a:pt x="14447" y="13496"/>
                  <a:pt x="14476" y="13496"/>
                </a:cubicBezTo>
                <a:cubicBezTo>
                  <a:pt x="14497" y="13496"/>
                  <a:pt x="14522" y="13483"/>
                  <a:pt x="14560" y="13459"/>
                </a:cubicBezTo>
                <a:cubicBezTo>
                  <a:pt x="14629" y="13602"/>
                  <a:pt x="14752" y="13691"/>
                  <a:pt x="14875" y="13782"/>
                </a:cubicBezTo>
                <a:cubicBezTo>
                  <a:pt x="14911" y="13808"/>
                  <a:pt x="14942" y="13820"/>
                  <a:pt x="14971" y="13820"/>
                </a:cubicBezTo>
                <a:cubicBezTo>
                  <a:pt x="15013" y="13820"/>
                  <a:pt x="15049" y="13795"/>
                  <a:pt x="15086" y="13745"/>
                </a:cubicBezTo>
                <a:cubicBezTo>
                  <a:pt x="15122" y="13697"/>
                  <a:pt x="15159" y="13650"/>
                  <a:pt x="15191" y="13601"/>
                </a:cubicBezTo>
                <a:cubicBezTo>
                  <a:pt x="15216" y="13560"/>
                  <a:pt x="15235" y="13514"/>
                  <a:pt x="15255" y="13472"/>
                </a:cubicBezTo>
                <a:cubicBezTo>
                  <a:pt x="15340" y="13627"/>
                  <a:pt x="15496" y="13719"/>
                  <a:pt x="15621" y="13843"/>
                </a:cubicBezTo>
                <a:cubicBezTo>
                  <a:pt x="15710" y="13932"/>
                  <a:pt x="15793" y="14030"/>
                  <a:pt x="15879" y="14124"/>
                </a:cubicBezTo>
                <a:cubicBezTo>
                  <a:pt x="15934" y="14184"/>
                  <a:pt x="15967" y="14215"/>
                  <a:pt x="15999" y="14215"/>
                </a:cubicBezTo>
                <a:cubicBezTo>
                  <a:pt x="16031" y="14215"/>
                  <a:pt x="16062" y="14182"/>
                  <a:pt x="16114" y="14115"/>
                </a:cubicBezTo>
                <a:cubicBezTo>
                  <a:pt x="16201" y="14199"/>
                  <a:pt x="16288" y="14280"/>
                  <a:pt x="16373" y="14364"/>
                </a:cubicBezTo>
                <a:cubicBezTo>
                  <a:pt x="16411" y="14402"/>
                  <a:pt x="16431" y="14420"/>
                  <a:pt x="16450" y="14420"/>
                </a:cubicBezTo>
                <a:cubicBezTo>
                  <a:pt x="16466" y="14420"/>
                  <a:pt x="16481" y="14407"/>
                  <a:pt x="16507" y="14384"/>
                </a:cubicBezTo>
                <a:cubicBezTo>
                  <a:pt x="16621" y="14468"/>
                  <a:pt x="16729" y="14558"/>
                  <a:pt x="16846" y="14633"/>
                </a:cubicBezTo>
                <a:cubicBezTo>
                  <a:pt x="16869" y="14648"/>
                  <a:pt x="16887" y="14655"/>
                  <a:pt x="16902" y="14655"/>
                </a:cubicBezTo>
                <a:cubicBezTo>
                  <a:pt x="16932" y="14655"/>
                  <a:pt x="16953" y="14629"/>
                  <a:pt x="16979" y="14579"/>
                </a:cubicBezTo>
                <a:cubicBezTo>
                  <a:pt x="17012" y="14514"/>
                  <a:pt x="17051" y="14452"/>
                  <a:pt x="17089" y="14385"/>
                </a:cubicBezTo>
                <a:cubicBezTo>
                  <a:pt x="17215" y="14496"/>
                  <a:pt x="17346" y="14610"/>
                  <a:pt x="17480" y="14728"/>
                </a:cubicBezTo>
                <a:cubicBezTo>
                  <a:pt x="17490" y="14713"/>
                  <a:pt x="17503" y="14699"/>
                  <a:pt x="17508" y="14692"/>
                </a:cubicBezTo>
                <a:cubicBezTo>
                  <a:pt x="17657" y="14764"/>
                  <a:pt x="17760" y="14910"/>
                  <a:pt x="17936" y="14933"/>
                </a:cubicBezTo>
                <a:cubicBezTo>
                  <a:pt x="17952" y="14935"/>
                  <a:pt x="17963" y="14937"/>
                  <a:pt x="17972" y="14937"/>
                </a:cubicBezTo>
                <a:cubicBezTo>
                  <a:pt x="17994" y="14937"/>
                  <a:pt x="17998" y="14927"/>
                  <a:pt x="18009" y="14890"/>
                </a:cubicBezTo>
                <a:cubicBezTo>
                  <a:pt x="18159" y="14997"/>
                  <a:pt x="18312" y="15104"/>
                  <a:pt x="18462" y="15213"/>
                </a:cubicBezTo>
                <a:cubicBezTo>
                  <a:pt x="18549" y="15276"/>
                  <a:pt x="18630" y="15346"/>
                  <a:pt x="18718" y="15407"/>
                </a:cubicBezTo>
                <a:cubicBezTo>
                  <a:pt x="18751" y="15429"/>
                  <a:pt x="18797" y="15434"/>
                  <a:pt x="18837" y="15449"/>
                </a:cubicBezTo>
                <a:cubicBezTo>
                  <a:pt x="18840" y="15412"/>
                  <a:pt x="18856" y="15369"/>
                  <a:pt x="18843" y="15337"/>
                </a:cubicBezTo>
                <a:cubicBezTo>
                  <a:pt x="18802" y="15222"/>
                  <a:pt x="18755" y="15108"/>
                  <a:pt x="18703" y="14997"/>
                </a:cubicBezTo>
                <a:cubicBezTo>
                  <a:pt x="18652" y="14884"/>
                  <a:pt x="18593" y="14775"/>
                  <a:pt x="18537" y="14663"/>
                </a:cubicBezTo>
                <a:lnTo>
                  <a:pt x="18555" y="14663"/>
                </a:lnTo>
                <a:cubicBezTo>
                  <a:pt x="18562" y="14641"/>
                  <a:pt x="18579" y="14615"/>
                  <a:pt x="18573" y="14599"/>
                </a:cubicBezTo>
                <a:cubicBezTo>
                  <a:pt x="18529" y="14488"/>
                  <a:pt x="18478" y="14381"/>
                  <a:pt x="18436" y="14272"/>
                </a:cubicBezTo>
                <a:cubicBezTo>
                  <a:pt x="18421" y="14237"/>
                  <a:pt x="18431" y="14195"/>
                  <a:pt x="18418" y="14160"/>
                </a:cubicBezTo>
                <a:cubicBezTo>
                  <a:pt x="18393" y="14091"/>
                  <a:pt x="18358" y="14025"/>
                  <a:pt x="18326" y="13953"/>
                </a:cubicBezTo>
                <a:lnTo>
                  <a:pt x="18368" y="13953"/>
                </a:lnTo>
                <a:cubicBezTo>
                  <a:pt x="18369" y="13953"/>
                  <a:pt x="18370" y="13953"/>
                  <a:pt x="18371" y="13953"/>
                </a:cubicBezTo>
                <a:cubicBezTo>
                  <a:pt x="18462" y="13953"/>
                  <a:pt x="18498" y="13914"/>
                  <a:pt x="18481" y="13822"/>
                </a:cubicBezTo>
                <a:cubicBezTo>
                  <a:pt x="18453" y="13676"/>
                  <a:pt x="18422" y="13532"/>
                  <a:pt x="18389" y="13388"/>
                </a:cubicBezTo>
                <a:cubicBezTo>
                  <a:pt x="18379" y="13345"/>
                  <a:pt x="18359" y="13305"/>
                  <a:pt x="18341" y="13258"/>
                </a:cubicBezTo>
                <a:lnTo>
                  <a:pt x="18341" y="13258"/>
                </a:lnTo>
                <a:cubicBezTo>
                  <a:pt x="18359" y="13259"/>
                  <a:pt x="18380" y="13261"/>
                  <a:pt x="18402" y="13262"/>
                </a:cubicBezTo>
                <a:cubicBezTo>
                  <a:pt x="18403" y="13262"/>
                  <a:pt x="18404" y="13262"/>
                  <a:pt x="18405" y="13262"/>
                </a:cubicBezTo>
                <a:cubicBezTo>
                  <a:pt x="18451" y="13262"/>
                  <a:pt x="18471" y="13237"/>
                  <a:pt x="18451" y="13196"/>
                </a:cubicBezTo>
                <a:cubicBezTo>
                  <a:pt x="18426" y="13143"/>
                  <a:pt x="18391" y="13093"/>
                  <a:pt x="18366" y="13040"/>
                </a:cubicBezTo>
                <a:cubicBezTo>
                  <a:pt x="18338" y="12982"/>
                  <a:pt x="18311" y="12922"/>
                  <a:pt x="18292" y="12860"/>
                </a:cubicBezTo>
                <a:cubicBezTo>
                  <a:pt x="18257" y="12747"/>
                  <a:pt x="18227" y="12632"/>
                  <a:pt x="18198" y="12529"/>
                </a:cubicBezTo>
                <a:cubicBezTo>
                  <a:pt x="18323" y="12481"/>
                  <a:pt x="18452" y="12435"/>
                  <a:pt x="18580" y="12384"/>
                </a:cubicBezTo>
                <a:cubicBezTo>
                  <a:pt x="18599" y="12377"/>
                  <a:pt x="18622" y="12343"/>
                  <a:pt x="18620" y="12325"/>
                </a:cubicBezTo>
                <a:cubicBezTo>
                  <a:pt x="18606" y="12240"/>
                  <a:pt x="18584" y="12156"/>
                  <a:pt x="18563" y="12066"/>
                </a:cubicBezTo>
                <a:cubicBezTo>
                  <a:pt x="18604" y="12043"/>
                  <a:pt x="18606" y="12029"/>
                  <a:pt x="18564" y="11971"/>
                </a:cubicBezTo>
                <a:cubicBezTo>
                  <a:pt x="18517" y="11903"/>
                  <a:pt x="18473" y="11831"/>
                  <a:pt x="18416" y="11744"/>
                </a:cubicBezTo>
                <a:cubicBezTo>
                  <a:pt x="18502" y="11716"/>
                  <a:pt x="18511" y="11695"/>
                  <a:pt x="18454" y="11631"/>
                </a:cubicBezTo>
                <a:cubicBezTo>
                  <a:pt x="18368" y="11529"/>
                  <a:pt x="18276" y="11432"/>
                  <a:pt x="18190" y="11330"/>
                </a:cubicBezTo>
                <a:cubicBezTo>
                  <a:pt x="18164" y="11299"/>
                  <a:pt x="18148" y="11260"/>
                  <a:pt x="18128" y="11226"/>
                </a:cubicBezTo>
                <a:cubicBezTo>
                  <a:pt x="18193" y="11215"/>
                  <a:pt x="18251" y="11205"/>
                  <a:pt x="18307" y="11194"/>
                </a:cubicBezTo>
                <a:cubicBezTo>
                  <a:pt x="18359" y="11185"/>
                  <a:pt x="18373" y="11152"/>
                  <a:pt x="18353" y="11108"/>
                </a:cubicBezTo>
                <a:cubicBezTo>
                  <a:pt x="18338" y="11070"/>
                  <a:pt x="18318" y="11029"/>
                  <a:pt x="18290" y="11000"/>
                </a:cubicBezTo>
                <a:cubicBezTo>
                  <a:pt x="18172" y="10890"/>
                  <a:pt x="18100" y="10747"/>
                  <a:pt x="18013" y="10614"/>
                </a:cubicBezTo>
                <a:cubicBezTo>
                  <a:pt x="17943" y="10510"/>
                  <a:pt x="17855" y="10420"/>
                  <a:pt x="17773" y="10326"/>
                </a:cubicBezTo>
                <a:cubicBezTo>
                  <a:pt x="17740" y="10286"/>
                  <a:pt x="17699" y="10253"/>
                  <a:pt x="17669" y="10224"/>
                </a:cubicBezTo>
                <a:cubicBezTo>
                  <a:pt x="17756" y="10207"/>
                  <a:pt x="17849" y="10190"/>
                  <a:pt x="17941" y="10168"/>
                </a:cubicBezTo>
                <a:cubicBezTo>
                  <a:pt x="18007" y="10151"/>
                  <a:pt x="18072" y="10129"/>
                  <a:pt x="18136" y="10109"/>
                </a:cubicBezTo>
                <a:cubicBezTo>
                  <a:pt x="18208" y="10087"/>
                  <a:pt x="18213" y="10075"/>
                  <a:pt x="18188" y="10006"/>
                </a:cubicBezTo>
                <a:cubicBezTo>
                  <a:pt x="18183" y="9995"/>
                  <a:pt x="18179" y="9982"/>
                  <a:pt x="18172" y="9964"/>
                </a:cubicBezTo>
                <a:lnTo>
                  <a:pt x="18172" y="9964"/>
                </a:lnTo>
                <a:cubicBezTo>
                  <a:pt x="18184" y="9965"/>
                  <a:pt x="18196" y="9966"/>
                  <a:pt x="18207" y="9966"/>
                </a:cubicBezTo>
                <a:cubicBezTo>
                  <a:pt x="18324" y="9966"/>
                  <a:pt x="18407" y="9884"/>
                  <a:pt x="18507" y="9848"/>
                </a:cubicBezTo>
                <a:cubicBezTo>
                  <a:pt x="18519" y="9842"/>
                  <a:pt x="18532" y="9809"/>
                  <a:pt x="18527" y="9795"/>
                </a:cubicBezTo>
                <a:cubicBezTo>
                  <a:pt x="18493" y="9699"/>
                  <a:pt x="18462" y="9604"/>
                  <a:pt x="18419" y="9512"/>
                </a:cubicBezTo>
                <a:cubicBezTo>
                  <a:pt x="18398" y="9465"/>
                  <a:pt x="18352" y="9429"/>
                  <a:pt x="18308" y="9377"/>
                </a:cubicBezTo>
                <a:lnTo>
                  <a:pt x="18308" y="9377"/>
                </a:lnTo>
                <a:cubicBezTo>
                  <a:pt x="18309" y="9377"/>
                  <a:pt x="18311" y="9377"/>
                  <a:pt x="18313" y="9377"/>
                </a:cubicBezTo>
                <a:cubicBezTo>
                  <a:pt x="18316" y="9377"/>
                  <a:pt x="18322" y="9376"/>
                  <a:pt x="18326" y="9374"/>
                </a:cubicBezTo>
                <a:cubicBezTo>
                  <a:pt x="18399" y="9336"/>
                  <a:pt x="18400" y="9297"/>
                  <a:pt x="18337" y="9244"/>
                </a:cubicBezTo>
                <a:cubicBezTo>
                  <a:pt x="18250" y="9167"/>
                  <a:pt x="18164" y="9087"/>
                  <a:pt x="18077" y="9010"/>
                </a:cubicBezTo>
                <a:cubicBezTo>
                  <a:pt x="18055" y="8991"/>
                  <a:pt x="18029" y="8977"/>
                  <a:pt x="18008" y="8962"/>
                </a:cubicBezTo>
                <a:cubicBezTo>
                  <a:pt x="18040" y="8935"/>
                  <a:pt x="18075" y="8906"/>
                  <a:pt x="18108" y="8878"/>
                </a:cubicBezTo>
                <a:cubicBezTo>
                  <a:pt x="18143" y="8848"/>
                  <a:pt x="18140" y="8822"/>
                  <a:pt x="18110" y="8787"/>
                </a:cubicBezTo>
                <a:cubicBezTo>
                  <a:pt x="17999" y="8660"/>
                  <a:pt x="17868" y="8577"/>
                  <a:pt x="17701" y="8549"/>
                </a:cubicBezTo>
                <a:cubicBezTo>
                  <a:pt x="17693" y="8546"/>
                  <a:pt x="17683" y="8541"/>
                  <a:pt x="17670" y="8537"/>
                </a:cubicBezTo>
                <a:cubicBezTo>
                  <a:pt x="17673" y="8530"/>
                  <a:pt x="17674" y="8524"/>
                  <a:pt x="17677" y="8519"/>
                </a:cubicBezTo>
                <a:cubicBezTo>
                  <a:pt x="17690" y="8499"/>
                  <a:pt x="17704" y="8479"/>
                  <a:pt x="17717" y="8460"/>
                </a:cubicBezTo>
                <a:cubicBezTo>
                  <a:pt x="17696" y="8447"/>
                  <a:pt x="17677" y="8427"/>
                  <a:pt x="17655" y="8423"/>
                </a:cubicBezTo>
                <a:cubicBezTo>
                  <a:pt x="17544" y="8403"/>
                  <a:pt x="17461" y="8339"/>
                  <a:pt x="17386" y="8259"/>
                </a:cubicBezTo>
                <a:cubicBezTo>
                  <a:pt x="17364" y="8235"/>
                  <a:pt x="17338" y="8213"/>
                  <a:pt x="17317" y="8192"/>
                </a:cubicBezTo>
                <a:cubicBezTo>
                  <a:pt x="17367" y="8150"/>
                  <a:pt x="17416" y="8107"/>
                  <a:pt x="17468" y="8068"/>
                </a:cubicBezTo>
                <a:cubicBezTo>
                  <a:pt x="17508" y="8038"/>
                  <a:pt x="17498" y="8005"/>
                  <a:pt x="17474" y="7978"/>
                </a:cubicBezTo>
                <a:cubicBezTo>
                  <a:pt x="17366" y="7858"/>
                  <a:pt x="17247" y="7752"/>
                  <a:pt x="17088" y="7701"/>
                </a:cubicBezTo>
                <a:cubicBezTo>
                  <a:pt x="17029" y="7682"/>
                  <a:pt x="16974" y="7649"/>
                  <a:pt x="16891" y="7610"/>
                </a:cubicBezTo>
                <a:cubicBezTo>
                  <a:pt x="16916" y="7605"/>
                  <a:pt x="16938" y="7600"/>
                  <a:pt x="16958" y="7597"/>
                </a:cubicBezTo>
                <a:cubicBezTo>
                  <a:pt x="16932" y="7458"/>
                  <a:pt x="16803" y="7461"/>
                  <a:pt x="16718" y="7409"/>
                </a:cubicBezTo>
                <a:cubicBezTo>
                  <a:pt x="16613" y="7345"/>
                  <a:pt x="16496" y="7297"/>
                  <a:pt x="16387" y="7239"/>
                </a:cubicBezTo>
                <a:cubicBezTo>
                  <a:pt x="16273" y="7179"/>
                  <a:pt x="16157" y="7117"/>
                  <a:pt x="16048" y="7048"/>
                </a:cubicBezTo>
                <a:cubicBezTo>
                  <a:pt x="15975" y="7001"/>
                  <a:pt x="15911" y="6937"/>
                  <a:pt x="15843" y="6882"/>
                </a:cubicBezTo>
                <a:cubicBezTo>
                  <a:pt x="15818" y="6863"/>
                  <a:pt x="15793" y="6843"/>
                  <a:pt x="15760" y="6816"/>
                </a:cubicBezTo>
                <a:cubicBezTo>
                  <a:pt x="15782" y="6815"/>
                  <a:pt x="15797" y="6813"/>
                  <a:pt x="15810" y="6812"/>
                </a:cubicBezTo>
                <a:cubicBezTo>
                  <a:pt x="15900" y="6801"/>
                  <a:pt x="15991" y="6792"/>
                  <a:pt x="16081" y="6776"/>
                </a:cubicBezTo>
                <a:cubicBezTo>
                  <a:pt x="16157" y="6764"/>
                  <a:pt x="16230" y="6738"/>
                  <a:pt x="16306" y="6724"/>
                </a:cubicBezTo>
                <a:cubicBezTo>
                  <a:pt x="16418" y="6702"/>
                  <a:pt x="16531" y="6688"/>
                  <a:pt x="16643" y="6667"/>
                </a:cubicBezTo>
                <a:cubicBezTo>
                  <a:pt x="16665" y="6663"/>
                  <a:pt x="16686" y="6644"/>
                  <a:pt x="16706" y="6632"/>
                </a:cubicBezTo>
                <a:cubicBezTo>
                  <a:pt x="16695" y="6612"/>
                  <a:pt x="16681" y="6591"/>
                  <a:pt x="16670" y="6571"/>
                </a:cubicBezTo>
                <a:cubicBezTo>
                  <a:pt x="16752" y="6563"/>
                  <a:pt x="16837" y="6549"/>
                  <a:pt x="16876" y="6482"/>
                </a:cubicBezTo>
                <a:cubicBezTo>
                  <a:pt x="16938" y="6467"/>
                  <a:pt x="16986" y="6461"/>
                  <a:pt x="17031" y="6443"/>
                </a:cubicBezTo>
                <a:cubicBezTo>
                  <a:pt x="17117" y="6410"/>
                  <a:pt x="17200" y="6373"/>
                  <a:pt x="17279" y="6329"/>
                </a:cubicBezTo>
                <a:cubicBezTo>
                  <a:pt x="17348" y="6292"/>
                  <a:pt x="17349" y="6267"/>
                  <a:pt x="17310" y="6201"/>
                </a:cubicBezTo>
                <a:cubicBezTo>
                  <a:pt x="17278" y="6148"/>
                  <a:pt x="17250" y="6091"/>
                  <a:pt x="17220" y="6033"/>
                </a:cubicBezTo>
                <a:cubicBezTo>
                  <a:pt x="17415" y="5993"/>
                  <a:pt x="17593" y="5907"/>
                  <a:pt x="17765" y="5800"/>
                </a:cubicBezTo>
                <a:cubicBezTo>
                  <a:pt x="17807" y="5773"/>
                  <a:pt x="17861" y="5767"/>
                  <a:pt x="17904" y="5740"/>
                </a:cubicBezTo>
                <a:cubicBezTo>
                  <a:pt x="17984" y="5690"/>
                  <a:pt x="17984" y="5675"/>
                  <a:pt x="17926" y="5599"/>
                </a:cubicBezTo>
                <a:cubicBezTo>
                  <a:pt x="18032" y="5573"/>
                  <a:pt x="18135" y="5546"/>
                  <a:pt x="18238" y="5519"/>
                </a:cubicBezTo>
                <a:cubicBezTo>
                  <a:pt x="18262" y="5514"/>
                  <a:pt x="18287" y="5510"/>
                  <a:pt x="18312" y="5505"/>
                </a:cubicBezTo>
                <a:cubicBezTo>
                  <a:pt x="18353" y="5495"/>
                  <a:pt x="18384" y="5483"/>
                  <a:pt x="18360" y="5439"/>
                </a:cubicBezTo>
                <a:cubicBezTo>
                  <a:pt x="18415" y="5424"/>
                  <a:pt x="18470" y="5417"/>
                  <a:pt x="18519" y="5397"/>
                </a:cubicBezTo>
                <a:cubicBezTo>
                  <a:pt x="18667" y="5337"/>
                  <a:pt x="18815" y="5277"/>
                  <a:pt x="18959" y="5210"/>
                </a:cubicBezTo>
                <a:cubicBezTo>
                  <a:pt x="18996" y="5193"/>
                  <a:pt x="19022" y="5151"/>
                  <a:pt x="19053" y="5121"/>
                </a:cubicBezTo>
                <a:cubicBezTo>
                  <a:pt x="19015" y="5097"/>
                  <a:pt x="18979" y="5057"/>
                  <a:pt x="18939" y="5052"/>
                </a:cubicBezTo>
                <a:cubicBezTo>
                  <a:pt x="18791" y="5035"/>
                  <a:pt x="18643" y="5030"/>
                  <a:pt x="18495" y="5022"/>
                </a:cubicBezTo>
                <a:cubicBezTo>
                  <a:pt x="18480" y="5022"/>
                  <a:pt x="18462" y="5027"/>
                  <a:pt x="18436" y="5031"/>
                </a:cubicBezTo>
                <a:cubicBezTo>
                  <a:pt x="18468" y="4966"/>
                  <a:pt x="18424" y="4965"/>
                  <a:pt x="18385" y="4958"/>
                </a:cubicBezTo>
                <a:cubicBezTo>
                  <a:pt x="18216" y="4925"/>
                  <a:pt x="18045" y="4894"/>
                  <a:pt x="17869" y="4862"/>
                </a:cubicBezTo>
                <a:cubicBezTo>
                  <a:pt x="17914" y="4804"/>
                  <a:pt x="17884" y="4766"/>
                  <a:pt x="17834" y="4747"/>
                </a:cubicBezTo>
                <a:cubicBezTo>
                  <a:pt x="17758" y="4717"/>
                  <a:pt x="17678" y="4691"/>
                  <a:pt x="17598" y="4670"/>
                </a:cubicBezTo>
                <a:cubicBezTo>
                  <a:pt x="17513" y="4648"/>
                  <a:pt x="17425" y="4631"/>
                  <a:pt x="17338" y="4617"/>
                </a:cubicBezTo>
                <a:cubicBezTo>
                  <a:pt x="17266" y="4606"/>
                  <a:pt x="17191" y="4603"/>
                  <a:pt x="17114" y="4595"/>
                </a:cubicBezTo>
                <a:cubicBezTo>
                  <a:pt x="17139" y="4563"/>
                  <a:pt x="17166" y="4521"/>
                  <a:pt x="17202" y="4488"/>
                </a:cubicBezTo>
                <a:cubicBezTo>
                  <a:pt x="17246" y="4451"/>
                  <a:pt x="17226" y="4423"/>
                  <a:pt x="17196" y="4401"/>
                </a:cubicBezTo>
                <a:cubicBezTo>
                  <a:pt x="17154" y="4370"/>
                  <a:pt x="17108" y="4338"/>
                  <a:pt x="17060" y="4322"/>
                </a:cubicBezTo>
                <a:cubicBezTo>
                  <a:pt x="16918" y="4277"/>
                  <a:pt x="16775" y="4239"/>
                  <a:pt x="16631" y="4200"/>
                </a:cubicBezTo>
                <a:cubicBezTo>
                  <a:pt x="16618" y="4197"/>
                  <a:pt x="16603" y="4196"/>
                  <a:pt x="16589" y="4196"/>
                </a:cubicBezTo>
                <a:cubicBezTo>
                  <a:pt x="16568" y="4196"/>
                  <a:pt x="16546" y="4198"/>
                  <a:pt x="16525" y="4198"/>
                </a:cubicBezTo>
                <a:cubicBezTo>
                  <a:pt x="16543" y="4166"/>
                  <a:pt x="16562" y="4131"/>
                  <a:pt x="16582" y="4095"/>
                </a:cubicBezTo>
                <a:cubicBezTo>
                  <a:pt x="16609" y="4044"/>
                  <a:pt x="16599" y="4008"/>
                  <a:pt x="16542" y="3997"/>
                </a:cubicBezTo>
                <a:cubicBezTo>
                  <a:pt x="16460" y="3983"/>
                  <a:pt x="16377" y="3982"/>
                  <a:pt x="16295" y="3971"/>
                </a:cubicBezTo>
                <a:cubicBezTo>
                  <a:pt x="16229" y="3961"/>
                  <a:pt x="16163" y="3942"/>
                  <a:pt x="16096" y="3937"/>
                </a:cubicBezTo>
                <a:cubicBezTo>
                  <a:pt x="16011" y="3929"/>
                  <a:pt x="15931" y="3894"/>
                  <a:pt x="15848" y="3875"/>
                </a:cubicBezTo>
                <a:cubicBezTo>
                  <a:pt x="15843" y="3874"/>
                  <a:pt x="15837" y="3873"/>
                  <a:pt x="15832" y="3873"/>
                </a:cubicBezTo>
                <a:cubicBezTo>
                  <a:pt x="15822" y="3873"/>
                  <a:pt x="15812" y="3874"/>
                  <a:pt x="15803" y="3874"/>
                </a:cubicBezTo>
                <a:cubicBezTo>
                  <a:pt x="15795" y="3874"/>
                  <a:pt x="15787" y="3874"/>
                  <a:pt x="15780" y="3871"/>
                </a:cubicBezTo>
                <a:cubicBezTo>
                  <a:pt x="15766" y="3866"/>
                  <a:pt x="15759" y="3844"/>
                  <a:pt x="15746" y="3829"/>
                </a:cubicBezTo>
                <a:cubicBezTo>
                  <a:pt x="15789" y="3802"/>
                  <a:pt x="15793" y="3763"/>
                  <a:pt x="15781" y="3719"/>
                </a:cubicBezTo>
                <a:cubicBezTo>
                  <a:pt x="15780" y="3715"/>
                  <a:pt x="15789" y="3709"/>
                  <a:pt x="15792" y="3704"/>
                </a:cubicBezTo>
                <a:cubicBezTo>
                  <a:pt x="15802" y="3684"/>
                  <a:pt x="15811" y="3665"/>
                  <a:pt x="15811" y="3642"/>
                </a:cubicBezTo>
                <a:cubicBezTo>
                  <a:pt x="15823" y="3624"/>
                  <a:pt x="15842" y="3608"/>
                  <a:pt x="15849" y="3590"/>
                </a:cubicBezTo>
                <a:cubicBezTo>
                  <a:pt x="15879" y="3514"/>
                  <a:pt x="15911" y="3438"/>
                  <a:pt x="15933" y="3359"/>
                </a:cubicBezTo>
                <a:cubicBezTo>
                  <a:pt x="15960" y="3263"/>
                  <a:pt x="15957" y="3256"/>
                  <a:pt x="15856" y="3233"/>
                </a:cubicBezTo>
                <a:cubicBezTo>
                  <a:pt x="15746" y="3209"/>
                  <a:pt x="15633" y="3195"/>
                  <a:pt x="15518" y="3175"/>
                </a:cubicBezTo>
                <a:cubicBezTo>
                  <a:pt x="15512" y="3121"/>
                  <a:pt x="15509" y="3103"/>
                  <a:pt x="15477" y="3103"/>
                </a:cubicBezTo>
                <a:cubicBezTo>
                  <a:pt x="15463" y="3103"/>
                  <a:pt x="15443" y="3107"/>
                  <a:pt x="15414" y="3112"/>
                </a:cubicBezTo>
                <a:cubicBezTo>
                  <a:pt x="15362" y="3123"/>
                  <a:pt x="15309" y="3135"/>
                  <a:pt x="15260" y="3151"/>
                </a:cubicBezTo>
                <a:cubicBezTo>
                  <a:pt x="15211" y="3166"/>
                  <a:pt x="15167" y="3187"/>
                  <a:pt x="15119" y="3206"/>
                </a:cubicBezTo>
                <a:cubicBezTo>
                  <a:pt x="15142" y="3145"/>
                  <a:pt x="15165" y="3084"/>
                  <a:pt x="15191" y="3019"/>
                </a:cubicBezTo>
                <a:cubicBezTo>
                  <a:pt x="15174" y="3014"/>
                  <a:pt x="15162" y="3010"/>
                  <a:pt x="15146" y="3004"/>
                </a:cubicBezTo>
                <a:cubicBezTo>
                  <a:pt x="15154" y="2995"/>
                  <a:pt x="15160" y="2988"/>
                  <a:pt x="15180" y="2963"/>
                </a:cubicBezTo>
                <a:cubicBezTo>
                  <a:pt x="15131" y="2961"/>
                  <a:pt x="15088" y="2954"/>
                  <a:pt x="15048" y="2954"/>
                </a:cubicBezTo>
                <a:cubicBezTo>
                  <a:pt x="15031" y="2954"/>
                  <a:pt x="15016" y="2955"/>
                  <a:pt x="15000" y="2958"/>
                </a:cubicBezTo>
                <a:cubicBezTo>
                  <a:pt x="14774" y="3006"/>
                  <a:pt x="14547" y="3057"/>
                  <a:pt x="14324" y="3122"/>
                </a:cubicBezTo>
                <a:cubicBezTo>
                  <a:pt x="14162" y="3169"/>
                  <a:pt x="14006" y="3241"/>
                  <a:pt x="13848" y="3302"/>
                </a:cubicBezTo>
                <a:cubicBezTo>
                  <a:pt x="13822" y="3312"/>
                  <a:pt x="13795" y="3320"/>
                  <a:pt x="13759" y="3334"/>
                </a:cubicBezTo>
                <a:cubicBezTo>
                  <a:pt x="13819" y="3245"/>
                  <a:pt x="13872" y="3169"/>
                  <a:pt x="13925" y="3089"/>
                </a:cubicBezTo>
                <a:cubicBezTo>
                  <a:pt x="13915" y="3082"/>
                  <a:pt x="13906" y="3075"/>
                  <a:pt x="13906" y="3075"/>
                </a:cubicBezTo>
                <a:lnTo>
                  <a:pt x="13906" y="3075"/>
                </a:lnTo>
                <a:cubicBezTo>
                  <a:pt x="13906" y="3075"/>
                  <a:pt x="13906" y="3075"/>
                  <a:pt x="13907" y="3075"/>
                </a:cubicBezTo>
                <a:cubicBezTo>
                  <a:pt x="13919" y="3024"/>
                  <a:pt x="13932" y="2979"/>
                  <a:pt x="13945" y="2929"/>
                </a:cubicBezTo>
                <a:lnTo>
                  <a:pt x="13907" y="2929"/>
                </a:lnTo>
                <a:cubicBezTo>
                  <a:pt x="13940" y="2815"/>
                  <a:pt x="13973" y="2701"/>
                  <a:pt x="14009" y="2587"/>
                </a:cubicBezTo>
                <a:cubicBezTo>
                  <a:pt x="14025" y="2536"/>
                  <a:pt x="14004" y="2520"/>
                  <a:pt x="13959" y="2505"/>
                </a:cubicBezTo>
                <a:cubicBezTo>
                  <a:pt x="13922" y="2494"/>
                  <a:pt x="13885" y="2490"/>
                  <a:pt x="13849" y="2490"/>
                </a:cubicBezTo>
                <a:cubicBezTo>
                  <a:pt x="13786" y="2490"/>
                  <a:pt x="13724" y="2502"/>
                  <a:pt x="13662" y="2511"/>
                </a:cubicBezTo>
                <a:cubicBezTo>
                  <a:pt x="13640" y="2514"/>
                  <a:pt x="13617" y="2521"/>
                  <a:pt x="13595" y="2521"/>
                </a:cubicBezTo>
                <a:cubicBezTo>
                  <a:pt x="13575" y="2521"/>
                  <a:pt x="13555" y="2515"/>
                  <a:pt x="13537" y="2495"/>
                </a:cubicBezTo>
                <a:cubicBezTo>
                  <a:pt x="13532" y="2490"/>
                  <a:pt x="13521" y="2488"/>
                  <a:pt x="13510" y="2488"/>
                </a:cubicBezTo>
                <a:cubicBezTo>
                  <a:pt x="13505" y="2488"/>
                  <a:pt x="13499" y="2488"/>
                  <a:pt x="13495" y="2489"/>
                </a:cubicBezTo>
                <a:cubicBezTo>
                  <a:pt x="13377" y="2500"/>
                  <a:pt x="13267" y="2536"/>
                  <a:pt x="13162" y="2602"/>
                </a:cubicBezTo>
                <a:cubicBezTo>
                  <a:pt x="13174" y="2612"/>
                  <a:pt x="13182" y="2620"/>
                  <a:pt x="13198" y="2631"/>
                </a:cubicBezTo>
                <a:cubicBezTo>
                  <a:pt x="13169" y="2633"/>
                  <a:pt x="13147" y="2633"/>
                  <a:pt x="13122" y="2634"/>
                </a:cubicBezTo>
                <a:cubicBezTo>
                  <a:pt x="13117" y="2594"/>
                  <a:pt x="13114" y="2554"/>
                  <a:pt x="13107" y="2516"/>
                </a:cubicBezTo>
                <a:cubicBezTo>
                  <a:pt x="13101" y="2473"/>
                  <a:pt x="13092" y="2453"/>
                  <a:pt x="13071" y="2453"/>
                </a:cubicBezTo>
                <a:cubicBezTo>
                  <a:pt x="13059" y="2453"/>
                  <a:pt x="13043" y="2460"/>
                  <a:pt x="13022" y="2471"/>
                </a:cubicBezTo>
                <a:cubicBezTo>
                  <a:pt x="12965" y="2502"/>
                  <a:pt x="12914" y="2541"/>
                  <a:pt x="12863" y="2579"/>
                </a:cubicBezTo>
                <a:cubicBezTo>
                  <a:pt x="12711" y="2696"/>
                  <a:pt x="12561" y="2813"/>
                  <a:pt x="12401" y="2934"/>
                </a:cubicBezTo>
                <a:cubicBezTo>
                  <a:pt x="12382" y="2880"/>
                  <a:pt x="12363" y="2835"/>
                  <a:pt x="12351" y="2788"/>
                </a:cubicBezTo>
                <a:cubicBezTo>
                  <a:pt x="12343" y="2757"/>
                  <a:pt x="12330" y="2742"/>
                  <a:pt x="12311" y="2742"/>
                </a:cubicBezTo>
                <a:cubicBezTo>
                  <a:pt x="12300" y="2742"/>
                  <a:pt x="12287" y="2747"/>
                  <a:pt x="12273" y="2756"/>
                </a:cubicBezTo>
                <a:cubicBezTo>
                  <a:pt x="12227" y="2784"/>
                  <a:pt x="12179" y="2809"/>
                  <a:pt x="12142" y="2846"/>
                </a:cubicBezTo>
                <a:cubicBezTo>
                  <a:pt x="12020" y="2967"/>
                  <a:pt x="11913" y="3099"/>
                  <a:pt x="11819" y="3245"/>
                </a:cubicBezTo>
                <a:cubicBezTo>
                  <a:pt x="11722" y="3394"/>
                  <a:pt x="11608" y="3533"/>
                  <a:pt x="11500" y="3674"/>
                </a:cubicBezTo>
                <a:cubicBezTo>
                  <a:pt x="11397" y="3809"/>
                  <a:pt x="11290" y="3942"/>
                  <a:pt x="11185" y="4075"/>
                </a:cubicBezTo>
                <a:cubicBezTo>
                  <a:pt x="11175" y="4090"/>
                  <a:pt x="11163" y="4101"/>
                  <a:pt x="11140" y="4110"/>
                </a:cubicBezTo>
                <a:cubicBezTo>
                  <a:pt x="11252" y="3660"/>
                  <a:pt x="11371" y="3211"/>
                  <a:pt x="11474" y="2759"/>
                </a:cubicBezTo>
                <a:cubicBezTo>
                  <a:pt x="11577" y="2309"/>
                  <a:pt x="11669" y="1856"/>
                  <a:pt x="11756" y="1403"/>
                </a:cubicBezTo>
                <a:cubicBezTo>
                  <a:pt x="11844" y="947"/>
                  <a:pt x="11898" y="485"/>
                  <a:pt x="11965" y="30"/>
                </a:cubicBezTo>
                <a:cubicBezTo>
                  <a:pt x="11869" y="20"/>
                  <a:pt x="11787" y="9"/>
                  <a:pt x="11706" y="1"/>
                </a:cubicBezTo>
                <a:cubicBezTo>
                  <a:pt x="11704" y="1"/>
                  <a:pt x="11703" y="1"/>
                  <a:pt x="11701" y="1"/>
                </a:cubicBezTo>
                <a:close/>
              </a:path>
            </a:pathLst>
          </a:custGeom>
          <a:solidFill>
            <a:srgbClr val="80B31A">
              <a:alpha val="50196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17;p24"/>
          <p:cNvSpPr/>
          <p:nvPr/>
        </p:nvSpPr>
        <p:spPr>
          <a:xfrm>
            <a:off x="7352562" y="4679682"/>
            <a:ext cx="1119345" cy="979050"/>
          </a:xfrm>
          <a:custGeom>
            <a:avLst/>
            <a:gdLst/>
            <a:ahLst/>
            <a:cxnLst/>
            <a:rect l="l" t="t" r="r" b="b"/>
            <a:pathLst>
              <a:path w="37521" h="32821" extrusionOk="0">
                <a:moveTo>
                  <a:pt x="26707" y="0"/>
                </a:moveTo>
                <a:cubicBezTo>
                  <a:pt x="26685" y="0"/>
                  <a:pt x="26661" y="13"/>
                  <a:pt x="26641" y="39"/>
                </a:cubicBezTo>
                <a:cubicBezTo>
                  <a:pt x="26545" y="161"/>
                  <a:pt x="26394" y="228"/>
                  <a:pt x="26328" y="385"/>
                </a:cubicBezTo>
                <a:cubicBezTo>
                  <a:pt x="26298" y="456"/>
                  <a:pt x="26209" y="499"/>
                  <a:pt x="26148" y="559"/>
                </a:cubicBezTo>
                <a:cubicBezTo>
                  <a:pt x="25798" y="898"/>
                  <a:pt x="25454" y="1240"/>
                  <a:pt x="25100" y="1573"/>
                </a:cubicBezTo>
                <a:cubicBezTo>
                  <a:pt x="25000" y="1667"/>
                  <a:pt x="24872" y="1732"/>
                  <a:pt x="24744" y="1819"/>
                </a:cubicBezTo>
                <a:cubicBezTo>
                  <a:pt x="24724" y="1776"/>
                  <a:pt x="24701" y="1738"/>
                  <a:pt x="24688" y="1696"/>
                </a:cubicBezTo>
                <a:cubicBezTo>
                  <a:pt x="24665" y="1619"/>
                  <a:pt x="24621" y="1584"/>
                  <a:pt x="24562" y="1584"/>
                </a:cubicBezTo>
                <a:cubicBezTo>
                  <a:pt x="24540" y="1584"/>
                  <a:pt x="24516" y="1589"/>
                  <a:pt x="24490" y="1598"/>
                </a:cubicBezTo>
                <a:cubicBezTo>
                  <a:pt x="24413" y="1625"/>
                  <a:pt x="24327" y="1645"/>
                  <a:pt x="24266" y="1694"/>
                </a:cubicBezTo>
                <a:cubicBezTo>
                  <a:pt x="23997" y="1910"/>
                  <a:pt x="23720" y="2118"/>
                  <a:pt x="23515" y="2406"/>
                </a:cubicBezTo>
                <a:cubicBezTo>
                  <a:pt x="23432" y="2524"/>
                  <a:pt x="23308" y="2614"/>
                  <a:pt x="23200" y="2717"/>
                </a:cubicBezTo>
                <a:cubicBezTo>
                  <a:pt x="23090" y="2530"/>
                  <a:pt x="22973" y="2337"/>
                  <a:pt x="22862" y="2141"/>
                </a:cubicBezTo>
                <a:cubicBezTo>
                  <a:pt x="22829" y="2082"/>
                  <a:pt x="22792" y="2054"/>
                  <a:pt x="22740" y="2054"/>
                </a:cubicBezTo>
                <a:cubicBezTo>
                  <a:pt x="22719" y="2054"/>
                  <a:pt x="22696" y="2059"/>
                  <a:pt x="22670" y="2067"/>
                </a:cubicBezTo>
                <a:cubicBezTo>
                  <a:pt x="22500" y="2123"/>
                  <a:pt x="22383" y="2243"/>
                  <a:pt x="22274" y="2376"/>
                </a:cubicBezTo>
                <a:cubicBezTo>
                  <a:pt x="22162" y="2512"/>
                  <a:pt x="22052" y="2651"/>
                  <a:pt x="21943" y="2792"/>
                </a:cubicBezTo>
                <a:cubicBezTo>
                  <a:pt x="21900" y="2846"/>
                  <a:pt x="21866" y="2908"/>
                  <a:pt x="21822" y="2975"/>
                </a:cubicBezTo>
                <a:cubicBezTo>
                  <a:pt x="21796" y="2962"/>
                  <a:pt x="21765" y="2948"/>
                  <a:pt x="21737" y="2932"/>
                </a:cubicBezTo>
                <a:cubicBezTo>
                  <a:pt x="21685" y="2900"/>
                  <a:pt x="21648" y="2884"/>
                  <a:pt x="21616" y="2884"/>
                </a:cubicBezTo>
                <a:cubicBezTo>
                  <a:pt x="21574" y="2884"/>
                  <a:pt x="21543" y="2914"/>
                  <a:pt x="21498" y="2980"/>
                </a:cubicBezTo>
                <a:cubicBezTo>
                  <a:pt x="21370" y="3167"/>
                  <a:pt x="21220" y="3328"/>
                  <a:pt x="21029" y="3455"/>
                </a:cubicBezTo>
                <a:cubicBezTo>
                  <a:pt x="20977" y="3489"/>
                  <a:pt x="20952" y="3565"/>
                  <a:pt x="20916" y="3621"/>
                </a:cubicBezTo>
                <a:cubicBezTo>
                  <a:pt x="20850" y="3555"/>
                  <a:pt x="20782" y="3481"/>
                  <a:pt x="20709" y="3411"/>
                </a:cubicBezTo>
                <a:cubicBezTo>
                  <a:pt x="20679" y="3382"/>
                  <a:pt x="20645" y="3367"/>
                  <a:pt x="20610" y="3367"/>
                </a:cubicBezTo>
                <a:cubicBezTo>
                  <a:pt x="20580" y="3367"/>
                  <a:pt x="20549" y="3378"/>
                  <a:pt x="20520" y="3402"/>
                </a:cubicBezTo>
                <a:cubicBezTo>
                  <a:pt x="20456" y="3456"/>
                  <a:pt x="20393" y="3515"/>
                  <a:pt x="20339" y="3581"/>
                </a:cubicBezTo>
                <a:cubicBezTo>
                  <a:pt x="20221" y="3725"/>
                  <a:pt x="20108" y="3874"/>
                  <a:pt x="19993" y="4021"/>
                </a:cubicBezTo>
                <a:cubicBezTo>
                  <a:pt x="19986" y="4029"/>
                  <a:pt x="19976" y="4039"/>
                  <a:pt x="19973" y="4049"/>
                </a:cubicBezTo>
                <a:cubicBezTo>
                  <a:pt x="19932" y="4168"/>
                  <a:pt x="19885" y="4274"/>
                  <a:pt x="19742" y="4319"/>
                </a:cubicBezTo>
                <a:cubicBezTo>
                  <a:pt x="19697" y="4333"/>
                  <a:pt x="19680" y="4436"/>
                  <a:pt x="19650" y="4500"/>
                </a:cubicBezTo>
                <a:cubicBezTo>
                  <a:pt x="19614" y="4575"/>
                  <a:pt x="19577" y="4651"/>
                  <a:pt x="19532" y="4742"/>
                </a:cubicBezTo>
                <a:cubicBezTo>
                  <a:pt x="19384" y="4508"/>
                  <a:pt x="19256" y="4296"/>
                  <a:pt x="19116" y="4090"/>
                </a:cubicBezTo>
                <a:cubicBezTo>
                  <a:pt x="19095" y="4060"/>
                  <a:pt x="19022" y="4065"/>
                  <a:pt x="18978" y="4057"/>
                </a:cubicBezTo>
                <a:cubicBezTo>
                  <a:pt x="18795" y="3873"/>
                  <a:pt x="18605" y="3683"/>
                  <a:pt x="18414" y="3497"/>
                </a:cubicBezTo>
                <a:cubicBezTo>
                  <a:pt x="18401" y="3485"/>
                  <a:pt x="18377" y="3479"/>
                  <a:pt x="18354" y="3479"/>
                </a:cubicBezTo>
                <a:cubicBezTo>
                  <a:pt x="18341" y="3479"/>
                  <a:pt x="18328" y="3481"/>
                  <a:pt x="18317" y="3484"/>
                </a:cubicBezTo>
                <a:cubicBezTo>
                  <a:pt x="18194" y="3522"/>
                  <a:pt x="18098" y="3591"/>
                  <a:pt x="18034" y="3710"/>
                </a:cubicBezTo>
                <a:cubicBezTo>
                  <a:pt x="17972" y="3828"/>
                  <a:pt x="17884" y="3932"/>
                  <a:pt x="17810" y="4043"/>
                </a:cubicBezTo>
                <a:cubicBezTo>
                  <a:pt x="17773" y="4099"/>
                  <a:pt x="17740" y="4160"/>
                  <a:pt x="17704" y="4219"/>
                </a:cubicBezTo>
                <a:cubicBezTo>
                  <a:pt x="17663" y="4190"/>
                  <a:pt x="17629" y="4175"/>
                  <a:pt x="17599" y="4175"/>
                </a:cubicBezTo>
                <a:cubicBezTo>
                  <a:pt x="17554" y="4175"/>
                  <a:pt x="17518" y="4209"/>
                  <a:pt x="17484" y="4286"/>
                </a:cubicBezTo>
                <a:cubicBezTo>
                  <a:pt x="17370" y="4533"/>
                  <a:pt x="17268" y="4789"/>
                  <a:pt x="17164" y="5031"/>
                </a:cubicBezTo>
                <a:cubicBezTo>
                  <a:pt x="17103" y="4978"/>
                  <a:pt x="17023" y="4906"/>
                  <a:pt x="16944" y="4836"/>
                </a:cubicBezTo>
                <a:cubicBezTo>
                  <a:pt x="16904" y="4800"/>
                  <a:pt x="16864" y="4781"/>
                  <a:pt x="16827" y="4781"/>
                </a:cubicBezTo>
                <a:cubicBezTo>
                  <a:pt x="16787" y="4781"/>
                  <a:pt x="16749" y="4803"/>
                  <a:pt x="16716" y="4851"/>
                </a:cubicBezTo>
                <a:cubicBezTo>
                  <a:pt x="16624" y="4984"/>
                  <a:pt x="16532" y="5122"/>
                  <a:pt x="16471" y="5269"/>
                </a:cubicBezTo>
                <a:cubicBezTo>
                  <a:pt x="16384" y="5484"/>
                  <a:pt x="16321" y="5711"/>
                  <a:pt x="16254" y="5933"/>
                </a:cubicBezTo>
                <a:cubicBezTo>
                  <a:pt x="16233" y="6005"/>
                  <a:pt x="16229" y="6082"/>
                  <a:pt x="16215" y="6163"/>
                </a:cubicBezTo>
                <a:cubicBezTo>
                  <a:pt x="16079" y="6188"/>
                  <a:pt x="16059" y="6215"/>
                  <a:pt x="16056" y="6445"/>
                </a:cubicBezTo>
                <a:cubicBezTo>
                  <a:pt x="16054" y="6610"/>
                  <a:pt x="16068" y="6775"/>
                  <a:pt x="16061" y="6941"/>
                </a:cubicBezTo>
                <a:cubicBezTo>
                  <a:pt x="16055" y="7088"/>
                  <a:pt x="16030" y="7234"/>
                  <a:pt x="16014" y="7382"/>
                </a:cubicBezTo>
                <a:cubicBezTo>
                  <a:pt x="15916" y="7319"/>
                  <a:pt x="15818" y="7258"/>
                  <a:pt x="15723" y="7193"/>
                </a:cubicBezTo>
                <a:cubicBezTo>
                  <a:pt x="15692" y="7172"/>
                  <a:pt x="15662" y="7162"/>
                  <a:pt x="15635" y="7162"/>
                </a:cubicBezTo>
                <a:cubicBezTo>
                  <a:pt x="15593" y="7162"/>
                  <a:pt x="15558" y="7189"/>
                  <a:pt x="15538" y="7242"/>
                </a:cubicBezTo>
                <a:cubicBezTo>
                  <a:pt x="15477" y="7403"/>
                  <a:pt x="15427" y="7571"/>
                  <a:pt x="15377" y="7736"/>
                </a:cubicBezTo>
                <a:cubicBezTo>
                  <a:pt x="15348" y="7835"/>
                  <a:pt x="15314" y="7936"/>
                  <a:pt x="15302" y="8037"/>
                </a:cubicBezTo>
                <a:cubicBezTo>
                  <a:pt x="15267" y="8302"/>
                  <a:pt x="15242" y="8569"/>
                  <a:pt x="15214" y="8837"/>
                </a:cubicBezTo>
                <a:cubicBezTo>
                  <a:pt x="15205" y="8832"/>
                  <a:pt x="15186" y="8813"/>
                  <a:pt x="15168" y="8811"/>
                </a:cubicBezTo>
                <a:cubicBezTo>
                  <a:pt x="15147" y="8808"/>
                  <a:pt x="15123" y="8803"/>
                  <a:pt x="15101" y="8803"/>
                </a:cubicBezTo>
                <a:cubicBezTo>
                  <a:pt x="15085" y="8803"/>
                  <a:pt x="15071" y="8805"/>
                  <a:pt x="15061" y="8813"/>
                </a:cubicBezTo>
                <a:cubicBezTo>
                  <a:pt x="15027" y="8837"/>
                  <a:pt x="14998" y="8881"/>
                  <a:pt x="14990" y="8922"/>
                </a:cubicBezTo>
                <a:cubicBezTo>
                  <a:pt x="14983" y="8966"/>
                  <a:pt x="15000" y="9016"/>
                  <a:pt x="15008" y="9063"/>
                </a:cubicBezTo>
                <a:cubicBezTo>
                  <a:pt x="15047" y="9287"/>
                  <a:pt x="15004" y="9503"/>
                  <a:pt x="14950" y="9723"/>
                </a:cubicBezTo>
                <a:cubicBezTo>
                  <a:pt x="14886" y="9980"/>
                  <a:pt x="14854" y="10246"/>
                  <a:pt x="14794" y="10504"/>
                </a:cubicBezTo>
                <a:cubicBezTo>
                  <a:pt x="14778" y="10576"/>
                  <a:pt x="14729" y="10635"/>
                  <a:pt x="14840" y="10663"/>
                </a:cubicBezTo>
                <a:cubicBezTo>
                  <a:pt x="14739" y="10740"/>
                  <a:pt x="14711" y="10861"/>
                  <a:pt x="14757" y="10976"/>
                </a:cubicBezTo>
                <a:cubicBezTo>
                  <a:pt x="14769" y="11005"/>
                  <a:pt x="14759" y="11045"/>
                  <a:pt x="14756" y="11080"/>
                </a:cubicBezTo>
                <a:cubicBezTo>
                  <a:pt x="14744" y="11187"/>
                  <a:pt x="14727" y="11292"/>
                  <a:pt x="14720" y="11399"/>
                </a:cubicBezTo>
                <a:cubicBezTo>
                  <a:pt x="14713" y="11489"/>
                  <a:pt x="14717" y="11580"/>
                  <a:pt x="14723" y="11667"/>
                </a:cubicBezTo>
                <a:cubicBezTo>
                  <a:pt x="14716" y="11725"/>
                  <a:pt x="14691" y="11790"/>
                  <a:pt x="14707" y="11844"/>
                </a:cubicBezTo>
                <a:cubicBezTo>
                  <a:pt x="14723" y="11903"/>
                  <a:pt x="14558" y="11944"/>
                  <a:pt x="14667" y="11982"/>
                </a:cubicBezTo>
                <a:cubicBezTo>
                  <a:pt x="14664" y="12046"/>
                  <a:pt x="14677" y="12113"/>
                  <a:pt x="14653" y="12132"/>
                </a:cubicBezTo>
                <a:cubicBezTo>
                  <a:pt x="14569" y="12198"/>
                  <a:pt x="14605" y="12291"/>
                  <a:pt x="14577" y="12367"/>
                </a:cubicBezTo>
                <a:cubicBezTo>
                  <a:pt x="14501" y="12576"/>
                  <a:pt x="14412" y="12779"/>
                  <a:pt x="14326" y="12984"/>
                </a:cubicBezTo>
                <a:cubicBezTo>
                  <a:pt x="14311" y="13021"/>
                  <a:pt x="14289" y="13057"/>
                  <a:pt x="14245" y="13091"/>
                </a:cubicBezTo>
                <a:cubicBezTo>
                  <a:pt x="14223" y="12934"/>
                  <a:pt x="14202" y="12779"/>
                  <a:pt x="14181" y="12624"/>
                </a:cubicBezTo>
                <a:cubicBezTo>
                  <a:pt x="14150" y="12394"/>
                  <a:pt x="14121" y="12167"/>
                  <a:pt x="14093" y="11939"/>
                </a:cubicBezTo>
                <a:cubicBezTo>
                  <a:pt x="14072" y="11777"/>
                  <a:pt x="14063" y="11612"/>
                  <a:pt x="14029" y="11453"/>
                </a:cubicBezTo>
                <a:cubicBezTo>
                  <a:pt x="13962" y="11137"/>
                  <a:pt x="13872" y="10825"/>
                  <a:pt x="13812" y="10508"/>
                </a:cubicBezTo>
                <a:cubicBezTo>
                  <a:pt x="13764" y="10259"/>
                  <a:pt x="13747" y="10006"/>
                  <a:pt x="13716" y="9754"/>
                </a:cubicBezTo>
                <a:cubicBezTo>
                  <a:pt x="13709" y="9685"/>
                  <a:pt x="13704" y="9614"/>
                  <a:pt x="13684" y="9547"/>
                </a:cubicBezTo>
                <a:cubicBezTo>
                  <a:pt x="13675" y="9515"/>
                  <a:pt x="13636" y="9491"/>
                  <a:pt x="13596" y="9471"/>
                </a:cubicBezTo>
                <a:cubicBezTo>
                  <a:pt x="13567" y="9212"/>
                  <a:pt x="13469" y="8967"/>
                  <a:pt x="13358" y="8725"/>
                </a:cubicBezTo>
                <a:cubicBezTo>
                  <a:pt x="13315" y="8636"/>
                  <a:pt x="13298" y="8533"/>
                  <a:pt x="13272" y="8435"/>
                </a:cubicBezTo>
                <a:cubicBezTo>
                  <a:pt x="13263" y="8407"/>
                  <a:pt x="13263" y="8380"/>
                  <a:pt x="13257" y="8354"/>
                </a:cubicBezTo>
                <a:cubicBezTo>
                  <a:pt x="13229" y="8227"/>
                  <a:pt x="13189" y="8167"/>
                  <a:pt x="13125" y="8167"/>
                </a:cubicBezTo>
                <a:cubicBezTo>
                  <a:pt x="13085" y="8167"/>
                  <a:pt x="13036" y="8190"/>
                  <a:pt x="12973" y="8234"/>
                </a:cubicBezTo>
                <a:cubicBezTo>
                  <a:pt x="12955" y="8247"/>
                  <a:pt x="12937" y="8261"/>
                  <a:pt x="12929" y="8267"/>
                </a:cubicBezTo>
                <a:cubicBezTo>
                  <a:pt x="12833" y="7999"/>
                  <a:pt x="12723" y="7736"/>
                  <a:pt x="12648" y="7465"/>
                </a:cubicBezTo>
                <a:cubicBezTo>
                  <a:pt x="12593" y="7268"/>
                  <a:pt x="12579" y="7058"/>
                  <a:pt x="12548" y="6854"/>
                </a:cubicBezTo>
                <a:cubicBezTo>
                  <a:pt x="12542" y="6811"/>
                  <a:pt x="12542" y="6768"/>
                  <a:pt x="12533" y="6727"/>
                </a:cubicBezTo>
                <a:cubicBezTo>
                  <a:pt x="12503" y="6589"/>
                  <a:pt x="12476" y="6537"/>
                  <a:pt x="12399" y="6537"/>
                </a:cubicBezTo>
                <a:cubicBezTo>
                  <a:pt x="12366" y="6537"/>
                  <a:pt x="12323" y="6547"/>
                  <a:pt x="12267" y="6563"/>
                </a:cubicBezTo>
                <a:cubicBezTo>
                  <a:pt x="12219" y="6277"/>
                  <a:pt x="12051" y="6053"/>
                  <a:pt x="11884" y="5832"/>
                </a:cubicBezTo>
                <a:cubicBezTo>
                  <a:pt x="11818" y="5745"/>
                  <a:pt x="11755" y="5704"/>
                  <a:pt x="11685" y="5704"/>
                </a:cubicBezTo>
                <a:cubicBezTo>
                  <a:pt x="11627" y="5704"/>
                  <a:pt x="11565" y="5732"/>
                  <a:pt x="11494" y="5786"/>
                </a:cubicBezTo>
                <a:cubicBezTo>
                  <a:pt x="11406" y="5850"/>
                  <a:pt x="11317" y="5911"/>
                  <a:pt x="11234" y="5983"/>
                </a:cubicBezTo>
                <a:cubicBezTo>
                  <a:pt x="11169" y="6041"/>
                  <a:pt x="11115" y="6111"/>
                  <a:pt x="11055" y="6175"/>
                </a:cubicBezTo>
                <a:cubicBezTo>
                  <a:pt x="10986" y="5859"/>
                  <a:pt x="10762" y="5614"/>
                  <a:pt x="10608" y="5333"/>
                </a:cubicBezTo>
                <a:cubicBezTo>
                  <a:pt x="10495" y="5128"/>
                  <a:pt x="10401" y="4913"/>
                  <a:pt x="10300" y="4702"/>
                </a:cubicBezTo>
                <a:cubicBezTo>
                  <a:pt x="10226" y="4546"/>
                  <a:pt x="10182" y="4474"/>
                  <a:pt x="10114" y="4474"/>
                </a:cubicBezTo>
                <a:cubicBezTo>
                  <a:pt x="10061" y="4474"/>
                  <a:pt x="9993" y="4516"/>
                  <a:pt x="9886" y="4594"/>
                </a:cubicBezTo>
                <a:cubicBezTo>
                  <a:pt x="9775" y="4403"/>
                  <a:pt x="9664" y="4213"/>
                  <a:pt x="9559" y="4021"/>
                </a:cubicBezTo>
                <a:cubicBezTo>
                  <a:pt x="9506" y="3922"/>
                  <a:pt x="9480" y="3882"/>
                  <a:pt x="9437" y="3882"/>
                </a:cubicBezTo>
                <a:cubicBezTo>
                  <a:pt x="9412" y="3882"/>
                  <a:pt x="9381" y="3896"/>
                  <a:pt x="9336" y="3918"/>
                </a:cubicBezTo>
                <a:cubicBezTo>
                  <a:pt x="9181" y="3709"/>
                  <a:pt x="9035" y="3497"/>
                  <a:pt x="8870" y="3303"/>
                </a:cubicBezTo>
                <a:cubicBezTo>
                  <a:pt x="8829" y="3254"/>
                  <a:pt x="8795" y="3232"/>
                  <a:pt x="8759" y="3232"/>
                </a:cubicBezTo>
                <a:cubicBezTo>
                  <a:pt x="8715" y="3232"/>
                  <a:pt x="8669" y="3266"/>
                  <a:pt x="8610" y="3328"/>
                </a:cubicBezTo>
                <a:cubicBezTo>
                  <a:pt x="8515" y="3424"/>
                  <a:pt x="8415" y="3513"/>
                  <a:pt x="8313" y="3611"/>
                </a:cubicBezTo>
                <a:cubicBezTo>
                  <a:pt x="8150" y="3351"/>
                  <a:pt x="7979" y="3082"/>
                  <a:pt x="7805" y="2805"/>
                </a:cubicBezTo>
                <a:cubicBezTo>
                  <a:pt x="7778" y="2826"/>
                  <a:pt x="7752" y="2845"/>
                  <a:pt x="7738" y="2855"/>
                </a:cubicBezTo>
                <a:cubicBezTo>
                  <a:pt x="7515" y="2653"/>
                  <a:pt x="7411" y="2340"/>
                  <a:pt x="7114" y="2207"/>
                </a:cubicBezTo>
                <a:cubicBezTo>
                  <a:pt x="7073" y="2189"/>
                  <a:pt x="7049" y="2179"/>
                  <a:pt x="7031" y="2179"/>
                </a:cubicBezTo>
                <a:cubicBezTo>
                  <a:pt x="7007" y="2179"/>
                  <a:pt x="6994" y="2198"/>
                  <a:pt x="6964" y="2244"/>
                </a:cubicBezTo>
                <a:cubicBezTo>
                  <a:pt x="6755" y="1978"/>
                  <a:pt x="6543" y="1712"/>
                  <a:pt x="6336" y="1441"/>
                </a:cubicBezTo>
                <a:cubicBezTo>
                  <a:pt x="6218" y="1285"/>
                  <a:pt x="6112" y="1121"/>
                  <a:pt x="5989" y="968"/>
                </a:cubicBezTo>
                <a:cubicBezTo>
                  <a:pt x="5942" y="910"/>
                  <a:pt x="5865" y="876"/>
                  <a:pt x="5802" y="831"/>
                </a:cubicBezTo>
                <a:cubicBezTo>
                  <a:pt x="5776" y="895"/>
                  <a:pt x="5727" y="962"/>
                  <a:pt x="5731" y="1025"/>
                </a:cubicBezTo>
                <a:cubicBezTo>
                  <a:pt x="5742" y="1249"/>
                  <a:pt x="5766" y="1473"/>
                  <a:pt x="5798" y="1696"/>
                </a:cubicBezTo>
                <a:cubicBezTo>
                  <a:pt x="5830" y="1922"/>
                  <a:pt x="5878" y="2146"/>
                  <a:pt x="5917" y="2372"/>
                </a:cubicBezTo>
                <a:cubicBezTo>
                  <a:pt x="5907" y="2368"/>
                  <a:pt x="5896" y="2366"/>
                  <a:pt x="5885" y="2362"/>
                </a:cubicBezTo>
                <a:cubicBezTo>
                  <a:pt x="5864" y="2396"/>
                  <a:pt x="5821" y="2434"/>
                  <a:pt x="5824" y="2465"/>
                </a:cubicBezTo>
                <a:cubicBezTo>
                  <a:pt x="5842" y="2681"/>
                  <a:pt x="5874" y="2895"/>
                  <a:pt x="5891" y="3111"/>
                </a:cubicBezTo>
                <a:cubicBezTo>
                  <a:pt x="5899" y="3178"/>
                  <a:pt x="5860" y="3249"/>
                  <a:pt x="5865" y="3317"/>
                </a:cubicBezTo>
                <a:cubicBezTo>
                  <a:pt x="5874" y="3452"/>
                  <a:pt x="5900" y="3586"/>
                  <a:pt x="5919" y="3729"/>
                </a:cubicBezTo>
                <a:cubicBezTo>
                  <a:pt x="5893" y="3721"/>
                  <a:pt x="5869" y="3714"/>
                  <a:pt x="5844" y="3707"/>
                </a:cubicBezTo>
                <a:cubicBezTo>
                  <a:pt x="5803" y="3694"/>
                  <a:pt x="5767" y="3688"/>
                  <a:pt x="5736" y="3688"/>
                </a:cubicBezTo>
                <a:cubicBezTo>
                  <a:pt x="5642" y="3688"/>
                  <a:pt x="5590" y="3747"/>
                  <a:pt x="5577" y="3877"/>
                </a:cubicBezTo>
                <a:cubicBezTo>
                  <a:pt x="5549" y="4146"/>
                  <a:pt x="5528" y="4415"/>
                  <a:pt x="5510" y="4686"/>
                </a:cubicBezTo>
                <a:cubicBezTo>
                  <a:pt x="5505" y="4768"/>
                  <a:pt x="5521" y="4850"/>
                  <a:pt x="5528" y="4940"/>
                </a:cubicBezTo>
                <a:cubicBezTo>
                  <a:pt x="5498" y="4929"/>
                  <a:pt x="5461" y="4914"/>
                  <a:pt x="5422" y="4902"/>
                </a:cubicBezTo>
                <a:cubicBezTo>
                  <a:pt x="5403" y="4896"/>
                  <a:pt x="5386" y="4893"/>
                  <a:pt x="5370" y="4893"/>
                </a:cubicBezTo>
                <a:cubicBezTo>
                  <a:pt x="5318" y="4893"/>
                  <a:pt x="5290" y="4928"/>
                  <a:pt x="5300" y="4994"/>
                </a:cubicBezTo>
                <a:cubicBezTo>
                  <a:pt x="5317" y="5102"/>
                  <a:pt x="5351" y="5206"/>
                  <a:pt x="5369" y="5313"/>
                </a:cubicBezTo>
                <a:cubicBezTo>
                  <a:pt x="5386" y="5432"/>
                  <a:pt x="5403" y="5551"/>
                  <a:pt x="5405" y="5669"/>
                </a:cubicBezTo>
                <a:cubicBezTo>
                  <a:pt x="5409" y="5885"/>
                  <a:pt x="5400" y="6103"/>
                  <a:pt x="5397" y="6298"/>
                </a:cubicBezTo>
                <a:cubicBezTo>
                  <a:pt x="5153" y="6316"/>
                  <a:pt x="4901" y="6329"/>
                  <a:pt x="4650" y="6353"/>
                </a:cubicBezTo>
                <a:cubicBezTo>
                  <a:pt x="4613" y="6355"/>
                  <a:pt x="4553" y="6403"/>
                  <a:pt x="4550" y="6435"/>
                </a:cubicBezTo>
                <a:cubicBezTo>
                  <a:pt x="4529" y="6591"/>
                  <a:pt x="4525" y="6751"/>
                  <a:pt x="4514" y="6919"/>
                </a:cubicBezTo>
                <a:cubicBezTo>
                  <a:pt x="4427" y="6940"/>
                  <a:pt x="4419" y="6964"/>
                  <a:pt x="4460" y="7087"/>
                </a:cubicBezTo>
                <a:cubicBezTo>
                  <a:pt x="4509" y="7233"/>
                  <a:pt x="4548" y="7382"/>
                  <a:pt x="4588" y="7525"/>
                </a:cubicBezTo>
                <a:cubicBezTo>
                  <a:pt x="4424" y="7528"/>
                  <a:pt x="4399" y="7559"/>
                  <a:pt x="4463" y="7706"/>
                </a:cubicBezTo>
                <a:cubicBezTo>
                  <a:pt x="4561" y="7928"/>
                  <a:pt x="4670" y="8146"/>
                  <a:pt x="4768" y="8369"/>
                </a:cubicBezTo>
                <a:cubicBezTo>
                  <a:pt x="4798" y="8436"/>
                  <a:pt x="4805" y="8514"/>
                  <a:pt x="4822" y="8583"/>
                </a:cubicBezTo>
                <a:cubicBezTo>
                  <a:pt x="4704" y="8570"/>
                  <a:pt x="4598" y="8557"/>
                  <a:pt x="4493" y="8546"/>
                </a:cubicBezTo>
                <a:cubicBezTo>
                  <a:pt x="4485" y="8545"/>
                  <a:pt x="4476" y="8545"/>
                  <a:pt x="4468" y="8545"/>
                </a:cubicBezTo>
                <a:cubicBezTo>
                  <a:pt x="4390" y="8545"/>
                  <a:pt x="4356" y="8595"/>
                  <a:pt x="4366" y="8674"/>
                </a:cubicBezTo>
                <a:cubicBezTo>
                  <a:pt x="4375" y="8750"/>
                  <a:pt x="4386" y="8832"/>
                  <a:pt x="4423" y="8896"/>
                </a:cubicBezTo>
                <a:cubicBezTo>
                  <a:pt x="4572" y="9153"/>
                  <a:pt x="4623" y="9441"/>
                  <a:pt x="4707" y="9719"/>
                </a:cubicBezTo>
                <a:cubicBezTo>
                  <a:pt x="4773" y="9936"/>
                  <a:pt x="4880" y="10141"/>
                  <a:pt x="4975" y="10350"/>
                </a:cubicBezTo>
                <a:cubicBezTo>
                  <a:pt x="5014" y="10435"/>
                  <a:pt x="5067" y="10516"/>
                  <a:pt x="5105" y="10581"/>
                </a:cubicBezTo>
                <a:cubicBezTo>
                  <a:pt x="4944" y="10567"/>
                  <a:pt x="4772" y="10547"/>
                  <a:pt x="4599" y="10538"/>
                </a:cubicBezTo>
                <a:cubicBezTo>
                  <a:pt x="4557" y="10536"/>
                  <a:pt x="4514" y="10535"/>
                  <a:pt x="4472" y="10535"/>
                </a:cubicBezTo>
                <a:cubicBezTo>
                  <a:pt x="4390" y="10535"/>
                  <a:pt x="4308" y="10538"/>
                  <a:pt x="4226" y="10540"/>
                </a:cubicBezTo>
                <a:cubicBezTo>
                  <a:pt x="4085" y="10541"/>
                  <a:pt x="4071" y="10558"/>
                  <a:pt x="4080" y="10694"/>
                </a:cubicBezTo>
                <a:cubicBezTo>
                  <a:pt x="4082" y="10716"/>
                  <a:pt x="4082" y="10738"/>
                  <a:pt x="4084" y="10775"/>
                </a:cubicBezTo>
                <a:cubicBezTo>
                  <a:pt x="4016" y="10743"/>
                  <a:pt x="3950" y="10732"/>
                  <a:pt x="3885" y="10732"/>
                </a:cubicBezTo>
                <a:cubicBezTo>
                  <a:pt x="3732" y="10732"/>
                  <a:pt x="3586" y="10794"/>
                  <a:pt x="3437" y="10804"/>
                </a:cubicBezTo>
                <a:cubicBezTo>
                  <a:pt x="3414" y="10805"/>
                  <a:pt x="3373" y="10857"/>
                  <a:pt x="3374" y="10885"/>
                </a:cubicBezTo>
                <a:cubicBezTo>
                  <a:pt x="3382" y="11070"/>
                  <a:pt x="3387" y="11255"/>
                  <a:pt x="3415" y="11437"/>
                </a:cubicBezTo>
                <a:cubicBezTo>
                  <a:pt x="3430" y="11533"/>
                  <a:pt x="3491" y="11621"/>
                  <a:pt x="3541" y="11736"/>
                </a:cubicBezTo>
                <a:lnTo>
                  <a:pt x="3541" y="11736"/>
                </a:lnTo>
                <a:cubicBezTo>
                  <a:pt x="3539" y="11735"/>
                  <a:pt x="3528" y="11730"/>
                  <a:pt x="3516" y="11730"/>
                </a:cubicBezTo>
                <a:cubicBezTo>
                  <a:pt x="3513" y="11730"/>
                  <a:pt x="3510" y="11730"/>
                  <a:pt x="3508" y="11731"/>
                </a:cubicBezTo>
                <a:cubicBezTo>
                  <a:pt x="3358" y="11761"/>
                  <a:pt x="3336" y="11827"/>
                  <a:pt x="3418" y="11956"/>
                </a:cubicBezTo>
                <a:cubicBezTo>
                  <a:pt x="3532" y="12136"/>
                  <a:pt x="3639" y="12321"/>
                  <a:pt x="3752" y="12501"/>
                </a:cubicBezTo>
                <a:cubicBezTo>
                  <a:pt x="3780" y="12546"/>
                  <a:pt x="3817" y="12586"/>
                  <a:pt x="3848" y="12624"/>
                </a:cubicBezTo>
                <a:cubicBezTo>
                  <a:pt x="3778" y="12654"/>
                  <a:pt x="3703" y="12685"/>
                  <a:pt x="3629" y="12717"/>
                </a:cubicBezTo>
                <a:cubicBezTo>
                  <a:pt x="3553" y="12750"/>
                  <a:pt x="3542" y="12796"/>
                  <a:pt x="3578" y="12876"/>
                </a:cubicBezTo>
                <a:cubicBezTo>
                  <a:pt x="3706" y="13153"/>
                  <a:pt x="3894" y="13370"/>
                  <a:pt x="4170" y="13506"/>
                </a:cubicBezTo>
                <a:cubicBezTo>
                  <a:pt x="4187" y="13515"/>
                  <a:pt x="4201" y="13529"/>
                  <a:pt x="4218" y="13542"/>
                </a:cubicBezTo>
                <a:cubicBezTo>
                  <a:pt x="4211" y="13555"/>
                  <a:pt x="4206" y="13565"/>
                  <a:pt x="4198" y="13571"/>
                </a:cubicBezTo>
                <a:cubicBezTo>
                  <a:pt x="4165" y="13599"/>
                  <a:pt x="4130" y="13627"/>
                  <a:pt x="4097" y="13654"/>
                </a:cubicBezTo>
                <a:cubicBezTo>
                  <a:pt x="4126" y="13686"/>
                  <a:pt x="4148" y="13735"/>
                  <a:pt x="4186" y="13752"/>
                </a:cubicBezTo>
                <a:cubicBezTo>
                  <a:pt x="4372" y="13845"/>
                  <a:pt x="4483" y="14002"/>
                  <a:pt x="4572" y="14180"/>
                </a:cubicBezTo>
                <a:cubicBezTo>
                  <a:pt x="4599" y="14235"/>
                  <a:pt x="4633" y="14287"/>
                  <a:pt x="4659" y="14334"/>
                </a:cubicBezTo>
                <a:cubicBezTo>
                  <a:pt x="4547" y="14381"/>
                  <a:pt x="4440" y="14432"/>
                  <a:pt x="4329" y="14474"/>
                </a:cubicBezTo>
                <a:cubicBezTo>
                  <a:pt x="4242" y="14506"/>
                  <a:pt x="4241" y="14570"/>
                  <a:pt x="4269" y="14630"/>
                </a:cubicBezTo>
                <a:cubicBezTo>
                  <a:pt x="4396" y="14895"/>
                  <a:pt x="4547" y="15146"/>
                  <a:pt x="4802" y="15317"/>
                </a:cubicBezTo>
                <a:cubicBezTo>
                  <a:pt x="4897" y="15382"/>
                  <a:pt x="4977" y="15470"/>
                  <a:pt x="5100" y="15580"/>
                </a:cubicBezTo>
                <a:cubicBezTo>
                  <a:pt x="5054" y="15574"/>
                  <a:pt x="5014" y="15571"/>
                  <a:pt x="4975" y="15567"/>
                </a:cubicBezTo>
                <a:lnTo>
                  <a:pt x="4975" y="15567"/>
                </a:lnTo>
                <a:cubicBezTo>
                  <a:pt x="4949" y="15825"/>
                  <a:pt x="5177" y="15888"/>
                  <a:pt x="5299" y="16024"/>
                </a:cubicBezTo>
                <a:cubicBezTo>
                  <a:pt x="5451" y="16192"/>
                  <a:pt x="5630" y="16336"/>
                  <a:pt x="5791" y="16495"/>
                </a:cubicBezTo>
                <a:cubicBezTo>
                  <a:pt x="5960" y="16663"/>
                  <a:pt x="6130" y="16830"/>
                  <a:pt x="6285" y="17010"/>
                </a:cubicBezTo>
                <a:cubicBezTo>
                  <a:pt x="6389" y="17132"/>
                  <a:pt x="6469" y="17275"/>
                  <a:pt x="6558" y="17409"/>
                </a:cubicBezTo>
                <a:cubicBezTo>
                  <a:pt x="6590" y="17456"/>
                  <a:pt x="6625" y="17504"/>
                  <a:pt x="6670" y="17568"/>
                </a:cubicBezTo>
                <a:cubicBezTo>
                  <a:pt x="6628" y="17559"/>
                  <a:pt x="6604" y="17553"/>
                  <a:pt x="6580" y="17549"/>
                </a:cubicBezTo>
                <a:cubicBezTo>
                  <a:pt x="6415" y="17521"/>
                  <a:pt x="6251" y="17488"/>
                  <a:pt x="6085" y="17470"/>
                </a:cubicBezTo>
                <a:cubicBezTo>
                  <a:pt x="5945" y="17454"/>
                  <a:pt x="5802" y="17459"/>
                  <a:pt x="5662" y="17445"/>
                </a:cubicBezTo>
                <a:cubicBezTo>
                  <a:pt x="5453" y="17423"/>
                  <a:pt x="5246" y="17389"/>
                  <a:pt x="5040" y="17367"/>
                </a:cubicBezTo>
                <a:cubicBezTo>
                  <a:pt x="5035" y="17366"/>
                  <a:pt x="5031" y="17366"/>
                  <a:pt x="5027" y="17366"/>
                </a:cubicBezTo>
                <a:cubicBezTo>
                  <a:pt x="4989" y="17366"/>
                  <a:pt x="4949" y="17384"/>
                  <a:pt x="4911" y="17394"/>
                </a:cubicBezTo>
                <a:lnTo>
                  <a:pt x="4942" y="17521"/>
                </a:lnTo>
                <a:cubicBezTo>
                  <a:pt x="4876" y="17508"/>
                  <a:pt x="4810" y="17497"/>
                  <a:pt x="4747" y="17497"/>
                </a:cubicBezTo>
                <a:cubicBezTo>
                  <a:pt x="4667" y="17497"/>
                  <a:pt x="4592" y="17515"/>
                  <a:pt x="4534" y="17569"/>
                </a:cubicBezTo>
                <a:cubicBezTo>
                  <a:pt x="4439" y="17564"/>
                  <a:pt x="4362" y="17553"/>
                  <a:pt x="4289" y="17553"/>
                </a:cubicBezTo>
                <a:cubicBezTo>
                  <a:pt x="4273" y="17553"/>
                  <a:pt x="4257" y="17554"/>
                  <a:pt x="4241" y="17555"/>
                </a:cubicBezTo>
                <a:cubicBezTo>
                  <a:pt x="4074" y="17573"/>
                  <a:pt x="3909" y="17594"/>
                  <a:pt x="3745" y="17627"/>
                </a:cubicBezTo>
                <a:cubicBezTo>
                  <a:pt x="3606" y="17656"/>
                  <a:pt x="3591" y="17699"/>
                  <a:pt x="3625" y="17835"/>
                </a:cubicBezTo>
                <a:cubicBezTo>
                  <a:pt x="3653" y="17946"/>
                  <a:pt x="3672" y="18061"/>
                  <a:pt x="3697" y="18178"/>
                </a:cubicBezTo>
                <a:cubicBezTo>
                  <a:pt x="3629" y="18172"/>
                  <a:pt x="3560" y="18169"/>
                  <a:pt x="3492" y="18169"/>
                </a:cubicBezTo>
                <a:cubicBezTo>
                  <a:pt x="3198" y="18169"/>
                  <a:pt x="2907" y="18222"/>
                  <a:pt x="2618" y="18301"/>
                </a:cubicBezTo>
                <a:cubicBezTo>
                  <a:pt x="2530" y="18326"/>
                  <a:pt x="2431" y="18310"/>
                  <a:pt x="2343" y="18335"/>
                </a:cubicBezTo>
                <a:cubicBezTo>
                  <a:pt x="2175" y="18381"/>
                  <a:pt x="2168" y="18407"/>
                  <a:pt x="2230" y="18569"/>
                </a:cubicBezTo>
                <a:cubicBezTo>
                  <a:pt x="2031" y="18562"/>
                  <a:pt x="1836" y="18556"/>
                  <a:pt x="1640" y="18548"/>
                </a:cubicBezTo>
                <a:cubicBezTo>
                  <a:pt x="1593" y="18547"/>
                  <a:pt x="1546" y="18540"/>
                  <a:pt x="1500" y="18536"/>
                </a:cubicBezTo>
                <a:cubicBezTo>
                  <a:pt x="1488" y="18535"/>
                  <a:pt x="1476" y="18534"/>
                  <a:pt x="1465" y="18534"/>
                </a:cubicBezTo>
                <a:cubicBezTo>
                  <a:pt x="1407" y="18534"/>
                  <a:pt x="1366" y="18551"/>
                  <a:pt x="1383" y="18625"/>
                </a:cubicBezTo>
                <a:cubicBezTo>
                  <a:pt x="1304" y="18623"/>
                  <a:pt x="1226" y="18614"/>
                  <a:pt x="1150" y="18614"/>
                </a:cubicBezTo>
                <a:cubicBezTo>
                  <a:pt x="1127" y="18614"/>
                  <a:pt x="1104" y="18615"/>
                  <a:pt x="1080" y="18617"/>
                </a:cubicBezTo>
                <a:cubicBezTo>
                  <a:pt x="790" y="18643"/>
                  <a:pt x="499" y="18673"/>
                  <a:pt x="211" y="18715"/>
                </a:cubicBezTo>
                <a:cubicBezTo>
                  <a:pt x="138" y="18726"/>
                  <a:pt x="71" y="18784"/>
                  <a:pt x="0" y="18821"/>
                </a:cubicBezTo>
                <a:cubicBezTo>
                  <a:pt x="55" y="18882"/>
                  <a:pt x="96" y="18973"/>
                  <a:pt x="164" y="19003"/>
                </a:cubicBezTo>
                <a:cubicBezTo>
                  <a:pt x="414" y="19108"/>
                  <a:pt x="672" y="19194"/>
                  <a:pt x="926" y="19287"/>
                </a:cubicBezTo>
                <a:cubicBezTo>
                  <a:pt x="955" y="19297"/>
                  <a:pt x="987" y="19297"/>
                  <a:pt x="1036" y="19303"/>
                </a:cubicBezTo>
                <a:cubicBezTo>
                  <a:pt x="945" y="19397"/>
                  <a:pt x="1021" y="19425"/>
                  <a:pt x="1084" y="19457"/>
                </a:cubicBezTo>
                <a:cubicBezTo>
                  <a:pt x="1367" y="19603"/>
                  <a:pt x="1650" y="19749"/>
                  <a:pt x="1943" y="19899"/>
                </a:cubicBezTo>
                <a:cubicBezTo>
                  <a:pt x="1831" y="19977"/>
                  <a:pt x="1865" y="20058"/>
                  <a:pt x="1943" y="20119"/>
                </a:cubicBezTo>
                <a:cubicBezTo>
                  <a:pt x="2061" y="20213"/>
                  <a:pt x="2185" y="20300"/>
                  <a:pt x="2315" y="20378"/>
                </a:cubicBezTo>
                <a:cubicBezTo>
                  <a:pt x="2456" y="20464"/>
                  <a:pt x="2601" y="20538"/>
                  <a:pt x="2747" y="20609"/>
                </a:cubicBezTo>
                <a:cubicBezTo>
                  <a:pt x="2870" y="20666"/>
                  <a:pt x="2997" y="20712"/>
                  <a:pt x="3130" y="20765"/>
                </a:cubicBezTo>
                <a:cubicBezTo>
                  <a:pt x="3066" y="20809"/>
                  <a:pt x="2997" y="20871"/>
                  <a:pt x="2917" y="20907"/>
                </a:cubicBezTo>
                <a:cubicBezTo>
                  <a:pt x="2823" y="20949"/>
                  <a:pt x="2843" y="21010"/>
                  <a:pt x="2884" y="21064"/>
                </a:cubicBezTo>
                <a:cubicBezTo>
                  <a:pt x="2942" y="21140"/>
                  <a:pt x="3006" y="21218"/>
                  <a:pt x="3084" y="21272"/>
                </a:cubicBezTo>
                <a:cubicBezTo>
                  <a:pt x="3308" y="21427"/>
                  <a:pt x="3538" y="21571"/>
                  <a:pt x="3771" y="21712"/>
                </a:cubicBezTo>
                <a:cubicBezTo>
                  <a:pt x="3824" y="21746"/>
                  <a:pt x="3892" y="21753"/>
                  <a:pt x="3956" y="21773"/>
                </a:cubicBezTo>
                <a:cubicBezTo>
                  <a:pt x="3910" y="21820"/>
                  <a:pt x="3857" y="21871"/>
                  <a:pt x="3805" y="21925"/>
                </a:cubicBezTo>
                <a:cubicBezTo>
                  <a:pt x="3729" y="22000"/>
                  <a:pt x="3729" y="22070"/>
                  <a:pt x="3824" y="22117"/>
                </a:cubicBezTo>
                <a:cubicBezTo>
                  <a:pt x="3959" y="22185"/>
                  <a:pt x="4104" y="22233"/>
                  <a:pt x="4242" y="22295"/>
                </a:cubicBezTo>
                <a:cubicBezTo>
                  <a:pt x="4354" y="22345"/>
                  <a:pt x="4458" y="22411"/>
                  <a:pt x="4572" y="22457"/>
                </a:cubicBezTo>
                <a:cubicBezTo>
                  <a:pt x="4722" y="22516"/>
                  <a:pt x="4840" y="22619"/>
                  <a:pt x="4977" y="22696"/>
                </a:cubicBezTo>
                <a:cubicBezTo>
                  <a:pt x="5013" y="22717"/>
                  <a:pt x="5062" y="22715"/>
                  <a:pt x="5093" y="22740"/>
                </a:cubicBezTo>
                <a:cubicBezTo>
                  <a:pt x="5117" y="22756"/>
                  <a:pt x="5119" y="22800"/>
                  <a:pt x="5131" y="22832"/>
                </a:cubicBezTo>
                <a:cubicBezTo>
                  <a:pt x="5044" y="22858"/>
                  <a:pt x="5014" y="22923"/>
                  <a:pt x="5013" y="23006"/>
                </a:cubicBezTo>
                <a:cubicBezTo>
                  <a:pt x="5013" y="23013"/>
                  <a:pt x="4994" y="23020"/>
                  <a:pt x="4987" y="23028"/>
                </a:cubicBezTo>
                <a:cubicBezTo>
                  <a:pt x="4959" y="23054"/>
                  <a:pt x="4934" y="23084"/>
                  <a:pt x="4921" y="23125"/>
                </a:cubicBezTo>
                <a:cubicBezTo>
                  <a:pt x="4889" y="23149"/>
                  <a:pt x="4849" y="23168"/>
                  <a:pt x="4826" y="23197"/>
                </a:cubicBezTo>
                <a:cubicBezTo>
                  <a:pt x="4733" y="23316"/>
                  <a:pt x="4639" y="23433"/>
                  <a:pt x="4558" y="23559"/>
                </a:cubicBezTo>
                <a:cubicBezTo>
                  <a:pt x="4458" y="23715"/>
                  <a:pt x="4459" y="23726"/>
                  <a:pt x="4627" y="23820"/>
                </a:cubicBezTo>
                <a:cubicBezTo>
                  <a:pt x="4808" y="23922"/>
                  <a:pt x="4998" y="24005"/>
                  <a:pt x="5191" y="24101"/>
                </a:cubicBezTo>
                <a:cubicBezTo>
                  <a:pt x="5164" y="24241"/>
                  <a:pt x="5168" y="24247"/>
                  <a:pt x="5342" y="24265"/>
                </a:cubicBezTo>
                <a:cubicBezTo>
                  <a:pt x="5424" y="24274"/>
                  <a:pt x="5507" y="24279"/>
                  <a:pt x="5590" y="24279"/>
                </a:cubicBezTo>
                <a:cubicBezTo>
                  <a:pt x="5605" y="24279"/>
                  <a:pt x="5619" y="24279"/>
                  <a:pt x="5633" y="24279"/>
                </a:cubicBezTo>
                <a:cubicBezTo>
                  <a:pt x="5725" y="24277"/>
                  <a:pt x="5815" y="24263"/>
                  <a:pt x="5908" y="24255"/>
                </a:cubicBezTo>
                <a:lnTo>
                  <a:pt x="5908" y="24255"/>
                </a:lnTo>
                <a:cubicBezTo>
                  <a:pt x="5836" y="24350"/>
                  <a:pt x="5762" y="24443"/>
                  <a:pt x="5684" y="24546"/>
                </a:cubicBezTo>
                <a:cubicBezTo>
                  <a:pt x="5708" y="24564"/>
                  <a:pt x="5730" y="24577"/>
                  <a:pt x="5755" y="24595"/>
                </a:cubicBezTo>
                <a:cubicBezTo>
                  <a:pt x="5738" y="24606"/>
                  <a:pt x="5723" y="24616"/>
                  <a:pt x="5673" y="24648"/>
                </a:cubicBezTo>
                <a:cubicBezTo>
                  <a:pt x="5796" y="24689"/>
                  <a:pt x="5890" y="24744"/>
                  <a:pt x="5988" y="24751"/>
                </a:cubicBezTo>
                <a:cubicBezTo>
                  <a:pt x="6413" y="24782"/>
                  <a:pt x="6837" y="24816"/>
                  <a:pt x="7262" y="24818"/>
                </a:cubicBezTo>
                <a:cubicBezTo>
                  <a:pt x="7265" y="24818"/>
                  <a:pt x="7269" y="24818"/>
                  <a:pt x="7273" y="24818"/>
                </a:cubicBezTo>
                <a:cubicBezTo>
                  <a:pt x="7579" y="24818"/>
                  <a:pt x="7885" y="24774"/>
                  <a:pt x="8192" y="24751"/>
                </a:cubicBezTo>
                <a:cubicBezTo>
                  <a:pt x="8243" y="24747"/>
                  <a:pt x="8295" y="24745"/>
                  <a:pt x="8364" y="24741"/>
                </a:cubicBezTo>
                <a:lnTo>
                  <a:pt x="8364" y="24741"/>
                </a:lnTo>
                <a:cubicBezTo>
                  <a:pt x="8214" y="24864"/>
                  <a:pt x="8082" y="24971"/>
                  <a:pt x="7945" y="25083"/>
                </a:cubicBezTo>
                <a:cubicBezTo>
                  <a:pt x="7956" y="25098"/>
                  <a:pt x="7968" y="25114"/>
                  <a:pt x="7971" y="25117"/>
                </a:cubicBezTo>
                <a:lnTo>
                  <a:pt x="7971" y="25117"/>
                </a:lnTo>
                <a:cubicBezTo>
                  <a:pt x="7919" y="25200"/>
                  <a:pt x="7875" y="25272"/>
                  <a:pt x="7827" y="25351"/>
                </a:cubicBezTo>
                <a:cubicBezTo>
                  <a:pt x="7858" y="25359"/>
                  <a:pt x="7888" y="25369"/>
                  <a:pt x="7895" y="25372"/>
                </a:cubicBezTo>
                <a:cubicBezTo>
                  <a:pt x="7773" y="25554"/>
                  <a:pt x="7655" y="25738"/>
                  <a:pt x="7534" y="25919"/>
                </a:cubicBezTo>
                <a:cubicBezTo>
                  <a:pt x="7480" y="25997"/>
                  <a:pt x="7508" y="26040"/>
                  <a:pt x="7580" y="26088"/>
                </a:cubicBezTo>
                <a:cubicBezTo>
                  <a:pt x="7740" y="26193"/>
                  <a:pt x="7925" y="26206"/>
                  <a:pt x="8105" y="26234"/>
                </a:cubicBezTo>
                <a:cubicBezTo>
                  <a:pt x="8183" y="26246"/>
                  <a:pt x="8270" y="26234"/>
                  <a:pt x="8315" y="26326"/>
                </a:cubicBezTo>
                <a:cubicBezTo>
                  <a:pt x="8326" y="26345"/>
                  <a:pt x="8362" y="26355"/>
                  <a:pt x="8388" y="26360"/>
                </a:cubicBezTo>
                <a:cubicBezTo>
                  <a:pt x="8477" y="26378"/>
                  <a:pt x="8567" y="26387"/>
                  <a:pt x="8657" y="26387"/>
                </a:cubicBezTo>
                <a:cubicBezTo>
                  <a:pt x="8780" y="26387"/>
                  <a:pt x="8904" y="26370"/>
                  <a:pt x="9031" y="26336"/>
                </a:cubicBezTo>
                <a:cubicBezTo>
                  <a:pt x="9012" y="26310"/>
                  <a:pt x="9001" y="26293"/>
                  <a:pt x="8981" y="26265"/>
                </a:cubicBezTo>
                <a:lnTo>
                  <a:pt x="8981" y="26265"/>
                </a:lnTo>
                <a:cubicBezTo>
                  <a:pt x="9032" y="26279"/>
                  <a:pt x="9072" y="26289"/>
                  <a:pt x="9116" y="26301"/>
                </a:cubicBezTo>
                <a:cubicBezTo>
                  <a:pt x="9104" y="26373"/>
                  <a:pt x="9090" y="26444"/>
                  <a:pt x="9080" y="26516"/>
                </a:cubicBezTo>
                <a:cubicBezTo>
                  <a:pt x="9067" y="26611"/>
                  <a:pt x="9077" y="26649"/>
                  <a:pt x="9139" y="26649"/>
                </a:cubicBezTo>
                <a:cubicBezTo>
                  <a:pt x="9157" y="26649"/>
                  <a:pt x="9180" y="26645"/>
                  <a:pt x="9209" y="26639"/>
                </a:cubicBezTo>
                <a:cubicBezTo>
                  <a:pt x="9322" y="26614"/>
                  <a:pt x="9433" y="26574"/>
                  <a:pt x="9542" y="26532"/>
                </a:cubicBezTo>
                <a:cubicBezTo>
                  <a:pt x="9870" y="26409"/>
                  <a:pt x="10195" y="26283"/>
                  <a:pt x="10540" y="26150"/>
                </a:cubicBezTo>
                <a:cubicBezTo>
                  <a:pt x="10545" y="26259"/>
                  <a:pt x="10555" y="26347"/>
                  <a:pt x="10551" y="26434"/>
                </a:cubicBezTo>
                <a:cubicBezTo>
                  <a:pt x="10549" y="26510"/>
                  <a:pt x="10575" y="26541"/>
                  <a:pt x="10626" y="26541"/>
                </a:cubicBezTo>
                <a:cubicBezTo>
                  <a:pt x="10640" y="26541"/>
                  <a:pt x="10656" y="26539"/>
                  <a:pt x="10674" y="26534"/>
                </a:cubicBezTo>
                <a:cubicBezTo>
                  <a:pt x="10767" y="26508"/>
                  <a:pt x="10867" y="26490"/>
                  <a:pt x="10951" y="26446"/>
                </a:cubicBezTo>
                <a:cubicBezTo>
                  <a:pt x="11229" y="26297"/>
                  <a:pt x="11487" y="26121"/>
                  <a:pt x="11728" y="25915"/>
                </a:cubicBezTo>
                <a:cubicBezTo>
                  <a:pt x="11976" y="25704"/>
                  <a:pt x="12248" y="25521"/>
                  <a:pt x="12513" y="25328"/>
                </a:cubicBezTo>
                <a:cubicBezTo>
                  <a:pt x="12766" y="25146"/>
                  <a:pt x="13024" y="24968"/>
                  <a:pt x="13278" y="24788"/>
                </a:cubicBezTo>
                <a:cubicBezTo>
                  <a:pt x="13304" y="24771"/>
                  <a:pt x="13329" y="24755"/>
                  <a:pt x="13375" y="24751"/>
                </a:cubicBezTo>
                <a:lnTo>
                  <a:pt x="13375" y="24751"/>
                </a:lnTo>
                <a:cubicBezTo>
                  <a:pt x="12942" y="25483"/>
                  <a:pt x="12498" y="26208"/>
                  <a:pt x="12079" y="26949"/>
                </a:cubicBezTo>
                <a:cubicBezTo>
                  <a:pt x="11665" y="27686"/>
                  <a:pt x="11265" y="28432"/>
                  <a:pt x="10875" y="29181"/>
                </a:cubicBezTo>
                <a:cubicBezTo>
                  <a:pt x="10482" y="29937"/>
                  <a:pt x="10144" y="30719"/>
                  <a:pt x="9788" y="31483"/>
                </a:cubicBezTo>
                <a:cubicBezTo>
                  <a:pt x="9952" y="31553"/>
                  <a:pt x="10090" y="31613"/>
                  <a:pt x="10229" y="31669"/>
                </a:cubicBezTo>
                <a:cubicBezTo>
                  <a:pt x="10241" y="31674"/>
                  <a:pt x="10258" y="31677"/>
                  <a:pt x="10274" y="31677"/>
                </a:cubicBezTo>
                <a:cubicBezTo>
                  <a:pt x="10287" y="31677"/>
                  <a:pt x="10300" y="31675"/>
                  <a:pt x="10306" y="31669"/>
                </a:cubicBezTo>
                <a:cubicBezTo>
                  <a:pt x="10401" y="31577"/>
                  <a:pt x="10519" y="31493"/>
                  <a:pt x="10577" y="31378"/>
                </a:cubicBezTo>
                <a:cubicBezTo>
                  <a:pt x="10754" y="31031"/>
                  <a:pt x="10895" y="30666"/>
                  <a:pt x="11069" y="30316"/>
                </a:cubicBezTo>
                <a:cubicBezTo>
                  <a:pt x="11475" y="29497"/>
                  <a:pt x="11884" y="28680"/>
                  <a:pt x="12305" y="27870"/>
                </a:cubicBezTo>
                <a:cubicBezTo>
                  <a:pt x="12612" y="27281"/>
                  <a:pt x="12938" y="26704"/>
                  <a:pt x="13257" y="26121"/>
                </a:cubicBezTo>
                <a:cubicBezTo>
                  <a:pt x="13283" y="26074"/>
                  <a:pt x="13318" y="26035"/>
                  <a:pt x="13368" y="26004"/>
                </a:cubicBezTo>
                <a:lnTo>
                  <a:pt x="13368" y="26004"/>
                </a:lnTo>
                <a:cubicBezTo>
                  <a:pt x="13318" y="26119"/>
                  <a:pt x="13250" y="26231"/>
                  <a:pt x="13220" y="26351"/>
                </a:cubicBezTo>
                <a:cubicBezTo>
                  <a:pt x="13168" y="26560"/>
                  <a:pt x="13138" y="26773"/>
                  <a:pt x="13105" y="26985"/>
                </a:cubicBezTo>
                <a:cubicBezTo>
                  <a:pt x="13101" y="27008"/>
                  <a:pt x="13132" y="27038"/>
                  <a:pt x="13141" y="27054"/>
                </a:cubicBezTo>
                <a:cubicBezTo>
                  <a:pt x="13137" y="27106"/>
                  <a:pt x="13131" y="27154"/>
                  <a:pt x="13131" y="27200"/>
                </a:cubicBezTo>
                <a:cubicBezTo>
                  <a:pt x="13129" y="27306"/>
                  <a:pt x="13129" y="27341"/>
                  <a:pt x="13171" y="27341"/>
                </a:cubicBezTo>
                <a:cubicBezTo>
                  <a:pt x="13194" y="27341"/>
                  <a:pt x="13228" y="27331"/>
                  <a:pt x="13282" y="27316"/>
                </a:cubicBezTo>
                <a:cubicBezTo>
                  <a:pt x="13411" y="27278"/>
                  <a:pt x="13540" y="27251"/>
                  <a:pt x="13664" y="27221"/>
                </a:cubicBezTo>
                <a:lnTo>
                  <a:pt x="13664" y="27221"/>
                </a:lnTo>
                <a:cubicBezTo>
                  <a:pt x="13535" y="27434"/>
                  <a:pt x="13621" y="27672"/>
                  <a:pt x="13652" y="27906"/>
                </a:cubicBezTo>
                <a:cubicBezTo>
                  <a:pt x="13674" y="28074"/>
                  <a:pt x="13712" y="28243"/>
                  <a:pt x="13746" y="28410"/>
                </a:cubicBezTo>
                <a:cubicBezTo>
                  <a:pt x="13777" y="28554"/>
                  <a:pt x="13813" y="28618"/>
                  <a:pt x="13890" y="28618"/>
                </a:cubicBezTo>
                <a:cubicBezTo>
                  <a:pt x="13937" y="28618"/>
                  <a:pt x="13999" y="28595"/>
                  <a:pt x="14084" y="28551"/>
                </a:cubicBezTo>
                <a:cubicBezTo>
                  <a:pt x="14152" y="28744"/>
                  <a:pt x="14208" y="28944"/>
                  <a:pt x="14289" y="29132"/>
                </a:cubicBezTo>
                <a:cubicBezTo>
                  <a:pt x="14365" y="29308"/>
                  <a:pt x="14468" y="29474"/>
                  <a:pt x="14557" y="29647"/>
                </a:cubicBezTo>
                <a:cubicBezTo>
                  <a:pt x="14578" y="29686"/>
                  <a:pt x="14602" y="29703"/>
                  <a:pt x="14628" y="29703"/>
                </a:cubicBezTo>
                <a:cubicBezTo>
                  <a:pt x="14650" y="29703"/>
                  <a:pt x="14674" y="29690"/>
                  <a:pt x="14697" y="29667"/>
                </a:cubicBezTo>
                <a:cubicBezTo>
                  <a:pt x="14780" y="29582"/>
                  <a:pt x="14865" y="29495"/>
                  <a:pt x="14936" y="29400"/>
                </a:cubicBezTo>
                <a:cubicBezTo>
                  <a:pt x="15060" y="29233"/>
                  <a:pt x="15159" y="29048"/>
                  <a:pt x="15292" y="28892"/>
                </a:cubicBezTo>
                <a:cubicBezTo>
                  <a:pt x="15384" y="28785"/>
                  <a:pt x="15521" y="28722"/>
                  <a:pt x="15585" y="28583"/>
                </a:cubicBezTo>
                <a:cubicBezTo>
                  <a:pt x="15629" y="28484"/>
                  <a:pt x="15683" y="28388"/>
                  <a:pt x="15736" y="28285"/>
                </a:cubicBezTo>
                <a:cubicBezTo>
                  <a:pt x="16006" y="28646"/>
                  <a:pt x="16300" y="28993"/>
                  <a:pt x="16444" y="29470"/>
                </a:cubicBezTo>
                <a:cubicBezTo>
                  <a:pt x="16486" y="29387"/>
                  <a:pt x="16508" y="29343"/>
                  <a:pt x="16541" y="29279"/>
                </a:cubicBezTo>
                <a:cubicBezTo>
                  <a:pt x="16555" y="29329"/>
                  <a:pt x="16572" y="29356"/>
                  <a:pt x="16569" y="29384"/>
                </a:cubicBezTo>
                <a:cubicBezTo>
                  <a:pt x="16564" y="29439"/>
                  <a:pt x="16557" y="29484"/>
                  <a:pt x="16632" y="29499"/>
                </a:cubicBezTo>
                <a:cubicBezTo>
                  <a:pt x="16653" y="29504"/>
                  <a:pt x="16672" y="29554"/>
                  <a:pt x="16678" y="29585"/>
                </a:cubicBezTo>
                <a:cubicBezTo>
                  <a:pt x="16717" y="29771"/>
                  <a:pt x="16833" y="29914"/>
                  <a:pt x="16963" y="30036"/>
                </a:cubicBezTo>
                <a:cubicBezTo>
                  <a:pt x="17058" y="30125"/>
                  <a:pt x="17135" y="30228"/>
                  <a:pt x="17228" y="30317"/>
                </a:cubicBezTo>
                <a:cubicBezTo>
                  <a:pt x="17266" y="30354"/>
                  <a:pt x="17294" y="30373"/>
                  <a:pt x="17319" y="30373"/>
                </a:cubicBezTo>
                <a:cubicBezTo>
                  <a:pt x="17348" y="30373"/>
                  <a:pt x="17374" y="30347"/>
                  <a:pt x="17407" y="30295"/>
                </a:cubicBezTo>
                <a:cubicBezTo>
                  <a:pt x="17427" y="30263"/>
                  <a:pt x="17452" y="30233"/>
                  <a:pt x="17490" y="30178"/>
                </a:cubicBezTo>
                <a:cubicBezTo>
                  <a:pt x="17561" y="30265"/>
                  <a:pt x="17629" y="30333"/>
                  <a:pt x="17681" y="30413"/>
                </a:cubicBezTo>
                <a:cubicBezTo>
                  <a:pt x="17786" y="30568"/>
                  <a:pt x="17877" y="30733"/>
                  <a:pt x="17980" y="30888"/>
                </a:cubicBezTo>
                <a:cubicBezTo>
                  <a:pt x="18010" y="30935"/>
                  <a:pt x="18045" y="30969"/>
                  <a:pt x="18087" y="30969"/>
                </a:cubicBezTo>
                <a:cubicBezTo>
                  <a:pt x="18114" y="30969"/>
                  <a:pt x="18145" y="30954"/>
                  <a:pt x="18178" y="30919"/>
                </a:cubicBezTo>
                <a:cubicBezTo>
                  <a:pt x="18204" y="30894"/>
                  <a:pt x="18228" y="30881"/>
                  <a:pt x="18253" y="30881"/>
                </a:cubicBezTo>
                <a:cubicBezTo>
                  <a:pt x="18284" y="30881"/>
                  <a:pt x="18314" y="30901"/>
                  <a:pt x="18344" y="30938"/>
                </a:cubicBezTo>
                <a:cubicBezTo>
                  <a:pt x="18457" y="31078"/>
                  <a:pt x="18582" y="31204"/>
                  <a:pt x="18756" y="31274"/>
                </a:cubicBezTo>
                <a:cubicBezTo>
                  <a:pt x="18804" y="31294"/>
                  <a:pt x="18842" y="31306"/>
                  <a:pt x="18875" y="31306"/>
                </a:cubicBezTo>
                <a:cubicBezTo>
                  <a:pt x="18925" y="31306"/>
                  <a:pt x="18962" y="31278"/>
                  <a:pt x="19000" y="31206"/>
                </a:cubicBezTo>
                <a:cubicBezTo>
                  <a:pt x="19114" y="30993"/>
                  <a:pt x="19213" y="30773"/>
                  <a:pt x="19310" y="30552"/>
                </a:cubicBezTo>
                <a:cubicBezTo>
                  <a:pt x="19334" y="30498"/>
                  <a:pt x="19350" y="30461"/>
                  <a:pt x="19383" y="30461"/>
                </a:cubicBezTo>
                <a:cubicBezTo>
                  <a:pt x="19402" y="30461"/>
                  <a:pt x="19427" y="30474"/>
                  <a:pt x="19461" y="30503"/>
                </a:cubicBezTo>
                <a:cubicBezTo>
                  <a:pt x="19549" y="30575"/>
                  <a:pt x="19656" y="30625"/>
                  <a:pt x="19760" y="30674"/>
                </a:cubicBezTo>
                <a:cubicBezTo>
                  <a:pt x="19938" y="30758"/>
                  <a:pt x="20041" y="30916"/>
                  <a:pt x="20166" y="31052"/>
                </a:cubicBezTo>
                <a:cubicBezTo>
                  <a:pt x="20266" y="31159"/>
                  <a:pt x="20372" y="31264"/>
                  <a:pt x="20490" y="31349"/>
                </a:cubicBezTo>
                <a:cubicBezTo>
                  <a:pt x="20538" y="31384"/>
                  <a:pt x="20579" y="31400"/>
                  <a:pt x="20615" y="31400"/>
                </a:cubicBezTo>
                <a:cubicBezTo>
                  <a:pt x="20680" y="31400"/>
                  <a:pt x="20727" y="31346"/>
                  <a:pt x="20756" y="31242"/>
                </a:cubicBezTo>
                <a:cubicBezTo>
                  <a:pt x="20768" y="31199"/>
                  <a:pt x="20781" y="31154"/>
                  <a:pt x="20802" y="31083"/>
                </a:cubicBezTo>
                <a:cubicBezTo>
                  <a:pt x="20909" y="31173"/>
                  <a:pt x="21004" y="31248"/>
                  <a:pt x="21092" y="31331"/>
                </a:cubicBezTo>
                <a:cubicBezTo>
                  <a:pt x="21172" y="31406"/>
                  <a:pt x="21243" y="31489"/>
                  <a:pt x="21322" y="31565"/>
                </a:cubicBezTo>
                <a:cubicBezTo>
                  <a:pt x="21390" y="31633"/>
                  <a:pt x="21438" y="31666"/>
                  <a:pt x="21490" y="31666"/>
                </a:cubicBezTo>
                <a:cubicBezTo>
                  <a:pt x="21542" y="31666"/>
                  <a:pt x="21598" y="31633"/>
                  <a:pt x="21683" y="31566"/>
                </a:cubicBezTo>
                <a:cubicBezTo>
                  <a:pt x="21867" y="31683"/>
                  <a:pt x="22059" y="31801"/>
                  <a:pt x="22252" y="31924"/>
                </a:cubicBezTo>
                <a:cubicBezTo>
                  <a:pt x="22266" y="31934"/>
                  <a:pt x="22284" y="31938"/>
                  <a:pt x="22305" y="31938"/>
                </a:cubicBezTo>
                <a:cubicBezTo>
                  <a:pt x="22382" y="31938"/>
                  <a:pt x="22487" y="31878"/>
                  <a:pt x="22496" y="31808"/>
                </a:cubicBezTo>
                <a:cubicBezTo>
                  <a:pt x="22507" y="31724"/>
                  <a:pt x="22516" y="31638"/>
                  <a:pt x="22530" y="31554"/>
                </a:cubicBezTo>
                <a:cubicBezTo>
                  <a:pt x="22531" y="31540"/>
                  <a:pt x="22543" y="31528"/>
                  <a:pt x="22556" y="31505"/>
                </a:cubicBezTo>
                <a:cubicBezTo>
                  <a:pt x="22592" y="31521"/>
                  <a:pt x="22630" y="31531"/>
                  <a:pt x="22661" y="31552"/>
                </a:cubicBezTo>
                <a:cubicBezTo>
                  <a:pt x="22835" y="31664"/>
                  <a:pt x="23008" y="31778"/>
                  <a:pt x="23181" y="31891"/>
                </a:cubicBezTo>
                <a:cubicBezTo>
                  <a:pt x="23207" y="31907"/>
                  <a:pt x="23234" y="31924"/>
                  <a:pt x="23262" y="31937"/>
                </a:cubicBezTo>
                <a:cubicBezTo>
                  <a:pt x="23305" y="31957"/>
                  <a:pt x="23338" y="31969"/>
                  <a:pt x="23366" y="31969"/>
                </a:cubicBezTo>
                <a:cubicBezTo>
                  <a:pt x="23421" y="31969"/>
                  <a:pt x="23460" y="31926"/>
                  <a:pt x="23525" y="31824"/>
                </a:cubicBezTo>
                <a:cubicBezTo>
                  <a:pt x="23627" y="31876"/>
                  <a:pt x="23731" y="31928"/>
                  <a:pt x="23833" y="31983"/>
                </a:cubicBezTo>
                <a:cubicBezTo>
                  <a:pt x="23939" y="32041"/>
                  <a:pt x="24039" y="32110"/>
                  <a:pt x="24147" y="32163"/>
                </a:cubicBezTo>
                <a:cubicBezTo>
                  <a:pt x="24204" y="32192"/>
                  <a:pt x="24252" y="32207"/>
                  <a:pt x="24293" y="32207"/>
                </a:cubicBezTo>
                <a:cubicBezTo>
                  <a:pt x="24376" y="32207"/>
                  <a:pt x="24432" y="32146"/>
                  <a:pt x="24479" y="32017"/>
                </a:cubicBezTo>
                <a:cubicBezTo>
                  <a:pt x="24517" y="32030"/>
                  <a:pt x="24557" y="32041"/>
                  <a:pt x="24593" y="32058"/>
                </a:cubicBezTo>
                <a:cubicBezTo>
                  <a:pt x="24745" y="32130"/>
                  <a:pt x="24896" y="32202"/>
                  <a:pt x="25045" y="32275"/>
                </a:cubicBezTo>
                <a:cubicBezTo>
                  <a:pt x="25135" y="32321"/>
                  <a:pt x="25225" y="32367"/>
                  <a:pt x="25314" y="32415"/>
                </a:cubicBezTo>
                <a:cubicBezTo>
                  <a:pt x="25371" y="32448"/>
                  <a:pt x="25422" y="32492"/>
                  <a:pt x="25486" y="32492"/>
                </a:cubicBezTo>
                <a:cubicBezTo>
                  <a:pt x="25509" y="32492"/>
                  <a:pt x="25534" y="32486"/>
                  <a:pt x="25561" y="32473"/>
                </a:cubicBezTo>
                <a:cubicBezTo>
                  <a:pt x="25564" y="32471"/>
                  <a:pt x="25568" y="32471"/>
                  <a:pt x="25572" y="32471"/>
                </a:cubicBezTo>
                <a:cubicBezTo>
                  <a:pt x="25595" y="32471"/>
                  <a:pt x="25631" y="32493"/>
                  <a:pt x="25655" y="32507"/>
                </a:cubicBezTo>
                <a:cubicBezTo>
                  <a:pt x="26015" y="32701"/>
                  <a:pt x="26404" y="32790"/>
                  <a:pt x="26810" y="32820"/>
                </a:cubicBezTo>
                <a:cubicBezTo>
                  <a:pt x="26820" y="32820"/>
                  <a:pt x="26830" y="32821"/>
                  <a:pt x="26841" y="32821"/>
                </a:cubicBezTo>
                <a:cubicBezTo>
                  <a:pt x="26857" y="32821"/>
                  <a:pt x="26874" y="32820"/>
                  <a:pt x="26890" y="32817"/>
                </a:cubicBezTo>
                <a:cubicBezTo>
                  <a:pt x="27022" y="32792"/>
                  <a:pt x="27046" y="32742"/>
                  <a:pt x="26964" y="32640"/>
                </a:cubicBezTo>
                <a:cubicBezTo>
                  <a:pt x="26879" y="32534"/>
                  <a:pt x="26782" y="32437"/>
                  <a:pt x="26688" y="32338"/>
                </a:cubicBezTo>
                <a:cubicBezTo>
                  <a:pt x="26552" y="32194"/>
                  <a:pt x="26414" y="32053"/>
                  <a:pt x="26276" y="31909"/>
                </a:cubicBezTo>
                <a:cubicBezTo>
                  <a:pt x="26260" y="31892"/>
                  <a:pt x="26239" y="31861"/>
                  <a:pt x="26245" y="31850"/>
                </a:cubicBezTo>
                <a:cubicBezTo>
                  <a:pt x="26309" y="31741"/>
                  <a:pt x="26224" y="31685"/>
                  <a:pt x="26167" y="31621"/>
                </a:cubicBezTo>
                <a:cubicBezTo>
                  <a:pt x="25966" y="31400"/>
                  <a:pt x="25763" y="31181"/>
                  <a:pt x="25571" y="30970"/>
                </a:cubicBezTo>
                <a:cubicBezTo>
                  <a:pt x="25577" y="30943"/>
                  <a:pt x="25577" y="30938"/>
                  <a:pt x="25580" y="30935"/>
                </a:cubicBezTo>
                <a:cubicBezTo>
                  <a:pt x="25752" y="30795"/>
                  <a:pt x="25761" y="30746"/>
                  <a:pt x="25645" y="30542"/>
                </a:cubicBezTo>
                <a:cubicBezTo>
                  <a:pt x="25549" y="30372"/>
                  <a:pt x="25447" y="30207"/>
                  <a:pt x="25354" y="30036"/>
                </a:cubicBezTo>
                <a:cubicBezTo>
                  <a:pt x="25334" y="30001"/>
                  <a:pt x="25346" y="29951"/>
                  <a:pt x="25340" y="29909"/>
                </a:cubicBezTo>
                <a:cubicBezTo>
                  <a:pt x="25335" y="29862"/>
                  <a:pt x="25336" y="29807"/>
                  <a:pt x="25314" y="29769"/>
                </a:cubicBezTo>
                <a:cubicBezTo>
                  <a:pt x="25225" y="29618"/>
                  <a:pt x="25125" y="29473"/>
                  <a:pt x="25026" y="29316"/>
                </a:cubicBezTo>
                <a:cubicBezTo>
                  <a:pt x="25135" y="29256"/>
                  <a:pt x="25248" y="29191"/>
                  <a:pt x="25362" y="29129"/>
                </a:cubicBezTo>
                <a:cubicBezTo>
                  <a:pt x="25431" y="29092"/>
                  <a:pt x="25500" y="29055"/>
                  <a:pt x="25571" y="29023"/>
                </a:cubicBezTo>
                <a:cubicBezTo>
                  <a:pt x="25666" y="28979"/>
                  <a:pt x="25674" y="28912"/>
                  <a:pt x="25622" y="28834"/>
                </a:cubicBezTo>
                <a:cubicBezTo>
                  <a:pt x="25577" y="28766"/>
                  <a:pt x="25527" y="28701"/>
                  <a:pt x="25474" y="28638"/>
                </a:cubicBezTo>
                <a:cubicBezTo>
                  <a:pt x="25288" y="28413"/>
                  <a:pt x="25099" y="28191"/>
                  <a:pt x="24912" y="27966"/>
                </a:cubicBezTo>
                <a:cubicBezTo>
                  <a:pt x="24899" y="27953"/>
                  <a:pt x="24893" y="27934"/>
                  <a:pt x="24884" y="27919"/>
                </a:cubicBezTo>
                <a:cubicBezTo>
                  <a:pt x="24991" y="27806"/>
                  <a:pt x="24995" y="27744"/>
                  <a:pt x="24871" y="27641"/>
                </a:cubicBezTo>
                <a:cubicBezTo>
                  <a:pt x="24760" y="27550"/>
                  <a:pt x="24639" y="27471"/>
                  <a:pt x="24517" y="27393"/>
                </a:cubicBezTo>
                <a:cubicBezTo>
                  <a:pt x="24234" y="27209"/>
                  <a:pt x="24050" y="26926"/>
                  <a:pt x="23816" y="26695"/>
                </a:cubicBezTo>
                <a:cubicBezTo>
                  <a:pt x="23716" y="26597"/>
                  <a:pt x="23605" y="26515"/>
                  <a:pt x="23498" y="26423"/>
                </a:cubicBezTo>
                <a:cubicBezTo>
                  <a:pt x="23500" y="26421"/>
                  <a:pt x="23503" y="26410"/>
                  <a:pt x="23507" y="26408"/>
                </a:cubicBezTo>
                <a:cubicBezTo>
                  <a:pt x="23802" y="26360"/>
                  <a:pt x="24097" y="26296"/>
                  <a:pt x="24394" y="26271"/>
                </a:cubicBezTo>
                <a:cubicBezTo>
                  <a:pt x="24482" y="26263"/>
                  <a:pt x="24570" y="26260"/>
                  <a:pt x="24658" y="26260"/>
                </a:cubicBezTo>
                <a:cubicBezTo>
                  <a:pt x="25018" y="26260"/>
                  <a:pt x="25374" y="26319"/>
                  <a:pt x="25726" y="26401"/>
                </a:cubicBezTo>
                <a:cubicBezTo>
                  <a:pt x="25753" y="26408"/>
                  <a:pt x="25782" y="26410"/>
                  <a:pt x="25811" y="26410"/>
                </a:cubicBezTo>
                <a:cubicBezTo>
                  <a:pt x="25829" y="26410"/>
                  <a:pt x="25847" y="26409"/>
                  <a:pt x="25865" y="26408"/>
                </a:cubicBezTo>
                <a:cubicBezTo>
                  <a:pt x="26074" y="26392"/>
                  <a:pt x="26084" y="26379"/>
                  <a:pt x="26053" y="26175"/>
                </a:cubicBezTo>
                <a:cubicBezTo>
                  <a:pt x="26050" y="26165"/>
                  <a:pt x="26054" y="26152"/>
                  <a:pt x="26059" y="26122"/>
                </a:cubicBezTo>
                <a:cubicBezTo>
                  <a:pt x="26182" y="26135"/>
                  <a:pt x="26303" y="26148"/>
                  <a:pt x="26426" y="26163"/>
                </a:cubicBezTo>
                <a:cubicBezTo>
                  <a:pt x="26488" y="26170"/>
                  <a:pt x="26549" y="26180"/>
                  <a:pt x="26611" y="26184"/>
                </a:cubicBezTo>
                <a:cubicBezTo>
                  <a:pt x="26621" y="26185"/>
                  <a:pt x="26631" y="26185"/>
                  <a:pt x="26640" y="26185"/>
                </a:cubicBezTo>
                <a:cubicBezTo>
                  <a:pt x="26722" y="26185"/>
                  <a:pt x="26785" y="26158"/>
                  <a:pt x="26780" y="26042"/>
                </a:cubicBezTo>
                <a:lnTo>
                  <a:pt x="26780" y="26042"/>
                </a:lnTo>
                <a:cubicBezTo>
                  <a:pt x="26892" y="26045"/>
                  <a:pt x="27000" y="26053"/>
                  <a:pt x="27107" y="26053"/>
                </a:cubicBezTo>
                <a:cubicBezTo>
                  <a:pt x="27151" y="26053"/>
                  <a:pt x="27195" y="26051"/>
                  <a:pt x="27239" y="26047"/>
                </a:cubicBezTo>
                <a:cubicBezTo>
                  <a:pt x="27397" y="26034"/>
                  <a:pt x="27554" y="25998"/>
                  <a:pt x="27708" y="25962"/>
                </a:cubicBezTo>
                <a:cubicBezTo>
                  <a:pt x="27804" y="25938"/>
                  <a:pt x="27831" y="25877"/>
                  <a:pt x="27775" y="25785"/>
                </a:cubicBezTo>
                <a:cubicBezTo>
                  <a:pt x="27696" y="25657"/>
                  <a:pt x="27619" y="25526"/>
                  <a:pt x="27531" y="25376"/>
                </a:cubicBezTo>
                <a:cubicBezTo>
                  <a:pt x="27621" y="25352"/>
                  <a:pt x="27704" y="25336"/>
                  <a:pt x="27784" y="25336"/>
                </a:cubicBezTo>
                <a:cubicBezTo>
                  <a:pt x="27835" y="25336"/>
                  <a:pt x="27884" y="25342"/>
                  <a:pt x="27933" y="25356"/>
                </a:cubicBezTo>
                <a:cubicBezTo>
                  <a:pt x="28078" y="25396"/>
                  <a:pt x="28220" y="25453"/>
                  <a:pt x="28364" y="25501"/>
                </a:cubicBezTo>
                <a:cubicBezTo>
                  <a:pt x="28397" y="25511"/>
                  <a:pt x="28431" y="25523"/>
                  <a:pt x="28466" y="25530"/>
                </a:cubicBezTo>
                <a:cubicBezTo>
                  <a:pt x="28497" y="25536"/>
                  <a:pt x="28524" y="25539"/>
                  <a:pt x="28546" y="25539"/>
                </a:cubicBezTo>
                <a:cubicBezTo>
                  <a:pt x="28627" y="25539"/>
                  <a:pt x="28652" y="25495"/>
                  <a:pt x="28648" y="25382"/>
                </a:cubicBezTo>
                <a:cubicBezTo>
                  <a:pt x="28648" y="25372"/>
                  <a:pt x="28657" y="25361"/>
                  <a:pt x="28664" y="25345"/>
                </a:cubicBezTo>
                <a:cubicBezTo>
                  <a:pt x="28766" y="25374"/>
                  <a:pt x="28864" y="25409"/>
                  <a:pt x="28966" y="25429"/>
                </a:cubicBezTo>
                <a:cubicBezTo>
                  <a:pt x="29067" y="25450"/>
                  <a:pt x="29166" y="25461"/>
                  <a:pt x="29265" y="25461"/>
                </a:cubicBezTo>
                <a:cubicBezTo>
                  <a:pt x="29439" y="25461"/>
                  <a:pt x="29610" y="25425"/>
                  <a:pt x="29774" y="25338"/>
                </a:cubicBezTo>
                <a:cubicBezTo>
                  <a:pt x="29869" y="25288"/>
                  <a:pt x="29907" y="25228"/>
                  <a:pt x="29850" y="25124"/>
                </a:cubicBezTo>
                <a:cubicBezTo>
                  <a:pt x="29811" y="25053"/>
                  <a:pt x="29788" y="24972"/>
                  <a:pt x="29753" y="24883"/>
                </a:cubicBezTo>
                <a:lnTo>
                  <a:pt x="29753" y="24883"/>
                </a:lnTo>
                <a:cubicBezTo>
                  <a:pt x="29823" y="24884"/>
                  <a:pt x="29886" y="24890"/>
                  <a:pt x="29946" y="24890"/>
                </a:cubicBezTo>
                <a:cubicBezTo>
                  <a:pt x="29959" y="24890"/>
                  <a:pt x="29971" y="24889"/>
                  <a:pt x="29984" y="24889"/>
                </a:cubicBezTo>
                <a:cubicBezTo>
                  <a:pt x="30181" y="24882"/>
                  <a:pt x="30381" y="24884"/>
                  <a:pt x="30576" y="24854"/>
                </a:cubicBezTo>
                <a:cubicBezTo>
                  <a:pt x="30843" y="24815"/>
                  <a:pt x="30856" y="24775"/>
                  <a:pt x="30731" y="24530"/>
                </a:cubicBezTo>
                <a:cubicBezTo>
                  <a:pt x="30799" y="24519"/>
                  <a:pt x="30863" y="24507"/>
                  <a:pt x="30926" y="24495"/>
                </a:cubicBezTo>
                <a:cubicBezTo>
                  <a:pt x="31014" y="24480"/>
                  <a:pt x="31103" y="24469"/>
                  <a:pt x="31190" y="24447"/>
                </a:cubicBezTo>
                <a:cubicBezTo>
                  <a:pt x="31290" y="24418"/>
                  <a:pt x="31376" y="24369"/>
                  <a:pt x="31328" y="24240"/>
                </a:cubicBezTo>
                <a:cubicBezTo>
                  <a:pt x="31419" y="24193"/>
                  <a:pt x="31510" y="24156"/>
                  <a:pt x="31591" y="24105"/>
                </a:cubicBezTo>
                <a:cubicBezTo>
                  <a:pt x="31702" y="24035"/>
                  <a:pt x="31702" y="23987"/>
                  <a:pt x="31611" y="23895"/>
                </a:cubicBezTo>
                <a:cubicBezTo>
                  <a:pt x="31497" y="23779"/>
                  <a:pt x="31384" y="23660"/>
                  <a:pt x="31272" y="23542"/>
                </a:cubicBezTo>
                <a:cubicBezTo>
                  <a:pt x="31258" y="23527"/>
                  <a:pt x="31244" y="23500"/>
                  <a:pt x="31246" y="23482"/>
                </a:cubicBezTo>
                <a:cubicBezTo>
                  <a:pt x="31294" y="23208"/>
                  <a:pt x="31153" y="22979"/>
                  <a:pt x="31064" y="22742"/>
                </a:cubicBezTo>
                <a:cubicBezTo>
                  <a:pt x="31015" y="22609"/>
                  <a:pt x="30926" y="22491"/>
                  <a:pt x="30866" y="22383"/>
                </a:cubicBezTo>
                <a:cubicBezTo>
                  <a:pt x="31131" y="22277"/>
                  <a:pt x="31399" y="22174"/>
                  <a:pt x="31663" y="22065"/>
                </a:cubicBezTo>
                <a:cubicBezTo>
                  <a:pt x="31736" y="22034"/>
                  <a:pt x="31801" y="21977"/>
                  <a:pt x="31875" y="21951"/>
                </a:cubicBezTo>
                <a:cubicBezTo>
                  <a:pt x="31985" y="21913"/>
                  <a:pt x="32103" y="21900"/>
                  <a:pt x="32211" y="21859"/>
                </a:cubicBezTo>
                <a:cubicBezTo>
                  <a:pt x="32345" y="21808"/>
                  <a:pt x="32480" y="21753"/>
                  <a:pt x="32599" y="21678"/>
                </a:cubicBezTo>
                <a:cubicBezTo>
                  <a:pt x="32723" y="21599"/>
                  <a:pt x="32719" y="21534"/>
                  <a:pt x="32628" y="21417"/>
                </a:cubicBezTo>
                <a:cubicBezTo>
                  <a:pt x="32593" y="21372"/>
                  <a:pt x="32559" y="21326"/>
                  <a:pt x="32521" y="21273"/>
                </a:cubicBezTo>
                <a:cubicBezTo>
                  <a:pt x="32676" y="21190"/>
                  <a:pt x="32825" y="21113"/>
                  <a:pt x="32969" y="21032"/>
                </a:cubicBezTo>
                <a:cubicBezTo>
                  <a:pt x="33195" y="20903"/>
                  <a:pt x="33421" y="20773"/>
                  <a:pt x="33647" y="20642"/>
                </a:cubicBezTo>
                <a:cubicBezTo>
                  <a:pt x="33755" y="20579"/>
                  <a:pt x="33756" y="20557"/>
                  <a:pt x="33660" y="20377"/>
                </a:cubicBezTo>
                <a:cubicBezTo>
                  <a:pt x="33732" y="20312"/>
                  <a:pt x="33813" y="20253"/>
                  <a:pt x="33879" y="20179"/>
                </a:cubicBezTo>
                <a:cubicBezTo>
                  <a:pt x="33972" y="20075"/>
                  <a:pt x="34059" y="19967"/>
                  <a:pt x="34136" y="19853"/>
                </a:cubicBezTo>
                <a:cubicBezTo>
                  <a:pt x="34202" y="19756"/>
                  <a:pt x="34162" y="19682"/>
                  <a:pt x="34072" y="19605"/>
                </a:cubicBezTo>
                <a:cubicBezTo>
                  <a:pt x="33940" y="19492"/>
                  <a:pt x="33825" y="19359"/>
                  <a:pt x="33708" y="19230"/>
                </a:cubicBezTo>
                <a:cubicBezTo>
                  <a:pt x="33652" y="19167"/>
                  <a:pt x="33681" y="19132"/>
                  <a:pt x="33752" y="19090"/>
                </a:cubicBezTo>
                <a:cubicBezTo>
                  <a:pt x="33973" y="18958"/>
                  <a:pt x="34188" y="18815"/>
                  <a:pt x="34403" y="18676"/>
                </a:cubicBezTo>
                <a:cubicBezTo>
                  <a:pt x="34504" y="18610"/>
                  <a:pt x="34601" y="18538"/>
                  <a:pt x="34699" y="18468"/>
                </a:cubicBezTo>
                <a:cubicBezTo>
                  <a:pt x="34764" y="18421"/>
                  <a:pt x="34817" y="18375"/>
                  <a:pt x="34743" y="18288"/>
                </a:cubicBezTo>
                <a:cubicBezTo>
                  <a:pt x="34729" y="18270"/>
                  <a:pt x="34750" y="18201"/>
                  <a:pt x="34775" y="18177"/>
                </a:cubicBezTo>
                <a:cubicBezTo>
                  <a:pt x="34879" y="18078"/>
                  <a:pt x="35002" y="17995"/>
                  <a:pt x="35097" y="17888"/>
                </a:cubicBezTo>
                <a:cubicBezTo>
                  <a:pt x="35185" y="17792"/>
                  <a:pt x="35254" y="17676"/>
                  <a:pt x="35316" y="17560"/>
                </a:cubicBezTo>
                <a:cubicBezTo>
                  <a:pt x="35365" y="17476"/>
                  <a:pt x="35360" y="17387"/>
                  <a:pt x="35252" y="17337"/>
                </a:cubicBezTo>
                <a:cubicBezTo>
                  <a:pt x="35228" y="17327"/>
                  <a:pt x="35211" y="17303"/>
                  <a:pt x="35182" y="17280"/>
                </a:cubicBezTo>
                <a:cubicBezTo>
                  <a:pt x="35284" y="17190"/>
                  <a:pt x="35376" y="17102"/>
                  <a:pt x="35473" y="17020"/>
                </a:cubicBezTo>
                <a:cubicBezTo>
                  <a:pt x="35759" y="16775"/>
                  <a:pt x="36055" y="16539"/>
                  <a:pt x="36335" y="16284"/>
                </a:cubicBezTo>
                <a:cubicBezTo>
                  <a:pt x="36642" y="16010"/>
                  <a:pt x="36973" y="15768"/>
                  <a:pt x="37287" y="15504"/>
                </a:cubicBezTo>
                <a:cubicBezTo>
                  <a:pt x="37363" y="15440"/>
                  <a:pt x="37426" y="15357"/>
                  <a:pt x="37481" y="15275"/>
                </a:cubicBezTo>
                <a:cubicBezTo>
                  <a:pt x="37521" y="15216"/>
                  <a:pt x="37501" y="15164"/>
                  <a:pt x="37429" y="15164"/>
                </a:cubicBezTo>
                <a:cubicBezTo>
                  <a:pt x="37424" y="15164"/>
                  <a:pt x="37419" y="15164"/>
                  <a:pt x="37413" y="15165"/>
                </a:cubicBezTo>
                <a:cubicBezTo>
                  <a:pt x="37283" y="15176"/>
                  <a:pt x="37152" y="15194"/>
                  <a:pt x="37023" y="15216"/>
                </a:cubicBezTo>
                <a:cubicBezTo>
                  <a:pt x="36771" y="15260"/>
                  <a:pt x="36520" y="15316"/>
                  <a:pt x="36266" y="15352"/>
                </a:cubicBezTo>
                <a:cubicBezTo>
                  <a:pt x="36020" y="15387"/>
                  <a:pt x="35772" y="15403"/>
                  <a:pt x="35523" y="15423"/>
                </a:cubicBezTo>
                <a:cubicBezTo>
                  <a:pt x="35402" y="15433"/>
                  <a:pt x="35279" y="15436"/>
                  <a:pt x="35156" y="15443"/>
                </a:cubicBezTo>
                <a:cubicBezTo>
                  <a:pt x="35151" y="15250"/>
                  <a:pt x="35143" y="15232"/>
                  <a:pt x="34975" y="15212"/>
                </a:cubicBezTo>
                <a:cubicBezTo>
                  <a:pt x="34923" y="15206"/>
                  <a:pt x="34870" y="15204"/>
                  <a:pt x="34817" y="15204"/>
                </a:cubicBezTo>
                <a:cubicBezTo>
                  <a:pt x="34742" y="15204"/>
                  <a:pt x="34666" y="15209"/>
                  <a:pt x="34591" y="15217"/>
                </a:cubicBezTo>
                <a:cubicBezTo>
                  <a:pt x="34173" y="15263"/>
                  <a:pt x="33756" y="15315"/>
                  <a:pt x="33337" y="15366"/>
                </a:cubicBezTo>
                <a:cubicBezTo>
                  <a:pt x="33336" y="15366"/>
                  <a:pt x="33335" y="15366"/>
                  <a:pt x="33334" y="15366"/>
                </a:cubicBezTo>
                <a:cubicBezTo>
                  <a:pt x="33325" y="15366"/>
                  <a:pt x="33315" y="15362"/>
                  <a:pt x="33303" y="15360"/>
                </a:cubicBezTo>
                <a:cubicBezTo>
                  <a:pt x="33330" y="15228"/>
                  <a:pt x="33356" y="15099"/>
                  <a:pt x="33381" y="14969"/>
                </a:cubicBezTo>
                <a:cubicBezTo>
                  <a:pt x="33401" y="14869"/>
                  <a:pt x="33350" y="14798"/>
                  <a:pt x="33237" y="14764"/>
                </a:cubicBezTo>
                <a:cubicBezTo>
                  <a:pt x="33182" y="14747"/>
                  <a:pt x="33127" y="14740"/>
                  <a:pt x="33073" y="14740"/>
                </a:cubicBezTo>
                <a:cubicBezTo>
                  <a:pt x="32973" y="14740"/>
                  <a:pt x="32876" y="14764"/>
                  <a:pt x="32779" y="14798"/>
                </a:cubicBezTo>
                <a:cubicBezTo>
                  <a:pt x="32732" y="14815"/>
                  <a:pt x="32685" y="14834"/>
                  <a:pt x="32628" y="14854"/>
                </a:cubicBezTo>
                <a:cubicBezTo>
                  <a:pt x="32614" y="14737"/>
                  <a:pt x="32550" y="14699"/>
                  <a:pt x="32465" y="14699"/>
                </a:cubicBezTo>
                <a:cubicBezTo>
                  <a:pt x="32450" y="14699"/>
                  <a:pt x="32434" y="14700"/>
                  <a:pt x="32418" y="14702"/>
                </a:cubicBezTo>
                <a:cubicBezTo>
                  <a:pt x="32166" y="14734"/>
                  <a:pt x="31914" y="14769"/>
                  <a:pt x="31662" y="14803"/>
                </a:cubicBezTo>
                <a:cubicBezTo>
                  <a:pt x="31657" y="14745"/>
                  <a:pt x="31642" y="14679"/>
                  <a:pt x="31647" y="14616"/>
                </a:cubicBezTo>
                <a:cubicBezTo>
                  <a:pt x="31655" y="14522"/>
                  <a:pt x="31610" y="14472"/>
                  <a:pt x="31533" y="14472"/>
                </a:cubicBezTo>
                <a:cubicBezTo>
                  <a:pt x="31511" y="14472"/>
                  <a:pt x="31487" y="14476"/>
                  <a:pt x="31461" y="14484"/>
                </a:cubicBezTo>
                <a:cubicBezTo>
                  <a:pt x="31294" y="14533"/>
                  <a:pt x="31129" y="14595"/>
                  <a:pt x="30967" y="14661"/>
                </a:cubicBezTo>
                <a:cubicBezTo>
                  <a:pt x="30629" y="14797"/>
                  <a:pt x="30293" y="14939"/>
                  <a:pt x="29956" y="15079"/>
                </a:cubicBezTo>
                <a:cubicBezTo>
                  <a:pt x="29906" y="15099"/>
                  <a:pt x="29857" y="15121"/>
                  <a:pt x="29803" y="15144"/>
                </a:cubicBezTo>
                <a:cubicBezTo>
                  <a:pt x="29802" y="14922"/>
                  <a:pt x="29799" y="14699"/>
                  <a:pt x="29801" y="14478"/>
                </a:cubicBezTo>
                <a:cubicBezTo>
                  <a:pt x="29801" y="14400"/>
                  <a:pt x="29774" y="14362"/>
                  <a:pt x="29696" y="14357"/>
                </a:cubicBezTo>
                <a:cubicBezTo>
                  <a:pt x="29664" y="14355"/>
                  <a:pt x="29634" y="14354"/>
                  <a:pt x="29603" y="14354"/>
                </a:cubicBezTo>
                <a:cubicBezTo>
                  <a:pt x="29405" y="14354"/>
                  <a:pt x="29220" y="14402"/>
                  <a:pt x="29056" y="14527"/>
                </a:cubicBezTo>
                <a:cubicBezTo>
                  <a:pt x="29010" y="14454"/>
                  <a:pt x="28974" y="14420"/>
                  <a:pt x="28929" y="14420"/>
                </a:cubicBezTo>
                <a:cubicBezTo>
                  <a:pt x="28895" y="14420"/>
                  <a:pt x="28855" y="14440"/>
                  <a:pt x="28803" y="14478"/>
                </a:cubicBezTo>
                <a:cubicBezTo>
                  <a:pt x="28646" y="14591"/>
                  <a:pt x="28488" y="14703"/>
                  <a:pt x="28336" y="14811"/>
                </a:cubicBezTo>
                <a:cubicBezTo>
                  <a:pt x="28313" y="14797"/>
                  <a:pt x="28304" y="14795"/>
                  <a:pt x="28302" y="14789"/>
                </a:cubicBezTo>
                <a:cubicBezTo>
                  <a:pt x="28253" y="14681"/>
                  <a:pt x="28226" y="14633"/>
                  <a:pt x="28181" y="14633"/>
                </a:cubicBezTo>
                <a:cubicBezTo>
                  <a:pt x="28146" y="14633"/>
                  <a:pt x="28100" y="14661"/>
                  <a:pt x="28025" y="14712"/>
                </a:cubicBezTo>
                <a:cubicBezTo>
                  <a:pt x="27797" y="14868"/>
                  <a:pt x="27566" y="15020"/>
                  <a:pt x="27343" y="15181"/>
                </a:cubicBezTo>
                <a:cubicBezTo>
                  <a:pt x="27254" y="15247"/>
                  <a:pt x="27183" y="15336"/>
                  <a:pt x="27096" y="15422"/>
                </a:cubicBezTo>
                <a:cubicBezTo>
                  <a:pt x="27077" y="15332"/>
                  <a:pt x="27060" y="15253"/>
                  <a:pt x="27044" y="15176"/>
                </a:cubicBezTo>
                <a:cubicBezTo>
                  <a:pt x="27029" y="15095"/>
                  <a:pt x="26999" y="15052"/>
                  <a:pt x="26949" y="15052"/>
                </a:cubicBezTo>
                <a:cubicBezTo>
                  <a:pt x="26924" y="15052"/>
                  <a:pt x="26893" y="15062"/>
                  <a:pt x="26857" y="15085"/>
                </a:cubicBezTo>
                <a:cubicBezTo>
                  <a:pt x="26684" y="15191"/>
                  <a:pt x="26517" y="15305"/>
                  <a:pt x="26358" y="15427"/>
                </a:cubicBezTo>
                <a:cubicBezTo>
                  <a:pt x="26195" y="15551"/>
                  <a:pt x="26024" y="15639"/>
                  <a:pt x="25829" y="15702"/>
                </a:cubicBezTo>
                <a:cubicBezTo>
                  <a:pt x="25675" y="15751"/>
                  <a:pt x="25527" y="15831"/>
                  <a:pt x="25388" y="15917"/>
                </a:cubicBezTo>
                <a:cubicBezTo>
                  <a:pt x="25284" y="15982"/>
                  <a:pt x="25207" y="16087"/>
                  <a:pt x="25104" y="16157"/>
                </a:cubicBezTo>
                <a:cubicBezTo>
                  <a:pt x="24995" y="16231"/>
                  <a:pt x="24865" y="16273"/>
                  <a:pt x="24754" y="16347"/>
                </a:cubicBezTo>
                <a:cubicBezTo>
                  <a:pt x="24621" y="16435"/>
                  <a:pt x="24507" y="16550"/>
                  <a:pt x="24372" y="16633"/>
                </a:cubicBezTo>
                <a:cubicBezTo>
                  <a:pt x="24151" y="16772"/>
                  <a:pt x="23920" y="16893"/>
                  <a:pt x="23694" y="17026"/>
                </a:cubicBezTo>
                <a:cubicBezTo>
                  <a:pt x="23517" y="17130"/>
                  <a:pt x="23344" y="17239"/>
                  <a:pt x="23169" y="17346"/>
                </a:cubicBezTo>
                <a:cubicBezTo>
                  <a:pt x="23159" y="17338"/>
                  <a:pt x="23150" y="17330"/>
                  <a:pt x="23142" y="17321"/>
                </a:cubicBezTo>
                <a:cubicBezTo>
                  <a:pt x="23251" y="17157"/>
                  <a:pt x="23349" y="16982"/>
                  <a:pt x="23473" y="16829"/>
                </a:cubicBezTo>
                <a:cubicBezTo>
                  <a:pt x="23646" y="16618"/>
                  <a:pt x="23834" y="16418"/>
                  <a:pt x="24023" y="16222"/>
                </a:cubicBezTo>
                <a:cubicBezTo>
                  <a:pt x="24209" y="16029"/>
                  <a:pt x="24398" y="15838"/>
                  <a:pt x="24594" y="15656"/>
                </a:cubicBezTo>
                <a:cubicBezTo>
                  <a:pt x="24821" y="15448"/>
                  <a:pt x="25057" y="15249"/>
                  <a:pt x="25290" y="15048"/>
                </a:cubicBezTo>
                <a:cubicBezTo>
                  <a:pt x="25304" y="15035"/>
                  <a:pt x="25318" y="15021"/>
                  <a:pt x="25330" y="15005"/>
                </a:cubicBezTo>
                <a:cubicBezTo>
                  <a:pt x="25424" y="14894"/>
                  <a:pt x="25419" y="14860"/>
                  <a:pt x="25295" y="14770"/>
                </a:cubicBezTo>
                <a:cubicBezTo>
                  <a:pt x="25341" y="14594"/>
                  <a:pt x="25506" y="14519"/>
                  <a:pt x="25618" y="14399"/>
                </a:cubicBezTo>
                <a:cubicBezTo>
                  <a:pt x="25664" y="14351"/>
                  <a:pt x="25721" y="14315"/>
                  <a:pt x="25772" y="14272"/>
                </a:cubicBezTo>
                <a:cubicBezTo>
                  <a:pt x="25853" y="14203"/>
                  <a:pt x="25897" y="14120"/>
                  <a:pt x="25941" y="14018"/>
                </a:cubicBezTo>
                <a:cubicBezTo>
                  <a:pt x="26009" y="13858"/>
                  <a:pt x="26127" y="13715"/>
                  <a:pt x="26236" y="13575"/>
                </a:cubicBezTo>
                <a:cubicBezTo>
                  <a:pt x="26303" y="13488"/>
                  <a:pt x="26406" y="13427"/>
                  <a:pt x="26476" y="13340"/>
                </a:cubicBezTo>
                <a:cubicBezTo>
                  <a:pt x="26553" y="13242"/>
                  <a:pt x="26533" y="13200"/>
                  <a:pt x="26417" y="13148"/>
                </a:cubicBezTo>
                <a:cubicBezTo>
                  <a:pt x="26368" y="13127"/>
                  <a:pt x="26322" y="13099"/>
                  <a:pt x="26256" y="13066"/>
                </a:cubicBezTo>
                <a:cubicBezTo>
                  <a:pt x="26339" y="12981"/>
                  <a:pt x="26406" y="12906"/>
                  <a:pt x="26481" y="12840"/>
                </a:cubicBezTo>
                <a:cubicBezTo>
                  <a:pt x="26640" y="12701"/>
                  <a:pt x="26800" y="12564"/>
                  <a:pt x="26964" y="12432"/>
                </a:cubicBezTo>
                <a:cubicBezTo>
                  <a:pt x="27051" y="12361"/>
                  <a:pt x="27151" y="12306"/>
                  <a:pt x="27240" y="12237"/>
                </a:cubicBezTo>
                <a:cubicBezTo>
                  <a:pt x="27311" y="12181"/>
                  <a:pt x="27391" y="12125"/>
                  <a:pt x="27306" y="12016"/>
                </a:cubicBezTo>
                <a:cubicBezTo>
                  <a:pt x="27293" y="11998"/>
                  <a:pt x="27321" y="11938"/>
                  <a:pt x="27345" y="11909"/>
                </a:cubicBezTo>
                <a:cubicBezTo>
                  <a:pt x="27481" y="11728"/>
                  <a:pt x="27620" y="11553"/>
                  <a:pt x="27758" y="11372"/>
                </a:cubicBezTo>
                <a:cubicBezTo>
                  <a:pt x="27784" y="11339"/>
                  <a:pt x="27808" y="11298"/>
                  <a:pt x="27819" y="11259"/>
                </a:cubicBezTo>
                <a:cubicBezTo>
                  <a:pt x="27866" y="11105"/>
                  <a:pt x="27865" y="10937"/>
                  <a:pt x="27631" y="10904"/>
                </a:cubicBezTo>
                <a:cubicBezTo>
                  <a:pt x="27600" y="10899"/>
                  <a:pt x="27572" y="10889"/>
                  <a:pt x="27535" y="10880"/>
                </a:cubicBezTo>
                <a:cubicBezTo>
                  <a:pt x="27554" y="10834"/>
                  <a:pt x="27573" y="10797"/>
                  <a:pt x="27589" y="10758"/>
                </a:cubicBezTo>
                <a:cubicBezTo>
                  <a:pt x="27644" y="10613"/>
                  <a:pt x="27721" y="10482"/>
                  <a:pt x="27747" y="10316"/>
                </a:cubicBezTo>
                <a:cubicBezTo>
                  <a:pt x="27772" y="10153"/>
                  <a:pt x="27900" y="10006"/>
                  <a:pt x="27985" y="9852"/>
                </a:cubicBezTo>
                <a:cubicBezTo>
                  <a:pt x="28004" y="9817"/>
                  <a:pt x="28030" y="9788"/>
                  <a:pt x="28047" y="9753"/>
                </a:cubicBezTo>
                <a:cubicBezTo>
                  <a:pt x="28104" y="9642"/>
                  <a:pt x="28094" y="9610"/>
                  <a:pt x="27975" y="9547"/>
                </a:cubicBezTo>
                <a:cubicBezTo>
                  <a:pt x="28045" y="9410"/>
                  <a:pt x="28114" y="9275"/>
                  <a:pt x="28185" y="9138"/>
                </a:cubicBezTo>
                <a:cubicBezTo>
                  <a:pt x="28245" y="9025"/>
                  <a:pt x="28324" y="8917"/>
                  <a:pt x="28360" y="8796"/>
                </a:cubicBezTo>
                <a:cubicBezTo>
                  <a:pt x="28409" y="8633"/>
                  <a:pt x="28387" y="8566"/>
                  <a:pt x="28255" y="8566"/>
                </a:cubicBezTo>
                <a:cubicBezTo>
                  <a:pt x="28238" y="8566"/>
                  <a:pt x="28218" y="8567"/>
                  <a:pt x="28197" y="8570"/>
                </a:cubicBezTo>
                <a:cubicBezTo>
                  <a:pt x="27991" y="8590"/>
                  <a:pt x="27787" y="8618"/>
                  <a:pt x="27582" y="8643"/>
                </a:cubicBezTo>
                <a:cubicBezTo>
                  <a:pt x="27526" y="8651"/>
                  <a:pt x="27468" y="8658"/>
                  <a:pt x="27412" y="8664"/>
                </a:cubicBezTo>
                <a:cubicBezTo>
                  <a:pt x="27391" y="8512"/>
                  <a:pt x="27375" y="8461"/>
                  <a:pt x="27289" y="8461"/>
                </a:cubicBezTo>
                <a:cubicBezTo>
                  <a:pt x="27256" y="8461"/>
                  <a:pt x="27213" y="8469"/>
                  <a:pt x="27154" y="8481"/>
                </a:cubicBezTo>
                <a:cubicBezTo>
                  <a:pt x="26898" y="8534"/>
                  <a:pt x="26645" y="8596"/>
                  <a:pt x="26390" y="8653"/>
                </a:cubicBezTo>
                <a:cubicBezTo>
                  <a:pt x="26360" y="8661"/>
                  <a:pt x="26331" y="8663"/>
                  <a:pt x="26297" y="8670"/>
                </a:cubicBezTo>
                <a:cubicBezTo>
                  <a:pt x="26425" y="8376"/>
                  <a:pt x="26544" y="8088"/>
                  <a:pt x="26673" y="7805"/>
                </a:cubicBezTo>
                <a:cubicBezTo>
                  <a:pt x="26730" y="7680"/>
                  <a:pt x="26801" y="7558"/>
                  <a:pt x="26877" y="7440"/>
                </a:cubicBezTo>
                <a:cubicBezTo>
                  <a:pt x="26965" y="7299"/>
                  <a:pt x="27065" y="7164"/>
                  <a:pt x="27157" y="7023"/>
                </a:cubicBezTo>
                <a:cubicBezTo>
                  <a:pt x="27185" y="6981"/>
                  <a:pt x="27203" y="6933"/>
                  <a:pt x="27219" y="6884"/>
                </a:cubicBezTo>
                <a:cubicBezTo>
                  <a:pt x="27253" y="6791"/>
                  <a:pt x="27244" y="6717"/>
                  <a:pt x="27125" y="6694"/>
                </a:cubicBezTo>
                <a:cubicBezTo>
                  <a:pt x="27091" y="6688"/>
                  <a:pt x="27062" y="6667"/>
                  <a:pt x="27019" y="6648"/>
                </a:cubicBezTo>
                <a:cubicBezTo>
                  <a:pt x="27034" y="6605"/>
                  <a:pt x="27046" y="6563"/>
                  <a:pt x="27063" y="6526"/>
                </a:cubicBezTo>
                <a:cubicBezTo>
                  <a:pt x="27182" y="6262"/>
                  <a:pt x="27304" y="6000"/>
                  <a:pt x="27423" y="5737"/>
                </a:cubicBezTo>
                <a:cubicBezTo>
                  <a:pt x="27438" y="5703"/>
                  <a:pt x="27456" y="5668"/>
                  <a:pt x="27469" y="5631"/>
                </a:cubicBezTo>
                <a:cubicBezTo>
                  <a:pt x="27523" y="5478"/>
                  <a:pt x="27512" y="5453"/>
                  <a:pt x="27367" y="5380"/>
                </a:cubicBezTo>
                <a:cubicBezTo>
                  <a:pt x="27414" y="5174"/>
                  <a:pt x="27466" y="4968"/>
                  <a:pt x="27506" y="4758"/>
                </a:cubicBezTo>
                <a:cubicBezTo>
                  <a:pt x="27525" y="4659"/>
                  <a:pt x="27525" y="4556"/>
                  <a:pt x="27522" y="4455"/>
                </a:cubicBezTo>
                <a:cubicBezTo>
                  <a:pt x="27518" y="4355"/>
                  <a:pt x="27461" y="4315"/>
                  <a:pt x="27368" y="4315"/>
                </a:cubicBezTo>
                <a:cubicBezTo>
                  <a:pt x="27362" y="4315"/>
                  <a:pt x="27355" y="4315"/>
                  <a:pt x="27348" y="4315"/>
                </a:cubicBezTo>
                <a:cubicBezTo>
                  <a:pt x="26952" y="4342"/>
                  <a:pt x="26556" y="4367"/>
                  <a:pt x="26159" y="4391"/>
                </a:cubicBezTo>
                <a:cubicBezTo>
                  <a:pt x="26156" y="4392"/>
                  <a:pt x="26153" y="4392"/>
                  <a:pt x="26150" y="4392"/>
                </a:cubicBezTo>
                <a:cubicBezTo>
                  <a:pt x="26130" y="4392"/>
                  <a:pt x="26111" y="4389"/>
                  <a:pt x="26097" y="4388"/>
                </a:cubicBezTo>
                <a:cubicBezTo>
                  <a:pt x="26156" y="4117"/>
                  <a:pt x="26216" y="3853"/>
                  <a:pt x="26267" y="3587"/>
                </a:cubicBezTo>
                <a:cubicBezTo>
                  <a:pt x="26276" y="3550"/>
                  <a:pt x="26240" y="3504"/>
                  <a:pt x="26224" y="3461"/>
                </a:cubicBezTo>
                <a:cubicBezTo>
                  <a:pt x="26213" y="3429"/>
                  <a:pt x="26188" y="3396"/>
                  <a:pt x="26192" y="3365"/>
                </a:cubicBezTo>
                <a:cubicBezTo>
                  <a:pt x="26210" y="3226"/>
                  <a:pt x="26237" y="3088"/>
                  <a:pt x="26257" y="2949"/>
                </a:cubicBezTo>
                <a:cubicBezTo>
                  <a:pt x="26267" y="2877"/>
                  <a:pt x="26280" y="2803"/>
                  <a:pt x="26277" y="2730"/>
                </a:cubicBezTo>
                <a:cubicBezTo>
                  <a:pt x="26271" y="2532"/>
                  <a:pt x="26225" y="2485"/>
                  <a:pt x="26014" y="2452"/>
                </a:cubicBezTo>
                <a:cubicBezTo>
                  <a:pt x="26084" y="2218"/>
                  <a:pt x="26139" y="1985"/>
                  <a:pt x="26223" y="1761"/>
                </a:cubicBezTo>
                <a:cubicBezTo>
                  <a:pt x="26350" y="1421"/>
                  <a:pt x="26499" y="1091"/>
                  <a:pt x="26632" y="754"/>
                </a:cubicBezTo>
                <a:cubicBezTo>
                  <a:pt x="26688" y="608"/>
                  <a:pt x="26736" y="459"/>
                  <a:pt x="26772" y="308"/>
                </a:cubicBezTo>
                <a:cubicBezTo>
                  <a:pt x="26790" y="232"/>
                  <a:pt x="26785" y="145"/>
                  <a:pt x="26770" y="67"/>
                </a:cubicBezTo>
                <a:cubicBezTo>
                  <a:pt x="26761" y="22"/>
                  <a:pt x="26736" y="0"/>
                  <a:pt x="26707" y="0"/>
                </a:cubicBezTo>
                <a:close/>
              </a:path>
            </a:pathLst>
          </a:custGeom>
          <a:solidFill>
            <a:srgbClr val="689A69">
              <a:alpha val="46666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18;p24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35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117" name="Google Shape;117;p35"/>
          <p:cNvSpPr txBox="1">
            <a:spLocks noGrp="1"/>
          </p:cNvSpPr>
          <p:nvPr>
            <p:ph type="body" idx="1"/>
          </p:nvPr>
        </p:nvSpPr>
        <p:spPr>
          <a:xfrm>
            <a:off x="720000" y="4003475"/>
            <a:ext cx="7704000" cy="605100"/>
          </a:xfrm>
          <a:prstGeom prst="rect">
            <a:avLst/>
          </a:prstGeom>
          <a:gradFill>
            <a:gsLst>
              <a:gs pos="0">
                <a:srgbClr val="2E772A"/>
              </a:gs>
              <a:gs pos="100000">
                <a:schemeClr val="dk2"/>
              </a:gs>
            </a:gsLst>
            <a:path path="circle">
              <a:fillToRect l="50000" t="50000" r="50000" b="50000"/>
            </a:path>
            <a:tileRect/>
          </a:gra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Signika SemiBold"/>
              <a:buNone/>
              <a:defRPr sz="3000">
                <a:latin typeface="Signika SemiBold"/>
                <a:ea typeface="Signika SemiBold"/>
                <a:cs typeface="Signika SemiBold"/>
                <a:sym typeface="Signika SemiBold"/>
              </a:defRPr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118" name="Google Shape;118;p35"/>
          <p:cNvSpPr/>
          <p:nvPr/>
        </p:nvSpPr>
        <p:spPr>
          <a:xfrm rot="-9584915" flipH="1">
            <a:off x="-1624421" y="1443323"/>
            <a:ext cx="2854278" cy="2576436"/>
          </a:xfrm>
          <a:custGeom>
            <a:avLst/>
            <a:gdLst/>
            <a:ahLst/>
            <a:cxnLst/>
            <a:rect l="l" t="t" r="r" b="b"/>
            <a:pathLst>
              <a:path w="65321" h="58974" extrusionOk="0">
                <a:moveTo>
                  <a:pt x="22366" y="1"/>
                </a:moveTo>
                <a:cubicBezTo>
                  <a:pt x="21487" y="1110"/>
                  <a:pt x="21352" y="2369"/>
                  <a:pt x="21698" y="3654"/>
                </a:cubicBezTo>
                <a:cubicBezTo>
                  <a:pt x="21897" y="4395"/>
                  <a:pt x="21799" y="4997"/>
                  <a:pt x="21443" y="5595"/>
                </a:cubicBezTo>
                <a:cubicBezTo>
                  <a:pt x="20980" y="6373"/>
                  <a:pt x="20792" y="7195"/>
                  <a:pt x="20884" y="8139"/>
                </a:cubicBezTo>
                <a:cubicBezTo>
                  <a:pt x="21110" y="10454"/>
                  <a:pt x="21265" y="12774"/>
                  <a:pt x="21453" y="15092"/>
                </a:cubicBezTo>
                <a:cubicBezTo>
                  <a:pt x="21464" y="15242"/>
                  <a:pt x="21486" y="15391"/>
                  <a:pt x="21514" y="15538"/>
                </a:cubicBezTo>
                <a:cubicBezTo>
                  <a:pt x="21809" y="17032"/>
                  <a:pt x="22207" y="18516"/>
                  <a:pt x="22381" y="20021"/>
                </a:cubicBezTo>
                <a:cubicBezTo>
                  <a:pt x="22814" y="23774"/>
                  <a:pt x="23056" y="27545"/>
                  <a:pt x="22307" y="31239"/>
                </a:cubicBezTo>
                <a:cubicBezTo>
                  <a:pt x="22010" y="32697"/>
                  <a:pt x="21353" y="34069"/>
                  <a:pt x="20844" y="35475"/>
                </a:cubicBezTo>
                <a:cubicBezTo>
                  <a:pt x="20789" y="35627"/>
                  <a:pt x="20624" y="35734"/>
                  <a:pt x="20558" y="35808"/>
                </a:cubicBezTo>
                <a:cubicBezTo>
                  <a:pt x="20208" y="33830"/>
                  <a:pt x="19907" y="31878"/>
                  <a:pt x="19506" y="29946"/>
                </a:cubicBezTo>
                <a:cubicBezTo>
                  <a:pt x="19166" y="28305"/>
                  <a:pt x="18783" y="26664"/>
                  <a:pt x="18279" y="25062"/>
                </a:cubicBezTo>
                <a:cubicBezTo>
                  <a:pt x="17787" y="23501"/>
                  <a:pt x="17318" y="21976"/>
                  <a:pt x="17409" y="20319"/>
                </a:cubicBezTo>
                <a:cubicBezTo>
                  <a:pt x="17458" y="19438"/>
                  <a:pt x="17273" y="18537"/>
                  <a:pt x="17194" y="17644"/>
                </a:cubicBezTo>
                <a:cubicBezTo>
                  <a:pt x="17040" y="17634"/>
                  <a:pt x="16886" y="17622"/>
                  <a:pt x="16731" y="17612"/>
                </a:cubicBezTo>
                <a:cubicBezTo>
                  <a:pt x="16581" y="18603"/>
                  <a:pt x="16430" y="19593"/>
                  <a:pt x="16275" y="20610"/>
                </a:cubicBezTo>
                <a:cubicBezTo>
                  <a:pt x="15168" y="18769"/>
                  <a:pt x="14484" y="16844"/>
                  <a:pt x="14277" y="14762"/>
                </a:cubicBezTo>
                <a:cubicBezTo>
                  <a:pt x="14225" y="14233"/>
                  <a:pt x="14046" y="13707"/>
                  <a:pt x="14031" y="13182"/>
                </a:cubicBezTo>
                <a:cubicBezTo>
                  <a:pt x="13990" y="11516"/>
                  <a:pt x="13994" y="9850"/>
                  <a:pt x="13995" y="8186"/>
                </a:cubicBezTo>
                <a:cubicBezTo>
                  <a:pt x="13995" y="7839"/>
                  <a:pt x="14057" y="7494"/>
                  <a:pt x="14091" y="7148"/>
                </a:cubicBezTo>
                <a:lnTo>
                  <a:pt x="14091" y="7148"/>
                </a:lnTo>
                <a:cubicBezTo>
                  <a:pt x="13919" y="7162"/>
                  <a:pt x="13748" y="7173"/>
                  <a:pt x="13578" y="7185"/>
                </a:cubicBezTo>
                <a:cubicBezTo>
                  <a:pt x="13623" y="8892"/>
                  <a:pt x="13666" y="10599"/>
                  <a:pt x="13711" y="12307"/>
                </a:cubicBezTo>
                <a:cubicBezTo>
                  <a:pt x="13636" y="12312"/>
                  <a:pt x="13561" y="12317"/>
                  <a:pt x="13486" y="12323"/>
                </a:cubicBezTo>
                <a:cubicBezTo>
                  <a:pt x="13269" y="12019"/>
                  <a:pt x="13050" y="11717"/>
                  <a:pt x="12833" y="11413"/>
                </a:cubicBezTo>
                <a:cubicBezTo>
                  <a:pt x="12803" y="11433"/>
                  <a:pt x="12772" y="11452"/>
                  <a:pt x="12743" y="11471"/>
                </a:cubicBezTo>
                <a:cubicBezTo>
                  <a:pt x="13080" y="12692"/>
                  <a:pt x="13417" y="13913"/>
                  <a:pt x="13748" y="15116"/>
                </a:cubicBezTo>
                <a:cubicBezTo>
                  <a:pt x="11130" y="14380"/>
                  <a:pt x="9811" y="12446"/>
                  <a:pt x="8857" y="10145"/>
                </a:cubicBezTo>
                <a:lnTo>
                  <a:pt x="8857" y="10145"/>
                </a:lnTo>
                <a:cubicBezTo>
                  <a:pt x="8841" y="11988"/>
                  <a:pt x="9894" y="13742"/>
                  <a:pt x="11362" y="14580"/>
                </a:cubicBezTo>
                <a:cubicBezTo>
                  <a:pt x="12705" y="15343"/>
                  <a:pt x="14221" y="15964"/>
                  <a:pt x="14240" y="17896"/>
                </a:cubicBezTo>
                <a:cubicBezTo>
                  <a:pt x="14240" y="17924"/>
                  <a:pt x="14262" y="17952"/>
                  <a:pt x="14273" y="17980"/>
                </a:cubicBezTo>
                <a:cubicBezTo>
                  <a:pt x="14895" y="19417"/>
                  <a:pt x="15488" y="20866"/>
                  <a:pt x="16142" y="22287"/>
                </a:cubicBezTo>
                <a:cubicBezTo>
                  <a:pt x="17400" y="25020"/>
                  <a:pt x="18337" y="27829"/>
                  <a:pt x="18664" y="30814"/>
                </a:cubicBezTo>
                <a:cubicBezTo>
                  <a:pt x="18742" y="31524"/>
                  <a:pt x="18984" y="32220"/>
                  <a:pt x="19118" y="32928"/>
                </a:cubicBezTo>
                <a:cubicBezTo>
                  <a:pt x="19377" y="34309"/>
                  <a:pt x="19619" y="35691"/>
                  <a:pt x="19855" y="37075"/>
                </a:cubicBezTo>
                <a:cubicBezTo>
                  <a:pt x="19879" y="37211"/>
                  <a:pt x="19827" y="37368"/>
                  <a:pt x="19778" y="37501"/>
                </a:cubicBezTo>
                <a:cubicBezTo>
                  <a:pt x="19006" y="39595"/>
                  <a:pt x="18182" y="41665"/>
                  <a:pt x="17093" y="43591"/>
                </a:cubicBezTo>
                <a:cubicBezTo>
                  <a:pt x="16929" y="43694"/>
                  <a:pt x="16763" y="43796"/>
                  <a:pt x="16598" y="43900"/>
                </a:cubicBezTo>
                <a:cubicBezTo>
                  <a:pt x="15981" y="44289"/>
                  <a:pt x="15395" y="44727"/>
                  <a:pt x="14765" y="45093"/>
                </a:cubicBezTo>
                <a:cubicBezTo>
                  <a:pt x="11767" y="46831"/>
                  <a:pt x="8636" y="48376"/>
                  <a:pt x="5799" y="50342"/>
                </a:cubicBezTo>
                <a:cubicBezTo>
                  <a:pt x="3995" y="51594"/>
                  <a:pt x="1940" y="52080"/>
                  <a:pt x="1" y="53058"/>
                </a:cubicBezTo>
                <a:lnTo>
                  <a:pt x="150" y="56207"/>
                </a:lnTo>
                <a:cubicBezTo>
                  <a:pt x="597" y="57090"/>
                  <a:pt x="874" y="57463"/>
                  <a:pt x="1268" y="57463"/>
                </a:cubicBezTo>
                <a:cubicBezTo>
                  <a:pt x="1414" y="57463"/>
                  <a:pt x="1578" y="57411"/>
                  <a:pt x="1772" y="57315"/>
                </a:cubicBezTo>
                <a:cubicBezTo>
                  <a:pt x="3119" y="56644"/>
                  <a:pt x="4580" y="56061"/>
                  <a:pt x="5682" y="55085"/>
                </a:cubicBezTo>
                <a:cubicBezTo>
                  <a:pt x="7282" y="53670"/>
                  <a:pt x="9016" y="52659"/>
                  <a:pt x="11000" y="51877"/>
                </a:cubicBezTo>
                <a:cubicBezTo>
                  <a:pt x="13379" y="50939"/>
                  <a:pt x="19571" y="47831"/>
                  <a:pt x="19701" y="47831"/>
                </a:cubicBezTo>
                <a:cubicBezTo>
                  <a:pt x="19724" y="47831"/>
                  <a:pt x="19567" y="47923"/>
                  <a:pt x="19181" y="48134"/>
                </a:cubicBezTo>
                <a:cubicBezTo>
                  <a:pt x="18860" y="48309"/>
                  <a:pt x="18661" y="48377"/>
                  <a:pt x="18664" y="48377"/>
                </a:cubicBezTo>
                <a:cubicBezTo>
                  <a:pt x="18672" y="48377"/>
                  <a:pt x="19613" y="48061"/>
                  <a:pt x="22278" y="47810"/>
                </a:cubicBezTo>
                <a:cubicBezTo>
                  <a:pt x="22786" y="47762"/>
                  <a:pt x="23372" y="47739"/>
                  <a:pt x="24008" y="47739"/>
                </a:cubicBezTo>
                <a:cubicBezTo>
                  <a:pt x="25924" y="47739"/>
                  <a:pt x="28293" y="47954"/>
                  <a:pt x="30361" y="48375"/>
                </a:cubicBezTo>
                <a:cubicBezTo>
                  <a:pt x="31160" y="48577"/>
                  <a:pt x="31958" y="48788"/>
                  <a:pt x="32750" y="49014"/>
                </a:cubicBezTo>
                <a:cubicBezTo>
                  <a:pt x="33081" y="49131"/>
                  <a:pt x="33390" y="49255"/>
                  <a:pt x="33668" y="49388"/>
                </a:cubicBezTo>
                <a:cubicBezTo>
                  <a:pt x="34008" y="49552"/>
                  <a:pt x="34394" y="49614"/>
                  <a:pt x="34759" y="49722"/>
                </a:cubicBezTo>
                <a:cubicBezTo>
                  <a:pt x="34780" y="49682"/>
                  <a:pt x="34792" y="49660"/>
                  <a:pt x="34803" y="49640"/>
                </a:cubicBezTo>
                <a:cubicBezTo>
                  <a:pt x="37825" y="50630"/>
                  <a:pt x="40747" y="51930"/>
                  <a:pt x="43428" y="53930"/>
                </a:cubicBezTo>
                <a:cubicBezTo>
                  <a:pt x="45033" y="55126"/>
                  <a:pt x="46728" y="56071"/>
                  <a:pt x="48742" y="56420"/>
                </a:cubicBezTo>
                <a:cubicBezTo>
                  <a:pt x="49773" y="56598"/>
                  <a:pt x="50748" y="57236"/>
                  <a:pt x="51729" y="57712"/>
                </a:cubicBezTo>
                <a:cubicBezTo>
                  <a:pt x="52371" y="58023"/>
                  <a:pt x="52952" y="58623"/>
                  <a:pt x="53605" y="58726"/>
                </a:cubicBezTo>
                <a:cubicBezTo>
                  <a:pt x="54970" y="58940"/>
                  <a:pt x="56365" y="58935"/>
                  <a:pt x="57747" y="58969"/>
                </a:cubicBezTo>
                <a:cubicBezTo>
                  <a:pt x="57851" y="58972"/>
                  <a:pt x="57956" y="58973"/>
                  <a:pt x="58062" y="58973"/>
                </a:cubicBezTo>
                <a:cubicBezTo>
                  <a:pt x="58670" y="58973"/>
                  <a:pt x="59280" y="58928"/>
                  <a:pt x="59878" y="58846"/>
                </a:cubicBezTo>
                <a:cubicBezTo>
                  <a:pt x="60578" y="58751"/>
                  <a:pt x="61261" y="58557"/>
                  <a:pt x="61952" y="58405"/>
                </a:cubicBezTo>
                <a:cubicBezTo>
                  <a:pt x="61926" y="58275"/>
                  <a:pt x="61903" y="58151"/>
                  <a:pt x="61880" y="58027"/>
                </a:cubicBezTo>
                <a:cubicBezTo>
                  <a:pt x="60174" y="58123"/>
                  <a:pt x="58469" y="58277"/>
                  <a:pt x="56759" y="58300"/>
                </a:cubicBezTo>
                <a:cubicBezTo>
                  <a:pt x="56630" y="58302"/>
                  <a:pt x="56501" y="58303"/>
                  <a:pt x="56373" y="58303"/>
                </a:cubicBezTo>
                <a:cubicBezTo>
                  <a:pt x="54671" y="58303"/>
                  <a:pt x="52981" y="58103"/>
                  <a:pt x="51478" y="56576"/>
                </a:cubicBezTo>
                <a:lnTo>
                  <a:pt x="51478" y="56576"/>
                </a:lnTo>
                <a:cubicBezTo>
                  <a:pt x="52485" y="56673"/>
                  <a:pt x="53328" y="56829"/>
                  <a:pt x="54149" y="56829"/>
                </a:cubicBezTo>
                <a:cubicBezTo>
                  <a:pt x="54207" y="56829"/>
                  <a:pt x="54265" y="56829"/>
                  <a:pt x="54323" y="56827"/>
                </a:cubicBezTo>
                <a:cubicBezTo>
                  <a:pt x="55253" y="56801"/>
                  <a:pt x="56169" y="56582"/>
                  <a:pt x="57094" y="56463"/>
                </a:cubicBezTo>
                <a:cubicBezTo>
                  <a:pt x="57941" y="56354"/>
                  <a:pt x="58791" y="56263"/>
                  <a:pt x="59639" y="56164"/>
                </a:cubicBezTo>
                <a:cubicBezTo>
                  <a:pt x="59624" y="56054"/>
                  <a:pt x="59609" y="55943"/>
                  <a:pt x="59595" y="55831"/>
                </a:cubicBezTo>
                <a:cubicBezTo>
                  <a:pt x="59120" y="55844"/>
                  <a:pt x="58646" y="55849"/>
                  <a:pt x="58173" y="55870"/>
                </a:cubicBezTo>
                <a:cubicBezTo>
                  <a:pt x="56716" y="55941"/>
                  <a:pt x="55256" y="56130"/>
                  <a:pt x="53803" y="56130"/>
                </a:cubicBezTo>
                <a:cubicBezTo>
                  <a:pt x="53476" y="56130"/>
                  <a:pt x="53149" y="56120"/>
                  <a:pt x="52822" y="56098"/>
                </a:cubicBezTo>
                <a:cubicBezTo>
                  <a:pt x="50397" y="55928"/>
                  <a:pt x="47873" y="56031"/>
                  <a:pt x="45631" y="54749"/>
                </a:cubicBezTo>
                <a:cubicBezTo>
                  <a:pt x="43776" y="53689"/>
                  <a:pt x="42014" y="52458"/>
                  <a:pt x="40219" y="51294"/>
                </a:cubicBezTo>
                <a:cubicBezTo>
                  <a:pt x="39800" y="51023"/>
                  <a:pt x="39408" y="50709"/>
                  <a:pt x="38899" y="50339"/>
                </a:cubicBezTo>
                <a:cubicBezTo>
                  <a:pt x="39911" y="50145"/>
                  <a:pt x="40904" y="50062"/>
                  <a:pt x="41884" y="50062"/>
                </a:cubicBezTo>
                <a:cubicBezTo>
                  <a:pt x="46403" y="50062"/>
                  <a:pt x="50617" y="51833"/>
                  <a:pt x="54943" y="52649"/>
                </a:cubicBezTo>
                <a:cubicBezTo>
                  <a:pt x="54491" y="52304"/>
                  <a:pt x="54038" y="51987"/>
                  <a:pt x="53541" y="51838"/>
                </a:cubicBezTo>
                <a:cubicBezTo>
                  <a:pt x="51724" y="51294"/>
                  <a:pt x="49866" y="50891"/>
                  <a:pt x="48072" y="50277"/>
                </a:cubicBezTo>
                <a:cubicBezTo>
                  <a:pt x="46216" y="49641"/>
                  <a:pt x="44348" y="49372"/>
                  <a:pt x="42466" y="49372"/>
                </a:cubicBezTo>
                <a:cubicBezTo>
                  <a:pt x="41725" y="49372"/>
                  <a:pt x="40982" y="49414"/>
                  <a:pt x="40236" y="49491"/>
                </a:cubicBezTo>
                <a:cubicBezTo>
                  <a:pt x="39843" y="49532"/>
                  <a:pt x="39456" y="49551"/>
                  <a:pt x="39072" y="49551"/>
                </a:cubicBezTo>
                <a:cubicBezTo>
                  <a:pt x="37161" y="49551"/>
                  <a:pt x="35345" y="49068"/>
                  <a:pt x="33502" y="48298"/>
                </a:cubicBezTo>
                <a:cubicBezTo>
                  <a:pt x="32584" y="47914"/>
                  <a:pt x="31613" y="47666"/>
                  <a:pt x="30630" y="47451"/>
                </a:cubicBezTo>
                <a:cubicBezTo>
                  <a:pt x="30343" y="47327"/>
                  <a:pt x="30061" y="47194"/>
                  <a:pt x="29789" y="47039"/>
                </a:cubicBezTo>
                <a:lnTo>
                  <a:pt x="29789" y="47039"/>
                </a:lnTo>
                <a:cubicBezTo>
                  <a:pt x="30558" y="47136"/>
                  <a:pt x="31291" y="47174"/>
                  <a:pt x="31987" y="47174"/>
                </a:cubicBezTo>
                <a:cubicBezTo>
                  <a:pt x="34542" y="47174"/>
                  <a:pt x="36604" y="46661"/>
                  <a:pt x="38162" y="46661"/>
                </a:cubicBezTo>
                <a:cubicBezTo>
                  <a:pt x="38906" y="46661"/>
                  <a:pt x="39536" y="46778"/>
                  <a:pt x="40050" y="47124"/>
                </a:cubicBezTo>
                <a:cubicBezTo>
                  <a:pt x="40267" y="47269"/>
                  <a:pt x="40545" y="47329"/>
                  <a:pt x="40802" y="47398"/>
                </a:cubicBezTo>
                <a:lnTo>
                  <a:pt x="39244" y="46100"/>
                </a:lnTo>
                <a:cubicBezTo>
                  <a:pt x="38948" y="45935"/>
                  <a:pt x="38617" y="45844"/>
                  <a:pt x="38284" y="45844"/>
                </a:cubicBezTo>
                <a:cubicBezTo>
                  <a:pt x="38263" y="45844"/>
                  <a:pt x="38241" y="45844"/>
                  <a:pt x="38220" y="45845"/>
                </a:cubicBezTo>
                <a:cubicBezTo>
                  <a:pt x="36417" y="45909"/>
                  <a:pt x="30259" y="46540"/>
                  <a:pt x="28391" y="46540"/>
                </a:cubicBezTo>
                <a:cubicBezTo>
                  <a:pt x="28378" y="46540"/>
                  <a:pt x="28364" y="46540"/>
                  <a:pt x="28351" y="46540"/>
                </a:cubicBezTo>
                <a:cubicBezTo>
                  <a:pt x="26911" y="46533"/>
                  <a:pt x="25462" y="46304"/>
                  <a:pt x="24019" y="46173"/>
                </a:cubicBezTo>
                <a:cubicBezTo>
                  <a:pt x="23993" y="46046"/>
                  <a:pt x="23995" y="46060"/>
                  <a:pt x="23969" y="45933"/>
                </a:cubicBezTo>
                <a:cubicBezTo>
                  <a:pt x="24521" y="45661"/>
                  <a:pt x="25054" y="45345"/>
                  <a:pt x="25625" y="45119"/>
                </a:cubicBezTo>
                <a:cubicBezTo>
                  <a:pt x="28773" y="43875"/>
                  <a:pt x="31906" y="42589"/>
                  <a:pt x="35096" y="41452"/>
                </a:cubicBezTo>
                <a:cubicBezTo>
                  <a:pt x="36532" y="40941"/>
                  <a:pt x="38078" y="40467"/>
                  <a:pt x="39592" y="40465"/>
                </a:cubicBezTo>
                <a:cubicBezTo>
                  <a:pt x="39610" y="40465"/>
                  <a:pt x="39628" y="40465"/>
                  <a:pt x="39646" y="40465"/>
                </a:cubicBezTo>
                <a:cubicBezTo>
                  <a:pt x="42206" y="40465"/>
                  <a:pt x="44821" y="40610"/>
                  <a:pt x="47334" y="41143"/>
                </a:cubicBezTo>
                <a:cubicBezTo>
                  <a:pt x="49542" y="41611"/>
                  <a:pt x="51727" y="41800"/>
                  <a:pt x="53934" y="41867"/>
                </a:cubicBezTo>
                <a:cubicBezTo>
                  <a:pt x="55047" y="41900"/>
                  <a:pt x="56086" y="42471"/>
                  <a:pt x="57084" y="42471"/>
                </a:cubicBezTo>
                <a:cubicBezTo>
                  <a:pt x="57384" y="42471"/>
                  <a:pt x="57680" y="42419"/>
                  <a:pt x="57973" y="42286"/>
                </a:cubicBezTo>
                <a:cubicBezTo>
                  <a:pt x="57941" y="42173"/>
                  <a:pt x="57908" y="42058"/>
                  <a:pt x="57877" y="41945"/>
                </a:cubicBezTo>
                <a:cubicBezTo>
                  <a:pt x="57731" y="41984"/>
                  <a:pt x="57585" y="42001"/>
                  <a:pt x="57438" y="42001"/>
                </a:cubicBezTo>
                <a:cubicBezTo>
                  <a:pt x="56506" y="42001"/>
                  <a:pt x="55559" y="41322"/>
                  <a:pt x="54627" y="41322"/>
                </a:cubicBezTo>
                <a:cubicBezTo>
                  <a:pt x="54480" y="41322"/>
                  <a:pt x="54334" y="41339"/>
                  <a:pt x="54189" y="41377"/>
                </a:cubicBezTo>
                <a:cubicBezTo>
                  <a:pt x="54130" y="41214"/>
                  <a:pt x="54153" y="41280"/>
                  <a:pt x="54094" y="41116"/>
                </a:cubicBezTo>
                <a:cubicBezTo>
                  <a:pt x="54568" y="40914"/>
                  <a:pt x="55046" y="40858"/>
                  <a:pt x="55524" y="40858"/>
                </a:cubicBezTo>
                <a:cubicBezTo>
                  <a:pt x="56126" y="40858"/>
                  <a:pt x="56730" y="40947"/>
                  <a:pt x="57333" y="40947"/>
                </a:cubicBezTo>
                <a:cubicBezTo>
                  <a:pt x="57812" y="40947"/>
                  <a:pt x="58289" y="40891"/>
                  <a:pt x="58764" y="40689"/>
                </a:cubicBezTo>
                <a:cubicBezTo>
                  <a:pt x="58733" y="40597"/>
                  <a:pt x="58702" y="40508"/>
                  <a:pt x="58673" y="40416"/>
                </a:cubicBezTo>
                <a:cubicBezTo>
                  <a:pt x="58427" y="40436"/>
                  <a:pt x="58157" y="40397"/>
                  <a:pt x="57941" y="40484"/>
                </a:cubicBezTo>
                <a:cubicBezTo>
                  <a:pt x="57735" y="40568"/>
                  <a:pt x="57527" y="40601"/>
                  <a:pt x="57316" y="40601"/>
                </a:cubicBezTo>
                <a:cubicBezTo>
                  <a:pt x="56614" y="40601"/>
                  <a:pt x="55896" y="40240"/>
                  <a:pt x="55228" y="40240"/>
                </a:cubicBezTo>
                <a:cubicBezTo>
                  <a:pt x="54967" y="40240"/>
                  <a:pt x="54713" y="40296"/>
                  <a:pt x="54472" y="40449"/>
                </a:cubicBezTo>
                <a:cubicBezTo>
                  <a:pt x="53520" y="41055"/>
                  <a:pt x="52548" y="41243"/>
                  <a:pt x="51546" y="41243"/>
                </a:cubicBezTo>
                <a:cubicBezTo>
                  <a:pt x="50724" y="41243"/>
                  <a:pt x="49881" y="41117"/>
                  <a:pt x="49012" y="40991"/>
                </a:cubicBezTo>
                <a:cubicBezTo>
                  <a:pt x="49187" y="40752"/>
                  <a:pt x="49288" y="40614"/>
                  <a:pt x="49355" y="40524"/>
                </a:cubicBezTo>
                <a:cubicBezTo>
                  <a:pt x="46213" y="40266"/>
                  <a:pt x="43113" y="40011"/>
                  <a:pt x="40015" y="39757"/>
                </a:cubicBezTo>
                <a:cubicBezTo>
                  <a:pt x="40225" y="39484"/>
                  <a:pt x="40477" y="39389"/>
                  <a:pt x="40729" y="39294"/>
                </a:cubicBezTo>
                <a:cubicBezTo>
                  <a:pt x="42657" y="38550"/>
                  <a:pt x="44571" y="37768"/>
                  <a:pt x="46518" y="37082"/>
                </a:cubicBezTo>
                <a:cubicBezTo>
                  <a:pt x="47213" y="36837"/>
                  <a:pt x="47989" y="36742"/>
                  <a:pt x="48738" y="36720"/>
                </a:cubicBezTo>
                <a:cubicBezTo>
                  <a:pt x="48833" y="36717"/>
                  <a:pt x="48929" y="36716"/>
                  <a:pt x="49025" y="36716"/>
                </a:cubicBezTo>
                <a:cubicBezTo>
                  <a:pt x="49858" y="36716"/>
                  <a:pt x="50699" y="36807"/>
                  <a:pt x="51528" y="36807"/>
                </a:cubicBezTo>
                <a:cubicBezTo>
                  <a:pt x="51763" y="36807"/>
                  <a:pt x="51996" y="36800"/>
                  <a:pt x="52228" y="36781"/>
                </a:cubicBezTo>
                <a:cubicBezTo>
                  <a:pt x="53297" y="36697"/>
                  <a:pt x="54404" y="36539"/>
                  <a:pt x="55222" y="35652"/>
                </a:cubicBezTo>
                <a:lnTo>
                  <a:pt x="55222" y="35652"/>
                </a:lnTo>
                <a:cubicBezTo>
                  <a:pt x="54481" y="35775"/>
                  <a:pt x="53468" y="36086"/>
                  <a:pt x="52727" y="36209"/>
                </a:cubicBezTo>
                <a:cubicBezTo>
                  <a:pt x="52661" y="35974"/>
                  <a:pt x="52767" y="36104"/>
                  <a:pt x="52701" y="35868"/>
                </a:cubicBezTo>
                <a:cubicBezTo>
                  <a:pt x="54682" y="35190"/>
                  <a:pt x="56854" y="34283"/>
                  <a:pt x="58909" y="33580"/>
                </a:cubicBezTo>
                <a:cubicBezTo>
                  <a:pt x="58879" y="33575"/>
                  <a:pt x="58840" y="33572"/>
                  <a:pt x="58795" y="33572"/>
                </a:cubicBezTo>
                <a:cubicBezTo>
                  <a:pt x="57804" y="33572"/>
                  <a:pt x="53385" y="34908"/>
                  <a:pt x="52282" y="35385"/>
                </a:cubicBezTo>
                <a:cubicBezTo>
                  <a:pt x="51380" y="35875"/>
                  <a:pt x="50618" y="36074"/>
                  <a:pt x="49375" y="36074"/>
                </a:cubicBezTo>
                <a:cubicBezTo>
                  <a:pt x="49211" y="36074"/>
                  <a:pt x="49039" y="36071"/>
                  <a:pt x="48857" y="36064"/>
                </a:cubicBezTo>
                <a:cubicBezTo>
                  <a:pt x="48772" y="36061"/>
                  <a:pt x="48688" y="36059"/>
                  <a:pt x="48605" y="36059"/>
                </a:cubicBezTo>
                <a:cubicBezTo>
                  <a:pt x="47898" y="36059"/>
                  <a:pt x="47259" y="36173"/>
                  <a:pt x="46575" y="36409"/>
                </a:cubicBezTo>
                <a:cubicBezTo>
                  <a:pt x="43413" y="37505"/>
                  <a:pt x="40328" y="38815"/>
                  <a:pt x="37144" y="39842"/>
                </a:cubicBezTo>
                <a:cubicBezTo>
                  <a:pt x="32646" y="41294"/>
                  <a:pt x="24322" y="44570"/>
                  <a:pt x="23088" y="45140"/>
                </a:cubicBezTo>
                <a:cubicBezTo>
                  <a:pt x="22653" y="45269"/>
                  <a:pt x="22229" y="45329"/>
                  <a:pt x="21844" y="45329"/>
                </a:cubicBezTo>
                <a:cubicBezTo>
                  <a:pt x="20187" y="45329"/>
                  <a:pt x="19267" y="44226"/>
                  <a:pt x="21409" y="42855"/>
                </a:cubicBezTo>
                <a:cubicBezTo>
                  <a:pt x="25064" y="40512"/>
                  <a:pt x="28644" y="38053"/>
                  <a:pt x="32297" y="35710"/>
                </a:cubicBezTo>
                <a:cubicBezTo>
                  <a:pt x="34182" y="34500"/>
                  <a:pt x="36064" y="33215"/>
                  <a:pt x="38118" y="32350"/>
                </a:cubicBezTo>
                <a:cubicBezTo>
                  <a:pt x="40142" y="31497"/>
                  <a:pt x="42387" y="31153"/>
                  <a:pt x="44524" y="30546"/>
                </a:cubicBezTo>
                <a:cubicBezTo>
                  <a:pt x="45955" y="30140"/>
                  <a:pt x="47509" y="29907"/>
                  <a:pt x="48746" y="29166"/>
                </a:cubicBezTo>
                <a:cubicBezTo>
                  <a:pt x="50880" y="27891"/>
                  <a:pt x="53033" y="26843"/>
                  <a:pt x="55559" y="26616"/>
                </a:cubicBezTo>
                <a:cubicBezTo>
                  <a:pt x="56033" y="26574"/>
                  <a:pt x="56481" y="26330"/>
                  <a:pt x="56940" y="26179"/>
                </a:cubicBezTo>
                <a:lnTo>
                  <a:pt x="56833" y="25867"/>
                </a:lnTo>
                <a:cubicBezTo>
                  <a:pt x="54810" y="26069"/>
                  <a:pt x="52722" y="26155"/>
                  <a:pt x="50940" y="27199"/>
                </a:cubicBezTo>
                <a:cubicBezTo>
                  <a:pt x="49017" y="28326"/>
                  <a:pt x="47087" y="29347"/>
                  <a:pt x="44876" y="29819"/>
                </a:cubicBezTo>
                <a:cubicBezTo>
                  <a:pt x="43301" y="30154"/>
                  <a:pt x="41755" y="30607"/>
                  <a:pt x="40195" y="31008"/>
                </a:cubicBezTo>
                <a:cubicBezTo>
                  <a:pt x="40299" y="30708"/>
                  <a:pt x="40467" y="30557"/>
                  <a:pt x="40653" y="30436"/>
                </a:cubicBezTo>
                <a:cubicBezTo>
                  <a:pt x="42074" y="29520"/>
                  <a:pt x="43527" y="28652"/>
                  <a:pt x="44913" y="27688"/>
                </a:cubicBezTo>
                <a:cubicBezTo>
                  <a:pt x="46412" y="26645"/>
                  <a:pt x="47841" y="25500"/>
                  <a:pt x="49320" y="24427"/>
                </a:cubicBezTo>
                <a:cubicBezTo>
                  <a:pt x="49687" y="24161"/>
                  <a:pt x="50096" y="23951"/>
                  <a:pt x="50526" y="23805"/>
                </a:cubicBezTo>
                <a:cubicBezTo>
                  <a:pt x="52419" y="23163"/>
                  <a:pt x="54341" y="22601"/>
                  <a:pt x="56221" y="21927"/>
                </a:cubicBezTo>
                <a:cubicBezTo>
                  <a:pt x="57100" y="21612"/>
                  <a:pt x="57968" y="21444"/>
                  <a:pt x="58842" y="21444"/>
                </a:cubicBezTo>
                <a:cubicBezTo>
                  <a:pt x="59711" y="21444"/>
                  <a:pt x="60584" y="21610"/>
                  <a:pt x="61477" y="21963"/>
                </a:cubicBezTo>
                <a:cubicBezTo>
                  <a:pt x="62068" y="22196"/>
                  <a:pt x="62759" y="22140"/>
                  <a:pt x="63408" y="22210"/>
                </a:cubicBezTo>
                <a:cubicBezTo>
                  <a:pt x="63448" y="22042"/>
                  <a:pt x="63438" y="22082"/>
                  <a:pt x="63479" y="21914"/>
                </a:cubicBezTo>
                <a:cubicBezTo>
                  <a:pt x="62691" y="21551"/>
                  <a:pt x="61543" y="22123"/>
                  <a:pt x="60873" y="20910"/>
                </a:cubicBezTo>
                <a:cubicBezTo>
                  <a:pt x="60172" y="20880"/>
                  <a:pt x="59279" y="20844"/>
                  <a:pt x="58122" y="20797"/>
                </a:cubicBezTo>
                <a:cubicBezTo>
                  <a:pt x="59096" y="20115"/>
                  <a:pt x="59775" y="19418"/>
                  <a:pt x="60607" y="19113"/>
                </a:cubicBezTo>
                <a:cubicBezTo>
                  <a:pt x="61678" y="18721"/>
                  <a:pt x="62873" y="18655"/>
                  <a:pt x="64008" y="18425"/>
                </a:cubicBezTo>
                <a:cubicBezTo>
                  <a:pt x="64454" y="18335"/>
                  <a:pt x="64884" y="18179"/>
                  <a:pt x="65320" y="18055"/>
                </a:cubicBezTo>
                <a:cubicBezTo>
                  <a:pt x="65284" y="17978"/>
                  <a:pt x="65247" y="17901"/>
                  <a:pt x="65211" y="17826"/>
                </a:cubicBezTo>
                <a:cubicBezTo>
                  <a:pt x="64600" y="17857"/>
                  <a:pt x="63989" y="17912"/>
                  <a:pt x="63377" y="17914"/>
                </a:cubicBezTo>
                <a:cubicBezTo>
                  <a:pt x="61290" y="17920"/>
                  <a:pt x="59596" y="18750"/>
                  <a:pt x="58139" y="20177"/>
                </a:cubicBezTo>
                <a:cubicBezTo>
                  <a:pt x="57740" y="20568"/>
                  <a:pt x="57212" y="20882"/>
                  <a:pt x="56683" y="21068"/>
                </a:cubicBezTo>
                <a:cubicBezTo>
                  <a:pt x="54566" y="21813"/>
                  <a:pt x="52419" y="22478"/>
                  <a:pt x="50299" y="23208"/>
                </a:cubicBezTo>
                <a:cubicBezTo>
                  <a:pt x="49782" y="23387"/>
                  <a:pt x="49257" y="23631"/>
                  <a:pt x="48835" y="23971"/>
                </a:cubicBezTo>
                <a:cubicBezTo>
                  <a:pt x="46492" y="25858"/>
                  <a:pt x="43935" y="27405"/>
                  <a:pt x="41327" y="28887"/>
                </a:cubicBezTo>
                <a:cubicBezTo>
                  <a:pt x="38944" y="30241"/>
                  <a:pt x="36573" y="31616"/>
                  <a:pt x="34262" y="33088"/>
                </a:cubicBezTo>
                <a:cubicBezTo>
                  <a:pt x="33277" y="33715"/>
                  <a:pt x="32247" y="34270"/>
                  <a:pt x="31232" y="34847"/>
                </a:cubicBezTo>
                <a:cubicBezTo>
                  <a:pt x="31675" y="34116"/>
                  <a:pt x="32225" y="33528"/>
                  <a:pt x="32715" y="32890"/>
                </a:cubicBezTo>
                <a:cubicBezTo>
                  <a:pt x="34156" y="31013"/>
                  <a:pt x="35890" y="29458"/>
                  <a:pt x="37914" y="28271"/>
                </a:cubicBezTo>
                <a:cubicBezTo>
                  <a:pt x="39149" y="27547"/>
                  <a:pt x="40070" y="26547"/>
                  <a:pt x="41068" y="25565"/>
                </a:cubicBezTo>
                <a:cubicBezTo>
                  <a:pt x="42000" y="24649"/>
                  <a:pt x="43177" y="23929"/>
                  <a:pt x="44358" y="23348"/>
                </a:cubicBezTo>
                <a:cubicBezTo>
                  <a:pt x="45323" y="22874"/>
                  <a:pt x="46472" y="22780"/>
                  <a:pt x="47509" y="22430"/>
                </a:cubicBezTo>
                <a:cubicBezTo>
                  <a:pt x="49761" y="21672"/>
                  <a:pt x="51661" y="20323"/>
                  <a:pt x="53438" y="18793"/>
                </a:cubicBezTo>
                <a:cubicBezTo>
                  <a:pt x="53673" y="18590"/>
                  <a:pt x="53846" y="18312"/>
                  <a:pt x="54047" y="18069"/>
                </a:cubicBezTo>
                <a:cubicBezTo>
                  <a:pt x="53977" y="17997"/>
                  <a:pt x="53908" y="17926"/>
                  <a:pt x="53837" y="17854"/>
                </a:cubicBezTo>
                <a:cubicBezTo>
                  <a:pt x="53072" y="18447"/>
                  <a:pt x="52331" y="19071"/>
                  <a:pt x="51539" y="19625"/>
                </a:cubicBezTo>
                <a:cubicBezTo>
                  <a:pt x="50731" y="20194"/>
                  <a:pt x="49906" y="20753"/>
                  <a:pt x="49029" y="21208"/>
                </a:cubicBezTo>
                <a:cubicBezTo>
                  <a:pt x="48196" y="21643"/>
                  <a:pt x="47288" y="21939"/>
                  <a:pt x="46412" y="22297"/>
                </a:cubicBezTo>
                <a:lnTo>
                  <a:pt x="46270" y="21994"/>
                </a:lnTo>
                <a:cubicBezTo>
                  <a:pt x="47948" y="20820"/>
                  <a:pt x="49625" y="19645"/>
                  <a:pt x="51511" y="18326"/>
                </a:cubicBezTo>
                <a:lnTo>
                  <a:pt x="51511" y="18326"/>
                </a:lnTo>
                <a:cubicBezTo>
                  <a:pt x="50993" y="18477"/>
                  <a:pt x="50678" y="18500"/>
                  <a:pt x="50448" y="18650"/>
                </a:cubicBezTo>
                <a:cubicBezTo>
                  <a:pt x="48867" y="19686"/>
                  <a:pt x="47312" y="20762"/>
                  <a:pt x="45731" y="21798"/>
                </a:cubicBezTo>
                <a:cubicBezTo>
                  <a:pt x="45104" y="22209"/>
                  <a:pt x="44430" y="22551"/>
                  <a:pt x="43776" y="22925"/>
                </a:cubicBezTo>
                <a:cubicBezTo>
                  <a:pt x="43670" y="22605"/>
                  <a:pt x="43689" y="22482"/>
                  <a:pt x="43755" y="22396"/>
                </a:cubicBezTo>
                <a:cubicBezTo>
                  <a:pt x="45236" y="20471"/>
                  <a:pt x="47069" y="18959"/>
                  <a:pt x="49163" y="17752"/>
                </a:cubicBezTo>
                <a:cubicBezTo>
                  <a:pt x="49530" y="17541"/>
                  <a:pt x="49861" y="17273"/>
                  <a:pt x="50207" y="17029"/>
                </a:cubicBezTo>
                <a:cubicBezTo>
                  <a:pt x="50152" y="16902"/>
                  <a:pt x="50163" y="16923"/>
                  <a:pt x="50107" y="16797"/>
                </a:cubicBezTo>
                <a:cubicBezTo>
                  <a:pt x="49840" y="16841"/>
                  <a:pt x="49571" y="16886"/>
                  <a:pt x="49304" y="16931"/>
                </a:cubicBezTo>
                <a:cubicBezTo>
                  <a:pt x="49241" y="16768"/>
                  <a:pt x="49256" y="16809"/>
                  <a:pt x="49197" y="16645"/>
                </a:cubicBezTo>
                <a:cubicBezTo>
                  <a:pt x="51230" y="15486"/>
                  <a:pt x="53263" y="14328"/>
                  <a:pt x="55297" y="13170"/>
                </a:cubicBezTo>
                <a:cubicBezTo>
                  <a:pt x="55140" y="13107"/>
                  <a:pt x="54994" y="13075"/>
                  <a:pt x="54863" y="13075"/>
                </a:cubicBezTo>
                <a:cubicBezTo>
                  <a:pt x="54761" y="13075"/>
                  <a:pt x="54667" y="13095"/>
                  <a:pt x="54583" y="13134"/>
                </a:cubicBezTo>
                <a:cubicBezTo>
                  <a:pt x="53422" y="13676"/>
                  <a:pt x="52262" y="14213"/>
                  <a:pt x="51126" y="14802"/>
                </a:cubicBezTo>
                <a:cubicBezTo>
                  <a:pt x="48881" y="15967"/>
                  <a:pt x="47466" y="18101"/>
                  <a:pt x="45587" y="19697"/>
                </a:cubicBezTo>
                <a:cubicBezTo>
                  <a:pt x="44796" y="20370"/>
                  <a:pt x="44167" y="21238"/>
                  <a:pt x="43476" y="22026"/>
                </a:cubicBezTo>
                <a:cubicBezTo>
                  <a:pt x="42881" y="22703"/>
                  <a:pt x="42322" y="23413"/>
                  <a:pt x="41711" y="24072"/>
                </a:cubicBezTo>
                <a:cubicBezTo>
                  <a:pt x="41199" y="24624"/>
                  <a:pt x="40653" y="25147"/>
                  <a:pt x="40087" y="25643"/>
                </a:cubicBezTo>
                <a:cubicBezTo>
                  <a:pt x="39330" y="26307"/>
                  <a:pt x="38556" y="26955"/>
                  <a:pt x="37761" y="27575"/>
                </a:cubicBezTo>
                <a:cubicBezTo>
                  <a:pt x="36496" y="28555"/>
                  <a:pt x="35143" y="29432"/>
                  <a:pt x="33946" y="30489"/>
                </a:cubicBezTo>
                <a:cubicBezTo>
                  <a:pt x="32621" y="31661"/>
                  <a:pt x="31493" y="33059"/>
                  <a:pt x="30164" y="34227"/>
                </a:cubicBezTo>
                <a:cubicBezTo>
                  <a:pt x="28239" y="35917"/>
                  <a:pt x="26294" y="37607"/>
                  <a:pt x="24203" y="39081"/>
                </a:cubicBezTo>
                <a:cubicBezTo>
                  <a:pt x="23037" y="39903"/>
                  <a:pt x="21833" y="40673"/>
                  <a:pt x="20617" y="41425"/>
                </a:cubicBezTo>
                <a:cubicBezTo>
                  <a:pt x="21249" y="40115"/>
                  <a:pt x="21830" y="38780"/>
                  <a:pt x="22269" y="37372"/>
                </a:cubicBezTo>
                <a:cubicBezTo>
                  <a:pt x="22797" y="35675"/>
                  <a:pt x="23251" y="33897"/>
                  <a:pt x="24123" y="32390"/>
                </a:cubicBezTo>
                <a:cubicBezTo>
                  <a:pt x="25673" y="29705"/>
                  <a:pt x="27559" y="27227"/>
                  <a:pt x="29219" y="24606"/>
                </a:cubicBezTo>
                <a:cubicBezTo>
                  <a:pt x="30222" y="23022"/>
                  <a:pt x="31461" y="21701"/>
                  <a:pt x="32907" y="20548"/>
                </a:cubicBezTo>
                <a:cubicBezTo>
                  <a:pt x="34100" y="19597"/>
                  <a:pt x="35399" y="18775"/>
                  <a:pt x="36097" y="17289"/>
                </a:cubicBezTo>
                <a:cubicBezTo>
                  <a:pt x="36869" y="15647"/>
                  <a:pt x="37780" y="14074"/>
                  <a:pt x="38615" y="12463"/>
                </a:cubicBezTo>
                <a:cubicBezTo>
                  <a:pt x="38695" y="12307"/>
                  <a:pt x="38671" y="12093"/>
                  <a:pt x="38730" y="11651"/>
                </a:cubicBezTo>
                <a:lnTo>
                  <a:pt x="38730" y="11651"/>
                </a:lnTo>
                <a:cubicBezTo>
                  <a:pt x="38349" y="11995"/>
                  <a:pt x="38101" y="12147"/>
                  <a:pt x="37954" y="12368"/>
                </a:cubicBezTo>
                <a:cubicBezTo>
                  <a:pt x="37244" y="13431"/>
                  <a:pt x="36461" y="14460"/>
                  <a:pt x="35891" y="15602"/>
                </a:cubicBezTo>
                <a:cubicBezTo>
                  <a:pt x="34846" y="17699"/>
                  <a:pt x="33467" y="19453"/>
                  <a:pt x="31362" y="20795"/>
                </a:cubicBezTo>
                <a:cubicBezTo>
                  <a:pt x="31613" y="18719"/>
                  <a:pt x="31698" y="16721"/>
                  <a:pt x="32127" y="14813"/>
                </a:cubicBezTo>
                <a:cubicBezTo>
                  <a:pt x="32555" y="12906"/>
                  <a:pt x="33327" y="11089"/>
                  <a:pt x="33946" y="9233"/>
                </a:cubicBezTo>
                <a:lnTo>
                  <a:pt x="33946" y="9233"/>
                </a:lnTo>
                <a:cubicBezTo>
                  <a:pt x="33586" y="9629"/>
                  <a:pt x="33218" y="10066"/>
                  <a:pt x="32982" y="10570"/>
                </a:cubicBezTo>
                <a:cubicBezTo>
                  <a:pt x="31629" y="13469"/>
                  <a:pt x="30904" y="16556"/>
                  <a:pt x="30489" y="19756"/>
                </a:cubicBezTo>
                <a:cubicBezTo>
                  <a:pt x="30369" y="20690"/>
                  <a:pt x="29998" y="21652"/>
                  <a:pt x="29500" y="22441"/>
                </a:cubicBezTo>
                <a:cubicBezTo>
                  <a:pt x="28080" y="24695"/>
                  <a:pt x="26537" y="26868"/>
                  <a:pt x="25039" y="29070"/>
                </a:cubicBezTo>
                <a:cubicBezTo>
                  <a:pt x="24923" y="29240"/>
                  <a:pt x="24773" y="29383"/>
                  <a:pt x="24637" y="29541"/>
                </a:cubicBezTo>
                <a:cubicBezTo>
                  <a:pt x="24578" y="28913"/>
                  <a:pt x="24556" y="28362"/>
                  <a:pt x="24469" y="27818"/>
                </a:cubicBezTo>
                <a:cubicBezTo>
                  <a:pt x="24413" y="27454"/>
                  <a:pt x="24172" y="27097"/>
                  <a:pt x="24180" y="26748"/>
                </a:cubicBezTo>
                <a:cubicBezTo>
                  <a:pt x="24211" y="25529"/>
                  <a:pt x="24315" y="24316"/>
                  <a:pt x="24388" y="23101"/>
                </a:cubicBezTo>
                <a:cubicBezTo>
                  <a:pt x="24460" y="21916"/>
                  <a:pt x="24473" y="20720"/>
                  <a:pt x="24630" y="19551"/>
                </a:cubicBezTo>
                <a:cubicBezTo>
                  <a:pt x="24696" y="19067"/>
                  <a:pt x="24983" y="18546"/>
                  <a:pt x="25324" y="18198"/>
                </a:cubicBezTo>
                <a:cubicBezTo>
                  <a:pt x="26567" y="16932"/>
                  <a:pt x="27912" y="15769"/>
                  <a:pt x="29140" y="14489"/>
                </a:cubicBezTo>
                <a:cubicBezTo>
                  <a:pt x="29602" y="14009"/>
                  <a:pt x="29843" y="13310"/>
                  <a:pt x="30184" y="12713"/>
                </a:cubicBezTo>
                <a:cubicBezTo>
                  <a:pt x="30127" y="12687"/>
                  <a:pt x="30071" y="12661"/>
                  <a:pt x="30014" y="12633"/>
                </a:cubicBezTo>
                <a:lnTo>
                  <a:pt x="25743" y="17129"/>
                </a:lnTo>
                <a:cubicBezTo>
                  <a:pt x="25616" y="17040"/>
                  <a:pt x="25487" y="16952"/>
                  <a:pt x="25359" y="16862"/>
                </a:cubicBezTo>
                <a:cubicBezTo>
                  <a:pt x="25798" y="15830"/>
                  <a:pt x="26172" y="14760"/>
                  <a:pt x="26695" y="13773"/>
                </a:cubicBezTo>
                <a:cubicBezTo>
                  <a:pt x="27217" y="12788"/>
                  <a:pt x="27885" y="11887"/>
                  <a:pt x="28491" y="10950"/>
                </a:cubicBezTo>
                <a:cubicBezTo>
                  <a:pt x="28383" y="10863"/>
                  <a:pt x="28274" y="10776"/>
                  <a:pt x="28166" y="10689"/>
                </a:cubicBezTo>
                <a:cubicBezTo>
                  <a:pt x="27709" y="11224"/>
                  <a:pt x="27253" y="11758"/>
                  <a:pt x="26688" y="12419"/>
                </a:cubicBezTo>
                <a:cubicBezTo>
                  <a:pt x="26546" y="9533"/>
                  <a:pt x="28154" y="7401"/>
                  <a:pt x="28822" y="4965"/>
                </a:cubicBezTo>
                <a:lnTo>
                  <a:pt x="28822" y="4965"/>
                </a:lnTo>
                <a:cubicBezTo>
                  <a:pt x="28595" y="5071"/>
                  <a:pt x="28418" y="5191"/>
                  <a:pt x="28315" y="5358"/>
                </a:cubicBezTo>
                <a:cubicBezTo>
                  <a:pt x="26975" y="7537"/>
                  <a:pt x="26032" y="9848"/>
                  <a:pt x="26100" y="12527"/>
                </a:cubicBezTo>
                <a:cubicBezTo>
                  <a:pt x="26115" y="13065"/>
                  <a:pt x="25980" y="13642"/>
                  <a:pt x="25771" y="14136"/>
                </a:cubicBezTo>
                <a:cubicBezTo>
                  <a:pt x="24903" y="16191"/>
                  <a:pt x="23768" y="18141"/>
                  <a:pt x="23637" y="20473"/>
                </a:cubicBezTo>
                <a:cubicBezTo>
                  <a:pt x="23635" y="20530"/>
                  <a:pt x="23521" y="20576"/>
                  <a:pt x="23462" y="20625"/>
                </a:cubicBezTo>
                <a:cubicBezTo>
                  <a:pt x="23394" y="20578"/>
                  <a:pt x="23310" y="20550"/>
                  <a:pt x="23305" y="20514"/>
                </a:cubicBezTo>
                <a:cubicBezTo>
                  <a:pt x="22967" y="18122"/>
                  <a:pt x="22453" y="15732"/>
                  <a:pt x="22358" y="13338"/>
                </a:cubicBezTo>
                <a:cubicBezTo>
                  <a:pt x="22272" y="11150"/>
                  <a:pt x="23023" y="9163"/>
                  <a:pt x="24768" y="7695"/>
                </a:cubicBezTo>
                <a:cubicBezTo>
                  <a:pt x="25328" y="7226"/>
                  <a:pt x="25672" y="6504"/>
                  <a:pt x="26140" y="5918"/>
                </a:cubicBezTo>
                <a:cubicBezTo>
                  <a:pt x="26546" y="5410"/>
                  <a:pt x="26981" y="4926"/>
                  <a:pt x="27410" y="4438"/>
                </a:cubicBezTo>
                <a:cubicBezTo>
                  <a:pt x="27947" y="3829"/>
                  <a:pt x="28492" y="3226"/>
                  <a:pt x="29034" y="2620"/>
                </a:cubicBezTo>
                <a:cubicBezTo>
                  <a:pt x="28946" y="2538"/>
                  <a:pt x="28858" y="2457"/>
                  <a:pt x="28770" y="2374"/>
                </a:cubicBezTo>
                <a:cubicBezTo>
                  <a:pt x="28363" y="2754"/>
                  <a:pt x="27955" y="3132"/>
                  <a:pt x="27444" y="3608"/>
                </a:cubicBezTo>
                <a:cubicBezTo>
                  <a:pt x="27614" y="2861"/>
                  <a:pt x="27750" y="2266"/>
                  <a:pt x="27883" y="1673"/>
                </a:cubicBezTo>
                <a:cubicBezTo>
                  <a:pt x="27798" y="1637"/>
                  <a:pt x="27715" y="1599"/>
                  <a:pt x="27629" y="1563"/>
                </a:cubicBezTo>
                <a:cubicBezTo>
                  <a:pt x="26279" y="3816"/>
                  <a:pt x="25775" y="6652"/>
                  <a:pt x="23418" y="8238"/>
                </a:cubicBezTo>
                <a:cubicBezTo>
                  <a:pt x="23534" y="7497"/>
                  <a:pt x="23650" y="6764"/>
                  <a:pt x="23766" y="6031"/>
                </a:cubicBezTo>
                <a:cubicBezTo>
                  <a:pt x="23642" y="6000"/>
                  <a:pt x="23521" y="5968"/>
                  <a:pt x="23397" y="5937"/>
                </a:cubicBezTo>
                <a:cubicBezTo>
                  <a:pt x="22447" y="7278"/>
                  <a:pt x="22340" y="8981"/>
                  <a:pt x="21805" y="10513"/>
                </a:cubicBezTo>
                <a:cubicBezTo>
                  <a:pt x="21530" y="8783"/>
                  <a:pt x="21165" y="7115"/>
                  <a:pt x="22123" y="5477"/>
                </a:cubicBezTo>
                <a:cubicBezTo>
                  <a:pt x="22684" y="4520"/>
                  <a:pt x="22874" y="3330"/>
                  <a:pt x="23231" y="2244"/>
                </a:cubicBezTo>
                <a:cubicBezTo>
                  <a:pt x="23162" y="2210"/>
                  <a:pt x="23094" y="2177"/>
                  <a:pt x="23024" y="2143"/>
                </a:cubicBezTo>
                <a:cubicBezTo>
                  <a:pt x="22780" y="2475"/>
                  <a:pt x="22534" y="2807"/>
                  <a:pt x="22289" y="3140"/>
                </a:cubicBezTo>
                <a:cubicBezTo>
                  <a:pt x="22201" y="3115"/>
                  <a:pt x="22112" y="3092"/>
                  <a:pt x="22025" y="3068"/>
                </a:cubicBezTo>
                <a:cubicBezTo>
                  <a:pt x="22139" y="2045"/>
                  <a:pt x="22252" y="1022"/>
                  <a:pt x="22366" y="1"/>
                </a:cubicBezTo>
                <a:close/>
              </a:path>
            </a:pathLst>
          </a:custGeom>
          <a:solidFill>
            <a:srgbClr val="A2D78D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Google Shape;119;p35"/>
          <p:cNvSpPr/>
          <p:nvPr/>
        </p:nvSpPr>
        <p:spPr>
          <a:xfrm rot="-10539163" flipH="1">
            <a:off x="8290752" y="4629061"/>
            <a:ext cx="559562" cy="500089"/>
          </a:xfrm>
          <a:custGeom>
            <a:avLst/>
            <a:gdLst/>
            <a:ahLst/>
            <a:cxnLst/>
            <a:rect l="l" t="t" r="r" b="b"/>
            <a:pathLst>
              <a:path w="22383" h="20004" extrusionOk="0">
                <a:moveTo>
                  <a:pt x="15488" y="1"/>
                </a:moveTo>
                <a:cubicBezTo>
                  <a:pt x="15478" y="1"/>
                  <a:pt x="15467" y="3"/>
                  <a:pt x="15463" y="8"/>
                </a:cubicBezTo>
                <a:cubicBezTo>
                  <a:pt x="15410" y="70"/>
                  <a:pt x="15343" y="127"/>
                  <a:pt x="15316" y="199"/>
                </a:cubicBezTo>
                <a:cubicBezTo>
                  <a:pt x="15229" y="419"/>
                  <a:pt x="15163" y="646"/>
                  <a:pt x="15079" y="866"/>
                </a:cubicBezTo>
                <a:cubicBezTo>
                  <a:pt x="14879" y="1382"/>
                  <a:pt x="14679" y="1896"/>
                  <a:pt x="14470" y="2409"/>
                </a:cubicBezTo>
                <a:cubicBezTo>
                  <a:pt x="14320" y="2780"/>
                  <a:pt x="14155" y="3146"/>
                  <a:pt x="13996" y="3515"/>
                </a:cubicBezTo>
                <a:cubicBezTo>
                  <a:pt x="13983" y="3544"/>
                  <a:pt x="13964" y="3569"/>
                  <a:pt x="13935" y="3592"/>
                </a:cubicBezTo>
                <a:cubicBezTo>
                  <a:pt x="13959" y="3520"/>
                  <a:pt x="13994" y="3449"/>
                  <a:pt x="14005" y="3374"/>
                </a:cubicBezTo>
                <a:cubicBezTo>
                  <a:pt x="14024" y="3245"/>
                  <a:pt x="14030" y="3116"/>
                  <a:pt x="14038" y="2986"/>
                </a:cubicBezTo>
                <a:cubicBezTo>
                  <a:pt x="14038" y="2971"/>
                  <a:pt x="14019" y="2956"/>
                  <a:pt x="14012" y="2947"/>
                </a:cubicBezTo>
                <a:cubicBezTo>
                  <a:pt x="14011" y="2915"/>
                  <a:pt x="14012" y="2887"/>
                  <a:pt x="14010" y="2858"/>
                </a:cubicBezTo>
                <a:cubicBezTo>
                  <a:pt x="14004" y="2798"/>
                  <a:pt x="14002" y="2776"/>
                  <a:pt x="13981" y="2776"/>
                </a:cubicBezTo>
                <a:cubicBezTo>
                  <a:pt x="13967" y="2776"/>
                  <a:pt x="13946" y="2785"/>
                  <a:pt x="13912" y="2798"/>
                </a:cubicBezTo>
                <a:cubicBezTo>
                  <a:pt x="13836" y="2826"/>
                  <a:pt x="13759" y="2851"/>
                  <a:pt x="13687" y="2875"/>
                </a:cubicBezTo>
                <a:cubicBezTo>
                  <a:pt x="13754" y="2740"/>
                  <a:pt x="13688" y="2601"/>
                  <a:pt x="13656" y="2462"/>
                </a:cubicBezTo>
                <a:cubicBezTo>
                  <a:pt x="13633" y="2362"/>
                  <a:pt x="13603" y="2263"/>
                  <a:pt x="13572" y="2164"/>
                </a:cubicBezTo>
                <a:cubicBezTo>
                  <a:pt x="13547" y="2083"/>
                  <a:pt x="13523" y="2046"/>
                  <a:pt x="13481" y="2046"/>
                </a:cubicBezTo>
                <a:cubicBezTo>
                  <a:pt x="13452" y="2046"/>
                  <a:pt x="13414" y="2064"/>
                  <a:pt x="13361" y="2098"/>
                </a:cubicBezTo>
                <a:cubicBezTo>
                  <a:pt x="13309" y="1985"/>
                  <a:pt x="13264" y="1868"/>
                  <a:pt x="13204" y="1760"/>
                </a:cubicBezTo>
                <a:cubicBezTo>
                  <a:pt x="13150" y="1659"/>
                  <a:pt x="13078" y="1565"/>
                  <a:pt x="13014" y="1465"/>
                </a:cubicBezTo>
                <a:cubicBezTo>
                  <a:pt x="13001" y="1444"/>
                  <a:pt x="12986" y="1434"/>
                  <a:pt x="12972" y="1434"/>
                </a:cubicBezTo>
                <a:cubicBezTo>
                  <a:pt x="12958" y="1434"/>
                  <a:pt x="12943" y="1444"/>
                  <a:pt x="12930" y="1460"/>
                </a:cubicBezTo>
                <a:cubicBezTo>
                  <a:pt x="12884" y="1517"/>
                  <a:pt x="12838" y="1573"/>
                  <a:pt x="12801" y="1635"/>
                </a:cubicBezTo>
                <a:cubicBezTo>
                  <a:pt x="12735" y="1743"/>
                  <a:pt x="12687" y="1859"/>
                  <a:pt x="12615" y="1961"/>
                </a:cubicBezTo>
                <a:cubicBezTo>
                  <a:pt x="12565" y="2030"/>
                  <a:pt x="12486" y="2076"/>
                  <a:pt x="12456" y="2164"/>
                </a:cubicBezTo>
                <a:cubicBezTo>
                  <a:pt x="12435" y="2226"/>
                  <a:pt x="12407" y="2285"/>
                  <a:pt x="12381" y="2350"/>
                </a:cubicBezTo>
                <a:cubicBezTo>
                  <a:pt x="12199" y="2147"/>
                  <a:pt x="12004" y="1956"/>
                  <a:pt x="11890" y="1676"/>
                </a:cubicBezTo>
                <a:cubicBezTo>
                  <a:pt x="11869" y="1730"/>
                  <a:pt x="11857" y="1757"/>
                  <a:pt x="11841" y="1798"/>
                </a:cubicBezTo>
                <a:cubicBezTo>
                  <a:pt x="11830" y="1768"/>
                  <a:pt x="11818" y="1752"/>
                  <a:pt x="11818" y="1736"/>
                </a:cubicBezTo>
                <a:cubicBezTo>
                  <a:pt x="11818" y="1701"/>
                  <a:pt x="11820" y="1674"/>
                  <a:pt x="11773" y="1669"/>
                </a:cubicBezTo>
                <a:cubicBezTo>
                  <a:pt x="11761" y="1668"/>
                  <a:pt x="11746" y="1638"/>
                  <a:pt x="11741" y="1620"/>
                </a:cubicBezTo>
                <a:cubicBezTo>
                  <a:pt x="11707" y="1509"/>
                  <a:pt x="11630" y="1431"/>
                  <a:pt x="11546" y="1364"/>
                </a:cubicBezTo>
                <a:cubicBezTo>
                  <a:pt x="11484" y="1316"/>
                  <a:pt x="11432" y="1258"/>
                  <a:pt x="11371" y="1210"/>
                </a:cubicBezTo>
                <a:cubicBezTo>
                  <a:pt x="11347" y="1191"/>
                  <a:pt x="11330" y="1182"/>
                  <a:pt x="11315" y="1182"/>
                </a:cubicBezTo>
                <a:cubicBezTo>
                  <a:pt x="11296" y="1182"/>
                  <a:pt x="11281" y="1199"/>
                  <a:pt x="11264" y="1234"/>
                </a:cubicBezTo>
                <a:cubicBezTo>
                  <a:pt x="11254" y="1254"/>
                  <a:pt x="11241" y="1274"/>
                  <a:pt x="11221" y="1309"/>
                </a:cubicBezTo>
                <a:cubicBezTo>
                  <a:pt x="11172" y="1261"/>
                  <a:pt x="11128" y="1223"/>
                  <a:pt x="11092" y="1179"/>
                </a:cubicBezTo>
                <a:cubicBezTo>
                  <a:pt x="11021" y="1090"/>
                  <a:pt x="10956" y="997"/>
                  <a:pt x="10886" y="909"/>
                </a:cubicBezTo>
                <a:cubicBezTo>
                  <a:pt x="10867" y="884"/>
                  <a:pt x="10845" y="866"/>
                  <a:pt x="10822" y="866"/>
                </a:cubicBezTo>
                <a:cubicBezTo>
                  <a:pt x="10804" y="866"/>
                  <a:pt x="10785" y="876"/>
                  <a:pt x="10765" y="901"/>
                </a:cubicBezTo>
                <a:cubicBezTo>
                  <a:pt x="10750" y="920"/>
                  <a:pt x="10734" y="929"/>
                  <a:pt x="10718" y="929"/>
                </a:cubicBezTo>
                <a:cubicBezTo>
                  <a:pt x="10701" y="929"/>
                  <a:pt x="10684" y="919"/>
                  <a:pt x="10665" y="899"/>
                </a:cubicBezTo>
                <a:cubicBezTo>
                  <a:pt x="10589" y="821"/>
                  <a:pt x="10507" y="752"/>
                  <a:pt x="10399" y="719"/>
                </a:cubicBezTo>
                <a:cubicBezTo>
                  <a:pt x="10373" y="712"/>
                  <a:pt x="10352" y="708"/>
                  <a:pt x="10335" y="708"/>
                </a:cubicBezTo>
                <a:cubicBezTo>
                  <a:pt x="10299" y="708"/>
                  <a:pt x="10276" y="725"/>
                  <a:pt x="10256" y="775"/>
                </a:cubicBezTo>
                <a:cubicBezTo>
                  <a:pt x="10200" y="910"/>
                  <a:pt x="10153" y="1047"/>
                  <a:pt x="10106" y="1186"/>
                </a:cubicBezTo>
                <a:cubicBezTo>
                  <a:pt x="10095" y="1222"/>
                  <a:pt x="10087" y="1246"/>
                  <a:pt x="10065" y="1246"/>
                </a:cubicBezTo>
                <a:cubicBezTo>
                  <a:pt x="10054" y="1246"/>
                  <a:pt x="10039" y="1239"/>
                  <a:pt x="10018" y="1225"/>
                </a:cubicBezTo>
                <a:cubicBezTo>
                  <a:pt x="9961" y="1186"/>
                  <a:pt x="9894" y="1162"/>
                  <a:pt x="9829" y="1139"/>
                </a:cubicBezTo>
                <a:cubicBezTo>
                  <a:pt x="9719" y="1099"/>
                  <a:pt x="9648" y="1009"/>
                  <a:pt x="9564" y="934"/>
                </a:cubicBezTo>
                <a:cubicBezTo>
                  <a:pt x="9498" y="876"/>
                  <a:pt x="9428" y="819"/>
                  <a:pt x="9353" y="774"/>
                </a:cubicBezTo>
                <a:cubicBezTo>
                  <a:pt x="9325" y="757"/>
                  <a:pt x="9301" y="749"/>
                  <a:pt x="9281" y="749"/>
                </a:cubicBezTo>
                <a:cubicBezTo>
                  <a:pt x="9238" y="749"/>
                  <a:pt x="9211" y="785"/>
                  <a:pt x="9199" y="852"/>
                </a:cubicBezTo>
                <a:cubicBezTo>
                  <a:pt x="9194" y="881"/>
                  <a:pt x="9189" y="908"/>
                  <a:pt x="9179" y="951"/>
                </a:cubicBezTo>
                <a:cubicBezTo>
                  <a:pt x="9109" y="903"/>
                  <a:pt x="9048" y="863"/>
                  <a:pt x="8990" y="819"/>
                </a:cubicBezTo>
                <a:cubicBezTo>
                  <a:pt x="8939" y="779"/>
                  <a:pt x="8891" y="733"/>
                  <a:pt x="8840" y="691"/>
                </a:cubicBezTo>
                <a:cubicBezTo>
                  <a:pt x="8798" y="657"/>
                  <a:pt x="8768" y="640"/>
                  <a:pt x="8739" y="640"/>
                </a:cubicBezTo>
                <a:cubicBezTo>
                  <a:pt x="8705" y="640"/>
                  <a:pt x="8673" y="663"/>
                  <a:pt x="8623" y="711"/>
                </a:cubicBezTo>
                <a:cubicBezTo>
                  <a:pt x="8505" y="652"/>
                  <a:pt x="8382" y="591"/>
                  <a:pt x="8260" y="528"/>
                </a:cubicBezTo>
                <a:cubicBezTo>
                  <a:pt x="8253" y="524"/>
                  <a:pt x="8244" y="523"/>
                  <a:pt x="8235" y="523"/>
                </a:cubicBezTo>
                <a:cubicBezTo>
                  <a:pt x="8188" y="523"/>
                  <a:pt x="8121" y="567"/>
                  <a:pt x="8120" y="611"/>
                </a:cubicBezTo>
                <a:cubicBezTo>
                  <a:pt x="8119" y="663"/>
                  <a:pt x="8117" y="716"/>
                  <a:pt x="8114" y="768"/>
                </a:cubicBezTo>
                <a:cubicBezTo>
                  <a:pt x="8113" y="775"/>
                  <a:pt x="8106" y="784"/>
                  <a:pt x="8100" y="798"/>
                </a:cubicBezTo>
                <a:cubicBezTo>
                  <a:pt x="8078" y="791"/>
                  <a:pt x="8055" y="786"/>
                  <a:pt x="8034" y="776"/>
                </a:cubicBezTo>
                <a:cubicBezTo>
                  <a:pt x="7924" y="719"/>
                  <a:pt x="7813" y="661"/>
                  <a:pt x="7703" y="603"/>
                </a:cubicBezTo>
                <a:cubicBezTo>
                  <a:pt x="7686" y="594"/>
                  <a:pt x="7669" y="585"/>
                  <a:pt x="7651" y="579"/>
                </a:cubicBezTo>
                <a:cubicBezTo>
                  <a:pt x="7627" y="570"/>
                  <a:pt x="7608" y="565"/>
                  <a:pt x="7593" y="565"/>
                </a:cubicBezTo>
                <a:cubicBezTo>
                  <a:pt x="7556" y="565"/>
                  <a:pt x="7534" y="593"/>
                  <a:pt x="7498" y="662"/>
                </a:cubicBezTo>
                <a:cubicBezTo>
                  <a:pt x="7434" y="636"/>
                  <a:pt x="7369" y="611"/>
                  <a:pt x="7304" y="583"/>
                </a:cubicBezTo>
                <a:cubicBezTo>
                  <a:pt x="7237" y="554"/>
                  <a:pt x="7173" y="519"/>
                  <a:pt x="7105" y="492"/>
                </a:cubicBezTo>
                <a:cubicBezTo>
                  <a:pt x="7074" y="480"/>
                  <a:pt x="7048" y="473"/>
                  <a:pt x="7025" y="473"/>
                </a:cubicBezTo>
                <a:cubicBezTo>
                  <a:pt x="6968" y="473"/>
                  <a:pt x="6935" y="512"/>
                  <a:pt x="6913" y="599"/>
                </a:cubicBezTo>
                <a:cubicBezTo>
                  <a:pt x="6890" y="593"/>
                  <a:pt x="6865" y="589"/>
                  <a:pt x="6843" y="580"/>
                </a:cubicBezTo>
                <a:cubicBezTo>
                  <a:pt x="6747" y="546"/>
                  <a:pt x="6652" y="511"/>
                  <a:pt x="6558" y="475"/>
                </a:cubicBezTo>
                <a:cubicBezTo>
                  <a:pt x="6501" y="454"/>
                  <a:pt x="6444" y="430"/>
                  <a:pt x="6388" y="405"/>
                </a:cubicBezTo>
                <a:cubicBezTo>
                  <a:pt x="6355" y="391"/>
                  <a:pt x="6323" y="369"/>
                  <a:pt x="6288" y="369"/>
                </a:cubicBezTo>
                <a:cubicBezTo>
                  <a:pt x="6272" y="369"/>
                  <a:pt x="6255" y="374"/>
                  <a:pt x="6237" y="385"/>
                </a:cubicBezTo>
                <a:cubicBezTo>
                  <a:pt x="6234" y="386"/>
                  <a:pt x="6231" y="387"/>
                  <a:pt x="6228" y="387"/>
                </a:cubicBezTo>
                <a:cubicBezTo>
                  <a:pt x="6214" y="387"/>
                  <a:pt x="6193" y="376"/>
                  <a:pt x="6177" y="369"/>
                </a:cubicBezTo>
                <a:cubicBezTo>
                  <a:pt x="5965" y="280"/>
                  <a:pt x="5743" y="245"/>
                  <a:pt x="5515" y="245"/>
                </a:cubicBezTo>
                <a:cubicBezTo>
                  <a:pt x="5499" y="245"/>
                  <a:pt x="5482" y="246"/>
                  <a:pt x="5466" y="246"/>
                </a:cubicBezTo>
                <a:cubicBezTo>
                  <a:pt x="5450" y="246"/>
                  <a:pt x="5433" y="249"/>
                  <a:pt x="5418" y="253"/>
                </a:cubicBezTo>
                <a:cubicBezTo>
                  <a:pt x="5339" y="275"/>
                  <a:pt x="5327" y="307"/>
                  <a:pt x="5383" y="363"/>
                </a:cubicBezTo>
                <a:cubicBezTo>
                  <a:pt x="5439" y="423"/>
                  <a:pt x="5503" y="475"/>
                  <a:pt x="5565" y="529"/>
                </a:cubicBezTo>
                <a:cubicBezTo>
                  <a:pt x="5655" y="608"/>
                  <a:pt x="5748" y="686"/>
                  <a:pt x="5838" y="765"/>
                </a:cubicBezTo>
                <a:cubicBezTo>
                  <a:pt x="5848" y="774"/>
                  <a:pt x="5862" y="791"/>
                  <a:pt x="5860" y="798"/>
                </a:cubicBezTo>
                <a:cubicBezTo>
                  <a:pt x="5827" y="867"/>
                  <a:pt x="5882" y="898"/>
                  <a:pt x="5920" y="933"/>
                </a:cubicBezTo>
                <a:cubicBezTo>
                  <a:pt x="6053" y="1056"/>
                  <a:pt x="6187" y="1176"/>
                  <a:pt x="6315" y="1292"/>
                </a:cubicBezTo>
                <a:cubicBezTo>
                  <a:pt x="6313" y="1310"/>
                  <a:pt x="6313" y="1313"/>
                  <a:pt x="6311" y="1314"/>
                </a:cubicBezTo>
                <a:cubicBezTo>
                  <a:pt x="6215" y="1408"/>
                  <a:pt x="6212" y="1438"/>
                  <a:pt x="6293" y="1555"/>
                </a:cubicBezTo>
                <a:cubicBezTo>
                  <a:pt x="6361" y="1650"/>
                  <a:pt x="6432" y="1745"/>
                  <a:pt x="6498" y="1843"/>
                </a:cubicBezTo>
                <a:cubicBezTo>
                  <a:pt x="6510" y="1861"/>
                  <a:pt x="6505" y="1892"/>
                  <a:pt x="6511" y="1918"/>
                </a:cubicBezTo>
                <a:cubicBezTo>
                  <a:pt x="6519" y="1947"/>
                  <a:pt x="6521" y="1979"/>
                  <a:pt x="6536" y="2000"/>
                </a:cubicBezTo>
                <a:cubicBezTo>
                  <a:pt x="6599" y="2086"/>
                  <a:pt x="6666" y="2168"/>
                  <a:pt x="6736" y="2256"/>
                </a:cubicBezTo>
                <a:cubicBezTo>
                  <a:pt x="6673" y="2299"/>
                  <a:pt x="6608" y="2344"/>
                  <a:pt x="6542" y="2388"/>
                </a:cubicBezTo>
                <a:cubicBezTo>
                  <a:pt x="6503" y="2414"/>
                  <a:pt x="6464" y="2441"/>
                  <a:pt x="6423" y="2463"/>
                </a:cubicBezTo>
                <a:cubicBezTo>
                  <a:pt x="6367" y="2496"/>
                  <a:pt x="6366" y="2537"/>
                  <a:pt x="6402" y="2580"/>
                </a:cubicBezTo>
                <a:cubicBezTo>
                  <a:pt x="6433" y="2620"/>
                  <a:pt x="6468" y="2656"/>
                  <a:pt x="6503" y="2690"/>
                </a:cubicBezTo>
                <a:cubicBezTo>
                  <a:pt x="6628" y="2815"/>
                  <a:pt x="6753" y="2939"/>
                  <a:pt x="6879" y="3063"/>
                </a:cubicBezTo>
                <a:cubicBezTo>
                  <a:pt x="6886" y="3070"/>
                  <a:pt x="6891" y="3081"/>
                  <a:pt x="6897" y="3090"/>
                </a:cubicBezTo>
                <a:cubicBezTo>
                  <a:pt x="6840" y="3163"/>
                  <a:pt x="6841" y="3201"/>
                  <a:pt x="6921" y="3255"/>
                </a:cubicBezTo>
                <a:cubicBezTo>
                  <a:pt x="6992" y="3305"/>
                  <a:pt x="7070" y="3346"/>
                  <a:pt x="7147" y="3386"/>
                </a:cubicBezTo>
                <a:cubicBezTo>
                  <a:pt x="7328" y="3480"/>
                  <a:pt x="7455" y="3640"/>
                  <a:pt x="7609" y="3767"/>
                </a:cubicBezTo>
                <a:cubicBezTo>
                  <a:pt x="7673" y="3819"/>
                  <a:pt x="7745" y="3862"/>
                  <a:pt x="7815" y="3912"/>
                </a:cubicBezTo>
                <a:cubicBezTo>
                  <a:pt x="7815" y="3914"/>
                  <a:pt x="7813" y="3921"/>
                  <a:pt x="7811" y="3922"/>
                </a:cubicBezTo>
                <a:cubicBezTo>
                  <a:pt x="7635" y="3967"/>
                  <a:pt x="7461" y="4022"/>
                  <a:pt x="7283" y="4055"/>
                </a:cubicBezTo>
                <a:cubicBezTo>
                  <a:pt x="7165" y="4076"/>
                  <a:pt x="7046" y="4085"/>
                  <a:pt x="6927" y="4085"/>
                </a:cubicBezTo>
                <a:cubicBezTo>
                  <a:pt x="6777" y="4085"/>
                  <a:pt x="6626" y="4071"/>
                  <a:pt x="6474" y="4051"/>
                </a:cubicBezTo>
                <a:cubicBezTo>
                  <a:pt x="6466" y="4049"/>
                  <a:pt x="6457" y="4049"/>
                  <a:pt x="6448" y="4049"/>
                </a:cubicBezTo>
                <a:cubicBezTo>
                  <a:pt x="6429" y="4049"/>
                  <a:pt x="6409" y="4051"/>
                  <a:pt x="6391" y="4055"/>
                </a:cubicBezTo>
                <a:cubicBezTo>
                  <a:pt x="6267" y="4075"/>
                  <a:pt x="6261" y="4084"/>
                  <a:pt x="6290" y="4205"/>
                </a:cubicBezTo>
                <a:cubicBezTo>
                  <a:pt x="6292" y="4211"/>
                  <a:pt x="6290" y="4217"/>
                  <a:pt x="6290" y="4237"/>
                </a:cubicBezTo>
                <a:cubicBezTo>
                  <a:pt x="6215" y="4236"/>
                  <a:pt x="6141" y="4235"/>
                  <a:pt x="6067" y="4233"/>
                </a:cubicBezTo>
                <a:cubicBezTo>
                  <a:pt x="6035" y="4232"/>
                  <a:pt x="6005" y="4231"/>
                  <a:pt x="5975" y="4231"/>
                </a:cubicBezTo>
                <a:cubicBezTo>
                  <a:pt x="5968" y="4231"/>
                  <a:pt x="5961" y="4231"/>
                  <a:pt x="5954" y="4231"/>
                </a:cubicBezTo>
                <a:cubicBezTo>
                  <a:pt x="5896" y="4233"/>
                  <a:pt x="5848" y="4248"/>
                  <a:pt x="5860" y="4325"/>
                </a:cubicBezTo>
                <a:cubicBezTo>
                  <a:pt x="5765" y="4334"/>
                  <a:pt x="5672" y="4333"/>
                  <a:pt x="5583" y="4349"/>
                </a:cubicBezTo>
                <a:cubicBezTo>
                  <a:pt x="5490" y="4367"/>
                  <a:pt x="5397" y="4396"/>
                  <a:pt x="5306" y="4427"/>
                </a:cubicBezTo>
                <a:cubicBezTo>
                  <a:pt x="5249" y="4446"/>
                  <a:pt x="5236" y="4485"/>
                  <a:pt x="5275" y="4536"/>
                </a:cubicBezTo>
                <a:cubicBezTo>
                  <a:pt x="5330" y="4610"/>
                  <a:pt x="5383" y="4685"/>
                  <a:pt x="5445" y="4771"/>
                </a:cubicBezTo>
                <a:cubicBezTo>
                  <a:pt x="5380" y="4794"/>
                  <a:pt x="5321" y="4809"/>
                  <a:pt x="5262" y="4809"/>
                </a:cubicBezTo>
                <a:cubicBezTo>
                  <a:pt x="5243" y="4809"/>
                  <a:pt x="5223" y="4808"/>
                  <a:pt x="5204" y="4804"/>
                </a:cubicBezTo>
                <a:cubicBezTo>
                  <a:pt x="5114" y="4787"/>
                  <a:pt x="5025" y="4762"/>
                  <a:pt x="4936" y="4740"/>
                </a:cubicBezTo>
                <a:cubicBezTo>
                  <a:pt x="4916" y="4735"/>
                  <a:pt x="4894" y="4731"/>
                  <a:pt x="4874" y="4729"/>
                </a:cubicBezTo>
                <a:cubicBezTo>
                  <a:pt x="4861" y="4727"/>
                  <a:pt x="4849" y="4726"/>
                  <a:pt x="4839" y="4726"/>
                </a:cubicBezTo>
                <a:cubicBezTo>
                  <a:pt x="4779" y="4726"/>
                  <a:pt x="4763" y="4754"/>
                  <a:pt x="4772" y="4828"/>
                </a:cubicBezTo>
                <a:cubicBezTo>
                  <a:pt x="4773" y="4833"/>
                  <a:pt x="4770" y="4840"/>
                  <a:pt x="4765" y="4850"/>
                </a:cubicBezTo>
                <a:cubicBezTo>
                  <a:pt x="4703" y="4839"/>
                  <a:pt x="4642" y="4823"/>
                  <a:pt x="4579" y="4817"/>
                </a:cubicBezTo>
                <a:cubicBezTo>
                  <a:pt x="4543" y="4813"/>
                  <a:pt x="4508" y="4811"/>
                  <a:pt x="4473" y="4811"/>
                </a:cubicBezTo>
                <a:cubicBezTo>
                  <a:pt x="4341" y="4811"/>
                  <a:pt x="4215" y="4841"/>
                  <a:pt x="4098" y="4917"/>
                </a:cubicBezTo>
                <a:cubicBezTo>
                  <a:pt x="4044" y="4953"/>
                  <a:pt x="4025" y="4991"/>
                  <a:pt x="4065" y="5051"/>
                </a:cubicBezTo>
                <a:cubicBezTo>
                  <a:pt x="4092" y="5092"/>
                  <a:pt x="4109" y="5138"/>
                  <a:pt x="4135" y="5192"/>
                </a:cubicBezTo>
                <a:cubicBezTo>
                  <a:pt x="4083" y="5194"/>
                  <a:pt x="4040" y="5194"/>
                  <a:pt x="3996" y="5200"/>
                </a:cubicBezTo>
                <a:cubicBezTo>
                  <a:pt x="3878" y="5215"/>
                  <a:pt x="3757" y="5226"/>
                  <a:pt x="3641" y="5255"/>
                </a:cubicBezTo>
                <a:cubicBezTo>
                  <a:pt x="3483" y="5293"/>
                  <a:pt x="3478" y="5317"/>
                  <a:pt x="3567" y="5457"/>
                </a:cubicBezTo>
                <a:cubicBezTo>
                  <a:pt x="3527" y="5470"/>
                  <a:pt x="3489" y="5480"/>
                  <a:pt x="3451" y="5490"/>
                </a:cubicBezTo>
                <a:cubicBezTo>
                  <a:pt x="3399" y="5504"/>
                  <a:pt x="3346" y="5514"/>
                  <a:pt x="3295" y="5533"/>
                </a:cubicBezTo>
                <a:cubicBezTo>
                  <a:pt x="3238" y="5557"/>
                  <a:pt x="3188" y="5590"/>
                  <a:pt x="3224" y="5666"/>
                </a:cubicBezTo>
                <a:cubicBezTo>
                  <a:pt x="3172" y="5699"/>
                  <a:pt x="3120" y="5727"/>
                  <a:pt x="3074" y="5763"/>
                </a:cubicBezTo>
                <a:cubicBezTo>
                  <a:pt x="3012" y="5810"/>
                  <a:pt x="3015" y="5840"/>
                  <a:pt x="3074" y="5889"/>
                </a:cubicBezTo>
                <a:cubicBezTo>
                  <a:pt x="3149" y="5953"/>
                  <a:pt x="3223" y="6017"/>
                  <a:pt x="3298" y="6083"/>
                </a:cubicBezTo>
                <a:cubicBezTo>
                  <a:pt x="3307" y="6090"/>
                  <a:pt x="3317" y="6105"/>
                  <a:pt x="3316" y="6118"/>
                </a:cubicBezTo>
                <a:cubicBezTo>
                  <a:pt x="3301" y="6284"/>
                  <a:pt x="3399" y="6414"/>
                  <a:pt x="3466" y="6553"/>
                </a:cubicBezTo>
                <a:cubicBezTo>
                  <a:pt x="3504" y="6630"/>
                  <a:pt x="3563" y="6696"/>
                  <a:pt x="3605" y="6758"/>
                </a:cubicBezTo>
                <a:cubicBezTo>
                  <a:pt x="3451" y="6835"/>
                  <a:pt x="3295" y="6912"/>
                  <a:pt x="3142" y="6993"/>
                </a:cubicBezTo>
                <a:cubicBezTo>
                  <a:pt x="3100" y="7015"/>
                  <a:pt x="3065" y="7052"/>
                  <a:pt x="3022" y="7073"/>
                </a:cubicBezTo>
                <a:cubicBezTo>
                  <a:pt x="2959" y="7102"/>
                  <a:pt x="2888" y="7117"/>
                  <a:pt x="2825" y="7148"/>
                </a:cubicBezTo>
                <a:cubicBezTo>
                  <a:pt x="2746" y="7186"/>
                  <a:pt x="2669" y="7226"/>
                  <a:pt x="2601" y="7278"/>
                </a:cubicBezTo>
                <a:cubicBezTo>
                  <a:pt x="2532" y="7333"/>
                  <a:pt x="2537" y="7373"/>
                  <a:pt x="2599" y="7437"/>
                </a:cubicBezTo>
                <a:cubicBezTo>
                  <a:pt x="2621" y="7462"/>
                  <a:pt x="2645" y="7488"/>
                  <a:pt x="2671" y="7518"/>
                </a:cubicBezTo>
                <a:cubicBezTo>
                  <a:pt x="2581" y="7577"/>
                  <a:pt x="2497" y="7632"/>
                  <a:pt x="2414" y="7689"/>
                </a:cubicBezTo>
                <a:cubicBezTo>
                  <a:pt x="2285" y="7779"/>
                  <a:pt x="2156" y="7870"/>
                  <a:pt x="2028" y="7962"/>
                </a:cubicBezTo>
                <a:cubicBezTo>
                  <a:pt x="1966" y="8007"/>
                  <a:pt x="1967" y="8019"/>
                  <a:pt x="2034" y="8122"/>
                </a:cubicBezTo>
                <a:cubicBezTo>
                  <a:pt x="1994" y="8165"/>
                  <a:pt x="1948" y="8206"/>
                  <a:pt x="1912" y="8254"/>
                </a:cubicBezTo>
                <a:cubicBezTo>
                  <a:pt x="1863" y="8321"/>
                  <a:pt x="1817" y="8392"/>
                  <a:pt x="1777" y="8465"/>
                </a:cubicBezTo>
                <a:cubicBezTo>
                  <a:pt x="1743" y="8527"/>
                  <a:pt x="1771" y="8570"/>
                  <a:pt x="1829" y="8611"/>
                </a:cubicBezTo>
                <a:cubicBezTo>
                  <a:pt x="1914" y="8671"/>
                  <a:pt x="1992" y="8747"/>
                  <a:pt x="2069" y="8817"/>
                </a:cubicBezTo>
                <a:cubicBezTo>
                  <a:pt x="2107" y="8852"/>
                  <a:pt x="2090" y="8873"/>
                  <a:pt x="2050" y="8903"/>
                </a:cubicBezTo>
                <a:cubicBezTo>
                  <a:pt x="1926" y="8995"/>
                  <a:pt x="1804" y="9092"/>
                  <a:pt x="1683" y="9189"/>
                </a:cubicBezTo>
                <a:cubicBezTo>
                  <a:pt x="1624" y="9233"/>
                  <a:pt x="1571" y="9283"/>
                  <a:pt x="1515" y="9330"/>
                </a:cubicBezTo>
                <a:cubicBezTo>
                  <a:pt x="1479" y="9361"/>
                  <a:pt x="1449" y="9392"/>
                  <a:pt x="1499" y="9441"/>
                </a:cubicBezTo>
                <a:cubicBezTo>
                  <a:pt x="1509" y="9449"/>
                  <a:pt x="1500" y="9494"/>
                  <a:pt x="1485" y="9509"/>
                </a:cubicBezTo>
                <a:cubicBezTo>
                  <a:pt x="1429" y="9575"/>
                  <a:pt x="1360" y="9631"/>
                  <a:pt x="1308" y="9700"/>
                </a:cubicBezTo>
                <a:cubicBezTo>
                  <a:pt x="1261" y="9763"/>
                  <a:pt x="1226" y="9837"/>
                  <a:pt x="1194" y="9910"/>
                </a:cubicBezTo>
                <a:cubicBezTo>
                  <a:pt x="1171" y="9964"/>
                  <a:pt x="1179" y="10017"/>
                  <a:pt x="1247" y="10041"/>
                </a:cubicBezTo>
                <a:cubicBezTo>
                  <a:pt x="1262" y="10046"/>
                  <a:pt x="1273" y="10059"/>
                  <a:pt x="1292" y="10072"/>
                </a:cubicBezTo>
                <a:cubicBezTo>
                  <a:pt x="1235" y="10131"/>
                  <a:pt x="1185" y="10189"/>
                  <a:pt x="1130" y="10245"/>
                </a:cubicBezTo>
                <a:cubicBezTo>
                  <a:pt x="971" y="10409"/>
                  <a:pt x="806" y="10568"/>
                  <a:pt x="652" y="10735"/>
                </a:cubicBezTo>
                <a:cubicBezTo>
                  <a:pt x="484" y="10919"/>
                  <a:pt x="299" y="11083"/>
                  <a:pt x="124" y="11259"/>
                </a:cubicBezTo>
                <a:cubicBezTo>
                  <a:pt x="81" y="11301"/>
                  <a:pt x="48" y="11355"/>
                  <a:pt x="19" y="11407"/>
                </a:cubicBezTo>
                <a:cubicBezTo>
                  <a:pt x="0" y="11442"/>
                  <a:pt x="12" y="11472"/>
                  <a:pt x="50" y="11472"/>
                </a:cubicBezTo>
                <a:cubicBezTo>
                  <a:pt x="55" y="11472"/>
                  <a:pt x="61" y="11471"/>
                  <a:pt x="68" y="11470"/>
                </a:cubicBezTo>
                <a:cubicBezTo>
                  <a:pt x="145" y="11456"/>
                  <a:pt x="223" y="11438"/>
                  <a:pt x="299" y="11418"/>
                </a:cubicBezTo>
                <a:cubicBezTo>
                  <a:pt x="449" y="11376"/>
                  <a:pt x="597" y="11329"/>
                  <a:pt x="748" y="11293"/>
                </a:cubicBezTo>
                <a:cubicBezTo>
                  <a:pt x="894" y="11259"/>
                  <a:pt x="1043" y="11234"/>
                  <a:pt x="1191" y="11209"/>
                </a:cubicBezTo>
                <a:cubicBezTo>
                  <a:pt x="1263" y="11196"/>
                  <a:pt x="1338" y="11187"/>
                  <a:pt x="1411" y="11177"/>
                </a:cubicBezTo>
                <a:cubicBezTo>
                  <a:pt x="1426" y="11293"/>
                  <a:pt x="1431" y="11304"/>
                  <a:pt x="1534" y="11305"/>
                </a:cubicBezTo>
                <a:cubicBezTo>
                  <a:pt x="1537" y="11305"/>
                  <a:pt x="1541" y="11306"/>
                  <a:pt x="1544" y="11306"/>
                </a:cubicBezTo>
                <a:cubicBezTo>
                  <a:pt x="1616" y="11306"/>
                  <a:pt x="1692" y="11295"/>
                  <a:pt x="1763" y="11281"/>
                </a:cubicBezTo>
                <a:cubicBezTo>
                  <a:pt x="2013" y="11229"/>
                  <a:pt x="2261" y="11175"/>
                  <a:pt x="2509" y="11121"/>
                </a:cubicBezTo>
                <a:cubicBezTo>
                  <a:pt x="2510" y="11121"/>
                  <a:pt x="2511" y="11121"/>
                  <a:pt x="2512" y="11121"/>
                </a:cubicBezTo>
                <a:cubicBezTo>
                  <a:pt x="2518" y="11121"/>
                  <a:pt x="2525" y="11123"/>
                  <a:pt x="2532" y="11123"/>
                </a:cubicBezTo>
                <a:cubicBezTo>
                  <a:pt x="2523" y="11204"/>
                  <a:pt x="2513" y="11283"/>
                  <a:pt x="2506" y="11362"/>
                </a:cubicBezTo>
                <a:cubicBezTo>
                  <a:pt x="2499" y="11424"/>
                  <a:pt x="2534" y="11464"/>
                  <a:pt x="2604" y="11478"/>
                </a:cubicBezTo>
                <a:cubicBezTo>
                  <a:pt x="2627" y="11483"/>
                  <a:pt x="2649" y="11485"/>
                  <a:pt x="2671" y="11485"/>
                </a:cubicBezTo>
                <a:cubicBezTo>
                  <a:pt x="2743" y="11485"/>
                  <a:pt x="2810" y="11462"/>
                  <a:pt x="2877" y="11432"/>
                </a:cubicBezTo>
                <a:cubicBezTo>
                  <a:pt x="2904" y="11419"/>
                  <a:pt x="2931" y="11404"/>
                  <a:pt x="2965" y="11389"/>
                </a:cubicBezTo>
                <a:cubicBezTo>
                  <a:pt x="2978" y="11454"/>
                  <a:pt x="3013" y="11475"/>
                  <a:pt x="3057" y="11475"/>
                </a:cubicBezTo>
                <a:cubicBezTo>
                  <a:pt x="3071" y="11475"/>
                  <a:pt x="3085" y="11473"/>
                  <a:pt x="3100" y="11470"/>
                </a:cubicBezTo>
                <a:cubicBezTo>
                  <a:pt x="3250" y="11435"/>
                  <a:pt x="3401" y="11401"/>
                  <a:pt x="3550" y="11366"/>
                </a:cubicBezTo>
                <a:cubicBezTo>
                  <a:pt x="3557" y="11401"/>
                  <a:pt x="3568" y="11439"/>
                  <a:pt x="3569" y="11478"/>
                </a:cubicBezTo>
                <a:cubicBezTo>
                  <a:pt x="3570" y="11531"/>
                  <a:pt x="3596" y="11558"/>
                  <a:pt x="3637" y="11558"/>
                </a:cubicBezTo>
                <a:cubicBezTo>
                  <a:pt x="3652" y="11558"/>
                  <a:pt x="3670" y="11554"/>
                  <a:pt x="3689" y="11546"/>
                </a:cubicBezTo>
                <a:cubicBezTo>
                  <a:pt x="3787" y="11507"/>
                  <a:pt x="3882" y="11461"/>
                  <a:pt x="3975" y="11412"/>
                </a:cubicBezTo>
                <a:cubicBezTo>
                  <a:pt x="4171" y="11312"/>
                  <a:pt x="4365" y="11208"/>
                  <a:pt x="4561" y="11105"/>
                </a:cubicBezTo>
                <a:cubicBezTo>
                  <a:pt x="4591" y="11089"/>
                  <a:pt x="4618" y="11074"/>
                  <a:pt x="4649" y="11057"/>
                </a:cubicBezTo>
                <a:cubicBezTo>
                  <a:pt x="4663" y="11191"/>
                  <a:pt x="4678" y="11325"/>
                  <a:pt x="4688" y="11459"/>
                </a:cubicBezTo>
                <a:cubicBezTo>
                  <a:pt x="4692" y="11504"/>
                  <a:pt x="4709" y="11526"/>
                  <a:pt x="4754" y="11526"/>
                </a:cubicBezTo>
                <a:cubicBezTo>
                  <a:pt x="4755" y="11526"/>
                  <a:pt x="4756" y="11526"/>
                  <a:pt x="4757" y="11526"/>
                </a:cubicBezTo>
                <a:cubicBezTo>
                  <a:pt x="4899" y="11523"/>
                  <a:pt x="5028" y="11485"/>
                  <a:pt x="5133" y="11388"/>
                </a:cubicBezTo>
                <a:cubicBezTo>
                  <a:pt x="5163" y="11427"/>
                  <a:pt x="5186" y="11445"/>
                  <a:pt x="5211" y="11445"/>
                </a:cubicBezTo>
                <a:cubicBezTo>
                  <a:pt x="5233" y="11445"/>
                  <a:pt x="5257" y="11431"/>
                  <a:pt x="5289" y="11403"/>
                </a:cubicBezTo>
                <a:cubicBezTo>
                  <a:pt x="5377" y="11326"/>
                  <a:pt x="5466" y="11250"/>
                  <a:pt x="5552" y="11177"/>
                </a:cubicBezTo>
                <a:cubicBezTo>
                  <a:pt x="5565" y="11185"/>
                  <a:pt x="5572" y="11186"/>
                  <a:pt x="5573" y="11188"/>
                </a:cubicBezTo>
                <a:cubicBezTo>
                  <a:pt x="5607" y="11248"/>
                  <a:pt x="5625" y="11276"/>
                  <a:pt x="5651" y="11276"/>
                </a:cubicBezTo>
                <a:cubicBezTo>
                  <a:pt x="5673" y="11276"/>
                  <a:pt x="5699" y="11256"/>
                  <a:pt x="5744" y="11219"/>
                </a:cubicBezTo>
                <a:cubicBezTo>
                  <a:pt x="5873" y="11114"/>
                  <a:pt x="6004" y="11010"/>
                  <a:pt x="6129" y="10899"/>
                </a:cubicBezTo>
                <a:cubicBezTo>
                  <a:pt x="6179" y="10856"/>
                  <a:pt x="6216" y="10797"/>
                  <a:pt x="6264" y="10741"/>
                </a:cubicBezTo>
                <a:cubicBezTo>
                  <a:pt x="6280" y="10795"/>
                  <a:pt x="6294" y="10840"/>
                  <a:pt x="6309" y="10887"/>
                </a:cubicBezTo>
                <a:cubicBezTo>
                  <a:pt x="6322" y="10933"/>
                  <a:pt x="6341" y="10957"/>
                  <a:pt x="6369" y="10957"/>
                </a:cubicBezTo>
                <a:cubicBezTo>
                  <a:pt x="6385" y="10957"/>
                  <a:pt x="6404" y="10948"/>
                  <a:pt x="6427" y="10931"/>
                </a:cubicBezTo>
                <a:cubicBezTo>
                  <a:pt x="6525" y="10858"/>
                  <a:pt x="6618" y="10780"/>
                  <a:pt x="6709" y="10697"/>
                </a:cubicBezTo>
                <a:cubicBezTo>
                  <a:pt x="6799" y="10614"/>
                  <a:pt x="6897" y="10550"/>
                  <a:pt x="7010" y="10502"/>
                </a:cubicBezTo>
                <a:cubicBezTo>
                  <a:pt x="7101" y="10463"/>
                  <a:pt x="7185" y="10406"/>
                  <a:pt x="7265" y="10348"/>
                </a:cubicBezTo>
                <a:cubicBezTo>
                  <a:pt x="7323" y="10303"/>
                  <a:pt x="7364" y="10235"/>
                  <a:pt x="7422" y="10188"/>
                </a:cubicBezTo>
                <a:cubicBezTo>
                  <a:pt x="7484" y="10138"/>
                  <a:pt x="7559" y="10105"/>
                  <a:pt x="7622" y="10054"/>
                </a:cubicBezTo>
                <a:cubicBezTo>
                  <a:pt x="7698" y="9994"/>
                  <a:pt x="7761" y="9917"/>
                  <a:pt x="7837" y="9860"/>
                </a:cubicBezTo>
                <a:cubicBezTo>
                  <a:pt x="7961" y="9763"/>
                  <a:pt x="8094" y="9679"/>
                  <a:pt x="8223" y="9586"/>
                </a:cubicBezTo>
                <a:cubicBezTo>
                  <a:pt x="8322" y="9514"/>
                  <a:pt x="8420" y="9439"/>
                  <a:pt x="8520" y="9365"/>
                </a:cubicBezTo>
                <a:cubicBezTo>
                  <a:pt x="8526" y="9369"/>
                  <a:pt x="8531" y="9374"/>
                  <a:pt x="8537" y="9377"/>
                </a:cubicBezTo>
                <a:cubicBezTo>
                  <a:pt x="8481" y="9483"/>
                  <a:pt x="8432" y="9593"/>
                  <a:pt x="8366" y="9693"/>
                </a:cubicBezTo>
                <a:cubicBezTo>
                  <a:pt x="8274" y="9829"/>
                  <a:pt x="8171" y="9959"/>
                  <a:pt x="8068" y="10089"/>
                </a:cubicBezTo>
                <a:cubicBezTo>
                  <a:pt x="7966" y="10216"/>
                  <a:pt x="7863" y="10341"/>
                  <a:pt x="7755" y="10462"/>
                </a:cubicBezTo>
                <a:cubicBezTo>
                  <a:pt x="7631" y="10601"/>
                  <a:pt x="7499" y="10732"/>
                  <a:pt x="7371" y="10867"/>
                </a:cubicBezTo>
                <a:cubicBezTo>
                  <a:pt x="7362" y="10876"/>
                  <a:pt x="7355" y="10885"/>
                  <a:pt x="7349" y="10895"/>
                </a:cubicBezTo>
                <a:cubicBezTo>
                  <a:pt x="7299" y="10966"/>
                  <a:pt x="7303" y="10986"/>
                  <a:pt x="7383" y="11034"/>
                </a:cubicBezTo>
                <a:cubicBezTo>
                  <a:pt x="7364" y="11142"/>
                  <a:pt x="7270" y="11196"/>
                  <a:pt x="7209" y="11275"/>
                </a:cubicBezTo>
                <a:cubicBezTo>
                  <a:pt x="7184" y="11305"/>
                  <a:pt x="7152" y="11331"/>
                  <a:pt x="7124" y="11360"/>
                </a:cubicBezTo>
                <a:cubicBezTo>
                  <a:pt x="7079" y="11404"/>
                  <a:pt x="7056" y="11459"/>
                  <a:pt x="7035" y="11521"/>
                </a:cubicBezTo>
                <a:cubicBezTo>
                  <a:pt x="7003" y="11622"/>
                  <a:pt x="6942" y="11715"/>
                  <a:pt x="6884" y="11804"/>
                </a:cubicBezTo>
                <a:cubicBezTo>
                  <a:pt x="6848" y="11861"/>
                  <a:pt x="6789" y="11903"/>
                  <a:pt x="6752" y="11960"/>
                </a:cubicBezTo>
                <a:cubicBezTo>
                  <a:pt x="6711" y="12024"/>
                  <a:pt x="6727" y="12047"/>
                  <a:pt x="6799" y="12072"/>
                </a:cubicBezTo>
                <a:cubicBezTo>
                  <a:pt x="6829" y="12082"/>
                  <a:pt x="6859" y="12097"/>
                  <a:pt x="6900" y="12113"/>
                </a:cubicBezTo>
                <a:cubicBezTo>
                  <a:pt x="6854" y="12169"/>
                  <a:pt x="6818" y="12219"/>
                  <a:pt x="6777" y="12262"/>
                </a:cubicBezTo>
                <a:cubicBezTo>
                  <a:pt x="6689" y="12355"/>
                  <a:pt x="6601" y="12446"/>
                  <a:pt x="6509" y="12535"/>
                </a:cubicBezTo>
                <a:cubicBezTo>
                  <a:pt x="6460" y="12582"/>
                  <a:pt x="6403" y="12622"/>
                  <a:pt x="6354" y="12669"/>
                </a:cubicBezTo>
                <a:cubicBezTo>
                  <a:pt x="6315" y="12705"/>
                  <a:pt x="6270" y="12744"/>
                  <a:pt x="6326" y="12806"/>
                </a:cubicBezTo>
                <a:cubicBezTo>
                  <a:pt x="6335" y="12814"/>
                  <a:pt x="6320" y="12853"/>
                  <a:pt x="6309" y="12872"/>
                </a:cubicBezTo>
                <a:cubicBezTo>
                  <a:pt x="6238" y="12988"/>
                  <a:pt x="6162" y="13102"/>
                  <a:pt x="6090" y="13218"/>
                </a:cubicBezTo>
                <a:cubicBezTo>
                  <a:pt x="6077" y="13239"/>
                  <a:pt x="6066" y="13264"/>
                  <a:pt x="6061" y="13289"/>
                </a:cubicBezTo>
                <a:cubicBezTo>
                  <a:pt x="6041" y="13384"/>
                  <a:pt x="6052" y="13485"/>
                  <a:pt x="6195" y="13492"/>
                </a:cubicBezTo>
                <a:cubicBezTo>
                  <a:pt x="6212" y="13493"/>
                  <a:pt x="6231" y="13497"/>
                  <a:pt x="6253" y="13501"/>
                </a:cubicBezTo>
                <a:cubicBezTo>
                  <a:pt x="6244" y="13529"/>
                  <a:pt x="6234" y="13553"/>
                  <a:pt x="6228" y="13577"/>
                </a:cubicBezTo>
                <a:cubicBezTo>
                  <a:pt x="6202" y="13668"/>
                  <a:pt x="6164" y="13750"/>
                  <a:pt x="6157" y="13852"/>
                </a:cubicBezTo>
                <a:cubicBezTo>
                  <a:pt x="6151" y="13953"/>
                  <a:pt x="6082" y="14047"/>
                  <a:pt x="6040" y="14145"/>
                </a:cubicBezTo>
                <a:cubicBezTo>
                  <a:pt x="6031" y="14167"/>
                  <a:pt x="6017" y="14186"/>
                  <a:pt x="6007" y="14208"/>
                </a:cubicBezTo>
                <a:cubicBezTo>
                  <a:pt x="5979" y="14278"/>
                  <a:pt x="5987" y="14297"/>
                  <a:pt x="6062" y="14328"/>
                </a:cubicBezTo>
                <a:cubicBezTo>
                  <a:pt x="6027" y="14413"/>
                  <a:pt x="5992" y="14499"/>
                  <a:pt x="5958" y="14586"/>
                </a:cubicBezTo>
                <a:cubicBezTo>
                  <a:pt x="5928" y="14658"/>
                  <a:pt x="5886" y="14726"/>
                  <a:pt x="5872" y="14802"/>
                </a:cubicBezTo>
                <a:cubicBezTo>
                  <a:pt x="5852" y="14894"/>
                  <a:pt x="5865" y="14935"/>
                  <a:pt x="5928" y="14935"/>
                </a:cubicBezTo>
                <a:cubicBezTo>
                  <a:pt x="5943" y="14935"/>
                  <a:pt x="5961" y="14932"/>
                  <a:pt x="5982" y="14928"/>
                </a:cubicBezTo>
                <a:cubicBezTo>
                  <a:pt x="6105" y="14904"/>
                  <a:pt x="6226" y="14877"/>
                  <a:pt x="6349" y="14850"/>
                </a:cubicBezTo>
                <a:cubicBezTo>
                  <a:pt x="6382" y="14844"/>
                  <a:pt x="6417" y="14836"/>
                  <a:pt x="6450" y="14828"/>
                </a:cubicBezTo>
                <a:cubicBezTo>
                  <a:pt x="6469" y="14913"/>
                  <a:pt x="6481" y="14945"/>
                  <a:pt x="6525" y="14945"/>
                </a:cubicBezTo>
                <a:cubicBezTo>
                  <a:pt x="6546" y="14945"/>
                  <a:pt x="6574" y="14937"/>
                  <a:pt x="6614" y="14925"/>
                </a:cubicBezTo>
                <a:cubicBezTo>
                  <a:pt x="6766" y="14879"/>
                  <a:pt x="6915" y="14827"/>
                  <a:pt x="7065" y="14778"/>
                </a:cubicBezTo>
                <a:cubicBezTo>
                  <a:pt x="7083" y="14772"/>
                  <a:pt x="7100" y="14768"/>
                  <a:pt x="7121" y="14762"/>
                </a:cubicBezTo>
                <a:lnTo>
                  <a:pt x="7121" y="14762"/>
                </a:lnTo>
                <a:cubicBezTo>
                  <a:pt x="7060" y="14947"/>
                  <a:pt x="7004" y="15127"/>
                  <a:pt x="6943" y="15304"/>
                </a:cubicBezTo>
                <a:cubicBezTo>
                  <a:pt x="6915" y="15384"/>
                  <a:pt x="6880" y="15461"/>
                  <a:pt x="6841" y="15535"/>
                </a:cubicBezTo>
                <a:cubicBezTo>
                  <a:pt x="6794" y="15626"/>
                  <a:pt x="6742" y="15712"/>
                  <a:pt x="6695" y="15802"/>
                </a:cubicBezTo>
                <a:cubicBezTo>
                  <a:pt x="6680" y="15827"/>
                  <a:pt x="6673" y="15858"/>
                  <a:pt x="6665" y="15888"/>
                </a:cubicBezTo>
                <a:cubicBezTo>
                  <a:pt x="6649" y="15947"/>
                  <a:pt x="6660" y="15991"/>
                  <a:pt x="6733" y="15997"/>
                </a:cubicBezTo>
                <a:cubicBezTo>
                  <a:pt x="6752" y="15998"/>
                  <a:pt x="6772" y="16011"/>
                  <a:pt x="6799" y="16019"/>
                </a:cubicBezTo>
                <a:cubicBezTo>
                  <a:pt x="6792" y="16047"/>
                  <a:pt x="6787" y="16072"/>
                  <a:pt x="6779" y="16095"/>
                </a:cubicBezTo>
                <a:cubicBezTo>
                  <a:pt x="6722" y="16260"/>
                  <a:pt x="6665" y="16424"/>
                  <a:pt x="6607" y="16589"/>
                </a:cubicBezTo>
                <a:cubicBezTo>
                  <a:pt x="6599" y="16610"/>
                  <a:pt x="6591" y="16633"/>
                  <a:pt x="6586" y="16656"/>
                </a:cubicBezTo>
                <a:cubicBezTo>
                  <a:pt x="6561" y="16751"/>
                  <a:pt x="6568" y="16765"/>
                  <a:pt x="6660" y="16801"/>
                </a:cubicBezTo>
                <a:cubicBezTo>
                  <a:pt x="6643" y="16927"/>
                  <a:pt x="6624" y="17055"/>
                  <a:pt x="6611" y="17183"/>
                </a:cubicBezTo>
                <a:cubicBezTo>
                  <a:pt x="6606" y="17243"/>
                  <a:pt x="6611" y="17305"/>
                  <a:pt x="6618" y="17366"/>
                </a:cubicBezTo>
                <a:cubicBezTo>
                  <a:pt x="6625" y="17420"/>
                  <a:pt x="6655" y="17443"/>
                  <a:pt x="6702" y="17443"/>
                </a:cubicBezTo>
                <a:cubicBezTo>
                  <a:pt x="6711" y="17443"/>
                  <a:pt x="6721" y="17442"/>
                  <a:pt x="6731" y="17441"/>
                </a:cubicBezTo>
                <a:cubicBezTo>
                  <a:pt x="6967" y="17402"/>
                  <a:pt x="7205" y="17366"/>
                  <a:pt x="7442" y="17329"/>
                </a:cubicBezTo>
                <a:cubicBezTo>
                  <a:pt x="7455" y="17327"/>
                  <a:pt x="7468" y="17327"/>
                  <a:pt x="7479" y="17327"/>
                </a:cubicBezTo>
                <a:cubicBezTo>
                  <a:pt x="7460" y="17493"/>
                  <a:pt x="7437" y="17655"/>
                  <a:pt x="7421" y="17818"/>
                </a:cubicBezTo>
                <a:cubicBezTo>
                  <a:pt x="7419" y="17842"/>
                  <a:pt x="7443" y="17868"/>
                  <a:pt x="7455" y="17891"/>
                </a:cubicBezTo>
                <a:cubicBezTo>
                  <a:pt x="7463" y="17911"/>
                  <a:pt x="7479" y="17930"/>
                  <a:pt x="7479" y="17948"/>
                </a:cubicBezTo>
                <a:cubicBezTo>
                  <a:pt x="7477" y="18032"/>
                  <a:pt x="7467" y="18117"/>
                  <a:pt x="7463" y="18202"/>
                </a:cubicBezTo>
                <a:cubicBezTo>
                  <a:pt x="7462" y="18246"/>
                  <a:pt x="7460" y="18292"/>
                  <a:pt x="7465" y="18336"/>
                </a:cubicBezTo>
                <a:cubicBezTo>
                  <a:pt x="7481" y="18454"/>
                  <a:pt x="7510" y="18481"/>
                  <a:pt x="7638" y="18488"/>
                </a:cubicBezTo>
                <a:cubicBezTo>
                  <a:pt x="7609" y="18632"/>
                  <a:pt x="7589" y="18776"/>
                  <a:pt x="7551" y="18915"/>
                </a:cubicBezTo>
                <a:cubicBezTo>
                  <a:pt x="7494" y="19126"/>
                  <a:pt x="7422" y="19335"/>
                  <a:pt x="7362" y="19545"/>
                </a:cubicBezTo>
                <a:cubicBezTo>
                  <a:pt x="7337" y="19634"/>
                  <a:pt x="7316" y="19728"/>
                  <a:pt x="7303" y="19820"/>
                </a:cubicBezTo>
                <a:cubicBezTo>
                  <a:pt x="7297" y="19869"/>
                  <a:pt x="7304" y="19920"/>
                  <a:pt x="7318" y="19967"/>
                </a:cubicBezTo>
                <a:cubicBezTo>
                  <a:pt x="7326" y="19992"/>
                  <a:pt x="7341" y="20004"/>
                  <a:pt x="7357" y="20004"/>
                </a:cubicBezTo>
                <a:cubicBezTo>
                  <a:pt x="7372" y="20004"/>
                  <a:pt x="7387" y="19995"/>
                  <a:pt x="7398" y="19977"/>
                </a:cubicBezTo>
                <a:cubicBezTo>
                  <a:pt x="7448" y="19897"/>
                  <a:pt x="7535" y="19848"/>
                  <a:pt x="7566" y="19751"/>
                </a:cubicBezTo>
                <a:cubicBezTo>
                  <a:pt x="7580" y="19706"/>
                  <a:pt x="7632" y="19674"/>
                  <a:pt x="7666" y="19635"/>
                </a:cubicBezTo>
                <a:cubicBezTo>
                  <a:pt x="7856" y="19413"/>
                  <a:pt x="8045" y="19187"/>
                  <a:pt x="8239" y="18967"/>
                </a:cubicBezTo>
                <a:cubicBezTo>
                  <a:pt x="8295" y="18904"/>
                  <a:pt x="8368" y="18857"/>
                  <a:pt x="8440" y="18799"/>
                </a:cubicBezTo>
                <a:cubicBezTo>
                  <a:pt x="8454" y="18825"/>
                  <a:pt x="8469" y="18846"/>
                  <a:pt x="8480" y="18871"/>
                </a:cubicBezTo>
                <a:cubicBezTo>
                  <a:pt x="8497" y="18912"/>
                  <a:pt x="8523" y="18931"/>
                  <a:pt x="8555" y="18931"/>
                </a:cubicBezTo>
                <a:cubicBezTo>
                  <a:pt x="8571" y="18931"/>
                  <a:pt x="8587" y="18927"/>
                  <a:pt x="8605" y="18918"/>
                </a:cubicBezTo>
                <a:cubicBezTo>
                  <a:pt x="8651" y="18898"/>
                  <a:pt x="8701" y="18879"/>
                  <a:pt x="8734" y="18847"/>
                </a:cubicBezTo>
                <a:cubicBezTo>
                  <a:pt x="8885" y="18702"/>
                  <a:pt x="9040" y="18560"/>
                  <a:pt x="9147" y="18377"/>
                </a:cubicBezTo>
                <a:cubicBezTo>
                  <a:pt x="9191" y="18301"/>
                  <a:pt x="9261" y="18240"/>
                  <a:pt x="9319" y="18171"/>
                </a:cubicBezTo>
                <a:cubicBezTo>
                  <a:pt x="9396" y="18277"/>
                  <a:pt x="9478" y="18387"/>
                  <a:pt x="9555" y="18498"/>
                </a:cubicBezTo>
                <a:cubicBezTo>
                  <a:pt x="9577" y="18529"/>
                  <a:pt x="9598" y="18544"/>
                  <a:pt x="9626" y="18544"/>
                </a:cubicBezTo>
                <a:cubicBezTo>
                  <a:pt x="9640" y="18544"/>
                  <a:pt x="9656" y="18540"/>
                  <a:pt x="9674" y="18532"/>
                </a:cubicBezTo>
                <a:cubicBezTo>
                  <a:pt x="9775" y="18490"/>
                  <a:pt x="9838" y="18410"/>
                  <a:pt x="9895" y="18323"/>
                </a:cubicBezTo>
                <a:cubicBezTo>
                  <a:pt x="9955" y="18235"/>
                  <a:pt x="10014" y="18145"/>
                  <a:pt x="10071" y="18055"/>
                </a:cubicBezTo>
                <a:cubicBezTo>
                  <a:pt x="10095" y="18020"/>
                  <a:pt x="10112" y="17981"/>
                  <a:pt x="10135" y="17938"/>
                </a:cubicBezTo>
                <a:cubicBezTo>
                  <a:pt x="10152" y="17945"/>
                  <a:pt x="10171" y="17951"/>
                  <a:pt x="10189" y="17960"/>
                </a:cubicBezTo>
                <a:cubicBezTo>
                  <a:pt x="10219" y="17975"/>
                  <a:pt x="10241" y="17982"/>
                  <a:pt x="10259" y="17982"/>
                </a:cubicBezTo>
                <a:cubicBezTo>
                  <a:pt x="10288" y="17982"/>
                  <a:pt x="10306" y="17963"/>
                  <a:pt x="10331" y="17917"/>
                </a:cubicBezTo>
                <a:cubicBezTo>
                  <a:pt x="10396" y="17798"/>
                  <a:pt x="10478" y="17694"/>
                  <a:pt x="10585" y="17606"/>
                </a:cubicBezTo>
                <a:cubicBezTo>
                  <a:pt x="10615" y="17582"/>
                  <a:pt x="10626" y="17534"/>
                  <a:pt x="10645" y="17499"/>
                </a:cubicBezTo>
                <a:cubicBezTo>
                  <a:pt x="10687" y="17535"/>
                  <a:pt x="10733" y="17576"/>
                  <a:pt x="10780" y="17614"/>
                </a:cubicBezTo>
                <a:cubicBezTo>
                  <a:pt x="10799" y="17628"/>
                  <a:pt x="10818" y="17635"/>
                  <a:pt x="10836" y="17635"/>
                </a:cubicBezTo>
                <a:cubicBezTo>
                  <a:pt x="10857" y="17635"/>
                  <a:pt x="10877" y="17626"/>
                  <a:pt x="10895" y="17608"/>
                </a:cubicBezTo>
                <a:cubicBezTo>
                  <a:pt x="10931" y="17572"/>
                  <a:pt x="10966" y="17534"/>
                  <a:pt x="10994" y="17492"/>
                </a:cubicBezTo>
                <a:cubicBezTo>
                  <a:pt x="11057" y="17397"/>
                  <a:pt x="11118" y="17303"/>
                  <a:pt x="11177" y="17207"/>
                </a:cubicBezTo>
                <a:cubicBezTo>
                  <a:pt x="11181" y="17201"/>
                  <a:pt x="11187" y="17196"/>
                  <a:pt x="11188" y="17190"/>
                </a:cubicBezTo>
                <a:cubicBezTo>
                  <a:pt x="11206" y="17115"/>
                  <a:pt x="11228" y="17050"/>
                  <a:pt x="11311" y="17015"/>
                </a:cubicBezTo>
                <a:cubicBezTo>
                  <a:pt x="11337" y="17004"/>
                  <a:pt x="11342" y="16942"/>
                  <a:pt x="11357" y="16902"/>
                </a:cubicBezTo>
                <a:cubicBezTo>
                  <a:pt x="11375" y="16854"/>
                  <a:pt x="11391" y="16806"/>
                  <a:pt x="11413" y="16748"/>
                </a:cubicBezTo>
                <a:cubicBezTo>
                  <a:pt x="11515" y="16881"/>
                  <a:pt x="11604" y="17001"/>
                  <a:pt x="11700" y="17118"/>
                </a:cubicBezTo>
                <a:cubicBezTo>
                  <a:pt x="11710" y="17129"/>
                  <a:pt x="11732" y="17129"/>
                  <a:pt x="11754" y="17129"/>
                </a:cubicBezTo>
                <a:cubicBezTo>
                  <a:pt x="11756" y="17129"/>
                  <a:pt x="11758" y="17129"/>
                  <a:pt x="11760" y="17129"/>
                </a:cubicBezTo>
                <a:cubicBezTo>
                  <a:pt x="11769" y="17129"/>
                  <a:pt x="11777" y="17129"/>
                  <a:pt x="11785" y="17130"/>
                </a:cubicBezTo>
                <a:cubicBezTo>
                  <a:pt x="11907" y="17231"/>
                  <a:pt x="12030" y="17334"/>
                  <a:pt x="12157" y="17436"/>
                </a:cubicBezTo>
                <a:cubicBezTo>
                  <a:pt x="12163" y="17441"/>
                  <a:pt x="12174" y="17443"/>
                  <a:pt x="12185" y="17443"/>
                </a:cubicBezTo>
                <a:cubicBezTo>
                  <a:pt x="12196" y="17443"/>
                  <a:pt x="12207" y="17441"/>
                  <a:pt x="12216" y="17438"/>
                </a:cubicBezTo>
                <a:cubicBezTo>
                  <a:pt x="12288" y="17410"/>
                  <a:pt x="12340" y="17361"/>
                  <a:pt x="12373" y="17286"/>
                </a:cubicBezTo>
                <a:cubicBezTo>
                  <a:pt x="12404" y="17212"/>
                  <a:pt x="12450" y="17144"/>
                  <a:pt x="12488" y="17073"/>
                </a:cubicBezTo>
                <a:cubicBezTo>
                  <a:pt x="12508" y="17037"/>
                  <a:pt x="12524" y="16999"/>
                  <a:pt x="12543" y="16962"/>
                </a:cubicBezTo>
                <a:cubicBezTo>
                  <a:pt x="12566" y="16976"/>
                  <a:pt x="12586" y="16983"/>
                  <a:pt x="12602" y="16983"/>
                </a:cubicBezTo>
                <a:cubicBezTo>
                  <a:pt x="12632" y="16983"/>
                  <a:pt x="12653" y="16960"/>
                  <a:pt x="12671" y="16909"/>
                </a:cubicBezTo>
                <a:cubicBezTo>
                  <a:pt x="12725" y="16753"/>
                  <a:pt x="12772" y="16594"/>
                  <a:pt x="12822" y="16443"/>
                </a:cubicBezTo>
                <a:cubicBezTo>
                  <a:pt x="12862" y="16471"/>
                  <a:pt x="12913" y="16511"/>
                  <a:pt x="12966" y="16548"/>
                </a:cubicBezTo>
                <a:cubicBezTo>
                  <a:pt x="12990" y="16565"/>
                  <a:pt x="13013" y="16574"/>
                  <a:pt x="13033" y="16574"/>
                </a:cubicBezTo>
                <a:cubicBezTo>
                  <a:pt x="13060" y="16574"/>
                  <a:pt x="13083" y="16559"/>
                  <a:pt x="13101" y="16526"/>
                </a:cubicBezTo>
                <a:cubicBezTo>
                  <a:pt x="13150" y="16441"/>
                  <a:pt x="13197" y="16353"/>
                  <a:pt x="13225" y="16261"/>
                </a:cubicBezTo>
                <a:cubicBezTo>
                  <a:pt x="13266" y="16127"/>
                  <a:pt x="13291" y="15987"/>
                  <a:pt x="13320" y="15849"/>
                </a:cubicBezTo>
                <a:cubicBezTo>
                  <a:pt x="13328" y="15806"/>
                  <a:pt x="13326" y="15758"/>
                  <a:pt x="13330" y="15709"/>
                </a:cubicBezTo>
                <a:cubicBezTo>
                  <a:pt x="13410" y="15687"/>
                  <a:pt x="13420" y="15671"/>
                  <a:pt x="13409" y="15532"/>
                </a:cubicBezTo>
                <a:cubicBezTo>
                  <a:pt x="13402" y="15432"/>
                  <a:pt x="13383" y="15334"/>
                  <a:pt x="13378" y="15234"/>
                </a:cubicBezTo>
                <a:cubicBezTo>
                  <a:pt x="13373" y="15144"/>
                  <a:pt x="13381" y="15056"/>
                  <a:pt x="13382" y="14966"/>
                </a:cubicBezTo>
                <a:cubicBezTo>
                  <a:pt x="13445" y="14999"/>
                  <a:pt x="13507" y="15030"/>
                  <a:pt x="13568" y="15064"/>
                </a:cubicBezTo>
                <a:cubicBezTo>
                  <a:pt x="13585" y="15073"/>
                  <a:pt x="13600" y="15078"/>
                  <a:pt x="13615" y="15078"/>
                </a:cubicBezTo>
                <a:cubicBezTo>
                  <a:pt x="13644" y="15078"/>
                  <a:pt x="13666" y="15059"/>
                  <a:pt x="13676" y="15024"/>
                </a:cubicBezTo>
                <a:cubicBezTo>
                  <a:pt x="13703" y="14922"/>
                  <a:pt x="13724" y="14819"/>
                  <a:pt x="13745" y="14716"/>
                </a:cubicBezTo>
                <a:cubicBezTo>
                  <a:pt x="13757" y="14654"/>
                  <a:pt x="13770" y="14593"/>
                  <a:pt x="13773" y="14531"/>
                </a:cubicBezTo>
                <a:cubicBezTo>
                  <a:pt x="13780" y="14370"/>
                  <a:pt x="13778" y="14208"/>
                  <a:pt x="13781" y="14045"/>
                </a:cubicBezTo>
                <a:cubicBezTo>
                  <a:pt x="13788" y="14048"/>
                  <a:pt x="13799" y="14059"/>
                  <a:pt x="13810" y="14059"/>
                </a:cubicBezTo>
                <a:cubicBezTo>
                  <a:pt x="13819" y="14060"/>
                  <a:pt x="13828" y="14060"/>
                  <a:pt x="13838" y="14060"/>
                </a:cubicBezTo>
                <a:cubicBezTo>
                  <a:pt x="13852" y="14060"/>
                  <a:pt x="13866" y="14058"/>
                  <a:pt x="13875" y="14052"/>
                </a:cubicBezTo>
                <a:cubicBezTo>
                  <a:pt x="13894" y="14036"/>
                  <a:pt x="13909" y="14006"/>
                  <a:pt x="13912" y="13982"/>
                </a:cubicBezTo>
                <a:cubicBezTo>
                  <a:pt x="13914" y="13955"/>
                  <a:pt x="13901" y="13927"/>
                  <a:pt x="13893" y="13898"/>
                </a:cubicBezTo>
                <a:cubicBezTo>
                  <a:pt x="13856" y="13764"/>
                  <a:pt x="13870" y="13632"/>
                  <a:pt x="13891" y="13497"/>
                </a:cubicBezTo>
                <a:cubicBezTo>
                  <a:pt x="13914" y="13339"/>
                  <a:pt x="13919" y="13178"/>
                  <a:pt x="13940" y="13019"/>
                </a:cubicBezTo>
                <a:cubicBezTo>
                  <a:pt x="13945" y="12973"/>
                  <a:pt x="13973" y="12936"/>
                  <a:pt x="13904" y="12926"/>
                </a:cubicBezTo>
                <a:cubicBezTo>
                  <a:pt x="13961" y="12874"/>
                  <a:pt x="13971" y="12800"/>
                  <a:pt x="13937" y="12734"/>
                </a:cubicBezTo>
                <a:cubicBezTo>
                  <a:pt x="13928" y="12715"/>
                  <a:pt x="13932" y="12690"/>
                  <a:pt x="13932" y="12670"/>
                </a:cubicBezTo>
                <a:cubicBezTo>
                  <a:pt x="13933" y="12605"/>
                  <a:pt x="13937" y="12540"/>
                  <a:pt x="13935" y="12476"/>
                </a:cubicBezTo>
                <a:cubicBezTo>
                  <a:pt x="13934" y="12421"/>
                  <a:pt x="13927" y="12366"/>
                  <a:pt x="13917" y="12315"/>
                </a:cubicBezTo>
                <a:cubicBezTo>
                  <a:pt x="13918" y="12279"/>
                  <a:pt x="13929" y="12238"/>
                  <a:pt x="13917" y="12207"/>
                </a:cubicBezTo>
                <a:cubicBezTo>
                  <a:pt x="13904" y="12173"/>
                  <a:pt x="14002" y="12139"/>
                  <a:pt x="13934" y="12122"/>
                </a:cubicBezTo>
                <a:cubicBezTo>
                  <a:pt x="13933" y="12083"/>
                  <a:pt x="13922" y="12044"/>
                  <a:pt x="13934" y="12031"/>
                </a:cubicBezTo>
                <a:cubicBezTo>
                  <a:pt x="13980" y="11986"/>
                  <a:pt x="13953" y="11932"/>
                  <a:pt x="13966" y="11885"/>
                </a:cubicBezTo>
                <a:cubicBezTo>
                  <a:pt x="14001" y="11754"/>
                  <a:pt x="14043" y="11627"/>
                  <a:pt x="14083" y="11500"/>
                </a:cubicBezTo>
                <a:cubicBezTo>
                  <a:pt x="14089" y="11475"/>
                  <a:pt x="14102" y="11454"/>
                  <a:pt x="14125" y="11430"/>
                </a:cubicBezTo>
                <a:cubicBezTo>
                  <a:pt x="14146" y="11523"/>
                  <a:pt x="14169" y="11615"/>
                  <a:pt x="14190" y="11708"/>
                </a:cubicBezTo>
                <a:cubicBezTo>
                  <a:pt x="14221" y="11844"/>
                  <a:pt x="14251" y="11979"/>
                  <a:pt x="14282" y="12114"/>
                </a:cubicBezTo>
                <a:cubicBezTo>
                  <a:pt x="14303" y="12211"/>
                  <a:pt x="14318" y="12310"/>
                  <a:pt x="14346" y="12404"/>
                </a:cubicBezTo>
                <a:cubicBezTo>
                  <a:pt x="14405" y="12591"/>
                  <a:pt x="14477" y="12773"/>
                  <a:pt x="14531" y="12961"/>
                </a:cubicBezTo>
                <a:cubicBezTo>
                  <a:pt x="14573" y="13107"/>
                  <a:pt x="14597" y="13260"/>
                  <a:pt x="14629" y="13410"/>
                </a:cubicBezTo>
                <a:cubicBezTo>
                  <a:pt x="14639" y="13452"/>
                  <a:pt x="14645" y="13495"/>
                  <a:pt x="14660" y="13533"/>
                </a:cubicBezTo>
                <a:cubicBezTo>
                  <a:pt x="14668" y="13553"/>
                  <a:pt x="14694" y="13565"/>
                  <a:pt x="14719" y="13574"/>
                </a:cubicBezTo>
                <a:cubicBezTo>
                  <a:pt x="14751" y="13729"/>
                  <a:pt x="14823" y="13871"/>
                  <a:pt x="14904" y="14010"/>
                </a:cubicBezTo>
                <a:cubicBezTo>
                  <a:pt x="14935" y="14062"/>
                  <a:pt x="14950" y="14123"/>
                  <a:pt x="14972" y="14180"/>
                </a:cubicBezTo>
                <a:cubicBezTo>
                  <a:pt x="14978" y="14196"/>
                  <a:pt x="14979" y="14212"/>
                  <a:pt x="14984" y="14227"/>
                </a:cubicBezTo>
                <a:cubicBezTo>
                  <a:pt x="15007" y="14298"/>
                  <a:pt x="15033" y="14332"/>
                  <a:pt x="15069" y="14332"/>
                </a:cubicBezTo>
                <a:cubicBezTo>
                  <a:pt x="15095" y="14332"/>
                  <a:pt x="15125" y="14315"/>
                  <a:pt x="15162" y="14283"/>
                </a:cubicBezTo>
                <a:cubicBezTo>
                  <a:pt x="15173" y="14274"/>
                  <a:pt x="15183" y="14263"/>
                  <a:pt x="15187" y="14259"/>
                </a:cubicBezTo>
                <a:cubicBezTo>
                  <a:pt x="15260" y="14416"/>
                  <a:pt x="15339" y="14567"/>
                  <a:pt x="15401" y="14726"/>
                </a:cubicBezTo>
                <a:cubicBezTo>
                  <a:pt x="15446" y="14843"/>
                  <a:pt x="15466" y="14968"/>
                  <a:pt x="15496" y="15090"/>
                </a:cubicBezTo>
                <a:cubicBezTo>
                  <a:pt x="15502" y="15115"/>
                  <a:pt x="15504" y="15141"/>
                  <a:pt x="15512" y="15165"/>
                </a:cubicBezTo>
                <a:cubicBezTo>
                  <a:pt x="15537" y="15241"/>
                  <a:pt x="15555" y="15272"/>
                  <a:pt x="15596" y="15272"/>
                </a:cubicBezTo>
                <a:cubicBezTo>
                  <a:pt x="15617" y="15272"/>
                  <a:pt x="15645" y="15264"/>
                  <a:pt x="15682" y="15249"/>
                </a:cubicBezTo>
                <a:cubicBezTo>
                  <a:pt x="15725" y="15419"/>
                  <a:pt x="15840" y="15544"/>
                  <a:pt x="15954" y="15668"/>
                </a:cubicBezTo>
                <a:cubicBezTo>
                  <a:pt x="15994" y="15712"/>
                  <a:pt x="16031" y="15733"/>
                  <a:pt x="16070" y="15733"/>
                </a:cubicBezTo>
                <a:cubicBezTo>
                  <a:pt x="16108" y="15733"/>
                  <a:pt x="16147" y="15712"/>
                  <a:pt x="16190" y="15673"/>
                </a:cubicBezTo>
                <a:cubicBezTo>
                  <a:pt x="16239" y="15630"/>
                  <a:pt x="16290" y="15587"/>
                  <a:pt x="16335" y="15539"/>
                </a:cubicBezTo>
                <a:cubicBezTo>
                  <a:pt x="16371" y="15502"/>
                  <a:pt x="16399" y="15456"/>
                  <a:pt x="16432" y="15415"/>
                </a:cubicBezTo>
                <a:cubicBezTo>
                  <a:pt x="16491" y="15601"/>
                  <a:pt x="16639" y="15736"/>
                  <a:pt x="16748" y="15897"/>
                </a:cubicBezTo>
                <a:cubicBezTo>
                  <a:pt x="16826" y="16013"/>
                  <a:pt x="16896" y="16137"/>
                  <a:pt x="16968" y="16258"/>
                </a:cubicBezTo>
                <a:cubicBezTo>
                  <a:pt x="17019" y="16344"/>
                  <a:pt x="17049" y="16384"/>
                  <a:pt x="17088" y="16384"/>
                </a:cubicBezTo>
                <a:cubicBezTo>
                  <a:pt x="17121" y="16384"/>
                  <a:pt x="17160" y="16355"/>
                  <a:pt x="17224" y="16300"/>
                </a:cubicBezTo>
                <a:cubicBezTo>
                  <a:pt x="17299" y="16409"/>
                  <a:pt x="17379" y="16516"/>
                  <a:pt x="17452" y="16626"/>
                </a:cubicBezTo>
                <a:cubicBezTo>
                  <a:pt x="17487" y="16681"/>
                  <a:pt x="17505" y="16704"/>
                  <a:pt x="17529" y="16704"/>
                </a:cubicBezTo>
                <a:cubicBezTo>
                  <a:pt x="17545" y="16704"/>
                  <a:pt x="17563" y="16694"/>
                  <a:pt x="17592" y="16676"/>
                </a:cubicBezTo>
                <a:cubicBezTo>
                  <a:pt x="17699" y="16794"/>
                  <a:pt x="17796" y="16913"/>
                  <a:pt x="17906" y="17021"/>
                </a:cubicBezTo>
                <a:cubicBezTo>
                  <a:pt x="17932" y="17046"/>
                  <a:pt x="17953" y="17058"/>
                  <a:pt x="17973" y="17058"/>
                </a:cubicBezTo>
                <a:cubicBezTo>
                  <a:pt x="18001" y="17058"/>
                  <a:pt x="18028" y="17034"/>
                  <a:pt x="18063" y="16991"/>
                </a:cubicBezTo>
                <a:cubicBezTo>
                  <a:pt x="18112" y="16928"/>
                  <a:pt x="18168" y="16870"/>
                  <a:pt x="18224" y="16805"/>
                </a:cubicBezTo>
                <a:cubicBezTo>
                  <a:pt x="18337" y="16952"/>
                  <a:pt x="18455" y="17104"/>
                  <a:pt x="18575" y="17262"/>
                </a:cubicBezTo>
                <a:cubicBezTo>
                  <a:pt x="18591" y="17248"/>
                  <a:pt x="18605" y="17235"/>
                  <a:pt x="18613" y="17228"/>
                </a:cubicBezTo>
                <a:cubicBezTo>
                  <a:pt x="18759" y="17338"/>
                  <a:pt x="18840" y="17520"/>
                  <a:pt x="19026" y="17583"/>
                </a:cubicBezTo>
                <a:cubicBezTo>
                  <a:pt x="19049" y="17591"/>
                  <a:pt x="19064" y="17596"/>
                  <a:pt x="19074" y="17596"/>
                </a:cubicBezTo>
                <a:cubicBezTo>
                  <a:pt x="19091" y="17596"/>
                  <a:pt x="19098" y="17583"/>
                  <a:pt x="19114" y="17552"/>
                </a:cubicBezTo>
                <a:cubicBezTo>
                  <a:pt x="19254" y="17700"/>
                  <a:pt x="19396" y="17849"/>
                  <a:pt x="19536" y="18001"/>
                </a:cubicBezTo>
                <a:cubicBezTo>
                  <a:pt x="19616" y="18089"/>
                  <a:pt x="19688" y="18181"/>
                  <a:pt x="19771" y="18266"/>
                </a:cubicBezTo>
                <a:cubicBezTo>
                  <a:pt x="19803" y="18298"/>
                  <a:pt x="19850" y="18315"/>
                  <a:pt x="19891" y="18338"/>
                </a:cubicBezTo>
                <a:cubicBezTo>
                  <a:pt x="19902" y="18298"/>
                  <a:pt x="19928" y="18255"/>
                  <a:pt x="19923" y="18217"/>
                </a:cubicBezTo>
                <a:cubicBezTo>
                  <a:pt x="19902" y="18082"/>
                  <a:pt x="19876" y="17950"/>
                  <a:pt x="19845" y="17817"/>
                </a:cubicBezTo>
                <a:cubicBezTo>
                  <a:pt x="19813" y="17683"/>
                  <a:pt x="19773" y="17551"/>
                  <a:pt x="19736" y="17417"/>
                </a:cubicBezTo>
                <a:lnTo>
                  <a:pt x="19736" y="17417"/>
                </a:lnTo>
                <a:cubicBezTo>
                  <a:pt x="19743" y="17420"/>
                  <a:pt x="19750" y="17421"/>
                  <a:pt x="19756" y="17422"/>
                </a:cubicBezTo>
                <a:cubicBezTo>
                  <a:pt x="19768" y="17400"/>
                  <a:pt x="19792" y="17375"/>
                  <a:pt x="19788" y="17355"/>
                </a:cubicBezTo>
                <a:cubicBezTo>
                  <a:pt x="19766" y="17228"/>
                  <a:pt x="19735" y="17101"/>
                  <a:pt x="19711" y="16973"/>
                </a:cubicBezTo>
                <a:cubicBezTo>
                  <a:pt x="19705" y="16931"/>
                  <a:pt x="19722" y="16887"/>
                  <a:pt x="19716" y="16846"/>
                </a:cubicBezTo>
                <a:cubicBezTo>
                  <a:pt x="19704" y="16765"/>
                  <a:pt x="19680" y="16687"/>
                  <a:pt x="19661" y="16602"/>
                </a:cubicBezTo>
                <a:lnTo>
                  <a:pt x="19661" y="16602"/>
                </a:lnTo>
                <a:cubicBezTo>
                  <a:pt x="19678" y="16604"/>
                  <a:pt x="19691" y="16607"/>
                  <a:pt x="19707" y="16610"/>
                </a:cubicBezTo>
                <a:cubicBezTo>
                  <a:pt x="19727" y="16615"/>
                  <a:pt x="19744" y="16617"/>
                  <a:pt x="19760" y="16617"/>
                </a:cubicBezTo>
                <a:cubicBezTo>
                  <a:pt x="19826" y="16617"/>
                  <a:pt x="19858" y="16578"/>
                  <a:pt x="19859" y="16494"/>
                </a:cubicBezTo>
                <a:cubicBezTo>
                  <a:pt x="19860" y="16331"/>
                  <a:pt x="19858" y="16166"/>
                  <a:pt x="19854" y="16002"/>
                </a:cubicBezTo>
                <a:cubicBezTo>
                  <a:pt x="19853" y="15954"/>
                  <a:pt x="19839" y="15905"/>
                  <a:pt x="19829" y="15851"/>
                </a:cubicBezTo>
                <a:lnTo>
                  <a:pt x="19829" y="15851"/>
                </a:lnTo>
                <a:cubicBezTo>
                  <a:pt x="19849" y="15854"/>
                  <a:pt x="19872" y="15862"/>
                  <a:pt x="19895" y="15868"/>
                </a:cubicBezTo>
                <a:cubicBezTo>
                  <a:pt x="19905" y="15870"/>
                  <a:pt x="19913" y="15871"/>
                  <a:pt x="19921" y="15871"/>
                </a:cubicBezTo>
                <a:cubicBezTo>
                  <a:pt x="19957" y="15871"/>
                  <a:pt x="19974" y="15848"/>
                  <a:pt x="19963" y="15806"/>
                </a:cubicBezTo>
                <a:cubicBezTo>
                  <a:pt x="19947" y="15743"/>
                  <a:pt x="19921" y="15681"/>
                  <a:pt x="19904" y="15617"/>
                </a:cubicBezTo>
                <a:cubicBezTo>
                  <a:pt x="19887" y="15549"/>
                  <a:pt x="19871" y="15478"/>
                  <a:pt x="19863" y="15406"/>
                </a:cubicBezTo>
                <a:cubicBezTo>
                  <a:pt x="19849" y="15275"/>
                  <a:pt x="19841" y="15144"/>
                  <a:pt x="19832" y="15026"/>
                </a:cubicBezTo>
                <a:cubicBezTo>
                  <a:pt x="19978" y="15002"/>
                  <a:pt x="20128" y="14980"/>
                  <a:pt x="20278" y="14952"/>
                </a:cubicBezTo>
                <a:cubicBezTo>
                  <a:pt x="20301" y="14948"/>
                  <a:pt x="20332" y="14916"/>
                  <a:pt x="20334" y="14896"/>
                </a:cubicBezTo>
                <a:cubicBezTo>
                  <a:pt x="20338" y="14802"/>
                  <a:pt x="20331" y="14706"/>
                  <a:pt x="20328" y="14603"/>
                </a:cubicBezTo>
                <a:cubicBezTo>
                  <a:pt x="20380" y="14587"/>
                  <a:pt x="20384" y="14572"/>
                  <a:pt x="20352" y="14500"/>
                </a:cubicBezTo>
                <a:cubicBezTo>
                  <a:pt x="20315" y="14416"/>
                  <a:pt x="20284" y="14328"/>
                  <a:pt x="20251" y="14223"/>
                </a:cubicBezTo>
                <a:cubicBezTo>
                  <a:pt x="20349" y="14212"/>
                  <a:pt x="20362" y="14191"/>
                  <a:pt x="20316" y="14108"/>
                </a:cubicBezTo>
                <a:cubicBezTo>
                  <a:pt x="20244" y="13977"/>
                  <a:pt x="20165" y="13853"/>
                  <a:pt x="20095" y="13724"/>
                </a:cubicBezTo>
                <a:cubicBezTo>
                  <a:pt x="20074" y="13686"/>
                  <a:pt x="20065" y="13640"/>
                  <a:pt x="20051" y="13599"/>
                </a:cubicBezTo>
                <a:lnTo>
                  <a:pt x="20051" y="13599"/>
                </a:lnTo>
                <a:cubicBezTo>
                  <a:pt x="20123" y="13600"/>
                  <a:pt x="20187" y="13601"/>
                  <a:pt x="20251" y="13602"/>
                </a:cubicBezTo>
                <a:cubicBezTo>
                  <a:pt x="20253" y="13602"/>
                  <a:pt x="20254" y="13602"/>
                  <a:pt x="20256" y="13602"/>
                </a:cubicBezTo>
                <a:cubicBezTo>
                  <a:pt x="20310" y="13602"/>
                  <a:pt x="20331" y="13569"/>
                  <a:pt x="20321" y="13519"/>
                </a:cubicBezTo>
                <a:cubicBezTo>
                  <a:pt x="20311" y="13473"/>
                  <a:pt x="20299" y="13424"/>
                  <a:pt x="20273" y="13388"/>
                </a:cubicBezTo>
                <a:cubicBezTo>
                  <a:pt x="20169" y="13241"/>
                  <a:pt x="20123" y="13071"/>
                  <a:pt x="20056" y="12907"/>
                </a:cubicBezTo>
                <a:cubicBezTo>
                  <a:pt x="20004" y="12782"/>
                  <a:pt x="19927" y="12664"/>
                  <a:pt x="19859" y="12544"/>
                </a:cubicBezTo>
                <a:cubicBezTo>
                  <a:pt x="19830" y="12494"/>
                  <a:pt x="19793" y="12449"/>
                  <a:pt x="19768" y="12411"/>
                </a:cubicBezTo>
                <a:cubicBezTo>
                  <a:pt x="19801" y="12411"/>
                  <a:pt x="19834" y="12412"/>
                  <a:pt x="19868" y="12412"/>
                </a:cubicBezTo>
                <a:cubicBezTo>
                  <a:pt x="19936" y="12412"/>
                  <a:pt x="20006" y="12411"/>
                  <a:pt x="20075" y="12408"/>
                </a:cubicBezTo>
                <a:cubicBezTo>
                  <a:pt x="20149" y="12405"/>
                  <a:pt x="20225" y="12395"/>
                  <a:pt x="20301" y="12387"/>
                </a:cubicBezTo>
                <a:cubicBezTo>
                  <a:pt x="20384" y="12378"/>
                  <a:pt x="20391" y="12366"/>
                  <a:pt x="20379" y="12285"/>
                </a:cubicBezTo>
                <a:cubicBezTo>
                  <a:pt x="20376" y="12273"/>
                  <a:pt x="20375" y="12259"/>
                  <a:pt x="20371" y="12237"/>
                </a:cubicBezTo>
                <a:lnTo>
                  <a:pt x="20371" y="12237"/>
                </a:lnTo>
                <a:cubicBezTo>
                  <a:pt x="20403" y="12248"/>
                  <a:pt x="20435" y="12253"/>
                  <a:pt x="20465" y="12253"/>
                </a:cubicBezTo>
                <a:cubicBezTo>
                  <a:pt x="20568" y="12253"/>
                  <a:pt x="20660" y="12200"/>
                  <a:pt x="20758" y="12184"/>
                </a:cubicBezTo>
                <a:cubicBezTo>
                  <a:pt x="20772" y="12181"/>
                  <a:pt x="20794" y="12148"/>
                  <a:pt x="20791" y="12131"/>
                </a:cubicBezTo>
                <a:cubicBezTo>
                  <a:pt x="20777" y="12021"/>
                  <a:pt x="20764" y="11908"/>
                  <a:pt x="20736" y="11800"/>
                </a:cubicBezTo>
                <a:cubicBezTo>
                  <a:pt x="20722" y="11744"/>
                  <a:pt x="20681" y="11693"/>
                  <a:pt x="20643" y="11627"/>
                </a:cubicBezTo>
                <a:lnTo>
                  <a:pt x="20643" y="11627"/>
                </a:lnTo>
                <a:cubicBezTo>
                  <a:pt x="20644" y="11627"/>
                  <a:pt x="20651" y="11630"/>
                  <a:pt x="20659" y="11630"/>
                </a:cubicBezTo>
                <a:cubicBezTo>
                  <a:pt x="20660" y="11630"/>
                  <a:pt x="20662" y="11630"/>
                  <a:pt x="20664" y="11630"/>
                </a:cubicBezTo>
                <a:cubicBezTo>
                  <a:pt x="20751" y="11603"/>
                  <a:pt x="20762" y="11562"/>
                  <a:pt x="20705" y="11490"/>
                </a:cubicBezTo>
                <a:cubicBezTo>
                  <a:pt x="20627" y="11388"/>
                  <a:pt x="20553" y="11284"/>
                  <a:pt x="20473" y="11181"/>
                </a:cubicBezTo>
                <a:cubicBezTo>
                  <a:pt x="20453" y="11155"/>
                  <a:pt x="20429" y="11133"/>
                  <a:pt x="20409" y="11112"/>
                </a:cubicBezTo>
                <a:cubicBezTo>
                  <a:pt x="20450" y="11090"/>
                  <a:pt x="20493" y="11068"/>
                  <a:pt x="20535" y="11044"/>
                </a:cubicBezTo>
                <a:cubicBezTo>
                  <a:pt x="20580" y="11021"/>
                  <a:pt x="20584" y="10992"/>
                  <a:pt x="20558" y="10946"/>
                </a:cubicBezTo>
                <a:cubicBezTo>
                  <a:pt x="20466" y="10786"/>
                  <a:pt x="20340" y="10666"/>
                  <a:pt x="20167" y="10600"/>
                </a:cubicBezTo>
                <a:cubicBezTo>
                  <a:pt x="20154" y="10596"/>
                  <a:pt x="20146" y="10587"/>
                  <a:pt x="20134" y="10580"/>
                </a:cubicBezTo>
                <a:cubicBezTo>
                  <a:pt x="20139" y="10572"/>
                  <a:pt x="20142" y="10566"/>
                  <a:pt x="20146" y="10562"/>
                </a:cubicBezTo>
                <a:cubicBezTo>
                  <a:pt x="20164" y="10543"/>
                  <a:pt x="20183" y="10525"/>
                  <a:pt x="20203" y="10507"/>
                </a:cubicBezTo>
                <a:cubicBezTo>
                  <a:pt x="20183" y="10488"/>
                  <a:pt x="20167" y="10462"/>
                  <a:pt x="20143" y="10452"/>
                </a:cubicBezTo>
                <a:cubicBezTo>
                  <a:pt x="20026" y="10406"/>
                  <a:pt x="19951" y="10319"/>
                  <a:pt x="19886" y="10216"/>
                </a:cubicBezTo>
                <a:cubicBezTo>
                  <a:pt x="19866" y="10185"/>
                  <a:pt x="19844" y="10154"/>
                  <a:pt x="19825" y="10128"/>
                </a:cubicBezTo>
                <a:cubicBezTo>
                  <a:pt x="19890" y="10093"/>
                  <a:pt x="19952" y="10056"/>
                  <a:pt x="20016" y="10025"/>
                </a:cubicBezTo>
                <a:cubicBezTo>
                  <a:pt x="20066" y="10003"/>
                  <a:pt x="20064" y="9963"/>
                  <a:pt x="20043" y="9929"/>
                </a:cubicBezTo>
                <a:cubicBezTo>
                  <a:pt x="19952" y="9777"/>
                  <a:pt x="19848" y="9633"/>
                  <a:pt x="19684" y="9545"/>
                </a:cubicBezTo>
                <a:cubicBezTo>
                  <a:pt x="19624" y="9511"/>
                  <a:pt x="19571" y="9463"/>
                  <a:pt x="19490" y="9403"/>
                </a:cubicBezTo>
                <a:lnTo>
                  <a:pt x="19566" y="9403"/>
                </a:lnTo>
                <a:cubicBezTo>
                  <a:pt x="19566" y="9247"/>
                  <a:pt x="19426" y="9221"/>
                  <a:pt x="19345" y="9146"/>
                </a:cubicBezTo>
                <a:cubicBezTo>
                  <a:pt x="19244" y="9053"/>
                  <a:pt x="19129" y="8977"/>
                  <a:pt x="19023" y="8890"/>
                </a:cubicBezTo>
                <a:cubicBezTo>
                  <a:pt x="18913" y="8799"/>
                  <a:pt x="18799" y="8709"/>
                  <a:pt x="18697" y="8609"/>
                </a:cubicBezTo>
                <a:cubicBezTo>
                  <a:pt x="18627" y="8540"/>
                  <a:pt x="18572" y="8457"/>
                  <a:pt x="18510" y="8383"/>
                </a:cubicBezTo>
                <a:cubicBezTo>
                  <a:pt x="18488" y="8357"/>
                  <a:pt x="18465" y="8329"/>
                  <a:pt x="18434" y="8293"/>
                </a:cubicBezTo>
                <a:lnTo>
                  <a:pt x="18434" y="8293"/>
                </a:lnTo>
                <a:cubicBezTo>
                  <a:pt x="18460" y="8296"/>
                  <a:pt x="18475" y="8298"/>
                  <a:pt x="18490" y="8300"/>
                </a:cubicBezTo>
                <a:cubicBezTo>
                  <a:pt x="18590" y="8307"/>
                  <a:pt x="18691" y="8318"/>
                  <a:pt x="18791" y="8321"/>
                </a:cubicBezTo>
                <a:cubicBezTo>
                  <a:pt x="18795" y="8321"/>
                  <a:pt x="18799" y="8321"/>
                  <a:pt x="18802" y="8321"/>
                </a:cubicBezTo>
                <a:cubicBezTo>
                  <a:pt x="18880" y="8321"/>
                  <a:pt x="18959" y="8311"/>
                  <a:pt x="19036" y="8311"/>
                </a:cubicBezTo>
                <a:cubicBezTo>
                  <a:pt x="19040" y="8311"/>
                  <a:pt x="19044" y="8311"/>
                  <a:pt x="19047" y="8311"/>
                </a:cubicBezTo>
                <a:cubicBezTo>
                  <a:pt x="19174" y="8313"/>
                  <a:pt x="19299" y="8322"/>
                  <a:pt x="19426" y="8324"/>
                </a:cubicBezTo>
                <a:cubicBezTo>
                  <a:pt x="19427" y="8324"/>
                  <a:pt x="19429" y="8324"/>
                  <a:pt x="19430" y="8324"/>
                </a:cubicBezTo>
                <a:cubicBezTo>
                  <a:pt x="19454" y="8324"/>
                  <a:pt x="19477" y="8308"/>
                  <a:pt x="19501" y="8301"/>
                </a:cubicBezTo>
                <a:cubicBezTo>
                  <a:pt x="19493" y="8276"/>
                  <a:pt x="19485" y="8251"/>
                  <a:pt x="19475" y="8226"/>
                </a:cubicBezTo>
                <a:lnTo>
                  <a:pt x="19475" y="8226"/>
                </a:lnTo>
                <a:cubicBezTo>
                  <a:pt x="19504" y="8229"/>
                  <a:pt x="19533" y="8232"/>
                  <a:pt x="19560" y="8232"/>
                </a:cubicBezTo>
                <a:cubicBezTo>
                  <a:pt x="19623" y="8232"/>
                  <a:pt x="19680" y="8219"/>
                  <a:pt x="19719" y="8175"/>
                </a:cubicBezTo>
                <a:cubicBezTo>
                  <a:pt x="19734" y="8174"/>
                  <a:pt x="19749" y="8174"/>
                  <a:pt x="19762" y="8174"/>
                </a:cubicBezTo>
                <a:cubicBezTo>
                  <a:pt x="19775" y="8174"/>
                  <a:pt x="19788" y="8174"/>
                  <a:pt x="19800" y="8174"/>
                </a:cubicBezTo>
                <a:cubicBezTo>
                  <a:pt x="19834" y="8174"/>
                  <a:pt x="19866" y="8173"/>
                  <a:pt x="19896" y="8167"/>
                </a:cubicBezTo>
                <a:cubicBezTo>
                  <a:pt x="19995" y="8148"/>
                  <a:pt x="20095" y="8126"/>
                  <a:pt x="20191" y="8096"/>
                </a:cubicBezTo>
                <a:cubicBezTo>
                  <a:pt x="20273" y="8072"/>
                  <a:pt x="20281" y="8045"/>
                  <a:pt x="20252" y="7966"/>
                </a:cubicBezTo>
                <a:cubicBezTo>
                  <a:pt x="20231" y="7900"/>
                  <a:pt x="20211" y="7833"/>
                  <a:pt x="20191" y="7763"/>
                </a:cubicBezTo>
                <a:cubicBezTo>
                  <a:pt x="20412" y="7762"/>
                  <a:pt x="20626" y="7706"/>
                  <a:pt x="20834" y="7628"/>
                </a:cubicBezTo>
                <a:cubicBezTo>
                  <a:pt x="20887" y="7609"/>
                  <a:pt x="20947" y="7613"/>
                  <a:pt x="20998" y="7593"/>
                </a:cubicBezTo>
                <a:cubicBezTo>
                  <a:pt x="21098" y="7556"/>
                  <a:pt x="21100" y="7541"/>
                  <a:pt x="21054" y="7447"/>
                </a:cubicBezTo>
                <a:cubicBezTo>
                  <a:pt x="21175" y="7441"/>
                  <a:pt x="21291" y="7433"/>
                  <a:pt x="21410" y="7427"/>
                </a:cubicBezTo>
                <a:cubicBezTo>
                  <a:pt x="21419" y="7426"/>
                  <a:pt x="21429" y="7426"/>
                  <a:pt x="21438" y="7426"/>
                </a:cubicBezTo>
                <a:cubicBezTo>
                  <a:pt x="21457" y="7426"/>
                  <a:pt x="21476" y="7427"/>
                  <a:pt x="21495" y="7427"/>
                </a:cubicBezTo>
                <a:cubicBezTo>
                  <a:pt x="21540" y="7427"/>
                  <a:pt x="21577" y="7418"/>
                  <a:pt x="21561" y="7366"/>
                </a:cubicBezTo>
                <a:cubicBezTo>
                  <a:pt x="21624" y="7362"/>
                  <a:pt x="21685" y="7365"/>
                  <a:pt x="21743" y="7355"/>
                </a:cubicBezTo>
                <a:cubicBezTo>
                  <a:pt x="21917" y="7323"/>
                  <a:pt x="22091" y="7288"/>
                  <a:pt x="22262" y="7246"/>
                </a:cubicBezTo>
                <a:cubicBezTo>
                  <a:pt x="22305" y="7236"/>
                  <a:pt x="22343" y="7196"/>
                  <a:pt x="22382" y="7170"/>
                </a:cubicBezTo>
                <a:cubicBezTo>
                  <a:pt x="22346" y="7135"/>
                  <a:pt x="22315" y="7084"/>
                  <a:pt x="22273" y="7071"/>
                </a:cubicBezTo>
                <a:cubicBezTo>
                  <a:pt x="22118" y="7020"/>
                  <a:pt x="21957" y="6983"/>
                  <a:pt x="21799" y="6942"/>
                </a:cubicBezTo>
                <a:cubicBezTo>
                  <a:pt x="21780" y="6937"/>
                  <a:pt x="21762" y="6939"/>
                  <a:pt x="21732" y="6938"/>
                </a:cubicBezTo>
                <a:cubicBezTo>
                  <a:pt x="21780" y="6876"/>
                  <a:pt x="21734" y="6865"/>
                  <a:pt x="21693" y="6847"/>
                </a:cubicBezTo>
                <a:cubicBezTo>
                  <a:pt x="21515" y="6775"/>
                  <a:pt x="21336" y="6705"/>
                  <a:pt x="21151" y="6630"/>
                </a:cubicBezTo>
                <a:cubicBezTo>
                  <a:pt x="21213" y="6577"/>
                  <a:pt x="21189" y="6530"/>
                  <a:pt x="21139" y="6497"/>
                </a:cubicBezTo>
                <a:cubicBezTo>
                  <a:pt x="21062" y="6449"/>
                  <a:pt x="20982" y="6403"/>
                  <a:pt x="20899" y="6363"/>
                </a:cubicBezTo>
                <a:cubicBezTo>
                  <a:pt x="20811" y="6319"/>
                  <a:pt x="20719" y="6281"/>
                  <a:pt x="20627" y="6248"/>
                </a:cubicBezTo>
                <a:cubicBezTo>
                  <a:pt x="20551" y="6220"/>
                  <a:pt x="20471" y="6199"/>
                  <a:pt x="20389" y="6175"/>
                </a:cubicBezTo>
                <a:cubicBezTo>
                  <a:pt x="20424" y="6146"/>
                  <a:pt x="20462" y="6105"/>
                  <a:pt x="20508" y="6079"/>
                </a:cubicBezTo>
                <a:cubicBezTo>
                  <a:pt x="20564" y="6048"/>
                  <a:pt x="20549" y="6013"/>
                  <a:pt x="20520" y="5982"/>
                </a:cubicBezTo>
                <a:cubicBezTo>
                  <a:pt x="20482" y="5940"/>
                  <a:pt x="20439" y="5896"/>
                  <a:pt x="20389" y="5868"/>
                </a:cubicBezTo>
                <a:cubicBezTo>
                  <a:pt x="20245" y="5788"/>
                  <a:pt x="20098" y="5713"/>
                  <a:pt x="19951" y="5641"/>
                </a:cubicBezTo>
                <a:cubicBezTo>
                  <a:pt x="19917" y="5625"/>
                  <a:pt x="19876" y="5623"/>
                  <a:pt x="19836" y="5615"/>
                </a:cubicBezTo>
                <a:cubicBezTo>
                  <a:pt x="19861" y="5585"/>
                  <a:pt x="19891" y="5550"/>
                  <a:pt x="19920" y="5515"/>
                </a:cubicBezTo>
                <a:cubicBezTo>
                  <a:pt x="19961" y="5465"/>
                  <a:pt x="19957" y="5422"/>
                  <a:pt x="19896" y="5400"/>
                </a:cubicBezTo>
                <a:cubicBezTo>
                  <a:pt x="19810" y="5366"/>
                  <a:pt x="19720" y="5345"/>
                  <a:pt x="19634" y="5316"/>
                </a:cubicBezTo>
                <a:cubicBezTo>
                  <a:pt x="19563" y="5292"/>
                  <a:pt x="19496" y="5257"/>
                  <a:pt x="19426" y="5236"/>
                </a:cubicBezTo>
                <a:cubicBezTo>
                  <a:pt x="19333" y="5209"/>
                  <a:pt x="19256" y="5154"/>
                  <a:pt x="19170" y="5116"/>
                </a:cubicBezTo>
                <a:cubicBezTo>
                  <a:pt x="19146" y="5105"/>
                  <a:pt x="19117" y="5108"/>
                  <a:pt x="19097" y="5096"/>
                </a:cubicBezTo>
                <a:cubicBezTo>
                  <a:pt x="19082" y="5087"/>
                  <a:pt x="19078" y="5060"/>
                  <a:pt x="19069" y="5042"/>
                </a:cubicBezTo>
                <a:cubicBezTo>
                  <a:pt x="19120" y="5023"/>
                  <a:pt x="19135" y="4982"/>
                  <a:pt x="19131" y="4931"/>
                </a:cubicBezTo>
                <a:cubicBezTo>
                  <a:pt x="19130" y="4927"/>
                  <a:pt x="19141" y="4922"/>
                  <a:pt x="19145" y="4917"/>
                </a:cubicBezTo>
                <a:cubicBezTo>
                  <a:pt x="19160" y="4900"/>
                  <a:pt x="19174" y="4880"/>
                  <a:pt x="19179" y="4854"/>
                </a:cubicBezTo>
                <a:cubicBezTo>
                  <a:pt x="19197" y="4838"/>
                  <a:pt x="19218" y="4824"/>
                  <a:pt x="19232" y="4805"/>
                </a:cubicBezTo>
                <a:cubicBezTo>
                  <a:pt x="19280" y="4728"/>
                  <a:pt x="19330" y="4653"/>
                  <a:pt x="19372" y="4572"/>
                </a:cubicBezTo>
                <a:cubicBezTo>
                  <a:pt x="19422" y="4474"/>
                  <a:pt x="19421" y="4467"/>
                  <a:pt x="19315" y="4419"/>
                </a:cubicBezTo>
                <a:cubicBezTo>
                  <a:pt x="19201" y="4368"/>
                  <a:pt x="19081" y="4329"/>
                  <a:pt x="18960" y="4282"/>
                </a:cubicBezTo>
                <a:cubicBezTo>
                  <a:pt x="18969" y="4196"/>
                  <a:pt x="18966" y="4192"/>
                  <a:pt x="18861" y="4191"/>
                </a:cubicBezTo>
                <a:cubicBezTo>
                  <a:pt x="18802" y="4191"/>
                  <a:pt x="18743" y="4192"/>
                  <a:pt x="18685" y="4198"/>
                </a:cubicBezTo>
                <a:cubicBezTo>
                  <a:pt x="18631" y="4205"/>
                  <a:pt x="18577" y="4217"/>
                  <a:pt x="18522" y="4228"/>
                </a:cubicBezTo>
                <a:cubicBezTo>
                  <a:pt x="18560" y="4166"/>
                  <a:pt x="18599" y="4104"/>
                  <a:pt x="18640" y="4038"/>
                </a:cubicBezTo>
                <a:cubicBezTo>
                  <a:pt x="18625" y="4031"/>
                  <a:pt x="18610" y="4023"/>
                  <a:pt x="18595" y="4015"/>
                </a:cubicBezTo>
                <a:cubicBezTo>
                  <a:pt x="18605" y="4007"/>
                  <a:pt x="18613" y="3999"/>
                  <a:pt x="18641" y="3977"/>
                </a:cubicBezTo>
                <a:cubicBezTo>
                  <a:pt x="18567" y="3960"/>
                  <a:pt x="18509" y="3932"/>
                  <a:pt x="18452" y="3932"/>
                </a:cubicBezTo>
                <a:cubicBezTo>
                  <a:pt x="18450" y="3932"/>
                  <a:pt x="18448" y="3932"/>
                  <a:pt x="18446" y="3932"/>
                </a:cubicBezTo>
                <a:cubicBezTo>
                  <a:pt x="18188" y="3938"/>
                  <a:pt x="17931" y="3941"/>
                  <a:pt x="17675" y="3963"/>
                </a:cubicBezTo>
                <a:cubicBezTo>
                  <a:pt x="17488" y="3979"/>
                  <a:pt x="17303" y="4022"/>
                  <a:pt x="17118" y="4054"/>
                </a:cubicBezTo>
                <a:cubicBezTo>
                  <a:pt x="17088" y="4061"/>
                  <a:pt x="17058" y="4064"/>
                  <a:pt x="17015" y="4071"/>
                </a:cubicBezTo>
                <a:cubicBezTo>
                  <a:pt x="17101" y="3989"/>
                  <a:pt x="17174" y="3917"/>
                  <a:pt x="17250" y="3842"/>
                </a:cubicBezTo>
                <a:cubicBezTo>
                  <a:pt x="17241" y="3832"/>
                  <a:pt x="17232" y="3822"/>
                  <a:pt x="17232" y="3822"/>
                </a:cubicBezTo>
                <a:lnTo>
                  <a:pt x="17232" y="3822"/>
                </a:lnTo>
                <a:cubicBezTo>
                  <a:pt x="17232" y="3822"/>
                  <a:pt x="17232" y="3822"/>
                  <a:pt x="17232" y="3822"/>
                </a:cubicBezTo>
                <a:cubicBezTo>
                  <a:pt x="17258" y="3770"/>
                  <a:pt x="17282" y="3724"/>
                  <a:pt x="17307" y="3673"/>
                </a:cubicBezTo>
                <a:cubicBezTo>
                  <a:pt x="17287" y="3670"/>
                  <a:pt x="17267" y="3666"/>
                  <a:pt x="17263" y="3665"/>
                </a:cubicBezTo>
                <a:cubicBezTo>
                  <a:pt x="17325" y="3548"/>
                  <a:pt x="17387" y="3430"/>
                  <a:pt x="17451" y="3315"/>
                </a:cubicBezTo>
                <a:cubicBezTo>
                  <a:pt x="17477" y="3265"/>
                  <a:pt x="17459" y="3240"/>
                  <a:pt x="17413" y="3215"/>
                </a:cubicBezTo>
                <a:cubicBezTo>
                  <a:pt x="17310" y="3161"/>
                  <a:pt x="17200" y="3163"/>
                  <a:pt x="17088" y="3157"/>
                </a:cubicBezTo>
                <a:cubicBezTo>
                  <a:pt x="17041" y="3154"/>
                  <a:pt x="16989" y="3166"/>
                  <a:pt x="16957" y="3112"/>
                </a:cubicBezTo>
                <a:cubicBezTo>
                  <a:pt x="16950" y="3101"/>
                  <a:pt x="16927" y="3097"/>
                  <a:pt x="16911" y="3096"/>
                </a:cubicBezTo>
                <a:cubicBezTo>
                  <a:pt x="16882" y="3093"/>
                  <a:pt x="16853" y="3091"/>
                  <a:pt x="16823" y="3091"/>
                </a:cubicBezTo>
                <a:cubicBezTo>
                  <a:pt x="16724" y="3091"/>
                  <a:pt x="16625" y="3110"/>
                  <a:pt x="16526" y="3146"/>
                </a:cubicBezTo>
                <a:cubicBezTo>
                  <a:pt x="16537" y="3161"/>
                  <a:pt x="16545" y="3169"/>
                  <a:pt x="16559" y="3186"/>
                </a:cubicBezTo>
                <a:cubicBezTo>
                  <a:pt x="16528" y="3181"/>
                  <a:pt x="16504" y="3177"/>
                  <a:pt x="16475" y="3172"/>
                </a:cubicBezTo>
                <a:cubicBezTo>
                  <a:pt x="16478" y="3129"/>
                  <a:pt x="16481" y="3085"/>
                  <a:pt x="16484" y="3040"/>
                </a:cubicBezTo>
                <a:cubicBezTo>
                  <a:pt x="16487" y="2987"/>
                  <a:pt x="16481" y="2964"/>
                  <a:pt x="16450" y="2964"/>
                </a:cubicBezTo>
                <a:cubicBezTo>
                  <a:pt x="16438" y="2964"/>
                  <a:pt x="16422" y="2968"/>
                  <a:pt x="16401" y="2975"/>
                </a:cubicBezTo>
                <a:cubicBezTo>
                  <a:pt x="16334" y="2996"/>
                  <a:pt x="16269" y="3027"/>
                  <a:pt x="16207" y="3058"/>
                </a:cubicBezTo>
                <a:cubicBezTo>
                  <a:pt x="16017" y="3150"/>
                  <a:pt x="15827" y="3244"/>
                  <a:pt x="15627" y="3343"/>
                </a:cubicBezTo>
                <a:cubicBezTo>
                  <a:pt x="15619" y="3279"/>
                  <a:pt x="15607" y="3226"/>
                  <a:pt x="15605" y="3173"/>
                </a:cubicBezTo>
                <a:cubicBezTo>
                  <a:pt x="15603" y="3131"/>
                  <a:pt x="15587" y="3113"/>
                  <a:pt x="15561" y="3113"/>
                </a:cubicBezTo>
                <a:cubicBezTo>
                  <a:pt x="15551" y="3113"/>
                  <a:pt x="15540" y="3116"/>
                  <a:pt x="15527" y="3121"/>
                </a:cubicBezTo>
                <a:cubicBezTo>
                  <a:pt x="15471" y="3140"/>
                  <a:pt x="15413" y="3157"/>
                  <a:pt x="15364" y="3189"/>
                </a:cubicBezTo>
                <a:cubicBezTo>
                  <a:pt x="15206" y="3294"/>
                  <a:pt x="15060" y="3414"/>
                  <a:pt x="14927" y="3552"/>
                </a:cubicBezTo>
                <a:cubicBezTo>
                  <a:pt x="14789" y="3693"/>
                  <a:pt x="14637" y="3819"/>
                  <a:pt x="14487" y="3949"/>
                </a:cubicBezTo>
                <a:cubicBezTo>
                  <a:pt x="14345" y="4073"/>
                  <a:pt x="14201" y="4195"/>
                  <a:pt x="14057" y="4317"/>
                </a:cubicBezTo>
                <a:cubicBezTo>
                  <a:pt x="14043" y="4329"/>
                  <a:pt x="14030" y="4339"/>
                  <a:pt x="14002" y="4344"/>
                </a:cubicBezTo>
                <a:cubicBezTo>
                  <a:pt x="14222" y="3880"/>
                  <a:pt x="14448" y="3418"/>
                  <a:pt x="14659" y="2949"/>
                </a:cubicBezTo>
                <a:cubicBezTo>
                  <a:pt x="14868" y="2482"/>
                  <a:pt x="15066" y="2010"/>
                  <a:pt x="15259" y="1537"/>
                </a:cubicBezTo>
                <a:cubicBezTo>
                  <a:pt x="15452" y="1062"/>
                  <a:pt x="15614" y="572"/>
                  <a:pt x="15785" y="92"/>
                </a:cubicBezTo>
                <a:cubicBezTo>
                  <a:pt x="15683" y="59"/>
                  <a:pt x="15597" y="30"/>
                  <a:pt x="15509" y="4"/>
                </a:cubicBezTo>
                <a:cubicBezTo>
                  <a:pt x="15503" y="2"/>
                  <a:pt x="15496" y="1"/>
                  <a:pt x="15488" y="1"/>
                </a:cubicBezTo>
                <a:close/>
              </a:path>
            </a:pathLst>
          </a:custGeom>
          <a:solidFill>
            <a:srgbClr val="FFFFFF">
              <a:alpha val="21568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" name="Google Shape;120;p35"/>
          <p:cNvSpPr/>
          <p:nvPr/>
        </p:nvSpPr>
        <p:spPr>
          <a:xfrm rot="-6390818">
            <a:off x="8844773" y="3492301"/>
            <a:ext cx="640659" cy="628337"/>
          </a:xfrm>
          <a:custGeom>
            <a:avLst/>
            <a:gdLst/>
            <a:ahLst/>
            <a:cxnLst/>
            <a:rect l="l" t="t" r="r" b="b"/>
            <a:pathLst>
              <a:path w="35377" h="34692" extrusionOk="0">
                <a:moveTo>
                  <a:pt x="27537" y="1"/>
                </a:moveTo>
                <a:cubicBezTo>
                  <a:pt x="27514" y="1"/>
                  <a:pt x="27492" y="3"/>
                  <a:pt x="27473" y="11"/>
                </a:cubicBezTo>
                <a:cubicBezTo>
                  <a:pt x="27266" y="96"/>
                  <a:pt x="27063" y="192"/>
                  <a:pt x="26864" y="295"/>
                </a:cubicBezTo>
                <a:cubicBezTo>
                  <a:pt x="26660" y="399"/>
                  <a:pt x="26463" y="518"/>
                  <a:pt x="26264" y="630"/>
                </a:cubicBezTo>
                <a:cubicBezTo>
                  <a:pt x="26263" y="618"/>
                  <a:pt x="26263" y="606"/>
                  <a:pt x="26263" y="595"/>
                </a:cubicBezTo>
                <a:cubicBezTo>
                  <a:pt x="26230" y="587"/>
                  <a:pt x="26191" y="567"/>
                  <a:pt x="26162" y="567"/>
                </a:cubicBezTo>
                <a:cubicBezTo>
                  <a:pt x="26156" y="567"/>
                  <a:pt x="26150" y="568"/>
                  <a:pt x="26144" y="570"/>
                </a:cubicBezTo>
                <a:cubicBezTo>
                  <a:pt x="25948" y="658"/>
                  <a:pt x="25757" y="759"/>
                  <a:pt x="25559" y="847"/>
                </a:cubicBezTo>
                <a:cubicBezTo>
                  <a:pt x="25496" y="876"/>
                  <a:pt x="25418" y="862"/>
                  <a:pt x="25355" y="889"/>
                </a:cubicBezTo>
                <a:cubicBezTo>
                  <a:pt x="25230" y="944"/>
                  <a:pt x="25113" y="1010"/>
                  <a:pt x="24985" y="1076"/>
                </a:cubicBezTo>
                <a:cubicBezTo>
                  <a:pt x="24983" y="1049"/>
                  <a:pt x="24982" y="1025"/>
                  <a:pt x="24981" y="999"/>
                </a:cubicBezTo>
                <a:cubicBezTo>
                  <a:pt x="24977" y="860"/>
                  <a:pt x="24926" y="791"/>
                  <a:pt x="24817" y="791"/>
                </a:cubicBezTo>
                <a:cubicBezTo>
                  <a:pt x="24792" y="791"/>
                  <a:pt x="24763" y="794"/>
                  <a:pt x="24732" y="802"/>
                </a:cubicBezTo>
                <a:cubicBezTo>
                  <a:pt x="24468" y="863"/>
                  <a:pt x="24206" y="933"/>
                  <a:pt x="23945" y="1005"/>
                </a:cubicBezTo>
                <a:cubicBezTo>
                  <a:pt x="23866" y="1027"/>
                  <a:pt x="23793" y="1069"/>
                  <a:pt x="23711" y="1105"/>
                </a:cubicBezTo>
                <a:cubicBezTo>
                  <a:pt x="23711" y="1073"/>
                  <a:pt x="23712" y="1033"/>
                  <a:pt x="23712" y="994"/>
                </a:cubicBezTo>
                <a:cubicBezTo>
                  <a:pt x="23711" y="929"/>
                  <a:pt x="23685" y="892"/>
                  <a:pt x="23642" y="892"/>
                </a:cubicBezTo>
                <a:cubicBezTo>
                  <a:pt x="23625" y="892"/>
                  <a:pt x="23606" y="897"/>
                  <a:pt x="23585" y="909"/>
                </a:cubicBezTo>
                <a:cubicBezTo>
                  <a:pt x="23490" y="959"/>
                  <a:pt x="23402" y="1026"/>
                  <a:pt x="23308" y="1077"/>
                </a:cubicBezTo>
                <a:cubicBezTo>
                  <a:pt x="23202" y="1134"/>
                  <a:pt x="23095" y="1187"/>
                  <a:pt x="22984" y="1229"/>
                </a:cubicBezTo>
                <a:cubicBezTo>
                  <a:pt x="22780" y="1303"/>
                  <a:pt x="22572" y="1366"/>
                  <a:pt x="22387" y="1428"/>
                </a:cubicBezTo>
                <a:cubicBezTo>
                  <a:pt x="22290" y="1205"/>
                  <a:pt x="22195" y="970"/>
                  <a:pt x="22090" y="742"/>
                </a:cubicBezTo>
                <a:cubicBezTo>
                  <a:pt x="22075" y="711"/>
                  <a:pt x="22021" y="674"/>
                  <a:pt x="21987" y="674"/>
                </a:cubicBezTo>
                <a:cubicBezTo>
                  <a:pt x="21984" y="674"/>
                  <a:pt x="21981" y="674"/>
                  <a:pt x="21978" y="675"/>
                </a:cubicBezTo>
                <a:cubicBezTo>
                  <a:pt x="21824" y="707"/>
                  <a:pt x="21673" y="754"/>
                  <a:pt x="21509" y="800"/>
                </a:cubicBezTo>
                <a:cubicBezTo>
                  <a:pt x="21486" y="763"/>
                  <a:pt x="21468" y="744"/>
                  <a:pt x="21444" y="744"/>
                </a:cubicBezTo>
                <a:cubicBezTo>
                  <a:pt x="21419" y="744"/>
                  <a:pt x="21387" y="764"/>
                  <a:pt x="21334" y="805"/>
                </a:cubicBezTo>
                <a:cubicBezTo>
                  <a:pt x="21212" y="898"/>
                  <a:pt x="21083" y="985"/>
                  <a:pt x="20942" y="1079"/>
                </a:cubicBezTo>
                <a:cubicBezTo>
                  <a:pt x="20910" y="993"/>
                  <a:pt x="20884" y="951"/>
                  <a:pt x="20846" y="951"/>
                </a:cubicBezTo>
                <a:cubicBezTo>
                  <a:pt x="20817" y="951"/>
                  <a:pt x="20781" y="975"/>
                  <a:pt x="20731" y="1022"/>
                </a:cubicBezTo>
                <a:cubicBezTo>
                  <a:pt x="20553" y="1187"/>
                  <a:pt x="20384" y="1362"/>
                  <a:pt x="20206" y="1529"/>
                </a:cubicBezTo>
                <a:cubicBezTo>
                  <a:pt x="20151" y="1578"/>
                  <a:pt x="20080" y="1611"/>
                  <a:pt x="20021" y="1649"/>
                </a:cubicBezTo>
                <a:cubicBezTo>
                  <a:pt x="19995" y="1532"/>
                  <a:pt x="19971" y="1429"/>
                  <a:pt x="19946" y="1325"/>
                </a:cubicBezTo>
                <a:cubicBezTo>
                  <a:pt x="19931" y="1260"/>
                  <a:pt x="19897" y="1230"/>
                  <a:pt x="19850" y="1230"/>
                </a:cubicBezTo>
                <a:cubicBezTo>
                  <a:pt x="19830" y="1230"/>
                  <a:pt x="19808" y="1236"/>
                  <a:pt x="19784" y="1247"/>
                </a:cubicBezTo>
                <a:cubicBezTo>
                  <a:pt x="19714" y="1280"/>
                  <a:pt x="19641" y="1318"/>
                  <a:pt x="19591" y="1375"/>
                </a:cubicBezTo>
                <a:cubicBezTo>
                  <a:pt x="19398" y="1599"/>
                  <a:pt x="19143" y="1742"/>
                  <a:pt x="18907" y="1913"/>
                </a:cubicBezTo>
                <a:cubicBezTo>
                  <a:pt x="18725" y="2047"/>
                  <a:pt x="18566" y="2215"/>
                  <a:pt x="18401" y="2374"/>
                </a:cubicBezTo>
                <a:cubicBezTo>
                  <a:pt x="18331" y="2440"/>
                  <a:pt x="18273" y="2518"/>
                  <a:pt x="18225" y="2573"/>
                </a:cubicBezTo>
                <a:cubicBezTo>
                  <a:pt x="18185" y="2416"/>
                  <a:pt x="18146" y="2247"/>
                  <a:pt x="18099" y="2082"/>
                </a:cubicBezTo>
                <a:cubicBezTo>
                  <a:pt x="18064" y="1961"/>
                  <a:pt x="18017" y="1845"/>
                  <a:pt x="17975" y="1728"/>
                </a:cubicBezTo>
                <a:cubicBezTo>
                  <a:pt x="17944" y="1645"/>
                  <a:pt x="17925" y="1611"/>
                  <a:pt x="17883" y="1611"/>
                </a:cubicBezTo>
                <a:cubicBezTo>
                  <a:pt x="17859" y="1611"/>
                  <a:pt x="17827" y="1622"/>
                  <a:pt x="17781" y="1642"/>
                </a:cubicBezTo>
                <a:cubicBezTo>
                  <a:pt x="17760" y="1650"/>
                  <a:pt x="17739" y="1659"/>
                  <a:pt x="17706" y="1673"/>
                </a:cubicBezTo>
                <a:cubicBezTo>
                  <a:pt x="17731" y="1422"/>
                  <a:pt x="17548" y="1268"/>
                  <a:pt x="17466" y="1071"/>
                </a:cubicBezTo>
                <a:cubicBezTo>
                  <a:pt x="17458" y="1053"/>
                  <a:pt x="17414" y="1035"/>
                  <a:pt x="17385" y="1035"/>
                </a:cubicBezTo>
                <a:cubicBezTo>
                  <a:pt x="17378" y="1035"/>
                  <a:pt x="17373" y="1035"/>
                  <a:pt x="17368" y="1037"/>
                </a:cubicBezTo>
                <a:cubicBezTo>
                  <a:pt x="17197" y="1105"/>
                  <a:pt x="17022" y="1172"/>
                  <a:pt x="16860" y="1258"/>
                </a:cubicBezTo>
                <a:cubicBezTo>
                  <a:pt x="16774" y="1305"/>
                  <a:pt x="16711" y="1390"/>
                  <a:pt x="16618" y="1475"/>
                </a:cubicBezTo>
                <a:lnTo>
                  <a:pt x="16618" y="1475"/>
                </a:lnTo>
                <a:cubicBezTo>
                  <a:pt x="16619" y="1471"/>
                  <a:pt x="16620" y="1454"/>
                  <a:pt x="16613" y="1443"/>
                </a:cubicBezTo>
                <a:cubicBezTo>
                  <a:pt x="16573" y="1375"/>
                  <a:pt x="16535" y="1342"/>
                  <a:pt x="16496" y="1342"/>
                </a:cubicBezTo>
                <a:cubicBezTo>
                  <a:pt x="16457" y="1342"/>
                  <a:pt x="16417" y="1372"/>
                  <a:pt x="16371" y="1431"/>
                </a:cubicBezTo>
                <a:cubicBezTo>
                  <a:pt x="16240" y="1598"/>
                  <a:pt x="16101" y="1761"/>
                  <a:pt x="15968" y="1926"/>
                </a:cubicBezTo>
                <a:cubicBezTo>
                  <a:pt x="15934" y="1967"/>
                  <a:pt x="15910" y="2016"/>
                  <a:pt x="15884" y="2057"/>
                </a:cubicBezTo>
                <a:cubicBezTo>
                  <a:pt x="15833" y="2000"/>
                  <a:pt x="15778" y="1941"/>
                  <a:pt x="15723" y="1881"/>
                </a:cubicBezTo>
                <a:cubicBezTo>
                  <a:pt x="15695" y="1851"/>
                  <a:pt x="15670" y="1837"/>
                  <a:pt x="15644" y="1837"/>
                </a:cubicBezTo>
                <a:cubicBezTo>
                  <a:pt x="15617" y="1837"/>
                  <a:pt x="15588" y="1854"/>
                  <a:pt x="15556" y="1885"/>
                </a:cubicBezTo>
                <a:cubicBezTo>
                  <a:pt x="15336" y="2096"/>
                  <a:pt x="15193" y="2345"/>
                  <a:pt x="15155" y="2652"/>
                </a:cubicBezTo>
                <a:cubicBezTo>
                  <a:pt x="15152" y="2669"/>
                  <a:pt x="15144" y="2688"/>
                  <a:pt x="15136" y="2709"/>
                </a:cubicBezTo>
                <a:cubicBezTo>
                  <a:pt x="15123" y="2705"/>
                  <a:pt x="15113" y="2704"/>
                  <a:pt x="15103" y="2699"/>
                </a:cubicBezTo>
                <a:cubicBezTo>
                  <a:pt x="15066" y="2677"/>
                  <a:pt x="15030" y="2654"/>
                  <a:pt x="14992" y="2631"/>
                </a:cubicBezTo>
                <a:cubicBezTo>
                  <a:pt x="14971" y="2669"/>
                  <a:pt x="14934" y="2705"/>
                  <a:pt x="14929" y="2746"/>
                </a:cubicBezTo>
                <a:cubicBezTo>
                  <a:pt x="14903" y="2954"/>
                  <a:pt x="14791" y="3109"/>
                  <a:pt x="14652" y="3253"/>
                </a:cubicBezTo>
                <a:cubicBezTo>
                  <a:pt x="14609" y="3299"/>
                  <a:pt x="14569" y="3346"/>
                  <a:pt x="14534" y="3386"/>
                </a:cubicBezTo>
                <a:cubicBezTo>
                  <a:pt x="14454" y="3297"/>
                  <a:pt x="14370" y="3212"/>
                  <a:pt x="14295" y="3121"/>
                </a:cubicBezTo>
                <a:cubicBezTo>
                  <a:pt x="14267" y="3087"/>
                  <a:pt x="14239" y="3074"/>
                  <a:pt x="14212" y="3074"/>
                </a:cubicBezTo>
                <a:cubicBezTo>
                  <a:pt x="14182" y="3074"/>
                  <a:pt x="14153" y="3091"/>
                  <a:pt x="14128" y="3116"/>
                </a:cubicBezTo>
                <a:cubicBezTo>
                  <a:pt x="13919" y="3324"/>
                  <a:pt x="13732" y="3548"/>
                  <a:pt x="13654" y="3845"/>
                </a:cubicBezTo>
                <a:cubicBezTo>
                  <a:pt x="13626" y="3955"/>
                  <a:pt x="13567" y="4060"/>
                  <a:pt x="13505" y="4212"/>
                </a:cubicBezTo>
                <a:cubicBezTo>
                  <a:pt x="13493" y="4168"/>
                  <a:pt x="13484" y="4128"/>
                  <a:pt x="13475" y="4091"/>
                </a:cubicBezTo>
                <a:cubicBezTo>
                  <a:pt x="13223" y="4151"/>
                  <a:pt x="13238" y="4387"/>
                  <a:pt x="13151" y="4547"/>
                </a:cubicBezTo>
                <a:cubicBezTo>
                  <a:pt x="13042" y="4745"/>
                  <a:pt x="12964" y="4961"/>
                  <a:pt x="12867" y="5166"/>
                </a:cubicBezTo>
                <a:cubicBezTo>
                  <a:pt x="12764" y="5380"/>
                  <a:pt x="12664" y="5596"/>
                  <a:pt x="12544" y="5802"/>
                </a:cubicBezTo>
                <a:cubicBezTo>
                  <a:pt x="12463" y="5941"/>
                  <a:pt x="12353" y="6062"/>
                  <a:pt x="12258" y="6191"/>
                </a:cubicBezTo>
                <a:cubicBezTo>
                  <a:pt x="12223" y="6237"/>
                  <a:pt x="12189" y="6285"/>
                  <a:pt x="12142" y="6349"/>
                </a:cubicBezTo>
                <a:cubicBezTo>
                  <a:pt x="12137" y="6305"/>
                  <a:pt x="12135" y="6282"/>
                  <a:pt x="12131" y="6258"/>
                </a:cubicBezTo>
                <a:cubicBezTo>
                  <a:pt x="12101" y="6093"/>
                  <a:pt x="12079" y="5927"/>
                  <a:pt x="12043" y="5764"/>
                </a:cubicBezTo>
                <a:cubicBezTo>
                  <a:pt x="12012" y="5626"/>
                  <a:pt x="11959" y="5493"/>
                  <a:pt x="11926" y="5356"/>
                </a:cubicBezTo>
                <a:cubicBezTo>
                  <a:pt x="11879" y="5152"/>
                  <a:pt x="11843" y="4946"/>
                  <a:pt x="11796" y="4742"/>
                </a:cubicBezTo>
                <a:cubicBezTo>
                  <a:pt x="11786" y="4703"/>
                  <a:pt x="11750" y="4668"/>
                  <a:pt x="11728" y="4631"/>
                </a:cubicBezTo>
                <a:cubicBezTo>
                  <a:pt x="11692" y="4655"/>
                  <a:pt x="11654" y="4679"/>
                  <a:pt x="11618" y="4703"/>
                </a:cubicBezTo>
                <a:cubicBezTo>
                  <a:pt x="11597" y="4554"/>
                  <a:pt x="11564" y="4400"/>
                  <a:pt x="11438" y="4334"/>
                </a:cubicBezTo>
                <a:cubicBezTo>
                  <a:pt x="11407" y="4223"/>
                  <a:pt x="11393" y="4132"/>
                  <a:pt x="11355" y="4052"/>
                </a:cubicBezTo>
                <a:cubicBezTo>
                  <a:pt x="11286" y="3902"/>
                  <a:pt x="11211" y="3751"/>
                  <a:pt x="11126" y="3608"/>
                </a:cubicBezTo>
                <a:cubicBezTo>
                  <a:pt x="11084" y="3540"/>
                  <a:pt x="11052" y="3510"/>
                  <a:pt x="11012" y="3510"/>
                </a:cubicBezTo>
                <a:cubicBezTo>
                  <a:pt x="10979" y="3510"/>
                  <a:pt x="10942" y="3529"/>
                  <a:pt x="10890" y="3562"/>
                </a:cubicBezTo>
                <a:cubicBezTo>
                  <a:pt x="10793" y="3625"/>
                  <a:pt x="10694" y="3680"/>
                  <a:pt x="10591" y="3742"/>
                </a:cubicBezTo>
                <a:cubicBezTo>
                  <a:pt x="10500" y="3388"/>
                  <a:pt x="10328" y="3068"/>
                  <a:pt x="10119" y="2764"/>
                </a:cubicBezTo>
                <a:cubicBezTo>
                  <a:pt x="10067" y="2688"/>
                  <a:pt x="10049" y="2589"/>
                  <a:pt x="9996" y="2514"/>
                </a:cubicBezTo>
                <a:cubicBezTo>
                  <a:pt x="9944" y="2438"/>
                  <a:pt x="9912" y="2403"/>
                  <a:pt x="9874" y="2403"/>
                </a:cubicBezTo>
                <a:cubicBezTo>
                  <a:pt x="9840" y="2403"/>
                  <a:pt x="9801" y="2431"/>
                  <a:pt x="9738" y="2484"/>
                </a:cubicBezTo>
                <a:cubicBezTo>
                  <a:pt x="9678" y="2293"/>
                  <a:pt x="9620" y="2107"/>
                  <a:pt x="9563" y="1921"/>
                </a:cubicBezTo>
                <a:cubicBezTo>
                  <a:pt x="9549" y="1876"/>
                  <a:pt x="9541" y="1829"/>
                  <a:pt x="9529" y="1784"/>
                </a:cubicBezTo>
                <a:cubicBezTo>
                  <a:pt x="9516" y="1730"/>
                  <a:pt x="9497" y="1685"/>
                  <a:pt x="9457" y="1685"/>
                </a:cubicBezTo>
                <a:cubicBezTo>
                  <a:pt x="9443" y="1685"/>
                  <a:pt x="9426" y="1691"/>
                  <a:pt x="9406" y="1704"/>
                </a:cubicBezTo>
                <a:cubicBezTo>
                  <a:pt x="9375" y="1603"/>
                  <a:pt x="9356" y="1504"/>
                  <a:pt x="9315" y="1414"/>
                </a:cubicBezTo>
                <a:cubicBezTo>
                  <a:pt x="9194" y="1149"/>
                  <a:pt x="9069" y="884"/>
                  <a:pt x="8935" y="626"/>
                </a:cubicBezTo>
                <a:cubicBezTo>
                  <a:pt x="8900" y="559"/>
                  <a:pt x="8823" y="516"/>
                  <a:pt x="8766" y="461"/>
                </a:cubicBezTo>
                <a:cubicBezTo>
                  <a:pt x="8724" y="533"/>
                  <a:pt x="8652" y="603"/>
                  <a:pt x="8647" y="676"/>
                </a:cubicBezTo>
                <a:cubicBezTo>
                  <a:pt x="8628" y="948"/>
                  <a:pt x="8632" y="1218"/>
                  <a:pt x="8629" y="1490"/>
                </a:cubicBezTo>
                <a:cubicBezTo>
                  <a:pt x="8629" y="1520"/>
                  <a:pt x="8641" y="1551"/>
                  <a:pt x="8649" y="1598"/>
                </a:cubicBezTo>
                <a:cubicBezTo>
                  <a:pt x="8622" y="1586"/>
                  <a:pt x="8601" y="1580"/>
                  <a:pt x="8584" y="1580"/>
                </a:cubicBezTo>
                <a:cubicBezTo>
                  <a:pt x="8529" y="1580"/>
                  <a:pt x="8528" y="1640"/>
                  <a:pt x="8520" y="1696"/>
                </a:cubicBezTo>
                <a:cubicBezTo>
                  <a:pt x="8476" y="2011"/>
                  <a:pt x="8431" y="2326"/>
                  <a:pt x="8386" y="2652"/>
                </a:cubicBezTo>
                <a:cubicBezTo>
                  <a:pt x="8350" y="2626"/>
                  <a:pt x="8319" y="2615"/>
                  <a:pt x="8292" y="2615"/>
                </a:cubicBezTo>
                <a:cubicBezTo>
                  <a:pt x="8237" y="2615"/>
                  <a:pt x="8201" y="2662"/>
                  <a:pt x="8179" y="2725"/>
                </a:cubicBezTo>
                <a:cubicBezTo>
                  <a:pt x="8130" y="2869"/>
                  <a:pt x="8088" y="3016"/>
                  <a:pt x="8057" y="3163"/>
                </a:cubicBezTo>
                <a:cubicBezTo>
                  <a:pt x="8024" y="3322"/>
                  <a:pt x="8000" y="3485"/>
                  <a:pt x="7983" y="3646"/>
                </a:cubicBezTo>
                <a:cubicBezTo>
                  <a:pt x="7968" y="3780"/>
                  <a:pt x="7968" y="3916"/>
                  <a:pt x="7960" y="4058"/>
                </a:cubicBezTo>
                <a:cubicBezTo>
                  <a:pt x="7898" y="4012"/>
                  <a:pt x="7818" y="3968"/>
                  <a:pt x="7757" y="3904"/>
                </a:cubicBezTo>
                <a:cubicBezTo>
                  <a:pt x="7729" y="3874"/>
                  <a:pt x="7703" y="3862"/>
                  <a:pt x="7681" y="3862"/>
                </a:cubicBezTo>
                <a:cubicBezTo>
                  <a:pt x="7647" y="3862"/>
                  <a:pt x="7620" y="3889"/>
                  <a:pt x="7598" y="3923"/>
                </a:cubicBezTo>
                <a:cubicBezTo>
                  <a:pt x="7545" y="4005"/>
                  <a:pt x="7491" y="4089"/>
                  <a:pt x="7466" y="4180"/>
                </a:cubicBezTo>
                <a:cubicBezTo>
                  <a:pt x="7394" y="4444"/>
                  <a:pt x="7335" y="4709"/>
                  <a:pt x="7278" y="4976"/>
                </a:cubicBezTo>
                <a:cubicBezTo>
                  <a:pt x="7264" y="5038"/>
                  <a:pt x="7280" y="5104"/>
                  <a:pt x="7281" y="5171"/>
                </a:cubicBezTo>
                <a:cubicBezTo>
                  <a:pt x="7223" y="5142"/>
                  <a:pt x="7156" y="5110"/>
                  <a:pt x="7089" y="5077"/>
                </a:cubicBezTo>
                <a:cubicBezTo>
                  <a:pt x="7058" y="5062"/>
                  <a:pt x="7030" y="5054"/>
                  <a:pt x="7006" y="5054"/>
                </a:cubicBezTo>
                <a:cubicBezTo>
                  <a:pt x="6956" y="5054"/>
                  <a:pt x="6923" y="5088"/>
                  <a:pt x="6914" y="5159"/>
                </a:cubicBezTo>
                <a:cubicBezTo>
                  <a:pt x="6894" y="5310"/>
                  <a:pt x="6897" y="5462"/>
                  <a:pt x="6884" y="5614"/>
                </a:cubicBezTo>
                <a:cubicBezTo>
                  <a:pt x="6872" y="5737"/>
                  <a:pt x="6844" y="5858"/>
                  <a:pt x="6838" y="5980"/>
                </a:cubicBezTo>
                <a:cubicBezTo>
                  <a:pt x="6832" y="6139"/>
                  <a:pt x="6775" y="6286"/>
                  <a:pt x="6746" y="6439"/>
                </a:cubicBezTo>
                <a:cubicBezTo>
                  <a:pt x="6739" y="6480"/>
                  <a:pt x="6756" y="6526"/>
                  <a:pt x="6744" y="6563"/>
                </a:cubicBezTo>
                <a:cubicBezTo>
                  <a:pt x="6735" y="6591"/>
                  <a:pt x="6693" y="6608"/>
                  <a:pt x="6668" y="6629"/>
                </a:cubicBezTo>
                <a:cubicBezTo>
                  <a:pt x="6634" y="6581"/>
                  <a:pt x="6592" y="6562"/>
                  <a:pt x="6544" y="6562"/>
                </a:cubicBezTo>
                <a:cubicBezTo>
                  <a:pt x="6519" y="6562"/>
                  <a:pt x="6493" y="6567"/>
                  <a:pt x="6466" y="6576"/>
                </a:cubicBezTo>
                <a:cubicBezTo>
                  <a:pt x="6466" y="6576"/>
                  <a:pt x="6465" y="6576"/>
                  <a:pt x="6465" y="6576"/>
                </a:cubicBezTo>
                <a:cubicBezTo>
                  <a:pt x="6457" y="6576"/>
                  <a:pt x="6446" y="6562"/>
                  <a:pt x="6436" y="6557"/>
                </a:cubicBezTo>
                <a:cubicBezTo>
                  <a:pt x="6401" y="6541"/>
                  <a:pt x="6368" y="6527"/>
                  <a:pt x="6326" y="6527"/>
                </a:cubicBezTo>
                <a:cubicBezTo>
                  <a:pt x="6325" y="6527"/>
                  <a:pt x="6323" y="6527"/>
                  <a:pt x="6322" y="6527"/>
                </a:cubicBezTo>
                <a:cubicBezTo>
                  <a:pt x="6288" y="6506"/>
                  <a:pt x="6259" y="6475"/>
                  <a:pt x="6223" y="6463"/>
                </a:cubicBezTo>
                <a:cubicBezTo>
                  <a:pt x="6081" y="6413"/>
                  <a:pt x="5940" y="6363"/>
                  <a:pt x="5794" y="6329"/>
                </a:cubicBezTo>
                <a:cubicBezTo>
                  <a:pt x="5738" y="6315"/>
                  <a:pt x="5699" y="6306"/>
                  <a:pt x="5670" y="6306"/>
                </a:cubicBezTo>
                <a:cubicBezTo>
                  <a:pt x="5606" y="6306"/>
                  <a:pt x="5593" y="6349"/>
                  <a:pt x="5571" y="6479"/>
                </a:cubicBezTo>
                <a:cubicBezTo>
                  <a:pt x="5535" y="6684"/>
                  <a:pt x="5518" y="6891"/>
                  <a:pt x="5493" y="7104"/>
                </a:cubicBezTo>
                <a:cubicBezTo>
                  <a:pt x="5350" y="7124"/>
                  <a:pt x="5344" y="7129"/>
                  <a:pt x="5386" y="7299"/>
                </a:cubicBezTo>
                <a:cubicBezTo>
                  <a:pt x="5407" y="7395"/>
                  <a:pt x="5434" y="7488"/>
                  <a:pt x="5468" y="7580"/>
                </a:cubicBezTo>
                <a:cubicBezTo>
                  <a:pt x="5500" y="7664"/>
                  <a:pt x="5542" y="7746"/>
                  <a:pt x="5581" y="7831"/>
                </a:cubicBezTo>
                <a:cubicBezTo>
                  <a:pt x="5468" y="7792"/>
                  <a:pt x="5355" y="7755"/>
                  <a:pt x="5231" y="7715"/>
                </a:cubicBezTo>
                <a:cubicBezTo>
                  <a:pt x="5223" y="7743"/>
                  <a:pt x="5217" y="7769"/>
                  <a:pt x="5210" y="7797"/>
                </a:cubicBezTo>
                <a:cubicBezTo>
                  <a:pt x="5194" y="7785"/>
                  <a:pt x="5179" y="7774"/>
                  <a:pt x="5133" y="7738"/>
                </a:cubicBezTo>
                <a:lnTo>
                  <a:pt x="5133" y="7738"/>
                </a:lnTo>
                <a:cubicBezTo>
                  <a:pt x="5134" y="7865"/>
                  <a:pt x="5113" y="7973"/>
                  <a:pt x="5139" y="8069"/>
                </a:cubicBezTo>
                <a:cubicBezTo>
                  <a:pt x="5249" y="8480"/>
                  <a:pt x="5357" y="8892"/>
                  <a:pt x="5495" y="9293"/>
                </a:cubicBezTo>
                <a:cubicBezTo>
                  <a:pt x="5596" y="9586"/>
                  <a:pt x="5740" y="9864"/>
                  <a:pt x="5864" y="10149"/>
                </a:cubicBezTo>
                <a:cubicBezTo>
                  <a:pt x="5885" y="10197"/>
                  <a:pt x="5904" y="10245"/>
                  <a:pt x="5931" y="10308"/>
                </a:cubicBezTo>
                <a:cubicBezTo>
                  <a:pt x="5765" y="10206"/>
                  <a:pt x="5621" y="10117"/>
                  <a:pt x="5470" y="10025"/>
                </a:cubicBezTo>
                <a:lnTo>
                  <a:pt x="5447" y="10059"/>
                </a:lnTo>
                <a:cubicBezTo>
                  <a:pt x="5352" y="10039"/>
                  <a:pt x="5268" y="10020"/>
                  <a:pt x="5179" y="10000"/>
                </a:cubicBezTo>
                <a:lnTo>
                  <a:pt x="5179" y="10000"/>
                </a:lnTo>
                <a:cubicBezTo>
                  <a:pt x="5181" y="10034"/>
                  <a:pt x="5182" y="10066"/>
                  <a:pt x="5182" y="10072"/>
                </a:cubicBezTo>
                <a:cubicBezTo>
                  <a:pt x="4970" y="10018"/>
                  <a:pt x="4757" y="9968"/>
                  <a:pt x="4546" y="9911"/>
                </a:cubicBezTo>
                <a:cubicBezTo>
                  <a:pt x="4528" y="9906"/>
                  <a:pt x="4512" y="9904"/>
                  <a:pt x="4498" y="9904"/>
                </a:cubicBezTo>
                <a:cubicBezTo>
                  <a:pt x="4442" y="9904"/>
                  <a:pt x="4419" y="9943"/>
                  <a:pt x="4402" y="10010"/>
                </a:cubicBezTo>
                <a:cubicBezTo>
                  <a:pt x="4354" y="10197"/>
                  <a:pt x="4403" y="10374"/>
                  <a:pt x="4435" y="10554"/>
                </a:cubicBezTo>
                <a:cubicBezTo>
                  <a:pt x="4449" y="10632"/>
                  <a:pt x="4489" y="10710"/>
                  <a:pt x="4417" y="10784"/>
                </a:cubicBezTo>
                <a:cubicBezTo>
                  <a:pt x="4403" y="10797"/>
                  <a:pt x="4405" y="10836"/>
                  <a:pt x="4409" y="10862"/>
                </a:cubicBezTo>
                <a:cubicBezTo>
                  <a:pt x="4439" y="11077"/>
                  <a:pt x="4515" y="11274"/>
                  <a:pt x="4644" y="11461"/>
                </a:cubicBezTo>
                <a:cubicBezTo>
                  <a:pt x="4661" y="11437"/>
                  <a:pt x="4673" y="11420"/>
                  <a:pt x="4693" y="11392"/>
                </a:cubicBezTo>
                <a:cubicBezTo>
                  <a:pt x="4697" y="11443"/>
                  <a:pt x="4700" y="11485"/>
                  <a:pt x="4704" y="11531"/>
                </a:cubicBezTo>
                <a:cubicBezTo>
                  <a:pt x="4631" y="11543"/>
                  <a:pt x="4559" y="11553"/>
                  <a:pt x="4489" y="11568"/>
                </a:cubicBezTo>
                <a:cubicBezTo>
                  <a:pt x="4367" y="11592"/>
                  <a:pt x="4348" y="11620"/>
                  <a:pt x="4414" y="11728"/>
                </a:cubicBezTo>
                <a:cubicBezTo>
                  <a:pt x="4476" y="11828"/>
                  <a:pt x="4551" y="11918"/>
                  <a:pt x="4625" y="12008"/>
                </a:cubicBezTo>
                <a:cubicBezTo>
                  <a:pt x="4851" y="12277"/>
                  <a:pt x="5077" y="12543"/>
                  <a:pt x="5315" y="12824"/>
                </a:cubicBezTo>
                <a:cubicBezTo>
                  <a:pt x="5215" y="12864"/>
                  <a:pt x="5135" y="12903"/>
                  <a:pt x="5051" y="12929"/>
                </a:cubicBezTo>
                <a:cubicBezTo>
                  <a:pt x="4960" y="12957"/>
                  <a:pt x="4950" y="13007"/>
                  <a:pt x="4999" y="13076"/>
                </a:cubicBezTo>
                <a:cubicBezTo>
                  <a:pt x="5052" y="13156"/>
                  <a:pt x="5103" y="13245"/>
                  <a:pt x="5174" y="13310"/>
                </a:cubicBezTo>
                <a:cubicBezTo>
                  <a:pt x="5405" y="13523"/>
                  <a:pt x="5655" y="13707"/>
                  <a:pt x="5930" y="13867"/>
                </a:cubicBezTo>
                <a:cubicBezTo>
                  <a:pt x="6211" y="14032"/>
                  <a:pt x="6475" y="14229"/>
                  <a:pt x="6743" y="14416"/>
                </a:cubicBezTo>
                <a:cubicBezTo>
                  <a:pt x="6998" y="14594"/>
                  <a:pt x="7250" y="14778"/>
                  <a:pt x="7504" y="14959"/>
                </a:cubicBezTo>
                <a:cubicBezTo>
                  <a:pt x="7530" y="14978"/>
                  <a:pt x="7552" y="14997"/>
                  <a:pt x="7571" y="15038"/>
                </a:cubicBezTo>
                <a:cubicBezTo>
                  <a:pt x="6736" y="14871"/>
                  <a:pt x="5905" y="14691"/>
                  <a:pt x="5068" y="14539"/>
                </a:cubicBezTo>
                <a:cubicBezTo>
                  <a:pt x="4235" y="14388"/>
                  <a:pt x="3400" y="14259"/>
                  <a:pt x="2563" y="14138"/>
                </a:cubicBezTo>
                <a:cubicBezTo>
                  <a:pt x="1722" y="14016"/>
                  <a:pt x="871" y="13953"/>
                  <a:pt x="32" y="13867"/>
                </a:cubicBezTo>
                <a:cubicBezTo>
                  <a:pt x="20" y="14045"/>
                  <a:pt x="10" y="14195"/>
                  <a:pt x="2" y="14345"/>
                </a:cubicBezTo>
                <a:cubicBezTo>
                  <a:pt x="0" y="14369"/>
                  <a:pt x="11" y="14409"/>
                  <a:pt x="27" y="14418"/>
                </a:cubicBezTo>
                <a:cubicBezTo>
                  <a:pt x="148" y="14478"/>
                  <a:pt x="266" y="14562"/>
                  <a:pt x="391" y="14578"/>
                </a:cubicBezTo>
                <a:cubicBezTo>
                  <a:pt x="778" y="14630"/>
                  <a:pt x="1169" y="14644"/>
                  <a:pt x="1557" y="14694"/>
                </a:cubicBezTo>
                <a:cubicBezTo>
                  <a:pt x="2464" y="14807"/>
                  <a:pt x="3370" y="14925"/>
                  <a:pt x="4274" y="15056"/>
                </a:cubicBezTo>
                <a:cubicBezTo>
                  <a:pt x="4932" y="15151"/>
                  <a:pt x="5585" y="15270"/>
                  <a:pt x="6240" y="15379"/>
                </a:cubicBezTo>
                <a:cubicBezTo>
                  <a:pt x="6291" y="15388"/>
                  <a:pt x="6339" y="15407"/>
                  <a:pt x="6386" y="15445"/>
                </a:cubicBezTo>
                <a:cubicBezTo>
                  <a:pt x="6282" y="15436"/>
                  <a:pt x="6177" y="15416"/>
                  <a:pt x="6075" y="15416"/>
                </a:cubicBezTo>
                <a:cubicBezTo>
                  <a:pt x="6053" y="15416"/>
                  <a:pt x="6031" y="15417"/>
                  <a:pt x="6009" y="15419"/>
                </a:cubicBezTo>
                <a:cubicBezTo>
                  <a:pt x="5796" y="15440"/>
                  <a:pt x="5583" y="15481"/>
                  <a:pt x="5372" y="15519"/>
                </a:cubicBezTo>
                <a:cubicBezTo>
                  <a:pt x="5350" y="15524"/>
                  <a:pt x="5331" y="15563"/>
                  <a:pt x="5320" y="15575"/>
                </a:cubicBezTo>
                <a:cubicBezTo>
                  <a:pt x="5268" y="15590"/>
                  <a:pt x="5221" y="15599"/>
                  <a:pt x="5177" y="15614"/>
                </a:cubicBezTo>
                <a:cubicBezTo>
                  <a:pt x="5025" y="15667"/>
                  <a:pt x="5027" y="15666"/>
                  <a:pt x="5118" y="15796"/>
                </a:cubicBezTo>
                <a:cubicBezTo>
                  <a:pt x="5194" y="15904"/>
                  <a:pt x="5263" y="16018"/>
                  <a:pt x="5331" y="16125"/>
                </a:cubicBezTo>
                <a:cubicBezTo>
                  <a:pt x="5299" y="16118"/>
                  <a:pt x="5268" y="16115"/>
                  <a:pt x="5237" y="16115"/>
                </a:cubicBezTo>
                <a:cubicBezTo>
                  <a:pt x="5037" y="16115"/>
                  <a:pt x="4865" y="16247"/>
                  <a:pt x="4682" y="16340"/>
                </a:cubicBezTo>
                <a:cubicBezTo>
                  <a:pt x="4531" y="16417"/>
                  <a:pt x="4384" y="16506"/>
                  <a:pt x="4237" y="16594"/>
                </a:cubicBezTo>
                <a:cubicBezTo>
                  <a:pt x="4034" y="16716"/>
                  <a:pt x="4030" y="16784"/>
                  <a:pt x="4215" y="16959"/>
                </a:cubicBezTo>
                <a:cubicBezTo>
                  <a:pt x="4053" y="17088"/>
                  <a:pt x="3883" y="17206"/>
                  <a:pt x="3733" y="17344"/>
                </a:cubicBezTo>
                <a:cubicBezTo>
                  <a:pt x="3590" y="17475"/>
                  <a:pt x="3468" y="17627"/>
                  <a:pt x="3334" y="17767"/>
                </a:cubicBezTo>
                <a:cubicBezTo>
                  <a:pt x="3276" y="17829"/>
                  <a:pt x="3299" y="17876"/>
                  <a:pt x="3361" y="17906"/>
                </a:cubicBezTo>
                <a:cubicBezTo>
                  <a:pt x="3469" y="17957"/>
                  <a:pt x="3579" y="18009"/>
                  <a:pt x="3693" y="18044"/>
                </a:cubicBezTo>
                <a:cubicBezTo>
                  <a:pt x="3890" y="18105"/>
                  <a:pt x="4096" y="18138"/>
                  <a:pt x="4289" y="18213"/>
                </a:cubicBezTo>
                <a:cubicBezTo>
                  <a:pt x="4420" y="18265"/>
                  <a:pt x="4526" y="18374"/>
                  <a:pt x="4677" y="18387"/>
                </a:cubicBezTo>
                <a:cubicBezTo>
                  <a:pt x="4784" y="18396"/>
                  <a:pt x="4892" y="18415"/>
                  <a:pt x="5006" y="18432"/>
                </a:cubicBezTo>
                <a:cubicBezTo>
                  <a:pt x="4754" y="18806"/>
                  <a:pt x="4523" y="19197"/>
                  <a:pt x="4120" y="19490"/>
                </a:cubicBezTo>
                <a:cubicBezTo>
                  <a:pt x="4212" y="19504"/>
                  <a:pt x="4261" y="19510"/>
                  <a:pt x="4332" y="19520"/>
                </a:cubicBezTo>
                <a:cubicBezTo>
                  <a:pt x="4290" y="19550"/>
                  <a:pt x="4268" y="19576"/>
                  <a:pt x="4243" y="19582"/>
                </a:cubicBezTo>
                <a:cubicBezTo>
                  <a:pt x="4188" y="19594"/>
                  <a:pt x="4142" y="19602"/>
                  <a:pt x="4153" y="19680"/>
                </a:cubicBezTo>
                <a:cubicBezTo>
                  <a:pt x="4157" y="19701"/>
                  <a:pt x="4116" y="19735"/>
                  <a:pt x="4089" y="19752"/>
                </a:cubicBezTo>
                <a:cubicBezTo>
                  <a:pt x="3926" y="19849"/>
                  <a:pt x="3829" y="20005"/>
                  <a:pt x="3757" y="20168"/>
                </a:cubicBezTo>
                <a:cubicBezTo>
                  <a:pt x="3704" y="20288"/>
                  <a:pt x="3632" y="20395"/>
                  <a:pt x="3579" y="20512"/>
                </a:cubicBezTo>
                <a:cubicBezTo>
                  <a:pt x="3531" y="20615"/>
                  <a:pt x="3548" y="20647"/>
                  <a:pt x="3659" y="20672"/>
                </a:cubicBezTo>
                <a:cubicBezTo>
                  <a:pt x="3695" y="20680"/>
                  <a:pt x="3731" y="20693"/>
                  <a:pt x="3796" y="20713"/>
                </a:cubicBezTo>
                <a:cubicBezTo>
                  <a:pt x="3739" y="20807"/>
                  <a:pt x="3697" y="20895"/>
                  <a:pt x="3639" y="20971"/>
                </a:cubicBezTo>
                <a:cubicBezTo>
                  <a:pt x="3525" y="21120"/>
                  <a:pt x="3401" y="21260"/>
                  <a:pt x="3288" y="21409"/>
                </a:cubicBezTo>
                <a:cubicBezTo>
                  <a:pt x="3234" y="21481"/>
                  <a:pt x="3214" y="21556"/>
                  <a:pt x="3325" y="21608"/>
                </a:cubicBezTo>
                <a:cubicBezTo>
                  <a:pt x="3400" y="21641"/>
                  <a:pt x="3409" y="21697"/>
                  <a:pt x="3364" y="21769"/>
                </a:cubicBezTo>
                <a:cubicBezTo>
                  <a:pt x="3268" y="21924"/>
                  <a:pt x="3190" y="22083"/>
                  <a:pt x="3181" y="22269"/>
                </a:cubicBezTo>
                <a:cubicBezTo>
                  <a:pt x="3175" y="22401"/>
                  <a:pt x="3194" y="22458"/>
                  <a:pt x="3327" y="22478"/>
                </a:cubicBezTo>
                <a:cubicBezTo>
                  <a:pt x="3566" y="22515"/>
                  <a:pt x="3806" y="22537"/>
                  <a:pt x="4047" y="22555"/>
                </a:cubicBezTo>
                <a:cubicBezTo>
                  <a:pt x="4141" y="22561"/>
                  <a:pt x="4186" y="22566"/>
                  <a:pt x="4143" y="22681"/>
                </a:cubicBezTo>
                <a:cubicBezTo>
                  <a:pt x="4105" y="22787"/>
                  <a:pt x="4091" y="22904"/>
                  <a:pt x="4080" y="23018"/>
                </a:cubicBezTo>
                <a:cubicBezTo>
                  <a:pt x="4059" y="23214"/>
                  <a:pt x="3944" y="23362"/>
                  <a:pt x="3857" y="23527"/>
                </a:cubicBezTo>
                <a:cubicBezTo>
                  <a:pt x="3788" y="23656"/>
                  <a:pt x="3725" y="23791"/>
                  <a:pt x="3683" y="23930"/>
                </a:cubicBezTo>
                <a:cubicBezTo>
                  <a:pt x="3639" y="24077"/>
                  <a:pt x="3695" y="24147"/>
                  <a:pt x="3837" y="24147"/>
                </a:cubicBezTo>
                <a:cubicBezTo>
                  <a:pt x="3847" y="24147"/>
                  <a:pt x="3858" y="24147"/>
                  <a:pt x="3870" y="24146"/>
                </a:cubicBezTo>
                <a:cubicBezTo>
                  <a:pt x="3916" y="24144"/>
                  <a:pt x="3963" y="24141"/>
                  <a:pt x="4037" y="24137"/>
                </a:cubicBezTo>
                <a:lnTo>
                  <a:pt x="4037" y="24137"/>
                </a:lnTo>
                <a:cubicBezTo>
                  <a:pt x="3986" y="24267"/>
                  <a:pt x="3946" y="24382"/>
                  <a:pt x="3898" y="24494"/>
                </a:cubicBezTo>
                <a:cubicBezTo>
                  <a:pt x="3854" y="24594"/>
                  <a:pt x="3798" y="24687"/>
                  <a:pt x="3752" y="24787"/>
                </a:cubicBezTo>
                <a:cubicBezTo>
                  <a:pt x="3672" y="24960"/>
                  <a:pt x="3688" y="25013"/>
                  <a:pt x="3870" y="25129"/>
                </a:cubicBezTo>
                <a:cubicBezTo>
                  <a:pt x="3822" y="25339"/>
                  <a:pt x="3772" y="25562"/>
                  <a:pt x="3720" y="25783"/>
                </a:cubicBezTo>
                <a:cubicBezTo>
                  <a:pt x="3702" y="25859"/>
                  <a:pt x="3809" y="25978"/>
                  <a:pt x="3894" y="25978"/>
                </a:cubicBezTo>
                <a:cubicBezTo>
                  <a:pt x="3899" y="25978"/>
                  <a:pt x="3905" y="25977"/>
                  <a:pt x="3910" y="25976"/>
                </a:cubicBezTo>
                <a:cubicBezTo>
                  <a:pt x="3996" y="25960"/>
                  <a:pt x="4079" y="25940"/>
                  <a:pt x="4162" y="25924"/>
                </a:cubicBezTo>
                <a:cubicBezTo>
                  <a:pt x="4164" y="25923"/>
                  <a:pt x="4167" y="25923"/>
                  <a:pt x="4169" y="25923"/>
                </a:cubicBezTo>
                <a:cubicBezTo>
                  <a:pt x="4182" y="25923"/>
                  <a:pt x="4196" y="25930"/>
                  <a:pt x="4218" y="25934"/>
                </a:cubicBezTo>
                <a:cubicBezTo>
                  <a:pt x="4214" y="25973"/>
                  <a:pt x="4217" y="26013"/>
                  <a:pt x="4208" y="26049"/>
                </a:cubicBezTo>
                <a:cubicBezTo>
                  <a:pt x="4160" y="26250"/>
                  <a:pt x="4109" y="26451"/>
                  <a:pt x="4059" y="26651"/>
                </a:cubicBezTo>
                <a:cubicBezTo>
                  <a:pt x="4053" y="26682"/>
                  <a:pt x="4047" y="26713"/>
                  <a:pt x="4043" y="26744"/>
                </a:cubicBezTo>
                <a:cubicBezTo>
                  <a:pt x="4029" y="26883"/>
                  <a:pt x="4057" y="26913"/>
                  <a:pt x="4237" y="26956"/>
                </a:cubicBezTo>
                <a:cubicBezTo>
                  <a:pt x="4220" y="27071"/>
                  <a:pt x="4208" y="27185"/>
                  <a:pt x="4188" y="27300"/>
                </a:cubicBezTo>
                <a:cubicBezTo>
                  <a:pt x="4167" y="27419"/>
                  <a:pt x="4137" y="27536"/>
                  <a:pt x="4121" y="27655"/>
                </a:cubicBezTo>
                <a:cubicBezTo>
                  <a:pt x="4095" y="27846"/>
                  <a:pt x="4162" y="27920"/>
                  <a:pt x="4369" y="27921"/>
                </a:cubicBezTo>
                <a:cubicBezTo>
                  <a:pt x="4369" y="27961"/>
                  <a:pt x="4372" y="28002"/>
                  <a:pt x="4368" y="28041"/>
                </a:cubicBezTo>
                <a:cubicBezTo>
                  <a:pt x="4351" y="28208"/>
                  <a:pt x="4332" y="28374"/>
                  <a:pt x="4311" y="28539"/>
                </a:cubicBezTo>
                <a:cubicBezTo>
                  <a:pt x="4300" y="28640"/>
                  <a:pt x="4286" y="28740"/>
                  <a:pt x="4268" y="28839"/>
                </a:cubicBezTo>
                <a:cubicBezTo>
                  <a:pt x="4253" y="28926"/>
                  <a:pt x="4213" y="29012"/>
                  <a:pt x="4295" y="29091"/>
                </a:cubicBezTo>
                <a:cubicBezTo>
                  <a:pt x="4311" y="29108"/>
                  <a:pt x="4299" y="29158"/>
                  <a:pt x="4294" y="29192"/>
                </a:cubicBezTo>
                <a:cubicBezTo>
                  <a:pt x="4228" y="29595"/>
                  <a:pt x="4271" y="29991"/>
                  <a:pt x="4377" y="30384"/>
                </a:cubicBezTo>
                <a:cubicBezTo>
                  <a:pt x="4385" y="30410"/>
                  <a:pt x="4394" y="30437"/>
                  <a:pt x="4407" y="30459"/>
                </a:cubicBezTo>
                <a:cubicBezTo>
                  <a:pt x="4441" y="30519"/>
                  <a:pt x="4472" y="30550"/>
                  <a:pt x="4504" y="30550"/>
                </a:cubicBezTo>
                <a:cubicBezTo>
                  <a:pt x="4534" y="30550"/>
                  <a:pt x="4565" y="30524"/>
                  <a:pt x="4599" y="30469"/>
                </a:cubicBezTo>
                <a:cubicBezTo>
                  <a:pt x="4671" y="30355"/>
                  <a:pt x="4729" y="30232"/>
                  <a:pt x="4791" y="30111"/>
                </a:cubicBezTo>
                <a:cubicBezTo>
                  <a:pt x="4883" y="29933"/>
                  <a:pt x="4970" y="29756"/>
                  <a:pt x="5062" y="29578"/>
                </a:cubicBezTo>
                <a:cubicBezTo>
                  <a:pt x="5070" y="29560"/>
                  <a:pt x="5091" y="29531"/>
                  <a:pt x="5103" y="29531"/>
                </a:cubicBezTo>
                <a:cubicBezTo>
                  <a:pt x="5104" y="29531"/>
                  <a:pt x="5104" y="29531"/>
                  <a:pt x="5105" y="29531"/>
                </a:cubicBezTo>
                <a:cubicBezTo>
                  <a:pt x="5118" y="29534"/>
                  <a:pt x="5130" y="29535"/>
                  <a:pt x="5141" y="29535"/>
                </a:cubicBezTo>
                <a:cubicBezTo>
                  <a:pt x="5236" y="29535"/>
                  <a:pt x="5260" y="29448"/>
                  <a:pt x="5297" y="29381"/>
                </a:cubicBezTo>
                <a:cubicBezTo>
                  <a:pt x="5441" y="29120"/>
                  <a:pt x="5581" y="28856"/>
                  <a:pt x="5716" y="28605"/>
                </a:cubicBezTo>
                <a:cubicBezTo>
                  <a:pt x="5738" y="28603"/>
                  <a:pt x="5746" y="28602"/>
                  <a:pt x="5749" y="28602"/>
                </a:cubicBezTo>
                <a:cubicBezTo>
                  <a:pt x="5751" y="28602"/>
                  <a:pt x="5751" y="28602"/>
                  <a:pt x="5752" y="28602"/>
                </a:cubicBezTo>
                <a:cubicBezTo>
                  <a:pt x="5835" y="28653"/>
                  <a:pt x="5892" y="28681"/>
                  <a:pt x="5941" y="28681"/>
                </a:cubicBezTo>
                <a:cubicBezTo>
                  <a:pt x="6006" y="28681"/>
                  <a:pt x="6059" y="28635"/>
                  <a:pt x="6146" y="28535"/>
                </a:cubicBezTo>
                <a:cubicBezTo>
                  <a:pt x="6273" y="28389"/>
                  <a:pt x="6396" y="28237"/>
                  <a:pt x="6527" y="28093"/>
                </a:cubicBezTo>
                <a:cubicBezTo>
                  <a:pt x="6552" y="28064"/>
                  <a:pt x="6604" y="28059"/>
                  <a:pt x="6642" y="28039"/>
                </a:cubicBezTo>
                <a:cubicBezTo>
                  <a:pt x="6686" y="28018"/>
                  <a:pt x="6738" y="28002"/>
                  <a:pt x="6765" y="27967"/>
                </a:cubicBezTo>
                <a:cubicBezTo>
                  <a:pt x="6878" y="27832"/>
                  <a:pt x="6982" y="27692"/>
                  <a:pt x="7098" y="27545"/>
                </a:cubicBezTo>
                <a:cubicBezTo>
                  <a:pt x="7190" y="27629"/>
                  <a:pt x="7288" y="27715"/>
                  <a:pt x="7384" y="27803"/>
                </a:cubicBezTo>
                <a:cubicBezTo>
                  <a:pt x="7442" y="27854"/>
                  <a:pt x="7500" y="27907"/>
                  <a:pt x="7554" y="27963"/>
                </a:cubicBezTo>
                <a:cubicBezTo>
                  <a:pt x="7587" y="27998"/>
                  <a:pt x="7619" y="28014"/>
                  <a:pt x="7649" y="28014"/>
                </a:cubicBezTo>
                <a:cubicBezTo>
                  <a:pt x="7685" y="28014"/>
                  <a:pt x="7718" y="27991"/>
                  <a:pt x="7749" y="27951"/>
                </a:cubicBezTo>
                <a:cubicBezTo>
                  <a:pt x="7798" y="27885"/>
                  <a:pt x="7842" y="27815"/>
                  <a:pt x="7885" y="27746"/>
                </a:cubicBezTo>
                <a:cubicBezTo>
                  <a:pt x="8035" y="27496"/>
                  <a:pt x="8184" y="27246"/>
                  <a:pt x="8333" y="26995"/>
                </a:cubicBezTo>
                <a:cubicBezTo>
                  <a:pt x="8343" y="26978"/>
                  <a:pt x="8358" y="26965"/>
                  <a:pt x="8369" y="26953"/>
                </a:cubicBezTo>
                <a:cubicBezTo>
                  <a:pt x="8420" y="26975"/>
                  <a:pt x="8459" y="26988"/>
                  <a:pt x="8492" y="26988"/>
                </a:cubicBezTo>
                <a:cubicBezTo>
                  <a:pt x="8552" y="26988"/>
                  <a:pt x="8590" y="26947"/>
                  <a:pt x="8627" y="26850"/>
                </a:cubicBezTo>
                <a:cubicBezTo>
                  <a:pt x="8678" y="26716"/>
                  <a:pt x="8710" y="26574"/>
                  <a:pt x="8745" y="26434"/>
                </a:cubicBezTo>
                <a:cubicBezTo>
                  <a:pt x="8826" y="26106"/>
                  <a:pt x="9033" y="25840"/>
                  <a:pt x="9173" y="25541"/>
                </a:cubicBezTo>
                <a:cubicBezTo>
                  <a:pt x="9233" y="25417"/>
                  <a:pt x="9275" y="25284"/>
                  <a:pt x="9325" y="25153"/>
                </a:cubicBezTo>
                <a:cubicBezTo>
                  <a:pt x="9326" y="25153"/>
                  <a:pt x="9329" y="25153"/>
                  <a:pt x="9332" y="25153"/>
                </a:cubicBezTo>
                <a:cubicBezTo>
                  <a:pt x="9337" y="25153"/>
                  <a:pt x="9342" y="25153"/>
                  <a:pt x="9343" y="25155"/>
                </a:cubicBezTo>
                <a:cubicBezTo>
                  <a:pt x="9485" y="25420"/>
                  <a:pt x="9641" y="25677"/>
                  <a:pt x="9765" y="25950"/>
                </a:cubicBezTo>
                <a:cubicBezTo>
                  <a:pt x="9950" y="26361"/>
                  <a:pt x="10031" y="26802"/>
                  <a:pt x="10079" y="27249"/>
                </a:cubicBezTo>
                <a:cubicBezTo>
                  <a:pt x="10085" y="27295"/>
                  <a:pt x="10102" y="27341"/>
                  <a:pt x="10120" y="27383"/>
                </a:cubicBezTo>
                <a:cubicBezTo>
                  <a:pt x="10169" y="27497"/>
                  <a:pt x="10195" y="27545"/>
                  <a:pt x="10246" y="27545"/>
                </a:cubicBezTo>
                <a:cubicBezTo>
                  <a:pt x="10280" y="27545"/>
                  <a:pt x="10327" y="27523"/>
                  <a:pt x="10401" y="27484"/>
                </a:cubicBezTo>
                <a:cubicBezTo>
                  <a:pt x="10411" y="27479"/>
                  <a:pt x="10423" y="27479"/>
                  <a:pt x="10454" y="27470"/>
                </a:cubicBezTo>
                <a:cubicBezTo>
                  <a:pt x="10483" y="27592"/>
                  <a:pt x="10510" y="27711"/>
                  <a:pt x="10536" y="27830"/>
                </a:cubicBezTo>
                <a:cubicBezTo>
                  <a:pt x="10551" y="27892"/>
                  <a:pt x="10561" y="27954"/>
                  <a:pt x="10577" y="28014"/>
                </a:cubicBezTo>
                <a:cubicBezTo>
                  <a:pt x="10597" y="28085"/>
                  <a:pt x="10629" y="28142"/>
                  <a:pt x="10697" y="28142"/>
                </a:cubicBezTo>
                <a:cubicBezTo>
                  <a:pt x="10717" y="28142"/>
                  <a:pt x="10740" y="28137"/>
                  <a:pt x="10767" y="28127"/>
                </a:cubicBezTo>
                <a:cubicBezTo>
                  <a:pt x="10815" y="28277"/>
                  <a:pt x="10851" y="28426"/>
                  <a:pt x="10913" y="28563"/>
                </a:cubicBezTo>
                <a:cubicBezTo>
                  <a:pt x="10978" y="28708"/>
                  <a:pt x="11064" y="28844"/>
                  <a:pt x="11148" y="28978"/>
                </a:cubicBezTo>
                <a:cubicBezTo>
                  <a:pt x="11175" y="29020"/>
                  <a:pt x="11207" y="29042"/>
                  <a:pt x="11240" y="29042"/>
                </a:cubicBezTo>
                <a:cubicBezTo>
                  <a:pt x="11271" y="29042"/>
                  <a:pt x="11304" y="29023"/>
                  <a:pt x="11337" y="28983"/>
                </a:cubicBezTo>
                <a:cubicBezTo>
                  <a:pt x="11431" y="28866"/>
                  <a:pt x="11530" y="28751"/>
                  <a:pt x="11643" y="28618"/>
                </a:cubicBezTo>
                <a:cubicBezTo>
                  <a:pt x="11728" y="28743"/>
                  <a:pt x="11786" y="28858"/>
                  <a:pt x="11795" y="28991"/>
                </a:cubicBezTo>
                <a:cubicBezTo>
                  <a:pt x="11803" y="29142"/>
                  <a:pt x="11797" y="29295"/>
                  <a:pt x="11798" y="29446"/>
                </a:cubicBezTo>
                <a:cubicBezTo>
                  <a:pt x="11798" y="29482"/>
                  <a:pt x="11800" y="29517"/>
                  <a:pt x="11805" y="29552"/>
                </a:cubicBezTo>
                <a:cubicBezTo>
                  <a:pt x="11818" y="29654"/>
                  <a:pt x="11844" y="29699"/>
                  <a:pt x="11905" y="29699"/>
                </a:cubicBezTo>
                <a:cubicBezTo>
                  <a:pt x="11931" y="29699"/>
                  <a:pt x="11963" y="29691"/>
                  <a:pt x="12003" y="29675"/>
                </a:cubicBezTo>
                <a:cubicBezTo>
                  <a:pt x="12006" y="29674"/>
                  <a:pt x="12009" y="29674"/>
                  <a:pt x="12012" y="29674"/>
                </a:cubicBezTo>
                <a:cubicBezTo>
                  <a:pt x="12021" y="29674"/>
                  <a:pt x="12032" y="29676"/>
                  <a:pt x="12045" y="29677"/>
                </a:cubicBezTo>
                <a:cubicBezTo>
                  <a:pt x="12052" y="29782"/>
                  <a:pt x="12050" y="29887"/>
                  <a:pt x="12064" y="29990"/>
                </a:cubicBezTo>
                <a:cubicBezTo>
                  <a:pt x="12103" y="30271"/>
                  <a:pt x="12203" y="30524"/>
                  <a:pt x="12417" y="30722"/>
                </a:cubicBezTo>
                <a:cubicBezTo>
                  <a:pt x="12458" y="30761"/>
                  <a:pt x="12497" y="30784"/>
                  <a:pt x="12536" y="30784"/>
                </a:cubicBezTo>
                <a:cubicBezTo>
                  <a:pt x="12571" y="30784"/>
                  <a:pt x="12606" y="30765"/>
                  <a:pt x="12644" y="30724"/>
                </a:cubicBezTo>
                <a:cubicBezTo>
                  <a:pt x="12698" y="30664"/>
                  <a:pt x="12767" y="30617"/>
                  <a:pt x="12840" y="30554"/>
                </a:cubicBezTo>
                <a:cubicBezTo>
                  <a:pt x="12866" y="30636"/>
                  <a:pt x="12882" y="30706"/>
                  <a:pt x="12909" y="30773"/>
                </a:cubicBezTo>
                <a:cubicBezTo>
                  <a:pt x="12981" y="30957"/>
                  <a:pt x="13046" y="31147"/>
                  <a:pt x="13137" y="31321"/>
                </a:cubicBezTo>
                <a:cubicBezTo>
                  <a:pt x="13202" y="31445"/>
                  <a:pt x="13245" y="31505"/>
                  <a:pt x="13298" y="31505"/>
                </a:cubicBezTo>
                <a:cubicBezTo>
                  <a:pt x="13346" y="31505"/>
                  <a:pt x="13403" y="31455"/>
                  <a:pt x="13493" y="31359"/>
                </a:cubicBezTo>
                <a:cubicBezTo>
                  <a:pt x="13528" y="31419"/>
                  <a:pt x="13559" y="31476"/>
                  <a:pt x="13591" y="31532"/>
                </a:cubicBezTo>
                <a:cubicBezTo>
                  <a:pt x="13636" y="31611"/>
                  <a:pt x="13674" y="31692"/>
                  <a:pt x="13725" y="31765"/>
                </a:cubicBezTo>
                <a:cubicBezTo>
                  <a:pt x="13763" y="31822"/>
                  <a:pt x="13809" y="31869"/>
                  <a:pt x="13867" y="31869"/>
                </a:cubicBezTo>
                <a:cubicBezTo>
                  <a:pt x="13897" y="31869"/>
                  <a:pt x="13929" y="31857"/>
                  <a:pt x="13966" y="31827"/>
                </a:cubicBezTo>
                <a:cubicBezTo>
                  <a:pt x="14040" y="31898"/>
                  <a:pt x="14104" y="31970"/>
                  <a:pt x="14180" y="32030"/>
                </a:cubicBezTo>
                <a:cubicBezTo>
                  <a:pt x="14222" y="32064"/>
                  <a:pt x="14255" y="32080"/>
                  <a:pt x="14283" y="32080"/>
                </a:cubicBezTo>
                <a:cubicBezTo>
                  <a:pt x="14323" y="32080"/>
                  <a:pt x="14352" y="32047"/>
                  <a:pt x="14385" y="31980"/>
                </a:cubicBezTo>
                <a:cubicBezTo>
                  <a:pt x="14457" y="31833"/>
                  <a:pt x="14532" y="31688"/>
                  <a:pt x="14607" y="31543"/>
                </a:cubicBezTo>
                <a:cubicBezTo>
                  <a:pt x="14617" y="31524"/>
                  <a:pt x="14637" y="31501"/>
                  <a:pt x="14656" y="31498"/>
                </a:cubicBezTo>
                <a:cubicBezTo>
                  <a:pt x="14930" y="31455"/>
                  <a:pt x="15099" y="31245"/>
                  <a:pt x="15295" y="31084"/>
                </a:cubicBezTo>
                <a:cubicBezTo>
                  <a:pt x="15403" y="30993"/>
                  <a:pt x="15485" y="30873"/>
                  <a:pt x="15567" y="30778"/>
                </a:cubicBezTo>
                <a:cubicBezTo>
                  <a:pt x="15754" y="30993"/>
                  <a:pt x="15941" y="31212"/>
                  <a:pt x="16131" y="31426"/>
                </a:cubicBezTo>
                <a:cubicBezTo>
                  <a:pt x="16184" y="31487"/>
                  <a:pt x="16258" y="31528"/>
                  <a:pt x="16307" y="31590"/>
                </a:cubicBezTo>
                <a:cubicBezTo>
                  <a:pt x="16380" y="31680"/>
                  <a:pt x="16431" y="31789"/>
                  <a:pt x="16505" y="31877"/>
                </a:cubicBezTo>
                <a:cubicBezTo>
                  <a:pt x="16596" y="31987"/>
                  <a:pt x="16692" y="32097"/>
                  <a:pt x="16803" y="32185"/>
                </a:cubicBezTo>
                <a:cubicBezTo>
                  <a:pt x="16850" y="32221"/>
                  <a:pt x="16887" y="32238"/>
                  <a:pt x="16920" y="32238"/>
                </a:cubicBezTo>
                <a:cubicBezTo>
                  <a:pt x="16970" y="32238"/>
                  <a:pt x="17010" y="32199"/>
                  <a:pt x="17058" y="32125"/>
                </a:cubicBezTo>
                <a:cubicBezTo>
                  <a:pt x="17089" y="32077"/>
                  <a:pt x="17122" y="32030"/>
                  <a:pt x="17160" y="31976"/>
                </a:cubicBezTo>
                <a:cubicBezTo>
                  <a:pt x="17290" y="32095"/>
                  <a:pt x="17410" y="32210"/>
                  <a:pt x="17536" y="32319"/>
                </a:cubicBezTo>
                <a:cubicBezTo>
                  <a:pt x="17731" y="32491"/>
                  <a:pt x="17928" y="32661"/>
                  <a:pt x="18125" y="32831"/>
                </a:cubicBezTo>
                <a:cubicBezTo>
                  <a:pt x="18165" y="32865"/>
                  <a:pt x="18191" y="32884"/>
                  <a:pt x="18219" y="32884"/>
                </a:cubicBezTo>
                <a:cubicBezTo>
                  <a:pt x="18258" y="32884"/>
                  <a:pt x="18299" y="32845"/>
                  <a:pt x="18380" y="32758"/>
                </a:cubicBezTo>
                <a:cubicBezTo>
                  <a:pt x="18465" y="32804"/>
                  <a:pt x="18549" y="32861"/>
                  <a:pt x="18640" y="32900"/>
                </a:cubicBezTo>
                <a:cubicBezTo>
                  <a:pt x="18767" y="32952"/>
                  <a:pt x="18899" y="33000"/>
                  <a:pt x="19033" y="33035"/>
                </a:cubicBezTo>
                <a:cubicBezTo>
                  <a:pt x="19052" y="33039"/>
                  <a:pt x="19069" y="33042"/>
                  <a:pt x="19085" y="33042"/>
                </a:cubicBezTo>
                <a:cubicBezTo>
                  <a:pt x="19165" y="33042"/>
                  <a:pt x="19211" y="32982"/>
                  <a:pt x="19246" y="32891"/>
                </a:cubicBezTo>
                <a:cubicBezTo>
                  <a:pt x="19309" y="32730"/>
                  <a:pt x="19396" y="32578"/>
                  <a:pt x="19480" y="32424"/>
                </a:cubicBezTo>
                <a:cubicBezTo>
                  <a:pt x="19500" y="32389"/>
                  <a:pt x="19520" y="32374"/>
                  <a:pt x="19542" y="32374"/>
                </a:cubicBezTo>
                <a:cubicBezTo>
                  <a:pt x="19567" y="32374"/>
                  <a:pt x="19594" y="32392"/>
                  <a:pt x="19626" y="32419"/>
                </a:cubicBezTo>
                <a:cubicBezTo>
                  <a:pt x="19822" y="32584"/>
                  <a:pt x="20028" y="32740"/>
                  <a:pt x="20231" y="32897"/>
                </a:cubicBezTo>
                <a:cubicBezTo>
                  <a:pt x="20326" y="32972"/>
                  <a:pt x="20427" y="33040"/>
                  <a:pt x="20526" y="33109"/>
                </a:cubicBezTo>
                <a:cubicBezTo>
                  <a:pt x="20561" y="33133"/>
                  <a:pt x="20594" y="33154"/>
                  <a:pt x="20627" y="33154"/>
                </a:cubicBezTo>
                <a:cubicBezTo>
                  <a:pt x="20656" y="33154"/>
                  <a:pt x="20684" y="33137"/>
                  <a:pt x="20711" y="33091"/>
                </a:cubicBezTo>
                <a:cubicBezTo>
                  <a:pt x="20717" y="33081"/>
                  <a:pt x="20741" y="33076"/>
                  <a:pt x="20768" y="33076"/>
                </a:cubicBezTo>
                <a:cubicBezTo>
                  <a:pt x="20789" y="33076"/>
                  <a:pt x="20811" y="33079"/>
                  <a:pt x="20825" y="33086"/>
                </a:cubicBezTo>
                <a:cubicBezTo>
                  <a:pt x="20954" y="33152"/>
                  <a:pt x="21071" y="33239"/>
                  <a:pt x="21204" y="33294"/>
                </a:cubicBezTo>
                <a:cubicBezTo>
                  <a:pt x="21324" y="33345"/>
                  <a:pt x="21457" y="33373"/>
                  <a:pt x="21586" y="33395"/>
                </a:cubicBezTo>
                <a:cubicBezTo>
                  <a:pt x="21601" y="33397"/>
                  <a:pt x="21616" y="33398"/>
                  <a:pt x="21630" y="33398"/>
                </a:cubicBezTo>
                <a:cubicBezTo>
                  <a:pt x="21706" y="33398"/>
                  <a:pt x="21766" y="33358"/>
                  <a:pt x="21777" y="33258"/>
                </a:cubicBezTo>
                <a:cubicBezTo>
                  <a:pt x="21780" y="33232"/>
                  <a:pt x="21795" y="33209"/>
                  <a:pt x="21808" y="33174"/>
                </a:cubicBezTo>
                <a:cubicBezTo>
                  <a:pt x="21926" y="33240"/>
                  <a:pt x="22039" y="33299"/>
                  <a:pt x="22148" y="33364"/>
                </a:cubicBezTo>
                <a:cubicBezTo>
                  <a:pt x="22475" y="33555"/>
                  <a:pt x="22795" y="33756"/>
                  <a:pt x="23128" y="33937"/>
                </a:cubicBezTo>
                <a:cubicBezTo>
                  <a:pt x="23489" y="34135"/>
                  <a:pt x="23825" y="34369"/>
                  <a:pt x="24178" y="34579"/>
                </a:cubicBezTo>
                <a:cubicBezTo>
                  <a:pt x="24263" y="34629"/>
                  <a:pt x="24362" y="34662"/>
                  <a:pt x="24458" y="34687"/>
                </a:cubicBezTo>
                <a:cubicBezTo>
                  <a:pt x="24470" y="34690"/>
                  <a:pt x="24481" y="34691"/>
                  <a:pt x="24491" y="34691"/>
                </a:cubicBezTo>
                <a:cubicBezTo>
                  <a:pt x="24544" y="34691"/>
                  <a:pt x="24571" y="34652"/>
                  <a:pt x="24540" y="34585"/>
                </a:cubicBezTo>
                <a:cubicBezTo>
                  <a:pt x="24486" y="34466"/>
                  <a:pt x="24426" y="34348"/>
                  <a:pt x="24363" y="34234"/>
                </a:cubicBezTo>
                <a:cubicBezTo>
                  <a:pt x="24239" y="34009"/>
                  <a:pt x="24102" y="33791"/>
                  <a:pt x="23985" y="33563"/>
                </a:cubicBezTo>
                <a:cubicBezTo>
                  <a:pt x="23872" y="33342"/>
                  <a:pt x="23776" y="33113"/>
                  <a:pt x="23674" y="32885"/>
                </a:cubicBezTo>
                <a:cubicBezTo>
                  <a:pt x="23624" y="32773"/>
                  <a:pt x="23580" y="32659"/>
                  <a:pt x="23534" y="32545"/>
                </a:cubicBezTo>
                <a:cubicBezTo>
                  <a:pt x="23712" y="32476"/>
                  <a:pt x="23728" y="32463"/>
                  <a:pt x="23691" y="32298"/>
                </a:cubicBezTo>
                <a:cubicBezTo>
                  <a:pt x="23663" y="32174"/>
                  <a:pt x="23614" y="32052"/>
                  <a:pt x="23560" y="31938"/>
                </a:cubicBezTo>
                <a:cubicBezTo>
                  <a:pt x="23378" y="31557"/>
                  <a:pt x="23191" y="31179"/>
                  <a:pt x="23006" y="30802"/>
                </a:cubicBezTo>
                <a:cubicBezTo>
                  <a:pt x="23001" y="30793"/>
                  <a:pt x="23001" y="30780"/>
                  <a:pt x="22999" y="30767"/>
                </a:cubicBezTo>
                <a:cubicBezTo>
                  <a:pt x="23133" y="30747"/>
                  <a:pt x="23263" y="30731"/>
                  <a:pt x="23393" y="30711"/>
                </a:cubicBezTo>
                <a:cubicBezTo>
                  <a:pt x="23494" y="30696"/>
                  <a:pt x="23545" y="30626"/>
                  <a:pt x="23540" y="30508"/>
                </a:cubicBezTo>
                <a:cubicBezTo>
                  <a:pt x="23534" y="30343"/>
                  <a:pt x="23455" y="30209"/>
                  <a:pt x="23356" y="30086"/>
                </a:cubicBezTo>
                <a:cubicBezTo>
                  <a:pt x="23325" y="30046"/>
                  <a:pt x="23292" y="30006"/>
                  <a:pt x="23253" y="29960"/>
                </a:cubicBezTo>
                <a:cubicBezTo>
                  <a:pt x="23380" y="29901"/>
                  <a:pt x="23378" y="29810"/>
                  <a:pt x="23329" y="29712"/>
                </a:cubicBezTo>
                <a:cubicBezTo>
                  <a:pt x="23215" y="29484"/>
                  <a:pt x="23099" y="29257"/>
                  <a:pt x="22984" y="29031"/>
                </a:cubicBezTo>
                <a:cubicBezTo>
                  <a:pt x="23037" y="29007"/>
                  <a:pt x="23095" y="28972"/>
                  <a:pt x="23157" y="28956"/>
                </a:cubicBezTo>
                <a:cubicBezTo>
                  <a:pt x="23273" y="28925"/>
                  <a:pt x="23294" y="28841"/>
                  <a:pt x="23220" y="28738"/>
                </a:cubicBezTo>
                <a:cubicBezTo>
                  <a:pt x="23118" y="28596"/>
                  <a:pt x="23005" y="28461"/>
                  <a:pt x="22891" y="28329"/>
                </a:cubicBezTo>
                <a:cubicBezTo>
                  <a:pt x="22651" y="28056"/>
                  <a:pt x="22408" y="27786"/>
                  <a:pt x="22164" y="27514"/>
                </a:cubicBezTo>
                <a:cubicBezTo>
                  <a:pt x="22128" y="27472"/>
                  <a:pt x="22092" y="27433"/>
                  <a:pt x="22053" y="27390"/>
                </a:cubicBezTo>
                <a:cubicBezTo>
                  <a:pt x="22263" y="27315"/>
                  <a:pt x="22471" y="27239"/>
                  <a:pt x="22681" y="27169"/>
                </a:cubicBezTo>
                <a:cubicBezTo>
                  <a:pt x="22754" y="27144"/>
                  <a:pt x="22781" y="27105"/>
                  <a:pt x="22760" y="27030"/>
                </a:cubicBezTo>
                <a:cubicBezTo>
                  <a:pt x="22701" y="26804"/>
                  <a:pt x="22590" y="26613"/>
                  <a:pt x="22390" y="26482"/>
                </a:cubicBezTo>
                <a:cubicBezTo>
                  <a:pt x="22486" y="26362"/>
                  <a:pt x="22475" y="26311"/>
                  <a:pt x="22353" y="26225"/>
                </a:cubicBezTo>
                <a:cubicBezTo>
                  <a:pt x="22195" y="26114"/>
                  <a:pt x="22037" y="26002"/>
                  <a:pt x="21885" y="25894"/>
                </a:cubicBezTo>
                <a:cubicBezTo>
                  <a:pt x="21890" y="25868"/>
                  <a:pt x="21890" y="25858"/>
                  <a:pt x="21894" y="25854"/>
                </a:cubicBezTo>
                <a:cubicBezTo>
                  <a:pt x="22045" y="25711"/>
                  <a:pt x="22045" y="25692"/>
                  <a:pt x="21876" y="25567"/>
                </a:cubicBezTo>
                <a:cubicBezTo>
                  <a:pt x="21653" y="25404"/>
                  <a:pt x="21435" y="25236"/>
                  <a:pt x="21209" y="25078"/>
                </a:cubicBezTo>
                <a:cubicBezTo>
                  <a:pt x="21118" y="25015"/>
                  <a:pt x="21011" y="24978"/>
                  <a:pt x="20901" y="24924"/>
                </a:cubicBezTo>
                <a:cubicBezTo>
                  <a:pt x="20980" y="24876"/>
                  <a:pt x="21049" y="24834"/>
                  <a:pt x="21117" y="24794"/>
                </a:cubicBezTo>
                <a:cubicBezTo>
                  <a:pt x="21225" y="24731"/>
                  <a:pt x="21241" y="24669"/>
                  <a:pt x="21142" y="24587"/>
                </a:cubicBezTo>
                <a:cubicBezTo>
                  <a:pt x="20988" y="24459"/>
                  <a:pt x="20824" y="24339"/>
                  <a:pt x="20655" y="24228"/>
                </a:cubicBezTo>
                <a:cubicBezTo>
                  <a:pt x="20486" y="24116"/>
                  <a:pt x="20346" y="23984"/>
                  <a:pt x="20222" y="23821"/>
                </a:cubicBezTo>
                <a:cubicBezTo>
                  <a:pt x="20124" y="23692"/>
                  <a:pt x="20000" y="23579"/>
                  <a:pt x="19873" y="23476"/>
                </a:cubicBezTo>
                <a:cubicBezTo>
                  <a:pt x="19777" y="23399"/>
                  <a:pt x="19652" y="23359"/>
                  <a:pt x="19553" y="23286"/>
                </a:cubicBezTo>
                <a:cubicBezTo>
                  <a:pt x="19447" y="23208"/>
                  <a:pt x="19364" y="23098"/>
                  <a:pt x="19259" y="23018"/>
                </a:cubicBezTo>
                <a:cubicBezTo>
                  <a:pt x="19133" y="22922"/>
                  <a:pt x="18986" y="22851"/>
                  <a:pt x="18863" y="22752"/>
                </a:cubicBezTo>
                <a:cubicBezTo>
                  <a:pt x="18659" y="22588"/>
                  <a:pt x="18469" y="22410"/>
                  <a:pt x="18269" y="22242"/>
                </a:cubicBezTo>
                <a:cubicBezTo>
                  <a:pt x="18114" y="22109"/>
                  <a:pt x="17953" y="21981"/>
                  <a:pt x="17795" y="21852"/>
                </a:cubicBezTo>
                <a:cubicBezTo>
                  <a:pt x="17800" y="21840"/>
                  <a:pt x="17804" y="21829"/>
                  <a:pt x="17809" y="21817"/>
                </a:cubicBezTo>
                <a:cubicBezTo>
                  <a:pt x="18002" y="21866"/>
                  <a:pt x="18199" y="21901"/>
                  <a:pt x="18385" y="21968"/>
                </a:cubicBezTo>
                <a:cubicBezTo>
                  <a:pt x="18642" y="22060"/>
                  <a:pt x="18891" y="22174"/>
                  <a:pt x="19139" y="22287"/>
                </a:cubicBezTo>
                <a:cubicBezTo>
                  <a:pt x="19384" y="22397"/>
                  <a:pt x="19625" y="22513"/>
                  <a:pt x="19862" y="22639"/>
                </a:cubicBezTo>
                <a:cubicBezTo>
                  <a:pt x="20135" y="22784"/>
                  <a:pt x="20398" y="22942"/>
                  <a:pt x="20666" y="23095"/>
                </a:cubicBezTo>
                <a:cubicBezTo>
                  <a:pt x="20682" y="23105"/>
                  <a:pt x="20702" y="23112"/>
                  <a:pt x="20720" y="23118"/>
                </a:cubicBezTo>
                <a:cubicBezTo>
                  <a:pt x="20765" y="23135"/>
                  <a:pt x="20798" y="23145"/>
                  <a:pt x="20825" y="23145"/>
                </a:cubicBezTo>
                <a:cubicBezTo>
                  <a:pt x="20877" y="23145"/>
                  <a:pt x="20902" y="23106"/>
                  <a:pt x="20931" y="23008"/>
                </a:cubicBezTo>
                <a:cubicBezTo>
                  <a:pt x="20941" y="23007"/>
                  <a:pt x="20951" y="23007"/>
                  <a:pt x="20960" y="23007"/>
                </a:cubicBezTo>
                <a:cubicBezTo>
                  <a:pt x="21126" y="23007"/>
                  <a:pt x="21245" y="23129"/>
                  <a:pt x="21386" y="23190"/>
                </a:cubicBezTo>
                <a:cubicBezTo>
                  <a:pt x="21446" y="23218"/>
                  <a:pt x="21498" y="23260"/>
                  <a:pt x="21556" y="23293"/>
                </a:cubicBezTo>
                <a:cubicBezTo>
                  <a:pt x="21647" y="23348"/>
                  <a:pt x="21741" y="23363"/>
                  <a:pt x="21852" y="23370"/>
                </a:cubicBezTo>
                <a:cubicBezTo>
                  <a:pt x="22026" y="23383"/>
                  <a:pt x="22199" y="23445"/>
                  <a:pt x="22367" y="23503"/>
                </a:cubicBezTo>
                <a:cubicBezTo>
                  <a:pt x="22472" y="23539"/>
                  <a:pt x="22564" y="23616"/>
                  <a:pt x="22670" y="23652"/>
                </a:cubicBezTo>
                <a:cubicBezTo>
                  <a:pt x="22701" y="23663"/>
                  <a:pt x="22727" y="23669"/>
                  <a:pt x="22747" y="23669"/>
                </a:cubicBezTo>
                <a:cubicBezTo>
                  <a:pt x="22804" y="23669"/>
                  <a:pt x="22824" y="23626"/>
                  <a:pt x="22831" y="23534"/>
                </a:cubicBezTo>
                <a:cubicBezTo>
                  <a:pt x="22836" y="23480"/>
                  <a:pt x="22846" y="23427"/>
                  <a:pt x="22856" y="23354"/>
                </a:cubicBezTo>
                <a:cubicBezTo>
                  <a:pt x="22964" y="23404"/>
                  <a:pt x="23057" y="23442"/>
                  <a:pt x="23144" y="23492"/>
                </a:cubicBezTo>
                <a:cubicBezTo>
                  <a:pt x="23328" y="23596"/>
                  <a:pt x="23509" y="23701"/>
                  <a:pt x="23688" y="23813"/>
                </a:cubicBezTo>
                <a:cubicBezTo>
                  <a:pt x="23783" y="23872"/>
                  <a:pt x="23869" y="23948"/>
                  <a:pt x="23963" y="24010"/>
                </a:cubicBezTo>
                <a:cubicBezTo>
                  <a:pt x="24006" y="24038"/>
                  <a:pt x="24050" y="24068"/>
                  <a:pt x="24093" y="24068"/>
                </a:cubicBezTo>
                <a:cubicBezTo>
                  <a:pt x="24127" y="24068"/>
                  <a:pt x="24161" y="24050"/>
                  <a:pt x="24194" y="24000"/>
                </a:cubicBezTo>
                <a:cubicBezTo>
                  <a:pt x="24198" y="23992"/>
                  <a:pt x="24213" y="23989"/>
                  <a:pt x="24232" y="23989"/>
                </a:cubicBezTo>
                <a:cubicBezTo>
                  <a:pt x="24256" y="23989"/>
                  <a:pt x="24287" y="23994"/>
                  <a:pt x="24308" y="24001"/>
                </a:cubicBezTo>
                <a:cubicBezTo>
                  <a:pt x="24523" y="24069"/>
                  <a:pt x="24736" y="24144"/>
                  <a:pt x="24951" y="24214"/>
                </a:cubicBezTo>
                <a:cubicBezTo>
                  <a:pt x="24989" y="24226"/>
                  <a:pt x="25029" y="24234"/>
                  <a:pt x="25069" y="24234"/>
                </a:cubicBezTo>
                <a:cubicBezTo>
                  <a:pt x="25072" y="24234"/>
                  <a:pt x="25075" y="24233"/>
                  <a:pt x="25077" y="24233"/>
                </a:cubicBezTo>
                <a:cubicBezTo>
                  <a:pt x="25239" y="24227"/>
                  <a:pt x="25396" y="24171"/>
                  <a:pt x="25351" y="23939"/>
                </a:cubicBezTo>
                <a:cubicBezTo>
                  <a:pt x="25345" y="23909"/>
                  <a:pt x="25346" y="23878"/>
                  <a:pt x="25342" y="23840"/>
                </a:cubicBezTo>
                <a:lnTo>
                  <a:pt x="25342" y="23840"/>
                </a:lnTo>
                <a:cubicBezTo>
                  <a:pt x="25391" y="23843"/>
                  <a:pt x="25433" y="23851"/>
                  <a:pt x="25475" y="23852"/>
                </a:cubicBezTo>
                <a:cubicBezTo>
                  <a:pt x="25578" y="23855"/>
                  <a:pt x="25680" y="23870"/>
                  <a:pt x="25784" y="23870"/>
                </a:cubicBezTo>
                <a:cubicBezTo>
                  <a:pt x="25836" y="23870"/>
                  <a:pt x="25889" y="23866"/>
                  <a:pt x="25944" y="23856"/>
                </a:cubicBezTo>
                <a:cubicBezTo>
                  <a:pt x="25971" y="23851"/>
                  <a:pt x="25998" y="23849"/>
                  <a:pt x="26026" y="23849"/>
                </a:cubicBezTo>
                <a:cubicBezTo>
                  <a:pt x="26166" y="23849"/>
                  <a:pt x="26316" y="23903"/>
                  <a:pt x="26461" y="23928"/>
                </a:cubicBezTo>
                <a:cubicBezTo>
                  <a:pt x="26498" y="23934"/>
                  <a:pt x="26535" y="23949"/>
                  <a:pt x="26575" y="23955"/>
                </a:cubicBezTo>
                <a:cubicBezTo>
                  <a:pt x="26598" y="23958"/>
                  <a:pt x="26619" y="23960"/>
                  <a:pt x="26636" y="23960"/>
                </a:cubicBezTo>
                <a:cubicBezTo>
                  <a:pt x="26708" y="23960"/>
                  <a:pt x="26729" y="23926"/>
                  <a:pt x="26745" y="23820"/>
                </a:cubicBezTo>
                <a:cubicBezTo>
                  <a:pt x="26897" y="23841"/>
                  <a:pt x="27049" y="23862"/>
                  <a:pt x="27200" y="23884"/>
                </a:cubicBezTo>
                <a:cubicBezTo>
                  <a:pt x="27318" y="23901"/>
                  <a:pt x="27437" y="23936"/>
                  <a:pt x="27554" y="23936"/>
                </a:cubicBezTo>
                <a:cubicBezTo>
                  <a:pt x="27563" y="23936"/>
                  <a:pt x="27572" y="23935"/>
                  <a:pt x="27581" y="23935"/>
                </a:cubicBezTo>
                <a:cubicBezTo>
                  <a:pt x="27774" y="23926"/>
                  <a:pt x="27820" y="23873"/>
                  <a:pt x="27742" y="23707"/>
                </a:cubicBezTo>
                <a:cubicBezTo>
                  <a:pt x="27655" y="23519"/>
                  <a:pt x="27562" y="23336"/>
                  <a:pt x="27471" y="23151"/>
                </a:cubicBezTo>
                <a:cubicBezTo>
                  <a:pt x="27445" y="23098"/>
                  <a:pt x="27419" y="23046"/>
                  <a:pt x="27393" y="22995"/>
                </a:cubicBezTo>
                <a:cubicBezTo>
                  <a:pt x="27584" y="22899"/>
                  <a:pt x="27594" y="22874"/>
                  <a:pt x="27483" y="22691"/>
                </a:cubicBezTo>
                <a:cubicBezTo>
                  <a:pt x="27349" y="22469"/>
                  <a:pt x="27208" y="22249"/>
                  <a:pt x="27069" y="22027"/>
                </a:cubicBezTo>
                <a:cubicBezTo>
                  <a:pt x="27053" y="22002"/>
                  <a:pt x="27040" y="21975"/>
                  <a:pt x="27023" y="21945"/>
                </a:cubicBezTo>
                <a:lnTo>
                  <a:pt x="27023" y="21945"/>
                </a:lnTo>
                <a:cubicBezTo>
                  <a:pt x="27343" y="21969"/>
                  <a:pt x="27653" y="21986"/>
                  <a:pt x="27963" y="22015"/>
                </a:cubicBezTo>
                <a:cubicBezTo>
                  <a:pt x="28102" y="22027"/>
                  <a:pt x="28239" y="22055"/>
                  <a:pt x="28376" y="22086"/>
                </a:cubicBezTo>
                <a:cubicBezTo>
                  <a:pt x="28540" y="22123"/>
                  <a:pt x="28700" y="22174"/>
                  <a:pt x="28862" y="22215"/>
                </a:cubicBezTo>
                <a:cubicBezTo>
                  <a:pt x="28910" y="22226"/>
                  <a:pt x="28963" y="22227"/>
                  <a:pt x="29013" y="22227"/>
                </a:cubicBezTo>
                <a:cubicBezTo>
                  <a:pt x="29114" y="22227"/>
                  <a:pt x="29180" y="22194"/>
                  <a:pt x="29162" y="22074"/>
                </a:cubicBezTo>
                <a:cubicBezTo>
                  <a:pt x="29157" y="22042"/>
                  <a:pt x="29167" y="22006"/>
                  <a:pt x="29170" y="21960"/>
                </a:cubicBezTo>
                <a:cubicBezTo>
                  <a:pt x="29198" y="21960"/>
                  <a:pt x="29223" y="21959"/>
                  <a:pt x="29248" y="21959"/>
                </a:cubicBezTo>
                <a:cubicBezTo>
                  <a:pt x="29266" y="21959"/>
                  <a:pt x="29283" y="21959"/>
                  <a:pt x="29301" y="21961"/>
                </a:cubicBezTo>
                <a:cubicBezTo>
                  <a:pt x="29589" y="21986"/>
                  <a:pt x="29875" y="22014"/>
                  <a:pt x="30163" y="22041"/>
                </a:cubicBezTo>
                <a:cubicBezTo>
                  <a:pt x="30202" y="22045"/>
                  <a:pt x="30242" y="22050"/>
                  <a:pt x="30281" y="22050"/>
                </a:cubicBezTo>
                <a:cubicBezTo>
                  <a:pt x="30443" y="22050"/>
                  <a:pt x="30462" y="22033"/>
                  <a:pt x="30484" y="21871"/>
                </a:cubicBezTo>
                <a:cubicBezTo>
                  <a:pt x="30693" y="21847"/>
                  <a:pt x="30906" y="21829"/>
                  <a:pt x="31117" y="21798"/>
                </a:cubicBezTo>
                <a:cubicBezTo>
                  <a:pt x="31216" y="21783"/>
                  <a:pt x="31314" y="21749"/>
                  <a:pt x="31407" y="21713"/>
                </a:cubicBezTo>
                <a:cubicBezTo>
                  <a:pt x="31506" y="21676"/>
                  <a:pt x="31523" y="21599"/>
                  <a:pt x="31482" y="21503"/>
                </a:cubicBezTo>
                <a:cubicBezTo>
                  <a:pt x="31328" y="21138"/>
                  <a:pt x="31174" y="20771"/>
                  <a:pt x="31020" y="20406"/>
                </a:cubicBezTo>
                <a:cubicBezTo>
                  <a:pt x="31011" y="20384"/>
                  <a:pt x="31007" y="20363"/>
                  <a:pt x="31002" y="20345"/>
                </a:cubicBezTo>
                <a:cubicBezTo>
                  <a:pt x="31278" y="20312"/>
                  <a:pt x="31546" y="20283"/>
                  <a:pt x="31815" y="20244"/>
                </a:cubicBezTo>
                <a:cubicBezTo>
                  <a:pt x="31853" y="20239"/>
                  <a:pt x="31885" y="20190"/>
                  <a:pt x="31920" y="20162"/>
                </a:cubicBezTo>
                <a:cubicBezTo>
                  <a:pt x="31946" y="20139"/>
                  <a:pt x="31971" y="20107"/>
                  <a:pt x="32000" y="20100"/>
                </a:cubicBezTo>
                <a:cubicBezTo>
                  <a:pt x="32138" y="20071"/>
                  <a:pt x="32277" y="20051"/>
                  <a:pt x="32414" y="20024"/>
                </a:cubicBezTo>
                <a:cubicBezTo>
                  <a:pt x="32488" y="20010"/>
                  <a:pt x="32561" y="19998"/>
                  <a:pt x="32629" y="19970"/>
                </a:cubicBezTo>
                <a:cubicBezTo>
                  <a:pt x="32813" y="19898"/>
                  <a:pt x="32843" y="19840"/>
                  <a:pt x="32805" y="19630"/>
                </a:cubicBezTo>
                <a:cubicBezTo>
                  <a:pt x="33025" y="19620"/>
                  <a:pt x="33242" y="19599"/>
                  <a:pt x="33459" y="19599"/>
                </a:cubicBezTo>
                <a:cubicBezTo>
                  <a:pt x="33481" y="19599"/>
                  <a:pt x="33503" y="19599"/>
                  <a:pt x="33526" y="19599"/>
                </a:cubicBezTo>
                <a:cubicBezTo>
                  <a:pt x="33888" y="19608"/>
                  <a:pt x="34250" y="19639"/>
                  <a:pt x="34611" y="19654"/>
                </a:cubicBezTo>
                <a:cubicBezTo>
                  <a:pt x="34654" y="19656"/>
                  <a:pt x="34697" y="19656"/>
                  <a:pt x="34740" y="19656"/>
                </a:cubicBezTo>
                <a:cubicBezTo>
                  <a:pt x="34854" y="19656"/>
                  <a:pt x="34968" y="19651"/>
                  <a:pt x="35079" y="19639"/>
                </a:cubicBezTo>
                <a:cubicBezTo>
                  <a:pt x="35156" y="19632"/>
                  <a:pt x="35238" y="19598"/>
                  <a:pt x="35306" y="19558"/>
                </a:cubicBezTo>
                <a:cubicBezTo>
                  <a:pt x="35377" y="19517"/>
                  <a:pt x="35362" y="19452"/>
                  <a:pt x="35290" y="19427"/>
                </a:cubicBezTo>
                <a:cubicBezTo>
                  <a:pt x="35143" y="19377"/>
                  <a:pt x="35030" y="19257"/>
                  <a:pt x="34860" y="19246"/>
                </a:cubicBezTo>
                <a:cubicBezTo>
                  <a:pt x="34785" y="19241"/>
                  <a:pt x="34713" y="19170"/>
                  <a:pt x="34638" y="19133"/>
                </a:cubicBezTo>
                <a:cubicBezTo>
                  <a:pt x="34204" y="18914"/>
                  <a:pt x="33766" y="18702"/>
                  <a:pt x="33335" y="18477"/>
                </a:cubicBezTo>
                <a:cubicBezTo>
                  <a:pt x="33213" y="18413"/>
                  <a:pt x="33110" y="18313"/>
                  <a:pt x="32985" y="18221"/>
                </a:cubicBezTo>
                <a:cubicBezTo>
                  <a:pt x="33020" y="18188"/>
                  <a:pt x="33048" y="18153"/>
                  <a:pt x="33084" y="18127"/>
                </a:cubicBezTo>
                <a:cubicBezTo>
                  <a:pt x="33175" y="18063"/>
                  <a:pt x="33175" y="17987"/>
                  <a:pt x="33111" y="17907"/>
                </a:cubicBezTo>
                <a:cubicBezTo>
                  <a:pt x="33062" y="17843"/>
                  <a:pt x="33012" y="17770"/>
                  <a:pt x="32946" y="17729"/>
                </a:cubicBezTo>
                <a:cubicBezTo>
                  <a:pt x="32654" y="17546"/>
                  <a:pt x="32368" y="17353"/>
                  <a:pt x="32029" y="17253"/>
                </a:cubicBezTo>
                <a:cubicBezTo>
                  <a:pt x="31890" y="17214"/>
                  <a:pt x="31763" y="17127"/>
                  <a:pt x="31629" y="17060"/>
                </a:cubicBezTo>
                <a:cubicBezTo>
                  <a:pt x="31770" y="16893"/>
                  <a:pt x="31913" y="16722"/>
                  <a:pt x="32062" y="16552"/>
                </a:cubicBezTo>
                <a:cubicBezTo>
                  <a:pt x="32123" y="16481"/>
                  <a:pt x="32127" y="16424"/>
                  <a:pt x="32070" y="16347"/>
                </a:cubicBezTo>
                <a:cubicBezTo>
                  <a:pt x="31962" y="16203"/>
                  <a:pt x="31808" y="16134"/>
                  <a:pt x="31648" y="16074"/>
                </a:cubicBezTo>
                <a:cubicBezTo>
                  <a:pt x="31481" y="16013"/>
                  <a:pt x="31315" y="15954"/>
                  <a:pt x="31146" y="15897"/>
                </a:cubicBezTo>
                <a:cubicBezTo>
                  <a:pt x="31079" y="15875"/>
                  <a:pt x="31011" y="15862"/>
                  <a:pt x="30933" y="15843"/>
                </a:cubicBezTo>
                <a:cubicBezTo>
                  <a:pt x="30936" y="15815"/>
                  <a:pt x="30939" y="15781"/>
                  <a:pt x="30945" y="15749"/>
                </a:cubicBezTo>
                <a:cubicBezTo>
                  <a:pt x="30974" y="15607"/>
                  <a:pt x="30954" y="15575"/>
                  <a:pt x="30821" y="15539"/>
                </a:cubicBezTo>
                <a:cubicBezTo>
                  <a:pt x="30604" y="15482"/>
                  <a:pt x="30401" y="15391"/>
                  <a:pt x="30219" y="15254"/>
                </a:cubicBezTo>
                <a:cubicBezTo>
                  <a:pt x="30168" y="15215"/>
                  <a:pt x="30087" y="15216"/>
                  <a:pt x="30024" y="15201"/>
                </a:cubicBezTo>
                <a:cubicBezTo>
                  <a:pt x="30066" y="15117"/>
                  <a:pt x="30113" y="15029"/>
                  <a:pt x="30154" y="14936"/>
                </a:cubicBezTo>
                <a:cubicBezTo>
                  <a:pt x="30188" y="14863"/>
                  <a:pt x="30168" y="14796"/>
                  <a:pt x="30100" y="14755"/>
                </a:cubicBezTo>
                <a:cubicBezTo>
                  <a:pt x="30027" y="14711"/>
                  <a:pt x="29951" y="14671"/>
                  <a:pt x="29871" y="14642"/>
                </a:cubicBezTo>
                <a:cubicBezTo>
                  <a:pt x="29696" y="14576"/>
                  <a:pt x="29519" y="14520"/>
                  <a:pt x="29343" y="14459"/>
                </a:cubicBezTo>
                <a:cubicBezTo>
                  <a:pt x="29331" y="14455"/>
                  <a:pt x="29321" y="14449"/>
                  <a:pt x="29309" y="14449"/>
                </a:cubicBezTo>
                <a:cubicBezTo>
                  <a:pt x="29183" y="14449"/>
                  <a:pt x="29067" y="14439"/>
                  <a:pt x="28979" y="14320"/>
                </a:cubicBezTo>
                <a:cubicBezTo>
                  <a:pt x="28962" y="14296"/>
                  <a:pt x="28915" y="14294"/>
                  <a:pt x="28866" y="14294"/>
                </a:cubicBezTo>
                <a:cubicBezTo>
                  <a:pt x="28855" y="14294"/>
                  <a:pt x="28844" y="14294"/>
                  <a:pt x="28832" y="14294"/>
                </a:cubicBezTo>
                <a:cubicBezTo>
                  <a:pt x="28813" y="14294"/>
                  <a:pt x="28795" y="14294"/>
                  <a:pt x="28778" y="14292"/>
                </a:cubicBezTo>
                <a:cubicBezTo>
                  <a:pt x="28695" y="14282"/>
                  <a:pt x="28612" y="14273"/>
                  <a:pt x="28511" y="14261"/>
                </a:cubicBezTo>
                <a:cubicBezTo>
                  <a:pt x="28683" y="14045"/>
                  <a:pt x="28841" y="13853"/>
                  <a:pt x="28989" y="13654"/>
                </a:cubicBezTo>
                <a:cubicBezTo>
                  <a:pt x="29011" y="13625"/>
                  <a:pt x="28981" y="13558"/>
                  <a:pt x="28976" y="13512"/>
                </a:cubicBezTo>
                <a:cubicBezTo>
                  <a:pt x="29088" y="13277"/>
                  <a:pt x="29206" y="13038"/>
                  <a:pt x="29319" y="12795"/>
                </a:cubicBezTo>
                <a:cubicBezTo>
                  <a:pt x="29329" y="12771"/>
                  <a:pt x="29315" y="12724"/>
                  <a:pt x="29298" y="12700"/>
                </a:cubicBezTo>
                <a:cubicBezTo>
                  <a:pt x="29222" y="12597"/>
                  <a:pt x="29124" y="12530"/>
                  <a:pt x="28990" y="12508"/>
                </a:cubicBezTo>
                <a:cubicBezTo>
                  <a:pt x="28860" y="12488"/>
                  <a:pt x="28732" y="12440"/>
                  <a:pt x="28603" y="12406"/>
                </a:cubicBezTo>
                <a:cubicBezTo>
                  <a:pt x="28537" y="12390"/>
                  <a:pt x="28469" y="12379"/>
                  <a:pt x="28402" y="12364"/>
                </a:cubicBezTo>
                <a:cubicBezTo>
                  <a:pt x="28435" y="12246"/>
                  <a:pt x="28404" y="12191"/>
                  <a:pt x="28265" y="12179"/>
                </a:cubicBezTo>
                <a:cubicBezTo>
                  <a:pt x="27992" y="12153"/>
                  <a:pt x="27719" y="12140"/>
                  <a:pt x="27455" y="12122"/>
                </a:cubicBezTo>
                <a:cubicBezTo>
                  <a:pt x="27486" y="12046"/>
                  <a:pt x="27527" y="11949"/>
                  <a:pt x="27566" y="11850"/>
                </a:cubicBezTo>
                <a:cubicBezTo>
                  <a:pt x="27608" y="11746"/>
                  <a:pt x="27585" y="11670"/>
                  <a:pt x="27477" y="11640"/>
                </a:cubicBezTo>
                <a:cubicBezTo>
                  <a:pt x="27321" y="11598"/>
                  <a:pt x="27160" y="11555"/>
                  <a:pt x="27000" y="11547"/>
                </a:cubicBezTo>
                <a:cubicBezTo>
                  <a:pt x="26943" y="11544"/>
                  <a:pt x="26885" y="11543"/>
                  <a:pt x="26827" y="11543"/>
                </a:cubicBezTo>
                <a:cubicBezTo>
                  <a:pt x="26652" y="11543"/>
                  <a:pt x="26478" y="11554"/>
                  <a:pt x="26303" y="11562"/>
                </a:cubicBezTo>
                <a:cubicBezTo>
                  <a:pt x="26228" y="11564"/>
                  <a:pt x="26154" y="11586"/>
                  <a:pt x="26072" y="11600"/>
                </a:cubicBezTo>
                <a:cubicBezTo>
                  <a:pt x="26033" y="11529"/>
                  <a:pt x="26006" y="11496"/>
                  <a:pt x="25945" y="11496"/>
                </a:cubicBezTo>
                <a:cubicBezTo>
                  <a:pt x="25903" y="11496"/>
                  <a:pt x="25845" y="11512"/>
                  <a:pt x="25754" y="11542"/>
                </a:cubicBezTo>
                <a:cubicBezTo>
                  <a:pt x="25596" y="11595"/>
                  <a:pt x="25445" y="11664"/>
                  <a:pt x="25286" y="11711"/>
                </a:cubicBezTo>
                <a:cubicBezTo>
                  <a:pt x="25145" y="11753"/>
                  <a:pt x="24999" y="11778"/>
                  <a:pt x="24854" y="11811"/>
                </a:cubicBezTo>
                <a:cubicBezTo>
                  <a:pt x="24881" y="11697"/>
                  <a:pt x="24907" y="11586"/>
                  <a:pt x="24937" y="11475"/>
                </a:cubicBezTo>
                <a:cubicBezTo>
                  <a:pt x="24961" y="11381"/>
                  <a:pt x="24920" y="11320"/>
                  <a:pt x="24830" y="11317"/>
                </a:cubicBezTo>
                <a:cubicBezTo>
                  <a:pt x="24795" y="11316"/>
                  <a:pt x="24760" y="11315"/>
                  <a:pt x="24726" y="11315"/>
                </a:cubicBezTo>
                <a:cubicBezTo>
                  <a:pt x="24587" y="11315"/>
                  <a:pt x="24448" y="11323"/>
                  <a:pt x="24309" y="11329"/>
                </a:cubicBezTo>
                <a:cubicBezTo>
                  <a:pt x="24206" y="11332"/>
                  <a:pt x="24101" y="11335"/>
                  <a:pt x="24000" y="11356"/>
                </a:cubicBezTo>
                <a:cubicBezTo>
                  <a:pt x="23738" y="11411"/>
                  <a:pt x="23480" y="11475"/>
                  <a:pt x="23216" y="11537"/>
                </a:cubicBezTo>
                <a:cubicBezTo>
                  <a:pt x="23218" y="11527"/>
                  <a:pt x="23231" y="11504"/>
                  <a:pt x="23227" y="11485"/>
                </a:cubicBezTo>
                <a:cubicBezTo>
                  <a:pt x="23219" y="11448"/>
                  <a:pt x="23213" y="11401"/>
                  <a:pt x="23188" y="11384"/>
                </a:cubicBezTo>
                <a:cubicBezTo>
                  <a:pt x="23160" y="11365"/>
                  <a:pt x="23119" y="11351"/>
                  <a:pt x="23082" y="11351"/>
                </a:cubicBezTo>
                <a:cubicBezTo>
                  <a:pt x="23075" y="11351"/>
                  <a:pt x="23068" y="11352"/>
                  <a:pt x="23062" y="11353"/>
                </a:cubicBezTo>
                <a:cubicBezTo>
                  <a:pt x="23017" y="11360"/>
                  <a:pt x="22975" y="11393"/>
                  <a:pt x="22934" y="11417"/>
                </a:cubicBezTo>
                <a:cubicBezTo>
                  <a:pt x="22735" y="11528"/>
                  <a:pt x="22517" y="11559"/>
                  <a:pt x="22291" y="11579"/>
                </a:cubicBezTo>
                <a:cubicBezTo>
                  <a:pt x="22028" y="11604"/>
                  <a:pt x="21767" y="11660"/>
                  <a:pt x="21503" y="11690"/>
                </a:cubicBezTo>
                <a:cubicBezTo>
                  <a:pt x="21428" y="11697"/>
                  <a:pt x="21357" y="11670"/>
                  <a:pt x="21367" y="11784"/>
                </a:cubicBezTo>
                <a:cubicBezTo>
                  <a:pt x="21322" y="11754"/>
                  <a:pt x="21272" y="11739"/>
                  <a:pt x="21223" y="11739"/>
                </a:cubicBezTo>
                <a:cubicBezTo>
                  <a:pt x="21160" y="11739"/>
                  <a:pt x="21097" y="11763"/>
                  <a:pt x="21045" y="11810"/>
                </a:cubicBezTo>
                <a:cubicBezTo>
                  <a:pt x="21022" y="11830"/>
                  <a:pt x="20980" y="11834"/>
                  <a:pt x="20948" y="11842"/>
                </a:cubicBezTo>
                <a:cubicBezTo>
                  <a:pt x="20843" y="11866"/>
                  <a:pt x="20738" y="11885"/>
                  <a:pt x="20635" y="11913"/>
                </a:cubicBezTo>
                <a:cubicBezTo>
                  <a:pt x="20547" y="11937"/>
                  <a:pt x="20464" y="11972"/>
                  <a:pt x="20384" y="12005"/>
                </a:cubicBezTo>
                <a:cubicBezTo>
                  <a:pt x="20326" y="12018"/>
                  <a:pt x="20256" y="12015"/>
                  <a:pt x="20212" y="12047"/>
                </a:cubicBezTo>
                <a:cubicBezTo>
                  <a:pt x="20206" y="12052"/>
                  <a:pt x="20200" y="12053"/>
                  <a:pt x="20193" y="12053"/>
                </a:cubicBezTo>
                <a:cubicBezTo>
                  <a:pt x="20159" y="12053"/>
                  <a:pt x="20115" y="12009"/>
                  <a:pt x="20090" y="12009"/>
                </a:cubicBezTo>
                <a:cubicBezTo>
                  <a:pt x="20077" y="12009"/>
                  <a:pt x="20069" y="12021"/>
                  <a:pt x="20069" y="12056"/>
                </a:cubicBezTo>
                <a:cubicBezTo>
                  <a:pt x="20017" y="12069"/>
                  <a:pt x="19969" y="12096"/>
                  <a:pt x="19939" y="12096"/>
                </a:cubicBezTo>
                <a:cubicBezTo>
                  <a:pt x="19932" y="12096"/>
                  <a:pt x="19926" y="12094"/>
                  <a:pt x="19922" y="12092"/>
                </a:cubicBezTo>
                <a:cubicBezTo>
                  <a:pt x="19894" y="12074"/>
                  <a:pt x="19868" y="12068"/>
                  <a:pt x="19842" y="12068"/>
                </a:cubicBezTo>
                <a:cubicBezTo>
                  <a:pt x="19785" y="12068"/>
                  <a:pt x="19731" y="12098"/>
                  <a:pt x="19676" y="12098"/>
                </a:cubicBezTo>
                <a:cubicBezTo>
                  <a:pt x="19675" y="12098"/>
                  <a:pt x="19674" y="12098"/>
                  <a:pt x="19674" y="12098"/>
                </a:cubicBezTo>
                <a:cubicBezTo>
                  <a:pt x="19453" y="12094"/>
                  <a:pt x="19231" y="12076"/>
                  <a:pt x="19010" y="12063"/>
                </a:cubicBezTo>
                <a:cubicBezTo>
                  <a:pt x="18969" y="12061"/>
                  <a:pt x="18929" y="12052"/>
                  <a:pt x="18883" y="12022"/>
                </a:cubicBezTo>
                <a:cubicBezTo>
                  <a:pt x="19024" y="11950"/>
                  <a:pt x="19163" y="11878"/>
                  <a:pt x="19303" y="11808"/>
                </a:cubicBezTo>
                <a:cubicBezTo>
                  <a:pt x="19508" y="11703"/>
                  <a:pt x="19714" y="11602"/>
                  <a:pt x="19920" y="11499"/>
                </a:cubicBezTo>
                <a:cubicBezTo>
                  <a:pt x="20066" y="11425"/>
                  <a:pt x="20218" y="11362"/>
                  <a:pt x="20358" y="11279"/>
                </a:cubicBezTo>
                <a:cubicBezTo>
                  <a:pt x="20636" y="11113"/>
                  <a:pt x="20899" y="10925"/>
                  <a:pt x="21180" y="10763"/>
                </a:cubicBezTo>
                <a:cubicBezTo>
                  <a:pt x="21398" y="10637"/>
                  <a:pt x="21633" y="10537"/>
                  <a:pt x="21860" y="10425"/>
                </a:cubicBezTo>
                <a:cubicBezTo>
                  <a:pt x="21923" y="10394"/>
                  <a:pt x="21989" y="10365"/>
                  <a:pt x="22045" y="10326"/>
                </a:cubicBezTo>
                <a:cubicBezTo>
                  <a:pt x="22072" y="10305"/>
                  <a:pt x="22082" y="10260"/>
                  <a:pt x="22088" y="10216"/>
                </a:cubicBezTo>
                <a:cubicBezTo>
                  <a:pt x="22324" y="10103"/>
                  <a:pt x="22523" y="9931"/>
                  <a:pt x="22714" y="9746"/>
                </a:cubicBezTo>
                <a:cubicBezTo>
                  <a:pt x="22786" y="9675"/>
                  <a:pt x="22878" y="9626"/>
                  <a:pt x="22961" y="9568"/>
                </a:cubicBezTo>
                <a:cubicBezTo>
                  <a:pt x="22985" y="9552"/>
                  <a:pt x="23010" y="9542"/>
                  <a:pt x="23033" y="9529"/>
                </a:cubicBezTo>
                <a:cubicBezTo>
                  <a:pt x="23211" y="9417"/>
                  <a:pt x="23216" y="9336"/>
                  <a:pt x="23053" y="9221"/>
                </a:cubicBezTo>
                <a:cubicBezTo>
                  <a:pt x="23033" y="9207"/>
                  <a:pt x="23014" y="9195"/>
                  <a:pt x="23006" y="9190"/>
                </a:cubicBezTo>
                <a:cubicBezTo>
                  <a:pt x="23229" y="9011"/>
                  <a:pt x="23439" y="8822"/>
                  <a:pt x="23671" y="8660"/>
                </a:cubicBezTo>
                <a:cubicBezTo>
                  <a:pt x="23839" y="8543"/>
                  <a:pt x="24032" y="8462"/>
                  <a:pt x="24215" y="8366"/>
                </a:cubicBezTo>
                <a:cubicBezTo>
                  <a:pt x="24253" y="8346"/>
                  <a:pt x="24294" y="8332"/>
                  <a:pt x="24331" y="8309"/>
                </a:cubicBezTo>
                <a:cubicBezTo>
                  <a:pt x="24500" y="8203"/>
                  <a:pt x="24510" y="8161"/>
                  <a:pt x="24396" y="8004"/>
                </a:cubicBezTo>
                <a:cubicBezTo>
                  <a:pt x="24652" y="7865"/>
                  <a:pt x="24807" y="7632"/>
                  <a:pt x="24961" y="7401"/>
                </a:cubicBezTo>
                <a:cubicBezTo>
                  <a:pt x="25070" y="7235"/>
                  <a:pt x="25038" y="7127"/>
                  <a:pt x="24876" y="7018"/>
                </a:cubicBezTo>
                <a:cubicBezTo>
                  <a:pt x="24786" y="6957"/>
                  <a:pt x="24698" y="6892"/>
                  <a:pt x="24603" y="6838"/>
                </a:cubicBezTo>
                <a:cubicBezTo>
                  <a:pt x="24528" y="6795"/>
                  <a:pt x="24444" y="6767"/>
                  <a:pt x="24364" y="6732"/>
                </a:cubicBezTo>
                <a:cubicBezTo>
                  <a:pt x="24638" y="6561"/>
                  <a:pt x="24797" y="6270"/>
                  <a:pt x="25012" y="6031"/>
                </a:cubicBezTo>
                <a:cubicBezTo>
                  <a:pt x="25168" y="5858"/>
                  <a:pt x="25339" y="5698"/>
                  <a:pt x="25505" y="5533"/>
                </a:cubicBezTo>
                <a:cubicBezTo>
                  <a:pt x="25723" y="5317"/>
                  <a:pt x="25722" y="5282"/>
                  <a:pt x="25471" y="5106"/>
                </a:cubicBezTo>
                <a:cubicBezTo>
                  <a:pt x="25616" y="4941"/>
                  <a:pt x="25758" y="4773"/>
                  <a:pt x="25906" y="4612"/>
                </a:cubicBezTo>
                <a:cubicBezTo>
                  <a:pt x="26026" y="4480"/>
                  <a:pt x="26028" y="4462"/>
                  <a:pt x="25929" y="4366"/>
                </a:cubicBezTo>
                <a:cubicBezTo>
                  <a:pt x="26074" y="4150"/>
                  <a:pt x="26227" y="3944"/>
                  <a:pt x="26356" y="3724"/>
                </a:cubicBezTo>
                <a:cubicBezTo>
                  <a:pt x="26428" y="3602"/>
                  <a:pt x="26388" y="3551"/>
                  <a:pt x="26247" y="3485"/>
                </a:cubicBezTo>
                <a:cubicBezTo>
                  <a:pt x="26125" y="3429"/>
                  <a:pt x="26009" y="3364"/>
                  <a:pt x="25882" y="3300"/>
                </a:cubicBezTo>
                <a:cubicBezTo>
                  <a:pt x="26072" y="3060"/>
                  <a:pt x="26272" y="2811"/>
                  <a:pt x="26475" y="2555"/>
                </a:cubicBezTo>
                <a:cubicBezTo>
                  <a:pt x="26447" y="2535"/>
                  <a:pt x="26419" y="2517"/>
                  <a:pt x="26406" y="2507"/>
                </a:cubicBezTo>
                <a:cubicBezTo>
                  <a:pt x="26524" y="2230"/>
                  <a:pt x="26783" y="2028"/>
                  <a:pt x="26812" y="1704"/>
                </a:cubicBezTo>
                <a:cubicBezTo>
                  <a:pt x="26820" y="1598"/>
                  <a:pt x="26820" y="1598"/>
                  <a:pt x="26727" y="1573"/>
                </a:cubicBezTo>
                <a:cubicBezTo>
                  <a:pt x="26910" y="1289"/>
                  <a:pt x="27092" y="1001"/>
                  <a:pt x="27280" y="717"/>
                </a:cubicBezTo>
                <a:cubicBezTo>
                  <a:pt x="27386" y="555"/>
                  <a:pt x="27509" y="400"/>
                  <a:pt x="27612" y="236"/>
                </a:cubicBezTo>
                <a:cubicBezTo>
                  <a:pt x="27652" y="172"/>
                  <a:pt x="27658" y="89"/>
                  <a:pt x="27681" y="13"/>
                </a:cubicBezTo>
                <a:cubicBezTo>
                  <a:pt x="27634" y="12"/>
                  <a:pt x="27583" y="1"/>
                  <a:pt x="27537" y="1"/>
                </a:cubicBezTo>
                <a:close/>
              </a:path>
            </a:pathLst>
          </a:custGeom>
          <a:solidFill>
            <a:srgbClr val="689A69">
              <a:alpha val="46666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" name="Google Shape;121;p35"/>
          <p:cNvSpPr/>
          <p:nvPr/>
        </p:nvSpPr>
        <p:spPr>
          <a:xfrm>
            <a:off x="-217913" y="49982"/>
            <a:ext cx="1119345" cy="979050"/>
          </a:xfrm>
          <a:custGeom>
            <a:avLst/>
            <a:gdLst/>
            <a:ahLst/>
            <a:cxnLst/>
            <a:rect l="l" t="t" r="r" b="b"/>
            <a:pathLst>
              <a:path w="37521" h="32821" extrusionOk="0">
                <a:moveTo>
                  <a:pt x="26707" y="0"/>
                </a:moveTo>
                <a:cubicBezTo>
                  <a:pt x="26685" y="0"/>
                  <a:pt x="26661" y="13"/>
                  <a:pt x="26641" y="39"/>
                </a:cubicBezTo>
                <a:cubicBezTo>
                  <a:pt x="26545" y="161"/>
                  <a:pt x="26394" y="228"/>
                  <a:pt x="26328" y="385"/>
                </a:cubicBezTo>
                <a:cubicBezTo>
                  <a:pt x="26298" y="456"/>
                  <a:pt x="26209" y="499"/>
                  <a:pt x="26148" y="559"/>
                </a:cubicBezTo>
                <a:cubicBezTo>
                  <a:pt x="25798" y="898"/>
                  <a:pt x="25454" y="1240"/>
                  <a:pt x="25100" y="1573"/>
                </a:cubicBezTo>
                <a:cubicBezTo>
                  <a:pt x="25000" y="1667"/>
                  <a:pt x="24872" y="1732"/>
                  <a:pt x="24744" y="1819"/>
                </a:cubicBezTo>
                <a:cubicBezTo>
                  <a:pt x="24724" y="1776"/>
                  <a:pt x="24701" y="1738"/>
                  <a:pt x="24688" y="1696"/>
                </a:cubicBezTo>
                <a:cubicBezTo>
                  <a:pt x="24665" y="1619"/>
                  <a:pt x="24621" y="1584"/>
                  <a:pt x="24562" y="1584"/>
                </a:cubicBezTo>
                <a:cubicBezTo>
                  <a:pt x="24540" y="1584"/>
                  <a:pt x="24516" y="1589"/>
                  <a:pt x="24490" y="1598"/>
                </a:cubicBezTo>
                <a:cubicBezTo>
                  <a:pt x="24413" y="1625"/>
                  <a:pt x="24327" y="1645"/>
                  <a:pt x="24266" y="1694"/>
                </a:cubicBezTo>
                <a:cubicBezTo>
                  <a:pt x="23997" y="1910"/>
                  <a:pt x="23720" y="2118"/>
                  <a:pt x="23515" y="2406"/>
                </a:cubicBezTo>
                <a:cubicBezTo>
                  <a:pt x="23432" y="2524"/>
                  <a:pt x="23308" y="2614"/>
                  <a:pt x="23200" y="2717"/>
                </a:cubicBezTo>
                <a:cubicBezTo>
                  <a:pt x="23090" y="2530"/>
                  <a:pt x="22973" y="2337"/>
                  <a:pt x="22862" y="2141"/>
                </a:cubicBezTo>
                <a:cubicBezTo>
                  <a:pt x="22829" y="2082"/>
                  <a:pt x="22792" y="2054"/>
                  <a:pt x="22740" y="2054"/>
                </a:cubicBezTo>
                <a:cubicBezTo>
                  <a:pt x="22719" y="2054"/>
                  <a:pt x="22696" y="2059"/>
                  <a:pt x="22670" y="2067"/>
                </a:cubicBezTo>
                <a:cubicBezTo>
                  <a:pt x="22500" y="2123"/>
                  <a:pt x="22383" y="2243"/>
                  <a:pt x="22274" y="2376"/>
                </a:cubicBezTo>
                <a:cubicBezTo>
                  <a:pt x="22162" y="2512"/>
                  <a:pt x="22052" y="2651"/>
                  <a:pt x="21943" y="2792"/>
                </a:cubicBezTo>
                <a:cubicBezTo>
                  <a:pt x="21900" y="2846"/>
                  <a:pt x="21866" y="2908"/>
                  <a:pt x="21822" y="2975"/>
                </a:cubicBezTo>
                <a:cubicBezTo>
                  <a:pt x="21796" y="2962"/>
                  <a:pt x="21765" y="2948"/>
                  <a:pt x="21737" y="2932"/>
                </a:cubicBezTo>
                <a:cubicBezTo>
                  <a:pt x="21685" y="2900"/>
                  <a:pt x="21648" y="2884"/>
                  <a:pt x="21616" y="2884"/>
                </a:cubicBezTo>
                <a:cubicBezTo>
                  <a:pt x="21574" y="2884"/>
                  <a:pt x="21543" y="2914"/>
                  <a:pt x="21498" y="2980"/>
                </a:cubicBezTo>
                <a:cubicBezTo>
                  <a:pt x="21370" y="3167"/>
                  <a:pt x="21220" y="3328"/>
                  <a:pt x="21029" y="3455"/>
                </a:cubicBezTo>
                <a:cubicBezTo>
                  <a:pt x="20977" y="3489"/>
                  <a:pt x="20952" y="3565"/>
                  <a:pt x="20916" y="3621"/>
                </a:cubicBezTo>
                <a:cubicBezTo>
                  <a:pt x="20850" y="3555"/>
                  <a:pt x="20782" y="3481"/>
                  <a:pt x="20709" y="3411"/>
                </a:cubicBezTo>
                <a:cubicBezTo>
                  <a:pt x="20679" y="3382"/>
                  <a:pt x="20645" y="3367"/>
                  <a:pt x="20610" y="3367"/>
                </a:cubicBezTo>
                <a:cubicBezTo>
                  <a:pt x="20580" y="3367"/>
                  <a:pt x="20549" y="3378"/>
                  <a:pt x="20520" y="3402"/>
                </a:cubicBezTo>
                <a:cubicBezTo>
                  <a:pt x="20456" y="3456"/>
                  <a:pt x="20393" y="3515"/>
                  <a:pt x="20339" y="3581"/>
                </a:cubicBezTo>
                <a:cubicBezTo>
                  <a:pt x="20221" y="3725"/>
                  <a:pt x="20108" y="3874"/>
                  <a:pt x="19993" y="4021"/>
                </a:cubicBezTo>
                <a:cubicBezTo>
                  <a:pt x="19986" y="4029"/>
                  <a:pt x="19976" y="4039"/>
                  <a:pt x="19973" y="4049"/>
                </a:cubicBezTo>
                <a:cubicBezTo>
                  <a:pt x="19932" y="4168"/>
                  <a:pt x="19885" y="4274"/>
                  <a:pt x="19742" y="4319"/>
                </a:cubicBezTo>
                <a:cubicBezTo>
                  <a:pt x="19697" y="4333"/>
                  <a:pt x="19680" y="4436"/>
                  <a:pt x="19650" y="4500"/>
                </a:cubicBezTo>
                <a:cubicBezTo>
                  <a:pt x="19614" y="4575"/>
                  <a:pt x="19577" y="4651"/>
                  <a:pt x="19532" y="4742"/>
                </a:cubicBezTo>
                <a:cubicBezTo>
                  <a:pt x="19384" y="4508"/>
                  <a:pt x="19256" y="4296"/>
                  <a:pt x="19116" y="4090"/>
                </a:cubicBezTo>
                <a:cubicBezTo>
                  <a:pt x="19095" y="4060"/>
                  <a:pt x="19022" y="4065"/>
                  <a:pt x="18978" y="4057"/>
                </a:cubicBezTo>
                <a:cubicBezTo>
                  <a:pt x="18795" y="3873"/>
                  <a:pt x="18605" y="3683"/>
                  <a:pt x="18414" y="3497"/>
                </a:cubicBezTo>
                <a:cubicBezTo>
                  <a:pt x="18401" y="3485"/>
                  <a:pt x="18377" y="3479"/>
                  <a:pt x="18354" y="3479"/>
                </a:cubicBezTo>
                <a:cubicBezTo>
                  <a:pt x="18341" y="3479"/>
                  <a:pt x="18328" y="3481"/>
                  <a:pt x="18317" y="3484"/>
                </a:cubicBezTo>
                <a:cubicBezTo>
                  <a:pt x="18194" y="3522"/>
                  <a:pt x="18098" y="3591"/>
                  <a:pt x="18034" y="3710"/>
                </a:cubicBezTo>
                <a:cubicBezTo>
                  <a:pt x="17972" y="3828"/>
                  <a:pt x="17884" y="3932"/>
                  <a:pt x="17810" y="4043"/>
                </a:cubicBezTo>
                <a:cubicBezTo>
                  <a:pt x="17773" y="4099"/>
                  <a:pt x="17740" y="4160"/>
                  <a:pt x="17704" y="4219"/>
                </a:cubicBezTo>
                <a:cubicBezTo>
                  <a:pt x="17663" y="4190"/>
                  <a:pt x="17629" y="4175"/>
                  <a:pt x="17599" y="4175"/>
                </a:cubicBezTo>
                <a:cubicBezTo>
                  <a:pt x="17554" y="4175"/>
                  <a:pt x="17518" y="4209"/>
                  <a:pt x="17484" y="4286"/>
                </a:cubicBezTo>
                <a:cubicBezTo>
                  <a:pt x="17370" y="4533"/>
                  <a:pt x="17268" y="4789"/>
                  <a:pt x="17164" y="5031"/>
                </a:cubicBezTo>
                <a:cubicBezTo>
                  <a:pt x="17103" y="4978"/>
                  <a:pt x="17023" y="4906"/>
                  <a:pt x="16944" y="4836"/>
                </a:cubicBezTo>
                <a:cubicBezTo>
                  <a:pt x="16904" y="4800"/>
                  <a:pt x="16864" y="4781"/>
                  <a:pt x="16827" y="4781"/>
                </a:cubicBezTo>
                <a:cubicBezTo>
                  <a:pt x="16787" y="4781"/>
                  <a:pt x="16749" y="4803"/>
                  <a:pt x="16716" y="4851"/>
                </a:cubicBezTo>
                <a:cubicBezTo>
                  <a:pt x="16624" y="4984"/>
                  <a:pt x="16532" y="5122"/>
                  <a:pt x="16471" y="5269"/>
                </a:cubicBezTo>
                <a:cubicBezTo>
                  <a:pt x="16384" y="5484"/>
                  <a:pt x="16321" y="5711"/>
                  <a:pt x="16254" y="5933"/>
                </a:cubicBezTo>
                <a:cubicBezTo>
                  <a:pt x="16233" y="6005"/>
                  <a:pt x="16229" y="6082"/>
                  <a:pt x="16215" y="6163"/>
                </a:cubicBezTo>
                <a:cubicBezTo>
                  <a:pt x="16079" y="6188"/>
                  <a:pt x="16059" y="6215"/>
                  <a:pt x="16056" y="6445"/>
                </a:cubicBezTo>
                <a:cubicBezTo>
                  <a:pt x="16054" y="6610"/>
                  <a:pt x="16068" y="6775"/>
                  <a:pt x="16061" y="6941"/>
                </a:cubicBezTo>
                <a:cubicBezTo>
                  <a:pt x="16055" y="7088"/>
                  <a:pt x="16030" y="7234"/>
                  <a:pt x="16014" y="7382"/>
                </a:cubicBezTo>
                <a:cubicBezTo>
                  <a:pt x="15916" y="7319"/>
                  <a:pt x="15818" y="7258"/>
                  <a:pt x="15723" y="7193"/>
                </a:cubicBezTo>
                <a:cubicBezTo>
                  <a:pt x="15692" y="7172"/>
                  <a:pt x="15662" y="7162"/>
                  <a:pt x="15635" y="7162"/>
                </a:cubicBezTo>
                <a:cubicBezTo>
                  <a:pt x="15593" y="7162"/>
                  <a:pt x="15558" y="7189"/>
                  <a:pt x="15538" y="7242"/>
                </a:cubicBezTo>
                <a:cubicBezTo>
                  <a:pt x="15477" y="7403"/>
                  <a:pt x="15427" y="7571"/>
                  <a:pt x="15377" y="7736"/>
                </a:cubicBezTo>
                <a:cubicBezTo>
                  <a:pt x="15348" y="7835"/>
                  <a:pt x="15314" y="7936"/>
                  <a:pt x="15302" y="8037"/>
                </a:cubicBezTo>
                <a:cubicBezTo>
                  <a:pt x="15267" y="8302"/>
                  <a:pt x="15242" y="8569"/>
                  <a:pt x="15214" y="8837"/>
                </a:cubicBezTo>
                <a:cubicBezTo>
                  <a:pt x="15205" y="8832"/>
                  <a:pt x="15186" y="8813"/>
                  <a:pt x="15168" y="8811"/>
                </a:cubicBezTo>
                <a:cubicBezTo>
                  <a:pt x="15147" y="8808"/>
                  <a:pt x="15123" y="8803"/>
                  <a:pt x="15101" y="8803"/>
                </a:cubicBezTo>
                <a:cubicBezTo>
                  <a:pt x="15085" y="8803"/>
                  <a:pt x="15071" y="8805"/>
                  <a:pt x="15061" y="8813"/>
                </a:cubicBezTo>
                <a:cubicBezTo>
                  <a:pt x="15027" y="8837"/>
                  <a:pt x="14998" y="8881"/>
                  <a:pt x="14990" y="8922"/>
                </a:cubicBezTo>
                <a:cubicBezTo>
                  <a:pt x="14983" y="8966"/>
                  <a:pt x="15000" y="9016"/>
                  <a:pt x="15008" y="9063"/>
                </a:cubicBezTo>
                <a:cubicBezTo>
                  <a:pt x="15047" y="9287"/>
                  <a:pt x="15004" y="9503"/>
                  <a:pt x="14950" y="9723"/>
                </a:cubicBezTo>
                <a:cubicBezTo>
                  <a:pt x="14886" y="9980"/>
                  <a:pt x="14854" y="10246"/>
                  <a:pt x="14794" y="10504"/>
                </a:cubicBezTo>
                <a:cubicBezTo>
                  <a:pt x="14778" y="10576"/>
                  <a:pt x="14729" y="10635"/>
                  <a:pt x="14840" y="10663"/>
                </a:cubicBezTo>
                <a:cubicBezTo>
                  <a:pt x="14739" y="10740"/>
                  <a:pt x="14711" y="10861"/>
                  <a:pt x="14757" y="10976"/>
                </a:cubicBezTo>
                <a:cubicBezTo>
                  <a:pt x="14769" y="11005"/>
                  <a:pt x="14759" y="11045"/>
                  <a:pt x="14756" y="11080"/>
                </a:cubicBezTo>
                <a:cubicBezTo>
                  <a:pt x="14744" y="11187"/>
                  <a:pt x="14727" y="11292"/>
                  <a:pt x="14720" y="11399"/>
                </a:cubicBezTo>
                <a:cubicBezTo>
                  <a:pt x="14713" y="11489"/>
                  <a:pt x="14717" y="11580"/>
                  <a:pt x="14723" y="11667"/>
                </a:cubicBezTo>
                <a:cubicBezTo>
                  <a:pt x="14716" y="11725"/>
                  <a:pt x="14691" y="11790"/>
                  <a:pt x="14707" y="11844"/>
                </a:cubicBezTo>
                <a:cubicBezTo>
                  <a:pt x="14723" y="11903"/>
                  <a:pt x="14558" y="11944"/>
                  <a:pt x="14667" y="11982"/>
                </a:cubicBezTo>
                <a:cubicBezTo>
                  <a:pt x="14664" y="12046"/>
                  <a:pt x="14677" y="12113"/>
                  <a:pt x="14653" y="12132"/>
                </a:cubicBezTo>
                <a:cubicBezTo>
                  <a:pt x="14569" y="12198"/>
                  <a:pt x="14605" y="12291"/>
                  <a:pt x="14577" y="12367"/>
                </a:cubicBezTo>
                <a:cubicBezTo>
                  <a:pt x="14501" y="12576"/>
                  <a:pt x="14412" y="12779"/>
                  <a:pt x="14326" y="12984"/>
                </a:cubicBezTo>
                <a:cubicBezTo>
                  <a:pt x="14311" y="13021"/>
                  <a:pt x="14289" y="13057"/>
                  <a:pt x="14245" y="13091"/>
                </a:cubicBezTo>
                <a:cubicBezTo>
                  <a:pt x="14223" y="12934"/>
                  <a:pt x="14202" y="12779"/>
                  <a:pt x="14181" y="12624"/>
                </a:cubicBezTo>
                <a:cubicBezTo>
                  <a:pt x="14150" y="12394"/>
                  <a:pt x="14121" y="12167"/>
                  <a:pt x="14093" y="11939"/>
                </a:cubicBezTo>
                <a:cubicBezTo>
                  <a:pt x="14072" y="11777"/>
                  <a:pt x="14063" y="11612"/>
                  <a:pt x="14029" y="11453"/>
                </a:cubicBezTo>
                <a:cubicBezTo>
                  <a:pt x="13962" y="11137"/>
                  <a:pt x="13872" y="10825"/>
                  <a:pt x="13812" y="10508"/>
                </a:cubicBezTo>
                <a:cubicBezTo>
                  <a:pt x="13764" y="10259"/>
                  <a:pt x="13747" y="10006"/>
                  <a:pt x="13716" y="9754"/>
                </a:cubicBezTo>
                <a:cubicBezTo>
                  <a:pt x="13709" y="9685"/>
                  <a:pt x="13704" y="9614"/>
                  <a:pt x="13684" y="9547"/>
                </a:cubicBezTo>
                <a:cubicBezTo>
                  <a:pt x="13675" y="9515"/>
                  <a:pt x="13636" y="9491"/>
                  <a:pt x="13596" y="9471"/>
                </a:cubicBezTo>
                <a:cubicBezTo>
                  <a:pt x="13567" y="9212"/>
                  <a:pt x="13469" y="8967"/>
                  <a:pt x="13358" y="8725"/>
                </a:cubicBezTo>
                <a:cubicBezTo>
                  <a:pt x="13315" y="8636"/>
                  <a:pt x="13298" y="8533"/>
                  <a:pt x="13272" y="8435"/>
                </a:cubicBezTo>
                <a:cubicBezTo>
                  <a:pt x="13263" y="8407"/>
                  <a:pt x="13263" y="8380"/>
                  <a:pt x="13257" y="8354"/>
                </a:cubicBezTo>
                <a:cubicBezTo>
                  <a:pt x="13229" y="8227"/>
                  <a:pt x="13189" y="8167"/>
                  <a:pt x="13125" y="8167"/>
                </a:cubicBezTo>
                <a:cubicBezTo>
                  <a:pt x="13085" y="8167"/>
                  <a:pt x="13036" y="8190"/>
                  <a:pt x="12973" y="8234"/>
                </a:cubicBezTo>
                <a:cubicBezTo>
                  <a:pt x="12955" y="8247"/>
                  <a:pt x="12937" y="8261"/>
                  <a:pt x="12929" y="8267"/>
                </a:cubicBezTo>
                <a:cubicBezTo>
                  <a:pt x="12833" y="7999"/>
                  <a:pt x="12723" y="7736"/>
                  <a:pt x="12648" y="7465"/>
                </a:cubicBezTo>
                <a:cubicBezTo>
                  <a:pt x="12593" y="7268"/>
                  <a:pt x="12579" y="7058"/>
                  <a:pt x="12548" y="6854"/>
                </a:cubicBezTo>
                <a:cubicBezTo>
                  <a:pt x="12542" y="6811"/>
                  <a:pt x="12542" y="6768"/>
                  <a:pt x="12533" y="6727"/>
                </a:cubicBezTo>
                <a:cubicBezTo>
                  <a:pt x="12503" y="6589"/>
                  <a:pt x="12476" y="6537"/>
                  <a:pt x="12399" y="6537"/>
                </a:cubicBezTo>
                <a:cubicBezTo>
                  <a:pt x="12366" y="6537"/>
                  <a:pt x="12323" y="6547"/>
                  <a:pt x="12267" y="6563"/>
                </a:cubicBezTo>
                <a:cubicBezTo>
                  <a:pt x="12219" y="6277"/>
                  <a:pt x="12051" y="6053"/>
                  <a:pt x="11884" y="5832"/>
                </a:cubicBezTo>
                <a:cubicBezTo>
                  <a:pt x="11818" y="5745"/>
                  <a:pt x="11755" y="5704"/>
                  <a:pt x="11685" y="5704"/>
                </a:cubicBezTo>
                <a:cubicBezTo>
                  <a:pt x="11627" y="5704"/>
                  <a:pt x="11565" y="5732"/>
                  <a:pt x="11494" y="5786"/>
                </a:cubicBezTo>
                <a:cubicBezTo>
                  <a:pt x="11406" y="5850"/>
                  <a:pt x="11317" y="5911"/>
                  <a:pt x="11234" y="5983"/>
                </a:cubicBezTo>
                <a:cubicBezTo>
                  <a:pt x="11169" y="6041"/>
                  <a:pt x="11115" y="6111"/>
                  <a:pt x="11055" y="6175"/>
                </a:cubicBezTo>
                <a:cubicBezTo>
                  <a:pt x="10986" y="5859"/>
                  <a:pt x="10762" y="5614"/>
                  <a:pt x="10608" y="5333"/>
                </a:cubicBezTo>
                <a:cubicBezTo>
                  <a:pt x="10495" y="5128"/>
                  <a:pt x="10401" y="4913"/>
                  <a:pt x="10300" y="4702"/>
                </a:cubicBezTo>
                <a:cubicBezTo>
                  <a:pt x="10226" y="4546"/>
                  <a:pt x="10182" y="4474"/>
                  <a:pt x="10114" y="4474"/>
                </a:cubicBezTo>
                <a:cubicBezTo>
                  <a:pt x="10061" y="4474"/>
                  <a:pt x="9993" y="4516"/>
                  <a:pt x="9886" y="4594"/>
                </a:cubicBezTo>
                <a:cubicBezTo>
                  <a:pt x="9775" y="4403"/>
                  <a:pt x="9664" y="4213"/>
                  <a:pt x="9559" y="4021"/>
                </a:cubicBezTo>
                <a:cubicBezTo>
                  <a:pt x="9506" y="3922"/>
                  <a:pt x="9480" y="3882"/>
                  <a:pt x="9437" y="3882"/>
                </a:cubicBezTo>
                <a:cubicBezTo>
                  <a:pt x="9412" y="3882"/>
                  <a:pt x="9381" y="3896"/>
                  <a:pt x="9336" y="3918"/>
                </a:cubicBezTo>
                <a:cubicBezTo>
                  <a:pt x="9181" y="3709"/>
                  <a:pt x="9035" y="3497"/>
                  <a:pt x="8870" y="3303"/>
                </a:cubicBezTo>
                <a:cubicBezTo>
                  <a:pt x="8829" y="3254"/>
                  <a:pt x="8795" y="3232"/>
                  <a:pt x="8759" y="3232"/>
                </a:cubicBezTo>
                <a:cubicBezTo>
                  <a:pt x="8715" y="3232"/>
                  <a:pt x="8669" y="3266"/>
                  <a:pt x="8610" y="3328"/>
                </a:cubicBezTo>
                <a:cubicBezTo>
                  <a:pt x="8515" y="3424"/>
                  <a:pt x="8415" y="3513"/>
                  <a:pt x="8313" y="3611"/>
                </a:cubicBezTo>
                <a:cubicBezTo>
                  <a:pt x="8150" y="3351"/>
                  <a:pt x="7979" y="3082"/>
                  <a:pt x="7805" y="2805"/>
                </a:cubicBezTo>
                <a:cubicBezTo>
                  <a:pt x="7778" y="2826"/>
                  <a:pt x="7752" y="2845"/>
                  <a:pt x="7738" y="2855"/>
                </a:cubicBezTo>
                <a:cubicBezTo>
                  <a:pt x="7515" y="2653"/>
                  <a:pt x="7411" y="2340"/>
                  <a:pt x="7114" y="2207"/>
                </a:cubicBezTo>
                <a:cubicBezTo>
                  <a:pt x="7073" y="2189"/>
                  <a:pt x="7049" y="2179"/>
                  <a:pt x="7031" y="2179"/>
                </a:cubicBezTo>
                <a:cubicBezTo>
                  <a:pt x="7007" y="2179"/>
                  <a:pt x="6994" y="2198"/>
                  <a:pt x="6964" y="2244"/>
                </a:cubicBezTo>
                <a:cubicBezTo>
                  <a:pt x="6755" y="1978"/>
                  <a:pt x="6543" y="1712"/>
                  <a:pt x="6336" y="1441"/>
                </a:cubicBezTo>
                <a:cubicBezTo>
                  <a:pt x="6218" y="1285"/>
                  <a:pt x="6112" y="1121"/>
                  <a:pt x="5989" y="968"/>
                </a:cubicBezTo>
                <a:cubicBezTo>
                  <a:pt x="5942" y="910"/>
                  <a:pt x="5865" y="876"/>
                  <a:pt x="5802" y="831"/>
                </a:cubicBezTo>
                <a:cubicBezTo>
                  <a:pt x="5776" y="895"/>
                  <a:pt x="5727" y="962"/>
                  <a:pt x="5731" y="1025"/>
                </a:cubicBezTo>
                <a:cubicBezTo>
                  <a:pt x="5742" y="1249"/>
                  <a:pt x="5766" y="1473"/>
                  <a:pt x="5798" y="1696"/>
                </a:cubicBezTo>
                <a:cubicBezTo>
                  <a:pt x="5830" y="1922"/>
                  <a:pt x="5878" y="2146"/>
                  <a:pt x="5917" y="2372"/>
                </a:cubicBezTo>
                <a:cubicBezTo>
                  <a:pt x="5907" y="2368"/>
                  <a:pt x="5896" y="2366"/>
                  <a:pt x="5885" y="2362"/>
                </a:cubicBezTo>
                <a:cubicBezTo>
                  <a:pt x="5864" y="2396"/>
                  <a:pt x="5821" y="2434"/>
                  <a:pt x="5824" y="2465"/>
                </a:cubicBezTo>
                <a:cubicBezTo>
                  <a:pt x="5842" y="2681"/>
                  <a:pt x="5874" y="2895"/>
                  <a:pt x="5891" y="3111"/>
                </a:cubicBezTo>
                <a:cubicBezTo>
                  <a:pt x="5899" y="3178"/>
                  <a:pt x="5860" y="3249"/>
                  <a:pt x="5865" y="3317"/>
                </a:cubicBezTo>
                <a:cubicBezTo>
                  <a:pt x="5874" y="3452"/>
                  <a:pt x="5900" y="3586"/>
                  <a:pt x="5919" y="3729"/>
                </a:cubicBezTo>
                <a:cubicBezTo>
                  <a:pt x="5893" y="3721"/>
                  <a:pt x="5869" y="3714"/>
                  <a:pt x="5844" y="3707"/>
                </a:cubicBezTo>
                <a:cubicBezTo>
                  <a:pt x="5803" y="3694"/>
                  <a:pt x="5767" y="3688"/>
                  <a:pt x="5736" y="3688"/>
                </a:cubicBezTo>
                <a:cubicBezTo>
                  <a:pt x="5642" y="3688"/>
                  <a:pt x="5590" y="3747"/>
                  <a:pt x="5577" y="3877"/>
                </a:cubicBezTo>
                <a:cubicBezTo>
                  <a:pt x="5549" y="4146"/>
                  <a:pt x="5528" y="4415"/>
                  <a:pt x="5510" y="4686"/>
                </a:cubicBezTo>
                <a:cubicBezTo>
                  <a:pt x="5505" y="4768"/>
                  <a:pt x="5521" y="4850"/>
                  <a:pt x="5528" y="4940"/>
                </a:cubicBezTo>
                <a:cubicBezTo>
                  <a:pt x="5498" y="4929"/>
                  <a:pt x="5461" y="4914"/>
                  <a:pt x="5422" y="4902"/>
                </a:cubicBezTo>
                <a:cubicBezTo>
                  <a:pt x="5403" y="4896"/>
                  <a:pt x="5386" y="4893"/>
                  <a:pt x="5370" y="4893"/>
                </a:cubicBezTo>
                <a:cubicBezTo>
                  <a:pt x="5318" y="4893"/>
                  <a:pt x="5290" y="4928"/>
                  <a:pt x="5300" y="4994"/>
                </a:cubicBezTo>
                <a:cubicBezTo>
                  <a:pt x="5317" y="5102"/>
                  <a:pt x="5351" y="5206"/>
                  <a:pt x="5369" y="5313"/>
                </a:cubicBezTo>
                <a:cubicBezTo>
                  <a:pt x="5386" y="5432"/>
                  <a:pt x="5403" y="5551"/>
                  <a:pt x="5405" y="5669"/>
                </a:cubicBezTo>
                <a:cubicBezTo>
                  <a:pt x="5409" y="5885"/>
                  <a:pt x="5400" y="6103"/>
                  <a:pt x="5397" y="6298"/>
                </a:cubicBezTo>
                <a:cubicBezTo>
                  <a:pt x="5153" y="6316"/>
                  <a:pt x="4901" y="6329"/>
                  <a:pt x="4650" y="6353"/>
                </a:cubicBezTo>
                <a:cubicBezTo>
                  <a:pt x="4613" y="6355"/>
                  <a:pt x="4553" y="6403"/>
                  <a:pt x="4550" y="6435"/>
                </a:cubicBezTo>
                <a:cubicBezTo>
                  <a:pt x="4529" y="6591"/>
                  <a:pt x="4525" y="6751"/>
                  <a:pt x="4514" y="6919"/>
                </a:cubicBezTo>
                <a:cubicBezTo>
                  <a:pt x="4427" y="6940"/>
                  <a:pt x="4419" y="6964"/>
                  <a:pt x="4460" y="7087"/>
                </a:cubicBezTo>
                <a:cubicBezTo>
                  <a:pt x="4509" y="7233"/>
                  <a:pt x="4548" y="7382"/>
                  <a:pt x="4588" y="7525"/>
                </a:cubicBezTo>
                <a:cubicBezTo>
                  <a:pt x="4424" y="7528"/>
                  <a:pt x="4399" y="7559"/>
                  <a:pt x="4463" y="7706"/>
                </a:cubicBezTo>
                <a:cubicBezTo>
                  <a:pt x="4561" y="7928"/>
                  <a:pt x="4670" y="8146"/>
                  <a:pt x="4768" y="8369"/>
                </a:cubicBezTo>
                <a:cubicBezTo>
                  <a:pt x="4798" y="8436"/>
                  <a:pt x="4805" y="8514"/>
                  <a:pt x="4822" y="8583"/>
                </a:cubicBezTo>
                <a:cubicBezTo>
                  <a:pt x="4704" y="8570"/>
                  <a:pt x="4598" y="8557"/>
                  <a:pt x="4493" y="8546"/>
                </a:cubicBezTo>
                <a:cubicBezTo>
                  <a:pt x="4485" y="8545"/>
                  <a:pt x="4476" y="8545"/>
                  <a:pt x="4468" y="8545"/>
                </a:cubicBezTo>
                <a:cubicBezTo>
                  <a:pt x="4390" y="8545"/>
                  <a:pt x="4356" y="8595"/>
                  <a:pt x="4366" y="8674"/>
                </a:cubicBezTo>
                <a:cubicBezTo>
                  <a:pt x="4375" y="8750"/>
                  <a:pt x="4386" y="8832"/>
                  <a:pt x="4423" y="8896"/>
                </a:cubicBezTo>
                <a:cubicBezTo>
                  <a:pt x="4572" y="9153"/>
                  <a:pt x="4623" y="9441"/>
                  <a:pt x="4707" y="9719"/>
                </a:cubicBezTo>
                <a:cubicBezTo>
                  <a:pt x="4773" y="9936"/>
                  <a:pt x="4880" y="10141"/>
                  <a:pt x="4975" y="10350"/>
                </a:cubicBezTo>
                <a:cubicBezTo>
                  <a:pt x="5014" y="10435"/>
                  <a:pt x="5067" y="10516"/>
                  <a:pt x="5105" y="10581"/>
                </a:cubicBezTo>
                <a:cubicBezTo>
                  <a:pt x="4944" y="10567"/>
                  <a:pt x="4772" y="10547"/>
                  <a:pt x="4599" y="10538"/>
                </a:cubicBezTo>
                <a:cubicBezTo>
                  <a:pt x="4557" y="10536"/>
                  <a:pt x="4514" y="10535"/>
                  <a:pt x="4472" y="10535"/>
                </a:cubicBezTo>
                <a:cubicBezTo>
                  <a:pt x="4390" y="10535"/>
                  <a:pt x="4308" y="10538"/>
                  <a:pt x="4226" y="10540"/>
                </a:cubicBezTo>
                <a:cubicBezTo>
                  <a:pt x="4085" y="10541"/>
                  <a:pt x="4071" y="10558"/>
                  <a:pt x="4080" y="10694"/>
                </a:cubicBezTo>
                <a:cubicBezTo>
                  <a:pt x="4082" y="10716"/>
                  <a:pt x="4082" y="10738"/>
                  <a:pt x="4084" y="10775"/>
                </a:cubicBezTo>
                <a:cubicBezTo>
                  <a:pt x="4016" y="10743"/>
                  <a:pt x="3950" y="10732"/>
                  <a:pt x="3885" y="10732"/>
                </a:cubicBezTo>
                <a:cubicBezTo>
                  <a:pt x="3732" y="10732"/>
                  <a:pt x="3586" y="10794"/>
                  <a:pt x="3437" y="10804"/>
                </a:cubicBezTo>
                <a:cubicBezTo>
                  <a:pt x="3414" y="10805"/>
                  <a:pt x="3373" y="10857"/>
                  <a:pt x="3374" y="10885"/>
                </a:cubicBezTo>
                <a:cubicBezTo>
                  <a:pt x="3382" y="11070"/>
                  <a:pt x="3387" y="11255"/>
                  <a:pt x="3415" y="11437"/>
                </a:cubicBezTo>
                <a:cubicBezTo>
                  <a:pt x="3430" y="11533"/>
                  <a:pt x="3491" y="11621"/>
                  <a:pt x="3541" y="11736"/>
                </a:cubicBezTo>
                <a:lnTo>
                  <a:pt x="3541" y="11736"/>
                </a:lnTo>
                <a:cubicBezTo>
                  <a:pt x="3539" y="11735"/>
                  <a:pt x="3528" y="11730"/>
                  <a:pt x="3516" y="11730"/>
                </a:cubicBezTo>
                <a:cubicBezTo>
                  <a:pt x="3513" y="11730"/>
                  <a:pt x="3510" y="11730"/>
                  <a:pt x="3508" y="11731"/>
                </a:cubicBezTo>
                <a:cubicBezTo>
                  <a:pt x="3358" y="11761"/>
                  <a:pt x="3336" y="11827"/>
                  <a:pt x="3418" y="11956"/>
                </a:cubicBezTo>
                <a:cubicBezTo>
                  <a:pt x="3532" y="12136"/>
                  <a:pt x="3639" y="12321"/>
                  <a:pt x="3752" y="12501"/>
                </a:cubicBezTo>
                <a:cubicBezTo>
                  <a:pt x="3780" y="12546"/>
                  <a:pt x="3817" y="12586"/>
                  <a:pt x="3848" y="12624"/>
                </a:cubicBezTo>
                <a:cubicBezTo>
                  <a:pt x="3778" y="12654"/>
                  <a:pt x="3703" y="12685"/>
                  <a:pt x="3629" y="12717"/>
                </a:cubicBezTo>
                <a:cubicBezTo>
                  <a:pt x="3553" y="12750"/>
                  <a:pt x="3542" y="12796"/>
                  <a:pt x="3578" y="12876"/>
                </a:cubicBezTo>
                <a:cubicBezTo>
                  <a:pt x="3706" y="13153"/>
                  <a:pt x="3894" y="13370"/>
                  <a:pt x="4170" y="13506"/>
                </a:cubicBezTo>
                <a:cubicBezTo>
                  <a:pt x="4187" y="13515"/>
                  <a:pt x="4201" y="13529"/>
                  <a:pt x="4218" y="13542"/>
                </a:cubicBezTo>
                <a:cubicBezTo>
                  <a:pt x="4211" y="13555"/>
                  <a:pt x="4206" y="13565"/>
                  <a:pt x="4198" y="13571"/>
                </a:cubicBezTo>
                <a:cubicBezTo>
                  <a:pt x="4165" y="13599"/>
                  <a:pt x="4130" y="13627"/>
                  <a:pt x="4097" y="13654"/>
                </a:cubicBezTo>
                <a:cubicBezTo>
                  <a:pt x="4126" y="13686"/>
                  <a:pt x="4148" y="13735"/>
                  <a:pt x="4186" y="13752"/>
                </a:cubicBezTo>
                <a:cubicBezTo>
                  <a:pt x="4372" y="13845"/>
                  <a:pt x="4483" y="14002"/>
                  <a:pt x="4572" y="14180"/>
                </a:cubicBezTo>
                <a:cubicBezTo>
                  <a:pt x="4599" y="14235"/>
                  <a:pt x="4633" y="14287"/>
                  <a:pt x="4659" y="14334"/>
                </a:cubicBezTo>
                <a:cubicBezTo>
                  <a:pt x="4547" y="14381"/>
                  <a:pt x="4440" y="14432"/>
                  <a:pt x="4329" y="14474"/>
                </a:cubicBezTo>
                <a:cubicBezTo>
                  <a:pt x="4242" y="14506"/>
                  <a:pt x="4241" y="14570"/>
                  <a:pt x="4269" y="14630"/>
                </a:cubicBezTo>
                <a:cubicBezTo>
                  <a:pt x="4396" y="14895"/>
                  <a:pt x="4547" y="15146"/>
                  <a:pt x="4802" y="15317"/>
                </a:cubicBezTo>
                <a:cubicBezTo>
                  <a:pt x="4897" y="15382"/>
                  <a:pt x="4977" y="15470"/>
                  <a:pt x="5100" y="15580"/>
                </a:cubicBezTo>
                <a:cubicBezTo>
                  <a:pt x="5054" y="15574"/>
                  <a:pt x="5014" y="15571"/>
                  <a:pt x="4975" y="15567"/>
                </a:cubicBezTo>
                <a:lnTo>
                  <a:pt x="4975" y="15567"/>
                </a:lnTo>
                <a:cubicBezTo>
                  <a:pt x="4949" y="15825"/>
                  <a:pt x="5177" y="15888"/>
                  <a:pt x="5299" y="16024"/>
                </a:cubicBezTo>
                <a:cubicBezTo>
                  <a:pt x="5451" y="16192"/>
                  <a:pt x="5630" y="16336"/>
                  <a:pt x="5791" y="16495"/>
                </a:cubicBezTo>
                <a:cubicBezTo>
                  <a:pt x="5960" y="16663"/>
                  <a:pt x="6130" y="16830"/>
                  <a:pt x="6285" y="17010"/>
                </a:cubicBezTo>
                <a:cubicBezTo>
                  <a:pt x="6389" y="17132"/>
                  <a:pt x="6469" y="17275"/>
                  <a:pt x="6558" y="17409"/>
                </a:cubicBezTo>
                <a:cubicBezTo>
                  <a:pt x="6590" y="17456"/>
                  <a:pt x="6625" y="17504"/>
                  <a:pt x="6670" y="17568"/>
                </a:cubicBezTo>
                <a:cubicBezTo>
                  <a:pt x="6628" y="17559"/>
                  <a:pt x="6604" y="17553"/>
                  <a:pt x="6580" y="17549"/>
                </a:cubicBezTo>
                <a:cubicBezTo>
                  <a:pt x="6415" y="17521"/>
                  <a:pt x="6251" y="17488"/>
                  <a:pt x="6085" y="17470"/>
                </a:cubicBezTo>
                <a:cubicBezTo>
                  <a:pt x="5945" y="17454"/>
                  <a:pt x="5802" y="17459"/>
                  <a:pt x="5662" y="17445"/>
                </a:cubicBezTo>
                <a:cubicBezTo>
                  <a:pt x="5453" y="17423"/>
                  <a:pt x="5246" y="17389"/>
                  <a:pt x="5040" y="17367"/>
                </a:cubicBezTo>
                <a:cubicBezTo>
                  <a:pt x="5035" y="17366"/>
                  <a:pt x="5031" y="17366"/>
                  <a:pt x="5027" y="17366"/>
                </a:cubicBezTo>
                <a:cubicBezTo>
                  <a:pt x="4989" y="17366"/>
                  <a:pt x="4949" y="17384"/>
                  <a:pt x="4911" y="17394"/>
                </a:cubicBezTo>
                <a:lnTo>
                  <a:pt x="4942" y="17521"/>
                </a:lnTo>
                <a:cubicBezTo>
                  <a:pt x="4876" y="17508"/>
                  <a:pt x="4810" y="17497"/>
                  <a:pt x="4747" y="17497"/>
                </a:cubicBezTo>
                <a:cubicBezTo>
                  <a:pt x="4667" y="17497"/>
                  <a:pt x="4592" y="17515"/>
                  <a:pt x="4534" y="17569"/>
                </a:cubicBezTo>
                <a:cubicBezTo>
                  <a:pt x="4439" y="17564"/>
                  <a:pt x="4362" y="17553"/>
                  <a:pt x="4289" y="17553"/>
                </a:cubicBezTo>
                <a:cubicBezTo>
                  <a:pt x="4273" y="17553"/>
                  <a:pt x="4257" y="17554"/>
                  <a:pt x="4241" y="17555"/>
                </a:cubicBezTo>
                <a:cubicBezTo>
                  <a:pt x="4074" y="17573"/>
                  <a:pt x="3909" y="17594"/>
                  <a:pt x="3745" y="17627"/>
                </a:cubicBezTo>
                <a:cubicBezTo>
                  <a:pt x="3606" y="17656"/>
                  <a:pt x="3591" y="17699"/>
                  <a:pt x="3625" y="17835"/>
                </a:cubicBezTo>
                <a:cubicBezTo>
                  <a:pt x="3653" y="17946"/>
                  <a:pt x="3672" y="18061"/>
                  <a:pt x="3697" y="18178"/>
                </a:cubicBezTo>
                <a:cubicBezTo>
                  <a:pt x="3629" y="18172"/>
                  <a:pt x="3560" y="18169"/>
                  <a:pt x="3492" y="18169"/>
                </a:cubicBezTo>
                <a:cubicBezTo>
                  <a:pt x="3198" y="18169"/>
                  <a:pt x="2907" y="18222"/>
                  <a:pt x="2618" y="18301"/>
                </a:cubicBezTo>
                <a:cubicBezTo>
                  <a:pt x="2530" y="18326"/>
                  <a:pt x="2431" y="18310"/>
                  <a:pt x="2343" y="18335"/>
                </a:cubicBezTo>
                <a:cubicBezTo>
                  <a:pt x="2175" y="18381"/>
                  <a:pt x="2168" y="18407"/>
                  <a:pt x="2230" y="18569"/>
                </a:cubicBezTo>
                <a:cubicBezTo>
                  <a:pt x="2031" y="18562"/>
                  <a:pt x="1836" y="18556"/>
                  <a:pt x="1640" y="18548"/>
                </a:cubicBezTo>
                <a:cubicBezTo>
                  <a:pt x="1593" y="18547"/>
                  <a:pt x="1546" y="18540"/>
                  <a:pt x="1500" y="18536"/>
                </a:cubicBezTo>
                <a:cubicBezTo>
                  <a:pt x="1488" y="18535"/>
                  <a:pt x="1476" y="18534"/>
                  <a:pt x="1465" y="18534"/>
                </a:cubicBezTo>
                <a:cubicBezTo>
                  <a:pt x="1407" y="18534"/>
                  <a:pt x="1366" y="18551"/>
                  <a:pt x="1383" y="18625"/>
                </a:cubicBezTo>
                <a:cubicBezTo>
                  <a:pt x="1304" y="18623"/>
                  <a:pt x="1226" y="18614"/>
                  <a:pt x="1150" y="18614"/>
                </a:cubicBezTo>
                <a:cubicBezTo>
                  <a:pt x="1127" y="18614"/>
                  <a:pt x="1104" y="18615"/>
                  <a:pt x="1080" y="18617"/>
                </a:cubicBezTo>
                <a:cubicBezTo>
                  <a:pt x="790" y="18643"/>
                  <a:pt x="499" y="18673"/>
                  <a:pt x="211" y="18715"/>
                </a:cubicBezTo>
                <a:cubicBezTo>
                  <a:pt x="138" y="18726"/>
                  <a:pt x="71" y="18784"/>
                  <a:pt x="0" y="18821"/>
                </a:cubicBezTo>
                <a:cubicBezTo>
                  <a:pt x="55" y="18882"/>
                  <a:pt x="96" y="18973"/>
                  <a:pt x="164" y="19003"/>
                </a:cubicBezTo>
                <a:cubicBezTo>
                  <a:pt x="414" y="19108"/>
                  <a:pt x="672" y="19194"/>
                  <a:pt x="926" y="19287"/>
                </a:cubicBezTo>
                <a:cubicBezTo>
                  <a:pt x="955" y="19297"/>
                  <a:pt x="987" y="19297"/>
                  <a:pt x="1036" y="19303"/>
                </a:cubicBezTo>
                <a:cubicBezTo>
                  <a:pt x="945" y="19397"/>
                  <a:pt x="1021" y="19425"/>
                  <a:pt x="1084" y="19457"/>
                </a:cubicBezTo>
                <a:cubicBezTo>
                  <a:pt x="1367" y="19603"/>
                  <a:pt x="1650" y="19749"/>
                  <a:pt x="1943" y="19899"/>
                </a:cubicBezTo>
                <a:cubicBezTo>
                  <a:pt x="1831" y="19977"/>
                  <a:pt x="1865" y="20058"/>
                  <a:pt x="1943" y="20119"/>
                </a:cubicBezTo>
                <a:cubicBezTo>
                  <a:pt x="2061" y="20213"/>
                  <a:pt x="2185" y="20300"/>
                  <a:pt x="2315" y="20378"/>
                </a:cubicBezTo>
                <a:cubicBezTo>
                  <a:pt x="2456" y="20464"/>
                  <a:pt x="2601" y="20538"/>
                  <a:pt x="2747" y="20609"/>
                </a:cubicBezTo>
                <a:cubicBezTo>
                  <a:pt x="2870" y="20666"/>
                  <a:pt x="2997" y="20712"/>
                  <a:pt x="3130" y="20765"/>
                </a:cubicBezTo>
                <a:cubicBezTo>
                  <a:pt x="3066" y="20809"/>
                  <a:pt x="2997" y="20871"/>
                  <a:pt x="2917" y="20907"/>
                </a:cubicBezTo>
                <a:cubicBezTo>
                  <a:pt x="2823" y="20949"/>
                  <a:pt x="2843" y="21010"/>
                  <a:pt x="2884" y="21064"/>
                </a:cubicBezTo>
                <a:cubicBezTo>
                  <a:pt x="2942" y="21140"/>
                  <a:pt x="3006" y="21218"/>
                  <a:pt x="3084" y="21272"/>
                </a:cubicBezTo>
                <a:cubicBezTo>
                  <a:pt x="3308" y="21427"/>
                  <a:pt x="3538" y="21571"/>
                  <a:pt x="3771" y="21712"/>
                </a:cubicBezTo>
                <a:cubicBezTo>
                  <a:pt x="3824" y="21746"/>
                  <a:pt x="3892" y="21753"/>
                  <a:pt x="3956" y="21773"/>
                </a:cubicBezTo>
                <a:cubicBezTo>
                  <a:pt x="3910" y="21820"/>
                  <a:pt x="3857" y="21871"/>
                  <a:pt x="3805" y="21925"/>
                </a:cubicBezTo>
                <a:cubicBezTo>
                  <a:pt x="3729" y="22000"/>
                  <a:pt x="3729" y="22070"/>
                  <a:pt x="3824" y="22117"/>
                </a:cubicBezTo>
                <a:cubicBezTo>
                  <a:pt x="3959" y="22185"/>
                  <a:pt x="4104" y="22233"/>
                  <a:pt x="4242" y="22295"/>
                </a:cubicBezTo>
                <a:cubicBezTo>
                  <a:pt x="4354" y="22345"/>
                  <a:pt x="4458" y="22411"/>
                  <a:pt x="4572" y="22457"/>
                </a:cubicBezTo>
                <a:cubicBezTo>
                  <a:pt x="4722" y="22516"/>
                  <a:pt x="4840" y="22619"/>
                  <a:pt x="4977" y="22696"/>
                </a:cubicBezTo>
                <a:cubicBezTo>
                  <a:pt x="5013" y="22717"/>
                  <a:pt x="5062" y="22715"/>
                  <a:pt x="5093" y="22740"/>
                </a:cubicBezTo>
                <a:cubicBezTo>
                  <a:pt x="5117" y="22756"/>
                  <a:pt x="5119" y="22800"/>
                  <a:pt x="5131" y="22832"/>
                </a:cubicBezTo>
                <a:cubicBezTo>
                  <a:pt x="5044" y="22858"/>
                  <a:pt x="5014" y="22923"/>
                  <a:pt x="5013" y="23006"/>
                </a:cubicBezTo>
                <a:cubicBezTo>
                  <a:pt x="5013" y="23013"/>
                  <a:pt x="4994" y="23020"/>
                  <a:pt x="4987" y="23028"/>
                </a:cubicBezTo>
                <a:cubicBezTo>
                  <a:pt x="4959" y="23054"/>
                  <a:pt x="4934" y="23084"/>
                  <a:pt x="4921" y="23125"/>
                </a:cubicBezTo>
                <a:cubicBezTo>
                  <a:pt x="4889" y="23149"/>
                  <a:pt x="4849" y="23168"/>
                  <a:pt x="4826" y="23197"/>
                </a:cubicBezTo>
                <a:cubicBezTo>
                  <a:pt x="4733" y="23316"/>
                  <a:pt x="4639" y="23433"/>
                  <a:pt x="4558" y="23559"/>
                </a:cubicBezTo>
                <a:cubicBezTo>
                  <a:pt x="4458" y="23715"/>
                  <a:pt x="4459" y="23726"/>
                  <a:pt x="4627" y="23820"/>
                </a:cubicBezTo>
                <a:cubicBezTo>
                  <a:pt x="4808" y="23922"/>
                  <a:pt x="4998" y="24005"/>
                  <a:pt x="5191" y="24101"/>
                </a:cubicBezTo>
                <a:cubicBezTo>
                  <a:pt x="5164" y="24241"/>
                  <a:pt x="5168" y="24247"/>
                  <a:pt x="5342" y="24265"/>
                </a:cubicBezTo>
                <a:cubicBezTo>
                  <a:pt x="5424" y="24274"/>
                  <a:pt x="5507" y="24279"/>
                  <a:pt x="5590" y="24279"/>
                </a:cubicBezTo>
                <a:cubicBezTo>
                  <a:pt x="5605" y="24279"/>
                  <a:pt x="5619" y="24279"/>
                  <a:pt x="5633" y="24279"/>
                </a:cubicBezTo>
                <a:cubicBezTo>
                  <a:pt x="5725" y="24277"/>
                  <a:pt x="5815" y="24263"/>
                  <a:pt x="5908" y="24255"/>
                </a:cubicBezTo>
                <a:lnTo>
                  <a:pt x="5908" y="24255"/>
                </a:lnTo>
                <a:cubicBezTo>
                  <a:pt x="5836" y="24350"/>
                  <a:pt x="5762" y="24443"/>
                  <a:pt x="5684" y="24546"/>
                </a:cubicBezTo>
                <a:cubicBezTo>
                  <a:pt x="5708" y="24564"/>
                  <a:pt x="5730" y="24577"/>
                  <a:pt x="5755" y="24595"/>
                </a:cubicBezTo>
                <a:cubicBezTo>
                  <a:pt x="5738" y="24606"/>
                  <a:pt x="5723" y="24616"/>
                  <a:pt x="5673" y="24648"/>
                </a:cubicBezTo>
                <a:cubicBezTo>
                  <a:pt x="5796" y="24689"/>
                  <a:pt x="5890" y="24744"/>
                  <a:pt x="5988" y="24751"/>
                </a:cubicBezTo>
                <a:cubicBezTo>
                  <a:pt x="6413" y="24782"/>
                  <a:pt x="6837" y="24816"/>
                  <a:pt x="7262" y="24818"/>
                </a:cubicBezTo>
                <a:cubicBezTo>
                  <a:pt x="7265" y="24818"/>
                  <a:pt x="7269" y="24818"/>
                  <a:pt x="7273" y="24818"/>
                </a:cubicBezTo>
                <a:cubicBezTo>
                  <a:pt x="7579" y="24818"/>
                  <a:pt x="7885" y="24774"/>
                  <a:pt x="8192" y="24751"/>
                </a:cubicBezTo>
                <a:cubicBezTo>
                  <a:pt x="8243" y="24747"/>
                  <a:pt x="8295" y="24745"/>
                  <a:pt x="8364" y="24741"/>
                </a:cubicBezTo>
                <a:lnTo>
                  <a:pt x="8364" y="24741"/>
                </a:lnTo>
                <a:cubicBezTo>
                  <a:pt x="8214" y="24864"/>
                  <a:pt x="8082" y="24971"/>
                  <a:pt x="7945" y="25083"/>
                </a:cubicBezTo>
                <a:cubicBezTo>
                  <a:pt x="7956" y="25098"/>
                  <a:pt x="7968" y="25114"/>
                  <a:pt x="7971" y="25117"/>
                </a:cubicBezTo>
                <a:lnTo>
                  <a:pt x="7971" y="25117"/>
                </a:lnTo>
                <a:cubicBezTo>
                  <a:pt x="7919" y="25200"/>
                  <a:pt x="7875" y="25272"/>
                  <a:pt x="7827" y="25351"/>
                </a:cubicBezTo>
                <a:cubicBezTo>
                  <a:pt x="7858" y="25359"/>
                  <a:pt x="7888" y="25369"/>
                  <a:pt x="7895" y="25372"/>
                </a:cubicBezTo>
                <a:cubicBezTo>
                  <a:pt x="7773" y="25554"/>
                  <a:pt x="7655" y="25738"/>
                  <a:pt x="7534" y="25919"/>
                </a:cubicBezTo>
                <a:cubicBezTo>
                  <a:pt x="7480" y="25997"/>
                  <a:pt x="7508" y="26040"/>
                  <a:pt x="7580" y="26088"/>
                </a:cubicBezTo>
                <a:cubicBezTo>
                  <a:pt x="7740" y="26193"/>
                  <a:pt x="7925" y="26206"/>
                  <a:pt x="8105" y="26234"/>
                </a:cubicBezTo>
                <a:cubicBezTo>
                  <a:pt x="8183" y="26246"/>
                  <a:pt x="8270" y="26234"/>
                  <a:pt x="8315" y="26326"/>
                </a:cubicBezTo>
                <a:cubicBezTo>
                  <a:pt x="8326" y="26345"/>
                  <a:pt x="8362" y="26355"/>
                  <a:pt x="8388" y="26360"/>
                </a:cubicBezTo>
                <a:cubicBezTo>
                  <a:pt x="8477" y="26378"/>
                  <a:pt x="8567" y="26387"/>
                  <a:pt x="8657" y="26387"/>
                </a:cubicBezTo>
                <a:cubicBezTo>
                  <a:pt x="8780" y="26387"/>
                  <a:pt x="8904" y="26370"/>
                  <a:pt x="9031" y="26336"/>
                </a:cubicBezTo>
                <a:cubicBezTo>
                  <a:pt x="9012" y="26310"/>
                  <a:pt x="9001" y="26293"/>
                  <a:pt x="8981" y="26265"/>
                </a:cubicBezTo>
                <a:lnTo>
                  <a:pt x="8981" y="26265"/>
                </a:lnTo>
                <a:cubicBezTo>
                  <a:pt x="9032" y="26279"/>
                  <a:pt x="9072" y="26289"/>
                  <a:pt x="9116" y="26301"/>
                </a:cubicBezTo>
                <a:cubicBezTo>
                  <a:pt x="9104" y="26373"/>
                  <a:pt x="9090" y="26444"/>
                  <a:pt x="9080" y="26516"/>
                </a:cubicBezTo>
                <a:cubicBezTo>
                  <a:pt x="9067" y="26611"/>
                  <a:pt x="9077" y="26649"/>
                  <a:pt x="9139" y="26649"/>
                </a:cubicBezTo>
                <a:cubicBezTo>
                  <a:pt x="9157" y="26649"/>
                  <a:pt x="9180" y="26645"/>
                  <a:pt x="9209" y="26639"/>
                </a:cubicBezTo>
                <a:cubicBezTo>
                  <a:pt x="9322" y="26614"/>
                  <a:pt x="9433" y="26574"/>
                  <a:pt x="9542" y="26532"/>
                </a:cubicBezTo>
                <a:cubicBezTo>
                  <a:pt x="9870" y="26409"/>
                  <a:pt x="10195" y="26283"/>
                  <a:pt x="10540" y="26150"/>
                </a:cubicBezTo>
                <a:cubicBezTo>
                  <a:pt x="10545" y="26259"/>
                  <a:pt x="10555" y="26347"/>
                  <a:pt x="10551" y="26434"/>
                </a:cubicBezTo>
                <a:cubicBezTo>
                  <a:pt x="10549" y="26510"/>
                  <a:pt x="10575" y="26541"/>
                  <a:pt x="10626" y="26541"/>
                </a:cubicBezTo>
                <a:cubicBezTo>
                  <a:pt x="10640" y="26541"/>
                  <a:pt x="10656" y="26539"/>
                  <a:pt x="10674" y="26534"/>
                </a:cubicBezTo>
                <a:cubicBezTo>
                  <a:pt x="10767" y="26508"/>
                  <a:pt x="10867" y="26490"/>
                  <a:pt x="10951" y="26446"/>
                </a:cubicBezTo>
                <a:cubicBezTo>
                  <a:pt x="11229" y="26297"/>
                  <a:pt x="11487" y="26121"/>
                  <a:pt x="11728" y="25915"/>
                </a:cubicBezTo>
                <a:cubicBezTo>
                  <a:pt x="11976" y="25704"/>
                  <a:pt x="12248" y="25521"/>
                  <a:pt x="12513" y="25328"/>
                </a:cubicBezTo>
                <a:cubicBezTo>
                  <a:pt x="12766" y="25146"/>
                  <a:pt x="13024" y="24968"/>
                  <a:pt x="13278" y="24788"/>
                </a:cubicBezTo>
                <a:cubicBezTo>
                  <a:pt x="13304" y="24771"/>
                  <a:pt x="13329" y="24755"/>
                  <a:pt x="13375" y="24751"/>
                </a:cubicBezTo>
                <a:lnTo>
                  <a:pt x="13375" y="24751"/>
                </a:lnTo>
                <a:cubicBezTo>
                  <a:pt x="12942" y="25483"/>
                  <a:pt x="12498" y="26208"/>
                  <a:pt x="12079" y="26949"/>
                </a:cubicBezTo>
                <a:cubicBezTo>
                  <a:pt x="11665" y="27686"/>
                  <a:pt x="11265" y="28432"/>
                  <a:pt x="10875" y="29181"/>
                </a:cubicBezTo>
                <a:cubicBezTo>
                  <a:pt x="10482" y="29937"/>
                  <a:pt x="10144" y="30719"/>
                  <a:pt x="9788" y="31483"/>
                </a:cubicBezTo>
                <a:cubicBezTo>
                  <a:pt x="9952" y="31553"/>
                  <a:pt x="10090" y="31613"/>
                  <a:pt x="10229" y="31669"/>
                </a:cubicBezTo>
                <a:cubicBezTo>
                  <a:pt x="10241" y="31674"/>
                  <a:pt x="10258" y="31677"/>
                  <a:pt x="10274" y="31677"/>
                </a:cubicBezTo>
                <a:cubicBezTo>
                  <a:pt x="10287" y="31677"/>
                  <a:pt x="10300" y="31675"/>
                  <a:pt x="10306" y="31669"/>
                </a:cubicBezTo>
                <a:cubicBezTo>
                  <a:pt x="10401" y="31577"/>
                  <a:pt x="10519" y="31493"/>
                  <a:pt x="10577" y="31378"/>
                </a:cubicBezTo>
                <a:cubicBezTo>
                  <a:pt x="10754" y="31031"/>
                  <a:pt x="10895" y="30666"/>
                  <a:pt x="11069" y="30316"/>
                </a:cubicBezTo>
                <a:cubicBezTo>
                  <a:pt x="11475" y="29497"/>
                  <a:pt x="11884" y="28680"/>
                  <a:pt x="12305" y="27870"/>
                </a:cubicBezTo>
                <a:cubicBezTo>
                  <a:pt x="12612" y="27281"/>
                  <a:pt x="12938" y="26704"/>
                  <a:pt x="13257" y="26121"/>
                </a:cubicBezTo>
                <a:cubicBezTo>
                  <a:pt x="13283" y="26074"/>
                  <a:pt x="13318" y="26035"/>
                  <a:pt x="13368" y="26004"/>
                </a:cubicBezTo>
                <a:lnTo>
                  <a:pt x="13368" y="26004"/>
                </a:lnTo>
                <a:cubicBezTo>
                  <a:pt x="13318" y="26119"/>
                  <a:pt x="13250" y="26231"/>
                  <a:pt x="13220" y="26351"/>
                </a:cubicBezTo>
                <a:cubicBezTo>
                  <a:pt x="13168" y="26560"/>
                  <a:pt x="13138" y="26773"/>
                  <a:pt x="13105" y="26985"/>
                </a:cubicBezTo>
                <a:cubicBezTo>
                  <a:pt x="13101" y="27008"/>
                  <a:pt x="13132" y="27038"/>
                  <a:pt x="13141" y="27054"/>
                </a:cubicBezTo>
                <a:cubicBezTo>
                  <a:pt x="13137" y="27106"/>
                  <a:pt x="13131" y="27154"/>
                  <a:pt x="13131" y="27200"/>
                </a:cubicBezTo>
                <a:cubicBezTo>
                  <a:pt x="13129" y="27306"/>
                  <a:pt x="13129" y="27341"/>
                  <a:pt x="13171" y="27341"/>
                </a:cubicBezTo>
                <a:cubicBezTo>
                  <a:pt x="13194" y="27341"/>
                  <a:pt x="13228" y="27331"/>
                  <a:pt x="13282" y="27316"/>
                </a:cubicBezTo>
                <a:cubicBezTo>
                  <a:pt x="13411" y="27278"/>
                  <a:pt x="13540" y="27251"/>
                  <a:pt x="13664" y="27221"/>
                </a:cubicBezTo>
                <a:lnTo>
                  <a:pt x="13664" y="27221"/>
                </a:lnTo>
                <a:cubicBezTo>
                  <a:pt x="13535" y="27434"/>
                  <a:pt x="13621" y="27672"/>
                  <a:pt x="13652" y="27906"/>
                </a:cubicBezTo>
                <a:cubicBezTo>
                  <a:pt x="13674" y="28074"/>
                  <a:pt x="13712" y="28243"/>
                  <a:pt x="13746" y="28410"/>
                </a:cubicBezTo>
                <a:cubicBezTo>
                  <a:pt x="13777" y="28554"/>
                  <a:pt x="13813" y="28618"/>
                  <a:pt x="13890" y="28618"/>
                </a:cubicBezTo>
                <a:cubicBezTo>
                  <a:pt x="13937" y="28618"/>
                  <a:pt x="13999" y="28595"/>
                  <a:pt x="14084" y="28551"/>
                </a:cubicBezTo>
                <a:cubicBezTo>
                  <a:pt x="14152" y="28744"/>
                  <a:pt x="14208" y="28944"/>
                  <a:pt x="14289" y="29132"/>
                </a:cubicBezTo>
                <a:cubicBezTo>
                  <a:pt x="14365" y="29308"/>
                  <a:pt x="14468" y="29474"/>
                  <a:pt x="14557" y="29647"/>
                </a:cubicBezTo>
                <a:cubicBezTo>
                  <a:pt x="14578" y="29686"/>
                  <a:pt x="14602" y="29703"/>
                  <a:pt x="14628" y="29703"/>
                </a:cubicBezTo>
                <a:cubicBezTo>
                  <a:pt x="14650" y="29703"/>
                  <a:pt x="14674" y="29690"/>
                  <a:pt x="14697" y="29667"/>
                </a:cubicBezTo>
                <a:cubicBezTo>
                  <a:pt x="14780" y="29582"/>
                  <a:pt x="14865" y="29495"/>
                  <a:pt x="14936" y="29400"/>
                </a:cubicBezTo>
                <a:cubicBezTo>
                  <a:pt x="15060" y="29233"/>
                  <a:pt x="15159" y="29048"/>
                  <a:pt x="15292" y="28892"/>
                </a:cubicBezTo>
                <a:cubicBezTo>
                  <a:pt x="15384" y="28785"/>
                  <a:pt x="15521" y="28722"/>
                  <a:pt x="15585" y="28583"/>
                </a:cubicBezTo>
                <a:cubicBezTo>
                  <a:pt x="15629" y="28484"/>
                  <a:pt x="15683" y="28388"/>
                  <a:pt x="15736" y="28285"/>
                </a:cubicBezTo>
                <a:cubicBezTo>
                  <a:pt x="16006" y="28646"/>
                  <a:pt x="16300" y="28993"/>
                  <a:pt x="16444" y="29470"/>
                </a:cubicBezTo>
                <a:cubicBezTo>
                  <a:pt x="16486" y="29387"/>
                  <a:pt x="16508" y="29343"/>
                  <a:pt x="16541" y="29279"/>
                </a:cubicBezTo>
                <a:cubicBezTo>
                  <a:pt x="16555" y="29329"/>
                  <a:pt x="16572" y="29356"/>
                  <a:pt x="16569" y="29384"/>
                </a:cubicBezTo>
                <a:cubicBezTo>
                  <a:pt x="16564" y="29439"/>
                  <a:pt x="16557" y="29484"/>
                  <a:pt x="16632" y="29499"/>
                </a:cubicBezTo>
                <a:cubicBezTo>
                  <a:pt x="16653" y="29504"/>
                  <a:pt x="16672" y="29554"/>
                  <a:pt x="16678" y="29585"/>
                </a:cubicBezTo>
                <a:cubicBezTo>
                  <a:pt x="16717" y="29771"/>
                  <a:pt x="16833" y="29914"/>
                  <a:pt x="16963" y="30036"/>
                </a:cubicBezTo>
                <a:cubicBezTo>
                  <a:pt x="17058" y="30125"/>
                  <a:pt x="17135" y="30228"/>
                  <a:pt x="17228" y="30317"/>
                </a:cubicBezTo>
                <a:cubicBezTo>
                  <a:pt x="17266" y="30354"/>
                  <a:pt x="17294" y="30373"/>
                  <a:pt x="17319" y="30373"/>
                </a:cubicBezTo>
                <a:cubicBezTo>
                  <a:pt x="17348" y="30373"/>
                  <a:pt x="17374" y="30347"/>
                  <a:pt x="17407" y="30295"/>
                </a:cubicBezTo>
                <a:cubicBezTo>
                  <a:pt x="17427" y="30263"/>
                  <a:pt x="17452" y="30233"/>
                  <a:pt x="17490" y="30178"/>
                </a:cubicBezTo>
                <a:cubicBezTo>
                  <a:pt x="17561" y="30265"/>
                  <a:pt x="17629" y="30333"/>
                  <a:pt x="17681" y="30413"/>
                </a:cubicBezTo>
                <a:cubicBezTo>
                  <a:pt x="17786" y="30568"/>
                  <a:pt x="17877" y="30733"/>
                  <a:pt x="17980" y="30888"/>
                </a:cubicBezTo>
                <a:cubicBezTo>
                  <a:pt x="18010" y="30935"/>
                  <a:pt x="18045" y="30969"/>
                  <a:pt x="18087" y="30969"/>
                </a:cubicBezTo>
                <a:cubicBezTo>
                  <a:pt x="18114" y="30969"/>
                  <a:pt x="18145" y="30954"/>
                  <a:pt x="18178" y="30919"/>
                </a:cubicBezTo>
                <a:cubicBezTo>
                  <a:pt x="18204" y="30894"/>
                  <a:pt x="18228" y="30881"/>
                  <a:pt x="18253" y="30881"/>
                </a:cubicBezTo>
                <a:cubicBezTo>
                  <a:pt x="18284" y="30881"/>
                  <a:pt x="18314" y="30901"/>
                  <a:pt x="18344" y="30938"/>
                </a:cubicBezTo>
                <a:cubicBezTo>
                  <a:pt x="18457" y="31078"/>
                  <a:pt x="18582" y="31204"/>
                  <a:pt x="18756" y="31274"/>
                </a:cubicBezTo>
                <a:cubicBezTo>
                  <a:pt x="18804" y="31294"/>
                  <a:pt x="18842" y="31306"/>
                  <a:pt x="18875" y="31306"/>
                </a:cubicBezTo>
                <a:cubicBezTo>
                  <a:pt x="18925" y="31306"/>
                  <a:pt x="18962" y="31278"/>
                  <a:pt x="19000" y="31206"/>
                </a:cubicBezTo>
                <a:cubicBezTo>
                  <a:pt x="19114" y="30993"/>
                  <a:pt x="19213" y="30773"/>
                  <a:pt x="19310" y="30552"/>
                </a:cubicBezTo>
                <a:cubicBezTo>
                  <a:pt x="19334" y="30498"/>
                  <a:pt x="19350" y="30461"/>
                  <a:pt x="19383" y="30461"/>
                </a:cubicBezTo>
                <a:cubicBezTo>
                  <a:pt x="19402" y="30461"/>
                  <a:pt x="19427" y="30474"/>
                  <a:pt x="19461" y="30503"/>
                </a:cubicBezTo>
                <a:cubicBezTo>
                  <a:pt x="19549" y="30575"/>
                  <a:pt x="19656" y="30625"/>
                  <a:pt x="19760" y="30674"/>
                </a:cubicBezTo>
                <a:cubicBezTo>
                  <a:pt x="19938" y="30758"/>
                  <a:pt x="20041" y="30916"/>
                  <a:pt x="20166" y="31052"/>
                </a:cubicBezTo>
                <a:cubicBezTo>
                  <a:pt x="20266" y="31159"/>
                  <a:pt x="20372" y="31264"/>
                  <a:pt x="20490" y="31349"/>
                </a:cubicBezTo>
                <a:cubicBezTo>
                  <a:pt x="20538" y="31384"/>
                  <a:pt x="20579" y="31400"/>
                  <a:pt x="20615" y="31400"/>
                </a:cubicBezTo>
                <a:cubicBezTo>
                  <a:pt x="20680" y="31400"/>
                  <a:pt x="20727" y="31346"/>
                  <a:pt x="20756" y="31242"/>
                </a:cubicBezTo>
                <a:cubicBezTo>
                  <a:pt x="20768" y="31199"/>
                  <a:pt x="20781" y="31154"/>
                  <a:pt x="20802" y="31083"/>
                </a:cubicBezTo>
                <a:cubicBezTo>
                  <a:pt x="20909" y="31173"/>
                  <a:pt x="21004" y="31248"/>
                  <a:pt x="21092" y="31331"/>
                </a:cubicBezTo>
                <a:cubicBezTo>
                  <a:pt x="21172" y="31406"/>
                  <a:pt x="21243" y="31489"/>
                  <a:pt x="21322" y="31565"/>
                </a:cubicBezTo>
                <a:cubicBezTo>
                  <a:pt x="21390" y="31633"/>
                  <a:pt x="21438" y="31666"/>
                  <a:pt x="21490" y="31666"/>
                </a:cubicBezTo>
                <a:cubicBezTo>
                  <a:pt x="21542" y="31666"/>
                  <a:pt x="21598" y="31633"/>
                  <a:pt x="21683" y="31566"/>
                </a:cubicBezTo>
                <a:cubicBezTo>
                  <a:pt x="21867" y="31683"/>
                  <a:pt x="22059" y="31801"/>
                  <a:pt x="22252" y="31924"/>
                </a:cubicBezTo>
                <a:cubicBezTo>
                  <a:pt x="22266" y="31934"/>
                  <a:pt x="22284" y="31938"/>
                  <a:pt x="22305" y="31938"/>
                </a:cubicBezTo>
                <a:cubicBezTo>
                  <a:pt x="22382" y="31938"/>
                  <a:pt x="22487" y="31878"/>
                  <a:pt x="22496" y="31808"/>
                </a:cubicBezTo>
                <a:cubicBezTo>
                  <a:pt x="22507" y="31724"/>
                  <a:pt x="22516" y="31638"/>
                  <a:pt x="22530" y="31554"/>
                </a:cubicBezTo>
                <a:cubicBezTo>
                  <a:pt x="22531" y="31540"/>
                  <a:pt x="22543" y="31528"/>
                  <a:pt x="22556" y="31505"/>
                </a:cubicBezTo>
                <a:cubicBezTo>
                  <a:pt x="22592" y="31521"/>
                  <a:pt x="22630" y="31531"/>
                  <a:pt x="22661" y="31552"/>
                </a:cubicBezTo>
                <a:cubicBezTo>
                  <a:pt x="22835" y="31664"/>
                  <a:pt x="23008" y="31778"/>
                  <a:pt x="23181" y="31891"/>
                </a:cubicBezTo>
                <a:cubicBezTo>
                  <a:pt x="23207" y="31907"/>
                  <a:pt x="23234" y="31924"/>
                  <a:pt x="23262" y="31937"/>
                </a:cubicBezTo>
                <a:cubicBezTo>
                  <a:pt x="23305" y="31957"/>
                  <a:pt x="23338" y="31969"/>
                  <a:pt x="23366" y="31969"/>
                </a:cubicBezTo>
                <a:cubicBezTo>
                  <a:pt x="23421" y="31969"/>
                  <a:pt x="23460" y="31926"/>
                  <a:pt x="23525" y="31824"/>
                </a:cubicBezTo>
                <a:cubicBezTo>
                  <a:pt x="23627" y="31876"/>
                  <a:pt x="23731" y="31928"/>
                  <a:pt x="23833" y="31983"/>
                </a:cubicBezTo>
                <a:cubicBezTo>
                  <a:pt x="23939" y="32041"/>
                  <a:pt x="24039" y="32110"/>
                  <a:pt x="24147" y="32163"/>
                </a:cubicBezTo>
                <a:cubicBezTo>
                  <a:pt x="24204" y="32192"/>
                  <a:pt x="24252" y="32207"/>
                  <a:pt x="24293" y="32207"/>
                </a:cubicBezTo>
                <a:cubicBezTo>
                  <a:pt x="24376" y="32207"/>
                  <a:pt x="24432" y="32146"/>
                  <a:pt x="24479" y="32017"/>
                </a:cubicBezTo>
                <a:cubicBezTo>
                  <a:pt x="24517" y="32030"/>
                  <a:pt x="24557" y="32041"/>
                  <a:pt x="24593" y="32058"/>
                </a:cubicBezTo>
                <a:cubicBezTo>
                  <a:pt x="24745" y="32130"/>
                  <a:pt x="24896" y="32202"/>
                  <a:pt x="25045" y="32275"/>
                </a:cubicBezTo>
                <a:cubicBezTo>
                  <a:pt x="25135" y="32321"/>
                  <a:pt x="25225" y="32367"/>
                  <a:pt x="25314" y="32415"/>
                </a:cubicBezTo>
                <a:cubicBezTo>
                  <a:pt x="25371" y="32448"/>
                  <a:pt x="25422" y="32492"/>
                  <a:pt x="25486" y="32492"/>
                </a:cubicBezTo>
                <a:cubicBezTo>
                  <a:pt x="25509" y="32492"/>
                  <a:pt x="25534" y="32486"/>
                  <a:pt x="25561" y="32473"/>
                </a:cubicBezTo>
                <a:cubicBezTo>
                  <a:pt x="25564" y="32471"/>
                  <a:pt x="25568" y="32471"/>
                  <a:pt x="25572" y="32471"/>
                </a:cubicBezTo>
                <a:cubicBezTo>
                  <a:pt x="25595" y="32471"/>
                  <a:pt x="25631" y="32493"/>
                  <a:pt x="25655" y="32507"/>
                </a:cubicBezTo>
                <a:cubicBezTo>
                  <a:pt x="26015" y="32701"/>
                  <a:pt x="26404" y="32790"/>
                  <a:pt x="26810" y="32820"/>
                </a:cubicBezTo>
                <a:cubicBezTo>
                  <a:pt x="26820" y="32820"/>
                  <a:pt x="26830" y="32821"/>
                  <a:pt x="26841" y="32821"/>
                </a:cubicBezTo>
                <a:cubicBezTo>
                  <a:pt x="26857" y="32821"/>
                  <a:pt x="26874" y="32820"/>
                  <a:pt x="26890" y="32817"/>
                </a:cubicBezTo>
                <a:cubicBezTo>
                  <a:pt x="27022" y="32792"/>
                  <a:pt x="27046" y="32742"/>
                  <a:pt x="26964" y="32640"/>
                </a:cubicBezTo>
                <a:cubicBezTo>
                  <a:pt x="26879" y="32534"/>
                  <a:pt x="26782" y="32437"/>
                  <a:pt x="26688" y="32338"/>
                </a:cubicBezTo>
                <a:cubicBezTo>
                  <a:pt x="26552" y="32194"/>
                  <a:pt x="26414" y="32053"/>
                  <a:pt x="26276" y="31909"/>
                </a:cubicBezTo>
                <a:cubicBezTo>
                  <a:pt x="26260" y="31892"/>
                  <a:pt x="26239" y="31861"/>
                  <a:pt x="26245" y="31850"/>
                </a:cubicBezTo>
                <a:cubicBezTo>
                  <a:pt x="26309" y="31741"/>
                  <a:pt x="26224" y="31685"/>
                  <a:pt x="26167" y="31621"/>
                </a:cubicBezTo>
                <a:cubicBezTo>
                  <a:pt x="25966" y="31400"/>
                  <a:pt x="25763" y="31181"/>
                  <a:pt x="25571" y="30970"/>
                </a:cubicBezTo>
                <a:cubicBezTo>
                  <a:pt x="25577" y="30943"/>
                  <a:pt x="25577" y="30938"/>
                  <a:pt x="25580" y="30935"/>
                </a:cubicBezTo>
                <a:cubicBezTo>
                  <a:pt x="25752" y="30795"/>
                  <a:pt x="25761" y="30746"/>
                  <a:pt x="25645" y="30542"/>
                </a:cubicBezTo>
                <a:cubicBezTo>
                  <a:pt x="25549" y="30372"/>
                  <a:pt x="25447" y="30207"/>
                  <a:pt x="25354" y="30036"/>
                </a:cubicBezTo>
                <a:cubicBezTo>
                  <a:pt x="25334" y="30001"/>
                  <a:pt x="25346" y="29951"/>
                  <a:pt x="25340" y="29909"/>
                </a:cubicBezTo>
                <a:cubicBezTo>
                  <a:pt x="25335" y="29862"/>
                  <a:pt x="25336" y="29807"/>
                  <a:pt x="25314" y="29769"/>
                </a:cubicBezTo>
                <a:cubicBezTo>
                  <a:pt x="25225" y="29618"/>
                  <a:pt x="25125" y="29473"/>
                  <a:pt x="25026" y="29316"/>
                </a:cubicBezTo>
                <a:cubicBezTo>
                  <a:pt x="25135" y="29256"/>
                  <a:pt x="25248" y="29191"/>
                  <a:pt x="25362" y="29129"/>
                </a:cubicBezTo>
                <a:cubicBezTo>
                  <a:pt x="25431" y="29092"/>
                  <a:pt x="25500" y="29055"/>
                  <a:pt x="25571" y="29023"/>
                </a:cubicBezTo>
                <a:cubicBezTo>
                  <a:pt x="25666" y="28979"/>
                  <a:pt x="25674" y="28912"/>
                  <a:pt x="25622" y="28834"/>
                </a:cubicBezTo>
                <a:cubicBezTo>
                  <a:pt x="25577" y="28766"/>
                  <a:pt x="25527" y="28701"/>
                  <a:pt x="25474" y="28638"/>
                </a:cubicBezTo>
                <a:cubicBezTo>
                  <a:pt x="25288" y="28413"/>
                  <a:pt x="25099" y="28191"/>
                  <a:pt x="24912" y="27966"/>
                </a:cubicBezTo>
                <a:cubicBezTo>
                  <a:pt x="24899" y="27953"/>
                  <a:pt x="24893" y="27934"/>
                  <a:pt x="24884" y="27919"/>
                </a:cubicBezTo>
                <a:cubicBezTo>
                  <a:pt x="24991" y="27806"/>
                  <a:pt x="24995" y="27744"/>
                  <a:pt x="24871" y="27641"/>
                </a:cubicBezTo>
                <a:cubicBezTo>
                  <a:pt x="24760" y="27550"/>
                  <a:pt x="24639" y="27471"/>
                  <a:pt x="24517" y="27393"/>
                </a:cubicBezTo>
                <a:cubicBezTo>
                  <a:pt x="24234" y="27209"/>
                  <a:pt x="24050" y="26926"/>
                  <a:pt x="23816" y="26695"/>
                </a:cubicBezTo>
                <a:cubicBezTo>
                  <a:pt x="23716" y="26597"/>
                  <a:pt x="23605" y="26515"/>
                  <a:pt x="23498" y="26423"/>
                </a:cubicBezTo>
                <a:cubicBezTo>
                  <a:pt x="23500" y="26421"/>
                  <a:pt x="23503" y="26410"/>
                  <a:pt x="23507" y="26408"/>
                </a:cubicBezTo>
                <a:cubicBezTo>
                  <a:pt x="23802" y="26360"/>
                  <a:pt x="24097" y="26296"/>
                  <a:pt x="24394" y="26271"/>
                </a:cubicBezTo>
                <a:cubicBezTo>
                  <a:pt x="24482" y="26263"/>
                  <a:pt x="24570" y="26260"/>
                  <a:pt x="24658" y="26260"/>
                </a:cubicBezTo>
                <a:cubicBezTo>
                  <a:pt x="25018" y="26260"/>
                  <a:pt x="25374" y="26319"/>
                  <a:pt x="25726" y="26401"/>
                </a:cubicBezTo>
                <a:cubicBezTo>
                  <a:pt x="25753" y="26408"/>
                  <a:pt x="25782" y="26410"/>
                  <a:pt x="25811" y="26410"/>
                </a:cubicBezTo>
                <a:cubicBezTo>
                  <a:pt x="25829" y="26410"/>
                  <a:pt x="25847" y="26409"/>
                  <a:pt x="25865" y="26408"/>
                </a:cubicBezTo>
                <a:cubicBezTo>
                  <a:pt x="26074" y="26392"/>
                  <a:pt x="26084" y="26379"/>
                  <a:pt x="26053" y="26175"/>
                </a:cubicBezTo>
                <a:cubicBezTo>
                  <a:pt x="26050" y="26165"/>
                  <a:pt x="26054" y="26152"/>
                  <a:pt x="26059" y="26122"/>
                </a:cubicBezTo>
                <a:cubicBezTo>
                  <a:pt x="26182" y="26135"/>
                  <a:pt x="26303" y="26148"/>
                  <a:pt x="26426" y="26163"/>
                </a:cubicBezTo>
                <a:cubicBezTo>
                  <a:pt x="26488" y="26170"/>
                  <a:pt x="26549" y="26180"/>
                  <a:pt x="26611" y="26184"/>
                </a:cubicBezTo>
                <a:cubicBezTo>
                  <a:pt x="26621" y="26185"/>
                  <a:pt x="26631" y="26185"/>
                  <a:pt x="26640" y="26185"/>
                </a:cubicBezTo>
                <a:cubicBezTo>
                  <a:pt x="26722" y="26185"/>
                  <a:pt x="26785" y="26158"/>
                  <a:pt x="26780" y="26042"/>
                </a:cubicBezTo>
                <a:lnTo>
                  <a:pt x="26780" y="26042"/>
                </a:lnTo>
                <a:cubicBezTo>
                  <a:pt x="26892" y="26045"/>
                  <a:pt x="27000" y="26053"/>
                  <a:pt x="27107" y="26053"/>
                </a:cubicBezTo>
                <a:cubicBezTo>
                  <a:pt x="27151" y="26053"/>
                  <a:pt x="27195" y="26051"/>
                  <a:pt x="27239" y="26047"/>
                </a:cubicBezTo>
                <a:cubicBezTo>
                  <a:pt x="27397" y="26034"/>
                  <a:pt x="27554" y="25998"/>
                  <a:pt x="27708" y="25962"/>
                </a:cubicBezTo>
                <a:cubicBezTo>
                  <a:pt x="27804" y="25938"/>
                  <a:pt x="27831" y="25877"/>
                  <a:pt x="27775" y="25785"/>
                </a:cubicBezTo>
                <a:cubicBezTo>
                  <a:pt x="27696" y="25657"/>
                  <a:pt x="27619" y="25526"/>
                  <a:pt x="27531" y="25376"/>
                </a:cubicBezTo>
                <a:cubicBezTo>
                  <a:pt x="27621" y="25352"/>
                  <a:pt x="27704" y="25336"/>
                  <a:pt x="27784" y="25336"/>
                </a:cubicBezTo>
                <a:cubicBezTo>
                  <a:pt x="27835" y="25336"/>
                  <a:pt x="27884" y="25342"/>
                  <a:pt x="27933" y="25356"/>
                </a:cubicBezTo>
                <a:cubicBezTo>
                  <a:pt x="28078" y="25396"/>
                  <a:pt x="28220" y="25453"/>
                  <a:pt x="28364" y="25501"/>
                </a:cubicBezTo>
                <a:cubicBezTo>
                  <a:pt x="28397" y="25511"/>
                  <a:pt x="28431" y="25523"/>
                  <a:pt x="28466" y="25530"/>
                </a:cubicBezTo>
                <a:cubicBezTo>
                  <a:pt x="28497" y="25536"/>
                  <a:pt x="28524" y="25539"/>
                  <a:pt x="28546" y="25539"/>
                </a:cubicBezTo>
                <a:cubicBezTo>
                  <a:pt x="28627" y="25539"/>
                  <a:pt x="28652" y="25495"/>
                  <a:pt x="28648" y="25382"/>
                </a:cubicBezTo>
                <a:cubicBezTo>
                  <a:pt x="28648" y="25372"/>
                  <a:pt x="28657" y="25361"/>
                  <a:pt x="28664" y="25345"/>
                </a:cubicBezTo>
                <a:cubicBezTo>
                  <a:pt x="28766" y="25374"/>
                  <a:pt x="28864" y="25409"/>
                  <a:pt x="28966" y="25429"/>
                </a:cubicBezTo>
                <a:cubicBezTo>
                  <a:pt x="29067" y="25450"/>
                  <a:pt x="29166" y="25461"/>
                  <a:pt x="29265" y="25461"/>
                </a:cubicBezTo>
                <a:cubicBezTo>
                  <a:pt x="29439" y="25461"/>
                  <a:pt x="29610" y="25425"/>
                  <a:pt x="29774" y="25338"/>
                </a:cubicBezTo>
                <a:cubicBezTo>
                  <a:pt x="29869" y="25288"/>
                  <a:pt x="29907" y="25228"/>
                  <a:pt x="29850" y="25124"/>
                </a:cubicBezTo>
                <a:cubicBezTo>
                  <a:pt x="29811" y="25053"/>
                  <a:pt x="29788" y="24972"/>
                  <a:pt x="29753" y="24883"/>
                </a:cubicBezTo>
                <a:lnTo>
                  <a:pt x="29753" y="24883"/>
                </a:lnTo>
                <a:cubicBezTo>
                  <a:pt x="29823" y="24884"/>
                  <a:pt x="29886" y="24890"/>
                  <a:pt x="29946" y="24890"/>
                </a:cubicBezTo>
                <a:cubicBezTo>
                  <a:pt x="29959" y="24890"/>
                  <a:pt x="29971" y="24889"/>
                  <a:pt x="29984" y="24889"/>
                </a:cubicBezTo>
                <a:cubicBezTo>
                  <a:pt x="30181" y="24882"/>
                  <a:pt x="30381" y="24884"/>
                  <a:pt x="30576" y="24854"/>
                </a:cubicBezTo>
                <a:cubicBezTo>
                  <a:pt x="30843" y="24815"/>
                  <a:pt x="30856" y="24775"/>
                  <a:pt x="30731" y="24530"/>
                </a:cubicBezTo>
                <a:cubicBezTo>
                  <a:pt x="30799" y="24519"/>
                  <a:pt x="30863" y="24507"/>
                  <a:pt x="30926" y="24495"/>
                </a:cubicBezTo>
                <a:cubicBezTo>
                  <a:pt x="31014" y="24480"/>
                  <a:pt x="31103" y="24469"/>
                  <a:pt x="31190" y="24447"/>
                </a:cubicBezTo>
                <a:cubicBezTo>
                  <a:pt x="31290" y="24418"/>
                  <a:pt x="31376" y="24369"/>
                  <a:pt x="31328" y="24240"/>
                </a:cubicBezTo>
                <a:cubicBezTo>
                  <a:pt x="31419" y="24193"/>
                  <a:pt x="31510" y="24156"/>
                  <a:pt x="31591" y="24105"/>
                </a:cubicBezTo>
                <a:cubicBezTo>
                  <a:pt x="31702" y="24035"/>
                  <a:pt x="31702" y="23987"/>
                  <a:pt x="31611" y="23895"/>
                </a:cubicBezTo>
                <a:cubicBezTo>
                  <a:pt x="31497" y="23779"/>
                  <a:pt x="31384" y="23660"/>
                  <a:pt x="31272" y="23542"/>
                </a:cubicBezTo>
                <a:cubicBezTo>
                  <a:pt x="31258" y="23527"/>
                  <a:pt x="31244" y="23500"/>
                  <a:pt x="31246" y="23482"/>
                </a:cubicBezTo>
                <a:cubicBezTo>
                  <a:pt x="31294" y="23208"/>
                  <a:pt x="31153" y="22979"/>
                  <a:pt x="31064" y="22742"/>
                </a:cubicBezTo>
                <a:cubicBezTo>
                  <a:pt x="31015" y="22609"/>
                  <a:pt x="30926" y="22491"/>
                  <a:pt x="30866" y="22383"/>
                </a:cubicBezTo>
                <a:cubicBezTo>
                  <a:pt x="31131" y="22277"/>
                  <a:pt x="31399" y="22174"/>
                  <a:pt x="31663" y="22065"/>
                </a:cubicBezTo>
                <a:cubicBezTo>
                  <a:pt x="31736" y="22034"/>
                  <a:pt x="31801" y="21977"/>
                  <a:pt x="31875" y="21951"/>
                </a:cubicBezTo>
                <a:cubicBezTo>
                  <a:pt x="31985" y="21913"/>
                  <a:pt x="32103" y="21900"/>
                  <a:pt x="32211" y="21859"/>
                </a:cubicBezTo>
                <a:cubicBezTo>
                  <a:pt x="32345" y="21808"/>
                  <a:pt x="32480" y="21753"/>
                  <a:pt x="32599" y="21678"/>
                </a:cubicBezTo>
                <a:cubicBezTo>
                  <a:pt x="32723" y="21599"/>
                  <a:pt x="32719" y="21534"/>
                  <a:pt x="32628" y="21417"/>
                </a:cubicBezTo>
                <a:cubicBezTo>
                  <a:pt x="32593" y="21372"/>
                  <a:pt x="32559" y="21326"/>
                  <a:pt x="32521" y="21273"/>
                </a:cubicBezTo>
                <a:cubicBezTo>
                  <a:pt x="32676" y="21190"/>
                  <a:pt x="32825" y="21113"/>
                  <a:pt x="32969" y="21032"/>
                </a:cubicBezTo>
                <a:cubicBezTo>
                  <a:pt x="33195" y="20903"/>
                  <a:pt x="33421" y="20773"/>
                  <a:pt x="33647" y="20642"/>
                </a:cubicBezTo>
                <a:cubicBezTo>
                  <a:pt x="33755" y="20579"/>
                  <a:pt x="33756" y="20557"/>
                  <a:pt x="33660" y="20377"/>
                </a:cubicBezTo>
                <a:cubicBezTo>
                  <a:pt x="33732" y="20312"/>
                  <a:pt x="33813" y="20253"/>
                  <a:pt x="33879" y="20179"/>
                </a:cubicBezTo>
                <a:cubicBezTo>
                  <a:pt x="33972" y="20075"/>
                  <a:pt x="34059" y="19967"/>
                  <a:pt x="34136" y="19853"/>
                </a:cubicBezTo>
                <a:cubicBezTo>
                  <a:pt x="34202" y="19756"/>
                  <a:pt x="34162" y="19682"/>
                  <a:pt x="34072" y="19605"/>
                </a:cubicBezTo>
                <a:cubicBezTo>
                  <a:pt x="33940" y="19492"/>
                  <a:pt x="33825" y="19359"/>
                  <a:pt x="33708" y="19230"/>
                </a:cubicBezTo>
                <a:cubicBezTo>
                  <a:pt x="33652" y="19167"/>
                  <a:pt x="33681" y="19132"/>
                  <a:pt x="33752" y="19090"/>
                </a:cubicBezTo>
                <a:cubicBezTo>
                  <a:pt x="33973" y="18958"/>
                  <a:pt x="34188" y="18815"/>
                  <a:pt x="34403" y="18676"/>
                </a:cubicBezTo>
                <a:cubicBezTo>
                  <a:pt x="34504" y="18610"/>
                  <a:pt x="34601" y="18538"/>
                  <a:pt x="34699" y="18468"/>
                </a:cubicBezTo>
                <a:cubicBezTo>
                  <a:pt x="34764" y="18421"/>
                  <a:pt x="34817" y="18375"/>
                  <a:pt x="34743" y="18288"/>
                </a:cubicBezTo>
                <a:cubicBezTo>
                  <a:pt x="34729" y="18270"/>
                  <a:pt x="34750" y="18201"/>
                  <a:pt x="34775" y="18177"/>
                </a:cubicBezTo>
                <a:cubicBezTo>
                  <a:pt x="34879" y="18078"/>
                  <a:pt x="35002" y="17995"/>
                  <a:pt x="35097" y="17888"/>
                </a:cubicBezTo>
                <a:cubicBezTo>
                  <a:pt x="35185" y="17792"/>
                  <a:pt x="35254" y="17676"/>
                  <a:pt x="35316" y="17560"/>
                </a:cubicBezTo>
                <a:cubicBezTo>
                  <a:pt x="35365" y="17476"/>
                  <a:pt x="35360" y="17387"/>
                  <a:pt x="35252" y="17337"/>
                </a:cubicBezTo>
                <a:cubicBezTo>
                  <a:pt x="35228" y="17327"/>
                  <a:pt x="35211" y="17303"/>
                  <a:pt x="35182" y="17280"/>
                </a:cubicBezTo>
                <a:cubicBezTo>
                  <a:pt x="35284" y="17190"/>
                  <a:pt x="35376" y="17102"/>
                  <a:pt x="35473" y="17020"/>
                </a:cubicBezTo>
                <a:cubicBezTo>
                  <a:pt x="35759" y="16775"/>
                  <a:pt x="36055" y="16539"/>
                  <a:pt x="36335" y="16284"/>
                </a:cubicBezTo>
                <a:cubicBezTo>
                  <a:pt x="36642" y="16010"/>
                  <a:pt x="36973" y="15768"/>
                  <a:pt x="37287" y="15504"/>
                </a:cubicBezTo>
                <a:cubicBezTo>
                  <a:pt x="37363" y="15440"/>
                  <a:pt x="37426" y="15357"/>
                  <a:pt x="37481" y="15275"/>
                </a:cubicBezTo>
                <a:cubicBezTo>
                  <a:pt x="37521" y="15216"/>
                  <a:pt x="37501" y="15164"/>
                  <a:pt x="37429" y="15164"/>
                </a:cubicBezTo>
                <a:cubicBezTo>
                  <a:pt x="37424" y="15164"/>
                  <a:pt x="37419" y="15164"/>
                  <a:pt x="37413" y="15165"/>
                </a:cubicBezTo>
                <a:cubicBezTo>
                  <a:pt x="37283" y="15176"/>
                  <a:pt x="37152" y="15194"/>
                  <a:pt x="37023" y="15216"/>
                </a:cubicBezTo>
                <a:cubicBezTo>
                  <a:pt x="36771" y="15260"/>
                  <a:pt x="36520" y="15316"/>
                  <a:pt x="36266" y="15352"/>
                </a:cubicBezTo>
                <a:cubicBezTo>
                  <a:pt x="36020" y="15387"/>
                  <a:pt x="35772" y="15403"/>
                  <a:pt x="35523" y="15423"/>
                </a:cubicBezTo>
                <a:cubicBezTo>
                  <a:pt x="35402" y="15433"/>
                  <a:pt x="35279" y="15436"/>
                  <a:pt x="35156" y="15443"/>
                </a:cubicBezTo>
                <a:cubicBezTo>
                  <a:pt x="35151" y="15250"/>
                  <a:pt x="35143" y="15232"/>
                  <a:pt x="34975" y="15212"/>
                </a:cubicBezTo>
                <a:cubicBezTo>
                  <a:pt x="34923" y="15206"/>
                  <a:pt x="34870" y="15204"/>
                  <a:pt x="34817" y="15204"/>
                </a:cubicBezTo>
                <a:cubicBezTo>
                  <a:pt x="34742" y="15204"/>
                  <a:pt x="34666" y="15209"/>
                  <a:pt x="34591" y="15217"/>
                </a:cubicBezTo>
                <a:cubicBezTo>
                  <a:pt x="34173" y="15263"/>
                  <a:pt x="33756" y="15315"/>
                  <a:pt x="33337" y="15366"/>
                </a:cubicBezTo>
                <a:cubicBezTo>
                  <a:pt x="33336" y="15366"/>
                  <a:pt x="33335" y="15366"/>
                  <a:pt x="33334" y="15366"/>
                </a:cubicBezTo>
                <a:cubicBezTo>
                  <a:pt x="33325" y="15366"/>
                  <a:pt x="33315" y="15362"/>
                  <a:pt x="33303" y="15360"/>
                </a:cubicBezTo>
                <a:cubicBezTo>
                  <a:pt x="33330" y="15228"/>
                  <a:pt x="33356" y="15099"/>
                  <a:pt x="33381" y="14969"/>
                </a:cubicBezTo>
                <a:cubicBezTo>
                  <a:pt x="33401" y="14869"/>
                  <a:pt x="33350" y="14798"/>
                  <a:pt x="33237" y="14764"/>
                </a:cubicBezTo>
                <a:cubicBezTo>
                  <a:pt x="33182" y="14747"/>
                  <a:pt x="33127" y="14740"/>
                  <a:pt x="33073" y="14740"/>
                </a:cubicBezTo>
                <a:cubicBezTo>
                  <a:pt x="32973" y="14740"/>
                  <a:pt x="32876" y="14764"/>
                  <a:pt x="32779" y="14798"/>
                </a:cubicBezTo>
                <a:cubicBezTo>
                  <a:pt x="32732" y="14815"/>
                  <a:pt x="32685" y="14834"/>
                  <a:pt x="32628" y="14854"/>
                </a:cubicBezTo>
                <a:cubicBezTo>
                  <a:pt x="32614" y="14737"/>
                  <a:pt x="32550" y="14699"/>
                  <a:pt x="32465" y="14699"/>
                </a:cubicBezTo>
                <a:cubicBezTo>
                  <a:pt x="32450" y="14699"/>
                  <a:pt x="32434" y="14700"/>
                  <a:pt x="32418" y="14702"/>
                </a:cubicBezTo>
                <a:cubicBezTo>
                  <a:pt x="32166" y="14734"/>
                  <a:pt x="31914" y="14769"/>
                  <a:pt x="31662" y="14803"/>
                </a:cubicBezTo>
                <a:cubicBezTo>
                  <a:pt x="31657" y="14745"/>
                  <a:pt x="31642" y="14679"/>
                  <a:pt x="31647" y="14616"/>
                </a:cubicBezTo>
                <a:cubicBezTo>
                  <a:pt x="31655" y="14522"/>
                  <a:pt x="31610" y="14472"/>
                  <a:pt x="31533" y="14472"/>
                </a:cubicBezTo>
                <a:cubicBezTo>
                  <a:pt x="31511" y="14472"/>
                  <a:pt x="31487" y="14476"/>
                  <a:pt x="31461" y="14484"/>
                </a:cubicBezTo>
                <a:cubicBezTo>
                  <a:pt x="31294" y="14533"/>
                  <a:pt x="31129" y="14595"/>
                  <a:pt x="30967" y="14661"/>
                </a:cubicBezTo>
                <a:cubicBezTo>
                  <a:pt x="30629" y="14797"/>
                  <a:pt x="30293" y="14939"/>
                  <a:pt x="29956" y="15079"/>
                </a:cubicBezTo>
                <a:cubicBezTo>
                  <a:pt x="29906" y="15099"/>
                  <a:pt x="29857" y="15121"/>
                  <a:pt x="29803" y="15144"/>
                </a:cubicBezTo>
                <a:cubicBezTo>
                  <a:pt x="29802" y="14922"/>
                  <a:pt x="29799" y="14699"/>
                  <a:pt x="29801" y="14478"/>
                </a:cubicBezTo>
                <a:cubicBezTo>
                  <a:pt x="29801" y="14400"/>
                  <a:pt x="29774" y="14362"/>
                  <a:pt x="29696" y="14357"/>
                </a:cubicBezTo>
                <a:cubicBezTo>
                  <a:pt x="29664" y="14355"/>
                  <a:pt x="29634" y="14354"/>
                  <a:pt x="29603" y="14354"/>
                </a:cubicBezTo>
                <a:cubicBezTo>
                  <a:pt x="29405" y="14354"/>
                  <a:pt x="29220" y="14402"/>
                  <a:pt x="29056" y="14527"/>
                </a:cubicBezTo>
                <a:cubicBezTo>
                  <a:pt x="29010" y="14454"/>
                  <a:pt x="28974" y="14420"/>
                  <a:pt x="28929" y="14420"/>
                </a:cubicBezTo>
                <a:cubicBezTo>
                  <a:pt x="28895" y="14420"/>
                  <a:pt x="28855" y="14440"/>
                  <a:pt x="28803" y="14478"/>
                </a:cubicBezTo>
                <a:cubicBezTo>
                  <a:pt x="28646" y="14591"/>
                  <a:pt x="28488" y="14703"/>
                  <a:pt x="28336" y="14811"/>
                </a:cubicBezTo>
                <a:cubicBezTo>
                  <a:pt x="28313" y="14797"/>
                  <a:pt x="28304" y="14795"/>
                  <a:pt x="28302" y="14789"/>
                </a:cubicBezTo>
                <a:cubicBezTo>
                  <a:pt x="28253" y="14681"/>
                  <a:pt x="28226" y="14633"/>
                  <a:pt x="28181" y="14633"/>
                </a:cubicBezTo>
                <a:cubicBezTo>
                  <a:pt x="28146" y="14633"/>
                  <a:pt x="28100" y="14661"/>
                  <a:pt x="28025" y="14712"/>
                </a:cubicBezTo>
                <a:cubicBezTo>
                  <a:pt x="27797" y="14868"/>
                  <a:pt x="27566" y="15020"/>
                  <a:pt x="27343" y="15181"/>
                </a:cubicBezTo>
                <a:cubicBezTo>
                  <a:pt x="27254" y="15247"/>
                  <a:pt x="27183" y="15336"/>
                  <a:pt x="27096" y="15422"/>
                </a:cubicBezTo>
                <a:cubicBezTo>
                  <a:pt x="27077" y="15332"/>
                  <a:pt x="27060" y="15253"/>
                  <a:pt x="27044" y="15176"/>
                </a:cubicBezTo>
                <a:cubicBezTo>
                  <a:pt x="27029" y="15095"/>
                  <a:pt x="26999" y="15052"/>
                  <a:pt x="26949" y="15052"/>
                </a:cubicBezTo>
                <a:cubicBezTo>
                  <a:pt x="26924" y="15052"/>
                  <a:pt x="26893" y="15062"/>
                  <a:pt x="26857" y="15085"/>
                </a:cubicBezTo>
                <a:cubicBezTo>
                  <a:pt x="26684" y="15191"/>
                  <a:pt x="26517" y="15305"/>
                  <a:pt x="26358" y="15427"/>
                </a:cubicBezTo>
                <a:cubicBezTo>
                  <a:pt x="26195" y="15551"/>
                  <a:pt x="26024" y="15639"/>
                  <a:pt x="25829" y="15702"/>
                </a:cubicBezTo>
                <a:cubicBezTo>
                  <a:pt x="25675" y="15751"/>
                  <a:pt x="25527" y="15831"/>
                  <a:pt x="25388" y="15917"/>
                </a:cubicBezTo>
                <a:cubicBezTo>
                  <a:pt x="25284" y="15982"/>
                  <a:pt x="25207" y="16087"/>
                  <a:pt x="25104" y="16157"/>
                </a:cubicBezTo>
                <a:cubicBezTo>
                  <a:pt x="24995" y="16231"/>
                  <a:pt x="24865" y="16273"/>
                  <a:pt x="24754" y="16347"/>
                </a:cubicBezTo>
                <a:cubicBezTo>
                  <a:pt x="24621" y="16435"/>
                  <a:pt x="24507" y="16550"/>
                  <a:pt x="24372" y="16633"/>
                </a:cubicBezTo>
                <a:cubicBezTo>
                  <a:pt x="24151" y="16772"/>
                  <a:pt x="23920" y="16893"/>
                  <a:pt x="23694" y="17026"/>
                </a:cubicBezTo>
                <a:cubicBezTo>
                  <a:pt x="23517" y="17130"/>
                  <a:pt x="23344" y="17239"/>
                  <a:pt x="23169" y="17346"/>
                </a:cubicBezTo>
                <a:cubicBezTo>
                  <a:pt x="23159" y="17338"/>
                  <a:pt x="23150" y="17330"/>
                  <a:pt x="23142" y="17321"/>
                </a:cubicBezTo>
                <a:cubicBezTo>
                  <a:pt x="23251" y="17157"/>
                  <a:pt x="23349" y="16982"/>
                  <a:pt x="23473" y="16829"/>
                </a:cubicBezTo>
                <a:cubicBezTo>
                  <a:pt x="23646" y="16618"/>
                  <a:pt x="23834" y="16418"/>
                  <a:pt x="24023" y="16222"/>
                </a:cubicBezTo>
                <a:cubicBezTo>
                  <a:pt x="24209" y="16029"/>
                  <a:pt x="24398" y="15838"/>
                  <a:pt x="24594" y="15656"/>
                </a:cubicBezTo>
                <a:cubicBezTo>
                  <a:pt x="24821" y="15448"/>
                  <a:pt x="25057" y="15249"/>
                  <a:pt x="25290" y="15048"/>
                </a:cubicBezTo>
                <a:cubicBezTo>
                  <a:pt x="25304" y="15035"/>
                  <a:pt x="25318" y="15021"/>
                  <a:pt x="25330" y="15005"/>
                </a:cubicBezTo>
                <a:cubicBezTo>
                  <a:pt x="25424" y="14894"/>
                  <a:pt x="25419" y="14860"/>
                  <a:pt x="25295" y="14770"/>
                </a:cubicBezTo>
                <a:cubicBezTo>
                  <a:pt x="25341" y="14594"/>
                  <a:pt x="25506" y="14519"/>
                  <a:pt x="25618" y="14399"/>
                </a:cubicBezTo>
                <a:cubicBezTo>
                  <a:pt x="25664" y="14351"/>
                  <a:pt x="25721" y="14315"/>
                  <a:pt x="25772" y="14272"/>
                </a:cubicBezTo>
                <a:cubicBezTo>
                  <a:pt x="25853" y="14203"/>
                  <a:pt x="25897" y="14120"/>
                  <a:pt x="25941" y="14018"/>
                </a:cubicBezTo>
                <a:cubicBezTo>
                  <a:pt x="26009" y="13858"/>
                  <a:pt x="26127" y="13715"/>
                  <a:pt x="26236" y="13575"/>
                </a:cubicBezTo>
                <a:cubicBezTo>
                  <a:pt x="26303" y="13488"/>
                  <a:pt x="26406" y="13427"/>
                  <a:pt x="26476" y="13340"/>
                </a:cubicBezTo>
                <a:cubicBezTo>
                  <a:pt x="26553" y="13242"/>
                  <a:pt x="26533" y="13200"/>
                  <a:pt x="26417" y="13148"/>
                </a:cubicBezTo>
                <a:cubicBezTo>
                  <a:pt x="26368" y="13127"/>
                  <a:pt x="26322" y="13099"/>
                  <a:pt x="26256" y="13066"/>
                </a:cubicBezTo>
                <a:cubicBezTo>
                  <a:pt x="26339" y="12981"/>
                  <a:pt x="26406" y="12906"/>
                  <a:pt x="26481" y="12840"/>
                </a:cubicBezTo>
                <a:cubicBezTo>
                  <a:pt x="26640" y="12701"/>
                  <a:pt x="26800" y="12564"/>
                  <a:pt x="26964" y="12432"/>
                </a:cubicBezTo>
                <a:cubicBezTo>
                  <a:pt x="27051" y="12361"/>
                  <a:pt x="27151" y="12306"/>
                  <a:pt x="27240" y="12237"/>
                </a:cubicBezTo>
                <a:cubicBezTo>
                  <a:pt x="27311" y="12181"/>
                  <a:pt x="27391" y="12125"/>
                  <a:pt x="27306" y="12016"/>
                </a:cubicBezTo>
                <a:cubicBezTo>
                  <a:pt x="27293" y="11998"/>
                  <a:pt x="27321" y="11938"/>
                  <a:pt x="27345" y="11909"/>
                </a:cubicBezTo>
                <a:cubicBezTo>
                  <a:pt x="27481" y="11728"/>
                  <a:pt x="27620" y="11553"/>
                  <a:pt x="27758" y="11372"/>
                </a:cubicBezTo>
                <a:cubicBezTo>
                  <a:pt x="27784" y="11339"/>
                  <a:pt x="27808" y="11298"/>
                  <a:pt x="27819" y="11259"/>
                </a:cubicBezTo>
                <a:cubicBezTo>
                  <a:pt x="27866" y="11105"/>
                  <a:pt x="27865" y="10937"/>
                  <a:pt x="27631" y="10904"/>
                </a:cubicBezTo>
                <a:cubicBezTo>
                  <a:pt x="27600" y="10899"/>
                  <a:pt x="27572" y="10889"/>
                  <a:pt x="27535" y="10880"/>
                </a:cubicBezTo>
                <a:cubicBezTo>
                  <a:pt x="27554" y="10834"/>
                  <a:pt x="27573" y="10797"/>
                  <a:pt x="27589" y="10758"/>
                </a:cubicBezTo>
                <a:cubicBezTo>
                  <a:pt x="27644" y="10613"/>
                  <a:pt x="27721" y="10482"/>
                  <a:pt x="27747" y="10316"/>
                </a:cubicBezTo>
                <a:cubicBezTo>
                  <a:pt x="27772" y="10153"/>
                  <a:pt x="27900" y="10006"/>
                  <a:pt x="27985" y="9852"/>
                </a:cubicBezTo>
                <a:cubicBezTo>
                  <a:pt x="28004" y="9817"/>
                  <a:pt x="28030" y="9788"/>
                  <a:pt x="28047" y="9753"/>
                </a:cubicBezTo>
                <a:cubicBezTo>
                  <a:pt x="28104" y="9642"/>
                  <a:pt x="28094" y="9610"/>
                  <a:pt x="27975" y="9547"/>
                </a:cubicBezTo>
                <a:cubicBezTo>
                  <a:pt x="28045" y="9410"/>
                  <a:pt x="28114" y="9275"/>
                  <a:pt x="28185" y="9138"/>
                </a:cubicBezTo>
                <a:cubicBezTo>
                  <a:pt x="28245" y="9025"/>
                  <a:pt x="28324" y="8917"/>
                  <a:pt x="28360" y="8796"/>
                </a:cubicBezTo>
                <a:cubicBezTo>
                  <a:pt x="28409" y="8633"/>
                  <a:pt x="28387" y="8566"/>
                  <a:pt x="28255" y="8566"/>
                </a:cubicBezTo>
                <a:cubicBezTo>
                  <a:pt x="28238" y="8566"/>
                  <a:pt x="28218" y="8567"/>
                  <a:pt x="28197" y="8570"/>
                </a:cubicBezTo>
                <a:cubicBezTo>
                  <a:pt x="27991" y="8590"/>
                  <a:pt x="27787" y="8618"/>
                  <a:pt x="27582" y="8643"/>
                </a:cubicBezTo>
                <a:cubicBezTo>
                  <a:pt x="27526" y="8651"/>
                  <a:pt x="27468" y="8658"/>
                  <a:pt x="27412" y="8664"/>
                </a:cubicBezTo>
                <a:cubicBezTo>
                  <a:pt x="27391" y="8512"/>
                  <a:pt x="27375" y="8461"/>
                  <a:pt x="27289" y="8461"/>
                </a:cubicBezTo>
                <a:cubicBezTo>
                  <a:pt x="27256" y="8461"/>
                  <a:pt x="27213" y="8469"/>
                  <a:pt x="27154" y="8481"/>
                </a:cubicBezTo>
                <a:cubicBezTo>
                  <a:pt x="26898" y="8534"/>
                  <a:pt x="26645" y="8596"/>
                  <a:pt x="26390" y="8653"/>
                </a:cubicBezTo>
                <a:cubicBezTo>
                  <a:pt x="26360" y="8661"/>
                  <a:pt x="26331" y="8663"/>
                  <a:pt x="26297" y="8670"/>
                </a:cubicBezTo>
                <a:cubicBezTo>
                  <a:pt x="26425" y="8376"/>
                  <a:pt x="26544" y="8088"/>
                  <a:pt x="26673" y="7805"/>
                </a:cubicBezTo>
                <a:cubicBezTo>
                  <a:pt x="26730" y="7680"/>
                  <a:pt x="26801" y="7558"/>
                  <a:pt x="26877" y="7440"/>
                </a:cubicBezTo>
                <a:cubicBezTo>
                  <a:pt x="26965" y="7299"/>
                  <a:pt x="27065" y="7164"/>
                  <a:pt x="27157" y="7023"/>
                </a:cubicBezTo>
                <a:cubicBezTo>
                  <a:pt x="27185" y="6981"/>
                  <a:pt x="27203" y="6933"/>
                  <a:pt x="27219" y="6884"/>
                </a:cubicBezTo>
                <a:cubicBezTo>
                  <a:pt x="27253" y="6791"/>
                  <a:pt x="27244" y="6717"/>
                  <a:pt x="27125" y="6694"/>
                </a:cubicBezTo>
                <a:cubicBezTo>
                  <a:pt x="27091" y="6688"/>
                  <a:pt x="27062" y="6667"/>
                  <a:pt x="27019" y="6648"/>
                </a:cubicBezTo>
                <a:cubicBezTo>
                  <a:pt x="27034" y="6605"/>
                  <a:pt x="27046" y="6563"/>
                  <a:pt x="27063" y="6526"/>
                </a:cubicBezTo>
                <a:cubicBezTo>
                  <a:pt x="27182" y="6262"/>
                  <a:pt x="27304" y="6000"/>
                  <a:pt x="27423" y="5737"/>
                </a:cubicBezTo>
                <a:cubicBezTo>
                  <a:pt x="27438" y="5703"/>
                  <a:pt x="27456" y="5668"/>
                  <a:pt x="27469" y="5631"/>
                </a:cubicBezTo>
                <a:cubicBezTo>
                  <a:pt x="27523" y="5478"/>
                  <a:pt x="27512" y="5453"/>
                  <a:pt x="27367" y="5380"/>
                </a:cubicBezTo>
                <a:cubicBezTo>
                  <a:pt x="27414" y="5174"/>
                  <a:pt x="27466" y="4968"/>
                  <a:pt x="27506" y="4758"/>
                </a:cubicBezTo>
                <a:cubicBezTo>
                  <a:pt x="27525" y="4659"/>
                  <a:pt x="27525" y="4556"/>
                  <a:pt x="27522" y="4455"/>
                </a:cubicBezTo>
                <a:cubicBezTo>
                  <a:pt x="27518" y="4355"/>
                  <a:pt x="27461" y="4315"/>
                  <a:pt x="27368" y="4315"/>
                </a:cubicBezTo>
                <a:cubicBezTo>
                  <a:pt x="27362" y="4315"/>
                  <a:pt x="27355" y="4315"/>
                  <a:pt x="27348" y="4315"/>
                </a:cubicBezTo>
                <a:cubicBezTo>
                  <a:pt x="26952" y="4342"/>
                  <a:pt x="26556" y="4367"/>
                  <a:pt x="26159" y="4391"/>
                </a:cubicBezTo>
                <a:cubicBezTo>
                  <a:pt x="26156" y="4392"/>
                  <a:pt x="26153" y="4392"/>
                  <a:pt x="26150" y="4392"/>
                </a:cubicBezTo>
                <a:cubicBezTo>
                  <a:pt x="26130" y="4392"/>
                  <a:pt x="26111" y="4389"/>
                  <a:pt x="26097" y="4388"/>
                </a:cubicBezTo>
                <a:cubicBezTo>
                  <a:pt x="26156" y="4117"/>
                  <a:pt x="26216" y="3853"/>
                  <a:pt x="26267" y="3587"/>
                </a:cubicBezTo>
                <a:cubicBezTo>
                  <a:pt x="26276" y="3550"/>
                  <a:pt x="26240" y="3504"/>
                  <a:pt x="26224" y="3461"/>
                </a:cubicBezTo>
                <a:cubicBezTo>
                  <a:pt x="26213" y="3429"/>
                  <a:pt x="26188" y="3396"/>
                  <a:pt x="26192" y="3365"/>
                </a:cubicBezTo>
                <a:cubicBezTo>
                  <a:pt x="26210" y="3226"/>
                  <a:pt x="26237" y="3088"/>
                  <a:pt x="26257" y="2949"/>
                </a:cubicBezTo>
                <a:cubicBezTo>
                  <a:pt x="26267" y="2877"/>
                  <a:pt x="26280" y="2803"/>
                  <a:pt x="26277" y="2730"/>
                </a:cubicBezTo>
                <a:cubicBezTo>
                  <a:pt x="26271" y="2532"/>
                  <a:pt x="26225" y="2485"/>
                  <a:pt x="26014" y="2452"/>
                </a:cubicBezTo>
                <a:cubicBezTo>
                  <a:pt x="26084" y="2218"/>
                  <a:pt x="26139" y="1985"/>
                  <a:pt x="26223" y="1761"/>
                </a:cubicBezTo>
                <a:cubicBezTo>
                  <a:pt x="26350" y="1421"/>
                  <a:pt x="26499" y="1091"/>
                  <a:pt x="26632" y="754"/>
                </a:cubicBezTo>
                <a:cubicBezTo>
                  <a:pt x="26688" y="608"/>
                  <a:pt x="26736" y="459"/>
                  <a:pt x="26772" y="308"/>
                </a:cubicBezTo>
                <a:cubicBezTo>
                  <a:pt x="26790" y="232"/>
                  <a:pt x="26785" y="145"/>
                  <a:pt x="26770" y="67"/>
                </a:cubicBezTo>
                <a:cubicBezTo>
                  <a:pt x="26761" y="22"/>
                  <a:pt x="26736" y="0"/>
                  <a:pt x="26707" y="0"/>
                </a:cubicBezTo>
                <a:close/>
              </a:path>
            </a:pathLst>
          </a:custGeom>
          <a:solidFill>
            <a:srgbClr val="689A69">
              <a:alpha val="46666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" name="Google Shape;122;p35"/>
          <p:cNvSpPr/>
          <p:nvPr/>
        </p:nvSpPr>
        <p:spPr>
          <a:xfrm rot="10800000">
            <a:off x="0" y="4608575"/>
            <a:ext cx="1065221" cy="931788"/>
          </a:xfrm>
          <a:custGeom>
            <a:avLst/>
            <a:gdLst/>
            <a:ahLst/>
            <a:cxnLst/>
            <a:rect l="l" t="t" r="r" b="b"/>
            <a:pathLst>
              <a:path w="37521" h="32821" extrusionOk="0">
                <a:moveTo>
                  <a:pt x="26707" y="0"/>
                </a:moveTo>
                <a:cubicBezTo>
                  <a:pt x="26685" y="0"/>
                  <a:pt x="26661" y="13"/>
                  <a:pt x="26641" y="39"/>
                </a:cubicBezTo>
                <a:cubicBezTo>
                  <a:pt x="26545" y="161"/>
                  <a:pt x="26394" y="228"/>
                  <a:pt x="26328" y="385"/>
                </a:cubicBezTo>
                <a:cubicBezTo>
                  <a:pt x="26298" y="456"/>
                  <a:pt x="26209" y="499"/>
                  <a:pt x="26148" y="559"/>
                </a:cubicBezTo>
                <a:cubicBezTo>
                  <a:pt x="25798" y="898"/>
                  <a:pt x="25454" y="1240"/>
                  <a:pt x="25100" y="1573"/>
                </a:cubicBezTo>
                <a:cubicBezTo>
                  <a:pt x="25000" y="1667"/>
                  <a:pt x="24872" y="1732"/>
                  <a:pt x="24744" y="1819"/>
                </a:cubicBezTo>
                <a:cubicBezTo>
                  <a:pt x="24724" y="1776"/>
                  <a:pt x="24701" y="1738"/>
                  <a:pt x="24688" y="1696"/>
                </a:cubicBezTo>
                <a:cubicBezTo>
                  <a:pt x="24665" y="1619"/>
                  <a:pt x="24621" y="1584"/>
                  <a:pt x="24562" y="1584"/>
                </a:cubicBezTo>
                <a:cubicBezTo>
                  <a:pt x="24540" y="1584"/>
                  <a:pt x="24516" y="1589"/>
                  <a:pt x="24490" y="1598"/>
                </a:cubicBezTo>
                <a:cubicBezTo>
                  <a:pt x="24413" y="1625"/>
                  <a:pt x="24327" y="1645"/>
                  <a:pt x="24266" y="1694"/>
                </a:cubicBezTo>
                <a:cubicBezTo>
                  <a:pt x="23997" y="1910"/>
                  <a:pt x="23720" y="2118"/>
                  <a:pt x="23515" y="2406"/>
                </a:cubicBezTo>
                <a:cubicBezTo>
                  <a:pt x="23432" y="2524"/>
                  <a:pt x="23308" y="2614"/>
                  <a:pt x="23200" y="2717"/>
                </a:cubicBezTo>
                <a:cubicBezTo>
                  <a:pt x="23090" y="2530"/>
                  <a:pt x="22973" y="2337"/>
                  <a:pt x="22862" y="2141"/>
                </a:cubicBezTo>
                <a:cubicBezTo>
                  <a:pt x="22829" y="2082"/>
                  <a:pt x="22792" y="2054"/>
                  <a:pt x="22740" y="2054"/>
                </a:cubicBezTo>
                <a:cubicBezTo>
                  <a:pt x="22719" y="2054"/>
                  <a:pt x="22696" y="2059"/>
                  <a:pt x="22670" y="2067"/>
                </a:cubicBezTo>
                <a:cubicBezTo>
                  <a:pt x="22500" y="2123"/>
                  <a:pt x="22383" y="2243"/>
                  <a:pt x="22274" y="2376"/>
                </a:cubicBezTo>
                <a:cubicBezTo>
                  <a:pt x="22162" y="2512"/>
                  <a:pt x="22052" y="2651"/>
                  <a:pt x="21943" y="2792"/>
                </a:cubicBezTo>
                <a:cubicBezTo>
                  <a:pt x="21900" y="2846"/>
                  <a:pt x="21866" y="2908"/>
                  <a:pt x="21822" y="2975"/>
                </a:cubicBezTo>
                <a:cubicBezTo>
                  <a:pt x="21796" y="2962"/>
                  <a:pt x="21765" y="2948"/>
                  <a:pt x="21737" y="2932"/>
                </a:cubicBezTo>
                <a:cubicBezTo>
                  <a:pt x="21685" y="2900"/>
                  <a:pt x="21648" y="2884"/>
                  <a:pt x="21616" y="2884"/>
                </a:cubicBezTo>
                <a:cubicBezTo>
                  <a:pt x="21574" y="2884"/>
                  <a:pt x="21543" y="2914"/>
                  <a:pt x="21498" y="2980"/>
                </a:cubicBezTo>
                <a:cubicBezTo>
                  <a:pt x="21370" y="3167"/>
                  <a:pt x="21220" y="3328"/>
                  <a:pt x="21029" y="3455"/>
                </a:cubicBezTo>
                <a:cubicBezTo>
                  <a:pt x="20977" y="3489"/>
                  <a:pt x="20952" y="3565"/>
                  <a:pt x="20916" y="3621"/>
                </a:cubicBezTo>
                <a:cubicBezTo>
                  <a:pt x="20850" y="3555"/>
                  <a:pt x="20782" y="3481"/>
                  <a:pt x="20709" y="3411"/>
                </a:cubicBezTo>
                <a:cubicBezTo>
                  <a:pt x="20679" y="3382"/>
                  <a:pt x="20645" y="3367"/>
                  <a:pt x="20610" y="3367"/>
                </a:cubicBezTo>
                <a:cubicBezTo>
                  <a:pt x="20580" y="3367"/>
                  <a:pt x="20549" y="3378"/>
                  <a:pt x="20520" y="3402"/>
                </a:cubicBezTo>
                <a:cubicBezTo>
                  <a:pt x="20456" y="3456"/>
                  <a:pt x="20393" y="3515"/>
                  <a:pt x="20339" y="3581"/>
                </a:cubicBezTo>
                <a:cubicBezTo>
                  <a:pt x="20221" y="3725"/>
                  <a:pt x="20108" y="3874"/>
                  <a:pt x="19993" y="4021"/>
                </a:cubicBezTo>
                <a:cubicBezTo>
                  <a:pt x="19986" y="4029"/>
                  <a:pt x="19976" y="4039"/>
                  <a:pt x="19973" y="4049"/>
                </a:cubicBezTo>
                <a:cubicBezTo>
                  <a:pt x="19932" y="4168"/>
                  <a:pt x="19885" y="4274"/>
                  <a:pt x="19742" y="4319"/>
                </a:cubicBezTo>
                <a:cubicBezTo>
                  <a:pt x="19697" y="4333"/>
                  <a:pt x="19680" y="4436"/>
                  <a:pt x="19650" y="4500"/>
                </a:cubicBezTo>
                <a:cubicBezTo>
                  <a:pt x="19614" y="4575"/>
                  <a:pt x="19577" y="4651"/>
                  <a:pt x="19532" y="4742"/>
                </a:cubicBezTo>
                <a:cubicBezTo>
                  <a:pt x="19384" y="4508"/>
                  <a:pt x="19256" y="4296"/>
                  <a:pt x="19116" y="4090"/>
                </a:cubicBezTo>
                <a:cubicBezTo>
                  <a:pt x="19095" y="4060"/>
                  <a:pt x="19022" y="4065"/>
                  <a:pt x="18978" y="4057"/>
                </a:cubicBezTo>
                <a:cubicBezTo>
                  <a:pt x="18795" y="3873"/>
                  <a:pt x="18605" y="3683"/>
                  <a:pt x="18414" y="3497"/>
                </a:cubicBezTo>
                <a:cubicBezTo>
                  <a:pt x="18401" y="3485"/>
                  <a:pt x="18377" y="3479"/>
                  <a:pt x="18354" y="3479"/>
                </a:cubicBezTo>
                <a:cubicBezTo>
                  <a:pt x="18341" y="3479"/>
                  <a:pt x="18328" y="3481"/>
                  <a:pt x="18317" y="3484"/>
                </a:cubicBezTo>
                <a:cubicBezTo>
                  <a:pt x="18194" y="3522"/>
                  <a:pt x="18098" y="3591"/>
                  <a:pt x="18034" y="3710"/>
                </a:cubicBezTo>
                <a:cubicBezTo>
                  <a:pt x="17972" y="3828"/>
                  <a:pt x="17884" y="3932"/>
                  <a:pt x="17810" y="4043"/>
                </a:cubicBezTo>
                <a:cubicBezTo>
                  <a:pt x="17773" y="4099"/>
                  <a:pt x="17740" y="4160"/>
                  <a:pt x="17704" y="4219"/>
                </a:cubicBezTo>
                <a:cubicBezTo>
                  <a:pt x="17663" y="4190"/>
                  <a:pt x="17629" y="4175"/>
                  <a:pt x="17599" y="4175"/>
                </a:cubicBezTo>
                <a:cubicBezTo>
                  <a:pt x="17554" y="4175"/>
                  <a:pt x="17518" y="4209"/>
                  <a:pt x="17484" y="4286"/>
                </a:cubicBezTo>
                <a:cubicBezTo>
                  <a:pt x="17370" y="4533"/>
                  <a:pt x="17268" y="4789"/>
                  <a:pt x="17164" y="5031"/>
                </a:cubicBezTo>
                <a:cubicBezTo>
                  <a:pt x="17103" y="4978"/>
                  <a:pt x="17023" y="4906"/>
                  <a:pt x="16944" y="4836"/>
                </a:cubicBezTo>
                <a:cubicBezTo>
                  <a:pt x="16904" y="4800"/>
                  <a:pt x="16864" y="4781"/>
                  <a:pt x="16827" y="4781"/>
                </a:cubicBezTo>
                <a:cubicBezTo>
                  <a:pt x="16787" y="4781"/>
                  <a:pt x="16749" y="4803"/>
                  <a:pt x="16716" y="4851"/>
                </a:cubicBezTo>
                <a:cubicBezTo>
                  <a:pt x="16624" y="4984"/>
                  <a:pt x="16532" y="5122"/>
                  <a:pt x="16471" y="5269"/>
                </a:cubicBezTo>
                <a:cubicBezTo>
                  <a:pt x="16384" y="5484"/>
                  <a:pt x="16321" y="5711"/>
                  <a:pt x="16254" y="5933"/>
                </a:cubicBezTo>
                <a:cubicBezTo>
                  <a:pt x="16233" y="6005"/>
                  <a:pt x="16229" y="6082"/>
                  <a:pt x="16215" y="6163"/>
                </a:cubicBezTo>
                <a:cubicBezTo>
                  <a:pt x="16079" y="6188"/>
                  <a:pt x="16059" y="6215"/>
                  <a:pt x="16056" y="6445"/>
                </a:cubicBezTo>
                <a:cubicBezTo>
                  <a:pt x="16054" y="6610"/>
                  <a:pt x="16068" y="6775"/>
                  <a:pt x="16061" y="6941"/>
                </a:cubicBezTo>
                <a:cubicBezTo>
                  <a:pt x="16055" y="7088"/>
                  <a:pt x="16030" y="7234"/>
                  <a:pt x="16014" y="7382"/>
                </a:cubicBezTo>
                <a:cubicBezTo>
                  <a:pt x="15916" y="7319"/>
                  <a:pt x="15818" y="7258"/>
                  <a:pt x="15723" y="7193"/>
                </a:cubicBezTo>
                <a:cubicBezTo>
                  <a:pt x="15692" y="7172"/>
                  <a:pt x="15662" y="7162"/>
                  <a:pt x="15635" y="7162"/>
                </a:cubicBezTo>
                <a:cubicBezTo>
                  <a:pt x="15593" y="7162"/>
                  <a:pt x="15558" y="7189"/>
                  <a:pt x="15538" y="7242"/>
                </a:cubicBezTo>
                <a:cubicBezTo>
                  <a:pt x="15477" y="7403"/>
                  <a:pt x="15427" y="7571"/>
                  <a:pt x="15377" y="7736"/>
                </a:cubicBezTo>
                <a:cubicBezTo>
                  <a:pt x="15348" y="7835"/>
                  <a:pt x="15314" y="7936"/>
                  <a:pt x="15302" y="8037"/>
                </a:cubicBezTo>
                <a:cubicBezTo>
                  <a:pt x="15267" y="8302"/>
                  <a:pt x="15242" y="8569"/>
                  <a:pt x="15214" y="8837"/>
                </a:cubicBezTo>
                <a:cubicBezTo>
                  <a:pt x="15205" y="8832"/>
                  <a:pt x="15186" y="8813"/>
                  <a:pt x="15168" y="8811"/>
                </a:cubicBezTo>
                <a:cubicBezTo>
                  <a:pt x="15147" y="8808"/>
                  <a:pt x="15123" y="8803"/>
                  <a:pt x="15101" y="8803"/>
                </a:cubicBezTo>
                <a:cubicBezTo>
                  <a:pt x="15085" y="8803"/>
                  <a:pt x="15071" y="8805"/>
                  <a:pt x="15061" y="8813"/>
                </a:cubicBezTo>
                <a:cubicBezTo>
                  <a:pt x="15027" y="8837"/>
                  <a:pt x="14998" y="8881"/>
                  <a:pt x="14990" y="8922"/>
                </a:cubicBezTo>
                <a:cubicBezTo>
                  <a:pt x="14983" y="8966"/>
                  <a:pt x="15000" y="9016"/>
                  <a:pt x="15008" y="9063"/>
                </a:cubicBezTo>
                <a:cubicBezTo>
                  <a:pt x="15047" y="9287"/>
                  <a:pt x="15004" y="9503"/>
                  <a:pt x="14950" y="9723"/>
                </a:cubicBezTo>
                <a:cubicBezTo>
                  <a:pt x="14886" y="9980"/>
                  <a:pt x="14854" y="10246"/>
                  <a:pt x="14794" y="10504"/>
                </a:cubicBezTo>
                <a:cubicBezTo>
                  <a:pt x="14778" y="10576"/>
                  <a:pt x="14729" y="10635"/>
                  <a:pt x="14840" y="10663"/>
                </a:cubicBezTo>
                <a:cubicBezTo>
                  <a:pt x="14739" y="10740"/>
                  <a:pt x="14711" y="10861"/>
                  <a:pt x="14757" y="10976"/>
                </a:cubicBezTo>
                <a:cubicBezTo>
                  <a:pt x="14769" y="11005"/>
                  <a:pt x="14759" y="11045"/>
                  <a:pt x="14756" y="11080"/>
                </a:cubicBezTo>
                <a:cubicBezTo>
                  <a:pt x="14744" y="11187"/>
                  <a:pt x="14727" y="11292"/>
                  <a:pt x="14720" y="11399"/>
                </a:cubicBezTo>
                <a:cubicBezTo>
                  <a:pt x="14713" y="11489"/>
                  <a:pt x="14717" y="11580"/>
                  <a:pt x="14723" y="11667"/>
                </a:cubicBezTo>
                <a:cubicBezTo>
                  <a:pt x="14716" y="11725"/>
                  <a:pt x="14691" y="11790"/>
                  <a:pt x="14707" y="11844"/>
                </a:cubicBezTo>
                <a:cubicBezTo>
                  <a:pt x="14723" y="11903"/>
                  <a:pt x="14558" y="11944"/>
                  <a:pt x="14667" y="11982"/>
                </a:cubicBezTo>
                <a:cubicBezTo>
                  <a:pt x="14664" y="12046"/>
                  <a:pt x="14677" y="12113"/>
                  <a:pt x="14653" y="12132"/>
                </a:cubicBezTo>
                <a:cubicBezTo>
                  <a:pt x="14569" y="12198"/>
                  <a:pt x="14605" y="12291"/>
                  <a:pt x="14577" y="12367"/>
                </a:cubicBezTo>
                <a:cubicBezTo>
                  <a:pt x="14501" y="12576"/>
                  <a:pt x="14412" y="12779"/>
                  <a:pt x="14326" y="12984"/>
                </a:cubicBezTo>
                <a:cubicBezTo>
                  <a:pt x="14311" y="13021"/>
                  <a:pt x="14289" y="13057"/>
                  <a:pt x="14245" y="13091"/>
                </a:cubicBezTo>
                <a:cubicBezTo>
                  <a:pt x="14223" y="12934"/>
                  <a:pt x="14202" y="12779"/>
                  <a:pt x="14181" y="12624"/>
                </a:cubicBezTo>
                <a:cubicBezTo>
                  <a:pt x="14150" y="12394"/>
                  <a:pt x="14121" y="12167"/>
                  <a:pt x="14093" y="11939"/>
                </a:cubicBezTo>
                <a:cubicBezTo>
                  <a:pt x="14072" y="11777"/>
                  <a:pt x="14063" y="11612"/>
                  <a:pt x="14029" y="11453"/>
                </a:cubicBezTo>
                <a:cubicBezTo>
                  <a:pt x="13962" y="11137"/>
                  <a:pt x="13872" y="10825"/>
                  <a:pt x="13812" y="10508"/>
                </a:cubicBezTo>
                <a:cubicBezTo>
                  <a:pt x="13764" y="10259"/>
                  <a:pt x="13747" y="10006"/>
                  <a:pt x="13716" y="9754"/>
                </a:cubicBezTo>
                <a:cubicBezTo>
                  <a:pt x="13709" y="9685"/>
                  <a:pt x="13704" y="9614"/>
                  <a:pt x="13684" y="9547"/>
                </a:cubicBezTo>
                <a:cubicBezTo>
                  <a:pt x="13675" y="9515"/>
                  <a:pt x="13636" y="9491"/>
                  <a:pt x="13596" y="9471"/>
                </a:cubicBezTo>
                <a:cubicBezTo>
                  <a:pt x="13567" y="9212"/>
                  <a:pt x="13469" y="8967"/>
                  <a:pt x="13358" y="8725"/>
                </a:cubicBezTo>
                <a:cubicBezTo>
                  <a:pt x="13315" y="8636"/>
                  <a:pt x="13298" y="8533"/>
                  <a:pt x="13272" y="8435"/>
                </a:cubicBezTo>
                <a:cubicBezTo>
                  <a:pt x="13263" y="8407"/>
                  <a:pt x="13263" y="8380"/>
                  <a:pt x="13257" y="8354"/>
                </a:cubicBezTo>
                <a:cubicBezTo>
                  <a:pt x="13229" y="8227"/>
                  <a:pt x="13189" y="8167"/>
                  <a:pt x="13125" y="8167"/>
                </a:cubicBezTo>
                <a:cubicBezTo>
                  <a:pt x="13085" y="8167"/>
                  <a:pt x="13036" y="8190"/>
                  <a:pt x="12973" y="8234"/>
                </a:cubicBezTo>
                <a:cubicBezTo>
                  <a:pt x="12955" y="8247"/>
                  <a:pt x="12937" y="8261"/>
                  <a:pt x="12929" y="8267"/>
                </a:cubicBezTo>
                <a:cubicBezTo>
                  <a:pt x="12833" y="7999"/>
                  <a:pt x="12723" y="7736"/>
                  <a:pt x="12648" y="7465"/>
                </a:cubicBezTo>
                <a:cubicBezTo>
                  <a:pt x="12593" y="7268"/>
                  <a:pt x="12579" y="7058"/>
                  <a:pt x="12548" y="6854"/>
                </a:cubicBezTo>
                <a:cubicBezTo>
                  <a:pt x="12542" y="6811"/>
                  <a:pt x="12542" y="6768"/>
                  <a:pt x="12533" y="6727"/>
                </a:cubicBezTo>
                <a:cubicBezTo>
                  <a:pt x="12503" y="6589"/>
                  <a:pt x="12476" y="6537"/>
                  <a:pt x="12399" y="6537"/>
                </a:cubicBezTo>
                <a:cubicBezTo>
                  <a:pt x="12366" y="6537"/>
                  <a:pt x="12323" y="6547"/>
                  <a:pt x="12267" y="6563"/>
                </a:cubicBezTo>
                <a:cubicBezTo>
                  <a:pt x="12219" y="6277"/>
                  <a:pt x="12051" y="6053"/>
                  <a:pt x="11884" y="5832"/>
                </a:cubicBezTo>
                <a:cubicBezTo>
                  <a:pt x="11818" y="5745"/>
                  <a:pt x="11755" y="5704"/>
                  <a:pt x="11685" y="5704"/>
                </a:cubicBezTo>
                <a:cubicBezTo>
                  <a:pt x="11627" y="5704"/>
                  <a:pt x="11565" y="5732"/>
                  <a:pt x="11494" y="5786"/>
                </a:cubicBezTo>
                <a:cubicBezTo>
                  <a:pt x="11406" y="5850"/>
                  <a:pt x="11317" y="5911"/>
                  <a:pt x="11234" y="5983"/>
                </a:cubicBezTo>
                <a:cubicBezTo>
                  <a:pt x="11169" y="6041"/>
                  <a:pt x="11115" y="6111"/>
                  <a:pt x="11055" y="6175"/>
                </a:cubicBezTo>
                <a:cubicBezTo>
                  <a:pt x="10986" y="5859"/>
                  <a:pt x="10762" y="5614"/>
                  <a:pt x="10608" y="5333"/>
                </a:cubicBezTo>
                <a:cubicBezTo>
                  <a:pt x="10495" y="5128"/>
                  <a:pt x="10401" y="4913"/>
                  <a:pt x="10300" y="4702"/>
                </a:cubicBezTo>
                <a:cubicBezTo>
                  <a:pt x="10226" y="4546"/>
                  <a:pt x="10182" y="4474"/>
                  <a:pt x="10114" y="4474"/>
                </a:cubicBezTo>
                <a:cubicBezTo>
                  <a:pt x="10061" y="4474"/>
                  <a:pt x="9993" y="4516"/>
                  <a:pt x="9886" y="4594"/>
                </a:cubicBezTo>
                <a:cubicBezTo>
                  <a:pt x="9775" y="4403"/>
                  <a:pt x="9664" y="4213"/>
                  <a:pt x="9559" y="4021"/>
                </a:cubicBezTo>
                <a:cubicBezTo>
                  <a:pt x="9506" y="3922"/>
                  <a:pt x="9480" y="3882"/>
                  <a:pt x="9437" y="3882"/>
                </a:cubicBezTo>
                <a:cubicBezTo>
                  <a:pt x="9412" y="3882"/>
                  <a:pt x="9381" y="3896"/>
                  <a:pt x="9336" y="3918"/>
                </a:cubicBezTo>
                <a:cubicBezTo>
                  <a:pt x="9181" y="3709"/>
                  <a:pt x="9035" y="3497"/>
                  <a:pt x="8870" y="3303"/>
                </a:cubicBezTo>
                <a:cubicBezTo>
                  <a:pt x="8829" y="3254"/>
                  <a:pt x="8795" y="3232"/>
                  <a:pt x="8759" y="3232"/>
                </a:cubicBezTo>
                <a:cubicBezTo>
                  <a:pt x="8715" y="3232"/>
                  <a:pt x="8669" y="3266"/>
                  <a:pt x="8610" y="3328"/>
                </a:cubicBezTo>
                <a:cubicBezTo>
                  <a:pt x="8515" y="3424"/>
                  <a:pt x="8415" y="3513"/>
                  <a:pt x="8313" y="3611"/>
                </a:cubicBezTo>
                <a:cubicBezTo>
                  <a:pt x="8150" y="3351"/>
                  <a:pt x="7979" y="3082"/>
                  <a:pt x="7805" y="2805"/>
                </a:cubicBezTo>
                <a:cubicBezTo>
                  <a:pt x="7778" y="2826"/>
                  <a:pt x="7752" y="2845"/>
                  <a:pt x="7738" y="2855"/>
                </a:cubicBezTo>
                <a:cubicBezTo>
                  <a:pt x="7515" y="2653"/>
                  <a:pt x="7411" y="2340"/>
                  <a:pt x="7114" y="2207"/>
                </a:cubicBezTo>
                <a:cubicBezTo>
                  <a:pt x="7073" y="2189"/>
                  <a:pt x="7049" y="2179"/>
                  <a:pt x="7031" y="2179"/>
                </a:cubicBezTo>
                <a:cubicBezTo>
                  <a:pt x="7007" y="2179"/>
                  <a:pt x="6994" y="2198"/>
                  <a:pt x="6964" y="2244"/>
                </a:cubicBezTo>
                <a:cubicBezTo>
                  <a:pt x="6755" y="1978"/>
                  <a:pt x="6543" y="1712"/>
                  <a:pt x="6336" y="1441"/>
                </a:cubicBezTo>
                <a:cubicBezTo>
                  <a:pt x="6218" y="1285"/>
                  <a:pt x="6112" y="1121"/>
                  <a:pt x="5989" y="968"/>
                </a:cubicBezTo>
                <a:cubicBezTo>
                  <a:pt x="5942" y="910"/>
                  <a:pt x="5865" y="876"/>
                  <a:pt x="5802" y="831"/>
                </a:cubicBezTo>
                <a:cubicBezTo>
                  <a:pt x="5776" y="895"/>
                  <a:pt x="5727" y="962"/>
                  <a:pt x="5731" y="1025"/>
                </a:cubicBezTo>
                <a:cubicBezTo>
                  <a:pt x="5742" y="1249"/>
                  <a:pt x="5766" y="1473"/>
                  <a:pt x="5798" y="1696"/>
                </a:cubicBezTo>
                <a:cubicBezTo>
                  <a:pt x="5830" y="1922"/>
                  <a:pt x="5878" y="2146"/>
                  <a:pt x="5917" y="2372"/>
                </a:cubicBezTo>
                <a:cubicBezTo>
                  <a:pt x="5907" y="2368"/>
                  <a:pt x="5896" y="2366"/>
                  <a:pt x="5885" y="2362"/>
                </a:cubicBezTo>
                <a:cubicBezTo>
                  <a:pt x="5864" y="2396"/>
                  <a:pt x="5821" y="2434"/>
                  <a:pt x="5824" y="2465"/>
                </a:cubicBezTo>
                <a:cubicBezTo>
                  <a:pt x="5842" y="2681"/>
                  <a:pt x="5874" y="2895"/>
                  <a:pt x="5891" y="3111"/>
                </a:cubicBezTo>
                <a:cubicBezTo>
                  <a:pt x="5899" y="3178"/>
                  <a:pt x="5860" y="3249"/>
                  <a:pt x="5865" y="3317"/>
                </a:cubicBezTo>
                <a:cubicBezTo>
                  <a:pt x="5874" y="3452"/>
                  <a:pt x="5900" y="3586"/>
                  <a:pt x="5919" y="3729"/>
                </a:cubicBezTo>
                <a:cubicBezTo>
                  <a:pt x="5893" y="3721"/>
                  <a:pt x="5869" y="3714"/>
                  <a:pt x="5844" y="3707"/>
                </a:cubicBezTo>
                <a:cubicBezTo>
                  <a:pt x="5803" y="3694"/>
                  <a:pt x="5767" y="3688"/>
                  <a:pt x="5736" y="3688"/>
                </a:cubicBezTo>
                <a:cubicBezTo>
                  <a:pt x="5642" y="3688"/>
                  <a:pt x="5590" y="3747"/>
                  <a:pt x="5577" y="3877"/>
                </a:cubicBezTo>
                <a:cubicBezTo>
                  <a:pt x="5549" y="4146"/>
                  <a:pt x="5528" y="4415"/>
                  <a:pt x="5510" y="4686"/>
                </a:cubicBezTo>
                <a:cubicBezTo>
                  <a:pt x="5505" y="4768"/>
                  <a:pt x="5521" y="4850"/>
                  <a:pt x="5528" y="4940"/>
                </a:cubicBezTo>
                <a:cubicBezTo>
                  <a:pt x="5498" y="4929"/>
                  <a:pt x="5461" y="4914"/>
                  <a:pt x="5422" y="4902"/>
                </a:cubicBezTo>
                <a:cubicBezTo>
                  <a:pt x="5403" y="4896"/>
                  <a:pt x="5386" y="4893"/>
                  <a:pt x="5370" y="4893"/>
                </a:cubicBezTo>
                <a:cubicBezTo>
                  <a:pt x="5318" y="4893"/>
                  <a:pt x="5290" y="4928"/>
                  <a:pt x="5300" y="4994"/>
                </a:cubicBezTo>
                <a:cubicBezTo>
                  <a:pt x="5317" y="5102"/>
                  <a:pt x="5351" y="5206"/>
                  <a:pt x="5369" y="5313"/>
                </a:cubicBezTo>
                <a:cubicBezTo>
                  <a:pt x="5386" y="5432"/>
                  <a:pt x="5403" y="5551"/>
                  <a:pt x="5405" y="5669"/>
                </a:cubicBezTo>
                <a:cubicBezTo>
                  <a:pt x="5409" y="5885"/>
                  <a:pt x="5400" y="6103"/>
                  <a:pt x="5397" y="6298"/>
                </a:cubicBezTo>
                <a:cubicBezTo>
                  <a:pt x="5153" y="6316"/>
                  <a:pt x="4901" y="6329"/>
                  <a:pt x="4650" y="6353"/>
                </a:cubicBezTo>
                <a:cubicBezTo>
                  <a:pt x="4613" y="6355"/>
                  <a:pt x="4553" y="6403"/>
                  <a:pt x="4550" y="6435"/>
                </a:cubicBezTo>
                <a:cubicBezTo>
                  <a:pt x="4529" y="6591"/>
                  <a:pt x="4525" y="6751"/>
                  <a:pt x="4514" y="6919"/>
                </a:cubicBezTo>
                <a:cubicBezTo>
                  <a:pt x="4427" y="6940"/>
                  <a:pt x="4419" y="6964"/>
                  <a:pt x="4460" y="7087"/>
                </a:cubicBezTo>
                <a:cubicBezTo>
                  <a:pt x="4509" y="7233"/>
                  <a:pt x="4548" y="7382"/>
                  <a:pt x="4588" y="7525"/>
                </a:cubicBezTo>
                <a:cubicBezTo>
                  <a:pt x="4424" y="7528"/>
                  <a:pt x="4399" y="7559"/>
                  <a:pt x="4463" y="7706"/>
                </a:cubicBezTo>
                <a:cubicBezTo>
                  <a:pt x="4561" y="7928"/>
                  <a:pt x="4670" y="8146"/>
                  <a:pt x="4768" y="8369"/>
                </a:cubicBezTo>
                <a:cubicBezTo>
                  <a:pt x="4798" y="8436"/>
                  <a:pt x="4805" y="8514"/>
                  <a:pt x="4822" y="8583"/>
                </a:cubicBezTo>
                <a:cubicBezTo>
                  <a:pt x="4704" y="8570"/>
                  <a:pt x="4598" y="8557"/>
                  <a:pt x="4493" y="8546"/>
                </a:cubicBezTo>
                <a:cubicBezTo>
                  <a:pt x="4485" y="8545"/>
                  <a:pt x="4476" y="8545"/>
                  <a:pt x="4468" y="8545"/>
                </a:cubicBezTo>
                <a:cubicBezTo>
                  <a:pt x="4390" y="8545"/>
                  <a:pt x="4356" y="8595"/>
                  <a:pt x="4366" y="8674"/>
                </a:cubicBezTo>
                <a:cubicBezTo>
                  <a:pt x="4375" y="8750"/>
                  <a:pt x="4386" y="8832"/>
                  <a:pt x="4423" y="8896"/>
                </a:cubicBezTo>
                <a:cubicBezTo>
                  <a:pt x="4572" y="9153"/>
                  <a:pt x="4623" y="9441"/>
                  <a:pt x="4707" y="9719"/>
                </a:cubicBezTo>
                <a:cubicBezTo>
                  <a:pt x="4773" y="9936"/>
                  <a:pt x="4880" y="10141"/>
                  <a:pt x="4975" y="10350"/>
                </a:cubicBezTo>
                <a:cubicBezTo>
                  <a:pt x="5014" y="10435"/>
                  <a:pt x="5067" y="10516"/>
                  <a:pt x="5105" y="10581"/>
                </a:cubicBezTo>
                <a:cubicBezTo>
                  <a:pt x="4944" y="10567"/>
                  <a:pt x="4772" y="10547"/>
                  <a:pt x="4599" y="10538"/>
                </a:cubicBezTo>
                <a:cubicBezTo>
                  <a:pt x="4557" y="10536"/>
                  <a:pt x="4514" y="10535"/>
                  <a:pt x="4472" y="10535"/>
                </a:cubicBezTo>
                <a:cubicBezTo>
                  <a:pt x="4390" y="10535"/>
                  <a:pt x="4308" y="10538"/>
                  <a:pt x="4226" y="10540"/>
                </a:cubicBezTo>
                <a:cubicBezTo>
                  <a:pt x="4085" y="10541"/>
                  <a:pt x="4071" y="10558"/>
                  <a:pt x="4080" y="10694"/>
                </a:cubicBezTo>
                <a:cubicBezTo>
                  <a:pt x="4082" y="10716"/>
                  <a:pt x="4082" y="10738"/>
                  <a:pt x="4084" y="10775"/>
                </a:cubicBezTo>
                <a:cubicBezTo>
                  <a:pt x="4016" y="10743"/>
                  <a:pt x="3950" y="10732"/>
                  <a:pt x="3885" y="10732"/>
                </a:cubicBezTo>
                <a:cubicBezTo>
                  <a:pt x="3732" y="10732"/>
                  <a:pt x="3586" y="10794"/>
                  <a:pt x="3437" y="10804"/>
                </a:cubicBezTo>
                <a:cubicBezTo>
                  <a:pt x="3414" y="10805"/>
                  <a:pt x="3373" y="10857"/>
                  <a:pt x="3374" y="10885"/>
                </a:cubicBezTo>
                <a:cubicBezTo>
                  <a:pt x="3382" y="11070"/>
                  <a:pt x="3387" y="11255"/>
                  <a:pt x="3415" y="11437"/>
                </a:cubicBezTo>
                <a:cubicBezTo>
                  <a:pt x="3430" y="11533"/>
                  <a:pt x="3491" y="11621"/>
                  <a:pt x="3541" y="11736"/>
                </a:cubicBezTo>
                <a:lnTo>
                  <a:pt x="3541" y="11736"/>
                </a:lnTo>
                <a:cubicBezTo>
                  <a:pt x="3539" y="11735"/>
                  <a:pt x="3528" y="11730"/>
                  <a:pt x="3516" y="11730"/>
                </a:cubicBezTo>
                <a:cubicBezTo>
                  <a:pt x="3513" y="11730"/>
                  <a:pt x="3510" y="11730"/>
                  <a:pt x="3508" y="11731"/>
                </a:cubicBezTo>
                <a:cubicBezTo>
                  <a:pt x="3358" y="11761"/>
                  <a:pt x="3336" y="11827"/>
                  <a:pt x="3418" y="11956"/>
                </a:cubicBezTo>
                <a:cubicBezTo>
                  <a:pt x="3532" y="12136"/>
                  <a:pt x="3639" y="12321"/>
                  <a:pt x="3752" y="12501"/>
                </a:cubicBezTo>
                <a:cubicBezTo>
                  <a:pt x="3780" y="12546"/>
                  <a:pt x="3817" y="12586"/>
                  <a:pt x="3848" y="12624"/>
                </a:cubicBezTo>
                <a:cubicBezTo>
                  <a:pt x="3778" y="12654"/>
                  <a:pt x="3703" y="12685"/>
                  <a:pt x="3629" y="12717"/>
                </a:cubicBezTo>
                <a:cubicBezTo>
                  <a:pt x="3553" y="12750"/>
                  <a:pt x="3542" y="12796"/>
                  <a:pt x="3578" y="12876"/>
                </a:cubicBezTo>
                <a:cubicBezTo>
                  <a:pt x="3706" y="13153"/>
                  <a:pt x="3894" y="13370"/>
                  <a:pt x="4170" y="13506"/>
                </a:cubicBezTo>
                <a:cubicBezTo>
                  <a:pt x="4187" y="13515"/>
                  <a:pt x="4201" y="13529"/>
                  <a:pt x="4218" y="13542"/>
                </a:cubicBezTo>
                <a:cubicBezTo>
                  <a:pt x="4211" y="13555"/>
                  <a:pt x="4206" y="13565"/>
                  <a:pt x="4198" y="13571"/>
                </a:cubicBezTo>
                <a:cubicBezTo>
                  <a:pt x="4165" y="13599"/>
                  <a:pt x="4130" y="13627"/>
                  <a:pt x="4097" y="13654"/>
                </a:cubicBezTo>
                <a:cubicBezTo>
                  <a:pt x="4126" y="13686"/>
                  <a:pt x="4148" y="13735"/>
                  <a:pt x="4186" y="13752"/>
                </a:cubicBezTo>
                <a:cubicBezTo>
                  <a:pt x="4372" y="13845"/>
                  <a:pt x="4483" y="14002"/>
                  <a:pt x="4572" y="14180"/>
                </a:cubicBezTo>
                <a:cubicBezTo>
                  <a:pt x="4599" y="14235"/>
                  <a:pt x="4633" y="14287"/>
                  <a:pt x="4659" y="14334"/>
                </a:cubicBezTo>
                <a:cubicBezTo>
                  <a:pt x="4547" y="14381"/>
                  <a:pt x="4440" y="14432"/>
                  <a:pt x="4329" y="14474"/>
                </a:cubicBezTo>
                <a:cubicBezTo>
                  <a:pt x="4242" y="14506"/>
                  <a:pt x="4241" y="14570"/>
                  <a:pt x="4269" y="14630"/>
                </a:cubicBezTo>
                <a:cubicBezTo>
                  <a:pt x="4396" y="14895"/>
                  <a:pt x="4547" y="15146"/>
                  <a:pt x="4802" y="15317"/>
                </a:cubicBezTo>
                <a:cubicBezTo>
                  <a:pt x="4897" y="15382"/>
                  <a:pt x="4977" y="15470"/>
                  <a:pt x="5100" y="15580"/>
                </a:cubicBezTo>
                <a:cubicBezTo>
                  <a:pt x="5054" y="15574"/>
                  <a:pt x="5014" y="15571"/>
                  <a:pt x="4975" y="15567"/>
                </a:cubicBezTo>
                <a:lnTo>
                  <a:pt x="4975" y="15567"/>
                </a:lnTo>
                <a:cubicBezTo>
                  <a:pt x="4949" y="15825"/>
                  <a:pt x="5177" y="15888"/>
                  <a:pt x="5299" y="16024"/>
                </a:cubicBezTo>
                <a:cubicBezTo>
                  <a:pt x="5451" y="16192"/>
                  <a:pt x="5630" y="16336"/>
                  <a:pt x="5791" y="16495"/>
                </a:cubicBezTo>
                <a:cubicBezTo>
                  <a:pt x="5960" y="16663"/>
                  <a:pt x="6130" y="16830"/>
                  <a:pt x="6285" y="17010"/>
                </a:cubicBezTo>
                <a:cubicBezTo>
                  <a:pt x="6389" y="17132"/>
                  <a:pt x="6469" y="17275"/>
                  <a:pt x="6558" y="17409"/>
                </a:cubicBezTo>
                <a:cubicBezTo>
                  <a:pt x="6590" y="17456"/>
                  <a:pt x="6625" y="17504"/>
                  <a:pt x="6670" y="17568"/>
                </a:cubicBezTo>
                <a:cubicBezTo>
                  <a:pt x="6628" y="17559"/>
                  <a:pt x="6604" y="17553"/>
                  <a:pt x="6580" y="17549"/>
                </a:cubicBezTo>
                <a:cubicBezTo>
                  <a:pt x="6415" y="17521"/>
                  <a:pt x="6251" y="17488"/>
                  <a:pt x="6085" y="17470"/>
                </a:cubicBezTo>
                <a:cubicBezTo>
                  <a:pt x="5945" y="17454"/>
                  <a:pt x="5802" y="17459"/>
                  <a:pt x="5662" y="17445"/>
                </a:cubicBezTo>
                <a:cubicBezTo>
                  <a:pt x="5453" y="17423"/>
                  <a:pt x="5246" y="17389"/>
                  <a:pt x="5040" y="17367"/>
                </a:cubicBezTo>
                <a:cubicBezTo>
                  <a:pt x="5035" y="17366"/>
                  <a:pt x="5031" y="17366"/>
                  <a:pt x="5027" y="17366"/>
                </a:cubicBezTo>
                <a:cubicBezTo>
                  <a:pt x="4989" y="17366"/>
                  <a:pt x="4949" y="17384"/>
                  <a:pt x="4911" y="17394"/>
                </a:cubicBezTo>
                <a:lnTo>
                  <a:pt x="4942" y="17521"/>
                </a:lnTo>
                <a:cubicBezTo>
                  <a:pt x="4876" y="17508"/>
                  <a:pt x="4810" y="17497"/>
                  <a:pt x="4747" y="17497"/>
                </a:cubicBezTo>
                <a:cubicBezTo>
                  <a:pt x="4667" y="17497"/>
                  <a:pt x="4592" y="17515"/>
                  <a:pt x="4534" y="17569"/>
                </a:cubicBezTo>
                <a:cubicBezTo>
                  <a:pt x="4439" y="17564"/>
                  <a:pt x="4362" y="17553"/>
                  <a:pt x="4289" y="17553"/>
                </a:cubicBezTo>
                <a:cubicBezTo>
                  <a:pt x="4273" y="17553"/>
                  <a:pt x="4257" y="17554"/>
                  <a:pt x="4241" y="17555"/>
                </a:cubicBezTo>
                <a:cubicBezTo>
                  <a:pt x="4074" y="17573"/>
                  <a:pt x="3909" y="17594"/>
                  <a:pt x="3745" y="17627"/>
                </a:cubicBezTo>
                <a:cubicBezTo>
                  <a:pt x="3606" y="17656"/>
                  <a:pt x="3591" y="17699"/>
                  <a:pt x="3625" y="17835"/>
                </a:cubicBezTo>
                <a:cubicBezTo>
                  <a:pt x="3653" y="17946"/>
                  <a:pt x="3672" y="18061"/>
                  <a:pt x="3697" y="18178"/>
                </a:cubicBezTo>
                <a:cubicBezTo>
                  <a:pt x="3629" y="18172"/>
                  <a:pt x="3560" y="18169"/>
                  <a:pt x="3492" y="18169"/>
                </a:cubicBezTo>
                <a:cubicBezTo>
                  <a:pt x="3198" y="18169"/>
                  <a:pt x="2907" y="18222"/>
                  <a:pt x="2618" y="18301"/>
                </a:cubicBezTo>
                <a:cubicBezTo>
                  <a:pt x="2530" y="18326"/>
                  <a:pt x="2431" y="18310"/>
                  <a:pt x="2343" y="18335"/>
                </a:cubicBezTo>
                <a:cubicBezTo>
                  <a:pt x="2175" y="18381"/>
                  <a:pt x="2168" y="18407"/>
                  <a:pt x="2230" y="18569"/>
                </a:cubicBezTo>
                <a:cubicBezTo>
                  <a:pt x="2031" y="18562"/>
                  <a:pt x="1836" y="18556"/>
                  <a:pt x="1640" y="18548"/>
                </a:cubicBezTo>
                <a:cubicBezTo>
                  <a:pt x="1593" y="18547"/>
                  <a:pt x="1546" y="18540"/>
                  <a:pt x="1500" y="18536"/>
                </a:cubicBezTo>
                <a:cubicBezTo>
                  <a:pt x="1488" y="18535"/>
                  <a:pt x="1476" y="18534"/>
                  <a:pt x="1465" y="18534"/>
                </a:cubicBezTo>
                <a:cubicBezTo>
                  <a:pt x="1407" y="18534"/>
                  <a:pt x="1366" y="18551"/>
                  <a:pt x="1383" y="18625"/>
                </a:cubicBezTo>
                <a:cubicBezTo>
                  <a:pt x="1304" y="18623"/>
                  <a:pt x="1226" y="18614"/>
                  <a:pt x="1150" y="18614"/>
                </a:cubicBezTo>
                <a:cubicBezTo>
                  <a:pt x="1127" y="18614"/>
                  <a:pt x="1104" y="18615"/>
                  <a:pt x="1080" y="18617"/>
                </a:cubicBezTo>
                <a:cubicBezTo>
                  <a:pt x="790" y="18643"/>
                  <a:pt x="499" y="18673"/>
                  <a:pt x="211" y="18715"/>
                </a:cubicBezTo>
                <a:cubicBezTo>
                  <a:pt x="138" y="18726"/>
                  <a:pt x="71" y="18784"/>
                  <a:pt x="0" y="18821"/>
                </a:cubicBezTo>
                <a:cubicBezTo>
                  <a:pt x="55" y="18882"/>
                  <a:pt x="96" y="18973"/>
                  <a:pt x="164" y="19003"/>
                </a:cubicBezTo>
                <a:cubicBezTo>
                  <a:pt x="414" y="19108"/>
                  <a:pt x="672" y="19194"/>
                  <a:pt x="926" y="19287"/>
                </a:cubicBezTo>
                <a:cubicBezTo>
                  <a:pt x="955" y="19297"/>
                  <a:pt x="987" y="19297"/>
                  <a:pt x="1036" y="19303"/>
                </a:cubicBezTo>
                <a:cubicBezTo>
                  <a:pt x="945" y="19397"/>
                  <a:pt x="1021" y="19425"/>
                  <a:pt x="1084" y="19457"/>
                </a:cubicBezTo>
                <a:cubicBezTo>
                  <a:pt x="1367" y="19603"/>
                  <a:pt x="1650" y="19749"/>
                  <a:pt x="1943" y="19899"/>
                </a:cubicBezTo>
                <a:cubicBezTo>
                  <a:pt x="1831" y="19977"/>
                  <a:pt x="1865" y="20058"/>
                  <a:pt x="1943" y="20119"/>
                </a:cubicBezTo>
                <a:cubicBezTo>
                  <a:pt x="2061" y="20213"/>
                  <a:pt x="2185" y="20300"/>
                  <a:pt x="2315" y="20378"/>
                </a:cubicBezTo>
                <a:cubicBezTo>
                  <a:pt x="2456" y="20464"/>
                  <a:pt x="2601" y="20538"/>
                  <a:pt x="2747" y="20609"/>
                </a:cubicBezTo>
                <a:cubicBezTo>
                  <a:pt x="2870" y="20666"/>
                  <a:pt x="2997" y="20712"/>
                  <a:pt x="3130" y="20765"/>
                </a:cubicBezTo>
                <a:cubicBezTo>
                  <a:pt x="3066" y="20809"/>
                  <a:pt x="2997" y="20871"/>
                  <a:pt x="2917" y="20907"/>
                </a:cubicBezTo>
                <a:cubicBezTo>
                  <a:pt x="2823" y="20949"/>
                  <a:pt x="2843" y="21010"/>
                  <a:pt x="2884" y="21064"/>
                </a:cubicBezTo>
                <a:cubicBezTo>
                  <a:pt x="2942" y="21140"/>
                  <a:pt x="3006" y="21218"/>
                  <a:pt x="3084" y="21272"/>
                </a:cubicBezTo>
                <a:cubicBezTo>
                  <a:pt x="3308" y="21427"/>
                  <a:pt x="3538" y="21571"/>
                  <a:pt x="3771" y="21712"/>
                </a:cubicBezTo>
                <a:cubicBezTo>
                  <a:pt x="3824" y="21746"/>
                  <a:pt x="3892" y="21753"/>
                  <a:pt x="3956" y="21773"/>
                </a:cubicBezTo>
                <a:cubicBezTo>
                  <a:pt x="3910" y="21820"/>
                  <a:pt x="3857" y="21871"/>
                  <a:pt x="3805" y="21925"/>
                </a:cubicBezTo>
                <a:cubicBezTo>
                  <a:pt x="3729" y="22000"/>
                  <a:pt x="3729" y="22070"/>
                  <a:pt x="3824" y="22117"/>
                </a:cubicBezTo>
                <a:cubicBezTo>
                  <a:pt x="3959" y="22185"/>
                  <a:pt x="4104" y="22233"/>
                  <a:pt x="4242" y="22295"/>
                </a:cubicBezTo>
                <a:cubicBezTo>
                  <a:pt x="4354" y="22345"/>
                  <a:pt x="4458" y="22411"/>
                  <a:pt x="4572" y="22457"/>
                </a:cubicBezTo>
                <a:cubicBezTo>
                  <a:pt x="4722" y="22516"/>
                  <a:pt x="4840" y="22619"/>
                  <a:pt x="4977" y="22696"/>
                </a:cubicBezTo>
                <a:cubicBezTo>
                  <a:pt x="5013" y="22717"/>
                  <a:pt x="5062" y="22715"/>
                  <a:pt x="5093" y="22740"/>
                </a:cubicBezTo>
                <a:cubicBezTo>
                  <a:pt x="5117" y="22756"/>
                  <a:pt x="5119" y="22800"/>
                  <a:pt x="5131" y="22832"/>
                </a:cubicBezTo>
                <a:cubicBezTo>
                  <a:pt x="5044" y="22858"/>
                  <a:pt x="5014" y="22923"/>
                  <a:pt x="5013" y="23006"/>
                </a:cubicBezTo>
                <a:cubicBezTo>
                  <a:pt x="5013" y="23013"/>
                  <a:pt x="4994" y="23020"/>
                  <a:pt x="4987" y="23028"/>
                </a:cubicBezTo>
                <a:cubicBezTo>
                  <a:pt x="4959" y="23054"/>
                  <a:pt x="4934" y="23084"/>
                  <a:pt x="4921" y="23125"/>
                </a:cubicBezTo>
                <a:cubicBezTo>
                  <a:pt x="4889" y="23149"/>
                  <a:pt x="4849" y="23168"/>
                  <a:pt x="4826" y="23197"/>
                </a:cubicBezTo>
                <a:cubicBezTo>
                  <a:pt x="4733" y="23316"/>
                  <a:pt x="4639" y="23433"/>
                  <a:pt x="4558" y="23559"/>
                </a:cubicBezTo>
                <a:cubicBezTo>
                  <a:pt x="4458" y="23715"/>
                  <a:pt x="4459" y="23726"/>
                  <a:pt x="4627" y="23820"/>
                </a:cubicBezTo>
                <a:cubicBezTo>
                  <a:pt x="4808" y="23922"/>
                  <a:pt x="4998" y="24005"/>
                  <a:pt x="5191" y="24101"/>
                </a:cubicBezTo>
                <a:cubicBezTo>
                  <a:pt x="5164" y="24241"/>
                  <a:pt x="5168" y="24247"/>
                  <a:pt x="5342" y="24265"/>
                </a:cubicBezTo>
                <a:cubicBezTo>
                  <a:pt x="5424" y="24274"/>
                  <a:pt x="5507" y="24279"/>
                  <a:pt x="5590" y="24279"/>
                </a:cubicBezTo>
                <a:cubicBezTo>
                  <a:pt x="5605" y="24279"/>
                  <a:pt x="5619" y="24279"/>
                  <a:pt x="5633" y="24279"/>
                </a:cubicBezTo>
                <a:cubicBezTo>
                  <a:pt x="5725" y="24277"/>
                  <a:pt x="5815" y="24263"/>
                  <a:pt x="5908" y="24255"/>
                </a:cubicBezTo>
                <a:lnTo>
                  <a:pt x="5908" y="24255"/>
                </a:lnTo>
                <a:cubicBezTo>
                  <a:pt x="5836" y="24350"/>
                  <a:pt x="5762" y="24443"/>
                  <a:pt x="5684" y="24546"/>
                </a:cubicBezTo>
                <a:cubicBezTo>
                  <a:pt x="5708" y="24564"/>
                  <a:pt x="5730" y="24577"/>
                  <a:pt x="5755" y="24595"/>
                </a:cubicBezTo>
                <a:cubicBezTo>
                  <a:pt x="5738" y="24606"/>
                  <a:pt x="5723" y="24616"/>
                  <a:pt x="5673" y="24648"/>
                </a:cubicBezTo>
                <a:cubicBezTo>
                  <a:pt x="5796" y="24689"/>
                  <a:pt x="5890" y="24744"/>
                  <a:pt x="5988" y="24751"/>
                </a:cubicBezTo>
                <a:cubicBezTo>
                  <a:pt x="6413" y="24782"/>
                  <a:pt x="6837" y="24816"/>
                  <a:pt x="7262" y="24818"/>
                </a:cubicBezTo>
                <a:cubicBezTo>
                  <a:pt x="7265" y="24818"/>
                  <a:pt x="7269" y="24818"/>
                  <a:pt x="7273" y="24818"/>
                </a:cubicBezTo>
                <a:cubicBezTo>
                  <a:pt x="7579" y="24818"/>
                  <a:pt x="7885" y="24774"/>
                  <a:pt x="8192" y="24751"/>
                </a:cubicBezTo>
                <a:cubicBezTo>
                  <a:pt x="8243" y="24747"/>
                  <a:pt x="8295" y="24745"/>
                  <a:pt x="8364" y="24741"/>
                </a:cubicBezTo>
                <a:lnTo>
                  <a:pt x="8364" y="24741"/>
                </a:lnTo>
                <a:cubicBezTo>
                  <a:pt x="8214" y="24864"/>
                  <a:pt x="8082" y="24971"/>
                  <a:pt x="7945" y="25083"/>
                </a:cubicBezTo>
                <a:cubicBezTo>
                  <a:pt x="7956" y="25098"/>
                  <a:pt x="7968" y="25114"/>
                  <a:pt x="7971" y="25117"/>
                </a:cubicBezTo>
                <a:lnTo>
                  <a:pt x="7971" y="25117"/>
                </a:lnTo>
                <a:cubicBezTo>
                  <a:pt x="7919" y="25200"/>
                  <a:pt x="7875" y="25272"/>
                  <a:pt x="7827" y="25351"/>
                </a:cubicBezTo>
                <a:cubicBezTo>
                  <a:pt x="7858" y="25359"/>
                  <a:pt x="7888" y="25369"/>
                  <a:pt x="7895" y="25372"/>
                </a:cubicBezTo>
                <a:cubicBezTo>
                  <a:pt x="7773" y="25554"/>
                  <a:pt x="7655" y="25738"/>
                  <a:pt x="7534" y="25919"/>
                </a:cubicBezTo>
                <a:cubicBezTo>
                  <a:pt x="7480" y="25997"/>
                  <a:pt x="7508" y="26040"/>
                  <a:pt x="7580" y="26088"/>
                </a:cubicBezTo>
                <a:cubicBezTo>
                  <a:pt x="7740" y="26193"/>
                  <a:pt x="7925" y="26206"/>
                  <a:pt x="8105" y="26234"/>
                </a:cubicBezTo>
                <a:cubicBezTo>
                  <a:pt x="8183" y="26246"/>
                  <a:pt x="8270" y="26234"/>
                  <a:pt x="8315" y="26326"/>
                </a:cubicBezTo>
                <a:cubicBezTo>
                  <a:pt x="8326" y="26345"/>
                  <a:pt x="8362" y="26355"/>
                  <a:pt x="8388" y="26360"/>
                </a:cubicBezTo>
                <a:cubicBezTo>
                  <a:pt x="8477" y="26378"/>
                  <a:pt x="8567" y="26387"/>
                  <a:pt x="8657" y="26387"/>
                </a:cubicBezTo>
                <a:cubicBezTo>
                  <a:pt x="8780" y="26387"/>
                  <a:pt x="8904" y="26370"/>
                  <a:pt x="9031" y="26336"/>
                </a:cubicBezTo>
                <a:cubicBezTo>
                  <a:pt x="9012" y="26310"/>
                  <a:pt x="9001" y="26293"/>
                  <a:pt x="8981" y="26265"/>
                </a:cubicBezTo>
                <a:lnTo>
                  <a:pt x="8981" y="26265"/>
                </a:lnTo>
                <a:cubicBezTo>
                  <a:pt x="9032" y="26279"/>
                  <a:pt x="9072" y="26289"/>
                  <a:pt x="9116" y="26301"/>
                </a:cubicBezTo>
                <a:cubicBezTo>
                  <a:pt x="9104" y="26373"/>
                  <a:pt x="9090" y="26444"/>
                  <a:pt x="9080" y="26516"/>
                </a:cubicBezTo>
                <a:cubicBezTo>
                  <a:pt x="9067" y="26611"/>
                  <a:pt x="9077" y="26649"/>
                  <a:pt x="9139" y="26649"/>
                </a:cubicBezTo>
                <a:cubicBezTo>
                  <a:pt x="9157" y="26649"/>
                  <a:pt x="9180" y="26645"/>
                  <a:pt x="9209" y="26639"/>
                </a:cubicBezTo>
                <a:cubicBezTo>
                  <a:pt x="9322" y="26614"/>
                  <a:pt x="9433" y="26574"/>
                  <a:pt x="9542" y="26532"/>
                </a:cubicBezTo>
                <a:cubicBezTo>
                  <a:pt x="9870" y="26409"/>
                  <a:pt x="10195" y="26283"/>
                  <a:pt x="10540" y="26150"/>
                </a:cubicBezTo>
                <a:cubicBezTo>
                  <a:pt x="10545" y="26259"/>
                  <a:pt x="10555" y="26347"/>
                  <a:pt x="10551" y="26434"/>
                </a:cubicBezTo>
                <a:cubicBezTo>
                  <a:pt x="10549" y="26510"/>
                  <a:pt x="10575" y="26541"/>
                  <a:pt x="10626" y="26541"/>
                </a:cubicBezTo>
                <a:cubicBezTo>
                  <a:pt x="10640" y="26541"/>
                  <a:pt x="10656" y="26539"/>
                  <a:pt x="10674" y="26534"/>
                </a:cubicBezTo>
                <a:cubicBezTo>
                  <a:pt x="10767" y="26508"/>
                  <a:pt x="10867" y="26490"/>
                  <a:pt x="10951" y="26446"/>
                </a:cubicBezTo>
                <a:cubicBezTo>
                  <a:pt x="11229" y="26297"/>
                  <a:pt x="11487" y="26121"/>
                  <a:pt x="11728" y="25915"/>
                </a:cubicBezTo>
                <a:cubicBezTo>
                  <a:pt x="11976" y="25704"/>
                  <a:pt x="12248" y="25521"/>
                  <a:pt x="12513" y="25328"/>
                </a:cubicBezTo>
                <a:cubicBezTo>
                  <a:pt x="12766" y="25146"/>
                  <a:pt x="13024" y="24968"/>
                  <a:pt x="13278" y="24788"/>
                </a:cubicBezTo>
                <a:cubicBezTo>
                  <a:pt x="13304" y="24771"/>
                  <a:pt x="13329" y="24755"/>
                  <a:pt x="13375" y="24751"/>
                </a:cubicBezTo>
                <a:lnTo>
                  <a:pt x="13375" y="24751"/>
                </a:lnTo>
                <a:cubicBezTo>
                  <a:pt x="12942" y="25483"/>
                  <a:pt x="12498" y="26208"/>
                  <a:pt x="12079" y="26949"/>
                </a:cubicBezTo>
                <a:cubicBezTo>
                  <a:pt x="11665" y="27686"/>
                  <a:pt x="11265" y="28432"/>
                  <a:pt x="10875" y="29181"/>
                </a:cubicBezTo>
                <a:cubicBezTo>
                  <a:pt x="10482" y="29937"/>
                  <a:pt x="10144" y="30719"/>
                  <a:pt x="9788" y="31483"/>
                </a:cubicBezTo>
                <a:cubicBezTo>
                  <a:pt x="9952" y="31553"/>
                  <a:pt x="10090" y="31613"/>
                  <a:pt x="10229" y="31669"/>
                </a:cubicBezTo>
                <a:cubicBezTo>
                  <a:pt x="10241" y="31674"/>
                  <a:pt x="10258" y="31677"/>
                  <a:pt x="10274" y="31677"/>
                </a:cubicBezTo>
                <a:cubicBezTo>
                  <a:pt x="10287" y="31677"/>
                  <a:pt x="10300" y="31675"/>
                  <a:pt x="10306" y="31669"/>
                </a:cubicBezTo>
                <a:cubicBezTo>
                  <a:pt x="10401" y="31577"/>
                  <a:pt x="10519" y="31493"/>
                  <a:pt x="10577" y="31378"/>
                </a:cubicBezTo>
                <a:cubicBezTo>
                  <a:pt x="10754" y="31031"/>
                  <a:pt x="10895" y="30666"/>
                  <a:pt x="11069" y="30316"/>
                </a:cubicBezTo>
                <a:cubicBezTo>
                  <a:pt x="11475" y="29497"/>
                  <a:pt x="11884" y="28680"/>
                  <a:pt x="12305" y="27870"/>
                </a:cubicBezTo>
                <a:cubicBezTo>
                  <a:pt x="12612" y="27281"/>
                  <a:pt x="12938" y="26704"/>
                  <a:pt x="13257" y="26121"/>
                </a:cubicBezTo>
                <a:cubicBezTo>
                  <a:pt x="13283" y="26074"/>
                  <a:pt x="13318" y="26035"/>
                  <a:pt x="13368" y="26004"/>
                </a:cubicBezTo>
                <a:lnTo>
                  <a:pt x="13368" y="26004"/>
                </a:lnTo>
                <a:cubicBezTo>
                  <a:pt x="13318" y="26119"/>
                  <a:pt x="13250" y="26231"/>
                  <a:pt x="13220" y="26351"/>
                </a:cubicBezTo>
                <a:cubicBezTo>
                  <a:pt x="13168" y="26560"/>
                  <a:pt x="13138" y="26773"/>
                  <a:pt x="13105" y="26985"/>
                </a:cubicBezTo>
                <a:cubicBezTo>
                  <a:pt x="13101" y="27008"/>
                  <a:pt x="13132" y="27038"/>
                  <a:pt x="13141" y="27054"/>
                </a:cubicBezTo>
                <a:cubicBezTo>
                  <a:pt x="13137" y="27106"/>
                  <a:pt x="13131" y="27154"/>
                  <a:pt x="13131" y="27200"/>
                </a:cubicBezTo>
                <a:cubicBezTo>
                  <a:pt x="13129" y="27306"/>
                  <a:pt x="13129" y="27341"/>
                  <a:pt x="13171" y="27341"/>
                </a:cubicBezTo>
                <a:cubicBezTo>
                  <a:pt x="13194" y="27341"/>
                  <a:pt x="13228" y="27331"/>
                  <a:pt x="13282" y="27316"/>
                </a:cubicBezTo>
                <a:cubicBezTo>
                  <a:pt x="13411" y="27278"/>
                  <a:pt x="13540" y="27251"/>
                  <a:pt x="13664" y="27221"/>
                </a:cubicBezTo>
                <a:lnTo>
                  <a:pt x="13664" y="27221"/>
                </a:lnTo>
                <a:cubicBezTo>
                  <a:pt x="13535" y="27434"/>
                  <a:pt x="13621" y="27672"/>
                  <a:pt x="13652" y="27906"/>
                </a:cubicBezTo>
                <a:cubicBezTo>
                  <a:pt x="13674" y="28074"/>
                  <a:pt x="13712" y="28243"/>
                  <a:pt x="13746" y="28410"/>
                </a:cubicBezTo>
                <a:cubicBezTo>
                  <a:pt x="13777" y="28554"/>
                  <a:pt x="13813" y="28618"/>
                  <a:pt x="13890" y="28618"/>
                </a:cubicBezTo>
                <a:cubicBezTo>
                  <a:pt x="13937" y="28618"/>
                  <a:pt x="13999" y="28595"/>
                  <a:pt x="14084" y="28551"/>
                </a:cubicBezTo>
                <a:cubicBezTo>
                  <a:pt x="14152" y="28744"/>
                  <a:pt x="14208" y="28944"/>
                  <a:pt x="14289" y="29132"/>
                </a:cubicBezTo>
                <a:cubicBezTo>
                  <a:pt x="14365" y="29308"/>
                  <a:pt x="14468" y="29474"/>
                  <a:pt x="14557" y="29647"/>
                </a:cubicBezTo>
                <a:cubicBezTo>
                  <a:pt x="14578" y="29686"/>
                  <a:pt x="14602" y="29703"/>
                  <a:pt x="14628" y="29703"/>
                </a:cubicBezTo>
                <a:cubicBezTo>
                  <a:pt x="14650" y="29703"/>
                  <a:pt x="14674" y="29690"/>
                  <a:pt x="14697" y="29667"/>
                </a:cubicBezTo>
                <a:cubicBezTo>
                  <a:pt x="14780" y="29582"/>
                  <a:pt x="14865" y="29495"/>
                  <a:pt x="14936" y="29400"/>
                </a:cubicBezTo>
                <a:cubicBezTo>
                  <a:pt x="15060" y="29233"/>
                  <a:pt x="15159" y="29048"/>
                  <a:pt x="15292" y="28892"/>
                </a:cubicBezTo>
                <a:cubicBezTo>
                  <a:pt x="15384" y="28785"/>
                  <a:pt x="15521" y="28722"/>
                  <a:pt x="15585" y="28583"/>
                </a:cubicBezTo>
                <a:cubicBezTo>
                  <a:pt x="15629" y="28484"/>
                  <a:pt x="15683" y="28388"/>
                  <a:pt x="15736" y="28285"/>
                </a:cubicBezTo>
                <a:cubicBezTo>
                  <a:pt x="16006" y="28646"/>
                  <a:pt x="16300" y="28993"/>
                  <a:pt x="16444" y="29470"/>
                </a:cubicBezTo>
                <a:cubicBezTo>
                  <a:pt x="16486" y="29387"/>
                  <a:pt x="16508" y="29343"/>
                  <a:pt x="16541" y="29279"/>
                </a:cubicBezTo>
                <a:cubicBezTo>
                  <a:pt x="16555" y="29329"/>
                  <a:pt x="16572" y="29356"/>
                  <a:pt x="16569" y="29384"/>
                </a:cubicBezTo>
                <a:cubicBezTo>
                  <a:pt x="16564" y="29439"/>
                  <a:pt x="16557" y="29484"/>
                  <a:pt x="16632" y="29499"/>
                </a:cubicBezTo>
                <a:cubicBezTo>
                  <a:pt x="16653" y="29504"/>
                  <a:pt x="16672" y="29554"/>
                  <a:pt x="16678" y="29585"/>
                </a:cubicBezTo>
                <a:cubicBezTo>
                  <a:pt x="16717" y="29771"/>
                  <a:pt x="16833" y="29914"/>
                  <a:pt x="16963" y="30036"/>
                </a:cubicBezTo>
                <a:cubicBezTo>
                  <a:pt x="17058" y="30125"/>
                  <a:pt x="17135" y="30228"/>
                  <a:pt x="17228" y="30317"/>
                </a:cubicBezTo>
                <a:cubicBezTo>
                  <a:pt x="17266" y="30354"/>
                  <a:pt x="17294" y="30373"/>
                  <a:pt x="17319" y="30373"/>
                </a:cubicBezTo>
                <a:cubicBezTo>
                  <a:pt x="17348" y="30373"/>
                  <a:pt x="17374" y="30347"/>
                  <a:pt x="17407" y="30295"/>
                </a:cubicBezTo>
                <a:cubicBezTo>
                  <a:pt x="17427" y="30263"/>
                  <a:pt x="17452" y="30233"/>
                  <a:pt x="17490" y="30178"/>
                </a:cubicBezTo>
                <a:cubicBezTo>
                  <a:pt x="17561" y="30265"/>
                  <a:pt x="17629" y="30333"/>
                  <a:pt x="17681" y="30413"/>
                </a:cubicBezTo>
                <a:cubicBezTo>
                  <a:pt x="17786" y="30568"/>
                  <a:pt x="17877" y="30733"/>
                  <a:pt x="17980" y="30888"/>
                </a:cubicBezTo>
                <a:cubicBezTo>
                  <a:pt x="18010" y="30935"/>
                  <a:pt x="18045" y="30969"/>
                  <a:pt x="18087" y="30969"/>
                </a:cubicBezTo>
                <a:cubicBezTo>
                  <a:pt x="18114" y="30969"/>
                  <a:pt x="18145" y="30954"/>
                  <a:pt x="18178" y="30919"/>
                </a:cubicBezTo>
                <a:cubicBezTo>
                  <a:pt x="18204" y="30894"/>
                  <a:pt x="18228" y="30881"/>
                  <a:pt x="18253" y="30881"/>
                </a:cubicBezTo>
                <a:cubicBezTo>
                  <a:pt x="18284" y="30881"/>
                  <a:pt x="18314" y="30901"/>
                  <a:pt x="18344" y="30938"/>
                </a:cubicBezTo>
                <a:cubicBezTo>
                  <a:pt x="18457" y="31078"/>
                  <a:pt x="18582" y="31204"/>
                  <a:pt x="18756" y="31274"/>
                </a:cubicBezTo>
                <a:cubicBezTo>
                  <a:pt x="18804" y="31294"/>
                  <a:pt x="18842" y="31306"/>
                  <a:pt x="18875" y="31306"/>
                </a:cubicBezTo>
                <a:cubicBezTo>
                  <a:pt x="18925" y="31306"/>
                  <a:pt x="18962" y="31278"/>
                  <a:pt x="19000" y="31206"/>
                </a:cubicBezTo>
                <a:cubicBezTo>
                  <a:pt x="19114" y="30993"/>
                  <a:pt x="19213" y="30773"/>
                  <a:pt x="19310" y="30552"/>
                </a:cubicBezTo>
                <a:cubicBezTo>
                  <a:pt x="19334" y="30498"/>
                  <a:pt x="19350" y="30461"/>
                  <a:pt x="19383" y="30461"/>
                </a:cubicBezTo>
                <a:cubicBezTo>
                  <a:pt x="19402" y="30461"/>
                  <a:pt x="19427" y="30474"/>
                  <a:pt x="19461" y="30503"/>
                </a:cubicBezTo>
                <a:cubicBezTo>
                  <a:pt x="19549" y="30575"/>
                  <a:pt x="19656" y="30625"/>
                  <a:pt x="19760" y="30674"/>
                </a:cubicBezTo>
                <a:cubicBezTo>
                  <a:pt x="19938" y="30758"/>
                  <a:pt x="20041" y="30916"/>
                  <a:pt x="20166" y="31052"/>
                </a:cubicBezTo>
                <a:cubicBezTo>
                  <a:pt x="20266" y="31159"/>
                  <a:pt x="20372" y="31264"/>
                  <a:pt x="20490" y="31349"/>
                </a:cubicBezTo>
                <a:cubicBezTo>
                  <a:pt x="20538" y="31384"/>
                  <a:pt x="20579" y="31400"/>
                  <a:pt x="20615" y="31400"/>
                </a:cubicBezTo>
                <a:cubicBezTo>
                  <a:pt x="20680" y="31400"/>
                  <a:pt x="20727" y="31346"/>
                  <a:pt x="20756" y="31242"/>
                </a:cubicBezTo>
                <a:cubicBezTo>
                  <a:pt x="20768" y="31199"/>
                  <a:pt x="20781" y="31154"/>
                  <a:pt x="20802" y="31083"/>
                </a:cubicBezTo>
                <a:cubicBezTo>
                  <a:pt x="20909" y="31173"/>
                  <a:pt x="21004" y="31248"/>
                  <a:pt x="21092" y="31331"/>
                </a:cubicBezTo>
                <a:cubicBezTo>
                  <a:pt x="21172" y="31406"/>
                  <a:pt x="21243" y="31489"/>
                  <a:pt x="21322" y="31565"/>
                </a:cubicBezTo>
                <a:cubicBezTo>
                  <a:pt x="21390" y="31633"/>
                  <a:pt x="21438" y="31666"/>
                  <a:pt x="21490" y="31666"/>
                </a:cubicBezTo>
                <a:cubicBezTo>
                  <a:pt x="21542" y="31666"/>
                  <a:pt x="21598" y="31633"/>
                  <a:pt x="21683" y="31566"/>
                </a:cubicBezTo>
                <a:cubicBezTo>
                  <a:pt x="21867" y="31683"/>
                  <a:pt x="22059" y="31801"/>
                  <a:pt x="22252" y="31924"/>
                </a:cubicBezTo>
                <a:cubicBezTo>
                  <a:pt x="22266" y="31934"/>
                  <a:pt x="22284" y="31938"/>
                  <a:pt x="22305" y="31938"/>
                </a:cubicBezTo>
                <a:cubicBezTo>
                  <a:pt x="22382" y="31938"/>
                  <a:pt x="22487" y="31878"/>
                  <a:pt x="22496" y="31808"/>
                </a:cubicBezTo>
                <a:cubicBezTo>
                  <a:pt x="22507" y="31724"/>
                  <a:pt x="22516" y="31638"/>
                  <a:pt x="22530" y="31554"/>
                </a:cubicBezTo>
                <a:cubicBezTo>
                  <a:pt x="22531" y="31540"/>
                  <a:pt x="22543" y="31528"/>
                  <a:pt x="22556" y="31505"/>
                </a:cubicBezTo>
                <a:cubicBezTo>
                  <a:pt x="22592" y="31521"/>
                  <a:pt x="22630" y="31531"/>
                  <a:pt x="22661" y="31552"/>
                </a:cubicBezTo>
                <a:cubicBezTo>
                  <a:pt x="22835" y="31664"/>
                  <a:pt x="23008" y="31778"/>
                  <a:pt x="23181" y="31891"/>
                </a:cubicBezTo>
                <a:cubicBezTo>
                  <a:pt x="23207" y="31907"/>
                  <a:pt x="23234" y="31924"/>
                  <a:pt x="23262" y="31937"/>
                </a:cubicBezTo>
                <a:cubicBezTo>
                  <a:pt x="23305" y="31957"/>
                  <a:pt x="23338" y="31969"/>
                  <a:pt x="23366" y="31969"/>
                </a:cubicBezTo>
                <a:cubicBezTo>
                  <a:pt x="23421" y="31969"/>
                  <a:pt x="23460" y="31926"/>
                  <a:pt x="23525" y="31824"/>
                </a:cubicBezTo>
                <a:cubicBezTo>
                  <a:pt x="23627" y="31876"/>
                  <a:pt x="23731" y="31928"/>
                  <a:pt x="23833" y="31983"/>
                </a:cubicBezTo>
                <a:cubicBezTo>
                  <a:pt x="23939" y="32041"/>
                  <a:pt x="24039" y="32110"/>
                  <a:pt x="24147" y="32163"/>
                </a:cubicBezTo>
                <a:cubicBezTo>
                  <a:pt x="24204" y="32192"/>
                  <a:pt x="24252" y="32207"/>
                  <a:pt x="24293" y="32207"/>
                </a:cubicBezTo>
                <a:cubicBezTo>
                  <a:pt x="24376" y="32207"/>
                  <a:pt x="24432" y="32146"/>
                  <a:pt x="24479" y="32017"/>
                </a:cubicBezTo>
                <a:cubicBezTo>
                  <a:pt x="24517" y="32030"/>
                  <a:pt x="24557" y="32041"/>
                  <a:pt x="24593" y="32058"/>
                </a:cubicBezTo>
                <a:cubicBezTo>
                  <a:pt x="24745" y="32130"/>
                  <a:pt x="24896" y="32202"/>
                  <a:pt x="25045" y="32275"/>
                </a:cubicBezTo>
                <a:cubicBezTo>
                  <a:pt x="25135" y="32321"/>
                  <a:pt x="25225" y="32367"/>
                  <a:pt x="25314" y="32415"/>
                </a:cubicBezTo>
                <a:cubicBezTo>
                  <a:pt x="25371" y="32448"/>
                  <a:pt x="25422" y="32492"/>
                  <a:pt x="25486" y="32492"/>
                </a:cubicBezTo>
                <a:cubicBezTo>
                  <a:pt x="25509" y="32492"/>
                  <a:pt x="25534" y="32486"/>
                  <a:pt x="25561" y="32473"/>
                </a:cubicBezTo>
                <a:cubicBezTo>
                  <a:pt x="25564" y="32471"/>
                  <a:pt x="25568" y="32471"/>
                  <a:pt x="25572" y="32471"/>
                </a:cubicBezTo>
                <a:cubicBezTo>
                  <a:pt x="25595" y="32471"/>
                  <a:pt x="25631" y="32493"/>
                  <a:pt x="25655" y="32507"/>
                </a:cubicBezTo>
                <a:cubicBezTo>
                  <a:pt x="26015" y="32701"/>
                  <a:pt x="26404" y="32790"/>
                  <a:pt x="26810" y="32820"/>
                </a:cubicBezTo>
                <a:cubicBezTo>
                  <a:pt x="26820" y="32820"/>
                  <a:pt x="26830" y="32821"/>
                  <a:pt x="26841" y="32821"/>
                </a:cubicBezTo>
                <a:cubicBezTo>
                  <a:pt x="26857" y="32821"/>
                  <a:pt x="26874" y="32820"/>
                  <a:pt x="26890" y="32817"/>
                </a:cubicBezTo>
                <a:cubicBezTo>
                  <a:pt x="27022" y="32792"/>
                  <a:pt x="27046" y="32742"/>
                  <a:pt x="26964" y="32640"/>
                </a:cubicBezTo>
                <a:cubicBezTo>
                  <a:pt x="26879" y="32534"/>
                  <a:pt x="26782" y="32437"/>
                  <a:pt x="26688" y="32338"/>
                </a:cubicBezTo>
                <a:cubicBezTo>
                  <a:pt x="26552" y="32194"/>
                  <a:pt x="26414" y="32053"/>
                  <a:pt x="26276" y="31909"/>
                </a:cubicBezTo>
                <a:cubicBezTo>
                  <a:pt x="26260" y="31892"/>
                  <a:pt x="26239" y="31861"/>
                  <a:pt x="26245" y="31850"/>
                </a:cubicBezTo>
                <a:cubicBezTo>
                  <a:pt x="26309" y="31741"/>
                  <a:pt x="26224" y="31685"/>
                  <a:pt x="26167" y="31621"/>
                </a:cubicBezTo>
                <a:cubicBezTo>
                  <a:pt x="25966" y="31400"/>
                  <a:pt x="25763" y="31181"/>
                  <a:pt x="25571" y="30970"/>
                </a:cubicBezTo>
                <a:cubicBezTo>
                  <a:pt x="25577" y="30943"/>
                  <a:pt x="25577" y="30938"/>
                  <a:pt x="25580" y="30935"/>
                </a:cubicBezTo>
                <a:cubicBezTo>
                  <a:pt x="25752" y="30795"/>
                  <a:pt x="25761" y="30746"/>
                  <a:pt x="25645" y="30542"/>
                </a:cubicBezTo>
                <a:cubicBezTo>
                  <a:pt x="25549" y="30372"/>
                  <a:pt x="25447" y="30207"/>
                  <a:pt x="25354" y="30036"/>
                </a:cubicBezTo>
                <a:cubicBezTo>
                  <a:pt x="25334" y="30001"/>
                  <a:pt x="25346" y="29951"/>
                  <a:pt x="25340" y="29909"/>
                </a:cubicBezTo>
                <a:cubicBezTo>
                  <a:pt x="25335" y="29862"/>
                  <a:pt x="25336" y="29807"/>
                  <a:pt x="25314" y="29769"/>
                </a:cubicBezTo>
                <a:cubicBezTo>
                  <a:pt x="25225" y="29618"/>
                  <a:pt x="25125" y="29473"/>
                  <a:pt x="25026" y="29316"/>
                </a:cubicBezTo>
                <a:cubicBezTo>
                  <a:pt x="25135" y="29256"/>
                  <a:pt x="25248" y="29191"/>
                  <a:pt x="25362" y="29129"/>
                </a:cubicBezTo>
                <a:cubicBezTo>
                  <a:pt x="25431" y="29092"/>
                  <a:pt x="25500" y="29055"/>
                  <a:pt x="25571" y="29023"/>
                </a:cubicBezTo>
                <a:cubicBezTo>
                  <a:pt x="25666" y="28979"/>
                  <a:pt x="25674" y="28912"/>
                  <a:pt x="25622" y="28834"/>
                </a:cubicBezTo>
                <a:cubicBezTo>
                  <a:pt x="25577" y="28766"/>
                  <a:pt x="25527" y="28701"/>
                  <a:pt x="25474" y="28638"/>
                </a:cubicBezTo>
                <a:cubicBezTo>
                  <a:pt x="25288" y="28413"/>
                  <a:pt x="25099" y="28191"/>
                  <a:pt x="24912" y="27966"/>
                </a:cubicBezTo>
                <a:cubicBezTo>
                  <a:pt x="24899" y="27953"/>
                  <a:pt x="24893" y="27934"/>
                  <a:pt x="24884" y="27919"/>
                </a:cubicBezTo>
                <a:cubicBezTo>
                  <a:pt x="24991" y="27806"/>
                  <a:pt x="24995" y="27744"/>
                  <a:pt x="24871" y="27641"/>
                </a:cubicBezTo>
                <a:cubicBezTo>
                  <a:pt x="24760" y="27550"/>
                  <a:pt x="24639" y="27471"/>
                  <a:pt x="24517" y="27393"/>
                </a:cubicBezTo>
                <a:cubicBezTo>
                  <a:pt x="24234" y="27209"/>
                  <a:pt x="24050" y="26926"/>
                  <a:pt x="23816" y="26695"/>
                </a:cubicBezTo>
                <a:cubicBezTo>
                  <a:pt x="23716" y="26597"/>
                  <a:pt x="23605" y="26515"/>
                  <a:pt x="23498" y="26423"/>
                </a:cubicBezTo>
                <a:cubicBezTo>
                  <a:pt x="23500" y="26421"/>
                  <a:pt x="23503" y="26410"/>
                  <a:pt x="23507" y="26408"/>
                </a:cubicBezTo>
                <a:cubicBezTo>
                  <a:pt x="23802" y="26360"/>
                  <a:pt x="24097" y="26296"/>
                  <a:pt x="24394" y="26271"/>
                </a:cubicBezTo>
                <a:cubicBezTo>
                  <a:pt x="24482" y="26263"/>
                  <a:pt x="24570" y="26260"/>
                  <a:pt x="24658" y="26260"/>
                </a:cubicBezTo>
                <a:cubicBezTo>
                  <a:pt x="25018" y="26260"/>
                  <a:pt x="25374" y="26319"/>
                  <a:pt x="25726" y="26401"/>
                </a:cubicBezTo>
                <a:cubicBezTo>
                  <a:pt x="25753" y="26408"/>
                  <a:pt x="25782" y="26410"/>
                  <a:pt x="25811" y="26410"/>
                </a:cubicBezTo>
                <a:cubicBezTo>
                  <a:pt x="25829" y="26410"/>
                  <a:pt x="25847" y="26409"/>
                  <a:pt x="25865" y="26408"/>
                </a:cubicBezTo>
                <a:cubicBezTo>
                  <a:pt x="26074" y="26392"/>
                  <a:pt x="26084" y="26379"/>
                  <a:pt x="26053" y="26175"/>
                </a:cubicBezTo>
                <a:cubicBezTo>
                  <a:pt x="26050" y="26165"/>
                  <a:pt x="26054" y="26152"/>
                  <a:pt x="26059" y="26122"/>
                </a:cubicBezTo>
                <a:cubicBezTo>
                  <a:pt x="26182" y="26135"/>
                  <a:pt x="26303" y="26148"/>
                  <a:pt x="26426" y="26163"/>
                </a:cubicBezTo>
                <a:cubicBezTo>
                  <a:pt x="26488" y="26170"/>
                  <a:pt x="26549" y="26180"/>
                  <a:pt x="26611" y="26184"/>
                </a:cubicBezTo>
                <a:cubicBezTo>
                  <a:pt x="26621" y="26185"/>
                  <a:pt x="26631" y="26185"/>
                  <a:pt x="26640" y="26185"/>
                </a:cubicBezTo>
                <a:cubicBezTo>
                  <a:pt x="26722" y="26185"/>
                  <a:pt x="26785" y="26158"/>
                  <a:pt x="26780" y="26042"/>
                </a:cubicBezTo>
                <a:lnTo>
                  <a:pt x="26780" y="26042"/>
                </a:lnTo>
                <a:cubicBezTo>
                  <a:pt x="26892" y="26045"/>
                  <a:pt x="27000" y="26053"/>
                  <a:pt x="27107" y="26053"/>
                </a:cubicBezTo>
                <a:cubicBezTo>
                  <a:pt x="27151" y="26053"/>
                  <a:pt x="27195" y="26051"/>
                  <a:pt x="27239" y="26047"/>
                </a:cubicBezTo>
                <a:cubicBezTo>
                  <a:pt x="27397" y="26034"/>
                  <a:pt x="27554" y="25998"/>
                  <a:pt x="27708" y="25962"/>
                </a:cubicBezTo>
                <a:cubicBezTo>
                  <a:pt x="27804" y="25938"/>
                  <a:pt x="27831" y="25877"/>
                  <a:pt x="27775" y="25785"/>
                </a:cubicBezTo>
                <a:cubicBezTo>
                  <a:pt x="27696" y="25657"/>
                  <a:pt x="27619" y="25526"/>
                  <a:pt x="27531" y="25376"/>
                </a:cubicBezTo>
                <a:cubicBezTo>
                  <a:pt x="27621" y="25352"/>
                  <a:pt x="27704" y="25336"/>
                  <a:pt x="27784" y="25336"/>
                </a:cubicBezTo>
                <a:cubicBezTo>
                  <a:pt x="27835" y="25336"/>
                  <a:pt x="27884" y="25342"/>
                  <a:pt x="27933" y="25356"/>
                </a:cubicBezTo>
                <a:cubicBezTo>
                  <a:pt x="28078" y="25396"/>
                  <a:pt x="28220" y="25453"/>
                  <a:pt x="28364" y="25501"/>
                </a:cubicBezTo>
                <a:cubicBezTo>
                  <a:pt x="28397" y="25511"/>
                  <a:pt x="28431" y="25523"/>
                  <a:pt x="28466" y="25530"/>
                </a:cubicBezTo>
                <a:cubicBezTo>
                  <a:pt x="28497" y="25536"/>
                  <a:pt x="28524" y="25539"/>
                  <a:pt x="28546" y="25539"/>
                </a:cubicBezTo>
                <a:cubicBezTo>
                  <a:pt x="28627" y="25539"/>
                  <a:pt x="28652" y="25495"/>
                  <a:pt x="28648" y="25382"/>
                </a:cubicBezTo>
                <a:cubicBezTo>
                  <a:pt x="28648" y="25372"/>
                  <a:pt x="28657" y="25361"/>
                  <a:pt x="28664" y="25345"/>
                </a:cubicBezTo>
                <a:cubicBezTo>
                  <a:pt x="28766" y="25374"/>
                  <a:pt x="28864" y="25409"/>
                  <a:pt x="28966" y="25429"/>
                </a:cubicBezTo>
                <a:cubicBezTo>
                  <a:pt x="29067" y="25450"/>
                  <a:pt x="29166" y="25461"/>
                  <a:pt x="29265" y="25461"/>
                </a:cubicBezTo>
                <a:cubicBezTo>
                  <a:pt x="29439" y="25461"/>
                  <a:pt x="29610" y="25425"/>
                  <a:pt x="29774" y="25338"/>
                </a:cubicBezTo>
                <a:cubicBezTo>
                  <a:pt x="29869" y="25288"/>
                  <a:pt x="29907" y="25228"/>
                  <a:pt x="29850" y="25124"/>
                </a:cubicBezTo>
                <a:cubicBezTo>
                  <a:pt x="29811" y="25053"/>
                  <a:pt x="29788" y="24972"/>
                  <a:pt x="29753" y="24883"/>
                </a:cubicBezTo>
                <a:lnTo>
                  <a:pt x="29753" y="24883"/>
                </a:lnTo>
                <a:cubicBezTo>
                  <a:pt x="29823" y="24884"/>
                  <a:pt x="29886" y="24890"/>
                  <a:pt x="29946" y="24890"/>
                </a:cubicBezTo>
                <a:cubicBezTo>
                  <a:pt x="29959" y="24890"/>
                  <a:pt x="29971" y="24889"/>
                  <a:pt x="29984" y="24889"/>
                </a:cubicBezTo>
                <a:cubicBezTo>
                  <a:pt x="30181" y="24882"/>
                  <a:pt x="30381" y="24884"/>
                  <a:pt x="30576" y="24854"/>
                </a:cubicBezTo>
                <a:cubicBezTo>
                  <a:pt x="30843" y="24815"/>
                  <a:pt x="30856" y="24775"/>
                  <a:pt x="30731" y="24530"/>
                </a:cubicBezTo>
                <a:cubicBezTo>
                  <a:pt x="30799" y="24519"/>
                  <a:pt x="30863" y="24507"/>
                  <a:pt x="30926" y="24495"/>
                </a:cubicBezTo>
                <a:cubicBezTo>
                  <a:pt x="31014" y="24480"/>
                  <a:pt x="31103" y="24469"/>
                  <a:pt x="31190" y="24447"/>
                </a:cubicBezTo>
                <a:cubicBezTo>
                  <a:pt x="31290" y="24418"/>
                  <a:pt x="31376" y="24369"/>
                  <a:pt x="31328" y="24240"/>
                </a:cubicBezTo>
                <a:cubicBezTo>
                  <a:pt x="31419" y="24193"/>
                  <a:pt x="31510" y="24156"/>
                  <a:pt x="31591" y="24105"/>
                </a:cubicBezTo>
                <a:cubicBezTo>
                  <a:pt x="31702" y="24035"/>
                  <a:pt x="31702" y="23987"/>
                  <a:pt x="31611" y="23895"/>
                </a:cubicBezTo>
                <a:cubicBezTo>
                  <a:pt x="31497" y="23779"/>
                  <a:pt x="31384" y="23660"/>
                  <a:pt x="31272" y="23542"/>
                </a:cubicBezTo>
                <a:cubicBezTo>
                  <a:pt x="31258" y="23527"/>
                  <a:pt x="31244" y="23500"/>
                  <a:pt x="31246" y="23482"/>
                </a:cubicBezTo>
                <a:cubicBezTo>
                  <a:pt x="31294" y="23208"/>
                  <a:pt x="31153" y="22979"/>
                  <a:pt x="31064" y="22742"/>
                </a:cubicBezTo>
                <a:cubicBezTo>
                  <a:pt x="31015" y="22609"/>
                  <a:pt x="30926" y="22491"/>
                  <a:pt x="30866" y="22383"/>
                </a:cubicBezTo>
                <a:cubicBezTo>
                  <a:pt x="31131" y="22277"/>
                  <a:pt x="31399" y="22174"/>
                  <a:pt x="31663" y="22065"/>
                </a:cubicBezTo>
                <a:cubicBezTo>
                  <a:pt x="31736" y="22034"/>
                  <a:pt x="31801" y="21977"/>
                  <a:pt x="31875" y="21951"/>
                </a:cubicBezTo>
                <a:cubicBezTo>
                  <a:pt x="31985" y="21913"/>
                  <a:pt x="32103" y="21900"/>
                  <a:pt x="32211" y="21859"/>
                </a:cubicBezTo>
                <a:cubicBezTo>
                  <a:pt x="32345" y="21808"/>
                  <a:pt x="32480" y="21753"/>
                  <a:pt x="32599" y="21678"/>
                </a:cubicBezTo>
                <a:cubicBezTo>
                  <a:pt x="32723" y="21599"/>
                  <a:pt x="32719" y="21534"/>
                  <a:pt x="32628" y="21417"/>
                </a:cubicBezTo>
                <a:cubicBezTo>
                  <a:pt x="32593" y="21372"/>
                  <a:pt x="32559" y="21326"/>
                  <a:pt x="32521" y="21273"/>
                </a:cubicBezTo>
                <a:cubicBezTo>
                  <a:pt x="32676" y="21190"/>
                  <a:pt x="32825" y="21113"/>
                  <a:pt x="32969" y="21032"/>
                </a:cubicBezTo>
                <a:cubicBezTo>
                  <a:pt x="33195" y="20903"/>
                  <a:pt x="33421" y="20773"/>
                  <a:pt x="33647" y="20642"/>
                </a:cubicBezTo>
                <a:cubicBezTo>
                  <a:pt x="33755" y="20579"/>
                  <a:pt x="33756" y="20557"/>
                  <a:pt x="33660" y="20377"/>
                </a:cubicBezTo>
                <a:cubicBezTo>
                  <a:pt x="33732" y="20312"/>
                  <a:pt x="33813" y="20253"/>
                  <a:pt x="33879" y="20179"/>
                </a:cubicBezTo>
                <a:cubicBezTo>
                  <a:pt x="33972" y="20075"/>
                  <a:pt x="34059" y="19967"/>
                  <a:pt x="34136" y="19853"/>
                </a:cubicBezTo>
                <a:cubicBezTo>
                  <a:pt x="34202" y="19756"/>
                  <a:pt x="34162" y="19682"/>
                  <a:pt x="34072" y="19605"/>
                </a:cubicBezTo>
                <a:cubicBezTo>
                  <a:pt x="33940" y="19492"/>
                  <a:pt x="33825" y="19359"/>
                  <a:pt x="33708" y="19230"/>
                </a:cubicBezTo>
                <a:cubicBezTo>
                  <a:pt x="33652" y="19167"/>
                  <a:pt x="33681" y="19132"/>
                  <a:pt x="33752" y="19090"/>
                </a:cubicBezTo>
                <a:cubicBezTo>
                  <a:pt x="33973" y="18958"/>
                  <a:pt x="34188" y="18815"/>
                  <a:pt x="34403" y="18676"/>
                </a:cubicBezTo>
                <a:cubicBezTo>
                  <a:pt x="34504" y="18610"/>
                  <a:pt x="34601" y="18538"/>
                  <a:pt x="34699" y="18468"/>
                </a:cubicBezTo>
                <a:cubicBezTo>
                  <a:pt x="34764" y="18421"/>
                  <a:pt x="34817" y="18375"/>
                  <a:pt x="34743" y="18288"/>
                </a:cubicBezTo>
                <a:cubicBezTo>
                  <a:pt x="34729" y="18270"/>
                  <a:pt x="34750" y="18201"/>
                  <a:pt x="34775" y="18177"/>
                </a:cubicBezTo>
                <a:cubicBezTo>
                  <a:pt x="34879" y="18078"/>
                  <a:pt x="35002" y="17995"/>
                  <a:pt x="35097" y="17888"/>
                </a:cubicBezTo>
                <a:cubicBezTo>
                  <a:pt x="35185" y="17792"/>
                  <a:pt x="35254" y="17676"/>
                  <a:pt x="35316" y="17560"/>
                </a:cubicBezTo>
                <a:cubicBezTo>
                  <a:pt x="35365" y="17476"/>
                  <a:pt x="35360" y="17387"/>
                  <a:pt x="35252" y="17337"/>
                </a:cubicBezTo>
                <a:cubicBezTo>
                  <a:pt x="35228" y="17327"/>
                  <a:pt x="35211" y="17303"/>
                  <a:pt x="35182" y="17280"/>
                </a:cubicBezTo>
                <a:cubicBezTo>
                  <a:pt x="35284" y="17190"/>
                  <a:pt x="35376" y="17102"/>
                  <a:pt x="35473" y="17020"/>
                </a:cubicBezTo>
                <a:cubicBezTo>
                  <a:pt x="35759" y="16775"/>
                  <a:pt x="36055" y="16539"/>
                  <a:pt x="36335" y="16284"/>
                </a:cubicBezTo>
                <a:cubicBezTo>
                  <a:pt x="36642" y="16010"/>
                  <a:pt x="36973" y="15768"/>
                  <a:pt x="37287" y="15504"/>
                </a:cubicBezTo>
                <a:cubicBezTo>
                  <a:pt x="37363" y="15440"/>
                  <a:pt x="37426" y="15357"/>
                  <a:pt x="37481" y="15275"/>
                </a:cubicBezTo>
                <a:cubicBezTo>
                  <a:pt x="37521" y="15216"/>
                  <a:pt x="37501" y="15164"/>
                  <a:pt x="37429" y="15164"/>
                </a:cubicBezTo>
                <a:cubicBezTo>
                  <a:pt x="37424" y="15164"/>
                  <a:pt x="37419" y="15164"/>
                  <a:pt x="37413" y="15165"/>
                </a:cubicBezTo>
                <a:cubicBezTo>
                  <a:pt x="37283" y="15176"/>
                  <a:pt x="37152" y="15194"/>
                  <a:pt x="37023" y="15216"/>
                </a:cubicBezTo>
                <a:cubicBezTo>
                  <a:pt x="36771" y="15260"/>
                  <a:pt x="36520" y="15316"/>
                  <a:pt x="36266" y="15352"/>
                </a:cubicBezTo>
                <a:cubicBezTo>
                  <a:pt x="36020" y="15387"/>
                  <a:pt x="35772" y="15403"/>
                  <a:pt x="35523" y="15423"/>
                </a:cubicBezTo>
                <a:cubicBezTo>
                  <a:pt x="35402" y="15433"/>
                  <a:pt x="35279" y="15436"/>
                  <a:pt x="35156" y="15443"/>
                </a:cubicBezTo>
                <a:cubicBezTo>
                  <a:pt x="35151" y="15250"/>
                  <a:pt x="35143" y="15232"/>
                  <a:pt x="34975" y="15212"/>
                </a:cubicBezTo>
                <a:cubicBezTo>
                  <a:pt x="34923" y="15206"/>
                  <a:pt x="34870" y="15204"/>
                  <a:pt x="34817" y="15204"/>
                </a:cubicBezTo>
                <a:cubicBezTo>
                  <a:pt x="34742" y="15204"/>
                  <a:pt x="34666" y="15209"/>
                  <a:pt x="34591" y="15217"/>
                </a:cubicBezTo>
                <a:cubicBezTo>
                  <a:pt x="34173" y="15263"/>
                  <a:pt x="33756" y="15315"/>
                  <a:pt x="33337" y="15366"/>
                </a:cubicBezTo>
                <a:cubicBezTo>
                  <a:pt x="33336" y="15366"/>
                  <a:pt x="33335" y="15366"/>
                  <a:pt x="33334" y="15366"/>
                </a:cubicBezTo>
                <a:cubicBezTo>
                  <a:pt x="33325" y="15366"/>
                  <a:pt x="33315" y="15362"/>
                  <a:pt x="33303" y="15360"/>
                </a:cubicBezTo>
                <a:cubicBezTo>
                  <a:pt x="33330" y="15228"/>
                  <a:pt x="33356" y="15099"/>
                  <a:pt x="33381" y="14969"/>
                </a:cubicBezTo>
                <a:cubicBezTo>
                  <a:pt x="33401" y="14869"/>
                  <a:pt x="33350" y="14798"/>
                  <a:pt x="33237" y="14764"/>
                </a:cubicBezTo>
                <a:cubicBezTo>
                  <a:pt x="33182" y="14747"/>
                  <a:pt x="33127" y="14740"/>
                  <a:pt x="33073" y="14740"/>
                </a:cubicBezTo>
                <a:cubicBezTo>
                  <a:pt x="32973" y="14740"/>
                  <a:pt x="32876" y="14764"/>
                  <a:pt x="32779" y="14798"/>
                </a:cubicBezTo>
                <a:cubicBezTo>
                  <a:pt x="32732" y="14815"/>
                  <a:pt x="32685" y="14834"/>
                  <a:pt x="32628" y="14854"/>
                </a:cubicBezTo>
                <a:cubicBezTo>
                  <a:pt x="32614" y="14737"/>
                  <a:pt x="32550" y="14699"/>
                  <a:pt x="32465" y="14699"/>
                </a:cubicBezTo>
                <a:cubicBezTo>
                  <a:pt x="32450" y="14699"/>
                  <a:pt x="32434" y="14700"/>
                  <a:pt x="32418" y="14702"/>
                </a:cubicBezTo>
                <a:cubicBezTo>
                  <a:pt x="32166" y="14734"/>
                  <a:pt x="31914" y="14769"/>
                  <a:pt x="31662" y="14803"/>
                </a:cubicBezTo>
                <a:cubicBezTo>
                  <a:pt x="31657" y="14745"/>
                  <a:pt x="31642" y="14679"/>
                  <a:pt x="31647" y="14616"/>
                </a:cubicBezTo>
                <a:cubicBezTo>
                  <a:pt x="31655" y="14522"/>
                  <a:pt x="31610" y="14472"/>
                  <a:pt x="31533" y="14472"/>
                </a:cubicBezTo>
                <a:cubicBezTo>
                  <a:pt x="31511" y="14472"/>
                  <a:pt x="31487" y="14476"/>
                  <a:pt x="31461" y="14484"/>
                </a:cubicBezTo>
                <a:cubicBezTo>
                  <a:pt x="31294" y="14533"/>
                  <a:pt x="31129" y="14595"/>
                  <a:pt x="30967" y="14661"/>
                </a:cubicBezTo>
                <a:cubicBezTo>
                  <a:pt x="30629" y="14797"/>
                  <a:pt x="30293" y="14939"/>
                  <a:pt x="29956" y="15079"/>
                </a:cubicBezTo>
                <a:cubicBezTo>
                  <a:pt x="29906" y="15099"/>
                  <a:pt x="29857" y="15121"/>
                  <a:pt x="29803" y="15144"/>
                </a:cubicBezTo>
                <a:cubicBezTo>
                  <a:pt x="29802" y="14922"/>
                  <a:pt x="29799" y="14699"/>
                  <a:pt x="29801" y="14478"/>
                </a:cubicBezTo>
                <a:cubicBezTo>
                  <a:pt x="29801" y="14400"/>
                  <a:pt x="29774" y="14362"/>
                  <a:pt x="29696" y="14357"/>
                </a:cubicBezTo>
                <a:cubicBezTo>
                  <a:pt x="29664" y="14355"/>
                  <a:pt x="29634" y="14354"/>
                  <a:pt x="29603" y="14354"/>
                </a:cubicBezTo>
                <a:cubicBezTo>
                  <a:pt x="29405" y="14354"/>
                  <a:pt x="29220" y="14402"/>
                  <a:pt x="29056" y="14527"/>
                </a:cubicBezTo>
                <a:cubicBezTo>
                  <a:pt x="29010" y="14454"/>
                  <a:pt x="28974" y="14420"/>
                  <a:pt x="28929" y="14420"/>
                </a:cubicBezTo>
                <a:cubicBezTo>
                  <a:pt x="28895" y="14420"/>
                  <a:pt x="28855" y="14440"/>
                  <a:pt x="28803" y="14478"/>
                </a:cubicBezTo>
                <a:cubicBezTo>
                  <a:pt x="28646" y="14591"/>
                  <a:pt x="28488" y="14703"/>
                  <a:pt x="28336" y="14811"/>
                </a:cubicBezTo>
                <a:cubicBezTo>
                  <a:pt x="28313" y="14797"/>
                  <a:pt x="28304" y="14795"/>
                  <a:pt x="28302" y="14789"/>
                </a:cubicBezTo>
                <a:cubicBezTo>
                  <a:pt x="28253" y="14681"/>
                  <a:pt x="28226" y="14633"/>
                  <a:pt x="28181" y="14633"/>
                </a:cubicBezTo>
                <a:cubicBezTo>
                  <a:pt x="28146" y="14633"/>
                  <a:pt x="28100" y="14661"/>
                  <a:pt x="28025" y="14712"/>
                </a:cubicBezTo>
                <a:cubicBezTo>
                  <a:pt x="27797" y="14868"/>
                  <a:pt x="27566" y="15020"/>
                  <a:pt x="27343" y="15181"/>
                </a:cubicBezTo>
                <a:cubicBezTo>
                  <a:pt x="27254" y="15247"/>
                  <a:pt x="27183" y="15336"/>
                  <a:pt x="27096" y="15422"/>
                </a:cubicBezTo>
                <a:cubicBezTo>
                  <a:pt x="27077" y="15332"/>
                  <a:pt x="27060" y="15253"/>
                  <a:pt x="27044" y="15176"/>
                </a:cubicBezTo>
                <a:cubicBezTo>
                  <a:pt x="27029" y="15095"/>
                  <a:pt x="26999" y="15052"/>
                  <a:pt x="26949" y="15052"/>
                </a:cubicBezTo>
                <a:cubicBezTo>
                  <a:pt x="26924" y="15052"/>
                  <a:pt x="26893" y="15062"/>
                  <a:pt x="26857" y="15085"/>
                </a:cubicBezTo>
                <a:cubicBezTo>
                  <a:pt x="26684" y="15191"/>
                  <a:pt x="26517" y="15305"/>
                  <a:pt x="26358" y="15427"/>
                </a:cubicBezTo>
                <a:cubicBezTo>
                  <a:pt x="26195" y="15551"/>
                  <a:pt x="26024" y="15639"/>
                  <a:pt x="25829" y="15702"/>
                </a:cubicBezTo>
                <a:cubicBezTo>
                  <a:pt x="25675" y="15751"/>
                  <a:pt x="25527" y="15831"/>
                  <a:pt x="25388" y="15917"/>
                </a:cubicBezTo>
                <a:cubicBezTo>
                  <a:pt x="25284" y="15982"/>
                  <a:pt x="25207" y="16087"/>
                  <a:pt x="25104" y="16157"/>
                </a:cubicBezTo>
                <a:cubicBezTo>
                  <a:pt x="24995" y="16231"/>
                  <a:pt x="24865" y="16273"/>
                  <a:pt x="24754" y="16347"/>
                </a:cubicBezTo>
                <a:cubicBezTo>
                  <a:pt x="24621" y="16435"/>
                  <a:pt x="24507" y="16550"/>
                  <a:pt x="24372" y="16633"/>
                </a:cubicBezTo>
                <a:cubicBezTo>
                  <a:pt x="24151" y="16772"/>
                  <a:pt x="23920" y="16893"/>
                  <a:pt x="23694" y="17026"/>
                </a:cubicBezTo>
                <a:cubicBezTo>
                  <a:pt x="23517" y="17130"/>
                  <a:pt x="23344" y="17239"/>
                  <a:pt x="23169" y="17346"/>
                </a:cubicBezTo>
                <a:cubicBezTo>
                  <a:pt x="23159" y="17338"/>
                  <a:pt x="23150" y="17330"/>
                  <a:pt x="23142" y="17321"/>
                </a:cubicBezTo>
                <a:cubicBezTo>
                  <a:pt x="23251" y="17157"/>
                  <a:pt x="23349" y="16982"/>
                  <a:pt x="23473" y="16829"/>
                </a:cubicBezTo>
                <a:cubicBezTo>
                  <a:pt x="23646" y="16618"/>
                  <a:pt x="23834" y="16418"/>
                  <a:pt x="24023" y="16222"/>
                </a:cubicBezTo>
                <a:cubicBezTo>
                  <a:pt x="24209" y="16029"/>
                  <a:pt x="24398" y="15838"/>
                  <a:pt x="24594" y="15656"/>
                </a:cubicBezTo>
                <a:cubicBezTo>
                  <a:pt x="24821" y="15448"/>
                  <a:pt x="25057" y="15249"/>
                  <a:pt x="25290" y="15048"/>
                </a:cubicBezTo>
                <a:cubicBezTo>
                  <a:pt x="25304" y="15035"/>
                  <a:pt x="25318" y="15021"/>
                  <a:pt x="25330" y="15005"/>
                </a:cubicBezTo>
                <a:cubicBezTo>
                  <a:pt x="25424" y="14894"/>
                  <a:pt x="25419" y="14860"/>
                  <a:pt x="25295" y="14770"/>
                </a:cubicBezTo>
                <a:cubicBezTo>
                  <a:pt x="25341" y="14594"/>
                  <a:pt x="25506" y="14519"/>
                  <a:pt x="25618" y="14399"/>
                </a:cubicBezTo>
                <a:cubicBezTo>
                  <a:pt x="25664" y="14351"/>
                  <a:pt x="25721" y="14315"/>
                  <a:pt x="25772" y="14272"/>
                </a:cubicBezTo>
                <a:cubicBezTo>
                  <a:pt x="25853" y="14203"/>
                  <a:pt x="25897" y="14120"/>
                  <a:pt x="25941" y="14018"/>
                </a:cubicBezTo>
                <a:cubicBezTo>
                  <a:pt x="26009" y="13858"/>
                  <a:pt x="26127" y="13715"/>
                  <a:pt x="26236" y="13575"/>
                </a:cubicBezTo>
                <a:cubicBezTo>
                  <a:pt x="26303" y="13488"/>
                  <a:pt x="26406" y="13427"/>
                  <a:pt x="26476" y="13340"/>
                </a:cubicBezTo>
                <a:cubicBezTo>
                  <a:pt x="26553" y="13242"/>
                  <a:pt x="26533" y="13200"/>
                  <a:pt x="26417" y="13148"/>
                </a:cubicBezTo>
                <a:cubicBezTo>
                  <a:pt x="26368" y="13127"/>
                  <a:pt x="26322" y="13099"/>
                  <a:pt x="26256" y="13066"/>
                </a:cubicBezTo>
                <a:cubicBezTo>
                  <a:pt x="26339" y="12981"/>
                  <a:pt x="26406" y="12906"/>
                  <a:pt x="26481" y="12840"/>
                </a:cubicBezTo>
                <a:cubicBezTo>
                  <a:pt x="26640" y="12701"/>
                  <a:pt x="26800" y="12564"/>
                  <a:pt x="26964" y="12432"/>
                </a:cubicBezTo>
                <a:cubicBezTo>
                  <a:pt x="27051" y="12361"/>
                  <a:pt x="27151" y="12306"/>
                  <a:pt x="27240" y="12237"/>
                </a:cubicBezTo>
                <a:cubicBezTo>
                  <a:pt x="27311" y="12181"/>
                  <a:pt x="27391" y="12125"/>
                  <a:pt x="27306" y="12016"/>
                </a:cubicBezTo>
                <a:cubicBezTo>
                  <a:pt x="27293" y="11998"/>
                  <a:pt x="27321" y="11938"/>
                  <a:pt x="27345" y="11909"/>
                </a:cubicBezTo>
                <a:cubicBezTo>
                  <a:pt x="27481" y="11728"/>
                  <a:pt x="27620" y="11553"/>
                  <a:pt x="27758" y="11372"/>
                </a:cubicBezTo>
                <a:cubicBezTo>
                  <a:pt x="27784" y="11339"/>
                  <a:pt x="27808" y="11298"/>
                  <a:pt x="27819" y="11259"/>
                </a:cubicBezTo>
                <a:cubicBezTo>
                  <a:pt x="27866" y="11105"/>
                  <a:pt x="27865" y="10937"/>
                  <a:pt x="27631" y="10904"/>
                </a:cubicBezTo>
                <a:cubicBezTo>
                  <a:pt x="27600" y="10899"/>
                  <a:pt x="27572" y="10889"/>
                  <a:pt x="27535" y="10880"/>
                </a:cubicBezTo>
                <a:cubicBezTo>
                  <a:pt x="27554" y="10834"/>
                  <a:pt x="27573" y="10797"/>
                  <a:pt x="27589" y="10758"/>
                </a:cubicBezTo>
                <a:cubicBezTo>
                  <a:pt x="27644" y="10613"/>
                  <a:pt x="27721" y="10482"/>
                  <a:pt x="27747" y="10316"/>
                </a:cubicBezTo>
                <a:cubicBezTo>
                  <a:pt x="27772" y="10153"/>
                  <a:pt x="27900" y="10006"/>
                  <a:pt x="27985" y="9852"/>
                </a:cubicBezTo>
                <a:cubicBezTo>
                  <a:pt x="28004" y="9817"/>
                  <a:pt x="28030" y="9788"/>
                  <a:pt x="28047" y="9753"/>
                </a:cubicBezTo>
                <a:cubicBezTo>
                  <a:pt x="28104" y="9642"/>
                  <a:pt x="28094" y="9610"/>
                  <a:pt x="27975" y="9547"/>
                </a:cubicBezTo>
                <a:cubicBezTo>
                  <a:pt x="28045" y="9410"/>
                  <a:pt x="28114" y="9275"/>
                  <a:pt x="28185" y="9138"/>
                </a:cubicBezTo>
                <a:cubicBezTo>
                  <a:pt x="28245" y="9025"/>
                  <a:pt x="28324" y="8917"/>
                  <a:pt x="28360" y="8796"/>
                </a:cubicBezTo>
                <a:cubicBezTo>
                  <a:pt x="28409" y="8633"/>
                  <a:pt x="28387" y="8566"/>
                  <a:pt x="28255" y="8566"/>
                </a:cubicBezTo>
                <a:cubicBezTo>
                  <a:pt x="28238" y="8566"/>
                  <a:pt x="28218" y="8567"/>
                  <a:pt x="28197" y="8570"/>
                </a:cubicBezTo>
                <a:cubicBezTo>
                  <a:pt x="27991" y="8590"/>
                  <a:pt x="27787" y="8618"/>
                  <a:pt x="27582" y="8643"/>
                </a:cubicBezTo>
                <a:cubicBezTo>
                  <a:pt x="27526" y="8651"/>
                  <a:pt x="27468" y="8658"/>
                  <a:pt x="27412" y="8664"/>
                </a:cubicBezTo>
                <a:cubicBezTo>
                  <a:pt x="27391" y="8512"/>
                  <a:pt x="27375" y="8461"/>
                  <a:pt x="27289" y="8461"/>
                </a:cubicBezTo>
                <a:cubicBezTo>
                  <a:pt x="27256" y="8461"/>
                  <a:pt x="27213" y="8469"/>
                  <a:pt x="27154" y="8481"/>
                </a:cubicBezTo>
                <a:cubicBezTo>
                  <a:pt x="26898" y="8534"/>
                  <a:pt x="26645" y="8596"/>
                  <a:pt x="26390" y="8653"/>
                </a:cubicBezTo>
                <a:cubicBezTo>
                  <a:pt x="26360" y="8661"/>
                  <a:pt x="26331" y="8663"/>
                  <a:pt x="26297" y="8670"/>
                </a:cubicBezTo>
                <a:cubicBezTo>
                  <a:pt x="26425" y="8376"/>
                  <a:pt x="26544" y="8088"/>
                  <a:pt x="26673" y="7805"/>
                </a:cubicBezTo>
                <a:cubicBezTo>
                  <a:pt x="26730" y="7680"/>
                  <a:pt x="26801" y="7558"/>
                  <a:pt x="26877" y="7440"/>
                </a:cubicBezTo>
                <a:cubicBezTo>
                  <a:pt x="26965" y="7299"/>
                  <a:pt x="27065" y="7164"/>
                  <a:pt x="27157" y="7023"/>
                </a:cubicBezTo>
                <a:cubicBezTo>
                  <a:pt x="27185" y="6981"/>
                  <a:pt x="27203" y="6933"/>
                  <a:pt x="27219" y="6884"/>
                </a:cubicBezTo>
                <a:cubicBezTo>
                  <a:pt x="27253" y="6791"/>
                  <a:pt x="27244" y="6717"/>
                  <a:pt x="27125" y="6694"/>
                </a:cubicBezTo>
                <a:cubicBezTo>
                  <a:pt x="27091" y="6688"/>
                  <a:pt x="27062" y="6667"/>
                  <a:pt x="27019" y="6648"/>
                </a:cubicBezTo>
                <a:cubicBezTo>
                  <a:pt x="27034" y="6605"/>
                  <a:pt x="27046" y="6563"/>
                  <a:pt x="27063" y="6526"/>
                </a:cubicBezTo>
                <a:cubicBezTo>
                  <a:pt x="27182" y="6262"/>
                  <a:pt x="27304" y="6000"/>
                  <a:pt x="27423" y="5737"/>
                </a:cubicBezTo>
                <a:cubicBezTo>
                  <a:pt x="27438" y="5703"/>
                  <a:pt x="27456" y="5668"/>
                  <a:pt x="27469" y="5631"/>
                </a:cubicBezTo>
                <a:cubicBezTo>
                  <a:pt x="27523" y="5478"/>
                  <a:pt x="27512" y="5453"/>
                  <a:pt x="27367" y="5380"/>
                </a:cubicBezTo>
                <a:cubicBezTo>
                  <a:pt x="27414" y="5174"/>
                  <a:pt x="27466" y="4968"/>
                  <a:pt x="27506" y="4758"/>
                </a:cubicBezTo>
                <a:cubicBezTo>
                  <a:pt x="27525" y="4659"/>
                  <a:pt x="27525" y="4556"/>
                  <a:pt x="27522" y="4455"/>
                </a:cubicBezTo>
                <a:cubicBezTo>
                  <a:pt x="27518" y="4355"/>
                  <a:pt x="27461" y="4315"/>
                  <a:pt x="27368" y="4315"/>
                </a:cubicBezTo>
                <a:cubicBezTo>
                  <a:pt x="27362" y="4315"/>
                  <a:pt x="27355" y="4315"/>
                  <a:pt x="27348" y="4315"/>
                </a:cubicBezTo>
                <a:cubicBezTo>
                  <a:pt x="26952" y="4342"/>
                  <a:pt x="26556" y="4367"/>
                  <a:pt x="26159" y="4391"/>
                </a:cubicBezTo>
                <a:cubicBezTo>
                  <a:pt x="26156" y="4392"/>
                  <a:pt x="26153" y="4392"/>
                  <a:pt x="26150" y="4392"/>
                </a:cubicBezTo>
                <a:cubicBezTo>
                  <a:pt x="26130" y="4392"/>
                  <a:pt x="26111" y="4389"/>
                  <a:pt x="26097" y="4388"/>
                </a:cubicBezTo>
                <a:cubicBezTo>
                  <a:pt x="26156" y="4117"/>
                  <a:pt x="26216" y="3853"/>
                  <a:pt x="26267" y="3587"/>
                </a:cubicBezTo>
                <a:cubicBezTo>
                  <a:pt x="26276" y="3550"/>
                  <a:pt x="26240" y="3504"/>
                  <a:pt x="26224" y="3461"/>
                </a:cubicBezTo>
                <a:cubicBezTo>
                  <a:pt x="26213" y="3429"/>
                  <a:pt x="26188" y="3396"/>
                  <a:pt x="26192" y="3365"/>
                </a:cubicBezTo>
                <a:cubicBezTo>
                  <a:pt x="26210" y="3226"/>
                  <a:pt x="26237" y="3088"/>
                  <a:pt x="26257" y="2949"/>
                </a:cubicBezTo>
                <a:cubicBezTo>
                  <a:pt x="26267" y="2877"/>
                  <a:pt x="26280" y="2803"/>
                  <a:pt x="26277" y="2730"/>
                </a:cubicBezTo>
                <a:cubicBezTo>
                  <a:pt x="26271" y="2532"/>
                  <a:pt x="26225" y="2485"/>
                  <a:pt x="26014" y="2452"/>
                </a:cubicBezTo>
                <a:cubicBezTo>
                  <a:pt x="26084" y="2218"/>
                  <a:pt x="26139" y="1985"/>
                  <a:pt x="26223" y="1761"/>
                </a:cubicBezTo>
                <a:cubicBezTo>
                  <a:pt x="26350" y="1421"/>
                  <a:pt x="26499" y="1091"/>
                  <a:pt x="26632" y="754"/>
                </a:cubicBezTo>
                <a:cubicBezTo>
                  <a:pt x="26688" y="608"/>
                  <a:pt x="26736" y="459"/>
                  <a:pt x="26772" y="308"/>
                </a:cubicBezTo>
                <a:cubicBezTo>
                  <a:pt x="26790" y="232"/>
                  <a:pt x="26785" y="145"/>
                  <a:pt x="26770" y="67"/>
                </a:cubicBezTo>
                <a:cubicBezTo>
                  <a:pt x="26761" y="22"/>
                  <a:pt x="26736" y="0"/>
                  <a:pt x="26707" y="0"/>
                </a:cubicBezTo>
                <a:close/>
              </a:path>
            </a:pathLst>
          </a:custGeom>
          <a:solidFill>
            <a:srgbClr val="003100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" name="Google Shape;123;p35"/>
          <p:cNvSpPr/>
          <p:nvPr/>
        </p:nvSpPr>
        <p:spPr>
          <a:xfrm rot="-8100000">
            <a:off x="7558562" y="-19481"/>
            <a:ext cx="425135" cy="416903"/>
          </a:xfrm>
          <a:custGeom>
            <a:avLst/>
            <a:gdLst/>
            <a:ahLst/>
            <a:cxnLst/>
            <a:rect l="l" t="t" r="r" b="b"/>
            <a:pathLst>
              <a:path w="35377" h="34692" extrusionOk="0">
                <a:moveTo>
                  <a:pt x="27537" y="1"/>
                </a:moveTo>
                <a:cubicBezTo>
                  <a:pt x="27514" y="1"/>
                  <a:pt x="27492" y="3"/>
                  <a:pt x="27473" y="11"/>
                </a:cubicBezTo>
                <a:cubicBezTo>
                  <a:pt x="27266" y="96"/>
                  <a:pt x="27063" y="192"/>
                  <a:pt x="26864" y="295"/>
                </a:cubicBezTo>
                <a:cubicBezTo>
                  <a:pt x="26660" y="399"/>
                  <a:pt x="26463" y="518"/>
                  <a:pt x="26264" y="630"/>
                </a:cubicBezTo>
                <a:cubicBezTo>
                  <a:pt x="26263" y="618"/>
                  <a:pt x="26263" y="606"/>
                  <a:pt x="26263" y="595"/>
                </a:cubicBezTo>
                <a:cubicBezTo>
                  <a:pt x="26230" y="587"/>
                  <a:pt x="26191" y="567"/>
                  <a:pt x="26162" y="567"/>
                </a:cubicBezTo>
                <a:cubicBezTo>
                  <a:pt x="26156" y="567"/>
                  <a:pt x="26150" y="568"/>
                  <a:pt x="26144" y="570"/>
                </a:cubicBezTo>
                <a:cubicBezTo>
                  <a:pt x="25948" y="658"/>
                  <a:pt x="25757" y="759"/>
                  <a:pt x="25559" y="847"/>
                </a:cubicBezTo>
                <a:cubicBezTo>
                  <a:pt x="25496" y="876"/>
                  <a:pt x="25418" y="862"/>
                  <a:pt x="25355" y="889"/>
                </a:cubicBezTo>
                <a:cubicBezTo>
                  <a:pt x="25230" y="944"/>
                  <a:pt x="25113" y="1010"/>
                  <a:pt x="24985" y="1076"/>
                </a:cubicBezTo>
                <a:cubicBezTo>
                  <a:pt x="24983" y="1049"/>
                  <a:pt x="24982" y="1025"/>
                  <a:pt x="24981" y="999"/>
                </a:cubicBezTo>
                <a:cubicBezTo>
                  <a:pt x="24977" y="860"/>
                  <a:pt x="24926" y="791"/>
                  <a:pt x="24817" y="791"/>
                </a:cubicBezTo>
                <a:cubicBezTo>
                  <a:pt x="24792" y="791"/>
                  <a:pt x="24763" y="794"/>
                  <a:pt x="24732" y="802"/>
                </a:cubicBezTo>
                <a:cubicBezTo>
                  <a:pt x="24468" y="863"/>
                  <a:pt x="24206" y="933"/>
                  <a:pt x="23945" y="1005"/>
                </a:cubicBezTo>
                <a:cubicBezTo>
                  <a:pt x="23866" y="1027"/>
                  <a:pt x="23793" y="1069"/>
                  <a:pt x="23711" y="1105"/>
                </a:cubicBezTo>
                <a:cubicBezTo>
                  <a:pt x="23711" y="1073"/>
                  <a:pt x="23712" y="1033"/>
                  <a:pt x="23712" y="994"/>
                </a:cubicBezTo>
                <a:cubicBezTo>
                  <a:pt x="23711" y="929"/>
                  <a:pt x="23685" y="892"/>
                  <a:pt x="23642" y="892"/>
                </a:cubicBezTo>
                <a:cubicBezTo>
                  <a:pt x="23625" y="892"/>
                  <a:pt x="23606" y="897"/>
                  <a:pt x="23585" y="909"/>
                </a:cubicBezTo>
                <a:cubicBezTo>
                  <a:pt x="23490" y="959"/>
                  <a:pt x="23402" y="1026"/>
                  <a:pt x="23308" y="1077"/>
                </a:cubicBezTo>
                <a:cubicBezTo>
                  <a:pt x="23202" y="1134"/>
                  <a:pt x="23095" y="1187"/>
                  <a:pt x="22984" y="1229"/>
                </a:cubicBezTo>
                <a:cubicBezTo>
                  <a:pt x="22780" y="1303"/>
                  <a:pt x="22572" y="1366"/>
                  <a:pt x="22387" y="1428"/>
                </a:cubicBezTo>
                <a:cubicBezTo>
                  <a:pt x="22290" y="1205"/>
                  <a:pt x="22195" y="970"/>
                  <a:pt x="22090" y="742"/>
                </a:cubicBezTo>
                <a:cubicBezTo>
                  <a:pt x="22075" y="711"/>
                  <a:pt x="22021" y="674"/>
                  <a:pt x="21987" y="674"/>
                </a:cubicBezTo>
                <a:cubicBezTo>
                  <a:pt x="21984" y="674"/>
                  <a:pt x="21981" y="674"/>
                  <a:pt x="21978" y="675"/>
                </a:cubicBezTo>
                <a:cubicBezTo>
                  <a:pt x="21824" y="707"/>
                  <a:pt x="21673" y="754"/>
                  <a:pt x="21509" y="800"/>
                </a:cubicBezTo>
                <a:cubicBezTo>
                  <a:pt x="21486" y="763"/>
                  <a:pt x="21468" y="744"/>
                  <a:pt x="21444" y="744"/>
                </a:cubicBezTo>
                <a:cubicBezTo>
                  <a:pt x="21419" y="744"/>
                  <a:pt x="21387" y="764"/>
                  <a:pt x="21334" y="805"/>
                </a:cubicBezTo>
                <a:cubicBezTo>
                  <a:pt x="21212" y="898"/>
                  <a:pt x="21083" y="985"/>
                  <a:pt x="20942" y="1079"/>
                </a:cubicBezTo>
                <a:cubicBezTo>
                  <a:pt x="20910" y="993"/>
                  <a:pt x="20884" y="951"/>
                  <a:pt x="20846" y="951"/>
                </a:cubicBezTo>
                <a:cubicBezTo>
                  <a:pt x="20817" y="951"/>
                  <a:pt x="20781" y="975"/>
                  <a:pt x="20731" y="1022"/>
                </a:cubicBezTo>
                <a:cubicBezTo>
                  <a:pt x="20553" y="1187"/>
                  <a:pt x="20384" y="1362"/>
                  <a:pt x="20206" y="1529"/>
                </a:cubicBezTo>
                <a:cubicBezTo>
                  <a:pt x="20151" y="1578"/>
                  <a:pt x="20080" y="1611"/>
                  <a:pt x="20021" y="1649"/>
                </a:cubicBezTo>
                <a:cubicBezTo>
                  <a:pt x="19995" y="1532"/>
                  <a:pt x="19971" y="1429"/>
                  <a:pt x="19946" y="1325"/>
                </a:cubicBezTo>
                <a:cubicBezTo>
                  <a:pt x="19931" y="1260"/>
                  <a:pt x="19897" y="1230"/>
                  <a:pt x="19850" y="1230"/>
                </a:cubicBezTo>
                <a:cubicBezTo>
                  <a:pt x="19830" y="1230"/>
                  <a:pt x="19808" y="1236"/>
                  <a:pt x="19784" y="1247"/>
                </a:cubicBezTo>
                <a:cubicBezTo>
                  <a:pt x="19714" y="1280"/>
                  <a:pt x="19641" y="1318"/>
                  <a:pt x="19591" y="1375"/>
                </a:cubicBezTo>
                <a:cubicBezTo>
                  <a:pt x="19398" y="1599"/>
                  <a:pt x="19143" y="1742"/>
                  <a:pt x="18907" y="1913"/>
                </a:cubicBezTo>
                <a:cubicBezTo>
                  <a:pt x="18725" y="2047"/>
                  <a:pt x="18566" y="2215"/>
                  <a:pt x="18401" y="2374"/>
                </a:cubicBezTo>
                <a:cubicBezTo>
                  <a:pt x="18331" y="2440"/>
                  <a:pt x="18273" y="2518"/>
                  <a:pt x="18225" y="2573"/>
                </a:cubicBezTo>
                <a:cubicBezTo>
                  <a:pt x="18185" y="2416"/>
                  <a:pt x="18146" y="2247"/>
                  <a:pt x="18099" y="2082"/>
                </a:cubicBezTo>
                <a:cubicBezTo>
                  <a:pt x="18064" y="1961"/>
                  <a:pt x="18017" y="1845"/>
                  <a:pt x="17975" y="1728"/>
                </a:cubicBezTo>
                <a:cubicBezTo>
                  <a:pt x="17944" y="1645"/>
                  <a:pt x="17925" y="1611"/>
                  <a:pt x="17883" y="1611"/>
                </a:cubicBezTo>
                <a:cubicBezTo>
                  <a:pt x="17859" y="1611"/>
                  <a:pt x="17827" y="1622"/>
                  <a:pt x="17781" y="1642"/>
                </a:cubicBezTo>
                <a:cubicBezTo>
                  <a:pt x="17760" y="1650"/>
                  <a:pt x="17739" y="1659"/>
                  <a:pt x="17706" y="1673"/>
                </a:cubicBezTo>
                <a:cubicBezTo>
                  <a:pt x="17731" y="1422"/>
                  <a:pt x="17548" y="1268"/>
                  <a:pt x="17466" y="1071"/>
                </a:cubicBezTo>
                <a:cubicBezTo>
                  <a:pt x="17458" y="1053"/>
                  <a:pt x="17414" y="1035"/>
                  <a:pt x="17385" y="1035"/>
                </a:cubicBezTo>
                <a:cubicBezTo>
                  <a:pt x="17378" y="1035"/>
                  <a:pt x="17373" y="1035"/>
                  <a:pt x="17368" y="1037"/>
                </a:cubicBezTo>
                <a:cubicBezTo>
                  <a:pt x="17197" y="1105"/>
                  <a:pt x="17022" y="1172"/>
                  <a:pt x="16860" y="1258"/>
                </a:cubicBezTo>
                <a:cubicBezTo>
                  <a:pt x="16774" y="1305"/>
                  <a:pt x="16711" y="1390"/>
                  <a:pt x="16618" y="1475"/>
                </a:cubicBezTo>
                <a:lnTo>
                  <a:pt x="16618" y="1475"/>
                </a:lnTo>
                <a:cubicBezTo>
                  <a:pt x="16619" y="1471"/>
                  <a:pt x="16620" y="1454"/>
                  <a:pt x="16613" y="1443"/>
                </a:cubicBezTo>
                <a:cubicBezTo>
                  <a:pt x="16573" y="1375"/>
                  <a:pt x="16535" y="1342"/>
                  <a:pt x="16496" y="1342"/>
                </a:cubicBezTo>
                <a:cubicBezTo>
                  <a:pt x="16457" y="1342"/>
                  <a:pt x="16417" y="1372"/>
                  <a:pt x="16371" y="1431"/>
                </a:cubicBezTo>
                <a:cubicBezTo>
                  <a:pt x="16240" y="1598"/>
                  <a:pt x="16101" y="1761"/>
                  <a:pt x="15968" y="1926"/>
                </a:cubicBezTo>
                <a:cubicBezTo>
                  <a:pt x="15934" y="1967"/>
                  <a:pt x="15910" y="2016"/>
                  <a:pt x="15884" y="2057"/>
                </a:cubicBezTo>
                <a:cubicBezTo>
                  <a:pt x="15833" y="2000"/>
                  <a:pt x="15778" y="1941"/>
                  <a:pt x="15723" y="1881"/>
                </a:cubicBezTo>
                <a:cubicBezTo>
                  <a:pt x="15695" y="1851"/>
                  <a:pt x="15670" y="1837"/>
                  <a:pt x="15644" y="1837"/>
                </a:cubicBezTo>
                <a:cubicBezTo>
                  <a:pt x="15617" y="1837"/>
                  <a:pt x="15588" y="1854"/>
                  <a:pt x="15556" y="1885"/>
                </a:cubicBezTo>
                <a:cubicBezTo>
                  <a:pt x="15336" y="2096"/>
                  <a:pt x="15193" y="2345"/>
                  <a:pt x="15155" y="2652"/>
                </a:cubicBezTo>
                <a:cubicBezTo>
                  <a:pt x="15152" y="2669"/>
                  <a:pt x="15144" y="2688"/>
                  <a:pt x="15136" y="2709"/>
                </a:cubicBezTo>
                <a:cubicBezTo>
                  <a:pt x="15123" y="2705"/>
                  <a:pt x="15113" y="2704"/>
                  <a:pt x="15103" y="2699"/>
                </a:cubicBezTo>
                <a:cubicBezTo>
                  <a:pt x="15066" y="2677"/>
                  <a:pt x="15030" y="2654"/>
                  <a:pt x="14992" y="2631"/>
                </a:cubicBezTo>
                <a:cubicBezTo>
                  <a:pt x="14971" y="2669"/>
                  <a:pt x="14934" y="2705"/>
                  <a:pt x="14929" y="2746"/>
                </a:cubicBezTo>
                <a:cubicBezTo>
                  <a:pt x="14903" y="2954"/>
                  <a:pt x="14791" y="3109"/>
                  <a:pt x="14652" y="3253"/>
                </a:cubicBezTo>
                <a:cubicBezTo>
                  <a:pt x="14609" y="3299"/>
                  <a:pt x="14569" y="3346"/>
                  <a:pt x="14534" y="3386"/>
                </a:cubicBezTo>
                <a:cubicBezTo>
                  <a:pt x="14454" y="3297"/>
                  <a:pt x="14370" y="3212"/>
                  <a:pt x="14295" y="3121"/>
                </a:cubicBezTo>
                <a:cubicBezTo>
                  <a:pt x="14267" y="3087"/>
                  <a:pt x="14239" y="3074"/>
                  <a:pt x="14212" y="3074"/>
                </a:cubicBezTo>
                <a:cubicBezTo>
                  <a:pt x="14182" y="3074"/>
                  <a:pt x="14153" y="3091"/>
                  <a:pt x="14128" y="3116"/>
                </a:cubicBezTo>
                <a:cubicBezTo>
                  <a:pt x="13919" y="3324"/>
                  <a:pt x="13732" y="3548"/>
                  <a:pt x="13654" y="3845"/>
                </a:cubicBezTo>
                <a:cubicBezTo>
                  <a:pt x="13626" y="3955"/>
                  <a:pt x="13567" y="4060"/>
                  <a:pt x="13505" y="4212"/>
                </a:cubicBezTo>
                <a:cubicBezTo>
                  <a:pt x="13493" y="4168"/>
                  <a:pt x="13484" y="4128"/>
                  <a:pt x="13475" y="4091"/>
                </a:cubicBezTo>
                <a:cubicBezTo>
                  <a:pt x="13223" y="4151"/>
                  <a:pt x="13238" y="4387"/>
                  <a:pt x="13151" y="4547"/>
                </a:cubicBezTo>
                <a:cubicBezTo>
                  <a:pt x="13042" y="4745"/>
                  <a:pt x="12964" y="4961"/>
                  <a:pt x="12867" y="5166"/>
                </a:cubicBezTo>
                <a:cubicBezTo>
                  <a:pt x="12764" y="5380"/>
                  <a:pt x="12664" y="5596"/>
                  <a:pt x="12544" y="5802"/>
                </a:cubicBezTo>
                <a:cubicBezTo>
                  <a:pt x="12463" y="5941"/>
                  <a:pt x="12353" y="6062"/>
                  <a:pt x="12258" y="6191"/>
                </a:cubicBezTo>
                <a:cubicBezTo>
                  <a:pt x="12223" y="6237"/>
                  <a:pt x="12189" y="6285"/>
                  <a:pt x="12142" y="6349"/>
                </a:cubicBezTo>
                <a:cubicBezTo>
                  <a:pt x="12137" y="6305"/>
                  <a:pt x="12135" y="6282"/>
                  <a:pt x="12131" y="6258"/>
                </a:cubicBezTo>
                <a:cubicBezTo>
                  <a:pt x="12101" y="6093"/>
                  <a:pt x="12079" y="5927"/>
                  <a:pt x="12043" y="5764"/>
                </a:cubicBezTo>
                <a:cubicBezTo>
                  <a:pt x="12012" y="5626"/>
                  <a:pt x="11959" y="5493"/>
                  <a:pt x="11926" y="5356"/>
                </a:cubicBezTo>
                <a:cubicBezTo>
                  <a:pt x="11879" y="5152"/>
                  <a:pt x="11843" y="4946"/>
                  <a:pt x="11796" y="4742"/>
                </a:cubicBezTo>
                <a:cubicBezTo>
                  <a:pt x="11786" y="4703"/>
                  <a:pt x="11750" y="4668"/>
                  <a:pt x="11728" y="4631"/>
                </a:cubicBezTo>
                <a:cubicBezTo>
                  <a:pt x="11692" y="4655"/>
                  <a:pt x="11654" y="4679"/>
                  <a:pt x="11618" y="4703"/>
                </a:cubicBezTo>
                <a:cubicBezTo>
                  <a:pt x="11597" y="4554"/>
                  <a:pt x="11564" y="4400"/>
                  <a:pt x="11438" y="4334"/>
                </a:cubicBezTo>
                <a:cubicBezTo>
                  <a:pt x="11407" y="4223"/>
                  <a:pt x="11393" y="4132"/>
                  <a:pt x="11355" y="4052"/>
                </a:cubicBezTo>
                <a:cubicBezTo>
                  <a:pt x="11286" y="3902"/>
                  <a:pt x="11211" y="3751"/>
                  <a:pt x="11126" y="3608"/>
                </a:cubicBezTo>
                <a:cubicBezTo>
                  <a:pt x="11084" y="3540"/>
                  <a:pt x="11052" y="3510"/>
                  <a:pt x="11012" y="3510"/>
                </a:cubicBezTo>
                <a:cubicBezTo>
                  <a:pt x="10979" y="3510"/>
                  <a:pt x="10942" y="3529"/>
                  <a:pt x="10890" y="3562"/>
                </a:cubicBezTo>
                <a:cubicBezTo>
                  <a:pt x="10793" y="3625"/>
                  <a:pt x="10694" y="3680"/>
                  <a:pt x="10591" y="3742"/>
                </a:cubicBezTo>
                <a:cubicBezTo>
                  <a:pt x="10500" y="3388"/>
                  <a:pt x="10328" y="3068"/>
                  <a:pt x="10119" y="2764"/>
                </a:cubicBezTo>
                <a:cubicBezTo>
                  <a:pt x="10067" y="2688"/>
                  <a:pt x="10049" y="2589"/>
                  <a:pt x="9996" y="2514"/>
                </a:cubicBezTo>
                <a:cubicBezTo>
                  <a:pt x="9944" y="2438"/>
                  <a:pt x="9912" y="2403"/>
                  <a:pt x="9874" y="2403"/>
                </a:cubicBezTo>
                <a:cubicBezTo>
                  <a:pt x="9840" y="2403"/>
                  <a:pt x="9801" y="2431"/>
                  <a:pt x="9738" y="2484"/>
                </a:cubicBezTo>
                <a:cubicBezTo>
                  <a:pt x="9678" y="2293"/>
                  <a:pt x="9620" y="2107"/>
                  <a:pt x="9563" y="1921"/>
                </a:cubicBezTo>
                <a:cubicBezTo>
                  <a:pt x="9549" y="1876"/>
                  <a:pt x="9541" y="1829"/>
                  <a:pt x="9529" y="1784"/>
                </a:cubicBezTo>
                <a:cubicBezTo>
                  <a:pt x="9516" y="1730"/>
                  <a:pt x="9497" y="1685"/>
                  <a:pt x="9457" y="1685"/>
                </a:cubicBezTo>
                <a:cubicBezTo>
                  <a:pt x="9443" y="1685"/>
                  <a:pt x="9426" y="1691"/>
                  <a:pt x="9406" y="1704"/>
                </a:cubicBezTo>
                <a:cubicBezTo>
                  <a:pt x="9375" y="1603"/>
                  <a:pt x="9356" y="1504"/>
                  <a:pt x="9315" y="1414"/>
                </a:cubicBezTo>
                <a:cubicBezTo>
                  <a:pt x="9194" y="1149"/>
                  <a:pt x="9069" y="884"/>
                  <a:pt x="8935" y="626"/>
                </a:cubicBezTo>
                <a:cubicBezTo>
                  <a:pt x="8900" y="559"/>
                  <a:pt x="8823" y="516"/>
                  <a:pt x="8766" y="461"/>
                </a:cubicBezTo>
                <a:cubicBezTo>
                  <a:pt x="8724" y="533"/>
                  <a:pt x="8652" y="603"/>
                  <a:pt x="8647" y="676"/>
                </a:cubicBezTo>
                <a:cubicBezTo>
                  <a:pt x="8628" y="948"/>
                  <a:pt x="8632" y="1218"/>
                  <a:pt x="8629" y="1490"/>
                </a:cubicBezTo>
                <a:cubicBezTo>
                  <a:pt x="8629" y="1520"/>
                  <a:pt x="8641" y="1551"/>
                  <a:pt x="8649" y="1598"/>
                </a:cubicBezTo>
                <a:cubicBezTo>
                  <a:pt x="8622" y="1586"/>
                  <a:pt x="8601" y="1580"/>
                  <a:pt x="8584" y="1580"/>
                </a:cubicBezTo>
                <a:cubicBezTo>
                  <a:pt x="8529" y="1580"/>
                  <a:pt x="8528" y="1640"/>
                  <a:pt x="8520" y="1696"/>
                </a:cubicBezTo>
                <a:cubicBezTo>
                  <a:pt x="8476" y="2011"/>
                  <a:pt x="8431" y="2326"/>
                  <a:pt x="8386" y="2652"/>
                </a:cubicBezTo>
                <a:cubicBezTo>
                  <a:pt x="8350" y="2626"/>
                  <a:pt x="8319" y="2615"/>
                  <a:pt x="8292" y="2615"/>
                </a:cubicBezTo>
                <a:cubicBezTo>
                  <a:pt x="8237" y="2615"/>
                  <a:pt x="8201" y="2662"/>
                  <a:pt x="8179" y="2725"/>
                </a:cubicBezTo>
                <a:cubicBezTo>
                  <a:pt x="8130" y="2869"/>
                  <a:pt x="8088" y="3016"/>
                  <a:pt x="8057" y="3163"/>
                </a:cubicBezTo>
                <a:cubicBezTo>
                  <a:pt x="8024" y="3322"/>
                  <a:pt x="8000" y="3485"/>
                  <a:pt x="7983" y="3646"/>
                </a:cubicBezTo>
                <a:cubicBezTo>
                  <a:pt x="7968" y="3780"/>
                  <a:pt x="7968" y="3916"/>
                  <a:pt x="7960" y="4058"/>
                </a:cubicBezTo>
                <a:cubicBezTo>
                  <a:pt x="7898" y="4012"/>
                  <a:pt x="7818" y="3968"/>
                  <a:pt x="7757" y="3904"/>
                </a:cubicBezTo>
                <a:cubicBezTo>
                  <a:pt x="7729" y="3874"/>
                  <a:pt x="7703" y="3862"/>
                  <a:pt x="7681" y="3862"/>
                </a:cubicBezTo>
                <a:cubicBezTo>
                  <a:pt x="7647" y="3862"/>
                  <a:pt x="7620" y="3889"/>
                  <a:pt x="7598" y="3923"/>
                </a:cubicBezTo>
                <a:cubicBezTo>
                  <a:pt x="7545" y="4005"/>
                  <a:pt x="7491" y="4089"/>
                  <a:pt x="7466" y="4180"/>
                </a:cubicBezTo>
                <a:cubicBezTo>
                  <a:pt x="7394" y="4444"/>
                  <a:pt x="7335" y="4709"/>
                  <a:pt x="7278" y="4976"/>
                </a:cubicBezTo>
                <a:cubicBezTo>
                  <a:pt x="7264" y="5038"/>
                  <a:pt x="7280" y="5104"/>
                  <a:pt x="7281" y="5171"/>
                </a:cubicBezTo>
                <a:cubicBezTo>
                  <a:pt x="7223" y="5142"/>
                  <a:pt x="7156" y="5110"/>
                  <a:pt x="7089" y="5077"/>
                </a:cubicBezTo>
                <a:cubicBezTo>
                  <a:pt x="7058" y="5062"/>
                  <a:pt x="7030" y="5054"/>
                  <a:pt x="7006" y="5054"/>
                </a:cubicBezTo>
                <a:cubicBezTo>
                  <a:pt x="6956" y="5054"/>
                  <a:pt x="6923" y="5088"/>
                  <a:pt x="6914" y="5159"/>
                </a:cubicBezTo>
                <a:cubicBezTo>
                  <a:pt x="6894" y="5310"/>
                  <a:pt x="6897" y="5462"/>
                  <a:pt x="6884" y="5614"/>
                </a:cubicBezTo>
                <a:cubicBezTo>
                  <a:pt x="6872" y="5737"/>
                  <a:pt x="6844" y="5858"/>
                  <a:pt x="6838" y="5980"/>
                </a:cubicBezTo>
                <a:cubicBezTo>
                  <a:pt x="6832" y="6139"/>
                  <a:pt x="6775" y="6286"/>
                  <a:pt x="6746" y="6439"/>
                </a:cubicBezTo>
                <a:cubicBezTo>
                  <a:pt x="6739" y="6480"/>
                  <a:pt x="6756" y="6526"/>
                  <a:pt x="6744" y="6563"/>
                </a:cubicBezTo>
                <a:cubicBezTo>
                  <a:pt x="6735" y="6591"/>
                  <a:pt x="6693" y="6608"/>
                  <a:pt x="6668" y="6629"/>
                </a:cubicBezTo>
                <a:cubicBezTo>
                  <a:pt x="6634" y="6581"/>
                  <a:pt x="6592" y="6562"/>
                  <a:pt x="6544" y="6562"/>
                </a:cubicBezTo>
                <a:cubicBezTo>
                  <a:pt x="6519" y="6562"/>
                  <a:pt x="6493" y="6567"/>
                  <a:pt x="6466" y="6576"/>
                </a:cubicBezTo>
                <a:cubicBezTo>
                  <a:pt x="6466" y="6576"/>
                  <a:pt x="6465" y="6576"/>
                  <a:pt x="6465" y="6576"/>
                </a:cubicBezTo>
                <a:cubicBezTo>
                  <a:pt x="6457" y="6576"/>
                  <a:pt x="6446" y="6562"/>
                  <a:pt x="6436" y="6557"/>
                </a:cubicBezTo>
                <a:cubicBezTo>
                  <a:pt x="6401" y="6541"/>
                  <a:pt x="6368" y="6527"/>
                  <a:pt x="6326" y="6527"/>
                </a:cubicBezTo>
                <a:cubicBezTo>
                  <a:pt x="6325" y="6527"/>
                  <a:pt x="6323" y="6527"/>
                  <a:pt x="6322" y="6527"/>
                </a:cubicBezTo>
                <a:cubicBezTo>
                  <a:pt x="6288" y="6506"/>
                  <a:pt x="6259" y="6475"/>
                  <a:pt x="6223" y="6463"/>
                </a:cubicBezTo>
                <a:cubicBezTo>
                  <a:pt x="6081" y="6413"/>
                  <a:pt x="5940" y="6363"/>
                  <a:pt x="5794" y="6329"/>
                </a:cubicBezTo>
                <a:cubicBezTo>
                  <a:pt x="5738" y="6315"/>
                  <a:pt x="5699" y="6306"/>
                  <a:pt x="5670" y="6306"/>
                </a:cubicBezTo>
                <a:cubicBezTo>
                  <a:pt x="5606" y="6306"/>
                  <a:pt x="5593" y="6349"/>
                  <a:pt x="5571" y="6479"/>
                </a:cubicBezTo>
                <a:cubicBezTo>
                  <a:pt x="5535" y="6684"/>
                  <a:pt x="5518" y="6891"/>
                  <a:pt x="5493" y="7104"/>
                </a:cubicBezTo>
                <a:cubicBezTo>
                  <a:pt x="5350" y="7124"/>
                  <a:pt x="5344" y="7129"/>
                  <a:pt x="5386" y="7299"/>
                </a:cubicBezTo>
                <a:cubicBezTo>
                  <a:pt x="5407" y="7395"/>
                  <a:pt x="5434" y="7488"/>
                  <a:pt x="5468" y="7580"/>
                </a:cubicBezTo>
                <a:cubicBezTo>
                  <a:pt x="5500" y="7664"/>
                  <a:pt x="5542" y="7746"/>
                  <a:pt x="5581" y="7831"/>
                </a:cubicBezTo>
                <a:cubicBezTo>
                  <a:pt x="5468" y="7792"/>
                  <a:pt x="5355" y="7755"/>
                  <a:pt x="5231" y="7715"/>
                </a:cubicBezTo>
                <a:cubicBezTo>
                  <a:pt x="5223" y="7743"/>
                  <a:pt x="5217" y="7769"/>
                  <a:pt x="5210" y="7797"/>
                </a:cubicBezTo>
                <a:cubicBezTo>
                  <a:pt x="5194" y="7785"/>
                  <a:pt x="5179" y="7774"/>
                  <a:pt x="5133" y="7738"/>
                </a:cubicBezTo>
                <a:lnTo>
                  <a:pt x="5133" y="7738"/>
                </a:lnTo>
                <a:cubicBezTo>
                  <a:pt x="5134" y="7865"/>
                  <a:pt x="5113" y="7973"/>
                  <a:pt x="5139" y="8069"/>
                </a:cubicBezTo>
                <a:cubicBezTo>
                  <a:pt x="5249" y="8480"/>
                  <a:pt x="5357" y="8892"/>
                  <a:pt x="5495" y="9293"/>
                </a:cubicBezTo>
                <a:cubicBezTo>
                  <a:pt x="5596" y="9586"/>
                  <a:pt x="5740" y="9864"/>
                  <a:pt x="5864" y="10149"/>
                </a:cubicBezTo>
                <a:cubicBezTo>
                  <a:pt x="5885" y="10197"/>
                  <a:pt x="5904" y="10245"/>
                  <a:pt x="5931" y="10308"/>
                </a:cubicBezTo>
                <a:cubicBezTo>
                  <a:pt x="5765" y="10206"/>
                  <a:pt x="5621" y="10117"/>
                  <a:pt x="5470" y="10025"/>
                </a:cubicBezTo>
                <a:lnTo>
                  <a:pt x="5447" y="10059"/>
                </a:lnTo>
                <a:cubicBezTo>
                  <a:pt x="5352" y="10039"/>
                  <a:pt x="5268" y="10020"/>
                  <a:pt x="5179" y="10000"/>
                </a:cubicBezTo>
                <a:lnTo>
                  <a:pt x="5179" y="10000"/>
                </a:lnTo>
                <a:cubicBezTo>
                  <a:pt x="5181" y="10034"/>
                  <a:pt x="5182" y="10066"/>
                  <a:pt x="5182" y="10072"/>
                </a:cubicBezTo>
                <a:cubicBezTo>
                  <a:pt x="4970" y="10018"/>
                  <a:pt x="4757" y="9968"/>
                  <a:pt x="4546" y="9911"/>
                </a:cubicBezTo>
                <a:cubicBezTo>
                  <a:pt x="4528" y="9906"/>
                  <a:pt x="4512" y="9904"/>
                  <a:pt x="4498" y="9904"/>
                </a:cubicBezTo>
                <a:cubicBezTo>
                  <a:pt x="4442" y="9904"/>
                  <a:pt x="4419" y="9943"/>
                  <a:pt x="4402" y="10010"/>
                </a:cubicBezTo>
                <a:cubicBezTo>
                  <a:pt x="4354" y="10197"/>
                  <a:pt x="4403" y="10374"/>
                  <a:pt x="4435" y="10554"/>
                </a:cubicBezTo>
                <a:cubicBezTo>
                  <a:pt x="4449" y="10632"/>
                  <a:pt x="4489" y="10710"/>
                  <a:pt x="4417" y="10784"/>
                </a:cubicBezTo>
                <a:cubicBezTo>
                  <a:pt x="4403" y="10797"/>
                  <a:pt x="4405" y="10836"/>
                  <a:pt x="4409" y="10862"/>
                </a:cubicBezTo>
                <a:cubicBezTo>
                  <a:pt x="4439" y="11077"/>
                  <a:pt x="4515" y="11274"/>
                  <a:pt x="4644" y="11461"/>
                </a:cubicBezTo>
                <a:cubicBezTo>
                  <a:pt x="4661" y="11437"/>
                  <a:pt x="4673" y="11420"/>
                  <a:pt x="4693" y="11392"/>
                </a:cubicBezTo>
                <a:cubicBezTo>
                  <a:pt x="4697" y="11443"/>
                  <a:pt x="4700" y="11485"/>
                  <a:pt x="4704" y="11531"/>
                </a:cubicBezTo>
                <a:cubicBezTo>
                  <a:pt x="4631" y="11543"/>
                  <a:pt x="4559" y="11553"/>
                  <a:pt x="4489" y="11568"/>
                </a:cubicBezTo>
                <a:cubicBezTo>
                  <a:pt x="4367" y="11592"/>
                  <a:pt x="4348" y="11620"/>
                  <a:pt x="4414" y="11728"/>
                </a:cubicBezTo>
                <a:cubicBezTo>
                  <a:pt x="4476" y="11828"/>
                  <a:pt x="4551" y="11918"/>
                  <a:pt x="4625" y="12008"/>
                </a:cubicBezTo>
                <a:cubicBezTo>
                  <a:pt x="4851" y="12277"/>
                  <a:pt x="5077" y="12543"/>
                  <a:pt x="5315" y="12824"/>
                </a:cubicBezTo>
                <a:cubicBezTo>
                  <a:pt x="5215" y="12864"/>
                  <a:pt x="5135" y="12903"/>
                  <a:pt x="5051" y="12929"/>
                </a:cubicBezTo>
                <a:cubicBezTo>
                  <a:pt x="4960" y="12957"/>
                  <a:pt x="4950" y="13007"/>
                  <a:pt x="4999" y="13076"/>
                </a:cubicBezTo>
                <a:cubicBezTo>
                  <a:pt x="5052" y="13156"/>
                  <a:pt x="5103" y="13245"/>
                  <a:pt x="5174" y="13310"/>
                </a:cubicBezTo>
                <a:cubicBezTo>
                  <a:pt x="5405" y="13523"/>
                  <a:pt x="5655" y="13707"/>
                  <a:pt x="5930" y="13867"/>
                </a:cubicBezTo>
                <a:cubicBezTo>
                  <a:pt x="6211" y="14032"/>
                  <a:pt x="6475" y="14229"/>
                  <a:pt x="6743" y="14416"/>
                </a:cubicBezTo>
                <a:cubicBezTo>
                  <a:pt x="6998" y="14594"/>
                  <a:pt x="7250" y="14778"/>
                  <a:pt x="7504" y="14959"/>
                </a:cubicBezTo>
                <a:cubicBezTo>
                  <a:pt x="7530" y="14978"/>
                  <a:pt x="7552" y="14997"/>
                  <a:pt x="7571" y="15038"/>
                </a:cubicBezTo>
                <a:cubicBezTo>
                  <a:pt x="6736" y="14871"/>
                  <a:pt x="5905" y="14691"/>
                  <a:pt x="5068" y="14539"/>
                </a:cubicBezTo>
                <a:cubicBezTo>
                  <a:pt x="4235" y="14388"/>
                  <a:pt x="3400" y="14259"/>
                  <a:pt x="2563" y="14138"/>
                </a:cubicBezTo>
                <a:cubicBezTo>
                  <a:pt x="1722" y="14016"/>
                  <a:pt x="871" y="13953"/>
                  <a:pt x="32" y="13867"/>
                </a:cubicBezTo>
                <a:cubicBezTo>
                  <a:pt x="20" y="14045"/>
                  <a:pt x="10" y="14195"/>
                  <a:pt x="2" y="14345"/>
                </a:cubicBezTo>
                <a:cubicBezTo>
                  <a:pt x="0" y="14369"/>
                  <a:pt x="11" y="14409"/>
                  <a:pt x="27" y="14418"/>
                </a:cubicBezTo>
                <a:cubicBezTo>
                  <a:pt x="148" y="14478"/>
                  <a:pt x="266" y="14562"/>
                  <a:pt x="391" y="14578"/>
                </a:cubicBezTo>
                <a:cubicBezTo>
                  <a:pt x="778" y="14630"/>
                  <a:pt x="1169" y="14644"/>
                  <a:pt x="1557" y="14694"/>
                </a:cubicBezTo>
                <a:cubicBezTo>
                  <a:pt x="2464" y="14807"/>
                  <a:pt x="3370" y="14925"/>
                  <a:pt x="4274" y="15056"/>
                </a:cubicBezTo>
                <a:cubicBezTo>
                  <a:pt x="4932" y="15151"/>
                  <a:pt x="5585" y="15270"/>
                  <a:pt x="6240" y="15379"/>
                </a:cubicBezTo>
                <a:cubicBezTo>
                  <a:pt x="6291" y="15388"/>
                  <a:pt x="6339" y="15407"/>
                  <a:pt x="6386" y="15445"/>
                </a:cubicBezTo>
                <a:cubicBezTo>
                  <a:pt x="6282" y="15436"/>
                  <a:pt x="6177" y="15416"/>
                  <a:pt x="6075" y="15416"/>
                </a:cubicBezTo>
                <a:cubicBezTo>
                  <a:pt x="6053" y="15416"/>
                  <a:pt x="6031" y="15417"/>
                  <a:pt x="6009" y="15419"/>
                </a:cubicBezTo>
                <a:cubicBezTo>
                  <a:pt x="5796" y="15440"/>
                  <a:pt x="5583" y="15481"/>
                  <a:pt x="5372" y="15519"/>
                </a:cubicBezTo>
                <a:cubicBezTo>
                  <a:pt x="5350" y="15524"/>
                  <a:pt x="5331" y="15563"/>
                  <a:pt x="5320" y="15575"/>
                </a:cubicBezTo>
                <a:cubicBezTo>
                  <a:pt x="5268" y="15590"/>
                  <a:pt x="5221" y="15599"/>
                  <a:pt x="5177" y="15614"/>
                </a:cubicBezTo>
                <a:cubicBezTo>
                  <a:pt x="5025" y="15667"/>
                  <a:pt x="5027" y="15666"/>
                  <a:pt x="5118" y="15796"/>
                </a:cubicBezTo>
                <a:cubicBezTo>
                  <a:pt x="5194" y="15904"/>
                  <a:pt x="5263" y="16018"/>
                  <a:pt x="5331" y="16125"/>
                </a:cubicBezTo>
                <a:cubicBezTo>
                  <a:pt x="5299" y="16118"/>
                  <a:pt x="5268" y="16115"/>
                  <a:pt x="5237" y="16115"/>
                </a:cubicBezTo>
                <a:cubicBezTo>
                  <a:pt x="5037" y="16115"/>
                  <a:pt x="4865" y="16247"/>
                  <a:pt x="4682" y="16340"/>
                </a:cubicBezTo>
                <a:cubicBezTo>
                  <a:pt x="4531" y="16417"/>
                  <a:pt x="4384" y="16506"/>
                  <a:pt x="4237" y="16594"/>
                </a:cubicBezTo>
                <a:cubicBezTo>
                  <a:pt x="4034" y="16716"/>
                  <a:pt x="4030" y="16784"/>
                  <a:pt x="4215" y="16959"/>
                </a:cubicBezTo>
                <a:cubicBezTo>
                  <a:pt x="4053" y="17088"/>
                  <a:pt x="3883" y="17206"/>
                  <a:pt x="3733" y="17344"/>
                </a:cubicBezTo>
                <a:cubicBezTo>
                  <a:pt x="3590" y="17475"/>
                  <a:pt x="3468" y="17627"/>
                  <a:pt x="3334" y="17767"/>
                </a:cubicBezTo>
                <a:cubicBezTo>
                  <a:pt x="3276" y="17829"/>
                  <a:pt x="3299" y="17876"/>
                  <a:pt x="3361" y="17906"/>
                </a:cubicBezTo>
                <a:cubicBezTo>
                  <a:pt x="3469" y="17957"/>
                  <a:pt x="3579" y="18009"/>
                  <a:pt x="3693" y="18044"/>
                </a:cubicBezTo>
                <a:cubicBezTo>
                  <a:pt x="3890" y="18105"/>
                  <a:pt x="4096" y="18138"/>
                  <a:pt x="4289" y="18213"/>
                </a:cubicBezTo>
                <a:cubicBezTo>
                  <a:pt x="4420" y="18265"/>
                  <a:pt x="4526" y="18374"/>
                  <a:pt x="4677" y="18387"/>
                </a:cubicBezTo>
                <a:cubicBezTo>
                  <a:pt x="4784" y="18396"/>
                  <a:pt x="4892" y="18415"/>
                  <a:pt x="5006" y="18432"/>
                </a:cubicBezTo>
                <a:cubicBezTo>
                  <a:pt x="4754" y="18806"/>
                  <a:pt x="4523" y="19197"/>
                  <a:pt x="4120" y="19490"/>
                </a:cubicBezTo>
                <a:cubicBezTo>
                  <a:pt x="4212" y="19504"/>
                  <a:pt x="4261" y="19510"/>
                  <a:pt x="4332" y="19520"/>
                </a:cubicBezTo>
                <a:cubicBezTo>
                  <a:pt x="4290" y="19550"/>
                  <a:pt x="4268" y="19576"/>
                  <a:pt x="4243" y="19582"/>
                </a:cubicBezTo>
                <a:cubicBezTo>
                  <a:pt x="4188" y="19594"/>
                  <a:pt x="4142" y="19602"/>
                  <a:pt x="4153" y="19680"/>
                </a:cubicBezTo>
                <a:cubicBezTo>
                  <a:pt x="4157" y="19701"/>
                  <a:pt x="4116" y="19735"/>
                  <a:pt x="4089" y="19752"/>
                </a:cubicBezTo>
                <a:cubicBezTo>
                  <a:pt x="3926" y="19849"/>
                  <a:pt x="3829" y="20005"/>
                  <a:pt x="3757" y="20168"/>
                </a:cubicBezTo>
                <a:cubicBezTo>
                  <a:pt x="3704" y="20288"/>
                  <a:pt x="3632" y="20395"/>
                  <a:pt x="3579" y="20512"/>
                </a:cubicBezTo>
                <a:cubicBezTo>
                  <a:pt x="3531" y="20615"/>
                  <a:pt x="3548" y="20647"/>
                  <a:pt x="3659" y="20672"/>
                </a:cubicBezTo>
                <a:cubicBezTo>
                  <a:pt x="3695" y="20680"/>
                  <a:pt x="3731" y="20693"/>
                  <a:pt x="3796" y="20713"/>
                </a:cubicBezTo>
                <a:cubicBezTo>
                  <a:pt x="3739" y="20807"/>
                  <a:pt x="3697" y="20895"/>
                  <a:pt x="3639" y="20971"/>
                </a:cubicBezTo>
                <a:cubicBezTo>
                  <a:pt x="3525" y="21120"/>
                  <a:pt x="3401" y="21260"/>
                  <a:pt x="3288" y="21409"/>
                </a:cubicBezTo>
                <a:cubicBezTo>
                  <a:pt x="3234" y="21481"/>
                  <a:pt x="3214" y="21556"/>
                  <a:pt x="3325" y="21608"/>
                </a:cubicBezTo>
                <a:cubicBezTo>
                  <a:pt x="3400" y="21641"/>
                  <a:pt x="3409" y="21697"/>
                  <a:pt x="3364" y="21769"/>
                </a:cubicBezTo>
                <a:cubicBezTo>
                  <a:pt x="3268" y="21924"/>
                  <a:pt x="3190" y="22083"/>
                  <a:pt x="3181" y="22269"/>
                </a:cubicBezTo>
                <a:cubicBezTo>
                  <a:pt x="3175" y="22401"/>
                  <a:pt x="3194" y="22458"/>
                  <a:pt x="3327" y="22478"/>
                </a:cubicBezTo>
                <a:cubicBezTo>
                  <a:pt x="3566" y="22515"/>
                  <a:pt x="3806" y="22537"/>
                  <a:pt x="4047" y="22555"/>
                </a:cubicBezTo>
                <a:cubicBezTo>
                  <a:pt x="4141" y="22561"/>
                  <a:pt x="4186" y="22566"/>
                  <a:pt x="4143" y="22681"/>
                </a:cubicBezTo>
                <a:cubicBezTo>
                  <a:pt x="4105" y="22787"/>
                  <a:pt x="4091" y="22904"/>
                  <a:pt x="4080" y="23018"/>
                </a:cubicBezTo>
                <a:cubicBezTo>
                  <a:pt x="4059" y="23214"/>
                  <a:pt x="3944" y="23362"/>
                  <a:pt x="3857" y="23527"/>
                </a:cubicBezTo>
                <a:cubicBezTo>
                  <a:pt x="3788" y="23656"/>
                  <a:pt x="3725" y="23791"/>
                  <a:pt x="3683" y="23930"/>
                </a:cubicBezTo>
                <a:cubicBezTo>
                  <a:pt x="3639" y="24077"/>
                  <a:pt x="3695" y="24147"/>
                  <a:pt x="3837" y="24147"/>
                </a:cubicBezTo>
                <a:cubicBezTo>
                  <a:pt x="3847" y="24147"/>
                  <a:pt x="3858" y="24147"/>
                  <a:pt x="3870" y="24146"/>
                </a:cubicBezTo>
                <a:cubicBezTo>
                  <a:pt x="3916" y="24144"/>
                  <a:pt x="3963" y="24141"/>
                  <a:pt x="4037" y="24137"/>
                </a:cubicBezTo>
                <a:lnTo>
                  <a:pt x="4037" y="24137"/>
                </a:lnTo>
                <a:cubicBezTo>
                  <a:pt x="3986" y="24267"/>
                  <a:pt x="3946" y="24382"/>
                  <a:pt x="3898" y="24494"/>
                </a:cubicBezTo>
                <a:cubicBezTo>
                  <a:pt x="3854" y="24594"/>
                  <a:pt x="3798" y="24687"/>
                  <a:pt x="3752" y="24787"/>
                </a:cubicBezTo>
                <a:cubicBezTo>
                  <a:pt x="3672" y="24960"/>
                  <a:pt x="3688" y="25013"/>
                  <a:pt x="3870" y="25129"/>
                </a:cubicBezTo>
                <a:cubicBezTo>
                  <a:pt x="3822" y="25339"/>
                  <a:pt x="3772" y="25562"/>
                  <a:pt x="3720" y="25783"/>
                </a:cubicBezTo>
                <a:cubicBezTo>
                  <a:pt x="3702" y="25859"/>
                  <a:pt x="3809" y="25978"/>
                  <a:pt x="3894" y="25978"/>
                </a:cubicBezTo>
                <a:cubicBezTo>
                  <a:pt x="3899" y="25978"/>
                  <a:pt x="3905" y="25977"/>
                  <a:pt x="3910" y="25976"/>
                </a:cubicBezTo>
                <a:cubicBezTo>
                  <a:pt x="3996" y="25960"/>
                  <a:pt x="4079" y="25940"/>
                  <a:pt x="4162" y="25924"/>
                </a:cubicBezTo>
                <a:cubicBezTo>
                  <a:pt x="4164" y="25923"/>
                  <a:pt x="4167" y="25923"/>
                  <a:pt x="4169" y="25923"/>
                </a:cubicBezTo>
                <a:cubicBezTo>
                  <a:pt x="4182" y="25923"/>
                  <a:pt x="4196" y="25930"/>
                  <a:pt x="4218" y="25934"/>
                </a:cubicBezTo>
                <a:cubicBezTo>
                  <a:pt x="4214" y="25973"/>
                  <a:pt x="4217" y="26013"/>
                  <a:pt x="4208" y="26049"/>
                </a:cubicBezTo>
                <a:cubicBezTo>
                  <a:pt x="4160" y="26250"/>
                  <a:pt x="4109" y="26451"/>
                  <a:pt x="4059" y="26651"/>
                </a:cubicBezTo>
                <a:cubicBezTo>
                  <a:pt x="4053" y="26682"/>
                  <a:pt x="4047" y="26713"/>
                  <a:pt x="4043" y="26744"/>
                </a:cubicBezTo>
                <a:cubicBezTo>
                  <a:pt x="4029" y="26883"/>
                  <a:pt x="4057" y="26913"/>
                  <a:pt x="4237" y="26956"/>
                </a:cubicBezTo>
                <a:cubicBezTo>
                  <a:pt x="4220" y="27071"/>
                  <a:pt x="4208" y="27185"/>
                  <a:pt x="4188" y="27300"/>
                </a:cubicBezTo>
                <a:cubicBezTo>
                  <a:pt x="4167" y="27419"/>
                  <a:pt x="4137" y="27536"/>
                  <a:pt x="4121" y="27655"/>
                </a:cubicBezTo>
                <a:cubicBezTo>
                  <a:pt x="4095" y="27846"/>
                  <a:pt x="4162" y="27920"/>
                  <a:pt x="4369" y="27921"/>
                </a:cubicBezTo>
                <a:cubicBezTo>
                  <a:pt x="4369" y="27961"/>
                  <a:pt x="4372" y="28002"/>
                  <a:pt x="4368" y="28041"/>
                </a:cubicBezTo>
                <a:cubicBezTo>
                  <a:pt x="4351" y="28208"/>
                  <a:pt x="4332" y="28374"/>
                  <a:pt x="4311" y="28539"/>
                </a:cubicBezTo>
                <a:cubicBezTo>
                  <a:pt x="4300" y="28640"/>
                  <a:pt x="4286" y="28740"/>
                  <a:pt x="4268" y="28839"/>
                </a:cubicBezTo>
                <a:cubicBezTo>
                  <a:pt x="4253" y="28926"/>
                  <a:pt x="4213" y="29012"/>
                  <a:pt x="4295" y="29091"/>
                </a:cubicBezTo>
                <a:cubicBezTo>
                  <a:pt x="4311" y="29108"/>
                  <a:pt x="4299" y="29158"/>
                  <a:pt x="4294" y="29192"/>
                </a:cubicBezTo>
                <a:cubicBezTo>
                  <a:pt x="4228" y="29595"/>
                  <a:pt x="4271" y="29991"/>
                  <a:pt x="4377" y="30384"/>
                </a:cubicBezTo>
                <a:cubicBezTo>
                  <a:pt x="4385" y="30410"/>
                  <a:pt x="4394" y="30437"/>
                  <a:pt x="4407" y="30459"/>
                </a:cubicBezTo>
                <a:cubicBezTo>
                  <a:pt x="4441" y="30519"/>
                  <a:pt x="4472" y="30550"/>
                  <a:pt x="4504" y="30550"/>
                </a:cubicBezTo>
                <a:cubicBezTo>
                  <a:pt x="4534" y="30550"/>
                  <a:pt x="4565" y="30524"/>
                  <a:pt x="4599" y="30469"/>
                </a:cubicBezTo>
                <a:cubicBezTo>
                  <a:pt x="4671" y="30355"/>
                  <a:pt x="4729" y="30232"/>
                  <a:pt x="4791" y="30111"/>
                </a:cubicBezTo>
                <a:cubicBezTo>
                  <a:pt x="4883" y="29933"/>
                  <a:pt x="4970" y="29756"/>
                  <a:pt x="5062" y="29578"/>
                </a:cubicBezTo>
                <a:cubicBezTo>
                  <a:pt x="5070" y="29560"/>
                  <a:pt x="5091" y="29531"/>
                  <a:pt x="5103" y="29531"/>
                </a:cubicBezTo>
                <a:cubicBezTo>
                  <a:pt x="5104" y="29531"/>
                  <a:pt x="5104" y="29531"/>
                  <a:pt x="5105" y="29531"/>
                </a:cubicBezTo>
                <a:cubicBezTo>
                  <a:pt x="5118" y="29534"/>
                  <a:pt x="5130" y="29535"/>
                  <a:pt x="5141" y="29535"/>
                </a:cubicBezTo>
                <a:cubicBezTo>
                  <a:pt x="5236" y="29535"/>
                  <a:pt x="5260" y="29448"/>
                  <a:pt x="5297" y="29381"/>
                </a:cubicBezTo>
                <a:cubicBezTo>
                  <a:pt x="5441" y="29120"/>
                  <a:pt x="5581" y="28856"/>
                  <a:pt x="5716" y="28605"/>
                </a:cubicBezTo>
                <a:cubicBezTo>
                  <a:pt x="5738" y="28603"/>
                  <a:pt x="5746" y="28602"/>
                  <a:pt x="5749" y="28602"/>
                </a:cubicBezTo>
                <a:cubicBezTo>
                  <a:pt x="5751" y="28602"/>
                  <a:pt x="5751" y="28602"/>
                  <a:pt x="5752" y="28602"/>
                </a:cubicBezTo>
                <a:cubicBezTo>
                  <a:pt x="5835" y="28653"/>
                  <a:pt x="5892" y="28681"/>
                  <a:pt x="5941" y="28681"/>
                </a:cubicBezTo>
                <a:cubicBezTo>
                  <a:pt x="6006" y="28681"/>
                  <a:pt x="6059" y="28635"/>
                  <a:pt x="6146" y="28535"/>
                </a:cubicBezTo>
                <a:cubicBezTo>
                  <a:pt x="6273" y="28389"/>
                  <a:pt x="6396" y="28237"/>
                  <a:pt x="6527" y="28093"/>
                </a:cubicBezTo>
                <a:cubicBezTo>
                  <a:pt x="6552" y="28064"/>
                  <a:pt x="6604" y="28059"/>
                  <a:pt x="6642" y="28039"/>
                </a:cubicBezTo>
                <a:cubicBezTo>
                  <a:pt x="6686" y="28018"/>
                  <a:pt x="6738" y="28002"/>
                  <a:pt x="6765" y="27967"/>
                </a:cubicBezTo>
                <a:cubicBezTo>
                  <a:pt x="6878" y="27832"/>
                  <a:pt x="6982" y="27692"/>
                  <a:pt x="7098" y="27545"/>
                </a:cubicBezTo>
                <a:cubicBezTo>
                  <a:pt x="7190" y="27629"/>
                  <a:pt x="7288" y="27715"/>
                  <a:pt x="7384" y="27803"/>
                </a:cubicBezTo>
                <a:cubicBezTo>
                  <a:pt x="7442" y="27854"/>
                  <a:pt x="7500" y="27907"/>
                  <a:pt x="7554" y="27963"/>
                </a:cubicBezTo>
                <a:cubicBezTo>
                  <a:pt x="7587" y="27998"/>
                  <a:pt x="7619" y="28014"/>
                  <a:pt x="7649" y="28014"/>
                </a:cubicBezTo>
                <a:cubicBezTo>
                  <a:pt x="7685" y="28014"/>
                  <a:pt x="7718" y="27991"/>
                  <a:pt x="7749" y="27951"/>
                </a:cubicBezTo>
                <a:cubicBezTo>
                  <a:pt x="7798" y="27885"/>
                  <a:pt x="7842" y="27815"/>
                  <a:pt x="7885" y="27746"/>
                </a:cubicBezTo>
                <a:cubicBezTo>
                  <a:pt x="8035" y="27496"/>
                  <a:pt x="8184" y="27246"/>
                  <a:pt x="8333" y="26995"/>
                </a:cubicBezTo>
                <a:cubicBezTo>
                  <a:pt x="8343" y="26978"/>
                  <a:pt x="8358" y="26965"/>
                  <a:pt x="8369" y="26953"/>
                </a:cubicBezTo>
                <a:cubicBezTo>
                  <a:pt x="8420" y="26975"/>
                  <a:pt x="8459" y="26988"/>
                  <a:pt x="8492" y="26988"/>
                </a:cubicBezTo>
                <a:cubicBezTo>
                  <a:pt x="8552" y="26988"/>
                  <a:pt x="8590" y="26947"/>
                  <a:pt x="8627" y="26850"/>
                </a:cubicBezTo>
                <a:cubicBezTo>
                  <a:pt x="8678" y="26716"/>
                  <a:pt x="8710" y="26574"/>
                  <a:pt x="8745" y="26434"/>
                </a:cubicBezTo>
                <a:cubicBezTo>
                  <a:pt x="8826" y="26106"/>
                  <a:pt x="9033" y="25840"/>
                  <a:pt x="9173" y="25541"/>
                </a:cubicBezTo>
                <a:cubicBezTo>
                  <a:pt x="9233" y="25417"/>
                  <a:pt x="9275" y="25284"/>
                  <a:pt x="9325" y="25153"/>
                </a:cubicBezTo>
                <a:cubicBezTo>
                  <a:pt x="9326" y="25153"/>
                  <a:pt x="9329" y="25153"/>
                  <a:pt x="9332" y="25153"/>
                </a:cubicBezTo>
                <a:cubicBezTo>
                  <a:pt x="9337" y="25153"/>
                  <a:pt x="9342" y="25153"/>
                  <a:pt x="9343" y="25155"/>
                </a:cubicBezTo>
                <a:cubicBezTo>
                  <a:pt x="9485" y="25420"/>
                  <a:pt x="9641" y="25677"/>
                  <a:pt x="9765" y="25950"/>
                </a:cubicBezTo>
                <a:cubicBezTo>
                  <a:pt x="9950" y="26361"/>
                  <a:pt x="10031" y="26802"/>
                  <a:pt x="10079" y="27249"/>
                </a:cubicBezTo>
                <a:cubicBezTo>
                  <a:pt x="10085" y="27295"/>
                  <a:pt x="10102" y="27341"/>
                  <a:pt x="10120" y="27383"/>
                </a:cubicBezTo>
                <a:cubicBezTo>
                  <a:pt x="10169" y="27497"/>
                  <a:pt x="10195" y="27545"/>
                  <a:pt x="10246" y="27545"/>
                </a:cubicBezTo>
                <a:cubicBezTo>
                  <a:pt x="10280" y="27545"/>
                  <a:pt x="10327" y="27523"/>
                  <a:pt x="10401" y="27484"/>
                </a:cubicBezTo>
                <a:cubicBezTo>
                  <a:pt x="10411" y="27479"/>
                  <a:pt x="10423" y="27479"/>
                  <a:pt x="10454" y="27470"/>
                </a:cubicBezTo>
                <a:cubicBezTo>
                  <a:pt x="10483" y="27592"/>
                  <a:pt x="10510" y="27711"/>
                  <a:pt x="10536" y="27830"/>
                </a:cubicBezTo>
                <a:cubicBezTo>
                  <a:pt x="10551" y="27892"/>
                  <a:pt x="10561" y="27954"/>
                  <a:pt x="10577" y="28014"/>
                </a:cubicBezTo>
                <a:cubicBezTo>
                  <a:pt x="10597" y="28085"/>
                  <a:pt x="10629" y="28142"/>
                  <a:pt x="10697" y="28142"/>
                </a:cubicBezTo>
                <a:cubicBezTo>
                  <a:pt x="10717" y="28142"/>
                  <a:pt x="10740" y="28137"/>
                  <a:pt x="10767" y="28127"/>
                </a:cubicBezTo>
                <a:cubicBezTo>
                  <a:pt x="10815" y="28277"/>
                  <a:pt x="10851" y="28426"/>
                  <a:pt x="10913" y="28563"/>
                </a:cubicBezTo>
                <a:cubicBezTo>
                  <a:pt x="10978" y="28708"/>
                  <a:pt x="11064" y="28844"/>
                  <a:pt x="11148" y="28978"/>
                </a:cubicBezTo>
                <a:cubicBezTo>
                  <a:pt x="11175" y="29020"/>
                  <a:pt x="11207" y="29042"/>
                  <a:pt x="11240" y="29042"/>
                </a:cubicBezTo>
                <a:cubicBezTo>
                  <a:pt x="11271" y="29042"/>
                  <a:pt x="11304" y="29023"/>
                  <a:pt x="11337" y="28983"/>
                </a:cubicBezTo>
                <a:cubicBezTo>
                  <a:pt x="11431" y="28866"/>
                  <a:pt x="11530" y="28751"/>
                  <a:pt x="11643" y="28618"/>
                </a:cubicBezTo>
                <a:cubicBezTo>
                  <a:pt x="11728" y="28743"/>
                  <a:pt x="11786" y="28858"/>
                  <a:pt x="11795" y="28991"/>
                </a:cubicBezTo>
                <a:cubicBezTo>
                  <a:pt x="11803" y="29142"/>
                  <a:pt x="11797" y="29295"/>
                  <a:pt x="11798" y="29446"/>
                </a:cubicBezTo>
                <a:cubicBezTo>
                  <a:pt x="11798" y="29482"/>
                  <a:pt x="11800" y="29517"/>
                  <a:pt x="11805" y="29552"/>
                </a:cubicBezTo>
                <a:cubicBezTo>
                  <a:pt x="11818" y="29654"/>
                  <a:pt x="11844" y="29699"/>
                  <a:pt x="11905" y="29699"/>
                </a:cubicBezTo>
                <a:cubicBezTo>
                  <a:pt x="11931" y="29699"/>
                  <a:pt x="11963" y="29691"/>
                  <a:pt x="12003" y="29675"/>
                </a:cubicBezTo>
                <a:cubicBezTo>
                  <a:pt x="12006" y="29674"/>
                  <a:pt x="12009" y="29674"/>
                  <a:pt x="12012" y="29674"/>
                </a:cubicBezTo>
                <a:cubicBezTo>
                  <a:pt x="12021" y="29674"/>
                  <a:pt x="12032" y="29676"/>
                  <a:pt x="12045" y="29677"/>
                </a:cubicBezTo>
                <a:cubicBezTo>
                  <a:pt x="12052" y="29782"/>
                  <a:pt x="12050" y="29887"/>
                  <a:pt x="12064" y="29990"/>
                </a:cubicBezTo>
                <a:cubicBezTo>
                  <a:pt x="12103" y="30271"/>
                  <a:pt x="12203" y="30524"/>
                  <a:pt x="12417" y="30722"/>
                </a:cubicBezTo>
                <a:cubicBezTo>
                  <a:pt x="12458" y="30761"/>
                  <a:pt x="12497" y="30784"/>
                  <a:pt x="12536" y="30784"/>
                </a:cubicBezTo>
                <a:cubicBezTo>
                  <a:pt x="12571" y="30784"/>
                  <a:pt x="12606" y="30765"/>
                  <a:pt x="12644" y="30724"/>
                </a:cubicBezTo>
                <a:cubicBezTo>
                  <a:pt x="12698" y="30664"/>
                  <a:pt x="12767" y="30617"/>
                  <a:pt x="12840" y="30554"/>
                </a:cubicBezTo>
                <a:cubicBezTo>
                  <a:pt x="12866" y="30636"/>
                  <a:pt x="12882" y="30706"/>
                  <a:pt x="12909" y="30773"/>
                </a:cubicBezTo>
                <a:cubicBezTo>
                  <a:pt x="12981" y="30957"/>
                  <a:pt x="13046" y="31147"/>
                  <a:pt x="13137" y="31321"/>
                </a:cubicBezTo>
                <a:cubicBezTo>
                  <a:pt x="13202" y="31445"/>
                  <a:pt x="13245" y="31505"/>
                  <a:pt x="13298" y="31505"/>
                </a:cubicBezTo>
                <a:cubicBezTo>
                  <a:pt x="13346" y="31505"/>
                  <a:pt x="13403" y="31455"/>
                  <a:pt x="13493" y="31359"/>
                </a:cubicBezTo>
                <a:cubicBezTo>
                  <a:pt x="13528" y="31419"/>
                  <a:pt x="13559" y="31476"/>
                  <a:pt x="13591" y="31532"/>
                </a:cubicBezTo>
                <a:cubicBezTo>
                  <a:pt x="13636" y="31611"/>
                  <a:pt x="13674" y="31692"/>
                  <a:pt x="13725" y="31765"/>
                </a:cubicBezTo>
                <a:cubicBezTo>
                  <a:pt x="13763" y="31822"/>
                  <a:pt x="13809" y="31869"/>
                  <a:pt x="13867" y="31869"/>
                </a:cubicBezTo>
                <a:cubicBezTo>
                  <a:pt x="13897" y="31869"/>
                  <a:pt x="13929" y="31857"/>
                  <a:pt x="13966" y="31827"/>
                </a:cubicBezTo>
                <a:cubicBezTo>
                  <a:pt x="14040" y="31898"/>
                  <a:pt x="14104" y="31970"/>
                  <a:pt x="14180" y="32030"/>
                </a:cubicBezTo>
                <a:cubicBezTo>
                  <a:pt x="14222" y="32064"/>
                  <a:pt x="14255" y="32080"/>
                  <a:pt x="14283" y="32080"/>
                </a:cubicBezTo>
                <a:cubicBezTo>
                  <a:pt x="14323" y="32080"/>
                  <a:pt x="14352" y="32047"/>
                  <a:pt x="14385" y="31980"/>
                </a:cubicBezTo>
                <a:cubicBezTo>
                  <a:pt x="14457" y="31833"/>
                  <a:pt x="14532" y="31688"/>
                  <a:pt x="14607" y="31543"/>
                </a:cubicBezTo>
                <a:cubicBezTo>
                  <a:pt x="14617" y="31524"/>
                  <a:pt x="14637" y="31501"/>
                  <a:pt x="14656" y="31498"/>
                </a:cubicBezTo>
                <a:cubicBezTo>
                  <a:pt x="14930" y="31455"/>
                  <a:pt x="15099" y="31245"/>
                  <a:pt x="15295" y="31084"/>
                </a:cubicBezTo>
                <a:cubicBezTo>
                  <a:pt x="15403" y="30993"/>
                  <a:pt x="15485" y="30873"/>
                  <a:pt x="15567" y="30778"/>
                </a:cubicBezTo>
                <a:cubicBezTo>
                  <a:pt x="15754" y="30993"/>
                  <a:pt x="15941" y="31212"/>
                  <a:pt x="16131" y="31426"/>
                </a:cubicBezTo>
                <a:cubicBezTo>
                  <a:pt x="16184" y="31487"/>
                  <a:pt x="16258" y="31528"/>
                  <a:pt x="16307" y="31590"/>
                </a:cubicBezTo>
                <a:cubicBezTo>
                  <a:pt x="16380" y="31680"/>
                  <a:pt x="16431" y="31789"/>
                  <a:pt x="16505" y="31877"/>
                </a:cubicBezTo>
                <a:cubicBezTo>
                  <a:pt x="16596" y="31987"/>
                  <a:pt x="16692" y="32097"/>
                  <a:pt x="16803" y="32185"/>
                </a:cubicBezTo>
                <a:cubicBezTo>
                  <a:pt x="16850" y="32221"/>
                  <a:pt x="16887" y="32238"/>
                  <a:pt x="16920" y="32238"/>
                </a:cubicBezTo>
                <a:cubicBezTo>
                  <a:pt x="16970" y="32238"/>
                  <a:pt x="17010" y="32199"/>
                  <a:pt x="17058" y="32125"/>
                </a:cubicBezTo>
                <a:cubicBezTo>
                  <a:pt x="17089" y="32077"/>
                  <a:pt x="17122" y="32030"/>
                  <a:pt x="17160" y="31976"/>
                </a:cubicBezTo>
                <a:cubicBezTo>
                  <a:pt x="17290" y="32095"/>
                  <a:pt x="17410" y="32210"/>
                  <a:pt x="17536" y="32319"/>
                </a:cubicBezTo>
                <a:cubicBezTo>
                  <a:pt x="17731" y="32491"/>
                  <a:pt x="17928" y="32661"/>
                  <a:pt x="18125" y="32831"/>
                </a:cubicBezTo>
                <a:cubicBezTo>
                  <a:pt x="18165" y="32865"/>
                  <a:pt x="18191" y="32884"/>
                  <a:pt x="18219" y="32884"/>
                </a:cubicBezTo>
                <a:cubicBezTo>
                  <a:pt x="18258" y="32884"/>
                  <a:pt x="18299" y="32845"/>
                  <a:pt x="18380" y="32758"/>
                </a:cubicBezTo>
                <a:cubicBezTo>
                  <a:pt x="18465" y="32804"/>
                  <a:pt x="18549" y="32861"/>
                  <a:pt x="18640" y="32900"/>
                </a:cubicBezTo>
                <a:cubicBezTo>
                  <a:pt x="18767" y="32952"/>
                  <a:pt x="18899" y="33000"/>
                  <a:pt x="19033" y="33035"/>
                </a:cubicBezTo>
                <a:cubicBezTo>
                  <a:pt x="19052" y="33039"/>
                  <a:pt x="19069" y="33042"/>
                  <a:pt x="19085" y="33042"/>
                </a:cubicBezTo>
                <a:cubicBezTo>
                  <a:pt x="19165" y="33042"/>
                  <a:pt x="19211" y="32982"/>
                  <a:pt x="19246" y="32891"/>
                </a:cubicBezTo>
                <a:cubicBezTo>
                  <a:pt x="19309" y="32730"/>
                  <a:pt x="19396" y="32578"/>
                  <a:pt x="19480" y="32424"/>
                </a:cubicBezTo>
                <a:cubicBezTo>
                  <a:pt x="19500" y="32389"/>
                  <a:pt x="19520" y="32374"/>
                  <a:pt x="19542" y="32374"/>
                </a:cubicBezTo>
                <a:cubicBezTo>
                  <a:pt x="19567" y="32374"/>
                  <a:pt x="19594" y="32392"/>
                  <a:pt x="19626" y="32419"/>
                </a:cubicBezTo>
                <a:cubicBezTo>
                  <a:pt x="19822" y="32584"/>
                  <a:pt x="20028" y="32740"/>
                  <a:pt x="20231" y="32897"/>
                </a:cubicBezTo>
                <a:cubicBezTo>
                  <a:pt x="20326" y="32972"/>
                  <a:pt x="20427" y="33040"/>
                  <a:pt x="20526" y="33109"/>
                </a:cubicBezTo>
                <a:cubicBezTo>
                  <a:pt x="20561" y="33133"/>
                  <a:pt x="20594" y="33154"/>
                  <a:pt x="20627" y="33154"/>
                </a:cubicBezTo>
                <a:cubicBezTo>
                  <a:pt x="20656" y="33154"/>
                  <a:pt x="20684" y="33137"/>
                  <a:pt x="20711" y="33091"/>
                </a:cubicBezTo>
                <a:cubicBezTo>
                  <a:pt x="20717" y="33081"/>
                  <a:pt x="20741" y="33076"/>
                  <a:pt x="20768" y="33076"/>
                </a:cubicBezTo>
                <a:cubicBezTo>
                  <a:pt x="20789" y="33076"/>
                  <a:pt x="20811" y="33079"/>
                  <a:pt x="20825" y="33086"/>
                </a:cubicBezTo>
                <a:cubicBezTo>
                  <a:pt x="20954" y="33152"/>
                  <a:pt x="21071" y="33239"/>
                  <a:pt x="21204" y="33294"/>
                </a:cubicBezTo>
                <a:cubicBezTo>
                  <a:pt x="21324" y="33345"/>
                  <a:pt x="21457" y="33373"/>
                  <a:pt x="21586" y="33395"/>
                </a:cubicBezTo>
                <a:cubicBezTo>
                  <a:pt x="21601" y="33397"/>
                  <a:pt x="21616" y="33398"/>
                  <a:pt x="21630" y="33398"/>
                </a:cubicBezTo>
                <a:cubicBezTo>
                  <a:pt x="21706" y="33398"/>
                  <a:pt x="21766" y="33358"/>
                  <a:pt x="21777" y="33258"/>
                </a:cubicBezTo>
                <a:cubicBezTo>
                  <a:pt x="21780" y="33232"/>
                  <a:pt x="21795" y="33209"/>
                  <a:pt x="21808" y="33174"/>
                </a:cubicBezTo>
                <a:cubicBezTo>
                  <a:pt x="21926" y="33240"/>
                  <a:pt x="22039" y="33299"/>
                  <a:pt x="22148" y="33364"/>
                </a:cubicBezTo>
                <a:cubicBezTo>
                  <a:pt x="22475" y="33555"/>
                  <a:pt x="22795" y="33756"/>
                  <a:pt x="23128" y="33937"/>
                </a:cubicBezTo>
                <a:cubicBezTo>
                  <a:pt x="23489" y="34135"/>
                  <a:pt x="23825" y="34369"/>
                  <a:pt x="24178" y="34579"/>
                </a:cubicBezTo>
                <a:cubicBezTo>
                  <a:pt x="24263" y="34629"/>
                  <a:pt x="24362" y="34662"/>
                  <a:pt x="24458" y="34687"/>
                </a:cubicBezTo>
                <a:cubicBezTo>
                  <a:pt x="24470" y="34690"/>
                  <a:pt x="24481" y="34691"/>
                  <a:pt x="24491" y="34691"/>
                </a:cubicBezTo>
                <a:cubicBezTo>
                  <a:pt x="24544" y="34691"/>
                  <a:pt x="24571" y="34652"/>
                  <a:pt x="24540" y="34585"/>
                </a:cubicBezTo>
                <a:cubicBezTo>
                  <a:pt x="24486" y="34466"/>
                  <a:pt x="24426" y="34348"/>
                  <a:pt x="24363" y="34234"/>
                </a:cubicBezTo>
                <a:cubicBezTo>
                  <a:pt x="24239" y="34009"/>
                  <a:pt x="24102" y="33791"/>
                  <a:pt x="23985" y="33563"/>
                </a:cubicBezTo>
                <a:cubicBezTo>
                  <a:pt x="23872" y="33342"/>
                  <a:pt x="23776" y="33113"/>
                  <a:pt x="23674" y="32885"/>
                </a:cubicBezTo>
                <a:cubicBezTo>
                  <a:pt x="23624" y="32773"/>
                  <a:pt x="23580" y="32659"/>
                  <a:pt x="23534" y="32545"/>
                </a:cubicBezTo>
                <a:cubicBezTo>
                  <a:pt x="23712" y="32476"/>
                  <a:pt x="23728" y="32463"/>
                  <a:pt x="23691" y="32298"/>
                </a:cubicBezTo>
                <a:cubicBezTo>
                  <a:pt x="23663" y="32174"/>
                  <a:pt x="23614" y="32052"/>
                  <a:pt x="23560" y="31938"/>
                </a:cubicBezTo>
                <a:cubicBezTo>
                  <a:pt x="23378" y="31557"/>
                  <a:pt x="23191" y="31179"/>
                  <a:pt x="23006" y="30802"/>
                </a:cubicBezTo>
                <a:cubicBezTo>
                  <a:pt x="23001" y="30793"/>
                  <a:pt x="23001" y="30780"/>
                  <a:pt x="22999" y="30767"/>
                </a:cubicBezTo>
                <a:cubicBezTo>
                  <a:pt x="23133" y="30747"/>
                  <a:pt x="23263" y="30731"/>
                  <a:pt x="23393" y="30711"/>
                </a:cubicBezTo>
                <a:cubicBezTo>
                  <a:pt x="23494" y="30696"/>
                  <a:pt x="23545" y="30626"/>
                  <a:pt x="23540" y="30508"/>
                </a:cubicBezTo>
                <a:cubicBezTo>
                  <a:pt x="23534" y="30343"/>
                  <a:pt x="23455" y="30209"/>
                  <a:pt x="23356" y="30086"/>
                </a:cubicBezTo>
                <a:cubicBezTo>
                  <a:pt x="23325" y="30046"/>
                  <a:pt x="23292" y="30006"/>
                  <a:pt x="23253" y="29960"/>
                </a:cubicBezTo>
                <a:cubicBezTo>
                  <a:pt x="23380" y="29901"/>
                  <a:pt x="23378" y="29810"/>
                  <a:pt x="23329" y="29712"/>
                </a:cubicBezTo>
                <a:cubicBezTo>
                  <a:pt x="23215" y="29484"/>
                  <a:pt x="23099" y="29257"/>
                  <a:pt x="22984" y="29031"/>
                </a:cubicBezTo>
                <a:cubicBezTo>
                  <a:pt x="23037" y="29007"/>
                  <a:pt x="23095" y="28972"/>
                  <a:pt x="23157" y="28956"/>
                </a:cubicBezTo>
                <a:cubicBezTo>
                  <a:pt x="23273" y="28925"/>
                  <a:pt x="23294" y="28841"/>
                  <a:pt x="23220" y="28738"/>
                </a:cubicBezTo>
                <a:cubicBezTo>
                  <a:pt x="23118" y="28596"/>
                  <a:pt x="23005" y="28461"/>
                  <a:pt x="22891" y="28329"/>
                </a:cubicBezTo>
                <a:cubicBezTo>
                  <a:pt x="22651" y="28056"/>
                  <a:pt x="22408" y="27786"/>
                  <a:pt x="22164" y="27514"/>
                </a:cubicBezTo>
                <a:cubicBezTo>
                  <a:pt x="22128" y="27472"/>
                  <a:pt x="22092" y="27433"/>
                  <a:pt x="22053" y="27390"/>
                </a:cubicBezTo>
                <a:cubicBezTo>
                  <a:pt x="22263" y="27315"/>
                  <a:pt x="22471" y="27239"/>
                  <a:pt x="22681" y="27169"/>
                </a:cubicBezTo>
                <a:cubicBezTo>
                  <a:pt x="22754" y="27144"/>
                  <a:pt x="22781" y="27105"/>
                  <a:pt x="22760" y="27030"/>
                </a:cubicBezTo>
                <a:cubicBezTo>
                  <a:pt x="22701" y="26804"/>
                  <a:pt x="22590" y="26613"/>
                  <a:pt x="22390" y="26482"/>
                </a:cubicBezTo>
                <a:cubicBezTo>
                  <a:pt x="22486" y="26362"/>
                  <a:pt x="22475" y="26311"/>
                  <a:pt x="22353" y="26225"/>
                </a:cubicBezTo>
                <a:cubicBezTo>
                  <a:pt x="22195" y="26114"/>
                  <a:pt x="22037" y="26002"/>
                  <a:pt x="21885" y="25894"/>
                </a:cubicBezTo>
                <a:cubicBezTo>
                  <a:pt x="21890" y="25868"/>
                  <a:pt x="21890" y="25858"/>
                  <a:pt x="21894" y="25854"/>
                </a:cubicBezTo>
                <a:cubicBezTo>
                  <a:pt x="22045" y="25711"/>
                  <a:pt x="22045" y="25692"/>
                  <a:pt x="21876" y="25567"/>
                </a:cubicBezTo>
                <a:cubicBezTo>
                  <a:pt x="21653" y="25404"/>
                  <a:pt x="21435" y="25236"/>
                  <a:pt x="21209" y="25078"/>
                </a:cubicBezTo>
                <a:cubicBezTo>
                  <a:pt x="21118" y="25015"/>
                  <a:pt x="21011" y="24978"/>
                  <a:pt x="20901" y="24924"/>
                </a:cubicBezTo>
                <a:cubicBezTo>
                  <a:pt x="20980" y="24876"/>
                  <a:pt x="21049" y="24834"/>
                  <a:pt x="21117" y="24794"/>
                </a:cubicBezTo>
                <a:cubicBezTo>
                  <a:pt x="21225" y="24731"/>
                  <a:pt x="21241" y="24669"/>
                  <a:pt x="21142" y="24587"/>
                </a:cubicBezTo>
                <a:cubicBezTo>
                  <a:pt x="20988" y="24459"/>
                  <a:pt x="20824" y="24339"/>
                  <a:pt x="20655" y="24228"/>
                </a:cubicBezTo>
                <a:cubicBezTo>
                  <a:pt x="20486" y="24116"/>
                  <a:pt x="20346" y="23984"/>
                  <a:pt x="20222" y="23821"/>
                </a:cubicBezTo>
                <a:cubicBezTo>
                  <a:pt x="20124" y="23692"/>
                  <a:pt x="20000" y="23579"/>
                  <a:pt x="19873" y="23476"/>
                </a:cubicBezTo>
                <a:cubicBezTo>
                  <a:pt x="19777" y="23399"/>
                  <a:pt x="19652" y="23359"/>
                  <a:pt x="19553" y="23286"/>
                </a:cubicBezTo>
                <a:cubicBezTo>
                  <a:pt x="19447" y="23208"/>
                  <a:pt x="19364" y="23098"/>
                  <a:pt x="19259" y="23018"/>
                </a:cubicBezTo>
                <a:cubicBezTo>
                  <a:pt x="19133" y="22922"/>
                  <a:pt x="18986" y="22851"/>
                  <a:pt x="18863" y="22752"/>
                </a:cubicBezTo>
                <a:cubicBezTo>
                  <a:pt x="18659" y="22588"/>
                  <a:pt x="18469" y="22410"/>
                  <a:pt x="18269" y="22242"/>
                </a:cubicBezTo>
                <a:cubicBezTo>
                  <a:pt x="18114" y="22109"/>
                  <a:pt x="17953" y="21981"/>
                  <a:pt x="17795" y="21852"/>
                </a:cubicBezTo>
                <a:cubicBezTo>
                  <a:pt x="17800" y="21840"/>
                  <a:pt x="17804" y="21829"/>
                  <a:pt x="17809" y="21817"/>
                </a:cubicBezTo>
                <a:cubicBezTo>
                  <a:pt x="18002" y="21866"/>
                  <a:pt x="18199" y="21901"/>
                  <a:pt x="18385" y="21968"/>
                </a:cubicBezTo>
                <a:cubicBezTo>
                  <a:pt x="18642" y="22060"/>
                  <a:pt x="18891" y="22174"/>
                  <a:pt x="19139" y="22287"/>
                </a:cubicBezTo>
                <a:cubicBezTo>
                  <a:pt x="19384" y="22397"/>
                  <a:pt x="19625" y="22513"/>
                  <a:pt x="19862" y="22639"/>
                </a:cubicBezTo>
                <a:cubicBezTo>
                  <a:pt x="20135" y="22784"/>
                  <a:pt x="20398" y="22942"/>
                  <a:pt x="20666" y="23095"/>
                </a:cubicBezTo>
                <a:cubicBezTo>
                  <a:pt x="20682" y="23105"/>
                  <a:pt x="20702" y="23112"/>
                  <a:pt x="20720" y="23118"/>
                </a:cubicBezTo>
                <a:cubicBezTo>
                  <a:pt x="20765" y="23135"/>
                  <a:pt x="20798" y="23145"/>
                  <a:pt x="20825" y="23145"/>
                </a:cubicBezTo>
                <a:cubicBezTo>
                  <a:pt x="20877" y="23145"/>
                  <a:pt x="20902" y="23106"/>
                  <a:pt x="20931" y="23008"/>
                </a:cubicBezTo>
                <a:cubicBezTo>
                  <a:pt x="20941" y="23007"/>
                  <a:pt x="20951" y="23007"/>
                  <a:pt x="20960" y="23007"/>
                </a:cubicBezTo>
                <a:cubicBezTo>
                  <a:pt x="21126" y="23007"/>
                  <a:pt x="21245" y="23129"/>
                  <a:pt x="21386" y="23190"/>
                </a:cubicBezTo>
                <a:cubicBezTo>
                  <a:pt x="21446" y="23218"/>
                  <a:pt x="21498" y="23260"/>
                  <a:pt x="21556" y="23293"/>
                </a:cubicBezTo>
                <a:cubicBezTo>
                  <a:pt x="21647" y="23348"/>
                  <a:pt x="21741" y="23363"/>
                  <a:pt x="21852" y="23370"/>
                </a:cubicBezTo>
                <a:cubicBezTo>
                  <a:pt x="22026" y="23383"/>
                  <a:pt x="22199" y="23445"/>
                  <a:pt x="22367" y="23503"/>
                </a:cubicBezTo>
                <a:cubicBezTo>
                  <a:pt x="22472" y="23539"/>
                  <a:pt x="22564" y="23616"/>
                  <a:pt x="22670" y="23652"/>
                </a:cubicBezTo>
                <a:cubicBezTo>
                  <a:pt x="22701" y="23663"/>
                  <a:pt x="22727" y="23669"/>
                  <a:pt x="22747" y="23669"/>
                </a:cubicBezTo>
                <a:cubicBezTo>
                  <a:pt x="22804" y="23669"/>
                  <a:pt x="22824" y="23626"/>
                  <a:pt x="22831" y="23534"/>
                </a:cubicBezTo>
                <a:cubicBezTo>
                  <a:pt x="22836" y="23480"/>
                  <a:pt x="22846" y="23427"/>
                  <a:pt x="22856" y="23354"/>
                </a:cubicBezTo>
                <a:cubicBezTo>
                  <a:pt x="22964" y="23404"/>
                  <a:pt x="23057" y="23442"/>
                  <a:pt x="23144" y="23492"/>
                </a:cubicBezTo>
                <a:cubicBezTo>
                  <a:pt x="23328" y="23596"/>
                  <a:pt x="23509" y="23701"/>
                  <a:pt x="23688" y="23813"/>
                </a:cubicBezTo>
                <a:cubicBezTo>
                  <a:pt x="23783" y="23872"/>
                  <a:pt x="23869" y="23948"/>
                  <a:pt x="23963" y="24010"/>
                </a:cubicBezTo>
                <a:cubicBezTo>
                  <a:pt x="24006" y="24038"/>
                  <a:pt x="24050" y="24068"/>
                  <a:pt x="24093" y="24068"/>
                </a:cubicBezTo>
                <a:cubicBezTo>
                  <a:pt x="24127" y="24068"/>
                  <a:pt x="24161" y="24050"/>
                  <a:pt x="24194" y="24000"/>
                </a:cubicBezTo>
                <a:cubicBezTo>
                  <a:pt x="24198" y="23992"/>
                  <a:pt x="24213" y="23989"/>
                  <a:pt x="24232" y="23989"/>
                </a:cubicBezTo>
                <a:cubicBezTo>
                  <a:pt x="24256" y="23989"/>
                  <a:pt x="24287" y="23994"/>
                  <a:pt x="24308" y="24001"/>
                </a:cubicBezTo>
                <a:cubicBezTo>
                  <a:pt x="24523" y="24069"/>
                  <a:pt x="24736" y="24144"/>
                  <a:pt x="24951" y="24214"/>
                </a:cubicBezTo>
                <a:cubicBezTo>
                  <a:pt x="24989" y="24226"/>
                  <a:pt x="25029" y="24234"/>
                  <a:pt x="25069" y="24234"/>
                </a:cubicBezTo>
                <a:cubicBezTo>
                  <a:pt x="25072" y="24234"/>
                  <a:pt x="25075" y="24233"/>
                  <a:pt x="25077" y="24233"/>
                </a:cubicBezTo>
                <a:cubicBezTo>
                  <a:pt x="25239" y="24227"/>
                  <a:pt x="25396" y="24171"/>
                  <a:pt x="25351" y="23939"/>
                </a:cubicBezTo>
                <a:cubicBezTo>
                  <a:pt x="25345" y="23909"/>
                  <a:pt x="25346" y="23878"/>
                  <a:pt x="25342" y="23840"/>
                </a:cubicBezTo>
                <a:lnTo>
                  <a:pt x="25342" y="23840"/>
                </a:lnTo>
                <a:cubicBezTo>
                  <a:pt x="25391" y="23843"/>
                  <a:pt x="25433" y="23851"/>
                  <a:pt x="25475" y="23852"/>
                </a:cubicBezTo>
                <a:cubicBezTo>
                  <a:pt x="25578" y="23855"/>
                  <a:pt x="25680" y="23870"/>
                  <a:pt x="25784" y="23870"/>
                </a:cubicBezTo>
                <a:cubicBezTo>
                  <a:pt x="25836" y="23870"/>
                  <a:pt x="25889" y="23866"/>
                  <a:pt x="25944" y="23856"/>
                </a:cubicBezTo>
                <a:cubicBezTo>
                  <a:pt x="25971" y="23851"/>
                  <a:pt x="25998" y="23849"/>
                  <a:pt x="26026" y="23849"/>
                </a:cubicBezTo>
                <a:cubicBezTo>
                  <a:pt x="26166" y="23849"/>
                  <a:pt x="26316" y="23903"/>
                  <a:pt x="26461" y="23928"/>
                </a:cubicBezTo>
                <a:cubicBezTo>
                  <a:pt x="26498" y="23934"/>
                  <a:pt x="26535" y="23949"/>
                  <a:pt x="26575" y="23955"/>
                </a:cubicBezTo>
                <a:cubicBezTo>
                  <a:pt x="26598" y="23958"/>
                  <a:pt x="26619" y="23960"/>
                  <a:pt x="26636" y="23960"/>
                </a:cubicBezTo>
                <a:cubicBezTo>
                  <a:pt x="26708" y="23960"/>
                  <a:pt x="26729" y="23926"/>
                  <a:pt x="26745" y="23820"/>
                </a:cubicBezTo>
                <a:cubicBezTo>
                  <a:pt x="26897" y="23841"/>
                  <a:pt x="27049" y="23862"/>
                  <a:pt x="27200" y="23884"/>
                </a:cubicBezTo>
                <a:cubicBezTo>
                  <a:pt x="27318" y="23901"/>
                  <a:pt x="27437" y="23936"/>
                  <a:pt x="27554" y="23936"/>
                </a:cubicBezTo>
                <a:cubicBezTo>
                  <a:pt x="27563" y="23936"/>
                  <a:pt x="27572" y="23935"/>
                  <a:pt x="27581" y="23935"/>
                </a:cubicBezTo>
                <a:cubicBezTo>
                  <a:pt x="27774" y="23926"/>
                  <a:pt x="27820" y="23873"/>
                  <a:pt x="27742" y="23707"/>
                </a:cubicBezTo>
                <a:cubicBezTo>
                  <a:pt x="27655" y="23519"/>
                  <a:pt x="27562" y="23336"/>
                  <a:pt x="27471" y="23151"/>
                </a:cubicBezTo>
                <a:cubicBezTo>
                  <a:pt x="27445" y="23098"/>
                  <a:pt x="27419" y="23046"/>
                  <a:pt x="27393" y="22995"/>
                </a:cubicBezTo>
                <a:cubicBezTo>
                  <a:pt x="27584" y="22899"/>
                  <a:pt x="27594" y="22874"/>
                  <a:pt x="27483" y="22691"/>
                </a:cubicBezTo>
                <a:cubicBezTo>
                  <a:pt x="27349" y="22469"/>
                  <a:pt x="27208" y="22249"/>
                  <a:pt x="27069" y="22027"/>
                </a:cubicBezTo>
                <a:cubicBezTo>
                  <a:pt x="27053" y="22002"/>
                  <a:pt x="27040" y="21975"/>
                  <a:pt x="27023" y="21945"/>
                </a:cubicBezTo>
                <a:lnTo>
                  <a:pt x="27023" y="21945"/>
                </a:lnTo>
                <a:cubicBezTo>
                  <a:pt x="27343" y="21969"/>
                  <a:pt x="27653" y="21986"/>
                  <a:pt x="27963" y="22015"/>
                </a:cubicBezTo>
                <a:cubicBezTo>
                  <a:pt x="28102" y="22027"/>
                  <a:pt x="28239" y="22055"/>
                  <a:pt x="28376" y="22086"/>
                </a:cubicBezTo>
                <a:cubicBezTo>
                  <a:pt x="28540" y="22123"/>
                  <a:pt x="28700" y="22174"/>
                  <a:pt x="28862" y="22215"/>
                </a:cubicBezTo>
                <a:cubicBezTo>
                  <a:pt x="28910" y="22226"/>
                  <a:pt x="28963" y="22227"/>
                  <a:pt x="29013" y="22227"/>
                </a:cubicBezTo>
                <a:cubicBezTo>
                  <a:pt x="29114" y="22227"/>
                  <a:pt x="29180" y="22194"/>
                  <a:pt x="29162" y="22074"/>
                </a:cubicBezTo>
                <a:cubicBezTo>
                  <a:pt x="29157" y="22042"/>
                  <a:pt x="29167" y="22006"/>
                  <a:pt x="29170" y="21960"/>
                </a:cubicBezTo>
                <a:cubicBezTo>
                  <a:pt x="29198" y="21960"/>
                  <a:pt x="29223" y="21959"/>
                  <a:pt x="29248" y="21959"/>
                </a:cubicBezTo>
                <a:cubicBezTo>
                  <a:pt x="29266" y="21959"/>
                  <a:pt x="29283" y="21959"/>
                  <a:pt x="29301" y="21961"/>
                </a:cubicBezTo>
                <a:cubicBezTo>
                  <a:pt x="29589" y="21986"/>
                  <a:pt x="29875" y="22014"/>
                  <a:pt x="30163" y="22041"/>
                </a:cubicBezTo>
                <a:cubicBezTo>
                  <a:pt x="30202" y="22045"/>
                  <a:pt x="30242" y="22050"/>
                  <a:pt x="30281" y="22050"/>
                </a:cubicBezTo>
                <a:cubicBezTo>
                  <a:pt x="30443" y="22050"/>
                  <a:pt x="30462" y="22033"/>
                  <a:pt x="30484" y="21871"/>
                </a:cubicBezTo>
                <a:cubicBezTo>
                  <a:pt x="30693" y="21847"/>
                  <a:pt x="30906" y="21829"/>
                  <a:pt x="31117" y="21798"/>
                </a:cubicBezTo>
                <a:cubicBezTo>
                  <a:pt x="31216" y="21783"/>
                  <a:pt x="31314" y="21749"/>
                  <a:pt x="31407" y="21713"/>
                </a:cubicBezTo>
                <a:cubicBezTo>
                  <a:pt x="31506" y="21676"/>
                  <a:pt x="31523" y="21599"/>
                  <a:pt x="31482" y="21503"/>
                </a:cubicBezTo>
                <a:cubicBezTo>
                  <a:pt x="31328" y="21138"/>
                  <a:pt x="31174" y="20771"/>
                  <a:pt x="31020" y="20406"/>
                </a:cubicBezTo>
                <a:cubicBezTo>
                  <a:pt x="31011" y="20384"/>
                  <a:pt x="31007" y="20363"/>
                  <a:pt x="31002" y="20345"/>
                </a:cubicBezTo>
                <a:cubicBezTo>
                  <a:pt x="31278" y="20312"/>
                  <a:pt x="31546" y="20283"/>
                  <a:pt x="31815" y="20244"/>
                </a:cubicBezTo>
                <a:cubicBezTo>
                  <a:pt x="31853" y="20239"/>
                  <a:pt x="31885" y="20190"/>
                  <a:pt x="31920" y="20162"/>
                </a:cubicBezTo>
                <a:cubicBezTo>
                  <a:pt x="31946" y="20139"/>
                  <a:pt x="31971" y="20107"/>
                  <a:pt x="32000" y="20100"/>
                </a:cubicBezTo>
                <a:cubicBezTo>
                  <a:pt x="32138" y="20071"/>
                  <a:pt x="32277" y="20051"/>
                  <a:pt x="32414" y="20024"/>
                </a:cubicBezTo>
                <a:cubicBezTo>
                  <a:pt x="32488" y="20010"/>
                  <a:pt x="32561" y="19998"/>
                  <a:pt x="32629" y="19970"/>
                </a:cubicBezTo>
                <a:cubicBezTo>
                  <a:pt x="32813" y="19898"/>
                  <a:pt x="32843" y="19840"/>
                  <a:pt x="32805" y="19630"/>
                </a:cubicBezTo>
                <a:cubicBezTo>
                  <a:pt x="33025" y="19620"/>
                  <a:pt x="33242" y="19599"/>
                  <a:pt x="33459" y="19599"/>
                </a:cubicBezTo>
                <a:cubicBezTo>
                  <a:pt x="33481" y="19599"/>
                  <a:pt x="33503" y="19599"/>
                  <a:pt x="33526" y="19599"/>
                </a:cubicBezTo>
                <a:cubicBezTo>
                  <a:pt x="33888" y="19608"/>
                  <a:pt x="34250" y="19639"/>
                  <a:pt x="34611" y="19654"/>
                </a:cubicBezTo>
                <a:cubicBezTo>
                  <a:pt x="34654" y="19656"/>
                  <a:pt x="34697" y="19656"/>
                  <a:pt x="34740" y="19656"/>
                </a:cubicBezTo>
                <a:cubicBezTo>
                  <a:pt x="34854" y="19656"/>
                  <a:pt x="34968" y="19651"/>
                  <a:pt x="35079" y="19639"/>
                </a:cubicBezTo>
                <a:cubicBezTo>
                  <a:pt x="35156" y="19632"/>
                  <a:pt x="35238" y="19598"/>
                  <a:pt x="35306" y="19558"/>
                </a:cubicBezTo>
                <a:cubicBezTo>
                  <a:pt x="35377" y="19517"/>
                  <a:pt x="35362" y="19452"/>
                  <a:pt x="35290" y="19427"/>
                </a:cubicBezTo>
                <a:cubicBezTo>
                  <a:pt x="35143" y="19377"/>
                  <a:pt x="35030" y="19257"/>
                  <a:pt x="34860" y="19246"/>
                </a:cubicBezTo>
                <a:cubicBezTo>
                  <a:pt x="34785" y="19241"/>
                  <a:pt x="34713" y="19170"/>
                  <a:pt x="34638" y="19133"/>
                </a:cubicBezTo>
                <a:cubicBezTo>
                  <a:pt x="34204" y="18914"/>
                  <a:pt x="33766" y="18702"/>
                  <a:pt x="33335" y="18477"/>
                </a:cubicBezTo>
                <a:cubicBezTo>
                  <a:pt x="33213" y="18413"/>
                  <a:pt x="33110" y="18313"/>
                  <a:pt x="32985" y="18221"/>
                </a:cubicBezTo>
                <a:cubicBezTo>
                  <a:pt x="33020" y="18188"/>
                  <a:pt x="33048" y="18153"/>
                  <a:pt x="33084" y="18127"/>
                </a:cubicBezTo>
                <a:cubicBezTo>
                  <a:pt x="33175" y="18063"/>
                  <a:pt x="33175" y="17987"/>
                  <a:pt x="33111" y="17907"/>
                </a:cubicBezTo>
                <a:cubicBezTo>
                  <a:pt x="33062" y="17843"/>
                  <a:pt x="33012" y="17770"/>
                  <a:pt x="32946" y="17729"/>
                </a:cubicBezTo>
                <a:cubicBezTo>
                  <a:pt x="32654" y="17546"/>
                  <a:pt x="32368" y="17353"/>
                  <a:pt x="32029" y="17253"/>
                </a:cubicBezTo>
                <a:cubicBezTo>
                  <a:pt x="31890" y="17214"/>
                  <a:pt x="31763" y="17127"/>
                  <a:pt x="31629" y="17060"/>
                </a:cubicBezTo>
                <a:cubicBezTo>
                  <a:pt x="31770" y="16893"/>
                  <a:pt x="31913" y="16722"/>
                  <a:pt x="32062" y="16552"/>
                </a:cubicBezTo>
                <a:cubicBezTo>
                  <a:pt x="32123" y="16481"/>
                  <a:pt x="32127" y="16424"/>
                  <a:pt x="32070" y="16347"/>
                </a:cubicBezTo>
                <a:cubicBezTo>
                  <a:pt x="31962" y="16203"/>
                  <a:pt x="31808" y="16134"/>
                  <a:pt x="31648" y="16074"/>
                </a:cubicBezTo>
                <a:cubicBezTo>
                  <a:pt x="31481" y="16013"/>
                  <a:pt x="31315" y="15954"/>
                  <a:pt x="31146" y="15897"/>
                </a:cubicBezTo>
                <a:cubicBezTo>
                  <a:pt x="31079" y="15875"/>
                  <a:pt x="31011" y="15862"/>
                  <a:pt x="30933" y="15843"/>
                </a:cubicBezTo>
                <a:cubicBezTo>
                  <a:pt x="30936" y="15815"/>
                  <a:pt x="30939" y="15781"/>
                  <a:pt x="30945" y="15749"/>
                </a:cubicBezTo>
                <a:cubicBezTo>
                  <a:pt x="30974" y="15607"/>
                  <a:pt x="30954" y="15575"/>
                  <a:pt x="30821" y="15539"/>
                </a:cubicBezTo>
                <a:cubicBezTo>
                  <a:pt x="30604" y="15482"/>
                  <a:pt x="30401" y="15391"/>
                  <a:pt x="30219" y="15254"/>
                </a:cubicBezTo>
                <a:cubicBezTo>
                  <a:pt x="30168" y="15215"/>
                  <a:pt x="30087" y="15216"/>
                  <a:pt x="30024" y="15201"/>
                </a:cubicBezTo>
                <a:cubicBezTo>
                  <a:pt x="30066" y="15117"/>
                  <a:pt x="30113" y="15029"/>
                  <a:pt x="30154" y="14936"/>
                </a:cubicBezTo>
                <a:cubicBezTo>
                  <a:pt x="30188" y="14863"/>
                  <a:pt x="30168" y="14796"/>
                  <a:pt x="30100" y="14755"/>
                </a:cubicBezTo>
                <a:cubicBezTo>
                  <a:pt x="30027" y="14711"/>
                  <a:pt x="29951" y="14671"/>
                  <a:pt x="29871" y="14642"/>
                </a:cubicBezTo>
                <a:cubicBezTo>
                  <a:pt x="29696" y="14576"/>
                  <a:pt x="29519" y="14520"/>
                  <a:pt x="29343" y="14459"/>
                </a:cubicBezTo>
                <a:cubicBezTo>
                  <a:pt x="29331" y="14455"/>
                  <a:pt x="29321" y="14449"/>
                  <a:pt x="29309" y="14449"/>
                </a:cubicBezTo>
                <a:cubicBezTo>
                  <a:pt x="29183" y="14449"/>
                  <a:pt x="29067" y="14439"/>
                  <a:pt x="28979" y="14320"/>
                </a:cubicBezTo>
                <a:cubicBezTo>
                  <a:pt x="28962" y="14296"/>
                  <a:pt x="28915" y="14294"/>
                  <a:pt x="28866" y="14294"/>
                </a:cubicBezTo>
                <a:cubicBezTo>
                  <a:pt x="28855" y="14294"/>
                  <a:pt x="28844" y="14294"/>
                  <a:pt x="28832" y="14294"/>
                </a:cubicBezTo>
                <a:cubicBezTo>
                  <a:pt x="28813" y="14294"/>
                  <a:pt x="28795" y="14294"/>
                  <a:pt x="28778" y="14292"/>
                </a:cubicBezTo>
                <a:cubicBezTo>
                  <a:pt x="28695" y="14282"/>
                  <a:pt x="28612" y="14273"/>
                  <a:pt x="28511" y="14261"/>
                </a:cubicBezTo>
                <a:cubicBezTo>
                  <a:pt x="28683" y="14045"/>
                  <a:pt x="28841" y="13853"/>
                  <a:pt x="28989" y="13654"/>
                </a:cubicBezTo>
                <a:cubicBezTo>
                  <a:pt x="29011" y="13625"/>
                  <a:pt x="28981" y="13558"/>
                  <a:pt x="28976" y="13512"/>
                </a:cubicBezTo>
                <a:cubicBezTo>
                  <a:pt x="29088" y="13277"/>
                  <a:pt x="29206" y="13038"/>
                  <a:pt x="29319" y="12795"/>
                </a:cubicBezTo>
                <a:cubicBezTo>
                  <a:pt x="29329" y="12771"/>
                  <a:pt x="29315" y="12724"/>
                  <a:pt x="29298" y="12700"/>
                </a:cubicBezTo>
                <a:cubicBezTo>
                  <a:pt x="29222" y="12597"/>
                  <a:pt x="29124" y="12530"/>
                  <a:pt x="28990" y="12508"/>
                </a:cubicBezTo>
                <a:cubicBezTo>
                  <a:pt x="28860" y="12488"/>
                  <a:pt x="28732" y="12440"/>
                  <a:pt x="28603" y="12406"/>
                </a:cubicBezTo>
                <a:cubicBezTo>
                  <a:pt x="28537" y="12390"/>
                  <a:pt x="28469" y="12379"/>
                  <a:pt x="28402" y="12364"/>
                </a:cubicBezTo>
                <a:cubicBezTo>
                  <a:pt x="28435" y="12246"/>
                  <a:pt x="28404" y="12191"/>
                  <a:pt x="28265" y="12179"/>
                </a:cubicBezTo>
                <a:cubicBezTo>
                  <a:pt x="27992" y="12153"/>
                  <a:pt x="27719" y="12140"/>
                  <a:pt x="27455" y="12122"/>
                </a:cubicBezTo>
                <a:cubicBezTo>
                  <a:pt x="27486" y="12046"/>
                  <a:pt x="27527" y="11949"/>
                  <a:pt x="27566" y="11850"/>
                </a:cubicBezTo>
                <a:cubicBezTo>
                  <a:pt x="27608" y="11746"/>
                  <a:pt x="27585" y="11670"/>
                  <a:pt x="27477" y="11640"/>
                </a:cubicBezTo>
                <a:cubicBezTo>
                  <a:pt x="27321" y="11598"/>
                  <a:pt x="27160" y="11555"/>
                  <a:pt x="27000" y="11547"/>
                </a:cubicBezTo>
                <a:cubicBezTo>
                  <a:pt x="26943" y="11544"/>
                  <a:pt x="26885" y="11543"/>
                  <a:pt x="26827" y="11543"/>
                </a:cubicBezTo>
                <a:cubicBezTo>
                  <a:pt x="26652" y="11543"/>
                  <a:pt x="26478" y="11554"/>
                  <a:pt x="26303" y="11562"/>
                </a:cubicBezTo>
                <a:cubicBezTo>
                  <a:pt x="26228" y="11564"/>
                  <a:pt x="26154" y="11586"/>
                  <a:pt x="26072" y="11600"/>
                </a:cubicBezTo>
                <a:cubicBezTo>
                  <a:pt x="26033" y="11529"/>
                  <a:pt x="26006" y="11496"/>
                  <a:pt x="25945" y="11496"/>
                </a:cubicBezTo>
                <a:cubicBezTo>
                  <a:pt x="25903" y="11496"/>
                  <a:pt x="25845" y="11512"/>
                  <a:pt x="25754" y="11542"/>
                </a:cubicBezTo>
                <a:cubicBezTo>
                  <a:pt x="25596" y="11595"/>
                  <a:pt x="25445" y="11664"/>
                  <a:pt x="25286" y="11711"/>
                </a:cubicBezTo>
                <a:cubicBezTo>
                  <a:pt x="25145" y="11753"/>
                  <a:pt x="24999" y="11778"/>
                  <a:pt x="24854" y="11811"/>
                </a:cubicBezTo>
                <a:cubicBezTo>
                  <a:pt x="24881" y="11697"/>
                  <a:pt x="24907" y="11586"/>
                  <a:pt x="24937" y="11475"/>
                </a:cubicBezTo>
                <a:cubicBezTo>
                  <a:pt x="24961" y="11381"/>
                  <a:pt x="24920" y="11320"/>
                  <a:pt x="24830" y="11317"/>
                </a:cubicBezTo>
                <a:cubicBezTo>
                  <a:pt x="24795" y="11316"/>
                  <a:pt x="24760" y="11315"/>
                  <a:pt x="24726" y="11315"/>
                </a:cubicBezTo>
                <a:cubicBezTo>
                  <a:pt x="24587" y="11315"/>
                  <a:pt x="24448" y="11323"/>
                  <a:pt x="24309" y="11329"/>
                </a:cubicBezTo>
                <a:cubicBezTo>
                  <a:pt x="24206" y="11332"/>
                  <a:pt x="24101" y="11335"/>
                  <a:pt x="24000" y="11356"/>
                </a:cubicBezTo>
                <a:cubicBezTo>
                  <a:pt x="23738" y="11411"/>
                  <a:pt x="23480" y="11475"/>
                  <a:pt x="23216" y="11537"/>
                </a:cubicBezTo>
                <a:cubicBezTo>
                  <a:pt x="23218" y="11527"/>
                  <a:pt x="23231" y="11504"/>
                  <a:pt x="23227" y="11485"/>
                </a:cubicBezTo>
                <a:cubicBezTo>
                  <a:pt x="23219" y="11448"/>
                  <a:pt x="23213" y="11401"/>
                  <a:pt x="23188" y="11384"/>
                </a:cubicBezTo>
                <a:cubicBezTo>
                  <a:pt x="23160" y="11365"/>
                  <a:pt x="23119" y="11351"/>
                  <a:pt x="23082" y="11351"/>
                </a:cubicBezTo>
                <a:cubicBezTo>
                  <a:pt x="23075" y="11351"/>
                  <a:pt x="23068" y="11352"/>
                  <a:pt x="23062" y="11353"/>
                </a:cubicBezTo>
                <a:cubicBezTo>
                  <a:pt x="23017" y="11360"/>
                  <a:pt x="22975" y="11393"/>
                  <a:pt x="22934" y="11417"/>
                </a:cubicBezTo>
                <a:cubicBezTo>
                  <a:pt x="22735" y="11528"/>
                  <a:pt x="22517" y="11559"/>
                  <a:pt x="22291" y="11579"/>
                </a:cubicBezTo>
                <a:cubicBezTo>
                  <a:pt x="22028" y="11604"/>
                  <a:pt x="21767" y="11660"/>
                  <a:pt x="21503" y="11690"/>
                </a:cubicBezTo>
                <a:cubicBezTo>
                  <a:pt x="21428" y="11697"/>
                  <a:pt x="21357" y="11670"/>
                  <a:pt x="21367" y="11784"/>
                </a:cubicBezTo>
                <a:cubicBezTo>
                  <a:pt x="21322" y="11754"/>
                  <a:pt x="21272" y="11739"/>
                  <a:pt x="21223" y="11739"/>
                </a:cubicBezTo>
                <a:cubicBezTo>
                  <a:pt x="21160" y="11739"/>
                  <a:pt x="21097" y="11763"/>
                  <a:pt x="21045" y="11810"/>
                </a:cubicBezTo>
                <a:cubicBezTo>
                  <a:pt x="21022" y="11830"/>
                  <a:pt x="20980" y="11834"/>
                  <a:pt x="20948" y="11842"/>
                </a:cubicBezTo>
                <a:cubicBezTo>
                  <a:pt x="20843" y="11866"/>
                  <a:pt x="20738" y="11885"/>
                  <a:pt x="20635" y="11913"/>
                </a:cubicBezTo>
                <a:cubicBezTo>
                  <a:pt x="20547" y="11937"/>
                  <a:pt x="20464" y="11972"/>
                  <a:pt x="20384" y="12005"/>
                </a:cubicBezTo>
                <a:cubicBezTo>
                  <a:pt x="20326" y="12018"/>
                  <a:pt x="20256" y="12015"/>
                  <a:pt x="20212" y="12047"/>
                </a:cubicBezTo>
                <a:cubicBezTo>
                  <a:pt x="20206" y="12052"/>
                  <a:pt x="20200" y="12053"/>
                  <a:pt x="20193" y="12053"/>
                </a:cubicBezTo>
                <a:cubicBezTo>
                  <a:pt x="20159" y="12053"/>
                  <a:pt x="20115" y="12009"/>
                  <a:pt x="20090" y="12009"/>
                </a:cubicBezTo>
                <a:cubicBezTo>
                  <a:pt x="20077" y="12009"/>
                  <a:pt x="20069" y="12021"/>
                  <a:pt x="20069" y="12056"/>
                </a:cubicBezTo>
                <a:cubicBezTo>
                  <a:pt x="20017" y="12069"/>
                  <a:pt x="19969" y="12096"/>
                  <a:pt x="19939" y="12096"/>
                </a:cubicBezTo>
                <a:cubicBezTo>
                  <a:pt x="19932" y="12096"/>
                  <a:pt x="19926" y="12094"/>
                  <a:pt x="19922" y="12092"/>
                </a:cubicBezTo>
                <a:cubicBezTo>
                  <a:pt x="19894" y="12074"/>
                  <a:pt x="19868" y="12068"/>
                  <a:pt x="19842" y="12068"/>
                </a:cubicBezTo>
                <a:cubicBezTo>
                  <a:pt x="19785" y="12068"/>
                  <a:pt x="19731" y="12098"/>
                  <a:pt x="19676" y="12098"/>
                </a:cubicBezTo>
                <a:cubicBezTo>
                  <a:pt x="19675" y="12098"/>
                  <a:pt x="19674" y="12098"/>
                  <a:pt x="19674" y="12098"/>
                </a:cubicBezTo>
                <a:cubicBezTo>
                  <a:pt x="19453" y="12094"/>
                  <a:pt x="19231" y="12076"/>
                  <a:pt x="19010" y="12063"/>
                </a:cubicBezTo>
                <a:cubicBezTo>
                  <a:pt x="18969" y="12061"/>
                  <a:pt x="18929" y="12052"/>
                  <a:pt x="18883" y="12022"/>
                </a:cubicBezTo>
                <a:cubicBezTo>
                  <a:pt x="19024" y="11950"/>
                  <a:pt x="19163" y="11878"/>
                  <a:pt x="19303" y="11808"/>
                </a:cubicBezTo>
                <a:cubicBezTo>
                  <a:pt x="19508" y="11703"/>
                  <a:pt x="19714" y="11602"/>
                  <a:pt x="19920" y="11499"/>
                </a:cubicBezTo>
                <a:cubicBezTo>
                  <a:pt x="20066" y="11425"/>
                  <a:pt x="20218" y="11362"/>
                  <a:pt x="20358" y="11279"/>
                </a:cubicBezTo>
                <a:cubicBezTo>
                  <a:pt x="20636" y="11113"/>
                  <a:pt x="20899" y="10925"/>
                  <a:pt x="21180" y="10763"/>
                </a:cubicBezTo>
                <a:cubicBezTo>
                  <a:pt x="21398" y="10637"/>
                  <a:pt x="21633" y="10537"/>
                  <a:pt x="21860" y="10425"/>
                </a:cubicBezTo>
                <a:cubicBezTo>
                  <a:pt x="21923" y="10394"/>
                  <a:pt x="21989" y="10365"/>
                  <a:pt x="22045" y="10326"/>
                </a:cubicBezTo>
                <a:cubicBezTo>
                  <a:pt x="22072" y="10305"/>
                  <a:pt x="22082" y="10260"/>
                  <a:pt x="22088" y="10216"/>
                </a:cubicBezTo>
                <a:cubicBezTo>
                  <a:pt x="22324" y="10103"/>
                  <a:pt x="22523" y="9931"/>
                  <a:pt x="22714" y="9746"/>
                </a:cubicBezTo>
                <a:cubicBezTo>
                  <a:pt x="22786" y="9675"/>
                  <a:pt x="22878" y="9626"/>
                  <a:pt x="22961" y="9568"/>
                </a:cubicBezTo>
                <a:cubicBezTo>
                  <a:pt x="22985" y="9552"/>
                  <a:pt x="23010" y="9542"/>
                  <a:pt x="23033" y="9529"/>
                </a:cubicBezTo>
                <a:cubicBezTo>
                  <a:pt x="23211" y="9417"/>
                  <a:pt x="23216" y="9336"/>
                  <a:pt x="23053" y="9221"/>
                </a:cubicBezTo>
                <a:cubicBezTo>
                  <a:pt x="23033" y="9207"/>
                  <a:pt x="23014" y="9195"/>
                  <a:pt x="23006" y="9190"/>
                </a:cubicBezTo>
                <a:cubicBezTo>
                  <a:pt x="23229" y="9011"/>
                  <a:pt x="23439" y="8822"/>
                  <a:pt x="23671" y="8660"/>
                </a:cubicBezTo>
                <a:cubicBezTo>
                  <a:pt x="23839" y="8543"/>
                  <a:pt x="24032" y="8462"/>
                  <a:pt x="24215" y="8366"/>
                </a:cubicBezTo>
                <a:cubicBezTo>
                  <a:pt x="24253" y="8346"/>
                  <a:pt x="24294" y="8332"/>
                  <a:pt x="24331" y="8309"/>
                </a:cubicBezTo>
                <a:cubicBezTo>
                  <a:pt x="24500" y="8203"/>
                  <a:pt x="24510" y="8161"/>
                  <a:pt x="24396" y="8004"/>
                </a:cubicBezTo>
                <a:cubicBezTo>
                  <a:pt x="24652" y="7865"/>
                  <a:pt x="24807" y="7632"/>
                  <a:pt x="24961" y="7401"/>
                </a:cubicBezTo>
                <a:cubicBezTo>
                  <a:pt x="25070" y="7235"/>
                  <a:pt x="25038" y="7127"/>
                  <a:pt x="24876" y="7018"/>
                </a:cubicBezTo>
                <a:cubicBezTo>
                  <a:pt x="24786" y="6957"/>
                  <a:pt x="24698" y="6892"/>
                  <a:pt x="24603" y="6838"/>
                </a:cubicBezTo>
                <a:cubicBezTo>
                  <a:pt x="24528" y="6795"/>
                  <a:pt x="24444" y="6767"/>
                  <a:pt x="24364" y="6732"/>
                </a:cubicBezTo>
                <a:cubicBezTo>
                  <a:pt x="24638" y="6561"/>
                  <a:pt x="24797" y="6270"/>
                  <a:pt x="25012" y="6031"/>
                </a:cubicBezTo>
                <a:cubicBezTo>
                  <a:pt x="25168" y="5858"/>
                  <a:pt x="25339" y="5698"/>
                  <a:pt x="25505" y="5533"/>
                </a:cubicBezTo>
                <a:cubicBezTo>
                  <a:pt x="25723" y="5317"/>
                  <a:pt x="25722" y="5282"/>
                  <a:pt x="25471" y="5106"/>
                </a:cubicBezTo>
                <a:cubicBezTo>
                  <a:pt x="25616" y="4941"/>
                  <a:pt x="25758" y="4773"/>
                  <a:pt x="25906" y="4612"/>
                </a:cubicBezTo>
                <a:cubicBezTo>
                  <a:pt x="26026" y="4480"/>
                  <a:pt x="26028" y="4462"/>
                  <a:pt x="25929" y="4366"/>
                </a:cubicBezTo>
                <a:cubicBezTo>
                  <a:pt x="26074" y="4150"/>
                  <a:pt x="26227" y="3944"/>
                  <a:pt x="26356" y="3724"/>
                </a:cubicBezTo>
                <a:cubicBezTo>
                  <a:pt x="26428" y="3602"/>
                  <a:pt x="26388" y="3551"/>
                  <a:pt x="26247" y="3485"/>
                </a:cubicBezTo>
                <a:cubicBezTo>
                  <a:pt x="26125" y="3429"/>
                  <a:pt x="26009" y="3364"/>
                  <a:pt x="25882" y="3300"/>
                </a:cubicBezTo>
                <a:cubicBezTo>
                  <a:pt x="26072" y="3060"/>
                  <a:pt x="26272" y="2811"/>
                  <a:pt x="26475" y="2555"/>
                </a:cubicBezTo>
                <a:cubicBezTo>
                  <a:pt x="26447" y="2535"/>
                  <a:pt x="26419" y="2517"/>
                  <a:pt x="26406" y="2507"/>
                </a:cubicBezTo>
                <a:cubicBezTo>
                  <a:pt x="26524" y="2230"/>
                  <a:pt x="26783" y="2028"/>
                  <a:pt x="26812" y="1704"/>
                </a:cubicBezTo>
                <a:cubicBezTo>
                  <a:pt x="26820" y="1598"/>
                  <a:pt x="26820" y="1598"/>
                  <a:pt x="26727" y="1573"/>
                </a:cubicBezTo>
                <a:cubicBezTo>
                  <a:pt x="26910" y="1289"/>
                  <a:pt x="27092" y="1001"/>
                  <a:pt x="27280" y="717"/>
                </a:cubicBezTo>
                <a:cubicBezTo>
                  <a:pt x="27386" y="555"/>
                  <a:pt x="27509" y="400"/>
                  <a:pt x="27612" y="236"/>
                </a:cubicBezTo>
                <a:cubicBezTo>
                  <a:pt x="27652" y="172"/>
                  <a:pt x="27658" y="89"/>
                  <a:pt x="27681" y="13"/>
                </a:cubicBezTo>
                <a:cubicBezTo>
                  <a:pt x="27634" y="12"/>
                  <a:pt x="27583" y="1"/>
                  <a:pt x="27537" y="1"/>
                </a:cubicBezTo>
                <a:close/>
              </a:path>
            </a:pathLst>
          </a:custGeom>
          <a:solidFill>
            <a:srgbClr val="80B31A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" name="Google Shape;124;p35"/>
          <p:cNvSpPr/>
          <p:nvPr/>
        </p:nvSpPr>
        <p:spPr>
          <a:xfrm rot="-9647156">
            <a:off x="1445915" y="31214"/>
            <a:ext cx="476352" cy="478652"/>
          </a:xfrm>
          <a:custGeom>
            <a:avLst/>
            <a:gdLst/>
            <a:ahLst/>
            <a:cxnLst/>
            <a:rect l="l" t="t" r="r" b="b"/>
            <a:pathLst>
              <a:path w="19054" h="19146" extrusionOk="0">
                <a:moveTo>
                  <a:pt x="11701" y="1"/>
                </a:moveTo>
                <a:cubicBezTo>
                  <a:pt x="11687" y="1"/>
                  <a:pt x="11669" y="5"/>
                  <a:pt x="11665" y="12"/>
                </a:cubicBezTo>
                <a:cubicBezTo>
                  <a:pt x="11630" y="76"/>
                  <a:pt x="11581" y="139"/>
                  <a:pt x="11568" y="207"/>
                </a:cubicBezTo>
                <a:cubicBezTo>
                  <a:pt x="11531" y="417"/>
                  <a:pt x="11512" y="630"/>
                  <a:pt x="11476" y="840"/>
                </a:cubicBezTo>
                <a:cubicBezTo>
                  <a:pt x="11392" y="1331"/>
                  <a:pt x="11306" y="1822"/>
                  <a:pt x="11212" y="2312"/>
                </a:cubicBezTo>
                <a:cubicBezTo>
                  <a:pt x="11144" y="2669"/>
                  <a:pt x="11063" y="3022"/>
                  <a:pt x="10987" y="3376"/>
                </a:cubicBezTo>
                <a:cubicBezTo>
                  <a:pt x="10980" y="3405"/>
                  <a:pt x="10969" y="3430"/>
                  <a:pt x="10946" y="3454"/>
                </a:cubicBezTo>
                <a:cubicBezTo>
                  <a:pt x="10955" y="3386"/>
                  <a:pt x="10972" y="3318"/>
                  <a:pt x="10970" y="3250"/>
                </a:cubicBezTo>
                <a:cubicBezTo>
                  <a:pt x="10965" y="3133"/>
                  <a:pt x="10946" y="3016"/>
                  <a:pt x="10931" y="2900"/>
                </a:cubicBezTo>
                <a:cubicBezTo>
                  <a:pt x="10929" y="2887"/>
                  <a:pt x="10908" y="2877"/>
                  <a:pt x="10902" y="2871"/>
                </a:cubicBezTo>
                <a:cubicBezTo>
                  <a:pt x="10895" y="2842"/>
                  <a:pt x="10892" y="2816"/>
                  <a:pt x="10884" y="2792"/>
                </a:cubicBezTo>
                <a:cubicBezTo>
                  <a:pt x="10869" y="2744"/>
                  <a:pt x="10863" y="2724"/>
                  <a:pt x="10848" y="2724"/>
                </a:cubicBezTo>
                <a:cubicBezTo>
                  <a:pt x="10836" y="2724"/>
                  <a:pt x="10818" y="2736"/>
                  <a:pt x="10786" y="2756"/>
                </a:cubicBezTo>
                <a:cubicBezTo>
                  <a:pt x="10724" y="2795"/>
                  <a:pt x="10660" y="2829"/>
                  <a:pt x="10601" y="2864"/>
                </a:cubicBezTo>
                <a:cubicBezTo>
                  <a:pt x="10636" y="2733"/>
                  <a:pt x="10553" y="2623"/>
                  <a:pt x="10501" y="2504"/>
                </a:cubicBezTo>
                <a:cubicBezTo>
                  <a:pt x="10463" y="2419"/>
                  <a:pt x="10419" y="2337"/>
                  <a:pt x="10373" y="2254"/>
                </a:cubicBezTo>
                <a:cubicBezTo>
                  <a:pt x="10341" y="2194"/>
                  <a:pt x="10316" y="2165"/>
                  <a:pt x="10284" y="2165"/>
                </a:cubicBezTo>
                <a:cubicBezTo>
                  <a:pt x="10256" y="2165"/>
                  <a:pt x="10222" y="2188"/>
                  <a:pt x="10175" y="2234"/>
                </a:cubicBezTo>
                <a:cubicBezTo>
                  <a:pt x="10110" y="2142"/>
                  <a:pt x="10049" y="2048"/>
                  <a:pt x="9977" y="1961"/>
                </a:cubicBezTo>
                <a:cubicBezTo>
                  <a:pt x="9909" y="1880"/>
                  <a:pt x="9829" y="1810"/>
                  <a:pt x="9756" y="1734"/>
                </a:cubicBezTo>
                <a:cubicBezTo>
                  <a:pt x="9743" y="1720"/>
                  <a:pt x="9731" y="1714"/>
                  <a:pt x="9720" y="1714"/>
                </a:cubicBezTo>
                <a:cubicBezTo>
                  <a:pt x="9704" y="1714"/>
                  <a:pt x="9691" y="1726"/>
                  <a:pt x="9680" y="1745"/>
                </a:cubicBezTo>
                <a:cubicBezTo>
                  <a:pt x="9649" y="1803"/>
                  <a:pt x="9618" y="1861"/>
                  <a:pt x="9597" y="1923"/>
                </a:cubicBezTo>
                <a:cubicBezTo>
                  <a:pt x="9560" y="2028"/>
                  <a:pt x="9535" y="2140"/>
                  <a:pt x="9490" y="2243"/>
                </a:cubicBezTo>
                <a:cubicBezTo>
                  <a:pt x="9459" y="2312"/>
                  <a:pt x="9397" y="2368"/>
                  <a:pt x="9386" y="2450"/>
                </a:cubicBezTo>
                <a:cubicBezTo>
                  <a:pt x="9377" y="2510"/>
                  <a:pt x="9365" y="2567"/>
                  <a:pt x="9354" y="2629"/>
                </a:cubicBezTo>
                <a:cubicBezTo>
                  <a:pt x="9156" y="2482"/>
                  <a:pt x="8949" y="2347"/>
                  <a:pt x="8799" y="2120"/>
                </a:cubicBezTo>
                <a:cubicBezTo>
                  <a:pt x="8789" y="2168"/>
                  <a:pt x="8785" y="2196"/>
                  <a:pt x="8778" y="2234"/>
                </a:cubicBezTo>
                <a:cubicBezTo>
                  <a:pt x="8763" y="2211"/>
                  <a:pt x="8749" y="2198"/>
                  <a:pt x="8747" y="2183"/>
                </a:cubicBezTo>
                <a:cubicBezTo>
                  <a:pt x="8740" y="2154"/>
                  <a:pt x="8738" y="2132"/>
                  <a:pt x="8702" y="2132"/>
                </a:cubicBezTo>
                <a:cubicBezTo>
                  <a:pt x="8700" y="2132"/>
                  <a:pt x="8698" y="2132"/>
                  <a:pt x="8695" y="2132"/>
                </a:cubicBezTo>
                <a:cubicBezTo>
                  <a:pt x="8695" y="2132"/>
                  <a:pt x="8694" y="2132"/>
                  <a:pt x="8694" y="2132"/>
                </a:cubicBezTo>
                <a:cubicBezTo>
                  <a:pt x="8682" y="2132"/>
                  <a:pt x="8665" y="2110"/>
                  <a:pt x="8657" y="2095"/>
                </a:cubicBezTo>
                <a:cubicBezTo>
                  <a:pt x="8609" y="2003"/>
                  <a:pt x="8527" y="1947"/>
                  <a:pt x="8439" y="1903"/>
                </a:cubicBezTo>
                <a:cubicBezTo>
                  <a:pt x="8376" y="1873"/>
                  <a:pt x="8320" y="1830"/>
                  <a:pt x="8256" y="1798"/>
                </a:cubicBezTo>
                <a:cubicBezTo>
                  <a:pt x="8236" y="1787"/>
                  <a:pt x="8221" y="1782"/>
                  <a:pt x="8209" y="1782"/>
                </a:cubicBezTo>
                <a:cubicBezTo>
                  <a:pt x="8188" y="1782"/>
                  <a:pt x="8177" y="1799"/>
                  <a:pt x="8166" y="1838"/>
                </a:cubicBezTo>
                <a:cubicBezTo>
                  <a:pt x="8160" y="1857"/>
                  <a:pt x="8152" y="1877"/>
                  <a:pt x="8141" y="1911"/>
                </a:cubicBezTo>
                <a:cubicBezTo>
                  <a:pt x="8090" y="1878"/>
                  <a:pt x="8044" y="1852"/>
                  <a:pt x="8004" y="1818"/>
                </a:cubicBezTo>
                <a:cubicBezTo>
                  <a:pt x="7926" y="1753"/>
                  <a:pt x="7853" y="1682"/>
                  <a:pt x="7774" y="1616"/>
                </a:cubicBezTo>
                <a:cubicBezTo>
                  <a:pt x="7756" y="1601"/>
                  <a:pt x="7737" y="1591"/>
                  <a:pt x="7719" y="1591"/>
                </a:cubicBezTo>
                <a:cubicBezTo>
                  <a:pt x="7700" y="1591"/>
                  <a:pt x="7682" y="1602"/>
                  <a:pt x="7666" y="1632"/>
                </a:cubicBezTo>
                <a:cubicBezTo>
                  <a:pt x="7655" y="1655"/>
                  <a:pt x="7640" y="1665"/>
                  <a:pt x="7621" y="1665"/>
                </a:cubicBezTo>
                <a:cubicBezTo>
                  <a:pt x="7608" y="1665"/>
                  <a:pt x="7593" y="1659"/>
                  <a:pt x="7576" y="1648"/>
                </a:cubicBezTo>
                <a:cubicBezTo>
                  <a:pt x="7495" y="1594"/>
                  <a:pt x="7410" y="1548"/>
                  <a:pt x="7308" y="1537"/>
                </a:cubicBezTo>
                <a:cubicBezTo>
                  <a:pt x="7295" y="1536"/>
                  <a:pt x="7283" y="1535"/>
                  <a:pt x="7272" y="1535"/>
                </a:cubicBezTo>
                <a:cubicBezTo>
                  <a:pt x="7226" y="1535"/>
                  <a:pt x="7203" y="1552"/>
                  <a:pt x="7191" y="1610"/>
                </a:cubicBezTo>
                <a:cubicBezTo>
                  <a:pt x="7165" y="1740"/>
                  <a:pt x="7148" y="1870"/>
                  <a:pt x="7132" y="2001"/>
                </a:cubicBezTo>
                <a:cubicBezTo>
                  <a:pt x="7128" y="2038"/>
                  <a:pt x="7125" y="2060"/>
                  <a:pt x="7100" y="2060"/>
                </a:cubicBezTo>
                <a:cubicBezTo>
                  <a:pt x="7090" y="2060"/>
                  <a:pt x="7078" y="2057"/>
                  <a:pt x="7060" y="2050"/>
                </a:cubicBezTo>
                <a:cubicBezTo>
                  <a:pt x="7004" y="2027"/>
                  <a:pt x="6939" y="2017"/>
                  <a:pt x="6877" y="2007"/>
                </a:cubicBezTo>
                <a:cubicBezTo>
                  <a:pt x="6772" y="1991"/>
                  <a:pt x="6694" y="1924"/>
                  <a:pt x="6607" y="1873"/>
                </a:cubicBezTo>
                <a:cubicBezTo>
                  <a:pt x="6537" y="1831"/>
                  <a:pt x="6465" y="1792"/>
                  <a:pt x="6391" y="1767"/>
                </a:cubicBezTo>
                <a:cubicBezTo>
                  <a:pt x="6371" y="1760"/>
                  <a:pt x="6354" y="1757"/>
                  <a:pt x="6340" y="1757"/>
                </a:cubicBezTo>
                <a:cubicBezTo>
                  <a:pt x="6290" y="1757"/>
                  <a:pt x="6267" y="1794"/>
                  <a:pt x="6268" y="1864"/>
                </a:cubicBezTo>
                <a:cubicBezTo>
                  <a:pt x="6269" y="1890"/>
                  <a:pt x="6269" y="1916"/>
                  <a:pt x="6269" y="1956"/>
                </a:cubicBezTo>
                <a:cubicBezTo>
                  <a:pt x="6200" y="1925"/>
                  <a:pt x="6139" y="1900"/>
                  <a:pt x="6079" y="1872"/>
                </a:cubicBezTo>
                <a:cubicBezTo>
                  <a:pt x="6025" y="1846"/>
                  <a:pt x="5975" y="1812"/>
                  <a:pt x="5922" y="1785"/>
                </a:cubicBezTo>
                <a:cubicBezTo>
                  <a:pt x="5886" y="1766"/>
                  <a:pt x="5860" y="1756"/>
                  <a:pt x="5837" y="1756"/>
                </a:cubicBezTo>
                <a:cubicBezTo>
                  <a:pt x="5801" y="1756"/>
                  <a:pt x="5774" y="1782"/>
                  <a:pt x="5733" y="1841"/>
                </a:cubicBezTo>
                <a:cubicBezTo>
                  <a:pt x="5619" y="1810"/>
                  <a:pt x="5499" y="1777"/>
                  <a:pt x="5379" y="1743"/>
                </a:cubicBezTo>
                <a:cubicBezTo>
                  <a:pt x="5375" y="1742"/>
                  <a:pt x="5371" y="1741"/>
                  <a:pt x="5367" y="1741"/>
                </a:cubicBezTo>
                <a:cubicBezTo>
                  <a:pt x="5324" y="1741"/>
                  <a:pt x="5263" y="1799"/>
                  <a:pt x="5270" y="1842"/>
                </a:cubicBezTo>
                <a:cubicBezTo>
                  <a:pt x="5277" y="1888"/>
                  <a:pt x="5287" y="1934"/>
                  <a:pt x="5293" y="1981"/>
                </a:cubicBezTo>
                <a:cubicBezTo>
                  <a:pt x="5295" y="1988"/>
                  <a:pt x="5291" y="1996"/>
                  <a:pt x="5287" y="2011"/>
                </a:cubicBezTo>
                <a:cubicBezTo>
                  <a:pt x="5265" y="2007"/>
                  <a:pt x="5243" y="2007"/>
                  <a:pt x="5224" y="2002"/>
                </a:cubicBezTo>
                <a:cubicBezTo>
                  <a:pt x="5116" y="1971"/>
                  <a:pt x="5008" y="1940"/>
                  <a:pt x="4900" y="1908"/>
                </a:cubicBezTo>
                <a:cubicBezTo>
                  <a:pt x="4883" y="1902"/>
                  <a:pt x="4866" y="1898"/>
                  <a:pt x="4849" y="1895"/>
                </a:cubicBezTo>
                <a:cubicBezTo>
                  <a:pt x="4835" y="1893"/>
                  <a:pt x="4823" y="1892"/>
                  <a:pt x="4813" y="1892"/>
                </a:cubicBezTo>
                <a:cubicBezTo>
                  <a:pt x="4767" y="1892"/>
                  <a:pt x="4752" y="1916"/>
                  <a:pt x="4729" y="1996"/>
                </a:cubicBezTo>
                <a:cubicBezTo>
                  <a:pt x="4667" y="1985"/>
                  <a:pt x="4605" y="1974"/>
                  <a:pt x="4544" y="1961"/>
                </a:cubicBezTo>
                <a:cubicBezTo>
                  <a:pt x="4479" y="1947"/>
                  <a:pt x="4415" y="1928"/>
                  <a:pt x="4350" y="1916"/>
                </a:cubicBezTo>
                <a:cubicBezTo>
                  <a:pt x="4333" y="1913"/>
                  <a:pt x="4318" y="1911"/>
                  <a:pt x="4304" y="1911"/>
                </a:cubicBezTo>
                <a:cubicBezTo>
                  <a:pt x="4235" y="1911"/>
                  <a:pt x="4205" y="1952"/>
                  <a:pt x="4200" y="2044"/>
                </a:cubicBezTo>
                <a:cubicBezTo>
                  <a:pt x="4178" y="2043"/>
                  <a:pt x="4156" y="2044"/>
                  <a:pt x="4134" y="2041"/>
                </a:cubicBezTo>
                <a:cubicBezTo>
                  <a:pt x="4045" y="2028"/>
                  <a:pt x="3954" y="2014"/>
                  <a:pt x="3865" y="1998"/>
                </a:cubicBezTo>
                <a:cubicBezTo>
                  <a:pt x="3810" y="1990"/>
                  <a:pt x="3757" y="1980"/>
                  <a:pt x="3702" y="1967"/>
                </a:cubicBezTo>
                <a:cubicBezTo>
                  <a:pt x="3676" y="1961"/>
                  <a:pt x="3650" y="1951"/>
                  <a:pt x="3624" y="1951"/>
                </a:cubicBezTo>
                <a:cubicBezTo>
                  <a:pt x="3604" y="1951"/>
                  <a:pt x="3584" y="1957"/>
                  <a:pt x="3564" y="1976"/>
                </a:cubicBezTo>
                <a:cubicBezTo>
                  <a:pt x="3561" y="1979"/>
                  <a:pt x="3556" y="1980"/>
                  <a:pt x="3549" y="1980"/>
                </a:cubicBezTo>
                <a:cubicBezTo>
                  <a:pt x="3537" y="1980"/>
                  <a:pt x="3521" y="1975"/>
                  <a:pt x="3510" y="1972"/>
                </a:cubicBezTo>
                <a:cubicBezTo>
                  <a:pt x="3418" y="1954"/>
                  <a:pt x="3327" y="1946"/>
                  <a:pt x="3236" y="1946"/>
                </a:cubicBezTo>
                <a:cubicBezTo>
                  <a:pt x="3109" y="1946"/>
                  <a:pt x="2983" y="1962"/>
                  <a:pt x="2857" y="1990"/>
                </a:cubicBezTo>
                <a:cubicBezTo>
                  <a:pt x="2843" y="1992"/>
                  <a:pt x="2828" y="1997"/>
                  <a:pt x="2815" y="2003"/>
                </a:cubicBezTo>
                <a:cubicBezTo>
                  <a:pt x="2750" y="2037"/>
                  <a:pt x="2745" y="2067"/>
                  <a:pt x="2805" y="2108"/>
                </a:cubicBezTo>
                <a:cubicBezTo>
                  <a:pt x="2865" y="2150"/>
                  <a:pt x="2930" y="2185"/>
                  <a:pt x="2995" y="2222"/>
                </a:cubicBezTo>
                <a:cubicBezTo>
                  <a:pt x="3089" y="2276"/>
                  <a:pt x="3184" y="2329"/>
                  <a:pt x="3278" y="2383"/>
                </a:cubicBezTo>
                <a:cubicBezTo>
                  <a:pt x="3289" y="2389"/>
                  <a:pt x="3305" y="2403"/>
                  <a:pt x="3304" y="2409"/>
                </a:cubicBezTo>
                <a:cubicBezTo>
                  <a:pt x="3286" y="2476"/>
                  <a:pt x="3341" y="2492"/>
                  <a:pt x="3381" y="2517"/>
                </a:cubicBezTo>
                <a:cubicBezTo>
                  <a:pt x="3520" y="2600"/>
                  <a:pt x="3660" y="2684"/>
                  <a:pt x="3794" y="2764"/>
                </a:cubicBezTo>
                <a:cubicBezTo>
                  <a:pt x="3794" y="2779"/>
                  <a:pt x="3795" y="2782"/>
                  <a:pt x="3794" y="2783"/>
                </a:cubicBezTo>
                <a:cubicBezTo>
                  <a:pt x="3726" y="2883"/>
                  <a:pt x="3728" y="2911"/>
                  <a:pt x="3820" y="2999"/>
                </a:cubicBezTo>
                <a:cubicBezTo>
                  <a:pt x="3898" y="3072"/>
                  <a:pt x="3976" y="3143"/>
                  <a:pt x="4052" y="3217"/>
                </a:cubicBezTo>
                <a:cubicBezTo>
                  <a:pt x="4066" y="3232"/>
                  <a:pt x="4068" y="3261"/>
                  <a:pt x="4078" y="3282"/>
                </a:cubicBezTo>
                <a:cubicBezTo>
                  <a:pt x="4088" y="3305"/>
                  <a:pt x="4096" y="3334"/>
                  <a:pt x="4114" y="3350"/>
                </a:cubicBezTo>
                <a:cubicBezTo>
                  <a:pt x="4184" y="3415"/>
                  <a:pt x="4258" y="3475"/>
                  <a:pt x="4335" y="3541"/>
                </a:cubicBezTo>
                <a:cubicBezTo>
                  <a:pt x="4287" y="3591"/>
                  <a:pt x="4237" y="3642"/>
                  <a:pt x="4187" y="3693"/>
                </a:cubicBezTo>
                <a:cubicBezTo>
                  <a:pt x="4156" y="3724"/>
                  <a:pt x="4127" y="3752"/>
                  <a:pt x="4094" y="3781"/>
                </a:cubicBezTo>
                <a:cubicBezTo>
                  <a:pt x="4052" y="3818"/>
                  <a:pt x="4057" y="3854"/>
                  <a:pt x="4097" y="3888"/>
                </a:cubicBezTo>
                <a:cubicBezTo>
                  <a:pt x="4132" y="3916"/>
                  <a:pt x="4168" y="3942"/>
                  <a:pt x="4205" y="3966"/>
                </a:cubicBezTo>
                <a:cubicBezTo>
                  <a:pt x="4338" y="4055"/>
                  <a:pt x="4472" y="4142"/>
                  <a:pt x="4603" y="4230"/>
                </a:cubicBezTo>
                <a:cubicBezTo>
                  <a:pt x="4612" y="4235"/>
                  <a:pt x="4619" y="4244"/>
                  <a:pt x="4626" y="4250"/>
                </a:cubicBezTo>
                <a:cubicBezTo>
                  <a:pt x="4587" y="4327"/>
                  <a:pt x="4596" y="4358"/>
                  <a:pt x="4675" y="4393"/>
                </a:cubicBezTo>
                <a:cubicBezTo>
                  <a:pt x="4747" y="4424"/>
                  <a:pt x="4824" y="4446"/>
                  <a:pt x="4900" y="4467"/>
                </a:cubicBezTo>
                <a:cubicBezTo>
                  <a:pt x="5076" y="4521"/>
                  <a:pt x="5216" y="4640"/>
                  <a:pt x="5375" y="4724"/>
                </a:cubicBezTo>
                <a:cubicBezTo>
                  <a:pt x="5442" y="4760"/>
                  <a:pt x="5513" y="4785"/>
                  <a:pt x="5584" y="4816"/>
                </a:cubicBezTo>
                <a:cubicBezTo>
                  <a:pt x="5583" y="4819"/>
                  <a:pt x="5584" y="4826"/>
                  <a:pt x="5581" y="4827"/>
                </a:cubicBezTo>
                <a:cubicBezTo>
                  <a:pt x="5435" y="4899"/>
                  <a:pt x="5291" y="4977"/>
                  <a:pt x="5138" y="5037"/>
                </a:cubicBezTo>
                <a:cubicBezTo>
                  <a:pt x="4910" y="5129"/>
                  <a:pt x="4668" y="5162"/>
                  <a:pt x="4422" y="5177"/>
                </a:cubicBezTo>
                <a:cubicBezTo>
                  <a:pt x="4398" y="5179"/>
                  <a:pt x="4372" y="5187"/>
                  <a:pt x="4349" y="5196"/>
                </a:cubicBezTo>
                <a:cubicBezTo>
                  <a:pt x="4242" y="5236"/>
                  <a:pt x="4240" y="5244"/>
                  <a:pt x="4288" y="5346"/>
                </a:cubicBezTo>
                <a:cubicBezTo>
                  <a:pt x="4290" y="5352"/>
                  <a:pt x="4290" y="5360"/>
                  <a:pt x="4293" y="5376"/>
                </a:cubicBezTo>
                <a:cubicBezTo>
                  <a:pt x="4227" y="5388"/>
                  <a:pt x="4160" y="5401"/>
                  <a:pt x="4094" y="5412"/>
                </a:cubicBezTo>
                <a:cubicBezTo>
                  <a:pt x="4061" y="5418"/>
                  <a:pt x="4027" y="5422"/>
                  <a:pt x="3994" y="5429"/>
                </a:cubicBezTo>
                <a:cubicBezTo>
                  <a:pt x="3944" y="5442"/>
                  <a:pt x="3906" y="5464"/>
                  <a:pt x="3928" y="5530"/>
                </a:cubicBezTo>
                <a:cubicBezTo>
                  <a:pt x="3845" y="5553"/>
                  <a:pt x="3763" y="5570"/>
                  <a:pt x="3687" y="5599"/>
                </a:cubicBezTo>
                <a:cubicBezTo>
                  <a:pt x="3607" y="5632"/>
                  <a:pt x="3531" y="5674"/>
                  <a:pt x="3455" y="5718"/>
                </a:cubicBezTo>
                <a:cubicBezTo>
                  <a:pt x="3409" y="5745"/>
                  <a:pt x="3404" y="5782"/>
                  <a:pt x="3448" y="5820"/>
                </a:cubicBezTo>
                <a:cubicBezTo>
                  <a:pt x="3510" y="5875"/>
                  <a:pt x="3568" y="5932"/>
                  <a:pt x="3639" y="5997"/>
                </a:cubicBezTo>
                <a:cubicBezTo>
                  <a:pt x="3569" y="6041"/>
                  <a:pt x="3505" y="6069"/>
                  <a:pt x="3433" y="6070"/>
                </a:cubicBezTo>
                <a:cubicBezTo>
                  <a:pt x="3427" y="6071"/>
                  <a:pt x="3422" y="6071"/>
                  <a:pt x="3416" y="6071"/>
                </a:cubicBezTo>
                <a:cubicBezTo>
                  <a:pt x="3339" y="6071"/>
                  <a:pt x="3260" y="6064"/>
                  <a:pt x="3184" y="6061"/>
                </a:cubicBezTo>
                <a:cubicBezTo>
                  <a:pt x="3165" y="6061"/>
                  <a:pt x="3145" y="6061"/>
                  <a:pt x="3126" y="6062"/>
                </a:cubicBezTo>
                <a:cubicBezTo>
                  <a:pt x="3047" y="6069"/>
                  <a:pt x="3029" y="6093"/>
                  <a:pt x="3054" y="6168"/>
                </a:cubicBezTo>
                <a:cubicBezTo>
                  <a:pt x="3055" y="6173"/>
                  <a:pt x="3053" y="6180"/>
                  <a:pt x="3052" y="6190"/>
                </a:cubicBezTo>
                <a:cubicBezTo>
                  <a:pt x="3026" y="6190"/>
                  <a:pt x="3000" y="6189"/>
                  <a:pt x="2975" y="6189"/>
                </a:cubicBezTo>
                <a:cubicBezTo>
                  <a:pt x="2943" y="6189"/>
                  <a:pt x="2911" y="6190"/>
                  <a:pt x="2880" y="6193"/>
                </a:cubicBezTo>
                <a:cubicBezTo>
                  <a:pt x="2726" y="6206"/>
                  <a:pt x="2586" y="6255"/>
                  <a:pt x="2473" y="6366"/>
                </a:cubicBezTo>
                <a:cubicBezTo>
                  <a:pt x="2430" y="6407"/>
                  <a:pt x="2420" y="6443"/>
                  <a:pt x="2466" y="6489"/>
                </a:cubicBezTo>
                <a:cubicBezTo>
                  <a:pt x="2497" y="6520"/>
                  <a:pt x="2522" y="6559"/>
                  <a:pt x="2554" y="6600"/>
                </a:cubicBezTo>
                <a:cubicBezTo>
                  <a:pt x="2509" y="6612"/>
                  <a:pt x="2471" y="6620"/>
                  <a:pt x="2432" y="6632"/>
                </a:cubicBezTo>
                <a:cubicBezTo>
                  <a:pt x="2330" y="6667"/>
                  <a:pt x="2226" y="6698"/>
                  <a:pt x="2128" y="6743"/>
                </a:cubicBezTo>
                <a:cubicBezTo>
                  <a:pt x="1995" y="6805"/>
                  <a:pt x="1994" y="6828"/>
                  <a:pt x="2098" y="6936"/>
                </a:cubicBezTo>
                <a:cubicBezTo>
                  <a:pt x="2065" y="6952"/>
                  <a:pt x="2033" y="6970"/>
                  <a:pt x="2002" y="6985"/>
                </a:cubicBezTo>
                <a:cubicBezTo>
                  <a:pt x="1958" y="7007"/>
                  <a:pt x="1913" y="7026"/>
                  <a:pt x="1872" y="7052"/>
                </a:cubicBezTo>
                <a:cubicBezTo>
                  <a:pt x="1823" y="7083"/>
                  <a:pt x="1787" y="7121"/>
                  <a:pt x="1833" y="7182"/>
                </a:cubicBezTo>
                <a:cubicBezTo>
                  <a:pt x="1791" y="7220"/>
                  <a:pt x="1750" y="7254"/>
                  <a:pt x="1715" y="7294"/>
                </a:cubicBezTo>
                <a:cubicBezTo>
                  <a:pt x="1668" y="7347"/>
                  <a:pt x="1675" y="7373"/>
                  <a:pt x="1737" y="7407"/>
                </a:cubicBezTo>
                <a:cubicBezTo>
                  <a:pt x="1815" y="7449"/>
                  <a:pt x="1892" y="7492"/>
                  <a:pt x="1969" y="7538"/>
                </a:cubicBezTo>
                <a:cubicBezTo>
                  <a:pt x="1980" y="7543"/>
                  <a:pt x="1992" y="7554"/>
                  <a:pt x="1993" y="7564"/>
                </a:cubicBezTo>
                <a:cubicBezTo>
                  <a:pt x="2011" y="7716"/>
                  <a:pt x="2121" y="7813"/>
                  <a:pt x="2204" y="7924"/>
                </a:cubicBezTo>
                <a:cubicBezTo>
                  <a:pt x="2250" y="7985"/>
                  <a:pt x="2314" y="8033"/>
                  <a:pt x="2364" y="8081"/>
                </a:cubicBezTo>
                <a:cubicBezTo>
                  <a:pt x="2241" y="8177"/>
                  <a:pt x="2118" y="8272"/>
                  <a:pt x="1995" y="8371"/>
                </a:cubicBezTo>
                <a:cubicBezTo>
                  <a:pt x="1962" y="8400"/>
                  <a:pt x="1938" y="8438"/>
                  <a:pt x="1903" y="8464"/>
                </a:cubicBezTo>
                <a:cubicBezTo>
                  <a:pt x="1853" y="8501"/>
                  <a:pt x="1793" y="8525"/>
                  <a:pt x="1742" y="8565"/>
                </a:cubicBezTo>
                <a:cubicBezTo>
                  <a:pt x="1680" y="8612"/>
                  <a:pt x="1618" y="8660"/>
                  <a:pt x="1567" y="8720"/>
                </a:cubicBezTo>
                <a:cubicBezTo>
                  <a:pt x="1515" y="8781"/>
                  <a:pt x="1527" y="8813"/>
                  <a:pt x="1593" y="8860"/>
                </a:cubicBezTo>
                <a:cubicBezTo>
                  <a:pt x="1619" y="8878"/>
                  <a:pt x="1643" y="8897"/>
                  <a:pt x="1671" y="8919"/>
                </a:cubicBezTo>
                <a:cubicBezTo>
                  <a:pt x="1603" y="8987"/>
                  <a:pt x="1537" y="9050"/>
                  <a:pt x="1475" y="9116"/>
                </a:cubicBezTo>
                <a:cubicBezTo>
                  <a:pt x="1376" y="9219"/>
                  <a:pt x="1278" y="9323"/>
                  <a:pt x="1180" y="9426"/>
                </a:cubicBezTo>
                <a:cubicBezTo>
                  <a:pt x="1133" y="9475"/>
                  <a:pt x="1136" y="9486"/>
                  <a:pt x="1213" y="9566"/>
                </a:cubicBezTo>
                <a:cubicBezTo>
                  <a:pt x="1186" y="9611"/>
                  <a:pt x="1154" y="9655"/>
                  <a:pt x="1130" y="9703"/>
                </a:cubicBezTo>
                <a:cubicBezTo>
                  <a:pt x="1098" y="9771"/>
                  <a:pt x="1068" y="9842"/>
                  <a:pt x="1047" y="9914"/>
                </a:cubicBezTo>
                <a:cubicBezTo>
                  <a:pt x="1028" y="9975"/>
                  <a:pt x="1061" y="10008"/>
                  <a:pt x="1120" y="10034"/>
                </a:cubicBezTo>
                <a:cubicBezTo>
                  <a:pt x="1206" y="10073"/>
                  <a:pt x="1287" y="10124"/>
                  <a:pt x="1368" y="10173"/>
                </a:cubicBezTo>
                <a:cubicBezTo>
                  <a:pt x="1408" y="10196"/>
                  <a:pt x="1397" y="10219"/>
                  <a:pt x="1367" y="10253"/>
                </a:cubicBezTo>
                <a:cubicBezTo>
                  <a:pt x="1272" y="10356"/>
                  <a:pt x="1181" y="10464"/>
                  <a:pt x="1092" y="10571"/>
                </a:cubicBezTo>
                <a:cubicBezTo>
                  <a:pt x="1049" y="10620"/>
                  <a:pt x="1010" y="10674"/>
                  <a:pt x="969" y="10726"/>
                </a:cubicBezTo>
                <a:cubicBezTo>
                  <a:pt x="943" y="10761"/>
                  <a:pt x="922" y="10793"/>
                  <a:pt x="975" y="10828"/>
                </a:cubicBezTo>
                <a:cubicBezTo>
                  <a:pt x="985" y="10834"/>
                  <a:pt x="984" y="10874"/>
                  <a:pt x="975" y="10891"/>
                </a:cubicBezTo>
                <a:cubicBezTo>
                  <a:pt x="935" y="10959"/>
                  <a:pt x="884" y="11020"/>
                  <a:pt x="851" y="11091"/>
                </a:cubicBezTo>
                <a:cubicBezTo>
                  <a:pt x="820" y="11155"/>
                  <a:pt x="802" y="11226"/>
                  <a:pt x="786" y="11297"/>
                </a:cubicBezTo>
                <a:cubicBezTo>
                  <a:pt x="775" y="11349"/>
                  <a:pt x="791" y="11394"/>
                  <a:pt x="856" y="11404"/>
                </a:cubicBezTo>
                <a:cubicBezTo>
                  <a:pt x="871" y="11406"/>
                  <a:pt x="883" y="11416"/>
                  <a:pt x="901" y="11423"/>
                </a:cubicBezTo>
                <a:cubicBezTo>
                  <a:pt x="862" y="11487"/>
                  <a:pt x="826" y="11546"/>
                  <a:pt x="789" y="11605"/>
                </a:cubicBezTo>
                <a:cubicBezTo>
                  <a:pt x="677" y="11778"/>
                  <a:pt x="559" y="11947"/>
                  <a:pt x="452" y="12124"/>
                </a:cubicBezTo>
                <a:cubicBezTo>
                  <a:pt x="336" y="12316"/>
                  <a:pt x="200" y="12495"/>
                  <a:pt x="76" y="12681"/>
                </a:cubicBezTo>
                <a:cubicBezTo>
                  <a:pt x="46" y="12726"/>
                  <a:pt x="27" y="12780"/>
                  <a:pt x="10" y="12831"/>
                </a:cubicBezTo>
                <a:cubicBezTo>
                  <a:pt x="1" y="12862"/>
                  <a:pt x="12" y="12885"/>
                  <a:pt x="38" y="12885"/>
                </a:cubicBezTo>
                <a:cubicBezTo>
                  <a:pt x="45" y="12885"/>
                  <a:pt x="54" y="12883"/>
                  <a:pt x="64" y="12879"/>
                </a:cubicBezTo>
                <a:cubicBezTo>
                  <a:pt x="130" y="12853"/>
                  <a:pt x="195" y="12824"/>
                  <a:pt x="259" y="12791"/>
                </a:cubicBezTo>
                <a:cubicBezTo>
                  <a:pt x="385" y="12728"/>
                  <a:pt x="507" y="12659"/>
                  <a:pt x="635" y="12601"/>
                </a:cubicBezTo>
                <a:cubicBezTo>
                  <a:pt x="757" y="12544"/>
                  <a:pt x="886" y="12497"/>
                  <a:pt x="1012" y="12449"/>
                </a:cubicBezTo>
                <a:cubicBezTo>
                  <a:pt x="1073" y="12424"/>
                  <a:pt x="1138" y="12403"/>
                  <a:pt x="1201" y="12380"/>
                </a:cubicBezTo>
                <a:cubicBezTo>
                  <a:pt x="1226" y="12455"/>
                  <a:pt x="1236" y="12478"/>
                  <a:pt x="1278" y="12478"/>
                </a:cubicBezTo>
                <a:cubicBezTo>
                  <a:pt x="1292" y="12478"/>
                  <a:pt x="1309" y="12475"/>
                  <a:pt x="1332" y="12471"/>
                </a:cubicBezTo>
                <a:cubicBezTo>
                  <a:pt x="1400" y="12459"/>
                  <a:pt x="1467" y="12435"/>
                  <a:pt x="1531" y="12408"/>
                </a:cubicBezTo>
                <a:cubicBezTo>
                  <a:pt x="1743" y="12320"/>
                  <a:pt x="1953" y="12227"/>
                  <a:pt x="2164" y="12136"/>
                </a:cubicBezTo>
                <a:cubicBezTo>
                  <a:pt x="2169" y="12135"/>
                  <a:pt x="2175" y="12135"/>
                  <a:pt x="2183" y="12133"/>
                </a:cubicBezTo>
                <a:cubicBezTo>
                  <a:pt x="2191" y="12207"/>
                  <a:pt x="2196" y="12279"/>
                  <a:pt x="2204" y="12351"/>
                </a:cubicBezTo>
                <a:cubicBezTo>
                  <a:pt x="2210" y="12405"/>
                  <a:pt x="2247" y="12435"/>
                  <a:pt x="2312" y="12435"/>
                </a:cubicBezTo>
                <a:cubicBezTo>
                  <a:pt x="2402" y="12435"/>
                  <a:pt x="2477" y="12397"/>
                  <a:pt x="2546" y="12346"/>
                </a:cubicBezTo>
                <a:cubicBezTo>
                  <a:pt x="2569" y="12330"/>
                  <a:pt x="2591" y="12313"/>
                  <a:pt x="2617" y="12292"/>
                </a:cubicBezTo>
                <a:cubicBezTo>
                  <a:pt x="2636" y="12338"/>
                  <a:pt x="2663" y="12354"/>
                  <a:pt x="2695" y="12354"/>
                </a:cubicBezTo>
                <a:cubicBezTo>
                  <a:pt x="2712" y="12354"/>
                  <a:pt x="2731" y="12349"/>
                  <a:pt x="2750" y="12341"/>
                </a:cubicBezTo>
                <a:cubicBezTo>
                  <a:pt x="2877" y="12284"/>
                  <a:pt x="3004" y="12225"/>
                  <a:pt x="3130" y="12169"/>
                </a:cubicBezTo>
                <a:cubicBezTo>
                  <a:pt x="3141" y="12199"/>
                  <a:pt x="3158" y="12230"/>
                  <a:pt x="3166" y="12265"/>
                </a:cubicBezTo>
                <a:cubicBezTo>
                  <a:pt x="3175" y="12306"/>
                  <a:pt x="3197" y="12326"/>
                  <a:pt x="3226" y="12326"/>
                </a:cubicBezTo>
                <a:cubicBezTo>
                  <a:pt x="3243" y="12326"/>
                  <a:pt x="3263" y="12319"/>
                  <a:pt x="3284" y="12306"/>
                </a:cubicBezTo>
                <a:cubicBezTo>
                  <a:pt x="3364" y="12253"/>
                  <a:pt x="3440" y="12194"/>
                  <a:pt x="3515" y="12136"/>
                </a:cubicBezTo>
                <a:cubicBezTo>
                  <a:pt x="3670" y="12011"/>
                  <a:pt x="3824" y="11885"/>
                  <a:pt x="3978" y="11759"/>
                </a:cubicBezTo>
                <a:cubicBezTo>
                  <a:pt x="3999" y="11741"/>
                  <a:pt x="4022" y="11721"/>
                  <a:pt x="4047" y="11701"/>
                </a:cubicBezTo>
                <a:cubicBezTo>
                  <a:pt x="4083" y="11818"/>
                  <a:pt x="4119" y="11934"/>
                  <a:pt x="4153" y="12049"/>
                </a:cubicBezTo>
                <a:cubicBezTo>
                  <a:pt x="4162" y="12083"/>
                  <a:pt x="4177" y="12099"/>
                  <a:pt x="4204" y="12099"/>
                </a:cubicBezTo>
                <a:cubicBezTo>
                  <a:pt x="4211" y="12099"/>
                  <a:pt x="4218" y="12098"/>
                  <a:pt x="4226" y="12097"/>
                </a:cubicBezTo>
                <a:cubicBezTo>
                  <a:pt x="4349" y="12069"/>
                  <a:pt x="4457" y="12013"/>
                  <a:pt x="4533" y="11908"/>
                </a:cubicBezTo>
                <a:cubicBezTo>
                  <a:pt x="4562" y="11933"/>
                  <a:pt x="4584" y="11945"/>
                  <a:pt x="4603" y="11945"/>
                </a:cubicBezTo>
                <a:cubicBezTo>
                  <a:pt x="4626" y="11945"/>
                  <a:pt x="4646" y="11928"/>
                  <a:pt x="4673" y="11894"/>
                </a:cubicBezTo>
                <a:cubicBezTo>
                  <a:pt x="4739" y="11811"/>
                  <a:pt x="4803" y="11726"/>
                  <a:pt x="4866" y="11647"/>
                </a:cubicBezTo>
                <a:cubicBezTo>
                  <a:pt x="4880" y="11649"/>
                  <a:pt x="4885" y="11649"/>
                  <a:pt x="4888" y="11652"/>
                </a:cubicBezTo>
                <a:cubicBezTo>
                  <a:pt x="4925" y="11695"/>
                  <a:pt x="4946" y="11717"/>
                  <a:pt x="4967" y="11717"/>
                </a:cubicBezTo>
                <a:cubicBezTo>
                  <a:pt x="4988" y="11717"/>
                  <a:pt x="5008" y="11694"/>
                  <a:pt x="5045" y="11649"/>
                </a:cubicBezTo>
                <a:cubicBezTo>
                  <a:pt x="5140" y="11533"/>
                  <a:pt x="5236" y="11417"/>
                  <a:pt x="5328" y="11297"/>
                </a:cubicBezTo>
                <a:cubicBezTo>
                  <a:pt x="5364" y="11248"/>
                  <a:pt x="5387" y="11191"/>
                  <a:pt x="5419" y="11133"/>
                </a:cubicBezTo>
                <a:cubicBezTo>
                  <a:pt x="5444" y="11178"/>
                  <a:pt x="5465" y="11215"/>
                  <a:pt x="5485" y="11253"/>
                </a:cubicBezTo>
                <a:cubicBezTo>
                  <a:pt x="5503" y="11287"/>
                  <a:pt x="5522" y="11305"/>
                  <a:pt x="5543" y="11305"/>
                </a:cubicBezTo>
                <a:cubicBezTo>
                  <a:pt x="5560" y="11305"/>
                  <a:pt x="5578" y="11294"/>
                  <a:pt x="5598" y="11271"/>
                </a:cubicBezTo>
                <a:cubicBezTo>
                  <a:pt x="5671" y="11190"/>
                  <a:pt x="5740" y="11104"/>
                  <a:pt x="5805" y="11015"/>
                </a:cubicBezTo>
                <a:cubicBezTo>
                  <a:pt x="5869" y="10926"/>
                  <a:pt x="5946" y="10852"/>
                  <a:pt x="6038" y="10789"/>
                </a:cubicBezTo>
                <a:cubicBezTo>
                  <a:pt x="6111" y="10739"/>
                  <a:pt x="6176" y="10675"/>
                  <a:pt x="6234" y="10608"/>
                </a:cubicBezTo>
                <a:cubicBezTo>
                  <a:pt x="6279" y="10557"/>
                  <a:pt x="6304" y="10490"/>
                  <a:pt x="6346" y="10438"/>
                </a:cubicBezTo>
                <a:cubicBezTo>
                  <a:pt x="6392" y="10382"/>
                  <a:pt x="6453" y="10339"/>
                  <a:pt x="6500" y="10284"/>
                </a:cubicBezTo>
                <a:cubicBezTo>
                  <a:pt x="6556" y="10217"/>
                  <a:pt x="6598" y="10140"/>
                  <a:pt x="6655" y="10074"/>
                </a:cubicBezTo>
                <a:cubicBezTo>
                  <a:pt x="6749" y="9967"/>
                  <a:pt x="6852" y="9868"/>
                  <a:pt x="6948" y="9764"/>
                </a:cubicBezTo>
                <a:cubicBezTo>
                  <a:pt x="7024" y="9682"/>
                  <a:pt x="7097" y="9599"/>
                  <a:pt x="7173" y="9514"/>
                </a:cubicBezTo>
                <a:cubicBezTo>
                  <a:pt x="7178" y="9517"/>
                  <a:pt x="7184" y="9519"/>
                  <a:pt x="7190" y="9522"/>
                </a:cubicBezTo>
                <a:cubicBezTo>
                  <a:pt x="7158" y="9626"/>
                  <a:pt x="7134" y="9733"/>
                  <a:pt x="7093" y="9832"/>
                </a:cubicBezTo>
                <a:cubicBezTo>
                  <a:pt x="7037" y="9970"/>
                  <a:pt x="6969" y="10104"/>
                  <a:pt x="6901" y="10236"/>
                </a:cubicBezTo>
                <a:cubicBezTo>
                  <a:pt x="6834" y="10367"/>
                  <a:pt x="6764" y="10496"/>
                  <a:pt x="6690" y="10622"/>
                </a:cubicBezTo>
                <a:cubicBezTo>
                  <a:pt x="6604" y="10767"/>
                  <a:pt x="6511" y="10906"/>
                  <a:pt x="6421" y="11049"/>
                </a:cubicBezTo>
                <a:cubicBezTo>
                  <a:pt x="6416" y="11057"/>
                  <a:pt x="6411" y="11067"/>
                  <a:pt x="6407" y="11077"/>
                </a:cubicBezTo>
                <a:cubicBezTo>
                  <a:pt x="6376" y="11149"/>
                  <a:pt x="6383" y="11166"/>
                  <a:pt x="6463" y="11194"/>
                </a:cubicBezTo>
                <a:cubicBezTo>
                  <a:pt x="6466" y="11292"/>
                  <a:pt x="6392" y="11358"/>
                  <a:pt x="6351" y="11437"/>
                </a:cubicBezTo>
                <a:cubicBezTo>
                  <a:pt x="6335" y="11469"/>
                  <a:pt x="6310" y="11497"/>
                  <a:pt x="6291" y="11528"/>
                </a:cubicBezTo>
                <a:cubicBezTo>
                  <a:pt x="6260" y="11576"/>
                  <a:pt x="6249" y="11626"/>
                  <a:pt x="6242" y="11687"/>
                </a:cubicBezTo>
                <a:cubicBezTo>
                  <a:pt x="6232" y="11782"/>
                  <a:pt x="6193" y="11874"/>
                  <a:pt x="6157" y="11965"/>
                </a:cubicBezTo>
                <a:cubicBezTo>
                  <a:pt x="6135" y="12022"/>
                  <a:pt x="6092" y="12069"/>
                  <a:pt x="6069" y="12125"/>
                </a:cubicBezTo>
                <a:cubicBezTo>
                  <a:pt x="6043" y="12188"/>
                  <a:pt x="6061" y="12208"/>
                  <a:pt x="6129" y="12217"/>
                </a:cubicBezTo>
                <a:cubicBezTo>
                  <a:pt x="6159" y="12220"/>
                  <a:pt x="6187" y="12227"/>
                  <a:pt x="6227" y="12235"/>
                </a:cubicBezTo>
                <a:cubicBezTo>
                  <a:pt x="6196" y="12292"/>
                  <a:pt x="6175" y="12343"/>
                  <a:pt x="6145" y="12389"/>
                </a:cubicBezTo>
                <a:cubicBezTo>
                  <a:pt x="6083" y="12486"/>
                  <a:pt x="6021" y="12582"/>
                  <a:pt x="5955" y="12677"/>
                </a:cubicBezTo>
                <a:cubicBezTo>
                  <a:pt x="5920" y="12727"/>
                  <a:pt x="5877" y="12773"/>
                  <a:pt x="5841" y="12822"/>
                </a:cubicBezTo>
                <a:cubicBezTo>
                  <a:pt x="5812" y="12862"/>
                  <a:pt x="5779" y="12904"/>
                  <a:pt x="5841" y="12949"/>
                </a:cubicBezTo>
                <a:cubicBezTo>
                  <a:pt x="5850" y="12955"/>
                  <a:pt x="5845" y="12991"/>
                  <a:pt x="5837" y="13010"/>
                </a:cubicBezTo>
                <a:cubicBezTo>
                  <a:pt x="5795" y="13125"/>
                  <a:pt x="5749" y="13239"/>
                  <a:pt x="5704" y="13355"/>
                </a:cubicBezTo>
                <a:cubicBezTo>
                  <a:pt x="5696" y="13377"/>
                  <a:pt x="5691" y="13400"/>
                  <a:pt x="5691" y="13423"/>
                </a:cubicBezTo>
                <a:cubicBezTo>
                  <a:pt x="5691" y="13503"/>
                  <a:pt x="5713" y="13583"/>
                  <a:pt x="5813" y="13583"/>
                </a:cubicBezTo>
                <a:cubicBezTo>
                  <a:pt x="5823" y="13583"/>
                  <a:pt x="5834" y="13582"/>
                  <a:pt x="5845" y="13580"/>
                </a:cubicBezTo>
                <a:cubicBezTo>
                  <a:pt x="5862" y="13577"/>
                  <a:pt x="5878" y="13578"/>
                  <a:pt x="5899" y="13577"/>
                </a:cubicBezTo>
                <a:lnTo>
                  <a:pt x="5899" y="13577"/>
                </a:lnTo>
                <a:cubicBezTo>
                  <a:pt x="5897" y="13604"/>
                  <a:pt x="5892" y="13627"/>
                  <a:pt x="5890" y="13649"/>
                </a:cubicBezTo>
                <a:cubicBezTo>
                  <a:pt x="5883" y="13735"/>
                  <a:pt x="5863" y="13815"/>
                  <a:pt x="5876" y="13905"/>
                </a:cubicBezTo>
                <a:cubicBezTo>
                  <a:pt x="5888" y="13994"/>
                  <a:pt x="5845" y="14092"/>
                  <a:pt x="5825" y="14185"/>
                </a:cubicBezTo>
                <a:cubicBezTo>
                  <a:pt x="5820" y="14206"/>
                  <a:pt x="5810" y="14226"/>
                  <a:pt x="5806" y="14247"/>
                </a:cubicBezTo>
                <a:cubicBezTo>
                  <a:pt x="5794" y="14314"/>
                  <a:pt x="5804" y="14329"/>
                  <a:pt x="5876" y="14344"/>
                </a:cubicBezTo>
                <a:lnTo>
                  <a:pt x="5830" y="14591"/>
                </a:lnTo>
                <a:cubicBezTo>
                  <a:pt x="5816" y="14659"/>
                  <a:pt x="5792" y="14729"/>
                  <a:pt x="5792" y="14796"/>
                </a:cubicBezTo>
                <a:cubicBezTo>
                  <a:pt x="5792" y="14872"/>
                  <a:pt x="5806" y="14906"/>
                  <a:pt x="5848" y="14906"/>
                </a:cubicBezTo>
                <a:cubicBezTo>
                  <a:pt x="5865" y="14906"/>
                  <a:pt x="5886" y="14900"/>
                  <a:pt x="5913" y="14889"/>
                </a:cubicBezTo>
                <a:cubicBezTo>
                  <a:pt x="6017" y="14847"/>
                  <a:pt x="6120" y="14801"/>
                  <a:pt x="6223" y="14755"/>
                </a:cubicBezTo>
                <a:cubicBezTo>
                  <a:pt x="6252" y="14744"/>
                  <a:pt x="6280" y="14731"/>
                  <a:pt x="6309" y="14718"/>
                </a:cubicBezTo>
                <a:cubicBezTo>
                  <a:pt x="6338" y="14782"/>
                  <a:pt x="6354" y="14810"/>
                  <a:pt x="6384" y="14810"/>
                </a:cubicBezTo>
                <a:cubicBezTo>
                  <a:pt x="6405" y="14810"/>
                  <a:pt x="6431" y="14797"/>
                  <a:pt x="6473" y="14775"/>
                </a:cubicBezTo>
                <a:cubicBezTo>
                  <a:pt x="6598" y="14707"/>
                  <a:pt x="6721" y="14635"/>
                  <a:pt x="6845" y="14565"/>
                </a:cubicBezTo>
                <a:cubicBezTo>
                  <a:pt x="6860" y="14558"/>
                  <a:pt x="6875" y="14550"/>
                  <a:pt x="6892" y="14542"/>
                </a:cubicBezTo>
                <a:lnTo>
                  <a:pt x="6892" y="14542"/>
                </a:lnTo>
                <a:cubicBezTo>
                  <a:pt x="6871" y="14715"/>
                  <a:pt x="6854" y="14884"/>
                  <a:pt x="6830" y="15053"/>
                </a:cubicBezTo>
                <a:cubicBezTo>
                  <a:pt x="6820" y="15127"/>
                  <a:pt x="6802" y="15202"/>
                  <a:pt x="6782" y="15275"/>
                </a:cubicBezTo>
                <a:cubicBezTo>
                  <a:pt x="6757" y="15363"/>
                  <a:pt x="6725" y="15450"/>
                  <a:pt x="6699" y="15537"/>
                </a:cubicBezTo>
                <a:cubicBezTo>
                  <a:pt x="6690" y="15564"/>
                  <a:pt x="6689" y="15593"/>
                  <a:pt x="6687" y="15620"/>
                </a:cubicBezTo>
                <a:cubicBezTo>
                  <a:pt x="6685" y="15670"/>
                  <a:pt x="6699" y="15706"/>
                  <a:pt x="6752" y="15706"/>
                </a:cubicBezTo>
                <a:cubicBezTo>
                  <a:pt x="6757" y="15706"/>
                  <a:pt x="6762" y="15706"/>
                  <a:pt x="6767" y="15705"/>
                </a:cubicBezTo>
                <a:cubicBezTo>
                  <a:pt x="6771" y="15704"/>
                  <a:pt x="6774" y="15704"/>
                  <a:pt x="6778" y="15704"/>
                </a:cubicBezTo>
                <a:cubicBezTo>
                  <a:pt x="6794" y="15704"/>
                  <a:pt x="6809" y="15709"/>
                  <a:pt x="6830" y="15712"/>
                </a:cubicBezTo>
                <a:cubicBezTo>
                  <a:pt x="6829" y="15738"/>
                  <a:pt x="6829" y="15762"/>
                  <a:pt x="6826" y="15783"/>
                </a:cubicBezTo>
                <a:cubicBezTo>
                  <a:pt x="6804" y="15939"/>
                  <a:pt x="6783" y="16096"/>
                  <a:pt x="6761" y="16251"/>
                </a:cubicBezTo>
                <a:cubicBezTo>
                  <a:pt x="6758" y="16272"/>
                  <a:pt x="6754" y="16292"/>
                  <a:pt x="6753" y="16314"/>
                </a:cubicBezTo>
                <a:cubicBezTo>
                  <a:pt x="6749" y="16402"/>
                  <a:pt x="6758" y="16413"/>
                  <a:pt x="6845" y="16428"/>
                </a:cubicBezTo>
                <a:cubicBezTo>
                  <a:pt x="6854" y="16544"/>
                  <a:pt x="6859" y="16660"/>
                  <a:pt x="6870" y="16776"/>
                </a:cubicBezTo>
                <a:cubicBezTo>
                  <a:pt x="6875" y="16830"/>
                  <a:pt x="6891" y="16884"/>
                  <a:pt x="6908" y="16937"/>
                </a:cubicBezTo>
                <a:cubicBezTo>
                  <a:pt x="6922" y="16975"/>
                  <a:pt x="6945" y="16992"/>
                  <a:pt x="6976" y="16992"/>
                </a:cubicBezTo>
                <a:cubicBezTo>
                  <a:pt x="6990" y="16992"/>
                  <a:pt x="7005" y="16989"/>
                  <a:pt x="7021" y="16983"/>
                </a:cubicBezTo>
                <a:cubicBezTo>
                  <a:pt x="7225" y="16907"/>
                  <a:pt x="7428" y="16833"/>
                  <a:pt x="7631" y="16758"/>
                </a:cubicBezTo>
                <a:cubicBezTo>
                  <a:pt x="7643" y="16754"/>
                  <a:pt x="7656" y="16752"/>
                  <a:pt x="7664" y="16750"/>
                </a:cubicBezTo>
                <a:cubicBezTo>
                  <a:pt x="7677" y="16902"/>
                  <a:pt x="7687" y="17050"/>
                  <a:pt x="7700" y="17197"/>
                </a:cubicBezTo>
                <a:cubicBezTo>
                  <a:pt x="7703" y="17217"/>
                  <a:pt x="7729" y="17236"/>
                  <a:pt x="7744" y="17255"/>
                </a:cubicBezTo>
                <a:cubicBezTo>
                  <a:pt x="7755" y="17271"/>
                  <a:pt x="7772" y="17285"/>
                  <a:pt x="7775" y="17302"/>
                </a:cubicBezTo>
                <a:cubicBezTo>
                  <a:pt x="7788" y="17378"/>
                  <a:pt x="7795" y="17454"/>
                  <a:pt x="7806" y="17529"/>
                </a:cubicBezTo>
                <a:cubicBezTo>
                  <a:pt x="7813" y="17569"/>
                  <a:pt x="7818" y="17610"/>
                  <a:pt x="7831" y="17648"/>
                </a:cubicBezTo>
                <a:cubicBezTo>
                  <a:pt x="7858" y="17729"/>
                  <a:pt x="7883" y="17757"/>
                  <a:pt x="7952" y="17757"/>
                </a:cubicBezTo>
                <a:cubicBezTo>
                  <a:pt x="7969" y="17757"/>
                  <a:pt x="7989" y="17756"/>
                  <a:pt x="8012" y="17752"/>
                </a:cubicBezTo>
                <a:lnTo>
                  <a:pt x="8012" y="17752"/>
                </a:lnTo>
                <a:cubicBezTo>
                  <a:pt x="8012" y="17884"/>
                  <a:pt x="8019" y="18016"/>
                  <a:pt x="8011" y="18145"/>
                </a:cubicBezTo>
                <a:cubicBezTo>
                  <a:pt x="7998" y="18342"/>
                  <a:pt x="7971" y="18540"/>
                  <a:pt x="7954" y="18736"/>
                </a:cubicBezTo>
                <a:cubicBezTo>
                  <a:pt x="7946" y="18820"/>
                  <a:pt x="7945" y="18907"/>
                  <a:pt x="7950" y="18992"/>
                </a:cubicBezTo>
                <a:cubicBezTo>
                  <a:pt x="7952" y="19035"/>
                  <a:pt x="7968" y="19080"/>
                  <a:pt x="7988" y="19118"/>
                </a:cubicBezTo>
                <a:cubicBezTo>
                  <a:pt x="7998" y="19136"/>
                  <a:pt x="8011" y="19145"/>
                  <a:pt x="8024" y="19145"/>
                </a:cubicBezTo>
                <a:cubicBezTo>
                  <a:pt x="8038" y="19145"/>
                  <a:pt x="8052" y="19134"/>
                  <a:pt x="8060" y="19113"/>
                </a:cubicBezTo>
                <a:cubicBezTo>
                  <a:pt x="8091" y="19033"/>
                  <a:pt x="8161" y="18975"/>
                  <a:pt x="8171" y="18882"/>
                </a:cubicBezTo>
                <a:cubicBezTo>
                  <a:pt x="8174" y="18841"/>
                  <a:pt x="8215" y="18804"/>
                  <a:pt x="8237" y="18764"/>
                </a:cubicBezTo>
                <a:cubicBezTo>
                  <a:pt x="8367" y="18532"/>
                  <a:pt x="8493" y="18299"/>
                  <a:pt x="8626" y="18069"/>
                </a:cubicBezTo>
                <a:cubicBezTo>
                  <a:pt x="8664" y="18006"/>
                  <a:pt x="8721" y="17951"/>
                  <a:pt x="8775" y="17886"/>
                </a:cubicBezTo>
                <a:cubicBezTo>
                  <a:pt x="8791" y="17905"/>
                  <a:pt x="8811" y="17922"/>
                  <a:pt x="8824" y="17943"/>
                </a:cubicBezTo>
                <a:cubicBezTo>
                  <a:pt x="8843" y="17972"/>
                  <a:pt x="8864" y="17985"/>
                  <a:pt x="8887" y="17985"/>
                </a:cubicBezTo>
                <a:cubicBezTo>
                  <a:pt x="8905" y="17985"/>
                  <a:pt x="8924" y="17977"/>
                  <a:pt x="8943" y="17963"/>
                </a:cubicBezTo>
                <a:cubicBezTo>
                  <a:pt x="8979" y="17938"/>
                  <a:pt x="9020" y="17913"/>
                  <a:pt x="9045" y="17878"/>
                </a:cubicBezTo>
                <a:cubicBezTo>
                  <a:pt x="9151" y="17724"/>
                  <a:pt x="9264" y="17572"/>
                  <a:pt x="9326" y="17389"/>
                </a:cubicBezTo>
                <a:cubicBezTo>
                  <a:pt x="9352" y="17315"/>
                  <a:pt x="9402" y="17249"/>
                  <a:pt x="9442" y="17177"/>
                </a:cubicBezTo>
                <a:cubicBezTo>
                  <a:pt x="9529" y="17259"/>
                  <a:pt x="9619" y="17341"/>
                  <a:pt x="9709" y="17425"/>
                </a:cubicBezTo>
                <a:cubicBezTo>
                  <a:pt x="9729" y="17445"/>
                  <a:pt x="9747" y="17455"/>
                  <a:pt x="9767" y="17455"/>
                </a:cubicBezTo>
                <a:cubicBezTo>
                  <a:pt x="9783" y="17455"/>
                  <a:pt x="9800" y="17448"/>
                  <a:pt x="9820" y="17435"/>
                </a:cubicBezTo>
                <a:cubicBezTo>
                  <a:pt x="9901" y="17378"/>
                  <a:pt x="9943" y="17297"/>
                  <a:pt x="9979" y="17210"/>
                </a:cubicBezTo>
                <a:cubicBezTo>
                  <a:pt x="10017" y="17122"/>
                  <a:pt x="10054" y="17032"/>
                  <a:pt x="10089" y="16942"/>
                </a:cubicBezTo>
                <a:cubicBezTo>
                  <a:pt x="10103" y="16907"/>
                  <a:pt x="10111" y="16870"/>
                  <a:pt x="10123" y="16827"/>
                </a:cubicBezTo>
                <a:cubicBezTo>
                  <a:pt x="10139" y="16832"/>
                  <a:pt x="10157" y="16834"/>
                  <a:pt x="10175" y="16838"/>
                </a:cubicBezTo>
                <a:cubicBezTo>
                  <a:pt x="10196" y="16843"/>
                  <a:pt x="10213" y="16846"/>
                  <a:pt x="10227" y="16846"/>
                </a:cubicBezTo>
                <a:cubicBezTo>
                  <a:pt x="10262" y="16846"/>
                  <a:pt x="10276" y="16827"/>
                  <a:pt x="10292" y="16775"/>
                </a:cubicBezTo>
                <a:cubicBezTo>
                  <a:pt x="10329" y="16657"/>
                  <a:pt x="10384" y="16550"/>
                  <a:pt x="10463" y="16453"/>
                </a:cubicBezTo>
                <a:cubicBezTo>
                  <a:pt x="10486" y="16427"/>
                  <a:pt x="10487" y="16384"/>
                  <a:pt x="10497" y="16349"/>
                </a:cubicBezTo>
                <a:cubicBezTo>
                  <a:pt x="10542" y="16374"/>
                  <a:pt x="10589" y="16402"/>
                  <a:pt x="10638" y="16426"/>
                </a:cubicBezTo>
                <a:cubicBezTo>
                  <a:pt x="10652" y="16433"/>
                  <a:pt x="10666" y="16437"/>
                  <a:pt x="10678" y="16437"/>
                </a:cubicBezTo>
                <a:cubicBezTo>
                  <a:pt x="10702" y="16437"/>
                  <a:pt x="10723" y="16425"/>
                  <a:pt x="10739" y="16402"/>
                </a:cubicBezTo>
                <a:cubicBezTo>
                  <a:pt x="10764" y="16363"/>
                  <a:pt x="10787" y="16322"/>
                  <a:pt x="10806" y="16279"/>
                </a:cubicBezTo>
                <a:cubicBezTo>
                  <a:pt x="10844" y="16185"/>
                  <a:pt x="10880" y="16091"/>
                  <a:pt x="10918" y="15995"/>
                </a:cubicBezTo>
                <a:cubicBezTo>
                  <a:pt x="10920" y="15989"/>
                  <a:pt x="10924" y="15984"/>
                  <a:pt x="10924" y="15978"/>
                </a:cubicBezTo>
                <a:cubicBezTo>
                  <a:pt x="10926" y="15908"/>
                  <a:pt x="10935" y="15846"/>
                  <a:pt x="11002" y="15800"/>
                </a:cubicBezTo>
                <a:cubicBezTo>
                  <a:pt x="11024" y="15784"/>
                  <a:pt x="11016" y="15728"/>
                  <a:pt x="11023" y="15691"/>
                </a:cubicBezTo>
                <a:cubicBezTo>
                  <a:pt x="11031" y="15645"/>
                  <a:pt x="11037" y="15599"/>
                  <a:pt x="11046" y="15545"/>
                </a:cubicBezTo>
                <a:cubicBezTo>
                  <a:pt x="11159" y="15645"/>
                  <a:pt x="11259" y="15737"/>
                  <a:pt x="11365" y="15821"/>
                </a:cubicBezTo>
                <a:cubicBezTo>
                  <a:pt x="11370" y="15825"/>
                  <a:pt x="11376" y="15827"/>
                  <a:pt x="11384" y="15827"/>
                </a:cubicBezTo>
                <a:cubicBezTo>
                  <a:pt x="11402" y="15827"/>
                  <a:pt x="11425" y="15819"/>
                  <a:pt x="11442" y="15818"/>
                </a:cubicBezTo>
                <a:cubicBezTo>
                  <a:pt x="11568" y="15885"/>
                  <a:pt x="11696" y="15955"/>
                  <a:pt x="11825" y="16022"/>
                </a:cubicBezTo>
                <a:cubicBezTo>
                  <a:pt x="11829" y="16024"/>
                  <a:pt x="11834" y="16025"/>
                  <a:pt x="11839" y="16025"/>
                </a:cubicBezTo>
                <a:cubicBezTo>
                  <a:pt x="11852" y="16025"/>
                  <a:pt x="11868" y="16019"/>
                  <a:pt x="11878" y="16014"/>
                </a:cubicBezTo>
                <a:cubicBezTo>
                  <a:pt x="11936" y="15975"/>
                  <a:pt x="11974" y="15924"/>
                  <a:pt x="11990" y="15851"/>
                </a:cubicBezTo>
                <a:cubicBezTo>
                  <a:pt x="12004" y="15780"/>
                  <a:pt x="12032" y="15712"/>
                  <a:pt x="12055" y="15643"/>
                </a:cubicBezTo>
                <a:cubicBezTo>
                  <a:pt x="12065" y="15607"/>
                  <a:pt x="12073" y="15569"/>
                  <a:pt x="12082" y="15533"/>
                </a:cubicBezTo>
                <a:cubicBezTo>
                  <a:pt x="12100" y="15539"/>
                  <a:pt x="12115" y="15542"/>
                  <a:pt x="12128" y="15542"/>
                </a:cubicBezTo>
                <a:cubicBezTo>
                  <a:pt x="12161" y="15542"/>
                  <a:pt x="12179" y="15520"/>
                  <a:pt x="12186" y="15464"/>
                </a:cubicBezTo>
                <a:cubicBezTo>
                  <a:pt x="12209" y="15316"/>
                  <a:pt x="12221" y="15168"/>
                  <a:pt x="12238" y="15024"/>
                </a:cubicBezTo>
                <a:cubicBezTo>
                  <a:pt x="12278" y="15043"/>
                  <a:pt x="12330" y="15068"/>
                  <a:pt x="12384" y="15093"/>
                </a:cubicBezTo>
                <a:cubicBezTo>
                  <a:pt x="12402" y="15101"/>
                  <a:pt x="12419" y="15106"/>
                  <a:pt x="12434" y="15106"/>
                </a:cubicBezTo>
                <a:cubicBezTo>
                  <a:pt x="12465" y="15106"/>
                  <a:pt x="12488" y="15087"/>
                  <a:pt x="12500" y="15049"/>
                </a:cubicBezTo>
                <a:cubicBezTo>
                  <a:pt x="12529" y="14965"/>
                  <a:pt x="12555" y="14879"/>
                  <a:pt x="12564" y="14791"/>
                </a:cubicBezTo>
                <a:cubicBezTo>
                  <a:pt x="12576" y="14666"/>
                  <a:pt x="12574" y="14538"/>
                  <a:pt x="12574" y="14411"/>
                </a:cubicBezTo>
                <a:cubicBezTo>
                  <a:pt x="12574" y="14369"/>
                  <a:pt x="12564" y="14328"/>
                  <a:pt x="12559" y="14285"/>
                </a:cubicBezTo>
                <a:cubicBezTo>
                  <a:pt x="12627" y="14250"/>
                  <a:pt x="12633" y="14234"/>
                  <a:pt x="12598" y="14112"/>
                </a:cubicBezTo>
                <a:cubicBezTo>
                  <a:pt x="12574" y="14026"/>
                  <a:pt x="12540" y="13941"/>
                  <a:pt x="12519" y="13854"/>
                </a:cubicBezTo>
                <a:cubicBezTo>
                  <a:pt x="12499" y="13777"/>
                  <a:pt x="12489" y="13696"/>
                  <a:pt x="12474" y="13616"/>
                </a:cubicBezTo>
                <a:lnTo>
                  <a:pt x="12474" y="13616"/>
                </a:lnTo>
                <a:cubicBezTo>
                  <a:pt x="12536" y="13633"/>
                  <a:pt x="12597" y="13650"/>
                  <a:pt x="12656" y="13669"/>
                </a:cubicBezTo>
                <a:cubicBezTo>
                  <a:pt x="12668" y="13672"/>
                  <a:pt x="12678" y="13674"/>
                  <a:pt x="12688" y="13674"/>
                </a:cubicBezTo>
                <a:cubicBezTo>
                  <a:pt x="12721" y="13674"/>
                  <a:pt x="12742" y="13653"/>
                  <a:pt x="12745" y="13614"/>
                </a:cubicBezTo>
                <a:cubicBezTo>
                  <a:pt x="12751" y="13521"/>
                  <a:pt x="12751" y="13426"/>
                  <a:pt x="12751" y="13330"/>
                </a:cubicBezTo>
                <a:cubicBezTo>
                  <a:pt x="12751" y="13274"/>
                  <a:pt x="12752" y="13217"/>
                  <a:pt x="12744" y="13162"/>
                </a:cubicBezTo>
                <a:cubicBezTo>
                  <a:pt x="12719" y="13018"/>
                  <a:pt x="12690" y="12876"/>
                  <a:pt x="12664" y="12729"/>
                </a:cubicBezTo>
                <a:lnTo>
                  <a:pt x="12664" y="12729"/>
                </a:lnTo>
                <a:cubicBezTo>
                  <a:pt x="12668" y="12731"/>
                  <a:pt x="12680" y="12737"/>
                  <a:pt x="12690" y="12737"/>
                </a:cubicBezTo>
                <a:cubicBezTo>
                  <a:pt x="12691" y="12737"/>
                  <a:pt x="12692" y="12737"/>
                  <a:pt x="12693" y="12737"/>
                </a:cubicBezTo>
                <a:cubicBezTo>
                  <a:pt x="12711" y="12734"/>
                  <a:pt x="12737" y="12731"/>
                  <a:pt x="12747" y="12718"/>
                </a:cubicBezTo>
                <a:cubicBezTo>
                  <a:pt x="12761" y="12701"/>
                  <a:pt x="12771" y="12672"/>
                  <a:pt x="12768" y="12650"/>
                </a:cubicBezTo>
                <a:cubicBezTo>
                  <a:pt x="12766" y="12626"/>
                  <a:pt x="12749" y="12603"/>
                  <a:pt x="12737" y="12579"/>
                </a:cubicBezTo>
                <a:cubicBezTo>
                  <a:pt x="12680" y="12467"/>
                  <a:pt x="12669" y="12348"/>
                  <a:pt x="12664" y="12224"/>
                </a:cubicBezTo>
                <a:cubicBezTo>
                  <a:pt x="12656" y="12080"/>
                  <a:pt x="12632" y="11936"/>
                  <a:pt x="12623" y="11792"/>
                </a:cubicBezTo>
                <a:cubicBezTo>
                  <a:pt x="12621" y="11752"/>
                  <a:pt x="12637" y="11716"/>
                  <a:pt x="12580" y="11716"/>
                </a:cubicBezTo>
                <a:cubicBezTo>
                  <a:pt x="12578" y="11716"/>
                  <a:pt x="12577" y="11716"/>
                  <a:pt x="12575" y="11716"/>
                </a:cubicBezTo>
                <a:cubicBezTo>
                  <a:pt x="12616" y="11661"/>
                  <a:pt x="12612" y="11593"/>
                  <a:pt x="12570" y="11540"/>
                </a:cubicBezTo>
                <a:cubicBezTo>
                  <a:pt x="12560" y="11528"/>
                  <a:pt x="12559" y="11504"/>
                  <a:pt x="12555" y="11487"/>
                </a:cubicBezTo>
                <a:cubicBezTo>
                  <a:pt x="12544" y="11428"/>
                  <a:pt x="12536" y="11370"/>
                  <a:pt x="12524" y="11314"/>
                </a:cubicBezTo>
                <a:cubicBezTo>
                  <a:pt x="12513" y="11266"/>
                  <a:pt x="12497" y="11219"/>
                  <a:pt x="12480" y="11175"/>
                </a:cubicBezTo>
                <a:cubicBezTo>
                  <a:pt x="12473" y="11143"/>
                  <a:pt x="12477" y="11106"/>
                  <a:pt x="12461" y="11080"/>
                </a:cubicBezTo>
                <a:cubicBezTo>
                  <a:pt x="12442" y="11051"/>
                  <a:pt x="12524" y="11004"/>
                  <a:pt x="12461" y="11001"/>
                </a:cubicBezTo>
                <a:cubicBezTo>
                  <a:pt x="12453" y="10967"/>
                  <a:pt x="12436" y="10934"/>
                  <a:pt x="12446" y="10921"/>
                </a:cubicBezTo>
                <a:cubicBezTo>
                  <a:pt x="12478" y="10872"/>
                  <a:pt x="12446" y="10829"/>
                  <a:pt x="12448" y="10785"/>
                </a:cubicBezTo>
                <a:cubicBezTo>
                  <a:pt x="12454" y="10664"/>
                  <a:pt x="12469" y="10545"/>
                  <a:pt x="12483" y="10424"/>
                </a:cubicBezTo>
                <a:cubicBezTo>
                  <a:pt x="12485" y="10402"/>
                  <a:pt x="12490" y="10380"/>
                  <a:pt x="12508" y="10356"/>
                </a:cubicBezTo>
                <a:cubicBezTo>
                  <a:pt x="12544" y="10434"/>
                  <a:pt x="12580" y="10511"/>
                  <a:pt x="12615" y="10589"/>
                </a:cubicBezTo>
                <a:cubicBezTo>
                  <a:pt x="12667" y="10705"/>
                  <a:pt x="12716" y="10819"/>
                  <a:pt x="12768" y="10933"/>
                </a:cubicBezTo>
                <a:cubicBezTo>
                  <a:pt x="12804" y="11014"/>
                  <a:pt x="12834" y="11099"/>
                  <a:pt x="12878" y="11178"/>
                </a:cubicBezTo>
                <a:cubicBezTo>
                  <a:pt x="12961" y="11332"/>
                  <a:pt x="13058" y="11481"/>
                  <a:pt x="13138" y="11638"/>
                </a:cubicBezTo>
                <a:cubicBezTo>
                  <a:pt x="13202" y="11760"/>
                  <a:pt x="13250" y="11890"/>
                  <a:pt x="13306" y="12017"/>
                </a:cubicBezTo>
                <a:cubicBezTo>
                  <a:pt x="13320" y="12052"/>
                  <a:pt x="13333" y="12088"/>
                  <a:pt x="13354" y="12120"/>
                </a:cubicBezTo>
                <a:cubicBezTo>
                  <a:pt x="13364" y="12136"/>
                  <a:pt x="13389" y="12142"/>
                  <a:pt x="13413" y="12146"/>
                </a:cubicBezTo>
                <a:cubicBezTo>
                  <a:pt x="13467" y="12279"/>
                  <a:pt x="13557" y="12390"/>
                  <a:pt x="13652" y="12500"/>
                </a:cubicBezTo>
                <a:cubicBezTo>
                  <a:pt x="13688" y="12541"/>
                  <a:pt x="13713" y="12593"/>
                  <a:pt x="13743" y="12639"/>
                </a:cubicBezTo>
                <a:cubicBezTo>
                  <a:pt x="13750" y="12651"/>
                  <a:pt x="13754" y="12666"/>
                  <a:pt x="13763" y="12678"/>
                </a:cubicBezTo>
                <a:cubicBezTo>
                  <a:pt x="13793" y="12731"/>
                  <a:pt x="13819" y="12757"/>
                  <a:pt x="13847" y="12757"/>
                </a:cubicBezTo>
                <a:cubicBezTo>
                  <a:pt x="13872" y="12757"/>
                  <a:pt x="13898" y="12737"/>
                  <a:pt x="13929" y="12697"/>
                </a:cubicBezTo>
                <a:cubicBezTo>
                  <a:pt x="13937" y="12686"/>
                  <a:pt x="13945" y="12676"/>
                  <a:pt x="13948" y="12672"/>
                </a:cubicBezTo>
                <a:cubicBezTo>
                  <a:pt x="14040" y="12796"/>
                  <a:pt x="14138" y="12918"/>
                  <a:pt x="14220" y="13047"/>
                </a:cubicBezTo>
                <a:cubicBezTo>
                  <a:pt x="14279" y="13141"/>
                  <a:pt x="14319" y="13249"/>
                  <a:pt x="14366" y="13351"/>
                </a:cubicBezTo>
                <a:cubicBezTo>
                  <a:pt x="14377" y="13372"/>
                  <a:pt x="14383" y="13395"/>
                  <a:pt x="14395" y="13416"/>
                </a:cubicBezTo>
                <a:cubicBezTo>
                  <a:pt x="14426" y="13471"/>
                  <a:pt x="14447" y="13496"/>
                  <a:pt x="14476" y="13496"/>
                </a:cubicBezTo>
                <a:cubicBezTo>
                  <a:pt x="14497" y="13496"/>
                  <a:pt x="14522" y="13483"/>
                  <a:pt x="14560" y="13459"/>
                </a:cubicBezTo>
                <a:cubicBezTo>
                  <a:pt x="14629" y="13602"/>
                  <a:pt x="14752" y="13691"/>
                  <a:pt x="14875" y="13782"/>
                </a:cubicBezTo>
                <a:cubicBezTo>
                  <a:pt x="14911" y="13808"/>
                  <a:pt x="14942" y="13820"/>
                  <a:pt x="14971" y="13820"/>
                </a:cubicBezTo>
                <a:cubicBezTo>
                  <a:pt x="15013" y="13820"/>
                  <a:pt x="15049" y="13795"/>
                  <a:pt x="15086" y="13745"/>
                </a:cubicBezTo>
                <a:cubicBezTo>
                  <a:pt x="15122" y="13697"/>
                  <a:pt x="15159" y="13650"/>
                  <a:pt x="15191" y="13601"/>
                </a:cubicBezTo>
                <a:cubicBezTo>
                  <a:pt x="15216" y="13560"/>
                  <a:pt x="15235" y="13514"/>
                  <a:pt x="15255" y="13472"/>
                </a:cubicBezTo>
                <a:cubicBezTo>
                  <a:pt x="15340" y="13627"/>
                  <a:pt x="15496" y="13719"/>
                  <a:pt x="15621" y="13843"/>
                </a:cubicBezTo>
                <a:cubicBezTo>
                  <a:pt x="15710" y="13932"/>
                  <a:pt x="15793" y="14030"/>
                  <a:pt x="15879" y="14124"/>
                </a:cubicBezTo>
                <a:cubicBezTo>
                  <a:pt x="15934" y="14184"/>
                  <a:pt x="15967" y="14215"/>
                  <a:pt x="15999" y="14215"/>
                </a:cubicBezTo>
                <a:cubicBezTo>
                  <a:pt x="16031" y="14215"/>
                  <a:pt x="16062" y="14182"/>
                  <a:pt x="16114" y="14115"/>
                </a:cubicBezTo>
                <a:cubicBezTo>
                  <a:pt x="16201" y="14199"/>
                  <a:pt x="16288" y="14280"/>
                  <a:pt x="16373" y="14364"/>
                </a:cubicBezTo>
                <a:cubicBezTo>
                  <a:pt x="16411" y="14402"/>
                  <a:pt x="16431" y="14420"/>
                  <a:pt x="16450" y="14420"/>
                </a:cubicBezTo>
                <a:cubicBezTo>
                  <a:pt x="16466" y="14420"/>
                  <a:pt x="16481" y="14407"/>
                  <a:pt x="16507" y="14384"/>
                </a:cubicBezTo>
                <a:cubicBezTo>
                  <a:pt x="16621" y="14468"/>
                  <a:pt x="16729" y="14558"/>
                  <a:pt x="16846" y="14633"/>
                </a:cubicBezTo>
                <a:cubicBezTo>
                  <a:pt x="16869" y="14648"/>
                  <a:pt x="16887" y="14655"/>
                  <a:pt x="16902" y="14655"/>
                </a:cubicBezTo>
                <a:cubicBezTo>
                  <a:pt x="16932" y="14655"/>
                  <a:pt x="16953" y="14629"/>
                  <a:pt x="16979" y="14579"/>
                </a:cubicBezTo>
                <a:cubicBezTo>
                  <a:pt x="17012" y="14514"/>
                  <a:pt x="17051" y="14452"/>
                  <a:pt x="17089" y="14385"/>
                </a:cubicBezTo>
                <a:cubicBezTo>
                  <a:pt x="17215" y="14496"/>
                  <a:pt x="17346" y="14610"/>
                  <a:pt x="17480" y="14728"/>
                </a:cubicBezTo>
                <a:cubicBezTo>
                  <a:pt x="17490" y="14713"/>
                  <a:pt x="17503" y="14699"/>
                  <a:pt x="17508" y="14692"/>
                </a:cubicBezTo>
                <a:cubicBezTo>
                  <a:pt x="17657" y="14764"/>
                  <a:pt x="17760" y="14910"/>
                  <a:pt x="17936" y="14933"/>
                </a:cubicBezTo>
                <a:cubicBezTo>
                  <a:pt x="17952" y="14935"/>
                  <a:pt x="17963" y="14937"/>
                  <a:pt x="17972" y="14937"/>
                </a:cubicBezTo>
                <a:cubicBezTo>
                  <a:pt x="17994" y="14937"/>
                  <a:pt x="17998" y="14927"/>
                  <a:pt x="18009" y="14890"/>
                </a:cubicBezTo>
                <a:cubicBezTo>
                  <a:pt x="18159" y="14997"/>
                  <a:pt x="18312" y="15104"/>
                  <a:pt x="18462" y="15213"/>
                </a:cubicBezTo>
                <a:cubicBezTo>
                  <a:pt x="18549" y="15276"/>
                  <a:pt x="18630" y="15346"/>
                  <a:pt x="18718" y="15407"/>
                </a:cubicBezTo>
                <a:cubicBezTo>
                  <a:pt x="18751" y="15429"/>
                  <a:pt x="18797" y="15434"/>
                  <a:pt x="18837" y="15449"/>
                </a:cubicBezTo>
                <a:cubicBezTo>
                  <a:pt x="18840" y="15412"/>
                  <a:pt x="18856" y="15369"/>
                  <a:pt x="18843" y="15337"/>
                </a:cubicBezTo>
                <a:cubicBezTo>
                  <a:pt x="18802" y="15222"/>
                  <a:pt x="18755" y="15108"/>
                  <a:pt x="18703" y="14997"/>
                </a:cubicBezTo>
                <a:cubicBezTo>
                  <a:pt x="18652" y="14884"/>
                  <a:pt x="18593" y="14775"/>
                  <a:pt x="18537" y="14663"/>
                </a:cubicBezTo>
                <a:lnTo>
                  <a:pt x="18555" y="14663"/>
                </a:lnTo>
                <a:cubicBezTo>
                  <a:pt x="18562" y="14641"/>
                  <a:pt x="18579" y="14615"/>
                  <a:pt x="18573" y="14599"/>
                </a:cubicBezTo>
                <a:cubicBezTo>
                  <a:pt x="18529" y="14488"/>
                  <a:pt x="18478" y="14381"/>
                  <a:pt x="18436" y="14272"/>
                </a:cubicBezTo>
                <a:cubicBezTo>
                  <a:pt x="18421" y="14237"/>
                  <a:pt x="18431" y="14195"/>
                  <a:pt x="18418" y="14160"/>
                </a:cubicBezTo>
                <a:cubicBezTo>
                  <a:pt x="18393" y="14091"/>
                  <a:pt x="18358" y="14025"/>
                  <a:pt x="18326" y="13953"/>
                </a:cubicBezTo>
                <a:lnTo>
                  <a:pt x="18368" y="13953"/>
                </a:lnTo>
                <a:cubicBezTo>
                  <a:pt x="18369" y="13953"/>
                  <a:pt x="18370" y="13953"/>
                  <a:pt x="18371" y="13953"/>
                </a:cubicBezTo>
                <a:cubicBezTo>
                  <a:pt x="18462" y="13953"/>
                  <a:pt x="18498" y="13914"/>
                  <a:pt x="18481" y="13822"/>
                </a:cubicBezTo>
                <a:cubicBezTo>
                  <a:pt x="18453" y="13676"/>
                  <a:pt x="18422" y="13532"/>
                  <a:pt x="18389" y="13388"/>
                </a:cubicBezTo>
                <a:cubicBezTo>
                  <a:pt x="18379" y="13345"/>
                  <a:pt x="18359" y="13305"/>
                  <a:pt x="18341" y="13258"/>
                </a:cubicBezTo>
                <a:lnTo>
                  <a:pt x="18341" y="13258"/>
                </a:lnTo>
                <a:cubicBezTo>
                  <a:pt x="18359" y="13259"/>
                  <a:pt x="18380" y="13261"/>
                  <a:pt x="18402" y="13262"/>
                </a:cubicBezTo>
                <a:cubicBezTo>
                  <a:pt x="18403" y="13262"/>
                  <a:pt x="18404" y="13262"/>
                  <a:pt x="18405" y="13262"/>
                </a:cubicBezTo>
                <a:cubicBezTo>
                  <a:pt x="18451" y="13262"/>
                  <a:pt x="18471" y="13237"/>
                  <a:pt x="18451" y="13196"/>
                </a:cubicBezTo>
                <a:cubicBezTo>
                  <a:pt x="18426" y="13143"/>
                  <a:pt x="18391" y="13093"/>
                  <a:pt x="18366" y="13040"/>
                </a:cubicBezTo>
                <a:cubicBezTo>
                  <a:pt x="18338" y="12982"/>
                  <a:pt x="18311" y="12922"/>
                  <a:pt x="18292" y="12860"/>
                </a:cubicBezTo>
                <a:cubicBezTo>
                  <a:pt x="18257" y="12747"/>
                  <a:pt x="18227" y="12632"/>
                  <a:pt x="18198" y="12529"/>
                </a:cubicBezTo>
                <a:cubicBezTo>
                  <a:pt x="18323" y="12481"/>
                  <a:pt x="18452" y="12435"/>
                  <a:pt x="18580" y="12384"/>
                </a:cubicBezTo>
                <a:cubicBezTo>
                  <a:pt x="18599" y="12377"/>
                  <a:pt x="18622" y="12343"/>
                  <a:pt x="18620" y="12325"/>
                </a:cubicBezTo>
                <a:cubicBezTo>
                  <a:pt x="18606" y="12240"/>
                  <a:pt x="18584" y="12156"/>
                  <a:pt x="18563" y="12066"/>
                </a:cubicBezTo>
                <a:cubicBezTo>
                  <a:pt x="18604" y="12043"/>
                  <a:pt x="18606" y="12029"/>
                  <a:pt x="18564" y="11971"/>
                </a:cubicBezTo>
                <a:cubicBezTo>
                  <a:pt x="18517" y="11903"/>
                  <a:pt x="18473" y="11831"/>
                  <a:pt x="18416" y="11744"/>
                </a:cubicBezTo>
                <a:cubicBezTo>
                  <a:pt x="18502" y="11716"/>
                  <a:pt x="18511" y="11695"/>
                  <a:pt x="18454" y="11631"/>
                </a:cubicBezTo>
                <a:cubicBezTo>
                  <a:pt x="18368" y="11529"/>
                  <a:pt x="18276" y="11432"/>
                  <a:pt x="18190" y="11330"/>
                </a:cubicBezTo>
                <a:cubicBezTo>
                  <a:pt x="18164" y="11299"/>
                  <a:pt x="18148" y="11260"/>
                  <a:pt x="18128" y="11226"/>
                </a:cubicBezTo>
                <a:cubicBezTo>
                  <a:pt x="18193" y="11215"/>
                  <a:pt x="18251" y="11205"/>
                  <a:pt x="18307" y="11194"/>
                </a:cubicBezTo>
                <a:cubicBezTo>
                  <a:pt x="18359" y="11185"/>
                  <a:pt x="18373" y="11152"/>
                  <a:pt x="18353" y="11108"/>
                </a:cubicBezTo>
                <a:cubicBezTo>
                  <a:pt x="18338" y="11070"/>
                  <a:pt x="18318" y="11029"/>
                  <a:pt x="18290" y="11000"/>
                </a:cubicBezTo>
                <a:cubicBezTo>
                  <a:pt x="18172" y="10890"/>
                  <a:pt x="18100" y="10747"/>
                  <a:pt x="18013" y="10614"/>
                </a:cubicBezTo>
                <a:cubicBezTo>
                  <a:pt x="17943" y="10510"/>
                  <a:pt x="17855" y="10420"/>
                  <a:pt x="17773" y="10326"/>
                </a:cubicBezTo>
                <a:cubicBezTo>
                  <a:pt x="17740" y="10286"/>
                  <a:pt x="17699" y="10253"/>
                  <a:pt x="17669" y="10224"/>
                </a:cubicBezTo>
                <a:cubicBezTo>
                  <a:pt x="17756" y="10207"/>
                  <a:pt x="17849" y="10190"/>
                  <a:pt x="17941" y="10168"/>
                </a:cubicBezTo>
                <a:cubicBezTo>
                  <a:pt x="18007" y="10151"/>
                  <a:pt x="18072" y="10129"/>
                  <a:pt x="18136" y="10109"/>
                </a:cubicBezTo>
                <a:cubicBezTo>
                  <a:pt x="18208" y="10087"/>
                  <a:pt x="18213" y="10075"/>
                  <a:pt x="18188" y="10006"/>
                </a:cubicBezTo>
                <a:cubicBezTo>
                  <a:pt x="18183" y="9995"/>
                  <a:pt x="18179" y="9982"/>
                  <a:pt x="18172" y="9964"/>
                </a:cubicBezTo>
                <a:lnTo>
                  <a:pt x="18172" y="9964"/>
                </a:lnTo>
                <a:cubicBezTo>
                  <a:pt x="18184" y="9965"/>
                  <a:pt x="18196" y="9966"/>
                  <a:pt x="18207" y="9966"/>
                </a:cubicBezTo>
                <a:cubicBezTo>
                  <a:pt x="18324" y="9966"/>
                  <a:pt x="18407" y="9884"/>
                  <a:pt x="18507" y="9848"/>
                </a:cubicBezTo>
                <a:cubicBezTo>
                  <a:pt x="18519" y="9842"/>
                  <a:pt x="18532" y="9809"/>
                  <a:pt x="18527" y="9795"/>
                </a:cubicBezTo>
                <a:cubicBezTo>
                  <a:pt x="18493" y="9699"/>
                  <a:pt x="18462" y="9604"/>
                  <a:pt x="18419" y="9512"/>
                </a:cubicBezTo>
                <a:cubicBezTo>
                  <a:pt x="18398" y="9465"/>
                  <a:pt x="18352" y="9429"/>
                  <a:pt x="18308" y="9377"/>
                </a:cubicBezTo>
                <a:lnTo>
                  <a:pt x="18308" y="9377"/>
                </a:lnTo>
                <a:cubicBezTo>
                  <a:pt x="18309" y="9377"/>
                  <a:pt x="18311" y="9377"/>
                  <a:pt x="18313" y="9377"/>
                </a:cubicBezTo>
                <a:cubicBezTo>
                  <a:pt x="18316" y="9377"/>
                  <a:pt x="18322" y="9376"/>
                  <a:pt x="18326" y="9374"/>
                </a:cubicBezTo>
                <a:cubicBezTo>
                  <a:pt x="18399" y="9336"/>
                  <a:pt x="18400" y="9297"/>
                  <a:pt x="18337" y="9244"/>
                </a:cubicBezTo>
                <a:cubicBezTo>
                  <a:pt x="18250" y="9167"/>
                  <a:pt x="18164" y="9087"/>
                  <a:pt x="18077" y="9010"/>
                </a:cubicBezTo>
                <a:cubicBezTo>
                  <a:pt x="18055" y="8991"/>
                  <a:pt x="18029" y="8977"/>
                  <a:pt x="18008" y="8962"/>
                </a:cubicBezTo>
                <a:cubicBezTo>
                  <a:pt x="18040" y="8935"/>
                  <a:pt x="18075" y="8906"/>
                  <a:pt x="18108" y="8878"/>
                </a:cubicBezTo>
                <a:cubicBezTo>
                  <a:pt x="18143" y="8848"/>
                  <a:pt x="18140" y="8822"/>
                  <a:pt x="18110" y="8787"/>
                </a:cubicBezTo>
                <a:cubicBezTo>
                  <a:pt x="17999" y="8660"/>
                  <a:pt x="17868" y="8577"/>
                  <a:pt x="17701" y="8549"/>
                </a:cubicBezTo>
                <a:cubicBezTo>
                  <a:pt x="17693" y="8546"/>
                  <a:pt x="17683" y="8541"/>
                  <a:pt x="17670" y="8537"/>
                </a:cubicBezTo>
                <a:cubicBezTo>
                  <a:pt x="17673" y="8530"/>
                  <a:pt x="17674" y="8524"/>
                  <a:pt x="17677" y="8519"/>
                </a:cubicBezTo>
                <a:cubicBezTo>
                  <a:pt x="17690" y="8499"/>
                  <a:pt x="17704" y="8479"/>
                  <a:pt x="17717" y="8460"/>
                </a:cubicBezTo>
                <a:cubicBezTo>
                  <a:pt x="17696" y="8447"/>
                  <a:pt x="17677" y="8427"/>
                  <a:pt x="17655" y="8423"/>
                </a:cubicBezTo>
                <a:cubicBezTo>
                  <a:pt x="17544" y="8403"/>
                  <a:pt x="17461" y="8339"/>
                  <a:pt x="17386" y="8259"/>
                </a:cubicBezTo>
                <a:cubicBezTo>
                  <a:pt x="17364" y="8235"/>
                  <a:pt x="17338" y="8213"/>
                  <a:pt x="17317" y="8192"/>
                </a:cubicBezTo>
                <a:cubicBezTo>
                  <a:pt x="17367" y="8150"/>
                  <a:pt x="17416" y="8107"/>
                  <a:pt x="17468" y="8068"/>
                </a:cubicBezTo>
                <a:cubicBezTo>
                  <a:pt x="17508" y="8038"/>
                  <a:pt x="17498" y="8005"/>
                  <a:pt x="17474" y="7978"/>
                </a:cubicBezTo>
                <a:cubicBezTo>
                  <a:pt x="17366" y="7858"/>
                  <a:pt x="17247" y="7752"/>
                  <a:pt x="17088" y="7701"/>
                </a:cubicBezTo>
                <a:cubicBezTo>
                  <a:pt x="17029" y="7682"/>
                  <a:pt x="16974" y="7649"/>
                  <a:pt x="16891" y="7610"/>
                </a:cubicBezTo>
                <a:cubicBezTo>
                  <a:pt x="16916" y="7605"/>
                  <a:pt x="16938" y="7600"/>
                  <a:pt x="16958" y="7597"/>
                </a:cubicBezTo>
                <a:cubicBezTo>
                  <a:pt x="16932" y="7458"/>
                  <a:pt x="16803" y="7461"/>
                  <a:pt x="16718" y="7409"/>
                </a:cubicBezTo>
                <a:cubicBezTo>
                  <a:pt x="16613" y="7345"/>
                  <a:pt x="16496" y="7297"/>
                  <a:pt x="16387" y="7239"/>
                </a:cubicBezTo>
                <a:cubicBezTo>
                  <a:pt x="16273" y="7179"/>
                  <a:pt x="16157" y="7117"/>
                  <a:pt x="16048" y="7048"/>
                </a:cubicBezTo>
                <a:cubicBezTo>
                  <a:pt x="15975" y="7001"/>
                  <a:pt x="15911" y="6937"/>
                  <a:pt x="15843" y="6882"/>
                </a:cubicBezTo>
                <a:cubicBezTo>
                  <a:pt x="15818" y="6863"/>
                  <a:pt x="15793" y="6843"/>
                  <a:pt x="15760" y="6816"/>
                </a:cubicBezTo>
                <a:cubicBezTo>
                  <a:pt x="15782" y="6815"/>
                  <a:pt x="15797" y="6813"/>
                  <a:pt x="15810" y="6812"/>
                </a:cubicBezTo>
                <a:cubicBezTo>
                  <a:pt x="15900" y="6801"/>
                  <a:pt x="15991" y="6792"/>
                  <a:pt x="16081" y="6776"/>
                </a:cubicBezTo>
                <a:cubicBezTo>
                  <a:pt x="16157" y="6764"/>
                  <a:pt x="16230" y="6738"/>
                  <a:pt x="16306" y="6724"/>
                </a:cubicBezTo>
                <a:cubicBezTo>
                  <a:pt x="16418" y="6702"/>
                  <a:pt x="16531" y="6688"/>
                  <a:pt x="16643" y="6667"/>
                </a:cubicBezTo>
                <a:cubicBezTo>
                  <a:pt x="16665" y="6663"/>
                  <a:pt x="16686" y="6644"/>
                  <a:pt x="16706" y="6632"/>
                </a:cubicBezTo>
                <a:cubicBezTo>
                  <a:pt x="16695" y="6612"/>
                  <a:pt x="16681" y="6591"/>
                  <a:pt x="16670" y="6571"/>
                </a:cubicBezTo>
                <a:cubicBezTo>
                  <a:pt x="16752" y="6563"/>
                  <a:pt x="16837" y="6549"/>
                  <a:pt x="16876" y="6482"/>
                </a:cubicBezTo>
                <a:cubicBezTo>
                  <a:pt x="16938" y="6467"/>
                  <a:pt x="16986" y="6461"/>
                  <a:pt x="17031" y="6443"/>
                </a:cubicBezTo>
                <a:cubicBezTo>
                  <a:pt x="17117" y="6410"/>
                  <a:pt x="17200" y="6373"/>
                  <a:pt x="17279" y="6329"/>
                </a:cubicBezTo>
                <a:cubicBezTo>
                  <a:pt x="17348" y="6292"/>
                  <a:pt x="17349" y="6267"/>
                  <a:pt x="17310" y="6201"/>
                </a:cubicBezTo>
                <a:cubicBezTo>
                  <a:pt x="17278" y="6148"/>
                  <a:pt x="17250" y="6091"/>
                  <a:pt x="17220" y="6033"/>
                </a:cubicBezTo>
                <a:cubicBezTo>
                  <a:pt x="17415" y="5993"/>
                  <a:pt x="17593" y="5907"/>
                  <a:pt x="17765" y="5800"/>
                </a:cubicBezTo>
                <a:cubicBezTo>
                  <a:pt x="17807" y="5773"/>
                  <a:pt x="17861" y="5767"/>
                  <a:pt x="17904" y="5740"/>
                </a:cubicBezTo>
                <a:cubicBezTo>
                  <a:pt x="17984" y="5690"/>
                  <a:pt x="17984" y="5675"/>
                  <a:pt x="17926" y="5599"/>
                </a:cubicBezTo>
                <a:cubicBezTo>
                  <a:pt x="18032" y="5573"/>
                  <a:pt x="18135" y="5546"/>
                  <a:pt x="18238" y="5519"/>
                </a:cubicBezTo>
                <a:cubicBezTo>
                  <a:pt x="18262" y="5514"/>
                  <a:pt x="18287" y="5510"/>
                  <a:pt x="18312" y="5505"/>
                </a:cubicBezTo>
                <a:cubicBezTo>
                  <a:pt x="18353" y="5495"/>
                  <a:pt x="18384" y="5483"/>
                  <a:pt x="18360" y="5439"/>
                </a:cubicBezTo>
                <a:cubicBezTo>
                  <a:pt x="18415" y="5424"/>
                  <a:pt x="18470" y="5417"/>
                  <a:pt x="18519" y="5397"/>
                </a:cubicBezTo>
                <a:cubicBezTo>
                  <a:pt x="18667" y="5337"/>
                  <a:pt x="18815" y="5277"/>
                  <a:pt x="18959" y="5210"/>
                </a:cubicBezTo>
                <a:cubicBezTo>
                  <a:pt x="18996" y="5193"/>
                  <a:pt x="19022" y="5151"/>
                  <a:pt x="19053" y="5121"/>
                </a:cubicBezTo>
                <a:cubicBezTo>
                  <a:pt x="19015" y="5097"/>
                  <a:pt x="18979" y="5057"/>
                  <a:pt x="18939" y="5052"/>
                </a:cubicBezTo>
                <a:cubicBezTo>
                  <a:pt x="18791" y="5035"/>
                  <a:pt x="18643" y="5030"/>
                  <a:pt x="18495" y="5022"/>
                </a:cubicBezTo>
                <a:cubicBezTo>
                  <a:pt x="18480" y="5022"/>
                  <a:pt x="18462" y="5027"/>
                  <a:pt x="18436" y="5031"/>
                </a:cubicBezTo>
                <a:cubicBezTo>
                  <a:pt x="18468" y="4966"/>
                  <a:pt x="18424" y="4965"/>
                  <a:pt x="18385" y="4958"/>
                </a:cubicBezTo>
                <a:cubicBezTo>
                  <a:pt x="18216" y="4925"/>
                  <a:pt x="18045" y="4894"/>
                  <a:pt x="17869" y="4862"/>
                </a:cubicBezTo>
                <a:cubicBezTo>
                  <a:pt x="17914" y="4804"/>
                  <a:pt x="17884" y="4766"/>
                  <a:pt x="17834" y="4747"/>
                </a:cubicBezTo>
                <a:cubicBezTo>
                  <a:pt x="17758" y="4717"/>
                  <a:pt x="17678" y="4691"/>
                  <a:pt x="17598" y="4670"/>
                </a:cubicBezTo>
                <a:cubicBezTo>
                  <a:pt x="17513" y="4648"/>
                  <a:pt x="17425" y="4631"/>
                  <a:pt x="17338" y="4617"/>
                </a:cubicBezTo>
                <a:cubicBezTo>
                  <a:pt x="17266" y="4606"/>
                  <a:pt x="17191" y="4603"/>
                  <a:pt x="17114" y="4595"/>
                </a:cubicBezTo>
                <a:cubicBezTo>
                  <a:pt x="17139" y="4563"/>
                  <a:pt x="17166" y="4521"/>
                  <a:pt x="17202" y="4488"/>
                </a:cubicBezTo>
                <a:cubicBezTo>
                  <a:pt x="17246" y="4451"/>
                  <a:pt x="17226" y="4423"/>
                  <a:pt x="17196" y="4401"/>
                </a:cubicBezTo>
                <a:cubicBezTo>
                  <a:pt x="17154" y="4370"/>
                  <a:pt x="17108" y="4338"/>
                  <a:pt x="17060" y="4322"/>
                </a:cubicBezTo>
                <a:cubicBezTo>
                  <a:pt x="16918" y="4277"/>
                  <a:pt x="16775" y="4239"/>
                  <a:pt x="16631" y="4200"/>
                </a:cubicBezTo>
                <a:cubicBezTo>
                  <a:pt x="16618" y="4197"/>
                  <a:pt x="16603" y="4196"/>
                  <a:pt x="16589" y="4196"/>
                </a:cubicBezTo>
                <a:cubicBezTo>
                  <a:pt x="16568" y="4196"/>
                  <a:pt x="16546" y="4198"/>
                  <a:pt x="16525" y="4198"/>
                </a:cubicBezTo>
                <a:cubicBezTo>
                  <a:pt x="16543" y="4166"/>
                  <a:pt x="16562" y="4131"/>
                  <a:pt x="16582" y="4095"/>
                </a:cubicBezTo>
                <a:cubicBezTo>
                  <a:pt x="16609" y="4044"/>
                  <a:pt x="16599" y="4008"/>
                  <a:pt x="16542" y="3997"/>
                </a:cubicBezTo>
                <a:cubicBezTo>
                  <a:pt x="16460" y="3983"/>
                  <a:pt x="16377" y="3982"/>
                  <a:pt x="16295" y="3971"/>
                </a:cubicBezTo>
                <a:cubicBezTo>
                  <a:pt x="16229" y="3961"/>
                  <a:pt x="16163" y="3942"/>
                  <a:pt x="16096" y="3937"/>
                </a:cubicBezTo>
                <a:cubicBezTo>
                  <a:pt x="16011" y="3929"/>
                  <a:pt x="15931" y="3894"/>
                  <a:pt x="15848" y="3875"/>
                </a:cubicBezTo>
                <a:cubicBezTo>
                  <a:pt x="15843" y="3874"/>
                  <a:pt x="15837" y="3873"/>
                  <a:pt x="15832" y="3873"/>
                </a:cubicBezTo>
                <a:cubicBezTo>
                  <a:pt x="15822" y="3873"/>
                  <a:pt x="15812" y="3874"/>
                  <a:pt x="15803" y="3874"/>
                </a:cubicBezTo>
                <a:cubicBezTo>
                  <a:pt x="15795" y="3874"/>
                  <a:pt x="15787" y="3874"/>
                  <a:pt x="15780" y="3871"/>
                </a:cubicBezTo>
                <a:cubicBezTo>
                  <a:pt x="15766" y="3866"/>
                  <a:pt x="15759" y="3844"/>
                  <a:pt x="15746" y="3829"/>
                </a:cubicBezTo>
                <a:cubicBezTo>
                  <a:pt x="15789" y="3802"/>
                  <a:pt x="15793" y="3763"/>
                  <a:pt x="15781" y="3719"/>
                </a:cubicBezTo>
                <a:cubicBezTo>
                  <a:pt x="15780" y="3715"/>
                  <a:pt x="15789" y="3709"/>
                  <a:pt x="15792" y="3704"/>
                </a:cubicBezTo>
                <a:cubicBezTo>
                  <a:pt x="15802" y="3684"/>
                  <a:pt x="15811" y="3665"/>
                  <a:pt x="15811" y="3642"/>
                </a:cubicBezTo>
                <a:cubicBezTo>
                  <a:pt x="15823" y="3624"/>
                  <a:pt x="15842" y="3608"/>
                  <a:pt x="15849" y="3590"/>
                </a:cubicBezTo>
                <a:cubicBezTo>
                  <a:pt x="15879" y="3514"/>
                  <a:pt x="15911" y="3438"/>
                  <a:pt x="15933" y="3359"/>
                </a:cubicBezTo>
                <a:cubicBezTo>
                  <a:pt x="15960" y="3263"/>
                  <a:pt x="15957" y="3256"/>
                  <a:pt x="15856" y="3233"/>
                </a:cubicBezTo>
                <a:cubicBezTo>
                  <a:pt x="15746" y="3209"/>
                  <a:pt x="15633" y="3195"/>
                  <a:pt x="15518" y="3175"/>
                </a:cubicBezTo>
                <a:cubicBezTo>
                  <a:pt x="15512" y="3121"/>
                  <a:pt x="15509" y="3103"/>
                  <a:pt x="15477" y="3103"/>
                </a:cubicBezTo>
                <a:cubicBezTo>
                  <a:pt x="15463" y="3103"/>
                  <a:pt x="15443" y="3107"/>
                  <a:pt x="15414" y="3112"/>
                </a:cubicBezTo>
                <a:cubicBezTo>
                  <a:pt x="15362" y="3123"/>
                  <a:pt x="15309" y="3135"/>
                  <a:pt x="15260" y="3151"/>
                </a:cubicBezTo>
                <a:cubicBezTo>
                  <a:pt x="15211" y="3166"/>
                  <a:pt x="15167" y="3187"/>
                  <a:pt x="15119" y="3206"/>
                </a:cubicBezTo>
                <a:cubicBezTo>
                  <a:pt x="15142" y="3145"/>
                  <a:pt x="15165" y="3084"/>
                  <a:pt x="15191" y="3019"/>
                </a:cubicBezTo>
                <a:cubicBezTo>
                  <a:pt x="15174" y="3014"/>
                  <a:pt x="15162" y="3010"/>
                  <a:pt x="15146" y="3004"/>
                </a:cubicBezTo>
                <a:cubicBezTo>
                  <a:pt x="15154" y="2995"/>
                  <a:pt x="15160" y="2988"/>
                  <a:pt x="15180" y="2963"/>
                </a:cubicBezTo>
                <a:cubicBezTo>
                  <a:pt x="15131" y="2961"/>
                  <a:pt x="15088" y="2954"/>
                  <a:pt x="15048" y="2954"/>
                </a:cubicBezTo>
                <a:cubicBezTo>
                  <a:pt x="15031" y="2954"/>
                  <a:pt x="15016" y="2955"/>
                  <a:pt x="15000" y="2958"/>
                </a:cubicBezTo>
                <a:cubicBezTo>
                  <a:pt x="14774" y="3006"/>
                  <a:pt x="14547" y="3057"/>
                  <a:pt x="14324" y="3122"/>
                </a:cubicBezTo>
                <a:cubicBezTo>
                  <a:pt x="14162" y="3169"/>
                  <a:pt x="14006" y="3241"/>
                  <a:pt x="13848" y="3302"/>
                </a:cubicBezTo>
                <a:cubicBezTo>
                  <a:pt x="13822" y="3312"/>
                  <a:pt x="13795" y="3320"/>
                  <a:pt x="13759" y="3334"/>
                </a:cubicBezTo>
                <a:cubicBezTo>
                  <a:pt x="13819" y="3245"/>
                  <a:pt x="13872" y="3169"/>
                  <a:pt x="13925" y="3089"/>
                </a:cubicBezTo>
                <a:cubicBezTo>
                  <a:pt x="13915" y="3082"/>
                  <a:pt x="13906" y="3075"/>
                  <a:pt x="13906" y="3075"/>
                </a:cubicBezTo>
                <a:lnTo>
                  <a:pt x="13906" y="3075"/>
                </a:lnTo>
                <a:cubicBezTo>
                  <a:pt x="13906" y="3075"/>
                  <a:pt x="13906" y="3075"/>
                  <a:pt x="13907" y="3075"/>
                </a:cubicBezTo>
                <a:cubicBezTo>
                  <a:pt x="13919" y="3024"/>
                  <a:pt x="13932" y="2979"/>
                  <a:pt x="13945" y="2929"/>
                </a:cubicBezTo>
                <a:lnTo>
                  <a:pt x="13907" y="2929"/>
                </a:lnTo>
                <a:cubicBezTo>
                  <a:pt x="13940" y="2815"/>
                  <a:pt x="13973" y="2701"/>
                  <a:pt x="14009" y="2587"/>
                </a:cubicBezTo>
                <a:cubicBezTo>
                  <a:pt x="14025" y="2536"/>
                  <a:pt x="14004" y="2520"/>
                  <a:pt x="13959" y="2505"/>
                </a:cubicBezTo>
                <a:cubicBezTo>
                  <a:pt x="13922" y="2494"/>
                  <a:pt x="13885" y="2490"/>
                  <a:pt x="13849" y="2490"/>
                </a:cubicBezTo>
                <a:cubicBezTo>
                  <a:pt x="13786" y="2490"/>
                  <a:pt x="13724" y="2502"/>
                  <a:pt x="13662" y="2511"/>
                </a:cubicBezTo>
                <a:cubicBezTo>
                  <a:pt x="13640" y="2514"/>
                  <a:pt x="13617" y="2521"/>
                  <a:pt x="13595" y="2521"/>
                </a:cubicBezTo>
                <a:cubicBezTo>
                  <a:pt x="13575" y="2521"/>
                  <a:pt x="13555" y="2515"/>
                  <a:pt x="13537" y="2495"/>
                </a:cubicBezTo>
                <a:cubicBezTo>
                  <a:pt x="13532" y="2490"/>
                  <a:pt x="13521" y="2488"/>
                  <a:pt x="13510" y="2488"/>
                </a:cubicBezTo>
                <a:cubicBezTo>
                  <a:pt x="13505" y="2488"/>
                  <a:pt x="13499" y="2488"/>
                  <a:pt x="13495" y="2489"/>
                </a:cubicBezTo>
                <a:cubicBezTo>
                  <a:pt x="13377" y="2500"/>
                  <a:pt x="13267" y="2536"/>
                  <a:pt x="13162" y="2602"/>
                </a:cubicBezTo>
                <a:cubicBezTo>
                  <a:pt x="13174" y="2612"/>
                  <a:pt x="13182" y="2620"/>
                  <a:pt x="13198" y="2631"/>
                </a:cubicBezTo>
                <a:cubicBezTo>
                  <a:pt x="13169" y="2633"/>
                  <a:pt x="13147" y="2633"/>
                  <a:pt x="13122" y="2634"/>
                </a:cubicBezTo>
                <a:cubicBezTo>
                  <a:pt x="13117" y="2594"/>
                  <a:pt x="13114" y="2554"/>
                  <a:pt x="13107" y="2516"/>
                </a:cubicBezTo>
                <a:cubicBezTo>
                  <a:pt x="13101" y="2473"/>
                  <a:pt x="13092" y="2453"/>
                  <a:pt x="13071" y="2453"/>
                </a:cubicBezTo>
                <a:cubicBezTo>
                  <a:pt x="13059" y="2453"/>
                  <a:pt x="13043" y="2460"/>
                  <a:pt x="13022" y="2471"/>
                </a:cubicBezTo>
                <a:cubicBezTo>
                  <a:pt x="12965" y="2502"/>
                  <a:pt x="12914" y="2541"/>
                  <a:pt x="12863" y="2579"/>
                </a:cubicBezTo>
                <a:cubicBezTo>
                  <a:pt x="12711" y="2696"/>
                  <a:pt x="12561" y="2813"/>
                  <a:pt x="12401" y="2934"/>
                </a:cubicBezTo>
                <a:cubicBezTo>
                  <a:pt x="12382" y="2880"/>
                  <a:pt x="12363" y="2835"/>
                  <a:pt x="12351" y="2788"/>
                </a:cubicBezTo>
                <a:cubicBezTo>
                  <a:pt x="12343" y="2757"/>
                  <a:pt x="12330" y="2742"/>
                  <a:pt x="12311" y="2742"/>
                </a:cubicBezTo>
                <a:cubicBezTo>
                  <a:pt x="12300" y="2742"/>
                  <a:pt x="12287" y="2747"/>
                  <a:pt x="12273" y="2756"/>
                </a:cubicBezTo>
                <a:cubicBezTo>
                  <a:pt x="12227" y="2784"/>
                  <a:pt x="12179" y="2809"/>
                  <a:pt x="12142" y="2846"/>
                </a:cubicBezTo>
                <a:cubicBezTo>
                  <a:pt x="12020" y="2967"/>
                  <a:pt x="11913" y="3099"/>
                  <a:pt x="11819" y="3245"/>
                </a:cubicBezTo>
                <a:cubicBezTo>
                  <a:pt x="11722" y="3394"/>
                  <a:pt x="11608" y="3533"/>
                  <a:pt x="11500" y="3674"/>
                </a:cubicBezTo>
                <a:cubicBezTo>
                  <a:pt x="11397" y="3809"/>
                  <a:pt x="11290" y="3942"/>
                  <a:pt x="11185" y="4075"/>
                </a:cubicBezTo>
                <a:cubicBezTo>
                  <a:pt x="11175" y="4090"/>
                  <a:pt x="11163" y="4101"/>
                  <a:pt x="11140" y="4110"/>
                </a:cubicBezTo>
                <a:cubicBezTo>
                  <a:pt x="11252" y="3660"/>
                  <a:pt x="11371" y="3211"/>
                  <a:pt x="11474" y="2759"/>
                </a:cubicBezTo>
                <a:cubicBezTo>
                  <a:pt x="11577" y="2309"/>
                  <a:pt x="11669" y="1856"/>
                  <a:pt x="11756" y="1403"/>
                </a:cubicBezTo>
                <a:cubicBezTo>
                  <a:pt x="11844" y="947"/>
                  <a:pt x="11898" y="485"/>
                  <a:pt x="11965" y="30"/>
                </a:cubicBezTo>
                <a:cubicBezTo>
                  <a:pt x="11869" y="20"/>
                  <a:pt x="11787" y="9"/>
                  <a:pt x="11706" y="1"/>
                </a:cubicBezTo>
                <a:cubicBezTo>
                  <a:pt x="11704" y="1"/>
                  <a:pt x="11703" y="1"/>
                  <a:pt x="11701" y="1"/>
                </a:cubicBezTo>
                <a:close/>
              </a:path>
            </a:pathLst>
          </a:custGeom>
          <a:solidFill>
            <a:srgbClr val="80B31A">
              <a:alpha val="50196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" name="Google Shape;125;p35"/>
          <p:cNvSpPr/>
          <p:nvPr/>
        </p:nvSpPr>
        <p:spPr>
          <a:xfrm rot="1269657">
            <a:off x="7758677" y="1648103"/>
            <a:ext cx="4922594" cy="2499870"/>
          </a:xfrm>
          <a:custGeom>
            <a:avLst/>
            <a:gdLst/>
            <a:ahLst/>
            <a:cxnLst/>
            <a:rect l="l" t="t" r="r" b="b"/>
            <a:pathLst>
              <a:path w="120088" h="60985" extrusionOk="0">
                <a:moveTo>
                  <a:pt x="10185" y="0"/>
                </a:moveTo>
                <a:cubicBezTo>
                  <a:pt x="10170" y="0"/>
                  <a:pt x="10138" y="55"/>
                  <a:pt x="10051" y="160"/>
                </a:cubicBezTo>
                <a:cubicBezTo>
                  <a:pt x="12583" y="2029"/>
                  <a:pt x="16014" y="2112"/>
                  <a:pt x="18262" y="4538"/>
                </a:cubicBezTo>
                <a:cubicBezTo>
                  <a:pt x="17258" y="4529"/>
                  <a:pt x="16290" y="4306"/>
                  <a:pt x="15321" y="4306"/>
                </a:cubicBezTo>
                <a:cubicBezTo>
                  <a:pt x="15306" y="4306"/>
                  <a:pt x="15291" y="4306"/>
                  <a:pt x="15275" y="4306"/>
                </a:cubicBezTo>
                <a:cubicBezTo>
                  <a:pt x="15275" y="4306"/>
                  <a:pt x="15274" y="4306"/>
                  <a:pt x="15273" y="4306"/>
                </a:cubicBezTo>
                <a:cubicBezTo>
                  <a:pt x="14974" y="4306"/>
                  <a:pt x="14508" y="3901"/>
                  <a:pt x="14154" y="3901"/>
                </a:cubicBezTo>
                <a:cubicBezTo>
                  <a:pt x="13903" y="3901"/>
                  <a:pt x="13708" y="4104"/>
                  <a:pt x="13668" y="4801"/>
                </a:cubicBezTo>
                <a:cubicBezTo>
                  <a:pt x="13664" y="4872"/>
                  <a:pt x="13338" y="4930"/>
                  <a:pt x="13159" y="4986"/>
                </a:cubicBezTo>
                <a:cubicBezTo>
                  <a:pt x="11966" y="5357"/>
                  <a:pt x="10773" y="5726"/>
                  <a:pt x="9558" y="6102"/>
                </a:cubicBezTo>
                <a:cubicBezTo>
                  <a:pt x="9948" y="6413"/>
                  <a:pt x="10345" y="6530"/>
                  <a:pt x="10746" y="6530"/>
                </a:cubicBezTo>
                <a:cubicBezTo>
                  <a:pt x="11359" y="6530"/>
                  <a:pt x="11983" y="6256"/>
                  <a:pt x="12607" y="5985"/>
                </a:cubicBezTo>
                <a:cubicBezTo>
                  <a:pt x="13760" y="5485"/>
                  <a:pt x="14914" y="4962"/>
                  <a:pt x="16152" y="4962"/>
                </a:cubicBezTo>
                <a:cubicBezTo>
                  <a:pt x="16492" y="4962"/>
                  <a:pt x="16837" y="5002"/>
                  <a:pt x="17191" y="5091"/>
                </a:cubicBezTo>
                <a:cubicBezTo>
                  <a:pt x="17873" y="5265"/>
                  <a:pt x="22682" y="7090"/>
                  <a:pt x="25000" y="8536"/>
                </a:cubicBezTo>
                <a:cubicBezTo>
                  <a:pt x="25650" y="9150"/>
                  <a:pt x="26232" y="9854"/>
                  <a:pt x="26838" y="10521"/>
                </a:cubicBezTo>
                <a:cubicBezTo>
                  <a:pt x="27576" y="11333"/>
                  <a:pt x="28288" y="12172"/>
                  <a:pt x="29011" y="13000"/>
                </a:cubicBezTo>
                <a:cubicBezTo>
                  <a:pt x="24302" y="10260"/>
                  <a:pt x="19255" y="9349"/>
                  <a:pt x="13996" y="9301"/>
                </a:cubicBezTo>
                <a:lnTo>
                  <a:pt x="13996" y="9301"/>
                </a:lnTo>
                <a:cubicBezTo>
                  <a:pt x="14202" y="9618"/>
                  <a:pt x="14465" y="9720"/>
                  <a:pt x="14734" y="9796"/>
                </a:cubicBezTo>
                <a:cubicBezTo>
                  <a:pt x="16546" y="10299"/>
                  <a:pt x="18423" y="10637"/>
                  <a:pt x="20159" y="11337"/>
                </a:cubicBezTo>
                <a:cubicBezTo>
                  <a:pt x="22292" y="12196"/>
                  <a:pt x="24326" y="13325"/>
                  <a:pt x="26374" y="14397"/>
                </a:cubicBezTo>
                <a:cubicBezTo>
                  <a:pt x="27845" y="15168"/>
                  <a:pt x="29657" y="15343"/>
                  <a:pt x="30664" y="16968"/>
                </a:cubicBezTo>
                <a:cubicBezTo>
                  <a:pt x="30779" y="17153"/>
                  <a:pt x="31139" y="17162"/>
                  <a:pt x="31371" y="17280"/>
                </a:cubicBezTo>
                <a:cubicBezTo>
                  <a:pt x="33108" y="18163"/>
                  <a:pt x="34842" y="19055"/>
                  <a:pt x="36575" y="19943"/>
                </a:cubicBezTo>
                <a:cubicBezTo>
                  <a:pt x="29646" y="19627"/>
                  <a:pt x="22642" y="19693"/>
                  <a:pt x="17055" y="14380"/>
                </a:cubicBezTo>
                <a:cubicBezTo>
                  <a:pt x="16983" y="14555"/>
                  <a:pt x="16913" y="14730"/>
                  <a:pt x="16841" y="14904"/>
                </a:cubicBezTo>
                <a:cubicBezTo>
                  <a:pt x="19480" y="17313"/>
                  <a:pt x="20301" y="17162"/>
                  <a:pt x="22032" y="18292"/>
                </a:cubicBezTo>
                <a:lnTo>
                  <a:pt x="21988" y="18430"/>
                </a:lnTo>
                <a:cubicBezTo>
                  <a:pt x="20217" y="18035"/>
                  <a:pt x="18305" y="18071"/>
                  <a:pt x="16607" y="17464"/>
                </a:cubicBezTo>
                <a:cubicBezTo>
                  <a:pt x="15505" y="17070"/>
                  <a:pt x="14588" y="16134"/>
                  <a:pt x="13582" y="15450"/>
                </a:cubicBezTo>
                <a:cubicBezTo>
                  <a:pt x="12321" y="14593"/>
                  <a:pt x="11056" y="13744"/>
                  <a:pt x="9793" y="12893"/>
                </a:cubicBezTo>
                <a:lnTo>
                  <a:pt x="9793" y="12893"/>
                </a:lnTo>
                <a:cubicBezTo>
                  <a:pt x="10004" y="13441"/>
                  <a:pt x="10350" y="13788"/>
                  <a:pt x="10740" y="14068"/>
                </a:cubicBezTo>
                <a:cubicBezTo>
                  <a:pt x="12191" y="15111"/>
                  <a:pt x="13678" y="16100"/>
                  <a:pt x="15110" y="17170"/>
                </a:cubicBezTo>
                <a:cubicBezTo>
                  <a:pt x="15289" y="17304"/>
                  <a:pt x="15474" y="17440"/>
                  <a:pt x="15665" y="17576"/>
                </a:cubicBezTo>
                <a:cubicBezTo>
                  <a:pt x="14904" y="17430"/>
                  <a:pt x="14308" y="17324"/>
                  <a:pt x="14210" y="17309"/>
                </a:cubicBezTo>
                <a:cubicBezTo>
                  <a:pt x="12567" y="17077"/>
                  <a:pt x="10916" y="16895"/>
                  <a:pt x="9281" y="16615"/>
                </a:cubicBezTo>
                <a:cubicBezTo>
                  <a:pt x="8588" y="16496"/>
                  <a:pt x="7919" y="16208"/>
                  <a:pt x="7252" y="15961"/>
                </a:cubicBezTo>
                <a:cubicBezTo>
                  <a:pt x="6486" y="15678"/>
                  <a:pt x="5725" y="15373"/>
                  <a:pt x="4975" y="15048"/>
                </a:cubicBezTo>
                <a:cubicBezTo>
                  <a:pt x="4474" y="14829"/>
                  <a:pt x="3956" y="14614"/>
                  <a:pt x="3510" y="14298"/>
                </a:cubicBezTo>
                <a:cubicBezTo>
                  <a:pt x="2667" y="13698"/>
                  <a:pt x="1853" y="13053"/>
                  <a:pt x="663" y="13053"/>
                </a:cubicBezTo>
                <a:cubicBezTo>
                  <a:pt x="454" y="13053"/>
                  <a:pt x="234" y="13073"/>
                  <a:pt x="0" y="13116"/>
                </a:cubicBezTo>
                <a:cubicBezTo>
                  <a:pt x="1100" y="13549"/>
                  <a:pt x="1967" y="13891"/>
                  <a:pt x="2835" y="14232"/>
                </a:cubicBezTo>
                <a:cubicBezTo>
                  <a:pt x="2818" y="14327"/>
                  <a:pt x="2798" y="14423"/>
                  <a:pt x="2779" y="14519"/>
                </a:cubicBezTo>
                <a:cubicBezTo>
                  <a:pt x="2448" y="14607"/>
                  <a:pt x="2116" y="14695"/>
                  <a:pt x="1785" y="14783"/>
                </a:cubicBezTo>
                <a:cubicBezTo>
                  <a:pt x="3638" y="15661"/>
                  <a:pt x="6087" y="14874"/>
                  <a:pt x="7502" y="17307"/>
                </a:cubicBezTo>
                <a:cubicBezTo>
                  <a:pt x="5770" y="17195"/>
                  <a:pt x="4168" y="17092"/>
                  <a:pt x="2568" y="16989"/>
                </a:cubicBezTo>
                <a:cubicBezTo>
                  <a:pt x="2551" y="17133"/>
                  <a:pt x="2536" y="17278"/>
                  <a:pt x="2519" y="17422"/>
                </a:cubicBezTo>
                <a:cubicBezTo>
                  <a:pt x="3615" y="17568"/>
                  <a:pt x="4716" y="17866"/>
                  <a:pt x="5808" y="17866"/>
                </a:cubicBezTo>
                <a:cubicBezTo>
                  <a:pt x="5901" y="17866"/>
                  <a:pt x="5994" y="17864"/>
                  <a:pt x="6086" y="17860"/>
                </a:cubicBezTo>
                <a:cubicBezTo>
                  <a:pt x="7539" y="17789"/>
                  <a:pt x="8989" y="17627"/>
                  <a:pt x="10437" y="17627"/>
                </a:cubicBezTo>
                <a:cubicBezTo>
                  <a:pt x="11383" y="17627"/>
                  <a:pt x="12328" y="17696"/>
                  <a:pt x="13274" y="17906"/>
                </a:cubicBezTo>
                <a:cubicBezTo>
                  <a:pt x="13559" y="17970"/>
                  <a:pt x="13858" y="17986"/>
                  <a:pt x="14155" y="17986"/>
                </a:cubicBezTo>
                <a:cubicBezTo>
                  <a:pt x="14275" y="17986"/>
                  <a:pt x="14395" y="17983"/>
                  <a:pt x="14514" y="17980"/>
                </a:cubicBezTo>
                <a:cubicBezTo>
                  <a:pt x="14515" y="17980"/>
                  <a:pt x="14516" y="17980"/>
                  <a:pt x="14517" y="17980"/>
                </a:cubicBezTo>
                <a:cubicBezTo>
                  <a:pt x="14622" y="17980"/>
                  <a:pt x="15607" y="18110"/>
                  <a:pt x="16684" y="18248"/>
                </a:cubicBezTo>
                <a:cubicBezTo>
                  <a:pt x="17753" y="18897"/>
                  <a:pt x="18932" y="19420"/>
                  <a:pt x="20067" y="19447"/>
                </a:cubicBezTo>
                <a:cubicBezTo>
                  <a:pt x="20232" y="19451"/>
                  <a:pt x="20383" y="19453"/>
                  <a:pt x="20525" y="19453"/>
                </a:cubicBezTo>
                <a:cubicBezTo>
                  <a:pt x="20897" y="19453"/>
                  <a:pt x="21198" y="19443"/>
                  <a:pt x="21481" y="19443"/>
                </a:cubicBezTo>
                <a:cubicBezTo>
                  <a:pt x="22052" y="19443"/>
                  <a:pt x="22546" y="19484"/>
                  <a:pt x="23383" y="19730"/>
                </a:cubicBezTo>
                <a:cubicBezTo>
                  <a:pt x="28064" y="21113"/>
                  <a:pt x="31125" y="20841"/>
                  <a:pt x="34548" y="21397"/>
                </a:cubicBezTo>
                <a:cubicBezTo>
                  <a:pt x="36589" y="21728"/>
                  <a:pt x="38495" y="21427"/>
                  <a:pt x="40493" y="21974"/>
                </a:cubicBezTo>
                <a:cubicBezTo>
                  <a:pt x="42114" y="22420"/>
                  <a:pt x="43687" y="23047"/>
                  <a:pt x="45288" y="23568"/>
                </a:cubicBezTo>
                <a:cubicBezTo>
                  <a:pt x="48472" y="24606"/>
                  <a:pt x="51666" y="25617"/>
                  <a:pt x="54846" y="26665"/>
                </a:cubicBezTo>
                <a:cubicBezTo>
                  <a:pt x="55273" y="26805"/>
                  <a:pt x="55656" y="27092"/>
                  <a:pt x="56058" y="27310"/>
                </a:cubicBezTo>
                <a:cubicBezTo>
                  <a:pt x="56029" y="27408"/>
                  <a:pt x="56003" y="27505"/>
                  <a:pt x="55975" y="27602"/>
                </a:cubicBezTo>
                <a:cubicBezTo>
                  <a:pt x="55656" y="27626"/>
                  <a:pt x="55337" y="27657"/>
                  <a:pt x="55016" y="27670"/>
                </a:cubicBezTo>
                <a:cubicBezTo>
                  <a:pt x="51330" y="27833"/>
                  <a:pt x="47638" y="27787"/>
                  <a:pt x="43984" y="28545"/>
                </a:cubicBezTo>
                <a:cubicBezTo>
                  <a:pt x="41830" y="28991"/>
                  <a:pt x="39633" y="29568"/>
                  <a:pt x="37467" y="29568"/>
                </a:cubicBezTo>
                <a:cubicBezTo>
                  <a:pt x="37389" y="29568"/>
                  <a:pt x="37310" y="29567"/>
                  <a:pt x="37232" y="29565"/>
                </a:cubicBezTo>
                <a:cubicBezTo>
                  <a:pt x="33239" y="29484"/>
                  <a:pt x="29262" y="28891"/>
                  <a:pt x="25270" y="28646"/>
                </a:cubicBezTo>
                <a:cubicBezTo>
                  <a:pt x="22856" y="28498"/>
                  <a:pt x="20587" y="27916"/>
                  <a:pt x="18370" y="26991"/>
                </a:cubicBezTo>
                <a:cubicBezTo>
                  <a:pt x="16662" y="26278"/>
                  <a:pt x="15020" y="25388"/>
                  <a:pt x="13093" y="25388"/>
                </a:cubicBezTo>
                <a:cubicBezTo>
                  <a:pt x="12958" y="25388"/>
                  <a:pt x="12822" y="25392"/>
                  <a:pt x="12685" y="25401"/>
                </a:cubicBezTo>
                <a:cubicBezTo>
                  <a:pt x="10355" y="25555"/>
                  <a:pt x="8014" y="25506"/>
                  <a:pt x="5680" y="25566"/>
                </a:cubicBezTo>
                <a:cubicBezTo>
                  <a:pt x="5455" y="25573"/>
                  <a:pt x="5231" y="25734"/>
                  <a:pt x="4700" y="25946"/>
                </a:cubicBezTo>
                <a:cubicBezTo>
                  <a:pt x="5330" y="26163"/>
                  <a:pt x="5657" y="26351"/>
                  <a:pt x="5998" y="26381"/>
                </a:cubicBezTo>
                <a:cubicBezTo>
                  <a:pt x="7449" y="26504"/>
                  <a:pt x="8906" y="26711"/>
                  <a:pt x="10356" y="26711"/>
                </a:cubicBezTo>
                <a:cubicBezTo>
                  <a:pt x="10548" y="26711"/>
                  <a:pt x="10740" y="26708"/>
                  <a:pt x="10932" y="26700"/>
                </a:cubicBezTo>
                <a:cubicBezTo>
                  <a:pt x="11237" y="26687"/>
                  <a:pt x="11540" y="26681"/>
                  <a:pt x="11841" y="26681"/>
                </a:cubicBezTo>
                <a:cubicBezTo>
                  <a:pt x="14520" y="26681"/>
                  <a:pt x="17076" y="27202"/>
                  <a:pt x="19640" y="28600"/>
                </a:cubicBezTo>
                <a:cubicBezTo>
                  <a:pt x="17162" y="29620"/>
                  <a:pt x="14876" y="30779"/>
                  <a:pt x="12470" y="31491"/>
                </a:cubicBezTo>
                <a:cubicBezTo>
                  <a:pt x="10066" y="32202"/>
                  <a:pt x="7543" y="32465"/>
                  <a:pt x="5073" y="32925"/>
                </a:cubicBezTo>
                <a:cubicBezTo>
                  <a:pt x="5657" y="33064"/>
                  <a:pt x="6279" y="33194"/>
                  <a:pt x="6899" y="33194"/>
                </a:cubicBezTo>
                <a:cubicBezTo>
                  <a:pt x="6995" y="33194"/>
                  <a:pt x="7091" y="33190"/>
                  <a:pt x="7186" y="33184"/>
                </a:cubicBezTo>
                <a:cubicBezTo>
                  <a:pt x="11288" y="32906"/>
                  <a:pt x="15201" y="31790"/>
                  <a:pt x="19039" y="30249"/>
                </a:cubicBezTo>
                <a:cubicBezTo>
                  <a:pt x="20002" y="29862"/>
                  <a:pt x="21106" y="29675"/>
                  <a:pt x="22159" y="29675"/>
                </a:cubicBezTo>
                <a:cubicBezTo>
                  <a:pt x="22331" y="29675"/>
                  <a:pt x="22502" y="29680"/>
                  <a:pt x="22671" y="29690"/>
                </a:cubicBezTo>
                <a:cubicBezTo>
                  <a:pt x="26099" y="29891"/>
                  <a:pt x="29515" y="30283"/>
                  <a:pt x="32936" y="30608"/>
                </a:cubicBezTo>
                <a:cubicBezTo>
                  <a:pt x="33198" y="30632"/>
                  <a:pt x="33456" y="30715"/>
                  <a:pt x="33721" y="30771"/>
                </a:cubicBezTo>
                <a:cubicBezTo>
                  <a:pt x="33057" y="31232"/>
                  <a:pt x="32458" y="31606"/>
                  <a:pt x="31905" y="32046"/>
                </a:cubicBezTo>
                <a:cubicBezTo>
                  <a:pt x="31537" y="32339"/>
                  <a:pt x="31291" y="32838"/>
                  <a:pt x="30897" y="33049"/>
                </a:cubicBezTo>
                <a:cubicBezTo>
                  <a:pt x="29518" y="33781"/>
                  <a:pt x="28096" y="34425"/>
                  <a:pt x="26694" y="35104"/>
                </a:cubicBezTo>
                <a:cubicBezTo>
                  <a:pt x="25324" y="35767"/>
                  <a:pt x="23983" y="36506"/>
                  <a:pt x="22574" y="37063"/>
                </a:cubicBezTo>
                <a:cubicBezTo>
                  <a:pt x="22261" y="37187"/>
                  <a:pt x="21895" y="37244"/>
                  <a:pt x="21530" y="37244"/>
                </a:cubicBezTo>
                <a:cubicBezTo>
                  <a:pt x="21215" y="37244"/>
                  <a:pt x="20900" y="37201"/>
                  <a:pt x="20619" y="37122"/>
                </a:cubicBezTo>
                <a:cubicBezTo>
                  <a:pt x="18408" y="36501"/>
                  <a:pt x="16247" y="35695"/>
                  <a:pt x="14029" y="35103"/>
                </a:cubicBezTo>
                <a:cubicBezTo>
                  <a:pt x="13685" y="35010"/>
                  <a:pt x="13323" y="34984"/>
                  <a:pt x="12954" y="34984"/>
                </a:cubicBezTo>
                <a:cubicBezTo>
                  <a:pt x="12465" y="34984"/>
                  <a:pt x="11964" y="35030"/>
                  <a:pt x="11474" y="35030"/>
                </a:cubicBezTo>
                <a:cubicBezTo>
                  <a:pt x="11441" y="35030"/>
                  <a:pt x="11407" y="35030"/>
                  <a:pt x="11374" y="35030"/>
                </a:cubicBezTo>
                <a:lnTo>
                  <a:pt x="11374" y="35030"/>
                </a:lnTo>
                <a:cubicBezTo>
                  <a:pt x="11381" y="35111"/>
                  <a:pt x="11388" y="35191"/>
                  <a:pt x="11395" y="35272"/>
                </a:cubicBezTo>
                <a:cubicBezTo>
                  <a:pt x="13982" y="35955"/>
                  <a:pt x="16570" y="36637"/>
                  <a:pt x="19156" y="37319"/>
                </a:cubicBezTo>
                <a:cubicBezTo>
                  <a:pt x="19139" y="37521"/>
                  <a:pt x="19122" y="37721"/>
                  <a:pt x="19105" y="37923"/>
                </a:cubicBezTo>
                <a:cubicBezTo>
                  <a:pt x="17670" y="38072"/>
                  <a:pt x="16235" y="38318"/>
                  <a:pt x="14800" y="38344"/>
                </a:cubicBezTo>
                <a:cubicBezTo>
                  <a:pt x="14717" y="38345"/>
                  <a:pt x="14634" y="38346"/>
                  <a:pt x="14552" y="38346"/>
                </a:cubicBezTo>
                <a:cubicBezTo>
                  <a:pt x="13200" y="38346"/>
                  <a:pt x="11847" y="38164"/>
                  <a:pt x="10494" y="38070"/>
                </a:cubicBezTo>
                <a:cubicBezTo>
                  <a:pt x="10467" y="38249"/>
                  <a:pt x="10440" y="38426"/>
                  <a:pt x="10412" y="38605"/>
                </a:cubicBezTo>
                <a:cubicBezTo>
                  <a:pt x="11302" y="38790"/>
                  <a:pt x="12192" y="38975"/>
                  <a:pt x="13293" y="39203"/>
                </a:cubicBezTo>
                <a:cubicBezTo>
                  <a:pt x="10164" y="41182"/>
                  <a:pt x="6751" y="40685"/>
                  <a:pt x="3603" y="41459"/>
                </a:cubicBezTo>
                <a:cubicBezTo>
                  <a:pt x="3868" y="41651"/>
                  <a:pt x="4115" y="41776"/>
                  <a:pt x="4367" y="41789"/>
                </a:cubicBezTo>
                <a:cubicBezTo>
                  <a:pt x="4806" y="41811"/>
                  <a:pt x="5244" y="41822"/>
                  <a:pt x="5679" y="41822"/>
                </a:cubicBezTo>
                <a:cubicBezTo>
                  <a:pt x="8505" y="41822"/>
                  <a:pt x="11238" y="41334"/>
                  <a:pt x="13792" y="39806"/>
                </a:cubicBezTo>
                <a:cubicBezTo>
                  <a:pt x="14384" y="39451"/>
                  <a:pt x="15114" y="39243"/>
                  <a:pt x="15798" y="39171"/>
                </a:cubicBezTo>
                <a:cubicBezTo>
                  <a:pt x="18649" y="38867"/>
                  <a:pt x="21555" y="38936"/>
                  <a:pt x="24242" y="37617"/>
                </a:cubicBezTo>
                <a:cubicBezTo>
                  <a:pt x="24251" y="37613"/>
                  <a:pt x="24261" y="37611"/>
                  <a:pt x="24272" y="37611"/>
                </a:cubicBezTo>
                <a:cubicBezTo>
                  <a:pt x="24341" y="37611"/>
                  <a:pt x="24444" y="37690"/>
                  <a:pt x="24523" y="37721"/>
                </a:cubicBezTo>
                <a:cubicBezTo>
                  <a:pt x="24515" y="37829"/>
                  <a:pt x="24538" y="37942"/>
                  <a:pt x="24500" y="37972"/>
                </a:cubicBezTo>
                <a:cubicBezTo>
                  <a:pt x="22049" y="39861"/>
                  <a:pt x="19711" y="41953"/>
                  <a:pt x="17101" y="43566"/>
                </a:cubicBezTo>
                <a:cubicBezTo>
                  <a:pt x="15632" y="44475"/>
                  <a:pt x="14044" y="44973"/>
                  <a:pt x="12397" y="44973"/>
                </a:cubicBezTo>
                <a:cubicBezTo>
                  <a:pt x="11368" y="44973"/>
                  <a:pt x="10316" y="44779"/>
                  <a:pt x="9254" y="44368"/>
                </a:cubicBezTo>
                <a:cubicBezTo>
                  <a:pt x="8370" y="44026"/>
                  <a:pt x="7343" y="44085"/>
                  <a:pt x="6389" y="43920"/>
                </a:cubicBezTo>
                <a:cubicBezTo>
                  <a:pt x="5562" y="43777"/>
                  <a:pt x="4743" y="43585"/>
                  <a:pt x="3922" y="43401"/>
                </a:cubicBezTo>
                <a:cubicBezTo>
                  <a:pt x="2896" y="43172"/>
                  <a:pt x="1873" y="42928"/>
                  <a:pt x="848" y="42692"/>
                </a:cubicBezTo>
                <a:lnTo>
                  <a:pt x="743" y="43148"/>
                </a:lnTo>
                <a:cubicBezTo>
                  <a:pt x="1430" y="43374"/>
                  <a:pt x="2114" y="43600"/>
                  <a:pt x="2973" y="43884"/>
                </a:cubicBezTo>
                <a:cubicBezTo>
                  <a:pt x="2029" y="44161"/>
                  <a:pt x="1280" y="44381"/>
                  <a:pt x="530" y="44600"/>
                </a:cubicBezTo>
                <a:cubicBezTo>
                  <a:pt x="543" y="44721"/>
                  <a:pt x="557" y="44839"/>
                  <a:pt x="570" y="44958"/>
                </a:cubicBezTo>
                <a:cubicBezTo>
                  <a:pt x="741" y="44965"/>
                  <a:pt x="911" y="44967"/>
                  <a:pt x="1082" y="44967"/>
                </a:cubicBezTo>
                <a:cubicBezTo>
                  <a:pt x="2875" y="44967"/>
                  <a:pt x="4694" y="44655"/>
                  <a:pt x="6493" y="44655"/>
                </a:cubicBezTo>
                <a:cubicBezTo>
                  <a:pt x="7925" y="44655"/>
                  <a:pt x="9344" y="44853"/>
                  <a:pt x="10727" y="45565"/>
                </a:cubicBezTo>
                <a:cubicBezTo>
                  <a:pt x="9823" y="45899"/>
                  <a:pt x="8932" y="46226"/>
                  <a:pt x="8040" y="46555"/>
                </a:cubicBezTo>
                <a:cubicBezTo>
                  <a:pt x="8083" y="46715"/>
                  <a:pt x="8129" y="46876"/>
                  <a:pt x="8173" y="47036"/>
                </a:cubicBezTo>
                <a:cubicBezTo>
                  <a:pt x="8405" y="47062"/>
                  <a:pt x="8635" y="47074"/>
                  <a:pt x="8863" y="47074"/>
                </a:cubicBezTo>
                <a:cubicBezTo>
                  <a:pt x="10714" y="47074"/>
                  <a:pt x="12475" y="46288"/>
                  <a:pt x="14302" y="45974"/>
                </a:cubicBezTo>
                <a:lnTo>
                  <a:pt x="14302" y="45974"/>
                </a:lnTo>
                <a:cubicBezTo>
                  <a:pt x="12585" y="47348"/>
                  <a:pt x="10990" y="48782"/>
                  <a:pt x="8632" y="48782"/>
                </a:cubicBezTo>
                <a:cubicBezTo>
                  <a:pt x="8581" y="48782"/>
                  <a:pt x="8530" y="48781"/>
                  <a:pt x="8478" y="48780"/>
                </a:cubicBezTo>
                <a:cubicBezTo>
                  <a:pt x="8430" y="48778"/>
                  <a:pt x="8381" y="48778"/>
                  <a:pt x="8331" y="48778"/>
                </a:cubicBezTo>
                <a:cubicBezTo>
                  <a:pt x="6949" y="48778"/>
                  <a:pt x="5548" y="49283"/>
                  <a:pt x="4157" y="49549"/>
                </a:cubicBezTo>
                <a:cubicBezTo>
                  <a:pt x="4163" y="49649"/>
                  <a:pt x="4172" y="49749"/>
                  <a:pt x="4178" y="49848"/>
                </a:cubicBezTo>
                <a:cubicBezTo>
                  <a:pt x="4707" y="49919"/>
                  <a:pt x="5233" y="49989"/>
                  <a:pt x="5762" y="50059"/>
                </a:cubicBezTo>
                <a:cubicBezTo>
                  <a:pt x="5793" y="50175"/>
                  <a:pt x="5823" y="50290"/>
                  <a:pt x="5854" y="50407"/>
                </a:cubicBezTo>
                <a:cubicBezTo>
                  <a:pt x="4640" y="50921"/>
                  <a:pt x="3426" y="51434"/>
                  <a:pt x="2211" y="51947"/>
                </a:cubicBezTo>
                <a:cubicBezTo>
                  <a:pt x="2513" y="51998"/>
                  <a:pt x="2806" y="52023"/>
                  <a:pt x="3091" y="52023"/>
                </a:cubicBezTo>
                <a:cubicBezTo>
                  <a:pt x="4506" y="52023"/>
                  <a:pt x="5708" y="51413"/>
                  <a:pt x="6717" y="50412"/>
                </a:cubicBezTo>
                <a:cubicBezTo>
                  <a:pt x="7379" y="49753"/>
                  <a:pt x="8074" y="49479"/>
                  <a:pt x="8909" y="49479"/>
                </a:cubicBezTo>
                <a:cubicBezTo>
                  <a:pt x="8954" y="49479"/>
                  <a:pt x="8999" y="49480"/>
                  <a:pt x="9045" y="49481"/>
                </a:cubicBezTo>
                <a:cubicBezTo>
                  <a:pt x="9112" y="49484"/>
                  <a:pt x="9178" y="49485"/>
                  <a:pt x="9244" y="49485"/>
                </a:cubicBezTo>
                <a:cubicBezTo>
                  <a:pt x="10330" y="49485"/>
                  <a:pt x="11307" y="49178"/>
                  <a:pt x="12243" y="48519"/>
                </a:cubicBezTo>
                <a:cubicBezTo>
                  <a:pt x="14682" y="46804"/>
                  <a:pt x="17172" y="45166"/>
                  <a:pt x="19638" y="43496"/>
                </a:cubicBezTo>
                <a:cubicBezTo>
                  <a:pt x="19796" y="43389"/>
                  <a:pt x="19950" y="43270"/>
                  <a:pt x="20095" y="43144"/>
                </a:cubicBezTo>
                <a:cubicBezTo>
                  <a:pt x="21572" y="41869"/>
                  <a:pt x="22974" y="40479"/>
                  <a:pt x="24540" y="39335"/>
                </a:cubicBezTo>
                <a:cubicBezTo>
                  <a:pt x="28450" y="36477"/>
                  <a:pt x="32504" y="33830"/>
                  <a:pt x="37107" y="32362"/>
                </a:cubicBezTo>
                <a:cubicBezTo>
                  <a:pt x="38926" y="31783"/>
                  <a:pt x="40879" y="31669"/>
                  <a:pt x="42775" y="31366"/>
                </a:cubicBezTo>
                <a:cubicBezTo>
                  <a:pt x="42799" y="31362"/>
                  <a:pt x="42824" y="31360"/>
                  <a:pt x="42848" y="31360"/>
                </a:cubicBezTo>
                <a:cubicBezTo>
                  <a:pt x="43032" y="31360"/>
                  <a:pt x="43221" y="31458"/>
                  <a:pt x="43331" y="31484"/>
                </a:cubicBezTo>
                <a:cubicBezTo>
                  <a:pt x="41347" y="33127"/>
                  <a:pt x="39361" y="34696"/>
                  <a:pt x="37462" y="36371"/>
                </a:cubicBezTo>
                <a:cubicBezTo>
                  <a:pt x="35850" y="37792"/>
                  <a:pt x="34263" y="39263"/>
                  <a:pt x="32801" y="40845"/>
                </a:cubicBezTo>
                <a:cubicBezTo>
                  <a:pt x="31375" y="42388"/>
                  <a:pt x="29973" y="43884"/>
                  <a:pt x="28067" y="44822"/>
                </a:cubicBezTo>
                <a:cubicBezTo>
                  <a:pt x="27054" y="45321"/>
                  <a:pt x="26165" y="46097"/>
                  <a:pt x="25219" y="46750"/>
                </a:cubicBezTo>
                <a:cubicBezTo>
                  <a:pt x="25307" y="46933"/>
                  <a:pt x="25394" y="47116"/>
                  <a:pt x="25482" y="47299"/>
                </a:cubicBezTo>
                <a:cubicBezTo>
                  <a:pt x="26685" y="46847"/>
                  <a:pt x="27886" y="46395"/>
                  <a:pt x="29121" y="45932"/>
                </a:cubicBezTo>
                <a:lnTo>
                  <a:pt x="29121" y="45932"/>
                </a:lnTo>
                <a:cubicBezTo>
                  <a:pt x="27776" y="48354"/>
                  <a:pt x="26068" y="50347"/>
                  <a:pt x="23879" y="51893"/>
                </a:cubicBezTo>
                <a:cubicBezTo>
                  <a:pt x="23321" y="52286"/>
                  <a:pt x="22851" y="52821"/>
                  <a:pt x="22272" y="53168"/>
                </a:cubicBezTo>
                <a:cubicBezTo>
                  <a:pt x="20439" y="54262"/>
                  <a:pt x="18578" y="55305"/>
                  <a:pt x="16720" y="56352"/>
                </a:cubicBezTo>
                <a:cubicBezTo>
                  <a:pt x="16333" y="56570"/>
                  <a:pt x="15908" y="56715"/>
                  <a:pt x="15501" y="56896"/>
                </a:cubicBezTo>
                <a:cubicBezTo>
                  <a:pt x="15624" y="57083"/>
                  <a:pt x="15749" y="57270"/>
                  <a:pt x="15872" y="57458"/>
                </a:cubicBezTo>
                <a:cubicBezTo>
                  <a:pt x="17749" y="56334"/>
                  <a:pt x="19625" y="55208"/>
                  <a:pt x="21502" y="54085"/>
                </a:cubicBezTo>
                <a:lnTo>
                  <a:pt x="21664" y="54332"/>
                </a:lnTo>
                <a:cubicBezTo>
                  <a:pt x="21466" y="54772"/>
                  <a:pt x="21268" y="55210"/>
                  <a:pt x="21070" y="55650"/>
                </a:cubicBezTo>
                <a:lnTo>
                  <a:pt x="21193" y="55715"/>
                </a:lnTo>
                <a:cubicBezTo>
                  <a:pt x="22339" y="54563"/>
                  <a:pt x="23486" y="53411"/>
                  <a:pt x="24614" y="52275"/>
                </a:cubicBezTo>
                <a:lnTo>
                  <a:pt x="24614" y="52275"/>
                </a:lnTo>
                <a:cubicBezTo>
                  <a:pt x="25476" y="55726"/>
                  <a:pt x="24165" y="58448"/>
                  <a:pt x="22210" y="60984"/>
                </a:cubicBezTo>
                <a:cubicBezTo>
                  <a:pt x="24278" y="59844"/>
                  <a:pt x="25559" y="57538"/>
                  <a:pt x="25549" y="55336"/>
                </a:cubicBezTo>
                <a:cubicBezTo>
                  <a:pt x="25540" y="53323"/>
                  <a:pt x="25259" y="51204"/>
                  <a:pt x="27403" y="49967"/>
                </a:cubicBezTo>
                <a:cubicBezTo>
                  <a:pt x="27434" y="49949"/>
                  <a:pt x="27451" y="49907"/>
                  <a:pt x="27475" y="49876"/>
                </a:cubicBezTo>
                <a:cubicBezTo>
                  <a:pt x="28679" y="48264"/>
                  <a:pt x="29914" y="46675"/>
                  <a:pt x="31081" y="45034"/>
                </a:cubicBezTo>
                <a:cubicBezTo>
                  <a:pt x="33322" y="41879"/>
                  <a:pt x="35855" y="39040"/>
                  <a:pt x="38978" y="36790"/>
                </a:cubicBezTo>
                <a:cubicBezTo>
                  <a:pt x="39721" y="36255"/>
                  <a:pt x="40341" y="35540"/>
                  <a:pt x="41046" y="34942"/>
                </a:cubicBezTo>
                <a:cubicBezTo>
                  <a:pt x="42417" y="33776"/>
                  <a:pt x="43806" y="32632"/>
                  <a:pt x="45199" y="31492"/>
                </a:cubicBezTo>
                <a:cubicBezTo>
                  <a:pt x="45337" y="31381"/>
                  <a:pt x="45544" y="31340"/>
                  <a:pt x="45725" y="31312"/>
                </a:cubicBezTo>
                <a:cubicBezTo>
                  <a:pt x="48450" y="30893"/>
                  <a:pt x="51180" y="30542"/>
                  <a:pt x="53921" y="30542"/>
                </a:cubicBezTo>
                <a:cubicBezTo>
                  <a:pt x="55058" y="30542"/>
                  <a:pt x="56197" y="30602"/>
                  <a:pt x="57339" y="30743"/>
                </a:cubicBezTo>
                <a:cubicBezTo>
                  <a:pt x="64387" y="31613"/>
                  <a:pt x="71434" y="32498"/>
                  <a:pt x="78478" y="33405"/>
                </a:cubicBezTo>
                <a:cubicBezTo>
                  <a:pt x="81992" y="33858"/>
                  <a:pt x="85500" y="34370"/>
                  <a:pt x="89008" y="34870"/>
                </a:cubicBezTo>
                <a:cubicBezTo>
                  <a:pt x="89642" y="34960"/>
                  <a:pt x="90273" y="35103"/>
                  <a:pt x="90895" y="35257"/>
                </a:cubicBezTo>
                <a:cubicBezTo>
                  <a:pt x="92801" y="35729"/>
                  <a:pt x="94707" y="36198"/>
                  <a:pt x="96603" y="36707"/>
                </a:cubicBezTo>
                <a:cubicBezTo>
                  <a:pt x="98634" y="37252"/>
                  <a:pt x="116388" y="39935"/>
                  <a:pt x="118311" y="40476"/>
                </a:cubicBezTo>
                <a:lnTo>
                  <a:pt x="120088" y="34272"/>
                </a:lnTo>
                <a:lnTo>
                  <a:pt x="120088" y="34272"/>
                </a:lnTo>
                <a:cubicBezTo>
                  <a:pt x="120073" y="34273"/>
                  <a:pt x="120055" y="34274"/>
                  <a:pt x="120035" y="34274"/>
                </a:cubicBezTo>
                <a:cubicBezTo>
                  <a:pt x="118548" y="34274"/>
                  <a:pt x="102110" y="32303"/>
                  <a:pt x="101098" y="32018"/>
                </a:cubicBezTo>
                <a:cubicBezTo>
                  <a:pt x="96019" y="30584"/>
                  <a:pt x="90794" y="30061"/>
                  <a:pt x="85596" y="29382"/>
                </a:cubicBezTo>
                <a:cubicBezTo>
                  <a:pt x="83019" y="29046"/>
                  <a:pt x="80419" y="28870"/>
                  <a:pt x="77845" y="28517"/>
                </a:cubicBezTo>
                <a:cubicBezTo>
                  <a:pt x="73880" y="27975"/>
                  <a:pt x="69943" y="27147"/>
                  <a:pt x="65961" y="26833"/>
                </a:cubicBezTo>
                <a:cubicBezTo>
                  <a:pt x="63949" y="26673"/>
                  <a:pt x="62242" y="26000"/>
                  <a:pt x="60761" y="24881"/>
                </a:cubicBezTo>
                <a:cubicBezTo>
                  <a:pt x="55729" y="21079"/>
                  <a:pt x="50461" y="17504"/>
                  <a:pt x="47194" y="11732"/>
                </a:cubicBezTo>
                <a:cubicBezTo>
                  <a:pt x="46204" y="9982"/>
                  <a:pt x="45024" y="8436"/>
                  <a:pt x="43305" y="7322"/>
                </a:cubicBezTo>
                <a:cubicBezTo>
                  <a:pt x="42425" y="6752"/>
                  <a:pt x="41787" y="5772"/>
                  <a:pt x="41075" y="4944"/>
                </a:cubicBezTo>
                <a:cubicBezTo>
                  <a:pt x="40610" y="4401"/>
                  <a:pt x="40320" y="3612"/>
                  <a:pt x="39758" y="3261"/>
                </a:cubicBezTo>
                <a:cubicBezTo>
                  <a:pt x="38583" y="2527"/>
                  <a:pt x="37290" y="1987"/>
                  <a:pt x="36026" y="1415"/>
                </a:cubicBezTo>
                <a:cubicBezTo>
                  <a:pt x="35374" y="1121"/>
                  <a:pt x="34690" y="881"/>
                  <a:pt x="34001" y="697"/>
                </a:cubicBezTo>
                <a:cubicBezTo>
                  <a:pt x="33315" y="514"/>
                  <a:pt x="32602" y="428"/>
                  <a:pt x="31901" y="301"/>
                </a:cubicBezTo>
                <a:cubicBezTo>
                  <a:pt x="31873" y="421"/>
                  <a:pt x="31843" y="547"/>
                  <a:pt x="31813" y="671"/>
                </a:cubicBezTo>
                <a:cubicBezTo>
                  <a:pt x="33432" y="1247"/>
                  <a:pt x="35071" y="1770"/>
                  <a:pt x="36665" y="2415"/>
                </a:cubicBezTo>
                <a:cubicBezTo>
                  <a:pt x="38369" y="3106"/>
                  <a:pt x="40022" y="3924"/>
                  <a:pt x="40840" y="6095"/>
                </a:cubicBezTo>
                <a:cubicBezTo>
                  <a:pt x="39885" y="5577"/>
                  <a:pt x="39133" y="5069"/>
                  <a:pt x="38310" y="4749"/>
                </a:cubicBezTo>
                <a:cubicBezTo>
                  <a:pt x="37438" y="4409"/>
                  <a:pt x="36500" y="4256"/>
                  <a:pt x="35595" y="4008"/>
                </a:cubicBezTo>
                <a:cubicBezTo>
                  <a:pt x="34766" y="3780"/>
                  <a:pt x="33943" y="3531"/>
                  <a:pt x="33117" y="3294"/>
                </a:cubicBezTo>
                <a:cubicBezTo>
                  <a:pt x="33085" y="3403"/>
                  <a:pt x="33053" y="3514"/>
                  <a:pt x="33021" y="3623"/>
                </a:cubicBezTo>
                <a:cubicBezTo>
                  <a:pt x="33465" y="3797"/>
                  <a:pt x="33906" y="3978"/>
                  <a:pt x="34354" y="4143"/>
                </a:cubicBezTo>
                <a:cubicBezTo>
                  <a:pt x="36040" y="4759"/>
                  <a:pt x="37806" y="5208"/>
                  <a:pt x="39397" y="6020"/>
                </a:cubicBezTo>
                <a:cubicBezTo>
                  <a:pt x="41572" y="7126"/>
                  <a:pt x="43949" y="8016"/>
                  <a:pt x="45496" y="10095"/>
                </a:cubicBezTo>
                <a:cubicBezTo>
                  <a:pt x="46773" y="11812"/>
                  <a:pt x="47895" y="13654"/>
                  <a:pt x="49076" y="15448"/>
                </a:cubicBezTo>
                <a:cubicBezTo>
                  <a:pt x="49351" y="15866"/>
                  <a:pt x="49583" y="16312"/>
                  <a:pt x="49901" y="16859"/>
                </a:cubicBezTo>
                <a:cubicBezTo>
                  <a:pt x="44192" y="15660"/>
                  <a:pt x="40470" y="11412"/>
                  <a:pt x="36010" y="8426"/>
                </a:cubicBezTo>
                <a:lnTo>
                  <a:pt x="36010" y="8426"/>
                </a:lnTo>
                <a:cubicBezTo>
                  <a:pt x="36284" y="8926"/>
                  <a:pt x="36575" y="9399"/>
                  <a:pt x="36973" y="9732"/>
                </a:cubicBezTo>
                <a:cubicBezTo>
                  <a:pt x="38430" y="10952"/>
                  <a:pt x="39982" y="12055"/>
                  <a:pt x="41388" y="13332"/>
                </a:cubicBezTo>
                <a:cubicBezTo>
                  <a:pt x="43417" y="15172"/>
                  <a:pt x="45760" y="16355"/>
                  <a:pt x="48314" y="17130"/>
                </a:cubicBezTo>
                <a:cubicBezTo>
                  <a:pt x="50587" y="17820"/>
                  <a:pt x="52386" y="19148"/>
                  <a:pt x="54053" y="20878"/>
                </a:cubicBezTo>
                <a:cubicBezTo>
                  <a:pt x="55349" y="22225"/>
                  <a:pt x="57009" y="23199"/>
                  <a:pt x="58518" y="24324"/>
                </a:cubicBezTo>
                <a:cubicBezTo>
                  <a:pt x="59006" y="24688"/>
                  <a:pt x="59527" y="25003"/>
                  <a:pt x="60032" y="25340"/>
                </a:cubicBezTo>
                <a:lnTo>
                  <a:pt x="59877" y="25687"/>
                </a:lnTo>
                <a:cubicBezTo>
                  <a:pt x="58005" y="25194"/>
                  <a:pt x="56106" y="24784"/>
                  <a:pt x="54264" y="24186"/>
                </a:cubicBezTo>
                <a:cubicBezTo>
                  <a:pt x="50530" y="22973"/>
                  <a:pt x="46816" y="21699"/>
                  <a:pt x="43125" y="20359"/>
                </a:cubicBezTo>
                <a:cubicBezTo>
                  <a:pt x="42225" y="20033"/>
                  <a:pt x="41480" y="19283"/>
                  <a:pt x="40603" y="18860"/>
                </a:cubicBezTo>
                <a:cubicBezTo>
                  <a:pt x="38865" y="18021"/>
                  <a:pt x="37086" y="17267"/>
                  <a:pt x="35320" y="16490"/>
                </a:cubicBezTo>
                <a:cubicBezTo>
                  <a:pt x="33499" y="15689"/>
                  <a:pt x="31859" y="14646"/>
                  <a:pt x="30570" y="13044"/>
                </a:cubicBezTo>
                <a:cubicBezTo>
                  <a:pt x="29559" y="11789"/>
                  <a:pt x="28519" y="10546"/>
                  <a:pt x="27378" y="9421"/>
                </a:cubicBezTo>
                <a:cubicBezTo>
                  <a:pt x="26215" y="8275"/>
                  <a:pt x="24955" y="7221"/>
                  <a:pt x="23648" y="6254"/>
                </a:cubicBezTo>
                <a:cubicBezTo>
                  <a:pt x="23367" y="6046"/>
                  <a:pt x="22990" y="5980"/>
                  <a:pt x="22600" y="5928"/>
                </a:cubicBezTo>
                <a:cubicBezTo>
                  <a:pt x="20900" y="5055"/>
                  <a:pt x="19136" y="4333"/>
                  <a:pt x="18973" y="4174"/>
                </a:cubicBezTo>
                <a:cubicBezTo>
                  <a:pt x="16512" y="1771"/>
                  <a:pt x="13331" y="916"/>
                  <a:pt x="10186" y="0"/>
                </a:cubicBezTo>
                <a:cubicBezTo>
                  <a:pt x="10186" y="0"/>
                  <a:pt x="10185" y="0"/>
                  <a:pt x="10185" y="0"/>
                </a:cubicBezTo>
                <a:close/>
              </a:path>
            </a:pathLst>
          </a:custGeom>
          <a:solidFill>
            <a:srgbClr val="FFFFFF">
              <a:alpha val="21568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" name="Google Shape;126;p35"/>
          <p:cNvSpPr/>
          <p:nvPr/>
        </p:nvSpPr>
        <p:spPr>
          <a:xfrm rot="-9647156">
            <a:off x="-170672" y="3890351"/>
            <a:ext cx="476352" cy="478652"/>
          </a:xfrm>
          <a:custGeom>
            <a:avLst/>
            <a:gdLst/>
            <a:ahLst/>
            <a:cxnLst/>
            <a:rect l="l" t="t" r="r" b="b"/>
            <a:pathLst>
              <a:path w="19054" h="19146" extrusionOk="0">
                <a:moveTo>
                  <a:pt x="11701" y="1"/>
                </a:moveTo>
                <a:cubicBezTo>
                  <a:pt x="11687" y="1"/>
                  <a:pt x="11669" y="5"/>
                  <a:pt x="11665" y="12"/>
                </a:cubicBezTo>
                <a:cubicBezTo>
                  <a:pt x="11630" y="76"/>
                  <a:pt x="11581" y="139"/>
                  <a:pt x="11568" y="207"/>
                </a:cubicBezTo>
                <a:cubicBezTo>
                  <a:pt x="11531" y="417"/>
                  <a:pt x="11512" y="630"/>
                  <a:pt x="11476" y="840"/>
                </a:cubicBezTo>
                <a:cubicBezTo>
                  <a:pt x="11392" y="1331"/>
                  <a:pt x="11306" y="1822"/>
                  <a:pt x="11212" y="2312"/>
                </a:cubicBezTo>
                <a:cubicBezTo>
                  <a:pt x="11144" y="2669"/>
                  <a:pt x="11063" y="3022"/>
                  <a:pt x="10987" y="3376"/>
                </a:cubicBezTo>
                <a:cubicBezTo>
                  <a:pt x="10980" y="3405"/>
                  <a:pt x="10969" y="3430"/>
                  <a:pt x="10946" y="3454"/>
                </a:cubicBezTo>
                <a:cubicBezTo>
                  <a:pt x="10955" y="3386"/>
                  <a:pt x="10972" y="3318"/>
                  <a:pt x="10970" y="3250"/>
                </a:cubicBezTo>
                <a:cubicBezTo>
                  <a:pt x="10965" y="3133"/>
                  <a:pt x="10946" y="3016"/>
                  <a:pt x="10931" y="2900"/>
                </a:cubicBezTo>
                <a:cubicBezTo>
                  <a:pt x="10929" y="2887"/>
                  <a:pt x="10908" y="2877"/>
                  <a:pt x="10902" y="2871"/>
                </a:cubicBezTo>
                <a:cubicBezTo>
                  <a:pt x="10895" y="2842"/>
                  <a:pt x="10892" y="2816"/>
                  <a:pt x="10884" y="2792"/>
                </a:cubicBezTo>
                <a:cubicBezTo>
                  <a:pt x="10869" y="2744"/>
                  <a:pt x="10863" y="2724"/>
                  <a:pt x="10848" y="2724"/>
                </a:cubicBezTo>
                <a:cubicBezTo>
                  <a:pt x="10836" y="2724"/>
                  <a:pt x="10818" y="2736"/>
                  <a:pt x="10786" y="2756"/>
                </a:cubicBezTo>
                <a:cubicBezTo>
                  <a:pt x="10724" y="2795"/>
                  <a:pt x="10660" y="2829"/>
                  <a:pt x="10601" y="2864"/>
                </a:cubicBezTo>
                <a:cubicBezTo>
                  <a:pt x="10636" y="2733"/>
                  <a:pt x="10553" y="2623"/>
                  <a:pt x="10501" y="2504"/>
                </a:cubicBezTo>
                <a:cubicBezTo>
                  <a:pt x="10463" y="2419"/>
                  <a:pt x="10419" y="2337"/>
                  <a:pt x="10373" y="2254"/>
                </a:cubicBezTo>
                <a:cubicBezTo>
                  <a:pt x="10341" y="2194"/>
                  <a:pt x="10316" y="2165"/>
                  <a:pt x="10284" y="2165"/>
                </a:cubicBezTo>
                <a:cubicBezTo>
                  <a:pt x="10256" y="2165"/>
                  <a:pt x="10222" y="2188"/>
                  <a:pt x="10175" y="2234"/>
                </a:cubicBezTo>
                <a:cubicBezTo>
                  <a:pt x="10110" y="2142"/>
                  <a:pt x="10049" y="2048"/>
                  <a:pt x="9977" y="1961"/>
                </a:cubicBezTo>
                <a:cubicBezTo>
                  <a:pt x="9909" y="1880"/>
                  <a:pt x="9829" y="1810"/>
                  <a:pt x="9756" y="1734"/>
                </a:cubicBezTo>
                <a:cubicBezTo>
                  <a:pt x="9743" y="1720"/>
                  <a:pt x="9731" y="1714"/>
                  <a:pt x="9720" y="1714"/>
                </a:cubicBezTo>
                <a:cubicBezTo>
                  <a:pt x="9704" y="1714"/>
                  <a:pt x="9691" y="1726"/>
                  <a:pt x="9680" y="1745"/>
                </a:cubicBezTo>
                <a:cubicBezTo>
                  <a:pt x="9649" y="1803"/>
                  <a:pt x="9618" y="1861"/>
                  <a:pt x="9597" y="1923"/>
                </a:cubicBezTo>
                <a:cubicBezTo>
                  <a:pt x="9560" y="2028"/>
                  <a:pt x="9535" y="2140"/>
                  <a:pt x="9490" y="2243"/>
                </a:cubicBezTo>
                <a:cubicBezTo>
                  <a:pt x="9459" y="2312"/>
                  <a:pt x="9397" y="2368"/>
                  <a:pt x="9386" y="2450"/>
                </a:cubicBezTo>
                <a:cubicBezTo>
                  <a:pt x="9377" y="2510"/>
                  <a:pt x="9365" y="2567"/>
                  <a:pt x="9354" y="2629"/>
                </a:cubicBezTo>
                <a:cubicBezTo>
                  <a:pt x="9156" y="2482"/>
                  <a:pt x="8949" y="2347"/>
                  <a:pt x="8799" y="2120"/>
                </a:cubicBezTo>
                <a:cubicBezTo>
                  <a:pt x="8789" y="2168"/>
                  <a:pt x="8785" y="2196"/>
                  <a:pt x="8778" y="2234"/>
                </a:cubicBezTo>
                <a:cubicBezTo>
                  <a:pt x="8763" y="2211"/>
                  <a:pt x="8749" y="2198"/>
                  <a:pt x="8747" y="2183"/>
                </a:cubicBezTo>
                <a:cubicBezTo>
                  <a:pt x="8740" y="2154"/>
                  <a:pt x="8738" y="2132"/>
                  <a:pt x="8702" y="2132"/>
                </a:cubicBezTo>
                <a:cubicBezTo>
                  <a:pt x="8700" y="2132"/>
                  <a:pt x="8698" y="2132"/>
                  <a:pt x="8695" y="2132"/>
                </a:cubicBezTo>
                <a:cubicBezTo>
                  <a:pt x="8695" y="2132"/>
                  <a:pt x="8694" y="2132"/>
                  <a:pt x="8694" y="2132"/>
                </a:cubicBezTo>
                <a:cubicBezTo>
                  <a:pt x="8682" y="2132"/>
                  <a:pt x="8665" y="2110"/>
                  <a:pt x="8657" y="2095"/>
                </a:cubicBezTo>
                <a:cubicBezTo>
                  <a:pt x="8609" y="2003"/>
                  <a:pt x="8527" y="1947"/>
                  <a:pt x="8439" y="1903"/>
                </a:cubicBezTo>
                <a:cubicBezTo>
                  <a:pt x="8376" y="1873"/>
                  <a:pt x="8320" y="1830"/>
                  <a:pt x="8256" y="1798"/>
                </a:cubicBezTo>
                <a:cubicBezTo>
                  <a:pt x="8236" y="1787"/>
                  <a:pt x="8221" y="1782"/>
                  <a:pt x="8209" y="1782"/>
                </a:cubicBezTo>
                <a:cubicBezTo>
                  <a:pt x="8188" y="1782"/>
                  <a:pt x="8177" y="1799"/>
                  <a:pt x="8166" y="1838"/>
                </a:cubicBezTo>
                <a:cubicBezTo>
                  <a:pt x="8160" y="1857"/>
                  <a:pt x="8152" y="1877"/>
                  <a:pt x="8141" y="1911"/>
                </a:cubicBezTo>
                <a:cubicBezTo>
                  <a:pt x="8090" y="1878"/>
                  <a:pt x="8044" y="1852"/>
                  <a:pt x="8004" y="1818"/>
                </a:cubicBezTo>
                <a:cubicBezTo>
                  <a:pt x="7926" y="1753"/>
                  <a:pt x="7853" y="1682"/>
                  <a:pt x="7774" y="1616"/>
                </a:cubicBezTo>
                <a:cubicBezTo>
                  <a:pt x="7756" y="1601"/>
                  <a:pt x="7737" y="1591"/>
                  <a:pt x="7719" y="1591"/>
                </a:cubicBezTo>
                <a:cubicBezTo>
                  <a:pt x="7700" y="1591"/>
                  <a:pt x="7682" y="1602"/>
                  <a:pt x="7666" y="1632"/>
                </a:cubicBezTo>
                <a:cubicBezTo>
                  <a:pt x="7655" y="1655"/>
                  <a:pt x="7640" y="1665"/>
                  <a:pt x="7621" y="1665"/>
                </a:cubicBezTo>
                <a:cubicBezTo>
                  <a:pt x="7608" y="1665"/>
                  <a:pt x="7593" y="1659"/>
                  <a:pt x="7576" y="1648"/>
                </a:cubicBezTo>
                <a:cubicBezTo>
                  <a:pt x="7495" y="1594"/>
                  <a:pt x="7410" y="1548"/>
                  <a:pt x="7308" y="1537"/>
                </a:cubicBezTo>
                <a:cubicBezTo>
                  <a:pt x="7295" y="1536"/>
                  <a:pt x="7283" y="1535"/>
                  <a:pt x="7272" y="1535"/>
                </a:cubicBezTo>
                <a:cubicBezTo>
                  <a:pt x="7226" y="1535"/>
                  <a:pt x="7203" y="1552"/>
                  <a:pt x="7191" y="1610"/>
                </a:cubicBezTo>
                <a:cubicBezTo>
                  <a:pt x="7165" y="1740"/>
                  <a:pt x="7148" y="1870"/>
                  <a:pt x="7132" y="2001"/>
                </a:cubicBezTo>
                <a:cubicBezTo>
                  <a:pt x="7128" y="2038"/>
                  <a:pt x="7125" y="2060"/>
                  <a:pt x="7100" y="2060"/>
                </a:cubicBezTo>
                <a:cubicBezTo>
                  <a:pt x="7090" y="2060"/>
                  <a:pt x="7078" y="2057"/>
                  <a:pt x="7060" y="2050"/>
                </a:cubicBezTo>
                <a:cubicBezTo>
                  <a:pt x="7004" y="2027"/>
                  <a:pt x="6939" y="2017"/>
                  <a:pt x="6877" y="2007"/>
                </a:cubicBezTo>
                <a:cubicBezTo>
                  <a:pt x="6772" y="1991"/>
                  <a:pt x="6694" y="1924"/>
                  <a:pt x="6607" y="1873"/>
                </a:cubicBezTo>
                <a:cubicBezTo>
                  <a:pt x="6537" y="1831"/>
                  <a:pt x="6465" y="1792"/>
                  <a:pt x="6391" y="1767"/>
                </a:cubicBezTo>
                <a:cubicBezTo>
                  <a:pt x="6371" y="1760"/>
                  <a:pt x="6354" y="1757"/>
                  <a:pt x="6340" y="1757"/>
                </a:cubicBezTo>
                <a:cubicBezTo>
                  <a:pt x="6290" y="1757"/>
                  <a:pt x="6267" y="1794"/>
                  <a:pt x="6268" y="1864"/>
                </a:cubicBezTo>
                <a:cubicBezTo>
                  <a:pt x="6269" y="1890"/>
                  <a:pt x="6269" y="1916"/>
                  <a:pt x="6269" y="1956"/>
                </a:cubicBezTo>
                <a:cubicBezTo>
                  <a:pt x="6200" y="1925"/>
                  <a:pt x="6139" y="1900"/>
                  <a:pt x="6079" y="1872"/>
                </a:cubicBezTo>
                <a:cubicBezTo>
                  <a:pt x="6025" y="1846"/>
                  <a:pt x="5975" y="1812"/>
                  <a:pt x="5922" y="1785"/>
                </a:cubicBezTo>
                <a:cubicBezTo>
                  <a:pt x="5886" y="1766"/>
                  <a:pt x="5860" y="1756"/>
                  <a:pt x="5837" y="1756"/>
                </a:cubicBezTo>
                <a:cubicBezTo>
                  <a:pt x="5801" y="1756"/>
                  <a:pt x="5774" y="1782"/>
                  <a:pt x="5733" y="1841"/>
                </a:cubicBezTo>
                <a:cubicBezTo>
                  <a:pt x="5619" y="1810"/>
                  <a:pt x="5499" y="1777"/>
                  <a:pt x="5379" y="1743"/>
                </a:cubicBezTo>
                <a:cubicBezTo>
                  <a:pt x="5375" y="1742"/>
                  <a:pt x="5371" y="1741"/>
                  <a:pt x="5367" y="1741"/>
                </a:cubicBezTo>
                <a:cubicBezTo>
                  <a:pt x="5324" y="1741"/>
                  <a:pt x="5263" y="1799"/>
                  <a:pt x="5270" y="1842"/>
                </a:cubicBezTo>
                <a:cubicBezTo>
                  <a:pt x="5277" y="1888"/>
                  <a:pt x="5287" y="1934"/>
                  <a:pt x="5293" y="1981"/>
                </a:cubicBezTo>
                <a:cubicBezTo>
                  <a:pt x="5295" y="1988"/>
                  <a:pt x="5291" y="1996"/>
                  <a:pt x="5287" y="2011"/>
                </a:cubicBezTo>
                <a:cubicBezTo>
                  <a:pt x="5265" y="2007"/>
                  <a:pt x="5243" y="2007"/>
                  <a:pt x="5224" y="2002"/>
                </a:cubicBezTo>
                <a:cubicBezTo>
                  <a:pt x="5116" y="1971"/>
                  <a:pt x="5008" y="1940"/>
                  <a:pt x="4900" y="1908"/>
                </a:cubicBezTo>
                <a:cubicBezTo>
                  <a:pt x="4883" y="1902"/>
                  <a:pt x="4866" y="1898"/>
                  <a:pt x="4849" y="1895"/>
                </a:cubicBezTo>
                <a:cubicBezTo>
                  <a:pt x="4835" y="1893"/>
                  <a:pt x="4823" y="1892"/>
                  <a:pt x="4813" y="1892"/>
                </a:cubicBezTo>
                <a:cubicBezTo>
                  <a:pt x="4767" y="1892"/>
                  <a:pt x="4752" y="1916"/>
                  <a:pt x="4729" y="1996"/>
                </a:cubicBezTo>
                <a:cubicBezTo>
                  <a:pt x="4667" y="1985"/>
                  <a:pt x="4605" y="1974"/>
                  <a:pt x="4544" y="1961"/>
                </a:cubicBezTo>
                <a:cubicBezTo>
                  <a:pt x="4479" y="1947"/>
                  <a:pt x="4415" y="1928"/>
                  <a:pt x="4350" y="1916"/>
                </a:cubicBezTo>
                <a:cubicBezTo>
                  <a:pt x="4333" y="1913"/>
                  <a:pt x="4318" y="1911"/>
                  <a:pt x="4304" y="1911"/>
                </a:cubicBezTo>
                <a:cubicBezTo>
                  <a:pt x="4235" y="1911"/>
                  <a:pt x="4205" y="1952"/>
                  <a:pt x="4200" y="2044"/>
                </a:cubicBezTo>
                <a:cubicBezTo>
                  <a:pt x="4178" y="2043"/>
                  <a:pt x="4156" y="2044"/>
                  <a:pt x="4134" y="2041"/>
                </a:cubicBezTo>
                <a:cubicBezTo>
                  <a:pt x="4045" y="2028"/>
                  <a:pt x="3954" y="2014"/>
                  <a:pt x="3865" y="1998"/>
                </a:cubicBezTo>
                <a:cubicBezTo>
                  <a:pt x="3810" y="1990"/>
                  <a:pt x="3757" y="1980"/>
                  <a:pt x="3702" y="1967"/>
                </a:cubicBezTo>
                <a:cubicBezTo>
                  <a:pt x="3676" y="1961"/>
                  <a:pt x="3650" y="1951"/>
                  <a:pt x="3624" y="1951"/>
                </a:cubicBezTo>
                <a:cubicBezTo>
                  <a:pt x="3604" y="1951"/>
                  <a:pt x="3584" y="1957"/>
                  <a:pt x="3564" y="1976"/>
                </a:cubicBezTo>
                <a:cubicBezTo>
                  <a:pt x="3561" y="1979"/>
                  <a:pt x="3556" y="1980"/>
                  <a:pt x="3549" y="1980"/>
                </a:cubicBezTo>
                <a:cubicBezTo>
                  <a:pt x="3537" y="1980"/>
                  <a:pt x="3521" y="1975"/>
                  <a:pt x="3510" y="1972"/>
                </a:cubicBezTo>
                <a:cubicBezTo>
                  <a:pt x="3418" y="1954"/>
                  <a:pt x="3327" y="1946"/>
                  <a:pt x="3236" y="1946"/>
                </a:cubicBezTo>
                <a:cubicBezTo>
                  <a:pt x="3109" y="1946"/>
                  <a:pt x="2983" y="1962"/>
                  <a:pt x="2857" y="1990"/>
                </a:cubicBezTo>
                <a:cubicBezTo>
                  <a:pt x="2843" y="1992"/>
                  <a:pt x="2828" y="1997"/>
                  <a:pt x="2815" y="2003"/>
                </a:cubicBezTo>
                <a:cubicBezTo>
                  <a:pt x="2750" y="2037"/>
                  <a:pt x="2745" y="2067"/>
                  <a:pt x="2805" y="2108"/>
                </a:cubicBezTo>
                <a:cubicBezTo>
                  <a:pt x="2865" y="2150"/>
                  <a:pt x="2930" y="2185"/>
                  <a:pt x="2995" y="2222"/>
                </a:cubicBezTo>
                <a:cubicBezTo>
                  <a:pt x="3089" y="2276"/>
                  <a:pt x="3184" y="2329"/>
                  <a:pt x="3278" y="2383"/>
                </a:cubicBezTo>
                <a:cubicBezTo>
                  <a:pt x="3289" y="2389"/>
                  <a:pt x="3305" y="2403"/>
                  <a:pt x="3304" y="2409"/>
                </a:cubicBezTo>
                <a:cubicBezTo>
                  <a:pt x="3286" y="2476"/>
                  <a:pt x="3341" y="2492"/>
                  <a:pt x="3381" y="2517"/>
                </a:cubicBezTo>
                <a:cubicBezTo>
                  <a:pt x="3520" y="2600"/>
                  <a:pt x="3660" y="2684"/>
                  <a:pt x="3794" y="2764"/>
                </a:cubicBezTo>
                <a:cubicBezTo>
                  <a:pt x="3794" y="2779"/>
                  <a:pt x="3795" y="2782"/>
                  <a:pt x="3794" y="2783"/>
                </a:cubicBezTo>
                <a:cubicBezTo>
                  <a:pt x="3726" y="2883"/>
                  <a:pt x="3728" y="2911"/>
                  <a:pt x="3820" y="2999"/>
                </a:cubicBezTo>
                <a:cubicBezTo>
                  <a:pt x="3898" y="3072"/>
                  <a:pt x="3976" y="3143"/>
                  <a:pt x="4052" y="3217"/>
                </a:cubicBezTo>
                <a:cubicBezTo>
                  <a:pt x="4066" y="3232"/>
                  <a:pt x="4068" y="3261"/>
                  <a:pt x="4078" y="3282"/>
                </a:cubicBezTo>
                <a:cubicBezTo>
                  <a:pt x="4088" y="3305"/>
                  <a:pt x="4096" y="3334"/>
                  <a:pt x="4114" y="3350"/>
                </a:cubicBezTo>
                <a:cubicBezTo>
                  <a:pt x="4184" y="3415"/>
                  <a:pt x="4258" y="3475"/>
                  <a:pt x="4335" y="3541"/>
                </a:cubicBezTo>
                <a:cubicBezTo>
                  <a:pt x="4287" y="3591"/>
                  <a:pt x="4237" y="3642"/>
                  <a:pt x="4187" y="3693"/>
                </a:cubicBezTo>
                <a:cubicBezTo>
                  <a:pt x="4156" y="3724"/>
                  <a:pt x="4127" y="3752"/>
                  <a:pt x="4094" y="3781"/>
                </a:cubicBezTo>
                <a:cubicBezTo>
                  <a:pt x="4052" y="3818"/>
                  <a:pt x="4057" y="3854"/>
                  <a:pt x="4097" y="3888"/>
                </a:cubicBezTo>
                <a:cubicBezTo>
                  <a:pt x="4132" y="3916"/>
                  <a:pt x="4168" y="3942"/>
                  <a:pt x="4205" y="3966"/>
                </a:cubicBezTo>
                <a:cubicBezTo>
                  <a:pt x="4338" y="4055"/>
                  <a:pt x="4472" y="4142"/>
                  <a:pt x="4603" y="4230"/>
                </a:cubicBezTo>
                <a:cubicBezTo>
                  <a:pt x="4612" y="4235"/>
                  <a:pt x="4619" y="4244"/>
                  <a:pt x="4626" y="4250"/>
                </a:cubicBezTo>
                <a:cubicBezTo>
                  <a:pt x="4587" y="4327"/>
                  <a:pt x="4596" y="4358"/>
                  <a:pt x="4675" y="4393"/>
                </a:cubicBezTo>
                <a:cubicBezTo>
                  <a:pt x="4747" y="4424"/>
                  <a:pt x="4824" y="4446"/>
                  <a:pt x="4900" y="4467"/>
                </a:cubicBezTo>
                <a:cubicBezTo>
                  <a:pt x="5076" y="4521"/>
                  <a:pt x="5216" y="4640"/>
                  <a:pt x="5375" y="4724"/>
                </a:cubicBezTo>
                <a:cubicBezTo>
                  <a:pt x="5442" y="4760"/>
                  <a:pt x="5513" y="4785"/>
                  <a:pt x="5584" y="4816"/>
                </a:cubicBezTo>
                <a:cubicBezTo>
                  <a:pt x="5583" y="4819"/>
                  <a:pt x="5584" y="4826"/>
                  <a:pt x="5581" y="4827"/>
                </a:cubicBezTo>
                <a:cubicBezTo>
                  <a:pt x="5435" y="4899"/>
                  <a:pt x="5291" y="4977"/>
                  <a:pt x="5138" y="5037"/>
                </a:cubicBezTo>
                <a:cubicBezTo>
                  <a:pt x="4910" y="5129"/>
                  <a:pt x="4668" y="5162"/>
                  <a:pt x="4422" y="5177"/>
                </a:cubicBezTo>
                <a:cubicBezTo>
                  <a:pt x="4398" y="5179"/>
                  <a:pt x="4372" y="5187"/>
                  <a:pt x="4349" y="5196"/>
                </a:cubicBezTo>
                <a:cubicBezTo>
                  <a:pt x="4242" y="5236"/>
                  <a:pt x="4240" y="5244"/>
                  <a:pt x="4288" y="5346"/>
                </a:cubicBezTo>
                <a:cubicBezTo>
                  <a:pt x="4290" y="5352"/>
                  <a:pt x="4290" y="5360"/>
                  <a:pt x="4293" y="5376"/>
                </a:cubicBezTo>
                <a:cubicBezTo>
                  <a:pt x="4227" y="5388"/>
                  <a:pt x="4160" y="5401"/>
                  <a:pt x="4094" y="5412"/>
                </a:cubicBezTo>
                <a:cubicBezTo>
                  <a:pt x="4061" y="5418"/>
                  <a:pt x="4027" y="5422"/>
                  <a:pt x="3994" y="5429"/>
                </a:cubicBezTo>
                <a:cubicBezTo>
                  <a:pt x="3944" y="5442"/>
                  <a:pt x="3906" y="5464"/>
                  <a:pt x="3928" y="5530"/>
                </a:cubicBezTo>
                <a:cubicBezTo>
                  <a:pt x="3845" y="5553"/>
                  <a:pt x="3763" y="5570"/>
                  <a:pt x="3687" y="5599"/>
                </a:cubicBezTo>
                <a:cubicBezTo>
                  <a:pt x="3607" y="5632"/>
                  <a:pt x="3531" y="5674"/>
                  <a:pt x="3455" y="5718"/>
                </a:cubicBezTo>
                <a:cubicBezTo>
                  <a:pt x="3409" y="5745"/>
                  <a:pt x="3404" y="5782"/>
                  <a:pt x="3448" y="5820"/>
                </a:cubicBezTo>
                <a:cubicBezTo>
                  <a:pt x="3510" y="5875"/>
                  <a:pt x="3568" y="5932"/>
                  <a:pt x="3639" y="5997"/>
                </a:cubicBezTo>
                <a:cubicBezTo>
                  <a:pt x="3569" y="6041"/>
                  <a:pt x="3505" y="6069"/>
                  <a:pt x="3433" y="6070"/>
                </a:cubicBezTo>
                <a:cubicBezTo>
                  <a:pt x="3427" y="6071"/>
                  <a:pt x="3422" y="6071"/>
                  <a:pt x="3416" y="6071"/>
                </a:cubicBezTo>
                <a:cubicBezTo>
                  <a:pt x="3339" y="6071"/>
                  <a:pt x="3260" y="6064"/>
                  <a:pt x="3184" y="6061"/>
                </a:cubicBezTo>
                <a:cubicBezTo>
                  <a:pt x="3165" y="6061"/>
                  <a:pt x="3145" y="6061"/>
                  <a:pt x="3126" y="6062"/>
                </a:cubicBezTo>
                <a:cubicBezTo>
                  <a:pt x="3047" y="6069"/>
                  <a:pt x="3029" y="6093"/>
                  <a:pt x="3054" y="6168"/>
                </a:cubicBezTo>
                <a:cubicBezTo>
                  <a:pt x="3055" y="6173"/>
                  <a:pt x="3053" y="6180"/>
                  <a:pt x="3052" y="6190"/>
                </a:cubicBezTo>
                <a:cubicBezTo>
                  <a:pt x="3026" y="6190"/>
                  <a:pt x="3000" y="6189"/>
                  <a:pt x="2975" y="6189"/>
                </a:cubicBezTo>
                <a:cubicBezTo>
                  <a:pt x="2943" y="6189"/>
                  <a:pt x="2911" y="6190"/>
                  <a:pt x="2880" y="6193"/>
                </a:cubicBezTo>
                <a:cubicBezTo>
                  <a:pt x="2726" y="6206"/>
                  <a:pt x="2586" y="6255"/>
                  <a:pt x="2473" y="6366"/>
                </a:cubicBezTo>
                <a:cubicBezTo>
                  <a:pt x="2430" y="6407"/>
                  <a:pt x="2420" y="6443"/>
                  <a:pt x="2466" y="6489"/>
                </a:cubicBezTo>
                <a:cubicBezTo>
                  <a:pt x="2497" y="6520"/>
                  <a:pt x="2522" y="6559"/>
                  <a:pt x="2554" y="6600"/>
                </a:cubicBezTo>
                <a:cubicBezTo>
                  <a:pt x="2509" y="6612"/>
                  <a:pt x="2471" y="6620"/>
                  <a:pt x="2432" y="6632"/>
                </a:cubicBezTo>
                <a:cubicBezTo>
                  <a:pt x="2330" y="6667"/>
                  <a:pt x="2226" y="6698"/>
                  <a:pt x="2128" y="6743"/>
                </a:cubicBezTo>
                <a:cubicBezTo>
                  <a:pt x="1995" y="6805"/>
                  <a:pt x="1994" y="6828"/>
                  <a:pt x="2098" y="6936"/>
                </a:cubicBezTo>
                <a:cubicBezTo>
                  <a:pt x="2065" y="6952"/>
                  <a:pt x="2033" y="6970"/>
                  <a:pt x="2002" y="6985"/>
                </a:cubicBezTo>
                <a:cubicBezTo>
                  <a:pt x="1958" y="7007"/>
                  <a:pt x="1913" y="7026"/>
                  <a:pt x="1872" y="7052"/>
                </a:cubicBezTo>
                <a:cubicBezTo>
                  <a:pt x="1823" y="7083"/>
                  <a:pt x="1787" y="7121"/>
                  <a:pt x="1833" y="7182"/>
                </a:cubicBezTo>
                <a:cubicBezTo>
                  <a:pt x="1791" y="7220"/>
                  <a:pt x="1750" y="7254"/>
                  <a:pt x="1715" y="7294"/>
                </a:cubicBezTo>
                <a:cubicBezTo>
                  <a:pt x="1668" y="7347"/>
                  <a:pt x="1675" y="7373"/>
                  <a:pt x="1737" y="7407"/>
                </a:cubicBezTo>
                <a:cubicBezTo>
                  <a:pt x="1815" y="7449"/>
                  <a:pt x="1892" y="7492"/>
                  <a:pt x="1969" y="7538"/>
                </a:cubicBezTo>
                <a:cubicBezTo>
                  <a:pt x="1980" y="7543"/>
                  <a:pt x="1992" y="7554"/>
                  <a:pt x="1993" y="7564"/>
                </a:cubicBezTo>
                <a:cubicBezTo>
                  <a:pt x="2011" y="7716"/>
                  <a:pt x="2121" y="7813"/>
                  <a:pt x="2204" y="7924"/>
                </a:cubicBezTo>
                <a:cubicBezTo>
                  <a:pt x="2250" y="7985"/>
                  <a:pt x="2314" y="8033"/>
                  <a:pt x="2364" y="8081"/>
                </a:cubicBezTo>
                <a:cubicBezTo>
                  <a:pt x="2241" y="8177"/>
                  <a:pt x="2118" y="8272"/>
                  <a:pt x="1995" y="8371"/>
                </a:cubicBezTo>
                <a:cubicBezTo>
                  <a:pt x="1962" y="8400"/>
                  <a:pt x="1938" y="8438"/>
                  <a:pt x="1903" y="8464"/>
                </a:cubicBezTo>
                <a:cubicBezTo>
                  <a:pt x="1853" y="8501"/>
                  <a:pt x="1793" y="8525"/>
                  <a:pt x="1742" y="8565"/>
                </a:cubicBezTo>
                <a:cubicBezTo>
                  <a:pt x="1680" y="8612"/>
                  <a:pt x="1618" y="8660"/>
                  <a:pt x="1567" y="8720"/>
                </a:cubicBezTo>
                <a:cubicBezTo>
                  <a:pt x="1515" y="8781"/>
                  <a:pt x="1527" y="8813"/>
                  <a:pt x="1593" y="8860"/>
                </a:cubicBezTo>
                <a:cubicBezTo>
                  <a:pt x="1619" y="8878"/>
                  <a:pt x="1643" y="8897"/>
                  <a:pt x="1671" y="8919"/>
                </a:cubicBezTo>
                <a:cubicBezTo>
                  <a:pt x="1603" y="8987"/>
                  <a:pt x="1537" y="9050"/>
                  <a:pt x="1475" y="9116"/>
                </a:cubicBezTo>
                <a:cubicBezTo>
                  <a:pt x="1376" y="9219"/>
                  <a:pt x="1278" y="9323"/>
                  <a:pt x="1180" y="9426"/>
                </a:cubicBezTo>
                <a:cubicBezTo>
                  <a:pt x="1133" y="9475"/>
                  <a:pt x="1136" y="9486"/>
                  <a:pt x="1213" y="9566"/>
                </a:cubicBezTo>
                <a:cubicBezTo>
                  <a:pt x="1186" y="9611"/>
                  <a:pt x="1154" y="9655"/>
                  <a:pt x="1130" y="9703"/>
                </a:cubicBezTo>
                <a:cubicBezTo>
                  <a:pt x="1098" y="9771"/>
                  <a:pt x="1068" y="9842"/>
                  <a:pt x="1047" y="9914"/>
                </a:cubicBezTo>
                <a:cubicBezTo>
                  <a:pt x="1028" y="9975"/>
                  <a:pt x="1061" y="10008"/>
                  <a:pt x="1120" y="10034"/>
                </a:cubicBezTo>
                <a:cubicBezTo>
                  <a:pt x="1206" y="10073"/>
                  <a:pt x="1287" y="10124"/>
                  <a:pt x="1368" y="10173"/>
                </a:cubicBezTo>
                <a:cubicBezTo>
                  <a:pt x="1408" y="10196"/>
                  <a:pt x="1397" y="10219"/>
                  <a:pt x="1367" y="10253"/>
                </a:cubicBezTo>
                <a:cubicBezTo>
                  <a:pt x="1272" y="10356"/>
                  <a:pt x="1181" y="10464"/>
                  <a:pt x="1092" y="10571"/>
                </a:cubicBezTo>
                <a:cubicBezTo>
                  <a:pt x="1049" y="10620"/>
                  <a:pt x="1010" y="10674"/>
                  <a:pt x="969" y="10726"/>
                </a:cubicBezTo>
                <a:cubicBezTo>
                  <a:pt x="943" y="10761"/>
                  <a:pt x="922" y="10793"/>
                  <a:pt x="975" y="10828"/>
                </a:cubicBezTo>
                <a:cubicBezTo>
                  <a:pt x="985" y="10834"/>
                  <a:pt x="984" y="10874"/>
                  <a:pt x="975" y="10891"/>
                </a:cubicBezTo>
                <a:cubicBezTo>
                  <a:pt x="935" y="10959"/>
                  <a:pt x="884" y="11020"/>
                  <a:pt x="851" y="11091"/>
                </a:cubicBezTo>
                <a:cubicBezTo>
                  <a:pt x="820" y="11155"/>
                  <a:pt x="802" y="11226"/>
                  <a:pt x="786" y="11297"/>
                </a:cubicBezTo>
                <a:cubicBezTo>
                  <a:pt x="775" y="11349"/>
                  <a:pt x="791" y="11394"/>
                  <a:pt x="856" y="11404"/>
                </a:cubicBezTo>
                <a:cubicBezTo>
                  <a:pt x="871" y="11406"/>
                  <a:pt x="883" y="11416"/>
                  <a:pt x="901" y="11423"/>
                </a:cubicBezTo>
                <a:cubicBezTo>
                  <a:pt x="862" y="11487"/>
                  <a:pt x="826" y="11546"/>
                  <a:pt x="789" y="11605"/>
                </a:cubicBezTo>
                <a:cubicBezTo>
                  <a:pt x="677" y="11778"/>
                  <a:pt x="559" y="11947"/>
                  <a:pt x="452" y="12124"/>
                </a:cubicBezTo>
                <a:cubicBezTo>
                  <a:pt x="336" y="12316"/>
                  <a:pt x="200" y="12495"/>
                  <a:pt x="76" y="12681"/>
                </a:cubicBezTo>
                <a:cubicBezTo>
                  <a:pt x="46" y="12726"/>
                  <a:pt x="27" y="12780"/>
                  <a:pt x="10" y="12831"/>
                </a:cubicBezTo>
                <a:cubicBezTo>
                  <a:pt x="1" y="12862"/>
                  <a:pt x="12" y="12885"/>
                  <a:pt x="38" y="12885"/>
                </a:cubicBezTo>
                <a:cubicBezTo>
                  <a:pt x="45" y="12885"/>
                  <a:pt x="54" y="12883"/>
                  <a:pt x="64" y="12879"/>
                </a:cubicBezTo>
                <a:cubicBezTo>
                  <a:pt x="130" y="12853"/>
                  <a:pt x="195" y="12824"/>
                  <a:pt x="259" y="12791"/>
                </a:cubicBezTo>
                <a:cubicBezTo>
                  <a:pt x="385" y="12728"/>
                  <a:pt x="507" y="12659"/>
                  <a:pt x="635" y="12601"/>
                </a:cubicBezTo>
                <a:cubicBezTo>
                  <a:pt x="757" y="12544"/>
                  <a:pt x="886" y="12497"/>
                  <a:pt x="1012" y="12449"/>
                </a:cubicBezTo>
                <a:cubicBezTo>
                  <a:pt x="1073" y="12424"/>
                  <a:pt x="1138" y="12403"/>
                  <a:pt x="1201" y="12380"/>
                </a:cubicBezTo>
                <a:cubicBezTo>
                  <a:pt x="1226" y="12455"/>
                  <a:pt x="1236" y="12478"/>
                  <a:pt x="1278" y="12478"/>
                </a:cubicBezTo>
                <a:cubicBezTo>
                  <a:pt x="1292" y="12478"/>
                  <a:pt x="1309" y="12475"/>
                  <a:pt x="1332" y="12471"/>
                </a:cubicBezTo>
                <a:cubicBezTo>
                  <a:pt x="1400" y="12459"/>
                  <a:pt x="1467" y="12435"/>
                  <a:pt x="1531" y="12408"/>
                </a:cubicBezTo>
                <a:cubicBezTo>
                  <a:pt x="1743" y="12320"/>
                  <a:pt x="1953" y="12227"/>
                  <a:pt x="2164" y="12136"/>
                </a:cubicBezTo>
                <a:cubicBezTo>
                  <a:pt x="2169" y="12135"/>
                  <a:pt x="2175" y="12135"/>
                  <a:pt x="2183" y="12133"/>
                </a:cubicBezTo>
                <a:cubicBezTo>
                  <a:pt x="2191" y="12207"/>
                  <a:pt x="2196" y="12279"/>
                  <a:pt x="2204" y="12351"/>
                </a:cubicBezTo>
                <a:cubicBezTo>
                  <a:pt x="2210" y="12405"/>
                  <a:pt x="2247" y="12435"/>
                  <a:pt x="2312" y="12435"/>
                </a:cubicBezTo>
                <a:cubicBezTo>
                  <a:pt x="2402" y="12435"/>
                  <a:pt x="2477" y="12397"/>
                  <a:pt x="2546" y="12346"/>
                </a:cubicBezTo>
                <a:cubicBezTo>
                  <a:pt x="2569" y="12330"/>
                  <a:pt x="2591" y="12313"/>
                  <a:pt x="2617" y="12292"/>
                </a:cubicBezTo>
                <a:cubicBezTo>
                  <a:pt x="2636" y="12338"/>
                  <a:pt x="2663" y="12354"/>
                  <a:pt x="2695" y="12354"/>
                </a:cubicBezTo>
                <a:cubicBezTo>
                  <a:pt x="2712" y="12354"/>
                  <a:pt x="2731" y="12349"/>
                  <a:pt x="2750" y="12341"/>
                </a:cubicBezTo>
                <a:cubicBezTo>
                  <a:pt x="2877" y="12284"/>
                  <a:pt x="3004" y="12225"/>
                  <a:pt x="3130" y="12169"/>
                </a:cubicBezTo>
                <a:cubicBezTo>
                  <a:pt x="3141" y="12199"/>
                  <a:pt x="3158" y="12230"/>
                  <a:pt x="3166" y="12265"/>
                </a:cubicBezTo>
                <a:cubicBezTo>
                  <a:pt x="3175" y="12306"/>
                  <a:pt x="3197" y="12326"/>
                  <a:pt x="3226" y="12326"/>
                </a:cubicBezTo>
                <a:cubicBezTo>
                  <a:pt x="3243" y="12326"/>
                  <a:pt x="3263" y="12319"/>
                  <a:pt x="3284" y="12306"/>
                </a:cubicBezTo>
                <a:cubicBezTo>
                  <a:pt x="3364" y="12253"/>
                  <a:pt x="3440" y="12194"/>
                  <a:pt x="3515" y="12136"/>
                </a:cubicBezTo>
                <a:cubicBezTo>
                  <a:pt x="3670" y="12011"/>
                  <a:pt x="3824" y="11885"/>
                  <a:pt x="3978" y="11759"/>
                </a:cubicBezTo>
                <a:cubicBezTo>
                  <a:pt x="3999" y="11741"/>
                  <a:pt x="4022" y="11721"/>
                  <a:pt x="4047" y="11701"/>
                </a:cubicBezTo>
                <a:cubicBezTo>
                  <a:pt x="4083" y="11818"/>
                  <a:pt x="4119" y="11934"/>
                  <a:pt x="4153" y="12049"/>
                </a:cubicBezTo>
                <a:cubicBezTo>
                  <a:pt x="4162" y="12083"/>
                  <a:pt x="4177" y="12099"/>
                  <a:pt x="4204" y="12099"/>
                </a:cubicBezTo>
                <a:cubicBezTo>
                  <a:pt x="4211" y="12099"/>
                  <a:pt x="4218" y="12098"/>
                  <a:pt x="4226" y="12097"/>
                </a:cubicBezTo>
                <a:cubicBezTo>
                  <a:pt x="4349" y="12069"/>
                  <a:pt x="4457" y="12013"/>
                  <a:pt x="4533" y="11908"/>
                </a:cubicBezTo>
                <a:cubicBezTo>
                  <a:pt x="4562" y="11933"/>
                  <a:pt x="4584" y="11945"/>
                  <a:pt x="4603" y="11945"/>
                </a:cubicBezTo>
                <a:cubicBezTo>
                  <a:pt x="4626" y="11945"/>
                  <a:pt x="4646" y="11928"/>
                  <a:pt x="4673" y="11894"/>
                </a:cubicBezTo>
                <a:cubicBezTo>
                  <a:pt x="4739" y="11811"/>
                  <a:pt x="4803" y="11726"/>
                  <a:pt x="4866" y="11647"/>
                </a:cubicBezTo>
                <a:cubicBezTo>
                  <a:pt x="4880" y="11649"/>
                  <a:pt x="4885" y="11649"/>
                  <a:pt x="4888" y="11652"/>
                </a:cubicBezTo>
                <a:cubicBezTo>
                  <a:pt x="4925" y="11695"/>
                  <a:pt x="4946" y="11717"/>
                  <a:pt x="4967" y="11717"/>
                </a:cubicBezTo>
                <a:cubicBezTo>
                  <a:pt x="4988" y="11717"/>
                  <a:pt x="5008" y="11694"/>
                  <a:pt x="5045" y="11649"/>
                </a:cubicBezTo>
                <a:cubicBezTo>
                  <a:pt x="5140" y="11533"/>
                  <a:pt x="5236" y="11417"/>
                  <a:pt x="5328" y="11297"/>
                </a:cubicBezTo>
                <a:cubicBezTo>
                  <a:pt x="5364" y="11248"/>
                  <a:pt x="5387" y="11191"/>
                  <a:pt x="5419" y="11133"/>
                </a:cubicBezTo>
                <a:cubicBezTo>
                  <a:pt x="5444" y="11178"/>
                  <a:pt x="5465" y="11215"/>
                  <a:pt x="5485" y="11253"/>
                </a:cubicBezTo>
                <a:cubicBezTo>
                  <a:pt x="5503" y="11287"/>
                  <a:pt x="5522" y="11305"/>
                  <a:pt x="5543" y="11305"/>
                </a:cubicBezTo>
                <a:cubicBezTo>
                  <a:pt x="5560" y="11305"/>
                  <a:pt x="5578" y="11294"/>
                  <a:pt x="5598" y="11271"/>
                </a:cubicBezTo>
                <a:cubicBezTo>
                  <a:pt x="5671" y="11190"/>
                  <a:pt x="5740" y="11104"/>
                  <a:pt x="5805" y="11015"/>
                </a:cubicBezTo>
                <a:cubicBezTo>
                  <a:pt x="5869" y="10926"/>
                  <a:pt x="5946" y="10852"/>
                  <a:pt x="6038" y="10789"/>
                </a:cubicBezTo>
                <a:cubicBezTo>
                  <a:pt x="6111" y="10739"/>
                  <a:pt x="6176" y="10675"/>
                  <a:pt x="6234" y="10608"/>
                </a:cubicBezTo>
                <a:cubicBezTo>
                  <a:pt x="6279" y="10557"/>
                  <a:pt x="6304" y="10490"/>
                  <a:pt x="6346" y="10438"/>
                </a:cubicBezTo>
                <a:cubicBezTo>
                  <a:pt x="6392" y="10382"/>
                  <a:pt x="6453" y="10339"/>
                  <a:pt x="6500" y="10284"/>
                </a:cubicBezTo>
                <a:cubicBezTo>
                  <a:pt x="6556" y="10217"/>
                  <a:pt x="6598" y="10140"/>
                  <a:pt x="6655" y="10074"/>
                </a:cubicBezTo>
                <a:cubicBezTo>
                  <a:pt x="6749" y="9967"/>
                  <a:pt x="6852" y="9868"/>
                  <a:pt x="6948" y="9764"/>
                </a:cubicBezTo>
                <a:cubicBezTo>
                  <a:pt x="7024" y="9682"/>
                  <a:pt x="7097" y="9599"/>
                  <a:pt x="7173" y="9514"/>
                </a:cubicBezTo>
                <a:cubicBezTo>
                  <a:pt x="7178" y="9517"/>
                  <a:pt x="7184" y="9519"/>
                  <a:pt x="7190" y="9522"/>
                </a:cubicBezTo>
                <a:cubicBezTo>
                  <a:pt x="7158" y="9626"/>
                  <a:pt x="7134" y="9733"/>
                  <a:pt x="7093" y="9832"/>
                </a:cubicBezTo>
                <a:cubicBezTo>
                  <a:pt x="7037" y="9970"/>
                  <a:pt x="6969" y="10104"/>
                  <a:pt x="6901" y="10236"/>
                </a:cubicBezTo>
                <a:cubicBezTo>
                  <a:pt x="6834" y="10367"/>
                  <a:pt x="6764" y="10496"/>
                  <a:pt x="6690" y="10622"/>
                </a:cubicBezTo>
                <a:cubicBezTo>
                  <a:pt x="6604" y="10767"/>
                  <a:pt x="6511" y="10906"/>
                  <a:pt x="6421" y="11049"/>
                </a:cubicBezTo>
                <a:cubicBezTo>
                  <a:pt x="6416" y="11057"/>
                  <a:pt x="6411" y="11067"/>
                  <a:pt x="6407" y="11077"/>
                </a:cubicBezTo>
                <a:cubicBezTo>
                  <a:pt x="6376" y="11149"/>
                  <a:pt x="6383" y="11166"/>
                  <a:pt x="6463" y="11194"/>
                </a:cubicBezTo>
                <a:cubicBezTo>
                  <a:pt x="6466" y="11292"/>
                  <a:pt x="6392" y="11358"/>
                  <a:pt x="6351" y="11437"/>
                </a:cubicBezTo>
                <a:cubicBezTo>
                  <a:pt x="6335" y="11469"/>
                  <a:pt x="6310" y="11497"/>
                  <a:pt x="6291" y="11528"/>
                </a:cubicBezTo>
                <a:cubicBezTo>
                  <a:pt x="6260" y="11576"/>
                  <a:pt x="6249" y="11626"/>
                  <a:pt x="6242" y="11687"/>
                </a:cubicBezTo>
                <a:cubicBezTo>
                  <a:pt x="6232" y="11782"/>
                  <a:pt x="6193" y="11874"/>
                  <a:pt x="6157" y="11965"/>
                </a:cubicBezTo>
                <a:cubicBezTo>
                  <a:pt x="6135" y="12022"/>
                  <a:pt x="6092" y="12069"/>
                  <a:pt x="6069" y="12125"/>
                </a:cubicBezTo>
                <a:cubicBezTo>
                  <a:pt x="6043" y="12188"/>
                  <a:pt x="6061" y="12208"/>
                  <a:pt x="6129" y="12217"/>
                </a:cubicBezTo>
                <a:cubicBezTo>
                  <a:pt x="6159" y="12220"/>
                  <a:pt x="6187" y="12227"/>
                  <a:pt x="6227" y="12235"/>
                </a:cubicBezTo>
                <a:cubicBezTo>
                  <a:pt x="6196" y="12292"/>
                  <a:pt x="6175" y="12343"/>
                  <a:pt x="6145" y="12389"/>
                </a:cubicBezTo>
                <a:cubicBezTo>
                  <a:pt x="6083" y="12486"/>
                  <a:pt x="6021" y="12582"/>
                  <a:pt x="5955" y="12677"/>
                </a:cubicBezTo>
                <a:cubicBezTo>
                  <a:pt x="5920" y="12727"/>
                  <a:pt x="5877" y="12773"/>
                  <a:pt x="5841" y="12822"/>
                </a:cubicBezTo>
                <a:cubicBezTo>
                  <a:pt x="5812" y="12862"/>
                  <a:pt x="5779" y="12904"/>
                  <a:pt x="5841" y="12949"/>
                </a:cubicBezTo>
                <a:cubicBezTo>
                  <a:pt x="5850" y="12955"/>
                  <a:pt x="5845" y="12991"/>
                  <a:pt x="5837" y="13010"/>
                </a:cubicBezTo>
                <a:cubicBezTo>
                  <a:pt x="5795" y="13125"/>
                  <a:pt x="5749" y="13239"/>
                  <a:pt x="5704" y="13355"/>
                </a:cubicBezTo>
                <a:cubicBezTo>
                  <a:pt x="5696" y="13377"/>
                  <a:pt x="5691" y="13400"/>
                  <a:pt x="5691" y="13423"/>
                </a:cubicBezTo>
                <a:cubicBezTo>
                  <a:pt x="5691" y="13503"/>
                  <a:pt x="5713" y="13583"/>
                  <a:pt x="5813" y="13583"/>
                </a:cubicBezTo>
                <a:cubicBezTo>
                  <a:pt x="5823" y="13583"/>
                  <a:pt x="5834" y="13582"/>
                  <a:pt x="5845" y="13580"/>
                </a:cubicBezTo>
                <a:cubicBezTo>
                  <a:pt x="5862" y="13577"/>
                  <a:pt x="5878" y="13578"/>
                  <a:pt x="5899" y="13577"/>
                </a:cubicBezTo>
                <a:lnTo>
                  <a:pt x="5899" y="13577"/>
                </a:lnTo>
                <a:cubicBezTo>
                  <a:pt x="5897" y="13604"/>
                  <a:pt x="5892" y="13627"/>
                  <a:pt x="5890" y="13649"/>
                </a:cubicBezTo>
                <a:cubicBezTo>
                  <a:pt x="5883" y="13735"/>
                  <a:pt x="5863" y="13815"/>
                  <a:pt x="5876" y="13905"/>
                </a:cubicBezTo>
                <a:cubicBezTo>
                  <a:pt x="5888" y="13994"/>
                  <a:pt x="5845" y="14092"/>
                  <a:pt x="5825" y="14185"/>
                </a:cubicBezTo>
                <a:cubicBezTo>
                  <a:pt x="5820" y="14206"/>
                  <a:pt x="5810" y="14226"/>
                  <a:pt x="5806" y="14247"/>
                </a:cubicBezTo>
                <a:cubicBezTo>
                  <a:pt x="5794" y="14314"/>
                  <a:pt x="5804" y="14329"/>
                  <a:pt x="5876" y="14344"/>
                </a:cubicBezTo>
                <a:lnTo>
                  <a:pt x="5830" y="14591"/>
                </a:lnTo>
                <a:cubicBezTo>
                  <a:pt x="5816" y="14659"/>
                  <a:pt x="5792" y="14729"/>
                  <a:pt x="5792" y="14796"/>
                </a:cubicBezTo>
                <a:cubicBezTo>
                  <a:pt x="5792" y="14872"/>
                  <a:pt x="5806" y="14906"/>
                  <a:pt x="5848" y="14906"/>
                </a:cubicBezTo>
                <a:cubicBezTo>
                  <a:pt x="5865" y="14906"/>
                  <a:pt x="5886" y="14900"/>
                  <a:pt x="5913" y="14889"/>
                </a:cubicBezTo>
                <a:cubicBezTo>
                  <a:pt x="6017" y="14847"/>
                  <a:pt x="6120" y="14801"/>
                  <a:pt x="6223" y="14755"/>
                </a:cubicBezTo>
                <a:cubicBezTo>
                  <a:pt x="6252" y="14744"/>
                  <a:pt x="6280" y="14731"/>
                  <a:pt x="6309" y="14718"/>
                </a:cubicBezTo>
                <a:cubicBezTo>
                  <a:pt x="6338" y="14782"/>
                  <a:pt x="6354" y="14810"/>
                  <a:pt x="6384" y="14810"/>
                </a:cubicBezTo>
                <a:cubicBezTo>
                  <a:pt x="6405" y="14810"/>
                  <a:pt x="6431" y="14797"/>
                  <a:pt x="6473" y="14775"/>
                </a:cubicBezTo>
                <a:cubicBezTo>
                  <a:pt x="6598" y="14707"/>
                  <a:pt x="6721" y="14635"/>
                  <a:pt x="6845" y="14565"/>
                </a:cubicBezTo>
                <a:cubicBezTo>
                  <a:pt x="6860" y="14558"/>
                  <a:pt x="6875" y="14550"/>
                  <a:pt x="6892" y="14542"/>
                </a:cubicBezTo>
                <a:lnTo>
                  <a:pt x="6892" y="14542"/>
                </a:lnTo>
                <a:cubicBezTo>
                  <a:pt x="6871" y="14715"/>
                  <a:pt x="6854" y="14884"/>
                  <a:pt x="6830" y="15053"/>
                </a:cubicBezTo>
                <a:cubicBezTo>
                  <a:pt x="6820" y="15127"/>
                  <a:pt x="6802" y="15202"/>
                  <a:pt x="6782" y="15275"/>
                </a:cubicBezTo>
                <a:cubicBezTo>
                  <a:pt x="6757" y="15363"/>
                  <a:pt x="6725" y="15450"/>
                  <a:pt x="6699" y="15537"/>
                </a:cubicBezTo>
                <a:cubicBezTo>
                  <a:pt x="6690" y="15564"/>
                  <a:pt x="6689" y="15593"/>
                  <a:pt x="6687" y="15620"/>
                </a:cubicBezTo>
                <a:cubicBezTo>
                  <a:pt x="6685" y="15670"/>
                  <a:pt x="6699" y="15706"/>
                  <a:pt x="6752" y="15706"/>
                </a:cubicBezTo>
                <a:cubicBezTo>
                  <a:pt x="6757" y="15706"/>
                  <a:pt x="6762" y="15706"/>
                  <a:pt x="6767" y="15705"/>
                </a:cubicBezTo>
                <a:cubicBezTo>
                  <a:pt x="6771" y="15704"/>
                  <a:pt x="6774" y="15704"/>
                  <a:pt x="6778" y="15704"/>
                </a:cubicBezTo>
                <a:cubicBezTo>
                  <a:pt x="6794" y="15704"/>
                  <a:pt x="6809" y="15709"/>
                  <a:pt x="6830" y="15712"/>
                </a:cubicBezTo>
                <a:cubicBezTo>
                  <a:pt x="6829" y="15738"/>
                  <a:pt x="6829" y="15762"/>
                  <a:pt x="6826" y="15783"/>
                </a:cubicBezTo>
                <a:cubicBezTo>
                  <a:pt x="6804" y="15939"/>
                  <a:pt x="6783" y="16096"/>
                  <a:pt x="6761" y="16251"/>
                </a:cubicBezTo>
                <a:cubicBezTo>
                  <a:pt x="6758" y="16272"/>
                  <a:pt x="6754" y="16292"/>
                  <a:pt x="6753" y="16314"/>
                </a:cubicBezTo>
                <a:cubicBezTo>
                  <a:pt x="6749" y="16402"/>
                  <a:pt x="6758" y="16413"/>
                  <a:pt x="6845" y="16428"/>
                </a:cubicBezTo>
                <a:cubicBezTo>
                  <a:pt x="6854" y="16544"/>
                  <a:pt x="6859" y="16660"/>
                  <a:pt x="6870" y="16776"/>
                </a:cubicBezTo>
                <a:cubicBezTo>
                  <a:pt x="6875" y="16830"/>
                  <a:pt x="6891" y="16884"/>
                  <a:pt x="6908" y="16937"/>
                </a:cubicBezTo>
                <a:cubicBezTo>
                  <a:pt x="6922" y="16975"/>
                  <a:pt x="6945" y="16992"/>
                  <a:pt x="6976" y="16992"/>
                </a:cubicBezTo>
                <a:cubicBezTo>
                  <a:pt x="6990" y="16992"/>
                  <a:pt x="7005" y="16989"/>
                  <a:pt x="7021" y="16983"/>
                </a:cubicBezTo>
                <a:cubicBezTo>
                  <a:pt x="7225" y="16907"/>
                  <a:pt x="7428" y="16833"/>
                  <a:pt x="7631" y="16758"/>
                </a:cubicBezTo>
                <a:cubicBezTo>
                  <a:pt x="7643" y="16754"/>
                  <a:pt x="7656" y="16752"/>
                  <a:pt x="7664" y="16750"/>
                </a:cubicBezTo>
                <a:cubicBezTo>
                  <a:pt x="7677" y="16902"/>
                  <a:pt x="7687" y="17050"/>
                  <a:pt x="7700" y="17197"/>
                </a:cubicBezTo>
                <a:cubicBezTo>
                  <a:pt x="7703" y="17217"/>
                  <a:pt x="7729" y="17236"/>
                  <a:pt x="7744" y="17255"/>
                </a:cubicBezTo>
                <a:cubicBezTo>
                  <a:pt x="7755" y="17271"/>
                  <a:pt x="7772" y="17285"/>
                  <a:pt x="7775" y="17302"/>
                </a:cubicBezTo>
                <a:cubicBezTo>
                  <a:pt x="7788" y="17378"/>
                  <a:pt x="7795" y="17454"/>
                  <a:pt x="7806" y="17529"/>
                </a:cubicBezTo>
                <a:cubicBezTo>
                  <a:pt x="7813" y="17569"/>
                  <a:pt x="7818" y="17610"/>
                  <a:pt x="7831" y="17648"/>
                </a:cubicBezTo>
                <a:cubicBezTo>
                  <a:pt x="7858" y="17729"/>
                  <a:pt x="7883" y="17757"/>
                  <a:pt x="7952" y="17757"/>
                </a:cubicBezTo>
                <a:cubicBezTo>
                  <a:pt x="7969" y="17757"/>
                  <a:pt x="7989" y="17756"/>
                  <a:pt x="8012" y="17752"/>
                </a:cubicBezTo>
                <a:lnTo>
                  <a:pt x="8012" y="17752"/>
                </a:lnTo>
                <a:cubicBezTo>
                  <a:pt x="8012" y="17884"/>
                  <a:pt x="8019" y="18016"/>
                  <a:pt x="8011" y="18145"/>
                </a:cubicBezTo>
                <a:cubicBezTo>
                  <a:pt x="7998" y="18342"/>
                  <a:pt x="7971" y="18540"/>
                  <a:pt x="7954" y="18736"/>
                </a:cubicBezTo>
                <a:cubicBezTo>
                  <a:pt x="7946" y="18820"/>
                  <a:pt x="7945" y="18907"/>
                  <a:pt x="7950" y="18992"/>
                </a:cubicBezTo>
                <a:cubicBezTo>
                  <a:pt x="7952" y="19035"/>
                  <a:pt x="7968" y="19080"/>
                  <a:pt x="7988" y="19118"/>
                </a:cubicBezTo>
                <a:cubicBezTo>
                  <a:pt x="7998" y="19136"/>
                  <a:pt x="8011" y="19145"/>
                  <a:pt x="8024" y="19145"/>
                </a:cubicBezTo>
                <a:cubicBezTo>
                  <a:pt x="8038" y="19145"/>
                  <a:pt x="8052" y="19134"/>
                  <a:pt x="8060" y="19113"/>
                </a:cubicBezTo>
                <a:cubicBezTo>
                  <a:pt x="8091" y="19033"/>
                  <a:pt x="8161" y="18975"/>
                  <a:pt x="8171" y="18882"/>
                </a:cubicBezTo>
                <a:cubicBezTo>
                  <a:pt x="8174" y="18841"/>
                  <a:pt x="8215" y="18804"/>
                  <a:pt x="8237" y="18764"/>
                </a:cubicBezTo>
                <a:cubicBezTo>
                  <a:pt x="8367" y="18532"/>
                  <a:pt x="8493" y="18299"/>
                  <a:pt x="8626" y="18069"/>
                </a:cubicBezTo>
                <a:cubicBezTo>
                  <a:pt x="8664" y="18006"/>
                  <a:pt x="8721" y="17951"/>
                  <a:pt x="8775" y="17886"/>
                </a:cubicBezTo>
                <a:cubicBezTo>
                  <a:pt x="8791" y="17905"/>
                  <a:pt x="8811" y="17922"/>
                  <a:pt x="8824" y="17943"/>
                </a:cubicBezTo>
                <a:cubicBezTo>
                  <a:pt x="8843" y="17972"/>
                  <a:pt x="8864" y="17985"/>
                  <a:pt x="8887" y="17985"/>
                </a:cubicBezTo>
                <a:cubicBezTo>
                  <a:pt x="8905" y="17985"/>
                  <a:pt x="8924" y="17977"/>
                  <a:pt x="8943" y="17963"/>
                </a:cubicBezTo>
                <a:cubicBezTo>
                  <a:pt x="8979" y="17938"/>
                  <a:pt x="9020" y="17913"/>
                  <a:pt x="9045" y="17878"/>
                </a:cubicBezTo>
                <a:cubicBezTo>
                  <a:pt x="9151" y="17724"/>
                  <a:pt x="9264" y="17572"/>
                  <a:pt x="9326" y="17389"/>
                </a:cubicBezTo>
                <a:cubicBezTo>
                  <a:pt x="9352" y="17315"/>
                  <a:pt x="9402" y="17249"/>
                  <a:pt x="9442" y="17177"/>
                </a:cubicBezTo>
                <a:cubicBezTo>
                  <a:pt x="9529" y="17259"/>
                  <a:pt x="9619" y="17341"/>
                  <a:pt x="9709" y="17425"/>
                </a:cubicBezTo>
                <a:cubicBezTo>
                  <a:pt x="9729" y="17445"/>
                  <a:pt x="9747" y="17455"/>
                  <a:pt x="9767" y="17455"/>
                </a:cubicBezTo>
                <a:cubicBezTo>
                  <a:pt x="9783" y="17455"/>
                  <a:pt x="9800" y="17448"/>
                  <a:pt x="9820" y="17435"/>
                </a:cubicBezTo>
                <a:cubicBezTo>
                  <a:pt x="9901" y="17378"/>
                  <a:pt x="9943" y="17297"/>
                  <a:pt x="9979" y="17210"/>
                </a:cubicBezTo>
                <a:cubicBezTo>
                  <a:pt x="10017" y="17122"/>
                  <a:pt x="10054" y="17032"/>
                  <a:pt x="10089" y="16942"/>
                </a:cubicBezTo>
                <a:cubicBezTo>
                  <a:pt x="10103" y="16907"/>
                  <a:pt x="10111" y="16870"/>
                  <a:pt x="10123" y="16827"/>
                </a:cubicBezTo>
                <a:cubicBezTo>
                  <a:pt x="10139" y="16832"/>
                  <a:pt x="10157" y="16834"/>
                  <a:pt x="10175" y="16838"/>
                </a:cubicBezTo>
                <a:cubicBezTo>
                  <a:pt x="10196" y="16843"/>
                  <a:pt x="10213" y="16846"/>
                  <a:pt x="10227" y="16846"/>
                </a:cubicBezTo>
                <a:cubicBezTo>
                  <a:pt x="10262" y="16846"/>
                  <a:pt x="10276" y="16827"/>
                  <a:pt x="10292" y="16775"/>
                </a:cubicBezTo>
                <a:cubicBezTo>
                  <a:pt x="10329" y="16657"/>
                  <a:pt x="10384" y="16550"/>
                  <a:pt x="10463" y="16453"/>
                </a:cubicBezTo>
                <a:cubicBezTo>
                  <a:pt x="10486" y="16427"/>
                  <a:pt x="10487" y="16384"/>
                  <a:pt x="10497" y="16349"/>
                </a:cubicBezTo>
                <a:cubicBezTo>
                  <a:pt x="10542" y="16374"/>
                  <a:pt x="10589" y="16402"/>
                  <a:pt x="10638" y="16426"/>
                </a:cubicBezTo>
                <a:cubicBezTo>
                  <a:pt x="10652" y="16433"/>
                  <a:pt x="10666" y="16437"/>
                  <a:pt x="10678" y="16437"/>
                </a:cubicBezTo>
                <a:cubicBezTo>
                  <a:pt x="10702" y="16437"/>
                  <a:pt x="10723" y="16425"/>
                  <a:pt x="10739" y="16402"/>
                </a:cubicBezTo>
                <a:cubicBezTo>
                  <a:pt x="10764" y="16363"/>
                  <a:pt x="10787" y="16322"/>
                  <a:pt x="10806" y="16279"/>
                </a:cubicBezTo>
                <a:cubicBezTo>
                  <a:pt x="10844" y="16185"/>
                  <a:pt x="10880" y="16091"/>
                  <a:pt x="10918" y="15995"/>
                </a:cubicBezTo>
                <a:cubicBezTo>
                  <a:pt x="10920" y="15989"/>
                  <a:pt x="10924" y="15984"/>
                  <a:pt x="10924" y="15978"/>
                </a:cubicBezTo>
                <a:cubicBezTo>
                  <a:pt x="10926" y="15908"/>
                  <a:pt x="10935" y="15846"/>
                  <a:pt x="11002" y="15800"/>
                </a:cubicBezTo>
                <a:cubicBezTo>
                  <a:pt x="11024" y="15784"/>
                  <a:pt x="11016" y="15728"/>
                  <a:pt x="11023" y="15691"/>
                </a:cubicBezTo>
                <a:cubicBezTo>
                  <a:pt x="11031" y="15645"/>
                  <a:pt x="11037" y="15599"/>
                  <a:pt x="11046" y="15545"/>
                </a:cubicBezTo>
                <a:cubicBezTo>
                  <a:pt x="11159" y="15645"/>
                  <a:pt x="11259" y="15737"/>
                  <a:pt x="11365" y="15821"/>
                </a:cubicBezTo>
                <a:cubicBezTo>
                  <a:pt x="11370" y="15825"/>
                  <a:pt x="11376" y="15827"/>
                  <a:pt x="11384" y="15827"/>
                </a:cubicBezTo>
                <a:cubicBezTo>
                  <a:pt x="11402" y="15827"/>
                  <a:pt x="11425" y="15819"/>
                  <a:pt x="11442" y="15818"/>
                </a:cubicBezTo>
                <a:cubicBezTo>
                  <a:pt x="11568" y="15885"/>
                  <a:pt x="11696" y="15955"/>
                  <a:pt x="11825" y="16022"/>
                </a:cubicBezTo>
                <a:cubicBezTo>
                  <a:pt x="11829" y="16024"/>
                  <a:pt x="11834" y="16025"/>
                  <a:pt x="11839" y="16025"/>
                </a:cubicBezTo>
                <a:cubicBezTo>
                  <a:pt x="11852" y="16025"/>
                  <a:pt x="11868" y="16019"/>
                  <a:pt x="11878" y="16014"/>
                </a:cubicBezTo>
                <a:cubicBezTo>
                  <a:pt x="11936" y="15975"/>
                  <a:pt x="11974" y="15924"/>
                  <a:pt x="11990" y="15851"/>
                </a:cubicBezTo>
                <a:cubicBezTo>
                  <a:pt x="12004" y="15780"/>
                  <a:pt x="12032" y="15712"/>
                  <a:pt x="12055" y="15643"/>
                </a:cubicBezTo>
                <a:cubicBezTo>
                  <a:pt x="12065" y="15607"/>
                  <a:pt x="12073" y="15569"/>
                  <a:pt x="12082" y="15533"/>
                </a:cubicBezTo>
                <a:cubicBezTo>
                  <a:pt x="12100" y="15539"/>
                  <a:pt x="12115" y="15542"/>
                  <a:pt x="12128" y="15542"/>
                </a:cubicBezTo>
                <a:cubicBezTo>
                  <a:pt x="12161" y="15542"/>
                  <a:pt x="12179" y="15520"/>
                  <a:pt x="12186" y="15464"/>
                </a:cubicBezTo>
                <a:cubicBezTo>
                  <a:pt x="12209" y="15316"/>
                  <a:pt x="12221" y="15168"/>
                  <a:pt x="12238" y="15024"/>
                </a:cubicBezTo>
                <a:cubicBezTo>
                  <a:pt x="12278" y="15043"/>
                  <a:pt x="12330" y="15068"/>
                  <a:pt x="12384" y="15093"/>
                </a:cubicBezTo>
                <a:cubicBezTo>
                  <a:pt x="12402" y="15101"/>
                  <a:pt x="12419" y="15106"/>
                  <a:pt x="12434" y="15106"/>
                </a:cubicBezTo>
                <a:cubicBezTo>
                  <a:pt x="12465" y="15106"/>
                  <a:pt x="12488" y="15087"/>
                  <a:pt x="12500" y="15049"/>
                </a:cubicBezTo>
                <a:cubicBezTo>
                  <a:pt x="12529" y="14965"/>
                  <a:pt x="12555" y="14879"/>
                  <a:pt x="12564" y="14791"/>
                </a:cubicBezTo>
                <a:cubicBezTo>
                  <a:pt x="12576" y="14666"/>
                  <a:pt x="12574" y="14538"/>
                  <a:pt x="12574" y="14411"/>
                </a:cubicBezTo>
                <a:cubicBezTo>
                  <a:pt x="12574" y="14369"/>
                  <a:pt x="12564" y="14328"/>
                  <a:pt x="12559" y="14285"/>
                </a:cubicBezTo>
                <a:cubicBezTo>
                  <a:pt x="12627" y="14250"/>
                  <a:pt x="12633" y="14234"/>
                  <a:pt x="12598" y="14112"/>
                </a:cubicBezTo>
                <a:cubicBezTo>
                  <a:pt x="12574" y="14026"/>
                  <a:pt x="12540" y="13941"/>
                  <a:pt x="12519" y="13854"/>
                </a:cubicBezTo>
                <a:cubicBezTo>
                  <a:pt x="12499" y="13777"/>
                  <a:pt x="12489" y="13696"/>
                  <a:pt x="12474" y="13616"/>
                </a:cubicBezTo>
                <a:lnTo>
                  <a:pt x="12474" y="13616"/>
                </a:lnTo>
                <a:cubicBezTo>
                  <a:pt x="12536" y="13633"/>
                  <a:pt x="12597" y="13650"/>
                  <a:pt x="12656" y="13669"/>
                </a:cubicBezTo>
                <a:cubicBezTo>
                  <a:pt x="12668" y="13672"/>
                  <a:pt x="12678" y="13674"/>
                  <a:pt x="12688" y="13674"/>
                </a:cubicBezTo>
                <a:cubicBezTo>
                  <a:pt x="12721" y="13674"/>
                  <a:pt x="12742" y="13653"/>
                  <a:pt x="12745" y="13614"/>
                </a:cubicBezTo>
                <a:cubicBezTo>
                  <a:pt x="12751" y="13521"/>
                  <a:pt x="12751" y="13426"/>
                  <a:pt x="12751" y="13330"/>
                </a:cubicBezTo>
                <a:cubicBezTo>
                  <a:pt x="12751" y="13274"/>
                  <a:pt x="12752" y="13217"/>
                  <a:pt x="12744" y="13162"/>
                </a:cubicBezTo>
                <a:cubicBezTo>
                  <a:pt x="12719" y="13018"/>
                  <a:pt x="12690" y="12876"/>
                  <a:pt x="12664" y="12729"/>
                </a:cubicBezTo>
                <a:lnTo>
                  <a:pt x="12664" y="12729"/>
                </a:lnTo>
                <a:cubicBezTo>
                  <a:pt x="12668" y="12731"/>
                  <a:pt x="12680" y="12737"/>
                  <a:pt x="12690" y="12737"/>
                </a:cubicBezTo>
                <a:cubicBezTo>
                  <a:pt x="12691" y="12737"/>
                  <a:pt x="12692" y="12737"/>
                  <a:pt x="12693" y="12737"/>
                </a:cubicBezTo>
                <a:cubicBezTo>
                  <a:pt x="12711" y="12734"/>
                  <a:pt x="12737" y="12731"/>
                  <a:pt x="12747" y="12718"/>
                </a:cubicBezTo>
                <a:cubicBezTo>
                  <a:pt x="12761" y="12701"/>
                  <a:pt x="12771" y="12672"/>
                  <a:pt x="12768" y="12650"/>
                </a:cubicBezTo>
                <a:cubicBezTo>
                  <a:pt x="12766" y="12626"/>
                  <a:pt x="12749" y="12603"/>
                  <a:pt x="12737" y="12579"/>
                </a:cubicBezTo>
                <a:cubicBezTo>
                  <a:pt x="12680" y="12467"/>
                  <a:pt x="12669" y="12348"/>
                  <a:pt x="12664" y="12224"/>
                </a:cubicBezTo>
                <a:cubicBezTo>
                  <a:pt x="12656" y="12080"/>
                  <a:pt x="12632" y="11936"/>
                  <a:pt x="12623" y="11792"/>
                </a:cubicBezTo>
                <a:cubicBezTo>
                  <a:pt x="12621" y="11752"/>
                  <a:pt x="12637" y="11716"/>
                  <a:pt x="12580" y="11716"/>
                </a:cubicBezTo>
                <a:cubicBezTo>
                  <a:pt x="12578" y="11716"/>
                  <a:pt x="12577" y="11716"/>
                  <a:pt x="12575" y="11716"/>
                </a:cubicBezTo>
                <a:cubicBezTo>
                  <a:pt x="12616" y="11661"/>
                  <a:pt x="12612" y="11593"/>
                  <a:pt x="12570" y="11540"/>
                </a:cubicBezTo>
                <a:cubicBezTo>
                  <a:pt x="12560" y="11528"/>
                  <a:pt x="12559" y="11504"/>
                  <a:pt x="12555" y="11487"/>
                </a:cubicBezTo>
                <a:cubicBezTo>
                  <a:pt x="12544" y="11428"/>
                  <a:pt x="12536" y="11370"/>
                  <a:pt x="12524" y="11314"/>
                </a:cubicBezTo>
                <a:cubicBezTo>
                  <a:pt x="12513" y="11266"/>
                  <a:pt x="12497" y="11219"/>
                  <a:pt x="12480" y="11175"/>
                </a:cubicBezTo>
                <a:cubicBezTo>
                  <a:pt x="12473" y="11143"/>
                  <a:pt x="12477" y="11106"/>
                  <a:pt x="12461" y="11080"/>
                </a:cubicBezTo>
                <a:cubicBezTo>
                  <a:pt x="12442" y="11051"/>
                  <a:pt x="12524" y="11004"/>
                  <a:pt x="12461" y="11001"/>
                </a:cubicBezTo>
                <a:cubicBezTo>
                  <a:pt x="12453" y="10967"/>
                  <a:pt x="12436" y="10934"/>
                  <a:pt x="12446" y="10921"/>
                </a:cubicBezTo>
                <a:cubicBezTo>
                  <a:pt x="12478" y="10872"/>
                  <a:pt x="12446" y="10829"/>
                  <a:pt x="12448" y="10785"/>
                </a:cubicBezTo>
                <a:cubicBezTo>
                  <a:pt x="12454" y="10664"/>
                  <a:pt x="12469" y="10545"/>
                  <a:pt x="12483" y="10424"/>
                </a:cubicBezTo>
                <a:cubicBezTo>
                  <a:pt x="12485" y="10402"/>
                  <a:pt x="12490" y="10380"/>
                  <a:pt x="12508" y="10356"/>
                </a:cubicBezTo>
                <a:cubicBezTo>
                  <a:pt x="12544" y="10434"/>
                  <a:pt x="12580" y="10511"/>
                  <a:pt x="12615" y="10589"/>
                </a:cubicBezTo>
                <a:cubicBezTo>
                  <a:pt x="12667" y="10705"/>
                  <a:pt x="12716" y="10819"/>
                  <a:pt x="12768" y="10933"/>
                </a:cubicBezTo>
                <a:cubicBezTo>
                  <a:pt x="12804" y="11014"/>
                  <a:pt x="12834" y="11099"/>
                  <a:pt x="12878" y="11178"/>
                </a:cubicBezTo>
                <a:cubicBezTo>
                  <a:pt x="12961" y="11332"/>
                  <a:pt x="13058" y="11481"/>
                  <a:pt x="13138" y="11638"/>
                </a:cubicBezTo>
                <a:cubicBezTo>
                  <a:pt x="13202" y="11760"/>
                  <a:pt x="13250" y="11890"/>
                  <a:pt x="13306" y="12017"/>
                </a:cubicBezTo>
                <a:cubicBezTo>
                  <a:pt x="13320" y="12052"/>
                  <a:pt x="13333" y="12088"/>
                  <a:pt x="13354" y="12120"/>
                </a:cubicBezTo>
                <a:cubicBezTo>
                  <a:pt x="13364" y="12136"/>
                  <a:pt x="13389" y="12142"/>
                  <a:pt x="13413" y="12146"/>
                </a:cubicBezTo>
                <a:cubicBezTo>
                  <a:pt x="13467" y="12279"/>
                  <a:pt x="13557" y="12390"/>
                  <a:pt x="13652" y="12500"/>
                </a:cubicBezTo>
                <a:cubicBezTo>
                  <a:pt x="13688" y="12541"/>
                  <a:pt x="13713" y="12593"/>
                  <a:pt x="13743" y="12639"/>
                </a:cubicBezTo>
                <a:cubicBezTo>
                  <a:pt x="13750" y="12651"/>
                  <a:pt x="13754" y="12666"/>
                  <a:pt x="13763" y="12678"/>
                </a:cubicBezTo>
                <a:cubicBezTo>
                  <a:pt x="13793" y="12731"/>
                  <a:pt x="13819" y="12757"/>
                  <a:pt x="13847" y="12757"/>
                </a:cubicBezTo>
                <a:cubicBezTo>
                  <a:pt x="13872" y="12757"/>
                  <a:pt x="13898" y="12737"/>
                  <a:pt x="13929" y="12697"/>
                </a:cubicBezTo>
                <a:cubicBezTo>
                  <a:pt x="13937" y="12686"/>
                  <a:pt x="13945" y="12676"/>
                  <a:pt x="13948" y="12672"/>
                </a:cubicBezTo>
                <a:cubicBezTo>
                  <a:pt x="14040" y="12796"/>
                  <a:pt x="14138" y="12918"/>
                  <a:pt x="14220" y="13047"/>
                </a:cubicBezTo>
                <a:cubicBezTo>
                  <a:pt x="14279" y="13141"/>
                  <a:pt x="14319" y="13249"/>
                  <a:pt x="14366" y="13351"/>
                </a:cubicBezTo>
                <a:cubicBezTo>
                  <a:pt x="14377" y="13372"/>
                  <a:pt x="14383" y="13395"/>
                  <a:pt x="14395" y="13416"/>
                </a:cubicBezTo>
                <a:cubicBezTo>
                  <a:pt x="14426" y="13471"/>
                  <a:pt x="14447" y="13496"/>
                  <a:pt x="14476" y="13496"/>
                </a:cubicBezTo>
                <a:cubicBezTo>
                  <a:pt x="14497" y="13496"/>
                  <a:pt x="14522" y="13483"/>
                  <a:pt x="14560" y="13459"/>
                </a:cubicBezTo>
                <a:cubicBezTo>
                  <a:pt x="14629" y="13602"/>
                  <a:pt x="14752" y="13691"/>
                  <a:pt x="14875" y="13782"/>
                </a:cubicBezTo>
                <a:cubicBezTo>
                  <a:pt x="14911" y="13808"/>
                  <a:pt x="14942" y="13820"/>
                  <a:pt x="14971" y="13820"/>
                </a:cubicBezTo>
                <a:cubicBezTo>
                  <a:pt x="15013" y="13820"/>
                  <a:pt x="15049" y="13795"/>
                  <a:pt x="15086" y="13745"/>
                </a:cubicBezTo>
                <a:cubicBezTo>
                  <a:pt x="15122" y="13697"/>
                  <a:pt x="15159" y="13650"/>
                  <a:pt x="15191" y="13601"/>
                </a:cubicBezTo>
                <a:cubicBezTo>
                  <a:pt x="15216" y="13560"/>
                  <a:pt x="15235" y="13514"/>
                  <a:pt x="15255" y="13472"/>
                </a:cubicBezTo>
                <a:cubicBezTo>
                  <a:pt x="15340" y="13627"/>
                  <a:pt x="15496" y="13719"/>
                  <a:pt x="15621" y="13843"/>
                </a:cubicBezTo>
                <a:cubicBezTo>
                  <a:pt x="15710" y="13932"/>
                  <a:pt x="15793" y="14030"/>
                  <a:pt x="15879" y="14124"/>
                </a:cubicBezTo>
                <a:cubicBezTo>
                  <a:pt x="15934" y="14184"/>
                  <a:pt x="15967" y="14215"/>
                  <a:pt x="15999" y="14215"/>
                </a:cubicBezTo>
                <a:cubicBezTo>
                  <a:pt x="16031" y="14215"/>
                  <a:pt x="16062" y="14182"/>
                  <a:pt x="16114" y="14115"/>
                </a:cubicBezTo>
                <a:cubicBezTo>
                  <a:pt x="16201" y="14199"/>
                  <a:pt x="16288" y="14280"/>
                  <a:pt x="16373" y="14364"/>
                </a:cubicBezTo>
                <a:cubicBezTo>
                  <a:pt x="16411" y="14402"/>
                  <a:pt x="16431" y="14420"/>
                  <a:pt x="16450" y="14420"/>
                </a:cubicBezTo>
                <a:cubicBezTo>
                  <a:pt x="16466" y="14420"/>
                  <a:pt x="16481" y="14407"/>
                  <a:pt x="16507" y="14384"/>
                </a:cubicBezTo>
                <a:cubicBezTo>
                  <a:pt x="16621" y="14468"/>
                  <a:pt x="16729" y="14558"/>
                  <a:pt x="16846" y="14633"/>
                </a:cubicBezTo>
                <a:cubicBezTo>
                  <a:pt x="16869" y="14648"/>
                  <a:pt x="16887" y="14655"/>
                  <a:pt x="16902" y="14655"/>
                </a:cubicBezTo>
                <a:cubicBezTo>
                  <a:pt x="16932" y="14655"/>
                  <a:pt x="16953" y="14629"/>
                  <a:pt x="16979" y="14579"/>
                </a:cubicBezTo>
                <a:cubicBezTo>
                  <a:pt x="17012" y="14514"/>
                  <a:pt x="17051" y="14452"/>
                  <a:pt x="17089" y="14385"/>
                </a:cubicBezTo>
                <a:cubicBezTo>
                  <a:pt x="17215" y="14496"/>
                  <a:pt x="17346" y="14610"/>
                  <a:pt x="17480" y="14728"/>
                </a:cubicBezTo>
                <a:cubicBezTo>
                  <a:pt x="17490" y="14713"/>
                  <a:pt x="17503" y="14699"/>
                  <a:pt x="17508" y="14692"/>
                </a:cubicBezTo>
                <a:cubicBezTo>
                  <a:pt x="17657" y="14764"/>
                  <a:pt x="17760" y="14910"/>
                  <a:pt x="17936" y="14933"/>
                </a:cubicBezTo>
                <a:cubicBezTo>
                  <a:pt x="17952" y="14935"/>
                  <a:pt x="17963" y="14937"/>
                  <a:pt x="17972" y="14937"/>
                </a:cubicBezTo>
                <a:cubicBezTo>
                  <a:pt x="17994" y="14937"/>
                  <a:pt x="17998" y="14927"/>
                  <a:pt x="18009" y="14890"/>
                </a:cubicBezTo>
                <a:cubicBezTo>
                  <a:pt x="18159" y="14997"/>
                  <a:pt x="18312" y="15104"/>
                  <a:pt x="18462" y="15213"/>
                </a:cubicBezTo>
                <a:cubicBezTo>
                  <a:pt x="18549" y="15276"/>
                  <a:pt x="18630" y="15346"/>
                  <a:pt x="18718" y="15407"/>
                </a:cubicBezTo>
                <a:cubicBezTo>
                  <a:pt x="18751" y="15429"/>
                  <a:pt x="18797" y="15434"/>
                  <a:pt x="18837" y="15449"/>
                </a:cubicBezTo>
                <a:cubicBezTo>
                  <a:pt x="18840" y="15412"/>
                  <a:pt x="18856" y="15369"/>
                  <a:pt x="18843" y="15337"/>
                </a:cubicBezTo>
                <a:cubicBezTo>
                  <a:pt x="18802" y="15222"/>
                  <a:pt x="18755" y="15108"/>
                  <a:pt x="18703" y="14997"/>
                </a:cubicBezTo>
                <a:cubicBezTo>
                  <a:pt x="18652" y="14884"/>
                  <a:pt x="18593" y="14775"/>
                  <a:pt x="18537" y="14663"/>
                </a:cubicBezTo>
                <a:lnTo>
                  <a:pt x="18555" y="14663"/>
                </a:lnTo>
                <a:cubicBezTo>
                  <a:pt x="18562" y="14641"/>
                  <a:pt x="18579" y="14615"/>
                  <a:pt x="18573" y="14599"/>
                </a:cubicBezTo>
                <a:cubicBezTo>
                  <a:pt x="18529" y="14488"/>
                  <a:pt x="18478" y="14381"/>
                  <a:pt x="18436" y="14272"/>
                </a:cubicBezTo>
                <a:cubicBezTo>
                  <a:pt x="18421" y="14237"/>
                  <a:pt x="18431" y="14195"/>
                  <a:pt x="18418" y="14160"/>
                </a:cubicBezTo>
                <a:cubicBezTo>
                  <a:pt x="18393" y="14091"/>
                  <a:pt x="18358" y="14025"/>
                  <a:pt x="18326" y="13953"/>
                </a:cubicBezTo>
                <a:lnTo>
                  <a:pt x="18368" y="13953"/>
                </a:lnTo>
                <a:cubicBezTo>
                  <a:pt x="18369" y="13953"/>
                  <a:pt x="18370" y="13953"/>
                  <a:pt x="18371" y="13953"/>
                </a:cubicBezTo>
                <a:cubicBezTo>
                  <a:pt x="18462" y="13953"/>
                  <a:pt x="18498" y="13914"/>
                  <a:pt x="18481" y="13822"/>
                </a:cubicBezTo>
                <a:cubicBezTo>
                  <a:pt x="18453" y="13676"/>
                  <a:pt x="18422" y="13532"/>
                  <a:pt x="18389" y="13388"/>
                </a:cubicBezTo>
                <a:cubicBezTo>
                  <a:pt x="18379" y="13345"/>
                  <a:pt x="18359" y="13305"/>
                  <a:pt x="18341" y="13258"/>
                </a:cubicBezTo>
                <a:lnTo>
                  <a:pt x="18341" y="13258"/>
                </a:lnTo>
                <a:cubicBezTo>
                  <a:pt x="18359" y="13259"/>
                  <a:pt x="18380" y="13261"/>
                  <a:pt x="18402" y="13262"/>
                </a:cubicBezTo>
                <a:cubicBezTo>
                  <a:pt x="18403" y="13262"/>
                  <a:pt x="18404" y="13262"/>
                  <a:pt x="18405" y="13262"/>
                </a:cubicBezTo>
                <a:cubicBezTo>
                  <a:pt x="18451" y="13262"/>
                  <a:pt x="18471" y="13237"/>
                  <a:pt x="18451" y="13196"/>
                </a:cubicBezTo>
                <a:cubicBezTo>
                  <a:pt x="18426" y="13143"/>
                  <a:pt x="18391" y="13093"/>
                  <a:pt x="18366" y="13040"/>
                </a:cubicBezTo>
                <a:cubicBezTo>
                  <a:pt x="18338" y="12982"/>
                  <a:pt x="18311" y="12922"/>
                  <a:pt x="18292" y="12860"/>
                </a:cubicBezTo>
                <a:cubicBezTo>
                  <a:pt x="18257" y="12747"/>
                  <a:pt x="18227" y="12632"/>
                  <a:pt x="18198" y="12529"/>
                </a:cubicBezTo>
                <a:cubicBezTo>
                  <a:pt x="18323" y="12481"/>
                  <a:pt x="18452" y="12435"/>
                  <a:pt x="18580" y="12384"/>
                </a:cubicBezTo>
                <a:cubicBezTo>
                  <a:pt x="18599" y="12377"/>
                  <a:pt x="18622" y="12343"/>
                  <a:pt x="18620" y="12325"/>
                </a:cubicBezTo>
                <a:cubicBezTo>
                  <a:pt x="18606" y="12240"/>
                  <a:pt x="18584" y="12156"/>
                  <a:pt x="18563" y="12066"/>
                </a:cubicBezTo>
                <a:cubicBezTo>
                  <a:pt x="18604" y="12043"/>
                  <a:pt x="18606" y="12029"/>
                  <a:pt x="18564" y="11971"/>
                </a:cubicBezTo>
                <a:cubicBezTo>
                  <a:pt x="18517" y="11903"/>
                  <a:pt x="18473" y="11831"/>
                  <a:pt x="18416" y="11744"/>
                </a:cubicBezTo>
                <a:cubicBezTo>
                  <a:pt x="18502" y="11716"/>
                  <a:pt x="18511" y="11695"/>
                  <a:pt x="18454" y="11631"/>
                </a:cubicBezTo>
                <a:cubicBezTo>
                  <a:pt x="18368" y="11529"/>
                  <a:pt x="18276" y="11432"/>
                  <a:pt x="18190" y="11330"/>
                </a:cubicBezTo>
                <a:cubicBezTo>
                  <a:pt x="18164" y="11299"/>
                  <a:pt x="18148" y="11260"/>
                  <a:pt x="18128" y="11226"/>
                </a:cubicBezTo>
                <a:cubicBezTo>
                  <a:pt x="18193" y="11215"/>
                  <a:pt x="18251" y="11205"/>
                  <a:pt x="18307" y="11194"/>
                </a:cubicBezTo>
                <a:cubicBezTo>
                  <a:pt x="18359" y="11185"/>
                  <a:pt x="18373" y="11152"/>
                  <a:pt x="18353" y="11108"/>
                </a:cubicBezTo>
                <a:cubicBezTo>
                  <a:pt x="18338" y="11070"/>
                  <a:pt x="18318" y="11029"/>
                  <a:pt x="18290" y="11000"/>
                </a:cubicBezTo>
                <a:cubicBezTo>
                  <a:pt x="18172" y="10890"/>
                  <a:pt x="18100" y="10747"/>
                  <a:pt x="18013" y="10614"/>
                </a:cubicBezTo>
                <a:cubicBezTo>
                  <a:pt x="17943" y="10510"/>
                  <a:pt x="17855" y="10420"/>
                  <a:pt x="17773" y="10326"/>
                </a:cubicBezTo>
                <a:cubicBezTo>
                  <a:pt x="17740" y="10286"/>
                  <a:pt x="17699" y="10253"/>
                  <a:pt x="17669" y="10224"/>
                </a:cubicBezTo>
                <a:cubicBezTo>
                  <a:pt x="17756" y="10207"/>
                  <a:pt x="17849" y="10190"/>
                  <a:pt x="17941" y="10168"/>
                </a:cubicBezTo>
                <a:cubicBezTo>
                  <a:pt x="18007" y="10151"/>
                  <a:pt x="18072" y="10129"/>
                  <a:pt x="18136" y="10109"/>
                </a:cubicBezTo>
                <a:cubicBezTo>
                  <a:pt x="18208" y="10087"/>
                  <a:pt x="18213" y="10075"/>
                  <a:pt x="18188" y="10006"/>
                </a:cubicBezTo>
                <a:cubicBezTo>
                  <a:pt x="18183" y="9995"/>
                  <a:pt x="18179" y="9982"/>
                  <a:pt x="18172" y="9964"/>
                </a:cubicBezTo>
                <a:lnTo>
                  <a:pt x="18172" y="9964"/>
                </a:lnTo>
                <a:cubicBezTo>
                  <a:pt x="18184" y="9965"/>
                  <a:pt x="18196" y="9966"/>
                  <a:pt x="18207" y="9966"/>
                </a:cubicBezTo>
                <a:cubicBezTo>
                  <a:pt x="18324" y="9966"/>
                  <a:pt x="18407" y="9884"/>
                  <a:pt x="18507" y="9848"/>
                </a:cubicBezTo>
                <a:cubicBezTo>
                  <a:pt x="18519" y="9842"/>
                  <a:pt x="18532" y="9809"/>
                  <a:pt x="18527" y="9795"/>
                </a:cubicBezTo>
                <a:cubicBezTo>
                  <a:pt x="18493" y="9699"/>
                  <a:pt x="18462" y="9604"/>
                  <a:pt x="18419" y="9512"/>
                </a:cubicBezTo>
                <a:cubicBezTo>
                  <a:pt x="18398" y="9465"/>
                  <a:pt x="18352" y="9429"/>
                  <a:pt x="18308" y="9377"/>
                </a:cubicBezTo>
                <a:lnTo>
                  <a:pt x="18308" y="9377"/>
                </a:lnTo>
                <a:cubicBezTo>
                  <a:pt x="18309" y="9377"/>
                  <a:pt x="18311" y="9377"/>
                  <a:pt x="18313" y="9377"/>
                </a:cubicBezTo>
                <a:cubicBezTo>
                  <a:pt x="18316" y="9377"/>
                  <a:pt x="18322" y="9376"/>
                  <a:pt x="18326" y="9374"/>
                </a:cubicBezTo>
                <a:cubicBezTo>
                  <a:pt x="18399" y="9336"/>
                  <a:pt x="18400" y="9297"/>
                  <a:pt x="18337" y="9244"/>
                </a:cubicBezTo>
                <a:cubicBezTo>
                  <a:pt x="18250" y="9167"/>
                  <a:pt x="18164" y="9087"/>
                  <a:pt x="18077" y="9010"/>
                </a:cubicBezTo>
                <a:cubicBezTo>
                  <a:pt x="18055" y="8991"/>
                  <a:pt x="18029" y="8977"/>
                  <a:pt x="18008" y="8962"/>
                </a:cubicBezTo>
                <a:cubicBezTo>
                  <a:pt x="18040" y="8935"/>
                  <a:pt x="18075" y="8906"/>
                  <a:pt x="18108" y="8878"/>
                </a:cubicBezTo>
                <a:cubicBezTo>
                  <a:pt x="18143" y="8848"/>
                  <a:pt x="18140" y="8822"/>
                  <a:pt x="18110" y="8787"/>
                </a:cubicBezTo>
                <a:cubicBezTo>
                  <a:pt x="17999" y="8660"/>
                  <a:pt x="17868" y="8577"/>
                  <a:pt x="17701" y="8549"/>
                </a:cubicBezTo>
                <a:cubicBezTo>
                  <a:pt x="17693" y="8546"/>
                  <a:pt x="17683" y="8541"/>
                  <a:pt x="17670" y="8537"/>
                </a:cubicBezTo>
                <a:cubicBezTo>
                  <a:pt x="17673" y="8530"/>
                  <a:pt x="17674" y="8524"/>
                  <a:pt x="17677" y="8519"/>
                </a:cubicBezTo>
                <a:cubicBezTo>
                  <a:pt x="17690" y="8499"/>
                  <a:pt x="17704" y="8479"/>
                  <a:pt x="17717" y="8460"/>
                </a:cubicBezTo>
                <a:cubicBezTo>
                  <a:pt x="17696" y="8447"/>
                  <a:pt x="17677" y="8427"/>
                  <a:pt x="17655" y="8423"/>
                </a:cubicBezTo>
                <a:cubicBezTo>
                  <a:pt x="17544" y="8403"/>
                  <a:pt x="17461" y="8339"/>
                  <a:pt x="17386" y="8259"/>
                </a:cubicBezTo>
                <a:cubicBezTo>
                  <a:pt x="17364" y="8235"/>
                  <a:pt x="17338" y="8213"/>
                  <a:pt x="17317" y="8192"/>
                </a:cubicBezTo>
                <a:cubicBezTo>
                  <a:pt x="17367" y="8150"/>
                  <a:pt x="17416" y="8107"/>
                  <a:pt x="17468" y="8068"/>
                </a:cubicBezTo>
                <a:cubicBezTo>
                  <a:pt x="17508" y="8038"/>
                  <a:pt x="17498" y="8005"/>
                  <a:pt x="17474" y="7978"/>
                </a:cubicBezTo>
                <a:cubicBezTo>
                  <a:pt x="17366" y="7858"/>
                  <a:pt x="17247" y="7752"/>
                  <a:pt x="17088" y="7701"/>
                </a:cubicBezTo>
                <a:cubicBezTo>
                  <a:pt x="17029" y="7682"/>
                  <a:pt x="16974" y="7649"/>
                  <a:pt x="16891" y="7610"/>
                </a:cubicBezTo>
                <a:cubicBezTo>
                  <a:pt x="16916" y="7605"/>
                  <a:pt x="16938" y="7600"/>
                  <a:pt x="16958" y="7597"/>
                </a:cubicBezTo>
                <a:cubicBezTo>
                  <a:pt x="16932" y="7458"/>
                  <a:pt x="16803" y="7461"/>
                  <a:pt x="16718" y="7409"/>
                </a:cubicBezTo>
                <a:cubicBezTo>
                  <a:pt x="16613" y="7345"/>
                  <a:pt x="16496" y="7297"/>
                  <a:pt x="16387" y="7239"/>
                </a:cubicBezTo>
                <a:cubicBezTo>
                  <a:pt x="16273" y="7179"/>
                  <a:pt x="16157" y="7117"/>
                  <a:pt x="16048" y="7048"/>
                </a:cubicBezTo>
                <a:cubicBezTo>
                  <a:pt x="15975" y="7001"/>
                  <a:pt x="15911" y="6937"/>
                  <a:pt x="15843" y="6882"/>
                </a:cubicBezTo>
                <a:cubicBezTo>
                  <a:pt x="15818" y="6863"/>
                  <a:pt x="15793" y="6843"/>
                  <a:pt x="15760" y="6816"/>
                </a:cubicBezTo>
                <a:cubicBezTo>
                  <a:pt x="15782" y="6815"/>
                  <a:pt x="15797" y="6813"/>
                  <a:pt x="15810" y="6812"/>
                </a:cubicBezTo>
                <a:cubicBezTo>
                  <a:pt x="15900" y="6801"/>
                  <a:pt x="15991" y="6792"/>
                  <a:pt x="16081" y="6776"/>
                </a:cubicBezTo>
                <a:cubicBezTo>
                  <a:pt x="16157" y="6764"/>
                  <a:pt x="16230" y="6738"/>
                  <a:pt x="16306" y="6724"/>
                </a:cubicBezTo>
                <a:cubicBezTo>
                  <a:pt x="16418" y="6702"/>
                  <a:pt x="16531" y="6688"/>
                  <a:pt x="16643" y="6667"/>
                </a:cubicBezTo>
                <a:cubicBezTo>
                  <a:pt x="16665" y="6663"/>
                  <a:pt x="16686" y="6644"/>
                  <a:pt x="16706" y="6632"/>
                </a:cubicBezTo>
                <a:cubicBezTo>
                  <a:pt x="16695" y="6612"/>
                  <a:pt x="16681" y="6591"/>
                  <a:pt x="16670" y="6571"/>
                </a:cubicBezTo>
                <a:cubicBezTo>
                  <a:pt x="16752" y="6563"/>
                  <a:pt x="16837" y="6549"/>
                  <a:pt x="16876" y="6482"/>
                </a:cubicBezTo>
                <a:cubicBezTo>
                  <a:pt x="16938" y="6467"/>
                  <a:pt x="16986" y="6461"/>
                  <a:pt x="17031" y="6443"/>
                </a:cubicBezTo>
                <a:cubicBezTo>
                  <a:pt x="17117" y="6410"/>
                  <a:pt x="17200" y="6373"/>
                  <a:pt x="17279" y="6329"/>
                </a:cubicBezTo>
                <a:cubicBezTo>
                  <a:pt x="17348" y="6292"/>
                  <a:pt x="17349" y="6267"/>
                  <a:pt x="17310" y="6201"/>
                </a:cubicBezTo>
                <a:cubicBezTo>
                  <a:pt x="17278" y="6148"/>
                  <a:pt x="17250" y="6091"/>
                  <a:pt x="17220" y="6033"/>
                </a:cubicBezTo>
                <a:cubicBezTo>
                  <a:pt x="17415" y="5993"/>
                  <a:pt x="17593" y="5907"/>
                  <a:pt x="17765" y="5800"/>
                </a:cubicBezTo>
                <a:cubicBezTo>
                  <a:pt x="17807" y="5773"/>
                  <a:pt x="17861" y="5767"/>
                  <a:pt x="17904" y="5740"/>
                </a:cubicBezTo>
                <a:cubicBezTo>
                  <a:pt x="17984" y="5690"/>
                  <a:pt x="17984" y="5675"/>
                  <a:pt x="17926" y="5599"/>
                </a:cubicBezTo>
                <a:cubicBezTo>
                  <a:pt x="18032" y="5573"/>
                  <a:pt x="18135" y="5546"/>
                  <a:pt x="18238" y="5519"/>
                </a:cubicBezTo>
                <a:cubicBezTo>
                  <a:pt x="18262" y="5514"/>
                  <a:pt x="18287" y="5510"/>
                  <a:pt x="18312" y="5505"/>
                </a:cubicBezTo>
                <a:cubicBezTo>
                  <a:pt x="18353" y="5495"/>
                  <a:pt x="18384" y="5483"/>
                  <a:pt x="18360" y="5439"/>
                </a:cubicBezTo>
                <a:cubicBezTo>
                  <a:pt x="18415" y="5424"/>
                  <a:pt x="18470" y="5417"/>
                  <a:pt x="18519" y="5397"/>
                </a:cubicBezTo>
                <a:cubicBezTo>
                  <a:pt x="18667" y="5337"/>
                  <a:pt x="18815" y="5277"/>
                  <a:pt x="18959" y="5210"/>
                </a:cubicBezTo>
                <a:cubicBezTo>
                  <a:pt x="18996" y="5193"/>
                  <a:pt x="19022" y="5151"/>
                  <a:pt x="19053" y="5121"/>
                </a:cubicBezTo>
                <a:cubicBezTo>
                  <a:pt x="19015" y="5097"/>
                  <a:pt x="18979" y="5057"/>
                  <a:pt x="18939" y="5052"/>
                </a:cubicBezTo>
                <a:cubicBezTo>
                  <a:pt x="18791" y="5035"/>
                  <a:pt x="18643" y="5030"/>
                  <a:pt x="18495" y="5022"/>
                </a:cubicBezTo>
                <a:cubicBezTo>
                  <a:pt x="18480" y="5022"/>
                  <a:pt x="18462" y="5027"/>
                  <a:pt x="18436" y="5031"/>
                </a:cubicBezTo>
                <a:cubicBezTo>
                  <a:pt x="18468" y="4966"/>
                  <a:pt x="18424" y="4965"/>
                  <a:pt x="18385" y="4958"/>
                </a:cubicBezTo>
                <a:cubicBezTo>
                  <a:pt x="18216" y="4925"/>
                  <a:pt x="18045" y="4894"/>
                  <a:pt x="17869" y="4862"/>
                </a:cubicBezTo>
                <a:cubicBezTo>
                  <a:pt x="17914" y="4804"/>
                  <a:pt x="17884" y="4766"/>
                  <a:pt x="17834" y="4747"/>
                </a:cubicBezTo>
                <a:cubicBezTo>
                  <a:pt x="17758" y="4717"/>
                  <a:pt x="17678" y="4691"/>
                  <a:pt x="17598" y="4670"/>
                </a:cubicBezTo>
                <a:cubicBezTo>
                  <a:pt x="17513" y="4648"/>
                  <a:pt x="17425" y="4631"/>
                  <a:pt x="17338" y="4617"/>
                </a:cubicBezTo>
                <a:cubicBezTo>
                  <a:pt x="17266" y="4606"/>
                  <a:pt x="17191" y="4603"/>
                  <a:pt x="17114" y="4595"/>
                </a:cubicBezTo>
                <a:cubicBezTo>
                  <a:pt x="17139" y="4563"/>
                  <a:pt x="17166" y="4521"/>
                  <a:pt x="17202" y="4488"/>
                </a:cubicBezTo>
                <a:cubicBezTo>
                  <a:pt x="17246" y="4451"/>
                  <a:pt x="17226" y="4423"/>
                  <a:pt x="17196" y="4401"/>
                </a:cubicBezTo>
                <a:cubicBezTo>
                  <a:pt x="17154" y="4370"/>
                  <a:pt x="17108" y="4338"/>
                  <a:pt x="17060" y="4322"/>
                </a:cubicBezTo>
                <a:cubicBezTo>
                  <a:pt x="16918" y="4277"/>
                  <a:pt x="16775" y="4239"/>
                  <a:pt x="16631" y="4200"/>
                </a:cubicBezTo>
                <a:cubicBezTo>
                  <a:pt x="16618" y="4197"/>
                  <a:pt x="16603" y="4196"/>
                  <a:pt x="16589" y="4196"/>
                </a:cubicBezTo>
                <a:cubicBezTo>
                  <a:pt x="16568" y="4196"/>
                  <a:pt x="16546" y="4198"/>
                  <a:pt x="16525" y="4198"/>
                </a:cubicBezTo>
                <a:cubicBezTo>
                  <a:pt x="16543" y="4166"/>
                  <a:pt x="16562" y="4131"/>
                  <a:pt x="16582" y="4095"/>
                </a:cubicBezTo>
                <a:cubicBezTo>
                  <a:pt x="16609" y="4044"/>
                  <a:pt x="16599" y="4008"/>
                  <a:pt x="16542" y="3997"/>
                </a:cubicBezTo>
                <a:cubicBezTo>
                  <a:pt x="16460" y="3983"/>
                  <a:pt x="16377" y="3982"/>
                  <a:pt x="16295" y="3971"/>
                </a:cubicBezTo>
                <a:cubicBezTo>
                  <a:pt x="16229" y="3961"/>
                  <a:pt x="16163" y="3942"/>
                  <a:pt x="16096" y="3937"/>
                </a:cubicBezTo>
                <a:cubicBezTo>
                  <a:pt x="16011" y="3929"/>
                  <a:pt x="15931" y="3894"/>
                  <a:pt x="15848" y="3875"/>
                </a:cubicBezTo>
                <a:cubicBezTo>
                  <a:pt x="15843" y="3874"/>
                  <a:pt x="15837" y="3873"/>
                  <a:pt x="15832" y="3873"/>
                </a:cubicBezTo>
                <a:cubicBezTo>
                  <a:pt x="15822" y="3873"/>
                  <a:pt x="15812" y="3874"/>
                  <a:pt x="15803" y="3874"/>
                </a:cubicBezTo>
                <a:cubicBezTo>
                  <a:pt x="15795" y="3874"/>
                  <a:pt x="15787" y="3874"/>
                  <a:pt x="15780" y="3871"/>
                </a:cubicBezTo>
                <a:cubicBezTo>
                  <a:pt x="15766" y="3866"/>
                  <a:pt x="15759" y="3844"/>
                  <a:pt x="15746" y="3829"/>
                </a:cubicBezTo>
                <a:cubicBezTo>
                  <a:pt x="15789" y="3802"/>
                  <a:pt x="15793" y="3763"/>
                  <a:pt x="15781" y="3719"/>
                </a:cubicBezTo>
                <a:cubicBezTo>
                  <a:pt x="15780" y="3715"/>
                  <a:pt x="15789" y="3709"/>
                  <a:pt x="15792" y="3704"/>
                </a:cubicBezTo>
                <a:cubicBezTo>
                  <a:pt x="15802" y="3684"/>
                  <a:pt x="15811" y="3665"/>
                  <a:pt x="15811" y="3642"/>
                </a:cubicBezTo>
                <a:cubicBezTo>
                  <a:pt x="15823" y="3624"/>
                  <a:pt x="15842" y="3608"/>
                  <a:pt x="15849" y="3590"/>
                </a:cubicBezTo>
                <a:cubicBezTo>
                  <a:pt x="15879" y="3514"/>
                  <a:pt x="15911" y="3438"/>
                  <a:pt x="15933" y="3359"/>
                </a:cubicBezTo>
                <a:cubicBezTo>
                  <a:pt x="15960" y="3263"/>
                  <a:pt x="15957" y="3256"/>
                  <a:pt x="15856" y="3233"/>
                </a:cubicBezTo>
                <a:cubicBezTo>
                  <a:pt x="15746" y="3209"/>
                  <a:pt x="15633" y="3195"/>
                  <a:pt x="15518" y="3175"/>
                </a:cubicBezTo>
                <a:cubicBezTo>
                  <a:pt x="15512" y="3121"/>
                  <a:pt x="15509" y="3103"/>
                  <a:pt x="15477" y="3103"/>
                </a:cubicBezTo>
                <a:cubicBezTo>
                  <a:pt x="15463" y="3103"/>
                  <a:pt x="15443" y="3107"/>
                  <a:pt x="15414" y="3112"/>
                </a:cubicBezTo>
                <a:cubicBezTo>
                  <a:pt x="15362" y="3123"/>
                  <a:pt x="15309" y="3135"/>
                  <a:pt x="15260" y="3151"/>
                </a:cubicBezTo>
                <a:cubicBezTo>
                  <a:pt x="15211" y="3166"/>
                  <a:pt x="15167" y="3187"/>
                  <a:pt x="15119" y="3206"/>
                </a:cubicBezTo>
                <a:cubicBezTo>
                  <a:pt x="15142" y="3145"/>
                  <a:pt x="15165" y="3084"/>
                  <a:pt x="15191" y="3019"/>
                </a:cubicBezTo>
                <a:cubicBezTo>
                  <a:pt x="15174" y="3014"/>
                  <a:pt x="15162" y="3010"/>
                  <a:pt x="15146" y="3004"/>
                </a:cubicBezTo>
                <a:cubicBezTo>
                  <a:pt x="15154" y="2995"/>
                  <a:pt x="15160" y="2988"/>
                  <a:pt x="15180" y="2963"/>
                </a:cubicBezTo>
                <a:cubicBezTo>
                  <a:pt x="15131" y="2961"/>
                  <a:pt x="15088" y="2954"/>
                  <a:pt x="15048" y="2954"/>
                </a:cubicBezTo>
                <a:cubicBezTo>
                  <a:pt x="15031" y="2954"/>
                  <a:pt x="15016" y="2955"/>
                  <a:pt x="15000" y="2958"/>
                </a:cubicBezTo>
                <a:cubicBezTo>
                  <a:pt x="14774" y="3006"/>
                  <a:pt x="14547" y="3057"/>
                  <a:pt x="14324" y="3122"/>
                </a:cubicBezTo>
                <a:cubicBezTo>
                  <a:pt x="14162" y="3169"/>
                  <a:pt x="14006" y="3241"/>
                  <a:pt x="13848" y="3302"/>
                </a:cubicBezTo>
                <a:cubicBezTo>
                  <a:pt x="13822" y="3312"/>
                  <a:pt x="13795" y="3320"/>
                  <a:pt x="13759" y="3334"/>
                </a:cubicBezTo>
                <a:cubicBezTo>
                  <a:pt x="13819" y="3245"/>
                  <a:pt x="13872" y="3169"/>
                  <a:pt x="13925" y="3089"/>
                </a:cubicBezTo>
                <a:cubicBezTo>
                  <a:pt x="13915" y="3082"/>
                  <a:pt x="13906" y="3075"/>
                  <a:pt x="13906" y="3075"/>
                </a:cubicBezTo>
                <a:lnTo>
                  <a:pt x="13906" y="3075"/>
                </a:lnTo>
                <a:cubicBezTo>
                  <a:pt x="13906" y="3075"/>
                  <a:pt x="13906" y="3075"/>
                  <a:pt x="13907" y="3075"/>
                </a:cubicBezTo>
                <a:cubicBezTo>
                  <a:pt x="13919" y="3024"/>
                  <a:pt x="13932" y="2979"/>
                  <a:pt x="13945" y="2929"/>
                </a:cubicBezTo>
                <a:lnTo>
                  <a:pt x="13907" y="2929"/>
                </a:lnTo>
                <a:cubicBezTo>
                  <a:pt x="13940" y="2815"/>
                  <a:pt x="13973" y="2701"/>
                  <a:pt x="14009" y="2587"/>
                </a:cubicBezTo>
                <a:cubicBezTo>
                  <a:pt x="14025" y="2536"/>
                  <a:pt x="14004" y="2520"/>
                  <a:pt x="13959" y="2505"/>
                </a:cubicBezTo>
                <a:cubicBezTo>
                  <a:pt x="13922" y="2494"/>
                  <a:pt x="13885" y="2490"/>
                  <a:pt x="13849" y="2490"/>
                </a:cubicBezTo>
                <a:cubicBezTo>
                  <a:pt x="13786" y="2490"/>
                  <a:pt x="13724" y="2502"/>
                  <a:pt x="13662" y="2511"/>
                </a:cubicBezTo>
                <a:cubicBezTo>
                  <a:pt x="13640" y="2514"/>
                  <a:pt x="13617" y="2521"/>
                  <a:pt x="13595" y="2521"/>
                </a:cubicBezTo>
                <a:cubicBezTo>
                  <a:pt x="13575" y="2521"/>
                  <a:pt x="13555" y="2515"/>
                  <a:pt x="13537" y="2495"/>
                </a:cubicBezTo>
                <a:cubicBezTo>
                  <a:pt x="13532" y="2490"/>
                  <a:pt x="13521" y="2488"/>
                  <a:pt x="13510" y="2488"/>
                </a:cubicBezTo>
                <a:cubicBezTo>
                  <a:pt x="13505" y="2488"/>
                  <a:pt x="13499" y="2488"/>
                  <a:pt x="13495" y="2489"/>
                </a:cubicBezTo>
                <a:cubicBezTo>
                  <a:pt x="13377" y="2500"/>
                  <a:pt x="13267" y="2536"/>
                  <a:pt x="13162" y="2602"/>
                </a:cubicBezTo>
                <a:cubicBezTo>
                  <a:pt x="13174" y="2612"/>
                  <a:pt x="13182" y="2620"/>
                  <a:pt x="13198" y="2631"/>
                </a:cubicBezTo>
                <a:cubicBezTo>
                  <a:pt x="13169" y="2633"/>
                  <a:pt x="13147" y="2633"/>
                  <a:pt x="13122" y="2634"/>
                </a:cubicBezTo>
                <a:cubicBezTo>
                  <a:pt x="13117" y="2594"/>
                  <a:pt x="13114" y="2554"/>
                  <a:pt x="13107" y="2516"/>
                </a:cubicBezTo>
                <a:cubicBezTo>
                  <a:pt x="13101" y="2473"/>
                  <a:pt x="13092" y="2453"/>
                  <a:pt x="13071" y="2453"/>
                </a:cubicBezTo>
                <a:cubicBezTo>
                  <a:pt x="13059" y="2453"/>
                  <a:pt x="13043" y="2460"/>
                  <a:pt x="13022" y="2471"/>
                </a:cubicBezTo>
                <a:cubicBezTo>
                  <a:pt x="12965" y="2502"/>
                  <a:pt x="12914" y="2541"/>
                  <a:pt x="12863" y="2579"/>
                </a:cubicBezTo>
                <a:cubicBezTo>
                  <a:pt x="12711" y="2696"/>
                  <a:pt x="12561" y="2813"/>
                  <a:pt x="12401" y="2934"/>
                </a:cubicBezTo>
                <a:cubicBezTo>
                  <a:pt x="12382" y="2880"/>
                  <a:pt x="12363" y="2835"/>
                  <a:pt x="12351" y="2788"/>
                </a:cubicBezTo>
                <a:cubicBezTo>
                  <a:pt x="12343" y="2757"/>
                  <a:pt x="12330" y="2742"/>
                  <a:pt x="12311" y="2742"/>
                </a:cubicBezTo>
                <a:cubicBezTo>
                  <a:pt x="12300" y="2742"/>
                  <a:pt x="12287" y="2747"/>
                  <a:pt x="12273" y="2756"/>
                </a:cubicBezTo>
                <a:cubicBezTo>
                  <a:pt x="12227" y="2784"/>
                  <a:pt x="12179" y="2809"/>
                  <a:pt x="12142" y="2846"/>
                </a:cubicBezTo>
                <a:cubicBezTo>
                  <a:pt x="12020" y="2967"/>
                  <a:pt x="11913" y="3099"/>
                  <a:pt x="11819" y="3245"/>
                </a:cubicBezTo>
                <a:cubicBezTo>
                  <a:pt x="11722" y="3394"/>
                  <a:pt x="11608" y="3533"/>
                  <a:pt x="11500" y="3674"/>
                </a:cubicBezTo>
                <a:cubicBezTo>
                  <a:pt x="11397" y="3809"/>
                  <a:pt x="11290" y="3942"/>
                  <a:pt x="11185" y="4075"/>
                </a:cubicBezTo>
                <a:cubicBezTo>
                  <a:pt x="11175" y="4090"/>
                  <a:pt x="11163" y="4101"/>
                  <a:pt x="11140" y="4110"/>
                </a:cubicBezTo>
                <a:cubicBezTo>
                  <a:pt x="11252" y="3660"/>
                  <a:pt x="11371" y="3211"/>
                  <a:pt x="11474" y="2759"/>
                </a:cubicBezTo>
                <a:cubicBezTo>
                  <a:pt x="11577" y="2309"/>
                  <a:pt x="11669" y="1856"/>
                  <a:pt x="11756" y="1403"/>
                </a:cubicBezTo>
                <a:cubicBezTo>
                  <a:pt x="11844" y="947"/>
                  <a:pt x="11898" y="485"/>
                  <a:pt x="11965" y="30"/>
                </a:cubicBezTo>
                <a:cubicBezTo>
                  <a:pt x="11869" y="20"/>
                  <a:pt x="11787" y="9"/>
                  <a:pt x="11706" y="1"/>
                </a:cubicBezTo>
                <a:cubicBezTo>
                  <a:pt x="11704" y="1"/>
                  <a:pt x="11703" y="1"/>
                  <a:pt x="11701" y="1"/>
                </a:cubicBezTo>
                <a:close/>
              </a:path>
            </a:pathLst>
          </a:custGeom>
          <a:solidFill>
            <a:srgbClr val="80B31A">
              <a:alpha val="50196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" name="Google Shape;127;p35"/>
          <p:cNvSpPr/>
          <p:nvPr/>
        </p:nvSpPr>
        <p:spPr>
          <a:xfrm rot="-4190590">
            <a:off x="8632523" y="-97348"/>
            <a:ext cx="1065173" cy="931746"/>
          </a:xfrm>
          <a:custGeom>
            <a:avLst/>
            <a:gdLst/>
            <a:ahLst/>
            <a:cxnLst/>
            <a:rect l="l" t="t" r="r" b="b"/>
            <a:pathLst>
              <a:path w="37521" h="32821" extrusionOk="0">
                <a:moveTo>
                  <a:pt x="26707" y="0"/>
                </a:moveTo>
                <a:cubicBezTo>
                  <a:pt x="26685" y="0"/>
                  <a:pt x="26661" y="13"/>
                  <a:pt x="26641" y="39"/>
                </a:cubicBezTo>
                <a:cubicBezTo>
                  <a:pt x="26545" y="161"/>
                  <a:pt x="26394" y="228"/>
                  <a:pt x="26328" y="385"/>
                </a:cubicBezTo>
                <a:cubicBezTo>
                  <a:pt x="26298" y="456"/>
                  <a:pt x="26209" y="499"/>
                  <a:pt x="26148" y="559"/>
                </a:cubicBezTo>
                <a:cubicBezTo>
                  <a:pt x="25798" y="898"/>
                  <a:pt x="25454" y="1240"/>
                  <a:pt x="25100" y="1573"/>
                </a:cubicBezTo>
                <a:cubicBezTo>
                  <a:pt x="25000" y="1667"/>
                  <a:pt x="24872" y="1732"/>
                  <a:pt x="24744" y="1819"/>
                </a:cubicBezTo>
                <a:cubicBezTo>
                  <a:pt x="24724" y="1776"/>
                  <a:pt x="24701" y="1738"/>
                  <a:pt x="24688" y="1696"/>
                </a:cubicBezTo>
                <a:cubicBezTo>
                  <a:pt x="24665" y="1619"/>
                  <a:pt x="24621" y="1584"/>
                  <a:pt x="24562" y="1584"/>
                </a:cubicBezTo>
                <a:cubicBezTo>
                  <a:pt x="24540" y="1584"/>
                  <a:pt x="24516" y="1589"/>
                  <a:pt x="24490" y="1598"/>
                </a:cubicBezTo>
                <a:cubicBezTo>
                  <a:pt x="24413" y="1625"/>
                  <a:pt x="24327" y="1645"/>
                  <a:pt x="24266" y="1694"/>
                </a:cubicBezTo>
                <a:cubicBezTo>
                  <a:pt x="23997" y="1910"/>
                  <a:pt x="23720" y="2118"/>
                  <a:pt x="23515" y="2406"/>
                </a:cubicBezTo>
                <a:cubicBezTo>
                  <a:pt x="23432" y="2524"/>
                  <a:pt x="23308" y="2614"/>
                  <a:pt x="23200" y="2717"/>
                </a:cubicBezTo>
                <a:cubicBezTo>
                  <a:pt x="23090" y="2530"/>
                  <a:pt x="22973" y="2337"/>
                  <a:pt x="22862" y="2141"/>
                </a:cubicBezTo>
                <a:cubicBezTo>
                  <a:pt x="22829" y="2082"/>
                  <a:pt x="22792" y="2054"/>
                  <a:pt x="22740" y="2054"/>
                </a:cubicBezTo>
                <a:cubicBezTo>
                  <a:pt x="22719" y="2054"/>
                  <a:pt x="22696" y="2059"/>
                  <a:pt x="22670" y="2067"/>
                </a:cubicBezTo>
                <a:cubicBezTo>
                  <a:pt x="22500" y="2123"/>
                  <a:pt x="22383" y="2243"/>
                  <a:pt x="22274" y="2376"/>
                </a:cubicBezTo>
                <a:cubicBezTo>
                  <a:pt x="22162" y="2512"/>
                  <a:pt x="22052" y="2651"/>
                  <a:pt x="21943" y="2792"/>
                </a:cubicBezTo>
                <a:cubicBezTo>
                  <a:pt x="21900" y="2846"/>
                  <a:pt x="21866" y="2908"/>
                  <a:pt x="21822" y="2975"/>
                </a:cubicBezTo>
                <a:cubicBezTo>
                  <a:pt x="21796" y="2962"/>
                  <a:pt x="21765" y="2948"/>
                  <a:pt x="21737" y="2932"/>
                </a:cubicBezTo>
                <a:cubicBezTo>
                  <a:pt x="21685" y="2900"/>
                  <a:pt x="21648" y="2884"/>
                  <a:pt x="21616" y="2884"/>
                </a:cubicBezTo>
                <a:cubicBezTo>
                  <a:pt x="21574" y="2884"/>
                  <a:pt x="21543" y="2914"/>
                  <a:pt x="21498" y="2980"/>
                </a:cubicBezTo>
                <a:cubicBezTo>
                  <a:pt x="21370" y="3167"/>
                  <a:pt x="21220" y="3328"/>
                  <a:pt x="21029" y="3455"/>
                </a:cubicBezTo>
                <a:cubicBezTo>
                  <a:pt x="20977" y="3489"/>
                  <a:pt x="20952" y="3565"/>
                  <a:pt x="20916" y="3621"/>
                </a:cubicBezTo>
                <a:cubicBezTo>
                  <a:pt x="20850" y="3555"/>
                  <a:pt x="20782" y="3481"/>
                  <a:pt x="20709" y="3411"/>
                </a:cubicBezTo>
                <a:cubicBezTo>
                  <a:pt x="20679" y="3382"/>
                  <a:pt x="20645" y="3367"/>
                  <a:pt x="20610" y="3367"/>
                </a:cubicBezTo>
                <a:cubicBezTo>
                  <a:pt x="20580" y="3367"/>
                  <a:pt x="20549" y="3378"/>
                  <a:pt x="20520" y="3402"/>
                </a:cubicBezTo>
                <a:cubicBezTo>
                  <a:pt x="20456" y="3456"/>
                  <a:pt x="20393" y="3515"/>
                  <a:pt x="20339" y="3581"/>
                </a:cubicBezTo>
                <a:cubicBezTo>
                  <a:pt x="20221" y="3725"/>
                  <a:pt x="20108" y="3874"/>
                  <a:pt x="19993" y="4021"/>
                </a:cubicBezTo>
                <a:cubicBezTo>
                  <a:pt x="19986" y="4029"/>
                  <a:pt x="19976" y="4039"/>
                  <a:pt x="19973" y="4049"/>
                </a:cubicBezTo>
                <a:cubicBezTo>
                  <a:pt x="19932" y="4168"/>
                  <a:pt x="19885" y="4274"/>
                  <a:pt x="19742" y="4319"/>
                </a:cubicBezTo>
                <a:cubicBezTo>
                  <a:pt x="19697" y="4333"/>
                  <a:pt x="19680" y="4436"/>
                  <a:pt x="19650" y="4500"/>
                </a:cubicBezTo>
                <a:cubicBezTo>
                  <a:pt x="19614" y="4575"/>
                  <a:pt x="19577" y="4651"/>
                  <a:pt x="19532" y="4742"/>
                </a:cubicBezTo>
                <a:cubicBezTo>
                  <a:pt x="19384" y="4508"/>
                  <a:pt x="19256" y="4296"/>
                  <a:pt x="19116" y="4090"/>
                </a:cubicBezTo>
                <a:cubicBezTo>
                  <a:pt x="19095" y="4060"/>
                  <a:pt x="19022" y="4065"/>
                  <a:pt x="18978" y="4057"/>
                </a:cubicBezTo>
                <a:cubicBezTo>
                  <a:pt x="18795" y="3873"/>
                  <a:pt x="18605" y="3683"/>
                  <a:pt x="18414" y="3497"/>
                </a:cubicBezTo>
                <a:cubicBezTo>
                  <a:pt x="18401" y="3485"/>
                  <a:pt x="18377" y="3479"/>
                  <a:pt x="18354" y="3479"/>
                </a:cubicBezTo>
                <a:cubicBezTo>
                  <a:pt x="18341" y="3479"/>
                  <a:pt x="18328" y="3481"/>
                  <a:pt x="18317" y="3484"/>
                </a:cubicBezTo>
                <a:cubicBezTo>
                  <a:pt x="18194" y="3522"/>
                  <a:pt x="18098" y="3591"/>
                  <a:pt x="18034" y="3710"/>
                </a:cubicBezTo>
                <a:cubicBezTo>
                  <a:pt x="17972" y="3828"/>
                  <a:pt x="17884" y="3932"/>
                  <a:pt x="17810" y="4043"/>
                </a:cubicBezTo>
                <a:cubicBezTo>
                  <a:pt x="17773" y="4099"/>
                  <a:pt x="17740" y="4160"/>
                  <a:pt x="17704" y="4219"/>
                </a:cubicBezTo>
                <a:cubicBezTo>
                  <a:pt x="17663" y="4190"/>
                  <a:pt x="17629" y="4175"/>
                  <a:pt x="17599" y="4175"/>
                </a:cubicBezTo>
                <a:cubicBezTo>
                  <a:pt x="17554" y="4175"/>
                  <a:pt x="17518" y="4209"/>
                  <a:pt x="17484" y="4286"/>
                </a:cubicBezTo>
                <a:cubicBezTo>
                  <a:pt x="17370" y="4533"/>
                  <a:pt x="17268" y="4789"/>
                  <a:pt x="17164" y="5031"/>
                </a:cubicBezTo>
                <a:cubicBezTo>
                  <a:pt x="17103" y="4978"/>
                  <a:pt x="17023" y="4906"/>
                  <a:pt x="16944" y="4836"/>
                </a:cubicBezTo>
                <a:cubicBezTo>
                  <a:pt x="16904" y="4800"/>
                  <a:pt x="16864" y="4781"/>
                  <a:pt x="16827" y="4781"/>
                </a:cubicBezTo>
                <a:cubicBezTo>
                  <a:pt x="16787" y="4781"/>
                  <a:pt x="16749" y="4803"/>
                  <a:pt x="16716" y="4851"/>
                </a:cubicBezTo>
                <a:cubicBezTo>
                  <a:pt x="16624" y="4984"/>
                  <a:pt x="16532" y="5122"/>
                  <a:pt x="16471" y="5269"/>
                </a:cubicBezTo>
                <a:cubicBezTo>
                  <a:pt x="16384" y="5484"/>
                  <a:pt x="16321" y="5711"/>
                  <a:pt x="16254" y="5933"/>
                </a:cubicBezTo>
                <a:cubicBezTo>
                  <a:pt x="16233" y="6005"/>
                  <a:pt x="16229" y="6082"/>
                  <a:pt x="16215" y="6163"/>
                </a:cubicBezTo>
                <a:cubicBezTo>
                  <a:pt x="16079" y="6188"/>
                  <a:pt x="16059" y="6215"/>
                  <a:pt x="16056" y="6445"/>
                </a:cubicBezTo>
                <a:cubicBezTo>
                  <a:pt x="16054" y="6610"/>
                  <a:pt x="16068" y="6775"/>
                  <a:pt x="16061" y="6941"/>
                </a:cubicBezTo>
                <a:cubicBezTo>
                  <a:pt x="16055" y="7088"/>
                  <a:pt x="16030" y="7234"/>
                  <a:pt x="16014" y="7382"/>
                </a:cubicBezTo>
                <a:cubicBezTo>
                  <a:pt x="15916" y="7319"/>
                  <a:pt x="15818" y="7258"/>
                  <a:pt x="15723" y="7193"/>
                </a:cubicBezTo>
                <a:cubicBezTo>
                  <a:pt x="15692" y="7172"/>
                  <a:pt x="15662" y="7162"/>
                  <a:pt x="15635" y="7162"/>
                </a:cubicBezTo>
                <a:cubicBezTo>
                  <a:pt x="15593" y="7162"/>
                  <a:pt x="15558" y="7189"/>
                  <a:pt x="15538" y="7242"/>
                </a:cubicBezTo>
                <a:cubicBezTo>
                  <a:pt x="15477" y="7403"/>
                  <a:pt x="15427" y="7571"/>
                  <a:pt x="15377" y="7736"/>
                </a:cubicBezTo>
                <a:cubicBezTo>
                  <a:pt x="15348" y="7835"/>
                  <a:pt x="15314" y="7936"/>
                  <a:pt x="15302" y="8037"/>
                </a:cubicBezTo>
                <a:cubicBezTo>
                  <a:pt x="15267" y="8302"/>
                  <a:pt x="15242" y="8569"/>
                  <a:pt x="15214" y="8837"/>
                </a:cubicBezTo>
                <a:cubicBezTo>
                  <a:pt x="15205" y="8832"/>
                  <a:pt x="15186" y="8813"/>
                  <a:pt x="15168" y="8811"/>
                </a:cubicBezTo>
                <a:cubicBezTo>
                  <a:pt x="15147" y="8808"/>
                  <a:pt x="15123" y="8803"/>
                  <a:pt x="15101" y="8803"/>
                </a:cubicBezTo>
                <a:cubicBezTo>
                  <a:pt x="15085" y="8803"/>
                  <a:pt x="15071" y="8805"/>
                  <a:pt x="15061" y="8813"/>
                </a:cubicBezTo>
                <a:cubicBezTo>
                  <a:pt x="15027" y="8837"/>
                  <a:pt x="14998" y="8881"/>
                  <a:pt x="14990" y="8922"/>
                </a:cubicBezTo>
                <a:cubicBezTo>
                  <a:pt x="14983" y="8966"/>
                  <a:pt x="15000" y="9016"/>
                  <a:pt x="15008" y="9063"/>
                </a:cubicBezTo>
                <a:cubicBezTo>
                  <a:pt x="15047" y="9287"/>
                  <a:pt x="15004" y="9503"/>
                  <a:pt x="14950" y="9723"/>
                </a:cubicBezTo>
                <a:cubicBezTo>
                  <a:pt x="14886" y="9980"/>
                  <a:pt x="14854" y="10246"/>
                  <a:pt x="14794" y="10504"/>
                </a:cubicBezTo>
                <a:cubicBezTo>
                  <a:pt x="14778" y="10576"/>
                  <a:pt x="14729" y="10635"/>
                  <a:pt x="14840" y="10663"/>
                </a:cubicBezTo>
                <a:cubicBezTo>
                  <a:pt x="14739" y="10740"/>
                  <a:pt x="14711" y="10861"/>
                  <a:pt x="14757" y="10976"/>
                </a:cubicBezTo>
                <a:cubicBezTo>
                  <a:pt x="14769" y="11005"/>
                  <a:pt x="14759" y="11045"/>
                  <a:pt x="14756" y="11080"/>
                </a:cubicBezTo>
                <a:cubicBezTo>
                  <a:pt x="14744" y="11187"/>
                  <a:pt x="14727" y="11292"/>
                  <a:pt x="14720" y="11399"/>
                </a:cubicBezTo>
                <a:cubicBezTo>
                  <a:pt x="14713" y="11489"/>
                  <a:pt x="14717" y="11580"/>
                  <a:pt x="14723" y="11667"/>
                </a:cubicBezTo>
                <a:cubicBezTo>
                  <a:pt x="14716" y="11725"/>
                  <a:pt x="14691" y="11790"/>
                  <a:pt x="14707" y="11844"/>
                </a:cubicBezTo>
                <a:cubicBezTo>
                  <a:pt x="14723" y="11903"/>
                  <a:pt x="14558" y="11944"/>
                  <a:pt x="14667" y="11982"/>
                </a:cubicBezTo>
                <a:cubicBezTo>
                  <a:pt x="14664" y="12046"/>
                  <a:pt x="14677" y="12113"/>
                  <a:pt x="14653" y="12132"/>
                </a:cubicBezTo>
                <a:cubicBezTo>
                  <a:pt x="14569" y="12198"/>
                  <a:pt x="14605" y="12291"/>
                  <a:pt x="14577" y="12367"/>
                </a:cubicBezTo>
                <a:cubicBezTo>
                  <a:pt x="14501" y="12576"/>
                  <a:pt x="14412" y="12779"/>
                  <a:pt x="14326" y="12984"/>
                </a:cubicBezTo>
                <a:cubicBezTo>
                  <a:pt x="14311" y="13021"/>
                  <a:pt x="14289" y="13057"/>
                  <a:pt x="14245" y="13091"/>
                </a:cubicBezTo>
                <a:cubicBezTo>
                  <a:pt x="14223" y="12934"/>
                  <a:pt x="14202" y="12779"/>
                  <a:pt x="14181" y="12624"/>
                </a:cubicBezTo>
                <a:cubicBezTo>
                  <a:pt x="14150" y="12394"/>
                  <a:pt x="14121" y="12167"/>
                  <a:pt x="14093" y="11939"/>
                </a:cubicBezTo>
                <a:cubicBezTo>
                  <a:pt x="14072" y="11777"/>
                  <a:pt x="14063" y="11612"/>
                  <a:pt x="14029" y="11453"/>
                </a:cubicBezTo>
                <a:cubicBezTo>
                  <a:pt x="13962" y="11137"/>
                  <a:pt x="13872" y="10825"/>
                  <a:pt x="13812" y="10508"/>
                </a:cubicBezTo>
                <a:cubicBezTo>
                  <a:pt x="13764" y="10259"/>
                  <a:pt x="13747" y="10006"/>
                  <a:pt x="13716" y="9754"/>
                </a:cubicBezTo>
                <a:cubicBezTo>
                  <a:pt x="13709" y="9685"/>
                  <a:pt x="13704" y="9614"/>
                  <a:pt x="13684" y="9547"/>
                </a:cubicBezTo>
                <a:cubicBezTo>
                  <a:pt x="13675" y="9515"/>
                  <a:pt x="13636" y="9491"/>
                  <a:pt x="13596" y="9471"/>
                </a:cubicBezTo>
                <a:cubicBezTo>
                  <a:pt x="13567" y="9212"/>
                  <a:pt x="13469" y="8967"/>
                  <a:pt x="13358" y="8725"/>
                </a:cubicBezTo>
                <a:cubicBezTo>
                  <a:pt x="13315" y="8636"/>
                  <a:pt x="13298" y="8533"/>
                  <a:pt x="13272" y="8435"/>
                </a:cubicBezTo>
                <a:cubicBezTo>
                  <a:pt x="13263" y="8407"/>
                  <a:pt x="13263" y="8380"/>
                  <a:pt x="13257" y="8354"/>
                </a:cubicBezTo>
                <a:cubicBezTo>
                  <a:pt x="13229" y="8227"/>
                  <a:pt x="13189" y="8167"/>
                  <a:pt x="13125" y="8167"/>
                </a:cubicBezTo>
                <a:cubicBezTo>
                  <a:pt x="13085" y="8167"/>
                  <a:pt x="13036" y="8190"/>
                  <a:pt x="12973" y="8234"/>
                </a:cubicBezTo>
                <a:cubicBezTo>
                  <a:pt x="12955" y="8247"/>
                  <a:pt x="12937" y="8261"/>
                  <a:pt x="12929" y="8267"/>
                </a:cubicBezTo>
                <a:cubicBezTo>
                  <a:pt x="12833" y="7999"/>
                  <a:pt x="12723" y="7736"/>
                  <a:pt x="12648" y="7465"/>
                </a:cubicBezTo>
                <a:cubicBezTo>
                  <a:pt x="12593" y="7268"/>
                  <a:pt x="12579" y="7058"/>
                  <a:pt x="12548" y="6854"/>
                </a:cubicBezTo>
                <a:cubicBezTo>
                  <a:pt x="12542" y="6811"/>
                  <a:pt x="12542" y="6768"/>
                  <a:pt x="12533" y="6727"/>
                </a:cubicBezTo>
                <a:cubicBezTo>
                  <a:pt x="12503" y="6589"/>
                  <a:pt x="12476" y="6537"/>
                  <a:pt x="12399" y="6537"/>
                </a:cubicBezTo>
                <a:cubicBezTo>
                  <a:pt x="12366" y="6537"/>
                  <a:pt x="12323" y="6547"/>
                  <a:pt x="12267" y="6563"/>
                </a:cubicBezTo>
                <a:cubicBezTo>
                  <a:pt x="12219" y="6277"/>
                  <a:pt x="12051" y="6053"/>
                  <a:pt x="11884" y="5832"/>
                </a:cubicBezTo>
                <a:cubicBezTo>
                  <a:pt x="11818" y="5745"/>
                  <a:pt x="11755" y="5704"/>
                  <a:pt x="11685" y="5704"/>
                </a:cubicBezTo>
                <a:cubicBezTo>
                  <a:pt x="11627" y="5704"/>
                  <a:pt x="11565" y="5732"/>
                  <a:pt x="11494" y="5786"/>
                </a:cubicBezTo>
                <a:cubicBezTo>
                  <a:pt x="11406" y="5850"/>
                  <a:pt x="11317" y="5911"/>
                  <a:pt x="11234" y="5983"/>
                </a:cubicBezTo>
                <a:cubicBezTo>
                  <a:pt x="11169" y="6041"/>
                  <a:pt x="11115" y="6111"/>
                  <a:pt x="11055" y="6175"/>
                </a:cubicBezTo>
                <a:cubicBezTo>
                  <a:pt x="10986" y="5859"/>
                  <a:pt x="10762" y="5614"/>
                  <a:pt x="10608" y="5333"/>
                </a:cubicBezTo>
                <a:cubicBezTo>
                  <a:pt x="10495" y="5128"/>
                  <a:pt x="10401" y="4913"/>
                  <a:pt x="10300" y="4702"/>
                </a:cubicBezTo>
                <a:cubicBezTo>
                  <a:pt x="10226" y="4546"/>
                  <a:pt x="10182" y="4474"/>
                  <a:pt x="10114" y="4474"/>
                </a:cubicBezTo>
                <a:cubicBezTo>
                  <a:pt x="10061" y="4474"/>
                  <a:pt x="9993" y="4516"/>
                  <a:pt x="9886" y="4594"/>
                </a:cubicBezTo>
                <a:cubicBezTo>
                  <a:pt x="9775" y="4403"/>
                  <a:pt x="9664" y="4213"/>
                  <a:pt x="9559" y="4021"/>
                </a:cubicBezTo>
                <a:cubicBezTo>
                  <a:pt x="9506" y="3922"/>
                  <a:pt x="9480" y="3882"/>
                  <a:pt x="9437" y="3882"/>
                </a:cubicBezTo>
                <a:cubicBezTo>
                  <a:pt x="9412" y="3882"/>
                  <a:pt x="9381" y="3896"/>
                  <a:pt x="9336" y="3918"/>
                </a:cubicBezTo>
                <a:cubicBezTo>
                  <a:pt x="9181" y="3709"/>
                  <a:pt x="9035" y="3497"/>
                  <a:pt x="8870" y="3303"/>
                </a:cubicBezTo>
                <a:cubicBezTo>
                  <a:pt x="8829" y="3254"/>
                  <a:pt x="8795" y="3232"/>
                  <a:pt x="8759" y="3232"/>
                </a:cubicBezTo>
                <a:cubicBezTo>
                  <a:pt x="8715" y="3232"/>
                  <a:pt x="8669" y="3266"/>
                  <a:pt x="8610" y="3328"/>
                </a:cubicBezTo>
                <a:cubicBezTo>
                  <a:pt x="8515" y="3424"/>
                  <a:pt x="8415" y="3513"/>
                  <a:pt x="8313" y="3611"/>
                </a:cubicBezTo>
                <a:cubicBezTo>
                  <a:pt x="8150" y="3351"/>
                  <a:pt x="7979" y="3082"/>
                  <a:pt x="7805" y="2805"/>
                </a:cubicBezTo>
                <a:cubicBezTo>
                  <a:pt x="7778" y="2826"/>
                  <a:pt x="7752" y="2845"/>
                  <a:pt x="7738" y="2855"/>
                </a:cubicBezTo>
                <a:cubicBezTo>
                  <a:pt x="7515" y="2653"/>
                  <a:pt x="7411" y="2340"/>
                  <a:pt x="7114" y="2207"/>
                </a:cubicBezTo>
                <a:cubicBezTo>
                  <a:pt x="7073" y="2189"/>
                  <a:pt x="7049" y="2179"/>
                  <a:pt x="7031" y="2179"/>
                </a:cubicBezTo>
                <a:cubicBezTo>
                  <a:pt x="7007" y="2179"/>
                  <a:pt x="6994" y="2198"/>
                  <a:pt x="6964" y="2244"/>
                </a:cubicBezTo>
                <a:cubicBezTo>
                  <a:pt x="6755" y="1978"/>
                  <a:pt x="6543" y="1712"/>
                  <a:pt x="6336" y="1441"/>
                </a:cubicBezTo>
                <a:cubicBezTo>
                  <a:pt x="6218" y="1285"/>
                  <a:pt x="6112" y="1121"/>
                  <a:pt x="5989" y="968"/>
                </a:cubicBezTo>
                <a:cubicBezTo>
                  <a:pt x="5942" y="910"/>
                  <a:pt x="5865" y="876"/>
                  <a:pt x="5802" y="831"/>
                </a:cubicBezTo>
                <a:cubicBezTo>
                  <a:pt x="5776" y="895"/>
                  <a:pt x="5727" y="962"/>
                  <a:pt x="5731" y="1025"/>
                </a:cubicBezTo>
                <a:cubicBezTo>
                  <a:pt x="5742" y="1249"/>
                  <a:pt x="5766" y="1473"/>
                  <a:pt x="5798" y="1696"/>
                </a:cubicBezTo>
                <a:cubicBezTo>
                  <a:pt x="5830" y="1922"/>
                  <a:pt x="5878" y="2146"/>
                  <a:pt x="5917" y="2372"/>
                </a:cubicBezTo>
                <a:cubicBezTo>
                  <a:pt x="5907" y="2368"/>
                  <a:pt x="5896" y="2366"/>
                  <a:pt x="5885" y="2362"/>
                </a:cubicBezTo>
                <a:cubicBezTo>
                  <a:pt x="5864" y="2396"/>
                  <a:pt x="5821" y="2434"/>
                  <a:pt x="5824" y="2465"/>
                </a:cubicBezTo>
                <a:cubicBezTo>
                  <a:pt x="5842" y="2681"/>
                  <a:pt x="5874" y="2895"/>
                  <a:pt x="5891" y="3111"/>
                </a:cubicBezTo>
                <a:cubicBezTo>
                  <a:pt x="5899" y="3178"/>
                  <a:pt x="5860" y="3249"/>
                  <a:pt x="5865" y="3317"/>
                </a:cubicBezTo>
                <a:cubicBezTo>
                  <a:pt x="5874" y="3452"/>
                  <a:pt x="5900" y="3586"/>
                  <a:pt x="5919" y="3729"/>
                </a:cubicBezTo>
                <a:cubicBezTo>
                  <a:pt x="5893" y="3721"/>
                  <a:pt x="5869" y="3714"/>
                  <a:pt x="5844" y="3707"/>
                </a:cubicBezTo>
                <a:cubicBezTo>
                  <a:pt x="5803" y="3694"/>
                  <a:pt x="5767" y="3688"/>
                  <a:pt x="5736" y="3688"/>
                </a:cubicBezTo>
                <a:cubicBezTo>
                  <a:pt x="5642" y="3688"/>
                  <a:pt x="5590" y="3747"/>
                  <a:pt x="5577" y="3877"/>
                </a:cubicBezTo>
                <a:cubicBezTo>
                  <a:pt x="5549" y="4146"/>
                  <a:pt x="5528" y="4415"/>
                  <a:pt x="5510" y="4686"/>
                </a:cubicBezTo>
                <a:cubicBezTo>
                  <a:pt x="5505" y="4768"/>
                  <a:pt x="5521" y="4850"/>
                  <a:pt x="5528" y="4940"/>
                </a:cubicBezTo>
                <a:cubicBezTo>
                  <a:pt x="5498" y="4929"/>
                  <a:pt x="5461" y="4914"/>
                  <a:pt x="5422" y="4902"/>
                </a:cubicBezTo>
                <a:cubicBezTo>
                  <a:pt x="5403" y="4896"/>
                  <a:pt x="5386" y="4893"/>
                  <a:pt x="5370" y="4893"/>
                </a:cubicBezTo>
                <a:cubicBezTo>
                  <a:pt x="5318" y="4893"/>
                  <a:pt x="5290" y="4928"/>
                  <a:pt x="5300" y="4994"/>
                </a:cubicBezTo>
                <a:cubicBezTo>
                  <a:pt x="5317" y="5102"/>
                  <a:pt x="5351" y="5206"/>
                  <a:pt x="5369" y="5313"/>
                </a:cubicBezTo>
                <a:cubicBezTo>
                  <a:pt x="5386" y="5432"/>
                  <a:pt x="5403" y="5551"/>
                  <a:pt x="5405" y="5669"/>
                </a:cubicBezTo>
                <a:cubicBezTo>
                  <a:pt x="5409" y="5885"/>
                  <a:pt x="5400" y="6103"/>
                  <a:pt x="5397" y="6298"/>
                </a:cubicBezTo>
                <a:cubicBezTo>
                  <a:pt x="5153" y="6316"/>
                  <a:pt x="4901" y="6329"/>
                  <a:pt x="4650" y="6353"/>
                </a:cubicBezTo>
                <a:cubicBezTo>
                  <a:pt x="4613" y="6355"/>
                  <a:pt x="4553" y="6403"/>
                  <a:pt x="4550" y="6435"/>
                </a:cubicBezTo>
                <a:cubicBezTo>
                  <a:pt x="4529" y="6591"/>
                  <a:pt x="4525" y="6751"/>
                  <a:pt x="4514" y="6919"/>
                </a:cubicBezTo>
                <a:cubicBezTo>
                  <a:pt x="4427" y="6940"/>
                  <a:pt x="4419" y="6964"/>
                  <a:pt x="4460" y="7087"/>
                </a:cubicBezTo>
                <a:cubicBezTo>
                  <a:pt x="4509" y="7233"/>
                  <a:pt x="4548" y="7382"/>
                  <a:pt x="4588" y="7525"/>
                </a:cubicBezTo>
                <a:cubicBezTo>
                  <a:pt x="4424" y="7528"/>
                  <a:pt x="4399" y="7559"/>
                  <a:pt x="4463" y="7706"/>
                </a:cubicBezTo>
                <a:cubicBezTo>
                  <a:pt x="4561" y="7928"/>
                  <a:pt x="4670" y="8146"/>
                  <a:pt x="4768" y="8369"/>
                </a:cubicBezTo>
                <a:cubicBezTo>
                  <a:pt x="4798" y="8436"/>
                  <a:pt x="4805" y="8514"/>
                  <a:pt x="4822" y="8583"/>
                </a:cubicBezTo>
                <a:cubicBezTo>
                  <a:pt x="4704" y="8570"/>
                  <a:pt x="4598" y="8557"/>
                  <a:pt x="4493" y="8546"/>
                </a:cubicBezTo>
                <a:cubicBezTo>
                  <a:pt x="4485" y="8545"/>
                  <a:pt x="4476" y="8545"/>
                  <a:pt x="4468" y="8545"/>
                </a:cubicBezTo>
                <a:cubicBezTo>
                  <a:pt x="4390" y="8545"/>
                  <a:pt x="4356" y="8595"/>
                  <a:pt x="4366" y="8674"/>
                </a:cubicBezTo>
                <a:cubicBezTo>
                  <a:pt x="4375" y="8750"/>
                  <a:pt x="4386" y="8832"/>
                  <a:pt x="4423" y="8896"/>
                </a:cubicBezTo>
                <a:cubicBezTo>
                  <a:pt x="4572" y="9153"/>
                  <a:pt x="4623" y="9441"/>
                  <a:pt x="4707" y="9719"/>
                </a:cubicBezTo>
                <a:cubicBezTo>
                  <a:pt x="4773" y="9936"/>
                  <a:pt x="4880" y="10141"/>
                  <a:pt x="4975" y="10350"/>
                </a:cubicBezTo>
                <a:cubicBezTo>
                  <a:pt x="5014" y="10435"/>
                  <a:pt x="5067" y="10516"/>
                  <a:pt x="5105" y="10581"/>
                </a:cubicBezTo>
                <a:cubicBezTo>
                  <a:pt x="4944" y="10567"/>
                  <a:pt x="4772" y="10547"/>
                  <a:pt x="4599" y="10538"/>
                </a:cubicBezTo>
                <a:cubicBezTo>
                  <a:pt x="4557" y="10536"/>
                  <a:pt x="4514" y="10535"/>
                  <a:pt x="4472" y="10535"/>
                </a:cubicBezTo>
                <a:cubicBezTo>
                  <a:pt x="4390" y="10535"/>
                  <a:pt x="4308" y="10538"/>
                  <a:pt x="4226" y="10540"/>
                </a:cubicBezTo>
                <a:cubicBezTo>
                  <a:pt x="4085" y="10541"/>
                  <a:pt x="4071" y="10558"/>
                  <a:pt x="4080" y="10694"/>
                </a:cubicBezTo>
                <a:cubicBezTo>
                  <a:pt x="4082" y="10716"/>
                  <a:pt x="4082" y="10738"/>
                  <a:pt x="4084" y="10775"/>
                </a:cubicBezTo>
                <a:cubicBezTo>
                  <a:pt x="4016" y="10743"/>
                  <a:pt x="3950" y="10732"/>
                  <a:pt x="3885" y="10732"/>
                </a:cubicBezTo>
                <a:cubicBezTo>
                  <a:pt x="3732" y="10732"/>
                  <a:pt x="3586" y="10794"/>
                  <a:pt x="3437" y="10804"/>
                </a:cubicBezTo>
                <a:cubicBezTo>
                  <a:pt x="3414" y="10805"/>
                  <a:pt x="3373" y="10857"/>
                  <a:pt x="3374" y="10885"/>
                </a:cubicBezTo>
                <a:cubicBezTo>
                  <a:pt x="3382" y="11070"/>
                  <a:pt x="3387" y="11255"/>
                  <a:pt x="3415" y="11437"/>
                </a:cubicBezTo>
                <a:cubicBezTo>
                  <a:pt x="3430" y="11533"/>
                  <a:pt x="3491" y="11621"/>
                  <a:pt x="3541" y="11736"/>
                </a:cubicBezTo>
                <a:lnTo>
                  <a:pt x="3541" y="11736"/>
                </a:lnTo>
                <a:cubicBezTo>
                  <a:pt x="3539" y="11735"/>
                  <a:pt x="3528" y="11730"/>
                  <a:pt x="3516" y="11730"/>
                </a:cubicBezTo>
                <a:cubicBezTo>
                  <a:pt x="3513" y="11730"/>
                  <a:pt x="3510" y="11730"/>
                  <a:pt x="3508" y="11731"/>
                </a:cubicBezTo>
                <a:cubicBezTo>
                  <a:pt x="3358" y="11761"/>
                  <a:pt x="3336" y="11827"/>
                  <a:pt x="3418" y="11956"/>
                </a:cubicBezTo>
                <a:cubicBezTo>
                  <a:pt x="3532" y="12136"/>
                  <a:pt x="3639" y="12321"/>
                  <a:pt x="3752" y="12501"/>
                </a:cubicBezTo>
                <a:cubicBezTo>
                  <a:pt x="3780" y="12546"/>
                  <a:pt x="3817" y="12586"/>
                  <a:pt x="3848" y="12624"/>
                </a:cubicBezTo>
                <a:cubicBezTo>
                  <a:pt x="3778" y="12654"/>
                  <a:pt x="3703" y="12685"/>
                  <a:pt x="3629" y="12717"/>
                </a:cubicBezTo>
                <a:cubicBezTo>
                  <a:pt x="3553" y="12750"/>
                  <a:pt x="3542" y="12796"/>
                  <a:pt x="3578" y="12876"/>
                </a:cubicBezTo>
                <a:cubicBezTo>
                  <a:pt x="3706" y="13153"/>
                  <a:pt x="3894" y="13370"/>
                  <a:pt x="4170" y="13506"/>
                </a:cubicBezTo>
                <a:cubicBezTo>
                  <a:pt x="4187" y="13515"/>
                  <a:pt x="4201" y="13529"/>
                  <a:pt x="4218" y="13542"/>
                </a:cubicBezTo>
                <a:cubicBezTo>
                  <a:pt x="4211" y="13555"/>
                  <a:pt x="4206" y="13565"/>
                  <a:pt x="4198" y="13571"/>
                </a:cubicBezTo>
                <a:cubicBezTo>
                  <a:pt x="4165" y="13599"/>
                  <a:pt x="4130" y="13627"/>
                  <a:pt x="4097" y="13654"/>
                </a:cubicBezTo>
                <a:cubicBezTo>
                  <a:pt x="4126" y="13686"/>
                  <a:pt x="4148" y="13735"/>
                  <a:pt x="4186" y="13752"/>
                </a:cubicBezTo>
                <a:cubicBezTo>
                  <a:pt x="4372" y="13845"/>
                  <a:pt x="4483" y="14002"/>
                  <a:pt x="4572" y="14180"/>
                </a:cubicBezTo>
                <a:cubicBezTo>
                  <a:pt x="4599" y="14235"/>
                  <a:pt x="4633" y="14287"/>
                  <a:pt x="4659" y="14334"/>
                </a:cubicBezTo>
                <a:cubicBezTo>
                  <a:pt x="4547" y="14381"/>
                  <a:pt x="4440" y="14432"/>
                  <a:pt x="4329" y="14474"/>
                </a:cubicBezTo>
                <a:cubicBezTo>
                  <a:pt x="4242" y="14506"/>
                  <a:pt x="4241" y="14570"/>
                  <a:pt x="4269" y="14630"/>
                </a:cubicBezTo>
                <a:cubicBezTo>
                  <a:pt x="4396" y="14895"/>
                  <a:pt x="4547" y="15146"/>
                  <a:pt x="4802" y="15317"/>
                </a:cubicBezTo>
                <a:cubicBezTo>
                  <a:pt x="4897" y="15382"/>
                  <a:pt x="4977" y="15470"/>
                  <a:pt x="5100" y="15580"/>
                </a:cubicBezTo>
                <a:cubicBezTo>
                  <a:pt x="5054" y="15574"/>
                  <a:pt x="5014" y="15571"/>
                  <a:pt x="4975" y="15567"/>
                </a:cubicBezTo>
                <a:lnTo>
                  <a:pt x="4975" y="15567"/>
                </a:lnTo>
                <a:cubicBezTo>
                  <a:pt x="4949" y="15825"/>
                  <a:pt x="5177" y="15888"/>
                  <a:pt x="5299" y="16024"/>
                </a:cubicBezTo>
                <a:cubicBezTo>
                  <a:pt x="5451" y="16192"/>
                  <a:pt x="5630" y="16336"/>
                  <a:pt x="5791" y="16495"/>
                </a:cubicBezTo>
                <a:cubicBezTo>
                  <a:pt x="5960" y="16663"/>
                  <a:pt x="6130" y="16830"/>
                  <a:pt x="6285" y="17010"/>
                </a:cubicBezTo>
                <a:cubicBezTo>
                  <a:pt x="6389" y="17132"/>
                  <a:pt x="6469" y="17275"/>
                  <a:pt x="6558" y="17409"/>
                </a:cubicBezTo>
                <a:cubicBezTo>
                  <a:pt x="6590" y="17456"/>
                  <a:pt x="6625" y="17504"/>
                  <a:pt x="6670" y="17568"/>
                </a:cubicBezTo>
                <a:cubicBezTo>
                  <a:pt x="6628" y="17559"/>
                  <a:pt x="6604" y="17553"/>
                  <a:pt x="6580" y="17549"/>
                </a:cubicBezTo>
                <a:cubicBezTo>
                  <a:pt x="6415" y="17521"/>
                  <a:pt x="6251" y="17488"/>
                  <a:pt x="6085" y="17470"/>
                </a:cubicBezTo>
                <a:cubicBezTo>
                  <a:pt x="5945" y="17454"/>
                  <a:pt x="5802" y="17459"/>
                  <a:pt x="5662" y="17445"/>
                </a:cubicBezTo>
                <a:cubicBezTo>
                  <a:pt x="5453" y="17423"/>
                  <a:pt x="5246" y="17389"/>
                  <a:pt x="5040" y="17367"/>
                </a:cubicBezTo>
                <a:cubicBezTo>
                  <a:pt x="5035" y="17366"/>
                  <a:pt x="5031" y="17366"/>
                  <a:pt x="5027" y="17366"/>
                </a:cubicBezTo>
                <a:cubicBezTo>
                  <a:pt x="4989" y="17366"/>
                  <a:pt x="4949" y="17384"/>
                  <a:pt x="4911" y="17394"/>
                </a:cubicBezTo>
                <a:lnTo>
                  <a:pt x="4942" y="17521"/>
                </a:lnTo>
                <a:cubicBezTo>
                  <a:pt x="4876" y="17508"/>
                  <a:pt x="4810" y="17497"/>
                  <a:pt x="4747" y="17497"/>
                </a:cubicBezTo>
                <a:cubicBezTo>
                  <a:pt x="4667" y="17497"/>
                  <a:pt x="4592" y="17515"/>
                  <a:pt x="4534" y="17569"/>
                </a:cubicBezTo>
                <a:cubicBezTo>
                  <a:pt x="4439" y="17564"/>
                  <a:pt x="4362" y="17553"/>
                  <a:pt x="4289" y="17553"/>
                </a:cubicBezTo>
                <a:cubicBezTo>
                  <a:pt x="4273" y="17553"/>
                  <a:pt x="4257" y="17554"/>
                  <a:pt x="4241" y="17555"/>
                </a:cubicBezTo>
                <a:cubicBezTo>
                  <a:pt x="4074" y="17573"/>
                  <a:pt x="3909" y="17594"/>
                  <a:pt x="3745" y="17627"/>
                </a:cubicBezTo>
                <a:cubicBezTo>
                  <a:pt x="3606" y="17656"/>
                  <a:pt x="3591" y="17699"/>
                  <a:pt x="3625" y="17835"/>
                </a:cubicBezTo>
                <a:cubicBezTo>
                  <a:pt x="3653" y="17946"/>
                  <a:pt x="3672" y="18061"/>
                  <a:pt x="3697" y="18178"/>
                </a:cubicBezTo>
                <a:cubicBezTo>
                  <a:pt x="3629" y="18172"/>
                  <a:pt x="3560" y="18169"/>
                  <a:pt x="3492" y="18169"/>
                </a:cubicBezTo>
                <a:cubicBezTo>
                  <a:pt x="3198" y="18169"/>
                  <a:pt x="2907" y="18222"/>
                  <a:pt x="2618" y="18301"/>
                </a:cubicBezTo>
                <a:cubicBezTo>
                  <a:pt x="2530" y="18326"/>
                  <a:pt x="2431" y="18310"/>
                  <a:pt x="2343" y="18335"/>
                </a:cubicBezTo>
                <a:cubicBezTo>
                  <a:pt x="2175" y="18381"/>
                  <a:pt x="2168" y="18407"/>
                  <a:pt x="2230" y="18569"/>
                </a:cubicBezTo>
                <a:cubicBezTo>
                  <a:pt x="2031" y="18562"/>
                  <a:pt x="1836" y="18556"/>
                  <a:pt x="1640" y="18548"/>
                </a:cubicBezTo>
                <a:cubicBezTo>
                  <a:pt x="1593" y="18547"/>
                  <a:pt x="1546" y="18540"/>
                  <a:pt x="1500" y="18536"/>
                </a:cubicBezTo>
                <a:cubicBezTo>
                  <a:pt x="1488" y="18535"/>
                  <a:pt x="1476" y="18534"/>
                  <a:pt x="1465" y="18534"/>
                </a:cubicBezTo>
                <a:cubicBezTo>
                  <a:pt x="1407" y="18534"/>
                  <a:pt x="1366" y="18551"/>
                  <a:pt x="1383" y="18625"/>
                </a:cubicBezTo>
                <a:cubicBezTo>
                  <a:pt x="1304" y="18623"/>
                  <a:pt x="1226" y="18614"/>
                  <a:pt x="1150" y="18614"/>
                </a:cubicBezTo>
                <a:cubicBezTo>
                  <a:pt x="1127" y="18614"/>
                  <a:pt x="1104" y="18615"/>
                  <a:pt x="1080" y="18617"/>
                </a:cubicBezTo>
                <a:cubicBezTo>
                  <a:pt x="790" y="18643"/>
                  <a:pt x="499" y="18673"/>
                  <a:pt x="211" y="18715"/>
                </a:cubicBezTo>
                <a:cubicBezTo>
                  <a:pt x="138" y="18726"/>
                  <a:pt x="71" y="18784"/>
                  <a:pt x="0" y="18821"/>
                </a:cubicBezTo>
                <a:cubicBezTo>
                  <a:pt x="55" y="18882"/>
                  <a:pt x="96" y="18973"/>
                  <a:pt x="164" y="19003"/>
                </a:cubicBezTo>
                <a:cubicBezTo>
                  <a:pt x="414" y="19108"/>
                  <a:pt x="672" y="19194"/>
                  <a:pt x="926" y="19287"/>
                </a:cubicBezTo>
                <a:cubicBezTo>
                  <a:pt x="955" y="19297"/>
                  <a:pt x="987" y="19297"/>
                  <a:pt x="1036" y="19303"/>
                </a:cubicBezTo>
                <a:cubicBezTo>
                  <a:pt x="945" y="19397"/>
                  <a:pt x="1021" y="19425"/>
                  <a:pt x="1084" y="19457"/>
                </a:cubicBezTo>
                <a:cubicBezTo>
                  <a:pt x="1367" y="19603"/>
                  <a:pt x="1650" y="19749"/>
                  <a:pt x="1943" y="19899"/>
                </a:cubicBezTo>
                <a:cubicBezTo>
                  <a:pt x="1831" y="19977"/>
                  <a:pt x="1865" y="20058"/>
                  <a:pt x="1943" y="20119"/>
                </a:cubicBezTo>
                <a:cubicBezTo>
                  <a:pt x="2061" y="20213"/>
                  <a:pt x="2185" y="20300"/>
                  <a:pt x="2315" y="20378"/>
                </a:cubicBezTo>
                <a:cubicBezTo>
                  <a:pt x="2456" y="20464"/>
                  <a:pt x="2601" y="20538"/>
                  <a:pt x="2747" y="20609"/>
                </a:cubicBezTo>
                <a:cubicBezTo>
                  <a:pt x="2870" y="20666"/>
                  <a:pt x="2997" y="20712"/>
                  <a:pt x="3130" y="20765"/>
                </a:cubicBezTo>
                <a:cubicBezTo>
                  <a:pt x="3066" y="20809"/>
                  <a:pt x="2997" y="20871"/>
                  <a:pt x="2917" y="20907"/>
                </a:cubicBezTo>
                <a:cubicBezTo>
                  <a:pt x="2823" y="20949"/>
                  <a:pt x="2843" y="21010"/>
                  <a:pt x="2884" y="21064"/>
                </a:cubicBezTo>
                <a:cubicBezTo>
                  <a:pt x="2942" y="21140"/>
                  <a:pt x="3006" y="21218"/>
                  <a:pt x="3084" y="21272"/>
                </a:cubicBezTo>
                <a:cubicBezTo>
                  <a:pt x="3308" y="21427"/>
                  <a:pt x="3538" y="21571"/>
                  <a:pt x="3771" y="21712"/>
                </a:cubicBezTo>
                <a:cubicBezTo>
                  <a:pt x="3824" y="21746"/>
                  <a:pt x="3892" y="21753"/>
                  <a:pt x="3956" y="21773"/>
                </a:cubicBezTo>
                <a:cubicBezTo>
                  <a:pt x="3910" y="21820"/>
                  <a:pt x="3857" y="21871"/>
                  <a:pt x="3805" y="21925"/>
                </a:cubicBezTo>
                <a:cubicBezTo>
                  <a:pt x="3729" y="22000"/>
                  <a:pt x="3729" y="22070"/>
                  <a:pt x="3824" y="22117"/>
                </a:cubicBezTo>
                <a:cubicBezTo>
                  <a:pt x="3959" y="22185"/>
                  <a:pt x="4104" y="22233"/>
                  <a:pt x="4242" y="22295"/>
                </a:cubicBezTo>
                <a:cubicBezTo>
                  <a:pt x="4354" y="22345"/>
                  <a:pt x="4458" y="22411"/>
                  <a:pt x="4572" y="22457"/>
                </a:cubicBezTo>
                <a:cubicBezTo>
                  <a:pt x="4722" y="22516"/>
                  <a:pt x="4840" y="22619"/>
                  <a:pt x="4977" y="22696"/>
                </a:cubicBezTo>
                <a:cubicBezTo>
                  <a:pt x="5013" y="22717"/>
                  <a:pt x="5062" y="22715"/>
                  <a:pt x="5093" y="22740"/>
                </a:cubicBezTo>
                <a:cubicBezTo>
                  <a:pt x="5117" y="22756"/>
                  <a:pt x="5119" y="22800"/>
                  <a:pt x="5131" y="22832"/>
                </a:cubicBezTo>
                <a:cubicBezTo>
                  <a:pt x="5044" y="22858"/>
                  <a:pt x="5014" y="22923"/>
                  <a:pt x="5013" y="23006"/>
                </a:cubicBezTo>
                <a:cubicBezTo>
                  <a:pt x="5013" y="23013"/>
                  <a:pt x="4994" y="23020"/>
                  <a:pt x="4987" y="23028"/>
                </a:cubicBezTo>
                <a:cubicBezTo>
                  <a:pt x="4959" y="23054"/>
                  <a:pt x="4934" y="23084"/>
                  <a:pt x="4921" y="23125"/>
                </a:cubicBezTo>
                <a:cubicBezTo>
                  <a:pt x="4889" y="23149"/>
                  <a:pt x="4849" y="23168"/>
                  <a:pt x="4826" y="23197"/>
                </a:cubicBezTo>
                <a:cubicBezTo>
                  <a:pt x="4733" y="23316"/>
                  <a:pt x="4639" y="23433"/>
                  <a:pt x="4558" y="23559"/>
                </a:cubicBezTo>
                <a:cubicBezTo>
                  <a:pt x="4458" y="23715"/>
                  <a:pt x="4459" y="23726"/>
                  <a:pt x="4627" y="23820"/>
                </a:cubicBezTo>
                <a:cubicBezTo>
                  <a:pt x="4808" y="23922"/>
                  <a:pt x="4998" y="24005"/>
                  <a:pt x="5191" y="24101"/>
                </a:cubicBezTo>
                <a:cubicBezTo>
                  <a:pt x="5164" y="24241"/>
                  <a:pt x="5168" y="24247"/>
                  <a:pt x="5342" y="24265"/>
                </a:cubicBezTo>
                <a:cubicBezTo>
                  <a:pt x="5424" y="24274"/>
                  <a:pt x="5507" y="24279"/>
                  <a:pt x="5590" y="24279"/>
                </a:cubicBezTo>
                <a:cubicBezTo>
                  <a:pt x="5605" y="24279"/>
                  <a:pt x="5619" y="24279"/>
                  <a:pt x="5633" y="24279"/>
                </a:cubicBezTo>
                <a:cubicBezTo>
                  <a:pt x="5725" y="24277"/>
                  <a:pt x="5815" y="24263"/>
                  <a:pt x="5908" y="24255"/>
                </a:cubicBezTo>
                <a:lnTo>
                  <a:pt x="5908" y="24255"/>
                </a:lnTo>
                <a:cubicBezTo>
                  <a:pt x="5836" y="24350"/>
                  <a:pt x="5762" y="24443"/>
                  <a:pt x="5684" y="24546"/>
                </a:cubicBezTo>
                <a:cubicBezTo>
                  <a:pt x="5708" y="24564"/>
                  <a:pt x="5730" y="24577"/>
                  <a:pt x="5755" y="24595"/>
                </a:cubicBezTo>
                <a:cubicBezTo>
                  <a:pt x="5738" y="24606"/>
                  <a:pt x="5723" y="24616"/>
                  <a:pt x="5673" y="24648"/>
                </a:cubicBezTo>
                <a:cubicBezTo>
                  <a:pt x="5796" y="24689"/>
                  <a:pt x="5890" y="24744"/>
                  <a:pt x="5988" y="24751"/>
                </a:cubicBezTo>
                <a:cubicBezTo>
                  <a:pt x="6413" y="24782"/>
                  <a:pt x="6837" y="24816"/>
                  <a:pt x="7262" y="24818"/>
                </a:cubicBezTo>
                <a:cubicBezTo>
                  <a:pt x="7265" y="24818"/>
                  <a:pt x="7269" y="24818"/>
                  <a:pt x="7273" y="24818"/>
                </a:cubicBezTo>
                <a:cubicBezTo>
                  <a:pt x="7579" y="24818"/>
                  <a:pt x="7885" y="24774"/>
                  <a:pt x="8192" y="24751"/>
                </a:cubicBezTo>
                <a:cubicBezTo>
                  <a:pt x="8243" y="24747"/>
                  <a:pt x="8295" y="24745"/>
                  <a:pt x="8364" y="24741"/>
                </a:cubicBezTo>
                <a:lnTo>
                  <a:pt x="8364" y="24741"/>
                </a:lnTo>
                <a:cubicBezTo>
                  <a:pt x="8214" y="24864"/>
                  <a:pt x="8082" y="24971"/>
                  <a:pt x="7945" y="25083"/>
                </a:cubicBezTo>
                <a:cubicBezTo>
                  <a:pt x="7956" y="25098"/>
                  <a:pt x="7968" y="25114"/>
                  <a:pt x="7971" y="25117"/>
                </a:cubicBezTo>
                <a:lnTo>
                  <a:pt x="7971" y="25117"/>
                </a:lnTo>
                <a:cubicBezTo>
                  <a:pt x="7919" y="25200"/>
                  <a:pt x="7875" y="25272"/>
                  <a:pt x="7827" y="25351"/>
                </a:cubicBezTo>
                <a:cubicBezTo>
                  <a:pt x="7858" y="25359"/>
                  <a:pt x="7888" y="25369"/>
                  <a:pt x="7895" y="25372"/>
                </a:cubicBezTo>
                <a:cubicBezTo>
                  <a:pt x="7773" y="25554"/>
                  <a:pt x="7655" y="25738"/>
                  <a:pt x="7534" y="25919"/>
                </a:cubicBezTo>
                <a:cubicBezTo>
                  <a:pt x="7480" y="25997"/>
                  <a:pt x="7508" y="26040"/>
                  <a:pt x="7580" y="26088"/>
                </a:cubicBezTo>
                <a:cubicBezTo>
                  <a:pt x="7740" y="26193"/>
                  <a:pt x="7925" y="26206"/>
                  <a:pt x="8105" y="26234"/>
                </a:cubicBezTo>
                <a:cubicBezTo>
                  <a:pt x="8183" y="26246"/>
                  <a:pt x="8270" y="26234"/>
                  <a:pt x="8315" y="26326"/>
                </a:cubicBezTo>
                <a:cubicBezTo>
                  <a:pt x="8326" y="26345"/>
                  <a:pt x="8362" y="26355"/>
                  <a:pt x="8388" y="26360"/>
                </a:cubicBezTo>
                <a:cubicBezTo>
                  <a:pt x="8477" y="26378"/>
                  <a:pt x="8567" y="26387"/>
                  <a:pt x="8657" y="26387"/>
                </a:cubicBezTo>
                <a:cubicBezTo>
                  <a:pt x="8780" y="26387"/>
                  <a:pt x="8904" y="26370"/>
                  <a:pt x="9031" y="26336"/>
                </a:cubicBezTo>
                <a:cubicBezTo>
                  <a:pt x="9012" y="26310"/>
                  <a:pt x="9001" y="26293"/>
                  <a:pt x="8981" y="26265"/>
                </a:cubicBezTo>
                <a:lnTo>
                  <a:pt x="8981" y="26265"/>
                </a:lnTo>
                <a:cubicBezTo>
                  <a:pt x="9032" y="26279"/>
                  <a:pt x="9072" y="26289"/>
                  <a:pt x="9116" y="26301"/>
                </a:cubicBezTo>
                <a:cubicBezTo>
                  <a:pt x="9104" y="26373"/>
                  <a:pt x="9090" y="26444"/>
                  <a:pt x="9080" y="26516"/>
                </a:cubicBezTo>
                <a:cubicBezTo>
                  <a:pt x="9067" y="26611"/>
                  <a:pt x="9077" y="26649"/>
                  <a:pt x="9139" y="26649"/>
                </a:cubicBezTo>
                <a:cubicBezTo>
                  <a:pt x="9157" y="26649"/>
                  <a:pt x="9180" y="26645"/>
                  <a:pt x="9209" y="26639"/>
                </a:cubicBezTo>
                <a:cubicBezTo>
                  <a:pt x="9322" y="26614"/>
                  <a:pt x="9433" y="26574"/>
                  <a:pt x="9542" y="26532"/>
                </a:cubicBezTo>
                <a:cubicBezTo>
                  <a:pt x="9870" y="26409"/>
                  <a:pt x="10195" y="26283"/>
                  <a:pt x="10540" y="26150"/>
                </a:cubicBezTo>
                <a:cubicBezTo>
                  <a:pt x="10545" y="26259"/>
                  <a:pt x="10555" y="26347"/>
                  <a:pt x="10551" y="26434"/>
                </a:cubicBezTo>
                <a:cubicBezTo>
                  <a:pt x="10549" y="26510"/>
                  <a:pt x="10575" y="26541"/>
                  <a:pt x="10626" y="26541"/>
                </a:cubicBezTo>
                <a:cubicBezTo>
                  <a:pt x="10640" y="26541"/>
                  <a:pt x="10656" y="26539"/>
                  <a:pt x="10674" y="26534"/>
                </a:cubicBezTo>
                <a:cubicBezTo>
                  <a:pt x="10767" y="26508"/>
                  <a:pt x="10867" y="26490"/>
                  <a:pt x="10951" y="26446"/>
                </a:cubicBezTo>
                <a:cubicBezTo>
                  <a:pt x="11229" y="26297"/>
                  <a:pt x="11487" y="26121"/>
                  <a:pt x="11728" y="25915"/>
                </a:cubicBezTo>
                <a:cubicBezTo>
                  <a:pt x="11976" y="25704"/>
                  <a:pt x="12248" y="25521"/>
                  <a:pt x="12513" y="25328"/>
                </a:cubicBezTo>
                <a:cubicBezTo>
                  <a:pt x="12766" y="25146"/>
                  <a:pt x="13024" y="24968"/>
                  <a:pt x="13278" y="24788"/>
                </a:cubicBezTo>
                <a:cubicBezTo>
                  <a:pt x="13304" y="24771"/>
                  <a:pt x="13329" y="24755"/>
                  <a:pt x="13375" y="24751"/>
                </a:cubicBezTo>
                <a:lnTo>
                  <a:pt x="13375" y="24751"/>
                </a:lnTo>
                <a:cubicBezTo>
                  <a:pt x="12942" y="25483"/>
                  <a:pt x="12498" y="26208"/>
                  <a:pt x="12079" y="26949"/>
                </a:cubicBezTo>
                <a:cubicBezTo>
                  <a:pt x="11665" y="27686"/>
                  <a:pt x="11265" y="28432"/>
                  <a:pt x="10875" y="29181"/>
                </a:cubicBezTo>
                <a:cubicBezTo>
                  <a:pt x="10482" y="29937"/>
                  <a:pt x="10144" y="30719"/>
                  <a:pt x="9788" y="31483"/>
                </a:cubicBezTo>
                <a:cubicBezTo>
                  <a:pt x="9952" y="31553"/>
                  <a:pt x="10090" y="31613"/>
                  <a:pt x="10229" y="31669"/>
                </a:cubicBezTo>
                <a:cubicBezTo>
                  <a:pt x="10241" y="31674"/>
                  <a:pt x="10258" y="31677"/>
                  <a:pt x="10274" y="31677"/>
                </a:cubicBezTo>
                <a:cubicBezTo>
                  <a:pt x="10287" y="31677"/>
                  <a:pt x="10300" y="31675"/>
                  <a:pt x="10306" y="31669"/>
                </a:cubicBezTo>
                <a:cubicBezTo>
                  <a:pt x="10401" y="31577"/>
                  <a:pt x="10519" y="31493"/>
                  <a:pt x="10577" y="31378"/>
                </a:cubicBezTo>
                <a:cubicBezTo>
                  <a:pt x="10754" y="31031"/>
                  <a:pt x="10895" y="30666"/>
                  <a:pt x="11069" y="30316"/>
                </a:cubicBezTo>
                <a:cubicBezTo>
                  <a:pt x="11475" y="29497"/>
                  <a:pt x="11884" y="28680"/>
                  <a:pt x="12305" y="27870"/>
                </a:cubicBezTo>
                <a:cubicBezTo>
                  <a:pt x="12612" y="27281"/>
                  <a:pt x="12938" y="26704"/>
                  <a:pt x="13257" y="26121"/>
                </a:cubicBezTo>
                <a:cubicBezTo>
                  <a:pt x="13283" y="26074"/>
                  <a:pt x="13318" y="26035"/>
                  <a:pt x="13368" y="26004"/>
                </a:cubicBezTo>
                <a:lnTo>
                  <a:pt x="13368" y="26004"/>
                </a:lnTo>
                <a:cubicBezTo>
                  <a:pt x="13318" y="26119"/>
                  <a:pt x="13250" y="26231"/>
                  <a:pt x="13220" y="26351"/>
                </a:cubicBezTo>
                <a:cubicBezTo>
                  <a:pt x="13168" y="26560"/>
                  <a:pt x="13138" y="26773"/>
                  <a:pt x="13105" y="26985"/>
                </a:cubicBezTo>
                <a:cubicBezTo>
                  <a:pt x="13101" y="27008"/>
                  <a:pt x="13132" y="27038"/>
                  <a:pt x="13141" y="27054"/>
                </a:cubicBezTo>
                <a:cubicBezTo>
                  <a:pt x="13137" y="27106"/>
                  <a:pt x="13131" y="27154"/>
                  <a:pt x="13131" y="27200"/>
                </a:cubicBezTo>
                <a:cubicBezTo>
                  <a:pt x="13129" y="27306"/>
                  <a:pt x="13129" y="27341"/>
                  <a:pt x="13171" y="27341"/>
                </a:cubicBezTo>
                <a:cubicBezTo>
                  <a:pt x="13194" y="27341"/>
                  <a:pt x="13228" y="27331"/>
                  <a:pt x="13282" y="27316"/>
                </a:cubicBezTo>
                <a:cubicBezTo>
                  <a:pt x="13411" y="27278"/>
                  <a:pt x="13540" y="27251"/>
                  <a:pt x="13664" y="27221"/>
                </a:cubicBezTo>
                <a:lnTo>
                  <a:pt x="13664" y="27221"/>
                </a:lnTo>
                <a:cubicBezTo>
                  <a:pt x="13535" y="27434"/>
                  <a:pt x="13621" y="27672"/>
                  <a:pt x="13652" y="27906"/>
                </a:cubicBezTo>
                <a:cubicBezTo>
                  <a:pt x="13674" y="28074"/>
                  <a:pt x="13712" y="28243"/>
                  <a:pt x="13746" y="28410"/>
                </a:cubicBezTo>
                <a:cubicBezTo>
                  <a:pt x="13777" y="28554"/>
                  <a:pt x="13813" y="28618"/>
                  <a:pt x="13890" y="28618"/>
                </a:cubicBezTo>
                <a:cubicBezTo>
                  <a:pt x="13937" y="28618"/>
                  <a:pt x="13999" y="28595"/>
                  <a:pt x="14084" y="28551"/>
                </a:cubicBezTo>
                <a:cubicBezTo>
                  <a:pt x="14152" y="28744"/>
                  <a:pt x="14208" y="28944"/>
                  <a:pt x="14289" y="29132"/>
                </a:cubicBezTo>
                <a:cubicBezTo>
                  <a:pt x="14365" y="29308"/>
                  <a:pt x="14468" y="29474"/>
                  <a:pt x="14557" y="29647"/>
                </a:cubicBezTo>
                <a:cubicBezTo>
                  <a:pt x="14578" y="29686"/>
                  <a:pt x="14602" y="29703"/>
                  <a:pt x="14628" y="29703"/>
                </a:cubicBezTo>
                <a:cubicBezTo>
                  <a:pt x="14650" y="29703"/>
                  <a:pt x="14674" y="29690"/>
                  <a:pt x="14697" y="29667"/>
                </a:cubicBezTo>
                <a:cubicBezTo>
                  <a:pt x="14780" y="29582"/>
                  <a:pt x="14865" y="29495"/>
                  <a:pt x="14936" y="29400"/>
                </a:cubicBezTo>
                <a:cubicBezTo>
                  <a:pt x="15060" y="29233"/>
                  <a:pt x="15159" y="29048"/>
                  <a:pt x="15292" y="28892"/>
                </a:cubicBezTo>
                <a:cubicBezTo>
                  <a:pt x="15384" y="28785"/>
                  <a:pt x="15521" y="28722"/>
                  <a:pt x="15585" y="28583"/>
                </a:cubicBezTo>
                <a:cubicBezTo>
                  <a:pt x="15629" y="28484"/>
                  <a:pt x="15683" y="28388"/>
                  <a:pt x="15736" y="28285"/>
                </a:cubicBezTo>
                <a:cubicBezTo>
                  <a:pt x="16006" y="28646"/>
                  <a:pt x="16300" y="28993"/>
                  <a:pt x="16444" y="29470"/>
                </a:cubicBezTo>
                <a:cubicBezTo>
                  <a:pt x="16486" y="29387"/>
                  <a:pt x="16508" y="29343"/>
                  <a:pt x="16541" y="29279"/>
                </a:cubicBezTo>
                <a:cubicBezTo>
                  <a:pt x="16555" y="29329"/>
                  <a:pt x="16572" y="29356"/>
                  <a:pt x="16569" y="29384"/>
                </a:cubicBezTo>
                <a:cubicBezTo>
                  <a:pt x="16564" y="29439"/>
                  <a:pt x="16557" y="29484"/>
                  <a:pt x="16632" y="29499"/>
                </a:cubicBezTo>
                <a:cubicBezTo>
                  <a:pt x="16653" y="29504"/>
                  <a:pt x="16672" y="29554"/>
                  <a:pt x="16678" y="29585"/>
                </a:cubicBezTo>
                <a:cubicBezTo>
                  <a:pt x="16717" y="29771"/>
                  <a:pt x="16833" y="29914"/>
                  <a:pt x="16963" y="30036"/>
                </a:cubicBezTo>
                <a:cubicBezTo>
                  <a:pt x="17058" y="30125"/>
                  <a:pt x="17135" y="30228"/>
                  <a:pt x="17228" y="30317"/>
                </a:cubicBezTo>
                <a:cubicBezTo>
                  <a:pt x="17266" y="30354"/>
                  <a:pt x="17294" y="30373"/>
                  <a:pt x="17319" y="30373"/>
                </a:cubicBezTo>
                <a:cubicBezTo>
                  <a:pt x="17348" y="30373"/>
                  <a:pt x="17374" y="30347"/>
                  <a:pt x="17407" y="30295"/>
                </a:cubicBezTo>
                <a:cubicBezTo>
                  <a:pt x="17427" y="30263"/>
                  <a:pt x="17452" y="30233"/>
                  <a:pt x="17490" y="30178"/>
                </a:cubicBezTo>
                <a:cubicBezTo>
                  <a:pt x="17561" y="30265"/>
                  <a:pt x="17629" y="30333"/>
                  <a:pt x="17681" y="30413"/>
                </a:cubicBezTo>
                <a:cubicBezTo>
                  <a:pt x="17786" y="30568"/>
                  <a:pt x="17877" y="30733"/>
                  <a:pt x="17980" y="30888"/>
                </a:cubicBezTo>
                <a:cubicBezTo>
                  <a:pt x="18010" y="30935"/>
                  <a:pt x="18045" y="30969"/>
                  <a:pt x="18087" y="30969"/>
                </a:cubicBezTo>
                <a:cubicBezTo>
                  <a:pt x="18114" y="30969"/>
                  <a:pt x="18145" y="30954"/>
                  <a:pt x="18178" y="30919"/>
                </a:cubicBezTo>
                <a:cubicBezTo>
                  <a:pt x="18204" y="30894"/>
                  <a:pt x="18228" y="30881"/>
                  <a:pt x="18253" y="30881"/>
                </a:cubicBezTo>
                <a:cubicBezTo>
                  <a:pt x="18284" y="30881"/>
                  <a:pt x="18314" y="30901"/>
                  <a:pt x="18344" y="30938"/>
                </a:cubicBezTo>
                <a:cubicBezTo>
                  <a:pt x="18457" y="31078"/>
                  <a:pt x="18582" y="31204"/>
                  <a:pt x="18756" y="31274"/>
                </a:cubicBezTo>
                <a:cubicBezTo>
                  <a:pt x="18804" y="31294"/>
                  <a:pt x="18842" y="31306"/>
                  <a:pt x="18875" y="31306"/>
                </a:cubicBezTo>
                <a:cubicBezTo>
                  <a:pt x="18925" y="31306"/>
                  <a:pt x="18962" y="31278"/>
                  <a:pt x="19000" y="31206"/>
                </a:cubicBezTo>
                <a:cubicBezTo>
                  <a:pt x="19114" y="30993"/>
                  <a:pt x="19213" y="30773"/>
                  <a:pt x="19310" y="30552"/>
                </a:cubicBezTo>
                <a:cubicBezTo>
                  <a:pt x="19334" y="30498"/>
                  <a:pt x="19350" y="30461"/>
                  <a:pt x="19383" y="30461"/>
                </a:cubicBezTo>
                <a:cubicBezTo>
                  <a:pt x="19402" y="30461"/>
                  <a:pt x="19427" y="30474"/>
                  <a:pt x="19461" y="30503"/>
                </a:cubicBezTo>
                <a:cubicBezTo>
                  <a:pt x="19549" y="30575"/>
                  <a:pt x="19656" y="30625"/>
                  <a:pt x="19760" y="30674"/>
                </a:cubicBezTo>
                <a:cubicBezTo>
                  <a:pt x="19938" y="30758"/>
                  <a:pt x="20041" y="30916"/>
                  <a:pt x="20166" y="31052"/>
                </a:cubicBezTo>
                <a:cubicBezTo>
                  <a:pt x="20266" y="31159"/>
                  <a:pt x="20372" y="31264"/>
                  <a:pt x="20490" y="31349"/>
                </a:cubicBezTo>
                <a:cubicBezTo>
                  <a:pt x="20538" y="31384"/>
                  <a:pt x="20579" y="31400"/>
                  <a:pt x="20615" y="31400"/>
                </a:cubicBezTo>
                <a:cubicBezTo>
                  <a:pt x="20680" y="31400"/>
                  <a:pt x="20727" y="31346"/>
                  <a:pt x="20756" y="31242"/>
                </a:cubicBezTo>
                <a:cubicBezTo>
                  <a:pt x="20768" y="31199"/>
                  <a:pt x="20781" y="31154"/>
                  <a:pt x="20802" y="31083"/>
                </a:cubicBezTo>
                <a:cubicBezTo>
                  <a:pt x="20909" y="31173"/>
                  <a:pt x="21004" y="31248"/>
                  <a:pt x="21092" y="31331"/>
                </a:cubicBezTo>
                <a:cubicBezTo>
                  <a:pt x="21172" y="31406"/>
                  <a:pt x="21243" y="31489"/>
                  <a:pt x="21322" y="31565"/>
                </a:cubicBezTo>
                <a:cubicBezTo>
                  <a:pt x="21390" y="31633"/>
                  <a:pt x="21438" y="31666"/>
                  <a:pt x="21490" y="31666"/>
                </a:cubicBezTo>
                <a:cubicBezTo>
                  <a:pt x="21542" y="31666"/>
                  <a:pt x="21598" y="31633"/>
                  <a:pt x="21683" y="31566"/>
                </a:cubicBezTo>
                <a:cubicBezTo>
                  <a:pt x="21867" y="31683"/>
                  <a:pt x="22059" y="31801"/>
                  <a:pt x="22252" y="31924"/>
                </a:cubicBezTo>
                <a:cubicBezTo>
                  <a:pt x="22266" y="31934"/>
                  <a:pt x="22284" y="31938"/>
                  <a:pt x="22305" y="31938"/>
                </a:cubicBezTo>
                <a:cubicBezTo>
                  <a:pt x="22382" y="31938"/>
                  <a:pt x="22487" y="31878"/>
                  <a:pt x="22496" y="31808"/>
                </a:cubicBezTo>
                <a:cubicBezTo>
                  <a:pt x="22507" y="31724"/>
                  <a:pt x="22516" y="31638"/>
                  <a:pt x="22530" y="31554"/>
                </a:cubicBezTo>
                <a:cubicBezTo>
                  <a:pt x="22531" y="31540"/>
                  <a:pt x="22543" y="31528"/>
                  <a:pt x="22556" y="31505"/>
                </a:cubicBezTo>
                <a:cubicBezTo>
                  <a:pt x="22592" y="31521"/>
                  <a:pt x="22630" y="31531"/>
                  <a:pt x="22661" y="31552"/>
                </a:cubicBezTo>
                <a:cubicBezTo>
                  <a:pt x="22835" y="31664"/>
                  <a:pt x="23008" y="31778"/>
                  <a:pt x="23181" y="31891"/>
                </a:cubicBezTo>
                <a:cubicBezTo>
                  <a:pt x="23207" y="31907"/>
                  <a:pt x="23234" y="31924"/>
                  <a:pt x="23262" y="31937"/>
                </a:cubicBezTo>
                <a:cubicBezTo>
                  <a:pt x="23305" y="31957"/>
                  <a:pt x="23338" y="31969"/>
                  <a:pt x="23366" y="31969"/>
                </a:cubicBezTo>
                <a:cubicBezTo>
                  <a:pt x="23421" y="31969"/>
                  <a:pt x="23460" y="31926"/>
                  <a:pt x="23525" y="31824"/>
                </a:cubicBezTo>
                <a:cubicBezTo>
                  <a:pt x="23627" y="31876"/>
                  <a:pt x="23731" y="31928"/>
                  <a:pt x="23833" y="31983"/>
                </a:cubicBezTo>
                <a:cubicBezTo>
                  <a:pt x="23939" y="32041"/>
                  <a:pt x="24039" y="32110"/>
                  <a:pt x="24147" y="32163"/>
                </a:cubicBezTo>
                <a:cubicBezTo>
                  <a:pt x="24204" y="32192"/>
                  <a:pt x="24252" y="32207"/>
                  <a:pt x="24293" y="32207"/>
                </a:cubicBezTo>
                <a:cubicBezTo>
                  <a:pt x="24376" y="32207"/>
                  <a:pt x="24432" y="32146"/>
                  <a:pt x="24479" y="32017"/>
                </a:cubicBezTo>
                <a:cubicBezTo>
                  <a:pt x="24517" y="32030"/>
                  <a:pt x="24557" y="32041"/>
                  <a:pt x="24593" y="32058"/>
                </a:cubicBezTo>
                <a:cubicBezTo>
                  <a:pt x="24745" y="32130"/>
                  <a:pt x="24896" y="32202"/>
                  <a:pt x="25045" y="32275"/>
                </a:cubicBezTo>
                <a:cubicBezTo>
                  <a:pt x="25135" y="32321"/>
                  <a:pt x="25225" y="32367"/>
                  <a:pt x="25314" y="32415"/>
                </a:cubicBezTo>
                <a:cubicBezTo>
                  <a:pt x="25371" y="32448"/>
                  <a:pt x="25422" y="32492"/>
                  <a:pt x="25486" y="32492"/>
                </a:cubicBezTo>
                <a:cubicBezTo>
                  <a:pt x="25509" y="32492"/>
                  <a:pt x="25534" y="32486"/>
                  <a:pt x="25561" y="32473"/>
                </a:cubicBezTo>
                <a:cubicBezTo>
                  <a:pt x="25564" y="32471"/>
                  <a:pt x="25568" y="32471"/>
                  <a:pt x="25572" y="32471"/>
                </a:cubicBezTo>
                <a:cubicBezTo>
                  <a:pt x="25595" y="32471"/>
                  <a:pt x="25631" y="32493"/>
                  <a:pt x="25655" y="32507"/>
                </a:cubicBezTo>
                <a:cubicBezTo>
                  <a:pt x="26015" y="32701"/>
                  <a:pt x="26404" y="32790"/>
                  <a:pt x="26810" y="32820"/>
                </a:cubicBezTo>
                <a:cubicBezTo>
                  <a:pt x="26820" y="32820"/>
                  <a:pt x="26830" y="32821"/>
                  <a:pt x="26841" y="32821"/>
                </a:cubicBezTo>
                <a:cubicBezTo>
                  <a:pt x="26857" y="32821"/>
                  <a:pt x="26874" y="32820"/>
                  <a:pt x="26890" y="32817"/>
                </a:cubicBezTo>
                <a:cubicBezTo>
                  <a:pt x="27022" y="32792"/>
                  <a:pt x="27046" y="32742"/>
                  <a:pt x="26964" y="32640"/>
                </a:cubicBezTo>
                <a:cubicBezTo>
                  <a:pt x="26879" y="32534"/>
                  <a:pt x="26782" y="32437"/>
                  <a:pt x="26688" y="32338"/>
                </a:cubicBezTo>
                <a:cubicBezTo>
                  <a:pt x="26552" y="32194"/>
                  <a:pt x="26414" y="32053"/>
                  <a:pt x="26276" y="31909"/>
                </a:cubicBezTo>
                <a:cubicBezTo>
                  <a:pt x="26260" y="31892"/>
                  <a:pt x="26239" y="31861"/>
                  <a:pt x="26245" y="31850"/>
                </a:cubicBezTo>
                <a:cubicBezTo>
                  <a:pt x="26309" y="31741"/>
                  <a:pt x="26224" y="31685"/>
                  <a:pt x="26167" y="31621"/>
                </a:cubicBezTo>
                <a:cubicBezTo>
                  <a:pt x="25966" y="31400"/>
                  <a:pt x="25763" y="31181"/>
                  <a:pt x="25571" y="30970"/>
                </a:cubicBezTo>
                <a:cubicBezTo>
                  <a:pt x="25577" y="30943"/>
                  <a:pt x="25577" y="30938"/>
                  <a:pt x="25580" y="30935"/>
                </a:cubicBezTo>
                <a:cubicBezTo>
                  <a:pt x="25752" y="30795"/>
                  <a:pt x="25761" y="30746"/>
                  <a:pt x="25645" y="30542"/>
                </a:cubicBezTo>
                <a:cubicBezTo>
                  <a:pt x="25549" y="30372"/>
                  <a:pt x="25447" y="30207"/>
                  <a:pt x="25354" y="30036"/>
                </a:cubicBezTo>
                <a:cubicBezTo>
                  <a:pt x="25334" y="30001"/>
                  <a:pt x="25346" y="29951"/>
                  <a:pt x="25340" y="29909"/>
                </a:cubicBezTo>
                <a:cubicBezTo>
                  <a:pt x="25335" y="29862"/>
                  <a:pt x="25336" y="29807"/>
                  <a:pt x="25314" y="29769"/>
                </a:cubicBezTo>
                <a:cubicBezTo>
                  <a:pt x="25225" y="29618"/>
                  <a:pt x="25125" y="29473"/>
                  <a:pt x="25026" y="29316"/>
                </a:cubicBezTo>
                <a:cubicBezTo>
                  <a:pt x="25135" y="29256"/>
                  <a:pt x="25248" y="29191"/>
                  <a:pt x="25362" y="29129"/>
                </a:cubicBezTo>
                <a:cubicBezTo>
                  <a:pt x="25431" y="29092"/>
                  <a:pt x="25500" y="29055"/>
                  <a:pt x="25571" y="29023"/>
                </a:cubicBezTo>
                <a:cubicBezTo>
                  <a:pt x="25666" y="28979"/>
                  <a:pt x="25674" y="28912"/>
                  <a:pt x="25622" y="28834"/>
                </a:cubicBezTo>
                <a:cubicBezTo>
                  <a:pt x="25577" y="28766"/>
                  <a:pt x="25527" y="28701"/>
                  <a:pt x="25474" y="28638"/>
                </a:cubicBezTo>
                <a:cubicBezTo>
                  <a:pt x="25288" y="28413"/>
                  <a:pt x="25099" y="28191"/>
                  <a:pt x="24912" y="27966"/>
                </a:cubicBezTo>
                <a:cubicBezTo>
                  <a:pt x="24899" y="27953"/>
                  <a:pt x="24893" y="27934"/>
                  <a:pt x="24884" y="27919"/>
                </a:cubicBezTo>
                <a:cubicBezTo>
                  <a:pt x="24991" y="27806"/>
                  <a:pt x="24995" y="27744"/>
                  <a:pt x="24871" y="27641"/>
                </a:cubicBezTo>
                <a:cubicBezTo>
                  <a:pt x="24760" y="27550"/>
                  <a:pt x="24639" y="27471"/>
                  <a:pt x="24517" y="27393"/>
                </a:cubicBezTo>
                <a:cubicBezTo>
                  <a:pt x="24234" y="27209"/>
                  <a:pt x="24050" y="26926"/>
                  <a:pt x="23816" y="26695"/>
                </a:cubicBezTo>
                <a:cubicBezTo>
                  <a:pt x="23716" y="26597"/>
                  <a:pt x="23605" y="26515"/>
                  <a:pt x="23498" y="26423"/>
                </a:cubicBezTo>
                <a:cubicBezTo>
                  <a:pt x="23500" y="26421"/>
                  <a:pt x="23503" y="26410"/>
                  <a:pt x="23507" y="26408"/>
                </a:cubicBezTo>
                <a:cubicBezTo>
                  <a:pt x="23802" y="26360"/>
                  <a:pt x="24097" y="26296"/>
                  <a:pt x="24394" y="26271"/>
                </a:cubicBezTo>
                <a:cubicBezTo>
                  <a:pt x="24482" y="26263"/>
                  <a:pt x="24570" y="26260"/>
                  <a:pt x="24658" y="26260"/>
                </a:cubicBezTo>
                <a:cubicBezTo>
                  <a:pt x="25018" y="26260"/>
                  <a:pt x="25374" y="26319"/>
                  <a:pt x="25726" y="26401"/>
                </a:cubicBezTo>
                <a:cubicBezTo>
                  <a:pt x="25753" y="26408"/>
                  <a:pt x="25782" y="26410"/>
                  <a:pt x="25811" y="26410"/>
                </a:cubicBezTo>
                <a:cubicBezTo>
                  <a:pt x="25829" y="26410"/>
                  <a:pt x="25847" y="26409"/>
                  <a:pt x="25865" y="26408"/>
                </a:cubicBezTo>
                <a:cubicBezTo>
                  <a:pt x="26074" y="26392"/>
                  <a:pt x="26084" y="26379"/>
                  <a:pt x="26053" y="26175"/>
                </a:cubicBezTo>
                <a:cubicBezTo>
                  <a:pt x="26050" y="26165"/>
                  <a:pt x="26054" y="26152"/>
                  <a:pt x="26059" y="26122"/>
                </a:cubicBezTo>
                <a:cubicBezTo>
                  <a:pt x="26182" y="26135"/>
                  <a:pt x="26303" y="26148"/>
                  <a:pt x="26426" y="26163"/>
                </a:cubicBezTo>
                <a:cubicBezTo>
                  <a:pt x="26488" y="26170"/>
                  <a:pt x="26549" y="26180"/>
                  <a:pt x="26611" y="26184"/>
                </a:cubicBezTo>
                <a:cubicBezTo>
                  <a:pt x="26621" y="26185"/>
                  <a:pt x="26631" y="26185"/>
                  <a:pt x="26640" y="26185"/>
                </a:cubicBezTo>
                <a:cubicBezTo>
                  <a:pt x="26722" y="26185"/>
                  <a:pt x="26785" y="26158"/>
                  <a:pt x="26780" y="26042"/>
                </a:cubicBezTo>
                <a:lnTo>
                  <a:pt x="26780" y="26042"/>
                </a:lnTo>
                <a:cubicBezTo>
                  <a:pt x="26892" y="26045"/>
                  <a:pt x="27000" y="26053"/>
                  <a:pt x="27107" y="26053"/>
                </a:cubicBezTo>
                <a:cubicBezTo>
                  <a:pt x="27151" y="26053"/>
                  <a:pt x="27195" y="26051"/>
                  <a:pt x="27239" y="26047"/>
                </a:cubicBezTo>
                <a:cubicBezTo>
                  <a:pt x="27397" y="26034"/>
                  <a:pt x="27554" y="25998"/>
                  <a:pt x="27708" y="25962"/>
                </a:cubicBezTo>
                <a:cubicBezTo>
                  <a:pt x="27804" y="25938"/>
                  <a:pt x="27831" y="25877"/>
                  <a:pt x="27775" y="25785"/>
                </a:cubicBezTo>
                <a:cubicBezTo>
                  <a:pt x="27696" y="25657"/>
                  <a:pt x="27619" y="25526"/>
                  <a:pt x="27531" y="25376"/>
                </a:cubicBezTo>
                <a:cubicBezTo>
                  <a:pt x="27621" y="25352"/>
                  <a:pt x="27704" y="25336"/>
                  <a:pt x="27784" y="25336"/>
                </a:cubicBezTo>
                <a:cubicBezTo>
                  <a:pt x="27835" y="25336"/>
                  <a:pt x="27884" y="25342"/>
                  <a:pt x="27933" y="25356"/>
                </a:cubicBezTo>
                <a:cubicBezTo>
                  <a:pt x="28078" y="25396"/>
                  <a:pt x="28220" y="25453"/>
                  <a:pt x="28364" y="25501"/>
                </a:cubicBezTo>
                <a:cubicBezTo>
                  <a:pt x="28397" y="25511"/>
                  <a:pt x="28431" y="25523"/>
                  <a:pt x="28466" y="25530"/>
                </a:cubicBezTo>
                <a:cubicBezTo>
                  <a:pt x="28497" y="25536"/>
                  <a:pt x="28524" y="25539"/>
                  <a:pt x="28546" y="25539"/>
                </a:cubicBezTo>
                <a:cubicBezTo>
                  <a:pt x="28627" y="25539"/>
                  <a:pt x="28652" y="25495"/>
                  <a:pt x="28648" y="25382"/>
                </a:cubicBezTo>
                <a:cubicBezTo>
                  <a:pt x="28648" y="25372"/>
                  <a:pt x="28657" y="25361"/>
                  <a:pt x="28664" y="25345"/>
                </a:cubicBezTo>
                <a:cubicBezTo>
                  <a:pt x="28766" y="25374"/>
                  <a:pt x="28864" y="25409"/>
                  <a:pt x="28966" y="25429"/>
                </a:cubicBezTo>
                <a:cubicBezTo>
                  <a:pt x="29067" y="25450"/>
                  <a:pt x="29166" y="25461"/>
                  <a:pt x="29265" y="25461"/>
                </a:cubicBezTo>
                <a:cubicBezTo>
                  <a:pt x="29439" y="25461"/>
                  <a:pt x="29610" y="25425"/>
                  <a:pt x="29774" y="25338"/>
                </a:cubicBezTo>
                <a:cubicBezTo>
                  <a:pt x="29869" y="25288"/>
                  <a:pt x="29907" y="25228"/>
                  <a:pt x="29850" y="25124"/>
                </a:cubicBezTo>
                <a:cubicBezTo>
                  <a:pt x="29811" y="25053"/>
                  <a:pt x="29788" y="24972"/>
                  <a:pt x="29753" y="24883"/>
                </a:cubicBezTo>
                <a:lnTo>
                  <a:pt x="29753" y="24883"/>
                </a:lnTo>
                <a:cubicBezTo>
                  <a:pt x="29823" y="24884"/>
                  <a:pt x="29886" y="24890"/>
                  <a:pt x="29946" y="24890"/>
                </a:cubicBezTo>
                <a:cubicBezTo>
                  <a:pt x="29959" y="24890"/>
                  <a:pt x="29971" y="24889"/>
                  <a:pt x="29984" y="24889"/>
                </a:cubicBezTo>
                <a:cubicBezTo>
                  <a:pt x="30181" y="24882"/>
                  <a:pt x="30381" y="24884"/>
                  <a:pt x="30576" y="24854"/>
                </a:cubicBezTo>
                <a:cubicBezTo>
                  <a:pt x="30843" y="24815"/>
                  <a:pt x="30856" y="24775"/>
                  <a:pt x="30731" y="24530"/>
                </a:cubicBezTo>
                <a:cubicBezTo>
                  <a:pt x="30799" y="24519"/>
                  <a:pt x="30863" y="24507"/>
                  <a:pt x="30926" y="24495"/>
                </a:cubicBezTo>
                <a:cubicBezTo>
                  <a:pt x="31014" y="24480"/>
                  <a:pt x="31103" y="24469"/>
                  <a:pt x="31190" y="24447"/>
                </a:cubicBezTo>
                <a:cubicBezTo>
                  <a:pt x="31290" y="24418"/>
                  <a:pt x="31376" y="24369"/>
                  <a:pt x="31328" y="24240"/>
                </a:cubicBezTo>
                <a:cubicBezTo>
                  <a:pt x="31419" y="24193"/>
                  <a:pt x="31510" y="24156"/>
                  <a:pt x="31591" y="24105"/>
                </a:cubicBezTo>
                <a:cubicBezTo>
                  <a:pt x="31702" y="24035"/>
                  <a:pt x="31702" y="23987"/>
                  <a:pt x="31611" y="23895"/>
                </a:cubicBezTo>
                <a:cubicBezTo>
                  <a:pt x="31497" y="23779"/>
                  <a:pt x="31384" y="23660"/>
                  <a:pt x="31272" y="23542"/>
                </a:cubicBezTo>
                <a:cubicBezTo>
                  <a:pt x="31258" y="23527"/>
                  <a:pt x="31244" y="23500"/>
                  <a:pt x="31246" y="23482"/>
                </a:cubicBezTo>
                <a:cubicBezTo>
                  <a:pt x="31294" y="23208"/>
                  <a:pt x="31153" y="22979"/>
                  <a:pt x="31064" y="22742"/>
                </a:cubicBezTo>
                <a:cubicBezTo>
                  <a:pt x="31015" y="22609"/>
                  <a:pt x="30926" y="22491"/>
                  <a:pt x="30866" y="22383"/>
                </a:cubicBezTo>
                <a:cubicBezTo>
                  <a:pt x="31131" y="22277"/>
                  <a:pt x="31399" y="22174"/>
                  <a:pt x="31663" y="22065"/>
                </a:cubicBezTo>
                <a:cubicBezTo>
                  <a:pt x="31736" y="22034"/>
                  <a:pt x="31801" y="21977"/>
                  <a:pt x="31875" y="21951"/>
                </a:cubicBezTo>
                <a:cubicBezTo>
                  <a:pt x="31985" y="21913"/>
                  <a:pt x="32103" y="21900"/>
                  <a:pt x="32211" y="21859"/>
                </a:cubicBezTo>
                <a:cubicBezTo>
                  <a:pt x="32345" y="21808"/>
                  <a:pt x="32480" y="21753"/>
                  <a:pt x="32599" y="21678"/>
                </a:cubicBezTo>
                <a:cubicBezTo>
                  <a:pt x="32723" y="21599"/>
                  <a:pt x="32719" y="21534"/>
                  <a:pt x="32628" y="21417"/>
                </a:cubicBezTo>
                <a:cubicBezTo>
                  <a:pt x="32593" y="21372"/>
                  <a:pt x="32559" y="21326"/>
                  <a:pt x="32521" y="21273"/>
                </a:cubicBezTo>
                <a:cubicBezTo>
                  <a:pt x="32676" y="21190"/>
                  <a:pt x="32825" y="21113"/>
                  <a:pt x="32969" y="21032"/>
                </a:cubicBezTo>
                <a:cubicBezTo>
                  <a:pt x="33195" y="20903"/>
                  <a:pt x="33421" y="20773"/>
                  <a:pt x="33647" y="20642"/>
                </a:cubicBezTo>
                <a:cubicBezTo>
                  <a:pt x="33755" y="20579"/>
                  <a:pt x="33756" y="20557"/>
                  <a:pt x="33660" y="20377"/>
                </a:cubicBezTo>
                <a:cubicBezTo>
                  <a:pt x="33732" y="20312"/>
                  <a:pt x="33813" y="20253"/>
                  <a:pt x="33879" y="20179"/>
                </a:cubicBezTo>
                <a:cubicBezTo>
                  <a:pt x="33972" y="20075"/>
                  <a:pt x="34059" y="19967"/>
                  <a:pt x="34136" y="19853"/>
                </a:cubicBezTo>
                <a:cubicBezTo>
                  <a:pt x="34202" y="19756"/>
                  <a:pt x="34162" y="19682"/>
                  <a:pt x="34072" y="19605"/>
                </a:cubicBezTo>
                <a:cubicBezTo>
                  <a:pt x="33940" y="19492"/>
                  <a:pt x="33825" y="19359"/>
                  <a:pt x="33708" y="19230"/>
                </a:cubicBezTo>
                <a:cubicBezTo>
                  <a:pt x="33652" y="19167"/>
                  <a:pt x="33681" y="19132"/>
                  <a:pt x="33752" y="19090"/>
                </a:cubicBezTo>
                <a:cubicBezTo>
                  <a:pt x="33973" y="18958"/>
                  <a:pt x="34188" y="18815"/>
                  <a:pt x="34403" y="18676"/>
                </a:cubicBezTo>
                <a:cubicBezTo>
                  <a:pt x="34504" y="18610"/>
                  <a:pt x="34601" y="18538"/>
                  <a:pt x="34699" y="18468"/>
                </a:cubicBezTo>
                <a:cubicBezTo>
                  <a:pt x="34764" y="18421"/>
                  <a:pt x="34817" y="18375"/>
                  <a:pt x="34743" y="18288"/>
                </a:cubicBezTo>
                <a:cubicBezTo>
                  <a:pt x="34729" y="18270"/>
                  <a:pt x="34750" y="18201"/>
                  <a:pt x="34775" y="18177"/>
                </a:cubicBezTo>
                <a:cubicBezTo>
                  <a:pt x="34879" y="18078"/>
                  <a:pt x="35002" y="17995"/>
                  <a:pt x="35097" y="17888"/>
                </a:cubicBezTo>
                <a:cubicBezTo>
                  <a:pt x="35185" y="17792"/>
                  <a:pt x="35254" y="17676"/>
                  <a:pt x="35316" y="17560"/>
                </a:cubicBezTo>
                <a:cubicBezTo>
                  <a:pt x="35365" y="17476"/>
                  <a:pt x="35360" y="17387"/>
                  <a:pt x="35252" y="17337"/>
                </a:cubicBezTo>
                <a:cubicBezTo>
                  <a:pt x="35228" y="17327"/>
                  <a:pt x="35211" y="17303"/>
                  <a:pt x="35182" y="17280"/>
                </a:cubicBezTo>
                <a:cubicBezTo>
                  <a:pt x="35284" y="17190"/>
                  <a:pt x="35376" y="17102"/>
                  <a:pt x="35473" y="17020"/>
                </a:cubicBezTo>
                <a:cubicBezTo>
                  <a:pt x="35759" y="16775"/>
                  <a:pt x="36055" y="16539"/>
                  <a:pt x="36335" y="16284"/>
                </a:cubicBezTo>
                <a:cubicBezTo>
                  <a:pt x="36642" y="16010"/>
                  <a:pt x="36973" y="15768"/>
                  <a:pt x="37287" y="15504"/>
                </a:cubicBezTo>
                <a:cubicBezTo>
                  <a:pt x="37363" y="15440"/>
                  <a:pt x="37426" y="15357"/>
                  <a:pt x="37481" y="15275"/>
                </a:cubicBezTo>
                <a:cubicBezTo>
                  <a:pt x="37521" y="15216"/>
                  <a:pt x="37501" y="15164"/>
                  <a:pt x="37429" y="15164"/>
                </a:cubicBezTo>
                <a:cubicBezTo>
                  <a:pt x="37424" y="15164"/>
                  <a:pt x="37419" y="15164"/>
                  <a:pt x="37413" y="15165"/>
                </a:cubicBezTo>
                <a:cubicBezTo>
                  <a:pt x="37283" y="15176"/>
                  <a:pt x="37152" y="15194"/>
                  <a:pt x="37023" y="15216"/>
                </a:cubicBezTo>
                <a:cubicBezTo>
                  <a:pt x="36771" y="15260"/>
                  <a:pt x="36520" y="15316"/>
                  <a:pt x="36266" y="15352"/>
                </a:cubicBezTo>
                <a:cubicBezTo>
                  <a:pt x="36020" y="15387"/>
                  <a:pt x="35772" y="15403"/>
                  <a:pt x="35523" y="15423"/>
                </a:cubicBezTo>
                <a:cubicBezTo>
                  <a:pt x="35402" y="15433"/>
                  <a:pt x="35279" y="15436"/>
                  <a:pt x="35156" y="15443"/>
                </a:cubicBezTo>
                <a:cubicBezTo>
                  <a:pt x="35151" y="15250"/>
                  <a:pt x="35143" y="15232"/>
                  <a:pt x="34975" y="15212"/>
                </a:cubicBezTo>
                <a:cubicBezTo>
                  <a:pt x="34923" y="15206"/>
                  <a:pt x="34870" y="15204"/>
                  <a:pt x="34817" y="15204"/>
                </a:cubicBezTo>
                <a:cubicBezTo>
                  <a:pt x="34742" y="15204"/>
                  <a:pt x="34666" y="15209"/>
                  <a:pt x="34591" y="15217"/>
                </a:cubicBezTo>
                <a:cubicBezTo>
                  <a:pt x="34173" y="15263"/>
                  <a:pt x="33756" y="15315"/>
                  <a:pt x="33337" y="15366"/>
                </a:cubicBezTo>
                <a:cubicBezTo>
                  <a:pt x="33336" y="15366"/>
                  <a:pt x="33335" y="15366"/>
                  <a:pt x="33334" y="15366"/>
                </a:cubicBezTo>
                <a:cubicBezTo>
                  <a:pt x="33325" y="15366"/>
                  <a:pt x="33315" y="15362"/>
                  <a:pt x="33303" y="15360"/>
                </a:cubicBezTo>
                <a:cubicBezTo>
                  <a:pt x="33330" y="15228"/>
                  <a:pt x="33356" y="15099"/>
                  <a:pt x="33381" y="14969"/>
                </a:cubicBezTo>
                <a:cubicBezTo>
                  <a:pt x="33401" y="14869"/>
                  <a:pt x="33350" y="14798"/>
                  <a:pt x="33237" y="14764"/>
                </a:cubicBezTo>
                <a:cubicBezTo>
                  <a:pt x="33182" y="14747"/>
                  <a:pt x="33127" y="14740"/>
                  <a:pt x="33073" y="14740"/>
                </a:cubicBezTo>
                <a:cubicBezTo>
                  <a:pt x="32973" y="14740"/>
                  <a:pt x="32876" y="14764"/>
                  <a:pt x="32779" y="14798"/>
                </a:cubicBezTo>
                <a:cubicBezTo>
                  <a:pt x="32732" y="14815"/>
                  <a:pt x="32685" y="14834"/>
                  <a:pt x="32628" y="14854"/>
                </a:cubicBezTo>
                <a:cubicBezTo>
                  <a:pt x="32614" y="14737"/>
                  <a:pt x="32550" y="14699"/>
                  <a:pt x="32465" y="14699"/>
                </a:cubicBezTo>
                <a:cubicBezTo>
                  <a:pt x="32450" y="14699"/>
                  <a:pt x="32434" y="14700"/>
                  <a:pt x="32418" y="14702"/>
                </a:cubicBezTo>
                <a:cubicBezTo>
                  <a:pt x="32166" y="14734"/>
                  <a:pt x="31914" y="14769"/>
                  <a:pt x="31662" y="14803"/>
                </a:cubicBezTo>
                <a:cubicBezTo>
                  <a:pt x="31657" y="14745"/>
                  <a:pt x="31642" y="14679"/>
                  <a:pt x="31647" y="14616"/>
                </a:cubicBezTo>
                <a:cubicBezTo>
                  <a:pt x="31655" y="14522"/>
                  <a:pt x="31610" y="14472"/>
                  <a:pt x="31533" y="14472"/>
                </a:cubicBezTo>
                <a:cubicBezTo>
                  <a:pt x="31511" y="14472"/>
                  <a:pt x="31487" y="14476"/>
                  <a:pt x="31461" y="14484"/>
                </a:cubicBezTo>
                <a:cubicBezTo>
                  <a:pt x="31294" y="14533"/>
                  <a:pt x="31129" y="14595"/>
                  <a:pt x="30967" y="14661"/>
                </a:cubicBezTo>
                <a:cubicBezTo>
                  <a:pt x="30629" y="14797"/>
                  <a:pt x="30293" y="14939"/>
                  <a:pt x="29956" y="15079"/>
                </a:cubicBezTo>
                <a:cubicBezTo>
                  <a:pt x="29906" y="15099"/>
                  <a:pt x="29857" y="15121"/>
                  <a:pt x="29803" y="15144"/>
                </a:cubicBezTo>
                <a:cubicBezTo>
                  <a:pt x="29802" y="14922"/>
                  <a:pt x="29799" y="14699"/>
                  <a:pt x="29801" y="14478"/>
                </a:cubicBezTo>
                <a:cubicBezTo>
                  <a:pt x="29801" y="14400"/>
                  <a:pt x="29774" y="14362"/>
                  <a:pt x="29696" y="14357"/>
                </a:cubicBezTo>
                <a:cubicBezTo>
                  <a:pt x="29664" y="14355"/>
                  <a:pt x="29634" y="14354"/>
                  <a:pt x="29603" y="14354"/>
                </a:cubicBezTo>
                <a:cubicBezTo>
                  <a:pt x="29405" y="14354"/>
                  <a:pt x="29220" y="14402"/>
                  <a:pt x="29056" y="14527"/>
                </a:cubicBezTo>
                <a:cubicBezTo>
                  <a:pt x="29010" y="14454"/>
                  <a:pt x="28974" y="14420"/>
                  <a:pt x="28929" y="14420"/>
                </a:cubicBezTo>
                <a:cubicBezTo>
                  <a:pt x="28895" y="14420"/>
                  <a:pt x="28855" y="14440"/>
                  <a:pt x="28803" y="14478"/>
                </a:cubicBezTo>
                <a:cubicBezTo>
                  <a:pt x="28646" y="14591"/>
                  <a:pt x="28488" y="14703"/>
                  <a:pt x="28336" y="14811"/>
                </a:cubicBezTo>
                <a:cubicBezTo>
                  <a:pt x="28313" y="14797"/>
                  <a:pt x="28304" y="14795"/>
                  <a:pt x="28302" y="14789"/>
                </a:cubicBezTo>
                <a:cubicBezTo>
                  <a:pt x="28253" y="14681"/>
                  <a:pt x="28226" y="14633"/>
                  <a:pt x="28181" y="14633"/>
                </a:cubicBezTo>
                <a:cubicBezTo>
                  <a:pt x="28146" y="14633"/>
                  <a:pt x="28100" y="14661"/>
                  <a:pt x="28025" y="14712"/>
                </a:cubicBezTo>
                <a:cubicBezTo>
                  <a:pt x="27797" y="14868"/>
                  <a:pt x="27566" y="15020"/>
                  <a:pt x="27343" y="15181"/>
                </a:cubicBezTo>
                <a:cubicBezTo>
                  <a:pt x="27254" y="15247"/>
                  <a:pt x="27183" y="15336"/>
                  <a:pt x="27096" y="15422"/>
                </a:cubicBezTo>
                <a:cubicBezTo>
                  <a:pt x="27077" y="15332"/>
                  <a:pt x="27060" y="15253"/>
                  <a:pt x="27044" y="15176"/>
                </a:cubicBezTo>
                <a:cubicBezTo>
                  <a:pt x="27029" y="15095"/>
                  <a:pt x="26999" y="15052"/>
                  <a:pt x="26949" y="15052"/>
                </a:cubicBezTo>
                <a:cubicBezTo>
                  <a:pt x="26924" y="15052"/>
                  <a:pt x="26893" y="15062"/>
                  <a:pt x="26857" y="15085"/>
                </a:cubicBezTo>
                <a:cubicBezTo>
                  <a:pt x="26684" y="15191"/>
                  <a:pt x="26517" y="15305"/>
                  <a:pt x="26358" y="15427"/>
                </a:cubicBezTo>
                <a:cubicBezTo>
                  <a:pt x="26195" y="15551"/>
                  <a:pt x="26024" y="15639"/>
                  <a:pt x="25829" y="15702"/>
                </a:cubicBezTo>
                <a:cubicBezTo>
                  <a:pt x="25675" y="15751"/>
                  <a:pt x="25527" y="15831"/>
                  <a:pt x="25388" y="15917"/>
                </a:cubicBezTo>
                <a:cubicBezTo>
                  <a:pt x="25284" y="15982"/>
                  <a:pt x="25207" y="16087"/>
                  <a:pt x="25104" y="16157"/>
                </a:cubicBezTo>
                <a:cubicBezTo>
                  <a:pt x="24995" y="16231"/>
                  <a:pt x="24865" y="16273"/>
                  <a:pt x="24754" y="16347"/>
                </a:cubicBezTo>
                <a:cubicBezTo>
                  <a:pt x="24621" y="16435"/>
                  <a:pt x="24507" y="16550"/>
                  <a:pt x="24372" y="16633"/>
                </a:cubicBezTo>
                <a:cubicBezTo>
                  <a:pt x="24151" y="16772"/>
                  <a:pt x="23920" y="16893"/>
                  <a:pt x="23694" y="17026"/>
                </a:cubicBezTo>
                <a:cubicBezTo>
                  <a:pt x="23517" y="17130"/>
                  <a:pt x="23344" y="17239"/>
                  <a:pt x="23169" y="17346"/>
                </a:cubicBezTo>
                <a:cubicBezTo>
                  <a:pt x="23159" y="17338"/>
                  <a:pt x="23150" y="17330"/>
                  <a:pt x="23142" y="17321"/>
                </a:cubicBezTo>
                <a:cubicBezTo>
                  <a:pt x="23251" y="17157"/>
                  <a:pt x="23349" y="16982"/>
                  <a:pt x="23473" y="16829"/>
                </a:cubicBezTo>
                <a:cubicBezTo>
                  <a:pt x="23646" y="16618"/>
                  <a:pt x="23834" y="16418"/>
                  <a:pt x="24023" y="16222"/>
                </a:cubicBezTo>
                <a:cubicBezTo>
                  <a:pt x="24209" y="16029"/>
                  <a:pt x="24398" y="15838"/>
                  <a:pt x="24594" y="15656"/>
                </a:cubicBezTo>
                <a:cubicBezTo>
                  <a:pt x="24821" y="15448"/>
                  <a:pt x="25057" y="15249"/>
                  <a:pt x="25290" y="15048"/>
                </a:cubicBezTo>
                <a:cubicBezTo>
                  <a:pt x="25304" y="15035"/>
                  <a:pt x="25318" y="15021"/>
                  <a:pt x="25330" y="15005"/>
                </a:cubicBezTo>
                <a:cubicBezTo>
                  <a:pt x="25424" y="14894"/>
                  <a:pt x="25419" y="14860"/>
                  <a:pt x="25295" y="14770"/>
                </a:cubicBezTo>
                <a:cubicBezTo>
                  <a:pt x="25341" y="14594"/>
                  <a:pt x="25506" y="14519"/>
                  <a:pt x="25618" y="14399"/>
                </a:cubicBezTo>
                <a:cubicBezTo>
                  <a:pt x="25664" y="14351"/>
                  <a:pt x="25721" y="14315"/>
                  <a:pt x="25772" y="14272"/>
                </a:cubicBezTo>
                <a:cubicBezTo>
                  <a:pt x="25853" y="14203"/>
                  <a:pt x="25897" y="14120"/>
                  <a:pt x="25941" y="14018"/>
                </a:cubicBezTo>
                <a:cubicBezTo>
                  <a:pt x="26009" y="13858"/>
                  <a:pt x="26127" y="13715"/>
                  <a:pt x="26236" y="13575"/>
                </a:cubicBezTo>
                <a:cubicBezTo>
                  <a:pt x="26303" y="13488"/>
                  <a:pt x="26406" y="13427"/>
                  <a:pt x="26476" y="13340"/>
                </a:cubicBezTo>
                <a:cubicBezTo>
                  <a:pt x="26553" y="13242"/>
                  <a:pt x="26533" y="13200"/>
                  <a:pt x="26417" y="13148"/>
                </a:cubicBezTo>
                <a:cubicBezTo>
                  <a:pt x="26368" y="13127"/>
                  <a:pt x="26322" y="13099"/>
                  <a:pt x="26256" y="13066"/>
                </a:cubicBezTo>
                <a:cubicBezTo>
                  <a:pt x="26339" y="12981"/>
                  <a:pt x="26406" y="12906"/>
                  <a:pt x="26481" y="12840"/>
                </a:cubicBezTo>
                <a:cubicBezTo>
                  <a:pt x="26640" y="12701"/>
                  <a:pt x="26800" y="12564"/>
                  <a:pt x="26964" y="12432"/>
                </a:cubicBezTo>
                <a:cubicBezTo>
                  <a:pt x="27051" y="12361"/>
                  <a:pt x="27151" y="12306"/>
                  <a:pt x="27240" y="12237"/>
                </a:cubicBezTo>
                <a:cubicBezTo>
                  <a:pt x="27311" y="12181"/>
                  <a:pt x="27391" y="12125"/>
                  <a:pt x="27306" y="12016"/>
                </a:cubicBezTo>
                <a:cubicBezTo>
                  <a:pt x="27293" y="11998"/>
                  <a:pt x="27321" y="11938"/>
                  <a:pt x="27345" y="11909"/>
                </a:cubicBezTo>
                <a:cubicBezTo>
                  <a:pt x="27481" y="11728"/>
                  <a:pt x="27620" y="11553"/>
                  <a:pt x="27758" y="11372"/>
                </a:cubicBezTo>
                <a:cubicBezTo>
                  <a:pt x="27784" y="11339"/>
                  <a:pt x="27808" y="11298"/>
                  <a:pt x="27819" y="11259"/>
                </a:cubicBezTo>
                <a:cubicBezTo>
                  <a:pt x="27866" y="11105"/>
                  <a:pt x="27865" y="10937"/>
                  <a:pt x="27631" y="10904"/>
                </a:cubicBezTo>
                <a:cubicBezTo>
                  <a:pt x="27600" y="10899"/>
                  <a:pt x="27572" y="10889"/>
                  <a:pt x="27535" y="10880"/>
                </a:cubicBezTo>
                <a:cubicBezTo>
                  <a:pt x="27554" y="10834"/>
                  <a:pt x="27573" y="10797"/>
                  <a:pt x="27589" y="10758"/>
                </a:cubicBezTo>
                <a:cubicBezTo>
                  <a:pt x="27644" y="10613"/>
                  <a:pt x="27721" y="10482"/>
                  <a:pt x="27747" y="10316"/>
                </a:cubicBezTo>
                <a:cubicBezTo>
                  <a:pt x="27772" y="10153"/>
                  <a:pt x="27900" y="10006"/>
                  <a:pt x="27985" y="9852"/>
                </a:cubicBezTo>
                <a:cubicBezTo>
                  <a:pt x="28004" y="9817"/>
                  <a:pt x="28030" y="9788"/>
                  <a:pt x="28047" y="9753"/>
                </a:cubicBezTo>
                <a:cubicBezTo>
                  <a:pt x="28104" y="9642"/>
                  <a:pt x="28094" y="9610"/>
                  <a:pt x="27975" y="9547"/>
                </a:cubicBezTo>
                <a:cubicBezTo>
                  <a:pt x="28045" y="9410"/>
                  <a:pt x="28114" y="9275"/>
                  <a:pt x="28185" y="9138"/>
                </a:cubicBezTo>
                <a:cubicBezTo>
                  <a:pt x="28245" y="9025"/>
                  <a:pt x="28324" y="8917"/>
                  <a:pt x="28360" y="8796"/>
                </a:cubicBezTo>
                <a:cubicBezTo>
                  <a:pt x="28409" y="8633"/>
                  <a:pt x="28387" y="8566"/>
                  <a:pt x="28255" y="8566"/>
                </a:cubicBezTo>
                <a:cubicBezTo>
                  <a:pt x="28238" y="8566"/>
                  <a:pt x="28218" y="8567"/>
                  <a:pt x="28197" y="8570"/>
                </a:cubicBezTo>
                <a:cubicBezTo>
                  <a:pt x="27991" y="8590"/>
                  <a:pt x="27787" y="8618"/>
                  <a:pt x="27582" y="8643"/>
                </a:cubicBezTo>
                <a:cubicBezTo>
                  <a:pt x="27526" y="8651"/>
                  <a:pt x="27468" y="8658"/>
                  <a:pt x="27412" y="8664"/>
                </a:cubicBezTo>
                <a:cubicBezTo>
                  <a:pt x="27391" y="8512"/>
                  <a:pt x="27375" y="8461"/>
                  <a:pt x="27289" y="8461"/>
                </a:cubicBezTo>
                <a:cubicBezTo>
                  <a:pt x="27256" y="8461"/>
                  <a:pt x="27213" y="8469"/>
                  <a:pt x="27154" y="8481"/>
                </a:cubicBezTo>
                <a:cubicBezTo>
                  <a:pt x="26898" y="8534"/>
                  <a:pt x="26645" y="8596"/>
                  <a:pt x="26390" y="8653"/>
                </a:cubicBezTo>
                <a:cubicBezTo>
                  <a:pt x="26360" y="8661"/>
                  <a:pt x="26331" y="8663"/>
                  <a:pt x="26297" y="8670"/>
                </a:cubicBezTo>
                <a:cubicBezTo>
                  <a:pt x="26425" y="8376"/>
                  <a:pt x="26544" y="8088"/>
                  <a:pt x="26673" y="7805"/>
                </a:cubicBezTo>
                <a:cubicBezTo>
                  <a:pt x="26730" y="7680"/>
                  <a:pt x="26801" y="7558"/>
                  <a:pt x="26877" y="7440"/>
                </a:cubicBezTo>
                <a:cubicBezTo>
                  <a:pt x="26965" y="7299"/>
                  <a:pt x="27065" y="7164"/>
                  <a:pt x="27157" y="7023"/>
                </a:cubicBezTo>
                <a:cubicBezTo>
                  <a:pt x="27185" y="6981"/>
                  <a:pt x="27203" y="6933"/>
                  <a:pt x="27219" y="6884"/>
                </a:cubicBezTo>
                <a:cubicBezTo>
                  <a:pt x="27253" y="6791"/>
                  <a:pt x="27244" y="6717"/>
                  <a:pt x="27125" y="6694"/>
                </a:cubicBezTo>
                <a:cubicBezTo>
                  <a:pt x="27091" y="6688"/>
                  <a:pt x="27062" y="6667"/>
                  <a:pt x="27019" y="6648"/>
                </a:cubicBezTo>
                <a:cubicBezTo>
                  <a:pt x="27034" y="6605"/>
                  <a:pt x="27046" y="6563"/>
                  <a:pt x="27063" y="6526"/>
                </a:cubicBezTo>
                <a:cubicBezTo>
                  <a:pt x="27182" y="6262"/>
                  <a:pt x="27304" y="6000"/>
                  <a:pt x="27423" y="5737"/>
                </a:cubicBezTo>
                <a:cubicBezTo>
                  <a:pt x="27438" y="5703"/>
                  <a:pt x="27456" y="5668"/>
                  <a:pt x="27469" y="5631"/>
                </a:cubicBezTo>
                <a:cubicBezTo>
                  <a:pt x="27523" y="5478"/>
                  <a:pt x="27512" y="5453"/>
                  <a:pt x="27367" y="5380"/>
                </a:cubicBezTo>
                <a:cubicBezTo>
                  <a:pt x="27414" y="5174"/>
                  <a:pt x="27466" y="4968"/>
                  <a:pt x="27506" y="4758"/>
                </a:cubicBezTo>
                <a:cubicBezTo>
                  <a:pt x="27525" y="4659"/>
                  <a:pt x="27525" y="4556"/>
                  <a:pt x="27522" y="4455"/>
                </a:cubicBezTo>
                <a:cubicBezTo>
                  <a:pt x="27518" y="4355"/>
                  <a:pt x="27461" y="4315"/>
                  <a:pt x="27368" y="4315"/>
                </a:cubicBezTo>
                <a:cubicBezTo>
                  <a:pt x="27362" y="4315"/>
                  <a:pt x="27355" y="4315"/>
                  <a:pt x="27348" y="4315"/>
                </a:cubicBezTo>
                <a:cubicBezTo>
                  <a:pt x="26952" y="4342"/>
                  <a:pt x="26556" y="4367"/>
                  <a:pt x="26159" y="4391"/>
                </a:cubicBezTo>
                <a:cubicBezTo>
                  <a:pt x="26156" y="4392"/>
                  <a:pt x="26153" y="4392"/>
                  <a:pt x="26150" y="4392"/>
                </a:cubicBezTo>
                <a:cubicBezTo>
                  <a:pt x="26130" y="4392"/>
                  <a:pt x="26111" y="4389"/>
                  <a:pt x="26097" y="4388"/>
                </a:cubicBezTo>
                <a:cubicBezTo>
                  <a:pt x="26156" y="4117"/>
                  <a:pt x="26216" y="3853"/>
                  <a:pt x="26267" y="3587"/>
                </a:cubicBezTo>
                <a:cubicBezTo>
                  <a:pt x="26276" y="3550"/>
                  <a:pt x="26240" y="3504"/>
                  <a:pt x="26224" y="3461"/>
                </a:cubicBezTo>
                <a:cubicBezTo>
                  <a:pt x="26213" y="3429"/>
                  <a:pt x="26188" y="3396"/>
                  <a:pt x="26192" y="3365"/>
                </a:cubicBezTo>
                <a:cubicBezTo>
                  <a:pt x="26210" y="3226"/>
                  <a:pt x="26237" y="3088"/>
                  <a:pt x="26257" y="2949"/>
                </a:cubicBezTo>
                <a:cubicBezTo>
                  <a:pt x="26267" y="2877"/>
                  <a:pt x="26280" y="2803"/>
                  <a:pt x="26277" y="2730"/>
                </a:cubicBezTo>
                <a:cubicBezTo>
                  <a:pt x="26271" y="2532"/>
                  <a:pt x="26225" y="2485"/>
                  <a:pt x="26014" y="2452"/>
                </a:cubicBezTo>
                <a:cubicBezTo>
                  <a:pt x="26084" y="2218"/>
                  <a:pt x="26139" y="1985"/>
                  <a:pt x="26223" y="1761"/>
                </a:cubicBezTo>
                <a:cubicBezTo>
                  <a:pt x="26350" y="1421"/>
                  <a:pt x="26499" y="1091"/>
                  <a:pt x="26632" y="754"/>
                </a:cubicBezTo>
                <a:cubicBezTo>
                  <a:pt x="26688" y="608"/>
                  <a:pt x="26736" y="459"/>
                  <a:pt x="26772" y="308"/>
                </a:cubicBezTo>
                <a:cubicBezTo>
                  <a:pt x="26790" y="232"/>
                  <a:pt x="26785" y="145"/>
                  <a:pt x="26770" y="67"/>
                </a:cubicBezTo>
                <a:cubicBezTo>
                  <a:pt x="26761" y="22"/>
                  <a:pt x="26736" y="0"/>
                  <a:pt x="26707" y="0"/>
                </a:cubicBezTo>
                <a:close/>
              </a:path>
            </a:pathLst>
          </a:custGeom>
          <a:solidFill>
            <a:srgbClr val="003100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" name="Google Shape;128;p35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Signika SemiBold"/>
                <a:ea typeface="Signika SemiBold"/>
                <a:cs typeface="Signika SemiBold"/>
                <a:sym typeface="Signika SemiBold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Signika SemiBold"/>
                <a:ea typeface="Signika SemiBold"/>
                <a:cs typeface="Signika SemiBold"/>
                <a:sym typeface="Signika SemiBold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Signika SemiBold"/>
                <a:ea typeface="Signika SemiBold"/>
                <a:cs typeface="Signika SemiBold"/>
                <a:sym typeface="Signika SemiBold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Signika SemiBold"/>
                <a:ea typeface="Signika SemiBold"/>
                <a:cs typeface="Signika SemiBold"/>
                <a:sym typeface="Signika SemiBold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Signika SemiBold"/>
                <a:ea typeface="Signika SemiBold"/>
                <a:cs typeface="Signika SemiBold"/>
                <a:sym typeface="Signika SemiBold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Signika SemiBold"/>
                <a:ea typeface="Signika SemiBold"/>
                <a:cs typeface="Signika SemiBold"/>
                <a:sym typeface="Signika SemiBold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Signika SemiBold"/>
                <a:ea typeface="Signika SemiBold"/>
                <a:cs typeface="Signika SemiBold"/>
                <a:sym typeface="Signika SemiBold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Signika SemiBold"/>
                <a:ea typeface="Signika SemiBold"/>
                <a:cs typeface="Signika SemiBold"/>
                <a:sym typeface="Signika SemiBold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Signika SemiBold"/>
                <a:ea typeface="Signika SemiBold"/>
                <a:cs typeface="Signika SemiBold"/>
                <a:sym typeface="Signika SemiBold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3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37"/>
          <p:cNvSpPr txBox="1">
            <a:spLocks noGrp="1"/>
          </p:cNvSpPr>
          <p:nvPr>
            <p:ph type="title"/>
          </p:nvPr>
        </p:nvSpPr>
        <p:spPr>
          <a:xfrm>
            <a:off x="4411825" y="1917463"/>
            <a:ext cx="3629700" cy="94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0"/>
              <a:buNone/>
              <a:defRPr sz="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9pPr>
          </a:lstStyle>
          <a:p>
            <a:endParaRPr/>
          </a:p>
        </p:txBody>
      </p:sp>
      <p:sp>
        <p:nvSpPr>
          <p:cNvPr id="133" name="Google Shape;133;p37"/>
          <p:cNvSpPr txBox="1">
            <a:spLocks noGrp="1"/>
          </p:cNvSpPr>
          <p:nvPr>
            <p:ph type="subTitle" idx="1"/>
          </p:nvPr>
        </p:nvSpPr>
        <p:spPr>
          <a:xfrm>
            <a:off x="4411825" y="2790312"/>
            <a:ext cx="3629700" cy="4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37"/>
          <p:cNvSpPr>
            <a:spLocks noGrp="1"/>
          </p:cNvSpPr>
          <p:nvPr>
            <p:ph type="pic" idx="2"/>
          </p:nvPr>
        </p:nvSpPr>
        <p:spPr>
          <a:xfrm>
            <a:off x="694175" y="923200"/>
            <a:ext cx="3297000" cy="3297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35" name="Google Shape;135;p37"/>
          <p:cNvSpPr/>
          <p:nvPr/>
        </p:nvSpPr>
        <p:spPr>
          <a:xfrm rot="-6390818">
            <a:off x="89223" y="4515151"/>
            <a:ext cx="640659" cy="628337"/>
          </a:xfrm>
          <a:custGeom>
            <a:avLst/>
            <a:gdLst/>
            <a:ahLst/>
            <a:cxnLst/>
            <a:rect l="l" t="t" r="r" b="b"/>
            <a:pathLst>
              <a:path w="35377" h="34692" extrusionOk="0">
                <a:moveTo>
                  <a:pt x="27537" y="1"/>
                </a:moveTo>
                <a:cubicBezTo>
                  <a:pt x="27514" y="1"/>
                  <a:pt x="27492" y="3"/>
                  <a:pt x="27473" y="11"/>
                </a:cubicBezTo>
                <a:cubicBezTo>
                  <a:pt x="27266" y="96"/>
                  <a:pt x="27063" y="192"/>
                  <a:pt x="26864" y="295"/>
                </a:cubicBezTo>
                <a:cubicBezTo>
                  <a:pt x="26660" y="399"/>
                  <a:pt x="26463" y="518"/>
                  <a:pt x="26264" y="630"/>
                </a:cubicBezTo>
                <a:cubicBezTo>
                  <a:pt x="26263" y="618"/>
                  <a:pt x="26263" y="606"/>
                  <a:pt x="26263" y="595"/>
                </a:cubicBezTo>
                <a:cubicBezTo>
                  <a:pt x="26230" y="587"/>
                  <a:pt x="26191" y="567"/>
                  <a:pt x="26162" y="567"/>
                </a:cubicBezTo>
                <a:cubicBezTo>
                  <a:pt x="26156" y="567"/>
                  <a:pt x="26150" y="568"/>
                  <a:pt x="26144" y="570"/>
                </a:cubicBezTo>
                <a:cubicBezTo>
                  <a:pt x="25948" y="658"/>
                  <a:pt x="25757" y="759"/>
                  <a:pt x="25559" y="847"/>
                </a:cubicBezTo>
                <a:cubicBezTo>
                  <a:pt x="25496" y="876"/>
                  <a:pt x="25418" y="862"/>
                  <a:pt x="25355" y="889"/>
                </a:cubicBezTo>
                <a:cubicBezTo>
                  <a:pt x="25230" y="944"/>
                  <a:pt x="25113" y="1010"/>
                  <a:pt x="24985" y="1076"/>
                </a:cubicBezTo>
                <a:cubicBezTo>
                  <a:pt x="24983" y="1049"/>
                  <a:pt x="24982" y="1025"/>
                  <a:pt x="24981" y="999"/>
                </a:cubicBezTo>
                <a:cubicBezTo>
                  <a:pt x="24977" y="860"/>
                  <a:pt x="24926" y="791"/>
                  <a:pt x="24817" y="791"/>
                </a:cubicBezTo>
                <a:cubicBezTo>
                  <a:pt x="24792" y="791"/>
                  <a:pt x="24763" y="794"/>
                  <a:pt x="24732" y="802"/>
                </a:cubicBezTo>
                <a:cubicBezTo>
                  <a:pt x="24468" y="863"/>
                  <a:pt x="24206" y="933"/>
                  <a:pt x="23945" y="1005"/>
                </a:cubicBezTo>
                <a:cubicBezTo>
                  <a:pt x="23866" y="1027"/>
                  <a:pt x="23793" y="1069"/>
                  <a:pt x="23711" y="1105"/>
                </a:cubicBezTo>
                <a:cubicBezTo>
                  <a:pt x="23711" y="1073"/>
                  <a:pt x="23712" y="1033"/>
                  <a:pt x="23712" y="994"/>
                </a:cubicBezTo>
                <a:cubicBezTo>
                  <a:pt x="23711" y="929"/>
                  <a:pt x="23685" y="892"/>
                  <a:pt x="23642" y="892"/>
                </a:cubicBezTo>
                <a:cubicBezTo>
                  <a:pt x="23625" y="892"/>
                  <a:pt x="23606" y="897"/>
                  <a:pt x="23585" y="909"/>
                </a:cubicBezTo>
                <a:cubicBezTo>
                  <a:pt x="23490" y="959"/>
                  <a:pt x="23402" y="1026"/>
                  <a:pt x="23308" y="1077"/>
                </a:cubicBezTo>
                <a:cubicBezTo>
                  <a:pt x="23202" y="1134"/>
                  <a:pt x="23095" y="1187"/>
                  <a:pt x="22984" y="1229"/>
                </a:cubicBezTo>
                <a:cubicBezTo>
                  <a:pt x="22780" y="1303"/>
                  <a:pt x="22572" y="1366"/>
                  <a:pt x="22387" y="1428"/>
                </a:cubicBezTo>
                <a:cubicBezTo>
                  <a:pt x="22290" y="1205"/>
                  <a:pt x="22195" y="970"/>
                  <a:pt x="22090" y="742"/>
                </a:cubicBezTo>
                <a:cubicBezTo>
                  <a:pt x="22075" y="711"/>
                  <a:pt x="22021" y="674"/>
                  <a:pt x="21987" y="674"/>
                </a:cubicBezTo>
                <a:cubicBezTo>
                  <a:pt x="21984" y="674"/>
                  <a:pt x="21981" y="674"/>
                  <a:pt x="21978" y="675"/>
                </a:cubicBezTo>
                <a:cubicBezTo>
                  <a:pt x="21824" y="707"/>
                  <a:pt x="21673" y="754"/>
                  <a:pt x="21509" y="800"/>
                </a:cubicBezTo>
                <a:cubicBezTo>
                  <a:pt x="21486" y="763"/>
                  <a:pt x="21468" y="744"/>
                  <a:pt x="21444" y="744"/>
                </a:cubicBezTo>
                <a:cubicBezTo>
                  <a:pt x="21419" y="744"/>
                  <a:pt x="21387" y="764"/>
                  <a:pt x="21334" y="805"/>
                </a:cubicBezTo>
                <a:cubicBezTo>
                  <a:pt x="21212" y="898"/>
                  <a:pt x="21083" y="985"/>
                  <a:pt x="20942" y="1079"/>
                </a:cubicBezTo>
                <a:cubicBezTo>
                  <a:pt x="20910" y="993"/>
                  <a:pt x="20884" y="951"/>
                  <a:pt x="20846" y="951"/>
                </a:cubicBezTo>
                <a:cubicBezTo>
                  <a:pt x="20817" y="951"/>
                  <a:pt x="20781" y="975"/>
                  <a:pt x="20731" y="1022"/>
                </a:cubicBezTo>
                <a:cubicBezTo>
                  <a:pt x="20553" y="1187"/>
                  <a:pt x="20384" y="1362"/>
                  <a:pt x="20206" y="1529"/>
                </a:cubicBezTo>
                <a:cubicBezTo>
                  <a:pt x="20151" y="1578"/>
                  <a:pt x="20080" y="1611"/>
                  <a:pt x="20021" y="1649"/>
                </a:cubicBezTo>
                <a:cubicBezTo>
                  <a:pt x="19995" y="1532"/>
                  <a:pt x="19971" y="1429"/>
                  <a:pt x="19946" y="1325"/>
                </a:cubicBezTo>
                <a:cubicBezTo>
                  <a:pt x="19931" y="1260"/>
                  <a:pt x="19897" y="1230"/>
                  <a:pt x="19850" y="1230"/>
                </a:cubicBezTo>
                <a:cubicBezTo>
                  <a:pt x="19830" y="1230"/>
                  <a:pt x="19808" y="1236"/>
                  <a:pt x="19784" y="1247"/>
                </a:cubicBezTo>
                <a:cubicBezTo>
                  <a:pt x="19714" y="1280"/>
                  <a:pt x="19641" y="1318"/>
                  <a:pt x="19591" y="1375"/>
                </a:cubicBezTo>
                <a:cubicBezTo>
                  <a:pt x="19398" y="1599"/>
                  <a:pt x="19143" y="1742"/>
                  <a:pt x="18907" y="1913"/>
                </a:cubicBezTo>
                <a:cubicBezTo>
                  <a:pt x="18725" y="2047"/>
                  <a:pt x="18566" y="2215"/>
                  <a:pt x="18401" y="2374"/>
                </a:cubicBezTo>
                <a:cubicBezTo>
                  <a:pt x="18331" y="2440"/>
                  <a:pt x="18273" y="2518"/>
                  <a:pt x="18225" y="2573"/>
                </a:cubicBezTo>
                <a:cubicBezTo>
                  <a:pt x="18185" y="2416"/>
                  <a:pt x="18146" y="2247"/>
                  <a:pt x="18099" y="2082"/>
                </a:cubicBezTo>
                <a:cubicBezTo>
                  <a:pt x="18064" y="1961"/>
                  <a:pt x="18017" y="1845"/>
                  <a:pt x="17975" y="1728"/>
                </a:cubicBezTo>
                <a:cubicBezTo>
                  <a:pt x="17944" y="1645"/>
                  <a:pt x="17925" y="1611"/>
                  <a:pt x="17883" y="1611"/>
                </a:cubicBezTo>
                <a:cubicBezTo>
                  <a:pt x="17859" y="1611"/>
                  <a:pt x="17827" y="1622"/>
                  <a:pt x="17781" y="1642"/>
                </a:cubicBezTo>
                <a:cubicBezTo>
                  <a:pt x="17760" y="1650"/>
                  <a:pt x="17739" y="1659"/>
                  <a:pt x="17706" y="1673"/>
                </a:cubicBezTo>
                <a:cubicBezTo>
                  <a:pt x="17731" y="1422"/>
                  <a:pt x="17548" y="1268"/>
                  <a:pt x="17466" y="1071"/>
                </a:cubicBezTo>
                <a:cubicBezTo>
                  <a:pt x="17458" y="1053"/>
                  <a:pt x="17414" y="1035"/>
                  <a:pt x="17385" y="1035"/>
                </a:cubicBezTo>
                <a:cubicBezTo>
                  <a:pt x="17378" y="1035"/>
                  <a:pt x="17373" y="1035"/>
                  <a:pt x="17368" y="1037"/>
                </a:cubicBezTo>
                <a:cubicBezTo>
                  <a:pt x="17197" y="1105"/>
                  <a:pt x="17022" y="1172"/>
                  <a:pt x="16860" y="1258"/>
                </a:cubicBezTo>
                <a:cubicBezTo>
                  <a:pt x="16774" y="1305"/>
                  <a:pt x="16711" y="1390"/>
                  <a:pt x="16618" y="1475"/>
                </a:cubicBezTo>
                <a:lnTo>
                  <a:pt x="16618" y="1475"/>
                </a:lnTo>
                <a:cubicBezTo>
                  <a:pt x="16619" y="1471"/>
                  <a:pt x="16620" y="1454"/>
                  <a:pt x="16613" y="1443"/>
                </a:cubicBezTo>
                <a:cubicBezTo>
                  <a:pt x="16573" y="1375"/>
                  <a:pt x="16535" y="1342"/>
                  <a:pt x="16496" y="1342"/>
                </a:cubicBezTo>
                <a:cubicBezTo>
                  <a:pt x="16457" y="1342"/>
                  <a:pt x="16417" y="1372"/>
                  <a:pt x="16371" y="1431"/>
                </a:cubicBezTo>
                <a:cubicBezTo>
                  <a:pt x="16240" y="1598"/>
                  <a:pt x="16101" y="1761"/>
                  <a:pt x="15968" y="1926"/>
                </a:cubicBezTo>
                <a:cubicBezTo>
                  <a:pt x="15934" y="1967"/>
                  <a:pt x="15910" y="2016"/>
                  <a:pt x="15884" y="2057"/>
                </a:cubicBezTo>
                <a:cubicBezTo>
                  <a:pt x="15833" y="2000"/>
                  <a:pt x="15778" y="1941"/>
                  <a:pt x="15723" y="1881"/>
                </a:cubicBezTo>
                <a:cubicBezTo>
                  <a:pt x="15695" y="1851"/>
                  <a:pt x="15670" y="1837"/>
                  <a:pt x="15644" y="1837"/>
                </a:cubicBezTo>
                <a:cubicBezTo>
                  <a:pt x="15617" y="1837"/>
                  <a:pt x="15588" y="1854"/>
                  <a:pt x="15556" y="1885"/>
                </a:cubicBezTo>
                <a:cubicBezTo>
                  <a:pt x="15336" y="2096"/>
                  <a:pt x="15193" y="2345"/>
                  <a:pt x="15155" y="2652"/>
                </a:cubicBezTo>
                <a:cubicBezTo>
                  <a:pt x="15152" y="2669"/>
                  <a:pt x="15144" y="2688"/>
                  <a:pt x="15136" y="2709"/>
                </a:cubicBezTo>
                <a:cubicBezTo>
                  <a:pt x="15123" y="2705"/>
                  <a:pt x="15113" y="2704"/>
                  <a:pt x="15103" y="2699"/>
                </a:cubicBezTo>
                <a:cubicBezTo>
                  <a:pt x="15066" y="2677"/>
                  <a:pt x="15030" y="2654"/>
                  <a:pt x="14992" y="2631"/>
                </a:cubicBezTo>
                <a:cubicBezTo>
                  <a:pt x="14971" y="2669"/>
                  <a:pt x="14934" y="2705"/>
                  <a:pt x="14929" y="2746"/>
                </a:cubicBezTo>
                <a:cubicBezTo>
                  <a:pt x="14903" y="2954"/>
                  <a:pt x="14791" y="3109"/>
                  <a:pt x="14652" y="3253"/>
                </a:cubicBezTo>
                <a:cubicBezTo>
                  <a:pt x="14609" y="3299"/>
                  <a:pt x="14569" y="3346"/>
                  <a:pt x="14534" y="3386"/>
                </a:cubicBezTo>
                <a:cubicBezTo>
                  <a:pt x="14454" y="3297"/>
                  <a:pt x="14370" y="3212"/>
                  <a:pt x="14295" y="3121"/>
                </a:cubicBezTo>
                <a:cubicBezTo>
                  <a:pt x="14267" y="3087"/>
                  <a:pt x="14239" y="3074"/>
                  <a:pt x="14212" y="3074"/>
                </a:cubicBezTo>
                <a:cubicBezTo>
                  <a:pt x="14182" y="3074"/>
                  <a:pt x="14153" y="3091"/>
                  <a:pt x="14128" y="3116"/>
                </a:cubicBezTo>
                <a:cubicBezTo>
                  <a:pt x="13919" y="3324"/>
                  <a:pt x="13732" y="3548"/>
                  <a:pt x="13654" y="3845"/>
                </a:cubicBezTo>
                <a:cubicBezTo>
                  <a:pt x="13626" y="3955"/>
                  <a:pt x="13567" y="4060"/>
                  <a:pt x="13505" y="4212"/>
                </a:cubicBezTo>
                <a:cubicBezTo>
                  <a:pt x="13493" y="4168"/>
                  <a:pt x="13484" y="4128"/>
                  <a:pt x="13475" y="4091"/>
                </a:cubicBezTo>
                <a:cubicBezTo>
                  <a:pt x="13223" y="4151"/>
                  <a:pt x="13238" y="4387"/>
                  <a:pt x="13151" y="4547"/>
                </a:cubicBezTo>
                <a:cubicBezTo>
                  <a:pt x="13042" y="4745"/>
                  <a:pt x="12964" y="4961"/>
                  <a:pt x="12867" y="5166"/>
                </a:cubicBezTo>
                <a:cubicBezTo>
                  <a:pt x="12764" y="5380"/>
                  <a:pt x="12664" y="5596"/>
                  <a:pt x="12544" y="5802"/>
                </a:cubicBezTo>
                <a:cubicBezTo>
                  <a:pt x="12463" y="5941"/>
                  <a:pt x="12353" y="6062"/>
                  <a:pt x="12258" y="6191"/>
                </a:cubicBezTo>
                <a:cubicBezTo>
                  <a:pt x="12223" y="6237"/>
                  <a:pt x="12189" y="6285"/>
                  <a:pt x="12142" y="6349"/>
                </a:cubicBezTo>
                <a:cubicBezTo>
                  <a:pt x="12137" y="6305"/>
                  <a:pt x="12135" y="6282"/>
                  <a:pt x="12131" y="6258"/>
                </a:cubicBezTo>
                <a:cubicBezTo>
                  <a:pt x="12101" y="6093"/>
                  <a:pt x="12079" y="5927"/>
                  <a:pt x="12043" y="5764"/>
                </a:cubicBezTo>
                <a:cubicBezTo>
                  <a:pt x="12012" y="5626"/>
                  <a:pt x="11959" y="5493"/>
                  <a:pt x="11926" y="5356"/>
                </a:cubicBezTo>
                <a:cubicBezTo>
                  <a:pt x="11879" y="5152"/>
                  <a:pt x="11843" y="4946"/>
                  <a:pt x="11796" y="4742"/>
                </a:cubicBezTo>
                <a:cubicBezTo>
                  <a:pt x="11786" y="4703"/>
                  <a:pt x="11750" y="4668"/>
                  <a:pt x="11728" y="4631"/>
                </a:cubicBezTo>
                <a:cubicBezTo>
                  <a:pt x="11692" y="4655"/>
                  <a:pt x="11654" y="4679"/>
                  <a:pt x="11618" y="4703"/>
                </a:cubicBezTo>
                <a:cubicBezTo>
                  <a:pt x="11597" y="4554"/>
                  <a:pt x="11564" y="4400"/>
                  <a:pt x="11438" y="4334"/>
                </a:cubicBezTo>
                <a:cubicBezTo>
                  <a:pt x="11407" y="4223"/>
                  <a:pt x="11393" y="4132"/>
                  <a:pt x="11355" y="4052"/>
                </a:cubicBezTo>
                <a:cubicBezTo>
                  <a:pt x="11286" y="3902"/>
                  <a:pt x="11211" y="3751"/>
                  <a:pt x="11126" y="3608"/>
                </a:cubicBezTo>
                <a:cubicBezTo>
                  <a:pt x="11084" y="3540"/>
                  <a:pt x="11052" y="3510"/>
                  <a:pt x="11012" y="3510"/>
                </a:cubicBezTo>
                <a:cubicBezTo>
                  <a:pt x="10979" y="3510"/>
                  <a:pt x="10942" y="3529"/>
                  <a:pt x="10890" y="3562"/>
                </a:cubicBezTo>
                <a:cubicBezTo>
                  <a:pt x="10793" y="3625"/>
                  <a:pt x="10694" y="3680"/>
                  <a:pt x="10591" y="3742"/>
                </a:cubicBezTo>
                <a:cubicBezTo>
                  <a:pt x="10500" y="3388"/>
                  <a:pt x="10328" y="3068"/>
                  <a:pt x="10119" y="2764"/>
                </a:cubicBezTo>
                <a:cubicBezTo>
                  <a:pt x="10067" y="2688"/>
                  <a:pt x="10049" y="2589"/>
                  <a:pt x="9996" y="2514"/>
                </a:cubicBezTo>
                <a:cubicBezTo>
                  <a:pt x="9944" y="2438"/>
                  <a:pt x="9912" y="2403"/>
                  <a:pt x="9874" y="2403"/>
                </a:cubicBezTo>
                <a:cubicBezTo>
                  <a:pt x="9840" y="2403"/>
                  <a:pt x="9801" y="2431"/>
                  <a:pt x="9738" y="2484"/>
                </a:cubicBezTo>
                <a:cubicBezTo>
                  <a:pt x="9678" y="2293"/>
                  <a:pt x="9620" y="2107"/>
                  <a:pt x="9563" y="1921"/>
                </a:cubicBezTo>
                <a:cubicBezTo>
                  <a:pt x="9549" y="1876"/>
                  <a:pt x="9541" y="1829"/>
                  <a:pt x="9529" y="1784"/>
                </a:cubicBezTo>
                <a:cubicBezTo>
                  <a:pt x="9516" y="1730"/>
                  <a:pt x="9497" y="1685"/>
                  <a:pt x="9457" y="1685"/>
                </a:cubicBezTo>
                <a:cubicBezTo>
                  <a:pt x="9443" y="1685"/>
                  <a:pt x="9426" y="1691"/>
                  <a:pt x="9406" y="1704"/>
                </a:cubicBezTo>
                <a:cubicBezTo>
                  <a:pt x="9375" y="1603"/>
                  <a:pt x="9356" y="1504"/>
                  <a:pt x="9315" y="1414"/>
                </a:cubicBezTo>
                <a:cubicBezTo>
                  <a:pt x="9194" y="1149"/>
                  <a:pt x="9069" y="884"/>
                  <a:pt x="8935" y="626"/>
                </a:cubicBezTo>
                <a:cubicBezTo>
                  <a:pt x="8900" y="559"/>
                  <a:pt x="8823" y="516"/>
                  <a:pt x="8766" y="461"/>
                </a:cubicBezTo>
                <a:cubicBezTo>
                  <a:pt x="8724" y="533"/>
                  <a:pt x="8652" y="603"/>
                  <a:pt x="8647" y="676"/>
                </a:cubicBezTo>
                <a:cubicBezTo>
                  <a:pt x="8628" y="948"/>
                  <a:pt x="8632" y="1218"/>
                  <a:pt x="8629" y="1490"/>
                </a:cubicBezTo>
                <a:cubicBezTo>
                  <a:pt x="8629" y="1520"/>
                  <a:pt x="8641" y="1551"/>
                  <a:pt x="8649" y="1598"/>
                </a:cubicBezTo>
                <a:cubicBezTo>
                  <a:pt x="8622" y="1586"/>
                  <a:pt x="8601" y="1580"/>
                  <a:pt x="8584" y="1580"/>
                </a:cubicBezTo>
                <a:cubicBezTo>
                  <a:pt x="8529" y="1580"/>
                  <a:pt x="8528" y="1640"/>
                  <a:pt x="8520" y="1696"/>
                </a:cubicBezTo>
                <a:cubicBezTo>
                  <a:pt x="8476" y="2011"/>
                  <a:pt x="8431" y="2326"/>
                  <a:pt x="8386" y="2652"/>
                </a:cubicBezTo>
                <a:cubicBezTo>
                  <a:pt x="8350" y="2626"/>
                  <a:pt x="8319" y="2615"/>
                  <a:pt x="8292" y="2615"/>
                </a:cubicBezTo>
                <a:cubicBezTo>
                  <a:pt x="8237" y="2615"/>
                  <a:pt x="8201" y="2662"/>
                  <a:pt x="8179" y="2725"/>
                </a:cubicBezTo>
                <a:cubicBezTo>
                  <a:pt x="8130" y="2869"/>
                  <a:pt x="8088" y="3016"/>
                  <a:pt x="8057" y="3163"/>
                </a:cubicBezTo>
                <a:cubicBezTo>
                  <a:pt x="8024" y="3322"/>
                  <a:pt x="8000" y="3485"/>
                  <a:pt x="7983" y="3646"/>
                </a:cubicBezTo>
                <a:cubicBezTo>
                  <a:pt x="7968" y="3780"/>
                  <a:pt x="7968" y="3916"/>
                  <a:pt x="7960" y="4058"/>
                </a:cubicBezTo>
                <a:cubicBezTo>
                  <a:pt x="7898" y="4012"/>
                  <a:pt x="7818" y="3968"/>
                  <a:pt x="7757" y="3904"/>
                </a:cubicBezTo>
                <a:cubicBezTo>
                  <a:pt x="7729" y="3874"/>
                  <a:pt x="7703" y="3862"/>
                  <a:pt x="7681" y="3862"/>
                </a:cubicBezTo>
                <a:cubicBezTo>
                  <a:pt x="7647" y="3862"/>
                  <a:pt x="7620" y="3889"/>
                  <a:pt x="7598" y="3923"/>
                </a:cubicBezTo>
                <a:cubicBezTo>
                  <a:pt x="7545" y="4005"/>
                  <a:pt x="7491" y="4089"/>
                  <a:pt x="7466" y="4180"/>
                </a:cubicBezTo>
                <a:cubicBezTo>
                  <a:pt x="7394" y="4444"/>
                  <a:pt x="7335" y="4709"/>
                  <a:pt x="7278" y="4976"/>
                </a:cubicBezTo>
                <a:cubicBezTo>
                  <a:pt x="7264" y="5038"/>
                  <a:pt x="7280" y="5104"/>
                  <a:pt x="7281" y="5171"/>
                </a:cubicBezTo>
                <a:cubicBezTo>
                  <a:pt x="7223" y="5142"/>
                  <a:pt x="7156" y="5110"/>
                  <a:pt x="7089" y="5077"/>
                </a:cubicBezTo>
                <a:cubicBezTo>
                  <a:pt x="7058" y="5062"/>
                  <a:pt x="7030" y="5054"/>
                  <a:pt x="7006" y="5054"/>
                </a:cubicBezTo>
                <a:cubicBezTo>
                  <a:pt x="6956" y="5054"/>
                  <a:pt x="6923" y="5088"/>
                  <a:pt x="6914" y="5159"/>
                </a:cubicBezTo>
                <a:cubicBezTo>
                  <a:pt x="6894" y="5310"/>
                  <a:pt x="6897" y="5462"/>
                  <a:pt x="6884" y="5614"/>
                </a:cubicBezTo>
                <a:cubicBezTo>
                  <a:pt x="6872" y="5737"/>
                  <a:pt x="6844" y="5858"/>
                  <a:pt x="6838" y="5980"/>
                </a:cubicBezTo>
                <a:cubicBezTo>
                  <a:pt x="6832" y="6139"/>
                  <a:pt x="6775" y="6286"/>
                  <a:pt x="6746" y="6439"/>
                </a:cubicBezTo>
                <a:cubicBezTo>
                  <a:pt x="6739" y="6480"/>
                  <a:pt x="6756" y="6526"/>
                  <a:pt x="6744" y="6563"/>
                </a:cubicBezTo>
                <a:cubicBezTo>
                  <a:pt x="6735" y="6591"/>
                  <a:pt x="6693" y="6608"/>
                  <a:pt x="6668" y="6629"/>
                </a:cubicBezTo>
                <a:cubicBezTo>
                  <a:pt x="6634" y="6581"/>
                  <a:pt x="6592" y="6562"/>
                  <a:pt x="6544" y="6562"/>
                </a:cubicBezTo>
                <a:cubicBezTo>
                  <a:pt x="6519" y="6562"/>
                  <a:pt x="6493" y="6567"/>
                  <a:pt x="6466" y="6576"/>
                </a:cubicBezTo>
                <a:cubicBezTo>
                  <a:pt x="6466" y="6576"/>
                  <a:pt x="6465" y="6576"/>
                  <a:pt x="6465" y="6576"/>
                </a:cubicBezTo>
                <a:cubicBezTo>
                  <a:pt x="6457" y="6576"/>
                  <a:pt x="6446" y="6562"/>
                  <a:pt x="6436" y="6557"/>
                </a:cubicBezTo>
                <a:cubicBezTo>
                  <a:pt x="6401" y="6541"/>
                  <a:pt x="6368" y="6527"/>
                  <a:pt x="6326" y="6527"/>
                </a:cubicBezTo>
                <a:cubicBezTo>
                  <a:pt x="6325" y="6527"/>
                  <a:pt x="6323" y="6527"/>
                  <a:pt x="6322" y="6527"/>
                </a:cubicBezTo>
                <a:cubicBezTo>
                  <a:pt x="6288" y="6506"/>
                  <a:pt x="6259" y="6475"/>
                  <a:pt x="6223" y="6463"/>
                </a:cubicBezTo>
                <a:cubicBezTo>
                  <a:pt x="6081" y="6413"/>
                  <a:pt x="5940" y="6363"/>
                  <a:pt x="5794" y="6329"/>
                </a:cubicBezTo>
                <a:cubicBezTo>
                  <a:pt x="5738" y="6315"/>
                  <a:pt x="5699" y="6306"/>
                  <a:pt x="5670" y="6306"/>
                </a:cubicBezTo>
                <a:cubicBezTo>
                  <a:pt x="5606" y="6306"/>
                  <a:pt x="5593" y="6349"/>
                  <a:pt x="5571" y="6479"/>
                </a:cubicBezTo>
                <a:cubicBezTo>
                  <a:pt x="5535" y="6684"/>
                  <a:pt x="5518" y="6891"/>
                  <a:pt x="5493" y="7104"/>
                </a:cubicBezTo>
                <a:cubicBezTo>
                  <a:pt x="5350" y="7124"/>
                  <a:pt x="5344" y="7129"/>
                  <a:pt x="5386" y="7299"/>
                </a:cubicBezTo>
                <a:cubicBezTo>
                  <a:pt x="5407" y="7395"/>
                  <a:pt x="5434" y="7488"/>
                  <a:pt x="5468" y="7580"/>
                </a:cubicBezTo>
                <a:cubicBezTo>
                  <a:pt x="5500" y="7664"/>
                  <a:pt x="5542" y="7746"/>
                  <a:pt x="5581" y="7831"/>
                </a:cubicBezTo>
                <a:cubicBezTo>
                  <a:pt x="5468" y="7792"/>
                  <a:pt x="5355" y="7755"/>
                  <a:pt x="5231" y="7715"/>
                </a:cubicBezTo>
                <a:cubicBezTo>
                  <a:pt x="5223" y="7743"/>
                  <a:pt x="5217" y="7769"/>
                  <a:pt x="5210" y="7797"/>
                </a:cubicBezTo>
                <a:cubicBezTo>
                  <a:pt x="5194" y="7785"/>
                  <a:pt x="5179" y="7774"/>
                  <a:pt x="5133" y="7738"/>
                </a:cubicBezTo>
                <a:lnTo>
                  <a:pt x="5133" y="7738"/>
                </a:lnTo>
                <a:cubicBezTo>
                  <a:pt x="5134" y="7865"/>
                  <a:pt x="5113" y="7973"/>
                  <a:pt x="5139" y="8069"/>
                </a:cubicBezTo>
                <a:cubicBezTo>
                  <a:pt x="5249" y="8480"/>
                  <a:pt x="5357" y="8892"/>
                  <a:pt x="5495" y="9293"/>
                </a:cubicBezTo>
                <a:cubicBezTo>
                  <a:pt x="5596" y="9586"/>
                  <a:pt x="5740" y="9864"/>
                  <a:pt x="5864" y="10149"/>
                </a:cubicBezTo>
                <a:cubicBezTo>
                  <a:pt x="5885" y="10197"/>
                  <a:pt x="5904" y="10245"/>
                  <a:pt x="5931" y="10308"/>
                </a:cubicBezTo>
                <a:cubicBezTo>
                  <a:pt x="5765" y="10206"/>
                  <a:pt x="5621" y="10117"/>
                  <a:pt x="5470" y="10025"/>
                </a:cubicBezTo>
                <a:lnTo>
                  <a:pt x="5447" y="10059"/>
                </a:lnTo>
                <a:cubicBezTo>
                  <a:pt x="5352" y="10039"/>
                  <a:pt x="5268" y="10020"/>
                  <a:pt x="5179" y="10000"/>
                </a:cubicBezTo>
                <a:lnTo>
                  <a:pt x="5179" y="10000"/>
                </a:lnTo>
                <a:cubicBezTo>
                  <a:pt x="5181" y="10034"/>
                  <a:pt x="5182" y="10066"/>
                  <a:pt x="5182" y="10072"/>
                </a:cubicBezTo>
                <a:cubicBezTo>
                  <a:pt x="4970" y="10018"/>
                  <a:pt x="4757" y="9968"/>
                  <a:pt x="4546" y="9911"/>
                </a:cubicBezTo>
                <a:cubicBezTo>
                  <a:pt x="4528" y="9906"/>
                  <a:pt x="4512" y="9904"/>
                  <a:pt x="4498" y="9904"/>
                </a:cubicBezTo>
                <a:cubicBezTo>
                  <a:pt x="4442" y="9904"/>
                  <a:pt x="4419" y="9943"/>
                  <a:pt x="4402" y="10010"/>
                </a:cubicBezTo>
                <a:cubicBezTo>
                  <a:pt x="4354" y="10197"/>
                  <a:pt x="4403" y="10374"/>
                  <a:pt x="4435" y="10554"/>
                </a:cubicBezTo>
                <a:cubicBezTo>
                  <a:pt x="4449" y="10632"/>
                  <a:pt x="4489" y="10710"/>
                  <a:pt x="4417" y="10784"/>
                </a:cubicBezTo>
                <a:cubicBezTo>
                  <a:pt x="4403" y="10797"/>
                  <a:pt x="4405" y="10836"/>
                  <a:pt x="4409" y="10862"/>
                </a:cubicBezTo>
                <a:cubicBezTo>
                  <a:pt x="4439" y="11077"/>
                  <a:pt x="4515" y="11274"/>
                  <a:pt x="4644" y="11461"/>
                </a:cubicBezTo>
                <a:cubicBezTo>
                  <a:pt x="4661" y="11437"/>
                  <a:pt x="4673" y="11420"/>
                  <a:pt x="4693" y="11392"/>
                </a:cubicBezTo>
                <a:cubicBezTo>
                  <a:pt x="4697" y="11443"/>
                  <a:pt x="4700" y="11485"/>
                  <a:pt x="4704" y="11531"/>
                </a:cubicBezTo>
                <a:cubicBezTo>
                  <a:pt x="4631" y="11543"/>
                  <a:pt x="4559" y="11553"/>
                  <a:pt x="4489" y="11568"/>
                </a:cubicBezTo>
                <a:cubicBezTo>
                  <a:pt x="4367" y="11592"/>
                  <a:pt x="4348" y="11620"/>
                  <a:pt x="4414" y="11728"/>
                </a:cubicBezTo>
                <a:cubicBezTo>
                  <a:pt x="4476" y="11828"/>
                  <a:pt x="4551" y="11918"/>
                  <a:pt x="4625" y="12008"/>
                </a:cubicBezTo>
                <a:cubicBezTo>
                  <a:pt x="4851" y="12277"/>
                  <a:pt x="5077" y="12543"/>
                  <a:pt x="5315" y="12824"/>
                </a:cubicBezTo>
                <a:cubicBezTo>
                  <a:pt x="5215" y="12864"/>
                  <a:pt x="5135" y="12903"/>
                  <a:pt x="5051" y="12929"/>
                </a:cubicBezTo>
                <a:cubicBezTo>
                  <a:pt x="4960" y="12957"/>
                  <a:pt x="4950" y="13007"/>
                  <a:pt x="4999" y="13076"/>
                </a:cubicBezTo>
                <a:cubicBezTo>
                  <a:pt x="5052" y="13156"/>
                  <a:pt x="5103" y="13245"/>
                  <a:pt x="5174" y="13310"/>
                </a:cubicBezTo>
                <a:cubicBezTo>
                  <a:pt x="5405" y="13523"/>
                  <a:pt x="5655" y="13707"/>
                  <a:pt x="5930" y="13867"/>
                </a:cubicBezTo>
                <a:cubicBezTo>
                  <a:pt x="6211" y="14032"/>
                  <a:pt x="6475" y="14229"/>
                  <a:pt x="6743" y="14416"/>
                </a:cubicBezTo>
                <a:cubicBezTo>
                  <a:pt x="6998" y="14594"/>
                  <a:pt x="7250" y="14778"/>
                  <a:pt x="7504" y="14959"/>
                </a:cubicBezTo>
                <a:cubicBezTo>
                  <a:pt x="7530" y="14978"/>
                  <a:pt x="7552" y="14997"/>
                  <a:pt x="7571" y="15038"/>
                </a:cubicBezTo>
                <a:cubicBezTo>
                  <a:pt x="6736" y="14871"/>
                  <a:pt x="5905" y="14691"/>
                  <a:pt x="5068" y="14539"/>
                </a:cubicBezTo>
                <a:cubicBezTo>
                  <a:pt x="4235" y="14388"/>
                  <a:pt x="3400" y="14259"/>
                  <a:pt x="2563" y="14138"/>
                </a:cubicBezTo>
                <a:cubicBezTo>
                  <a:pt x="1722" y="14016"/>
                  <a:pt x="871" y="13953"/>
                  <a:pt x="32" y="13867"/>
                </a:cubicBezTo>
                <a:cubicBezTo>
                  <a:pt x="20" y="14045"/>
                  <a:pt x="10" y="14195"/>
                  <a:pt x="2" y="14345"/>
                </a:cubicBezTo>
                <a:cubicBezTo>
                  <a:pt x="0" y="14369"/>
                  <a:pt x="11" y="14409"/>
                  <a:pt x="27" y="14418"/>
                </a:cubicBezTo>
                <a:cubicBezTo>
                  <a:pt x="148" y="14478"/>
                  <a:pt x="266" y="14562"/>
                  <a:pt x="391" y="14578"/>
                </a:cubicBezTo>
                <a:cubicBezTo>
                  <a:pt x="778" y="14630"/>
                  <a:pt x="1169" y="14644"/>
                  <a:pt x="1557" y="14694"/>
                </a:cubicBezTo>
                <a:cubicBezTo>
                  <a:pt x="2464" y="14807"/>
                  <a:pt x="3370" y="14925"/>
                  <a:pt x="4274" y="15056"/>
                </a:cubicBezTo>
                <a:cubicBezTo>
                  <a:pt x="4932" y="15151"/>
                  <a:pt x="5585" y="15270"/>
                  <a:pt x="6240" y="15379"/>
                </a:cubicBezTo>
                <a:cubicBezTo>
                  <a:pt x="6291" y="15388"/>
                  <a:pt x="6339" y="15407"/>
                  <a:pt x="6386" y="15445"/>
                </a:cubicBezTo>
                <a:cubicBezTo>
                  <a:pt x="6282" y="15436"/>
                  <a:pt x="6177" y="15416"/>
                  <a:pt x="6075" y="15416"/>
                </a:cubicBezTo>
                <a:cubicBezTo>
                  <a:pt x="6053" y="15416"/>
                  <a:pt x="6031" y="15417"/>
                  <a:pt x="6009" y="15419"/>
                </a:cubicBezTo>
                <a:cubicBezTo>
                  <a:pt x="5796" y="15440"/>
                  <a:pt x="5583" y="15481"/>
                  <a:pt x="5372" y="15519"/>
                </a:cubicBezTo>
                <a:cubicBezTo>
                  <a:pt x="5350" y="15524"/>
                  <a:pt x="5331" y="15563"/>
                  <a:pt x="5320" y="15575"/>
                </a:cubicBezTo>
                <a:cubicBezTo>
                  <a:pt x="5268" y="15590"/>
                  <a:pt x="5221" y="15599"/>
                  <a:pt x="5177" y="15614"/>
                </a:cubicBezTo>
                <a:cubicBezTo>
                  <a:pt x="5025" y="15667"/>
                  <a:pt x="5027" y="15666"/>
                  <a:pt x="5118" y="15796"/>
                </a:cubicBezTo>
                <a:cubicBezTo>
                  <a:pt x="5194" y="15904"/>
                  <a:pt x="5263" y="16018"/>
                  <a:pt x="5331" y="16125"/>
                </a:cubicBezTo>
                <a:cubicBezTo>
                  <a:pt x="5299" y="16118"/>
                  <a:pt x="5268" y="16115"/>
                  <a:pt x="5237" y="16115"/>
                </a:cubicBezTo>
                <a:cubicBezTo>
                  <a:pt x="5037" y="16115"/>
                  <a:pt x="4865" y="16247"/>
                  <a:pt x="4682" y="16340"/>
                </a:cubicBezTo>
                <a:cubicBezTo>
                  <a:pt x="4531" y="16417"/>
                  <a:pt x="4384" y="16506"/>
                  <a:pt x="4237" y="16594"/>
                </a:cubicBezTo>
                <a:cubicBezTo>
                  <a:pt x="4034" y="16716"/>
                  <a:pt x="4030" y="16784"/>
                  <a:pt x="4215" y="16959"/>
                </a:cubicBezTo>
                <a:cubicBezTo>
                  <a:pt x="4053" y="17088"/>
                  <a:pt x="3883" y="17206"/>
                  <a:pt x="3733" y="17344"/>
                </a:cubicBezTo>
                <a:cubicBezTo>
                  <a:pt x="3590" y="17475"/>
                  <a:pt x="3468" y="17627"/>
                  <a:pt x="3334" y="17767"/>
                </a:cubicBezTo>
                <a:cubicBezTo>
                  <a:pt x="3276" y="17829"/>
                  <a:pt x="3299" y="17876"/>
                  <a:pt x="3361" y="17906"/>
                </a:cubicBezTo>
                <a:cubicBezTo>
                  <a:pt x="3469" y="17957"/>
                  <a:pt x="3579" y="18009"/>
                  <a:pt x="3693" y="18044"/>
                </a:cubicBezTo>
                <a:cubicBezTo>
                  <a:pt x="3890" y="18105"/>
                  <a:pt x="4096" y="18138"/>
                  <a:pt x="4289" y="18213"/>
                </a:cubicBezTo>
                <a:cubicBezTo>
                  <a:pt x="4420" y="18265"/>
                  <a:pt x="4526" y="18374"/>
                  <a:pt x="4677" y="18387"/>
                </a:cubicBezTo>
                <a:cubicBezTo>
                  <a:pt x="4784" y="18396"/>
                  <a:pt x="4892" y="18415"/>
                  <a:pt x="5006" y="18432"/>
                </a:cubicBezTo>
                <a:cubicBezTo>
                  <a:pt x="4754" y="18806"/>
                  <a:pt x="4523" y="19197"/>
                  <a:pt x="4120" y="19490"/>
                </a:cubicBezTo>
                <a:cubicBezTo>
                  <a:pt x="4212" y="19504"/>
                  <a:pt x="4261" y="19510"/>
                  <a:pt x="4332" y="19520"/>
                </a:cubicBezTo>
                <a:cubicBezTo>
                  <a:pt x="4290" y="19550"/>
                  <a:pt x="4268" y="19576"/>
                  <a:pt x="4243" y="19582"/>
                </a:cubicBezTo>
                <a:cubicBezTo>
                  <a:pt x="4188" y="19594"/>
                  <a:pt x="4142" y="19602"/>
                  <a:pt x="4153" y="19680"/>
                </a:cubicBezTo>
                <a:cubicBezTo>
                  <a:pt x="4157" y="19701"/>
                  <a:pt x="4116" y="19735"/>
                  <a:pt x="4089" y="19752"/>
                </a:cubicBezTo>
                <a:cubicBezTo>
                  <a:pt x="3926" y="19849"/>
                  <a:pt x="3829" y="20005"/>
                  <a:pt x="3757" y="20168"/>
                </a:cubicBezTo>
                <a:cubicBezTo>
                  <a:pt x="3704" y="20288"/>
                  <a:pt x="3632" y="20395"/>
                  <a:pt x="3579" y="20512"/>
                </a:cubicBezTo>
                <a:cubicBezTo>
                  <a:pt x="3531" y="20615"/>
                  <a:pt x="3548" y="20647"/>
                  <a:pt x="3659" y="20672"/>
                </a:cubicBezTo>
                <a:cubicBezTo>
                  <a:pt x="3695" y="20680"/>
                  <a:pt x="3731" y="20693"/>
                  <a:pt x="3796" y="20713"/>
                </a:cubicBezTo>
                <a:cubicBezTo>
                  <a:pt x="3739" y="20807"/>
                  <a:pt x="3697" y="20895"/>
                  <a:pt x="3639" y="20971"/>
                </a:cubicBezTo>
                <a:cubicBezTo>
                  <a:pt x="3525" y="21120"/>
                  <a:pt x="3401" y="21260"/>
                  <a:pt x="3288" y="21409"/>
                </a:cubicBezTo>
                <a:cubicBezTo>
                  <a:pt x="3234" y="21481"/>
                  <a:pt x="3214" y="21556"/>
                  <a:pt x="3325" y="21608"/>
                </a:cubicBezTo>
                <a:cubicBezTo>
                  <a:pt x="3400" y="21641"/>
                  <a:pt x="3409" y="21697"/>
                  <a:pt x="3364" y="21769"/>
                </a:cubicBezTo>
                <a:cubicBezTo>
                  <a:pt x="3268" y="21924"/>
                  <a:pt x="3190" y="22083"/>
                  <a:pt x="3181" y="22269"/>
                </a:cubicBezTo>
                <a:cubicBezTo>
                  <a:pt x="3175" y="22401"/>
                  <a:pt x="3194" y="22458"/>
                  <a:pt x="3327" y="22478"/>
                </a:cubicBezTo>
                <a:cubicBezTo>
                  <a:pt x="3566" y="22515"/>
                  <a:pt x="3806" y="22537"/>
                  <a:pt x="4047" y="22555"/>
                </a:cubicBezTo>
                <a:cubicBezTo>
                  <a:pt x="4141" y="22561"/>
                  <a:pt x="4186" y="22566"/>
                  <a:pt x="4143" y="22681"/>
                </a:cubicBezTo>
                <a:cubicBezTo>
                  <a:pt x="4105" y="22787"/>
                  <a:pt x="4091" y="22904"/>
                  <a:pt x="4080" y="23018"/>
                </a:cubicBezTo>
                <a:cubicBezTo>
                  <a:pt x="4059" y="23214"/>
                  <a:pt x="3944" y="23362"/>
                  <a:pt x="3857" y="23527"/>
                </a:cubicBezTo>
                <a:cubicBezTo>
                  <a:pt x="3788" y="23656"/>
                  <a:pt x="3725" y="23791"/>
                  <a:pt x="3683" y="23930"/>
                </a:cubicBezTo>
                <a:cubicBezTo>
                  <a:pt x="3639" y="24077"/>
                  <a:pt x="3695" y="24147"/>
                  <a:pt x="3837" y="24147"/>
                </a:cubicBezTo>
                <a:cubicBezTo>
                  <a:pt x="3847" y="24147"/>
                  <a:pt x="3858" y="24147"/>
                  <a:pt x="3870" y="24146"/>
                </a:cubicBezTo>
                <a:cubicBezTo>
                  <a:pt x="3916" y="24144"/>
                  <a:pt x="3963" y="24141"/>
                  <a:pt x="4037" y="24137"/>
                </a:cubicBezTo>
                <a:lnTo>
                  <a:pt x="4037" y="24137"/>
                </a:lnTo>
                <a:cubicBezTo>
                  <a:pt x="3986" y="24267"/>
                  <a:pt x="3946" y="24382"/>
                  <a:pt x="3898" y="24494"/>
                </a:cubicBezTo>
                <a:cubicBezTo>
                  <a:pt x="3854" y="24594"/>
                  <a:pt x="3798" y="24687"/>
                  <a:pt x="3752" y="24787"/>
                </a:cubicBezTo>
                <a:cubicBezTo>
                  <a:pt x="3672" y="24960"/>
                  <a:pt x="3688" y="25013"/>
                  <a:pt x="3870" y="25129"/>
                </a:cubicBezTo>
                <a:cubicBezTo>
                  <a:pt x="3822" y="25339"/>
                  <a:pt x="3772" y="25562"/>
                  <a:pt x="3720" y="25783"/>
                </a:cubicBezTo>
                <a:cubicBezTo>
                  <a:pt x="3702" y="25859"/>
                  <a:pt x="3809" y="25978"/>
                  <a:pt x="3894" y="25978"/>
                </a:cubicBezTo>
                <a:cubicBezTo>
                  <a:pt x="3899" y="25978"/>
                  <a:pt x="3905" y="25977"/>
                  <a:pt x="3910" y="25976"/>
                </a:cubicBezTo>
                <a:cubicBezTo>
                  <a:pt x="3996" y="25960"/>
                  <a:pt x="4079" y="25940"/>
                  <a:pt x="4162" y="25924"/>
                </a:cubicBezTo>
                <a:cubicBezTo>
                  <a:pt x="4164" y="25923"/>
                  <a:pt x="4167" y="25923"/>
                  <a:pt x="4169" y="25923"/>
                </a:cubicBezTo>
                <a:cubicBezTo>
                  <a:pt x="4182" y="25923"/>
                  <a:pt x="4196" y="25930"/>
                  <a:pt x="4218" y="25934"/>
                </a:cubicBezTo>
                <a:cubicBezTo>
                  <a:pt x="4214" y="25973"/>
                  <a:pt x="4217" y="26013"/>
                  <a:pt x="4208" y="26049"/>
                </a:cubicBezTo>
                <a:cubicBezTo>
                  <a:pt x="4160" y="26250"/>
                  <a:pt x="4109" y="26451"/>
                  <a:pt x="4059" y="26651"/>
                </a:cubicBezTo>
                <a:cubicBezTo>
                  <a:pt x="4053" y="26682"/>
                  <a:pt x="4047" y="26713"/>
                  <a:pt x="4043" y="26744"/>
                </a:cubicBezTo>
                <a:cubicBezTo>
                  <a:pt x="4029" y="26883"/>
                  <a:pt x="4057" y="26913"/>
                  <a:pt x="4237" y="26956"/>
                </a:cubicBezTo>
                <a:cubicBezTo>
                  <a:pt x="4220" y="27071"/>
                  <a:pt x="4208" y="27185"/>
                  <a:pt x="4188" y="27300"/>
                </a:cubicBezTo>
                <a:cubicBezTo>
                  <a:pt x="4167" y="27419"/>
                  <a:pt x="4137" y="27536"/>
                  <a:pt x="4121" y="27655"/>
                </a:cubicBezTo>
                <a:cubicBezTo>
                  <a:pt x="4095" y="27846"/>
                  <a:pt x="4162" y="27920"/>
                  <a:pt x="4369" y="27921"/>
                </a:cubicBezTo>
                <a:cubicBezTo>
                  <a:pt x="4369" y="27961"/>
                  <a:pt x="4372" y="28002"/>
                  <a:pt x="4368" y="28041"/>
                </a:cubicBezTo>
                <a:cubicBezTo>
                  <a:pt x="4351" y="28208"/>
                  <a:pt x="4332" y="28374"/>
                  <a:pt x="4311" y="28539"/>
                </a:cubicBezTo>
                <a:cubicBezTo>
                  <a:pt x="4300" y="28640"/>
                  <a:pt x="4286" y="28740"/>
                  <a:pt x="4268" y="28839"/>
                </a:cubicBezTo>
                <a:cubicBezTo>
                  <a:pt x="4253" y="28926"/>
                  <a:pt x="4213" y="29012"/>
                  <a:pt x="4295" y="29091"/>
                </a:cubicBezTo>
                <a:cubicBezTo>
                  <a:pt x="4311" y="29108"/>
                  <a:pt x="4299" y="29158"/>
                  <a:pt x="4294" y="29192"/>
                </a:cubicBezTo>
                <a:cubicBezTo>
                  <a:pt x="4228" y="29595"/>
                  <a:pt x="4271" y="29991"/>
                  <a:pt x="4377" y="30384"/>
                </a:cubicBezTo>
                <a:cubicBezTo>
                  <a:pt x="4385" y="30410"/>
                  <a:pt x="4394" y="30437"/>
                  <a:pt x="4407" y="30459"/>
                </a:cubicBezTo>
                <a:cubicBezTo>
                  <a:pt x="4441" y="30519"/>
                  <a:pt x="4472" y="30550"/>
                  <a:pt x="4504" y="30550"/>
                </a:cubicBezTo>
                <a:cubicBezTo>
                  <a:pt x="4534" y="30550"/>
                  <a:pt x="4565" y="30524"/>
                  <a:pt x="4599" y="30469"/>
                </a:cubicBezTo>
                <a:cubicBezTo>
                  <a:pt x="4671" y="30355"/>
                  <a:pt x="4729" y="30232"/>
                  <a:pt x="4791" y="30111"/>
                </a:cubicBezTo>
                <a:cubicBezTo>
                  <a:pt x="4883" y="29933"/>
                  <a:pt x="4970" y="29756"/>
                  <a:pt x="5062" y="29578"/>
                </a:cubicBezTo>
                <a:cubicBezTo>
                  <a:pt x="5070" y="29560"/>
                  <a:pt x="5091" y="29531"/>
                  <a:pt x="5103" y="29531"/>
                </a:cubicBezTo>
                <a:cubicBezTo>
                  <a:pt x="5104" y="29531"/>
                  <a:pt x="5104" y="29531"/>
                  <a:pt x="5105" y="29531"/>
                </a:cubicBezTo>
                <a:cubicBezTo>
                  <a:pt x="5118" y="29534"/>
                  <a:pt x="5130" y="29535"/>
                  <a:pt x="5141" y="29535"/>
                </a:cubicBezTo>
                <a:cubicBezTo>
                  <a:pt x="5236" y="29535"/>
                  <a:pt x="5260" y="29448"/>
                  <a:pt x="5297" y="29381"/>
                </a:cubicBezTo>
                <a:cubicBezTo>
                  <a:pt x="5441" y="29120"/>
                  <a:pt x="5581" y="28856"/>
                  <a:pt x="5716" y="28605"/>
                </a:cubicBezTo>
                <a:cubicBezTo>
                  <a:pt x="5738" y="28603"/>
                  <a:pt x="5746" y="28602"/>
                  <a:pt x="5749" y="28602"/>
                </a:cubicBezTo>
                <a:cubicBezTo>
                  <a:pt x="5751" y="28602"/>
                  <a:pt x="5751" y="28602"/>
                  <a:pt x="5752" y="28602"/>
                </a:cubicBezTo>
                <a:cubicBezTo>
                  <a:pt x="5835" y="28653"/>
                  <a:pt x="5892" y="28681"/>
                  <a:pt x="5941" y="28681"/>
                </a:cubicBezTo>
                <a:cubicBezTo>
                  <a:pt x="6006" y="28681"/>
                  <a:pt x="6059" y="28635"/>
                  <a:pt x="6146" y="28535"/>
                </a:cubicBezTo>
                <a:cubicBezTo>
                  <a:pt x="6273" y="28389"/>
                  <a:pt x="6396" y="28237"/>
                  <a:pt x="6527" y="28093"/>
                </a:cubicBezTo>
                <a:cubicBezTo>
                  <a:pt x="6552" y="28064"/>
                  <a:pt x="6604" y="28059"/>
                  <a:pt x="6642" y="28039"/>
                </a:cubicBezTo>
                <a:cubicBezTo>
                  <a:pt x="6686" y="28018"/>
                  <a:pt x="6738" y="28002"/>
                  <a:pt x="6765" y="27967"/>
                </a:cubicBezTo>
                <a:cubicBezTo>
                  <a:pt x="6878" y="27832"/>
                  <a:pt x="6982" y="27692"/>
                  <a:pt x="7098" y="27545"/>
                </a:cubicBezTo>
                <a:cubicBezTo>
                  <a:pt x="7190" y="27629"/>
                  <a:pt x="7288" y="27715"/>
                  <a:pt x="7384" y="27803"/>
                </a:cubicBezTo>
                <a:cubicBezTo>
                  <a:pt x="7442" y="27854"/>
                  <a:pt x="7500" y="27907"/>
                  <a:pt x="7554" y="27963"/>
                </a:cubicBezTo>
                <a:cubicBezTo>
                  <a:pt x="7587" y="27998"/>
                  <a:pt x="7619" y="28014"/>
                  <a:pt x="7649" y="28014"/>
                </a:cubicBezTo>
                <a:cubicBezTo>
                  <a:pt x="7685" y="28014"/>
                  <a:pt x="7718" y="27991"/>
                  <a:pt x="7749" y="27951"/>
                </a:cubicBezTo>
                <a:cubicBezTo>
                  <a:pt x="7798" y="27885"/>
                  <a:pt x="7842" y="27815"/>
                  <a:pt x="7885" y="27746"/>
                </a:cubicBezTo>
                <a:cubicBezTo>
                  <a:pt x="8035" y="27496"/>
                  <a:pt x="8184" y="27246"/>
                  <a:pt x="8333" y="26995"/>
                </a:cubicBezTo>
                <a:cubicBezTo>
                  <a:pt x="8343" y="26978"/>
                  <a:pt x="8358" y="26965"/>
                  <a:pt x="8369" y="26953"/>
                </a:cubicBezTo>
                <a:cubicBezTo>
                  <a:pt x="8420" y="26975"/>
                  <a:pt x="8459" y="26988"/>
                  <a:pt x="8492" y="26988"/>
                </a:cubicBezTo>
                <a:cubicBezTo>
                  <a:pt x="8552" y="26988"/>
                  <a:pt x="8590" y="26947"/>
                  <a:pt x="8627" y="26850"/>
                </a:cubicBezTo>
                <a:cubicBezTo>
                  <a:pt x="8678" y="26716"/>
                  <a:pt x="8710" y="26574"/>
                  <a:pt x="8745" y="26434"/>
                </a:cubicBezTo>
                <a:cubicBezTo>
                  <a:pt x="8826" y="26106"/>
                  <a:pt x="9033" y="25840"/>
                  <a:pt x="9173" y="25541"/>
                </a:cubicBezTo>
                <a:cubicBezTo>
                  <a:pt x="9233" y="25417"/>
                  <a:pt x="9275" y="25284"/>
                  <a:pt x="9325" y="25153"/>
                </a:cubicBezTo>
                <a:cubicBezTo>
                  <a:pt x="9326" y="25153"/>
                  <a:pt x="9329" y="25153"/>
                  <a:pt x="9332" y="25153"/>
                </a:cubicBezTo>
                <a:cubicBezTo>
                  <a:pt x="9337" y="25153"/>
                  <a:pt x="9342" y="25153"/>
                  <a:pt x="9343" y="25155"/>
                </a:cubicBezTo>
                <a:cubicBezTo>
                  <a:pt x="9485" y="25420"/>
                  <a:pt x="9641" y="25677"/>
                  <a:pt x="9765" y="25950"/>
                </a:cubicBezTo>
                <a:cubicBezTo>
                  <a:pt x="9950" y="26361"/>
                  <a:pt x="10031" y="26802"/>
                  <a:pt x="10079" y="27249"/>
                </a:cubicBezTo>
                <a:cubicBezTo>
                  <a:pt x="10085" y="27295"/>
                  <a:pt x="10102" y="27341"/>
                  <a:pt x="10120" y="27383"/>
                </a:cubicBezTo>
                <a:cubicBezTo>
                  <a:pt x="10169" y="27497"/>
                  <a:pt x="10195" y="27545"/>
                  <a:pt x="10246" y="27545"/>
                </a:cubicBezTo>
                <a:cubicBezTo>
                  <a:pt x="10280" y="27545"/>
                  <a:pt x="10327" y="27523"/>
                  <a:pt x="10401" y="27484"/>
                </a:cubicBezTo>
                <a:cubicBezTo>
                  <a:pt x="10411" y="27479"/>
                  <a:pt x="10423" y="27479"/>
                  <a:pt x="10454" y="27470"/>
                </a:cubicBezTo>
                <a:cubicBezTo>
                  <a:pt x="10483" y="27592"/>
                  <a:pt x="10510" y="27711"/>
                  <a:pt x="10536" y="27830"/>
                </a:cubicBezTo>
                <a:cubicBezTo>
                  <a:pt x="10551" y="27892"/>
                  <a:pt x="10561" y="27954"/>
                  <a:pt x="10577" y="28014"/>
                </a:cubicBezTo>
                <a:cubicBezTo>
                  <a:pt x="10597" y="28085"/>
                  <a:pt x="10629" y="28142"/>
                  <a:pt x="10697" y="28142"/>
                </a:cubicBezTo>
                <a:cubicBezTo>
                  <a:pt x="10717" y="28142"/>
                  <a:pt x="10740" y="28137"/>
                  <a:pt x="10767" y="28127"/>
                </a:cubicBezTo>
                <a:cubicBezTo>
                  <a:pt x="10815" y="28277"/>
                  <a:pt x="10851" y="28426"/>
                  <a:pt x="10913" y="28563"/>
                </a:cubicBezTo>
                <a:cubicBezTo>
                  <a:pt x="10978" y="28708"/>
                  <a:pt x="11064" y="28844"/>
                  <a:pt x="11148" y="28978"/>
                </a:cubicBezTo>
                <a:cubicBezTo>
                  <a:pt x="11175" y="29020"/>
                  <a:pt x="11207" y="29042"/>
                  <a:pt x="11240" y="29042"/>
                </a:cubicBezTo>
                <a:cubicBezTo>
                  <a:pt x="11271" y="29042"/>
                  <a:pt x="11304" y="29023"/>
                  <a:pt x="11337" y="28983"/>
                </a:cubicBezTo>
                <a:cubicBezTo>
                  <a:pt x="11431" y="28866"/>
                  <a:pt x="11530" y="28751"/>
                  <a:pt x="11643" y="28618"/>
                </a:cubicBezTo>
                <a:cubicBezTo>
                  <a:pt x="11728" y="28743"/>
                  <a:pt x="11786" y="28858"/>
                  <a:pt x="11795" y="28991"/>
                </a:cubicBezTo>
                <a:cubicBezTo>
                  <a:pt x="11803" y="29142"/>
                  <a:pt x="11797" y="29295"/>
                  <a:pt x="11798" y="29446"/>
                </a:cubicBezTo>
                <a:cubicBezTo>
                  <a:pt x="11798" y="29482"/>
                  <a:pt x="11800" y="29517"/>
                  <a:pt x="11805" y="29552"/>
                </a:cubicBezTo>
                <a:cubicBezTo>
                  <a:pt x="11818" y="29654"/>
                  <a:pt x="11844" y="29699"/>
                  <a:pt x="11905" y="29699"/>
                </a:cubicBezTo>
                <a:cubicBezTo>
                  <a:pt x="11931" y="29699"/>
                  <a:pt x="11963" y="29691"/>
                  <a:pt x="12003" y="29675"/>
                </a:cubicBezTo>
                <a:cubicBezTo>
                  <a:pt x="12006" y="29674"/>
                  <a:pt x="12009" y="29674"/>
                  <a:pt x="12012" y="29674"/>
                </a:cubicBezTo>
                <a:cubicBezTo>
                  <a:pt x="12021" y="29674"/>
                  <a:pt x="12032" y="29676"/>
                  <a:pt x="12045" y="29677"/>
                </a:cubicBezTo>
                <a:cubicBezTo>
                  <a:pt x="12052" y="29782"/>
                  <a:pt x="12050" y="29887"/>
                  <a:pt x="12064" y="29990"/>
                </a:cubicBezTo>
                <a:cubicBezTo>
                  <a:pt x="12103" y="30271"/>
                  <a:pt x="12203" y="30524"/>
                  <a:pt x="12417" y="30722"/>
                </a:cubicBezTo>
                <a:cubicBezTo>
                  <a:pt x="12458" y="30761"/>
                  <a:pt x="12497" y="30784"/>
                  <a:pt x="12536" y="30784"/>
                </a:cubicBezTo>
                <a:cubicBezTo>
                  <a:pt x="12571" y="30784"/>
                  <a:pt x="12606" y="30765"/>
                  <a:pt x="12644" y="30724"/>
                </a:cubicBezTo>
                <a:cubicBezTo>
                  <a:pt x="12698" y="30664"/>
                  <a:pt x="12767" y="30617"/>
                  <a:pt x="12840" y="30554"/>
                </a:cubicBezTo>
                <a:cubicBezTo>
                  <a:pt x="12866" y="30636"/>
                  <a:pt x="12882" y="30706"/>
                  <a:pt x="12909" y="30773"/>
                </a:cubicBezTo>
                <a:cubicBezTo>
                  <a:pt x="12981" y="30957"/>
                  <a:pt x="13046" y="31147"/>
                  <a:pt x="13137" y="31321"/>
                </a:cubicBezTo>
                <a:cubicBezTo>
                  <a:pt x="13202" y="31445"/>
                  <a:pt x="13245" y="31505"/>
                  <a:pt x="13298" y="31505"/>
                </a:cubicBezTo>
                <a:cubicBezTo>
                  <a:pt x="13346" y="31505"/>
                  <a:pt x="13403" y="31455"/>
                  <a:pt x="13493" y="31359"/>
                </a:cubicBezTo>
                <a:cubicBezTo>
                  <a:pt x="13528" y="31419"/>
                  <a:pt x="13559" y="31476"/>
                  <a:pt x="13591" y="31532"/>
                </a:cubicBezTo>
                <a:cubicBezTo>
                  <a:pt x="13636" y="31611"/>
                  <a:pt x="13674" y="31692"/>
                  <a:pt x="13725" y="31765"/>
                </a:cubicBezTo>
                <a:cubicBezTo>
                  <a:pt x="13763" y="31822"/>
                  <a:pt x="13809" y="31869"/>
                  <a:pt x="13867" y="31869"/>
                </a:cubicBezTo>
                <a:cubicBezTo>
                  <a:pt x="13897" y="31869"/>
                  <a:pt x="13929" y="31857"/>
                  <a:pt x="13966" y="31827"/>
                </a:cubicBezTo>
                <a:cubicBezTo>
                  <a:pt x="14040" y="31898"/>
                  <a:pt x="14104" y="31970"/>
                  <a:pt x="14180" y="32030"/>
                </a:cubicBezTo>
                <a:cubicBezTo>
                  <a:pt x="14222" y="32064"/>
                  <a:pt x="14255" y="32080"/>
                  <a:pt x="14283" y="32080"/>
                </a:cubicBezTo>
                <a:cubicBezTo>
                  <a:pt x="14323" y="32080"/>
                  <a:pt x="14352" y="32047"/>
                  <a:pt x="14385" y="31980"/>
                </a:cubicBezTo>
                <a:cubicBezTo>
                  <a:pt x="14457" y="31833"/>
                  <a:pt x="14532" y="31688"/>
                  <a:pt x="14607" y="31543"/>
                </a:cubicBezTo>
                <a:cubicBezTo>
                  <a:pt x="14617" y="31524"/>
                  <a:pt x="14637" y="31501"/>
                  <a:pt x="14656" y="31498"/>
                </a:cubicBezTo>
                <a:cubicBezTo>
                  <a:pt x="14930" y="31455"/>
                  <a:pt x="15099" y="31245"/>
                  <a:pt x="15295" y="31084"/>
                </a:cubicBezTo>
                <a:cubicBezTo>
                  <a:pt x="15403" y="30993"/>
                  <a:pt x="15485" y="30873"/>
                  <a:pt x="15567" y="30778"/>
                </a:cubicBezTo>
                <a:cubicBezTo>
                  <a:pt x="15754" y="30993"/>
                  <a:pt x="15941" y="31212"/>
                  <a:pt x="16131" y="31426"/>
                </a:cubicBezTo>
                <a:cubicBezTo>
                  <a:pt x="16184" y="31487"/>
                  <a:pt x="16258" y="31528"/>
                  <a:pt x="16307" y="31590"/>
                </a:cubicBezTo>
                <a:cubicBezTo>
                  <a:pt x="16380" y="31680"/>
                  <a:pt x="16431" y="31789"/>
                  <a:pt x="16505" y="31877"/>
                </a:cubicBezTo>
                <a:cubicBezTo>
                  <a:pt x="16596" y="31987"/>
                  <a:pt x="16692" y="32097"/>
                  <a:pt x="16803" y="32185"/>
                </a:cubicBezTo>
                <a:cubicBezTo>
                  <a:pt x="16850" y="32221"/>
                  <a:pt x="16887" y="32238"/>
                  <a:pt x="16920" y="32238"/>
                </a:cubicBezTo>
                <a:cubicBezTo>
                  <a:pt x="16970" y="32238"/>
                  <a:pt x="17010" y="32199"/>
                  <a:pt x="17058" y="32125"/>
                </a:cubicBezTo>
                <a:cubicBezTo>
                  <a:pt x="17089" y="32077"/>
                  <a:pt x="17122" y="32030"/>
                  <a:pt x="17160" y="31976"/>
                </a:cubicBezTo>
                <a:cubicBezTo>
                  <a:pt x="17290" y="32095"/>
                  <a:pt x="17410" y="32210"/>
                  <a:pt x="17536" y="32319"/>
                </a:cubicBezTo>
                <a:cubicBezTo>
                  <a:pt x="17731" y="32491"/>
                  <a:pt x="17928" y="32661"/>
                  <a:pt x="18125" y="32831"/>
                </a:cubicBezTo>
                <a:cubicBezTo>
                  <a:pt x="18165" y="32865"/>
                  <a:pt x="18191" y="32884"/>
                  <a:pt x="18219" y="32884"/>
                </a:cubicBezTo>
                <a:cubicBezTo>
                  <a:pt x="18258" y="32884"/>
                  <a:pt x="18299" y="32845"/>
                  <a:pt x="18380" y="32758"/>
                </a:cubicBezTo>
                <a:cubicBezTo>
                  <a:pt x="18465" y="32804"/>
                  <a:pt x="18549" y="32861"/>
                  <a:pt x="18640" y="32900"/>
                </a:cubicBezTo>
                <a:cubicBezTo>
                  <a:pt x="18767" y="32952"/>
                  <a:pt x="18899" y="33000"/>
                  <a:pt x="19033" y="33035"/>
                </a:cubicBezTo>
                <a:cubicBezTo>
                  <a:pt x="19052" y="33039"/>
                  <a:pt x="19069" y="33042"/>
                  <a:pt x="19085" y="33042"/>
                </a:cubicBezTo>
                <a:cubicBezTo>
                  <a:pt x="19165" y="33042"/>
                  <a:pt x="19211" y="32982"/>
                  <a:pt x="19246" y="32891"/>
                </a:cubicBezTo>
                <a:cubicBezTo>
                  <a:pt x="19309" y="32730"/>
                  <a:pt x="19396" y="32578"/>
                  <a:pt x="19480" y="32424"/>
                </a:cubicBezTo>
                <a:cubicBezTo>
                  <a:pt x="19500" y="32389"/>
                  <a:pt x="19520" y="32374"/>
                  <a:pt x="19542" y="32374"/>
                </a:cubicBezTo>
                <a:cubicBezTo>
                  <a:pt x="19567" y="32374"/>
                  <a:pt x="19594" y="32392"/>
                  <a:pt x="19626" y="32419"/>
                </a:cubicBezTo>
                <a:cubicBezTo>
                  <a:pt x="19822" y="32584"/>
                  <a:pt x="20028" y="32740"/>
                  <a:pt x="20231" y="32897"/>
                </a:cubicBezTo>
                <a:cubicBezTo>
                  <a:pt x="20326" y="32972"/>
                  <a:pt x="20427" y="33040"/>
                  <a:pt x="20526" y="33109"/>
                </a:cubicBezTo>
                <a:cubicBezTo>
                  <a:pt x="20561" y="33133"/>
                  <a:pt x="20594" y="33154"/>
                  <a:pt x="20627" y="33154"/>
                </a:cubicBezTo>
                <a:cubicBezTo>
                  <a:pt x="20656" y="33154"/>
                  <a:pt x="20684" y="33137"/>
                  <a:pt x="20711" y="33091"/>
                </a:cubicBezTo>
                <a:cubicBezTo>
                  <a:pt x="20717" y="33081"/>
                  <a:pt x="20741" y="33076"/>
                  <a:pt x="20768" y="33076"/>
                </a:cubicBezTo>
                <a:cubicBezTo>
                  <a:pt x="20789" y="33076"/>
                  <a:pt x="20811" y="33079"/>
                  <a:pt x="20825" y="33086"/>
                </a:cubicBezTo>
                <a:cubicBezTo>
                  <a:pt x="20954" y="33152"/>
                  <a:pt x="21071" y="33239"/>
                  <a:pt x="21204" y="33294"/>
                </a:cubicBezTo>
                <a:cubicBezTo>
                  <a:pt x="21324" y="33345"/>
                  <a:pt x="21457" y="33373"/>
                  <a:pt x="21586" y="33395"/>
                </a:cubicBezTo>
                <a:cubicBezTo>
                  <a:pt x="21601" y="33397"/>
                  <a:pt x="21616" y="33398"/>
                  <a:pt x="21630" y="33398"/>
                </a:cubicBezTo>
                <a:cubicBezTo>
                  <a:pt x="21706" y="33398"/>
                  <a:pt x="21766" y="33358"/>
                  <a:pt x="21777" y="33258"/>
                </a:cubicBezTo>
                <a:cubicBezTo>
                  <a:pt x="21780" y="33232"/>
                  <a:pt x="21795" y="33209"/>
                  <a:pt x="21808" y="33174"/>
                </a:cubicBezTo>
                <a:cubicBezTo>
                  <a:pt x="21926" y="33240"/>
                  <a:pt x="22039" y="33299"/>
                  <a:pt x="22148" y="33364"/>
                </a:cubicBezTo>
                <a:cubicBezTo>
                  <a:pt x="22475" y="33555"/>
                  <a:pt x="22795" y="33756"/>
                  <a:pt x="23128" y="33937"/>
                </a:cubicBezTo>
                <a:cubicBezTo>
                  <a:pt x="23489" y="34135"/>
                  <a:pt x="23825" y="34369"/>
                  <a:pt x="24178" y="34579"/>
                </a:cubicBezTo>
                <a:cubicBezTo>
                  <a:pt x="24263" y="34629"/>
                  <a:pt x="24362" y="34662"/>
                  <a:pt x="24458" y="34687"/>
                </a:cubicBezTo>
                <a:cubicBezTo>
                  <a:pt x="24470" y="34690"/>
                  <a:pt x="24481" y="34691"/>
                  <a:pt x="24491" y="34691"/>
                </a:cubicBezTo>
                <a:cubicBezTo>
                  <a:pt x="24544" y="34691"/>
                  <a:pt x="24571" y="34652"/>
                  <a:pt x="24540" y="34585"/>
                </a:cubicBezTo>
                <a:cubicBezTo>
                  <a:pt x="24486" y="34466"/>
                  <a:pt x="24426" y="34348"/>
                  <a:pt x="24363" y="34234"/>
                </a:cubicBezTo>
                <a:cubicBezTo>
                  <a:pt x="24239" y="34009"/>
                  <a:pt x="24102" y="33791"/>
                  <a:pt x="23985" y="33563"/>
                </a:cubicBezTo>
                <a:cubicBezTo>
                  <a:pt x="23872" y="33342"/>
                  <a:pt x="23776" y="33113"/>
                  <a:pt x="23674" y="32885"/>
                </a:cubicBezTo>
                <a:cubicBezTo>
                  <a:pt x="23624" y="32773"/>
                  <a:pt x="23580" y="32659"/>
                  <a:pt x="23534" y="32545"/>
                </a:cubicBezTo>
                <a:cubicBezTo>
                  <a:pt x="23712" y="32476"/>
                  <a:pt x="23728" y="32463"/>
                  <a:pt x="23691" y="32298"/>
                </a:cubicBezTo>
                <a:cubicBezTo>
                  <a:pt x="23663" y="32174"/>
                  <a:pt x="23614" y="32052"/>
                  <a:pt x="23560" y="31938"/>
                </a:cubicBezTo>
                <a:cubicBezTo>
                  <a:pt x="23378" y="31557"/>
                  <a:pt x="23191" y="31179"/>
                  <a:pt x="23006" y="30802"/>
                </a:cubicBezTo>
                <a:cubicBezTo>
                  <a:pt x="23001" y="30793"/>
                  <a:pt x="23001" y="30780"/>
                  <a:pt x="22999" y="30767"/>
                </a:cubicBezTo>
                <a:cubicBezTo>
                  <a:pt x="23133" y="30747"/>
                  <a:pt x="23263" y="30731"/>
                  <a:pt x="23393" y="30711"/>
                </a:cubicBezTo>
                <a:cubicBezTo>
                  <a:pt x="23494" y="30696"/>
                  <a:pt x="23545" y="30626"/>
                  <a:pt x="23540" y="30508"/>
                </a:cubicBezTo>
                <a:cubicBezTo>
                  <a:pt x="23534" y="30343"/>
                  <a:pt x="23455" y="30209"/>
                  <a:pt x="23356" y="30086"/>
                </a:cubicBezTo>
                <a:cubicBezTo>
                  <a:pt x="23325" y="30046"/>
                  <a:pt x="23292" y="30006"/>
                  <a:pt x="23253" y="29960"/>
                </a:cubicBezTo>
                <a:cubicBezTo>
                  <a:pt x="23380" y="29901"/>
                  <a:pt x="23378" y="29810"/>
                  <a:pt x="23329" y="29712"/>
                </a:cubicBezTo>
                <a:cubicBezTo>
                  <a:pt x="23215" y="29484"/>
                  <a:pt x="23099" y="29257"/>
                  <a:pt x="22984" y="29031"/>
                </a:cubicBezTo>
                <a:cubicBezTo>
                  <a:pt x="23037" y="29007"/>
                  <a:pt x="23095" y="28972"/>
                  <a:pt x="23157" y="28956"/>
                </a:cubicBezTo>
                <a:cubicBezTo>
                  <a:pt x="23273" y="28925"/>
                  <a:pt x="23294" y="28841"/>
                  <a:pt x="23220" y="28738"/>
                </a:cubicBezTo>
                <a:cubicBezTo>
                  <a:pt x="23118" y="28596"/>
                  <a:pt x="23005" y="28461"/>
                  <a:pt x="22891" y="28329"/>
                </a:cubicBezTo>
                <a:cubicBezTo>
                  <a:pt x="22651" y="28056"/>
                  <a:pt x="22408" y="27786"/>
                  <a:pt x="22164" y="27514"/>
                </a:cubicBezTo>
                <a:cubicBezTo>
                  <a:pt x="22128" y="27472"/>
                  <a:pt x="22092" y="27433"/>
                  <a:pt x="22053" y="27390"/>
                </a:cubicBezTo>
                <a:cubicBezTo>
                  <a:pt x="22263" y="27315"/>
                  <a:pt x="22471" y="27239"/>
                  <a:pt x="22681" y="27169"/>
                </a:cubicBezTo>
                <a:cubicBezTo>
                  <a:pt x="22754" y="27144"/>
                  <a:pt x="22781" y="27105"/>
                  <a:pt x="22760" y="27030"/>
                </a:cubicBezTo>
                <a:cubicBezTo>
                  <a:pt x="22701" y="26804"/>
                  <a:pt x="22590" y="26613"/>
                  <a:pt x="22390" y="26482"/>
                </a:cubicBezTo>
                <a:cubicBezTo>
                  <a:pt x="22486" y="26362"/>
                  <a:pt x="22475" y="26311"/>
                  <a:pt x="22353" y="26225"/>
                </a:cubicBezTo>
                <a:cubicBezTo>
                  <a:pt x="22195" y="26114"/>
                  <a:pt x="22037" y="26002"/>
                  <a:pt x="21885" y="25894"/>
                </a:cubicBezTo>
                <a:cubicBezTo>
                  <a:pt x="21890" y="25868"/>
                  <a:pt x="21890" y="25858"/>
                  <a:pt x="21894" y="25854"/>
                </a:cubicBezTo>
                <a:cubicBezTo>
                  <a:pt x="22045" y="25711"/>
                  <a:pt x="22045" y="25692"/>
                  <a:pt x="21876" y="25567"/>
                </a:cubicBezTo>
                <a:cubicBezTo>
                  <a:pt x="21653" y="25404"/>
                  <a:pt x="21435" y="25236"/>
                  <a:pt x="21209" y="25078"/>
                </a:cubicBezTo>
                <a:cubicBezTo>
                  <a:pt x="21118" y="25015"/>
                  <a:pt x="21011" y="24978"/>
                  <a:pt x="20901" y="24924"/>
                </a:cubicBezTo>
                <a:cubicBezTo>
                  <a:pt x="20980" y="24876"/>
                  <a:pt x="21049" y="24834"/>
                  <a:pt x="21117" y="24794"/>
                </a:cubicBezTo>
                <a:cubicBezTo>
                  <a:pt x="21225" y="24731"/>
                  <a:pt x="21241" y="24669"/>
                  <a:pt x="21142" y="24587"/>
                </a:cubicBezTo>
                <a:cubicBezTo>
                  <a:pt x="20988" y="24459"/>
                  <a:pt x="20824" y="24339"/>
                  <a:pt x="20655" y="24228"/>
                </a:cubicBezTo>
                <a:cubicBezTo>
                  <a:pt x="20486" y="24116"/>
                  <a:pt x="20346" y="23984"/>
                  <a:pt x="20222" y="23821"/>
                </a:cubicBezTo>
                <a:cubicBezTo>
                  <a:pt x="20124" y="23692"/>
                  <a:pt x="20000" y="23579"/>
                  <a:pt x="19873" y="23476"/>
                </a:cubicBezTo>
                <a:cubicBezTo>
                  <a:pt x="19777" y="23399"/>
                  <a:pt x="19652" y="23359"/>
                  <a:pt x="19553" y="23286"/>
                </a:cubicBezTo>
                <a:cubicBezTo>
                  <a:pt x="19447" y="23208"/>
                  <a:pt x="19364" y="23098"/>
                  <a:pt x="19259" y="23018"/>
                </a:cubicBezTo>
                <a:cubicBezTo>
                  <a:pt x="19133" y="22922"/>
                  <a:pt x="18986" y="22851"/>
                  <a:pt x="18863" y="22752"/>
                </a:cubicBezTo>
                <a:cubicBezTo>
                  <a:pt x="18659" y="22588"/>
                  <a:pt x="18469" y="22410"/>
                  <a:pt x="18269" y="22242"/>
                </a:cubicBezTo>
                <a:cubicBezTo>
                  <a:pt x="18114" y="22109"/>
                  <a:pt x="17953" y="21981"/>
                  <a:pt x="17795" y="21852"/>
                </a:cubicBezTo>
                <a:cubicBezTo>
                  <a:pt x="17800" y="21840"/>
                  <a:pt x="17804" y="21829"/>
                  <a:pt x="17809" y="21817"/>
                </a:cubicBezTo>
                <a:cubicBezTo>
                  <a:pt x="18002" y="21866"/>
                  <a:pt x="18199" y="21901"/>
                  <a:pt x="18385" y="21968"/>
                </a:cubicBezTo>
                <a:cubicBezTo>
                  <a:pt x="18642" y="22060"/>
                  <a:pt x="18891" y="22174"/>
                  <a:pt x="19139" y="22287"/>
                </a:cubicBezTo>
                <a:cubicBezTo>
                  <a:pt x="19384" y="22397"/>
                  <a:pt x="19625" y="22513"/>
                  <a:pt x="19862" y="22639"/>
                </a:cubicBezTo>
                <a:cubicBezTo>
                  <a:pt x="20135" y="22784"/>
                  <a:pt x="20398" y="22942"/>
                  <a:pt x="20666" y="23095"/>
                </a:cubicBezTo>
                <a:cubicBezTo>
                  <a:pt x="20682" y="23105"/>
                  <a:pt x="20702" y="23112"/>
                  <a:pt x="20720" y="23118"/>
                </a:cubicBezTo>
                <a:cubicBezTo>
                  <a:pt x="20765" y="23135"/>
                  <a:pt x="20798" y="23145"/>
                  <a:pt x="20825" y="23145"/>
                </a:cubicBezTo>
                <a:cubicBezTo>
                  <a:pt x="20877" y="23145"/>
                  <a:pt x="20902" y="23106"/>
                  <a:pt x="20931" y="23008"/>
                </a:cubicBezTo>
                <a:cubicBezTo>
                  <a:pt x="20941" y="23007"/>
                  <a:pt x="20951" y="23007"/>
                  <a:pt x="20960" y="23007"/>
                </a:cubicBezTo>
                <a:cubicBezTo>
                  <a:pt x="21126" y="23007"/>
                  <a:pt x="21245" y="23129"/>
                  <a:pt x="21386" y="23190"/>
                </a:cubicBezTo>
                <a:cubicBezTo>
                  <a:pt x="21446" y="23218"/>
                  <a:pt x="21498" y="23260"/>
                  <a:pt x="21556" y="23293"/>
                </a:cubicBezTo>
                <a:cubicBezTo>
                  <a:pt x="21647" y="23348"/>
                  <a:pt x="21741" y="23363"/>
                  <a:pt x="21852" y="23370"/>
                </a:cubicBezTo>
                <a:cubicBezTo>
                  <a:pt x="22026" y="23383"/>
                  <a:pt x="22199" y="23445"/>
                  <a:pt x="22367" y="23503"/>
                </a:cubicBezTo>
                <a:cubicBezTo>
                  <a:pt x="22472" y="23539"/>
                  <a:pt x="22564" y="23616"/>
                  <a:pt x="22670" y="23652"/>
                </a:cubicBezTo>
                <a:cubicBezTo>
                  <a:pt x="22701" y="23663"/>
                  <a:pt x="22727" y="23669"/>
                  <a:pt x="22747" y="23669"/>
                </a:cubicBezTo>
                <a:cubicBezTo>
                  <a:pt x="22804" y="23669"/>
                  <a:pt x="22824" y="23626"/>
                  <a:pt x="22831" y="23534"/>
                </a:cubicBezTo>
                <a:cubicBezTo>
                  <a:pt x="22836" y="23480"/>
                  <a:pt x="22846" y="23427"/>
                  <a:pt x="22856" y="23354"/>
                </a:cubicBezTo>
                <a:cubicBezTo>
                  <a:pt x="22964" y="23404"/>
                  <a:pt x="23057" y="23442"/>
                  <a:pt x="23144" y="23492"/>
                </a:cubicBezTo>
                <a:cubicBezTo>
                  <a:pt x="23328" y="23596"/>
                  <a:pt x="23509" y="23701"/>
                  <a:pt x="23688" y="23813"/>
                </a:cubicBezTo>
                <a:cubicBezTo>
                  <a:pt x="23783" y="23872"/>
                  <a:pt x="23869" y="23948"/>
                  <a:pt x="23963" y="24010"/>
                </a:cubicBezTo>
                <a:cubicBezTo>
                  <a:pt x="24006" y="24038"/>
                  <a:pt x="24050" y="24068"/>
                  <a:pt x="24093" y="24068"/>
                </a:cubicBezTo>
                <a:cubicBezTo>
                  <a:pt x="24127" y="24068"/>
                  <a:pt x="24161" y="24050"/>
                  <a:pt x="24194" y="24000"/>
                </a:cubicBezTo>
                <a:cubicBezTo>
                  <a:pt x="24198" y="23992"/>
                  <a:pt x="24213" y="23989"/>
                  <a:pt x="24232" y="23989"/>
                </a:cubicBezTo>
                <a:cubicBezTo>
                  <a:pt x="24256" y="23989"/>
                  <a:pt x="24287" y="23994"/>
                  <a:pt x="24308" y="24001"/>
                </a:cubicBezTo>
                <a:cubicBezTo>
                  <a:pt x="24523" y="24069"/>
                  <a:pt x="24736" y="24144"/>
                  <a:pt x="24951" y="24214"/>
                </a:cubicBezTo>
                <a:cubicBezTo>
                  <a:pt x="24989" y="24226"/>
                  <a:pt x="25029" y="24234"/>
                  <a:pt x="25069" y="24234"/>
                </a:cubicBezTo>
                <a:cubicBezTo>
                  <a:pt x="25072" y="24234"/>
                  <a:pt x="25075" y="24233"/>
                  <a:pt x="25077" y="24233"/>
                </a:cubicBezTo>
                <a:cubicBezTo>
                  <a:pt x="25239" y="24227"/>
                  <a:pt x="25396" y="24171"/>
                  <a:pt x="25351" y="23939"/>
                </a:cubicBezTo>
                <a:cubicBezTo>
                  <a:pt x="25345" y="23909"/>
                  <a:pt x="25346" y="23878"/>
                  <a:pt x="25342" y="23840"/>
                </a:cubicBezTo>
                <a:lnTo>
                  <a:pt x="25342" y="23840"/>
                </a:lnTo>
                <a:cubicBezTo>
                  <a:pt x="25391" y="23843"/>
                  <a:pt x="25433" y="23851"/>
                  <a:pt x="25475" y="23852"/>
                </a:cubicBezTo>
                <a:cubicBezTo>
                  <a:pt x="25578" y="23855"/>
                  <a:pt x="25680" y="23870"/>
                  <a:pt x="25784" y="23870"/>
                </a:cubicBezTo>
                <a:cubicBezTo>
                  <a:pt x="25836" y="23870"/>
                  <a:pt x="25889" y="23866"/>
                  <a:pt x="25944" y="23856"/>
                </a:cubicBezTo>
                <a:cubicBezTo>
                  <a:pt x="25971" y="23851"/>
                  <a:pt x="25998" y="23849"/>
                  <a:pt x="26026" y="23849"/>
                </a:cubicBezTo>
                <a:cubicBezTo>
                  <a:pt x="26166" y="23849"/>
                  <a:pt x="26316" y="23903"/>
                  <a:pt x="26461" y="23928"/>
                </a:cubicBezTo>
                <a:cubicBezTo>
                  <a:pt x="26498" y="23934"/>
                  <a:pt x="26535" y="23949"/>
                  <a:pt x="26575" y="23955"/>
                </a:cubicBezTo>
                <a:cubicBezTo>
                  <a:pt x="26598" y="23958"/>
                  <a:pt x="26619" y="23960"/>
                  <a:pt x="26636" y="23960"/>
                </a:cubicBezTo>
                <a:cubicBezTo>
                  <a:pt x="26708" y="23960"/>
                  <a:pt x="26729" y="23926"/>
                  <a:pt x="26745" y="23820"/>
                </a:cubicBezTo>
                <a:cubicBezTo>
                  <a:pt x="26897" y="23841"/>
                  <a:pt x="27049" y="23862"/>
                  <a:pt x="27200" y="23884"/>
                </a:cubicBezTo>
                <a:cubicBezTo>
                  <a:pt x="27318" y="23901"/>
                  <a:pt x="27437" y="23936"/>
                  <a:pt x="27554" y="23936"/>
                </a:cubicBezTo>
                <a:cubicBezTo>
                  <a:pt x="27563" y="23936"/>
                  <a:pt x="27572" y="23935"/>
                  <a:pt x="27581" y="23935"/>
                </a:cubicBezTo>
                <a:cubicBezTo>
                  <a:pt x="27774" y="23926"/>
                  <a:pt x="27820" y="23873"/>
                  <a:pt x="27742" y="23707"/>
                </a:cubicBezTo>
                <a:cubicBezTo>
                  <a:pt x="27655" y="23519"/>
                  <a:pt x="27562" y="23336"/>
                  <a:pt x="27471" y="23151"/>
                </a:cubicBezTo>
                <a:cubicBezTo>
                  <a:pt x="27445" y="23098"/>
                  <a:pt x="27419" y="23046"/>
                  <a:pt x="27393" y="22995"/>
                </a:cubicBezTo>
                <a:cubicBezTo>
                  <a:pt x="27584" y="22899"/>
                  <a:pt x="27594" y="22874"/>
                  <a:pt x="27483" y="22691"/>
                </a:cubicBezTo>
                <a:cubicBezTo>
                  <a:pt x="27349" y="22469"/>
                  <a:pt x="27208" y="22249"/>
                  <a:pt x="27069" y="22027"/>
                </a:cubicBezTo>
                <a:cubicBezTo>
                  <a:pt x="27053" y="22002"/>
                  <a:pt x="27040" y="21975"/>
                  <a:pt x="27023" y="21945"/>
                </a:cubicBezTo>
                <a:lnTo>
                  <a:pt x="27023" y="21945"/>
                </a:lnTo>
                <a:cubicBezTo>
                  <a:pt x="27343" y="21969"/>
                  <a:pt x="27653" y="21986"/>
                  <a:pt x="27963" y="22015"/>
                </a:cubicBezTo>
                <a:cubicBezTo>
                  <a:pt x="28102" y="22027"/>
                  <a:pt x="28239" y="22055"/>
                  <a:pt x="28376" y="22086"/>
                </a:cubicBezTo>
                <a:cubicBezTo>
                  <a:pt x="28540" y="22123"/>
                  <a:pt x="28700" y="22174"/>
                  <a:pt x="28862" y="22215"/>
                </a:cubicBezTo>
                <a:cubicBezTo>
                  <a:pt x="28910" y="22226"/>
                  <a:pt x="28963" y="22227"/>
                  <a:pt x="29013" y="22227"/>
                </a:cubicBezTo>
                <a:cubicBezTo>
                  <a:pt x="29114" y="22227"/>
                  <a:pt x="29180" y="22194"/>
                  <a:pt x="29162" y="22074"/>
                </a:cubicBezTo>
                <a:cubicBezTo>
                  <a:pt x="29157" y="22042"/>
                  <a:pt x="29167" y="22006"/>
                  <a:pt x="29170" y="21960"/>
                </a:cubicBezTo>
                <a:cubicBezTo>
                  <a:pt x="29198" y="21960"/>
                  <a:pt x="29223" y="21959"/>
                  <a:pt x="29248" y="21959"/>
                </a:cubicBezTo>
                <a:cubicBezTo>
                  <a:pt x="29266" y="21959"/>
                  <a:pt x="29283" y="21959"/>
                  <a:pt x="29301" y="21961"/>
                </a:cubicBezTo>
                <a:cubicBezTo>
                  <a:pt x="29589" y="21986"/>
                  <a:pt x="29875" y="22014"/>
                  <a:pt x="30163" y="22041"/>
                </a:cubicBezTo>
                <a:cubicBezTo>
                  <a:pt x="30202" y="22045"/>
                  <a:pt x="30242" y="22050"/>
                  <a:pt x="30281" y="22050"/>
                </a:cubicBezTo>
                <a:cubicBezTo>
                  <a:pt x="30443" y="22050"/>
                  <a:pt x="30462" y="22033"/>
                  <a:pt x="30484" y="21871"/>
                </a:cubicBezTo>
                <a:cubicBezTo>
                  <a:pt x="30693" y="21847"/>
                  <a:pt x="30906" y="21829"/>
                  <a:pt x="31117" y="21798"/>
                </a:cubicBezTo>
                <a:cubicBezTo>
                  <a:pt x="31216" y="21783"/>
                  <a:pt x="31314" y="21749"/>
                  <a:pt x="31407" y="21713"/>
                </a:cubicBezTo>
                <a:cubicBezTo>
                  <a:pt x="31506" y="21676"/>
                  <a:pt x="31523" y="21599"/>
                  <a:pt x="31482" y="21503"/>
                </a:cubicBezTo>
                <a:cubicBezTo>
                  <a:pt x="31328" y="21138"/>
                  <a:pt x="31174" y="20771"/>
                  <a:pt x="31020" y="20406"/>
                </a:cubicBezTo>
                <a:cubicBezTo>
                  <a:pt x="31011" y="20384"/>
                  <a:pt x="31007" y="20363"/>
                  <a:pt x="31002" y="20345"/>
                </a:cubicBezTo>
                <a:cubicBezTo>
                  <a:pt x="31278" y="20312"/>
                  <a:pt x="31546" y="20283"/>
                  <a:pt x="31815" y="20244"/>
                </a:cubicBezTo>
                <a:cubicBezTo>
                  <a:pt x="31853" y="20239"/>
                  <a:pt x="31885" y="20190"/>
                  <a:pt x="31920" y="20162"/>
                </a:cubicBezTo>
                <a:cubicBezTo>
                  <a:pt x="31946" y="20139"/>
                  <a:pt x="31971" y="20107"/>
                  <a:pt x="32000" y="20100"/>
                </a:cubicBezTo>
                <a:cubicBezTo>
                  <a:pt x="32138" y="20071"/>
                  <a:pt x="32277" y="20051"/>
                  <a:pt x="32414" y="20024"/>
                </a:cubicBezTo>
                <a:cubicBezTo>
                  <a:pt x="32488" y="20010"/>
                  <a:pt x="32561" y="19998"/>
                  <a:pt x="32629" y="19970"/>
                </a:cubicBezTo>
                <a:cubicBezTo>
                  <a:pt x="32813" y="19898"/>
                  <a:pt x="32843" y="19840"/>
                  <a:pt x="32805" y="19630"/>
                </a:cubicBezTo>
                <a:cubicBezTo>
                  <a:pt x="33025" y="19620"/>
                  <a:pt x="33242" y="19599"/>
                  <a:pt x="33459" y="19599"/>
                </a:cubicBezTo>
                <a:cubicBezTo>
                  <a:pt x="33481" y="19599"/>
                  <a:pt x="33503" y="19599"/>
                  <a:pt x="33526" y="19599"/>
                </a:cubicBezTo>
                <a:cubicBezTo>
                  <a:pt x="33888" y="19608"/>
                  <a:pt x="34250" y="19639"/>
                  <a:pt x="34611" y="19654"/>
                </a:cubicBezTo>
                <a:cubicBezTo>
                  <a:pt x="34654" y="19656"/>
                  <a:pt x="34697" y="19656"/>
                  <a:pt x="34740" y="19656"/>
                </a:cubicBezTo>
                <a:cubicBezTo>
                  <a:pt x="34854" y="19656"/>
                  <a:pt x="34968" y="19651"/>
                  <a:pt x="35079" y="19639"/>
                </a:cubicBezTo>
                <a:cubicBezTo>
                  <a:pt x="35156" y="19632"/>
                  <a:pt x="35238" y="19598"/>
                  <a:pt x="35306" y="19558"/>
                </a:cubicBezTo>
                <a:cubicBezTo>
                  <a:pt x="35377" y="19517"/>
                  <a:pt x="35362" y="19452"/>
                  <a:pt x="35290" y="19427"/>
                </a:cubicBezTo>
                <a:cubicBezTo>
                  <a:pt x="35143" y="19377"/>
                  <a:pt x="35030" y="19257"/>
                  <a:pt x="34860" y="19246"/>
                </a:cubicBezTo>
                <a:cubicBezTo>
                  <a:pt x="34785" y="19241"/>
                  <a:pt x="34713" y="19170"/>
                  <a:pt x="34638" y="19133"/>
                </a:cubicBezTo>
                <a:cubicBezTo>
                  <a:pt x="34204" y="18914"/>
                  <a:pt x="33766" y="18702"/>
                  <a:pt x="33335" y="18477"/>
                </a:cubicBezTo>
                <a:cubicBezTo>
                  <a:pt x="33213" y="18413"/>
                  <a:pt x="33110" y="18313"/>
                  <a:pt x="32985" y="18221"/>
                </a:cubicBezTo>
                <a:cubicBezTo>
                  <a:pt x="33020" y="18188"/>
                  <a:pt x="33048" y="18153"/>
                  <a:pt x="33084" y="18127"/>
                </a:cubicBezTo>
                <a:cubicBezTo>
                  <a:pt x="33175" y="18063"/>
                  <a:pt x="33175" y="17987"/>
                  <a:pt x="33111" y="17907"/>
                </a:cubicBezTo>
                <a:cubicBezTo>
                  <a:pt x="33062" y="17843"/>
                  <a:pt x="33012" y="17770"/>
                  <a:pt x="32946" y="17729"/>
                </a:cubicBezTo>
                <a:cubicBezTo>
                  <a:pt x="32654" y="17546"/>
                  <a:pt x="32368" y="17353"/>
                  <a:pt x="32029" y="17253"/>
                </a:cubicBezTo>
                <a:cubicBezTo>
                  <a:pt x="31890" y="17214"/>
                  <a:pt x="31763" y="17127"/>
                  <a:pt x="31629" y="17060"/>
                </a:cubicBezTo>
                <a:cubicBezTo>
                  <a:pt x="31770" y="16893"/>
                  <a:pt x="31913" y="16722"/>
                  <a:pt x="32062" y="16552"/>
                </a:cubicBezTo>
                <a:cubicBezTo>
                  <a:pt x="32123" y="16481"/>
                  <a:pt x="32127" y="16424"/>
                  <a:pt x="32070" y="16347"/>
                </a:cubicBezTo>
                <a:cubicBezTo>
                  <a:pt x="31962" y="16203"/>
                  <a:pt x="31808" y="16134"/>
                  <a:pt x="31648" y="16074"/>
                </a:cubicBezTo>
                <a:cubicBezTo>
                  <a:pt x="31481" y="16013"/>
                  <a:pt x="31315" y="15954"/>
                  <a:pt x="31146" y="15897"/>
                </a:cubicBezTo>
                <a:cubicBezTo>
                  <a:pt x="31079" y="15875"/>
                  <a:pt x="31011" y="15862"/>
                  <a:pt x="30933" y="15843"/>
                </a:cubicBezTo>
                <a:cubicBezTo>
                  <a:pt x="30936" y="15815"/>
                  <a:pt x="30939" y="15781"/>
                  <a:pt x="30945" y="15749"/>
                </a:cubicBezTo>
                <a:cubicBezTo>
                  <a:pt x="30974" y="15607"/>
                  <a:pt x="30954" y="15575"/>
                  <a:pt x="30821" y="15539"/>
                </a:cubicBezTo>
                <a:cubicBezTo>
                  <a:pt x="30604" y="15482"/>
                  <a:pt x="30401" y="15391"/>
                  <a:pt x="30219" y="15254"/>
                </a:cubicBezTo>
                <a:cubicBezTo>
                  <a:pt x="30168" y="15215"/>
                  <a:pt x="30087" y="15216"/>
                  <a:pt x="30024" y="15201"/>
                </a:cubicBezTo>
                <a:cubicBezTo>
                  <a:pt x="30066" y="15117"/>
                  <a:pt x="30113" y="15029"/>
                  <a:pt x="30154" y="14936"/>
                </a:cubicBezTo>
                <a:cubicBezTo>
                  <a:pt x="30188" y="14863"/>
                  <a:pt x="30168" y="14796"/>
                  <a:pt x="30100" y="14755"/>
                </a:cubicBezTo>
                <a:cubicBezTo>
                  <a:pt x="30027" y="14711"/>
                  <a:pt x="29951" y="14671"/>
                  <a:pt x="29871" y="14642"/>
                </a:cubicBezTo>
                <a:cubicBezTo>
                  <a:pt x="29696" y="14576"/>
                  <a:pt x="29519" y="14520"/>
                  <a:pt x="29343" y="14459"/>
                </a:cubicBezTo>
                <a:cubicBezTo>
                  <a:pt x="29331" y="14455"/>
                  <a:pt x="29321" y="14449"/>
                  <a:pt x="29309" y="14449"/>
                </a:cubicBezTo>
                <a:cubicBezTo>
                  <a:pt x="29183" y="14449"/>
                  <a:pt x="29067" y="14439"/>
                  <a:pt x="28979" y="14320"/>
                </a:cubicBezTo>
                <a:cubicBezTo>
                  <a:pt x="28962" y="14296"/>
                  <a:pt x="28915" y="14294"/>
                  <a:pt x="28866" y="14294"/>
                </a:cubicBezTo>
                <a:cubicBezTo>
                  <a:pt x="28855" y="14294"/>
                  <a:pt x="28844" y="14294"/>
                  <a:pt x="28832" y="14294"/>
                </a:cubicBezTo>
                <a:cubicBezTo>
                  <a:pt x="28813" y="14294"/>
                  <a:pt x="28795" y="14294"/>
                  <a:pt x="28778" y="14292"/>
                </a:cubicBezTo>
                <a:cubicBezTo>
                  <a:pt x="28695" y="14282"/>
                  <a:pt x="28612" y="14273"/>
                  <a:pt x="28511" y="14261"/>
                </a:cubicBezTo>
                <a:cubicBezTo>
                  <a:pt x="28683" y="14045"/>
                  <a:pt x="28841" y="13853"/>
                  <a:pt x="28989" y="13654"/>
                </a:cubicBezTo>
                <a:cubicBezTo>
                  <a:pt x="29011" y="13625"/>
                  <a:pt x="28981" y="13558"/>
                  <a:pt x="28976" y="13512"/>
                </a:cubicBezTo>
                <a:cubicBezTo>
                  <a:pt x="29088" y="13277"/>
                  <a:pt x="29206" y="13038"/>
                  <a:pt x="29319" y="12795"/>
                </a:cubicBezTo>
                <a:cubicBezTo>
                  <a:pt x="29329" y="12771"/>
                  <a:pt x="29315" y="12724"/>
                  <a:pt x="29298" y="12700"/>
                </a:cubicBezTo>
                <a:cubicBezTo>
                  <a:pt x="29222" y="12597"/>
                  <a:pt x="29124" y="12530"/>
                  <a:pt x="28990" y="12508"/>
                </a:cubicBezTo>
                <a:cubicBezTo>
                  <a:pt x="28860" y="12488"/>
                  <a:pt x="28732" y="12440"/>
                  <a:pt x="28603" y="12406"/>
                </a:cubicBezTo>
                <a:cubicBezTo>
                  <a:pt x="28537" y="12390"/>
                  <a:pt x="28469" y="12379"/>
                  <a:pt x="28402" y="12364"/>
                </a:cubicBezTo>
                <a:cubicBezTo>
                  <a:pt x="28435" y="12246"/>
                  <a:pt x="28404" y="12191"/>
                  <a:pt x="28265" y="12179"/>
                </a:cubicBezTo>
                <a:cubicBezTo>
                  <a:pt x="27992" y="12153"/>
                  <a:pt x="27719" y="12140"/>
                  <a:pt x="27455" y="12122"/>
                </a:cubicBezTo>
                <a:cubicBezTo>
                  <a:pt x="27486" y="12046"/>
                  <a:pt x="27527" y="11949"/>
                  <a:pt x="27566" y="11850"/>
                </a:cubicBezTo>
                <a:cubicBezTo>
                  <a:pt x="27608" y="11746"/>
                  <a:pt x="27585" y="11670"/>
                  <a:pt x="27477" y="11640"/>
                </a:cubicBezTo>
                <a:cubicBezTo>
                  <a:pt x="27321" y="11598"/>
                  <a:pt x="27160" y="11555"/>
                  <a:pt x="27000" y="11547"/>
                </a:cubicBezTo>
                <a:cubicBezTo>
                  <a:pt x="26943" y="11544"/>
                  <a:pt x="26885" y="11543"/>
                  <a:pt x="26827" y="11543"/>
                </a:cubicBezTo>
                <a:cubicBezTo>
                  <a:pt x="26652" y="11543"/>
                  <a:pt x="26478" y="11554"/>
                  <a:pt x="26303" y="11562"/>
                </a:cubicBezTo>
                <a:cubicBezTo>
                  <a:pt x="26228" y="11564"/>
                  <a:pt x="26154" y="11586"/>
                  <a:pt x="26072" y="11600"/>
                </a:cubicBezTo>
                <a:cubicBezTo>
                  <a:pt x="26033" y="11529"/>
                  <a:pt x="26006" y="11496"/>
                  <a:pt x="25945" y="11496"/>
                </a:cubicBezTo>
                <a:cubicBezTo>
                  <a:pt x="25903" y="11496"/>
                  <a:pt x="25845" y="11512"/>
                  <a:pt x="25754" y="11542"/>
                </a:cubicBezTo>
                <a:cubicBezTo>
                  <a:pt x="25596" y="11595"/>
                  <a:pt x="25445" y="11664"/>
                  <a:pt x="25286" y="11711"/>
                </a:cubicBezTo>
                <a:cubicBezTo>
                  <a:pt x="25145" y="11753"/>
                  <a:pt x="24999" y="11778"/>
                  <a:pt x="24854" y="11811"/>
                </a:cubicBezTo>
                <a:cubicBezTo>
                  <a:pt x="24881" y="11697"/>
                  <a:pt x="24907" y="11586"/>
                  <a:pt x="24937" y="11475"/>
                </a:cubicBezTo>
                <a:cubicBezTo>
                  <a:pt x="24961" y="11381"/>
                  <a:pt x="24920" y="11320"/>
                  <a:pt x="24830" y="11317"/>
                </a:cubicBezTo>
                <a:cubicBezTo>
                  <a:pt x="24795" y="11316"/>
                  <a:pt x="24760" y="11315"/>
                  <a:pt x="24726" y="11315"/>
                </a:cubicBezTo>
                <a:cubicBezTo>
                  <a:pt x="24587" y="11315"/>
                  <a:pt x="24448" y="11323"/>
                  <a:pt x="24309" y="11329"/>
                </a:cubicBezTo>
                <a:cubicBezTo>
                  <a:pt x="24206" y="11332"/>
                  <a:pt x="24101" y="11335"/>
                  <a:pt x="24000" y="11356"/>
                </a:cubicBezTo>
                <a:cubicBezTo>
                  <a:pt x="23738" y="11411"/>
                  <a:pt x="23480" y="11475"/>
                  <a:pt x="23216" y="11537"/>
                </a:cubicBezTo>
                <a:cubicBezTo>
                  <a:pt x="23218" y="11527"/>
                  <a:pt x="23231" y="11504"/>
                  <a:pt x="23227" y="11485"/>
                </a:cubicBezTo>
                <a:cubicBezTo>
                  <a:pt x="23219" y="11448"/>
                  <a:pt x="23213" y="11401"/>
                  <a:pt x="23188" y="11384"/>
                </a:cubicBezTo>
                <a:cubicBezTo>
                  <a:pt x="23160" y="11365"/>
                  <a:pt x="23119" y="11351"/>
                  <a:pt x="23082" y="11351"/>
                </a:cubicBezTo>
                <a:cubicBezTo>
                  <a:pt x="23075" y="11351"/>
                  <a:pt x="23068" y="11352"/>
                  <a:pt x="23062" y="11353"/>
                </a:cubicBezTo>
                <a:cubicBezTo>
                  <a:pt x="23017" y="11360"/>
                  <a:pt x="22975" y="11393"/>
                  <a:pt x="22934" y="11417"/>
                </a:cubicBezTo>
                <a:cubicBezTo>
                  <a:pt x="22735" y="11528"/>
                  <a:pt x="22517" y="11559"/>
                  <a:pt x="22291" y="11579"/>
                </a:cubicBezTo>
                <a:cubicBezTo>
                  <a:pt x="22028" y="11604"/>
                  <a:pt x="21767" y="11660"/>
                  <a:pt x="21503" y="11690"/>
                </a:cubicBezTo>
                <a:cubicBezTo>
                  <a:pt x="21428" y="11697"/>
                  <a:pt x="21357" y="11670"/>
                  <a:pt x="21367" y="11784"/>
                </a:cubicBezTo>
                <a:cubicBezTo>
                  <a:pt x="21322" y="11754"/>
                  <a:pt x="21272" y="11739"/>
                  <a:pt x="21223" y="11739"/>
                </a:cubicBezTo>
                <a:cubicBezTo>
                  <a:pt x="21160" y="11739"/>
                  <a:pt x="21097" y="11763"/>
                  <a:pt x="21045" y="11810"/>
                </a:cubicBezTo>
                <a:cubicBezTo>
                  <a:pt x="21022" y="11830"/>
                  <a:pt x="20980" y="11834"/>
                  <a:pt x="20948" y="11842"/>
                </a:cubicBezTo>
                <a:cubicBezTo>
                  <a:pt x="20843" y="11866"/>
                  <a:pt x="20738" y="11885"/>
                  <a:pt x="20635" y="11913"/>
                </a:cubicBezTo>
                <a:cubicBezTo>
                  <a:pt x="20547" y="11937"/>
                  <a:pt x="20464" y="11972"/>
                  <a:pt x="20384" y="12005"/>
                </a:cubicBezTo>
                <a:cubicBezTo>
                  <a:pt x="20326" y="12018"/>
                  <a:pt x="20256" y="12015"/>
                  <a:pt x="20212" y="12047"/>
                </a:cubicBezTo>
                <a:cubicBezTo>
                  <a:pt x="20206" y="12052"/>
                  <a:pt x="20200" y="12053"/>
                  <a:pt x="20193" y="12053"/>
                </a:cubicBezTo>
                <a:cubicBezTo>
                  <a:pt x="20159" y="12053"/>
                  <a:pt x="20115" y="12009"/>
                  <a:pt x="20090" y="12009"/>
                </a:cubicBezTo>
                <a:cubicBezTo>
                  <a:pt x="20077" y="12009"/>
                  <a:pt x="20069" y="12021"/>
                  <a:pt x="20069" y="12056"/>
                </a:cubicBezTo>
                <a:cubicBezTo>
                  <a:pt x="20017" y="12069"/>
                  <a:pt x="19969" y="12096"/>
                  <a:pt x="19939" y="12096"/>
                </a:cubicBezTo>
                <a:cubicBezTo>
                  <a:pt x="19932" y="12096"/>
                  <a:pt x="19926" y="12094"/>
                  <a:pt x="19922" y="12092"/>
                </a:cubicBezTo>
                <a:cubicBezTo>
                  <a:pt x="19894" y="12074"/>
                  <a:pt x="19868" y="12068"/>
                  <a:pt x="19842" y="12068"/>
                </a:cubicBezTo>
                <a:cubicBezTo>
                  <a:pt x="19785" y="12068"/>
                  <a:pt x="19731" y="12098"/>
                  <a:pt x="19676" y="12098"/>
                </a:cubicBezTo>
                <a:cubicBezTo>
                  <a:pt x="19675" y="12098"/>
                  <a:pt x="19674" y="12098"/>
                  <a:pt x="19674" y="12098"/>
                </a:cubicBezTo>
                <a:cubicBezTo>
                  <a:pt x="19453" y="12094"/>
                  <a:pt x="19231" y="12076"/>
                  <a:pt x="19010" y="12063"/>
                </a:cubicBezTo>
                <a:cubicBezTo>
                  <a:pt x="18969" y="12061"/>
                  <a:pt x="18929" y="12052"/>
                  <a:pt x="18883" y="12022"/>
                </a:cubicBezTo>
                <a:cubicBezTo>
                  <a:pt x="19024" y="11950"/>
                  <a:pt x="19163" y="11878"/>
                  <a:pt x="19303" y="11808"/>
                </a:cubicBezTo>
                <a:cubicBezTo>
                  <a:pt x="19508" y="11703"/>
                  <a:pt x="19714" y="11602"/>
                  <a:pt x="19920" y="11499"/>
                </a:cubicBezTo>
                <a:cubicBezTo>
                  <a:pt x="20066" y="11425"/>
                  <a:pt x="20218" y="11362"/>
                  <a:pt x="20358" y="11279"/>
                </a:cubicBezTo>
                <a:cubicBezTo>
                  <a:pt x="20636" y="11113"/>
                  <a:pt x="20899" y="10925"/>
                  <a:pt x="21180" y="10763"/>
                </a:cubicBezTo>
                <a:cubicBezTo>
                  <a:pt x="21398" y="10637"/>
                  <a:pt x="21633" y="10537"/>
                  <a:pt x="21860" y="10425"/>
                </a:cubicBezTo>
                <a:cubicBezTo>
                  <a:pt x="21923" y="10394"/>
                  <a:pt x="21989" y="10365"/>
                  <a:pt x="22045" y="10326"/>
                </a:cubicBezTo>
                <a:cubicBezTo>
                  <a:pt x="22072" y="10305"/>
                  <a:pt x="22082" y="10260"/>
                  <a:pt x="22088" y="10216"/>
                </a:cubicBezTo>
                <a:cubicBezTo>
                  <a:pt x="22324" y="10103"/>
                  <a:pt x="22523" y="9931"/>
                  <a:pt x="22714" y="9746"/>
                </a:cubicBezTo>
                <a:cubicBezTo>
                  <a:pt x="22786" y="9675"/>
                  <a:pt x="22878" y="9626"/>
                  <a:pt x="22961" y="9568"/>
                </a:cubicBezTo>
                <a:cubicBezTo>
                  <a:pt x="22985" y="9552"/>
                  <a:pt x="23010" y="9542"/>
                  <a:pt x="23033" y="9529"/>
                </a:cubicBezTo>
                <a:cubicBezTo>
                  <a:pt x="23211" y="9417"/>
                  <a:pt x="23216" y="9336"/>
                  <a:pt x="23053" y="9221"/>
                </a:cubicBezTo>
                <a:cubicBezTo>
                  <a:pt x="23033" y="9207"/>
                  <a:pt x="23014" y="9195"/>
                  <a:pt x="23006" y="9190"/>
                </a:cubicBezTo>
                <a:cubicBezTo>
                  <a:pt x="23229" y="9011"/>
                  <a:pt x="23439" y="8822"/>
                  <a:pt x="23671" y="8660"/>
                </a:cubicBezTo>
                <a:cubicBezTo>
                  <a:pt x="23839" y="8543"/>
                  <a:pt x="24032" y="8462"/>
                  <a:pt x="24215" y="8366"/>
                </a:cubicBezTo>
                <a:cubicBezTo>
                  <a:pt x="24253" y="8346"/>
                  <a:pt x="24294" y="8332"/>
                  <a:pt x="24331" y="8309"/>
                </a:cubicBezTo>
                <a:cubicBezTo>
                  <a:pt x="24500" y="8203"/>
                  <a:pt x="24510" y="8161"/>
                  <a:pt x="24396" y="8004"/>
                </a:cubicBezTo>
                <a:cubicBezTo>
                  <a:pt x="24652" y="7865"/>
                  <a:pt x="24807" y="7632"/>
                  <a:pt x="24961" y="7401"/>
                </a:cubicBezTo>
                <a:cubicBezTo>
                  <a:pt x="25070" y="7235"/>
                  <a:pt x="25038" y="7127"/>
                  <a:pt x="24876" y="7018"/>
                </a:cubicBezTo>
                <a:cubicBezTo>
                  <a:pt x="24786" y="6957"/>
                  <a:pt x="24698" y="6892"/>
                  <a:pt x="24603" y="6838"/>
                </a:cubicBezTo>
                <a:cubicBezTo>
                  <a:pt x="24528" y="6795"/>
                  <a:pt x="24444" y="6767"/>
                  <a:pt x="24364" y="6732"/>
                </a:cubicBezTo>
                <a:cubicBezTo>
                  <a:pt x="24638" y="6561"/>
                  <a:pt x="24797" y="6270"/>
                  <a:pt x="25012" y="6031"/>
                </a:cubicBezTo>
                <a:cubicBezTo>
                  <a:pt x="25168" y="5858"/>
                  <a:pt x="25339" y="5698"/>
                  <a:pt x="25505" y="5533"/>
                </a:cubicBezTo>
                <a:cubicBezTo>
                  <a:pt x="25723" y="5317"/>
                  <a:pt x="25722" y="5282"/>
                  <a:pt x="25471" y="5106"/>
                </a:cubicBezTo>
                <a:cubicBezTo>
                  <a:pt x="25616" y="4941"/>
                  <a:pt x="25758" y="4773"/>
                  <a:pt x="25906" y="4612"/>
                </a:cubicBezTo>
                <a:cubicBezTo>
                  <a:pt x="26026" y="4480"/>
                  <a:pt x="26028" y="4462"/>
                  <a:pt x="25929" y="4366"/>
                </a:cubicBezTo>
                <a:cubicBezTo>
                  <a:pt x="26074" y="4150"/>
                  <a:pt x="26227" y="3944"/>
                  <a:pt x="26356" y="3724"/>
                </a:cubicBezTo>
                <a:cubicBezTo>
                  <a:pt x="26428" y="3602"/>
                  <a:pt x="26388" y="3551"/>
                  <a:pt x="26247" y="3485"/>
                </a:cubicBezTo>
                <a:cubicBezTo>
                  <a:pt x="26125" y="3429"/>
                  <a:pt x="26009" y="3364"/>
                  <a:pt x="25882" y="3300"/>
                </a:cubicBezTo>
                <a:cubicBezTo>
                  <a:pt x="26072" y="3060"/>
                  <a:pt x="26272" y="2811"/>
                  <a:pt x="26475" y="2555"/>
                </a:cubicBezTo>
                <a:cubicBezTo>
                  <a:pt x="26447" y="2535"/>
                  <a:pt x="26419" y="2517"/>
                  <a:pt x="26406" y="2507"/>
                </a:cubicBezTo>
                <a:cubicBezTo>
                  <a:pt x="26524" y="2230"/>
                  <a:pt x="26783" y="2028"/>
                  <a:pt x="26812" y="1704"/>
                </a:cubicBezTo>
                <a:cubicBezTo>
                  <a:pt x="26820" y="1598"/>
                  <a:pt x="26820" y="1598"/>
                  <a:pt x="26727" y="1573"/>
                </a:cubicBezTo>
                <a:cubicBezTo>
                  <a:pt x="26910" y="1289"/>
                  <a:pt x="27092" y="1001"/>
                  <a:pt x="27280" y="717"/>
                </a:cubicBezTo>
                <a:cubicBezTo>
                  <a:pt x="27386" y="555"/>
                  <a:pt x="27509" y="400"/>
                  <a:pt x="27612" y="236"/>
                </a:cubicBezTo>
                <a:cubicBezTo>
                  <a:pt x="27652" y="172"/>
                  <a:pt x="27658" y="89"/>
                  <a:pt x="27681" y="13"/>
                </a:cubicBezTo>
                <a:cubicBezTo>
                  <a:pt x="27634" y="12"/>
                  <a:pt x="27583" y="1"/>
                  <a:pt x="27537" y="1"/>
                </a:cubicBezTo>
                <a:close/>
              </a:path>
            </a:pathLst>
          </a:custGeom>
          <a:solidFill>
            <a:srgbClr val="689A69">
              <a:alpha val="46666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" name="Google Shape;136;p37"/>
          <p:cNvSpPr/>
          <p:nvPr/>
        </p:nvSpPr>
        <p:spPr>
          <a:xfrm rot="10800000">
            <a:off x="1305350" y="4293925"/>
            <a:ext cx="1065221" cy="931788"/>
          </a:xfrm>
          <a:custGeom>
            <a:avLst/>
            <a:gdLst/>
            <a:ahLst/>
            <a:cxnLst/>
            <a:rect l="l" t="t" r="r" b="b"/>
            <a:pathLst>
              <a:path w="37521" h="32821" extrusionOk="0">
                <a:moveTo>
                  <a:pt x="26707" y="0"/>
                </a:moveTo>
                <a:cubicBezTo>
                  <a:pt x="26685" y="0"/>
                  <a:pt x="26661" y="13"/>
                  <a:pt x="26641" y="39"/>
                </a:cubicBezTo>
                <a:cubicBezTo>
                  <a:pt x="26545" y="161"/>
                  <a:pt x="26394" y="228"/>
                  <a:pt x="26328" y="385"/>
                </a:cubicBezTo>
                <a:cubicBezTo>
                  <a:pt x="26298" y="456"/>
                  <a:pt x="26209" y="499"/>
                  <a:pt x="26148" y="559"/>
                </a:cubicBezTo>
                <a:cubicBezTo>
                  <a:pt x="25798" y="898"/>
                  <a:pt x="25454" y="1240"/>
                  <a:pt x="25100" y="1573"/>
                </a:cubicBezTo>
                <a:cubicBezTo>
                  <a:pt x="25000" y="1667"/>
                  <a:pt x="24872" y="1732"/>
                  <a:pt x="24744" y="1819"/>
                </a:cubicBezTo>
                <a:cubicBezTo>
                  <a:pt x="24724" y="1776"/>
                  <a:pt x="24701" y="1738"/>
                  <a:pt x="24688" y="1696"/>
                </a:cubicBezTo>
                <a:cubicBezTo>
                  <a:pt x="24665" y="1619"/>
                  <a:pt x="24621" y="1584"/>
                  <a:pt x="24562" y="1584"/>
                </a:cubicBezTo>
                <a:cubicBezTo>
                  <a:pt x="24540" y="1584"/>
                  <a:pt x="24516" y="1589"/>
                  <a:pt x="24490" y="1598"/>
                </a:cubicBezTo>
                <a:cubicBezTo>
                  <a:pt x="24413" y="1625"/>
                  <a:pt x="24327" y="1645"/>
                  <a:pt x="24266" y="1694"/>
                </a:cubicBezTo>
                <a:cubicBezTo>
                  <a:pt x="23997" y="1910"/>
                  <a:pt x="23720" y="2118"/>
                  <a:pt x="23515" y="2406"/>
                </a:cubicBezTo>
                <a:cubicBezTo>
                  <a:pt x="23432" y="2524"/>
                  <a:pt x="23308" y="2614"/>
                  <a:pt x="23200" y="2717"/>
                </a:cubicBezTo>
                <a:cubicBezTo>
                  <a:pt x="23090" y="2530"/>
                  <a:pt x="22973" y="2337"/>
                  <a:pt x="22862" y="2141"/>
                </a:cubicBezTo>
                <a:cubicBezTo>
                  <a:pt x="22829" y="2082"/>
                  <a:pt x="22792" y="2054"/>
                  <a:pt x="22740" y="2054"/>
                </a:cubicBezTo>
                <a:cubicBezTo>
                  <a:pt x="22719" y="2054"/>
                  <a:pt x="22696" y="2059"/>
                  <a:pt x="22670" y="2067"/>
                </a:cubicBezTo>
                <a:cubicBezTo>
                  <a:pt x="22500" y="2123"/>
                  <a:pt x="22383" y="2243"/>
                  <a:pt x="22274" y="2376"/>
                </a:cubicBezTo>
                <a:cubicBezTo>
                  <a:pt x="22162" y="2512"/>
                  <a:pt x="22052" y="2651"/>
                  <a:pt x="21943" y="2792"/>
                </a:cubicBezTo>
                <a:cubicBezTo>
                  <a:pt x="21900" y="2846"/>
                  <a:pt x="21866" y="2908"/>
                  <a:pt x="21822" y="2975"/>
                </a:cubicBezTo>
                <a:cubicBezTo>
                  <a:pt x="21796" y="2962"/>
                  <a:pt x="21765" y="2948"/>
                  <a:pt x="21737" y="2932"/>
                </a:cubicBezTo>
                <a:cubicBezTo>
                  <a:pt x="21685" y="2900"/>
                  <a:pt x="21648" y="2884"/>
                  <a:pt x="21616" y="2884"/>
                </a:cubicBezTo>
                <a:cubicBezTo>
                  <a:pt x="21574" y="2884"/>
                  <a:pt x="21543" y="2914"/>
                  <a:pt x="21498" y="2980"/>
                </a:cubicBezTo>
                <a:cubicBezTo>
                  <a:pt x="21370" y="3167"/>
                  <a:pt x="21220" y="3328"/>
                  <a:pt x="21029" y="3455"/>
                </a:cubicBezTo>
                <a:cubicBezTo>
                  <a:pt x="20977" y="3489"/>
                  <a:pt x="20952" y="3565"/>
                  <a:pt x="20916" y="3621"/>
                </a:cubicBezTo>
                <a:cubicBezTo>
                  <a:pt x="20850" y="3555"/>
                  <a:pt x="20782" y="3481"/>
                  <a:pt x="20709" y="3411"/>
                </a:cubicBezTo>
                <a:cubicBezTo>
                  <a:pt x="20679" y="3382"/>
                  <a:pt x="20645" y="3367"/>
                  <a:pt x="20610" y="3367"/>
                </a:cubicBezTo>
                <a:cubicBezTo>
                  <a:pt x="20580" y="3367"/>
                  <a:pt x="20549" y="3378"/>
                  <a:pt x="20520" y="3402"/>
                </a:cubicBezTo>
                <a:cubicBezTo>
                  <a:pt x="20456" y="3456"/>
                  <a:pt x="20393" y="3515"/>
                  <a:pt x="20339" y="3581"/>
                </a:cubicBezTo>
                <a:cubicBezTo>
                  <a:pt x="20221" y="3725"/>
                  <a:pt x="20108" y="3874"/>
                  <a:pt x="19993" y="4021"/>
                </a:cubicBezTo>
                <a:cubicBezTo>
                  <a:pt x="19986" y="4029"/>
                  <a:pt x="19976" y="4039"/>
                  <a:pt x="19973" y="4049"/>
                </a:cubicBezTo>
                <a:cubicBezTo>
                  <a:pt x="19932" y="4168"/>
                  <a:pt x="19885" y="4274"/>
                  <a:pt x="19742" y="4319"/>
                </a:cubicBezTo>
                <a:cubicBezTo>
                  <a:pt x="19697" y="4333"/>
                  <a:pt x="19680" y="4436"/>
                  <a:pt x="19650" y="4500"/>
                </a:cubicBezTo>
                <a:cubicBezTo>
                  <a:pt x="19614" y="4575"/>
                  <a:pt x="19577" y="4651"/>
                  <a:pt x="19532" y="4742"/>
                </a:cubicBezTo>
                <a:cubicBezTo>
                  <a:pt x="19384" y="4508"/>
                  <a:pt x="19256" y="4296"/>
                  <a:pt x="19116" y="4090"/>
                </a:cubicBezTo>
                <a:cubicBezTo>
                  <a:pt x="19095" y="4060"/>
                  <a:pt x="19022" y="4065"/>
                  <a:pt x="18978" y="4057"/>
                </a:cubicBezTo>
                <a:cubicBezTo>
                  <a:pt x="18795" y="3873"/>
                  <a:pt x="18605" y="3683"/>
                  <a:pt x="18414" y="3497"/>
                </a:cubicBezTo>
                <a:cubicBezTo>
                  <a:pt x="18401" y="3485"/>
                  <a:pt x="18377" y="3479"/>
                  <a:pt x="18354" y="3479"/>
                </a:cubicBezTo>
                <a:cubicBezTo>
                  <a:pt x="18341" y="3479"/>
                  <a:pt x="18328" y="3481"/>
                  <a:pt x="18317" y="3484"/>
                </a:cubicBezTo>
                <a:cubicBezTo>
                  <a:pt x="18194" y="3522"/>
                  <a:pt x="18098" y="3591"/>
                  <a:pt x="18034" y="3710"/>
                </a:cubicBezTo>
                <a:cubicBezTo>
                  <a:pt x="17972" y="3828"/>
                  <a:pt x="17884" y="3932"/>
                  <a:pt x="17810" y="4043"/>
                </a:cubicBezTo>
                <a:cubicBezTo>
                  <a:pt x="17773" y="4099"/>
                  <a:pt x="17740" y="4160"/>
                  <a:pt x="17704" y="4219"/>
                </a:cubicBezTo>
                <a:cubicBezTo>
                  <a:pt x="17663" y="4190"/>
                  <a:pt x="17629" y="4175"/>
                  <a:pt x="17599" y="4175"/>
                </a:cubicBezTo>
                <a:cubicBezTo>
                  <a:pt x="17554" y="4175"/>
                  <a:pt x="17518" y="4209"/>
                  <a:pt x="17484" y="4286"/>
                </a:cubicBezTo>
                <a:cubicBezTo>
                  <a:pt x="17370" y="4533"/>
                  <a:pt x="17268" y="4789"/>
                  <a:pt x="17164" y="5031"/>
                </a:cubicBezTo>
                <a:cubicBezTo>
                  <a:pt x="17103" y="4978"/>
                  <a:pt x="17023" y="4906"/>
                  <a:pt x="16944" y="4836"/>
                </a:cubicBezTo>
                <a:cubicBezTo>
                  <a:pt x="16904" y="4800"/>
                  <a:pt x="16864" y="4781"/>
                  <a:pt x="16827" y="4781"/>
                </a:cubicBezTo>
                <a:cubicBezTo>
                  <a:pt x="16787" y="4781"/>
                  <a:pt x="16749" y="4803"/>
                  <a:pt x="16716" y="4851"/>
                </a:cubicBezTo>
                <a:cubicBezTo>
                  <a:pt x="16624" y="4984"/>
                  <a:pt x="16532" y="5122"/>
                  <a:pt x="16471" y="5269"/>
                </a:cubicBezTo>
                <a:cubicBezTo>
                  <a:pt x="16384" y="5484"/>
                  <a:pt x="16321" y="5711"/>
                  <a:pt x="16254" y="5933"/>
                </a:cubicBezTo>
                <a:cubicBezTo>
                  <a:pt x="16233" y="6005"/>
                  <a:pt x="16229" y="6082"/>
                  <a:pt x="16215" y="6163"/>
                </a:cubicBezTo>
                <a:cubicBezTo>
                  <a:pt x="16079" y="6188"/>
                  <a:pt x="16059" y="6215"/>
                  <a:pt x="16056" y="6445"/>
                </a:cubicBezTo>
                <a:cubicBezTo>
                  <a:pt x="16054" y="6610"/>
                  <a:pt x="16068" y="6775"/>
                  <a:pt x="16061" y="6941"/>
                </a:cubicBezTo>
                <a:cubicBezTo>
                  <a:pt x="16055" y="7088"/>
                  <a:pt x="16030" y="7234"/>
                  <a:pt x="16014" y="7382"/>
                </a:cubicBezTo>
                <a:cubicBezTo>
                  <a:pt x="15916" y="7319"/>
                  <a:pt x="15818" y="7258"/>
                  <a:pt x="15723" y="7193"/>
                </a:cubicBezTo>
                <a:cubicBezTo>
                  <a:pt x="15692" y="7172"/>
                  <a:pt x="15662" y="7162"/>
                  <a:pt x="15635" y="7162"/>
                </a:cubicBezTo>
                <a:cubicBezTo>
                  <a:pt x="15593" y="7162"/>
                  <a:pt x="15558" y="7189"/>
                  <a:pt x="15538" y="7242"/>
                </a:cubicBezTo>
                <a:cubicBezTo>
                  <a:pt x="15477" y="7403"/>
                  <a:pt x="15427" y="7571"/>
                  <a:pt x="15377" y="7736"/>
                </a:cubicBezTo>
                <a:cubicBezTo>
                  <a:pt x="15348" y="7835"/>
                  <a:pt x="15314" y="7936"/>
                  <a:pt x="15302" y="8037"/>
                </a:cubicBezTo>
                <a:cubicBezTo>
                  <a:pt x="15267" y="8302"/>
                  <a:pt x="15242" y="8569"/>
                  <a:pt x="15214" y="8837"/>
                </a:cubicBezTo>
                <a:cubicBezTo>
                  <a:pt x="15205" y="8832"/>
                  <a:pt x="15186" y="8813"/>
                  <a:pt x="15168" y="8811"/>
                </a:cubicBezTo>
                <a:cubicBezTo>
                  <a:pt x="15147" y="8808"/>
                  <a:pt x="15123" y="8803"/>
                  <a:pt x="15101" y="8803"/>
                </a:cubicBezTo>
                <a:cubicBezTo>
                  <a:pt x="15085" y="8803"/>
                  <a:pt x="15071" y="8805"/>
                  <a:pt x="15061" y="8813"/>
                </a:cubicBezTo>
                <a:cubicBezTo>
                  <a:pt x="15027" y="8837"/>
                  <a:pt x="14998" y="8881"/>
                  <a:pt x="14990" y="8922"/>
                </a:cubicBezTo>
                <a:cubicBezTo>
                  <a:pt x="14983" y="8966"/>
                  <a:pt x="15000" y="9016"/>
                  <a:pt x="15008" y="9063"/>
                </a:cubicBezTo>
                <a:cubicBezTo>
                  <a:pt x="15047" y="9287"/>
                  <a:pt x="15004" y="9503"/>
                  <a:pt x="14950" y="9723"/>
                </a:cubicBezTo>
                <a:cubicBezTo>
                  <a:pt x="14886" y="9980"/>
                  <a:pt x="14854" y="10246"/>
                  <a:pt x="14794" y="10504"/>
                </a:cubicBezTo>
                <a:cubicBezTo>
                  <a:pt x="14778" y="10576"/>
                  <a:pt x="14729" y="10635"/>
                  <a:pt x="14840" y="10663"/>
                </a:cubicBezTo>
                <a:cubicBezTo>
                  <a:pt x="14739" y="10740"/>
                  <a:pt x="14711" y="10861"/>
                  <a:pt x="14757" y="10976"/>
                </a:cubicBezTo>
                <a:cubicBezTo>
                  <a:pt x="14769" y="11005"/>
                  <a:pt x="14759" y="11045"/>
                  <a:pt x="14756" y="11080"/>
                </a:cubicBezTo>
                <a:cubicBezTo>
                  <a:pt x="14744" y="11187"/>
                  <a:pt x="14727" y="11292"/>
                  <a:pt x="14720" y="11399"/>
                </a:cubicBezTo>
                <a:cubicBezTo>
                  <a:pt x="14713" y="11489"/>
                  <a:pt x="14717" y="11580"/>
                  <a:pt x="14723" y="11667"/>
                </a:cubicBezTo>
                <a:cubicBezTo>
                  <a:pt x="14716" y="11725"/>
                  <a:pt x="14691" y="11790"/>
                  <a:pt x="14707" y="11844"/>
                </a:cubicBezTo>
                <a:cubicBezTo>
                  <a:pt x="14723" y="11903"/>
                  <a:pt x="14558" y="11944"/>
                  <a:pt x="14667" y="11982"/>
                </a:cubicBezTo>
                <a:cubicBezTo>
                  <a:pt x="14664" y="12046"/>
                  <a:pt x="14677" y="12113"/>
                  <a:pt x="14653" y="12132"/>
                </a:cubicBezTo>
                <a:cubicBezTo>
                  <a:pt x="14569" y="12198"/>
                  <a:pt x="14605" y="12291"/>
                  <a:pt x="14577" y="12367"/>
                </a:cubicBezTo>
                <a:cubicBezTo>
                  <a:pt x="14501" y="12576"/>
                  <a:pt x="14412" y="12779"/>
                  <a:pt x="14326" y="12984"/>
                </a:cubicBezTo>
                <a:cubicBezTo>
                  <a:pt x="14311" y="13021"/>
                  <a:pt x="14289" y="13057"/>
                  <a:pt x="14245" y="13091"/>
                </a:cubicBezTo>
                <a:cubicBezTo>
                  <a:pt x="14223" y="12934"/>
                  <a:pt x="14202" y="12779"/>
                  <a:pt x="14181" y="12624"/>
                </a:cubicBezTo>
                <a:cubicBezTo>
                  <a:pt x="14150" y="12394"/>
                  <a:pt x="14121" y="12167"/>
                  <a:pt x="14093" y="11939"/>
                </a:cubicBezTo>
                <a:cubicBezTo>
                  <a:pt x="14072" y="11777"/>
                  <a:pt x="14063" y="11612"/>
                  <a:pt x="14029" y="11453"/>
                </a:cubicBezTo>
                <a:cubicBezTo>
                  <a:pt x="13962" y="11137"/>
                  <a:pt x="13872" y="10825"/>
                  <a:pt x="13812" y="10508"/>
                </a:cubicBezTo>
                <a:cubicBezTo>
                  <a:pt x="13764" y="10259"/>
                  <a:pt x="13747" y="10006"/>
                  <a:pt x="13716" y="9754"/>
                </a:cubicBezTo>
                <a:cubicBezTo>
                  <a:pt x="13709" y="9685"/>
                  <a:pt x="13704" y="9614"/>
                  <a:pt x="13684" y="9547"/>
                </a:cubicBezTo>
                <a:cubicBezTo>
                  <a:pt x="13675" y="9515"/>
                  <a:pt x="13636" y="9491"/>
                  <a:pt x="13596" y="9471"/>
                </a:cubicBezTo>
                <a:cubicBezTo>
                  <a:pt x="13567" y="9212"/>
                  <a:pt x="13469" y="8967"/>
                  <a:pt x="13358" y="8725"/>
                </a:cubicBezTo>
                <a:cubicBezTo>
                  <a:pt x="13315" y="8636"/>
                  <a:pt x="13298" y="8533"/>
                  <a:pt x="13272" y="8435"/>
                </a:cubicBezTo>
                <a:cubicBezTo>
                  <a:pt x="13263" y="8407"/>
                  <a:pt x="13263" y="8380"/>
                  <a:pt x="13257" y="8354"/>
                </a:cubicBezTo>
                <a:cubicBezTo>
                  <a:pt x="13229" y="8227"/>
                  <a:pt x="13189" y="8167"/>
                  <a:pt x="13125" y="8167"/>
                </a:cubicBezTo>
                <a:cubicBezTo>
                  <a:pt x="13085" y="8167"/>
                  <a:pt x="13036" y="8190"/>
                  <a:pt x="12973" y="8234"/>
                </a:cubicBezTo>
                <a:cubicBezTo>
                  <a:pt x="12955" y="8247"/>
                  <a:pt x="12937" y="8261"/>
                  <a:pt x="12929" y="8267"/>
                </a:cubicBezTo>
                <a:cubicBezTo>
                  <a:pt x="12833" y="7999"/>
                  <a:pt x="12723" y="7736"/>
                  <a:pt x="12648" y="7465"/>
                </a:cubicBezTo>
                <a:cubicBezTo>
                  <a:pt x="12593" y="7268"/>
                  <a:pt x="12579" y="7058"/>
                  <a:pt x="12548" y="6854"/>
                </a:cubicBezTo>
                <a:cubicBezTo>
                  <a:pt x="12542" y="6811"/>
                  <a:pt x="12542" y="6768"/>
                  <a:pt x="12533" y="6727"/>
                </a:cubicBezTo>
                <a:cubicBezTo>
                  <a:pt x="12503" y="6589"/>
                  <a:pt x="12476" y="6537"/>
                  <a:pt x="12399" y="6537"/>
                </a:cubicBezTo>
                <a:cubicBezTo>
                  <a:pt x="12366" y="6537"/>
                  <a:pt x="12323" y="6547"/>
                  <a:pt x="12267" y="6563"/>
                </a:cubicBezTo>
                <a:cubicBezTo>
                  <a:pt x="12219" y="6277"/>
                  <a:pt x="12051" y="6053"/>
                  <a:pt x="11884" y="5832"/>
                </a:cubicBezTo>
                <a:cubicBezTo>
                  <a:pt x="11818" y="5745"/>
                  <a:pt x="11755" y="5704"/>
                  <a:pt x="11685" y="5704"/>
                </a:cubicBezTo>
                <a:cubicBezTo>
                  <a:pt x="11627" y="5704"/>
                  <a:pt x="11565" y="5732"/>
                  <a:pt x="11494" y="5786"/>
                </a:cubicBezTo>
                <a:cubicBezTo>
                  <a:pt x="11406" y="5850"/>
                  <a:pt x="11317" y="5911"/>
                  <a:pt x="11234" y="5983"/>
                </a:cubicBezTo>
                <a:cubicBezTo>
                  <a:pt x="11169" y="6041"/>
                  <a:pt x="11115" y="6111"/>
                  <a:pt x="11055" y="6175"/>
                </a:cubicBezTo>
                <a:cubicBezTo>
                  <a:pt x="10986" y="5859"/>
                  <a:pt x="10762" y="5614"/>
                  <a:pt x="10608" y="5333"/>
                </a:cubicBezTo>
                <a:cubicBezTo>
                  <a:pt x="10495" y="5128"/>
                  <a:pt x="10401" y="4913"/>
                  <a:pt x="10300" y="4702"/>
                </a:cubicBezTo>
                <a:cubicBezTo>
                  <a:pt x="10226" y="4546"/>
                  <a:pt x="10182" y="4474"/>
                  <a:pt x="10114" y="4474"/>
                </a:cubicBezTo>
                <a:cubicBezTo>
                  <a:pt x="10061" y="4474"/>
                  <a:pt x="9993" y="4516"/>
                  <a:pt x="9886" y="4594"/>
                </a:cubicBezTo>
                <a:cubicBezTo>
                  <a:pt x="9775" y="4403"/>
                  <a:pt x="9664" y="4213"/>
                  <a:pt x="9559" y="4021"/>
                </a:cubicBezTo>
                <a:cubicBezTo>
                  <a:pt x="9506" y="3922"/>
                  <a:pt x="9480" y="3882"/>
                  <a:pt x="9437" y="3882"/>
                </a:cubicBezTo>
                <a:cubicBezTo>
                  <a:pt x="9412" y="3882"/>
                  <a:pt x="9381" y="3896"/>
                  <a:pt x="9336" y="3918"/>
                </a:cubicBezTo>
                <a:cubicBezTo>
                  <a:pt x="9181" y="3709"/>
                  <a:pt x="9035" y="3497"/>
                  <a:pt x="8870" y="3303"/>
                </a:cubicBezTo>
                <a:cubicBezTo>
                  <a:pt x="8829" y="3254"/>
                  <a:pt x="8795" y="3232"/>
                  <a:pt x="8759" y="3232"/>
                </a:cubicBezTo>
                <a:cubicBezTo>
                  <a:pt x="8715" y="3232"/>
                  <a:pt x="8669" y="3266"/>
                  <a:pt x="8610" y="3328"/>
                </a:cubicBezTo>
                <a:cubicBezTo>
                  <a:pt x="8515" y="3424"/>
                  <a:pt x="8415" y="3513"/>
                  <a:pt x="8313" y="3611"/>
                </a:cubicBezTo>
                <a:cubicBezTo>
                  <a:pt x="8150" y="3351"/>
                  <a:pt x="7979" y="3082"/>
                  <a:pt x="7805" y="2805"/>
                </a:cubicBezTo>
                <a:cubicBezTo>
                  <a:pt x="7778" y="2826"/>
                  <a:pt x="7752" y="2845"/>
                  <a:pt x="7738" y="2855"/>
                </a:cubicBezTo>
                <a:cubicBezTo>
                  <a:pt x="7515" y="2653"/>
                  <a:pt x="7411" y="2340"/>
                  <a:pt x="7114" y="2207"/>
                </a:cubicBezTo>
                <a:cubicBezTo>
                  <a:pt x="7073" y="2189"/>
                  <a:pt x="7049" y="2179"/>
                  <a:pt x="7031" y="2179"/>
                </a:cubicBezTo>
                <a:cubicBezTo>
                  <a:pt x="7007" y="2179"/>
                  <a:pt x="6994" y="2198"/>
                  <a:pt x="6964" y="2244"/>
                </a:cubicBezTo>
                <a:cubicBezTo>
                  <a:pt x="6755" y="1978"/>
                  <a:pt x="6543" y="1712"/>
                  <a:pt x="6336" y="1441"/>
                </a:cubicBezTo>
                <a:cubicBezTo>
                  <a:pt x="6218" y="1285"/>
                  <a:pt x="6112" y="1121"/>
                  <a:pt x="5989" y="968"/>
                </a:cubicBezTo>
                <a:cubicBezTo>
                  <a:pt x="5942" y="910"/>
                  <a:pt x="5865" y="876"/>
                  <a:pt x="5802" y="831"/>
                </a:cubicBezTo>
                <a:cubicBezTo>
                  <a:pt x="5776" y="895"/>
                  <a:pt x="5727" y="962"/>
                  <a:pt x="5731" y="1025"/>
                </a:cubicBezTo>
                <a:cubicBezTo>
                  <a:pt x="5742" y="1249"/>
                  <a:pt x="5766" y="1473"/>
                  <a:pt x="5798" y="1696"/>
                </a:cubicBezTo>
                <a:cubicBezTo>
                  <a:pt x="5830" y="1922"/>
                  <a:pt x="5878" y="2146"/>
                  <a:pt x="5917" y="2372"/>
                </a:cubicBezTo>
                <a:cubicBezTo>
                  <a:pt x="5907" y="2368"/>
                  <a:pt x="5896" y="2366"/>
                  <a:pt x="5885" y="2362"/>
                </a:cubicBezTo>
                <a:cubicBezTo>
                  <a:pt x="5864" y="2396"/>
                  <a:pt x="5821" y="2434"/>
                  <a:pt x="5824" y="2465"/>
                </a:cubicBezTo>
                <a:cubicBezTo>
                  <a:pt x="5842" y="2681"/>
                  <a:pt x="5874" y="2895"/>
                  <a:pt x="5891" y="3111"/>
                </a:cubicBezTo>
                <a:cubicBezTo>
                  <a:pt x="5899" y="3178"/>
                  <a:pt x="5860" y="3249"/>
                  <a:pt x="5865" y="3317"/>
                </a:cubicBezTo>
                <a:cubicBezTo>
                  <a:pt x="5874" y="3452"/>
                  <a:pt x="5900" y="3586"/>
                  <a:pt x="5919" y="3729"/>
                </a:cubicBezTo>
                <a:cubicBezTo>
                  <a:pt x="5893" y="3721"/>
                  <a:pt x="5869" y="3714"/>
                  <a:pt x="5844" y="3707"/>
                </a:cubicBezTo>
                <a:cubicBezTo>
                  <a:pt x="5803" y="3694"/>
                  <a:pt x="5767" y="3688"/>
                  <a:pt x="5736" y="3688"/>
                </a:cubicBezTo>
                <a:cubicBezTo>
                  <a:pt x="5642" y="3688"/>
                  <a:pt x="5590" y="3747"/>
                  <a:pt x="5577" y="3877"/>
                </a:cubicBezTo>
                <a:cubicBezTo>
                  <a:pt x="5549" y="4146"/>
                  <a:pt x="5528" y="4415"/>
                  <a:pt x="5510" y="4686"/>
                </a:cubicBezTo>
                <a:cubicBezTo>
                  <a:pt x="5505" y="4768"/>
                  <a:pt x="5521" y="4850"/>
                  <a:pt x="5528" y="4940"/>
                </a:cubicBezTo>
                <a:cubicBezTo>
                  <a:pt x="5498" y="4929"/>
                  <a:pt x="5461" y="4914"/>
                  <a:pt x="5422" y="4902"/>
                </a:cubicBezTo>
                <a:cubicBezTo>
                  <a:pt x="5403" y="4896"/>
                  <a:pt x="5386" y="4893"/>
                  <a:pt x="5370" y="4893"/>
                </a:cubicBezTo>
                <a:cubicBezTo>
                  <a:pt x="5318" y="4893"/>
                  <a:pt x="5290" y="4928"/>
                  <a:pt x="5300" y="4994"/>
                </a:cubicBezTo>
                <a:cubicBezTo>
                  <a:pt x="5317" y="5102"/>
                  <a:pt x="5351" y="5206"/>
                  <a:pt x="5369" y="5313"/>
                </a:cubicBezTo>
                <a:cubicBezTo>
                  <a:pt x="5386" y="5432"/>
                  <a:pt x="5403" y="5551"/>
                  <a:pt x="5405" y="5669"/>
                </a:cubicBezTo>
                <a:cubicBezTo>
                  <a:pt x="5409" y="5885"/>
                  <a:pt x="5400" y="6103"/>
                  <a:pt x="5397" y="6298"/>
                </a:cubicBezTo>
                <a:cubicBezTo>
                  <a:pt x="5153" y="6316"/>
                  <a:pt x="4901" y="6329"/>
                  <a:pt x="4650" y="6353"/>
                </a:cubicBezTo>
                <a:cubicBezTo>
                  <a:pt x="4613" y="6355"/>
                  <a:pt x="4553" y="6403"/>
                  <a:pt x="4550" y="6435"/>
                </a:cubicBezTo>
                <a:cubicBezTo>
                  <a:pt x="4529" y="6591"/>
                  <a:pt x="4525" y="6751"/>
                  <a:pt x="4514" y="6919"/>
                </a:cubicBezTo>
                <a:cubicBezTo>
                  <a:pt x="4427" y="6940"/>
                  <a:pt x="4419" y="6964"/>
                  <a:pt x="4460" y="7087"/>
                </a:cubicBezTo>
                <a:cubicBezTo>
                  <a:pt x="4509" y="7233"/>
                  <a:pt x="4548" y="7382"/>
                  <a:pt x="4588" y="7525"/>
                </a:cubicBezTo>
                <a:cubicBezTo>
                  <a:pt x="4424" y="7528"/>
                  <a:pt x="4399" y="7559"/>
                  <a:pt x="4463" y="7706"/>
                </a:cubicBezTo>
                <a:cubicBezTo>
                  <a:pt x="4561" y="7928"/>
                  <a:pt x="4670" y="8146"/>
                  <a:pt x="4768" y="8369"/>
                </a:cubicBezTo>
                <a:cubicBezTo>
                  <a:pt x="4798" y="8436"/>
                  <a:pt x="4805" y="8514"/>
                  <a:pt x="4822" y="8583"/>
                </a:cubicBezTo>
                <a:cubicBezTo>
                  <a:pt x="4704" y="8570"/>
                  <a:pt x="4598" y="8557"/>
                  <a:pt x="4493" y="8546"/>
                </a:cubicBezTo>
                <a:cubicBezTo>
                  <a:pt x="4485" y="8545"/>
                  <a:pt x="4476" y="8545"/>
                  <a:pt x="4468" y="8545"/>
                </a:cubicBezTo>
                <a:cubicBezTo>
                  <a:pt x="4390" y="8545"/>
                  <a:pt x="4356" y="8595"/>
                  <a:pt x="4366" y="8674"/>
                </a:cubicBezTo>
                <a:cubicBezTo>
                  <a:pt x="4375" y="8750"/>
                  <a:pt x="4386" y="8832"/>
                  <a:pt x="4423" y="8896"/>
                </a:cubicBezTo>
                <a:cubicBezTo>
                  <a:pt x="4572" y="9153"/>
                  <a:pt x="4623" y="9441"/>
                  <a:pt x="4707" y="9719"/>
                </a:cubicBezTo>
                <a:cubicBezTo>
                  <a:pt x="4773" y="9936"/>
                  <a:pt x="4880" y="10141"/>
                  <a:pt x="4975" y="10350"/>
                </a:cubicBezTo>
                <a:cubicBezTo>
                  <a:pt x="5014" y="10435"/>
                  <a:pt x="5067" y="10516"/>
                  <a:pt x="5105" y="10581"/>
                </a:cubicBezTo>
                <a:cubicBezTo>
                  <a:pt x="4944" y="10567"/>
                  <a:pt x="4772" y="10547"/>
                  <a:pt x="4599" y="10538"/>
                </a:cubicBezTo>
                <a:cubicBezTo>
                  <a:pt x="4557" y="10536"/>
                  <a:pt x="4514" y="10535"/>
                  <a:pt x="4472" y="10535"/>
                </a:cubicBezTo>
                <a:cubicBezTo>
                  <a:pt x="4390" y="10535"/>
                  <a:pt x="4308" y="10538"/>
                  <a:pt x="4226" y="10540"/>
                </a:cubicBezTo>
                <a:cubicBezTo>
                  <a:pt x="4085" y="10541"/>
                  <a:pt x="4071" y="10558"/>
                  <a:pt x="4080" y="10694"/>
                </a:cubicBezTo>
                <a:cubicBezTo>
                  <a:pt x="4082" y="10716"/>
                  <a:pt x="4082" y="10738"/>
                  <a:pt x="4084" y="10775"/>
                </a:cubicBezTo>
                <a:cubicBezTo>
                  <a:pt x="4016" y="10743"/>
                  <a:pt x="3950" y="10732"/>
                  <a:pt x="3885" y="10732"/>
                </a:cubicBezTo>
                <a:cubicBezTo>
                  <a:pt x="3732" y="10732"/>
                  <a:pt x="3586" y="10794"/>
                  <a:pt x="3437" y="10804"/>
                </a:cubicBezTo>
                <a:cubicBezTo>
                  <a:pt x="3414" y="10805"/>
                  <a:pt x="3373" y="10857"/>
                  <a:pt x="3374" y="10885"/>
                </a:cubicBezTo>
                <a:cubicBezTo>
                  <a:pt x="3382" y="11070"/>
                  <a:pt x="3387" y="11255"/>
                  <a:pt x="3415" y="11437"/>
                </a:cubicBezTo>
                <a:cubicBezTo>
                  <a:pt x="3430" y="11533"/>
                  <a:pt x="3491" y="11621"/>
                  <a:pt x="3541" y="11736"/>
                </a:cubicBezTo>
                <a:lnTo>
                  <a:pt x="3541" y="11736"/>
                </a:lnTo>
                <a:cubicBezTo>
                  <a:pt x="3539" y="11735"/>
                  <a:pt x="3528" y="11730"/>
                  <a:pt x="3516" y="11730"/>
                </a:cubicBezTo>
                <a:cubicBezTo>
                  <a:pt x="3513" y="11730"/>
                  <a:pt x="3510" y="11730"/>
                  <a:pt x="3508" y="11731"/>
                </a:cubicBezTo>
                <a:cubicBezTo>
                  <a:pt x="3358" y="11761"/>
                  <a:pt x="3336" y="11827"/>
                  <a:pt x="3418" y="11956"/>
                </a:cubicBezTo>
                <a:cubicBezTo>
                  <a:pt x="3532" y="12136"/>
                  <a:pt x="3639" y="12321"/>
                  <a:pt x="3752" y="12501"/>
                </a:cubicBezTo>
                <a:cubicBezTo>
                  <a:pt x="3780" y="12546"/>
                  <a:pt x="3817" y="12586"/>
                  <a:pt x="3848" y="12624"/>
                </a:cubicBezTo>
                <a:cubicBezTo>
                  <a:pt x="3778" y="12654"/>
                  <a:pt x="3703" y="12685"/>
                  <a:pt x="3629" y="12717"/>
                </a:cubicBezTo>
                <a:cubicBezTo>
                  <a:pt x="3553" y="12750"/>
                  <a:pt x="3542" y="12796"/>
                  <a:pt x="3578" y="12876"/>
                </a:cubicBezTo>
                <a:cubicBezTo>
                  <a:pt x="3706" y="13153"/>
                  <a:pt x="3894" y="13370"/>
                  <a:pt x="4170" y="13506"/>
                </a:cubicBezTo>
                <a:cubicBezTo>
                  <a:pt x="4187" y="13515"/>
                  <a:pt x="4201" y="13529"/>
                  <a:pt x="4218" y="13542"/>
                </a:cubicBezTo>
                <a:cubicBezTo>
                  <a:pt x="4211" y="13555"/>
                  <a:pt x="4206" y="13565"/>
                  <a:pt x="4198" y="13571"/>
                </a:cubicBezTo>
                <a:cubicBezTo>
                  <a:pt x="4165" y="13599"/>
                  <a:pt x="4130" y="13627"/>
                  <a:pt x="4097" y="13654"/>
                </a:cubicBezTo>
                <a:cubicBezTo>
                  <a:pt x="4126" y="13686"/>
                  <a:pt x="4148" y="13735"/>
                  <a:pt x="4186" y="13752"/>
                </a:cubicBezTo>
                <a:cubicBezTo>
                  <a:pt x="4372" y="13845"/>
                  <a:pt x="4483" y="14002"/>
                  <a:pt x="4572" y="14180"/>
                </a:cubicBezTo>
                <a:cubicBezTo>
                  <a:pt x="4599" y="14235"/>
                  <a:pt x="4633" y="14287"/>
                  <a:pt x="4659" y="14334"/>
                </a:cubicBezTo>
                <a:cubicBezTo>
                  <a:pt x="4547" y="14381"/>
                  <a:pt x="4440" y="14432"/>
                  <a:pt x="4329" y="14474"/>
                </a:cubicBezTo>
                <a:cubicBezTo>
                  <a:pt x="4242" y="14506"/>
                  <a:pt x="4241" y="14570"/>
                  <a:pt x="4269" y="14630"/>
                </a:cubicBezTo>
                <a:cubicBezTo>
                  <a:pt x="4396" y="14895"/>
                  <a:pt x="4547" y="15146"/>
                  <a:pt x="4802" y="15317"/>
                </a:cubicBezTo>
                <a:cubicBezTo>
                  <a:pt x="4897" y="15382"/>
                  <a:pt x="4977" y="15470"/>
                  <a:pt x="5100" y="15580"/>
                </a:cubicBezTo>
                <a:cubicBezTo>
                  <a:pt x="5054" y="15574"/>
                  <a:pt x="5014" y="15571"/>
                  <a:pt x="4975" y="15567"/>
                </a:cubicBezTo>
                <a:lnTo>
                  <a:pt x="4975" y="15567"/>
                </a:lnTo>
                <a:cubicBezTo>
                  <a:pt x="4949" y="15825"/>
                  <a:pt x="5177" y="15888"/>
                  <a:pt x="5299" y="16024"/>
                </a:cubicBezTo>
                <a:cubicBezTo>
                  <a:pt x="5451" y="16192"/>
                  <a:pt x="5630" y="16336"/>
                  <a:pt x="5791" y="16495"/>
                </a:cubicBezTo>
                <a:cubicBezTo>
                  <a:pt x="5960" y="16663"/>
                  <a:pt x="6130" y="16830"/>
                  <a:pt x="6285" y="17010"/>
                </a:cubicBezTo>
                <a:cubicBezTo>
                  <a:pt x="6389" y="17132"/>
                  <a:pt x="6469" y="17275"/>
                  <a:pt x="6558" y="17409"/>
                </a:cubicBezTo>
                <a:cubicBezTo>
                  <a:pt x="6590" y="17456"/>
                  <a:pt x="6625" y="17504"/>
                  <a:pt x="6670" y="17568"/>
                </a:cubicBezTo>
                <a:cubicBezTo>
                  <a:pt x="6628" y="17559"/>
                  <a:pt x="6604" y="17553"/>
                  <a:pt x="6580" y="17549"/>
                </a:cubicBezTo>
                <a:cubicBezTo>
                  <a:pt x="6415" y="17521"/>
                  <a:pt x="6251" y="17488"/>
                  <a:pt x="6085" y="17470"/>
                </a:cubicBezTo>
                <a:cubicBezTo>
                  <a:pt x="5945" y="17454"/>
                  <a:pt x="5802" y="17459"/>
                  <a:pt x="5662" y="17445"/>
                </a:cubicBezTo>
                <a:cubicBezTo>
                  <a:pt x="5453" y="17423"/>
                  <a:pt x="5246" y="17389"/>
                  <a:pt x="5040" y="17367"/>
                </a:cubicBezTo>
                <a:cubicBezTo>
                  <a:pt x="5035" y="17366"/>
                  <a:pt x="5031" y="17366"/>
                  <a:pt x="5027" y="17366"/>
                </a:cubicBezTo>
                <a:cubicBezTo>
                  <a:pt x="4989" y="17366"/>
                  <a:pt x="4949" y="17384"/>
                  <a:pt x="4911" y="17394"/>
                </a:cubicBezTo>
                <a:lnTo>
                  <a:pt x="4942" y="17521"/>
                </a:lnTo>
                <a:cubicBezTo>
                  <a:pt x="4876" y="17508"/>
                  <a:pt x="4810" y="17497"/>
                  <a:pt x="4747" y="17497"/>
                </a:cubicBezTo>
                <a:cubicBezTo>
                  <a:pt x="4667" y="17497"/>
                  <a:pt x="4592" y="17515"/>
                  <a:pt x="4534" y="17569"/>
                </a:cubicBezTo>
                <a:cubicBezTo>
                  <a:pt x="4439" y="17564"/>
                  <a:pt x="4362" y="17553"/>
                  <a:pt x="4289" y="17553"/>
                </a:cubicBezTo>
                <a:cubicBezTo>
                  <a:pt x="4273" y="17553"/>
                  <a:pt x="4257" y="17554"/>
                  <a:pt x="4241" y="17555"/>
                </a:cubicBezTo>
                <a:cubicBezTo>
                  <a:pt x="4074" y="17573"/>
                  <a:pt x="3909" y="17594"/>
                  <a:pt x="3745" y="17627"/>
                </a:cubicBezTo>
                <a:cubicBezTo>
                  <a:pt x="3606" y="17656"/>
                  <a:pt x="3591" y="17699"/>
                  <a:pt x="3625" y="17835"/>
                </a:cubicBezTo>
                <a:cubicBezTo>
                  <a:pt x="3653" y="17946"/>
                  <a:pt x="3672" y="18061"/>
                  <a:pt x="3697" y="18178"/>
                </a:cubicBezTo>
                <a:cubicBezTo>
                  <a:pt x="3629" y="18172"/>
                  <a:pt x="3560" y="18169"/>
                  <a:pt x="3492" y="18169"/>
                </a:cubicBezTo>
                <a:cubicBezTo>
                  <a:pt x="3198" y="18169"/>
                  <a:pt x="2907" y="18222"/>
                  <a:pt x="2618" y="18301"/>
                </a:cubicBezTo>
                <a:cubicBezTo>
                  <a:pt x="2530" y="18326"/>
                  <a:pt x="2431" y="18310"/>
                  <a:pt x="2343" y="18335"/>
                </a:cubicBezTo>
                <a:cubicBezTo>
                  <a:pt x="2175" y="18381"/>
                  <a:pt x="2168" y="18407"/>
                  <a:pt x="2230" y="18569"/>
                </a:cubicBezTo>
                <a:cubicBezTo>
                  <a:pt x="2031" y="18562"/>
                  <a:pt x="1836" y="18556"/>
                  <a:pt x="1640" y="18548"/>
                </a:cubicBezTo>
                <a:cubicBezTo>
                  <a:pt x="1593" y="18547"/>
                  <a:pt x="1546" y="18540"/>
                  <a:pt x="1500" y="18536"/>
                </a:cubicBezTo>
                <a:cubicBezTo>
                  <a:pt x="1488" y="18535"/>
                  <a:pt x="1476" y="18534"/>
                  <a:pt x="1465" y="18534"/>
                </a:cubicBezTo>
                <a:cubicBezTo>
                  <a:pt x="1407" y="18534"/>
                  <a:pt x="1366" y="18551"/>
                  <a:pt x="1383" y="18625"/>
                </a:cubicBezTo>
                <a:cubicBezTo>
                  <a:pt x="1304" y="18623"/>
                  <a:pt x="1226" y="18614"/>
                  <a:pt x="1150" y="18614"/>
                </a:cubicBezTo>
                <a:cubicBezTo>
                  <a:pt x="1127" y="18614"/>
                  <a:pt x="1104" y="18615"/>
                  <a:pt x="1080" y="18617"/>
                </a:cubicBezTo>
                <a:cubicBezTo>
                  <a:pt x="790" y="18643"/>
                  <a:pt x="499" y="18673"/>
                  <a:pt x="211" y="18715"/>
                </a:cubicBezTo>
                <a:cubicBezTo>
                  <a:pt x="138" y="18726"/>
                  <a:pt x="71" y="18784"/>
                  <a:pt x="0" y="18821"/>
                </a:cubicBezTo>
                <a:cubicBezTo>
                  <a:pt x="55" y="18882"/>
                  <a:pt x="96" y="18973"/>
                  <a:pt x="164" y="19003"/>
                </a:cubicBezTo>
                <a:cubicBezTo>
                  <a:pt x="414" y="19108"/>
                  <a:pt x="672" y="19194"/>
                  <a:pt x="926" y="19287"/>
                </a:cubicBezTo>
                <a:cubicBezTo>
                  <a:pt x="955" y="19297"/>
                  <a:pt x="987" y="19297"/>
                  <a:pt x="1036" y="19303"/>
                </a:cubicBezTo>
                <a:cubicBezTo>
                  <a:pt x="945" y="19397"/>
                  <a:pt x="1021" y="19425"/>
                  <a:pt x="1084" y="19457"/>
                </a:cubicBezTo>
                <a:cubicBezTo>
                  <a:pt x="1367" y="19603"/>
                  <a:pt x="1650" y="19749"/>
                  <a:pt x="1943" y="19899"/>
                </a:cubicBezTo>
                <a:cubicBezTo>
                  <a:pt x="1831" y="19977"/>
                  <a:pt x="1865" y="20058"/>
                  <a:pt x="1943" y="20119"/>
                </a:cubicBezTo>
                <a:cubicBezTo>
                  <a:pt x="2061" y="20213"/>
                  <a:pt x="2185" y="20300"/>
                  <a:pt x="2315" y="20378"/>
                </a:cubicBezTo>
                <a:cubicBezTo>
                  <a:pt x="2456" y="20464"/>
                  <a:pt x="2601" y="20538"/>
                  <a:pt x="2747" y="20609"/>
                </a:cubicBezTo>
                <a:cubicBezTo>
                  <a:pt x="2870" y="20666"/>
                  <a:pt x="2997" y="20712"/>
                  <a:pt x="3130" y="20765"/>
                </a:cubicBezTo>
                <a:cubicBezTo>
                  <a:pt x="3066" y="20809"/>
                  <a:pt x="2997" y="20871"/>
                  <a:pt x="2917" y="20907"/>
                </a:cubicBezTo>
                <a:cubicBezTo>
                  <a:pt x="2823" y="20949"/>
                  <a:pt x="2843" y="21010"/>
                  <a:pt x="2884" y="21064"/>
                </a:cubicBezTo>
                <a:cubicBezTo>
                  <a:pt x="2942" y="21140"/>
                  <a:pt x="3006" y="21218"/>
                  <a:pt x="3084" y="21272"/>
                </a:cubicBezTo>
                <a:cubicBezTo>
                  <a:pt x="3308" y="21427"/>
                  <a:pt x="3538" y="21571"/>
                  <a:pt x="3771" y="21712"/>
                </a:cubicBezTo>
                <a:cubicBezTo>
                  <a:pt x="3824" y="21746"/>
                  <a:pt x="3892" y="21753"/>
                  <a:pt x="3956" y="21773"/>
                </a:cubicBezTo>
                <a:cubicBezTo>
                  <a:pt x="3910" y="21820"/>
                  <a:pt x="3857" y="21871"/>
                  <a:pt x="3805" y="21925"/>
                </a:cubicBezTo>
                <a:cubicBezTo>
                  <a:pt x="3729" y="22000"/>
                  <a:pt x="3729" y="22070"/>
                  <a:pt x="3824" y="22117"/>
                </a:cubicBezTo>
                <a:cubicBezTo>
                  <a:pt x="3959" y="22185"/>
                  <a:pt x="4104" y="22233"/>
                  <a:pt x="4242" y="22295"/>
                </a:cubicBezTo>
                <a:cubicBezTo>
                  <a:pt x="4354" y="22345"/>
                  <a:pt x="4458" y="22411"/>
                  <a:pt x="4572" y="22457"/>
                </a:cubicBezTo>
                <a:cubicBezTo>
                  <a:pt x="4722" y="22516"/>
                  <a:pt x="4840" y="22619"/>
                  <a:pt x="4977" y="22696"/>
                </a:cubicBezTo>
                <a:cubicBezTo>
                  <a:pt x="5013" y="22717"/>
                  <a:pt x="5062" y="22715"/>
                  <a:pt x="5093" y="22740"/>
                </a:cubicBezTo>
                <a:cubicBezTo>
                  <a:pt x="5117" y="22756"/>
                  <a:pt x="5119" y="22800"/>
                  <a:pt x="5131" y="22832"/>
                </a:cubicBezTo>
                <a:cubicBezTo>
                  <a:pt x="5044" y="22858"/>
                  <a:pt x="5014" y="22923"/>
                  <a:pt x="5013" y="23006"/>
                </a:cubicBezTo>
                <a:cubicBezTo>
                  <a:pt x="5013" y="23013"/>
                  <a:pt x="4994" y="23020"/>
                  <a:pt x="4987" y="23028"/>
                </a:cubicBezTo>
                <a:cubicBezTo>
                  <a:pt x="4959" y="23054"/>
                  <a:pt x="4934" y="23084"/>
                  <a:pt x="4921" y="23125"/>
                </a:cubicBezTo>
                <a:cubicBezTo>
                  <a:pt x="4889" y="23149"/>
                  <a:pt x="4849" y="23168"/>
                  <a:pt x="4826" y="23197"/>
                </a:cubicBezTo>
                <a:cubicBezTo>
                  <a:pt x="4733" y="23316"/>
                  <a:pt x="4639" y="23433"/>
                  <a:pt x="4558" y="23559"/>
                </a:cubicBezTo>
                <a:cubicBezTo>
                  <a:pt x="4458" y="23715"/>
                  <a:pt x="4459" y="23726"/>
                  <a:pt x="4627" y="23820"/>
                </a:cubicBezTo>
                <a:cubicBezTo>
                  <a:pt x="4808" y="23922"/>
                  <a:pt x="4998" y="24005"/>
                  <a:pt x="5191" y="24101"/>
                </a:cubicBezTo>
                <a:cubicBezTo>
                  <a:pt x="5164" y="24241"/>
                  <a:pt x="5168" y="24247"/>
                  <a:pt x="5342" y="24265"/>
                </a:cubicBezTo>
                <a:cubicBezTo>
                  <a:pt x="5424" y="24274"/>
                  <a:pt x="5507" y="24279"/>
                  <a:pt x="5590" y="24279"/>
                </a:cubicBezTo>
                <a:cubicBezTo>
                  <a:pt x="5605" y="24279"/>
                  <a:pt x="5619" y="24279"/>
                  <a:pt x="5633" y="24279"/>
                </a:cubicBezTo>
                <a:cubicBezTo>
                  <a:pt x="5725" y="24277"/>
                  <a:pt x="5815" y="24263"/>
                  <a:pt x="5908" y="24255"/>
                </a:cubicBezTo>
                <a:lnTo>
                  <a:pt x="5908" y="24255"/>
                </a:lnTo>
                <a:cubicBezTo>
                  <a:pt x="5836" y="24350"/>
                  <a:pt x="5762" y="24443"/>
                  <a:pt x="5684" y="24546"/>
                </a:cubicBezTo>
                <a:cubicBezTo>
                  <a:pt x="5708" y="24564"/>
                  <a:pt x="5730" y="24577"/>
                  <a:pt x="5755" y="24595"/>
                </a:cubicBezTo>
                <a:cubicBezTo>
                  <a:pt x="5738" y="24606"/>
                  <a:pt x="5723" y="24616"/>
                  <a:pt x="5673" y="24648"/>
                </a:cubicBezTo>
                <a:cubicBezTo>
                  <a:pt x="5796" y="24689"/>
                  <a:pt x="5890" y="24744"/>
                  <a:pt x="5988" y="24751"/>
                </a:cubicBezTo>
                <a:cubicBezTo>
                  <a:pt x="6413" y="24782"/>
                  <a:pt x="6837" y="24816"/>
                  <a:pt x="7262" y="24818"/>
                </a:cubicBezTo>
                <a:cubicBezTo>
                  <a:pt x="7265" y="24818"/>
                  <a:pt x="7269" y="24818"/>
                  <a:pt x="7273" y="24818"/>
                </a:cubicBezTo>
                <a:cubicBezTo>
                  <a:pt x="7579" y="24818"/>
                  <a:pt x="7885" y="24774"/>
                  <a:pt x="8192" y="24751"/>
                </a:cubicBezTo>
                <a:cubicBezTo>
                  <a:pt x="8243" y="24747"/>
                  <a:pt x="8295" y="24745"/>
                  <a:pt x="8364" y="24741"/>
                </a:cubicBezTo>
                <a:lnTo>
                  <a:pt x="8364" y="24741"/>
                </a:lnTo>
                <a:cubicBezTo>
                  <a:pt x="8214" y="24864"/>
                  <a:pt x="8082" y="24971"/>
                  <a:pt x="7945" y="25083"/>
                </a:cubicBezTo>
                <a:cubicBezTo>
                  <a:pt x="7956" y="25098"/>
                  <a:pt x="7968" y="25114"/>
                  <a:pt x="7971" y="25117"/>
                </a:cubicBezTo>
                <a:lnTo>
                  <a:pt x="7971" y="25117"/>
                </a:lnTo>
                <a:cubicBezTo>
                  <a:pt x="7919" y="25200"/>
                  <a:pt x="7875" y="25272"/>
                  <a:pt x="7827" y="25351"/>
                </a:cubicBezTo>
                <a:cubicBezTo>
                  <a:pt x="7858" y="25359"/>
                  <a:pt x="7888" y="25369"/>
                  <a:pt x="7895" y="25372"/>
                </a:cubicBezTo>
                <a:cubicBezTo>
                  <a:pt x="7773" y="25554"/>
                  <a:pt x="7655" y="25738"/>
                  <a:pt x="7534" y="25919"/>
                </a:cubicBezTo>
                <a:cubicBezTo>
                  <a:pt x="7480" y="25997"/>
                  <a:pt x="7508" y="26040"/>
                  <a:pt x="7580" y="26088"/>
                </a:cubicBezTo>
                <a:cubicBezTo>
                  <a:pt x="7740" y="26193"/>
                  <a:pt x="7925" y="26206"/>
                  <a:pt x="8105" y="26234"/>
                </a:cubicBezTo>
                <a:cubicBezTo>
                  <a:pt x="8183" y="26246"/>
                  <a:pt x="8270" y="26234"/>
                  <a:pt x="8315" y="26326"/>
                </a:cubicBezTo>
                <a:cubicBezTo>
                  <a:pt x="8326" y="26345"/>
                  <a:pt x="8362" y="26355"/>
                  <a:pt x="8388" y="26360"/>
                </a:cubicBezTo>
                <a:cubicBezTo>
                  <a:pt x="8477" y="26378"/>
                  <a:pt x="8567" y="26387"/>
                  <a:pt x="8657" y="26387"/>
                </a:cubicBezTo>
                <a:cubicBezTo>
                  <a:pt x="8780" y="26387"/>
                  <a:pt x="8904" y="26370"/>
                  <a:pt x="9031" y="26336"/>
                </a:cubicBezTo>
                <a:cubicBezTo>
                  <a:pt x="9012" y="26310"/>
                  <a:pt x="9001" y="26293"/>
                  <a:pt x="8981" y="26265"/>
                </a:cubicBezTo>
                <a:lnTo>
                  <a:pt x="8981" y="26265"/>
                </a:lnTo>
                <a:cubicBezTo>
                  <a:pt x="9032" y="26279"/>
                  <a:pt x="9072" y="26289"/>
                  <a:pt x="9116" y="26301"/>
                </a:cubicBezTo>
                <a:cubicBezTo>
                  <a:pt x="9104" y="26373"/>
                  <a:pt x="9090" y="26444"/>
                  <a:pt x="9080" y="26516"/>
                </a:cubicBezTo>
                <a:cubicBezTo>
                  <a:pt x="9067" y="26611"/>
                  <a:pt x="9077" y="26649"/>
                  <a:pt x="9139" y="26649"/>
                </a:cubicBezTo>
                <a:cubicBezTo>
                  <a:pt x="9157" y="26649"/>
                  <a:pt x="9180" y="26645"/>
                  <a:pt x="9209" y="26639"/>
                </a:cubicBezTo>
                <a:cubicBezTo>
                  <a:pt x="9322" y="26614"/>
                  <a:pt x="9433" y="26574"/>
                  <a:pt x="9542" y="26532"/>
                </a:cubicBezTo>
                <a:cubicBezTo>
                  <a:pt x="9870" y="26409"/>
                  <a:pt x="10195" y="26283"/>
                  <a:pt x="10540" y="26150"/>
                </a:cubicBezTo>
                <a:cubicBezTo>
                  <a:pt x="10545" y="26259"/>
                  <a:pt x="10555" y="26347"/>
                  <a:pt x="10551" y="26434"/>
                </a:cubicBezTo>
                <a:cubicBezTo>
                  <a:pt x="10549" y="26510"/>
                  <a:pt x="10575" y="26541"/>
                  <a:pt x="10626" y="26541"/>
                </a:cubicBezTo>
                <a:cubicBezTo>
                  <a:pt x="10640" y="26541"/>
                  <a:pt x="10656" y="26539"/>
                  <a:pt x="10674" y="26534"/>
                </a:cubicBezTo>
                <a:cubicBezTo>
                  <a:pt x="10767" y="26508"/>
                  <a:pt x="10867" y="26490"/>
                  <a:pt x="10951" y="26446"/>
                </a:cubicBezTo>
                <a:cubicBezTo>
                  <a:pt x="11229" y="26297"/>
                  <a:pt x="11487" y="26121"/>
                  <a:pt x="11728" y="25915"/>
                </a:cubicBezTo>
                <a:cubicBezTo>
                  <a:pt x="11976" y="25704"/>
                  <a:pt x="12248" y="25521"/>
                  <a:pt x="12513" y="25328"/>
                </a:cubicBezTo>
                <a:cubicBezTo>
                  <a:pt x="12766" y="25146"/>
                  <a:pt x="13024" y="24968"/>
                  <a:pt x="13278" y="24788"/>
                </a:cubicBezTo>
                <a:cubicBezTo>
                  <a:pt x="13304" y="24771"/>
                  <a:pt x="13329" y="24755"/>
                  <a:pt x="13375" y="24751"/>
                </a:cubicBezTo>
                <a:lnTo>
                  <a:pt x="13375" y="24751"/>
                </a:lnTo>
                <a:cubicBezTo>
                  <a:pt x="12942" y="25483"/>
                  <a:pt x="12498" y="26208"/>
                  <a:pt x="12079" y="26949"/>
                </a:cubicBezTo>
                <a:cubicBezTo>
                  <a:pt x="11665" y="27686"/>
                  <a:pt x="11265" y="28432"/>
                  <a:pt x="10875" y="29181"/>
                </a:cubicBezTo>
                <a:cubicBezTo>
                  <a:pt x="10482" y="29937"/>
                  <a:pt x="10144" y="30719"/>
                  <a:pt x="9788" y="31483"/>
                </a:cubicBezTo>
                <a:cubicBezTo>
                  <a:pt x="9952" y="31553"/>
                  <a:pt x="10090" y="31613"/>
                  <a:pt x="10229" y="31669"/>
                </a:cubicBezTo>
                <a:cubicBezTo>
                  <a:pt x="10241" y="31674"/>
                  <a:pt x="10258" y="31677"/>
                  <a:pt x="10274" y="31677"/>
                </a:cubicBezTo>
                <a:cubicBezTo>
                  <a:pt x="10287" y="31677"/>
                  <a:pt x="10300" y="31675"/>
                  <a:pt x="10306" y="31669"/>
                </a:cubicBezTo>
                <a:cubicBezTo>
                  <a:pt x="10401" y="31577"/>
                  <a:pt x="10519" y="31493"/>
                  <a:pt x="10577" y="31378"/>
                </a:cubicBezTo>
                <a:cubicBezTo>
                  <a:pt x="10754" y="31031"/>
                  <a:pt x="10895" y="30666"/>
                  <a:pt x="11069" y="30316"/>
                </a:cubicBezTo>
                <a:cubicBezTo>
                  <a:pt x="11475" y="29497"/>
                  <a:pt x="11884" y="28680"/>
                  <a:pt x="12305" y="27870"/>
                </a:cubicBezTo>
                <a:cubicBezTo>
                  <a:pt x="12612" y="27281"/>
                  <a:pt x="12938" y="26704"/>
                  <a:pt x="13257" y="26121"/>
                </a:cubicBezTo>
                <a:cubicBezTo>
                  <a:pt x="13283" y="26074"/>
                  <a:pt x="13318" y="26035"/>
                  <a:pt x="13368" y="26004"/>
                </a:cubicBezTo>
                <a:lnTo>
                  <a:pt x="13368" y="26004"/>
                </a:lnTo>
                <a:cubicBezTo>
                  <a:pt x="13318" y="26119"/>
                  <a:pt x="13250" y="26231"/>
                  <a:pt x="13220" y="26351"/>
                </a:cubicBezTo>
                <a:cubicBezTo>
                  <a:pt x="13168" y="26560"/>
                  <a:pt x="13138" y="26773"/>
                  <a:pt x="13105" y="26985"/>
                </a:cubicBezTo>
                <a:cubicBezTo>
                  <a:pt x="13101" y="27008"/>
                  <a:pt x="13132" y="27038"/>
                  <a:pt x="13141" y="27054"/>
                </a:cubicBezTo>
                <a:cubicBezTo>
                  <a:pt x="13137" y="27106"/>
                  <a:pt x="13131" y="27154"/>
                  <a:pt x="13131" y="27200"/>
                </a:cubicBezTo>
                <a:cubicBezTo>
                  <a:pt x="13129" y="27306"/>
                  <a:pt x="13129" y="27341"/>
                  <a:pt x="13171" y="27341"/>
                </a:cubicBezTo>
                <a:cubicBezTo>
                  <a:pt x="13194" y="27341"/>
                  <a:pt x="13228" y="27331"/>
                  <a:pt x="13282" y="27316"/>
                </a:cubicBezTo>
                <a:cubicBezTo>
                  <a:pt x="13411" y="27278"/>
                  <a:pt x="13540" y="27251"/>
                  <a:pt x="13664" y="27221"/>
                </a:cubicBezTo>
                <a:lnTo>
                  <a:pt x="13664" y="27221"/>
                </a:lnTo>
                <a:cubicBezTo>
                  <a:pt x="13535" y="27434"/>
                  <a:pt x="13621" y="27672"/>
                  <a:pt x="13652" y="27906"/>
                </a:cubicBezTo>
                <a:cubicBezTo>
                  <a:pt x="13674" y="28074"/>
                  <a:pt x="13712" y="28243"/>
                  <a:pt x="13746" y="28410"/>
                </a:cubicBezTo>
                <a:cubicBezTo>
                  <a:pt x="13777" y="28554"/>
                  <a:pt x="13813" y="28618"/>
                  <a:pt x="13890" y="28618"/>
                </a:cubicBezTo>
                <a:cubicBezTo>
                  <a:pt x="13937" y="28618"/>
                  <a:pt x="13999" y="28595"/>
                  <a:pt x="14084" y="28551"/>
                </a:cubicBezTo>
                <a:cubicBezTo>
                  <a:pt x="14152" y="28744"/>
                  <a:pt x="14208" y="28944"/>
                  <a:pt x="14289" y="29132"/>
                </a:cubicBezTo>
                <a:cubicBezTo>
                  <a:pt x="14365" y="29308"/>
                  <a:pt x="14468" y="29474"/>
                  <a:pt x="14557" y="29647"/>
                </a:cubicBezTo>
                <a:cubicBezTo>
                  <a:pt x="14578" y="29686"/>
                  <a:pt x="14602" y="29703"/>
                  <a:pt x="14628" y="29703"/>
                </a:cubicBezTo>
                <a:cubicBezTo>
                  <a:pt x="14650" y="29703"/>
                  <a:pt x="14674" y="29690"/>
                  <a:pt x="14697" y="29667"/>
                </a:cubicBezTo>
                <a:cubicBezTo>
                  <a:pt x="14780" y="29582"/>
                  <a:pt x="14865" y="29495"/>
                  <a:pt x="14936" y="29400"/>
                </a:cubicBezTo>
                <a:cubicBezTo>
                  <a:pt x="15060" y="29233"/>
                  <a:pt x="15159" y="29048"/>
                  <a:pt x="15292" y="28892"/>
                </a:cubicBezTo>
                <a:cubicBezTo>
                  <a:pt x="15384" y="28785"/>
                  <a:pt x="15521" y="28722"/>
                  <a:pt x="15585" y="28583"/>
                </a:cubicBezTo>
                <a:cubicBezTo>
                  <a:pt x="15629" y="28484"/>
                  <a:pt x="15683" y="28388"/>
                  <a:pt x="15736" y="28285"/>
                </a:cubicBezTo>
                <a:cubicBezTo>
                  <a:pt x="16006" y="28646"/>
                  <a:pt x="16300" y="28993"/>
                  <a:pt x="16444" y="29470"/>
                </a:cubicBezTo>
                <a:cubicBezTo>
                  <a:pt x="16486" y="29387"/>
                  <a:pt x="16508" y="29343"/>
                  <a:pt x="16541" y="29279"/>
                </a:cubicBezTo>
                <a:cubicBezTo>
                  <a:pt x="16555" y="29329"/>
                  <a:pt x="16572" y="29356"/>
                  <a:pt x="16569" y="29384"/>
                </a:cubicBezTo>
                <a:cubicBezTo>
                  <a:pt x="16564" y="29439"/>
                  <a:pt x="16557" y="29484"/>
                  <a:pt x="16632" y="29499"/>
                </a:cubicBezTo>
                <a:cubicBezTo>
                  <a:pt x="16653" y="29504"/>
                  <a:pt x="16672" y="29554"/>
                  <a:pt x="16678" y="29585"/>
                </a:cubicBezTo>
                <a:cubicBezTo>
                  <a:pt x="16717" y="29771"/>
                  <a:pt x="16833" y="29914"/>
                  <a:pt x="16963" y="30036"/>
                </a:cubicBezTo>
                <a:cubicBezTo>
                  <a:pt x="17058" y="30125"/>
                  <a:pt x="17135" y="30228"/>
                  <a:pt x="17228" y="30317"/>
                </a:cubicBezTo>
                <a:cubicBezTo>
                  <a:pt x="17266" y="30354"/>
                  <a:pt x="17294" y="30373"/>
                  <a:pt x="17319" y="30373"/>
                </a:cubicBezTo>
                <a:cubicBezTo>
                  <a:pt x="17348" y="30373"/>
                  <a:pt x="17374" y="30347"/>
                  <a:pt x="17407" y="30295"/>
                </a:cubicBezTo>
                <a:cubicBezTo>
                  <a:pt x="17427" y="30263"/>
                  <a:pt x="17452" y="30233"/>
                  <a:pt x="17490" y="30178"/>
                </a:cubicBezTo>
                <a:cubicBezTo>
                  <a:pt x="17561" y="30265"/>
                  <a:pt x="17629" y="30333"/>
                  <a:pt x="17681" y="30413"/>
                </a:cubicBezTo>
                <a:cubicBezTo>
                  <a:pt x="17786" y="30568"/>
                  <a:pt x="17877" y="30733"/>
                  <a:pt x="17980" y="30888"/>
                </a:cubicBezTo>
                <a:cubicBezTo>
                  <a:pt x="18010" y="30935"/>
                  <a:pt x="18045" y="30969"/>
                  <a:pt x="18087" y="30969"/>
                </a:cubicBezTo>
                <a:cubicBezTo>
                  <a:pt x="18114" y="30969"/>
                  <a:pt x="18145" y="30954"/>
                  <a:pt x="18178" y="30919"/>
                </a:cubicBezTo>
                <a:cubicBezTo>
                  <a:pt x="18204" y="30894"/>
                  <a:pt x="18228" y="30881"/>
                  <a:pt x="18253" y="30881"/>
                </a:cubicBezTo>
                <a:cubicBezTo>
                  <a:pt x="18284" y="30881"/>
                  <a:pt x="18314" y="30901"/>
                  <a:pt x="18344" y="30938"/>
                </a:cubicBezTo>
                <a:cubicBezTo>
                  <a:pt x="18457" y="31078"/>
                  <a:pt x="18582" y="31204"/>
                  <a:pt x="18756" y="31274"/>
                </a:cubicBezTo>
                <a:cubicBezTo>
                  <a:pt x="18804" y="31294"/>
                  <a:pt x="18842" y="31306"/>
                  <a:pt x="18875" y="31306"/>
                </a:cubicBezTo>
                <a:cubicBezTo>
                  <a:pt x="18925" y="31306"/>
                  <a:pt x="18962" y="31278"/>
                  <a:pt x="19000" y="31206"/>
                </a:cubicBezTo>
                <a:cubicBezTo>
                  <a:pt x="19114" y="30993"/>
                  <a:pt x="19213" y="30773"/>
                  <a:pt x="19310" y="30552"/>
                </a:cubicBezTo>
                <a:cubicBezTo>
                  <a:pt x="19334" y="30498"/>
                  <a:pt x="19350" y="30461"/>
                  <a:pt x="19383" y="30461"/>
                </a:cubicBezTo>
                <a:cubicBezTo>
                  <a:pt x="19402" y="30461"/>
                  <a:pt x="19427" y="30474"/>
                  <a:pt x="19461" y="30503"/>
                </a:cubicBezTo>
                <a:cubicBezTo>
                  <a:pt x="19549" y="30575"/>
                  <a:pt x="19656" y="30625"/>
                  <a:pt x="19760" y="30674"/>
                </a:cubicBezTo>
                <a:cubicBezTo>
                  <a:pt x="19938" y="30758"/>
                  <a:pt x="20041" y="30916"/>
                  <a:pt x="20166" y="31052"/>
                </a:cubicBezTo>
                <a:cubicBezTo>
                  <a:pt x="20266" y="31159"/>
                  <a:pt x="20372" y="31264"/>
                  <a:pt x="20490" y="31349"/>
                </a:cubicBezTo>
                <a:cubicBezTo>
                  <a:pt x="20538" y="31384"/>
                  <a:pt x="20579" y="31400"/>
                  <a:pt x="20615" y="31400"/>
                </a:cubicBezTo>
                <a:cubicBezTo>
                  <a:pt x="20680" y="31400"/>
                  <a:pt x="20727" y="31346"/>
                  <a:pt x="20756" y="31242"/>
                </a:cubicBezTo>
                <a:cubicBezTo>
                  <a:pt x="20768" y="31199"/>
                  <a:pt x="20781" y="31154"/>
                  <a:pt x="20802" y="31083"/>
                </a:cubicBezTo>
                <a:cubicBezTo>
                  <a:pt x="20909" y="31173"/>
                  <a:pt x="21004" y="31248"/>
                  <a:pt x="21092" y="31331"/>
                </a:cubicBezTo>
                <a:cubicBezTo>
                  <a:pt x="21172" y="31406"/>
                  <a:pt x="21243" y="31489"/>
                  <a:pt x="21322" y="31565"/>
                </a:cubicBezTo>
                <a:cubicBezTo>
                  <a:pt x="21390" y="31633"/>
                  <a:pt x="21438" y="31666"/>
                  <a:pt x="21490" y="31666"/>
                </a:cubicBezTo>
                <a:cubicBezTo>
                  <a:pt x="21542" y="31666"/>
                  <a:pt x="21598" y="31633"/>
                  <a:pt x="21683" y="31566"/>
                </a:cubicBezTo>
                <a:cubicBezTo>
                  <a:pt x="21867" y="31683"/>
                  <a:pt x="22059" y="31801"/>
                  <a:pt x="22252" y="31924"/>
                </a:cubicBezTo>
                <a:cubicBezTo>
                  <a:pt x="22266" y="31934"/>
                  <a:pt x="22284" y="31938"/>
                  <a:pt x="22305" y="31938"/>
                </a:cubicBezTo>
                <a:cubicBezTo>
                  <a:pt x="22382" y="31938"/>
                  <a:pt x="22487" y="31878"/>
                  <a:pt x="22496" y="31808"/>
                </a:cubicBezTo>
                <a:cubicBezTo>
                  <a:pt x="22507" y="31724"/>
                  <a:pt x="22516" y="31638"/>
                  <a:pt x="22530" y="31554"/>
                </a:cubicBezTo>
                <a:cubicBezTo>
                  <a:pt x="22531" y="31540"/>
                  <a:pt x="22543" y="31528"/>
                  <a:pt x="22556" y="31505"/>
                </a:cubicBezTo>
                <a:cubicBezTo>
                  <a:pt x="22592" y="31521"/>
                  <a:pt x="22630" y="31531"/>
                  <a:pt x="22661" y="31552"/>
                </a:cubicBezTo>
                <a:cubicBezTo>
                  <a:pt x="22835" y="31664"/>
                  <a:pt x="23008" y="31778"/>
                  <a:pt x="23181" y="31891"/>
                </a:cubicBezTo>
                <a:cubicBezTo>
                  <a:pt x="23207" y="31907"/>
                  <a:pt x="23234" y="31924"/>
                  <a:pt x="23262" y="31937"/>
                </a:cubicBezTo>
                <a:cubicBezTo>
                  <a:pt x="23305" y="31957"/>
                  <a:pt x="23338" y="31969"/>
                  <a:pt x="23366" y="31969"/>
                </a:cubicBezTo>
                <a:cubicBezTo>
                  <a:pt x="23421" y="31969"/>
                  <a:pt x="23460" y="31926"/>
                  <a:pt x="23525" y="31824"/>
                </a:cubicBezTo>
                <a:cubicBezTo>
                  <a:pt x="23627" y="31876"/>
                  <a:pt x="23731" y="31928"/>
                  <a:pt x="23833" y="31983"/>
                </a:cubicBezTo>
                <a:cubicBezTo>
                  <a:pt x="23939" y="32041"/>
                  <a:pt x="24039" y="32110"/>
                  <a:pt x="24147" y="32163"/>
                </a:cubicBezTo>
                <a:cubicBezTo>
                  <a:pt x="24204" y="32192"/>
                  <a:pt x="24252" y="32207"/>
                  <a:pt x="24293" y="32207"/>
                </a:cubicBezTo>
                <a:cubicBezTo>
                  <a:pt x="24376" y="32207"/>
                  <a:pt x="24432" y="32146"/>
                  <a:pt x="24479" y="32017"/>
                </a:cubicBezTo>
                <a:cubicBezTo>
                  <a:pt x="24517" y="32030"/>
                  <a:pt x="24557" y="32041"/>
                  <a:pt x="24593" y="32058"/>
                </a:cubicBezTo>
                <a:cubicBezTo>
                  <a:pt x="24745" y="32130"/>
                  <a:pt x="24896" y="32202"/>
                  <a:pt x="25045" y="32275"/>
                </a:cubicBezTo>
                <a:cubicBezTo>
                  <a:pt x="25135" y="32321"/>
                  <a:pt x="25225" y="32367"/>
                  <a:pt x="25314" y="32415"/>
                </a:cubicBezTo>
                <a:cubicBezTo>
                  <a:pt x="25371" y="32448"/>
                  <a:pt x="25422" y="32492"/>
                  <a:pt x="25486" y="32492"/>
                </a:cubicBezTo>
                <a:cubicBezTo>
                  <a:pt x="25509" y="32492"/>
                  <a:pt x="25534" y="32486"/>
                  <a:pt x="25561" y="32473"/>
                </a:cubicBezTo>
                <a:cubicBezTo>
                  <a:pt x="25564" y="32471"/>
                  <a:pt x="25568" y="32471"/>
                  <a:pt x="25572" y="32471"/>
                </a:cubicBezTo>
                <a:cubicBezTo>
                  <a:pt x="25595" y="32471"/>
                  <a:pt x="25631" y="32493"/>
                  <a:pt x="25655" y="32507"/>
                </a:cubicBezTo>
                <a:cubicBezTo>
                  <a:pt x="26015" y="32701"/>
                  <a:pt x="26404" y="32790"/>
                  <a:pt x="26810" y="32820"/>
                </a:cubicBezTo>
                <a:cubicBezTo>
                  <a:pt x="26820" y="32820"/>
                  <a:pt x="26830" y="32821"/>
                  <a:pt x="26841" y="32821"/>
                </a:cubicBezTo>
                <a:cubicBezTo>
                  <a:pt x="26857" y="32821"/>
                  <a:pt x="26874" y="32820"/>
                  <a:pt x="26890" y="32817"/>
                </a:cubicBezTo>
                <a:cubicBezTo>
                  <a:pt x="27022" y="32792"/>
                  <a:pt x="27046" y="32742"/>
                  <a:pt x="26964" y="32640"/>
                </a:cubicBezTo>
                <a:cubicBezTo>
                  <a:pt x="26879" y="32534"/>
                  <a:pt x="26782" y="32437"/>
                  <a:pt x="26688" y="32338"/>
                </a:cubicBezTo>
                <a:cubicBezTo>
                  <a:pt x="26552" y="32194"/>
                  <a:pt x="26414" y="32053"/>
                  <a:pt x="26276" y="31909"/>
                </a:cubicBezTo>
                <a:cubicBezTo>
                  <a:pt x="26260" y="31892"/>
                  <a:pt x="26239" y="31861"/>
                  <a:pt x="26245" y="31850"/>
                </a:cubicBezTo>
                <a:cubicBezTo>
                  <a:pt x="26309" y="31741"/>
                  <a:pt x="26224" y="31685"/>
                  <a:pt x="26167" y="31621"/>
                </a:cubicBezTo>
                <a:cubicBezTo>
                  <a:pt x="25966" y="31400"/>
                  <a:pt x="25763" y="31181"/>
                  <a:pt x="25571" y="30970"/>
                </a:cubicBezTo>
                <a:cubicBezTo>
                  <a:pt x="25577" y="30943"/>
                  <a:pt x="25577" y="30938"/>
                  <a:pt x="25580" y="30935"/>
                </a:cubicBezTo>
                <a:cubicBezTo>
                  <a:pt x="25752" y="30795"/>
                  <a:pt x="25761" y="30746"/>
                  <a:pt x="25645" y="30542"/>
                </a:cubicBezTo>
                <a:cubicBezTo>
                  <a:pt x="25549" y="30372"/>
                  <a:pt x="25447" y="30207"/>
                  <a:pt x="25354" y="30036"/>
                </a:cubicBezTo>
                <a:cubicBezTo>
                  <a:pt x="25334" y="30001"/>
                  <a:pt x="25346" y="29951"/>
                  <a:pt x="25340" y="29909"/>
                </a:cubicBezTo>
                <a:cubicBezTo>
                  <a:pt x="25335" y="29862"/>
                  <a:pt x="25336" y="29807"/>
                  <a:pt x="25314" y="29769"/>
                </a:cubicBezTo>
                <a:cubicBezTo>
                  <a:pt x="25225" y="29618"/>
                  <a:pt x="25125" y="29473"/>
                  <a:pt x="25026" y="29316"/>
                </a:cubicBezTo>
                <a:cubicBezTo>
                  <a:pt x="25135" y="29256"/>
                  <a:pt x="25248" y="29191"/>
                  <a:pt x="25362" y="29129"/>
                </a:cubicBezTo>
                <a:cubicBezTo>
                  <a:pt x="25431" y="29092"/>
                  <a:pt x="25500" y="29055"/>
                  <a:pt x="25571" y="29023"/>
                </a:cubicBezTo>
                <a:cubicBezTo>
                  <a:pt x="25666" y="28979"/>
                  <a:pt x="25674" y="28912"/>
                  <a:pt x="25622" y="28834"/>
                </a:cubicBezTo>
                <a:cubicBezTo>
                  <a:pt x="25577" y="28766"/>
                  <a:pt x="25527" y="28701"/>
                  <a:pt x="25474" y="28638"/>
                </a:cubicBezTo>
                <a:cubicBezTo>
                  <a:pt x="25288" y="28413"/>
                  <a:pt x="25099" y="28191"/>
                  <a:pt x="24912" y="27966"/>
                </a:cubicBezTo>
                <a:cubicBezTo>
                  <a:pt x="24899" y="27953"/>
                  <a:pt x="24893" y="27934"/>
                  <a:pt x="24884" y="27919"/>
                </a:cubicBezTo>
                <a:cubicBezTo>
                  <a:pt x="24991" y="27806"/>
                  <a:pt x="24995" y="27744"/>
                  <a:pt x="24871" y="27641"/>
                </a:cubicBezTo>
                <a:cubicBezTo>
                  <a:pt x="24760" y="27550"/>
                  <a:pt x="24639" y="27471"/>
                  <a:pt x="24517" y="27393"/>
                </a:cubicBezTo>
                <a:cubicBezTo>
                  <a:pt x="24234" y="27209"/>
                  <a:pt x="24050" y="26926"/>
                  <a:pt x="23816" y="26695"/>
                </a:cubicBezTo>
                <a:cubicBezTo>
                  <a:pt x="23716" y="26597"/>
                  <a:pt x="23605" y="26515"/>
                  <a:pt x="23498" y="26423"/>
                </a:cubicBezTo>
                <a:cubicBezTo>
                  <a:pt x="23500" y="26421"/>
                  <a:pt x="23503" y="26410"/>
                  <a:pt x="23507" y="26408"/>
                </a:cubicBezTo>
                <a:cubicBezTo>
                  <a:pt x="23802" y="26360"/>
                  <a:pt x="24097" y="26296"/>
                  <a:pt x="24394" y="26271"/>
                </a:cubicBezTo>
                <a:cubicBezTo>
                  <a:pt x="24482" y="26263"/>
                  <a:pt x="24570" y="26260"/>
                  <a:pt x="24658" y="26260"/>
                </a:cubicBezTo>
                <a:cubicBezTo>
                  <a:pt x="25018" y="26260"/>
                  <a:pt x="25374" y="26319"/>
                  <a:pt x="25726" y="26401"/>
                </a:cubicBezTo>
                <a:cubicBezTo>
                  <a:pt x="25753" y="26408"/>
                  <a:pt x="25782" y="26410"/>
                  <a:pt x="25811" y="26410"/>
                </a:cubicBezTo>
                <a:cubicBezTo>
                  <a:pt x="25829" y="26410"/>
                  <a:pt x="25847" y="26409"/>
                  <a:pt x="25865" y="26408"/>
                </a:cubicBezTo>
                <a:cubicBezTo>
                  <a:pt x="26074" y="26392"/>
                  <a:pt x="26084" y="26379"/>
                  <a:pt x="26053" y="26175"/>
                </a:cubicBezTo>
                <a:cubicBezTo>
                  <a:pt x="26050" y="26165"/>
                  <a:pt x="26054" y="26152"/>
                  <a:pt x="26059" y="26122"/>
                </a:cubicBezTo>
                <a:cubicBezTo>
                  <a:pt x="26182" y="26135"/>
                  <a:pt x="26303" y="26148"/>
                  <a:pt x="26426" y="26163"/>
                </a:cubicBezTo>
                <a:cubicBezTo>
                  <a:pt x="26488" y="26170"/>
                  <a:pt x="26549" y="26180"/>
                  <a:pt x="26611" y="26184"/>
                </a:cubicBezTo>
                <a:cubicBezTo>
                  <a:pt x="26621" y="26185"/>
                  <a:pt x="26631" y="26185"/>
                  <a:pt x="26640" y="26185"/>
                </a:cubicBezTo>
                <a:cubicBezTo>
                  <a:pt x="26722" y="26185"/>
                  <a:pt x="26785" y="26158"/>
                  <a:pt x="26780" y="26042"/>
                </a:cubicBezTo>
                <a:lnTo>
                  <a:pt x="26780" y="26042"/>
                </a:lnTo>
                <a:cubicBezTo>
                  <a:pt x="26892" y="26045"/>
                  <a:pt x="27000" y="26053"/>
                  <a:pt x="27107" y="26053"/>
                </a:cubicBezTo>
                <a:cubicBezTo>
                  <a:pt x="27151" y="26053"/>
                  <a:pt x="27195" y="26051"/>
                  <a:pt x="27239" y="26047"/>
                </a:cubicBezTo>
                <a:cubicBezTo>
                  <a:pt x="27397" y="26034"/>
                  <a:pt x="27554" y="25998"/>
                  <a:pt x="27708" y="25962"/>
                </a:cubicBezTo>
                <a:cubicBezTo>
                  <a:pt x="27804" y="25938"/>
                  <a:pt x="27831" y="25877"/>
                  <a:pt x="27775" y="25785"/>
                </a:cubicBezTo>
                <a:cubicBezTo>
                  <a:pt x="27696" y="25657"/>
                  <a:pt x="27619" y="25526"/>
                  <a:pt x="27531" y="25376"/>
                </a:cubicBezTo>
                <a:cubicBezTo>
                  <a:pt x="27621" y="25352"/>
                  <a:pt x="27704" y="25336"/>
                  <a:pt x="27784" y="25336"/>
                </a:cubicBezTo>
                <a:cubicBezTo>
                  <a:pt x="27835" y="25336"/>
                  <a:pt x="27884" y="25342"/>
                  <a:pt x="27933" y="25356"/>
                </a:cubicBezTo>
                <a:cubicBezTo>
                  <a:pt x="28078" y="25396"/>
                  <a:pt x="28220" y="25453"/>
                  <a:pt x="28364" y="25501"/>
                </a:cubicBezTo>
                <a:cubicBezTo>
                  <a:pt x="28397" y="25511"/>
                  <a:pt x="28431" y="25523"/>
                  <a:pt x="28466" y="25530"/>
                </a:cubicBezTo>
                <a:cubicBezTo>
                  <a:pt x="28497" y="25536"/>
                  <a:pt x="28524" y="25539"/>
                  <a:pt x="28546" y="25539"/>
                </a:cubicBezTo>
                <a:cubicBezTo>
                  <a:pt x="28627" y="25539"/>
                  <a:pt x="28652" y="25495"/>
                  <a:pt x="28648" y="25382"/>
                </a:cubicBezTo>
                <a:cubicBezTo>
                  <a:pt x="28648" y="25372"/>
                  <a:pt x="28657" y="25361"/>
                  <a:pt x="28664" y="25345"/>
                </a:cubicBezTo>
                <a:cubicBezTo>
                  <a:pt x="28766" y="25374"/>
                  <a:pt x="28864" y="25409"/>
                  <a:pt x="28966" y="25429"/>
                </a:cubicBezTo>
                <a:cubicBezTo>
                  <a:pt x="29067" y="25450"/>
                  <a:pt x="29166" y="25461"/>
                  <a:pt x="29265" y="25461"/>
                </a:cubicBezTo>
                <a:cubicBezTo>
                  <a:pt x="29439" y="25461"/>
                  <a:pt x="29610" y="25425"/>
                  <a:pt x="29774" y="25338"/>
                </a:cubicBezTo>
                <a:cubicBezTo>
                  <a:pt x="29869" y="25288"/>
                  <a:pt x="29907" y="25228"/>
                  <a:pt x="29850" y="25124"/>
                </a:cubicBezTo>
                <a:cubicBezTo>
                  <a:pt x="29811" y="25053"/>
                  <a:pt x="29788" y="24972"/>
                  <a:pt x="29753" y="24883"/>
                </a:cubicBezTo>
                <a:lnTo>
                  <a:pt x="29753" y="24883"/>
                </a:lnTo>
                <a:cubicBezTo>
                  <a:pt x="29823" y="24884"/>
                  <a:pt x="29886" y="24890"/>
                  <a:pt x="29946" y="24890"/>
                </a:cubicBezTo>
                <a:cubicBezTo>
                  <a:pt x="29959" y="24890"/>
                  <a:pt x="29971" y="24889"/>
                  <a:pt x="29984" y="24889"/>
                </a:cubicBezTo>
                <a:cubicBezTo>
                  <a:pt x="30181" y="24882"/>
                  <a:pt x="30381" y="24884"/>
                  <a:pt x="30576" y="24854"/>
                </a:cubicBezTo>
                <a:cubicBezTo>
                  <a:pt x="30843" y="24815"/>
                  <a:pt x="30856" y="24775"/>
                  <a:pt x="30731" y="24530"/>
                </a:cubicBezTo>
                <a:cubicBezTo>
                  <a:pt x="30799" y="24519"/>
                  <a:pt x="30863" y="24507"/>
                  <a:pt x="30926" y="24495"/>
                </a:cubicBezTo>
                <a:cubicBezTo>
                  <a:pt x="31014" y="24480"/>
                  <a:pt x="31103" y="24469"/>
                  <a:pt x="31190" y="24447"/>
                </a:cubicBezTo>
                <a:cubicBezTo>
                  <a:pt x="31290" y="24418"/>
                  <a:pt x="31376" y="24369"/>
                  <a:pt x="31328" y="24240"/>
                </a:cubicBezTo>
                <a:cubicBezTo>
                  <a:pt x="31419" y="24193"/>
                  <a:pt x="31510" y="24156"/>
                  <a:pt x="31591" y="24105"/>
                </a:cubicBezTo>
                <a:cubicBezTo>
                  <a:pt x="31702" y="24035"/>
                  <a:pt x="31702" y="23987"/>
                  <a:pt x="31611" y="23895"/>
                </a:cubicBezTo>
                <a:cubicBezTo>
                  <a:pt x="31497" y="23779"/>
                  <a:pt x="31384" y="23660"/>
                  <a:pt x="31272" y="23542"/>
                </a:cubicBezTo>
                <a:cubicBezTo>
                  <a:pt x="31258" y="23527"/>
                  <a:pt x="31244" y="23500"/>
                  <a:pt x="31246" y="23482"/>
                </a:cubicBezTo>
                <a:cubicBezTo>
                  <a:pt x="31294" y="23208"/>
                  <a:pt x="31153" y="22979"/>
                  <a:pt x="31064" y="22742"/>
                </a:cubicBezTo>
                <a:cubicBezTo>
                  <a:pt x="31015" y="22609"/>
                  <a:pt x="30926" y="22491"/>
                  <a:pt x="30866" y="22383"/>
                </a:cubicBezTo>
                <a:cubicBezTo>
                  <a:pt x="31131" y="22277"/>
                  <a:pt x="31399" y="22174"/>
                  <a:pt x="31663" y="22065"/>
                </a:cubicBezTo>
                <a:cubicBezTo>
                  <a:pt x="31736" y="22034"/>
                  <a:pt x="31801" y="21977"/>
                  <a:pt x="31875" y="21951"/>
                </a:cubicBezTo>
                <a:cubicBezTo>
                  <a:pt x="31985" y="21913"/>
                  <a:pt x="32103" y="21900"/>
                  <a:pt x="32211" y="21859"/>
                </a:cubicBezTo>
                <a:cubicBezTo>
                  <a:pt x="32345" y="21808"/>
                  <a:pt x="32480" y="21753"/>
                  <a:pt x="32599" y="21678"/>
                </a:cubicBezTo>
                <a:cubicBezTo>
                  <a:pt x="32723" y="21599"/>
                  <a:pt x="32719" y="21534"/>
                  <a:pt x="32628" y="21417"/>
                </a:cubicBezTo>
                <a:cubicBezTo>
                  <a:pt x="32593" y="21372"/>
                  <a:pt x="32559" y="21326"/>
                  <a:pt x="32521" y="21273"/>
                </a:cubicBezTo>
                <a:cubicBezTo>
                  <a:pt x="32676" y="21190"/>
                  <a:pt x="32825" y="21113"/>
                  <a:pt x="32969" y="21032"/>
                </a:cubicBezTo>
                <a:cubicBezTo>
                  <a:pt x="33195" y="20903"/>
                  <a:pt x="33421" y="20773"/>
                  <a:pt x="33647" y="20642"/>
                </a:cubicBezTo>
                <a:cubicBezTo>
                  <a:pt x="33755" y="20579"/>
                  <a:pt x="33756" y="20557"/>
                  <a:pt x="33660" y="20377"/>
                </a:cubicBezTo>
                <a:cubicBezTo>
                  <a:pt x="33732" y="20312"/>
                  <a:pt x="33813" y="20253"/>
                  <a:pt x="33879" y="20179"/>
                </a:cubicBezTo>
                <a:cubicBezTo>
                  <a:pt x="33972" y="20075"/>
                  <a:pt x="34059" y="19967"/>
                  <a:pt x="34136" y="19853"/>
                </a:cubicBezTo>
                <a:cubicBezTo>
                  <a:pt x="34202" y="19756"/>
                  <a:pt x="34162" y="19682"/>
                  <a:pt x="34072" y="19605"/>
                </a:cubicBezTo>
                <a:cubicBezTo>
                  <a:pt x="33940" y="19492"/>
                  <a:pt x="33825" y="19359"/>
                  <a:pt x="33708" y="19230"/>
                </a:cubicBezTo>
                <a:cubicBezTo>
                  <a:pt x="33652" y="19167"/>
                  <a:pt x="33681" y="19132"/>
                  <a:pt x="33752" y="19090"/>
                </a:cubicBezTo>
                <a:cubicBezTo>
                  <a:pt x="33973" y="18958"/>
                  <a:pt x="34188" y="18815"/>
                  <a:pt x="34403" y="18676"/>
                </a:cubicBezTo>
                <a:cubicBezTo>
                  <a:pt x="34504" y="18610"/>
                  <a:pt x="34601" y="18538"/>
                  <a:pt x="34699" y="18468"/>
                </a:cubicBezTo>
                <a:cubicBezTo>
                  <a:pt x="34764" y="18421"/>
                  <a:pt x="34817" y="18375"/>
                  <a:pt x="34743" y="18288"/>
                </a:cubicBezTo>
                <a:cubicBezTo>
                  <a:pt x="34729" y="18270"/>
                  <a:pt x="34750" y="18201"/>
                  <a:pt x="34775" y="18177"/>
                </a:cubicBezTo>
                <a:cubicBezTo>
                  <a:pt x="34879" y="18078"/>
                  <a:pt x="35002" y="17995"/>
                  <a:pt x="35097" y="17888"/>
                </a:cubicBezTo>
                <a:cubicBezTo>
                  <a:pt x="35185" y="17792"/>
                  <a:pt x="35254" y="17676"/>
                  <a:pt x="35316" y="17560"/>
                </a:cubicBezTo>
                <a:cubicBezTo>
                  <a:pt x="35365" y="17476"/>
                  <a:pt x="35360" y="17387"/>
                  <a:pt x="35252" y="17337"/>
                </a:cubicBezTo>
                <a:cubicBezTo>
                  <a:pt x="35228" y="17327"/>
                  <a:pt x="35211" y="17303"/>
                  <a:pt x="35182" y="17280"/>
                </a:cubicBezTo>
                <a:cubicBezTo>
                  <a:pt x="35284" y="17190"/>
                  <a:pt x="35376" y="17102"/>
                  <a:pt x="35473" y="17020"/>
                </a:cubicBezTo>
                <a:cubicBezTo>
                  <a:pt x="35759" y="16775"/>
                  <a:pt x="36055" y="16539"/>
                  <a:pt x="36335" y="16284"/>
                </a:cubicBezTo>
                <a:cubicBezTo>
                  <a:pt x="36642" y="16010"/>
                  <a:pt x="36973" y="15768"/>
                  <a:pt x="37287" y="15504"/>
                </a:cubicBezTo>
                <a:cubicBezTo>
                  <a:pt x="37363" y="15440"/>
                  <a:pt x="37426" y="15357"/>
                  <a:pt x="37481" y="15275"/>
                </a:cubicBezTo>
                <a:cubicBezTo>
                  <a:pt x="37521" y="15216"/>
                  <a:pt x="37501" y="15164"/>
                  <a:pt x="37429" y="15164"/>
                </a:cubicBezTo>
                <a:cubicBezTo>
                  <a:pt x="37424" y="15164"/>
                  <a:pt x="37419" y="15164"/>
                  <a:pt x="37413" y="15165"/>
                </a:cubicBezTo>
                <a:cubicBezTo>
                  <a:pt x="37283" y="15176"/>
                  <a:pt x="37152" y="15194"/>
                  <a:pt x="37023" y="15216"/>
                </a:cubicBezTo>
                <a:cubicBezTo>
                  <a:pt x="36771" y="15260"/>
                  <a:pt x="36520" y="15316"/>
                  <a:pt x="36266" y="15352"/>
                </a:cubicBezTo>
                <a:cubicBezTo>
                  <a:pt x="36020" y="15387"/>
                  <a:pt x="35772" y="15403"/>
                  <a:pt x="35523" y="15423"/>
                </a:cubicBezTo>
                <a:cubicBezTo>
                  <a:pt x="35402" y="15433"/>
                  <a:pt x="35279" y="15436"/>
                  <a:pt x="35156" y="15443"/>
                </a:cubicBezTo>
                <a:cubicBezTo>
                  <a:pt x="35151" y="15250"/>
                  <a:pt x="35143" y="15232"/>
                  <a:pt x="34975" y="15212"/>
                </a:cubicBezTo>
                <a:cubicBezTo>
                  <a:pt x="34923" y="15206"/>
                  <a:pt x="34870" y="15204"/>
                  <a:pt x="34817" y="15204"/>
                </a:cubicBezTo>
                <a:cubicBezTo>
                  <a:pt x="34742" y="15204"/>
                  <a:pt x="34666" y="15209"/>
                  <a:pt x="34591" y="15217"/>
                </a:cubicBezTo>
                <a:cubicBezTo>
                  <a:pt x="34173" y="15263"/>
                  <a:pt x="33756" y="15315"/>
                  <a:pt x="33337" y="15366"/>
                </a:cubicBezTo>
                <a:cubicBezTo>
                  <a:pt x="33336" y="15366"/>
                  <a:pt x="33335" y="15366"/>
                  <a:pt x="33334" y="15366"/>
                </a:cubicBezTo>
                <a:cubicBezTo>
                  <a:pt x="33325" y="15366"/>
                  <a:pt x="33315" y="15362"/>
                  <a:pt x="33303" y="15360"/>
                </a:cubicBezTo>
                <a:cubicBezTo>
                  <a:pt x="33330" y="15228"/>
                  <a:pt x="33356" y="15099"/>
                  <a:pt x="33381" y="14969"/>
                </a:cubicBezTo>
                <a:cubicBezTo>
                  <a:pt x="33401" y="14869"/>
                  <a:pt x="33350" y="14798"/>
                  <a:pt x="33237" y="14764"/>
                </a:cubicBezTo>
                <a:cubicBezTo>
                  <a:pt x="33182" y="14747"/>
                  <a:pt x="33127" y="14740"/>
                  <a:pt x="33073" y="14740"/>
                </a:cubicBezTo>
                <a:cubicBezTo>
                  <a:pt x="32973" y="14740"/>
                  <a:pt x="32876" y="14764"/>
                  <a:pt x="32779" y="14798"/>
                </a:cubicBezTo>
                <a:cubicBezTo>
                  <a:pt x="32732" y="14815"/>
                  <a:pt x="32685" y="14834"/>
                  <a:pt x="32628" y="14854"/>
                </a:cubicBezTo>
                <a:cubicBezTo>
                  <a:pt x="32614" y="14737"/>
                  <a:pt x="32550" y="14699"/>
                  <a:pt x="32465" y="14699"/>
                </a:cubicBezTo>
                <a:cubicBezTo>
                  <a:pt x="32450" y="14699"/>
                  <a:pt x="32434" y="14700"/>
                  <a:pt x="32418" y="14702"/>
                </a:cubicBezTo>
                <a:cubicBezTo>
                  <a:pt x="32166" y="14734"/>
                  <a:pt x="31914" y="14769"/>
                  <a:pt x="31662" y="14803"/>
                </a:cubicBezTo>
                <a:cubicBezTo>
                  <a:pt x="31657" y="14745"/>
                  <a:pt x="31642" y="14679"/>
                  <a:pt x="31647" y="14616"/>
                </a:cubicBezTo>
                <a:cubicBezTo>
                  <a:pt x="31655" y="14522"/>
                  <a:pt x="31610" y="14472"/>
                  <a:pt x="31533" y="14472"/>
                </a:cubicBezTo>
                <a:cubicBezTo>
                  <a:pt x="31511" y="14472"/>
                  <a:pt x="31487" y="14476"/>
                  <a:pt x="31461" y="14484"/>
                </a:cubicBezTo>
                <a:cubicBezTo>
                  <a:pt x="31294" y="14533"/>
                  <a:pt x="31129" y="14595"/>
                  <a:pt x="30967" y="14661"/>
                </a:cubicBezTo>
                <a:cubicBezTo>
                  <a:pt x="30629" y="14797"/>
                  <a:pt x="30293" y="14939"/>
                  <a:pt x="29956" y="15079"/>
                </a:cubicBezTo>
                <a:cubicBezTo>
                  <a:pt x="29906" y="15099"/>
                  <a:pt x="29857" y="15121"/>
                  <a:pt x="29803" y="15144"/>
                </a:cubicBezTo>
                <a:cubicBezTo>
                  <a:pt x="29802" y="14922"/>
                  <a:pt x="29799" y="14699"/>
                  <a:pt x="29801" y="14478"/>
                </a:cubicBezTo>
                <a:cubicBezTo>
                  <a:pt x="29801" y="14400"/>
                  <a:pt x="29774" y="14362"/>
                  <a:pt x="29696" y="14357"/>
                </a:cubicBezTo>
                <a:cubicBezTo>
                  <a:pt x="29664" y="14355"/>
                  <a:pt x="29634" y="14354"/>
                  <a:pt x="29603" y="14354"/>
                </a:cubicBezTo>
                <a:cubicBezTo>
                  <a:pt x="29405" y="14354"/>
                  <a:pt x="29220" y="14402"/>
                  <a:pt x="29056" y="14527"/>
                </a:cubicBezTo>
                <a:cubicBezTo>
                  <a:pt x="29010" y="14454"/>
                  <a:pt x="28974" y="14420"/>
                  <a:pt x="28929" y="14420"/>
                </a:cubicBezTo>
                <a:cubicBezTo>
                  <a:pt x="28895" y="14420"/>
                  <a:pt x="28855" y="14440"/>
                  <a:pt x="28803" y="14478"/>
                </a:cubicBezTo>
                <a:cubicBezTo>
                  <a:pt x="28646" y="14591"/>
                  <a:pt x="28488" y="14703"/>
                  <a:pt x="28336" y="14811"/>
                </a:cubicBezTo>
                <a:cubicBezTo>
                  <a:pt x="28313" y="14797"/>
                  <a:pt x="28304" y="14795"/>
                  <a:pt x="28302" y="14789"/>
                </a:cubicBezTo>
                <a:cubicBezTo>
                  <a:pt x="28253" y="14681"/>
                  <a:pt x="28226" y="14633"/>
                  <a:pt x="28181" y="14633"/>
                </a:cubicBezTo>
                <a:cubicBezTo>
                  <a:pt x="28146" y="14633"/>
                  <a:pt x="28100" y="14661"/>
                  <a:pt x="28025" y="14712"/>
                </a:cubicBezTo>
                <a:cubicBezTo>
                  <a:pt x="27797" y="14868"/>
                  <a:pt x="27566" y="15020"/>
                  <a:pt x="27343" y="15181"/>
                </a:cubicBezTo>
                <a:cubicBezTo>
                  <a:pt x="27254" y="15247"/>
                  <a:pt x="27183" y="15336"/>
                  <a:pt x="27096" y="15422"/>
                </a:cubicBezTo>
                <a:cubicBezTo>
                  <a:pt x="27077" y="15332"/>
                  <a:pt x="27060" y="15253"/>
                  <a:pt x="27044" y="15176"/>
                </a:cubicBezTo>
                <a:cubicBezTo>
                  <a:pt x="27029" y="15095"/>
                  <a:pt x="26999" y="15052"/>
                  <a:pt x="26949" y="15052"/>
                </a:cubicBezTo>
                <a:cubicBezTo>
                  <a:pt x="26924" y="15052"/>
                  <a:pt x="26893" y="15062"/>
                  <a:pt x="26857" y="15085"/>
                </a:cubicBezTo>
                <a:cubicBezTo>
                  <a:pt x="26684" y="15191"/>
                  <a:pt x="26517" y="15305"/>
                  <a:pt x="26358" y="15427"/>
                </a:cubicBezTo>
                <a:cubicBezTo>
                  <a:pt x="26195" y="15551"/>
                  <a:pt x="26024" y="15639"/>
                  <a:pt x="25829" y="15702"/>
                </a:cubicBezTo>
                <a:cubicBezTo>
                  <a:pt x="25675" y="15751"/>
                  <a:pt x="25527" y="15831"/>
                  <a:pt x="25388" y="15917"/>
                </a:cubicBezTo>
                <a:cubicBezTo>
                  <a:pt x="25284" y="15982"/>
                  <a:pt x="25207" y="16087"/>
                  <a:pt x="25104" y="16157"/>
                </a:cubicBezTo>
                <a:cubicBezTo>
                  <a:pt x="24995" y="16231"/>
                  <a:pt x="24865" y="16273"/>
                  <a:pt x="24754" y="16347"/>
                </a:cubicBezTo>
                <a:cubicBezTo>
                  <a:pt x="24621" y="16435"/>
                  <a:pt x="24507" y="16550"/>
                  <a:pt x="24372" y="16633"/>
                </a:cubicBezTo>
                <a:cubicBezTo>
                  <a:pt x="24151" y="16772"/>
                  <a:pt x="23920" y="16893"/>
                  <a:pt x="23694" y="17026"/>
                </a:cubicBezTo>
                <a:cubicBezTo>
                  <a:pt x="23517" y="17130"/>
                  <a:pt x="23344" y="17239"/>
                  <a:pt x="23169" y="17346"/>
                </a:cubicBezTo>
                <a:cubicBezTo>
                  <a:pt x="23159" y="17338"/>
                  <a:pt x="23150" y="17330"/>
                  <a:pt x="23142" y="17321"/>
                </a:cubicBezTo>
                <a:cubicBezTo>
                  <a:pt x="23251" y="17157"/>
                  <a:pt x="23349" y="16982"/>
                  <a:pt x="23473" y="16829"/>
                </a:cubicBezTo>
                <a:cubicBezTo>
                  <a:pt x="23646" y="16618"/>
                  <a:pt x="23834" y="16418"/>
                  <a:pt x="24023" y="16222"/>
                </a:cubicBezTo>
                <a:cubicBezTo>
                  <a:pt x="24209" y="16029"/>
                  <a:pt x="24398" y="15838"/>
                  <a:pt x="24594" y="15656"/>
                </a:cubicBezTo>
                <a:cubicBezTo>
                  <a:pt x="24821" y="15448"/>
                  <a:pt x="25057" y="15249"/>
                  <a:pt x="25290" y="15048"/>
                </a:cubicBezTo>
                <a:cubicBezTo>
                  <a:pt x="25304" y="15035"/>
                  <a:pt x="25318" y="15021"/>
                  <a:pt x="25330" y="15005"/>
                </a:cubicBezTo>
                <a:cubicBezTo>
                  <a:pt x="25424" y="14894"/>
                  <a:pt x="25419" y="14860"/>
                  <a:pt x="25295" y="14770"/>
                </a:cubicBezTo>
                <a:cubicBezTo>
                  <a:pt x="25341" y="14594"/>
                  <a:pt x="25506" y="14519"/>
                  <a:pt x="25618" y="14399"/>
                </a:cubicBezTo>
                <a:cubicBezTo>
                  <a:pt x="25664" y="14351"/>
                  <a:pt x="25721" y="14315"/>
                  <a:pt x="25772" y="14272"/>
                </a:cubicBezTo>
                <a:cubicBezTo>
                  <a:pt x="25853" y="14203"/>
                  <a:pt x="25897" y="14120"/>
                  <a:pt x="25941" y="14018"/>
                </a:cubicBezTo>
                <a:cubicBezTo>
                  <a:pt x="26009" y="13858"/>
                  <a:pt x="26127" y="13715"/>
                  <a:pt x="26236" y="13575"/>
                </a:cubicBezTo>
                <a:cubicBezTo>
                  <a:pt x="26303" y="13488"/>
                  <a:pt x="26406" y="13427"/>
                  <a:pt x="26476" y="13340"/>
                </a:cubicBezTo>
                <a:cubicBezTo>
                  <a:pt x="26553" y="13242"/>
                  <a:pt x="26533" y="13200"/>
                  <a:pt x="26417" y="13148"/>
                </a:cubicBezTo>
                <a:cubicBezTo>
                  <a:pt x="26368" y="13127"/>
                  <a:pt x="26322" y="13099"/>
                  <a:pt x="26256" y="13066"/>
                </a:cubicBezTo>
                <a:cubicBezTo>
                  <a:pt x="26339" y="12981"/>
                  <a:pt x="26406" y="12906"/>
                  <a:pt x="26481" y="12840"/>
                </a:cubicBezTo>
                <a:cubicBezTo>
                  <a:pt x="26640" y="12701"/>
                  <a:pt x="26800" y="12564"/>
                  <a:pt x="26964" y="12432"/>
                </a:cubicBezTo>
                <a:cubicBezTo>
                  <a:pt x="27051" y="12361"/>
                  <a:pt x="27151" y="12306"/>
                  <a:pt x="27240" y="12237"/>
                </a:cubicBezTo>
                <a:cubicBezTo>
                  <a:pt x="27311" y="12181"/>
                  <a:pt x="27391" y="12125"/>
                  <a:pt x="27306" y="12016"/>
                </a:cubicBezTo>
                <a:cubicBezTo>
                  <a:pt x="27293" y="11998"/>
                  <a:pt x="27321" y="11938"/>
                  <a:pt x="27345" y="11909"/>
                </a:cubicBezTo>
                <a:cubicBezTo>
                  <a:pt x="27481" y="11728"/>
                  <a:pt x="27620" y="11553"/>
                  <a:pt x="27758" y="11372"/>
                </a:cubicBezTo>
                <a:cubicBezTo>
                  <a:pt x="27784" y="11339"/>
                  <a:pt x="27808" y="11298"/>
                  <a:pt x="27819" y="11259"/>
                </a:cubicBezTo>
                <a:cubicBezTo>
                  <a:pt x="27866" y="11105"/>
                  <a:pt x="27865" y="10937"/>
                  <a:pt x="27631" y="10904"/>
                </a:cubicBezTo>
                <a:cubicBezTo>
                  <a:pt x="27600" y="10899"/>
                  <a:pt x="27572" y="10889"/>
                  <a:pt x="27535" y="10880"/>
                </a:cubicBezTo>
                <a:cubicBezTo>
                  <a:pt x="27554" y="10834"/>
                  <a:pt x="27573" y="10797"/>
                  <a:pt x="27589" y="10758"/>
                </a:cubicBezTo>
                <a:cubicBezTo>
                  <a:pt x="27644" y="10613"/>
                  <a:pt x="27721" y="10482"/>
                  <a:pt x="27747" y="10316"/>
                </a:cubicBezTo>
                <a:cubicBezTo>
                  <a:pt x="27772" y="10153"/>
                  <a:pt x="27900" y="10006"/>
                  <a:pt x="27985" y="9852"/>
                </a:cubicBezTo>
                <a:cubicBezTo>
                  <a:pt x="28004" y="9817"/>
                  <a:pt x="28030" y="9788"/>
                  <a:pt x="28047" y="9753"/>
                </a:cubicBezTo>
                <a:cubicBezTo>
                  <a:pt x="28104" y="9642"/>
                  <a:pt x="28094" y="9610"/>
                  <a:pt x="27975" y="9547"/>
                </a:cubicBezTo>
                <a:cubicBezTo>
                  <a:pt x="28045" y="9410"/>
                  <a:pt x="28114" y="9275"/>
                  <a:pt x="28185" y="9138"/>
                </a:cubicBezTo>
                <a:cubicBezTo>
                  <a:pt x="28245" y="9025"/>
                  <a:pt x="28324" y="8917"/>
                  <a:pt x="28360" y="8796"/>
                </a:cubicBezTo>
                <a:cubicBezTo>
                  <a:pt x="28409" y="8633"/>
                  <a:pt x="28387" y="8566"/>
                  <a:pt x="28255" y="8566"/>
                </a:cubicBezTo>
                <a:cubicBezTo>
                  <a:pt x="28238" y="8566"/>
                  <a:pt x="28218" y="8567"/>
                  <a:pt x="28197" y="8570"/>
                </a:cubicBezTo>
                <a:cubicBezTo>
                  <a:pt x="27991" y="8590"/>
                  <a:pt x="27787" y="8618"/>
                  <a:pt x="27582" y="8643"/>
                </a:cubicBezTo>
                <a:cubicBezTo>
                  <a:pt x="27526" y="8651"/>
                  <a:pt x="27468" y="8658"/>
                  <a:pt x="27412" y="8664"/>
                </a:cubicBezTo>
                <a:cubicBezTo>
                  <a:pt x="27391" y="8512"/>
                  <a:pt x="27375" y="8461"/>
                  <a:pt x="27289" y="8461"/>
                </a:cubicBezTo>
                <a:cubicBezTo>
                  <a:pt x="27256" y="8461"/>
                  <a:pt x="27213" y="8469"/>
                  <a:pt x="27154" y="8481"/>
                </a:cubicBezTo>
                <a:cubicBezTo>
                  <a:pt x="26898" y="8534"/>
                  <a:pt x="26645" y="8596"/>
                  <a:pt x="26390" y="8653"/>
                </a:cubicBezTo>
                <a:cubicBezTo>
                  <a:pt x="26360" y="8661"/>
                  <a:pt x="26331" y="8663"/>
                  <a:pt x="26297" y="8670"/>
                </a:cubicBezTo>
                <a:cubicBezTo>
                  <a:pt x="26425" y="8376"/>
                  <a:pt x="26544" y="8088"/>
                  <a:pt x="26673" y="7805"/>
                </a:cubicBezTo>
                <a:cubicBezTo>
                  <a:pt x="26730" y="7680"/>
                  <a:pt x="26801" y="7558"/>
                  <a:pt x="26877" y="7440"/>
                </a:cubicBezTo>
                <a:cubicBezTo>
                  <a:pt x="26965" y="7299"/>
                  <a:pt x="27065" y="7164"/>
                  <a:pt x="27157" y="7023"/>
                </a:cubicBezTo>
                <a:cubicBezTo>
                  <a:pt x="27185" y="6981"/>
                  <a:pt x="27203" y="6933"/>
                  <a:pt x="27219" y="6884"/>
                </a:cubicBezTo>
                <a:cubicBezTo>
                  <a:pt x="27253" y="6791"/>
                  <a:pt x="27244" y="6717"/>
                  <a:pt x="27125" y="6694"/>
                </a:cubicBezTo>
                <a:cubicBezTo>
                  <a:pt x="27091" y="6688"/>
                  <a:pt x="27062" y="6667"/>
                  <a:pt x="27019" y="6648"/>
                </a:cubicBezTo>
                <a:cubicBezTo>
                  <a:pt x="27034" y="6605"/>
                  <a:pt x="27046" y="6563"/>
                  <a:pt x="27063" y="6526"/>
                </a:cubicBezTo>
                <a:cubicBezTo>
                  <a:pt x="27182" y="6262"/>
                  <a:pt x="27304" y="6000"/>
                  <a:pt x="27423" y="5737"/>
                </a:cubicBezTo>
                <a:cubicBezTo>
                  <a:pt x="27438" y="5703"/>
                  <a:pt x="27456" y="5668"/>
                  <a:pt x="27469" y="5631"/>
                </a:cubicBezTo>
                <a:cubicBezTo>
                  <a:pt x="27523" y="5478"/>
                  <a:pt x="27512" y="5453"/>
                  <a:pt x="27367" y="5380"/>
                </a:cubicBezTo>
                <a:cubicBezTo>
                  <a:pt x="27414" y="5174"/>
                  <a:pt x="27466" y="4968"/>
                  <a:pt x="27506" y="4758"/>
                </a:cubicBezTo>
                <a:cubicBezTo>
                  <a:pt x="27525" y="4659"/>
                  <a:pt x="27525" y="4556"/>
                  <a:pt x="27522" y="4455"/>
                </a:cubicBezTo>
                <a:cubicBezTo>
                  <a:pt x="27518" y="4355"/>
                  <a:pt x="27461" y="4315"/>
                  <a:pt x="27368" y="4315"/>
                </a:cubicBezTo>
                <a:cubicBezTo>
                  <a:pt x="27362" y="4315"/>
                  <a:pt x="27355" y="4315"/>
                  <a:pt x="27348" y="4315"/>
                </a:cubicBezTo>
                <a:cubicBezTo>
                  <a:pt x="26952" y="4342"/>
                  <a:pt x="26556" y="4367"/>
                  <a:pt x="26159" y="4391"/>
                </a:cubicBezTo>
                <a:cubicBezTo>
                  <a:pt x="26156" y="4392"/>
                  <a:pt x="26153" y="4392"/>
                  <a:pt x="26150" y="4392"/>
                </a:cubicBezTo>
                <a:cubicBezTo>
                  <a:pt x="26130" y="4392"/>
                  <a:pt x="26111" y="4389"/>
                  <a:pt x="26097" y="4388"/>
                </a:cubicBezTo>
                <a:cubicBezTo>
                  <a:pt x="26156" y="4117"/>
                  <a:pt x="26216" y="3853"/>
                  <a:pt x="26267" y="3587"/>
                </a:cubicBezTo>
                <a:cubicBezTo>
                  <a:pt x="26276" y="3550"/>
                  <a:pt x="26240" y="3504"/>
                  <a:pt x="26224" y="3461"/>
                </a:cubicBezTo>
                <a:cubicBezTo>
                  <a:pt x="26213" y="3429"/>
                  <a:pt x="26188" y="3396"/>
                  <a:pt x="26192" y="3365"/>
                </a:cubicBezTo>
                <a:cubicBezTo>
                  <a:pt x="26210" y="3226"/>
                  <a:pt x="26237" y="3088"/>
                  <a:pt x="26257" y="2949"/>
                </a:cubicBezTo>
                <a:cubicBezTo>
                  <a:pt x="26267" y="2877"/>
                  <a:pt x="26280" y="2803"/>
                  <a:pt x="26277" y="2730"/>
                </a:cubicBezTo>
                <a:cubicBezTo>
                  <a:pt x="26271" y="2532"/>
                  <a:pt x="26225" y="2485"/>
                  <a:pt x="26014" y="2452"/>
                </a:cubicBezTo>
                <a:cubicBezTo>
                  <a:pt x="26084" y="2218"/>
                  <a:pt x="26139" y="1985"/>
                  <a:pt x="26223" y="1761"/>
                </a:cubicBezTo>
                <a:cubicBezTo>
                  <a:pt x="26350" y="1421"/>
                  <a:pt x="26499" y="1091"/>
                  <a:pt x="26632" y="754"/>
                </a:cubicBezTo>
                <a:cubicBezTo>
                  <a:pt x="26688" y="608"/>
                  <a:pt x="26736" y="459"/>
                  <a:pt x="26772" y="308"/>
                </a:cubicBezTo>
                <a:cubicBezTo>
                  <a:pt x="26790" y="232"/>
                  <a:pt x="26785" y="145"/>
                  <a:pt x="26770" y="67"/>
                </a:cubicBezTo>
                <a:cubicBezTo>
                  <a:pt x="26761" y="22"/>
                  <a:pt x="26736" y="0"/>
                  <a:pt x="26707" y="0"/>
                </a:cubicBezTo>
                <a:close/>
              </a:path>
            </a:pathLst>
          </a:custGeom>
          <a:solidFill>
            <a:srgbClr val="003100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37"/>
          <p:cNvSpPr/>
          <p:nvPr/>
        </p:nvSpPr>
        <p:spPr>
          <a:xfrm rot="-8100000">
            <a:off x="4359437" y="4400119"/>
            <a:ext cx="425135" cy="416903"/>
          </a:xfrm>
          <a:custGeom>
            <a:avLst/>
            <a:gdLst/>
            <a:ahLst/>
            <a:cxnLst/>
            <a:rect l="l" t="t" r="r" b="b"/>
            <a:pathLst>
              <a:path w="35377" h="34692" extrusionOk="0">
                <a:moveTo>
                  <a:pt x="27537" y="1"/>
                </a:moveTo>
                <a:cubicBezTo>
                  <a:pt x="27514" y="1"/>
                  <a:pt x="27492" y="3"/>
                  <a:pt x="27473" y="11"/>
                </a:cubicBezTo>
                <a:cubicBezTo>
                  <a:pt x="27266" y="96"/>
                  <a:pt x="27063" y="192"/>
                  <a:pt x="26864" y="295"/>
                </a:cubicBezTo>
                <a:cubicBezTo>
                  <a:pt x="26660" y="399"/>
                  <a:pt x="26463" y="518"/>
                  <a:pt x="26264" y="630"/>
                </a:cubicBezTo>
                <a:cubicBezTo>
                  <a:pt x="26263" y="618"/>
                  <a:pt x="26263" y="606"/>
                  <a:pt x="26263" y="595"/>
                </a:cubicBezTo>
                <a:cubicBezTo>
                  <a:pt x="26230" y="587"/>
                  <a:pt x="26191" y="567"/>
                  <a:pt x="26162" y="567"/>
                </a:cubicBezTo>
                <a:cubicBezTo>
                  <a:pt x="26156" y="567"/>
                  <a:pt x="26150" y="568"/>
                  <a:pt x="26144" y="570"/>
                </a:cubicBezTo>
                <a:cubicBezTo>
                  <a:pt x="25948" y="658"/>
                  <a:pt x="25757" y="759"/>
                  <a:pt x="25559" y="847"/>
                </a:cubicBezTo>
                <a:cubicBezTo>
                  <a:pt x="25496" y="876"/>
                  <a:pt x="25418" y="862"/>
                  <a:pt x="25355" y="889"/>
                </a:cubicBezTo>
                <a:cubicBezTo>
                  <a:pt x="25230" y="944"/>
                  <a:pt x="25113" y="1010"/>
                  <a:pt x="24985" y="1076"/>
                </a:cubicBezTo>
                <a:cubicBezTo>
                  <a:pt x="24983" y="1049"/>
                  <a:pt x="24982" y="1025"/>
                  <a:pt x="24981" y="999"/>
                </a:cubicBezTo>
                <a:cubicBezTo>
                  <a:pt x="24977" y="860"/>
                  <a:pt x="24926" y="791"/>
                  <a:pt x="24817" y="791"/>
                </a:cubicBezTo>
                <a:cubicBezTo>
                  <a:pt x="24792" y="791"/>
                  <a:pt x="24763" y="794"/>
                  <a:pt x="24732" y="802"/>
                </a:cubicBezTo>
                <a:cubicBezTo>
                  <a:pt x="24468" y="863"/>
                  <a:pt x="24206" y="933"/>
                  <a:pt x="23945" y="1005"/>
                </a:cubicBezTo>
                <a:cubicBezTo>
                  <a:pt x="23866" y="1027"/>
                  <a:pt x="23793" y="1069"/>
                  <a:pt x="23711" y="1105"/>
                </a:cubicBezTo>
                <a:cubicBezTo>
                  <a:pt x="23711" y="1073"/>
                  <a:pt x="23712" y="1033"/>
                  <a:pt x="23712" y="994"/>
                </a:cubicBezTo>
                <a:cubicBezTo>
                  <a:pt x="23711" y="929"/>
                  <a:pt x="23685" y="892"/>
                  <a:pt x="23642" y="892"/>
                </a:cubicBezTo>
                <a:cubicBezTo>
                  <a:pt x="23625" y="892"/>
                  <a:pt x="23606" y="897"/>
                  <a:pt x="23585" y="909"/>
                </a:cubicBezTo>
                <a:cubicBezTo>
                  <a:pt x="23490" y="959"/>
                  <a:pt x="23402" y="1026"/>
                  <a:pt x="23308" y="1077"/>
                </a:cubicBezTo>
                <a:cubicBezTo>
                  <a:pt x="23202" y="1134"/>
                  <a:pt x="23095" y="1187"/>
                  <a:pt x="22984" y="1229"/>
                </a:cubicBezTo>
                <a:cubicBezTo>
                  <a:pt x="22780" y="1303"/>
                  <a:pt x="22572" y="1366"/>
                  <a:pt x="22387" y="1428"/>
                </a:cubicBezTo>
                <a:cubicBezTo>
                  <a:pt x="22290" y="1205"/>
                  <a:pt x="22195" y="970"/>
                  <a:pt x="22090" y="742"/>
                </a:cubicBezTo>
                <a:cubicBezTo>
                  <a:pt x="22075" y="711"/>
                  <a:pt x="22021" y="674"/>
                  <a:pt x="21987" y="674"/>
                </a:cubicBezTo>
                <a:cubicBezTo>
                  <a:pt x="21984" y="674"/>
                  <a:pt x="21981" y="674"/>
                  <a:pt x="21978" y="675"/>
                </a:cubicBezTo>
                <a:cubicBezTo>
                  <a:pt x="21824" y="707"/>
                  <a:pt x="21673" y="754"/>
                  <a:pt x="21509" y="800"/>
                </a:cubicBezTo>
                <a:cubicBezTo>
                  <a:pt x="21486" y="763"/>
                  <a:pt x="21468" y="744"/>
                  <a:pt x="21444" y="744"/>
                </a:cubicBezTo>
                <a:cubicBezTo>
                  <a:pt x="21419" y="744"/>
                  <a:pt x="21387" y="764"/>
                  <a:pt x="21334" y="805"/>
                </a:cubicBezTo>
                <a:cubicBezTo>
                  <a:pt x="21212" y="898"/>
                  <a:pt x="21083" y="985"/>
                  <a:pt x="20942" y="1079"/>
                </a:cubicBezTo>
                <a:cubicBezTo>
                  <a:pt x="20910" y="993"/>
                  <a:pt x="20884" y="951"/>
                  <a:pt x="20846" y="951"/>
                </a:cubicBezTo>
                <a:cubicBezTo>
                  <a:pt x="20817" y="951"/>
                  <a:pt x="20781" y="975"/>
                  <a:pt x="20731" y="1022"/>
                </a:cubicBezTo>
                <a:cubicBezTo>
                  <a:pt x="20553" y="1187"/>
                  <a:pt x="20384" y="1362"/>
                  <a:pt x="20206" y="1529"/>
                </a:cubicBezTo>
                <a:cubicBezTo>
                  <a:pt x="20151" y="1578"/>
                  <a:pt x="20080" y="1611"/>
                  <a:pt x="20021" y="1649"/>
                </a:cubicBezTo>
                <a:cubicBezTo>
                  <a:pt x="19995" y="1532"/>
                  <a:pt x="19971" y="1429"/>
                  <a:pt x="19946" y="1325"/>
                </a:cubicBezTo>
                <a:cubicBezTo>
                  <a:pt x="19931" y="1260"/>
                  <a:pt x="19897" y="1230"/>
                  <a:pt x="19850" y="1230"/>
                </a:cubicBezTo>
                <a:cubicBezTo>
                  <a:pt x="19830" y="1230"/>
                  <a:pt x="19808" y="1236"/>
                  <a:pt x="19784" y="1247"/>
                </a:cubicBezTo>
                <a:cubicBezTo>
                  <a:pt x="19714" y="1280"/>
                  <a:pt x="19641" y="1318"/>
                  <a:pt x="19591" y="1375"/>
                </a:cubicBezTo>
                <a:cubicBezTo>
                  <a:pt x="19398" y="1599"/>
                  <a:pt x="19143" y="1742"/>
                  <a:pt x="18907" y="1913"/>
                </a:cubicBezTo>
                <a:cubicBezTo>
                  <a:pt x="18725" y="2047"/>
                  <a:pt x="18566" y="2215"/>
                  <a:pt x="18401" y="2374"/>
                </a:cubicBezTo>
                <a:cubicBezTo>
                  <a:pt x="18331" y="2440"/>
                  <a:pt x="18273" y="2518"/>
                  <a:pt x="18225" y="2573"/>
                </a:cubicBezTo>
                <a:cubicBezTo>
                  <a:pt x="18185" y="2416"/>
                  <a:pt x="18146" y="2247"/>
                  <a:pt x="18099" y="2082"/>
                </a:cubicBezTo>
                <a:cubicBezTo>
                  <a:pt x="18064" y="1961"/>
                  <a:pt x="18017" y="1845"/>
                  <a:pt x="17975" y="1728"/>
                </a:cubicBezTo>
                <a:cubicBezTo>
                  <a:pt x="17944" y="1645"/>
                  <a:pt x="17925" y="1611"/>
                  <a:pt x="17883" y="1611"/>
                </a:cubicBezTo>
                <a:cubicBezTo>
                  <a:pt x="17859" y="1611"/>
                  <a:pt x="17827" y="1622"/>
                  <a:pt x="17781" y="1642"/>
                </a:cubicBezTo>
                <a:cubicBezTo>
                  <a:pt x="17760" y="1650"/>
                  <a:pt x="17739" y="1659"/>
                  <a:pt x="17706" y="1673"/>
                </a:cubicBezTo>
                <a:cubicBezTo>
                  <a:pt x="17731" y="1422"/>
                  <a:pt x="17548" y="1268"/>
                  <a:pt x="17466" y="1071"/>
                </a:cubicBezTo>
                <a:cubicBezTo>
                  <a:pt x="17458" y="1053"/>
                  <a:pt x="17414" y="1035"/>
                  <a:pt x="17385" y="1035"/>
                </a:cubicBezTo>
                <a:cubicBezTo>
                  <a:pt x="17378" y="1035"/>
                  <a:pt x="17373" y="1035"/>
                  <a:pt x="17368" y="1037"/>
                </a:cubicBezTo>
                <a:cubicBezTo>
                  <a:pt x="17197" y="1105"/>
                  <a:pt x="17022" y="1172"/>
                  <a:pt x="16860" y="1258"/>
                </a:cubicBezTo>
                <a:cubicBezTo>
                  <a:pt x="16774" y="1305"/>
                  <a:pt x="16711" y="1390"/>
                  <a:pt x="16618" y="1475"/>
                </a:cubicBezTo>
                <a:lnTo>
                  <a:pt x="16618" y="1475"/>
                </a:lnTo>
                <a:cubicBezTo>
                  <a:pt x="16619" y="1471"/>
                  <a:pt x="16620" y="1454"/>
                  <a:pt x="16613" y="1443"/>
                </a:cubicBezTo>
                <a:cubicBezTo>
                  <a:pt x="16573" y="1375"/>
                  <a:pt x="16535" y="1342"/>
                  <a:pt x="16496" y="1342"/>
                </a:cubicBezTo>
                <a:cubicBezTo>
                  <a:pt x="16457" y="1342"/>
                  <a:pt x="16417" y="1372"/>
                  <a:pt x="16371" y="1431"/>
                </a:cubicBezTo>
                <a:cubicBezTo>
                  <a:pt x="16240" y="1598"/>
                  <a:pt x="16101" y="1761"/>
                  <a:pt x="15968" y="1926"/>
                </a:cubicBezTo>
                <a:cubicBezTo>
                  <a:pt x="15934" y="1967"/>
                  <a:pt x="15910" y="2016"/>
                  <a:pt x="15884" y="2057"/>
                </a:cubicBezTo>
                <a:cubicBezTo>
                  <a:pt x="15833" y="2000"/>
                  <a:pt x="15778" y="1941"/>
                  <a:pt x="15723" y="1881"/>
                </a:cubicBezTo>
                <a:cubicBezTo>
                  <a:pt x="15695" y="1851"/>
                  <a:pt x="15670" y="1837"/>
                  <a:pt x="15644" y="1837"/>
                </a:cubicBezTo>
                <a:cubicBezTo>
                  <a:pt x="15617" y="1837"/>
                  <a:pt x="15588" y="1854"/>
                  <a:pt x="15556" y="1885"/>
                </a:cubicBezTo>
                <a:cubicBezTo>
                  <a:pt x="15336" y="2096"/>
                  <a:pt x="15193" y="2345"/>
                  <a:pt x="15155" y="2652"/>
                </a:cubicBezTo>
                <a:cubicBezTo>
                  <a:pt x="15152" y="2669"/>
                  <a:pt x="15144" y="2688"/>
                  <a:pt x="15136" y="2709"/>
                </a:cubicBezTo>
                <a:cubicBezTo>
                  <a:pt x="15123" y="2705"/>
                  <a:pt x="15113" y="2704"/>
                  <a:pt x="15103" y="2699"/>
                </a:cubicBezTo>
                <a:cubicBezTo>
                  <a:pt x="15066" y="2677"/>
                  <a:pt x="15030" y="2654"/>
                  <a:pt x="14992" y="2631"/>
                </a:cubicBezTo>
                <a:cubicBezTo>
                  <a:pt x="14971" y="2669"/>
                  <a:pt x="14934" y="2705"/>
                  <a:pt x="14929" y="2746"/>
                </a:cubicBezTo>
                <a:cubicBezTo>
                  <a:pt x="14903" y="2954"/>
                  <a:pt x="14791" y="3109"/>
                  <a:pt x="14652" y="3253"/>
                </a:cubicBezTo>
                <a:cubicBezTo>
                  <a:pt x="14609" y="3299"/>
                  <a:pt x="14569" y="3346"/>
                  <a:pt x="14534" y="3386"/>
                </a:cubicBezTo>
                <a:cubicBezTo>
                  <a:pt x="14454" y="3297"/>
                  <a:pt x="14370" y="3212"/>
                  <a:pt x="14295" y="3121"/>
                </a:cubicBezTo>
                <a:cubicBezTo>
                  <a:pt x="14267" y="3087"/>
                  <a:pt x="14239" y="3074"/>
                  <a:pt x="14212" y="3074"/>
                </a:cubicBezTo>
                <a:cubicBezTo>
                  <a:pt x="14182" y="3074"/>
                  <a:pt x="14153" y="3091"/>
                  <a:pt x="14128" y="3116"/>
                </a:cubicBezTo>
                <a:cubicBezTo>
                  <a:pt x="13919" y="3324"/>
                  <a:pt x="13732" y="3548"/>
                  <a:pt x="13654" y="3845"/>
                </a:cubicBezTo>
                <a:cubicBezTo>
                  <a:pt x="13626" y="3955"/>
                  <a:pt x="13567" y="4060"/>
                  <a:pt x="13505" y="4212"/>
                </a:cubicBezTo>
                <a:cubicBezTo>
                  <a:pt x="13493" y="4168"/>
                  <a:pt x="13484" y="4128"/>
                  <a:pt x="13475" y="4091"/>
                </a:cubicBezTo>
                <a:cubicBezTo>
                  <a:pt x="13223" y="4151"/>
                  <a:pt x="13238" y="4387"/>
                  <a:pt x="13151" y="4547"/>
                </a:cubicBezTo>
                <a:cubicBezTo>
                  <a:pt x="13042" y="4745"/>
                  <a:pt x="12964" y="4961"/>
                  <a:pt x="12867" y="5166"/>
                </a:cubicBezTo>
                <a:cubicBezTo>
                  <a:pt x="12764" y="5380"/>
                  <a:pt x="12664" y="5596"/>
                  <a:pt x="12544" y="5802"/>
                </a:cubicBezTo>
                <a:cubicBezTo>
                  <a:pt x="12463" y="5941"/>
                  <a:pt x="12353" y="6062"/>
                  <a:pt x="12258" y="6191"/>
                </a:cubicBezTo>
                <a:cubicBezTo>
                  <a:pt x="12223" y="6237"/>
                  <a:pt x="12189" y="6285"/>
                  <a:pt x="12142" y="6349"/>
                </a:cubicBezTo>
                <a:cubicBezTo>
                  <a:pt x="12137" y="6305"/>
                  <a:pt x="12135" y="6282"/>
                  <a:pt x="12131" y="6258"/>
                </a:cubicBezTo>
                <a:cubicBezTo>
                  <a:pt x="12101" y="6093"/>
                  <a:pt x="12079" y="5927"/>
                  <a:pt x="12043" y="5764"/>
                </a:cubicBezTo>
                <a:cubicBezTo>
                  <a:pt x="12012" y="5626"/>
                  <a:pt x="11959" y="5493"/>
                  <a:pt x="11926" y="5356"/>
                </a:cubicBezTo>
                <a:cubicBezTo>
                  <a:pt x="11879" y="5152"/>
                  <a:pt x="11843" y="4946"/>
                  <a:pt x="11796" y="4742"/>
                </a:cubicBezTo>
                <a:cubicBezTo>
                  <a:pt x="11786" y="4703"/>
                  <a:pt x="11750" y="4668"/>
                  <a:pt x="11728" y="4631"/>
                </a:cubicBezTo>
                <a:cubicBezTo>
                  <a:pt x="11692" y="4655"/>
                  <a:pt x="11654" y="4679"/>
                  <a:pt x="11618" y="4703"/>
                </a:cubicBezTo>
                <a:cubicBezTo>
                  <a:pt x="11597" y="4554"/>
                  <a:pt x="11564" y="4400"/>
                  <a:pt x="11438" y="4334"/>
                </a:cubicBezTo>
                <a:cubicBezTo>
                  <a:pt x="11407" y="4223"/>
                  <a:pt x="11393" y="4132"/>
                  <a:pt x="11355" y="4052"/>
                </a:cubicBezTo>
                <a:cubicBezTo>
                  <a:pt x="11286" y="3902"/>
                  <a:pt x="11211" y="3751"/>
                  <a:pt x="11126" y="3608"/>
                </a:cubicBezTo>
                <a:cubicBezTo>
                  <a:pt x="11084" y="3540"/>
                  <a:pt x="11052" y="3510"/>
                  <a:pt x="11012" y="3510"/>
                </a:cubicBezTo>
                <a:cubicBezTo>
                  <a:pt x="10979" y="3510"/>
                  <a:pt x="10942" y="3529"/>
                  <a:pt x="10890" y="3562"/>
                </a:cubicBezTo>
                <a:cubicBezTo>
                  <a:pt x="10793" y="3625"/>
                  <a:pt x="10694" y="3680"/>
                  <a:pt x="10591" y="3742"/>
                </a:cubicBezTo>
                <a:cubicBezTo>
                  <a:pt x="10500" y="3388"/>
                  <a:pt x="10328" y="3068"/>
                  <a:pt x="10119" y="2764"/>
                </a:cubicBezTo>
                <a:cubicBezTo>
                  <a:pt x="10067" y="2688"/>
                  <a:pt x="10049" y="2589"/>
                  <a:pt x="9996" y="2514"/>
                </a:cubicBezTo>
                <a:cubicBezTo>
                  <a:pt x="9944" y="2438"/>
                  <a:pt x="9912" y="2403"/>
                  <a:pt x="9874" y="2403"/>
                </a:cubicBezTo>
                <a:cubicBezTo>
                  <a:pt x="9840" y="2403"/>
                  <a:pt x="9801" y="2431"/>
                  <a:pt x="9738" y="2484"/>
                </a:cubicBezTo>
                <a:cubicBezTo>
                  <a:pt x="9678" y="2293"/>
                  <a:pt x="9620" y="2107"/>
                  <a:pt x="9563" y="1921"/>
                </a:cubicBezTo>
                <a:cubicBezTo>
                  <a:pt x="9549" y="1876"/>
                  <a:pt x="9541" y="1829"/>
                  <a:pt x="9529" y="1784"/>
                </a:cubicBezTo>
                <a:cubicBezTo>
                  <a:pt x="9516" y="1730"/>
                  <a:pt x="9497" y="1685"/>
                  <a:pt x="9457" y="1685"/>
                </a:cubicBezTo>
                <a:cubicBezTo>
                  <a:pt x="9443" y="1685"/>
                  <a:pt x="9426" y="1691"/>
                  <a:pt x="9406" y="1704"/>
                </a:cubicBezTo>
                <a:cubicBezTo>
                  <a:pt x="9375" y="1603"/>
                  <a:pt x="9356" y="1504"/>
                  <a:pt x="9315" y="1414"/>
                </a:cubicBezTo>
                <a:cubicBezTo>
                  <a:pt x="9194" y="1149"/>
                  <a:pt x="9069" y="884"/>
                  <a:pt x="8935" y="626"/>
                </a:cubicBezTo>
                <a:cubicBezTo>
                  <a:pt x="8900" y="559"/>
                  <a:pt x="8823" y="516"/>
                  <a:pt x="8766" y="461"/>
                </a:cubicBezTo>
                <a:cubicBezTo>
                  <a:pt x="8724" y="533"/>
                  <a:pt x="8652" y="603"/>
                  <a:pt x="8647" y="676"/>
                </a:cubicBezTo>
                <a:cubicBezTo>
                  <a:pt x="8628" y="948"/>
                  <a:pt x="8632" y="1218"/>
                  <a:pt x="8629" y="1490"/>
                </a:cubicBezTo>
                <a:cubicBezTo>
                  <a:pt x="8629" y="1520"/>
                  <a:pt x="8641" y="1551"/>
                  <a:pt x="8649" y="1598"/>
                </a:cubicBezTo>
                <a:cubicBezTo>
                  <a:pt x="8622" y="1586"/>
                  <a:pt x="8601" y="1580"/>
                  <a:pt x="8584" y="1580"/>
                </a:cubicBezTo>
                <a:cubicBezTo>
                  <a:pt x="8529" y="1580"/>
                  <a:pt x="8528" y="1640"/>
                  <a:pt x="8520" y="1696"/>
                </a:cubicBezTo>
                <a:cubicBezTo>
                  <a:pt x="8476" y="2011"/>
                  <a:pt x="8431" y="2326"/>
                  <a:pt x="8386" y="2652"/>
                </a:cubicBezTo>
                <a:cubicBezTo>
                  <a:pt x="8350" y="2626"/>
                  <a:pt x="8319" y="2615"/>
                  <a:pt x="8292" y="2615"/>
                </a:cubicBezTo>
                <a:cubicBezTo>
                  <a:pt x="8237" y="2615"/>
                  <a:pt x="8201" y="2662"/>
                  <a:pt x="8179" y="2725"/>
                </a:cubicBezTo>
                <a:cubicBezTo>
                  <a:pt x="8130" y="2869"/>
                  <a:pt x="8088" y="3016"/>
                  <a:pt x="8057" y="3163"/>
                </a:cubicBezTo>
                <a:cubicBezTo>
                  <a:pt x="8024" y="3322"/>
                  <a:pt x="8000" y="3485"/>
                  <a:pt x="7983" y="3646"/>
                </a:cubicBezTo>
                <a:cubicBezTo>
                  <a:pt x="7968" y="3780"/>
                  <a:pt x="7968" y="3916"/>
                  <a:pt x="7960" y="4058"/>
                </a:cubicBezTo>
                <a:cubicBezTo>
                  <a:pt x="7898" y="4012"/>
                  <a:pt x="7818" y="3968"/>
                  <a:pt x="7757" y="3904"/>
                </a:cubicBezTo>
                <a:cubicBezTo>
                  <a:pt x="7729" y="3874"/>
                  <a:pt x="7703" y="3862"/>
                  <a:pt x="7681" y="3862"/>
                </a:cubicBezTo>
                <a:cubicBezTo>
                  <a:pt x="7647" y="3862"/>
                  <a:pt x="7620" y="3889"/>
                  <a:pt x="7598" y="3923"/>
                </a:cubicBezTo>
                <a:cubicBezTo>
                  <a:pt x="7545" y="4005"/>
                  <a:pt x="7491" y="4089"/>
                  <a:pt x="7466" y="4180"/>
                </a:cubicBezTo>
                <a:cubicBezTo>
                  <a:pt x="7394" y="4444"/>
                  <a:pt x="7335" y="4709"/>
                  <a:pt x="7278" y="4976"/>
                </a:cubicBezTo>
                <a:cubicBezTo>
                  <a:pt x="7264" y="5038"/>
                  <a:pt x="7280" y="5104"/>
                  <a:pt x="7281" y="5171"/>
                </a:cubicBezTo>
                <a:cubicBezTo>
                  <a:pt x="7223" y="5142"/>
                  <a:pt x="7156" y="5110"/>
                  <a:pt x="7089" y="5077"/>
                </a:cubicBezTo>
                <a:cubicBezTo>
                  <a:pt x="7058" y="5062"/>
                  <a:pt x="7030" y="5054"/>
                  <a:pt x="7006" y="5054"/>
                </a:cubicBezTo>
                <a:cubicBezTo>
                  <a:pt x="6956" y="5054"/>
                  <a:pt x="6923" y="5088"/>
                  <a:pt x="6914" y="5159"/>
                </a:cubicBezTo>
                <a:cubicBezTo>
                  <a:pt x="6894" y="5310"/>
                  <a:pt x="6897" y="5462"/>
                  <a:pt x="6884" y="5614"/>
                </a:cubicBezTo>
                <a:cubicBezTo>
                  <a:pt x="6872" y="5737"/>
                  <a:pt x="6844" y="5858"/>
                  <a:pt x="6838" y="5980"/>
                </a:cubicBezTo>
                <a:cubicBezTo>
                  <a:pt x="6832" y="6139"/>
                  <a:pt x="6775" y="6286"/>
                  <a:pt x="6746" y="6439"/>
                </a:cubicBezTo>
                <a:cubicBezTo>
                  <a:pt x="6739" y="6480"/>
                  <a:pt x="6756" y="6526"/>
                  <a:pt x="6744" y="6563"/>
                </a:cubicBezTo>
                <a:cubicBezTo>
                  <a:pt x="6735" y="6591"/>
                  <a:pt x="6693" y="6608"/>
                  <a:pt x="6668" y="6629"/>
                </a:cubicBezTo>
                <a:cubicBezTo>
                  <a:pt x="6634" y="6581"/>
                  <a:pt x="6592" y="6562"/>
                  <a:pt x="6544" y="6562"/>
                </a:cubicBezTo>
                <a:cubicBezTo>
                  <a:pt x="6519" y="6562"/>
                  <a:pt x="6493" y="6567"/>
                  <a:pt x="6466" y="6576"/>
                </a:cubicBezTo>
                <a:cubicBezTo>
                  <a:pt x="6466" y="6576"/>
                  <a:pt x="6465" y="6576"/>
                  <a:pt x="6465" y="6576"/>
                </a:cubicBezTo>
                <a:cubicBezTo>
                  <a:pt x="6457" y="6576"/>
                  <a:pt x="6446" y="6562"/>
                  <a:pt x="6436" y="6557"/>
                </a:cubicBezTo>
                <a:cubicBezTo>
                  <a:pt x="6401" y="6541"/>
                  <a:pt x="6368" y="6527"/>
                  <a:pt x="6326" y="6527"/>
                </a:cubicBezTo>
                <a:cubicBezTo>
                  <a:pt x="6325" y="6527"/>
                  <a:pt x="6323" y="6527"/>
                  <a:pt x="6322" y="6527"/>
                </a:cubicBezTo>
                <a:cubicBezTo>
                  <a:pt x="6288" y="6506"/>
                  <a:pt x="6259" y="6475"/>
                  <a:pt x="6223" y="6463"/>
                </a:cubicBezTo>
                <a:cubicBezTo>
                  <a:pt x="6081" y="6413"/>
                  <a:pt x="5940" y="6363"/>
                  <a:pt x="5794" y="6329"/>
                </a:cubicBezTo>
                <a:cubicBezTo>
                  <a:pt x="5738" y="6315"/>
                  <a:pt x="5699" y="6306"/>
                  <a:pt x="5670" y="6306"/>
                </a:cubicBezTo>
                <a:cubicBezTo>
                  <a:pt x="5606" y="6306"/>
                  <a:pt x="5593" y="6349"/>
                  <a:pt x="5571" y="6479"/>
                </a:cubicBezTo>
                <a:cubicBezTo>
                  <a:pt x="5535" y="6684"/>
                  <a:pt x="5518" y="6891"/>
                  <a:pt x="5493" y="7104"/>
                </a:cubicBezTo>
                <a:cubicBezTo>
                  <a:pt x="5350" y="7124"/>
                  <a:pt x="5344" y="7129"/>
                  <a:pt x="5386" y="7299"/>
                </a:cubicBezTo>
                <a:cubicBezTo>
                  <a:pt x="5407" y="7395"/>
                  <a:pt x="5434" y="7488"/>
                  <a:pt x="5468" y="7580"/>
                </a:cubicBezTo>
                <a:cubicBezTo>
                  <a:pt x="5500" y="7664"/>
                  <a:pt x="5542" y="7746"/>
                  <a:pt x="5581" y="7831"/>
                </a:cubicBezTo>
                <a:cubicBezTo>
                  <a:pt x="5468" y="7792"/>
                  <a:pt x="5355" y="7755"/>
                  <a:pt x="5231" y="7715"/>
                </a:cubicBezTo>
                <a:cubicBezTo>
                  <a:pt x="5223" y="7743"/>
                  <a:pt x="5217" y="7769"/>
                  <a:pt x="5210" y="7797"/>
                </a:cubicBezTo>
                <a:cubicBezTo>
                  <a:pt x="5194" y="7785"/>
                  <a:pt x="5179" y="7774"/>
                  <a:pt x="5133" y="7738"/>
                </a:cubicBezTo>
                <a:lnTo>
                  <a:pt x="5133" y="7738"/>
                </a:lnTo>
                <a:cubicBezTo>
                  <a:pt x="5134" y="7865"/>
                  <a:pt x="5113" y="7973"/>
                  <a:pt x="5139" y="8069"/>
                </a:cubicBezTo>
                <a:cubicBezTo>
                  <a:pt x="5249" y="8480"/>
                  <a:pt x="5357" y="8892"/>
                  <a:pt x="5495" y="9293"/>
                </a:cubicBezTo>
                <a:cubicBezTo>
                  <a:pt x="5596" y="9586"/>
                  <a:pt x="5740" y="9864"/>
                  <a:pt x="5864" y="10149"/>
                </a:cubicBezTo>
                <a:cubicBezTo>
                  <a:pt x="5885" y="10197"/>
                  <a:pt x="5904" y="10245"/>
                  <a:pt x="5931" y="10308"/>
                </a:cubicBezTo>
                <a:cubicBezTo>
                  <a:pt x="5765" y="10206"/>
                  <a:pt x="5621" y="10117"/>
                  <a:pt x="5470" y="10025"/>
                </a:cubicBezTo>
                <a:lnTo>
                  <a:pt x="5447" y="10059"/>
                </a:lnTo>
                <a:cubicBezTo>
                  <a:pt x="5352" y="10039"/>
                  <a:pt x="5268" y="10020"/>
                  <a:pt x="5179" y="10000"/>
                </a:cubicBezTo>
                <a:lnTo>
                  <a:pt x="5179" y="10000"/>
                </a:lnTo>
                <a:cubicBezTo>
                  <a:pt x="5181" y="10034"/>
                  <a:pt x="5182" y="10066"/>
                  <a:pt x="5182" y="10072"/>
                </a:cubicBezTo>
                <a:cubicBezTo>
                  <a:pt x="4970" y="10018"/>
                  <a:pt x="4757" y="9968"/>
                  <a:pt x="4546" y="9911"/>
                </a:cubicBezTo>
                <a:cubicBezTo>
                  <a:pt x="4528" y="9906"/>
                  <a:pt x="4512" y="9904"/>
                  <a:pt x="4498" y="9904"/>
                </a:cubicBezTo>
                <a:cubicBezTo>
                  <a:pt x="4442" y="9904"/>
                  <a:pt x="4419" y="9943"/>
                  <a:pt x="4402" y="10010"/>
                </a:cubicBezTo>
                <a:cubicBezTo>
                  <a:pt x="4354" y="10197"/>
                  <a:pt x="4403" y="10374"/>
                  <a:pt x="4435" y="10554"/>
                </a:cubicBezTo>
                <a:cubicBezTo>
                  <a:pt x="4449" y="10632"/>
                  <a:pt x="4489" y="10710"/>
                  <a:pt x="4417" y="10784"/>
                </a:cubicBezTo>
                <a:cubicBezTo>
                  <a:pt x="4403" y="10797"/>
                  <a:pt x="4405" y="10836"/>
                  <a:pt x="4409" y="10862"/>
                </a:cubicBezTo>
                <a:cubicBezTo>
                  <a:pt x="4439" y="11077"/>
                  <a:pt x="4515" y="11274"/>
                  <a:pt x="4644" y="11461"/>
                </a:cubicBezTo>
                <a:cubicBezTo>
                  <a:pt x="4661" y="11437"/>
                  <a:pt x="4673" y="11420"/>
                  <a:pt x="4693" y="11392"/>
                </a:cubicBezTo>
                <a:cubicBezTo>
                  <a:pt x="4697" y="11443"/>
                  <a:pt x="4700" y="11485"/>
                  <a:pt x="4704" y="11531"/>
                </a:cubicBezTo>
                <a:cubicBezTo>
                  <a:pt x="4631" y="11543"/>
                  <a:pt x="4559" y="11553"/>
                  <a:pt x="4489" y="11568"/>
                </a:cubicBezTo>
                <a:cubicBezTo>
                  <a:pt x="4367" y="11592"/>
                  <a:pt x="4348" y="11620"/>
                  <a:pt x="4414" y="11728"/>
                </a:cubicBezTo>
                <a:cubicBezTo>
                  <a:pt x="4476" y="11828"/>
                  <a:pt x="4551" y="11918"/>
                  <a:pt x="4625" y="12008"/>
                </a:cubicBezTo>
                <a:cubicBezTo>
                  <a:pt x="4851" y="12277"/>
                  <a:pt x="5077" y="12543"/>
                  <a:pt x="5315" y="12824"/>
                </a:cubicBezTo>
                <a:cubicBezTo>
                  <a:pt x="5215" y="12864"/>
                  <a:pt x="5135" y="12903"/>
                  <a:pt x="5051" y="12929"/>
                </a:cubicBezTo>
                <a:cubicBezTo>
                  <a:pt x="4960" y="12957"/>
                  <a:pt x="4950" y="13007"/>
                  <a:pt x="4999" y="13076"/>
                </a:cubicBezTo>
                <a:cubicBezTo>
                  <a:pt x="5052" y="13156"/>
                  <a:pt x="5103" y="13245"/>
                  <a:pt x="5174" y="13310"/>
                </a:cubicBezTo>
                <a:cubicBezTo>
                  <a:pt x="5405" y="13523"/>
                  <a:pt x="5655" y="13707"/>
                  <a:pt x="5930" y="13867"/>
                </a:cubicBezTo>
                <a:cubicBezTo>
                  <a:pt x="6211" y="14032"/>
                  <a:pt x="6475" y="14229"/>
                  <a:pt x="6743" y="14416"/>
                </a:cubicBezTo>
                <a:cubicBezTo>
                  <a:pt x="6998" y="14594"/>
                  <a:pt x="7250" y="14778"/>
                  <a:pt x="7504" y="14959"/>
                </a:cubicBezTo>
                <a:cubicBezTo>
                  <a:pt x="7530" y="14978"/>
                  <a:pt x="7552" y="14997"/>
                  <a:pt x="7571" y="15038"/>
                </a:cubicBezTo>
                <a:cubicBezTo>
                  <a:pt x="6736" y="14871"/>
                  <a:pt x="5905" y="14691"/>
                  <a:pt x="5068" y="14539"/>
                </a:cubicBezTo>
                <a:cubicBezTo>
                  <a:pt x="4235" y="14388"/>
                  <a:pt x="3400" y="14259"/>
                  <a:pt x="2563" y="14138"/>
                </a:cubicBezTo>
                <a:cubicBezTo>
                  <a:pt x="1722" y="14016"/>
                  <a:pt x="871" y="13953"/>
                  <a:pt x="32" y="13867"/>
                </a:cubicBezTo>
                <a:cubicBezTo>
                  <a:pt x="20" y="14045"/>
                  <a:pt x="10" y="14195"/>
                  <a:pt x="2" y="14345"/>
                </a:cubicBezTo>
                <a:cubicBezTo>
                  <a:pt x="0" y="14369"/>
                  <a:pt x="11" y="14409"/>
                  <a:pt x="27" y="14418"/>
                </a:cubicBezTo>
                <a:cubicBezTo>
                  <a:pt x="148" y="14478"/>
                  <a:pt x="266" y="14562"/>
                  <a:pt x="391" y="14578"/>
                </a:cubicBezTo>
                <a:cubicBezTo>
                  <a:pt x="778" y="14630"/>
                  <a:pt x="1169" y="14644"/>
                  <a:pt x="1557" y="14694"/>
                </a:cubicBezTo>
                <a:cubicBezTo>
                  <a:pt x="2464" y="14807"/>
                  <a:pt x="3370" y="14925"/>
                  <a:pt x="4274" y="15056"/>
                </a:cubicBezTo>
                <a:cubicBezTo>
                  <a:pt x="4932" y="15151"/>
                  <a:pt x="5585" y="15270"/>
                  <a:pt x="6240" y="15379"/>
                </a:cubicBezTo>
                <a:cubicBezTo>
                  <a:pt x="6291" y="15388"/>
                  <a:pt x="6339" y="15407"/>
                  <a:pt x="6386" y="15445"/>
                </a:cubicBezTo>
                <a:cubicBezTo>
                  <a:pt x="6282" y="15436"/>
                  <a:pt x="6177" y="15416"/>
                  <a:pt x="6075" y="15416"/>
                </a:cubicBezTo>
                <a:cubicBezTo>
                  <a:pt x="6053" y="15416"/>
                  <a:pt x="6031" y="15417"/>
                  <a:pt x="6009" y="15419"/>
                </a:cubicBezTo>
                <a:cubicBezTo>
                  <a:pt x="5796" y="15440"/>
                  <a:pt x="5583" y="15481"/>
                  <a:pt x="5372" y="15519"/>
                </a:cubicBezTo>
                <a:cubicBezTo>
                  <a:pt x="5350" y="15524"/>
                  <a:pt x="5331" y="15563"/>
                  <a:pt x="5320" y="15575"/>
                </a:cubicBezTo>
                <a:cubicBezTo>
                  <a:pt x="5268" y="15590"/>
                  <a:pt x="5221" y="15599"/>
                  <a:pt x="5177" y="15614"/>
                </a:cubicBezTo>
                <a:cubicBezTo>
                  <a:pt x="5025" y="15667"/>
                  <a:pt x="5027" y="15666"/>
                  <a:pt x="5118" y="15796"/>
                </a:cubicBezTo>
                <a:cubicBezTo>
                  <a:pt x="5194" y="15904"/>
                  <a:pt x="5263" y="16018"/>
                  <a:pt x="5331" y="16125"/>
                </a:cubicBezTo>
                <a:cubicBezTo>
                  <a:pt x="5299" y="16118"/>
                  <a:pt x="5268" y="16115"/>
                  <a:pt x="5237" y="16115"/>
                </a:cubicBezTo>
                <a:cubicBezTo>
                  <a:pt x="5037" y="16115"/>
                  <a:pt x="4865" y="16247"/>
                  <a:pt x="4682" y="16340"/>
                </a:cubicBezTo>
                <a:cubicBezTo>
                  <a:pt x="4531" y="16417"/>
                  <a:pt x="4384" y="16506"/>
                  <a:pt x="4237" y="16594"/>
                </a:cubicBezTo>
                <a:cubicBezTo>
                  <a:pt x="4034" y="16716"/>
                  <a:pt x="4030" y="16784"/>
                  <a:pt x="4215" y="16959"/>
                </a:cubicBezTo>
                <a:cubicBezTo>
                  <a:pt x="4053" y="17088"/>
                  <a:pt x="3883" y="17206"/>
                  <a:pt x="3733" y="17344"/>
                </a:cubicBezTo>
                <a:cubicBezTo>
                  <a:pt x="3590" y="17475"/>
                  <a:pt x="3468" y="17627"/>
                  <a:pt x="3334" y="17767"/>
                </a:cubicBezTo>
                <a:cubicBezTo>
                  <a:pt x="3276" y="17829"/>
                  <a:pt x="3299" y="17876"/>
                  <a:pt x="3361" y="17906"/>
                </a:cubicBezTo>
                <a:cubicBezTo>
                  <a:pt x="3469" y="17957"/>
                  <a:pt x="3579" y="18009"/>
                  <a:pt x="3693" y="18044"/>
                </a:cubicBezTo>
                <a:cubicBezTo>
                  <a:pt x="3890" y="18105"/>
                  <a:pt x="4096" y="18138"/>
                  <a:pt x="4289" y="18213"/>
                </a:cubicBezTo>
                <a:cubicBezTo>
                  <a:pt x="4420" y="18265"/>
                  <a:pt x="4526" y="18374"/>
                  <a:pt x="4677" y="18387"/>
                </a:cubicBezTo>
                <a:cubicBezTo>
                  <a:pt x="4784" y="18396"/>
                  <a:pt x="4892" y="18415"/>
                  <a:pt x="5006" y="18432"/>
                </a:cubicBezTo>
                <a:cubicBezTo>
                  <a:pt x="4754" y="18806"/>
                  <a:pt x="4523" y="19197"/>
                  <a:pt x="4120" y="19490"/>
                </a:cubicBezTo>
                <a:cubicBezTo>
                  <a:pt x="4212" y="19504"/>
                  <a:pt x="4261" y="19510"/>
                  <a:pt x="4332" y="19520"/>
                </a:cubicBezTo>
                <a:cubicBezTo>
                  <a:pt x="4290" y="19550"/>
                  <a:pt x="4268" y="19576"/>
                  <a:pt x="4243" y="19582"/>
                </a:cubicBezTo>
                <a:cubicBezTo>
                  <a:pt x="4188" y="19594"/>
                  <a:pt x="4142" y="19602"/>
                  <a:pt x="4153" y="19680"/>
                </a:cubicBezTo>
                <a:cubicBezTo>
                  <a:pt x="4157" y="19701"/>
                  <a:pt x="4116" y="19735"/>
                  <a:pt x="4089" y="19752"/>
                </a:cubicBezTo>
                <a:cubicBezTo>
                  <a:pt x="3926" y="19849"/>
                  <a:pt x="3829" y="20005"/>
                  <a:pt x="3757" y="20168"/>
                </a:cubicBezTo>
                <a:cubicBezTo>
                  <a:pt x="3704" y="20288"/>
                  <a:pt x="3632" y="20395"/>
                  <a:pt x="3579" y="20512"/>
                </a:cubicBezTo>
                <a:cubicBezTo>
                  <a:pt x="3531" y="20615"/>
                  <a:pt x="3548" y="20647"/>
                  <a:pt x="3659" y="20672"/>
                </a:cubicBezTo>
                <a:cubicBezTo>
                  <a:pt x="3695" y="20680"/>
                  <a:pt x="3731" y="20693"/>
                  <a:pt x="3796" y="20713"/>
                </a:cubicBezTo>
                <a:cubicBezTo>
                  <a:pt x="3739" y="20807"/>
                  <a:pt x="3697" y="20895"/>
                  <a:pt x="3639" y="20971"/>
                </a:cubicBezTo>
                <a:cubicBezTo>
                  <a:pt x="3525" y="21120"/>
                  <a:pt x="3401" y="21260"/>
                  <a:pt x="3288" y="21409"/>
                </a:cubicBezTo>
                <a:cubicBezTo>
                  <a:pt x="3234" y="21481"/>
                  <a:pt x="3214" y="21556"/>
                  <a:pt x="3325" y="21608"/>
                </a:cubicBezTo>
                <a:cubicBezTo>
                  <a:pt x="3400" y="21641"/>
                  <a:pt x="3409" y="21697"/>
                  <a:pt x="3364" y="21769"/>
                </a:cubicBezTo>
                <a:cubicBezTo>
                  <a:pt x="3268" y="21924"/>
                  <a:pt x="3190" y="22083"/>
                  <a:pt x="3181" y="22269"/>
                </a:cubicBezTo>
                <a:cubicBezTo>
                  <a:pt x="3175" y="22401"/>
                  <a:pt x="3194" y="22458"/>
                  <a:pt x="3327" y="22478"/>
                </a:cubicBezTo>
                <a:cubicBezTo>
                  <a:pt x="3566" y="22515"/>
                  <a:pt x="3806" y="22537"/>
                  <a:pt x="4047" y="22555"/>
                </a:cubicBezTo>
                <a:cubicBezTo>
                  <a:pt x="4141" y="22561"/>
                  <a:pt x="4186" y="22566"/>
                  <a:pt x="4143" y="22681"/>
                </a:cubicBezTo>
                <a:cubicBezTo>
                  <a:pt x="4105" y="22787"/>
                  <a:pt x="4091" y="22904"/>
                  <a:pt x="4080" y="23018"/>
                </a:cubicBezTo>
                <a:cubicBezTo>
                  <a:pt x="4059" y="23214"/>
                  <a:pt x="3944" y="23362"/>
                  <a:pt x="3857" y="23527"/>
                </a:cubicBezTo>
                <a:cubicBezTo>
                  <a:pt x="3788" y="23656"/>
                  <a:pt x="3725" y="23791"/>
                  <a:pt x="3683" y="23930"/>
                </a:cubicBezTo>
                <a:cubicBezTo>
                  <a:pt x="3639" y="24077"/>
                  <a:pt x="3695" y="24147"/>
                  <a:pt x="3837" y="24147"/>
                </a:cubicBezTo>
                <a:cubicBezTo>
                  <a:pt x="3847" y="24147"/>
                  <a:pt x="3858" y="24147"/>
                  <a:pt x="3870" y="24146"/>
                </a:cubicBezTo>
                <a:cubicBezTo>
                  <a:pt x="3916" y="24144"/>
                  <a:pt x="3963" y="24141"/>
                  <a:pt x="4037" y="24137"/>
                </a:cubicBezTo>
                <a:lnTo>
                  <a:pt x="4037" y="24137"/>
                </a:lnTo>
                <a:cubicBezTo>
                  <a:pt x="3986" y="24267"/>
                  <a:pt x="3946" y="24382"/>
                  <a:pt x="3898" y="24494"/>
                </a:cubicBezTo>
                <a:cubicBezTo>
                  <a:pt x="3854" y="24594"/>
                  <a:pt x="3798" y="24687"/>
                  <a:pt x="3752" y="24787"/>
                </a:cubicBezTo>
                <a:cubicBezTo>
                  <a:pt x="3672" y="24960"/>
                  <a:pt x="3688" y="25013"/>
                  <a:pt x="3870" y="25129"/>
                </a:cubicBezTo>
                <a:cubicBezTo>
                  <a:pt x="3822" y="25339"/>
                  <a:pt x="3772" y="25562"/>
                  <a:pt x="3720" y="25783"/>
                </a:cubicBezTo>
                <a:cubicBezTo>
                  <a:pt x="3702" y="25859"/>
                  <a:pt x="3809" y="25978"/>
                  <a:pt x="3894" y="25978"/>
                </a:cubicBezTo>
                <a:cubicBezTo>
                  <a:pt x="3899" y="25978"/>
                  <a:pt x="3905" y="25977"/>
                  <a:pt x="3910" y="25976"/>
                </a:cubicBezTo>
                <a:cubicBezTo>
                  <a:pt x="3996" y="25960"/>
                  <a:pt x="4079" y="25940"/>
                  <a:pt x="4162" y="25924"/>
                </a:cubicBezTo>
                <a:cubicBezTo>
                  <a:pt x="4164" y="25923"/>
                  <a:pt x="4167" y="25923"/>
                  <a:pt x="4169" y="25923"/>
                </a:cubicBezTo>
                <a:cubicBezTo>
                  <a:pt x="4182" y="25923"/>
                  <a:pt x="4196" y="25930"/>
                  <a:pt x="4218" y="25934"/>
                </a:cubicBezTo>
                <a:cubicBezTo>
                  <a:pt x="4214" y="25973"/>
                  <a:pt x="4217" y="26013"/>
                  <a:pt x="4208" y="26049"/>
                </a:cubicBezTo>
                <a:cubicBezTo>
                  <a:pt x="4160" y="26250"/>
                  <a:pt x="4109" y="26451"/>
                  <a:pt x="4059" y="26651"/>
                </a:cubicBezTo>
                <a:cubicBezTo>
                  <a:pt x="4053" y="26682"/>
                  <a:pt x="4047" y="26713"/>
                  <a:pt x="4043" y="26744"/>
                </a:cubicBezTo>
                <a:cubicBezTo>
                  <a:pt x="4029" y="26883"/>
                  <a:pt x="4057" y="26913"/>
                  <a:pt x="4237" y="26956"/>
                </a:cubicBezTo>
                <a:cubicBezTo>
                  <a:pt x="4220" y="27071"/>
                  <a:pt x="4208" y="27185"/>
                  <a:pt x="4188" y="27300"/>
                </a:cubicBezTo>
                <a:cubicBezTo>
                  <a:pt x="4167" y="27419"/>
                  <a:pt x="4137" y="27536"/>
                  <a:pt x="4121" y="27655"/>
                </a:cubicBezTo>
                <a:cubicBezTo>
                  <a:pt x="4095" y="27846"/>
                  <a:pt x="4162" y="27920"/>
                  <a:pt x="4369" y="27921"/>
                </a:cubicBezTo>
                <a:cubicBezTo>
                  <a:pt x="4369" y="27961"/>
                  <a:pt x="4372" y="28002"/>
                  <a:pt x="4368" y="28041"/>
                </a:cubicBezTo>
                <a:cubicBezTo>
                  <a:pt x="4351" y="28208"/>
                  <a:pt x="4332" y="28374"/>
                  <a:pt x="4311" y="28539"/>
                </a:cubicBezTo>
                <a:cubicBezTo>
                  <a:pt x="4300" y="28640"/>
                  <a:pt x="4286" y="28740"/>
                  <a:pt x="4268" y="28839"/>
                </a:cubicBezTo>
                <a:cubicBezTo>
                  <a:pt x="4253" y="28926"/>
                  <a:pt x="4213" y="29012"/>
                  <a:pt x="4295" y="29091"/>
                </a:cubicBezTo>
                <a:cubicBezTo>
                  <a:pt x="4311" y="29108"/>
                  <a:pt x="4299" y="29158"/>
                  <a:pt x="4294" y="29192"/>
                </a:cubicBezTo>
                <a:cubicBezTo>
                  <a:pt x="4228" y="29595"/>
                  <a:pt x="4271" y="29991"/>
                  <a:pt x="4377" y="30384"/>
                </a:cubicBezTo>
                <a:cubicBezTo>
                  <a:pt x="4385" y="30410"/>
                  <a:pt x="4394" y="30437"/>
                  <a:pt x="4407" y="30459"/>
                </a:cubicBezTo>
                <a:cubicBezTo>
                  <a:pt x="4441" y="30519"/>
                  <a:pt x="4472" y="30550"/>
                  <a:pt x="4504" y="30550"/>
                </a:cubicBezTo>
                <a:cubicBezTo>
                  <a:pt x="4534" y="30550"/>
                  <a:pt x="4565" y="30524"/>
                  <a:pt x="4599" y="30469"/>
                </a:cubicBezTo>
                <a:cubicBezTo>
                  <a:pt x="4671" y="30355"/>
                  <a:pt x="4729" y="30232"/>
                  <a:pt x="4791" y="30111"/>
                </a:cubicBezTo>
                <a:cubicBezTo>
                  <a:pt x="4883" y="29933"/>
                  <a:pt x="4970" y="29756"/>
                  <a:pt x="5062" y="29578"/>
                </a:cubicBezTo>
                <a:cubicBezTo>
                  <a:pt x="5070" y="29560"/>
                  <a:pt x="5091" y="29531"/>
                  <a:pt x="5103" y="29531"/>
                </a:cubicBezTo>
                <a:cubicBezTo>
                  <a:pt x="5104" y="29531"/>
                  <a:pt x="5104" y="29531"/>
                  <a:pt x="5105" y="29531"/>
                </a:cubicBezTo>
                <a:cubicBezTo>
                  <a:pt x="5118" y="29534"/>
                  <a:pt x="5130" y="29535"/>
                  <a:pt x="5141" y="29535"/>
                </a:cubicBezTo>
                <a:cubicBezTo>
                  <a:pt x="5236" y="29535"/>
                  <a:pt x="5260" y="29448"/>
                  <a:pt x="5297" y="29381"/>
                </a:cubicBezTo>
                <a:cubicBezTo>
                  <a:pt x="5441" y="29120"/>
                  <a:pt x="5581" y="28856"/>
                  <a:pt x="5716" y="28605"/>
                </a:cubicBezTo>
                <a:cubicBezTo>
                  <a:pt x="5738" y="28603"/>
                  <a:pt x="5746" y="28602"/>
                  <a:pt x="5749" y="28602"/>
                </a:cubicBezTo>
                <a:cubicBezTo>
                  <a:pt x="5751" y="28602"/>
                  <a:pt x="5751" y="28602"/>
                  <a:pt x="5752" y="28602"/>
                </a:cubicBezTo>
                <a:cubicBezTo>
                  <a:pt x="5835" y="28653"/>
                  <a:pt x="5892" y="28681"/>
                  <a:pt x="5941" y="28681"/>
                </a:cubicBezTo>
                <a:cubicBezTo>
                  <a:pt x="6006" y="28681"/>
                  <a:pt x="6059" y="28635"/>
                  <a:pt x="6146" y="28535"/>
                </a:cubicBezTo>
                <a:cubicBezTo>
                  <a:pt x="6273" y="28389"/>
                  <a:pt x="6396" y="28237"/>
                  <a:pt x="6527" y="28093"/>
                </a:cubicBezTo>
                <a:cubicBezTo>
                  <a:pt x="6552" y="28064"/>
                  <a:pt x="6604" y="28059"/>
                  <a:pt x="6642" y="28039"/>
                </a:cubicBezTo>
                <a:cubicBezTo>
                  <a:pt x="6686" y="28018"/>
                  <a:pt x="6738" y="28002"/>
                  <a:pt x="6765" y="27967"/>
                </a:cubicBezTo>
                <a:cubicBezTo>
                  <a:pt x="6878" y="27832"/>
                  <a:pt x="6982" y="27692"/>
                  <a:pt x="7098" y="27545"/>
                </a:cubicBezTo>
                <a:cubicBezTo>
                  <a:pt x="7190" y="27629"/>
                  <a:pt x="7288" y="27715"/>
                  <a:pt x="7384" y="27803"/>
                </a:cubicBezTo>
                <a:cubicBezTo>
                  <a:pt x="7442" y="27854"/>
                  <a:pt x="7500" y="27907"/>
                  <a:pt x="7554" y="27963"/>
                </a:cubicBezTo>
                <a:cubicBezTo>
                  <a:pt x="7587" y="27998"/>
                  <a:pt x="7619" y="28014"/>
                  <a:pt x="7649" y="28014"/>
                </a:cubicBezTo>
                <a:cubicBezTo>
                  <a:pt x="7685" y="28014"/>
                  <a:pt x="7718" y="27991"/>
                  <a:pt x="7749" y="27951"/>
                </a:cubicBezTo>
                <a:cubicBezTo>
                  <a:pt x="7798" y="27885"/>
                  <a:pt x="7842" y="27815"/>
                  <a:pt x="7885" y="27746"/>
                </a:cubicBezTo>
                <a:cubicBezTo>
                  <a:pt x="8035" y="27496"/>
                  <a:pt x="8184" y="27246"/>
                  <a:pt x="8333" y="26995"/>
                </a:cubicBezTo>
                <a:cubicBezTo>
                  <a:pt x="8343" y="26978"/>
                  <a:pt x="8358" y="26965"/>
                  <a:pt x="8369" y="26953"/>
                </a:cubicBezTo>
                <a:cubicBezTo>
                  <a:pt x="8420" y="26975"/>
                  <a:pt x="8459" y="26988"/>
                  <a:pt x="8492" y="26988"/>
                </a:cubicBezTo>
                <a:cubicBezTo>
                  <a:pt x="8552" y="26988"/>
                  <a:pt x="8590" y="26947"/>
                  <a:pt x="8627" y="26850"/>
                </a:cubicBezTo>
                <a:cubicBezTo>
                  <a:pt x="8678" y="26716"/>
                  <a:pt x="8710" y="26574"/>
                  <a:pt x="8745" y="26434"/>
                </a:cubicBezTo>
                <a:cubicBezTo>
                  <a:pt x="8826" y="26106"/>
                  <a:pt x="9033" y="25840"/>
                  <a:pt x="9173" y="25541"/>
                </a:cubicBezTo>
                <a:cubicBezTo>
                  <a:pt x="9233" y="25417"/>
                  <a:pt x="9275" y="25284"/>
                  <a:pt x="9325" y="25153"/>
                </a:cubicBezTo>
                <a:cubicBezTo>
                  <a:pt x="9326" y="25153"/>
                  <a:pt x="9329" y="25153"/>
                  <a:pt x="9332" y="25153"/>
                </a:cubicBezTo>
                <a:cubicBezTo>
                  <a:pt x="9337" y="25153"/>
                  <a:pt x="9342" y="25153"/>
                  <a:pt x="9343" y="25155"/>
                </a:cubicBezTo>
                <a:cubicBezTo>
                  <a:pt x="9485" y="25420"/>
                  <a:pt x="9641" y="25677"/>
                  <a:pt x="9765" y="25950"/>
                </a:cubicBezTo>
                <a:cubicBezTo>
                  <a:pt x="9950" y="26361"/>
                  <a:pt x="10031" y="26802"/>
                  <a:pt x="10079" y="27249"/>
                </a:cubicBezTo>
                <a:cubicBezTo>
                  <a:pt x="10085" y="27295"/>
                  <a:pt x="10102" y="27341"/>
                  <a:pt x="10120" y="27383"/>
                </a:cubicBezTo>
                <a:cubicBezTo>
                  <a:pt x="10169" y="27497"/>
                  <a:pt x="10195" y="27545"/>
                  <a:pt x="10246" y="27545"/>
                </a:cubicBezTo>
                <a:cubicBezTo>
                  <a:pt x="10280" y="27545"/>
                  <a:pt x="10327" y="27523"/>
                  <a:pt x="10401" y="27484"/>
                </a:cubicBezTo>
                <a:cubicBezTo>
                  <a:pt x="10411" y="27479"/>
                  <a:pt x="10423" y="27479"/>
                  <a:pt x="10454" y="27470"/>
                </a:cubicBezTo>
                <a:cubicBezTo>
                  <a:pt x="10483" y="27592"/>
                  <a:pt x="10510" y="27711"/>
                  <a:pt x="10536" y="27830"/>
                </a:cubicBezTo>
                <a:cubicBezTo>
                  <a:pt x="10551" y="27892"/>
                  <a:pt x="10561" y="27954"/>
                  <a:pt x="10577" y="28014"/>
                </a:cubicBezTo>
                <a:cubicBezTo>
                  <a:pt x="10597" y="28085"/>
                  <a:pt x="10629" y="28142"/>
                  <a:pt x="10697" y="28142"/>
                </a:cubicBezTo>
                <a:cubicBezTo>
                  <a:pt x="10717" y="28142"/>
                  <a:pt x="10740" y="28137"/>
                  <a:pt x="10767" y="28127"/>
                </a:cubicBezTo>
                <a:cubicBezTo>
                  <a:pt x="10815" y="28277"/>
                  <a:pt x="10851" y="28426"/>
                  <a:pt x="10913" y="28563"/>
                </a:cubicBezTo>
                <a:cubicBezTo>
                  <a:pt x="10978" y="28708"/>
                  <a:pt x="11064" y="28844"/>
                  <a:pt x="11148" y="28978"/>
                </a:cubicBezTo>
                <a:cubicBezTo>
                  <a:pt x="11175" y="29020"/>
                  <a:pt x="11207" y="29042"/>
                  <a:pt x="11240" y="29042"/>
                </a:cubicBezTo>
                <a:cubicBezTo>
                  <a:pt x="11271" y="29042"/>
                  <a:pt x="11304" y="29023"/>
                  <a:pt x="11337" y="28983"/>
                </a:cubicBezTo>
                <a:cubicBezTo>
                  <a:pt x="11431" y="28866"/>
                  <a:pt x="11530" y="28751"/>
                  <a:pt x="11643" y="28618"/>
                </a:cubicBezTo>
                <a:cubicBezTo>
                  <a:pt x="11728" y="28743"/>
                  <a:pt x="11786" y="28858"/>
                  <a:pt x="11795" y="28991"/>
                </a:cubicBezTo>
                <a:cubicBezTo>
                  <a:pt x="11803" y="29142"/>
                  <a:pt x="11797" y="29295"/>
                  <a:pt x="11798" y="29446"/>
                </a:cubicBezTo>
                <a:cubicBezTo>
                  <a:pt x="11798" y="29482"/>
                  <a:pt x="11800" y="29517"/>
                  <a:pt x="11805" y="29552"/>
                </a:cubicBezTo>
                <a:cubicBezTo>
                  <a:pt x="11818" y="29654"/>
                  <a:pt x="11844" y="29699"/>
                  <a:pt x="11905" y="29699"/>
                </a:cubicBezTo>
                <a:cubicBezTo>
                  <a:pt x="11931" y="29699"/>
                  <a:pt x="11963" y="29691"/>
                  <a:pt x="12003" y="29675"/>
                </a:cubicBezTo>
                <a:cubicBezTo>
                  <a:pt x="12006" y="29674"/>
                  <a:pt x="12009" y="29674"/>
                  <a:pt x="12012" y="29674"/>
                </a:cubicBezTo>
                <a:cubicBezTo>
                  <a:pt x="12021" y="29674"/>
                  <a:pt x="12032" y="29676"/>
                  <a:pt x="12045" y="29677"/>
                </a:cubicBezTo>
                <a:cubicBezTo>
                  <a:pt x="12052" y="29782"/>
                  <a:pt x="12050" y="29887"/>
                  <a:pt x="12064" y="29990"/>
                </a:cubicBezTo>
                <a:cubicBezTo>
                  <a:pt x="12103" y="30271"/>
                  <a:pt x="12203" y="30524"/>
                  <a:pt x="12417" y="30722"/>
                </a:cubicBezTo>
                <a:cubicBezTo>
                  <a:pt x="12458" y="30761"/>
                  <a:pt x="12497" y="30784"/>
                  <a:pt x="12536" y="30784"/>
                </a:cubicBezTo>
                <a:cubicBezTo>
                  <a:pt x="12571" y="30784"/>
                  <a:pt x="12606" y="30765"/>
                  <a:pt x="12644" y="30724"/>
                </a:cubicBezTo>
                <a:cubicBezTo>
                  <a:pt x="12698" y="30664"/>
                  <a:pt x="12767" y="30617"/>
                  <a:pt x="12840" y="30554"/>
                </a:cubicBezTo>
                <a:cubicBezTo>
                  <a:pt x="12866" y="30636"/>
                  <a:pt x="12882" y="30706"/>
                  <a:pt x="12909" y="30773"/>
                </a:cubicBezTo>
                <a:cubicBezTo>
                  <a:pt x="12981" y="30957"/>
                  <a:pt x="13046" y="31147"/>
                  <a:pt x="13137" y="31321"/>
                </a:cubicBezTo>
                <a:cubicBezTo>
                  <a:pt x="13202" y="31445"/>
                  <a:pt x="13245" y="31505"/>
                  <a:pt x="13298" y="31505"/>
                </a:cubicBezTo>
                <a:cubicBezTo>
                  <a:pt x="13346" y="31505"/>
                  <a:pt x="13403" y="31455"/>
                  <a:pt x="13493" y="31359"/>
                </a:cubicBezTo>
                <a:cubicBezTo>
                  <a:pt x="13528" y="31419"/>
                  <a:pt x="13559" y="31476"/>
                  <a:pt x="13591" y="31532"/>
                </a:cubicBezTo>
                <a:cubicBezTo>
                  <a:pt x="13636" y="31611"/>
                  <a:pt x="13674" y="31692"/>
                  <a:pt x="13725" y="31765"/>
                </a:cubicBezTo>
                <a:cubicBezTo>
                  <a:pt x="13763" y="31822"/>
                  <a:pt x="13809" y="31869"/>
                  <a:pt x="13867" y="31869"/>
                </a:cubicBezTo>
                <a:cubicBezTo>
                  <a:pt x="13897" y="31869"/>
                  <a:pt x="13929" y="31857"/>
                  <a:pt x="13966" y="31827"/>
                </a:cubicBezTo>
                <a:cubicBezTo>
                  <a:pt x="14040" y="31898"/>
                  <a:pt x="14104" y="31970"/>
                  <a:pt x="14180" y="32030"/>
                </a:cubicBezTo>
                <a:cubicBezTo>
                  <a:pt x="14222" y="32064"/>
                  <a:pt x="14255" y="32080"/>
                  <a:pt x="14283" y="32080"/>
                </a:cubicBezTo>
                <a:cubicBezTo>
                  <a:pt x="14323" y="32080"/>
                  <a:pt x="14352" y="32047"/>
                  <a:pt x="14385" y="31980"/>
                </a:cubicBezTo>
                <a:cubicBezTo>
                  <a:pt x="14457" y="31833"/>
                  <a:pt x="14532" y="31688"/>
                  <a:pt x="14607" y="31543"/>
                </a:cubicBezTo>
                <a:cubicBezTo>
                  <a:pt x="14617" y="31524"/>
                  <a:pt x="14637" y="31501"/>
                  <a:pt x="14656" y="31498"/>
                </a:cubicBezTo>
                <a:cubicBezTo>
                  <a:pt x="14930" y="31455"/>
                  <a:pt x="15099" y="31245"/>
                  <a:pt x="15295" y="31084"/>
                </a:cubicBezTo>
                <a:cubicBezTo>
                  <a:pt x="15403" y="30993"/>
                  <a:pt x="15485" y="30873"/>
                  <a:pt x="15567" y="30778"/>
                </a:cubicBezTo>
                <a:cubicBezTo>
                  <a:pt x="15754" y="30993"/>
                  <a:pt x="15941" y="31212"/>
                  <a:pt x="16131" y="31426"/>
                </a:cubicBezTo>
                <a:cubicBezTo>
                  <a:pt x="16184" y="31487"/>
                  <a:pt x="16258" y="31528"/>
                  <a:pt x="16307" y="31590"/>
                </a:cubicBezTo>
                <a:cubicBezTo>
                  <a:pt x="16380" y="31680"/>
                  <a:pt x="16431" y="31789"/>
                  <a:pt x="16505" y="31877"/>
                </a:cubicBezTo>
                <a:cubicBezTo>
                  <a:pt x="16596" y="31987"/>
                  <a:pt x="16692" y="32097"/>
                  <a:pt x="16803" y="32185"/>
                </a:cubicBezTo>
                <a:cubicBezTo>
                  <a:pt x="16850" y="32221"/>
                  <a:pt x="16887" y="32238"/>
                  <a:pt x="16920" y="32238"/>
                </a:cubicBezTo>
                <a:cubicBezTo>
                  <a:pt x="16970" y="32238"/>
                  <a:pt x="17010" y="32199"/>
                  <a:pt x="17058" y="32125"/>
                </a:cubicBezTo>
                <a:cubicBezTo>
                  <a:pt x="17089" y="32077"/>
                  <a:pt x="17122" y="32030"/>
                  <a:pt x="17160" y="31976"/>
                </a:cubicBezTo>
                <a:cubicBezTo>
                  <a:pt x="17290" y="32095"/>
                  <a:pt x="17410" y="32210"/>
                  <a:pt x="17536" y="32319"/>
                </a:cubicBezTo>
                <a:cubicBezTo>
                  <a:pt x="17731" y="32491"/>
                  <a:pt x="17928" y="32661"/>
                  <a:pt x="18125" y="32831"/>
                </a:cubicBezTo>
                <a:cubicBezTo>
                  <a:pt x="18165" y="32865"/>
                  <a:pt x="18191" y="32884"/>
                  <a:pt x="18219" y="32884"/>
                </a:cubicBezTo>
                <a:cubicBezTo>
                  <a:pt x="18258" y="32884"/>
                  <a:pt x="18299" y="32845"/>
                  <a:pt x="18380" y="32758"/>
                </a:cubicBezTo>
                <a:cubicBezTo>
                  <a:pt x="18465" y="32804"/>
                  <a:pt x="18549" y="32861"/>
                  <a:pt x="18640" y="32900"/>
                </a:cubicBezTo>
                <a:cubicBezTo>
                  <a:pt x="18767" y="32952"/>
                  <a:pt x="18899" y="33000"/>
                  <a:pt x="19033" y="33035"/>
                </a:cubicBezTo>
                <a:cubicBezTo>
                  <a:pt x="19052" y="33039"/>
                  <a:pt x="19069" y="33042"/>
                  <a:pt x="19085" y="33042"/>
                </a:cubicBezTo>
                <a:cubicBezTo>
                  <a:pt x="19165" y="33042"/>
                  <a:pt x="19211" y="32982"/>
                  <a:pt x="19246" y="32891"/>
                </a:cubicBezTo>
                <a:cubicBezTo>
                  <a:pt x="19309" y="32730"/>
                  <a:pt x="19396" y="32578"/>
                  <a:pt x="19480" y="32424"/>
                </a:cubicBezTo>
                <a:cubicBezTo>
                  <a:pt x="19500" y="32389"/>
                  <a:pt x="19520" y="32374"/>
                  <a:pt x="19542" y="32374"/>
                </a:cubicBezTo>
                <a:cubicBezTo>
                  <a:pt x="19567" y="32374"/>
                  <a:pt x="19594" y="32392"/>
                  <a:pt x="19626" y="32419"/>
                </a:cubicBezTo>
                <a:cubicBezTo>
                  <a:pt x="19822" y="32584"/>
                  <a:pt x="20028" y="32740"/>
                  <a:pt x="20231" y="32897"/>
                </a:cubicBezTo>
                <a:cubicBezTo>
                  <a:pt x="20326" y="32972"/>
                  <a:pt x="20427" y="33040"/>
                  <a:pt x="20526" y="33109"/>
                </a:cubicBezTo>
                <a:cubicBezTo>
                  <a:pt x="20561" y="33133"/>
                  <a:pt x="20594" y="33154"/>
                  <a:pt x="20627" y="33154"/>
                </a:cubicBezTo>
                <a:cubicBezTo>
                  <a:pt x="20656" y="33154"/>
                  <a:pt x="20684" y="33137"/>
                  <a:pt x="20711" y="33091"/>
                </a:cubicBezTo>
                <a:cubicBezTo>
                  <a:pt x="20717" y="33081"/>
                  <a:pt x="20741" y="33076"/>
                  <a:pt x="20768" y="33076"/>
                </a:cubicBezTo>
                <a:cubicBezTo>
                  <a:pt x="20789" y="33076"/>
                  <a:pt x="20811" y="33079"/>
                  <a:pt x="20825" y="33086"/>
                </a:cubicBezTo>
                <a:cubicBezTo>
                  <a:pt x="20954" y="33152"/>
                  <a:pt x="21071" y="33239"/>
                  <a:pt x="21204" y="33294"/>
                </a:cubicBezTo>
                <a:cubicBezTo>
                  <a:pt x="21324" y="33345"/>
                  <a:pt x="21457" y="33373"/>
                  <a:pt x="21586" y="33395"/>
                </a:cubicBezTo>
                <a:cubicBezTo>
                  <a:pt x="21601" y="33397"/>
                  <a:pt x="21616" y="33398"/>
                  <a:pt x="21630" y="33398"/>
                </a:cubicBezTo>
                <a:cubicBezTo>
                  <a:pt x="21706" y="33398"/>
                  <a:pt x="21766" y="33358"/>
                  <a:pt x="21777" y="33258"/>
                </a:cubicBezTo>
                <a:cubicBezTo>
                  <a:pt x="21780" y="33232"/>
                  <a:pt x="21795" y="33209"/>
                  <a:pt x="21808" y="33174"/>
                </a:cubicBezTo>
                <a:cubicBezTo>
                  <a:pt x="21926" y="33240"/>
                  <a:pt x="22039" y="33299"/>
                  <a:pt x="22148" y="33364"/>
                </a:cubicBezTo>
                <a:cubicBezTo>
                  <a:pt x="22475" y="33555"/>
                  <a:pt x="22795" y="33756"/>
                  <a:pt x="23128" y="33937"/>
                </a:cubicBezTo>
                <a:cubicBezTo>
                  <a:pt x="23489" y="34135"/>
                  <a:pt x="23825" y="34369"/>
                  <a:pt x="24178" y="34579"/>
                </a:cubicBezTo>
                <a:cubicBezTo>
                  <a:pt x="24263" y="34629"/>
                  <a:pt x="24362" y="34662"/>
                  <a:pt x="24458" y="34687"/>
                </a:cubicBezTo>
                <a:cubicBezTo>
                  <a:pt x="24470" y="34690"/>
                  <a:pt x="24481" y="34691"/>
                  <a:pt x="24491" y="34691"/>
                </a:cubicBezTo>
                <a:cubicBezTo>
                  <a:pt x="24544" y="34691"/>
                  <a:pt x="24571" y="34652"/>
                  <a:pt x="24540" y="34585"/>
                </a:cubicBezTo>
                <a:cubicBezTo>
                  <a:pt x="24486" y="34466"/>
                  <a:pt x="24426" y="34348"/>
                  <a:pt x="24363" y="34234"/>
                </a:cubicBezTo>
                <a:cubicBezTo>
                  <a:pt x="24239" y="34009"/>
                  <a:pt x="24102" y="33791"/>
                  <a:pt x="23985" y="33563"/>
                </a:cubicBezTo>
                <a:cubicBezTo>
                  <a:pt x="23872" y="33342"/>
                  <a:pt x="23776" y="33113"/>
                  <a:pt x="23674" y="32885"/>
                </a:cubicBezTo>
                <a:cubicBezTo>
                  <a:pt x="23624" y="32773"/>
                  <a:pt x="23580" y="32659"/>
                  <a:pt x="23534" y="32545"/>
                </a:cubicBezTo>
                <a:cubicBezTo>
                  <a:pt x="23712" y="32476"/>
                  <a:pt x="23728" y="32463"/>
                  <a:pt x="23691" y="32298"/>
                </a:cubicBezTo>
                <a:cubicBezTo>
                  <a:pt x="23663" y="32174"/>
                  <a:pt x="23614" y="32052"/>
                  <a:pt x="23560" y="31938"/>
                </a:cubicBezTo>
                <a:cubicBezTo>
                  <a:pt x="23378" y="31557"/>
                  <a:pt x="23191" y="31179"/>
                  <a:pt x="23006" y="30802"/>
                </a:cubicBezTo>
                <a:cubicBezTo>
                  <a:pt x="23001" y="30793"/>
                  <a:pt x="23001" y="30780"/>
                  <a:pt x="22999" y="30767"/>
                </a:cubicBezTo>
                <a:cubicBezTo>
                  <a:pt x="23133" y="30747"/>
                  <a:pt x="23263" y="30731"/>
                  <a:pt x="23393" y="30711"/>
                </a:cubicBezTo>
                <a:cubicBezTo>
                  <a:pt x="23494" y="30696"/>
                  <a:pt x="23545" y="30626"/>
                  <a:pt x="23540" y="30508"/>
                </a:cubicBezTo>
                <a:cubicBezTo>
                  <a:pt x="23534" y="30343"/>
                  <a:pt x="23455" y="30209"/>
                  <a:pt x="23356" y="30086"/>
                </a:cubicBezTo>
                <a:cubicBezTo>
                  <a:pt x="23325" y="30046"/>
                  <a:pt x="23292" y="30006"/>
                  <a:pt x="23253" y="29960"/>
                </a:cubicBezTo>
                <a:cubicBezTo>
                  <a:pt x="23380" y="29901"/>
                  <a:pt x="23378" y="29810"/>
                  <a:pt x="23329" y="29712"/>
                </a:cubicBezTo>
                <a:cubicBezTo>
                  <a:pt x="23215" y="29484"/>
                  <a:pt x="23099" y="29257"/>
                  <a:pt x="22984" y="29031"/>
                </a:cubicBezTo>
                <a:cubicBezTo>
                  <a:pt x="23037" y="29007"/>
                  <a:pt x="23095" y="28972"/>
                  <a:pt x="23157" y="28956"/>
                </a:cubicBezTo>
                <a:cubicBezTo>
                  <a:pt x="23273" y="28925"/>
                  <a:pt x="23294" y="28841"/>
                  <a:pt x="23220" y="28738"/>
                </a:cubicBezTo>
                <a:cubicBezTo>
                  <a:pt x="23118" y="28596"/>
                  <a:pt x="23005" y="28461"/>
                  <a:pt x="22891" y="28329"/>
                </a:cubicBezTo>
                <a:cubicBezTo>
                  <a:pt x="22651" y="28056"/>
                  <a:pt x="22408" y="27786"/>
                  <a:pt x="22164" y="27514"/>
                </a:cubicBezTo>
                <a:cubicBezTo>
                  <a:pt x="22128" y="27472"/>
                  <a:pt x="22092" y="27433"/>
                  <a:pt x="22053" y="27390"/>
                </a:cubicBezTo>
                <a:cubicBezTo>
                  <a:pt x="22263" y="27315"/>
                  <a:pt x="22471" y="27239"/>
                  <a:pt x="22681" y="27169"/>
                </a:cubicBezTo>
                <a:cubicBezTo>
                  <a:pt x="22754" y="27144"/>
                  <a:pt x="22781" y="27105"/>
                  <a:pt x="22760" y="27030"/>
                </a:cubicBezTo>
                <a:cubicBezTo>
                  <a:pt x="22701" y="26804"/>
                  <a:pt x="22590" y="26613"/>
                  <a:pt x="22390" y="26482"/>
                </a:cubicBezTo>
                <a:cubicBezTo>
                  <a:pt x="22486" y="26362"/>
                  <a:pt x="22475" y="26311"/>
                  <a:pt x="22353" y="26225"/>
                </a:cubicBezTo>
                <a:cubicBezTo>
                  <a:pt x="22195" y="26114"/>
                  <a:pt x="22037" y="26002"/>
                  <a:pt x="21885" y="25894"/>
                </a:cubicBezTo>
                <a:cubicBezTo>
                  <a:pt x="21890" y="25868"/>
                  <a:pt x="21890" y="25858"/>
                  <a:pt x="21894" y="25854"/>
                </a:cubicBezTo>
                <a:cubicBezTo>
                  <a:pt x="22045" y="25711"/>
                  <a:pt x="22045" y="25692"/>
                  <a:pt x="21876" y="25567"/>
                </a:cubicBezTo>
                <a:cubicBezTo>
                  <a:pt x="21653" y="25404"/>
                  <a:pt x="21435" y="25236"/>
                  <a:pt x="21209" y="25078"/>
                </a:cubicBezTo>
                <a:cubicBezTo>
                  <a:pt x="21118" y="25015"/>
                  <a:pt x="21011" y="24978"/>
                  <a:pt x="20901" y="24924"/>
                </a:cubicBezTo>
                <a:cubicBezTo>
                  <a:pt x="20980" y="24876"/>
                  <a:pt x="21049" y="24834"/>
                  <a:pt x="21117" y="24794"/>
                </a:cubicBezTo>
                <a:cubicBezTo>
                  <a:pt x="21225" y="24731"/>
                  <a:pt x="21241" y="24669"/>
                  <a:pt x="21142" y="24587"/>
                </a:cubicBezTo>
                <a:cubicBezTo>
                  <a:pt x="20988" y="24459"/>
                  <a:pt x="20824" y="24339"/>
                  <a:pt x="20655" y="24228"/>
                </a:cubicBezTo>
                <a:cubicBezTo>
                  <a:pt x="20486" y="24116"/>
                  <a:pt x="20346" y="23984"/>
                  <a:pt x="20222" y="23821"/>
                </a:cubicBezTo>
                <a:cubicBezTo>
                  <a:pt x="20124" y="23692"/>
                  <a:pt x="20000" y="23579"/>
                  <a:pt x="19873" y="23476"/>
                </a:cubicBezTo>
                <a:cubicBezTo>
                  <a:pt x="19777" y="23399"/>
                  <a:pt x="19652" y="23359"/>
                  <a:pt x="19553" y="23286"/>
                </a:cubicBezTo>
                <a:cubicBezTo>
                  <a:pt x="19447" y="23208"/>
                  <a:pt x="19364" y="23098"/>
                  <a:pt x="19259" y="23018"/>
                </a:cubicBezTo>
                <a:cubicBezTo>
                  <a:pt x="19133" y="22922"/>
                  <a:pt x="18986" y="22851"/>
                  <a:pt x="18863" y="22752"/>
                </a:cubicBezTo>
                <a:cubicBezTo>
                  <a:pt x="18659" y="22588"/>
                  <a:pt x="18469" y="22410"/>
                  <a:pt x="18269" y="22242"/>
                </a:cubicBezTo>
                <a:cubicBezTo>
                  <a:pt x="18114" y="22109"/>
                  <a:pt x="17953" y="21981"/>
                  <a:pt x="17795" y="21852"/>
                </a:cubicBezTo>
                <a:cubicBezTo>
                  <a:pt x="17800" y="21840"/>
                  <a:pt x="17804" y="21829"/>
                  <a:pt x="17809" y="21817"/>
                </a:cubicBezTo>
                <a:cubicBezTo>
                  <a:pt x="18002" y="21866"/>
                  <a:pt x="18199" y="21901"/>
                  <a:pt x="18385" y="21968"/>
                </a:cubicBezTo>
                <a:cubicBezTo>
                  <a:pt x="18642" y="22060"/>
                  <a:pt x="18891" y="22174"/>
                  <a:pt x="19139" y="22287"/>
                </a:cubicBezTo>
                <a:cubicBezTo>
                  <a:pt x="19384" y="22397"/>
                  <a:pt x="19625" y="22513"/>
                  <a:pt x="19862" y="22639"/>
                </a:cubicBezTo>
                <a:cubicBezTo>
                  <a:pt x="20135" y="22784"/>
                  <a:pt x="20398" y="22942"/>
                  <a:pt x="20666" y="23095"/>
                </a:cubicBezTo>
                <a:cubicBezTo>
                  <a:pt x="20682" y="23105"/>
                  <a:pt x="20702" y="23112"/>
                  <a:pt x="20720" y="23118"/>
                </a:cubicBezTo>
                <a:cubicBezTo>
                  <a:pt x="20765" y="23135"/>
                  <a:pt x="20798" y="23145"/>
                  <a:pt x="20825" y="23145"/>
                </a:cubicBezTo>
                <a:cubicBezTo>
                  <a:pt x="20877" y="23145"/>
                  <a:pt x="20902" y="23106"/>
                  <a:pt x="20931" y="23008"/>
                </a:cubicBezTo>
                <a:cubicBezTo>
                  <a:pt x="20941" y="23007"/>
                  <a:pt x="20951" y="23007"/>
                  <a:pt x="20960" y="23007"/>
                </a:cubicBezTo>
                <a:cubicBezTo>
                  <a:pt x="21126" y="23007"/>
                  <a:pt x="21245" y="23129"/>
                  <a:pt x="21386" y="23190"/>
                </a:cubicBezTo>
                <a:cubicBezTo>
                  <a:pt x="21446" y="23218"/>
                  <a:pt x="21498" y="23260"/>
                  <a:pt x="21556" y="23293"/>
                </a:cubicBezTo>
                <a:cubicBezTo>
                  <a:pt x="21647" y="23348"/>
                  <a:pt x="21741" y="23363"/>
                  <a:pt x="21852" y="23370"/>
                </a:cubicBezTo>
                <a:cubicBezTo>
                  <a:pt x="22026" y="23383"/>
                  <a:pt x="22199" y="23445"/>
                  <a:pt x="22367" y="23503"/>
                </a:cubicBezTo>
                <a:cubicBezTo>
                  <a:pt x="22472" y="23539"/>
                  <a:pt x="22564" y="23616"/>
                  <a:pt x="22670" y="23652"/>
                </a:cubicBezTo>
                <a:cubicBezTo>
                  <a:pt x="22701" y="23663"/>
                  <a:pt x="22727" y="23669"/>
                  <a:pt x="22747" y="23669"/>
                </a:cubicBezTo>
                <a:cubicBezTo>
                  <a:pt x="22804" y="23669"/>
                  <a:pt x="22824" y="23626"/>
                  <a:pt x="22831" y="23534"/>
                </a:cubicBezTo>
                <a:cubicBezTo>
                  <a:pt x="22836" y="23480"/>
                  <a:pt x="22846" y="23427"/>
                  <a:pt x="22856" y="23354"/>
                </a:cubicBezTo>
                <a:cubicBezTo>
                  <a:pt x="22964" y="23404"/>
                  <a:pt x="23057" y="23442"/>
                  <a:pt x="23144" y="23492"/>
                </a:cubicBezTo>
                <a:cubicBezTo>
                  <a:pt x="23328" y="23596"/>
                  <a:pt x="23509" y="23701"/>
                  <a:pt x="23688" y="23813"/>
                </a:cubicBezTo>
                <a:cubicBezTo>
                  <a:pt x="23783" y="23872"/>
                  <a:pt x="23869" y="23948"/>
                  <a:pt x="23963" y="24010"/>
                </a:cubicBezTo>
                <a:cubicBezTo>
                  <a:pt x="24006" y="24038"/>
                  <a:pt x="24050" y="24068"/>
                  <a:pt x="24093" y="24068"/>
                </a:cubicBezTo>
                <a:cubicBezTo>
                  <a:pt x="24127" y="24068"/>
                  <a:pt x="24161" y="24050"/>
                  <a:pt x="24194" y="24000"/>
                </a:cubicBezTo>
                <a:cubicBezTo>
                  <a:pt x="24198" y="23992"/>
                  <a:pt x="24213" y="23989"/>
                  <a:pt x="24232" y="23989"/>
                </a:cubicBezTo>
                <a:cubicBezTo>
                  <a:pt x="24256" y="23989"/>
                  <a:pt x="24287" y="23994"/>
                  <a:pt x="24308" y="24001"/>
                </a:cubicBezTo>
                <a:cubicBezTo>
                  <a:pt x="24523" y="24069"/>
                  <a:pt x="24736" y="24144"/>
                  <a:pt x="24951" y="24214"/>
                </a:cubicBezTo>
                <a:cubicBezTo>
                  <a:pt x="24989" y="24226"/>
                  <a:pt x="25029" y="24234"/>
                  <a:pt x="25069" y="24234"/>
                </a:cubicBezTo>
                <a:cubicBezTo>
                  <a:pt x="25072" y="24234"/>
                  <a:pt x="25075" y="24233"/>
                  <a:pt x="25077" y="24233"/>
                </a:cubicBezTo>
                <a:cubicBezTo>
                  <a:pt x="25239" y="24227"/>
                  <a:pt x="25396" y="24171"/>
                  <a:pt x="25351" y="23939"/>
                </a:cubicBezTo>
                <a:cubicBezTo>
                  <a:pt x="25345" y="23909"/>
                  <a:pt x="25346" y="23878"/>
                  <a:pt x="25342" y="23840"/>
                </a:cubicBezTo>
                <a:lnTo>
                  <a:pt x="25342" y="23840"/>
                </a:lnTo>
                <a:cubicBezTo>
                  <a:pt x="25391" y="23843"/>
                  <a:pt x="25433" y="23851"/>
                  <a:pt x="25475" y="23852"/>
                </a:cubicBezTo>
                <a:cubicBezTo>
                  <a:pt x="25578" y="23855"/>
                  <a:pt x="25680" y="23870"/>
                  <a:pt x="25784" y="23870"/>
                </a:cubicBezTo>
                <a:cubicBezTo>
                  <a:pt x="25836" y="23870"/>
                  <a:pt x="25889" y="23866"/>
                  <a:pt x="25944" y="23856"/>
                </a:cubicBezTo>
                <a:cubicBezTo>
                  <a:pt x="25971" y="23851"/>
                  <a:pt x="25998" y="23849"/>
                  <a:pt x="26026" y="23849"/>
                </a:cubicBezTo>
                <a:cubicBezTo>
                  <a:pt x="26166" y="23849"/>
                  <a:pt x="26316" y="23903"/>
                  <a:pt x="26461" y="23928"/>
                </a:cubicBezTo>
                <a:cubicBezTo>
                  <a:pt x="26498" y="23934"/>
                  <a:pt x="26535" y="23949"/>
                  <a:pt x="26575" y="23955"/>
                </a:cubicBezTo>
                <a:cubicBezTo>
                  <a:pt x="26598" y="23958"/>
                  <a:pt x="26619" y="23960"/>
                  <a:pt x="26636" y="23960"/>
                </a:cubicBezTo>
                <a:cubicBezTo>
                  <a:pt x="26708" y="23960"/>
                  <a:pt x="26729" y="23926"/>
                  <a:pt x="26745" y="23820"/>
                </a:cubicBezTo>
                <a:cubicBezTo>
                  <a:pt x="26897" y="23841"/>
                  <a:pt x="27049" y="23862"/>
                  <a:pt x="27200" y="23884"/>
                </a:cubicBezTo>
                <a:cubicBezTo>
                  <a:pt x="27318" y="23901"/>
                  <a:pt x="27437" y="23936"/>
                  <a:pt x="27554" y="23936"/>
                </a:cubicBezTo>
                <a:cubicBezTo>
                  <a:pt x="27563" y="23936"/>
                  <a:pt x="27572" y="23935"/>
                  <a:pt x="27581" y="23935"/>
                </a:cubicBezTo>
                <a:cubicBezTo>
                  <a:pt x="27774" y="23926"/>
                  <a:pt x="27820" y="23873"/>
                  <a:pt x="27742" y="23707"/>
                </a:cubicBezTo>
                <a:cubicBezTo>
                  <a:pt x="27655" y="23519"/>
                  <a:pt x="27562" y="23336"/>
                  <a:pt x="27471" y="23151"/>
                </a:cubicBezTo>
                <a:cubicBezTo>
                  <a:pt x="27445" y="23098"/>
                  <a:pt x="27419" y="23046"/>
                  <a:pt x="27393" y="22995"/>
                </a:cubicBezTo>
                <a:cubicBezTo>
                  <a:pt x="27584" y="22899"/>
                  <a:pt x="27594" y="22874"/>
                  <a:pt x="27483" y="22691"/>
                </a:cubicBezTo>
                <a:cubicBezTo>
                  <a:pt x="27349" y="22469"/>
                  <a:pt x="27208" y="22249"/>
                  <a:pt x="27069" y="22027"/>
                </a:cubicBezTo>
                <a:cubicBezTo>
                  <a:pt x="27053" y="22002"/>
                  <a:pt x="27040" y="21975"/>
                  <a:pt x="27023" y="21945"/>
                </a:cubicBezTo>
                <a:lnTo>
                  <a:pt x="27023" y="21945"/>
                </a:lnTo>
                <a:cubicBezTo>
                  <a:pt x="27343" y="21969"/>
                  <a:pt x="27653" y="21986"/>
                  <a:pt x="27963" y="22015"/>
                </a:cubicBezTo>
                <a:cubicBezTo>
                  <a:pt x="28102" y="22027"/>
                  <a:pt x="28239" y="22055"/>
                  <a:pt x="28376" y="22086"/>
                </a:cubicBezTo>
                <a:cubicBezTo>
                  <a:pt x="28540" y="22123"/>
                  <a:pt x="28700" y="22174"/>
                  <a:pt x="28862" y="22215"/>
                </a:cubicBezTo>
                <a:cubicBezTo>
                  <a:pt x="28910" y="22226"/>
                  <a:pt x="28963" y="22227"/>
                  <a:pt x="29013" y="22227"/>
                </a:cubicBezTo>
                <a:cubicBezTo>
                  <a:pt x="29114" y="22227"/>
                  <a:pt x="29180" y="22194"/>
                  <a:pt x="29162" y="22074"/>
                </a:cubicBezTo>
                <a:cubicBezTo>
                  <a:pt x="29157" y="22042"/>
                  <a:pt x="29167" y="22006"/>
                  <a:pt x="29170" y="21960"/>
                </a:cubicBezTo>
                <a:cubicBezTo>
                  <a:pt x="29198" y="21960"/>
                  <a:pt x="29223" y="21959"/>
                  <a:pt x="29248" y="21959"/>
                </a:cubicBezTo>
                <a:cubicBezTo>
                  <a:pt x="29266" y="21959"/>
                  <a:pt x="29283" y="21959"/>
                  <a:pt x="29301" y="21961"/>
                </a:cubicBezTo>
                <a:cubicBezTo>
                  <a:pt x="29589" y="21986"/>
                  <a:pt x="29875" y="22014"/>
                  <a:pt x="30163" y="22041"/>
                </a:cubicBezTo>
                <a:cubicBezTo>
                  <a:pt x="30202" y="22045"/>
                  <a:pt x="30242" y="22050"/>
                  <a:pt x="30281" y="22050"/>
                </a:cubicBezTo>
                <a:cubicBezTo>
                  <a:pt x="30443" y="22050"/>
                  <a:pt x="30462" y="22033"/>
                  <a:pt x="30484" y="21871"/>
                </a:cubicBezTo>
                <a:cubicBezTo>
                  <a:pt x="30693" y="21847"/>
                  <a:pt x="30906" y="21829"/>
                  <a:pt x="31117" y="21798"/>
                </a:cubicBezTo>
                <a:cubicBezTo>
                  <a:pt x="31216" y="21783"/>
                  <a:pt x="31314" y="21749"/>
                  <a:pt x="31407" y="21713"/>
                </a:cubicBezTo>
                <a:cubicBezTo>
                  <a:pt x="31506" y="21676"/>
                  <a:pt x="31523" y="21599"/>
                  <a:pt x="31482" y="21503"/>
                </a:cubicBezTo>
                <a:cubicBezTo>
                  <a:pt x="31328" y="21138"/>
                  <a:pt x="31174" y="20771"/>
                  <a:pt x="31020" y="20406"/>
                </a:cubicBezTo>
                <a:cubicBezTo>
                  <a:pt x="31011" y="20384"/>
                  <a:pt x="31007" y="20363"/>
                  <a:pt x="31002" y="20345"/>
                </a:cubicBezTo>
                <a:cubicBezTo>
                  <a:pt x="31278" y="20312"/>
                  <a:pt x="31546" y="20283"/>
                  <a:pt x="31815" y="20244"/>
                </a:cubicBezTo>
                <a:cubicBezTo>
                  <a:pt x="31853" y="20239"/>
                  <a:pt x="31885" y="20190"/>
                  <a:pt x="31920" y="20162"/>
                </a:cubicBezTo>
                <a:cubicBezTo>
                  <a:pt x="31946" y="20139"/>
                  <a:pt x="31971" y="20107"/>
                  <a:pt x="32000" y="20100"/>
                </a:cubicBezTo>
                <a:cubicBezTo>
                  <a:pt x="32138" y="20071"/>
                  <a:pt x="32277" y="20051"/>
                  <a:pt x="32414" y="20024"/>
                </a:cubicBezTo>
                <a:cubicBezTo>
                  <a:pt x="32488" y="20010"/>
                  <a:pt x="32561" y="19998"/>
                  <a:pt x="32629" y="19970"/>
                </a:cubicBezTo>
                <a:cubicBezTo>
                  <a:pt x="32813" y="19898"/>
                  <a:pt x="32843" y="19840"/>
                  <a:pt x="32805" y="19630"/>
                </a:cubicBezTo>
                <a:cubicBezTo>
                  <a:pt x="33025" y="19620"/>
                  <a:pt x="33242" y="19599"/>
                  <a:pt x="33459" y="19599"/>
                </a:cubicBezTo>
                <a:cubicBezTo>
                  <a:pt x="33481" y="19599"/>
                  <a:pt x="33503" y="19599"/>
                  <a:pt x="33526" y="19599"/>
                </a:cubicBezTo>
                <a:cubicBezTo>
                  <a:pt x="33888" y="19608"/>
                  <a:pt x="34250" y="19639"/>
                  <a:pt x="34611" y="19654"/>
                </a:cubicBezTo>
                <a:cubicBezTo>
                  <a:pt x="34654" y="19656"/>
                  <a:pt x="34697" y="19656"/>
                  <a:pt x="34740" y="19656"/>
                </a:cubicBezTo>
                <a:cubicBezTo>
                  <a:pt x="34854" y="19656"/>
                  <a:pt x="34968" y="19651"/>
                  <a:pt x="35079" y="19639"/>
                </a:cubicBezTo>
                <a:cubicBezTo>
                  <a:pt x="35156" y="19632"/>
                  <a:pt x="35238" y="19598"/>
                  <a:pt x="35306" y="19558"/>
                </a:cubicBezTo>
                <a:cubicBezTo>
                  <a:pt x="35377" y="19517"/>
                  <a:pt x="35362" y="19452"/>
                  <a:pt x="35290" y="19427"/>
                </a:cubicBezTo>
                <a:cubicBezTo>
                  <a:pt x="35143" y="19377"/>
                  <a:pt x="35030" y="19257"/>
                  <a:pt x="34860" y="19246"/>
                </a:cubicBezTo>
                <a:cubicBezTo>
                  <a:pt x="34785" y="19241"/>
                  <a:pt x="34713" y="19170"/>
                  <a:pt x="34638" y="19133"/>
                </a:cubicBezTo>
                <a:cubicBezTo>
                  <a:pt x="34204" y="18914"/>
                  <a:pt x="33766" y="18702"/>
                  <a:pt x="33335" y="18477"/>
                </a:cubicBezTo>
                <a:cubicBezTo>
                  <a:pt x="33213" y="18413"/>
                  <a:pt x="33110" y="18313"/>
                  <a:pt x="32985" y="18221"/>
                </a:cubicBezTo>
                <a:cubicBezTo>
                  <a:pt x="33020" y="18188"/>
                  <a:pt x="33048" y="18153"/>
                  <a:pt x="33084" y="18127"/>
                </a:cubicBezTo>
                <a:cubicBezTo>
                  <a:pt x="33175" y="18063"/>
                  <a:pt x="33175" y="17987"/>
                  <a:pt x="33111" y="17907"/>
                </a:cubicBezTo>
                <a:cubicBezTo>
                  <a:pt x="33062" y="17843"/>
                  <a:pt x="33012" y="17770"/>
                  <a:pt x="32946" y="17729"/>
                </a:cubicBezTo>
                <a:cubicBezTo>
                  <a:pt x="32654" y="17546"/>
                  <a:pt x="32368" y="17353"/>
                  <a:pt x="32029" y="17253"/>
                </a:cubicBezTo>
                <a:cubicBezTo>
                  <a:pt x="31890" y="17214"/>
                  <a:pt x="31763" y="17127"/>
                  <a:pt x="31629" y="17060"/>
                </a:cubicBezTo>
                <a:cubicBezTo>
                  <a:pt x="31770" y="16893"/>
                  <a:pt x="31913" y="16722"/>
                  <a:pt x="32062" y="16552"/>
                </a:cubicBezTo>
                <a:cubicBezTo>
                  <a:pt x="32123" y="16481"/>
                  <a:pt x="32127" y="16424"/>
                  <a:pt x="32070" y="16347"/>
                </a:cubicBezTo>
                <a:cubicBezTo>
                  <a:pt x="31962" y="16203"/>
                  <a:pt x="31808" y="16134"/>
                  <a:pt x="31648" y="16074"/>
                </a:cubicBezTo>
                <a:cubicBezTo>
                  <a:pt x="31481" y="16013"/>
                  <a:pt x="31315" y="15954"/>
                  <a:pt x="31146" y="15897"/>
                </a:cubicBezTo>
                <a:cubicBezTo>
                  <a:pt x="31079" y="15875"/>
                  <a:pt x="31011" y="15862"/>
                  <a:pt x="30933" y="15843"/>
                </a:cubicBezTo>
                <a:cubicBezTo>
                  <a:pt x="30936" y="15815"/>
                  <a:pt x="30939" y="15781"/>
                  <a:pt x="30945" y="15749"/>
                </a:cubicBezTo>
                <a:cubicBezTo>
                  <a:pt x="30974" y="15607"/>
                  <a:pt x="30954" y="15575"/>
                  <a:pt x="30821" y="15539"/>
                </a:cubicBezTo>
                <a:cubicBezTo>
                  <a:pt x="30604" y="15482"/>
                  <a:pt x="30401" y="15391"/>
                  <a:pt x="30219" y="15254"/>
                </a:cubicBezTo>
                <a:cubicBezTo>
                  <a:pt x="30168" y="15215"/>
                  <a:pt x="30087" y="15216"/>
                  <a:pt x="30024" y="15201"/>
                </a:cubicBezTo>
                <a:cubicBezTo>
                  <a:pt x="30066" y="15117"/>
                  <a:pt x="30113" y="15029"/>
                  <a:pt x="30154" y="14936"/>
                </a:cubicBezTo>
                <a:cubicBezTo>
                  <a:pt x="30188" y="14863"/>
                  <a:pt x="30168" y="14796"/>
                  <a:pt x="30100" y="14755"/>
                </a:cubicBezTo>
                <a:cubicBezTo>
                  <a:pt x="30027" y="14711"/>
                  <a:pt x="29951" y="14671"/>
                  <a:pt x="29871" y="14642"/>
                </a:cubicBezTo>
                <a:cubicBezTo>
                  <a:pt x="29696" y="14576"/>
                  <a:pt x="29519" y="14520"/>
                  <a:pt x="29343" y="14459"/>
                </a:cubicBezTo>
                <a:cubicBezTo>
                  <a:pt x="29331" y="14455"/>
                  <a:pt x="29321" y="14449"/>
                  <a:pt x="29309" y="14449"/>
                </a:cubicBezTo>
                <a:cubicBezTo>
                  <a:pt x="29183" y="14449"/>
                  <a:pt x="29067" y="14439"/>
                  <a:pt x="28979" y="14320"/>
                </a:cubicBezTo>
                <a:cubicBezTo>
                  <a:pt x="28962" y="14296"/>
                  <a:pt x="28915" y="14294"/>
                  <a:pt x="28866" y="14294"/>
                </a:cubicBezTo>
                <a:cubicBezTo>
                  <a:pt x="28855" y="14294"/>
                  <a:pt x="28844" y="14294"/>
                  <a:pt x="28832" y="14294"/>
                </a:cubicBezTo>
                <a:cubicBezTo>
                  <a:pt x="28813" y="14294"/>
                  <a:pt x="28795" y="14294"/>
                  <a:pt x="28778" y="14292"/>
                </a:cubicBezTo>
                <a:cubicBezTo>
                  <a:pt x="28695" y="14282"/>
                  <a:pt x="28612" y="14273"/>
                  <a:pt x="28511" y="14261"/>
                </a:cubicBezTo>
                <a:cubicBezTo>
                  <a:pt x="28683" y="14045"/>
                  <a:pt x="28841" y="13853"/>
                  <a:pt x="28989" y="13654"/>
                </a:cubicBezTo>
                <a:cubicBezTo>
                  <a:pt x="29011" y="13625"/>
                  <a:pt x="28981" y="13558"/>
                  <a:pt x="28976" y="13512"/>
                </a:cubicBezTo>
                <a:cubicBezTo>
                  <a:pt x="29088" y="13277"/>
                  <a:pt x="29206" y="13038"/>
                  <a:pt x="29319" y="12795"/>
                </a:cubicBezTo>
                <a:cubicBezTo>
                  <a:pt x="29329" y="12771"/>
                  <a:pt x="29315" y="12724"/>
                  <a:pt x="29298" y="12700"/>
                </a:cubicBezTo>
                <a:cubicBezTo>
                  <a:pt x="29222" y="12597"/>
                  <a:pt x="29124" y="12530"/>
                  <a:pt x="28990" y="12508"/>
                </a:cubicBezTo>
                <a:cubicBezTo>
                  <a:pt x="28860" y="12488"/>
                  <a:pt x="28732" y="12440"/>
                  <a:pt x="28603" y="12406"/>
                </a:cubicBezTo>
                <a:cubicBezTo>
                  <a:pt x="28537" y="12390"/>
                  <a:pt x="28469" y="12379"/>
                  <a:pt x="28402" y="12364"/>
                </a:cubicBezTo>
                <a:cubicBezTo>
                  <a:pt x="28435" y="12246"/>
                  <a:pt x="28404" y="12191"/>
                  <a:pt x="28265" y="12179"/>
                </a:cubicBezTo>
                <a:cubicBezTo>
                  <a:pt x="27992" y="12153"/>
                  <a:pt x="27719" y="12140"/>
                  <a:pt x="27455" y="12122"/>
                </a:cubicBezTo>
                <a:cubicBezTo>
                  <a:pt x="27486" y="12046"/>
                  <a:pt x="27527" y="11949"/>
                  <a:pt x="27566" y="11850"/>
                </a:cubicBezTo>
                <a:cubicBezTo>
                  <a:pt x="27608" y="11746"/>
                  <a:pt x="27585" y="11670"/>
                  <a:pt x="27477" y="11640"/>
                </a:cubicBezTo>
                <a:cubicBezTo>
                  <a:pt x="27321" y="11598"/>
                  <a:pt x="27160" y="11555"/>
                  <a:pt x="27000" y="11547"/>
                </a:cubicBezTo>
                <a:cubicBezTo>
                  <a:pt x="26943" y="11544"/>
                  <a:pt x="26885" y="11543"/>
                  <a:pt x="26827" y="11543"/>
                </a:cubicBezTo>
                <a:cubicBezTo>
                  <a:pt x="26652" y="11543"/>
                  <a:pt x="26478" y="11554"/>
                  <a:pt x="26303" y="11562"/>
                </a:cubicBezTo>
                <a:cubicBezTo>
                  <a:pt x="26228" y="11564"/>
                  <a:pt x="26154" y="11586"/>
                  <a:pt x="26072" y="11600"/>
                </a:cubicBezTo>
                <a:cubicBezTo>
                  <a:pt x="26033" y="11529"/>
                  <a:pt x="26006" y="11496"/>
                  <a:pt x="25945" y="11496"/>
                </a:cubicBezTo>
                <a:cubicBezTo>
                  <a:pt x="25903" y="11496"/>
                  <a:pt x="25845" y="11512"/>
                  <a:pt x="25754" y="11542"/>
                </a:cubicBezTo>
                <a:cubicBezTo>
                  <a:pt x="25596" y="11595"/>
                  <a:pt x="25445" y="11664"/>
                  <a:pt x="25286" y="11711"/>
                </a:cubicBezTo>
                <a:cubicBezTo>
                  <a:pt x="25145" y="11753"/>
                  <a:pt x="24999" y="11778"/>
                  <a:pt x="24854" y="11811"/>
                </a:cubicBezTo>
                <a:cubicBezTo>
                  <a:pt x="24881" y="11697"/>
                  <a:pt x="24907" y="11586"/>
                  <a:pt x="24937" y="11475"/>
                </a:cubicBezTo>
                <a:cubicBezTo>
                  <a:pt x="24961" y="11381"/>
                  <a:pt x="24920" y="11320"/>
                  <a:pt x="24830" y="11317"/>
                </a:cubicBezTo>
                <a:cubicBezTo>
                  <a:pt x="24795" y="11316"/>
                  <a:pt x="24760" y="11315"/>
                  <a:pt x="24726" y="11315"/>
                </a:cubicBezTo>
                <a:cubicBezTo>
                  <a:pt x="24587" y="11315"/>
                  <a:pt x="24448" y="11323"/>
                  <a:pt x="24309" y="11329"/>
                </a:cubicBezTo>
                <a:cubicBezTo>
                  <a:pt x="24206" y="11332"/>
                  <a:pt x="24101" y="11335"/>
                  <a:pt x="24000" y="11356"/>
                </a:cubicBezTo>
                <a:cubicBezTo>
                  <a:pt x="23738" y="11411"/>
                  <a:pt x="23480" y="11475"/>
                  <a:pt x="23216" y="11537"/>
                </a:cubicBezTo>
                <a:cubicBezTo>
                  <a:pt x="23218" y="11527"/>
                  <a:pt x="23231" y="11504"/>
                  <a:pt x="23227" y="11485"/>
                </a:cubicBezTo>
                <a:cubicBezTo>
                  <a:pt x="23219" y="11448"/>
                  <a:pt x="23213" y="11401"/>
                  <a:pt x="23188" y="11384"/>
                </a:cubicBezTo>
                <a:cubicBezTo>
                  <a:pt x="23160" y="11365"/>
                  <a:pt x="23119" y="11351"/>
                  <a:pt x="23082" y="11351"/>
                </a:cubicBezTo>
                <a:cubicBezTo>
                  <a:pt x="23075" y="11351"/>
                  <a:pt x="23068" y="11352"/>
                  <a:pt x="23062" y="11353"/>
                </a:cubicBezTo>
                <a:cubicBezTo>
                  <a:pt x="23017" y="11360"/>
                  <a:pt x="22975" y="11393"/>
                  <a:pt x="22934" y="11417"/>
                </a:cubicBezTo>
                <a:cubicBezTo>
                  <a:pt x="22735" y="11528"/>
                  <a:pt x="22517" y="11559"/>
                  <a:pt x="22291" y="11579"/>
                </a:cubicBezTo>
                <a:cubicBezTo>
                  <a:pt x="22028" y="11604"/>
                  <a:pt x="21767" y="11660"/>
                  <a:pt x="21503" y="11690"/>
                </a:cubicBezTo>
                <a:cubicBezTo>
                  <a:pt x="21428" y="11697"/>
                  <a:pt x="21357" y="11670"/>
                  <a:pt x="21367" y="11784"/>
                </a:cubicBezTo>
                <a:cubicBezTo>
                  <a:pt x="21322" y="11754"/>
                  <a:pt x="21272" y="11739"/>
                  <a:pt x="21223" y="11739"/>
                </a:cubicBezTo>
                <a:cubicBezTo>
                  <a:pt x="21160" y="11739"/>
                  <a:pt x="21097" y="11763"/>
                  <a:pt x="21045" y="11810"/>
                </a:cubicBezTo>
                <a:cubicBezTo>
                  <a:pt x="21022" y="11830"/>
                  <a:pt x="20980" y="11834"/>
                  <a:pt x="20948" y="11842"/>
                </a:cubicBezTo>
                <a:cubicBezTo>
                  <a:pt x="20843" y="11866"/>
                  <a:pt x="20738" y="11885"/>
                  <a:pt x="20635" y="11913"/>
                </a:cubicBezTo>
                <a:cubicBezTo>
                  <a:pt x="20547" y="11937"/>
                  <a:pt x="20464" y="11972"/>
                  <a:pt x="20384" y="12005"/>
                </a:cubicBezTo>
                <a:cubicBezTo>
                  <a:pt x="20326" y="12018"/>
                  <a:pt x="20256" y="12015"/>
                  <a:pt x="20212" y="12047"/>
                </a:cubicBezTo>
                <a:cubicBezTo>
                  <a:pt x="20206" y="12052"/>
                  <a:pt x="20200" y="12053"/>
                  <a:pt x="20193" y="12053"/>
                </a:cubicBezTo>
                <a:cubicBezTo>
                  <a:pt x="20159" y="12053"/>
                  <a:pt x="20115" y="12009"/>
                  <a:pt x="20090" y="12009"/>
                </a:cubicBezTo>
                <a:cubicBezTo>
                  <a:pt x="20077" y="12009"/>
                  <a:pt x="20069" y="12021"/>
                  <a:pt x="20069" y="12056"/>
                </a:cubicBezTo>
                <a:cubicBezTo>
                  <a:pt x="20017" y="12069"/>
                  <a:pt x="19969" y="12096"/>
                  <a:pt x="19939" y="12096"/>
                </a:cubicBezTo>
                <a:cubicBezTo>
                  <a:pt x="19932" y="12096"/>
                  <a:pt x="19926" y="12094"/>
                  <a:pt x="19922" y="12092"/>
                </a:cubicBezTo>
                <a:cubicBezTo>
                  <a:pt x="19894" y="12074"/>
                  <a:pt x="19868" y="12068"/>
                  <a:pt x="19842" y="12068"/>
                </a:cubicBezTo>
                <a:cubicBezTo>
                  <a:pt x="19785" y="12068"/>
                  <a:pt x="19731" y="12098"/>
                  <a:pt x="19676" y="12098"/>
                </a:cubicBezTo>
                <a:cubicBezTo>
                  <a:pt x="19675" y="12098"/>
                  <a:pt x="19674" y="12098"/>
                  <a:pt x="19674" y="12098"/>
                </a:cubicBezTo>
                <a:cubicBezTo>
                  <a:pt x="19453" y="12094"/>
                  <a:pt x="19231" y="12076"/>
                  <a:pt x="19010" y="12063"/>
                </a:cubicBezTo>
                <a:cubicBezTo>
                  <a:pt x="18969" y="12061"/>
                  <a:pt x="18929" y="12052"/>
                  <a:pt x="18883" y="12022"/>
                </a:cubicBezTo>
                <a:cubicBezTo>
                  <a:pt x="19024" y="11950"/>
                  <a:pt x="19163" y="11878"/>
                  <a:pt x="19303" y="11808"/>
                </a:cubicBezTo>
                <a:cubicBezTo>
                  <a:pt x="19508" y="11703"/>
                  <a:pt x="19714" y="11602"/>
                  <a:pt x="19920" y="11499"/>
                </a:cubicBezTo>
                <a:cubicBezTo>
                  <a:pt x="20066" y="11425"/>
                  <a:pt x="20218" y="11362"/>
                  <a:pt x="20358" y="11279"/>
                </a:cubicBezTo>
                <a:cubicBezTo>
                  <a:pt x="20636" y="11113"/>
                  <a:pt x="20899" y="10925"/>
                  <a:pt x="21180" y="10763"/>
                </a:cubicBezTo>
                <a:cubicBezTo>
                  <a:pt x="21398" y="10637"/>
                  <a:pt x="21633" y="10537"/>
                  <a:pt x="21860" y="10425"/>
                </a:cubicBezTo>
                <a:cubicBezTo>
                  <a:pt x="21923" y="10394"/>
                  <a:pt x="21989" y="10365"/>
                  <a:pt x="22045" y="10326"/>
                </a:cubicBezTo>
                <a:cubicBezTo>
                  <a:pt x="22072" y="10305"/>
                  <a:pt x="22082" y="10260"/>
                  <a:pt x="22088" y="10216"/>
                </a:cubicBezTo>
                <a:cubicBezTo>
                  <a:pt x="22324" y="10103"/>
                  <a:pt x="22523" y="9931"/>
                  <a:pt x="22714" y="9746"/>
                </a:cubicBezTo>
                <a:cubicBezTo>
                  <a:pt x="22786" y="9675"/>
                  <a:pt x="22878" y="9626"/>
                  <a:pt x="22961" y="9568"/>
                </a:cubicBezTo>
                <a:cubicBezTo>
                  <a:pt x="22985" y="9552"/>
                  <a:pt x="23010" y="9542"/>
                  <a:pt x="23033" y="9529"/>
                </a:cubicBezTo>
                <a:cubicBezTo>
                  <a:pt x="23211" y="9417"/>
                  <a:pt x="23216" y="9336"/>
                  <a:pt x="23053" y="9221"/>
                </a:cubicBezTo>
                <a:cubicBezTo>
                  <a:pt x="23033" y="9207"/>
                  <a:pt x="23014" y="9195"/>
                  <a:pt x="23006" y="9190"/>
                </a:cubicBezTo>
                <a:cubicBezTo>
                  <a:pt x="23229" y="9011"/>
                  <a:pt x="23439" y="8822"/>
                  <a:pt x="23671" y="8660"/>
                </a:cubicBezTo>
                <a:cubicBezTo>
                  <a:pt x="23839" y="8543"/>
                  <a:pt x="24032" y="8462"/>
                  <a:pt x="24215" y="8366"/>
                </a:cubicBezTo>
                <a:cubicBezTo>
                  <a:pt x="24253" y="8346"/>
                  <a:pt x="24294" y="8332"/>
                  <a:pt x="24331" y="8309"/>
                </a:cubicBezTo>
                <a:cubicBezTo>
                  <a:pt x="24500" y="8203"/>
                  <a:pt x="24510" y="8161"/>
                  <a:pt x="24396" y="8004"/>
                </a:cubicBezTo>
                <a:cubicBezTo>
                  <a:pt x="24652" y="7865"/>
                  <a:pt x="24807" y="7632"/>
                  <a:pt x="24961" y="7401"/>
                </a:cubicBezTo>
                <a:cubicBezTo>
                  <a:pt x="25070" y="7235"/>
                  <a:pt x="25038" y="7127"/>
                  <a:pt x="24876" y="7018"/>
                </a:cubicBezTo>
                <a:cubicBezTo>
                  <a:pt x="24786" y="6957"/>
                  <a:pt x="24698" y="6892"/>
                  <a:pt x="24603" y="6838"/>
                </a:cubicBezTo>
                <a:cubicBezTo>
                  <a:pt x="24528" y="6795"/>
                  <a:pt x="24444" y="6767"/>
                  <a:pt x="24364" y="6732"/>
                </a:cubicBezTo>
                <a:cubicBezTo>
                  <a:pt x="24638" y="6561"/>
                  <a:pt x="24797" y="6270"/>
                  <a:pt x="25012" y="6031"/>
                </a:cubicBezTo>
                <a:cubicBezTo>
                  <a:pt x="25168" y="5858"/>
                  <a:pt x="25339" y="5698"/>
                  <a:pt x="25505" y="5533"/>
                </a:cubicBezTo>
                <a:cubicBezTo>
                  <a:pt x="25723" y="5317"/>
                  <a:pt x="25722" y="5282"/>
                  <a:pt x="25471" y="5106"/>
                </a:cubicBezTo>
                <a:cubicBezTo>
                  <a:pt x="25616" y="4941"/>
                  <a:pt x="25758" y="4773"/>
                  <a:pt x="25906" y="4612"/>
                </a:cubicBezTo>
                <a:cubicBezTo>
                  <a:pt x="26026" y="4480"/>
                  <a:pt x="26028" y="4462"/>
                  <a:pt x="25929" y="4366"/>
                </a:cubicBezTo>
                <a:cubicBezTo>
                  <a:pt x="26074" y="4150"/>
                  <a:pt x="26227" y="3944"/>
                  <a:pt x="26356" y="3724"/>
                </a:cubicBezTo>
                <a:cubicBezTo>
                  <a:pt x="26428" y="3602"/>
                  <a:pt x="26388" y="3551"/>
                  <a:pt x="26247" y="3485"/>
                </a:cubicBezTo>
                <a:cubicBezTo>
                  <a:pt x="26125" y="3429"/>
                  <a:pt x="26009" y="3364"/>
                  <a:pt x="25882" y="3300"/>
                </a:cubicBezTo>
                <a:cubicBezTo>
                  <a:pt x="26072" y="3060"/>
                  <a:pt x="26272" y="2811"/>
                  <a:pt x="26475" y="2555"/>
                </a:cubicBezTo>
                <a:cubicBezTo>
                  <a:pt x="26447" y="2535"/>
                  <a:pt x="26419" y="2517"/>
                  <a:pt x="26406" y="2507"/>
                </a:cubicBezTo>
                <a:cubicBezTo>
                  <a:pt x="26524" y="2230"/>
                  <a:pt x="26783" y="2028"/>
                  <a:pt x="26812" y="1704"/>
                </a:cubicBezTo>
                <a:cubicBezTo>
                  <a:pt x="26820" y="1598"/>
                  <a:pt x="26820" y="1598"/>
                  <a:pt x="26727" y="1573"/>
                </a:cubicBezTo>
                <a:cubicBezTo>
                  <a:pt x="26910" y="1289"/>
                  <a:pt x="27092" y="1001"/>
                  <a:pt x="27280" y="717"/>
                </a:cubicBezTo>
                <a:cubicBezTo>
                  <a:pt x="27386" y="555"/>
                  <a:pt x="27509" y="400"/>
                  <a:pt x="27612" y="236"/>
                </a:cubicBezTo>
                <a:cubicBezTo>
                  <a:pt x="27652" y="172"/>
                  <a:pt x="27658" y="89"/>
                  <a:pt x="27681" y="13"/>
                </a:cubicBezTo>
                <a:cubicBezTo>
                  <a:pt x="27634" y="12"/>
                  <a:pt x="27583" y="1"/>
                  <a:pt x="27537" y="1"/>
                </a:cubicBezTo>
                <a:close/>
              </a:path>
            </a:pathLst>
          </a:custGeom>
          <a:solidFill>
            <a:srgbClr val="80B31A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" name="Google Shape;138;p37"/>
          <p:cNvSpPr/>
          <p:nvPr/>
        </p:nvSpPr>
        <p:spPr>
          <a:xfrm rot="6874880">
            <a:off x="-2952476" y="789667"/>
            <a:ext cx="4922058" cy="2499598"/>
          </a:xfrm>
          <a:custGeom>
            <a:avLst/>
            <a:gdLst/>
            <a:ahLst/>
            <a:cxnLst/>
            <a:rect l="l" t="t" r="r" b="b"/>
            <a:pathLst>
              <a:path w="120088" h="60985" extrusionOk="0">
                <a:moveTo>
                  <a:pt x="10185" y="0"/>
                </a:moveTo>
                <a:cubicBezTo>
                  <a:pt x="10170" y="0"/>
                  <a:pt x="10138" y="55"/>
                  <a:pt x="10051" y="160"/>
                </a:cubicBezTo>
                <a:cubicBezTo>
                  <a:pt x="12583" y="2029"/>
                  <a:pt x="16014" y="2112"/>
                  <a:pt x="18262" y="4538"/>
                </a:cubicBezTo>
                <a:cubicBezTo>
                  <a:pt x="17258" y="4529"/>
                  <a:pt x="16290" y="4306"/>
                  <a:pt x="15321" y="4306"/>
                </a:cubicBezTo>
                <a:cubicBezTo>
                  <a:pt x="15306" y="4306"/>
                  <a:pt x="15291" y="4306"/>
                  <a:pt x="15275" y="4306"/>
                </a:cubicBezTo>
                <a:cubicBezTo>
                  <a:pt x="15275" y="4306"/>
                  <a:pt x="15274" y="4306"/>
                  <a:pt x="15273" y="4306"/>
                </a:cubicBezTo>
                <a:cubicBezTo>
                  <a:pt x="14974" y="4306"/>
                  <a:pt x="14508" y="3901"/>
                  <a:pt x="14154" y="3901"/>
                </a:cubicBezTo>
                <a:cubicBezTo>
                  <a:pt x="13903" y="3901"/>
                  <a:pt x="13708" y="4104"/>
                  <a:pt x="13668" y="4801"/>
                </a:cubicBezTo>
                <a:cubicBezTo>
                  <a:pt x="13664" y="4872"/>
                  <a:pt x="13338" y="4930"/>
                  <a:pt x="13159" y="4986"/>
                </a:cubicBezTo>
                <a:cubicBezTo>
                  <a:pt x="11966" y="5357"/>
                  <a:pt x="10773" y="5726"/>
                  <a:pt x="9558" y="6102"/>
                </a:cubicBezTo>
                <a:cubicBezTo>
                  <a:pt x="9948" y="6413"/>
                  <a:pt x="10345" y="6530"/>
                  <a:pt x="10746" y="6530"/>
                </a:cubicBezTo>
                <a:cubicBezTo>
                  <a:pt x="11359" y="6530"/>
                  <a:pt x="11983" y="6256"/>
                  <a:pt x="12607" y="5985"/>
                </a:cubicBezTo>
                <a:cubicBezTo>
                  <a:pt x="13760" y="5485"/>
                  <a:pt x="14914" y="4962"/>
                  <a:pt x="16152" y="4962"/>
                </a:cubicBezTo>
                <a:cubicBezTo>
                  <a:pt x="16492" y="4962"/>
                  <a:pt x="16837" y="5002"/>
                  <a:pt x="17191" y="5091"/>
                </a:cubicBezTo>
                <a:cubicBezTo>
                  <a:pt x="17873" y="5265"/>
                  <a:pt x="22682" y="7090"/>
                  <a:pt x="25000" y="8536"/>
                </a:cubicBezTo>
                <a:cubicBezTo>
                  <a:pt x="25650" y="9150"/>
                  <a:pt x="26232" y="9854"/>
                  <a:pt x="26838" y="10521"/>
                </a:cubicBezTo>
                <a:cubicBezTo>
                  <a:pt x="27576" y="11333"/>
                  <a:pt x="28288" y="12172"/>
                  <a:pt x="29011" y="13000"/>
                </a:cubicBezTo>
                <a:cubicBezTo>
                  <a:pt x="24302" y="10260"/>
                  <a:pt x="19255" y="9349"/>
                  <a:pt x="13996" y="9301"/>
                </a:cubicBezTo>
                <a:lnTo>
                  <a:pt x="13996" y="9301"/>
                </a:lnTo>
                <a:cubicBezTo>
                  <a:pt x="14202" y="9618"/>
                  <a:pt x="14465" y="9720"/>
                  <a:pt x="14734" y="9796"/>
                </a:cubicBezTo>
                <a:cubicBezTo>
                  <a:pt x="16546" y="10299"/>
                  <a:pt x="18423" y="10637"/>
                  <a:pt x="20159" y="11337"/>
                </a:cubicBezTo>
                <a:cubicBezTo>
                  <a:pt x="22292" y="12196"/>
                  <a:pt x="24326" y="13325"/>
                  <a:pt x="26374" y="14397"/>
                </a:cubicBezTo>
                <a:cubicBezTo>
                  <a:pt x="27845" y="15168"/>
                  <a:pt x="29657" y="15343"/>
                  <a:pt x="30664" y="16968"/>
                </a:cubicBezTo>
                <a:cubicBezTo>
                  <a:pt x="30779" y="17153"/>
                  <a:pt x="31139" y="17162"/>
                  <a:pt x="31371" y="17280"/>
                </a:cubicBezTo>
                <a:cubicBezTo>
                  <a:pt x="33108" y="18163"/>
                  <a:pt x="34842" y="19055"/>
                  <a:pt x="36575" y="19943"/>
                </a:cubicBezTo>
                <a:cubicBezTo>
                  <a:pt x="29646" y="19627"/>
                  <a:pt x="22642" y="19693"/>
                  <a:pt x="17055" y="14380"/>
                </a:cubicBezTo>
                <a:cubicBezTo>
                  <a:pt x="16983" y="14555"/>
                  <a:pt x="16913" y="14730"/>
                  <a:pt x="16841" y="14904"/>
                </a:cubicBezTo>
                <a:cubicBezTo>
                  <a:pt x="19480" y="17313"/>
                  <a:pt x="20301" y="17162"/>
                  <a:pt x="22032" y="18292"/>
                </a:cubicBezTo>
                <a:lnTo>
                  <a:pt x="21988" y="18430"/>
                </a:lnTo>
                <a:cubicBezTo>
                  <a:pt x="20217" y="18035"/>
                  <a:pt x="18305" y="18071"/>
                  <a:pt x="16607" y="17464"/>
                </a:cubicBezTo>
                <a:cubicBezTo>
                  <a:pt x="15505" y="17070"/>
                  <a:pt x="14588" y="16134"/>
                  <a:pt x="13582" y="15450"/>
                </a:cubicBezTo>
                <a:cubicBezTo>
                  <a:pt x="12321" y="14593"/>
                  <a:pt x="11056" y="13744"/>
                  <a:pt x="9793" y="12893"/>
                </a:cubicBezTo>
                <a:lnTo>
                  <a:pt x="9793" y="12893"/>
                </a:lnTo>
                <a:cubicBezTo>
                  <a:pt x="10004" y="13441"/>
                  <a:pt x="10350" y="13788"/>
                  <a:pt x="10740" y="14068"/>
                </a:cubicBezTo>
                <a:cubicBezTo>
                  <a:pt x="12191" y="15111"/>
                  <a:pt x="13678" y="16100"/>
                  <a:pt x="15110" y="17170"/>
                </a:cubicBezTo>
                <a:cubicBezTo>
                  <a:pt x="15289" y="17304"/>
                  <a:pt x="15474" y="17440"/>
                  <a:pt x="15665" y="17576"/>
                </a:cubicBezTo>
                <a:cubicBezTo>
                  <a:pt x="14904" y="17430"/>
                  <a:pt x="14308" y="17324"/>
                  <a:pt x="14210" y="17309"/>
                </a:cubicBezTo>
                <a:cubicBezTo>
                  <a:pt x="12567" y="17077"/>
                  <a:pt x="10916" y="16895"/>
                  <a:pt x="9281" y="16615"/>
                </a:cubicBezTo>
                <a:cubicBezTo>
                  <a:pt x="8588" y="16496"/>
                  <a:pt x="7919" y="16208"/>
                  <a:pt x="7252" y="15961"/>
                </a:cubicBezTo>
                <a:cubicBezTo>
                  <a:pt x="6486" y="15678"/>
                  <a:pt x="5725" y="15373"/>
                  <a:pt x="4975" y="15048"/>
                </a:cubicBezTo>
                <a:cubicBezTo>
                  <a:pt x="4474" y="14829"/>
                  <a:pt x="3956" y="14614"/>
                  <a:pt x="3510" y="14298"/>
                </a:cubicBezTo>
                <a:cubicBezTo>
                  <a:pt x="2667" y="13698"/>
                  <a:pt x="1853" y="13053"/>
                  <a:pt x="663" y="13053"/>
                </a:cubicBezTo>
                <a:cubicBezTo>
                  <a:pt x="454" y="13053"/>
                  <a:pt x="234" y="13073"/>
                  <a:pt x="0" y="13116"/>
                </a:cubicBezTo>
                <a:cubicBezTo>
                  <a:pt x="1100" y="13549"/>
                  <a:pt x="1967" y="13891"/>
                  <a:pt x="2835" y="14232"/>
                </a:cubicBezTo>
                <a:cubicBezTo>
                  <a:pt x="2818" y="14327"/>
                  <a:pt x="2798" y="14423"/>
                  <a:pt x="2779" y="14519"/>
                </a:cubicBezTo>
                <a:cubicBezTo>
                  <a:pt x="2448" y="14607"/>
                  <a:pt x="2116" y="14695"/>
                  <a:pt x="1785" y="14783"/>
                </a:cubicBezTo>
                <a:cubicBezTo>
                  <a:pt x="3638" y="15661"/>
                  <a:pt x="6087" y="14874"/>
                  <a:pt x="7502" y="17307"/>
                </a:cubicBezTo>
                <a:cubicBezTo>
                  <a:pt x="5770" y="17195"/>
                  <a:pt x="4168" y="17092"/>
                  <a:pt x="2568" y="16989"/>
                </a:cubicBezTo>
                <a:cubicBezTo>
                  <a:pt x="2551" y="17133"/>
                  <a:pt x="2536" y="17278"/>
                  <a:pt x="2519" y="17422"/>
                </a:cubicBezTo>
                <a:cubicBezTo>
                  <a:pt x="3615" y="17568"/>
                  <a:pt x="4716" y="17866"/>
                  <a:pt x="5808" y="17866"/>
                </a:cubicBezTo>
                <a:cubicBezTo>
                  <a:pt x="5901" y="17866"/>
                  <a:pt x="5994" y="17864"/>
                  <a:pt x="6086" y="17860"/>
                </a:cubicBezTo>
                <a:cubicBezTo>
                  <a:pt x="7539" y="17789"/>
                  <a:pt x="8989" y="17627"/>
                  <a:pt x="10437" y="17627"/>
                </a:cubicBezTo>
                <a:cubicBezTo>
                  <a:pt x="11383" y="17627"/>
                  <a:pt x="12328" y="17696"/>
                  <a:pt x="13274" y="17906"/>
                </a:cubicBezTo>
                <a:cubicBezTo>
                  <a:pt x="13559" y="17970"/>
                  <a:pt x="13858" y="17986"/>
                  <a:pt x="14155" y="17986"/>
                </a:cubicBezTo>
                <a:cubicBezTo>
                  <a:pt x="14275" y="17986"/>
                  <a:pt x="14395" y="17983"/>
                  <a:pt x="14514" y="17980"/>
                </a:cubicBezTo>
                <a:cubicBezTo>
                  <a:pt x="14515" y="17980"/>
                  <a:pt x="14516" y="17980"/>
                  <a:pt x="14517" y="17980"/>
                </a:cubicBezTo>
                <a:cubicBezTo>
                  <a:pt x="14622" y="17980"/>
                  <a:pt x="15607" y="18110"/>
                  <a:pt x="16684" y="18248"/>
                </a:cubicBezTo>
                <a:cubicBezTo>
                  <a:pt x="17753" y="18897"/>
                  <a:pt x="18932" y="19420"/>
                  <a:pt x="20067" y="19447"/>
                </a:cubicBezTo>
                <a:cubicBezTo>
                  <a:pt x="20232" y="19451"/>
                  <a:pt x="20383" y="19453"/>
                  <a:pt x="20525" y="19453"/>
                </a:cubicBezTo>
                <a:cubicBezTo>
                  <a:pt x="20897" y="19453"/>
                  <a:pt x="21198" y="19443"/>
                  <a:pt x="21481" y="19443"/>
                </a:cubicBezTo>
                <a:cubicBezTo>
                  <a:pt x="22052" y="19443"/>
                  <a:pt x="22546" y="19484"/>
                  <a:pt x="23383" y="19730"/>
                </a:cubicBezTo>
                <a:cubicBezTo>
                  <a:pt x="28064" y="21113"/>
                  <a:pt x="31125" y="20841"/>
                  <a:pt x="34548" y="21397"/>
                </a:cubicBezTo>
                <a:cubicBezTo>
                  <a:pt x="36589" y="21728"/>
                  <a:pt x="38495" y="21427"/>
                  <a:pt x="40493" y="21974"/>
                </a:cubicBezTo>
                <a:cubicBezTo>
                  <a:pt x="42114" y="22420"/>
                  <a:pt x="43687" y="23047"/>
                  <a:pt x="45288" y="23568"/>
                </a:cubicBezTo>
                <a:cubicBezTo>
                  <a:pt x="48472" y="24606"/>
                  <a:pt x="51666" y="25617"/>
                  <a:pt x="54846" y="26665"/>
                </a:cubicBezTo>
                <a:cubicBezTo>
                  <a:pt x="55273" y="26805"/>
                  <a:pt x="55656" y="27092"/>
                  <a:pt x="56058" y="27310"/>
                </a:cubicBezTo>
                <a:cubicBezTo>
                  <a:pt x="56029" y="27408"/>
                  <a:pt x="56003" y="27505"/>
                  <a:pt x="55975" y="27602"/>
                </a:cubicBezTo>
                <a:cubicBezTo>
                  <a:pt x="55656" y="27626"/>
                  <a:pt x="55337" y="27657"/>
                  <a:pt x="55016" y="27670"/>
                </a:cubicBezTo>
                <a:cubicBezTo>
                  <a:pt x="51330" y="27833"/>
                  <a:pt x="47638" y="27787"/>
                  <a:pt x="43984" y="28545"/>
                </a:cubicBezTo>
                <a:cubicBezTo>
                  <a:pt x="41830" y="28991"/>
                  <a:pt x="39633" y="29568"/>
                  <a:pt x="37467" y="29568"/>
                </a:cubicBezTo>
                <a:cubicBezTo>
                  <a:pt x="37389" y="29568"/>
                  <a:pt x="37310" y="29567"/>
                  <a:pt x="37232" y="29565"/>
                </a:cubicBezTo>
                <a:cubicBezTo>
                  <a:pt x="33239" y="29484"/>
                  <a:pt x="29262" y="28891"/>
                  <a:pt x="25270" y="28646"/>
                </a:cubicBezTo>
                <a:cubicBezTo>
                  <a:pt x="22856" y="28498"/>
                  <a:pt x="20587" y="27916"/>
                  <a:pt x="18370" y="26991"/>
                </a:cubicBezTo>
                <a:cubicBezTo>
                  <a:pt x="16662" y="26278"/>
                  <a:pt x="15020" y="25388"/>
                  <a:pt x="13093" y="25388"/>
                </a:cubicBezTo>
                <a:cubicBezTo>
                  <a:pt x="12958" y="25388"/>
                  <a:pt x="12822" y="25392"/>
                  <a:pt x="12685" y="25401"/>
                </a:cubicBezTo>
                <a:cubicBezTo>
                  <a:pt x="10355" y="25555"/>
                  <a:pt x="8014" y="25506"/>
                  <a:pt x="5680" y="25566"/>
                </a:cubicBezTo>
                <a:cubicBezTo>
                  <a:pt x="5455" y="25573"/>
                  <a:pt x="5231" y="25734"/>
                  <a:pt x="4700" y="25946"/>
                </a:cubicBezTo>
                <a:cubicBezTo>
                  <a:pt x="5330" y="26163"/>
                  <a:pt x="5657" y="26351"/>
                  <a:pt x="5998" y="26381"/>
                </a:cubicBezTo>
                <a:cubicBezTo>
                  <a:pt x="7449" y="26504"/>
                  <a:pt x="8906" y="26711"/>
                  <a:pt x="10356" y="26711"/>
                </a:cubicBezTo>
                <a:cubicBezTo>
                  <a:pt x="10548" y="26711"/>
                  <a:pt x="10740" y="26708"/>
                  <a:pt x="10932" y="26700"/>
                </a:cubicBezTo>
                <a:cubicBezTo>
                  <a:pt x="11237" y="26687"/>
                  <a:pt x="11540" y="26681"/>
                  <a:pt x="11841" y="26681"/>
                </a:cubicBezTo>
                <a:cubicBezTo>
                  <a:pt x="14520" y="26681"/>
                  <a:pt x="17076" y="27202"/>
                  <a:pt x="19640" y="28600"/>
                </a:cubicBezTo>
                <a:cubicBezTo>
                  <a:pt x="17162" y="29620"/>
                  <a:pt x="14876" y="30779"/>
                  <a:pt x="12470" y="31491"/>
                </a:cubicBezTo>
                <a:cubicBezTo>
                  <a:pt x="10066" y="32202"/>
                  <a:pt x="7543" y="32465"/>
                  <a:pt x="5073" y="32925"/>
                </a:cubicBezTo>
                <a:cubicBezTo>
                  <a:pt x="5657" y="33064"/>
                  <a:pt x="6279" y="33194"/>
                  <a:pt x="6899" y="33194"/>
                </a:cubicBezTo>
                <a:cubicBezTo>
                  <a:pt x="6995" y="33194"/>
                  <a:pt x="7091" y="33190"/>
                  <a:pt x="7186" y="33184"/>
                </a:cubicBezTo>
                <a:cubicBezTo>
                  <a:pt x="11288" y="32906"/>
                  <a:pt x="15201" y="31790"/>
                  <a:pt x="19039" y="30249"/>
                </a:cubicBezTo>
                <a:cubicBezTo>
                  <a:pt x="20002" y="29862"/>
                  <a:pt x="21106" y="29675"/>
                  <a:pt x="22159" y="29675"/>
                </a:cubicBezTo>
                <a:cubicBezTo>
                  <a:pt x="22331" y="29675"/>
                  <a:pt x="22502" y="29680"/>
                  <a:pt x="22671" y="29690"/>
                </a:cubicBezTo>
                <a:cubicBezTo>
                  <a:pt x="26099" y="29891"/>
                  <a:pt x="29515" y="30283"/>
                  <a:pt x="32936" y="30608"/>
                </a:cubicBezTo>
                <a:cubicBezTo>
                  <a:pt x="33198" y="30632"/>
                  <a:pt x="33456" y="30715"/>
                  <a:pt x="33721" y="30771"/>
                </a:cubicBezTo>
                <a:cubicBezTo>
                  <a:pt x="33057" y="31232"/>
                  <a:pt x="32458" y="31606"/>
                  <a:pt x="31905" y="32046"/>
                </a:cubicBezTo>
                <a:cubicBezTo>
                  <a:pt x="31537" y="32339"/>
                  <a:pt x="31291" y="32838"/>
                  <a:pt x="30897" y="33049"/>
                </a:cubicBezTo>
                <a:cubicBezTo>
                  <a:pt x="29518" y="33781"/>
                  <a:pt x="28096" y="34425"/>
                  <a:pt x="26694" y="35104"/>
                </a:cubicBezTo>
                <a:cubicBezTo>
                  <a:pt x="25324" y="35767"/>
                  <a:pt x="23983" y="36506"/>
                  <a:pt x="22574" y="37063"/>
                </a:cubicBezTo>
                <a:cubicBezTo>
                  <a:pt x="22261" y="37187"/>
                  <a:pt x="21895" y="37244"/>
                  <a:pt x="21530" y="37244"/>
                </a:cubicBezTo>
                <a:cubicBezTo>
                  <a:pt x="21215" y="37244"/>
                  <a:pt x="20900" y="37201"/>
                  <a:pt x="20619" y="37122"/>
                </a:cubicBezTo>
                <a:cubicBezTo>
                  <a:pt x="18408" y="36501"/>
                  <a:pt x="16247" y="35695"/>
                  <a:pt x="14029" y="35103"/>
                </a:cubicBezTo>
                <a:cubicBezTo>
                  <a:pt x="13685" y="35010"/>
                  <a:pt x="13323" y="34984"/>
                  <a:pt x="12954" y="34984"/>
                </a:cubicBezTo>
                <a:cubicBezTo>
                  <a:pt x="12465" y="34984"/>
                  <a:pt x="11964" y="35030"/>
                  <a:pt x="11474" y="35030"/>
                </a:cubicBezTo>
                <a:cubicBezTo>
                  <a:pt x="11441" y="35030"/>
                  <a:pt x="11407" y="35030"/>
                  <a:pt x="11374" y="35030"/>
                </a:cubicBezTo>
                <a:lnTo>
                  <a:pt x="11374" y="35030"/>
                </a:lnTo>
                <a:cubicBezTo>
                  <a:pt x="11381" y="35111"/>
                  <a:pt x="11388" y="35191"/>
                  <a:pt x="11395" y="35272"/>
                </a:cubicBezTo>
                <a:cubicBezTo>
                  <a:pt x="13982" y="35955"/>
                  <a:pt x="16570" y="36637"/>
                  <a:pt x="19156" y="37319"/>
                </a:cubicBezTo>
                <a:cubicBezTo>
                  <a:pt x="19139" y="37521"/>
                  <a:pt x="19122" y="37721"/>
                  <a:pt x="19105" y="37923"/>
                </a:cubicBezTo>
                <a:cubicBezTo>
                  <a:pt x="17670" y="38072"/>
                  <a:pt x="16235" y="38318"/>
                  <a:pt x="14800" y="38344"/>
                </a:cubicBezTo>
                <a:cubicBezTo>
                  <a:pt x="14717" y="38345"/>
                  <a:pt x="14634" y="38346"/>
                  <a:pt x="14552" y="38346"/>
                </a:cubicBezTo>
                <a:cubicBezTo>
                  <a:pt x="13200" y="38346"/>
                  <a:pt x="11847" y="38164"/>
                  <a:pt x="10494" y="38070"/>
                </a:cubicBezTo>
                <a:cubicBezTo>
                  <a:pt x="10467" y="38249"/>
                  <a:pt x="10440" y="38426"/>
                  <a:pt x="10412" y="38605"/>
                </a:cubicBezTo>
                <a:cubicBezTo>
                  <a:pt x="11302" y="38790"/>
                  <a:pt x="12192" y="38975"/>
                  <a:pt x="13293" y="39203"/>
                </a:cubicBezTo>
                <a:cubicBezTo>
                  <a:pt x="10164" y="41182"/>
                  <a:pt x="6751" y="40685"/>
                  <a:pt x="3603" y="41459"/>
                </a:cubicBezTo>
                <a:cubicBezTo>
                  <a:pt x="3868" y="41651"/>
                  <a:pt x="4115" y="41776"/>
                  <a:pt x="4367" y="41789"/>
                </a:cubicBezTo>
                <a:cubicBezTo>
                  <a:pt x="4806" y="41811"/>
                  <a:pt x="5244" y="41822"/>
                  <a:pt x="5679" y="41822"/>
                </a:cubicBezTo>
                <a:cubicBezTo>
                  <a:pt x="8505" y="41822"/>
                  <a:pt x="11238" y="41334"/>
                  <a:pt x="13792" y="39806"/>
                </a:cubicBezTo>
                <a:cubicBezTo>
                  <a:pt x="14384" y="39451"/>
                  <a:pt x="15114" y="39243"/>
                  <a:pt x="15798" y="39171"/>
                </a:cubicBezTo>
                <a:cubicBezTo>
                  <a:pt x="18649" y="38867"/>
                  <a:pt x="21555" y="38936"/>
                  <a:pt x="24242" y="37617"/>
                </a:cubicBezTo>
                <a:cubicBezTo>
                  <a:pt x="24251" y="37613"/>
                  <a:pt x="24261" y="37611"/>
                  <a:pt x="24272" y="37611"/>
                </a:cubicBezTo>
                <a:cubicBezTo>
                  <a:pt x="24341" y="37611"/>
                  <a:pt x="24444" y="37690"/>
                  <a:pt x="24523" y="37721"/>
                </a:cubicBezTo>
                <a:cubicBezTo>
                  <a:pt x="24515" y="37829"/>
                  <a:pt x="24538" y="37942"/>
                  <a:pt x="24500" y="37972"/>
                </a:cubicBezTo>
                <a:cubicBezTo>
                  <a:pt x="22049" y="39861"/>
                  <a:pt x="19711" y="41953"/>
                  <a:pt x="17101" y="43566"/>
                </a:cubicBezTo>
                <a:cubicBezTo>
                  <a:pt x="15632" y="44475"/>
                  <a:pt x="14044" y="44973"/>
                  <a:pt x="12397" y="44973"/>
                </a:cubicBezTo>
                <a:cubicBezTo>
                  <a:pt x="11368" y="44973"/>
                  <a:pt x="10316" y="44779"/>
                  <a:pt x="9254" y="44368"/>
                </a:cubicBezTo>
                <a:cubicBezTo>
                  <a:pt x="8370" y="44026"/>
                  <a:pt x="7343" y="44085"/>
                  <a:pt x="6389" y="43920"/>
                </a:cubicBezTo>
                <a:cubicBezTo>
                  <a:pt x="5562" y="43777"/>
                  <a:pt x="4743" y="43585"/>
                  <a:pt x="3922" y="43401"/>
                </a:cubicBezTo>
                <a:cubicBezTo>
                  <a:pt x="2896" y="43172"/>
                  <a:pt x="1873" y="42928"/>
                  <a:pt x="848" y="42692"/>
                </a:cubicBezTo>
                <a:lnTo>
                  <a:pt x="743" y="43148"/>
                </a:lnTo>
                <a:cubicBezTo>
                  <a:pt x="1430" y="43374"/>
                  <a:pt x="2114" y="43600"/>
                  <a:pt x="2973" y="43884"/>
                </a:cubicBezTo>
                <a:cubicBezTo>
                  <a:pt x="2029" y="44161"/>
                  <a:pt x="1280" y="44381"/>
                  <a:pt x="530" y="44600"/>
                </a:cubicBezTo>
                <a:cubicBezTo>
                  <a:pt x="543" y="44721"/>
                  <a:pt x="557" y="44839"/>
                  <a:pt x="570" y="44958"/>
                </a:cubicBezTo>
                <a:cubicBezTo>
                  <a:pt x="741" y="44965"/>
                  <a:pt x="911" y="44967"/>
                  <a:pt x="1082" y="44967"/>
                </a:cubicBezTo>
                <a:cubicBezTo>
                  <a:pt x="2875" y="44967"/>
                  <a:pt x="4694" y="44655"/>
                  <a:pt x="6493" y="44655"/>
                </a:cubicBezTo>
                <a:cubicBezTo>
                  <a:pt x="7925" y="44655"/>
                  <a:pt x="9344" y="44853"/>
                  <a:pt x="10727" y="45565"/>
                </a:cubicBezTo>
                <a:cubicBezTo>
                  <a:pt x="9823" y="45899"/>
                  <a:pt x="8932" y="46226"/>
                  <a:pt x="8040" y="46555"/>
                </a:cubicBezTo>
                <a:cubicBezTo>
                  <a:pt x="8083" y="46715"/>
                  <a:pt x="8129" y="46876"/>
                  <a:pt x="8173" y="47036"/>
                </a:cubicBezTo>
                <a:cubicBezTo>
                  <a:pt x="8405" y="47062"/>
                  <a:pt x="8635" y="47074"/>
                  <a:pt x="8863" y="47074"/>
                </a:cubicBezTo>
                <a:cubicBezTo>
                  <a:pt x="10714" y="47074"/>
                  <a:pt x="12475" y="46288"/>
                  <a:pt x="14302" y="45974"/>
                </a:cubicBezTo>
                <a:lnTo>
                  <a:pt x="14302" y="45974"/>
                </a:lnTo>
                <a:cubicBezTo>
                  <a:pt x="12585" y="47348"/>
                  <a:pt x="10990" y="48782"/>
                  <a:pt x="8632" y="48782"/>
                </a:cubicBezTo>
                <a:cubicBezTo>
                  <a:pt x="8581" y="48782"/>
                  <a:pt x="8530" y="48781"/>
                  <a:pt x="8478" y="48780"/>
                </a:cubicBezTo>
                <a:cubicBezTo>
                  <a:pt x="8430" y="48778"/>
                  <a:pt x="8381" y="48778"/>
                  <a:pt x="8331" y="48778"/>
                </a:cubicBezTo>
                <a:cubicBezTo>
                  <a:pt x="6949" y="48778"/>
                  <a:pt x="5548" y="49283"/>
                  <a:pt x="4157" y="49549"/>
                </a:cubicBezTo>
                <a:cubicBezTo>
                  <a:pt x="4163" y="49649"/>
                  <a:pt x="4172" y="49749"/>
                  <a:pt x="4178" y="49848"/>
                </a:cubicBezTo>
                <a:cubicBezTo>
                  <a:pt x="4707" y="49919"/>
                  <a:pt x="5233" y="49989"/>
                  <a:pt x="5762" y="50059"/>
                </a:cubicBezTo>
                <a:cubicBezTo>
                  <a:pt x="5793" y="50175"/>
                  <a:pt x="5823" y="50290"/>
                  <a:pt x="5854" y="50407"/>
                </a:cubicBezTo>
                <a:cubicBezTo>
                  <a:pt x="4640" y="50921"/>
                  <a:pt x="3426" y="51434"/>
                  <a:pt x="2211" y="51947"/>
                </a:cubicBezTo>
                <a:cubicBezTo>
                  <a:pt x="2513" y="51998"/>
                  <a:pt x="2806" y="52023"/>
                  <a:pt x="3091" y="52023"/>
                </a:cubicBezTo>
                <a:cubicBezTo>
                  <a:pt x="4506" y="52023"/>
                  <a:pt x="5708" y="51413"/>
                  <a:pt x="6717" y="50412"/>
                </a:cubicBezTo>
                <a:cubicBezTo>
                  <a:pt x="7379" y="49753"/>
                  <a:pt x="8074" y="49479"/>
                  <a:pt x="8909" y="49479"/>
                </a:cubicBezTo>
                <a:cubicBezTo>
                  <a:pt x="8954" y="49479"/>
                  <a:pt x="8999" y="49480"/>
                  <a:pt x="9045" y="49481"/>
                </a:cubicBezTo>
                <a:cubicBezTo>
                  <a:pt x="9112" y="49484"/>
                  <a:pt x="9178" y="49485"/>
                  <a:pt x="9244" y="49485"/>
                </a:cubicBezTo>
                <a:cubicBezTo>
                  <a:pt x="10330" y="49485"/>
                  <a:pt x="11307" y="49178"/>
                  <a:pt x="12243" y="48519"/>
                </a:cubicBezTo>
                <a:cubicBezTo>
                  <a:pt x="14682" y="46804"/>
                  <a:pt x="17172" y="45166"/>
                  <a:pt x="19638" y="43496"/>
                </a:cubicBezTo>
                <a:cubicBezTo>
                  <a:pt x="19796" y="43389"/>
                  <a:pt x="19950" y="43270"/>
                  <a:pt x="20095" y="43144"/>
                </a:cubicBezTo>
                <a:cubicBezTo>
                  <a:pt x="21572" y="41869"/>
                  <a:pt x="22974" y="40479"/>
                  <a:pt x="24540" y="39335"/>
                </a:cubicBezTo>
                <a:cubicBezTo>
                  <a:pt x="28450" y="36477"/>
                  <a:pt x="32504" y="33830"/>
                  <a:pt x="37107" y="32362"/>
                </a:cubicBezTo>
                <a:cubicBezTo>
                  <a:pt x="38926" y="31783"/>
                  <a:pt x="40879" y="31669"/>
                  <a:pt x="42775" y="31366"/>
                </a:cubicBezTo>
                <a:cubicBezTo>
                  <a:pt x="42799" y="31362"/>
                  <a:pt x="42824" y="31360"/>
                  <a:pt x="42848" y="31360"/>
                </a:cubicBezTo>
                <a:cubicBezTo>
                  <a:pt x="43032" y="31360"/>
                  <a:pt x="43221" y="31458"/>
                  <a:pt x="43331" y="31484"/>
                </a:cubicBezTo>
                <a:cubicBezTo>
                  <a:pt x="41347" y="33127"/>
                  <a:pt x="39361" y="34696"/>
                  <a:pt x="37462" y="36371"/>
                </a:cubicBezTo>
                <a:cubicBezTo>
                  <a:pt x="35850" y="37792"/>
                  <a:pt x="34263" y="39263"/>
                  <a:pt x="32801" y="40845"/>
                </a:cubicBezTo>
                <a:cubicBezTo>
                  <a:pt x="31375" y="42388"/>
                  <a:pt x="29973" y="43884"/>
                  <a:pt x="28067" y="44822"/>
                </a:cubicBezTo>
                <a:cubicBezTo>
                  <a:pt x="27054" y="45321"/>
                  <a:pt x="26165" y="46097"/>
                  <a:pt x="25219" y="46750"/>
                </a:cubicBezTo>
                <a:cubicBezTo>
                  <a:pt x="25307" y="46933"/>
                  <a:pt x="25394" y="47116"/>
                  <a:pt x="25482" y="47299"/>
                </a:cubicBezTo>
                <a:cubicBezTo>
                  <a:pt x="26685" y="46847"/>
                  <a:pt x="27886" y="46395"/>
                  <a:pt x="29121" y="45932"/>
                </a:cubicBezTo>
                <a:lnTo>
                  <a:pt x="29121" y="45932"/>
                </a:lnTo>
                <a:cubicBezTo>
                  <a:pt x="27776" y="48354"/>
                  <a:pt x="26068" y="50347"/>
                  <a:pt x="23879" y="51893"/>
                </a:cubicBezTo>
                <a:cubicBezTo>
                  <a:pt x="23321" y="52286"/>
                  <a:pt x="22851" y="52821"/>
                  <a:pt x="22272" y="53168"/>
                </a:cubicBezTo>
                <a:cubicBezTo>
                  <a:pt x="20439" y="54262"/>
                  <a:pt x="18578" y="55305"/>
                  <a:pt x="16720" y="56352"/>
                </a:cubicBezTo>
                <a:cubicBezTo>
                  <a:pt x="16333" y="56570"/>
                  <a:pt x="15908" y="56715"/>
                  <a:pt x="15501" y="56896"/>
                </a:cubicBezTo>
                <a:cubicBezTo>
                  <a:pt x="15624" y="57083"/>
                  <a:pt x="15749" y="57270"/>
                  <a:pt x="15872" y="57458"/>
                </a:cubicBezTo>
                <a:cubicBezTo>
                  <a:pt x="17749" y="56334"/>
                  <a:pt x="19625" y="55208"/>
                  <a:pt x="21502" y="54085"/>
                </a:cubicBezTo>
                <a:lnTo>
                  <a:pt x="21664" y="54332"/>
                </a:lnTo>
                <a:cubicBezTo>
                  <a:pt x="21466" y="54772"/>
                  <a:pt x="21268" y="55210"/>
                  <a:pt x="21070" y="55650"/>
                </a:cubicBezTo>
                <a:lnTo>
                  <a:pt x="21193" y="55715"/>
                </a:lnTo>
                <a:cubicBezTo>
                  <a:pt x="22339" y="54563"/>
                  <a:pt x="23486" y="53411"/>
                  <a:pt x="24614" y="52275"/>
                </a:cubicBezTo>
                <a:lnTo>
                  <a:pt x="24614" y="52275"/>
                </a:lnTo>
                <a:cubicBezTo>
                  <a:pt x="25476" y="55726"/>
                  <a:pt x="24165" y="58448"/>
                  <a:pt x="22210" y="60984"/>
                </a:cubicBezTo>
                <a:cubicBezTo>
                  <a:pt x="24278" y="59844"/>
                  <a:pt x="25559" y="57538"/>
                  <a:pt x="25549" y="55336"/>
                </a:cubicBezTo>
                <a:cubicBezTo>
                  <a:pt x="25540" y="53323"/>
                  <a:pt x="25259" y="51204"/>
                  <a:pt x="27403" y="49967"/>
                </a:cubicBezTo>
                <a:cubicBezTo>
                  <a:pt x="27434" y="49949"/>
                  <a:pt x="27451" y="49907"/>
                  <a:pt x="27475" y="49876"/>
                </a:cubicBezTo>
                <a:cubicBezTo>
                  <a:pt x="28679" y="48264"/>
                  <a:pt x="29914" y="46675"/>
                  <a:pt x="31081" y="45034"/>
                </a:cubicBezTo>
                <a:cubicBezTo>
                  <a:pt x="33322" y="41879"/>
                  <a:pt x="35855" y="39040"/>
                  <a:pt x="38978" y="36790"/>
                </a:cubicBezTo>
                <a:cubicBezTo>
                  <a:pt x="39721" y="36255"/>
                  <a:pt x="40341" y="35540"/>
                  <a:pt x="41046" y="34942"/>
                </a:cubicBezTo>
                <a:cubicBezTo>
                  <a:pt x="42417" y="33776"/>
                  <a:pt x="43806" y="32632"/>
                  <a:pt x="45199" y="31492"/>
                </a:cubicBezTo>
                <a:cubicBezTo>
                  <a:pt x="45337" y="31381"/>
                  <a:pt x="45544" y="31340"/>
                  <a:pt x="45725" y="31312"/>
                </a:cubicBezTo>
                <a:cubicBezTo>
                  <a:pt x="48450" y="30893"/>
                  <a:pt x="51180" y="30542"/>
                  <a:pt x="53921" y="30542"/>
                </a:cubicBezTo>
                <a:cubicBezTo>
                  <a:pt x="55058" y="30542"/>
                  <a:pt x="56197" y="30602"/>
                  <a:pt x="57339" y="30743"/>
                </a:cubicBezTo>
                <a:cubicBezTo>
                  <a:pt x="64387" y="31613"/>
                  <a:pt x="71434" y="32498"/>
                  <a:pt x="78478" y="33405"/>
                </a:cubicBezTo>
                <a:cubicBezTo>
                  <a:pt x="81992" y="33858"/>
                  <a:pt x="85500" y="34370"/>
                  <a:pt x="89008" y="34870"/>
                </a:cubicBezTo>
                <a:cubicBezTo>
                  <a:pt x="89642" y="34960"/>
                  <a:pt x="90273" y="35103"/>
                  <a:pt x="90895" y="35257"/>
                </a:cubicBezTo>
                <a:cubicBezTo>
                  <a:pt x="92801" y="35729"/>
                  <a:pt x="94707" y="36198"/>
                  <a:pt x="96603" y="36707"/>
                </a:cubicBezTo>
                <a:cubicBezTo>
                  <a:pt x="98634" y="37252"/>
                  <a:pt x="116388" y="39935"/>
                  <a:pt x="118311" y="40476"/>
                </a:cubicBezTo>
                <a:lnTo>
                  <a:pt x="120088" y="34272"/>
                </a:lnTo>
                <a:lnTo>
                  <a:pt x="120088" y="34272"/>
                </a:lnTo>
                <a:cubicBezTo>
                  <a:pt x="120073" y="34273"/>
                  <a:pt x="120055" y="34274"/>
                  <a:pt x="120035" y="34274"/>
                </a:cubicBezTo>
                <a:cubicBezTo>
                  <a:pt x="118548" y="34274"/>
                  <a:pt x="102110" y="32303"/>
                  <a:pt x="101098" y="32018"/>
                </a:cubicBezTo>
                <a:cubicBezTo>
                  <a:pt x="96019" y="30584"/>
                  <a:pt x="90794" y="30061"/>
                  <a:pt x="85596" y="29382"/>
                </a:cubicBezTo>
                <a:cubicBezTo>
                  <a:pt x="83019" y="29046"/>
                  <a:pt x="80419" y="28870"/>
                  <a:pt x="77845" y="28517"/>
                </a:cubicBezTo>
                <a:cubicBezTo>
                  <a:pt x="73880" y="27975"/>
                  <a:pt x="69943" y="27147"/>
                  <a:pt x="65961" y="26833"/>
                </a:cubicBezTo>
                <a:cubicBezTo>
                  <a:pt x="63949" y="26673"/>
                  <a:pt x="62242" y="26000"/>
                  <a:pt x="60761" y="24881"/>
                </a:cubicBezTo>
                <a:cubicBezTo>
                  <a:pt x="55729" y="21079"/>
                  <a:pt x="50461" y="17504"/>
                  <a:pt x="47194" y="11732"/>
                </a:cubicBezTo>
                <a:cubicBezTo>
                  <a:pt x="46204" y="9982"/>
                  <a:pt x="45024" y="8436"/>
                  <a:pt x="43305" y="7322"/>
                </a:cubicBezTo>
                <a:cubicBezTo>
                  <a:pt x="42425" y="6752"/>
                  <a:pt x="41787" y="5772"/>
                  <a:pt x="41075" y="4944"/>
                </a:cubicBezTo>
                <a:cubicBezTo>
                  <a:pt x="40610" y="4401"/>
                  <a:pt x="40320" y="3612"/>
                  <a:pt x="39758" y="3261"/>
                </a:cubicBezTo>
                <a:cubicBezTo>
                  <a:pt x="38583" y="2527"/>
                  <a:pt x="37290" y="1987"/>
                  <a:pt x="36026" y="1415"/>
                </a:cubicBezTo>
                <a:cubicBezTo>
                  <a:pt x="35374" y="1121"/>
                  <a:pt x="34690" y="881"/>
                  <a:pt x="34001" y="697"/>
                </a:cubicBezTo>
                <a:cubicBezTo>
                  <a:pt x="33315" y="514"/>
                  <a:pt x="32602" y="428"/>
                  <a:pt x="31901" y="301"/>
                </a:cubicBezTo>
                <a:cubicBezTo>
                  <a:pt x="31873" y="421"/>
                  <a:pt x="31843" y="547"/>
                  <a:pt x="31813" y="671"/>
                </a:cubicBezTo>
                <a:cubicBezTo>
                  <a:pt x="33432" y="1247"/>
                  <a:pt x="35071" y="1770"/>
                  <a:pt x="36665" y="2415"/>
                </a:cubicBezTo>
                <a:cubicBezTo>
                  <a:pt x="38369" y="3106"/>
                  <a:pt x="40022" y="3924"/>
                  <a:pt x="40840" y="6095"/>
                </a:cubicBezTo>
                <a:cubicBezTo>
                  <a:pt x="39885" y="5577"/>
                  <a:pt x="39133" y="5069"/>
                  <a:pt x="38310" y="4749"/>
                </a:cubicBezTo>
                <a:cubicBezTo>
                  <a:pt x="37438" y="4409"/>
                  <a:pt x="36500" y="4256"/>
                  <a:pt x="35595" y="4008"/>
                </a:cubicBezTo>
                <a:cubicBezTo>
                  <a:pt x="34766" y="3780"/>
                  <a:pt x="33943" y="3531"/>
                  <a:pt x="33117" y="3294"/>
                </a:cubicBezTo>
                <a:cubicBezTo>
                  <a:pt x="33085" y="3403"/>
                  <a:pt x="33053" y="3514"/>
                  <a:pt x="33021" y="3623"/>
                </a:cubicBezTo>
                <a:cubicBezTo>
                  <a:pt x="33465" y="3797"/>
                  <a:pt x="33906" y="3978"/>
                  <a:pt x="34354" y="4143"/>
                </a:cubicBezTo>
                <a:cubicBezTo>
                  <a:pt x="36040" y="4759"/>
                  <a:pt x="37806" y="5208"/>
                  <a:pt x="39397" y="6020"/>
                </a:cubicBezTo>
                <a:cubicBezTo>
                  <a:pt x="41572" y="7126"/>
                  <a:pt x="43949" y="8016"/>
                  <a:pt x="45496" y="10095"/>
                </a:cubicBezTo>
                <a:cubicBezTo>
                  <a:pt x="46773" y="11812"/>
                  <a:pt x="47895" y="13654"/>
                  <a:pt x="49076" y="15448"/>
                </a:cubicBezTo>
                <a:cubicBezTo>
                  <a:pt x="49351" y="15866"/>
                  <a:pt x="49583" y="16312"/>
                  <a:pt x="49901" y="16859"/>
                </a:cubicBezTo>
                <a:cubicBezTo>
                  <a:pt x="44192" y="15660"/>
                  <a:pt x="40470" y="11412"/>
                  <a:pt x="36010" y="8426"/>
                </a:cubicBezTo>
                <a:lnTo>
                  <a:pt x="36010" y="8426"/>
                </a:lnTo>
                <a:cubicBezTo>
                  <a:pt x="36284" y="8926"/>
                  <a:pt x="36575" y="9399"/>
                  <a:pt x="36973" y="9732"/>
                </a:cubicBezTo>
                <a:cubicBezTo>
                  <a:pt x="38430" y="10952"/>
                  <a:pt x="39982" y="12055"/>
                  <a:pt x="41388" y="13332"/>
                </a:cubicBezTo>
                <a:cubicBezTo>
                  <a:pt x="43417" y="15172"/>
                  <a:pt x="45760" y="16355"/>
                  <a:pt x="48314" y="17130"/>
                </a:cubicBezTo>
                <a:cubicBezTo>
                  <a:pt x="50587" y="17820"/>
                  <a:pt x="52386" y="19148"/>
                  <a:pt x="54053" y="20878"/>
                </a:cubicBezTo>
                <a:cubicBezTo>
                  <a:pt x="55349" y="22225"/>
                  <a:pt x="57009" y="23199"/>
                  <a:pt x="58518" y="24324"/>
                </a:cubicBezTo>
                <a:cubicBezTo>
                  <a:pt x="59006" y="24688"/>
                  <a:pt x="59527" y="25003"/>
                  <a:pt x="60032" y="25340"/>
                </a:cubicBezTo>
                <a:lnTo>
                  <a:pt x="59877" y="25687"/>
                </a:lnTo>
                <a:cubicBezTo>
                  <a:pt x="58005" y="25194"/>
                  <a:pt x="56106" y="24784"/>
                  <a:pt x="54264" y="24186"/>
                </a:cubicBezTo>
                <a:cubicBezTo>
                  <a:pt x="50530" y="22973"/>
                  <a:pt x="46816" y="21699"/>
                  <a:pt x="43125" y="20359"/>
                </a:cubicBezTo>
                <a:cubicBezTo>
                  <a:pt x="42225" y="20033"/>
                  <a:pt x="41480" y="19283"/>
                  <a:pt x="40603" y="18860"/>
                </a:cubicBezTo>
                <a:cubicBezTo>
                  <a:pt x="38865" y="18021"/>
                  <a:pt x="37086" y="17267"/>
                  <a:pt x="35320" y="16490"/>
                </a:cubicBezTo>
                <a:cubicBezTo>
                  <a:pt x="33499" y="15689"/>
                  <a:pt x="31859" y="14646"/>
                  <a:pt x="30570" y="13044"/>
                </a:cubicBezTo>
                <a:cubicBezTo>
                  <a:pt x="29559" y="11789"/>
                  <a:pt x="28519" y="10546"/>
                  <a:pt x="27378" y="9421"/>
                </a:cubicBezTo>
                <a:cubicBezTo>
                  <a:pt x="26215" y="8275"/>
                  <a:pt x="24955" y="7221"/>
                  <a:pt x="23648" y="6254"/>
                </a:cubicBezTo>
                <a:cubicBezTo>
                  <a:pt x="23367" y="6046"/>
                  <a:pt x="22990" y="5980"/>
                  <a:pt x="22600" y="5928"/>
                </a:cubicBezTo>
                <a:cubicBezTo>
                  <a:pt x="20900" y="5055"/>
                  <a:pt x="19136" y="4333"/>
                  <a:pt x="18973" y="4174"/>
                </a:cubicBezTo>
                <a:cubicBezTo>
                  <a:pt x="16512" y="1771"/>
                  <a:pt x="13331" y="916"/>
                  <a:pt x="10186" y="0"/>
                </a:cubicBezTo>
                <a:cubicBezTo>
                  <a:pt x="10186" y="0"/>
                  <a:pt x="10185" y="0"/>
                  <a:pt x="10185" y="0"/>
                </a:cubicBezTo>
                <a:close/>
              </a:path>
            </a:pathLst>
          </a:custGeom>
          <a:solidFill>
            <a:srgbClr val="FFFFFF">
              <a:alpha val="21568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" name="Google Shape;139;p37"/>
          <p:cNvSpPr/>
          <p:nvPr/>
        </p:nvSpPr>
        <p:spPr>
          <a:xfrm rot="-9647156">
            <a:off x="171378" y="3431926"/>
            <a:ext cx="476352" cy="478652"/>
          </a:xfrm>
          <a:custGeom>
            <a:avLst/>
            <a:gdLst/>
            <a:ahLst/>
            <a:cxnLst/>
            <a:rect l="l" t="t" r="r" b="b"/>
            <a:pathLst>
              <a:path w="19054" h="19146" extrusionOk="0">
                <a:moveTo>
                  <a:pt x="11701" y="1"/>
                </a:moveTo>
                <a:cubicBezTo>
                  <a:pt x="11687" y="1"/>
                  <a:pt x="11669" y="5"/>
                  <a:pt x="11665" y="12"/>
                </a:cubicBezTo>
                <a:cubicBezTo>
                  <a:pt x="11630" y="76"/>
                  <a:pt x="11581" y="139"/>
                  <a:pt x="11568" y="207"/>
                </a:cubicBezTo>
                <a:cubicBezTo>
                  <a:pt x="11531" y="417"/>
                  <a:pt x="11512" y="630"/>
                  <a:pt x="11476" y="840"/>
                </a:cubicBezTo>
                <a:cubicBezTo>
                  <a:pt x="11392" y="1331"/>
                  <a:pt x="11306" y="1822"/>
                  <a:pt x="11212" y="2312"/>
                </a:cubicBezTo>
                <a:cubicBezTo>
                  <a:pt x="11144" y="2669"/>
                  <a:pt x="11063" y="3022"/>
                  <a:pt x="10987" y="3376"/>
                </a:cubicBezTo>
                <a:cubicBezTo>
                  <a:pt x="10980" y="3405"/>
                  <a:pt x="10969" y="3430"/>
                  <a:pt x="10946" y="3454"/>
                </a:cubicBezTo>
                <a:cubicBezTo>
                  <a:pt x="10955" y="3386"/>
                  <a:pt x="10972" y="3318"/>
                  <a:pt x="10970" y="3250"/>
                </a:cubicBezTo>
                <a:cubicBezTo>
                  <a:pt x="10965" y="3133"/>
                  <a:pt x="10946" y="3016"/>
                  <a:pt x="10931" y="2900"/>
                </a:cubicBezTo>
                <a:cubicBezTo>
                  <a:pt x="10929" y="2887"/>
                  <a:pt x="10908" y="2877"/>
                  <a:pt x="10902" y="2871"/>
                </a:cubicBezTo>
                <a:cubicBezTo>
                  <a:pt x="10895" y="2842"/>
                  <a:pt x="10892" y="2816"/>
                  <a:pt x="10884" y="2792"/>
                </a:cubicBezTo>
                <a:cubicBezTo>
                  <a:pt x="10869" y="2744"/>
                  <a:pt x="10863" y="2724"/>
                  <a:pt x="10848" y="2724"/>
                </a:cubicBezTo>
                <a:cubicBezTo>
                  <a:pt x="10836" y="2724"/>
                  <a:pt x="10818" y="2736"/>
                  <a:pt x="10786" y="2756"/>
                </a:cubicBezTo>
                <a:cubicBezTo>
                  <a:pt x="10724" y="2795"/>
                  <a:pt x="10660" y="2829"/>
                  <a:pt x="10601" y="2864"/>
                </a:cubicBezTo>
                <a:cubicBezTo>
                  <a:pt x="10636" y="2733"/>
                  <a:pt x="10553" y="2623"/>
                  <a:pt x="10501" y="2504"/>
                </a:cubicBezTo>
                <a:cubicBezTo>
                  <a:pt x="10463" y="2419"/>
                  <a:pt x="10419" y="2337"/>
                  <a:pt x="10373" y="2254"/>
                </a:cubicBezTo>
                <a:cubicBezTo>
                  <a:pt x="10341" y="2194"/>
                  <a:pt x="10316" y="2165"/>
                  <a:pt x="10284" y="2165"/>
                </a:cubicBezTo>
                <a:cubicBezTo>
                  <a:pt x="10256" y="2165"/>
                  <a:pt x="10222" y="2188"/>
                  <a:pt x="10175" y="2234"/>
                </a:cubicBezTo>
                <a:cubicBezTo>
                  <a:pt x="10110" y="2142"/>
                  <a:pt x="10049" y="2048"/>
                  <a:pt x="9977" y="1961"/>
                </a:cubicBezTo>
                <a:cubicBezTo>
                  <a:pt x="9909" y="1880"/>
                  <a:pt x="9829" y="1810"/>
                  <a:pt x="9756" y="1734"/>
                </a:cubicBezTo>
                <a:cubicBezTo>
                  <a:pt x="9743" y="1720"/>
                  <a:pt x="9731" y="1714"/>
                  <a:pt x="9720" y="1714"/>
                </a:cubicBezTo>
                <a:cubicBezTo>
                  <a:pt x="9704" y="1714"/>
                  <a:pt x="9691" y="1726"/>
                  <a:pt x="9680" y="1745"/>
                </a:cubicBezTo>
                <a:cubicBezTo>
                  <a:pt x="9649" y="1803"/>
                  <a:pt x="9618" y="1861"/>
                  <a:pt x="9597" y="1923"/>
                </a:cubicBezTo>
                <a:cubicBezTo>
                  <a:pt x="9560" y="2028"/>
                  <a:pt x="9535" y="2140"/>
                  <a:pt x="9490" y="2243"/>
                </a:cubicBezTo>
                <a:cubicBezTo>
                  <a:pt x="9459" y="2312"/>
                  <a:pt x="9397" y="2368"/>
                  <a:pt x="9386" y="2450"/>
                </a:cubicBezTo>
                <a:cubicBezTo>
                  <a:pt x="9377" y="2510"/>
                  <a:pt x="9365" y="2567"/>
                  <a:pt x="9354" y="2629"/>
                </a:cubicBezTo>
                <a:cubicBezTo>
                  <a:pt x="9156" y="2482"/>
                  <a:pt x="8949" y="2347"/>
                  <a:pt x="8799" y="2120"/>
                </a:cubicBezTo>
                <a:cubicBezTo>
                  <a:pt x="8789" y="2168"/>
                  <a:pt x="8785" y="2196"/>
                  <a:pt x="8778" y="2234"/>
                </a:cubicBezTo>
                <a:cubicBezTo>
                  <a:pt x="8763" y="2211"/>
                  <a:pt x="8749" y="2198"/>
                  <a:pt x="8747" y="2183"/>
                </a:cubicBezTo>
                <a:cubicBezTo>
                  <a:pt x="8740" y="2154"/>
                  <a:pt x="8738" y="2132"/>
                  <a:pt x="8702" y="2132"/>
                </a:cubicBezTo>
                <a:cubicBezTo>
                  <a:pt x="8700" y="2132"/>
                  <a:pt x="8698" y="2132"/>
                  <a:pt x="8695" y="2132"/>
                </a:cubicBezTo>
                <a:cubicBezTo>
                  <a:pt x="8695" y="2132"/>
                  <a:pt x="8694" y="2132"/>
                  <a:pt x="8694" y="2132"/>
                </a:cubicBezTo>
                <a:cubicBezTo>
                  <a:pt x="8682" y="2132"/>
                  <a:pt x="8665" y="2110"/>
                  <a:pt x="8657" y="2095"/>
                </a:cubicBezTo>
                <a:cubicBezTo>
                  <a:pt x="8609" y="2003"/>
                  <a:pt x="8527" y="1947"/>
                  <a:pt x="8439" y="1903"/>
                </a:cubicBezTo>
                <a:cubicBezTo>
                  <a:pt x="8376" y="1873"/>
                  <a:pt x="8320" y="1830"/>
                  <a:pt x="8256" y="1798"/>
                </a:cubicBezTo>
                <a:cubicBezTo>
                  <a:pt x="8236" y="1787"/>
                  <a:pt x="8221" y="1782"/>
                  <a:pt x="8209" y="1782"/>
                </a:cubicBezTo>
                <a:cubicBezTo>
                  <a:pt x="8188" y="1782"/>
                  <a:pt x="8177" y="1799"/>
                  <a:pt x="8166" y="1838"/>
                </a:cubicBezTo>
                <a:cubicBezTo>
                  <a:pt x="8160" y="1857"/>
                  <a:pt x="8152" y="1877"/>
                  <a:pt x="8141" y="1911"/>
                </a:cubicBezTo>
                <a:cubicBezTo>
                  <a:pt x="8090" y="1878"/>
                  <a:pt x="8044" y="1852"/>
                  <a:pt x="8004" y="1818"/>
                </a:cubicBezTo>
                <a:cubicBezTo>
                  <a:pt x="7926" y="1753"/>
                  <a:pt x="7853" y="1682"/>
                  <a:pt x="7774" y="1616"/>
                </a:cubicBezTo>
                <a:cubicBezTo>
                  <a:pt x="7756" y="1601"/>
                  <a:pt x="7737" y="1591"/>
                  <a:pt x="7719" y="1591"/>
                </a:cubicBezTo>
                <a:cubicBezTo>
                  <a:pt x="7700" y="1591"/>
                  <a:pt x="7682" y="1602"/>
                  <a:pt x="7666" y="1632"/>
                </a:cubicBezTo>
                <a:cubicBezTo>
                  <a:pt x="7655" y="1655"/>
                  <a:pt x="7640" y="1665"/>
                  <a:pt x="7621" y="1665"/>
                </a:cubicBezTo>
                <a:cubicBezTo>
                  <a:pt x="7608" y="1665"/>
                  <a:pt x="7593" y="1659"/>
                  <a:pt x="7576" y="1648"/>
                </a:cubicBezTo>
                <a:cubicBezTo>
                  <a:pt x="7495" y="1594"/>
                  <a:pt x="7410" y="1548"/>
                  <a:pt x="7308" y="1537"/>
                </a:cubicBezTo>
                <a:cubicBezTo>
                  <a:pt x="7295" y="1536"/>
                  <a:pt x="7283" y="1535"/>
                  <a:pt x="7272" y="1535"/>
                </a:cubicBezTo>
                <a:cubicBezTo>
                  <a:pt x="7226" y="1535"/>
                  <a:pt x="7203" y="1552"/>
                  <a:pt x="7191" y="1610"/>
                </a:cubicBezTo>
                <a:cubicBezTo>
                  <a:pt x="7165" y="1740"/>
                  <a:pt x="7148" y="1870"/>
                  <a:pt x="7132" y="2001"/>
                </a:cubicBezTo>
                <a:cubicBezTo>
                  <a:pt x="7128" y="2038"/>
                  <a:pt x="7125" y="2060"/>
                  <a:pt x="7100" y="2060"/>
                </a:cubicBezTo>
                <a:cubicBezTo>
                  <a:pt x="7090" y="2060"/>
                  <a:pt x="7078" y="2057"/>
                  <a:pt x="7060" y="2050"/>
                </a:cubicBezTo>
                <a:cubicBezTo>
                  <a:pt x="7004" y="2027"/>
                  <a:pt x="6939" y="2017"/>
                  <a:pt x="6877" y="2007"/>
                </a:cubicBezTo>
                <a:cubicBezTo>
                  <a:pt x="6772" y="1991"/>
                  <a:pt x="6694" y="1924"/>
                  <a:pt x="6607" y="1873"/>
                </a:cubicBezTo>
                <a:cubicBezTo>
                  <a:pt x="6537" y="1831"/>
                  <a:pt x="6465" y="1792"/>
                  <a:pt x="6391" y="1767"/>
                </a:cubicBezTo>
                <a:cubicBezTo>
                  <a:pt x="6371" y="1760"/>
                  <a:pt x="6354" y="1757"/>
                  <a:pt x="6340" y="1757"/>
                </a:cubicBezTo>
                <a:cubicBezTo>
                  <a:pt x="6290" y="1757"/>
                  <a:pt x="6267" y="1794"/>
                  <a:pt x="6268" y="1864"/>
                </a:cubicBezTo>
                <a:cubicBezTo>
                  <a:pt x="6269" y="1890"/>
                  <a:pt x="6269" y="1916"/>
                  <a:pt x="6269" y="1956"/>
                </a:cubicBezTo>
                <a:cubicBezTo>
                  <a:pt x="6200" y="1925"/>
                  <a:pt x="6139" y="1900"/>
                  <a:pt x="6079" y="1872"/>
                </a:cubicBezTo>
                <a:cubicBezTo>
                  <a:pt x="6025" y="1846"/>
                  <a:pt x="5975" y="1812"/>
                  <a:pt x="5922" y="1785"/>
                </a:cubicBezTo>
                <a:cubicBezTo>
                  <a:pt x="5886" y="1766"/>
                  <a:pt x="5860" y="1756"/>
                  <a:pt x="5837" y="1756"/>
                </a:cubicBezTo>
                <a:cubicBezTo>
                  <a:pt x="5801" y="1756"/>
                  <a:pt x="5774" y="1782"/>
                  <a:pt x="5733" y="1841"/>
                </a:cubicBezTo>
                <a:cubicBezTo>
                  <a:pt x="5619" y="1810"/>
                  <a:pt x="5499" y="1777"/>
                  <a:pt x="5379" y="1743"/>
                </a:cubicBezTo>
                <a:cubicBezTo>
                  <a:pt x="5375" y="1742"/>
                  <a:pt x="5371" y="1741"/>
                  <a:pt x="5367" y="1741"/>
                </a:cubicBezTo>
                <a:cubicBezTo>
                  <a:pt x="5324" y="1741"/>
                  <a:pt x="5263" y="1799"/>
                  <a:pt x="5270" y="1842"/>
                </a:cubicBezTo>
                <a:cubicBezTo>
                  <a:pt x="5277" y="1888"/>
                  <a:pt x="5287" y="1934"/>
                  <a:pt x="5293" y="1981"/>
                </a:cubicBezTo>
                <a:cubicBezTo>
                  <a:pt x="5295" y="1988"/>
                  <a:pt x="5291" y="1996"/>
                  <a:pt x="5287" y="2011"/>
                </a:cubicBezTo>
                <a:cubicBezTo>
                  <a:pt x="5265" y="2007"/>
                  <a:pt x="5243" y="2007"/>
                  <a:pt x="5224" y="2002"/>
                </a:cubicBezTo>
                <a:cubicBezTo>
                  <a:pt x="5116" y="1971"/>
                  <a:pt x="5008" y="1940"/>
                  <a:pt x="4900" y="1908"/>
                </a:cubicBezTo>
                <a:cubicBezTo>
                  <a:pt x="4883" y="1902"/>
                  <a:pt x="4866" y="1898"/>
                  <a:pt x="4849" y="1895"/>
                </a:cubicBezTo>
                <a:cubicBezTo>
                  <a:pt x="4835" y="1893"/>
                  <a:pt x="4823" y="1892"/>
                  <a:pt x="4813" y="1892"/>
                </a:cubicBezTo>
                <a:cubicBezTo>
                  <a:pt x="4767" y="1892"/>
                  <a:pt x="4752" y="1916"/>
                  <a:pt x="4729" y="1996"/>
                </a:cubicBezTo>
                <a:cubicBezTo>
                  <a:pt x="4667" y="1985"/>
                  <a:pt x="4605" y="1974"/>
                  <a:pt x="4544" y="1961"/>
                </a:cubicBezTo>
                <a:cubicBezTo>
                  <a:pt x="4479" y="1947"/>
                  <a:pt x="4415" y="1928"/>
                  <a:pt x="4350" y="1916"/>
                </a:cubicBezTo>
                <a:cubicBezTo>
                  <a:pt x="4333" y="1913"/>
                  <a:pt x="4318" y="1911"/>
                  <a:pt x="4304" y="1911"/>
                </a:cubicBezTo>
                <a:cubicBezTo>
                  <a:pt x="4235" y="1911"/>
                  <a:pt x="4205" y="1952"/>
                  <a:pt x="4200" y="2044"/>
                </a:cubicBezTo>
                <a:cubicBezTo>
                  <a:pt x="4178" y="2043"/>
                  <a:pt x="4156" y="2044"/>
                  <a:pt x="4134" y="2041"/>
                </a:cubicBezTo>
                <a:cubicBezTo>
                  <a:pt x="4045" y="2028"/>
                  <a:pt x="3954" y="2014"/>
                  <a:pt x="3865" y="1998"/>
                </a:cubicBezTo>
                <a:cubicBezTo>
                  <a:pt x="3810" y="1990"/>
                  <a:pt x="3757" y="1980"/>
                  <a:pt x="3702" y="1967"/>
                </a:cubicBezTo>
                <a:cubicBezTo>
                  <a:pt x="3676" y="1961"/>
                  <a:pt x="3650" y="1951"/>
                  <a:pt x="3624" y="1951"/>
                </a:cubicBezTo>
                <a:cubicBezTo>
                  <a:pt x="3604" y="1951"/>
                  <a:pt x="3584" y="1957"/>
                  <a:pt x="3564" y="1976"/>
                </a:cubicBezTo>
                <a:cubicBezTo>
                  <a:pt x="3561" y="1979"/>
                  <a:pt x="3556" y="1980"/>
                  <a:pt x="3549" y="1980"/>
                </a:cubicBezTo>
                <a:cubicBezTo>
                  <a:pt x="3537" y="1980"/>
                  <a:pt x="3521" y="1975"/>
                  <a:pt x="3510" y="1972"/>
                </a:cubicBezTo>
                <a:cubicBezTo>
                  <a:pt x="3418" y="1954"/>
                  <a:pt x="3327" y="1946"/>
                  <a:pt x="3236" y="1946"/>
                </a:cubicBezTo>
                <a:cubicBezTo>
                  <a:pt x="3109" y="1946"/>
                  <a:pt x="2983" y="1962"/>
                  <a:pt x="2857" y="1990"/>
                </a:cubicBezTo>
                <a:cubicBezTo>
                  <a:pt x="2843" y="1992"/>
                  <a:pt x="2828" y="1997"/>
                  <a:pt x="2815" y="2003"/>
                </a:cubicBezTo>
                <a:cubicBezTo>
                  <a:pt x="2750" y="2037"/>
                  <a:pt x="2745" y="2067"/>
                  <a:pt x="2805" y="2108"/>
                </a:cubicBezTo>
                <a:cubicBezTo>
                  <a:pt x="2865" y="2150"/>
                  <a:pt x="2930" y="2185"/>
                  <a:pt x="2995" y="2222"/>
                </a:cubicBezTo>
                <a:cubicBezTo>
                  <a:pt x="3089" y="2276"/>
                  <a:pt x="3184" y="2329"/>
                  <a:pt x="3278" y="2383"/>
                </a:cubicBezTo>
                <a:cubicBezTo>
                  <a:pt x="3289" y="2389"/>
                  <a:pt x="3305" y="2403"/>
                  <a:pt x="3304" y="2409"/>
                </a:cubicBezTo>
                <a:cubicBezTo>
                  <a:pt x="3286" y="2476"/>
                  <a:pt x="3341" y="2492"/>
                  <a:pt x="3381" y="2517"/>
                </a:cubicBezTo>
                <a:cubicBezTo>
                  <a:pt x="3520" y="2600"/>
                  <a:pt x="3660" y="2684"/>
                  <a:pt x="3794" y="2764"/>
                </a:cubicBezTo>
                <a:cubicBezTo>
                  <a:pt x="3794" y="2779"/>
                  <a:pt x="3795" y="2782"/>
                  <a:pt x="3794" y="2783"/>
                </a:cubicBezTo>
                <a:cubicBezTo>
                  <a:pt x="3726" y="2883"/>
                  <a:pt x="3728" y="2911"/>
                  <a:pt x="3820" y="2999"/>
                </a:cubicBezTo>
                <a:cubicBezTo>
                  <a:pt x="3898" y="3072"/>
                  <a:pt x="3976" y="3143"/>
                  <a:pt x="4052" y="3217"/>
                </a:cubicBezTo>
                <a:cubicBezTo>
                  <a:pt x="4066" y="3232"/>
                  <a:pt x="4068" y="3261"/>
                  <a:pt x="4078" y="3282"/>
                </a:cubicBezTo>
                <a:cubicBezTo>
                  <a:pt x="4088" y="3305"/>
                  <a:pt x="4096" y="3334"/>
                  <a:pt x="4114" y="3350"/>
                </a:cubicBezTo>
                <a:cubicBezTo>
                  <a:pt x="4184" y="3415"/>
                  <a:pt x="4258" y="3475"/>
                  <a:pt x="4335" y="3541"/>
                </a:cubicBezTo>
                <a:cubicBezTo>
                  <a:pt x="4287" y="3591"/>
                  <a:pt x="4237" y="3642"/>
                  <a:pt x="4187" y="3693"/>
                </a:cubicBezTo>
                <a:cubicBezTo>
                  <a:pt x="4156" y="3724"/>
                  <a:pt x="4127" y="3752"/>
                  <a:pt x="4094" y="3781"/>
                </a:cubicBezTo>
                <a:cubicBezTo>
                  <a:pt x="4052" y="3818"/>
                  <a:pt x="4057" y="3854"/>
                  <a:pt x="4097" y="3888"/>
                </a:cubicBezTo>
                <a:cubicBezTo>
                  <a:pt x="4132" y="3916"/>
                  <a:pt x="4168" y="3942"/>
                  <a:pt x="4205" y="3966"/>
                </a:cubicBezTo>
                <a:cubicBezTo>
                  <a:pt x="4338" y="4055"/>
                  <a:pt x="4472" y="4142"/>
                  <a:pt x="4603" y="4230"/>
                </a:cubicBezTo>
                <a:cubicBezTo>
                  <a:pt x="4612" y="4235"/>
                  <a:pt x="4619" y="4244"/>
                  <a:pt x="4626" y="4250"/>
                </a:cubicBezTo>
                <a:cubicBezTo>
                  <a:pt x="4587" y="4327"/>
                  <a:pt x="4596" y="4358"/>
                  <a:pt x="4675" y="4393"/>
                </a:cubicBezTo>
                <a:cubicBezTo>
                  <a:pt x="4747" y="4424"/>
                  <a:pt x="4824" y="4446"/>
                  <a:pt x="4900" y="4467"/>
                </a:cubicBezTo>
                <a:cubicBezTo>
                  <a:pt x="5076" y="4521"/>
                  <a:pt x="5216" y="4640"/>
                  <a:pt x="5375" y="4724"/>
                </a:cubicBezTo>
                <a:cubicBezTo>
                  <a:pt x="5442" y="4760"/>
                  <a:pt x="5513" y="4785"/>
                  <a:pt x="5584" y="4816"/>
                </a:cubicBezTo>
                <a:cubicBezTo>
                  <a:pt x="5583" y="4819"/>
                  <a:pt x="5584" y="4826"/>
                  <a:pt x="5581" y="4827"/>
                </a:cubicBezTo>
                <a:cubicBezTo>
                  <a:pt x="5435" y="4899"/>
                  <a:pt x="5291" y="4977"/>
                  <a:pt x="5138" y="5037"/>
                </a:cubicBezTo>
                <a:cubicBezTo>
                  <a:pt x="4910" y="5129"/>
                  <a:pt x="4668" y="5162"/>
                  <a:pt x="4422" y="5177"/>
                </a:cubicBezTo>
                <a:cubicBezTo>
                  <a:pt x="4398" y="5179"/>
                  <a:pt x="4372" y="5187"/>
                  <a:pt x="4349" y="5196"/>
                </a:cubicBezTo>
                <a:cubicBezTo>
                  <a:pt x="4242" y="5236"/>
                  <a:pt x="4240" y="5244"/>
                  <a:pt x="4288" y="5346"/>
                </a:cubicBezTo>
                <a:cubicBezTo>
                  <a:pt x="4290" y="5352"/>
                  <a:pt x="4290" y="5360"/>
                  <a:pt x="4293" y="5376"/>
                </a:cubicBezTo>
                <a:cubicBezTo>
                  <a:pt x="4227" y="5388"/>
                  <a:pt x="4160" y="5401"/>
                  <a:pt x="4094" y="5412"/>
                </a:cubicBezTo>
                <a:cubicBezTo>
                  <a:pt x="4061" y="5418"/>
                  <a:pt x="4027" y="5422"/>
                  <a:pt x="3994" y="5429"/>
                </a:cubicBezTo>
                <a:cubicBezTo>
                  <a:pt x="3944" y="5442"/>
                  <a:pt x="3906" y="5464"/>
                  <a:pt x="3928" y="5530"/>
                </a:cubicBezTo>
                <a:cubicBezTo>
                  <a:pt x="3845" y="5553"/>
                  <a:pt x="3763" y="5570"/>
                  <a:pt x="3687" y="5599"/>
                </a:cubicBezTo>
                <a:cubicBezTo>
                  <a:pt x="3607" y="5632"/>
                  <a:pt x="3531" y="5674"/>
                  <a:pt x="3455" y="5718"/>
                </a:cubicBezTo>
                <a:cubicBezTo>
                  <a:pt x="3409" y="5745"/>
                  <a:pt x="3404" y="5782"/>
                  <a:pt x="3448" y="5820"/>
                </a:cubicBezTo>
                <a:cubicBezTo>
                  <a:pt x="3510" y="5875"/>
                  <a:pt x="3568" y="5932"/>
                  <a:pt x="3639" y="5997"/>
                </a:cubicBezTo>
                <a:cubicBezTo>
                  <a:pt x="3569" y="6041"/>
                  <a:pt x="3505" y="6069"/>
                  <a:pt x="3433" y="6070"/>
                </a:cubicBezTo>
                <a:cubicBezTo>
                  <a:pt x="3427" y="6071"/>
                  <a:pt x="3422" y="6071"/>
                  <a:pt x="3416" y="6071"/>
                </a:cubicBezTo>
                <a:cubicBezTo>
                  <a:pt x="3339" y="6071"/>
                  <a:pt x="3260" y="6064"/>
                  <a:pt x="3184" y="6061"/>
                </a:cubicBezTo>
                <a:cubicBezTo>
                  <a:pt x="3165" y="6061"/>
                  <a:pt x="3145" y="6061"/>
                  <a:pt x="3126" y="6062"/>
                </a:cubicBezTo>
                <a:cubicBezTo>
                  <a:pt x="3047" y="6069"/>
                  <a:pt x="3029" y="6093"/>
                  <a:pt x="3054" y="6168"/>
                </a:cubicBezTo>
                <a:cubicBezTo>
                  <a:pt x="3055" y="6173"/>
                  <a:pt x="3053" y="6180"/>
                  <a:pt x="3052" y="6190"/>
                </a:cubicBezTo>
                <a:cubicBezTo>
                  <a:pt x="3026" y="6190"/>
                  <a:pt x="3000" y="6189"/>
                  <a:pt x="2975" y="6189"/>
                </a:cubicBezTo>
                <a:cubicBezTo>
                  <a:pt x="2943" y="6189"/>
                  <a:pt x="2911" y="6190"/>
                  <a:pt x="2880" y="6193"/>
                </a:cubicBezTo>
                <a:cubicBezTo>
                  <a:pt x="2726" y="6206"/>
                  <a:pt x="2586" y="6255"/>
                  <a:pt x="2473" y="6366"/>
                </a:cubicBezTo>
                <a:cubicBezTo>
                  <a:pt x="2430" y="6407"/>
                  <a:pt x="2420" y="6443"/>
                  <a:pt x="2466" y="6489"/>
                </a:cubicBezTo>
                <a:cubicBezTo>
                  <a:pt x="2497" y="6520"/>
                  <a:pt x="2522" y="6559"/>
                  <a:pt x="2554" y="6600"/>
                </a:cubicBezTo>
                <a:cubicBezTo>
                  <a:pt x="2509" y="6612"/>
                  <a:pt x="2471" y="6620"/>
                  <a:pt x="2432" y="6632"/>
                </a:cubicBezTo>
                <a:cubicBezTo>
                  <a:pt x="2330" y="6667"/>
                  <a:pt x="2226" y="6698"/>
                  <a:pt x="2128" y="6743"/>
                </a:cubicBezTo>
                <a:cubicBezTo>
                  <a:pt x="1995" y="6805"/>
                  <a:pt x="1994" y="6828"/>
                  <a:pt x="2098" y="6936"/>
                </a:cubicBezTo>
                <a:cubicBezTo>
                  <a:pt x="2065" y="6952"/>
                  <a:pt x="2033" y="6970"/>
                  <a:pt x="2002" y="6985"/>
                </a:cubicBezTo>
                <a:cubicBezTo>
                  <a:pt x="1958" y="7007"/>
                  <a:pt x="1913" y="7026"/>
                  <a:pt x="1872" y="7052"/>
                </a:cubicBezTo>
                <a:cubicBezTo>
                  <a:pt x="1823" y="7083"/>
                  <a:pt x="1787" y="7121"/>
                  <a:pt x="1833" y="7182"/>
                </a:cubicBezTo>
                <a:cubicBezTo>
                  <a:pt x="1791" y="7220"/>
                  <a:pt x="1750" y="7254"/>
                  <a:pt x="1715" y="7294"/>
                </a:cubicBezTo>
                <a:cubicBezTo>
                  <a:pt x="1668" y="7347"/>
                  <a:pt x="1675" y="7373"/>
                  <a:pt x="1737" y="7407"/>
                </a:cubicBezTo>
                <a:cubicBezTo>
                  <a:pt x="1815" y="7449"/>
                  <a:pt x="1892" y="7492"/>
                  <a:pt x="1969" y="7538"/>
                </a:cubicBezTo>
                <a:cubicBezTo>
                  <a:pt x="1980" y="7543"/>
                  <a:pt x="1992" y="7554"/>
                  <a:pt x="1993" y="7564"/>
                </a:cubicBezTo>
                <a:cubicBezTo>
                  <a:pt x="2011" y="7716"/>
                  <a:pt x="2121" y="7813"/>
                  <a:pt x="2204" y="7924"/>
                </a:cubicBezTo>
                <a:cubicBezTo>
                  <a:pt x="2250" y="7985"/>
                  <a:pt x="2314" y="8033"/>
                  <a:pt x="2364" y="8081"/>
                </a:cubicBezTo>
                <a:cubicBezTo>
                  <a:pt x="2241" y="8177"/>
                  <a:pt x="2118" y="8272"/>
                  <a:pt x="1995" y="8371"/>
                </a:cubicBezTo>
                <a:cubicBezTo>
                  <a:pt x="1962" y="8400"/>
                  <a:pt x="1938" y="8438"/>
                  <a:pt x="1903" y="8464"/>
                </a:cubicBezTo>
                <a:cubicBezTo>
                  <a:pt x="1853" y="8501"/>
                  <a:pt x="1793" y="8525"/>
                  <a:pt x="1742" y="8565"/>
                </a:cubicBezTo>
                <a:cubicBezTo>
                  <a:pt x="1680" y="8612"/>
                  <a:pt x="1618" y="8660"/>
                  <a:pt x="1567" y="8720"/>
                </a:cubicBezTo>
                <a:cubicBezTo>
                  <a:pt x="1515" y="8781"/>
                  <a:pt x="1527" y="8813"/>
                  <a:pt x="1593" y="8860"/>
                </a:cubicBezTo>
                <a:cubicBezTo>
                  <a:pt x="1619" y="8878"/>
                  <a:pt x="1643" y="8897"/>
                  <a:pt x="1671" y="8919"/>
                </a:cubicBezTo>
                <a:cubicBezTo>
                  <a:pt x="1603" y="8987"/>
                  <a:pt x="1537" y="9050"/>
                  <a:pt x="1475" y="9116"/>
                </a:cubicBezTo>
                <a:cubicBezTo>
                  <a:pt x="1376" y="9219"/>
                  <a:pt x="1278" y="9323"/>
                  <a:pt x="1180" y="9426"/>
                </a:cubicBezTo>
                <a:cubicBezTo>
                  <a:pt x="1133" y="9475"/>
                  <a:pt x="1136" y="9486"/>
                  <a:pt x="1213" y="9566"/>
                </a:cubicBezTo>
                <a:cubicBezTo>
                  <a:pt x="1186" y="9611"/>
                  <a:pt x="1154" y="9655"/>
                  <a:pt x="1130" y="9703"/>
                </a:cubicBezTo>
                <a:cubicBezTo>
                  <a:pt x="1098" y="9771"/>
                  <a:pt x="1068" y="9842"/>
                  <a:pt x="1047" y="9914"/>
                </a:cubicBezTo>
                <a:cubicBezTo>
                  <a:pt x="1028" y="9975"/>
                  <a:pt x="1061" y="10008"/>
                  <a:pt x="1120" y="10034"/>
                </a:cubicBezTo>
                <a:cubicBezTo>
                  <a:pt x="1206" y="10073"/>
                  <a:pt x="1287" y="10124"/>
                  <a:pt x="1368" y="10173"/>
                </a:cubicBezTo>
                <a:cubicBezTo>
                  <a:pt x="1408" y="10196"/>
                  <a:pt x="1397" y="10219"/>
                  <a:pt x="1367" y="10253"/>
                </a:cubicBezTo>
                <a:cubicBezTo>
                  <a:pt x="1272" y="10356"/>
                  <a:pt x="1181" y="10464"/>
                  <a:pt x="1092" y="10571"/>
                </a:cubicBezTo>
                <a:cubicBezTo>
                  <a:pt x="1049" y="10620"/>
                  <a:pt x="1010" y="10674"/>
                  <a:pt x="969" y="10726"/>
                </a:cubicBezTo>
                <a:cubicBezTo>
                  <a:pt x="943" y="10761"/>
                  <a:pt x="922" y="10793"/>
                  <a:pt x="975" y="10828"/>
                </a:cubicBezTo>
                <a:cubicBezTo>
                  <a:pt x="985" y="10834"/>
                  <a:pt x="984" y="10874"/>
                  <a:pt x="975" y="10891"/>
                </a:cubicBezTo>
                <a:cubicBezTo>
                  <a:pt x="935" y="10959"/>
                  <a:pt x="884" y="11020"/>
                  <a:pt x="851" y="11091"/>
                </a:cubicBezTo>
                <a:cubicBezTo>
                  <a:pt x="820" y="11155"/>
                  <a:pt x="802" y="11226"/>
                  <a:pt x="786" y="11297"/>
                </a:cubicBezTo>
                <a:cubicBezTo>
                  <a:pt x="775" y="11349"/>
                  <a:pt x="791" y="11394"/>
                  <a:pt x="856" y="11404"/>
                </a:cubicBezTo>
                <a:cubicBezTo>
                  <a:pt x="871" y="11406"/>
                  <a:pt x="883" y="11416"/>
                  <a:pt x="901" y="11423"/>
                </a:cubicBezTo>
                <a:cubicBezTo>
                  <a:pt x="862" y="11487"/>
                  <a:pt x="826" y="11546"/>
                  <a:pt x="789" y="11605"/>
                </a:cubicBezTo>
                <a:cubicBezTo>
                  <a:pt x="677" y="11778"/>
                  <a:pt x="559" y="11947"/>
                  <a:pt x="452" y="12124"/>
                </a:cubicBezTo>
                <a:cubicBezTo>
                  <a:pt x="336" y="12316"/>
                  <a:pt x="200" y="12495"/>
                  <a:pt x="76" y="12681"/>
                </a:cubicBezTo>
                <a:cubicBezTo>
                  <a:pt x="46" y="12726"/>
                  <a:pt x="27" y="12780"/>
                  <a:pt x="10" y="12831"/>
                </a:cubicBezTo>
                <a:cubicBezTo>
                  <a:pt x="1" y="12862"/>
                  <a:pt x="12" y="12885"/>
                  <a:pt x="38" y="12885"/>
                </a:cubicBezTo>
                <a:cubicBezTo>
                  <a:pt x="45" y="12885"/>
                  <a:pt x="54" y="12883"/>
                  <a:pt x="64" y="12879"/>
                </a:cubicBezTo>
                <a:cubicBezTo>
                  <a:pt x="130" y="12853"/>
                  <a:pt x="195" y="12824"/>
                  <a:pt x="259" y="12791"/>
                </a:cubicBezTo>
                <a:cubicBezTo>
                  <a:pt x="385" y="12728"/>
                  <a:pt x="507" y="12659"/>
                  <a:pt x="635" y="12601"/>
                </a:cubicBezTo>
                <a:cubicBezTo>
                  <a:pt x="757" y="12544"/>
                  <a:pt x="886" y="12497"/>
                  <a:pt x="1012" y="12449"/>
                </a:cubicBezTo>
                <a:cubicBezTo>
                  <a:pt x="1073" y="12424"/>
                  <a:pt x="1138" y="12403"/>
                  <a:pt x="1201" y="12380"/>
                </a:cubicBezTo>
                <a:cubicBezTo>
                  <a:pt x="1226" y="12455"/>
                  <a:pt x="1236" y="12478"/>
                  <a:pt x="1278" y="12478"/>
                </a:cubicBezTo>
                <a:cubicBezTo>
                  <a:pt x="1292" y="12478"/>
                  <a:pt x="1309" y="12475"/>
                  <a:pt x="1332" y="12471"/>
                </a:cubicBezTo>
                <a:cubicBezTo>
                  <a:pt x="1400" y="12459"/>
                  <a:pt x="1467" y="12435"/>
                  <a:pt x="1531" y="12408"/>
                </a:cubicBezTo>
                <a:cubicBezTo>
                  <a:pt x="1743" y="12320"/>
                  <a:pt x="1953" y="12227"/>
                  <a:pt x="2164" y="12136"/>
                </a:cubicBezTo>
                <a:cubicBezTo>
                  <a:pt x="2169" y="12135"/>
                  <a:pt x="2175" y="12135"/>
                  <a:pt x="2183" y="12133"/>
                </a:cubicBezTo>
                <a:cubicBezTo>
                  <a:pt x="2191" y="12207"/>
                  <a:pt x="2196" y="12279"/>
                  <a:pt x="2204" y="12351"/>
                </a:cubicBezTo>
                <a:cubicBezTo>
                  <a:pt x="2210" y="12405"/>
                  <a:pt x="2247" y="12435"/>
                  <a:pt x="2312" y="12435"/>
                </a:cubicBezTo>
                <a:cubicBezTo>
                  <a:pt x="2402" y="12435"/>
                  <a:pt x="2477" y="12397"/>
                  <a:pt x="2546" y="12346"/>
                </a:cubicBezTo>
                <a:cubicBezTo>
                  <a:pt x="2569" y="12330"/>
                  <a:pt x="2591" y="12313"/>
                  <a:pt x="2617" y="12292"/>
                </a:cubicBezTo>
                <a:cubicBezTo>
                  <a:pt x="2636" y="12338"/>
                  <a:pt x="2663" y="12354"/>
                  <a:pt x="2695" y="12354"/>
                </a:cubicBezTo>
                <a:cubicBezTo>
                  <a:pt x="2712" y="12354"/>
                  <a:pt x="2731" y="12349"/>
                  <a:pt x="2750" y="12341"/>
                </a:cubicBezTo>
                <a:cubicBezTo>
                  <a:pt x="2877" y="12284"/>
                  <a:pt x="3004" y="12225"/>
                  <a:pt x="3130" y="12169"/>
                </a:cubicBezTo>
                <a:cubicBezTo>
                  <a:pt x="3141" y="12199"/>
                  <a:pt x="3158" y="12230"/>
                  <a:pt x="3166" y="12265"/>
                </a:cubicBezTo>
                <a:cubicBezTo>
                  <a:pt x="3175" y="12306"/>
                  <a:pt x="3197" y="12326"/>
                  <a:pt x="3226" y="12326"/>
                </a:cubicBezTo>
                <a:cubicBezTo>
                  <a:pt x="3243" y="12326"/>
                  <a:pt x="3263" y="12319"/>
                  <a:pt x="3284" y="12306"/>
                </a:cubicBezTo>
                <a:cubicBezTo>
                  <a:pt x="3364" y="12253"/>
                  <a:pt x="3440" y="12194"/>
                  <a:pt x="3515" y="12136"/>
                </a:cubicBezTo>
                <a:cubicBezTo>
                  <a:pt x="3670" y="12011"/>
                  <a:pt x="3824" y="11885"/>
                  <a:pt x="3978" y="11759"/>
                </a:cubicBezTo>
                <a:cubicBezTo>
                  <a:pt x="3999" y="11741"/>
                  <a:pt x="4022" y="11721"/>
                  <a:pt x="4047" y="11701"/>
                </a:cubicBezTo>
                <a:cubicBezTo>
                  <a:pt x="4083" y="11818"/>
                  <a:pt x="4119" y="11934"/>
                  <a:pt x="4153" y="12049"/>
                </a:cubicBezTo>
                <a:cubicBezTo>
                  <a:pt x="4162" y="12083"/>
                  <a:pt x="4177" y="12099"/>
                  <a:pt x="4204" y="12099"/>
                </a:cubicBezTo>
                <a:cubicBezTo>
                  <a:pt x="4211" y="12099"/>
                  <a:pt x="4218" y="12098"/>
                  <a:pt x="4226" y="12097"/>
                </a:cubicBezTo>
                <a:cubicBezTo>
                  <a:pt x="4349" y="12069"/>
                  <a:pt x="4457" y="12013"/>
                  <a:pt x="4533" y="11908"/>
                </a:cubicBezTo>
                <a:cubicBezTo>
                  <a:pt x="4562" y="11933"/>
                  <a:pt x="4584" y="11945"/>
                  <a:pt x="4603" y="11945"/>
                </a:cubicBezTo>
                <a:cubicBezTo>
                  <a:pt x="4626" y="11945"/>
                  <a:pt x="4646" y="11928"/>
                  <a:pt x="4673" y="11894"/>
                </a:cubicBezTo>
                <a:cubicBezTo>
                  <a:pt x="4739" y="11811"/>
                  <a:pt x="4803" y="11726"/>
                  <a:pt x="4866" y="11647"/>
                </a:cubicBezTo>
                <a:cubicBezTo>
                  <a:pt x="4880" y="11649"/>
                  <a:pt x="4885" y="11649"/>
                  <a:pt x="4888" y="11652"/>
                </a:cubicBezTo>
                <a:cubicBezTo>
                  <a:pt x="4925" y="11695"/>
                  <a:pt x="4946" y="11717"/>
                  <a:pt x="4967" y="11717"/>
                </a:cubicBezTo>
                <a:cubicBezTo>
                  <a:pt x="4988" y="11717"/>
                  <a:pt x="5008" y="11694"/>
                  <a:pt x="5045" y="11649"/>
                </a:cubicBezTo>
                <a:cubicBezTo>
                  <a:pt x="5140" y="11533"/>
                  <a:pt x="5236" y="11417"/>
                  <a:pt x="5328" y="11297"/>
                </a:cubicBezTo>
                <a:cubicBezTo>
                  <a:pt x="5364" y="11248"/>
                  <a:pt x="5387" y="11191"/>
                  <a:pt x="5419" y="11133"/>
                </a:cubicBezTo>
                <a:cubicBezTo>
                  <a:pt x="5444" y="11178"/>
                  <a:pt x="5465" y="11215"/>
                  <a:pt x="5485" y="11253"/>
                </a:cubicBezTo>
                <a:cubicBezTo>
                  <a:pt x="5503" y="11287"/>
                  <a:pt x="5522" y="11305"/>
                  <a:pt x="5543" y="11305"/>
                </a:cubicBezTo>
                <a:cubicBezTo>
                  <a:pt x="5560" y="11305"/>
                  <a:pt x="5578" y="11294"/>
                  <a:pt x="5598" y="11271"/>
                </a:cubicBezTo>
                <a:cubicBezTo>
                  <a:pt x="5671" y="11190"/>
                  <a:pt x="5740" y="11104"/>
                  <a:pt x="5805" y="11015"/>
                </a:cubicBezTo>
                <a:cubicBezTo>
                  <a:pt x="5869" y="10926"/>
                  <a:pt x="5946" y="10852"/>
                  <a:pt x="6038" y="10789"/>
                </a:cubicBezTo>
                <a:cubicBezTo>
                  <a:pt x="6111" y="10739"/>
                  <a:pt x="6176" y="10675"/>
                  <a:pt x="6234" y="10608"/>
                </a:cubicBezTo>
                <a:cubicBezTo>
                  <a:pt x="6279" y="10557"/>
                  <a:pt x="6304" y="10490"/>
                  <a:pt x="6346" y="10438"/>
                </a:cubicBezTo>
                <a:cubicBezTo>
                  <a:pt x="6392" y="10382"/>
                  <a:pt x="6453" y="10339"/>
                  <a:pt x="6500" y="10284"/>
                </a:cubicBezTo>
                <a:cubicBezTo>
                  <a:pt x="6556" y="10217"/>
                  <a:pt x="6598" y="10140"/>
                  <a:pt x="6655" y="10074"/>
                </a:cubicBezTo>
                <a:cubicBezTo>
                  <a:pt x="6749" y="9967"/>
                  <a:pt x="6852" y="9868"/>
                  <a:pt x="6948" y="9764"/>
                </a:cubicBezTo>
                <a:cubicBezTo>
                  <a:pt x="7024" y="9682"/>
                  <a:pt x="7097" y="9599"/>
                  <a:pt x="7173" y="9514"/>
                </a:cubicBezTo>
                <a:cubicBezTo>
                  <a:pt x="7178" y="9517"/>
                  <a:pt x="7184" y="9519"/>
                  <a:pt x="7190" y="9522"/>
                </a:cubicBezTo>
                <a:cubicBezTo>
                  <a:pt x="7158" y="9626"/>
                  <a:pt x="7134" y="9733"/>
                  <a:pt x="7093" y="9832"/>
                </a:cubicBezTo>
                <a:cubicBezTo>
                  <a:pt x="7037" y="9970"/>
                  <a:pt x="6969" y="10104"/>
                  <a:pt x="6901" y="10236"/>
                </a:cubicBezTo>
                <a:cubicBezTo>
                  <a:pt x="6834" y="10367"/>
                  <a:pt x="6764" y="10496"/>
                  <a:pt x="6690" y="10622"/>
                </a:cubicBezTo>
                <a:cubicBezTo>
                  <a:pt x="6604" y="10767"/>
                  <a:pt x="6511" y="10906"/>
                  <a:pt x="6421" y="11049"/>
                </a:cubicBezTo>
                <a:cubicBezTo>
                  <a:pt x="6416" y="11057"/>
                  <a:pt x="6411" y="11067"/>
                  <a:pt x="6407" y="11077"/>
                </a:cubicBezTo>
                <a:cubicBezTo>
                  <a:pt x="6376" y="11149"/>
                  <a:pt x="6383" y="11166"/>
                  <a:pt x="6463" y="11194"/>
                </a:cubicBezTo>
                <a:cubicBezTo>
                  <a:pt x="6466" y="11292"/>
                  <a:pt x="6392" y="11358"/>
                  <a:pt x="6351" y="11437"/>
                </a:cubicBezTo>
                <a:cubicBezTo>
                  <a:pt x="6335" y="11469"/>
                  <a:pt x="6310" y="11497"/>
                  <a:pt x="6291" y="11528"/>
                </a:cubicBezTo>
                <a:cubicBezTo>
                  <a:pt x="6260" y="11576"/>
                  <a:pt x="6249" y="11626"/>
                  <a:pt x="6242" y="11687"/>
                </a:cubicBezTo>
                <a:cubicBezTo>
                  <a:pt x="6232" y="11782"/>
                  <a:pt x="6193" y="11874"/>
                  <a:pt x="6157" y="11965"/>
                </a:cubicBezTo>
                <a:cubicBezTo>
                  <a:pt x="6135" y="12022"/>
                  <a:pt x="6092" y="12069"/>
                  <a:pt x="6069" y="12125"/>
                </a:cubicBezTo>
                <a:cubicBezTo>
                  <a:pt x="6043" y="12188"/>
                  <a:pt x="6061" y="12208"/>
                  <a:pt x="6129" y="12217"/>
                </a:cubicBezTo>
                <a:cubicBezTo>
                  <a:pt x="6159" y="12220"/>
                  <a:pt x="6187" y="12227"/>
                  <a:pt x="6227" y="12235"/>
                </a:cubicBezTo>
                <a:cubicBezTo>
                  <a:pt x="6196" y="12292"/>
                  <a:pt x="6175" y="12343"/>
                  <a:pt x="6145" y="12389"/>
                </a:cubicBezTo>
                <a:cubicBezTo>
                  <a:pt x="6083" y="12486"/>
                  <a:pt x="6021" y="12582"/>
                  <a:pt x="5955" y="12677"/>
                </a:cubicBezTo>
                <a:cubicBezTo>
                  <a:pt x="5920" y="12727"/>
                  <a:pt x="5877" y="12773"/>
                  <a:pt x="5841" y="12822"/>
                </a:cubicBezTo>
                <a:cubicBezTo>
                  <a:pt x="5812" y="12862"/>
                  <a:pt x="5779" y="12904"/>
                  <a:pt x="5841" y="12949"/>
                </a:cubicBezTo>
                <a:cubicBezTo>
                  <a:pt x="5850" y="12955"/>
                  <a:pt x="5845" y="12991"/>
                  <a:pt x="5837" y="13010"/>
                </a:cubicBezTo>
                <a:cubicBezTo>
                  <a:pt x="5795" y="13125"/>
                  <a:pt x="5749" y="13239"/>
                  <a:pt x="5704" y="13355"/>
                </a:cubicBezTo>
                <a:cubicBezTo>
                  <a:pt x="5696" y="13377"/>
                  <a:pt x="5691" y="13400"/>
                  <a:pt x="5691" y="13423"/>
                </a:cubicBezTo>
                <a:cubicBezTo>
                  <a:pt x="5691" y="13503"/>
                  <a:pt x="5713" y="13583"/>
                  <a:pt x="5813" y="13583"/>
                </a:cubicBezTo>
                <a:cubicBezTo>
                  <a:pt x="5823" y="13583"/>
                  <a:pt x="5834" y="13582"/>
                  <a:pt x="5845" y="13580"/>
                </a:cubicBezTo>
                <a:cubicBezTo>
                  <a:pt x="5862" y="13577"/>
                  <a:pt x="5878" y="13578"/>
                  <a:pt x="5899" y="13577"/>
                </a:cubicBezTo>
                <a:lnTo>
                  <a:pt x="5899" y="13577"/>
                </a:lnTo>
                <a:cubicBezTo>
                  <a:pt x="5897" y="13604"/>
                  <a:pt x="5892" y="13627"/>
                  <a:pt x="5890" y="13649"/>
                </a:cubicBezTo>
                <a:cubicBezTo>
                  <a:pt x="5883" y="13735"/>
                  <a:pt x="5863" y="13815"/>
                  <a:pt x="5876" y="13905"/>
                </a:cubicBezTo>
                <a:cubicBezTo>
                  <a:pt x="5888" y="13994"/>
                  <a:pt x="5845" y="14092"/>
                  <a:pt x="5825" y="14185"/>
                </a:cubicBezTo>
                <a:cubicBezTo>
                  <a:pt x="5820" y="14206"/>
                  <a:pt x="5810" y="14226"/>
                  <a:pt x="5806" y="14247"/>
                </a:cubicBezTo>
                <a:cubicBezTo>
                  <a:pt x="5794" y="14314"/>
                  <a:pt x="5804" y="14329"/>
                  <a:pt x="5876" y="14344"/>
                </a:cubicBezTo>
                <a:lnTo>
                  <a:pt x="5830" y="14591"/>
                </a:lnTo>
                <a:cubicBezTo>
                  <a:pt x="5816" y="14659"/>
                  <a:pt x="5792" y="14729"/>
                  <a:pt x="5792" y="14796"/>
                </a:cubicBezTo>
                <a:cubicBezTo>
                  <a:pt x="5792" y="14872"/>
                  <a:pt x="5806" y="14906"/>
                  <a:pt x="5848" y="14906"/>
                </a:cubicBezTo>
                <a:cubicBezTo>
                  <a:pt x="5865" y="14906"/>
                  <a:pt x="5886" y="14900"/>
                  <a:pt x="5913" y="14889"/>
                </a:cubicBezTo>
                <a:cubicBezTo>
                  <a:pt x="6017" y="14847"/>
                  <a:pt x="6120" y="14801"/>
                  <a:pt x="6223" y="14755"/>
                </a:cubicBezTo>
                <a:cubicBezTo>
                  <a:pt x="6252" y="14744"/>
                  <a:pt x="6280" y="14731"/>
                  <a:pt x="6309" y="14718"/>
                </a:cubicBezTo>
                <a:cubicBezTo>
                  <a:pt x="6338" y="14782"/>
                  <a:pt x="6354" y="14810"/>
                  <a:pt x="6384" y="14810"/>
                </a:cubicBezTo>
                <a:cubicBezTo>
                  <a:pt x="6405" y="14810"/>
                  <a:pt x="6431" y="14797"/>
                  <a:pt x="6473" y="14775"/>
                </a:cubicBezTo>
                <a:cubicBezTo>
                  <a:pt x="6598" y="14707"/>
                  <a:pt x="6721" y="14635"/>
                  <a:pt x="6845" y="14565"/>
                </a:cubicBezTo>
                <a:cubicBezTo>
                  <a:pt x="6860" y="14558"/>
                  <a:pt x="6875" y="14550"/>
                  <a:pt x="6892" y="14542"/>
                </a:cubicBezTo>
                <a:lnTo>
                  <a:pt x="6892" y="14542"/>
                </a:lnTo>
                <a:cubicBezTo>
                  <a:pt x="6871" y="14715"/>
                  <a:pt x="6854" y="14884"/>
                  <a:pt x="6830" y="15053"/>
                </a:cubicBezTo>
                <a:cubicBezTo>
                  <a:pt x="6820" y="15127"/>
                  <a:pt x="6802" y="15202"/>
                  <a:pt x="6782" y="15275"/>
                </a:cubicBezTo>
                <a:cubicBezTo>
                  <a:pt x="6757" y="15363"/>
                  <a:pt x="6725" y="15450"/>
                  <a:pt x="6699" y="15537"/>
                </a:cubicBezTo>
                <a:cubicBezTo>
                  <a:pt x="6690" y="15564"/>
                  <a:pt x="6689" y="15593"/>
                  <a:pt x="6687" y="15620"/>
                </a:cubicBezTo>
                <a:cubicBezTo>
                  <a:pt x="6685" y="15670"/>
                  <a:pt x="6699" y="15706"/>
                  <a:pt x="6752" y="15706"/>
                </a:cubicBezTo>
                <a:cubicBezTo>
                  <a:pt x="6757" y="15706"/>
                  <a:pt x="6762" y="15706"/>
                  <a:pt x="6767" y="15705"/>
                </a:cubicBezTo>
                <a:cubicBezTo>
                  <a:pt x="6771" y="15704"/>
                  <a:pt x="6774" y="15704"/>
                  <a:pt x="6778" y="15704"/>
                </a:cubicBezTo>
                <a:cubicBezTo>
                  <a:pt x="6794" y="15704"/>
                  <a:pt x="6809" y="15709"/>
                  <a:pt x="6830" y="15712"/>
                </a:cubicBezTo>
                <a:cubicBezTo>
                  <a:pt x="6829" y="15738"/>
                  <a:pt x="6829" y="15762"/>
                  <a:pt x="6826" y="15783"/>
                </a:cubicBezTo>
                <a:cubicBezTo>
                  <a:pt x="6804" y="15939"/>
                  <a:pt x="6783" y="16096"/>
                  <a:pt x="6761" y="16251"/>
                </a:cubicBezTo>
                <a:cubicBezTo>
                  <a:pt x="6758" y="16272"/>
                  <a:pt x="6754" y="16292"/>
                  <a:pt x="6753" y="16314"/>
                </a:cubicBezTo>
                <a:cubicBezTo>
                  <a:pt x="6749" y="16402"/>
                  <a:pt x="6758" y="16413"/>
                  <a:pt x="6845" y="16428"/>
                </a:cubicBezTo>
                <a:cubicBezTo>
                  <a:pt x="6854" y="16544"/>
                  <a:pt x="6859" y="16660"/>
                  <a:pt x="6870" y="16776"/>
                </a:cubicBezTo>
                <a:cubicBezTo>
                  <a:pt x="6875" y="16830"/>
                  <a:pt x="6891" y="16884"/>
                  <a:pt x="6908" y="16937"/>
                </a:cubicBezTo>
                <a:cubicBezTo>
                  <a:pt x="6922" y="16975"/>
                  <a:pt x="6945" y="16992"/>
                  <a:pt x="6976" y="16992"/>
                </a:cubicBezTo>
                <a:cubicBezTo>
                  <a:pt x="6990" y="16992"/>
                  <a:pt x="7005" y="16989"/>
                  <a:pt x="7021" y="16983"/>
                </a:cubicBezTo>
                <a:cubicBezTo>
                  <a:pt x="7225" y="16907"/>
                  <a:pt x="7428" y="16833"/>
                  <a:pt x="7631" y="16758"/>
                </a:cubicBezTo>
                <a:cubicBezTo>
                  <a:pt x="7643" y="16754"/>
                  <a:pt x="7656" y="16752"/>
                  <a:pt x="7664" y="16750"/>
                </a:cubicBezTo>
                <a:cubicBezTo>
                  <a:pt x="7677" y="16902"/>
                  <a:pt x="7687" y="17050"/>
                  <a:pt x="7700" y="17197"/>
                </a:cubicBezTo>
                <a:cubicBezTo>
                  <a:pt x="7703" y="17217"/>
                  <a:pt x="7729" y="17236"/>
                  <a:pt x="7744" y="17255"/>
                </a:cubicBezTo>
                <a:cubicBezTo>
                  <a:pt x="7755" y="17271"/>
                  <a:pt x="7772" y="17285"/>
                  <a:pt x="7775" y="17302"/>
                </a:cubicBezTo>
                <a:cubicBezTo>
                  <a:pt x="7788" y="17378"/>
                  <a:pt x="7795" y="17454"/>
                  <a:pt x="7806" y="17529"/>
                </a:cubicBezTo>
                <a:cubicBezTo>
                  <a:pt x="7813" y="17569"/>
                  <a:pt x="7818" y="17610"/>
                  <a:pt x="7831" y="17648"/>
                </a:cubicBezTo>
                <a:cubicBezTo>
                  <a:pt x="7858" y="17729"/>
                  <a:pt x="7883" y="17757"/>
                  <a:pt x="7952" y="17757"/>
                </a:cubicBezTo>
                <a:cubicBezTo>
                  <a:pt x="7969" y="17757"/>
                  <a:pt x="7989" y="17756"/>
                  <a:pt x="8012" y="17752"/>
                </a:cubicBezTo>
                <a:lnTo>
                  <a:pt x="8012" y="17752"/>
                </a:lnTo>
                <a:cubicBezTo>
                  <a:pt x="8012" y="17884"/>
                  <a:pt x="8019" y="18016"/>
                  <a:pt x="8011" y="18145"/>
                </a:cubicBezTo>
                <a:cubicBezTo>
                  <a:pt x="7998" y="18342"/>
                  <a:pt x="7971" y="18540"/>
                  <a:pt x="7954" y="18736"/>
                </a:cubicBezTo>
                <a:cubicBezTo>
                  <a:pt x="7946" y="18820"/>
                  <a:pt x="7945" y="18907"/>
                  <a:pt x="7950" y="18992"/>
                </a:cubicBezTo>
                <a:cubicBezTo>
                  <a:pt x="7952" y="19035"/>
                  <a:pt x="7968" y="19080"/>
                  <a:pt x="7988" y="19118"/>
                </a:cubicBezTo>
                <a:cubicBezTo>
                  <a:pt x="7998" y="19136"/>
                  <a:pt x="8011" y="19145"/>
                  <a:pt x="8024" y="19145"/>
                </a:cubicBezTo>
                <a:cubicBezTo>
                  <a:pt x="8038" y="19145"/>
                  <a:pt x="8052" y="19134"/>
                  <a:pt x="8060" y="19113"/>
                </a:cubicBezTo>
                <a:cubicBezTo>
                  <a:pt x="8091" y="19033"/>
                  <a:pt x="8161" y="18975"/>
                  <a:pt x="8171" y="18882"/>
                </a:cubicBezTo>
                <a:cubicBezTo>
                  <a:pt x="8174" y="18841"/>
                  <a:pt x="8215" y="18804"/>
                  <a:pt x="8237" y="18764"/>
                </a:cubicBezTo>
                <a:cubicBezTo>
                  <a:pt x="8367" y="18532"/>
                  <a:pt x="8493" y="18299"/>
                  <a:pt x="8626" y="18069"/>
                </a:cubicBezTo>
                <a:cubicBezTo>
                  <a:pt x="8664" y="18006"/>
                  <a:pt x="8721" y="17951"/>
                  <a:pt x="8775" y="17886"/>
                </a:cubicBezTo>
                <a:cubicBezTo>
                  <a:pt x="8791" y="17905"/>
                  <a:pt x="8811" y="17922"/>
                  <a:pt x="8824" y="17943"/>
                </a:cubicBezTo>
                <a:cubicBezTo>
                  <a:pt x="8843" y="17972"/>
                  <a:pt x="8864" y="17985"/>
                  <a:pt x="8887" y="17985"/>
                </a:cubicBezTo>
                <a:cubicBezTo>
                  <a:pt x="8905" y="17985"/>
                  <a:pt x="8924" y="17977"/>
                  <a:pt x="8943" y="17963"/>
                </a:cubicBezTo>
                <a:cubicBezTo>
                  <a:pt x="8979" y="17938"/>
                  <a:pt x="9020" y="17913"/>
                  <a:pt x="9045" y="17878"/>
                </a:cubicBezTo>
                <a:cubicBezTo>
                  <a:pt x="9151" y="17724"/>
                  <a:pt x="9264" y="17572"/>
                  <a:pt x="9326" y="17389"/>
                </a:cubicBezTo>
                <a:cubicBezTo>
                  <a:pt x="9352" y="17315"/>
                  <a:pt x="9402" y="17249"/>
                  <a:pt x="9442" y="17177"/>
                </a:cubicBezTo>
                <a:cubicBezTo>
                  <a:pt x="9529" y="17259"/>
                  <a:pt x="9619" y="17341"/>
                  <a:pt x="9709" y="17425"/>
                </a:cubicBezTo>
                <a:cubicBezTo>
                  <a:pt x="9729" y="17445"/>
                  <a:pt x="9747" y="17455"/>
                  <a:pt x="9767" y="17455"/>
                </a:cubicBezTo>
                <a:cubicBezTo>
                  <a:pt x="9783" y="17455"/>
                  <a:pt x="9800" y="17448"/>
                  <a:pt x="9820" y="17435"/>
                </a:cubicBezTo>
                <a:cubicBezTo>
                  <a:pt x="9901" y="17378"/>
                  <a:pt x="9943" y="17297"/>
                  <a:pt x="9979" y="17210"/>
                </a:cubicBezTo>
                <a:cubicBezTo>
                  <a:pt x="10017" y="17122"/>
                  <a:pt x="10054" y="17032"/>
                  <a:pt x="10089" y="16942"/>
                </a:cubicBezTo>
                <a:cubicBezTo>
                  <a:pt x="10103" y="16907"/>
                  <a:pt x="10111" y="16870"/>
                  <a:pt x="10123" y="16827"/>
                </a:cubicBezTo>
                <a:cubicBezTo>
                  <a:pt x="10139" y="16832"/>
                  <a:pt x="10157" y="16834"/>
                  <a:pt x="10175" y="16838"/>
                </a:cubicBezTo>
                <a:cubicBezTo>
                  <a:pt x="10196" y="16843"/>
                  <a:pt x="10213" y="16846"/>
                  <a:pt x="10227" y="16846"/>
                </a:cubicBezTo>
                <a:cubicBezTo>
                  <a:pt x="10262" y="16846"/>
                  <a:pt x="10276" y="16827"/>
                  <a:pt x="10292" y="16775"/>
                </a:cubicBezTo>
                <a:cubicBezTo>
                  <a:pt x="10329" y="16657"/>
                  <a:pt x="10384" y="16550"/>
                  <a:pt x="10463" y="16453"/>
                </a:cubicBezTo>
                <a:cubicBezTo>
                  <a:pt x="10486" y="16427"/>
                  <a:pt x="10487" y="16384"/>
                  <a:pt x="10497" y="16349"/>
                </a:cubicBezTo>
                <a:cubicBezTo>
                  <a:pt x="10542" y="16374"/>
                  <a:pt x="10589" y="16402"/>
                  <a:pt x="10638" y="16426"/>
                </a:cubicBezTo>
                <a:cubicBezTo>
                  <a:pt x="10652" y="16433"/>
                  <a:pt x="10666" y="16437"/>
                  <a:pt x="10678" y="16437"/>
                </a:cubicBezTo>
                <a:cubicBezTo>
                  <a:pt x="10702" y="16437"/>
                  <a:pt x="10723" y="16425"/>
                  <a:pt x="10739" y="16402"/>
                </a:cubicBezTo>
                <a:cubicBezTo>
                  <a:pt x="10764" y="16363"/>
                  <a:pt x="10787" y="16322"/>
                  <a:pt x="10806" y="16279"/>
                </a:cubicBezTo>
                <a:cubicBezTo>
                  <a:pt x="10844" y="16185"/>
                  <a:pt x="10880" y="16091"/>
                  <a:pt x="10918" y="15995"/>
                </a:cubicBezTo>
                <a:cubicBezTo>
                  <a:pt x="10920" y="15989"/>
                  <a:pt x="10924" y="15984"/>
                  <a:pt x="10924" y="15978"/>
                </a:cubicBezTo>
                <a:cubicBezTo>
                  <a:pt x="10926" y="15908"/>
                  <a:pt x="10935" y="15846"/>
                  <a:pt x="11002" y="15800"/>
                </a:cubicBezTo>
                <a:cubicBezTo>
                  <a:pt x="11024" y="15784"/>
                  <a:pt x="11016" y="15728"/>
                  <a:pt x="11023" y="15691"/>
                </a:cubicBezTo>
                <a:cubicBezTo>
                  <a:pt x="11031" y="15645"/>
                  <a:pt x="11037" y="15599"/>
                  <a:pt x="11046" y="15545"/>
                </a:cubicBezTo>
                <a:cubicBezTo>
                  <a:pt x="11159" y="15645"/>
                  <a:pt x="11259" y="15737"/>
                  <a:pt x="11365" y="15821"/>
                </a:cubicBezTo>
                <a:cubicBezTo>
                  <a:pt x="11370" y="15825"/>
                  <a:pt x="11376" y="15827"/>
                  <a:pt x="11384" y="15827"/>
                </a:cubicBezTo>
                <a:cubicBezTo>
                  <a:pt x="11402" y="15827"/>
                  <a:pt x="11425" y="15819"/>
                  <a:pt x="11442" y="15818"/>
                </a:cubicBezTo>
                <a:cubicBezTo>
                  <a:pt x="11568" y="15885"/>
                  <a:pt x="11696" y="15955"/>
                  <a:pt x="11825" y="16022"/>
                </a:cubicBezTo>
                <a:cubicBezTo>
                  <a:pt x="11829" y="16024"/>
                  <a:pt x="11834" y="16025"/>
                  <a:pt x="11839" y="16025"/>
                </a:cubicBezTo>
                <a:cubicBezTo>
                  <a:pt x="11852" y="16025"/>
                  <a:pt x="11868" y="16019"/>
                  <a:pt x="11878" y="16014"/>
                </a:cubicBezTo>
                <a:cubicBezTo>
                  <a:pt x="11936" y="15975"/>
                  <a:pt x="11974" y="15924"/>
                  <a:pt x="11990" y="15851"/>
                </a:cubicBezTo>
                <a:cubicBezTo>
                  <a:pt x="12004" y="15780"/>
                  <a:pt x="12032" y="15712"/>
                  <a:pt x="12055" y="15643"/>
                </a:cubicBezTo>
                <a:cubicBezTo>
                  <a:pt x="12065" y="15607"/>
                  <a:pt x="12073" y="15569"/>
                  <a:pt x="12082" y="15533"/>
                </a:cubicBezTo>
                <a:cubicBezTo>
                  <a:pt x="12100" y="15539"/>
                  <a:pt x="12115" y="15542"/>
                  <a:pt x="12128" y="15542"/>
                </a:cubicBezTo>
                <a:cubicBezTo>
                  <a:pt x="12161" y="15542"/>
                  <a:pt x="12179" y="15520"/>
                  <a:pt x="12186" y="15464"/>
                </a:cubicBezTo>
                <a:cubicBezTo>
                  <a:pt x="12209" y="15316"/>
                  <a:pt x="12221" y="15168"/>
                  <a:pt x="12238" y="15024"/>
                </a:cubicBezTo>
                <a:cubicBezTo>
                  <a:pt x="12278" y="15043"/>
                  <a:pt x="12330" y="15068"/>
                  <a:pt x="12384" y="15093"/>
                </a:cubicBezTo>
                <a:cubicBezTo>
                  <a:pt x="12402" y="15101"/>
                  <a:pt x="12419" y="15106"/>
                  <a:pt x="12434" y="15106"/>
                </a:cubicBezTo>
                <a:cubicBezTo>
                  <a:pt x="12465" y="15106"/>
                  <a:pt x="12488" y="15087"/>
                  <a:pt x="12500" y="15049"/>
                </a:cubicBezTo>
                <a:cubicBezTo>
                  <a:pt x="12529" y="14965"/>
                  <a:pt x="12555" y="14879"/>
                  <a:pt x="12564" y="14791"/>
                </a:cubicBezTo>
                <a:cubicBezTo>
                  <a:pt x="12576" y="14666"/>
                  <a:pt x="12574" y="14538"/>
                  <a:pt x="12574" y="14411"/>
                </a:cubicBezTo>
                <a:cubicBezTo>
                  <a:pt x="12574" y="14369"/>
                  <a:pt x="12564" y="14328"/>
                  <a:pt x="12559" y="14285"/>
                </a:cubicBezTo>
                <a:cubicBezTo>
                  <a:pt x="12627" y="14250"/>
                  <a:pt x="12633" y="14234"/>
                  <a:pt x="12598" y="14112"/>
                </a:cubicBezTo>
                <a:cubicBezTo>
                  <a:pt x="12574" y="14026"/>
                  <a:pt x="12540" y="13941"/>
                  <a:pt x="12519" y="13854"/>
                </a:cubicBezTo>
                <a:cubicBezTo>
                  <a:pt x="12499" y="13777"/>
                  <a:pt x="12489" y="13696"/>
                  <a:pt x="12474" y="13616"/>
                </a:cubicBezTo>
                <a:lnTo>
                  <a:pt x="12474" y="13616"/>
                </a:lnTo>
                <a:cubicBezTo>
                  <a:pt x="12536" y="13633"/>
                  <a:pt x="12597" y="13650"/>
                  <a:pt x="12656" y="13669"/>
                </a:cubicBezTo>
                <a:cubicBezTo>
                  <a:pt x="12668" y="13672"/>
                  <a:pt x="12678" y="13674"/>
                  <a:pt x="12688" y="13674"/>
                </a:cubicBezTo>
                <a:cubicBezTo>
                  <a:pt x="12721" y="13674"/>
                  <a:pt x="12742" y="13653"/>
                  <a:pt x="12745" y="13614"/>
                </a:cubicBezTo>
                <a:cubicBezTo>
                  <a:pt x="12751" y="13521"/>
                  <a:pt x="12751" y="13426"/>
                  <a:pt x="12751" y="13330"/>
                </a:cubicBezTo>
                <a:cubicBezTo>
                  <a:pt x="12751" y="13274"/>
                  <a:pt x="12752" y="13217"/>
                  <a:pt x="12744" y="13162"/>
                </a:cubicBezTo>
                <a:cubicBezTo>
                  <a:pt x="12719" y="13018"/>
                  <a:pt x="12690" y="12876"/>
                  <a:pt x="12664" y="12729"/>
                </a:cubicBezTo>
                <a:lnTo>
                  <a:pt x="12664" y="12729"/>
                </a:lnTo>
                <a:cubicBezTo>
                  <a:pt x="12668" y="12731"/>
                  <a:pt x="12680" y="12737"/>
                  <a:pt x="12690" y="12737"/>
                </a:cubicBezTo>
                <a:cubicBezTo>
                  <a:pt x="12691" y="12737"/>
                  <a:pt x="12692" y="12737"/>
                  <a:pt x="12693" y="12737"/>
                </a:cubicBezTo>
                <a:cubicBezTo>
                  <a:pt x="12711" y="12734"/>
                  <a:pt x="12737" y="12731"/>
                  <a:pt x="12747" y="12718"/>
                </a:cubicBezTo>
                <a:cubicBezTo>
                  <a:pt x="12761" y="12701"/>
                  <a:pt x="12771" y="12672"/>
                  <a:pt x="12768" y="12650"/>
                </a:cubicBezTo>
                <a:cubicBezTo>
                  <a:pt x="12766" y="12626"/>
                  <a:pt x="12749" y="12603"/>
                  <a:pt x="12737" y="12579"/>
                </a:cubicBezTo>
                <a:cubicBezTo>
                  <a:pt x="12680" y="12467"/>
                  <a:pt x="12669" y="12348"/>
                  <a:pt x="12664" y="12224"/>
                </a:cubicBezTo>
                <a:cubicBezTo>
                  <a:pt x="12656" y="12080"/>
                  <a:pt x="12632" y="11936"/>
                  <a:pt x="12623" y="11792"/>
                </a:cubicBezTo>
                <a:cubicBezTo>
                  <a:pt x="12621" y="11752"/>
                  <a:pt x="12637" y="11716"/>
                  <a:pt x="12580" y="11716"/>
                </a:cubicBezTo>
                <a:cubicBezTo>
                  <a:pt x="12578" y="11716"/>
                  <a:pt x="12577" y="11716"/>
                  <a:pt x="12575" y="11716"/>
                </a:cubicBezTo>
                <a:cubicBezTo>
                  <a:pt x="12616" y="11661"/>
                  <a:pt x="12612" y="11593"/>
                  <a:pt x="12570" y="11540"/>
                </a:cubicBezTo>
                <a:cubicBezTo>
                  <a:pt x="12560" y="11528"/>
                  <a:pt x="12559" y="11504"/>
                  <a:pt x="12555" y="11487"/>
                </a:cubicBezTo>
                <a:cubicBezTo>
                  <a:pt x="12544" y="11428"/>
                  <a:pt x="12536" y="11370"/>
                  <a:pt x="12524" y="11314"/>
                </a:cubicBezTo>
                <a:cubicBezTo>
                  <a:pt x="12513" y="11266"/>
                  <a:pt x="12497" y="11219"/>
                  <a:pt x="12480" y="11175"/>
                </a:cubicBezTo>
                <a:cubicBezTo>
                  <a:pt x="12473" y="11143"/>
                  <a:pt x="12477" y="11106"/>
                  <a:pt x="12461" y="11080"/>
                </a:cubicBezTo>
                <a:cubicBezTo>
                  <a:pt x="12442" y="11051"/>
                  <a:pt x="12524" y="11004"/>
                  <a:pt x="12461" y="11001"/>
                </a:cubicBezTo>
                <a:cubicBezTo>
                  <a:pt x="12453" y="10967"/>
                  <a:pt x="12436" y="10934"/>
                  <a:pt x="12446" y="10921"/>
                </a:cubicBezTo>
                <a:cubicBezTo>
                  <a:pt x="12478" y="10872"/>
                  <a:pt x="12446" y="10829"/>
                  <a:pt x="12448" y="10785"/>
                </a:cubicBezTo>
                <a:cubicBezTo>
                  <a:pt x="12454" y="10664"/>
                  <a:pt x="12469" y="10545"/>
                  <a:pt x="12483" y="10424"/>
                </a:cubicBezTo>
                <a:cubicBezTo>
                  <a:pt x="12485" y="10402"/>
                  <a:pt x="12490" y="10380"/>
                  <a:pt x="12508" y="10356"/>
                </a:cubicBezTo>
                <a:cubicBezTo>
                  <a:pt x="12544" y="10434"/>
                  <a:pt x="12580" y="10511"/>
                  <a:pt x="12615" y="10589"/>
                </a:cubicBezTo>
                <a:cubicBezTo>
                  <a:pt x="12667" y="10705"/>
                  <a:pt x="12716" y="10819"/>
                  <a:pt x="12768" y="10933"/>
                </a:cubicBezTo>
                <a:cubicBezTo>
                  <a:pt x="12804" y="11014"/>
                  <a:pt x="12834" y="11099"/>
                  <a:pt x="12878" y="11178"/>
                </a:cubicBezTo>
                <a:cubicBezTo>
                  <a:pt x="12961" y="11332"/>
                  <a:pt x="13058" y="11481"/>
                  <a:pt x="13138" y="11638"/>
                </a:cubicBezTo>
                <a:cubicBezTo>
                  <a:pt x="13202" y="11760"/>
                  <a:pt x="13250" y="11890"/>
                  <a:pt x="13306" y="12017"/>
                </a:cubicBezTo>
                <a:cubicBezTo>
                  <a:pt x="13320" y="12052"/>
                  <a:pt x="13333" y="12088"/>
                  <a:pt x="13354" y="12120"/>
                </a:cubicBezTo>
                <a:cubicBezTo>
                  <a:pt x="13364" y="12136"/>
                  <a:pt x="13389" y="12142"/>
                  <a:pt x="13413" y="12146"/>
                </a:cubicBezTo>
                <a:cubicBezTo>
                  <a:pt x="13467" y="12279"/>
                  <a:pt x="13557" y="12390"/>
                  <a:pt x="13652" y="12500"/>
                </a:cubicBezTo>
                <a:cubicBezTo>
                  <a:pt x="13688" y="12541"/>
                  <a:pt x="13713" y="12593"/>
                  <a:pt x="13743" y="12639"/>
                </a:cubicBezTo>
                <a:cubicBezTo>
                  <a:pt x="13750" y="12651"/>
                  <a:pt x="13754" y="12666"/>
                  <a:pt x="13763" y="12678"/>
                </a:cubicBezTo>
                <a:cubicBezTo>
                  <a:pt x="13793" y="12731"/>
                  <a:pt x="13819" y="12757"/>
                  <a:pt x="13847" y="12757"/>
                </a:cubicBezTo>
                <a:cubicBezTo>
                  <a:pt x="13872" y="12757"/>
                  <a:pt x="13898" y="12737"/>
                  <a:pt x="13929" y="12697"/>
                </a:cubicBezTo>
                <a:cubicBezTo>
                  <a:pt x="13937" y="12686"/>
                  <a:pt x="13945" y="12676"/>
                  <a:pt x="13948" y="12672"/>
                </a:cubicBezTo>
                <a:cubicBezTo>
                  <a:pt x="14040" y="12796"/>
                  <a:pt x="14138" y="12918"/>
                  <a:pt x="14220" y="13047"/>
                </a:cubicBezTo>
                <a:cubicBezTo>
                  <a:pt x="14279" y="13141"/>
                  <a:pt x="14319" y="13249"/>
                  <a:pt x="14366" y="13351"/>
                </a:cubicBezTo>
                <a:cubicBezTo>
                  <a:pt x="14377" y="13372"/>
                  <a:pt x="14383" y="13395"/>
                  <a:pt x="14395" y="13416"/>
                </a:cubicBezTo>
                <a:cubicBezTo>
                  <a:pt x="14426" y="13471"/>
                  <a:pt x="14447" y="13496"/>
                  <a:pt x="14476" y="13496"/>
                </a:cubicBezTo>
                <a:cubicBezTo>
                  <a:pt x="14497" y="13496"/>
                  <a:pt x="14522" y="13483"/>
                  <a:pt x="14560" y="13459"/>
                </a:cubicBezTo>
                <a:cubicBezTo>
                  <a:pt x="14629" y="13602"/>
                  <a:pt x="14752" y="13691"/>
                  <a:pt x="14875" y="13782"/>
                </a:cubicBezTo>
                <a:cubicBezTo>
                  <a:pt x="14911" y="13808"/>
                  <a:pt x="14942" y="13820"/>
                  <a:pt x="14971" y="13820"/>
                </a:cubicBezTo>
                <a:cubicBezTo>
                  <a:pt x="15013" y="13820"/>
                  <a:pt x="15049" y="13795"/>
                  <a:pt x="15086" y="13745"/>
                </a:cubicBezTo>
                <a:cubicBezTo>
                  <a:pt x="15122" y="13697"/>
                  <a:pt x="15159" y="13650"/>
                  <a:pt x="15191" y="13601"/>
                </a:cubicBezTo>
                <a:cubicBezTo>
                  <a:pt x="15216" y="13560"/>
                  <a:pt x="15235" y="13514"/>
                  <a:pt x="15255" y="13472"/>
                </a:cubicBezTo>
                <a:cubicBezTo>
                  <a:pt x="15340" y="13627"/>
                  <a:pt x="15496" y="13719"/>
                  <a:pt x="15621" y="13843"/>
                </a:cubicBezTo>
                <a:cubicBezTo>
                  <a:pt x="15710" y="13932"/>
                  <a:pt x="15793" y="14030"/>
                  <a:pt x="15879" y="14124"/>
                </a:cubicBezTo>
                <a:cubicBezTo>
                  <a:pt x="15934" y="14184"/>
                  <a:pt x="15967" y="14215"/>
                  <a:pt x="15999" y="14215"/>
                </a:cubicBezTo>
                <a:cubicBezTo>
                  <a:pt x="16031" y="14215"/>
                  <a:pt x="16062" y="14182"/>
                  <a:pt x="16114" y="14115"/>
                </a:cubicBezTo>
                <a:cubicBezTo>
                  <a:pt x="16201" y="14199"/>
                  <a:pt x="16288" y="14280"/>
                  <a:pt x="16373" y="14364"/>
                </a:cubicBezTo>
                <a:cubicBezTo>
                  <a:pt x="16411" y="14402"/>
                  <a:pt x="16431" y="14420"/>
                  <a:pt x="16450" y="14420"/>
                </a:cubicBezTo>
                <a:cubicBezTo>
                  <a:pt x="16466" y="14420"/>
                  <a:pt x="16481" y="14407"/>
                  <a:pt x="16507" y="14384"/>
                </a:cubicBezTo>
                <a:cubicBezTo>
                  <a:pt x="16621" y="14468"/>
                  <a:pt x="16729" y="14558"/>
                  <a:pt x="16846" y="14633"/>
                </a:cubicBezTo>
                <a:cubicBezTo>
                  <a:pt x="16869" y="14648"/>
                  <a:pt x="16887" y="14655"/>
                  <a:pt x="16902" y="14655"/>
                </a:cubicBezTo>
                <a:cubicBezTo>
                  <a:pt x="16932" y="14655"/>
                  <a:pt x="16953" y="14629"/>
                  <a:pt x="16979" y="14579"/>
                </a:cubicBezTo>
                <a:cubicBezTo>
                  <a:pt x="17012" y="14514"/>
                  <a:pt x="17051" y="14452"/>
                  <a:pt x="17089" y="14385"/>
                </a:cubicBezTo>
                <a:cubicBezTo>
                  <a:pt x="17215" y="14496"/>
                  <a:pt x="17346" y="14610"/>
                  <a:pt x="17480" y="14728"/>
                </a:cubicBezTo>
                <a:cubicBezTo>
                  <a:pt x="17490" y="14713"/>
                  <a:pt x="17503" y="14699"/>
                  <a:pt x="17508" y="14692"/>
                </a:cubicBezTo>
                <a:cubicBezTo>
                  <a:pt x="17657" y="14764"/>
                  <a:pt x="17760" y="14910"/>
                  <a:pt x="17936" y="14933"/>
                </a:cubicBezTo>
                <a:cubicBezTo>
                  <a:pt x="17952" y="14935"/>
                  <a:pt x="17963" y="14937"/>
                  <a:pt x="17972" y="14937"/>
                </a:cubicBezTo>
                <a:cubicBezTo>
                  <a:pt x="17994" y="14937"/>
                  <a:pt x="17998" y="14927"/>
                  <a:pt x="18009" y="14890"/>
                </a:cubicBezTo>
                <a:cubicBezTo>
                  <a:pt x="18159" y="14997"/>
                  <a:pt x="18312" y="15104"/>
                  <a:pt x="18462" y="15213"/>
                </a:cubicBezTo>
                <a:cubicBezTo>
                  <a:pt x="18549" y="15276"/>
                  <a:pt x="18630" y="15346"/>
                  <a:pt x="18718" y="15407"/>
                </a:cubicBezTo>
                <a:cubicBezTo>
                  <a:pt x="18751" y="15429"/>
                  <a:pt x="18797" y="15434"/>
                  <a:pt x="18837" y="15449"/>
                </a:cubicBezTo>
                <a:cubicBezTo>
                  <a:pt x="18840" y="15412"/>
                  <a:pt x="18856" y="15369"/>
                  <a:pt x="18843" y="15337"/>
                </a:cubicBezTo>
                <a:cubicBezTo>
                  <a:pt x="18802" y="15222"/>
                  <a:pt x="18755" y="15108"/>
                  <a:pt x="18703" y="14997"/>
                </a:cubicBezTo>
                <a:cubicBezTo>
                  <a:pt x="18652" y="14884"/>
                  <a:pt x="18593" y="14775"/>
                  <a:pt x="18537" y="14663"/>
                </a:cubicBezTo>
                <a:lnTo>
                  <a:pt x="18555" y="14663"/>
                </a:lnTo>
                <a:cubicBezTo>
                  <a:pt x="18562" y="14641"/>
                  <a:pt x="18579" y="14615"/>
                  <a:pt x="18573" y="14599"/>
                </a:cubicBezTo>
                <a:cubicBezTo>
                  <a:pt x="18529" y="14488"/>
                  <a:pt x="18478" y="14381"/>
                  <a:pt x="18436" y="14272"/>
                </a:cubicBezTo>
                <a:cubicBezTo>
                  <a:pt x="18421" y="14237"/>
                  <a:pt x="18431" y="14195"/>
                  <a:pt x="18418" y="14160"/>
                </a:cubicBezTo>
                <a:cubicBezTo>
                  <a:pt x="18393" y="14091"/>
                  <a:pt x="18358" y="14025"/>
                  <a:pt x="18326" y="13953"/>
                </a:cubicBezTo>
                <a:lnTo>
                  <a:pt x="18368" y="13953"/>
                </a:lnTo>
                <a:cubicBezTo>
                  <a:pt x="18369" y="13953"/>
                  <a:pt x="18370" y="13953"/>
                  <a:pt x="18371" y="13953"/>
                </a:cubicBezTo>
                <a:cubicBezTo>
                  <a:pt x="18462" y="13953"/>
                  <a:pt x="18498" y="13914"/>
                  <a:pt x="18481" y="13822"/>
                </a:cubicBezTo>
                <a:cubicBezTo>
                  <a:pt x="18453" y="13676"/>
                  <a:pt x="18422" y="13532"/>
                  <a:pt x="18389" y="13388"/>
                </a:cubicBezTo>
                <a:cubicBezTo>
                  <a:pt x="18379" y="13345"/>
                  <a:pt x="18359" y="13305"/>
                  <a:pt x="18341" y="13258"/>
                </a:cubicBezTo>
                <a:lnTo>
                  <a:pt x="18341" y="13258"/>
                </a:lnTo>
                <a:cubicBezTo>
                  <a:pt x="18359" y="13259"/>
                  <a:pt x="18380" y="13261"/>
                  <a:pt x="18402" y="13262"/>
                </a:cubicBezTo>
                <a:cubicBezTo>
                  <a:pt x="18403" y="13262"/>
                  <a:pt x="18404" y="13262"/>
                  <a:pt x="18405" y="13262"/>
                </a:cubicBezTo>
                <a:cubicBezTo>
                  <a:pt x="18451" y="13262"/>
                  <a:pt x="18471" y="13237"/>
                  <a:pt x="18451" y="13196"/>
                </a:cubicBezTo>
                <a:cubicBezTo>
                  <a:pt x="18426" y="13143"/>
                  <a:pt x="18391" y="13093"/>
                  <a:pt x="18366" y="13040"/>
                </a:cubicBezTo>
                <a:cubicBezTo>
                  <a:pt x="18338" y="12982"/>
                  <a:pt x="18311" y="12922"/>
                  <a:pt x="18292" y="12860"/>
                </a:cubicBezTo>
                <a:cubicBezTo>
                  <a:pt x="18257" y="12747"/>
                  <a:pt x="18227" y="12632"/>
                  <a:pt x="18198" y="12529"/>
                </a:cubicBezTo>
                <a:cubicBezTo>
                  <a:pt x="18323" y="12481"/>
                  <a:pt x="18452" y="12435"/>
                  <a:pt x="18580" y="12384"/>
                </a:cubicBezTo>
                <a:cubicBezTo>
                  <a:pt x="18599" y="12377"/>
                  <a:pt x="18622" y="12343"/>
                  <a:pt x="18620" y="12325"/>
                </a:cubicBezTo>
                <a:cubicBezTo>
                  <a:pt x="18606" y="12240"/>
                  <a:pt x="18584" y="12156"/>
                  <a:pt x="18563" y="12066"/>
                </a:cubicBezTo>
                <a:cubicBezTo>
                  <a:pt x="18604" y="12043"/>
                  <a:pt x="18606" y="12029"/>
                  <a:pt x="18564" y="11971"/>
                </a:cubicBezTo>
                <a:cubicBezTo>
                  <a:pt x="18517" y="11903"/>
                  <a:pt x="18473" y="11831"/>
                  <a:pt x="18416" y="11744"/>
                </a:cubicBezTo>
                <a:cubicBezTo>
                  <a:pt x="18502" y="11716"/>
                  <a:pt x="18511" y="11695"/>
                  <a:pt x="18454" y="11631"/>
                </a:cubicBezTo>
                <a:cubicBezTo>
                  <a:pt x="18368" y="11529"/>
                  <a:pt x="18276" y="11432"/>
                  <a:pt x="18190" y="11330"/>
                </a:cubicBezTo>
                <a:cubicBezTo>
                  <a:pt x="18164" y="11299"/>
                  <a:pt x="18148" y="11260"/>
                  <a:pt x="18128" y="11226"/>
                </a:cubicBezTo>
                <a:cubicBezTo>
                  <a:pt x="18193" y="11215"/>
                  <a:pt x="18251" y="11205"/>
                  <a:pt x="18307" y="11194"/>
                </a:cubicBezTo>
                <a:cubicBezTo>
                  <a:pt x="18359" y="11185"/>
                  <a:pt x="18373" y="11152"/>
                  <a:pt x="18353" y="11108"/>
                </a:cubicBezTo>
                <a:cubicBezTo>
                  <a:pt x="18338" y="11070"/>
                  <a:pt x="18318" y="11029"/>
                  <a:pt x="18290" y="11000"/>
                </a:cubicBezTo>
                <a:cubicBezTo>
                  <a:pt x="18172" y="10890"/>
                  <a:pt x="18100" y="10747"/>
                  <a:pt x="18013" y="10614"/>
                </a:cubicBezTo>
                <a:cubicBezTo>
                  <a:pt x="17943" y="10510"/>
                  <a:pt x="17855" y="10420"/>
                  <a:pt x="17773" y="10326"/>
                </a:cubicBezTo>
                <a:cubicBezTo>
                  <a:pt x="17740" y="10286"/>
                  <a:pt x="17699" y="10253"/>
                  <a:pt x="17669" y="10224"/>
                </a:cubicBezTo>
                <a:cubicBezTo>
                  <a:pt x="17756" y="10207"/>
                  <a:pt x="17849" y="10190"/>
                  <a:pt x="17941" y="10168"/>
                </a:cubicBezTo>
                <a:cubicBezTo>
                  <a:pt x="18007" y="10151"/>
                  <a:pt x="18072" y="10129"/>
                  <a:pt x="18136" y="10109"/>
                </a:cubicBezTo>
                <a:cubicBezTo>
                  <a:pt x="18208" y="10087"/>
                  <a:pt x="18213" y="10075"/>
                  <a:pt x="18188" y="10006"/>
                </a:cubicBezTo>
                <a:cubicBezTo>
                  <a:pt x="18183" y="9995"/>
                  <a:pt x="18179" y="9982"/>
                  <a:pt x="18172" y="9964"/>
                </a:cubicBezTo>
                <a:lnTo>
                  <a:pt x="18172" y="9964"/>
                </a:lnTo>
                <a:cubicBezTo>
                  <a:pt x="18184" y="9965"/>
                  <a:pt x="18196" y="9966"/>
                  <a:pt x="18207" y="9966"/>
                </a:cubicBezTo>
                <a:cubicBezTo>
                  <a:pt x="18324" y="9966"/>
                  <a:pt x="18407" y="9884"/>
                  <a:pt x="18507" y="9848"/>
                </a:cubicBezTo>
                <a:cubicBezTo>
                  <a:pt x="18519" y="9842"/>
                  <a:pt x="18532" y="9809"/>
                  <a:pt x="18527" y="9795"/>
                </a:cubicBezTo>
                <a:cubicBezTo>
                  <a:pt x="18493" y="9699"/>
                  <a:pt x="18462" y="9604"/>
                  <a:pt x="18419" y="9512"/>
                </a:cubicBezTo>
                <a:cubicBezTo>
                  <a:pt x="18398" y="9465"/>
                  <a:pt x="18352" y="9429"/>
                  <a:pt x="18308" y="9377"/>
                </a:cubicBezTo>
                <a:lnTo>
                  <a:pt x="18308" y="9377"/>
                </a:lnTo>
                <a:cubicBezTo>
                  <a:pt x="18309" y="9377"/>
                  <a:pt x="18311" y="9377"/>
                  <a:pt x="18313" y="9377"/>
                </a:cubicBezTo>
                <a:cubicBezTo>
                  <a:pt x="18316" y="9377"/>
                  <a:pt x="18322" y="9376"/>
                  <a:pt x="18326" y="9374"/>
                </a:cubicBezTo>
                <a:cubicBezTo>
                  <a:pt x="18399" y="9336"/>
                  <a:pt x="18400" y="9297"/>
                  <a:pt x="18337" y="9244"/>
                </a:cubicBezTo>
                <a:cubicBezTo>
                  <a:pt x="18250" y="9167"/>
                  <a:pt x="18164" y="9087"/>
                  <a:pt x="18077" y="9010"/>
                </a:cubicBezTo>
                <a:cubicBezTo>
                  <a:pt x="18055" y="8991"/>
                  <a:pt x="18029" y="8977"/>
                  <a:pt x="18008" y="8962"/>
                </a:cubicBezTo>
                <a:cubicBezTo>
                  <a:pt x="18040" y="8935"/>
                  <a:pt x="18075" y="8906"/>
                  <a:pt x="18108" y="8878"/>
                </a:cubicBezTo>
                <a:cubicBezTo>
                  <a:pt x="18143" y="8848"/>
                  <a:pt x="18140" y="8822"/>
                  <a:pt x="18110" y="8787"/>
                </a:cubicBezTo>
                <a:cubicBezTo>
                  <a:pt x="17999" y="8660"/>
                  <a:pt x="17868" y="8577"/>
                  <a:pt x="17701" y="8549"/>
                </a:cubicBezTo>
                <a:cubicBezTo>
                  <a:pt x="17693" y="8546"/>
                  <a:pt x="17683" y="8541"/>
                  <a:pt x="17670" y="8537"/>
                </a:cubicBezTo>
                <a:cubicBezTo>
                  <a:pt x="17673" y="8530"/>
                  <a:pt x="17674" y="8524"/>
                  <a:pt x="17677" y="8519"/>
                </a:cubicBezTo>
                <a:cubicBezTo>
                  <a:pt x="17690" y="8499"/>
                  <a:pt x="17704" y="8479"/>
                  <a:pt x="17717" y="8460"/>
                </a:cubicBezTo>
                <a:cubicBezTo>
                  <a:pt x="17696" y="8447"/>
                  <a:pt x="17677" y="8427"/>
                  <a:pt x="17655" y="8423"/>
                </a:cubicBezTo>
                <a:cubicBezTo>
                  <a:pt x="17544" y="8403"/>
                  <a:pt x="17461" y="8339"/>
                  <a:pt x="17386" y="8259"/>
                </a:cubicBezTo>
                <a:cubicBezTo>
                  <a:pt x="17364" y="8235"/>
                  <a:pt x="17338" y="8213"/>
                  <a:pt x="17317" y="8192"/>
                </a:cubicBezTo>
                <a:cubicBezTo>
                  <a:pt x="17367" y="8150"/>
                  <a:pt x="17416" y="8107"/>
                  <a:pt x="17468" y="8068"/>
                </a:cubicBezTo>
                <a:cubicBezTo>
                  <a:pt x="17508" y="8038"/>
                  <a:pt x="17498" y="8005"/>
                  <a:pt x="17474" y="7978"/>
                </a:cubicBezTo>
                <a:cubicBezTo>
                  <a:pt x="17366" y="7858"/>
                  <a:pt x="17247" y="7752"/>
                  <a:pt x="17088" y="7701"/>
                </a:cubicBezTo>
                <a:cubicBezTo>
                  <a:pt x="17029" y="7682"/>
                  <a:pt x="16974" y="7649"/>
                  <a:pt x="16891" y="7610"/>
                </a:cubicBezTo>
                <a:cubicBezTo>
                  <a:pt x="16916" y="7605"/>
                  <a:pt x="16938" y="7600"/>
                  <a:pt x="16958" y="7597"/>
                </a:cubicBezTo>
                <a:cubicBezTo>
                  <a:pt x="16932" y="7458"/>
                  <a:pt x="16803" y="7461"/>
                  <a:pt x="16718" y="7409"/>
                </a:cubicBezTo>
                <a:cubicBezTo>
                  <a:pt x="16613" y="7345"/>
                  <a:pt x="16496" y="7297"/>
                  <a:pt x="16387" y="7239"/>
                </a:cubicBezTo>
                <a:cubicBezTo>
                  <a:pt x="16273" y="7179"/>
                  <a:pt x="16157" y="7117"/>
                  <a:pt x="16048" y="7048"/>
                </a:cubicBezTo>
                <a:cubicBezTo>
                  <a:pt x="15975" y="7001"/>
                  <a:pt x="15911" y="6937"/>
                  <a:pt x="15843" y="6882"/>
                </a:cubicBezTo>
                <a:cubicBezTo>
                  <a:pt x="15818" y="6863"/>
                  <a:pt x="15793" y="6843"/>
                  <a:pt x="15760" y="6816"/>
                </a:cubicBezTo>
                <a:cubicBezTo>
                  <a:pt x="15782" y="6815"/>
                  <a:pt x="15797" y="6813"/>
                  <a:pt x="15810" y="6812"/>
                </a:cubicBezTo>
                <a:cubicBezTo>
                  <a:pt x="15900" y="6801"/>
                  <a:pt x="15991" y="6792"/>
                  <a:pt x="16081" y="6776"/>
                </a:cubicBezTo>
                <a:cubicBezTo>
                  <a:pt x="16157" y="6764"/>
                  <a:pt x="16230" y="6738"/>
                  <a:pt x="16306" y="6724"/>
                </a:cubicBezTo>
                <a:cubicBezTo>
                  <a:pt x="16418" y="6702"/>
                  <a:pt x="16531" y="6688"/>
                  <a:pt x="16643" y="6667"/>
                </a:cubicBezTo>
                <a:cubicBezTo>
                  <a:pt x="16665" y="6663"/>
                  <a:pt x="16686" y="6644"/>
                  <a:pt x="16706" y="6632"/>
                </a:cubicBezTo>
                <a:cubicBezTo>
                  <a:pt x="16695" y="6612"/>
                  <a:pt x="16681" y="6591"/>
                  <a:pt x="16670" y="6571"/>
                </a:cubicBezTo>
                <a:cubicBezTo>
                  <a:pt x="16752" y="6563"/>
                  <a:pt x="16837" y="6549"/>
                  <a:pt x="16876" y="6482"/>
                </a:cubicBezTo>
                <a:cubicBezTo>
                  <a:pt x="16938" y="6467"/>
                  <a:pt x="16986" y="6461"/>
                  <a:pt x="17031" y="6443"/>
                </a:cubicBezTo>
                <a:cubicBezTo>
                  <a:pt x="17117" y="6410"/>
                  <a:pt x="17200" y="6373"/>
                  <a:pt x="17279" y="6329"/>
                </a:cubicBezTo>
                <a:cubicBezTo>
                  <a:pt x="17348" y="6292"/>
                  <a:pt x="17349" y="6267"/>
                  <a:pt x="17310" y="6201"/>
                </a:cubicBezTo>
                <a:cubicBezTo>
                  <a:pt x="17278" y="6148"/>
                  <a:pt x="17250" y="6091"/>
                  <a:pt x="17220" y="6033"/>
                </a:cubicBezTo>
                <a:cubicBezTo>
                  <a:pt x="17415" y="5993"/>
                  <a:pt x="17593" y="5907"/>
                  <a:pt x="17765" y="5800"/>
                </a:cubicBezTo>
                <a:cubicBezTo>
                  <a:pt x="17807" y="5773"/>
                  <a:pt x="17861" y="5767"/>
                  <a:pt x="17904" y="5740"/>
                </a:cubicBezTo>
                <a:cubicBezTo>
                  <a:pt x="17984" y="5690"/>
                  <a:pt x="17984" y="5675"/>
                  <a:pt x="17926" y="5599"/>
                </a:cubicBezTo>
                <a:cubicBezTo>
                  <a:pt x="18032" y="5573"/>
                  <a:pt x="18135" y="5546"/>
                  <a:pt x="18238" y="5519"/>
                </a:cubicBezTo>
                <a:cubicBezTo>
                  <a:pt x="18262" y="5514"/>
                  <a:pt x="18287" y="5510"/>
                  <a:pt x="18312" y="5505"/>
                </a:cubicBezTo>
                <a:cubicBezTo>
                  <a:pt x="18353" y="5495"/>
                  <a:pt x="18384" y="5483"/>
                  <a:pt x="18360" y="5439"/>
                </a:cubicBezTo>
                <a:cubicBezTo>
                  <a:pt x="18415" y="5424"/>
                  <a:pt x="18470" y="5417"/>
                  <a:pt x="18519" y="5397"/>
                </a:cubicBezTo>
                <a:cubicBezTo>
                  <a:pt x="18667" y="5337"/>
                  <a:pt x="18815" y="5277"/>
                  <a:pt x="18959" y="5210"/>
                </a:cubicBezTo>
                <a:cubicBezTo>
                  <a:pt x="18996" y="5193"/>
                  <a:pt x="19022" y="5151"/>
                  <a:pt x="19053" y="5121"/>
                </a:cubicBezTo>
                <a:cubicBezTo>
                  <a:pt x="19015" y="5097"/>
                  <a:pt x="18979" y="5057"/>
                  <a:pt x="18939" y="5052"/>
                </a:cubicBezTo>
                <a:cubicBezTo>
                  <a:pt x="18791" y="5035"/>
                  <a:pt x="18643" y="5030"/>
                  <a:pt x="18495" y="5022"/>
                </a:cubicBezTo>
                <a:cubicBezTo>
                  <a:pt x="18480" y="5022"/>
                  <a:pt x="18462" y="5027"/>
                  <a:pt x="18436" y="5031"/>
                </a:cubicBezTo>
                <a:cubicBezTo>
                  <a:pt x="18468" y="4966"/>
                  <a:pt x="18424" y="4965"/>
                  <a:pt x="18385" y="4958"/>
                </a:cubicBezTo>
                <a:cubicBezTo>
                  <a:pt x="18216" y="4925"/>
                  <a:pt x="18045" y="4894"/>
                  <a:pt x="17869" y="4862"/>
                </a:cubicBezTo>
                <a:cubicBezTo>
                  <a:pt x="17914" y="4804"/>
                  <a:pt x="17884" y="4766"/>
                  <a:pt x="17834" y="4747"/>
                </a:cubicBezTo>
                <a:cubicBezTo>
                  <a:pt x="17758" y="4717"/>
                  <a:pt x="17678" y="4691"/>
                  <a:pt x="17598" y="4670"/>
                </a:cubicBezTo>
                <a:cubicBezTo>
                  <a:pt x="17513" y="4648"/>
                  <a:pt x="17425" y="4631"/>
                  <a:pt x="17338" y="4617"/>
                </a:cubicBezTo>
                <a:cubicBezTo>
                  <a:pt x="17266" y="4606"/>
                  <a:pt x="17191" y="4603"/>
                  <a:pt x="17114" y="4595"/>
                </a:cubicBezTo>
                <a:cubicBezTo>
                  <a:pt x="17139" y="4563"/>
                  <a:pt x="17166" y="4521"/>
                  <a:pt x="17202" y="4488"/>
                </a:cubicBezTo>
                <a:cubicBezTo>
                  <a:pt x="17246" y="4451"/>
                  <a:pt x="17226" y="4423"/>
                  <a:pt x="17196" y="4401"/>
                </a:cubicBezTo>
                <a:cubicBezTo>
                  <a:pt x="17154" y="4370"/>
                  <a:pt x="17108" y="4338"/>
                  <a:pt x="17060" y="4322"/>
                </a:cubicBezTo>
                <a:cubicBezTo>
                  <a:pt x="16918" y="4277"/>
                  <a:pt x="16775" y="4239"/>
                  <a:pt x="16631" y="4200"/>
                </a:cubicBezTo>
                <a:cubicBezTo>
                  <a:pt x="16618" y="4197"/>
                  <a:pt x="16603" y="4196"/>
                  <a:pt x="16589" y="4196"/>
                </a:cubicBezTo>
                <a:cubicBezTo>
                  <a:pt x="16568" y="4196"/>
                  <a:pt x="16546" y="4198"/>
                  <a:pt x="16525" y="4198"/>
                </a:cubicBezTo>
                <a:cubicBezTo>
                  <a:pt x="16543" y="4166"/>
                  <a:pt x="16562" y="4131"/>
                  <a:pt x="16582" y="4095"/>
                </a:cubicBezTo>
                <a:cubicBezTo>
                  <a:pt x="16609" y="4044"/>
                  <a:pt x="16599" y="4008"/>
                  <a:pt x="16542" y="3997"/>
                </a:cubicBezTo>
                <a:cubicBezTo>
                  <a:pt x="16460" y="3983"/>
                  <a:pt x="16377" y="3982"/>
                  <a:pt x="16295" y="3971"/>
                </a:cubicBezTo>
                <a:cubicBezTo>
                  <a:pt x="16229" y="3961"/>
                  <a:pt x="16163" y="3942"/>
                  <a:pt x="16096" y="3937"/>
                </a:cubicBezTo>
                <a:cubicBezTo>
                  <a:pt x="16011" y="3929"/>
                  <a:pt x="15931" y="3894"/>
                  <a:pt x="15848" y="3875"/>
                </a:cubicBezTo>
                <a:cubicBezTo>
                  <a:pt x="15843" y="3874"/>
                  <a:pt x="15837" y="3873"/>
                  <a:pt x="15832" y="3873"/>
                </a:cubicBezTo>
                <a:cubicBezTo>
                  <a:pt x="15822" y="3873"/>
                  <a:pt x="15812" y="3874"/>
                  <a:pt x="15803" y="3874"/>
                </a:cubicBezTo>
                <a:cubicBezTo>
                  <a:pt x="15795" y="3874"/>
                  <a:pt x="15787" y="3874"/>
                  <a:pt x="15780" y="3871"/>
                </a:cubicBezTo>
                <a:cubicBezTo>
                  <a:pt x="15766" y="3866"/>
                  <a:pt x="15759" y="3844"/>
                  <a:pt x="15746" y="3829"/>
                </a:cubicBezTo>
                <a:cubicBezTo>
                  <a:pt x="15789" y="3802"/>
                  <a:pt x="15793" y="3763"/>
                  <a:pt x="15781" y="3719"/>
                </a:cubicBezTo>
                <a:cubicBezTo>
                  <a:pt x="15780" y="3715"/>
                  <a:pt x="15789" y="3709"/>
                  <a:pt x="15792" y="3704"/>
                </a:cubicBezTo>
                <a:cubicBezTo>
                  <a:pt x="15802" y="3684"/>
                  <a:pt x="15811" y="3665"/>
                  <a:pt x="15811" y="3642"/>
                </a:cubicBezTo>
                <a:cubicBezTo>
                  <a:pt x="15823" y="3624"/>
                  <a:pt x="15842" y="3608"/>
                  <a:pt x="15849" y="3590"/>
                </a:cubicBezTo>
                <a:cubicBezTo>
                  <a:pt x="15879" y="3514"/>
                  <a:pt x="15911" y="3438"/>
                  <a:pt x="15933" y="3359"/>
                </a:cubicBezTo>
                <a:cubicBezTo>
                  <a:pt x="15960" y="3263"/>
                  <a:pt x="15957" y="3256"/>
                  <a:pt x="15856" y="3233"/>
                </a:cubicBezTo>
                <a:cubicBezTo>
                  <a:pt x="15746" y="3209"/>
                  <a:pt x="15633" y="3195"/>
                  <a:pt x="15518" y="3175"/>
                </a:cubicBezTo>
                <a:cubicBezTo>
                  <a:pt x="15512" y="3121"/>
                  <a:pt x="15509" y="3103"/>
                  <a:pt x="15477" y="3103"/>
                </a:cubicBezTo>
                <a:cubicBezTo>
                  <a:pt x="15463" y="3103"/>
                  <a:pt x="15443" y="3107"/>
                  <a:pt x="15414" y="3112"/>
                </a:cubicBezTo>
                <a:cubicBezTo>
                  <a:pt x="15362" y="3123"/>
                  <a:pt x="15309" y="3135"/>
                  <a:pt x="15260" y="3151"/>
                </a:cubicBezTo>
                <a:cubicBezTo>
                  <a:pt x="15211" y="3166"/>
                  <a:pt x="15167" y="3187"/>
                  <a:pt x="15119" y="3206"/>
                </a:cubicBezTo>
                <a:cubicBezTo>
                  <a:pt x="15142" y="3145"/>
                  <a:pt x="15165" y="3084"/>
                  <a:pt x="15191" y="3019"/>
                </a:cubicBezTo>
                <a:cubicBezTo>
                  <a:pt x="15174" y="3014"/>
                  <a:pt x="15162" y="3010"/>
                  <a:pt x="15146" y="3004"/>
                </a:cubicBezTo>
                <a:cubicBezTo>
                  <a:pt x="15154" y="2995"/>
                  <a:pt x="15160" y="2988"/>
                  <a:pt x="15180" y="2963"/>
                </a:cubicBezTo>
                <a:cubicBezTo>
                  <a:pt x="15131" y="2961"/>
                  <a:pt x="15088" y="2954"/>
                  <a:pt x="15048" y="2954"/>
                </a:cubicBezTo>
                <a:cubicBezTo>
                  <a:pt x="15031" y="2954"/>
                  <a:pt x="15016" y="2955"/>
                  <a:pt x="15000" y="2958"/>
                </a:cubicBezTo>
                <a:cubicBezTo>
                  <a:pt x="14774" y="3006"/>
                  <a:pt x="14547" y="3057"/>
                  <a:pt x="14324" y="3122"/>
                </a:cubicBezTo>
                <a:cubicBezTo>
                  <a:pt x="14162" y="3169"/>
                  <a:pt x="14006" y="3241"/>
                  <a:pt x="13848" y="3302"/>
                </a:cubicBezTo>
                <a:cubicBezTo>
                  <a:pt x="13822" y="3312"/>
                  <a:pt x="13795" y="3320"/>
                  <a:pt x="13759" y="3334"/>
                </a:cubicBezTo>
                <a:cubicBezTo>
                  <a:pt x="13819" y="3245"/>
                  <a:pt x="13872" y="3169"/>
                  <a:pt x="13925" y="3089"/>
                </a:cubicBezTo>
                <a:cubicBezTo>
                  <a:pt x="13915" y="3082"/>
                  <a:pt x="13906" y="3075"/>
                  <a:pt x="13906" y="3075"/>
                </a:cubicBezTo>
                <a:lnTo>
                  <a:pt x="13906" y="3075"/>
                </a:lnTo>
                <a:cubicBezTo>
                  <a:pt x="13906" y="3075"/>
                  <a:pt x="13906" y="3075"/>
                  <a:pt x="13907" y="3075"/>
                </a:cubicBezTo>
                <a:cubicBezTo>
                  <a:pt x="13919" y="3024"/>
                  <a:pt x="13932" y="2979"/>
                  <a:pt x="13945" y="2929"/>
                </a:cubicBezTo>
                <a:lnTo>
                  <a:pt x="13907" y="2929"/>
                </a:lnTo>
                <a:cubicBezTo>
                  <a:pt x="13940" y="2815"/>
                  <a:pt x="13973" y="2701"/>
                  <a:pt x="14009" y="2587"/>
                </a:cubicBezTo>
                <a:cubicBezTo>
                  <a:pt x="14025" y="2536"/>
                  <a:pt x="14004" y="2520"/>
                  <a:pt x="13959" y="2505"/>
                </a:cubicBezTo>
                <a:cubicBezTo>
                  <a:pt x="13922" y="2494"/>
                  <a:pt x="13885" y="2490"/>
                  <a:pt x="13849" y="2490"/>
                </a:cubicBezTo>
                <a:cubicBezTo>
                  <a:pt x="13786" y="2490"/>
                  <a:pt x="13724" y="2502"/>
                  <a:pt x="13662" y="2511"/>
                </a:cubicBezTo>
                <a:cubicBezTo>
                  <a:pt x="13640" y="2514"/>
                  <a:pt x="13617" y="2521"/>
                  <a:pt x="13595" y="2521"/>
                </a:cubicBezTo>
                <a:cubicBezTo>
                  <a:pt x="13575" y="2521"/>
                  <a:pt x="13555" y="2515"/>
                  <a:pt x="13537" y="2495"/>
                </a:cubicBezTo>
                <a:cubicBezTo>
                  <a:pt x="13532" y="2490"/>
                  <a:pt x="13521" y="2488"/>
                  <a:pt x="13510" y="2488"/>
                </a:cubicBezTo>
                <a:cubicBezTo>
                  <a:pt x="13505" y="2488"/>
                  <a:pt x="13499" y="2488"/>
                  <a:pt x="13495" y="2489"/>
                </a:cubicBezTo>
                <a:cubicBezTo>
                  <a:pt x="13377" y="2500"/>
                  <a:pt x="13267" y="2536"/>
                  <a:pt x="13162" y="2602"/>
                </a:cubicBezTo>
                <a:cubicBezTo>
                  <a:pt x="13174" y="2612"/>
                  <a:pt x="13182" y="2620"/>
                  <a:pt x="13198" y="2631"/>
                </a:cubicBezTo>
                <a:cubicBezTo>
                  <a:pt x="13169" y="2633"/>
                  <a:pt x="13147" y="2633"/>
                  <a:pt x="13122" y="2634"/>
                </a:cubicBezTo>
                <a:cubicBezTo>
                  <a:pt x="13117" y="2594"/>
                  <a:pt x="13114" y="2554"/>
                  <a:pt x="13107" y="2516"/>
                </a:cubicBezTo>
                <a:cubicBezTo>
                  <a:pt x="13101" y="2473"/>
                  <a:pt x="13092" y="2453"/>
                  <a:pt x="13071" y="2453"/>
                </a:cubicBezTo>
                <a:cubicBezTo>
                  <a:pt x="13059" y="2453"/>
                  <a:pt x="13043" y="2460"/>
                  <a:pt x="13022" y="2471"/>
                </a:cubicBezTo>
                <a:cubicBezTo>
                  <a:pt x="12965" y="2502"/>
                  <a:pt x="12914" y="2541"/>
                  <a:pt x="12863" y="2579"/>
                </a:cubicBezTo>
                <a:cubicBezTo>
                  <a:pt x="12711" y="2696"/>
                  <a:pt x="12561" y="2813"/>
                  <a:pt x="12401" y="2934"/>
                </a:cubicBezTo>
                <a:cubicBezTo>
                  <a:pt x="12382" y="2880"/>
                  <a:pt x="12363" y="2835"/>
                  <a:pt x="12351" y="2788"/>
                </a:cubicBezTo>
                <a:cubicBezTo>
                  <a:pt x="12343" y="2757"/>
                  <a:pt x="12330" y="2742"/>
                  <a:pt x="12311" y="2742"/>
                </a:cubicBezTo>
                <a:cubicBezTo>
                  <a:pt x="12300" y="2742"/>
                  <a:pt x="12287" y="2747"/>
                  <a:pt x="12273" y="2756"/>
                </a:cubicBezTo>
                <a:cubicBezTo>
                  <a:pt x="12227" y="2784"/>
                  <a:pt x="12179" y="2809"/>
                  <a:pt x="12142" y="2846"/>
                </a:cubicBezTo>
                <a:cubicBezTo>
                  <a:pt x="12020" y="2967"/>
                  <a:pt x="11913" y="3099"/>
                  <a:pt x="11819" y="3245"/>
                </a:cubicBezTo>
                <a:cubicBezTo>
                  <a:pt x="11722" y="3394"/>
                  <a:pt x="11608" y="3533"/>
                  <a:pt x="11500" y="3674"/>
                </a:cubicBezTo>
                <a:cubicBezTo>
                  <a:pt x="11397" y="3809"/>
                  <a:pt x="11290" y="3942"/>
                  <a:pt x="11185" y="4075"/>
                </a:cubicBezTo>
                <a:cubicBezTo>
                  <a:pt x="11175" y="4090"/>
                  <a:pt x="11163" y="4101"/>
                  <a:pt x="11140" y="4110"/>
                </a:cubicBezTo>
                <a:cubicBezTo>
                  <a:pt x="11252" y="3660"/>
                  <a:pt x="11371" y="3211"/>
                  <a:pt x="11474" y="2759"/>
                </a:cubicBezTo>
                <a:cubicBezTo>
                  <a:pt x="11577" y="2309"/>
                  <a:pt x="11669" y="1856"/>
                  <a:pt x="11756" y="1403"/>
                </a:cubicBezTo>
                <a:cubicBezTo>
                  <a:pt x="11844" y="947"/>
                  <a:pt x="11898" y="485"/>
                  <a:pt x="11965" y="30"/>
                </a:cubicBezTo>
                <a:cubicBezTo>
                  <a:pt x="11869" y="20"/>
                  <a:pt x="11787" y="9"/>
                  <a:pt x="11706" y="1"/>
                </a:cubicBezTo>
                <a:cubicBezTo>
                  <a:pt x="11704" y="1"/>
                  <a:pt x="11703" y="1"/>
                  <a:pt x="11701" y="1"/>
                </a:cubicBezTo>
                <a:close/>
              </a:path>
            </a:pathLst>
          </a:custGeom>
          <a:solidFill>
            <a:srgbClr val="80B31A">
              <a:alpha val="50196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" name="Google Shape;140;p37"/>
          <p:cNvSpPr/>
          <p:nvPr/>
        </p:nvSpPr>
        <p:spPr>
          <a:xfrm rot="-10539163" flipH="1">
            <a:off x="5191152" y="20486"/>
            <a:ext cx="559562" cy="500089"/>
          </a:xfrm>
          <a:custGeom>
            <a:avLst/>
            <a:gdLst/>
            <a:ahLst/>
            <a:cxnLst/>
            <a:rect l="l" t="t" r="r" b="b"/>
            <a:pathLst>
              <a:path w="22383" h="20004" extrusionOk="0">
                <a:moveTo>
                  <a:pt x="15488" y="1"/>
                </a:moveTo>
                <a:cubicBezTo>
                  <a:pt x="15478" y="1"/>
                  <a:pt x="15467" y="3"/>
                  <a:pt x="15463" y="8"/>
                </a:cubicBezTo>
                <a:cubicBezTo>
                  <a:pt x="15410" y="70"/>
                  <a:pt x="15343" y="127"/>
                  <a:pt x="15316" y="199"/>
                </a:cubicBezTo>
                <a:cubicBezTo>
                  <a:pt x="15229" y="419"/>
                  <a:pt x="15163" y="646"/>
                  <a:pt x="15079" y="866"/>
                </a:cubicBezTo>
                <a:cubicBezTo>
                  <a:pt x="14879" y="1382"/>
                  <a:pt x="14679" y="1896"/>
                  <a:pt x="14470" y="2409"/>
                </a:cubicBezTo>
                <a:cubicBezTo>
                  <a:pt x="14320" y="2780"/>
                  <a:pt x="14155" y="3146"/>
                  <a:pt x="13996" y="3515"/>
                </a:cubicBezTo>
                <a:cubicBezTo>
                  <a:pt x="13983" y="3544"/>
                  <a:pt x="13964" y="3569"/>
                  <a:pt x="13935" y="3592"/>
                </a:cubicBezTo>
                <a:cubicBezTo>
                  <a:pt x="13959" y="3520"/>
                  <a:pt x="13994" y="3449"/>
                  <a:pt x="14005" y="3374"/>
                </a:cubicBezTo>
                <a:cubicBezTo>
                  <a:pt x="14024" y="3245"/>
                  <a:pt x="14030" y="3116"/>
                  <a:pt x="14038" y="2986"/>
                </a:cubicBezTo>
                <a:cubicBezTo>
                  <a:pt x="14038" y="2971"/>
                  <a:pt x="14019" y="2956"/>
                  <a:pt x="14012" y="2947"/>
                </a:cubicBezTo>
                <a:cubicBezTo>
                  <a:pt x="14011" y="2915"/>
                  <a:pt x="14012" y="2887"/>
                  <a:pt x="14010" y="2858"/>
                </a:cubicBezTo>
                <a:cubicBezTo>
                  <a:pt x="14004" y="2798"/>
                  <a:pt x="14002" y="2776"/>
                  <a:pt x="13981" y="2776"/>
                </a:cubicBezTo>
                <a:cubicBezTo>
                  <a:pt x="13967" y="2776"/>
                  <a:pt x="13946" y="2785"/>
                  <a:pt x="13912" y="2798"/>
                </a:cubicBezTo>
                <a:cubicBezTo>
                  <a:pt x="13836" y="2826"/>
                  <a:pt x="13759" y="2851"/>
                  <a:pt x="13687" y="2875"/>
                </a:cubicBezTo>
                <a:cubicBezTo>
                  <a:pt x="13754" y="2740"/>
                  <a:pt x="13688" y="2601"/>
                  <a:pt x="13656" y="2462"/>
                </a:cubicBezTo>
                <a:cubicBezTo>
                  <a:pt x="13633" y="2362"/>
                  <a:pt x="13603" y="2263"/>
                  <a:pt x="13572" y="2164"/>
                </a:cubicBezTo>
                <a:cubicBezTo>
                  <a:pt x="13547" y="2083"/>
                  <a:pt x="13523" y="2046"/>
                  <a:pt x="13481" y="2046"/>
                </a:cubicBezTo>
                <a:cubicBezTo>
                  <a:pt x="13452" y="2046"/>
                  <a:pt x="13414" y="2064"/>
                  <a:pt x="13361" y="2098"/>
                </a:cubicBezTo>
                <a:cubicBezTo>
                  <a:pt x="13309" y="1985"/>
                  <a:pt x="13264" y="1868"/>
                  <a:pt x="13204" y="1760"/>
                </a:cubicBezTo>
                <a:cubicBezTo>
                  <a:pt x="13150" y="1659"/>
                  <a:pt x="13078" y="1565"/>
                  <a:pt x="13014" y="1465"/>
                </a:cubicBezTo>
                <a:cubicBezTo>
                  <a:pt x="13001" y="1444"/>
                  <a:pt x="12986" y="1434"/>
                  <a:pt x="12972" y="1434"/>
                </a:cubicBezTo>
                <a:cubicBezTo>
                  <a:pt x="12958" y="1434"/>
                  <a:pt x="12943" y="1444"/>
                  <a:pt x="12930" y="1460"/>
                </a:cubicBezTo>
                <a:cubicBezTo>
                  <a:pt x="12884" y="1517"/>
                  <a:pt x="12838" y="1573"/>
                  <a:pt x="12801" y="1635"/>
                </a:cubicBezTo>
                <a:cubicBezTo>
                  <a:pt x="12735" y="1743"/>
                  <a:pt x="12687" y="1859"/>
                  <a:pt x="12615" y="1961"/>
                </a:cubicBezTo>
                <a:cubicBezTo>
                  <a:pt x="12565" y="2030"/>
                  <a:pt x="12486" y="2076"/>
                  <a:pt x="12456" y="2164"/>
                </a:cubicBezTo>
                <a:cubicBezTo>
                  <a:pt x="12435" y="2226"/>
                  <a:pt x="12407" y="2285"/>
                  <a:pt x="12381" y="2350"/>
                </a:cubicBezTo>
                <a:cubicBezTo>
                  <a:pt x="12199" y="2147"/>
                  <a:pt x="12004" y="1956"/>
                  <a:pt x="11890" y="1676"/>
                </a:cubicBezTo>
                <a:cubicBezTo>
                  <a:pt x="11869" y="1730"/>
                  <a:pt x="11857" y="1757"/>
                  <a:pt x="11841" y="1798"/>
                </a:cubicBezTo>
                <a:cubicBezTo>
                  <a:pt x="11830" y="1768"/>
                  <a:pt x="11818" y="1752"/>
                  <a:pt x="11818" y="1736"/>
                </a:cubicBezTo>
                <a:cubicBezTo>
                  <a:pt x="11818" y="1701"/>
                  <a:pt x="11820" y="1674"/>
                  <a:pt x="11773" y="1669"/>
                </a:cubicBezTo>
                <a:cubicBezTo>
                  <a:pt x="11761" y="1668"/>
                  <a:pt x="11746" y="1638"/>
                  <a:pt x="11741" y="1620"/>
                </a:cubicBezTo>
                <a:cubicBezTo>
                  <a:pt x="11707" y="1509"/>
                  <a:pt x="11630" y="1431"/>
                  <a:pt x="11546" y="1364"/>
                </a:cubicBezTo>
                <a:cubicBezTo>
                  <a:pt x="11484" y="1316"/>
                  <a:pt x="11432" y="1258"/>
                  <a:pt x="11371" y="1210"/>
                </a:cubicBezTo>
                <a:cubicBezTo>
                  <a:pt x="11347" y="1191"/>
                  <a:pt x="11330" y="1182"/>
                  <a:pt x="11315" y="1182"/>
                </a:cubicBezTo>
                <a:cubicBezTo>
                  <a:pt x="11296" y="1182"/>
                  <a:pt x="11281" y="1199"/>
                  <a:pt x="11264" y="1234"/>
                </a:cubicBezTo>
                <a:cubicBezTo>
                  <a:pt x="11254" y="1254"/>
                  <a:pt x="11241" y="1274"/>
                  <a:pt x="11221" y="1309"/>
                </a:cubicBezTo>
                <a:cubicBezTo>
                  <a:pt x="11172" y="1261"/>
                  <a:pt x="11128" y="1223"/>
                  <a:pt x="11092" y="1179"/>
                </a:cubicBezTo>
                <a:cubicBezTo>
                  <a:pt x="11021" y="1090"/>
                  <a:pt x="10956" y="997"/>
                  <a:pt x="10886" y="909"/>
                </a:cubicBezTo>
                <a:cubicBezTo>
                  <a:pt x="10867" y="884"/>
                  <a:pt x="10845" y="866"/>
                  <a:pt x="10822" y="866"/>
                </a:cubicBezTo>
                <a:cubicBezTo>
                  <a:pt x="10804" y="866"/>
                  <a:pt x="10785" y="876"/>
                  <a:pt x="10765" y="901"/>
                </a:cubicBezTo>
                <a:cubicBezTo>
                  <a:pt x="10750" y="920"/>
                  <a:pt x="10734" y="929"/>
                  <a:pt x="10718" y="929"/>
                </a:cubicBezTo>
                <a:cubicBezTo>
                  <a:pt x="10701" y="929"/>
                  <a:pt x="10684" y="919"/>
                  <a:pt x="10665" y="899"/>
                </a:cubicBezTo>
                <a:cubicBezTo>
                  <a:pt x="10589" y="821"/>
                  <a:pt x="10507" y="752"/>
                  <a:pt x="10399" y="719"/>
                </a:cubicBezTo>
                <a:cubicBezTo>
                  <a:pt x="10373" y="712"/>
                  <a:pt x="10352" y="708"/>
                  <a:pt x="10335" y="708"/>
                </a:cubicBezTo>
                <a:cubicBezTo>
                  <a:pt x="10299" y="708"/>
                  <a:pt x="10276" y="725"/>
                  <a:pt x="10256" y="775"/>
                </a:cubicBezTo>
                <a:cubicBezTo>
                  <a:pt x="10200" y="910"/>
                  <a:pt x="10153" y="1047"/>
                  <a:pt x="10106" y="1186"/>
                </a:cubicBezTo>
                <a:cubicBezTo>
                  <a:pt x="10095" y="1222"/>
                  <a:pt x="10087" y="1246"/>
                  <a:pt x="10065" y="1246"/>
                </a:cubicBezTo>
                <a:cubicBezTo>
                  <a:pt x="10054" y="1246"/>
                  <a:pt x="10039" y="1239"/>
                  <a:pt x="10018" y="1225"/>
                </a:cubicBezTo>
                <a:cubicBezTo>
                  <a:pt x="9961" y="1186"/>
                  <a:pt x="9894" y="1162"/>
                  <a:pt x="9829" y="1139"/>
                </a:cubicBezTo>
                <a:cubicBezTo>
                  <a:pt x="9719" y="1099"/>
                  <a:pt x="9648" y="1009"/>
                  <a:pt x="9564" y="934"/>
                </a:cubicBezTo>
                <a:cubicBezTo>
                  <a:pt x="9498" y="876"/>
                  <a:pt x="9428" y="819"/>
                  <a:pt x="9353" y="774"/>
                </a:cubicBezTo>
                <a:cubicBezTo>
                  <a:pt x="9325" y="757"/>
                  <a:pt x="9301" y="749"/>
                  <a:pt x="9281" y="749"/>
                </a:cubicBezTo>
                <a:cubicBezTo>
                  <a:pt x="9238" y="749"/>
                  <a:pt x="9211" y="785"/>
                  <a:pt x="9199" y="852"/>
                </a:cubicBezTo>
                <a:cubicBezTo>
                  <a:pt x="9194" y="881"/>
                  <a:pt x="9189" y="908"/>
                  <a:pt x="9179" y="951"/>
                </a:cubicBezTo>
                <a:cubicBezTo>
                  <a:pt x="9109" y="903"/>
                  <a:pt x="9048" y="863"/>
                  <a:pt x="8990" y="819"/>
                </a:cubicBezTo>
                <a:cubicBezTo>
                  <a:pt x="8939" y="779"/>
                  <a:pt x="8891" y="733"/>
                  <a:pt x="8840" y="691"/>
                </a:cubicBezTo>
                <a:cubicBezTo>
                  <a:pt x="8798" y="657"/>
                  <a:pt x="8768" y="640"/>
                  <a:pt x="8739" y="640"/>
                </a:cubicBezTo>
                <a:cubicBezTo>
                  <a:pt x="8705" y="640"/>
                  <a:pt x="8673" y="663"/>
                  <a:pt x="8623" y="711"/>
                </a:cubicBezTo>
                <a:cubicBezTo>
                  <a:pt x="8505" y="652"/>
                  <a:pt x="8382" y="591"/>
                  <a:pt x="8260" y="528"/>
                </a:cubicBezTo>
                <a:cubicBezTo>
                  <a:pt x="8253" y="524"/>
                  <a:pt x="8244" y="523"/>
                  <a:pt x="8235" y="523"/>
                </a:cubicBezTo>
                <a:cubicBezTo>
                  <a:pt x="8188" y="523"/>
                  <a:pt x="8121" y="567"/>
                  <a:pt x="8120" y="611"/>
                </a:cubicBezTo>
                <a:cubicBezTo>
                  <a:pt x="8119" y="663"/>
                  <a:pt x="8117" y="716"/>
                  <a:pt x="8114" y="768"/>
                </a:cubicBezTo>
                <a:cubicBezTo>
                  <a:pt x="8113" y="775"/>
                  <a:pt x="8106" y="784"/>
                  <a:pt x="8100" y="798"/>
                </a:cubicBezTo>
                <a:cubicBezTo>
                  <a:pt x="8078" y="791"/>
                  <a:pt x="8055" y="786"/>
                  <a:pt x="8034" y="776"/>
                </a:cubicBezTo>
                <a:cubicBezTo>
                  <a:pt x="7924" y="719"/>
                  <a:pt x="7813" y="661"/>
                  <a:pt x="7703" y="603"/>
                </a:cubicBezTo>
                <a:cubicBezTo>
                  <a:pt x="7686" y="594"/>
                  <a:pt x="7669" y="585"/>
                  <a:pt x="7651" y="579"/>
                </a:cubicBezTo>
                <a:cubicBezTo>
                  <a:pt x="7627" y="570"/>
                  <a:pt x="7608" y="565"/>
                  <a:pt x="7593" y="565"/>
                </a:cubicBezTo>
                <a:cubicBezTo>
                  <a:pt x="7556" y="565"/>
                  <a:pt x="7534" y="593"/>
                  <a:pt x="7498" y="662"/>
                </a:cubicBezTo>
                <a:cubicBezTo>
                  <a:pt x="7434" y="636"/>
                  <a:pt x="7369" y="611"/>
                  <a:pt x="7304" y="583"/>
                </a:cubicBezTo>
                <a:cubicBezTo>
                  <a:pt x="7237" y="554"/>
                  <a:pt x="7173" y="519"/>
                  <a:pt x="7105" y="492"/>
                </a:cubicBezTo>
                <a:cubicBezTo>
                  <a:pt x="7074" y="480"/>
                  <a:pt x="7048" y="473"/>
                  <a:pt x="7025" y="473"/>
                </a:cubicBezTo>
                <a:cubicBezTo>
                  <a:pt x="6968" y="473"/>
                  <a:pt x="6935" y="512"/>
                  <a:pt x="6913" y="599"/>
                </a:cubicBezTo>
                <a:cubicBezTo>
                  <a:pt x="6890" y="593"/>
                  <a:pt x="6865" y="589"/>
                  <a:pt x="6843" y="580"/>
                </a:cubicBezTo>
                <a:cubicBezTo>
                  <a:pt x="6747" y="546"/>
                  <a:pt x="6652" y="511"/>
                  <a:pt x="6558" y="475"/>
                </a:cubicBezTo>
                <a:cubicBezTo>
                  <a:pt x="6501" y="454"/>
                  <a:pt x="6444" y="430"/>
                  <a:pt x="6388" y="405"/>
                </a:cubicBezTo>
                <a:cubicBezTo>
                  <a:pt x="6355" y="391"/>
                  <a:pt x="6323" y="369"/>
                  <a:pt x="6288" y="369"/>
                </a:cubicBezTo>
                <a:cubicBezTo>
                  <a:pt x="6272" y="369"/>
                  <a:pt x="6255" y="374"/>
                  <a:pt x="6237" y="385"/>
                </a:cubicBezTo>
                <a:cubicBezTo>
                  <a:pt x="6234" y="386"/>
                  <a:pt x="6231" y="387"/>
                  <a:pt x="6228" y="387"/>
                </a:cubicBezTo>
                <a:cubicBezTo>
                  <a:pt x="6214" y="387"/>
                  <a:pt x="6193" y="376"/>
                  <a:pt x="6177" y="369"/>
                </a:cubicBezTo>
                <a:cubicBezTo>
                  <a:pt x="5965" y="280"/>
                  <a:pt x="5743" y="245"/>
                  <a:pt x="5515" y="245"/>
                </a:cubicBezTo>
                <a:cubicBezTo>
                  <a:pt x="5499" y="245"/>
                  <a:pt x="5482" y="246"/>
                  <a:pt x="5466" y="246"/>
                </a:cubicBezTo>
                <a:cubicBezTo>
                  <a:pt x="5450" y="246"/>
                  <a:pt x="5433" y="249"/>
                  <a:pt x="5418" y="253"/>
                </a:cubicBezTo>
                <a:cubicBezTo>
                  <a:pt x="5339" y="275"/>
                  <a:pt x="5327" y="307"/>
                  <a:pt x="5383" y="363"/>
                </a:cubicBezTo>
                <a:cubicBezTo>
                  <a:pt x="5439" y="423"/>
                  <a:pt x="5503" y="475"/>
                  <a:pt x="5565" y="529"/>
                </a:cubicBezTo>
                <a:cubicBezTo>
                  <a:pt x="5655" y="608"/>
                  <a:pt x="5748" y="686"/>
                  <a:pt x="5838" y="765"/>
                </a:cubicBezTo>
                <a:cubicBezTo>
                  <a:pt x="5848" y="774"/>
                  <a:pt x="5862" y="791"/>
                  <a:pt x="5860" y="798"/>
                </a:cubicBezTo>
                <a:cubicBezTo>
                  <a:pt x="5827" y="867"/>
                  <a:pt x="5882" y="898"/>
                  <a:pt x="5920" y="933"/>
                </a:cubicBezTo>
                <a:cubicBezTo>
                  <a:pt x="6053" y="1056"/>
                  <a:pt x="6187" y="1176"/>
                  <a:pt x="6315" y="1292"/>
                </a:cubicBezTo>
                <a:cubicBezTo>
                  <a:pt x="6313" y="1310"/>
                  <a:pt x="6313" y="1313"/>
                  <a:pt x="6311" y="1314"/>
                </a:cubicBezTo>
                <a:cubicBezTo>
                  <a:pt x="6215" y="1408"/>
                  <a:pt x="6212" y="1438"/>
                  <a:pt x="6293" y="1555"/>
                </a:cubicBezTo>
                <a:cubicBezTo>
                  <a:pt x="6361" y="1650"/>
                  <a:pt x="6432" y="1745"/>
                  <a:pt x="6498" y="1843"/>
                </a:cubicBezTo>
                <a:cubicBezTo>
                  <a:pt x="6510" y="1861"/>
                  <a:pt x="6505" y="1892"/>
                  <a:pt x="6511" y="1918"/>
                </a:cubicBezTo>
                <a:cubicBezTo>
                  <a:pt x="6519" y="1947"/>
                  <a:pt x="6521" y="1979"/>
                  <a:pt x="6536" y="2000"/>
                </a:cubicBezTo>
                <a:cubicBezTo>
                  <a:pt x="6599" y="2086"/>
                  <a:pt x="6666" y="2168"/>
                  <a:pt x="6736" y="2256"/>
                </a:cubicBezTo>
                <a:cubicBezTo>
                  <a:pt x="6673" y="2299"/>
                  <a:pt x="6608" y="2344"/>
                  <a:pt x="6542" y="2388"/>
                </a:cubicBezTo>
                <a:cubicBezTo>
                  <a:pt x="6503" y="2414"/>
                  <a:pt x="6464" y="2441"/>
                  <a:pt x="6423" y="2463"/>
                </a:cubicBezTo>
                <a:cubicBezTo>
                  <a:pt x="6367" y="2496"/>
                  <a:pt x="6366" y="2537"/>
                  <a:pt x="6402" y="2580"/>
                </a:cubicBezTo>
                <a:cubicBezTo>
                  <a:pt x="6433" y="2620"/>
                  <a:pt x="6468" y="2656"/>
                  <a:pt x="6503" y="2690"/>
                </a:cubicBezTo>
                <a:cubicBezTo>
                  <a:pt x="6628" y="2815"/>
                  <a:pt x="6753" y="2939"/>
                  <a:pt x="6879" y="3063"/>
                </a:cubicBezTo>
                <a:cubicBezTo>
                  <a:pt x="6886" y="3070"/>
                  <a:pt x="6891" y="3081"/>
                  <a:pt x="6897" y="3090"/>
                </a:cubicBezTo>
                <a:cubicBezTo>
                  <a:pt x="6840" y="3163"/>
                  <a:pt x="6841" y="3201"/>
                  <a:pt x="6921" y="3255"/>
                </a:cubicBezTo>
                <a:cubicBezTo>
                  <a:pt x="6992" y="3305"/>
                  <a:pt x="7070" y="3346"/>
                  <a:pt x="7147" y="3386"/>
                </a:cubicBezTo>
                <a:cubicBezTo>
                  <a:pt x="7328" y="3480"/>
                  <a:pt x="7455" y="3640"/>
                  <a:pt x="7609" y="3767"/>
                </a:cubicBezTo>
                <a:cubicBezTo>
                  <a:pt x="7673" y="3819"/>
                  <a:pt x="7745" y="3862"/>
                  <a:pt x="7815" y="3912"/>
                </a:cubicBezTo>
                <a:cubicBezTo>
                  <a:pt x="7815" y="3914"/>
                  <a:pt x="7813" y="3921"/>
                  <a:pt x="7811" y="3922"/>
                </a:cubicBezTo>
                <a:cubicBezTo>
                  <a:pt x="7635" y="3967"/>
                  <a:pt x="7461" y="4022"/>
                  <a:pt x="7283" y="4055"/>
                </a:cubicBezTo>
                <a:cubicBezTo>
                  <a:pt x="7165" y="4076"/>
                  <a:pt x="7046" y="4085"/>
                  <a:pt x="6927" y="4085"/>
                </a:cubicBezTo>
                <a:cubicBezTo>
                  <a:pt x="6777" y="4085"/>
                  <a:pt x="6626" y="4071"/>
                  <a:pt x="6474" y="4051"/>
                </a:cubicBezTo>
                <a:cubicBezTo>
                  <a:pt x="6466" y="4049"/>
                  <a:pt x="6457" y="4049"/>
                  <a:pt x="6448" y="4049"/>
                </a:cubicBezTo>
                <a:cubicBezTo>
                  <a:pt x="6429" y="4049"/>
                  <a:pt x="6409" y="4051"/>
                  <a:pt x="6391" y="4055"/>
                </a:cubicBezTo>
                <a:cubicBezTo>
                  <a:pt x="6267" y="4075"/>
                  <a:pt x="6261" y="4084"/>
                  <a:pt x="6290" y="4205"/>
                </a:cubicBezTo>
                <a:cubicBezTo>
                  <a:pt x="6292" y="4211"/>
                  <a:pt x="6290" y="4217"/>
                  <a:pt x="6290" y="4237"/>
                </a:cubicBezTo>
                <a:cubicBezTo>
                  <a:pt x="6215" y="4236"/>
                  <a:pt x="6141" y="4235"/>
                  <a:pt x="6067" y="4233"/>
                </a:cubicBezTo>
                <a:cubicBezTo>
                  <a:pt x="6035" y="4232"/>
                  <a:pt x="6005" y="4231"/>
                  <a:pt x="5975" y="4231"/>
                </a:cubicBezTo>
                <a:cubicBezTo>
                  <a:pt x="5968" y="4231"/>
                  <a:pt x="5961" y="4231"/>
                  <a:pt x="5954" y="4231"/>
                </a:cubicBezTo>
                <a:cubicBezTo>
                  <a:pt x="5896" y="4233"/>
                  <a:pt x="5848" y="4248"/>
                  <a:pt x="5860" y="4325"/>
                </a:cubicBezTo>
                <a:cubicBezTo>
                  <a:pt x="5765" y="4334"/>
                  <a:pt x="5672" y="4333"/>
                  <a:pt x="5583" y="4349"/>
                </a:cubicBezTo>
                <a:cubicBezTo>
                  <a:pt x="5490" y="4367"/>
                  <a:pt x="5397" y="4396"/>
                  <a:pt x="5306" y="4427"/>
                </a:cubicBezTo>
                <a:cubicBezTo>
                  <a:pt x="5249" y="4446"/>
                  <a:pt x="5236" y="4485"/>
                  <a:pt x="5275" y="4536"/>
                </a:cubicBezTo>
                <a:cubicBezTo>
                  <a:pt x="5330" y="4610"/>
                  <a:pt x="5383" y="4685"/>
                  <a:pt x="5445" y="4771"/>
                </a:cubicBezTo>
                <a:cubicBezTo>
                  <a:pt x="5380" y="4794"/>
                  <a:pt x="5321" y="4809"/>
                  <a:pt x="5262" y="4809"/>
                </a:cubicBezTo>
                <a:cubicBezTo>
                  <a:pt x="5243" y="4809"/>
                  <a:pt x="5223" y="4808"/>
                  <a:pt x="5204" y="4804"/>
                </a:cubicBezTo>
                <a:cubicBezTo>
                  <a:pt x="5114" y="4787"/>
                  <a:pt x="5025" y="4762"/>
                  <a:pt x="4936" y="4740"/>
                </a:cubicBezTo>
                <a:cubicBezTo>
                  <a:pt x="4916" y="4735"/>
                  <a:pt x="4894" y="4731"/>
                  <a:pt x="4874" y="4729"/>
                </a:cubicBezTo>
                <a:cubicBezTo>
                  <a:pt x="4861" y="4727"/>
                  <a:pt x="4849" y="4726"/>
                  <a:pt x="4839" y="4726"/>
                </a:cubicBezTo>
                <a:cubicBezTo>
                  <a:pt x="4779" y="4726"/>
                  <a:pt x="4763" y="4754"/>
                  <a:pt x="4772" y="4828"/>
                </a:cubicBezTo>
                <a:cubicBezTo>
                  <a:pt x="4773" y="4833"/>
                  <a:pt x="4770" y="4840"/>
                  <a:pt x="4765" y="4850"/>
                </a:cubicBezTo>
                <a:cubicBezTo>
                  <a:pt x="4703" y="4839"/>
                  <a:pt x="4642" y="4823"/>
                  <a:pt x="4579" y="4817"/>
                </a:cubicBezTo>
                <a:cubicBezTo>
                  <a:pt x="4543" y="4813"/>
                  <a:pt x="4508" y="4811"/>
                  <a:pt x="4473" y="4811"/>
                </a:cubicBezTo>
                <a:cubicBezTo>
                  <a:pt x="4341" y="4811"/>
                  <a:pt x="4215" y="4841"/>
                  <a:pt x="4098" y="4917"/>
                </a:cubicBezTo>
                <a:cubicBezTo>
                  <a:pt x="4044" y="4953"/>
                  <a:pt x="4025" y="4991"/>
                  <a:pt x="4065" y="5051"/>
                </a:cubicBezTo>
                <a:cubicBezTo>
                  <a:pt x="4092" y="5092"/>
                  <a:pt x="4109" y="5138"/>
                  <a:pt x="4135" y="5192"/>
                </a:cubicBezTo>
                <a:cubicBezTo>
                  <a:pt x="4083" y="5194"/>
                  <a:pt x="4040" y="5194"/>
                  <a:pt x="3996" y="5200"/>
                </a:cubicBezTo>
                <a:cubicBezTo>
                  <a:pt x="3878" y="5215"/>
                  <a:pt x="3757" y="5226"/>
                  <a:pt x="3641" y="5255"/>
                </a:cubicBezTo>
                <a:cubicBezTo>
                  <a:pt x="3483" y="5293"/>
                  <a:pt x="3478" y="5317"/>
                  <a:pt x="3567" y="5457"/>
                </a:cubicBezTo>
                <a:cubicBezTo>
                  <a:pt x="3527" y="5470"/>
                  <a:pt x="3489" y="5480"/>
                  <a:pt x="3451" y="5490"/>
                </a:cubicBezTo>
                <a:cubicBezTo>
                  <a:pt x="3399" y="5504"/>
                  <a:pt x="3346" y="5514"/>
                  <a:pt x="3295" y="5533"/>
                </a:cubicBezTo>
                <a:cubicBezTo>
                  <a:pt x="3238" y="5557"/>
                  <a:pt x="3188" y="5590"/>
                  <a:pt x="3224" y="5666"/>
                </a:cubicBezTo>
                <a:cubicBezTo>
                  <a:pt x="3172" y="5699"/>
                  <a:pt x="3120" y="5727"/>
                  <a:pt x="3074" y="5763"/>
                </a:cubicBezTo>
                <a:cubicBezTo>
                  <a:pt x="3012" y="5810"/>
                  <a:pt x="3015" y="5840"/>
                  <a:pt x="3074" y="5889"/>
                </a:cubicBezTo>
                <a:cubicBezTo>
                  <a:pt x="3149" y="5953"/>
                  <a:pt x="3223" y="6017"/>
                  <a:pt x="3298" y="6083"/>
                </a:cubicBezTo>
                <a:cubicBezTo>
                  <a:pt x="3307" y="6090"/>
                  <a:pt x="3317" y="6105"/>
                  <a:pt x="3316" y="6118"/>
                </a:cubicBezTo>
                <a:cubicBezTo>
                  <a:pt x="3301" y="6284"/>
                  <a:pt x="3399" y="6414"/>
                  <a:pt x="3466" y="6553"/>
                </a:cubicBezTo>
                <a:cubicBezTo>
                  <a:pt x="3504" y="6630"/>
                  <a:pt x="3563" y="6696"/>
                  <a:pt x="3605" y="6758"/>
                </a:cubicBezTo>
                <a:cubicBezTo>
                  <a:pt x="3451" y="6835"/>
                  <a:pt x="3295" y="6912"/>
                  <a:pt x="3142" y="6993"/>
                </a:cubicBezTo>
                <a:cubicBezTo>
                  <a:pt x="3100" y="7015"/>
                  <a:pt x="3065" y="7052"/>
                  <a:pt x="3022" y="7073"/>
                </a:cubicBezTo>
                <a:cubicBezTo>
                  <a:pt x="2959" y="7102"/>
                  <a:pt x="2888" y="7117"/>
                  <a:pt x="2825" y="7148"/>
                </a:cubicBezTo>
                <a:cubicBezTo>
                  <a:pt x="2746" y="7186"/>
                  <a:pt x="2669" y="7226"/>
                  <a:pt x="2601" y="7278"/>
                </a:cubicBezTo>
                <a:cubicBezTo>
                  <a:pt x="2532" y="7333"/>
                  <a:pt x="2537" y="7373"/>
                  <a:pt x="2599" y="7437"/>
                </a:cubicBezTo>
                <a:cubicBezTo>
                  <a:pt x="2621" y="7462"/>
                  <a:pt x="2645" y="7488"/>
                  <a:pt x="2671" y="7518"/>
                </a:cubicBezTo>
                <a:cubicBezTo>
                  <a:pt x="2581" y="7577"/>
                  <a:pt x="2497" y="7632"/>
                  <a:pt x="2414" y="7689"/>
                </a:cubicBezTo>
                <a:cubicBezTo>
                  <a:pt x="2285" y="7779"/>
                  <a:pt x="2156" y="7870"/>
                  <a:pt x="2028" y="7962"/>
                </a:cubicBezTo>
                <a:cubicBezTo>
                  <a:pt x="1966" y="8007"/>
                  <a:pt x="1967" y="8019"/>
                  <a:pt x="2034" y="8122"/>
                </a:cubicBezTo>
                <a:cubicBezTo>
                  <a:pt x="1994" y="8165"/>
                  <a:pt x="1948" y="8206"/>
                  <a:pt x="1912" y="8254"/>
                </a:cubicBezTo>
                <a:cubicBezTo>
                  <a:pt x="1863" y="8321"/>
                  <a:pt x="1817" y="8392"/>
                  <a:pt x="1777" y="8465"/>
                </a:cubicBezTo>
                <a:cubicBezTo>
                  <a:pt x="1743" y="8527"/>
                  <a:pt x="1771" y="8570"/>
                  <a:pt x="1829" y="8611"/>
                </a:cubicBezTo>
                <a:cubicBezTo>
                  <a:pt x="1914" y="8671"/>
                  <a:pt x="1992" y="8747"/>
                  <a:pt x="2069" y="8817"/>
                </a:cubicBezTo>
                <a:cubicBezTo>
                  <a:pt x="2107" y="8852"/>
                  <a:pt x="2090" y="8873"/>
                  <a:pt x="2050" y="8903"/>
                </a:cubicBezTo>
                <a:cubicBezTo>
                  <a:pt x="1926" y="8995"/>
                  <a:pt x="1804" y="9092"/>
                  <a:pt x="1683" y="9189"/>
                </a:cubicBezTo>
                <a:cubicBezTo>
                  <a:pt x="1624" y="9233"/>
                  <a:pt x="1571" y="9283"/>
                  <a:pt x="1515" y="9330"/>
                </a:cubicBezTo>
                <a:cubicBezTo>
                  <a:pt x="1479" y="9361"/>
                  <a:pt x="1449" y="9392"/>
                  <a:pt x="1499" y="9441"/>
                </a:cubicBezTo>
                <a:cubicBezTo>
                  <a:pt x="1509" y="9449"/>
                  <a:pt x="1500" y="9494"/>
                  <a:pt x="1485" y="9509"/>
                </a:cubicBezTo>
                <a:cubicBezTo>
                  <a:pt x="1429" y="9575"/>
                  <a:pt x="1360" y="9631"/>
                  <a:pt x="1308" y="9700"/>
                </a:cubicBezTo>
                <a:cubicBezTo>
                  <a:pt x="1261" y="9763"/>
                  <a:pt x="1226" y="9837"/>
                  <a:pt x="1194" y="9910"/>
                </a:cubicBezTo>
                <a:cubicBezTo>
                  <a:pt x="1171" y="9964"/>
                  <a:pt x="1179" y="10017"/>
                  <a:pt x="1247" y="10041"/>
                </a:cubicBezTo>
                <a:cubicBezTo>
                  <a:pt x="1262" y="10046"/>
                  <a:pt x="1273" y="10059"/>
                  <a:pt x="1292" y="10072"/>
                </a:cubicBezTo>
                <a:cubicBezTo>
                  <a:pt x="1235" y="10131"/>
                  <a:pt x="1185" y="10189"/>
                  <a:pt x="1130" y="10245"/>
                </a:cubicBezTo>
                <a:cubicBezTo>
                  <a:pt x="971" y="10409"/>
                  <a:pt x="806" y="10568"/>
                  <a:pt x="652" y="10735"/>
                </a:cubicBezTo>
                <a:cubicBezTo>
                  <a:pt x="484" y="10919"/>
                  <a:pt x="299" y="11083"/>
                  <a:pt x="124" y="11259"/>
                </a:cubicBezTo>
                <a:cubicBezTo>
                  <a:pt x="81" y="11301"/>
                  <a:pt x="48" y="11355"/>
                  <a:pt x="19" y="11407"/>
                </a:cubicBezTo>
                <a:cubicBezTo>
                  <a:pt x="0" y="11442"/>
                  <a:pt x="12" y="11472"/>
                  <a:pt x="50" y="11472"/>
                </a:cubicBezTo>
                <a:cubicBezTo>
                  <a:pt x="55" y="11472"/>
                  <a:pt x="61" y="11471"/>
                  <a:pt x="68" y="11470"/>
                </a:cubicBezTo>
                <a:cubicBezTo>
                  <a:pt x="145" y="11456"/>
                  <a:pt x="223" y="11438"/>
                  <a:pt x="299" y="11418"/>
                </a:cubicBezTo>
                <a:cubicBezTo>
                  <a:pt x="449" y="11376"/>
                  <a:pt x="597" y="11329"/>
                  <a:pt x="748" y="11293"/>
                </a:cubicBezTo>
                <a:cubicBezTo>
                  <a:pt x="894" y="11259"/>
                  <a:pt x="1043" y="11234"/>
                  <a:pt x="1191" y="11209"/>
                </a:cubicBezTo>
                <a:cubicBezTo>
                  <a:pt x="1263" y="11196"/>
                  <a:pt x="1338" y="11187"/>
                  <a:pt x="1411" y="11177"/>
                </a:cubicBezTo>
                <a:cubicBezTo>
                  <a:pt x="1426" y="11293"/>
                  <a:pt x="1431" y="11304"/>
                  <a:pt x="1534" y="11305"/>
                </a:cubicBezTo>
                <a:cubicBezTo>
                  <a:pt x="1537" y="11305"/>
                  <a:pt x="1541" y="11306"/>
                  <a:pt x="1544" y="11306"/>
                </a:cubicBezTo>
                <a:cubicBezTo>
                  <a:pt x="1616" y="11306"/>
                  <a:pt x="1692" y="11295"/>
                  <a:pt x="1763" y="11281"/>
                </a:cubicBezTo>
                <a:cubicBezTo>
                  <a:pt x="2013" y="11229"/>
                  <a:pt x="2261" y="11175"/>
                  <a:pt x="2509" y="11121"/>
                </a:cubicBezTo>
                <a:cubicBezTo>
                  <a:pt x="2510" y="11121"/>
                  <a:pt x="2511" y="11121"/>
                  <a:pt x="2512" y="11121"/>
                </a:cubicBezTo>
                <a:cubicBezTo>
                  <a:pt x="2518" y="11121"/>
                  <a:pt x="2525" y="11123"/>
                  <a:pt x="2532" y="11123"/>
                </a:cubicBezTo>
                <a:cubicBezTo>
                  <a:pt x="2523" y="11204"/>
                  <a:pt x="2513" y="11283"/>
                  <a:pt x="2506" y="11362"/>
                </a:cubicBezTo>
                <a:cubicBezTo>
                  <a:pt x="2499" y="11424"/>
                  <a:pt x="2534" y="11464"/>
                  <a:pt x="2604" y="11478"/>
                </a:cubicBezTo>
                <a:cubicBezTo>
                  <a:pt x="2627" y="11483"/>
                  <a:pt x="2649" y="11485"/>
                  <a:pt x="2671" y="11485"/>
                </a:cubicBezTo>
                <a:cubicBezTo>
                  <a:pt x="2743" y="11485"/>
                  <a:pt x="2810" y="11462"/>
                  <a:pt x="2877" y="11432"/>
                </a:cubicBezTo>
                <a:cubicBezTo>
                  <a:pt x="2904" y="11419"/>
                  <a:pt x="2931" y="11404"/>
                  <a:pt x="2965" y="11389"/>
                </a:cubicBezTo>
                <a:cubicBezTo>
                  <a:pt x="2978" y="11454"/>
                  <a:pt x="3013" y="11475"/>
                  <a:pt x="3057" y="11475"/>
                </a:cubicBezTo>
                <a:cubicBezTo>
                  <a:pt x="3071" y="11475"/>
                  <a:pt x="3085" y="11473"/>
                  <a:pt x="3100" y="11470"/>
                </a:cubicBezTo>
                <a:cubicBezTo>
                  <a:pt x="3250" y="11435"/>
                  <a:pt x="3401" y="11401"/>
                  <a:pt x="3550" y="11366"/>
                </a:cubicBezTo>
                <a:cubicBezTo>
                  <a:pt x="3557" y="11401"/>
                  <a:pt x="3568" y="11439"/>
                  <a:pt x="3569" y="11478"/>
                </a:cubicBezTo>
                <a:cubicBezTo>
                  <a:pt x="3570" y="11531"/>
                  <a:pt x="3596" y="11558"/>
                  <a:pt x="3637" y="11558"/>
                </a:cubicBezTo>
                <a:cubicBezTo>
                  <a:pt x="3652" y="11558"/>
                  <a:pt x="3670" y="11554"/>
                  <a:pt x="3689" y="11546"/>
                </a:cubicBezTo>
                <a:cubicBezTo>
                  <a:pt x="3787" y="11507"/>
                  <a:pt x="3882" y="11461"/>
                  <a:pt x="3975" y="11412"/>
                </a:cubicBezTo>
                <a:cubicBezTo>
                  <a:pt x="4171" y="11312"/>
                  <a:pt x="4365" y="11208"/>
                  <a:pt x="4561" y="11105"/>
                </a:cubicBezTo>
                <a:cubicBezTo>
                  <a:pt x="4591" y="11089"/>
                  <a:pt x="4618" y="11074"/>
                  <a:pt x="4649" y="11057"/>
                </a:cubicBezTo>
                <a:cubicBezTo>
                  <a:pt x="4663" y="11191"/>
                  <a:pt x="4678" y="11325"/>
                  <a:pt x="4688" y="11459"/>
                </a:cubicBezTo>
                <a:cubicBezTo>
                  <a:pt x="4692" y="11504"/>
                  <a:pt x="4709" y="11526"/>
                  <a:pt x="4754" y="11526"/>
                </a:cubicBezTo>
                <a:cubicBezTo>
                  <a:pt x="4755" y="11526"/>
                  <a:pt x="4756" y="11526"/>
                  <a:pt x="4757" y="11526"/>
                </a:cubicBezTo>
                <a:cubicBezTo>
                  <a:pt x="4899" y="11523"/>
                  <a:pt x="5028" y="11485"/>
                  <a:pt x="5133" y="11388"/>
                </a:cubicBezTo>
                <a:cubicBezTo>
                  <a:pt x="5163" y="11427"/>
                  <a:pt x="5186" y="11445"/>
                  <a:pt x="5211" y="11445"/>
                </a:cubicBezTo>
                <a:cubicBezTo>
                  <a:pt x="5233" y="11445"/>
                  <a:pt x="5257" y="11431"/>
                  <a:pt x="5289" y="11403"/>
                </a:cubicBezTo>
                <a:cubicBezTo>
                  <a:pt x="5377" y="11326"/>
                  <a:pt x="5466" y="11250"/>
                  <a:pt x="5552" y="11177"/>
                </a:cubicBezTo>
                <a:cubicBezTo>
                  <a:pt x="5565" y="11185"/>
                  <a:pt x="5572" y="11186"/>
                  <a:pt x="5573" y="11188"/>
                </a:cubicBezTo>
                <a:cubicBezTo>
                  <a:pt x="5607" y="11248"/>
                  <a:pt x="5625" y="11276"/>
                  <a:pt x="5651" y="11276"/>
                </a:cubicBezTo>
                <a:cubicBezTo>
                  <a:pt x="5673" y="11276"/>
                  <a:pt x="5699" y="11256"/>
                  <a:pt x="5744" y="11219"/>
                </a:cubicBezTo>
                <a:cubicBezTo>
                  <a:pt x="5873" y="11114"/>
                  <a:pt x="6004" y="11010"/>
                  <a:pt x="6129" y="10899"/>
                </a:cubicBezTo>
                <a:cubicBezTo>
                  <a:pt x="6179" y="10856"/>
                  <a:pt x="6216" y="10797"/>
                  <a:pt x="6264" y="10741"/>
                </a:cubicBezTo>
                <a:cubicBezTo>
                  <a:pt x="6280" y="10795"/>
                  <a:pt x="6294" y="10840"/>
                  <a:pt x="6309" y="10887"/>
                </a:cubicBezTo>
                <a:cubicBezTo>
                  <a:pt x="6322" y="10933"/>
                  <a:pt x="6341" y="10957"/>
                  <a:pt x="6369" y="10957"/>
                </a:cubicBezTo>
                <a:cubicBezTo>
                  <a:pt x="6385" y="10957"/>
                  <a:pt x="6404" y="10948"/>
                  <a:pt x="6427" y="10931"/>
                </a:cubicBezTo>
                <a:cubicBezTo>
                  <a:pt x="6525" y="10858"/>
                  <a:pt x="6618" y="10780"/>
                  <a:pt x="6709" y="10697"/>
                </a:cubicBezTo>
                <a:cubicBezTo>
                  <a:pt x="6799" y="10614"/>
                  <a:pt x="6897" y="10550"/>
                  <a:pt x="7010" y="10502"/>
                </a:cubicBezTo>
                <a:cubicBezTo>
                  <a:pt x="7101" y="10463"/>
                  <a:pt x="7185" y="10406"/>
                  <a:pt x="7265" y="10348"/>
                </a:cubicBezTo>
                <a:cubicBezTo>
                  <a:pt x="7323" y="10303"/>
                  <a:pt x="7364" y="10235"/>
                  <a:pt x="7422" y="10188"/>
                </a:cubicBezTo>
                <a:cubicBezTo>
                  <a:pt x="7484" y="10138"/>
                  <a:pt x="7559" y="10105"/>
                  <a:pt x="7622" y="10054"/>
                </a:cubicBezTo>
                <a:cubicBezTo>
                  <a:pt x="7698" y="9994"/>
                  <a:pt x="7761" y="9917"/>
                  <a:pt x="7837" y="9860"/>
                </a:cubicBezTo>
                <a:cubicBezTo>
                  <a:pt x="7961" y="9763"/>
                  <a:pt x="8094" y="9679"/>
                  <a:pt x="8223" y="9586"/>
                </a:cubicBezTo>
                <a:cubicBezTo>
                  <a:pt x="8322" y="9514"/>
                  <a:pt x="8420" y="9439"/>
                  <a:pt x="8520" y="9365"/>
                </a:cubicBezTo>
                <a:cubicBezTo>
                  <a:pt x="8526" y="9369"/>
                  <a:pt x="8531" y="9374"/>
                  <a:pt x="8537" y="9377"/>
                </a:cubicBezTo>
                <a:cubicBezTo>
                  <a:pt x="8481" y="9483"/>
                  <a:pt x="8432" y="9593"/>
                  <a:pt x="8366" y="9693"/>
                </a:cubicBezTo>
                <a:cubicBezTo>
                  <a:pt x="8274" y="9829"/>
                  <a:pt x="8171" y="9959"/>
                  <a:pt x="8068" y="10089"/>
                </a:cubicBezTo>
                <a:cubicBezTo>
                  <a:pt x="7966" y="10216"/>
                  <a:pt x="7863" y="10341"/>
                  <a:pt x="7755" y="10462"/>
                </a:cubicBezTo>
                <a:cubicBezTo>
                  <a:pt x="7631" y="10601"/>
                  <a:pt x="7499" y="10732"/>
                  <a:pt x="7371" y="10867"/>
                </a:cubicBezTo>
                <a:cubicBezTo>
                  <a:pt x="7362" y="10876"/>
                  <a:pt x="7355" y="10885"/>
                  <a:pt x="7349" y="10895"/>
                </a:cubicBezTo>
                <a:cubicBezTo>
                  <a:pt x="7299" y="10966"/>
                  <a:pt x="7303" y="10986"/>
                  <a:pt x="7383" y="11034"/>
                </a:cubicBezTo>
                <a:cubicBezTo>
                  <a:pt x="7364" y="11142"/>
                  <a:pt x="7270" y="11196"/>
                  <a:pt x="7209" y="11275"/>
                </a:cubicBezTo>
                <a:cubicBezTo>
                  <a:pt x="7184" y="11305"/>
                  <a:pt x="7152" y="11331"/>
                  <a:pt x="7124" y="11360"/>
                </a:cubicBezTo>
                <a:cubicBezTo>
                  <a:pt x="7079" y="11404"/>
                  <a:pt x="7056" y="11459"/>
                  <a:pt x="7035" y="11521"/>
                </a:cubicBezTo>
                <a:cubicBezTo>
                  <a:pt x="7003" y="11622"/>
                  <a:pt x="6942" y="11715"/>
                  <a:pt x="6884" y="11804"/>
                </a:cubicBezTo>
                <a:cubicBezTo>
                  <a:pt x="6848" y="11861"/>
                  <a:pt x="6789" y="11903"/>
                  <a:pt x="6752" y="11960"/>
                </a:cubicBezTo>
                <a:cubicBezTo>
                  <a:pt x="6711" y="12024"/>
                  <a:pt x="6727" y="12047"/>
                  <a:pt x="6799" y="12072"/>
                </a:cubicBezTo>
                <a:cubicBezTo>
                  <a:pt x="6829" y="12082"/>
                  <a:pt x="6859" y="12097"/>
                  <a:pt x="6900" y="12113"/>
                </a:cubicBezTo>
                <a:cubicBezTo>
                  <a:pt x="6854" y="12169"/>
                  <a:pt x="6818" y="12219"/>
                  <a:pt x="6777" y="12262"/>
                </a:cubicBezTo>
                <a:cubicBezTo>
                  <a:pt x="6689" y="12355"/>
                  <a:pt x="6601" y="12446"/>
                  <a:pt x="6509" y="12535"/>
                </a:cubicBezTo>
                <a:cubicBezTo>
                  <a:pt x="6460" y="12582"/>
                  <a:pt x="6403" y="12622"/>
                  <a:pt x="6354" y="12669"/>
                </a:cubicBezTo>
                <a:cubicBezTo>
                  <a:pt x="6315" y="12705"/>
                  <a:pt x="6270" y="12744"/>
                  <a:pt x="6326" y="12806"/>
                </a:cubicBezTo>
                <a:cubicBezTo>
                  <a:pt x="6335" y="12814"/>
                  <a:pt x="6320" y="12853"/>
                  <a:pt x="6309" y="12872"/>
                </a:cubicBezTo>
                <a:cubicBezTo>
                  <a:pt x="6238" y="12988"/>
                  <a:pt x="6162" y="13102"/>
                  <a:pt x="6090" y="13218"/>
                </a:cubicBezTo>
                <a:cubicBezTo>
                  <a:pt x="6077" y="13239"/>
                  <a:pt x="6066" y="13264"/>
                  <a:pt x="6061" y="13289"/>
                </a:cubicBezTo>
                <a:cubicBezTo>
                  <a:pt x="6041" y="13384"/>
                  <a:pt x="6052" y="13485"/>
                  <a:pt x="6195" y="13492"/>
                </a:cubicBezTo>
                <a:cubicBezTo>
                  <a:pt x="6212" y="13493"/>
                  <a:pt x="6231" y="13497"/>
                  <a:pt x="6253" y="13501"/>
                </a:cubicBezTo>
                <a:cubicBezTo>
                  <a:pt x="6244" y="13529"/>
                  <a:pt x="6234" y="13553"/>
                  <a:pt x="6228" y="13577"/>
                </a:cubicBezTo>
                <a:cubicBezTo>
                  <a:pt x="6202" y="13668"/>
                  <a:pt x="6164" y="13750"/>
                  <a:pt x="6157" y="13852"/>
                </a:cubicBezTo>
                <a:cubicBezTo>
                  <a:pt x="6151" y="13953"/>
                  <a:pt x="6082" y="14047"/>
                  <a:pt x="6040" y="14145"/>
                </a:cubicBezTo>
                <a:cubicBezTo>
                  <a:pt x="6031" y="14167"/>
                  <a:pt x="6017" y="14186"/>
                  <a:pt x="6007" y="14208"/>
                </a:cubicBezTo>
                <a:cubicBezTo>
                  <a:pt x="5979" y="14278"/>
                  <a:pt x="5987" y="14297"/>
                  <a:pt x="6062" y="14328"/>
                </a:cubicBezTo>
                <a:cubicBezTo>
                  <a:pt x="6027" y="14413"/>
                  <a:pt x="5992" y="14499"/>
                  <a:pt x="5958" y="14586"/>
                </a:cubicBezTo>
                <a:cubicBezTo>
                  <a:pt x="5928" y="14658"/>
                  <a:pt x="5886" y="14726"/>
                  <a:pt x="5872" y="14802"/>
                </a:cubicBezTo>
                <a:cubicBezTo>
                  <a:pt x="5852" y="14894"/>
                  <a:pt x="5865" y="14935"/>
                  <a:pt x="5928" y="14935"/>
                </a:cubicBezTo>
                <a:cubicBezTo>
                  <a:pt x="5943" y="14935"/>
                  <a:pt x="5961" y="14932"/>
                  <a:pt x="5982" y="14928"/>
                </a:cubicBezTo>
                <a:cubicBezTo>
                  <a:pt x="6105" y="14904"/>
                  <a:pt x="6226" y="14877"/>
                  <a:pt x="6349" y="14850"/>
                </a:cubicBezTo>
                <a:cubicBezTo>
                  <a:pt x="6382" y="14844"/>
                  <a:pt x="6417" y="14836"/>
                  <a:pt x="6450" y="14828"/>
                </a:cubicBezTo>
                <a:cubicBezTo>
                  <a:pt x="6469" y="14913"/>
                  <a:pt x="6481" y="14945"/>
                  <a:pt x="6525" y="14945"/>
                </a:cubicBezTo>
                <a:cubicBezTo>
                  <a:pt x="6546" y="14945"/>
                  <a:pt x="6574" y="14937"/>
                  <a:pt x="6614" y="14925"/>
                </a:cubicBezTo>
                <a:cubicBezTo>
                  <a:pt x="6766" y="14879"/>
                  <a:pt x="6915" y="14827"/>
                  <a:pt x="7065" y="14778"/>
                </a:cubicBezTo>
                <a:cubicBezTo>
                  <a:pt x="7083" y="14772"/>
                  <a:pt x="7100" y="14768"/>
                  <a:pt x="7121" y="14762"/>
                </a:cubicBezTo>
                <a:lnTo>
                  <a:pt x="7121" y="14762"/>
                </a:lnTo>
                <a:cubicBezTo>
                  <a:pt x="7060" y="14947"/>
                  <a:pt x="7004" y="15127"/>
                  <a:pt x="6943" y="15304"/>
                </a:cubicBezTo>
                <a:cubicBezTo>
                  <a:pt x="6915" y="15384"/>
                  <a:pt x="6880" y="15461"/>
                  <a:pt x="6841" y="15535"/>
                </a:cubicBezTo>
                <a:cubicBezTo>
                  <a:pt x="6794" y="15626"/>
                  <a:pt x="6742" y="15712"/>
                  <a:pt x="6695" y="15802"/>
                </a:cubicBezTo>
                <a:cubicBezTo>
                  <a:pt x="6680" y="15827"/>
                  <a:pt x="6673" y="15858"/>
                  <a:pt x="6665" y="15888"/>
                </a:cubicBezTo>
                <a:cubicBezTo>
                  <a:pt x="6649" y="15947"/>
                  <a:pt x="6660" y="15991"/>
                  <a:pt x="6733" y="15997"/>
                </a:cubicBezTo>
                <a:cubicBezTo>
                  <a:pt x="6752" y="15998"/>
                  <a:pt x="6772" y="16011"/>
                  <a:pt x="6799" y="16019"/>
                </a:cubicBezTo>
                <a:cubicBezTo>
                  <a:pt x="6792" y="16047"/>
                  <a:pt x="6787" y="16072"/>
                  <a:pt x="6779" y="16095"/>
                </a:cubicBezTo>
                <a:cubicBezTo>
                  <a:pt x="6722" y="16260"/>
                  <a:pt x="6665" y="16424"/>
                  <a:pt x="6607" y="16589"/>
                </a:cubicBezTo>
                <a:cubicBezTo>
                  <a:pt x="6599" y="16610"/>
                  <a:pt x="6591" y="16633"/>
                  <a:pt x="6586" y="16656"/>
                </a:cubicBezTo>
                <a:cubicBezTo>
                  <a:pt x="6561" y="16751"/>
                  <a:pt x="6568" y="16765"/>
                  <a:pt x="6660" y="16801"/>
                </a:cubicBezTo>
                <a:cubicBezTo>
                  <a:pt x="6643" y="16927"/>
                  <a:pt x="6624" y="17055"/>
                  <a:pt x="6611" y="17183"/>
                </a:cubicBezTo>
                <a:cubicBezTo>
                  <a:pt x="6606" y="17243"/>
                  <a:pt x="6611" y="17305"/>
                  <a:pt x="6618" y="17366"/>
                </a:cubicBezTo>
                <a:cubicBezTo>
                  <a:pt x="6625" y="17420"/>
                  <a:pt x="6655" y="17443"/>
                  <a:pt x="6702" y="17443"/>
                </a:cubicBezTo>
                <a:cubicBezTo>
                  <a:pt x="6711" y="17443"/>
                  <a:pt x="6721" y="17442"/>
                  <a:pt x="6731" y="17441"/>
                </a:cubicBezTo>
                <a:cubicBezTo>
                  <a:pt x="6967" y="17402"/>
                  <a:pt x="7205" y="17366"/>
                  <a:pt x="7442" y="17329"/>
                </a:cubicBezTo>
                <a:cubicBezTo>
                  <a:pt x="7455" y="17327"/>
                  <a:pt x="7468" y="17327"/>
                  <a:pt x="7479" y="17327"/>
                </a:cubicBezTo>
                <a:cubicBezTo>
                  <a:pt x="7460" y="17493"/>
                  <a:pt x="7437" y="17655"/>
                  <a:pt x="7421" y="17818"/>
                </a:cubicBezTo>
                <a:cubicBezTo>
                  <a:pt x="7419" y="17842"/>
                  <a:pt x="7443" y="17868"/>
                  <a:pt x="7455" y="17891"/>
                </a:cubicBezTo>
                <a:cubicBezTo>
                  <a:pt x="7463" y="17911"/>
                  <a:pt x="7479" y="17930"/>
                  <a:pt x="7479" y="17948"/>
                </a:cubicBezTo>
                <a:cubicBezTo>
                  <a:pt x="7477" y="18032"/>
                  <a:pt x="7467" y="18117"/>
                  <a:pt x="7463" y="18202"/>
                </a:cubicBezTo>
                <a:cubicBezTo>
                  <a:pt x="7462" y="18246"/>
                  <a:pt x="7460" y="18292"/>
                  <a:pt x="7465" y="18336"/>
                </a:cubicBezTo>
                <a:cubicBezTo>
                  <a:pt x="7481" y="18454"/>
                  <a:pt x="7510" y="18481"/>
                  <a:pt x="7638" y="18488"/>
                </a:cubicBezTo>
                <a:cubicBezTo>
                  <a:pt x="7609" y="18632"/>
                  <a:pt x="7589" y="18776"/>
                  <a:pt x="7551" y="18915"/>
                </a:cubicBezTo>
                <a:cubicBezTo>
                  <a:pt x="7494" y="19126"/>
                  <a:pt x="7422" y="19335"/>
                  <a:pt x="7362" y="19545"/>
                </a:cubicBezTo>
                <a:cubicBezTo>
                  <a:pt x="7337" y="19634"/>
                  <a:pt x="7316" y="19728"/>
                  <a:pt x="7303" y="19820"/>
                </a:cubicBezTo>
                <a:cubicBezTo>
                  <a:pt x="7297" y="19869"/>
                  <a:pt x="7304" y="19920"/>
                  <a:pt x="7318" y="19967"/>
                </a:cubicBezTo>
                <a:cubicBezTo>
                  <a:pt x="7326" y="19992"/>
                  <a:pt x="7341" y="20004"/>
                  <a:pt x="7357" y="20004"/>
                </a:cubicBezTo>
                <a:cubicBezTo>
                  <a:pt x="7372" y="20004"/>
                  <a:pt x="7387" y="19995"/>
                  <a:pt x="7398" y="19977"/>
                </a:cubicBezTo>
                <a:cubicBezTo>
                  <a:pt x="7448" y="19897"/>
                  <a:pt x="7535" y="19848"/>
                  <a:pt x="7566" y="19751"/>
                </a:cubicBezTo>
                <a:cubicBezTo>
                  <a:pt x="7580" y="19706"/>
                  <a:pt x="7632" y="19674"/>
                  <a:pt x="7666" y="19635"/>
                </a:cubicBezTo>
                <a:cubicBezTo>
                  <a:pt x="7856" y="19413"/>
                  <a:pt x="8045" y="19187"/>
                  <a:pt x="8239" y="18967"/>
                </a:cubicBezTo>
                <a:cubicBezTo>
                  <a:pt x="8295" y="18904"/>
                  <a:pt x="8368" y="18857"/>
                  <a:pt x="8440" y="18799"/>
                </a:cubicBezTo>
                <a:cubicBezTo>
                  <a:pt x="8454" y="18825"/>
                  <a:pt x="8469" y="18846"/>
                  <a:pt x="8480" y="18871"/>
                </a:cubicBezTo>
                <a:cubicBezTo>
                  <a:pt x="8497" y="18912"/>
                  <a:pt x="8523" y="18931"/>
                  <a:pt x="8555" y="18931"/>
                </a:cubicBezTo>
                <a:cubicBezTo>
                  <a:pt x="8571" y="18931"/>
                  <a:pt x="8587" y="18927"/>
                  <a:pt x="8605" y="18918"/>
                </a:cubicBezTo>
                <a:cubicBezTo>
                  <a:pt x="8651" y="18898"/>
                  <a:pt x="8701" y="18879"/>
                  <a:pt x="8734" y="18847"/>
                </a:cubicBezTo>
                <a:cubicBezTo>
                  <a:pt x="8885" y="18702"/>
                  <a:pt x="9040" y="18560"/>
                  <a:pt x="9147" y="18377"/>
                </a:cubicBezTo>
                <a:cubicBezTo>
                  <a:pt x="9191" y="18301"/>
                  <a:pt x="9261" y="18240"/>
                  <a:pt x="9319" y="18171"/>
                </a:cubicBezTo>
                <a:cubicBezTo>
                  <a:pt x="9396" y="18277"/>
                  <a:pt x="9478" y="18387"/>
                  <a:pt x="9555" y="18498"/>
                </a:cubicBezTo>
                <a:cubicBezTo>
                  <a:pt x="9577" y="18529"/>
                  <a:pt x="9598" y="18544"/>
                  <a:pt x="9626" y="18544"/>
                </a:cubicBezTo>
                <a:cubicBezTo>
                  <a:pt x="9640" y="18544"/>
                  <a:pt x="9656" y="18540"/>
                  <a:pt x="9674" y="18532"/>
                </a:cubicBezTo>
                <a:cubicBezTo>
                  <a:pt x="9775" y="18490"/>
                  <a:pt x="9838" y="18410"/>
                  <a:pt x="9895" y="18323"/>
                </a:cubicBezTo>
                <a:cubicBezTo>
                  <a:pt x="9955" y="18235"/>
                  <a:pt x="10014" y="18145"/>
                  <a:pt x="10071" y="18055"/>
                </a:cubicBezTo>
                <a:cubicBezTo>
                  <a:pt x="10095" y="18020"/>
                  <a:pt x="10112" y="17981"/>
                  <a:pt x="10135" y="17938"/>
                </a:cubicBezTo>
                <a:cubicBezTo>
                  <a:pt x="10152" y="17945"/>
                  <a:pt x="10171" y="17951"/>
                  <a:pt x="10189" y="17960"/>
                </a:cubicBezTo>
                <a:cubicBezTo>
                  <a:pt x="10219" y="17975"/>
                  <a:pt x="10241" y="17982"/>
                  <a:pt x="10259" y="17982"/>
                </a:cubicBezTo>
                <a:cubicBezTo>
                  <a:pt x="10288" y="17982"/>
                  <a:pt x="10306" y="17963"/>
                  <a:pt x="10331" y="17917"/>
                </a:cubicBezTo>
                <a:cubicBezTo>
                  <a:pt x="10396" y="17798"/>
                  <a:pt x="10478" y="17694"/>
                  <a:pt x="10585" y="17606"/>
                </a:cubicBezTo>
                <a:cubicBezTo>
                  <a:pt x="10615" y="17582"/>
                  <a:pt x="10626" y="17534"/>
                  <a:pt x="10645" y="17499"/>
                </a:cubicBezTo>
                <a:cubicBezTo>
                  <a:pt x="10687" y="17535"/>
                  <a:pt x="10733" y="17576"/>
                  <a:pt x="10780" y="17614"/>
                </a:cubicBezTo>
                <a:cubicBezTo>
                  <a:pt x="10799" y="17628"/>
                  <a:pt x="10818" y="17635"/>
                  <a:pt x="10836" y="17635"/>
                </a:cubicBezTo>
                <a:cubicBezTo>
                  <a:pt x="10857" y="17635"/>
                  <a:pt x="10877" y="17626"/>
                  <a:pt x="10895" y="17608"/>
                </a:cubicBezTo>
                <a:cubicBezTo>
                  <a:pt x="10931" y="17572"/>
                  <a:pt x="10966" y="17534"/>
                  <a:pt x="10994" y="17492"/>
                </a:cubicBezTo>
                <a:cubicBezTo>
                  <a:pt x="11057" y="17397"/>
                  <a:pt x="11118" y="17303"/>
                  <a:pt x="11177" y="17207"/>
                </a:cubicBezTo>
                <a:cubicBezTo>
                  <a:pt x="11181" y="17201"/>
                  <a:pt x="11187" y="17196"/>
                  <a:pt x="11188" y="17190"/>
                </a:cubicBezTo>
                <a:cubicBezTo>
                  <a:pt x="11206" y="17115"/>
                  <a:pt x="11228" y="17050"/>
                  <a:pt x="11311" y="17015"/>
                </a:cubicBezTo>
                <a:cubicBezTo>
                  <a:pt x="11337" y="17004"/>
                  <a:pt x="11342" y="16942"/>
                  <a:pt x="11357" y="16902"/>
                </a:cubicBezTo>
                <a:cubicBezTo>
                  <a:pt x="11375" y="16854"/>
                  <a:pt x="11391" y="16806"/>
                  <a:pt x="11413" y="16748"/>
                </a:cubicBezTo>
                <a:cubicBezTo>
                  <a:pt x="11515" y="16881"/>
                  <a:pt x="11604" y="17001"/>
                  <a:pt x="11700" y="17118"/>
                </a:cubicBezTo>
                <a:cubicBezTo>
                  <a:pt x="11710" y="17129"/>
                  <a:pt x="11732" y="17129"/>
                  <a:pt x="11754" y="17129"/>
                </a:cubicBezTo>
                <a:cubicBezTo>
                  <a:pt x="11756" y="17129"/>
                  <a:pt x="11758" y="17129"/>
                  <a:pt x="11760" y="17129"/>
                </a:cubicBezTo>
                <a:cubicBezTo>
                  <a:pt x="11769" y="17129"/>
                  <a:pt x="11777" y="17129"/>
                  <a:pt x="11785" y="17130"/>
                </a:cubicBezTo>
                <a:cubicBezTo>
                  <a:pt x="11907" y="17231"/>
                  <a:pt x="12030" y="17334"/>
                  <a:pt x="12157" y="17436"/>
                </a:cubicBezTo>
                <a:cubicBezTo>
                  <a:pt x="12163" y="17441"/>
                  <a:pt x="12174" y="17443"/>
                  <a:pt x="12185" y="17443"/>
                </a:cubicBezTo>
                <a:cubicBezTo>
                  <a:pt x="12196" y="17443"/>
                  <a:pt x="12207" y="17441"/>
                  <a:pt x="12216" y="17438"/>
                </a:cubicBezTo>
                <a:cubicBezTo>
                  <a:pt x="12288" y="17410"/>
                  <a:pt x="12340" y="17361"/>
                  <a:pt x="12373" y="17286"/>
                </a:cubicBezTo>
                <a:cubicBezTo>
                  <a:pt x="12404" y="17212"/>
                  <a:pt x="12450" y="17144"/>
                  <a:pt x="12488" y="17073"/>
                </a:cubicBezTo>
                <a:cubicBezTo>
                  <a:pt x="12508" y="17037"/>
                  <a:pt x="12524" y="16999"/>
                  <a:pt x="12543" y="16962"/>
                </a:cubicBezTo>
                <a:cubicBezTo>
                  <a:pt x="12566" y="16976"/>
                  <a:pt x="12586" y="16983"/>
                  <a:pt x="12602" y="16983"/>
                </a:cubicBezTo>
                <a:cubicBezTo>
                  <a:pt x="12632" y="16983"/>
                  <a:pt x="12653" y="16960"/>
                  <a:pt x="12671" y="16909"/>
                </a:cubicBezTo>
                <a:cubicBezTo>
                  <a:pt x="12725" y="16753"/>
                  <a:pt x="12772" y="16594"/>
                  <a:pt x="12822" y="16443"/>
                </a:cubicBezTo>
                <a:cubicBezTo>
                  <a:pt x="12862" y="16471"/>
                  <a:pt x="12913" y="16511"/>
                  <a:pt x="12966" y="16548"/>
                </a:cubicBezTo>
                <a:cubicBezTo>
                  <a:pt x="12990" y="16565"/>
                  <a:pt x="13013" y="16574"/>
                  <a:pt x="13033" y="16574"/>
                </a:cubicBezTo>
                <a:cubicBezTo>
                  <a:pt x="13060" y="16574"/>
                  <a:pt x="13083" y="16559"/>
                  <a:pt x="13101" y="16526"/>
                </a:cubicBezTo>
                <a:cubicBezTo>
                  <a:pt x="13150" y="16441"/>
                  <a:pt x="13197" y="16353"/>
                  <a:pt x="13225" y="16261"/>
                </a:cubicBezTo>
                <a:cubicBezTo>
                  <a:pt x="13266" y="16127"/>
                  <a:pt x="13291" y="15987"/>
                  <a:pt x="13320" y="15849"/>
                </a:cubicBezTo>
                <a:cubicBezTo>
                  <a:pt x="13328" y="15806"/>
                  <a:pt x="13326" y="15758"/>
                  <a:pt x="13330" y="15709"/>
                </a:cubicBezTo>
                <a:cubicBezTo>
                  <a:pt x="13410" y="15687"/>
                  <a:pt x="13420" y="15671"/>
                  <a:pt x="13409" y="15532"/>
                </a:cubicBezTo>
                <a:cubicBezTo>
                  <a:pt x="13402" y="15432"/>
                  <a:pt x="13383" y="15334"/>
                  <a:pt x="13378" y="15234"/>
                </a:cubicBezTo>
                <a:cubicBezTo>
                  <a:pt x="13373" y="15144"/>
                  <a:pt x="13381" y="15056"/>
                  <a:pt x="13382" y="14966"/>
                </a:cubicBezTo>
                <a:cubicBezTo>
                  <a:pt x="13445" y="14999"/>
                  <a:pt x="13507" y="15030"/>
                  <a:pt x="13568" y="15064"/>
                </a:cubicBezTo>
                <a:cubicBezTo>
                  <a:pt x="13585" y="15073"/>
                  <a:pt x="13600" y="15078"/>
                  <a:pt x="13615" y="15078"/>
                </a:cubicBezTo>
                <a:cubicBezTo>
                  <a:pt x="13644" y="15078"/>
                  <a:pt x="13666" y="15059"/>
                  <a:pt x="13676" y="15024"/>
                </a:cubicBezTo>
                <a:cubicBezTo>
                  <a:pt x="13703" y="14922"/>
                  <a:pt x="13724" y="14819"/>
                  <a:pt x="13745" y="14716"/>
                </a:cubicBezTo>
                <a:cubicBezTo>
                  <a:pt x="13757" y="14654"/>
                  <a:pt x="13770" y="14593"/>
                  <a:pt x="13773" y="14531"/>
                </a:cubicBezTo>
                <a:cubicBezTo>
                  <a:pt x="13780" y="14370"/>
                  <a:pt x="13778" y="14208"/>
                  <a:pt x="13781" y="14045"/>
                </a:cubicBezTo>
                <a:cubicBezTo>
                  <a:pt x="13788" y="14048"/>
                  <a:pt x="13799" y="14059"/>
                  <a:pt x="13810" y="14059"/>
                </a:cubicBezTo>
                <a:cubicBezTo>
                  <a:pt x="13819" y="14060"/>
                  <a:pt x="13828" y="14060"/>
                  <a:pt x="13838" y="14060"/>
                </a:cubicBezTo>
                <a:cubicBezTo>
                  <a:pt x="13852" y="14060"/>
                  <a:pt x="13866" y="14058"/>
                  <a:pt x="13875" y="14052"/>
                </a:cubicBezTo>
                <a:cubicBezTo>
                  <a:pt x="13894" y="14036"/>
                  <a:pt x="13909" y="14006"/>
                  <a:pt x="13912" y="13982"/>
                </a:cubicBezTo>
                <a:cubicBezTo>
                  <a:pt x="13914" y="13955"/>
                  <a:pt x="13901" y="13927"/>
                  <a:pt x="13893" y="13898"/>
                </a:cubicBezTo>
                <a:cubicBezTo>
                  <a:pt x="13856" y="13764"/>
                  <a:pt x="13870" y="13632"/>
                  <a:pt x="13891" y="13497"/>
                </a:cubicBezTo>
                <a:cubicBezTo>
                  <a:pt x="13914" y="13339"/>
                  <a:pt x="13919" y="13178"/>
                  <a:pt x="13940" y="13019"/>
                </a:cubicBezTo>
                <a:cubicBezTo>
                  <a:pt x="13945" y="12973"/>
                  <a:pt x="13973" y="12936"/>
                  <a:pt x="13904" y="12926"/>
                </a:cubicBezTo>
                <a:cubicBezTo>
                  <a:pt x="13961" y="12874"/>
                  <a:pt x="13971" y="12800"/>
                  <a:pt x="13937" y="12734"/>
                </a:cubicBezTo>
                <a:cubicBezTo>
                  <a:pt x="13928" y="12715"/>
                  <a:pt x="13932" y="12690"/>
                  <a:pt x="13932" y="12670"/>
                </a:cubicBezTo>
                <a:cubicBezTo>
                  <a:pt x="13933" y="12605"/>
                  <a:pt x="13937" y="12540"/>
                  <a:pt x="13935" y="12476"/>
                </a:cubicBezTo>
                <a:cubicBezTo>
                  <a:pt x="13934" y="12421"/>
                  <a:pt x="13927" y="12366"/>
                  <a:pt x="13917" y="12315"/>
                </a:cubicBezTo>
                <a:cubicBezTo>
                  <a:pt x="13918" y="12279"/>
                  <a:pt x="13929" y="12238"/>
                  <a:pt x="13917" y="12207"/>
                </a:cubicBezTo>
                <a:cubicBezTo>
                  <a:pt x="13904" y="12173"/>
                  <a:pt x="14002" y="12139"/>
                  <a:pt x="13934" y="12122"/>
                </a:cubicBezTo>
                <a:cubicBezTo>
                  <a:pt x="13933" y="12083"/>
                  <a:pt x="13922" y="12044"/>
                  <a:pt x="13934" y="12031"/>
                </a:cubicBezTo>
                <a:cubicBezTo>
                  <a:pt x="13980" y="11986"/>
                  <a:pt x="13953" y="11932"/>
                  <a:pt x="13966" y="11885"/>
                </a:cubicBezTo>
                <a:cubicBezTo>
                  <a:pt x="14001" y="11754"/>
                  <a:pt x="14043" y="11627"/>
                  <a:pt x="14083" y="11500"/>
                </a:cubicBezTo>
                <a:cubicBezTo>
                  <a:pt x="14089" y="11475"/>
                  <a:pt x="14102" y="11454"/>
                  <a:pt x="14125" y="11430"/>
                </a:cubicBezTo>
                <a:cubicBezTo>
                  <a:pt x="14146" y="11523"/>
                  <a:pt x="14169" y="11615"/>
                  <a:pt x="14190" y="11708"/>
                </a:cubicBezTo>
                <a:cubicBezTo>
                  <a:pt x="14221" y="11844"/>
                  <a:pt x="14251" y="11979"/>
                  <a:pt x="14282" y="12114"/>
                </a:cubicBezTo>
                <a:cubicBezTo>
                  <a:pt x="14303" y="12211"/>
                  <a:pt x="14318" y="12310"/>
                  <a:pt x="14346" y="12404"/>
                </a:cubicBezTo>
                <a:cubicBezTo>
                  <a:pt x="14405" y="12591"/>
                  <a:pt x="14477" y="12773"/>
                  <a:pt x="14531" y="12961"/>
                </a:cubicBezTo>
                <a:cubicBezTo>
                  <a:pt x="14573" y="13107"/>
                  <a:pt x="14597" y="13260"/>
                  <a:pt x="14629" y="13410"/>
                </a:cubicBezTo>
                <a:cubicBezTo>
                  <a:pt x="14639" y="13452"/>
                  <a:pt x="14645" y="13495"/>
                  <a:pt x="14660" y="13533"/>
                </a:cubicBezTo>
                <a:cubicBezTo>
                  <a:pt x="14668" y="13553"/>
                  <a:pt x="14694" y="13565"/>
                  <a:pt x="14719" y="13574"/>
                </a:cubicBezTo>
                <a:cubicBezTo>
                  <a:pt x="14751" y="13729"/>
                  <a:pt x="14823" y="13871"/>
                  <a:pt x="14904" y="14010"/>
                </a:cubicBezTo>
                <a:cubicBezTo>
                  <a:pt x="14935" y="14062"/>
                  <a:pt x="14950" y="14123"/>
                  <a:pt x="14972" y="14180"/>
                </a:cubicBezTo>
                <a:cubicBezTo>
                  <a:pt x="14978" y="14196"/>
                  <a:pt x="14979" y="14212"/>
                  <a:pt x="14984" y="14227"/>
                </a:cubicBezTo>
                <a:cubicBezTo>
                  <a:pt x="15007" y="14298"/>
                  <a:pt x="15033" y="14332"/>
                  <a:pt x="15069" y="14332"/>
                </a:cubicBezTo>
                <a:cubicBezTo>
                  <a:pt x="15095" y="14332"/>
                  <a:pt x="15125" y="14315"/>
                  <a:pt x="15162" y="14283"/>
                </a:cubicBezTo>
                <a:cubicBezTo>
                  <a:pt x="15173" y="14274"/>
                  <a:pt x="15183" y="14263"/>
                  <a:pt x="15187" y="14259"/>
                </a:cubicBezTo>
                <a:cubicBezTo>
                  <a:pt x="15260" y="14416"/>
                  <a:pt x="15339" y="14567"/>
                  <a:pt x="15401" y="14726"/>
                </a:cubicBezTo>
                <a:cubicBezTo>
                  <a:pt x="15446" y="14843"/>
                  <a:pt x="15466" y="14968"/>
                  <a:pt x="15496" y="15090"/>
                </a:cubicBezTo>
                <a:cubicBezTo>
                  <a:pt x="15502" y="15115"/>
                  <a:pt x="15504" y="15141"/>
                  <a:pt x="15512" y="15165"/>
                </a:cubicBezTo>
                <a:cubicBezTo>
                  <a:pt x="15537" y="15241"/>
                  <a:pt x="15555" y="15272"/>
                  <a:pt x="15596" y="15272"/>
                </a:cubicBezTo>
                <a:cubicBezTo>
                  <a:pt x="15617" y="15272"/>
                  <a:pt x="15645" y="15264"/>
                  <a:pt x="15682" y="15249"/>
                </a:cubicBezTo>
                <a:cubicBezTo>
                  <a:pt x="15725" y="15419"/>
                  <a:pt x="15840" y="15544"/>
                  <a:pt x="15954" y="15668"/>
                </a:cubicBezTo>
                <a:cubicBezTo>
                  <a:pt x="15994" y="15712"/>
                  <a:pt x="16031" y="15733"/>
                  <a:pt x="16070" y="15733"/>
                </a:cubicBezTo>
                <a:cubicBezTo>
                  <a:pt x="16108" y="15733"/>
                  <a:pt x="16147" y="15712"/>
                  <a:pt x="16190" y="15673"/>
                </a:cubicBezTo>
                <a:cubicBezTo>
                  <a:pt x="16239" y="15630"/>
                  <a:pt x="16290" y="15587"/>
                  <a:pt x="16335" y="15539"/>
                </a:cubicBezTo>
                <a:cubicBezTo>
                  <a:pt x="16371" y="15502"/>
                  <a:pt x="16399" y="15456"/>
                  <a:pt x="16432" y="15415"/>
                </a:cubicBezTo>
                <a:cubicBezTo>
                  <a:pt x="16491" y="15601"/>
                  <a:pt x="16639" y="15736"/>
                  <a:pt x="16748" y="15897"/>
                </a:cubicBezTo>
                <a:cubicBezTo>
                  <a:pt x="16826" y="16013"/>
                  <a:pt x="16896" y="16137"/>
                  <a:pt x="16968" y="16258"/>
                </a:cubicBezTo>
                <a:cubicBezTo>
                  <a:pt x="17019" y="16344"/>
                  <a:pt x="17049" y="16384"/>
                  <a:pt x="17088" y="16384"/>
                </a:cubicBezTo>
                <a:cubicBezTo>
                  <a:pt x="17121" y="16384"/>
                  <a:pt x="17160" y="16355"/>
                  <a:pt x="17224" y="16300"/>
                </a:cubicBezTo>
                <a:cubicBezTo>
                  <a:pt x="17299" y="16409"/>
                  <a:pt x="17379" y="16516"/>
                  <a:pt x="17452" y="16626"/>
                </a:cubicBezTo>
                <a:cubicBezTo>
                  <a:pt x="17487" y="16681"/>
                  <a:pt x="17505" y="16704"/>
                  <a:pt x="17529" y="16704"/>
                </a:cubicBezTo>
                <a:cubicBezTo>
                  <a:pt x="17545" y="16704"/>
                  <a:pt x="17563" y="16694"/>
                  <a:pt x="17592" y="16676"/>
                </a:cubicBezTo>
                <a:cubicBezTo>
                  <a:pt x="17699" y="16794"/>
                  <a:pt x="17796" y="16913"/>
                  <a:pt x="17906" y="17021"/>
                </a:cubicBezTo>
                <a:cubicBezTo>
                  <a:pt x="17932" y="17046"/>
                  <a:pt x="17953" y="17058"/>
                  <a:pt x="17973" y="17058"/>
                </a:cubicBezTo>
                <a:cubicBezTo>
                  <a:pt x="18001" y="17058"/>
                  <a:pt x="18028" y="17034"/>
                  <a:pt x="18063" y="16991"/>
                </a:cubicBezTo>
                <a:cubicBezTo>
                  <a:pt x="18112" y="16928"/>
                  <a:pt x="18168" y="16870"/>
                  <a:pt x="18224" y="16805"/>
                </a:cubicBezTo>
                <a:cubicBezTo>
                  <a:pt x="18337" y="16952"/>
                  <a:pt x="18455" y="17104"/>
                  <a:pt x="18575" y="17262"/>
                </a:cubicBezTo>
                <a:cubicBezTo>
                  <a:pt x="18591" y="17248"/>
                  <a:pt x="18605" y="17235"/>
                  <a:pt x="18613" y="17228"/>
                </a:cubicBezTo>
                <a:cubicBezTo>
                  <a:pt x="18759" y="17338"/>
                  <a:pt x="18840" y="17520"/>
                  <a:pt x="19026" y="17583"/>
                </a:cubicBezTo>
                <a:cubicBezTo>
                  <a:pt x="19049" y="17591"/>
                  <a:pt x="19064" y="17596"/>
                  <a:pt x="19074" y="17596"/>
                </a:cubicBezTo>
                <a:cubicBezTo>
                  <a:pt x="19091" y="17596"/>
                  <a:pt x="19098" y="17583"/>
                  <a:pt x="19114" y="17552"/>
                </a:cubicBezTo>
                <a:cubicBezTo>
                  <a:pt x="19254" y="17700"/>
                  <a:pt x="19396" y="17849"/>
                  <a:pt x="19536" y="18001"/>
                </a:cubicBezTo>
                <a:cubicBezTo>
                  <a:pt x="19616" y="18089"/>
                  <a:pt x="19688" y="18181"/>
                  <a:pt x="19771" y="18266"/>
                </a:cubicBezTo>
                <a:cubicBezTo>
                  <a:pt x="19803" y="18298"/>
                  <a:pt x="19850" y="18315"/>
                  <a:pt x="19891" y="18338"/>
                </a:cubicBezTo>
                <a:cubicBezTo>
                  <a:pt x="19902" y="18298"/>
                  <a:pt x="19928" y="18255"/>
                  <a:pt x="19923" y="18217"/>
                </a:cubicBezTo>
                <a:cubicBezTo>
                  <a:pt x="19902" y="18082"/>
                  <a:pt x="19876" y="17950"/>
                  <a:pt x="19845" y="17817"/>
                </a:cubicBezTo>
                <a:cubicBezTo>
                  <a:pt x="19813" y="17683"/>
                  <a:pt x="19773" y="17551"/>
                  <a:pt x="19736" y="17417"/>
                </a:cubicBezTo>
                <a:lnTo>
                  <a:pt x="19736" y="17417"/>
                </a:lnTo>
                <a:cubicBezTo>
                  <a:pt x="19743" y="17420"/>
                  <a:pt x="19750" y="17421"/>
                  <a:pt x="19756" y="17422"/>
                </a:cubicBezTo>
                <a:cubicBezTo>
                  <a:pt x="19768" y="17400"/>
                  <a:pt x="19792" y="17375"/>
                  <a:pt x="19788" y="17355"/>
                </a:cubicBezTo>
                <a:cubicBezTo>
                  <a:pt x="19766" y="17228"/>
                  <a:pt x="19735" y="17101"/>
                  <a:pt x="19711" y="16973"/>
                </a:cubicBezTo>
                <a:cubicBezTo>
                  <a:pt x="19705" y="16931"/>
                  <a:pt x="19722" y="16887"/>
                  <a:pt x="19716" y="16846"/>
                </a:cubicBezTo>
                <a:cubicBezTo>
                  <a:pt x="19704" y="16765"/>
                  <a:pt x="19680" y="16687"/>
                  <a:pt x="19661" y="16602"/>
                </a:cubicBezTo>
                <a:lnTo>
                  <a:pt x="19661" y="16602"/>
                </a:lnTo>
                <a:cubicBezTo>
                  <a:pt x="19678" y="16604"/>
                  <a:pt x="19691" y="16607"/>
                  <a:pt x="19707" y="16610"/>
                </a:cubicBezTo>
                <a:cubicBezTo>
                  <a:pt x="19727" y="16615"/>
                  <a:pt x="19744" y="16617"/>
                  <a:pt x="19760" y="16617"/>
                </a:cubicBezTo>
                <a:cubicBezTo>
                  <a:pt x="19826" y="16617"/>
                  <a:pt x="19858" y="16578"/>
                  <a:pt x="19859" y="16494"/>
                </a:cubicBezTo>
                <a:cubicBezTo>
                  <a:pt x="19860" y="16331"/>
                  <a:pt x="19858" y="16166"/>
                  <a:pt x="19854" y="16002"/>
                </a:cubicBezTo>
                <a:cubicBezTo>
                  <a:pt x="19853" y="15954"/>
                  <a:pt x="19839" y="15905"/>
                  <a:pt x="19829" y="15851"/>
                </a:cubicBezTo>
                <a:lnTo>
                  <a:pt x="19829" y="15851"/>
                </a:lnTo>
                <a:cubicBezTo>
                  <a:pt x="19849" y="15854"/>
                  <a:pt x="19872" y="15862"/>
                  <a:pt x="19895" y="15868"/>
                </a:cubicBezTo>
                <a:cubicBezTo>
                  <a:pt x="19905" y="15870"/>
                  <a:pt x="19913" y="15871"/>
                  <a:pt x="19921" y="15871"/>
                </a:cubicBezTo>
                <a:cubicBezTo>
                  <a:pt x="19957" y="15871"/>
                  <a:pt x="19974" y="15848"/>
                  <a:pt x="19963" y="15806"/>
                </a:cubicBezTo>
                <a:cubicBezTo>
                  <a:pt x="19947" y="15743"/>
                  <a:pt x="19921" y="15681"/>
                  <a:pt x="19904" y="15617"/>
                </a:cubicBezTo>
                <a:cubicBezTo>
                  <a:pt x="19887" y="15549"/>
                  <a:pt x="19871" y="15478"/>
                  <a:pt x="19863" y="15406"/>
                </a:cubicBezTo>
                <a:cubicBezTo>
                  <a:pt x="19849" y="15275"/>
                  <a:pt x="19841" y="15144"/>
                  <a:pt x="19832" y="15026"/>
                </a:cubicBezTo>
                <a:cubicBezTo>
                  <a:pt x="19978" y="15002"/>
                  <a:pt x="20128" y="14980"/>
                  <a:pt x="20278" y="14952"/>
                </a:cubicBezTo>
                <a:cubicBezTo>
                  <a:pt x="20301" y="14948"/>
                  <a:pt x="20332" y="14916"/>
                  <a:pt x="20334" y="14896"/>
                </a:cubicBezTo>
                <a:cubicBezTo>
                  <a:pt x="20338" y="14802"/>
                  <a:pt x="20331" y="14706"/>
                  <a:pt x="20328" y="14603"/>
                </a:cubicBezTo>
                <a:cubicBezTo>
                  <a:pt x="20380" y="14587"/>
                  <a:pt x="20384" y="14572"/>
                  <a:pt x="20352" y="14500"/>
                </a:cubicBezTo>
                <a:cubicBezTo>
                  <a:pt x="20315" y="14416"/>
                  <a:pt x="20284" y="14328"/>
                  <a:pt x="20251" y="14223"/>
                </a:cubicBezTo>
                <a:cubicBezTo>
                  <a:pt x="20349" y="14212"/>
                  <a:pt x="20362" y="14191"/>
                  <a:pt x="20316" y="14108"/>
                </a:cubicBezTo>
                <a:cubicBezTo>
                  <a:pt x="20244" y="13977"/>
                  <a:pt x="20165" y="13853"/>
                  <a:pt x="20095" y="13724"/>
                </a:cubicBezTo>
                <a:cubicBezTo>
                  <a:pt x="20074" y="13686"/>
                  <a:pt x="20065" y="13640"/>
                  <a:pt x="20051" y="13599"/>
                </a:cubicBezTo>
                <a:lnTo>
                  <a:pt x="20051" y="13599"/>
                </a:lnTo>
                <a:cubicBezTo>
                  <a:pt x="20123" y="13600"/>
                  <a:pt x="20187" y="13601"/>
                  <a:pt x="20251" y="13602"/>
                </a:cubicBezTo>
                <a:cubicBezTo>
                  <a:pt x="20253" y="13602"/>
                  <a:pt x="20254" y="13602"/>
                  <a:pt x="20256" y="13602"/>
                </a:cubicBezTo>
                <a:cubicBezTo>
                  <a:pt x="20310" y="13602"/>
                  <a:pt x="20331" y="13569"/>
                  <a:pt x="20321" y="13519"/>
                </a:cubicBezTo>
                <a:cubicBezTo>
                  <a:pt x="20311" y="13473"/>
                  <a:pt x="20299" y="13424"/>
                  <a:pt x="20273" y="13388"/>
                </a:cubicBezTo>
                <a:cubicBezTo>
                  <a:pt x="20169" y="13241"/>
                  <a:pt x="20123" y="13071"/>
                  <a:pt x="20056" y="12907"/>
                </a:cubicBezTo>
                <a:cubicBezTo>
                  <a:pt x="20004" y="12782"/>
                  <a:pt x="19927" y="12664"/>
                  <a:pt x="19859" y="12544"/>
                </a:cubicBezTo>
                <a:cubicBezTo>
                  <a:pt x="19830" y="12494"/>
                  <a:pt x="19793" y="12449"/>
                  <a:pt x="19768" y="12411"/>
                </a:cubicBezTo>
                <a:cubicBezTo>
                  <a:pt x="19801" y="12411"/>
                  <a:pt x="19834" y="12412"/>
                  <a:pt x="19868" y="12412"/>
                </a:cubicBezTo>
                <a:cubicBezTo>
                  <a:pt x="19936" y="12412"/>
                  <a:pt x="20006" y="12411"/>
                  <a:pt x="20075" y="12408"/>
                </a:cubicBezTo>
                <a:cubicBezTo>
                  <a:pt x="20149" y="12405"/>
                  <a:pt x="20225" y="12395"/>
                  <a:pt x="20301" y="12387"/>
                </a:cubicBezTo>
                <a:cubicBezTo>
                  <a:pt x="20384" y="12378"/>
                  <a:pt x="20391" y="12366"/>
                  <a:pt x="20379" y="12285"/>
                </a:cubicBezTo>
                <a:cubicBezTo>
                  <a:pt x="20376" y="12273"/>
                  <a:pt x="20375" y="12259"/>
                  <a:pt x="20371" y="12237"/>
                </a:cubicBezTo>
                <a:lnTo>
                  <a:pt x="20371" y="12237"/>
                </a:lnTo>
                <a:cubicBezTo>
                  <a:pt x="20403" y="12248"/>
                  <a:pt x="20435" y="12253"/>
                  <a:pt x="20465" y="12253"/>
                </a:cubicBezTo>
                <a:cubicBezTo>
                  <a:pt x="20568" y="12253"/>
                  <a:pt x="20660" y="12200"/>
                  <a:pt x="20758" y="12184"/>
                </a:cubicBezTo>
                <a:cubicBezTo>
                  <a:pt x="20772" y="12181"/>
                  <a:pt x="20794" y="12148"/>
                  <a:pt x="20791" y="12131"/>
                </a:cubicBezTo>
                <a:cubicBezTo>
                  <a:pt x="20777" y="12021"/>
                  <a:pt x="20764" y="11908"/>
                  <a:pt x="20736" y="11800"/>
                </a:cubicBezTo>
                <a:cubicBezTo>
                  <a:pt x="20722" y="11744"/>
                  <a:pt x="20681" y="11693"/>
                  <a:pt x="20643" y="11627"/>
                </a:cubicBezTo>
                <a:lnTo>
                  <a:pt x="20643" y="11627"/>
                </a:lnTo>
                <a:cubicBezTo>
                  <a:pt x="20644" y="11627"/>
                  <a:pt x="20651" y="11630"/>
                  <a:pt x="20659" y="11630"/>
                </a:cubicBezTo>
                <a:cubicBezTo>
                  <a:pt x="20660" y="11630"/>
                  <a:pt x="20662" y="11630"/>
                  <a:pt x="20664" y="11630"/>
                </a:cubicBezTo>
                <a:cubicBezTo>
                  <a:pt x="20751" y="11603"/>
                  <a:pt x="20762" y="11562"/>
                  <a:pt x="20705" y="11490"/>
                </a:cubicBezTo>
                <a:cubicBezTo>
                  <a:pt x="20627" y="11388"/>
                  <a:pt x="20553" y="11284"/>
                  <a:pt x="20473" y="11181"/>
                </a:cubicBezTo>
                <a:cubicBezTo>
                  <a:pt x="20453" y="11155"/>
                  <a:pt x="20429" y="11133"/>
                  <a:pt x="20409" y="11112"/>
                </a:cubicBezTo>
                <a:cubicBezTo>
                  <a:pt x="20450" y="11090"/>
                  <a:pt x="20493" y="11068"/>
                  <a:pt x="20535" y="11044"/>
                </a:cubicBezTo>
                <a:cubicBezTo>
                  <a:pt x="20580" y="11021"/>
                  <a:pt x="20584" y="10992"/>
                  <a:pt x="20558" y="10946"/>
                </a:cubicBezTo>
                <a:cubicBezTo>
                  <a:pt x="20466" y="10786"/>
                  <a:pt x="20340" y="10666"/>
                  <a:pt x="20167" y="10600"/>
                </a:cubicBezTo>
                <a:cubicBezTo>
                  <a:pt x="20154" y="10596"/>
                  <a:pt x="20146" y="10587"/>
                  <a:pt x="20134" y="10580"/>
                </a:cubicBezTo>
                <a:cubicBezTo>
                  <a:pt x="20139" y="10572"/>
                  <a:pt x="20142" y="10566"/>
                  <a:pt x="20146" y="10562"/>
                </a:cubicBezTo>
                <a:cubicBezTo>
                  <a:pt x="20164" y="10543"/>
                  <a:pt x="20183" y="10525"/>
                  <a:pt x="20203" y="10507"/>
                </a:cubicBezTo>
                <a:cubicBezTo>
                  <a:pt x="20183" y="10488"/>
                  <a:pt x="20167" y="10462"/>
                  <a:pt x="20143" y="10452"/>
                </a:cubicBezTo>
                <a:cubicBezTo>
                  <a:pt x="20026" y="10406"/>
                  <a:pt x="19951" y="10319"/>
                  <a:pt x="19886" y="10216"/>
                </a:cubicBezTo>
                <a:cubicBezTo>
                  <a:pt x="19866" y="10185"/>
                  <a:pt x="19844" y="10154"/>
                  <a:pt x="19825" y="10128"/>
                </a:cubicBezTo>
                <a:cubicBezTo>
                  <a:pt x="19890" y="10093"/>
                  <a:pt x="19952" y="10056"/>
                  <a:pt x="20016" y="10025"/>
                </a:cubicBezTo>
                <a:cubicBezTo>
                  <a:pt x="20066" y="10003"/>
                  <a:pt x="20064" y="9963"/>
                  <a:pt x="20043" y="9929"/>
                </a:cubicBezTo>
                <a:cubicBezTo>
                  <a:pt x="19952" y="9777"/>
                  <a:pt x="19848" y="9633"/>
                  <a:pt x="19684" y="9545"/>
                </a:cubicBezTo>
                <a:cubicBezTo>
                  <a:pt x="19624" y="9511"/>
                  <a:pt x="19571" y="9463"/>
                  <a:pt x="19490" y="9403"/>
                </a:cubicBezTo>
                <a:lnTo>
                  <a:pt x="19566" y="9403"/>
                </a:lnTo>
                <a:cubicBezTo>
                  <a:pt x="19566" y="9247"/>
                  <a:pt x="19426" y="9221"/>
                  <a:pt x="19345" y="9146"/>
                </a:cubicBezTo>
                <a:cubicBezTo>
                  <a:pt x="19244" y="9053"/>
                  <a:pt x="19129" y="8977"/>
                  <a:pt x="19023" y="8890"/>
                </a:cubicBezTo>
                <a:cubicBezTo>
                  <a:pt x="18913" y="8799"/>
                  <a:pt x="18799" y="8709"/>
                  <a:pt x="18697" y="8609"/>
                </a:cubicBezTo>
                <a:cubicBezTo>
                  <a:pt x="18627" y="8540"/>
                  <a:pt x="18572" y="8457"/>
                  <a:pt x="18510" y="8383"/>
                </a:cubicBezTo>
                <a:cubicBezTo>
                  <a:pt x="18488" y="8357"/>
                  <a:pt x="18465" y="8329"/>
                  <a:pt x="18434" y="8293"/>
                </a:cubicBezTo>
                <a:lnTo>
                  <a:pt x="18434" y="8293"/>
                </a:lnTo>
                <a:cubicBezTo>
                  <a:pt x="18460" y="8296"/>
                  <a:pt x="18475" y="8298"/>
                  <a:pt x="18490" y="8300"/>
                </a:cubicBezTo>
                <a:cubicBezTo>
                  <a:pt x="18590" y="8307"/>
                  <a:pt x="18691" y="8318"/>
                  <a:pt x="18791" y="8321"/>
                </a:cubicBezTo>
                <a:cubicBezTo>
                  <a:pt x="18795" y="8321"/>
                  <a:pt x="18799" y="8321"/>
                  <a:pt x="18802" y="8321"/>
                </a:cubicBezTo>
                <a:cubicBezTo>
                  <a:pt x="18880" y="8321"/>
                  <a:pt x="18959" y="8311"/>
                  <a:pt x="19036" y="8311"/>
                </a:cubicBezTo>
                <a:cubicBezTo>
                  <a:pt x="19040" y="8311"/>
                  <a:pt x="19044" y="8311"/>
                  <a:pt x="19047" y="8311"/>
                </a:cubicBezTo>
                <a:cubicBezTo>
                  <a:pt x="19174" y="8313"/>
                  <a:pt x="19299" y="8322"/>
                  <a:pt x="19426" y="8324"/>
                </a:cubicBezTo>
                <a:cubicBezTo>
                  <a:pt x="19427" y="8324"/>
                  <a:pt x="19429" y="8324"/>
                  <a:pt x="19430" y="8324"/>
                </a:cubicBezTo>
                <a:cubicBezTo>
                  <a:pt x="19454" y="8324"/>
                  <a:pt x="19477" y="8308"/>
                  <a:pt x="19501" y="8301"/>
                </a:cubicBezTo>
                <a:cubicBezTo>
                  <a:pt x="19493" y="8276"/>
                  <a:pt x="19485" y="8251"/>
                  <a:pt x="19475" y="8226"/>
                </a:cubicBezTo>
                <a:lnTo>
                  <a:pt x="19475" y="8226"/>
                </a:lnTo>
                <a:cubicBezTo>
                  <a:pt x="19504" y="8229"/>
                  <a:pt x="19533" y="8232"/>
                  <a:pt x="19560" y="8232"/>
                </a:cubicBezTo>
                <a:cubicBezTo>
                  <a:pt x="19623" y="8232"/>
                  <a:pt x="19680" y="8219"/>
                  <a:pt x="19719" y="8175"/>
                </a:cubicBezTo>
                <a:cubicBezTo>
                  <a:pt x="19734" y="8174"/>
                  <a:pt x="19749" y="8174"/>
                  <a:pt x="19762" y="8174"/>
                </a:cubicBezTo>
                <a:cubicBezTo>
                  <a:pt x="19775" y="8174"/>
                  <a:pt x="19788" y="8174"/>
                  <a:pt x="19800" y="8174"/>
                </a:cubicBezTo>
                <a:cubicBezTo>
                  <a:pt x="19834" y="8174"/>
                  <a:pt x="19866" y="8173"/>
                  <a:pt x="19896" y="8167"/>
                </a:cubicBezTo>
                <a:cubicBezTo>
                  <a:pt x="19995" y="8148"/>
                  <a:pt x="20095" y="8126"/>
                  <a:pt x="20191" y="8096"/>
                </a:cubicBezTo>
                <a:cubicBezTo>
                  <a:pt x="20273" y="8072"/>
                  <a:pt x="20281" y="8045"/>
                  <a:pt x="20252" y="7966"/>
                </a:cubicBezTo>
                <a:cubicBezTo>
                  <a:pt x="20231" y="7900"/>
                  <a:pt x="20211" y="7833"/>
                  <a:pt x="20191" y="7763"/>
                </a:cubicBezTo>
                <a:cubicBezTo>
                  <a:pt x="20412" y="7762"/>
                  <a:pt x="20626" y="7706"/>
                  <a:pt x="20834" y="7628"/>
                </a:cubicBezTo>
                <a:cubicBezTo>
                  <a:pt x="20887" y="7609"/>
                  <a:pt x="20947" y="7613"/>
                  <a:pt x="20998" y="7593"/>
                </a:cubicBezTo>
                <a:cubicBezTo>
                  <a:pt x="21098" y="7556"/>
                  <a:pt x="21100" y="7541"/>
                  <a:pt x="21054" y="7447"/>
                </a:cubicBezTo>
                <a:cubicBezTo>
                  <a:pt x="21175" y="7441"/>
                  <a:pt x="21291" y="7433"/>
                  <a:pt x="21410" y="7427"/>
                </a:cubicBezTo>
                <a:cubicBezTo>
                  <a:pt x="21419" y="7426"/>
                  <a:pt x="21429" y="7426"/>
                  <a:pt x="21438" y="7426"/>
                </a:cubicBezTo>
                <a:cubicBezTo>
                  <a:pt x="21457" y="7426"/>
                  <a:pt x="21476" y="7427"/>
                  <a:pt x="21495" y="7427"/>
                </a:cubicBezTo>
                <a:cubicBezTo>
                  <a:pt x="21540" y="7427"/>
                  <a:pt x="21577" y="7418"/>
                  <a:pt x="21561" y="7366"/>
                </a:cubicBezTo>
                <a:cubicBezTo>
                  <a:pt x="21624" y="7362"/>
                  <a:pt x="21685" y="7365"/>
                  <a:pt x="21743" y="7355"/>
                </a:cubicBezTo>
                <a:cubicBezTo>
                  <a:pt x="21917" y="7323"/>
                  <a:pt x="22091" y="7288"/>
                  <a:pt x="22262" y="7246"/>
                </a:cubicBezTo>
                <a:cubicBezTo>
                  <a:pt x="22305" y="7236"/>
                  <a:pt x="22343" y="7196"/>
                  <a:pt x="22382" y="7170"/>
                </a:cubicBezTo>
                <a:cubicBezTo>
                  <a:pt x="22346" y="7135"/>
                  <a:pt x="22315" y="7084"/>
                  <a:pt x="22273" y="7071"/>
                </a:cubicBezTo>
                <a:cubicBezTo>
                  <a:pt x="22118" y="7020"/>
                  <a:pt x="21957" y="6983"/>
                  <a:pt x="21799" y="6942"/>
                </a:cubicBezTo>
                <a:cubicBezTo>
                  <a:pt x="21780" y="6937"/>
                  <a:pt x="21762" y="6939"/>
                  <a:pt x="21732" y="6938"/>
                </a:cubicBezTo>
                <a:cubicBezTo>
                  <a:pt x="21780" y="6876"/>
                  <a:pt x="21734" y="6865"/>
                  <a:pt x="21693" y="6847"/>
                </a:cubicBezTo>
                <a:cubicBezTo>
                  <a:pt x="21515" y="6775"/>
                  <a:pt x="21336" y="6705"/>
                  <a:pt x="21151" y="6630"/>
                </a:cubicBezTo>
                <a:cubicBezTo>
                  <a:pt x="21213" y="6577"/>
                  <a:pt x="21189" y="6530"/>
                  <a:pt x="21139" y="6497"/>
                </a:cubicBezTo>
                <a:cubicBezTo>
                  <a:pt x="21062" y="6449"/>
                  <a:pt x="20982" y="6403"/>
                  <a:pt x="20899" y="6363"/>
                </a:cubicBezTo>
                <a:cubicBezTo>
                  <a:pt x="20811" y="6319"/>
                  <a:pt x="20719" y="6281"/>
                  <a:pt x="20627" y="6248"/>
                </a:cubicBezTo>
                <a:cubicBezTo>
                  <a:pt x="20551" y="6220"/>
                  <a:pt x="20471" y="6199"/>
                  <a:pt x="20389" y="6175"/>
                </a:cubicBezTo>
                <a:cubicBezTo>
                  <a:pt x="20424" y="6146"/>
                  <a:pt x="20462" y="6105"/>
                  <a:pt x="20508" y="6079"/>
                </a:cubicBezTo>
                <a:cubicBezTo>
                  <a:pt x="20564" y="6048"/>
                  <a:pt x="20549" y="6013"/>
                  <a:pt x="20520" y="5982"/>
                </a:cubicBezTo>
                <a:cubicBezTo>
                  <a:pt x="20482" y="5940"/>
                  <a:pt x="20439" y="5896"/>
                  <a:pt x="20389" y="5868"/>
                </a:cubicBezTo>
                <a:cubicBezTo>
                  <a:pt x="20245" y="5788"/>
                  <a:pt x="20098" y="5713"/>
                  <a:pt x="19951" y="5641"/>
                </a:cubicBezTo>
                <a:cubicBezTo>
                  <a:pt x="19917" y="5625"/>
                  <a:pt x="19876" y="5623"/>
                  <a:pt x="19836" y="5615"/>
                </a:cubicBezTo>
                <a:cubicBezTo>
                  <a:pt x="19861" y="5585"/>
                  <a:pt x="19891" y="5550"/>
                  <a:pt x="19920" y="5515"/>
                </a:cubicBezTo>
                <a:cubicBezTo>
                  <a:pt x="19961" y="5465"/>
                  <a:pt x="19957" y="5422"/>
                  <a:pt x="19896" y="5400"/>
                </a:cubicBezTo>
                <a:cubicBezTo>
                  <a:pt x="19810" y="5366"/>
                  <a:pt x="19720" y="5345"/>
                  <a:pt x="19634" y="5316"/>
                </a:cubicBezTo>
                <a:cubicBezTo>
                  <a:pt x="19563" y="5292"/>
                  <a:pt x="19496" y="5257"/>
                  <a:pt x="19426" y="5236"/>
                </a:cubicBezTo>
                <a:cubicBezTo>
                  <a:pt x="19333" y="5209"/>
                  <a:pt x="19256" y="5154"/>
                  <a:pt x="19170" y="5116"/>
                </a:cubicBezTo>
                <a:cubicBezTo>
                  <a:pt x="19146" y="5105"/>
                  <a:pt x="19117" y="5108"/>
                  <a:pt x="19097" y="5096"/>
                </a:cubicBezTo>
                <a:cubicBezTo>
                  <a:pt x="19082" y="5087"/>
                  <a:pt x="19078" y="5060"/>
                  <a:pt x="19069" y="5042"/>
                </a:cubicBezTo>
                <a:cubicBezTo>
                  <a:pt x="19120" y="5023"/>
                  <a:pt x="19135" y="4982"/>
                  <a:pt x="19131" y="4931"/>
                </a:cubicBezTo>
                <a:cubicBezTo>
                  <a:pt x="19130" y="4927"/>
                  <a:pt x="19141" y="4922"/>
                  <a:pt x="19145" y="4917"/>
                </a:cubicBezTo>
                <a:cubicBezTo>
                  <a:pt x="19160" y="4900"/>
                  <a:pt x="19174" y="4880"/>
                  <a:pt x="19179" y="4854"/>
                </a:cubicBezTo>
                <a:cubicBezTo>
                  <a:pt x="19197" y="4838"/>
                  <a:pt x="19218" y="4824"/>
                  <a:pt x="19232" y="4805"/>
                </a:cubicBezTo>
                <a:cubicBezTo>
                  <a:pt x="19280" y="4728"/>
                  <a:pt x="19330" y="4653"/>
                  <a:pt x="19372" y="4572"/>
                </a:cubicBezTo>
                <a:cubicBezTo>
                  <a:pt x="19422" y="4474"/>
                  <a:pt x="19421" y="4467"/>
                  <a:pt x="19315" y="4419"/>
                </a:cubicBezTo>
                <a:cubicBezTo>
                  <a:pt x="19201" y="4368"/>
                  <a:pt x="19081" y="4329"/>
                  <a:pt x="18960" y="4282"/>
                </a:cubicBezTo>
                <a:cubicBezTo>
                  <a:pt x="18969" y="4196"/>
                  <a:pt x="18966" y="4192"/>
                  <a:pt x="18861" y="4191"/>
                </a:cubicBezTo>
                <a:cubicBezTo>
                  <a:pt x="18802" y="4191"/>
                  <a:pt x="18743" y="4192"/>
                  <a:pt x="18685" y="4198"/>
                </a:cubicBezTo>
                <a:cubicBezTo>
                  <a:pt x="18631" y="4205"/>
                  <a:pt x="18577" y="4217"/>
                  <a:pt x="18522" y="4228"/>
                </a:cubicBezTo>
                <a:cubicBezTo>
                  <a:pt x="18560" y="4166"/>
                  <a:pt x="18599" y="4104"/>
                  <a:pt x="18640" y="4038"/>
                </a:cubicBezTo>
                <a:cubicBezTo>
                  <a:pt x="18625" y="4031"/>
                  <a:pt x="18610" y="4023"/>
                  <a:pt x="18595" y="4015"/>
                </a:cubicBezTo>
                <a:cubicBezTo>
                  <a:pt x="18605" y="4007"/>
                  <a:pt x="18613" y="3999"/>
                  <a:pt x="18641" y="3977"/>
                </a:cubicBezTo>
                <a:cubicBezTo>
                  <a:pt x="18567" y="3960"/>
                  <a:pt x="18509" y="3932"/>
                  <a:pt x="18452" y="3932"/>
                </a:cubicBezTo>
                <a:cubicBezTo>
                  <a:pt x="18450" y="3932"/>
                  <a:pt x="18448" y="3932"/>
                  <a:pt x="18446" y="3932"/>
                </a:cubicBezTo>
                <a:cubicBezTo>
                  <a:pt x="18188" y="3938"/>
                  <a:pt x="17931" y="3941"/>
                  <a:pt x="17675" y="3963"/>
                </a:cubicBezTo>
                <a:cubicBezTo>
                  <a:pt x="17488" y="3979"/>
                  <a:pt x="17303" y="4022"/>
                  <a:pt x="17118" y="4054"/>
                </a:cubicBezTo>
                <a:cubicBezTo>
                  <a:pt x="17088" y="4061"/>
                  <a:pt x="17058" y="4064"/>
                  <a:pt x="17015" y="4071"/>
                </a:cubicBezTo>
                <a:cubicBezTo>
                  <a:pt x="17101" y="3989"/>
                  <a:pt x="17174" y="3917"/>
                  <a:pt x="17250" y="3842"/>
                </a:cubicBezTo>
                <a:cubicBezTo>
                  <a:pt x="17241" y="3832"/>
                  <a:pt x="17232" y="3822"/>
                  <a:pt x="17232" y="3822"/>
                </a:cubicBezTo>
                <a:lnTo>
                  <a:pt x="17232" y="3822"/>
                </a:lnTo>
                <a:cubicBezTo>
                  <a:pt x="17232" y="3822"/>
                  <a:pt x="17232" y="3822"/>
                  <a:pt x="17232" y="3822"/>
                </a:cubicBezTo>
                <a:cubicBezTo>
                  <a:pt x="17258" y="3770"/>
                  <a:pt x="17282" y="3724"/>
                  <a:pt x="17307" y="3673"/>
                </a:cubicBezTo>
                <a:cubicBezTo>
                  <a:pt x="17287" y="3670"/>
                  <a:pt x="17267" y="3666"/>
                  <a:pt x="17263" y="3665"/>
                </a:cubicBezTo>
                <a:cubicBezTo>
                  <a:pt x="17325" y="3548"/>
                  <a:pt x="17387" y="3430"/>
                  <a:pt x="17451" y="3315"/>
                </a:cubicBezTo>
                <a:cubicBezTo>
                  <a:pt x="17477" y="3265"/>
                  <a:pt x="17459" y="3240"/>
                  <a:pt x="17413" y="3215"/>
                </a:cubicBezTo>
                <a:cubicBezTo>
                  <a:pt x="17310" y="3161"/>
                  <a:pt x="17200" y="3163"/>
                  <a:pt x="17088" y="3157"/>
                </a:cubicBezTo>
                <a:cubicBezTo>
                  <a:pt x="17041" y="3154"/>
                  <a:pt x="16989" y="3166"/>
                  <a:pt x="16957" y="3112"/>
                </a:cubicBezTo>
                <a:cubicBezTo>
                  <a:pt x="16950" y="3101"/>
                  <a:pt x="16927" y="3097"/>
                  <a:pt x="16911" y="3096"/>
                </a:cubicBezTo>
                <a:cubicBezTo>
                  <a:pt x="16882" y="3093"/>
                  <a:pt x="16853" y="3091"/>
                  <a:pt x="16823" y="3091"/>
                </a:cubicBezTo>
                <a:cubicBezTo>
                  <a:pt x="16724" y="3091"/>
                  <a:pt x="16625" y="3110"/>
                  <a:pt x="16526" y="3146"/>
                </a:cubicBezTo>
                <a:cubicBezTo>
                  <a:pt x="16537" y="3161"/>
                  <a:pt x="16545" y="3169"/>
                  <a:pt x="16559" y="3186"/>
                </a:cubicBezTo>
                <a:cubicBezTo>
                  <a:pt x="16528" y="3181"/>
                  <a:pt x="16504" y="3177"/>
                  <a:pt x="16475" y="3172"/>
                </a:cubicBezTo>
                <a:cubicBezTo>
                  <a:pt x="16478" y="3129"/>
                  <a:pt x="16481" y="3085"/>
                  <a:pt x="16484" y="3040"/>
                </a:cubicBezTo>
                <a:cubicBezTo>
                  <a:pt x="16487" y="2987"/>
                  <a:pt x="16481" y="2964"/>
                  <a:pt x="16450" y="2964"/>
                </a:cubicBezTo>
                <a:cubicBezTo>
                  <a:pt x="16438" y="2964"/>
                  <a:pt x="16422" y="2968"/>
                  <a:pt x="16401" y="2975"/>
                </a:cubicBezTo>
                <a:cubicBezTo>
                  <a:pt x="16334" y="2996"/>
                  <a:pt x="16269" y="3027"/>
                  <a:pt x="16207" y="3058"/>
                </a:cubicBezTo>
                <a:cubicBezTo>
                  <a:pt x="16017" y="3150"/>
                  <a:pt x="15827" y="3244"/>
                  <a:pt x="15627" y="3343"/>
                </a:cubicBezTo>
                <a:cubicBezTo>
                  <a:pt x="15619" y="3279"/>
                  <a:pt x="15607" y="3226"/>
                  <a:pt x="15605" y="3173"/>
                </a:cubicBezTo>
                <a:cubicBezTo>
                  <a:pt x="15603" y="3131"/>
                  <a:pt x="15587" y="3113"/>
                  <a:pt x="15561" y="3113"/>
                </a:cubicBezTo>
                <a:cubicBezTo>
                  <a:pt x="15551" y="3113"/>
                  <a:pt x="15540" y="3116"/>
                  <a:pt x="15527" y="3121"/>
                </a:cubicBezTo>
                <a:cubicBezTo>
                  <a:pt x="15471" y="3140"/>
                  <a:pt x="15413" y="3157"/>
                  <a:pt x="15364" y="3189"/>
                </a:cubicBezTo>
                <a:cubicBezTo>
                  <a:pt x="15206" y="3294"/>
                  <a:pt x="15060" y="3414"/>
                  <a:pt x="14927" y="3552"/>
                </a:cubicBezTo>
                <a:cubicBezTo>
                  <a:pt x="14789" y="3693"/>
                  <a:pt x="14637" y="3819"/>
                  <a:pt x="14487" y="3949"/>
                </a:cubicBezTo>
                <a:cubicBezTo>
                  <a:pt x="14345" y="4073"/>
                  <a:pt x="14201" y="4195"/>
                  <a:pt x="14057" y="4317"/>
                </a:cubicBezTo>
                <a:cubicBezTo>
                  <a:pt x="14043" y="4329"/>
                  <a:pt x="14030" y="4339"/>
                  <a:pt x="14002" y="4344"/>
                </a:cubicBezTo>
                <a:cubicBezTo>
                  <a:pt x="14222" y="3880"/>
                  <a:pt x="14448" y="3418"/>
                  <a:pt x="14659" y="2949"/>
                </a:cubicBezTo>
                <a:cubicBezTo>
                  <a:pt x="14868" y="2482"/>
                  <a:pt x="15066" y="2010"/>
                  <a:pt x="15259" y="1537"/>
                </a:cubicBezTo>
                <a:cubicBezTo>
                  <a:pt x="15452" y="1062"/>
                  <a:pt x="15614" y="572"/>
                  <a:pt x="15785" y="92"/>
                </a:cubicBezTo>
                <a:cubicBezTo>
                  <a:pt x="15683" y="59"/>
                  <a:pt x="15597" y="30"/>
                  <a:pt x="15509" y="4"/>
                </a:cubicBezTo>
                <a:cubicBezTo>
                  <a:pt x="15503" y="2"/>
                  <a:pt x="15496" y="1"/>
                  <a:pt x="15488" y="1"/>
                </a:cubicBezTo>
                <a:close/>
              </a:path>
            </a:pathLst>
          </a:custGeom>
          <a:solidFill>
            <a:srgbClr val="FFFFFF">
              <a:alpha val="21568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" name="Google Shape;141;p37"/>
          <p:cNvSpPr/>
          <p:nvPr/>
        </p:nvSpPr>
        <p:spPr>
          <a:xfrm rot="-4190590">
            <a:off x="2380635" y="-276898"/>
            <a:ext cx="1065173" cy="931746"/>
          </a:xfrm>
          <a:custGeom>
            <a:avLst/>
            <a:gdLst/>
            <a:ahLst/>
            <a:cxnLst/>
            <a:rect l="l" t="t" r="r" b="b"/>
            <a:pathLst>
              <a:path w="37521" h="32821" extrusionOk="0">
                <a:moveTo>
                  <a:pt x="26707" y="0"/>
                </a:moveTo>
                <a:cubicBezTo>
                  <a:pt x="26685" y="0"/>
                  <a:pt x="26661" y="13"/>
                  <a:pt x="26641" y="39"/>
                </a:cubicBezTo>
                <a:cubicBezTo>
                  <a:pt x="26545" y="161"/>
                  <a:pt x="26394" y="228"/>
                  <a:pt x="26328" y="385"/>
                </a:cubicBezTo>
                <a:cubicBezTo>
                  <a:pt x="26298" y="456"/>
                  <a:pt x="26209" y="499"/>
                  <a:pt x="26148" y="559"/>
                </a:cubicBezTo>
                <a:cubicBezTo>
                  <a:pt x="25798" y="898"/>
                  <a:pt x="25454" y="1240"/>
                  <a:pt x="25100" y="1573"/>
                </a:cubicBezTo>
                <a:cubicBezTo>
                  <a:pt x="25000" y="1667"/>
                  <a:pt x="24872" y="1732"/>
                  <a:pt x="24744" y="1819"/>
                </a:cubicBezTo>
                <a:cubicBezTo>
                  <a:pt x="24724" y="1776"/>
                  <a:pt x="24701" y="1738"/>
                  <a:pt x="24688" y="1696"/>
                </a:cubicBezTo>
                <a:cubicBezTo>
                  <a:pt x="24665" y="1619"/>
                  <a:pt x="24621" y="1584"/>
                  <a:pt x="24562" y="1584"/>
                </a:cubicBezTo>
                <a:cubicBezTo>
                  <a:pt x="24540" y="1584"/>
                  <a:pt x="24516" y="1589"/>
                  <a:pt x="24490" y="1598"/>
                </a:cubicBezTo>
                <a:cubicBezTo>
                  <a:pt x="24413" y="1625"/>
                  <a:pt x="24327" y="1645"/>
                  <a:pt x="24266" y="1694"/>
                </a:cubicBezTo>
                <a:cubicBezTo>
                  <a:pt x="23997" y="1910"/>
                  <a:pt x="23720" y="2118"/>
                  <a:pt x="23515" y="2406"/>
                </a:cubicBezTo>
                <a:cubicBezTo>
                  <a:pt x="23432" y="2524"/>
                  <a:pt x="23308" y="2614"/>
                  <a:pt x="23200" y="2717"/>
                </a:cubicBezTo>
                <a:cubicBezTo>
                  <a:pt x="23090" y="2530"/>
                  <a:pt x="22973" y="2337"/>
                  <a:pt x="22862" y="2141"/>
                </a:cubicBezTo>
                <a:cubicBezTo>
                  <a:pt x="22829" y="2082"/>
                  <a:pt x="22792" y="2054"/>
                  <a:pt x="22740" y="2054"/>
                </a:cubicBezTo>
                <a:cubicBezTo>
                  <a:pt x="22719" y="2054"/>
                  <a:pt x="22696" y="2059"/>
                  <a:pt x="22670" y="2067"/>
                </a:cubicBezTo>
                <a:cubicBezTo>
                  <a:pt x="22500" y="2123"/>
                  <a:pt x="22383" y="2243"/>
                  <a:pt x="22274" y="2376"/>
                </a:cubicBezTo>
                <a:cubicBezTo>
                  <a:pt x="22162" y="2512"/>
                  <a:pt x="22052" y="2651"/>
                  <a:pt x="21943" y="2792"/>
                </a:cubicBezTo>
                <a:cubicBezTo>
                  <a:pt x="21900" y="2846"/>
                  <a:pt x="21866" y="2908"/>
                  <a:pt x="21822" y="2975"/>
                </a:cubicBezTo>
                <a:cubicBezTo>
                  <a:pt x="21796" y="2962"/>
                  <a:pt x="21765" y="2948"/>
                  <a:pt x="21737" y="2932"/>
                </a:cubicBezTo>
                <a:cubicBezTo>
                  <a:pt x="21685" y="2900"/>
                  <a:pt x="21648" y="2884"/>
                  <a:pt x="21616" y="2884"/>
                </a:cubicBezTo>
                <a:cubicBezTo>
                  <a:pt x="21574" y="2884"/>
                  <a:pt x="21543" y="2914"/>
                  <a:pt x="21498" y="2980"/>
                </a:cubicBezTo>
                <a:cubicBezTo>
                  <a:pt x="21370" y="3167"/>
                  <a:pt x="21220" y="3328"/>
                  <a:pt x="21029" y="3455"/>
                </a:cubicBezTo>
                <a:cubicBezTo>
                  <a:pt x="20977" y="3489"/>
                  <a:pt x="20952" y="3565"/>
                  <a:pt x="20916" y="3621"/>
                </a:cubicBezTo>
                <a:cubicBezTo>
                  <a:pt x="20850" y="3555"/>
                  <a:pt x="20782" y="3481"/>
                  <a:pt x="20709" y="3411"/>
                </a:cubicBezTo>
                <a:cubicBezTo>
                  <a:pt x="20679" y="3382"/>
                  <a:pt x="20645" y="3367"/>
                  <a:pt x="20610" y="3367"/>
                </a:cubicBezTo>
                <a:cubicBezTo>
                  <a:pt x="20580" y="3367"/>
                  <a:pt x="20549" y="3378"/>
                  <a:pt x="20520" y="3402"/>
                </a:cubicBezTo>
                <a:cubicBezTo>
                  <a:pt x="20456" y="3456"/>
                  <a:pt x="20393" y="3515"/>
                  <a:pt x="20339" y="3581"/>
                </a:cubicBezTo>
                <a:cubicBezTo>
                  <a:pt x="20221" y="3725"/>
                  <a:pt x="20108" y="3874"/>
                  <a:pt x="19993" y="4021"/>
                </a:cubicBezTo>
                <a:cubicBezTo>
                  <a:pt x="19986" y="4029"/>
                  <a:pt x="19976" y="4039"/>
                  <a:pt x="19973" y="4049"/>
                </a:cubicBezTo>
                <a:cubicBezTo>
                  <a:pt x="19932" y="4168"/>
                  <a:pt x="19885" y="4274"/>
                  <a:pt x="19742" y="4319"/>
                </a:cubicBezTo>
                <a:cubicBezTo>
                  <a:pt x="19697" y="4333"/>
                  <a:pt x="19680" y="4436"/>
                  <a:pt x="19650" y="4500"/>
                </a:cubicBezTo>
                <a:cubicBezTo>
                  <a:pt x="19614" y="4575"/>
                  <a:pt x="19577" y="4651"/>
                  <a:pt x="19532" y="4742"/>
                </a:cubicBezTo>
                <a:cubicBezTo>
                  <a:pt x="19384" y="4508"/>
                  <a:pt x="19256" y="4296"/>
                  <a:pt x="19116" y="4090"/>
                </a:cubicBezTo>
                <a:cubicBezTo>
                  <a:pt x="19095" y="4060"/>
                  <a:pt x="19022" y="4065"/>
                  <a:pt x="18978" y="4057"/>
                </a:cubicBezTo>
                <a:cubicBezTo>
                  <a:pt x="18795" y="3873"/>
                  <a:pt x="18605" y="3683"/>
                  <a:pt x="18414" y="3497"/>
                </a:cubicBezTo>
                <a:cubicBezTo>
                  <a:pt x="18401" y="3485"/>
                  <a:pt x="18377" y="3479"/>
                  <a:pt x="18354" y="3479"/>
                </a:cubicBezTo>
                <a:cubicBezTo>
                  <a:pt x="18341" y="3479"/>
                  <a:pt x="18328" y="3481"/>
                  <a:pt x="18317" y="3484"/>
                </a:cubicBezTo>
                <a:cubicBezTo>
                  <a:pt x="18194" y="3522"/>
                  <a:pt x="18098" y="3591"/>
                  <a:pt x="18034" y="3710"/>
                </a:cubicBezTo>
                <a:cubicBezTo>
                  <a:pt x="17972" y="3828"/>
                  <a:pt x="17884" y="3932"/>
                  <a:pt x="17810" y="4043"/>
                </a:cubicBezTo>
                <a:cubicBezTo>
                  <a:pt x="17773" y="4099"/>
                  <a:pt x="17740" y="4160"/>
                  <a:pt x="17704" y="4219"/>
                </a:cubicBezTo>
                <a:cubicBezTo>
                  <a:pt x="17663" y="4190"/>
                  <a:pt x="17629" y="4175"/>
                  <a:pt x="17599" y="4175"/>
                </a:cubicBezTo>
                <a:cubicBezTo>
                  <a:pt x="17554" y="4175"/>
                  <a:pt x="17518" y="4209"/>
                  <a:pt x="17484" y="4286"/>
                </a:cubicBezTo>
                <a:cubicBezTo>
                  <a:pt x="17370" y="4533"/>
                  <a:pt x="17268" y="4789"/>
                  <a:pt x="17164" y="5031"/>
                </a:cubicBezTo>
                <a:cubicBezTo>
                  <a:pt x="17103" y="4978"/>
                  <a:pt x="17023" y="4906"/>
                  <a:pt x="16944" y="4836"/>
                </a:cubicBezTo>
                <a:cubicBezTo>
                  <a:pt x="16904" y="4800"/>
                  <a:pt x="16864" y="4781"/>
                  <a:pt x="16827" y="4781"/>
                </a:cubicBezTo>
                <a:cubicBezTo>
                  <a:pt x="16787" y="4781"/>
                  <a:pt x="16749" y="4803"/>
                  <a:pt x="16716" y="4851"/>
                </a:cubicBezTo>
                <a:cubicBezTo>
                  <a:pt x="16624" y="4984"/>
                  <a:pt x="16532" y="5122"/>
                  <a:pt x="16471" y="5269"/>
                </a:cubicBezTo>
                <a:cubicBezTo>
                  <a:pt x="16384" y="5484"/>
                  <a:pt x="16321" y="5711"/>
                  <a:pt x="16254" y="5933"/>
                </a:cubicBezTo>
                <a:cubicBezTo>
                  <a:pt x="16233" y="6005"/>
                  <a:pt x="16229" y="6082"/>
                  <a:pt x="16215" y="6163"/>
                </a:cubicBezTo>
                <a:cubicBezTo>
                  <a:pt x="16079" y="6188"/>
                  <a:pt x="16059" y="6215"/>
                  <a:pt x="16056" y="6445"/>
                </a:cubicBezTo>
                <a:cubicBezTo>
                  <a:pt x="16054" y="6610"/>
                  <a:pt x="16068" y="6775"/>
                  <a:pt x="16061" y="6941"/>
                </a:cubicBezTo>
                <a:cubicBezTo>
                  <a:pt x="16055" y="7088"/>
                  <a:pt x="16030" y="7234"/>
                  <a:pt x="16014" y="7382"/>
                </a:cubicBezTo>
                <a:cubicBezTo>
                  <a:pt x="15916" y="7319"/>
                  <a:pt x="15818" y="7258"/>
                  <a:pt x="15723" y="7193"/>
                </a:cubicBezTo>
                <a:cubicBezTo>
                  <a:pt x="15692" y="7172"/>
                  <a:pt x="15662" y="7162"/>
                  <a:pt x="15635" y="7162"/>
                </a:cubicBezTo>
                <a:cubicBezTo>
                  <a:pt x="15593" y="7162"/>
                  <a:pt x="15558" y="7189"/>
                  <a:pt x="15538" y="7242"/>
                </a:cubicBezTo>
                <a:cubicBezTo>
                  <a:pt x="15477" y="7403"/>
                  <a:pt x="15427" y="7571"/>
                  <a:pt x="15377" y="7736"/>
                </a:cubicBezTo>
                <a:cubicBezTo>
                  <a:pt x="15348" y="7835"/>
                  <a:pt x="15314" y="7936"/>
                  <a:pt x="15302" y="8037"/>
                </a:cubicBezTo>
                <a:cubicBezTo>
                  <a:pt x="15267" y="8302"/>
                  <a:pt x="15242" y="8569"/>
                  <a:pt x="15214" y="8837"/>
                </a:cubicBezTo>
                <a:cubicBezTo>
                  <a:pt x="15205" y="8832"/>
                  <a:pt x="15186" y="8813"/>
                  <a:pt x="15168" y="8811"/>
                </a:cubicBezTo>
                <a:cubicBezTo>
                  <a:pt x="15147" y="8808"/>
                  <a:pt x="15123" y="8803"/>
                  <a:pt x="15101" y="8803"/>
                </a:cubicBezTo>
                <a:cubicBezTo>
                  <a:pt x="15085" y="8803"/>
                  <a:pt x="15071" y="8805"/>
                  <a:pt x="15061" y="8813"/>
                </a:cubicBezTo>
                <a:cubicBezTo>
                  <a:pt x="15027" y="8837"/>
                  <a:pt x="14998" y="8881"/>
                  <a:pt x="14990" y="8922"/>
                </a:cubicBezTo>
                <a:cubicBezTo>
                  <a:pt x="14983" y="8966"/>
                  <a:pt x="15000" y="9016"/>
                  <a:pt x="15008" y="9063"/>
                </a:cubicBezTo>
                <a:cubicBezTo>
                  <a:pt x="15047" y="9287"/>
                  <a:pt x="15004" y="9503"/>
                  <a:pt x="14950" y="9723"/>
                </a:cubicBezTo>
                <a:cubicBezTo>
                  <a:pt x="14886" y="9980"/>
                  <a:pt x="14854" y="10246"/>
                  <a:pt x="14794" y="10504"/>
                </a:cubicBezTo>
                <a:cubicBezTo>
                  <a:pt x="14778" y="10576"/>
                  <a:pt x="14729" y="10635"/>
                  <a:pt x="14840" y="10663"/>
                </a:cubicBezTo>
                <a:cubicBezTo>
                  <a:pt x="14739" y="10740"/>
                  <a:pt x="14711" y="10861"/>
                  <a:pt x="14757" y="10976"/>
                </a:cubicBezTo>
                <a:cubicBezTo>
                  <a:pt x="14769" y="11005"/>
                  <a:pt x="14759" y="11045"/>
                  <a:pt x="14756" y="11080"/>
                </a:cubicBezTo>
                <a:cubicBezTo>
                  <a:pt x="14744" y="11187"/>
                  <a:pt x="14727" y="11292"/>
                  <a:pt x="14720" y="11399"/>
                </a:cubicBezTo>
                <a:cubicBezTo>
                  <a:pt x="14713" y="11489"/>
                  <a:pt x="14717" y="11580"/>
                  <a:pt x="14723" y="11667"/>
                </a:cubicBezTo>
                <a:cubicBezTo>
                  <a:pt x="14716" y="11725"/>
                  <a:pt x="14691" y="11790"/>
                  <a:pt x="14707" y="11844"/>
                </a:cubicBezTo>
                <a:cubicBezTo>
                  <a:pt x="14723" y="11903"/>
                  <a:pt x="14558" y="11944"/>
                  <a:pt x="14667" y="11982"/>
                </a:cubicBezTo>
                <a:cubicBezTo>
                  <a:pt x="14664" y="12046"/>
                  <a:pt x="14677" y="12113"/>
                  <a:pt x="14653" y="12132"/>
                </a:cubicBezTo>
                <a:cubicBezTo>
                  <a:pt x="14569" y="12198"/>
                  <a:pt x="14605" y="12291"/>
                  <a:pt x="14577" y="12367"/>
                </a:cubicBezTo>
                <a:cubicBezTo>
                  <a:pt x="14501" y="12576"/>
                  <a:pt x="14412" y="12779"/>
                  <a:pt x="14326" y="12984"/>
                </a:cubicBezTo>
                <a:cubicBezTo>
                  <a:pt x="14311" y="13021"/>
                  <a:pt x="14289" y="13057"/>
                  <a:pt x="14245" y="13091"/>
                </a:cubicBezTo>
                <a:cubicBezTo>
                  <a:pt x="14223" y="12934"/>
                  <a:pt x="14202" y="12779"/>
                  <a:pt x="14181" y="12624"/>
                </a:cubicBezTo>
                <a:cubicBezTo>
                  <a:pt x="14150" y="12394"/>
                  <a:pt x="14121" y="12167"/>
                  <a:pt x="14093" y="11939"/>
                </a:cubicBezTo>
                <a:cubicBezTo>
                  <a:pt x="14072" y="11777"/>
                  <a:pt x="14063" y="11612"/>
                  <a:pt x="14029" y="11453"/>
                </a:cubicBezTo>
                <a:cubicBezTo>
                  <a:pt x="13962" y="11137"/>
                  <a:pt x="13872" y="10825"/>
                  <a:pt x="13812" y="10508"/>
                </a:cubicBezTo>
                <a:cubicBezTo>
                  <a:pt x="13764" y="10259"/>
                  <a:pt x="13747" y="10006"/>
                  <a:pt x="13716" y="9754"/>
                </a:cubicBezTo>
                <a:cubicBezTo>
                  <a:pt x="13709" y="9685"/>
                  <a:pt x="13704" y="9614"/>
                  <a:pt x="13684" y="9547"/>
                </a:cubicBezTo>
                <a:cubicBezTo>
                  <a:pt x="13675" y="9515"/>
                  <a:pt x="13636" y="9491"/>
                  <a:pt x="13596" y="9471"/>
                </a:cubicBezTo>
                <a:cubicBezTo>
                  <a:pt x="13567" y="9212"/>
                  <a:pt x="13469" y="8967"/>
                  <a:pt x="13358" y="8725"/>
                </a:cubicBezTo>
                <a:cubicBezTo>
                  <a:pt x="13315" y="8636"/>
                  <a:pt x="13298" y="8533"/>
                  <a:pt x="13272" y="8435"/>
                </a:cubicBezTo>
                <a:cubicBezTo>
                  <a:pt x="13263" y="8407"/>
                  <a:pt x="13263" y="8380"/>
                  <a:pt x="13257" y="8354"/>
                </a:cubicBezTo>
                <a:cubicBezTo>
                  <a:pt x="13229" y="8227"/>
                  <a:pt x="13189" y="8167"/>
                  <a:pt x="13125" y="8167"/>
                </a:cubicBezTo>
                <a:cubicBezTo>
                  <a:pt x="13085" y="8167"/>
                  <a:pt x="13036" y="8190"/>
                  <a:pt x="12973" y="8234"/>
                </a:cubicBezTo>
                <a:cubicBezTo>
                  <a:pt x="12955" y="8247"/>
                  <a:pt x="12937" y="8261"/>
                  <a:pt x="12929" y="8267"/>
                </a:cubicBezTo>
                <a:cubicBezTo>
                  <a:pt x="12833" y="7999"/>
                  <a:pt x="12723" y="7736"/>
                  <a:pt x="12648" y="7465"/>
                </a:cubicBezTo>
                <a:cubicBezTo>
                  <a:pt x="12593" y="7268"/>
                  <a:pt x="12579" y="7058"/>
                  <a:pt x="12548" y="6854"/>
                </a:cubicBezTo>
                <a:cubicBezTo>
                  <a:pt x="12542" y="6811"/>
                  <a:pt x="12542" y="6768"/>
                  <a:pt x="12533" y="6727"/>
                </a:cubicBezTo>
                <a:cubicBezTo>
                  <a:pt x="12503" y="6589"/>
                  <a:pt x="12476" y="6537"/>
                  <a:pt x="12399" y="6537"/>
                </a:cubicBezTo>
                <a:cubicBezTo>
                  <a:pt x="12366" y="6537"/>
                  <a:pt x="12323" y="6547"/>
                  <a:pt x="12267" y="6563"/>
                </a:cubicBezTo>
                <a:cubicBezTo>
                  <a:pt x="12219" y="6277"/>
                  <a:pt x="12051" y="6053"/>
                  <a:pt x="11884" y="5832"/>
                </a:cubicBezTo>
                <a:cubicBezTo>
                  <a:pt x="11818" y="5745"/>
                  <a:pt x="11755" y="5704"/>
                  <a:pt x="11685" y="5704"/>
                </a:cubicBezTo>
                <a:cubicBezTo>
                  <a:pt x="11627" y="5704"/>
                  <a:pt x="11565" y="5732"/>
                  <a:pt x="11494" y="5786"/>
                </a:cubicBezTo>
                <a:cubicBezTo>
                  <a:pt x="11406" y="5850"/>
                  <a:pt x="11317" y="5911"/>
                  <a:pt x="11234" y="5983"/>
                </a:cubicBezTo>
                <a:cubicBezTo>
                  <a:pt x="11169" y="6041"/>
                  <a:pt x="11115" y="6111"/>
                  <a:pt x="11055" y="6175"/>
                </a:cubicBezTo>
                <a:cubicBezTo>
                  <a:pt x="10986" y="5859"/>
                  <a:pt x="10762" y="5614"/>
                  <a:pt x="10608" y="5333"/>
                </a:cubicBezTo>
                <a:cubicBezTo>
                  <a:pt x="10495" y="5128"/>
                  <a:pt x="10401" y="4913"/>
                  <a:pt x="10300" y="4702"/>
                </a:cubicBezTo>
                <a:cubicBezTo>
                  <a:pt x="10226" y="4546"/>
                  <a:pt x="10182" y="4474"/>
                  <a:pt x="10114" y="4474"/>
                </a:cubicBezTo>
                <a:cubicBezTo>
                  <a:pt x="10061" y="4474"/>
                  <a:pt x="9993" y="4516"/>
                  <a:pt x="9886" y="4594"/>
                </a:cubicBezTo>
                <a:cubicBezTo>
                  <a:pt x="9775" y="4403"/>
                  <a:pt x="9664" y="4213"/>
                  <a:pt x="9559" y="4021"/>
                </a:cubicBezTo>
                <a:cubicBezTo>
                  <a:pt x="9506" y="3922"/>
                  <a:pt x="9480" y="3882"/>
                  <a:pt x="9437" y="3882"/>
                </a:cubicBezTo>
                <a:cubicBezTo>
                  <a:pt x="9412" y="3882"/>
                  <a:pt x="9381" y="3896"/>
                  <a:pt x="9336" y="3918"/>
                </a:cubicBezTo>
                <a:cubicBezTo>
                  <a:pt x="9181" y="3709"/>
                  <a:pt x="9035" y="3497"/>
                  <a:pt x="8870" y="3303"/>
                </a:cubicBezTo>
                <a:cubicBezTo>
                  <a:pt x="8829" y="3254"/>
                  <a:pt x="8795" y="3232"/>
                  <a:pt x="8759" y="3232"/>
                </a:cubicBezTo>
                <a:cubicBezTo>
                  <a:pt x="8715" y="3232"/>
                  <a:pt x="8669" y="3266"/>
                  <a:pt x="8610" y="3328"/>
                </a:cubicBezTo>
                <a:cubicBezTo>
                  <a:pt x="8515" y="3424"/>
                  <a:pt x="8415" y="3513"/>
                  <a:pt x="8313" y="3611"/>
                </a:cubicBezTo>
                <a:cubicBezTo>
                  <a:pt x="8150" y="3351"/>
                  <a:pt x="7979" y="3082"/>
                  <a:pt x="7805" y="2805"/>
                </a:cubicBezTo>
                <a:cubicBezTo>
                  <a:pt x="7778" y="2826"/>
                  <a:pt x="7752" y="2845"/>
                  <a:pt x="7738" y="2855"/>
                </a:cubicBezTo>
                <a:cubicBezTo>
                  <a:pt x="7515" y="2653"/>
                  <a:pt x="7411" y="2340"/>
                  <a:pt x="7114" y="2207"/>
                </a:cubicBezTo>
                <a:cubicBezTo>
                  <a:pt x="7073" y="2189"/>
                  <a:pt x="7049" y="2179"/>
                  <a:pt x="7031" y="2179"/>
                </a:cubicBezTo>
                <a:cubicBezTo>
                  <a:pt x="7007" y="2179"/>
                  <a:pt x="6994" y="2198"/>
                  <a:pt x="6964" y="2244"/>
                </a:cubicBezTo>
                <a:cubicBezTo>
                  <a:pt x="6755" y="1978"/>
                  <a:pt x="6543" y="1712"/>
                  <a:pt x="6336" y="1441"/>
                </a:cubicBezTo>
                <a:cubicBezTo>
                  <a:pt x="6218" y="1285"/>
                  <a:pt x="6112" y="1121"/>
                  <a:pt x="5989" y="968"/>
                </a:cubicBezTo>
                <a:cubicBezTo>
                  <a:pt x="5942" y="910"/>
                  <a:pt x="5865" y="876"/>
                  <a:pt x="5802" y="831"/>
                </a:cubicBezTo>
                <a:cubicBezTo>
                  <a:pt x="5776" y="895"/>
                  <a:pt x="5727" y="962"/>
                  <a:pt x="5731" y="1025"/>
                </a:cubicBezTo>
                <a:cubicBezTo>
                  <a:pt x="5742" y="1249"/>
                  <a:pt x="5766" y="1473"/>
                  <a:pt x="5798" y="1696"/>
                </a:cubicBezTo>
                <a:cubicBezTo>
                  <a:pt x="5830" y="1922"/>
                  <a:pt x="5878" y="2146"/>
                  <a:pt x="5917" y="2372"/>
                </a:cubicBezTo>
                <a:cubicBezTo>
                  <a:pt x="5907" y="2368"/>
                  <a:pt x="5896" y="2366"/>
                  <a:pt x="5885" y="2362"/>
                </a:cubicBezTo>
                <a:cubicBezTo>
                  <a:pt x="5864" y="2396"/>
                  <a:pt x="5821" y="2434"/>
                  <a:pt x="5824" y="2465"/>
                </a:cubicBezTo>
                <a:cubicBezTo>
                  <a:pt x="5842" y="2681"/>
                  <a:pt x="5874" y="2895"/>
                  <a:pt x="5891" y="3111"/>
                </a:cubicBezTo>
                <a:cubicBezTo>
                  <a:pt x="5899" y="3178"/>
                  <a:pt x="5860" y="3249"/>
                  <a:pt x="5865" y="3317"/>
                </a:cubicBezTo>
                <a:cubicBezTo>
                  <a:pt x="5874" y="3452"/>
                  <a:pt x="5900" y="3586"/>
                  <a:pt x="5919" y="3729"/>
                </a:cubicBezTo>
                <a:cubicBezTo>
                  <a:pt x="5893" y="3721"/>
                  <a:pt x="5869" y="3714"/>
                  <a:pt x="5844" y="3707"/>
                </a:cubicBezTo>
                <a:cubicBezTo>
                  <a:pt x="5803" y="3694"/>
                  <a:pt x="5767" y="3688"/>
                  <a:pt x="5736" y="3688"/>
                </a:cubicBezTo>
                <a:cubicBezTo>
                  <a:pt x="5642" y="3688"/>
                  <a:pt x="5590" y="3747"/>
                  <a:pt x="5577" y="3877"/>
                </a:cubicBezTo>
                <a:cubicBezTo>
                  <a:pt x="5549" y="4146"/>
                  <a:pt x="5528" y="4415"/>
                  <a:pt x="5510" y="4686"/>
                </a:cubicBezTo>
                <a:cubicBezTo>
                  <a:pt x="5505" y="4768"/>
                  <a:pt x="5521" y="4850"/>
                  <a:pt x="5528" y="4940"/>
                </a:cubicBezTo>
                <a:cubicBezTo>
                  <a:pt x="5498" y="4929"/>
                  <a:pt x="5461" y="4914"/>
                  <a:pt x="5422" y="4902"/>
                </a:cubicBezTo>
                <a:cubicBezTo>
                  <a:pt x="5403" y="4896"/>
                  <a:pt x="5386" y="4893"/>
                  <a:pt x="5370" y="4893"/>
                </a:cubicBezTo>
                <a:cubicBezTo>
                  <a:pt x="5318" y="4893"/>
                  <a:pt x="5290" y="4928"/>
                  <a:pt x="5300" y="4994"/>
                </a:cubicBezTo>
                <a:cubicBezTo>
                  <a:pt x="5317" y="5102"/>
                  <a:pt x="5351" y="5206"/>
                  <a:pt x="5369" y="5313"/>
                </a:cubicBezTo>
                <a:cubicBezTo>
                  <a:pt x="5386" y="5432"/>
                  <a:pt x="5403" y="5551"/>
                  <a:pt x="5405" y="5669"/>
                </a:cubicBezTo>
                <a:cubicBezTo>
                  <a:pt x="5409" y="5885"/>
                  <a:pt x="5400" y="6103"/>
                  <a:pt x="5397" y="6298"/>
                </a:cubicBezTo>
                <a:cubicBezTo>
                  <a:pt x="5153" y="6316"/>
                  <a:pt x="4901" y="6329"/>
                  <a:pt x="4650" y="6353"/>
                </a:cubicBezTo>
                <a:cubicBezTo>
                  <a:pt x="4613" y="6355"/>
                  <a:pt x="4553" y="6403"/>
                  <a:pt x="4550" y="6435"/>
                </a:cubicBezTo>
                <a:cubicBezTo>
                  <a:pt x="4529" y="6591"/>
                  <a:pt x="4525" y="6751"/>
                  <a:pt x="4514" y="6919"/>
                </a:cubicBezTo>
                <a:cubicBezTo>
                  <a:pt x="4427" y="6940"/>
                  <a:pt x="4419" y="6964"/>
                  <a:pt x="4460" y="7087"/>
                </a:cubicBezTo>
                <a:cubicBezTo>
                  <a:pt x="4509" y="7233"/>
                  <a:pt x="4548" y="7382"/>
                  <a:pt x="4588" y="7525"/>
                </a:cubicBezTo>
                <a:cubicBezTo>
                  <a:pt x="4424" y="7528"/>
                  <a:pt x="4399" y="7559"/>
                  <a:pt x="4463" y="7706"/>
                </a:cubicBezTo>
                <a:cubicBezTo>
                  <a:pt x="4561" y="7928"/>
                  <a:pt x="4670" y="8146"/>
                  <a:pt x="4768" y="8369"/>
                </a:cubicBezTo>
                <a:cubicBezTo>
                  <a:pt x="4798" y="8436"/>
                  <a:pt x="4805" y="8514"/>
                  <a:pt x="4822" y="8583"/>
                </a:cubicBezTo>
                <a:cubicBezTo>
                  <a:pt x="4704" y="8570"/>
                  <a:pt x="4598" y="8557"/>
                  <a:pt x="4493" y="8546"/>
                </a:cubicBezTo>
                <a:cubicBezTo>
                  <a:pt x="4485" y="8545"/>
                  <a:pt x="4476" y="8545"/>
                  <a:pt x="4468" y="8545"/>
                </a:cubicBezTo>
                <a:cubicBezTo>
                  <a:pt x="4390" y="8545"/>
                  <a:pt x="4356" y="8595"/>
                  <a:pt x="4366" y="8674"/>
                </a:cubicBezTo>
                <a:cubicBezTo>
                  <a:pt x="4375" y="8750"/>
                  <a:pt x="4386" y="8832"/>
                  <a:pt x="4423" y="8896"/>
                </a:cubicBezTo>
                <a:cubicBezTo>
                  <a:pt x="4572" y="9153"/>
                  <a:pt x="4623" y="9441"/>
                  <a:pt x="4707" y="9719"/>
                </a:cubicBezTo>
                <a:cubicBezTo>
                  <a:pt x="4773" y="9936"/>
                  <a:pt x="4880" y="10141"/>
                  <a:pt x="4975" y="10350"/>
                </a:cubicBezTo>
                <a:cubicBezTo>
                  <a:pt x="5014" y="10435"/>
                  <a:pt x="5067" y="10516"/>
                  <a:pt x="5105" y="10581"/>
                </a:cubicBezTo>
                <a:cubicBezTo>
                  <a:pt x="4944" y="10567"/>
                  <a:pt x="4772" y="10547"/>
                  <a:pt x="4599" y="10538"/>
                </a:cubicBezTo>
                <a:cubicBezTo>
                  <a:pt x="4557" y="10536"/>
                  <a:pt x="4514" y="10535"/>
                  <a:pt x="4472" y="10535"/>
                </a:cubicBezTo>
                <a:cubicBezTo>
                  <a:pt x="4390" y="10535"/>
                  <a:pt x="4308" y="10538"/>
                  <a:pt x="4226" y="10540"/>
                </a:cubicBezTo>
                <a:cubicBezTo>
                  <a:pt x="4085" y="10541"/>
                  <a:pt x="4071" y="10558"/>
                  <a:pt x="4080" y="10694"/>
                </a:cubicBezTo>
                <a:cubicBezTo>
                  <a:pt x="4082" y="10716"/>
                  <a:pt x="4082" y="10738"/>
                  <a:pt x="4084" y="10775"/>
                </a:cubicBezTo>
                <a:cubicBezTo>
                  <a:pt x="4016" y="10743"/>
                  <a:pt x="3950" y="10732"/>
                  <a:pt x="3885" y="10732"/>
                </a:cubicBezTo>
                <a:cubicBezTo>
                  <a:pt x="3732" y="10732"/>
                  <a:pt x="3586" y="10794"/>
                  <a:pt x="3437" y="10804"/>
                </a:cubicBezTo>
                <a:cubicBezTo>
                  <a:pt x="3414" y="10805"/>
                  <a:pt x="3373" y="10857"/>
                  <a:pt x="3374" y="10885"/>
                </a:cubicBezTo>
                <a:cubicBezTo>
                  <a:pt x="3382" y="11070"/>
                  <a:pt x="3387" y="11255"/>
                  <a:pt x="3415" y="11437"/>
                </a:cubicBezTo>
                <a:cubicBezTo>
                  <a:pt x="3430" y="11533"/>
                  <a:pt x="3491" y="11621"/>
                  <a:pt x="3541" y="11736"/>
                </a:cubicBezTo>
                <a:lnTo>
                  <a:pt x="3541" y="11736"/>
                </a:lnTo>
                <a:cubicBezTo>
                  <a:pt x="3539" y="11735"/>
                  <a:pt x="3528" y="11730"/>
                  <a:pt x="3516" y="11730"/>
                </a:cubicBezTo>
                <a:cubicBezTo>
                  <a:pt x="3513" y="11730"/>
                  <a:pt x="3510" y="11730"/>
                  <a:pt x="3508" y="11731"/>
                </a:cubicBezTo>
                <a:cubicBezTo>
                  <a:pt x="3358" y="11761"/>
                  <a:pt x="3336" y="11827"/>
                  <a:pt x="3418" y="11956"/>
                </a:cubicBezTo>
                <a:cubicBezTo>
                  <a:pt x="3532" y="12136"/>
                  <a:pt x="3639" y="12321"/>
                  <a:pt x="3752" y="12501"/>
                </a:cubicBezTo>
                <a:cubicBezTo>
                  <a:pt x="3780" y="12546"/>
                  <a:pt x="3817" y="12586"/>
                  <a:pt x="3848" y="12624"/>
                </a:cubicBezTo>
                <a:cubicBezTo>
                  <a:pt x="3778" y="12654"/>
                  <a:pt x="3703" y="12685"/>
                  <a:pt x="3629" y="12717"/>
                </a:cubicBezTo>
                <a:cubicBezTo>
                  <a:pt x="3553" y="12750"/>
                  <a:pt x="3542" y="12796"/>
                  <a:pt x="3578" y="12876"/>
                </a:cubicBezTo>
                <a:cubicBezTo>
                  <a:pt x="3706" y="13153"/>
                  <a:pt x="3894" y="13370"/>
                  <a:pt x="4170" y="13506"/>
                </a:cubicBezTo>
                <a:cubicBezTo>
                  <a:pt x="4187" y="13515"/>
                  <a:pt x="4201" y="13529"/>
                  <a:pt x="4218" y="13542"/>
                </a:cubicBezTo>
                <a:cubicBezTo>
                  <a:pt x="4211" y="13555"/>
                  <a:pt x="4206" y="13565"/>
                  <a:pt x="4198" y="13571"/>
                </a:cubicBezTo>
                <a:cubicBezTo>
                  <a:pt x="4165" y="13599"/>
                  <a:pt x="4130" y="13627"/>
                  <a:pt x="4097" y="13654"/>
                </a:cubicBezTo>
                <a:cubicBezTo>
                  <a:pt x="4126" y="13686"/>
                  <a:pt x="4148" y="13735"/>
                  <a:pt x="4186" y="13752"/>
                </a:cubicBezTo>
                <a:cubicBezTo>
                  <a:pt x="4372" y="13845"/>
                  <a:pt x="4483" y="14002"/>
                  <a:pt x="4572" y="14180"/>
                </a:cubicBezTo>
                <a:cubicBezTo>
                  <a:pt x="4599" y="14235"/>
                  <a:pt x="4633" y="14287"/>
                  <a:pt x="4659" y="14334"/>
                </a:cubicBezTo>
                <a:cubicBezTo>
                  <a:pt x="4547" y="14381"/>
                  <a:pt x="4440" y="14432"/>
                  <a:pt x="4329" y="14474"/>
                </a:cubicBezTo>
                <a:cubicBezTo>
                  <a:pt x="4242" y="14506"/>
                  <a:pt x="4241" y="14570"/>
                  <a:pt x="4269" y="14630"/>
                </a:cubicBezTo>
                <a:cubicBezTo>
                  <a:pt x="4396" y="14895"/>
                  <a:pt x="4547" y="15146"/>
                  <a:pt x="4802" y="15317"/>
                </a:cubicBezTo>
                <a:cubicBezTo>
                  <a:pt x="4897" y="15382"/>
                  <a:pt x="4977" y="15470"/>
                  <a:pt x="5100" y="15580"/>
                </a:cubicBezTo>
                <a:cubicBezTo>
                  <a:pt x="5054" y="15574"/>
                  <a:pt x="5014" y="15571"/>
                  <a:pt x="4975" y="15567"/>
                </a:cubicBezTo>
                <a:lnTo>
                  <a:pt x="4975" y="15567"/>
                </a:lnTo>
                <a:cubicBezTo>
                  <a:pt x="4949" y="15825"/>
                  <a:pt x="5177" y="15888"/>
                  <a:pt x="5299" y="16024"/>
                </a:cubicBezTo>
                <a:cubicBezTo>
                  <a:pt x="5451" y="16192"/>
                  <a:pt x="5630" y="16336"/>
                  <a:pt x="5791" y="16495"/>
                </a:cubicBezTo>
                <a:cubicBezTo>
                  <a:pt x="5960" y="16663"/>
                  <a:pt x="6130" y="16830"/>
                  <a:pt x="6285" y="17010"/>
                </a:cubicBezTo>
                <a:cubicBezTo>
                  <a:pt x="6389" y="17132"/>
                  <a:pt x="6469" y="17275"/>
                  <a:pt x="6558" y="17409"/>
                </a:cubicBezTo>
                <a:cubicBezTo>
                  <a:pt x="6590" y="17456"/>
                  <a:pt x="6625" y="17504"/>
                  <a:pt x="6670" y="17568"/>
                </a:cubicBezTo>
                <a:cubicBezTo>
                  <a:pt x="6628" y="17559"/>
                  <a:pt x="6604" y="17553"/>
                  <a:pt x="6580" y="17549"/>
                </a:cubicBezTo>
                <a:cubicBezTo>
                  <a:pt x="6415" y="17521"/>
                  <a:pt x="6251" y="17488"/>
                  <a:pt x="6085" y="17470"/>
                </a:cubicBezTo>
                <a:cubicBezTo>
                  <a:pt x="5945" y="17454"/>
                  <a:pt x="5802" y="17459"/>
                  <a:pt x="5662" y="17445"/>
                </a:cubicBezTo>
                <a:cubicBezTo>
                  <a:pt x="5453" y="17423"/>
                  <a:pt x="5246" y="17389"/>
                  <a:pt x="5040" y="17367"/>
                </a:cubicBezTo>
                <a:cubicBezTo>
                  <a:pt x="5035" y="17366"/>
                  <a:pt x="5031" y="17366"/>
                  <a:pt x="5027" y="17366"/>
                </a:cubicBezTo>
                <a:cubicBezTo>
                  <a:pt x="4989" y="17366"/>
                  <a:pt x="4949" y="17384"/>
                  <a:pt x="4911" y="17394"/>
                </a:cubicBezTo>
                <a:lnTo>
                  <a:pt x="4942" y="17521"/>
                </a:lnTo>
                <a:cubicBezTo>
                  <a:pt x="4876" y="17508"/>
                  <a:pt x="4810" y="17497"/>
                  <a:pt x="4747" y="17497"/>
                </a:cubicBezTo>
                <a:cubicBezTo>
                  <a:pt x="4667" y="17497"/>
                  <a:pt x="4592" y="17515"/>
                  <a:pt x="4534" y="17569"/>
                </a:cubicBezTo>
                <a:cubicBezTo>
                  <a:pt x="4439" y="17564"/>
                  <a:pt x="4362" y="17553"/>
                  <a:pt x="4289" y="17553"/>
                </a:cubicBezTo>
                <a:cubicBezTo>
                  <a:pt x="4273" y="17553"/>
                  <a:pt x="4257" y="17554"/>
                  <a:pt x="4241" y="17555"/>
                </a:cubicBezTo>
                <a:cubicBezTo>
                  <a:pt x="4074" y="17573"/>
                  <a:pt x="3909" y="17594"/>
                  <a:pt x="3745" y="17627"/>
                </a:cubicBezTo>
                <a:cubicBezTo>
                  <a:pt x="3606" y="17656"/>
                  <a:pt x="3591" y="17699"/>
                  <a:pt x="3625" y="17835"/>
                </a:cubicBezTo>
                <a:cubicBezTo>
                  <a:pt x="3653" y="17946"/>
                  <a:pt x="3672" y="18061"/>
                  <a:pt x="3697" y="18178"/>
                </a:cubicBezTo>
                <a:cubicBezTo>
                  <a:pt x="3629" y="18172"/>
                  <a:pt x="3560" y="18169"/>
                  <a:pt x="3492" y="18169"/>
                </a:cubicBezTo>
                <a:cubicBezTo>
                  <a:pt x="3198" y="18169"/>
                  <a:pt x="2907" y="18222"/>
                  <a:pt x="2618" y="18301"/>
                </a:cubicBezTo>
                <a:cubicBezTo>
                  <a:pt x="2530" y="18326"/>
                  <a:pt x="2431" y="18310"/>
                  <a:pt x="2343" y="18335"/>
                </a:cubicBezTo>
                <a:cubicBezTo>
                  <a:pt x="2175" y="18381"/>
                  <a:pt x="2168" y="18407"/>
                  <a:pt x="2230" y="18569"/>
                </a:cubicBezTo>
                <a:cubicBezTo>
                  <a:pt x="2031" y="18562"/>
                  <a:pt x="1836" y="18556"/>
                  <a:pt x="1640" y="18548"/>
                </a:cubicBezTo>
                <a:cubicBezTo>
                  <a:pt x="1593" y="18547"/>
                  <a:pt x="1546" y="18540"/>
                  <a:pt x="1500" y="18536"/>
                </a:cubicBezTo>
                <a:cubicBezTo>
                  <a:pt x="1488" y="18535"/>
                  <a:pt x="1476" y="18534"/>
                  <a:pt x="1465" y="18534"/>
                </a:cubicBezTo>
                <a:cubicBezTo>
                  <a:pt x="1407" y="18534"/>
                  <a:pt x="1366" y="18551"/>
                  <a:pt x="1383" y="18625"/>
                </a:cubicBezTo>
                <a:cubicBezTo>
                  <a:pt x="1304" y="18623"/>
                  <a:pt x="1226" y="18614"/>
                  <a:pt x="1150" y="18614"/>
                </a:cubicBezTo>
                <a:cubicBezTo>
                  <a:pt x="1127" y="18614"/>
                  <a:pt x="1104" y="18615"/>
                  <a:pt x="1080" y="18617"/>
                </a:cubicBezTo>
                <a:cubicBezTo>
                  <a:pt x="790" y="18643"/>
                  <a:pt x="499" y="18673"/>
                  <a:pt x="211" y="18715"/>
                </a:cubicBezTo>
                <a:cubicBezTo>
                  <a:pt x="138" y="18726"/>
                  <a:pt x="71" y="18784"/>
                  <a:pt x="0" y="18821"/>
                </a:cubicBezTo>
                <a:cubicBezTo>
                  <a:pt x="55" y="18882"/>
                  <a:pt x="96" y="18973"/>
                  <a:pt x="164" y="19003"/>
                </a:cubicBezTo>
                <a:cubicBezTo>
                  <a:pt x="414" y="19108"/>
                  <a:pt x="672" y="19194"/>
                  <a:pt x="926" y="19287"/>
                </a:cubicBezTo>
                <a:cubicBezTo>
                  <a:pt x="955" y="19297"/>
                  <a:pt x="987" y="19297"/>
                  <a:pt x="1036" y="19303"/>
                </a:cubicBezTo>
                <a:cubicBezTo>
                  <a:pt x="945" y="19397"/>
                  <a:pt x="1021" y="19425"/>
                  <a:pt x="1084" y="19457"/>
                </a:cubicBezTo>
                <a:cubicBezTo>
                  <a:pt x="1367" y="19603"/>
                  <a:pt x="1650" y="19749"/>
                  <a:pt x="1943" y="19899"/>
                </a:cubicBezTo>
                <a:cubicBezTo>
                  <a:pt x="1831" y="19977"/>
                  <a:pt x="1865" y="20058"/>
                  <a:pt x="1943" y="20119"/>
                </a:cubicBezTo>
                <a:cubicBezTo>
                  <a:pt x="2061" y="20213"/>
                  <a:pt x="2185" y="20300"/>
                  <a:pt x="2315" y="20378"/>
                </a:cubicBezTo>
                <a:cubicBezTo>
                  <a:pt x="2456" y="20464"/>
                  <a:pt x="2601" y="20538"/>
                  <a:pt x="2747" y="20609"/>
                </a:cubicBezTo>
                <a:cubicBezTo>
                  <a:pt x="2870" y="20666"/>
                  <a:pt x="2997" y="20712"/>
                  <a:pt x="3130" y="20765"/>
                </a:cubicBezTo>
                <a:cubicBezTo>
                  <a:pt x="3066" y="20809"/>
                  <a:pt x="2997" y="20871"/>
                  <a:pt x="2917" y="20907"/>
                </a:cubicBezTo>
                <a:cubicBezTo>
                  <a:pt x="2823" y="20949"/>
                  <a:pt x="2843" y="21010"/>
                  <a:pt x="2884" y="21064"/>
                </a:cubicBezTo>
                <a:cubicBezTo>
                  <a:pt x="2942" y="21140"/>
                  <a:pt x="3006" y="21218"/>
                  <a:pt x="3084" y="21272"/>
                </a:cubicBezTo>
                <a:cubicBezTo>
                  <a:pt x="3308" y="21427"/>
                  <a:pt x="3538" y="21571"/>
                  <a:pt x="3771" y="21712"/>
                </a:cubicBezTo>
                <a:cubicBezTo>
                  <a:pt x="3824" y="21746"/>
                  <a:pt x="3892" y="21753"/>
                  <a:pt x="3956" y="21773"/>
                </a:cubicBezTo>
                <a:cubicBezTo>
                  <a:pt x="3910" y="21820"/>
                  <a:pt x="3857" y="21871"/>
                  <a:pt x="3805" y="21925"/>
                </a:cubicBezTo>
                <a:cubicBezTo>
                  <a:pt x="3729" y="22000"/>
                  <a:pt x="3729" y="22070"/>
                  <a:pt x="3824" y="22117"/>
                </a:cubicBezTo>
                <a:cubicBezTo>
                  <a:pt x="3959" y="22185"/>
                  <a:pt x="4104" y="22233"/>
                  <a:pt x="4242" y="22295"/>
                </a:cubicBezTo>
                <a:cubicBezTo>
                  <a:pt x="4354" y="22345"/>
                  <a:pt x="4458" y="22411"/>
                  <a:pt x="4572" y="22457"/>
                </a:cubicBezTo>
                <a:cubicBezTo>
                  <a:pt x="4722" y="22516"/>
                  <a:pt x="4840" y="22619"/>
                  <a:pt x="4977" y="22696"/>
                </a:cubicBezTo>
                <a:cubicBezTo>
                  <a:pt x="5013" y="22717"/>
                  <a:pt x="5062" y="22715"/>
                  <a:pt x="5093" y="22740"/>
                </a:cubicBezTo>
                <a:cubicBezTo>
                  <a:pt x="5117" y="22756"/>
                  <a:pt x="5119" y="22800"/>
                  <a:pt x="5131" y="22832"/>
                </a:cubicBezTo>
                <a:cubicBezTo>
                  <a:pt x="5044" y="22858"/>
                  <a:pt x="5014" y="22923"/>
                  <a:pt x="5013" y="23006"/>
                </a:cubicBezTo>
                <a:cubicBezTo>
                  <a:pt x="5013" y="23013"/>
                  <a:pt x="4994" y="23020"/>
                  <a:pt x="4987" y="23028"/>
                </a:cubicBezTo>
                <a:cubicBezTo>
                  <a:pt x="4959" y="23054"/>
                  <a:pt x="4934" y="23084"/>
                  <a:pt x="4921" y="23125"/>
                </a:cubicBezTo>
                <a:cubicBezTo>
                  <a:pt x="4889" y="23149"/>
                  <a:pt x="4849" y="23168"/>
                  <a:pt x="4826" y="23197"/>
                </a:cubicBezTo>
                <a:cubicBezTo>
                  <a:pt x="4733" y="23316"/>
                  <a:pt x="4639" y="23433"/>
                  <a:pt x="4558" y="23559"/>
                </a:cubicBezTo>
                <a:cubicBezTo>
                  <a:pt x="4458" y="23715"/>
                  <a:pt x="4459" y="23726"/>
                  <a:pt x="4627" y="23820"/>
                </a:cubicBezTo>
                <a:cubicBezTo>
                  <a:pt x="4808" y="23922"/>
                  <a:pt x="4998" y="24005"/>
                  <a:pt x="5191" y="24101"/>
                </a:cubicBezTo>
                <a:cubicBezTo>
                  <a:pt x="5164" y="24241"/>
                  <a:pt x="5168" y="24247"/>
                  <a:pt x="5342" y="24265"/>
                </a:cubicBezTo>
                <a:cubicBezTo>
                  <a:pt x="5424" y="24274"/>
                  <a:pt x="5507" y="24279"/>
                  <a:pt x="5590" y="24279"/>
                </a:cubicBezTo>
                <a:cubicBezTo>
                  <a:pt x="5605" y="24279"/>
                  <a:pt x="5619" y="24279"/>
                  <a:pt x="5633" y="24279"/>
                </a:cubicBezTo>
                <a:cubicBezTo>
                  <a:pt x="5725" y="24277"/>
                  <a:pt x="5815" y="24263"/>
                  <a:pt x="5908" y="24255"/>
                </a:cubicBezTo>
                <a:lnTo>
                  <a:pt x="5908" y="24255"/>
                </a:lnTo>
                <a:cubicBezTo>
                  <a:pt x="5836" y="24350"/>
                  <a:pt x="5762" y="24443"/>
                  <a:pt x="5684" y="24546"/>
                </a:cubicBezTo>
                <a:cubicBezTo>
                  <a:pt x="5708" y="24564"/>
                  <a:pt x="5730" y="24577"/>
                  <a:pt x="5755" y="24595"/>
                </a:cubicBezTo>
                <a:cubicBezTo>
                  <a:pt x="5738" y="24606"/>
                  <a:pt x="5723" y="24616"/>
                  <a:pt x="5673" y="24648"/>
                </a:cubicBezTo>
                <a:cubicBezTo>
                  <a:pt x="5796" y="24689"/>
                  <a:pt x="5890" y="24744"/>
                  <a:pt x="5988" y="24751"/>
                </a:cubicBezTo>
                <a:cubicBezTo>
                  <a:pt x="6413" y="24782"/>
                  <a:pt x="6837" y="24816"/>
                  <a:pt x="7262" y="24818"/>
                </a:cubicBezTo>
                <a:cubicBezTo>
                  <a:pt x="7265" y="24818"/>
                  <a:pt x="7269" y="24818"/>
                  <a:pt x="7273" y="24818"/>
                </a:cubicBezTo>
                <a:cubicBezTo>
                  <a:pt x="7579" y="24818"/>
                  <a:pt x="7885" y="24774"/>
                  <a:pt x="8192" y="24751"/>
                </a:cubicBezTo>
                <a:cubicBezTo>
                  <a:pt x="8243" y="24747"/>
                  <a:pt x="8295" y="24745"/>
                  <a:pt x="8364" y="24741"/>
                </a:cubicBezTo>
                <a:lnTo>
                  <a:pt x="8364" y="24741"/>
                </a:lnTo>
                <a:cubicBezTo>
                  <a:pt x="8214" y="24864"/>
                  <a:pt x="8082" y="24971"/>
                  <a:pt x="7945" y="25083"/>
                </a:cubicBezTo>
                <a:cubicBezTo>
                  <a:pt x="7956" y="25098"/>
                  <a:pt x="7968" y="25114"/>
                  <a:pt x="7971" y="25117"/>
                </a:cubicBezTo>
                <a:lnTo>
                  <a:pt x="7971" y="25117"/>
                </a:lnTo>
                <a:cubicBezTo>
                  <a:pt x="7919" y="25200"/>
                  <a:pt x="7875" y="25272"/>
                  <a:pt x="7827" y="25351"/>
                </a:cubicBezTo>
                <a:cubicBezTo>
                  <a:pt x="7858" y="25359"/>
                  <a:pt x="7888" y="25369"/>
                  <a:pt x="7895" y="25372"/>
                </a:cubicBezTo>
                <a:cubicBezTo>
                  <a:pt x="7773" y="25554"/>
                  <a:pt x="7655" y="25738"/>
                  <a:pt x="7534" y="25919"/>
                </a:cubicBezTo>
                <a:cubicBezTo>
                  <a:pt x="7480" y="25997"/>
                  <a:pt x="7508" y="26040"/>
                  <a:pt x="7580" y="26088"/>
                </a:cubicBezTo>
                <a:cubicBezTo>
                  <a:pt x="7740" y="26193"/>
                  <a:pt x="7925" y="26206"/>
                  <a:pt x="8105" y="26234"/>
                </a:cubicBezTo>
                <a:cubicBezTo>
                  <a:pt x="8183" y="26246"/>
                  <a:pt x="8270" y="26234"/>
                  <a:pt x="8315" y="26326"/>
                </a:cubicBezTo>
                <a:cubicBezTo>
                  <a:pt x="8326" y="26345"/>
                  <a:pt x="8362" y="26355"/>
                  <a:pt x="8388" y="26360"/>
                </a:cubicBezTo>
                <a:cubicBezTo>
                  <a:pt x="8477" y="26378"/>
                  <a:pt x="8567" y="26387"/>
                  <a:pt x="8657" y="26387"/>
                </a:cubicBezTo>
                <a:cubicBezTo>
                  <a:pt x="8780" y="26387"/>
                  <a:pt x="8904" y="26370"/>
                  <a:pt x="9031" y="26336"/>
                </a:cubicBezTo>
                <a:cubicBezTo>
                  <a:pt x="9012" y="26310"/>
                  <a:pt x="9001" y="26293"/>
                  <a:pt x="8981" y="26265"/>
                </a:cubicBezTo>
                <a:lnTo>
                  <a:pt x="8981" y="26265"/>
                </a:lnTo>
                <a:cubicBezTo>
                  <a:pt x="9032" y="26279"/>
                  <a:pt x="9072" y="26289"/>
                  <a:pt x="9116" y="26301"/>
                </a:cubicBezTo>
                <a:cubicBezTo>
                  <a:pt x="9104" y="26373"/>
                  <a:pt x="9090" y="26444"/>
                  <a:pt x="9080" y="26516"/>
                </a:cubicBezTo>
                <a:cubicBezTo>
                  <a:pt x="9067" y="26611"/>
                  <a:pt x="9077" y="26649"/>
                  <a:pt x="9139" y="26649"/>
                </a:cubicBezTo>
                <a:cubicBezTo>
                  <a:pt x="9157" y="26649"/>
                  <a:pt x="9180" y="26645"/>
                  <a:pt x="9209" y="26639"/>
                </a:cubicBezTo>
                <a:cubicBezTo>
                  <a:pt x="9322" y="26614"/>
                  <a:pt x="9433" y="26574"/>
                  <a:pt x="9542" y="26532"/>
                </a:cubicBezTo>
                <a:cubicBezTo>
                  <a:pt x="9870" y="26409"/>
                  <a:pt x="10195" y="26283"/>
                  <a:pt x="10540" y="26150"/>
                </a:cubicBezTo>
                <a:cubicBezTo>
                  <a:pt x="10545" y="26259"/>
                  <a:pt x="10555" y="26347"/>
                  <a:pt x="10551" y="26434"/>
                </a:cubicBezTo>
                <a:cubicBezTo>
                  <a:pt x="10549" y="26510"/>
                  <a:pt x="10575" y="26541"/>
                  <a:pt x="10626" y="26541"/>
                </a:cubicBezTo>
                <a:cubicBezTo>
                  <a:pt x="10640" y="26541"/>
                  <a:pt x="10656" y="26539"/>
                  <a:pt x="10674" y="26534"/>
                </a:cubicBezTo>
                <a:cubicBezTo>
                  <a:pt x="10767" y="26508"/>
                  <a:pt x="10867" y="26490"/>
                  <a:pt x="10951" y="26446"/>
                </a:cubicBezTo>
                <a:cubicBezTo>
                  <a:pt x="11229" y="26297"/>
                  <a:pt x="11487" y="26121"/>
                  <a:pt x="11728" y="25915"/>
                </a:cubicBezTo>
                <a:cubicBezTo>
                  <a:pt x="11976" y="25704"/>
                  <a:pt x="12248" y="25521"/>
                  <a:pt x="12513" y="25328"/>
                </a:cubicBezTo>
                <a:cubicBezTo>
                  <a:pt x="12766" y="25146"/>
                  <a:pt x="13024" y="24968"/>
                  <a:pt x="13278" y="24788"/>
                </a:cubicBezTo>
                <a:cubicBezTo>
                  <a:pt x="13304" y="24771"/>
                  <a:pt x="13329" y="24755"/>
                  <a:pt x="13375" y="24751"/>
                </a:cubicBezTo>
                <a:lnTo>
                  <a:pt x="13375" y="24751"/>
                </a:lnTo>
                <a:cubicBezTo>
                  <a:pt x="12942" y="25483"/>
                  <a:pt x="12498" y="26208"/>
                  <a:pt x="12079" y="26949"/>
                </a:cubicBezTo>
                <a:cubicBezTo>
                  <a:pt x="11665" y="27686"/>
                  <a:pt x="11265" y="28432"/>
                  <a:pt x="10875" y="29181"/>
                </a:cubicBezTo>
                <a:cubicBezTo>
                  <a:pt x="10482" y="29937"/>
                  <a:pt x="10144" y="30719"/>
                  <a:pt x="9788" y="31483"/>
                </a:cubicBezTo>
                <a:cubicBezTo>
                  <a:pt x="9952" y="31553"/>
                  <a:pt x="10090" y="31613"/>
                  <a:pt x="10229" y="31669"/>
                </a:cubicBezTo>
                <a:cubicBezTo>
                  <a:pt x="10241" y="31674"/>
                  <a:pt x="10258" y="31677"/>
                  <a:pt x="10274" y="31677"/>
                </a:cubicBezTo>
                <a:cubicBezTo>
                  <a:pt x="10287" y="31677"/>
                  <a:pt x="10300" y="31675"/>
                  <a:pt x="10306" y="31669"/>
                </a:cubicBezTo>
                <a:cubicBezTo>
                  <a:pt x="10401" y="31577"/>
                  <a:pt x="10519" y="31493"/>
                  <a:pt x="10577" y="31378"/>
                </a:cubicBezTo>
                <a:cubicBezTo>
                  <a:pt x="10754" y="31031"/>
                  <a:pt x="10895" y="30666"/>
                  <a:pt x="11069" y="30316"/>
                </a:cubicBezTo>
                <a:cubicBezTo>
                  <a:pt x="11475" y="29497"/>
                  <a:pt x="11884" y="28680"/>
                  <a:pt x="12305" y="27870"/>
                </a:cubicBezTo>
                <a:cubicBezTo>
                  <a:pt x="12612" y="27281"/>
                  <a:pt x="12938" y="26704"/>
                  <a:pt x="13257" y="26121"/>
                </a:cubicBezTo>
                <a:cubicBezTo>
                  <a:pt x="13283" y="26074"/>
                  <a:pt x="13318" y="26035"/>
                  <a:pt x="13368" y="26004"/>
                </a:cubicBezTo>
                <a:lnTo>
                  <a:pt x="13368" y="26004"/>
                </a:lnTo>
                <a:cubicBezTo>
                  <a:pt x="13318" y="26119"/>
                  <a:pt x="13250" y="26231"/>
                  <a:pt x="13220" y="26351"/>
                </a:cubicBezTo>
                <a:cubicBezTo>
                  <a:pt x="13168" y="26560"/>
                  <a:pt x="13138" y="26773"/>
                  <a:pt x="13105" y="26985"/>
                </a:cubicBezTo>
                <a:cubicBezTo>
                  <a:pt x="13101" y="27008"/>
                  <a:pt x="13132" y="27038"/>
                  <a:pt x="13141" y="27054"/>
                </a:cubicBezTo>
                <a:cubicBezTo>
                  <a:pt x="13137" y="27106"/>
                  <a:pt x="13131" y="27154"/>
                  <a:pt x="13131" y="27200"/>
                </a:cubicBezTo>
                <a:cubicBezTo>
                  <a:pt x="13129" y="27306"/>
                  <a:pt x="13129" y="27341"/>
                  <a:pt x="13171" y="27341"/>
                </a:cubicBezTo>
                <a:cubicBezTo>
                  <a:pt x="13194" y="27341"/>
                  <a:pt x="13228" y="27331"/>
                  <a:pt x="13282" y="27316"/>
                </a:cubicBezTo>
                <a:cubicBezTo>
                  <a:pt x="13411" y="27278"/>
                  <a:pt x="13540" y="27251"/>
                  <a:pt x="13664" y="27221"/>
                </a:cubicBezTo>
                <a:lnTo>
                  <a:pt x="13664" y="27221"/>
                </a:lnTo>
                <a:cubicBezTo>
                  <a:pt x="13535" y="27434"/>
                  <a:pt x="13621" y="27672"/>
                  <a:pt x="13652" y="27906"/>
                </a:cubicBezTo>
                <a:cubicBezTo>
                  <a:pt x="13674" y="28074"/>
                  <a:pt x="13712" y="28243"/>
                  <a:pt x="13746" y="28410"/>
                </a:cubicBezTo>
                <a:cubicBezTo>
                  <a:pt x="13777" y="28554"/>
                  <a:pt x="13813" y="28618"/>
                  <a:pt x="13890" y="28618"/>
                </a:cubicBezTo>
                <a:cubicBezTo>
                  <a:pt x="13937" y="28618"/>
                  <a:pt x="13999" y="28595"/>
                  <a:pt x="14084" y="28551"/>
                </a:cubicBezTo>
                <a:cubicBezTo>
                  <a:pt x="14152" y="28744"/>
                  <a:pt x="14208" y="28944"/>
                  <a:pt x="14289" y="29132"/>
                </a:cubicBezTo>
                <a:cubicBezTo>
                  <a:pt x="14365" y="29308"/>
                  <a:pt x="14468" y="29474"/>
                  <a:pt x="14557" y="29647"/>
                </a:cubicBezTo>
                <a:cubicBezTo>
                  <a:pt x="14578" y="29686"/>
                  <a:pt x="14602" y="29703"/>
                  <a:pt x="14628" y="29703"/>
                </a:cubicBezTo>
                <a:cubicBezTo>
                  <a:pt x="14650" y="29703"/>
                  <a:pt x="14674" y="29690"/>
                  <a:pt x="14697" y="29667"/>
                </a:cubicBezTo>
                <a:cubicBezTo>
                  <a:pt x="14780" y="29582"/>
                  <a:pt x="14865" y="29495"/>
                  <a:pt x="14936" y="29400"/>
                </a:cubicBezTo>
                <a:cubicBezTo>
                  <a:pt x="15060" y="29233"/>
                  <a:pt x="15159" y="29048"/>
                  <a:pt x="15292" y="28892"/>
                </a:cubicBezTo>
                <a:cubicBezTo>
                  <a:pt x="15384" y="28785"/>
                  <a:pt x="15521" y="28722"/>
                  <a:pt x="15585" y="28583"/>
                </a:cubicBezTo>
                <a:cubicBezTo>
                  <a:pt x="15629" y="28484"/>
                  <a:pt x="15683" y="28388"/>
                  <a:pt x="15736" y="28285"/>
                </a:cubicBezTo>
                <a:cubicBezTo>
                  <a:pt x="16006" y="28646"/>
                  <a:pt x="16300" y="28993"/>
                  <a:pt x="16444" y="29470"/>
                </a:cubicBezTo>
                <a:cubicBezTo>
                  <a:pt x="16486" y="29387"/>
                  <a:pt x="16508" y="29343"/>
                  <a:pt x="16541" y="29279"/>
                </a:cubicBezTo>
                <a:cubicBezTo>
                  <a:pt x="16555" y="29329"/>
                  <a:pt x="16572" y="29356"/>
                  <a:pt x="16569" y="29384"/>
                </a:cubicBezTo>
                <a:cubicBezTo>
                  <a:pt x="16564" y="29439"/>
                  <a:pt x="16557" y="29484"/>
                  <a:pt x="16632" y="29499"/>
                </a:cubicBezTo>
                <a:cubicBezTo>
                  <a:pt x="16653" y="29504"/>
                  <a:pt x="16672" y="29554"/>
                  <a:pt x="16678" y="29585"/>
                </a:cubicBezTo>
                <a:cubicBezTo>
                  <a:pt x="16717" y="29771"/>
                  <a:pt x="16833" y="29914"/>
                  <a:pt x="16963" y="30036"/>
                </a:cubicBezTo>
                <a:cubicBezTo>
                  <a:pt x="17058" y="30125"/>
                  <a:pt x="17135" y="30228"/>
                  <a:pt x="17228" y="30317"/>
                </a:cubicBezTo>
                <a:cubicBezTo>
                  <a:pt x="17266" y="30354"/>
                  <a:pt x="17294" y="30373"/>
                  <a:pt x="17319" y="30373"/>
                </a:cubicBezTo>
                <a:cubicBezTo>
                  <a:pt x="17348" y="30373"/>
                  <a:pt x="17374" y="30347"/>
                  <a:pt x="17407" y="30295"/>
                </a:cubicBezTo>
                <a:cubicBezTo>
                  <a:pt x="17427" y="30263"/>
                  <a:pt x="17452" y="30233"/>
                  <a:pt x="17490" y="30178"/>
                </a:cubicBezTo>
                <a:cubicBezTo>
                  <a:pt x="17561" y="30265"/>
                  <a:pt x="17629" y="30333"/>
                  <a:pt x="17681" y="30413"/>
                </a:cubicBezTo>
                <a:cubicBezTo>
                  <a:pt x="17786" y="30568"/>
                  <a:pt x="17877" y="30733"/>
                  <a:pt x="17980" y="30888"/>
                </a:cubicBezTo>
                <a:cubicBezTo>
                  <a:pt x="18010" y="30935"/>
                  <a:pt x="18045" y="30969"/>
                  <a:pt x="18087" y="30969"/>
                </a:cubicBezTo>
                <a:cubicBezTo>
                  <a:pt x="18114" y="30969"/>
                  <a:pt x="18145" y="30954"/>
                  <a:pt x="18178" y="30919"/>
                </a:cubicBezTo>
                <a:cubicBezTo>
                  <a:pt x="18204" y="30894"/>
                  <a:pt x="18228" y="30881"/>
                  <a:pt x="18253" y="30881"/>
                </a:cubicBezTo>
                <a:cubicBezTo>
                  <a:pt x="18284" y="30881"/>
                  <a:pt x="18314" y="30901"/>
                  <a:pt x="18344" y="30938"/>
                </a:cubicBezTo>
                <a:cubicBezTo>
                  <a:pt x="18457" y="31078"/>
                  <a:pt x="18582" y="31204"/>
                  <a:pt x="18756" y="31274"/>
                </a:cubicBezTo>
                <a:cubicBezTo>
                  <a:pt x="18804" y="31294"/>
                  <a:pt x="18842" y="31306"/>
                  <a:pt x="18875" y="31306"/>
                </a:cubicBezTo>
                <a:cubicBezTo>
                  <a:pt x="18925" y="31306"/>
                  <a:pt x="18962" y="31278"/>
                  <a:pt x="19000" y="31206"/>
                </a:cubicBezTo>
                <a:cubicBezTo>
                  <a:pt x="19114" y="30993"/>
                  <a:pt x="19213" y="30773"/>
                  <a:pt x="19310" y="30552"/>
                </a:cubicBezTo>
                <a:cubicBezTo>
                  <a:pt x="19334" y="30498"/>
                  <a:pt x="19350" y="30461"/>
                  <a:pt x="19383" y="30461"/>
                </a:cubicBezTo>
                <a:cubicBezTo>
                  <a:pt x="19402" y="30461"/>
                  <a:pt x="19427" y="30474"/>
                  <a:pt x="19461" y="30503"/>
                </a:cubicBezTo>
                <a:cubicBezTo>
                  <a:pt x="19549" y="30575"/>
                  <a:pt x="19656" y="30625"/>
                  <a:pt x="19760" y="30674"/>
                </a:cubicBezTo>
                <a:cubicBezTo>
                  <a:pt x="19938" y="30758"/>
                  <a:pt x="20041" y="30916"/>
                  <a:pt x="20166" y="31052"/>
                </a:cubicBezTo>
                <a:cubicBezTo>
                  <a:pt x="20266" y="31159"/>
                  <a:pt x="20372" y="31264"/>
                  <a:pt x="20490" y="31349"/>
                </a:cubicBezTo>
                <a:cubicBezTo>
                  <a:pt x="20538" y="31384"/>
                  <a:pt x="20579" y="31400"/>
                  <a:pt x="20615" y="31400"/>
                </a:cubicBezTo>
                <a:cubicBezTo>
                  <a:pt x="20680" y="31400"/>
                  <a:pt x="20727" y="31346"/>
                  <a:pt x="20756" y="31242"/>
                </a:cubicBezTo>
                <a:cubicBezTo>
                  <a:pt x="20768" y="31199"/>
                  <a:pt x="20781" y="31154"/>
                  <a:pt x="20802" y="31083"/>
                </a:cubicBezTo>
                <a:cubicBezTo>
                  <a:pt x="20909" y="31173"/>
                  <a:pt x="21004" y="31248"/>
                  <a:pt x="21092" y="31331"/>
                </a:cubicBezTo>
                <a:cubicBezTo>
                  <a:pt x="21172" y="31406"/>
                  <a:pt x="21243" y="31489"/>
                  <a:pt x="21322" y="31565"/>
                </a:cubicBezTo>
                <a:cubicBezTo>
                  <a:pt x="21390" y="31633"/>
                  <a:pt x="21438" y="31666"/>
                  <a:pt x="21490" y="31666"/>
                </a:cubicBezTo>
                <a:cubicBezTo>
                  <a:pt x="21542" y="31666"/>
                  <a:pt x="21598" y="31633"/>
                  <a:pt x="21683" y="31566"/>
                </a:cubicBezTo>
                <a:cubicBezTo>
                  <a:pt x="21867" y="31683"/>
                  <a:pt x="22059" y="31801"/>
                  <a:pt x="22252" y="31924"/>
                </a:cubicBezTo>
                <a:cubicBezTo>
                  <a:pt x="22266" y="31934"/>
                  <a:pt x="22284" y="31938"/>
                  <a:pt x="22305" y="31938"/>
                </a:cubicBezTo>
                <a:cubicBezTo>
                  <a:pt x="22382" y="31938"/>
                  <a:pt x="22487" y="31878"/>
                  <a:pt x="22496" y="31808"/>
                </a:cubicBezTo>
                <a:cubicBezTo>
                  <a:pt x="22507" y="31724"/>
                  <a:pt x="22516" y="31638"/>
                  <a:pt x="22530" y="31554"/>
                </a:cubicBezTo>
                <a:cubicBezTo>
                  <a:pt x="22531" y="31540"/>
                  <a:pt x="22543" y="31528"/>
                  <a:pt x="22556" y="31505"/>
                </a:cubicBezTo>
                <a:cubicBezTo>
                  <a:pt x="22592" y="31521"/>
                  <a:pt x="22630" y="31531"/>
                  <a:pt x="22661" y="31552"/>
                </a:cubicBezTo>
                <a:cubicBezTo>
                  <a:pt x="22835" y="31664"/>
                  <a:pt x="23008" y="31778"/>
                  <a:pt x="23181" y="31891"/>
                </a:cubicBezTo>
                <a:cubicBezTo>
                  <a:pt x="23207" y="31907"/>
                  <a:pt x="23234" y="31924"/>
                  <a:pt x="23262" y="31937"/>
                </a:cubicBezTo>
                <a:cubicBezTo>
                  <a:pt x="23305" y="31957"/>
                  <a:pt x="23338" y="31969"/>
                  <a:pt x="23366" y="31969"/>
                </a:cubicBezTo>
                <a:cubicBezTo>
                  <a:pt x="23421" y="31969"/>
                  <a:pt x="23460" y="31926"/>
                  <a:pt x="23525" y="31824"/>
                </a:cubicBezTo>
                <a:cubicBezTo>
                  <a:pt x="23627" y="31876"/>
                  <a:pt x="23731" y="31928"/>
                  <a:pt x="23833" y="31983"/>
                </a:cubicBezTo>
                <a:cubicBezTo>
                  <a:pt x="23939" y="32041"/>
                  <a:pt x="24039" y="32110"/>
                  <a:pt x="24147" y="32163"/>
                </a:cubicBezTo>
                <a:cubicBezTo>
                  <a:pt x="24204" y="32192"/>
                  <a:pt x="24252" y="32207"/>
                  <a:pt x="24293" y="32207"/>
                </a:cubicBezTo>
                <a:cubicBezTo>
                  <a:pt x="24376" y="32207"/>
                  <a:pt x="24432" y="32146"/>
                  <a:pt x="24479" y="32017"/>
                </a:cubicBezTo>
                <a:cubicBezTo>
                  <a:pt x="24517" y="32030"/>
                  <a:pt x="24557" y="32041"/>
                  <a:pt x="24593" y="32058"/>
                </a:cubicBezTo>
                <a:cubicBezTo>
                  <a:pt x="24745" y="32130"/>
                  <a:pt x="24896" y="32202"/>
                  <a:pt x="25045" y="32275"/>
                </a:cubicBezTo>
                <a:cubicBezTo>
                  <a:pt x="25135" y="32321"/>
                  <a:pt x="25225" y="32367"/>
                  <a:pt x="25314" y="32415"/>
                </a:cubicBezTo>
                <a:cubicBezTo>
                  <a:pt x="25371" y="32448"/>
                  <a:pt x="25422" y="32492"/>
                  <a:pt x="25486" y="32492"/>
                </a:cubicBezTo>
                <a:cubicBezTo>
                  <a:pt x="25509" y="32492"/>
                  <a:pt x="25534" y="32486"/>
                  <a:pt x="25561" y="32473"/>
                </a:cubicBezTo>
                <a:cubicBezTo>
                  <a:pt x="25564" y="32471"/>
                  <a:pt x="25568" y="32471"/>
                  <a:pt x="25572" y="32471"/>
                </a:cubicBezTo>
                <a:cubicBezTo>
                  <a:pt x="25595" y="32471"/>
                  <a:pt x="25631" y="32493"/>
                  <a:pt x="25655" y="32507"/>
                </a:cubicBezTo>
                <a:cubicBezTo>
                  <a:pt x="26015" y="32701"/>
                  <a:pt x="26404" y="32790"/>
                  <a:pt x="26810" y="32820"/>
                </a:cubicBezTo>
                <a:cubicBezTo>
                  <a:pt x="26820" y="32820"/>
                  <a:pt x="26830" y="32821"/>
                  <a:pt x="26841" y="32821"/>
                </a:cubicBezTo>
                <a:cubicBezTo>
                  <a:pt x="26857" y="32821"/>
                  <a:pt x="26874" y="32820"/>
                  <a:pt x="26890" y="32817"/>
                </a:cubicBezTo>
                <a:cubicBezTo>
                  <a:pt x="27022" y="32792"/>
                  <a:pt x="27046" y="32742"/>
                  <a:pt x="26964" y="32640"/>
                </a:cubicBezTo>
                <a:cubicBezTo>
                  <a:pt x="26879" y="32534"/>
                  <a:pt x="26782" y="32437"/>
                  <a:pt x="26688" y="32338"/>
                </a:cubicBezTo>
                <a:cubicBezTo>
                  <a:pt x="26552" y="32194"/>
                  <a:pt x="26414" y="32053"/>
                  <a:pt x="26276" y="31909"/>
                </a:cubicBezTo>
                <a:cubicBezTo>
                  <a:pt x="26260" y="31892"/>
                  <a:pt x="26239" y="31861"/>
                  <a:pt x="26245" y="31850"/>
                </a:cubicBezTo>
                <a:cubicBezTo>
                  <a:pt x="26309" y="31741"/>
                  <a:pt x="26224" y="31685"/>
                  <a:pt x="26167" y="31621"/>
                </a:cubicBezTo>
                <a:cubicBezTo>
                  <a:pt x="25966" y="31400"/>
                  <a:pt x="25763" y="31181"/>
                  <a:pt x="25571" y="30970"/>
                </a:cubicBezTo>
                <a:cubicBezTo>
                  <a:pt x="25577" y="30943"/>
                  <a:pt x="25577" y="30938"/>
                  <a:pt x="25580" y="30935"/>
                </a:cubicBezTo>
                <a:cubicBezTo>
                  <a:pt x="25752" y="30795"/>
                  <a:pt x="25761" y="30746"/>
                  <a:pt x="25645" y="30542"/>
                </a:cubicBezTo>
                <a:cubicBezTo>
                  <a:pt x="25549" y="30372"/>
                  <a:pt x="25447" y="30207"/>
                  <a:pt x="25354" y="30036"/>
                </a:cubicBezTo>
                <a:cubicBezTo>
                  <a:pt x="25334" y="30001"/>
                  <a:pt x="25346" y="29951"/>
                  <a:pt x="25340" y="29909"/>
                </a:cubicBezTo>
                <a:cubicBezTo>
                  <a:pt x="25335" y="29862"/>
                  <a:pt x="25336" y="29807"/>
                  <a:pt x="25314" y="29769"/>
                </a:cubicBezTo>
                <a:cubicBezTo>
                  <a:pt x="25225" y="29618"/>
                  <a:pt x="25125" y="29473"/>
                  <a:pt x="25026" y="29316"/>
                </a:cubicBezTo>
                <a:cubicBezTo>
                  <a:pt x="25135" y="29256"/>
                  <a:pt x="25248" y="29191"/>
                  <a:pt x="25362" y="29129"/>
                </a:cubicBezTo>
                <a:cubicBezTo>
                  <a:pt x="25431" y="29092"/>
                  <a:pt x="25500" y="29055"/>
                  <a:pt x="25571" y="29023"/>
                </a:cubicBezTo>
                <a:cubicBezTo>
                  <a:pt x="25666" y="28979"/>
                  <a:pt x="25674" y="28912"/>
                  <a:pt x="25622" y="28834"/>
                </a:cubicBezTo>
                <a:cubicBezTo>
                  <a:pt x="25577" y="28766"/>
                  <a:pt x="25527" y="28701"/>
                  <a:pt x="25474" y="28638"/>
                </a:cubicBezTo>
                <a:cubicBezTo>
                  <a:pt x="25288" y="28413"/>
                  <a:pt x="25099" y="28191"/>
                  <a:pt x="24912" y="27966"/>
                </a:cubicBezTo>
                <a:cubicBezTo>
                  <a:pt x="24899" y="27953"/>
                  <a:pt x="24893" y="27934"/>
                  <a:pt x="24884" y="27919"/>
                </a:cubicBezTo>
                <a:cubicBezTo>
                  <a:pt x="24991" y="27806"/>
                  <a:pt x="24995" y="27744"/>
                  <a:pt x="24871" y="27641"/>
                </a:cubicBezTo>
                <a:cubicBezTo>
                  <a:pt x="24760" y="27550"/>
                  <a:pt x="24639" y="27471"/>
                  <a:pt x="24517" y="27393"/>
                </a:cubicBezTo>
                <a:cubicBezTo>
                  <a:pt x="24234" y="27209"/>
                  <a:pt x="24050" y="26926"/>
                  <a:pt x="23816" y="26695"/>
                </a:cubicBezTo>
                <a:cubicBezTo>
                  <a:pt x="23716" y="26597"/>
                  <a:pt x="23605" y="26515"/>
                  <a:pt x="23498" y="26423"/>
                </a:cubicBezTo>
                <a:cubicBezTo>
                  <a:pt x="23500" y="26421"/>
                  <a:pt x="23503" y="26410"/>
                  <a:pt x="23507" y="26408"/>
                </a:cubicBezTo>
                <a:cubicBezTo>
                  <a:pt x="23802" y="26360"/>
                  <a:pt x="24097" y="26296"/>
                  <a:pt x="24394" y="26271"/>
                </a:cubicBezTo>
                <a:cubicBezTo>
                  <a:pt x="24482" y="26263"/>
                  <a:pt x="24570" y="26260"/>
                  <a:pt x="24658" y="26260"/>
                </a:cubicBezTo>
                <a:cubicBezTo>
                  <a:pt x="25018" y="26260"/>
                  <a:pt x="25374" y="26319"/>
                  <a:pt x="25726" y="26401"/>
                </a:cubicBezTo>
                <a:cubicBezTo>
                  <a:pt x="25753" y="26408"/>
                  <a:pt x="25782" y="26410"/>
                  <a:pt x="25811" y="26410"/>
                </a:cubicBezTo>
                <a:cubicBezTo>
                  <a:pt x="25829" y="26410"/>
                  <a:pt x="25847" y="26409"/>
                  <a:pt x="25865" y="26408"/>
                </a:cubicBezTo>
                <a:cubicBezTo>
                  <a:pt x="26074" y="26392"/>
                  <a:pt x="26084" y="26379"/>
                  <a:pt x="26053" y="26175"/>
                </a:cubicBezTo>
                <a:cubicBezTo>
                  <a:pt x="26050" y="26165"/>
                  <a:pt x="26054" y="26152"/>
                  <a:pt x="26059" y="26122"/>
                </a:cubicBezTo>
                <a:cubicBezTo>
                  <a:pt x="26182" y="26135"/>
                  <a:pt x="26303" y="26148"/>
                  <a:pt x="26426" y="26163"/>
                </a:cubicBezTo>
                <a:cubicBezTo>
                  <a:pt x="26488" y="26170"/>
                  <a:pt x="26549" y="26180"/>
                  <a:pt x="26611" y="26184"/>
                </a:cubicBezTo>
                <a:cubicBezTo>
                  <a:pt x="26621" y="26185"/>
                  <a:pt x="26631" y="26185"/>
                  <a:pt x="26640" y="26185"/>
                </a:cubicBezTo>
                <a:cubicBezTo>
                  <a:pt x="26722" y="26185"/>
                  <a:pt x="26785" y="26158"/>
                  <a:pt x="26780" y="26042"/>
                </a:cubicBezTo>
                <a:lnTo>
                  <a:pt x="26780" y="26042"/>
                </a:lnTo>
                <a:cubicBezTo>
                  <a:pt x="26892" y="26045"/>
                  <a:pt x="27000" y="26053"/>
                  <a:pt x="27107" y="26053"/>
                </a:cubicBezTo>
                <a:cubicBezTo>
                  <a:pt x="27151" y="26053"/>
                  <a:pt x="27195" y="26051"/>
                  <a:pt x="27239" y="26047"/>
                </a:cubicBezTo>
                <a:cubicBezTo>
                  <a:pt x="27397" y="26034"/>
                  <a:pt x="27554" y="25998"/>
                  <a:pt x="27708" y="25962"/>
                </a:cubicBezTo>
                <a:cubicBezTo>
                  <a:pt x="27804" y="25938"/>
                  <a:pt x="27831" y="25877"/>
                  <a:pt x="27775" y="25785"/>
                </a:cubicBezTo>
                <a:cubicBezTo>
                  <a:pt x="27696" y="25657"/>
                  <a:pt x="27619" y="25526"/>
                  <a:pt x="27531" y="25376"/>
                </a:cubicBezTo>
                <a:cubicBezTo>
                  <a:pt x="27621" y="25352"/>
                  <a:pt x="27704" y="25336"/>
                  <a:pt x="27784" y="25336"/>
                </a:cubicBezTo>
                <a:cubicBezTo>
                  <a:pt x="27835" y="25336"/>
                  <a:pt x="27884" y="25342"/>
                  <a:pt x="27933" y="25356"/>
                </a:cubicBezTo>
                <a:cubicBezTo>
                  <a:pt x="28078" y="25396"/>
                  <a:pt x="28220" y="25453"/>
                  <a:pt x="28364" y="25501"/>
                </a:cubicBezTo>
                <a:cubicBezTo>
                  <a:pt x="28397" y="25511"/>
                  <a:pt x="28431" y="25523"/>
                  <a:pt x="28466" y="25530"/>
                </a:cubicBezTo>
                <a:cubicBezTo>
                  <a:pt x="28497" y="25536"/>
                  <a:pt x="28524" y="25539"/>
                  <a:pt x="28546" y="25539"/>
                </a:cubicBezTo>
                <a:cubicBezTo>
                  <a:pt x="28627" y="25539"/>
                  <a:pt x="28652" y="25495"/>
                  <a:pt x="28648" y="25382"/>
                </a:cubicBezTo>
                <a:cubicBezTo>
                  <a:pt x="28648" y="25372"/>
                  <a:pt x="28657" y="25361"/>
                  <a:pt x="28664" y="25345"/>
                </a:cubicBezTo>
                <a:cubicBezTo>
                  <a:pt x="28766" y="25374"/>
                  <a:pt x="28864" y="25409"/>
                  <a:pt x="28966" y="25429"/>
                </a:cubicBezTo>
                <a:cubicBezTo>
                  <a:pt x="29067" y="25450"/>
                  <a:pt x="29166" y="25461"/>
                  <a:pt x="29265" y="25461"/>
                </a:cubicBezTo>
                <a:cubicBezTo>
                  <a:pt x="29439" y="25461"/>
                  <a:pt x="29610" y="25425"/>
                  <a:pt x="29774" y="25338"/>
                </a:cubicBezTo>
                <a:cubicBezTo>
                  <a:pt x="29869" y="25288"/>
                  <a:pt x="29907" y="25228"/>
                  <a:pt x="29850" y="25124"/>
                </a:cubicBezTo>
                <a:cubicBezTo>
                  <a:pt x="29811" y="25053"/>
                  <a:pt x="29788" y="24972"/>
                  <a:pt x="29753" y="24883"/>
                </a:cubicBezTo>
                <a:lnTo>
                  <a:pt x="29753" y="24883"/>
                </a:lnTo>
                <a:cubicBezTo>
                  <a:pt x="29823" y="24884"/>
                  <a:pt x="29886" y="24890"/>
                  <a:pt x="29946" y="24890"/>
                </a:cubicBezTo>
                <a:cubicBezTo>
                  <a:pt x="29959" y="24890"/>
                  <a:pt x="29971" y="24889"/>
                  <a:pt x="29984" y="24889"/>
                </a:cubicBezTo>
                <a:cubicBezTo>
                  <a:pt x="30181" y="24882"/>
                  <a:pt x="30381" y="24884"/>
                  <a:pt x="30576" y="24854"/>
                </a:cubicBezTo>
                <a:cubicBezTo>
                  <a:pt x="30843" y="24815"/>
                  <a:pt x="30856" y="24775"/>
                  <a:pt x="30731" y="24530"/>
                </a:cubicBezTo>
                <a:cubicBezTo>
                  <a:pt x="30799" y="24519"/>
                  <a:pt x="30863" y="24507"/>
                  <a:pt x="30926" y="24495"/>
                </a:cubicBezTo>
                <a:cubicBezTo>
                  <a:pt x="31014" y="24480"/>
                  <a:pt x="31103" y="24469"/>
                  <a:pt x="31190" y="24447"/>
                </a:cubicBezTo>
                <a:cubicBezTo>
                  <a:pt x="31290" y="24418"/>
                  <a:pt x="31376" y="24369"/>
                  <a:pt x="31328" y="24240"/>
                </a:cubicBezTo>
                <a:cubicBezTo>
                  <a:pt x="31419" y="24193"/>
                  <a:pt x="31510" y="24156"/>
                  <a:pt x="31591" y="24105"/>
                </a:cubicBezTo>
                <a:cubicBezTo>
                  <a:pt x="31702" y="24035"/>
                  <a:pt x="31702" y="23987"/>
                  <a:pt x="31611" y="23895"/>
                </a:cubicBezTo>
                <a:cubicBezTo>
                  <a:pt x="31497" y="23779"/>
                  <a:pt x="31384" y="23660"/>
                  <a:pt x="31272" y="23542"/>
                </a:cubicBezTo>
                <a:cubicBezTo>
                  <a:pt x="31258" y="23527"/>
                  <a:pt x="31244" y="23500"/>
                  <a:pt x="31246" y="23482"/>
                </a:cubicBezTo>
                <a:cubicBezTo>
                  <a:pt x="31294" y="23208"/>
                  <a:pt x="31153" y="22979"/>
                  <a:pt x="31064" y="22742"/>
                </a:cubicBezTo>
                <a:cubicBezTo>
                  <a:pt x="31015" y="22609"/>
                  <a:pt x="30926" y="22491"/>
                  <a:pt x="30866" y="22383"/>
                </a:cubicBezTo>
                <a:cubicBezTo>
                  <a:pt x="31131" y="22277"/>
                  <a:pt x="31399" y="22174"/>
                  <a:pt x="31663" y="22065"/>
                </a:cubicBezTo>
                <a:cubicBezTo>
                  <a:pt x="31736" y="22034"/>
                  <a:pt x="31801" y="21977"/>
                  <a:pt x="31875" y="21951"/>
                </a:cubicBezTo>
                <a:cubicBezTo>
                  <a:pt x="31985" y="21913"/>
                  <a:pt x="32103" y="21900"/>
                  <a:pt x="32211" y="21859"/>
                </a:cubicBezTo>
                <a:cubicBezTo>
                  <a:pt x="32345" y="21808"/>
                  <a:pt x="32480" y="21753"/>
                  <a:pt x="32599" y="21678"/>
                </a:cubicBezTo>
                <a:cubicBezTo>
                  <a:pt x="32723" y="21599"/>
                  <a:pt x="32719" y="21534"/>
                  <a:pt x="32628" y="21417"/>
                </a:cubicBezTo>
                <a:cubicBezTo>
                  <a:pt x="32593" y="21372"/>
                  <a:pt x="32559" y="21326"/>
                  <a:pt x="32521" y="21273"/>
                </a:cubicBezTo>
                <a:cubicBezTo>
                  <a:pt x="32676" y="21190"/>
                  <a:pt x="32825" y="21113"/>
                  <a:pt x="32969" y="21032"/>
                </a:cubicBezTo>
                <a:cubicBezTo>
                  <a:pt x="33195" y="20903"/>
                  <a:pt x="33421" y="20773"/>
                  <a:pt x="33647" y="20642"/>
                </a:cubicBezTo>
                <a:cubicBezTo>
                  <a:pt x="33755" y="20579"/>
                  <a:pt x="33756" y="20557"/>
                  <a:pt x="33660" y="20377"/>
                </a:cubicBezTo>
                <a:cubicBezTo>
                  <a:pt x="33732" y="20312"/>
                  <a:pt x="33813" y="20253"/>
                  <a:pt x="33879" y="20179"/>
                </a:cubicBezTo>
                <a:cubicBezTo>
                  <a:pt x="33972" y="20075"/>
                  <a:pt x="34059" y="19967"/>
                  <a:pt x="34136" y="19853"/>
                </a:cubicBezTo>
                <a:cubicBezTo>
                  <a:pt x="34202" y="19756"/>
                  <a:pt x="34162" y="19682"/>
                  <a:pt x="34072" y="19605"/>
                </a:cubicBezTo>
                <a:cubicBezTo>
                  <a:pt x="33940" y="19492"/>
                  <a:pt x="33825" y="19359"/>
                  <a:pt x="33708" y="19230"/>
                </a:cubicBezTo>
                <a:cubicBezTo>
                  <a:pt x="33652" y="19167"/>
                  <a:pt x="33681" y="19132"/>
                  <a:pt x="33752" y="19090"/>
                </a:cubicBezTo>
                <a:cubicBezTo>
                  <a:pt x="33973" y="18958"/>
                  <a:pt x="34188" y="18815"/>
                  <a:pt x="34403" y="18676"/>
                </a:cubicBezTo>
                <a:cubicBezTo>
                  <a:pt x="34504" y="18610"/>
                  <a:pt x="34601" y="18538"/>
                  <a:pt x="34699" y="18468"/>
                </a:cubicBezTo>
                <a:cubicBezTo>
                  <a:pt x="34764" y="18421"/>
                  <a:pt x="34817" y="18375"/>
                  <a:pt x="34743" y="18288"/>
                </a:cubicBezTo>
                <a:cubicBezTo>
                  <a:pt x="34729" y="18270"/>
                  <a:pt x="34750" y="18201"/>
                  <a:pt x="34775" y="18177"/>
                </a:cubicBezTo>
                <a:cubicBezTo>
                  <a:pt x="34879" y="18078"/>
                  <a:pt x="35002" y="17995"/>
                  <a:pt x="35097" y="17888"/>
                </a:cubicBezTo>
                <a:cubicBezTo>
                  <a:pt x="35185" y="17792"/>
                  <a:pt x="35254" y="17676"/>
                  <a:pt x="35316" y="17560"/>
                </a:cubicBezTo>
                <a:cubicBezTo>
                  <a:pt x="35365" y="17476"/>
                  <a:pt x="35360" y="17387"/>
                  <a:pt x="35252" y="17337"/>
                </a:cubicBezTo>
                <a:cubicBezTo>
                  <a:pt x="35228" y="17327"/>
                  <a:pt x="35211" y="17303"/>
                  <a:pt x="35182" y="17280"/>
                </a:cubicBezTo>
                <a:cubicBezTo>
                  <a:pt x="35284" y="17190"/>
                  <a:pt x="35376" y="17102"/>
                  <a:pt x="35473" y="17020"/>
                </a:cubicBezTo>
                <a:cubicBezTo>
                  <a:pt x="35759" y="16775"/>
                  <a:pt x="36055" y="16539"/>
                  <a:pt x="36335" y="16284"/>
                </a:cubicBezTo>
                <a:cubicBezTo>
                  <a:pt x="36642" y="16010"/>
                  <a:pt x="36973" y="15768"/>
                  <a:pt x="37287" y="15504"/>
                </a:cubicBezTo>
                <a:cubicBezTo>
                  <a:pt x="37363" y="15440"/>
                  <a:pt x="37426" y="15357"/>
                  <a:pt x="37481" y="15275"/>
                </a:cubicBezTo>
                <a:cubicBezTo>
                  <a:pt x="37521" y="15216"/>
                  <a:pt x="37501" y="15164"/>
                  <a:pt x="37429" y="15164"/>
                </a:cubicBezTo>
                <a:cubicBezTo>
                  <a:pt x="37424" y="15164"/>
                  <a:pt x="37419" y="15164"/>
                  <a:pt x="37413" y="15165"/>
                </a:cubicBezTo>
                <a:cubicBezTo>
                  <a:pt x="37283" y="15176"/>
                  <a:pt x="37152" y="15194"/>
                  <a:pt x="37023" y="15216"/>
                </a:cubicBezTo>
                <a:cubicBezTo>
                  <a:pt x="36771" y="15260"/>
                  <a:pt x="36520" y="15316"/>
                  <a:pt x="36266" y="15352"/>
                </a:cubicBezTo>
                <a:cubicBezTo>
                  <a:pt x="36020" y="15387"/>
                  <a:pt x="35772" y="15403"/>
                  <a:pt x="35523" y="15423"/>
                </a:cubicBezTo>
                <a:cubicBezTo>
                  <a:pt x="35402" y="15433"/>
                  <a:pt x="35279" y="15436"/>
                  <a:pt x="35156" y="15443"/>
                </a:cubicBezTo>
                <a:cubicBezTo>
                  <a:pt x="35151" y="15250"/>
                  <a:pt x="35143" y="15232"/>
                  <a:pt x="34975" y="15212"/>
                </a:cubicBezTo>
                <a:cubicBezTo>
                  <a:pt x="34923" y="15206"/>
                  <a:pt x="34870" y="15204"/>
                  <a:pt x="34817" y="15204"/>
                </a:cubicBezTo>
                <a:cubicBezTo>
                  <a:pt x="34742" y="15204"/>
                  <a:pt x="34666" y="15209"/>
                  <a:pt x="34591" y="15217"/>
                </a:cubicBezTo>
                <a:cubicBezTo>
                  <a:pt x="34173" y="15263"/>
                  <a:pt x="33756" y="15315"/>
                  <a:pt x="33337" y="15366"/>
                </a:cubicBezTo>
                <a:cubicBezTo>
                  <a:pt x="33336" y="15366"/>
                  <a:pt x="33335" y="15366"/>
                  <a:pt x="33334" y="15366"/>
                </a:cubicBezTo>
                <a:cubicBezTo>
                  <a:pt x="33325" y="15366"/>
                  <a:pt x="33315" y="15362"/>
                  <a:pt x="33303" y="15360"/>
                </a:cubicBezTo>
                <a:cubicBezTo>
                  <a:pt x="33330" y="15228"/>
                  <a:pt x="33356" y="15099"/>
                  <a:pt x="33381" y="14969"/>
                </a:cubicBezTo>
                <a:cubicBezTo>
                  <a:pt x="33401" y="14869"/>
                  <a:pt x="33350" y="14798"/>
                  <a:pt x="33237" y="14764"/>
                </a:cubicBezTo>
                <a:cubicBezTo>
                  <a:pt x="33182" y="14747"/>
                  <a:pt x="33127" y="14740"/>
                  <a:pt x="33073" y="14740"/>
                </a:cubicBezTo>
                <a:cubicBezTo>
                  <a:pt x="32973" y="14740"/>
                  <a:pt x="32876" y="14764"/>
                  <a:pt x="32779" y="14798"/>
                </a:cubicBezTo>
                <a:cubicBezTo>
                  <a:pt x="32732" y="14815"/>
                  <a:pt x="32685" y="14834"/>
                  <a:pt x="32628" y="14854"/>
                </a:cubicBezTo>
                <a:cubicBezTo>
                  <a:pt x="32614" y="14737"/>
                  <a:pt x="32550" y="14699"/>
                  <a:pt x="32465" y="14699"/>
                </a:cubicBezTo>
                <a:cubicBezTo>
                  <a:pt x="32450" y="14699"/>
                  <a:pt x="32434" y="14700"/>
                  <a:pt x="32418" y="14702"/>
                </a:cubicBezTo>
                <a:cubicBezTo>
                  <a:pt x="32166" y="14734"/>
                  <a:pt x="31914" y="14769"/>
                  <a:pt x="31662" y="14803"/>
                </a:cubicBezTo>
                <a:cubicBezTo>
                  <a:pt x="31657" y="14745"/>
                  <a:pt x="31642" y="14679"/>
                  <a:pt x="31647" y="14616"/>
                </a:cubicBezTo>
                <a:cubicBezTo>
                  <a:pt x="31655" y="14522"/>
                  <a:pt x="31610" y="14472"/>
                  <a:pt x="31533" y="14472"/>
                </a:cubicBezTo>
                <a:cubicBezTo>
                  <a:pt x="31511" y="14472"/>
                  <a:pt x="31487" y="14476"/>
                  <a:pt x="31461" y="14484"/>
                </a:cubicBezTo>
                <a:cubicBezTo>
                  <a:pt x="31294" y="14533"/>
                  <a:pt x="31129" y="14595"/>
                  <a:pt x="30967" y="14661"/>
                </a:cubicBezTo>
                <a:cubicBezTo>
                  <a:pt x="30629" y="14797"/>
                  <a:pt x="30293" y="14939"/>
                  <a:pt x="29956" y="15079"/>
                </a:cubicBezTo>
                <a:cubicBezTo>
                  <a:pt x="29906" y="15099"/>
                  <a:pt x="29857" y="15121"/>
                  <a:pt x="29803" y="15144"/>
                </a:cubicBezTo>
                <a:cubicBezTo>
                  <a:pt x="29802" y="14922"/>
                  <a:pt x="29799" y="14699"/>
                  <a:pt x="29801" y="14478"/>
                </a:cubicBezTo>
                <a:cubicBezTo>
                  <a:pt x="29801" y="14400"/>
                  <a:pt x="29774" y="14362"/>
                  <a:pt x="29696" y="14357"/>
                </a:cubicBezTo>
                <a:cubicBezTo>
                  <a:pt x="29664" y="14355"/>
                  <a:pt x="29634" y="14354"/>
                  <a:pt x="29603" y="14354"/>
                </a:cubicBezTo>
                <a:cubicBezTo>
                  <a:pt x="29405" y="14354"/>
                  <a:pt x="29220" y="14402"/>
                  <a:pt x="29056" y="14527"/>
                </a:cubicBezTo>
                <a:cubicBezTo>
                  <a:pt x="29010" y="14454"/>
                  <a:pt x="28974" y="14420"/>
                  <a:pt x="28929" y="14420"/>
                </a:cubicBezTo>
                <a:cubicBezTo>
                  <a:pt x="28895" y="14420"/>
                  <a:pt x="28855" y="14440"/>
                  <a:pt x="28803" y="14478"/>
                </a:cubicBezTo>
                <a:cubicBezTo>
                  <a:pt x="28646" y="14591"/>
                  <a:pt x="28488" y="14703"/>
                  <a:pt x="28336" y="14811"/>
                </a:cubicBezTo>
                <a:cubicBezTo>
                  <a:pt x="28313" y="14797"/>
                  <a:pt x="28304" y="14795"/>
                  <a:pt x="28302" y="14789"/>
                </a:cubicBezTo>
                <a:cubicBezTo>
                  <a:pt x="28253" y="14681"/>
                  <a:pt x="28226" y="14633"/>
                  <a:pt x="28181" y="14633"/>
                </a:cubicBezTo>
                <a:cubicBezTo>
                  <a:pt x="28146" y="14633"/>
                  <a:pt x="28100" y="14661"/>
                  <a:pt x="28025" y="14712"/>
                </a:cubicBezTo>
                <a:cubicBezTo>
                  <a:pt x="27797" y="14868"/>
                  <a:pt x="27566" y="15020"/>
                  <a:pt x="27343" y="15181"/>
                </a:cubicBezTo>
                <a:cubicBezTo>
                  <a:pt x="27254" y="15247"/>
                  <a:pt x="27183" y="15336"/>
                  <a:pt x="27096" y="15422"/>
                </a:cubicBezTo>
                <a:cubicBezTo>
                  <a:pt x="27077" y="15332"/>
                  <a:pt x="27060" y="15253"/>
                  <a:pt x="27044" y="15176"/>
                </a:cubicBezTo>
                <a:cubicBezTo>
                  <a:pt x="27029" y="15095"/>
                  <a:pt x="26999" y="15052"/>
                  <a:pt x="26949" y="15052"/>
                </a:cubicBezTo>
                <a:cubicBezTo>
                  <a:pt x="26924" y="15052"/>
                  <a:pt x="26893" y="15062"/>
                  <a:pt x="26857" y="15085"/>
                </a:cubicBezTo>
                <a:cubicBezTo>
                  <a:pt x="26684" y="15191"/>
                  <a:pt x="26517" y="15305"/>
                  <a:pt x="26358" y="15427"/>
                </a:cubicBezTo>
                <a:cubicBezTo>
                  <a:pt x="26195" y="15551"/>
                  <a:pt x="26024" y="15639"/>
                  <a:pt x="25829" y="15702"/>
                </a:cubicBezTo>
                <a:cubicBezTo>
                  <a:pt x="25675" y="15751"/>
                  <a:pt x="25527" y="15831"/>
                  <a:pt x="25388" y="15917"/>
                </a:cubicBezTo>
                <a:cubicBezTo>
                  <a:pt x="25284" y="15982"/>
                  <a:pt x="25207" y="16087"/>
                  <a:pt x="25104" y="16157"/>
                </a:cubicBezTo>
                <a:cubicBezTo>
                  <a:pt x="24995" y="16231"/>
                  <a:pt x="24865" y="16273"/>
                  <a:pt x="24754" y="16347"/>
                </a:cubicBezTo>
                <a:cubicBezTo>
                  <a:pt x="24621" y="16435"/>
                  <a:pt x="24507" y="16550"/>
                  <a:pt x="24372" y="16633"/>
                </a:cubicBezTo>
                <a:cubicBezTo>
                  <a:pt x="24151" y="16772"/>
                  <a:pt x="23920" y="16893"/>
                  <a:pt x="23694" y="17026"/>
                </a:cubicBezTo>
                <a:cubicBezTo>
                  <a:pt x="23517" y="17130"/>
                  <a:pt x="23344" y="17239"/>
                  <a:pt x="23169" y="17346"/>
                </a:cubicBezTo>
                <a:cubicBezTo>
                  <a:pt x="23159" y="17338"/>
                  <a:pt x="23150" y="17330"/>
                  <a:pt x="23142" y="17321"/>
                </a:cubicBezTo>
                <a:cubicBezTo>
                  <a:pt x="23251" y="17157"/>
                  <a:pt x="23349" y="16982"/>
                  <a:pt x="23473" y="16829"/>
                </a:cubicBezTo>
                <a:cubicBezTo>
                  <a:pt x="23646" y="16618"/>
                  <a:pt x="23834" y="16418"/>
                  <a:pt x="24023" y="16222"/>
                </a:cubicBezTo>
                <a:cubicBezTo>
                  <a:pt x="24209" y="16029"/>
                  <a:pt x="24398" y="15838"/>
                  <a:pt x="24594" y="15656"/>
                </a:cubicBezTo>
                <a:cubicBezTo>
                  <a:pt x="24821" y="15448"/>
                  <a:pt x="25057" y="15249"/>
                  <a:pt x="25290" y="15048"/>
                </a:cubicBezTo>
                <a:cubicBezTo>
                  <a:pt x="25304" y="15035"/>
                  <a:pt x="25318" y="15021"/>
                  <a:pt x="25330" y="15005"/>
                </a:cubicBezTo>
                <a:cubicBezTo>
                  <a:pt x="25424" y="14894"/>
                  <a:pt x="25419" y="14860"/>
                  <a:pt x="25295" y="14770"/>
                </a:cubicBezTo>
                <a:cubicBezTo>
                  <a:pt x="25341" y="14594"/>
                  <a:pt x="25506" y="14519"/>
                  <a:pt x="25618" y="14399"/>
                </a:cubicBezTo>
                <a:cubicBezTo>
                  <a:pt x="25664" y="14351"/>
                  <a:pt x="25721" y="14315"/>
                  <a:pt x="25772" y="14272"/>
                </a:cubicBezTo>
                <a:cubicBezTo>
                  <a:pt x="25853" y="14203"/>
                  <a:pt x="25897" y="14120"/>
                  <a:pt x="25941" y="14018"/>
                </a:cubicBezTo>
                <a:cubicBezTo>
                  <a:pt x="26009" y="13858"/>
                  <a:pt x="26127" y="13715"/>
                  <a:pt x="26236" y="13575"/>
                </a:cubicBezTo>
                <a:cubicBezTo>
                  <a:pt x="26303" y="13488"/>
                  <a:pt x="26406" y="13427"/>
                  <a:pt x="26476" y="13340"/>
                </a:cubicBezTo>
                <a:cubicBezTo>
                  <a:pt x="26553" y="13242"/>
                  <a:pt x="26533" y="13200"/>
                  <a:pt x="26417" y="13148"/>
                </a:cubicBezTo>
                <a:cubicBezTo>
                  <a:pt x="26368" y="13127"/>
                  <a:pt x="26322" y="13099"/>
                  <a:pt x="26256" y="13066"/>
                </a:cubicBezTo>
                <a:cubicBezTo>
                  <a:pt x="26339" y="12981"/>
                  <a:pt x="26406" y="12906"/>
                  <a:pt x="26481" y="12840"/>
                </a:cubicBezTo>
                <a:cubicBezTo>
                  <a:pt x="26640" y="12701"/>
                  <a:pt x="26800" y="12564"/>
                  <a:pt x="26964" y="12432"/>
                </a:cubicBezTo>
                <a:cubicBezTo>
                  <a:pt x="27051" y="12361"/>
                  <a:pt x="27151" y="12306"/>
                  <a:pt x="27240" y="12237"/>
                </a:cubicBezTo>
                <a:cubicBezTo>
                  <a:pt x="27311" y="12181"/>
                  <a:pt x="27391" y="12125"/>
                  <a:pt x="27306" y="12016"/>
                </a:cubicBezTo>
                <a:cubicBezTo>
                  <a:pt x="27293" y="11998"/>
                  <a:pt x="27321" y="11938"/>
                  <a:pt x="27345" y="11909"/>
                </a:cubicBezTo>
                <a:cubicBezTo>
                  <a:pt x="27481" y="11728"/>
                  <a:pt x="27620" y="11553"/>
                  <a:pt x="27758" y="11372"/>
                </a:cubicBezTo>
                <a:cubicBezTo>
                  <a:pt x="27784" y="11339"/>
                  <a:pt x="27808" y="11298"/>
                  <a:pt x="27819" y="11259"/>
                </a:cubicBezTo>
                <a:cubicBezTo>
                  <a:pt x="27866" y="11105"/>
                  <a:pt x="27865" y="10937"/>
                  <a:pt x="27631" y="10904"/>
                </a:cubicBezTo>
                <a:cubicBezTo>
                  <a:pt x="27600" y="10899"/>
                  <a:pt x="27572" y="10889"/>
                  <a:pt x="27535" y="10880"/>
                </a:cubicBezTo>
                <a:cubicBezTo>
                  <a:pt x="27554" y="10834"/>
                  <a:pt x="27573" y="10797"/>
                  <a:pt x="27589" y="10758"/>
                </a:cubicBezTo>
                <a:cubicBezTo>
                  <a:pt x="27644" y="10613"/>
                  <a:pt x="27721" y="10482"/>
                  <a:pt x="27747" y="10316"/>
                </a:cubicBezTo>
                <a:cubicBezTo>
                  <a:pt x="27772" y="10153"/>
                  <a:pt x="27900" y="10006"/>
                  <a:pt x="27985" y="9852"/>
                </a:cubicBezTo>
                <a:cubicBezTo>
                  <a:pt x="28004" y="9817"/>
                  <a:pt x="28030" y="9788"/>
                  <a:pt x="28047" y="9753"/>
                </a:cubicBezTo>
                <a:cubicBezTo>
                  <a:pt x="28104" y="9642"/>
                  <a:pt x="28094" y="9610"/>
                  <a:pt x="27975" y="9547"/>
                </a:cubicBezTo>
                <a:cubicBezTo>
                  <a:pt x="28045" y="9410"/>
                  <a:pt x="28114" y="9275"/>
                  <a:pt x="28185" y="9138"/>
                </a:cubicBezTo>
                <a:cubicBezTo>
                  <a:pt x="28245" y="9025"/>
                  <a:pt x="28324" y="8917"/>
                  <a:pt x="28360" y="8796"/>
                </a:cubicBezTo>
                <a:cubicBezTo>
                  <a:pt x="28409" y="8633"/>
                  <a:pt x="28387" y="8566"/>
                  <a:pt x="28255" y="8566"/>
                </a:cubicBezTo>
                <a:cubicBezTo>
                  <a:pt x="28238" y="8566"/>
                  <a:pt x="28218" y="8567"/>
                  <a:pt x="28197" y="8570"/>
                </a:cubicBezTo>
                <a:cubicBezTo>
                  <a:pt x="27991" y="8590"/>
                  <a:pt x="27787" y="8618"/>
                  <a:pt x="27582" y="8643"/>
                </a:cubicBezTo>
                <a:cubicBezTo>
                  <a:pt x="27526" y="8651"/>
                  <a:pt x="27468" y="8658"/>
                  <a:pt x="27412" y="8664"/>
                </a:cubicBezTo>
                <a:cubicBezTo>
                  <a:pt x="27391" y="8512"/>
                  <a:pt x="27375" y="8461"/>
                  <a:pt x="27289" y="8461"/>
                </a:cubicBezTo>
                <a:cubicBezTo>
                  <a:pt x="27256" y="8461"/>
                  <a:pt x="27213" y="8469"/>
                  <a:pt x="27154" y="8481"/>
                </a:cubicBezTo>
                <a:cubicBezTo>
                  <a:pt x="26898" y="8534"/>
                  <a:pt x="26645" y="8596"/>
                  <a:pt x="26390" y="8653"/>
                </a:cubicBezTo>
                <a:cubicBezTo>
                  <a:pt x="26360" y="8661"/>
                  <a:pt x="26331" y="8663"/>
                  <a:pt x="26297" y="8670"/>
                </a:cubicBezTo>
                <a:cubicBezTo>
                  <a:pt x="26425" y="8376"/>
                  <a:pt x="26544" y="8088"/>
                  <a:pt x="26673" y="7805"/>
                </a:cubicBezTo>
                <a:cubicBezTo>
                  <a:pt x="26730" y="7680"/>
                  <a:pt x="26801" y="7558"/>
                  <a:pt x="26877" y="7440"/>
                </a:cubicBezTo>
                <a:cubicBezTo>
                  <a:pt x="26965" y="7299"/>
                  <a:pt x="27065" y="7164"/>
                  <a:pt x="27157" y="7023"/>
                </a:cubicBezTo>
                <a:cubicBezTo>
                  <a:pt x="27185" y="6981"/>
                  <a:pt x="27203" y="6933"/>
                  <a:pt x="27219" y="6884"/>
                </a:cubicBezTo>
                <a:cubicBezTo>
                  <a:pt x="27253" y="6791"/>
                  <a:pt x="27244" y="6717"/>
                  <a:pt x="27125" y="6694"/>
                </a:cubicBezTo>
                <a:cubicBezTo>
                  <a:pt x="27091" y="6688"/>
                  <a:pt x="27062" y="6667"/>
                  <a:pt x="27019" y="6648"/>
                </a:cubicBezTo>
                <a:cubicBezTo>
                  <a:pt x="27034" y="6605"/>
                  <a:pt x="27046" y="6563"/>
                  <a:pt x="27063" y="6526"/>
                </a:cubicBezTo>
                <a:cubicBezTo>
                  <a:pt x="27182" y="6262"/>
                  <a:pt x="27304" y="6000"/>
                  <a:pt x="27423" y="5737"/>
                </a:cubicBezTo>
                <a:cubicBezTo>
                  <a:pt x="27438" y="5703"/>
                  <a:pt x="27456" y="5668"/>
                  <a:pt x="27469" y="5631"/>
                </a:cubicBezTo>
                <a:cubicBezTo>
                  <a:pt x="27523" y="5478"/>
                  <a:pt x="27512" y="5453"/>
                  <a:pt x="27367" y="5380"/>
                </a:cubicBezTo>
                <a:cubicBezTo>
                  <a:pt x="27414" y="5174"/>
                  <a:pt x="27466" y="4968"/>
                  <a:pt x="27506" y="4758"/>
                </a:cubicBezTo>
                <a:cubicBezTo>
                  <a:pt x="27525" y="4659"/>
                  <a:pt x="27525" y="4556"/>
                  <a:pt x="27522" y="4455"/>
                </a:cubicBezTo>
                <a:cubicBezTo>
                  <a:pt x="27518" y="4355"/>
                  <a:pt x="27461" y="4315"/>
                  <a:pt x="27368" y="4315"/>
                </a:cubicBezTo>
                <a:cubicBezTo>
                  <a:pt x="27362" y="4315"/>
                  <a:pt x="27355" y="4315"/>
                  <a:pt x="27348" y="4315"/>
                </a:cubicBezTo>
                <a:cubicBezTo>
                  <a:pt x="26952" y="4342"/>
                  <a:pt x="26556" y="4367"/>
                  <a:pt x="26159" y="4391"/>
                </a:cubicBezTo>
                <a:cubicBezTo>
                  <a:pt x="26156" y="4392"/>
                  <a:pt x="26153" y="4392"/>
                  <a:pt x="26150" y="4392"/>
                </a:cubicBezTo>
                <a:cubicBezTo>
                  <a:pt x="26130" y="4392"/>
                  <a:pt x="26111" y="4389"/>
                  <a:pt x="26097" y="4388"/>
                </a:cubicBezTo>
                <a:cubicBezTo>
                  <a:pt x="26156" y="4117"/>
                  <a:pt x="26216" y="3853"/>
                  <a:pt x="26267" y="3587"/>
                </a:cubicBezTo>
                <a:cubicBezTo>
                  <a:pt x="26276" y="3550"/>
                  <a:pt x="26240" y="3504"/>
                  <a:pt x="26224" y="3461"/>
                </a:cubicBezTo>
                <a:cubicBezTo>
                  <a:pt x="26213" y="3429"/>
                  <a:pt x="26188" y="3396"/>
                  <a:pt x="26192" y="3365"/>
                </a:cubicBezTo>
                <a:cubicBezTo>
                  <a:pt x="26210" y="3226"/>
                  <a:pt x="26237" y="3088"/>
                  <a:pt x="26257" y="2949"/>
                </a:cubicBezTo>
                <a:cubicBezTo>
                  <a:pt x="26267" y="2877"/>
                  <a:pt x="26280" y="2803"/>
                  <a:pt x="26277" y="2730"/>
                </a:cubicBezTo>
                <a:cubicBezTo>
                  <a:pt x="26271" y="2532"/>
                  <a:pt x="26225" y="2485"/>
                  <a:pt x="26014" y="2452"/>
                </a:cubicBezTo>
                <a:cubicBezTo>
                  <a:pt x="26084" y="2218"/>
                  <a:pt x="26139" y="1985"/>
                  <a:pt x="26223" y="1761"/>
                </a:cubicBezTo>
                <a:cubicBezTo>
                  <a:pt x="26350" y="1421"/>
                  <a:pt x="26499" y="1091"/>
                  <a:pt x="26632" y="754"/>
                </a:cubicBezTo>
                <a:cubicBezTo>
                  <a:pt x="26688" y="608"/>
                  <a:pt x="26736" y="459"/>
                  <a:pt x="26772" y="308"/>
                </a:cubicBezTo>
                <a:cubicBezTo>
                  <a:pt x="26790" y="232"/>
                  <a:pt x="26785" y="145"/>
                  <a:pt x="26770" y="67"/>
                </a:cubicBezTo>
                <a:cubicBezTo>
                  <a:pt x="26761" y="22"/>
                  <a:pt x="26736" y="0"/>
                  <a:pt x="26707" y="0"/>
                </a:cubicBezTo>
                <a:close/>
              </a:path>
            </a:pathLst>
          </a:custGeom>
          <a:solidFill>
            <a:srgbClr val="003100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" name="Google Shape;142;p37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8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38"/>
          <p:cNvSpPr txBox="1">
            <a:spLocks noGrp="1"/>
          </p:cNvSpPr>
          <p:nvPr>
            <p:ph type="title" idx="2"/>
          </p:nvPr>
        </p:nvSpPr>
        <p:spPr>
          <a:xfrm>
            <a:off x="1872325" y="1433963"/>
            <a:ext cx="1790100" cy="77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38"/>
          <p:cNvSpPr txBox="1">
            <a:spLocks noGrp="1"/>
          </p:cNvSpPr>
          <p:nvPr>
            <p:ph type="title" idx="3"/>
          </p:nvPr>
        </p:nvSpPr>
        <p:spPr>
          <a:xfrm>
            <a:off x="5616056" y="1433963"/>
            <a:ext cx="1790100" cy="77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38"/>
          <p:cNvSpPr txBox="1">
            <a:spLocks noGrp="1"/>
          </p:cNvSpPr>
          <p:nvPr>
            <p:ph type="subTitle" idx="1"/>
          </p:nvPr>
        </p:nvSpPr>
        <p:spPr>
          <a:xfrm>
            <a:off x="1872326" y="2133563"/>
            <a:ext cx="17901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8"/>
          <p:cNvSpPr txBox="1">
            <a:spLocks noGrp="1"/>
          </p:cNvSpPr>
          <p:nvPr>
            <p:ph type="subTitle" idx="4"/>
          </p:nvPr>
        </p:nvSpPr>
        <p:spPr>
          <a:xfrm>
            <a:off x="5616057" y="2133563"/>
            <a:ext cx="17901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38"/>
          <p:cNvSpPr txBox="1">
            <a:spLocks noGrp="1"/>
          </p:cNvSpPr>
          <p:nvPr>
            <p:ph type="title" idx="5"/>
          </p:nvPr>
        </p:nvSpPr>
        <p:spPr>
          <a:xfrm>
            <a:off x="1872325" y="2960850"/>
            <a:ext cx="1790100" cy="77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38"/>
          <p:cNvSpPr txBox="1">
            <a:spLocks noGrp="1"/>
          </p:cNvSpPr>
          <p:nvPr>
            <p:ph type="title" idx="6"/>
          </p:nvPr>
        </p:nvSpPr>
        <p:spPr>
          <a:xfrm>
            <a:off x="5616050" y="2960850"/>
            <a:ext cx="1790100" cy="77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38"/>
          <p:cNvSpPr txBox="1">
            <a:spLocks noGrp="1"/>
          </p:cNvSpPr>
          <p:nvPr>
            <p:ph type="subTitle" idx="7"/>
          </p:nvPr>
        </p:nvSpPr>
        <p:spPr>
          <a:xfrm>
            <a:off x="1872346" y="3660450"/>
            <a:ext cx="17901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38"/>
          <p:cNvSpPr txBox="1">
            <a:spLocks noGrp="1"/>
          </p:cNvSpPr>
          <p:nvPr>
            <p:ph type="subTitle" idx="8"/>
          </p:nvPr>
        </p:nvSpPr>
        <p:spPr>
          <a:xfrm>
            <a:off x="5616060" y="3660450"/>
            <a:ext cx="17901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38"/>
          <p:cNvSpPr txBox="1">
            <a:spLocks noGrp="1"/>
          </p:cNvSpPr>
          <p:nvPr>
            <p:ph type="title" idx="9"/>
          </p:nvPr>
        </p:nvSpPr>
        <p:spPr>
          <a:xfrm>
            <a:off x="944025" y="1816175"/>
            <a:ext cx="7758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154" name="Google Shape;154;p38"/>
          <p:cNvSpPr txBox="1">
            <a:spLocks noGrp="1"/>
          </p:cNvSpPr>
          <p:nvPr>
            <p:ph type="title" idx="13"/>
          </p:nvPr>
        </p:nvSpPr>
        <p:spPr>
          <a:xfrm>
            <a:off x="944025" y="3343049"/>
            <a:ext cx="7758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155" name="Google Shape;155;p38"/>
          <p:cNvSpPr txBox="1">
            <a:spLocks noGrp="1"/>
          </p:cNvSpPr>
          <p:nvPr>
            <p:ph type="title" idx="14"/>
          </p:nvPr>
        </p:nvSpPr>
        <p:spPr>
          <a:xfrm>
            <a:off x="4687875" y="1816150"/>
            <a:ext cx="7758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156" name="Google Shape;156;p38"/>
          <p:cNvSpPr txBox="1">
            <a:spLocks noGrp="1"/>
          </p:cNvSpPr>
          <p:nvPr>
            <p:ph type="title" idx="15"/>
          </p:nvPr>
        </p:nvSpPr>
        <p:spPr>
          <a:xfrm>
            <a:off x="4687875" y="3343050"/>
            <a:ext cx="7758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157" name="Google Shape;157;p38"/>
          <p:cNvSpPr/>
          <p:nvPr/>
        </p:nvSpPr>
        <p:spPr>
          <a:xfrm rot="-10539163" flipH="1">
            <a:off x="6058802" y="4592486"/>
            <a:ext cx="559562" cy="500089"/>
          </a:xfrm>
          <a:custGeom>
            <a:avLst/>
            <a:gdLst/>
            <a:ahLst/>
            <a:cxnLst/>
            <a:rect l="l" t="t" r="r" b="b"/>
            <a:pathLst>
              <a:path w="22383" h="20004" extrusionOk="0">
                <a:moveTo>
                  <a:pt x="15488" y="1"/>
                </a:moveTo>
                <a:cubicBezTo>
                  <a:pt x="15478" y="1"/>
                  <a:pt x="15467" y="3"/>
                  <a:pt x="15463" y="8"/>
                </a:cubicBezTo>
                <a:cubicBezTo>
                  <a:pt x="15410" y="70"/>
                  <a:pt x="15343" y="127"/>
                  <a:pt x="15316" y="199"/>
                </a:cubicBezTo>
                <a:cubicBezTo>
                  <a:pt x="15229" y="419"/>
                  <a:pt x="15163" y="646"/>
                  <a:pt x="15079" y="866"/>
                </a:cubicBezTo>
                <a:cubicBezTo>
                  <a:pt x="14879" y="1382"/>
                  <a:pt x="14679" y="1896"/>
                  <a:pt x="14470" y="2409"/>
                </a:cubicBezTo>
                <a:cubicBezTo>
                  <a:pt x="14320" y="2780"/>
                  <a:pt x="14155" y="3146"/>
                  <a:pt x="13996" y="3515"/>
                </a:cubicBezTo>
                <a:cubicBezTo>
                  <a:pt x="13983" y="3544"/>
                  <a:pt x="13964" y="3569"/>
                  <a:pt x="13935" y="3592"/>
                </a:cubicBezTo>
                <a:cubicBezTo>
                  <a:pt x="13959" y="3520"/>
                  <a:pt x="13994" y="3449"/>
                  <a:pt x="14005" y="3374"/>
                </a:cubicBezTo>
                <a:cubicBezTo>
                  <a:pt x="14024" y="3245"/>
                  <a:pt x="14030" y="3116"/>
                  <a:pt x="14038" y="2986"/>
                </a:cubicBezTo>
                <a:cubicBezTo>
                  <a:pt x="14038" y="2971"/>
                  <a:pt x="14019" y="2956"/>
                  <a:pt x="14012" y="2947"/>
                </a:cubicBezTo>
                <a:cubicBezTo>
                  <a:pt x="14011" y="2915"/>
                  <a:pt x="14012" y="2887"/>
                  <a:pt x="14010" y="2858"/>
                </a:cubicBezTo>
                <a:cubicBezTo>
                  <a:pt x="14004" y="2798"/>
                  <a:pt x="14002" y="2776"/>
                  <a:pt x="13981" y="2776"/>
                </a:cubicBezTo>
                <a:cubicBezTo>
                  <a:pt x="13967" y="2776"/>
                  <a:pt x="13946" y="2785"/>
                  <a:pt x="13912" y="2798"/>
                </a:cubicBezTo>
                <a:cubicBezTo>
                  <a:pt x="13836" y="2826"/>
                  <a:pt x="13759" y="2851"/>
                  <a:pt x="13687" y="2875"/>
                </a:cubicBezTo>
                <a:cubicBezTo>
                  <a:pt x="13754" y="2740"/>
                  <a:pt x="13688" y="2601"/>
                  <a:pt x="13656" y="2462"/>
                </a:cubicBezTo>
                <a:cubicBezTo>
                  <a:pt x="13633" y="2362"/>
                  <a:pt x="13603" y="2263"/>
                  <a:pt x="13572" y="2164"/>
                </a:cubicBezTo>
                <a:cubicBezTo>
                  <a:pt x="13547" y="2083"/>
                  <a:pt x="13523" y="2046"/>
                  <a:pt x="13481" y="2046"/>
                </a:cubicBezTo>
                <a:cubicBezTo>
                  <a:pt x="13452" y="2046"/>
                  <a:pt x="13414" y="2064"/>
                  <a:pt x="13361" y="2098"/>
                </a:cubicBezTo>
                <a:cubicBezTo>
                  <a:pt x="13309" y="1985"/>
                  <a:pt x="13264" y="1868"/>
                  <a:pt x="13204" y="1760"/>
                </a:cubicBezTo>
                <a:cubicBezTo>
                  <a:pt x="13150" y="1659"/>
                  <a:pt x="13078" y="1565"/>
                  <a:pt x="13014" y="1465"/>
                </a:cubicBezTo>
                <a:cubicBezTo>
                  <a:pt x="13001" y="1444"/>
                  <a:pt x="12986" y="1434"/>
                  <a:pt x="12972" y="1434"/>
                </a:cubicBezTo>
                <a:cubicBezTo>
                  <a:pt x="12958" y="1434"/>
                  <a:pt x="12943" y="1444"/>
                  <a:pt x="12930" y="1460"/>
                </a:cubicBezTo>
                <a:cubicBezTo>
                  <a:pt x="12884" y="1517"/>
                  <a:pt x="12838" y="1573"/>
                  <a:pt x="12801" y="1635"/>
                </a:cubicBezTo>
                <a:cubicBezTo>
                  <a:pt x="12735" y="1743"/>
                  <a:pt x="12687" y="1859"/>
                  <a:pt x="12615" y="1961"/>
                </a:cubicBezTo>
                <a:cubicBezTo>
                  <a:pt x="12565" y="2030"/>
                  <a:pt x="12486" y="2076"/>
                  <a:pt x="12456" y="2164"/>
                </a:cubicBezTo>
                <a:cubicBezTo>
                  <a:pt x="12435" y="2226"/>
                  <a:pt x="12407" y="2285"/>
                  <a:pt x="12381" y="2350"/>
                </a:cubicBezTo>
                <a:cubicBezTo>
                  <a:pt x="12199" y="2147"/>
                  <a:pt x="12004" y="1956"/>
                  <a:pt x="11890" y="1676"/>
                </a:cubicBezTo>
                <a:cubicBezTo>
                  <a:pt x="11869" y="1730"/>
                  <a:pt x="11857" y="1757"/>
                  <a:pt x="11841" y="1798"/>
                </a:cubicBezTo>
                <a:cubicBezTo>
                  <a:pt x="11830" y="1768"/>
                  <a:pt x="11818" y="1752"/>
                  <a:pt x="11818" y="1736"/>
                </a:cubicBezTo>
                <a:cubicBezTo>
                  <a:pt x="11818" y="1701"/>
                  <a:pt x="11820" y="1674"/>
                  <a:pt x="11773" y="1669"/>
                </a:cubicBezTo>
                <a:cubicBezTo>
                  <a:pt x="11761" y="1668"/>
                  <a:pt x="11746" y="1638"/>
                  <a:pt x="11741" y="1620"/>
                </a:cubicBezTo>
                <a:cubicBezTo>
                  <a:pt x="11707" y="1509"/>
                  <a:pt x="11630" y="1431"/>
                  <a:pt x="11546" y="1364"/>
                </a:cubicBezTo>
                <a:cubicBezTo>
                  <a:pt x="11484" y="1316"/>
                  <a:pt x="11432" y="1258"/>
                  <a:pt x="11371" y="1210"/>
                </a:cubicBezTo>
                <a:cubicBezTo>
                  <a:pt x="11347" y="1191"/>
                  <a:pt x="11330" y="1182"/>
                  <a:pt x="11315" y="1182"/>
                </a:cubicBezTo>
                <a:cubicBezTo>
                  <a:pt x="11296" y="1182"/>
                  <a:pt x="11281" y="1199"/>
                  <a:pt x="11264" y="1234"/>
                </a:cubicBezTo>
                <a:cubicBezTo>
                  <a:pt x="11254" y="1254"/>
                  <a:pt x="11241" y="1274"/>
                  <a:pt x="11221" y="1309"/>
                </a:cubicBezTo>
                <a:cubicBezTo>
                  <a:pt x="11172" y="1261"/>
                  <a:pt x="11128" y="1223"/>
                  <a:pt x="11092" y="1179"/>
                </a:cubicBezTo>
                <a:cubicBezTo>
                  <a:pt x="11021" y="1090"/>
                  <a:pt x="10956" y="997"/>
                  <a:pt x="10886" y="909"/>
                </a:cubicBezTo>
                <a:cubicBezTo>
                  <a:pt x="10867" y="884"/>
                  <a:pt x="10845" y="866"/>
                  <a:pt x="10822" y="866"/>
                </a:cubicBezTo>
                <a:cubicBezTo>
                  <a:pt x="10804" y="866"/>
                  <a:pt x="10785" y="876"/>
                  <a:pt x="10765" y="901"/>
                </a:cubicBezTo>
                <a:cubicBezTo>
                  <a:pt x="10750" y="920"/>
                  <a:pt x="10734" y="929"/>
                  <a:pt x="10718" y="929"/>
                </a:cubicBezTo>
                <a:cubicBezTo>
                  <a:pt x="10701" y="929"/>
                  <a:pt x="10684" y="919"/>
                  <a:pt x="10665" y="899"/>
                </a:cubicBezTo>
                <a:cubicBezTo>
                  <a:pt x="10589" y="821"/>
                  <a:pt x="10507" y="752"/>
                  <a:pt x="10399" y="719"/>
                </a:cubicBezTo>
                <a:cubicBezTo>
                  <a:pt x="10373" y="712"/>
                  <a:pt x="10352" y="708"/>
                  <a:pt x="10335" y="708"/>
                </a:cubicBezTo>
                <a:cubicBezTo>
                  <a:pt x="10299" y="708"/>
                  <a:pt x="10276" y="725"/>
                  <a:pt x="10256" y="775"/>
                </a:cubicBezTo>
                <a:cubicBezTo>
                  <a:pt x="10200" y="910"/>
                  <a:pt x="10153" y="1047"/>
                  <a:pt x="10106" y="1186"/>
                </a:cubicBezTo>
                <a:cubicBezTo>
                  <a:pt x="10095" y="1222"/>
                  <a:pt x="10087" y="1246"/>
                  <a:pt x="10065" y="1246"/>
                </a:cubicBezTo>
                <a:cubicBezTo>
                  <a:pt x="10054" y="1246"/>
                  <a:pt x="10039" y="1239"/>
                  <a:pt x="10018" y="1225"/>
                </a:cubicBezTo>
                <a:cubicBezTo>
                  <a:pt x="9961" y="1186"/>
                  <a:pt x="9894" y="1162"/>
                  <a:pt x="9829" y="1139"/>
                </a:cubicBezTo>
                <a:cubicBezTo>
                  <a:pt x="9719" y="1099"/>
                  <a:pt x="9648" y="1009"/>
                  <a:pt x="9564" y="934"/>
                </a:cubicBezTo>
                <a:cubicBezTo>
                  <a:pt x="9498" y="876"/>
                  <a:pt x="9428" y="819"/>
                  <a:pt x="9353" y="774"/>
                </a:cubicBezTo>
                <a:cubicBezTo>
                  <a:pt x="9325" y="757"/>
                  <a:pt x="9301" y="749"/>
                  <a:pt x="9281" y="749"/>
                </a:cubicBezTo>
                <a:cubicBezTo>
                  <a:pt x="9238" y="749"/>
                  <a:pt x="9211" y="785"/>
                  <a:pt x="9199" y="852"/>
                </a:cubicBezTo>
                <a:cubicBezTo>
                  <a:pt x="9194" y="881"/>
                  <a:pt x="9189" y="908"/>
                  <a:pt x="9179" y="951"/>
                </a:cubicBezTo>
                <a:cubicBezTo>
                  <a:pt x="9109" y="903"/>
                  <a:pt x="9048" y="863"/>
                  <a:pt x="8990" y="819"/>
                </a:cubicBezTo>
                <a:cubicBezTo>
                  <a:pt x="8939" y="779"/>
                  <a:pt x="8891" y="733"/>
                  <a:pt x="8840" y="691"/>
                </a:cubicBezTo>
                <a:cubicBezTo>
                  <a:pt x="8798" y="657"/>
                  <a:pt x="8768" y="640"/>
                  <a:pt x="8739" y="640"/>
                </a:cubicBezTo>
                <a:cubicBezTo>
                  <a:pt x="8705" y="640"/>
                  <a:pt x="8673" y="663"/>
                  <a:pt x="8623" y="711"/>
                </a:cubicBezTo>
                <a:cubicBezTo>
                  <a:pt x="8505" y="652"/>
                  <a:pt x="8382" y="591"/>
                  <a:pt x="8260" y="528"/>
                </a:cubicBezTo>
                <a:cubicBezTo>
                  <a:pt x="8253" y="524"/>
                  <a:pt x="8244" y="523"/>
                  <a:pt x="8235" y="523"/>
                </a:cubicBezTo>
                <a:cubicBezTo>
                  <a:pt x="8188" y="523"/>
                  <a:pt x="8121" y="567"/>
                  <a:pt x="8120" y="611"/>
                </a:cubicBezTo>
                <a:cubicBezTo>
                  <a:pt x="8119" y="663"/>
                  <a:pt x="8117" y="716"/>
                  <a:pt x="8114" y="768"/>
                </a:cubicBezTo>
                <a:cubicBezTo>
                  <a:pt x="8113" y="775"/>
                  <a:pt x="8106" y="784"/>
                  <a:pt x="8100" y="798"/>
                </a:cubicBezTo>
                <a:cubicBezTo>
                  <a:pt x="8078" y="791"/>
                  <a:pt x="8055" y="786"/>
                  <a:pt x="8034" y="776"/>
                </a:cubicBezTo>
                <a:cubicBezTo>
                  <a:pt x="7924" y="719"/>
                  <a:pt x="7813" y="661"/>
                  <a:pt x="7703" y="603"/>
                </a:cubicBezTo>
                <a:cubicBezTo>
                  <a:pt x="7686" y="594"/>
                  <a:pt x="7669" y="585"/>
                  <a:pt x="7651" y="579"/>
                </a:cubicBezTo>
                <a:cubicBezTo>
                  <a:pt x="7627" y="570"/>
                  <a:pt x="7608" y="565"/>
                  <a:pt x="7593" y="565"/>
                </a:cubicBezTo>
                <a:cubicBezTo>
                  <a:pt x="7556" y="565"/>
                  <a:pt x="7534" y="593"/>
                  <a:pt x="7498" y="662"/>
                </a:cubicBezTo>
                <a:cubicBezTo>
                  <a:pt x="7434" y="636"/>
                  <a:pt x="7369" y="611"/>
                  <a:pt x="7304" y="583"/>
                </a:cubicBezTo>
                <a:cubicBezTo>
                  <a:pt x="7237" y="554"/>
                  <a:pt x="7173" y="519"/>
                  <a:pt x="7105" y="492"/>
                </a:cubicBezTo>
                <a:cubicBezTo>
                  <a:pt x="7074" y="480"/>
                  <a:pt x="7048" y="473"/>
                  <a:pt x="7025" y="473"/>
                </a:cubicBezTo>
                <a:cubicBezTo>
                  <a:pt x="6968" y="473"/>
                  <a:pt x="6935" y="512"/>
                  <a:pt x="6913" y="599"/>
                </a:cubicBezTo>
                <a:cubicBezTo>
                  <a:pt x="6890" y="593"/>
                  <a:pt x="6865" y="589"/>
                  <a:pt x="6843" y="580"/>
                </a:cubicBezTo>
                <a:cubicBezTo>
                  <a:pt x="6747" y="546"/>
                  <a:pt x="6652" y="511"/>
                  <a:pt x="6558" y="475"/>
                </a:cubicBezTo>
                <a:cubicBezTo>
                  <a:pt x="6501" y="454"/>
                  <a:pt x="6444" y="430"/>
                  <a:pt x="6388" y="405"/>
                </a:cubicBezTo>
                <a:cubicBezTo>
                  <a:pt x="6355" y="391"/>
                  <a:pt x="6323" y="369"/>
                  <a:pt x="6288" y="369"/>
                </a:cubicBezTo>
                <a:cubicBezTo>
                  <a:pt x="6272" y="369"/>
                  <a:pt x="6255" y="374"/>
                  <a:pt x="6237" y="385"/>
                </a:cubicBezTo>
                <a:cubicBezTo>
                  <a:pt x="6234" y="386"/>
                  <a:pt x="6231" y="387"/>
                  <a:pt x="6228" y="387"/>
                </a:cubicBezTo>
                <a:cubicBezTo>
                  <a:pt x="6214" y="387"/>
                  <a:pt x="6193" y="376"/>
                  <a:pt x="6177" y="369"/>
                </a:cubicBezTo>
                <a:cubicBezTo>
                  <a:pt x="5965" y="280"/>
                  <a:pt x="5743" y="245"/>
                  <a:pt x="5515" y="245"/>
                </a:cubicBezTo>
                <a:cubicBezTo>
                  <a:pt x="5499" y="245"/>
                  <a:pt x="5482" y="246"/>
                  <a:pt x="5466" y="246"/>
                </a:cubicBezTo>
                <a:cubicBezTo>
                  <a:pt x="5450" y="246"/>
                  <a:pt x="5433" y="249"/>
                  <a:pt x="5418" y="253"/>
                </a:cubicBezTo>
                <a:cubicBezTo>
                  <a:pt x="5339" y="275"/>
                  <a:pt x="5327" y="307"/>
                  <a:pt x="5383" y="363"/>
                </a:cubicBezTo>
                <a:cubicBezTo>
                  <a:pt x="5439" y="423"/>
                  <a:pt x="5503" y="475"/>
                  <a:pt x="5565" y="529"/>
                </a:cubicBezTo>
                <a:cubicBezTo>
                  <a:pt x="5655" y="608"/>
                  <a:pt x="5748" y="686"/>
                  <a:pt x="5838" y="765"/>
                </a:cubicBezTo>
                <a:cubicBezTo>
                  <a:pt x="5848" y="774"/>
                  <a:pt x="5862" y="791"/>
                  <a:pt x="5860" y="798"/>
                </a:cubicBezTo>
                <a:cubicBezTo>
                  <a:pt x="5827" y="867"/>
                  <a:pt x="5882" y="898"/>
                  <a:pt x="5920" y="933"/>
                </a:cubicBezTo>
                <a:cubicBezTo>
                  <a:pt x="6053" y="1056"/>
                  <a:pt x="6187" y="1176"/>
                  <a:pt x="6315" y="1292"/>
                </a:cubicBezTo>
                <a:cubicBezTo>
                  <a:pt x="6313" y="1310"/>
                  <a:pt x="6313" y="1313"/>
                  <a:pt x="6311" y="1314"/>
                </a:cubicBezTo>
                <a:cubicBezTo>
                  <a:pt x="6215" y="1408"/>
                  <a:pt x="6212" y="1438"/>
                  <a:pt x="6293" y="1555"/>
                </a:cubicBezTo>
                <a:cubicBezTo>
                  <a:pt x="6361" y="1650"/>
                  <a:pt x="6432" y="1745"/>
                  <a:pt x="6498" y="1843"/>
                </a:cubicBezTo>
                <a:cubicBezTo>
                  <a:pt x="6510" y="1861"/>
                  <a:pt x="6505" y="1892"/>
                  <a:pt x="6511" y="1918"/>
                </a:cubicBezTo>
                <a:cubicBezTo>
                  <a:pt x="6519" y="1947"/>
                  <a:pt x="6521" y="1979"/>
                  <a:pt x="6536" y="2000"/>
                </a:cubicBezTo>
                <a:cubicBezTo>
                  <a:pt x="6599" y="2086"/>
                  <a:pt x="6666" y="2168"/>
                  <a:pt x="6736" y="2256"/>
                </a:cubicBezTo>
                <a:cubicBezTo>
                  <a:pt x="6673" y="2299"/>
                  <a:pt x="6608" y="2344"/>
                  <a:pt x="6542" y="2388"/>
                </a:cubicBezTo>
                <a:cubicBezTo>
                  <a:pt x="6503" y="2414"/>
                  <a:pt x="6464" y="2441"/>
                  <a:pt x="6423" y="2463"/>
                </a:cubicBezTo>
                <a:cubicBezTo>
                  <a:pt x="6367" y="2496"/>
                  <a:pt x="6366" y="2537"/>
                  <a:pt x="6402" y="2580"/>
                </a:cubicBezTo>
                <a:cubicBezTo>
                  <a:pt x="6433" y="2620"/>
                  <a:pt x="6468" y="2656"/>
                  <a:pt x="6503" y="2690"/>
                </a:cubicBezTo>
                <a:cubicBezTo>
                  <a:pt x="6628" y="2815"/>
                  <a:pt x="6753" y="2939"/>
                  <a:pt x="6879" y="3063"/>
                </a:cubicBezTo>
                <a:cubicBezTo>
                  <a:pt x="6886" y="3070"/>
                  <a:pt x="6891" y="3081"/>
                  <a:pt x="6897" y="3090"/>
                </a:cubicBezTo>
                <a:cubicBezTo>
                  <a:pt x="6840" y="3163"/>
                  <a:pt x="6841" y="3201"/>
                  <a:pt x="6921" y="3255"/>
                </a:cubicBezTo>
                <a:cubicBezTo>
                  <a:pt x="6992" y="3305"/>
                  <a:pt x="7070" y="3346"/>
                  <a:pt x="7147" y="3386"/>
                </a:cubicBezTo>
                <a:cubicBezTo>
                  <a:pt x="7328" y="3480"/>
                  <a:pt x="7455" y="3640"/>
                  <a:pt x="7609" y="3767"/>
                </a:cubicBezTo>
                <a:cubicBezTo>
                  <a:pt x="7673" y="3819"/>
                  <a:pt x="7745" y="3862"/>
                  <a:pt x="7815" y="3912"/>
                </a:cubicBezTo>
                <a:cubicBezTo>
                  <a:pt x="7815" y="3914"/>
                  <a:pt x="7813" y="3921"/>
                  <a:pt x="7811" y="3922"/>
                </a:cubicBezTo>
                <a:cubicBezTo>
                  <a:pt x="7635" y="3967"/>
                  <a:pt x="7461" y="4022"/>
                  <a:pt x="7283" y="4055"/>
                </a:cubicBezTo>
                <a:cubicBezTo>
                  <a:pt x="7165" y="4076"/>
                  <a:pt x="7046" y="4085"/>
                  <a:pt x="6927" y="4085"/>
                </a:cubicBezTo>
                <a:cubicBezTo>
                  <a:pt x="6777" y="4085"/>
                  <a:pt x="6626" y="4071"/>
                  <a:pt x="6474" y="4051"/>
                </a:cubicBezTo>
                <a:cubicBezTo>
                  <a:pt x="6466" y="4049"/>
                  <a:pt x="6457" y="4049"/>
                  <a:pt x="6448" y="4049"/>
                </a:cubicBezTo>
                <a:cubicBezTo>
                  <a:pt x="6429" y="4049"/>
                  <a:pt x="6409" y="4051"/>
                  <a:pt x="6391" y="4055"/>
                </a:cubicBezTo>
                <a:cubicBezTo>
                  <a:pt x="6267" y="4075"/>
                  <a:pt x="6261" y="4084"/>
                  <a:pt x="6290" y="4205"/>
                </a:cubicBezTo>
                <a:cubicBezTo>
                  <a:pt x="6292" y="4211"/>
                  <a:pt x="6290" y="4217"/>
                  <a:pt x="6290" y="4237"/>
                </a:cubicBezTo>
                <a:cubicBezTo>
                  <a:pt x="6215" y="4236"/>
                  <a:pt x="6141" y="4235"/>
                  <a:pt x="6067" y="4233"/>
                </a:cubicBezTo>
                <a:cubicBezTo>
                  <a:pt x="6035" y="4232"/>
                  <a:pt x="6005" y="4231"/>
                  <a:pt x="5975" y="4231"/>
                </a:cubicBezTo>
                <a:cubicBezTo>
                  <a:pt x="5968" y="4231"/>
                  <a:pt x="5961" y="4231"/>
                  <a:pt x="5954" y="4231"/>
                </a:cubicBezTo>
                <a:cubicBezTo>
                  <a:pt x="5896" y="4233"/>
                  <a:pt x="5848" y="4248"/>
                  <a:pt x="5860" y="4325"/>
                </a:cubicBezTo>
                <a:cubicBezTo>
                  <a:pt x="5765" y="4334"/>
                  <a:pt x="5672" y="4333"/>
                  <a:pt x="5583" y="4349"/>
                </a:cubicBezTo>
                <a:cubicBezTo>
                  <a:pt x="5490" y="4367"/>
                  <a:pt x="5397" y="4396"/>
                  <a:pt x="5306" y="4427"/>
                </a:cubicBezTo>
                <a:cubicBezTo>
                  <a:pt x="5249" y="4446"/>
                  <a:pt x="5236" y="4485"/>
                  <a:pt x="5275" y="4536"/>
                </a:cubicBezTo>
                <a:cubicBezTo>
                  <a:pt x="5330" y="4610"/>
                  <a:pt x="5383" y="4685"/>
                  <a:pt x="5445" y="4771"/>
                </a:cubicBezTo>
                <a:cubicBezTo>
                  <a:pt x="5380" y="4794"/>
                  <a:pt x="5321" y="4809"/>
                  <a:pt x="5262" y="4809"/>
                </a:cubicBezTo>
                <a:cubicBezTo>
                  <a:pt x="5243" y="4809"/>
                  <a:pt x="5223" y="4808"/>
                  <a:pt x="5204" y="4804"/>
                </a:cubicBezTo>
                <a:cubicBezTo>
                  <a:pt x="5114" y="4787"/>
                  <a:pt x="5025" y="4762"/>
                  <a:pt x="4936" y="4740"/>
                </a:cubicBezTo>
                <a:cubicBezTo>
                  <a:pt x="4916" y="4735"/>
                  <a:pt x="4894" y="4731"/>
                  <a:pt x="4874" y="4729"/>
                </a:cubicBezTo>
                <a:cubicBezTo>
                  <a:pt x="4861" y="4727"/>
                  <a:pt x="4849" y="4726"/>
                  <a:pt x="4839" y="4726"/>
                </a:cubicBezTo>
                <a:cubicBezTo>
                  <a:pt x="4779" y="4726"/>
                  <a:pt x="4763" y="4754"/>
                  <a:pt x="4772" y="4828"/>
                </a:cubicBezTo>
                <a:cubicBezTo>
                  <a:pt x="4773" y="4833"/>
                  <a:pt x="4770" y="4840"/>
                  <a:pt x="4765" y="4850"/>
                </a:cubicBezTo>
                <a:cubicBezTo>
                  <a:pt x="4703" y="4839"/>
                  <a:pt x="4642" y="4823"/>
                  <a:pt x="4579" y="4817"/>
                </a:cubicBezTo>
                <a:cubicBezTo>
                  <a:pt x="4543" y="4813"/>
                  <a:pt x="4508" y="4811"/>
                  <a:pt x="4473" y="4811"/>
                </a:cubicBezTo>
                <a:cubicBezTo>
                  <a:pt x="4341" y="4811"/>
                  <a:pt x="4215" y="4841"/>
                  <a:pt x="4098" y="4917"/>
                </a:cubicBezTo>
                <a:cubicBezTo>
                  <a:pt x="4044" y="4953"/>
                  <a:pt x="4025" y="4991"/>
                  <a:pt x="4065" y="5051"/>
                </a:cubicBezTo>
                <a:cubicBezTo>
                  <a:pt x="4092" y="5092"/>
                  <a:pt x="4109" y="5138"/>
                  <a:pt x="4135" y="5192"/>
                </a:cubicBezTo>
                <a:cubicBezTo>
                  <a:pt x="4083" y="5194"/>
                  <a:pt x="4040" y="5194"/>
                  <a:pt x="3996" y="5200"/>
                </a:cubicBezTo>
                <a:cubicBezTo>
                  <a:pt x="3878" y="5215"/>
                  <a:pt x="3757" y="5226"/>
                  <a:pt x="3641" y="5255"/>
                </a:cubicBezTo>
                <a:cubicBezTo>
                  <a:pt x="3483" y="5293"/>
                  <a:pt x="3478" y="5317"/>
                  <a:pt x="3567" y="5457"/>
                </a:cubicBezTo>
                <a:cubicBezTo>
                  <a:pt x="3527" y="5470"/>
                  <a:pt x="3489" y="5480"/>
                  <a:pt x="3451" y="5490"/>
                </a:cubicBezTo>
                <a:cubicBezTo>
                  <a:pt x="3399" y="5504"/>
                  <a:pt x="3346" y="5514"/>
                  <a:pt x="3295" y="5533"/>
                </a:cubicBezTo>
                <a:cubicBezTo>
                  <a:pt x="3238" y="5557"/>
                  <a:pt x="3188" y="5590"/>
                  <a:pt x="3224" y="5666"/>
                </a:cubicBezTo>
                <a:cubicBezTo>
                  <a:pt x="3172" y="5699"/>
                  <a:pt x="3120" y="5727"/>
                  <a:pt x="3074" y="5763"/>
                </a:cubicBezTo>
                <a:cubicBezTo>
                  <a:pt x="3012" y="5810"/>
                  <a:pt x="3015" y="5840"/>
                  <a:pt x="3074" y="5889"/>
                </a:cubicBezTo>
                <a:cubicBezTo>
                  <a:pt x="3149" y="5953"/>
                  <a:pt x="3223" y="6017"/>
                  <a:pt x="3298" y="6083"/>
                </a:cubicBezTo>
                <a:cubicBezTo>
                  <a:pt x="3307" y="6090"/>
                  <a:pt x="3317" y="6105"/>
                  <a:pt x="3316" y="6118"/>
                </a:cubicBezTo>
                <a:cubicBezTo>
                  <a:pt x="3301" y="6284"/>
                  <a:pt x="3399" y="6414"/>
                  <a:pt x="3466" y="6553"/>
                </a:cubicBezTo>
                <a:cubicBezTo>
                  <a:pt x="3504" y="6630"/>
                  <a:pt x="3563" y="6696"/>
                  <a:pt x="3605" y="6758"/>
                </a:cubicBezTo>
                <a:cubicBezTo>
                  <a:pt x="3451" y="6835"/>
                  <a:pt x="3295" y="6912"/>
                  <a:pt x="3142" y="6993"/>
                </a:cubicBezTo>
                <a:cubicBezTo>
                  <a:pt x="3100" y="7015"/>
                  <a:pt x="3065" y="7052"/>
                  <a:pt x="3022" y="7073"/>
                </a:cubicBezTo>
                <a:cubicBezTo>
                  <a:pt x="2959" y="7102"/>
                  <a:pt x="2888" y="7117"/>
                  <a:pt x="2825" y="7148"/>
                </a:cubicBezTo>
                <a:cubicBezTo>
                  <a:pt x="2746" y="7186"/>
                  <a:pt x="2669" y="7226"/>
                  <a:pt x="2601" y="7278"/>
                </a:cubicBezTo>
                <a:cubicBezTo>
                  <a:pt x="2532" y="7333"/>
                  <a:pt x="2537" y="7373"/>
                  <a:pt x="2599" y="7437"/>
                </a:cubicBezTo>
                <a:cubicBezTo>
                  <a:pt x="2621" y="7462"/>
                  <a:pt x="2645" y="7488"/>
                  <a:pt x="2671" y="7518"/>
                </a:cubicBezTo>
                <a:cubicBezTo>
                  <a:pt x="2581" y="7577"/>
                  <a:pt x="2497" y="7632"/>
                  <a:pt x="2414" y="7689"/>
                </a:cubicBezTo>
                <a:cubicBezTo>
                  <a:pt x="2285" y="7779"/>
                  <a:pt x="2156" y="7870"/>
                  <a:pt x="2028" y="7962"/>
                </a:cubicBezTo>
                <a:cubicBezTo>
                  <a:pt x="1966" y="8007"/>
                  <a:pt x="1967" y="8019"/>
                  <a:pt x="2034" y="8122"/>
                </a:cubicBezTo>
                <a:cubicBezTo>
                  <a:pt x="1994" y="8165"/>
                  <a:pt x="1948" y="8206"/>
                  <a:pt x="1912" y="8254"/>
                </a:cubicBezTo>
                <a:cubicBezTo>
                  <a:pt x="1863" y="8321"/>
                  <a:pt x="1817" y="8392"/>
                  <a:pt x="1777" y="8465"/>
                </a:cubicBezTo>
                <a:cubicBezTo>
                  <a:pt x="1743" y="8527"/>
                  <a:pt x="1771" y="8570"/>
                  <a:pt x="1829" y="8611"/>
                </a:cubicBezTo>
                <a:cubicBezTo>
                  <a:pt x="1914" y="8671"/>
                  <a:pt x="1992" y="8747"/>
                  <a:pt x="2069" y="8817"/>
                </a:cubicBezTo>
                <a:cubicBezTo>
                  <a:pt x="2107" y="8852"/>
                  <a:pt x="2090" y="8873"/>
                  <a:pt x="2050" y="8903"/>
                </a:cubicBezTo>
                <a:cubicBezTo>
                  <a:pt x="1926" y="8995"/>
                  <a:pt x="1804" y="9092"/>
                  <a:pt x="1683" y="9189"/>
                </a:cubicBezTo>
                <a:cubicBezTo>
                  <a:pt x="1624" y="9233"/>
                  <a:pt x="1571" y="9283"/>
                  <a:pt x="1515" y="9330"/>
                </a:cubicBezTo>
                <a:cubicBezTo>
                  <a:pt x="1479" y="9361"/>
                  <a:pt x="1449" y="9392"/>
                  <a:pt x="1499" y="9441"/>
                </a:cubicBezTo>
                <a:cubicBezTo>
                  <a:pt x="1509" y="9449"/>
                  <a:pt x="1500" y="9494"/>
                  <a:pt x="1485" y="9509"/>
                </a:cubicBezTo>
                <a:cubicBezTo>
                  <a:pt x="1429" y="9575"/>
                  <a:pt x="1360" y="9631"/>
                  <a:pt x="1308" y="9700"/>
                </a:cubicBezTo>
                <a:cubicBezTo>
                  <a:pt x="1261" y="9763"/>
                  <a:pt x="1226" y="9837"/>
                  <a:pt x="1194" y="9910"/>
                </a:cubicBezTo>
                <a:cubicBezTo>
                  <a:pt x="1171" y="9964"/>
                  <a:pt x="1179" y="10017"/>
                  <a:pt x="1247" y="10041"/>
                </a:cubicBezTo>
                <a:cubicBezTo>
                  <a:pt x="1262" y="10046"/>
                  <a:pt x="1273" y="10059"/>
                  <a:pt x="1292" y="10072"/>
                </a:cubicBezTo>
                <a:cubicBezTo>
                  <a:pt x="1235" y="10131"/>
                  <a:pt x="1185" y="10189"/>
                  <a:pt x="1130" y="10245"/>
                </a:cubicBezTo>
                <a:cubicBezTo>
                  <a:pt x="971" y="10409"/>
                  <a:pt x="806" y="10568"/>
                  <a:pt x="652" y="10735"/>
                </a:cubicBezTo>
                <a:cubicBezTo>
                  <a:pt x="484" y="10919"/>
                  <a:pt x="299" y="11083"/>
                  <a:pt x="124" y="11259"/>
                </a:cubicBezTo>
                <a:cubicBezTo>
                  <a:pt x="81" y="11301"/>
                  <a:pt x="48" y="11355"/>
                  <a:pt x="19" y="11407"/>
                </a:cubicBezTo>
                <a:cubicBezTo>
                  <a:pt x="0" y="11442"/>
                  <a:pt x="12" y="11472"/>
                  <a:pt x="50" y="11472"/>
                </a:cubicBezTo>
                <a:cubicBezTo>
                  <a:pt x="55" y="11472"/>
                  <a:pt x="61" y="11471"/>
                  <a:pt x="68" y="11470"/>
                </a:cubicBezTo>
                <a:cubicBezTo>
                  <a:pt x="145" y="11456"/>
                  <a:pt x="223" y="11438"/>
                  <a:pt x="299" y="11418"/>
                </a:cubicBezTo>
                <a:cubicBezTo>
                  <a:pt x="449" y="11376"/>
                  <a:pt x="597" y="11329"/>
                  <a:pt x="748" y="11293"/>
                </a:cubicBezTo>
                <a:cubicBezTo>
                  <a:pt x="894" y="11259"/>
                  <a:pt x="1043" y="11234"/>
                  <a:pt x="1191" y="11209"/>
                </a:cubicBezTo>
                <a:cubicBezTo>
                  <a:pt x="1263" y="11196"/>
                  <a:pt x="1338" y="11187"/>
                  <a:pt x="1411" y="11177"/>
                </a:cubicBezTo>
                <a:cubicBezTo>
                  <a:pt x="1426" y="11293"/>
                  <a:pt x="1431" y="11304"/>
                  <a:pt x="1534" y="11305"/>
                </a:cubicBezTo>
                <a:cubicBezTo>
                  <a:pt x="1537" y="11305"/>
                  <a:pt x="1541" y="11306"/>
                  <a:pt x="1544" y="11306"/>
                </a:cubicBezTo>
                <a:cubicBezTo>
                  <a:pt x="1616" y="11306"/>
                  <a:pt x="1692" y="11295"/>
                  <a:pt x="1763" y="11281"/>
                </a:cubicBezTo>
                <a:cubicBezTo>
                  <a:pt x="2013" y="11229"/>
                  <a:pt x="2261" y="11175"/>
                  <a:pt x="2509" y="11121"/>
                </a:cubicBezTo>
                <a:cubicBezTo>
                  <a:pt x="2510" y="11121"/>
                  <a:pt x="2511" y="11121"/>
                  <a:pt x="2512" y="11121"/>
                </a:cubicBezTo>
                <a:cubicBezTo>
                  <a:pt x="2518" y="11121"/>
                  <a:pt x="2525" y="11123"/>
                  <a:pt x="2532" y="11123"/>
                </a:cubicBezTo>
                <a:cubicBezTo>
                  <a:pt x="2523" y="11204"/>
                  <a:pt x="2513" y="11283"/>
                  <a:pt x="2506" y="11362"/>
                </a:cubicBezTo>
                <a:cubicBezTo>
                  <a:pt x="2499" y="11424"/>
                  <a:pt x="2534" y="11464"/>
                  <a:pt x="2604" y="11478"/>
                </a:cubicBezTo>
                <a:cubicBezTo>
                  <a:pt x="2627" y="11483"/>
                  <a:pt x="2649" y="11485"/>
                  <a:pt x="2671" y="11485"/>
                </a:cubicBezTo>
                <a:cubicBezTo>
                  <a:pt x="2743" y="11485"/>
                  <a:pt x="2810" y="11462"/>
                  <a:pt x="2877" y="11432"/>
                </a:cubicBezTo>
                <a:cubicBezTo>
                  <a:pt x="2904" y="11419"/>
                  <a:pt x="2931" y="11404"/>
                  <a:pt x="2965" y="11389"/>
                </a:cubicBezTo>
                <a:cubicBezTo>
                  <a:pt x="2978" y="11454"/>
                  <a:pt x="3013" y="11475"/>
                  <a:pt x="3057" y="11475"/>
                </a:cubicBezTo>
                <a:cubicBezTo>
                  <a:pt x="3071" y="11475"/>
                  <a:pt x="3085" y="11473"/>
                  <a:pt x="3100" y="11470"/>
                </a:cubicBezTo>
                <a:cubicBezTo>
                  <a:pt x="3250" y="11435"/>
                  <a:pt x="3401" y="11401"/>
                  <a:pt x="3550" y="11366"/>
                </a:cubicBezTo>
                <a:cubicBezTo>
                  <a:pt x="3557" y="11401"/>
                  <a:pt x="3568" y="11439"/>
                  <a:pt x="3569" y="11478"/>
                </a:cubicBezTo>
                <a:cubicBezTo>
                  <a:pt x="3570" y="11531"/>
                  <a:pt x="3596" y="11558"/>
                  <a:pt x="3637" y="11558"/>
                </a:cubicBezTo>
                <a:cubicBezTo>
                  <a:pt x="3652" y="11558"/>
                  <a:pt x="3670" y="11554"/>
                  <a:pt x="3689" y="11546"/>
                </a:cubicBezTo>
                <a:cubicBezTo>
                  <a:pt x="3787" y="11507"/>
                  <a:pt x="3882" y="11461"/>
                  <a:pt x="3975" y="11412"/>
                </a:cubicBezTo>
                <a:cubicBezTo>
                  <a:pt x="4171" y="11312"/>
                  <a:pt x="4365" y="11208"/>
                  <a:pt x="4561" y="11105"/>
                </a:cubicBezTo>
                <a:cubicBezTo>
                  <a:pt x="4591" y="11089"/>
                  <a:pt x="4618" y="11074"/>
                  <a:pt x="4649" y="11057"/>
                </a:cubicBezTo>
                <a:cubicBezTo>
                  <a:pt x="4663" y="11191"/>
                  <a:pt x="4678" y="11325"/>
                  <a:pt x="4688" y="11459"/>
                </a:cubicBezTo>
                <a:cubicBezTo>
                  <a:pt x="4692" y="11504"/>
                  <a:pt x="4709" y="11526"/>
                  <a:pt x="4754" y="11526"/>
                </a:cubicBezTo>
                <a:cubicBezTo>
                  <a:pt x="4755" y="11526"/>
                  <a:pt x="4756" y="11526"/>
                  <a:pt x="4757" y="11526"/>
                </a:cubicBezTo>
                <a:cubicBezTo>
                  <a:pt x="4899" y="11523"/>
                  <a:pt x="5028" y="11485"/>
                  <a:pt x="5133" y="11388"/>
                </a:cubicBezTo>
                <a:cubicBezTo>
                  <a:pt x="5163" y="11427"/>
                  <a:pt x="5186" y="11445"/>
                  <a:pt x="5211" y="11445"/>
                </a:cubicBezTo>
                <a:cubicBezTo>
                  <a:pt x="5233" y="11445"/>
                  <a:pt x="5257" y="11431"/>
                  <a:pt x="5289" y="11403"/>
                </a:cubicBezTo>
                <a:cubicBezTo>
                  <a:pt x="5377" y="11326"/>
                  <a:pt x="5466" y="11250"/>
                  <a:pt x="5552" y="11177"/>
                </a:cubicBezTo>
                <a:cubicBezTo>
                  <a:pt x="5565" y="11185"/>
                  <a:pt x="5572" y="11186"/>
                  <a:pt x="5573" y="11188"/>
                </a:cubicBezTo>
                <a:cubicBezTo>
                  <a:pt x="5607" y="11248"/>
                  <a:pt x="5625" y="11276"/>
                  <a:pt x="5651" y="11276"/>
                </a:cubicBezTo>
                <a:cubicBezTo>
                  <a:pt x="5673" y="11276"/>
                  <a:pt x="5699" y="11256"/>
                  <a:pt x="5744" y="11219"/>
                </a:cubicBezTo>
                <a:cubicBezTo>
                  <a:pt x="5873" y="11114"/>
                  <a:pt x="6004" y="11010"/>
                  <a:pt x="6129" y="10899"/>
                </a:cubicBezTo>
                <a:cubicBezTo>
                  <a:pt x="6179" y="10856"/>
                  <a:pt x="6216" y="10797"/>
                  <a:pt x="6264" y="10741"/>
                </a:cubicBezTo>
                <a:cubicBezTo>
                  <a:pt x="6280" y="10795"/>
                  <a:pt x="6294" y="10840"/>
                  <a:pt x="6309" y="10887"/>
                </a:cubicBezTo>
                <a:cubicBezTo>
                  <a:pt x="6322" y="10933"/>
                  <a:pt x="6341" y="10957"/>
                  <a:pt x="6369" y="10957"/>
                </a:cubicBezTo>
                <a:cubicBezTo>
                  <a:pt x="6385" y="10957"/>
                  <a:pt x="6404" y="10948"/>
                  <a:pt x="6427" y="10931"/>
                </a:cubicBezTo>
                <a:cubicBezTo>
                  <a:pt x="6525" y="10858"/>
                  <a:pt x="6618" y="10780"/>
                  <a:pt x="6709" y="10697"/>
                </a:cubicBezTo>
                <a:cubicBezTo>
                  <a:pt x="6799" y="10614"/>
                  <a:pt x="6897" y="10550"/>
                  <a:pt x="7010" y="10502"/>
                </a:cubicBezTo>
                <a:cubicBezTo>
                  <a:pt x="7101" y="10463"/>
                  <a:pt x="7185" y="10406"/>
                  <a:pt x="7265" y="10348"/>
                </a:cubicBezTo>
                <a:cubicBezTo>
                  <a:pt x="7323" y="10303"/>
                  <a:pt x="7364" y="10235"/>
                  <a:pt x="7422" y="10188"/>
                </a:cubicBezTo>
                <a:cubicBezTo>
                  <a:pt x="7484" y="10138"/>
                  <a:pt x="7559" y="10105"/>
                  <a:pt x="7622" y="10054"/>
                </a:cubicBezTo>
                <a:cubicBezTo>
                  <a:pt x="7698" y="9994"/>
                  <a:pt x="7761" y="9917"/>
                  <a:pt x="7837" y="9860"/>
                </a:cubicBezTo>
                <a:cubicBezTo>
                  <a:pt x="7961" y="9763"/>
                  <a:pt x="8094" y="9679"/>
                  <a:pt x="8223" y="9586"/>
                </a:cubicBezTo>
                <a:cubicBezTo>
                  <a:pt x="8322" y="9514"/>
                  <a:pt x="8420" y="9439"/>
                  <a:pt x="8520" y="9365"/>
                </a:cubicBezTo>
                <a:cubicBezTo>
                  <a:pt x="8526" y="9369"/>
                  <a:pt x="8531" y="9374"/>
                  <a:pt x="8537" y="9377"/>
                </a:cubicBezTo>
                <a:cubicBezTo>
                  <a:pt x="8481" y="9483"/>
                  <a:pt x="8432" y="9593"/>
                  <a:pt x="8366" y="9693"/>
                </a:cubicBezTo>
                <a:cubicBezTo>
                  <a:pt x="8274" y="9829"/>
                  <a:pt x="8171" y="9959"/>
                  <a:pt x="8068" y="10089"/>
                </a:cubicBezTo>
                <a:cubicBezTo>
                  <a:pt x="7966" y="10216"/>
                  <a:pt x="7863" y="10341"/>
                  <a:pt x="7755" y="10462"/>
                </a:cubicBezTo>
                <a:cubicBezTo>
                  <a:pt x="7631" y="10601"/>
                  <a:pt x="7499" y="10732"/>
                  <a:pt x="7371" y="10867"/>
                </a:cubicBezTo>
                <a:cubicBezTo>
                  <a:pt x="7362" y="10876"/>
                  <a:pt x="7355" y="10885"/>
                  <a:pt x="7349" y="10895"/>
                </a:cubicBezTo>
                <a:cubicBezTo>
                  <a:pt x="7299" y="10966"/>
                  <a:pt x="7303" y="10986"/>
                  <a:pt x="7383" y="11034"/>
                </a:cubicBezTo>
                <a:cubicBezTo>
                  <a:pt x="7364" y="11142"/>
                  <a:pt x="7270" y="11196"/>
                  <a:pt x="7209" y="11275"/>
                </a:cubicBezTo>
                <a:cubicBezTo>
                  <a:pt x="7184" y="11305"/>
                  <a:pt x="7152" y="11331"/>
                  <a:pt x="7124" y="11360"/>
                </a:cubicBezTo>
                <a:cubicBezTo>
                  <a:pt x="7079" y="11404"/>
                  <a:pt x="7056" y="11459"/>
                  <a:pt x="7035" y="11521"/>
                </a:cubicBezTo>
                <a:cubicBezTo>
                  <a:pt x="7003" y="11622"/>
                  <a:pt x="6942" y="11715"/>
                  <a:pt x="6884" y="11804"/>
                </a:cubicBezTo>
                <a:cubicBezTo>
                  <a:pt x="6848" y="11861"/>
                  <a:pt x="6789" y="11903"/>
                  <a:pt x="6752" y="11960"/>
                </a:cubicBezTo>
                <a:cubicBezTo>
                  <a:pt x="6711" y="12024"/>
                  <a:pt x="6727" y="12047"/>
                  <a:pt x="6799" y="12072"/>
                </a:cubicBezTo>
                <a:cubicBezTo>
                  <a:pt x="6829" y="12082"/>
                  <a:pt x="6859" y="12097"/>
                  <a:pt x="6900" y="12113"/>
                </a:cubicBezTo>
                <a:cubicBezTo>
                  <a:pt x="6854" y="12169"/>
                  <a:pt x="6818" y="12219"/>
                  <a:pt x="6777" y="12262"/>
                </a:cubicBezTo>
                <a:cubicBezTo>
                  <a:pt x="6689" y="12355"/>
                  <a:pt x="6601" y="12446"/>
                  <a:pt x="6509" y="12535"/>
                </a:cubicBezTo>
                <a:cubicBezTo>
                  <a:pt x="6460" y="12582"/>
                  <a:pt x="6403" y="12622"/>
                  <a:pt x="6354" y="12669"/>
                </a:cubicBezTo>
                <a:cubicBezTo>
                  <a:pt x="6315" y="12705"/>
                  <a:pt x="6270" y="12744"/>
                  <a:pt x="6326" y="12806"/>
                </a:cubicBezTo>
                <a:cubicBezTo>
                  <a:pt x="6335" y="12814"/>
                  <a:pt x="6320" y="12853"/>
                  <a:pt x="6309" y="12872"/>
                </a:cubicBezTo>
                <a:cubicBezTo>
                  <a:pt x="6238" y="12988"/>
                  <a:pt x="6162" y="13102"/>
                  <a:pt x="6090" y="13218"/>
                </a:cubicBezTo>
                <a:cubicBezTo>
                  <a:pt x="6077" y="13239"/>
                  <a:pt x="6066" y="13264"/>
                  <a:pt x="6061" y="13289"/>
                </a:cubicBezTo>
                <a:cubicBezTo>
                  <a:pt x="6041" y="13384"/>
                  <a:pt x="6052" y="13485"/>
                  <a:pt x="6195" y="13492"/>
                </a:cubicBezTo>
                <a:cubicBezTo>
                  <a:pt x="6212" y="13493"/>
                  <a:pt x="6231" y="13497"/>
                  <a:pt x="6253" y="13501"/>
                </a:cubicBezTo>
                <a:cubicBezTo>
                  <a:pt x="6244" y="13529"/>
                  <a:pt x="6234" y="13553"/>
                  <a:pt x="6228" y="13577"/>
                </a:cubicBezTo>
                <a:cubicBezTo>
                  <a:pt x="6202" y="13668"/>
                  <a:pt x="6164" y="13750"/>
                  <a:pt x="6157" y="13852"/>
                </a:cubicBezTo>
                <a:cubicBezTo>
                  <a:pt x="6151" y="13953"/>
                  <a:pt x="6082" y="14047"/>
                  <a:pt x="6040" y="14145"/>
                </a:cubicBezTo>
                <a:cubicBezTo>
                  <a:pt x="6031" y="14167"/>
                  <a:pt x="6017" y="14186"/>
                  <a:pt x="6007" y="14208"/>
                </a:cubicBezTo>
                <a:cubicBezTo>
                  <a:pt x="5979" y="14278"/>
                  <a:pt x="5987" y="14297"/>
                  <a:pt x="6062" y="14328"/>
                </a:cubicBezTo>
                <a:cubicBezTo>
                  <a:pt x="6027" y="14413"/>
                  <a:pt x="5992" y="14499"/>
                  <a:pt x="5958" y="14586"/>
                </a:cubicBezTo>
                <a:cubicBezTo>
                  <a:pt x="5928" y="14658"/>
                  <a:pt x="5886" y="14726"/>
                  <a:pt x="5872" y="14802"/>
                </a:cubicBezTo>
                <a:cubicBezTo>
                  <a:pt x="5852" y="14894"/>
                  <a:pt x="5865" y="14935"/>
                  <a:pt x="5928" y="14935"/>
                </a:cubicBezTo>
                <a:cubicBezTo>
                  <a:pt x="5943" y="14935"/>
                  <a:pt x="5961" y="14932"/>
                  <a:pt x="5982" y="14928"/>
                </a:cubicBezTo>
                <a:cubicBezTo>
                  <a:pt x="6105" y="14904"/>
                  <a:pt x="6226" y="14877"/>
                  <a:pt x="6349" y="14850"/>
                </a:cubicBezTo>
                <a:cubicBezTo>
                  <a:pt x="6382" y="14844"/>
                  <a:pt x="6417" y="14836"/>
                  <a:pt x="6450" y="14828"/>
                </a:cubicBezTo>
                <a:cubicBezTo>
                  <a:pt x="6469" y="14913"/>
                  <a:pt x="6481" y="14945"/>
                  <a:pt x="6525" y="14945"/>
                </a:cubicBezTo>
                <a:cubicBezTo>
                  <a:pt x="6546" y="14945"/>
                  <a:pt x="6574" y="14937"/>
                  <a:pt x="6614" y="14925"/>
                </a:cubicBezTo>
                <a:cubicBezTo>
                  <a:pt x="6766" y="14879"/>
                  <a:pt x="6915" y="14827"/>
                  <a:pt x="7065" y="14778"/>
                </a:cubicBezTo>
                <a:cubicBezTo>
                  <a:pt x="7083" y="14772"/>
                  <a:pt x="7100" y="14768"/>
                  <a:pt x="7121" y="14762"/>
                </a:cubicBezTo>
                <a:lnTo>
                  <a:pt x="7121" y="14762"/>
                </a:lnTo>
                <a:cubicBezTo>
                  <a:pt x="7060" y="14947"/>
                  <a:pt x="7004" y="15127"/>
                  <a:pt x="6943" y="15304"/>
                </a:cubicBezTo>
                <a:cubicBezTo>
                  <a:pt x="6915" y="15384"/>
                  <a:pt x="6880" y="15461"/>
                  <a:pt x="6841" y="15535"/>
                </a:cubicBezTo>
                <a:cubicBezTo>
                  <a:pt x="6794" y="15626"/>
                  <a:pt x="6742" y="15712"/>
                  <a:pt x="6695" y="15802"/>
                </a:cubicBezTo>
                <a:cubicBezTo>
                  <a:pt x="6680" y="15827"/>
                  <a:pt x="6673" y="15858"/>
                  <a:pt x="6665" y="15888"/>
                </a:cubicBezTo>
                <a:cubicBezTo>
                  <a:pt x="6649" y="15947"/>
                  <a:pt x="6660" y="15991"/>
                  <a:pt x="6733" y="15997"/>
                </a:cubicBezTo>
                <a:cubicBezTo>
                  <a:pt x="6752" y="15998"/>
                  <a:pt x="6772" y="16011"/>
                  <a:pt x="6799" y="16019"/>
                </a:cubicBezTo>
                <a:cubicBezTo>
                  <a:pt x="6792" y="16047"/>
                  <a:pt x="6787" y="16072"/>
                  <a:pt x="6779" y="16095"/>
                </a:cubicBezTo>
                <a:cubicBezTo>
                  <a:pt x="6722" y="16260"/>
                  <a:pt x="6665" y="16424"/>
                  <a:pt x="6607" y="16589"/>
                </a:cubicBezTo>
                <a:cubicBezTo>
                  <a:pt x="6599" y="16610"/>
                  <a:pt x="6591" y="16633"/>
                  <a:pt x="6586" y="16656"/>
                </a:cubicBezTo>
                <a:cubicBezTo>
                  <a:pt x="6561" y="16751"/>
                  <a:pt x="6568" y="16765"/>
                  <a:pt x="6660" y="16801"/>
                </a:cubicBezTo>
                <a:cubicBezTo>
                  <a:pt x="6643" y="16927"/>
                  <a:pt x="6624" y="17055"/>
                  <a:pt x="6611" y="17183"/>
                </a:cubicBezTo>
                <a:cubicBezTo>
                  <a:pt x="6606" y="17243"/>
                  <a:pt x="6611" y="17305"/>
                  <a:pt x="6618" y="17366"/>
                </a:cubicBezTo>
                <a:cubicBezTo>
                  <a:pt x="6625" y="17420"/>
                  <a:pt x="6655" y="17443"/>
                  <a:pt x="6702" y="17443"/>
                </a:cubicBezTo>
                <a:cubicBezTo>
                  <a:pt x="6711" y="17443"/>
                  <a:pt x="6721" y="17442"/>
                  <a:pt x="6731" y="17441"/>
                </a:cubicBezTo>
                <a:cubicBezTo>
                  <a:pt x="6967" y="17402"/>
                  <a:pt x="7205" y="17366"/>
                  <a:pt x="7442" y="17329"/>
                </a:cubicBezTo>
                <a:cubicBezTo>
                  <a:pt x="7455" y="17327"/>
                  <a:pt x="7468" y="17327"/>
                  <a:pt x="7479" y="17327"/>
                </a:cubicBezTo>
                <a:cubicBezTo>
                  <a:pt x="7460" y="17493"/>
                  <a:pt x="7437" y="17655"/>
                  <a:pt x="7421" y="17818"/>
                </a:cubicBezTo>
                <a:cubicBezTo>
                  <a:pt x="7419" y="17842"/>
                  <a:pt x="7443" y="17868"/>
                  <a:pt x="7455" y="17891"/>
                </a:cubicBezTo>
                <a:cubicBezTo>
                  <a:pt x="7463" y="17911"/>
                  <a:pt x="7479" y="17930"/>
                  <a:pt x="7479" y="17948"/>
                </a:cubicBezTo>
                <a:cubicBezTo>
                  <a:pt x="7477" y="18032"/>
                  <a:pt x="7467" y="18117"/>
                  <a:pt x="7463" y="18202"/>
                </a:cubicBezTo>
                <a:cubicBezTo>
                  <a:pt x="7462" y="18246"/>
                  <a:pt x="7460" y="18292"/>
                  <a:pt x="7465" y="18336"/>
                </a:cubicBezTo>
                <a:cubicBezTo>
                  <a:pt x="7481" y="18454"/>
                  <a:pt x="7510" y="18481"/>
                  <a:pt x="7638" y="18488"/>
                </a:cubicBezTo>
                <a:cubicBezTo>
                  <a:pt x="7609" y="18632"/>
                  <a:pt x="7589" y="18776"/>
                  <a:pt x="7551" y="18915"/>
                </a:cubicBezTo>
                <a:cubicBezTo>
                  <a:pt x="7494" y="19126"/>
                  <a:pt x="7422" y="19335"/>
                  <a:pt x="7362" y="19545"/>
                </a:cubicBezTo>
                <a:cubicBezTo>
                  <a:pt x="7337" y="19634"/>
                  <a:pt x="7316" y="19728"/>
                  <a:pt x="7303" y="19820"/>
                </a:cubicBezTo>
                <a:cubicBezTo>
                  <a:pt x="7297" y="19869"/>
                  <a:pt x="7304" y="19920"/>
                  <a:pt x="7318" y="19967"/>
                </a:cubicBezTo>
                <a:cubicBezTo>
                  <a:pt x="7326" y="19992"/>
                  <a:pt x="7341" y="20004"/>
                  <a:pt x="7357" y="20004"/>
                </a:cubicBezTo>
                <a:cubicBezTo>
                  <a:pt x="7372" y="20004"/>
                  <a:pt x="7387" y="19995"/>
                  <a:pt x="7398" y="19977"/>
                </a:cubicBezTo>
                <a:cubicBezTo>
                  <a:pt x="7448" y="19897"/>
                  <a:pt x="7535" y="19848"/>
                  <a:pt x="7566" y="19751"/>
                </a:cubicBezTo>
                <a:cubicBezTo>
                  <a:pt x="7580" y="19706"/>
                  <a:pt x="7632" y="19674"/>
                  <a:pt x="7666" y="19635"/>
                </a:cubicBezTo>
                <a:cubicBezTo>
                  <a:pt x="7856" y="19413"/>
                  <a:pt x="8045" y="19187"/>
                  <a:pt x="8239" y="18967"/>
                </a:cubicBezTo>
                <a:cubicBezTo>
                  <a:pt x="8295" y="18904"/>
                  <a:pt x="8368" y="18857"/>
                  <a:pt x="8440" y="18799"/>
                </a:cubicBezTo>
                <a:cubicBezTo>
                  <a:pt x="8454" y="18825"/>
                  <a:pt x="8469" y="18846"/>
                  <a:pt x="8480" y="18871"/>
                </a:cubicBezTo>
                <a:cubicBezTo>
                  <a:pt x="8497" y="18912"/>
                  <a:pt x="8523" y="18931"/>
                  <a:pt x="8555" y="18931"/>
                </a:cubicBezTo>
                <a:cubicBezTo>
                  <a:pt x="8571" y="18931"/>
                  <a:pt x="8587" y="18927"/>
                  <a:pt x="8605" y="18918"/>
                </a:cubicBezTo>
                <a:cubicBezTo>
                  <a:pt x="8651" y="18898"/>
                  <a:pt x="8701" y="18879"/>
                  <a:pt x="8734" y="18847"/>
                </a:cubicBezTo>
                <a:cubicBezTo>
                  <a:pt x="8885" y="18702"/>
                  <a:pt x="9040" y="18560"/>
                  <a:pt x="9147" y="18377"/>
                </a:cubicBezTo>
                <a:cubicBezTo>
                  <a:pt x="9191" y="18301"/>
                  <a:pt x="9261" y="18240"/>
                  <a:pt x="9319" y="18171"/>
                </a:cubicBezTo>
                <a:cubicBezTo>
                  <a:pt x="9396" y="18277"/>
                  <a:pt x="9478" y="18387"/>
                  <a:pt x="9555" y="18498"/>
                </a:cubicBezTo>
                <a:cubicBezTo>
                  <a:pt x="9577" y="18529"/>
                  <a:pt x="9598" y="18544"/>
                  <a:pt x="9626" y="18544"/>
                </a:cubicBezTo>
                <a:cubicBezTo>
                  <a:pt x="9640" y="18544"/>
                  <a:pt x="9656" y="18540"/>
                  <a:pt x="9674" y="18532"/>
                </a:cubicBezTo>
                <a:cubicBezTo>
                  <a:pt x="9775" y="18490"/>
                  <a:pt x="9838" y="18410"/>
                  <a:pt x="9895" y="18323"/>
                </a:cubicBezTo>
                <a:cubicBezTo>
                  <a:pt x="9955" y="18235"/>
                  <a:pt x="10014" y="18145"/>
                  <a:pt x="10071" y="18055"/>
                </a:cubicBezTo>
                <a:cubicBezTo>
                  <a:pt x="10095" y="18020"/>
                  <a:pt x="10112" y="17981"/>
                  <a:pt x="10135" y="17938"/>
                </a:cubicBezTo>
                <a:cubicBezTo>
                  <a:pt x="10152" y="17945"/>
                  <a:pt x="10171" y="17951"/>
                  <a:pt x="10189" y="17960"/>
                </a:cubicBezTo>
                <a:cubicBezTo>
                  <a:pt x="10219" y="17975"/>
                  <a:pt x="10241" y="17982"/>
                  <a:pt x="10259" y="17982"/>
                </a:cubicBezTo>
                <a:cubicBezTo>
                  <a:pt x="10288" y="17982"/>
                  <a:pt x="10306" y="17963"/>
                  <a:pt x="10331" y="17917"/>
                </a:cubicBezTo>
                <a:cubicBezTo>
                  <a:pt x="10396" y="17798"/>
                  <a:pt x="10478" y="17694"/>
                  <a:pt x="10585" y="17606"/>
                </a:cubicBezTo>
                <a:cubicBezTo>
                  <a:pt x="10615" y="17582"/>
                  <a:pt x="10626" y="17534"/>
                  <a:pt x="10645" y="17499"/>
                </a:cubicBezTo>
                <a:cubicBezTo>
                  <a:pt x="10687" y="17535"/>
                  <a:pt x="10733" y="17576"/>
                  <a:pt x="10780" y="17614"/>
                </a:cubicBezTo>
                <a:cubicBezTo>
                  <a:pt x="10799" y="17628"/>
                  <a:pt x="10818" y="17635"/>
                  <a:pt x="10836" y="17635"/>
                </a:cubicBezTo>
                <a:cubicBezTo>
                  <a:pt x="10857" y="17635"/>
                  <a:pt x="10877" y="17626"/>
                  <a:pt x="10895" y="17608"/>
                </a:cubicBezTo>
                <a:cubicBezTo>
                  <a:pt x="10931" y="17572"/>
                  <a:pt x="10966" y="17534"/>
                  <a:pt x="10994" y="17492"/>
                </a:cubicBezTo>
                <a:cubicBezTo>
                  <a:pt x="11057" y="17397"/>
                  <a:pt x="11118" y="17303"/>
                  <a:pt x="11177" y="17207"/>
                </a:cubicBezTo>
                <a:cubicBezTo>
                  <a:pt x="11181" y="17201"/>
                  <a:pt x="11187" y="17196"/>
                  <a:pt x="11188" y="17190"/>
                </a:cubicBezTo>
                <a:cubicBezTo>
                  <a:pt x="11206" y="17115"/>
                  <a:pt x="11228" y="17050"/>
                  <a:pt x="11311" y="17015"/>
                </a:cubicBezTo>
                <a:cubicBezTo>
                  <a:pt x="11337" y="17004"/>
                  <a:pt x="11342" y="16942"/>
                  <a:pt x="11357" y="16902"/>
                </a:cubicBezTo>
                <a:cubicBezTo>
                  <a:pt x="11375" y="16854"/>
                  <a:pt x="11391" y="16806"/>
                  <a:pt x="11413" y="16748"/>
                </a:cubicBezTo>
                <a:cubicBezTo>
                  <a:pt x="11515" y="16881"/>
                  <a:pt x="11604" y="17001"/>
                  <a:pt x="11700" y="17118"/>
                </a:cubicBezTo>
                <a:cubicBezTo>
                  <a:pt x="11710" y="17129"/>
                  <a:pt x="11732" y="17129"/>
                  <a:pt x="11754" y="17129"/>
                </a:cubicBezTo>
                <a:cubicBezTo>
                  <a:pt x="11756" y="17129"/>
                  <a:pt x="11758" y="17129"/>
                  <a:pt x="11760" y="17129"/>
                </a:cubicBezTo>
                <a:cubicBezTo>
                  <a:pt x="11769" y="17129"/>
                  <a:pt x="11777" y="17129"/>
                  <a:pt x="11785" y="17130"/>
                </a:cubicBezTo>
                <a:cubicBezTo>
                  <a:pt x="11907" y="17231"/>
                  <a:pt x="12030" y="17334"/>
                  <a:pt x="12157" y="17436"/>
                </a:cubicBezTo>
                <a:cubicBezTo>
                  <a:pt x="12163" y="17441"/>
                  <a:pt x="12174" y="17443"/>
                  <a:pt x="12185" y="17443"/>
                </a:cubicBezTo>
                <a:cubicBezTo>
                  <a:pt x="12196" y="17443"/>
                  <a:pt x="12207" y="17441"/>
                  <a:pt x="12216" y="17438"/>
                </a:cubicBezTo>
                <a:cubicBezTo>
                  <a:pt x="12288" y="17410"/>
                  <a:pt x="12340" y="17361"/>
                  <a:pt x="12373" y="17286"/>
                </a:cubicBezTo>
                <a:cubicBezTo>
                  <a:pt x="12404" y="17212"/>
                  <a:pt x="12450" y="17144"/>
                  <a:pt x="12488" y="17073"/>
                </a:cubicBezTo>
                <a:cubicBezTo>
                  <a:pt x="12508" y="17037"/>
                  <a:pt x="12524" y="16999"/>
                  <a:pt x="12543" y="16962"/>
                </a:cubicBezTo>
                <a:cubicBezTo>
                  <a:pt x="12566" y="16976"/>
                  <a:pt x="12586" y="16983"/>
                  <a:pt x="12602" y="16983"/>
                </a:cubicBezTo>
                <a:cubicBezTo>
                  <a:pt x="12632" y="16983"/>
                  <a:pt x="12653" y="16960"/>
                  <a:pt x="12671" y="16909"/>
                </a:cubicBezTo>
                <a:cubicBezTo>
                  <a:pt x="12725" y="16753"/>
                  <a:pt x="12772" y="16594"/>
                  <a:pt x="12822" y="16443"/>
                </a:cubicBezTo>
                <a:cubicBezTo>
                  <a:pt x="12862" y="16471"/>
                  <a:pt x="12913" y="16511"/>
                  <a:pt x="12966" y="16548"/>
                </a:cubicBezTo>
                <a:cubicBezTo>
                  <a:pt x="12990" y="16565"/>
                  <a:pt x="13013" y="16574"/>
                  <a:pt x="13033" y="16574"/>
                </a:cubicBezTo>
                <a:cubicBezTo>
                  <a:pt x="13060" y="16574"/>
                  <a:pt x="13083" y="16559"/>
                  <a:pt x="13101" y="16526"/>
                </a:cubicBezTo>
                <a:cubicBezTo>
                  <a:pt x="13150" y="16441"/>
                  <a:pt x="13197" y="16353"/>
                  <a:pt x="13225" y="16261"/>
                </a:cubicBezTo>
                <a:cubicBezTo>
                  <a:pt x="13266" y="16127"/>
                  <a:pt x="13291" y="15987"/>
                  <a:pt x="13320" y="15849"/>
                </a:cubicBezTo>
                <a:cubicBezTo>
                  <a:pt x="13328" y="15806"/>
                  <a:pt x="13326" y="15758"/>
                  <a:pt x="13330" y="15709"/>
                </a:cubicBezTo>
                <a:cubicBezTo>
                  <a:pt x="13410" y="15687"/>
                  <a:pt x="13420" y="15671"/>
                  <a:pt x="13409" y="15532"/>
                </a:cubicBezTo>
                <a:cubicBezTo>
                  <a:pt x="13402" y="15432"/>
                  <a:pt x="13383" y="15334"/>
                  <a:pt x="13378" y="15234"/>
                </a:cubicBezTo>
                <a:cubicBezTo>
                  <a:pt x="13373" y="15144"/>
                  <a:pt x="13381" y="15056"/>
                  <a:pt x="13382" y="14966"/>
                </a:cubicBezTo>
                <a:cubicBezTo>
                  <a:pt x="13445" y="14999"/>
                  <a:pt x="13507" y="15030"/>
                  <a:pt x="13568" y="15064"/>
                </a:cubicBezTo>
                <a:cubicBezTo>
                  <a:pt x="13585" y="15073"/>
                  <a:pt x="13600" y="15078"/>
                  <a:pt x="13615" y="15078"/>
                </a:cubicBezTo>
                <a:cubicBezTo>
                  <a:pt x="13644" y="15078"/>
                  <a:pt x="13666" y="15059"/>
                  <a:pt x="13676" y="15024"/>
                </a:cubicBezTo>
                <a:cubicBezTo>
                  <a:pt x="13703" y="14922"/>
                  <a:pt x="13724" y="14819"/>
                  <a:pt x="13745" y="14716"/>
                </a:cubicBezTo>
                <a:cubicBezTo>
                  <a:pt x="13757" y="14654"/>
                  <a:pt x="13770" y="14593"/>
                  <a:pt x="13773" y="14531"/>
                </a:cubicBezTo>
                <a:cubicBezTo>
                  <a:pt x="13780" y="14370"/>
                  <a:pt x="13778" y="14208"/>
                  <a:pt x="13781" y="14045"/>
                </a:cubicBezTo>
                <a:cubicBezTo>
                  <a:pt x="13788" y="14048"/>
                  <a:pt x="13799" y="14059"/>
                  <a:pt x="13810" y="14059"/>
                </a:cubicBezTo>
                <a:cubicBezTo>
                  <a:pt x="13819" y="14060"/>
                  <a:pt x="13828" y="14060"/>
                  <a:pt x="13838" y="14060"/>
                </a:cubicBezTo>
                <a:cubicBezTo>
                  <a:pt x="13852" y="14060"/>
                  <a:pt x="13866" y="14058"/>
                  <a:pt x="13875" y="14052"/>
                </a:cubicBezTo>
                <a:cubicBezTo>
                  <a:pt x="13894" y="14036"/>
                  <a:pt x="13909" y="14006"/>
                  <a:pt x="13912" y="13982"/>
                </a:cubicBezTo>
                <a:cubicBezTo>
                  <a:pt x="13914" y="13955"/>
                  <a:pt x="13901" y="13927"/>
                  <a:pt x="13893" y="13898"/>
                </a:cubicBezTo>
                <a:cubicBezTo>
                  <a:pt x="13856" y="13764"/>
                  <a:pt x="13870" y="13632"/>
                  <a:pt x="13891" y="13497"/>
                </a:cubicBezTo>
                <a:cubicBezTo>
                  <a:pt x="13914" y="13339"/>
                  <a:pt x="13919" y="13178"/>
                  <a:pt x="13940" y="13019"/>
                </a:cubicBezTo>
                <a:cubicBezTo>
                  <a:pt x="13945" y="12973"/>
                  <a:pt x="13973" y="12936"/>
                  <a:pt x="13904" y="12926"/>
                </a:cubicBezTo>
                <a:cubicBezTo>
                  <a:pt x="13961" y="12874"/>
                  <a:pt x="13971" y="12800"/>
                  <a:pt x="13937" y="12734"/>
                </a:cubicBezTo>
                <a:cubicBezTo>
                  <a:pt x="13928" y="12715"/>
                  <a:pt x="13932" y="12690"/>
                  <a:pt x="13932" y="12670"/>
                </a:cubicBezTo>
                <a:cubicBezTo>
                  <a:pt x="13933" y="12605"/>
                  <a:pt x="13937" y="12540"/>
                  <a:pt x="13935" y="12476"/>
                </a:cubicBezTo>
                <a:cubicBezTo>
                  <a:pt x="13934" y="12421"/>
                  <a:pt x="13927" y="12366"/>
                  <a:pt x="13917" y="12315"/>
                </a:cubicBezTo>
                <a:cubicBezTo>
                  <a:pt x="13918" y="12279"/>
                  <a:pt x="13929" y="12238"/>
                  <a:pt x="13917" y="12207"/>
                </a:cubicBezTo>
                <a:cubicBezTo>
                  <a:pt x="13904" y="12173"/>
                  <a:pt x="14002" y="12139"/>
                  <a:pt x="13934" y="12122"/>
                </a:cubicBezTo>
                <a:cubicBezTo>
                  <a:pt x="13933" y="12083"/>
                  <a:pt x="13922" y="12044"/>
                  <a:pt x="13934" y="12031"/>
                </a:cubicBezTo>
                <a:cubicBezTo>
                  <a:pt x="13980" y="11986"/>
                  <a:pt x="13953" y="11932"/>
                  <a:pt x="13966" y="11885"/>
                </a:cubicBezTo>
                <a:cubicBezTo>
                  <a:pt x="14001" y="11754"/>
                  <a:pt x="14043" y="11627"/>
                  <a:pt x="14083" y="11500"/>
                </a:cubicBezTo>
                <a:cubicBezTo>
                  <a:pt x="14089" y="11475"/>
                  <a:pt x="14102" y="11454"/>
                  <a:pt x="14125" y="11430"/>
                </a:cubicBezTo>
                <a:cubicBezTo>
                  <a:pt x="14146" y="11523"/>
                  <a:pt x="14169" y="11615"/>
                  <a:pt x="14190" y="11708"/>
                </a:cubicBezTo>
                <a:cubicBezTo>
                  <a:pt x="14221" y="11844"/>
                  <a:pt x="14251" y="11979"/>
                  <a:pt x="14282" y="12114"/>
                </a:cubicBezTo>
                <a:cubicBezTo>
                  <a:pt x="14303" y="12211"/>
                  <a:pt x="14318" y="12310"/>
                  <a:pt x="14346" y="12404"/>
                </a:cubicBezTo>
                <a:cubicBezTo>
                  <a:pt x="14405" y="12591"/>
                  <a:pt x="14477" y="12773"/>
                  <a:pt x="14531" y="12961"/>
                </a:cubicBezTo>
                <a:cubicBezTo>
                  <a:pt x="14573" y="13107"/>
                  <a:pt x="14597" y="13260"/>
                  <a:pt x="14629" y="13410"/>
                </a:cubicBezTo>
                <a:cubicBezTo>
                  <a:pt x="14639" y="13452"/>
                  <a:pt x="14645" y="13495"/>
                  <a:pt x="14660" y="13533"/>
                </a:cubicBezTo>
                <a:cubicBezTo>
                  <a:pt x="14668" y="13553"/>
                  <a:pt x="14694" y="13565"/>
                  <a:pt x="14719" y="13574"/>
                </a:cubicBezTo>
                <a:cubicBezTo>
                  <a:pt x="14751" y="13729"/>
                  <a:pt x="14823" y="13871"/>
                  <a:pt x="14904" y="14010"/>
                </a:cubicBezTo>
                <a:cubicBezTo>
                  <a:pt x="14935" y="14062"/>
                  <a:pt x="14950" y="14123"/>
                  <a:pt x="14972" y="14180"/>
                </a:cubicBezTo>
                <a:cubicBezTo>
                  <a:pt x="14978" y="14196"/>
                  <a:pt x="14979" y="14212"/>
                  <a:pt x="14984" y="14227"/>
                </a:cubicBezTo>
                <a:cubicBezTo>
                  <a:pt x="15007" y="14298"/>
                  <a:pt x="15033" y="14332"/>
                  <a:pt x="15069" y="14332"/>
                </a:cubicBezTo>
                <a:cubicBezTo>
                  <a:pt x="15095" y="14332"/>
                  <a:pt x="15125" y="14315"/>
                  <a:pt x="15162" y="14283"/>
                </a:cubicBezTo>
                <a:cubicBezTo>
                  <a:pt x="15173" y="14274"/>
                  <a:pt x="15183" y="14263"/>
                  <a:pt x="15187" y="14259"/>
                </a:cubicBezTo>
                <a:cubicBezTo>
                  <a:pt x="15260" y="14416"/>
                  <a:pt x="15339" y="14567"/>
                  <a:pt x="15401" y="14726"/>
                </a:cubicBezTo>
                <a:cubicBezTo>
                  <a:pt x="15446" y="14843"/>
                  <a:pt x="15466" y="14968"/>
                  <a:pt x="15496" y="15090"/>
                </a:cubicBezTo>
                <a:cubicBezTo>
                  <a:pt x="15502" y="15115"/>
                  <a:pt x="15504" y="15141"/>
                  <a:pt x="15512" y="15165"/>
                </a:cubicBezTo>
                <a:cubicBezTo>
                  <a:pt x="15537" y="15241"/>
                  <a:pt x="15555" y="15272"/>
                  <a:pt x="15596" y="15272"/>
                </a:cubicBezTo>
                <a:cubicBezTo>
                  <a:pt x="15617" y="15272"/>
                  <a:pt x="15645" y="15264"/>
                  <a:pt x="15682" y="15249"/>
                </a:cubicBezTo>
                <a:cubicBezTo>
                  <a:pt x="15725" y="15419"/>
                  <a:pt x="15840" y="15544"/>
                  <a:pt x="15954" y="15668"/>
                </a:cubicBezTo>
                <a:cubicBezTo>
                  <a:pt x="15994" y="15712"/>
                  <a:pt x="16031" y="15733"/>
                  <a:pt x="16070" y="15733"/>
                </a:cubicBezTo>
                <a:cubicBezTo>
                  <a:pt x="16108" y="15733"/>
                  <a:pt x="16147" y="15712"/>
                  <a:pt x="16190" y="15673"/>
                </a:cubicBezTo>
                <a:cubicBezTo>
                  <a:pt x="16239" y="15630"/>
                  <a:pt x="16290" y="15587"/>
                  <a:pt x="16335" y="15539"/>
                </a:cubicBezTo>
                <a:cubicBezTo>
                  <a:pt x="16371" y="15502"/>
                  <a:pt x="16399" y="15456"/>
                  <a:pt x="16432" y="15415"/>
                </a:cubicBezTo>
                <a:cubicBezTo>
                  <a:pt x="16491" y="15601"/>
                  <a:pt x="16639" y="15736"/>
                  <a:pt x="16748" y="15897"/>
                </a:cubicBezTo>
                <a:cubicBezTo>
                  <a:pt x="16826" y="16013"/>
                  <a:pt x="16896" y="16137"/>
                  <a:pt x="16968" y="16258"/>
                </a:cubicBezTo>
                <a:cubicBezTo>
                  <a:pt x="17019" y="16344"/>
                  <a:pt x="17049" y="16384"/>
                  <a:pt x="17088" y="16384"/>
                </a:cubicBezTo>
                <a:cubicBezTo>
                  <a:pt x="17121" y="16384"/>
                  <a:pt x="17160" y="16355"/>
                  <a:pt x="17224" y="16300"/>
                </a:cubicBezTo>
                <a:cubicBezTo>
                  <a:pt x="17299" y="16409"/>
                  <a:pt x="17379" y="16516"/>
                  <a:pt x="17452" y="16626"/>
                </a:cubicBezTo>
                <a:cubicBezTo>
                  <a:pt x="17487" y="16681"/>
                  <a:pt x="17505" y="16704"/>
                  <a:pt x="17529" y="16704"/>
                </a:cubicBezTo>
                <a:cubicBezTo>
                  <a:pt x="17545" y="16704"/>
                  <a:pt x="17563" y="16694"/>
                  <a:pt x="17592" y="16676"/>
                </a:cubicBezTo>
                <a:cubicBezTo>
                  <a:pt x="17699" y="16794"/>
                  <a:pt x="17796" y="16913"/>
                  <a:pt x="17906" y="17021"/>
                </a:cubicBezTo>
                <a:cubicBezTo>
                  <a:pt x="17932" y="17046"/>
                  <a:pt x="17953" y="17058"/>
                  <a:pt x="17973" y="17058"/>
                </a:cubicBezTo>
                <a:cubicBezTo>
                  <a:pt x="18001" y="17058"/>
                  <a:pt x="18028" y="17034"/>
                  <a:pt x="18063" y="16991"/>
                </a:cubicBezTo>
                <a:cubicBezTo>
                  <a:pt x="18112" y="16928"/>
                  <a:pt x="18168" y="16870"/>
                  <a:pt x="18224" y="16805"/>
                </a:cubicBezTo>
                <a:cubicBezTo>
                  <a:pt x="18337" y="16952"/>
                  <a:pt x="18455" y="17104"/>
                  <a:pt x="18575" y="17262"/>
                </a:cubicBezTo>
                <a:cubicBezTo>
                  <a:pt x="18591" y="17248"/>
                  <a:pt x="18605" y="17235"/>
                  <a:pt x="18613" y="17228"/>
                </a:cubicBezTo>
                <a:cubicBezTo>
                  <a:pt x="18759" y="17338"/>
                  <a:pt x="18840" y="17520"/>
                  <a:pt x="19026" y="17583"/>
                </a:cubicBezTo>
                <a:cubicBezTo>
                  <a:pt x="19049" y="17591"/>
                  <a:pt x="19064" y="17596"/>
                  <a:pt x="19074" y="17596"/>
                </a:cubicBezTo>
                <a:cubicBezTo>
                  <a:pt x="19091" y="17596"/>
                  <a:pt x="19098" y="17583"/>
                  <a:pt x="19114" y="17552"/>
                </a:cubicBezTo>
                <a:cubicBezTo>
                  <a:pt x="19254" y="17700"/>
                  <a:pt x="19396" y="17849"/>
                  <a:pt x="19536" y="18001"/>
                </a:cubicBezTo>
                <a:cubicBezTo>
                  <a:pt x="19616" y="18089"/>
                  <a:pt x="19688" y="18181"/>
                  <a:pt x="19771" y="18266"/>
                </a:cubicBezTo>
                <a:cubicBezTo>
                  <a:pt x="19803" y="18298"/>
                  <a:pt x="19850" y="18315"/>
                  <a:pt x="19891" y="18338"/>
                </a:cubicBezTo>
                <a:cubicBezTo>
                  <a:pt x="19902" y="18298"/>
                  <a:pt x="19928" y="18255"/>
                  <a:pt x="19923" y="18217"/>
                </a:cubicBezTo>
                <a:cubicBezTo>
                  <a:pt x="19902" y="18082"/>
                  <a:pt x="19876" y="17950"/>
                  <a:pt x="19845" y="17817"/>
                </a:cubicBezTo>
                <a:cubicBezTo>
                  <a:pt x="19813" y="17683"/>
                  <a:pt x="19773" y="17551"/>
                  <a:pt x="19736" y="17417"/>
                </a:cubicBezTo>
                <a:lnTo>
                  <a:pt x="19736" y="17417"/>
                </a:lnTo>
                <a:cubicBezTo>
                  <a:pt x="19743" y="17420"/>
                  <a:pt x="19750" y="17421"/>
                  <a:pt x="19756" y="17422"/>
                </a:cubicBezTo>
                <a:cubicBezTo>
                  <a:pt x="19768" y="17400"/>
                  <a:pt x="19792" y="17375"/>
                  <a:pt x="19788" y="17355"/>
                </a:cubicBezTo>
                <a:cubicBezTo>
                  <a:pt x="19766" y="17228"/>
                  <a:pt x="19735" y="17101"/>
                  <a:pt x="19711" y="16973"/>
                </a:cubicBezTo>
                <a:cubicBezTo>
                  <a:pt x="19705" y="16931"/>
                  <a:pt x="19722" y="16887"/>
                  <a:pt x="19716" y="16846"/>
                </a:cubicBezTo>
                <a:cubicBezTo>
                  <a:pt x="19704" y="16765"/>
                  <a:pt x="19680" y="16687"/>
                  <a:pt x="19661" y="16602"/>
                </a:cubicBezTo>
                <a:lnTo>
                  <a:pt x="19661" y="16602"/>
                </a:lnTo>
                <a:cubicBezTo>
                  <a:pt x="19678" y="16604"/>
                  <a:pt x="19691" y="16607"/>
                  <a:pt x="19707" y="16610"/>
                </a:cubicBezTo>
                <a:cubicBezTo>
                  <a:pt x="19727" y="16615"/>
                  <a:pt x="19744" y="16617"/>
                  <a:pt x="19760" y="16617"/>
                </a:cubicBezTo>
                <a:cubicBezTo>
                  <a:pt x="19826" y="16617"/>
                  <a:pt x="19858" y="16578"/>
                  <a:pt x="19859" y="16494"/>
                </a:cubicBezTo>
                <a:cubicBezTo>
                  <a:pt x="19860" y="16331"/>
                  <a:pt x="19858" y="16166"/>
                  <a:pt x="19854" y="16002"/>
                </a:cubicBezTo>
                <a:cubicBezTo>
                  <a:pt x="19853" y="15954"/>
                  <a:pt x="19839" y="15905"/>
                  <a:pt x="19829" y="15851"/>
                </a:cubicBezTo>
                <a:lnTo>
                  <a:pt x="19829" y="15851"/>
                </a:lnTo>
                <a:cubicBezTo>
                  <a:pt x="19849" y="15854"/>
                  <a:pt x="19872" y="15862"/>
                  <a:pt x="19895" y="15868"/>
                </a:cubicBezTo>
                <a:cubicBezTo>
                  <a:pt x="19905" y="15870"/>
                  <a:pt x="19913" y="15871"/>
                  <a:pt x="19921" y="15871"/>
                </a:cubicBezTo>
                <a:cubicBezTo>
                  <a:pt x="19957" y="15871"/>
                  <a:pt x="19974" y="15848"/>
                  <a:pt x="19963" y="15806"/>
                </a:cubicBezTo>
                <a:cubicBezTo>
                  <a:pt x="19947" y="15743"/>
                  <a:pt x="19921" y="15681"/>
                  <a:pt x="19904" y="15617"/>
                </a:cubicBezTo>
                <a:cubicBezTo>
                  <a:pt x="19887" y="15549"/>
                  <a:pt x="19871" y="15478"/>
                  <a:pt x="19863" y="15406"/>
                </a:cubicBezTo>
                <a:cubicBezTo>
                  <a:pt x="19849" y="15275"/>
                  <a:pt x="19841" y="15144"/>
                  <a:pt x="19832" y="15026"/>
                </a:cubicBezTo>
                <a:cubicBezTo>
                  <a:pt x="19978" y="15002"/>
                  <a:pt x="20128" y="14980"/>
                  <a:pt x="20278" y="14952"/>
                </a:cubicBezTo>
                <a:cubicBezTo>
                  <a:pt x="20301" y="14948"/>
                  <a:pt x="20332" y="14916"/>
                  <a:pt x="20334" y="14896"/>
                </a:cubicBezTo>
                <a:cubicBezTo>
                  <a:pt x="20338" y="14802"/>
                  <a:pt x="20331" y="14706"/>
                  <a:pt x="20328" y="14603"/>
                </a:cubicBezTo>
                <a:cubicBezTo>
                  <a:pt x="20380" y="14587"/>
                  <a:pt x="20384" y="14572"/>
                  <a:pt x="20352" y="14500"/>
                </a:cubicBezTo>
                <a:cubicBezTo>
                  <a:pt x="20315" y="14416"/>
                  <a:pt x="20284" y="14328"/>
                  <a:pt x="20251" y="14223"/>
                </a:cubicBezTo>
                <a:cubicBezTo>
                  <a:pt x="20349" y="14212"/>
                  <a:pt x="20362" y="14191"/>
                  <a:pt x="20316" y="14108"/>
                </a:cubicBezTo>
                <a:cubicBezTo>
                  <a:pt x="20244" y="13977"/>
                  <a:pt x="20165" y="13853"/>
                  <a:pt x="20095" y="13724"/>
                </a:cubicBezTo>
                <a:cubicBezTo>
                  <a:pt x="20074" y="13686"/>
                  <a:pt x="20065" y="13640"/>
                  <a:pt x="20051" y="13599"/>
                </a:cubicBezTo>
                <a:lnTo>
                  <a:pt x="20051" y="13599"/>
                </a:lnTo>
                <a:cubicBezTo>
                  <a:pt x="20123" y="13600"/>
                  <a:pt x="20187" y="13601"/>
                  <a:pt x="20251" y="13602"/>
                </a:cubicBezTo>
                <a:cubicBezTo>
                  <a:pt x="20253" y="13602"/>
                  <a:pt x="20254" y="13602"/>
                  <a:pt x="20256" y="13602"/>
                </a:cubicBezTo>
                <a:cubicBezTo>
                  <a:pt x="20310" y="13602"/>
                  <a:pt x="20331" y="13569"/>
                  <a:pt x="20321" y="13519"/>
                </a:cubicBezTo>
                <a:cubicBezTo>
                  <a:pt x="20311" y="13473"/>
                  <a:pt x="20299" y="13424"/>
                  <a:pt x="20273" y="13388"/>
                </a:cubicBezTo>
                <a:cubicBezTo>
                  <a:pt x="20169" y="13241"/>
                  <a:pt x="20123" y="13071"/>
                  <a:pt x="20056" y="12907"/>
                </a:cubicBezTo>
                <a:cubicBezTo>
                  <a:pt x="20004" y="12782"/>
                  <a:pt x="19927" y="12664"/>
                  <a:pt x="19859" y="12544"/>
                </a:cubicBezTo>
                <a:cubicBezTo>
                  <a:pt x="19830" y="12494"/>
                  <a:pt x="19793" y="12449"/>
                  <a:pt x="19768" y="12411"/>
                </a:cubicBezTo>
                <a:cubicBezTo>
                  <a:pt x="19801" y="12411"/>
                  <a:pt x="19834" y="12412"/>
                  <a:pt x="19868" y="12412"/>
                </a:cubicBezTo>
                <a:cubicBezTo>
                  <a:pt x="19936" y="12412"/>
                  <a:pt x="20006" y="12411"/>
                  <a:pt x="20075" y="12408"/>
                </a:cubicBezTo>
                <a:cubicBezTo>
                  <a:pt x="20149" y="12405"/>
                  <a:pt x="20225" y="12395"/>
                  <a:pt x="20301" y="12387"/>
                </a:cubicBezTo>
                <a:cubicBezTo>
                  <a:pt x="20384" y="12378"/>
                  <a:pt x="20391" y="12366"/>
                  <a:pt x="20379" y="12285"/>
                </a:cubicBezTo>
                <a:cubicBezTo>
                  <a:pt x="20376" y="12273"/>
                  <a:pt x="20375" y="12259"/>
                  <a:pt x="20371" y="12237"/>
                </a:cubicBezTo>
                <a:lnTo>
                  <a:pt x="20371" y="12237"/>
                </a:lnTo>
                <a:cubicBezTo>
                  <a:pt x="20403" y="12248"/>
                  <a:pt x="20435" y="12253"/>
                  <a:pt x="20465" y="12253"/>
                </a:cubicBezTo>
                <a:cubicBezTo>
                  <a:pt x="20568" y="12253"/>
                  <a:pt x="20660" y="12200"/>
                  <a:pt x="20758" y="12184"/>
                </a:cubicBezTo>
                <a:cubicBezTo>
                  <a:pt x="20772" y="12181"/>
                  <a:pt x="20794" y="12148"/>
                  <a:pt x="20791" y="12131"/>
                </a:cubicBezTo>
                <a:cubicBezTo>
                  <a:pt x="20777" y="12021"/>
                  <a:pt x="20764" y="11908"/>
                  <a:pt x="20736" y="11800"/>
                </a:cubicBezTo>
                <a:cubicBezTo>
                  <a:pt x="20722" y="11744"/>
                  <a:pt x="20681" y="11693"/>
                  <a:pt x="20643" y="11627"/>
                </a:cubicBezTo>
                <a:lnTo>
                  <a:pt x="20643" y="11627"/>
                </a:lnTo>
                <a:cubicBezTo>
                  <a:pt x="20644" y="11627"/>
                  <a:pt x="20651" y="11630"/>
                  <a:pt x="20659" y="11630"/>
                </a:cubicBezTo>
                <a:cubicBezTo>
                  <a:pt x="20660" y="11630"/>
                  <a:pt x="20662" y="11630"/>
                  <a:pt x="20664" y="11630"/>
                </a:cubicBezTo>
                <a:cubicBezTo>
                  <a:pt x="20751" y="11603"/>
                  <a:pt x="20762" y="11562"/>
                  <a:pt x="20705" y="11490"/>
                </a:cubicBezTo>
                <a:cubicBezTo>
                  <a:pt x="20627" y="11388"/>
                  <a:pt x="20553" y="11284"/>
                  <a:pt x="20473" y="11181"/>
                </a:cubicBezTo>
                <a:cubicBezTo>
                  <a:pt x="20453" y="11155"/>
                  <a:pt x="20429" y="11133"/>
                  <a:pt x="20409" y="11112"/>
                </a:cubicBezTo>
                <a:cubicBezTo>
                  <a:pt x="20450" y="11090"/>
                  <a:pt x="20493" y="11068"/>
                  <a:pt x="20535" y="11044"/>
                </a:cubicBezTo>
                <a:cubicBezTo>
                  <a:pt x="20580" y="11021"/>
                  <a:pt x="20584" y="10992"/>
                  <a:pt x="20558" y="10946"/>
                </a:cubicBezTo>
                <a:cubicBezTo>
                  <a:pt x="20466" y="10786"/>
                  <a:pt x="20340" y="10666"/>
                  <a:pt x="20167" y="10600"/>
                </a:cubicBezTo>
                <a:cubicBezTo>
                  <a:pt x="20154" y="10596"/>
                  <a:pt x="20146" y="10587"/>
                  <a:pt x="20134" y="10580"/>
                </a:cubicBezTo>
                <a:cubicBezTo>
                  <a:pt x="20139" y="10572"/>
                  <a:pt x="20142" y="10566"/>
                  <a:pt x="20146" y="10562"/>
                </a:cubicBezTo>
                <a:cubicBezTo>
                  <a:pt x="20164" y="10543"/>
                  <a:pt x="20183" y="10525"/>
                  <a:pt x="20203" y="10507"/>
                </a:cubicBezTo>
                <a:cubicBezTo>
                  <a:pt x="20183" y="10488"/>
                  <a:pt x="20167" y="10462"/>
                  <a:pt x="20143" y="10452"/>
                </a:cubicBezTo>
                <a:cubicBezTo>
                  <a:pt x="20026" y="10406"/>
                  <a:pt x="19951" y="10319"/>
                  <a:pt x="19886" y="10216"/>
                </a:cubicBezTo>
                <a:cubicBezTo>
                  <a:pt x="19866" y="10185"/>
                  <a:pt x="19844" y="10154"/>
                  <a:pt x="19825" y="10128"/>
                </a:cubicBezTo>
                <a:cubicBezTo>
                  <a:pt x="19890" y="10093"/>
                  <a:pt x="19952" y="10056"/>
                  <a:pt x="20016" y="10025"/>
                </a:cubicBezTo>
                <a:cubicBezTo>
                  <a:pt x="20066" y="10003"/>
                  <a:pt x="20064" y="9963"/>
                  <a:pt x="20043" y="9929"/>
                </a:cubicBezTo>
                <a:cubicBezTo>
                  <a:pt x="19952" y="9777"/>
                  <a:pt x="19848" y="9633"/>
                  <a:pt x="19684" y="9545"/>
                </a:cubicBezTo>
                <a:cubicBezTo>
                  <a:pt x="19624" y="9511"/>
                  <a:pt x="19571" y="9463"/>
                  <a:pt x="19490" y="9403"/>
                </a:cubicBezTo>
                <a:lnTo>
                  <a:pt x="19566" y="9403"/>
                </a:lnTo>
                <a:cubicBezTo>
                  <a:pt x="19566" y="9247"/>
                  <a:pt x="19426" y="9221"/>
                  <a:pt x="19345" y="9146"/>
                </a:cubicBezTo>
                <a:cubicBezTo>
                  <a:pt x="19244" y="9053"/>
                  <a:pt x="19129" y="8977"/>
                  <a:pt x="19023" y="8890"/>
                </a:cubicBezTo>
                <a:cubicBezTo>
                  <a:pt x="18913" y="8799"/>
                  <a:pt x="18799" y="8709"/>
                  <a:pt x="18697" y="8609"/>
                </a:cubicBezTo>
                <a:cubicBezTo>
                  <a:pt x="18627" y="8540"/>
                  <a:pt x="18572" y="8457"/>
                  <a:pt x="18510" y="8383"/>
                </a:cubicBezTo>
                <a:cubicBezTo>
                  <a:pt x="18488" y="8357"/>
                  <a:pt x="18465" y="8329"/>
                  <a:pt x="18434" y="8293"/>
                </a:cubicBezTo>
                <a:lnTo>
                  <a:pt x="18434" y="8293"/>
                </a:lnTo>
                <a:cubicBezTo>
                  <a:pt x="18460" y="8296"/>
                  <a:pt x="18475" y="8298"/>
                  <a:pt x="18490" y="8300"/>
                </a:cubicBezTo>
                <a:cubicBezTo>
                  <a:pt x="18590" y="8307"/>
                  <a:pt x="18691" y="8318"/>
                  <a:pt x="18791" y="8321"/>
                </a:cubicBezTo>
                <a:cubicBezTo>
                  <a:pt x="18795" y="8321"/>
                  <a:pt x="18799" y="8321"/>
                  <a:pt x="18802" y="8321"/>
                </a:cubicBezTo>
                <a:cubicBezTo>
                  <a:pt x="18880" y="8321"/>
                  <a:pt x="18959" y="8311"/>
                  <a:pt x="19036" y="8311"/>
                </a:cubicBezTo>
                <a:cubicBezTo>
                  <a:pt x="19040" y="8311"/>
                  <a:pt x="19044" y="8311"/>
                  <a:pt x="19047" y="8311"/>
                </a:cubicBezTo>
                <a:cubicBezTo>
                  <a:pt x="19174" y="8313"/>
                  <a:pt x="19299" y="8322"/>
                  <a:pt x="19426" y="8324"/>
                </a:cubicBezTo>
                <a:cubicBezTo>
                  <a:pt x="19427" y="8324"/>
                  <a:pt x="19429" y="8324"/>
                  <a:pt x="19430" y="8324"/>
                </a:cubicBezTo>
                <a:cubicBezTo>
                  <a:pt x="19454" y="8324"/>
                  <a:pt x="19477" y="8308"/>
                  <a:pt x="19501" y="8301"/>
                </a:cubicBezTo>
                <a:cubicBezTo>
                  <a:pt x="19493" y="8276"/>
                  <a:pt x="19485" y="8251"/>
                  <a:pt x="19475" y="8226"/>
                </a:cubicBezTo>
                <a:lnTo>
                  <a:pt x="19475" y="8226"/>
                </a:lnTo>
                <a:cubicBezTo>
                  <a:pt x="19504" y="8229"/>
                  <a:pt x="19533" y="8232"/>
                  <a:pt x="19560" y="8232"/>
                </a:cubicBezTo>
                <a:cubicBezTo>
                  <a:pt x="19623" y="8232"/>
                  <a:pt x="19680" y="8219"/>
                  <a:pt x="19719" y="8175"/>
                </a:cubicBezTo>
                <a:cubicBezTo>
                  <a:pt x="19734" y="8174"/>
                  <a:pt x="19749" y="8174"/>
                  <a:pt x="19762" y="8174"/>
                </a:cubicBezTo>
                <a:cubicBezTo>
                  <a:pt x="19775" y="8174"/>
                  <a:pt x="19788" y="8174"/>
                  <a:pt x="19800" y="8174"/>
                </a:cubicBezTo>
                <a:cubicBezTo>
                  <a:pt x="19834" y="8174"/>
                  <a:pt x="19866" y="8173"/>
                  <a:pt x="19896" y="8167"/>
                </a:cubicBezTo>
                <a:cubicBezTo>
                  <a:pt x="19995" y="8148"/>
                  <a:pt x="20095" y="8126"/>
                  <a:pt x="20191" y="8096"/>
                </a:cubicBezTo>
                <a:cubicBezTo>
                  <a:pt x="20273" y="8072"/>
                  <a:pt x="20281" y="8045"/>
                  <a:pt x="20252" y="7966"/>
                </a:cubicBezTo>
                <a:cubicBezTo>
                  <a:pt x="20231" y="7900"/>
                  <a:pt x="20211" y="7833"/>
                  <a:pt x="20191" y="7763"/>
                </a:cubicBezTo>
                <a:cubicBezTo>
                  <a:pt x="20412" y="7762"/>
                  <a:pt x="20626" y="7706"/>
                  <a:pt x="20834" y="7628"/>
                </a:cubicBezTo>
                <a:cubicBezTo>
                  <a:pt x="20887" y="7609"/>
                  <a:pt x="20947" y="7613"/>
                  <a:pt x="20998" y="7593"/>
                </a:cubicBezTo>
                <a:cubicBezTo>
                  <a:pt x="21098" y="7556"/>
                  <a:pt x="21100" y="7541"/>
                  <a:pt x="21054" y="7447"/>
                </a:cubicBezTo>
                <a:cubicBezTo>
                  <a:pt x="21175" y="7441"/>
                  <a:pt x="21291" y="7433"/>
                  <a:pt x="21410" y="7427"/>
                </a:cubicBezTo>
                <a:cubicBezTo>
                  <a:pt x="21419" y="7426"/>
                  <a:pt x="21429" y="7426"/>
                  <a:pt x="21438" y="7426"/>
                </a:cubicBezTo>
                <a:cubicBezTo>
                  <a:pt x="21457" y="7426"/>
                  <a:pt x="21476" y="7427"/>
                  <a:pt x="21495" y="7427"/>
                </a:cubicBezTo>
                <a:cubicBezTo>
                  <a:pt x="21540" y="7427"/>
                  <a:pt x="21577" y="7418"/>
                  <a:pt x="21561" y="7366"/>
                </a:cubicBezTo>
                <a:cubicBezTo>
                  <a:pt x="21624" y="7362"/>
                  <a:pt x="21685" y="7365"/>
                  <a:pt x="21743" y="7355"/>
                </a:cubicBezTo>
                <a:cubicBezTo>
                  <a:pt x="21917" y="7323"/>
                  <a:pt x="22091" y="7288"/>
                  <a:pt x="22262" y="7246"/>
                </a:cubicBezTo>
                <a:cubicBezTo>
                  <a:pt x="22305" y="7236"/>
                  <a:pt x="22343" y="7196"/>
                  <a:pt x="22382" y="7170"/>
                </a:cubicBezTo>
                <a:cubicBezTo>
                  <a:pt x="22346" y="7135"/>
                  <a:pt x="22315" y="7084"/>
                  <a:pt x="22273" y="7071"/>
                </a:cubicBezTo>
                <a:cubicBezTo>
                  <a:pt x="22118" y="7020"/>
                  <a:pt x="21957" y="6983"/>
                  <a:pt x="21799" y="6942"/>
                </a:cubicBezTo>
                <a:cubicBezTo>
                  <a:pt x="21780" y="6937"/>
                  <a:pt x="21762" y="6939"/>
                  <a:pt x="21732" y="6938"/>
                </a:cubicBezTo>
                <a:cubicBezTo>
                  <a:pt x="21780" y="6876"/>
                  <a:pt x="21734" y="6865"/>
                  <a:pt x="21693" y="6847"/>
                </a:cubicBezTo>
                <a:cubicBezTo>
                  <a:pt x="21515" y="6775"/>
                  <a:pt x="21336" y="6705"/>
                  <a:pt x="21151" y="6630"/>
                </a:cubicBezTo>
                <a:cubicBezTo>
                  <a:pt x="21213" y="6577"/>
                  <a:pt x="21189" y="6530"/>
                  <a:pt x="21139" y="6497"/>
                </a:cubicBezTo>
                <a:cubicBezTo>
                  <a:pt x="21062" y="6449"/>
                  <a:pt x="20982" y="6403"/>
                  <a:pt x="20899" y="6363"/>
                </a:cubicBezTo>
                <a:cubicBezTo>
                  <a:pt x="20811" y="6319"/>
                  <a:pt x="20719" y="6281"/>
                  <a:pt x="20627" y="6248"/>
                </a:cubicBezTo>
                <a:cubicBezTo>
                  <a:pt x="20551" y="6220"/>
                  <a:pt x="20471" y="6199"/>
                  <a:pt x="20389" y="6175"/>
                </a:cubicBezTo>
                <a:cubicBezTo>
                  <a:pt x="20424" y="6146"/>
                  <a:pt x="20462" y="6105"/>
                  <a:pt x="20508" y="6079"/>
                </a:cubicBezTo>
                <a:cubicBezTo>
                  <a:pt x="20564" y="6048"/>
                  <a:pt x="20549" y="6013"/>
                  <a:pt x="20520" y="5982"/>
                </a:cubicBezTo>
                <a:cubicBezTo>
                  <a:pt x="20482" y="5940"/>
                  <a:pt x="20439" y="5896"/>
                  <a:pt x="20389" y="5868"/>
                </a:cubicBezTo>
                <a:cubicBezTo>
                  <a:pt x="20245" y="5788"/>
                  <a:pt x="20098" y="5713"/>
                  <a:pt x="19951" y="5641"/>
                </a:cubicBezTo>
                <a:cubicBezTo>
                  <a:pt x="19917" y="5625"/>
                  <a:pt x="19876" y="5623"/>
                  <a:pt x="19836" y="5615"/>
                </a:cubicBezTo>
                <a:cubicBezTo>
                  <a:pt x="19861" y="5585"/>
                  <a:pt x="19891" y="5550"/>
                  <a:pt x="19920" y="5515"/>
                </a:cubicBezTo>
                <a:cubicBezTo>
                  <a:pt x="19961" y="5465"/>
                  <a:pt x="19957" y="5422"/>
                  <a:pt x="19896" y="5400"/>
                </a:cubicBezTo>
                <a:cubicBezTo>
                  <a:pt x="19810" y="5366"/>
                  <a:pt x="19720" y="5345"/>
                  <a:pt x="19634" y="5316"/>
                </a:cubicBezTo>
                <a:cubicBezTo>
                  <a:pt x="19563" y="5292"/>
                  <a:pt x="19496" y="5257"/>
                  <a:pt x="19426" y="5236"/>
                </a:cubicBezTo>
                <a:cubicBezTo>
                  <a:pt x="19333" y="5209"/>
                  <a:pt x="19256" y="5154"/>
                  <a:pt x="19170" y="5116"/>
                </a:cubicBezTo>
                <a:cubicBezTo>
                  <a:pt x="19146" y="5105"/>
                  <a:pt x="19117" y="5108"/>
                  <a:pt x="19097" y="5096"/>
                </a:cubicBezTo>
                <a:cubicBezTo>
                  <a:pt x="19082" y="5087"/>
                  <a:pt x="19078" y="5060"/>
                  <a:pt x="19069" y="5042"/>
                </a:cubicBezTo>
                <a:cubicBezTo>
                  <a:pt x="19120" y="5023"/>
                  <a:pt x="19135" y="4982"/>
                  <a:pt x="19131" y="4931"/>
                </a:cubicBezTo>
                <a:cubicBezTo>
                  <a:pt x="19130" y="4927"/>
                  <a:pt x="19141" y="4922"/>
                  <a:pt x="19145" y="4917"/>
                </a:cubicBezTo>
                <a:cubicBezTo>
                  <a:pt x="19160" y="4900"/>
                  <a:pt x="19174" y="4880"/>
                  <a:pt x="19179" y="4854"/>
                </a:cubicBezTo>
                <a:cubicBezTo>
                  <a:pt x="19197" y="4838"/>
                  <a:pt x="19218" y="4824"/>
                  <a:pt x="19232" y="4805"/>
                </a:cubicBezTo>
                <a:cubicBezTo>
                  <a:pt x="19280" y="4728"/>
                  <a:pt x="19330" y="4653"/>
                  <a:pt x="19372" y="4572"/>
                </a:cubicBezTo>
                <a:cubicBezTo>
                  <a:pt x="19422" y="4474"/>
                  <a:pt x="19421" y="4467"/>
                  <a:pt x="19315" y="4419"/>
                </a:cubicBezTo>
                <a:cubicBezTo>
                  <a:pt x="19201" y="4368"/>
                  <a:pt x="19081" y="4329"/>
                  <a:pt x="18960" y="4282"/>
                </a:cubicBezTo>
                <a:cubicBezTo>
                  <a:pt x="18969" y="4196"/>
                  <a:pt x="18966" y="4192"/>
                  <a:pt x="18861" y="4191"/>
                </a:cubicBezTo>
                <a:cubicBezTo>
                  <a:pt x="18802" y="4191"/>
                  <a:pt x="18743" y="4192"/>
                  <a:pt x="18685" y="4198"/>
                </a:cubicBezTo>
                <a:cubicBezTo>
                  <a:pt x="18631" y="4205"/>
                  <a:pt x="18577" y="4217"/>
                  <a:pt x="18522" y="4228"/>
                </a:cubicBezTo>
                <a:cubicBezTo>
                  <a:pt x="18560" y="4166"/>
                  <a:pt x="18599" y="4104"/>
                  <a:pt x="18640" y="4038"/>
                </a:cubicBezTo>
                <a:cubicBezTo>
                  <a:pt x="18625" y="4031"/>
                  <a:pt x="18610" y="4023"/>
                  <a:pt x="18595" y="4015"/>
                </a:cubicBezTo>
                <a:cubicBezTo>
                  <a:pt x="18605" y="4007"/>
                  <a:pt x="18613" y="3999"/>
                  <a:pt x="18641" y="3977"/>
                </a:cubicBezTo>
                <a:cubicBezTo>
                  <a:pt x="18567" y="3960"/>
                  <a:pt x="18509" y="3932"/>
                  <a:pt x="18452" y="3932"/>
                </a:cubicBezTo>
                <a:cubicBezTo>
                  <a:pt x="18450" y="3932"/>
                  <a:pt x="18448" y="3932"/>
                  <a:pt x="18446" y="3932"/>
                </a:cubicBezTo>
                <a:cubicBezTo>
                  <a:pt x="18188" y="3938"/>
                  <a:pt x="17931" y="3941"/>
                  <a:pt x="17675" y="3963"/>
                </a:cubicBezTo>
                <a:cubicBezTo>
                  <a:pt x="17488" y="3979"/>
                  <a:pt x="17303" y="4022"/>
                  <a:pt x="17118" y="4054"/>
                </a:cubicBezTo>
                <a:cubicBezTo>
                  <a:pt x="17088" y="4061"/>
                  <a:pt x="17058" y="4064"/>
                  <a:pt x="17015" y="4071"/>
                </a:cubicBezTo>
                <a:cubicBezTo>
                  <a:pt x="17101" y="3989"/>
                  <a:pt x="17174" y="3917"/>
                  <a:pt x="17250" y="3842"/>
                </a:cubicBezTo>
                <a:cubicBezTo>
                  <a:pt x="17241" y="3832"/>
                  <a:pt x="17232" y="3822"/>
                  <a:pt x="17232" y="3822"/>
                </a:cubicBezTo>
                <a:lnTo>
                  <a:pt x="17232" y="3822"/>
                </a:lnTo>
                <a:cubicBezTo>
                  <a:pt x="17232" y="3822"/>
                  <a:pt x="17232" y="3822"/>
                  <a:pt x="17232" y="3822"/>
                </a:cubicBezTo>
                <a:cubicBezTo>
                  <a:pt x="17258" y="3770"/>
                  <a:pt x="17282" y="3724"/>
                  <a:pt x="17307" y="3673"/>
                </a:cubicBezTo>
                <a:cubicBezTo>
                  <a:pt x="17287" y="3670"/>
                  <a:pt x="17267" y="3666"/>
                  <a:pt x="17263" y="3665"/>
                </a:cubicBezTo>
                <a:cubicBezTo>
                  <a:pt x="17325" y="3548"/>
                  <a:pt x="17387" y="3430"/>
                  <a:pt x="17451" y="3315"/>
                </a:cubicBezTo>
                <a:cubicBezTo>
                  <a:pt x="17477" y="3265"/>
                  <a:pt x="17459" y="3240"/>
                  <a:pt x="17413" y="3215"/>
                </a:cubicBezTo>
                <a:cubicBezTo>
                  <a:pt x="17310" y="3161"/>
                  <a:pt x="17200" y="3163"/>
                  <a:pt x="17088" y="3157"/>
                </a:cubicBezTo>
                <a:cubicBezTo>
                  <a:pt x="17041" y="3154"/>
                  <a:pt x="16989" y="3166"/>
                  <a:pt x="16957" y="3112"/>
                </a:cubicBezTo>
                <a:cubicBezTo>
                  <a:pt x="16950" y="3101"/>
                  <a:pt x="16927" y="3097"/>
                  <a:pt x="16911" y="3096"/>
                </a:cubicBezTo>
                <a:cubicBezTo>
                  <a:pt x="16882" y="3093"/>
                  <a:pt x="16853" y="3091"/>
                  <a:pt x="16823" y="3091"/>
                </a:cubicBezTo>
                <a:cubicBezTo>
                  <a:pt x="16724" y="3091"/>
                  <a:pt x="16625" y="3110"/>
                  <a:pt x="16526" y="3146"/>
                </a:cubicBezTo>
                <a:cubicBezTo>
                  <a:pt x="16537" y="3161"/>
                  <a:pt x="16545" y="3169"/>
                  <a:pt x="16559" y="3186"/>
                </a:cubicBezTo>
                <a:cubicBezTo>
                  <a:pt x="16528" y="3181"/>
                  <a:pt x="16504" y="3177"/>
                  <a:pt x="16475" y="3172"/>
                </a:cubicBezTo>
                <a:cubicBezTo>
                  <a:pt x="16478" y="3129"/>
                  <a:pt x="16481" y="3085"/>
                  <a:pt x="16484" y="3040"/>
                </a:cubicBezTo>
                <a:cubicBezTo>
                  <a:pt x="16487" y="2987"/>
                  <a:pt x="16481" y="2964"/>
                  <a:pt x="16450" y="2964"/>
                </a:cubicBezTo>
                <a:cubicBezTo>
                  <a:pt x="16438" y="2964"/>
                  <a:pt x="16422" y="2968"/>
                  <a:pt x="16401" y="2975"/>
                </a:cubicBezTo>
                <a:cubicBezTo>
                  <a:pt x="16334" y="2996"/>
                  <a:pt x="16269" y="3027"/>
                  <a:pt x="16207" y="3058"/>
                </a:cubicBezTo>
                <a:cubicBezTo>
                  <a:pt x="16017" y="3150"/>
                  <a:pt x="15827" y="3244"/>
                  <a:pt x="15627" y="3343"/>
                </a:cubicBezTo>
                <a:cubicBezTo>
                  <a:pt x="15619" y="3279"/>
                  <a:pt x="15607" y="3226"/>
                  <a:pt x="15605" y="3173"/>
                </a:cubicBezTo>
                <a:cubicBezTo>
                  <a:pt x="15603" y="3131"/>
                  <a:pt x="15587" y="3113"/>
                  <a:pt x="15561" y="3113"/>
                </a:cubicBezTo>
                <a:cubicBezTo>
                  <a:pt x="15551" y="3113"/>
                  <a:pt x="15540" y="3116"/>
                  <a:pt x="15527" y="3121"/>
                </a:cubicBezTo>
                <a:cubicBezTo>
                  <a:pt x="15471" y="3140"/>
                  <a:pt x="15413" y="3157"/>
                  <a:pt x="15364" y="3189"/>
                </a:cubicBezTo>
                <a:cubicBezTo>
                  <a:pt x="15206" y="3294"/>
                  <a:pt x="15060" y="3414"/>
                  <a:pt x="14927" y="3552"/>
                </a:cubicBezTo>
                <a:cubicBezTo>
                  <a:pt x="14789" y="3693"/>
                  <a:pt x="14637" y="3819"/>
                  <a:pt x="14487" y="3949"/>
                </a:cubicBezTo>
                <a:cubicBezTo>
                  <a:pt x="14345" y="4073"/>
                  <a:pt x="14201" y="4195"/>
                  <a:pt x="14057" y="4317"/>
                </a:cubicBezTo>
                <a:cubicBezTo>
                  <a:pt x="14043" y="4329"/>
                  <a:pt x="14030" y="4339"/>
                  <a:pt x="14002" y="4344"/>
                </a:cubicBezTo>
                <a:cubicBezTo>
                  <a:pt x="14222" y="3880"/>
                  <a:pt x="14448" y="3418"/>
                  <a:pt x="14659" y="2949"/>
                </a:cubicBezTo>
                <a:cubicBezTo>
                  <a:pt x="14868" y="2482"/>
                  <a:pt x="15066" y="2010"/>
                  <a:pt x="15259" y="1537"/>
                </a:cubicBezTo>
                <a:cubicBezTo>
                  <a:pt x="15452" y="1062"/>
                  <a:pt x="15614" y="572"/>
                  <a:pt x="15785" y="92"/>
                </a:cubicBezTo>
                <a:cubicBezTo>
                  <a:pt x="15683" y="59"/>
                  <a:pt x="15597" y="30"/>
                  <a:pt x="15509" y="4"/>
                </a:cubicBezTo>
                <a:cubicBezTo>
                  <a:pt x="15503" y="2"/>
                  <a:pt x="15496" y="1"/>
                  <a:pt x="15488" y="1"/>
                </a:cubicBezTo>
                <a:close/>
              </a:path>
            </a:pathLst>
          </a:custGeom>
          <a:solidFill>
            <a:srgbClr val="FFFFFF">
              <a:alpha val="21568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" name="Google Shape;158;p38"/>
          <p:cNvSpPr/>
          <p:nvPr/>
        </p:nvSpPr>
        <p:spPr>
          <a:xfrm rot="-6390628">
            <a:off x="90380" y="4469923"/>
            <a:ext cx="884455" cy="867329"/>
          </a:xfrm>
          <a:custGeom>
            <a:avLst/>
            <a:gdLst/>
            <a:ahLst/>
            <a:cxnLst/>
            <a:rect l="l" t="t" r="r" b="b"/>
            <a:pathLst>
              <a:path w="35377" h="34692" extrusionOk="0">
                <a:moveTo>
                  <a:pt x="27537" y="1"/>
                </a:moveTo>
                <a:cubicBezTo>
                  <a:pt x="27514" y="1"/>
                  <a:pt x="27492" y="3"/>
                  <a:pt x="27473" y="11"/>
                </a:cubicBezTo>
                <a:cubicBezTo>
                  <a:pt x="27266" y="96"/>
                  <a:pt x="27063" y="192"/>
                  <a:pt x="26864" y="295"/>
                </a:cubicBezTo>
                <a:cubicBezTo>
                  <a:pt x="26660" y="399"/>
                  <a:pt x="26463" y="518"/>
                  <a:pt x="26264" y="630"/>
                </a:cubicBezTo>
                <a:cubicBezTo>
                  <a:pt x="26263" y="618"/>
                  <a:pt x="26263" y="606"/>
                  <a:pt x="26263" y="595"/>
                </a:cubicBezTo>
                <a:cubicBezTo>
                  <a:pt x="26230" y="587"/>
                  <a:pt x="26191" y="567"/>
                  <a:pt x="26162" y="567"/>
                </a:cubicBezTo>
                <a:cubicBezTo>
                  <a:pt x="26156" y="567"/>
                  <a:pt x="26150" y="568"/>
                  <a:pt x="26144" y="570"/>
                </a:cubicBezTo>
                <a:cubicBezTo>
                  <a:pt x="25948" y="658"/>
                  <a:pt x="25757" y="759"/>
                  <a:pt x="25559" y="847"/>
                </a:cubicBezTo>
                <a:cubicBezTo>
                  <a:pt x="25496" y="876"/>
                  <a:pt x="25418" y="862"/>
                  <a:pt x="25355" y="889"/>
                </a:cubicBezTo>
                <a:cubicBezTo>
                  <a:pt x="25230" y="944"/>
                  <a:pt x="25113" y="1010"/>
                  <a:pt x="24985" y="1076"/>
                </a:cubicBezTo>
                <a:cubicBezTo>
                  <a:pt x="24983" y="1049"/>
                  <a:pt x="24982" y="1025"/>
                  <a:pt x="24981" y="999"/>
                </a:cubicBezTo>
                <a:cubicBezTo>
                  <a:pt x="24977" y="860"/>
                  <a:pt x="24926" y="791"/>
                  <a:pt x="24817" y="791"/>
                </a:cubicBezTo>
                <a:cubicBezTo>
                  <a:pt x="24792" y="791"/>
                  <a:pt x="24763" y="794"/>
                  <a:pt x="24732" y="802"/>
                </a:cubicBezTo>
                <a:cubicBezTo>
                  <a:pt x="24468" y="863"/>
                  <a:pt x="24206" y="933"/>
                  <a:pt x="23945" y="1005"/>
                </a:cubicBezTo>
                <a:cubicBezTo>
                  <a:pt x="23866" y="1027"/>
                  <a:pt x="23793" y="1069"/>
                  <a:pt x="23711" y="1105"/>
                </a:cubicBezTo>
                <a:cubicBezTo>
                  <a:pt x="23711" y="1073"/>
                  <a:pt x="23712" y="1033"/>
                  <a:pt x="23712" y="994"/>
                </a:cubicBezTo>
                <a:cubicBezTo>
                  <a:pt x="23711" y="929"/>
                  <a:pt x="23685" y="892"/>
                  <a:pt x="23642" y="892"/>
                </a:cubicBezTo>
                <a:cubicBezTo>
                  <a:pt x="23625" y="892"/>
                  <a:pt x="23606" y="897"/>
                  <a:pt x="23585" y="909"/>
                </a:cubicBezTo>
                <a:cubicBezTo>
                  <a:pt x="23490" y="959"/>
                  <a:pt x="23402" y="1026"/>
                  <a:pt x="23308" y="1077"/>
                </a:cubicBezTo>
                <a:cubicBezTo>
                  <a:pt x="23202" y="1134"/>
                  <a:pt x="23095" y="1187"/>
                  <a:pt x="22984" y="1229"/>
                </a:cubicBezTo>
                <a:cubicBezTo>
                  <a:pt x="22780" y="1303"/>
                  <a:pt x="22572" y="1366"/>
                  <a:pt x="22387" y="1428"/>
                </a:cubicBezTo>
                <a:cubicBezTo>
                  <a:pt x="22290" y="1205"/>
                  <a:pt x="22195" y="970"/>
                  <a:pt x="22090" y="742"/>
                </a:cubicBezTo>
                <a:cubicBezTo>
                  <a:pt x="22075" y="711"/>
                  <a:pt x="22021" y="674"/>
                  <a:pt x="21987" y="674"/>
                </a:cubicBezTo>
                <a:cubicBezTo>
                  <a:pt x="21984" y="674"/>
                  <a:pt x="21981" y="674"/>
                  <a:pt x="21978" y="675"/>
                </a:cubicBezTo>
                <a:cubicBezTo>
                  <a:pt x="21824" y="707"/>
                  <a:pt x="21673" y="754"/>
                  <a:pt x="21509" y="800"/>
                </a:cubicBezTo>
                <a:cubicBezTo>
                  <a:pt x="21486" y="763"/>
                  <a:pt x="21468" y="744"/>
                  <a:pt x="21444" y="744"/>
                </a:cubicBezTo>
                <a:cubicBezTo>
                  <a:pt x="21419" y="744"/>
                  <a:pt x="21387" y="764"/>
                  <a:pt x="21334" y="805"/>
                </a:cubicBezTo>
                <a:cubicBezTo>
                  <a:pt x="21212" y="898"/>
                  <a:pt x="21083" y="985"/>
                  <a:pt x="20942" y="1079"/>
                </a:cubicBezTo>
                <a:cubicBezTo>
                  <a:pt x="20910" y="993"/>
                  <a:pt x="20884" y="951"/>
                  <a:pt x="20846" y="951"/>
                </a:cubicBezTo>
                <a:cubicBezTo>
                  <a:pt x="20817" y="951"/>
                  <a:pt x="20781" y="975"/>
                  <a:pt x="20731" y="1022"/>
                </a:cubicBezTo>
                <a:cubicBezTo>
                  <a:pt x="20553" y="1187"/>
                  <a:pt x="20384" y="1362"/>
                  <a:pt x="20206" y="1529"/>
                </a:cubicBezTo>
                <a:cubicBezTo>
                  <a:pt x="20151" y="1578"/>
                  <a:pt x="20080" y="1611"/>
                  <a:pt x="20021" y="1649"/>
                </a:cubicBezTo>
                <a:cubicBezTo>
                  <a:pt x="19995" y="1532"/>
                  <a:pt x="19971" y="1429"/>
                  <a:pt x="19946" y="1325"/>
                </a:cubicBezTo>
                <a:cubicBezTo>
                  <a:pt x="19931" y="1260"/>
                  <a:pt x="19897" y="1230"/>
                  <a:pt x="19850" y="1230"/>
                </a:cubicBezTo>
                <a:cubicBezTo>
                  <a:pt x="19830" y="1230"/>
                  <a:pt x="19808" y="1236"/>
                  <a:pt x="19784" y="1247"/>
                </a:cubicBezTo>
                <a:cubicBezTo>
                  <a:pt x="19714" y="1280"/>
                  <a:pt x="19641" y="1318"/>
                  <a:pt x="19591" y="1375"/>
                </a:cubicBezTo>
                <a:cubicBezTo>
                  <a:pt x="19398" y="1599"/>
                  <a:pt x="19143" y="1742"/>
                  <a:pt x="18907" y="1913"/>
                </a:cubicBezTo>
                <a:cubicBezTo>
                  <a:pt x="18725" y="2047"/>
                  <a:pt x="18566" y="2215"/>
                  <a:pt x="18401" y="2374"/>
                </a:cubicBezTo>
                <a:cubicBezTo>
                  <a:pt x="18331" y="2440"/>
                  <a:pt x="18273" y="2518"/>
                  <a:pt x="18225" y="2573"/>
                </a:cubicBezTo>
                <a:cubicBezTo>
                  <a:pt x="18185" y="2416"/>
                  <a:pt x="18146" y="2247"/>
                  <a:pt x="18099" y="2082"/>
                </a:cubicBezTo>
                <a:cubicBezTo>
                  <a:pt x="18064" y="1961"/>
                  <a:pt x="18017" y="1845"/>
                  <a:pt x="17975" y="1728"/>
                </a:cubicBezTo>
                <a:cubicBezTo>
                  <a:pt x="17944" y="1645"/>
                  <a:pt x="17925" y="1611"/>
                  <a:pt x="17883" y="1611"/>
                </a:cubicBezTo>
                <a:cubicBezTo>
                  <a:pt x="17859" y="1611"/>
                  <a:pt x="17827" y="1622"/>
                  <a:pt x="17781" y="1642"/>
                </a:cubicBezTo>
                <a:cubicBezTo>
                  <a:pt x="17760" y="1650"/>
                  <a:pt x="17739" y="1659"/>
                  <a:pt x="17706" y="1673"/>
                </a:cubicBezTo>
                <a:cubicBezTo>
                  <a:pt x="17731" y="1422"/>
                  <a:pt x="17548" y="1268"/>
                  <a:pt x="17466" y="1071"/>
                </a:cubicBezTo>
                <a:cubicBezTo>
                  <a:pt x="17458" y="1053"/>
                  <a:pt x="17414" y="1035"/>
                  <a:pt x="17385" y="1035"/>
                </a:cubicBezTo>
                <a:cubicBezTo>
                  <a:pt x="17378" y="1035"/>
                  <a:pt x="17373" y="1035"/>
                  <a:pt x="17368" y="1037"/>
                </a:cubicBezTo>
                <a:cubicBezTo>
                  <a:pt x="17197" y="1105"/>
                  <a:pt x="17022" y="1172"/>
                  <a:pt x="16860" y="1258"/>
                </a:cubicBezTo>
                <a:cubicBezTo>
                  <a:pt x="16774" y="1305"/>
                  <a:pt x="16711" y="1390"/>
                  <a:pt x="16618" y="1475"/>
                </a:cubicBezTo>
                <a:lnTo>
                  <a:pt x="16618" y="1475"/>
                </a:lnTo>
                <a:cubicBezTo>
                  <a:pt x="16619" y="1471"/>
                  <a:pt x="16620" y="1454"/>
                  <a:pt x="16613" y="1443"/>
                </a:cubicBezTo>
                <a:cubicBezTo>
                  <a:pt x="16573" y="1375"/>
                  <a:pt x="16535" y="1342"/>
                  <a:pt x="16496" y="1342"/>
                </a:cubicBezTo>
                <a:cubicBezTo>
                  <a:pt x="16457" y="1342"/>
                  <a:pt x="16417" y="1372"/>
                  <a:pt x="16371" y="1431"/>
                </a:cubicBezTo>
                <a:cubicBezTo>
                  <a:pt x="16240" y="1598"/>
                  <a:pt x="16101" y="1761"/>
                  <a:pt x="15968" y="1926"/>
                </a:cubicBezTo>
                <a:cubicBezTo>
                  <a:pt x="15934" y="1967"/>
                  <a:pt x="15910" y="2016"/>
                  <a:pt x="15884" y="2057"/>
                </a:cubicBezTo>
                <a:cubicBezTo>
                  <a:pt x="15833" y="2000"/>
                  <a:pt x="15778" y="1941"/>
                  <a:pt x="15723" y="1881"/>
                </a:cubicBezTo>
                <a:cubicBezTo>
                  <a:pt x="15695" y="1851"/>
                  <a:pt x="15670" y="1837"/>
                  <a:pt x="15644" y="1837"/>
                </a:cubicBezTo>
                <a:cubicBezTo>
                  <a:pt x="15617" y="1837"/>
                  <a:pt x="15588" y="1854"/>
                  <a:pt x="15556" y="1885"/>
                </a:cubicBezTo>
                <a:cubicBezTo>
                  <a:pt x="15336" y="2096"/>
                  <a:pt x="15193" y="2345"/>
                  <a:pt x="15155" y="2652"/>
                </a:cubicBezTo>
                <a:cubicBezTo>
                  <a:pt x="15152" y="2669"/>
                  <a:pt x="15144" y="2688"/>
                  <a:pt x="15136" y="2709"/>
                </a:cubicBezTo>
                <a:cubicBezTo>
                  <a:pt x="15123" y="2705"/>
                  <a:pt x="15113" y="2704"/>
                  <a:pt x="15103" y="2699"/>
                </a:cubicBezTo>
                <a:cubicBezTo>
                  <a:pt x="15066" y="2677"/>
                  <a:pt x="15030" y="2654"/>
                  <a:pt x="14992" y="2631"/>
                </a:cubicBezTo>
                <a:cubicBezTo>
                  <a:pt x="14971" y="2669"/>
                  <a:pt x="14934" y="2705"/>
                  <a:pt x="14929" y="2746"/>
                </a:cubicBezTo>
                <a:cubicBezTo>
                  <a:pt x="14903" y="2954"/>
                  <a:pt x="14791" y="3109"/>
                  <a:pt x="14652" y="3253"/>
                </a:cubicBezTo>
                <a:cubicBezTo>
                  <a:pt x="14609" y="3299"/>
                  <a:pt x="14569" y="3346"/>
                  <a:pt x="14534" y="3386"/>
                </a:cubicBezTo>
                <a:cubicBezTo>
                  <a:pt x="14454" y="3297"/>
                  <a:pt x="14370" y="3212"/>
                  <a:pt x="14295" y="3121"/>
                </a:cubicBezTo>
                <a:cubicBezTo>
                  <a:pt x="14267" y="3087"/>
                  <a:pt x="14239" y="3074"/>
                  <a:pt x="14212" y="3074"/>
                </a:cubicBezTo>
                <a:cubicBezTo>
                  <a:pt x="14182" y="3074"/>
                  <a:pt x="14153" y="3091"/>
                  <a:pt x="14128" y="3116"/>
                </a:cubicBezTo>
                <a:cubicBezTo>
                  <a:pt x="13919" y="3324"/>
                  <a:pt x="13732" y="3548"/>
                  <a:pt x="13654" y="3845"/>
                </a:cubicBezTo>
                <a:cubicBezTo>
                  <a:pt x="13626" y="3955"/>
                  <a:pt x="13567" y="4060"/>
                  <a:pt x="13505" y="4212"/>
                </a:cubicBezTo>
                <a:cubicBezTo>
                  <a:pt x="13493" y="4168"/>
                  <a:pt x="13484" y="4128"/>
                  <a:pt x="13475" y="4091"/>
                </a:cubicBezTo>
                <a:cubicBezTo>
                  <a:pt x="13223" y="4151"/>
                  <a:pt x="13238" y="4387"/>
                  <a:pt x="13151" y="4547"/>
                </a:cubicBezTo>
                <a:cubicBezTo>
                  <a:pt x="13042" y="4745"/>
                  <a:pt x="12964" y="4961"/>
                  <a:pt x="12867" y="5166"/>
                </a:cubicBezTo>
                <a:cubicBezTo>
                  <a:pt x="12764" y="5380"/>
                  <a:pt x="12664" y="5596"/>
                  <a:pt x="12544" y="5802"/>
                </a:cubicBezTo>
                <a:cubicBezTo>
                  <a:pt x="12463" y="5941"/>
                  <a:pt x="12353" y="6062"/>
                  <a:pt x="12258" y="6191"/>
                </a:cubicBezTo>
                <a:cubicBezTo>
                  <a:pt x="12223" y="6237"/>
                  <a:pt x="12189" y="6285"/>
                  <a:pt x="12142" y="6349"/>
                </a:cubicBezTo>
                <a:cubicBezTo>
                  <a:pt x="12137" y="6305"/>
                  <a:pt x="12135" y="6282"/>
                  <a:pt x="12131" y="6258"/>
                </a:cubicBezTo>
                <a:cubicBezTo>
                  <a:pt x="12101" y="6093"/>
                  <a:pt x="12079" y="5927"/>
                  <a:pt x="12043" y="5764"/>
                </a:cubicBezTo>
                <a:cubicBezTo>
                  <a:pt x="12012" y="5626"/>
                  <a:pt x="11959" y="5493"/>
                  <a:pt x="11926" y="5356"/>
                </a:cubicBezTo>
                <a:cubicBezTo>
                  <a:pt x="11879" y="5152"/>
                  <a:pt x="11843" y="4946"/>
                  <a:pt x="11796" y="4742"/>
                </a:cubicBezTo>
                <a:cubicBezTo>
                  <a:pt x="11786" y="4703"/>
                  <a:pt x="11750" y="4668"/>
                  <a:pt x="11728" y="4631"/>
                </a:cubicBezTo>
                <a:cubicBezTo>
                  <a:pt x="11692" y="4655"/>
                  <a:pt x="11654" y="4679"/>
                  <a:pt x="11618" y="4703"/>
                </a:cubicBezTo>
                <a:cubicBezTo>
                  <a:pt x="11597" y="4554"/>
                  <a:pt x="11564" y="4400"/>
                  <a:pt x="11438" y="4334"/>
                </a:cubicBezTo>
                <a:cubicBezTo>
                  <a:pt x="11407" y="4223"/>
                  <a:pt x="11393" y="4132"/>
                  <a:pt x="11355" y="4052"/>
                </a:cubicBezTo>
                <a:cubicBezTo>
                  <a:pt x="11286" y="3902"/>
                  <a:pt x="11211" y="3751"/>
                  <a:pt x="11126" y="3608"/>
                </a:cubicBezTo>
                <a:cubicBezTo>
                  <a:pt x="11084" y="3540"/>
                  <a:pt x="11052" y="3510"/>
                  <a:pt x="11012" y="3510"/>
                </a:cubicBezTo>
                <a:cubicBezTo>
                  <a:pt x="10979" y="3510"/>
                  <a:pt x="10942" y="3529"/>
                  <a:pt x="10890" y="3562"/>
                </a:cubicBezTo>
                <a:cubicBezTo>
                  <a:pt x="10793" y="3625"/>
                  <a:pt x="10694" y="3680"/>
                  <a:pt x="10591" y="3742"/>
                </a:cubicBezTo>
                <a:cubicBezTo>
                  <a:pt x="10500" y="3388"/>
                  <a:pt x="10328" y="3068"/>
                  <a:pt x="10119" y="2764"/>
                </a:cubicBezTo>
                <a:cubicBezTo>
                  <a:pt x="10067" y="2688"/>
                  <a:pt x="10049" y="2589"/>
                  <a:pt x="9996" y="2514"/>
                </a:cubicBezTo>
                <a:cubicBezTo>
                  <a:pt x="9944" y="2438"/>
                  <a:pt x="9912" y="2403"/>
                  <a:pt x="9874" y="2403"/>
                </a:cubicBezTo>
                <a:cubicBezTo>
                  <a:pt x="9840" y="2403"/>
                  <a:pt x="9801" y="2431"/>
                  <a:pt x="9738" y="2484"/>
                </a:cubicBezTo>
                <a:cubicBezTo>
                  <a:pt x="9678" y="2293"/>
                  <a:pt x="9620" y="2107"/>
                  <a:pt x="9563" y="1921"/>
                </a:cubicBezTo>
                <a:cubicBezTo>
                  <a:pt x="9549" y="1876"/>
                  <a:pt x="9541" y="1829"/>
                  <a:pt x="9529" y="1784"/>
                </a:cubicBezTo>
                <a:cubicBezTo>
                  <a:pt x="9516" y="1730"/>
                  <a:pt x="9497" y="1685"/>
                  <a:pt x="9457" y="1685"/>
                </a:cubicBezTo>
                <a:cubicBezTo>
                  <a:pt x="9443" y="1685"/>
                  <a:pt x="9426" y="1691"/>
                  <a:pt x="9406" y="1704"/>
                </a:cubicBezTo>
                <a:cubicBezTo>
                  <a:pt x="9375" y="1603"/>
                  <a:pt x="9356" y="1504"/>
                  <a:pt x="9315" y="1414"/>
                </a:cubicBezTo>
                <a:cubicBezTo>
                  <a:pt x="9194" y="1149"/>
                  <a:pt x="9069" y="884"/>
                  <a:pt x="8935" y="626"/>
                </a:cubicBezTo>
                <a:cubicBezTo>
                  <a:pt x="8900" y="559"/>
                  <a:pt x="8823" y="516"/>
                  <a:pt x="8766" y="461"/>
                </a:cubicBezTo>
                <a:cubicBezTo>
                  <a:pt x="8724" y="533"/>
                  <a:pt x="8652" y="603"/>
                  <a:pt x="8647" y="676"/>
                </a:cubicBezTo>
                <a:cubicBezTo>
                  <a:pt x="8628" y="948"/>
                  <a:pt x="8632" y="1218"/>
                  <a:pt x="8629" y="1490"/>
                </a:cubicBezTo>
                <a:cubicBezTo>
                  <a:pt x="8629" y="1520"/>
                  <a:pt x="8641" y="1551"/>
                  <a:pt x="8649" y="1598"/>
                </a:cubicBezTo>
                <a:cubicBezTo>
                  <a:pt x="8622" y="1586"/>
                  <a:pt x="8601" y="1580"/>
                  <a:pt x="8584" y="1580"/>
                </a:cubicBezTo>
                <a:cubicBezTo>
                  <a:pt x="8529" y="1580"/>
                  <a:pt x="8528" y="1640"/>
                  <a:pt x="8520" y="1696"/>
                </a:cubicBezTo>
                <a:cubicBezTo>
                  <a:pt x="8476" y="2011"/>
                  <a:pt x="8431" y="2326"/>
                  <a:pt x="8386" y="2652"/>
                </a:cubicBezTo>
                <a:cubicBezTo>
                  <a:pt x="8350" y="2626"/>
                  <a:pt x="8319" y="2615"/>
                  <a:pt x="8292" y="2615"/>
                </a:cubicBezTo>
                <a:cubicBezTo>
                  <a:pt x="8237" y="2615"/>
                  <a:pt x="8201" y="2662"/>
                  <a:pt x="8179" y="2725"/>
                </a:cubicBezTo>
                <a:cubicBezTo>
                  <a:pt x="8130" y="2869"/>
                  <a:pt x="8088" y="3016"/>
                  <a:pt x="8057" y="3163"/>
                </a:cubicBezTo>
                <a:cubicBezTo>
                  <a:pt x="8024" y="3322"/>
                  <a:pt x="8000" y="3485"/>
                  <a:pt x="7983" y="3646"/>
                </a:cubicBezTo>
                <a:cubicBezTo>
                  <a:pt x="7968" y="3780"/>
                  <a:pt x="7968" y="3916"/>
                  <a:pt x="7960" y="4058"/>
                </a:cubicBezTo>
                <a:cubicBezTo>
                  <a:pt x="7898" y="4012"/>
                  <a:pt x="7818" y="3968"/>
                  <a:pt x="7757" y="3904"/>
                </a:cubicBezTo>
                <a:cubicBezTo>
                  <a:pt x="7729" y="3874"/>
                  <a:pt x="7703" y="3862"/>
                  <a:pt x="7681" y="3862"/>
                </a:cubicBezTo>
                <a:cubicBezTo>
                  <a:pt x="7647" y="3862"/>
                  <a:pt x="7620" y="3889"/>
                  <a:pt x="7598" y="3923"/>
                </a:cubicBezTo>
                <a:cubicBezTo>
                  <a:pt x="7545" y="4005"/>
                  <a:pt x="7491" y="4089"/>
                  <a:pt x="7466" y="4180"/>
                </a:cubicBezTo>
                <a:cubicBezTo>
                  <a:pt x="7394" y="4444"/>
                  <a:pt x="7335" y="4709"/>
                  <a:pt x="7278" y="4976"/>
                </a:cubicBezTo>
                <a:cubicBezTo>
                  <a:pt x="7264" y="5038"/>
                  <a:pt x="7280" y="5104"/>
                  <a:pt x="7281" y="5171"/>
                </a:cubicBezTo>
                <a:cubicBezTo>
                  <a:pt x="7223" y="5142"/>
                  <a:pt x="7156" y="5110"/>
                  <a:pt x="7089" y="5077"/>
                </a:cubicBezTo>
                <a:cubicBezTo>
                  <a:pt x="7058" y="5062"/>
                  <a:pt x="7030" y="5054"/>
                  <a:pt x="7006" y="5054"/>
                </a:cubicBezTo>
                <a:cubicBezTo>
                  <a:pt x="6956" y="5054"/>
                  <a:pt x="6923" y="5088"/>
                  <a:pt x="6914" y="5159"/>
                </a:cubicBezTo>
                <a:cubicBezTo>
                  <a:pt x="6894" y="5310"/>
                  <a:pt x="6897" y="5462"/>
                  <a:pt x="6884" y="5614"/>
                </a:cubicBezTo>
                <a:cubicBezTo>
                  <a:pt x="6872" y="5737"/>
                  <a:pt x="6844" y="5858"/>
                  <a:pt x="6838" y="5980"/>
                </a:cubicBezTo>
                <a:cubicBezTo>
                  <a:pt x="6832" y="6139"/>
                  <a:pt x="6775" y="6286"/>
                  <a:pt x="6746" y="6439"/>
                </a:cubicBezTo>
                <a:cubicBezTo>
                  <a:pt x="6739" y="6480"/>
                  <a:pt x="6756" y="6526"/>
                  <a:pt x="6744" y="6563"/>
                </a:cubicBezTo>
                <a:cubicBezTo>
                  <a:pt x="6735" y="6591"/>
                  <a:pt x="6693" y="6608"/>
                  <a:pt x="6668" y="6629"/>
                </a:cubicBezTo>
                <a:cubicBezTo>
                  <a:pt x="6634" y="6581"/>
                  <a:pt x="6592" y="6562"/>
                  <a:pt x="6544" y="6562"/>
                </a:cubicBezTo>
                <a:cubicBezTo>
                  <a:pt x="6519" y="6562"/>
                  <a:pt x="6493" y="6567"/>
                  <a:pt x="6466" y="6576"/>
                </a:cubicBezTo>
                <a:cubicBezTo>
                  <a:pt x="6466" y="6576"/>
                  <a:pt x="6465" y="6576"/>
                  <a:pt x="6465" y="6576"/>
                </a:cubicBezTo>
                <a:cubicBezTo>
                  <a:pt x="6457" y="6576"/>
                  <a:pt x="6446" y="6562"/>
                  <a:pt x="6436" y="6557"/>
                </a:cubicBezTo>
                <a:cubicBezTo>
                  <a:pt x="6401" y="6541"/>
                  <a:pt x="6368" y="6527"/>
                  <a:pt x="6326" y="6527"/>
                </a:cubicBezTo>
                <a:cubicBezTo>
                  <a:pt x="6325" y="6527"/>
                  <a:pt x="6323" y="6527"/>
                  <a:pt x="6322" y="6527"/>
                </a:cubicBezTo>
                <a:cubicBezTo>
                  <a:pt x="6288" y="6506"/>
                  <a:pt x="6259" y="6475"/>
                  <a:pt x="6223" y="6463"/>
                </a:cubicBezTo>
                <a:cubicBezTo>
                  <a:pt x="6081" y="6413"/>
                  <a:pt x="5940" y="6363"/>
                  <a:pt x="5794" y="6329"/>
                </a:cubicBezTo>
                <a:cubicBezTo>
                  <a:pt x="5738" y="6315"/>
                  <a:pt x="5699" y="6306"/>
                  <a:pt x="5670" y="6306"/>
                </a:cubicBezTo>
                <a:cubicBezTo>
                  <a:pt x="5606" y="6306"/>
                  <a:pt x="5593" y="6349"/>
                  <a:pt x="5571" y="6479"/>
                </a:cubicBezTo>
                <a:cubicBezTo>
                  <a:pt x="5535" y="6684"/>
                  <a:pt x="5518" y="6891"/>
                  <a:pt x="5493" y="7104"/>
                </a:cubicBezTo>
                <a:cubicBezTo>
                  <a:pt x="5350" y="7124"/>
                  <a:pt x="5344" y="7129"/>
                  <a:pt x="5386" y="7299"/>
                </a:cubicBezTo>
                <a:cubicBezTo>
                  <a:pt x="5407" y="7395"/>
                  <a:pt x="5434" y="7488"/>
                  <a:pt x="5468" y="7580"/>
                </a:cubicBezTo>
                <a:cubicBezTo>
                  <a:pt x="5500" y="7664"/>
                  <a:pt x="5542" y="7746"/>
                  <a:pt x="5581" y="7831"/>
                </a:cubicBezTo>
                <a:cubicBezTo>
                  <a:pt x="5468" y="7792"/>
                  <a:pt x="5355" y="7755"/>
                  <a:pt x="5231" y="7715"/>
                </a:cubicBezTo>
                <a:cubicBezTo>
                  <a:pt x="5223" y="7743"/>
                  <a:pt x="5217" y="7769"/>
                  <a:pt x="5210" y="7797"/>
                </a:cubicBezTo>
                <a:cubicBezTo>
                  <a:pt x="5194" y="7785"/>
                  <a:pt x="5179" y="7774"/>
                  <a:pt x="5133" y="7738"/>
                </a:cubicBezTo>
                <a:lnTo>
                  <a:pt x="5133" y="7738"/>
                </a:lnTo>
                <a:cubicBezTo>
                  <a:pt x="5134" y="7865"/>
                  <a:pt x="5113" y="7973"/>
                  <a:pt x="5139" y="8069"/>
                </a:cubicBezTo>
                <a:cubicBezTo>
                  <a:pt x="5249" y="8480"/>
                  <a:pt x="5357" y="8892"/>
                  <a:pt x="5495" y="9293"/>
                </a:cubicBezTo>
                <a:cubicBezTo>
                  <a:pt x="5596" y="9586"/>
                  <a:pt x="5740" y="9864"/>
                  <a:pt x="5864" y="10149"/>
                </a:cubicBezTo>
                <a:cubicBezTo>
                  <a:pt x="5885" y="10197"/>
                  <a:pt x="5904" y="10245"/>
                  <a:pt x="5931" y="10308"/>
                </a:cubicBezTo>
                <a:cubicBezTo>
                  <a:pt x="5765" y="10206"/>
                  <a:pt x="5621" y="10117"/>
                  <a:pt x="5470" y="10025"/>
                </a:cubicBezTo>
                <a:lnTo>
                  <a:pt x="5447" y="10059"/>
                </a:lnTo>
                <a:cubicBezTo>
                  <a:pt x="5352" y="10039"/>
                  <a:pt x="5268" y="10020"/>
                  <a:pt x="5179" y="10000"/>
                </a:cubicBezTo>
                <a:lnTo>
                  <a:pt x="5179" y="10000"/>
                </a:lnTo>
                <a:cubicBezTo>
                  <a:pt x="5181" y="10034"/>
                  <a:pt x="5182" y="10066"/>
                  <a:pt x="5182" y="10072"/>
                </a:cubicBezTo>
                <a:cubicBezTo>
                  <a:pt x="4970" y="10018"/>
                  <a:pt x="4757" y="9968"/>
                  <a:pt x="4546" y="9911"/>
                </a:cubicBezTo>
                <a:cubicBezTo>
                  <a:pt x="4528" y="9906"/>
                  <a:pt x="4512" y="9904"/>
                  <a:pt x="4498" y="9904"/>
                </a:cubicBezTo>
                <a:cubicBezTo>
                  <a:pt x="4442" y="9904"/>
                  <a:pt x="4419" y="9943"/>
                  <a:pt x="4402" y="10010"/>
                </a:cubicBezTo>
                <a:cubicBezTo>
                  <a:pt x="4354" y="10197"/>
                  <a:pt x="4403" y="10374"/>
                  <a:pt x="4435" y="10554"/>
                </a:cubicBezTo>
                <a:cubicBezTo>
                  <a:pt x="4449" y="10632"/>
                  <a:pt x="4489" y="10710"/>
                  <a:pt x="4417" y="10784"/>
                </a:cubicBezTo>
                <a:cubicBezTo>
                  <a:pt x="4403" y="10797"/>
                  <a:pt x="4405" y="10836"/>
                  <a:pt x="4409" y="10862"/>
                </a:cubicBezTo>
                <a:cubicBezTo>
                  <a:pt x="4439" y="11077"/>
                  <a:pt x="4515" y="11274"/>
                  <a:pt x="4644" y="11461"/>
                </a:cubicBezTo>
                <a:cubicBezTo>
                  <a:pt x="4661" y="11437"/>
                  <a:pt x="4673" y="11420"/>
                  <a:pt x="4693" y="11392"/>
                </a:cubicBezTo>
                <a:cubicBezTo>
                  <a:pt x="4697" y="11443"/>
                  <a:pt x="4700" y="11485"/>
                  <a:pt x="4704" y="11531"/>
                </a:cubicBezTo>
                <a:cubicBezTo>
                  <a:pt x="4631" y="11543"/>
                  <a:pt x="4559" y="11553"/>
                  <a:pt x="4489" y="11568"/>
                </a:cubicBezTo>
                <a:cubicBezTo>
                  <a:pt x="4367" y="11592"/>
                  <a:pt x="4348" y="11620"/>
                  <a:pt x="4414" y="11728"/>
                </a:cubicBezTo>
                <a:cubicBezTo>
                  <a:pt x="4476" y="11828"/>
                  <a:pt x="4551" y="11918"/>
                  <a:pt x="4625" y="12008"/>
                </a:cubicBezTo>
                <a:cubicBezTo>
                  <a:pt x="4851" y="12277"/>
                  <a:pt x="5077" y="12543"/>
                  <a:pt x="5315" y="12824"/>
                </a:cubicBezTo>
                <a:cubicBezTo>
                  <a:pt x="5215" y="12864"/>
                  <a:pt x="5135" y="12903"/>
                  <a:pt x="5051" y="12929"/>
                </a:cubicBezTo>
                <a:cubicBezTo>
                  <a:pt x="4960" y="12957"/>
                  <a:pt x="4950" y="13007"/>
                  <a:pt x="4999" y="13076"/>
                </a:cubicBezTo>
                <a:cubicBezTo>
                  <a:pt x="5052" y="13156"/>
                  <a:pt x="5103" y="13245"/>
                  <a:pt x="5174" y="13310"/>
                </a:cubicBezTo>
                <a:cubicBezTo>
                  <a:pt x="5405" y="13523"/>
                  <a:pt x="5655" y="13707"/>
                  <a:pt x="5930" y="13867"/>
                </a:cubicBezTo>
                <a:cubicBezTo>
                  <a:pt x="6211" y="14032"/>
                  <a:pt x="6475" y="14229"/>
                  <a:pt x="6743" y="14416"/>
                </a:cubicBezTo>
                <a:cubicBezTo>
                  <a:pt x="6998" y="14594"/>
                  <a:pt x="7250" y="14778"/>
                  <a:pt x="7504" y="14959"/>
                </a:cubicBezTo>
                <a:cubicBezTo>
                  <a:pt x="7530" y="14978"/>
                  <a:pt x="7552" y="14997"/>
                  <a:pt x="7571" y="15038"/>
                </a:cubicBezTo>
                <a:cubicBezTo>
                  <a:pt x="6736" y="14871"/>
                  <a:pt x="5905" y="14691"/>
                  <a:pt x="5068" y="14539"/>
                </a:cubicBezTo>
                <a:cubicBezTo>
                  <a:pt x="4235" y="14388"/>
                  <a:pt x="3400" y="14259"/>
                  <a:pt x="2563" y="14138"/>
                </a:cubicBezTo>
                <a:cubicBezTo>
                  <a:pt x="1722" y="14016"/>
                  <a:pt x="871" y="13953"/>
                  <a:pt x="32" y="13867"/>
                </a:cubicBezTo>
                <a:cubicBezTo>
                  <a:pt x="20" y="14045"/>
                  <a:pt x="10" y="14195"/>
                  <a:pt x="2" y="14345"/>
                </a:cubicBezTo>
                <a:cubicBezTo>
                  <a:pt x="0" y="14369"/>
                  <a:pt x="11" y="14409"/>
                  <a:pt x="27" y="14418"/>
                </a:cubicBezTo>
                <a:cubicBezTo>
                  <a:pt x="148" y="14478"/>
                  <a:pt x="266" y="14562"/>
                  <a:pt x="391" y="14578"/>
                </a:cubicBezTo>
                <a:cubicBezTo>
                  <a:pt x="778" y="14630"/>
                  <a:pt x="1169" y="14644"/>
                  <a:pt x="1557" y="14694"/>
                </a:cubicBezTo>
                <a:cubicBezTo>
                  <a:pt x="2464" y="14807"/>
                  <a:pt x="3370" y="14925"/>
                  <a:pt x="4274" y="15056"/>
                </a:cubicBezTo>
                <a:cubicBezTo>
                  <a:pt x="4932" y="15151"/>
                  <a:pt x="5585" y="15270"/>
                  <a:pt x="6240" y="15379"/>
                </a:cubicBezTo>
                <a:cubicBezTo>
                  <a:pt x="6291" y="15388"/>
                  <a:pt x="6339" y="15407"/>
                  <a:pt x="6386" y="15445"/>
                </a:cubicBezTo>
                <a:cubicBezTo>
                  <a:pt x="6282" y="15436"/>
                  <a:pt x="6177" y="15416"/>
                  <a:pt x="6075" y="15416"/>
                </a:cubicBezTo>
                <a:cubicBezTo>
                  <a:pt x="6053" y="15416"/>
                  <a:pt x="6031" y="15417"/>
                  <a:pt x="6009" y="15419"/>
                </a:cubicBezTo>
                <a:cubicBezTo>
                  <a:pt x="5796" y="15440"/>
                  <a:pt x="5583" y="15481"/>
                  <a:pt x="5372" y="15519"/>
                </a:cubicBezTo>
                <a:cubicBezTo>
                  <a:pt x="5350" y="15524"/>
                  <a:pt x="5331" y="15563"/>
                  <a:pt x="5320" y="15575"/>
                </a:cubicBezTo>
                <a:cubicBezTo>
                  <a:pt x="5268" y="15590"/>
                  <a:pt x="5221" y="15599"/>
                  <a:pt x="5177" y="15614"/>
                </a:cubicBezTo>
                <a:cubicBezTo>
                  <a:pt x="5025" y="15667"/>
                  <a:pt x="5027" y="15666"/>
                  <a:pt x="5118" y="15796"/>
                </a:cubicBezTo>
                <a:cubicBezTo>
                  <a:pt x="5194" y="15904"/>
                  <a:pt x="5263" y="16018"/>
                  <a:pt x="5331" y="16125"/>
                </a:cubicBezTo>
                <a:cubicBezTo>
                  <a:pt x="5299" y="16118"/>
                  <a:pt x="5268" y="16115"/>
                  <a:pt x="5237" y="16115"/>
                </a:cubicBezTo>
                <a:cubicBezTo>
                  <a:pt x="5037" y="16115"/>
                  <a:pt x="4865" y="16247"/>
                  <a:pt x="4682" y="16340"/>
                </a:cubicBezTo>
                <a:cubicBezTo>
                  <a:pt x="4531" y="16417"/>
                  <a:pt x="4384" y="16506"/>
                  <a:pt x="4237" y="16594"/>
                </a:cubicBezTo>
                <a:cubicBezTo>
                  <a:pt x="4034" y="16716"/>
                  <a:pt x="4030" y="16784"/>
                  <a:pt x="4215" y="16959"/>
                </a:cubicBezTo>
                <a:cubicBezTo>
                  <a:pt x="4053" y="17088"/>
                  <a:pt x="3883" y="17206"/>
                  <a:pt x="3733" y="17344"/>
                </a:cubicBezTo>
                <a:cubicBezTo>
                  <a:pt x="3590" y="17475"/>
                  <a:pt x="3468" y="17627"/>
                  <a:pt x="3334" y="17767"/>
                </a:cubicBezTo>
                <a:cubicBezTo>
                  <a:pt x="3276" y="17829"/>
                  <a:pt x="3299" y="17876"/>
                  <a:pt x="3361" y="17906"/>
                </a:cubicBezTo>
                <a:cubicBezTo>
                  <a:pt x="3469" y="17957"/>
                  <a:pt x="3579" y="18009"/>
                  <a:pt x="3693" y="18044"/>
                </a:cubicBezTo>
                <a:cubicBezTo>
                  <a:pt x="3890" y="18105"/>
                  <a:pt x="4096" y="18138"/>
                  <a:pt x="4289" y="18213"/>
                </a:cubicBezTo>
                <a:cubicBezTo>
                  <a:pt x="4420" y="18265"/>
                  <a:pt x="4526" y="18374"/>
                  <a:pt x="4677" y="18387"/>
                </a:cubicBezTo>
                <a:cubicBezTo>
                  <a:pt x="4784" y="18396"/>
                  <a:pt x="4892" y="18415"/>
                  <a:pt x="5006" y="18432"/>
                </a:cubicBezTo>
                <a:cubicBezTo>
                  <a:pt x="4754" y="18806"/>
                  <a:pt x="4523" y="19197"/>
                  <a:pt x="4120" y="19490"/>
                </a:cubicBezTo>
                <a:cubicBezTo>
                  <a:pt x="4212" y="19504"/>
                  <a:pt x="4261" y="19510"/>
                  <a:pt x="4332" y="19520"/>
                </a:cubicBezTo>
                <a:cubicBezTo>
                  <a:pt x="4290" y="19550"/>
                  <a:pt x="4268" y="19576"/>
                  <a:pt x="4243" y="19582"/>
                </a:cubicBezTo>
                <a:cubicBezTo>
                  <a:pt x="4188" y="19594"/>
                  <a:pt x="4142" y="19602"/>
                  <a:pt x="4153" y="19680"/>
                </a:cubicBezTo>
                <a:cubicBezTo>
                  <a:pt x="4157" y="19701"/>
                  <a:pt x="4116" y="19735"/>
                  <a:pt x="4089" y="19752"/>
                </a:cubicBezTo>
                <a:cubicBezTo>
                  <a:pt x="3926" y="19849"/>
                  <a:pt x="3829" y="20005"/>
                  <a:pt x="3757" y="20168"/>
                </a:cubicBezTo>
                <a:cubicBezTo>
                  <a:pt x="3704" y="20288"/>
                  <a:pt x="3632" y="20395"/>
                  <a:pt x="3579" y="20512"/>
                </a:cubicBezTo>
                <a:cubicBezTo>
                  <a:pt x="3531" y="20615"/>
                  <a:pt x="3548" y="20647"/>
                  <a:pt x="3659" y="20672"/>
                </a:cubicBezTo>
                <a:cubicBezTo>
                  <a:pt x="3695" y="20680"/>
                  <a:pt x="3731" y="20693"/>
                  <a:pt x="3796" y="20713"/>
                </a:cubicBezTo>
                <a:cubicBezTo>
                  <a:pt x="3739" y="20807"/>
                  <a:pt x="3697" y="20895"/>
                  <a:pt x="3639" y="20971"/>
                </a:cubicBezTo>
                <a:cubicBezTo>
                  <a:pt x="3525" y="21120"/>
                  <a:pt x="3401" y="21260"/>
                  <a:pt x="3288" y="21409"/>
                </a:cubicBezTo>
                <a:cubicBezTo>
                  <a:pt x="3234" y="21481"/>
                  <a:pt x="3214" y="21556"/>
                  <a:pt x="3325" y="21608"/>
                </a:cubicBezTo>
                <a:cubicBezTo>
                  <a:pt x="3400" y="21641"/>
                  <a:pt x="3409" y="21697"/>
                  <a:pt x="3364" y="21769"/>
                </a:cubicBezTo>
                <a:cubicBezTo>
                  <a:pt x="3268" y="21924"/>
                  <a:pt x="3190" y="22083"/>
                  <a:pt x="3181" y="22269"/>
                </a:cubicBezTo>
                <a:cubicBezTo>
                  <a:pt x="3175" y="22401"/>
                  <a:pt x="3194" y="22458"/>
                  <a:pt x="3327" y="22478"/>
                </a:cubicBezTo>
                <a:cubicBezTo>
                  <a:pt x="3566" y="22515"/>
                  <a:pt x="3806" y="22537"/>
                  <a:pt x="4047" y="22555"/>
                </a:cubicBezTo>
                <a:cubicBezTo>
                  <a:pt x="4141" y="22561"/>
                  <a:pt x="4186" y="22566"/>
                  <a:pt x="4143" y="22681"/>
                </a:cubicBezTo>
                <a:cubicBezTo>
                  <a:pt x="4105" y="22787"/>
                  <a:pt x="4091" y="22904"/>
                  <a:pt x="4080" y="23018"/>
                </a:cubicBezTo>
                <a:cubicBezTo>
                  <a:pt x="4059" y="23214"/>
                  <a:pt x="3944" y="23362"/>
                  <a:pt x="3857" y="23527"/>
                </a:cubicBezTo>
                <a:cubicBezTo>
                  <a:pt x="3788" y="23656"/>
                  <a:pt x="3725" y="23791"/>
                  <a:pt x="3683" y="23930"/>
                </a:cubicBezTo>
                <a:cubicBezTo>
                  <a:pt x="3639" y="24077"/>
                  <a:pt x="3695" y="24147"/>
                  <a:pt x="3837" y="24147"/>
                </a:cubicBezTo>
                <a:cubicBezTo>
                  <a:pt x="3847" y="24147"/>
                  <a:pt x="3858" y="24147"/>
                  <a:pt x="3870" y="24146"/>
                </a:cubicBezTo>
                <a:cubicBezTo>
                  <a:pt x="3916" y="24144"/>
                  <a:pt x="3963" y="24141"/>
                  <a:pt x="4037" y="24137"/>
                </a:cubicBezTo>
                <a:lnTo>
                  <a:pt x="4037" y="24137"/>
                </a:lnTo>
                <a:cubicBezTo>
                  <a:pt x="3986" y="24267"/>
                  <a:pt x="3946" y="24382"/>
                  <a:pt x="3898" y="24494"/>
                </a:cubicBezTo>
                <a:cubicBezTo>
                  <a:pt x="3854" y="24594"/>
                  <a:pt x="3798" y="24687"/>
                  <a:pt x="3752" y="24787"/>
                </a:cubicBezTo>
                <a:cubicBezTo>
                  <a:pt x="3672" y="24960"/>
                  <a:pt x="3688" y="25013"/>
                  <a:pt x="3870" y="25129"/>
                </a:cubicBezTo>
                <a:cubicBezTo>
                  <a:pt x="3822" y="25339"/>
                  <a:pt x="3772" y="25562"/>
                  <a:pt x="3720" y="25783"/>
                </a:cubicBezTo>
                <a:cubicBezTo>
                  <a:pt x="3702" y="25859"/>
                  <a:pt x="3809" y="25978"/>
                  <a:pt x="3894" y="25978"/>
                </a:cubicBezTo>
                <a:cubicBezTo>
                  <a:pt x="3899" y="25978"/>
                  <a:pt x="3905" y="25977"/>
                  <a:pt x="3910" y="25976"/>
                </a:cubicBezTo>
                <a:cubicBezTo>
                  <a:pt x="3996" y="25960"/>
                  <a:pt x="4079" y="25940"/>
                  <a:pt x="4162" y="25924"/>
                </a:cubicBezTo>
                <a:cubicBezTo>
                  <a:pt x="4164" y="25923"/>
                  <a:pt x="4167" y="25923"/>
                  <a:pt x="4169" y="25923"/>
                </a:cubicBezTo>
                <a:cubicBezTo>
                  <a:pt x="4182" y="25923"/>
                  <a:pt x="4196" y="25930"/>
                  <a:pt x="4218" y="25934"/>
                </a:cubicBezTo>
                <a:cubicBezTo>
                  <a:pt x="4214" y="25973"/>
                  <a:pt x="4217" y="26013"/>
                  <a:pt x="4208" y="26049"/>
                </a:cubicBezTo>
                <a:cubicBezTo>
                  <a:pt x="4160" y="26250"/>
                  <a:pt x="4109" y="26451"/>
                  <a:pt x="4059" y="26651"/>
                </a:cubicBezTo>
                <a:cubicBezTo>
                  <a:pt x="4053" y="26682"/>
                  <a:pt x="4047" y="26713"/>
                  <a:pt x="4043" y="26744"/>
                </a:cubicBezTo>
                <a:cubicBezTo>
                  <a:pt x="4029" y="26883"/>
                  <a:pt x="4057" y="26913"/>
                  <a:pt x="4237" y="26956"/>
                </a:cubicBezTo>
                <a:cubicBezTo>
                  <a:pt x="4220" y="27071"/>
                  <a:pt x="4208" y="27185"/>
                  <a:pt x="4188" y="27300"/>
                </a:cubicBezTo>
                <a:cubicBezTo>
                  <a:pt x="4167" y="27419"/>
                  <a:pt x="4137" y="27536"/>
                  <a:pt x="4121" y="27655"/>
                </a:cubicBezTo>
                <a:cubicBezTo>
                  <a:pt x="4095" y="27846"/>
                  <a:pt x="4162" y="27920"/>
                  <a:pt x="4369" y="27921"/>
                </a:cubicBezTo>
                <a:cubicBezTo>
                  <a:pt x="4369" y="27961"/>
                  <a:pt x="4372" y="28002"/>
                  <a:pt x="4368" y="28041"/>
                </a:cubicBezTo>
                <a:cubicBezTo>
                  <a:pt x="4351" y="28208"/>
                  <a:pt x="4332" y="28374"/>
                  <a:pt x="4311" y="28539"/>
                </a:cubicBezTo>
                <a:cubicBezTo>
                  <a:pt x="4300" y="28640"/>
                  <a:pt x="4286" y="28740"/>
                  <a:pt x="4268" y="28839"/>
                </a:cubicBezTo>
                <a:cubicBezTo>
                  <a:pt x="4253" y="28926"/>
                  <a:pt x="4213" y="29012"/>
                  <a:pt x="4295" y="29091"/>
                </a:cubicBezTo>
                <a:cubicBezTo>
                  <a:pt x="4311" y="29108"/>
                  <a:pt x="4299" y="29158"/>
                  <a:pt x="4294" y="29192"/>
                </a:cubicBezTo>
                <a:cubicBezTo>
                  <a:pt x="4228" y="29595"/>
                  <a:pt x="4271" y="29991"/>
                  <a:pt x="4377" y="30384"/>
                </a:cubicBezTo>
                <a:cubicBezTo>
                  <a:pt x="4385" y="30410"/>
                  <a:pt x="4394" y="30437"/>
                  <a:pt x="4407" y="30459"/>
                </a:cubicBezTo>
                <a:cubicBezTo>
                  <a:pt x="4441" y="30519"/>
                  <a:pt x="4472" y="30550"/>
                  <a:pt x="4504" y="30550"/>
                </a:cubicBezTo>
                <a:cubicBezTo>
                  <a:pt x="4534" y="30550"/>
                  <a:pt x="4565" y="30524"/>
                  <a:pt x="4599" y="30469"/>
                </a:cubicBezTo>
                <a:cubicBezTo>
                  <a:pt x="4671" y="30355"/>
                  <a:pt x="4729" y="30232"/>
                  <a:pt x="4791" y="30111"/>
                </a:cubicBezTo>
                <a:cubicBezTo>
                  <a:pt x="4883" y="29933"/>
                  <a:pt x="4970" y="29756"/>
                  <a:pt x="5062" y="29578"/>
                </a:cubicBezTo>
                <a:cubicBezTo>
                  <a:pt x="5070" y="29560"/>
                  <a:pt x="5091" y="29531"/>
                  <a:pt x="5103" y="29531"/>
                </a:cubicBezTo>
                <a:cubicBezTo>
                  <a:pt x="5104" y="29531"/>
                  <a:pt x="5104" y="29531"/>
                  <a:pt x="5105" y="29531"/>
                </a:cubicBezTo>
                <a:cubicBezTo>
                  <a:pt x="5118" y="29534"/>
                  <a:pt x="5130" y="29535"/>
                  <a:pt x="5141" y="29535"/>
                </a:cubicBezTo>
                <a:cubicBezTo>
                  <a:pt x="5236" y="29535"/>
                  <a:pt x="5260" y="29448"/>
                  <a:pt x="5297" y="29381"/>
                </a:cubicBezTo>
                <a:cubicBezTo>
                  <a:pt x="5441" y="29120"/>
                  <a:pt x="5581" y="28856"/>
                  <a:pt x="5716" y="28605"/>
                </a:cubicBezTo>
                <a:cubicBezTo>
                  <a:pt x="5738" y="28603"/>
                  <a:pt x="5746" y="28602"/>
                  <a:pt x="5749" y="28602"/>
                </a:cubicBezTo>
                <a:cubicBezTo>
                  <a:pt x="5751" y="28602"/>
                  <a:pt x="5751" y="28602"/>
                  <a:pt x="5752" y="28602"/>
                </a:cubicBezTo>
                <a:cubicBezTo>
                  <a:pt x="5835" y="28653"/>
                  <a:pt x="5892" y="28681"/>
                  <a:pt x="5941" y="28681"/>
                </a:cubicBezTo>
                <a:cubicBezTo>
                  <a:pt x="6006" y="28681"/>
                  <a:pt x="6059" y="28635"/>
                  <a:pt x="6146" y="28535"/>
                </a:cubicBezTo>
                <a:cubicBezTo>
                  <a:pt x="6273" y="28389"/>
                  <a:pt x="6396" y="28237"/>
                  <a:pt x="6527" y="28093"/>
                </a:cubicBezTo>
                <a:cubicBezTo>
                  <a:pt x="6552" y="28064"/>
                  <a:pt x="6604" y="28059"/>
                  <a:pt x="6642" y="28039"/>
                </a:cubicBezTo>
                <a:cubicBezTo>
                  <a:pt x="6686" y="28018"/>
                  <a:pt x="6738" y="28002"/>
                  <a:pt x="6765" y="27967"/>
                </a:cubicBezTo>
                <a:cubicBezTo>
                  <a:pt x="6878" y="27832"/>
                  <a:pt x="6982" y="27692"/>
                  <a:pt x="7098" y="27545"/>
                </a:cubicBezTo>
                <a:cubicBezTo>
                  <a:pt x="7190" y="27629"/>
                  <a:pt x="7288" y="27715"/>
                  <a:pt x="7384" y="27803"/>
                </a:cubicBezTo>
                <a:cubicBezTo>
                  <a:pt x="7442" y="27854"/>
                  <a:pt x="7500" y="27907"/>
                  <a:pt x="7554" y="27963"/>
                </a:cubicBezTo>
                <a:cubicBezTo>
                  <a:pt x="7587" y="27998"/>
                  <a:pt x="7619" y="28014"/>
                  <a:pt x="7649" y="28014"/>
                </a:cubicBezTo>
                <a:cubicBezTo>
                  <a:pt x="7685" y="28014"/>
                  <a:pt x="7718" y="27991"/>
                  <a:pt x="7749" y="27951"/>
                </a:cubicBezTo>
                <a:cubicBezTo>
                  <a:pt x="7798" y="27885"/>
                  <a:pt x="7842" y="27815"/>
                  <a:pt x="7885" y="27746"/>
                </a:cubicBezTo>
                <a:cubicBezTo>
                  <a:pt x="8035" y="27496"/>
                  <a:pt x="8184" y="27246"/>
                  <a:pt x="8333" y="26995"/>
                </a:cubicBezTo>
                <a:cubicBezTo>
                  <a:pt x="8343" y="26978"/>
                  <a:pt x="8358" y="26965"/>
                  <a:pt x="8369" y="26953"/>
                </a:cubicBezTo>
                <a:cubicBezTo>
                  <a:pt x="8420" y="26975"/>
                  <a:pt x="8459" y="26988"/>
                  <a:pt x="8492" y="26988"/>
                </a:cubicBezTo>
                <a:cubicBezTo>
                  <a:pt x="8552" y="26988"/>
                  <a:pt x="8590" y="26947"/>
                  <a:pt x="8627" y="26850"/>
                </a:cubicBezTo>
                <a:cubicBezTo>
                  <a:pt x="8678" y="26716"/>
                  <a:pt x="8710" y="26574"/>
                  <a:pt x="8745" y="26434"/>
                </a:cubicBezTo>
                <a:cubicBezTo>
                  <a:pt x="8826" y="26106"/>
                  <a:pt x="9033" y="25840"/>
                  <a:pt x="9173" y="25541"/>
                </a:cubicBezTo>
                <a:cubicBezTo>
                  <a:pt x="9233" y="25417"/>
                  <a:pt x="9275" y="25284"/>
                  <a:pt x="9325" y="25153"/>
                </a:cubicBezTo>
                <a:cubicBezTo>
                  <a:pt x="9326" y="25153"/>
                  <a:pt x="9329" y="25153"/>
                  <a:pt x="9332" y="25153"/>
                </a:cubicBezTo>
                <a:cubicBezTo>
                  <a:pt x="9337" y="25153"/>
                  <a:pt x="9342" y="25153"/>
                  <a:pt x="9343" y="25155"/>
                </a:cubicBezTo>
                <a:cubicBezTo>
                  <a:pt x="9485" y="25420"/>
                  <a:pt x="9641" y="25677"/>
                  <a:pt x="9765" y="25950"/>
                </a:cubicBezTo>
                <a:cubicBezTo>
                  <a:pt x="9950" y="26361"/>
                  <a:pt x="10031" y="26802"/>
                  <a:pt x="10079" y="27249"/>
                </a:cubicBezTo>
                <a:cubicBezTo>
                  <a:pt x="10085" y="27295"/>
                  <a:pt x="10102" y="27341"/>
                  <a:pt x="10120" y="27383"/>
                </a:cubicBezTo>
                <a:cubicBezTo>
                  <a:pt x="10169" y="27497"/>
                  <a:pt x="10195" y="27545"/>
                  <a:pt x="10246" y="27545"/>
                </a:cubicBezTo>
                <a:cubicBezTo>
                  <a:pt x="10280" y="27545"/>
                  <a:pt x="10327" y="27523"/>
                  <a:pt x="10401" y="27484"/>
                </a:cubicBezTo>
                <a:cubicBezTo>
                  <a:pt x="10411" y="27479"/>
                  <a:pt x="10423" y="27479"/>
                  <a:pt x="10454" y="27470"/>
                </a:cubicBezTo>
                <a:cubicBezTo>
                  <a:pt x="10483" y="27592"/>
                  <a:pt x="10510" y="27711"/>
                  <a:pt x="10536" y="27830"/>
                </a:cubicBezTo>
                <a:cubicBezTo>
                  <a:pt x="10551" y="27892"/>
                  <a:pt x="10561" y="27954"/>
                  <a:pt x="10577" y="28014"/>
                </a:cubicBezTo>
                <a:cubicBezTo>
                  <a:pt x="10597" y="28085"/>
                  <a:pt x="10629" y="28142"/>
                  <a:pt x="10697" y="28142"/>
                </a:cubicBezTo>
                <a:cubicBezTo>
                  <a:pt x="10717" y="28142"/>
                  <a:pt x="10740" y="28137"/>
                  <a:pt x="10767" y="28127"/>
                </a:cubicBezTo>
                <a:cubicBezTo>
                  <a:pt x="10815" y="28277"/>
                  <a:pt x="10851" y="28426"/>
                  <a:pt x="10913" y="28563"/>
                </a:cubicBezTo>
                <a:cubicBezTo>
                  <a:pt x="10978" y="28708"/>
                  <a:pt x="11064" y="28844"/>
                  <a:pt x="11148" y="28978"/>
                </a:cubicBezTo>
                <a:cubicBezTo>
                  <a:pt x="11175" y="29020"/>
                  <a:pt x="11207" y="29042"/>
                  <a:pt x="11240" y="29042"/>
                </a:cubicBezTo>
                <a:cubicBezTo>
                  <a:pt x="11271" y="29042"/>
                  <a:pt x="11304" y="29023"/>
                  <a:pt x="11337" y="28983"/>
                </a:cubicBezTo>
                <a:cubicBezTo>
                  <a:pt x="11431" y="28866"/>
                  <a:pt x="11530" y="28751"/>
                  <a:pt x="11643" y="28618"/>
                </a:cubicBezTo>
                <a:cubicBezTo>
                  <a:pt x="11728" y="28743"/>
                  <a:pt x="11786" y="28858"/>
                  <a:pt x="11795" y="28991"/>
                </a:cubicBezTo>
                <a:cubicBezTo>
                  <a:pt x="11803" y="29142"/>
                  <a:pt x="11797" y="29295"/>
                  <a:pt x="11798" y="29446"/>
                </a:cubicBezTo>
                <a:cubicBezTo>
                  <a:pt x="11798" y="29482"/>
                  <a:pt x="11800" y="29517"/>
                  <a:pt x="11805" y="29552"/>
                </a:cubicBezTo>
                <a:cubicBezTo>
                  <a:pt x="11818" y="29654"/>
                  <a:pt x="11844" y="29699"/>
                  <a:pt x="11905" y="29699"/>
                </a:cubicBezTo>
                <a:cubicBezTo>
                  <a:pt x="11931" y="29699"/>
                  <a:pt x="11963" y="29691"/>
                  <a:pt x="12003" y="29675"/>
                </a:cubicBezTo>
                <a:cubicBezTo>
                  <a:pt x="12006" y="29674"/>
                  <a:pt x="12009" y="29674"/>
                  <a:pt x="12012" y="29674"/>
                </a:cubicBezTo>
                <a:cubicBezTo>
                  <a:pt x="12021" y="29674"/>
                  <a:pt x="12032" y="29676"/>
                  <a:pt x="12045" y="29677"/>
                </a:cubicBezTo>
                <a:cubicBezTo>
                  <a:pt x="12052" y="29782"/>
                  <a:pt x="12050" y="29887"/>
                  <a:pt x="12064" y="29990"/>
                </a:cubicBezTo>
                <a:cubicBezTo>
                  <a:pt x="12103" y="30271"/>
                  <a:pt x="12203" y="30524"/>
                  <a:pt x="12417" y="30722"/>
                </a:cubicBezTo>
                <a:cubicBezTo>
                  <a:pt x="12458" y="30761"/>
                  <a:pt x="12497" y="30784"/>
                  <a:pt x="12536" y="30784"/>
                </a:cubicBezTo>
                <a:cubicBezTo>
                  <a:pt x="12571" y="30784"/>
                  <a:pt x="12606" y="30765"/>
                  <a:pt x="12644" y="30724"/>
                </a:cubicBezTo>
                <a:cubicBezTo>
                  <a:pt x="12698" y="30664"/>
                  <a:pt x="12767" y="30617"/>
                  <a:pt x="12840" y="30554"/>
                </a:cubicBezTo>
                <a:cubicBezTo>
                  <a:pt x="12866" y="30636"/>
                  <a:pt x="12882" y="30706"/>
                  <a:pt x="12909" y="30773"/>
                </a:cubicBezTo>
                <a:cubicBezTo>
                  <a:pt x="12981" y="30957"/>
                  <a:pt x="13046" y="31147"/>
                  <a:pt x="13137" y="31321"/>
                </a:cubicBezTo>
                <a:cubicBezTo>
                  <a:pt x="13202" y="31445"/>
                  <a:pt x="13245" y="31505"/>
                  <a:pt x="13298" y="31505"/>
                </a:cubicBezTo>
                <a:cubicBezTo>
                  <a:pt x="13346" y="31505"/>
                  <a:pt x="13403" y="31455"/>
                  <a:pt x="13493" y="31359"/>
                </a:cubicBezTo>
                <a:cubicBezTo>
                  <a:pt x="13528" y="31419"/>
                  <a:pt x="13559" y="31476"/>
                  <a:pt x="13591" y="31532"/>
                </a:cubicBezTo>
                <a:cubicBezTo>
                  <a:pt x="13636" y="31611"/>
                  <a:pt x="13674" y="31692"/>
                  <a:pt x="13725" y="31765"/>
                </a:cubicBezTo>
                <a:cubicBezTo>
                  <a:pt x="13763" y="31822"/>
                  <a:pt x="13809" y="31869"/>
                  <a:pt x="13867" y="31869"/>
                </a:cubicBezTo>
                <a:cubicBezTo>
                  <a:pt x="13897" y="31869"/>
                  <a:pt x="13929" y="31857"/>
                  <a:pt x="13966" y="31827"/>
                </a:cubicBezTo>
                <a:cubicBezTo>
                  <a:pt x="14040" y="31898"/>
                  <a:pt x="14104" y="31970"/>
                  <a:pt x="14180" y="32030"/>
                </a:cubicBezTo>
                <a:cubicBezTo>
                  <a:pt x="14222" y="32064"/>
                  <a:pt x="14255" y="32080"/>
                  <a:pt x="14283" y="32080"/>
                </a:cubicBezTo>
                <a:cubicBezTo>
                  <a:pt x="14323" y="32080"/>
                  <a:pt x="14352" y="32047"/>
                  <a:pt x="14385" y="31980"/>
                </a:cubicBezTo>
                <a:cubicBezTo>
                  <a:pt x="14457" y="31833"/>
                  <a:pt x="14532" y="31688"/>
                  <a:pt x="14607" y="31543"/>
                </a:cubicBezTo>
                <a:cubicBezTo>
                  <a:pt x="14617" y="31524"/>
                  <a:pt x="14637" y="31501"/>
                  <a:pt x="14656" y="31498"/>
                </a:cubicBezTo>
                <a:cubicBezTo>
                  <a:pt x="14930" y="31455"/>
                  <a:pt x="15099" y="31245"/>
                  <a:pt x="15295" y="31084"/>
                </a:cubicBezTo>
                <a:cubicBezTo>
                  <a:pt x="15403" y="30993"/>
                  <a:pt x="15485" y="30873"/>
                  <a:pt x="15567" y="30778"/>
                </a:cubicBezTo>
                <a:cubicBezTo>
                  <a:pt x="15754" y="30993"/>
                  <a:pt x="15941" y="31212"/>
                  <a:pt x="16131" y="31426"/>
                </a:cubicBezTo>
                <a:cubicBezTo>
                  <a:pt x="16184" y="31487"/>
                  <a:pt x="16258" y="31528"/>
                  <a:pt x="16307" y="31590"/>
                </a:cubicBezTo>
                <a:cubicBezTo>
                  <a:pt x="16380" y="31680"/>
                  <a:pt x="16431" y="31789"/>
                  <a:pt x="16505" y="31877"/>
                </a:cubicBezTo>
                <a:cubicBezTo>
                  <a:pt x="16596" y="31987"/>
                  <a:pt x="16692" y="32097"/>
                  <a:pt x="16803" y="32185"/>
                </a:cubicBezTo>
                <a:cubicBezTo>
                  <a:pt x="16850" y="32221"/>
                  <a:pt x="16887" y="32238"/>
                  <a:pt x="16920" y="32238"/>
                </a:cubicBezTo>
                <a:cubicBezTo>
                  <a:pt x="16970" y="32238"/>
                  <a:pt x="17010" y="32199"/>
                  <a:pt x="17058" y="32125"/>
                </a:cubicBezTo>
                <a:cubicBezTo>
                  <a:pt x="17089" y="32077"/>
                  <a:pt x="17122" y="32030"/>
                  <a:pt x="17160" y="31976"/>
                </a:cubicBezTo>
                <a:cubicBezTo>
                  <a:pt x="17290" y="32095"/>
                  <a:pt x="17410" y="32210"/>
                  <a:pt x="17536" y="32319"/>
                </a:cubicBezTo>
                <a:cubicBezTo>
                  <a:pt x="17731" y="32491"/>
                  <a:pt x="17928" y="32661"/>
                  <a:pt x="18125" y="32831"/>
                </a:cubicBezTo>
                <a:cubicBezTo>
                  <a:pt x="18165" y="32865"/>
                  <a:pt x="18191" y="32884"/>
                  <a:pt x="18219" y="32884"/>
                </a:cubicBezTo>
                <a:cubicBezTo>
                  <a:pt x="18258" y="32884"/>
                  <a:pt x="18299" y="32845"/>
                  <a:pt x="18380" y="32758"/>
                </a:cubicBezTo>
                <a:cubicBezTo>
                  <a:pt x="18465" y="32804"/>
                  <a:pt x="18549" y="32861"/>
                  <a:pt x="18640" y="32900"/>
                </a:cubicBezTo>
                <a:cubicBezTo>
                  <a:pt x="18767" y="32952"/>
                  <a:pt x="18899" y="33000"/>
                  <a:pt x="19033" y="33035"/>
                </a:cubicBezTo>
                <a:cubicBezTo>
                  <a:pt x="19052" y="33039"/>
                  <a:pt x="19069" y="33042"/>
                  <a:pt x="19085" y="33042"/>
                </a:cubicBezTo>
                <a:cubicBezTo>
                  <a:pt x="19165" y="33042"/>
                  <a:pt x="19211" y="32982"/>
                  <a:pt x="19246" y="32891"/>
                </a:cubicBezTo>
                <a:cubicBezTo>
                  <a:pt x="19309" y="32730"/>
                  <a:pt x="19396" y="32578"/>
                  <a:pt x="19480" y="32424"/>
                </a:cubicBezTo>
                <a:cubicBezTo>
                  <a:pt x="19500" y="32389"/>
                  <a:pt x="19520" y="32374"/>
                  <a:pt x="19542" y="32374"/>
                </a:cubicBezTo>
                <a:cubicBezTo>
                  <a:pt x="19567" y="32374"/>
                  <a:pt x="19594" y="32392"/>
                  <a:pt x="19626" y="32419"/>
                </a:cubicBezTo>
                <a:cubicBezTo>
                  <a:pt x="19822" y="32584"/>
                  <a:pt x="20028" y="32740"/>
                  <a:pt x="20231" y="32897"/>
                </a:cubicBezTo>
                <a:cubicBezTo>
                  <a:pt x="20326" y="32972"/>
                  <a:pt x="20427" y="33040"/>
                  <a:pt x="20526" y="33109"/>
                </a:cubicBezTo>
                <a:cubicBezTo>
                  <a:pt x="20561" y="33133"/>
                  <a:pt x="20594" y="33154"/>
                  <a:pt x="20627" y="33154"/>
                </a:cubicBezTo>
                <a:cubicBezTo>
                  <a:pt x="20656" y="33154"/>
                  <a:pt x="20684" y="33137"/>
                  <a:pt x="20711" y="33091"/>
                </a:cubicBezTo>
                <a:cubicBezTo>
                  <a:pt x="20717" y="33081"/>
                  <a:pt x="20741" y="33076"/>
                  <a:pt x="20768" y="33076"/>
                </a:cubicBezTo>
                <a:cubicBezTo>
                  <a:pt x="20789" y="33076"/>
                  <a:pt x="20811" y="33079"/>
                  <a:pt x="20825" y="33086"/>
                </a:cubicBezTo>
                <a:cubicBezTo>
                  <a:pt x="20954" y="33152"/>
                  <a:pt x="21071" y="33239"/>
                  <a:pt x="21204" y="33294"/>
                </a:cubicBezTo>
                <a:cubicBezTo>
                  <a:pt x="21324" y="33345"/>
                  <a:pt x="21457" y="33373"/>
                  <a:pt x="21586" y="33395"/>
                </a:cubicBezTo>
                <a:cubicBezTo>
                  <a:pt x="21601" y="33397"/>
                  <a:pt x="21616" y="33398"/>
                  <a:pt x="21630" y="33398"/>
                </a:cubicBezTo>
                <a:cubicBezTo>
                  <a:pt x="21706" y="33398"/>
                  <a:pt x="21766" y="33358"/>
                  <a:pt x="21777" y="33258"/>
                </a:cubicBezTo>
                <a:cubicBezTo>
                  <a:pt x="21780" y="33232"/>
                  <a:pt x="21795" y="33209"/>
                  <a:pt x="21808" y="33174"/>
                </a:cubicBezTo>
                <a:cubicBezTo>
                  <a:pt x="21926" y="33240"/>
                  <a:pt x="22039" y="33299"/>
                  <a:pt x="22148" y="33364"/>
                </a:cubicBezTo>
                <a:cubicBezTo>
                  <a:pt x="22475" y="33555"/>
                  <a:pt x="22795" y="33756"/>
                  <a:pt x="23128" y="33937"/>
                </a:cubicBezTo>
                <a:cubicBezTo>
                  <a:pt x="23489" y="34135"/>
                  <a:pt x="23825" y="34369"/>
                  <a:pt x="24178" y="34579"/>
                </a:cubicBezTo>
                <a:cubicBezTo>
                  <a:pt x="24263" y="34629"/>
                  <a:pt x="24362" y="34662"/>
                  <a:pt x="24458" y="34687"/>
                </a:cubicBezTo>
                <a:cubicBezTo>
                  <a:pt x="24470" y="34690"/>
                  <a:pt x="24481" y="34691"/>
                  <a:pt x="24491" y="34691"/>
                </a:cubicBezTo>
                <a:cubicBezTo>
                  <a:pt x="24544" y="34691"/>
                  <a:pt x="24571" y="34652"/>
                  <a:pt x="24540" y="34585"/>
                </a:cubicBezTo>
                <a:cubicBezTo>
                  <a:pt x="24486" y="34466"/>
                  <a:pt x="24426" y="34348"/>
                  <a:pt x="24363" y="34234"/>
                </a:cubicBezTo>
                <a:cubicBezTo>
                  <a:pt x="24239" y="34009"/>
                  <a:pt x="24102" y="33791"/>
                  <a:pt x="23985" y="33563"/>
                </a:cubicBezTo>
                <a:cubicBezTo>
                  <a:pt x="23872" y="33342"/>
                  <a:pt x="23776" y="33113"/>
                  <a:pt x="23674" y="32885"/>
                </a:cubicBezTo>
                <a:cubicBezTo>
                  <a:pt x="23624" y="32773"/>
                  <a:pt x="23580" y="32659"/>
                  <a:pt x="23534" y="32545"/>
                </a:cubicBezTo>
                <a:cubicBezTo>
                  <a:pt x="23712" y="32476"/>
                  <a:pt x="23728" y="32463"/>
                  <a:pt x="23691" y="32298"/>
                </a:cubicBezTo>
                <a:cubicBezTo>
                  <a:pt x="23663" y="32174"/>
                  <a:pt x="23614" y="32052"/>
                  <a:pt x="23560" y="31938"/>
                </a:cubicBezTo>
                <a:cubicBezTo>
                  <a:pt x="23378" y="31557"/>
                  <a:pt x="23191" y="31179"/>
                  <a:pt x="23006" y="30802"/>
                </a:cubicBezTo>
                <a:cubicBezTo>
                  <a:pt x="23001" y="30793"/>
                  <a:pt x="23001" y="30780"/>
                  <a:pt x="22999" y="30767"/>
                </a:cubicBezTo>
                <a:cubicBezTo>
                  <a:pt x="23133" y="30747"/>
                  <a:pt x="23263" y="30731"/>
                  <a:pt x="23393" y="30711"/>
                </a:cubicBezTo>
                <a:cubicBezTo>
                  <a:pt x="23494" y="30696"/>
                  <a:pt x="23545" y="30626"/>
                  <a:pt x="23540" y="30508"/>
                </a:cubicBezTo>
                <a:cubicBezTo>
                  <a:pt x="23534" y="30343"/>
                  <a:pt x="23455" y="30209"/>
                  <a:pt x="23356" y="30086"/>
                </a:cubicBezTo>
                <a:cubicBezTo>
                  <a:pt x="23325" y="30046"/>
                  <a:pt x="23292" y="30006"/>
                  <a:pt x="23253" y="29960"/>
                </a:cubicBezTo>
                <a:cubicBezTo>
                  <a:pt x="23380" y="29901"/>
                  <a:pt x="23378" y="29810"/>
                  <a:pt x="23329" y="29712"/>
                </a:cubicBezTo>
                <a:cubicBezTo>
                  <a:pt x="23215" y="29484"/>
                  <a:pt x="23099" y="29257"/>
                  <a:pt x="22984" y="29031"/>
                </a:cubicBezTo>
                <a:cubicBezTo>
                  <a:pt x="23037" y="29007"/>
                  <a:pt x="23095" y="28972"/>
                  <a:pt x="23157" y="28956"/>
                </a:cubicBezTo>
                <a:cubicBezTo>
                  <a:pt x="23273" y="28925"/>
                  <a:pt x="23294" y="28841"/>
                  <a:pt x="23220" y="28738"/>
                </a:cubicBezTo>
                <a:cubicBezTo>
                  <a:pt x="23118" y="28596"/>
                  <a:pt x="23005" y="28461"/>
                  <a:pt x="22891" y="28329"/>
                </a:cubicBezTo>
                <a:cubicBezTo>
                  <a:pt x="22651" y="28056"/>
                  <a:pt x="22408" y="27786"/>
                  <a:pt x="22164" y="27514"/>
                </a:cubicBezTo>
                <a:cubicBezTo>
                  <a:pt x="22128" y="27472"/>
                  <a:pt x="22092" y="27433"/>
                  <a:pt x="22053" y="27390"/>
                </a:cubicBezTo>
                <a:cubicBezTo>
                  <a:pt x="22263" y="27315"/>
                  <a:pt x="22471" y="27239"/>
                  <a:pt x="22681" y="27169"/>
                </a:cubicBezTo>
                <a:cubicBezTo>
                  <a:pt x="22754" y="27144"/>
                  <a:pt x="22781" y="27105"/>
                  <a:pt x="22760" y="27030"/>
                </a:cubicBezTo>
                <a:cubicBezTo>
                  <a:pt x="22701" y="26804"/>
                  <a:pt x="22590" y="26613"/>
                  <a:pt x="22390" y="26482"/>
                </a:cubicBezTo>
                <a:cubicBezTo>
                  <a:pt x="22486" y="26362"/>
                  <a:pt x="22475" y="26311"/>
                  <a:pt x="22353" y="26225"/>
                </a:cubicBezTo>
                <a:cubicBezTo>
                  <a:pt x="22195" y="26114"/>
                  <a:pt x="22037" y="26002"/>
                  <a:pt x="21885" y="25894"/>
                </a:cubicBezTo>
                <a:cubicBezTo>
                  <a:pt x="21890" y="25868"/>
                  <a:pt x="21890" y="25858"/>
                  <a:pt x="21894" y="25854"/>
                </a:cubicBezTo>
                <a:cubicBezTo>
                  <a:pt x="22045" y="25711"/>
                  <a:pt x="22045" y="25692"/>
                  <a:pt x="21876" y="25567"/>
                </a:cubicBezTo>
                <a:cubicBezTo>
                  <a:pt x="21653" y="25404"/>
                  <a:pt x="21435" y="25236"/>
                  <a:pt x="21209" y="25078"/>
                </a:cubicBezTo>
                <a:cubicBezTo>
                  <a:pt x="21118" y="25015"/>
                  <a:pt x="21011" y="24978"/>
                  <a:pt x="20901" y="24924"/>
                </a:cubicBezTo>
                <a:cubicBezTo>
                  <a:pt x="20980" y="24876"/>
                  <a:pt x="21049" y="24834"/>
                  <a:pt x="21117" y="24794"/>
                </a:cubicBezTo>
                <a:cubicBezTo>
                  <a:pt x="21225" y="24731"/>
                  <a:pt x="21241" y="24669"/>
                  <a:pt x="21142" y="24587"/>
                </a:cubicBezTo>
                <a:cubicBezTo>
                  <a:pt x="20988" y="24459"/>
                  <a:pt x="20824" y="24339"/>
                  <a:pt x="20655" y="24228"/>
                </a:cubicBezTo>
                <a:cubicBezTo>
                  <a:pt x="20486" y="24116"/>
                  <a:pt x="20346" y="23984"/>
                  <a:pt x="20222" y="23821"/>
                </a:cubicBezTo>
                <a:cubicBezTo>
                  <a:pt x="20124" y="23692"/>
                  <a:pt x="20000" y="23579"/>
                  <a:pt x="19873" y="23476"/>
                </a:cubicBezTo>
                <a:cubicBezTo>
                  <a:pt x="19777" y="23399"/>
                  <a:pt x="19652" y="23359"/>
                  <a:pt x="19553" y="23286"/>
                </a:cubicBezTo>
                <a:cubicBezTo>
                  <a:pt x="19447" y="23208"/>
                  <a:pt x="19364" y="23098"/>
                  <a:pt x="19259" y="23018"/>
                </a:cubicBezTo>
                <a:cubicBezTo>
                  <a:pt x="19133" y="22922"/>
                  <a:pt x="18986" y="22851"/>
                  <a:pt x="18863" y="22752"/>
                </a:cubicBezTo>
                <a:cubicBezTo>
                  <a:pt x="18659" y="22588"/>
                  <a:pt x="18469" y="22410"/>
                  <a:pt x="18269" y="22242"/>
                </a:cubicBezTo>
                <a:cubicBezTo>
                  <a:pt x="18114" y="22109"/>
                  <a:pt x="17953" y="21981"/>
                  <a:pt x="17795" y="21852"/>
                </a:cubicBezTo>
                <a:cubicBezTo>
                  <a:pt x="17800" y="21840"/>
                  <a:pt x="17804" y="21829"/>
                  <a:pt x="17809" y="21817"/>
                </a:cubicBezTo>
                <a:cubicBezTo>
                  <a:pt x="18002" y="21866"/>
                  <a:pt x="18199" y="21901"/>
                  <a:pt x="18385" y="21968"/>
                </a:cubicBezTo>
                <a:cubicBezTo>
                  <a:pt x="18642" y="22060"/>
                  <a:pt x="18891" y="22174"/>
                  <a:pt x="19139" y="22287"/>
                </a:cubicBezTo>
                <a:cubicBezTo>
                  <a:pt x="19384" y="22397"/>
                  <a:pt x="19625" y="22513"/>
                  <a:pt x="19862" y="22639"/>
                </a:cubicBezTo>
                <a:cubicBezTo>
                  <a:pt x="20135" y="22784"/>
                  <a:pt x="20398" y="22942"/>
                  <a:pt x="20666" y="23095"/>
                </a:cubicBezTo>
                <a:cubicBezTo>
                  <a:pt x="20682" y="23105"/>
                  <a:pt x="20702" y="23112"/>
                  <a:pt x="20720" y="23118"/>
                </a:cubicBezTo>
                <a:cubicBezTo>
                  <a:pt x="20765" y="23135"/>
                  <a:pt x="20798" y="23145"/>
                  <a:pt x="20825" y="23145"/>
                </a:cubicBezTo>
                <a:cubicBezTo>
                  <a:pt x="20877" y="23145"/>
                  <a:pt x="20902" y="23106"/>
                  <a:pt x="20931" y="23008"/>
                </a:cubicBezTo>
                <a:cubicBezTo>
                  <a:pt x="20941" y="23007"/>
                  <a:pt x="20951" y="23007"/>
                  <a:pt x="20960" y="23007"/>
                </a:cubicBezTo>
                <a:cubicBezTo>
                  <a:pt x="21126" y="23007"/>
                  <a:pt x="21245" y="23129"/>
                  <a:pt x="21386" y="23190"/>
                </a:cubicBezTo>
                <a:cubicBezTo>
                  <a:pt x="21446" y="23218"/>
                  <a:pt x="21498" y="23260"/>
                  <a:pt x="21556" y="23293"/>
                </a:cubicBezTo>
                <a:cubicBezTo>
                  <a:pt x="21647" y="23348"/>
                  <a:pt x="21741" y="23363"/>
                  <a:pt x="21852" y="23370"/>
                </a:cubicBezTo>
                <a:cubicBezTo>
                  <a:pt x="22026" y="23383"/>
                  <a:pt x="22199" y="23445"/>
                  <a:pt x="22367" y="23503"/>
                </a:cubicBezTo>
                <a:cubicBezTo>
                  <a:pt x="22472" y="23539"/>
                  <a:pt x="22564" y="23616"/>
                  <a:pt x="22670" y="23652"/>
                </a:cubicBezTo>
                <a:cubicBezTo>
                  <a:pt x="22701" y="23663"/>
                  <a:pt x="22727" y="23669"/>
                  <a:pt x="22747" y="23669"/>
                </a:cubicBezTo>
                <a:cubicBezTo>
                  <a:pt x="22804" y="23669"/>
                  <a:pt x="22824" y="23626"/>
                  <a:pt x="22831" y="23534"/>
                </a:cubicBezTo>
                <a:cubicBezTo>
                  <a:pt x="22836" y="23480"/>
                  <a:pt x="22846" y="23427"/>
                  <a:pt x="22856" y="23354"/>
                </a:cubicBezTo>
                <a:cubicBezTo>
                  <a:pt x="22964" y="23404"/>
                  <a:pt x="23057" y="23442"/>
                  <a:pt x="23144" y="23492"/>
                </a:cubicBezTo>
                <a:cubicBezTo>
                  <a:pt x="23328" y="23596"/>
                  <a:pt x="23509" y="23701"/>
                  <a:pt x="23688" y="23813"/>
                </a:cubicBezTo>
                <a:cubicBezTo>
                  <a:pt x="23783" y="23872"/>
                  <a:pt x="23869" y="23948"/>
                  <a:pt x="23963" y="24010"/>
                </a:cubicBezTo>
                <a:cubicBezTo>
                  <a:pt x="24006" y="24038"/>
                  <a:pt x="24050" y="24068"/>
                  <a:pt x="24093" y="24068"/>
                </a:cubicBezTo>
                <a:cubicBezTo>
                  <a:pt x="24127" y="24068"/>
                  <a:pt x="24161" y="24050"/>
                  <a:pt x="24194" y="24000"/>
                </a:cubicBezTo>
                <a:cubicBezTo>
                  <a:pt x="24198" y="23992"/>
                  <a:pt x="24213" y="23989"/>
                  <a:pt x="24232" y="23989"/>
                </a:cubicBezTo>
                <a:cubicBezTo>
                  <a:pt x="24256" y="23989"/>
                  <a:pt x="24287" y="23994"/>
                  <a:pt x="24308" y="24001"/>
                </a:cubicBezTo>
                <a:cubicBezTo>
                  <a:pt x="24523" y="24069"/>
                  <a:pt x="24736" y="24144"/>
                  <a:pt x="24951" y="24214"/>
                </a:cubicBezTo>
                <a:cubicBezTo>
                  <a:pt x="24989" y="24226"/>
                  <a:pt x="25029" y="24234"/>
                  <a:pt x="25069" y="24234"/>
                </a:cubicBezTo>
                <a:cubicBezTo>
                  <a:pt x="25072" y="24234"/>
                  <a:pt x="25075" y="24233"/>
                  <a:pt x="25077" y="24233"/>
                </a:cubicBezTo>
                <a:cubicBezTo>
                  <a:pt x="25239" y="24227"/>
                  <a:pt x="25396" y="24171"/>
                  <a:pt x="25351" y="23939"/>
                </a:cubicBezTo>
                <a:cubicBezTo>
                  <a:pt x="25345" y="23909"/>
                  <a:pt x="25346" y="23878"/>
                  <a:pt x="25342" y="23840"/>
                </a:cubicBezTo>
                <a:lnTo>
                  <a:pt x="25342" y="23840"/>
                </a:lnTo>
                <a:cubicBezTo>
                  <a:pt x="25391" y="23843"/>
                  <a:pt x="25433" y="23851"/>
                  <a:pt x="25475" y="23852"/>
                </a:cubicBezTo>
                <a:cubicBezTo>
                  <a:pt x="25578" y="23855"/>
                  <a:pt x="25680" y="23870"/>
                  <a:pt x="25784" y="23870"/>
                </a:cubicBezTo>
                <a:cubicBezTo>
                  <a:pt x="25836" y="23870"/>
                  <a:pt x="25889" y="23866"/>
                  <a:pt x="25944" y="23856"/>
                </a:cubicBezTo>
                <a:cubicBezTo>
                  <a:pt x="25971" y="23851"/>
                  <a:pt x="25998" y="23849"/>
                  <a:pt x="26026" y="23849"/>
                </a:cubicBezTo>
                <a:cubicBezTo>
                  <a:pt x="26166" y="23849"/>
                  <a:pt x="26316" y="23903"/>
                  <a:pt x="26461" y="23928"/>
                </a:cubicBezTo>
                <a:cubicBezTo>
                  <a:pt x="26498" y="23934"/>
                  <a:pt x="26535" y="23949"/>
                  <a:pt x="26575" y="23955"/>
                </a:cubicBezTo>
                <a:cubicBezTo>
                  <a:pt x="26598" y="23958"/>
                  <a:pt x="26619" y="23960"/>
                  <a:pt x="26636" y="23960"/>
                </a:cubicBezTo>
                <a:cubicBezTo>
                  <a:pt x="26708" y="23960"/>
                  <a:pt x="26729" y="23926"/>
                  <a:pt x="26745" y="23820"/>
                </a:cubicBezTo>
                <a:cubicBezTo>
                  <a:pt x="26897" y="23841"/>
                  <a:pt x="27049" y="23862"/>
                  <a:pt x="27200" y="23884"/>
                </a:cubicBezTo>
                <a:cubicBezTo>
                  <a:pt x="27318" y="23901"/>
                  <a:pt x="27437" y="23936"/>
                  <a:pt x="27554" y="23936"/>
                </a:cubicBezTo>
                <a:cubicBezTo>
                  <a:pt x="27563" y="23936"/>
                  <a:pt x="27572" y="23935"/>
                  <a:pt x="27581" y="23935"/>
                </a:cubicBezTo>
                <a:cubicBezTo>
                  <a:pt x="27774" y="23926"/>
                  <a:pt x="27820" y="23873"/>
                  <a:pt x="27742" y="23707"/>
                </a:cubicBezTo>
                <a:cubicBezTo>
                  <a:pt x="27655" y="23519"/>
                  <a:pt x="27562" y="23336"/>
                  <a:pt x="27471" y="23151"/>
                </a:cubicBezTo>
                <a:cubicBezTo>
                  <a:pt x="27445" y="23098"/>
                  <a:pt x="27419" y="23046"/>
                  <a:pt x="27393" y="22995"/>
                </a:cubicBezTo>
                <a:cubicBezTo>
                  <a:pt x="27584" y="22899"/>
                  <a:pt x="27594" y="22874"/>
                  <a:pt x="27483" y="22691"/>
                </a:cubicBezTo>
                <a:cubicBezTo>
                  <a:pt x="27349" y="22469"/>
                  <a:pt x="27208" y="22249"/>
                  <a:pt x="27069" y="22027"/>
                </a:cubicBezTo>
                <a:cubicBezTo>
                  <a:pt x="27053" y="22002"/>
                  <a:pt x="27040" y="21975"/>
                  <a:pt x="27023" y="21945"/>
                </a:cubicBezTo>
                <a:lnTo>
                  <a:pt x="27023" y="21945"/>
                </a:lnTo>
                <a:cubicBezTo>
                  <a:pt x="27343" y="21969"/>
                  <a:pt x="27653" y="21986"/>
                  <a:pt x="27963" y="22015"/>
                </a:cubicBezTo>
                <a:cubicBezTo>
                  <a:pt x="28102" y="22027"/>
                  <a:pt x="28239" y="22055"/>
                  <a:pt x="28376" y="22086"/>
                </a:cubicBezTo>
                <a:cubicBezTo>
                  <a:pt x="28540" y="22123"/>
                  <a:pt x="28700" y="22174"/>
                  <a:pt x="28862" y="22215"/>
                </a:cubicBezTo>
                <a:cubicBezTo>
                  <a:pt x="28910" y="22226"/>
                  <a:pt x="28963" y="22227"/>
                  <a:pt x="29013" y="22227"/>
                </a:cubicBezTo>
                <a:cubicBezTo>
                  <a:pt x="29114" y="22227"/>
                  <a:pt x="29180" y="22194"/>
                  <a:pt x="29162" y="22074"/>
                </a:cubicBezTo>
                <a:cubicBezTo>
                  <a:pt x="29157" y="22042"/>
                  <a:pt x="29167" y="22006"/>
                  <a:pt x="29170" y="21960"/>
                </a:cubicBezTo>
                <a:cubicBezTo>
                  <a:pt x="29198" y="21960"/>
                  <a:pt x="29223" y="21959"/>
                  <a:pt x="29248" y="21959"/>
                </a:cubicBezTo>
                <a:cubicBezTo>
                  <a:pt x="29266" y="21959"/>
                  <a:pt x="29283" y="21959"/>
                  <a:pt x="29301" y="21961"/>
                </a:cubicBezTo>
                <a:cubicBezTo>
                  <a:pt x="29589" y="21986"/>
                  <a:pt x="29875" y="22014"/>
                  <a:pt x="30163" y="22041"/>
                </a:cubicBezTo>
                <a:cubicBezTo>
                  <a:pt x="30202" y="22045"/>
                  <a:pt x="30242" y="22050"/>
                  <a:pt x="30281" y="22050"/>
                </a:cubicBezTo>
                <a:cubicBezTo>
                  <a:pt x="30443" y="22050"/>
                  <a:pt x="30462" y="22033"/>
                  <a:pt x="30484" y="21871"/>
                </a:cubicBezTo>
                <a:cubicBezTo>
                  <a:pt x="30693" y="21847"/>
                  <a:pt x="30906" y="21829"/>
                  <a:pt x="31117" y="21798"/>
                </a:cubicBezTo>
                <a:cubicBezTo>
                  <a:pt x="31216" y="21783"/>
                  <a:pt x="31314" y="21749"/>
                  <a:pt x="31407" y="21713"/>
                </a:cubicBezTo>
                <a:cubicBezTo>
                  <a:pt x="31506" y="21676"/>
                  <a:pt x="31523" y="21599"/>
                  <a:pt x="31482" y="21503"/>
                </a:cubicBezTo>
                <a:cubicBezTo>
                  <a:pt x="31328" y="21138"/>
                  <a:pt x="31174" y="20771"/>
                  <a:pt x="31020" y="20406"/>
                </a:cubicBezTo>
                <a:cubicBezTo>
                  <a:pt x="31011" y="20384"/>
                  <a:pt x="31007" y="20363"/>
                  <a:pt x="31002" y="20345"/>
                </a:cubicBezTo>
                <a:cubicBezTo>
                  <a:pt x="31278" y="20312"/>
                  <a:pt x="31546" y="20283"/>
                  <a:pt x="31815" y="20244"/>
                </a:cubicBezTo>
                <a:cubicBezTo>
                  <a:pt x="31853" y="20239"/>
                  <a:pt x="31885" y="20190"/>
                  <a:pt x="31920" y="20162"/>
                </a:cubicBezTo>
                <a:cubicBezTo>
                  <a:pt x="31946" y="20139"/>
                  <a:pt x="31971" y="20107"/>
                  <a:pt x="32000" y="20100"/>
                </a:cubicBezTo>
                <a:cubicBezTo>
                  <a:pt x="32138" y="20071"/>
                  <a:pt x="32277" y="20051"/>
                  <a:pt x="32414" y="20024"/>
                </a:cubicBezTo>
                <a:cubicBezTo>
                  <a:pt x="32488" y="20010"/>
                  <a:pt x="32561" y="19998"/>
                  <a:pt x="32629" y="19970"/>
                </a:cubicBezTo>
                <a:cubicBezTo>
                  <a:pt x="32813" y="19898"/>
                  <a:pt x="32843" y="19840"/>
                  <a:pt x="32805" y="19630"/>
                </a:cubicBezTo>
                <a:cubicBezTo>
                  <a:pt x="33025" y="19620"/>
                  <a:pt x="33242" y="19599"/>
                  <a:pt x="33459" y="19599"/>
                </a:cubicBezTo>
                <a:cubicBezTo>
                  <a:pt x="33481" y="19599"/>
                  <a:pt x="33503" y="19599"/>
                  <a:pt x="33526" y="19599"/>
                </a:cubicBezTo>
                <a:cubicBezTo>
                  <a:pt x="33888" y="19608"/>
                  <a:pt x="34250" y="19639"/>
                  <a:pt x="34611" y="19654"/>
                </a:cubicBezTo>
                <a:cubicBezTo>
                  <a:pt x="34654" y="19656"/>
                  <a:pt x="34697" y="19656"/>
                  <a:pt x="34740" y="19656"/>
                </a:cubicBezTo>
                <a:cubicBezTo>
                  <a:pt x="34854" y="19656"/>
                  <a:pt x="34968" y="19651"/>
                  <a:pt x="35079" y="19639"/>
                </a:cubicBezTo>
                <a:cubicBezTo>
                  <a:pt x="35156" y="19632"/>
                  <a:pt x="35238" y="19598"/>
                  <a:pt x="35306" y="19558"/>
                </a:cubicBezTo>
                <a:cubicBezTo>
                  <a:pt x="35377" y="19517"/>
                  <a:pt x="35362" y="19452"/>
                  <a:pt x="35290" y="19427"/>
                </a:cubicBezTo>
                <a:cubicBezTo>
                  <a:pt x="35143" y="19377"/>
                  <a:pt x="35030" y="19257"/>
                  <a:pt x="34860" y="19246"/>
                </a:cubicBezTo>
                <a:cubicBezTo>
                  <a:pt x="34785" y="19241"/>
                  <a:pt x="34713" y="19170"/>
                  <a:pt x="34638" y="19133"/>
                </a:cubicBezTo>
                <a:cubicBezTo>
                  <a:pt x="34204" y="18914"/>
                  <a:pt x="33766" y="18702"/>
                  <a:pt x="33335" y="18477"/>
                </a:cubicBezTo>
                <a:cubicBezTo>
                  <a:pt x="33213" y="18413"/>
                  <a:pt x="33110" y="18313"/>
                  <a:pt x="32985" y="18221"/>
                </a:cubicBezTo>
                <a:cubicBezTo>
                  <a:pt x="33020" y="18188"/>
                  <a:pt x="33048" y="18153"/>
                  <a:pt x="33084" y="18127"/>
                </a:cubicBezTo>
                <a:cubicBezTo>
                  <a:pt x="33175" y="18063"/>
                  <a:pt x="33175" y="17987"/>
                  <a:pt x="33111" y="17907"/>
                </a:cubicBezTo>
                <a:cubicBezTo>
                  <a:pt x="33062" y="17843"/>
                  <a:pt x="33012" y="17770"/>
                  <a:pt x="32946" y="17729"/>
                </a:cubicBezTo>
                <a:cubicBezTo>
                  <a:pt x="32654" y="17546"/>
                  <a:pt x="32368" y="17353"/>
                  <a:pt x="32029" y="17253"/>
                </a:cubicBezTo>
                <a:cubicBezTo>
                  <a:pt x="31890" y="17214"/>
                  <a:pt x="31763" y="17127"/>
                  <a:pt x="31629" y="17060"/>
                </a:cubicBezTo>
                <a:cubicBezTo>
                  <a:pt x="31770" y="16893"/>
                  <a:pt x="31913" y="16722"/>
                  <a:pt x="32062" y="16552"/>
                </a:cubicBezTo>
                <a:cubicBezTo>
                  <a:pt x="32123" y="16481"/>
                  <a:pt x="32127" y="16424"/>
                  <a:pt x="32070" y="16347"/>
                </a:cubicBezTo>
                <a:cubicBezTo>
                  <a:pt x="31962" y="16203"/>
                  <a:pt x="31808" y="16134"/>
                  <a:pt x="31648" y="16074"/>
                </a:cubicBezTo>
                <a:cubicBezTo>
                  <a:pt x="31481" y="16013"/>
                  <a:pt x="31315" y="15954"/>
                  <a:pt x="31146" y="15897"/>
                </a:cubicBezTo>
                <a:cubicBezTo>
                  <a:pt x="31079" y="15875"/>
                  <a:pt x="31011" y="15862"/>
                  <a:pt x="30933" y="15843"/>
                </a:cubicBezTo>
                <a:cubicBezTo>
                  <a:pt x="30936" y="15815"/>
                  <a:pt x="30939" y="15781"/>
                  <a:pt x="30945" y="15749"/>
                </a:cubicBezTo>
                <a:cubicBezTo>
                  <a:pt x="30974" y="15607"/>
                  <a:pt x="30954" y="15575"/>
                  <a:pt x="30821" y="15539"/>
                </a:cubicBezTo>
                <a:cubicBezTo>
                  <a:pt x="30604" y="15482"/>
                  <a:pt x="30401" y="15391"/>
                  <a:pt x="30219" y="15254"/>
                </a:cubicBezTo>
                <a:cubicBezTo>
                  <a:pt x="30168" y="15215"/>
                  <a:pt x="30087" y="15216"/>
                  <a:pt x="30024" y="15201"/>
                </a:cubicBezTo>
                <a:cubicBezTo>
                  <a:pt x="30066" y="15117"/>
                  <a:pt x="30113" y="15029"/>
                  <a:pt x="30154" y="14936"/>
                </a:cubicBezTo>
                <a:cubicBezTo>
                  <a:pt x="30188" y="14863"/>
                  <a:pt x="30168" y="14796"/>
                  <a:pt x="30100" y="14755"/>
                </a:cubicBezTo>
                <a:cubicBezTo>
                  <a:pt x="30027" y="14711"/>
                  <a:pt x="29951" y="14671"/>
                  <a:pt x="29871" y="14642"/>
                </a:cubicBezTo>
                <a:cubicBezTo>
                  <a:pt x="29696" y="14576"/>
                  <a:pt x="29519" y="14520"/>
                  <a:pt x="29343" y="14459"/>
                </a:cubicBezTo>
                <a:cubicBezTo>
                  <a:pt x="29331" y="14455"/>
                  <a:pt x="29321" y="14449"/>
                  <a:pt x="29309" y="14449"/>
                </a:cubicBezTo>
                <a:cubicBezTo>
                  <a:pt x="29183" y="14449"/>
                  <a:pt x="29067" y="14439"/>
                  <a:pt x="28979" y="14320"/>
                </a:cubicBezTo>
                <a:cubicBezTo>
                  <a:pt x="28962" y="14296"/>
                  <a:pt x="28915" y="14294"/>
                  <a:pt x="28866" y="14294"/>
                </a:cubicBezTo>
                <a:cubicBezTo>
                  <a:pt x="28855" y="14294"/>
                  <a:pt x="28844" y="14294"/>
                  <a:pt x="28832" y="14294"/>
                </a:cubicBezTo>
                <a:cubicBezTo>
                  <a:pt x="28813" y="14294"/>
                  <a:pt x="28795" y="14294"/>
                  <a:pt x="28778" y="14292"/>
                </a:cubicBezTo>
                <a:cubicBezTo>
                  <a:pt x="28695" y="14282"/>
                  <a:pt x="28612" y="14273"/>
                  <a:pt x="28511" y="14261"/>
                </a:cubicBezTo>
                <a:cubicBezTo>
                  <a:pt x="28683" y="14045"/>
                  <a:pt x="28841" y="13853"/>
                  <a:pt x="28989" y="13654"/>
                </a:cubicBezTo>
                <a:cubicBezTo>
                  <a:pt x="29011" y="13625"/>
                  <a:pt x="28981" y="13558"/>
                  <a:pt x="28976" y="13512"/>
                </a:cubicBezTo>
                <a:cubicBezTo>
                  <a:pt x="29088" y="13277"/>
                  <a:pt x="29206" y="13038"/>
                  <a:pt x="29319" y="12795"/>
                </a:cubicBezTo>
                <a:cubicBezTo>
                  <a:pt x="29329" y="12771"/>
                  <a:pt x="29315" y="12724"/>
                  <a:pt x="29298" y="12700"/>
                </a:cubicBezTo>
                <a:cubicBezTo>
                  <a:pt x="29222" y="12597"/>
                  <a:pt x="29124" y="12530"/>
                  <a:pt x="28990" y="12508"/>
                </a:cubicBezTo>
                <a:cubicBezTo>
                  <a:pt x="28860" y="12488"/>
                  <a:pt x="28732" y="12440"/>
                  <a:pt x="28603" y="12406"/>
                </a:cubicBezTo>
                <a:cubicBezTo>
                  <a:pt x="28537" y="12390"/>
                  <a:pt x="28469" y="12379"/>
                  <a:pt x="28402" y="12364"/>
                </a:cubicBezTo>
                <a:cubicBezTo>
                  <a:pt x="28435" y="12246"/>
                  <a:pt x="28404" y="12191"/>
                  <a:pt x="28265" y="12179"/>
                </a:cubicBezTo>
                <a:cubicBezTo>
                  <a:pt x="27992" y="12153"/>
                  <a:pt x="27719" y="12140"/>
                  <a:pt x="27455" y="12122"/>
                </a:cubicBezTo>
                <a:cubicBezTo>
                  <a:pt x="27486" y="12046"/>
                  <a:pt x="27527" y="11949"/>
                  <a:pt x="27566" y="11850"/>
                </a:cubicBezTo>
                <a:cubicBezTo>
                  <a:pt x="27608" y="11746"/>
                  <a:pt x="27585" y="11670"/>
                  <a:pt x="27477" y="11640"/>
                </a:cubicBezTo>
                <a:cubicBezTo>
                  <a:pt x="27321" y="11598"/>
                  <a:pt x="27160" y="11555"/>
                  <a:pt x="27000" y="11547"/>
                </a:cubicBezTo>
                <a:cubicBezTo>
                  <a:pt x="26943" y="11544"/>
                  <a:pt x="26885" y="11543"/>
                  <a:pt x="26827" y="11543"/>
                </a:cubicBezTo>
                <a:cubicBezTo>
                  <a:pt x="26652" y="11543"/>
                  <a:pt x="26478" y="11554"/>
                  <a:pt x="26303" y="11562"/>
                </a:cubicBezTo>
                <a:cubicBezTo>
                  <a:pt x="26228" y="11564"/>
                  <a:pt x="26154" y="11586"/>
                  <a:pt x="26072" y="11600"/>
                </a:cubicBezTo>
                <a:cubicBezTo>
                  <a:pt x="26033" y="11529"/>
                  <a:pt x="26006" y="11496"/>
                  <a:pt x="25945" y="11496"/>
                </a:cubicBezTo>
                <a:cubicBezTo>
                  <a:pt x="25903" y="11496"/>
                  <a:pt x="25845" y="11512"/>
                  <a:pt x="25754" y="11542"/>
                </a:cubicBezTo>
                <a:cubicBezTo>
                  <a:pt x="25596" y="11595"/>
                  <a:pt x="25445" y="11664"/>
                  <a:pt x="25286" y="11711"/>
                </a:cubicBezTo>
                <a:cubicBezTo>
                  <a:pt x="25145" y="11753"/>
                  <a:pt x="24999" y="11778"/>
                  <a:pt x="24854" y="11811"/>
                </a:cubicBezTo>
                <a:cubicBezTo>
                  <a:pt x="24881" y="11697"/>
                  <a:pt x="24907" y="11586"/>
                  <a:pt x="24937" y="11475"/>
                </a:cubicBezTo>
                <a:cubicBezTo>
                  <a:pt x="24961" y="11381"/>
                  <a:pt x="24920" y="11320"/>
                  <a:pt x="24830" y="11317"/>
                </a:cubicBezTo>
                <a:cubicBezTo>
                  <a:pt x="24795" y="11316"/>
                  <a:pt x="24760" y="11315"/>
                  <a:pt x="24726" y="11315"/>
                </a:cubicBezTo>
                <a:cubicBezTo>
                  <a:pt x="24587" y="11315"/>
                  <a:pt x="24448" y="11323"/>
                  <a:pt x="24309" y="11329"/>
                </a:cubicBezTo>
                <a:cubicBezTo>
                  <a:pt x="24206" y="11332"/>
                  <a:pt x="24101" y="11335"/>
                  <a:pt x="24000" y="11356"/>
                </a:cubicBezTo>
                <a:cubicBezTo>
                  <a:pt x="23738" y="11411"/>
                  <a:pt x="23480" y="11475"/>
                  <a:pt x="23216" y="11537"/>
                </a:cubicBezTo>
                <a:cubicBezTo>
                  <a:pt x="23218" y="11527"/>
                  <a:pt x="23231" y="11504"/>
                  <a:pt x="23227" y="11485"/>
                </a:cubicBezTo>
                <a:cubicBezTo>
                  <a:pt x="23219" y="11448"/>
                  <a:pt x="23213" y="11401"/>
                  <a:pt x="23188" y="11384"/>
                </a:cubicBezTo>
                <a:cubicBezTo>
                  <a:pt x="23160" y="11365"/>
                  <a:pt x="23119" y="11351"/>
                  <a:pt x="23082" y="11351"/>
                </a:cubicBezTo>
                <a:cubicBezTo>
                  <a:pt x="23075" y="11351"/>
                  <a:pt x="23068" y="11352"/>
                  <a:pt x="23062" y="11353"/>
                </a:cubicBezTo>
                <a:cubicBezTo>
                  <a:pt x="23017" y="11360"/>
                  <a:pt x="22975" y="11393"/>
                  <a:pt x="22934" y="11417"/>
                </a:cubicBezTo>
                <a:cubicBezTo>
                  <a:pt x="22735" y="11528"/>
                  <a:pt x="22517" y="11559"/>
                  <a:pt x="22291" y="11579"/>
                </a:cubicBezTo>
                <a:cubicBezTo>
                  <a:pt x="22028" y="11604"/>
                  <a:pt x="21767" y="11660"/>
                  <a:pt x="21503" y="11690"/>
                </a:cubicBezTo>
                <a:cubicBezTo>
                  <a:pt x="21428" y="11697"/>
                  <a:pt x="21357" y="11670"/>
                  <a:pt x="21367" y="11784"/>
                </a:cubicBezTo>
                <a:cubicBezTo>
                  <a:pt x="21322" y="11754"/>
                  <a:pt x="21272" y="11739"/>
                  <a:pt x="21223" y="11739"/>
                </a:cubicBezTo>
                <a:cubicBezTo>
                  <a:pt x="21160" y="11739"/>
                  <a:pt x="21097" y="11763"/>
                  <a:pt x="21045" y="11810"/>
                </a:cubicBezTo>
                <a:cubicBezTo>
                  <a:pt x="21022" y="11830"/>
                  <a:pt x="20980" y="11834"/>
                  <a:pt x="20948" y="11842"/>
                </a:cubicBezTo>
                <a:cubicBezTo>
                  <a:pt x="20843" y="11866"/>
                  <a:pt x="20738" y="11885"/>
                  <a:pt x="20635" y="11913"/>
                </a:cubicBezTo>
                <a:cubicBezTo>
                  <a:pt x="20547" y="11937"/>
                  <a:pt x="20464" y="11972"/>
                  <a:pt x="20384" y="12005"/>
                </a:cubicBezTo>
                <a:cubicBezTo>
                  <a:pt x="20326" y="12018"/>
                  <a:pt x="20256" y="12015"/>
                  <a:pt x="20212" y="12047"/>
                </a:cubicBezTo>
                <a:cubicBezTo>
                  <a:pt x="20206" y="12052"/>
                  <a:pt x="20200" y="12053"/>
                  <a:pt x="20193" y="12053"/>
                </a:cubicBezTo>
                <a:cubicBezTo>
                  <a:pt x="20159" y="12053"/>
                  <a:pt x="20115" y="12009"/>
                  <a:pt x="20090" y="12009"/>
                </a:cubicBezTo>
                <a:cubicBezTo>
                  <a:pt x="20077" y="12009"/>
                  <a:pt x="20069" y="12021"/>
                  <a:pt x="20069" y="12056"/>
                </a:cubicBezTo>
                <a:cubicBezTo>
                  <a:pt x="20017" y="12069"/>
                  <a:pt x="19969" y="12096"/>
                  <a:pt x="19939" y="12096"/>
                </a:cubicBezTo>
                <a:cubicBezTo>
                  <a:pt x="19932" y="12096"/>
                  <a:pt x="19926" y="12094"/>
                  <a:pt x="19922" y="12092"/>
                </a:cubicBezTo>
                <a:cubicBezTo>
                  <a:pt x="19894" y="12074"/>
                  <a:pt x="19868" y="12068"/>
                  <a:pt x="19842" y="12068"/>
                </a:cubicBezTo>
                <a:cubicBezTo>
                  <a:pt x="19785" y="12068"/>
                  <a:pt x="19731" y="12098"/>
                  <a:pt x="19676" y="12098"/>
                </a:cubicBezTo>
                <a:cubicBezTo>
                  <a:pt x="19675" y="12098"/>
                  <a:pt x="19674" y="12098"/>
                  <a:pt x="19674" y="12098"/>
                </a:cubicBezTo>
                <a:cubicBezTo>
                  <a:pt x="19453" y="12094"/>
                  <a:pt x="19231" y="12076"/>
                  <a:pt x="19010" y="12063"/>
                </a:cubicBezTo>
                <a:cubicBezTo>
                  <a:pt x="18969" y="12061"/>
                  <a:pt x="18929" y="12052"/>
                  <a:pt x="18883" y="12022"/>
                </a:cubicBezTo>
                <a:cubicBezTo>
                  <a:pt x="19024" y="11950"/>
                  <a:pt x="19163" y="11878"/>
                  <a:pt x="19303" y="11808"/>
                </a:cubicBezTo>
                <a:cubicBezTo>
                  <a:pt x="19508" y="11703"/>
                  <a:pt x="19714" y="11602"/>
                  <a:pt x="19920" y="11499"/>
                </a:cubicBezTo>
                <a:cubicBezTo>
                  <a:pt x="20066" y="11425"/>
                  <a:pt x="20218" y="11362"/>
                  <a:pt x="20358" y="11279"/>
                </a:cubicBezTo>
                <a:cubicBezTo>
                  <a:pt x="20636" y="11113"/>
                  <a:pt x="20899" y="10925"/>
                  <a:pt x="21180" y="10763"/>
                </a:cubicBezTo>
                <a:cubicBezTo>
                  <a:pt x="21398" y="10637"/>
                  <a:pt x="21633" y="10537"/>
                  <a:pt x="21860" y="10425"/>
                </a:cubicBezTo>
                <a:cubicBezTo>
                  <a:pt x="21923" y="10394"/>
                  <a:pt x="21989" y="10365"/>
                  <a:pt x="22045" y="10326"/>
                </a:cubicBezTo>
                <a:cubicBezTo>
                  <a:pt x="22072" y="10305"/>
                  <a:pt x="22082" y="10260"/>
                  <a:pt x="22088" y="10216"/>
                </a:cubicBezTo>
                <a:cubicBezTo>
                  <a:pt x="22324" y="10103"/>
                  <a:pt x="22523" y="9931"/>
                  <a:pt x="22714" y="9746"/>
                </a:cubicBezTo>
                <a:cubicBezTo>
                  <a:pt x="22786" y="9675"/>
                  <a:pt x="22878" y="9626"/>
                  <a:pt x="22961" y="9568"/>
                </a:cubicBezTo>
                <a:cubicBezTo>
                  <a:pt x="22985" y="9552"/>
                  <a:pt x="23010" y="9542"/>
                  <a:pt x="23033" y="9529"/>
                </a:cubicBezTo>
                <a:cubicBezTo>
                  <a:pt x="23211" y="9417"/>
                  <a:pt x="23216" y="9336"/>
                  <a:pt x="23053" y="9221"/>
                </a:cubicBezTo>
                <a:cubicBezTo>
                  <a:pt x="23033" y="9207"/>
                  <a:pt x="23014" y="9195"/>
                  <a:pt x="23006" y="9190"/>
                </a:cubicBezTo>
                <a:cubicBezTo>
                  <a:pt x="23229" y="9011"/>
                  <a:pt x="23439" y="8822"/>
                  <a:pt x="23671" y="8660"/>
                </a:cubicBezTo>
                <a:cubicBezTo>
                  <a:pt x="23839" y="8543"/>
                  <a:pt x="24032" y="8462"/>
                  <a:pt x="24215" y="8366"/>
                </a:cubicBezTo>
                <a:cubicBezTo>
                  <a:pt x="24253" y="8346"/>
                  <a:pt x="24294" y="8332"/>
                  <a:pt x="24331" y="8309"/>
                </a:cubicBezTo>
                <a:cubicBezTo>
                  <a:pt x="24500" y="8203"/>
                  <a:pt x="24510" y="8161"/>
                  <a:pt x="24396" y="8004"/>
                </a:cubicBezTo>
                <a:cubicBezTo>
                  <a:pt x="24652" y="7865"/>
                  <a:pt x="24807" y="7632"/>
                  <a:pt x="24961" y="7401"/>
                </a:cubicBezTo>
                <a:cubicBezTo>
                  <a:pt x="25070" y="7235"/>
                  <a:pt x="25038" y="7127"/>
                  <a:pt x="24876" y="7018"/>
                </a:cubicBezTo>
                <a:cubicBezTo>
                  <a:pt x="24786" y="6957"/>
                  <a:pt x="24698" y="6892"/>
                  <a:pt x="24603" y="6838"/>
                </a:cubicBezTo>
                <a:cubicBezTo>
                  <a:pt x="24528" y="6795"/>
                  <a:pt x="24444" y="6767"/>
                  <a:pt x="24364" y="6732"/>
                </a:cubicBezTo>
                <a:cubicBezTo>
                  <a:pt x="24638" y="6561"/>
                  <a:pt x="24797" y="6270"/>
                  <a:pt x="25012" y="6031"/>
                </a:cubicBezTo>
                <a:cubicBezTo>
                  <a:pt x="25168" y="5858"/>
                  <a:pt x="25339" y="5698"/>
                  <a:pt x="25505" y="5533"/>
                </a:cubicBezTo>
                <a:cubicBezTo>
                  <a:pt x="25723" y="5317"/>
                  <a:pt x="25722" y="5282"/>
                  <a:pt x="25471" y="5106"/>
                </a:cubicBezTo>
                <a:cubicBezTo>
                  <a:pt x="25616" y="4941"/>
                  <a:pt x="25758" y="4773"/>
                  <a:pt x="25906" y="4612"/>
                </a:cubicBezTo>
                <a:cubicBezTo>
                  <a:pt x="26026" y="4480"/>
                  <a:pt x="26028" y="4462"/>
                  <a:pt x="25929" y="4366"/>
                </a:cubicBezTo>
                <a:cubicBezTo>
                  <a:pt x="26074" y="4150"/>
                  <a:pt x="26227" y="3944"/>
                  <a:pt x="26356" y="3724"/>
                </a:cubicBezTo>
                <a:cubicBezTo>
                  <a:pt x="26428" y="3602"/>
                  <a:pt x="26388" y="3551"/>
                  <a:pt x="26247" y="3485"/>
                </a:cubicBezTo>
                <a:cubicBezTo>
                  <a:pt x="26125" y="3429"/>
                  <a:pt x="26009" y="3364"/>
                  <a:pt x="25882" y="3300"/>
                </a:cubicBezTo>
                <a:cubicBezTo>
                  <a:pt x="26072" y="3060"/>
                  <a:pt x="26272" y="2811"/>
                  <a:pt x="26475" y="2555"/>
                </a:cubicBezTo>
                <a:cubicBezTo>
                  <a:pt x="26447" y="2535"/>
                  <a:pt x="26419" y="2517"/>
                  <a:pt x="26406" y="2507"/>
                </a:cubicBezTo>
                <a:cubicBezTo>
                  <a:pt x="26524" y="2230"/>
                  <a:pt x="26783" y="2028"/>
                  <a:pt x="26812" y="1704"/>
                </a:cubicBezTo>
                <a:cubicBezTo>
                  <a:pt x="26820" y="1598"/>
                  <a:pt x="26820" y="1598"/>
                  <a:pt x="26727" y="1573"/>
                </a:cubicBezTo>
                <a:cubicBezTo>
                  <a:pt x="26910" y="1289"/>
                  <a:pt x="27092" y="1001"/>
                  <a:pt x="27280" y="717"/>
                </a:cubicBezTo>
                <a:cubicBezTo>
                  <a:pt x="27386" y="555"/>
                  <a:pt x="27509" y="400"/>
                  <a:pt x="27612" y="236"/>
                </a:cubicBezTo>
                <a:cubicBezTo>
                  <a:pt x="27652" y="172"/>
                  <a:pt x="27658" y="89"/>
                  <a:pt x="27681" y="13"/>
                </a:cubicBezTo>
                <a:cubicBezTo>
                  <a:pt x="27634" y="12"/>
                  <a:pt x="27583" y="1"/>
                  <a:pt x="27537" y="1"/>
                </a:cubicBezTo>
                <a:close/>
              </a:path>
            </a:pathLst>
          </a:custGeom>
          <a:solidFill>
            <a:srgbClr val="689A69">
              <a:alpha val="46666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" name="Google Shape;159;p38"/>
          <p:cNvSpPr/>
          <p:nvPr/>
        </p:nvSpPr>
        <p:spPr>
          <a:xfrm rot="10800000">
            <a:off x="0" y="-486775"/>
            <a:ext cx="1065221" cy="931788"/>
          </a:xfrm>
          <a:custGeom>
            <a:avLst/>
            <a:gdLst/>
            <a:ahLst/>
            <a:cxnLst/>
            <a:rect l="l" t="t" r="r" b="b"/>
            <a:pathLst>
              <a:path w="37521" h="32821" extrusionOk="0">
                <a:moveTo>
                  <a:pt x="26707" y="0"/>
                </a:moveTo>
                <a:cubicBezTo>
                  <a:pt x="26685" y="0"/>
                  <a:pt x="26661" y="13"/>
                  <a:pt x="26641" y="39"/>
                </a:cubicBezTo>
                <a:cubicBezTo>
                  <a:pt x="26545" y="161"/>
                  <a:pt x="26394" y="228"/>
                  <a:pt x="26328" y="385"/>
                </a:cubicBezTo>
                <a:cubicBezTo>
                  <a:pt x="26298" y="456"/>
                  <a:pt x="26209" y="499"/>
                  <a:pt x="26148" y="559"/>
                </a:cubicBezTo>
                <a:cubicBezTo>
                  <a:pt x="25798" y="898"/>
                  <a:pt x="25454" y="1240"/>
                  <a:pt x="25100" y="1573"/>
                </a:cubicBezTo>
                <a:cubicBezTo>
                  <a:pt x="25000" y="1667"/>
                  <a:pt x="24872" y="1732"/>
                  <a:pt x="24744" y="1819"/>
                </a:cubicBezTo>
                <a:cubicBezTo>
                  <a:pt x="24724" y="1776"/>
                  <a:pt x="24701" y="1738"/>
                  <a:pt x="24688" y="1696"/>
                </a:cubicBezTo>
                <a:cubicBezTo>
                  <a:pt x="24665" y="1619"/>
                  <a:pt x="24621" y="1584"/>
                  <a:pt x="24562" y="1584"/>
                </a:cubicBezTo>
                <a:cubicBezTo>
                  <a:pt x="24540" y="1584"/>
                  <a:pt x="24516" y="1589"/>
                  <a:pt x="24490" y="1598"/>
                </a:cubicBezTo>
                <a:cubicBezTo>
                  <a:pt x="24413" y="1625"/>
                  <a:pt x="24327" y="1645"/>
                  <a:pt x="24266" y="1694"/>
                </a:cubicBezTo>
                <a:cubicBezTo>
                  <a:pt x="23997" y="1910"/>
                  <a:pt x="23720" y="2118"/>
                  <a:pt x="23515" y="2406"/>
                </a:cubicBezTo>
                <a:cubicBezTo>
                  <a:pt x="23432" y="2524"/>
                  <a:pt x="23308" y="2614"/>
                  <a:pt x="23200" y="2717"/>
                </a:cubicBezTo>
                <a:cubicBezTo>
                  <a:pt x="23090" y="2530"/>
                  <a:pt x="22973" y="2337"/>
                  <a:pt x="22862" y="2141"/>
                </a:cubicBezTo>
                <a:cubicBezTo>
                  <a:pt x="22829" y="2082"/>
                  <a:pt x="22792" y="2054"/>
                  <a:pt x="22740" y="2054"/>
                </a:cubicBezTo>
                <a:cubicBezTo>
                  <a:pt x="22719" y="2054"/>
                  <a:pt x="22696" y="2059"/>
                  <a:pt x="22670" y="2067"/>
                </a:cubicBezTo>
                <a:cubicBezTo>
                  <a:pt x="22500" y="2123"/>
                  <a:pt x="22383" y="2243"/>
                  <a:pt x="22274" y="2376"/>
                </a:cubicBezTo>
                <a:cubicBezTo>
                  <a:pt x="22162" y="2512"/>
                  <a:pt x="22052" y="2651"/>
                  <a:pt x="21943" y="2792"/>
                </a:cubicBezTo>
                <a:cubicBezTo>
                  <a:pt x="21900" y="2846"/>
                  <a:pt x="21866" y="2908"/>
                  <a:pt x="21822" y="2975"/>
                </a:cubicBezTo>
                <a:cubicBezTo>
                  <a:pt x="21796" y="2962"/>
                  <a:pt x="21765" y="2948"/>
                  <a:pt x="21737" y="2932"/>
                </a:cubicBezTo>
                <a:cubicBezTo>
                  <a:pt x="21685" y="2900"/>
                  <a:pt x="21648" y="2884"/>
                  <a:pt x="21616" y="2884"/>
                </a:cubicBezTo>
                <a:cubicBezTo>
                  <a:pt x="21574" y="2884"/>
                  <a:pt x="21543" y="2914"/>
                  <a:pt x="21498" y="2980"/>
                </a:cubicBezTo>
                <a:cubicBezTo>
                  <a:pt x="21370" y="3167"/>
                  <a:pt x="21220" y="3328"/>
                  <a:pt x="21029" y="3455"/>
                </a:cubicBezTo>
                <a:cubicBezTo>
                  <a:pt x="20977" y="3489"/>
                  <a:pt x="20952" y="3565"/>
                  <a:pt x="20916" y="3621"/>
                </a:cubicBezTo>
                <a:cubicBezTo>
                  <a:pt x="20850" y="3555"/>
                  <a:pt x="20782" y="3481"/>
                  <a:pt x="20709" y="3411"/>
                </a:cubicBezTo>
                <a:cubicBezTo>
                  <a:pt x="20679" y="3382"/>
                  <a:pt x="20645" y="3367"/>
                  <a:pt x="20610" y="3367"/>
                </a:cubicBezTo>
                <a:cubicBezTo>
                  <a:pt x="20580" y="3367"/>
                  <a:pt x="20549" y="3378"/>
                  <a:pt x="20520" y="3402"/>
                </a:cubicBezTo>
                <a:cubicBezTo>
                  <a:pt x="20456" y="3456"/>
                  <a:pt x="20393" y="3515"/>
                  <a:pt x="20339" y="3581"/>
                </a:cubicBezTo>
                <a:cubicBezTo>
                  <a:pt x="20221" y="3725"/>
                  <a:pt x="20108" y="3874"/>
                  <a:pt x="19993" y="4021"/>
                </a:cubicBezTo>
                <a:cubicBezTo>
                  <a:pt x="19986" y="4029"/>
                  <a:pt x="19976" y="4039"/>
                  <a:pt x="19973" y="4049"/>
                </a:cubicBezTo>
                <a:cubicBezTo>
                  <a:pt x="19932" y="4168"/>
                  <a:pt x="19885" y="4274"/>
                  <a:pt x="19742" y="4319"/>
                </a:cubicBezTo>
                <a:cubicBezTo>
                  <a:pt x="19697" y="4333"/>
                  <a:pt x="19680" y="4436"/>
                  <a:pt x="19650" y="4500"/>
                </a:cubicBezTo>
                <a:cubicBezTo>
                  <a:pt x="19614" y="4575"/>
                  <a:pt x="19577" y="4651"/>
                  <a:pt x="19532" y="4742"/>
                </a:cubicBezTo>
                <a:cubicBezTo>
                  <a:pt x="19384" y="4508"/>
                  <a:pt x="19256" y="4296"/>
                  <a:pt x="19116" y="4090"/>
                </a:cubicBezTo>
                <a:cubicBezTo>
                  <a:pt x="19095" y="4060"/>
                  <a:pt x="19022" y="4065"/>
                  <a:pt x="18978" y="4057"/>
                </a:cubicBezTo>
                <a:cubicBezTo>
                  <a:pt x="18795" y="3873"/>
                  <a:pt x="18605" y="3683"/>
                  <a:pt x="18414" y="3497"/>
                </a:cubicBezTo>
                <a:cubicBezTo>
                  <a:pt x="18401" y="3485"/>
                  <a:pt x="18377" y="3479"/>
                  <a:pt x="18354" y="3479"/>
                </a:cubicBezTo>
                <a:cubicBezTo>
                  <a:pt x="18341" y="3479"/>
                  <a:pt x="18328" y="3481"/>
                  <a:pt x="18317" y="3484"/>
                </a:cubicBezTo>
                <a:cubicBezTo>
                  <a:pt x="18194" y="3522"/>
                  <a:pt x="18098" y="3591"/>
                  <a:pt x="18034" y="3710"/>
                </a:cubicBezTo>
                <a:cubicBezTo>
                  <a:pt x="17972" y="3828"/>
                  <a:pt x="17884" y="3932"/>
                  <a:pt x="17810" y="4043"/>
                </a:cubicBezTo>
                <a:cubicBezTo>
                  <a:pt x="17773" y="4099"/>
                  <a:pt x="17740" y="4160"/>
                  <a:pt x="17704" y="4219"/>
                </a:cubicBezTo>
                <a:cubicBezTo>
                  <a:pt x="17663" y="4190"/>
                  <a:pt x="17629" y="4175"/>
                  <a:pt x="17599" y="4175"/>
                </a:cubicBezTo>
                <a:cubicBezTo>
                  <a:pt x="17554" y="4175"/>
                  <a:pt x="17518" y="4209"/>
                  <a:pt x="17484" y="4286"/>
                </a:cubicBezTo>
                <a:cubicBezTo>
                  <a:pt x="17370" y="4533"/>
                  <a:pt x="17268" y="4789"/>
                  <a:pt x="17164" y="5031"/>
                </a:cubicBezTo>
                <a:cubicBezTo>
                  <a:pt x="17103" y="4978"/>
                  <a:pt x="17023" y="4906"/>
                  <a:pt x="16944" y="4836"/>
                </a:cubicBezTo>
                <a:cubicBezTo>
                  <a:pt x="16904" y="4800"/>
                  <a:pt x="16864" y="4781"/>
                  <a:pt x="16827" y="4781"/>
                </a:cubicBezTo>
                <a:cubicBezTo>
                  <a:pt x="16787" y="4781"/>
                  <a:pt x="16749" y="4803"/>
                  <a:pt x="16716" y="4851"/>
                </a:cubicBezTo>
                <a:cubicBezTo>
                  <a:pt x="16624" y="4984"/>
                  <a:pt x="16532" y="5122"/>
                  <a:pt x="16471" y="5269"/>
                </a:cubicBezTo>
                <a:cubicBezTo>
                  <a:pt x="16384" y="5484"/>
                  <a:pt x="16321" y="5711"/>
                  <a:pt x="16254" y="5933"/>
                </a:cubicBezTo>
                <a:cubicBezTo>
                  <a:pt x="16233" y="6005"/>
                  <a:pt x="16229" y="6082"/>
                  <a:pt x="16215" y="6163"/>
                </a:cubicBezTo>
                <a:cubicBezTo>
                  <a:pt x="16079" y="6188"/>
                  <a:pt x="16059" y="6215"/>
                  <a:pt x="16056" y="6445"/>
                </a:cubicBezTo>
                <a:cubicBezTo>
                  <a:pt x="16054" y="6610"/>
                  <a:pt x="16068" y="6775"/>
                  <a:pt x="16061" y="6941"/>
                </a:cubicBezTo>
                <a:cubicBezTo>
                  <a:pt x="16055" y="7088"/>
                  <a:pt x="16030" y="7234"/>
                  <a:pt x="16014" y="7382"/>
                </a:cubicBezTo>
                <a:cubicBezTo>
                  <a:pt x="15916" y="7319"/>
                  <a:pt x="15818" y="7258"/>
                  <a:pt x="15723" y="7193"/>
                </a:cubicBezTo>
                <a:cubicBezTo>
                  <a:pt x="15692" y="7172"/>
                  <a:pt x="15662" y="7162"/>
                  <a:pt x="15635" y="7162"/>
                </a:cubicBezTo>
                <a:cubicBezTo>
                  <a:pt x="15593" y="7162"/>
                  <a:pt x="15558" y="7189"/>
                  <a:pt x="15538" y="7242"/>
                </a:cubicBezTo>
                <a:cubicBezTo>
                  <a:pt x="15477" y="7403"/>
                  <a:pt x="15427" y="7571"/>
                  <a:pt x="15377" y="7736"/>
                </a:cubicBezTo>
                <a:cubicBezTo>
                  <a:pt x="15348" y="7835"/>
                  <a:pt x="15314" y="7936"/>
                  <a:pt x="15302" y="8037"/>
                </a:cubicBezTo>
                <a:cubicBezTo>
                  <a:pt x="15267" y="8302"/>
                  <a:pt x="15242" y="8569"/>
                  <a:pt x="15214" y="8837"/>
                </a:cubicBezTo>
                <a:cubicBezTo>
                  <a:pt x="15205" y="8832"/>
                  <a:pt x="15186" y="8813"/>
                  <a:pt x="15168" y="8811"/>
                </a:cubicBezTo>
                <a:cubicBezTo>
                  <a:pt x="15147" y="8808"/>
                  <a:pt x="15123" y="8803"/>
                  <a:pt x="15101" y="8803"/>
                </a:cubicBezTo>
                <a:cubicBezTo>
                  <a:pt x="15085" y="8803"/>
                  <a:pt x="15071" y="8805"/>
                  <a:pt x="15061" y="8813"/>
                </a:cubicBezTo>
                <a:cubicBezTo>
                  <a:pt x="15027" y="8837"/>
                  <a:pt x="14998" y="8881"/>
                  <a:pt x="14990" y="8922"/>
                </a:cubicBezTo>
                <a:cubicBezTo>
                  <a:pt x="14983" y="8966"/>
                  <a:pt x="15000" y="9016"/>
                  <a:pt x="15008" y="9063"/>
                </a:cubicBezTo>
                <a:cubicBezTo>
                  <a:pt x="15047" y="9287"/>
                  <a:pt x="15004" y="9503"/>
                  <a:pt x="14950" y="9723"/>
                </a:cubicBezTo>
                <a:cubicBezTo>
                  <a:pt x="14886" y="9980"/>
                  <a:pt x="14854" y="10246"/>
                  <a:pt x="14794" y="10504"/>
                </a:cubicBezTo>
                <a:cubicBezTo>
                  <a:pt x="14778" y="10576"/>
                  <a:pt x="14729" y="10635"/>
                  <a:pt x="14840" y="10663"/>
                </a:cubicBezTo>
                <a:cubicBezTo>
                  <a:pt x="14739" y="10740"/>
                  <a:pt x="14711" y="10861"/>
                  <a:pt x="14757" y="10976"/>
                </a:cubicBezTo>
                <a:cubicBezTo>
                  <a:pt x="14769" y="11005"/>
                  <a:pt x="14759" y="11045"/>
                  <a:pt x="14756" y="11080"/>
                </a:cubicBezTo>
                <a:cubicBezTo>
                  <a:pt x="14744" y="11187"/>
                  <a:pt x="14727" y="11292"/>
                  <a:pt x="14720" y="11399"/>
                </a:cubicBezTo>
                <a:cubicBezTo>
                  <a:pt x="14713" y="11489"/>
                  <a:pt x="14717" y="11580"/>
                  <a:pt x="14723" y="11667"/>
                </a:cubicBezTo>
                <a:cubicBezTo>
                  <a:pt x="14716" y="11725"/>
                  <a:pt x="14691" y="11790"/>
                  <a:pt x="14707" y="11844"/>
                </a:cubicBezTo>
                <a:cubicBezTo>
                  <a:pt x="14723" y="11903"/>
                  <a:pt x="14558" y="11944"/>
                  <a:pt x="14667" y="11982"/>
                </a:cubicBezTo>
                <a:cubicBezTo>
                  <a:pt x="14664" y="12046"/>
                  <a:pt x="14677" y="12113"/>
                  <a:pt x="14653" y="12132"/>
                </a:cubicBezTo>
                <a:cubicBezTo>
                  <a:pt x="14569" y="12198"/>
                  <a:pt x="14605" y="12291"/>
                  <a:pt x="14577" y="12367"/>
                </a:cubicBezTo>
                <a:cubicBezTo>
                  <a:pt x="14501" y="12576"/>
                  <a:pt x="14412" y="12779"/>
                  <a:pt x="14326" y="12984"/>
                </a:cubicBezTo>
                <a:cubicBezTo>
                  <a:pt x="14311" y="13021"/>
                  <a:pt x="14289" y="13057"/>
                  <a:pt x="14245" y="13091"/>
                </a:cubicBezTo>
                <a:cubicBezTo>
                  <a:pt x="14223" y="12934"/>
                  <a:pt x="14202" y="12779"/>
                  <a:pt x="14181" y="12624"/>
                </a:cubicBezTo>
                <a:cubicBezTo>
                  <a:pt x="14150" y="12394"/>
                  <a:pt x="14121" y="12167"/>
                  <a:pt x="14093" y="11939"/>
                </a:cubicBezTo>
                <a:cubicBezTo>
                  <a:pt x="14072" y="11777"/>
                  <a:pt x="14063" y="11612"/>
                  <a:pt x="14029" y="11453"/>
                </a:cubicBezTo>
                <a:cubicBezTo>
                  <a:pt x="13962" y="11137"/>
                  <a:pt x="13872" y="10825"/>
                  <a:pt x="13812" y="10508"/>
                </a:cubicBezTo>
                <a:cubicBezTo>
                  <a:pt x="13764" y="10259"/>
                  <a:pt x="13747" y="10006"/>
                  <a:pt x="13716" y="9754"/>
                </a:cubicBezTo>
                <a:cubicBezTo>
                  <a:pt x="13709" y="9685"/>
                  <a:pt x="13704" y="9614"/>
                  <a:pt x="13684" y="9547"/>
                </a:cubicBezTo>
                <a:cubicBezTo>
                  <a:pt x="13675" y="9515"/>
                  <a:pt x="13636" y="9491"/>
                  <a:pt x="13596" y="9471"/>
                </a:cubicBezTo>
                <a:cubicBezTo>
                  <a:pt x="13567" y="9212"/>
                  <a:pt x="13469" y="8967"/>
                  <a:pt x="13358" y="8725"/>
                </a:cubicBezTo>
                <a:cubicBezTo>
                  <a:pt x="13315" y="8636"/>
                  <a:pt x="13298" y="8533"/>
                  <a:pt x="13272" y="8435"/>
                </a:cubicBezTo>
                <a:cubicBezTo>
                  <a:pt x="13263" y="8407"/>
                  <a:pt x="13263" y="8380"/>
                  <a:pt x="13257" y="8354"/>
                </a:cubicBezTo>
                <a:cubicBezTo>
                  <a:pt x="13229" y="8227"/>
                  <a:pt x="13189" y="8167"/>
                  <a:pt x="13125" y="8167"/>
                </a:cubicBezTo>
                <a:cubicBezTo>
                  <a:pt x="13085" y="8167"/>
                  <a:pt x="13036" y="8190"/>
                  <a:pt x="12973" y="8234"/>
                </a:cubicBezTo>
                <a:cubicBezTo>
                  <a:pt x="12955" y="8247"/>
                  <a:pt x="12937" y="8261"/>
                  <a:pt x="12929" y="8267"/>
                </a:cubicBezTo>
                <a:cubicBezTo>
                  <a:pt x="12833" y="7999"/>
                  <a:pt x="12723" y="7736"/>
                  <a:pt x="12648" y="7465"/>
                </a:cubicBezTo>
                <a:cubicBezTo>
                  <a:pt x="12593" y="7268"/>
                  <a:pt x="12579" y="7058"/>
                  <a:pt x="12548" y="6854"/>
                </a:cubicBezTo>
                <a:cubicBezTo>
                  <a:pt x="12542" y="6811"/>
                  <a:pt x="12542" y="6768"/>
                  <a:pt x="12533" y="6727"/>
                </a:cubicBezTo>
                <a:cubicBezTo>
                  <a:pt x="12503" y="6589"/>
                  <a:pt x="12476" y="6537"/>
                  <a:pt x="12399" y="6537"/>
                </a:cubicBezTo>
                <a:cubicBezTo>
                  <a:pt x="12366" y="6537"/>
                  <a:pt x="12323" y="6547"/>
                  <a:pt x="12267" y="6563"/>
                </a:cubicBezTo>
                <a:cubicBezTo>
                  <a:pt x="12219" y="6277"/>
                  <a:pt x="12051" y="6053"/>
                  <a:pt x="11884" y="5832"/>
                </a:cubicBezTo>
                <a:cubicBezTo>
                  <a:pt x="11818" y="5745"/>
                  <a:pt x="11755" y="5704"/>
                  <a:pt x="11685" y="5704"/>
                </a:cubicBezTo>
                <a:cubicBezTo>
                  <a:pt x="11627" y="5704"/>
                  <a:pt x="11565" y="5732"/>
                  <a:pt x="11494" y="5786"/>
                </a:cubicBezTo>
                <a:cubicBezTo>
                  <a:pt x="11406" y="5850"/>
                  <a:pt x="11317" y="5911"/>
                  <a:pt x="11234" y="5983"/>
                </a:cubicBezTo>
                <a:cubicBezTo>
                  <a:pt x="11169" y="6041"/>
                  <a:pt x="11115" y="6111"/>
                  <a:pt x="11055" y="6175"/>
                </a:cubicBezTo>
                <a:cubicBezTo>
                  <a:pt x="10986" y="5859"/>
                  <a:pt x="10762" y="5614"/>
                  <a:pt x="10608" y="5333"/>
                </a:cubicBezTo>
                <a:cubicBezTo>
                  <a:pt x="10495" y="5128"/>
                  <a:pt x="10401" y="4913"/>
                  <a:pt x="10300" y="4702"/>
                </a:cubicBezTo>
                <a:cubicBezTo>
                  <a:pt x="10226" y="4546"/>
                  <a:pt x="10182" y="4474"/>
                  <a:pt x="10114" y="4474"/>
                </a:cubicBezTo>
                <a:cubicBezTo>
                  <a:pt x="10061" y="4474"/>
                  <a:pt x="9993" y="4516"/>
                  <a:pt x="9886" y="4594"/>
                </a:cubicBezTo>
                <a:cubicBezTo>
                  <a:pt x="9775" y="4403"/>
                  <a:pt x="9664" y="4213"/>
                  <a:pt x="9559" y="4021"/>
                </a:cubicBezTo>
                <a:cubicBezTo>
                  <a:pt x="9506" y="3922"/>
                  <a:pt x="9480" y="3882"/>
                  <a:pt x="9437" y="3882"/>
                </a:cubicBezTo>
                <a:cubicBezTo>
                  <a:pt x="9412" y="3882"/>
                  <a:pt x="9381" y="3896"/>
                  <a:pt x="9336" y="3918"/>
                </a:cubicBezTo>
                <a:cubicBezTo>
                  <a:pt x="9181" y="3709"/>
                  <a:pt x="9035" y="3497"/>
                  <a:pt x="8870" y="3303"/>
                </a:cubicBezTo>
                <a:cubicBezTo>
                  <a:pt x="8829" y="3254"/>
                  <a:pt x="8795" y="3232"/>
                  <a:pt x="8759" y="3232"/>
                </a:cubicBezTo>
                <a:cubicBezTo>
                  <a:pt x="8715" y="3232"/>
                  <a:pt x="8669" y="3266"/>
                  <a:pt x="8610" y="3328"/>
                </a:cubicBezTo>
                <a:cubicBezTo>
                  <a:pt x="8515" y="3424"/>
                  <a:pt x="8415" y="3513"/>
                  <a:pt x="8313" y="3611"/>
                </a:cubicBezTo>
                <a:cubicBezTo>
                  <a:pt x="8150" y="3351"/>
                  <a:pt x="7979" y="3082"/>
                  <a:pt x="7805" y="2805"/>
                </a:cubicBezTo>
                <a:cubicBezTo>
                  <a:pt x="7778" y="2826"/>
                  <a:pt x="7752" y="2845"/>
                  <a:pt x="7738" y="2855"/>
                </a:cubicBezTo>
                <a:cubicBezTo>
                  <a:pt x="7515" y="2653"/>
                  <a:pt x="7411" y="2340"/>
                  <a:pt x="7114" y="2207"/>
                </a:cubicBezTo>
                <a:cubicBezTo>
                  <a:pt x="7073" y="2189"/>
                  <a:pt x="7049" y="2179"/>
                  <a:pt x="7031" y="2179"/>
                </a:cubicBezTo>
                <a:cubicBezTo>
                  <a:pt x="7007" y="2179"/>
                  <a:pt x="6994" y="2198"/>
                  <a:pt x="6964" y="2244"/>
                </a:cubicBezTo>
                <a:cubicBezTo>
                  <a:pt x="6755" y="1978"/>
                  <a:pt x="6543" y="1712"/>
                  <a:pt x="6336" y="1441"/>
                </a:cubicBezTo>
                <a:cubicBezTo>
                  <a:pt x="6218" y="1285"/>
                  <a:pt x="6112" y="1121"/>
                  <a:pt x="5989" y="968"/>
                </a:cubicBezTo>
                <a:cubicBezTo>
                  <a:pt x="5942" y="910"/>
                  <a:pt x="5865" y="876"/>
                  <a:pt x="5802" y="831"/>
                </a:cubicBezTo>
                <a:cubicBezTo>
                  <a:pt x="5776" y="895"/>
                  <a:pt x="5727" y="962"/>
                  <a:pt x="5731" y="1025"/>
                </a:cubicBezTo>
                <a:cubicBezTo>
                  <a:pt x="5742" y="1249"/>
                  <a:pt x="5766" y="1473"/>
                  <a:pt x="5798" y="1696"/>
                </a:cubicBezTo>
                <a:cubicBezTo>
                  <a:pt x="5830" y="1922"/>
                  <a:pt x="5878" y="2146"/>
                  <a:pt x="5917" y="2372"/>
                </a:cubicBezTo>
                <a:cubicBezTo>
                  <a:pt x="5907" y="2368"/>
                  <a:pt x="5896" y="2366"/>
                  <a:pt x="5885" y="2362"/>
                </a:cubicBezTo>
                <a:cubicBezTo>
                  <a:pt x="5864" y="2396"/>
                  <a:pt x="5821" y="2434"/>
                  <a:pt x="5824" y="2465"/>
                </a:cubicBezTo>
                <a:cubicBezTo>
                  <a:pt x="5842" y="2681"/>
                  <a:pt x="5874" y="2895"/>
                  <a:pt x="5891" y="3111"/>
                </a:cubicBezTo>
                <a:cubicBezTo>
                  <a:pt x="5899" y="3178"/>
                  <a:pt x="5860" y="3249"/>
                  <a:pt x="5865" y="3317"/>
                </a:cubicBezTo>
                <a:cubicBezTo>
                  <a:pt x="5874" y="3452"/>
                  <a:pt x="5900" y="3586"/>
                  <a:pt x="5919" y="3729"/>
                </a:cubicBezTo>
                <a:cubicBezTo>
                  <a:pt x="5893" y="3721"/>
                  <a:pt x="5869" y="3714"/>
                  <a:pt x="5844" y="3707"/>
                </a:cubicBezTo>
                <a:cubicBezTo>
                  <a:pt x="5803" y="3694"/>
                  <a:pt x="5767" y="3688"/>
                  <a:pt x="5736" y="3688"/>
                </a:cubicBezTo>
                <a:cubicBezTo>
                  <a:pt x="5642" y="3688"/>
                  <a:pt x="5590" y="3747"/>
                  <a:pt x="5577" y="3877"/>
                </a:cubicBezTo>
                <a:cubicBezTo>
                  <a:pt x="5549" y="4146"/>
                  <a:pt x="5528" y="4415"/>
                  <a:pt x="5510" y="4686"/>
                </a:cubicBezTo>
                <a:cubicBezTo>
                  <a:pt x="5505" y="4768"/>
                  <a:pt x="5521" y="4850"/>
                  <a:pt x="5528" y="4940"/>
                </a:cubicBezTo>
                <a:cubicBezTo>
                  <a:pt x="5498" y="4929"/>
                  <a:pt x="5461" y="4914"/>
                  <a:pt x="5422" y="4902"/>
                </a:cubicBezTo>
                <a:cubicBezTo>
                  <a:pt x="5403" y="4896"/>
                  <a:pt x="5386" y="4893"/>
                  <a:pt x="5370" y="4893"/>
                </a:cubicBezTo>
                <a:cubicBezTo>
                  <a:pt x="5318" y="4893"/>
                  <a:pt x="5290" y="4928"/>
                  <a:pt x="5300" y="4994"/>
                </a:cubicBezTo>
                <a:cubicBezTo>
                  <a:pt x="5317" y="5102"/>
                  <a:pt x="5351" y="5206"/>
                  <a:pt x="5369" y="5313"/>
                </a:cubicBezTo>
                <a:cubicBezTo>
                  <a:pt x="5386" y="5432"/>
                  <a:pt x="5403" y="5551"/>
                  <a:pt x="5405" y="5669"/>
                </a:cubicBezTo>
                <a:cubicBezTo>
                  <a:pt x="5409" y="5885"/>
                  <a:pt x="5400" y="6103"/>
                  <a:pt x="5397" y="6298"/>
                </a:cubicBezTo>
                <a:cubicBezTo>
                  <a:pt x="5153" y="6316"/>
                  <a:pt x="4901" y="6329"/>
                  <a:pt x="4650" y="6353"/>
                </a:cubicBezTo>
                <a:cubicBezTo>
                  <a:pt x="4613" y="6355"/>
                  <a:pt x="4553" y="6403"/>
                  <a:pt x="4550" y="6435"/>
                </a:cubicBezTo>
                <a:cubicBezTo>
                  <a:pt x="4529" y="6591"/>
                  <a:pt x="4525" y="6751"/>
                  <a:pt x="4514" y="6919"/>
                </a:cubicBezTo>
                <a:cubicBezTo>
                  <a:pt x="4427" y="6940"/>
                  <a:pt x="4419" y="6964"/>
                  <a:pt x="4460" y="7087"/>
                </a:cubicBezTo>
                <a:cubicBezTo>
                  <a:pt x="4509" y="7233"/>
                  <a:pt x="4548" y="7382"/>
                  <a:pt x="4588" y="7525"/>
                </a:cubicBezTo>
                <a:cubicBezTo>
                  <a:pt x="4424" y="7528"/>
                  <a:pt x="4399" y="7559"/>
                  <a:pt x="4463" y="7706"/>
                </a:cubicBezTo>
                <a:cubicBezTo>
                  <a:pt x="4561" y="7928"/>
                  <a:pt x="4670" y="8146"/>
                  <a:pt x="4768" y="8369"/>
                </a:cubicBezTo>
                <a:cubicBezTo>
                  <a:pt x="4798" y="8436"/>
                  <a:pt x="4805" y="8514"/>
                  <a:pt x="4822" y="8583"/>
                </a:cubicBezTo>
                <a:cubicBezTo>
                  <a:pt x="4704" y="8570"/>
                  <a:pt x="4598" y="8557"/>
                  <a:pt x="4493" y="8546"/>
                </a:cubicBezTo>
                <a:cubicBezTo>
                  <a:pt x="4485" y="8545"/>
                  <a:pt x="4476" y="8545"/>
                  <a:pt x="4468" y="8545"/>
                </a:cubicBezTo>
                <a:cubicBezTo>
                  <a:pt x="4390" y="8545"/>
                  <a:pt x="4356" y="8595"/>
                  <a:pt x="4366" y="8674"/>
                </a:cubicBezTo>
                <a:cubicBezTo>
                  <a:pt x="4375" y="8750"/>
                  <a:pt x="4386" y="8832"/>
                  <a:pt x="4423" y="8896"/>
                </a:cubicBezTo>
                <a:cubicBezTo>
                  <a:pt x="4572" y="9153"/>
                  <a:pt x="4623" y="9441"/>
                  <a:pt x="4707" y="9719"/>
                </a:cubicBezTo>
                <a:cubicBezTo>
                  <a:pt x="4773" y="9936"/>
                  <a:pt x="4880" y="10141"/>
                  <a:pt x="4975" y="10350"/>
                </a:cubicBezTo>
                <a:cubicBezTo>
                  <a:pt x="5014" y="10435"/>
                  <a:pt x="5067" y="10516"/>
                  <a:pt x="5105" y="10581"/>
                </a:cubicBezTo>
                <a:cubicBezTo>
                  <a:pt x="4944" y="10567"/>
                  <a:pt x="4772" y="10547"/>
                  <a:pt x="4599" y="10538"/>
                </a:cubicBezTo>
                <a:cubicBezTo>
                  <a:pt x="4557" y="10536"/>
                  <a:pt x="4514" y="10535"/>
                  <a:pt x="4472" y="10535"/>
                </a:cubicBezTo>
                <a:cubicBezTo>
                  <a:pt x="4390" y="10535"/>
                  <a:pt x="4308" y="10538"/>
                  <a:pt x="4226" y="10540"/>
                </a:cubicBezTo>
                <a:cubicBezTo>
                  <a:pt x="4085" y="10541"/>
                  <a:pt x="4071" y="10558"/>
                  <a:pt x="4080" y="10694"/>
                </a:cubicBezTo>
                <a:cubicBezTo>
                  <a:pt x="4082" y="10716"/>
                  <a:pt x="4082" y="10738"/>
                  <a:pt x="4084" y="10775"/>
                </a:cubicBezTo>
                <a:cubicBezTo>
                  <a:pt x="4016" y="10743"/>
                  <a:pt x="3950" y="10732"/>
                  <a:pt x="3885" y="10732"/>
                </a:cubicBezTo>
                <a:cubicBezTo>
                  <a:pt x="3732" y="10732"/>
                  <a:pt x="3586" y="10794"/>
                  <a:pt x="3437" y="10804"/>
                </a:cubicBezTo>
                <a:cubicBezTo>
                  <a:pt x="3414" y="10805"/>
                  <a:pt x="3373" y="10857"/>
                  <a:pt x="3374" y="10885"/>
                </a:cubicBezTo>
                <a:cubicBezTo>
                  <a:pt x="3382" y="11070"/>
                  <a:pt x="3387" y="11255"/>
                  <a:pt x="3415" y="11437"/>
                </a:cubicBezTo>
                <a:cubicBezTo>
                  <a:pt x="3430" y="11533"/>
                  <a:pt x="3491" y="11621"/>
                  <a:pt x="3541" y="11736"/>
                </a:cubicBezTo>
                <a:lnTo>
                  <a:pt x="3541" y="11736"/>
                </a:lnTo>
                <a:cubicBezTo>
                  <a:pt x="3539" y="11735"/>
                  <a:pt x="3528" y="11730"/>
                  <a:pt x="3516" y="11730"/>
                </a:cubicBezTo>
                <a:cubicBezTo>
                  <a:pt x="3513" y="11730"/>
                  <a:pt x="3510" y="11730"/>
                  <a:pt x="3508" y="11731"/>
                </a:cubicBezTo>
                <a:cubicBezTo>
                  <a:pt x="3358" y="11761"/>
                  <a:pt x="3336" y="11827"/>
                  <a:pt x="3418" y="11956"/>
                </a:cubicBezTo>
                <a:cubicBezTo>
                  <a:pt x="3532" y="12136"/>
                  <a:pt x="3639" y="12321"/>
                  <a:pt x="3752" y="12501"/>
                </a:cubicBezTo>
                <a:cubicBezTo>
                  <a:pt x="3780" y="12546"/>
                  <a:pt x="3817" y="12586"/>
                  <a:pt x="3848" y="12624"/>
                </a:cubicBezTo>
                <a:cubicBezTo>
                  <a:pt x="3778" y="12654"/>
                  <a:pt x="3703" y="12685"/>
                  <a:pt x="3629" y="12717"/>
                </a:cubicBezTo>
                <a:cubicBezTo>
                  <a:pt x="3553" y="12750"/>
                  <a:pt x="3542" y="12796"/>
                  <a:pt x="3578" y="12876"/>
                </a:cubicBezTo>
                <a:cubicBezTo>
                  <a:pt x="3706" y="13153"/>
                  <a:pt x="3894" y="13370"/>
                  <a:pt x="4170" y="13506"/>
                </a:cubicBezTo>
                <a:cubicBezTo>
                  <a:pt x="4187" y="13515"/>
                  <a:pt x="4201" y="13529"/>
                  <a:pt x="4218" y="13542"/>
                </a:cubicBezTo>
                <a:cubicBezTo>
                  <a:pt x="4211" y="13555"/>
                  <a:pt x="4206" y="13565"/>
                  <a:pt x="4198" y="13571"/>
                </a:cubicBezTo>
                <a:cubicBezTo>
                  <a:pt x="4165" y="13599"/>
                  <a:pt x="4130" y="13627"/>
                  <a:pt x="4097" y="13654"/>
                </a:cubicBezTo>
                <a:cubicBezTo>
                  <a:pt x="4126" y="13686"/>
                  <a:pt x="4148" y="13735"/>
                  <a:pt x="4186" y="13752"/>
                </a:cubicBezTo>
                <a:cubicBezTo>
                  <a:pt x="4372" y="13845"/>
                  <a:pt x="4483" y="14002"/>
                  <a:pt x="4572" y="14180"/>
                </a:cubicBezTo>
                <a:cubicBezTo>
                  <a:pt x="4599" y="14235"/>
                  <a:pt x="4633" y="14287"/>
                  <a:pt x="4659" y="14334"/>
                </a:cubicBezTo>
                <a:cubicBezTo>
                  <a:pt x="4547" y="14381"/>
                  <a:pt x="4440" y="14432"/>
                  <a:pt x="4329" y="14474"/>
                </a:cubicBezTo>
                <a:cubicBezTo>
                  <a:pt x="4242" y="14506"/>
                  <a:pt x="4241" y="14570"/>
                  <a:pt x="4269" y="14630"/>
                </a:cubicBezTo>
                <a:cubicBezTo>
                  <a:pt x="4396" y="14895"/>
                  <a:pt x="4547" y="15146"/>
                  <a:pt x="4802" y="15317"/>
                </a:cubicBezTo>
                <a:cubicBezTo>
                  <a:pt x="4897" y="15382"/>
                  <a:pt x="4977" y="15470"/>
                  <a:pt x="5100" y="15580"/>
                </a:cubicBezTo>
                <a:cubicBezTo>
                  <a:pt x="5054" y="15574"/>
                  <a:pt x="5014" y="15571"/>
                  <a:pt x="4975" y="15567"/>
                </a:cubicBezTo>
                <a:lnTo>
                  <a:pt x="4975" y="15567"/>
                </a:lnTo>
                <a:cubicBezTo>
                  <a:pt x="4949" y="15825"/>
                  <a:pt x="5177" y="15888"/>
                  <a:pt x="5299" y="16024"/>
                </a:cubicBezTo>
                <a:cubicBezTo>
                  <a:pt x="5451" y="16192"/>
                  <a:pt x="5630" y="16336"/>
                  <a:pt x="5791" y="16495"/>
                </a:cubicBezTo>
                <a:cubicBezTo>
                  <a:pt x="5960" y="16663"/>
                  <a:pt x="6130" y="16830"/>
                  <a:pt x="6285" y="17010"/>
                </a:cubicBezTo>
                <a:cubicBezTo>
                  <a:pt x="6389" y="17132"/>
                  <a:pt x="6469" y="17275"/>
                  <a:pt x="6558" y="17409"/>
                </a:cubicBezTo>
                <a:cubicBezTo>
                  <a:pt x="6590" y="17456"/>
                  <a:pt x="6625" y="17504"/>
                  <a:pt x="6670" y="17568"/>
                </a:cubicBezTo>
                <a:cubicBezTo>
                  <a:pt x="6628" y="17559"/>
                  <a:pt x="6604" y="17553"/>
                  <a:pt x="6580" y="17549"/>
                </a:cubicBezTo>
                <a:cubicBezTo>
                  <a:pt x="6415" y="17521"/>
                  <a:pt x="6251" y="17488"/>
                  <a:pt x="6085" y="17470"/>
                </a:cubicBezTo>
                <a:cubicBezTo>
                  <a:pt x="5945" y="17454"/>
                  <a:pt x="5802" y="17459"/>
                  <a:pt x="5662" y="17445"/>
                </a:cubicBezTo>
                <a:cubicBezTo>
                  <a:pt x="5453" y="17423"/>
                  <a:pt x="5246" y="17389"/>
                  <a:pt x="5040" y="17367"/>
                </a:cubicBezTo>
                <a:cubicBezTo>
                  <a:pt x="5035" y="17366"/>
                  <a:pt x="5031" y="17366"/>
                  <a:pt x="5027" y="17366"/>
                </a:cubicBezTo>
                <a:cubicBezTo>
                  <a:pt x="4989" y="17366"/>
                  <a:pt x="4949" y="17384"/>
                  <a:pt x="4911" y="17394"/>
                </a:cubicBezTo>
                <a:lnTo>
                  <a:pt x="4942" y="17521"/>
                </a:lnTo>
                <a:cubicBezTo>
                  <a:pt x="4876" y="17508"/>
                  <a:pt x="4810" y="17497"/>
                  <a:pt x="4747" y="17497"/>
                </a:cubicBezTo>
                <a:cubicBezTo>
                  <a:pt x="4667" y="17497"/>
                  <a:pt x="4592" y="17515"/>
                  <a:pt x="4534" y="17569"/>
                </a:cubicBezTo>
                <a:cubicBezTo>
                  <a:pt x="4439" y="17564"/>
                  <a:pt x="4362" y="17553"/>
                  <a:pt x="4289" y="17553"/>
                </a:cubicBezTo>
                <a:cubicBezTo>
                  <a:pt x="4273" y="17553"/>
                  <a:pt x="4257" y="17554"/>
                  <a:pt x="4241" y="17555"/>
                </a:cubicBezTo>
                <a:cubicBezTo>
                  <a:pt x="4074" y="17573"/>
                  <a:pt x="3909" y="17594"/>
                  <a:pt x="3745" y="17627"/>
                </a:cubicBezTo>
                <a:cubicBezTo>
                  <a:pt x="3606" y="17656"/>
                  <a:pt x="3591" y="17699"/>
                  <a:pt x="3625" y="17835"/>
                </a:cubicBezTo>
                <a:cubicBezTo>
                  <a:pt x="3653" y="17946"/>
                  <a:pt x="3672" y="18061"/>
                  <a:pt x="3697" y="18178"/>
                </a:cubicBezTo>
                <a:cubicBezTo>
                  <a:pt x="3629" y="18172"/>
                  <a:pt x="3560" y="18169"/>
                  <a:pt x="3492" y="18169"/>
                </a:cubicBezTo>
                <a:cubicBezTo>
                  <a:pt x="3198" y="18169"/>
                  <a:pt x="2907" y="18222"/>
                  <a:pt x="2618" y="18301"/>
                </a:cubicBezTo>
                <a:cubicBezTo>
                  <a:pt x="2530" y="18326"/>
                  <a:pt x="2431" y="18310"/>
                  <a:pt x="2343" y="18335"/>
                </a:cubicBezTo>
                <a:cubicBezTo>
                  <a:pt x="2175" y="18381"/>
                  <a:pt x="2168" y="18407"/>
                  <a:pt x="2230" y="18569"/>
                </a:cubicBezTo>
                <a:cubicBezTo>
                  <a:pt x="2031" y="18562"/>
                  <a:pt x="1836" y="18556"/>
                  <a:pt x="1640" y="18548"/>
                </a:cubicBezTo>
                <a:cubicBezTo>
                  <a:pt x="1593" y="18547"/>
                  <a:pt x="1546" y="18540"/>
                  <a:pt x="1500" y="18536"/>
                </a:cubicBezTo>
                <a:cubicBezTo>
                  <a:pt x="1488" y="18535"/>
                  <a:pt x="1476" y="18534"/>
                  <a:pt x="1465" y="18534"/>
                </a:cubicBezTo>
                <a:cubicBezTo>
                  <a:pt x="1407" y="18534"/>
                  <a:pt x="1366" y="18551"/>
                  <a:pt x="1383" y="18625"/>
                </a:cubicBezTo>
                <a:cubicBezTo>
                  <a:pt x="1304" y="18623"/>
                  <a:pt x="1226" y="18614"/>
                  <a:pt x="1150" y="18614"/>
                </a:cubicBezTo>
                <a:cubicBezTo>
                  <a:pt x="1127" y="18614"/>
                  <a:pt x="1104" y="18615"/>
                  <a:pt x="1080" y="18617"/>
                </a:cubicBezTo>
                <a:cubicBezTo>
                  <a:pt x="790" y="18643"/>
                  <a:pt x="499" y="18673"/>
                  <a:pt x="211" y="18715"/>
                </a:cubicBezTo>
                <a:cubicBezTo>
                  <a:pt x="138" y="18726"/>
                  <a:pt x="71" y="18784"/>
                  <a:pt x="0" y="18821"/>
                </a:cubicBezTo>
                <a:cubicBezTo>
                  <a:pt x="55" y="18882"/>
                  <a:pt x="96" y="18973"/>
                  <a:pt x="164" y="19003"/>
                </a:cubicBezTo>
                <a:cubicBezTo>
                  <a:pt x="414" y="19108"/>
                  <a:pt x="672" y="19194"/>
                  <a:pt x="926" y="19287"/>
                </a:cubicBezTo>
                <a:cubicBezTo>
                  <a:pt x="955" y="19297"/>
                  <a:pt x="987" y="19297"/>
                  <a:pt x="1036" y="19303"/>
                </a:cubicBezTo>
                <a:cubicBezTo>
                  <a:pt x="945" y="19397"/>
                  <a:pt x="1021" y="19425"/>
                  <a:pt x="1084" y="19457"/>
                </a:cubicBezTo>
                <a:cubicBezTo>
                  <a:pt x="1367" y="19603"/>
                  <a:pt x="1650" y="19749"/>
                  <a:pt x="1943" y="19899"/>
                </a:cubicBezTo>
                <a:cubicBezTo>
                  <a:pt x="1831" y="19977"/>
                  <a:pt x="1865" y="20058"/>
                  <a:pt x="1943" y="20119"/>
                </a:cubicBezTo>
                <a:cubicBezTo>
                  <a:pt x="2061" y="20213"/>
                  <a:pt x="2185" y="20300"/>
                  <a:pt x="2315" y="20378"/>
                </a:cubicBezTo>
                <a:cubicBezTo>
                  <a:pt x="2456" y="20464"/>
                  <a:pt x="2601" y="20538"/>
                  <a:pt x="2747" y="20609"/>
                </a:cubicBezTo>
                <a:cubicBezTo>
                  <a:pt x="2870" y="20666"/>
                  <a:pt x="2997" y="20712"/>
                  <a:pt x="3130" y="20765"/>
                </a:cubicBezTo>
                <a:cubicBezTo>
                  <a:pt x="3066" y="20809"/>
                  <a:pt x="2997" y="20871"/>
                  <a:pt x="2917" y="20907"/>
                </a:cubicBezTo>
                <a:cubicBezTo>
                  <a:pt x="2823" y="20949"/>
                  <a:pt x="2843" y="21010"/>
                  <a:pt x="2884" y="21064"/>
                </a:cubicBezTo>
                <a:cubicBezTo>
                  <a:pt x="2942" y="21140"/>
                  <a:pt x="3006" y="21218"/>
                  <a:pt x="3084" y="21272"/>
                </a:cubicBezTo>
                <a:cubicBezTo>
                  <a:pt x="3308" y="21427"/>
                  <a:pt x="3538" y="21571"/>
                  <a:pt x="3771" y="21712"/>
                </a:cubicBezTo>
                <a:cubicBezTo>
                  <a:pt x="3824" y="21746"/>
                  <a:pt x="3892" y="21753"/>
                  <a:pt x="3956" y="21773"/>
                </a:cubicBezTo>
                <a:cubicBezTo>
                  <a:pt x="3910" y="21820"/>
                  <a:pt x="3857" y="21871"/>
                  <a:pt x="3805" y="21925"/>
                </a:cubicBezTo>
                <a:cubicBezTo>
                  <a:pt x="3729" y="22000"/>
                  <a:pt x="3729" y="22070"/>
                  <a:pt x="3824" y="22117"/>
                </a:cubicBezTo>
                <a:cubicBezTo>
                  <a:pt x="3959" y="22185"/>
                  <a:pt x="4104" y="22233"/>
                  <a:pt x="4242" y="22295"/>
                </a:cubicBezTo>
                <a:cubicBezTo>
                  <a:pt x="4354" y="22345"/>
                  <a:pt x="4458" y="22411"/>
                  <a:pt x="4572" y="22457"/>
                </a:cubicBezTo>
                <a:cubicBezTo>
                  <a:pt x="4722" y="22516"/>
                  <a:pt x="4840" y="22619"/>
                  <a:pt x="4977" y="22696"/>
                </a:cubicBezTo>
                <a:cubicBezTo>
                  <a:pt x="5013" y="22717"/>
                  <a:pt x="5062" y="22715"/>
                  <a:pt x="5093" y="22740"/>
                </a:cubicBezTo>
                <a:cubicBezTo>
                  <a:pt x="5117" y="22756"/>
                  <a:pt x="5119" y="22800"/>
                  <a:pt x="5131" y="22832"/>
                </a:cubicBezTo>
                <a:cubicBezTo>
                  <a:pt x="5044" y="22858"/>
                  <a:pt x="5014" y="22923"/>
                  <a:pt x="5013" y="23006"/>
                </a:cubicBezTo>
                <a:cubicBezTo>
                  <a:pt x="5013" y="23013"/>
                  <a:pt x="4994" y="23020"/>
                  <a:pt x="4987" y="23028"/>
                </a:cubicBezTo>
                <a:cubicBezTo>
                  <a:pt x="4959" y="23054"/>
                  <a:pt x="4934" y="23084"/>
                  <a:pt x="4921" y="23125"/>
                </a:cubicBezTo>
                <a:cubicBezTo>
                  <a:pt x="4889" y="23149"/>
                  <a:pt x="4849" y="23168"/>
                  <a:pt x="4826" y="23197"/>
                </a:cubicBezTo>
                <a:cubicBezTo>
                  <a:pt x="4733" y="23316"/>
                  <a:pt x="4639" y="23433"/>
                  <a:pt x="4558" y="23559"/>
                </a:cubicBezTo>
                <a:cubicBezTo>
                  <a:pt x="4458" y="23715"/>
                  <a:pt x="4459" y="23726"/>
                  <a:pt x="4627" y="23820"/>
                </a:cubicBezTo>
                <a:cubicBezTo>
                  <a:pt x="4808" y="23922"/>
                  <a:pt x="4998" y="24005"/>
                  <a:pt x="5191" y="24101"/>
                </a:cubicBezTo>
                <a:cubicBezTo>
                  <a:pt x="5164" y="24241"/>
                  <a:pt x="5168" y="24247"/>
                  <a:pt x="5342" y="24265"/>
                </a:cubicBezTo>
                <a:cubicBezTo>
                  <a:pt x="5424" y="24274"/>
                  <a:pt x="5507" y="24279"/>
                  <a:pt x="5590" y="24279"/>
                </a:cubicBezTo>
                <a:cubicBezTo>
                  <a:pt x="5605" y="24279"/>
                  <a:pt x="5619" y="24279"/>
                  <a:pt x="5633" y="24279"/>
                </a:cubicBezTo>
                <a:cubicBezTo>
                  <a:pt x="5725" y="24277"/>
                  <a:pt x="5815" y="24263"/>
                  <a:pt x="5908" y="24255"/>
                </a:cubicBezTo>
                <a:lnTo>
                  <a:pt x="5908" y="24255"/>
                </a:lnTo>
                <a:cubicBezTo>
                  <a:pt x="5836" y="24350"/>
                  <a:pt x="5762" y="24443"/>
                  <a:pt x="5684" y="24546"/>
                </a:cubicBezTo>
                <a:cubicBezTo>
                  <a:pt x="5708" y="24564"/>
                  <a:pt x="5730" y="24577"/>
                  <a:pt x="5755" y="24595"/>
                </a:cubicBezTo>
                <a:cubicBezTo>
                  <a:pt x="5738" y="24606"/>
                  <a:pt x="5723" y="24616"/>
                  <a:pt x="5673" y="24648"/>
                </a:cubicBezTo>
                <a:cubicBezTo>
                  <a:pt x="5796" y="24689"/>
                  <a:pt x="5890" y="24744"/>
                  <a:pt x="5988" y="24751"/>
                </a:cubicBezTo>
                <a:cubicBezTo>
                  <a:pt x="6413" y="24782"/>
                  <a:pt x="6837" y="24816"/>
                  <a:pt x="7262" y="24818"/>
                </a:cubicBezTo>
                <a:cubicBezTo>
                  <a:pt x="7265" y="24818"/>
                  <a:pt x="7269" y="24818"/>
                  <a:pt x="7273" y="24818"/>
                </a:cubicBezTo>
                <a:cubicBezTo>
                  <a:pt x="7579" y="24818"/>
                  <a:pt x="7885" y="24774"/>
                  <a:pt x="8192" y="24751"/>
                </a:cubicBezTo>
                <a:cubicBezTo>
                  <a:pt x="8243" y="24747"/>
                  <a:pt x="8295" y="24745"/>
                  <a:pt x="8364" y="24741"/>
                </a:cubicBezTo>
                <a:lnTo>
                  <a:pt x="8364" y="24741"/>
                </a:lnTo>
                <a:cubicBezTo>
                  <a:pt x="8214" y="24864"/>
                  <a:pt x="8082" y="24971"/>
                  <a:pt x="7945" y="25083"/>
                </a:cubicBezTo>
                <a:cubicBezTo>
                  <a:pt x="7956" y="25098"/>
                  <a:pt x="7968" y="25114"/>
                  <a:pt x="7971" y="25117"/>
                </a:cubicBezTo>
                <a:lnTo>
                  <a:pt x="7971" y="25117"/>
                </a:lnTo>
                <a:cubicBezTo>
                  <a:pt x="7919" y="25200"/>
                  <a:pt x="7875" y="25272"/>
                  <a:pt x="7827" y="25351"/>
                </a:cubicBezTo>
                <a:cubicBezTo>
                  <a:pt x="7858" y="25359"/>
                  <a:pt x="7888" y="25369"/>
                  <a:pt x="7895" y="25372"/>
                </a:cubicBezTo>
                <a:cubicBezTo>
                  <a:pt x="7773" y="25554"/>
                  <a:pt x="7655" y="25738"/>
                  <a:pt x="7534" y="25919"/>
                </a:cubicBezTo>
                <a:cubicBezTo>
                  <a:pt x="7480" y="25997"/>
                  <a:pt x="7508" y="26040"/>
                  <a:pt x="7580" y="26088"/>
                </a:cubicBezTo>
                <a:cubicBezTo>
                  <a:pt x="7740" y="26193"/>
                  <a:pt x="7925" y="26206"/>
                  <a:pt x="8105" y="26234"/>
                </a:cubicBezTo>
                <a:cubicBezTo>
                  <a:pt x="8183" y="26246"/>
                  <a:pt x="8270" y="26234"/>
                  <a:pt x="8315" y="26326"/>
                </a:cubicBezTo>
                <a:cubicBezTo>
                  <a:pt x="8326" y="26345"/>
                  <a:pt x="8362" y="26355"/>
                  <a:pt x="8388" y="26360"/>
                </a:cubicBezTo>
                <a:cubicBezTo>
                  <a:pt x="8477" y="26378"/>
                  <a:pt x="8567" y="26387"/>
                  <a:pt x="8657" y="26387"/>
                </a:cubicBezTo>
                <a:cubicBezTo>
                  <a:pt x="8780" y="26387"/>
                  <a:pt x="8904" y="26370"/>
                  <a:pt x="9031" y="26336"/>
                </a:cubicBezTo>
                <a:cubicBezTo>
                  <a:pt x="9012" y="26310"/>
                  <a:pt x="9001" y="26293"/>
                  <a:pt x="8981" y="26265"/>
                </a:cubicBezTo>
                <a:lnTo>
                  <a:pt x="8981" y="26265"/>
                </a:lnTo>
                <a:cubicBezTo>
                  <a:pt x="9032" y="26279"/>
                  <a:pt x="9072" y="26289"/>
                  <a:pt x="9116" y="26301"/>
                </a:cubicBezTo>
                <a:cubicBezTo>
                  <a:pt x="9104" y="26373"/>
                  <a:pt x="9090" y="26444"/>
                  <a:pt x="9080" y="26516"/>
                </a:cubicBezTo>
                <a:cubicBezTo>
                  <a:pt x="9067" y="26611"/>
                  <a:pt x="9077" y="26649"/>
                  <a:pt x="9139" y="26649"/>
                </a:cubicBezTo>
                <a:cubicBezTo>
                  <a:pt x="9157" y="26649"/>
                  <a:pt x="9180" y="26645"/>
                  <a:pt x="9209" y="26639"/>
                </a:cubicBezTo>
                <a:cubicBezTo>
                  <a:pt x="9322" y="26614"/>
                  <a:pt x="9433" y="26574"/>
                  <a:pt x="9542" y="26532"/>
                </a:cubicBezTo>
                <a:cubicBezTo>
                  <a:pt x="9870" y="26409"/>
                  <a:pt x="10195" y="26283"/>
                  <a:pt x="10540" y="26150"/>
                </a:cubicBezTo>
                <a:cubicBezTo>
                  <a:pt x="10545" y="26259"/>
                  <a:pt x="10555" y="26347"/>
                  <a:pt x="10551" y="26434"/>
                </a:cubicBezTo>
                <a:cubicBezTo>
                  <a:pt x="10549" y="26510"/>
                  <a:pt x="10575" y="26541"/>
                  <a:pt x="10626" y="26541"/>
                </a:cubicBezTo>
                <a:cubicBezTo>
                  <a:pt x="10640" y="26541"/>
                  <a:pt x="10656" y="26539"/>
                  <a:pt x="10674" y="26534"/>
                </a:cubicBezTo>
                <a:cubicBezTo>
                  <a:pt x="10767" y="26508"/>
                  <a:pt x="10867" y="26490"/>
                  <a:pt x="10951" y="26446"/>
                </a:cubicBezTo>
                <a:cubicBezTo>
                  <a:pt x="11229" y="26297"/>
                  <a:pt x="11487" y="26121"/>
                  <a:pt x="11728" y="25915"/>
                </a:cubicBezTo>
                <a:cubicBezTo>
                  <a:pt x="11976" y="25704"/>
                  <a:pt x="12248" y="25521"/>
                  <a:pt x="12513" y="25328"/>
                </a:cubicBezTo>
                <a:cubicBezTo>
                  <a:pt x="12766" y="25146"/>
                  <a:pt x="13024" y="24968"/>
                  <a:pt x="13278" y="24788"/>
                </a:cubicBezTo>
                <a:cubicBezTo>
                  <a:pt x="13304" y="24771"/>
                  <a:pt x="13329" y="24755"/>
                  <a:pt x="13375" y="24751"/>
                </a:cubicBezTo>
                <a:lnTo>
                  <a:pt x="13375" y="24751"/>
                </a:lnTo>
                <a:cubicBezTo>
                  <a:pt x="12942" y="25483"/>
                  <a:pt x="12498" y="26208"/>
                  <a:pt x="12079" y="26949"/>
                </a:cubicBezTo>
                <a:cubicBezTo>
                  <a:pt x="11665" y="27686"/>
                  <a:pt x="11265" y="28432"/>
                  <a:pt x="10875" y="29181"/>
                </a:cubicBezTo>
                <a:cubicBezTo>
                  <a:pt x="10482" y="29937"/>
                  <a:pt x="10144" y="30719"/>
                  <a:pt x="9788" y="31483"/>
                </a:cubicBezTo>
                <a:cubicBezTo>
                  <a:pt x="9952" y="31553"/>
                  <a:pt x="10090" y="31613"/>
                  <a:pt x="10229" y="31669"/>
                </a:cubicBezTo>
                <a:cubicBezTo>
                  <a:pt x="10241" y="31674"/>
                  <a:pt x="10258" y="31677"/>
                  <a:pt x="10274" y="31677"/>
                </a:cubicBezTo>
                <a:cubicBezTo>
                  <a:pt x="10287" y="31677"/>
                  <a:pt x="10300" y="31675"/>
                  <a:pt x="10306" y="31669"/>
                </a:cubicBezTo>
                <a:cubicBezTo>
                  <a:pt x="10401" y="31577"/>
                  <a:pt x="10519" y="31493"/>
                  <a:pt x="10577" y="31378"/>
                </a:cubicBezTo>
                <a:cubicBezTo>
                  <a:pt x="10754" y="31031"/>
                  <a:pt x="10895" y="30666"/>
                  <a:pt x="11069" y="30316"/>
                </a:cubicBezTo>
                <a:cubicBezTo>
                  <a:pt x="11475" y="29497"/>
                  <a:pt x="11884" y="28680"/>
                  <a:pt x="12305" y="27870"/>
                </a:cubicBezTo>
                <a:cubicBezTo>
                  <a:pt x="12612" y="27281"/>
                  <a:pt x="12938" y="26704"/>
                  <a:pt x="13257" y="26121"/>
                </a:cubicBezTo>
                <a:cubicBezTo>
                  <a:pt x="13283" y="26074"/>
                  <a:pt x="13318" y="26035"/>
                  <a:pt x="13368" y="26004"/>
                </a:cubicBezTo>
                <a:lnTo>
                  <a:pt x="13368" y="26004"/>
                </a:lnTo>
                <a:cubicBezTo>
                  <a:pt x="13318" y="26119"/>
                  <a:pt x="13250" y="26231"/>
                  <a:pt x="13220" y="26351"/>
                </a:cubicBezTo>
                <a:cubicBezTo>
                  <a:pt x="13168" y="26560"/>
                  <a:pt x="13138" y="26773"/>
                  <a:pt x="13105" y="26985"/>
                </a:cubicBezTo>
                <a:cubicBezTo>
                  <a:pt x="13101" y="27008"/>
                  <a:pt x="13132" y="27038"/>
                  <a:pt x="13141" y="27054"/>
                </a:cubicBezTo>
                <a:cubicBezTo>
                  <a:pt x="13137" y="27106"/>
                  <a:pt x="13131" y="27154"/>
                  <a:pt x="13131" y="27200"/>
                </a:cubicBezTo>
                <a:cubicBezTo>
                  <a:pt x="13129" y="27306"/>
                  <a:pt x="13129" y="27341"/>
                  <a:pt x="13171" y="27341"/>
                </a:cubicBezTo>
                <a:cubicBezTo>
                  <a:pt x="13194" y="27341"/>
                  <a:pt x="13228" y="27331"/>
                  <a:pt x="13282" y="27316"/>
                </a:cubicBezTo>
                <a:cubicBezTo>
                  <a:pt x="13411" y="27278"/>
                  <a:pt x="13540" y="27251"/>
                  <a:pt x="13664" y="27221"/>
                </a:cubicBezTo>
                <a:lnTo>
                  <a:pt x="13664" y="27221"/>
                </a:lnTo>
                <a:cubicBezTo>
                  <a:pt x="13535" y="27434"/>
                  <a:pt x="13621" y="27672"/>
                  <a:pt x="13652" y="27906"/>
                </a:cubicBezTo>
                <a:cubicBezTo>
                  <a:pt x="13674" y="28074"/>
                  <a:pt x="13712" y="28243"/>
                  <a:pt x="13746" y="28410"/>
                </a:cubicBezTo>
                <a:cubicBezTo>
                  <a:pt x="13777" y="28554"/>
                  <a:pt x="13813" y="28618"/>
                  <a:pt x="13890" y="28618"/>
                </a:cubicBezTo>
                <a:cubicBezTo>
                  <a:pt x="13937" y="28618"/>
                  <a:pt x="13999" y="28595"/>
                  <a:pt x="14084" y="28551"/>
                </a:cubicBezTo>
                <a:cubicBezTo>
                  <a:pt x="14152" y="28744"/>
                  <a:pt x="14208" y="28944"/>
                  <a:pt x="14289" y="29132"/>
                </a:cubicBezTo>
                <a:cubicBezTo>
                  <a:pt x="14365" y="29308"/>
                  <a:pt x="14468" y="29474"/>
                  <a:pt x="14557" y="29647"/>
                </a:cubicBezTo>
                <a:cubicBezTo>
                  <a:pt x="14578" y="29686"/>
                  <a:pt x="14602" y="29703"/>
                  <a:pt x="14628" y="29703"/>
                </a:cubicBezTo>
                <a:cubicBezTo>
                  <a:pt x="14650" y="29703"/>
                  <a:pt x="14674" y="29690"/>
                  <a:pt x="14697" y="29667"/>
                </a:cubicBezTo>
                <a:cubicBezTo>
                  <a:pt x="14780" y="29582"/>
                  <a:pt x="14865" y="29495"/>
                  <a:pt x="14936" y="29400"/>
                </a:cubicBezTo>
                <a:cubicBezTo>
                  <a:pt x="15060" y="29233"/>
                  <a:pt x="15159" y="29048"/>
                  <a:pt x="15292" y="28892"/>
                </a:cubicBezTo>
                <a:cubicBezTo>
                  <a:pt x="15384" y="28785"/>
                  <a:pt x="15521" y="28722"/>
                  <a:pt x="15585" y="28583"/>
                </a:cubicBezTo>
                <a:cubicBezTo>
                  <a:pt x="15629" y="28484"/>
                  <a:pt x="15683" y="28388"/>
                  <a:pt x="15736" y="28285"/>
                </a:cubicBezTo>
                <a:cubicBezTo>
                  <a:pt x="16006" y="28646"/>
                  <a:pt x="16300" y="28993"/>
                  <a:pt x="16444" y="29470"/>
                </a:cubicBezTo>
                <a:cubicBezTo>
                  <a:pt x="16486" y="29387"/>
                  <a:pt x="16508" y="29343"/>
                  <a:pt x="16541" y="29279"/>
                </a:cubicBezTo>
                <a:cubicBezTo>
                  <a:pt x="16555" y="29329"/>
                  <a:pt x="16572" y="29356"/>
                  <a:pt x="16569" y="29384"/>
                </a:cubicBezTo>
                <a:cubicBezTo>
                  <a:pt x="16564" y="29439"/>
                  <a:pt x="16557" y="29484"/>
                  <a:pt x="16632" y="29499"/>
                </a:cubicBezTo>
                <a:cubicBezTo>
                  <a:pt x="16653" y="29504"/>
                  <a:pt x="16672" y="29554"/>
                  <a:pt x="16678" y="29585"/>
                </a:cubicBezTo>
                <a:cubicBezTo>
                  <a:pt x="16717" y="29771"/>
                  <a:pt x="16833" y="29914"/>
                  <a:pt x="16963" y="30036"/>
                </a:cubicBezTo>
                <a:cubicBezTo>
                  <a:pt x="17058" y="30125"/>
                  <a:pt x="17135" y="30228"/>
                  <a:pt x="17228" y="30317"/>
                </a:cubicBezTo>
                <a:cubicBezTo>
                  <a:pt x="17266" y="30354"/>
                  <a:pt x="17294" y="30373"/>
                  <a:pt x="17319" y="30373"/>
                </a:cubicBezTo>
                <a:cubicBezTo>
                  <a:pt x="17348" y="30373"/>
                  <a:pt x="17374" y="30347"/>
                  <a:pt x="17407" y="30295"/>
                </a:cubicBezTo>
                <a:cubicBezTo>
                  <a:pt x="17427" y="30263"/>
                  <a:pt x="17452" y="30233"/>
                  <a:pt x="17490" y="30178"/>
                </a:cubicBezTo>
                <a:cubicBezTo>
                  <a:pt x="17561" y="30265"/>
                  <a:pt x="17629" y="30333"/>
                  <a:pt x="17681" y="30413"/>
                </a:cubicBezTo>
                <a:cubicBezTo>
                  <a:pt x="17786" y="30568"/>
                  <a:pt x="17877" y="30733"/>
                  <a:pt x="17980" y="30888"/>
                </a:cubicBezTo>
                <a:cubicBezTo>
                  <a:pt x="18010" y="30935"/>
                  <a:pt x="18045" y="30969"/>
                  <a:pt x="18087" y="30969"/>
                </a:cubicBezTo>
                <a:cubicBezTo>
                  <a:pt x="18114" y="30969"/>
                  <a:pt x="18145" y="30954"/>
                  <a:pt x="18178" y="30919"/>
                </a:cubicBezTo>
                <a:cubicBezTo>
                  <a:pt x="18204" y="30894"/>
                  <a:pt x="18228" y="30881"/>
                  <a:pt x="18253" y="30881"/>
                </a:cubicBezTo>
                <a:cubicBezTo>
                  <a:pt x="18284" y="30881"/>
                  <a:pt x="18314" y="30901"/>
                  <a:pt x="18344" y="30938"/>
                </a:cubicBezTo>
                <a:cubicBezTo>
                  <a:pt x="18457" y="31078"/>
                  <a:pt x="18582" y="31204"/>
                  <a:pt x="18756" y="31274"/>
                </a:cubicBezTo>
                <a:cubicBezTo>
                  <a:pt x="18804" y="31294"/>
                  <a:pt x="18842" y="31306"/>
                  <a:pt x="18875" y="31306"/>
                </a:cubicBezTo>
                <a:cubicBezTo>
                  <a:pt x="18925" y="31306"/>
                  <a:pt x="18962" y="31278"/>
                  <a:pt x="19000" y="31206"/>
                </a:cubicBezTo>
                <a:cubicBezTo>
                  <a:pt x="19114" y="30993"/>
                  <a:pt x="19213" y="30773"/>
                  <a:pt x="19310" y="30552"/>
                </a:cubicBezTo>
                <a:cubicBezTo>
                  <a:pt x="19334" y="30498"/>
                  <a:pt x="19350" y="30461"/>
                  <a:pt x="19383" y="30461"/>
                </a:cubicBezTo>
                <a:cubicBezTo>
                  <a:pt x="19402" y="30461"/>
                  <a:pt x="19427" y="30474"/>
                  <a:pt x="19461" y="30503"/>
                </a:cubicBezTo>
                <a:cubicBezTo>
                  <a:pt x="19549" y="30575"/>
                  <a:pt x="19656" y="30625"/>
                  <a:pt x="19760" y="30674"/>
                </a:cubicBezTo>
                <a:cubicBezTo>
                  <a:pt x="19938" y="30758"/>
                  <a:pt x="20041" y="30916"/>
                  <a:pt x="20166" y="31052"/>
                </a:cubicBezTo>
                <a:cubicBezTo>
                  <a:pt x="20266" y="31159"/>
                  <a:pt x="20372" y="31264"/>
                  <a:pt x="20490" y="31349"/>
                </a:cubicBezTo>
                <a:cubicBezTo>
                  <a:pt x="20538" y="31384"/>
                  <a:pt x="20579" y="31400"/>
                  <a:pt x="20615" y="31400"/>
                </a:cubicBezTo>
                <a:cubicBezTo>
                  <a:pt x="20680" y="31400"/>
                  <a:pt x="20727" y="31346"/>
                  <a:pt x="20756" y="31242"/>
                </a:cubicBezTo>
                <a:cubicBezTo>
                  <a:pt x="20768" y="31199"/>
                  <a:pt x="20781" y="31154"/>
                  <a:pt x="20802" y="31083"/>
                </a:cubicBezTo>
                <a:cubicBezTo>
                  <a:pt x="20909" y="31173"/>
                  <a:pt x="21004" y="31248"/>
                  <a:pt x="21092" y="31331"/>
                </a:cubicBezTo>
                <a:cubicBezTo>
                  <a:pt x="21172" y="31406"/>
                  <a:pt x="21243" y="31489"/>
                  <a:pt x="21322" y="31565"/>
                </a:cubicBezTo>
                <a:cubicBezTo>
                  <a:pt x="21390" y="31633"/>
                  <a:pt x="21438" y="31666"/>
                  <a:pt x="21490" y="31666"/>
                </a:cubicBezTo>
                <a:cubicBezTo>
                  <a:pt x="21542" y="31666"/>
                  <a:pt x="21598" y="31633"/>
                  <a:pt x="21683" y="31566"/>
                </a:cubicBezTo>
                <a:cubicBezTo>
                  <a:pt x="21867" y="31683"/>
                  <a:pt x="22059" y="31801"/>
                  <a:pt x="22252" y="31924"/>
                </a:cubicBezTo>
                <a:cubicBezTo>
                  <a:pt x="22266" y="31934"/>
                  <a:pt x="22284" y="31938"/>
                  <a:pt x="22305" y="31938"/>
                </a:cubicBezTo>
                <a:cubicBezTo>
                  <a:pt x="22382" y="31938"/>
                  <a:pt x="22487" y="31878"/>
                  <a:pt x="22496" y="31808"/>
                </a:cubicBezTo>
                <a:cubicBezTo>
                  <a:pt x="22507" y="31724"/>
                  <a:pt x="22516" y="31638"/>
                  <a:pt x="22530" y="31554"/>
                </a:cubicBezTo>
                <a:cubicBezTo>
                  <a:pt x="22531" y="31540"/>
                  <a:pt x="22543" y="31528"/>
                  <a:pt x="22556" y="31505"/>
                </a:cubicBezTo>
                <a:cubicBezTo>
                  <a:pt x="22592" y="31521"/>
                  <a:pt x="22630" y="31531"/>
                  <a:pt x="22661" y="31552"/>
                </a:cubicBezTo>
                <a:cubicBezTo>
                  <a:pt x="22835" y="31664"/>
                  <a:pt x="23008" y="31778"/>
                  <a:pt x="23181" y="31891"/>
                </a:cubicBezTo>
                <a:cubicBezTo>
                  <a:pt x="23207" y="31907"/>
                  <a:pt x="23234" y="31924"/>
                  <a:pt x="23262" y="31937"/>
                </a:cubicBezTo>
                <a:cubicBezTo>
                  <a:pt x="23305" y="31957"/>
                  <a:pt x="23338" y="31969"/>
                  <a:pt x="23366" y="31969"/>
                </a:cubicBezTo>
                <a:cubicBezTo>
                  <a:pt x="23421" y="31969"/>
                  <a:pt x="23460" y="31926"/>
                  <a:pt x="23525" y="31824"/>
                </a:cubicBezTo>
                <a:cubicBezTo>
                  <a:pt x="23627" y="31876"/>
                  <a:pt x="23731" y="31928"/>
                  <a:pt x="23833" y="31983"/>
                </a:cubicBezTo>
                <a:cubicBezTo>
                  <a:pt x="23939" y="32041"/>
                  <a:pt x="24039" y="32110"/>
                  <a:pt x="24147" y="32163"/>
                </a:cubicBezTo>
                <a:cubicBezTo>
                  <a:pt x="24204" y="32192"/>
                  <a:pt x="24252" y="32207"/>
                  <a:pt x="24293" y="32207"/>
                </a:cubicBezTo>
                <a:cubicBezTo>
                  <a:pt x="24376" y="32207"/>
                  <a:pt x="24432" y="32146"/>
                  <a:pt x="24479" y="32017"/>
                </a:cubicBezTo>
                <a:cubicBezTo>
                  <a:pt x="24517" y="32030"/>
                  <a:pt x="24557" y="32041"/>
                  <a:pt x="24593" y="32058"/>
                </a:cubicBezTo>
                <a:cubicBezTo>
                  <a:pt x="24745" y="32130"/>
                  <a:pt x="24896" y="32202"/>
                  <a:pt x="25045" y="32275"/>
                </a:cubicBezTo>
                <a:cubicBezTo>
                  <a:pt x="25135" y="32321"/>
                  <a:pt x="25225" y="32367"/>
                  <a:pt x="25314" y="32415"/>
                </a:cubicBezTo>
                <a:cubicBezTo>
                  <a:pt x="25371" y="32448"/>
                  <a:pt x="25422" y="32492"/>
                  <a:pt x="25486" y="32492"/>
                </a:cubicBezTo>
                <a:cubicBezTo>
                  <a:pt x="25509" y="32492"/>
                  <a:pt x="25534" y="32486"/>
                  <a:pt x="25561" y="32473"/>
                </a:cubicBezTo>
                <a:cubicBezTo>
                  <a:pt x="25564" y="32471"/>
                  <a:pt x="25568" y="32471"/>
                  <a:pt x="25572" y="32471"/>
                </a:cubicBezTo>
                <a:cubicBezTo>
                  <a:pt x="25595" y="32471"/>
                  <a:pt x="25631" y="32493"/>
                  <a:pt x="25655" y="32507"/>
                </a:cubicBezTo>
                <a:cubicBezTo>
                  <a:pt x="26015" y="32701"/>
                  <a:pt x="26404" y="32790"/>
                  <a:pt x="26810" y="32820"/>
                </a:cubicBezTo>
                <a:cubicBezTo>
                  <a:pt x="26820" y="32820"/>
                  <a:pt x="26830" y="32821"/>
                  <a:pt x="26841" y="32821"/>
                </a:cubicBezTo>
                <a:cubicBezTo>
                  <a:pt x="26857" y="32821"/>
                  <a:pt x="26874" y="32820"/>
                  <a:pt x="26890" y="32817"/>
                </a:cubicBezTo>
                <a:cubicBezTo>
                  <a:pt x="27022" y="32792"/>
                  <a:pt x="27046" y="32742"/>
                  <a:pt x="26964" y="32640"/>
                </a:cubicBezTo>
                <a:cubicBezTo>
                  <a:pt x="26879" y="32534"/>
                  <a:pt x="26782" y="32437"/>
                  <a:pt x="26688" y="32338"/>
                </a:cubicBezTo>
                <a:cubicBezTo>
                  <a:pt x="26552" y="32194"/>
                  <a:pt x="26414" y="32053"/>
                  <a:pt x="26276" y="31909"/>
                </a:cubicBezTo>
                <a:cubicBezTo>
                  <a:pt x="26260" y="31892"/>
                  <a:pt x="26239" y="31861"/>
                  <a:pt x="26245" y="31850"/>
                </a:cubicBezTo>
                <a:cubicBezTo>
                  <a:pt x="26309" y="31741"/>
                  <a:pt x="26224" y="31685"/>
                  <a:pt x="26167" y="31621"/>
                </a:cubicBezTo>
                <a:cubicBezTo>
                  <a:pt x="25966" y="31400"/>
                  <a:pt x="25763" y="31181"/>
                  <a:pt x="25571" y="30970"/>
                </a:cubicBezTo>
                <a:cubicBezTo>
                  <a:pt x="25577" y="30943"/>
                  <a:pt x="25577" y="30938"/>
                  <a:pt x="25580" y="30935"/>
                </a:cubicBezTo>
                <a:cubicBezTo>
                  <a:pt x="25752" y="30795"/>
                  <a:pt x="25761" y="30746"/>
                  <a:pt x="25645" y="30542"/>
                </a:cubicBezTo>
                <a:cubicBezTo>
                  <a:pt x="25549" y="30372"/>
                  <a:pt x="25447" y="30207"/>
                  <a:pt x="25354" y="30036"/>
                </a:cubicBezTo>
                <a:cubicBezTo>
                  <a:pt x="25334" y="30001"/>
                  <a:pt x="25346" y="29951"/>
                  <a:pt x="25340" y="29909"/>
                </a:cubicBezTo>
                <a:cubicBezTo>
                  <a:pt x="25335" y="29862"/>
                  <a:pt x="25336" y="29807"/>
                  <a:pt x="25314" y="29769"/>
                </a:cubicBezTo>
                <a:cubicBezTo>
                  <a:pt x="25225" y="29618"/>
                  <a:pt x="25125" y="29473"/>
                  <a:pt x="25026" y="29316"/>
                </a:cubicBezTo>
                <a:cubicBezTo>
                  <a:pt x="25135" y="29256"/>
                  <a:pt x="25248" y="29191"/>
                  <a:pt x="25362" y="29129"/>
                </a:cubicBezTo>
                <a:cubicBezTo>
                  <a:pt x="25431" y="29092"/>
                  <a:pt x="25500" y="29055"/>
                  <a:pt x="25571" y="29023"/>
                </a:cubicBezTo>
                <a:cubicBezTo>
                  <a:pt x="25666" y="28979"/>
                  <a:pt x="25674" y="28912"/>
                  <a:pt x="25622" y="28834"/>
                </a:cubicBezTo>
                <a:cubicBezTo>
                  <a:pt x="25577" y="28766"/>
                  <a:pt x="25527" y="28701"/>
                  <a:pt x="25474" y="28638"/>
                </a:cubicBezTo>
                <a:cubicBezTo>
                  <a:pt x="25288" y="28413"/>
                  <a:pt x="25099" y="28191"/>
                  <a:pt x="24912" y="27966"/>
                </a:cubicBezTo>
                <a:cubicBezTo>
                  <a:pt x="24899" y="27953"/>
                  <a:pt x="24893" y="27934"/>
                  <a:pt x="24884" y="27919"/>
                </a:cubicBezTo>
                <a:cubicBezTo>
                  <a:pt x="24991" y="27806"/>
                  <a:pt x="24995" y="27744"/>
                  <a:pt x="24871" y="27641"/>
                </a:cubicBezTo>
                <a:cubicBezTo>
                  <a:pt x="24760" y="27550"/>
                  <a:pt x="24639" y="27471"/>
                  <a:pt x="24517" y="27393"/>
                </a:cubicBezTo>
                <a:cubicBezTo>
                  <a:pt x="24234" y="27209"/>
                  <a:pt x="24050" y="26926"/>
                  <a:pt x="23816" y="26695"/>
                </a:cubicBezTo>
                <a:cubicBezTo>
                  <a:pt x="23716" y="26597"/>
                  <a:pt x="23605" y="26515"/>
                  <a:pt x="23498" y="26423"/>
                </a:cubicBezTo>
                <a:cubicBezTo>
                  <a:pt x="23500" y="26421"/>
                  <a:pt x="23503" y="26410"/>
                  <a:pt x="23507" y="26408"/>
                </a:cubicBezTo>
                <a:cubicBezTo>
                  <a:pt x="23802" y="26360"/>
                  <a:pt x="24097" y="26296"/>
                  <a:pt x="24394" y="26271"/>
                </a:cubicBezTo>
                <a:cubicBezTo>
                  <a:pt x="24482" y="26263"/>
                  <a:pt x="24570" y="26260"/>
                  <a:pt x="24658" y="26260"/>
                </a:cubicBezTo>
                <a:cubicBezTo>
                  <a:pt x="25018" y="26260"/>
                  <a:pt x="25374" y="26319"/>
                  <a:pt x="25726" y="26401"/>
                </a:cubicBezTo>
                <a:cubicBezTo>
                  <a:pt x="25753" y="26408"/>
                  <a:pt x="25782" y="26410"/>
                  <a:pt x="25811" y="26410"/>
                </a:cubicBezTo>
                <a:cubicBezTo>
                  <a:pt x="25829" y="26410"/>
                  <a:pt x="25847" y="26409"/>
                  <a:pt x="25865" y="26408"/>
                </a:cubicBezTo>
                <a:cubicBezTo>
                  <a:pt x="26074" y="26392"/>
                  <a:pt x="26084" y="26379"/>
                  <a:pt x="26053" y="26175"/>
                </a:cubicBezTo>
                <a:cubicBezTo>
                  <a:pt x="26050" y="26165"/>
                  <a:pt x="26054" y="26152"/>
                  <a:pt x="26059" y="26122"/>
                </a:cubicBezTo>
                <a:cubicBezTo>
                  <a:pt x="26182" y="26135"/>
                  <a:pt x="26303" y="26148"/>
                  <a:pt x="26426" y="26163"/>
                </a:cubicBezTo>
                <a:cubicBezTo>
                  <a:pt x="26488" y="26170"/>
                  <a:pt x="26549" y="26180"/>
                  <a:pt x="26611" y="26184"/>
                </a:cubicBezTo>
                <a:cubicBezTo>
                  <a:pt x="26621" y="26185"/>
                  <a:pt x="26631" y="26185"/>
                  <a:pt x="26640" y="26185"/>
                </a:cubicBezTo>
                <a:cubicBezTo>
                  <a:pt x="26722" y="26185"/>
                  <a:pt x="26785" y="26158"/>
                  <a:pt x="26780" y="26042"/>
                </a:cubicBezTo>
                <a:lnTo>
                  <a:pt x="26780" y="26042"/>
                </a:lnTo>
                <a:cubicBezTo>
                  <a:pt x="26892" y="26045"/>
                  <a:pt x="27000" y="26053"/>
                  <a:pt x="27107" y="26053"/>
                </a:cubicBezTo>
                <a:cubicBezTo>
                  <a:pt x="27151" y="26053"/>
                  <a:pt x="27195" y="26051"/>
                  <a:pt x="27239" y="26047"/>
                </a:cubicBezTo>
                <a:cubicBezTo>
                  <a:pt x="27397" y="26034"/>
                  <a:pt x="27554" y="25998"/>
                  <a:pt x="27708" y="25962"/>
                </a:cubicBezTo>
                <a:cubicBezTo>
                  <a:pt x="27804" y="25938"/>
                  <a:pt x="27831" y="25877"/>
                  <a:pt x="27775" y="25785"/>
                </a:cubicBezTo>
                <a:cubicBezTo>
                  <a:pt x="27696" y="25657"/>
                  <a:pt x="27619" y="25526"/>
                  <a:pt x="27531" y="25376"/>
                </a:cubicBezTo>
                <a:cubicBezTo>
                  <a:pt x="27621" y="25352"/>
                  <a:pt x="27704" y="25336"/>
                  <a:pt x="27784" y="25336"/>
                </a:cubicBezTo>
                <a:cubicBezTo>
                  <a:pt x="27835" y="25336"/>
                  <a:pt x="27884" y="25342"/>
                  <a:pt x="27933" y="25356"/>
                </a:cubicBezTo>
                <a:cubicBezTo>
                  <a:pt x="28078" y="25396"/>
                  <a:pt x="28220" y="25453"/>
                  <a:pt x="28364" y="25501"/>
                </a:cubicBezTo>
                <a:cubicBezTo>
                  <a:pt x="28397" y="25511"/>
                  <a:pt x="28431" y="25523"/>
                  <a:pt x="28466" y="25530"/>
                </a:cubicBezTo>
                <a:cubicBezTo>
                  <a:pt x="28497" y="25536"/>
                  <a:pt x="28524" y="25539"/>
                  <a:pt x="28546" y="25539"/>
                </a:cubicBezTo>
                <a:cubicBezTo>
                  <a:pt x="28627" y="25539"/>
                  <a:pt x="28652" y="25495"/>
                  <a:pt x="28648" y="25382"/>
                </a:cubicBezTo>
                <a:cubicBezTo>
                  <a:pt x="28648" y="25372"/>
                  <a:pt x="28657" y="25361"/>
                  <a:pt x="28664" y="25345"/>
                </a:cubicBezTo>
                <a:cubicBezTo>
                  <a:pt x="28766" y="25374"/>
                  <a:pt x="28864" y="25409"/>
                  <a:pt x="28966" y="25429"/>
                </a:cubicBezTo>
                <a:cubicBezTo>
                  <a:pt x="29067" y="25450"/>
                  <a:pt x="29166" y="25461"/>
                  <a:pt x="29265" y="25461"/>
                </a:cubicBezTo>
                <a:cubicBezTo>
                  <a:pt x="29439" y="25461"/>
                  <a:pt x="29610" y="25425"/>
                  <a:pt x="29774" y="25338"/>
                </a:cubicBezTo>
                <a:cubicBezTo>
                  <a:pt x="29869" y="25288"/>
                  <a:pt x="29907" y="25228"/>
                  <a:pt x="29850" y="25124"/>
                </a:cubicBezTo>
                <a:cubicBezTo>
                  <a:pt x="29811" y="25053"/>
                  <a:pt x="29788" y="24972"/>
                  <a:pt x="29753" y="24883"/>
                </a:cubicBezTo>
                <a:lnTo>
                  <a:pt x="29753" y="24883"/>
                </a:lnTo>
                <a:cubicBezTo>
                  <a:pt x="29823" y="24884"/>
                  <a:pt x="29886" y="24890"/>
                  <a:pt x="29946" y="24890"/>
                </a:cubicBezTo>
                <a:cubicBezTo>
                  <a:pt x="29959" y="24890"/>
                  <a:pt x="29971" y="24889"/>
                  <a:pt x="29984" y="24889"/>
                </a:cubicBezTo>
                <a:cubicBezTo>
                  <a:pt x="30181" y="24882"/>
                  <a:pt x="30381" y="24884"/>
                  <a:pt x="30576" y="24854"/>
                </a:cubicBezTo>
                <a:cubicBezTo>
                  <a:pt x="30843" y="24815"/>
                  <a:pt x="30856" y="24775"/>
                  <a:pt x="30731" y="24530"/>
                </a:cubicBezTo>
                <a:cubicBezTo>
                  <a:pt x="30799" y="24519"/>
                  <a:pt x="30863" y="24507"/>
                  <a:pt x="30926" y="24495"/>
                </a:cubicBezTo>
                <a:cubicBezTo>
                  <a:pt x="31014" y="24480"/>
                  <a:pt x="31103" y="24469"/>
                  <a:pt x="31190" y="24447"/>
                </a:cubicBezTo>
                <a:cubicBezTo>
                  <a:pt x="31290" y="24418"/>
                  <a:pt x="31376" y="24369"/>
                  <a:pt x="31328" y="24240"/>
                </a:cubicBezTo>
                <a:cubicBezTo>
                  <a:pt x="31419" y="24193"/>
                  <a:pt x="31510" y="24156"/>
                  <a:pt x="31591" y="24105"/>
                </a:cubicBezTo>
                <a:cubicBezTo>
                  <a:pt x="31702" y="24035"/>
                  <a:pt x="31702" y="23987"/>
                  <a:pt x="31611" y="23895"/>
                </a:cubicBezTo>
                <a:cubicBezTo>
                  <a:pt x="31497" y="23779"/>
                  <a:pt x="31384" y="23660"/>
                  <a:pt x="31272" y="23542"/>
                </a:cubicBezTo>
                <a:cubicBezTo>
                  <a:pt x="31258" y="23527"/>
                  <a:pt x="31244" y="23500"/>
                  <a:pt x="31246" y="23482"/>
                </a:cubicBezTo>
                <a:cubicBezTo>
                  <a:pt x="31294" y="23208"/>
                  <a:pt x="31153" y="22979"/>
                  <a:pt x="31064" y="22742"/>
                </a:cubicBezTo>
                <a:cubicBezTo>
                  <a:pt x="31015" y="22609"/>
                  <a:pt x="30926" y="22491"/>
                  <a:pt x="30866" y="22383"/>
                </a:cubicBezTo>
                <a:cubicBezTo>
                  <a:pt x="31131" y="22277"/>
                  <a:pt x="31399" y="22174"/>
                  <a:pt x="31663" y="22065"/>
                </a:cubicBezTo>
                <a:cubicBezTo>
                  <a:pt x="31736" y="22034"/>
                  <a:pt x="31801" y="21977"/>
                  <a:pt x="31875" y="21951"/>
                </a:cubicBezTo>
                <a:cubicBezTo>
                  <a:pt x="31985" y="21913"/>
                  <a:pt x="32103" y="21900"/>
                  <a:pt x="32211" y="21859"/>
                </a:cubicBezTo>
                <a:cubicBezTo>
                  <a:pt x="32345" y="21808"/>
                  <a:pt x="32480" y="21753"/>
                  <a:pt x="32599" y="21678"/>
                </a:cubicBezTo>
                <a:cubicBezTo>
                  <a:pt x="32723" y="21599"/>
                  <a:pt x="32719" y="21534"/>
                  <a:pt x="32628" y="21417"/>
                </a:cubicBezTo>
                <a:cubicBezTo>
                  <a:pt x="32593" y="21372"/>
                  <a:pt x="32559" y="21326"/>
                  <a:pt x="32521" y="21273"/>
                </a:cubicBezTo>
                <a:cubicBezTo>
                  <a:pt x="32676" y="21190"/>
                  <a:pt x="32825" y="21113"/>
                  <a:pt x="32969" y="21032"/>
                </a:cubicBezTo>
                <a:cubicBezTo>
                  <a:pt x="33195" y="20903"/>
                  <a:pt x="33421" y="20773"/>
                  <a:pt x="33647" y="20642"/>
                </a:cubicBezTo>
                <a:cubicBezTo>
                  <a:pt x="33755" y="20579"/>
                  <a:pt x="33756" y="20557"/>
                  <a:pt x="33660" y="20377"/>
                </a:cubicBezTo>
                <a:cubicBezTo>
                  <a:pt x="33732" y="20312"/>
                  <a:pt x="33813" y="20253"/>
                  <a:pt x="33879" y="20179"/>
                </a:cubicBezTo>
                <a:cubicBezTo>
                  <a:pt x="33972" y="20075"/>
                  <a:pt x="34059" y="19967"/>
                  <a:pt x="34136" y="19853"/>
                </a:cubicBezTo>
                <a:cubicBezTo>
                  <a:pt x="34202" y="19756"/>
                  <a:pt x="34162" y="19682"/>
                  <a:pt x="34072" y="19605"/>
                </a:cubicBezTo>
                <a:cubicBezTo>
                  <a:pt x="33940" y="19492"/>
                  <a:pt x="33825" y="19359"/>
                  <a:pt x="33708" y="19230"/>
                </a:cubicBezTo>
                <a:cubicBezTo>
                  <a:pt x="33652" y="19167"/>
                  <a:pt x="33681" y="19132"/>
                  <a:pt x="33752" y="19090"/>
                </a:cubicBezTo>
                <a:cubicBezTo>
                  <a:pt x="33973" y="18958"/>
                  <a:pt x="34188" y="18815"/>
                  <a:pt x="34403" y="18676"/>
                </a:cubicBezTo>
                <a:cubicBezTo>
                  <a:pt x="34504" y="18610"/>
                  <a:pt x="34601" y="18538"/>
                  <a:pt x="34699" y="18468"/>
                </a:cubicBezTo>
                <a:cubicBezTo>
                  <a:pt x="34764" y="18421"/>
                  <a:pt x="34817" y="18375"/>
                  <a:pt x="34743" y="18288"/>
                </a:cubicBezTo>
                <a:cubicBezTo>
                  <a:pt x="34729" y="18270"/>
                  <a:pt x="34750" y="18201"/>
                  <a:pt x="34775" y="18177"/>
                </a:cubicBezTo>
                <a:cubicBezTo>
                  <a:pt x="34879" y="18078"/>
                  <a:pt x="35002" y="17995"/>
                  <a:pt x="35097" y="17888"/>
                </a:cubicBezTo>
                <a:cubicBezTo>
                  <a:pt x="35185" y="17792"/>
                  <a:pt x="35254" y="17676"/>
                  <a:pt x="35316" y="17560"/>
                </a:cubicBezTo>
                <a:cubicBezTo>
                  <a:pt x="35365" y="17476"/>
                  <a:pt x="35360" y="17387"/>
                  <a:pt x="35252" y="17337"/>
                </a:cubicBezTo>
                <a:cubicBezTo>
                  <a:pt x="35228" y="17327"/>
                  <a:pt x="35211" y="17303"/>
                  <a:pt x="35182" y="17280"/>
                </a:cubicBezTo>
                <a:cubicBezTo>
                  <a:pt x="35284" y="17190"/>
                  <a:pt x="35376" y="17102"/>
                  <a:pt x="35473" y="17020"/>
                </a:cubicBezTo>
                <a:cubicBezTo>
                  <a:pt x="35759" y="16775"/>
                  <a:pt x="36055" y="16539"/>
                  <a:pt x="36335" y="16284"/>
                </a:cubicBezTo>
                <a:cubicBezTo>
                  <a:pt x="36642" y="16010"/>
                  <a:pt x="36973" y="15768"/>
                  <a:pt x="37287" y="15504"/>
                </a:cubicBezTo>
                <a:cubicBezTo>
                  <a:pt x="37363" y="15440"/>
                  <a:pt x="37426" y="15357"/>
                  <a:pt x="37481" y="15275"/>
                </a:cubicBezTo>
                <a:cubicBezTo>
                  <a:pt x="37521" y="15216"/>
                  <a:pt x="37501" y="15164"/>
                  <a:pt x="37429" y="15164"/>
                </a:cubicBezTo>
                <a:cubicBezTo>
                  <a:pt x="37424" y="15164"/>
                  <a:pt x="37419" y="15164"/>
                  <a:pt x="37413" y="15165"/>
                </a:cubicBezTo>
                <a:cubicBezTo>
                  <a:pt x="37283" y="15176"/>
                  <a:pt x="37152" y="15194"/>
                  <a:pt x="37023" y="15216"/>
                </a:cubicBezTo>
                <a:cubicBezTo>
                  <a:pt x="36771" y="15260"/>
                  <a:pt x="36520" y="15316"/>
                  <a:pt x="36266" y="15352"/>
                </a:cubicBezTo>
                <a:cubicBezTo>
                  <a:pt x="36020" y="15387"/>
                  <a:pt x="35772" y="15403"/>
                  <a:pt x="35523" y="15423"/>
                </a:cubicBezTo>
                <a:cubicBezTo>
                  <a:pt x="35402" y="15433"/>
                  <a:pt x="35279" y="15436"/>
                  <a:pt x="35156" y="15443"/>
                </a:cubicBezTo>
                <a:cubicBezTo>
                  <a:pt x="35151" y="15250"/>
                  <a:pt x="35143" y="15232"/>
                  <a:pt x="34975" y="15212"/>
                </a:cubicBezTo>
                <a:cubicBezTo>
                  <a:pt x="34923" y="15206"/>
                  <a:pt x="34870" y="15204"/>
                  <a:pt x="34817" y="15204"/>
                </a:cubicBezTo>
                <a:cubicBezTo>
                  <a:pt x="34742" y="15204"/>
                  <a:pt x="34666" y="15209"/>
                  <a:pt x="34591" y="15217"/>
                </a:cubicBezTo>
                <a:cubicBezTo>
                  <a:pt x="34173" y="15263"/>
                  <a:pt x="33756" y="15315"/>
                  <a:pt x="33337" y="15366"/>
                </a:cubicBezTo>
                <a:cubicBezTo>
                  <a:pt x="33336" y="15366"/>
                  <a:pt x="33335" y="15366"/>
                  <a:pt x="33334" y="15366"/>
                </a:cubicBezTo>
                <a:cubicBezTo>
                  <a:pt x="33325" y="15366"/>
                  <a:pt x="33315" y="15362"/>
                  <a:pt x="33303" y="15360"/>
                </a:cubicBezTo>
                <a:cubicBezTo>
                  <a:pt x="33330" y="15228"/>
                  <a:pt x="33356" y="15099"/>
                  <a:pt x="33381" y="14969"/>
                </a:cubicBezTo>
                <a:cubicBezTo>
                  <a:pt x="33401" y="14869"/>
                  <a:pt x="33350" y="14798"/>
                  <a:pt x="33237" y="14764"/>
                </a:cubicBezTo>
                <a:cubicBezTo>
                  <a:pt x="33182" y="14747"/>
                  <a:pt x="33127" y="14740"/>
                  <a:pt x="33073" y="14740"/>
                </a:cubicBezTo>
                <a:cubicBezTo>
                  <a:pt x="32973" y="14740"/>
                  <a:pt x="32876" y="14764"/>
                  <a:pt x="32779" y="14798"/>
                </a:cubicBezTo>
                <a:cubicBezTo>
                  <a:pt x="32732" y="14815"/>
                  <a:pt x="32685" y="14834"/>
                  <a:pt x="32628" y="14854"/>
                </a:cubicBezTo>
                <a:cubicBezTo>
                  <a:pt x="32614" y="14737"/>
                  <a:pt x="32550" y="14699"/>
                  <a:pt x="32465" y="14699"/>
                </a:cubicBezTo>
                <a:cubicBezTo>
                  <a:pt x="32450" y="14699"/>
                  <a:pt x="32434" y="14700"/>
                  <a:pt x="32418" y="14702"/>
                </a:cubicBezTo>
                <a:cubicBezTo>
                  <a:pt x="32166" y="14734"/>
                  <a:pt x="31914" y="14769"/>
                  <a:pt x="31662" y="14803"/>
                </a:cubicBezTo>
                <a:cubicBezTo>
                  <a:pt x="31657" y="14745"/>
                  <a:pt x="31642" y="14679"/>
                  <a:pt x="31647" y="14616"/>
                </a:cubicBezTo>
                <a:cubicBezTo>
                  <a:pt x="31655" y="14522"/>
                  <a:pt x="31610" y="14472"/>
                  <a:pt x="31533" y="14472"/>
                </a:cubicBezTo>
                <a:cubicBezTo>
                  <a:pt x="31511" y="14472"/>
                  <a:pt x="31487" y="14476"/>
                  <a:pt x="31461" y="14484"/>
                </a:cubicBezTo>
                <a:cubicBezTo>
                  <a:pt x="31294" y="14533"/>
                  <a:pt x="31129" y="14595"/>
                  <a:pt x="30967" y="14661"/>
                </a:cubicBezTo>
                <a:cubicBezTo>
                  <a:pt x="30629" y="14797"/>
                  <a:pt x="30293" y="14939"/>
                  <a:pt x="29956" y="15079"/>
                </a:cubicBezTo>
                <a:cubicBezTo>
                  <a:pt x="29906" y="15099"/>
                  <a:pt x="29857" y="15121"/>
                  <a:pt x="29803" y="15144"/>
                </a:cubicBezTo>
                <a:cubicBezTo>
                  <a:pt x="29802" y="14922"/>
                  <a:pt x="29799" y="14699"/>
                  <a:pt x="29801" y="14478"/>
                </a:cubicBezTo>
                <a:cubicBezTo>
                  <a:pt x="29801" y="14400"/>
                  <a:pt x="29774" y="14362"/>
                  <a:pt x="29696" y="14357"/>
                </a:cubicBezTo>
                <a:cubicBezTo>
                  <a:pt x="29664" y="14355"/>
                  <a:pt x="29634" y="14354"/>
                  <a:pt x="29603" y="14354"/>
                </a:cubicBezTo>
                <a:cubicBezTo>
                  <a:pt x="29405" y="14354"/>
                  <a:pt x="29220" y="14402"/>
                  <a:pt x="29056" y="14527"/>
                </a:cubicBezTo>
                <a:cubicBezTo>
                  <a:pt x="29010" y="14454"/>
                  <a:pt x="28974" y="14420"/>
                  <a:pt x="28929" y="14420"/>
                </a:cubicBezTo>
                <a:cubicBezTo>
                  <a:pt x="28895" y="14420"/>
                  <a:pt x="28855" y="14440"/>
                  <a:pt x="28803" y="14478"/>
                </a:cubicBezTo>
                <a:cubicBezTo>
                  <a:pt x="28646" y="14591"/>
                  <a:pt x="28488" y="14703"/>
                  <a:pt x="28336" y="14811"/>
                </a:cubicBezTo>
                <a:cubicBezTo>
                  <a:pt x="28313" y="14797"/>
                  <a:pt x="28304" y="14795"/>
                  <a:pt x="28302" y="14789"/>
                </a:cubicBezTo>
                <a:cubicBezTo>
                  <a:pt x="28253" y="14681"/>
                  <a:pt x="28226" y="14633"/>
                  <a:pt x="28181" y="14633"/>
                </a:cubicBezTo>
                <a:cubicBezTo>
                  <a:pt x="28146" y="14633"/>
                  <a:pt x="28100" y="14661"/>
                  <a:pt x="28025" y="14712"/>
                </a:cubicBezTo>
                <a:cubicBezTo>
                  <a:pt x="27797" y="14868"/>
                  <a:pt x="27566" y="15020"/>
                  <a:pt x="27343" y="15181"/>
                </a:cubicBezTo>
                <a:cubicBezTo>
                  <a:pt x="27254" y="15247"/>
                  <a:pt x="27183" y="15336"/>
                  <a:pt x="27096" y="15422"/>
                </a:cubicBezTo>
                <a:cubicBezTo>
                  <a:pt x="27077" y="15332"/>
                  <a:pt x="27060" y="15253"/>
                  <a:pt x="27044" y="15176"/>
                </a:cubicBezTo>
                <a:cubicBezTo>
                  <a:pt x="27029" y="15095"/>
                  <a:pt x="26999" y="15052"/>
                  <a:pt x="26949" y="15052"/>
                </a:cubicBezTo>
                <a:cubicBezTo>
                  <a:pt x="26924" y="15052"/>
                  <a:pt x="26893" y="15062"/>
                  <a:pt x="26857" y="15085"/>
                </a:cubicBezTo>
                <a:cubicBezTo>
                  <a:pt x="26684" y="15191"/>
                  <a:pt x="26517" y="15305"/>
                  <a:pt x="26358" y="15427"/>
                </a:cubicBezTo>
                <a:cubicBezTo>
                  <a:pt x="26195" y="15551"/>
                  <a:pt x="26024" y="15639"/>
                  <a:pt x="25829" y="15702"/>
                </a:cubicBezTo>
                <a:cubicBezTo>
                  <a:pt x="25675" y="15751"/>
                  <a:pt x="25527" y="15831"/>
                  <a:pt x="25388" y="15917"/>
                </a:cubicBezTo>
                <a:cubicBezTo>
                  <a:pt x="25284" y="15982"/>
                  <a:pt x="25207" y="16087"/>
                  <a:pt x="25104" y="16157"/>
                </a:cubicBezTo>
                <a:cubicBezTo>
                  <a:pt x="24995" y="16231"/>
                  <a:pt x="24865" y="16273"/>
                  <a:pt x="24754" y="16347"/>
                </a:cubicBezTo>
                <a:cubicBezTo>
                  <a:pt x="24621" y="16435"/>
                  <a:pt x="24507" y="16550"/>
                  <a:pt x="24372" y="16633"/>
                </a:cubicBezTo>
                <a:cubicBezTo>
                  <a:pt x="24151" y="16772"/>
                  <a:pt x="23920" y="16893"/>
                  <a:pt x="23694" y="17026"/>
                </a:cubicBezTo>
                <a:cubicBezTo>
                  <a:pt x="23517" y="17130"/>
                  <a:pt x="23344" y="17239"/>
                  <a:pt x="23169" y="17346"/>
                </a:cubicBezTo>
                <a:cubicBezTo>
                  <a:pt x="23159" y="17338"/>
                  <a:pt x="23150" y="17330"/>
                  <a:pt x="23142" y="17321"/>
                </a:cubicBezTo>
                <a:cubicBezTo>
                  <a:pt x="23251" y="17157"/>
                  <a:pt x="23349" y="16982"/>
                  <a:pt x="23473" y="16829"/>
                </a:cubicBezTo>
                <a:cubicBezTo>
                  <a:pt x="23646" y="16618"/>
                  <a:pt x="23834" y="16418"/>
                  <a:pt x="24023" y="16222"/>
                </a:cubicBezTo>
                <a:cubicBezTo>
                  <a:pt x="24209" y="16029"/>
                  <a:pt x="24398" y="15838"/>
                  <a:pt x="24594" y="15656"/>
                </a:cubicBezTo>
                <a:cubicBezTo>
                  <a:pt x="24821" y="15448"/>
                  <a:pt x="25057" y="15249"/>
                  <a:pt x="25290" y="15048"/>
                </a:cubicBezTo>
                <a:cubicBezTo>
                  <a:pt x="25304" y="15035"/>
                  <a:pt x="25318" y="15021"/>
                  <a:pt x="25330" y="15005"/>
                </a:cubicBezTo>
                <a:cubicBezTo>
                  <a:pt x="25424" y="14894"/>
                  <a:pt x="25419" y="14860"/>
                  <a:pt x="25295" y="14770"/>
                </a:cubicBezTo>
                <a:cubicBezTo>
                  <a:pt x="25341" y="14594"/>
                  <a:pt x="25506" y="14519"/>
                  <a:pt x="25618" y="14399"/>
                </a:cubicBezTo>
                <a:cubicBezTo>
                  <a:pt x="25664" y="14351"/>
                  <a:pt x="25721" y="14315"/>
                  <a:pt x="25772" y="14272"/>
                </a:cubicBezTo>
                <a:cubicBezTo>
                  <a:pt x="25853" y="14203"/>
                  <a:pt x="25897" y="14120"/>
                  <a:pt x="25941" y="14018"/>
                </a:cubicBezTo>
                <a:cubicBezTo>
                  <a:pt x="26009" y="13858"/>
                  <a:pt x="26127" y="13715"/>
                  <a:pt x="26236" y="13575"/>
                </a:cubicBezTo>
                <a:cubicBezTo>
                  <a:pt x="26303" y="13488"/>
                  <a:pt x="26406" y="13427"/>
                  <a:pt x="26476" y="13340"/>
                </a:cubicBezTo>
                <a:cubicBezTo>
                  <a:pt x="26553" y="13242"/>
                  <a:pt x="26533" y="13200"/>
                  <a:pt x="26417" y="13148"/>
                </a:cubicBezTo>
                <a:cubicBezTo>
                  <a:pt x="26368" y="13127"/>
                  <a:pt x="26322" y="13099"/>
                  <a:pt x="26256" y="13066"/>
                </a:cubicBezTo>
                <a:cubicBezTo>
                  <a:pt x="26339" y="12981"/>
                  <a:pt x="26406" y="12906"/>
                  <a:pt x="26481" y="12840"/>
                </a:cubicBezTo>
                <a:cubicBezTo>
                  <a:pt x="26640" y="12701"/>
                  <a:pt x="26800" y="12564"/>
                  <a:pt x="26964" y="12432"/>
                </a:cubicBezTo>
                <a:cubicBezTo>
                  <a:pt x="27051" y="12361"/>
                  <a:pt x="27151" y="12306"/>
                  <a:pt x="27240" y="12237"/>
                </a:cubicBezTo>
                <a:cubicBezTo>
                  <a:pt x="27311" y="12181"/>
                  <a:pt x="27391" y="12125"/>
                  <a:pt x="27306" y="12016"/>
                </a:cubicBezTo>
                <a:cubicBezTo>
                  <a:pt x="27293" y="11998"/>
                  <a:pt x="27321" y="11938"/>
                  <a:pt x="27345" y="11909"/>
                </a:cubicBezTo>
                <a:cubicBezTo>
                  <a:pt x="27481" y="11728"/>
                  <a:pt x="27620" y="11553"/>
                  <a:pt x="27758" y="11372"/>
                </a:cubicBezTo>
                <a:cubicBezTo>
                  <a:pt x="27784" y="11339"/>
                  <a:pt x="27808" y="11298"/>
                  <a:pt x="27819" y="11259"/>
                </a:cubicBezTo>
                <a:cubicBezTo>
                  <a:pt x="27866" y="11105"/>
                  <a:pt x="27865" y="10937"/>
                  <a:pt x="27631" y="10904"/>
                </a:cubicBezTo>
                <a:cubicBezTo>
                  <a:pt x="27600" y="10899"/>
                  <a:pt x="27572" y="10889"/>
                  <a:pt x="27535" y="10880"/>
                </a:cubicBezTo>
                <a:cubicBezTo>
                  <a:pt x="27554" y="10834"/>
                  <a:pt x="27573" y="10797"/>
                  <a:pt x="27589" y="10758"/>
                </a:cubicBezTo>
                <a:cubicBezTo>
                  <a:pt x="27644" y="10613"/>
                  <a:pt x="27721" y="10482"/>
                  <a:pt x="27747" y="10316"/>
                </a:cubicBezTo>
                <a:cubicBezTo>
                  <a:pt x="27772" y="10153"/>
                  <a:pt x="27900" y="10006"/>
                  <a:pt x="27985" y="9852"/>
                </a:cubicBezTo>
                <a:cubicBezTo>
                  <a:pt x="28004" y="9817"/>
                  <a:pt x="28030" y="9788"/>
                  <a:pt x="28047" y="9753"/>
                </a:cubicBezTo>
                <a:cubicBezTo>
                  <a:pt x="28104" y="9642"/>
                  <a:pt x="28094" y="9610"/>
                  <a:pt x="27975" y="9547"/>
                </a:cubicBezTo>
                <a:cubicBezTo>
                  <a:pt x="28045" y="9410"/>
                  <a:pt x="28114" y="9275"/>
                  <a:pt x="28185" y="9138"/>
                </a:cubicBezTo>
                <a:cubicBezTo>
                  <a:pt x="28245" y="9025"/>
                  <a:pt x="28324" y="8917"/>
                  <a:pt x="28360" y="8796"/>
                </a:cubicBezTo>
                <a:cubicBezTo>
                  <a:pt x="28409" y="8633"/>
                  <a:pt x="28387" y="8566"/>
                  <a:pt x="28255" y="8566"/>
                </a:cubicBezTo>
                <a:cubicBezTo>
                  <a:pt x="28238" y="8566"/>
                  <a:pt x="28218" y="8567"/>
                  <a:pt x="28197" y="8570"/>
                </a:cubicBezTo>
                <a:cubicBezTo>
                  <a:pt x="27991" y="8590"/>
                  <a:pt x="27787" y="8618"/>
                  <a:pt x="27582" y="8643"/>
                </a:cubicBezTo>
                <a:cubicBezTo>
                  <a:pt x="27526" y="8651"/>
                  <a:pt x="27468" y="8658"/>
                  <a:pt x="27412" y="8664"/>
                </a:cubicBezTo>
                <a:cubicBezTo>
                  <a:pt x="27391" y="8512"/>
                  <a:pt x="27375" y="8461"/>
                  <a:pt x="27289" y="8461"/>
                </a:cubicBezTo>
                <a:cubicBezTo>
                  <a:pt x="27256" y="8461"/>
                  <a:pt x="27213" y="8469"/>
                  <a:pt x="27154" y="8481"/>
                </a:cubicBezTo>
                <a:cubicBezTo>
                  <a:pt x="26898" y="8534"/>
                  <a:pt x="26645" y="8596"/>
                  <a:pt x="26390" y="8653"/>
                </a:cubicBezTo>
                <a:cubicBezTo>
                  <a:pt x="26360" y="8661"/>
                  <a:pt x="26331" y="8663"/>
                  <a:pt x="26297" y="8670"/>
                </a:cubicBezTo>
                <a:cubicBezTo>
                  <a:pt x="26425" y="8376"/>
                  <a:pt x="26544" y="8088"/>
                  <a:pt x="26673" y="7805"/>
                </a:cubicBezTo>
                <a:cubicBezTo>
                  <a:pt x="26730" y="7680"/>
                  <a:pt x="26801" y="7558"/>
                  <a:pt x="26877" y="7440"/>
                </a:cubicBezTo>
                <a:cubicBezTo>
                  <a:pt x="26965" y="7299"/>
                  <a:pt x="27065" y="7164"/>
                  <a:pt x="27157" y="7023"/>
                </a:cubicBezTo>
                <a:cubicBezTo>
                  <a:pt x="27185" y="6981"/>
                  <a:pt x="27203" y="6933"/>
                  <a:pt x="27219" y="6884"/>
                </a:cubicBezTo>
                <a:cubicBezTo>
                  <a:pt x="27253" y="6791"/>
                  <a:pt x="27244" y="6717"/>
                  <a:pt x="27125" y="6694"/>
                </a:cubicBezTo>
                <a:cubicBezTo>
                  <a:pt x="27091" y="6688"/>
                  <a:pt x="27062" y="6667"/>
                  <a:pt x="27019" y="6648"/>
                </a:cubicBezTo>
                <a:cubicBezTo>
                  <a:pt x="27034" y="6605"/>
                  <a:pt x="27046" y="6563"/>
                  <a:pt x="27063" y="6526"/>
                </a:cubicBezTo>
                <a:cubicBezTo>
                  <a:pt x="27182" y="6262"/>
                  <a:pt x="27304" y="6000"/>
                  <a:pt x="27423" y="5737"/>
                </a:cubicBezTo>
                <a:cubicBezTo>
                  <a:pt x="27438" y="5703"/>
                  <a:pt x="27456" y="5668"/>
                  <a:pt x="27469" y="5631"/>
                </a:cubicBezTo>
                <a:cubicBezTo>
                  <a:pt x="27523" y="5478"/>
                  <a:pt x="27512" y="5453"/>
                  <a:pt x="27367" y="5380"/>
                </a:cubicBezTo>
                <a:cubicBezTo>
                  <a:pt x="27414" y="5174"/>
                  <a:pt x="27466" y="4968"/>
                  <a:pt x="27506" y="4758"/>
                </a:cubicBezTo>
                <a:cubicBezTo>
                  <a:pt x="27525" y="4659"/>
                  <a:pt x="27525" y="4556"/>
                  <a:pt x="27522" y="4455"/>
                </a:cubicBezTo>
                <a:cubicBezTo>
                  <a:pt x="27518" y="4355"/>
                  <a:pt x="27461" y="4315"/>
                  <a:pt x="27368" y="4315"/>
                </a:cubicBezTo>
                <a:cubicBezTo>
                  <a:pt x="27362" y="4315"/>
                  <a:pt x="27355" y="4315"/>
                  <a:pt x="27348" y="4315"/>
                </a:cubicBezTo>
                <a:cubicBezTo>
                  <a:pt x="26952" y="4342"/>
                  <a:pt x="26556" y="4367"/>
                  <a:pt x="26159" y="4391"/>
                </a:cubicBezTo>
                <a:cubicBezTo>
                  <a:pt x="26156" y="4392"/>
                  <a:pt x="26153" y="4392"/>
                  <a:pt x="26150" y="4392"/>
                </a:cubicBezTo>
                <a:cubicBezTo>
                  <a:pt x="26130" y="4392"/>
                  <a:pt x="26111" y="4389"/>
                  <a:pt x="26097" y="4388"/>
                </a:cubicBezTo>
                <a:cubicBezTo>
                  <a:pt x="26156" y="4117"/>
                  <a:pt x="26216" y="3853"/>
                  <a:pt x="26267" y="3587"/>
                </a:cubicBezTo>
                <a:cubicBezTo>
                  <a:pt x="26276" y="3550"/>
                  <a:pt x="26240" y="3504"/>
                  <a:pt x="26224" y="3461"/>
                </a:cubicBezTo>
                <a:cubicBezTo>
                  <a:pt x="26213" y="3429"/>
                  <a:pt x="26188" y="3396"/>
                  <a:pt x="26192" y="3365"/>
                </a:cubicBezTo>
                <a:cubicBezTo>
                  <a:pt x="26210" y="3226"/>
                  <a:pt x="26237" y="3088"/>
                  <a:pt x="26257" y="2949"/>
                </a:cubicBezTo>
                <a:cubicBezTo>
                  <a:pt x="26267" y="2877"/>
                  <a:pt x="26280" y="2803"/>
                  <a:pt x="26277" y="2730"/>
                </a:cubicBezTo>
                <a:cubicBezTo>
                  <a:pt x="26271" y="2532"/>
                  <a:pt x="26225" y="2485"/>
                  <a:pt x="26014" y="2452"/>
                </a:cubicBezTo>
                <a:cubicBezTo>
                  <a:pt x="26084" y="2218"/>
                  <a:pt x="26139" y="1985"/>
                  <a:pt x="26223" y="1761"/>
                </a:cubicBezTo>
                <a:cubicBezTo>
                  <a:pt x="26350" y="1421"/>
                  <a:pt x="26499" y="1091"/>
                  <a:pt x="26632" y="754"/>
                </a:cubicBezTo>
                <a:cubicBezTo>
                  <a:pt x="26688" y="608"/>
                  <a:pt x="26736" y="459"/>
                  <a:pt x="26772" y="308"/>
                </a:cubicBezTo>
                <a:cubicBezTo>
                  <a:pt x="26790" y="232"/>
                  <a:pt x="26785" y="145"/>
                  <a:pt x="26770" y="67"/>
                </a:cubicBezTo>
                <a:cubicBezTo>
                  <a:pt x="26761" y="22"/>
                  <a:pt x="26736" y="0"/>
                  <a:pt x="26707" y="0"/>
                </a:cubicBezTo>
                <a:close/>
              </a:path>
            </a:pathLst>
          </a:custGeom>
          <a:solidFill>
            <a:srgbClr val="003100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" name="Google Shape;160;p38"/>
          <p:cNvSpPr/>
          <p:nvPr/>
        </p:nvSpPr>
        <p:spPr>
          <a:xfrm rot="-8100000">
            <a:off x="8218212" y="1006619"/>
            <a:ext cx="425135" cy="416903"/>
          </a:xfrm>
          <a:custGeom>
            <a:avLst/>
            <a:gdLst/>
            <a:ahLst/>
            <a:cxnLst/>
            <a:rect l="l" t="t" r="r" b="b"/>
            <a:pathLst>
              <a:path w="35377" h="34692" extrusionOk="0">
                <a:moveTo>
                  <a:pt x="27537" y="1"/>
                </a:moveTo>
                <a:cubicBezTo>
                  <a:pt x="27514" y="1"/>
                  <a:pt x="27492" y="3"/>
                  <a:pt x="27473" y="11"/>
                </a:cubicBezTo>
                <a:cubicBezTo>
                  <a:pt x="27266" y="96"/>
                  <a:pt x="27063" y="192"/>
                  <a:pt x="26864" y="295"/>
                </a:cubicBezTo>
                <a:cubicBezTo>
                  <a:pt x="26660" y="399"/>
                  <a:pt x="26463" y="518"/>
                  <a:pt x="26264" y="630"/>
                </a:cubicBezTo>
                <a:cubicBezTo>
                  <a:pt x="26263" y="618"/>
                  <a:pt x="26263" y="606"/>
                  <a:pt x="26263" y="595"/>
                </a:cubicBezTo>
                <a:cubicBezTo>
                  <a:pt x="26230" y="587"/>
                  <a:pt x="26191" y="567"/>
                  <a:pt x="26162" y="567"/>
                </a:cubicBezTo>
                <a:cubicBezTo>
                  <a:pt x="26156" y="567"/>
                  <a:pt x="26150" y="568"/>
                  <a:pt x="26144" y="570"/>
                </a:cubicBezTo>
                <a:cubicBezTo>
                  <a:pt x="25948" y="658"/>
                  <a:pt x="25757" y="759"/>
                  <a:pt x="25559" y="847"/>
                </a:cubicBezTo>
                <a:cubicBezTo>
                  <a:pt x="25496" y="876"/>
                  <a:pt x="25418" y="862"/>
                  <a:pt x="25355" y="889"/>
                </a:cubicBezTo>
                <a:cubicBezTo>
                  <a:pt x="25230" y="944"/>
                  <a:pt x="25113" y="1010"/>
                  <a:pt x="24985" y="1076"/>
                </a:cubicBezTo>
                <a:cubicBezTo>
                  <a:pt x="24983" y="1049"/>
                  <a:pt x="24982" y="1025"/>
                  <a:pt x="24981" y="999"/>
                </a:cubicBezTo>
                <a:cubicBezTo>
                  <a:pt x="24977" y="860"/>
                  <a:pt x="24926" y="791"/>
                  <a:pt x="24817" y="791"/>
                </a:cubicBezTo>
                <a:cubicBezTo>
                  <a:pt x="24792" y="791"/>
                  <a:pt x="24763" y="794"/>
                  <a:pt x="24732" y="802"/>
                </a:cubicBezTo>
                <a:cubicBezTo>
                  <a:pt x="24468" y="863"/>
                  <a:pt x="24206" y="933"/>
                  <a:pt x="23945" y="1005"/>
                </a:cubicBezTo>
                <a:cubicBezTo>
                  <a:pt x="23866" y="1027"/>
                  <a:pt x="23793" y="1069"/>
                  <a:pt x="23711" y="1105"/>
                </a:cubicBezTo>
                <a:cubicBezTo>
                  <a:pt x="23711" y="1073"/>
                  <a:pt x="23712" y="1033"/>
                  <a:pt x="23712" y="994"/>
                </a:cubicBezTo>
                <a:cubicBezTo>
                  <a:pt x="23711" y="929"/>
                  <a:pt x="23685" y="892"/>
                  <a:pt x="23642" y="892"/>
                </a:cubicBezTo>
                <a:cubicBezTo>
                  <a:pt x="23625" y="892"/>
                  <a:pt x="23606" y="897"/>
                  <a:pt x="23585" y="909"/>
                </a:cubicBezTo>
                <a:cubicBezTo>
                  <a:pt x="23490" y="959"/>
                  <a:pt x="23402" y="1026"/>
                  <a:pt x="23308" y="1077"/>
                </a:cubicBezTo>
                <a:cubicBezTo>
                  <a:pt x="23202" y="1134"/>
                  <a:pt x="23095" y="1187"/>
                  <a:pt x="22984" y="1229"/>
                </a:cubicBezTo>
                <a:cubicBezTo>
                  <a:pt x="22780" y="1303"/>
                  <a:pt x="22572" y="1366"/>
                  <a:pt x="22387" y="1428"/>
                </a:cubicBezTo>
                <a:cubicBezTo>
                  <a:pt x="22290" y="1205"/>
                  <a:pt x="22195" y="970"/>
                  <a:pt x="22090" y="742"/>
                </a:cubicBezTo>
                <a:cubicBezTo>
                  <a:pt x="22075" y="711"/>
                  <a:pt x="22021" y="674"/>
                  <a:pt x="21987" y="674"/>
                </a:cubicBezTo>
                <a:cubicBezTo>
                  <a:pt x="21984" y="674"/>
                  <a:pt x="21981" y="674"/>
                  <a:pt x="21978" y="675"/>
                </a:cubicBezTo>
                <a:cubicBezTo>
                  <a:pt x="21824" y="707"/>
                  <a:pt x="21673" y="754"/>
                  <a:pt x="21509" y="800"/>
                </a:cubicBezTo>
                <a:cubicBezTo>
                  <a:pt x="21486" y="763"/>
                  <a:pt x="21468" y="744"/>
                  <a:pt x="21444" y="744"/>
                </a:cubicBezTo>
                <a:cubicBezTo>
                  <a:pt x="21419" y="744"/>
                  <a:pt x="21387" y="764"/>
                  <a:pt x="21334" y="805"/>
                </a:cubicBezTo>
                <a:cubicBezTo>
                  <a:pt x="21212" y="898"/>
                  <a:pt x="21083" y="985"/>
                  <a:pt x="20942" y="1079"/>
                </a:cubicBezTo>
                <a:cubicBezTo>
                  <a:pt x="20910" y="993"/>
                  <a:pt x="20884" y="951"/>
                  <a:pt x="20846" y="951"/>
                </a:cubicBezTo>
                <a:cubicBezTo>
                  <a:pt x="20817" y="951"/>
                  <a:pt x="20781" y="975"/>
                  <a:pt x="20731" y="1022"/>
                </a:cubicBezTo>
                <a:cubicBezTo>
                  <a:pt x="20553" y="1187"/>
                  <a:pt x="20384" y="1362"/>
                  <a:pt x="20206" y="1529"/>
                </a:cubicBezTo>
                <a:cubicBezTo>
                  <a:pt x="20151" y="1578"/>
                  <a:pt x="20080" y="1611"/>
                  <a:pt x="20021" y="1649"/>
                </a:cubicBezTo>
                <a:cubicBezTo>
                  <a:pt x="19995" y="1532"/>
                  <a:pt x="19971" y="1429"/>
                  <a:pt x="19946" y="1325"/>
                </a:cubicBezTo>
                <a:cubicBezTo>
                  <a:pt x="19931" y="1260"/>
                  <a:pt x="19897" y="1230"/>
                  <a:pt x="19850" y="1230"/>
                </a:cubicBezTo>
                <a:cubicBezTo>
                  <a:pt x="19830" y="1230"/>
                  <a:pt x="19808" y="1236"/>
                  <a:pt x="19784" y="1247"/>
                </a:cubicBezTo>
                <a:cubicBezTo>
                  <a:pt x="19714" y="1280"/>
                  <a:pt x="19641" y="1318"/>
                  <a:pt x="19591" y="1375"/>
                </a:cubicBezTo>
                <a:cubicBezTo>
                  <a:pt x="19398" y="1599"/>
                  <a:pt x="19143" y="1742"/>
                  <a:pt x="18907" y="1913"/>
                </a:cubicBezTo>
                <a:cubicBezTo>
                  <a:pt x="18725" y="2047"/>
                  <a:pt x="18566" y="2215"/>
                  <a:pt x="18401" y="2374"/>
                </a:cubicBezTo>
                <a:cubicBezTo>
                  <a:pt x="18331" y="2440"/>
                  <a:pt x="18273" y="2518"/>
                  <a:pt x="18225" y="2573"/>
                </a:cubicBezTo>
                <a:cubicBezTo>
                  <a:pt x="18185" y="2416"/>
                  <a:pt x="18146" y="2247"/>
                  <a:pt x="18099" y="2082"/>
                </a:cubicBezTo>
                <a:cubicBezTo>
                  <a:pt x="18064" y="1961"/>
                  <a:pt x="18017" y="1845"/>
                  <a:pt x="17975" y="1728"/>
                </a:cubicBezTo>
                <a:cubicBezTo>
                  <a:pt x="17944" y="1645"/>
                  <a:pt x="17925" y="1611"/>
                  <a:pt x="17883" y="1611"/>
                </a:cubicBezTo>
                <a:cubicBezTo>
                  <a:pt x="17859" y="1611"/>
                  <a:pt x="17827" y="1622"/>
                  <a:pt x="17781" y="1642"/>
                </a:cubicBezTo>
                <a:cubicBezTo>
                  <a:pt x="17760" y="1650"/>
                  <a:pt x="17739" y="1659"/>
                  <a:pt x="17706" y="1673"/>
                </a:cubicBezTo>
                <a:cubicBezTo>
                  <a:pt x="17731" y="1422"/>
                  <a:pt x="17548" y="1268"/>
                  <a:pt x="17466" y="1071"/>
                </a:cubicBezTo>
                <a:cubicBezTo>
                  <a:pt x="17458" y="1053"/>
                  <a:pt x="17414" y="1035"/>
                  <a:pt x="17385" y="1035"/>
                </a:cubicBezTo>
                <a:cubicBezTo>
                  <a:pt x="17378" y="1035"/>
                  <a:pt x="17373" y="1035"/>
                  <a:pt x="17368" y="1037"/>
                </a:cubicBezTo>
                <a:cubicBezTo>
                  <a:pt x="17197" y="1105"/>
                  <a:pt x="17022" y="1172"/>
                  <a:pt x="16860" y="1258"/>
                </a:cubicBezTo>
                <a:cubicBezTo>
                  <a:pt x="16774" y="1305"/>
                  <a:pt x="16711" y="1390"/>
                  <a:pt x="16618" y="1475"/>
                </a:cubicBezTo>
                <a:lnTo>
                  <a:pt x="16618" y="1475"/>
                </a:lnTo>
                <a:cubicBezTo>
                  <a:pt x="16619" y="1471"/>
                  <a:pt x="16620" y="1454"/>
                  <a:pt x="16613" y="1443"/>
                </a:cubicBezTo>
                <a:cubicBezTo>
                  <a:pt x="16573" y="1375"/>
                  <a:pt x="16535" y="1342"/>
                  <a:pt x="16496" y="1342"/>
                </a:cubicBezTo>
                <a:cubicBezTo>
                  <a:pt x="16457" y="1342"/>
                  <a:pt x="16417" y="1372"/>
                  <a:pt x="16371" y="1431"/>
                </a:cubicBezTo>
                <a:cubicBezTo>
                  <a:pt x="16240" y="1598"/>
                  <a:pt x="16101" y="1761"/>
                  <a:pt x="15968" y="1926"/>
                </a:cubicBezTo>
                <a:cubicBezTo>
                  <a:pt x="15934" y="1967"/>
                  <a:pt x="15910" y="2016"/>
                  <a:pt x="15884" y="2057"/>
                </a:cubicBezTo>
                <a:cubicBezTo>
                  <a:pt x="15833" y="2000"/>
                  <a:pt x="15778" y="1941"/>
                  <a:pt x="15723" y="1881"/>
                </a:cubicBezTo>
                <a:cubicBezTo>
                  <a:pt x="15695" y="1851"/>
                  <a:pt x="15670" y="1837"/>
                  <a:pt x="15644" y="1837"/>
                </a:cubicBezTo>
                <a:cubicBezTo>
                  <a:pt x="15617" y="1837"/>
                  <a:pt x="15588" y="1854"/>
                  <a:pt x="15556" y="1885"/>
                </a:cubicBezTo>
                <a:cubicBezTo>
                  <a:pt x="15336" y="2096"/>
                  <a:pt x="15193" y="2345"/>
                  <a:pt x="15155" y="2652"/>
                </a:cubicBezTo>
                <a:cubicBezTo>
                  <a:pt x="15152" y="2669"/>
                  <a:pt x="15144" y="2688"/>
                  <a:pt x="15136" y="2709"/>
                </a:cubicBezTo>
                <a:cubicBezTo>
                  <a:pt x="15123" y="2705"/>
                  <a:pt x="15113" y="2704"/>
                  <a:pt x="15103" y="2699"/>
                </a:cubicBezTo>
                <a:cubicBezTo>
                  <a:pt x="15066" y="2677"/>
                  <a:pt x="15030" y="2654"/>
                  <a:pt x="14992" y="2631"/>
                </a:cubicBezTo>
                <a:cubicBezTo>
                  <a:pt x="14971" y="2669"/>
                  <a:pt x="14934" y="2705"/>
                  <a:pt x="14929" y="2746"/>
                </a:cubicBezTo>
                <a:cubicBezTo>
                  <a:pt x="14903" y="2954"/>
                  <a:pt x="14791" y="3109"/>
                  <a:pt x="14652" y="3253"/>
                </a:cubicBezTo>
                <a:cubicBezTo>
                  <a:pt x="14609" y="3299"/>
                  <a:pt x="14569" y="3346"/>
                  <a:pt x="14534" y="3386"/>
                </a:cubicBezTo>
                <a:cubicBezTo>
                  <a:pt x="14454" y="3297"/>
                  <a:pt x="14370" y="3212"/>
                  <a:pt x="14295" y="3121"/>
                </a:cubicBezTo>
                <a:cubicBezTo>
                  <a:pt x="14267" y="3087"/>
                  <a:pt x="14239" y="3074"/>
                  <a:pt x="14212" y="3074"/>
                </a:cubicBezTo>
                <a:cubicBezTo>
                  <a:pt x="14182" y="3074"/>
                  <a:pt x="14153" y="3091"/>
                  <a:pt x="14128" y="3116"/>
                </a:cubicBezTo>
                <a:cubicBezTo>
                  <a:pt x="13919" y="3324"/>
                  <a:pt x="13732" y="3548"/>
                  <a:pt x="13654" y="3845"/>
                </a:cubicBezTo>
                <a:cubicBezTo>
                  <a:pt x="13626" y="3955"/>
                  <a:pt x="13567" y="4060"/>
                  <a:pt x="13505" y="4212"/>
                </a:cubicBezTo>
                <a:cubicBezTo>
                  <a:pt x="13493" y="4168"/>
                  <a:pt x="13484" y="4128"/>
                  <a:pt x="13475" y="4091"/>
                </a:cubicBezTo>
                <a:cubicBezTo>
                  <a:pt x="13223" y="4151"/>
                  <a:pt x="13238" y="4387"/>
                  <a:pt x="13151" y="4547"/>
                </a:cubicBezTo>
                <a:cubicBezTo>
                  <a:pt x="13042" y="4745"/>
                  <a:pt x="12964" y="4961"/>
                  <a:pt x="12867" y="5166"/>
                </a:cubicBezTo>
                <a:cubicBezTo>
                  <a:pt x="12764" y="5380"/>
                  <a:pt x="12664" y="5596"/>
                  <a:pt x="12544" y="5802"/>
                </a:cubicBezTo>
                <a:cubicBezTo>
                  <a:pt x="12463" y="5941"/>
                  <a:pt x="12353" y="6062"/>
                  <a:pt x="12258" y="6191"/>
                </a:cubicBezTo>
                <a:cubicBezTo>
                  <a:pt x="12223" y="6237"/>
                  <a:pt x="12189" y="6285"/>
                  <a:pt x="12142" y="6349"/>
                </a:cubicBezTo>
                <a:cubicBezTo>
                  <a:pt x="12137" y="6305"/>
                  <a:pt x="12135" y="6282"/>
                  <a:pt x="12131" y="6258"/>
                </a:cubicBezTo>
                <a:cubicBezTo>
                  <a:pt x="12101" y="6093"/>
                  <a:pt x="12079" y="5927"/>
                  <a:pt x="12043" y="5764"/>
                </a:cubicBezTo>
                <a:cubicBezTo>
                  <a:pt x="12012" y="5626"/>
                  <a:pt x="11959" y="5493"/>
                  <a:pt x="11926" y="5356"/>
                </a:cubicBezTo>
                <a:cubicBezTo>
                  <a:pt x="11879" y="5152"/>
                  <a:pt x="11843" y="4946"/>
                  <a:pt x="11796" y="4742"/>
                </a:cubicBezTo>
                <a:cubicBezTo>
                  <a:pt x="11786" y="4703"/>
                  <a:pt x="11750" y="4668"/>
                  <a:pt x="11728" y="4631"/>
                </a:cubicBezTo>
                <a:cubicBezTo>
                  <a:pt x="11692" y="4655"/>
                  <a:pt x="11654" y="4679"/>
                  <a:pt x="11618" y="4703"/>
                </a:cubicBezTo>
                <a:cubicBezTo>
                  <a:pt x="11597" y="4554"/>
                  <a:pt x="11564" y="4400"/>
                  <a:pt x="11438" y="4334"/>
                </a:cubicBezTo>
                <a:cubicBezTo>
                  <a:pt x="11407" y="4223"/>
                  <a:pt x="11393" y="4132"/>
                  <a:pt x="11355" y="4052"/>
                </a:cubicBezTo>
                <a:cubicBezTo>
                  <a:pt x="11286" y="3902"/>
                  <a:pt x="11211" y="3751"/>
                  <a:pt x="11126" y="3608"/>
                </a:cubicBezTo>
                <a:cubicBezTo>
                  <a:pt x="11084" y="3540"/>
                  <a:pt x="11052" y="3510"/>
                  <a:pt x="11012" y="3510"/>
                </a:cubicBezTo>
                <a:cubicBezTo>
                  <a:pt x="10979" y="3510"/>
                  <a:pt x="10942" y="3529"/>
                  <a:pt x="10890" y="3562"/>
                </a:cubicBezTo>
                <a:cubicBezTo>
                  <a:pt x="10793" y="3625"/>
                  <a:pt x="10694" y="3680"/>
                  <a:pt x="10591" y="3742"/>
                </a:cubicBezTo>
                <a:cubicBezTo>
                  <a:pt x="10500" y="3388"/>
                  <a:pt x="10328" y="3068"/>
                  <a:pt x="10119" y="2764"/>
                </a:cubicBezTo>
                <a:cubicBezTo>
                  <a:pt x="10067" y="2688"/>
                  <a:pt x="10049" y="2589"/>
                  <a:pt x="9996" y="2514"/>
                </a:cubicBezTo>
                <a:cubicBezTo>
                  <a:pt x="9944" y="2438"/>
                  <a:pt x="9912" y="2403"/>
                  <a:pt x="9874" y="2403"/>
                </a:cubicBezTo>
                <a:cubicBezTo>
                  <a:pt x="9840" y="2403"/>
                  <a:pt x="9801" y="2431"/>
                  <a:pt x="9738" y="2484"/>
                </a:cubicBezTo>
                <a:cubicBezTo>
                  <a:pt x="9678" y="2293"/>
                  <a:pt x="9620" y="2107"/>
                  <a:pt x="9563" y="1921"/>
                </a:cubicBezTo>
                <a:cubicBezTo>
                  <a:pt x="9549" y="1876"/>
                  <a:pt x="9541" y="1829"/>
                  <a:pt x="9529" y="1784"/>
                </a:cubicBezTo>
                <a:cubicBezTo>
                  <a:pt x="9516" y="1730"/>
                  <a:pt x="9497" y="1685"/>
                  <a:pt x="9457" y="1685"/>
                </a:cubicBezTo>
                <a:cubicBezTo>
                  <a:pt x="9443" y="1685"/>
                  <a:pt x="9426" y="1691"/>
                  <a:pt x="9406" y="1704"/>
                </a:cubicBezTo>
                <a:cubicBezTo>
                  <a:pt x="9375" y="1603"/>
                  <a:pt x="9356" y="1504"/>
                  <a:pt x="9315" y="1414"/>
                </a:cubicBezTo>
                <a:cubicBezTo>
                  <a:pt x="9194" y="1149"/>
                  <a:pt x="9069" y="884"/>
                  <a:pt x="8935" y="626"/>
                </a:cubicBezTo>
                <a:cubicBezTo>
                  <a:pt x="8900" y="559"/>
                  <a:pt x="8823" y="516"/>
                  <a:pt x="8766" y="461"/>
                </a:cubicBezTo>
                <a:cubicBezTo>
                  <a:pt x="8724" y="533"/>
                  <a:pt x="8652" y="603"/>
                  <a:pt x="8647" y="676"/>
                </a:cubicBezTo>
                <a:cubicBezTo>
                  <a:pt x="8628" y="948"/>
                  <a:pt x="8632" y="1218"/>
                  <a:pt x="8629" y="1490"/>
                </a:cubicBezTo>
                <a:cubicBezTo>
                  <a:pt x="8629" y="1520"/>
                  <a:pt x="8641" y="1551"/>
                  <a:pt x="8649" y="1598"/>
                </a:cubicBezTo>
                <a:cubicBezTo>
                  <a:pt x="8622" y="1586"/>
                  <a:pt x="8601" y="1580"/>
                  <a:pt x="8584" y="1580"/>
                </a:cubicBezTo>
                <a:cubicBezTo>
                  <a:pt x="8529" y="1580"/>
                  <a:pt x="8528" y="1640"/>
                  <a:pt x="8520" y="1696"/>
                </a:cubicBezTo>
                <a:cubicBezTo>
                  <a:pt x="8476" y="2011"/>
                  <a:pt x="8431" y="2326"/>
                  <a:pt x="8386" y="2652"/>
                </a:cubicBezTo>
                <a:cubicBezTo>
                  <a:pt x="8350" y="2626"/>
                  <a:pt x="8319" y="2615"/>
                  <a:pt x="8292" y="2615"/>
                </a:cubicBezTo>
                <a:cubicBezTo>
                  <a:pt x="8237" y="2615"/>
                  <a:pt x="8201" y="2662"/>
                  <a:pt x="8179" y="2725"/>
                </a:cubicBezTo>
                <a:cubicBezTo>
                  <a:pt x="8130" y="2869"/>
                  <a:pt x="8088" y="3016"/>
                  <a:pt x="8057" y="3163"/>
                </a:cubicBezTo>
                <a:cubicBezTo>
                  <a:pt x="8024" y="3322"/>
                  <a:pt x="8000" y="3485"/>
                  <a:pt x="7983" y="3646"/>
                </a:cubicBezTo>
                <a:cubicBezTo>
                  <a:pt x="7968" y="3780"/>
                  <a:pt x="7968" y="3916"/>
                  <a:pt x="7960" y="4058"/>
                </a:cubicBezTo>
                <a:cubicBezTo>
                  <a:pt x="7898" y="4012"/>
                  <a:pt x="7818" y="3968"/>
                  <a:pt x="7757" y="3904"/>
                </a:cubicBezTo>
                <a:cubicBezTo>
                  <a:pt x="7729" y="3874"/>
                  <a:pt x="7703" y="3862"/>
                  <a:pt x="7681" y="3862"/>
                </a:cubicBezTo>
                <a:cubicBezTo>
                  <a:pt x="7647" y="3862"/>
                  <a:pt x="7620" y="3889"/>
                  <a:pt x="7598" y="3923"/>
                </a:cubicBezTo>
                <a:cubicBezTo>
                  <a:pt x="7545" y="4005"/>
                  <a:pt x="7491" y="4089"/>
                  <a:pt x="7466" y="4180"/>
                </a:cubicBezTo>
                <a:cubicBezTo>
                  <a:pt x="7394" y="4444"/>
                  <a:pt x="7335" y="4709"/>
                  <a:pt x="7278" y="4976"/>
                </a:cubicBezTo>
                <a:cubicBezTo>
                  <a:pt x="7264" y="5038"/>
                  <a:pt x="7280" y="5104"/>
                  <a:pt x="7281" y="5171"/>
                </a:cubicBezTo>
                <a:cubicBezTo>
                  <a:pt x="7223" y="5142"/>
                  <a:pt x="7156" y="5110"/>
                  <a:pt x="7089" y="5077"/>
                </a:cubicBezTo>
                <a:cubicBezTo>
                  <a:pt x="7058" y="5062"/>
                  <a:pt x="7030" y="5054"/>
                  <a:pt x="7006" y="5054"/>
                </a:cubicBezTo>
                <a:cubicBezTo>
                  <a:pt x="6956" y="5054"/>
                  <a:pt x="6923" y="5088"/>
                  <a:pt x="6914" y="5159"/>
                </a:cubicBezTo>
                <a:cubicBezTo>
                  <a:pt x="6894" y="5310"/>
                  <a:pt x="6897" y="5462"/>
                  <a:pt x="6884" y="5614"/>
                </a:cubicBezTo>
                <a:cubicBezTo>
                  <a:pt x="6872" y="5737"/>
                  <a:pt x="6844" y="5858"/>
                  <a:pt x="6838" y="5980"/>
                </a:cubicBezTo>
                <a:cubicBezTo>
                  <a:pt x="6832" y="6139"/>
                  <a:pt x="6775" y="6286"/>
                  <a:pt x="6746" y="6439"/>
                </a:cubicBezTo>
                <a:cubicBezTo>
                  <a:pt x="6739" y="6480"/>
                  <a:pt x="6756" y="6526"/>
                  <a:pt x="6744" y="6563"/>
                </a:cubicBezTo>
                <a:cubicBezTo>
                  <a:pt x="6735" y="6591"/>
                  <a:pt x="6693" y="6608"/>
                  <a:pt x="6668" y="6629"/>
                </a:cubicBezTo>
                <a:cubicBezTo>
                  <a:pt x="6634" y="6581"/>
                  <a:pt x="6592" y="6562"/>
                  <a:pt x="6544" y="6562"/>
                </a:cubicBezTo>
                <a:cubicBezTo>
                  <a:pt x="6519" y="6562"/>
                  <a:pt x="6493" y="6567"/>
                  <a:pt x="6466" y="6576"/>
                </a:cubicBezTo>
                <a:cubicBezTo>
                  <a:pt x="6466" y="6576"/>
                  <a:pt x="6465" y="6576"/>
                  <a:pt x="6465" y="6576"/>
                </a:cubicBezTo>
                <a:cubicBezTo>
                  <a:pt x="6457" y="6576"/>
                  <a:pt x="6446" y="6562"/>
                  <a:pt x="6436" y="6557"/>
                </a:cubicBezTo>
                <a:cubicBezTo>
                  <a:pt x="6401" y="6541"/>
                  <a:pt x="6368" y="6527"/>
                  <a:pt x="6326" y="6527"/>
                </a:cubicBezTo>
                <a:cubicBezTo>
                  <a:pt x="6325" y="6527"/>
                  <a:pt x="6323" y="6527"/>
                  <a:pt x="6322" y="6527"/>
                </a:cubicBezTo>
                <a:cubicBezTo>
                  <a:pt x="6288" y="6506"/>
                  <a:pt x="6259" y="6475"/>
                  <a:pt x="6223" y="6463"/>
                </a:cubicBezTo>
                <a:cubicBezTo>
                  <a:pt x="6081" y="6413"/>
                  <a:pt x="5940" y="6363"/>
                  <a:pt x="5794" y="6329"/>
                </a:cubicBezTo>
                <a:cubicBezTo>
                  <a:pt x="5738" y="6315"/>
                  <a:pt x="5699" y="6306"/>
                  <a:pt x="5670" y="6306"/>
                </a:cubicBezTo>
                <a:cubicBezTo>
                  <a:pt x="5606" y="6306"/>
                  <a:pt x="5593" y="6349"/>
                  <a:pt x="5571" y="6479"/>
                </a:cubicBezTo>
                <a:cubicBezTo>
                  <a:pt x="5535" y="6684"/>
                  <a:pt x="5518" y="6891"/>
                  <a:pt x="5493" y="7104"/>
                </a:cubicBezTo>
                <a:cubicBezTo>
                  <a:pt x="5350" y="7124"/>
                  <a:pt x="5344" y="7129"/>
                  <a:pt x="5386" y="7299"/>
                </a:cubicBezTo>
                <a:cubicBezTo>
                  <a:pt x="5407" y="7395"/>
                  <a:pt x="5434" y="7488"/>
                  <a:pt x="5468" y="7580"/>
                </a:cubicBezTo>
                <a:cubicBezTo>
                  <a:pt x="5500" y="7664"/>
                  <a:pt x="5542" y="7746"/>
                  <a:pt x="5581" y="7831"/>
                </a:cubicBezTo>
                <a:cubicBezTo>
                  <a:pt x="5468" y="7792"/>
                  <a:pt x="5355" y="7755"/>
                  <a:pt x="5231" y="7715"/>
                </a:cubicBezTo>
                <a:cubicBezTo>
                  <a:pt x="5223" y="7743"/>
                  <a:pt x="5217" y="7769"/>
                  <a:pt x="5210" y="7797"/>
                </a:cubicBezTo>
                <a:cubicBezTo>
                  <a:pt x="5194" y="7785"/>
                  <a:pt x="5179" y="7774"/>
                  <a:pt x="5133" y="7738"/>
                </a:cubicBezTo>
                <a:lnTo>
                  <a:pt x="5133" y="7738"/>
                </a:lnTo>
                <a:cubicBezTo>
                  <a:pt x="5134" y="7865"/>
                  <a:pt x="5113" y="7973"/>
                  <a:pt x="5139" y="8069"/>
                </a:cubicBezTo>
                <a:cubicBezTo>
                  <a:pt x="5249" y="8480"/>
                  <a:pt x="5357" y="8892"/>
                  <a:pt x="5495" y="9293"/>
                </a:cubicBezTo>
                <a:cubicBezTo>
                  <a:pt x="5596" y="9586"/>
                  <a:pt x="5740" y="9864"/>
                  <a:pt x="5864" y="10149"/>
                </a:cubicBezTo>
                <a:cubicBezTo>
                  <a:pt x="5885" y="10197"/>
                  <a:pt x="5904" y="10245"/>
                  <a:pt x="5931" y="10308"/>
                </a:cubicBezTo>
                <a:cubicBezTo>
                  <a:pt x="5765" y="10206"/>
                  <a:pt x="5621" y="10117"/>
                  <a:pt x="5470" y="10025"/>
                </a:cubicBezTo>
                <a:lnTo>
                  <a:pt x="5447" y="10059"/>
                </a:lnTo>
                <a:cubicBezTo>
                  <a:pt x="5352" y="10039"/>
                  <a:pt x="5268" y="10020"/>
                  <a:pt x="5179" y="10000"/>
                </a:cubicBezTo>
                <a:lnTo>
                  <a:pt x="5179" y="10000"/>
                </a:lnTo>
                <a:cubicBezTo>
                  <a:pt x="5181" y="10034"/>
                  <a:pt x="5182" y="10066"/>
                  <a:pt x="5182" y="10072"/>
                </a:cubicBezTo>
                <a:cubicBezTo>
                  <a:pt x="4970" y="10018"/>
                  <a:pt x="4757" y="9968"/>
                  <a:pt x="4546" y="9911"/>
                </a:cubicBezTo>
                <a:cubicBezTo>
                  <a:pt x="4528" y="9906"/>
                  <a:pt x="4512" y="9904"/>
                  <a:pt x="4498" y="9904"/>
                </a:cubicBezTo>
                <a:cubicBezTo>
                  <a:pt x="4442" y="9904"/>
                  <a:pt x="4419" y="9943"/>
                  <a:pt x="4402" y="10010"/>
                </a:cubicBezTo>
                <a:cubicBezTo>
                  <a:pt x="4354" y="10197"/>
                  <a:pt x="4403" y="10374"/>
                  <a:pt x="4435" y="10554"/>
                </a:cubicBezTo>
                <a:cubicBezTo>
                  <a:pt x="4449" y="10632"/>
                  <a:pt x="4489" y="10710"/>
                  <a:pt x="4417" y="10784"/>
                </a:cubicBezTo>
                <a:cubicBezTo>
                  <a:pt x="4403" y="10797"/>
                  <a:pt x="4405" y="10836"/>
                  <a:pt x="4409" y="10862"/>
                </a:cubicBezTo>
                <a:cubicBezTo>
                  <a:pt x="4439" y="11077"/>
                  <a:pt x="4515" y="11274"/>
                  <a:pt x="4644" y="11461"/>
                </a:cubicBezTo>
                <a:cubicBezTo>
                  <a:pt x="4661" y="11437"/>
                  <a:pt x="4673" y="11420"/>
                  <a:pt x="4693" y="11392"/>
                </a:cubicBezTo>
                <a:cubicBezTo>
                  <a:pt x="4697" y="11443"/>
                  <a:pt x="4700" y="11485"/>
                  <a:pt x="4704" y="11531"/>
                </a:cubicBezTo>
                <a:cubicBezTo>
                  <a:pt x="4631" y="11543"/>
                  <a:pt x="4559" y="11553"/>
                  <a:pt x="4489" y="11568"/>
                </a:cubicBezTo>
                <a:cubicBezTo>
                  <a:pt x="4367" y="11592"/>
                  <a:pt x="4348" y="11620"/>
                  <a:pt x="4414" y="11728"/>
                </a:cubicBezTo>
                <a:cubicBezTo>
                  <a:pt x="4476" y="11828"/>
                  <a:pt x="4551" y="11918"/>
                  <a:pt x="4625" y="12008"/>
                </a:cubicBezTo>
                <a:cubicBezTo>
                  <a:pt x="4851" y="12277"/>
                  <a:pt x="5077" y="12543"/>
                  <a:pt x="5315" y="12824"/>
                </a:cubicBezTo>
                <a:cubicBezTo>
                  <a:pt x="5215" y="12864"/>
                  <a:pt x="5135" y="12903"/>
                  <a:pt x="5051" y="12929"/>
                </a:cubicBezTo>
                <a:cubicBezTo>
                  <a:pt x="4960" y="12957"/>
                  <a:pt x="4950" y="13007"/>
                  <a:pt x="4999" y="13076"/>
                </a:cubicBezTo>
                <a:cubicBezTo>
                  <a:pt x="5052" y="13156"/>
                  <a:pt x="5103" y="13245"/>
                  <a:pt x="5174" y="13310"/>
                </a:cubicBezTo>
                <a:cubicBezTo>
                  <a:pt x="5405" y="13523"/>
                  <a:pt x="5655" y="13707"/>
                  <a:pt x="5930" y="13867"/>
                </a:cubicBezTo>
                <a:cubicBezTo>
                  <a:pt x="6211" y="14032"/>
                  <a:pt x="6475" y="14229"/>
                  <a:pt x="6743" y="14416"/>
                </a:cubicBezTo>
                <a:cubicBezTo>
                  <a:pt x="6998" y="14594"/>
                  <a:pt x="7250" y="14778"/>
                  <a:pt x="7504" y="14959"/>
                </a:cubicBezTo>
                <a:cubicBezTo>
                  <a:pt x="7530" y="14978"/>
                  <a:pt x="7552" y="14997"/>
                  <a:pt x="7571" y="15038"/>
                </a:cubicBezTo>
                <a:cubicBezTo>
                  <a:pt x="6736" y="14871"/>
                  <a:pt x="5905" y="14691"/>
                  <a:pt x="5068" y="14539"/>
                </a:cubicBezTo>
                <a:cubicBezTo>
                  <a:pt x="4235" y="14388"/>
                  <a:pt x="3400" y="14259"/>
                  <a:pt x="2563" y="14138"/>
                </a:cubicBezTo>
                <a:cubicBezTo>
                  <a:pt x="1722" y="14016"/>
                  <a:pt x="871" y="13953"/>
                  <a:pt x="32" y="13867"/>
                </a:cubicBezTo>
                <a:cubicBezTo>
                  <a:pt x="20" y="14045"/>
                  <a:pt x="10" y="14195"/>
                  <a:pt x="2" y="14345"/>
                </a:cubicBezTo>
                <a:cubicBezTo>
                  <a:pt x="0" y="14369"/>
                  <a:pt x="11" y="14409"/>
                  <a:pt x="27" y="14418"/>
                </a:cubicBezTo>
                <a:cubicBezTo>
                  <a:pt x="148" y="14478"/>
                  <a:pt x="266" y="14562"/>
                  <a:pt x="391" y="14578"/>
                </a:cubicBezTo>
                <a:cubicBezTo>
                  <a:pt x="778" y="14630"/>
                  <a:pt x="1169" y="14644"/>
                  <a:pt x="1557" y="14694"/>
                </a:cubicBezTo>
                <a:cubicBezTo>
                  <a:pt x="2464" y="14807"/>
                  <a:pt x="3370" y="14925"/>
                  <a:pt x="4274" y="15056"/>
                </a:cubicBezTo>
                <a:cubicBezTo>
                  <a:pt x="4932" y="15151"/>
                  <a:pt x="5585" y="15270"/>
                  <a:pt x="6240" y="15379"/>
                </a:cubicBezTo>
                <a:cubicBezTo>
                  <a:pt x="6291" y="15388"/>
                  <a:pt x="6339" y="15407"/>
                  <a:pt x="6386" y="15445"/>
                </a:cubicBezTo>
                <a:cubicBezTo>
                  <a:pt x="6282" y="15436"/>
                  <a:pt x="6177" y="15416"/>
                  <a:pt x="6075" y="15416"/>
                </a:cubicBezTo>
                <a:cubicBezTo>
                  <a:pt x="6053" y="15416"/>
                  <a:pt x="6031" y="15417"/>
                  <a:pt x="6009" y="15419"/>
                </a:cubicBezTo>
                <a:cubicBezTo>
                  <a:pt x="5796" y="15440"/>
                  <a:pt x="5583" y="15481"/>
                  <a:pt x="5372" y="15519"/>
                </a:cubicBezTo>
                <a:cubicBezTo>
                  <a:pt x="5350" y="15524"/>
                  <a:pt x="5331" y="15563"/>
                  <a:pt x="5320" y="15575"/>
                </a:cubicBezTo>
                <a:cubicBezTo>
                  <a:pt x="5268" y="15590"/>
                  <a:pt x="5221" y="15599"/>
                  <a:pt x="5177" y="15614"/>
                </a:cubicBezTo>
                <a:cubicBezTo>
                  <a:pt x="5025" y="15667"/>
                  <a:pt x="5027" y="15666"/>
                  <a:pt x="5118" y="15796"/>
                </a:cubicBezTo>
                <a:cubicBezTo>
                  <a:pt x="5194" y="15904"/>
                  <a:pt x="5263" y="16018"/>
                  <a:pt x="5331" y="16125"/>
                </a:cubicBezTo>
                <a:cubicBezTo>
                  <a:pt x="5299" y="16118"/>
                  <a:pt x="5268" y="16115"/>
                  <a:pt x="5237" y="16115"/>
                </a:cubicBezTo>
                <a:cubicBezTo>
                  <a:pt x="5037" y="16115"/>
                  <a:pt x="4865" y="16247"/>
                  <a:pt x="4682" y="16340"/>
                </a:cubicBezTo>
                <a:cubicBezTo>
                  <a:pt x="4531" y="16417"/>
                  <a:pt x="4384" y="16506"/>
                  <a:pt x="4237" y="16594"/>
                </a:cubicBezTo>
                <a:cubicBezTo>
                  <a:pt x="4034" y="16716"/>
                  <a:pt x="4030" y="16784"/>
                  <a:pt x="4215" y="16959"/>
                </a:cubicBezTo>
                <a:cubicBezTo>
                  <a:pt x="4053" y="17088"/>
                  <a:pt x="3883" y="17206"/>
                  <a:pt x="3733" y="17344"/>
                </a:cubicBezTo>
                <a:cubicBezTo>
                  <a:pt x="3590" y="17475"/>
                  <a:pt x="3468" y="17627"/>
                  <a:pt x="3334" y="17767"/>
                </a:cubicBezTo>
                <a:cubicBezTo>
                  <a:pt x="3276" y="17829"/>
                  <a:pt x="3299" y="17876"/>
                  <a:pt x="3361" y="17906"/>
                </a:cubicBezTo>
                <a:cubicBezTo>
                  <a:pt x="3469" y="17957"/>
                  <a:pt x="3579" y="18009"/>
                  <a:pt x="3693" y="18044"/>
                </a:cubicBezTo>
                <a:cubicBezTo>
                  <a:pt x="3890" y="18105"/>
                  <a:pt x="4096" y="18138"/>
                  <a:pt x="4289" y="18213"/>
                </a:cubicBezTo>
                <a:cubicBezTo>
                  <a:pt x="4420" y="18265"/>
                  <a:pt x="4526" y="18374"/>
                  <a:pt x="4677" y="18387"/>
                </a:cubicBezTo>
                <a:cubicBezTo>
                  <a:pt x="4784" y="18396"/>
                  <a:pt x="4892" y="18415"/>
                  <a:pt x="5006" y="18432"/>
                </a:cubicBezTo>
                <a:cubicBezTo>
                  <a:pt x="4754" y="18806"/>
                  <a:pt x="4523" y="19197"/>
                  <a:pt x="4120" y="19490"/>
                </a:cubicBezTo>
                <a:cubicBezTo>
                  <a:pt x="4212" y="19504"/>
                  <a:pt x="4261" y="19510"/>
                  <a:pt x="4332" y="19520"/>
                </a:cubicBezTo>
                <a:cubicBezTo>
                  <a:pt x="4290" y="19550"/>
                  <a:pt x="4268" y="19576"/>
                  <a:pt x="4243" y="19582"/>
                </a:cubicBezTo>
                <a:cubicBezTo>
                  <a:pt x="4188" y="19594"/>
                  <a:pt x="4142" y="19602"/>
                  <a:pt x="4153" y="19680"/>
                </a:cubicBezTo>
                <a:cubicBezTo>
                  <a:pt x="4157" y="19701"/>
                  <a:pt x="4116" y="19735"/>
                  <a:pt x="4089" y="19752"/>
                </a:cubicBezTo>
                <a:cubicBezTo>
                  <a:pt x="3926" y="19849"/>
                  <a:pt x="3829" y="20005"/>
                  <a:pt x="3757" y="20168"/>
                </a:cubicBezTo>
                <a:cubicBezTo>
                  <a:pt x="3704" y="20288"/>
                  <a:pt x="3632" y="20395"/>
                  <a:pt x="3579" y="20512"/>
                </a:cubicBezTo>
                <a:cubicBezTo>
                  <a:pt x="3531" y="20615"/>
                  <a:pt x="3548" y="20647"/>
                  <a:pt x="3659" y="20672"/>
                </a:cubicBezTo>
                <a:cubicBezTo>
                  <a:pt x="3695" y="20680"/>
                  <a:pt x="3731" y="20693"/>
                  <a:pt x="3796" y="20713"/>
                </a:cubicBezTo>
                <a:cubicBezTo>
                  <a:pt x="3739" y="20807"/>
                  <a:pt x="3697" y="20895"/>
                  <a:pt x="3639" y="20971"/>
                </a:cubicBezTo>
                <a:cubicBezTo>
                  <a:pt x="3525" y="21120"/>
                  <a:pt x="3401" y="21260"/>
                  <a:pt x="3288" y="21409"/>
                </a:cubicBezTo>
                <a:cubicBezTo>
                  <a:pt x="3234" y="21481"/>
                  <a:pt x="3214" y="21556"/>
                  <a:pt x="3325" y="21608"/>
                </a:cubicBezTo>
                <a:cubicBezTo>
                  <a:pt x="3400" y="21641"/>
                  <a:pt x="3409" y="21697"/>
                  <a:pt x="3364" y="21769"/>
                </a:cubicBezTo>
                <a:cubicBezTo>
                  <a:pt x="3268" y="21924"/>
                  <a:pt x="3190" y="22083"/>
                  <a:pt x="3181" y="22269"/>
                </a:cubicBezTo>
                <a:cubicBezTo>
                  <a:pt x="3175" y="22401"/>
                  <a:pt x="3194" y="22458"/>
                  <a:pt x="3327" y="22478"/>
                </a:cubicBezTo>
                <a:cubicBezTo>
                  <a:pt x="3566" y="22515"/>
                  <a:pt x="3806" y="22537"/>
                  <a:pt x="4047" y="22555"/>
                </a:cubicBezTo>
                <a:cubicBezTo>
                  <a:pt x="4141" y="22561"/>
                  <a:pt x="4186" y="22566"/>
                  <a:pt x="4143" y="22681"/>
                </a:cubicBezTo>
                <a:cubicBezTo>
                  <a:pt x="4105" y="22787"/>
                  <a:pt x="4091" y="22904"/>
                  <a:pt x="4080" y="23018"/>
                </a:cubicBezTo>
                <a:cubicBezTo>
                  <a:pt x="4059" y="23214"/>
                  <a:pt x="3944" y="23362"/>
                  <a:pt x="3857" y="23527"/>
                </a:cubicBezTo>
                <a:cubicBezTo>
                  <a:pt x="3788" y="23656"/>
                  <a:pt x="3725" y="23791"/>
                  <a:pt x="3683" y="23930"/>
                </a:cubicBezTo>
                <a:cubicBezTo>
                  <a:pt x="3639" y="24077"/>
                  <a:pt x="3695" y="24147"/>
                  <a:pt x="3837" y="24147"/>
                </a:cubicBezTo>
                <a:cubicBezTo>
                  <a:pt x="3847" y="24147"/>
                  <a:pt x="3858" y="24147"/>
                  <a:pt x="3870" y="24146"/>
                </a:cubicBezTo>
                <a:cubicBezTo>
                  <a:pt x="3916" y="24144"/>
                  <a:pt x="3963" y="24141"/>
                  <a:pt x="4037" y="24137"/>
                </a:cubicBezTo>
                <a:lnTo>
                  <a:pt x="4037" y="24137"/>
                </a:lnTo>
                <a:cubicBezTo>
                  <a:pt x="3986" y="24267"/>
                  <a:pt x="3946" y="24382"/>
                  <a:pt x="3898" y="24494"/>
                </a:cubicBezTo>
                <a:cubicBezTo>
                  <a:pt x="3854" y="24594"/>
                  <a:pt x="3798" y="24687"/>
                  <a:pt x="3752" y="24787"/>
                </a:cubicBezTo>
                <a:cubicBezTo>
                  <a:pt x="3672" y="24960"/>
                  <a:pt x="3688" y="25013"/>
                  <a:pt x="3870" y="25129"/>
                </a:cubicBezTo>
                <a:cubicBezTo>
                  <a:pt x="3822" y="25339"/>
                  <a:pt x="3772" y="25562"/>
                  <a:pt x="3720" y="25783"/>
                </a:cubicBezTo>
                <a:cubicBezTo>
                  <a:pt x="3702" y="25859"/>
                  <a:pt x="3809" y="25978"/>
                  <a:pt x="3894" y="25978"/>
                </a:cubicBezTo>
                <a:cubicBezTo>
                  <a:pt x="3899" y="25978"/>
                  <a:pt x="3905" y="25977"/>
                  <a:pt x="3910" y="25976"/>
                </a:cubicBezTo>
                <a:cubicBezTo>
                  <a:pt x="3996" y="25960"/>
                  <a:pt x="4079" y="25940"/>
                  <a:pt x="4162" y="25924"/>
                </a:cubicBezTo>
                <a:cubicBezTo>
                  <a:pt x="4164" y="25923"/>
                  <a:pt x="4167" y="25923"/>
                  <a:pt x="4169" y="25923"/>
                </a:cubicBezTo>
                <a:cubicBezTo>
                  <a:pt x="4182" y="25923"/>
                  <a:pt x="4196" y="25930"/>
                  <a:pt x="4218" y="25934"/>
                </a:cubicBezTo>
                <a:cubicBezTo>
                  <a:pt x="4214" y="25973"/>
                  <a:pt x="4217" y="26013"/>
                  <a:pt x="4208" y="26049"/>
                </a:cubicBezTo>
                <a:cubicBezTo>
                  <a:pt x="4160" y="26250"/>
                  <a:pt x="4109" y="26451"/>
                  <a:pt x="4059" y="26651"/>
                </a:cubicBezTo>
                <a:cubicBezTo>
                  <a:pt x="4053" y="26682"/>
                  <a:pt x="4047" y="26713"/>
                  <a:pt x="4043" y="26744"/>
                </a:cubicBezTo>
                <a:cubicBezTo>
                  <a:pt x="4029" y="26883"/>
                  <a:pt x="4057" y="26913"/>
                  <a:pt x="4237" y="26956"/>
                </a:cubicBezTo>
                <a:cubicBezTo>
                  <a:pt x="4220" y="27071"/>
                  <a:pt x="4208" y="27185"/>
                  <a:pt x="4188" y="27300"/>
                </a:cubicBezTo>
                <a:cubicBezTo>
                  <a:pt x="4167" y="27419"/>
                  <a:pt x="4137" y="27536"/>
                  <a:pt x="4121" y="27655"/>
                </a:cubicBezTo>
                <a:cubicBezTo>
                  <a:pt x="4095" y="27846"/>
                  <a:pt x="4162" y="27920"/>
                  <a:pt x="4369" y="27921"/>
                </a:cubicBezTo>
                <a:cubicBezTo>
                  <a:pt x="4369" y="27961"/>
                  <a:pt x="4372" y="28002"/>
                  <a:pt x="4368" y="28041"/>
                </a:cubicBezTo>
                <a:cubicBezTo>
                  <a:pt x="4351" y="28208"/>
                  <a:pt x="4332" y="28374"/>
                  <a:pt x="4311" y="28539"/>
                </a:cubicBezTo>
                <a:cubicBezTo>
                  <a:pt x="4300" y="28640"/>
                  <a:pt x="4286" y="28740"/>
                  <a:pt x="4268" y="28839"/>
                </a:cubicBezTo>
                <a:cubicBezTo>
                  <a:pt x="4253" y="28926"/>
                  <a:pt x="4213" y="29012"/>
                  <a:pt x="4295" y="29091"/>
                </a:cubicBezTo>
                <a:cubicBezTo>
                  <a:pt x="4311" y="29108"/>
                  <a:pt x="4299" y="29158"/>
                  <a:pt x="4294" y="29192"/>
                </a:cubicBezTo>
                <a:cubicBezTo>
                  <a:pt x="4228" y="29595"/>
                  <a:pt x="4271" y="29991"/>
                  <a:pt x="4377" y="30384"/>
                </a:cubicBezTo>
                <a:cubicBezTo>
                  <a:pt x="4385" y="30410"/>
                  <a:pt x="4394" y="30437"/>
                  <a:pt x="4407" y="30459"/>
                </a:cubicBezTo>
                <a:cubicBezTo>
                  <a:pt x="4441" y="30519"/>
                  <a:pt x="4472" y="30550"/>
                  <a:pt x="4504" y="30550"/>
                </a:cubicBezTo>
                <a:cubicBezTo>
                  <a:pt x="4534" y="30550"/>
                  <a:pt x="4565" y="30524"/>
                  <a:pt x="4599" y="30469"/>
                </a:cubicBezTo>
                <a:cubicBezTo>
                  <a:pt x="4671" y="30355"/>
                  <a:pt x="4729" y="30232"/>
                  <a:pt x="4791" y="30111"/>
                </a:cubicBezTo>
                <a:cubicBezTo>
                  <a:pt x="4883" y="29933"/>
                  <a:pt x="4970" y="29756"/>
                  <a:pt x="5062" y="29578"/>
                </a:cubicBezTo>
                <a:cubicBezTo>
                  <a:pt x="5070" y="29560"/>
                  <a:pt x="5091" y="29531"/>
                  <a:pt x="5103" y="29531"/>
                </a:cubicBezTo>
                <a:cubicBezTo>
                  <a:pt x="5104" y="29531"/>
                  <a:pt x="5104" y="29531"/>
                  <a:pt x="5105" y="29531"/>
                </a:cubicBezTo>
                <a:cubicBezTo>
                  <a:pt x="5118" y="29534"/>
                  <a:pt x="5130" y="29535"/>
                  <a:pt x="5141" y="29535"/>
                </a:cubicBezTo>
                <a:cubicBezTo>
                  <a:pt x="5236" y="29535"/>
                  <a:pt x="5260" y="29448"/>
                  <a:pt x="5297" y="29381"/>
                </a:cubicBezTo>
                <a:cubicBezTo>
                  <a:pt x="5441" y="29120"/>
                  <a:pt x="5581" y="28856"/>
                  <a:pt x="5716" y="28605"/>
                </a:cubicBezTo>
                <a:cubicBezTo>
                  <a:pt x="5738" y="28603"/>
                  <a:pt x="5746" y="28602"/>
                  <a:pt x="5749" y="28602"/>
                </a:cubicBezTo>
                <a:cubicBezTo>
                  <a:pt x="5751" y="28602"/>
                  <a:pt x="5751" y="28602"/>
                  <a:pt x="5752" y="28602"/>
                </a:cubicBezTo>
                <a:cubicBezTo>
                  <a:pt x="5835" y="28653"/>
                  <a:pt x="5892" y="28681"/>
                  <a:pt x="5941" y="28681"/>
                </a:cubicBezTo>
                <a:cubicBezTo>
                  <a:pt x="6006" y="28681"/>
                  <a:pt x="6059" y="28635"/>
                  <a:pt x="6146" y="28535"/>
                </a:cubicBezTo>
                <a:cubicBezTo>
                  <a:pt x="6273" y="28389"/>
                  <a:pt x="6396" y="28237"/>
                  <a:pt x="6527" y="28093"/>
                </a:cubicBezTo>
                <a:cubicBezTo>
                  <a:pt x="6552" y="28064"/>
                  <a:pt x="6604" y="28059"/>
                  <a:pt x="6642" y="28039"/>
                </a:cubicBezTo>
                <a:cubicBezTo>
                  <a:pt x="6686" y="28018"/>
                  <a:pt x="6738" y="28002"/>
                  <a:pt x="6765" y="27967"/>
                </a:cubicBezTo>
                <a:cubicBezTo>
                  <a:pt x="6878" y="27832"/>
                  <a:pt x="6982" y="27692"/>
                  <a:pt x="7098" y="27545"/>
                </a:cubicBezTo>
                <a:cubicBezTo>
                  <a:pt x="7190" y="27629"/>
                  <a:pt x="7288" y="27715"/>
                  <a:pt x="7384" y="27803"/>
                </a:cubicBezTo>
                <a:cubicBezTo>
                  <a:pt x="7442" y="27854"/>
                  <a:pt x="7500" y="27907"/>
                  <a:pt x="7554" y="27963"/>
                </a:cubicBezTo>
                <a:cubicBezTo>
                  <a:pt x="7587" y="27998"/>
                  <a:pt x="7619" y="28014"/>
                  <a:pt x="7649" y="28014"/>
                </a:cubicBezTo>
                <a:cubicBezTo>
                  <a:pt x="7685" y="28014"/>
                  <a:pt x="7718" y="27991"/>
                  <a:pt x="7749" y="27951"/>
                </a:cubicBezTo>
                <a:cubicBezTo>
                  <a:pt x="7798" y="27885"/>
                  <a:pt x="7842" y="27815"/>
                  <a:pt x="7885" y="27746"/>
                </a:cubicBezTo>
                <a:cubicBezTo>
                  <a:pt x="8035" y="27496"/>
                  <a:pt x="8184" y="27246"/>
                  <a:pt x="8333" y="26995"/>
                </a:cubicBezTo>
                <a:cubicBezTo>
                  <a:pt x="8343" y="26978"/>
                  <a:pt x="8358" y="26965"/>
                  <a:pt x="8369" y="26953"/>
                </a:cubicBezTo>
                <a:cubicBezTo>
                  <a:pt x="8420" y="26975"/>
                  <a:pt x="8459" y="26988"/>
                  <a:pt x="8492" y="26988"/>
                </a:cubicBezTo>
                <a:cubicBezTo>
                  <a:pt x="8552" y="26988"/>
                  <a:pt x="8590" y="26947"/>
                  <a:pt x="8627" y="26850"/>
                </a:cubicBezTo>
                <a:cubicBezTo>
                  <a:pt x="8678" y="26716"/>
                  <a:pt x="8710" y="26574"/>
                  <a:pt x="8745" y="26434"/>
                </a:cubicBezTo>
                <a:cubicBezTo>
                  <a:pt x="8826" y="26106"/>
                  <a:pt x="9033" y="25840"/>
                  <a:pt x="9173" y="25541"/>
                </a:cubicBezTo>
                <a:cubicBezTo>
                  <a:pt x="9233" y="25417"/>
                  <a:pt x="9275" y="25284"/>
                  <a:pt x="9325" y="25153"/>
                </a:cubicBezTo>
                <a:cubicBezTo>
                  <a:pt x="9326" y="25153"/>
                  <a:pt x="9329" y="25153"/>
                  <a:pt x="9332" y="25153"/>
                </a:cubicBezTo>
                <a:cubicBezTo>
                  <a:pt x="9337" y="25153"/>
                  <a:pt x="9342" y="25153"/>
                  <a:pt x="9343" y="25155"/>
                </a:cubicBezTo>
                <a:cubicBezTo>
                  <a:pt x="9485" y="25420"/>
                  <a:pt x="9641" y="25677"/>
                  <a:pt x="9765" y="25950"/>
                </a:cubicBezTo>
                <a:cubicBezTo>
                  <a:pt x="9950" y="26361"/>
                  <a:pt x="10031" y="26802"/>
                  <a:pt x="10079" y="27249"/>
                </a:cubicBezTo>
                <a:cubicBezTo>
                  <a:pt x="10085" y="27295"/>
                  <a:pt x="10102" y="27341"/>
                  <a:pt x="10120" y="27383"/>
                </a:cubicBezTo>
                <a:cubicBezTo>
                  <a:pt x="10169" y="27497"/>
                  <a:pt x="10195" y="27545"/>
                  <a:pt x="10246" y="27545"/>
                </a:cubicBezTo>
                <a:cubicBezTo>
                  <a:pt x="10280" y="27545"/>
                  <a:pt x="10327" y="27523"/>
                  <a:pt x="10401" y="27484"/>
                </a:cubicBezTo>
                <a:cubicBezTo>
                  <a:pt x="10411" y="27479"/>
                  <a:pt x="10423" y="27479"/>
                  <a:pt x="10454" y="27470"/>
                </a:cubicBezTo>
                <a:cubicBezTo>
                  <a:pt x="10483" y="27592"/>
                  <a:pt x="10510" y="27711"/>
                  <a:pt x="10536" y="27830"/>
                </a:cubicBezTo>
                <a:cubicBezTo>
                  <a:pt x="10551" y="27892"/>
                  <a:pt x="10561" y="27954"/>
                  <a:pt x="10577" y="28014"/>
                </a:cubicBezTo>
                <a:cubicBezTo>
                  <a:pt x="10597" y="28085"/>
                  <a:pt x="10629" y="28142"/>
                  <a:pt x="10697" y="28142"/>
                </a:cubicBezTo>
                <a:cubicBezTo>
                  <a:pt x="10717" y="28142"/>
                  <a:pt x="10740" y="28137"/>
                  <a:pt x="10767" y="28127"/>
                </a:cubicBezTo>
                <a:cubicBezTo>
                  <a:pt x="10815" y="28277"/>
                  <a:pt x="10851" y="28426"/>
                  <a:pt x="10913" y="28563"/>
                </a:cubicBezTo>
                <a:cubicBezTo>
                  <a:pt x="10978" y="28708"/>
                  <a:pt x="11064" y="28844"/>
                  <a:pt x="11148" y="28978"/>
                </a:cubicBezTo>
                <a:cubicBezTo>
                  <a:pt x="11175" y="29020"/>
                  <a:pt x="11207" y="29042"/>
                  <a:pt x="11240" y="29042"/>
                </a:cubicBezTo>
                <a:cubicBezTo>
                  <a:pt x="11271" y="29042"/>
                  <a:pt x="11304" y="29023"/>
                  <a:pt x="11337" y="28983"/>
                </a:cubicBezTo>
                <a:cubicBezTo>
                  <a:pt x="11431" y="28866"/>
                  <a:pt x="11530" y="28751"/>
                  <a:pt x="11643" y="28618"/>
                </a:cubicBezTo>
                <a:cubicBezTo>
                  <a:pt x="11728" y="28743"/>
                  <a:pt x="11786" y="28858"/>
                  <a:pt x="11795" y="28991"/>
                </a:cubicBezTo>
                <a:cubicBezTo>
                  <a:pt x="11803" y="29142"/>
                  <a:pt x="11797" y="29295"/>
                  <a:pt x="11798" y="29446"/>
                </a:cubicBezTo>
                <a:cubicBezTo>
                  <a:pt x="11798" y="29482"/>
                  <a:pt x="11800" y="29517"/>
                  <a:pt x="11805" y="29552"/>
                </a:cubicBezTo>
                <a:cubicBezTo>
                  <a:pt x="11818" y="29654"/>
                  <a:pt x="11844" y="29699"/>
                  <a:pt x="11905" y="29699"/>
                </a:cubicBezTo>
                <a:cubicBezTo>
                  <a:pt x="11931" y="29699"/>
                  <a:pt x="11963" y="29691"/>
                  <a:pt x="12003" y="29675"/>
                </a:cubicBezTo>
                <a:cubicBezTo>
                  <a:pt x="12006" y="29674"/>
                  <a:pt x="12009" y="29674"/>
                  <a:pt x="12012" y="29674"/>
                </a:cubicBezTo>
                <a:cubicBezTo>
                  <a:pt x="12021" y="29674"/>
                  <a:pt x="12032" y="29676"/>
                  <a:pt x="12045" y="29677"/>
                </a:cubicBezTo>
                <a:cubicBezTo>
                  <a:pt x="12052" y="29782"/>
                  <a:pt x="12050" y="29887"/>
                  <a:pt x="12064" y="29990"/>
                </a:cubicBezTo>
                <a:cubicBezTo>
                  <a:pt x="12103" y="30271"/>
                  <a:pt x="12203" y="30524"/>
                  <a:pt x="12417" y="30722"/>
                </a:cubicBezTo>
                <a:cubicBezTo>
                  <a:pt x="12458" y="30761"/>
                  <a:pt x="12497" y="30784"/>
                  <a:pt x="12536" y="30784"/>
                </a:cubicBezTo>
                <a:cubicBezTo>
                  <a:pt x="12571" y="30784"/>
                  <a:pt x="12606" y="30765"/>
                  <a:pt x="12644" y="30724"/>
                </a:cubicBezTo>
                <a:cubicBezTo>
                  <a:pt x="12698" y="30664"/>
                  <a:pt x="12767" y="30617"/>
                  <a:pt x="12840" y="30554"/>
                </a:cubicBezTo>
                <a:cubicBezTo>
                  <a:pt x="12866" y="30636"/>
                  <a:pt x="12882" y="30706"/>
                  <a:pt x="12909" y="30773"/>
                </a:cubicBezTo>
                <a:cubicBezTo>
                  <a:pt x="12981" y="30957"/>
                  <a:pt x="13046" y="31147"/>
                  <a:pt x="13137" y="31321"/>
                </a:cubicBezTo>
                <a:cubicBezTo>
                  <a:pt x="13202" y="31445"/>
                  <a:pt x="13245" y="31505"/>
                  <a:pt x="13298" y="31505"/>
                </a:cubicBezTo>
                <a:cubicBezTo>
                  <a:pt x="13346" y="31505"/>
                  <a:pt x="13403" y="31455"/>
                  <a:pt x="13493" y="31359"/>
                </a:cubicBezTo>
                <a:cubicBezTo>
                  <a:pt x="13528" y="31419"/>
                  <a:pt x="13559" y="31476"/>
                  <a:pt x="13591" y="31532"/>
                </a:cubicBezTo>
                <a:cubicBezTo>
                  <a:pt x="13636" y="31611"/>
                  <a:pt x="13674" y="31692"/>
                  <a:pt x="13725" y="31765"/>
                </a:cubicBezTo>
                <a:cubicBezTo>
                  <a:pt x="13763" y="31822"/>
                  <a:pt x="13809" y="31869"/>
                  <a:pt x="13867" y="31869"/>
                </a:cubicBezTo>
                <a:cubicBezTo>
                  <a:pt x="13897" y="31869"/>
                  <a:pt x="13929" y="31857"/>
                  <a:pt x="13966" y="31827"/>
                </a:cubicBezTo>
                <a:cubicBezTo>
                  <a:pt x="14040" y="31898"/>
                  <a:pt x="14104" y="31970"/>
                  <a:pt x="14180" y="32030"/>
                </a:cubicBezTo>
                <a:cubicBezTo>
                  <a:pt x="14222" y="32064"/>
                  <a:pt x="14255" y="32080"/>
                  <a:pt x="14283" y="32080"/>
                </a:cubicBezTo>
                <a:cubicBezTo>
                  <a:pt x="14323" y="32080"/>
                  <a:pt x="14352" y="32047"/>
                  <a:pt x="14385" y="31980"/>
                </a:cubicBezTo>
                <a:cubicBezTo>
                  <a:pt x="14457" y="31833"/>
                  <a:pt x="14532" y="31688"/>
                  <a:pt x="14607" y="31543"/>
                </a:cubicBezTo>
                <a:cubicBezTo>
                  <a:pt x="14617" y="31524"/>
                  <a:pt x="14637" y="31501"/>
                  <a:pt x="14656" y="31498"/>
                </a:cubicBezTo>
                <a:cubicBezTo>
                  <a:pt x="14930" y="31455"/>
                  <a:pt x="15099" y="31245"/>
                  <a:pt x="15295" y="31084"/>
                </a:cubicBezTo>
                <a:cubicBezTo>
                  <a:pt x="15403" y="30993"/>
                  <a:pt x="15485" y="30873"/>
                  <a:pt x="15567" y="30778"/>
                </a:cubicBezTo>
                <a:cubicBezTo>
                  <a:pt x="15754" y="30993"/>
                  <a:pt x="15941" y="31212"/>
                  <a:pt x="16131" y="31426"/>
                </a:cubicBezTo>
                <a:cubicBezTo>
                  <a:pt x="16184" y="31487"/>
                  <a:pt x="16258" y="31528"/>
                  <a:pt x="16307" y="31590"/>
                </a:cubicBezTo>
                <a:cubicBezTo>
                  <a:pt x="16380" y="31680"/>
                  <a:pt x="16431" y="31789"/>
                  <a:pt x="16505" y="31877"/>
                </a:cubicBezTo>
                <a:cubicBezTo>
                  <a:pt x="16596" y="31987"/>
                  <a:pt x="16692" y="32097"/>
                  <a:pt x="16803" y="32185"/>
                </a:cubicBezTo>
                <a:cubicBezTo>
                  <a:pt x="16850" y="32221"/>
                  <a:pt x="16887" y="32238"/>
                  <a:pt x="16920" y="32238"/>
                </a:cubicBezTo>
                <a:cubicBezTo>
                  <a:pt x="16970" y="32238"/>
                  <a:pt x="17010" y="32199"/>
                  <a:pt x="17058" y="32125"/>
                </a:cubicBezTo>
                <a:cubicBezTo>
                  <a:pt x="17089" y="32077"/>
                  <a:pt x="17122" y="32030"/>
                  <a:pt x="17160" y="31976"/>
                </a:cubicBezTo>
                <a:cubicBezTo>
                  <a:pt x="17290" y="32095"/>
                  <a:pt x="17410" y="32210"/>
                  <a:pt x="17536" y="32319"/>
                </a:cubicBezTo>
                <a:cubicBezTo>
                  <a:pt x="17731" y="32491"/>
                  <a:pt x="17928" y="32661"/>
                  <a:pt x="18125" y="32831"/>
                </a:cubicBezTo>
                <a:cubicBezTo>
                  <a:pt x="18165" y="32865"/>
                  <a:pt x="18191" y="32884"/>
                  <a:pt x="18219" y="32884"/>
                </a:cubicBezTo>
                <a:cubicBezTo>
                  <a:pt x="18258" y="32884"/>
                  <a:pt x="18299" y="32845"/>
                  <a:pt x="18380" y="32758"/>
                </a:cubicBezTo>
                <a:cubicBezTo>
                  <a:pt x="18465" y="32804"/>
                  <a:pt x="18549" y="32861"/>
                  <a:pt x="18640" y="32900"/>
                </a:cubicBezTo>
                <a:cubicBezTo>
                  <a:pt x="18767" y="32952"/>
                  <a:pt x="18899" y="33000"/>
                  <a:pt x="19033" y="33035"/>
                </a:cubicBezTo>
                <a:cubicBezTo>
                  <a:pt x="19052" y="33039"/>
                  <a:pt x="19069" y="33042"/>
                  <a:pt x="19085" y="33042"/>
                </a:cubicBezTo>
                <a:cubicBezTo>
                  <a:pt x="19165" y="33042"/>
                  <a:pt x="19211" y="32982"/>
                  <a:pt x="19246" y="32891"/>
                </a:cubicBezTo>
                <a:cubicBezTo>
                  <a:pt x="19309" y="32730"/>
                  <a:pt x="19396" y="32578"/>
                  <a:pt x="19480" y="32424"/>
                </a:cubicBezTo>
                <a:cubicBezTo>
                  <a:pt x="19500" y="32389"/>
                  <a:pt x="19520" y="32374"/>
                  <a:pt x="19542" y="32374"/>
                </a:cubicBezTo>
                <a:cubicBezTo>
                  <a:pt x="19567" y="32374"/>
                  <a:pt x="19594" y="32392"/>
                  <a:pt x="19626" y="32419"/>
                </a:cubicBezTo>
                <a:cubicBezTo>
                  <a:pt x="19822" y="32584"/>
                  <a:pt x="20028" y="32740"/>
                  <a:pt x="20231" y="32897"/>
                </a:cubicBezTo>
                <a:cubicBezTo>
                  <a:pt x="20326" y="32972"/>
                  <a:pt x="20427" y="33040"/>
                  <a:pt x="20526" y="33109"/>
                </a:cubicBezTo>
                <a:cubicBezTo>
                  <a:pt x="20561" y="33133"/>
                  <a:pt x="20594" y="33154"/>
                  <a:pt x="20627" y="33154"/>
                </a:cubicBezTo>
                <a:cubicBezTo>
                  <a:pt x="20656" y="33154"/>
                  <a:pt x="20684" y="33137"/>
                  <a:pt x="20711" y="33091"/>
                </a:cubicBezTo>
                <a:cubicBezTo>
                  <a:pt x="20717" y="33081"/>
                  <a:pt x="20741" y="33076"/>
                  <a:pt x="20768" y="33076"/>
                </a:cubicBezTo>
                <a:cubicBezTo>
                  <a:pt x="20789" y="33076"/>
                  <a:pt x="20811" y="33079"/>
                  <a:pt x="20825" y="33086"/>
                </a:cubicBezTo>
                <a:cubicBezTo>
                  <a:pt x="20954" y="33152"/>
                  <a:pt x="21071" y="33239"/>
                  <a:pt x="21204" y="33294"/>
                </a:cubicBezTo>
                <a:cubicBezTo>
                  <a:pt x="21324" y="33345"/>
                  <a:pt x="21457" y="33373"/>
                  <a:pt x="21586" y="33395"/>
                </a:cubicBezTo>
                <a:cubicBezTo>
                  <a:pt x="21601" y="33397"/>
                  <a:pt x="21616" y="33398"/>
                  <a:pt x="21630" y="33398"/>
                </a:cubicBezTo>
                <a:cubicBezTo>
                  <a:pt x="21706" y="33398"/>
                  <a:pt x="21766" y="33358"/>
                  <a:pt x="21777" y="33258"/>
                </a:cubicBezTo>
                <a:cubicBezTo>
                  <a:pt x="21780" y="33232"/>
                  <a:pt x="21795" y="33209"/>
                  <a:pt x="21808" y="33174"/>
                </a:cubicBezTo>
                <a:cubicBezTo>
                  <a:pt x="21926" y="33240"/>
                  <a:pt x="22039" y="33299"/>
                  <a:pt x="22148" y="33364"/>
                </a:cubicBezTo>
                <a:cubicBezTo>
                  <a:pt x="22475" y="33555"/>
                  <a:pt x="22795" y="33756"/>
                  <a:pt x="23128" y="33937"/>
                </a:cubicBezTo>
                <a:cubicBezTo>
                  <a:pt x="23489" y="34135"/>
                  <a:pt x="23825" y="34369"/>
                  <a:pt x="24178" y="34579"/>
                </a:cubicBezTo>
                <a:cubicBezTo>
                  <a:pt x="24263" y="34629"/>
                  <a:pt x="24362" y="34662"/>
                  <a:pt x="24458" y="34687"/>
                </a:cubicBezTo>
                <a:cubicBezTo>
                  <a:pt x="24470" y="34690"/>
                  <a:pt x="24481" y="34691"/>
                  <a:pt x="24491" y="34691"/>
                </a:cubicBezTo>
                <a:cubicBezTo>
                  <a:pt x="24544" y="34691"/>
                  <a:pt x="24571" y="34652"/>
                  <a:pt x="24540" y="34585"/>
                </a:cubicBezTo>
                <a:cubicBezTo>
                  <a:pt x="24486" y="34466"/>
                  <a:pt x="24426" y="34348"/>
                  <a:pt x="24363" y="34234"/>
                </a:cubicBezTo>
                <a:cubicBezTo>
                  <a:pt x="24239" y="34009"/>
                  <a:pt x="24102" y="33791"/>
                  <a:pt x="23985" y="33563"/>
                </a:cubicBezTo>
                <a:cubicBezTo>
                  <a:pt x="23872" y="33342"/>
                  <a:pt x="23776" y="33113"/>
                  <a:pt x="23674" y="32885"/>
                </a:cubicBezTo>
                <a:cubicBezTo>
                  <a:pt x="23624" y="32773"/>
                  <a:pt x="23580" y="32659"/>
                  <a:pt x="23534" y="32545"/>
                </a:cubicBezTo>
                <a:cubicBezTo>
                  <a:pt x="23712" y="32476"/>
                  <a:pt x="23728" y="32463"/>
                  <a:pt x="23691" y="32298"/>
                </a:cubicBezTo>
                <a:cubicBezTo>
                  <a:pt x="23663" y="32174"/>
                  <a:pt x="23614" y="32052"/>
                  <a:pt x="23560" y="31938"/>
                </a:cubicBezTo>
                <a:cubicBezTo>
                  <a:pt x="23378" y="31557"/>
                  <a:pt x="23191" y="31179"/>
                  <a:pt x="23006" y="30802"/>
                </a:cubicBezTo>
                <a:cubicBezTo>
                  <a:pt x="23001" y="30793"/>
                  <a:pt x="23001" y="30780"/>
                  <a:pt x="22999" y="30767"/>
                </a:cubicBezTo>
                <a:cubicBezTo>
                  <a:pt x="23133" y="30747"/>
                  <a:pt x="23263" y="30731"/>
                  <a:pt x="23393" y="30711"/>
                </a:cubicBezTo>
                <a:cubicBezTo>
                  <a:pt x="23494" y="30696"/>
                  <a:pt x="23545" y="30626"/>
                  <a:pt x="23540" y="30508"/>
                </a:cubicBezTo>
                <a:cubicBezTo>
                  <a:pt x="23534" y="30343"/>
                  <a:pt x="23455" y="30209"/>
                  <a:pt x="23356" y="30086"/>
                </a:cubicBezTo>
                <a:cubicBezTo>
                  <a:pt x="23325" y="30046"/>
                  <a:pt x="23292" y="30006"/>
                  <a:pt x="23253" y="29960"/>
                </a:cubicBezTo>
                <a:cubicBezTo>
                  <a:pt x="23380" y="29901"/>
                  <a:pt x="23378" y="29810"/>
                  <a:pt x="23329" y="29712"/>
                </a:cubicBezTo>
                <a:cubicBezTo>
                  <a:pt x="23215" y="29484"/>
                  <a:pt x="23099" y="29257"/>
                  <a:pt x="22984" y="29031"/>
                </a:cubicBezTo>
                <a:cubicBezTo>
                  <a:pt x="23037" y="29007"/>
                  <a:pt x="23095" y="28972"/>
                  <a:pt x="23157" y="28956"/>
                </a:cubicBezTo>
                <a:cubicBezTo>
                  <a:pt x="23273" y="28925"/>
                  <a:pt x="23294" y="28841"/>
                  <a:pt x="23220" y="28738"/>
                </a:cubicBezTo>
                <a:cubicBezTo>
                  <a:pt x="23118" y="28596"/>
                  <a:pt x="23005" y="28461"/>
                  <a:pt x="22891" y="28329"/>
                </a:cubicBezTo>
                <a:cubicBezTo>
                  <a:pt x="22651" y="28056"/>
                  <a:pt x="22408" y="27786"/>
                  <a:pt x="22164" y="27514"/>
                </a:cubicBezTo>
                <a:cubicBezTo>
                  <a:pt x="22128" y="27472"/>
                  <a:pt x="22092" y="27433"/>
                  <a:pt x="22053" y="27390"/>
                </a:cubicBezTo>
                <a:cubicBezTo>
                  <a:pt x="22263" y="27315"/>
                  <a:pt x="22471" y="27239"/>
                  <a:pt x="22681" y="27169"/>
                </a:cubicBezTo>
                <a:cubicBezTo>
                  <a:pt x="22754" y="27144"/>
                  <a:pt x="22781" y="27105"/>
                  <a:pt x="22760" y="27030"/>
                </a:cubicBezTo>
                <a:cubicBezTo>
                  <a:pt x="22701" y="26804"/>
                  <a:pt x="22590" y="26613"/>
                  <a:pt x="22390" y="26482"/>
                </a:cubicBezTo>
                <a:cubicBezTo>
                  <a:pt x="22486" y="26362"/>
                  <a:pt x="22475" y="26311"/>
                  <a:pt x="22353" y="26225"/>
                </a:cubicBezTo>
                <a:cubicBezTo>
                  <a:pt x="22195" y="26114"/>
                  <a:pt x="22037" y="26002"/>
                  <a:pt x="21885" y="25894"/>
                </a:cubicBezTo>
                <a:cubicBezTo>
                  <a:pt x="21890" y="25868"/>
                  <a:pt x="21890" y="25858"/>
                  <a:pt x="21894" y="25854"/>
                </a:cubicBezTo>
                <a:cubicBezTo>
                  <a:pt x="22045" y="25711"/>
                  <a:pt x="22045" y="25692"/>
                  <a:pt x="21876" y="25567"/>
                </a:cubicBezTo>
                <a:cubicBezTo>
                  <a:pt x="21653" y="25404"/>
                  <a:pt x="21435" y="25236"/>
                  <a:pt x="21209" y="25078"/>
                </a:cubicBezTo>
                <a:cubicBezTo>
                  <a:pt x="21118" y="25015"/>
                  <a:pt x="21011" y="24978"/>
                  <a:pt x="20901" y="24924"/>
                </a:cubicBezTo>
                <a:cubicBezTo>
                  <a:pt x="20980" y="24876"/>
                  <a:pt x="21049" y="24834"/>
                  <a:pt x="21117" y="24794"/>
                </a:cubicBezTo>
                <a:cubicBezTo>
                  <a:pt x="21225" y="24731"/>
                  <a:pt x="21241" y="24669"/>
                  <a:pt x="21142" y="24587"/>
                </a:cubicBezTo>
                <a:cubicBezTo>
                  <a:pt x="20988" y="24459"/>
                  <a:pt x="20824" y="24339"/>
                  <a:pt x="20655" y="24228"/>
                </a:cubicBezTo>
                <a:cubicBezTo>
                  <a:pt x="20486" y="24116"/>
                  <a:pt x="20346" y="23984"/>
                  <a:pt x="20222" y="23821"/>
                </a:cubicBezTo>
                <a:cubicBezTo>
                  <a:pt x="20124" y="23692"/>
                  <a:pt x="20000" y="23579"/>
                  <a:pt x="19873" y="23476"/>
                </a:cubicBezTo>
                <a:cubicBezTo>
                  <a:pt x="19777" y="23399"/>
                  <a:pt x="19652" y="23359"/>
                  <a:pt x="19553" y="23286"/>
                </a:cubicBezTo>
                <a:cubicBezTo>
                  <a:pt x="19447" y="23208"/>
                  <a:pt x="19364" y="23098"/>
                  <a:pt x="19259" y="23018"/>
                </a:cubicBezTo>
                <a:cubicBezTo>
                  <a:pt x="19133" y="22922"/>
                  <a:pt x="18986" y="22851"/>
                  <a:pt x="18863" y="22752"/>
                </a:cubicBezTo>
                <a:cubicBezTo>
                  <a:pt x="18659" y="22588"/>
                  <a:pt x="18469" y="22410"/>
                  <a:pt x="18269" y="22242"/>
                </a:cubicBezTo>
                <a:cubicBezTo>
                  <a:pt x="18114" y="22109"/>
                  <a:pt x="17953" y="21981"/>
                  <a:pt x="17795" y="21852"/>
                </a:cubicBezTo>
                <a:cubicBezTo>
                  <a:pt x="17800" y="21840"/>
                  <a:pt x="17804" y="21829"/>
                  <a:pt x="17809" y="21817"/>
                </a:cubicBezTo>
                <a:cubicBezTo>
                  <a:pt x="18002" y="21866"/>
                  <a:pt x="18199" y="21901"/>
                  <a:pt x="18385" y="21968"/>
                </a:cubicBezTo>
                <a:cubicBezTo>
                  <a:pt x="18642" y="22060"/>
                  <a:pt x="18891" y="22174"/>
                  <a:pt x="19139" y="22287"/>
                </a:cubicBezTo>
                <a:cubicBezTo>
                  <a:pt x="19384" y="22397"/>
                  <a:pt x="19625" y="22513"/>
                  <a:pt x="19862" y="22639"/>
                </a:cubicBezTo>
                <a:cubicBezTo>
                  <a:pt x="20135" y="22784"/>
                  <a:pt x="20398" y="22942"/>
                  <a:pt x="20666" y="23095"/>
                </a:cubicBezTo>
                <a:cubicBezTo>
                  <a:pt x="20682" y="23105"/>
                  <a:pt x="20702" y="23112"/>
                  <a:pt x="20720" y="23118"/>
                </a:cubicBezTo>
                <a:cubicBezTo>
                  <a:pt x="20765" y="23135"/>
                  <a:pt x="20798" y="23145"/>
                  <a:pt x="20825" y="23145"/>
                </a:cubicBezTo>
                <a:cubicBezTo>
                  <a:pt x="20877" y="23145"/>
                  <a:pt x="20902" y="23106"/>
                  <a:pt x="20931" y="23008"/>
                </a:cubicBezTo>
                <a:cubicBezTo>
                  <a:pt x="20941" y="23007"/>
                  <a:pt x="20951" y="23007"/>
                  <a:pt x="20960" y="23007"/>
                </a:cubicBezTo>
                <a:cubicBezTo>
                  <a:pt x="21126" y="23007"/>
                  <a:pt x="21245" y="23129"/>
                  <a:pt x="21386" y="23190"/>
                </a:cubicBezTo>
                <a:cubicBezTo>
                  <a:pt x="21446" y="23218"/>
                  <a:pt x="21498" y="23260"/>
                  <a:pt x="21556" y="23293"/>
                </a:cubicBezTo>
                <a:cubicBezTo>
                  <a:pt x="21647" y="23348"/>
                  <a:pt x="21741" y="23363"/>
                  <a:pt x="21852" y="23370"/>
                </a:cubicBezTo>
                <a:cubicBezTo>
                  <a:pt x="22026" y="23383"/>
                  <a:pt x="22199" y="23445"/>
                  <a:pt x="22367" y="23503"/>
                </a:cubicBezTo>
                <a:cubicBezTo>
                  <a:pt x="22472" y="23539"/>
                  <a:pt x="22564" y="23616"/>
                  <a:pt x="22670" y="23652"/>
                </a:cubicBezTo>
                <a:cubicBezTo>
                  <a:pt x="22701" y="23663"/>
                  <a:pt x="22727" y="23669"/>
                  <a:pt x="22747" y="23669"/>
                </a:cubicBezTo>
                <a:cubicBezTo>
                  <a:pt x="22804" y="23669"/>
                  <a:pt x="22824" y="23626"/>
                  <a:pt x="22831" y="23534"/>
                </a:cubicBezTo>
                <a:cubicBezTo>
                  <a:pt x="22836" y="23480"/>
                  <a:pt x="22846" y="23427"/>
                  <a:pt x="22856" y="23354"/>
                </a:cubicBezTo>
                <a:cubicBezTo>
                  <a:pt x="22964" y="23404"/>
                  <a:pt x="23057" y="23442"/>
                  <a:pt x="23144" y="23492"/>
                </a:cubicBezTo>
                <a:cubicBezTo>
                  <a:pt x="23328" y="23596"/>
                  <a:pt x="23509" y="23701"/>
                  <a:pt x="23688" y="23813"/>
                </a:cubicBezTo>
                <a:cubicBezTo>
                  <a:pt x="23783" y="23872"/>
                  <a:pt x="23869" y="23948"/>
                  <a:pt x="23963" y="24010"/>
                </a:cubicBezTo>
                <a:cubicBezTo>
                  <a:pt x="24006" y="24038"/>
                  <a:pt x="24050" y="24068"/>
                  <a:pt x="24093" y="24068"/>
                </a:cubicBezTo>
                <a:cubicBezTo>
                  <a:pt x="24127" y="24068"/>
                  <a:pt x="24161" y="24050"/>
                  <a:pt x="24194" y="24000"/>
                </a:cubicBezTo>
                <a:cubicBezTo>
                  <a:pt x="24198" y="23992"/>
                  <a:pt x="24213" y="23989"/>
                  <a:pt x="24232" y="23989"/>
                </a:cubicBezTo>
                <a:cubicBezTo>
                  <a:pt x="24256" y="23989"/>
                  <a:pt x="24287" y="23994"/>
                  <a:pt x="24308" y="24001"/>
                </a:cubicBezTo>
                <a:cubicBezTo>
                  <a:pt x="24523" y="24069"/>
                  <a:pt x="24736" y="24144"/>
                  <a:pt x="24951" y="24214"/>
                </a:cubicBezTo>
                <a:cubicBezTo>
                  <a:pt x="24989" y="24226"/>
                  <a:pt x="25029" y="24234"/>
                  <a:pt x="25069" y="24234"/>
                </a:cubicBezTo>
                <a:cubicBezTo>
                  <a:pt x="25072" y="24234"/>
                  <a:pt x="25075" y="24233"/>
                  <a:pt x="25077" y="24233"/>
                </a:cubicBezTo>
                <a:cubicBezTo>
                  <a:pt x="25239" y="24227"/>
                  <a:pt x="25396" y="24171"/>
                  <a:pt x="25351" y="23939"/>
                </a:cubicBezTo>
                <a:cubicBezTo>
                  <a:pt x="25345" y="23909"/>
                  <a:pt x="25346" y="23878"/>
                  <a:pt x="25342" y="23840"/>
                </a:cubicBezTo>
                <a:lnTo>
                  <a:pt x="25342" y="23840"/>
                </a:lnTo>
                <a:cubicBezTo>
                  <a:pt x="25391" y="23843"/>
                  <a:pt x="25433" y="23851"/>
                  <a:pt x="25475" y="23852"/>
                </a:cubicBezTo>
                <a:cubicBezTo>
                  <a:pt x="25578" y="23855"/>
                  <a:pt x="25680" y="23870"/>
                  <a:pt x="25784" y="23870"/>
                </a:cubicBezTo>
                <a:cubicBezTo>
                  <a:pt x="25836" y="23870"/>
                  <a:pt x="25889" y="23866"/>
                  <a:pt x="25944" y="23856"/>
                </a:cubicBezTo>
                <a:cubicBezTo>
                  <a:pt x="25971" y="23851"/>
                  <a:pt x="25998" y="23849"/>
                  <a:pt x="26026" y="23849"/>
                </a:cubicBezTo>
                <a:cubicBezTo>
                  <a:pt x="26166" y="23849"/>
                  <a:pt x="26316" y="23903"/>
                  <a:pt x="26461" y="23928"/>
                </a:cubicBezTo>
                <a:cubicBezTo>
                  <a:pt x="26498" y="23934"/>
                  <a:pt x="26535" y="23949"/>
                  <a:pt x="26575" y="23955"/>
                </a:cubicBezTo>
                <a:cubicBezTo>
                  <a:pt x="26598" y="23958"/>
                  <a:pt x="26619" y="23960"/>
                  <a:pt x="26636" y="23960"/>
                </a:cubicBezTo>
                <a:cubicBezTo>
                  <a:pt x="26708" y="23960"/>
                  <a:pt x="26729" y="23926"/>
                  <a:pt x="26745" y="23820"/>
                </a:cubicBezTo>
                <a:cubicBezTo>
                  <a:pt x="26897" y="23841"/>
                  <a:pt x="27049" y="23862"/>
                  <a:pt x="27200" y="23884"/>
                </a:cubicBezTo>
                <a:cubicBezTo>
                  <a:pt x="27318" y="23901"/>
                  <a:pt x="27437" y="23936"/>
                  <a:pt x="27554" y="23936"/>
                </a:cubicBezTo>
                <a:cubicBezTo>
                  <a:pt x="27563" y="23936"/>
                  <a:pt x="27572" y="23935"/>
                  <a:pt x="27581" y="23935"/>
                </a:cubicBezTo>
                <a:cubicBezTo>
                  <a:pt x="27774" y="23926"/>
                  <a:pt x="27820" y="23873"/>
                  <a:pt x="27742" y="23707"/>
                </a:cubicBezTo>
                <a:cubicBezTo>
                  <a:pt x="27655" y="23519"/>
                  <a:pt x="27562" y="23336"/>
                  <a:pt x="27471" y="23151"/>
                </a:cubicBezTo>
                <a:cubicBezTo>
                  <a:pt x="27445" y="23098"/>
                  <a:pt x="27419" y="23046"/>
                  <a:pt x="27393" y="22995"/>
                </a:cubicBezTo>
                <a:cubicBezTo>
                  <a:pt x="27584" y="22899"/>
                  <a:pt x="27594" y="22874"/>
                  <a:pt x="27483" y="22691"/>
                </a:cubicBezTo>
                <a:cubicBezTo>
                  <a:pt x="27349" y="22469"/>
                  <a:pt x="27208" y="22249"/>
                  <a:pt x="27069" y="22027"/>
                </a:cubicBezTo>
                <a:cubicBezTo>
                  <a:pt x="27053" y="22002"/>
                  <a:pt x="27040" y="21975"/>
                  <a:pt x="27023" y="21945"/>
                </a:cubicBezTo>
                <a:lnTo>
                  <a:pt x="27023" y="21945"/>
                </a:lnTo>
                <a:cubicBezTo>
                  <a:pt x="27343" y="21969"/>
                  <a:pt x="27653" y="21986"/>
                  <a:pt x="27963" y="22015"/>
                </a:cubicBezTo>
                <a:cubicBezTo>
                  <a:pt x="28102" y="22027"/>
                  <a:pt x="28239" y="22055"/>
                  <a:pt x="28376" y="22086"/>
                </a:cubicBezTo>
                <a:cubicBezTo>
                  <a:pt x="28540" y="22123"/>
                  <a:pt x="28700" y="22174"/>
                  <a:pt x="28862" y="22215"/>
                </a:cubicBezTo>
                <a:cubicBezTo>
                  <a:pt x="28910" y="22226"/>
                  <a:pt x="28963" y="22227"/>
                  <a:pt x="29013" y="22227"/>
                </a:cubicBezTo>
                <a:cubicBezTo>
                  <a:pt x="29114" y="22227"/>
                  <a:pt x="29180" y="22194"/>
                  <a:pt x="29162" y="22074"/>
                </a:cubicBezTo>
                <a:cubicBezTo>
                  <a:pt x="29157" y="22042"/>
                  <a:pt x="29167" y="22006"/>
                  <a:pt x="29170" y="21960"/>
                </a:cubicBezTo>
                <a:cubicBezTo>
                  <a:pt x="29198" y="21960"/>
                  <a:pt x="29223" y="21959"/>
                  <a:pt x="29248" y="21959"/>
                </a:cubicBezTo>
                <a:cubicBezTo>
                  <a:pt x="29266" y="21959"/>
                  <a:pt x="29283" y="21959"/>
                  <a:pt x="29301" y="21961"/>
                </a:cubicBezTo>
                <a:cubicBezTo>
                  <a:pt x="29589" y="21986"/>
                  <a:pt x="29875" y="22014"/>
                  <a:pt x="30163" y="22041"/>
                </a:cubicBezTo>
                <a:cubicBezTo>
                  <a:pt x="30202" y="22045"/>
                  <a:pt x="30242" y="22050"/>
                  <a:pt x="30281" y="22050"/>
                </a:cubicBezTo>
                <a:cubicBezTo>
                  <a:pt x="30443" y="22050"/>
                  <a:pt x="30462" y="22033"/>
                  <a:pt x="30484" y="21871"/>
                </a:cubicBezTo>
                <a:cubicBezTo>
                  <a:pt x="30693" y="21847"/>
                  <a:pt x="30906" y="21829"/>
                  <a:pt x="31117" y="21798"/>
                </a:cubicBezTo>
                <a:cubicBezTo>
                  <a:pt x="31216" y="21783"/>
                  <a:pt x="31314" y="21749"/>
                  <a:pt x="31407" y="21713"/>
                </a:cubicBezTo>
                <a:cubicBezTo>
                  <a:pt x="31506" y="21676"/>
                  <a:pt x="31523" y="21599"/>
                  <a:pt x="31482" y="21503"/>
                </a:cubicBezTo>
                <a:cubicBezTo>
                  <a:pt x="31328" y="21138"/>
                  <a:pt x="31174" y="20771"/>
                  <a:pt x="31020" y="20406"/>
                </a:cubicBezTo>
                <a:cubicBezTo>
                  <a:pt x="31011" y="20384"/>
                  <a:pt x="31007" y="20363"/>
                  <a:pt x="31002" y="20345"/>
                </a:cubicBezTo>
                <a:cubicBezTo>
                  <a:pt x="31278" y="20312"/>
                  <a:pt x="31546" y="20283"/>
                  <a:pt x="31815" y="20244"/>
                </a:cubicBezTo>
                <a:cubicBezTo>
                  <a:pt x="31853" y="20239"/>
                  <a:pt x="31885" y="20190"/>
                  <a:pt x="31920" y="20162"/>
                </a:cubicBezTo>
                <a:cubicBezTo>
                  <a:pt x="31946" y="20139"/>
                  <a:pt x="31971" y="20107"/>
                  <a:pt x="32000" y="20100"/>
                </a:cubicBezTo>
                <a:cubicBezTo>
                  <a:pt x="32138" y="20071"/>
                  <a:pt x="32277" y="20051"/>
                  <a:pt x="32414" y="20024"/>
                </a:cubicBezTo>
                <a:cubicBezTo>
                  <a:pt x="32488" y="20010"/>
                  <a:pt x="32561" y="19998"/>
                  <a:pt x="32629" y="19970"/>
                </a:cubicBezTo>
                <a:cubicBezTo>
                  <a:pt x="32813" y="19898"/>
                  <a:pt x="32843" y="19840"/>
                  <a:pt x="32805" y="19630"/>
                </a:cubicBezTo>
                <a:cubicBezTo>
                  <a:pt x="33025" y="19620"/>
                  <a:pt x="33242" y="19599"/>
                  <a:pt x="33459" y="19599"/>
                </a:cubicBezTo>
                <a:cubicBezTo>
                  <a:pt x="33481" y="19599"/>
                  <a:pt x="33503" y="19599"/>
                  <a:pt x="33526" y="19599"/>
                </a:cubicBezTo>
                <a:cubicBezTo>
                  <a:pt x="33888" y="19608"/>
                  <a:pt x="34250" y="19639"/>
                  <a:pt x="34611" y="19654"/>
                </a:cubicBezTo>
                <a:cubicBezTo>
                  <a:pt x="34654" y="19656"/>
                  <a:pt x="34697" y="19656"/>
                  <a:pt x="34740" y="19656"/>
                </a:cubicBezTo>
                <a:cubicBezTo>
                  <a:pt x="34854" y="19656"/>
                  <a:pt x="34968" y="19651"/>
                  <a:pt x="35079" y="19639"/>
                </a:cubicBezTo>
                <a:cubicBezTo>
                  <a:pt x="35156" y="19632"/>
                  <a:pt x="35238" y="19598"/>
                  <a:pt x="35306" y="19558"/>
                </a:cubicBezTo>
                <a:cubicBezTo>
                  <a:pt x="35377" y="19517"/>
                  <a:pt x="35362" y="19452"/>
                  <a:pt x="35290" y="19427"/>
                </a:cubicBezTo>
                <a:cubicBezTo>
                  <a:pt x="35143" y="19377"/>
                  <a:pt x="35030" y="19257"/>
                  <a:pt x="34860" y="19246"/>
                </a:cubicBezTo>
                <a:cubicBezTo>
                  <a:pt x="34785" y="19241"/>
                  <a:pt x="34713" y="19170"/>
                  <a:pt x="34638" y="19133"/>
                </a:cubicBezTo>
                <a:cubicBezTo>
                  <a:pt x="34204" y="18914"/>
                  <a:pt x="33766" y="18702"/>
                  <a:pt x="33335" y="18477"/>
                </a:cubicBezTo>
                <a:cubicBezTo>
                  <a:pt x="33213" y="18413"/>
                  <a:pt x="33110" y="18313"/>
                  <a:pt x="32985" y="18221"/>
                </a:cubicBezTo>
                <a:cubicBezTo>
                  <a:pt x="33020" y="18188"/>
                  <a:pt x="33048" y="18153"/>
                  <a:pt x="33084" y="18127"/>
                </a:cubicBezTo>
                <a:cubicBezTo>
                  <a:pt x="33175" y="18063"/>
                  <a:pt x="33175" y="17987"/>
                  <a:pt x="33111" y="17907"/>
                </a:cubicBezTo>
                <a:cubicBezTo>
                  <a:pt x="33062" y="17843"/>
                  <a:pt x="33012" y="17770"/>
                  <a:pt x="32946" y="17729"/>
                </a:cubicBezTo>
                <a:cubicBezTo>
                  <a:pt x="32654" y="17546"/>
                  <a:pt x="32368" y="17353"/>
                  <a:pt x="32029" y="17253"/>
                </a:cubicBezTo>
                <a:cubicBezTo>
                  <a:pt x="31890" y="17214"/>
                  <a:pt x="31763" y="17127"/>
                  <a:pt x="31629" y="17060"/>
                </a:cubicBezTo>
                <a:cubicBezTo>
                  <a:pt x="31770" y="16893"/>
                  <a:pt x="31913" y="16722"/>
                  <a:pt x="32062" y="16552"/>
                </a:cubicBezTo>
                <a:cubicBezTo>
                  <a:pt x="32123" y="16481"/>
                  <a:pt x="32127" y="16424"/>
                  <a:pt x="32070" y="16347"/>
                </a:cubicBezTo>
                <a:cubicBezTo>
                  <a:pt x="31962" y="16203"/>
                  <a:pt x="31808" y="16134"/>
                  <a:pt x="31648" y="16074"/>
                </a:cubicBezTo>
                <a:cubicBezTo>
                  <a:pt x="31481" y="16013"/>
                  <a:pt x="31315" y="15954"/>
                  <a:pt x="31146" y="15897"/>
                </a:cubicBezTo>
                <a:cubicBezTo>
                  <a:pt x="31079" y="15875"/>
                  <a:pt x="31011" y="15862"/>
                  <a:pt x="30933" y="15843"/>
                </a:cubicBezTo>
                <a:cubicBezTo>
                  <a:pt x="30936" y="15815"/>
                  <a:pt x="30939" y="15781"/>
                  <a:pt x="30945" y="15749"/>
                </a:cubicBezTo>
                <a:cubicBezTo>
                  <a:pt x="30974" y="15607"/>
                  <a:pt x="30954" y="15575"/>
                  <a:pt x="30821" y="15539"/>
                </a:cubicBezTo>
                <a:cubicBezTo>
                  <a:pt x="30604" y="15482"/>
                  <a:pt x="30401" y="15391"/>
                  <a:pt x="30219" y="15254"/>
                </a:cubicBezTo>
                <a:cubicBezTo>
                  <a:pt x="30168" y="15215"/>
                  <a:pt x="30087" y="15216"/>
                  <a:pt x="30024" y="15201"/>
                </a:cubicBezTo>
                <a:cubicBezTo>
                  <a:pt x="30066" y="15117"/>
                  <a:pt x="30113" y="15029"/>
                  <a:pt x="30154" y="14936"/>
                </a:cubicBezTo>
                <a:cubicBezTo>
                  <a:pt x="30188" y="14863"/>
                  <a:pt x="30168" y="14796"/>
                  <a:pt x="30100" y="14755"/>
                </a:cubicBezTo>
                <a:cubicBezTo>
                  <a:pt x="30027" y="14711"/>
                  <a:pt x="29951" y="14671"/>
                  <a:pt x="29871" y="14642"/>
                </a:cubicBezTo>
                <a:cubicBezTo>
                  <a:pt x="29696" y="14576"/>
                  <a:pt x="29519" y="14520"/>
                  <a:pt x="29343" y="14459"/>
                </a:cubicBezTo>
                <a:cubicBezTo>
                  <a:pt x="29331" y="14455"/>
                  <a:pt x="29321" y="14449"/>
                  <a:pt x="29309" y="14449"/>
                </a:cubicBezTo>
                <a:cubicBezTo>
                  <a:pt x="29183" y="14449"/>
                  <a:pt x="29067" y="14439"/>
                  <a:pt x="28979" y="14320"/>
                </a:cubicBezTo>
                <a:cubicBezTo>
                  <a:pt x="28962" y="14296"/>
                  <a:pt x="28915" y="14294"/>
                  <a:pt x="28866" y="14294"/>
                </a:cubicBezTo>
                <a:cubicBezTo>
                  <a:pt x="28855" y="14294"/>
                  <a:pt x="28844" y="14294"/>
                  <a:pt x="28832" y="14294"/>
                </a:cubicBezTo>
                <a:cubicBezTo>
                  <a:pt x="28813" y="14294"/>
                  <a:pt x="28795" y="14294"/>
                  <a:pt x="28778" y="14292"/>
                </a:cubicBezTo>
                <a:cubicBezTo>
                  <a:pt x="28695" y="14282"/>
                  <a:pt x="28612" y="14273"/>
                  <a:pt x="28511" y="14261"/>
                </a:cubicBezTo>
                <a:cubicBezTo>
                  <a:pt x="28683" y="14045"/>
                  <a:pt x="28841" y="13853"/>
                  <a:pt x="28989" y="13654"/>
                </a:cubicBezTo>
                <a:cubicBezTo>
                  <a:pt x="29011" y="13625"/>
                  <a:pt x="28981" y="13558"/>
                  <a:pt x="28976" y="13512"/>
                </a:cubicBezTo>
                <a:cubicBezTo>
                  <a:pt x="29088" y="13277"/>
                  <a:pt x="29206" y="13038"/>
                  <a:pt x="29319" y="12795"/>
                </a:cubicBezTo>
                <a:cubicBezTo>
                  <a:pt x="29329" y="12771"/>
                  <a:pt x="29315" y="12724"/>
                  <a:pt x="29298" y="12700"/>
                </a:cubicBezTo>
                <a:cubicBezTo>
                  <a:pt x="29222" y="12597"/>
                  <a:pt x="29124" y="12530"/>
                  <a:pt x="28990" y="12508"/>
                </a:cubicBezTo>
                <a:cubicBezTo>
                  <a:pt x="28860" y="12488"/>
                  <a:pt x="28732" y="12440"/>
                  <a:pt x="28603" y="12406"/>
                </a:cubicBezTo>
                <a:cubicBezTo>
                  <a:pt x="28537" y="12390"/>
                  <a:pt x="28469" y="12379"/>
                  <a:pt x="28402" y="12364"/>
                </a:cubicBezTo>
                <a:cubicBezTo>
                  <a:pt x="28435" y="12246"/>
                  <a:pt x="28404" y="12191"/>
                  <a:pt x="28265" y="12179"/>
                </a:cubicBezTo>
                <a:cubicBezTo>
                  <a:pt x="27992" y="12153"/>
                  <a:pt x="27719" y="12140"/>
                  <a:pt x="27455" y="12122"/>
                </a:cubicBezTo>
                <a:cubicBezTo>
                  <a:pt x="27486" y="12046"/>
                  <a:pt x="27527" y="11949"/>
                  <a:pt x="27566" y="11850"/>
                </a:cubicBezTo>
                <a:cubicBezTo>
                  <a:pt x="27608" y="11746"/>
                  <a:pt x="27585" y="11670"/>
                  <a:pt x="27477" y="11640"/>
                </a:cubicBezTo>
                <a:cubicBezTo>
                  <a:pt x="27321" y="11598"/>
                  <a:pt x="27160" y="11555"/>
                  <a:pt x="27000" y="11547"/>
                </a:cubicBezTo>
                <a:cubicBezTo>
                  <a:pt x="26943" y="11544"/>
                  <a:pt x="26885" y="11543"/>
                  <a:pt x="26827" y="11543"/>
                </a:cubicBezTo>
                <a:cubicBezTo>
                  <a:pt x="26652" y="11543"/>
                  <a:pt x="26478" y="11554"/>
                  <a:pt x="26303" y="11562"/>
                </a:cubicBezTo>
                <a:cubicBezTo>
                  <a:pt x="26228" y="11564"/>
                  <a:pt x="26154" y="11586"/>
                  <a:pt x="26072" y="11600"/>
                </a:cubicBezTo>
                <a:cubicBezTo>
                  <a:pt x="26033" y="11529"/>
                  <a:pt x="26006" y="11496"/>
                  <a:pt x="25945" y="11496"/>
                </a:cubicBezTo>
                <a:cubicBezTo>
                  <a:pt x="25903" y="11496"/>
                  <a:pt x="25845" y="11512"/>
                  <a:pt x="25754" y="11542"/>
                </a:cubicBezTo>
                <a:cubicBezTo>
                  <a:pt x="25596" y="11595"/>
                  <a:pt x="25445" y="11664"/>
                  <a:pt x="25286" y="11711"/>
                </a:cubicBezTo>
                <a:cubicBezTo>
                  <a:pt x="25145" y="11753"/>
                  <a:pt x="24999" y="11778"/>
                  <a:pt x="24854" y="11811"/>
                </a:cubicBezTo>
                <a:cubicBezTo>
                  <a:pt x="24881" y="11697"/>
                  <a:pt x="24907" y="11586"/>
                  <a:pt x="24937" y="11475"/>
                </a:cubicBezTo>
                <a:cubicBezTo>
                  <a:pt x="24961" y="11381"/>
                  <a:pt x="24920" y="11320"/>
                  <a:pt x="24830" y="11317"/>
                </a:cubicBezTo>
                <a:cubicBezTo>
                  <a:pt x="24795" y="11316"/>
                  <a:pt x="24760" y="11315"/>
                  <a:pt x="24726" y="11315"/>
                </a:cubicBezTo>
                <a:cubicBezTo>
                  <a:pt x="24587" y="11315"/>
                  <a:pt x="24448" y="11323"/>
                  <a:pt x="24309" y="11329"/>
                </a:cubicBezTo>
                <a:cubicBezTo>
                  <a:pt x="24206" y="11332"/>
                  <a:pt x="24101" y="11335"/>
                  <a:pt x="24000" y="11356"/>
                </a:cubicBezTo>
                <a:cubicBezTo>
                  <a:pt x="23738" y="11411"/>
                  <a:pt x="23480" y="11475"/>
                  <a:pt x="23216" y="11537"/>
                </a:cubicBezTo>
                <a:cubicBezTo>
                  <a:pt x="23218" y="11527"/>
                  <a:pt x="23231" y="11504"/>
                  <a:pt x="23227" y="11485"/>
                </a:cubicBezTo>
                <a:cubicBezTo>
                  <a:pt x="23219" y="11448"/>
                  <a:pt x="23213" y="11401"/>
                  <a:pt x="23188" y="11384"/>
                </a:cubicBezTo>
                <a:cubicBezTo>
                  <a:pt x="23160" y="11365"/>
                  <a:pt x="23119" y="11351"/>
                  <a:pt x="23082" y="11351"/>
                </a:cubicBezTo>
                <a:cubicBezTo>
                  <a:pt x="23075" y="11351"/>
                  <a:pt x="23068" y="11352"/>
                  <a:pt x="23062" y="11353"/>
                </a:cubicBezTo>
                <a:cubicBezTo>
                  <a:pt x="23017" y="11360"/>
                  <a:pt x="22975" y="11393"/>
                  <a:pt x="22934" y="11417"/>
                </a:cubicBezTo>
                <a:cubicBezTo>
                  <a:pt x="22735" y="11528"/>
                  <a:pt x="22517" y="11559"/>
                  <a:pt x="22291" y="11579"/>
                </a:cubicBezTo>
                <a:cubicBezTo>
                  <a:pt x="22028" y="11604"/>
                  <a:pt x="21767" y="11660"/>
                  <a:pt x="21503" y="11690"/>
                </a:cubicBezTo>
                <a:cubicBezTo>
                  <a:pt x="21428" y="11697"/>
                  <a:pt x="21357" y="11670"/>
                  <a:pt x="21367" y="11784"/>
                </a:cubicBezTo>
                <a:cubicBezTo>
                  <a:pt x="21322" y="11754"/>
                  <a:pt x="21272" y="11739"/>
                  <a:pt x="21223" y="11739"/>
                </a:cubicBezTo>
                <a:cubicBezTo>
                  <a:pt x="21160" y="11739"/>
                  <a:pt x="21097" y="11763"/>
                  <a:pt x="21045" y="11810"/>
                </a:cubicBezTo>
                <a:cubicBezTo>
                  <a:pt x="21022" y="11830"/>
                  <a:pt x="20980" y="11834"/>
                  <a:pt x="20948" y="11842"/>
                </a:cubicBezTo>
                <a:cubicBezTo>
                  <a:pt x="20843" y="11866"/>
                  <a:pt x="20738" y="11885"/>
                  <a:pt x="20635" y="11913"/>
                </a:cubicBezTo>
                <a:cubicBezTo>
                  <a:pt x="20547" y="11937"/>
                  <a:pt x="20464" y="11972"/>
                  <a:pt x="20384" y="12005"/>
                </a:cubicBezTo>
                <a:cubicBezTo>
                  <a:pt x="20326" y="12018"/>
                  <a:pt x="20256" y="12015"/>
                  <a:pt x="20212" y="12047"/>
                </a:cubicBezTo>
                <a:cubicBezTo>
                  <a:pt x="20206" y="12052"/>
                  <a:pt x="20200" y="12053"/>
                  <a:pt x="20193" y="12053"/>
                </a:cubicBezTo>
                <a:cubicBezTo>
                  <a:pt x="20159" y="12053"/>
                  <a:pt x="20115" y="12009"/>
                  <a:pt x="20090" y="12009"/>
                </a:cubicBezTo>
                <a:cubicBezTo>
                  <a:pt x="20077" y="12009"/>
                  <a:pt x="20069" y="12021"/>
                  <a:pt x="20069" y="12056"/>
                </a:cubicBezTo>
                <a:cubicBezTo>
                  <a:pt x="20017" y="12069"/>
                  <a:pt x="19969" y="12096"/>
                  <a:pt x="19939" y="12096"/>
                </a:cubicBezTo>
                <a:cubicBezTo>
                  <a:pt x="19932" y="12096"/>
                  <a:pt x="19926" y="12094"/>
                  <a:pt x="19922" y="12092"/>
                </a:cubicBezTo>
                <a:cubicBezTo>
                  <a:pt x="19894" y="12074"/>
                  <a:pt x="19868" y="12068"/>
                  <a:pt x="19842" y="12068"/>
                </a:cubicBezTo>
                <a:cubicBezTo>
                  <a:pt x="19785" y="12068"/>
                  <a:pt x="19731" y="12098"/>
                  <a:pt x="19676" y="12098"/>
                </a:cubicBezTo>
                <a:cubicBezTo>
                  <a:pt x="19675" y="12098"/>
                  <a:pt x="19674" y="12098"/>
                  <a:pt x="19674" y="12098"/>
                </a:cubicBezTo>
                <a:cubicBezTo>
                  <a:pt x="19453" y="12094"/>
                  <a:pt x="19231" y="12076"/>
                  <a:pt x="19010" y="12063"/>
                </a:cubicBezTo>
                <a:cubicBezTo>
                  <a:pt x="18969" y="12061"/>
                  <a:pt x="18929" y="12052"/>
                  <a:pt x="18883" y="12022"/>
                </a:cubicBezTo>
                <a:cubicBezTo>
                  <a:pt x="19024" y="11950"/>
                  <a:pt x="19163" y="11878"/>
                  <a:pt x="19303" y="11808"/>
                </a:cubicBezTo>
                <a:cubicBezTo>
                  <a:pt x="19508" y="11703"/>
                  <a:pt x="19714" y="11602"/>
                  <a:pt x="19920" y="11499"/>
                </a:cubicBezTo>
                <a:cubicBezTo>
                  <a:pt x="20066" y="11425"/>
                  <a:pt x="20218" y="11362"/>
                  <a:pt x="20358" y="11279"/>
                </a:cubicBezTo>
                <a:cubicBezTo>
                  <a:pt x="20636" y="11113"/>
                  <a:pt x="20899" y="10925"/>
                  <a:pt x="21180" y="10763"/>
                </a:cubicBezTo>
                <a:cubicBezTo>
                  <a:pt x="21398" y="10637"/>
                  <a:pt x="21633" y="10537"/>
                  <a:pt x="21860" y="10425"/>
                </a:cubicBezTo>
                <a:cubicBezTo>
                  <a:pt x="21923" y="10394"/>
                  <a:pt x="21989" y="10365"/>
                  <a:pt x="22045" y="10326"/>
                </a:cubicBezTo>
                <a:cubicBezTo>
                  <a:pt x="22072" y="10305"/>
                  <a:pt x="22082" y="10260"/>
                  <a:pt x="22088" y="10216"/>
                </a:cubicBezTo>
                <a:cubicBezTo>
                  <a:pt x="22324" y="10103"/>
                  <a:pt x="22523" y="9931"/>
                  <a:pt x="22714" y="9746"/>
                </a:cubicBezTo>
                <a:cubicBezTo>
                  <a:pt x="22786" y="9675"/>
                  <a:pt x="22878" y="9626"/>
                  <a:pt x="22961" y="9568"/>
                </a:cubicBezTo>
                <a:cubicBezTo>
                  <a:pt x="22985" y="9552"/>
                  <a:pt x="23010" y="9542"/>
                  <a:pt x="23033" y="9529"/>
                </a:cubicBezTo>
                <a:cubicBezTo>
                  <a:pt x="23211" y="9417"/>
                  <a:pt x="23216" y="9336"/>
                  <a:pt x="23053" y="9221"/>
                </a:cubicBezTo>
                <a:cubicBezTo>
                  <a:pt x="23033" y="9207"/>
                  <a:pt x="23014" y="9195"/>
                  <a:pt x="23006" y="9190"/>
                </a:cubicBezTo>
                <a:cubicBezTo>
                  <a:pt x="23229" y="9011"/>
                  <a:pt x="23439" y="8822"/>
                  <a:pt x="23671" y="8660"/>
                </a:cubicBezTo>
                <a:cubicBezTo>
                  <a:pt x="23839" y="8543"/>
                  <a:pt x="24032" y="8462"/>
                  <a:pt x="24215" y="8366"/>
                </a:cubicBezTo>
                <a:cubicBezTo>
                  <a:pt x="24253" y="8346"/>
                  <a:pt x="24294" y="8332"/>
                  <a:pt x="24331" y="8309"/>
                </a:cubicBezTo>
                <a:cubicBezTo>
                  <a:pt x="24500" y="8203"/>
                  <a:pt x="24510" y="8161"/>
                  <a:pt x="24396" y="8004"/>
                </a:cubicBezTo>
                <a:cubicBezTo>
                  <a:pt x="24652" y="7865"/>
                  <a:pt x="24807" y="7632"/>
                  <a:pt x="24961" y="7401"/>
                </a:cubicBezTo>
                <a:cubicBezTo>
                  <a:pt x="25070" y="7235"/>
                  <a:pt x="25038" y="7127"/>
                  <a:pt x="24876" y="7018"/>
                </a:cubicBezTo>
                <a:cubicBezTo>
                  <a:pt x="24786" y="6957"/>
                  <a:pt x="24698" y="6892"/>
                  <a:pt x="24603" y="6838"/>
                </a:cubicBezTo>
                <a:cubicBezTo>
                  <a:pt x="24528" y="6795"/>
                  <a:pt x="24444" y="6767"/>
                  <a:pt x="24364" y="6732"/>
                </a:cubicBezTo>
                <a:cubicBezTo>
                  <a:pt x="24638" y="6561"/>
                  <a:pt x="24797" y="6270"/>
                  <a:pt x="25012" y="6031"/>
                </a:cubicBezTo>
                <a:cubicBezTo>
                  <a:pt x="25168" y="5858"/>
                  <a:pt x="25339" y="5698"/>
                  <a:pt x="25505" y="5533"/>
                </a:cubicBezTo>
                <a:cubicBezTo>
                  <a:pt x="25723" y="5317"/>
                  <a:pt x="25722" y="5282"/>
                  <a:pt x="25471" y="5106"/>
                </a:cubicBezTo>
                <a:cubicBezTo>
                  <a:pt x="25616" y="4941"/>
                  <a:pt x="25758" y="4773"/>
                  <a:pt x="25906" y="4612"/>
                </a:cubicBezTo>
                <a:cubicBezTo>
                  <a:pt x="26026" y="4480"/>
                  <a:pt x="26028" y="4462"/>
                  <a:pt x="25929" y="4366"/>
                </a:cubicBezTo>
                <a:cubicBezTo>
                  <a:pt x="26074" y="4150"/>
                  <a:pt x="26227" y="3944"/>
                  <a:pt x="26356" y="3724"/>
                </a:cubicBezTo>
                <a:cubicBezTo>
                  <a:pt x="26428" y="3602"/>
                  <a:pt x="26388" y="3551"/>
                  <a:pt x="26247" y="3485"/>
                </a:cubicBezTo>
                <a:cubicBezTo>
                  <a:pt x="26125" y="3429"/>
                  <a:pt x="26009" y="3364"/>
                  <a:pt x="25882" y="3300"/>
                </a:cubicBezTo>
                <a:cubicBezTo>
                  <a:pt x="26072" y="3060"/>
                  <a:pt x="26272" y="2811"/>
                  <a:pt x="26475" y="2555"/>
                </a:cubicBezTo>
                <a:cubicBezTo>
                  <a:pt x="26447" y="2535"/>
                  <a:pt x="26419" y="2517"/>
                  <a:pt x="26406" y="2507"/>
                </a:cubicBezTo>
                <a:cubicBezTo>
                  <a:pt x="26524" y="2230"/>
                  <a:pt x="26783" y="2028"/>
                  <a:pt x="26812" y="1704"/>
                </a:cubicBezTo>
                <a:cubicBezTo>
                  <a:pt x="26820" y="1598"/>
                  <a:pt x="26820" y="1598"/>
                  <a:pt x="26727" y="1573"/>
                </a:cubicBezTo>
                <a:cubicBezTo>
                  <a:pt x="26910" y="1289"/>
                  <a:pt x="27092" y="1001"/>
                  <a:pt x="27280" y="717"/>
                </a:cubicBezTo>
                <a:cubicBezTo>
                  <a:pt x="27386" y="555"/>
                  <a:pt x="27509" y="400"/>
                  <a:pt x="27612" y="236"/>
                </a:cubicBezTo>
                <a:cubicBezTo>
                  <a:pt x="27652" y="172"/>
                  <a:pt x="27658" y="89"/>
                  <a:pt x="27681" y="13"/>
                </a:cubicBezTo>
                <a:cubicBezTo>
                  <a:pt x="27634" y="12"/>
                  <a:pt x="27583" y="1"/>
                  <a:pt x="27537" y="1"/>
                </a:cubicBezTo>
                <a:close/>
              </a:path>
            </a:pathLst>
          </a:custGeom>
          <a:solidFill>
            <a:srgbClr val="80B31A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" name="Google Shape;161;p38"/>
          <p:cNvSpPr/>
          <p:nvPr/>
        </p:nvSpPr>
        <p:spPr>
          <a:xfrm rot="10799607" flipH="1">
            <a:off x="-2134372" y="1159921"/>
            <a:ext cx="2854364" cy="2576574"/>
          </a:xfrm>
          <a:custGeom>
            <a:avLst/>
            <a:gdLst/>
            <a:ahLst/>
            <a:cxnLst/>
            <a:rect l="l" t="t" r="r" b="b"/>
            <a:pathLst>
              <a:path w="65321" h="58974" extrusionOk="0">
                <a:moveTo>
                  <a:pt x="22366" y="1"/>
                </a:moveTo>
                <a:cubicBezTo>
                  <a:pt x="21487" y="1110"/>
                  <a:pt x="21352" y="2369"/>
                  <a:pt x="21698" y="3654"/>
                </a:cubicBezTo>
                <a:cubicBezTo>
                  <a:pt x="21897" y="4395"/>
                  <a:pt x="21799" y="4997"/>
                  <a:pt x="21443" y="5595"/>
                </a:cubicBezTo>
                <a:cubicBezTo>
                  <a:pt x="20980" y="6373"/>
                  <a:pt x="20792" y="7195"/>
                  <a:pt x="20884" y="8139"/>
                </a:cubicBezTo>
                <a:cubicBezTo>
                  <a:pt x="21110" y="10454"/>
                  <a:pt x="21265" y="12774"/>
                  <a:pt x="21453" y="15092"/>
                </a:cubicBezTo>
                <a:cubicBezTo>
                  <a:pt x="21464" y="15242"/>
                  <a:pt x="21486" y="15391"/>
                  <a:pt x="21514" y="15538"/>
                </a:cubicBezTo>
                <a:cubicBezTo>
                  <a:pt x="21809" y="17032"/>
                  <a:pt x="22207" y="18516"/>
                  <a:pt x="22381" y="20021"/>
                </a:cubicBezTo>
                <a:cubicBezTo>
                  <a:pt x="22814" y="23774"/>
                  <a:pt x="23056" y="27545"/>
                  <a:pt x="22307" y="31239"/>
                </a:cubicBezTo>
                <a:cubicBezTo>
                  <a:pt x="22010" y="32697"/>
                  <a:pt x="21353" y="34069"/>
                  <a:pt x="20844" y="35475"/>
                </a:cubicBezTo>
                <a:cubicBezTo>
                  <a:pt x="20789" y="35627"/>
                  <a:pt x="20624" y="35734"/>
                  <a:pt x="20558" y="35808"/>
                </a:cubicBezTo>
                <a:cubicBezTo>
                  <a:pt x="20208" y="33830"/>
                  <a:pt x="19907" y="31878"/>
                  <a:pt x="19506" y="29946"/>
                </a:cubicBezTo>
                <a:cubicBezTo>
                  <a:pt x="19166" y="28305"/>
                  <a:pt x="18783" y="26664"/>
                  <a:pt x="18279" y="25062"/>
                </a:cubicBezTo>
                <a:cubicBezTo>
                  <a:pt x="17787" y="23501"/>
                  <a:pt x="17318" y="21976"/>
                  <a:pt x="17409" y="20319"/>
                </a:cubicBezTo>
                <a:cubicBezTo>
                  <a:pt x="17458" y="19438"/>
                  <a:pt x="17273" y="18537"/>
                  <a:pt x="17194" y="17644"/>
                </a:cubicBezTo>
                <a:cubicBezTo>
                  <a:pt x="17040" y="17634"/>
                  <a:pt x="16886" y="17622"/>
                  <a:pt x="16731" y="17612"/>
                </a:cubicBezTo>
                <a:cubicBezTo>
                  <a:pt x="16581" y="18603"/>
                  <a:pt x="16430" y="19593"/>
                  <a:pt x="16275" y="20610"/>
                </a:cubicBezTo>
                <a:cubicBezTo>
                  <a:pt x="15168" y="18769"/>
                  <a:pt x="14484" y="16844"/>
                  <a:pt x="14277" y="14762"/>
                </a:cubicBezTo>
                <a:cubicBezTo>
                  <a:pt x="14225" y="14233"/>
                  <a:pt x="14046" y="13707"/>
                  <a:pt x="14031" y="13182"/>
                </a:cubicBezTo>
                <a:cubicBezTo>
                  <a:pt x="13990" y="11516"/>
                  <a:pt x="13994" y="9850"/>
                  <a:pt x="13995" y="8186"/>
                </a:cubicBezTo>
                <a:cubicBezTo>
                  <a:pt x="13995" y="7839"/>
                  <a:pt x="14057" y="7494"/>
                  <a:pt x="14091" y="7148"/>
                </a:cubicBezTo>
                <a:lnTo>
                  <a:pt x="14091" y="7148"/>
                </a:lnTo>
                <a:cubicBezTo>
                  <a:pt x="13919" y="7162"/>
                  <a:pt x="13748" y="7173"/>
                  <a:pt x="13578" y="7185"/>
                </a:cubicBezTo>
                <a:cubicBezTo>
                  <a:pt x="13623" y="8892"/>
                  <a:pt x="13666" y="10599"/>
                  <a:pt x="13711" y="12307"/>
                </a:cubicBezTo>
                <a:cubicBezTo>
                  <a:pt x="13636" y="12312"/>
                  <a:pt x="13561" y="12317"/>
                  <a:pt x="13486" y="12323"/>
                </a:cubicBezTo>
                <a:cubicBezTo>
                  <a:pt x="13269" y="12019"/>
                  <a:pt x="13050" y="11717"/>
                  <a:pt x="12833" y="11413"/>
                </a:cubicBezTo>
                <a:cubicBezTo>
                  <a:pt x="12803" y="11433"/>
                  <a:pt x="12772" y="11452"/>
                  <a:pt x="12743" y="11471"/>
                </a:cubicBezTo>
                <a:cubicBezTo>
                  <a:pt x="13080" y="12692"/>
                  <a:pt x="13417" y="13913"/>
                  <a:pt x="13748" y="15116"/>
                </a:cubicBezTo>
                <a:cubicBezTo>
                  <a:pt x="11130" y="14380"/>
                  <a:pt x="9811" y="12446"/>
                  <a:pt x="8857" y="10145"/>
                </a:cubicBezTo>
                <a:lnTo>
                  <a:pt x="8857" y="10145"/>
                </a:lnTo>
                <a:cubicBezTo>
                  <a:pt x="8841" y="11988"/>
                  <a:pt x="9894" y="13742"/>
                  <a:pt x="11362" y="14580"/>
                </a:cubicBezTo>
                <a:cubicBezTo>
                  <a:pt x="12705" y="15343"/>
                  <a:pt x="14221" y="15964"/>
                  <a:pt x="14240" y="17896"/>
                </a:cubicBezTo>
                <a:cubicBezTo>
                  <a:pt x="14240" y="17924"/>
                  <a:pt x="14262" y="17952"/>
                  <a:pt x="14273" y="17980"/>
                </a:cubicBezTo>
                <a:cubicBezTo>
                  <a:pt x="14895" y="19417"/>
                  <a:pt x="15488" y="20866"/>
                  <a:pt x="16142" y="22287"/>
                </a:cubicBezTo>
                <a:cubicBezTo>
                  <a:pt x="17400" y="25020"/>
                  <a:pt x="18337" y="27829"/>
                  <a:pt x="18664" y="30814"/>
                </a:cubicBezTo>
                <a:cubicBezTo>
                  <a:pt x="18742" y="31524"/>
                  <a:pt x="18984" y="32220"/>
                  <a:pt x="19118" y="32928"/>
                </a:cubicBezTo>
                <a:cubicBezTo>
                  <a:pt x="19377" y="34309"/>
                  <a:pt x="19619" y="35691"/>
                  <a:pt x="19855" y="37075"/>
                </a:cubicBezTo>
                <a:cubicBezTo>
                  <a:pt x="19879" y="37211"/>
                  <a:pt x="19827" y="37368"/>
                  <a:pt x="19778" y="37501"/>
                </a:cubicBezTo>
                <a:cubicBezTo>
                  <a:pt x="19006" y="39595"/>
                  <a:pt x="18182" y="41665"/>
                  <a:pt x="17093" y="43591"/>
                </a:cubicBezTo>
                <a:cubicBezTo>
                  <a:pt x="16929" y="43694"/>
                  <a:pt x="16763" y="43796"/>
                  <a:pt x="16598" y="43900"/>
                </a:cubicBezTo>
                <a:cubicBezTo>
                  <a:pt x="15981" y="44289"/>
                  <a:pt x="15395" y="44727"/>
                  <a:pt x="14765" y="45093"/>
                </a:cubicBezTo>
                <a:cubicBezTo>
                  <a:pt x="11767" y="46831"/>
                  <a:pt x="8636" y="48376"/>
                  <a:pt x="5799" y="50342"/>
                </a:cubicBezTo>
                <a:cubicBezTo>
                  <a:pt x="3995" y="51594"/>
                  <a:pt x="1940" y="52080"/>
                  <a:pt x="1" y="53058"/>
                </a:cubicBezTo>
                <a:lnTo>
                  <a:pt x="150" y="56207"/>
                </a:lnTo>
                <a:cubicBezTo>
                  <a:pt x="597" y="57090"/>
                  <a:pt x="874" y="57463"/>
                  <a:pt x="1268" y="57463"/>
                </a:cubicBezTo>
                <a:cubicBezTo>
                  <a:pt x="1414" y="57463"/>
                  <a:pt x="1578" y="57411"/>
                  <a:pt x="1772" y="57315"/>
                </a:cubicBezTo>
                <a:cubicBezTo>
                  <a:pt x="3119" y="56644"/>
                  <a:pt x="4580" y="56061"/>
                  <a:pt x="5682" y="55085"/>
                </a:cubicBezTo>
                <a:cubicBezTo>
                  <a:pt x="7282" y="53670"/>
                  <a:pt x="9016" y="52659"/>
                  <a:pt x="11000" y="51877"/>
                </a:cubicBezTo>
                <a:cubicBezTo>
                  <a:pt x="13379" y="50939"/>
                  <a:pt x="19571" y="47831"/>
                  <a:pt x="19701" y="47831"/>
                </a:cubicBezTo>
                <a:cubicBezTo>
                  <a:pt x="19724" y="47831"/>
                  <a:pt x="19567" y="47923"/>
                  <a:pt x="19181" y="48134"/>
                </a:cubicBezTo>
                <a:cubicBezTo>
                  <a:pt x="18860" y="48309"/>
                  <a:pt x="18661" y="48377"/>
                  <a:pt x="18664" y="48377"/>
                </a:cubicBezTo>
                <a:cubicBezTo>
                  <a:pt x="18672" y="48377"/>
                  <a:pt x="19613" y="48061"/>
                  <a:pt x="22278" y="47810"/>
                </a:cubicBezTo>
                <a:cubicBezTo>
                  <a:pt x="22786" y="47762"/>
                  <a:pt x="23372" y="47739"/>
                  <a:pt x="24008" y="47739"/>
                </a:cubicBezTo>
                <a:cubicBezTo>
                  <a:pt x="25924" y="47739"/>
                  <a:pt x="28293" y="47954"/>
                  <a:pt x="30361" y="48375"/>
                </a:cubicBezTo>
                <a:cubicBezTo>
                  <a:pt x="31160" y="48577"/>
                  <a:pt x="31958" y="48788"/>
                  <a:pt x="32750" y="49014"/>
                </a:cubicBezTo>
                <a:cubicBezTo>
                  <a:pt x="33081" y="49131"/>
                  <a:pt x="33390" y="49255"/>
                  <a:pt x="33668" y="49388"/>
                </a:cubicBezTo>
                <a:cubicBezTo>
                  <a:pt x="34008" y="49552"/>
                  <a:pt x="34394" y="49614"/>
                  <a:pt x="34759" y="49722"/>
                </a:cubicBezTo>
                <a:cubicBezTo>
                  <a:pt x="34780" y="49682"/>
                  <a:pt x="34792" y="49660"/>
                  <a:pt x="34803" y="49640"/>
                </a:cubicBezTo>
                <a:cubicBezTo>
                  <a:pt x="37825" y="50630"/>
                  <a:pt x="40747" y="51930"/>
                  <a:pt x="43428" y="53930"/>
                </a:cubicBezTo>
                <a:cubicBezTo>
                  <a:pt x="45033" y="55126"/>
                  <a:pt x="46728" y="56071"/>
                  <a:pt x="48742" y="56420"/>
                </a:cubicBezTo>
                <a:cubicBezTo>
                  <a:pt x="49773" y="56598"/>
                  <a:pt x="50748" y="57236"/>
                  <a:pt x="51729" y="57712"/>
                </a:cubicBezTo>
                <a:cubicBezTo>
                  <a:pt x="52371" y="58023"/>
                  <a:pt x="52952" y="58623"/>
                  <a:pt x="53605" y="58726"/>
                </a:cubicBezTo>
                <a:cubicBezTo>
                  <a:pt x="54970" y="58940"/>
                  <a:pt x="56365" y="58935"/>
                  <a:pt x="57747" y="58969"/>
                </a:cubicBezTo>
                <a:cubicBezTo>
                  <a:pt x="57851" y="58972"/>
                  <a:pt x="57956" y="58973"/>
                  <a:pt x="58062" y="58973"/>
                </a:cubicBezTo>
                <a:cubicBezTo>
                  <a:pt x="58670" y="58973"/>
                  <a:pt x="59280" y="58928"/>
                  <a:pt x="59878" y="58846"/>
                </a:cubicBezTo>
                <a:cubicBezTo>
                  <a:pt x="60578" y="58751"/>
                  <a:pt x="61261" y="58557"/>
                  <a:pt x="61952" y="58405"/>
                </a:cubicBezTo>
                <a:cubicBezTo>
                  <a:pt x="61926" y="58275"/>
                  <a:pt x="61903" y="58151"/>
                  <a:pt x="61880" y="58027"/>
                </a:cubicBezTo>
                <a:cubicBezTo>
                  <a:pt x="60174" y="58123"/>
                  <a:pt x="58469" y="58277"/>
                  <a:pt x="56759" y="58300"/>
                </a:cubicBezTo>
                <a:cubicBezTo>
                  <a:pt x="56630" y="58302"/>
                  <a:pt x="56501" y="58303"/>
                  <a:pt x="56373" y="58303"/>
                </a:cubicBezTo>
                <a:cubicBezTo>
                  <a:pt x="54671" y="58303"/>
                  <a:pt x="52981" y="58103"/>
                  <a:pt x="51478" y="56576"/>
                </a:cubicBezTo>
                <a:lnTo>
                  <a:pt x="51478" y="56576"/>
                </a:lnTo>
                <a:cubicBezTo>
                  <a:pt x="52485" y="56673"/>
                  <a:pt x="53328" y="56829"/>
                  <a:pt x="54149" y="56829"/>
                </a:cubicBezTo>
                <a:cubicBezTo>
                  <a:pt x="54207" y="56829"/>
                  <a:pt x="54265" y="56829"/>
                  <a:pt x="54323" y="56827"/>
                </a:cubicBezTo>
                <a:cubicBezTo>
                  <a:pt x="55253" y="56801"/>
                  <a:pt x="56169" y="56582"/>
                  <a:pt x="57094" y="56463"/>
                </a:cubicBezTo>
                <a:cubicBezTo>
                  <a:pt x="57941" y="56354"/>
                  <a:pt x="58791" y="56263"/>
                  <a:pt x="59639" y="56164"/>
                </a:cubicBezTo>
                <a:cubicBezTo>
                  <a:pt x="59624" y="56054"/>
                  <a:pt x="59609" y="55943"/>
                  <a:pt x="59595" y="55831"/>
                </a:cubicBezTo>
                <a:cubicBezTo>
                  <a:pt x="59120" y="55844"/>
                  <a:pt x="58646" y="55849"/>
                  <a:pt x="58173" y="55870"/>
                </a:cubicBezTo>
                <a:cubicBezTo>
                  <a:pt x="56716" y="55941"/>
                  <a:pt x="55256" y="56130"/>
                  <a:pt x="53803" y="56130"/>
                </a:cubicBezTo>
                <a:cubicBezTo>
                  <a:pt x="53476" y="56130"/>
                  <a:pt x="53149" y="56120"/>
                  <a:pt x="52822" y="56098"/>
                </a:cubicBezTo>
                <a:cubicBezTo>
                  <a:pt x="50397" y="55928"/>
                  <a:pt x="47873" y="56031"/>
                  <a:pt x="45631" y="54749"/>
                </a:cubicBezTo>
                <a:cubicBezTo>
                  <a:pt x="43776" y="53689"/>
                  <a:pt x="42014" y="52458"/>
                  <a:pt x="40219" y="51294"/>
                </a:cubicBezTo>
                <a:cubicBezTo>
                  <a:pt x="39800" y="51023"/>
                  <a:pt x="39408" y="50709"/>
                  <a:pt x="38899" y="50339"/>
                </a:cubicBezTo>
                <a:cubicBezTo>
                  <a:pt x="39911" y="50145"/>
                  <a:pt x="40904" y="50062"/>
                  <a:pt x="41884" y="50062"/>
                </a:cubicBezTo>
                <a:cubicBezTo>
                  <a:pt x="46403" y="50062"/>
                  <a:pt x="50617" y="51833"/>
                  <a:pt x="54943" y="52649"/>
                </a:cubicBezTo>
                <a:cubicBezTo>
                  <a:pt x="54491" y="52304"/>
                  <a:pt x="54038" y="51987"/>
                  <a:pt x="53541" y="51838"/>
                </a:cubicBezTo>
                <a:cubicBezTo>
                  <a:pt x="51724" y="51294"/>
                  <a:pt x="49866" y="50891"/>
                  <a:pt x="48072" y="50277"/>
                </a:cubicBezTo>
                <a:cubicBezTo>
                  <a:pt x="46216" y="49641"/>
                  <a:pt x="44348" y="49372"/>
                  <a:pt x="42466" y="49372"/>
                </a:cubicBezTo>
                <a:cubicBezTo>
                  <a:pt x="41725" y="49372"/>
                  <a:pt x="40982" y="49414"/>
                  <a:pt x="40236" y="49491"/>
                </a:cubicBezTo>
                <a:cubicBezTo>
                  <a:pt x="39843" y="49532"/>
                  <a:pt x="39456" y="49551"/>
                  <a:pt x="39072" y="49551"/>
                </a:cubicBezTo>
                <a:cubicBezTo>
                  <a:pt x="37161" y="49551"/>
                  <a:pt x="35345" y="49068"/>
                  <a:pt x="33502" y="48298"/>
                </a:cubicBezTo>
                <a:cubicBezTo>
                  <a:pt x="32584" y="47914"/>
                  <a:pt x="31613" y="47666"/>
                  <a:pt x="30630" y="47451"/>
                </a:cubicBezTo>
                <a:cubicBezTo>
                  <a:pt x="30343" y="47327"/>
                  <a:pt x="30061" y="47194"/>
                  <a:pt x="29789" y="47039"/>
                </a:cubicBezTo>
                <a:lnTo>
                  <a:pt x="29789" y="47039"/>
                </a:lnTo>
                <a:cubicBezTo>
                  <a:pt x="30558" y="47136"/>
                  <a:pt x="31291" y="47174"/>
                  <a:pt x="31987" y="47174"/>
                </a:cubicBezTo>
                <a:cubicBezTo>
                  <a:pt x="34542" y="47174"/>
                  <a:pt x="36604" y="46661"/>
                  <a:pt x="38162" y="46661"/>
                </a:cubicBezTo>
                <a:cubicBezTo>
                  <a:pt x="38906" y="46661"/>
                  <a:pt x="39536" y="46778"/>
                  <a:pt x="40050" y="47124"/>
                </a:cubicBezTo>
                <a:cubicBezTo>
                  <a:pt x="40267" y="47269"/>
                  <a:pt x="40545" y="47329"/>
                  <a:pt x="40802" y="47398"/>
                </a:cubicBezTo>
                <a:lnTo>
                  <a:pt x="39244" y="46100"/>
                </a:lnTo>
                <a:cubicBezTo>
                  <a:pt x="38948" y="45935"/>
                  <a:pt x="38617" y="45844"/>
                  <a:pt x="38284" y="45844"/>
                </a:cubicBezTo>
                <a:cubicBezTo>
                  <a:pt x="38263" y="45844"/>
                  <a:pt x="38241" y="45844"/>
                  <a:pt x="38220" y="45845"/>
                </a:cubicBezTo>
                <a:cubicBezTo>
                  <a:pt x="36417" y="45909"/>
                  <a:pt x="30259" y="46540"/>
                  <a:pt x="28391" y="46540"/>
                </a:cubicBezTo>
                <a:cubicBezTo>
                  <a:pt x="28378" y="46540"/>
                  <a:pt x="28364" y="46540"/>
                  <a:pt x="28351" y="46540"/>
                </a:cubicBezTo>
                <a:cubicBezTo>
                  <a:pt x="26911" y="46533"/>
                  <a:pt x="25462" y="46304"/>
                  <a:pt x="24019" y="46173"/>
                </a:cubicBezTo>
                <a:cubicBezTo>
                  <a:pt x="23993" y="46046"/>
                  <a:pt x="23995" y="46060"/>
                  <a:pt x="23969" y="45933"/>
                </a:cubicBezTo>
                <a:cubicBezTo>
                  <a:pt x="24521" y="45661"/>
                  <a:pt x="25054" y="45345"/>
                  <a:pt x="25625" y="45119"/>
                </a:cubicBezTo>
                <a:cubicBezTo>
                  <a:pt x="28773" y="43875"/>
                  <a:pt x="31906" y="42589"/>
                  <a:pt x="35096" y="41452"/>
                </a:cubicBezTo>
                <a:cubicBezTo>
                  <a:pt x="36532" y="40941"/>
                  <a:pt x="38078" y="40467"/>
                  <a:pt x="39592" y="40465"/>
                </a:cubicBezTo>
                <a:cubicBezTo>
                  <a:pt x="39610" y="40465"/>
                  <a:pt x="39628" y="40465"/>
                  <a:pt x="39646" y="40465"/>
                </a:cubicBezTo>
                <a:cubicBezTo>
                  <a:pt x="42206" y="40465"/>
                  <a:pt x="44821" y="40610"/>
                  <a:pt x="47334" y="41143"/>
                </a:cubicBezTo>
                <a:cubicBezTo>
                  <a:pt x="49542" y="41611"/>
                  <a:pt x="51727" y="41800"/>
                  <a:pt x="53934" y="41867"/>
                </a:cubicBezTo>
                <a:cubicBezTo>
                  <a:pt x="55047" y="41900"/>
                  <a:pt x="56086" y="42471"/>
                  <a:pt x="57084" y="42471"/>
                </a:cubicBezTo>
                <a:cubicBezTo>
                  <a:pt x="57384" y="42471"/>
                  <a:pt x="57680" y="42419"/>
                  <a:pt x="57973" y="42286"/>
                </a:cubicBezTo>
                <a:cubicBezTo>
                  <a:pt x="57941" y="42173"/>
                  <a:pt x="57908" y="42058"/>
                  <a:pt x="57877" y="41945"/>
                </a:cubicBezTo>
                <a:cubicBezTo>
                  <a:pt x="57731" y="41984"/>
                  <a:pt x="57585" y="42001"/>
                  <a:pt x="57438" y="42001"/>
                </a:cubicBezTo>
                <a:cubicBezTo>
                  <a:pt x="56506" y="42001"/>
                  <a:pt x="55559" y="41322"/>
                  <a:pt x="54627" y="41322"/>
                </a:cubicBezTo>
                <a:cubicBezTo>
                  <a:pt x="54480" y="41322"/>
                  <a:pt x="54334" y="41339"/>
                  <a:pt x="54189" y="41377"/>
                </a:cubicBezTo>
                <a:cubicBezTo>
                  <a:pt x="54130" y="41214"/>
                  <a:pt x="54153" y="41280"/>
                  <a:pt x="54094" y="41116"/>
                </a:cubicBezTo>
                <a:cubicBezTo>
                  <a:pt x="54568" y="40914"/>
                  <a:pt x="55046" y="40858"/>
                  <a:pt x="55524" y="40858"/>
                </a:cubicBezTo>
                <a:cubicBezTo>
                  <a:pt x="56126" y="40858"/>
                  <a:pt x="56730" y="40947"/>
                  <a:pt x="57333" y="40947"/>
                </a:cubicBezTo>
                <a:cubicBezTo>
                  <a:pt x="57812" y="40947"/>
                  <a:pt x="58289" y="40891"/>
                  <a:pt x="58764" y="40689"/>
                </a:cubicBezTo>
                <a:cubicBezTo>
                  <a:pt x="58733" y="40597"/>
                  <a:pt x="58702" y="40508"/>
                  <a:pt x="58673" y="40416"/>
                </a:cubicBezTo>
                <a:cubicBezTo>
                  <a:pt x="58427" y="40436"/>
                  <a:pt x="58157" y="40397"/>
                  <a:pt x="57941" y="40484"/>
                </a:cubicBezTo>
                <a:cubicBezTo>
                  <a:pt x="57735" y="40568"/>
                  <a:pt x="57527" y="40601"/>
                  <a:pt x="57316" y="40601"/>
                </a:cubicBezTo>
                <a:cubicBezTo>
                  <a:pt x="56614" y="40601"/>
                  <a:pt x="55896" y="40240"/>
                  <a:pt x="55228" y="40240"/>
                </a:cubicBezTo>
                <a:cubicBezTo>
                  <a:pt x="54967" y="40240"/>
                  <a:pt x="54713" y="40296"/>
                  <a:pt x="54472" y="40449"/>
                </a:cubicBezTo>
                <a:cubicBezTo>
                  <a:pt x="53520" y="41055"/>
                  <a:pt x="52548" y="41243"/>
                  <a:pt x="51546" y="41243"/>
                </a:cubicBezTo>
                <a:cubicBezTo>
                  <a:pt x="50724" y="41243"/>
                  <a:pt x="49881" y="41117"/>
                  <a:pt x="49012" y="40991"/>
                </a:cubicBezTo>
                <a:cubicBezTo>
                  <a:pt x="49187" y="40752"/>
                  <a:pt x="49288" y="40614"/>
                  <a:pt x="49355" y="40524"/>
                </a:cubicBezTo>
                <a:cubicBezTo>
                  <a:pt x="46213" y="40266"/>
                  <a:pt x="43113" y="40011"/>
                  <a:pt x="40015" y="39757"/>
                </a:cubicBezTo>
                <a:cubicBezTo>
                  <a:pt x="40225" y="39484"/>
                  <a:pt x="40477" y="39389"/>
                  <a:pt x="40729" y="39294"/>
                </a:cubicBezTo>
                <a:cubicBezTo>
                  <a:pt x="42657" y="38550"/>
                  <a:pt x="44571" y="37768"/>
                  <a:pt x="46518" y="37082"/>
                </a:cubicBezTo>
                <a:cubicBezTo>
                  <a:pt x="47213" y="36837"/>
                  <a:pt x="47989" y="36742"/>
                  <a:pt x="48738" y="36720"/>
                </a:cubicBezTo>
                <a:cubicBezTo>
                  <a:pt x="48833" y="36717"/>
                  <a:pt x="48929" y="36716"/>
                  <a:pt x="49025" y="36716"/>
                </a:cubicBezTo>
                <a:cubicBezTo>
                  <a:pt x="49858" y="36716"/>
                  <a:pt x="50699" y="36807"/>
                  <a:pt x="51528" y="36807"/>
                </a:cubicBezTo>
                <a:cubicBezTo>
                  <a:pt x="51763" y="36807"/>
                  <a:pt x="51996" y="36800"/>
                  <a:pt x="52228" y="36781"/>
                </a:cubicBezTo>
                <a:cubicBezTo>
                  <a:pt x="53297" y="36697"/>
                  <a:pt x="54404" y="36539"/>
                  <a:pt x="55222" y="35652"/>
                </a:cubicBezTo>
                <a:lnTo>
                  <a:pt x="55222" y="35652"/>
                </a:lnTo>
                <a:cubicBezTo>
                  <a:pt x="54481" y="35775"/>
                  <a:pt x="53468" y="36086"/>
                  <a:pt x="52727" y="36209"/>
                </a:cubicBezTo>
                <a:cubicBezTo>
                  <a:pt x="52661" y="35974"/>
                  <a:pt x="52767" y="36104"/>
                  <a:pt x="52701" y="35868"/>
                </a:cubicBezTo>
                <a:cubicBezTo>
                  <a:pt x="54682" y="35190"/>
                  <a:pt x="56854" y="34283"/>
                  <a:pt x="58909" y="33580"/>
                </a:cubicBezTo>
                <a:cubicBezTo>
                  <a:pt x="58879" y="33575"/>
                  <a:pt x="58840" y="33572"/>
                  <a:pt x="58795" y="33572"/>
                </a:cubicBezTo>
                <a:cubicBezTo>
                  <a:pt x="57804" y="33572"/>
                  <a:pt x="53385" y="34908"/>
                  <a:pt x="52282" y="35385"/>
                </a:cubicBezTo>
                <a:cubicBezTo>
                  <a:pt x="51380" y="35875"/>
                  <a:pt x="50618" y="36074"/>
                  <a:pt x="49375" y="36074"/>
                </a:cubicBezTo>
                <a:cubicBezTo>
                  <a:pt x="49211" y="36074"/>
                  <a:pt x="49039" y="36071"/>
                  <a:pt x="48857" y="36064"/>
                </a:cubicBezTo>
                <a:cubicBezTo>
                  <a:pt x="48772" y="36061"/>
                  <a:pt x="48688" y="36059"/>
                  <a:pt x="48605" y="36059"/>
                </a:cubicBezTo>
                <a:cubicBezTo>
                  <a:pt x="47898" y="36059"/>
                  <a:pt x="47259" y="36173"/>
                  <a:pt x="46575" y="36409"/>
                </a:cubicBezTo>
                <a:cubicBezTo>
                  <a:pt x="43413" y="37505"/>
                  <a:pt x="40328" y="38815"/>
                  <a:pt x="37144" y="39842"/>
                </a:cubicBezTo>
                <a:cubicBezTo>
                  <a:pt x="32646" y="41294"/>
                  <a:pt x="24322" y="44570"/>
                  <a:pt x="23088" y="45140"/>
                </a:cubicBezTo>
                <a:cubicBezTo>
                  <a:pt x="22653" y="45269"/>
                  <a:pt x="22229" y="45329"/>
                  <a:pt x="21844" y="45329"/>
                </a:cubicBezTo>
                <a:cubicBezTo>
                  <a:pt x="20187" y="45329"/>
                  <a:pt x="19267" y="44226"/>
                  <a:pt x="21409" y="42855"/>
                </a:cubicBezTo>
                <a:cubicBezTo>
                  <a:pt x="25064" y="40512"/>
                  <a:pt x="28644" y="38053"/>
                  <a:pt x="32297" y="35710"/>
                </a:cubicBezTo>
                <a:cubicBezTo>
                  <a:pt x="34182" y="34500"/>
                  <a:pt x="36064" y="33215"/>
                  <a:pt x="38118" y="32350"/>
                </a:cubicBezTo>
                <a:cubicBezTo>
                  <a:pt x="40142" y="31497"/>
                  <a:pt x="42387" y="31153"/>
                  <a:pt x="44524" y="30546"/>
                </a:cubicBezTo>
                <a:cubicBezTo>
                  <a:pt x="45955" y="30140"/>
                  <a:pt x="47509" y="29907"/>
                  <a:pt x="48746" y="29166"/>
                </a:cubicBezTo>
                <a:cubicBezTo>
                  <a:pt x="50880" y="27891"/>
                  <a:pt x="53033" y="26843"/>
                  <a:pt x="55559" y="26616"/>
                </a:cubicBezTo>
                <a:cubicBezTo>
                  <a:pt x="56033" y="26574"/>
                  <a:pt x="56481" y="26330"/>
                  <a:pt x="56940" y="26179"/>
                </a:cubicBezTo>
                <a:lnTo>
                  <a:pt x="56833" y="25867"/>
                </a:lnTo>
                <a:cubicBezTo>
                  <a:pt x="54810" y="26069"/>
                  <a:pt x="52722" y="26155"/>
                  <a:pt x="50940" y="27199"/>
                </a:cubicBezTo>
                <a:cubicBezTo>
                  <a:pt x="49017" y="28326"/>
                  <a:pt x="47087" y="29347"/>
                  <a:pt x="44876" y="29819"/>
                </a:cubicBezTo>
                <a:cubicBezTo>
                  <a:pt x="43301" y="30154"/>
                  <a:pt x="41755" y="30607"/>
                  <a:pt x="40195" y="31008"/>
                </a:cubicBezTo>
                <a:cubicBezTo>
                  <a:pt x="40299" y="30708"/>
                  <a:pt x="40467" y="30557"/>
                  <a:pt x="40653" y="30436"/>
                </a:cubicBezTo>
                <a:cubicBezTo>
                  <a:pt x="42074" y="29520"/>
                  <a:pt x="43527" y="28652"/>
                  <a:pt x="44913" y="27688"/>
                </a:cubicBezTo>
                <a:cubicBezTo>
                  <a:pt x="46412" y="26645"/>
                  <a:pt x="47841" y="25500"/>
                  <a:pt x="49320" y="24427"/>
                </a:cubicBezTo>
                <a:cubicBezTo>
                  <a:pt x="49687" y="24161"/>
                  <a:pt x="50096" y="23951"/>
                  <a:pt x="50526" y="23805"/>
                </a:cubicBezTo>
                <a:cubicBezTo>
                  <a:pt x="52419" y="23163"/>
                  <a:pt x="54341" y="22601"/>
                  <a:pt x="56221" y="21927"/>
                </a:cubicBezTo>
                <a:cubicBezTo>
                  <a:pt x="57100" y="21612"/>
                  <a:pt x="57968" y="21444"/>
                  <a:pt x="58842" y="21444"/>
                </a:cubicBezTo>
                <a:cubicBezTo>
                  <a:pt x="59711" y="21444"/>
                  <a:pt x="60584" y="21610"/>
                  <a:pt x="61477" y="21963"/>
                </a:cubicBezTo>
                <a:cubicBezTo>
                  <a:pt x="62068" y="22196"/>
                  <a:pt x="62759" y="22140"/>
                  <a:pt x="63408" y="22210"/>
                </a:cubicBezTo>
                <a:cubicBezTo>
                  <a:pt x="63448" y="22042"/>
                  <a:pt x="63438" y="22082"/>
                  <a:pt x="63479" y="21914"/>
                </a:cubicBezTo>
                <a:cubicBezTo>
                  <a:pt x="62691" y="21551"/>
                  <a:pt x="61543" y="22123"/>
                  <a:pt x="60873" y="20910"/>
                </a:cubicBezTo>
                <a:cubicBezTo>
                  <a:pt x="60172" y="20880"/>
                  <a:pt x="59279" y="20844"/>
                  <a:pt x="58122" y="20797"/>
                </a:cubicBezTo>
                <a:cubicBezTo>
                  <a:pt x="59096" y="20115"/>
                  <a:pt x="59775" y="19418"/>
                  <a:pt x="60607" y="19113"/>
                </a:cubicBezTo>
                <a:cubicBezTo>
                  <a:pt x="61678" y="18721"/>
                  <a:pt x="62873" y="18655"/>
                  <a:pt x="64008" y="18425"/>
                </a:cubicBezTo>
                <a:cubicBezTo>
                  <a:pt x="64454" y="18335"/>
                  <a:pt x="64884" y="18179"/>
                  <a:pt x="65320" y="18055"/>
                </a:cubicBezTo>
                <a:cubicBezTo>
                  <a:pt x="65284" y="17978"/>
                  <a:pt x="65247" y="17901"/>
                  <a:pt x="65211" y="17826"/>
                </a:cubicBezTo>
                <a:cubicBezTo>
                  <a:pt x="64600" y="17857"/>
                  <a:pt x="63989" y="17912"/>
                  <a:pt x="63377" y="17914"/>
                </a:cubicBezTo>
                <a:cubicBezTo>
                  <a:pt x="61290" y="17920"/>
                  <a:pt x="59596" y="18750"/>
                  <a:pt x="58139" y="20177"/>
                </a:cubicBezTo>
                <a:cubicBezTo>
                  <a:pt x="57740" y="20568"/>
                  <a:pt x="57212" y="20882"/>
                  <a:pt x="56683" y="21068"/>
                </a:cubicBezTo>
                <a:cubicBezTo>
                  <a:pt x="54566" y="21813"/>
                  <a:pt x="52419" y="22478"/>
                  <a:pt x="50299" y="23208"/>
                </a:cubicBezTo>
                <a:cubicBezTo>
                  <a:pt x="49782" y="23387"/>
                  <a:pt x="49257" y="23631"/>
                  <a:pt x="48835" y="23971"/>
                </a:cubicBezTo>
                <a:cubicBezTo>
                  <a:pt x="46492" y="25858"/>
                  <a:pt x="43935" y="27405"/>
                  <a:pt x="41327" y="28887"/>
                </a:cubicBezTo>
                <a:cubicBezTo>
                  <a:pt x="38944" y="30241"/>
                  <a:pt x="36573" y="31616"/>
                  <a:pt x="34262" y="33088"/>
                </a:cubicBezTo>
                <a:cubicBezTo>
                  <a:pt x="33277" y="33715"/>
                  <a:pt x="32247" y="34270"/>
                  <a:pt x="31232" y="34847"/>
                </a:cubicBezTo>
                <a:cubicBezTo>
                  <a:pt x="31675" y="34116"/>
                  <a:pt x="32225" y="33528"/>
                  <a:pt x="32715" y="32890"/>
                </a:cubicBezTo>
                <a:cubicBezTo>
                  <a:pt x="34156" y="31013"/>
                  <a:pt x="35890" y="29458"/>
                  <a:pt x="37914" y="28271"/>
                </a:cubicBezTo>
                <a:cubicBezTo>
                  <a:pt x="39149" y="27547"/>
                  <a:pt x="40070" y="26547"/>
                  <a:pt x="41068" y="25565"/>
                </a:cubicBezTo>
                <a:cubicBezTo>
                  <a:pt x="42000" y="24649"/>
                  <a:pt x="43177" y="23929"/>
                  <a:pt x="44358" y="23348"/>
                </a:cubicBezTo>
                <a:cubicBezTo>
                  <a:pt x="45323" y="22874"/>
                  <a:pt x="46472" y="22780"/>
                  <a:pt x="47509" y="22430"/>
                </a:cubicBezTo>
                <a:cubicBezTo>
                  <a:pt x="49761" y="21672"/>
                  <a:pt x="51661" y="20323"/>
                  <a:pt x="53438" y="18793"/>
                </a:cubicBezTo>
                <a:cubicBezTo>
                  <a:pt x="53673" y="18590"/>
                  <a:pt x="53846" y="18312"/>
                  <a:pt x="54047" y="18069"/>
                </a:cubicBezTo>
                <a:cubicBezTo>
                  <a:pt x="53977" y="17997"/>
                  <a:pt x="53908" y="17926"/>
                  <a:pt x="53837" y="17854"/>
                </a:cubicBezTo>
                <a:cubicBezTo>
                  <a:pt x="53072" y="18447"/>
                  <a:pt x="52331" y="19071"/>
                  <a:pt x="51539" y="19625"/>
                </a:cubicBezTo>
                <a:cubicBezTo>
                  <a:pt x="50731" y="20194"/>
                  <a:pt x="49906" y="20753"/>
                  <a:pt x="49029" y="21208"/>
                </a:cubicBezTo>
                <a:cubicBezTo>
                  <a:pt x="48196" y="21643"/>
                  <a:pt x="47288" y="21939"/>
                  <a:pt x="46412" y="22297"/>
                </a:cubicBezTo>
                <a:lnTo>
                  <a:pt x="46270" y="21994"/>
                </a:lnTo>
                <a:cubicBezTo>
                  <a:pt x="47948" y="20820"/>
                  <a:pt x="49625" y="19645"/>
                  <a:pt x="51511" y="18326"/>
                </a:cubicBezTo>
                <a:lnTo>
                  <a:pt x="51511" y="18326"/>
                </a:lnTo>
                <a:cubicBezTo>
                  <a:pt x="50993" y="18477"/>
                  <a:pt x="50678" y="18500"/>
                  <a:pt x="50448" y="18650"/>
                </a:cubicBezTo>
                <a:cubicBezTo>
                  <a:pt x="48867" y="19686"/>
                  <a:pt x="47312" y="20762"/>
                  <a:pt x="45731" y="21798"/>
                </a:cubicBezTo>
                <a:cubicBezTo>
                  <a:pt x="45104" y="22209"/>
                  <a:pt x="44430" y="22551"/>
                  <a:pt x="43776" y="22925"/>
                </a:cubicBezTo>
                <a:cubicBezTo>
                  <a:pt x="43670" y="22605"/>
                  <a:pt x="43689" y="22482"/>
                  <a:pt x="43755" y="22396"/>
                </a:cubicBezTo>
                <a:cubicBezTo>
                  <a:pt x="45236" y="20471"/>
                  <a:pt x="47069" y="18959"/>
                  <a:pt x="49163" y="17752"/>
                </a:cubicBezTo>
                <a:cubicBezTo>
                  <a:pt x="49530" y="17541"/>
                  <a:pt x="49861" y="17273"/>
                  <a:pt x="50207" y="17029"/>
                </a:cubicBezTo>
                <a:cubicBezTo>
                  <a:pt x="50152" y="16902"/>
                  <a:pt x="50163" y="16923"/>
                  <a:pt x="50107" y="16797"/>
                </a:cubicBezTo>
                <a:cubicBezTo>
                  <a:pt x="49840" y="16841"/>
                  <a:pt x="49571" y="16886"/>
                  <a:pt x="49304" y="16931"/>
                </a:cubicBezTo>
                <a:cubicBezTo>
                  <a:pt x="49241" y="16768"/>
                  <a:pt x="49256" y="16809"/>
                  <a:pt x="49197" y="16645"/>
                </a:cubicBezTo>
                <a:cubicBezTo>
                  <a:pt x="51230" y="15486"/>
                  <a:pt x="53263" y="14328"/>
                  <a:pt x="55297" y="13170"/>
                </a:cubicBezTo>
                <a:cubicBezTo>
                  <a:pt x="55140" y="13107"/>
                  <a:pt x="54994" y="13075"/>
                  <a:pt x="54863" y="13075"/>
                </a:cubicBezTo>
                <a:cubicBezTo>
                  <a:pt x="54761" y="13075"/>
                  <a:pt x="54667" y="13095"/>
                  <a:pt x="54583" y="13134"/>
                </a:cubicBezTo>
                <a:cubicBezTo>
                  <a:pt x="53422" y="13676"/>
                  <a:pt x="52262" y="14213"/>
                  <a:pt x="51126" y="14802"/>
                </a:cubicBezTo>
                <a:cubicBezTo>
                  <a:pt x="48881" y="15967"/>
                  <a:pt x="47466" y="18101"/>
                  <a:pt x="45587" y="19697"/>
                </a:cubicBezTo>
                <a:cubicBezTo>
                  <a:pt x="44796" y="20370"/>
                  <a:pt x="44167" y="21238"/>
                  <a:pt x="43476" y="22026"/>
                </a:cubicBezTo>
                <a:cubicBezTo>
                  <a:pt x="42881" y="22703"/>
                  <a:pt x="42322" y="23413"/>
                  <a:pt x="41711" y="24072"/>
                </a:cubicBezTo>
                <a:cubicBezTo>
                  <a:pt x="41199" y="24624"/>
                  <a:pt x="40653" y="25147"/>
                  <a:pt x="40087" y="25643"/>
                </a:cubicBezTo>
                <a:cubicBezTo>
                  <a:pt x="39330" y="26307"/>
                  <a:pt x="38556" y="26955"/>
                  <a:pt x="37761" y="27575"/>
                </a:cubicBezTo>
                <a:cubicBezTo>
                  <a:pt x="36496" y="28555"/>
                  <a:pt x="35143" y="29432"/>
                  <a:pt x="33946" y="30489"/>
                </a:cubicBezTo>
                <a:cubicBezTo>
                  <a:pt x="32621" y="31661"/>
                  <a:pt x="31493" y="33059"/>
                  <a:pt x="30164" y="34227"/>
                </a:cubicBezTo>
                <a:cubicBezTo>
                  <a:pt x="28239" y="35917"/>
                  <a:pt x="26294" y="37607"/>
                  <a:pt x="24203" y="39081"/>
                </a:cubicBezTo>
                <a:cubicBezTo>
                  <a:pt x="23037" y="39903"/>
                  <a:pt x="21833" y="40673"/>
                  <a:pt x="20617" y="41425"/>
                </a:cubicBezTo>
                <a:cubicBezTo>
                  <a:pt x="21249" y="40115"/>
                  <a:pt x="21830" y="38780"/>
                  <a:pt x="22269" y="37372"/>
                </a:cubicBezTo>
                <a:cubicBezTo>
                  <a:pt x="22797" y="35675"/>
                  <a:pt x="23251" y="33897"/>
                  <a:pt x="24123" y="32390"/>
                </a:cubicBezTo>
                <a:cubicBezTo>
                  <a:pt x="25673" y="29705"/>
                  <a:pt x="27559" y="27227"/>
                  <a:pt x="29219" y="24606"/>
                </a:cubicBezTo>
                <a:cubicBezTo>
                  <a:pt x="30222" y="23022"/>
                  <a:pt x="31461" y="21701"/>
                  <a:pt x="32907" y="20548"/>
                </a:cubicBezTo>
                <a:cubicBezTo>
                  <a:pt x="34100" y="19597"/>
                  <a:pt x="35399" y="18775"/>
                  <a:pt x="36097" y="17289"/>
                </a:cubicBezTo>
                <a:cubicBezTo>
                  <a:pt x="36869" y="15647"/>
                  <a:pt x="37780" y="14074"/>
                  <a:pt x="38615" y="12463"/>
                </a:cubicBezTo>
                <a:cubicBezTo>
                  <a:pt x="38695" y="12307"/>
                  <a:pt x="38671" y="12093"/>
                  <a:pt x="38730" y="11651"/>
                </a:cubicBezTo>
                <a:lnTo>
                  <a:pt x="38730" y="11651"/>
                </a:lnTo>
                <a:cubicBezTo>
                  <a:pt x="38349" y="11995"/>
                  <a:pt x="38101" y="12147"/>
                  <a:pt x="37954" y="12368"/>
                </a:cubicBezTo>
                <a:cubicBezTo>
                  <a:pt x="37244" y="13431"/>
                  <a:pt x="36461" y="14460"/>
                  <a:pt x="35891" y="15602"/>
                </a:cubicBezTo>
                <a:cubicBezTo>
                  <a:pt x="34846" y="17699"/>
                  <a:pt x="33467" y="19453"/>
                  <a:pt x="31362" y="20795"/>
                </a:cubicBezTo>
                <a:cubicBezTo>
                  <a:pt x="31613" y="18719"/>
                  <a:pt x="31698" y="16721"/>
                  <a:pt x="32127" y="14813"/>
                </a:cubicBezTo>
                <a:cubicBezTo>
                  <a:pt x="32555" y="12906"/>
                  <a:pt x="33327" y="11089"/>
                  <a:pt x="33946" y="9233"/>
                </a:cubicBezTo>
                <a:lnTo>
                  <a:pt x="33946" y="9233"/>
                </a:lnTo>
                <a:cubicBezTo>
                  <a:pt x="33586" y="9629"/>
                  <a:pt x="33218" y="10066"/>
                  <a:pt x="32982" y="10570"/>
                </a:cubicBezTo>
                <a:cubicBezTo>
                  <a:pt x="31629" y="13469"/>
                  <a:pt x="30904" y="16556"/>
                  <a:pt x="30489" y="19756"/>
                </a:cubicBezTo>
                <a:cubicBezTo>
                  <a:pt x="30369" y="20690"/>
                  <a:pt x="29998" y="21652"/>
                  <a:pt x="29500" y="22441"/>
                </a:cubicBezTo>
                <a:cubicBezTo>
                  <a:pt x="28080" y="24695"/>
                  <a:pt x="26537" y="26868"/>
                  <a:pt x="25039" y="29070"/>
                </a:cubicBezTo>
                <a:cubicBezTo>
                  <a:pt x="24923" y="29240"/>
                  <a:pt x="24773" y="29383"/>
                  <a:pt x="24637" y="29541"/>
                </a:cubicBezTo>
                <a:cubicBezTo>
                  <a:pt x="24578" y="28913"/>
                  <a:pt x="24556" y="28362"/>
                  <a:pt x="24469" y="27818"/>
                </a:cubicBezTo>
                <a:cubicBezTo>
                  <a:pt x="24413" y="27454"/>
                  <a:pt x="24172" y="27097"/>
                  <a:pt x="24180" y="26748"/>
                </a:cubicBezTo>
                <a:cubicBezTo>
                  <a:pt x="24211" y="25529"/>
                  <a:pt x="24315" y="24316"/>
                  <a:pt x="24388" y="23101"/>
                </a:cubicBezTo>
                <a:cubicBezTo>
                  <a:pt x="24460" y="21916"/>
                  <a:pt x="24473" y="20720"/>
                  <a:pt x="24630" y="19551"/>
                </a:cubicBezTo>
                <a:cubicBezTo>
                  <a:pt x="24696" y="19067"/>
                  <a:pt x="24983" y="18546"/>
                  <a:pt x="25324" y="18198"/>
                </a:cubicBezTo>
                <a:cubicBezTo>
                  <a:pt x="26567" y="16932"/>
                  <a:pt x="27912" y="15769"/>
                  <a:pt x="29140" y="14489"/>
                </a:cubicBezTo>
                <a:cubicBezTo>
                  <a:pt x="29602" y="14009"/>
                  <a:pt x="29843" y="13310"/>
                  <a:pt x="30184" y="12713"/>
                </a:cubicBezTo>
                <a:cubicBezTo>
                  <a:pt x="30127" y="12687"/>
                  <a:pt x="30071" y="12661"/>
                  <a:pt x="30014" y="12633"/>
                </a:cubicBezTo>
                <a:lnTo>
                  <a:pt x="25743" y="17129"/>
                </a:lnTo>
                <a:cubicBezTo>
                  <a:pt x="25616" y="17040"/>
                  <a:pt x="25487" y="16952"/>
                  <a:pt x="25359" y="16862"/>
                </a:cubicBezTo>
                <a:cubicBezTo>
                  <a:pt x="25798" y="15830"/>
                  <a:pt x="26172" y="14760"/>
                  <a:pt x="26695" y="13773"/>
                </a:cubicBezTo>
                <a:cubicBezTo>
                  <a:pt x="27217" y="12788"/>
                  <a:pt x="27885" y="11887"/>
                  <a:pt x="28491" y="10950"/>
                </a:cubicBezTo>
                <a:cubicBezTo>
                  <a:pt x="28383" y="10863"/>
                  <a:pt x="28274" y="10776"/>
                  <a:pt x="28166" y="10689"/>
                </a:cubicBezTo>
                <a:cubicBezTo>
                  <a:pt x="27709" y="11224"/>
                  <a:pt x="27253" y="11758"/>
                  <a:pt x="26688" y="12419"/>
                </a:cubicBezTo>
                <a:cubicBezTo>
                  <a:pt x="26546" y="9533"/>
                  <a:pt x="28154" y="7401"/>
                  <a:pt x="28822" y="4965"/>
                </a:cubicBezTo>
                <a:lnTo>
                  <a:pt x="28822" y="4965"/>
                </a:lnTo>
                <a:cubicBezTo>
                  <a:pt x="28595" y="5071"/>
                  <a:pt x="28418" y="5191"/>
                  <a:pt x="28315" y="5358"/>
                </a:cubicBezTo>
                <a:cubicBezTo>
                  <a:pt x="26975" y="7537"/>
                  <a:pt x="26032" y="9848"/>
                  <a:pt x="26100" y="12527"/>
                </a:cubicBezTo>
                <a:cubicBezTo>
                  <a:pt x="26115" y="13065"/>
                  <a:pt x="25980" y="13642"/>
                  <a:pt x="25771" y="14136"/>
                </a:cubicBezTo>
                <a:cubicBezTo>
                  <a:pt x="24903" y="16191"/>
                  <a:pt x="23768" y="18141"/>
                  <a:pt x="23637" y="20473"/>
                </a:cubicBezTo>
                <a:cubicBezTo>
                  <a:pt x="23635" y="20530"/>
                  <a:pt x="23521" y="20576"/>
                  <a:pt x="23462" y="20625"/>
                </a:cubicBezTo>
                <a:cubicBezTo>
                  <a:pt x="23394" y="20578"/>
                  <a:pt x="23310" y="20550"/>
                  <a:pt x="23305" y="20514"/>
                </a:cubicBezTo>
                <a:cubicBezTo>
                  <a:pt x="22967" y="18122"/>
                  <a:pt x="22453" y="15732"/>
                  <a:pt x="22358" y="13338"/>
                </a:cubicBezTo>
                <a:cubicBezTo>
                  <a:pt x="22272" y="11150"/>
                  <a:pt x="23023" y="9163"/>
                  <a:pt x="24768" y="7695"/>
                </a:cubicBezTo>
                <a:cubicBezTo>
                  <a:pt x="25328" y="7226"/>
                  <a:pt x="25672" y="6504"/>
                  <a:pt x="26140" y="5918"/>
                </a:cubicBezTo>
                <a:cubicBezTo>
                  <a:pt x="26546" y="5410"/>
                  <a:pt x="26981" y="4926"/>
                  <a:pt x="27410" y="4438"/>
                </a:cubicBezTo>
                <a:cubicBezTo>
                  <a:pt x="27947" y="3829"/>
                  <a:pt x="28492" y="3226"/>
                  <a:pt x="29034" y="2620"/>
                </a:cubicBezTo>
                <a:cubicBezTo>
                  <a:pt x="28946" y="2538"/>
                  <a:pt x="28858" y="2457"/>
                  <a:pt x="28770" y="2374"/>
                </a:cubicBezTo>
                <a:cubicBezTo>
                  <a:pt x="28363" y="2754"/>
                  <a:pt x="27955" y="3132"/>
                  <a:pt x="27444" y="3608"/>
                </a:cubicBezTo>
                <a:cubicBezTo>
                  <a:pt x="27614" y="2861"/>
                  <a:pt x="27750" y="2266"/>
                  <a:pt x="27883" y="1673"/>
                </a:cubicBezTo>
                <a:cubicBezTo>
                  <a:pt x="27798" y="1637"/>
                  <a:pt x="27715" y="1599"/>
                  <a:pt x="27629" y="1563"/>
                </a:cubicBezTo>
                <a:cubicBezTo>
                  <a:pt x="26279" y="3816"/>
                  <a:pt x="25775" y="6652"/>
                  <a:pt x="23418" y="8238"/>
                </a:cubicBezTo>
                <a:cubicBezTo>
                  <a:pt x="23534" y="7497"/>
                  <a:pt x="23650" y="6764"/>
                  <a:pt x="23766" y="6031"/>
                </a:cubicBezTo>
                <a:cubicBezTo>
                  <a:pt x="23642" y="6000"/>
                  <a:pt x="23521" y="5968"/>
                  <a:pt x="23397" y="5937"/>
                </a:cubicBezTo>
                <a:cubicBezTo>
                  <a:pt x="22447" y="7278"/>
                  <a:pt x="22340" y="8981"/>
                  <a:pt x="21805" y="10513"/>
                </a:cubicBezTo>
                <a:cubicBezTo>
                  <a:pt x="21530" y="8783"/>
                  <a:pt x="21165" y="7115"/>
                  <a:pt x="22123" y="5477"/>
                </a:cubicBezTo>
                <a:cubicBezTo>
                  <a:pt x="22684" y="4520"/>
                  <a:pt x="22874" y="3330"/>
                  <a:pt x="23231" y="2244"/>
                </a:cubicBezTo>
                <a:cubicBezTo>
                  <a:pt x="23162" y="2210"/>
                  <a:pt x="23094" y="2177"/>
                  <a:pt x="23024" y="2143"/>
                </a:cubicBezTo>
                <a:cubicBezTo>
                  <a:pt x="22780" y="2475"/>
                  <a:pt x="22534" y="2807"/>
                  <a:pt x="22289" y="3140"/>
                </a:cubicBezTo>
                <a:cubicBezTo>
                  <a:pt x="22201" y="3115"/>
                  <a:pt x="22112" y="3092"/>
                  <a:pt x="22025" y="3068"/>
                </a:cubicBezTo>
                <a:cubicBezTo>
                  <a:pt x="22139" y="2045"/>
                  <a:pt x="22252" y="1022"/>
                  <a:pt x="22366" y="1"/>
                </a:cubicBezTo>
                <a:close/>
              </a:path>
            </a:pathLst>
          </a:custGeom>
          <a:solidFill>
            <a:srgbClr val="80B31A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" name="Google Shape;162;p38"/>
          <p:cNvSpPr/>
          <p:nvPr/>
        </p:nvSpPr>
        <p:spPr>
          <a:xfrm rot="3632915">
            <a:off x="6956795" y="-138305"/>
            <a:ext cx="4921996" cy="2499566"/>
          </a:xfrm>
          <a:custGeom>
            <a:avLst/>
            <a:gdLst/>
            <a:ahLst/>
            <a:cxnLst/>
            <a:rect l="l" t="t" r="r" b="b"/>
            <a:pathLst>
              <a:path w="120088" h="60985" extrusionOk="0">
                <a:moveTo>
                  <a:pt x="10185" y="0"/>
                </a:moveTo>
                <a:cubicBezTo>
                  <a:pt x="10170" y="0"/>
                  <a:pt x="10138" y="55"/>
                  <a:pt x="10051" y="160"/>
                </a:cubicBezTo>
                <a:cubicBezTo>
                  <a:pt x="12583" y="2029"/>
                  <a:pt x="16014" y="2112"/>
                  <a:pt x="18262" y="4538"/>
                </a:cubicBezTo>
                <a:cubicBezTo>
                  <a:pt x="17258" y="4529"/>
                  <a:pt x="16290" y="4306"/>
                  <a:pt x="15321" y="4306"/>
                </a:cubicBezTo>
                <a:cubicBezTo>
                  <a:pt x="15306" y="4306"/>
                  <a:pt x="15291" y="4306"/>
                  <a:pt x="15275" y="4306"/>
                </a:cubicBezTo>
                <a:cubicBezTo>
                  <a:pt x="15275" y="4306"/>
                  <a:pt x="15274" y="4306"/>
                  <a:pt x="15273" y="4306"/>
                </a:cubicBezTo>
                <a:cubicBezTo>
                  <a:pt x="14974" y="4306"/>
                  <a:pt x="14508" y="3901"/>
                  <a:pt x="14154" y="3901"/>
                </a:cubicBezTo>
                <a:cubicBezTo>
                  <a:pt x="13903" y="3901"/>
                  <a:pt x="13708" y="4104"/>
                  <a:pt x="13668" y="4801"/>
                </a:cubicBezTo>
                <a:cubicBezTo>
                  <a:pt x="13664" y="4872"/>
                  <a:pt x="13338" y="4930"/>
                  <a:pt x="13159" y="4986"/>
                </a:cubicBezTo>
                <a:cubicBezTo>
                  <a:pt x="11966" y="5357"/>
                  <a:pt x="10773" y="5726"/>
                  <a:pt x="9558" y="6102"/>
                </a:cubicBezTo>
                <a:cubicBezTo>
                  <a:pt x="9948" y="6413"/>
                  <a:pt x="10345" y="6530"/>
                  <a:pt x="10746" y="6530"/>
                </a:cubicBezTo>
                <a:cubicBezTo>
                  <a:pt x="11359" y="6530"/>
                  <a:pt x="11983" y="6256"/>
                  <a:pt x="12607" y="5985"/>
                </a:cubicBezTo>
                <a:cubicBezTo>
                  <a:pt x="13760" y="5485"/>
                  <a:pt x="14914" y="4962"/>
                  <a:pt x="16152" y="4962"/>
                </a:cubicBezTo>
                <a:cubicBezTo>
                  <a:pt x="16492" y="4962"/>
                  <a:pt x="16837" y="5002"/>
                  <a:pt x="17191" y="5091"/>
                </a:cubicBezTo>
                <a:cubicBezTo>
                  <a:pt x="17873" y="5265"/>
                  <a:pt x="22682" y="7090"/>
                  <a:pt x="25000" y="8536"/>
                </a:cubicBezTo>
                <a:cubicBezTo>
                  <a:pt x="25650" y="9150"/>
                  <a:pt x="26232" y="9854"/>
                  <a:pt x="26838" y="10521"/>
                </a:cubicBezTo>
                <a:cubicBezTo>
                  <a:pt x="27576" y="11333"/>
                  <a:pt x="28288" y="12172"/>
                  <a:pt x="29011" y="13000"/>
                </a:cubicBezTo>
                <a:cubicBezTo>
                  <a:pt x="24302" y="10260"/>
                  <a:pt x="19255" y="9349"/>
                  <a:pt x="13996" y="9301"/>
                </a:cubicBezTo>
                <a:lnTo>
                  <a:pt x="13996" y="9301"/>
                </a:lnTo>
                <a:cubicBezTo>
                  <a:pt x="14202" y="9618"/>
                  <a:pt x="14465" y="9720"/>
                  <a:pt x="14734" y="9796"/>
                </a:cubicBezTo>
                <a:cubicBezTo>
                  <a:pt x="16546" y="10299"/>
                  <a:pt x="18423" y="10637"/>
                  <a:pt x="20159" y="11337"/>
                </a:cubicBezTo>
                <a:cubicBezTo>
                  <a:pt x="22292" y="12196"/>
                  <a:pt x="24326" y="13325"/>
                  <a:pt x="26374" y="14397"/>
                </a:cubicBezTo>
                <a:cubicBezTo>
                  <a:pt x="27845" y="15168"/>
                  <a:pt x="29657" y="15343"/>
                  <a:pt x="30664" y="16968"/>
                </a:cubicBezTo>
                <a:cubicBezTo>
                  <a:pt x="30779" y="17153"/>
                  <a:pt x="31139" y="17162"/>
                  <a:pt x="31371" y="17280"/>
                </a:cubicBezTo>
                <a:cubicBezTo>
                  <a:pt x="33108" y="18163"/>
                  <a:pt x="34842" y="19055"/>
                  <a:pt x="36575" y="19943"/>
                </a:cubicBezTo>
                <a:cubicBezTo>
                  <a:pt x="29646" y="19627"/>
                  <a:pt x="22642" y="19693"/>
                  <a:pt x="17055" y="14380"/>
                </a:cubicBezTo>
                <a:cubicBezTo>
                  <a:pt x="16983" y="14555"/>
                  <a:pt x="16913" y="14730"/>
                  <a:pt x="16841" y="14904"/>
                </a:cubicBezTo>
                <a:cubicBezTo>
                  <a:pt x="19480" y="17313"/>
                  <a:pt x="20301" y="17162"/>
                  <a:pt x="22032" y="18292"/>
                </a:cubicBezTo>
                <a:lnTo>
                  <a:pt x="21988" y="18430"/>
                </a:lnTo>
                <a:cubicBezTo>
                  <a:pt x="20217" y="18035"/>
                  <a:pt x="18305" y="18071"/>
                  <a:pt x="16607" y="17464"/>
                </a:cubicBezTo>
                <a:cubicBezTo>
                  <a:pt x="15505" y="17070"/>
                  <a:pt x="14588" y="16134"/>
                  <a:pt x="13582" y="15450"/>
                </a:cubicBezTo>
                <a:cubicBezTo>
                  <a:pt x="12321" y="14593"/>
                  <a:pt x="11056" y="13744"/>
                  <a:pt x="9793" y="12893"/>
                </a:cubicBezTo>
                <a:lnTo>
                  <a:pt x="9793" y="12893"/>
                </a:lnTo>
                <a:cubicBezTo>
                  <a:pt x="10004" y="13441"/>
                  <a:pt x="10350" y="13788"/>
                  <a:pt x="10740" y="14068"/>
                </a:cubicBezTo>
                <a:cubicBezTo>
                  <a:pt x="12191" y="15111"/>
                  <a:pt x="13678" y="16100"/>
                  <a:pt x="15110" y="17170"/>
                </a:cubicBezTo>
                <a:cubicBezTo>
                  <a:pt x="15289" y="17304"/>
                  <a:pt x="15474" y="17440"/>
                  <a:pt x="15665" y="17576"/>
                </a:cubicBezTo>
                <a:cubicBezTo>
                  <a:pt x="14904" y="17430"/>
                  <a:pt x="14308" y="17324"/>
                  <a:pt x="14210" y="17309"/>
                </a:cubicBezTo>
                <a:cubicBezTo>
                  <a:pt x="12567" y="17077"/>
                  <a:pt x="10916" y="16895"/>
                  <a:pt x="9281" y="16615"/>
                </a:cubicBezTo>
                <a:cubicBezTo>
                  <a:pt x="8588" y="16496"/>
                  <a:pt x="7919" y="16208"/>
                  <a:pt x="7252" y="15961"/>
                </a:cubicBezTo>
                <a:cubicBezTo>
                  <a:pt x="6486" y="15678"/>
                  <a:pt x="5725" y="15373"/>
                  <a:pt x="4975" y="15048"/>
                </a:cubicBezTo>
                <a:cubicBezTo>
                  <a:pt x="4474" y="14829"/>
                  <a:pt x="3956" y="14614"/>
                  <a:pt x="3510" y="14298"/>
                </a:cubicBezTo>
                <a:cubicBezTo>
                  <a:pt x="2667" y="13698"/>
                  <a:pt x="1853" y="13053"/>
                  <a:pt x="663" y="13053"/>
                </a:cubicBezTo>
                <a:cubicBezTo>
                  <a:pt x="454" y="13053"/>
                  <a:pt x="234" y="13073"/>
                  <a:pt x="0" y="13116"/>
                </a:cubicBezTo>
                <a:cubicBezTo>
                  <a:pt x="1100" y="13549"/>
                  <a:pt x="1967" y="13891"/>
                  <a:pt x="2835" y="14232"/>
                </a:cubicBezTo>
                <a:cubicBezTo>
                  <a:pt x="2818" y="14327"/>
                  <a:pt x="2798" y="14423"/>
                  <a:pt x="2779" y="14519"/>
                </a:cubicBezTo>
                <a:cubicBezTo>
                  <a:pt x="2448" y="14607"/>
                  <a:pt x="2116" y="14695"/>
                  <a:pt x="1785" y="14783"/>
                </a:cubicBezTo>
                <a:cubicBezTo>
                  <a:pt x="3638" y="15661"/>
                  <a:pt x="6087" y="14874"/>
                  <a:pt x="7502" y="17307"/>
                </a:cubicBezTo>
                <a:cubicBezTo>
                  <a:pt x="5770" y="17195"/>
                  <a:pt x="4168" y="17092"/>
                  <a:pt x="2568" y="16989"/>
                </a:cubicBezTo>
                <a:cubicBezTo>
                  <a:pt x="2551" y="17133"/>
                  <a:pt x="2536" y="17278"/>
                  <a:pt x="2519" y="17422"/>
                </a:cubicBezTo>
                <a:cubicBezTo>
                  <a:pt x="3615" y="17568"/>
                  <a:pt x="4716" y="17866"/>
                  <a:pt x="5808" y="17866"/>
                </a:cubicBezTo>
                <a:cubicBezTo>
                  <a:pt x="5901" y="17866"/>
                  <a:pt x="5994" y="17864"/>
                  <a:pt x="6086" y="17860"/>
                </a:cubicBezTo>
                <a:cubicBezTo>
                  <a:pt x="7539" y="17789"/>
                  <a:pt x="8989" y="17627"/>
                  <a:pt x="10437" y="17627"/>
                </a:cubicBezTo>
                <a:cubicBezTo>
                  <a:pt x="11383" y="17627"/>
                  <a:pt x="12328" y="17696"/>
                  <a:pt x="13274" y="17906"/>
                </a:cubicBezTo>
                <a:cubicBezTo>
                  <a:pt x="13559" y="17970"/>
                  <a:pt x="13858" y="17986"/>
                  <a:pt x="14155" y="17986"/>
                </a:cubicBezTo>
                <a:cubicBezTo>
                  <a:pt x="14275" y="17986"/>
                  <a:pt x="14395" y="17983"/>
                  <a:pt x="14514" y="17980"/>
                </a:cubicBezTo>
                <a:cubicBezTo>
                  <a:pt x="14515" y="17980"/>
                  <a:pt x="14516" y="17980"/>
                  <a:pt x="14517" y="17980"/>
                </a:cubicBezTo>
                <a:cubicBezTo>
                  <a:pt x="14622" y="17980"/>
                  <a:pt x="15607" y="18110"/>
                  <a:pt x="16684" y="18248"/>
                </a:cubicBezTo>
                <a:cubicBezTo>
                  <a:pt x="17753" y="18897"/>
                  <a:pt x="18932" y="19420"/>
                  <a:pt x="20067" y="19447"/>
                </a:cubicBezTo>
                <a:cubicBezTo>
                  <a:pt x="20232" y="19451"/>
                  <a:pt x="20383" y="19453"/>
                  <a:pt x="20525" y="19453"/>
                </a:cubicBezTo>
                <a:cubicBezTo>
                  <a:pt x="20897" y="19453"/>
                  <a:pt x="21198" y="19443"/>
                  <a:pt x="21481" y="19443"/>
                </a:cubicBezTo>
                <a:cubicBezTo>
                  <a:pt x="22052" y="19443"/>
                  <a:pt x="22546" y="19484"/>
                  <a:pt x="23383" y="19730"/>
                </a:cubicBezTo>
                <a:cubicBezTo>
                  <a:pt x="28064" y="21113"/>
                  <a:pt x="31125" y="20841"/>
                  <a:pt x="34548" y="21397"/>
                </a:cubicBezTo>
                <a:cubicBezTo>
                  <a:pt x="36589" y="21728"/>
                  <a:pt x="38495" y="21427"/>
                  <a:pt x="40493" y="21974"/>
                </a:cubicBezTo>
                <a:cubicBezTo>
                  <a:pt x="42114" y="22420"/>
                  <a:pt x="43687" y="23047"/>
                  <a:pt x="45288" y="23568"/>
                </a:cubicBezTo>
                <a:cubicBezTo>
                  <a:pt x="48472" y="24606"/>
                  <a:pt x="51666" y="25617"/>
                  <a:pt x="54846" y="26665"/>
                </a:cubicBezTo>
                <a:cubicBezTo>
                  <a:pt x="55273" y="26805"/>
                  <a:pt x="55656" y="27092"/>
                  <a:pt x="56058" y="27310"/>
                </a:cubicBezTo>
                <a:cubicBezTo>
                  <a:pt x="56029" y="27408"/>
                  <a:pt x="56003" y="27505"/>
                  <a:pt x="55975" y="27602"/>
                </a:cubicBezTo>
                <a:cubicBezTo>
                  <a:pt x="55656" y="27626"/>
                  <a:pt x="55337" y="27657"/>
                  <a:pt x="55016" y="27670"/>
                </a:cubicBezTo>
                <a:cubicBezTo>
                  <a:pt x="51330" y="27833"/>
                  <a:pt x="47638" y="27787"/>
                  <a:pt x="43984" y="28545"/>
                </a:cubicBezTo>
                <a:cubicBezTo>
                  <a:pt x="41830" y="28991"/>
                  <a:pt x="39633" y="29568"/>
                  <a:pt x="37467" y="29568"/>
                </a:cubicBezTo>
                <a:cubicBezTo>
                  <a:pt x="37389" y="29568"/>
                  <a:pt x="37310" y="29567"/>
                  <a:pt x="37232" y="29565"/>
                </a:cubicBezTo>
                <a:cubicBezTo>
                  <a:pt x="33239" y="29484"/>
                  <a:pt x="29262" y="28891"/>
                  <a:pt x="25270" y="28646"/>
                </a:cubicBezTo>
                <a:cubicBezTo>
                  <a:pt x="22856" y="28498"/>
                  <a:pt x="20587" y="27916"/>
                  <a:pt x="18370" y="26991"/>
                </a:cubicBezTo>
                <a:cubicBezTo>
                  <a:pt x="16662" y="26278"/>
                  <a:pt x="15020" y="25388"/>
                  <a:pt x="13093" y="25388"/>
                </a:cubicBezTo>
                <a:cubicBezTo>
                  <a:pt x="12958" y="25388"/>
                  <a:pt x="12822" y="25392"/>
                  <a:pt x="12685" y="25401"/>
                </a:cubicBezTo>
                <a:cubicBezTo>
                  <a:pt x="10355" y="25555"/>
                  <a:pt x="8014" y="25506"/>
                  <a:pt x="5680" y="25566"/>
                </a:cubicBezTo>
                <a:cubicBezTo>
                  <a:pt x="5455" y="25573"/>
                  <a:pt x="5231" y="25734"/>
                  <a:pt x="4700" y="25946"/>
                </a:cubicBezTo>
                <a:cubicBezTo>
                  <a:pt x="5330" y="26163"/>
                  <a:pt x="5657" y="26351"/>
                  <a:pt x="5998" y="26381"/>
                </a:cubicBezTo>
                <a:cubicBezTo>
                  <a:pt x="7449" y="26504"/>
                  <a:pt x="8906" y="26711"/>
                  <a:pt x="10356" y="26711"/>
                </a:cubicBezTo>
                <a:cubicBezTo>
                  <a:pt x="10548" y="26711"/>
                  <a:pt x="10740" y="26708"/>
                  <a:pt x="10932" y="26700"/>
                </a:cubicBezTo>
                <a:cubicBezTo>
                  <a:pt x="11237" y="26687"/>
                  <a:pt x="11540" y="26681"/>
                  <a:pt x="11841" y="26681"/>
                </a:cubicBezTo>
                <a:cubicBezTo>
                  <a:pt x="14520" y="26681"/>
                  <a:pt x="17076" y="27202"/>
                  <a:pt x="19640" y="28600"/>
                </a:cubicBezTo>
                <a:cubicBezTo>
                  <a:pt x="17162" y="29620"/>
                  <a:pt x="14876" y="30779"/>
                  <a:pt x="12470" y="31491"/>
                </a:cubicBezTo>
                <a:cubicBezTo>
                  <a:pt x="10066" y="32202"/>
                  <a:pt x="7543" y="32465"/>
                  <a:pt x="5073" y="32925"/>
                </a:cubicBezTo>
                <a:cubicBezTo>
                  <a:pt x="5657" y="33064"/>
                  <a:pt x="6279" y="33194"/>
                  <a:pt x="6899" y="33194"/>
                </a:cubicBezTo>
                <a:cubicBezTo>
                  <a:pt x="6995" y="33194"/>
                  <a:pt x="7091" y="33190"/>
                  <a:pt x="7186" y="33184"/>
                </a:cubicBezTo>
                <a:cubicBezTo>
                  <a:pt x="11288" y="32906"/>
                  <a:pt x="15201" y="31790"/>
                  <a:pt x="19039" y="30249"/>
                </a:cubicBezTo>
                <a:cubicBezTo>
                  <a:pt x="20002" y="29862"/>
                  <a:pt x="21106" y="29675"/>
                  <a:pt x="22159" y="29675"/>
                </a:cubicBezTo>
                <a:cubicBezTo>
                  <a:pt x="22331" y="29675"/>
                  <a:pt x="22502" y="29680"/>
                  <a:pt x="22671" y="29690"/>
                </a:cubicBezTo>
                <a:cubicBezTo>
                  <a:pt x="26099" y="29891"/>
                  <a:pt x="29515" y="30283"/>
                  <a:pt x="32936" y="30608"/>
                </a:cubicBezTo>
                <a:cubicBezTo>
                  <a:pt x="33198" y="30632"/>
                  <a:pt x="33456" y="30715"/>
                  <a:pt x="33721" y="30771"/>
                </a:cubicBezTo>
                <a:cubicBezTo>
                  <a:pt x="33057" y="31232"/>
                  <a:pt x="32458" y="31606"/>
                  <a:pt x="31905" y="32046"/>
                </a:cubicBezTo>
                <a:cubicBezTo>
                  <a:pt x="31537" y="32339"/>
                  <a:pt x="31291" y="32838"/>
                  <a:pt x="30897" y="33049"/>
                </a:cubicBezTo>
                <a:cubicBezTo>
                  <a:pt x="29518" y="33781"/>
                  <a:pt x="28096" y="34425"/>
                  <a:pt x="26694" y="35104"/>
                </a:cubicBezTo>
                <a:cubicBezTo>
                  <a:pt x="25324" y="35767"/>
                  <a:pt x="23983" y="36506"/>
                  <a:pt x="22574" y="37063"/>
                </a:cubicBezTo>
                <a:cubicBezTo>
                  <a:pt x="22261" y="37187"/>
                  <a:pt x="21895" y="37244"/>
                  <a:pt x="21530" y="37244"/>
                </a:cubicBezTo>
                <a:cubicBezTo>
                  <a:pt x="21215" y="37244"/>
                  <a:pt x="20900" y="37201"/>
                  <a:pt x="20619" y="37122"/>
                </a:cubicBezTo>
                <a:cubicBezTo>
                  <a:pt x="18408" y="36501"/>
                  <a:pt x="16247" y="35695"/>
                  <a:pt x="14029" y="35103"/>
                </a:cubicBezTo>
                <a:cubicBezTo>
                  <a:pt x="13685" y="35010"/>
                  <a:pt x="13323" y="34984"/>
                  <a:pt x="12954" y="34984"/>
                </a:cubicBezTo>
                <a:cubicBezTo>
                  <a:pt x="12465" y="34984"/>
                  <a:pt x="11964" y="35030"/>
                  <a:pt x="11474" y="35030"/>
                </a:cubicBezTo>
                <a:cubicBezTo>
                  <a:pt x="11441" y="35030"/>
                  <a:pt x="11407" y="35030"/>
                  <a:pt x="11374" y="35030"/>
                </a:cubicBezTo>
                <a:lnTo>
                  <a:pt x="11374" y="35030"/>
                </a:lnTo>
                <a:cubicBezTo>
                  <a:pt x="11381" y="35111"/>
                  <a:pt x="11388" y="35191"/>
                  <a:pt x="11395" y="35272"/>
                </a:cubicBezTo>
                <a:cubicBezTo>
                  <a:pt x="13982" y="35955"/>
                  <a:pt x="16570" y="36637"/>
                  <a:pt x="19156" y="37319"/>
                </a:cubicBezTo>
                <a:cubicBezTo>
                  <a:pt x="19139" y="37521"/>
                  <a:pt x="19122" y="37721"/>
                  <a:pt x="19105" y="37923"/>
                </a:cubicBezTo>
                <a:cubicBezTo>
                  <a:pt x="17670" y="38072"/>
                  <a:pt x="16235" y="38318"/>
                  <a:pt x="14800" y="38344"/>
                </a:cubicBezTo>
                <a:cubicBezTo>
                  <a:pt x="14717" y="38345"/>
                  <a:pt x="14634" y="38346"/>
                  <a:pt x="14552" y="38346"/>
                </a:cubicBezTo>
                <a:cubicBezTo>
                  <a:pt x="13200" y="38346"/>
                  <a:pt x="11847" y="38164"/>
                  <a:pt x="10494" y="38070"/>
                </a:cubicBezTo>
                <a:cubicBezTo>
                  <a:pt x="10467" y="38249"/>
                  <a:pt x="10440" y="38426"/>
                  <a:pt x="10412" y="38605"/>
                </a:cubicBezTo>
                <a:cubicBezTo>
                  <a:pt x="11302" y="38790"/>
                  <a:pt x="12192" y="38975"/>
                  <a:pt x="13293" y="39203"/>
                </a:cubicBezTo>
                <a:cubicBezTo>
                  <a:pt x="10164" y="41182"/>
                  <a:pt x="6751" y="40685"/>
                  <a:pt x="3603" y="41459"/>
                </a:cubicBezTo>
                <a:cubicBezTo>
                  <a:pt x="3868" y="41651"/>
                  <a:pt x="4115" y="41776"/>
                  <a:pt x="4367" y="41789"/>
                </a:cubicBezTo>
                <a:cubicBezTo>
                  <a:pt x="4806" y="41811"/>
                  <a:pt x="5244" y="41822"/>
                  <a:pt x="5679" y="41822"/>
                </a:cubicBezTo>
                <a:cubicBezTo>
                  <a:pt x="8505" y="41822"/>
                  <a:pt x="11238" y="41334"/>
                  <a:pt x="13792" y="39806"/>
                </a:cubicBezTo>
                <a:cubicBezTo>
                  <a:pt x="14384" y="39451"/>
                  <a:pt x="15114" y="39243"/>
                  <a:pt x="15798" y="39171"/>
                </a:cubicBezTo>
                <a:cubicBezTo>
                  <a:pt x="18649" y="38867"/>
                  <a:pt x="21555" y="38936"/>
                  <a:pt x="24242" y="37617"/>
                </a:cubicBezTo>
                <a:cubicBezTo>
                  <a:pt x="24251" y="37613"/>
                  <a:pt x="24261" y="37611"/>
                  <a:pt x="24272" y="37611"/>
                </a:cubicBezTo>
                <a:cubicBezTo>
                  <a:pt x="24341" y="37611"/>
                  <a:pt x="24444" y="37690"/>
                  <a:pt x="24523" y="37721"/>
                </a:cubicBezTo>
                <a:cubicBezTo>
                  <a:pt x="24515" y="37829"/>
                  <a:pt x="24538" y="37942"/>
                  <a:pt x="24500" y="37972"/>
                </a:cubicBezTo>
                <a:cubicBezTo>
                  <a:pt x="22049" y="39861"/>
                  <a:pt x="19711" y="41953"/>
                  <a:pt x="17101" y="43566"/>
                </a:cubicBezTo>
                <a:cubicBezTo>
                  <a:pt x="15632" y="44475"/>
                  <a:pt x="14044" y="44973"/>
                  <a:pt x="12397" y="44973"/>
                </a:cubicBezTo>
                <a:cubicBezTo>
                  <a:pt x="11368" y="44973"/>
                  <a:pt x="10316" y="44779"/>
                  <a:pt x="9254" y="44368"/>
                </a:cubicBezTo>
                <a:cubicBezTo>
                  <a:pt x="8370" y="44026"/>
                  <a:pt x="7343" y="44085"/>
                  <a:pt x="6389" y="43920"/>
                </a:cubicBezTo>
                <a:cubicBezTo>
                  <a:pt x="5562" y="43777"/>
                  <a:pt x="4743" y="43585"/>
                  <a:pt x="3922" y="43401"/>
                </a:cubicBezTo>
                <a:cubicBezTo>
                  <a:pt x="2896" y="43172"/>
                  <a:pt x="1873" y="42928"/>
                  <a:pt x="848" y="42692"/>
                </a:cubicBezTo>
                <a:lnTo>
                  <a:pt x="743" y="43148"/>
                </a:lnTo>
                <a:cubicBezTo>
                  <a:pt x="1430" y="43374"/>
                  <a:pt x="2114" y="43600"/>
                  <a:pt x="2973" y="43884"/>
                </a:cubicBezTo>
                <a:cubicBezTo>
                  <a:pt x="2029" y="44161"/>
                  <a:pt x="1280" y="44381"/>
                  <a:pt x="530" y="44600"/>
                </a:cubicBezTo>
                <a:cubicBezTo>
                  <a:pt x="543" y="44721"/>
                  <a:pt x="557" y="44839"/>
                  <a:pt x="570" y="44958"/>
                </a:cubicBezTo>
                <a:cubicBezTo>
                  <a:pt x="741" y="44965"/>
                  <a:pt x="911" y="44967"/>
                  <a:pt x="1082" y="44967"/>
                </a:cubicBezTo>
                <a:cubicBezTo>
                  <a:pt x="2875" y="44967"/>
                  <a:pt x="4694" y="44655"/>
                  <a:pt x="6493" y="44655"/>
                </a:cubicBezTo>
                <a:cubicBezTo>
                  <a:pt x="7925" y="44655"/>
                  <a:pt x="9344" y="44853"/>
                  <a:pt x="10727" y="45565"/>
                </a:cubicBezTo>
                <a:cubicBezTo>
                  <a:pt x="9823" y="45899"/>
                  <a:pt x="8932" y="46226"/>
                  <a:pt x="8040" y="46555"/>
                </a:cubicBezTo>
                <a:cubicBezTo>
                  <a:pt x="8083" y="46715"/>
                  <a:pt x="8129" y="46876"/>
                  <a:pt x="8173" y="47036"/>
                </a:cubicBezTo>
                <a:cubicBezTo>
                  <a:pt x="8405" y="47062"/>
                  <a:pt x="8635" y="47074"/>
                  <a:pt x="8863" y="47074"/>
                </a:cubicBezTo>
                <a:cubicBezTo>
                  <a:pt x="10714" y="47074"/>
                  <a:pt x="12475" y="46288"/>
                  <a:pt x="14302" y="45974"/>
                </a:cubicBezTo>
                <a:lnTo>
                  <a:pt x="14302" y="45974"/>
                </a:lnTo>
                <a:cubicBezTo>
                  <a:pt x="12585" y="47348"/>
                  <a:pt x="10990" y="48782"/>
                  <a:pt x="8632" y="48782"/>
                </a:cubicBezTo>
                <a:cubicBezTo>
                  <a:pt x="8581" y="48782"/>
                  <a:pt x="8530" y="48781"/>
                  <a:pt x="8478" y="48780"/>
                </a:cubicBezTo>
                <a:cubicBezTo>
                  <a:pt x="8430" y="48778"/>
                  <a:pt x="8381" y="48778"/>
                  <a:pt x="8331" y="48778"/>
                </a:cubicBezTo>
                <a:cubicBezTo>
                  <a:pt x="6949" y="48778"/>
                  <a:pt x="5548" y="49283"/>
                  <a:pt x="4157" y="49549"/>
                </a:cubicBezTo>
                <a:cubicBezTo>
                  <a:pt x="4163" y="49649"/>
                  <a:pt x="4172" y="49749"/>
                  <a:pt x="4178" y="49848"/>
                </a:cubicBezTo>
                <a:cubicBezTo>
                  <a:pt x="4707" y="49919"/>
                  <a:pt x="5233" y="49989"/>
                  <a:pt x="5762" y="50059"/>
                </a:cubicBezTo>
                <a:cubicBezTo>
                  <a:pt x="5793" y="50175"/>
                  <a:pt x="5823" y="50290"/>
                  <a:pt x="5854" y="50407"/>
                </a:cubicBezTo>
                <a:cubicBezTo>
                  <a:pt x="4640" y="50921"/>
                  <a:pt x="3426" y="51434"/>
                  <a:pt x="2211" y="51947"/>
                </a:cubicBezTo>
                <a:cubicBezTo>
                  <a:pt x="2513" y="51998"/>
                  <a:pt x="2806" y="52023"/>
                  <a:pt x="3091" y="52023"/>
                </a:cubicBezTo>
                <a:cubicBezTo>
                  <a:pt x="4506" y="52023"/>
                  <a:pt x="5708" y="51413"/>
                  <a:pt x="6717" y="50412"/>
                </a:cubicBezTo>
                <a:cubicBezTo>
                  <a:pt x="7379" y="49753"/>
                  <a:pt x="8074" y="49479"/>
                  <a:pt x="8909" y="49479"/>
                </a:cubicBezTo>
                <a:cubicBezTo>
                  <a:pt x="8954" y="49479"/>
                  <a:pt x="8999" y="49480"/>
                  <a:pt x="9045" y="49481"/>
                </a:cubicBezTo>
                <a:cubicBezTo>
                  <a:pt x="9112" y="49484"/>
                  <a:pt x="9178" y="49485"/>
                  <a:pt x="9244" y="49485"/>
                </a:cubicBezTo>
                <a:cubicBezTo>
                  <a:pt x="10330" y="49485"/>
                  <a:pt x="11307" y="49178"/>
                  <a:pt x="12243" y="48519"/>
                </a:cubicBezTo>
                <a:cubicBezTo>
                  <a:pt x="14682" y="46804"/>
                  <a:pt x="17172" y="45166"/>
                  <a:pt x="19638" y="43496"/>
                </a:cubicBezTo>
                <a:cubicBezTo>
                  <a:pt x="19796" y="43389"/>
                  <a:pt x="19950" y="43270"/>
                  <a:pt x="20095" y="43144"/>
                </a:cubicBezTo>
                <a:cubicBezTo>
                  <a:pt x="21572" y="41869"/>
                  <a:pt x="22974" y="40479"/>
                  <a:pt x="24540" y="39335"/>
                </a:cubicBezTo>
                <a:cubicBezTo>
                  <a:pt x="28450" y="36477"/>
                  <a:pt x="32504" y="33830"/>
                  <a:pt x="37107" y="32362"/>
                </a:cubicBezTo>
                <a:cubicBezTo>
                  <a:pt x="38926" y="31783"/>
                  <a:pt x="40879" y="31669"/>
                  <a:pt x="42775" y="31366"/>
                </a:cubicBezTo>
                <a:cubicBezTo>
                  <a:pt x="42799" y="31362"/>
                  <a:pt x="42824" y="31360"/>
                  <a:pt x="42848" y="31360"/>
                </a:cubicBezTo>
                <a:cubicBezTo>
                  <a:pt x="43032" y="31360"/>
                  <a:pt x="43221" y="31458"/>
                  <a:pt x="43331" y="31484"/>
                </a:cubicBezTo>
                <a:cubicBezTo>
                  <a:pt x="41347" y="33127"/>
                  <a:pt x="39361" y="34696"/>
                  <a:pt x="37462" y="36371"/>
                </a:cubicBezTo>
                <a:cubicBezTo>
                  <a:pt x="35850" y="37792"/>
                  <a:pt x="34263" y="39263"/>
                  <a:pt x="32801" y="40845"/>
                </a:cubicBezTo>
                <a:cubicBezTo>
                  <a:pt x="31375" y="42388"/>
                  <a:pt x="29973" y="43884"/>
                  <a:pt x="28067" y="44822"/>
                </a:cubicBezTo>
                <a:cubicBezTo>
                  <a:pt x="27054" y="45321"/>
                  <a:pt x="26165" y="46097"/>
                  <a:pt x="25219" y="46750"/>
                </a:cubicBezTo>
                <a:cubicBezTo>
                  <a:pt x="25307" y="46933"/>
                  <a:pt x="25394" y="47116"/>
                  <a:pt x="25482" y="47299"/>
                </a:cubicBezTo>
                <a:cubicBezTo>
                  <a:pt x="26685" y="46847"/>
                  <a:pt x="27886" y="46395"/>
                  <a:pt x="29121" y="45932"/>
                </a:cubicBezTo>
                <a:lnTo>
                  <a:pt x="29121" y="45932"/>
                </a:lnTo>
                <a:cubicBezTo>
                  <a:pt x="27776" y="48354"/>
                  <a:pt x="26068" y="50347"/>
                  <a:pt x="23879" y="51893"/>
                </a:cubicBezTo>
                <a:cubicBezTo>
                  <a:pt x="23321" y="52286"/>
                  <a:pt x="22851" y="52821"/>
                  <a:pt x="22272" y="53168"/>
                </a:cubicBezTo>
                <a:cubicBezTo>
                  <a:pt x="20439" y="54262"/>
                  <a:pt x="18578" y="55305"/>
                  <a:pt x="16720" y="56352"/>
                </a:cubicBezTo>
                <a:cubicBezTo>
                  <a:pt x="16333" y="56570"/>
                  <a:pt x="15908" y="56715"/>
                  <a:pt x="15501" y="56896"/>
                </a:cubicBezTo>
                <a:cubicBezTo>
                  <a:pt x="15624" y="57083"/>
                  <a:pt x="15749" y="57270"/>
                  <a:pt x="15872" y="57458"/>
                </a:cubicBezTo>
                <a:cubicBezTo>
                  <a:pt x="17749" y="56334"/>
                  <a:pt x="19625" y="55208"/>
                  <a:pt x="21502" y="54085"/>
                </a:cubicBezTo>
                <a:lnTo>
                  <a:pt x="21664" y="54332"/>
                </a:lnTo>
                <a:cubicBezTo>
                  <a:pt x="21466" y="54772"/>
                  <a:pt x="21268" y="55210"/>
                  <a:pt x="21070" y="55650"/>
                </a:cubicBezTo>
                <a:lnTo>
                  <a:pt x="21193" y="55715"/>
                </a:lnTo>
                <a:cubicBezTo>
                  <a:pt x="22339" y="54563"/>
                  <a:pt x="23486" y="53411"/>
                  <a:pt x="24614" y="52275"/>
                </a:cubicBezTo>
                <a:lnTo>
                  <a:pt x="24614" y="52275"/>
                </a:lnTo>
                <a:cubicBezTo>
                  <a:pt x="25476" y="55726"/>
                  <a:pt x="24165" y="58448"/>
                  <a:pt x="22210" y="60984"/>
                </a:cubicBezTo>
                <a:cubicBezTo>
                  <a:pt x="24278" y="59844"/>
                  <a:pt x="25559" y="57538"/>
                  <a:pt x="25549" y="55336"/>
                </a:cubicBezTo>
                <a:cubicBezTo>
                  <a:pt x="25540" y="53323"/>
                  <a:pt x="25259" y="51204"/>
                  <a:pt x="27403" y="49967"/>
                </a:cubicBezTo>
                <a:cubicBezTo>
                  <a:pt x="27434" y="49949"/>
                  <a:pt x="27451" y="49907"/>
                  <a:pt x="27475" y="49876"/>
                </a:cubicBezTo>
                <a:cubicBezTo>
                  <a:pt x="28679" y="48264"/>
                  <a:pt x="29914" y="46675"/>
                  <a:pt x="31081" y="45034"/>
                </a:cubicBezTo>
                <a:cubicBezTo>
                  <a:pt x="33322" y="41879"/>
                  <a:pt x="35855" y="39040"/>
                  <a:pt x="38978" y="36790"/>
                </a:cubicBezTo>
                <a:cubicBezTo>
                  <a:pt x="39721" y="36255"/>
                  <a:pt x="40341" y="35540"/>
                  <a:pt x="41046" y="34942"/>
                </a:cubicBezTo>
                <a:cubicBezTo>
                  <a:pt x="42417" y="33776"/>
                  <a:pt x="43806" y="32632"/>
                  <a:pt x="45199" y="31492"/>
                </a:cubicBezTo>
                <a:cubicBezTo>
                  <a:pt x="45337" y="31381"/>
                  <a:pt x="45544" y="31340"/>
                  <a:pt x="45725" y="31312"/>
                </a:cubicBezTo>
                <a:cubicBezTo>
                  <a:pt x="48450" y="30893"/>
                  <a:pt x="51180" y="30542"/>
                  <a:pt x="53921" y="30542"/>
                </a:cubicBezTo>
                <a:cubicBezTo>
                  <a:pt x="55058" y="30542"/>
                  <a:pt x="56197" y="30602"/>
                  <a:pt x="57339" y="30743"/>
                </a:cubicBezTo>
                <a:cubicBezTo>
                  <a:pt x="64387" y="31613"/>
                  <a:pt x="71434" y="32498"/>
                  <a:pt x="78478" y="33405"/>
                </a:cubicBezTo>
                <a:cubicBezTo>
                  <a:pt x="81992" y="33858"/>
                  <a:pt x="85500" y="34370"/>
                  <a:pt x="89008" y="34870"/>
                </a:cubicBezTo>
                <a:cubicBezTo>
                  <a:pt x="89642" y="34960"/>
                  <a:pt x="90273" y="35103"/>
                  <a:pt x="90895" y="35257"/>
                </a:cubicBezTo>
                <a:cubicBezTo>
                  <a:pt x="92801" y="35729"/>
                  <a:pt x="94707" y="36198"/>
                  <a:pt x="96603" y="36707"/>
                </a:cubicBezTo>
                <a:cubicBezTo>
                  <a:pt x="98634" y="37252"/>
                  <a:pt x="116388" y="39935"/>
                  <a:pt x="118311" y="40476"/>
                </a:cubicBezTo>
                <a:lnTo>
                  <a:pt x="120088" y="34272"/>
                </a:lnTo>
                <a:lnTo>
                  <a:pt x="120088" y="34272"/>
                </a:lnTo>
                <a:cubicBezTo>
                  <a:pt x="120073" y="34273"/>
                  <a:pt x="120055" y="34274"/>
                  <a:pt x="120035" y="34274"/>
                </a:cubicBezTo>
                <a:cubicBezTo>
                  <a:pt x="118548" y="34274"/>
                  <a:pt x="102110" y="32303"/>
                  <a:pt x="101098" y="32018"/>
                </a:cubicBezTo>
                <a:cubicBezTo>
                  <a:pt x="96019" y="30584"/>
                  <a:pt x="90794" y="30061"/>
                  <a:pt x="85596" y="29382"/>
                </a:cubicBezTo>
                <a:cubicBezTo>
                  <a:pt x="83019" y="29046"/>
                  <a:pt x="80419" y="28870"/>
                  <a:pt x="77845" y="28517"/>
                </a:cubicBezTo>
                <a:cubicBezTo>
                  <a:pt x="73880" y="27975"/>
                  <a:pt x="69943" y="27147"/>
                  <a:pt x="65961" y="26833"/>
                </a:cubicBezTo>
                <a:cubicBezTo>
                  <a:pt x="63949" y="26673"/>
                  <a:pt x="62242" y="26000"/>
                  <a:pt x="60761" y="24881"/>
                </a:cubicBezTo>
                <a:cubicBezTo>
                  <a:pt x="55729" y="21079"/>
                  <a:pt x="50461" y="17504"/>
                  <a:pt x="47194" y="11732"/>
                </a:cubicBezTo>
                <a:cubicBezTo>
                  <a:pt x="46204" y="9982"/>
                  <a:pt x="45024" y="8436"/>
                  <a:pt x="43305" y="7322"/>
                </a:cubicBezTo>
                <a:cubicBezTo>
                  <a:pt x="42425" y="6752"/>
                  <a:pt x="41787" y="5772"/>
                  <a:pt x="41075" y="4944"/>
                </a:cubicBezTo>
                <a:cubicBezTo>
                  <a:pt x="40610" y="4401"/>
                  <a:pt x="40320" y="3612"/>
                  <a:pt x="39758" y="3261"/>
                </a:cubicBezTo>
                <a:cubicBezTo>
                  <a:pt x="38583" y="2527"/>
                  <a:pt x="37290" y="1987"/>
                  <a:pt x="36026" y="1415"/>
                </a:cubicBezTo>
                <a:cubicBezTo>
                  <a:pt x="35374" y="1121"/>
                  <a:pt x="34690" y="881"/>
                  <a:pt x="34001" y="697"/>
                </a:cubicBezTo>
                <a:cubicBezTo>
                  <a:pt x="33315" y="514"/>
                  <a:pt x="32602" y="428"/>
                  <a:pt x="31901" y="301"/>
                </a:cubicBezTo>
                <a:cubicBezTo>
                  <a:pt x="31873" y="421"/>
                  <a:pt x="31843" y="547"/>
                  <a:pt x="31813" y="671"/>
                </a:cubicBezTo>
                <a:cubicBezTo>
                  <a:pt x="33432" y="1247"/>
                  <a:pt x="35071" y="1770"/>
                  <a:pt x="36665" y="2415"/>
                </a:cubicBezTo>
                <a:cubicBezTo>
                  <a:pt x="38369" y="3106"/>
                  <a:pt x="40022" y="3924"/>
                  <a:pt x="40840" y="6095"/>
                </a:cubicBezTo>
                <a:cubicBezTo>
                  <a:pt x="39885" y="5577"/>
                  <a:pt x="39133" y="5069"/>
                  <a:pt x="38310" y="4749"/>
                </a:cubicBezTo>
                <a:cubicBezTo>
                  <a:pt x="37438" y="4409"/>
                  <a:pt x="36500" y="4256"/>
                  <a:pt x="35595" y="4008"/>
                </a:cubicBezTo>
                <a:cubicBezTo>
                  <a:pt x="34766" y="3780"/>
                  <a:pt x="33943" y="3531"/>
                  <a:pt x="33117" y="3294"/>
                </a:cubicBezTo>
                <a:cubicBezTo>
                  <a:pt x="33085" y="3403"/>
                  <a:pt x="33053" y="3514"/>
                  <a:pt x="33021" y="3623"/>
                </a:cubicBezTo>
                <a:cubicBezTo>
                  <a:pt x="33465" y="3797"/>
                  <a:pt x="33906" y="3978"/>
                  <a:pt x="34354" y="4143"/>
                </a:cubicBezTo>
                <a:cubicBezTo>
                  <a:pt x="36040" y="4759"/>
                  <a:pt x="37806" y="5208"/>
                  <a:pt x="39397" y="6020"/>
                </a:cubicBezTo>
                <a:cubicBezTo>
                  <a:pt x="41572" y="7126"/>
                  <a:pt x="43949" y="8016"/>
                  <a:pt x="45496" y="10095"/>
                </a:cubicBezTo>
                <a:cubicBezTo>
                  <a:pt x="46773" y="11812"/>
                  <a:pt x="47895" y="13654"/>
                  <a:pt x="49076" y="15448"/>
                </a:cubicBezTo>
                <a:cubicBezTo>
                  <a:pt x="49351" y="15866"/>
                  <a:pt x="49583" y="16312"/>
                  <a:pt x="49901" y="16859"/>
                </a:cubicBezTo>
                <a:cubicBezTo>
                  <a:pt x="44192" y="15660"/>
                  <a:pt x="40470" y="11412"/>
                  <a:pt x="36010" y="8426"/>
                </a:cubicBezTo>
                <a:lnTo>
                  <a:pt x="36010" y="8426"/>
                </a:lnTo>
                <a:cubicBezTo>
                  <a:pt x="36284" y="8926"/>
                  <a:pt x="36575" y="9399"/>
                  <a:pt x="36973" y="9732"/>
                </a:cubicBezTo>
                <a:cubicBezTo>
                  <a:pt x="38430" y="10952"/>
                  <a:pt x="39982" y="12055"/>
                  <a:pt x="41388" y="13332"/>
                </a:cubicBezTo>
                <a:cubicBezTo>
                  <a:pt x="43417" y="15172"/>
                  <a:pt x="45760" y="16355"/>
                  <a:pt x="48314" y="17130"/>
                </a:cubicBezTo>
                <a:cubicBezTo>
                  <a:pt x="50587" y="17820"/>
                  <a:pt x="52386" y="19148"/>
                  <a:pt x="54053" y="20878"/>
                </a:cubicBezTo>
                <a:cubicBezTo>
                  <a:pt x="55349" y="22225"/>
                  <a:pt x="57009" y="23199"/>
                  <a:pt x="58518" y="24324"/>
                </a:cubicBezTo>
                <a:cubicBezTo>
                  <a:pt x="59006" y="24688"/>
                  <a:pt x="59527" y="25003"/>
                  <a:pt x="60032" y="25340"/>
                </a:cubicBezTo>
                <a:lnTo>
                  <a:pt x="59877" y="25687"/>
                </a:lnTo>
                <a:cubicBezTo>
                  <a:pt x="58005" y="25194"/>
                  <a:pt x="56106" y="24784"/>
                  <a:pt x="54264" y="24186"/>
                </a:cubicBezTo>
                <a:cubicBezTo>
                  <a:pt x="50530" y="22973"/>
                  <a:pt x="46816" y="21699"/>
                  <a:pt x="43125" y="20359"/>
                </a:cubicBezTo>
                <a:cubicBezTo>
                  <a:pt x="42225" y="20033"/>
                  <a:pt x="41480" y="19283"/>
                  <a:pt x="40603" y="18860"/>
                </a:cubicBezTo>
                <a:cubicBezTo>
                  <a:pt x="38865" y="18021"/>
                  <a:pt x="37086" y="17267"/>
                  <a:pt x="35320" y="16490"/>
                </a:cubicBezTo>
                <a:cubicBezTo>
                  <a:pt x="33499" y="15689"/>
                  <a:pt x="31859" y="14646"/>
                  <a:pt x="30570" y="13044"/>
                </a:cubicBezTo>
                <a:cubicBezTo>
                  <a:pt x="29559" y="11789"/>
                  <a:pt x="28519" y="10546"/>
                  <a:pt x="27378" y="9421"/>
                </a:cubicBezTo>
                <a:cubicBezTo>
                  <a:pt x="26215" y="8275"/>
                  <a:pt x="24955" y="7221"/>
                  <a:pt x="23648" y="6254"/>
                </a:cubicBezTo>
                <a:cubicBezTo>
                  <a:pt x="23367" y="6046"/>
                  <a:pt x="22990" y="5980"/>
                  <a:pt x="22600" y="5928"/>
                </a:cubicBezTo>
                <a:cubicBezTo>
                  <a:pt x="20900" y="5055"/>
                  <a:pt x="19136" y="4333"/>
                  <a:pt x="18973" y="4174"/>
                </a:cubicBezTo>
                <a:cubicBezTo>
                  <a:pt x="16512" y="1771"/>
                  <a:pt x="13331" y="916"/>
                  <a:pt x="10186" y="0"/>
                </a:cubicBezTo>
                <a:cubicBezTo>
                  <a:pt x="10186" y="0"/>
                  <a:pt x="10185" y="0"/>
                  <a:pt x="10185" y="0"/>
                </a:cubicBezTo>
                <a:close/>
              </a:path>
            </a:pathLst>
          </a:custGeom>
          <a:solidFill>
            <a:srgbClr val="FFFFFF">
              <a:alpha val="21568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" name="Google Shape;163;p38"/>
          <p:cNvSpPr/>
          <p:nvPr/>
        </p:nvSpPr>
        <p:spPr>
          <a:xfrm rot="-9647156">
            <a:off x="6350403" y="65051"/>
            <a:ext cx="476352" cy="478652"/>
          </a:xfrm>
          <a:custGeom>
            <a:avLst/>
            <a:gdLst/>
            <a:ahLst/>
            <a:cxnLst/>
            <a:rect l="l" t="t" r="r" b="b"/>
            <a:pathLst>
              <a:path w="19054" h="19146" extrusionOk="0">
                <a:moveTo>
                  <a:pt x="11701" y="1"/>
                </a:moveTo>
                <a:cubicBezTo>
                  <a:pt x="11687" y="1"/>
                  <a:pt x="11669" y="5"/>
                  <a:pt x="11665" y="12"/>
                </a:cubicBezTo>
                <a:cubicBezTo>
                  <a:pt x="11630" y="76"/>
                  <a:pt x="11581" y="139"/>
                  <a:pt x="11568" y="207"/>
                </a:cubicBezTo>
                <a:cubicBezTo>
                  <a:pt x="11531" y="417"/>
                  <a:pt x="11512" y="630"/>
                  <a:pt x="11476" y="840"/>
                </a:cubicBezTo>
                <a:cubicBezTo>
                  <a:pt x="11392" y="1331"/>
                  <a:pt x="11306" y="1822"/>
                  <a:pt x="11212" y="2312"/>
                </a:cubicBezTo>
                <a:cubicBezTo>
                  <a:pt x="11144" y="2669"/>
                  <a:pt x="11063" y="3022"/>
                  <a:pt x="10987" y="3376"/>
                </a:cubicBezTo>
                <a:cubicBezTo>
                  <a:pt x="10980" y="3405"/>
                  <a:pt x="10969" y="3430"/>
                  <a:pt x="10946" y="3454"/>
                </a:cubicBezTo>
                <a:cubicBezTo>
                  <a:pt x="10955" y="3386"/>
                  <a:pt x="10972" y="3318"/>
                  <a:pt x="10970" y="3250"/>
                </a:cubicBezTo>
                <a:cubicBezTo>
                  <a:pt x="10965" y="3133"/>
                  <a:pt x="10946" y="3016"/>
                  <a:pt x="10931" y="2900"/>
                </a:cubicBezTo>
                <a:cubicBezTo>
                  <a:pt x="10929" y="2887"/>
                  <a:pt x="10908" y="2877"/>
                  <a:pt x="10902" y="2871"/>
                </a:cubicBezTo>
                <a:cubicBezTo>
                  <a:pt x="10895" y="2842"/>
                  <a:pt x="10892" y="2816"/>
                  <a:pt x="10884" y="2792"/>
                </a:cubicBezTo>
                <a:cubicBezTo>
                  <a:pt x="10869" y="2744"/>
                  <a:pt x="10863" y="2724"/>
                  <a:pt x="10848" y="2724"/>
                </a:cubicBezTo>
                <a:cubicBezTo>
                  <a:pt x="10836" y="2724"/>
                  <a:pt x="10818" y="2736"/>
                  <a:pt x="10786" y="2756"/>
                </a:cubicBezTo>
                <a:cubicBezTo>
                  <a:pt x="10724" y="2795"/>
                  <a:pt x="10660" y="2829"/>
                  <a:pt x="10601" y="2864"/>
                </a:cubicBezTo>
                <a:cubicBezTo>
                  <a:pt x="10636" y="2733"/>
                  <a:pt x="10553" y="2623"/>
                  <a:pt x="10501" y="2504"/>
                </a:cubicBezTo>
                <a:cubicBezTo>
                  <a:pt x="10463" y="2419"/>
                  <a:pt x="10419" y="2337"/>
                  <a:pt x="10373" y="2254"/>
                </a:cubicBezTo>
                <a:cubicBezTo>
                  <a:pt x="10341" y="2194"/>
                  <a:pt x="10316" y="2165"/>
                  <a:pt x="10284" y="2165"/>
                </a:cubicBezTo>
                <a:cubicBezTo>
                  <a:pt x="10256" y="2165"/>
                  <a:pt x="10222" y="2188"/>
                  <a:pt x="10175" y="2234"/>
                </a:cubicBezTo>
                <a:cubicBezTo>
                  <a:pt x="10110" y="2142"/>
                  <a:pt x="10049" y="2048"/>
                  <a:pt x="9977" y="1961"/>
                </a:cubicBezTo>
                <a:cubicBezTo>
                  <a:pt x="9909" y="1880"/>
                  <a:pt x="9829" y="1810"/>
                  <a:pt x="9756" y="1734"/>
                </a:cubicBezTo>
                <a:cubicBezTo>
                  <a:pt x="9743" y="1720"/>
                  <a:pt x="9731" y="1714"/>
                  <a:pt x="9720" y="1714"/>
                </a:cubicBezTo>
                <a:cubicBezTo>
                  <a:pt x="9704" y="1714"/>
                  <a:pt x="9691" y="1726"/>
                  <a:pt x="9680" y="1745"/>
                </a:cubicBezTo>
                <a:cubicBezTo>
                  <a:pt x="9649" y="1803"/>
                  <a:pt x="9618" y="1861"/>
                  <a:pt x="9597" y="1923"/>
                </a:cubicBezTo>
                <a:cubicBezTo>
                  <a:pt x="9560" y="2028"/>
                  <a:pt x="9535" y="2140"/>
                  <a:pt x="9490" y="2243"/>
                </a:cubicBezTo>
                <a:cubicBezTo>
                  <a:pt x="9459" y="2312"/>
                  <a:pt x="9397" y="2368"/>
                  <a:pt x="9386" y="2450"/>
                </a:cubicBezTo>
                <a:cubicBezTo>
                  <a:pt x="9377" y="2510"/>
                  <a:pt x="9365" y="2567"/>
                  <a:pt x="9354" y="2629"/>
                </a:cubicBezTo>
                <a:cubicBezTo>
                  <a:pt x="9156" y="2482"/>
                  <a:pt x="8949" y="2347"/>
                  <a:pt x="8799" y="2120"/>
                </a:cubicBezTo>
                <a:cubicBezTo>
                  <a:pt x="8789" y="2168"/>
                  <a:pt x="8785" y="2196"/>
                  <a:pt x="8778" y="2234"/>
                </a:cubicBezTo>
                <a:cubicBezTo>
                  <a:pt x="8763" y="2211"/>
                  <a:pt x="8749" y="2198"/>
                  <a:pt x="8747" y="2183"/>
                </a:cubicBezTo>
                <a:cubicBezTo>
                  <a:pt x="8740" y="2154"/>
                  <a:pt x="8738" y="2132"/>
                  <a:pt x="8702" y="2132"/>
                </a:cubicBezTo>
                <a:cubicBezTo>
                  <a:pt x="8700" y="2132"/>
                  <a:pt x="8698" y="2132"/>
                  <a:pt x="8695" y="2132"/>
                </a:cubicBezTo>
                <a:cubicBezTo>
                  <a:pt x="8695" y="2132"/>
                  <a:pt x="8694" y="2132"/>
                  <a:pt x="8694" y="2132"/>
                </a:cubicBezTo>
                <a:cubicBezTo>
                  <a:pt x="8682" y="2132"/>
                  <a:pt x="8665" y="2110"/>
                  <a:pt x="8657" y="2095"/>
                </a:cubicBezTo>
                <a:cubicBezTo>
                  <a:pt x="8609" y="2003"/>
                  <a:pt x="8527" y="1947"/>
                  <a:pt x="8439" y="1903"/>
                </a:cubicBezTo>
                <a:cubicBezTo>
                  <a:pt x="8376" y="1873"/>
                  <a:pt x="8320" y="1830"/>
                  <a:pt x="8256" y="1798"/>
                </a:cubicBezTo>
                <a:cubicBezTo>
                  <a:pt x="8236" y="1787"/>
                  <a:pt x="8221" y="1782"/>
                  <a:pt x="8209" y="1782"/>
                </a:cubicBezTo>
                <a:cubicBezTo>
                  <a:pt x="8188" y="1782"/>
                  <a:pt x="8177" y="1799"/>
                  <a:pt x="8166" y="1838"/>
                </a:cubicBezTo>
                <a:cubicBezTo>
                  <a:pt x="8160" y="1857"/>
                  <a:pt x="8152" y="1877"/>
                  <a:pt x="8141" y="1911"/>
                </a:cubicBezTo>
                <a:cubicBezTo>
                  <a:pt x="8090" y="1878"/>
                  <a:pt x="8044" y="1852"/>
                  <a:pt x="8004" y="1818"/>
                </a:cubicBezTo>
                <a:cubicBezTo>
                  <a:pt x="7926" y="1753"/>
                  <a:pt x="7853" y="1682"/>
                  <a:pt x="7774" y="1616"/>
                </a:cubicBezTo>
                <a:cubicBezTo>
                  <a:pt x="7756" y="1601"/>
                  <a:pt x="7737" y="1591"/>
                  <a:pt x="7719" y="1591"/>
                </a:cubicBezTo>
                <a:cubicBezTo>
                  <a:pt x="7700" y="1591"/>
                  <a:pt x="7682" y="1602"/>
                  <a:pt x="7666" y="1632"/>
                </a:cubicBezTo>
                <a:cubicBezTo>
                  <a:pt x="7655" y="1655"/>
                  <a:pt x="7640" y="1665"/>
                  <a:pt x="7621" y="1665"/>
                </a:cubicBezTo>
                <a:cubicBezTo>
                  <a:pt x="7608" y="1665"/>
                  <a:pt x="7593" y="1659"/>
                  <a:pt x="7576" y="1648"/>
                </a:cubicBezTo>
                <a:cubicBezTo>
                  <a:pt x="7495" y="1594"/>
                  <a:pt x="7410" y="1548"/>
                  <a:pt x="7308" y="1537"/>
                </a:cubicBezTo>
                <a:cubicBezTo>
                  <a:pt x="7295" y="1536"/>
                  <a:pt x="7283" y="1535"/>
                  <a:pt x="7272" y="1535"/>
                </a:cubicBezTo>
                <a:cubicBezTo>
                  <a:pt x="7226" y="1535"/>
                  <a:pt x="7203" y="1552"/>
                  <a:pt x="7191" y="1610"/>
                </a:cubicBezTo>
                <a:cubicBezTo>
                  <a:pt x="7165" y="1740"/>
                  <a:pt x="7148" y="1870"/>
                  <a:pt x="7132" y="2001"/>
                </a:cubicBezTo>
                <a:cubicBezTo>
                  <a:pt x="7128" y="2038"/>
                  <a:pt x="7125" y="2060"/>
                  <a:pt x="7100" y="2060"/>
                </a:cubicBezTo>
                <a:cubicBezTo>
                  <a:pt x="7090" y="2060"/>
                  <a:pt x="7078" y="2057"/>
                  <a:pt x="7060" y="2050"/>
                </a:cubicBezTo>
                <a:cubicBezTo>
                  <a:pt x="7004" y="2027"/>
                  <a:pt x="6939" y="2017"/>
                  <a:pt x="6877" y="2007"/>
                </a:cubicBezTo>
                <a:cubicBezTo>
                  <a:pt x="6772" y="1991"/>
                  <a:pt x="6694" y="1924"/>
                  <a:pt x="6607" y="1873"/>
                </a:cubicBezTo>
                <a:cubicBezTo>
                  <a:pt x="6537" y="1831"/>
                  <a:pt x="6465" y="1792"/>
                  <a:pt x="6391" y="1767"/>
                </a:cubicBezTo>
                <a:cubicBezTo>
                  <a:pt x="6371" y="1760"/>
                  <a:pt x="6354" y="1757"/>
                  <a:pt x="6340" y="1757"/>
                </a:cubicBezTo>
                <a:cubicBezTo>
                  <a:pt x="6290" y="1757"/>
                  <a:pt x="6267" y="1794"/>
                  <a:pt x="6268" y="1864"/>
                </a:cubicBezTo>
                <a:cubicBezTo>
                  <a:pt x="6269" y="1890"/>
                  <a:pt x="6269" y="1916"/>
                  <a:pt x="6269" y="1956"/>
                </a:cubicBezTo>
                <a:cubicBezTo>
                  <a:pt x="6200" y="1925"/>
                  <a:pt x="6139" y="1900"/>
                  <a:pt x="6079" y="1872"/>
                </a:cubicBezTo>
                <a:cubicBezTo>
                  <a:pt x="6025" y="1846"/>
                  <a:pt x="5975" y="1812"/>
                  <a:pt x="5922" y="1785"/>
                </a:cubicBezTo>
                <a:cubicBezTo>
                  <a:pt x="5886" y="1766"/>
                  <a:pt x="5860" y="1756"/>
                  <a:pt x="5837" y="1756"/>
                </a:cubicBezTo>
                <a:cubicBezTo>
                  <a:pt x="5801" y="1756"/>
                  <a:pt x="5774" y="1782"/>
                  <a:pt x="5733" y="1841"/>
                </a:cubicBezTo>
                <a:cubicBezTo>
                  <a:pt x="5619" y="1810"/>
                  <a:pt x="5499" y="1777"/>
                  <a:pt x="5379" y="1743"/>
                </a:cubicBezTo>
                <a:cubicBezTo>
                  <a:pt x="5375" y="1742"/>
                  <a:pt x="5371" y="1741"/>
                  <a:pt x="5367" y="1741"/>
                </a:cubicBezTo>
                <a:cubicBezTo>
                  <a:pt x="5324" y="1741"/>
                  <a:pt x="5263" y="1799"/>
                  <a:pt x="5270" y="1842"/>
                </a:cubicBezTo>
                <a:cubicBezTo>
                  <a:pt x="5277" y="1888"/>
                  <a:pt x="5287" y="1934"/>
                  <a:pt x="5293" y="1981"/>
                </a:cubicBezTo>
                <a:cubicBezTo>
                  <a:pt x="5295" y="1988"/>
                  <a:pt x="5291" y="1996"/>
                  <a:pt x="5287" y="2011"/>
                </a:cubicBezTo>
                <a:cubicBezTo>
                  <a:pt x="5265" y="2007"/>
                  <a:pt x="5243" y="2007"/>
                  <a:pt x="5224" y="2002"/>
                </a:cubicBezTo>
                <a:cubicBezTo>
                  <a:pt x="5116" y="1971"/>
                  <a:pt x="5008" y="1940"/>
                  <a:pt x="4900" y="1908"/>
                </a:cubicBezTo>
                <a:cubicBezTo>
                  <a:pt x="4883" y="1902"/>
                  <a:pt x="4866" y="1898"/>
                  <a:pt x="4849" y="1895"/>
                </a:cubicBezTo>
                <a:cubicBezTo>
                  <a:pt x="4835" y="1893"/>
                  <a:pt x="4823" y="1892"/>
                  <a:pt x="4813" y="1892"/>
                </a:cubicBezTo>
                <a:cubicBezTo>
                  <a:pt x="4767" y="1892"/>
                  <a:pt x="4752" y="1916"/>
                  <a:pt x="4729" y="1996"/>
                </a:cubicBezTo>
                <a:cubicBezTo>
                  <a:pt x="4667" y="1985"/>
                  <a:pt x="4605" y="1974"/>
                  <a:pt x="4544" y="1961"/>
                </a:cubicBezTo>
                <a:cubicBezTo>
                  <a:pt x="4479" y="1947"/>
                  <a:pt x="4415" y="1928"/>
                  <a:pt x="4350" y="1916"/>
                </a:cubicBezTo>
                <a:cubicBezTo>
                  <a:pt x="4333" y="1913"/>
                  <a:pt x="4318" y="1911"/>
                  <a:pt x="4304" y="1911"/>
                </a:cubicBezTo>
                <a:cubicBezTo>
                  <a:pt x="4235" y="1911"/>
                  <a:pt x="4205" y="1952"/>
                  <a:pt x="4200" y="2044"/>
                </a:cubicBezTo>
                <a:cubicBezTo>
                  <a:pt x="4178" y="2043"/>
                  <a:pt x="4156" y="2044"/>
                  <a:pt x="4134" y="2041"/>
                </a:cubicBezTo>
                <a:cubicBezTo>
                  <a:pt x="4045" y="2028"/>
                  <a:pt x="3954" y="2014"/>
                  <a:pt x="3865" y="1998"/>
                </a:cubicBezTo>
                <a:cubicBezTo>
                  <a:pt x="3810" y="1990"/>
                  <a:pt x="3757" y="1980"/>
                  <a:pt x="3702" y="1967"/>
                </a:cubicBezTo>
                <a:cubicBezTo>
                  <a:pt x="3676" y="1961"/>
                  <a:pt x="3650" y="1951"/>
                  <a:pt x="3624" y="1951"/>
                </a:cubicBezTo>
                <a:cubicBezTo>
                  <a:pt x="3604" y="1951"/>
                  <a:pt x="3584" y="1957"/>
                  <a:pt x="3564" y="1976"/>
                </a:cubicBezTo>
                <a:cubicBezTo>
                  <a:pt x="3561" y="1979"/>
                  <a:pt x="3556" y="1980"/>
                  <a:pt x="3549" y="1980"/>
                </a:cubicBezTo>
                <a:cubicBezTo>
                  <a:pt x="3537" y="1980"/>
                  <a:pt x="3521" y="1975"/>
                  <a:pt x="3510" y="1972"/>
                </a:cubicBezTo>
                <a:cubicBezTo>
                  <a:pt x="3418" y="1954"/>
                  <a:pt x="3327" y="1946"/>
                  <a:pt x="3236" y="1946"/>
                </a:cubicBezTo>
                <a:cubicBezTo>
                  <a:pt x="3109" y="1946"/>
                  <a:pt x="2983" y="1962"/>
                  <a:pt x="2857" y="1990"/>
                </a:cubicBezTo>
                <a:cubicBezTo>
                  <a:pt x="2843" y="1992"/>
                  <a:pt x="2828" y="1997"/>
                  <a:pt x="2815" y="2003"/>
                </a:cubicBezTo>
                <a:cubicBezTo>
                  <a:pt x="2750" y="2037"/>
                  <a:pt x="2745" y="2067"/>
                  <a:pt x="2805" y="2108"/>
                </a:cubicBezTo>
                <a:cubicBezTo>
                  <a:pt x="2865" y="2150"/>
                  <a:pt x="2930" y="2185"/>
                  <a:pt x="2995" y="2222"/>
                </a:cubicBezTo>
                <a:cubicBezTo>
                  <a:pt x="3089" y="2276"/>
                  <a:pt x="3184" y="2329"/>
                  <a:pt x="3278" y="2383"/>
                </a:cubicBezTo>
                <a:cubicBezTo>
                  <a:pt x="3289" y="2389"/>
                  <a:pt x="3305" y="2403"/>
                  <a:pt x="3304" y="2409"/>
                </a:cubicBezTo>
                <a:cubicBezTo>
                  <a:pt x="3286" y="2476"/>
                  <a:pt x="3341" y="2492"/>
                  <a:pt x="3381" y="2517"/>
                </a:cubicBezTo>
                <a:cubicBezTo>
                  <a:pt x="3520" y="2600"/>
                  <a:pt x="3660" y="2684"/>
                  <a:pt x="3794" y="2764"/>
                </a:cubicBezTo>
                <a:cubicBezTo>
                  <a:pt x="3794" y="2779"/>
                  <a:pt x="3795" y="2782"/>
                  <a:pt x="3794" y="2783"/>
                </a:cubicBezTo>
                <a:cubicBezTo>
                  <a:pt x="3726" y="2883"/>
                  <a:pt x="3728" y="2911"/>
                  <a:pt x="3820" y="2999"/>
                </a:cubicBezTo>
                <a:cubicBezTo>
                  <a:pt x="3898" y="3072"/>
                  <a:pt x="3976" y="3143"/>
                  <a:pt x="4052" y="3217"/>
                </a:cubicBezTo>
                <a:cubicBezTo>
                  <a:pt x="4066" y="3232"/>
                  <a:pt x="4068" y="3261"/>
                  <a:pt x="4078" y="3282"/>
                </a:cubicBezTo>
                <a:cubicBezTo>
                  <a:pt x="4088" y="3305"/>
                  <a:pt x="4096" y="3334"/>
                  <a:pt x="4114" y="3350"/>
                </a:cubicBezTo>
                <a:cubicBezTo>
                  <a:pt x="4184" y="3415"/>
                  <a:pt x="4258" y="3475"/>
                  <a:pt x="4335" y="3541"/>
                </a:cubicBezTo>
                <a:cubicBezTo>
                  <a:pt x="4287" y="3591"/>
                  <a:pt x="4237" y="3642"/>
                  <a:pt x="4187" y="3693"/>
                </a:cubicBezTo>
                <a:cubicBezTo>
                  <a:pt x="4156" y="3724"/>
                  <a:pt x="4127" y="3752"/>
                  <a:pt x="4094" y="3781"/>
                </a:cubicBezTo>
                <a:cubicBezTo>
                  <a:pt x="4052" y="3818"/>
                  <a:pt x="4057" y="3854"/>
                  <a:pt x="4097" y="3888"/>
                </a:cubicBezTo>
                <a:cubicBezTo>
                  <a:pt x="4132" y="3916"/>
                  <a:pt x="4168" y="3942"/>
                  <a:pt x="4205" y="3966"/>
                </a:cubicBezTo>
                <a:cubicBezTo>
                  <a:pt x="4338" y="4055"/>
                  <a:pt x="4472" y="4142"/>
                  <a:pt x="4603" y="4230"/>
                </a:cubicBezTo>
                <a:cubicBezTo>
                  <a:pt x="4612" y="4235"/>
                  <a:pt x="4619" y="4244"/>
                  <a:pt x="4626" y="4250"/>
                </a:cubicBezTo>
                <a:cubicBezTo>
                  <a:pt x="4587" y="4327"/>
                  <a:pt x="4596" y="4358"/>
                  <a:pt x="4675" y="4393"/>
                </a:cubicBezTo>
                <a:cubicBezTo>
                  <a:pt x="4747" y="4424"/>
                  <a:pt x="4824" y="4446"/>
                  <a:pt x="4900" y="4467"/>
                </a:cubicBezTo>
                <a:cubicBezTo>
                  <a:pt x="5076" y="4521"/>
                  <a:pt x="5216" y="4640"/>
                  <a:pt x="5375" y="4724"/>
                </a:cubicBezTo>
                <a:cubicBezTo>
                  <a:pt x="5442" y="4760"/>
                  <a:pt x="5513" y="4785"/>
                  <a:pt x="5584" y="4816"/>
                </a:cubicBezTo>
                <a:cubicBezTo>
                  <a:pt x="5583" y="4819"/>
                  <a:pt x="5584" y="4826"/>
                  <a:pt x="5581" y="4827"/>
                </a:cubicBezTo>
                <a:cubicBezTo>
                  <a:pt x="5435" y="4899"/>
                  <a:pt x="5291" y="4977"/>
                  <a:pt x="5138" y="5037"/>
                </a:cubicBezTo>
                <a:cubicBezTo>
                  <a:pt x="4910" y="5129"/>
                  <a:pt x="4668" y="5162"/>
                  <a:pt x="4422" y="5177"/>
                </a:cubicBezTo>
                <a:cubicBezTo>
                  <a:pt x="4398" y="5179"/>
                  <a:pt x="4372" y="5187"/>
                  <a:pt x="4349" y="5196"/>
                </a:cubicBezTo>
                <a:cubicBezTo>
                  <a:pt x="4242" y="5236"/>
                  <a:pt x="4240" y="5244"/>
                  <a:pt x="4288" y="5346"/>
                </a:cubicBezTo>
                <a:cubicBezTo>
                  <a:pt x="4290" y="5352"/>
                  <a:pt x="4290" y="5360"/>
                  <a:pt x="4293" y="5376"/>
                </a:cubicBezTo>
                <a:cubicBezTo>
                  <a:pt x="4227" y="5388"/>
                  <a:pt x="4160" y="5401"/>
                  <a:pt x="4094" y="5412"/>
                </a:cubicBezTo>
                <a:cubicBezTo>
                  <a:pt x="4061" y="5418"/>
                  <a:pt x="4027" y="5422"/>
                  <a:pt x="3994" y="5429"/>
                </a:cubicBezTo>
                <a:cubicBezTo>
                  <a:pt x="3944" y="5442"/>
                  <a:pt x="3906" y="5464"/>
                  <a:pt x="3928" y="5530"/>
                </a:cubicBezTo>
                <a:cubicBezTo>
                  <a:pt x="3845" y="5553"/>
                  <a:pt x="3763" y="5570"/>
                  <a:pt x="3687" y="5599"/>
                </a:cubicBezTo>
                <a:cubicBezTo>
                  <a:pt x="3607" y="5632"/>
                  <a:pt x="3531" y="5674"/>
                  <a:pt x="3455" y="5718"/>
                </a:cubicBezTo>
                <a:cubicBezTo>
                  <a:pt x="3409" y="5745"/>
                  <a:pt x="3404" y="5782"/>
                  <a:pt x="3448" y="5820"/>
                </a:cubicBezTo>
                <a:cubicBezTo>
                  <a:pt x="3510" y="5875"/>
                  <a:pt x="3568" y="5932"/>
                  <a:pt x="3639" y="5997"/>
                </a:cubicBezTo>
                <a:cubicBezTo>
                  <a:pt x="3569" y="6041"/>
                  <a:pt x="3505" y="6069"/>
                  <a:pt x="3433" y="6070"/>
                </a:cubicBezTo>
                <a:cubicBezTo>
                  <a:pt x="3427" y="6071"/>
                  <a:pt x="3422" y="6071"/>
                  <a:pt x="3416" y="6071"/>
                </a:cubicBezTo>
                <a:cubicBezTo>
                  <a:pt x="3339" y="6071"/>
                  <a:pt x="3260" y="6064"/>
                  <a:pt x="3184" y="6061"/>
                </a:cubicBezTo>
                <a:cubicBezTo>
                  <a:pt x="3165" y="6061"/>
                  <a:pt x="3145" y="6061"/>
                  <a:pt x="3126" y="6062"/>
                </a:cubicBezTo>
                <a:cubicBezTo>
                  <a:pt x="3047" y="6069"/>
                  <a:pt x="3029" y="6093"/>
                  <a:pt x="3054" y="6168"/>
                </a:cubicBezTo>
                <a:cubicBezTo>
                  <a:pt x="3055" y="6173"/>
                  <a:pt x="3053" y="6180"/>
                  <a:pt x="3052" y="6190"/>
                </a:cubicBezTo>
                <a:cubicBezTo>
                  <a:pt x="3026" y="6190"/>
                  <a:pt x="3000" y="6189"/>
                  <a:pt x="2975" y="6189"/>
                </a:cubicBezTo>
                <a:cubicBezTo>
                  <a:pt x="2943" y="6189"/>
                  <a:pt x="2911" y="6190"/>
                  <a:pt x="2880" y="6193"/>
                </a:cubicBezTo>
                <a:cubicBezTo>
                  <a:pt x="2726" y="6206"/>
                  <a:pt x="2586" y="6255"/>
                  <a:pt x="2473" y="6366"/>
                </a:cubicBezTo>
                <a:cubicBezTo>
                  <a:pt x="2430" y="6407"/>
                  <a:pt x="2420" y="6443"/>
                  <a:pt x="2466" y="6489"/>
                </a:cubicBezTo>
                <a:cubicBezTo>
                  <a:pt x="2497" y="6520"/>
                  <a:pt x="2522" y="6559"/>
                  <a:pt x="2554" y="6600"/>
                </a:cubicBezTo>
                <a:cubicBezTo>
                  <a:pt x="2509" y="6612"/>
                  <a:pt x="2471" y="6620"/>
                  <a:pt x="2432" y="6632"/>
                </a:cubicBezTo>
                <a:cubicBezTo>
                  <a:pt x="2330" y="6667"/>
                  <a:pt x="2226" y="6698"/>
                  <a:pt x="2128" y="6743"/>
                </a:cubicBezTo>
                <a:cubicBezTo>
                  <a:pt x="1995" y="6805"/>
                  <a:pt x="1994" y="6828"/>
                  <a:pt x="2098" y="6936"/>
                </a:cubicBezTo>
                <a:cubicBezTo>
                  <a:pt x="2065" y="6952"/>
                  <a:pt x="2033" y="6970"/>
                  <a:pt x="2002" y="6985"/>
                </a:cubicBezTo>
                <a:cubicBezTo>
                  <a:pt x="1958" y="7007"/>
                  <a:pt x="1913" y="7026"/>
                  <a:pt x="1872" y="7052"/>
                </a:cubicBezTo>
                <a:cubicBezTo>
                  <a:pt x="1823" y="7083"/>
                  <a:pt x="1787" y="7121"/>
                  <a:pt x="1833" y="7182"/>
                </a:cubicBezTo>
                <a:cubicBezTo>
                  <a:pt x="1791" y="7220"/>
                  <a:pt x="1750" y="7254"/>
                  <a:pt x="1715" y="7294"/>
                </a:cubicBezTo>
                <a:cubicBezTo>
                  <a:pt x="1668" y="7347"/>
                  <a:pt x="1675" y="7373"/>
                  <a:pt x="1737" y="7407"/>
                </a:cubicBezTo>
                <a:cubicBezTo>
                  <a:pt x="1815" y="7449"/>
                  <a:pt x="1892" y="7492"/>
                  <a:pt x="1969" y="7538"/>
                </a:cubicBezTo>
                <a:cubicBezTo>
                  <a:pt x="1980" y="7543"/>
                  <a:pt x="1992" y="7554"/>
                  <a:pt x="1993" y="7564"/>
                </a:cubicBezTo>
                <a:cubicBezTo>
                  <a:pt x="2011" y="7716"/>
                  <a:pt x="2121" y="7813"/>
                  <a:pt x="2204" y="7924"/>
                </a:cubicBezTo>
                <a:cubicBezTo>
                  <a:pt x="2250" y="7985"/>
                  <a:pt x="2314" y="8033"/>
                  <a:pt x="2364" y="8081"/>
                </a:cubicBezTo>
                <a:cubicBezTo>
                  <a:pt x="2241" y="8177"/>
                  <a:pt x="2118" y="8272"/>
                  <a:pt x="1995" y="8371"/>
                </a:cubicBezTo>
                <a:cubicBezTo>
                  <a:pt x="1962" y="8400"/>
                  <a:pt x="1938" y="8438"/>
                  <a:pt x="1903" y="8464"/>
                </a:cubicBezTo>
                <a:cubicBezTo>
                  <a:pt x="1853" y="8501"/>
                  <a:pt x="1793" y="8525"/>
                  <a:pt x="1742" y="8565"/>
                </a:cubicBezTo>
                <a:cubicBezTo>
                  <a:pt x="1680" y="8612"/>
                  <a:pt x="1618" y="8660"/>
                  <a:pt x="1567" y="8720"/>
                </a:cubicBezTo>
                <a:cubicBezTo>
                  <a:pt x="1515" y="8781"/>
                  <a:pt x="1527" y="8813"/>
                  <a:pt x="1593" y="8860"/>
                </a:cubicBezTo>
                <a:cubicBezTo>
                  <a:pt x="1619" y="8878"/>
                  <a:pt x="1643" y="8897"/>
                  <a:pt x="1671" y="8919"/>
                </a:cubicBezTo>
                <a:cubicBezTo>
                  <a:pt x="1603" y="8987"/>
                  <a:pt x="1537" y="9050"/>
                  <a:pt x="1475" y="9116"/>
                </a:cubicBezTo>
                <a:cubicBezTo>
                  <a:pt x="1376" y="9219"/>
                  <a:pt x="1278" y="9323"/>
                  <a:pt x="1180" y="9426"/>
                </a:cubicBezTo>
                <a:cubicBezTo>
                  <a:pt x="1133" y="9475"/>
                  <a:pt x="1136" y="9486"/>
                  <a:pt x="1213" y="9566"/>
                </a:cubicBezTo>
                <a:cubicBezTo>
                  <a:pt x="1186" y="9611"/>
                  <a:pt x="1154" y="9655"/>
                  <a:pt x="1130" y="9703"/>
                </a:cubicBezTo>
                <a:cubicBezTo>
                  <a:pt x="1098" y="9771"/>
                  <a:pt x="1068" y="9842"/>
                  <a:pt x="1047" y="9914"/>
                </a:cubicBezTo>
                <a:cubicBezTo>
                  <a:pt x="1028" y="9975"/>
                  <a:pt x="1061" y="10008"/>
                  <a:pt x="1120" y="10034"/>
                </a:cubicBezTo>
                <a:cubicBezTo>
                  <a:pt x="1206" y="10073"/>
                  <a:pt x="1287" y="10124"/>
                  <a:pt x="1368" y="10173"/>
                </a:cubicBezTo>
                <a:cubicBezTo>
                  <a:pt x="1408" y="10196"/>
                  <a:pt x="1397" y="10219"/>
                  <a:pt x="1367" y="10253"/>
                </a:cubicBezTo>
                <a:cubicBezTo>
                  <a:pt x="1272" y="10356"/>
                  <a:pt x="1181" y="10464"/>
                  <a:pt x="1092" y="10571"/>
                </a:cubicBezTo>
                <a:cubicBezTo>
                  <a:pt x="1049" y="10620"/>
                  <a:pt x="1010" y="10674"/>
                  <a:pt x="969" y="10726"/>
                </a:cubicBezTo>
                <a:cubicBezTo>
                  <a:pt x="943" y="10761"/>
                  <a:pt x="922" y="10793"/>
                  <a:pt x="975" y="10828"/>
                </a:cubicBezTo>
                <a:cubicBezTo>
                  <a:pt x="985" y="10834"/>
                  <a:pt x="984" y="10874"/>
                  <a:pt x="975" y="10891"/>
                </a:cubicBezTo>
                <a:cubicBezTo>
                  <a:pt x="935" y="10959"/>
                  <a:pt x="884" y="11020"/>
                  <a:pt x="851" y="11091"/>
                </a:cubicBezTo>
                <a:cubicBezTo>
                  <a:pt x="820" y="11155"/>
                  <a:pt x="802" y="11226"/>
                  <a:pt x="786" y="11297"/>
                </a:cubicBezTo>
                <a:cubicBezTo>
                  <a:pt x="775" y="11349"/>
                  <a:pt x="791" y="11394"/>
                  <a:pt x="856" y="11404"/>
                </a:cubicBezTo>
                <a:cubicBezTo>
                  <a:pt x="871" y="11406"/>
                  <a:pt x="883" y="11416"/>
                  <a:pt x="901" y="11423"/>
                </a:cubicBezTo>
                <a:cubicBezTo>
                  <a:pt x="862" y="11487"/>
                  <a:pt x="826" y="11546"/>
                  <a:pt x="789" y="11605"/>
                </a:cubicBezTo>
                <a:cubicBezTo>
                  <a:pt x="677" y="11778"/>
                  <a:pt x="559" y="11947"/>
                  <a:pt x="452" y="12124"/>
                </a:cubicBezTo>
                <a:cubicBezTo>
                  <a:pt x="336" y="12316"/>
                  <a:pt x="200" y="12495"/>
                  <a:pt x="76" y="12681"/>
                </a:cubicBezTo>
                <a:cubicBezTo>
                  <a:pt x="46" y="12726"/>
                  <a:pt x="27" y="12780"/>
                  <a:pt x="10" y="12831"/>
                </a:cubicBezTo>
                <a:cubicBezTo>
                  <a:pt x="1" y="12862"/>
                  <a:pt x="12" y="12885"/>
                  <a:pt x="38" y="12885"/>
                </a:cubicBezTo>
                <a:cubicBezTo>
                  <a:pt x="45" y="12885"/>
                  <a:pt x="54" y="12883"/>
                  <a:pt x="64" y="12879"/>
                </a:cubicBezTo>
                <a:cubicBezTo>
                  <a:pt x="130" y="12853"/>
                  <a:pt x="195" y="12824"/>
                  <a:pt x="259" y="12791"/>
                </a:cubicBezTo>
                <a:cubicBezTo>
                  <a:pt x="385" y="12728"/>
                  <a:pt x="507" y="12659"/>
                  <a:pt x="635" y="12601"/>
                </a:cubicBezTo>
                <a:cubicBezTo>
                  <a:pt x="757" y="12544"/>
                  <a:pt x="886" y="12497"/>
                  <a:pt x="1012" y="12449"/>
                </a:cubicBezTo>
                <a:cubicBezTo>
                  <a:pt x="1073" y="12424"/>
                  <a:pt x="1138" y="12403"/>
                  <a:pt x="1201" y="12380"/>
                </a:cubicBezTo>
                <a:cubicBezTo>
                  <a:pt x="1226" y="12455"/>
                  <a:pt x="1236" y="12478"/>
                  <a:pt x="1278" y="12478"/>
                </a:cubicBezTo>
                <a:cubicBezTo>
                  <a:pt x="1292" y="12478"/>
                  <a:pt x="1309" y="12475"/>
                  <a:pt x="1332" y="12471"/>
                </a:cubicBezTo>
                <a:cubicBezTo>
                  <a:pt x="1400" y="12459"/>
                  <a:pt x="1467" y="12435"/>
                  <a:pt x="1531" y="12408"/>
                </a:cubicBezTo>
                <a:cubicBezTo>
                  <a:pt x="1743" y="12320"/>
                  <a:pt x="1953" y="12227"/>
                  <a:pt x="2164" y="12136"/>
                </a:cubicBezTo>
                <a:cubicBezTo>
                  <a:pt x="2169" y="12135"/>
                  <a:pt x="2175" y="12135"/>
                  <a:pt x="2183" y="12133"/>
                </a:cubicBezTo>
                <a:cubicBezTo>
                  <a:pt x="2191" y="12207"/>
                  <a:pt x="2196" y="12279"/>
                  <a:pt x="2204" y="12351"/>
                </a:cubicBezTo>
                <a:cubicBezTo>
                  <a:pt x="2210" y="12405"/>
                  <a:pt x="2247" y="12435"/>
                  <a:pt x="2312" y="12435"/>
                </a:cubicBezTo>
                <a:cubicBezTo>
                  <a:pt x="2402" y="12435"/>
                  <a:pt x="2477" y="12397"/>
                  <a:pt x="2546" y="12346"/>
                </a:cubicBezTo>
                <a:cubicBezTo>
                  <a:pt x="2569" y="12330"/>
                  <a:pt x="2591" y="12313"/>
                  <a:pt x="2617" y="12292"/>
                </a:cubicBezTo>
                <a:cubicBezTo>
                  <a:pt x="2636" y="12338"/>
                  <a:pt x="2663" y="12354"/>
                  <a:pt x="2695" y="12354"/>
                </a:cubicBezTo>
                <a:cubicBezTo>
                  <a:pt x="2712" y="12354"/>
                  <a:pt x="2731" y="12349"/>
                  <a:pt x="2750" y="12341"/>
                </a:cubicBezTo>
                <a:cubicBezTo>
                  <a:pt x="2877" y="12284"/>
                  <a:pt x="3004" y="12225"/>
                  <a:pt x="3130" y="12169"/>
                </a:cubicBezTo>
                <a:cubicBezTo>
                  <a:pt x="3141" y="12199"/>
                  <a:pt x="3158" y="12230"/>
                  <a:pt x="3166" y="12265"/>
                </a:cubicBezTo>
                <a:cubicBezTo>
                  <a:pt x="3175" y="12306"/>
                  <a:pt x="3197" y="12326"/>
                  <a:pt x="3226" y="12326"/>
                </a:cubicBezTo>
                <a:cubicBezTo>
                  <a:pt x="3243" y="12326"/>
                  <a:pt x="3263" y="12319"/>
                  <a:pt x="3284" y="12306"/>
                </a:cubicBezTo>
                <a:cubicBezTo>
                  <a:pt x="3364" y="12253"/>
                  <a:pt x="3440" y="12194"/>
                  <a:pt x="3515" y="12136"/>
                </a:cubicBezTo>
                <a:cubicBezTo>
                  <a:pt x="3670" y="12011"/>
                  <a:pt x="3824" y="11885"/>
                  <a:pt x="3978" y="11759"/>
                </a:cubicBezTo>
                <a:cubicBezTo>
                  <a:pt x="3999" y="11741"/>
                  <a:pt x="4022" y="11721"/>
                  <a:pt x="4047" y="11701"/>
                </a:cubicBezTo>
                <a:cubicBezTo>
                  <a:pt x="4083" y="11818"/>
                  <a:pt x="4119" y="11934"/>
                  <a:pt x="4153" y="12049"/>
                </a:cubicBezTo>
                <a:cubicBezTo>
                  <a:pt x="4162" y="12083"/>
                  <a:pt x="4177" y="12099"/>
                  <a:pt x="4204" y="12099"/>
                </a:cubicBezTo>
                <a:cubicBezTo>
                  <a:pt x="4211" y="12099"/>
                  <a:pt x="4218" y="12098"/>
                  <a:pt x="4226" y="12097"/>
                </a:cubicBezTo>
                <a:cubicBezTo>
                  <a:pt x="4349" y="12069"/>
                  <a:pt x="4457" y="12013"/>
                  <a:pt x="4533" y="11908"/>
                </a:cubicBezTo>
                <a:cubicBezTo>
                  <a:pt x="4562" y="11933"/>
                  <a:pt x="4584" y="11945"/>
                  <a:pt x="4603" y="11945"/>
                </a:cubicBezTo>
                <a:cubicBezTo>
                  <a:pt x="4626" y="11945"/>
                  <a:pt x="4646" y="11928"/>
                  <a:pt x="4673" y="11894"/>
                </a:cubicBezTo>
                <a:cubicBezTo>
                  <a:pt x="4739" y="11811"/>
                  <a:pt x="4803" y="11726"/>
                  <a:pt x="4866" y="11647"/>
                </a:cubicBezTo>
                <a:cubicBezTo>
                  <a:pt x="4880" y="11649"/>
                  <a:pt x="4885" y="11649"/>
                  <a:pt x="4888" y="11652"/>
                </a:cubicBezTo>
                <a:cubicBezTo>
                  <a:pt x="4925" y="11695"/>
                  <a:pt x="4946" y="11717"/>
                  <a:pt x="4967" y="11717"/>
                </a:cubicBezTo>
                <a:cubicBezTo>
                  <a:pt x="4988" y="11717"/>
                  <a:pt x="5008" y="11694"/>
                  <a:pt x="5045" y="11649"/>
                </a:cubicBezTo>
                <a:cubicBezTo>
                  <a:pt x="5140" y="11533"/>
                  <a:pt x="5236" y="11417"/>
                  <a:pt x="5328" y="11297"/>
                </a:cubicBezTo>
                <a:cubicBezTo>
                  <a:pt x="5364" y="11248"/>
                  <a:pt x="5387" y="11191"/>
                  <a:pt x="5419" y="11133"/>
                </a:cubicBezTo>
                <a:cubicBezTo>
                  <a:pt x="5444" y="11178"/>
                  <a:pt x="5465" y="11215"/>
                  <a:pt x="5485" y="11253"/>
                </a:cubicBezTo>
                <a:cubicBezTo>
                  <a:pt x="5503" y="11287"/>
                  <a:pt x="5522" y="11305"/>
                  <a:pt x="5543" y="11305"/>
                </a:cubicBezTo>
                <a:cubicBezTo>
                  <a:pt x="5560" y="11305"/>
                  <a:pt x="5578" y="11294"/>
                  <a:pt x="5598" y="11271"/>
                </a:cubicBezTo>
                <a:cubicBezTo>
                  <a:pt x="5671" y="11190"/>
                  <a:pt x="5740" y="11104"/>
                  <a:pt x="5805" y="11015"/>
                </a:cubicBezTo>
                <a:cubicBezTo>
                  <a:pt x="5869" y="10926"/>
                  <a:pt x="5946" y="10852"/>
                  <a:pt x="6038" y="10789"/>
                </a:cubicBezTo>
                <a:cubicBezTo>
                  <a:pt x="6111" y="10739"/>
                  <a:pt x="6176" y="10675"/>
                  <a:pt x="6234" y="10608"/>
                </a:cubicBezTo>
                <a:cubicBezTo>
                  <a:pt x="6279" y="10557"/>
                  <a:pt x="6304" y="10490"/>
                  <a:pt x="6346" y="10438"/>
                </a:cubicBezTo>
                <a:cubicBezTo>
                  <a:pt x="6392" y="10382"/>
                  <a:pt x="6453" y="10339"/>
                  <a:pt x="6500" y="10284"/>
                </a:cubicBezTo>
                <a:cubicBezTo>
                  <a:pt x="6556" y="10217"/>
                  <a:pt x="6598" y="10140"/>
                  <a:pt x="6655" y="10074"/>
                </a:cubicBezTo>
                <a:cubicBezTo>
                  <a:pt x="6749" y="9967"/>
                  <a:pt x="6852" y="9868"/>
                  <a:pt x="6948" y="9764"/>
                </a:cubicBezTo>
                <a:cubicBezTo>
                  <a:pt x="7024" y="9682"/>
                  <a:pt x="7097" y="9599"/>
                  <a:pt x="7173" y="9514"/>
                </a:cubicBezTo>
                <a:cubicBezTo>
                  <a:pt x="7178" y="9517"/>
                  <a:pt x="7184" y="9519"/>
                  <a:pt x="7190" y="9522"/>
                </a:cubicBezTo>
                <a:cubicBezTo>
                  <a:pt x="7158" y="9626"/>
                  <a:pt x="7134" y="9733"/>
                  <a:pt x="7093" y="9832"/>
                </a:cubicBezTo>
                <a:cubicBezTo>
                  <a:pt x="7037" y="9970"/>
                  <a:pt x="6969" y="10104"/>
                  <a:pt x="6901" y="10236"/>
                </a:cubicBezTo>
                <a:cubicBezTo>
                  <a:pt x="6834" y="10367"/>
                  <a:pt x="6764" y="10496"/>
                  <a:pt x="6690" y="10622"/>
                </a:cubicBezTo>
                <a:cubicBezTo>
                  <a:pt x="6604" y="10767"/>
                  <a:pt x="6511" y="10906"/>
                  <a:pt x="6421" y="11049"/>
                </a:cubicBezTo>
                <a:cubicBezTo>
                  <a:pt x="6416" y="11057"/>
                  <a:pt x="6411" y="11067"/>
                  <a:pt x="6407" y="11077"/>
                </a:cubicBezTo>
                <a:cubicBezTo>
                  <a:pt x="6376" y="11149"/>
                  <a:pt x="6383" y="11166"/>
                  <a:pt x="6463" y="11194"/>
                </a:cubicBezTo>
                <a:cubicBezTo>
                  <a:pt x="6466" y="11292"/>
                  <a:pt x="6392" y="11358"/>
                  <a:pt x="6351" y="11437"/>
                </a:cubicBezTo>
                <a:cubicBezTo>
                  <a:pt x="6335" y="11469"/>
                  <a:pt x="6310" y="11497"/>
                  <a:pt x="6291" y="11528"/>
                </a:cubicBezTo>
                <a:cubicBezTo>
                  <a:pt x="6260" y="11576"/>
                  <a:pt x="6249" y="11626"/>
                  <a:pt x="6242" y="11687"/>
                </a:cubicBezTo>
                <a:cubicBezTo>
                  <a:pt x="6232" y="11782"/>
                  <a:pt x="6193" y="11874"/>
                  <a:pt x="6157" y="11965"/>
                </a:cubicBezTo>
                <a:cubicBezTo>
                  <a:pt x="6135" y="12022"/>
                  <a:pt x="6092" y="12069"/>
                  <a:pt x="6069" y="12125"/>
                </a:cubicBezTo>
                <a:cubicBezTo>
                  <a:pt x="6043" y="12188"/>
                  <a:pt x="6061" y="12208"/>
                  <a:pt x="6129" y="12217"/>
                </a:cubicBezTo>
                <a:cubicBezTo>
                  <a:pt x="6159" y="12220"/>
                  <a:pt x="6187" y="12227"/>
                  <a:pt x="6227" y="12235"/>
                </a:cubicBezTo>
                <a:cubicBezTo>
                  <a:pt x="6196" y="12292"/>
                  <a:pt x="6175" y="12343"/>
                  <a:pt x="6145" y="12389"/>
                </a:cubicBezTo>
                <a:cubicBezTo>
                  <a:pt x="6083" y="12486"/>
                  <a:pt x="6021" y="12582"/>
                  <a:pt x="5955" y="12677"/>
                </a:cubicBezTo>
                <a:cubicBezTo>
                  <a:pt x="5920" y="12727"/>
                  <a:pt x="5877" y="12773"/>
                  <a:pt x="5841" y="12822"/>
                </a:cubicBezTo>
                <a:cubicBezTo>
                  <a:pt x="5812" y="12862"/>
                  <a:pt x="5779" y="12904"/>
                  <a:pt x="5841" y="12949"/>
                </a:cubicBezTo>
                <a:cubicBezTo>
                  <a:pt x="5850" y="12955"/>
                  <a:pt x="5845" y="12991"/>
                  <a:pt x="5837" y="13010"/>
                </a:cubicBezTo>
                <a:cubicBezTo>
                  <a:pt x="5795" y="13125"/>
                  <a:pt x="5749" y="13239"/>
                  <a:pt x="5704" y="13355"/>
                </a:cubicBezTo>
                <a:cubicBezTo>
                  <a:pt x="5696" y="13377"/>
                  <a:pt x="5691" y="13400"/>
                  <a:pt x="5691" y="13423"/>
                </a:cubicBezTo>
                <a:cubicBezTo>
                  <a:pt x="5691" y="13503"/>
                  <a:pt x="5713" y="13583"/>
                  <a:pt x="5813" y="13583"/>
                </a:cubicBezTo>
                <a:cubicBezTo>
                  <a:pt x="5823" y="13583"/>
                  <a:pt x="5834" y="13582"/>
                  <a:pt x="5845" y="13580"/>
                </a:cubicBezTo>
                <a:cubicBezTo>
                  <a:pt x="5862" y="13577"/>
                  <a:pt x="5878" y="13578"/>
                  <a:pt x="5899" y="13577"/>
                </a:cubicBezTo>
                <a:lnTo>
                  <a:pt x="5899" y="13577"/>
                </a:lnTo>
                <a:cubicBezTo>
                  <a:pt x="5897" y="13604"/>
                  <a:pt x="5892" y="13627"/>
                  <a:pt x="5890" y="13649"/>
                </a:cubicBezTo>
                <a:cubicBezTo>
                  <a:pt x="5883" y="13735"/>
                  <a:pt x="5863" y="13815"/>
                  <a:pt x="5876" y="13905"/>
                </a:cubicBezTo>
                <a:cubicBezTo>
                  <a:pt x="5888" y="13994"/>
                  <a:pt x="5845" y="14092"/>
                  <a:pt x="5825" y="14185"/>
                </a:cubicBezTo>
                <a:cubicBezTo>
                  <a:pt x="5820" y="14206"/>
                  <a:pt x="5810" y="14226"/>
                  <a:pt x="5806" y="14247"/>
                </a:cubicBezTo>
                <a:cubicBezTo>
                  <a:pt x="5794" y="14314"/>
                  <a:pt x="5804" y="14329"/>
                  <a:pt x="5876" y="14344"/>
                </a:cubicBezTo>
                <a:lnTo>
                  <a:pt x="5830" y="14591"/>
                </a:lnTo>
                <a:cubicBezTo>
                  <a:pt x="5816" y="14659"/>
                  <a:pt x="5792" y="14729"/>
                  <a:pt x="5792" y="14796"/>
                </a:cubicBezTo>
                <a:cubicBezTo>
                  <a:pt x="5792" y="14872"/>
                  <a:pt x="5806" y="14906"/>
                  <a:pt x="5848" y="14906"/>
                </a:cubicBezTo>
                <a:cubicBezTo>
                  <a:pt x="5865" y="14906"/>
                  <a:pt x="5886" y="14900"/>
                  <a:pt x="5913" y="14889"/>
                </a:cubicBezTo>
                <a:cubicBezTo>
                  <a:pt x="6017" y="14847"/>
                  <a:pt x="6120" y="14801"/>
                  <a:pt x="6223" y="14755"/>
                </a:cubicBezTo>
                <a:cubicBezTo>
                  <a:pt x="6252" y="14744"/>
                  <a:pt x="6280" y="14731"/>
                  <a:pt x="6309" y="14718"/>
                </a:cubicBezTo>
                <a:cubicBezTo>
                  <a:pt x="6338" y="14782"/>
                  <a:pt x="6354" y="14810"/>
                  <a:pt x="6384" y="14810"/>
                </a:cubicBezTo>
                <a:cubicBezTo>
                  <a:pt x="6405" y="14810"/>
                  <a:pt x="6431" y="14797"/>
                  <a:pt x="6473" y="14775"/>
                </a:cubicBezTo>
                <a:cubicBezTo>
                  <a:pt x="6598" y="14707"/>
                  <a:pt x="6721" y="14635"/>
                  <a:pt x="6845" y="14565"/>
                </a:cubicBezTo>
                <a:cubicBezTo>
                  <a:pt x="6860" y="14558"/>
                  <a:pt x="6875" y="14550"/>
                  <a:pt x="6892" y="14542"/>
                </a:cubicBezTo>
                <a:lnTo>
                  <a:pt x="6892" y="14542"/>
                </a:lnTo>
                <a:cubicBezTo>
                  <a:pt x="6871" y="14715"/>
                  <a:pt x="6854" y="14884"/>
                  <a:pt x="6830" y="15053"/>
                </a:cubicBezTo>
                <a:cubicBezTo>
                  <a:pt x="6820" y="15127"/>
                  <a:pt x="6802" y="15202"/>
                  <a:pt x="6782" y="15275"/>
                </a:cubicBezTo>
                <a:cubicBezTo>
                  <a:pt x="6757" y="15363"/>
                  <a:pt x="6725" y="15450"/>
                  <a:pt x="6699" y="15537"/>
                </a:cubicBezTo>
                <a:cubicBezTo>
                  <a:pt x="6690" y="15564"/>
                  <a:pt x="6689" y="15593"/>
                  <a:pt x="6687" y="15620"/>
                </a:cubicBezTo>
                <a:cubicBezTo>
                  <a:pt x="6685" y="15670"/>
                  <a:pt x="6699" y="15706"/>
                  <a:pt x="6752" y="15706"/>
                </a:cubicBezTo>
                <a:cubicBezTo>
                  <a:pt x="6757" y="15706"/>
                  <a:pt x="6762" y="15706"/>
                  <a:pt x="6767" y="15705"/>
                </a:cubicBezTo>
                <a:cubicBezTo>
                  <a:pt x="6771" y="15704"/>
                  <a:pt x="6774" y="15704"/>
                  <a:pt x="6778" y="15704"/>
                </a:cubicBezTo>
                <a:cubicBezTo>
                  <a:pt x="6794" y="15704"/>
                  <a:pt x="6809" y="15709"/>
                  <a:pt x="6830" y="15712"/>
                </a:cubicBezTo>
                <a:cubicBezTo>
                  <a:pt x="6829" y="15738"/>
                  <a:pt x="6829" y="15762"/>
                  <a:pt x="6826" y="15783"/>
                </a:cubicBezTo>
                <a:cubicBezTo>
                  <a:pt x="6804" y="15939"/>
                  <a:pt x="6783" y="16096"/>
                  <a:pt x="6761" y="16251"/>
                </a:cubicBezTo>
                <a:cubicBezTo>
                  <a:pt x="6758" y="16272"/>
                  <a:pt x="6754" y="16292"/>
                  <a:pt x="6753" y="16314"/>
                </a:cubicBezTo>
                <a:cubicBezTo>
                  <a:pt x="6749" y="16402"/>
                  <a:pt x="6758" y="16413"/>
                  <a:pt x="6845" y="16428"/>
                </a:cubicBezTo>
                <a:cubicBezTo>
                  <a:pt x="6854" y="16544"/>
                  <a:pt x="6859" y="16660"/>
                  <a:pt x="6870" y="16776"/>
                </a:cubicBezTo>
                <a:cubicBezTo>
                  <a:pt x="6875" y="16830"/>
                  <a:pt x="6891" y="16884"/>
                  <a:pt x="6908" y="16937"/>
                </a:cubicBezTo>
                <a:cubicBezTo>
                  <a:pt x="6922" y="16975"/>
                  <a:pt x="6945" y="16992"/>
                  <a:pt x="6976" y="16992"/>
                </a:cubicBezTo>
                <a:cubicBezTo>
                  <a:pt x="6990" y="16992"/>
                  <a:pt x="7005" y="16989"/>
                  <a:pt x="7021" y="16983"/>
                </a:cubicBezTo>
                <a:cubicBezTo>
                  <a:pt x="7225" y="16907"/>
                  <a:pt x="7428" y="16833"/>
                  <a:pt x="7631" y="16758"/>
                </a:cubicBezTo>
                <a:cubicBezTo>
                  <a:pt x="7643" y="16754"/>
                  <a:pt x="7656" y="16752"/>
                  <a:pt x="7664" y="16750"/>
                </a:cubicBezTo>
                <a:cubicBezTo>
                  <a:pt x="7677" y="16902"/>
                  <a:pt x="7687" y="17050"/>
                  <a:pt x="7700" y="17197"/>
                </a:cubicBezTo>
                <a:cubicBezTo>
                  <a:pt x="7703" y="17217"/>
                  <a:pt x="7729" y="17236"/>
                  <a:pt x="7744" y="17255"/>
                </a:cubicBezTo>
                <a:cubicBezTo>
                  <a:pt x="7755" y="17271"/>
                  <a:pt x="7772" y="17285"/>
                  <a:pt x="7775" y="17302"/>
                </a:cubicBezTo>
                <a:cubicBezTo>
                  <a:pt x="7788" y="17378"/>
                  <a:pt x="7795" y="17454"/>
                  <a:pt x="7806" y="17529"/>
                </a:cubicBezTo>
                <a:cubicBezTo>
                  <a:pt x="7813" y="17569"/>
                  <a:pt x="7818" y="17610"/>
                  <a:pt x="7831" y="17648"/>
                </a:cubicBezTo>
                <a:cubicBezTo>
                  <a:pt x="7858" y="17729"/>
                  <a:pt x="7883" y="17757"/>
                  <a:pt x="7952" y="17757"/>
                </a:cubicBezTo>
                <a:cubicBezTo>
                  <a:pt x="7969" y="17757"/>
                  <a:pt x="7989" y="17756"/>
                  <a:pt x="8012" y="17752"/>
                </a:cubicBezTo>
                <a:lnTo>
                  <a:pt x="8012" y="17752"/>
                </a:lnTo>
                <a:cubicBezTo>
                  <a:pt x="8012" y="17884"/>
                  <a:pt x="8019" y="18016"/>
                  <a:pt x="8011" y="18145"/>
                </a:cubicBezTo>
                <a:cubicBezTo>
                  <a:pt x="7998" y="18342"/>
                  <a:pt x="7971" y="18540"/>
                  <a:pt x="7954" y="18736"/>
                </a:cubicBezTo>
                <a:cubicBezTo>
                  <a:pt x="7946" y="18820"/>
                  <a:pt x="7945" y="18907"/>
                  <a:pt x="7950" y="18992"/>
                </a:cubicBezTo>
                <a:cubicBezTo>
                  <a:pt x="7952" y="19035"/>
                  <a:pt x="7968" y="19080"/>
                  <a:pt x="7988" y="19118"/>
                </a:cubicBezTo>
                <a:cubicBezTo>
                  <a:pt x="7998" y="19136"/>
                  <a:pt x="8011" y="19145"/>
                  <a:pt x="8024" y="19145"/>
                </a:cubicBezTo>
                <a:cubicBezTo>
                  <a:pt x="8038" y="19145"/>
                  <a:pt x="8052" y="19134"/>
                  <a:pt x="8060" y="19113"/>
                </a:cubicBezTo>
                <a:cubicBezTo>
                  <a:pt x="8091" y="19033"/>
                  <a:pt x="8161" y="18975"/>
                  <a:pt x="8171" y="18882"/>
                </a:cubicBezTo>
                <a:cubicBezTo>
                  <a:pt x="8174" y="18841"/>
                  <a:pt x="8215" y="18804"/>
                  <a:pt x="8237" y="18764"/>
                </a:cubicBezTo>
                <a:cubicBezTo>
                  <a:pt x="8367" y="18532"/>
                  <a:pt x="8493" y="18299"/>
                  <a:pt x="8626" y="18069"/>
                </a:cubicBezTo>
                <a:cubicBezTo>
                  <a:pt x="8664" y="18006"/>
                  <a:pt x="8721" y="17951"/>
                  <a:pt x="8775" y="17886"/>
                </a:cubicBezTo>
                <a:cubicBezTo>
                  <a:pt x="8791" y="17905"/>
                  <a:pt x="8811" y="17922"/>
                  <a:pt x="8824" y="17943"/>
                </a:cubicBezTo>
                <a:cubicBezTo>
                  <a:pt x="8843" y="17972"/>
                  <a:pt x="8864" y="17985"/>
                  <a:pt x="8887" y="17985"/>
                </a:cubicBezTo>
                <a:cubicBezTo>
                  <a:pt x="8905" y="17985"/>
                  <a:pt x="8924" y="17977"/>
                  <a:pt x="8943" y="17963"/>
                </a:cubicBezTo>
                <a:cubicBezTo>
                  <a:pt x="8979" y="17938"/>
                  <a:pt x="9020" y="17913"/>
                  <a:pt x="9045" y="17878"/>
                </a:cubicBezTo>
                <a:cubicBezTo>
                  <a:pt x="9151" y="17724"/>
                  <a:pt x="9264" y="17572"/>
                  <a:pt x="9326" y="17389"/>
                </a:cubicBezTo>
                <a:cubicBezTo>
                  <a:pt x="9352" y="17315"/>
                  <a:pt x="9402" y="17249"/>
                  <a:pt x="9442" y="17177"/>
                </a:cubicBezTo>
                <a:cubicBezTo>
                  <a:pt x="9529" y="17259"/>
                  <a:pt x="9619" y="17341"/>
                  <a:pt x="9709" y="17425"/>
                </a:cubicBezTo>
                <a:cubicBezTo>
                  <a:pt x="9729" y="17445"/>
                  <a:pt x="9747" y="17455"/>
                  <a:pt x="9767" y="17455"/>
                </a:cubicBezTo>
                <a:cubicBezTo>
                  <a:pt x="9783" y="17455"/>
                  <a:pt x="9800" y="17448"/>
                  <a:pt x="9820" y="17435"/>
                </a:cubicBezTo>
                <a:cubicBezTo>
                  <a:pt x="9901" y="17378"/>
                  <a:pt x="9943" y="17297"/>
                  <a:pt x="9979" y="17210"/>
                </a:cubicBezTo>
                <a:cubicBezTo>
                  <a:pt x="10017" y="17122"/>
                  <a:pt x="10054" y="17032"/>
                  <a:pt x="10089" y="16942"/>
                </a:cubicBezTo>
                <a:cubicBezTo>
                  <a:pt x="10103" y="16907"/>
                  <a:pt x="10111" y="16870"/>
                  <a:pt x="10123" y="16827"/>
                </a:cubicBezTo>
                <a:cubicBezTo>
                  <a:pt x="10139" y="16832"/>
                  <a:pt x="10157" y="16834"/>
                  <a:pt x="10175" y="16838"/>
                </a:cubicBezTo>
                <a:cubicBezTo>
                  <a:pt x="10196" y="16843"/>
                  <a:pt x="10213" y="16846"/>
                  <a:pt x="10227" y="16846"/>
                </a:cubicBezTo>
                <a:cubicBezTo>
                  <a:pt x="10262" y="16846"/>
                  <a:pt x="10276" y="16827"/>
                  <a:pt x="10292" y="16775"/>
                </a:cubicBezTo>
                <a:cubicBezTo>
                  <a:pt x="10329" y="16657"/>
                  <a:pt x="10384" y="16550"/>
                  <a:pt x="10463" y="16453"/>
                </a:cubicBezTo>
                <a:cubicBezTo>
                  <a:pt x="10486" y="16427"/>
                  <a:pt x="10487" y="16384"/>
                  <a:pt x="10497" y="16349"/>
                </a:cubicBezTo>
                <a:cubicBezTo>
                  <a:pt x="10542" y="16374"/>
                  <a:pt x="10589" y="16402"/>
                  <a:pt x="10638" y="16426"/>
                </a:cubicBezTo>
                <a:cubicBezTo>
                  <a:pt x="10652" y="16433"/>
                  <a:pt x="10666" y="16437"/>
                  <a:pt x="10678" y="16437"/>
                </a:cubicBezTo>
                <a:cubicBezTo>
                  <a:pt x="10702" y="16437"/>
                  <a:pt x="10723" y="16425"/>
                  <a:pt x="10739" y="16402"/>
                </a:cubicBezTo>
                <a:cubicBezTo>
                  <a:pt x="10764" y="16363"/>
                  <a:pt x="10787" y="16322"/>
                  <a:pt x="10806" y="16279"/>
                </a:cubicBezTo>
                <a:cubicBezTo>
                  <a:pt x="10844" y="16185"/>
                  <a:pt x="10880" y="16091"/>
                  <a:pt x="10918" y="15995"/>
                </a:cubicBezTo>
                <a:cubicBezTo>
                  <a:pt x="10920" y="15989"/>
                  <a:pt x="10924" y="15984"/>
                  <a:pt x="10924" y="15978"/>
                </a:cubicBezTo>
                <a:cubicBezTo>
                  <a:pt x="10926" y="15908"/>
                  <a:pt x="10935" y="15846"/>
                  <a:pt x="11002" y="15800"/>
                </a:cubicBezTo>
                <a:cubicBezTo>
                  <a:pt x="11024" y="15784"/>
                  <a:pt x="11016" y="15728"/>
                  <a:pt x="11023" y="15691"/>
                </a:cubicBezTo>
                <a:cubicBezTo>
                  <a:pt x="11031" y="15645"/>
                  <a:pt x="11037" y="15599"/>
                  <a:pt x="11046" y="15545"/>
                </a:cubicBezTo>
                <a:cubicBezTo>
                  <a:pt x="11159" y="15645"/>
                  <a:pt x="11259" y="15737"/>
                  <a:pt x="11365" y="15821"/>
                </a:cubicBezTo>
                <a:cubicBezTo>
                  <a:pt x="11370" y="15825"/>
                  <a:pt x="11376" y="15827"/>
                  <a:pt x="11384" y="15827"/>
                </a:cubicBezTo>
                <a:cubicBezTo>
                  <a:pt x="11402" y="15827"/>
                  <a:pt x="11425" y="15819"/>
                  <a:pt x="11442" y="15818"/>
                </a:cubicBezTo>
                <a:cubicBezTo>
                  <a:pt x="11568" y="15885"/>
                  <a:pt x="11696" y="15955"/>
                  <a:pt x="11825" y="16022"/>
                </a:cubicBezTo>
                <a:cubicBezTo>
                  <a:pt x="11829" y="16024"/>
                  <a:pt x="11834" y="16025"/>
                  <a:pt x="11839" y="16025"/>
                </a:cubicBezTo>
                <a:cubicBezTo>
                  <a:pt x="11852" y="16025"/>
                  <a:pt x="11868" y="16019"/>
                  <a:pt x="11878" y="16014"/>
                </a:cubicBezTo>
                <a:cubicBezTo>
                  <a:pt x="11936" y="15975"/>
                  <a:pt x="11974" y="15924"/>
                  <a:pt x="11990" y="15851"/>
                </a:cubicBezTo>
                <a:cubicBezTo>
                  <a:pt x="12004" y="15780"/>
                  <a:pt x="12032" y="15712"/>
                  <a:pt x="12055" y="15643"/>
                </a:cubicBezTo>
                <a:cubicBezTo>
                  <a:pt x="12065" y="15607"/>
                  <a:pt x="12073" y="15569"/>
                  <a:pt x="12082" y="15533"/>
                </a:cubicBezTo>
                <a:cubicBezTo>
                  <a:pt x="12100" y="15539"/>
                  <a:pt x="12115" y="15542"/>
                  <a:pt x="12128" y="15542"/>
                </a:cubicBezTo>
                <a:cubicBezTo>
                  <a:pt x="12161" y="15542"/>
                  <a:pt x="12179" y="15520"/>
                  <a:pt x="12186" y="15464"/>
                </a:cubicBezTo>
                <a:cubicBezTo>
                  <a:pt x="12209" y="15316"/>
                  <a:pt x="12221" y="15168"/>
                  <a:pt x="12238" y="15024"/>
                </a:cubicBezTo>
                <a:cubicBezTo>
                  <a:pt x="12278" y="15043"/>
                  <a:pt x="12330" y="15068"/>
                  <a:pt x="12384" y="15093"/>
                </a:cubicBezTo>
                <a:cubicBezTo>
                  <a:pt x="12402" y="15101"/>
                  <a:pt x="12419" y="15106"/>
                  <a:pt x="12434" y="15106"/>
                </a:cubicBezTo>
                <a:cubicBezTo>
                  <a:pt x="12465" y="15106"/>
                  <a:pt x="12488" y="15087"/>
                  <a:pt x="12500" y="15049"/>
                </a:cubicBezTo>
                <a:cubicBezTo>
                  <a:pt x="12529" y="14965"/>
                  <a:pt x="12555" y="14879"/>
                  <a:pt x="12564" y="14791"/>
                </a:cubicBezTo>
                <a:cubicBezTo>
                  <a:pt x="12576" y="14666"/>
                  <a:pt x="12574" y="14538"/>
                  <a:pt x="12574" y="14411"/>
                </a:cubicBezTo>
                <a:cubicBezTo>
                  <a:pt x="12574" y="14369"/>
                  <a:pt x="12564" y="14328"/>
                  <a:pt x="12559" y="14285"/>
                </a:cubicBezTo>
                <a:cubicBezTo>
                  <a:pt x="12627" y="14250"/>
                  <a:pt x="12633" y="14234"/>
                  <a:pt x="12598" y="14112"/>
                </a:cubicBezTo>
                <a:cubicBezTo>
                  <a:pt x="12574" y="14026"/>
                  <a:pt x="12540" y="13941"/>
                  <a:pt x="12519" y="13854"/>
                </a:cubicBezTo>
                <a:cubicBezTo>
                  <a:pt x="12499" y="13777"/>
                  <a:pt x="12489" y="13696"/>
                  <a:pt x="12474" y="13616"/>
                </a:cubicBezTo>
                <a:lnTo>
                  <a:pt x="12474" y="13616"/>
                </a:lnTo>
                <a:cubicBezTo>
                  <a:pt x="12536" y="13633"/>
                  <a:pt x="12597" y="13650"/>
                  <a:pt x="12656" y="13669"/>
                </a:cubicBezTo>
                <a:cubicBezTo>
                  <a:pt x="12668" y="13672"/>
                  <a:pt x="12678" y="13674"/>
                  <a:pt x="12688" y="13674"/>
                </a:cubicBezTo>
                <a:cubicBezTo>
                  <a:pt x="12721" y="13674"/>
                  <a:pt x="12742" y="13653"/>
                  <a:pt x="12745" y="13614"/>
                </a:cubicBezTo>
                <a:cubicBezTo>
                  <a:pt x="12751" y="13521"/>
                  <a:pt x="12751" y="13426"/>
                  <a:pt x="12751" y="13330"/>
                </a:cubicBezTo>
                <a:cubicBezTo>
                  <a:pt x="12751" y="13274"/>
                  <a:pt x="12752" y="13217"/>
                  <a:pt x="12744" y="13162"/>
                </a:cubicBezTo>
                <a:cubicBezTo>
                  <a:pt x="12719" y="13018"/>
                  <a:pt x="12690" y="12876"/>
                  <a:pt x="12664" y="12729"/>
                </a:cubicBezTo>
                <a:lnTo>
                  <a:pt x="12664" y="12729"/>
                </a:lnTo>
                <a:cubicBezTo>
                  <a:pt x="12668" y="12731"/>
                  <a:pt x="12680" y="12737"/>
                  <a:pt x="12690" y="12737"/>
                </a:cubicBezTo>
                <a:cubicBezTo>
                  <a:pt x="12691" y="12737"/>
                  <a:pt x="12692" y="12737"/>
                  <a:pt x="12693" y="12737"/>
                </a:cubicBezTo>
                <a:cubicBezTo>
                  <a:pt x="12711" y="12734"/>
                  <a:pt x="12737" y="12731"/>
                  <a:pt x="12747" y="12718"/>
                </a:cubicBezTo>
                <a:cubicBezTo>
                  <a:pt x="12761" y="12701"/>
                  <a:pt x="12771" y="12672"/>
                  <a:pt x="12768" y="12650"/>
                </a:cubicBezTo>
                <a:cubicBezTo>
                  <a:pt x="12766" y="12626"/>
                  <a:pt x="12749" y="12603"/>
                  <a:pt x="12737" y="12579"/>
                </a:cubicBezTo>
                <a:cubicBezTo>
                  <a:pt x="12680" y="12467"/>
                  <a:pt x="12669" y="12348"/>
                  <a:pt x="12664" y="12224"/>
                </a:cubicBezTo>
                <a:cubicBezTo>
                  <a:pt x="12656" y="12080"/>
                  <a:pt x="12632" y="11936"/>
                  <a:pt x="12623" y="11792"/>
                </a:cubicBezTo>
                <a:cubicBezTo>
                  <a:pt x="12621" y="11752"/>
                  <a:pt x="12637" y="11716"/>
                  <a:pt x="12580" y="11716"/>
                </a:cubicBezTo>
                <a:cubicBezTo>
                  <a:pt x="12578" y="11716"/>
                  <a:pt x="12577" y="11716"/>
                  <a:pt x="12575" y="11716"/>
                </a:cubicBezTo>
                <a:cubicBezTo>
                  <a:pt x="12616" y="11661"/>
                  <a:pt x="12612" y="11593"/>
                  <a:pt x="12570" y="11540"/>
                </a:cubicBezTo>
                <a:cubicBezTo>
                  <a:pt x="12560" y="11528"/>
                  <a:pt x="12559" y="11504"/>
                  <a:pt x="12555" y="11487"/>
                </a:cubicBezTo>
                <a:cubicBezTo>
                  <a:pt x="12544" y="11428"/>
                  <a:pt x="12536" y="11370"/>
                  <a:pt x="12524" y="11314"/>
                </a:cubicBezTo>
                <a:cubicBezTo>
                  <a:pt x="12513" y="11266"/>
                  <a:pt x="12497" y="11219"/>
                  <a:pt x="12480" y="11175"/>
                </a:cubicBezTo>
                <a:cubicBezTo>
                  <a:pt x="12473" y="11143"/>
                  <a:pt x="12477" y="11106"/>
                  <a:pt x="12461" y="11080"/>
                </a:cubicBezTo>
                <a:cubicBezTo>
                  <a:pt x="12442" y="11051"/>
                  <a:pt x="12524" y="11004"/>
                  <a:pt x="12461" y="11001"/>
                </a:cubicBezTo>
                <a:cubicBezTo>
                  <a:pt x="12453" y="10967"/>
                  <a:pt x="12436" y="10934"/>
                  <a:pt x="12446" y="10921"/>
                </a:cubicBezTo>
                <a:cubicBezTo>
                  <a:pt x="12478" y="10872"/>
                  <a:pt x="12446" y="10829"/>
                  <a:pt x="12448" y="10785"/>
                </a:cubicBezTo>
                <a:cubicBezTo>
                  <a:pt x="12454" y="10664"/>
                  <a:pt x="12469" y="10545"/>
                  <a:pt x="12483" y="10424"/>
                </a:cubicBezTo>
                <a:cubicBezTo>
                  <a:pt x="12485" y="10402"/>
                  <a:pt x="12490" y="10380"/>
                  <a:pt x="12508" y="10356"/>
                </a:cubicBezTo>
                <a:cubicBezTo>
                  <a:pt x="12544" y="10434"/>
                  <a:pt x="12580" y="10511"/>
                  <a:pt x="12615" y="10589"/>
                </a:cubicBezTo>
                <a:cubicBezTo>
                  <a:pt x="12667" y="10705"/>
                  <a:pt x="12716" y="10819"/>
                  <a:pt x="12768" y="10933"/>
                </a:cubicBezTo>
                <a:cubicBezTo>
                  <a:pt x="12804" y="11014"/>
                  <a:pt x="12834" y="11099"/>
                  <a:pt x="12878" y="11178"/>
                </a:cubicBezTo>
                <a:cubicBezTo>
                  <a:pt x="12961" y="11332"/>
                  <a:pt x="13058" y="11481"/>
                  <a:pt x="13138" y="11638"/>
                </a:cubicBezTo>
                <a:cubicBezTo>
                  <a:pt x="13202" y="11760"/>
                  <a:pt x="13250" y="11890"/>
                  <a:pt x="13306" y="12017"/>
                </a:cubicBezTo>
                <a:cubicBezTo>
                  <a:pt x="13320" y="12052"/>
                  <a:pt x="13333" y="12088"/>
                  <a:pt x="13354" y="12120"/>
                </a:cubicBezTo>
                <a:cubicBezTo>
                  <a:pt x="13364" y="12136"/>
                  <a:pt x="13389" y="12142"/>
                  <a:pt x="13413" y="12146"/>
                </a:cubicBezTo>
                <a:cubicBezTo>
                  <a:pt x="13467" y="12279"/>
                  <a:pt x="13557" y="12390"/>
                  <a:pt x="13652" y="12500"/>
                </a:cubicBezTo>
                <a:cubicBezTo>
                  <a:pt x="13688" y="12541"/>
                  <a:pt x="13713" y="12593"/>
                  <a:pt x="13743" y="12639"/>
                </a:cubicBezTo>
                <a:cubicBezTo>
                  <a:pt x="13750" y="12651"/>
                  <a:pt x="13754" y="12666"/>
                  <a:pt x="13763" y="12678"/>
                </a:cubicBezTo>
                <a:cubicBezTo>
                  <a:pt x="13793" y="12731"/>
                  <a:pt x="13819" y="12757"/>
                  <a:pt x="13847" y="12757"/>
                </a:cubicBezTo>
                <a:cubicBezTo>
                  <a:pt x="13872" y="12757"/>
                  <a:pt x="13898" y="12737"/>
                  <a:pt x="13929" y="12697"/>
                </a:cubicBezTo>
                <a:cubicBezTo>
                  <a:pt x="13937" y="12686"/>
                  <a:pt x="13945" y="12676"/>
                  <a:pt x="13948" y="12672"/>
                </a:cubicBezTo>
                <a:cubicBezTo>
                  <a:pt x="14040" y="12796"/>
                  <a:pt x="14138" y="12918"/>
                  <a:pt x="14220" y="13047"/>
                </a:cubicBezTo>
                <a:cubicBezTo>
                  <a:pt x="14279" y="13141"/>
                  <a:pt x="14319" y="13249"/>
                  <a:pt x="14366" y="13351"/>
                </a:cubicBezTo>
                <a:cubicBezTo>
                  <a:pt x="14377" y="13372"/>
                  <a:pt x="14383" y="13395"/>
                  <a:pt x="14395" y="13416"/>
                </a:cubicBezTo>
                <a:cubicBezTo>
                  <a:pt x="14426" y="13471"/>
                  <a:pt x="14447" y="13496"/>
                  <a:pt x="14476" y="13496"/>
                </a:cubicBezTo>
                <a:cubicBezTo>
                  <a:pt x="14497" y="13496"/>
                  <a:pt x="14522" y="13483"/>
                  <a:pt x="14560" y="13459"/>
                </a:cubicBezTo>
                <a:cubicBezTo>
                  <a:pt x="14629" y="13602"/>
                  <a:pt x="14752" y="13691"/>
                  <a:pt x="14875" y="13782"/>
                </a:cubicBezTo>
                <a:cubicBezTo>
                  <a:pt x="14911" y="13808"/>
                  <a:pt x="14942" y="13820"/>
                  <a:pt x="14971" y="13820"/>
                </a:cubicBezTo>
                <a:cubicBezTo>
                  <a:pt x="15013" y="13820"/>
                  <a:pt x="15049" y="13795"/>
                  <a:pt x="15086" y="13745"/>
                </a:cubicBezTo>
                <a:cubicBezTo>
                  <a:pt x="15122" y="13697"/>
                  <a:pt x="15159" y="13650"/>
                  <a:pt x="15191" y="13601"/>
                </a:cubicBezTo>
                <a:cubicBezTo>
                  <a:pt x="15216" y="13560"/>
                  <a:pt x="15235" y="13514"/>
                  <a:pt x="15255" y="13472"/>
                </a:cubicBezTo>
                <a:cubicBezTo>
                  <a:pt x="15340" y="13627"/>
                  <a:pt x="15496" y="13719"/>
                  <a:pt x="15621" y="13843"/>
                </a:cubicBezTo>
                <a:cubicBezTo>
                  <a:pt x="15710" y="13932"/>
                  <a:pt x="15793" y="14030"/>
                  <a:pt x="15879" y="14124"/>
                </a:cubicBezTo>
                <a:cubicBezTo>
                  <a:pt x="15934" y="14184"/>
                  <a:pt x="15967" y="14215"/>
                  <a:pt x="15999" y="14215"/>
                </a:cubicBezTo>
                <a:cubicBezTo>
                  <a:pt x="16031" y="14215"/>
                  <a:pt x="16062" y="14182"/>
                  <a:pt x="16114" y="14115"/>
                </a:cubicBezTo>
                <a:cubicBezTo>
                  <a:pt x="16201" y="14199"/>
                  <a:pt x="16288" y="14280"/>
                  <a:pt x="16373" y="14364"/>
                </a:cubicBezTo>
                <a:cubicBezTo>
                  <a:pt x="16411" y="14402"/>
                  <a:pt x="16431" y="14420"/>
                  <a:pt x="16450" y="14420"/>
                </a:cubicBezTo>
                <a:cubicBezTo>
                  <a:pt x="16466" y="14420"/>
                  <a:pt x="16481" y="14407"/>
                  <a:pt x="16507" y="14384"/>
                </a:cubicBezTo>
                <a:cubicBezTo>
                  <a:pt x="16621" y="14468"/>
                  <a:pt x="16729" y="14558"/>
                  <a:pt x="16846" y="14633"/>
                </a:cubicBezTo>
                <a:cubicBezTo>
                  <a:pt x="16869" y="14648"/>
                  <a:pt x="16887" y="14655"/>
                  <a:pt x="16902" y="14655"/>
                </a:cubicBezTo>
                <a:cubicBezTo>
                  <a:pt x="16932" y="14655"/>
                  <a:pt x="16953" y="14629"/>
                  <a:pt x="16979" y="14579"/>
                </a:cubicBezTo>
                <a:cubicBezTo>
                  <a:pt x="17012" y="14514"/>
                  <a:pt x="17051" y="14452"/>
                  <a:pt x="17089" y="14385"/>
                </a:cubicBezTo>
                <a:cubicBezTo>
                  <a:pt x="17215" y="14496"/>
                  <a:pt x="17346" y="14610"/>
                  <a:pt x="17480" y="14728"/>
                </a:cubicBezTo>
                <a:cubicBezTo>
                  <a:pt x="17490" y="14713"/>
                  <a:pt x="17503" y="14699"/>
                  <a:pt x="17508" y="14692"/>
                </a:cubicBezTo>
                <a:cubicBezTo>
                  <a:pt x="17657" y="14764"/>
                  <a:pt x="17760" y="14910"/>
                  <a:pt x="17936" y="14933"/>
                </a:cubicBezTo>
                <a:cubicBezTo>
                  <a:pt x="17952" y="14935"/>
                  <a:pt x="17963" y="14937"/>
                  <a:pt x="17972" y="14937"/>
                </a:cubicBezTo>
                <a:cubicBezTo>
                  <a:pt x="17994" y="14937"/>
                  <a:pt x="17998" y="14927"/>
                  <a:pt x="18009" y="14890"/>
                </a:cubicBezTo>
                <a:cubicBezTo>
                  <a:pt x="18159" y="14997"/>
                  <a:pt x="18312" y="15104"/>
                  <a:pt x="18462" y="15213"/>
                </a:cubicBezTo>
                <a:cubicBezTo>
                  <a:pt x="18549" y="15276"/>
                  <a:pt x="18630" y="15346"/>
                  <a:pt x="18718" y="15407"/>
                </a:cubicBezTo>
                <a:cubicBezTo>
                  <a:pt x="18751" y="15429"/>
                  <a:pt x="18797" y="15434"/>
                  <a:pt x="18837" y="15449"/>
                </a:cubicBezTo>
                <a:cubicBezTo>
                  <a:pt x="18840" y="15412"/>
                  <a:pt x="18856" y="15369"/>
                  <a:pt x="18843" y="15337"/>
                </a:cubicBezTo>
                <a:cubicBezTo>
                  <a:pt x="18802" y="15222"/>
                  <a:pt x="18755" y="15108"/>
                  <a:pt x="18703" y="14997"/>
                </a:cubicBezTo>
                <a:cubicBezTo>
                  <a:pt x="18652" y="14884"/>
                  <a:pt x="18593" y="14775"/>
                  <a:pt x="18537" y="14663"/>
                </a:cubicBezTo>
                <a:lnTo>
                  <a:pt x="18555" y="14663"/>
                </a:lnTo>
                <a:cubicBezTo>
                  <a:pt x="18562" y="14641"/>
                  <a:pt x="18579" y="14615"/>
                  <a:pt x="18573" y="14599"/>
                </a:cubicBezTo>
                <a:cubicBezTo>
                  <a:pt x="18529" y="14488"/>
                  <a:pt x="18478" y="14381"/>
                  <a:pt x="18436" y="14272"/>
                </a:cubicBezTo>
                <a:cubicBezTo>
                  <a:pt x="18421" y="14237"/>
                  <a:pt x="18431" y="14195"/>
                  <a:pt x="18418" y="14160"/>
                </a:cubicBezTo>
                <a:cubicBezTo>
                  <a:pt x="18393" y="14091"/>
                  <a:pt x="18358" y="14025"/>
                  <a:pt x="18326" y="13953"/>
                </a:cubicBezTo>
                <a:lnTo>
                  <a:pt x="18368" y="13953"/>
                </a:lnTo>
                <a:cubicBezTo>
                  <a:pt x="18369" y="13953"/>
                  <a:pt x="18370" y="13953"/>
                  <a:pt x="18371" y="13953"/>
                </a:cubicBezTo>
                <a:cubicBezTo>
                  <a:pt x="18462" y="13953"/>
                  <a:pt x="18498" y="13914"/>
                  <a:pt x="18481" y="13822"/>
                </a:cubicBezTo>
                <a:cubicBezTo>
                  <a:pt x="18453" y="13676"/>
                  <a:pt x="18422" y="13532"/>
                  <a:pt x="18389" y="13388"/>
                </a:cubicBezTo>
                <a:cubicBezTo>
                  <a:pt x="18379" y="13345"/>
                  <a:pt x="18359" y="13305"/>
                  <a:pt x="18341" y="13258"/>
                </a:cubicBezTo>
                <a:lnTo>
                  <a:pt x="18341" y="13258"/>
                </a:lnTo>
                <a:cubicBezTo>
                  <a:pt x="18359" y="13259"/>
                  <a:pt x="18380" y="13261"/>
                  <a:pt x="18402" y="13262"/>
                </a:cubicBezTo>
                <a:cubicBezTo>
                  <a:pt x="18403" y="13262"/>
                  <a:pt x="18404" y="13262"/>
                  <a:pt x="18405" y="13262"/>
                </a:cubicBezTo>
                <a:cubicBezTo>
                  <a:pt x="18451" y="13262"/>
                  <a:pt x="18471" y="13237"/>
                  <a:pt x="18451" y="13196"/>
                </a:cubicBezTo>
                <a:cubicBezTo>
                  <a:pt x="18426" y="13143"/>
                  <a:pt x="18391" y="13093"/>
                  <a:pt x="18366" y="13040"/>
                </a:cubicBezTo>
                <a:cubicBezTo>
                  <a:pt x="18338" y="12982"/>
                  <a:pt x="18311" y="12922"/>
                  <a:pt x="18292" y="12860"/>
                </a:cubicBezTo>
                <a:cubicBezTo>
                  <a:pt x="18257" y="12747"/>
                  <a:pt x="18227" y="12632"/>
                  <a:pt x="18198" y="12529"/>
                </a:cubicBezTo>
                <a:cubicBezTo>
                  <a:pt x="18323" y="12481"/>
                  <a:pt x="18452" y="12435"/>
                  <a:pt x="18580" y="12384"/>
                </a:cubicBezTo>
                <a:cubicBezTo>
                  <a:pt x="18599" y="12377"/>
                  <a:pt x="18622" y="12343"/>
                  <a:pt x="18620" y="12325"/>
                </a:cubicBezTo>
                <a:cubicBezTo>
                  <a:pt x="18606" y="12240"/>
                  <a:pt x="18584" y="12156"/>
                  <a:pt x="18563" y="12066"/>
                </a:cubicBezTo>
                <a:cubicBezTo>
                  <a:pt x="18604" y="12043"/>
                  <a:pt x="18606" y="12029"/>
                  <a:pt x="18564" y="11971"/>
                </a:cubicBezTo>
                <a:cubicBezTo>
                  <a:pt x="18517" y="11903"/>
                  <a:pt x="18473" y="11831"/>
                  <a:pt x="18416" y="11744"/>
                </a:cubicBezTo>
                <a:cubicBezTo>
                  <a:pt x="18502" y="11716"/>
                  <a:pt x="18511" y="11695"/>
                  <a:pt x="18454" y="11631"/>
                </a:cubicBezTo>
                <a:cubicBezTo>
                  <a:pt x="18368" y="11529"/>
                  <a:pt x="18276" y="11432"/>
                  <a:pt x="18190" y="11330"/>
                </a:cubicBezTo>
                <a:cubicBezTo>
                  <a:pt x="18164" y="11299"/>
                  <a:pt x="18148" y="11260"/>
                  <a:pt x="18128" y="11226"/>
                </a:cubicBezTo>
                <a:cubicBezTo>
                  <a:pt x="18193" y="11215"/>
                  <a:pt x="18251" y="11205"/>
                  <a:pt x="18307" y="11194"/>
                </a:cubicBezTo>
                <a:cubicBezTo>
                  <a:pt x="18359" y="11185"/>
                  <a:pt x="18373" y="11152"/>
                  <a:pt x="18353" y="11108"/>
                </a:cubicBezTo>
                <a:cubicBezTo>
                  <a:pt x="18338" y="11070"/>
                  <a:pt x="18318" y="11029"/>
                  <a:pt x="18290" y="11000"/>
                </a:cubicBezTo>
                <a:cubicBezTo>
                  <a:pt x="18172" y="10890"/>
                  <a:pt x="18100" y="10747"/>
                  <a:pt x="18013" y="10614"/>
                </a:cubicBezTo>
                <a:cubicBezTo>
                  <a:pt x="17943" y="10510"/>
                  <a:pt x="17855" y="10420"/>
                  <a:pt x="17773" y="10326"/>
                </a:cubicBezTo>
                <a:cubicBezTo>
                  <a:pt x="17740" y="10286"/>
                  <a:pt x="17699" y="10253"/>
                  <a:pt x="17669" y="10224"/>
                </a:cubicBezTo>
                <a:cubicBezTo>
                  <a:pt x="17756" y="10207"/>
                  <a:pt x="17849" y="10190"/>
                  <a:pt x="17941" y="10168"/>
                </a:cubicBezTo>
                <a:cubicBezTo>
                  <a:pt x="18007" y="10151"/>
                  <a:pt x="18072" y="10129"/>
                  <a:pt x="18136" y="10109"/>
                </a:cubicBezTo>
                <a:cubicBezTo>
                  <a:pt x="18208" y="10087"/>
                  <a:pt x="18213" y="10075"/>
                  <a:pt x="18188" y="10006"/>
                </a:cubicBezTo>
                <a:cubicBezTo>
                  <a:pt x="18183" y="9995"/>
                  <a:pt x="18179" y="9982"/>
                  <a:pt x="18172" y="9964"/>
                </a:cubicBezTo>
                <a:lnTo>
                  <a:pt x="18172" y="9964"/>
                </a:lnTo>
                <a:cubicBezTo>
                  <a:pt x="18184" y="9965"/>
                  <a:pt x="18196" y="9966"/>
                  <a:pt x="18207" y="9966"/>
                </a:cubicBezTo>
                <a:cubicBezTo>
                  <a:pt x="18324" y="9966"/>
                  <a:pt x="18407" y="9884"/>
                  <a:pt x="18507" y="9848"/>
                </a:cubicBezTo>
                <a:cubicBezTo>
                  <a:pt x="18519" y="9842"/>
                  <a:pt x="18532" y="9809"/>
                  <a:pt x="18527" y="9795"/>
                </a:cubicBezTo>
                <a:cubicBezTo>
                  <a:pt x="18493" y="9699"/>
                  <a:pt x="18462" y="9604"/>
                  <a:pt x="18419" y="9512"/>
                </a:cubicBezTo>
                <a:cubicBezTo>
                  <a:pt x="18398" y="9465"/>
                  <a:pt x="18352" y="9429"/>
                  <a:pt x="18308" y="9377"/>
                </a:cubicBezTo>
                <a:lnTo>
                  <a:pt x="18308" y="9377"/>
                </a:lnTo>
                <a:cubicBezTo>
                  <a:pt x="18309" y="9377"/>
                  <a:pt x="18311" y="9377"/>
                  <a:pt x="18313" y="9377"/>
                </a:cubicBezTo>
                <a:cubicBezTo>
                  <a:pt x="18316" y="9377"/>
                  <a:pt x="18322" y="9376"/>
                  <a:pt x="18326" y="9374"/>
                </a:cubicBezTo>
                <a:cubicBezTo>
                  <a:pt x="18399" y="9336"/>
                  <a:pt x="18400" y="9297"/>
                  <a:pt x="18337" y="9244"/>
                </a:cubicBezTo>
                <a:cubicBezTo>
                  <a:pt x="18250" y="9167"/>
                  <a:pt x="18164" y="9087"/>
                  <a:pt x="18077" y="9010"/>
                </a:cubicBezTo>
                <a:cubicBezTo>
                  <a:pt x="18055" y="8991"/>
                  <a:pt x="18029" y="8977"/>
                  <a:pt x="18008" y="8962"/>
                </a:cubicBezTo>
                <a:cubicBezTo>
                  <a:pt x="18040" y="8935"/>
                  <a:pt x="18075" y="8906"/>
                  <a:pt x="18108" y="8878"/>
                </a:cubicBezTo>
                <a:cubicBezTo>
                  <a:pt x="18143" y="8848"/>
                  <a:pt x="18140" y="8822"/>
                  <a:pt x="18110" y="8787"/>
                </a:cubicBezTo>
                <a:cubicBezTo>
                  <a:pt x="17999" y="8660"/>
                  <a:pt x="17868" y="8577"/>
                  <a:pt x="17701" y="8549"/>
                </a:cubicBezTo>
                <a:cubicBezTo>
                  <a:pt x="17693" y="8546"/>
                  <a:pt x="17683" y="8541"/>
                  <a:pt x="17670" y="8537"/>
                </a:cubicBezTo>
                <a:cubicBezTo>
                  <a:pt x="17673" y="8530"/>
                  <a:pt x="17674" y="8524"/>
                  <a:pt x="17677" y="8519"/>
                </a:cubicBezTo>
                <a:cubicBezTo>
                  <a:pt x="17690" y="8499"/>
                  <a:pt x="17704" y="8479"/>
                  <a:pt x="17717" y="8460"/>
                </a:cubicBezTo>
                <a:cubicBezTo>
                  <a:pt x="17696" y="8447"/>
                  <a:pt x="17677" y="8427"/>
                  <a:pt x="17655" y="8423"/>
                </a:cubicBezTo>
                <a:cubicBezTo>
                  <a:pt x="17544" y="8403"/>
                  <a:pt x="17461" y="8339"/>
                  <a:pt x="17386" y="8259"/>
                </a:cubicBezTo>
                <a:cubicBezTo>
                  <a:pt x="17364" y="8235"/>
                  <a:pt x="17338" y="8213"/>
                  <a:pt x="17317" y="8192"/>
                </a:cubicBezTo>
                <a:cubicBezTo>
                  <a:pt x="17367" y="8150"/>
                  <a:pt x="17416" y="8107"/>
                  <a:pt x="17468" y="8068"/>
                </a:cubicBezTo>
                <a:cubicBezTo>
                  <a:pt x="17508" y="8038"/>
                  <a:pt x="17498" y="8005"/>
                  <a:pt x="17474" y="7978"/>
                </a:cubicBezTo>
                <a:cubicBezTo>
                  <a:pt x="17366" y="7858"/>
                  <a:pt x="17247" y="7752"/>
                  <a:pt x="17088" y="7701"/>
                </a:cubicBezTo>
                <a:cubicBezTo>
                  <a:pt x="17029" y="7682"/>
                  <a:pt x="16974" y="7649"/>
                  <a:pt x="16891" y="7610"/>
                </a:cubicBezTo>
                <a:cubicBezTo>
                  <a:pt x="16916" y="7605"/>
                  <a:pt x="16938" y="7600"/>
                  <a:pt x="16958" y="7597"/>
                </a:cubicBezTo>
                <a:cubicBezTo>
                  <a:pt x="16932" y="7458"/>
                  <a:pt x="16803" y="7461"/>
                  <a:pt x="16718" y="7409"/>
                </a:cubicBezTo>
                <a:cubicBezTo>
                  <a:pt x="16613" y="7345"/>
                  <a:pt x="16496" y="7297"/>
                  <a:pt x="16387" y="7239"/>
                </a:cubicBezTo>
                <a:cubicBezTo>
                  <a:pt x="16273" y="7179"/>
                  <a:pt x="16157" y="7117"/>
                  <a:pt x="16048" y="7048"/>
                </a:cubicBezTo>
                <a:cubicBezTo>
                  <a:pt x="15975" y="7001"/>
                  <a:pt x="15911" y="6937"/>
                  <a:pt x="15843" y="6882"/>
                </a:cubicBezTo>
                <a:cubicBezTo>
                  <a:pt x="15818" y="6863"/>
                  <a:pt x="15793" y="6843"/>
                  <a:pt x="15760" y="6816"/>
                </a:cubicBezTo>
                <a:cubicBezTo>
                  <a:pt x="15782" y="6815"/>
                  <a:pt x="15797" y="6813"/>
                  <a:pt x="15810" y="6812"/>
                </a:cubicBezTo>
                <a:cubicBezTo>
                  <a:pt x="15900" y="6801"/>
                  <a:pt x="15991" y="6792"/>
                  <a:pt x="16081" y="6776"/>
                </a:cubicBezTo>
                <a:cubicBezTo>
                  <a:pt x="16157" y="6764"/>
                  <a:pt x="16230" y="6738"/>
                  <a:pt x="16306" y="6724"/>
                </a:cubicBezTo>
                <a:cubicBezTo>
                  <a:pt x="16418" y="6702"/>
                  <a:pt x="16531" y="6688"/>
                  <a:pt x="16643" y="6667"/>
                </a:cubicBezTo>
                <a:cubicBezTo>
                  <a:pt x="16665" y="6663"/>
                  <a:pt x="16686" y="6644"/>
                  <a:pt x="16706" y="6632"/>
                </a:cubicBezTo>
                <a:cubicBezTo>
                  <a:pt x="16695" y="6612"/>
                  <a:pt x="16681" y="6591"/>
                  <a:pt x="16670" y="6571"/>
                </a:cubicBezTo>
                <a:cubicBezTo>
                  <a:pt x="16752" y="6563"/>
                  <a:pt x="16837" y="6549"/>
                  <a:pt x="16876" y="6482"/>
                </a:cubicBezTo>
                <a:cubicBezTo>
                  <a:pt x="16938" y="6467"/>
                  <a:pt x="16986" y="6461"/>
                  <a:pt x="17031" y="6443"/>
                </a:cubicBezTo>
                <a:cubicBezTo>
                  <a:pt x="17117" y="6410"/>
                  <a:pt x="17200" y="6373"/>
                  <a:pt x="17279" y="6329"/>
                </a:cubicBezTo>
                <a:cubicBezTo>
                  <a:pt x="17348" y="6292"/>
                  <a:pt x="17349" y="6267"/>
                  <a:pt x="17310" y="6201"/>
                </a:cubicBezTo>
                <a:cubicBezTo>
                  <a:pt x="17278" y="6148"/>
                  <a:pt x="17250" y="6091"/>
                  <a:pt x="17220" y="6033"/>
                </a:cubicBezTo>
                <a:cubicBezTo>
                  <a:pt x="17415" y="5993"/>
                  <a:pt x="17593" y="5907"/>
                  <a:pt x="17765" y="5800"/>
                </a:cubicBezTo>
                <a:cubicBezTo>
                  <a:pt x="17807" y="5773"/>
                  <a:pt x="17861" y="5767"/>
                  <a:pt x="17904" y="5740"/>
                </a:cubicBezTo>
                <a:cubicBezTo>
                  <a:pt x="17984" y="5690"/>
                  <a:pt x="17984" y="5675"/>
                  <a:pt x="17926" y="5599"/>
                </a:cubicBezTo>
                <a:cubicBezTo>
                  <a:pt x="18032" y="5573"/>
                  <a:pt x="18135" y="5546"/>
                  <a:pt x="18238" y="5519"/>
                </a:cubicBezTo>
                <a:cubicBezTo>
                  <a:pt x="18262" y="5514"/>
                  <a:pt x="18287" y="5510"/>
                  <a:pt x="18312" y="5505"/>
                </a:cubicBezTo>
                <a:cubicBezTo>
                  <a:pt x="18353" y="5495"/>
                  <a:pt x="18384" y="5483"/>
                  <a:pt x="18360" y="5439"/>
                </a:cubicBezTo>
                <a:cubicBezTo>
                  <a:pt x="18415" y="5424"/>
                  <a:pt x="18470" y="5417"/>
                  <a:pt x="18519" y="5397"/>
                </a:cubicBezTo>
                <a:cubicBezTo>
                  <a:pt x="18667" y="5337"/>
                  <a:pt x="18815" y="5277"/>
                  <a:pt x="18959" y="5210"/>
                </a:cubicBezTo>
                <a:cubicBezTo>
                  <a:pt x="18996" y="5193"/>
                  <a:pt x="19022" y="5151"/>
                  <a:pt x="19053" y="5121"/>
                </a:cubicBezTo>
                <a:cubicBezTo>
                  <a:pt x="19015" y="5097"/>
                  <a:pt x="18979" y="5057"/>
                  <a:pt x="18939" y="5052"/>
                </a:cubicBezTo>
                <a:cubicBezTo>
                  <a:pt x="18791" y="5035"/>
                  <a:pt x="18643" y="5030"/>
                  <a:pt x="18495" y="5022"/>
                </a:cubicBezTo>
                <a:cubicBezTo>
                  <a:pt x="18480" y="5022"/>
                  <a:pt x="18462" y="5027"/>
                  <a:pt x="18436" y="5031"/>
                </a:cubicBezTo>
                <a:cubicBezTo>
                  <a:pt x="18468" y="4966"/>
                  <a:pt x="18424" y="4965"/>
                  <a:pt x="18385" y="4958"/>
                </a:cubicBezTo>
                <a:cubicBezTo>
                  <a:pt x="18216" y="4925"/>
                  <a:pt x="18045" y="4894"/>
                  <a:pt x="17869" y="4862"/>
                </a:cubicBezTo>
                <a:cubicBezTo>
                  <a:pt x="17914" y="4804"/>
                  <a:pt x="17884" y="4766"/>
                  <a:pt x="17834" y="4747"/>
                </a:cubicBezTo>
                <a:cubicBezTo>
                  <a:pt x="17758" y="4717"/>
                  <a:pt x="17678" y="4691"/>
                  <a:pt x="17598" y="4670"/>
                </a:cubicBezTo>
                <a:cubicBezTo>
                  <a:pt x="17513" y="4648"/>
                  <a:pt x="17425" y="4631"/>
                  <a:pt x="17338" y="4617"/>
                </a:cubicBezTo>
                <a:cubicBezTo>
                  <a:pt x="17266" y="4606"/>
                  <a:pt x="17191" y="4603"/>
                  <a:pt x="17114" y="4595"/>
                </a:cubicBezTo>
                <a:cubicBezTo>
                  <a:pt x="17139" y="4563"/>
                  <a:pt x="17166" y="4521"/>
                  <a:pt x="17202" y="4488"/>
                </a:cubicBezTo>
                <a:cubicBezTo>
                  <a:pt x="17246" y="4451"/>
                  <a:pt x="17226" y="4423"/>
                  <a:pt x="17196" y="4401"/>
                </a:cubicBezTo>
                <a:cubicBezTo>
                  <a:pt x="17154" y="4370"/>
                  <a:pt x="17108" y="4338"/>
                  <a:pt x="17060" y="4322"/>
                </a:cubicBezTo>
                <a:cubicBezTo>
                  <a:pt x="16918" y="4277"/>
                  <a:pt x="16775" y="4239"/>
                  <a:pt x="16631" y="4200"/>
                </a:cubicBezTo>
                <a:cubicBezTo>
                  <a:pt x="16618" y="4197"/>
                  <a:pt x="16603" y="4196"/>
                  <a:pt x="16589" y="4196"/>
                </a:cubicBezTo>
                <a:cubicBezTo>
                  <a:pt x="16568" y="4196"/>
                  <a:pt x="16546" y="4198"/>
                  <a:pt x="16525" y="4198"/>
                </a:cubicBezTo>
                <a:cubicBezTo>
                  <a:pt x="16543" y="4166"/>
                  <a:pt x="16562" y="4131"/>
                  <a:pt x="16582" y="4095"/>
                </a:cubicBezTo>
                <a:cubicBezTo>
                  <a:pt x="16609" y="4044"/>
                  <a:pt x="16599" y="4008"/>
                  <a:pt x="16542" y="3997"/>
                </a:cubicBezTo>
                <a:cubicBezTo>
                  <a:pt x="16460" y="3983"/>
                  <a:pt x="16377" y="3982"/>
                  <a:pt x="16295" y="3971"/>
                </a:cubicBezTo>
                <a:cubicBezTo>
                  <a:pt x="16229" y="3961"/>
                  <a:pt x="16163" y="3942"/>
                  <a:pt x="16096" y="3937"/>
                </a:cubicBezTo>
                <a:cubicBezTo>
                  <a:pt x="16011" y="3929"/>
                  <a:pt x="15931" y="3894"/>
                  <a:pt x="15848" y="3875"/>
                </a:cubicBezTo>
                <a:cubicBezTo>
                  <a:pt x="15843" y="3874"/>
                  <a:pt x="15837" y="3873"/>
                  <a:pt x="15832" y="3873"/>
                </a:cubicBezTo>
                <a:cubicBezTo>
                  <a:pt x="15822" y="3873"/>
                  <a:pt x="15812" y="3874"/>
                  <a:pt x="15803" y="3874"/>
                </a:cubicBezTo>
                <a:cubicBezTo>
                  <a:pt x="15795" y="3874"/>
                  <a:pt x="15787" y="3874"/>
                  <a:pt x="15780" y="3871"/>
                </a:cubicBezTo>
                <a:cubicBezTo>
                  <a:pt x="15766" y="3866"/>
                  <a:pt x="15759" y="3844"/>
                  <a:pt x="15746" y="3829"/>
                </a:cubicBezTo>
                <a:cubicBezTo>
                  <a:pt x="15789" y="3802"/>
                  <a:pt x="15793" y="3763"/>
                  <a:pt x="15781" y="3719"/>
                </a:cubicBezTo>
                <a:cubicBezTo>
                  <a:pt x="15780" y="3715"/>
                  <a:pt x="15789" y="3709"/>
                  <a:pt x="15792" y="3704"/>
                </a:cubicBezTo>
                <a:cubicBezTo>
                  <a:pt x="15802" y="3684"/>
                  <a:pt x="15811" y="3665"/>
                  <a:pt x="15811" y="3642"/>
                </a:cubicBezTo>
                <a:cubicBezTo>
                  <a:pt x="15823" y="3624"/>
                  <a:pt x="15842" y="3608"/>
                  <a:pt x="15849" y="3590"/>
                </a:cubicBezTo>
                <a:cubicBezTo>
                  <a:pt x="15879" y="3514"/>
                  <a:pt x="15911" y="3438"/>
                  <a:pt x="15933" y="3359"/>
                </a:cubicBezTo>
                <a:cubicBezTo>
                  <a:pt x="15960" y="3263"/>
                  <a:pt x="15957" y="3256"/>
                  <a:pt x="15856" y="3233"/>
                </a:cubicBezTo>
                <a:cubicBezTo>
                  <a:pt x="15746" y="3209"/>
                  <a:pt x="15633" y="3195"/>
                  <a:pt x="15518" y="3175"/>
                </a:cubicBezTo>
                <a:cubicBezTo>
                  <a:pt x="15512" y="3121"/>
                  <a:pt x="15509" y="3103"/>
                  <a:pt x="15477" y="3103"/>
                </a:cubicBezTo>
                <a:cubicBezTo>
                  <a:pt x="15463" y="3103"/>
                  <a:pt x="15443" y="3107"/>
                  <a:pt x="15414" y="3112"/>
                </a:cubicBezTo>
                <a:cubicBezTo>
                  <a:pt x="15362" y="3123"/>
                  <a:pt x="15309" y="3135"/>
                  <a:pt x="15260" y="3151"/>
                </a:cubicBezTo>
                <a:cubicBezTo>
                  <a:pt x="15211" y="3166"/>
                  <a:pt x="15167" y="3187"/>
                  <a:pt x="15119" y="3206"/>
                </a:cubicBezTo>
                <a:cubicBezTo>
                  <a:pt x="15142" y="3145"/>
                  <a:pt x="15165" y="3084"/>
                  <a:pt x="15191" y="3019"/>
                </a:cubicBezTo>
                <a:cubicBezTo>
                  <a:pt x="15174" y="3014"/>
                  <a:pt x="15162" y="3010"/>
                  <a:pt x="15146" y="3004"/>
                </a:cubicBezTo>
                <a:cubicBezTo>
                  <a:pt x="15154" y="2995"/>
                  <a:pt x="15160" y="2988"/>
                  <a:pt x="15180" y="2963"/>
                </a:cubicBezTo>
                <a:cubicBezTo>
                  <a:pt x="15131" y="2961"/>
                  <a:pt x="15088" y="2954"/>
                  <a:pt x="15048" y="2954"/>
                </a:cubicBezTo>
                <a:cubicBezTo>
                  <a:pt x="15031" y="2954"/>
                  <a:pt x="15016" y="2955"/>
                  <a:pt x="15000" y="2958"/>
                </a:cubicBezTo>
                <a:cubicBezTo>
                  <a:pt x="14774" y="3006"/>
                  <a:pt x="14547" y="3057"/>
                  <a:pt x="14324" y="3122"/>
                </a:cubicBezTo>
                <a:cubicBezTo>
                  <a:pt x="14162" y="3169"/>
                  <a:pt x="14006" y="3241"/>
                  <a:pt x="13848" y="3302"/>
                </a:cubicBezTo>
                <a:cubicBezTo>
                  <a:pt x="13822" y="3312"/>
                  <a:pt x="13795" y="3320"/>
                  <a:pt x="13759" y="3334"/>
                </a:cubicBezTo>
                <a:cubicBezTo>
                  <a:pt x="13819" y="3245"/>
                  <a:pt x="13872" y="3169"/>
                  <a:pt x="13925" y="3089"/>
                </a:cubicBezTo>
                <a:cubicBezTo>
                  <a:pt x="13915" y="3082"/>
                  <a:pt x="13906" y="3075"/>
                  <a:pt x="13906" y="3075"/>
                </a:cubicBezTo>
                <a:lnTo>
                  <a:pt x="13906" y="3075"/>
                </a:lnTo>
                <a:cubicBezTo>
                  <a:pt x="13906" y="3075"/>
                  <a:pt x="13906" y="3075"/>
                  <a:pt x="13907" y="3075"/>
                </a:cubicBezTo>
                <a:cubicBezTo>
                  <a:pt x="13919" y="3024"/>
                  <a:pt x="13932" y="2979"/>
                  <a:pt x="13945" y="2929"/>
                </a:cubicBezTo>
                <a:lnTo>
                  <a:pt x="13907" y="2929"/>
                </a:lnTo>
                <a:cubicBezTo>
                  <a:pt x="13940" y="2815"/>
                  <a:pt x="13973" y="2701"/>
                  <a:pt x="14009" y="2587"/>
                </a:cubicBezTo>
                <a:cubicBezTo>
                  <a:pt x="14025" y="2536"/>
                  <a:pt x="14004" y="2520"/>
                  <a:pt x="13959" y="2505"/>
                </a:cubicBezTo>
                <a:cubicBezTo>
                  <a:pt x="13922" y="2494"/>
                  <a:pt x="13885" y="2490"/>
                  <a:pt x="13849" y="2490"/>
                </a:cubicBezTo>
                <a:cubicBezTo>
                  <a:pt x="13786" y="2490"/>
                  <a:pt x="13724" y="2502"/>
                  <a:pt x="13662" y="2511"/>
                </a:cubicBezTo>
                <a:cubicBezTo>
                  <a:pt x="13640" y="2514"/>
                  <a:pt x="13617" y="2521"/>
                  <a:pt x="13595" y="2521"/>
                </a:cubicBezTo>
                <a:cubicBezTo>
                  <a:pt x="13575" y="2521"/>
                  <a:pt x="13555" y="2515"/>
                  <a:pt x="13537" y="2495"/>
                </a:cubicBezTo>
                <a:cubicBezTo>
                  <a:pt x="13532" y="2490"/>
                  <a:pt x="13521" y="2488"/>
                  <a:pt x="13510" y="2488"/>
                </a:cubicBezTo>
                <a:cubicBezTo>
                  <a:pt x="13505" y="2488"/>
                  <a:pt x="13499" y="2488"/>
                  <a:pt x="13495" y="2489"/>
                </a:cubicBezTo>
                <a:cubicBezTo>
                  <a:pt x="13377" y="2500"/>
                  <a:pt x="13267" y="2536"/>
                  <a:pt x="13162" y="2602"/>
                </a:cubicBezTo>
                <a:cubicBezTo>
                  <a:pt x="13174" y="2612"/>
                  <a:pt x="13182" y="2620"/>
                  <a:pt x="13198" y="2631"/>
                </a:cubicBezTo>
                <a:cubicBezTo>
                  <a:pt x="13169" y="2633"/>
                  <a:pt x="13147" y="2633"/>
                  <a:pt x="13122" y="2634"/>
                </a:cubicBezTo>
                <a:cubicBezTo>
                  <a:pt x="13117" y="2594"/>
                  <a:pt x="13114" y="2554"/>
                  <a:pt x="13107" y="2516"/>
                </a:cubicBezTo>
                <a:cubicBezTo>
                  <a:pt x="13101" y="2473"/>
                  <a:pt x="13092" y="2453"/>
                  <a:pt x="13071" y="2453"/>
                </a:cubicBezTo>
                <a:cubicBezTo>
                  <a:pt x="13059" y="2453"/>
                  <a:pt x="13043" y="2460"/>
                  <a:pt x="13022" y="2471"/>
                </a:cubicBezTo>
                <a:cubicBezTo>
                  <a:pt x="12965" y="2502"/>
                  <a:pt x="12914" y="2541"/>
                  <a:pt x="12863" y="2579"/>
                </a:cubicBezTo>
                <a:cubicBezTo>
                  <a:pt x="12711" y="2696"/>
                  <a:pt x="12561" y="2813"/>
                  <a:pt x="12401" y="2934"/>
                </a:cubicBezTo>
                <a:cubicBezTo>
                  <a:pt x="12382" y="2880"/>
                  <a:pt x="12363" y="2835"/>
                  <a:pt x="12351" y="2788"/>
                </a:cubicBezTo>
                <a:cubicBezTo>
                  <a:pt x="12343" y="2757"/>
                  <a:pt x="12330" y="2742"/>
                  <a:pt x="12311" y="2742"/>
                </a:cubicBezTo>
                <a:cubicBezTo>
                  <a:pt x="12300" y="2742"/>
                  <a:pt x="12287" y="2747"/>
                  <a:pt x="12273" y="2756"/>
                </a:cubicBezTo>
                <a:cubicBezTo>
                  <a:pt x="12227" y="2784"/>
                  <a:pt x="12179" y="2809"/>
                  <a:pt x="12142" y="2846"/>
                </a:cubicBezTo>
                <a:cubicBezTo>
                  <a:pt x="12020" y="2967"/>
                  <a:pt x="11913" y="3099"/>
                  <a:pt x="11819" y="3245"/>
                </a:cubicBezTo>
                <a:cubicBezTo>
                  <a:pt x="11722" y="3394"/>
                  <a:pt x="11608" y="3533"/>
                  <a:pt x="11500" y="3674"/>
                </a:cubicBezTo>
                <a:cubicBezTo>
                  <a:pt x="11397" y="3809"/>
                  <a:pt x="11290" y="3942"/>
                  <a:pt x="11185" y="4075"/>
                </a:cubicBezTo>
                <a:cubicBezTo>
                  <a:pt x="11175" y="4090"/>
                  <a:pt x="11163" y="4101"/>
                  <a:pt x="11140" y="4110"/>
                </a:cubicBezTo>
                <a:cubicBezTo>
                  <a:pt x="11252" y="3660"/>
                  <a:pt x="11371" y="3211"/>
                  <a:pt x="11474" y="2759"/>
                </a:cubicBezTo>
                <a:cubicBezTo>
                  <a:pt x="11577" y="2309"/>
                  <a:pt x="11669" y="1856"/>
                  <a:pt x="11756" y="1403"/>
                </a:cubicBezTo>
                <a:cubicBezTo>
                  <a:pt x="11844" y="947"/>
                  <a:pt x="11898" y="485"/>
                  <a:pt x="11965" y="30"/>
                </a:cubicBezTo>
                <a:cubicBezTo>
                  <a:pt x="11869" y="20"/>
                  <a:pt x="11787" y="9"/>
                  <a:pt x="11706" y="1"/>
                </a:cubicBezTo>
                <a:cubicBezTo>
                  <a:pt x="11704" y="1"/>
                  <a:pt x="11703" y="1"/>
                  <a:pt x="11701" y="1"/>
                </a:cubicBezTo>
                <a:close/>
              </a:path>
            </a:pathLst>
          </a:custGeom>
          <a:solidFill>
            <a:srgbClr val="80B31A">
              <a:alpha val="50196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" name="Google Shape;164;p38"/>
          <p:cNvSpPr/>
          <p:nvPr/>
        </p:nvSpPr>
        <p:spPr>
          <a:xfrm>
            <a:off x="8355387" y="1701807"/>
            <a:ext cx="1119345" cy="979050"/>
          </a:xfrm>
          <a:custGeom>
            <a:avLst/>
            <a:gdLst/>
            <a:ahLst/>
            <a:cxnLst/>
            <a:rect l="l" t="t" r="r" b="b"/>
            <a:pathLst>
              <a:path w="37521" h="32821" extrusionOk="0">
                <a:moveTo>
                  <a:pt x="26707" y="0"/>
                </a:moveTo>
                <a:cubicBezTo>
                  <a:pt x="26685" y="0"/>
                  <a:pt x="26661" y="13"/>
                  <a:pt x="26641" y="39"/>
                </a:cubicBezTo>
                <a:cubicBezTo>
                  <a:pt x="26545" y="161"/>
                  <a:pt x="26394" y="228"/>
                  <a:pt x="26328" y="385"/>
                </a:cubicBezTo>
                <a:cubicBezTo>
                  <a:pt x="26298" y="456"/>
                  <a:pt x="26209" y="499"/>
                  <a:pt x="26148" y="559"/>
                </a:cubicBezTo>
                <a:cubicBezTo>
                  <a:pt x="25798" y="898"/>
                  <a:pt x="25454" y="1240"/>
                  <a:pt x="25100" y="1573"/>
                </a:cubicBezTo>
                <a:cubicBezTo>
                  <a:pt x="25000" y="1667"/>
                  <a:pt x="24872" y="1732"/>
                  <a:pt x="24744" y="1819"/>
                </a:cubicBezTo>
                <a:cubicBezTo>
                  <a:pt x="24724" y="1776"/>
                  <a:pt x="24701" y="1738"/>
                  <a:pt x="24688" y="1696"/>
                </a:cubicBezTo>
                <a:cubicBezTo>
                  <a:pt x="24665" y="1619"/>
                  <a:pt x="24621" y="1584"/>
                  <a:pt x="24562" y="1584"/>
                </a:cubicBezTo>
                <a:cubicBezTo>
                  <a:pt x="24540" y="1584"/>
                  <a:pt x="24516" y="1589"/>
                  <a:pt x="24490" y="1598"/>
                </a:cubicBezTo>
                <a:cubicBezTo>
                  <a:pt x="24413" y="1625"/>
                  <a:pt x="24327" y="1645"/>
                  <a:pt x="24266" y="1694"/>
                </a:cubicBezTo>
                <a:cubicBezTo>
                  <a:pt x="23997" y="1910"/>
                  <a:pt x="23720" y="2118"/>
                  <a:pt x="23515" y="2406"/>
                </a:cubicBezTo>
                <a:cubicBezTo>
                  <a:pt x="23432" y="2524"/>
                  <a:pt x="23308" y="2614"/>
                  <a:pt x="23200" y="2717"/>
                </a:cubicBezTo>
                <a:cubicBezTo>
                  <a:pt x="23090" y="2530"/>
                  <a:pt x="22973" y="2337"/>
                  <a:pt x="22862" y="2141"/>
                </a:cubicBezTo>
                <a:cubicBezTo>
                  <a:pt x="22829" y="2082"/>
                  <a:pt x="22792" y="2054"/>
                  <a:pt x="22740" y="2054"/>
                </a:cubicBezTo>
                <a:cubicBezTo>
                  <a:pt x="22719" y="2054"/>
                  <a:pt x="22696" y="2059"/>
                  <a:pt x="22670" y="2067"/>
                </a:cubicBezTo>
                <a:cubicBezTo>
                  <a:pt x="22500" y="2123"/>
                  <a:pt x="22383" y="2243"/>
                  <a:pt x="22274" y="2376"/>
                </a:cubicBezTo>
                <a:cubicBezTo>
                  <a:pt x="22162" y="2512"/>
                  <a:pt x="22052" y="2651"/>
                  <a:pt x="21943" y="2792"/>
                </a:cubicBezTo>
                <a:cubicBezTo>
                  <a:pt x="21900" y="2846"/>
                  <a:pt x="21866" y="2908"/>
                  <a:pt x="21822" y="2975"/>
                </a:cubicBezTo>
                <a:cubicBezTo>
                  <a:pt x="21796" y="2962"/>
                  <a:pt x="21765" y="2948"/>
                  <a:pt x="21737" y="2932"/>
                </a:cubicBezTo>
                <a:cubicBezTo>
                  <a:pt x="21685" y="2900"/>
                  <a:pt x="21648" y="2884"/>
                  <a:pt x="21616" y="2884"/>
                </a:cubicBezTo>
                <a:cubicBezTo>
                  <a:pt x="21574" y="2884"/>
                  <a:pt x="21543" y="2914"/>
                  <a:pt x="21498" y="2980"/>
                </a:cubicBezTo>
                <a:cubicBezTo>
                  <a:pt x="21370" y="3167"/>
                  <a:pt x="21220" y="3328"/>
                  <a:pt x="21029" y="3455"/>
                </a:cubicBezTo>
                <a:cubicBezTo>
                  <a:pt x="20977" y="3489"/>
                  <a:pt x="20952" y="3565"/>
                  <a:pt x="20916" y="3621"/>
                </a:cubicBezTo>
                <a:cubicBezTo>
                  <a:pt x="20850" y="3555"/>
                  <a:pt x="20782" y="3481"/>
                  <a:pt x="20709" y="3411"/>
                </a:cubicBezTo>
                <a:cubicBezTo>
                  <a:pt x="20679" y="3382"/>
                  <a:pt x="20645" y="3367"/>
                  <a:pt x="20610" y="3367"/>
                </a:cubicBezTo>
                <a:cubicBezTo>
                  <a:pt x="20580" y="3367"/>
                  <a:pt x="20549" y="3378"/>
                  <a:pt x="20520" y="3402"/>
                </a:cubicBezTo>
                <a:cubicBezTo>
                  <a:pt x="20456" y="3456"/>
                  <a:pt x="20393" y="3515"/>
                  <a:pt x="20339" y="3581"/>
                </a:cubicBezTo>
                <a:cubicBezTo>
                  <a:pt x="20221" y="3725"/>
                  <a:pt x="20108" y="3874"/>
                  <a:pt x="19993" y="4021"/>
                </a:cubicBezTo>
                <a:cubicBezTo>
                  <a:pt x="19986" y="4029"/>
                  <a:pt x="19976" y="4039"/>
                  <a:pt x="19973" y="4049"/>
                </a:cubicBezTo>
                <a:cubicBezTo>
                  <a:pt x="19932" y="4168"/>
                  <a:pt x="19885" y="4274"/>
                  <a:pt x="19742" y="4319"/>
                </a:cubicBezTo>
                <a:cubicBezTo>
                  <a:pt x="19697" y="4333"/>
                  <a:pt x="19680" y="4436"/>
                  <a:pt x="19650" y="4500"/>
                </a:cubicBezTo>
                <a:cubicBezTo>
                  <a:pt x="19614" y="4575"/>
                  <a:pt x="19577" y="4651"/>
                  <a:pt x="19532" y="4742"/>
                </a:cubicBezTo>
                <a:cubicBezTo>
                  <a:pt x="19384" y="4508"/>
                  <a:pt x="19256" y="4296"/>
                  <a:pt x="19116" y="4090"/>
                </a:cubicBezTo>
                <a:cubicBezTo>
                  <a:pt x="19095" y="4060"/>
                  <a:pt x="19022" y="4065"/>
                  <a:pt x="18978" y="4057"/>
                </a:cubicBezTo>
                <a:cubicBezTo>
                  <a:pt x="18795" y="3873"/>
                  <a:pt x="18605" y="3683"/>
                  <a:pt x="18414" y="3497"/>
                </a:cubicBezTo>
                <a:cubicBezTo>
                  <a:pt x="18401" y="3485"/>
                  <a:pt x="18377" y="3479"/>
                  <a:pt x="18354" y="3479"/>
                </a:cubicBezTo>
                <a:cubicBezTo>
                  <a:pt x="18341" y="3479"/>
                  <a:pt x="18328" y="3481"/>
                  <a:pt x="18317" y="3484"/>
                </a:cubicBezTo>
                <a:cubicBezTo>
                  <a:pt x="18194" y="3522"/>
                  <a:pt x="18098" y="3591"/>
                  <a:pt x="18034" y="3710"/>
                </a:cubicBezTo>
                <a:cubicBezTo>
                  <a:pt x="17972" y="3828"/>
                  <a:pt x="17884" y="3932"/>
                  <a:pt x="17810" y="4043"/>
                </a:cubicBezTo>
                <a:cubicBezTo>
                  <a:pt x="17773" y="4099"/>
                  <a:pt x="17740" y="4160"/>
                  <a:pt x="17704" y="4219"/>
                </a:cubicBezTo>
                <a:cubicBezTo>
                  <a:pt x="17663" y="4190"/>
                  <a:pt x="17629" y="4175"/>
                  <a:pt x="17599" y="4175"/>
                </a:cubicBezTo>
                <a:cubicBezTo>
                  <a:pt x="17554" y="4175"/>
                  <a:pt x="17518" y="4209"/>
                  <a:pt x="17484" y="4286"/>
                </a:cubicBezTo>
                <a:cubicBezTo>
                  <a:pt x="17370" y="4533"/>
                  <a:pt x="17268" y="4789"/>
                  <a:pt x="17164" y="5031"/>
                </a:cubicBezTo>
                <a:cubicBezTo>
                  <a:pt x="17103" y="4978"/>
                  <a:pt x="17023" y="4906"/>
                  <a:pt x="16944" y="4836"/>
                </a:cubicBezTo>
                <a:cubicBezTo>
                  <a:pt x="16904" y="4800"/>
                  <a:pt x="16864" y="4781"/>
                  <a:pt x="16827" y="4781"/>
                </a:cubicBezTo>
                <a:cubicBezTo>
                  <a:pt x="16787" y="4781"/>
                  <a:pt x="16749" y="4803"/>
                  <a:pt x="16716" y="4851"/>
                </a:cubicBezTo>
                <a:cubicBezTo>
                  <a:pt x="16624" y="4984"/>
                  <a:pt x="16532" y="5122"/>
                  <a:pt x="16471" y="5269"/>
                </a:cubicBezTo>
                <a:cubicBezTo>
                  <a:pt x="16384" y="5484"/>
                  <a:pt x="16321" y="5711"/>
                  <a:pt x="16254" y="5933"/>
                </a:cubicBezTo>
                <a:cubicBezTo>
                  <a:pt x="16233" y="6005"/>
                  <a:pt x="16229" y="6082"/>
                  <a:pt x="16215" y="6163"/>
                </a:cubicBezTo>
                <a:cubicBezTo>
                  <a:pt x="16079" y="6188"/>
                  <a:pt x="16059" y="6215"/>
                  <a:pt x="16056" y="6445"/>
                </a:cubicBezTo>
                <a:cubicBezTo>
                  <a:pt x="16054" y="6610"/>
                  <a:pt x="16068" y="6775"/>
                  <a:pt x="16061" y="6941"/>
                </a:cubicBezTo>
                <a:cubicBezTo>
                  <a:pt x="16055" y="7088"/>
                  <a:pt x="16030" y="7234"/>
                  <a:pt x="16014" y="7382"/>
                </a:cubicBezTo>
                <a:cubicBezTo>
                  <a:pt x="15916" y="7319"/>
                  <a:pt x="15818" y="7258"/>
                  <a:pt x="15723" y="7193"/>
                </a:cubicBezTo>
                <a:cubicBezTo>
                  <a:pt x="15692" y="7172"/>
                  <a:pt x="15662" y="7162"/>
                  <a:pt x="15635" y="7162"/>
                </a:cubicBezTo>
                <a:cubicBezTo>
                  <a:pt x="15593" y="7162"/>
                  <a:pt x="15558" y="7189"/>
                  <a:pt x="15538" y="7242"/>
                </a:cubicBezTo>
                <a:cubicBezTo>
                  <a:pt x="15477" y="7403"/>
                  <a:pt x="15427" y="7571"/>
                  <a:pt x="15377" y="7736"/>
                </a:cubicBezTo>
                <a:cubicBezTo>
                  <a:pt x="15348" y="7835"/>
                  <a:pt x="15314" y="7936"/>
                  <a:pt x="15302" y="8037"/>
                </a:cubicBezTo>
                <a:cubicBezTo>
                  <a:pt x="15267" y="8302"/>
                  <a:pt x="15242" y="8569"/>
                  <a:pt x="15214" y="8837"/>
                </a:cubicBezTo>
                <a:cubicBezTo>
                  <a:pt x="15205" y="8832"/>
                  <a:pt x="15186" y="8813"/>
                  <a:pt x="15168" y="8811"/>
                </a:cubicBezTo>
                <a:cubicBezTo>
                  <a:pt x="15147" y="8808"/>
                  <a:pt x="15123" y="8803"/>
                  <a:pt x="15101" y="8803"/>
                </a:cubicBezTo>
                <a:cubicBezTo>
                  <a:pt x="15085" y="8803"/>
                  <a:pt x="15071" y="8805"/>
                  <a:pt x="15061" y="8813"/>
                </a:cubicBezTo>
                <a:cubicBezTo>
                  <a:pt x="15027" y="8837"/>
                  <a:pt x="14998" y="8881"/>
                  <a:pt x="14990" y="8922"/>
                </a:cubicBezTo>
                <a:cubicBezTo>
                  <a:pt x="14983" y="8966"/>
                  <a:pt x="15000" y="9016"/>
                  <a:pt x="15008" y="9063"/>
                </a:cubicBezTo>
                <a:cubicBezTo>
                  <a:pt x="15047" y="9287"/>
                  <a:pt x="15004" y="9503"/>
                  <a:pt x="14950" y="9723"/>
                </a:cubicBezTo>
                <a:cubicBezTo>
                  <a:pt x="14886" y="9980"/>
                  <a:pt x="14854" y="10246"/>
                  <a:pt x="14794" y="10504"/>
                </a:cubicBezTo>
                <a:cubicBezTo>
                  <a:pt x="14778" y="10576"/>
                  <a:pt x="14729" y="10635"/>
                  <a:pt x="14840" y="10663"/>
                </a:cubicBezTo>
                <a:cubicBezTo>
                  <a:pt x="14739" y="10740"/>
                  <a:pt x="14711" y="10861"/>
                  <a:pt x="14757" y="10976"/>
                </a:cubicBezTo>
                <a:cubicBezTo>
                  <a:pt x="14769" y="11005"/>
                  <a:pt x="14759" y="11045"/>
                  <a:pt x="14756" y="11080"/>
                </a:cubicBezTo>
                <a:cubicBezTo>
                  <a:pt x="14744" y="11187"/>
                  <a:pt x="14727" y="11292"/>
                  <a:pt x="14720" y="11399"/>
                </a:cubicBezTo>
                <a:cubicBezTo>
                  <a:pt x="14713" y="11489"/>
                  <a:pt x="14717" y="11580"/>
                  <a:pt x="14723" y="11667"/>
                </a:cubicBezTo>
                <a:cubicBezTo>
                  <a:pt x="14716" y="11725"/>
                  <a:pt x="14691" y="11790"/>
                  <a:pt x="14707" y="11844"/>
                </a:cubicBezTo>
                <a:cubicBezTo>
                  <a:pt x="14723" y="11903"/>
                  <a:pt x="14558" y="11944"/>
                  <a:pt x="14667" y="11982"/>
                </a:cubicBezTo>
                <a:cubicBezTo>
                  <a:pt x="14664" y="12046"/>
                  <a:pt x="14677" y="12113"/>
                  <a:pt x="14653" y="12132"/>
                </a:cubicBezTo>
                <a:cubicBezTo>
                  <a:pt x="14569" y="12198"/>
                  <a:pt x="14605" y="12291"/>
                  <a:pt x="14577" y="12367"/>
                </a:cubicBezTo>
                <a:cubicBezTo>
                  <a:pt x="14501" y="12576"/>
                  <a:pt x="14412" y="12779"/>
                  <a:pt x="14326" y="12984"/>
                </a:cubicBezTo>
                <a:cubicBezTo>
                  <a:pt x="14311" y="13021"/>
                  <a:pt x="14289" y="13057"/>
                  <a:pt x="14245" y="13091"/>
                </a:cubicBezTo>
                <a:cubicBezTo>
                  <a:pt x="14223" y="12934"/>
                  <a:pt x="14202" y="12779"/>
                  <a:pt x="14181" y="12624"/>
                </a:cubicBezTo>
                <a:cubicBezTo>
                  <a:pt x="14150" y="12394"/>
                  <a:pt x="14121" y="12167"/>
                  <a:pt x="14093" y="11939"/>
                </a:cubicBezTo>
                <a:cubicBezTo>
                  <a:pt x="14072" y="11777"/>
                  <a:pt x="14063" y="11612"/>
                  <a:pt x="14029" y="11453"/>
                </a:cubicBezTo>
                <a:cubicBezTo>
                  <a:pt x="13962" y="11137"/>
                  <a:pt x="13872" y="10825"/>
                  <a:pt x="13812" y="10508"/>
                </a:cubicBezTo>
                <a:cubicBezTo>
                  <a:pt x="13764" y="10259"/>
                  <a:pt x="13747" y="10006"/>
                  <a:pt x="13716" y="9754"/>
                </a:cubicBezTo>
                <a:cubicBezTo>
                  <a:pt x="13709" y="9685"/>
                  <a:pt x="13704" y="9614"/>
                  <a:pt x="13684" y="9547"/>
                </a:cubicBezTo>
                <a:cubicBezTo>
                  <a:pt x="13675" y="9515"/>
                  <a:pt x="13636" y="9491"/>
                  <a:pt x="13596" y="9471"/>
                </a:cubicBezTo>
                <a:cubicBezTo>
                  <a:pt x="13567" y="9212"/>
                  <a:pt x="13469" y="8967"/>
                  <a:pt x="13358" y="8725"/>
                </a:cubicBezTo>
                <a:cubicBezTo>
                  <a:pt x="13315" y="8636"/>
                  <a:pt x="13298" y="8533"/>
                  <a:pt x="13272" y="8435"/>
                </a:cubicBezTo>
                <a:cubicBezTo>
                  <a:pt x="13263" y="8407"/>
                  <a:pt x="13263" y="8380"/>
                  <a:pt x="13257" y="8354"/>
                </a:cubicBezTo>
                <a:cubicBezTo>
                  <a:pt x="13229" y="8227"/>
                  <a:pt x="13189" y="8167"/>
                  <a:pt x="13125" y="8167"/>
                </a:cubicBezTo>
                <a:cubicBezTo>
                  <a:pt x="13085" y="8167"/>
                  <a:pt x="13036" y="8190"/>
                  <a:pt x="12973" y="8234"/>
                </a:cubicBezTo>
                <a:cubicBezTo>
                  <a:pt x="12955" y="8247"/>
                  <a:pt x="12937" y="8261"/>
                  <a:pt x="12929" y="8267"/>
                </a:cubicBezTo>
                <a:cubicBezTo>
                  <a:pt x="12833" y="7999"/>
                  <a:pt x="12723" y="7736"/>
                  <a:pt x="12648" y="7465"/>
                </a:cubicBezTo>
                <a:cubicBezTo>
                  <a:pt x="12593" y="7268"/>
                  <a:pt x="12579" y="7058"/>
                  <a:pt x="12548" y="6854"/>
                </a:cubicBezTo>
                <a:cubicBezTo>
                  <a:pt x="12542" y="6811"/>
                  <a:pt x="12542" y="6768"/>
                  <a:pt x="12533" y="6727"/>
                </a:cubicBezTo>
                <a:cubicBezTo>
                  <a:pt x="12503" y="6589"/>
                  <a:pt x="12476" y="6537"/>
                  <a:pt x="12399" y="6537"/>
                </a:cubicBezTo>
                <a:cubicBezTo>
                  <a:pt x="12366" y="6537"/>
                  <a:pt x="12323" y="6547"/>
                  <a:pt x="12267" y="6563"/>
                </a:cubicBezTo>
                <a:cubicBezTo>
                  <a:pt x="12219" y="6277"/>
                  <a:pt x="12051" y="6053"/>
                  <a:pt x="11884" y="5832"/>
                </a:cubicBezTo>
                <a:cubicBezTo>
                  <a:pt x="11818" y="5745"/>
                  <a:pt x="11755" y="5704"/>
                  <a:pt x="11685" y="5704"/>
                </a:cubicBezTo>
                <a:cubicBezTo>
                  <a:pt x="11627" y="5704"/>
                  <a:pt x="11565" y="5732"/>
                  <a:pt x="11494" y="5786"/>
                </a:cubicBezTo>
                <a:cubicBezTo>
                  <a:pt x="11406" y="5850"/>
                  <a:pt x="11317" y="5911"/>
                  <a:pt x="11234" y="5983"/>
                </a:cubicBezTo>
                <a:cubicBezTo>
                  <a:pt x="11169" y="6041"/>
                  <a:pt x="11115" y="6111"/>
                  <a:pt x="11055" y="6175"/>
                </a:cubicBezTo>
                <a:cubicBezTo>
                  <a:pt x="10986" y="5859"/>
                  <a:pt x="10762" y="5614"/>
                  <a:pt x="10608" y="5333"/>
                </a:cubicBezTo>
                <a:cubicBezTo>
                  <a:pt x="10495" y="5128"/>
                  <a:pt x="10401" y="4913"/>
                  <a:pt x="10300" y="4702"/>
                </a:cubicBezTo>
                <a:cubicBezTo>
                  <a:pt x="10226" y="4546"/>
                  <a:pt x="10182" y="4474"/>
                  <a:pt x="10114" y="4474"/>
                </a:cubicBezTo>
                <a:cubicBezTo>
                  <a:pt x="10061" y="4474"/>
                  <a:pt x="9993" y="4516"/>
                  <a:pt x="9886" y="4594"/>
                </a:cubicBezTo>
                <a:cubicBezTo>
                  <a:pt x="9775" y="4403"/>
                  <a:pt x="9664" y="4213"/>
                  <a:pt x="9559" y="4021"/>
                </a:cubicBezTo>
                <a:cubicBezTo>
                  <a:pt x="9506" y="3922"/>
                  <a:pt x="9480" y="3882"/>
                  <a:pt x="9437" y="3882"/>
                </a:cubicBezTo>
                <a:cubicBezTo>
                  <a:pt x="9412" y="3882"/>
                  <a:pt x="9381" y="3896"/>
                  <a:pt x="9336" y="3918"/>
                </a:cubicBezTo>
                <a:cubicBezTo>
                  <a:pt x="9181" y="3709"/>
                  <a:pt x="9035" y="3497"/>
                  <a:pt x="8870" y="3303"/>
                </a:cubicBezTo>
                <a:cubicBezTo>
                  <a:pt x="8829" y="3254"/>
                  <a:pt x="8795" y="3232"/>
                  <a:pt x="8759" y="3232"/>
                </a:cubicBezTo>
                <a:cubicBezTo>
                  <a:pt x="8715" y="3232"/>
                  <a:pt x="8669" y="3266"/>
                  <a:pt x="8610" y="3328"/>
                </a:cubicBezTo>
                <a:cubicBezTo>
                  <a:pt x="8515" y="3424"/>
                  <a:pt x="8415" y="3513"/>
                  <a:pt x="8313" y="3611"/>
                </a:cubicBezTo>
                <a:cubicBezTo>
                  <a:pt x="8150" y="3351"/>
                  <a:pt x="7979" y="3082"/>
                  <a:pt x="7805" y="2805"/>
                </a:cubicBezTo>
                <a:cubicBezTo>
                  <a:pt x="7778" y="2826"/>
                  <a:pt x="7752" y="2845"/>
                  <a:pt x="7738" y="2855"/>
                </a:cubicBezTo>
                <a:cubicBezTo>
                  <a:pt x="7515" y="2653"/>
                  <a:pt x="7411" y="2340"/>
                  <a:pt x="7114" y="2207"/>
                </a:cubicBezTo>
                <a:cubicBezTo>
                  <a:pt x="7073" y="2189"/>
                  <a:pt x="7049" y="2179"/>
                  <a:pt x="7031" y="2179"/>
                </a:cubicBezTo>
                <a:cubicBezTo>
                  <a:pt x="7007" y="2179"/>
                  <a:pt x="6994" y="2198"/>
                  <a:pt x="6964" y="2244"/>
                </a:cubicBezTo>
                <a:cubicBezTo>
                  <a:pt x="6755" y="1978"/>
                  <a:pt x="6543" y="1712"/>
                  <a:pt x="6336" y="1441"/>
                </a:cubicBezTo>
                <a:cubicBezTo>
                  <a:pt x="6218" y="1285"/>
                  <a:pt x="6112" y="1121"/>
                  <a:pt x="5989" y="968"/>
                </a:cubicBezTo>
                <a:cubicBezTo>
                  <a:pt x="5942" y="910"/>
                  <a:pt x="5865" y="876"/>
                  <a:pt x="5802" y="831"/>
                </a:cubicBezTo>
                <a:cubicBezTo>
                  <a:pt x="5776" y="895"/>
                  <a:pt x="5727" y="962"/>
                  <a:pt x="5731" y="1025"/>
                </a:cubicBezTo>
                <a:cubicBezTo>
                  <a:pt x="5742" y="1249"/>
                  <a:pt x="5766" y="1473"/>
                  <a:pt x="5798" y="1696"/>
                </a:cubicBezTo>
                <a:cubicBezTo>
                  <a:pt x="5830" y="1922"/>
                  <a:pt x="5878" y="2146"/>
                  <a:pt x="5917" y="2372"/>
                </a:cubicBezTo>
                <a:cubicBezTo>
                  <a:pt x="5907" y="2368"/>
                  <a:pt x="5896" y="2366"/>
                  <a:pt x="5885" y="2362"/>
                </a:cubicBezTo>
                <a:cubicBezTo>
                  <a:pt x="5864" y="2396"/>
                  <a:pt x="5821" y="2434"/>
                  <a:pt x="5824" y="2465"/>
                </a:cubicBezTo>
                <a:cubicBezTo>
                  <a:pt x="5842" y="2681"/>
                  <a:pt x="5874" y="2895"/>
                  <a:pt x="5891" y="3111"/>
                </a:cubicBezTo>
                <a:cubicBezTo>
                  <a:pt x="5899" y="3178"/>
                  <a:pt x="5860" y="3249"/>
                  <a:pt x="5865" y="3317"/>
                </a:cubicBezTo>
                <a:cubicBezTo>
                  <a:pt x="5874" y="3452"/>
                  <a:pt x="5900" y="3586"/>
                  <a:pt x="5919" y="3729"/>
                </a:cubicBezTo>
                <a:cubicBezTo>
                  <a:pt x="5893" y="3721"/>
                  <a:pt x="5869" y="3714"/>
                  <a:pt x="5844" y="3707"/>
                </a:cubicBezTo>
                <a:cubicBezTo>
                  <a:pt x="5803" y="3694"/>
                  <a:pt x="5767" y="3688"/>
                  <a:pt x="5736" y="3688"/>
                </a:cubicBezTo>
                <a:cubicBezTo>
                  <a:pt x="5642" y="3688"/>
                  <a:pt x="5590" y="3747"/>
                  <a:pt x="5577" y="3877"/>
                </a:cubicBezTo>
                <a:cubicBezTo>
                  <a:pt x="5549" y="4146"/>
                  <a:pt x="5528" y="4415"/>
                  <a:pt x="5510" y="4686"/>
                </a:cubicBezTo>
                <a:cubicBezTo>
                  <a:pt x="5505" y="4768"/>
                  <a:pt x="5521" y="4850"/>
                  <a:pt x="5528" y="4940"/>
                </a:cubicBezTo>
                <a:cubicBezTo>
                  <a:pt x="5498" y="4929"/>
                  <a:pt x="5461" y="4914"/>
                  <a:pt x="5422" y="4902"/>
                </a:cubicBezTo>
                <a:cubicBezTo>
                  <a:pt x="5403" y="4896"/>
                  <a:pt x="5386" y="4893"/>
                  <a:pt x="5370" y="4893"/>
                </a:cubicBezTo>
                <a:cubicBezTo>
                  <a:pt x="5318" y="4893"/>
                  <a:pt x="5290" y="4928"/>
                  <a:pt x="5300" y="4994"/>
                </a:cubicBezTo>
                <a:cubicBezTo>
                  <a:pt x="5317" y="5102"/>
                  <a:pt x="5351" y="5206"/>
                  <a:pt x="5369" y="5313"/>
                </a:cubicBezTo>
                <a:cubicBezTo>
                  <a:pt x="5386" y="5432"/>
                  <a:pt x="5403" y="5551"/>
                  <a:pt x="5405" y="5669"/>
                </a:cubicBezTo>
                <a:cubicBezTo>
                  <a:pt x="5409" y="5885"/>
                  <a:pt x="5400" y="6103"/>
                  <a:pt x="5397" y="6298"/>
                </a:cubicBezTo>
                <a:cubicBezTo>
                  <a:pt x="5153" y="6316"/>
                  <a:pt x="4901" y="6329"/>
                  <a:pt x="4650" y="6353"/>
                </a:cubicBezTo>
                <a:cubicBezTo>
                  <a:pt x="4613" y="6355"/>
                  <a:pt x="4553" y="6403"/>
                  <a:pt x="4550" y="6435"/>
                </a:cubicBezTo>
                <a:cubicBezTo>
                  <a:pt x="4529" y="6591"/>
                  <a:pt x="4525" y="6751"/>
                  <a:pt x="4514" y="6919"/>
                </a:cubicBezTo>
                <a:cubicBezTo>
                  <a:pt x="4427" y="6940"/>
                  <a:pt x="4419" y="6964"/>
                  <a:pt x="4460" y="7087"/>
                </a:cubicBezTo>
                <a:cubicBezTo>
                  <a:pt x="4509" y="7233"/>
                  <a:pt x="4548" y="7382"/>
                  <a:pt x="4588" y="7525"/>
                </a:cubicBezTo>
                <a:cubicBezTo>
                  <a:pt x="4424" y="7528"/>
                  <a:pt x="4399" y="7559"/>
                  <a:pt x="4463" y="7706"/>
                </a:cubicBezTo>
                <a:cubicBezTo>
                  <a:pt x="4561" y="7928"/>
                  <a:pt x="4670" y="8146"/>
                  <a:pt x="4768" y="8369"/>
                </a:cubicBezTo>
                <a:cubicBezTo>
                  <a:pt x="4798" y="8436"/>
                  <a:pt x="4805" y="8514"/>
                  <a:pt x="4822" y="8583"/>
                </a:cubicBezTo>
                <a:cubicBezTo>
                  <a:pt x="4704" y="8570"/>
                  <a:pt x="4598" y="8557"/>
                  <a:pt x="4493" y="8546"/>
                </a:cubicBezTo>
                <a:cubicBezTo>
                  <a:pt x="4485" y="8545"/>
                  <a:pt x="4476" y="8545"/>
                  <a:pt x="4468" y="8545"/>
                </a:cubicBezTo>
                <a:cubicBezTo>
                  <a:pt x="4390" y="8545"/>
                  <a:pt x="4356" y="8595"/>
                  <a:pt x="4366" y="8674"/>
                </a:cubicBezTo>
                <a:cubicBezTo>
                  <a:pt x="4375" y="8750"/>
                  <a:pt x="4386" y="8832"/>
                  <a:pt x="4423" y="8896"/>
                </a:cubicBezTo>
                <a:cubicBezTo>
                  <a:pt x="4572" y="9153"/>
                  <a:pt x="4623" y="9441"/>
                  <a:pt x="4707" y="9719"/>
                </a:cubicBezTo>
                <a:cubicBezTo>
                  <a:pt x="4773" y="9936"/>
                  <a:pt x="4880" y="10141"/>
                  <a:pt x="4975" y="10350"/>
                </a:cubicBezTo>
                <a:cubicBezTo>
                  <a:pt x="5014" y="10435"/>
                  <a:pt x="5067" y="10516"/>
                  <a:pt x="5105" y="10581"/>
                </a:cubicBezTo>
                <a:cubicBezTo>
                  <a:pt x="4944" y="10567"/>
                  <a:pt x="4772" y="10547"/>
                  <a:pt x="4599" y="10538"/>
                </a:cubicBezTo>
                <a:cubicBezTo>
                  <a:pt x="4557" y="10536"/>
                  <a:pt x="4514" y="10535"/>
                  <a:pt x="4472" y="10535"/>
                </a:cubicBezTo>
                <a:cubicBezTo>
                  <a:pt x="4390" y="10535"/>
                  <a:pt x="4308" y="10538"/>
                  <a:pt x="4226" y="10540"/>
                </a:cubicBezTo>
                <a:cubicBezTo>
                  <a:pt x="4085" y="10541"/>
                  <a:pt x="4071" y="10558"/>
                  <a:pt x="4080" y="10694"/>
                </a:cubicBezTo>
                <a:cubicBezTo>
                  <a:pt x="4082" y="10716"/>
                  <a:pt x="4082" y="10738"/>
                  <a:pt x="4084" y="10775"/>
                </a:cubicBezTo>
                <a:cubicBezTo>
                  <a:pt x="4016" y="10743"/>
                  <a:pt x="3950" y="10732"/>
                  <a:pt x="3885" y="10732"/>
                </a:cubicBezTo>
                <a:cubicBezTo>
                  <a:pt x="3732" y="10732"/>
                  <a:pt x="3586" y="10794"/>
                  <a:pt x="3437" y="10804"/>
                </a:cubicBezTo>
                <a:cubicBezTo>
                  <a:pt x="3414" y="10805"/>
                  <a:pt x="3373" y="10857"/>
                  <a:pt x="3374" y="10885"/>
                </a:cubicBezTo>
                <a:cubicBezTo>
                  <a:pt x="3382" y="11070"/>
                  <a:pt x="3387" y="11255"/>
                  <a:pt x="3415" y="11437"/>
                </a:cubicBezTo>
                <a:cubicBezTo>
                  <a:pt x="3430" y="11533"/>
                  <a:pt x="3491" y="11621"/>
                  <a:pt x="3541" y="11736"/>
                </a:cubicBezTo>
                <a:lnTo>
                  <a:pt x="3541" y="11736"/>
                </a:lnTo>
                <a:cubicBezTo>
                  <a:pt x="3539" y="11735"/>
                  <a:pt x="3528" y="11730"/>
                  <a:pt x="3516" y="11730"/>
                </a:cubicBezTo>
                <a:cubicBezTo>
                  <a:pt x="3513" y="11730"/>
                  <a:pt x="3510" y="11730"/>
                  <a:pt x="3508" y="11731"/>
                </a:cubicBezTo>
                <a:cubicBezTo>
                  <a:pt x="3358" y="11761"/>
                  <a:pt x="3336" y="11827"/>
                  <a:pt x="3418" y="11956"/>
                </a:cubicBezTo>
                <a:cubicBezTo>
                  <a:pt x="3532" y="12136"/>
                  <a:pt x="3639" y="12321"/>
                  <a:pt x="3752" y="12501"/>
                </a:cubicBezTo>
                <a:cubicBezTo>
                  <a:pt x="3780" y="12546"/>
                  <a:pt x="3817" y="12586"/>
                  <a:pt x="3848" y="12624"/>
                </a:cubicBezTo>
                <a:cubicBezTo>
                  <a:pt x="3778" y="12654"/>
                  <a:pt x="3703" y="12685"/>
                  <a:pt x="3629" y="12717"/>
                </a:cubicBezTo>
                <a:cubicBezTo>
                  <a:pt x="3553" y="12750"/>
                  <a:pt x="3542" y="12796"/>
                  <a:pt x="3578" y="12876"/>
                </a:cubicBezTo>
                <a:cubicBezTo>
                  <a:pt x="3706" y="13153"/>
                  <a:pt x="3894" y="13370"/>
                  <a:pt x="4170" y="13506"/>
                </a:cubicBezTo>
                <a:cubicBezTo>
                  <a:pt x="4187" y="13515"/>
                  <a:pt x="4201" y="13529"/>
                  <a:pt x="4218" y="13542"/>
                </a:cubicBezTo>
                <a:cubicBezTo>
                  <a:pt x="4211" y="13555"/>
                  <a:pt x="4206" y="13565"/>
                  <a:pt x="4198" y="13571"/>
                </a:cubicBezTo>
                <a:cubicBezTo>
                  <a:pt x="4165" y="13599"/>
                  <a:pt x="4130" y="13627"/>
                  <a:pt x="4097" y="13654"/>
                </a:cubicBezTo>
                <a:cubicBezTo>
                  <a:pt x="4126" y="13686"/>
                  <a:pt x="4148" y="13735"/>
                  <a:pt x="4186" y="13752"/>
                </a:cubicBezTo>
                <a:cubicBezTo>
                  <a:pt x="4372" y="13845"/>
                  <a:pt x="4483" y="14002"/>
                  <a:pt x="4572" y="14180"/>
                </a:cubicBezTo>
                <a:cubicBezTo>
                  <a:pt x="4599" y="14235"/>
                  <a:pt x="4633" y="14287"/>
                  <a:pt x="4659" y="14334"/>
                </a:cubicBezTo>
                <a:cubicBezTo>
                  <a:pt x="4547" y="14381"/>
                  <a:pt x="4440" y="14432"/>
                  <a:pt x="4329" y="14474"/>
                </a:cubicBezTo>
                <a:cubicBezTo>
                  <a:pt x="4242" y="14506"/>
                  <a:pt x="4241" y="14570"/>
                  <a:pt x="4269" y="14630"/>
                </a:cubicBezTo>
                <a:cubicBezTo>
                  <a:pt x="4396" y="14895"/>
                  <a:pt x="4547" y="15146"/>
                  <a:pt x="4802" y="15317"/>
                </a:cubicBezTo>
                <a:cubicBezTo>
                  <a:pt x="4897" y="15382"/>
                  <a:pt x="4977" y="15470"/>
                  <a:pt x="5100" y="15580"/>
                </a:cubicBezTo>
                <a:cubicBezTo>
                  <a:pt x="5054" y="15574"/>
                  <a:pt x="5014" y="15571"/>
                  <a:pt x="4975" y="15567"/>
                </a:cubicBezTo>
                <a:lnTo>
                  <a:pt x="4975" y="15567"/>
                </a:lnTo>
                <a:cubicBezTo>
                  <a:pt x="4949" y="15825"/>
                  <a:pt x="5177" y="15888"/>
                  <a:pt x="5299" y="16024"/>
                </a:cubicBezTo>
                <a:cubicBezTo>
                  <a:pt x="5451" y="16192"/>
                  <a:pt x="5630" y="16336"/>
                  <a:pt x="5791" y="16495"/>
                </a:cubicBezTo>
                <a:cubicBezTo>
                  <a:pt x="5960" y="16663"/>
                  <a:pt x="6130" y="16830"/>
                  <a:pt x="6285" y="17010"/>
                </a:cubicBezTo>
                <a:cubicBezTo>
                  <a:pt x="6389" y="17132"/>
                  <a:pt x="6469" y="17275"/>
                  <a:pt x="6558" y="17409"/>
                </a:cubicBezTo>
                <a:cubicBezTo>
                  <a:pt x="6590" y="17456"/>
                  <a:pt x="6625" y="17504"/>
                  <a:pt x="6670" y="17568"/>
                </a:cubicBezTo>
                <a:cubicBezTo>
                  <a:pt x="6628" y="17559"/>
                  <a:pt x="6604" y="17553"/>
                  <a:pt x="6580" y="17549"/>
                </a:cubicBezTo>
                <a:cubicBezTo>
                  <a:pt x="6415" y="17521"/>
                  <a:pt x="6251" y="17488"/>
                  <a:pt x="6085" y="17470"/>
                </a:cubicBezTo>
                <a:cubicBezTo>
                  <a:pt x="5945" y="17454"/>
                  <a:pt x="5802" y="17459"/>
                  <a:pt x="5662" y="17445"/>
                </a:cubicBezTo>
                <a:cubicBezTo>
                  <a:pt x="5453" y="17423"/>
                  <a:pt x="5246" y="17389"/>
                  <a:pt x="5040" y="17367"/>
                </a:cubicBezTo>
                <a:cubicBezTo>
                  <a:pt x="5035" y="17366"/>
                  <a:pt x="5031" y="17366"/>
                  <a:pt x="5027" y="17366"/>
                </a:cubicBezTo>
                <a:cubicBezTo>
                  <a:pt x="4989" y="17366"/>
                  <a:pt x="4949" y="17384"/>
                  <a:pt x="4911" y="17394"/>
                </a:cubicBezTo>
                <a:lnTo>
                  <a:pt x="4942" y="17521"/>
                </a:lnTo>
                <a:cubicBezTo>
                  <a:pt x="4876" y="17508"/>
                  <a:pt x="4810" y="17497"/>
                  <a:pt x="4747" y="17497"/>
                </a:cubicBezTo>
                <a:cubicBezTo>
                  <a:pt x="4667" y="17497"/>
                  <a:pt x="4592" y="17515"/>
                  <a:pt x="4534" y="17569"/>
                </a:cubicBezTo>
                <a:cubicBezTo>
                  <a:pt x="4439" y="17564"/>
                  <a:pt x="4362" y="17553"/>
                  <a:pt x="4289" y="17553"/>
                </a:cubicBezTo>
                <a:cubicBezTo>
                  <a:pt x="4273" y="17553"/>
                  <a:pt x="4257" y="17554"/>
                  <a:pt x="4241" y="17555"/>
                </a:cubicBezTo>
                <a:cubicBezTo>
                  <a:pt x="4074" y="17573"/>
                  <a:pt x="3909" y="17594"/>
                  <a:pt x="3745" y="17627"/>
                </a:cubicBezTo>
                <a:cubicBezTo>
                  <a:pt x="3606" y="17656"/>
                  <a:pt x="3591" y="17699"/>
                  <a:pt x="3625" y="17835"/>
                </a:cubicBezTo>
                <a:cubicBezTo>
                  <a:pt x="3653" y="17946"/>
                  <a:pt x="3672" y="18061"/>
                  <a:pt x="3697" y="18178"/>
                </a:cubicBezTo>
                <a:cubicBezTo>
                  <a:pt x="3629" y="18172"/>
                  <a:pt x="3560" y="18169"/>
                  <a:pt x="3492" y="18169"/>
                </a:cubicBezTo>
                <a:cubicBezTo>
                  <a:pt x="3198" y="18169"/>
                  <a:pt x="2907" y="18222"/>
                  <a:pt x="2618" y="18301"/>
                </a:cubicBezTo>
                <a:cubicBezTo>
                  <a:pt x="2530" y="18326"/>
                  <a:pt x="2431" y="18310"/>
                  <a:pt x="2343" y="18335"/>
                </a:cubicBezTo>
                <a:cubicBezTo>
                  <a:pt x="2175" y="18381"/>
                  <a:pt x="2168" y="18407"/>
                  <a:pt x="2230" y="18569"/>
                </a:cubicBezTo>
                <a:cubicBezTo>
                  <a:pt x="2031" y="18562"/>
                  <a:pt x="1836" y="18556"/>
                  <a:pt x="1640" y="18548"/>
                </a:cubicBezTo>
                <a:cubicBezTo>
                  <a:pt x="1593" y="18547"/>
                  <a:pt x="1546" y="18540"/>
                  <a:pt x="1500" y="18536"/>
                </a:cubicBezTo>
                <a:cubicBezTo>
                  <a:pt x="1488" y="18535"/>
                  <a:pt x="1476" y="18534"/>
                  <a:pt x="1465" y="18534"/>
                </a:cubicBezTo>
                <a:cubicBezTo>
                  <a:pt x="1407" y="18534"/>
                  <a:pt x="1366" y="18551"/>
                  <a:pt x="1383" y="18625"/>
                </a:cubicBezTo>
                <a:cubicBezTo>
                  <a:pt x="1304" y="18623"/>
                  <a:pt x="1226" y="18614"/>
                  <a:pt x="1150" y="18614"/>
                </a:cubicBezTo>
                <a:cubicBezTo>
                  <a:pt x="1127" y="18614"/>
                  <a:pt x="1104" y="18615"/>
                  <a:pt x="1080" y="18617"/>
                </a:cubicBezTo>
                <a:cubicBezTo>
                  <a:pt x="790" y="18643"/>
                  <a:pt x="499" y="18673"/>
                  <a:pt x="211" y="18715"/>
                </a:cubicBezTo>
                <a:cubicBezTo>
                  <a:pt x="138" y="18726"/>
                  <a:pt x="71" y="18784"/>
                  <a:pt x="0" y="18821"/>
                </a:cubicBezTo>
                <a:cubicBezTo>
                  <a:pt x="55" y="18882"/>
                  <a:pt x="96" y="18973"/>
                  <a:pt x="164" y="19003"/>
                </a:cubicBezTo>
                <a:cubicBezTo>
                  <a:pt x="414" y="19108"/>
                  <a:pt x="672" y="19194"/>
                  <a:pt x="926" y="19287"/>
                </a:cubicBezTo>
                <a:cubicBezTo>
                  <a:pt x="955" y="19297"/>
                  <a:pt x="987" y="19297"/>
                  <a:pt x="1036" y="19303"/>
                </a:cubicBezTo>
                <a:cubicBezTo>
                  <a:pt x="945" y="19397"/>
                  <a:pt x="1021" y="19425"/>
                  <a:pt x="1084" y="19457"/>
                </a:cubicBezTo>
                <a:cubicBezTo>
                  <a:pt x="1367" y="19603"/>
                  <a:pt x="1650" y="19749"/>
                  <a:pt x="1943" y="19899"/>
                </a:cubicBezTo>
                <a:cubicBezTo>
                  <a:pt x="1831" y="19977"/>
                  <a:pt x="1865" y="20058"/>
                  <a:pt x="1943" y="20119"/>
                </a:cubicBezTo>
                <a:cubicBezTo>
                  <a:pt x="2061" y="20213"/>
                  <a:pt x="2185" y="20300"/>
                  <a:pt x="2315" y="20378"/>
                </a:cubicBezTo>
                <a:cubicBezTo>
                  <a:pt x="2456" y="20464"/>
                  <a:pt x="2601" y="20538"/>
                  <a:pt x="2747" y="20609"/>
                </a:cubicBezTo>
                <a:cubicBezTo>
                  <a:pt x="2870" y="20666"/>
                  <a:pt x="2997" y="20712"/>
                  <a:pt x="3130" y="20765"/>
                </a:cubicBezTo>
                <a:cubicBezTo>
                  <a:pt x="3066" y="20809"/>
                  <a:pt x="2997" y="20871"/>
                  <a:pt x="2917" y="20907"/>
                </a:cubicBezTo>
                <a:cubicBezTo>
                  <a:pt x="2823" y="20949"/>
                  <a:pt x="2843" y="21010"/>
                  <a:pt x="2884" y="21064"/>
                </a:cubicBezTo>
                <a:cubicBezTo>
                  <a:pt x="2942" y="21140"/>
                  <a:pt x="3006" y="21218"/>
                  <a:pt x="3084" y="21272"/>
                </a:cubicBezTo>
                <a:cubicBezTo>
                  <a:pt x="3308" y="21427"/>
                  <a:pt x="3538" y="21571"/>
                  <a:pt x="3771" y="21712"/>
                </a:cubicBezTo>
                <a:cubicBezTo>
                  <a:pt x="3824" y="21746"/>
                  <a:pt x="3892" y="21753"/>
                  <a:pt x="3956" y="21773"/>
                </a:cubicBezTo>
                <a:cubicBezTo>
                  <a:pt x="3910" y="21820"/>
                  <a:pt x="3857" y="21871"/>
                  <a:pt x="3805" y="21925"/>
                </a:cubicBezTo>
                <a:cubicBezTo>
                  <a:pt x="3729" y="22000"/>
                  <a:pt x="3729" y="22070"/>
                  <a:pt x="3824" y="22117"/>
                </a:cubicBezTo>
                <a:cubicBezTo>
                  <a:pt x="3959" y="22185"/>
                  <a:pt x="4104" y="22233"/>
                  <a:pt x="4242" y="22295"/>
                </a:cubicBezTo>
                <a:cubicBezTo>
                  <a:pt x="4354" y="22345"/>
                  <a:pt x="4458" y="22411"/>
                  <a:pt x="4572" y="22457"/>
                </a:cubicBezTo>
                <a:cubicBezTo>
                  <a:pt x="4722" y="22516"/>
                  <a:pt x="4840" y="22619"/>
                  <a:pt x="4977" y="22696"/>
                </a:cubicBezTo>
                <a:cubicBezTo>
                  <a:pt x="5013" y="22717"/>
                  <a:pt x="5062" y="22715"/>
                  <a:pt x="5093" y="22740"/>
                </a:cubicBezTo>
                <a:cubicBezTo>
                  <a:pt x="5117" y="22756"/>
                  <a:pt x="5119" y="22800"/>
                  <a:pt x="5131" y="22832"/>
                </a:cubicBezTo>
                <a:cubicBezTo>
                  <a:pt x="5044" y="22858"/>
                  <a:pt x="5014" y="22923"/>
                  <a:pt x="5013" y="23006"/>
                </a:cubicBezTo>
                <a:cubicBezTo>
                  <a:pt x="5013" y="23013"/>
                  <a:pt x="4994" y="23020"/>
                  <a:pt x="4987" y="23028"/>
                </a:cubicBezTo>
                <a:cubicBezTo>
                  <a:pt x="4959" y="23054"/>
                  <a:pt x="4934" y="23084"/>
                  <a:pt x="4921" y="23125"/>
                </a:cubicBezTo>
                <a:cubicBezTo>
                  <a:pt x="4889" y="23149"/>
                  <a:pt x="4849" y="23168"/>
                  <a:pt x="4826" y="23197"/>
                </a:cubicBezTo>
                <a:cubicBezTo>
                  <a:pt x="4733" y="23316"/>
                  <a:pt x="4639" y="23433"/>
                  <a:pt x="4558" y="23559"/>
                </a:cubicBezTo>
                <a:cubicBezTo>
                  <a:pt x="4458" y="23715"/>
                  <a:pt x="4459" y="23726"/>
                  <a:pt x="4627" y="23820"/>
                </a:cubicBezTo>
                <a:cubicBezTo>
                  <a:pt x="4808" y="23922"/>
                  <a:pt x="4998" y="24005"/>
                  <a:pt x="5191" y="24101"/>
                </a:cubicBezTo>
                <a:cubicBezTo>
                  <a:pt x="5164" y="24241"/>
                  <a:pt x="5168" y="24247"/>
                  <a:pt x="5342" y="24265"/>
                </a:cubicBezTo>
                <a:cubicBezTo>
                  <a:pt x="5424" y="24274"/>
                  <a:pt x="5507" y="24279"/>
                  <a:pt x="5590" y="24279"/>
                </a:cubicBezTo>
                <a:cubicBezTo>
                  <a:pt x="5605" y="24279"/>
                  <a:pt x="5619" y="24279"/>
                  <a:pt x="5633" y="24279"/>
                </a:cubicBezTo>
                <a:cubicBezTo>
                  <a:pt x="5725" y="24277"/>
                  <a:pt x="5815" y="24263"/>
                  <a:pt x="5908" y="24255"/>
                </a:cubicBezTo>
                <a:lnTo>
                  <a:pt x="5908" y="24255"/>
                </a:lnTo>
                <a:cubicBezTo>
                  <a:pt x="5836" y="24350"/>
                  <a:pt x="5762" y="24443"/>
                  <a:pt x="5684" y="24546"/>
                </a:cubicBezTo>
                <a:cubicBezTo>
                  <a:pt x="5708" y="24564"/>
                  <a:pt x="5730" y="24577"/>
                  <a:pt x="5755" y="24595"/>
                </a:cubicBezTo>
                <a:cubicBezTo>
                  <a:pt x="5738" y="24606"/>
                  <a:pt x="5723" y="24616"/>
                  <a:pt x="5673" y="24648"/>
                </a:cubicBezTo>
                <a:cubicBezTo>
                  <a:pt x="5796" y="24689"/>
                  <a:pt x="5890" y="24744"/>
                  <a:pt x="5988" y="24751"/>
                </a:cubicBezTo>
                <a:cubicBezTo>
                  <a:pt x="6413" y="24782"/>
                  <a:pt x="6837" y="24816"/>
                  <a:pt x="7262" y="24818"/>
                </a:cubicBezTo>
                <a:cubicBezTo>
                  <a:pt x="7265" y="24818"/>
                  <a:pt x="7269" y="24818"/>
                  <a:pt x="7273" y="24818"/>
                </a:cubicBezTo>
                <a:cubicBezTo>
                  <a:pt x="7579" y="24818"/>
                  <a:pt x="7885" y="24774"/>
                  <a:pt x="8192" y="24751"/>
                </a:cubicBezTo>
                <a:cubicBezTo>
                  <a:pt x="8243" y="24747"/>
                  <a:pt x="8295" y="24745"/>
                  <a:pt x="8364" y="24741"/>
                </a:cubicBezTo>
                <a:lnTo>
                  <a:pt x="8364" y="24741"/>
                </a:lnTo>
                <a:cubicBezTo>
                  <a:pt x="8214" y="24864"/>
                  <a:pt x="8082" y="24971"/>
                  <a:pt x="7945" y="25083"/>
                </a:cubicBezTo>
                <a:cubicBezTo>
                  <a:pt x="7956" y="25098"/>
                  <a:pt x="7968" y="25114"/>
                  <a:pt x="7971" y="25117"/>
                </a:cubicBezTo>
                <a:lnTo>
                  <a:pt x="7971" y="25117"/>
                </a:lnTo>
                <a:cubicBezTo>
                  <a:pt x="7919" y="25200"/>
                  <a:pt x="7875" y="25272"/>
                  <a:pt x="7827" y="25351"/>
                </a:cubicBezTo>
                <a:cubicBezTo>
                  <a:pt x="7858" y="25359"/>
                  <a:pt x="7888" y="25369"/>
                  <a:pt x="7895" y="25372"/>
                </a:cubicBezTo>
                <a:cubicBezTo>
                  <a:pt x="7773" y="25554"/>
                  <a:pt x="7655" y="25738"/>
                  <a:pt x="7534" y="25919"/>
                </a:cubicBezTo>
                <a:cubicBezTo>
                  <a:pt x="7480" y="25997"/>
                  <a:pt x="7508" y="26040"/>
                  <a:pt x="7580" y="26088"/>
                </a:cubicBezTo>
                <a:cubicBezTo>
                  <a:pt x="7740" y="26193"/>
                  <a:pt x="7925" y="26206"/>
                  <a:pt x="8105" y="26234"/>
                </a:cubicBezTo>
                <a:cubicBezTo>
                  <a:pt x="8183" y="26246"/>
                  <a:pt x="8270" y="26234"/>
                  <a:pt x="8315" y="26326"/>
                </a:cubicBezTo>
                <a:cubicBezTo>
                  <a:pt x="8326" y="26345"/>
                  <a:pt x="8362" y="26355"/>
                  <a:pt x="8388" y="26360"/>
                </a:cubicBezTo>
                <a:cubicBezTo>
                  <a:pt x="8477" y="26378"/>
                  <a:pt x="8567" y="26387"/>
                  <a:pt x="8657" y="26387"/>
                </a:cubicBezTo>
                <a:cubicBezTo>
                  <a:pt x="8780" y="26387"/>
                  <a:pt x="8904" y="26370"/>
                  <a:pt x="9031" y="26336"/>
                </a:cubicBezTo>
                <a:cubicBezTo>
                  <a:pt x="9012" y="26310"/>
                  <a:pt x="9001" y="26293"/>
                  <a:pt x="8981" y="26265"/>
                </a:cubicBezTo>
                <a:lnTo>
                  <a:pt x="8981" y="26265"/>
                </a:lnTo>
                <a:cubicBezTo>
                  <a:pt x="9032" y="26279"/>
                  <a:pt x="9072" y="26289"/>
                  <a:pt x="9116" y="26301"/>
                </a:cubicBezTo>
                <a:cubicBezTo>
                  <a:pt x="9104" y="26373"/>
                  <a:pt x="9090" y="26444"/>
                  <a:pt x="9080" y="26516"/>
                </a:cubicBezTo>
                <a:cubicBezTo>
                  <a:pt x="9067" y="26611"/>
                  <a:pt x="9077" y="26649"/>
                  <a:pt x="9139" y="26649"/>
                </a:cubicBezTo>
                <a:cubicBezTo>
                  <a:pt x="9157" y="26649"/>
                  <a:pt x="9180" y="26645"/>
                  <a:pt x="9209" y="26639"/>
                </a:cubicBezTo>
                <a:cubicBezTo>
                  <a:pt x="9322" y="26614"/>
                  <a:pt x="9433" y="26574"/>
                  <a:pt x="9542" y="26532"/>
                </a:cubicBezTo>
                <a:cubicBezTo>
                  <a:pt x="9870" y="26409"/>
                  <a:pt x="10195" y="26283"/>
                  <a:pt x="10540" y="26150"/>
                </a:cubicBezTo>
                <a:cubicBezTo>
                  <a:pt x="10545" y="26259"/>
                  <a:pt x="10555" y="26347"/>
                  <a:pt x="10551" y="26434"/>
                </a:cubicBezTo>
                <a:cubicBezTo>
                  <a:pt x="10549" y="26510"/>
                  <a:pt x="10575" y="26541"/>
                  <a:pt x="10626" y="26541"/>
                </a:cubicBezTo>
                <a:cubicBezTo>
                  <a:pt x="10640" y="26541"/>
                  <a:pt x="10656" y="26539"/>
                  <a:pt x="10674" y="26534"/>
                </a:cubicBezTo>
                <a:cubicBezTo>
                  <a:pt x="10767" y="26508"/>
                  <a:pt x="10867" y="26490"/>
                  <a:pt x="10951" y="26446"/>
                </a:cubicBezTo>
                <a:cubicBezTo>
                  <a:pt x="11229" y="26297"/>
                  <a:pt x="11487" y="26121"/>
                  <a:pt x="11728" y="25915"/>
                </a:cubicBezTo>
                <a:cubicBezTo>
                  <a:pt x="11976" y="25704"/>
                  <a:pt x="12248" y="25521"/>
                  <a:pt x="12513" y="25328"/>
                </a:cubicBezTo>
                <a:cubicBezTo>
                  <a:pt x="12766" y="25146"/>
                  <a:pt x="13024" y="24968"/>
                  <a:pt x="13278" y="24788"/>
                </a:cubicBezTo>
                <a:cubicBezTo>
                  <a:pt x="13304" y="24771"/>
                  <a:pt x="13329" y="24755"/>
                  <a:pt x="13375" y="24751"/>
                </a:cubicBezTo>
                <a:lnTo>
                  <a:pt x="13375" y="24751"/>
                </a:lnTo>
                <a:cubicBezTo>
                  <a:pt x="12942" y="25483"/>
                  <a:pt x="12498" y="26208"/>
                  <a:pt x="12079" y="26949"/>
                </a:cubicBezTo>
                <a:cubicBezTo>
                  <a:pt x="11665" y="27686"/>
                  <a:pt x="11265" y="28432"/>
                  <a:pt x="10875" y="29181"/>
                </a:cubicBezTo>
                <a:cubicBezTo>
                  <a:pt x="10482" y="29937"/>
                  <a:pt x="10144" y="30719"/>
                  <a:pt x="9788" y="31483"/>
                </a:cubicBezTo>
                <a:cubicBezTo>
                  <a:pt x="9952" y="31553"/>
                  <a:pt x="10090" y="31613"/>
                  <a:pt x="10229" y="31669"/>
                </a:cubicBezTo>
                <a:cubicBezTo>
                  <a:pt x="10241" y="31674"/>
                  <a:pt x="10258" y="31677"/>
                  <a:pt x="10274" y="31677"/>
                </a:cubicBezTo>
                <a:cubicBezTo>
                  <a:pt x="10287" y="31677"/>
                  <a:pt x="10300" y="31675"/>
                  <a:pt x="10306" y="31669"/>
                </a:cubicBezTo>
                <a:cubicBezTo>
                  <a:pt x="10401" y="31577"/>
                  <a:pt x="10519" y="31493"/>
                  <a:pt x="10577" y="31378"/>
                </a:cubicBezTo>
                <a:cubicBezTo>
                  <a:pt x="10754" y="31031"/>
                  <a:pt x="10895" y="30666"/>
                  <a:pt x="11069" y="30316"/>
                </a:cubicBezTo>
                <a:cubicBezTo>
                  <a:pt x="11475" y="29497"/>
                  <a:pt x="11884" y="28680"/>
                  <a:pt x="12305" y="27870"/>
                </a:cubicBezTo>
                <a:cubicBezTo>
                  <a:pt x="12612" y="27281"/>
                  <a:pt x="12938" y="26704"/>
                  <a:pt x="13257" y="26121"/>
                </a:cubicBezTo>
                <a:cubicBezTo>
                  <a:pt x="13283" y="26074"/>
                  <a:pt x="13318" y="26035"/>
                  <a:pt x="13368" y="26004"/>
                </a:cubicBezTo>
                <a:lnTo>
                  <a:pt x="13368" y="26004"/>
                </a:lnTo>
                <a:cubicBezTo>
                  <a:pt x="13318" y="26119"/>
                  <a:pt x="13250" y="26231"/>
                  <a:pt x="13220" y="26351"/>
                </a:cubicBezTo>
                <a:cubicBezTo>
                  <a:pt x="13168" y="26560"/>
                  <a:pt x="13138" y="26773"/>
                  <a:pt x="13105" y="26985"/>
                </a:cubicBezTo>
                <a:cubicBezTo>
                  <a:pt x="13101" y="27008"/>
                  <a:pt x="13132" y="27038"/>
                  <a:pt x="13141" y="27054"/>
                </a:cubicBezTo>
                <a:cubicBezTo>
                  <a:pt x="13137" y="27106"/>
                  <a:pt x="13131" y="27154"/>
                  <a:pt x="13131" y="27200"/>
                </a:cubicBezTo>
                <a:cubicBezTo>
                  <a:pt x="13129" y="27306"/>
                  <a:pt x="13129" y="27341"/>
                  <a:pt x="13171" y="27341"/>
                </a:cubicBezTo>
                <a:cubicBezTo>
                  <a:pt x="13194" y="27341"/>
                  <a:pt x="13228" y="27331"/>
                  <a:pt x="13282" y="27316"/>
                </a:cubicBezTo>
                <a:cubicBezTo>
                  <a:pt x="13411" y="27278"/>
                  <a:pt x="13540" y="27251"/>
                  <a:pt x="13664" y="27221"/>
                </a:cubicBezTo>
                <a:lnTo>
                  <a:pt x="13664" y="27221"/>
                </a:lnTo>
                <a:cubicBezTo>
                  <a:pt x="13535" y="27434"/>
                  <a:pt x="13621" y="27672"/>
                  <a:pt x="13652" y="27906"/>
                </a:cubicBezTo>
                <a:cubicBezTo>
                  <a:pt x="13674" y="28074"/>
                  <a:pt x="13712" y="28243"/>
                  <a:pt x="13746" y="28410"/>
                </a:cubicBezTo>
                <a:cubicBezTo>
                  <a:pt x="13777" y="28554"/>
                  <a:pt x="13813" y="28618"/>
                  <a:pt x="13890" y="28618"/>
                </a:cubicBezTo>
                <a:cubicBezTo>
                  <a:pt x="13937" y="28618"/>
                  <a:pt x="13999" y="28595"/>
                  <a:pt x="14084" y="28551"/>
                </a:cubicBezTo>
                <a:cubicBezTo>
                  <a:pt x="14152" y="28744"/>
                  <a:pt x="14208" y="28944"/>
                  <a:pt x="14289" y="29132"/>
                </a:cubicBezTo>
                <a:cubicBezTo>
                  <a:pt x="14365" y="29308"/>
                  <a:pt x="14468" y="29474"/>
                  <a:pt x="14557" y="29647"/>
                </a:cubicBezTo>
                <a:cubicBezTo>
                  <a:pt x="14578" y="29686"/>
                  <a:pt x="14602" y="29703"/>
                  <a:pt x="14628" y="29703"/>
                </a:cubicBezTo>
                <a:cubicBezTo>
                  <a:pt x="14650" y="29703"/>
                  <a:pt x="14674" y="29690"/>
                  <a:pt x="14697" y="29667"/>
                </a:cubicBezTo>
                <a:cubicBezTo>
                  <a:pt x="14780" y="29582"/>
                  <a:pt x="14865" y="29495"/>
                  <a:pt x="14936" y="29400"/>
                </a:cubicBezTo>
                <a:cubicBezTo>
                  <a:pt x="15060" y="29233"/>
                  <a:pt x="15159" y="29048"/>
                  <a:pt x="15292" y="28892"/>
                </a:cubicBezTo>
                <a:cubicBezTo>
                  <a:pt x="15384" y="28785"/>
                  <a:pt x="15521" y="28722"/>
                  <a:pt x="15585" y="28583"/>
                </a:cubicBezTo>
                <a:cubicBezTo>
                  <a:pt x="15629" y="28484"/>
                  <a:pt x="15683" y="28388"/>
                  <a:pt x="15736" y="28285"/>
                </a:cubicBezTo>
                <a:cubicBezTo>
                  <a:pt x="16006" y="28646"/>
                  <a:pt x="16300" y="28993"/>
                  <a:pt x="16444" y="29470"/>
                </a:cubicBezTo>
                <a:cubicBezTo>
                  <a:pt x="16486" y="29387"/>
                  <a:pt x="16508" y="29343"/>
                  <a:pt x="16541" y="29279"/>
                </a:cubicBezTo>
                <a:cubicBezTo>
                  <a:pt x="16555" y="29329"/>
                  <a:pt x="16572" y="29356"/>
                  <a:pt x="16569" y="29384"/>
                </a:cubicBezTo>
                <a:cubicBezTo>
                  <a:pt x="16564" y="29439"/>
                  <a:pt x="16557" y="29484"/>
                  <a:pt x="16632" y="29499"/>
                </a:cubicBezTo>
                <a:cubicBezTo>
                  <a:pt x="16653" y="29504"/>
                  <a:pt x="16672" y="29554"/>
                  <a:pt x="16678" y="29585"/>
                </a:cubicBezTo>
                <a:cubicBezTo>
                  <a:pt x="16717" y="29771"/>
                  <a:pt x="16833" y="29914"/>
                  <a:pt x="16963" y="30036"/>
                </a:cubicBezTo>
                <a:cubicBezTo>
                  <a:pt x="17058" y="30125"/>
                  <a:pt x="17135" y="30228"/>
                  <a:pt x="17228" y="30317"/>
                </a:cubicBezTo>
                <a:cubicBezTo>
                  <a:pt x="17266" y="30354"/>
                  <a:pt x="17294" y="30373"/>
                  <a:pt x="17319" y="30373"/>
                </a:cubicBezTo>
                <a:cubicBezTo>
                  <a:pt x="17348" y="30373"/>
                  <a:pt x="17374" y="30347"/>
                  <a:pt x="17407" y="30295"/>
                </a:cubicBezTo>
                <a:cubicBezTo>
                  <a:pt x="17427" y="30263"/>
                  <a:pt x="17452" y="30233"/>
                  <a:pt x="17490" y="30178"/>
                </a:cubicBezTo>
                <a:cubicBezTo>
                  <a:pt x="17561" y="30265"/>
                  <a:pt x="17629" y="30333"/>
                  <a:pt x="17681" y="30413"/>
                </a:cubicBezTo>
                <a:cubicBezTo>
                  <a:pt x="17786" y="30568"/>
                  <a:pt x="17877" y="30733"/>
                  <a:pt x="17980" y="30888"/>
                </a:cubicBezTo>
                <a:cubicBezTo>
                  <a:pt x="18010" y="30935"/>
                  <a:pt x="18045" y="30969"/>
                  <a:pt x="18087" y="30969"/>
                </a:cubicBezTo>
                <a:cubicBezTo>
                  <a:pt x="18114" y="30969"/>
                  <a:pt x="18145" y="30954"/>
                  <a:pt x="18178" y="30919"/>
                </a:cubicBezTo>
                <a:cubicBezTo>
                  <a:pt x="18204" y="30894"/>
                  <a:pt x="18228" y="30881"/>
                  <a:pt x="18253" y="30881"/>
                </a:cubicBezTo>
                <a:cubicBezTo>
                  <a:pt x="18284" y="30881"/>
                  <a:pt x="18314" y="30901"/>
                  <a:pt x="18344" y="30938"/>
                </a:cubicBezTo>
                <a:cubicBezTo>
                  <a:pt x="18457" y="31078"/>
                  <a:pt x="18582" y="31204"/>
                  <a:pt x="18756" y="31274"/>
                </a:cubicBezTo>
                <a:cubicBezTo>
                  <a:pt x="18804" y="31294"/>
                  <a:pt x="18842" y="31306"/>
                  <a:pt x="18875" y="31306"/>
                </a:cubicBezTo>
                <a:cubicBezTo>
                  <a:pt x="18925" y="31306"/>
                  <a:pt x="18962" y="31278"/>
                  <a:pt x="19000" y="31206"/>
                </a:cubicBezTo>
                <a:cubicBezTo>
                  <a:pt x="19114" y="30993"/>
                  <a:pt x="19213" y="30773"/>
                  <a:pt x="19310" y="30552"/>
                </a:cubicBezTo>
                <a:cubicBezTo>
                  <a:pt x="19334" y="30498"/>
                  <a:pt x="19350" y="30461"/>
                  <a:pt x="19383" y="30461"/>
                </a:cubicBezTo>
                <a:cubicBezTo>
                  <a:pt x="19402" y="30461"/>
                  <a:pt x="19427" y="30474"/>
                  <a:pt x="19461" y="30503"/>
                </a:cubicBezTo>
                <a:cubicBezTo>
                  <a:pt x="19549" y="30575"/>
                  <a:pt x="19656" y="30625"/>
                  <a:pt x="19760" y="30674"/>
                </a:cubicBezTo>
                <a:cubicBezTo>
                  <a:pt x="19938" y="30758"/>
                  <a:pt x="20041" y="30916"/>
                  <a:pt x="20166" y="31052"/>
                </a:cubicBezTo>
                <a:cubicBezTo>
                  <a:pt x="20266" y="31159"/>
                  <a:pt x="20372" y="31264"/>
                  <a:pt x="20490" y="31349"/>
                </a:cubicBezTo>
                <a:cubicBezTo>
                  <a:pt x="20538" y="31384"/>
                  <a:pt x="20579" y="31400"/>
                  <a:pt x="20615" y="31400"/>
                </a:cubicBezTo>
                <a:cubicBezTo>
                  <a:pt x="20680" y="31400"/>
                  <a:pt x="20727" y="31346"/>
                  <a:pt x="20756" y="31242"/>
                </a:cubicBezTo>
                <a:cubicBezTo>
                  <a:pt x="20768" y="31199"/>
                  <a:pt x="20781" y="31154"/>
                  <a:pt x="20802" y="31083"/>
                </a:cubicBezTo>
                <a:cubicBezTo>
                  <a:pt x="20909" y="31173"/>
                  <a:pt x="21004" y="31248"/>
                  <a:pt x="21092" y="31331"/>
                </a:cubicBezTo>
                <a:cubicBezTo>
                  <a:pt x="21172" y="31406"/>
                  <a:pt x="21243" y="31489"/>
                  <a:pt x="21322" y="31565"/>
                </a:cubicBezTo>
                <a:cubicBezTo>
                  <a:pt x="21390" y="31633"/>
                  <a:pt x="21438" y="31666"/>
                  <a:pt x="21490" y="31666"/>
                </a:cubicBezTo>
                <a:cubicBezTo>
                  <a:pt x="21542" y="31666"/>
                  <a:pt x="21598" y="31633"/>
                  <a:pt x="21683" y="31566"/>
                </a:cubicBezTo>
                <a:cubicBezTo>
                  <a:pt x="21867" y="31683"/>
                  <a:pt x="22059" y="31801"/>
                  <a:pt x="22252" y="31924"/>
                </a:cubicBezTo>
                <a:cubicBezTo>
                  <a:pt x="22266" y="31934"/>
                  <a:pt x="22284" y="31938"/>
                  <a:pt x="22305" y="31938"/>
                </a:cubicBezTo>
                <a:cubicBezTo>
                  <a:pt x="22382" y="31938"/>
                  <a:pt x="22487" y="31878"/>
                  <a:pt x="22496" y="31808"/>
                </a:cubicBezTo>
                <a:cubicBezTo>
                  <a:pt x="22507" y="31724"/>
                  <a:pt x="22516" y="31638"/>
                  <a:pt x="22530" y="31554"/>
                </a:cubicBezTo>
                <a:cubicBezTo>
                  <a:pt x="22531" y="31540"/>
                  <a:pt x="22543" y="31528"/>
                  <a:pt x="22556" y="31505"/>
                </a:cubicBezTo>
                <a:cubicBezTo>
                  <a:pt x="22592" y="31521"/>
                  <a:pt x="22630" y="31531"/>
                  <a:pt x="22661" y="31552"/>
                </a:cubicBezTo>
                <a:cubicBezTo>
                  <a:pt x="22835" y="31664"/>
                  <a:pt x="23008" y="31778"/>
                  <a:pt x="23181" y="31891"/>
                </a:cubicBezTo>
                <a:cubicBezTo>
                  <a:pt x="23207" y="31907"/>
                  <a:pt x="23234" y="31924"/>
                  <a:pt x="23262" y="31937"/>
                </a:cubicBezTo>
                <a:cubicBezTo>
                  <a:pt x="23305" y="31957"/>
                  <a:pt x="23338" y="31969"/>
                  <a:pt x="23366" y="31969"/>
                </a:cubicBezTo>
                <a:cubicBezTo>
                  <a:pt x="23421" y="31969"/>
                  <a:pt x="23460" y="31926"/>
                  <a:pt x="23525" y="31824"/>
                </a:cubicBezTo>
                <a:cubicBezTo>
                  <a:pt x="23627" y="31876"/>
                  <a:pt x="23731" y="31928"/>
                  <a:pt x="23833" y="31983"/>
                </a:cubicBezTo>
                <a:cubicBezTo>
                  <a:pt x="23939" y="32041"/>
                  <a:pt x="24039" y="32110"/>
                  <a:pt x="24147" y="32163"/>
                </a:cubicBezTo>
                <a:cubicBezTo>
                  <a:pt x="24204" y="32192"/>
                  <a:pt x="24252" y="32207"/>
                  <a:pt x="24293" y="32207"/>
                </a:cubicBezTo>
                <a:cubicBezTo>
                  <a:pt x="24376" y="32207"/>
                  <a:pt x="24432" y="32146"/>
                  <a:pt x="24479" y="32017"/>
                </a:cubicBezTo>
                <a:cubicBezTo>
                  <a:pt x="24517" y="32030"/>
                  <a:pt x="24557" y="32041"/>
                  <a:pt x="24593" y="32058"/>
                </a:cubicBezTo>
                <a:cubicBezTo>
                  <a:pt x="24745" y="32130"/>
                  <a:pt x="24896" y="32202"/>
                  <a:pt x="25045" y="32275"/>
                </a:cubicBezTo>
                <a:cubicBezTo>
                  <a:pt x="25135" y="32321"/>
                  <a:pt x="25225" y="32367"/>
                  <a:pt x="25314" y="32415"/>
                </a:cubicBezTo>
                <a:cubicBezTo>
                  <a:pt x="25371" y="32448"/>
                  <a:pt x="25422" y="32492"/>
                  <a:pt x="25486" y="32492"/>
                </a:cubicBezTo>
                <a:cubicBezTo>
                  <a:pt x="25509" y="32492"/>
                  <a:pt x="25534" y="32486"/>
                  <a:pt x="25561" y="32473"/>
                </a:cubicBezTo>
                <a:cubicBezTo>
                  <a:pt x="25564" y="32471"/>
                  <a:pt x="25568" y="32471"/>
                  <a:pt x="25572" y="32471"/>
                </a:cubicBezTo>
                <a:cubicBezTo>
                  <a:pt x="25595" y="32471"/>
                  <a:pt x="25631" y="32493"/>
                  <a:pt x="25655" y="32507"/>
                </a:cubicBezTo>
                <a:cubicBezTo>
                  <a:pt x="26015" y="32701"/>
                  <a:pt x="26404" y="32790"/>
                  <a:pt x="26810" y="32820"/>
                </a:cubicBezTo>
                <a:cubicBezTo>
                  <a:pt x="26820" y="32820"/>
                  <a:pt x="26830" y="32821"/>
                  <a:pt x="26841" y="32821"/>
                </a:cubicBezTo>
                <a:cubicBezTo>
                  <a:pt x="26857" y="32821"/>
                  <a:pt x="26874" y="32820"/>
                  <a:pt x="26890" y="32817"/>
                </a:cubicBezTo>
                <a:cubicBezTo>
                  <a:pt x="27022" y="32792"/>
                  <a:pt x="27046" y="32742"/>
                  <a:pt x="26964" y="32640"/>
                </a:cubicBezTo>
                <a:cubicBezTo>
                  <a:pt x="26879" y="32534"/>
                  <a:pt x="26782" y="32437"/>
                  <a:pt x="26688" y="32338"/>
                </a:cubicBezTo>
                <a:cubicBezTo>
                  <a:pt x="26552" y="32194"/>
                  <a:pt x="26414" y="32053"/>
                  <a:pt x="26276" y="31909"/>
                </a:cubicBezTo>
                <a:cubicBezTo>
                  <a:pt x="26260" y="31892"/>
                  <a:pt x="26239" y="31861"/>
                  <a:pt x="26245" y="31850"/>
                </a:cubicBezTo>
                <a:cubicBezTo>
                  <a:pt x="26309" y="31741"/>
                  <a:pt x="26224" y="31685"/>
                  <a:pt x="26167" y="31621"/>
                </a:cubicBezTo>
                <a:cubicBezTo>
                  <a:pt x="25966" y="31400"/>
                  <a:pt x="25763" y="31181"/>
                  <a:pt x="25571" y="30970"/>
                </a:cubicBezTo>
                <a:cubicBezTo>
                  <a:pt x="25577" y="30943"/>
                  <a:pt x="25577" y="30938"/>
                  <a:pt x="25580" y="30935"/>
                </a:cubicBezTo>
                <a:cubicBezTo>
                  <a:pt x="25752" y="30795"/>
                  <a:pt x="25761" y="30746"/>
                  <a:pt x="25645" y="30542"/>
                </a:cubicBezTo>
                <a:cubicBezTo>
                  <a:pt x="25549" y="30372"/>
                  <a:pt x="25447" y="30207"/>
                  <a:pt x="25354" y="30036"/>
                </a:cubicBezTo>
                <a:cubicBezTo>
                  <a:pt x="25334" y="30001"/>
                  <a:pt x="25346" y="29951"/>
                  <a:pt x="25340" y="29909"/>
                </a:cubicBezTo>
                <a:cubicBezTo>
                  <a:pt x="25335" y="29862"/>
                  <a:pt x="25336" y="29807"/>
                  <a:pt x="25314" y="29769"/>
                </a:cubicBezTo>
                <a:cubicBezTo>
                  <a:pt x="25225" y="29618"/>
                  <a:pt x="25125" y="29473"/>
                  <a:pt x="25026" y="29316"/>
                </a:cubicBezTo>
                <a:cubicBezTo>
                  <a:pt x="25135" y="29256"/>
                  <a:pt x="25248" y="29191"/>
                  <a:pt x="25362" y="29129"/>
                </a:cubicBezTo>
                <a:cubicBezTo>
                  <a:pt x="25431" y="29092"/>
                  <a:pt x="25500" y="29055"/>
                  <a:pt x="25571" y="29023"/>
                </a:cubicBezTo>
                <a:cubicBezTo>
                  <a:pt x="25666" y="28979"/>
                  <a:pt x="25674" y="28912"/>
                  <a:pt x="25622" y="28834"/>
                </a:cubicBezTo>
                <a:cubicBezTo>
                  <a:pt x="25577" y="28766"/>
                  <a:pt x="25527" y="28701"/>
                  <a:pt x="25474" y="28638"/>
                </a:cubicBezTo>
                <a:cubicBezTo>
                  <a:pt x="25288" y="28413"/>
                  <a:pt x="25099" y="28191"/>
                  <a:pt x="24912" y="27966"/>
                </a:cubicBezTo>
                <a:cubicBezTo>
                  <a:pt x="24899" y="27953"/>
                  <a:pt x="24893" y="27934"/>
                  <a:pt x="24884" y="27919"/>
                </a:cubicBezTo>
                <a:cubicBezTo>
                  <a:pt x="24991" y="27806"/>
                  <a:pt x="24995" y="27744"/>
                  <a:pt x="24871" y="27641"/>
                </a:cubicBezTo>
                <a:cubicBezTo>
                  <a:pt x="24760" y="27550"/>
                  <a:pt x="24639" y="27471"/>
                  <a:pt x="24517" y="27393"/>
                </a:cubicBezTo>
                <a:cubicBezTo>
                  <a:pt x="24234" y="27209"/>
                  <a:pt x="24050" y="26926"/>
                  <a:pt x="23816" y="26695"/>
                </a:cubicBezTo>
                <a:cubicBezTo>
                  <a:pt x="23716" y="26597"/>
                  <a:pt x="23605" y="26515"/>
                  <a:pt x="23498" y="26423"/>
                </a:cubicBezTo>
                <a:cubicBezTo>
                  <a:pt x="23500" y="26421"/>
                  <a:pt x="23503" y="26410"/>
                  <a:pt x="23507" y="26408"/>
                </a:cubicBezTo>
                <a:cubicBezTo>
                  <a:pt x="23802" y="26360"/>
                  <a:pt x="24097" y="26296"/>
                  <a:pt x="24394" y="26271"/>
                </a:cubicBezTo>
                <a:cubicBezTo>
                  <a:pt x="24482" y="26263"/>
                  <a:pt x="24570" y="26260"/>
                  <a:pt x="24658" y="26260"/>
                </a:cubicBezTo>
                <a:cubicBezTo>
                  <a:pt x="25018" y="26260"/>
                  <a:pt x="25374" y="26319"/>
                  <a:pt x="25726" y="26401"/>
                </a:cubicBezTo>
                <a:cubicBezTo>
                  <a:pt x="25753" y="26408"/>
                  <a:pt x="25782" y="26410"/>
                  <a:pt x="25811" y="26410"/>
                </a:cubicBezTo>
                <a:cubicBezTo>
                  <a:pt x="25829" y="26410"/>
                  <a:pt x="25847" y="26409"/>
                  <a:pt x="25865" y="26408"/>
                </a:cubicBezTo>
                <a:cubicBezTo>
                  <a:pt x="26074" y="26392"/>
                  <a:pt x="26084" y="26379"/>
                  <a:pt x="26053" y="26175"/>
                </a:cubicBezTo>
                <a:cubicBezTo>
                  <a:pt x="26050" y="26165"/>
                  <a:pt x="26054" y="26152"/>
                  <a:pt x="26059" y="26122"/>
                </a:cubicBezTo>
                <a:cubicBezTo>
                  <a:pt x="26182" y="26135"/>
                  <a:pt x="26303" y="26148"/>
                  <a:pt x="26426" y="26163"/>
                </a:cubicBezTo>
                <a:cubicBezTo>
                  <a:pt x="26488" y="26170"/>
                  <a:pt x="26549" y="26180"/>
                  <a:pt x="26611" y="26184"/>
                </a:cubicBezTo>
                <a:cubicBezTo>
                  <a:pt x="26621" y="26185"/>
                  <a:pt x="26631" y="26185"/>
                  <a:pt x="26640" y="26185"/>
                </a:cubicBezTo>
                <a:cubicBezTo>
                  <a:pt x="26722" y="26185"/>
                  <a:pt x="26785" y="26158"/>
                  <a:pt x="26780" y="26042"/>
                </a:cubicBezTo>
                <a:lnTo>
                  <a:pt x="26780" y="26042"/>
                </a:lnTo>
                <a:cubicBezTo>
                  <a:pt x="26892" y="26045"/>
                  <a:pt x="27000" y="26053"/>
                  <a:pt x="27107" y="26053"/>
                </a:cubicBezTo>
                <a:cubicBezTo>
                  <a:pt x="27151" y="26053"/>
                  <a:pt x="27195" y="26051"/>
                  <a:pt x="27239" y="26047"/>
                </a:cubicBezTo>
                <a:cubicBezTo>
                  <a:pt x="27397" y="26034"/>
                  <a:pt x="27554" y="25998"/>
                  <a:pt x="27708" y="25962"/>
                </a:cubicBezTo>
                <a:cubicBezTo>
                  <a:pt x="27804" y="25938"/>
                  <a:pt x="27831" y="25877"/>
                  <a:pt x="27775" y="25785"/>
                </a:cubicBezTo>
                <a:cubicBezTo>
                  <a:pt x="27696" y="25657"/>
                  <a:pt x="27619" y="25526"/>
                  <a:pt x="27531" y="25376"/>
                </a:cubicBezTo>
                <a:cubicBezTo>
                  <a:pt x="27621" y="25352"/>
                  <a:pt x="27704" y="25336"/>
                  <a:pt x="27784" y="25336"/>
                </a:cubicBezTo>
                <a:cubicBezTo>
                  <a:pt x="27835" y="25336"/>
                  <a:pt x="27884" y="25342"/>
                  <a:pt x="27933" y="25356"/>
                </a:cubicBezTo>
                <a:cubicBezTo>
                  <a:pt x="28078" y="25396"/>
                  <a:pt x="28220" y="25453"/>
                  <a:pt x="28364" y="25501"/>
                </a:cubicBezTo>
                <a:cubicBezTo>
                  <a:pt x="28397" y="25511"/>
                  <a:pt x="28431" y="25523"/>
                  <a:pt x="28466" y="25530"/>
                </a:cubicBezTo>
                <a:cubicBezTo>
                  <a:pt x="28497" y="25536"/>
                  <a:pt x="28524" y="25539"/>
                  <a:pt x="28546" y="25539"/>
                </a:cubicBezTo>
                <a:cubicBezTo>
                  <a:pt x="28627" y="25539"/>
                  <a:pt x="28652" y="25495"/>
                  <a:pt x="28648" y="25382"/>
                </a:cubicBezTo>
                <a:cubicBezTo>
                  <a:pt x="28648" y="25372"/>
                  <a:pt x="28657" y="25361"/>
                  <a:pt x="28664" y="25345"/>
                </a:cubicBezTo>
                <a:cubicBezTo>
                  <a:pt x="28766" y="25374"/>
                  <a:pt x="28864" y="25409"/>
                  <a:pt x="28966" y="25429"/>
                </a:cubicBezTo>
                <a:cubicBezTo>
                  <a:pt x="29067" y="25450"/>
                  <a:pt x="29166" y="25461"/>
                  <a:pt x="29265" y="25461"/>
                </a:cubicBezTo>
                <a:cubicBezTo>
                  <a:pt x="29439" y="25461"/>
                  <a:pt x="29610" y="25425"/>
                  <a:pt x="29774" y="25338"/>
                </a:cubicBezTo>
                <a:cubicBezTo>
                  <a:pt x="29869" y="25288"/>
                  <a:pt x="29907" y="25228"/>
                  <a:pt x="29850" y="25124"/>
                </a:cubicBezTo>
                <a:cubicBezTo>
                  <a:pt x="29811" y="25053"/>
                  <a:pt x="29788" y="24972"/>
                  <a:pt x="29753" y="24883"/>
                </a:cubicBezTo>
                <a:lnTo>
                  <a:pt x="29753" y="24883"/>
                </a:lnTo>
                <a:cubicBezTo>
                  <a:pt x="29823" y="24884"/>
                  <a:pt x="29886" y="24890"/>
                  <a:pt x="29946" y="24890"/>
                </a:cubicBezTo>
                <a:cubicBezTo>
                  <a:pt x="29959" y="24890"/>
                  <a:pt x="29971" y="24889"/>
                  <a:pt x="29984" y="24889"/>
                </a:cubicBezTo>
                <a:cubicBezTo>
                  <a:pt x="30181" y="24882"/>
                  <a:pt x="30381" y="24884"/>
                  <a:pt x="30576" y="24854"/>
                </a:cubicBezTo>
                <a:cubicBezTo>
                  <a:pt x="30843" y="24815"/>
                  <a:pt x="30856" y="24775"/>
                  <a:pt x="30731" y="24530"/>
                </a:cubicBezTo>
                <a:cubicBezTo>
                  <a:pt x="30799" y="24519"/>
                  <a:pt x="30863" y="24507"/>
                  <a:pt x="30926" y="24495"/>
                </a:cubicBezTo>
                <a:cubicBezTo>
                  <a:pt x="31014" y="24480"/>
                  <a:pt x="31103" y="24469"/>
                  <a:pt x="31190" y="24447"/>
                </a:cubicBezTo>
                <a:cubicBezTo>
                  <a:pt x="31290" y="24418"/>
                  <a:pt x="31376" y="24369"/>
                  <a:pt x="31328" y="24240"/>
                </a:cubicBezTo>
                <a:cubicBezTo>
                  <a:pt x="31419" y="24193"/>
                  <a:pt x="31510" y="24156"/>
                  <a:pt x="31591" y="24105"/>
                </a:cubicBezTo>
                <a:cubicBezTo>
                  <a:pt x="31702" y="24035"/>
                  <a:pt x="31702" y="23987"/>
                  <a:pt x="31611" y="23895"/>
                </a:cubicBezTo>
                <a:cubicBezTo>
                  <a:pt x="31497" y="23779"/>
                  <a:pt x="31384" y="23660"/>
                  <a:pt x="31272" y="23542"/>
                </a:cubicBezTo>
                <a:cubicBezTo>
                  <a:pt x="31258" y="23527"/>
                  <a:pt x="31244" y="23500"/>
                  <a:pt x="31246" y="23482"/>
                </a:cubicBezTo>
                <a:cubicBezTo>
                  <a:pt x="31294" y="23208"/>
                  <a:pt x="31153" y="22979"/>
                  <a:pt x="31064" y="22742"/>
                </a:cubicBezTo>
                <a:cubicBezTo>
                  <a:pt x="31015" y="22609"/>
                  <a:pt x="30926" y="22491"/>
                  <a:pt x="30866" y="22383"/>
                </a:cubicBezTo>
                <a:cubicBezTo>
                  <a:pt x="31131" y="22277"/>
                  <a:pt x="31399" y="22174"/>
                  <a:pt x="31663" y="22065"/>
                </a:cubicBezTo>
                <a:cubicBezTo>
                  <a:pt x="31736" y="22034"/>
                  <a:pt x="31801" y="21977"/>
                  <a:pt x="31875" y="21951"/>
                </a:cubicBezTo>
                <a:cubicBezTo>
                  <a:pt x="31985" y="21913"/>
                  <a:pt x="32103" y="21900"/>
                  <a:pt x="32211" y="21859"/>
                </a:cubicBezTo>
                <a:cubicBezTo>
                  <a:pt x="32345" y="21808"/>
                  <a:pt x="32480" y="21753"/>
                  <a:pt x="32599" y="21678"/>
                </a:cubicBezTo>
                <a:cubicBezTo>
                  <a:pt x="32723" y="21599"/>
                  <a:pt x="32719" y="21534"/>
                  <a:pt x="32628" y="21417"/>
                </a:cubicBezTo>
                <a:cubicBezTo>
                  <a:pt x="32593" y="21372"/>
                  <a:pt x="32559" y="21326"/>
                  <a:pt x="32521" y="21273"/>
                </a:cubicBezTo>
                <a:cubicBezTo>
                  <a:pt x="32676" y="21190"/>
                  <a:pt x="32825" y="21113"/>
                  <a:pt x="32969" y="21032"/>
                </a:cubicBezTo>
                <a:cubicBezTo>
                  <a:pt x="33195" y="20903"/>
                  <a:pt x="33421" y="20773"/>
                  <a:pt x="33647" y="20642"/>
                </a:cubicBezTo>
                <a:cubicBezTo>
                  <a:pt x="33755" y="20579"/>
                  <a:pt x="33756" y="20557"/>
                  <a:pt x="33660" y="20377"/>
                </a:cubicBezTo>
                <a:cubicBezTo>
                  <a:pt x="33732" y="20312"/>
                  <a:pt x="33813" y="20253"/>
                  <a:pt x="33879" y="20179"/>
                </a:cubicBezTo>
                <a:cubicBezTo>
                  <a:pt x="33972" y="20075"/>
                  <a:pt x="34059" y="19967"/>
                  <a:pt x="34136" y="19853"/>
                </a:cubicBezTo>
                <a:cubicBezTo>
                  <a:pt x="34202" y="19756"/>
                  <a:pt x="34162" y="19682"/>
                  <a:pt x="34072" y="19605"/>
                </a:cubicBezTo>
                <a:cubicBezTo>
                  <a:pt x="33940" y="19492"/>
                  <a:pt x="33825" y="19359"/>
                  <a:pt x="33708" y="19230"/>
                </a:cubicBezTo>
                <a:cubicBezTo>
                  <a:pt x="33652" y="19167"/>
                  <a:pt x="33681" y="19132"/>
                  <a:pt x="33752" y="19090"/>
                </a:cubicBezTo>
                <a:cubicBezTo>
                  <a:pt x="33973" y="18958"/>
                  <a:pt x="34188" y="18815"/>
                  <a:pt x="34403" y="18676"/>
                </a:cubicBezTo>
                <a:cubicBezTo>
                  <a:pt x="34504" y="18610"/>
                  <a:pt x="34601" y="18538"/>
                  <a:pt x="34699" y="18468"/>
                </a:cubicBezTo>
                <a:cubicBezTo>
                  <a:pt x="34764" y="18421"/>
                  <a:pt x="34817" y="18375"/>
                  <a:pt x="34743" y="18288"/>
                </a:cubicBezTo>
                <a:cubicBezTo>
                  <a:pt x="34729" y="18270"/>
                  <a:pt x="34750" y="18201"/>
                  <a:pt x="34775" y="18177"/>
                </a:cubicBezTo>
                <a:cubicBezTo>
                  <a:pt x="34879" y="18078"/>
                  <a:pt x="35002" y="17995"/>
                  <a:pt x="35097" y="17888"/>
                </a:cubicBezTo>
                <a:cubicBezTo>
                  <a:pt x="35185" y="17792"/>
                  <a:pt x="35254" y="17676"/>
                  <a:pt x="35316" y="17560"/>
                </a:cubicBezTo>
                <a:cubicBezTo>
                  <a:pt x="35365" y="17476"/>
                  <a:pt x="35360" y="17387"/>
                  <a:pt x="35252" y="17337"/>
                </a:cubicBezTo>
                <a:cubicBezTo>
                  <a:pt x="35228" y="17327"/>
                  <a:pt x="35211" y="17303"/>
                  <a:pt x="35182" y="17280"/>
                </a:cubicBezTo>
                <a:cubicBezTo>
                  <a:pt x="35284" y="17190"/>
                  <a:pt x="35376" y="17102"/>
                  <a:pt x="35473" y="17020"/>
                </a:cubicBezTo>
                <a:cubicBezTo>
                  <a:pt x="35759" y="16775"/>
                  <a:pt x="36055" y="16539"/>
                  <a:pt x="36335" y="16284"/>
                </a:cubicBezTo>
                <a:cubicBezTo>
                  <a:pt x="36642" y="16010"/>
                  <a:pt x="36973" y="15768"/>
                  <a:pt x="37287" y="15504"/>
                </a:cubicBezTo>
                <a:cubicBezTo>
                  <a:pt x="37363" y="15440"/>
                  <a:pt x="37426" y="15357"/>
                  <a:pt x="37481" y="15275"/>
                </a:cubicBezTo>
                <a:cubicBezTo>
                  <a:pt x="37521" y="15216"/>
                  <a:pt x="37501" y="15164"/>
                  <a:pt x="37429" y="15164"/>
                </a:cubicBezTo>
                <a:cubicBezTo>
                  <a:pt x="37424" y="15164"/>
                  <a:pt x="37419" y="15164"/>
                  <a:pt x="37413" y="15165"/>
                </a:cubicBezTo>
                <a:cubicBezTo>
                  <a:pt x="37283" y="15176"/>
                  <a:pt x="37152" y="15194"/>
                  <a:pt x="37023" y="15216"/>
                </a:cubicBezTo>
                <a:cubicBezTo>
                  <a:pt x="36771" y="15260"/>
                  <a:pt x="36520" y="15316"/>
                  <a:pt x="36266" y="15352"/>
                </a:cubicBezTo>
                <a:cubicBezTo>
                  <a:pt x="36020" y="15387"/>
                  <a:pt x="35772" y="15403"/>
                  <a:pt x="35523" y="15423"/>
                </a:cubicBezTo>
                <a:cubicBezTo>
                  <a:pt x="35402" y="15433"/>
                  <a:pt x="35279" y="15436"/>
                  <a:pt x="35156" y="15443"/>
                </a:cubicBezTo>
                <a:cubicBezTo>
                  <a:pt x="35151" y="15250"/>
                  <a:pt x="35143" y="15232"/>
                  <a:pt x="34975" y="15212"/>
                </a:cubicBezTo>
                <a:cubicBezTo>
                  <a:pt x="34923" y="15206"/>
                  <a:pt x="34870" y="15204"/>
                  <a:pt x="34817" y="15204"/>
                </a:cubicBezTo>
                <a:cubicBezTo>
                  <a:pt x="34742" y="15204"/>
                  <a:pt x="34666" y="15209"/>
                  <a:pt x="34591" y="15217"/>
                </a:cubicBezTo>
                <a:cubicBezTo>
                  <a:pt x="34173" y="15263"/>
                  <a:pt x="33756" y="15315"/>
                  <a:pt x="33337" y="15366"/>
                </a:cubicBezTo>
                <a:cubicBezTo>
                  <a:pt x="33336" y="15366"/>
                  <a:pt x="33335" y="15366"/>
                  <a:pt x="33334" y="15366"/>
                </a:cubicBezTo>
                <a:cubicBezTo>
                  <a:pt x="33325" y="15366"/>
                  <a:pt x="33315" y="15362"/>
                  <a:pt x="33303" y="15360"/>
                </a:cubicBezTo>
                <a:cubicBezTo>
                  <a:pt x="33330" y="15228"/>
                  <a:pt x="33356" y="15099"/>
                  <a:pt x="33381" y="14969"/>
                </a:cubicBezTo>
                <a:cubicBezTo>
                  <a:pt x="33401" y="14869"/>
                  <a:pt x="33350" y="14798"/>
                  <a:pt x="33237" y="14764"/>
                </a:cubicBezTo>
                <a:cubicBezTo>
                  <a:pt x="33182" y="14747"/>
                  <a:pt x="33127" y="14740"/>
                  <a:pt x="33073" y="14740"/>
                </a:cubicBezTo>
                <a:cubicBezTo>
                  <a:pt x="32973" y="14740"/>
                  <a:pt x="32876" y="14764"/>
                  <a:pt x="32779" y="14798"/>
                </a:cubicBezTo>
                <a:cubicBezTo>
                  <a:pt x="32732" y="14815"/>
                  <a:pt x="32685" y="14834"/>
                  <a:pt x="32628" y="14854"/>
                </a:cubicBezTo>
                <a:cubicBezTo>
                  <a:pt x="32614" y="14737"/>
                  <a:pt x="32550" y="14699"/>
                  <a:pt x="32465" y="14699"/>
                </a:cubicBezTo>
                <a:cubicBezTo>
                  <a:pt x="32450" y="14699"/>
                  <a:pt x="32434" y="14700"/>
                  <a:pt x="32418" y="14702"/>
                </a:cubicBezTo>
                <a:cubicBezTo>
                  <a:pt x="32166" y="14734"/>
                  <a:pt x="31914" y="14769"/>
                  <a:pt x="31662" y="14803"/>
                </a:cubicBezTo>
                <a:cubicBezTo>
                  <a:pt x="31657" y="14745"/>
                  <a:pt x="31642" y="14679"/>
                  <a:pt x="31647" y="14616"/>
                </a:cubicBezTo>
                <a:cubicBezTo>
                  <a:pt x="31655" y="14522"/>
                  <a:pt x="31610" y="14472"/>
                  <a:pt x="31533" y="14472"/>
                </a:cubicBezTo>
                <a:cubicBezTo>
                  <a:pt x="31511" y="14472"/>
                  <a:pt x="31487" y="14476"/>
                  <a:pt x="31461" y="14484"/>
                </a:cubicBezTo>
                <a:cubicBezTo>
                  <a:pt x="31294" y="14533"/>
                  <a:pt x="31129" y="14595"/>
                  <a:pt x="30967" y="14661"/>
                </a:cubicBezTo>
                <a:cubicBezTo>
                  <a:pt x="30629" y="14797"/>
                  <a:pt x="30293" y="14939"/>
                  <a:pt x="29956" y="15079"/>
                </a:cubicBezTo>
                <a:cubicBezTo>
                  <a:pt x="29906" y="15099"/>
                  <a:pt x="29857" y="15121"/>
                  <a:pt x="29803" y="15144"/>
                </a:cubicBezTo>
                <a:cubicBezTo>
                  <a:pt x="29802" y="14922"/>
                  <a:pt x="29799" y="14699"/>
                  <a:pt x="29801" y="14478"/>
                </a:cubicBezTo>
                <a:cubicBezTo>
                  <a:pt x="29801" y="14400"/>
                  <a:pt x="29774" y="14362"/>
                  <a:pt x="29696" y="14357"/>
                </a:cubicBezTo>
                <a:cubicBezTo>
                  <a:pt x="29664" y="14355"/>
                  <a:pt x="29634" y="14354"/>
                  <a:pt x="29603" y="14354"/>
                </a:cubicBezTo>
                <a:cubicBezTo>
                  <a:pt x="29405" y="14354"/>
                  <a:pt x="29220" y="14402"/>
                  <a:pt x="29056" y="14527"/>
                </a:cubicBezTo>
                <a:cubicBezTo>
                  <a:pt x="29010" y="14454"/>
                  <a:pt x="28974" y="14420"/>
                  <a:pt x="28929" y="14420"/>
                </a:cubicBezTo>
                <a:cubicBezTo>
                  <a:pt x="28895" y="14420"/>
                  <a:pt x="28855" y="14440"/>
                  <a:pt x="28803" y="14478"/>
                </a:cubicBezTo>
                <a:cubicBezTo>
                  <a:pt x="28646" y="14591"/>
                  <a:pt x="28488" y="14703"/>
                  <a:pt x="28336" y="14811"/>
                </a:cubicBezTo>
                <a:cubicBezTo>
                  <a:pt x="28313" y="14797"/>
                  <a:pt x="28304" y="14795"/>
                  <a:pt x="28302" y="14789"/>
                </a:cubicBezTo>
                <a:cubicBezTo>
                  <a:pt x="28253" y="14681"/>
                  <a:pt x="28226" y="14633"/>
                  <a:pt x="28181" y="14633"/>
                </a:cubicBezTo>
                <a:cubicBezTo>
                  <a:pt x="28146" y="14633"/>
                  <a:pt x="28100" y="14661"/>
                  <a:pt x="28025" y="14712"/>
                </a:cubicBezTo>
                <a:cubicBezTo>
                  <a:pt x="27797" y="14868"/>
                  <a:pt x="27566" y="15020"/>
                  <a:pt x="27343" y="15181"/>
                </a:cubicBezTo>
                <a:cubicBezTo>
                  <a:pt x="27254" y="15247"/>
                  <a:pt x="27183" y="15336"/>
                  <a:pt x="27096" y="15422"/>
                </a:cubicBezTo>
                <a:cubicBezTo>
                  <a:pt x="27077" y="15332"/>
                  <a:pt x="27060" y="15253"/>
                  <a:pt x="27044" y="15176"/>
                </a:cubicBezTo>
                <a:cubicBezTo>
                  <a:pt x="27029" y="15095"/>
                  <a:pt x="26999" y="15052"/>
                  <a:pt x="26949" y="15052"/>
                </a:cubicBezTo>
                <a:cubicBezTo>
                  <a:pt x="26924" y="15052"/>
                  <a:pt x="26893" y="15062"/>
                  <a:pt x="26857" y="15085"/>
                </a:cubicBezTo>
                <a:cubicBezTo>
                  <a:pt x="26684" y="15191"/>
                  <a:pt x="26517" y="15305"/>
                  <a:pt x="26358" y="15427"/>
                </a:cubicBezTo>
                <a:cubicBezTo>
                  <a:pt x="26195" y="15551"/>
                  <a:pt x="26024" y="15639"/>
                  <a:pt x="25829" y="15702"/>
                </a:cubicBezTo>
                <a:cubicBezTo>
                  <a:pt x="25675" y="15751"/>
                  <a:pt x="25527" y="15831"/>
                  <a:pt x="25388" y="15917"/>
                </a:cubicBezTo>
                <a:cubicBezTo>
                  <a:pt x="25284" y="15982"/>
                  <a:pt x="25207" y="16087"/>
                  <a:pt x="25104" y="16157"/>
                </a:cubicBezTo>
                <a:cubicBezTo>
                  <a:pt x="24995" y="16231"/>
                  <a:pt x="24865" y="16273"/>
                  <a:pt x="24754" y="16347"/>
                </a:cubicBezTo>
                <a:cubicBezTo>
                  <a:pt x="24621" y="16435"/>
                  <a:pt x="24507" y="16550"/>
                  <a:pt x="24372" y="16633"/>
                </a:cubicBezTo>
                <a:cubicBezTo>
                  <a:pt x="24151" y="16772"/>
                  <a:pt x="23920" y="16893"/>
                  <a:pt x="23694" y="17026"/>
                </a:cubicBezTo>
                <a:cubicBezTo>
                  <a:pt x="23517" y="17130"/>
                  <a:pt x="23344" y="17239"/>
                  <a:pt x="23169" y="17346"/>
                </a:cubicBezTo>
                <a:cubicBezTo>
                  <a:pt x="23159" y="17338"/>
                  <a:pt x="23150" y="17330"/>
                  <a:pt x="23142" y="17321"/>
                </a:cubicBezTo>
                <a:cubicBezTo>
                  <a:pt x="23251" y="17157"/>
                  <a:pt x="23349" y="16982"/>
                  <a:pt x="23473" y="16829"/>
                </a:cubicBezTo>
                <a:cubicBezTo>
                  <a:pt x="23646" y="16618"/>
                  <a:pt x="23834" y="16418"/>
                  <a:pt x="24023" y="16222"/>
                </a:cubicBezTo>
                <a:cubicBezTo>
                  <a:pt x="24209" y="16029"/>
                  <a:pt x="24398" y="15838"/>
                  <a:pt x="24594" y="15656"/>
                </a:cubicBezTo>
                <a:cubicBezTo>
                  <a:pt x="24821" y="15448"/>
                  <a:pt x="25057" y="15249"/>
                  <a:pt x="25290" y="15048"/>
                </a:cubicBezTo>
                <a:cubicBezTo>
                  <a:pt x="25304" y="15035"/>
                  <a:pt x="25318" y="15021"/>
                  <a:pt x="25330" y="15005"/>
                </a:cubicBezTo>
                <a:cubicBezTo>
                  <a:pt x="25424" y="14894"/>
                  <a:pt x="25419" y="14860"/>
                  <a:pt x="25295" y="14770"/>
                </a:cubicBezTo>
                <a:cubicBezTo>
                  <a:pt x="25341" y="14594"/>
                  <a:pt x="25506" y="14519"/>
                  <a:pt x="25618" y="14399"/>
                </a:cubicBezTo>
                <a:cubicBezTo>
                  <a:pt x="25664" y="14351"/>
                  <a:pt x="25721" y="14315"/>
                  <a:pt x="25772" y="14272"/>
                </a:cubicBezTo>
                <a:cubicBezTo>
                  <a:pt x="25853" y="14203"/>
                  <a:pt x="25897" y="14120"/>
                  <a:pt x="25941" y="14018"/>
                </a:cubicBezTo>
                <a:cubicBezTo>
                  <a:pt x="26009" y="13858"/>
                  <a:pt x="26127" y="13715"/>
                  <a:pt x="26236" y="13575"/>
                </a:cubicBezTo>
                <a:cubicBezTo>
                  <a:pt x="26303" y="13488"/>
                  <a:pt x="26406" y="13427"/>
                  <a:pt x="26476" y="13340"/>
                </a:cubicBezTo>
                <a:cubicBezTo>
                  <a:pt x="26553" y="13242"/>
                  <a:pt x="26533" y="13200"/>
                  <a:pt x="26417" y="13148"/>
                </a:cubicBezTo>
                <a:cubicBezTo>
                  <a:pt x="26368" y="13127"/>
                  <a:pt x="26322" y="13099"/>
                  <a:pt x="26256" y="13066"/>
                </a:cubicBezTo>
                <a:cubicBezTo>
                  <a:pt x="26339" y="12981"/>
                  <a:pt x="26406" y="12906"/>
                  <a:pt x="26481" y="12840"/>
                </a:cubicBezTo>
                <a:cubicBezTo>
                  <a:pt x="26640" y="12701"/>
                  <a:pt x="26800" y="12564"/>
                  <a:pt x="26964" y="12432"/>
                </a:cubicBezTo>
                <a:cubicBezTo>
                  <a:pt x="27051" y="12361"/>
                  <a:pt x="27151" y="12306"/>
                  <a:pt x="27240" y="12237"/>
                </a:cubicBezTo>
                <a:cubicBezTo>
                  <a:pt x="27311" y="12181"/>
                  <a:pt x="27391" y="12125"/>
                  <a:pt x="27306" y="12016"/>
                </a:cubicBezTo>
                <a:cubicBezTo>
                  <a:pt x="27293" y="11998"/>
                  <a:pt x="27321" y="11938"/>
                  <a:pt x="27345" y="11909"/>
                </a:cubicBezTo>
                <a:cubicBezTo>
                  <a:pt x="27481" y="11728"/>
                  <a:pt x="27620" y="11553"/>
                  <a:pt x="27758" y="11372"/>
                </a:cubicBezTo>
                <a:cubicBezTo>
                  <a:pt x="27784" y="11339"/>
                  <a:pt x="27808" y="11298"/>
                  <a:pt x="27819" y="11259"/>
                </a:cubicBezTo>
                <a:cubicBezTo>
                  <a:pt x="27866" y="11105"/>
                  <a:pt x="27865" y="10937"/>
                  <a:pt x="27631" y="10904"/>
                </a:cubicBezTo>
                <a:cubicBezTo>
                  <a:pt x="27600" y="10899"/>
                  <a:pt x="27572" y="10889"/>
                  <a:pt x="27535" y="10880"/>
                </a:cubicBezTo>
                <a:cubicBezTo>
                  <a:pt x="27554" y="10834"/>
                  <a:pt x="27573" y="10797"/>
                  <a:pt x="27589" y="10758"/>
                </a:cubicBezTo>
                <a:cubicBezTo>
                  <a:pt x="27644" y="10613"/>
                  <a:pt x="27721" y="10482"/>
                  <a:pt x="27747" y="10316"/>
                </a:cubicBezTo>
                <a:cubicBezTo>
                  <a:pt x="27772" y="10153"/>
                  <a:pt x="27900" y="10006"/>
                  <a:pt x="27985" y="9852"/>
                </a:cubicBezTo>
                <a:cubicBezTo>
                  <a:pt x="28004" y="9817"/>
                  <a:pt x="28030" y="9788"/>
                  <a:pt x="28047" y="9753"/>
                </a:cubicBezTo>
                <a:cubicBezTo>
                  <a:pt x="28104" y="9642"/>
                  <a:pt x="28094" y="9610"/>
                  <a:pt x="27975" y="9547"/>
                </a:cubicBezTo>
                <a:cubicBezTo>
                  <a:pt x="28045" y="9410"/>
                  <a:pt x="28114" y="9275"/>
                  <a:pt x="28185" y="9138"/>
                </a:cubicBezTo>
                <a:cubicBezTo>
                  <a:pt x="28245" y="9025"/>
                  <a:pt x="28324" y="8917"/>
                  <a:pt x="28360" y="8796"/>
                </a:cubicBezTo>
                <a:cubicBezTo>
                  <a:pt x="28409" y="8633"/>
                  <a:pt x="28387" y="8566"/>
                  <a:pt x="28255" y="8566"/>
                </a:cubicBezTo>
                <a:cubicBezTo>
                  <a:pt x="28238" y="8566"/>
                  <a:pt x="28218" y="8567"/>
                  <a:pt x="28197" y="8570"/>
                </a:cubicBezTo>
                <a:cubicBezTo>
                  <a:pt x="27991" y="8590"/>
                  <a:pt x="27787" y="8618"/>
                  <a:pt x="27582" y="8643"/>
                </a:cubicBezTo>
                <a:cubicBezTo>
                  <a:pt x="27526" y="8651"/>
                  <a:pt x="27468" y="8658"/>
                  <a:pt x="27412" y="8664"/>
                </a:cubicBezTo>
                <a:cubicBezTo>
                  <a:pt x="27391" y="8512"/>
                  <a:pt x="27375" y="8461"/>
                  <a:pt x="27289" y="8461"/>
                </a:cubicBezTo>
                <a:cubicBezTo>
                  <a:pt x="27256" y="8461"/>
                  <a:pt x="27213" y="8469"/>
                  <a:pt x="27154" y="8481"/>
                </a:cubicBezTo>
                <a:cubicBezTo>
                  <a:pt x="26898" y="8534"/>
                  <a:pt x="26645" y="8596"/>
                  <a:pt x="26390" y="8653"/>
                </a:cubicBezTo>
                <a:cubicBezTo>
                  <a:pt x="26360" y="8661"/>
                  <a:pt x="26331" y="8663"/>
                  <a:pt x="26297" y="8670"/>
                </a:cubicBezTo>
                <a:cubicBezTo>
                  <a:pt x="26425" y="8376"/>
                  <a:pt x="26544" y="8088"/>
                  <a:pt x="26673" y="7805"/>
                </a:cubicBezTo>
                <a:cubicBezTo>
                  <a:pt x="26730" y="7680"/>
                  <a:pt x="26801" y="7558"/>
                  <a:pt x="26877" y="7440"/>
                </a:cubicBezTo>
                <a:cubicBezTo>
                  <a:pt x="26965" y="7299"/>
                  <a:pt x="27065" y="7164"/>
                  <a:pt x="27157" y="7023"/>
                </a:cubicBezTo>
                <a:cubicBezTo>
                  <a:pt x="27185" y="6981"/>
                  <a:pt x="27203" y="6933"/>
                  <a:pt x="27219" y="6884"/>
                </a:cubicBezTo>
                <a:cubicBezTo>
                  <a:pt x="27253" y="6791"/>
                  <a:pt x="27244" y="6717"/>
                  <a:pt x="27125" y="6694"/>
                </a:cubicBezTo>
                <a:cubicBezTo>
                  <a:pt x="27091" y="6688"/>
                  <a:pt x="27062" y="6667"/>
                  <a:pt x="27019" y="6648"/>
                </a:cubicBezTo>
                <a:cubicBezTo>
                  <a:pt x="27034" y="6605"/>
                  <a:pt x="27046" y="6563"/>
                  <a:pt x="27063" y="6526"/>
                </a:cubicBezTo>
                <a:cubicBezTo>
                  <a:pt x="27182" y="6262"/>
                  <a:pt x="27304" y="6000"/>
                  <a:pt x="27423" y="5737"/>
                </a:cubicBezTo>
                <a:cubicBezTo>
                  <a:pt x="27438" y="5703"/>
                  <a:pt x="27456" y="5668"/>
                  <a:pt x="27469" y="5631"/>
                </a:cubicBezTo>
                <a:cubicBezTo>
                  <a:pt x="27523" y="5478"/>
                  <a:pt x="27512" y="5453"/>
                  <a:pt x="27367" y="5380"/>
                </a:cubicBezTo>
                <a:cubicBezTo>
                  <a:pt x="27414" y="5174"/>
                  <a:pt x="27466" y="4968"/>
                  <a:pt x="27506" y="4758"/>
                </a:cubicBezTo>
                <a:cubicBezTo>
                  <a:pt x="27525" y="4659"/>
                  <a:pt x="27525" y="4556"/>
                  <a:pt x="27522" y="4455"/>
                </a:cubicBezTo>
                <a:cubicBezTo>
                  <a:pt x="27518" y="4355"/>
                  <a:pt x="27461" y="4315"/>
                  <a:pt x="27368" y="4315"/>
                </a:cubicBezTo>
                <a:cubicBezTo>
                  <a:pt x="27362" y="4315"/>
                  <a:pt x="27355" y="4315"/>
                  <a:pt x="27348" y="4315"/>
                </a:cubicBezTo>
                <a:cubicBezTo>
                  <a:pt x="26952" y="4342"/>
                  <a:pt x="26556" y="4367"/>
                  <a:pt x="26159" y="4391"/>
                </a:cubicBezTo>
                <a:cubicBezTo>
                  <a:pt x="26156" y="4392"/>
                  <a:pt x="26153" y="4392"/>
                  <a:pt x="26150" y="4392"/>
                </a:cubicBezTo>
                <a:cubicBezTo>
                  <a:pt x="26130" y="4392"/>
                  <a:pt x="26111" y="4389"/>
                  <a:pt x="26097" y="4388"/>
                </a:cubicBezTo>
                <a:cubicBezTo>
                  <a:pt x="26156" y="4117"/>
                  <a:pt x="26216" y="3853"/>
                  <a:pt x="26267" y="3587"/>
                </a:cubicBezTo>
                <a:cubicBezTo>
                  <a:pt x="26276" y="3550"/>
                  <a:pt x="26240" y="3504"/>
                  <a:pt x="26224" y="3461"/>
                </a:cubicBezTo>
                <a:cubicBezTo>
                  <a:pt x="26213" y="3429"/>
                  <a:pt x="26188" y="3396"/>
                  <a:pt x="26192" y="3365"/>
                </a:cubicBezTo>
                <a:cubicBezTo>
                  <a:pt x="26210" y="3226"/>
                  <a:pt x="26237" y="3088"/>
                  <a:pt x="26257" y="2949"/>
                </a:cubicBezTo>
                <a:cubicBezTo>
                  <a:pt x="26267" y="2877"/>
                  <a:pt x="26280" y="2803"/>
                  <a:pt x="26277" y="2730"/>
                </a:cubicBezTo>
                <a:cubicBezTo>
                  <a:pt x="26271" y="2532"/>
                  <a:pt x="26225" y="2485"/>
                  <a:pt x="26014" y="2452"/>
                </a:cubicBezTo>
                <a:cubicBezTo>
                  <a:pt x="26084" y="2218"/>
                  <a:pt x="26139" y="1985"/>
                  <a:pt x="26223" y="1761"/>
                </a:cubicBezTo>
                <a:cubicBezTo>
                  <a:pt x="26350" y="1421"/>
                  <a:pt x="26499" y="1091"/>
                  <a:pt x="26632" y="754"/>
                </a:cubicBezTo>
                <a:cubicBezTo>
                  <a:pt x="26688" y="608"/>
                  <a:pt x="26736" y="459"/>
                  <a:pt x="26772" y="308"/>
                </a:cubicBezTo>
                <a:cubicBezTo>
                  <a:pt x="26790" y="232"/>
                  <a:pt x="26785" y="145"/>
                  <a:pt x="26770" y="67"/>
                </a:cubicBezTo>
                <a:cubicBezTo>
                  <a:pt x="26761" y="22"/>
                  <a:pt x="26736" y="0"/>
                  <a:pt x="26707" y="0"/>
                </a:cubicBezTo>
                <a:close/>
              </a:path>
            </a:pathLst>
          </a:custGeom>
          <a:solidFill>
            <a:srgbClr val="689A69">
              <a:alpha val="46666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" name="Google Shape;165;p38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">
  <p:cSld name="Numbers and text "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39"/>
          <p:cNvSpPr txBox="1">
            <a:spLocks noGrp="1"/>
          </p:cNvSpPr>
          <p:nvPr>
            <p:ph type="title"/>
          </p:nvPr>
        </p:nvSpPr>
        <p:spPr>
          <a:xfrm>
            <a:off x="6648175" y="937000"/>
            <a:ext cx="1782600" cy="80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9pPr>
          </a:lstStyle>
          <a:p>
            <a:endParaRPr/>
          </a:p>
        </p:txBody>
      </p:sp>
      <p:sp>
        <p:nvSpPr>
          <p:cNvPr id="168" name="Google Shape;168;p39"/>
          <p:cNvSpPr txBox="1">
            <a:spLocks noGrp="1"/>
          </p:cNvSpPr>
          <p:nvPr>
            <p:ph type="subTitle" idx="1"/>
          </p:nvPr>
        </p:nvSpPr>
        <p:spPr>
          <a:xfrm>
            <a:off x="6648175" y="1653225"/>
            <a:ext cx="1782600" cy="5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title" idx="2"/>
          </p:nvPr>
        </p:nvSpPr>
        <p:spPr>
          <a:xfrm>
            <a:off x="713225" y="2886775"/>
            <a:ext cx="1782600" cy="80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9pPr>
          </a:lstStyle>
          <a:p>
            <a:endParaRPr/>
          </a:p>
        </p:txBody>
      </p:sp>
      <p:sp>
        <p:nvSpPr>
          <p:cNvPr id="170" name="Google Shape;170;p39"/>
          <p:cNvSpPr txBox="1">
            <a:spLocks noGrp="1"/>
          </p:cNvSpPr>
          <p:nvPr>
            <p:ph type="subTitle" idx="3"/>
          </p:nvPr>
        </p:nvSpPr>
        <p:spPr>
          <a:xfrm>
            <a:off x="713225" y="3603176"/>
            <a:ext cx="1782600" cy="5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71" name="Google Shape;171;p39"/>
          <p:cNvSpPr txBox="1">
            <a:spLocks noGrp="1"/>
          </p:cNvSpPr>
          <p:nvPr>
            <p:ph type="title" idx="4"/>
          </p:nvPr>
        </p:nvSpPr>
        <p:spPr>
          <a:xfrm>
            <a:off x="713225" y="937000"/>
            <a:ext cx="1782600" cy="80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9pPr>
          </a:lstStyle>
          <a:p>
            <a:endParaRPr/>
          </a:p>
        </p:txBody>
      </p:sp>
      <p:sp>
        <p:nvSpPr>
          <p:cNvPr id="172" name="Google Shape;172;p39"/>
          <p:cNvSpPr txBox="1">
            <a:spLocks noGrp="1"/>
          </p:cNvSpPr>
          <p:nvPr>
            <p:ph type="subTitle" idx="5"/>
          </p:nvPr>
        </p:nvSpPr>
        <p:spPr>
          <a:xfrm>
            <a:off x="713225" y="1653319"/>
            <a:ext cx="1782600" cy="5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39"/>
          <p:cNvSpPr txBox="1">
            <a:spLocks noGrp="1"/>
          </p:cNvSpPr>
          <p:nvPr>
            <p:ph type="title" idx="6"/>
          </p:nvPr>
        </p:nvSpPr>
        <p:spPr>
          <a:xfrm>
            <a:off x="6648175" y="2886775"/>
            <a:ext cx="1782600" cy="80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9pPr>
          </a:lstStyle>
          <a:p>
            <a:endParaRPr/>
          </a:p>
        </p:txBody>
      </p:sp>
      <p:sp>
        <p:nvSpPr>
          <p:cNvPr id="174" name="Google Shape;174;p39"/>
          <p:cNvSpPr txBox="1">
            <a:spLocks noGrp="1"/>
          </p:cNvSpPr>
          <p:nvPr>
            <p:ph type="subTitle" idx="7"/>
          </p:nvPr>
        </p:nvSpPr>
        <p:spPr>
          <a:xfrm>
            <a:off x="6648175" y="3603176"/>
            <a:ext cx="1782600" cy="5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75" name="Google Shape;175;p39"/>
          <p:cNvSpPr>
            <a:spLocks noGrp="1"/>
          </p:cNvSpPr>
          <p:nvPr>
            <p:ph type="pic" idx="8"/>
          </p:nvPr>
        </p:nvSpPr>
        <p:spPr>
          <a:xfrm>
            <a:off x="3160350" y="1160088"/>
            <a:ext cx="2823300" cy="28233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76" name="Google Shape;176;p39"/>
          <p:cNvSpPr/>
          <p:nvPr/>
        </p:nvSpPr>
        <p:spPr>
          <a:xfrm rot="-8100695" flipH="1">
            <a:off x="4154313" y="-1400081"/>
            <a:ext cx="2854360" cy="2576491"/>
          </a:xfrm>
          <a:custGeom>
            <a:avLst/>
            <a:gdLst/>
            <a:ahLst/>
            <a:cxnLst/>
            <a:rect l="l" t="t" r="r" b="b"/>
            <a:pathLst>
              <a:path w="65321" h="58974" extrusionOk="0">
                <a:moveTo>
                  <a:pt x="22366" y="1"/>
                </a:moveTo>
                <a:cubicBezTo>
                  <a:pt x="21487" y="1110"/>
                  <a:pt x="21352" y="2369"/>
                  <a:pt x="21698" y="3654"/>
                </a:cubicBezTo>
                <a:cubicBezTo>
                  <a:pt x="21897" y="4395"/>
                  <a:pt x="21799" y="4997"/>
                  <a:pt x="21443" y="5595"/>
                </a:cubicBezTo>
                <a:cubicBezTo>
                  <a:pt x="20980" y="6373"/>
                  <a:pt x="20792" y="7195"/>
                  <a:pt x="20884" y="8139"/>
                </a:cubicBezTo>
                <a:cubicBezTo>
                  <a:pt x="21110" y="10454"/>
                  <a:pt x="21265" y="12774"/>
                  <a:pt x="21453" y="15092"/>
                </a:cubicBezTo>
                <a:cubicBezTo>
                  <a:pt x="21464" y="15242"/>
                  <a:pt x="21486" y="15391"/>
                  <a:pt x="21514" y="15538"/>
                </a:cubicBezTo>
                <a:cubicBezTo>
                  <a:pt x="21809" y="17032"/>
                  <a:pt x="22207" y="18516"/>
                  <a:pt x="22381" y="20021"/>
                </a:cubicBezTo>
                <a:cubicBezTo>
                  <a:pt x="22814" y="23774"/>
                  <a:pt x="23056" y="27545"/>
                  <a:pt x="22307" y="31239"/>
                </a:cubicBezTo>
                <a:cubicBezTo>
                  <a:pt x="22010" y="32697"/>
                  <a:pt x="21353" y="34069"/>
                  <a:pt x="20844" y="35475"/>
                </a:cubicBezTo>
                <a:cubicBezTo>
                  <a:pt x="20789" y="35627"/>
                  <a:pt x="20624" y="35734"/>
                  <a:pt x="20558" y="35808"/>
                </a:cubicBezTo>
                <a:cubicBezTo>
                  <a:pt x="20208" y="33830"/>
                  <a:pt x="19907" y="31878"/>
                  <a:pt x="19506" y="29946"/>
                </a:cubicBezTo>
                <a:cubicBezTo>
                  <a:pt x="19166" y="28305"/>
                  <a:pt x="18783" y="26664"/>
                  <a:pt x="18279" y="25062"/>
                </a:cubicBezTo>
                <a:cubicBezTo>
                  <a:pt x="17787" y="23501"/>
                  <a:pt x="17318" y="21976"/>
                  <a:pt x="17409" y="20319"/>
                </a:cubicBezTo>
                <a:cubicBezTo>
                  <a:pt x="17458" y="19438"/>
                  <a:pt x="17273" y="18537"/>
                  <a:pt x="17194" y="17644"/>
                </a:cubicBezTo>
                <a:cubicBezTo>
                  <a:pt x="17040" y="17634"/>
                  <a:pt x="16886" y="17622"/>
                  <a:pt x="16731" y="17612"/>
                </a:cubicBezTo>
                <a:cubicBezTo>
                  <a:pt x="16581" y="18603"/>
                  <a:pt x="16430" y="19593"/>
                  <a:pt x="16275" y="20610"/>
                </a:cubicBezTo>
                <a:cubicBezTo>
                  <a:pt x="15168" y="18769"/>
                  <a:pt x="14484" y="16844"/>
                  <a:pt x="14277" y="14762"/>
                </a:cubicBezTo>
                <a:cubicBezTo>
                  <a:pt x="14225" y="14233"/>
                  <a:pt x="14046" y="13707"/>
                  <a:pt x="14031" y="13182"/>
                </a:cubicBezTo>
                <a:cubicBezTo>
                  <a:pt x="13990" y="11516"/>
                  <a:pt x="13994" y="9850"/>
                  <a:pt x="13995" y="8186"/>
                </a:cubicBezTo>
                <a:cubicBezTo>
                  <a:pt x="13995" y="7839"/>
                  <a:pt x="14057" y="7494"/>
                  <a:pt x="14091" y="7148"/>
                </a:cubicBezTo>
                <a:lnTo>
                  <a:pt x="14091" y="7148"/>
                </a:lnTo>
                <a:cubicBezTo>
                  <a:pt x="13919" y="7162"/>
                  <a:pt x="13748" y="7173"/>
                  <a:pt x="13578" y="7185"/>
                </a:cubicBezTo>
                <a:cubicBezTo>
                  <a:pt x="13623" y="8892"/>
                  <a:pt x="13666" y="10599"/>
                  <a:pt x="13711" y="12307"/>
                </a:cubicBezTo>
                <a:cubicBezTo>
                  <a:pt x="13636" y="12312"/>
                  <a:pt x="13561" y="12317"/>
                  <a:pt x="13486" y="12323"/>
                </a:cubicBezTo>
                <a:cubicBezTo>
                  <a:pt x="13269" y="12019"/>
                  <a:pt x="13050" y="11717"/>
                  <a:pt x="12833" y="11413"/>
                </a:cubicBezTo>
                <a:cubicBezTo>
                  <a:pt x="12803" y="11433"/>
                  <a:pt x="12772" y="11452"/>
                  <a:pt x="12743" y="11471"/>
                </a:cubicBezTo>
                <a:cubicBezTo>
                  <a:pt x="13080" y="12692"/>
                  <a:pt x="13417" y="13913"/>
                  <a:pt x="13748" y="15116"/>
                </a:cubicBezTo>
                <a:cubicBezTo>
                  <a:pt x="11130" y="14380"/>
                  <a:pt x="9811" y="12446"/>
                  <a:pt x="8857" y="10145"/>
                </a:cubicBezTo>
                <a:lnTo>
                  <a:pt x="8857" y="10145"/>
                </a:lnTo>
                <a:cubicBezTo>
                  <a:pt x="8841" y="11988"/>
                  <a:pt x="9894" y="13742"/>
                  <a:pt x="11362" y="14580"/>
                </a:cubicBezTo>
                <a:cubicBezTo>
                  <a:pt x="12705" y="15343"/>
                  <a:pt x="14221" y="15964"/>
                  <a:pt x="14240" y="17896"/>
                </a:cubicBezTo>
                <a:cubicBezTo>
                  <a:pt x="14240" y="17924"/>
                  <a:pt x="14262" y="17952"/>
                  <a:pt x="14273" y="17980"/>
                </a:cubicBezTo>
                <a:cubicBezTo>
                  <a:pt x="14895" y="19417"/>
                  <a:pt x="15488" y="20866"/>
                  <a:pt x="16142" y="22287"/>
                </a:cubicBezTo>
                <a:cubicBezTo>
                  <a:pt x="17400" y="25020"/>
                  <a:pt x="18337" y="27829"/>
                  <a:pt x="18664" y="30814"/>
                </a:cubicBezTo>
                <a:cubicBezTo>
                  <a:pt x="18742" y="31524"/>
                  <a:pt x="18984" y="32220"/>
                  <a:pt x="19118" y="32928"/>
                </a:cubicBezTo>
                <a:cubicBezTo>
                  <a:pt x="19377" y="34309"/>
                  <a:pt x="19619" y="35691"/>
                  <a:pt x="19855" y="37075"/>
                </a:cubicBezTo>
                <a:cubicBezTo>
                  <a:pt x="19879" y="37211"/>
                  <a:pt x="19827" y="37368"/>
                  <a:pt x="19778" y="37501"/>
                </a:cubicBezTo>
                <a:cubicBezTo>
                  <a:pt x="19006" y="39595"/>
                  <a:pt x="18182" y="41665"/>
                  <a:pt x="17093" y="43591"/>
                </a:cubicBezTo>
                <a:cubicBezTo>
                  <a:pt x="16929" y="43694"/>
                  <a:pt x="16763" y="43796"/>
                  <a:pt x="16598" y="43900"/>
                </a:cubicBezTo>
                <a:cubicBezTo>
                  <a:pt x="15981" y="44289"/>
                  <a:pt x="15395" y="44727"/>
                  <a:pt x="14765" y="45093"/>
                </a:cubicBezTo>
                <a:cubicBezTo>
                  <a:pt x="11767" y="46831"/>
                  <a:pt x="8636" y="48376"/>
                  <a:pt x="5799" y="50342"/>
                </a:cubicBezTo>
                <a:cubicBezTo>
                  <a:pt x="3995" y="51594"/>
                  <a:pt x="1940" y="52080"/>
                  <a:pt x="1" y="53058"/>
                </a:cubicBezTo>
                <a:lnTo>
                  <a:pt x="150" y="56207"/>
                </a:lnTo>
                <a:cubicBezTo>
                  <a:pt x="597" y="57090"/>
                  <a:pt x="874" y="57463"/>
                  <a:pt x="1268" y="57463"/>
                </a:cubicBezTo>
                <a:cubicBezTo>
                  <a:pt x="1414" y="57463"/>
                  <a:pt x="1578" y="57411"/>
                  <a:pt x="1772" y="57315"/>
                </a:cubicBezTo>
                <a:cubicBezTo>
                  <a:pt x="3119" y="56644"/>
                  <a:pt x="4580" y="56061"/>
                  <a:pt x="5682" y="55085"/>
                </a:cubicBezTo>
                <a:cubicBezTo>
                  <a:pt x="7282" y="53670"/>
                  <a:pt x="9016" y="52659"/>
                  <a:pt x="11000" y="51877"/>
                </a:cubicBezTo>
                <a:cubicBezTo>
                  <a:pt x="13379" y="50939"/>
                  <a:pt x="19571" y="47831"/>
                  <a:pt x="19701" y="47831"/>
                </a:cubicBezTo>
                <a:cubicBezTo>
                  <a:pt x="19724" y="47831"/>
                  <a:pt x="19567" y="47923"/>
                  <a:pt x="19181" y="48134"/>
                </a:cubicBezTo>
                <a:cubicBezTo>
                  <a:pt x="18860" y="48309"/>
                  <a:pt x="18661" y="48377"/>
                  <a:pt x="18664" y="48377"/>
                </a:cubicBezTo>
                <a:cubicBezTo>
                  <a:pt x="18672" y="48377"/>
                  <a:pt x="19613" y="48061"/>
                  <a:pt x="22278" y="47810"/>
                </a:cubicBezTo>
                <a:cubicBezTo>
                  <a:pt x="22786" y="47762"/>
                  <a:pt x="23372" y="47739"/>
                  <a:pt x="24008" y="47739"/>
                </a:cubicBezTo>
                <a:cubicBezTo>
                  <a:pt x="25924" y="47739"/>
                  <a:pt x="28293" y="47954"/>
                  <a:pt x="30361" y="48375"/>
                </a:cubicBezTo>
                <a:cubicBezTo>
                  <a:pt x="31160" y="48577"/>
                  <a:pt x="31958" y="48788"/>
                  <a:pt x="32750" y="49014"/>
                </a:cubicBezTo>
                <a:cubicBezTo>
                  <a:pt x="33081" y="49131"/>
                  <a:pt x="33390" y="49255"/>
                  <a:pt x="33668" y="49388"/>
                </a:cubicBezTo>
                <a:cubicBezTo>
                  <a:pt x="34008" y="49552"/>
                  <a:pt x="34394" y="49614"/>
                  <a:pt x="34759" y="49722"/>
                </a:cubicBezTo>
                <a:cubicBezTo>
                  <a:pt x="34780" y="49682"/>
                  <a:pt x="34792" y="49660"/>
                  <a:pt x="34803" y="49640"/>
                </a:cubicBezTo>
                <a:cubicBezTo>
                  <a:pt x="37825" y="50630"/>
                  <a:pt x="40747" y="51930"/>
                  <a:pt x="43428" y="53930"/>
                </a:cubicBezTo>
                <a:cubicBezTo>
                  <a:pt x="45033" y="55126"/>
                  <a:pt x="46728" y="56071"/>
                  <a:pt x="48742" y="56420"/>
                </a:cubicBezTo>
                <a:cubicBezTo>
                  <a:pt x="49773" y="56598"/>
                  <a:pt x="50748" y="57236"/>
                  <a:pt x="51729" y="57712"/>
                </a:cubicBezTo>
                <a:cubicBezTo>
                  <a:pt x="52371" y="58023"/>
                  <a:pt x="52952" y="58623"/>
                  <a:pt x="53605" y="58726"/>
                </a:cubicBezTo>
                <a:cubicBezTo>
                  <a:pt x="54970" y="58940"/>
                  <a:pt x="56365" y="58935"/>
                  <a:pt x="57747" y="58969"/>
                </a:cubicBezTo>
                <a:cubicBezTo>
                  <a:pt x="57851" y="58972"/>
                  <a:pt x="57956" y="58973"/>
                  <a:pt x="58062" y="58973"/>
                </a:cubicBezTo>
                <a:cubicBezTo>
                  <a:pt x="58670" y="58973"/>
                  <a:pt x="59280" y="58928"/>
                  <a:pt x="59878" y="58846"/>
                </a:cubicBezTo>
                <a:cubicBezTo>
                  <a:pt x="60578" y="58751"/>
                  <a:pt x="61261" y="58557"/>
                  <a:pt x="61952" y="58405"/>
                </a:cubicBezTo>
                <a:cubicBezTo>
                  <a:pt x="61926" y="58275"/>
                  <a:pt x="61903" y="58151"/>
                  <a:pt x="61880" y="58027"/>
                </a:cubicBezTo>
                <a:cubicBezTo>
                  <a:pt x="60174" y="58123"/>
                  <a:pt x="58469" y="58277"/>
                  <a:pt x="56759" y="58300"/>
                </a:cubicBezTo>
                <a:cubicBezTo>
                  <a:pt x="56630" y="58302"/>
                  <a:pt x="56501" y="58303"/>
                  <a:pt x="56373" y="58303"/>
                </a:cubicBezTo>
                <a:cubicBezTo>
                  <a:pt x="54671" y="58303"/>
                  <a:pt x="52981" y="58103"/>
                  <a:pt x="51478" y="56576"/>
                </a:cubicBezTo>
                <a:lnTo>
                  <a:pt x="51478" y="56576"/>
                </a:lnTo>
                <a:cubicBezTo>
                  <a:pt x="52485" y="56673"/>
                  <a:pt x="53328" y="56829"/>
                  <a:pt x="54149" y="56829"/>
                </a:cubicBezTo>
                <a:cubicBezTo>
                  <a:pt x="54207" y="56829"/>
                  <a:pt x="54265" y="56829"/>
                  <a:pt x="54323" y="56827"/>
                </a:cubicBezTo>
                <a:cubicBezTo>
                  <a:pt x="55253" y="56801"/>
                  <a:pt x="56169" y="56582"/>
                  <a:pt x="57094" y="56463"/>
                </a:cubicBezTo>
                <a:cubicBezTo>
                  <a:pt x="57941" y="56354"/>
                  <a:pt x="58791" y="56263"/>
                  <a:pt x="59639" y="56164"/>
                </a:cubicBezTo>
                <a:cubicBezTo>
                  <a:pt x="59624" y="56054"/>
                  <a:pt x="59609" y="55943"/>
                  <a:pt x="59595" y="55831"/>
                </a:cubicBezTo>
                <a:cubicBezTo>
                  <a:pt x="59120" y="55844"/>
                  <a:pt x="58646" y="55849"/>
                  <a:pt x="58173" y="55870"/>
                </a:cubicBezTo>
                <a:cubicBezTo>
                  <a:pt x="56716" y="55941"/>
                  <a:pt x="55256" y="56130"/>
                  <a:pt x="53803" y="56130"/>
                </a:cubicBezTo>
                <a:cubicBezTo>
                  <a:pt x="53476" y="56130"/>
                  <a:pt x="53149" y="56120"/>
                  <a:pt x="52822" y="56098"/>
                </a:cubicBezTo>
                <a:cubicBezTo>
                  <a:pt x="50397" y="55928"/>
                  <a:pt x="47873" y="56031"/>
                  <a:pt x="45631" y="54749"/>
                </a:cubicBezTo>
                <a:cubicBezTo>
                  <a:pt x="43776" y="53689"/>
                  <a:pt x="42014" y="52458"/>
                  <a:pt x="40219" y="51294"/>
                </a:cubicBezTo>
                <a:cubicBezTo>
                  <a:pt x="39800" y="51023"/>
                  <a:pt x="39408" y="50709"/>
                  <a:pt x="38899" y="50339"/>
                </a:cubicBezTo>
                <a:cubicBezTo>
                  <a:pt x="39911" y="50145"/>
                  <a:pt x="40904" y="50062"/>
                  <a:pt x="41884" y="50062"/>
                </a:cubicBezTo>
                <a:cubicBezTo>
                  <a:pt x="46403" y="50062"/>
                  <a:pt x="50617" y="51833"/>
                  <a:pt x="54943" y="52649"/>
                </a:cubicBezTo>
                <a:cubicBezTo>
                  <a:pt x="54491" y="52304"/>
                  <a:pt x="54038" y="51987"/>
                  <a:pt x="53541" y="51838"/>
                </a:cubicBezTo>
                <a:cubicBezTo>
                  <a:pt x="51724" y="51294"/>
                  <a:pt x="49866" y="50891"/>
                  <a:pt x="48072" y="50277"/>
                </a:cubicBezTo>
                <a:cubicBezTo>
                  <a:pt x="46216" y="49641"/>
                  <a:pt x="44348" y="49372"/>
                  <a:pt x="42466" y="49372"/>
                </a:cubicBezTo>
                <a:cubicBezTo>
                  <a:pt x="41725" y="49372"/>
                  <a:pt x="40982" y="49414"/>
                  <a:pt x="40236" y="49491"/>
                </a:cubicBezTo>
                <a:cubicBezTo>
                  <a:pt x="39843" y="49532"/>
                  <a:pt x="39456" y="49551"/>
                  <a:pt x="39072" y="49551"/>
                </a:cubicBezTo>
                <a:cubicBezTo>
                  <a:pt x="37161" y="49551"/>
                  <a:pt x="35345" y="49068"/>
                  <a:pt x="33502" y="48298"/>
                </a:cubicBezTo>
                <a:cubicBezTo>
                  <a:pt x="32584" y="47914"/>
                  <a:pt x="31613" y="47666"/>
                  <a:pt x="30630" y="47451"/>
                </a:cubicBezTo>
                <a:cubicBezTo>
                  <a:pt x="30343" y="47327"/>
                  <a:pt x="30061" y="47194"/>
                  <a:pt x="29789" y="47039"/>
                </a:cubicBezTo>
                <a:lnTo>
                  <a:pt x="29789" y="47039"/>
                </a:lnTo>
                <a:cubicBezTo>
                  <a:pt x="30558" y="47136"/>
                  <a:pt x="31291" y="47174"/>
                  <a:pt x="31987" y="47174"/>
                </a:cubicBezTo>
                <a:cubicBezTo>
                  <a:pt x="34542" y="47174"/>
                  <a:pt x="36604" y="46661"/>
                  <a:pt x="38162" y="46661"/>
                </a:cubicBezTo>
                <a:cubicBezTo>
                  <a:pt x="38906" y="46661"/>
                  <a:pt x="39536" y="46778"/>
                  <a:pt x="40050" y="47124"/>
                </a:cubicBezTo>
                <a:cubicBezTo>
                  <a:pt x="40267" y="47269"/>
                  <a:pt x="40545" y="47329"/>
                  <a:pt x="40802" y="47398"/>
                </a:cubicBezTo>
                <a:lnTo>
                  <a:pt x="39244" y="46100"/>
                </a:lnTo>
                <a:cubicBezTo>
                  <a:pt x="38948" y="45935"/>
                  <a:pt x="38617" y="45844"/>
                  <a:pt x="38284" y="45844"/>
                </a:cubicBezTo>
                <a:cubicBezTo>
                  <a:pt x="38263" y="45844"/>
                  <a:pt x="38241" y="45844"/>
                  <a:pt x="38220" y="45845"/>
                </a:cubicBezTo>
                <a:cubicBezTo>
                  <a:pt x="36417" y="45909"/>
                  <a:pt x="30259" y="46540"/>
                  <a:pt x="28391" y="46540"/>
                </a:cubicBezTo>
                <a:cubicBezTo>
                  <a:pt x="28378" y="46540"/>
                  <a:pt x="28364" y="46540"/>
                  <a:pt x="28351" y="46540"/>
                </a:cubicBezTo>
                <a:cubicBezTo>
                  <a:pt x="26911" y="46533"/>
                  <a:pt x="25462" y="46304"/>
                  <a:pt x="24019" y="46173"/>
                </a:cubicBezTo>
                <a:cubicBezTo>
                  <a:pt x="23993" y="46046"/>
                  <a:pt x="23995" y="46060"/>
                  <a:pt x="23969" y="45933"/>
                </a:cubicBezTo>
                <a:cubicBezTo>
                  <a:pt x="24521" y="45661"/>
                  <a:pt x="25054" y="45345"/>
                  <a:pt x="25625" y="45119"/>
                </a:cubicBezTo>
                <a:cubicBezTo>
                  <a:pt x="28773" y="43875"/>
                  <a:pt x="31906" y="42589"/>
                  <a:pt x="35096" y="41452"/>
                </a:cubicBezTo>
                <a:cubicBezTo>
                  <a:pt x="36532" y="40941"/>
                  <a:pt x="38078" y="40467"/>
                  <a:pt x="39592" y="40465"/>
                </a:cubicBezTo>
                <a:cubicBezTo>
                  <a:pt x="39610" y="40465"/>
                  <a:pt x="39628" y="40465"/>
                  <a:pt x="39646" y="40465"/>
                </a:cubicBezTo>
                <a:cubicBezTo>
                  <a:pt x="42206" y="40465"/>
                  <a:pt x="44821" y="40610"/>
                  <a:pt x="47334" y="41143"/>
                </a:cubicBezTo>
                <a:cubicBezTo>
                  <a:pt x="49542" y="41611"/>
                  <a:pt x="51727" y="41800"/>
                  <a:pt x="53934" y="41867"/>
                </a:cubicBezTo>
                <a:cubicBezTo>
                  <a:pt x="55047" y="41900"/>
                  <a:pt x="56086" y="42471"/>
                  <a:pt x="57084" y="42471"/>
                </a:cubicBezTo>
                <a:cubicBezTo>
                  <a:pt x="57384" y="42471"/>
                  <a:pt x="57680" y="42419"/>
                  <a:pt x="57973" y="42286"/>
                </a:cubicBezTo>
                <a:cubicBezTo>
                  <a:pt x="57941" y="42173"/>
                  <a:pt x="57908" y="42058"/>
                  <a:pt x="57877" y="41945"/>
                </a:cubicBezTo>
                <a:cubicBezTo>
                  <a:pt x="57731" y="41984"/>
                  <a:pt x="57585" y="42001"/>
                  <a:pt x="57438" y="42001"/>
                </a:cubicBezTo>
                <a:cubicBezTo>
                  <a:pt x="56506" y="42001"/>
                  <a:pt x="55559" y="41322"/>
                  <a:pt x="54627" y="41322"/>
                </a:cubicBezTo>
                <a:cubicBezTo>
                  <a:pt x="54480" y="41322"/>
                  <a:pt x="54334" y="41339"/>
                  <a:pt x="54189" y="41377"/>
                </a:cubicBezTo>
                <a:cubicBezTo>
                  <a:pt x="54130" y="41214"/>
                  <a:pt x="54153" y="41280"/>
                  <a:pt x="54094" y="41116"/>
                </a:cubicBezTo>
                <a:cubicBezTo>
                  <a:pt x="54568" y="40914"/>
                  <a:pt x="55046" y="40858"/>
                  <a:pt x="55524" y="40858"/>
                </a:cubicBezTo>
                <a:cubicBezTo>
                  <a:pt x="56126" y="40858"/>
                  <a:pt x="56730" y="40947"/>
                  <a:pt x="57333" y="40947"/>
                </a:cubicBezTo>
                <a:cubicBezTo>
                  <a:pt x="57812" y="40947"/>
                  <a:pt x="58289" y="40891"/>
                  <a:pt x="58764" y="40689"/>
                </a:cubicBezTo>
                <a:cubicBezTo>
                  <a:pt x="58733" y="40597"/>
                  <a:pt x="58702" y="40508"/>
                  <a:pt x="58673" y="40416"/>
                </a:cubicBezTo>
                <a:cubicBezTo>
                  <a:pt x="58427" y="40436"/>
                  <a:pt x="58157" y="40397"/>
                  <a:pt x="57941" y="40484"/>
                </a:cubicBezTo>
                <a:cubicBezTo>
                  <a:pt x="57735" y="40568"/>
                  <a:pt x="57527" y="40601"/>
                  <a:pt x="57316" y="40601"/>
                </a:cubicBezTo>
                <a:cubicBezTo>
                  <a:pt x="56614" y="40601"/>
                  <a:pt x="55896" y="40240"/>
                  <a:pt x="55228" y="40240"/>
                </a:cubicBezTo>
                <a:cubicBezTo>
                  <a:pt x="54967" y="40240"/>
                  <a:pt x="54713" y="40296"/>
                  <a:pt x="54472" y="40449"/>
                </a:cubicBezTo>
                <a:cubicBezTo>
                  <a:pt x="53520" y="41055"/>
                  <a:pt x="52548" y="41243"/>
                  <a:pt x="51546" y="41243"/>
                </a:cubicBezTo>
                <a:cubicBezTo>
                  <a:pt x="50724" y="41243"/>
                  <a:pt x="49881" y="41117"/>
                  <a:pt x="49012" y="40991"/>
                </a:cubicBezTo>
                <a:cubicBezTo>
                  <a:pt x="49187" y="40752"/>
                  <a:pt x="49288" y="40614"/>
                  <a:pt x="49355" y="40524"/>
                </a:cubicBezTo>
                <a:cubicBezTo>
                  <a:pt x="46213" y="40266"/>
                  <a:pt x="43113" y="40011"/>
                  <a:pt x="40015" y="39757"/>
                </a:cubicBezTo>
                <a:cubicBezTo>
                  <a:pt x="40225" y="39484"/>
                  <a:pt x="40477" y="39389"/>
                  <a:pt x="40729" y="39294"/>
                </a:cubicBezTo>
                <a:cubicBezTo>
                  <a:pt x="42657" y="38550"/>
                  <a:pt x="44571" y="37768"/>
                  <a:pt x="46518" y="37082"/>
                </a:cubicBezTo>
                <a:cubicBezTo>
                  <a:pt x="47213" y="36837"/>
                  <a:pt x="47989" y="36742"/>
                  <a:pt x="48738" y="36720"/>
                </a:cubicBezTo>
                <a:cubicBezTo>
                  <a:pt x="48833" y="36717"/>
                  <a:pt x="48929" y="36716"/>
                  <a:pt x="49025" y="36716"/>
                </a:cubicBezTo>
                <a:cubicBezTo>
                  <a:pt x="49858" y="36716"/>
                  <a:pt x="50699" y="36807"/>
                  <a:pt x="51528" y="36807"/>
                </a:cubicBezTo>
                <a:cubicBezTo>
                  <a:pt x="51763" y="36807"/>
                  <a:pt x="51996" y="36800"/>
                  <a:pt x="52228" y="36781"/>
                </a:cubicBezTo>
                <a:cubicBezTo>
                  <a:pt x="53297" y="36697"/>
                  <a:pt x="54404" y="36539"/>
                  <a:pt x="55222" y="35652"/>
                </a:cubicBezTo>
                <a:lnTo>
                  <a:pt x="55222" y="35652"/>
                </a:lnTo>
                <a:cubicBezTo>
                  <a:pt x="54481" y="35775"/>
                  <a:pt x="53468" y="36086"/>
                  <a:pt x="52727" y="36209"/>
                </a:cubicBezTo>
                <a:cubicBezTo>
                  <a:pt x="52661" y="35974"/>
                  <a:pt x="52767" y="36104"/>
                  <a:pt x="52701" y="35868"/>
                </a:cubicBezTo>
                <a:cubicBezTo>
                  <a:pt x="54682" y="35190"/>
                  <a:pt x="56854" y="34283"/>
                  <a:pt x="58909" y="33580"/>
                </a:cubicBezTo>
                <a:cubicBezTo>
                  <a:pt x="58879" y="33575"/>
                  <a:pt x="58840" y="33572"/>
                  <a:pt x="58795" y="33572"/>
                </a:cubicBezTo>
                <a:cubicBezTo>
                  <a:pt x="57804" y="33572"/>
                  <a:pt x="53385" y="34908"/>
                  <a:pt x="52282" y="35385"/>
                </a:cubicBezTo>
                <a:cubicBezTo>
                  <a:pt x="51380" y="35875"/>
                  <a:pt x="50618" y="36074"/>
                  <a:pt x="49375" y="36074"/>
                </a:cubicBezTo>
                <a:cubicBezTo>
                  <a:pt x="49211" y="36074"/>
                  <a:pt x="49039" y="36071"/>
                  <a:pt x="48857" y="36064"/>
                </a:cubicBezTo>
                <a:cubicBezTo>
                  <a:pt x="48772" y="36061"/>
                  <a:pt x="48688" y="36059"/>
                  <a:pt x="48605" y="36059"/>
                </a:cubicBezTo>
                <a:cubicBezTo>
                  <a:pt x="47898" y="36059"/>
                  <a:pt x="47259" y="36173"/>
                  <a:pt x="46575" y="36409"/>
                </a:cubicBezTo>
                <a:cubicBezTo>
                  <a:pt x="43413" y="37505"/>
                  <a:pt x="40328" y="38815"/>
                  <a:pt x="37144" y="39842"/>
                </a:cubicBezTo>
                <a:cubicBezTo>
                  <a:pt x="32646" y="41294"/>
                  <a:pt x="24322" y="44570"/>
                  <a:pt x="23088" y="45140"/>
                </a:cubicBezTo>
                <a:cubicBezTo>
                  <a:pt x="22653" y="45269"/>
                  <a:pt x="22229" y="45329"/>
                  <a:pt x="21844" y="45329"/>
                </a:cubicBezTo>
                <a:cubicBezTo>
                  <a:pt x="20187" y="45329"/>
                  <a:pt x="19267" y="44226"/>
                  <a:pt x="21409" y="42855"/>
                </a:cubicBezTo>
                <a:cubicBezTo>
                  <a:pt x="25064" y="40512"/>
                  <a:pt x="28644" y="38053"/>
                  <a:pt x="32297" y="35710"/>
                </a:cubicBezTo>
                <a:cubicBezTo>
                  <a:pt x="34182" y="34500"/>
                  <a:pt x="36064" y="33215"/>
                  <a:pt x="38118" y="32350"/>
                </a:cubicBezTo>
                <a:cubicBezTo>
                  <a:pt x="40142" y="31497"/>
                  <a:pt x="42387" y="31153"/>
                  <a:pt x="44524" y="30546"/>
                </a:cubicBezTo>
                <a:cubicBezTo>
                  <a:pt x="45955" y="30140"/>
                  <a:pt x="47509" y="29907"/>
                  <a:pt x="48746" y="29166"/>
                </a:cubicBezTo>
                <a:cubicBezTo>
                  <a:pt x="50880" y="27891"/>
                  <a:pt x="53033" y="26843"/>
                  <a:pt x="55559" y="26616"/>
                </a:cubicBezTo>
                <a:cubicBezTo>
                  <a:pt x="56033" y="26574"/>
                  <a:pt x="56481" y="26330"/>
                  <a:pt x="56940" y="26179"/>
                </a:cubicBezTo>
                <a:lnTo>
                  <a:pt x="56833" y="25867"/>
                </a:lnTo>
                <a:cubicBezTo>
                  <a:pt x="54810" y="26069"/>
                  <a:pt x="52722" y="26155"/>
                  <a:pt x="50940" y="27199"/>
                </a:cubicBezTo>
                <a:cubicBezTo>
                  <a:pt x="49017" y="28326"/>
                  <a:pt x="47087" y="29347"/>
                  <a:pt x="44876" y="29819"/>
                </a:cubicBezTo>
                <a:cubicBezTo>
                  <a:pt x="43301" y="30154"/>
                  <a:pt x="41755" y="30607"/>
                  <a:pt x="40195" y="31008"/>
                </a:cubicBezTo>
                <a:cubicBezTo>
                  <a:pt x="40299" y="30708"/>
                  <a:pt x="40467" y="30557"/>
                  <a:pt x="40653" y="30436"/>
                </a:cubicBezTo>
                <a:cubicBezTo>
                  <a:pt x="42074" y="29520"/>
                  <a:pt x="43527" y="28652"/>
                  <a:pt x="44913" y="27688"/>
                </a:cubicBezTo>
                <a:cubicBezTo>
                  <a:pt x="46412" y="26645"/>
                  <a:pt x="47841" y="25500"/>
                  <a:pt x="49320" y="24427"/>
                </a:cubicBezTo>
                <a:cubicBezTo>
                  <a:pt x="49687" y="24161"/>
                  <a:pt x="50096" y="23951"/>
                  <a:pt x="50526" y="23805"/>
                </a:cubicBezTo>
                <a:cubicBezTo>
                  <a:pt x="52419" y="23163"/>
                  <a:pt x="54341" y="22601"/>
                  <a:pt x="56221" y="21927"/>
                </a:cubicBezTo>
                <a:cubicBezTo>
                  <a:pt x="57100" y="21612"/>
                  <a:pt x="57968" y="21444"/>
                  <a:pt x="58842" y="21444"/>
                </a:cubicBezTo>
                <a:cubicBezTo>
                  <a:pt x="59711" y="21444"/>
                  <a:pt x="60584" y="21610"/>
                  <a:pt x="61477" y="21963"/>
                </a:cubicBezTo>
                <a:cubicBezTo>
                  <a:pt x="62068" y="22196"/>
                  <a:pt x="62759" y="22140"/>
                  <a:pt x="63408" y="22210"/>
                </a:cubicBezTo>
                <a:cubicBezTo>
                  <a:pt x="63448" y="22042"/>
                  <a:pt x="63438" y="22082"/>
                  <a:pt x="63479" y="21914"/>
                </a:cubicBezTo>
                <a:cubicBezTo>
                  <a:pt x="62691" y="21551"/>
                  <a:pt x="61543" y="22123"/>
                  <a:pt x="60873" y="20910"/>
                </a:cubicBezTo>
                <a:cubicBezTo>
                  <a:pt x="60172" y="20880"/>
                  <a:pt x="59279" y="20844"/>
                  <a:pt x="58122" y="20797"/>
                </a:cubicBezTo>
                <a:cubicBezTo>
                  <a:pt x="59096" y="20115"/>
                  <a:pt x="59775" y="19418"/>
                  <a:pt x="60607" y="19113"/>
                </a:cubicBezTo>
                <a:cubicBezTo>
                  <a:pt x="61678" y="18721"/>
                  <a:pt x="62873" y="18655"/>
                  <a:pt x="64008" y="18425"/>
                </a:cubicBezTo>
                <a:cubicBezTo>
                  <a:pt x="64454" y="18335"/>
                  <a:pt x="64884" y="18179"/>
                  <a:pt x="65320" y="18055"/>
                </a:cubicBezTo>
                <a:cubicBezTo>
                  <a:pt x="65284" y="17978"/>
                  <a:pt x="65247" y="17901"/>
                  <a:pt x="65211" y="17826"/>
                </a:cubicBezTo>
                <a:cubicBezTo>
                  <a:pt x="64600" y="17857"/>
                  <a:pt x="63989" y="17912"/>
                  <a:pt x="63377" y="17914"/>
                </a:cubicBezTo>
                <a:cubicBezTo>
                  <a:pt x="61290" y="17920"/>
                  <a:pt x="59596" y="18750"/>
                  <a:pt x="58139" y="20177"/>
                </a:cubicBezTo>
                <a:cubicBezTo>
                  <a:pt x="57740" y="20568"/>
                  <a:pt x="57212" y="20882"/>
                  <a:pt x="56683" y="21068"/>
                </a:cubicBezTo>
                <a:cubicBezTo>
                  <a:pt x="54566" y="21813"/>
                  <a:pt x="52419" y="22478"/>
                  <a:pt x="50299" y="23208"/>
                </a:cubicBezTo>
                <a:cubicBezTo>
                  <a:pt x="49782" y="23387"/>
                  <a:pt x="49257" y="23631"/>
                  <a:pt x="48835" y="23971"/>
                </a:cubicBezTo>
                <a:cubicBezTo>
                  <a:pt x="46492" y="25858"/>
                  <a:pt x="43935" y="27405"/>
                  <a:pt x="41327" y="28887"/>
                </a:cubicBezTo>
                <a:cubicBezTo>
                  <a:pt x="38944" y="30241"/>
                  <a:pt x="36573" y="31616"/>
                  <a:pt x="34262" y="33088"/>
                </a:cubicBezTo>
                <a:cubicBezTo>
                  <a:pt x="33277" y="33715"/>
                  <a:pt x="32247" y="34270"/>
                  <a:pt x="31232" y="34847"/>
                </a:cubicBezTo>
                <a:cubicBezTo>
                  <a:pt x="31675" y="34116"/>
                  <a:pt x="32225" y="33528"/>
                  <a:pt x="32715" y="32890"/>
                </a:cubicBezTo>
                <a:cubicBezTo>
                  <a:pt x="34156" y="31013"/>
                  <a:pt x="35890" y="29458"/>
                  <a:pt x="37914" y="28271"/>
                </a:cubicBezTo>
                <a:cubicBezTo>
                  <a:pt x="39149" y="27547"/>
                  <a:pt x="40070" y="26547"/>
                  <a:pt x="41068" y="25565"/>
                </a:cubicBezTo>
                <a:cubicBezTo>
                  <a:pt x="42000" y="24649"/>
                  <a:pt x="43177" y="23929"/>
                  <a:pt x="44358" y="23348"/>
                </a:cubicBezTo>
                <a:cubicBezTo>
                  <a:pt x="45323" y="22874"/>
                  <a:pt x="46472" y="22780"/>
                  <a:pt x="47509" y="22430"/>
                </a:cubicBezTo>
                <a:cubicBezTo>
                  <a:pt x="49761" y="21672"/>
                  <a:pt x="51661" y="20323"/>
                  <a:pt x="53438" y="18793"/>
                </a:cubicBezTo>
                <a:cubicBezTo>
                  <a:pt x="53673" y="18590"/>
                  <a:pt x="53846" y="18312"/>
                  <a:pt x="54047" y="18069"/>
                </a:cubicBezTo>
                <a:cubicBezTo>
                  <a:pt x="53977" y="17997"/>
                  <a:pt x="53908" y="17926"/>
                  <a:pt x="53837" y="17854"/>
                </a:cubicBezTo>
                <a:cubicBezTo>
                  <a:pt x="53072" y="18447"/>
                  <a:pt x="52331" y="19071"/>
                  <a:pt x="51539" y="19625"/>
                </a:cubicBezTo>
                <a:cubicBezTo>
                  <a:pt x="50731" y="20194"/>
                  <a:pt x="49906" y="20753"/>
                  <a:pt x="49029" y="21208"/>
                </a:cubicBezTo>
                <a:cubicBezTo>
                  <a:pt x="48196" y="21643"/>
                  <a:pt x="47288" y="21939"/>
                  <a:pt x="46412" y="22297"/>
                </a:cubicBezTo>
                <a:lnTo>
                  <a:pt x="46270" y="21994"/>
                </a:lnTo>
                <a:cubicBezTo>
                  <a:pt x="47948" y="20820"/>
                  <a:pt x="49625" y="19645"/>
                  <a:pt x="51511" y="18326"/>
                </a:cubicBezTo>
                <a:lnTo>
                  <a:pt x="51511" y="18326"/>
                </a:lnTo>
                <a:cubicBezTo>
                  <a:pt x="50993" y="18477"/>
                  <a:pt x="50678" y="18500"/>
                  <a:pt x="50448" y="18650"/>
                </a:cubicBezTo>
                <a:cubicBezTo>
                  <a:pt x="48867" y="19686"/>
                  <a:pt x="47312" y="20762"/>
                  <a:pt x="45731" y="21798"/>
                </a:cubicBezTo>
                <a:cubicBezTo>
                  <a:pt x="45104" y="22209"/>
                  <a:pt x="44430" y="22551"/>
                  <a:pt x="43776" y="22925"/>
                </a:cubicBezTo>
                <a:cubicBezTo>
                  <a:pt x="43670" y="22605"/>
                  <a:pt x="43689" y="22482"/>
                  <a:pt x="43755" y="22396"/>
                </a:cubicBezTo>
                <a:cubicBezTo>
                  <a:pt x="45236" y="20471"/>
                  <a:pt x="47069" y="18959"/>
                  <a:pt x="49163" y="17752"/>
                </a:cubicBezTo>
                <a:cubicBezTo>
                  <a:pt x="49530" y="17541"/>
                  <a:pt x="49861" y="17273"/>
                  <a:pt x="50207" y="17029"/>
                </a:cubicBezTo>
                <a:cubicBezTo>
                  <a:pt x="50152" y="16902"/>
                  <a:pt x="50163" y="16923"/>
                  <a:pt x="50107" y="16797"/>
                </a:cubicBezTo>
                <a:cubicBezTo>
                  <a:pt x="49840" y="16841"/>
                  <a:pt x="49571" y="16886"/>
                  <a:pt x="49304" y="16931"/>
                </a:cubicBezTo>
                <a:cubicBezTo>
                  <a:pt x="49241" y="16768"/>
                  <a:pt x="49256" y="16809"/>
                  <a:pt x="49197" y="16645"/>
                </a:cubicBezTo>
                <a:cubicBezTo>
                  <a:pt x="51230" y="15486"/>
                  <a:pt x="53263" y="14328"/>
                  <a:pt x="55297" y="13170"/>
                </a:cubicBezTo>
                <a:cubicBezTo>
                  <a:pt x="55140" y="13107"/>
                  <a:pt x="54994" y="13075"/>
                  <a:pt x="54863" y="13075"/>
                </a:cubicBezTo>
                <a:cubicBezTo>
                  <a:pt x="54761" y="13075"/>
                  <a:pt x="54667" y="13095"/>
                  <a:pt x="54583" y="13134"/>
                </a:cubicBezTo>
                <a:cubicBezTo>
                  <a:pt x="53422" y="13676"/>
                  <a:pt x="52262" y="14213"/>
                  <a:pt x="51126" y="14802"/>
                </a:cubicBezTo>
                <a:cubicBezTo>
                  <a:pt x="48881" y="15967"/>
                  <a:pt x="47466" y="18101"/>
                  <a:pt x="45587" y="19697"/>
                </a:cubicBezTo>
                <a:cubicBezTo>
                  <a:pt x="44796" y="20370"/>
                  <a:pt x="44167" y="21238"/>
                  <a:pt x="43476" y="22026"/>
                </a:cubicBezTo>
                <a:cubicBezTo>
                  <a:pt x="42881" y="22703"/>
                  <a:pt x="42322" y="23413"/>
                  <a:pt x="41711" y="24072"/>
                </a:cubicBezTo>
                <a:cubicBezTo>
                  <a:pt x="41199" y="24624"/>
                  <a:pt x="40653" y="25147"/>
                  <a:pt x="40087" y="25643"/>
                </a:cubicBezTo>
                <a:cubicBezTo>
                  <a:pt x="39330" y="26307"/>
                  <a:pt x="38556" y="26955"/>
                  <a:pt x="37761" y="27575"/>
                </a:cubicBezTo>
                <a:cubicBezTo>
                  <a:pt x="36496" y="28555"/>
                  <a:pt x="35143" y="29432"/>
                  <a:pt x="33946" y="30489"/>
                </a:cubicBezTo>
                <a:cubicBezTo>
                  <a:pt x="32621" y="31661"/>
                  <a:pt x="31493" y="33059"/>
                  <a:pt x="30164" y="34227"/>
                </a:cubicBezTo>
                <a:cubicBezTo>
                  <a:pt x="28239" y="35917"/>
                  <a:pt x="26294" y="37607"/>
                  <a:pt x="24203" y="39081"/>
                </a:cubicBezTo>
                <a:cubicBezTo>
                  <a:pt x="23037" y="39903"/>
                  <a:pt x="21833" y="40673"/>
                  <a:pt x="20617" y="41425"/>
                </a:cubicBezTo>
                <a:cubicBezTo>
                  <a:pt x="21249" y="40115"/>
                  <a:pt x="21830" y="38780"/>
                  <a:pt x="22269" y="37372"/>
                </a:cubicBezTo>
                <a:cubicBezTo>
                  <a:pt x="22797" y="35675"/>
                  <a:pt x="23251" y="33897"/>
                  <a:pt x="24123" y="32390"/>
                </a:cubicBezTo>
                <a:cubicBezTo>
                  <a:pt x="25673" y="29705"/>
                  <a:pt x="27559" y="27227"/>
                  <a:pt x="29219" y="24606"/>
                </a:cubicBezTo>
                <a:cubicBezTo>
                  <a:pt x="30222" y="23022"/>
                  <a:pt x="31461" y="21701"/>
                  <a:pt x="32907" y="20548"/>
                </a:cubicBezTo>
                <a:cubicBezTo>
                  <a:pt x="34100" y="19597"/>
                  <a:pt x="35399" y="18775"/>
                  <a:pt x="36097" y="17289"/>
                </a:cubicBezTo>
                <a:cubicBezTo>
                  <a:pt x="36869" y="15647"/>
                  <a:pt x="37780" y="14074"/>
                  <a:pt x="38615" y="12463"/>
                </a:cubicBezTo>
                <a:cubicBezTo>
                  <a:pt x="38695" y="12307"/>
                  <a:pt x="38671" y="12093"/>
                  <a:pt x="38730" y="11651"/>
                </a:cubicBezTo>
                <a:lnTo>
                  <a:pt x="38730" y="11651"/>
                </a:lnTo>
                <a:cubicBezTo>
                  <a:pt x="38349" y="11995"/>
                  <a:pt x="38101" y="12147"/>
                  <a:pt x="37954" y="12368"/>
                </a:cubicBezTo>
                <a:cubicBezTo>
                  <a:pt x="37244" y="13431"/>
                  <a:pt x="36461" y="14460"/>
                  <a:pt x="35891" y="15602"/>
                </a:cubicBezTo>
                <a:cubicBezTo>
                  <a:pt x="34846" y="17699"/>
                  <a:pt x="33467" y="19453"/>
                  <a:pt x="31362" y="20795"/>
                </a:cubicBezTo>
                <a:cubicBezTo>
                  <a:pt x="31613" y="18719"/>
                  <a:pt x="31698" y="16721"/>
                  <a:pt x="32127" y="14813"/>
                </a:cubicBezTo>
                <a:cubicBezTo>
                  <a:pt x="32555" y="12906"/>
                  <a:pt x="33327" y="11089"/>
                  <a:pt x="33946" y="9233"/>
                </a:cubicBezTo>
                <a:lnTo>
                  <a:pt x="33946" y="9233"/>
                </a:lnTo>
                <a:cubicBezTo>
                  <a:pt x="33586" y="9629"/>
                  <a:pt x="33218" y="10066"/>
                  <a:pt x="32982" y="10570"/>
                </a:cubicBezTo>
                <a:cubicBezTo>
                  <a:pt x="31629" y="13469"/>
                  <a:pt x="30904" y="16556"/>
                  <a:pt x="30489" y="19756"/>
                </a:cubicBezTo>
                <a:cubicBezTo>
                  <a:pt x="30369" y="20690"/>
                  <a:pt x="29998" y="21652"/>
                  <a:pt x="29500" y="22441"/>
                </a:cubicBezTo>
                <a:cubicBezTo>
                  <a:pt x="28080" y="24695"/>
                  <a:pt x="26537" y="26868"/>
                  <a:pt x="25039" y="29070"/>
                </a:cubicBezTo>
                <a:cubicBezTo>
                  <a:pt x="24923" y="29240"/>
                  <a:pt x="24773" y="29383"/>
                  <a:pt x="24637" y="29541"/>
                </a:cubicBezTo>
                <a:cubicBezTo>
                  <a:pt x="24578" y="28913"/>
                  <a:pt x="24556" y="28362"/>
                  <a:pt x="24469" y="27818"/>
                </a:cubicBezTo>
                <a:cubicBezTo>
                  <a:pt x="24413" y="27454"/>
                  <a:pt x="24172" y="27097"/>
                  <a:pt x="24180" y="26748"/>
                </a:cubicBezTo>
                <a:cubicBezTo>
                  <a:pt x="24211" y="25529"/>
                  <a:pt x="24315" y="24316"/>
                  <a:pt x="24388" y="23101"/>
                </a:cubicBezTo>
                <a:cubicBezTo>
                  <a:pt x="24460" y="21916"/>
                  <a:pt x="24473" y="20720"/>
                  <a:pt x="24630" y="19551"/>
                </a:cubicBezTo>
                <a:cubicBezTo>
                  <a:pt x="24696" y="19067"/>
                  <a:pt x="24983" y="18546"/>
                  <a:pt x="25324" y="18198"/>
                </a:cubicBezTo>
                <a:cubicBezTo>
                  <a:pt x="26567" y="16932"/>
                  <a:pt x="27912" y="15769"/>
                  <a:pt x="29140" y="14489"/>
                </a:cubicBezTo>
                <a:cubicBezTo>
                  <a:pt x="29602" y="14009"/>
                  <a:pt x="29843" y="13310"/>
                  <a:pt x="30184" y="12713"/>
                </a:cubicBezTo>
                <a:cubicBezTo>
                  <a:pt x="30127" y="12687"/>
                  <a:pt x="30071" y="12661"/>
                  <a:pt x="30014" y="12633"/>
                </a:cubicBezTo>
                <a:lnTo>
                  <a:pt x="25743" y="17129"/>
                </a:lnTo>
                <a:cubicBezTo>
                  <a:pt x="25616" y="17040"/>
                  <a:pt x="25487" y="16952"/>
                  <a:pt x="25359" y="16862"/>
                </a:cubicBezTo>
                <a:cubicBezTo>
                  <a:pt x="25798" y="15830"/>
                  <a:pt x="26172" y="14760"/>
                  <a:pt x="26695" y="13773"/>
                </a:cubicBezTo>
                <a:cubicBezTo>
                  <a:pt x="27217" y="12788"/>
                  <a:pt x="27885" y="11887"/>
                  <a:pt x="28491" y="10950"/>
                </a:cubicBezTo>
                <a:cubicBezTo>
                  <a:pt x="28383" y="10863"/>
                  <a:pt x="28274" y="10776"/>
                  <a:pt x="28166" y="10689"/>
                </a:cubicBezTo>
                <a:cubicBezTo>
                  <a:pt x="27709" y="11224"/>
                  <a:pt x="27253" y="11758"/>
                  <a:pt x="26688" y="12419"/>
                </a:cubicBezTo>
                <a:cubicBezTo>
                  <a:pt x="26546" y="9533"/>
                  <a:pt x="28154" y="7401"/>
                  <a:pt x="28822" y="4965"/>
                </a:cubicBezTo>
                <a:lnTo>
                  <a:pt x="28822" y="4965"/>
                </a:lnTo>
                <a:cubicBezTo>
                  <a:pt x="28595" y="5071"/>
                  <a:pt x="28418" y="5191"/>
                  <a:pt x="28315" y="5358"/>
                </a:cubicBezTo>
                <a:cubicBezTo>
                  <a:pt x="26975" y="7537"/>
                  <a:pt x="26032" y="9848"/>
                  <a:pt x="26100" y="12527"/>
                </a:cubicBezTo>
                <a:cubicBezTo>
                  <a:pt x="26115" y="13065"/>
                  <a:pt x="25980" y="13642"/>
                  <a:pt x="25771" y="14136"/>
                </a:cubicBezTo>
                <a:cubicBezTo>
                  <a:pt x="24903" y="16191"/>
                  <a:pt x="23768" y="18141"/>
                  <a:pt x="23637" y="20473"/>
                </a:cubicBezTo>
                <a:cubicBezTo>
                  <a:pt x="23635" y="20530"/>
                  <a:pt x="23521" y="20576"/>
                  <a:pt x="23462" y="20625"/>
                </a:cubicBezTo>
                <a:cubicBezTo>
                  <a:pt x="23394" y="20578"/>
                  <a:pt x="23310" y="20550"/>
                  <a:pt x="23305" y="20514"/>
                </a:cubicBezTo>
                <a:cubicBezTo>
                  <a:pt x="22967" y="18122"/>
                  <a:pt x="22453" y="15732"/>
                  <a:pt x="22358" y="13338"/>
                </a:cubicBezTo>
                <a:cubicBezTo>
                  <a:pt x="22272" y="11150"/>
                  <a:pt x="23023" y="9163"/>
                  <a:pt x="24768" y="7695"/>
                </a:cubicBezTo>
                <a:cubicBezTo>
                  <a:pt x="25328" y="7226"/>
                  <a:pt x="25672" y="6504"/>
                  <a:pt x="26140" y="5918"/>
                </a:cubicBezTo>
                <a:cubicBezTo>
                  <a:pt x="26546" y="5410"/>
                  <a:pt x="26981" y="4926"/>
                  <a:pt x="27410" y="4438"/>
                </a:cubicBezTo>
                <a:cubicBezTo>
                  <a:pt x="27947" y="3829"/>
                  <a:pt x="28492" y="3226"/>
                  <a:pt x="29034" y="2620"/>
                </a:cubicBezTo>
                <a:cubicBezTo>
                  <a:pt x="28946" y="2538"/>
                  <a:pt x="28858" y="2457"/>
                  <a:pt x="28770" y="2374"/>
                </a:cubicBezTo>
                <a:cubicBezTo>
                  <a:pt x="28363" y="2754"/>
                  <a:pt x="27955" y="3132"/>
                  <a:pt x="27444" y="3608"/>
                </a:cubicBezTo>
                <a:cubicBezTo>
                  <a:pt x="27614" y="2861"/>
                  <a:pt x="27750" y="2266"/>
                  <a:pt x="27883" y="1673"/>
                </a:cubicBezTo>
                <a:cubicBezTo>
                  <a:pt x="27798" y="1637"/>
                  <a:pt x="27715" y="1599"/>
                  <a:pt x="27629" y="1563"/>
                </a:cubicBezTo>
                <a:cubicBezTo>
                  <a:pt x="26279" y="3816"/>
                  <a:pt x="25775" y="6652"/>
                  <a:pt x="23418" y="8238"/>
                </a:cubicBezTo>
                <a:cubicBezTo>
                  <a:pt x="23534" y="7497"/>
                  <a:pt x="23650" y="6764"/>
                  <a:pt x="23766" y="6031"/>
                </a:cubicBezTo>
                <a:cubicBezTo>
                  <a:pt x="23642" y="6000"/>
                  <a:pt x="23521" y="5968"/>
                  <a:pt x="23397" y="5937"/>
                </a:cubicBezTo>
                <a:cubicBezTo>
                  <a:pt x="22447" y="7278"/>
                  <a:pt x="22340" y="8981"/>
                  <a:pt x="21805" y="10513"/>
                </a:cubicBezTo>
                <a:cubicBezTo>
                  <a:pt x="21530" y="8783"/>
                  <a:pt x="21165" y="7115"/>
                  <a:pt x="22123" y="5477"/>
                </a:cubicBezTo>
                <a:cubicBezTo>
                  <a:pt x="22684" y="4520"/>
                  <a:pt x="22874" y="3330"/>
                  <a:pt x="23231" y="2244"/>
                </a:cubicBezTo>
                <a:cubicBezTo>
                  <a:pt x="23162" y="2210"/>
                  <a:pt x="23094" y="2177"/>
                  <a:pt x="23024" y="2143"/>
                </a:cubicBezTo>
                <a:cubicBezTo>
                  <a:pt x="22780" y="2475"/>
                  <a:pt x="22534" y="2807"/>
                  <a:pt x="22289" y="3140"/>
                </a:cubicBezTo>
                <a:cubicBezTo>
                  <a:pt x="22201" y="3115"/>
                  <a:pt x="22112" y="3092"/>
                  <a:pt x="22025" y="3068"/>
                </a:cubicBezTo>
                <a:cubicBezTo>
                  <a:pt x="22139" y="2045"/>
                  <a:pt x="22252" y="1022"/>
                  <a:pt x="22366" y="1"/>
                </a:cubicBezTo>
                <a:close/>
              </a:path>
            </a:pathLst>
          </a:custGeom>
          <a:solidFill>
            <a:srgbClr val="A2D78D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" name="Google Shape;177;p39"/>
          <p:cNvSpPr/>
          <p:nvPr/>
        </p:nvSpPr>
        <p:spPr>
          <a:xfrm rot="-6390818">
            <a:off x="8674173" y="882526"/>
            <a:ext cx="640659" cy="628337"/>
          </a:xfrm>
          <a:custGeom>
            <a:avLst/>
            <a:gdLst/>
            <a:ahLst/>
            <a:cxnLst/>
            <a:rect l="l" t="t" r="r" b="b"/>
            <a:pathLst>
              <a:path w="35377" h="34692" extrusionOk="0">
                <a:moveTo>
                  <a:pt x="27537" y="1"/>
                </a:moveTo>
                <a:cubicBezTo>
                  <a:pt x="27514" y="1"/>
                  <a:pt x="27492" y="3"/>
                  <a:pt x="27473" y="11"/>
                </a:cubicBezTo>
                <a:cubicBezTo>
                  <a:pt x="27266" y="96"/>
                  <a:pt x="27063" y="192"/>
                  <a:pt x="26864" y="295"/>
                </a:cubicBezTo>
                <a:cubicBezTo>
                  <a:pt x="26660" y="399"/>
                  <a:pt x="26463" y="518"/>
                  <a:pt x="26264" y="630"/>
                </a:cubicBezTo>
                <a:cubicBezTo>
                  <a:pt x="26263" y="618"/>
                  <a:pt x="26263" y="606"/>
                  <a:pt x="26263" y="595"/>
                </a:cubicBezTo>
                <a:cubicBezTo>
                  <a:pt x="26230" y="587"/>
                  <a:pt x="26191" y="567"/>
                  <a:pt x="26162" y="567"/>
                </a:cubicBezTo>
                <a:cubicBezTo>
                  <a:pt x="26156" y="567"/>
                  <a:pt x="26150" y="568"/>
                  <a:pt x="26144" y="570"/>
                </a:cubicBezTo>
                <a:cubicBezTo>
                  <a:pt x="25948" y="658"/>
                  <a:pt x="25757" y="759"/>
                  <a:pt x="25559" y="847"/>
                </a:cubicBezTo>
                <a:cubicBezTo>
                  <a:pt x="25496" y="876"/>
                  <a:pt x="25418" y="862"/>
                  <a:pt x="25355" y="889"/>
                </a:cubicBezTo>
                <a:cubicBezTo>
                  <a:pt x="25230" y="944"/>
                  <a:pt x="25113" y="1010"/>
                  <a:pt x="24985" y="1076"/>
                </a:cubicBezTo>
                <a:cubicBezTo>
                  <a:pt x="24983" y="1049"/>
                  <a:pt x="24982" y="1025"/>
                  <a:pt x="24981" y="999"/>
                </a:cubicBezTo>
                <a:cubicBezTo>
                  <a:pt x="24977" y="860"/>
                  <a:pt x="24926" y="791"/>
                  <a:pt x="24817" y="791"/>
                </a:cubicBezTo>
                <a:cubicBezTo>
                  <a:pt x="24792" y="791"/>
                  <a:pt x="24763" y="794"/>
                  <a:pt x="24732" y="802"/>
                </a:cubicBezTo>
                <a:cubicBezTo>
                  <a:pt x="24468" y="863"/>
                  <a:pt x="24206" y="933"/>
                  <a:pt x="23945" y="1005"/>
                </a:cubicBezTo>
                <a:cubicBezTo>
                  <a:pt x="23866" y="1027"/>
                  <a:pt x="23793" y="1069"/>
                  <a:pt x="23711" y="1105"/>
                </a:cubicBezTo>
                <a:cubicBezTo>
                  <a:pt x="23711" y="1073"/>
                  <a:pt x="23712" y="1033"/>
                  <a:pt x="23712" y="994"/>
                </a:cubicBezTo>
                <a:cubicBezTo>
                  <a:pt x="23711" y="929"/>
                  <a:pt x="23685" y="892"/>
                  <a:pt x="23642" y="892"/>
                </a:cubicBezTo>
                <a:cubicBezTo>
                  <a:pt x="23625" y="892"/>
                  <a:pt x="23606" y="897"/>
                  <a:pt x="23585" y="909"/>
                </a:cubicBezTo>
                <a:cubicBezTo>
                  <a:pt x="23490" y="959"/>
                  <a:pt x="23402" y="1026"/>
                  <a:pt x="23308" y="1077"/>
                </a:cubicBezTo>
                <a:cubicBezTo>
                  <a:pt x="23202" y="1134"/>
                  <a:pt x="23095" y="1187"/>
                  <a:pt x="22984" y="1229"/>
                </a:cubicBezTo>
                <a:cubicBezTo>
                  <a:pt x="22780" y="1303"/>
                  <a:pt x="22572" y="1366"/>
                  <a:pt x="22387" y="1428"/>
                </a:cubicBezTo>
                <a:cubicBezTo>
                  <a:pt x="22290" y="1205"/>
                  <a:pt x="22195" y="970"/>
                  <a:pt x="22090" y="742"/>
                </a:cubicBezTo>
                <a:cubicBezTo>
                  <a:pt x="22075" y="711"/>
                  <a:pt x="22021" y="674"/>
                  <a:pt x="21987" y="674"/>
                </a:cubicBezTo>
                <a:cubicBezTo>
                  <a:pt x="21984" y="674"/>
                  <a:pt x="21981" y="674"/>
                  <a:pt x="21978" y="675"/>
                </a:cubicBezTo>
                <a:cubicBezTo>
                  <a:pt x="21824" y="707"/>
                  <a:pt x="21673" y="754"/>
                  <a:pt x="21509" y="800"/>
                </a:cubicBezTo>
                <a:cubicBezTo>
                  <a:pt x="21486" y="763"/>
                  <a:pt x="21468" y="744"/>
                  <a:pt x="21444" y="744"/>
                </a:cubicBezTo>
                <a:cubicBezTo>
                  <a:pt x="21419" y="744"/>
                  <a:pt x="21387" y="764"/>
                  <a:pt x="21334" y="805"/>
                </a:cubicBezTo>
                <a:cubicBezTo>
                  <a:pt x="21212" y="898"/>
                  <a:pt x="21083" y="985"/>
                  <a:pt x="20942" y="1079"/>
                </a:cubicBezTo>
                <a:cubicBezTo>
                  <a:pt x="20910" y="993"/>
                  <a:pt x="20884" y="951"/>
                  <a:pt x="20846" y="951"/>
                </a:cubicBezTo>
                <a:cubicBezTo>
                  <a:pt x="20817" y="951"/>
                  <a:pt x="20781" y="975"/>
                  <a:pt x="20731" y="1022"/>
                </a:cubicBezTo>
                <a:cubicBezTo>
                  <a:pt x="20553" y="1187"/>
                  <a:pt x="20384" y="1362"/>
                  <a:pt x="20206" y="1529"/>
                </a:cubicBezTo>
                <a:cubicBezTo>
                  <a:pt x="20151" y="1578"/>
                  <a:pt x="20080" y="1611"/>
                  <a:pt x="20021" y="1649"/>
                </a:cubicBezTo>
                <a:cubicBezTo>
                  <a:pt x="19995" y="1532"/>
                  <a:pt x="19971" y="1429"/>
                  <a:pt x="19946" y="1325"/>
                </a:cubicBezTo>
                <a:cubicBezTo>
                  <a:pt x="19931" y="1260"/>
                  <a:pt x="19897" y="1230"/>
                  <a:pt x="19850" y="1230"/>
                </a:cubicBezTo>
                <a:cubicBezTo>
                  <a:pt x="19830" y="1230"/>
                  <a:pt x="19808" y="1236"/>
                  <a:pt x="19784" y="1247"/>
                </a:cubicBezTo>
                <a:cubicBezTo>
                  <a:pt x="19714" y="1280"/>
                  <a:pt x="19641" y="1318"/>
                  <a:pt x="19591" y="1375"/>
                </a:cubicBezTo>
                <a:cubicBezTo>
                  <a:pt x="19398" y="1599"/>
                  <a:pt x="19143" y="1742"/>
                  <a:pt x="18907" y="1913"/>
                </a:cubicBezTo>
                <a:cubicBezTo>
                  <a:pt x="18725" y="2047"/>
                  <a:pt x="18566" y="2215"/>
                  <a:pt x="18401" y="2374"/>
                </a:cubicBezTo>
                <a:cubicBezTo>
                  <a:pt x="18331" y="2440"/>
                  <a:pt x="18273" y="2518"/>
                  <a:pt x="18225" y="2573"/>
                </a:cubicBezTo>
                <a:cubicBezTo>
                  <a:pt x="18185" y="2416"/>
                  <a:pt x="18146" y="2247"/>
                  <a:pt x="18099" y="2082"/>
                </a:cubicBezTo>
                <a:cubicBezTo>
                  <a:pt x="18064" y="1961"/>
                  <a:pt x="18017" y="1845"/>
                  <a:pt x="17975" y="1728"/>
                </a:cubicBezTo>
                <a:cubicBezTo>
                  <a:pt x="17944" y="1645"/>
                  <a:pt x="17925" y="1611"/>
                  <a:pt x="17883" y="1611"/>
                </a:cubicBezTo>
                <a:cubicBezTo>
                  <a:pt x="17859" y="1611"/>
                  <a:pt x="17827" y="1622"/>
                  <a:pt x="17781" y="1642"/>
                </a:cubicBezTo>
                <a:cubicBezTo>
                  <a:pt x="17760" y="1650"/>
                  <a:pt x="17739" y="1659"/>
                  <a:pt x="17706" y="1673"/>
                </a:cubicBezTo>
                <a:cubicBezTo>
                  <a:pt x="17731" y="1422"/>
                  <a:pt x="17548" y="1268"/>
                  <a:pt x="17466" y="1071"/>
                </a:cubicBezTo>
                <a:cubicBezTo>
                  <a:pt x="17458" y="1053"/>
                  <a:pt x="17414" y="1035"/>
                  <a:pt x="17385" y="1035"/>
                </a:cubicBezTo>
                <a:cubicBezTo>
                  <a:pt x="17378" y="1035"/>
                  <a:pt x="17373" y="1035"/>
                  <a:pt x="17368" y="1037"/>
                </a:cubicBezTo>
                <a:cubicBezTo>
                  <a:pt x="17197" y="1105"/>
                  <a:pt x="17022" y="1172"/>
                  <a:pt x="16860" y="1258"/>
                </a:cubicBezTo>
                <a:cubicBezTo>
                  <a:pt x="16774" y="1305"/>
                  <a:pt x="16711" y="1390"/>
                  <a:pt x="16618" y="1475"/>
                </a:cubicBezTo>
                <a:lnTo>
                  <a:pt x="16618" y="1475"/>
                </a:lnTo>
                <a:cubicBezTo>
                  <a:pt x="16619" y="1471"/>
                  <a:pt x="16620" y="1454"/>
                  <a:pt x="16613" y="1443"/>
                </a:cubicBezTo>
                <a:cubicBezTo>
                  <a:pt x="16573" y="1375"/>
                  <a:pt x="16535" y="1342"/>
                  <a:pt x="16496" y="1342"/>
                </a:cubicBezTo>
                <a:cubicBezTo>
                  <a:pt x="16457" y="1342"/>
                  <a:pt x="16417" y="1372"/>
                  <a:pt x="16371" y="1431"/>
                </a:cubicBezTo>
                <a:cubicBezTo>
                  <a:pt x="16240" y="1598"/>
                  <a:pt x="16101" y="1761"/>
                  <a:pt x="15968" y="1926"/>
                </a:cubicBezTo>
                <a:cubicBezTo>
                  <a:pt x="15934" y="1967"/>
                  <a:pt x="15910" y="2016"/>
                  <a:pt x="15884" y="2057"/>
                </a:cubicBezTo>
                <a:cubicBezTo>
                  <a:pt x="15833" y="2000"/>
                  <a:pt x="15778" y="1941"/>
                  <a:pt x="15723" y="1881"/>
                </a:cubicBezTo>
                <a:cubicBezTo>
                  <a:pt x="15695" y="1851"/>
                  <a:pt x="15670" y="1837"/>
                  <a:pt x="15644" y="1837"/>
                </a:cubicBezTo>
                <a:cubicBezTo>
                  <a:pt x="15617" y="1837"/>
                  <a:pt x="15588" y="1854"/>
                  <a:pt x="15556" y="1885"/>
                </a:cubicBezTo>
                <a:cubicBezTo>
                  <a:pt x="15336" y="2096"/>
                  <a:pt x="15193" y="2345"/>
                  <a:pt x="15155" y="2652"/>
                </a:cubicBezTo>
                <a:cubicBezTo>
                  <a:pt x="15152" y="2669"/>
                  <a:pt x="15144" y="2688"/>
                  <a:pt x="15136" y="2709"/>
                </a:cubicBezTo>
                <a:cubicBezTo>
                  <a:pt x="15123" y="2705"/>
                  <a:pt x="15113" y="2704"/>
                  <a:pt x="15103" y="2699"/>
                </a:cubicBezTo>
                <a:cubicBezTo>
                  <a:pt x="15066" y="2677"/>
                  <a:pt x="15030" y="2654"/>
                  <a:pt x="14992" y="2631"/>
                </a:cubicBezTo>
                <a:cubicBezTo>
                  <a:pt x="14971" y="2669"/>
                  <a:pt x="14934" y="2705"/>
                  <a:pt x="14929" y="2746"/>
                </a:cubicBezTo>
                <a:cubicBezTo>
                  <a:pt x="14903" y="2954"/>
                  <a:pt x="14791" y="3109"/>
                  <a:pt x="14652" y="3253"/>
                </a:cubicBezTo>
                <a:cubicBezTo>
                  <a:pt x="14609" y="3299"/>
                  <a:pt x="14569" y="3346"/>
                  <a:pt x="14534" y="3386"/>
                </a:cubicBezTo>
                <a:cubicBezTo>
                  <a:pt x="14454" y="3297"/>
                  <a:pt x="14370" y="3212"/>
                  <a:pt x="14295" y="3121"/>
                </a:cubicBezTo>
                <a:cubicBezTo>
                  <a:pt x="14267" y="3087"/>
                  <a:pt x="14239" y="3074"/>
                  <a:pt x="14212" y="3074"/>
                </a:cubicBezTo>
                <a:cubicBezTo>
                  <a:pt x="14182" y="3074"/>
                  <a:pt x="14153" y="3091"/>
                  <a:pt x="14128" y="3116"/>
                </a:cubicBezTo>
                <a:cubicBezTo>
                  <a:pt x="13919" y="3324"/>
                  <a:pt x="13732" y="3548"/>
                  <a:pt x="13654" y="3845"/>
                </a:cubicBezTo>
                <a:cubicBezTo>
                  <a:pt x="13626" y="3955"/>
                  <a:pt x="13567" y="4060"/>
                  <a:pt x="13505" y="4212"/>
                </a:cubicBezTo>
                <a:cubicBezTo>
                  <a:pt x="13493" y="4168"/>
                  <a:pt x="13484" y="4128"/>
                  <a:pt x="13475" y="4091"/>
                </a:cubicBezTo>
                <a:cubicBezTo>
                  <a:pt x="13223" y="4151"/>
                  <a:pt x="13238" y="4387"/>
                  <a:pt x="13151" y="4547"/>
                </a:cubicBezTo>
                <a:cubicBezTo>
                  <a:pt x="13042" y="4745"/>
                  <a:pt x="12964" y="4961"/>
                  <a:pt x="12867" y="5166"/>
                </a:cubicBezTo>
                <a:cubicBezTo>
                  <a:pt x="12764" y="5380"/>
                  <a:pt x="12664" y="5596"/>
                  <a:pt x="12544" y="5802"/>
                </a:cubicBezTo>
                <a:cubicBezTo>
                  <a:pt x="12463" y="5941"/>
                  <a:pt x="12353" y="6062"/>
                  <a:pt x="12258" y="6191"/>
                </a:cubicBezTo>
                <a:cubicBezTo>
                  <a:pt x="12223" y="6237"/>
                  <a:pt x="12189" y="6285"/>
                  <a:pt x="12142" y="6349"/>
                </a:cubicBezTo>
                <a:cubicBezTo>
                  <a:pt x="12137" y="6305"/>
                  <a:pt x="12135" y="6282"/>
                  <a:pt x="12131" y="6258"/>
                </a:cubicBezTo>
                <a:cubicBezTo>
                  <a:pt x="12101" y="6093"/>
                  <a:pt x="12079" y="5927"/>
                  <a:pt x="12043" y="5764"/>
                </a:cubicBezTo>
                <a:cubicBezTo>
                  <a:pt x="12012" y="5626"/>
                  <a:pt x="11959" y="5493"/>
                  <a:pt x="11926" y="5356"/>
                </a:cubicBezTo>
                <a:cubicBezTo>
                  <a:pt x="11879" y="5152"/>
                  <a:pt x="11843" y="4946"/>
                  <a:pt x="11796" y="4742"/>
                </a:cubicBezTo>
                <a:cubicBezTo>
                  <a:pt x="11786" y="4703"/>
                  <a:pt x="11750" y="4668"/>
                  <a:pt x="11728" y="4631"/>
                </a:cubicBezTo>
                <a:cubicBezTo>
                  <a:pt x="11692" y="4655"/>
                  <a:pt x="11654" y="4679"/>
                  <a:pt x="11618" y="4703"/>
                </a:cubicBezTo>
                <a:cubicBezTo>
                  <a:pt x="11597" y="4554"/>
                  <a:pt x="11564" y="4400"/>
                  <a:pt x="11438" y="4334"/>
                </a:cubicBezTo>
                <a:cubicBezTo>
                  <a:pt x="11407" y="4223"/>
                  <a:pt x="11393" y="4132"/>
                  <a:pt x="11355" y="4052"/>
                </a:cubicBezTo>
                <a:cubicBezTo>
                  <a:pt x="11286" y="3902"/>
                  <a:pt x="11211" y="3751"/>
                  <a:pt x="11126" y="3608"/>
                </a:cubicBezTo>
                <a:cubicBezTo>
                  <a:pt x="11084" y="3540"/>
                  <a:pt x="11052" y="3510"/>
                  <a:pt x="11012" y="3510"/>
                </a:cubicBezTo>
                <a:cubicBezTo>
                  <a:pt x="10979" y="3510"/>
                  <a:pt x="10942" y="3529"/>
                  <a:pt x="10890" y="3562"/>
                </a:cubicBezTo>
                <a:cubicBezTo>
                  <a:pt x="10793" y="3625"/>
                  <a:pt x="10694" y="3680"/>
                  <a:pt x="10591" y="3742"/>
                </a:cubicBezTo>
                <a:cubicBezTo>
                  <a:pt x="10500" y="3388"/>
                  <a:pt x="10328" y="3068"/>
                  <a:pt x="10119" y="2764"/>
                </a:cubicBezTo>
                <a:cubicBezTo>
                  <a:pt x="10067" y="2688"/>
                  <a:pt x="10049" y="2589"/>
                  <a:pt x="9996" y="2514"/>
                </a:cubicBezTo>
                <a:cubicBezTo>
                  <a:pt x="9944" y="2438"/>
                  <a:pt x="9912" y="2403"/>
                  <a:pt x="9874" y="2403"/>
                </a:cubicBezTo>
                <a:cubicBezTo>
                  <a:pt x="9840" y="2403"/>
                  <a:pt x="9801" y="2431"/>
                  <a:pt x="9738" y="2484"/>
                </a:cubicBezTo>
                <a:cubicBezTo>
                  <a:pt x="9678" y="2293"/>
                  <a:pt x="9620" y="2107"/>
                  <a:pt x="9563" y="1921"/>
                </a:cubicBezTo>
                <a:cubicBezTo>
                  <a:pt x="9549" y="1876"/>
                  <a:pt x="9541" y="1829"/>
                  <a:pt x="9529" y="1784"/>
                </a:cubicBezTo>
                <a:cubicBezTo>
                  <a:pt x="9516" y="1730"/>
                  <a:pt x="9497" y="1685"/>
                  <a:pt x="9457" y="1685"/>
                </a:cubicBezTo>
                <a:cubicBezTo>
                  <a:pt x="9443" y="1685"/>
                  <a:pt x="9426" y="1691"/>
                  <a:pt x="9406" y="1704"/>
                </a:cubicBezTo>
                <a:cubicBezTo>
                  <a:pt x="9375" y="1603"/>
                  <a:pt x="9356" y="1504"/>
                  <a:pt x="9315" y="1414"/>
                </a:cubicBezTo>
                <a:cubicBezTo>
                  <a:pt x="9194" y="1149"/>
                  <a:pt x="9069" y="884"/>
                  <a:pt x="8935" y="626"/>
                </a:cubicBezTo>
                <a:cubicBezTo>
                  <a:pt x="8900" y="559"/>
                  <a:pt x="8823" y="516"/>
                  <a:pt x="8766" y="461"/>
                </a:cubicBezTo>
                <a:cubicBezTo>
                  <a:pt x="8724" y="533"/>
                  <a:pt x="8652" y="603"/>
                  <a:pt x="8647" y="676"/>
                </a:cubicBezTo>
                <a:cubicBezTo>
                  <a:pt x="8628" y="948"/>
                  <a:pt x="8632" y="1218"/>
                  <a:pt x="8629" y="1490"/>
                </a:cubicBezTo>
                <a:cubicBezTo>
                  <a:pt x="8629" y="1520"/>
                  <a:pt x="8641" y="1551"/>
                  <a:pt x="8649" y="1598"/>
                </a:cubicBezTo>
                <a:cubicBezTo>
                  <a:pt x="8622" y="1586"/>
                  <a:pt x="8601" y="1580"/>
                  <a:pt x="8584" y="1580"/>
                </a:cubicBezTo>
                <a:cubicBezTo>
                  <a:pt x="8529" y="1580"/>
                  <a:pt x="8528" y="1640"/>
                  <a:pt x="8520" y="1696"/>
                </a:cubicBezTo>
                <a:cubicBezTo>
                  <a:pt x="8476" y="2011"/>
                  <a:pt x="8431" y="2326"/>
                  <a:pt x="8386" y="2652"/>
                </a:cubicBezTo>
                <a:cubicBezTo>
                  <a:pt x="8350" y="2626"/>
                  <a:pt x="8319" y="2615"/>
                  <a:pt x="8292" y="2615"/>
                </a:cubicBezTo>
                <a:cubicBezTo>
                  <a:pt x="8237" y="2615"/>
                  <a:pt x="8201" y="2662"/>
                  <a:pt x="8179" y="2725"/>
                </a:cubicBezTo>
                <a:cubicBezTo>
                  <a:pt x="8130" y="2869"/>
                  <a:pt x="8088" y="3016"/>
                  <a:pt x="8057" y="3163"/>
                </a:cubicBezTo>
                <a:cubicBezTo>
                  <a:pt x="8024" y="3322"/>
                  <a:pt x="8000" y="3485"/>
                  <a:pt x="7983" y="3646"/>
                </a:cubicBezTo>
                <a:cubicBezTo>
                  <a:pt x="7968" y="3780"/>
                  <a:pt x="7968" y="3916"/>
                  <a:pt x="7960" y="4058"/>
                </a:cubicBezTo>
                <a:cubicBezTo>
                  <a:pt x="7898" y="4012"/>
                  <a:pt x="7818" y="3968"/>
                  <a:pt x="7757" y="3904"/>
                </a:cubicBezTo>
                <a:cubicBezTo>
                  <a:pt x="7729" y="3874"/>
                  <a:pt x="7703" y="3862"/>
                  <a:pt x="7681" y="3862"/>
                </a:cubicBezTo>
                <a:cubicBezTo>
                  <a:pt x="7647" y="3862"/>
                  <a:pt x="7620" y="3889"/>
                  <a:pt x="7598" y="3923"/>
                </a:cubicBezTo>
                <a:cubicBezTo>
                  <a:pt x="7545" y="4005"/>
                  <a:pt x="7491" y="4089"/>
                  <a:pt x="7466" y="4180"/>
                </a:cubicBezTo>
                <a:cubicBezTo>
                  <a:pt x="7394" y="4444"/>
                  <a:pt x="7335" y="4709"/>
                  <a:pt x="7278" y="4976"/>
                </a:cubicBezTo>
                <a:cubicBezTo>
                  <a:pt x="7264" y="5038"/>
                  <a:pt x="7280" y="5104"/>
                  <a:pt x="7281" y="5171"/>
                </a:cubicBezTo>
                <a:cubicBezTo>
                  <a:pt x="7223" y="5142"/>
                  <a:pt x="7156" y="5110"/>
                  <a:pt x="7089" y="5077"/>
                </a:cubicBezTo>
                <a:cubicBezTo>
                  <a:pt x="7058" y="5062"/>
                  <a:pt x="7030" y="5054"/>
                  <a:pt x="7006" y="5054"/>
                </a:cubicBezTo>
                <a:cubicBezTo>
                  <a:pt x="6956" y="5054"/>
                  <a:pt x="6923" y="5088"/>
                  <a:pt x="6914" y="5159"/>
                </a:cubicBezTo>
                <a:cubicBezTo>
                  <a:pt x="6894" y="5310"/>
                  <a:pt x="6897" y="5462"/>
                  <a:pt x="6884" y="5614"/>
                </a:cubicBezTo>
                <a:cubicBezTo>
                  <a:pt x="6872" y="5737"/>
                  <a:pt x="6844" y="5858"/>
                  <a:pt x="6838" y="5980"/>
                </a:cubicBezTo>
                <a:cubicBezTo>
                  <a:pt x="6832" y="6139"/>
                  <a:pt x="6775" y="6286"/>
                  <a:pt x="6746" y="6439"/>
                </a:cubicBezTo>
                <a:cubicBezTo>
                  <a:pt x="6739" y="6480"/>
                  <a:pt x="6756" y="6526"/>
                  <a:pt x="6744" y="6563"/>
                </a:cubicBezTo>
                <a:cubicBezTo>
                  <a:pt x="6735" y="6591"/>
                  <a:pt x="6693" y="6608"/>
                  <a:pt x="6668" y="6629"/>
                </a:cubicBezTo>
                <a:cubicBezTo>
                  <a:pt x="6634" y="6581"/>
                  <a:pt x="6592" y="6562"/>
                  <a:pt x="6544" y="6562"/>
                </a:cubicBezTo>
                <a:cubicBezTo>
                  <a:pt x="6519" y="6562"/>
                  <a:pt x="6493" y="6567"/>
                  <a:pt x="6466" y="6576"/>
                </a:cubicBezTo>
                <a:cubicBezTo>
                  <a:pt x="6466" y="6576"/>
                  <a:pt x="6465" y="6576"/>
                  <a:pt x="6465" y="6576"/>
                </a:cubicBezTo>
                <a:cubicBezTo>
                  <a:pt x="6457" y="6576"/>
                  <a:pt x="6446" y="6562"/>
                  <a:pt x="6436" y="6557"/>
                </a:cubicBezTo>
                <a:cubicBezTo>
                  <a:pt x="6401" y="6541"/>
                  <a:pt x="6368" y="6527"/>
                  <a:pt x="6326" y="6527"/>
                </a:cubicBezTo>
                <a:cubicBezTo>
                  <a:pt x="6325" y="6527"/>
                  <a:pt x="6323" y="6527"/>
                  <a:pt x="6322" y="6527"/>
                </a:cubicBezTo>
                <a:cubicBezTo>
                  <a:pt x="6288" y="6506"/>
                  <a:pt x="6259" y="6475"/>
                  <a:pt x="6223" y="6463"/>
                </a:cubicBezTo>
                <a:cubicBezTo>
                  <a:pt x="6081" y="6413"/>
                  <a:pt x="5940" y="6363"/>
                  <a:pt x="5794" y="6329"/>
                </a:cubicBezTo>
                <a:cubicBezTo>
                  <a:pt x="5738" y="6315"/>
                  <a:pt x="5699" y="6306"/>
                  <a:pt x="5670" y="6306"/>
                </a:cubicBezTo>
                <a:cubicBezTo>
                  <a:pt x="5606" y="6306"/>
                  <a:pt x="5593" y="6349"/>
                  <a:pt x="5571" y="6479"/>
                </a:cubicBezTo>
                <a:cubicBezTo>
                  <a:pt x="5535" y="6684"/>
                  <a:pt x="5518" y="6891"/>
                  <a:pt x="5493" y="7104"/>
                </a:cubicBezTo>
                <a:cubicBezTo>
                  <a:pt x="5350" y="7124"/>
                  <a:pt x="5344" y="7129"/>
                  <a:pt x="5386" y="7299"/>
                </a:cubicBezTo>
                <a:cubicBezTo>
                  <a:pt x="5407" y="7395"/>
                  <a:pt x="5434" y="7488"/>
                  <a:pt x="5468" y="7580"/>
                </a:cubicBezTo>
                <a:cubicBezTo>
                  <a:pt x="5500" y="7664"/>
                  <a:pt x="5542" y="7746"/>
                  <a:pt x="5581" y="7831"/>
                </a:cubicBezTo>
                <a:cubicBezTo>
                  <a:pt x="5468" y="7792"/>
                  <a:pt x="5355" y="7755"/>
                  <a:pt x="5231" y="7715"/>
                </a:cubicBezTo>
                <a:cubicBezTo>
                  <a:pt x="5223" y="7743"/>
                  <a:pt x="5217" y="7769"/>
                  <a:pt x="5210" y="7797"/>
                </a:cubicBezTo>
                <a:cubicBezTo>
                  <a:pt x="5194" y="7785"/>
                  <a:pt x="5179" y="7774"/>
                  <a:pt x="5133" y="7738"/>
                </a:cubicBezTo>
                <a:lnTo>
                  <a:pt x="5133" y="7738"/>
                </a:lnTo>
                <a:cubicBezTo>
                  <a:pt x="5134" y="7865"/>
                  <a:pt x="5113" y="7973"/>
                  <a:pt x="5139" y="8069"/>
                </a:cubicBezTo>
                <a:cubicBezTo>
                  <a:pt x="5249" y="8480"/>
                  <a:pt x="5357" y="8892"/>
                  <a:pt x="5495" y="9293"/>
                </a:cubicBezTo>
                <a:cubicBezTo>
                  <a:pt x="5596" y="9586"/>
                  <a:pt x="5740" y="9864"/>
                  <a:pt x="5864" y="10149"/>
                </a:cubicBezTo>
                <a:cubicBezTo>
                  <a:pt x="5885" y="10197"/>
                  <a:pt x="5904" y="10245"/>
                  <a:pt x="5931" y="10308"/>
                </a:cubicBezTo>
                <a:cubicBezTo>
                  <a:pt x="5765" y="10206"/>
                  <a:pt x="5621" y="10117"/>
                  <a:pt x="5470" y="10025"/>
                </a:cubicBezTo>
                <a:lnTo>
                  <a:pt x="5447" y="10059"/>
                </a:lnTo>
                <a:cubicBezTo>
                  <a:pt x="5352" y="10039"/>
                  <a:pt x="5268" y="10020"/>
                  <a:pt x="5179" y="10000"/>
                </a:cubicBezTo>
                <a:lnTo>
                  <a:pt x="5179" y="10000"/>
                </a:lnTo>
                <a:cubicBezTo>
                  <a:pt x="5181" y="10034"/>
                  <a:pt x="5182" y="10066"/>
                  <a:pt x="5182" y="10072"/>
                </a:cubicBezTo>
                <a:cubicBezTo>
                  <a:pt x="4970" y="10018"/>
                  <a:pt x="4757" y="9968"/>
                  <a:pt x="4546" y="9911"/>
                </a:cubicBezTo>
                <a:cubicBezTo>
                  <a:pt x="4528" y="9906"/>
                  <a:pt x="4512" y="9904"/>
                  <a:pt x="4498" y="9904"/>
                </a:cubicBezTo>
                <a:cubicBezTo>
                  <a:pt x="4442" y="9904"/>
                  <a:pt x="4419" y="9943"/>
                  <a:pt x="4402" y="10010"/>
                </a:cubicBezTo>
                <a:cubicBezTo>
                  <a:pt x="4354" y="10197"/>
                  <a:pt x="4403" y="10374"/>
                  <a:pt x="4435" y="10554"/>
                </a:cubicBezTo>
                <a:cubicBezTo>
                  <a:pt x="4449" y="10632"/>
                  <a:pt x="4489" y="10710"/>
                  <a:pt x="4417" y="10784"/>
                </a:cubicBezTo>
                <a:cubicBezTo>
                  <a:pt x="4403" y="10797"/>
                  <a:pt x="4405" y="10836"/>
                  <a:pt x="4409" y="10862"/>
                </a:cubicBezTo>
                <a:cubicBezTo>
                  <a:pt x="4439" y="11077"/>
                  <a:pt x="4515" y="11274"/>
                  <a:pt x="4644" y="11461"/>
                </a:cubicBezTo>
                <a:cubicBezTo>
                  <a:pt x="4661" y="11437"/>
                  <a:pt x="4673" y="11420"/>
                  <a:pt x="4693" y="11392"/>
                </a:cubicBezTo>
                <a:cubicBezTo>
                  <a:pt x="4697" y="11443"/>
                  <a:pt x="4700" y="11485"/>
                  <a:pt x="4704" y="11531"/>
                </a:cubicBezTo>
                <a:cubicBezTo>
                  <a:pt x="4631" y="11543"/>
                  <a:pt x="4559" y="11553"/>
                  <a:pt x="4489" y="11568"/>
                </a:cubicBezTo>
                <a:cubicBezTo>
                  <a:pt x="4367" y="11592"/>
                  <a:pt x="4348" y="11620"/>
                  <a:pt x="4414" y="11728"/>
                </a:cubicBezTo>
                <a:cubicBezTo>
                  <a:pt x="4476" y="11828"/>
                  <a:pt x="4551" y="11918"/>
                  <a:pt x="4625" y="12008"/>
                </a:cubicBezTo>
                <a:cubicBezTo>
                  <a:pt x="4851" y="12277"/>
                  <a:pt x="5077" y="12543"/>
                  <a:pt x="5315" y="12824"/>
                </a:cubicBezTo>
                <a:cubicBezTo>
                  <a:pt x="5215" y="12864"/>
                  <a:pt x="5135" y="12903"/>
                  <a:pt x="5051" y="12929"/>
                </a:cubicBezTo>
                <a:cubicBezTo>
                  <a:pt x="4960" y="12957"/>
                  <a:pt x="4950" y="13007"/>
                  <a:pt x="4999" y="13076"/>
                </a:cubicBezTo>
                <a:cubicBezTo>
                  <a:pt x="5052" y="13156"/>
                  <a:pt x="5103" y="13245"/>
                  <a:pt x="5174" y="13310"/>
                </a:cubicBezTo>
                <a:cubicBezTo>
                  <a:pt x="5405" y="13523"/>
                  <a:pt x="5655" y="13707"/>
                  <a:pt x="5930" y="13867"/>
                </a:cubicBezTo>
                <a:cubicBezTo>
                  <a:pt x="6211" y="14032"/>
                  <a:pt x="6475" y="14229"/>
                  <a:pt x="6743" y="14416"/>
                </a:cubicBezTo>
                <a:cubicBezTo>
                  <a:pt x="6998" y="14594"/>
                  <a:pt x="7250" y="14778"/>
                  <a:pt x="7504" y="14959"/>
                </a:cubicBezTo>
                <a:cubicBezTo>
                  <a:pt x="7530" y="14978"/>
                  <a:pt x="7552" y="14997"/>
                  <a:pt x="7571" y="15038"/>
                </a:cubicBezTo>
                <a:cubicBezTo>
                  <a:pt x="6736" y="14871"/>
                  <a:pt x="5905" y="14691"/>
                  <a:pt x="5068" y="14539"/>
                </a:cubicBezTo>
                <a:cubicBezTo>
                  <a:pt x="4235" y="14388"/>
                  <a:pt x="3400" y="14259"/>
                  <a:pt x="2563" y="14138"/>
                </a:cubicBezTo>
                <a:cubicBezTo>
                  <a:pt x="1722" y="14016"/>
                  <a:pt x="871" y="13953"/>
                  <a:pt x="32" y="13867"/>
                </a:cubicBezTo>
                <a:cubicBezTo>
                  <a:pt x="20" y="14045"/>
                  <a:pt x="10" y="14195"/>
                  <a:pt x="2" y="14345"/>
                </a:cubicBezTo>
                <a:cubicBezTo>
                  <a:pt x="0" y="14369"/>
                  <a:pt x="11" y="14409"/>
                  <a:pt x="27" y="14418"/>
                </a:cubicBezTo>
                <a:cubicBezTo>
                  <a:pt x="148" y="14478"/>
                  <a:pt x="266" y="14562"/>
                  <a:pt x="391" y="14578"/>
                </a:cubicBezTo>
                <a:cubicBezTo>
                  <a:pt x="778" y="14630"/>
                  <a:pt x="1169" y="14644"/>
                  <a:pt x="1557" y="14694"/>
                </a:cubicBezTo>
                <a:cubicBezTo>
                  <a:pt x="2464" y="14807"/>
                  <a:pt x="3370" y="14925"/>
                  <a:pt x="4274" y="15056"/>
                </a:cubicBezTo>
                <a:cubicBezTo>
                  <a:pt x="4932" y="15151"/>
                  <a:pt x="5585" y="15270"/>
                  <a:pt x="6240" y="15379"/>
                </a:cubicBezTo>
                <a:cubicBezTo>
                  <a:pt x="6291" y="15388"/>
                  <a:pt x="6339" y="15407"/>
                  <a:pt x="6386" y="15445"/>
                </a:cubicBezTo>
                <a:cubicBezTo>
                  <a:pt x="6282" y="15436"/>
                  <a:pt x="6177" y="15416"/>
                  <a:pt x="6075" y="15416"/>
                </a:cubicBezTo>
                <a:cubicBezTo>
                  <a:pt x="6053" y="15416"/>
                  <a:pt x="6031" y="15417"/>
                  <a:pt x="6009" y="15419"/>
                </a:cubicBezTo>
                <a:cubicBezTo>
                  <a:pt x="5796" y="15440"/>
                  <a:pt x="5583" y="15481"/>
                  <a:pt x="5372" y="15519"/>
                </a:cubicBezTo>
                <a:cubicBezTo>
                  <a:pt x="5350" y="15524"/>
                  <a:pt x="5331" y="15563"/>
                  <a:pt x="5320" y="15575"/>
                </a:cubicBezTo>
                <a:cubicBezTo>
                  <a:pt x="5268" y="15590"/>
                  <a:pt x="5221" y="15599"/>
                  <a:pt x="5177" y="15614"/>
                </a:cubicBezTo>
                <a:cubicBezTo>
                  <a:pt x="5025" y="15667"/>
                  <a:pt x="5027" y="15666"/>
                  <a:pt x="5118" y="15796"/>
                </a:cubicBezTo>
                <a:cubicBezTo>
                  <a:pt x="5194" y="15904"/>
                  <a:pt x="5263" y="16018"/>
                  <a:pt x="5331" y="16125"/>
                </a:cubicBezTo>
                <a:cubicBezTo>
                  <a:pt x="5299" y="16118"/>
                  <a:pt x="5268" y="16115"/>
                  <a:pt x="5237" y="16115"/>
                </a:cubicBezTo>
                <a:cubicBezTo>
                  <a:pt x="5037" y="16115"/>
                  <a:pt x="4865" y="16247"/>
                  <a:pt x="4682" y="16340"/>
                </a:cubicBezTo>
                <a:cubicBezTo>
                  <a:pt x="4531" y="16417"/>
                  <a:pt x="4384" y="16506"/>
                  <a:pt x="4237" y="16594"/>
                </a:cubicBezTo>
                <a:cubicBezTo>
                  <a:pt x="4034" y="16716"/>
                  <a:pt x="4030" y="16784"/>
                  <a:pt x="4215" y="16959"/>
                </a:cubicBezTo>
                <a:cubicBezTo>
                  <a:pt x="4053" y="17088"/>
                  <a:pt x="3883" y="17206"/>
                  <a:pt x="3733" y="17344"/>
                </a:cubicBezTo>
                <a:cubicBezTo>
                  <a:pt x="3590" y="17475"/>
                  <a:pt x="3468" y="17627"/>
                  <a:pt x="3334" y="17767"/>
                </a:cubicBezTo>
                <a:cubicBezTo>
                  <a:pt x="3276" y="17829"/>
                  <a:pt x="3299" y="17876"/>
                  <a:pt x="3361" y="17906"/>
                </a:cubicBezTo>
                <a:cubicBezTo>
                  <a:pt x="3469" y="17957"/>
                  <a:pt x="3579" y="18009"/>
                  <a:pt x="3693" y="18044"/>
                </a:cubicBezTo>
                <a:cubicBezTo>
                  <a:pt x="3890" y="18105"/>
                  <a:pt x="4096" y="18138"/>
                  <a:pt x="4289" y="18213"/>
                </a:cubicBezTo>
                <a:cubicBezTo>
                  <a:pt x="4420" y="18265"/>
                  <a:pt x="4526" y="18374"/>
                  <a:pt x="4677" y="18387"/>
                </a:cubicBezTo>
                <a:cubicBezTo>
                  <a:pt x="4784" y="18396"/>
                  <a:pt x="4892" y="18415"/>
                  <a:pt x="5006" y="18432"/>
                </a:cubicBezTo>
                <a:cubicBezTo>
                  <a:pt x="4754" y="18806"/>
                  <a:pt x="4523" y="19197"/>
                  <a:pt x="4120" y="19490"/>
                </a:cubicBezTo>
                <a:cubicBezTo>
                  <a:pt x="4212" y="19504"/>
                  <a:pt x="4261" y="19510"/>
                  <a:pt x="4332" y="19520"/>
                </a:cubicBezTo>
                <a:cubicBezTo>
                  <a:pt x="4290" y="19550"/>
                  <a:pt x="4268" y="19576"/>
                  <a:pt x="4243" y="19582"/>
                </a:cubicBezTo>
                <a:cubicBezTo>
                  <a:pt x="4188" y="19594"/>
                  <a:pt x="4142" y="19602"/>
                  <a:pt x="4153" y="19680"/>
                </a:cubicBezTo>
                <a:cubicBezTo>
                  <a:pt x="4157" y="19701"/>
                  <a:pt x="4116" y="19735"/>
                  <a:pt x="4089" y="19752"/>
                </a:cubicBezTo>
                <a:cubicBezTo>
                  <a:pt x="3926" y="19849"/>
                  <a:pt x="3829" y="20005"/>
                  <a:pt x="3757" y="20168"/>
                </a:cubicBezTo>
                <a:cubicBezTo>
                  <a:pt x="3704" y="20288"/>
                  <a:pt x="3632" y="20395"/>
                  <a:pt x="3579" y="20512"/>
                </a:cubicBezTo>
                <a:cubicBezTo>
                  <a:pt x="3531" y="20615"/>
                  <a:pt x="3548" y="20647"/>
                  <a:pt x="3659" y="20672"/>
                </a:cubicBezTo>
                <a:cubicBezTo>
                  <a:pt x="3695" y="20680"/>
                  <a:pt x="3731" y="20693"/>
                  <a:pt x="3796" y="20713"/>
                </a:cubicBezTo>
                <a:cubicBezTo>
                  <a:pt x="3739" y="20807"/>
                  <a:pt x="3697" y="20895"/>
                  <a:pt x="3639" y="20971"/>
                </a:cubicBezTo>
                <a:cubicBezTo>
                  <a:pt x="3525" y="21120"/>
                  <a:pt x="3401" y="21260"/>
                  <a:pt x="3288" y="21409"/>
                </a:cubicBezTo>
                <a:cubicBezTo>
                  <a:pt x="3234" y="21481"/>
                  <a:pt x="3214" y="21556"/>
                  <a:pt x="3325" y="21608"/>
                </a:cubicBezTo>
                <a:cubicBezTo>
                  <a:pt x="3400" y="21641"/>
                  <a:pt x="3409" y="21697"/>
                  <a:pt x="3364" y="21769"/>
                </a:cubicBezTo>
                <a:cubicBezTo>
                  <a:pt x="3268" y="21924"/>
                  <a:pt x="3190" y="22083"/>
                  <a:pt x="3181" y="22269"/>
                </a:cubicBezTo>
                <a:cubicBezTo>
                  <a:pt x="3175" y="22401"/>
                  <a:pt x="3194" y="22458"/>
                  <a:pt x="3327" y="22478"/>
                </a:cubicBezTo>
                <a:cubicBezTo>
                  <a:pt x="3566" y="22515"/>
                  <a:pt x="3806" y="22537"/>
                  <a:pt x="4047" y="22555"/>
                </a:cubicBezTo>
                <a:cubicBezTo>
                  <a:pt x="4141" y="22561"/>
                  <a:pt x="4186" y="22566"/>
                  <a:pt x="4143" y="22681"/>
                </a:cubicBezTo>
                <a:cubicBezTo>
                  <a:pt x="4105" y="22787"/>
                  <a:pt x="4091" y="22904"/>
                  <a:pt x="4080" y="23018"/>
                </a:cubicBezTo>
                <a:cubicBezTo>
                  <a:pt x="4059" y="23214"/>
                  <a:pt x="3944" y="23362"/>
                  <a:pt x="3857" y="23527"/>
                </a:cubicBezTo>
                <a:cubicBezTo>
                  <a:pt x="3788" y="23656"/>
                  <a:pt x="3725" y="23791"/>
                  <a:pt x="3683" y="23930"/>
                </a:cubicBezTo>
                <a:cubicBezTo>
                  <a:pt x="3639" y="24077"/>
                  <a:pt x="3695" y="24147"/>
                  <a:pt x="3837" y="24147"/>
                </a:cubicBezTo>
                <a:cubicBezTo>
                  <a:pt x="3847" y="24147"/>
                  <a:pt x="3858" y="24147"/>
                  <a:pt x="3870" y="24146"/>
                </a:cubicBezTo>
                <a:cubicBezTo>
                  <a:pt x="3916" y="24144"/>
                  <a:pt x="3963" y="24141"/>
                  <a:pt x="4037" y="24137"/>
                </a:cubicBezTo>
                <a:lnTo>
                  <a:pt x="4037" y="24137"/>
                </a:lnTo>
                <a:cubicBezTo>
                  <a:pt x="3986" y="24267"/>
                  <a:pt x="3946" y="24382"/>
                  <a:pt x="3898" y="24494"/>
                </a:cubicBezTo>
                <a:cubicBezTo>
                  <a:pt x="3854" y="24594"/>
                  <a:pt x="3798" y="24687"/>
                  <a:pt x="3752" y="24787"/>
                </a:cubicBezTo>
                <a:cubicBezTo>
                  <a:pt x="3672" y="24960"/>
                  <a:pt x="3688" y="25013"/>
                  <a:pt x="3870" y="25129"/>
                </a:cubicBezTo>
                <a:cubicBezTo>
                  <a:pt x="3822" y="25339"/>
                  <a:pt x="3772" y="25562"/>
                  <a:pt x="3720" y="25783"/>
                </a:cubicBezTo>
                <a:cubicBezTo>
                  <a:pt x="3702" y="25859"/>
                  <a:pt x="3809" y="25978"/>
                  <a:pt x="3894" y="25978"/>
                </a:cubicBezTo>
                <a:cubicBezTo>
                  <a:pt x="3899" y="25978"/>
                  <a:pt x="3905" y="25977"/>
                  <a:pt x="3910" y="25976"/>
                </a:cubicBezTo>
                <a:cubicBezTo>
                  <a:pt x="3996" y="25960"/>
                  <a:pt x="4079" y="25940"/>
                  <a:pt x="4162" y="25924"/>
                </a:cubicBezTo>
                <a:cubicBezTo>
                  <a:pt x="4164" y="25923"/>
                  <a:pt x="4167" y="25923"/>
                  <a:pt x="4169" y="25923"/>
                </a:cubicBezTo>
                <a:cubicBezTo>
                  <a:pt x="4182" y="25923"/>
                  <a:pt x="4196" y="25930"/>
                  <a:pt x="4218" y="25934"/>
                </a:cubicBezTo>
                <a:cubicBezTo>
                  <a:pt x="4214" y="25973"/>
                  <a:pt x="4217" y="26013"/>
                  <a:pt x="4208" y="26049"/>
                </a:cubicBezTo>
                <a:cubicBezTo>
                  <a:pt x="4160" y="26250"/>
                  <a:pt x="4109" y="26451"/>
                  <a:pt x="4059" y="26651"/>
                </a:cubicBezTo>
                <a:cubicBezTo>
                  <a:pt x="4053" y="26682"/>
                  <a:pt x="4047" y="26713"/>
                  <a:pt x="4043" y="26744"/>
                </a:cubicBezTo>
                <a:cubicBezTo>
                  <a:pt x="4029" y="26883"/>
                  <a:pt x="4057" y="26913"/>
                  <a:pt x="4237" y="26956"/>
                </a:cubicBezTo>
                <a:cubicBezTo>
                  <a:pt x="4220" y="27071"/>
                  <a:pt x="4208" y="27185"/>
                  <a:pt x="4188" y="27300"/>
                </a:cubicBezTo>
                <a:cubicBezTo>
                  <a:pt x="4167" y="27419"/>
                  <a:pt x="4137" y="27536"/>
                  <a:pt x="4121" y="27655"/>
                </a:cubicBezTo>
                <a:cubicBezTo>
                  <a:pt x="4095" y="27846"/>
                  <a:pt x="4162" y="27920"/>
                  <a:pt x="4369" y="27921"/>
                </a:cubicBezTo>
                <a:cubicBezTo>
                  <a:pt x="4369" y="27961"/>
                  <a:pt x="4372" y="28002"/>
                  <a:pt x="4368" y="28041"/>
                </a:cubicBezTo>
                <a:cubicBezTo>
                  <a:pt x="4351" y="28208"/>
                  <a:pt x="4332" y="28374"/>
                  <a:pt x="4311" y="28539"/>
                </a:cubicBezTo>
                <a:cubicBezTo>
                  <a:pt x="4300" y="28640"/>
                  <a:pt x="4286" y="28740"/>
                  <a:pt x="4268" y="28839"/>
                </a:cubicBezTo>
                <a:cubicBezTo>
                  <a:pt x="4253" y="28926"/>
                  <a:pt x="4213" y="29012"/>
                  <a:pt x="4295" y="29091"/>
                </a:cubicBezTo>
                <a:cubicBezTo>
                  <a:pt x="4311" y="29108"/>
                  <a:pt x="4299" y="29158"/>
                  <a:pt x="4294" y="29192"/>
                </a:cubicBezTo>
                <a:cubicBezTo>
                  <a:pt x="4228" y="29595"/>
                  <a:pt x="4271" y="29991"/>
                  <a:pt x="4377" y="30384"/>
                </a:cubicBezTo>
                <a:cubicBezTo>
                  <a:pt x="4385" y="30410"/>
                  <a:pt x="4394" y="30437"/>
                  <a:pt x="4407" y="30459"/>
                </a:cubicBezTo>
                <a:cubicBezTo>
                  <a:pt x="4441" y="30519"/>
                  <a:pt x="4472" y="30550"/>
                  <a:pt x="4504" y="30550"/>
                </a:cubicBezTo>
                <a:cubicBezTo>
                  <a:pt x="4534" y="30550"/>
                  <a:pt x="4565" y="30524"/>
                  <a:pt x="4599" y="30469"/>
                </a:cubicBezTo>
                <a:cubicBezTo>
                  <a:pt x="4671" y="30355"/>
                  <a:pt x="4729" y="30232"/>
                  <a:pt x="4791" y="30111"/>
                </a:cubicBezTo>
                <a:cubicBezTo>
                  <a:pt x="4883" y="29933"/>
                  <a:pt x="4970" y="29756"/>
                  <a:pt x="5062" y="29578"/>
                </a:cubicBezTo>
                <a:cubicBezTo>
                  <a:pt x="5070" y="29560"/>
                  <a:pt x="5091" y="29531"/>
                  <a:pt x="5103" y="29531"/>
                </a:cubicBezTo>
                <a:cubicBezTo>
                  <a:pt x="5104" y="29531"/>
                  <a:pt x="5104" y="29531"/>
                  <a:pt x="5105" y="29531"/>
                </a:cubicBezTo>
                <a:cubicBezTo>
                  <a:pt x="5118" y="29534"/>
                  <a:pt x="5130" y="29535"/>
                  <a:pt x="5141" y="29535"/>
                </a:cubicBezTo>
                <a:cubicBezTo>
                  <a:pt x="5236" y="29535"/>
                  <a:pt x="5260" y="29448"/>
                  <a:pt x="5297" y="29381"/>
                </a:cubicBezTo>
                <a:cubicBezTo>
                  <a:pt x="5441" y="29120"/>
                  <a:pt x="5581" y="28856"/>
                  <a:pt x="5716" y="28605"/>
                </a:cubicBezTo>
                <a:cubicBezTo>
                  <a:pt x="5738" y="28603"/>
                  <a:pt x="5746" y="28602"/>
                  <a:pt x="5749" y="28602"/>
                </a:cubicBezTo>
                <a:cubicBezTo>
                  <a:pt x="5751" y="28602"/>
                  <a:pt x="5751" y="28602"/>
                  <a:pt x="5752" y="28602"/>
                </a:cubicBezTo>
                <a:cubicBezTo>
                  <a:pt x="5835" y="28653"/>
                  <a:pt x="5892" y="28681"/>
                  <a:pt x="5941" y="28681"/>
                </a:cubicBezTo>
                <a:cubicBezTo>
                  <a:pt x="6006" y="28681"/>
                  <a:pt x="6059" y="28635"/>
                  <a:pt x="6146" y="28535"/>
                </a:cubicBezTo>
                <a:cubicBezTo>
                  <a:pt x="6273" y="28389"/>
                  <a:pt x="6396" y="28237"/>
                  <a:pt x="6527" y="28093"/>
                </a:cubicBezTo>
                <a:cubicBezTo>
                  <a:pt x="6552" y="28064"/>
                  <a:pt x="6604" y="28059"/>
                  <a:pt x="6642" y="28039"/>
                </a:cubicBezTo>
                <a:cubicBezTo>
                  <a:pt x="6686" y="28018"/>
                  <a:pt x="6738" y="28002"/>
                  <a:pt x="6765" y="27967"/>
                </a:cubicBezTo>
                <a:cubicBezTo>
                  <a:pt x="6878" y="27832"/>
                  <a:pt x="6982" y="27692"/>
                  <a:pt x="7098" y="27545"/>
                </a:cubicBezTo>
                <a:cubicBezTo>
                  <a:pt x="7190" y="27629"/>
                  <a:pt x="7288" y="27715"/>
                  <a:pt x="7384" y="27803"/>
                </a:cubicBezTo>
                <a:cubicBezTo>
                  <a:pt x="7442" y="27854"/>
                  <a:pt x="7500" y="27907"/>
                  <a:pt x="7554" y="27963"/>
                </a:cubicBezTo>
                <a:cubicBezTo>
                  <a:pt x="7587" y="27998"/>
                  <a:pt x="7619" y="28014"/>
                  <a:pt x="7649" y="28014"/>
                </a:cubicBezTo>
                <a:cubicBezTo>
                  <a:pt x="7685" y="28014"/>
                  <a:pt x="7718" y="27991"/>
                  <a:pt x="7749" y="27951"/>
                </a:cubicBezTo>
                <a:cubicBezTo>
                  <a:pt x="7798" y="27885"/>
                  <a:pt x="7842" y="27815"/>
                  <a:pt x="7885" y="27746"/>
                </a:cubicBezTo>
                <a:cubicBezTo>
                  <a:pt x="8035" y="27496"/>
                  <a:pt x="8184" y="27246"/>
                  <a:pt x="8333" y="26995"/>
                </a:cubicBezTo>
                <a:cubicBezTo>
                  <a:pt x="8343" y="26978"/>
                  <a:pt x="8358" y="26965"/>
                  <a:pt x="8369" y="26953"/>
                </a:cubicBezTo>
                <a:cubicBezTo>
                  <a:pt x="8420" y="26975"/>
                  <a:pt x="8459" y="26988"/>
                  <a:pt x="8492" y="26988"/>
                </a:cubicBezTo>
                <a:cubicBezTo>
                  <a:pt x="8552" y="26988"/>
                  <a:pt x="8590" y="26947"/>
                  <a:pt x="8627" y="26850"/>
                </a:cubicBezTo>
                <a:cubicBezTo>
                  <a:pt x="8678" y="26716"/>
                  <a:pt x="8710" y="26574"/>
                  <a:pt x="8745" y="26434"/>
                </a:cubicBezTo>
                <a:cubicBezTo>
                  <a:pt x="8826" y="26106"/>
                  <a:pt x="9033" y="25840"/>
                  <a:pt x="9173" y="25541"/>
                </a:cubicBezTo>
                <a:cubicBezTo>
                  <a:pt x="9233" y="25417"/>
                  <a:pt x="9275" y="25284"/>
                  <a:pt x="9325" y="25153"/>
                </a:cubicBezTo>
                <a:cubicBezTo>
                  <a:pt x="9326" y="25153"/>
                  <a:pt x="9329" y="25153"/>
                  <a:pt x="9332" y="25153"/>
                </a:cubicBezTo>
                <a:cubicBezTo>
                  <a:pt x="9337" y="25153"/>
                  <a:pt x="9342" y="25153"/>
                  <a:pt x="9343" y="25155"/>
                </a:cubicBezTo>
                <a:cubicBezTo>
                  <a:pt x="9485" y="25420"/>
                  <a:pt x="9641" y="25677"/>
                  <a:pt x="9765" y="25950"/>
                </a:cubicBezTo>
                <a:cubicBezTo>
                  <a:pt x="9950" y="26361"/>
                  <a:pt x="10031" y="26802"/>
                  <a:pt x="10079" y="27249"/>
                </a:cubicBezTo>
                <a:cubicBezTo>
                  <a:pt x="10085" y="27295"/>
                  <a:pt x="10102" y="27341"/>
                  <a:pt x="10120" y="27383"/>
                </a:cubicBezTo>
                <a:cubicBezTo>
                  <a:pt x="10169" y="27497"/>
                  <a:pt x="10195" y="27545"/>
                  <a:pt x="10246" y="27545"/>
                </a:cubicBezTo>
                <a:cubicBezTo>
                  <a:pt x="10280" y="27545"/>
                  <a:pt x="10327" y="27523"/>
                  <a:pt x="10401" y="27484"/>
                </a:cubicBezTo>
                <a:cubicBezTo>
                  <a:pt x="10411" y="27479"/>
                  <a:pt x="10423" y="27479"/>
                  <a:pt x="10454" y="27470"/>
                </a:cubicBezTo>
                <a:cubicBezTo>
                  <a:pt x="10483" y="27592"/>
                  <a:pt x="10510" y="27711"/>
                  <a:pt x="10536" y="27830"/>
                </a:cubicBezTo>
                <a:cubicBezTo>
                  <a:pt x="10551" y="27892"/>
                  <a:pt x="10561" y="27954"/>
                  <a:pt x="10577" y="28014"/>
                </a:cubicBezTo>
                <a:cubicBezTo>
                  <a:pt x="10597" y="28085"/>
                  <a:pt x="10629" y="28142"/>
                  <a:pt x="10697" y="28142"/>
                </a:cubicBezTo>
                <a:cubicBezTo>
                  <a:pt x="10717" y="28142"/>
                  <a:pt x="10740" y="28137"/>
                  <a:pt x="10767" y="28127"/>
                </a:cubicBezTo>
                <a:cubicBezTo>
                  <a:pt x="10815" y="28277"/>
                  <a:pt x="10851" y="28426"/>
                  <a:pt x="10913" y="28563"/>
                </a:cubicBezTo>
                <a:cubicBezTo>
                  <a:pt x="10978" y="28708"/>
                  <a:pt x="11064" y="28844"/>
                  <a:pt x="11148" y="28978"/>
                </a:cubicBezTo>
                <a:cubicBezTo>
                  <a:pt x="11175" y="29020"/>
                  <a:pt x="11207" y="29042"/>
                  <a:pt x="11240" y="29042"/>
                </a:cubicBezTo>
                <a:cubicBezTo>
                  <a:pt x="11271" y="29042"/>
                  <a:pt x="11304" y="29023"/>
                  <a:pt x="11337" y="28983"/>
                </a:cubicBezTo>
                <a:cubicBezTo>
                  <a:pt x="11431" y="28866"/>
                  <a:pt x="11530" y="28751"/>
                  <a:pt x="11643" y="28618"/>
                </a:cubicBezTo>
                <a:cubicBezTo>
                  <a:pt x="11728" y="28743"/>
                  <a:pt x="11786" y="28858"/>
                  <a:pt x="11795" y="28991"/>
                </a:cubicBezTo>
                <a:cubicBezTo>
                  <a:pt x="11803" y="29142"/>
                  <a:pt x="11797" y="29295"/>
                  <a:pt x="11798" y="29446"/>
                </a:cubicBezTo>
                <a:cubicBezTo>
                  <a:pt x="11798" y="29482"/>
                  <a:pt x="11800" y="29517"/>
                  <a:pt x="11805" y="29552"/>
                </a:cubicBezTo>
                <a:cubicBezTo>
                  <a:pt x="11818" y="29654"/>
                  <a:pt x="11844" y="29699"/>
                  <a:pt x="11905" y="29699"/>
                </a:cubicBezTo>
                <a:cubicBezTo>
                  <a:pt x="11931" y="29699"/>
                  <a:pt x="11963" y="29691"/>
                  <a:pt x="12003" y="29675"/>
                </a:cubicBezTo>
                <a:cubicBezTo>
                  <a:pt x="12006" y="29674"/>
                  <a:pt x="12009" y="29674"/>
                  <a:pt x="12012" y="29674"/>
                </a:cubicBezTo>
                <a:cubicBezTo>
                  <a:pt x="12021" y="29674"/>
                  <a:pt x="12032" y="29676"/>
                  <a:pt x="12045" y="29677"/>
                </a:cubicBezTo>
                <a:cubicBezTo>
                  <a:pt x="12052" y="29782"/>
                  <a:pt x="12050" y="29887"/>
                  <a:pt x="12064" y="29990"/>
                </a:cubicBezTo>
                <a:cubicBezTo>
                  <a:pt x="12103" y="30271"/>
                  <a:pt x="12203" y="30524"/>
                  <a:pt x="12417" y="30722"/>
                </a:cubicBezTo>
                <a:cubicBezTo>
                  <a:pt x="12458" y="30761"/>
                  <a:pt x="12497" y="30784"/>
                  <a:pt x="12536" y="30784"/>
                </a:cubicBezTo>
                <a:cubicBezTo>
                  <a:pt x="12571" y="30784"/>
                  <a:pt x="12606" y="30765"/>
                  <a:pt x="12644" y="30724"/>
                </a:cubicBezTo>
                <a:cubicBezTo>
                  <a:pt x="12698" y="30664"/>
                  <a:pt x="12767" y="30617"/>
                  <a:pt x="12840" y="30554"/>
                </a:cubicBezTo>
                <a:cubicBezTo>
                  <a:pt x="12866" y="30636"/>
                  <a:pt x="12882" y="30706"/>
                  <a:pt x="12909" y="30773"/>
                </a:cubicBezTo>
                <a:cubicBezTo>
                  <a:pt x="12981" y="30957"/>
                  <a:pt x="13046" y="31147"/>
                  <a:pt x="13137" y="31321"/>
                </a:cubicBezTo>
                <a:cubicBezTo>
                  <a:pt x="13202" y="31445"/>
                  <a:pt x="13245" y="31505"/>
                  <a:pt x="13298" y="31505"/>
                </a:cubicBezTo>
                <a:cubicBezTo>
                  <a:pt x="13346" y="31505"/>
                  <a:pt x="13403" y="31455"/>
                  <a:pt x="13493" y="31359"/>
                </a:cubicBezTo>
                <a:cubicBezTo>
                  <a:pt x="13528" y="31419"/>
                  <a:pt x="13559" y="31476"/>
                  <a:pt x="13591" y="31532"/>
                </a:cubicBezTo>
                <a:cubicBezTo>
                  <a:pt x="13636" y="31611"/>
                  <a:pt x="13674" y="31692"/>
                  <a:pt x="13725" y="31765"/>
                </a:cubicBezTo>
                <a:cubicBezTo>
                  <a:pt x="13763" y="31822"/>
                  <a:pt x="13809" y="31869"/>
                  <a:pt x="13867" y="31869"/>
                </a:cubicBezTo>
                <a:cubicBezTo>
                  <a:pt x="13897" y="31869"/>
                  <a:pt x="13929" y="31857"/>
                  <a:pt x="13966" y="31827"/>
                </a:cubicBezTo>
                <a:cubicBezTo>
                  <a:pt x="14040" y="31898"/>
                  <a:pt x="14104" y="31970"/>
                  <a:pt x="14180" y="32030"/>
                </a:cubicBezTo>
                <a:cubicBezTo>
                  <a:pt x="14222" y="32064"/>
                  <a:pt x="14255" y="32080"/>
                  <a:pt x="14283" y="32080"/>
                </a:cubicBezTo>
                <a:cubicBezTo>
                  <a:pt x="14323" y="32080"/>
                  <a:pt x="14352" y="32047"/>
                  <a:pt x="14385" y="31980"/>
                </a:cubicBezTo>
                <a:cubicBezTo>
                  <a:pt x="14457" y="31833"/>
                  <a:pt x="14532" y="31688"/>
                  <a:pt x="14607" y="31543"/>
                </a:cubicBezTo>
                <a:cubicBezTo>
                  <a:pt x="14617" y="31524"/>
                  <a:pt x="14637" y="31501"/>
                  <a:pt x="14656" y="31498"/>
                </a:cubicBezTo>
                <a:cubicBezTo>
                  <a:pt x="14930" y="31455"/>
                  <a:pt x="15099" y="31245"/>
                  <a:pt x="15295" y="31084"/>
                </a:cubicBezTo>
                <a:cubicBezTo>
                  <a:pt x="15403" y="30993"/>
                  <a:pt x="15485" y="30873"/>
                  <a:pt x="15567" y="30778"/>
                </a:cubicBezTo>
                <a:cubicBezTo>
                  <a:pt x="15754" y="30993"/>
                  <a:pt x="15941" y="31212"/>
                  <a:pt x="16131" y="31426"/>
                </a:cubicBezTo>
                <a:cubicBezTo>
                  <a:pt x="16184" y="31487"/>
                  <a:pt x="16258" y="31528"/>
                  <a:pt x="16307" y="31590"/>
                </a:cubicBezTo>
                <a:cubicBezTo>
                  <a:pt x="16380" y="31680"/>
                  <a:pt x="16431" y="31789"/>
                  <a:pt x="16505" y="31877"/>
                </a:cubicBezTo>
                <a:cubicBezTo>
                  <a:pt x="16596" y="31987"/>
                  <a:pt x="16692" y="32097"/>
                  <a:pt x="16803" y="32185"/>
                </a:cubicBezTo>
                <a:cubicBezTo>
                  <a:pt x="16850" y="32221"/>
                  <a:pt x="16887" y="32238"/>
                  <a:pt x="16920" y="32238"/>
                </a:cubicBezTo>
                <a:cubicBezTo>
                  <a:pt x="16970" y="32238"/>
                  <a:pt x="17010" y="32199"/>
                  <a:pt x="17058" y="32125"/>
                </a:cubicBezTo>
                <a:cubicBezTo>
                  <a:pt x="17089" y="32077"/>
                  <a:pt x="17122" y="32030"/>
                  <a:pt x="17160" y="31976"/>
                </a:cubicBezTo>
                <a:cubicBezTo>
                  <a:pt x="17290" y="32095"/>
                  <a:pt x="17410" y="32210"/>
                  <a:pt x="17536" y="32319"/>
                </a:cubicBezTo>
                <a:cubicBezTo>
                  <a:pt x="17731" y="32491"/>
                  <a:pt x="17928" y="32661"/>
                  <a:pt x="18125" y="32831"/>
                </a:cubicBezTo>
                <a:cubicBezTo>
                  <a:pt x="18165" y="32865"/>
                  <a:pt x="18191" y="32884"/>
                  <a:pt x="18219" y="32884"/>
                </a:cubicBezTo>
                <a:cubicBezTo>
                  <a:pt x="18258" y="32884"/>
                  <a:pt x="18299" y="32845"/>
                  <a:pt x="18380" y="32758"/>
                </a:cubicBezTo>
                <a:cubicBezTo>
                  <a:pt x="18465" y="32804"/>
                  <a:pt x="18549" y="32861"/>
                  <a:pt x="18640" y="32900"/>
                </a:cubicBezTo>
                <a:cubicBezTo>
                  <a:pt x="18767" y="32952"/>
                  <a:pt x="18899" y="33000"/>
                  <a:pt x="19033" y="33035"/>
                </a:cubicBezTo>
                <a:cubicBezTo>
                  <a:pt x="19052" y="33039"/>
                  <a:pt x="19069" y="33042"/>
                  <a:pt x="19085" y="33042"/>
                </a:cubicBezTo>
                <a:cubicBezTo>
                  <a:pt x="19165" y="33042"/>
                  <a:pt x="19211" y="32982"/>
                  <a:pt x="19246" y="32891"/>
                </a:cubicBezTo>
                <a:cubicBezTo>
                  <a:pt x="19309" y="32730"/>
                  <a:pt x="19396" y="32578"/>
                  <a:pt x="19480" y="32424"/>
                </a:cubicBezTo>
                <a:cubicBezTo>
                  <a:pt x="19500" y="32389"/>
                  <a:pt x="19520" y="32374"/>
                  <a:pt x="19542" y="32374"/>
                </a:cubicBezTo>
                <a:cubicBezTo>
                  <a:pt x="19567" y="32374"/>
                  <a:pt x="19594" y="32392"/>
                  <a:pt x="19626" y="32419"/>
                </a:cubicBezTo>
                <a:cubicBezTo>
                  <a:pt x="19822" y="32584"/>
                  <a:pt x="20028" y="32740"/>
                  <a:pt x="20231" y="32897"/>
                </a:cubicBezTo>
                <a:cubicBezTo>
                  <a:pt x="20326" y="32972"/>
                  <a:pt x="20427" y="33040"/>
                  <a:pt x="20526" y="33109"/>
                </a:cubicBezTo>
                <a:cubicBezTo>
                  <a:pt x="20561" y="33133"/>
                  <a:pt x="20594" y="33154"/>
                  <a:pt x="20627" y="33154"/>
                </a:cubicBezTo>
                <a:cubicBezTo>
                  <a:pt x="20656" y="33154"/>
                  <a:pt x="20684" y="33137"/>
                  <a:pt x="20711" y="33091"/>
                </a:cubicBezTo>
                <a:cubicBezTo>
                  <a:pt x="20717" y="33081"/>
                  <a:pt x="20741" y="33076"/>
                  <a:pt x="20768" y="33076"/>
                </a:cubicBezTo>
                <a:cubicBezTo>
                  <a:pt x="20789" y="33076"/>
                  <a:pt x="20811" y="33079"/>
                  <a:pt x="20825" y="33086"/>
                </a:cubicBezTo>
                <a:cubicBezTo>
                  <a:pt x="20954" y="33152"/>
                  <a:pt x="21071" y="33239"/>
                  <a:pt x="21204" y="33294"/>
                </a:cubicBezTo>
                <a:cubicBezTo>
                  <a:pt x="21324" y="33345"/>
                  <a:pt x="21457" y="33373"/>
                  <a:pt x="21586" y="33395"/>
                </a:cubicBezTo>
                <a:cubicBezTo>
                  <a:pt x="21601" y="33397"/>
                  <a:pt x="21616" y="33398"/>
                  <a:pt x="21630" y="33398"/>
                </a:cubicBezTo>
                <a:cubicBezTo>
                  <a:pt x="21706" y="33398"/>
                  <a:pt x="21766" y="33358"/>
                  <a:pt x="21777" y="33258"/>
                </a:cubicBezTo>
                <a:cubicBezTo>
                  <a:pt x="21780" y="33232"/>
                  <a:pt x="21795" y="33209"/>
                  <a:pt x="21808" y="33174"/>
                </a:cubicBezTo>
                <a:cubicBezTo>
                  <a:pt x="21926" y="33240"/>
                  <a:pt x="22039" y="33299"/>
                  <a:pt x="22148" y="33364"/>
                </a:cubicBezTo>
                <a:cubicBezTo>
                  <a:pt x="22475" y="33555"/>
                  <a:pt x="22795" y="33756"/>
                  <a:pt x="23128" y="33937"/>
                </a:cubicBezTo>
                <a:cubicBezTo>
                  <a:pt x="23489" y="34135"/>
                  <a:pt x="23825" y="34369"/>
                  <a:pt x="24178" y="34579"/>
                </a:cubicBezTo>
                <a:cubicBezTo>
                  <a:pt x="24263" y="34629"/>
                  <a:pt x="24362" y="34662"/>
                  <a:pt x="24458" y="34687"/>
                </a:cubicBezTo>
                <a:cubicBezTo>
                  <a:pt x="24470" y="34690"/>
                  <a:pt x="24481" y="34691"/>
                  <a:pt x="24491" y="34691"/>
                </a:cubicBezTo>
                <a:cubicBezTo>
                  <a:pt x="24544" y="34691"/>
                  <a:pt x="24571" y="34652"/>
                  <a:pt x="24540" y="34585"/>
                </a:cubicBezTo>
                <a:cubicBezTo>
                  <a:pt x="24486" y="34466"/>
                  <a:pt x="24426" y="34348"/>
                  <a:pt x="24363" y="34234"/>
                </a:cubicBezTo>
                <a:cubicBezTo>
                  <a:pt x="24239" y="34009"/>
                  <a:pt x="24102" y="33791"/>
                  <a:pt x="23985" y="33563"/>
                </a:cubicBezTo>
                <a:cubicBezTo>
                  <a:pt x="23872" y="33342"/>
                  <a:pt x="23776" y="33113"/>
                  <a:pt x="23674" y="32885"/>
                </a:cubicBezTo>
                <a:cubicBezTo>
                  <a:pt x="23624" y="32773"/>
                  <a:pt x="23580" y="32659"/>
                  <a:pt x="23534" y="32545"/>
                </a:cubicBezTo>
                <a:cubicBezTo>
                  <a:pt x="23712" y="32476"/>
                  <a:pt x="23728" y="32463"/>
                  <a:pt x="23691" y="32298"/>
                </a:cubicBezTo>
                <a:cubicBezTo>
                  <a:pt x="23663" y="32174"/>
                  <a:pt x="23614" y="32052"/>
                  <a:pt x="23560" y="31938"/>
                </a:cubicBezTo>
                <a:cubicBezTo>
                  <a:pt x="23378" y="31557"/>
                  <a:pt x="23191" y="31179"/>
                  <a:pt x="23006" y="30802"/>
                </a:cubicBezTo>
                <a:cubicBezTo>
                  <a:pt x="23001" y="30793"/>
                  <a:pt x="23001" y="30780"/>
                  <a:pt x="22999" y="30767"/>
                </a:cubicBezTo>
                <a:cubicBezTo>
                  <a:pt x="23133" y="30747"/>
                  <a:pt x="23263" y="30731"/>
                  <a:pt x="23393" y="30711"/>
                </a:cubicBezTo>
                <a:cubicBezTo>
                  <a:pt x="23494" y="30696"/>
                  <a:pt x="23545" y="30626"/>
                  <a:pt x="23540" y="30508"/>
                </a:cubicBezTo>
                <a:cubicBezTo>
                  <a:pt x="23534" y="30343"/>
                  <a:pt x="23455" y="30209"/>
                  <a:pt x="23356" y="30086"/>
                </a:cubicBezTo>
                <a:cubicBezTo>
                  <a:pt x="23325" y="30046"/>
                  <a:pt x="23292" y="30006"/>
                  <a:pt x="23253" y="29960"/>
                </a:cubicBezTo>
                <a:cubicBezTo>
                  <a:pt x="23380" y="29901"/>
                  <a:pt x="23378" y="29810"/>
                  <a:pt x="23329" y="29712"/>
                </a:cubicBezTo>
                <a:cubicBezTo>
                  <a:pt x="23215" y="29484"/>
                  <a:pt x="23099" y="29257"/>
                  <a:pt x="22984" y="29031"/>
                </a:cubicBezTo>
                <a:cubicBezTo>
                  <a:pt x="23037" y="29007"/>
                  <a:pt x="23095" y="28972"/>
                  <a:pt x="23157" y="28956"/>
                </a:cubicBezTo>
                <a:cubicBezTo>
                  <a:pt x="23273" y="28925"/>
                  <a:pt x="23294" y="28841"/>
                  <a:pt x="23220" y="28738"/>
                </a:cubicBezTo>
                <a:cubicBezTo>
                  <a:pt x="23118" y="28596"/>
                  <a:pt x="23005" y="28461"/>
                  <a:pt x="22891" y="28329"/>
                </a:cubicBezTo>
                <a:cubicBezTo>
                  <a:pt x="22651" y="28056"/>
                  <a:pt x="22408" y="27786"/>
                  <a:pt x="22164" y="27514"/>
                </a:cubicBezTo>
                <a:cubicBezTo>
                  <a:pt x="22128" y="27472"/>
                  <a:pt x="22092" y="27433"/>
                  <a:pt x="22053" y="27390"/>
                </a:cubicBezTo>
                <a:cubicBezTo>
                  <a:pt x="22263" y="27315"/>
                  <a:pt x="22471" y="27239"/>
                  <a:pt x="22681" y="27169"/>
                </a:cubicBezTo>
                <a:cubicBezTo>
                  <a:pt x="22754" y="27144"/>
                  <a:pt x="22781" y="27105"/>
                  <a:pt x="22760" y="27030"/>
                </a:cubicBezTo>
                <a:cubicBezTo>
                  <a:pt x="22701" y="26804"/>
                  <a:pt x="22590" y="26613"/>
                  <a:pt x="22390" y="26482"/>
                </a:cubicBezTo>
                <a:cubicBezTo>
                  <a:pt x="22486" y="26362"/>
                  <a:pt x="22475" y="26311"/>
                  <a:pt x="22353" y="26225"/>
                </a:cubicBezTo>
                <a:cubicBezTo>
                  <a:pt x="22195" y="26114"/>
                  <a:pt x="22037" y="26002"/>
                  <a:pt x="21885" y="25894"/>
                </a:cubicBezTo>
                <a:cubicBezTo>
                  <a:pt x="21890" y="25868"/>
                  <a:pt x="21890" y="25858"/>
                  <a:pt x="21894" y="25854"/>
                </a:cubicBezTo>
                <a:cubicBezTo>
                  <a:pt x="22045" y="25711"/>
                  <a:pt x="22045" y="25692"/>
                  <a:pt x="21876" y="25567"/>
                </a:cubicBezTo>
                <a:cubicBezTo>
                  <a:pt x="21653" y="25404"/>
                  <a:pt x="21435" y="25236"/>
                  <a:pt x="21209" y="25078"/>
                </a:cubicBezTo>
                <a:cubicBezTo>
                  <a:pt x="21118" y="25015"/>
                  <a:pt x="21011" y="24978"/>
                  <a:pt x="20901" y="24924"/>
                </a:cubicBezTo>
                <a:cubicBezTo>
                  <a:pt x="20980" y="24876"/>
                  <a:pt x="21049" y="24834"/>
                  <a:pt x="21117" y="24794"/>
                </a:cubicBezTo>
                <a:cubicBezTo>
                  <a:pt x="21225" y="24731"/>
                  <a:pt x="21241" y="24669"/>
                  <a:pt x="21142" y="24587"/>
                </a:cubicBezTo>
                <a:cubicBezTo>
                  <a:pt x="20988" y="24459"/>
                  <a:pt x="20824" y="24339"/>
                  <a:pt x="20655" y="24228"/>
                </a:cubicBezTo>
                <a:cubicBezTo>
                  <a:pt x="20486" y="24116"/>
                  <a:pt x="20346" y="23984"/>
                  <a:pt x="20222" y="23821"/>
                </a:cubicBezTo>
                <a:cubicBezTo>
                  <a:pt x="20124" y="23692"/>
                  <a:pt x="20000" y="23579"/>
                  <a:pt x="19873" y="23476"/>
                </a:cubicBezTo>
                <a:cubicBezTo>
                  <a:pt x="19777" y="23399"/>
                  <a:pt x="19652" y="23359"/>
                  <a:pt x="19553" y="23286"/>
                </a:cubicBezTo>
                <a:cubicBezTo>
                  <a:pt x="19447" y="23208"/>
                  <a:pt x="19364" y="23098"/>
                  <a:pt x="19259" y="23018"/>
                </a:cubicBezTo>
                <a:cubicBezTo>
                  <a:pt x="19133" y="22922"/>
                  <a:pt x="18986" y="22851"/>
                  <a:pt x="18863" y="22752"/>
                </a:cubicBezTo>
                <a:cubicBezTo>
                  <a:pt x="18659" y="22588"/>
                  <a:pt x="18469" y="22410"/>
                  <a:pt x="18269" y="22242"/>
                </a:cubicBezTo>
                <a:cubicBezTo>
                  <a:pt x="18114" y="22109"/>
                  <a:pt x="17953" y="21981"/>
                  <a:pt x="17795" y="21852"/>
                </a:cubicBezTo>
                <a:cubicBezTo>
                  <a:pt x="17800" y="21840"/>
                  <a:pt x="17804" y="21829"/>
                  <a:pt x="17809" y="21817"/>
                </a:cubicBezTo>
                <a:cubicBezTo>
                  <a:pt x="18002" y="21866"/>
                  <a:pt x="18199" y="21901"/>
                  <a:pt x="18385" y="21968"/>
                </a:cubicBezTo>
                <a:cubicBezTo>
                  <a:pt x="18642" y="22060"/>
                  <a:pt x="18891" y="22174"/>
                  <a:pt x="19139" y="22287"/>
                </a:cubicBezTo>
                <a:cubicBezTo>
                  <a:pt x="19384" y="22397"/>
                  <a:pt x="19625" y="22513"/>
                  <a:pt x="19862" y="22639"/>
                </a:cubicBezTo>
                <a:cubicBezTo>
                  <a:pt x="20135" y="22784"/>
                  <a:pt x="20398" y="22942"/>
                  <a:pt x="20666" y="23095"/>
                </a:cubicBezTo>
                <a:cubicBezTo>
                  <a:pt x="20682" y="23105"/>
                  <a:pt x="20702" y="23112"/>
                  <a:pt x="20720" y="23118"/>
                </a:cubicBezTo>
                <a:cubicBezTo>
                  <a:pt x="20765" y="23135"/>
                  <a:pt x="20798" y="23145"/>
                  <a:pt x="20825" y="23145"/>
                </a:cubicBezTo>
                <a:cubicBezTo>
                  <a:pt x="20877" y="23145"/>
                  <a:pt x="20902" y="23106"/>
                  <a:pt x="20931" y="23008"/>
                </a:cubicBezTo>
                <a:cubicBezTo>
                  <a:pt x="20941" y="23007"/>
                  <a:pt x="20951" y="23007"/>
                  <a:pt x="20960" y="23007"/>
                </a:cubicBezTo>
                <a:cubicBezTo>
                  <a:pt x="21126" y="23007"/>
                  <a:pt x="21245" y="23129"/>
                  <a:pt x="21386" y="23190"/>
                </a:cubicBezTo>
                <a:cubicBezTo>
                  <a:pt x="21446" y="23218"/>
                  <a:pt x="21498" y="23260"/>
                  <a:pt x="21556" y="23293"/>
                </a:cubicBezTo>
                <a:cubicBezTo>
                  <a:pt x="21647" y="23348"/>
                  <a:pt x="21741" y="23363"/>
                  <a:pt x="21852" y="23370"/>
                </a:cubicBezTo>
                <a:cubicBezTo>
                  <a:pt x="22026" y="23383"/>
                  <a:pt x="22199" y="23445"/>
                  <a:pt x="22367" y="23503"/>
                </a:cubicBezTo>
                <a:cubicBezTo>
                  <a:pt x="22472" y="23539"/>
                  <a:pt x="22564" y="23616"/>
                  <a:pt x="22670" y="23652"/>
                </a:cubicBezTo>
                <a:cubicBezTo>
                  <a:pt x="22701" y="23663"/>
                  <a:pt x="22727" y="23669"/>
                  <a:pt x="22747" y="23669"/>
                </a:cubicBezTo>
                <a:cubicBezTo>
                  <a:pt x="22804" y="23669"/>
                  <a:pt x="22824" y="23626"/>
                  <a:pt x="22831" y="23534"/>
                </a:cubicBezTo>
                <a:cubicBezTo>
                  <a:pt x="22836" y="23480"/>
                  <a:pt x="22846" y="23427"/>
                  <a:pt x="22856" y="23354"/>
                </a:cubicBezTo>
                <a:cubicBezTo>
                  <a:pt x="22964" y="23404"/>
                  <a:pt x="23057" y="23442"/>
                  <a:pt x="23144" y="23492"/>
                </a:cubicBezTo>
                <a:cubicBezTo>
                  <a:pt x="23328" y="23596"/>
                  <a:pt x="23509" y="23701"/>
                  <a:pt x="23688" y="23813"/>
                </a:cubicBezTo>
                <a:cubicBezTo>
                  <a:pt x="23783" y="23872"/>
                  <a:pt x="23869" y="23948"/>
                  <a:pt x="23963" y="24010"/>
                </a:cubicBezTo>
                <a:cubicBezTo>
                  <a:pt x="24006" y="24038"/>
                  <a:pt x="24050" y="24068"/>
                  <a:pt x="24093" y="24068"/>
                </a:cubicBezTo>
                <a:cubicBezTo>
                  <a:pt x="24127" y="24068"/>
                  <a:pt x="24161" y="24050"/>
                  <a:pt x="24194" y="24000"/>
                </a:cubicBezTo>
                <a:cubicBezTo>
                  <a:pt x="24198" y="23992"/>
                  <a:pt x="24213" y="23989"/>
                  <a:pt x="24232" y="23989"/>
                </a:cubicBezTo>
                <a:cubicBezTo>
                  <a:pt x="24256" y="23989"/>
                  <a:pt x="24287" y="23994"/>
                  <a:pt x="24308" y="24001"/>
                </a:cubicBezTo>
                <a:cubicBezTo>
                  <a:pt x="24523" y="24069"/>
                  <a:pt x="24736" y="24144"/>
                  <a:pt x="24951" y="24214"/>
                </a:cubicBezTo>
                <a:cubicBezTo>
                  <a:pt x="24989" y="24226"/>
                  <a:pt x="25029" y="24234"/>
                  <a:pt x="25069" y="24234"/>
                </a:cubicBezTo>
                <a:cubicBezTo>
                  <a:pt x="25072" y="24234"/>
                  <a:pt x="25075" y="24233"/>
                  <a:pt x="25077" y="24233"/>
                </a:cubicBezTo>
                <a:cubicBezTo>
                  <a:pt x="25239" y="24227"/>
                  <a:pt x="25396" y="24171"/>
                  <a:pt x="25351" y="23939"/>
                </a:cubicBezTo>
                <a:cubicBezTo>
                  <a:pt x="25345" y="23909"/>
                  <a:pt x="25346" y="23878"/>
                  <a:pt x="25342" y="23840"/>
                </a:cubicBezTo>
                <a:lnTo>
                  <a:pt x="25342" y="23840"/>
                </a:lnTo>
                <a:cubicBezTo>
                  <a:pt x="25391" y="23843"/>
                  <a:pt x="25433" y="23851"/>
                  <a:pt x="25475" y="23852"/>
                </a:cubicBezTo>
                <a:cubicBezTo>
                  <a:pt x="25578" y="23855"/>
                  <a:pt x="25680" y="23870"/>
                  <a:pt x="25784" y="23870"/>
                </a:cubicBezTo>
                <a:cubicBezTo>
                  <a:pt x="25836" y="23870"/>
                  <a:pt x="25889" y="23866"/>
                  <a:pt x="25944" y="23856"/>
                </a:cubicBezTo>
                <a:cubicBezTo>
                  <a:pt x="25971" y="23851"/>
                  <a:pt x="25998" y="23849"/>
                  <a:pt x="26026" y="23849"/>
                </a:cubicBezTo>
                <a:cubicBezTo>
                  <a:pt x="26166" y="23849"/>
                  <a:pt x="26316" y="23903"/>
                  <a:pt x="26461" y="23928"/>
                </a:cubicBezTo>
                <a:cubicBezTo>
                  <a:pt x="26498" y="23934"/>
                  <a:pt x="26535" y="23949"/>
                  <a:pt x="26575" y="23955"/>
                </a:cubicBezTo>
                <a:cubicBezTo>
                  <a:pt x="26598" y="23958"/>
                  <a:pt x="26619" y="23960"/>
                  <a:pt x="26636" y="23960"/>
                </a:cubicBezTo>
                <a:cubicBezTo>
                  <a:pt x="26708" y="23960"/>
                  <a:pt x="26729" y="23926"/>
                  <a:pt x="26745" y="23820"/>
                </a:cubicBezTo>
                <a:cubicBezTo>
                  <a:pt x="26897" y="23841"/>
                  <a:pt x="27049" y="23862"/>
                  <a:pt x="27200" y="23884"/>
                </a:cubicBezTo>
                <a:cubicBezTo>
                  <a:pt x="27318" y="23901"/>
                  <a:pt x="27437" y="23936"/>
                  <a:pt x="27554" y="23936"/>
                </a:cubicBezTo>
                <a:cubicBezTo>
                  <a:pt x="27563" y="23936"/>
                  <a:pt x="27572" y="23935"/>
                  <a:pt x="27581" y="23935"/>
                </a:cubicBezTo>
                <a:cubicBezTo>
                  <a:pt x="27774" y="23926"/>
                  <a:pt x="27820" y="23873"/>
                  <a:pt x="27742" y="23707"/>
                </a:cubicBezTo>
                <a:cubicBezTo>
                  <a:pt x="27655" y="23519"/>
                  <a:pt x="27562" y="23336"/>
                  <a:pt x="27471" y="23151"/>
                </a:cubicBezTo>
                <a:cubicBezTo>
                  <a:pt x="27445" y="23098"/>
                  <a:pt x="27419" y="23046"/>
                  <a:pt x="27393" y="22995"/>
                </a:cubicBezTo>
                <a:cubicBezTo>
                  <a:pt x="27584" y="22899"/>
                  <a:pt x="27594" y="22874"/>
                  <a:pt x="27483" y="22691"/>
                </a:cubicBezTo>
                <a:cubicBezTo>
                  <a:pt x="27349" y="22469"/>
                  <a:pt x="27208" y="22249"/>
                  <a:pt x="27069" y="22027"/>
                </a:cubicBezTo>
                <a:cubicBezTo>
                  <a:pt x="27053" y="22002"/>
                  <a:pt x="27040" y="21975"/>
                  <a:pt x="27023" y="21945"/>
                </a:cubicBezTo>
                <a:lnTo>
                  <a:pt x="27023" y="21945"/>
                </a:lnTo>
                <a:cubicBezTo>
                  <a:pt x="27343" y="21969"/>
                  <a:pt x="27653" y="21986"/>
                  <a:pt x="27963" y="22015"/>
                </a:cubicBezTo>
                <a:cubicBezTo>
                  <a:pt x="28102" y="22027"/>
                  <a:pt x="28239" y="22055"/>
                  <a:pt x="28376" y="22086"/>
                </a:cubicBezTo>
                <a:cubicBezTo>
                  <a:pt x="28540" y="22123"/>
                  <a:pt x="28700" y="22174"/>
                  <a:pt x="28862" y="22215"/>
                </a:cubicBezTo>
                <a:cubicBezTo>
                  <a:pt x="28910" y="22226"/>
                  <a:pt x="28963" y="22227"/>
                  <a:pt x="29013" y="22227"/>
                </a:cubicBezTo>
                <a:cubicBezTo>
                  <a:pt x="29114" y="22227"/>
                  <a:pt x="29180" y="22194"/>
                  <a:pt x="29162" y="22074"/>
                </a:cubicBezTo>
                <a:cubicBezTo>
                  <a:pt x="29157" y="22042"/>
                  <a:pt x="29167" y="22006"/>
                  <a:pt x="29170" y="21960"/>
                </a:cubicBezTo>
                <a:cubicBezTo>
                  <a:pt x="29198" y="21960"/>
                  <a:pt x="29223" y="21959"/>
                  <a:pt x="29248" y="21959"/>
                </a:cubicBezTo>
                <a:cubicBezTo>
                  <a:pt x="29266" y="21959"/>
                  <a:pt x="29283" y="21959"/>
                  <a:pt x="29301" y="21961"/>
                </a:cubicBezTo>
                <a:cubicBezTo>
                  <a:pt x="29589" y="21986"/>
                  <a:pt x="29875" y="22014"/>
                  <a:pt x="30163" y="22041"/>
                </a:cubicBezTo>
                <a:cubicBezTo>
                  <a:pt x="30202" y="22045"/>
                  <a:pt x="30242" y="22050"/>
                  <a:pt x="30281" y="22050"/>
                </a:cubicBezTo>
                <a:cubicBezTo>
                  <a:pt x="30443" y="22050"/>
                  <a:pt x="30462" y="22033"/>
                  <a:pt x="30484" y="21871"/>
                </a:cubicBezTo>
                <a:cubicBezTo>
                  <a:pt x="30693" y="21847"/>
                  <a:pt x="30906" y="21829"/>
                  <a:pt x="31117" y="21798"/>
                </a:cubicBezTo>
                <a:cubicBezTo>
                  <a:pt x="31216" y="21783"/>
                  <a:pt x="31314" y="21749"/>
                  <a:pt x="31407" y="21713"/>
                </a:cubicBezTo>
                <a:cubicBezTo>
                  <a:pt x="31506" y="21676"/>
                  <a:pt x="31523" y="21599"/>
                  <a:pt x="31482" y="21503"/>
                </a:cubicBezTo>
                <a:cubicBezTo>
                  <a:pt x="31328" y="21138"/>
                  <a:pt x="31174" y="20771"/>
                  <a:pt x="31020" y="20406"/>
                </a:cubicBezTo>
                <a:cubicBezTo>
                  <a:pt x="31011" y="20384"/>
                  <a:pt x="31007" y="20363"/>
                  <a:pt x="31002" y="20345"/>
                </a:cubicBezTo>
                <a:cubicBezTo>
                  <a:pt x="31278" y="20312"/>
                  <a:pt x="31546" y="20283"/>
                  <a:pt x="31815" y="20244"/>
                </a:cubicBezTo>
                <a:cubicBezTo>
                  <a:pt x="31853" y="20239"/>
                  <a:pt x="31885" y="20190"/>
                  <a:pt x="31920" y="20162"/>
                </a:cubicBezTo>
                <a:cubicBezTo>
                  <a:pt x="31946" y="20139"/>
                  <a:pt x="31971" y="20107"/>
                  <a:pt x="32000" y="20100"/>
                </a:cubicBezTo>
                <a:cubicBezTo>
                  <a:pt x="32138" y="20071"/>
                  <a:pt x="32277" y="20051"/>
                  <a:pt x="32414" y="20024"/>
                </a:cubicBezTo>
                <a:cubicBezTo>
                  <a:pt x="32488" y="20010"/>
                  <a:pt x="32561" y="19998"/>
                  <a:pt x="32629" y="19970"/>
                </a:cubicBezTo>
                <a:cubicBezTo>
                  <a:pt x="32813" y="19898"/>
                  <a:pt x="32843" y="19840"/>
                  <a:pt x="32805" y="19630"/>
                </a:cubicBezTo>
                <a:cubicBezTo>
                  <a:pt x="33025" y="19620"/>
                  <a:pt x="33242" y="19599"/>
                  <a:pt x="33459" y="19599"/>
                </a:cubicBezTo>
                <a:cubicBezTo>
                  <a:pt x="33481" y="19599"/>
                  <a:pt x="33503" y="19599"/>
                  <a:pt x="33526" y="19599"/>
                </a:cubicBezTo>
                <a:cubicBezTo>
                  <a:pt x="33888" y="19608"/>
                  <a:pt x="34250" y="19639"/>
                  <a:pt x="34611" y="19654"/>
                </a:cubicBezTo>
                <a:cubicBezTo>
                  <a:pt x="34654" y="19656"/>
                  <a:pt x="34697" y="19656"/>
                  <a:pt x="34740" y="19656"/>
                </a:cubicBezTo>
                <a:cubicBezTo>
                  <a:pt x="34854" y="19656"/>
                  <a:pt x="34968" y="19651"/>
                  <a:pt x="35079" y="19639"/>
                </a:cubicBezTo>
                <a:cubicBezTo>
                  <a:pt x="35156" y="19632"/>
                  <a:pt x="35238" y="19598"/>
                  <a:pt x="35306" y="19558"/>
                </a:cubicBezTo>
                <a:cubicBezTo>
                  <a:pt x="35377" y="19517"/>
                  <a:pt x="35362" y="19452"/>
                  <a:pt x="35290" y="19427"/>
                </a:cubicBezTo>
                <a:cubicBezTo>
                  <a:pt x="35143" y="19377"/>
                  <a:pt x="35030" y="19257"/>
                  <a:pt x="34860" y="19246"/>
                </a:cubicBezTo>
                <a:cubicBezTo>
                  <a:pt x="34785" y="19241"/>
                  <a:pt x="34713" y="19170"/>
                  <a:pt x="34638" y="19133"/>
                </a:cubicBezTo>
                <a:cubicBezTo>
                  <a:pt x="34204" y="18914"/>
                  <a:pt x="33766" y="18702"/>
                  <a:pt x="33335" y="18477"/>
                </a:cubicBezTo>
                <a:cubicBezTo>
                  <a:pt x="33213" y="18413"/>
                  <a:pt x="33110" y="18313"/>
                  <a:pt x="32985" y="18221"/>
                </a:cubicBezTo>
                <a:cubicBezTo>
                  <a:pt x="33020" y="18188"/>
                  <a:pt x="33048" y="18153"/>
                  <a:pt x="33084" y="18127"/>
                </a:cubicBezTo>
                <a:cubicBezTo>
                  <a:pt x="33175" y="18063"/>
                  <a:pt x="33175" y="17987"/>
                  <a:pt x="33111" y="17907"/>
                </a:cubicBezTo>
                <a:cubicBezTo>
                  <a:pt x="33062" y="17843"/>
                  <a:pt x="33012" y="17770"/>
                  <a:pt x="32946" y="17729"/>
                </a:cubicBezTo>
                <a:cubicBezTo>
                  <a:pt x="32654" y="17546"/>
                  <a:pt x="32368" y="17353"/>
                  <a:pt x="32029" y="17253"/>
                </a:cubicBezTo>
                <a:cubicBezTo>
                  <a:pt x="31890" y="17214"/>
                  <a:pt x="31763" y="17127"/>
                  <a:pt x="31629" y="17060"/>
                </a:cubicBezTo>
                <a:cubicBezTo>
                  <a:pt x="31770" y="16893"/>
                  <a:pt x="31913" y="16722"/>
                  <a:pt x="32062" y="16552"/>
                </a:cubicBezTo>
                <a:cubicBezTo>
                  <a:pt x="32123" y="16481"/>
                  <a:pt x="32127" y="16424"/>
                  <a:pt x="32070" y="16347"/>
                </a:cubicBezTo>
                <a:cubicBezTo>
                  <a:pt x="31962" y="16203"/>
                  <a:pt x="31808" y="16134"/>
                  <a:pt x="31648" y="16074"/>
                </a:cubicBezTo>
                <a:cubicBezTo>
                  <a:pt x="31481" y="16013"/>
                  <a:pt x="31315" y="15954"/>
                  <a:pt x="31146" y="15897"/>
                </a:cubicBezTo>
                <a:cubicBezTo>
                  <a:pt x="31079" y="15875"/>
                  <a:pt x="31011" y="15862"/>
                  <a:pt x="30933" y="15843"/>
                </a:cubicBezTo>
                <a:cubicBezTo>
                  <a:pt x="30936" y="15815"/>
                  <a:pt x="30939" y="15781"/>
                  <a:pt x="30945" y="15749"/>
                </a:cubicBezTo>
                <a:cubicBezTo>
                  <a:pt x="30974" y="15607"/>
                  <a:pt x="30954" y="15575"/>
                  <a:pt x="30821" y="15539"/>
                </a:cubicBezTo>
                <a:cubicBezTo>
                  <a:pt x="30604" y="15482"/>
                  <a:pt x="30401" y="15391"/>
                  <a:pt x="30219" y="15254"/>
                </a:cubicBezTo>
                <a:cubicBezTo>
                  <a:pt x="30168" y="15215"/>
                  <a:pt x="30087" y="15216"/>
                  <a:pt x="30024" y="15201"/>
                </a:cubicBezTo>
                <a:cubicBezTo>
                  <a:pt x="30066" y="15117"/>
                  <a:pt x="30113" y="15029"/>
                  <a:pt x="30154" y="14936"/>
                </a:cubicBezTo>
                <a:cubicBezTo>
                  <a:pt x="30188" y="14863"/>
                  <a:pt x="30168" y="14796"/>
                  <a:pt x="30100" y="14755"/>
                </a:cubicBezTo>
                <a:cubicBezTo>
                  <a:pt x="30027" y="14711"/>
                  <a:pt x="29951" y="14671"/>
                  <a:pt x="29871" y="14642"/>
                </a:cubicBezTo>
                <a:cubicBezTo>
                  <a:pt x="29696" y="14576"/>
                  <a:pt x="29519" y="14520"/>
                  <a:pt x="29343" y="14459"/>
                </a:cubicBezTo>
                <a:cubicBezTo>
                  <a:pt x="29331" y="14455"/>
                  <a:pt x="29321" y="14449"/>
                  <a:pt x="29309" y="14449"/>
                </a:cubicBezTo>
                <a:cubicBezTo>
                  <a:pt x="29183" y="14449"/>
                  <a:pt x="29067" y="14439"/>
                  <a:pt x="28979" y="14320"/>
                </a:cubicBezTo>
                <a:cubicBezTo>
                  <a:pt x="28962" y="14296"/>
                  <a:pt x="28915" y="14294"/>
                  <a:pt x="28866" y="14294"/>
                </a:cubicBezTo>
                <a:cubicBezTo>
                  <a:pt x="28855" y="14294"/>
                  <a:pt x="28844" y="14294"/>
                  <a:pt x="28832" y="14294"/>
                </a:cubicBezTo>
                <a:cubicBezTo>
                  <a:pt x="28813" y="14294"/>
                  <a:pt x="28795" y="14294"/>
                  <a:pt x="28778" y="14292"/>
                </a:cubicBezTo>
                <a:cubicBezTo>
                  <a:pt x="28695" y="14282"/>
                  <a:pt x="28612" y="14273"/>
                  <a:pt x="28511" y="14261"/>
                </a:cubicBezTo>
                <a:cubicBezTo>
                  <a:pt x="28683" y="14045"/>
                  <a:pt x="28841" y="13853"/>
                  <a:pt x="28989" y="13654"/>
                </a:cubicBezTo>
                <a:cubicBezTo>
                  <a:pt x="29011" y="13625"/>
                  <a:pt x="28981" y="13558"/>
                  <a:pt x="28976" y="13512"/>
                </a:cubicBezTo>
                <a:cubicBezTo>
                  <a:pt x="29088" y="13277"/>
                  <a:pt x="29206" y="13038"/>
                  <a:pt x="29319" y="12795"/>
                </a:cubicBezTo>
                <a:cubicBezTo>
                  <a:pt x="29329" y="12771"/>
                  <a:pt x="29315" y="12724"/>
                  <a:pt x="29298" y="12700"/>
                </a:cubicBezTo>
                <a:cubicBezTo>
                  <a:pt x="29222" y="12597"/>
                  <a:pt x="29124" y="12530"/>
                  <a:pt x="28990" y="12508"/>
                </a:cubicBezTo>
                <a:cubicBezTo>
                  <a:pt x="28860" y="12488"/>
                  <a:pt x="28732" y="12440"/>
                  <a:pt x="28603" y="12406"/>
                </a:cubicBezTo>
                <a:cubicBezTo>
                  <a:pt x="28537" y="12390"/>
                  <a:pt x="28469" y="12379"/>
                  <a:pt x="28402" y="12364"/>
                </a:cubicBezTo>
                <a:cubicBezTo>
                  <a:pt x="28435" y="12246"/>
                  <a:pt x="28404" y="12191"/>
                  <a:pt x="28265" y="12179"/>
                </a:cubicBezTo>
                <a:cubicBezTo>
                  <a:pt x="27992" y="12153"/>
                  <a:pt x="27719" y="12140"/>
                  <a:pt x="27455" y="12122"/>
                </a:cubicBezTo>
                <a:cubicBezTo>
                  <a:pt x="27486" y="12046"/>
                  <a:pt x="27527" y="11949"/>
                  <a:pt x="27566" y="11850"/>
                </a:cubicBezTo>
                <a:cubicBezTo>
                  <a:pt x="27608" y="11746"/>
                  <a:pt x="27585" y="11670"/>
                  <a:pt x="27477" y="11640"/>
                </a:cubicBezTo>
                <a:cubicBezTo>
                  <a:pt x="27321" y="11598"/>
                  <a:pt x="27160" y="11555"/>
                  <a:pt x="27000" y="11547"/>
                </a:cubicBezTo>
                <a:cubicBezTo>
                  <a:pt x="26943" y="11544"/>
                  <a:pt x="26885" y="11543"/>
                  <a:pt x="26827" y="11543"/>
                </a:cubicBezTo>
                <a:cubicBezTo>
                  <a:pt x="26652" y="11543"/>
                  <a:pt x="26478" y="11554"/>
                  <a:pt x="26303" y="11562"/>
                </a:cubicBezTo>
                <a:cubicBezTo>
                  <a:pt x="26228" y="11564"/>
                  <a:pt x="26154" y="11586"/>
                  <a:pt x="26072" y="11600"/>
                </a:cubicBezTo>
                <a:cubicBezTo>
                  <a:pt x="26033" y="11529"/>
                  <a:pt x="26006" y="11496"/>
                  <a:pt x="25945" y="11496"/>
                </a:cubicBezTo>
                <a:cubicBezTo>
                  <a:pt x="25903" y="11496"/>
                  <a:pt x="25845" y="11512"/>
                  <a:pt x="25754" y="11542"/>
                </a:cubicBezTo>
                <a:cubicBezTo>
                  <a:pt x="25596" y="11595"/>
                  <a:pt x="25445" y="11664"/>
                  <a:pt x="25286" y="11711"/>
                </a:cubicBezTo>
                <a:cubicBezTo>
                  <a:pt x="25145" y="11753"/>
                  <a:pt x="24999" y="11778"/>
                  <a:pt x="24854" y="11811"/>
                </a:cubicBezTo>
                <a:cubicBezTo>
                  <a:pt x="24881" y="11697"/>
                  <a:pt x="24907" y="11586"/>
                  <a:pt x="24937" y="11475"/>
                </a:cubicBezTo>
                <a:cubicBezTo>
                  <a:pt x="24961" y="11381"/>
                  <a:pt x="24920" y="11320"/>
                  <a:pt x="24830" y="11317"/>
                </a:cubicBezTo>
                <a:cubicBezTo>
                  <a:pt x="24795" y="11316"/>
                  <a:pt x="24760" y="11315"/>
                  <a:pt x="24726" y="11315"/>
                </a:cubicBezTo>
                <a:cubicBezTo>
                  <a:pt x="24587" y="11315"/>
                  <a:pt x="24448" y="11323"/>
                  <a:pt x="24309" y="11329"/>
                </a:cubicBezTo>
                <a:cubicBezTo>
                  <a:pt x="24206" y="11332"/>
                  <a:pt x="24101" y="11335"/>
                  <a:pt x="24000" y="11356"/>
                </a:cubicBezTo>
                <a:cubicBezTo>
                  <a:pt x="23738" y="11411"/>
                  <a:pt x="23480" y="11475"/>
                  <a:pt x="23216" y="11537"/>
                </a:cubicBezTo>
                <a:cubicBezTo>
                  <a:pt x="23218" y="11527"/>
                  <a:pt x="23231" y="11504"/>
                  <a:pt x="23227" y="11485"/>
                </a:cubicBezTo>
                <a:cubicBezTo>
                  <a:pt x="23219" y="11448"/>
                  <a:pt x="23213" y="11401"/>
                  <a:pt x="23188" y="11384"/>
                </a:cubicBezTo>
                <a:cubicBezTo>
                  <a:pt x="23160" y="11365"/>
                  <a:pt x="23119" y="11351"/>
                  <a:pt x="23082" y="11351"/>
                </a:cubicBezTo>
                <a:cubicBezTo>
                  <a:pt x="23075" y="11351"/>
                  <a:pt x="23068" y="11352"/>
                  <a:pt x="23062" y="11353"/>
                </a:cubicBezTo>
                <a:cubicBezTo>
                  <a:pt x="23017" y="11360"/>
                  <a:pt x="22975" y="11393"/>
                  <a:pt x="22934" y="11417"/>
                </a:cubicBezTo>
                <a:cubicBezTo>
                  <a:pt x="22735" y="11528"/>
                  <a:pt x="22517" y="11559"/>
                  <a:pt x="22291" y="11579"/>
                </a:cubicBezTo>
                <a:cubicBezTo>
                  <a:pt x="22028" y="11604"/>
                  <a:pt x="21767" y="11660"/>
                  <a:pt x="21503" y="11690"/>
                </a:cubicBezTo>
                <a:cubicBezTo>
                  <a:pt x="21428" y="11697"/>
                  <a:pt x="21357" y="11670"/>
                  <a:pt x="21367" y="11784"/>
                </a:cubicBezTo>
                <a:cubicBezTo>
                  <a:pt x="21322" y="11754"/>
                  <a:pt x="21272" y="11739"/>
                  <a:pt x="21223" y="11739"/>
                </a:cubicBezTo>
                <a:cubicBezTo>
                  <a:pt x="21160" y="11739"/>
                  <a:pt x="21097" y="11763"/>
                  <a:pt x="21045" y="11810"/>
                </a:cubicBezTo>
                <a:cubicBezTo>
                  <a:pt x="21022" y="11830"/>
                  <a:pt x="20980" y="11834"/>
                  <a:pt x="20948" y="11842"/>
                </a:cubicBezTo>
                <a:cubicBezTo>
                  <a:pt x="20843" y="11866"/>
                  <a:pt x="20738" y="11885"/>
                  <a:pt x="20635" y="11913"/>
                </a:cubicBezTo>
                <a:cubicBezTo>
                  <a:pt x="20547" y="11937"/>
                  <a:pt x="20464" y="11972"/>
                  <a:pt x="20384" y="12005"/>
                </a:cubicBezTo>
                <a:cubicBezTo>
                  <a:pt x="20326" y="12018"/>
                  <a:pt x="20256" y="12015"/>
                  <a:pt x="20212" y="12047"/>
                </a:cubicBezTo>
                <a:cubicBezTo>
                  <a:pt x="20206" y="12052"/>
                  <a:pt x="20200" y="12053"/>
                  <a:pt x="20193" y="12053"/>
                </a:cubicBezTo>
                <a:cubicBezTo>
                  <a:pt x="20159" y="12053"/>
                  <a:pt x="20115" y="12009"/>
                  <a:pt x="20090" y="12009"/>
                </a:cubicBezTo>
                <a:cubicBezTo>
                  <a:pt x="20077" y="12009"/>
                  <a:pt x="20069" y="12021"/>
                  <a:pt x="20069" y="12056"/>
                </a:cubicBezTo>
                <a:cubicBezTo>
                  <a:pt x="20017" y="12069"/>
                  <a:pt x="19969" y="12096"/>
                  <a:pt x="19939" y="12096"/>
                </a:cubicBezTo>
                <a:cubicBezTo>
                  <a:pt x="19932" y="12096"/>
                  <a:pt x="19926" y="12094"/>
                  <a:pt x="19922" y="12092"/>
                </a:cubicBezTo>
                <a:cubicBezTo>
                  <a:pt x="19894" y="12074"/>
                  <a:pt x="19868" y="12068"/>
                  <a:pt x="19842" y="12068"/>
                </a:cubicBezTo>
                <a:cubicBezTo>
                  <a:pt x="19785" y="12068"/>
                  <a:pt x="19731" y="12098"/>
                  <a:pt x="19676" y="12098"/>
                </a:cubicBezTo>
                <a:cubicBezTo>
                  <a:pt x="19675" y="12098"/>
                  <a:pt x="19674" y="12098"/>
                  <a:pt x="19674" y="12098"/>
                </a:cubicBezTo>
                <a:cubicBezTo>
                  <a:pt x="19453" y="12094"/>
                  <a:pt x="19231" y="12076"/>
                  <a:pt x="19010" y="12063"/>
                </a:cubicBezTo>
                <a:cubicBezTo>
                  <a:pt x="18969" y="12061"/>
                  <a:pt x="18929" y="12052"/>
                  <a:pt x="18883" y="12022"/>
                </a:cubicBezTo>
                <a:cubicBezTo>
                  <a:pt x="19024" y="11950"/>
                  <a:pt x="19163" y="11878"/>
                  <a:pt x="19303" y="11808"/>
                </a:cubicBezTo>
                <a:cubicBezTo>
                  <a:pt x="19508" y="11703"/>
                  <a:pt x="19714" y="11602"/>
                  <a:pt x="19920" y="11499"/>
                </a:cubicBezTo>
                <a:cubicBezTo>
                  <a:pt x="20066" y="11425"/>
                  <a:pt x="20218" y="11362"/>
                  <a:pt x="20358" y="11279"/>
                </a:cubicBezTo>
                <a:cubicBezTo>
                  <a:pt x="20636" y="11113"/>
                  <a:pt x="20899" y="10925"/>
                  <a:pt x="21180" y="10763"/>
                </a:cubicBezTo>
                <a:cubicBezTo>
                  <a:pt x="21398" y="10637"/>
                  <a:pt x="21633" y="10537"/>
                  <a:pt x="21860" y="10425"/>
                </a:cubicBezTo>
                <a:cubicBezTo>
                  <a:pt x="21923" y="10394"/>
                  <a:pt x="21989" y="10365"/>
                  <a:pt x="22045" y="10326"/>
                </a:cubicBezTo>
                <a:cubicBezTo>
                  <a:pt x="22072" y="10305"/>
                  <a:pt x="22082" y="10260"/>
                  <a:pt x="22088" y="10216"/>
                </a:cubicBezTo>
                <a:cubicBezTo>
                  <a:pt x="22324" y="10103"/>
                  <a:pt x="22523" y="9931"/>
                  <a:pt x="22714" y="9746"/>
                </a:cubicBezTo>
                <a:cubicBezTo>
                  <a:pt x="22786" y="9675"/>
                  <a:pt x="22878" y="9626"/>
                  <a:pt x="22961" y="9568"/>
                </a:cubicBezTo>
                <a:cubicBezTo>
                  <a:pt x="22985" y="9552"/>
                  <a:pt x="23010" y="9542"/>
                  <a:pt x="23033" y="9529"/>
                </a:cubicBezTo>
                <a:cubicBezTo>
                  <a:pt x="23211" y="9417"/>
                  <a:pt x="23216" y="9336"/>
                  <a:pt x="23053" y="9221"/>
                </a:cubicBezTo>
                <a:cubicBezTo>
                  <a:pt x="23033" y="9207"/>
                  <a:pt x="23014" y="9195"/>
                  <a:pt x="23006" y="9190"/>
                </a:cubicBezTo>
                <a:cubicBezTo>
                  <a:pt x="23229" y="9011"/>
                  <a:pt x="23439" y="8822"/>
                  <a:pt x="23671" y="8660"/>
                </a:cubicBezTo>
                <a:cubicBezTo>
                  <a:pt x="23839" y="8543"/>
                  <a:pt x="24032" y="8462"/>
                  <a:pt x="24215" y="8366"/>
                </a:cubicBezTo>
                <a:cubicBezTo>
                  <a:pt x="24253" y="8346"/>
                  <a:pt x="24294" y="8332"/>
                  <a:pt x="24331" y="8309"/>
                </a:cubicBezTo>
                <a:cubicBezTo>
                  <a:pt x="24500" y="8203"/>
                  <a:pt x="24510" y="8161"/>
                  <a:pt x="24396" y="8004"/>
                </a:cubicBezTo>
                <a:cubicBezTo>
                  <a:pt x="24652" y="7865"/>
                  <a:pt x="24807" y="7632"/>
                  <a:pt x="24961" y="7401"/>
                </a:cubicBezTo>
                <a:cubicBezTo>
                  <a:pt x="25070" y="7235"/>
                  <a:pt x="25038" y="7127"/>
                  <a:pt x="24876" y="7018"/>
                </a:cubicBezTo>
                <a:cubicBezTo>
                  <a:pt x="24786" y="6957"/>
                  <a:pt x="24698" y="6892"/>
                  <a:pt x="24603" y="6838"/>
                </a:cubicBezTo>
                <a:cubicBezTo>
                  <a:pt x="24528" y="6795"/>
                  <a:pt x="24444" y="6767"/>
                  <a:pt x="24364" y="6732"/>
                </a:cubicBezTo>
                <a:cubicBezTo>
                  <a:pt x="24638" y="6561"/>
                  <a:pt x="24797" y="6270"/>
                  <a:pt x="25012" y="6031"/>
                </a:cubicBezTo>
                <a:cubicBezTo>
                  <a:pt x="25168" y="5858"/>
                  <a:pt x="25339" y="5698"/>
                  <a:pt x="25505" y="5533"/>
                </a:cubicBezTo>
                <a:cubicBezTo>
                  <a:pt x="25723" y="5317"/>
                  <a:pt x="25722" y="5282"/>
                  <a:pt x="25471" y="5106"/>
                </a:cubicBezTo>
                <a:cubicBezTo>
                  <a:pt x="25616" y="4941"/>
                  <a:pt x="25758" y="4773"/>
                  <a:pt x="25906" y="4612"/>
                </a:cubicBezTo>
                <a:cubicBezTo>
                  <a:pt x="26026" y="4480"/>
                  <a:pt x="26028" y="4462"/>
                  <a:pt x="25929" y="4366"/>
                </a:cubicBezTo>
                <a:cubicBezTo>
                  <a:pt x="26074" y="4150"/>
                  <a:pt x="26227" y="3944"/>
                  <a:pt x="26356" y="3724"/>
                </a:cubicBezTo>
                <a:cubicBezTo>
                  <a:pt x="26428" y="3602"/>
                  <a:pt x="26388" y="3551"/>
                  <a:pt x="26247" y="3485"/>
                </a:cubicBezTo>
                <a:cubicBezTo>
                  <a:pt x="26125" y="3429"/>
                  <a:pt x="26009" y="3364"/>
                  <a:pt x="25882" y="3300"/>
                </a:cubicBezTo>
                <a:cubicBezTo>
                  <a:pt x="26072" y="3060"/>
                  <a:pt x="26272" y="2811"/>
                  <a:pt x="26475" y="2555"/>
                </a:cubicBezTo>
                <a:cubicBezTo>
                  <a:pt x="26447" y="2535"/>
                  <a:pt x="26419" y="2517"/>
                  <a:pt x="26406" y="2507"/>
                </a:cubicBezTo>
                <a:cubicBezTo>
                  <a:pt x="26524" y="2230"/>
                  <a:pt x="26783" y="2028"/>
                  <a:pt x="26812" y="1704"/>
                </a:cubicBezTo>
                <a:cubicBezTo>
                  <a:pt x="26820" y="1598"/>
                  <a:pt x="26820" y="1598"/>
                  <a:pt x="26727" y="1573"/>
                </a:cubicBezTo>
                <a:cubicBezTo>
                  <a:pt x="26910" y="1289"/>
                  <a:pt x="27092" y="1001"/>
                  <a:pt x="27280" y="717"/>
                </a:cubicBezTo>
                <a:cubicBezTo>
                  <a:pt x="27386" y="555"/>
                  <a:pt x="27509" y="400"/>
                  <a:pt x="27612" y="236"/>
                </a:cubicBezTo>
                <a:cubicBezTo>
                  <a:pt x="27652" y="172"/>
                  <a:pt x="27658" y="89"/>
                  <a:pt x="27681" y="13"/>
                </a:cubicBezTo>
                <a:cubicBezTo>
                  <a:pt x="27634" y="12"/>
                  <a:pt x="27583" y="1"/>
                  <a:pt x="27537" y="1"/>
                </a:cubicBezTo>
                <a:close/>
              </a:path>
            </a:pathLst>
          </a:custGeom>
          <a:solidFill>
            <a:srgbClr val="689A69">
              <a:alpha val="46666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8" name="Google Shape;178;p39"/>
          <p:cNvSpPr/>
          <p:nvPr/>
        </p:nvSpPr>
        <p:spPr>
          <a:xfrm>
            <a:off x="2041012" y="4524907"/>
            <a:ext cx="1119345" cy="979050"/>
          </a:xfrm>
          <a:custGeom>
            <a:avLst/>
            <a:gdLst/>
            <a:ahLst/>
            <a:cxnLst/>
            <a:rect l="l" t="t" r="r" b="b"/>
            <a:pathLst>
              <a:path w="37521" h="32821" extrusionOk="0">
                <a:moveTo>
                  <a:pt x="26707" y="0"/>
                </a:moveTo>
                <a:cubicBezTo>
                  <a:pt x="26685" y="0"/>
                  <a:pt x="26661" y="13"/>
                  <a:pt x="26641" y="39"/>
                </a:cubicBezTo>
                <a:cubicBezTo>
                  <a:pt x="26545" y="161"/>
                  <a:pt x="26394" y="228"/>
                  <a:pt x="26328" y="385"/>
                </a:cubicBezTo>
                <a:cubicBezTo>
                  <a:pt x="26298" y="456"/>
                  <a:pt x="26209" y="499"/>
                  <a:pt x="26148" y="559"/>
                </a:cubicBezTo>
                <a:cubicBezTo>
                  <a:pt x="25798" y="898"/>
                  <a:pt x="25454" y="1240"/>
                  <a:pt x="25100" y="1573"/>
                </a:cubicBezTo>
                <a:cubicBezTo>
                  <a:pt x="25000" y="1667"/>
                  <a:pt x="24872" y="1732"/>
                  <a:pt x="24744" y="1819"/>
                </a:cubicBezTo>
                <a:cubicBezTo>
                  <a:pt x="24724" y="1776"/>
                  <a:pt x="24701" y="1738"/>
                  <a:pt x="24688" y="1696"/>
                </a:cubicBezTo>
                <a:cubicBezTo>
                  <a:pt x="24665" y="1619"/>
                  <a:pt x="24621" y="1584"/>
                  <a:pt x="24562" y="1584"/>
                </a:cubicBezTo>
                <a:cubicBezTo>
                  <a:pt x="24540" y="1584"/>
                  <a:pt x="24516" y="1589"/>
                  <a:pt x="24490" y="1598"/>
                </a:cubicBezTo>
                <a:cubicBezTo>
                  <a:pt x="24413" y="1625"/>
                  <a:pt x="24327" y="1645"/>
                  <a:pt x="24266" y="1694"/>
                </a:cubicBezTo>
                <a:cubicBezTo>
                  <a:pt x="23997" y="1910"/>
                  <a:pt x="23720" y="2118"/>
                  <a:pt x="23515" y="2406"/>
                </a:cubicBezTo>
                <a:cubicBezTo>
                  <a:pt x="23432" y="2524"/>
                  <a:pt x="23308" y="2614"/>
                  <a:pt x="23200" y="2717"/>
                </a:cubicBezTo>
                <a:cubicBezTo>
                  <a:pt x="23090" y="2530"/>
                  <a:pt x="22973" y="2337"/>
                  <a:pt x="22862" y="2141"/>
                </a:cubicBezTo>
                <a:cubicBezTo>
                  <a:pt x="22829" y="2082"/>
                  <a:pt x="22792" y="2054"/>
                  <a:pt x="22740" y="2054"/>
                </a:cubicBezTo>
                <a:cubicBezTo>
                  <a:pt x="22719" y="2054"/>
                  <a:pt x="22696" y="2059"/>
                  <a:pt x="22670" y="2067"/>
                </a:cubicBezTo>
                <a:cubicBezTo>
                  <a:pt x="22500" y="2123"/>
                  <a:pt x="22383" y="2243"/>
                  <a:pt x="22274" y="2376"/>
                </a:cubicBezTo>
                <a:cubicBezTo>
                  <a:pt x="22162" y="2512"/>
                  <a:pt x="22052" y="2651"/>
                  <a:pt x="21943" y="2792"/>
                </a:cubicBezTo>
                <a:cubicBezTo>
                  <a:pt x="21900" y="2846"/>
                  <a:pt x="21866" y="2908"/>
                  <a:pt x="21822" y="2975"/>
                </a:cubicBezTo>
                <a:cubicBezTo>
                  <a:pt x="21796" y="2962"/>
                  <a:pt x="21765" y="2948"/>
                  <a:pt x="21737" y="2932"/>
                </a:cubicBezTo>
                <a:cubicBezTo>
                  <a:pt x="21685" y="2900"/>
                  <a:pt x="21648" y="2884"/>
                  <a:pt x="21616" y="2884"/>
                </a:cubicBezTo>
                <a:cubicBezTo>
                  <a:pt x="21574" y="2884"/>
                  <a:pt x="21543" y="2914"/>
                  <a:pt x="21498" y="2980"/>
                </a:cubicBezTo>
                <a:cubicBezTo>
                  <a:pt x="21370" y="3167"/>
                  <a:pt x="21220" y="3328"/>
                  <a:pt x="21029" y="3455"/>
                </a:cubicBezTo>
                <a:cubicBezTo>
                  <a:pt x="20977" y="3489"/>
                  <a:pt x="20952" y="3565"/>
                  <a:pt x="20916" y="3621"/>
                </a:cubicBezTo>
                <a:cubicBezTo>
                  <a:pt x="20850" y="3555"/>
                  <a:pt x="20782" y="3481"/>
                  <a:pt x="20709" y="3411"/>
                </a:cubicBezTo>
                <a:cubicBezTo>
                  <a:pt x="20679" y="3382"/>
                  <a:pt x="20645" y="3367"/>
                  <a:pt x="20610" y="3367"/>
                </a:cubicBezTo>
                <a:cubicBezTo>
                  <a:pt x="20580" y="3367"/>
                  <a:pt x="20549" y="3378"/>
                  <a:pt x="20520" y="3402"/>
                </a:cubicBezTo>
                <a:cubicBezTo>
                  <a:pt x="20456" y="3456"/>
                  <a:pt x="20393" y="3515"/>
                  <a:pt x="20339" y="3581"/>
                </a:cubicBezTo>
                <a:cubicBezTo>
                  <a:pt x="20221" y="3725"/>
                  <a:pt x="20108" y="3874"/>
                  <a:pt x="19993" y="4021"/>
                </a:cubicBezTo>
                <a:cubicBezTo>
                  <a:pt x="19986" y="4029"/>
                  <a:pt x="19976" y="4039"/>
                  <a:pt x="19973" y="4049"/>
                </a:cubicBezTo>
                <a:cubicBezTo>
                  <a:pt x="19932" y="4168"/>
                  <a:pt x="19885" y="4274"/>
                  <a:pt x="19742" y="4319"/>
                </a:cubicBezTo>
                <a:cubicBezTo>
                  <a:pt x="19697" y="4333"/>
                  <a:pt x="19680" y="4436"/>
                  <a:pt x="19650" y="4500"/>
                </a:cubicBezTo>
                <a:cubicBezTo>
                  <a:pt x="19614" y="4575"/>
                  <a:pt x="19577" y="4651"/>
                  <a:pt x="19532" y="4742"/>
                </a:cubicBezTo>
                <a:cubicBezTo>
                  <a:pt x="19384" y="4508"/>
                  <a:pt x="19256" y="4296"/>
                  <a:pt x="19116" y="4090"/>
                </a:cubicBezTo>
                <a:cubicBezTo>
                  <a:pt x="19095" y="4060"/>
                  <a:pt x="19022" y="4065"/>
                  <a:pt x="18978" y="4057"/>
                </a:cubicBezTo>
                <a:cubicBezTo>
                  <a:pt x="18795" y="3873"/>
                  <a:pt x="18605" y="3683"/>
                  <a:pt x="18414" y="3497"/>
                </a:cubicBezTo>
                <a:cubicBezTo>
                  <a:pt x="18401" y="3485"/>
                  <a:pt x="18377" y="3479"/>
                  <a:pt x="18354" y="3479"/>
                </a:cubicBezTo>
                <a:cubicBezTo>
                  <a:pt x="18341" y="3479"/>
                  <a:pt x="18328" y="3481"/>
                  <a:pt x="18317" y="3484"/>
                </a:cubicBezTo>
                <a:cubicBezTo>
                  <a:pt x="18194" y="3522"/>
                  <a:pt x="18098" y="3591"/>
                  <a:pt x="18034" y="3710"/>
                </a:cubicBezTo>
                <a:cubicBezTo>
                  <a:pt x="17972" y="3828"/>
                  <a:pt x="17884" y="3932"/>
                  <a:pt x="17810" y="4043"/>
                </a:cubicBezTo>
                <a:cubicBezTo>
                  <a:pt x="17773" y="4099"/>
                  <a:pt x="17740" y="4160"/>
                  <a:pt x="17704" y="4219"/>
                </a:cubicBezTo>
                <a:cubicBezTo>
                  <a:pt x="17663" y="4190"/>
                  <a:pt x="17629" y="4175"/>
                  <a:pt x="17599" y="4175"/>
                </a:cubicBezTo>
                <a:cubicBezTo>
                  <a:pt x="17554" y="4175"/>
                  <a:pt x="17518" y="4209"/>
                  <a:pt x="17484" y="4286"/>
                </a:cubicBezTo>
                <a:cubicBezTo>
                  <a:pt x="17370" y="4533"/>
                  <a:pt x="17268" y="4789"/>
                  <a:pt x="17164" y="5031"/>
                </a:cubicBezTo>
                <a:cubicBezTo>
                  <a:pt x="17103" y="4978"/>
                  <a:pt x="17023" y="4906"/>
                  <a:pt x="16944" y="4836"/>
                </a:cubicBezTo>
                <a:cubicBezTo>
                  <a:pt x="16904" y="4800"/>
                  <a:pt x="16864" y="4781"/>
                  <a:pt x="16827" y="4781"/>
                </a:cubicBezTo>
                <a:cubicBezTo>
                  <a:pt x="16787" y="4781"/>
                  <a:pt x="16749" y="4803"/>
                  <a:pt x="16716" y="4851"/>
                </a:cubicBezTo>
                <a:cubicBezTo>
                  <a:pt x="16624" y="4984"/>
                  <a:pt x="16532" y="5122"/>
                  <a:pt x="16471" y="5269"/>
                </a:cubicBezTo>
                <a:cubicBezTo>
                  <a:pt x="16384" y="5484"/>
                  <a:pt x="16321" y="5711"/>
                  <a:pt x="16254" y="5933"/>
                </a:cubicBezTo>
                <a:cubicBezTo>
                  <a:pt x="16233" y="6005"/>
                  <a:pt x="16229" y="6082"/>
                  <a:pt x="16215" y="6163"/>
                </a:cubicBezTo>
                <a:cubicBezTo>
                  <a:pt x="16079" y="6188"/>
                  <a:pt x="16059" y="6215"/>
                  <a:pt x="16056" y="6445"/>
                </a:cubicBezTo>
                <a:cubicBezTo>
                  <a:pt x="16054" y="6610"/>
                  <a:pt x="16068" y="6775"/>
                  <a:pt x="16061" y="6941"/>
                </a:cubicBezTo>
                <a:cubicBezTo>
                  <a:pt x="16055" y="7088"/>
                  <a:pt x="16030" y="7234"/>
                  <a:pt x="16014" y="7382"/>
                </a:cubicBezTo>
                <a:cubicBezTo>
                  <a:pt x="15916" y="7319"/>
                  <a:pt x="15818" y="7258"/>
                  <a:pt x="15723" y="7193"/>
                </a:cubicBezTo>
                <a:cubicBezTo>
                  <a:pt x="15692" y="7172"/>
                  <a:pt x="15662" y="7162"/>
                  <a:pt x="15635" y="7162"/>
                </a:cubicBezTo>
                <a:cubicBezTo>
                  <a:pt x="15593" y="7162"/>
                  <a:pt x="15558" y="7189"/>
                  <a:pt x="15538" y="7242"/>
                </a:cubicBezTo>
                <a:cubicBezTo>
                  <a:pt x="15477" y="7403"/>
                  <a:pt x="15427" y="7571"/>
                  <a:pt x="15377" y="7736"/>
                </a:cubicBezTo>
                <a:cubicBezTo>
                  <a:pt x="15348" y="7835"/>
                  <a:pt x="15314" y="7936"/>
                  <a:pt x="15302" y="8037"/>
                </a:cubicBezTo>
                <a:cubicBezTo>
                  <a:pt x="15267" y="8302"/>
                  <a:pt x="15242" y="8569"/>
                  <a:pt x="15214" y="8837"/>
                </a:cubicBezTo>
                <a:cubicBezTo>
                  <a:pt x="15205" y="8832"/>
                  <a:pt x="15186" y="8813"/>
                  <a:pt x="15168" y="8811"/>
                </a:cubicBezTo>
                <a:cubicBezTo>
                  <a:pt x="15147" y="8808"/>
                  <a:pt x="15123" y="8803"/>
                  <a:pt x="15101" y="8803"/>
                </a:cubicBezTo>
                <a:cubicBezTo>
                  <a:pt x="15085" y="8803"/>
                  <a:pt x="15071" y="8805"/>
                  <a:pt x="15061" y="8813"/>
                </a:cubicBezTo>
                <a:cubicBezTo>
                  <a:pt x="15027" y="8837"/>
                  <a:pt x="14998" y="8881"/>
                  <a:pt x="14990" y="8922"/>
                </a:cubicBezTo>
                <a:cubicBezTo>
                  <a:pt x="14983" y="8966"/>
                  <a:pt x="15000" y="9016"/>
                  <a:pt x="15008" y="9063"/>
                </a:cubicBezTo>
                <a:cubicBezTo>
                  <a:pt x="15047" y="9287"/>
                  <a:pt x="15004" y="9503"/>
                  <a:pt x="14950" y="9723"/>
                </a:cubicBezTo>
                <a:cubicBezTo>
                  <a:pt x="14886" y="9980"/>
                  <a:pt x="14854" y="10246"/>
                  <a:pt x="14794" y="10504"/>
                </a:cubicBezTo>
                <a:cubicBezTo>
                  <a:pt x="14778" y="10576"/>
                  <a:pt x="14729" y="10635"/>
                  <a:pt x="14840" y="10663"/>
                </a:cubicBezTo>
                <a:cubicBezTo>
                  <a:pt x="14739" y="10740"/>
                  <a:pt x="14711" y="10861"/>
                  <a:pt x="14757" y="10976"/>
                </a:cubicBezTo>
                <a:cubicBezTo>
                  <a:pt x="14769" y="11005"/>
                  <a:pt x="14759" y="11045"/>
                  <a:pt x="14756" y="11080"/>
                </a:cubicBezTo>
                <a:cubicBezTo>
                  <a:pt x="14744" y="11187"/>
                  <a:pt x="14727" y="11292"/>
                  <a:pt x="14720" y="11399"/>
                </a:cubicBezTo>
                <a:cubicBezTo>
                  <a:pt x="14713" y="11489"/>
                  <a:pt x="14717" y="11580"/>
                  <a:pt x="14723" y="11667"/>
                </a:cubicBezTo>
                <a:cubicBezTo>
                  <a:pt x="14716" y="11725"/>
                  <a:pt x="14691" y="11790"/>
                  <a:pt x="14707" y="11844"/>
                </a:cubicBezTo>
                <a:cubicBezTo>
                  <a:pt x="14723" y="11903"/>
                  <a:pt x="14558" y="11944"/>
                  <a:pt x="14667" y="11982"/>
                </a:cubicBezTo>
                <a:cubicBezTo>
                  <a:pt x="14664" y="12046"/>
                  <a:pt x="14677" y="12113"/>
                  <a:pt x="14653" y="12132"/>
                </a:cubicBezTo>
                <a:cubicBezTo>
                  <a:pt x="14569" y="12198"/>
                  <a:pt x="14605" y="12291"/>
                  <a:pt x="14577" y="12367"/>
                </a:cubicBezTo>
                <a:cubicBezTo>
                  <a:pt x="14501" y="12576"/>
                  <a:pt x="14412" y="12779"/>
                  <a:pt x="14326" y="12984"/>
                </a:cubicBezTo>
                <a:cubicBezTo>
                  <a:pt x="14311" y="13021"/>
                  <a:pt x="14289" y="13057"/>
                  <a:pt x="14245" y="13091"/>
                </a:cubicBezTo>
                <a:cubicBezTo>
                  <a:pt x="14223" y="12934"/>
                  <a:pt x="14202" y="12779"/>
                  <a:pt x="14181" y="12624"/>
                </a:cubicBezTo>
                <a:cubicBezTo>
                  <a:pt x="14150" y="12394"/>
                  <a:pt x="14121" y="12167"/>
                  <a:pt x="14093" y="11939"/>
                </a:cubicBezTo>
                <a:cubicBezTo>
                  <a:pt x="14072" y="11777"/>
                  <a:pt x="14063" y="11612"/>
                  <a:pt x="14029" y="11453"/>
                </a:cubicBezTo>
                <a:cubicBezTo>
                  <a:pt x="13962" y="11137"/>
                  <a:pt x="13872" y="10825"/>
                  <a:pt x="13812" y="10508"/>
                </a:cubicBezTo>
                <a:cubicBezTo>
                  <a:pt x="13764" y="10259"/>
                  <a:pt x="13747" y="10006"/>
                  <a:pt x="13716" y="9754"/>
                </a:cubicBezTo>
                <a:cubicBezTo>
                  <a:pt x="13709" y="9685"/>
                  <a:pt x="13704" y="9614"/>
                  <a:pt x="13684" y="9547"/>
                </a:cubicBezTo>
                <a:cubicBezTo>
                  <a:pt x="13675" y="9515"/>
                  <a:pt x="13636" y="9491"/>
                  <a:pt x="13596" y="9471"/>
                </a:cubicBezTo>
                <a:cubicBezTo>
                  <a:pt x="13567" y="9212"/>
                  <a:pt x="13469" y="8967"/>
                  <a:pt x="13358" y="8725"/>
                </a:cubicBezTo>
                <a:cubicBezTo>
                  <a:pt x="13315" y="8636"/>
                  <a:pt x="13298" y="8533"/>
                  <a:pt x="13272" y="8435"/>
                </a:cubicBezTo>
                <a:cubicBezTo>
                  <a:pt x="13263" y="8407"/>
                  <a:pt x="13263" y="8380"/>
                  <a:pt x="13257" y="8354"/>
                </a:cubicBezTo>
                <a:cubicBezTo>
                  <a:pt x="13229" y="8227"/>
                  <a:pt x="13189" y="8167"/>
                  <a:pt x="13125" y="8167"/>
                </a:cubicBezTo>
                <a:cubicBezTo>
                  <a:pt x="13085" y="8167"/>
                  <a:pt x="13036" y="8190"/>
                  <a:pt x="12973" y="8234"/>
                </a:cubicBezTo>
                <a:cubicBezTo>
                  <a:pt x="12955" y="8247"/>
                  <a:pt x="12937" y="8261"/>
                  <a:pt x="12929" y="8267"/>
                </a:cubicBezTo>
                <a:cubicBezTo>
                  <a:pt x="12833" y="7999"/>
                  <a:pt x="12723" y="7736"/>
                  <a:pt x="12648" y="7465"/>
                </a:cubicBezTo>
                <a:cubicBezTo>
                  <a:pt x="12593" y="7268"/>
                  <a:pt x="12579" y="7058"/>
                  <a:pt x="12548" y="6854"/>
                </a:cubicBezTo>
                <a:cubicBezTo>
                  <a:pt x="12542" y="6811"/>
                  <a:pt x="12542" y="6768"/>
                  <a:pt x="12533" y="6727"/>
                </a:cubicBezTo>
                <a:cubicBezTo>
                  <a:pt x="12503" y="6589"/>
                  <a:pt x="12476" y="6537"/>
                  <a:pt x="12399" y="6537"/>
                </a:cubicBezTo>
                <a:cubicBezTo>
                  <a:pt x="12366" y="6537"/>
                  <a:pt x="12323" y="6547"/>
                  <a:pt x="12267" y="6563"/>
                </a:cubicBezTo>
                <a:cubicBezTo>
                  <a:pt x="12219" y="6277"/>
                  <a:pt x="12051" y="6053"/>
                  <a:pt x="11884" y="5832"/>
                </a:cubicBezTo>
                <a:cubicBezTo>
                  <a:pt x="11818" y="5745"/>
                  <a:pt x="11755" y="5704"/>
                  <a:pt x="11685" y="5704"/>
                </a:cubicBezTo>
                <a:cubicBezTo>
                  <a:pt x="11627" y="5704"/>
                  <a:pt x="11565" y="5732"/>
                  <a:pt x="11494" y="5786"/>
                </a:cubicBezTo>
                <a:cubicBezTo>
                  <a:pt x="11406" y="5850"/>
                  <a:pt x="11317" y="5911"/>
                  <a:pt x="11234" y="5983"/>
                </a:cubicBezTo>
                <a:cubicBezTo>
                  <a:pt x="11169" y="6041"/>
                  <a:pt x="11115" y="6111"/>
                  <a:pt x="11055" y="6175"/>
                </a:cubicBezTo>
                <a:cubicBezTo>
                  <a:pt x="10986" y="5859"/>
                  <a:pt x="10762" y="5614"/>
                  <a:pt x="10608" y="5333"/>
                </a:cubicBezTo>
                <a:cubicBezTo>
                  <a:pt x="10495" y="5128"/>
                  <a:pt x="10401" y="4913"/>
                  <a:pt x="10300" y="4702"/>
                </a:cubicBezTo>
                <a:cubicBezTo>
                  <a:pt x="10226" y="4546"/>
                  <a:pt x="10182" y="4474"/>
                  <a:pt x="10114" y="4474"/>
                </a:cubicBezTo>
                <a:cubicBezTo>
                  <a:pt x="10061" y="4474"/>
                  <a:pt x="9993" y="4516"/>
                  <a:pt x="9886" y="4594"/>
                </a:cubicBezTo>
                <a:cubicBezTo>
                  <a:pt x="9775" y="4403"/>
                  <a:pt x="9664" y="4213"/>
                  <a:pt x="9559" y="4021"/>
                </a:cubicBezTo>
                <a:cubicBezTo>
                  <a:pt x="9506" y="3922"/>
                  <a:pt x="9480" y="3882"/>
                  <a:pt x="9437" y="3882"/>
                </a:cubicBezTo>
                <a:cubicBezTo>
                  <a:pt x="9412" y="3882"/>
                  <a:pt x="9381" y="3896"/>
                  <a:pt x="9336" y="3918"/>
                </a:cubicBezTo>
                <a:cubicBezTo>
                  <a:pt x="9181" y="3709"/>
                  <a:pt x="9035" y="3497"/>
                  <a:pt x="8870" y="3303"/>
                </a:cubicBezTo>
                <a:cubicBezTo>
                  <a:pt x="8829" y="3254"/>
                  <a:pt x="8795" y="3232"/>
                  <a:pt x="8759" y="3232"/>
                </a:cubicBezTo>
                <a:cubicBezTo>
                  <a:pt x="8715" y="3232"/>
                  <a:pt x="8669" y="3266"/>
                  <a:pt x="8610" y="3328"/>
                </a:cubicBezTo>
                <a:cubicBezTo>
                  <a:pt x="8515" y="3424"/>
                  <a:pt x="8415" y="3513"/>
                  <a:pt x="8313" y="3611"/>
                </a:cubicBezTo>
                <a:cubicBezTo>
                  <a:pt x="8150" y="3351"/>
                  <a:pt x="7979" y="3082"/>
                  <a:pt x="7805" y="2805"/>
                </a:cubicBezTo>
                <a:cubicBezTo>
                  <a:pt x="7778" y="2826"/>
                  <a:pt x="7752" y="2845"/>
                  <a:pt x="7738" y="2855"/>
                </a:cubicBezTo>
                <a:cubicBezTo>
                  <a:pt x="7515" y="2653"/>
                  <a:pt x="7411" y="2340"/>
                  <a:pt x="7114" y="2207"/>
                </a:cubicBezTo>
                <a:cubicBezTo>
                  <a:pt x="7073" y="2189"/>
                  <a:pt x="7049" y="2179"/>
                  <a:pt x="7031" y="2179"/>
                </a:cubicBezTo>
                <a:cubicBezTo>
                  <a:pt x="7007" y="2179"/>
                  <a:pt x="6994" y="2198"/>
                  <a:pt x="6964" y="2244"/>
                </a:cubicBezTo>
                <a:cubicBezTo>
                  <a:pt x="6755" y="1978"/>
                  <a:pt x="6543" y="1712"/>
                  <a:pt x="6336" y="1441"/>
                </a:cubicBezTo>
                <a:cubicBezTo>
                  <a:pt x="6218" y="1285"/>
                  <a:pt x="6112" y="1121"/>
                  <a:pt x="5989" y="968"/>
                </a:cubicBezTo>
                <a:cubicBezTo>
                  <a:pt x="5942" y="910"/>
                  <a:pt x="5865" y="876"/>
                  <a:pt x="5802" y="831"/>
                </a:cubicBezTo>
                <a:cubicBezTo>
                  <a:pt x="5776" y="895"/>
                  <a:pt x="5727" y="962"/>
                  <a:pt x="5731" y="1025"/>
                </a:cubicBezTo>
                <a:cubicBezTo>
                  <a:pt x="5742" y="1249"/>
                  <a:pt x="5766" y="1473"/>
                  <a:pt x="5798" y="1696"/>
                </a:cubicBezTo>
                <a:cubicBezTo>
                  <a:pt x="5830" y="1922"/>
                  <a:pt x="5878" y="2146"/>
                  <a:pt x="5917" y="2372"/>
                </a:cubicBezTo>
                <a:cubicBezTo>
                  <a:pt x="5907" y="2368"/>
                  <a:pt x="5896" y="2366"/>
                  <a:pt x="5885" y="2362"/>
                </a:cubicBezTo>
                <a:cubicBezTo>
                  <a:pt x="5864" y="2396"/>
                  <a:pt x="5821" y="2434"/>
                  <a:pt x="5824" y="2465"/>
                </a:cubicBezTo>
                <a:cubicBezTo>
                  <a:pt x="5842" y="2681"/>
                  <a:pt x="5874" y="2895"/>
                  <a:pt x="5891" y="3111"/>
                </a:cubicBezTo>
                <a:cubicBezTo>
                  <a:pt x="5899" y="3178"/>
                  <a:pt x="5860" y="3249"/>
                  <a:pt x="5865" y="3317"/>
                </a:cubicBezTo>
                <a:cubicBezTo>
                  <a:pt x="5874" y="3452"/>
                  <a:pt x="5900" y="3586"/>
                  <a:pt x="5919" y="3729"/>
                </a:cubicBezTo>
                <a:cubicBezTo>
                  <a:pt x="5893" y="3721"/>
                  <a:pt x="5869" y="3714"/>
                  <a:pt x="5844" y="3707"/>
                </a:cubicBezTo>
                <a:cubicBezTo>
                  <a:pt x="5803" y="3694"/>
                  <a:pt x="5767" y="3688"/>
                  <a:pt x="5736" y="3688"/>
                </a:cubicBezTo>
                <a:cubicBezTo>
                  <a:pt x="5642" y="3688"/>
                  <a:pt x="5590" y="3747"/>
                  <a:pt x="5577" y="3877"/>
                </a:cubicBezTo>
                <a:cubicBezTo>
                  <a:pt x="5549" y="4146"/>
                  <a:pt x="5528" y="4415"/>
                  <a:pt x="5510" y="4686"/>
                </a:cubicBezTo>
                <a:cubicBezTo>
                  <a:pt x="5505" y="4768"/>
                  <a:pt x="5521" y="4850"/>
                  <a:pt x="5528" y="4940"/>
                </a:cubicBezTo>
                <a:cubicBezTo>
                  <a:pt x="5498" y="4929"/>
                  <a:pt x="5461" y="4914"/>
                  <a:pt x="5422" y="4902"/>
                </a:cubicBezTo>
                <a:cubicBezTo>
                  <a:pt x="5403" y="4896"/>
                  <a:pt x="5386" y="4893"/>
                  <a:pt x="5370" y="4893"/>
                </a:cubicBezTo>
                <a:cubicBezTo>
                  <a:pt x="5318" y="4893"/>
                  <a:pt x="5290" y="4928"/>
                  <a:pt x="5300" y="4994"/>
                </a:cubicBezTo>
                <a:cubicBezTo>
                  <a:pt x="5317" y="5102"/>
                  <a:pt x="5351" y="5206"/>
                  <a:pt x="5369" y="5313"/>
                </a:cubicBezTo>
                <a:cubicBezTo>
                  <a:pt x="5386" y="5432"/>
                  <a:pt x="5403" y="5551"/>
                  <a:pt x="5405" y="5669"/>
                </a:cubicBezTo>
                <a:cubicBezTo>
                  <a:pt x="5409" y="5885"/>
                  <a:pt x="5400" y="6103"/>
                  <a:pt x="5397" y="6298"/>
                </a:cubicBezTo>
                <a:cubicBezTo>
                  <a:pt x="5153" y="6316"/>
                  <a:pt x="4901" y="6329"/>
                  <a:pt x="4650" y="6353"/>
                </a:cubicBezTo>
                <a:cubicBezTo>
                  <a:pt x="4613" y="6355"/>
                  <a:pt x="4553" y="6403"/>
                  <a:pt x="4550" y="6435"/>
                </a:cubicBezTo>
                <a:cubicBezTo>
                  <a:pt x="4529" y="6591"/>
                  <a:pt x="4525" y="6751"/>
                  <a:pt x="4514" y="6919"/>
                </a:cubicBezTo>
                <a:cubicBezTo>
                  <a:pt x="4427" y="6940"/>
                  <a:pt x="4419" y="6964"/>
                  <a:pt x="4460" y="7087"/>
                </a:cubicBezTo>
                <a:cubicBezTo>
                  <a:pt x="4509" y="7233"/>
                  <a:pt x="4548" y="7382"/>
                  <a:pt x="4588" y="7525"/>
                </a:cubicBezTo>
                <a:cubicBezTo>
                  <a:pt x="4424" y="7528"/>
                  <a:pt x="4399" y="7559"/>
                  <a:pt x="4463" y="7706"/>
                </a:cubicBezTo>
                <a:cubicBezTo>
                  <a:pt x="4561" y="7928"/>
                  <a:pt x="4670" y="8146"/>
                  <a:pt x="4768" y="8369"/>
                </a:cubicBezTo>
                <a:cubicBezTo>
                  <a:pt x="4798" y="8436"/>
                  <a:pt x="4805" y="8514"/>
                  <a:pt x="4822" y="8583"/>
                </a:cubicBezTo>
                <a:cubicBezTo>
                  <a:pt x="4704" y="8570"/>
                  <a:pt x="4598" y="8557"/>
                  <a:pt x="4493" y="8546"/>
                </a:cubicBezTo>
                <a:cubicBezTo>
                  <a:pt x="4485" y="8545"/>
                  <a:pt x="4476" y="8545"/>
                  <a:pt x="4468" y="8545"/>
                </a:cubicBezTo>
                <a:cubicBezTo>
                  <a:pt x="4390" y="8545"/>
                  <a:pt x="4356" y="8595"/>
                  <a:pt x="4366" y="8674"/>
                </a:cubicBezTo>
                <a:cubicBezTo>
                  <a:pt x="4375" y="8750"/>
                  <a:pt x="4386" y="8832"/>
                  <a:pt x="4423" y="8896"/>
                </a:cubicBezTo>
                <a:cubicBezTo>
                  <a:pt x="4572" y="9153"/>
                  <a:pt x="4623" y="9441"/>
                  <a:pt x="4707" y="9719"/>
                </a:cubicBezTo>
                <a:cubicBezTo>
                  <a:pt x="4773" y="9936"/>
                  <a:pt x="4880" y="10141"/>
                  <a:pt x="4975" y="10350"/>
                </a:cubicBezTo>
                <a:cubicBezTo>
                  <a:pt x="5014" y="10435"/>
                  <a:pt x="5067" y="10516"/>
                  <a:pt x="5105" y="10581"/>
                </a:cubicBezTo>
                <a:cubicBezTo>
                  <a:pt x="4944" y="10567"/>
                  <a:pt x="4772" y="10547"/>
                  <a:pt x="4599" y="10538"/>
                </a:cubicBezTo>
                <a:cubicBezTo>
                  <a:pt x="4557" y="10536"/>
                  <a:pt x="4514" y="10535"/>
                  <a:pt x="4472" y="10535"/>
                </a:cubicBezTo>
                <a:cubicBezTo>
                  <a:pt x="4390" y="10535"/>
                  <a:pt x="4308" y="10538"/>
                  <a:pt x="4226" y="10540"/>
                </a:cubicBezTo>
                <a:cubicBezTo>
                  <a:pt x="4085" y="10541"/>
                  <a:pt x="4071" y="10558"/>
                  <a:pt x="4080" y="10694"/>
                </a:cubicBezTo>
                <a:cubicBezTo>
                  <a:pt x="4082" y="10716"/>
                  <a:pt x="4082" y="10738"/>
                  <a:pt x="4084" y="10775"/>
                </a:cubicBezTo>
                <a:cubicBezTo>
                  <a:pt x="4016" y="10743"/>
                  <a:pt x="3950" y="10732"/>
                  <a:pt x="3885" y="10732"/>
                </a:cubicBezTo>
                <a:cubicBezTo>
                  <a:pt x="3732" y="10732"/>
                  <a:pt x="3586" y="10794"/>
                  <a:pt x="3437" y="10804"/>
                </a:cubicBezTo>
                <a:cubicBezTo>
                  <a:pt x="3414" y="10805"/>
                  <a:pt x="3373" y="10857"/>
                  <a:pt x="3374" y="10885"/>
                </a:cubicBezTo>
                <a:cubicBezTo>
                  <a:pt x="3382" y="11070"/>
                  <a:pt x="3387" y="11255"/>
                  <a:pt x="3415" y="11437"/>
                </a:cubicBezTo>
                <a:cubicBezTo>
                  <a:pt x="3430" y="11533"/>
                  <a:pt x="3491" y="11621"/>
                  <a:pt x="3541" y="11736"/>
                </a:cubicBezTo>
                <a:lnTo>
                  <a:pt x="3541" y="11736"/>
                </a:lnTo>
                <a:cubicBezTo>
                  <a:pt x="3539" y="11735"/>
                  <a:pt x="3528" y="11730"/>
                  <a:pt x="3516" y="11730"/>
                </a:cubicBezTo>
                <a:cubicBezTo>
                  <a:pt x="3513" y="11730"/>
                  <a:pt x="3510" y="11730"/>
                  <a:pt x="3508" y="11731"/>
                </a:cubicBezTo>
                <a:cubicBezTo>
                  <a:pt x="3358" y="11761"/>
                  <a:pt x="3336" y="11827"/>
                  <a:pt x="3418" y="11956"/>
                </a:cubicBezTo>
                <a:cubicBezTo>
                  <a:pt x="3532" y="12136"/>
                  <a:pt x="3639" y="12321"/>
                  <a:pt x="3752" y="12501"/>
                </a:cubicBezTo>
                <a:cubicBezTo>
                  <a:pt x="3780" y="12546"/>
                  <a:pt x="3817" y="12586"/>
                  <a:pt x="3848" y="12624"/>
                </a:cubicBezTo>
                <a:cubicBezTo>
                  <a:pt x="3778" y="12654"/>
                  <a:pt x="3703" y="12685"/>
                  <a:pt x="3629" y="12717"/>
                </a:cubicBezTo>
                <a:cubicBezTo>
                  <a:pt x="3553" y="12750"/>
                  <a:pt x="3542" y="12796"/>
                  <a:pt x="3578" y="12876"/>
                </a:cubicBezTo>
                <a:cubicBezTo>
                  <a:pt x="3706" y="13153"/>
                  <a:pt x="3894" y="13370"/>
                  <a:pt x="4170" y="13506"/>
                </a:cubicBezTo>
                <a:cubicBezTo>
                  <a:pt x="4187" y="13515"/>
                  <a:pt x="4201" y="13529"/>
                  <a:pt x="4218" y="13542"/>
                </a:cubicBezTo>
                <a:cubicBezTo>
                  <a:pt x="4211" y="13555"/>
                  <a:pt x="4206" y="13565"/>
                  <a:pt x="4198" y="13571"/>
                </a:cubicBezTo>
                <a:cubicBezTo>
                  <a:pt x="4165" y="13599"/>
                  <a:pt x="4130" y="13627"/>
                  <a:pt x="4097" y="13654"/>
                </a:cubicBezTo>
                <a:cubicBezTo>
                  <a:pt x="4126" y="13686"/>
                  <a:pt x="4148" y="13735"/>
                  <a:pt x="4186" y="13752"/>
                </a:cubicBezTo>
                <a:cubicBezTo>
                  <a:pt x="4372" y="13845"/>
                  <a:pt x="4483" y="14002"/>
                  <a:pt x="4572" y="14180"/>
                </a:cubicBezTo>
                <a:cubicBezTo>
                  <a:pt x="4599" y="14235"/>
                  <a:pt x="4633" y="14287"/>
                  <a:pt x="4659" y="14334"/>
                </a:cubicBezTo>
                <a:cubicBezTo>
                  <a:pt x="4547" y="14381"/>
                  <a:pt x="4440" y="14432"/>
                  <a:pt x="4329" y="14474"/>
                </a:cubicBezTo>
                <a:cubicBezTo>
                  <a:pt x="4242" y="14506"/>
                  <a:pt x="4241" y="14570"/>
                  <a:pt x="4269" y="14630"/>
                </a:cubicBezTo>
                <a:cubicBezTo>
                  <a:pt x="4396" y="14895"/>
                  <a:pt x="4547" y="15146"/>
                  <a:pt x="4802" y="15317"/>
                </a:cubicBezTo>
                <a:cubicBezTo>
                  <a:pt x="4897" y="15382"/>
                  <a:pt x="4977" y="15470"/>
                  <a:pt x="5100" y="15580"/>
                </a:cubicBezTo>
                <a:cubicBezTo>
                  <a:pt x="5054" y="15574"/>
                  <a:pt x="5014" y="15571"/>
                  <a:pt x="4975" y="15567"/>
                </a:cubicBezTo>
                <a:lnTo>
                  <a:pt x="4975" y="15567"/>
                </a:lnTo>
                <a:cubicBezTo>
                  <a:pt x="4949" y="15825"/>
                  <a:pt x="5177" y="15888"/>
                  <a:pt x="5299" y="16024"/>
                </a:cubicBezTo>
                <a:cubicBezTo>
                  <a:pt x="5451" y="16192"/>
                  <a:pt x="5630" y="16336"/>
                  <a:pt x="5791" y="16495"/>
                </a:cubicBezTo>
                <a:cubicBezTo>
                  <a:pt x="5960" y="16663"/>
                  <a:pt x="6130" y="16830"/>
                  <a:pt x="6285" y="17010"/>
                </a:cubicBezTo>
                <a:cubicBezTo>
                  <a:pt x="6389" y="17132"/>
                  <a:pt x="6469" y="17275"/>
                  <a:pt x="6558" y="17409"/>
                </a:cubicBezTo>
                <a:cubicBezTo>
                  <a:pt x="6590" y="17456"/>
                  <a:pt x="6625" y="17504"/>
                  <a:pt x="6670" y="17568"/>
                </a:cubicBezTo>
                <a:cubicBezTo>
                  <a:pt x="6628" y="17559"/>
                  <a:pt x="6604" y="17553"/>
                  <a:pt x="6580" y="17549"/>
                </a:cubicBezTo>
                <a:cubicBezTo>
                  <a:pt x="6415" y="17521"/>
                  <a:pt x="6251" y="17488"/>
                  <a:pt x="6085" y="17470"/>
                </a:cubicBezTo>
                <a:cubicBezTo>
                  <a:pt x="5945" y="17454"/>
                  <a:pt x="5802" y="17459"/>
                  <a:pt x="5662" y="17445"/>
                </a:cubicBezTo>
                <a:cubicBezTo>
                  <a:pt x="5453" y="17423"/>
                  <a:pt x="5246" y="17389"/>
                  <a:pt x="5040" y="17367"/>
                </a:cubicBezTo>
                <a:cubicBezTo>
                  <a:pt x="5035" y="17366"/>
                  <a:pt x="5031" y="17366"/>
                  <a:pt x="5027" y="17366"/>
                </a:cubicBezTo>
                <a:cubicBezTo>
                  <a:pt x="4989" y="17366"/>
                  <a:pt x="4949" y="17384"/>
                  <a:pt x="4911" y="17394"/>
                </a:cubicBezTo>
                <a:lnTo>
                  <a:pt x="4942" y="17521"/>
                </a:lnTo>
                <a:cubicBezTo>
                  <a:pt x="4876" y="17508"/>
                  <a:pt x="4810" y="17497"/>
                  <a:pt x="4747" y="17497"/>
                </a:cubicBezTo>
                <a:cubicBezTo>
                  <a:pt x="4667" y="17497"/>
                  <a:pt x="4592" y="17515"/>
                  <a:pt x="4534" y="17569"/>
                </a:cubicBezTo>
                <a:cubicBezTo>
                  <a:pt x="4439" y="17564"/>
                  <a:pt x="4362" y="17553"/>
                  <a:pt x="4289" y="17553"/>
                </a:cubicBezTo>
                <a:cubicBezTo>
                  <a:pt x="4273" y="17553"/>
                  <a:pt x="4257" y="17554"/>
                  <a:pt x="4241" y="17555"/>
                </a:cubicBezTo>
                <a:cubicBezTo>
                  <a:pt x="4074" y="17573"/>
                  <a:pt x="3909" y="17594"/>
                  <a:pt x="3745" y="17627"/>
                </a:cubicBezTo>
                <a:cubicBezTo>
                  <a:pt x="3606" y="17656"/>
                  <a:pt x="3591" y="17699"/>
                  <a:pt x="3625" y="17835"/>
                </a:cubicBezTo>
                <a:cubicBezTo>
                  <a:pt x="3653" y="17946"/>
                  <a:pt x="3672" y="18061"/>
                  <a:pt x="3697" y="18178"/>
                </a:cubicBezTo>
                <a:cubicBezTo>
                  <a:pt x="3629" y="18172"/>
                  <a:pt x="3560" y="18169"/>
                  <a:pt x="3492" y="18169"/>
                </a:cubicBezTo>
                <a:cubicBezTo>
                  <a:pt x="3198" y="18169"/>
                  <a:pt x="2907" y="18222"/>
                  <a:pt x="2618" y="18301"/>
                </a:cubicBezTo>
                <a:cubicBezTo>
                  <a:pt x="2530" y="18326"/>
                  <a:pt x="2431" y="18310"/>
                  <a:pt x="2343" y="18335"/>
                </a:cubicBezTo>
                <a:cubicBezTo>
                  <a:pt x="2175" y="18381"/>
                  <a:pt x="2168" y="18407"/>
                  <a:pt x="2230" y="18569"/>
                </a:cubicBezTo>
                <a:cubicBezTo>
                  <a:pt x="2031" y="18562"/>
                  <a:pt x="1836" y="18556"/>
                  <a:pt x="1640" y="18548"/>
                </a:cubicBezTo>
                <a:cubicBezTo>
                  <a:pt x="1593" y="18547"/>
                  <a:pt x="1546" y="18540"/>
                  <a:pt x="1500" y="18536"/>
                </a:cubicBezTo>
                <a:cubicBezTo>
                  <a:pt x="1488" y="18535"/>
                  <a:pt x="1476" y="18534"/>
                  <a:pt x="1465" y="18534"/>
                </a:cubicBezTo>
                <a:cubicBezTo>
                  <a:pt x="1407" y="18534"/>
                  <a:pt x="1366" y="18551"/>
                  <a:pt x="1383" y="18625"/>
                </a:cubicBezTo>
                <a:cubicBezTo>
                  <a:pt x="1304" y="18623"/>
                  <a:pt x="1226" y="18614"/>
                  <a:pt x="1150" y="18614"/>
                </a:cubicBezTo>
                <a:cubicBezTo>
                  <a:pt x="1127" y="18614"/>
                  <a:pt x="1104" y="18615"/>
                  <a:pt x="1080" y="18617"/>
                </a:cubicBezTo>
                <a:cubicBezTo>
                  <a:pt x="790" y="18643"/>
                  <a:pt x="499" y="18673"/>
                  <a:pt x="211" y="18715"/>
                </a:cubicBezTo>
                <a:cubicBezTo>
                  <a:pt x="138" y="18726"/>
                  <a:pt x="71" y="18784"/>
                  <a:pt x="0" y="18821"/>
                </a:cubicBezTo>
                <a:cubicBezTo>
                  <a:pt x="55" y="18882"/>
                  <a:pt x="96" y="18973"/>
                  <a:pt x="164" y="19003"/>
                </a:cubicBezTo>
                <a:cubicBezTo>
                  <a:pt x="414" y="19108"/>
                  <a:pt x="672" y="19194"/>
                  <a:pt x="926" y="19287"/>
                </a:cubicBezTo>
                <a:cubicBezTo>
                  <a:pt x="955" y="19297"/>
                  <a:pt x="987" y="19297"/>
                  <a:pt x="1036" y="19303"/>
                </a:cubicBezTo>
                <a:cubicBezTo>
                  <a:pt x="945" y="19397"/>
                  <a:pt x="1021" y="19425"/>
                  <a:pt x="1084" y="19457"/>
                </a:cubicBezTo>
                <a:cubicBezTo>
                  <a:pt x="1367" y="19603"/>
                  <a:pt x="1650" y="19749"/>
                  <a:pt x="1943" y="19899"/>
                </a:cubicBezTo>
                <a:cubicBezTo>
                  <a:pt x="1831" y="19977"/>
                  <a:pt x="1865" y="20058"/>
                  <a:pt x="1943" y="20119"/>
                </a:cubicBezTo>
                <a:cubicBezTo>
                  <a:pt x="2061" y="20213"/>
                  <a:pt x="2185" y="20300"/>
                  <a:pt x="2315" y="20378"/>
                </a:cubicBezTo>
                <a:cubicBezTo>
                  <a:pt x="2456" y="20464"/>
                  <a:pt x="2601" y="20538"/>
                  <a:pt x="2747" y="20609"/>
                </a:cubicBezTo>
                <a:cubicBezTo>
                  <a:pt x="2870" y="20666"/>
                  <a:pt x="2997" y="20712"/>
                  <a:pt x="3130" y="20765"/>
                </a:cubicBezTo>
                <a:cubicBezTo>
                  <a:pt x="3066" y="20809"/>
                  <a:pt x="2997" y="20871"/>
                  <a:pt x="2917" y="20907"/>
                </a:cubicBezTo>
                <a:cubicBezTo>
                  <a:pt x="2823" y="20949"/>
                  <a:pt x="2843" y="21010"/>
                  <a:pt x="2884" y="21064"/>
                </a:cubicBezTo>
                <a:cubicBezTo>
                  <a:pt x="2942" y="21140"/>
                  <a:pt x="3006" y="21218"/>
                  <a:pt x="3084" y="21272"/>
                </a:cubicBezTo>
                <a:cubicBezTo>
                  <a:pt x="3308" y="21427"/>
                  <a:pt x="3538" y="21571"/>
                  <a:pt x="3771" y="21712"/>
                </a:cubicBezTo>
                <a:cubicBezTo>
                  <a:pt x="3824" y="21746"/>
                  <a:pt x="3892" y="21753"/>
                  <a:pt x="3956" y="21773"/>
                </a:cubicBezTo>
                <a:cubicBezTo>
                  <a:pt x="3910" y="21820"/>
                  <a:pt x="3857" y="21871"/>
                  <a:pt x="3805" y="21925"/>
                </a:cubicBezTo>
                <a:cubicBezTo>
                  <a:pt x="3729" y="22000"/>
                  <a:pt x="3729" y="22070"/>
                  <a:pt x="3824" y="22117"/>
                </a:cubicBezTo>
                <a:cubicBezTo>
                  <a:pt x="3959" y="22185"/>
                  <a:pt x="4104" y="22233"/>
                  <a:pt x="4242" y="22295"/>
                </a:cubicBezTo>
                <a:cubicBezTo>
                  <a:pt x="4354" y="22345"/>
                  <a:pt x="4458" y="22411"/>
                  <a:pt x="4572" y="22457"/>
                </a:cubicBezTo>
                <a:cubicBezTo>
                  <a:pt x="4722" y="22516"/>
                  <a:pt x="4840" y="22619"/>
                  <a:pt x="4977" y="22696"/>
                </a:cubicBezTo>
                <a:cubicBezTo>
                  <a:pt x="5013" y="22717"/>
                  <a:pt x="5062" y="22715"/>
                  <a:pt x="5093" y="22740"/>
                </a:cubicBezTo>
                <a:cubicBezTo>
                  <a:pt x="5117" y="22756"/>
                  <a:pt x="5119" y="22800"/>
                  <a:pt x="5131" y="22832"/>
                </a:cubicBezTo>
                <a:cubicBezTo>
                  <a:pt x="5044" y="22858"/>
                  <a:pt x="5014" y="22923"/>
                  <a:pt x="5013" y="23006"/>
                </a:cubicBezTo>
                <a:cubicBezTo>
                  <a:pt x="5013" y="23013"/>
                  <a:pt x="4994" y="23020"/>
                  <a:pt x="4987" y="23028"/>
                </a:cubicBezTo>
                <a:cubicBezTo>
                  <a:pt x="4959" y="23054"/>
                  <a:pt x="4934" y="23084"/>
                  <a:pt x="4921" y="23125"/>
                </a:cubicBezTo>
                <a:cubicBezTo>
                  <a:pt x="4889" y="23149"/>
                  <a:pt x="4849" y="23168"/>
                  <a:pt x="4826" y="23197"/>
                </a:cubicBezTo>
                <a:cubicBezTo>
                  <a:pt x="4733" y="23316"/>
                  <a:pt x="4639" y="23433"/>
                  <a:pt x="4558" y="23559"/>
                </a:cubicBezTo>
                <a:cubicBezTo>
                  <a:pt x="4458" y="23715"/>
                  <a:pt x="4459" y="23726"/>
                  <a:pt x="4627" y="23820"/>
                </a:cubicBezTo>
                <a:cubicBezTo>
                  <a:pt x="4808" y="23922"/>
                  <a:pt x="4998" y="24005"/>
                  <a:pt x="5191" y="24101"/>
                </a:cubicBezTo>
                <a:cubicBezTo>
                  <a:pt x="5164" y="24241"/>
                  <a:pt x="5168" y="24247"/>
                  <a:pt x="5342" y="24265"/>
                </a:cubicBezTo>
                <a:cubicBezTo>
                  <a:pt x="5424" y="24274"/>
                  <a:pt x="5507" y="24279"/>
                  <a:pt x="5590" y="24279"/>
                </a:cubicBezTo>
                <a:cubicBezTo>
                  <a:pt x="5605" y="24279"/>
                  <a:pt x="5619" y="24279"/>
                  <a:pt x="5633" y="24279"/>
                </a:cubicBezTo>
                <a:cubicBezTo>
                  <a:pt x="5725" y="24277"/>
                  <a:pt x="5815" y="24263"/>
                  <a:pt x="5908" y="24255"/>
                </a:cubicBezTo>
                <a:lnTo>
                  <a:pt x="5908" y="24255"/>
                </a:lnTo>
                <a:cubicBezTo>
                  <a:pt x="5836" y="24350"/>
                  <a:pt x="5762" y="24443"/>
                  <a:pt x="5684" y="24546"/>
                </a:cubicBezTo>
                <a:cubicBezTo>
                  <a:pt x="5708" y="24564"/>
                  <a:pt x="5730" y="24577"/>
                  <a:pt x="5755" y="24595"/>
                </a:cubicBezTo>
                <a:cubicBezTo>
                  <a:pt x="5738" y="24606"/>
                  <a:pt x="5723" y="24616"/>
                  <a:pt x="5673" y="24648"/>
                </a:cubicBezTo>
                <a:cubicBezTo>
                  <a:pt x="5796" y="24689"/>
                  <a:pt x="5890" y="24744"/>
                  <a:pt x="5988" y="24751"/>
                </a:cubicBezTo>
                <a:cubicBezTo>
                  <a:pt x="6413" y="24782"/>
                  <a:pt x="6837" y="24816"/>
                  <a:pt x="7262" y="24818"/>
                </a:cubicBezTo>
                <a:cubicBezTo>
                  <a:pt x="7265" y="24818"/>
                  <a:pt x="7269" y="24818"/>
                  <a:pt x="7273" y="24818"/>
                </a:cubicBezTo>
                <a:cubicBezTo>
                  <a:pt x="7579" y="24818"/>
                  <a:pt x="7885" y="24774"/>
                  <a:pt x="8192" y="24751"/>
                </a:cubicBezTo>
                <a:cubicBezTo>
                  <a:pt x="8243" y="24747"/>
                  <a:pt x="8295" y="24745"/>
                  <a:pt x="8364" y="24741"/>
                </a:cubicBezTo>
                <a:lnTo>
                  <a:pt x="8364" y="24741"/>
                </a:lnTo>
                <a:cubicBezTo>
                  <a:pt x="8214" y="24864"/>
                  <a:pt x="8082" y="24971"/>
                  <a:pt x="7945" y="25083"/>
                </a:cubicBezTo>
                <a:cubicBezTo>
                  <a:pt x="7956" y="25098"/>
                  <a:pt x="7968" y="25114"/>
                  <a:pt x="7971" y="25117"/>
                </a:cubicBezTo>
                <a:lnTo>
                  <a:pt x="7971" y="25117"/>
                </a:lnTo>
                <a:cubicBezTo>
                  <a:pt x="7919" y="25200"/>
                  <a:pt x="7875" y="25272"/>
                  <a:pt x="7827" y="25351"/>
                </a:cubicBezTo>
                <a:cubicBezTo>
                  <a:pt x="7858" y="25359"/>
                  <a:pt x="7888" y="25369"/>
                  <a:pt x="7895" y="25372"/>
                </a:cubicBezTo>
                <a:cubicBezTo>
                  <a:pt x="7773" y="25554"/>
                  <a:pt x="7655" y="25738"/>
                  <a:pt x="7534" y="25919"/>
                </a:cubicBezTo>
                <a:cubicBezTo>
                  <a:pt x="7480" y="25997"/>
                  <a:pt x="7508" y="26040"/>
                  <a:pt x="7580" y="26088"/>
                </a:cubicBezTo>
                <a:cubicBezTo>
                  <a:pt x="7740" y="26193"/>
                  <a:pt x="7925" y="26206"/>
                  <a:pt x="8105" y="26234"/>
                </a:cubicBezTo>
                <a:cubicBezTo>
                  <a:pt x="8183" y="26246"/>
                  <a:pt x="8270" y="26234"/>
                  <a:pt x="8315" y="26326"/>
                </a:cubicBezTo>
                <a:cubicBezTo>
                  <a:pt x="8326" y="26345"/>
                  <a:pt x="8362" y="26355"/>
                  <a:pt x="8388" y="26360"/>
                </a:cubicBezTo>
                <a:cubicBezTo>
                  <a:pt x="8477" y="26378"/>
                  <a:pt x="8567" y="26387"/>
                  <a:pt x="8657" y="26387"/>
                </a:cubicBezTo>
                <a:cubicBezTo>
                  <a:pt x="8780" y="26387"/>
                  <a:pt x="8904" y="26370"/>
                  <a:pt x="9031" y="26336"/>
                </a:cubicBezTo>
                <a:cubicBezTo>
                  <a:pt x="9012" y="26310"/>
                  <a:pt x="9001" y="26293"/>
                  <a:pt x="8981" y="26265"/>
                </a:cubicBezTo>
                <a:lnTo>
                  <a:pt x="8981" y="26265"/>
                </a:lnTo>
                <a:cubicBezTo>
                  <a:pt x="9032" y="26279"/>
                  <a:pt x="9072" y="26289"/>
                  <a:pt x="9116" y="26301"/>
                </a:cubicBezTo>
                <a:cubicBezTo>
                  <a:pt x="9104" y="26373"/>
                  <a:pt x="9090" y="26444"/>
                  <a:pt x="9080" y="26516"/>
                </a:cubicBezTo>
                <a:cubicBezTo>
                  <a:pt x="9067" y="26611"/>
                  <a:pt x="9077" y="26649"/>
                  <a:pt x="9139" y="26649"/>
                </a:cubicBezTo>
                <a:cubicBezTo>
                  <a:pt x="9157" y="26649"/>
                  <a:pt x="9180" y="26645"/>
                  <a:pt x="9209" y="26639"/>
                </a:cubicBezTo>
                <a:cubicBezTo>
                  <a:pt x="9322" y="26614"/>
                  <a:pt x="9433" y="26574"/>
                  <a:pt x="9542" y="26532"/>
                </a:cubicBezTo>
                <a:cubicBezTo>
                  <a:pt x="9870" y="26409"/>
                  <a:pt x="10195" y="26283"/>
                  <a:pt x="10540" y="26150"/>
                </a:cubicBezTo>
                <a:cubicBezTo>
                  <a:pt x="10545" y="26259"/>
                  <a:pt x="10555" y="26347"/>
                  <a:pt x="10551" y="26434"/>
                </a:cubicBezTo>
                <a:cubicBezTo>
                  <a:pt x="10549" y="26510"/>
                  <a:pt x="10575" y="26541"/>
                  <a:pt x="10626" y="26541"/>
                </a:cubicBezTo>
                <a:cubicBezTo>
                  <a:pt x="10640" y="26541"/>
                  <a:pt x="10656" y="26539"/>
                  <a:pt x="10674" y="26534"/>
                </a:cubicBezTo>
                <a:cubicBezTo>
                  <a:pt x="10767" y="26508"/>
                  <a:pt x="10867" y="26490"/>
                  <a:pt x="10951" y="26446"/>
                </a:cubicBezTo>
                <a:cubicBezTo>
                  <a:pt x="11229" y="26297"/>
                  <a:pt x="11487" y="26121"/>
                  <a:pt x="11728" y="25915"/>
                </a:cubicBezTo>
                <a:cubicBezTo>
                  <a:pt x="11976" y="25704"/>
                  <a:pt x="12248" y="25521"/>
                  <a:pt x="12513" y="25328"/>
                </a:cubicBezTo>
                <a:cubicBezTo>
                  <a:pt x="12766" y="25146"/>
                  <a:pt x="13024" y="24968"/>
                  <a:pt x="13278" y="24788"/>
                </a:cubicBezTo>
                <a:cubicBezTo>
                  <a:pt x="13304" y="24771"/>
                  <a:pt x="13329" y="24755"/>
                  <a:pt x="13375" y="24751"/>
                </a:cubicBezTo>
                <a:lnTo>
                  <a:pt x="13375" y="24751"/>
                </a:lnTo>
                <a:cubicBezTo>
                  <a:pt x="12942" y="25483"/>
                  <a:pt x="12498" y="26208"/>
                  <a:pt x="12079" y="26949"/>
                </a:cubicBezTo>
                <a:cubicBezTo>
                  <a:pt x="11665" y="27686"/>
                  <a:pt x="11265" y="28432"/>
                  <a:pt x="10875" y="29181"/>
                </a:cubicBezTo>
                <a:cubicBezTo>
                  <a:pt x="10482" y="29937"/>
                  <a:pt x="10144" y="30719"/>
                  <a:pt x="9788" y="31483"/>
                </a:cubicBezTo>
                <a:cubicBezTo>
                  <a:pt x="9952" y="31553"/>
                  <a:pt x="10090" y="31613"/>
                  <a:pt x="10229" y="31669"/>
                </a:cubicBezTo>
                <a:cubicBezTo>
                  <a:pt x="10241" y="31674"/>
                  <a:pt x="10258" y="31677"/>
                  <a:pt x="10274" y="31677"/>
                </a:cubicBezTo>
                <a:cubicBezTo>
                  <a:pt x="10287" y="31677"/>
                  <a:pt x="10300" y="31675"/>
                  <a:pt x="10306" y="31669"/>
                </a:cubicBezTo>
                <a:cubicBezTo>
                  <a:pt x="10401" y="31577"/>
                  <a:pt x="10519" y="31493"/>
                  <a:pt x="10577" y="31378"/>
                </a:cubicBezTo>
                <a:cubicBezTo>
                  <a:pt x="10754" y="31031"/>
                  <a:pt x="10895" y="30666"/>
                  <a:pt x="11069" y="30316"/>
                </a:cubicBezTo>
                <a:cubicBezTo>
                  <a:pt x="11475" y="29497"/>
                  <a:pt x="11884" y="28680"/>
                  <a:pt x="12305" y="27870"/>
                </a:cubicBezTo>
                <a:cubicBezTo>
                  <a:pt x="12612" y="27281"/>
                  <a:pt x="12938" y="26704"/>
                  <a:pt x="13257" y="26121"/>
                </a:cubicBezTo>
                <a:cubicBezTo>
                  <a:pt x="13283" y="26074"/>
                  <a:pt x="13318" y="26035"/>
                  <a:pt x="13368" y="26004"/>
                </a:cubicBezTo>
                <a:lnTo>
                  <a:pt x="13368" y="26004"/>
                </a:lnTo>
                <a:cubicBezTo>
                  <a:pt x="13318" y="26119"/>
                  <a:pt x="13250" y="26231"/>
                  <a:pt x="13220" y="26351"/>
                </a:cubicBezTo>
                <a:cubicBezTo>
                  <a:pt x="13168" y="26560"/>
                  <a:pt x="13138" y="26773"/>
                  <a:pt x="13105" y="26985"/>
                </a:cubicBezTo>
                <a:cubicBezTo>
                  <a:pt x="13101" y="27008"/>
                  <a:pt x="13132" y="27038"/>
                  <a:pt x="13141" y="27054"/>
                </a:cubicBezTo>
                <a:cubicBezTo>
                  <a:pt x="13137" y="27106"/>
                  <a:pt x="13131" y="27154"/>
                  <a:pt x="13131" y="27200"/>
                </a:cubicBezTo>
                <a:cubicBezTo>
                  <a:pt x="13129" y="27306"/>
                  <a:pt x="13129" y="27341"/>
                  <a:pt x="13171" y="27341"/>
                </a:cubicBezTo>
                <a:cubicBezTo>
                  <a:pt x="13194" y="27341"/>
                  <a:pt x="13228" y="27331"/>
                  <a:pt x="13282" y="27316"/>
                </a:cubicBezTo>
                <a:cubicBezTo>
                  <a:pt x="13411" y="27278"/>
                  <a:pt x="13540" y="27251"/>
                  <a:pt x="13664" y="27221"/>
                </a:cubicBezTo>
                <a:lnTo>
                  <a:pt x="13664" y="27221"/>
                </a:lnTo>
                <a:cubicBezTo>
                  <a:pt x="13535" y="27434"/>
                  <a:pt x="13621" y="27672"/>
                  <a:pt x="13652" y="27906"/>
                </a:cubicBezTo>
                <a:cubicBezTo>
                  <a:pt x="13674" y="28074"/>
                  <a:pt x="13712" y="28243"/>
                  <a:pt x="13746" y="28410"/>
                </a:cubicBezTo>
                <a:cubicBezTo>
                  <a:pt x="13777" y="28554"/>
                  <a:pt x="13813" y="28618"/>
                  <a:pt x="13890" y="28618"/>
                </a:cubicBezTo>
                <a:cubicBezTo>
                  <a:pt x="13937" y="28618"/>
                  <a:pt x="13999" y="28595"/>
                  <a:pt x="14084" y="28551"/>
                </a:cubicBezTo>
                <a:cubicBezTo>
                  <a:pt x="14152" y="28744"/>
                  <a:pt x="14208" y="28944"/>
                  <a:pt x="14289" y="29132"/>
                </a:cubicBezTo>
                <a:cubicBezTo>
                  <a:pt x="14365" y="29308"/>
                  <a:pt x="14468" y="29474"/>
                  <a:pt x="14557" y="29647"/>
                </a:cubicBezTo>
                <a:cubicBezTo>
                  <a:pt x="14578" y="29686"/>
                  <a:pt x="14602" y="29703"/>
                  <a:pt x="14628" y="29703"/>
                </a:cubicBezTo>
                <a:cubicBezTo>
                  <a:pt x="14650" y="29703"/>
                  <a:pt x="14674" y="29690"/>
                  <a:pt x="14697" y="29667"/>
                </a:cubicBezTo>
                <a:cubicBezTo>
                  <a:pt x="14780" y="29582"/>
                  <a:pt x="14865" y="29495"/>
                  <a:pt x="14936" y="29400"/>
                </a:cubicBezTo>
                <a:cubicBezTo>
                  <a:pt x="15060" y="29233"/>
                  <a:pt x="15159" y="29048"/>
                  <a:pt x="15292" y="28892"/>
                </a:cubicBezTo>
                <a:cubicBezTo>
                  <a:pt x="15384" y="28785"/>
                  <a:pt x="15521" y="28722"/>
                  <a:pt x="15585" y="28583"/>
                </a:cubicBezTo>
                <a:cubicBezTo>
                  <a:pt x="15629" y="28484"/>
                  <a:pt x="15683" y="28388"/>
                  <a:pt x="15736" y="28285"/>
                </a:cubicBezTo>
                <a:cubicBezTo>
                  <a:pt x="16006" y="28646"/>
                  <a:pt x="16300" y="28993"/>
                  <a:pt x="16444" y="29470"/>
                </a:cubicBezTo>
                <a:cubicBezTo>
                  <a:pt x="16486" y="29387"/>
                  <a:pt x="16508" y="29343"/>
                  <a:pt x="16541" y="29279"/>
                </a:cubicBezTo>
                <a:cubicBezTo>
                  <a:pt x="16555" y="29329"/>
                  <a:pt x="16572" y="29356"/>
                  <a:pt x="16569" y="29384"/>
                </a:cubicBezTo>
                <a:cubicBezTo>
                  <a:pt x="16564" y="29439"/>
                  <a:pt x="16557" y="29484"/>
                  <a:pt x="16632" y="29499"/>
                </a:cubicBezTo>
                <a:cubicBezTo>
                  <a:pt x="16653" y="29504"/>
                  <a:pt x="16672" y="29554"/>
                  <a:pt x="16678" y="29585"/>
                </a:cubicBezTo>
                <a:cubicBezTo>
                  <a:pt x="16717" y="29771"/>
                  <a:pt x="16833" y="29914"/>
                  <a:pt x="16963" y="30036"/>
                </a:cubicBezTo>
                <a:cubicBezTo>
                  <a:pt x="17058" y="30125"/>
                  <a:pt x="17135" y="30228"/>
                  <a:pt x="17228" y="30317"/>
                </a:cubicBezTo>
                <a:cubicBezTo>
                  <a:pt x="17266" y="30354"/>
                  <a:pt x="17294" y="30373"/>
                  <a:pt x="17319" y="30373"/>
                </a:cubicBezTo>
                <a:cubicBezTo>
                  <a:pt x="17348" y="30373"/>
                  <a:pt x="17374" y="30347"/>
                  <a:pt x="17407" y="30295"/>
                </a:cubicBezTo>
                <a:cubicBezTo>
                  <a:pt x="17427" y="30263"/>
                  <a:pt x="17452" y="30233"/>
                  <a:pt x="17490" y="30178"/>
                </a:cubicBezTo>
                <a:cubicBezTo>
                  <a:pt x="17561" y="30265"/>
                  <a:pt x="17629" y="30333"/>
                  <a:pt x="17681" y="30413"/>
                </a:cubicBezTo>
                <a:cubicBezTo>
                  <a:pt x="17786" y="30568"/>
                  <a:pt x="17877" y="30733"/>
                  <a:pt x="17980" y="30888"/>
                </a:cubicBezTo>
                <a:cubicBezTo>
                  <a:pt x="18010" y="30935"/>
                  <a:pt x="18045" y="30969"/>
                  <a:pt x="18087" y="30969"/>
                </a:cubicBezTo>
                <a:cubicBezTo>
                  <a:pt x="18114" y="30969"/>
                  <a:pt x="18145" y="30954"/>
                  <a:pt x="18178" y="30919"/>
                </a:cubicBezTo>
                <a:cubicBezTo>
                  <a:pt x="18204" y="30894"/>
                  <a:pt x="18228" y="30881"/>
                  <a:pt x="18253" y="30881"/>
                </a:cubicBezTo>
                <a:cubicBezTo>
                  <a:pt x="18284" y="30881"/>
                  <a:pt x="18314" y="30901"/>
                  <a:pt x="18344" y="30938"/>
                </a:cubicBezTo>
                <a:cubicBezTo>
                  <a:pt x="18457" y="31078"/>
                  <a:pt x="18582" y="31204"/>
                  <a:pt x="18756" y="31274"/>
                </a:cubicBezTo>
                <a:cubicBezTo>
                  <a:pt x="18804" y="31294"/>
                  <a:pt x="18842" y="31306"/>
                  <a:pt x="18875" y="31306"/>
                </a:cubicBezTo>
                <a:cubicBezTo>
                  <a:pt x="18925" y="31306"/>
                  <a:pt x="18962" y="31278"/>
                  <a:pt x="19000" y="31206"/>
                </a:cubicBezTo>
                <a:cubicBezTo>
                  <a:pt x="19114" y="30993"/>
                  <a:pt x="19213" y="30773"/>
                  <a:pt x="19310" y="30552"/>
                </a:cubicBezTo>
                <a:cubicBezTo>
                  <a:pt x="19334" y="30498"/>
                  <a:pt x="19350" y="30461"/>
                  <a:pt x="19383" y="30461"/>
                </a:cubicBezTo>
                <a:cubicBezTo>
                  <a:pt x="19402" y="30461"/>
                  <a:pt x="19427" y="30474"/>
                  <a:pt x="19461" y="30503"/>
                </a:cubicBezTo>
                <a:cubicBezTo>
                  <a:pt x="19549" y="30575"/>
                  <a:pt x="19656" y="30625"/>
                  <a:pt x="19760" y="30674"/>
                </a:cubicBezTo>
                <a:cubicBezTo>
                  <a:pt x="19938" y="30758"/>
                  <a:pt x="20041" y="30916"/>
                  <a:pt x="20166" y="31052"/>
                </a:cubicBezTo>
                <a:cubicBezTo>
                  <a:pt x="20266" y="31159"/>
                  <a:pt x="20372" y="31264"/>
                  <a:pt x="20490" y="31349"/>
                </a:cubicBezTo>
                <a:cubicBezTo>
                  <a:pt x="20538" y="31384"/>
                  <a:pt x="20579" y="31400"/>
                  <a:pt x="20615" y="31400"/>
                </a:cubicBezTo>
                <a:cubicBezTo>
                  <a:pt x="20680" y="31400"/>
                  <a:pt x="20727" y="31346"/>
                  <a:pt x="20756" y="31242"/>
                </a:cubicBezTo>
                <a:cubicBezTo>
                  <a:pt x="20768" y="31199"/>
                  <a:pt x="20781" y="31154"/>
                  <a:pt x="20802" y="31083"/>
                </a:cubicBezTo>
                <a:cubicBezTo>
                  <a:pt x="20909" y="31173"/>
                  <a:pt x="21004" y="31248"/>
                  <a:pt x="21092" y="31331"/>
                </a:cubicBezTo>
                <a:cubicBezTo>
                  <a:pt x="21172" y="31406"/>
                  <a:pt x="21243" y="31489"/>
                  <a:pt x="21322" y="31565"/>
                </a:cubicBezTo>
                <a:cubicBezTo>
                  <a:pt x="21390" y="31633"/>
                  <a:pt x="21438" y="31666"/>
                  <a:pt x="21490" y="31666"/>
                </a:cubicBezTo>
                <a:cubicBezTo>
                  <a:pt x="21542" y="31666"/>
                  <a:pt x="21598" y="31633"/>
                  <a:pt x="21683" y="31566"/>
                </a:cubicBezTo>
                <a:cubicBezTo>
                  <a:pt x="21867" y="31683"/>
                  <a:pt x="22059" y="31801"/>
                  <a:pt x="22252" y="31924"/>
                </a:cubicBezTo>
                <a:cubicBezTo>
                  <a:pt x="22266" y="31934"/>
                  <a:pt x="22284" y="31938"/>
                  <a:pt x="22305" y="31938"/>
                </a:cubicBezTo>
                <a:cubicBezTo>
                  <a:pt x="22382" y="31938"/>
                  <a:pt x="22487" y="31878"/>
                  <a:pt x="22496" y="31808"/>
                </a:cubicBezTo>
                <a:cubicBezTo>
                  <a:pt x="22507" y="31724"/>
                  <a:pt x="22516" y="31638"/>
                  <a:pt x="22530" y="31554"/>
                </a:cubicBezTo>
                <a:cubicBezTo>
                  <a:pt x="22531" y="31540"/>
                  <a:pt x="22543" y="31528"/>
                  <a:pt x="22556" y="31505"/>
                </a:cubicBezTo>
                <a:cubicBezTo>
                  <a:pt x="22592" y="31521"/>
                  <a:pt x="22630" y="31531"/>
                  <a:pt x="22661" y="31552"/>
                </a:cubicBezTo>
                <a:cubicBezTo>
                  <a:pt x="22835" y="31664"/>
                  <a:pt x="23008" y="31778"/>
                  <a:pt x="23181" y="31891"/>
                </a:cubicBezTo>
                <a:cubicBezTo>
                  <a:pt x="23207" y="31907"/>
                  <a:pt x="23234" y="31924"/>
                  <a:pt x="23262" y="31937"/>
                </a:cubicBezTo>
                <a:cubicBezTo>
                  <a:pt x="23305" y="31957"/>
                  <a:pt x="23338" y="31969"/>
                  <a:pt x="23366" y="31969"/>
                </a:cubicBezTo>
                <a:cubicBezTo>
                  <a:pt x="23421" y="31969"/>
                  <a:pt x="23460" y="31926"/>
                  <a:pt x="23525" y="31824"/>
                </a:cubicBezTo>
                <a:cubicBezTo>
                  <a:pt x="23627" y="31876"/>
                  <a:pt x="23731" y="31928"/>
                  <a:pt x="23833" y="31983"/>
                </a:cubicBezTo>
                <a:cubicBezTo>
                  <a:pt x="23939" y="32041"/>
                  <a:pt x="24039" y="32110"/>
                  <a:pt x="24147" y="32163"/>
                </a:cubicBezTo>
                <a:cubicBezTo>
                  <a:pt x="24204" y="32192"/>
                  <a:pt x="24252" y="32207"/>
                  <a:pt x="24293" y="32207"/>
                </a:cubicBezTo>
                <a:cubicBezTo>
                  <a:pt x="24376" y="32207"/>
                  <a:pt x="24432" y="32146"/>
                  <a:pt x="24479" y="32017"/>
                </a:cubicBezTo>
                <a:cubicBezTo>
                  <a:pt x="24517" y="32030"/>
                  <a:pt x="24557" y="32041"/>
                  <a:pt x="24593" y="32058"/>
                </a:cubicBezTo>
                <a:cubicBezTo>
                  <a:pt x="24745" y="32130"/>
                  <a:pt x="24896" y="32202"/>
                  <a:pt x="25045" y="32275"/>
                </a:cubicBezTo>
                <a:cubicBezTo>
                  <a:pt x="25135" y="32321"/>
                  <a:pt x="25225" y="32367"/>
                  <a:pt x="25314" y="32415"/>
                </a:cubicBezTo>
                <a:cubicBezTo>
                  <a:pt x="25371" y="32448"/>
                  <a:pt x="25422" y="32492"/>
                  <a:pt x="25486" y="32492"/>
                </a:cubicBezTo>
                <a:cubicBezTo>
                  <a:pt x="25509" y="32492"/>
                  <a:pt x="25534" y="32486"/>
                  <a:pt x="25561" y="32473"/>
                </a:cubicBezTo>
                <a:cubicBezTo>
                  <a:pt x="25564" y="32471"/>
                  <a:pt x="25568" y="32471"/>
                  <a:pt x="25572" y="32471"/>
                </a:cubicBezTo>
                <a:cubicBezTo>
                  <a:pt x="25595" y="32471"/>
                  <a:pt x="25631" y="32493"/>
                  <a:pt x="25655" y="32507"/>
                </a:cubicBezTo>
                <a:cubicBezTo>
                  <a:pt x="26015" y="32701"/>
                  <a:pt x="26404" y="32790"/>
                  <a:pt x="26810" y="32820"/>
                </a:cubicBezTo>
                <a:cubicBezTo>
                  <a:pt x="26820" y="32820"/>
                  <a:pt x="26830" y="32821"/>
                  <a:pt x="26841" y="32821"/>
                </a:cubicBezTo>
                <a:cubicBezTo>
                  <a:pt x="26857" y="32821"/>
                  <a:pt x="26874" y="32820"/>
                  <a:pt x="26890" y="32817"/>
                </a:cubicBezTo>
                <a:cubicBezTo>
                  <a:pt x="27022" y="32792"/>
                  <a:pt x="27046" y="32742"/>
                  <a:pt x="26964" y="32640"/>
                </a:cubicBezTo>
                <a:cubicBezTo>
                  <a:pt x="26879" y="32534"/>
                  <a:pt x="26782" y="32437"/>
                  <a:pt x="26688" y="32338"/>
                </a:cubicBezTo>
                <a:cubicBezTo>
                  <a:pt x="26552" y="32194"/>
                  <a:pt x="26414" y="32053"/>
                  <a:pt x="26276" y="31909"/>
                </a:cubicBezTo>
                <a:cubicBezTo>
                  <a:pt x="26260" y="31892"/>
                  <a:pt x="26239" y="31861"/>
                  <a:pt x="26245" y="31850"/>
                </a:cubicBezTo>
                <a:cubicBezTo>
                  <a:pt x="26309" y="31741"/>
                  <a:pt x="26224" y="31685"/>
                  <a:pt x="26167" y="31621"/>
                </a:cubicBezTo>
                <a:cubicBezTo>
                  <a:pt x="25966" y="31400"/>
                  <a:pt x="25763" y="31181"/>
                  <a:pt x="25571" y="30970"/>
                </a:cubicBezTo>
                <a:cubicBezTo>
                  <a:pt x="25577" y="30943"/>
                  <a:pt x="25577" y="30938"/>
                  <a:pt x="25580" y="30935"/>
                </a:cubicBezTo>
                <a:cubicBezTo>
                  <a:pt x="25752" y="30795"/>
                  <a:pt x="25761" y="30746"/>
                  <a:pt x="25645" y="30542"/>
                </a:cubicBezTo>
                <a:cubicBezTo>
                  <a:pt x="25549" y="30372"/>
                  <a:pt x="25447" y="30207"/>
                  <a:pt x="25354" y="30036"/>
                </a:cubicBezTo>
                <a:cubicBezTo>
                  <a:pt x="25334" y="30001"/>
                  <a:pt x="25346" y="29951"/>
                  <a:pt x="25340" y="29909"/>
                </a:cubicBezTo>
                <a:cubicBezTo>
                  <a:pt x="25335" y="29862"/>
                  <a:pt x="25336" y="29807"/>
                  <a:pt x="25314" y="29769"/>
                </a:cubicBezTo>
                <a:cubicBezTo>
                  <a:pt x="25225" y="29618"/>
                  <a:pt x="25125" y="29473"/>
                  <a:pt x="25026" y="29316"/>
                </a:cubicBezTo>
                <a:cubicBezTo>
                  <a:pt x="25135" y="29256"/>
                  <a:pt x="25248" y="29191"/>
                  <a:pt x="25362" y="29129"/>
                </a:cubicBezTo>
                <a:cubicBezTo>
                  <a:pt x="25431" y="29092"/>
                  <a:pt x="25500" y="29055"/>
                  <a:pt x="25571" y="29023"/>
                </a:cubicBezTo>
                <a:cubicBezTo>
                  <a:pt x="25666" y="28979"/>
                  <a:pt x="25674" y="28912"/>
                  <a:pt x="25622" y="28834"/>
                </a:cubicBezTo>
                <a:cubicBezTo>
                  <a:pt x="25577" y="28766"/>
                  <a:pt x="25527" y="28701"/>
                  <a:pt x="25474" y="28638"/>
                </a:cubicBezTo>
                <a:cubicBezTo>
                  <a:pt x="25288" y="28413"/>
                  <a:pt x="25099" y="28191"/>
                  <a:pt x="24912" y="27966"/>
                </a:cubicBezTo>
                <a:cubicBezTo>
                  <a:pt x="24899" y="27953"/>
                  <a:pt x="24893" y="27934"/>
                  <a:pt x="24884" y="27919"/>
                </a:cubicBezTo>
                <a:cubicBezTo>
                  <a:pt x="24991" y="27806"/>
                  <a:pt x="24995" y="27744"/>
                  <a:pt x="24871" y="27641"/>
                </a:cubicBezTo>
                <a:cubicBezTo>
                  <a:pt x="24760" y="27550"/>
                  <a:pt x="24639" y="27471"/>
                  <a:pt x="24517" y="27393"/>
                </a:cubicBezTo>
                <a:cubicBezTo>
                  <a:pt x="24234" y="27209"/>
                  <a:pt x="24050" y="26926"/>
                  <a:pt x="23816" y="26695"/>
                </a:cubicBezTo>
                <a:cubicBezTo>
                  <a:pt x="23716" y="26597"/>
                  <a:pt x="23605" y="26515"/>
                  <a:pt x="23498" y="26423"/>
                </a:cubicBezTo>
                <a:cubicBezTo>
                  <a:pt x="23500" y="26421"/>
                  <a:pt x="23503" y="26410"/>
                  <a:pt x="23507" y="26408"/>
                </a:cubicBezTo>
                <a:cubicBezTo>
                  <a:pt x="23802" y="26360"/>
                  <a:pt x="24097" y="26296"/>
                  <a:pt x="24394" y="26271"/>
                </a:cubicBezTo>
                <a:cubicBezTo>
                  <a:pt x="24482" y="26263"/>
                  <a:pt x="24570" y="26260"/>
                  <a:pt x="24658" y="26260"/>
                </a:cubicBezTo>
                <a:cubicBezTo>
                  <a:pt x="25018" y="26260"/>
                  <a:pt x="25374" y="26319"/>
                  <a:pt x="25726" y="26401"/>
                </a:cubicBezTo>
                <a:cubicBezTo>
                  <a:pt x="25753" y="26408"/>
                  <a:pt x="25782" y="26410"/>
                  <a:pt x="25811" y="26410"/>
                </a:cubicBezTo>
                <a:cubicBezTo>
                  <a:pt x="25829" y="26410"/>
                  <a:pt x="25847" y="26409"/>
                  <a:pt x="25865" y="26408"/>
                </a:cubicBezTo>
                <a:cubicBezTo>
                  <a:pt x="26074" y="26392"/>
                  <a:pt x="26084" y="26379"/>
                  <a:pt x="26053" y="26175"/>
                </a:cubicBezTo>
                <a:cubicBezTo>
                  <a:pt x="26050" y="26165"/>
                  <a:pt x="26054" y="26152"/>
                  <a:pt x="26059" y="26122"/>
                </a:cubicBezTo>
                <a:cubicBezTo>
                  <a:pt x="26182" y="26135"/>
                  <a:pt x="26303" y="26148"/>
                  <a:pt x="26426" y="26163"/>
                </a:cubicBezTo>
                <a:cubicBezTo>
                  <a:pt x="26488" y="26170"/>
                  <a:pt x="26549" y="26180"/>
                  <a:pt x="26611" y="26184"/>
                </a:cubicBezTo>
                <a:cubicBezTo>
                  <a:pt x="26621" y="26185"/>
                  <a:pt x="26631" y="26185"/>
                  <a:pt x="26640" y="26185"/>
                </a:cubicBezTo>
                <a:cubicBezTo>
                  <a:pt x="26722" y="26185"/>
                  <a:pt x="26785" y="26158"/>
                  <a:pt x="26780" y="26042"/>
                </a:cubicBezTo>
                <a:lnTo>
                  <a:pt x="26780" y="26042"/>
                </a:lnTo>
                <a:cubicBezTo>
                  <a:pt x="26892" y="26045"/>
                  <a:pt x="27000" y="26053"/>
                  <a:pt x="27107" y="26053"/>
                </a:cubicBezTo>
                <a:cubicBezTo>
                  <a:pt x="27151" y="26053"/>
                  <a:pt x="27195" y="26051"/>
                  <a:pt x="27239" y="26047"/>
                </a:cubicBezTo>
                <a:cubicBezTo>
                  <a:pt x="27397" y="26034"/>
                  <a:pt x="27554" y="25998"/>
                  <a:pt x="27708" y="25962"/>
                </a:cubicBezTo>
                <a:cubicBezTo>
                  <a:pt x="27804" y="25938"/>
                  <a:pt x="27831" y="25877"/>
                  <a:pt x="27775" y="25785"/>
                </a:cubicBezTo>
                <a:cubicBezTo>
                  <a:pt x="27696" y="25657"/>
                  <a:pt x="27619" y="25526"/>
                  <a:pt x="27531" y="25376"/>
                </a:cubicBezTo>
                <a:cubicBezTo>
                  <a:pt x="27621" y="25352"/>
                  <a:pt x="27704" y="25336"/>
                  <a:pt x="27784" y="25336"/>
                </a:cubicBezTo>
                <a:cubicBezTo>
                  <a:pt x="27835" y="25336"/>
                  <a:pt x="27884" y="25342"/>
                  <a:pt x="27933" y="25356"/>
                </a:cubicBezTo>
                <a:cubicBezTo>
                  <a:pt x="28078" y="25396"/>
                  <a:pt x="28220" y="25453"/>
                  <a:pt x="28364" y="25501"/>
                </a:cubicBezTo>
                <a:cubicBezTo>
                  <a:pt x="28397" y="25511"/>
                  <a:pt x="28431" y="25523"/>
                  <a:pt x="28466" y="25530"/>
                </a:cubicBezTo>
                <a:cubicBezTo>
                  <a:pt x="28497" y="25536"/>
                  <a:pt x="28524" y="25539"/>
                  <a:pt x="28546" y="25539"/>
                </a:cubicBezTo>
                <a:cubicBezTo>
                  <a:pt x="28627" y="25539"/>
                  <a:pt x="28652" y="25495"/>
                  <a:pt x="28648" y="25382"/>
                </a:cubicBezTo>
                <a:cubicBezTo>
                  <a:pt x="28648" y="25372"/>
                  <a:pt x="28657" y="25361"/>
                  <a:pt x="28664" y="25345"/>
                </a:cubicBezTo>
                <a:cubicBezTo>
                  <a:pt x="28766" y="25374"/>
                  <a:pt x="28864" y="25409"/>
                  <a:pt x="28966" y="25429"/>
                </a:cubicBezTo>
                <a:cubicBezTo>
                  <a:pt x="29067" y="25450"/>
                  <a:pt x="29166" y="25461"/>
                  <a:pt x="29265" y="25461"/>
                </a:cubicBezTo>
                <a:cubicBezTo>
                  <a:pt x="29439" y="25461"/>
                  <a:pt x="29610" y="25425"/>
                  <a:pt x="29774" y="25338"/>
                </a:cubicBezTo>
                <a:cubicBezTo>
                  <a:pt x="29869" y="25288"/>
                  <a:pt x="29907" y="25228"/>
                  <a:pt x="29850" y="25124"/>
                </a:cubicBezTo>
                <a:cubicBezTo>
                  <a:pt x="29811" y="25053"/>
                  <a:pt x="29788" y="24972"/>
                  <a:pt x="29753" y="24883"/>
                </a:cubicBezTo>
                <a:lnTo>
                  <a:pt x="29753" y="24883"/>
                </a:lnTo>
                <a:cubicBezTo>
                  <a:pt x="29823" y="24884"/>
                  <a:pt x="29886" y="24890"/>
                  <a:pt x="29946" y="24890"/>
                </a:cubicBezTo>
                <a:cubicBezTo>
                  <a:pt x="29959" y="24890"/>
                  <a:pt x="29971" y="24889"/>
                  <a:pt x="29984" y="24889"/>
                </a:cubicBezTo>
                <a:cubicBezTo>
                  <a:pt x="30181" y="24882"/>
                  <a:pt x="30381" y="24884"/>
                  <a:pt x="30576" y="24854"/>
                </a:cubicBezTo>
                <a:cubicBezTo>
                  <a:pt x="30843" y="24815"/>
                  <a:pt x="30856" y="24775"/>
                  <a:pt x="30731" y="24530"/>
                </a:cubicBezTo>
                <a:cubicBezTo>
                  <a:pt x="30799" y="24519"/>
                  <a:pt x="30863" y="24507"/>
                  <a:pt x="30926" y="24495"/>
                </a:cubicBezTo>
                <a:cubicBezTo>
                  <a:pt x="31014" y="24480"/>
                  <a:pt x="31103" y="24469"/>
                  <a:pt x="31190" y="24447"/>
                </a:cubicBezTo>
                <a:cubicBezTo>
                  <a:pt x="31290" y="24418"/>
                  <a:pt x="31376" y="24369"/>
                  <a:pt x="31328" y="24240"/>
                </a:cubicBezTo>
                <a:cubicBezTo>
                  <a:pt x="31419" y="24193"/>
                  <a:pt x="31510" y="24156"/>
                  <a:pt x="31591" y="24105"/>
                </a:cubicBezTo>
                <a:cubicBezTo>
                  <a:pt x="31702" y="24035"/>
                  <a:pt x="31702" y="23987"/>
                  <a:pt x="31611" y="23895"/>
                </a:cubicBezTo>
                <a:cubicBezTo>
                  <a:pt x="31497" y="23779"/>
                  <a:pt x="31384" y="23660"/>
                  <a:pt x="31272" y="23542"/>
                </a:cubicBezTo>
                <a:cubicBezTo>
                  <a:pt x="31258" y="23527"/>
                  <a:pt x="31244" y="23500"/>
                  <a:pt x="31246" y="23482"/>
                </a:cubicBezTo>
                <a:cubicBezTo>
                  <a:pt x="31294" y="23208"/>
                  <a:pt x="31153" y="22979"/>
                  <a:pt x="31064" y="22742"/>
                </a:cubicBezTo>
                <a:cubicBezTo>
                  <a:pt x="31015" y="22609"/>
                  <a:pt x="30926" y="22491"/>
                  <a:pt x="30866" y="22383"/>
                </a:cubicBezTo>
                <a:cubicBezTo>
                  <a:pt x="31131" y="22277"/>
                  <a:pt x="31399" y="22174"/>
                  <a:pt x="31663" y="22065"/>
                </a:cubicBezTo>
                <a:cubicBezTo>
                  <a:pt x="31736" y="22034"/>
                  <a:pt x="31801" y="21977"/>
                  <a:pt x="31875" y="21951"/>
                </a:cubicBezTo>
                <a:cubicBezTo>
                  <a:pt x="31985" y="21913"/>
                  <a:pt x="32103" y="21900"/>
                  <a:pt x="32211" y="21859"/>
                </a:cubicBezTo>
                <a:cubicBezTo>
                  <a:pt x="32345" y="21808"/>
                  <a:pt x="32480" y="21753"/>
                  <a:pt x="32599" y="21678"/>
                </a:cubicBezTo>
                <a:cubicBezTo>
                  <a:pt x="32723" y="21599"/>
                  <a:pt x="32719" y="21534"/>
                  <a:pt x="32628" y="21417"/>
                </a:cubicBezTo>
                <a:cubicBezTo>
                  <a:pt x="32593" y="21372"/>
                  <a:pt x="32559" y="21326"/>
                  <a:pt x="32521" y="21273"/>
                </a:cubicBezTo>
                <a:cubicBezTo>
                  <a:pt x="32676" y="21190"/>
                  <a:pt x="32825" y="21113"/>
                  <a:pt x="32969" y="21032"/>
                </a:cubicBezTo>
                <a:cubicBezTo>
                  <a:pt x="33195" y="20903"/>
                  <a:pt x="33421" y="20773"/>
                  <a:pt x="33647" y="20642"/>
                </a:cubicBezTo>
                <a:cubicBezTo>
                  <a:pt x="33755" y="20579"/>
                  <a:pt x="33756" y="20557"/>
                  <a:pt x="33660" y="20377"/>
                </a:cubicBezTo>
                <a:cubicBezTo>
                  <a:pt x="33732" y="20312"/>
                  <a:pt x="33813" y="20253"/>
                  <a:pt x="33879" y="20179"/>
                </a:cubicBezTo>
                <a:cubicBezTo>
                  <a:pt x="33972" y="20075"/>
                  <a:pt x="34059" y="19967"/>
                  <a:pt x="34136" y="19853"/>
                </a:cubicBezTo>
                <a:cubicBezTo>
                  <a:pt x="34202" y="19756"/>
                  <a:pt x="34162" y="19682"/>
                  <a:pt x="34072" y="19605"/>
                </a:cubicBezTo>
                <a:cubicBezTo>
                  <a:pt x="33940" y="19492"/>
                  <a:pt x="33825" y="19359"/>
                  <a:pt x="33708" y="19230"/>
                </a:cubicBezTo>
                <a:cubicBezTo>
                  <a:pt x="33652" y="19167"/>
                  <a:pt x="33681" y="19132"/>
                  <a:pt x="33752" y="19090"/>
                </a:cubicBezTo>
                <a:cubicBezTo>
                  <a:pt x="33973" y="18958"/>
                  <a:pt x="34188" y="18815"/>
                  <a:pt x="34403" y="18676"/>
                </a:cubicBezTo>
                <a:cubicBezTo>
                  <a:pt x="34504" y="18610"/>
                  <a:pt x="34601" y="18538"/>
                  <a:pt x="34699" y="18468"/>
                </a:cubicBezTo>
                <a:cubicBezTo>
                  <a:pt x="34764" y="18421"/>
                  <a:pt x="34817" y="18375"/>
                  <a:pt x="34743" y="18288"/>
                </a:cubicBezTo>
                <a:cubicBezTo>
                  <a:pt x="34729" y="18270"/>
                  <a:pt x="34750" y="18201"/>
                  <a:pt x="34775" y="18177"/>
                </a:cubicBezTo>
                <a:cubicBezTo>
                  <a:pt x="34879" y="18078"/>
                  <a:pt x="35002" y="17995"/>
                  <a:pt x="35097" y="17888"/>
                </a:cubicBezTo>
                <a:cubicBezTo>
                  <a:pt x="35185" y="17792"/>
                  <a:pt x="35254" y="17676"/>
                  <a:pt x="35316" y="17560"/>
                </a:cubicBezTo>
                <a:cubicBezTo>
                  <a:pt x="35365" y="17476"/>
                  <a:pt x="35360" y="17387"/>
                  <a:pt x="35252" y="17337"/>
                </a:cubicBezTo>
                <a:cubicBezTo>
                  <a:pt x="35228" y="17327"/>
                  <a:pt x="35211" y="17303"/>
                  <a:pt x="35182" y="17280"/>
                </a:cubicBezTo>
                <a:cubicBezTo>
                  <a:pt x="35284" y="17190"/>
                  <a:pt x="35376" y="17102"/>
                  <a:pt x="35473" y="17020"/>
                </a:cubicBezTo>
                <a:cubicBezTo>
                  <a:pt x="35759" y="16775"/>
                  <a:pt x="36055" y="16539"/>
                  <a:pt x="36335" y="16284"/>
                </a:cubicBezTo>
                <a:cubicBezTo>
                  <a:pt x="36642" y="16010"/>
                  <a:pt x="36973" y="15768"/>
                  <a:pt x="37287" y="15504"/>
                </a:cubicBezTo>
                <a:cubicBezTo>
                  <a:pt x="37363" y="15440"/>
                  <a:pt x="37426" y="15357"/>
                  <a:pt x="37481" y="15275"/>
                </a:cubicBezTo>
                <a:cubicBezTo>
                  <a:pt x="37521" y="15216"/>
                  <a:pt x="37501" y="15164"/>
                  <a:pt x="37429" y="15164"/>
                </a:cubicBezTo>
                <a:cubicBezTo>
                  <a:pt x="37424" y="15164"/>
                  <a:pt x="37419" y="15164"/>
                  <a:pt x="37413" y="15165"/>
                </a:cubicBezTo>
                <a:cubicBezTo>
                  <a:pt x="37283" y="15176"/>
                  <a:pt x="37152" y="15194"/>
                  <a:pt x="37023" y="15216"/>
                </a:cubicBezTo>
                <a:cubicBezTo>
                  <a:pt x="36771" y="15260"/>
                  <a:pt x="36520" y="15316"/>
                  <a:pt x="36266" y="15352"/>
                </a:cubicBezTo>
                <a:cubicBezTo>
                  <a:pt x="36020" y="15387"/>
                  <a:pt x="35772" y="15403"/>
                  <a:pt x="35523" y="15423"/>
                </a:cubicBezTo>
                <a:cubicBezTo>
                  <a:pt x="35402" y="15433"/>
                  <a:pt x="35279" y="15436"/>
                  <a:pt x="35156" y="15443"/>
                </a:cubicBezTo>
                <a:cubicBezTo>
                  <a:pt x="35151" y="15250"/>
                  <a:pt x="35143" y="15232"/>
                  <a:pt x="34975" y="15212"/>
                </a:cubicBezTo>
                <a:cubicBezTo>
                  <a:pt x="34923" y="15206"/>
                  <a:pt x="34870" y="15204"/>
                  <a:pt x="34817" y="15204"/>
                </a:cubicBezTo>
                <a:cubicBezTo>
                  <a:pt x="34742" y="15204"/>
                  <a:pt x="34666" y="15209"/>
                  <a:pt x="34591" y="15217"/>
                </a:cubicBezTo>
                <a:cubicBezTo>
                  <a:pt x="34173" y="15263"/>
                  <a:pt x="33756" y="15315"/>
                  <a:pt x="33337" y="15366"/>
                </a:cubicBezTo>
                <a:cubicBezTo>
                  <a:pt x="33336" y="15366"/>
                  <a:pt x="33335" y="15366"/>
                  <a:pt x="33334" y="15366"/>
                </a:cubicBezTo>
                <a:cubicBezTo>
                  <a:pt x="33325" y="15366"/>
                  <a:pt x="33315" y="15362"/>
                  <a:pt x="33303" y="15360"/>
                </a:cubicBezTo>
                <a:cubicBezTo>
                  <a:pt x="33330" y="15228"/>
                  <a:pt x="33356" y="15099"/>
                  <a:pt x="33381" y="14969"/>
                </a:cubicBezTo>
                <a:cubicBezTo>
                  <a:pt x="33401" y="14869"/>
                  <a:pt x="33350" y="14798"/>
                  <a:pt x="33237" y="14764"/>
                </a:cubicBezTo>
                <a:cubicBezTo>
                  <a:pt x="33182" y="14747"/>
                  <a:pt x="33127" y="14740"/>
                  <a:pt x="33073" y="14740"/>
                </a:cubicBezTo>
                <a:cubicBezTo>
                  <a:pt x="32973" y="14740"/>
                  <a:pt x="32876" y="14764"/>
                  <a:pt x="32779" y="14798"/>
                </a:cubicBezTo>
                <a:cubicBezTo>
                  <a:pt x="32732" y="14815"/>
                  <a:pt x="32685" y="14834"/>
                  <a:pt x="32628" y="14854"/>
                </a:cubicBezTo>
                <a:cubicBezTo>
                  <a:pt x="32614" y="14737"/>
                  <a:pt x="32550" y="14699"/>
                  <a:pt x="32465" y="14699"/>
                </a:cubicBezTo>
                <a:cubicBezTo>
                  <a:pt x="32450" y="14699"/>
                  <a:pt x="32434" y="14700"/>
                  <a:pt x="32418" y="14702"/>
                </a:cubicBezTo>
                <a:cubicBezTo>
                  <a:pt x="32166" y="14734"/>
                  <a:pt x="31914" y="14769"/>
                  <a:pt x="31662" y="14803"/>
                </a:cubicBezTo>
                <a:cubicBezTo>
                  <a:pt x="31657" y="14745"/>
                  <a:pt x="31642" y="14679"/>
                  <a:pt x="31647" y="14616"/>
                </a:cubicBezTo>
                <a:cubicBezTo>
                  <a:pt x="31655" y="14522"/>
                  <a:pt x="31610" y="14472"/>
                  <a:pt x="31533" y="14472"/>
                </a:cubicBezTo>
                <a:cubicBezTo>
                  <a:pt x="31511" y="14472"/>
                  <a:pt x="31487" y="14476"/>
                  <a:pt x="31461" y="14484"/>
                </a:cubicBezTo>
                <a:cubicBezTo>
                  <a:pt x="31294" y="14533"/>
                  <a:pt x="31129" y="14595"/>
                  <a:pt x="30967" y="14661"/>
                </a:cubicBezTo>
                <a:cubicBezTo>
                  <a:pt x="30629" y="14797"/>
                  <a:pt x="30293" y="14939"/>
                  <a:pt x="29956" y="15079"/>
                </a:cubicBezTo>
                <a:cubicBezTo>
                  <a:pt x="29906" y="15099"/>
                  <a:pt x="29857" y="15121"/>
                  <a:pt x="29803" y="15144"/>
                </a:cubicBezTo>
                <a:cubicBezTo>
                  <a:pt x="29802" y="14922"/>
                  <a:pt x="29799" y="14699"/>
                  <a:pt x="29801" y="14478"/>
                </a:cubicBezTo>
                <a:cubicBezTo>
                  <a:pt x="29801" y="14400"/>
                  <a:pt x="29774" y="14362"/>
                  <a:pt x="29696" y="14357"/>
                </a:cubicBezTo>
                <a:cubicBezTo>
                  <a:pt x="29664" y="14355"/>
                  <a:pt x="29634" y="14354"/>
                  <a:pt x="29603" y="14354"/>
                </a:cubicBezTo>
                <a:cubicBezTo>
                  <a:pt x="29405" y="14354"/>
                  <a:pt x="29220" y="14402"/>
                  <a:pt x="29056" y="14527"/>
                </a:cubicBezTo>
                <a:cubicBezTo>
                  <a:pt x="29010" y="14454"/>
                  <a:pt x="28974" y="14420"/>
                  <a:pt x="28929" y="14420"/>
                </a:cubicBezTo>
                <a:cubicBezTo>
                  <a:pt x="28895" y="14420"/>
                  <a:pt x="28855" y="14440"/>
                  <a:pt x="28803" y="14478"/>
                </a:cubicBezTo>
                <a:cubicBezTo>
                  <a:pt x="28646" y="14591"/>
                  <a:pt x="28488" y="14703"/>
                  <a:pt x="28336" y="14811"/>
                </a:cubicBezTo>
                <a:cubicBezTo>
                  <a:pt x="28313" y="14797"/>
                  <a:pt x="28304" y="14795"/>
                  <a:pt x="28302" y="14789"/>
                </a:cubicBezTo>
                <a:cubicBezTo>
                  <a:pt x="28253" y="14681"/>
                  <a:pt x="28226" y="14633"/>
                  <a:pt x="28181" y="14633"/>
                </a:cubicBezTo>
                <a:cubicBezTo>
                  <a:pt x="28146" y="14633"/>
                  <a:pt x="28100" y="14661"/>
                  <a:pt x="28025" y="14712"/>
                </a:cubicBezTo>
                <a:cubicBezTo>
                  <a:pt x="27797" y="14868"/>
                  <a:pt x="27566" y="15020"/>
                  <a:pt x="27343" y="15181"/>
                </a:cubicBezTo>
                <a:cubicBezTo>
                  <a:pt x="27254" y="15247"/>
                  <a:pt x="27183" y="15336"/>
                  <a:pt x="27096" y="15422"/>
                </a:cubicBezTo>
                <a:cubicBezTo>
                  <a:pt x="27077" y="15332"/>
                  <a:pt x="27060" y="15253"/>
                  <a:pt x="27044" y="15176"/>
                </a:cubicBezTo>
                <a:cubicBezTo>
                  <a:pt x="27029" y="15095"/>
                  <a:pt x="26999" y="15052"/>
                  <a:pt x="26949" y="15052"/>
                </a:cubicBezTo>
                <a:cubicBezTo>
                  <a:pt x="26924" y="15052"/>
                  <a:pt x="26893" y="15062"/>
                  <a:pt x="26857" y="15085"/>
                </a:cubicBezTo>
                <a:cubicBezTo>
                  <a:pt x="26684" y="15191"/>
                  <a:pt x="26517" y="15305"/>
                  <a:pt x="26358" y="15427"/>
                </a:cubicBezTo>
                <a:cubicBezTo>
                  <a:pt x="26195" y="15551"/>
                  <a:pt x="26024" y="15639"/>
                  <a:pt x="25829" y="15702"/>
                </a:cubicBezTo>
                <a:cubicBezTo>
                  <a:pt x="25675" y="15751"/>
                  <a:pt x="25527" y="15831"/>
                  <a:pt x="25388" y="15917"/>
                </a:cubicBezTo>
                <a:cubicBezTo>
                  <a:pt x="25284" y="15982"/>
                  <a:pt x="25207" y="16087"/>
                  <a:pt x="25104" y="16157"/>
                </a:cubicBezTo>
                <a:cubicBezTo>
                  <a:pt x="24995" y="16231"/>
                  <a:pt x="24865" y="16273"/>
                  <a:pt x="24754" y="16347"/>
                </a:cubicBezTo>
                <a:cubicBezTo>
                  <a:pt x="24621" y="16435"/>
                  <a:pt x="24507" y="16550"/>
                  <a:pt x="24372" y="16633"/>
                </a:cubicBezTo>
                <a:cubicBezTo>
                  <a:pt x="24151" y="16772"/>
                  <a:pt x="23920" y="16893"/>
                  <a:pt x="23694" y="17026"/>
                </a:cubicBezTo>
                <a:cubicBezTo>
                  <a:pt x="23517" y="17130"/>
                  <a:pt x="23344" y="17239"/>
                  <a:pt x="23169" y="17346"/>
                </a:cubicBezTo>
                <a:cubicBezTo>
                  <a:pt x="23159" y="17338"/>
                  <a:pt x="23150" y="17330"/>
                  <a:pt x="23142" y="17321"/>
                </a:cubicBezTo>
                <a:cubicBezTo>
                  <a:pt x="23251" y="17157"/>
                  <a:pt x="23349" y="16982"/>
                  <a:pt x="23473" y="16829"/>
                </a:cubicBezTo>
                <a:cubicBezTo>
                  <a:pt x="23646" y="16618"/>
                  <a:pt x="23834" y="16418"/>
                  <a:pt x="24023" y="16222"/>
                </a:cubicBezTo>
                <a:cubicBezTo>
                  <a:pt x="24209" y="16029"/>
                  <a:pt x="24398" y="15838"/>
                  <a:pt x="24594" y="15656"/>
                </a:cubicBezTo>
                <a:cubicBezTo>
                  <a:pt x="24821" y="15448"/>
                  <a:pt x="25057" y="15249"/>
                  <a:pt x="25290" y="15048"/>
                </a:cubicBezTo>
                <a:cubicBezTo>
                  <a:pt x="25304" y="15035"/>
                  <a:pt x="25318" y="15021"/>
                  <a:pt x="25330" y="15005"/>
                </a:cubicBezTo>
                <a:cubicBezTo>
                  <a:pt x="25424" y="14894"/>
                  <a:pt x="25419" y="14860"/>
                  <a:pt x="25295" y="14770"/>
                </a:cubicBezTo>
                <a:cubicBezTo>
                  <a:pt x="25341" y="14594"/>
                  <a:pt x="25506" y="14519"/>
                  <a:pt x="25618" y="14399"/>
                </a:cubicBezTo>
                <a:cubicBezTo>
                  <a:pt x="25664" y="14351"/>
                  <a:pt x="25721" y="14315"/>
                  <a:pt x="25772" y="14272"/>
                </a:cubicBezTo>
                <a:cubicBezTo>
                  <a:pt x="25853" y="14203"/>
                  <a:pt x="25897" y="14120"/>
                  <a:pt x="25941" y="14018"/>
                </a:cubicBezTo>
                <a:cubicBezTo>
                  <a:pt x="26009" y="13858"/>
                  <a:pt x="26127" y="13715"/>
                  <a:pt x="26236" y="13575"/>
                </a:cubicBezTo>
                <a:cubicBezTo>
                  <a:pt x="26303" y="13488"/>
                  <a:pt x="26406" y="13427"/>
                  <a:pt x="26476" y="13340"/>
                </a:cubicBezTo>
                <a:cubicBezTo>
                  <a:pt x="26553" y="13242"/>
                  <a:pt x="26533" y="13200"/>
                  <a:pt x="26417" y="13148"/>
                </a:cubicBezTo>
                <a:cubicBezTo>
                  <a:pt x="26368" y="13127"/>
                  <a:pt x="26322" y="13099"/>
                  <a:pt x="26256" y="13066"/>
                </a:cubicBezTo>
                <a:cubicBezTo>
                  <a:pt x="26339" y="12981"/>
                  <a:pt x="26406" y="12906"/>
                  <a:pt x="26481" y="12840"/>
                </a:cubicBezTo>
                <a:cubicBezTo>
                  <a:pt x="26640" y="12701"/>
                  <a:pt x="26800" y="12564"/>
                  <a:pt x="26964" y="12432"/>
                </a:cubicBezTo>
                <a:cubicBezTo>
                  <a:pt x="27051" y="12361"/>
                  <a:pt x="27151" y="12306"/>
                  <a:pt x="27240" y="12237"/>
                </a:cubicBezTo>
                <a:cubicBezTo>
                  <a:pt x="27311" y="12181"/>
                  <a:pt x="27391" y="12125"/>
                  <a:pt x="27306" y="12016"/>
                </a:cubicBezTo>
                <a:cubicBezTo>
                  <a:pt x="27293" y="11998"/>
                  <a:pt x="27321" y="11938"/>
                  <a:pt x="27345" y="11909"/>
                </a:cubicBezTo>
                <a:cubicBezTo>
                  <a:pt x="27481" y="11728"/>
                  <a:pt x="27620" y="11553"/>
                  <a:pt x="27758" y="11372"/>
                </a:cubicBezTo>
                <a:cubicBezTo>
                  <a:pt x="27784" y="11339"/>
                  <a:pt x="27808" y="11298"/>
                  <a:pt x="27819" y="11259"/>
                </a:cubicBezTo>
                <a:cubicBezTo>
                  <a:pt x="27866" y="11105"/>
                  <a:pt x="27865" y="10937"/>
                  <a:pt x="27631" y="10904"/>
                </a:cubicBezTo>
                <a:cubicBezTo>
                  <a:pt x="27600" y="10899"/>
                  <a:pt x="27572" y="10889"/>
                  <a:pt x="27535" y="10880"/>
                </a:cubicBezTo>
                <a:cubicBezTo>
                  <a:pt x="27554" y="10834"/>
                  <a:pt x="27573" y="10797"/>
                  <a:pt x="27589" y="10758"/>
                </a:cubicBezTo>
                <a:cubicBezTo>
                  <a:pt x="27644" y="10613"/>
                  <a:pt x="27721" y="10482"/>
                  <a:pt x="27747" y="10316"/>
                </a:cubicBezTo>
                <a:cubicBezTo>
                  <a:pt x="27772" y="10153"/>
                  <a:pt x="27900" y="10006"/>
                  <a:pt x="27985" y="9852"/>
                </a:cubicBezTo>
                <a:cubicBezTo>
                  <a:pt x="28004" y="9817"/>
                  <a:pt x="28030" y="9788"/>
                  <a:pt x="28047" y="9753"/>
                </a:cubicBezTo>
                <a:cubicBezTo>
                  <a:pt x="28104" y="9642"/>
                  <a:pt x="28094" y="9610"/>
                  <a:pt x="27975" y="9547"/>
                </a:cubicBezTo>
                <a:cubicBezTo>
                  <a:pt x="28045" y="9410"/>
                  <a:pt x="28114" y="9275"/>
                  <a:pt x="28185" y="9138"/>
                </a:cubicBezTo>
                <a:cubicBezTo>
                  <a:pt x="28245" y="9025"/>
                  <a:pt x="28324" y="8917"/>
                  <a:pt x="28360" y="8796"/>
                </a:cubicBezTo>
                <a:cubicBezTo>
                  <a:pt x="28409" y="8633"/>
                  <a:pt x="28387" y="8566"/>
                  <a:pt x="28255" y="8566"/>
                </a:cubicBezTo>
                <a:cubicBezTo>
                  <a:pt x="28238" y="8566"/>
                  <a:pt x="28218" y="8567"/>
                  <a:pt x="28197" y="8570"/>
                </a:cubicBezTo>
                <a:cubicBezTo>
                  <a:pt x="27991" y="8590"/>
                  <a:pt x="27787" y="8618"/>
                  <a:pt x="27582" y="8643"/>
                </a:cubicBezTo>
                <a:cubicBezTo>
                  <a:pt x="27526" y="8651"/>
                  <a:pt x="27468" y="8658"/>
                  <a:pt x="27412" y="8664"/>
                </a:cubicBezTo>
                <a:cubicBezTo>
                  <a:pt x="27391" y="8512"/>
                  <a:pt x="27375" y="8461"/>
                  <a:pt x="27289" y="8461"/>
                </a:cubicBezTo>
                <a:cubicBezTo>
                  <a:pt x="27256" y="8461"/>
                  <a:pt x="27213" y="8469"/>
                  <a:pt x="27154" y="8481"/>
                </a:cubicBezTo>
                <a:cubicBezTo>
                  <a:pt x="26898" y="8534"/>
                  <a:pt x="26645" y="8596"/>
                  <a:pt x="26390" y="8653"/>
                </a:cubicBezTo>
                <a:cubicBezTo>
                  <a:pt x="26360" y="8661"/>
                  <a:pt x="26331" y="8663"/>
                  <a:pt x="26297" y="8670"/>
                </a:cubicBezTo>
                <a:cubicBezTo>
                  <a:pt x="26425" y="8376"/>
                  <a:pt x="26544" y="8088"/>
                  <a:pt x="26673" y="7805"/>
                </a:cubicBezTo>
                <a:cubicBezTo>
                  <a:pt x="26730" y="7680"/>
                  <a:pt x="26801" y="7558"/>
                  <a:pt x="26877" y="7440"/>
                </a:cubicBezTo>
                <a:cubicBezTo>
                  <a:pt x="26965" y="7299"/>
                  <a:pt x="27065" y="7164"/>
                  <a:pt x="27157" y="7023"/>
                </a:cubicBezTo>
                <a:cubicBezTo>
                  <a:pt x="27185" y="6981"/>
                  <a:pt x="27203" y="6933"/>
                  <a:pt x="27219" y="6884"/>
                </a:cubicBezTo>
                <a:cubicBezTo>
                  <a:pt x="27253" y="6791"/>
                  <a:pt x="27244" y="6717"/>
                  <a:pt x="27125" y="6694"/>
                </a:cubicBezTo>
                <a:cubicBezTo>
                  <a:pt x="27091" y="6688"/>
                  <a:pt x="27062" y="6667"/>
                  <a:pt x="27019" y="6648"/>
                </a:cubicBezTo>
                <a:cubicBezTo>
                  <a:pt x="27034" y="6605"/>
                  <a:pt x="27046" y="6563"/>
                  <a:pt x="27063" y="6526"/>
                </a:cubicBezTo>
                <a:cubicBezTo>
                  <a:pt x="27182" y="6262"/>
                  <a:pt x="27304" y="6000"/>
                  <a:pt x="27423" y="5737"/>
                </a:cubicBezTo>
                <a:cubicBezTo>
                  <a:pt x="27438" y="5703"/>
                  <a:pt x="27456" y="5668"/>
                  <a:pt x="27469" y="5631"/>
                </a:cubicBezTo>
                <a:cubicBezTo>
                  <a:pt x="27523" y="5478"/>
                  <a:pt x="27512" y="5453"/>
                  <a:pt x="27367" y="5380"/>
                </a:cubicBezTo>
                <a:cubicBezTo>
                  <a:pt x="27414" y="5174"/>
                  <a:pt x="27466" y="4968"/>
                  <a:pt x="27506" y="4758"/>
                </a:cubicBezTo>
                <a:cubicBezTo>
                  <a:pt x="27525" y="4659"/>
                  <a:pt x="27525" y="4556"/>
                  <a:pt x="27522" y="4455"/>
                </a:cubicBezTo>
                <a:cubicBezTo>
                  <a:pt x="27518" y="4355"/>
                  <a:pt x="27461" y="4315"/>
                  <a:pt x="27368" y="4315"/>
                </a:cubicBezTo>
                <a:cubicBezTo>
                  <a:pt x="27362" y="4315"/>
                  <a:pt x="27355" y="4315"/>
                  <a:pt x="27348" y="4315"/>
                </a:cubicBezTo>
                <a:cubicBezTo>
                  <a:pt x="26952" y="4342"/>
                  <a:pt x="26556" y="4367"/>
                  <a:pt x="26159" y="4391"/>
                </a:cubicBezTo>
                <a:cubicBezTo>
                  <a:pt x="26156" y="4392"/>
                  <a:pt x="26153" y="4392"/>
                  <a:pt x="26150" y="4392"/>
                </a:cubicBezTo>
                <a:cubicBezTo>
                  <a:pt x="26130" y="4392"/>
                  <a:pt x="26111" y="4389"/>
                  <a:pt x="26097" y="4388"/>
                </a:cubicBezTo>
                <a:cubicBezTo>
                  <a:pt x="26156" y="4117"/>
                  <a:pt x="26216" y="3853"/>
                  <a:pt x="26267" y="3587"/>
                </a:cubicBezTo>
                <a:cubicBezTo>
                  <a:pt x="26276" y="3550"/>
                  <a:pt x="26240" y="3504"/>
                  <a:pt x="26224" y="3461"/>
                </a:cubicBezTo>
                <a:cubicBezTo>
                  <a:pt x="26213" y="3429"/>
                  <a:pt x="26188" y="3396"/>
                  <a:pt x="26192" y="3365"/>
                </a:cubicBezTo>
                <a:cubicBezTo>
                  <a:pt x="26210" y="3226"/>
                  <a:pt x="26237" y="3088"/>
                  <a:pt x="26257" y="2949"/>
                </a:cubicBezTo>
                <a:cubicBezTo>
                  <a:pt x="26267" y="2877"/>
                  <a:pt x="26280" y="2803"/>
                  <a:pt x="26277" y="2730"/>
                </a:cubicBezTo>
                <a:cubicBezTo>
                  <a:pt x="26271" y="2532"/>
                  <a:pt x="26225" y="2485"/>
                  <a:pt x="26014" y="2452"/>
                </a:cubicBezTo>
                <a:cubicBezTo>
                  <a:pt x="26084" y="2218"/>
                  <a:pt x="26139" y="1985"/>
                  <a:pt x="26223" y="1761"/>
                </a:cubicBezTo>
                <a:cubicBezTo>
                  <a:pt x="26350" y="1421"/>
                  <a:pt x="26499" y="1091"/>
                  <a:pt x="26632" y="754"/>
                </a:cubicBezTo>
                <a:cubicBezTo>
                  <a:pt x="26688" y="608"/>
                  <a:pt x="26736" y="459"/>
                  <a:pt x="26772" y="308"/>
                </a:cubicBezTo>
                <a:cubicBezTo>
                  <a:pt x="26790" y="232"/>
                  <a:pt x="26785" y="145"/>
                  <a:pt x="26770" y="67"/>
                </a:cubicBezTo>
                <a:cubicBezTo>
                  <a:pt x="26761" y="22"/>
                  <a:pt x="26736" y="0"/>
                  <a:pt x="26707" y="0"/>
                </a:cubicBezTo>
                <a:close/>
              </a:path>
            </a:pathLst>
          </a:custGeom>
          <a:solidFill>
            <a:srgbClr val="689A69">
              <a:alpha val="46666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" name="Google Shape;179;p39"/>
          <p:cNvSpPr/>
          <p:nvPr/>
        </p:nvSpPr>
        <p:spPr>
          <a:xfrm rot="10800000">
            <a:off x="2753150" y="-178025"/>
            <a:ext cx="1065221" cy="931788"/>
          </a:xfrm>
          <a:custGeom>
            <a:avLst/>
            <a:gdLst/>
            <a:ahLst/>
            <a:cxnLst/>
            <a:rect l="l" t="t" r="r" b="b"/>
            <a:pathLst>
              <a:path w="37521" h="32821" extrusionOk="0">
                <a:moveTo>
                  <a:pt x="26707" y="0"/>
                </a:moveTo>
                <a:cubicBezTo>
                  <a:pt x="26685" y="0"/>
                  <a:pt x="26661" y="13"/>
                  <a:pt x="26641" y="39"/>
                </a:cubicBezTo>
                <a:cubicBezTo>
                  <a:pt x="26545" y="161"/>
                  <a:pt x="26394" y="228"/>
                  <a:pt x="26328" y="385"/>
                </a:cubicBezTo>
                <a:cubicBezTo>
                  <a:pt x="26298" y="456"/>
                  <a:pt x="26209" y="499"/>
                  <a:pt x="26148" y="559"/>
                </a:cubicBezTo>
                <a:cubicBezTo>
                  <a:pt x="25798" y="898"/>
                  <a:pt x="25454" y="1240"/>
                  <a:pt x="25100" y="1573"/>
                </a:cubicBezTo>
                <a:cubicBezTo>
                  <a:pt x="25000" y="1667"/>
                  <a:pt x="24872" y="1732"/>
                  <a:pt x="24744" y="1819"/>
                </a:cubicBezTo>
                <a:cubicBezTo>
                  <a:pt x="24724" y="1776"/>
                  <a:pt x="24701" y="1738"/>
                  <a:pt x="24688" y="1696"/>
                </a:cubicBezTo>
                <a:cubicBezTo>
                  <a:pt x="24665" y="1619"/>
                  <a:pt x="24621" y="1584"/>
                  <a:pt x="24562" y="1584"/>
                </a:cubicBezTo>
                <a:cubicBezTo>
                  <a:pt x="24540" y="1584"/>
                  <a:pt x="24516" y="1589"/>
                  <a:pt x="24490" y="1598"/>
                </a:cubicBezTo>
                <a:cubicBezTo>
                  <a:pt x="24413" y="1625"/>
                  <a:pt x="24327" y="1645"/>
                  <a:pt x="24266" y="1694"/>
                </a:cubicBezTo>
                <a:cubicBezTo>
                  <a:pt x="23997" y="1910"/>
                  <a:pt x="23720" y="2118"/>
                  <a:pt x="23515" y="2406"/>
                </a:cubicBezTo>
                <a:cubicBezTo>
                  <a:pt x="23432" y="2524"/>
                  <a:pt x="23308" y="2614"/>
                  <a:pt x="23200" y="2717"/>
                </a:cubicBezTo>
                <a:cubicBezTo>
                  <a:pt x="23090" y="2530"/>
                  <a:pt x="22973" y="2337"/>
                  <a:pt x="22862" y="2141"/>
                </a:cubicBezTo>
                <a:cubicBezTo>
                  <a:pt x="22829" y="2082"/>
                  <a:pt x="22792" y="2054"/>
                  <a:pt x="22740" y="2054"/>
                </a:cubicBezTo>
                <a:cubicBezTo>
                  <a:pt x="22719" y="2054"/>
                  <a:pt x="22696" y="2059"/>
                  <a:pt x="22670" y="2067"/>
                </a:cubicBezTo>
                <a:cubicBezTo>
                  <a:pt x="22500" y="2123"/>
                  <a:pt x="22383" y="2243"/>
                  <a:pt x="22274" y="2376"/>
                </a:cubicBezTo>
                <a:cubicBezTo>
                  <a:pt x="22162" y="2512"/>
                  <a:pt x="22052" y="2651"/>
                  <a:pt x="21943" y="2792"/>
                </a:cubicBezTo>
                <a:cubicBezTo>
                  <a:pt x="21900" y="2846"/>
                  <a:pt x="21866" y="2908"/>
                  <a:pt x="21822" y="2975"/>
                </a:cubicBezTo>
                <a:cubicBezTo>
                  <a:pt x="21796" y="2962"/>
                  <a:pt x="21765" y="2948"/>
                  <a:pt x="21737" y="2932"/>
                </a:cubicBezTo>
                <a:cubicBezTo>
                  <a:pt x="21685" y="2900"/>
                  <a:pt x="21648" y="2884"/>
                  <a:pt x="21616" y="2884"/>
                </a:cubicBezTo>
                <a:cubicBezTo>
                  <a:pt x="21574" y="2884"/>
                  <a:pt x="21543" y="2914"/>
                  <a:pt x="21498" y="2980"/>
                </a:cubicBezTo>
                <a:cubicBezTo>
                  <a:pt x="21370" y="3167"/>
                  <a:pt x="21220" y="3328"/>
                  <a:pt x="21029" y="3455"/>
                </a:cubicBezTo>
                <a:cubicBezTo>
                  <a:pt x="20977" y="3489"/>
                  <a:pt x="20952" y="3565"/>
                  <a:pt x="20916" y="3621"/>
                </a:cubicBezTo>
                <a:cubicBezTo>
                  <a:pt x="20850" y="3555"/>
                  <a:pt x="20782" y="3481"/>
                  <a:pt x="20709" y="3411"/>
                </a:cubicBezTo>
                <a:cubicBezTo>
                  <a:pt x="20679" y="3382"/>
                  <a:pt x="20645" y="3367"/>
                  <a:pt x="20610" y="3367"/>
                </a:cubicBezTo>
                <a:cubicBezTo>
                  <a:pt x="20580" y="3367"/>
                  <a:pt x="20549" y="3378"/>
                  <a:pt x="20520" y="3402"/>
                </a:cubicBezTo>
                <a:cubicBezTo>
                  <a:pt x="20456" y="3456"/>
                  <a:pt x="20393" y="3515"/>
                  <a:pt x="20339" y="3581"/>
                </a:cubicBezTo>
                <a:cubicBezTo>
                  <a:pt x="20221" y="3725"/>
                  <a:pt x="20108" y="3874"/>
                  <a:pt x="19993" y="4021"/>
                </a:cubicBezTo>
                <a:cubicBezTo>
                  <a:pt x="19986" y="4029"/>
                  <a:pt x="19976" y="4039"/>
                  <a:pt x="19973" y="4049"/>
                </a:cubicBezTo>
                <a:cubicBezTo>
                  <a:pt x="19932" y="4168"/>
                  <a:pt x="19885" y="4274"/>
                  <a:pt x="19742" y="4319"/>
                </a:cubicBezTo>
                <a:cubicBezTo>
                  <a:pt x="19697" y="4333"/>
                  <a:pt x="19680" y="4436"/>
                  <a:pt x="19650" y="4500"/>
                </a:cubicBezTo>
                <a:cubicBezTo>
                  <a:pt x="19614" y="4575"/>
                  <a:pt x="19577" y="4651"/>
                  <a:pt x="19532" y="4742"/>
                </a:cubicBezTo>
                <a:cubicBezTo>
                  <a:pt x="19384" y="4508"/>
                  <a:pt x="19256" y="4296"/>
                  <a:pt x="19116" y="4090"/>
                </a:cubicBezTo>
                <a:cubicBezTo>
                  <a:pt x="19095" y="4060"/>
                  <a:pt x="19022" y="4065"/>
                  <a:pt x="18978" y="4057"/>
                </a:cubicBezTo>
                <a:cubicBezTo>
                  <a:pt x="18795" y="3873"/>
                  <a:pt x="18605" y="3683"/>
                  <a:pt x="18414" y="3497"/>
                </a:cubicBezTo>
                <a:cubicBezTo>
                  <a:pt x="18401" y="3485"/>
                  <a:pt x="18377" y="3479"/>
                  <a:pt x="18354" y="3479"/>
                </a:cubicBezTo>
                <a:cubicBezTo>
                  <a:pt x="18341" y="3479"/>
                  <a:pt x="18328" y="3481"/>
                  <a:pt x="18317" y="3484"/>
                </a:cubicBezTo>
                <a:cubicBezTo>
                  <a:pt x="18194" y="3522"/>
                  <a:pt x="18098" y="3591"/>
                  <a:pt x="18034" y="3710"/>
                </a:cubicBezTo>
                <a:cubicBezTo>
                  <a:pt x="17972" y="3828"/>
                  <a:pt x="17884" y="3932"/>
                  <a:pt x="17810" y="4043"/>
                </a:cubicBezTo>
                <a:cubicBezTo>
                  <a:pt x="17773" y="4099"/>
                  <a:pt x="17740" y="4160"/>
                  <a:pt x="17704" y="4219"/>
                </a:cubicBezTo>
                <a:cubicBezTo>
                  <a:pt x="17663" y="4190"/>
                  <a:pt x="17629" y="4175"/>
                  <a:pt x="17599" y="4175"/>
                </a:cubicBezTo>
                <a:cubicBezTo>
                  <a:pt x="17554" y="4175"/>
                  <a:pt x="17518" y="4209"/>
                  <a:pt x="17484" y="4286"/>
                </a:cubicBezTo>
                <a:cubicBezTo>
                  <a:pt x="17370" y="4533"/>
                  <a:pt x="17268" y="4789"/>
                  <a:pt x="17164" y="5031"/>
                </a:cubicBezTo>
                <a:cubicBezTo>
                  <a:pt x="17103" y="4978"/>
                  <a:pt x="17023" y="4906"/>
                  <a:pt x="16944" y="4836"/>
                </a:cubicBezTo>
                <a:cubicBezTo>
                  <a:pt x="16904" y="4800"/>
                  <a:pt x="16864" y="4781"/>
                  <a:pt x="16827" y="4781"/>
                </a:cubicBezTo>
                <a:cubicBezTo>
                  <a:pt x="16787" y="4781"/>
                  <a:pt x="16749" y="4803"/>
                  <a:pt x="16716" y="4851"/>
                </a:cubicBezTo>
                <a:cubicBezTo>
                  <a:pt x="16624" y="4984"/>
                  <a:pt x="16532" y="5122"/>
                  <a:pt x="16471" y="5269"/>
                </a:cubicBezTo>
                <a:cubicBezTo>
                  <a:pt x="16384" y="5484"/>
                  <a:pt x="16321" y="5711"/>
                  <a:pt x="16254" y="5933"/>
                </a:cubicBezTo>
                <a:cubicBezTo>
                  <a:pt x="16233" y="6005"/>
                  <a:pt x="16229" y="6082"/>
                  <a:pt x="16215" y="6163"/>
                </a:cubicBezTo>
                <a:cubicBezTo>
                  <a:pt x="16079" y="6188"/>
                  <a:pt x="16059" y="6215"/>
                  <a:pt x="16056" y="6445"/>
                </a:cubicBezTo>
                <a:cubicBezTo>
                  <a:pt x="16054" y="6610"/>
                  <a:pt x="16068" y="6775"/>
                  <a:pt x="16061" y="6941"/>
                </a:cubicBezTo>
                <a:cubicBezTo>
                  <a:pt x="16055" y="7088"/>
                  <a:pt x="16030" y="7234"/>
                  <a:pt x="16014" y="7382"/>
                </a:cubicBezTo>
                <a:cubicBezTo>
                  <a:pt x="15916" y="7319"/>
                  <a:pt x="15818" y="7258"/>
                  <a:pt x="15723" y="7193"/>
                </a:cubicBezTo>
                <a:cubicBezTo>
                  <a:pt x="15692" y="7172"/>
                  <a:pt x="15662" y="7162"/>
                  <a:pt x="15635" y="7162"/>
                </a:cubicBezTo>
                <a:cubicBezTo>
                  <a:pt x="15593" y="7162"/>
                  <a:pt x="15558" y="7189"/>
                  <a:pt x="15538" y="7242"/>
                </a:cubicBezTo>
                <a:cubicBezTo>
                  <a:pt x="15477" y="7403"/>
                  <a:pt x="15427" y="7571"/>
                  <a:pt x="15377" y="7736"/>
                </a:cubicBezTo>
                <a:cubicBezTo>
                  <a:pt x="15348" y="7835"/>
                  <a:pt x="15314" y="7936"/>
                  <a:pt x="15302" y="8037"/>
                </a:cubicBezTo>
                <a:cubicBezTo>
                  <a:pt x="15267" y="8302"/>
                  <a:pt x="15242" y="8569"/>
                  <a:pt x="15214" y="8837"/>
                </a:cubicBezTo>
                <a:cubicBezTo>
                  <a:pt x="15205" y="8832"/>
                  <a:pt x="15186" y="8813"/>
                  <a:pt x="15168" y="8811"/>
                </a:cubicBezTo>
                <a:cubicBezTo>
                  <a:pt x="15147" y="8808"/>
                  <a:pt x="15123" y="8803"/>
                  <a:pt x="15101" y="8803"/>
                </a:cubicBezTo>
                <a:cubicBezTo>
                  <a:pt x="15085" y="8803"/>
                  <a:pt x="15071" y="8805"/>
                  <a:pt x="15061" y="8813"/>
                </a:cubicBezTo>
                <a:cubicBezTo>
                  <a:pt x="15027" y="8837"/>
                  <a:pt x="14998" y="8881"/>
                  <a:pt x="14990" y="8922"/>
                </a:cubicBezTo>
                <a:cubicBezTo>
                  <a:pt x="14983" y="8966"/>
                  <a:pt x="15000" y="9016"/>
                  <a:pt x="15008" y="9063"/>
                </a:cubicBezTo>
                <a:cubicBezTo>
                  <a:pt x="15047" y="9287"/>
                  <a:pt x="15004" y="9503"/>
                  <a:pt x="14950" y="9723"/>
                </a:cubicBezTo>
                <a:cubicBezTo>
                  <a:pt x="14886" y="9980"/>
                  <a:pt x="14854" y="10246"/>
                  <a:pt x="14794" y="10504"/>
                </a:cubicBezTo>
                <a:cubicBezTo>
                  <a:pt x="14778" y="10576"/>
                  <a:pt x="14729" y="10635"/>
                  <a:pt x="14840" y="10663"/>
                </a:cubicBezTo>
                <a:cubicBezTo>
                  <a:pt x="14739" y="10740"/>
                  <a:pt x="14711" y="10861"/>
                  <a:pt x="14757" y="10976"/>
                </a:cubicBezTo>
                <a:cubicBezTo>
                  <a:pt x="14769" y="11005"/>
                  <a:pt x="14759" y="11045"/>
                  <a:pt x="14756" y="11080"/>
                </a:cubicBezTo>
                <a:cubicBezTo>
                  <a:pt x="14744" y="11187"/>
                  <a:pt x="14727" y="11292"/>
                  <a:pt x="14720" y="11399"/>
                </a:cubicBezTo>
                <a:cubicBezTo>
                  <a:pt x="14713" y="11489"/>
                  <a:pt x="14717" y="11580"/>
                  <a:pt x="14723" y="11667"/>
                </a:cubicBezTo>
                <a:cubicBezTo>
                  <a:pt x="14716" y="11725"/>
                  <a:pt x="14691" y="11790"/>
                  <a:pt x="14707" y="11844"/>
                </a:cubicBezTo>
                <a:cubicBezTo>
                  <a:pt x="14723" y="11903"/>
                  <a:pt x="14558" y="11944"/>
                  <a:pt x="14667" y="11982"/>
                </a:cubicBezTo>
                <a:cubicBezTo>
                  <a:pt x="14664" y="12046"/>
                  <a:pt x="14677" y="12113"/>
                  <a:pt x="14653" y="12132"/>
                </a:cubicBezTo>
                <a:cubicBezTo>
                  <a:pt x="14569" y="12198"/>
                  <a:pt x="14605" y="12291"/>
                  <a:pt x="14577" y="12367"/>
                </a:cubicBezTo>
                <a:cubicBezTo>
                  <a:pt x="14501" y="12576"/>
                  <a:pt x="14412" y="12779"/>
                  <a:pt x="14326" y="12984"/>
                </a:cubicBezTo>
                <a:cubicBezTo>
                  <a:pt x="14311" y="13021"/>
                  <a:pt x="14289" y="13057"/>
                  <a:pt x="14245" y="13091"/>
                </a:cubicBezTo>
                <a:cubicBezTo>
                  <a:pt x="14223" y="12934"/>
                  <a:pt x="14202" y="12779"/>
                  <a:pt x="14181" y="12624"/>
                </a:cubicBezTo>
                <a:cubicBezTo>
                  <a:pt x="14150" y="12394"/>
                  <a:pt x="14121" y="12167"/>
                  <a:pt x="14093" y="11939"/>
                </a:cubicBezTo>
                <a:cubicBezTo>
                  <a:pt x="14072" y="11777"/>
                  <a:pt x="14063" y="11612"/>
                  <a:pt x="14029" y="11453"/>
                </a:cubicBezTo>
                <a:cubicBezTo>
                  <a:pt x="13962" y="11137"/>
                  <a:pt x="13872" y="10825"/>
                  <a:pt x="13812" y="10508"/>
                </a:cubicBezTo>
                <a:cubicBezTo>
                  <a:pt x="13764" y="10259"/>
                  <a:pt x="13747" y="10006"/>
                  <a:pt x="13716" y="9754"/>
                </a:cubicBezTo>
                <a:cubicBezTo>
                  <a:pt x="13709" y="9685"/>
                  <a:pt x="13704" y="9614"/>
                  <a:pt x="13684" y="9547"/>
                </a:cubicBezTo>
                <a:cubicBezTo>
                  <a:pt x="13675" y="9515"/>
                  <a:pt x="13636" y="9491"/>
                  <a:pt x="13596" y="9471"/>
                </a:cubicBezTo>
                <a:cubicBezTo>
                  <a:pt x="13567" y="9212"/>
                  <a:pt x="13469" y="8967"/>
                  <a:pt x="13358" y="8725"/>
                </a:cubicBezTo>
                <a:cubicBezTo>
                  <a:pt x="13315" y="8636"/>
                  <a:pt x="13298" y="8533"/>
                  <a:pt x="13272" y="8435"/>
                </a:cubicBezTo>
                <a:cubicBezTo>
                  <a:pt x="13263" y="8407"/>
                  <a:pt x="13263" y="8380"/>
                  <a:pt x="13257" y="8354"/>
                </a:cubicBezTo>
                <a:cubicBezTo>
                  <a:pt x="13229" y="8227"/>
                  <a:pt x="13189" y="8167"/>
                  <a:pt x="13125" y="8167"/>
                </a:cubicBezTo>
                <a:cubicBezTo>
                  <a:pt x="13085" y="8167"/>
                  <a:pt x="13036" y="8190"/>
                  <a:pt x="12973" y="8234"/>
                </a:cubicBezTo>
                <a:cubicBezTo>
                  <a:pt x="12955" y="8247"/>
                  <a:pt x="12937" y="8261"/>
                  <a:pt x="12929" y="8267"/>
                </a:cubicBezTo>
                <a:cubicBezTo>
                  <a:pt x="12833" y="7999"/>
                  <a:pt x="12723" y="7736"/>
                  <a:pt x="12648" y="7465"/>
                </a:cubicBezTo>
                <a:cubicBezTo>
                  <a:pt x="12593" y="7268"/>
                  <a:pt x="12579" y="7058"/>
                  <a:pt x="12548" y="6854"/>
                </a:cubicBezTo>
                <a:cubicBezTo>
                  <a:pt x="12542" y="6811"/>
                  <a:pt x="12542" y="6768"/>
                  <a:pt x="12533" y="6727"/>
                </a:cubicBezTo>
                <a:cubicBezTo>
                  <a:pt x="12503" y="6589"/>
                  <a:pt x="12476" y="6537"/>
                  <a:pt x="12399" y="6537"/>
                </a:cubicBezTo>
                <a:cubicBezTo>
                  <a:pt x="12366" y="6537"/>
                  <a:pt x="12323" y="6547"/>
                  <a:pt x="12267" y="6563"/>
                </a:cubicBezTo>
                <a:cubicBezTo>
                  <a:pt x="12219" y="6277"/>
                  <a:pt x="12051" y="6053"/>
                  <a:pt x="11884" y="5832"/>
                </a:cubicBezTo>
                <a:cubicBezTo>
                  <a:pt x="11818" y="5745"/>
                  <a:pt x="11755" y="5704"/>
                  <a:pt x="11685" y="5704"/>
                </a:cubicBezTo>
                <a:cubicBezTo>
                  <a:pt x="11627" y="5704"/>
                  <a:pt x="11565" y="5732"/>
                  <a:pt x="11494" y="5786"/>
                </a:cubicBezTo>
                <a:cubicBezTo>
                  <a:pt x="11406" y="5850"/>
                  <a:pt x="11317" y="5911"/>
                  <a:pt x="11234" y="5983"/>
                </a:cubicBezTo>
                <a:cubicBezTo>
                  <a:pt x="11169" y="6041"/>
                  <a:pt x="11115" y="6111"/>
                  <a:pt x="11055" y="6175"/>
                </a:cubicBezTo>
                <a:cubicBezTo>
                  <a:pt x="10986" y="5859"/>
                  <a:pt x="10762" y="5614"/>
                  <a:pt x="10608" y="5333"/>
                </a:cubicBezTo>
                <a:cubicBezTo>
                  <a:pt x="10495" y="5128"/>
                  <a:pt x="10401" y="4913"/>
                  <a:pt x="10300" y="4702"/>
                </a:cubicBezTo>
                <a:cubicBezTo>
                  <a:pt x="10226" y="4546"/>
                  <a:pt x="10182" y="4474"/>
                  <a:pt x="10114" y="4474"/>
                </a:cubicBezTo>
                <a:cubicBezTo>
                  <a:pt x="10061" y="4474"/>
                  <a:pt x="9993" y="4516"/>
                  <a:pt x="9886" y="4594"/>
                </a:cubicBezTo>
                <a:cubicBezTo>
                  <a:pt x="9775" y="4403"/>
                  <a:pt x="9664" y="4213"/>
                  <a:pt x="9559" y="4021"/>
                </a:cubicBezTo>
                <a:cubicBezTo>
                  <a:pt x="9506" y="3922"/>
                  <a:pt x="9480" y="3882"/>
                  <a:pt x="9437" y="3882"/>
                </a:cubicBezTo>
                <a:cubicBezTo>
                  <a:pt x="9412" y="3882"/>
                  <a:pt x="9381" y="3896"/>
                  <a:pt x="9336" y="3918"/>
                </a:cubicBezTo>
                <a:cubicBezTo>
                  <a:pt x="9181" y="3709"/>
                  <a:pt x="9035" y="3497"/>
                  <a:pt x="8870" y="3303"/>
                </a:cubicBezTo>
                <a:cubicBezTo>
                  <a:pt x="8829" y="3254"/>
                  <a:pt x="8795" y="3232"/>
                  <a:pt x="8759" y="3232"/>
                </a:cubicBezTo>
                <a:cubicBezTo>
                  <a:pt x="8715" y="3232"/>
                  <a:pt x="8669" y="3266"/>
                  <a:pt x="8610" y="3328"/>
                </a:cubicBezTo>
                <a:cubicBezTo>
                  <a:pt x="8515" y="3424"/>
                  <a:pt x="8415" y="3513"/>
                  <a:pt x="8313" y="3611"/>
                </a:cubicBezTo>
                <a:cubicBezTo>
                  <a:pt x="8150" y="3351"/>
                  <a:pt x="7979" y="3082"/>
                  <a:pt x="7805" y="2805"/>
                </a:cubicBezTo>
                <a:cubicBezTo>
                  <a:pt x="7778" y="2826"/>
                  <a:pt x="7752" y="2845"/>
                  <a:pt x="7738" y="2855"/>
                </a:cubicBezTo>
                <a:cubicBezTo>
                  <a:pt x="7515" y="2653"/>
                  <a:pt x="7411" y="2340"/>
                  <a:pt x="7114" y="2207"/>
                </a:cubicBezTo>
                <a:cubicBezTo>
                  <a:pt x="7073" y="2189"/>
                  <a:pt x="7049" y="2179"/>
                  <a:pt x="7031" y="2179"/>
                </a:cubicBezTo>
                <a:cubicBezTo>
                  <a:pt x="7007" y="2179"/>
                  <a:pt x="6994" y="2198"/>
                  <a:pt x="6964" y="2244"/>
                </a:cubicBezTo>
                <a:cubicBezTo>
                  <a:pt x="6755" y="1978"/>
                  <a:pt x="6543" y="1712"/>
                  <a:pt x="6336" y="1441"/>
                </a:cubicBezTo>
                <a:cubicBezTo>
                  <a:pt x="6218" y="1285"/>
                  <a:pt x="6112" y="1121"/>
                  <a:pt x="5989" y="968"/>
                </a:cubicBezTo>
                <a:cubicBezTo>
                  <a:pt x="5942" y="910"/>
                  <a:pt x="5865" y="876"/>
                  <a:pt x="5802" y="831"/>
                </a:cubicBezTo>
                <a:cubicBezTo>
                  <a:pt x="5776" y="895"/>
                  <a:pt x="5727" y="962"/>
                  <a:pt x="5731" y="1025"/>
                </a:cubicBezTo>
                <a:cubicBezTo>
                  <a:pt x="5742" y="1249"/>
                  <a:pt x="5766" y="1473"/>
                  <a:pt x="5798" y="1696"/>
                </a:cubicBezTo>
                <a:cubicBezTo>
                  <a:pt x="5830" y="1922"/>
                  <a:pt x="5878" y="2146"/>
                  <a:pt x="5917" y="2372"/>
                </a:cubicBezTo>
                <a:cubicBezTo>
                  <a:pt x="5907" y="2368"/>
                  <a:pt x="5896" y="2366"/>
                  <a:pt x="5885" y="2362"/>
                </a:cubicBezTo>
                <a:cubicBezTo>
                  <a:pt x="5864" y="2396"/>
                  <a:pt x="5821" y="2434"/>
                  <a:pt x="5824" y="2465"/>
                </a:cubicBezTo>
                <a:cubicBezTo>
                  <a:pt x="5842" y="2681"/>
                  <a:pt x="5874" y="2895"/>
                  <a:pt x="5891" y="3111"/>
                </a:cubicBezTo>
                <a:cubicBezTo>
                  <a:pt x="5899" y="3178"/>
                  <a:pt x="5860" y="3249"/>
                  <a:pt x="5865" y="3317"/>
                </a:cubicBezTo>
                <a:cubicBezTo>
                  <a:pt x="5874" y="3452"/>
                  <a:pt x="5900" y="3586"/>
                  <a:pt x="5919" y="3729"/>
                </a:cubicBezTo>
                <a:cubicBezTo>
                  <a:pt x="5893" y="3721"/>
                  <a:pt x="5869" y="3714"/>
                  <a:pt x="5844" y="3707"/>
                </a:cubicBezTo>
                <a:cubicBezTo>
                  <a:pt x="5803" y="3694"/>
                  <a:pt x="5767" y="3688"/>
                  <a:pt x="5736" y="3688"/>
                </a:cubicBezTo>
                <a:cubicBezTo>
                  <a:pt x="5642" y="3688"/>
                  <a:pt x="5590" y="3747"/>
                  <a:pt x="5577" y="3877"/>
                </a:cubicBezTo>
                <a:cubicBezTo>
                  <a:pt x="5549" y="4146"/>
                  <a:pt x="5528" y="4415"/>
                  <a:pt x="5510" y="4686"/>
                </a:cubicBezTo>
                <a:cubicBezTo>
                  <a:pt x="5505" y="4768"/>
                  <a:pt x="5521" y="4850"/>
                  <a:pt x="5528" y="4940"/>
                </a:cubicBezTo>
                <a:cubicBezTo>
                  <a:pt x="5498" y="4929"/>
                  <a:pt x="5461" y="4914"/>
                  <a:pt x="5422" y="4902"/>
                </a:cubicBezTo>
                <a:cubicBezTo>
                  <a:pt x="5403" y="4896"/>
                  <a:pt x="5386" y="4893"/>
                  <a:pt x="5370" y="4893"/>
                </a:cubicBezTo>
                <a:cubicBezTo>
                  <a:pt x="5318" y="4893"/>
                  <a:pt x="5290" y="4928"/>
                  <a:pt x="5300" y="4994"/>
                </a:cubicBezTo>
                <a:cubicBezTo>
                  <a:pt x="5317" y="5102"/>
                  <a:pt x="5351" y="5206"/>
                  <a:pt x="5369" y="5313"/>
                </a:cubicBezTo>
                <a:cubicBezTo>
                  <a:pt x="5386" y="5432"/>
                  <a:pt x="5403" y="5551"/>
                  <a:pt x="5405" y="5669"/>
                </a:cubicBezTo>
                <a:cubicBezTo>
                  <a:pt x="5409" y="5885"/>
                  <a:pt x="5400" y="6103"/>
                  <a:pt x="5397" y="6298"/>
                </a:cubicBezTo>
                <a:cubicBezTo>
                  <a:pt x="5153" y="6316"/>
                  <a:pt x="4901" y="6329"/>
                  <a:pt x="4650" y="6353"/>
                </a:cubicBezTo>
                <a:cubicBezTo>
                  <a:pt x="4613" y="6355"/>
                  <a:pt x="4553" y="6403"/>
                  <a:pt x="4550" y="6435"/>
                </a:cubicBezTo>
                <a:cubicBezTo>
                  <a:pt x="4529" y="6591"/>
                  <a:pt x="4525" y="6751"/>
                  <a:pt x="4514" y="6919"/>
                </a:cubicBezTo>
                <a:cubicBezTo>
                  <a:pt x="4427" y="6940"/>
                  <a:pt x="4419" y="6964"/>
                  <a:pt x="4460" y="7087"/>
                </a:cubicBezTo>
                <a:cubicBezTo>
                  <a:pt x="4509" y="7233"/>
                  <a:pt x="4548" y="7382"/>
                  <a:pt x="4588" y="7525"/>
                </a:cubicBezTo>
                <a:cubicBezTo>
                  <a:pt x="4424" y="7528"/>
                  <a:pt x="4399" y="7559"/>
                  <a:pt x="4463" y="7706"/>
                </a:cubicBezTo>
                <a:cubicBezTo>
                  <a:pt x="4561" y="7928"/>
                  <a:pt x="4670" y="8146"/>
                  <a:pt x="4768" y="8369"/>
                </a:cubicBezTo>
                <a:cubicBezTo>
                  <a:pt x="4798" y="8436"/>
                  <a:pt x="4805" y="8514"/>
                  <a:pt x="4822" y="8583"/>
                </a:cubicBezTo>
                <a:cubicBezTo>
                  <a:pt x="4704" y="8570"/>
                  <a:pt x="4598" y="8557"/>
                  <a:pt x="4493" y="8546"/>
                </a:cubicBezTo>
                <a:cubicBezTo>
                  <a:pt x="4485" y="8545"/>
                  <a:pt x="4476" y="8545"/>
                  <a:pt x="4468" y="8545"/>
                </a:cubicBezTo>
                <a:cubicBezTo>
                  <a:pt x="4390" y="8545"/>
                  <a:pt x="4356" y="8595"/>
                  <a:pt x="4366" y="8674"/>
                </a:cubicBezTo>
                <a:cubicBezTo>
                  <a:pt x="4375" y="8750"/>
                  <a:pt x="4386" y="8832"/>
                  <a:pt x="4423" y="8896"/>
                </a:cubicBezTo>
                <a:cubicBezTo>
                  <a:pt x="4572" y="9153"/>
                  <a:pt x="4623" y="9441"/>
                  <a:pt x="4707" y="9719"/>
                </a:cubicBezTo>
                <a:cubicBezTo>
                  <a:pt x="4773" y="9936"/>
                  <a:pt x="4880" y="10141"/>
                  <a:pt x="4975" y="10350"/>
                </a:cubicBezTo>
                <a:cubicBezTo>
                  <a:pt x="5014" y="10435"/>
                  <a:pt x="5067" y="10516"/>
                  <a:pt x="5105" y="10581"/>
                </a:cubicBezTo>
                <a:cubicBezTo>
                  <a:pt x="4944" y="10567"/>
                  <a:pt x="4772" y="10547"/>
                  <a:pt x="4599" y="10538"/>
                </a:cubicBezTo>
                <a:cubicBezTo>
                  <a:pt x="4557" y="10536"/>
                  <a:pt x="4514" y="10535"/>
                  <a:pt x="4472" y="10535"/>
                </a:cubicBezTo>
                <a:cubicBezTo>
                  <a:pt x="4390" y="10535"/>
                  <a:pt x="4308" y="10538"/>
                  <a:pt x="4226" y="10540"/>
                </a:cubicBezTo>
                <a:cubicBezTo>
                  <a:pt x="4085" y="10541"/>
                  <a:pt x="4071" y="10558"/>
                  <a:pt x="4080" y="10694"/>
                </a:cubicBezTo>
                <a:cubicBezTo>
                  <a:pt x="4082" y="10716"/>
                  <a:pt x="4082" y="10738"/>
                  <a:pt x="4084" y="10775"/>
                </a:cubicBezTo>
                <a:cubicBezTo>
                  <a:pt x="4016" y="10743"/>
                  <a:pt x="3950" y="10732"/>
                  <a:pt x="3885" y="10732"/>
                </a:cubicBezTo>
                <a:cubicBezTo>
                  <a:pt x="3732" y="10732"/>
                  <a:pt x="3586" y="10794"/>
                  <a:pt x="3437" y="10804"/>
                </a:cubicBezTo>
                <a:cubicBezTo>
                  <a:pt x="3414" y="10805"/>
                  <a:pt x="3373" y="10857"/>
                  <a:pt x="3374" y="10885"/>
                </a:cubicBezTo>
                <a:cubicBezTo>
                  <a:pt x="3382" y="11070"/>
                  <a:pt x="3387" y="11255"/>
                  <a:pt x="3415" y="11437"/>
                </a:cubicBezTo>
                <a:cubicBezTo>
                  <a:pt x="3430" y="11533"/>
                  <a:pt x="3491" y="11621"/>
                  <a:pt x="3541" y="11736"/>
                </a:cubicBezTo>
                <a:lnTo>
                  <a:pt x="3541" y="11736"/>
                </a:lnTo>
                <a:cubicBezTo>
                  <a:pt x="3539" y="11735"/>
                  <a:pt x="3528" y="11730"/>
                  <a:pt x="3516" y="11730"/>
                </a:cubicBezTo>
                <a:cubicBezTo>
                  <a:pt x="3513" y="11730"/>
                  <a:pt x="3510" y="11730"/>
                  <a:pt x="3508" y="11731"/>
                </a:cubicBezTo>
                <a:cubicBezTo>
                  <a:pt x="3358" y="11761"/>
                  <a:pt x="3336" y="11827"/>
                  <a:pt x="3418" y="11956"/>
                </a:cubicBezTo>
                <a:cubicBezTo>
                  <a:pt x="3532" y="12136"/>
                  <a:pt x="3639" y="12321"/>
                  <a:pt x="3752" y="12501"/>
                </a:cubicBezTo>
                <a:cubicBezTo>
                  <a:pt x="3780" y="12546"/>
                  <a:pt x="3817" y="12586"/>
                  <a:pt x="3848" y="12624"/>
                </a:cubicBezTo>
                <a:cubicBezTo>
                  <a:pt x="3778" y="12654"/>
                  <a:pt x="3703" y="12685"/>
                  <a:pt x="3629" y="12717"/>
                </a:cubicBezTo>
                <a:cubicBezTo>
                  <a:pt x="3553" y="12750"/>
                  <a:pt x="3542" y="12796"/>
                  <a:pt x="3578" y="12876"/>
                </a:cubicBezTo>
                <a:cubicBezTo>
                  <a:pt x="3706" y="13153"/>
                  <a:pt x="3894" y="13370"/>
                  <a:pt x="4170" y="13506"/>
                </a:cubicBezTo>
                <a:cubicBezTo>
                  <a:pt x="4187" y="13515"/>
                  <a:pt x="4201" y="13529"/>
                  <a:pt x="4218" y="13542"/>
                </a:cubicBezTo>
                <a:cubicBezTo>
                  <a:pt x="4211" y="13555"/>
                  <a:pt x="4206" y="13565"/>
                  <a:pt x="4198" y="13571"/>
                </a:cubicBezTo>
                <a:cubicBezTo>
                  <a:pt x="4165" y="13599"/>
                  <a:pt x="4130" y="13627"/>
                  <a:pt x="4097" y="13654"/>
                </a:cubicBezTo>
                <a:cubicBezTo>
                  <a:pt x="4126" y="13686"/>
                  <a:pt x="4148" y="13735"/>
                  <a:pt x="4186" y="13752"/>
                </a:cubicBezTo>
                <a:cubicBezTo>
                  <a:pt x="4372" y="13845"/>
                  <a:pt x="4483" y="14002"/>
                  <a:pt x="4572" y="14180"/>
                </a:cubicBezTo>
                <a:cubicBezTo>
                  <a:pt x="4599" y="14235"/>
                  <a:pt x="4633" y="14287"/>
                  <a:pt x="4659" y="14334"/>
                </a:cubicBezTo>
                <a:cubicBezTo>
                  <a:pt x="4547" y="14381"/>
                  <a:pt x="4440" y="14432"/>
                  <a:pt x="4329" y="14474"/>
                </a:cubicBezTo>
                <a:cubicBezTo>
                  <a:pt x="4242" y="14506"/>
                  <a:pt x="4241" y="14570"/>
                  <a:pt x="4269" y="14630"/>
                </a:cubicBezTo>
                <a:cubicBezTo>
                  <a:pt x="4396" y="14895"/>
                  <a:pt x="4547" y="15146"/>
                  <a:pt x="4802" y="15317"/>
                </a:cubicBezTo>
                <a:cubicBezTo>
                  <a:pt x="4897" y="15382"/>
                  <a:pt x="4977" y="15470"/>
                  <a:pt x="5100" y="15580"/>
                </a:cubicBezTo>
                <a:cubicBezTo>
                  <a:pt x="5054" y="15574"/>
                  <a:pt x="5014" y="15571"/>
                  <a:pt x="4975" y="15567"/>
                </a:cubicBezTo>
                <a:lnTo>
                  <a:pt x="4975" y="15567"/>
                </a:lnTo>
                <a:cubicBezTo>
                  <a:pt x="4949" y="15825"/>
                  <a:pt x="5177" y="15888"/>
                  <a:pt x="5299" y="16024"/>
                </a:cubicBezTo>
                <a:cubicBezTo>
                  <a:pt x="5451" y="16192"/>
                  <a:pt x="5630" y="16336"/>
                  <a:pt x="5791" y="16495"/>
                </a:cubicBezTo>
                <a:cubicBezTo>
                  <a:pt x="5960" y="16663"/>
                  <a:pt x="6130" y="16830"/>
                  <a:pt x="6285" y="17010"/>
                </a:cubicBezTo>
                <a:cubicBezTo>
                  <a:pt x="6389" y="17132"/>
                  <a:pt x="6469" y="17275"/>
                  <a:pt x="6558" y="17409"/>
                </a:cubicBezTo>
                <a:cubicBezTo>
                  <a:pt x="6590" y="17456"/>
                  <a:pt x="6625" y="17504"/>
                  <a:pt x="6670" y="17568"/>
                </a:cubicBezTo>
                <a:cubicBezTo>
                  <a:pt x="6628" y="17559"/>
                  <a:pt x="6604" y="17553"/>
                  <a:pt x="6580" y="17549"/>
                </a:cubicBezTo>
                <a:cubicBezTo>
                  <a:pt x="6415" y="17521"/>
                  <a:pt x="6251" y="17488"/>
                  <a:pt x="6085" y="17470"/>
                </a:cubicBezTo>
                <a:cubicBezTo>
                  <a:pt x="5945" y="17454"/>
                  <a:pt x="5802" y="17459"/>
                  <a:pt x="5662" y="17445"/>
                </a:cubicBezTo>
                <a:cubicBezTo>
                  <a:pt x="5453" y="17423"/>
                  <a:pt x="5246" y="17389"/>
                  <a:pt x="5040" y="17367"/>
                </a:cubicBezTo>
                <a:cubicBezTo>
                  <a:pt x="5035" y="17366"/>
                  <a:pt x="5031" y="17366"/>
                  <a:pt x="5027" y="17366"/>
                </a:cubicBezTo>
                <a:cubicBezTo>
                  <a:pt x="4989" y="17366"/>
                  <a:pt x="4949" y="17384"/>
                  <a:pt x="4911" y="17394"/>
                </a:cubicBezTo>
                <a:lnTo>
                  <a:pt x="4942" y="17521"/>
                </a:lnTo>
                <a:cubicBezTo>
                  <a:pt x="4876" y="17508"/>
                  <a:pt x="4810" y="17497"/>
                  <a:pt x="4747" y="17497"/>
                </a:cubicBezTo>
                <a:cubicBezTo>
                  <a:pt x="4667" y="17497"/>
                  <a:pt x="4592" y="17515"/>
                  <a:pt x="4534" y="17569"/>
                </a:cubicBezTo>
                <a:cubicBezTo>
                  <a:pt x="4439" y="17564"/>
                  <a:pt x="4362" y="17553"/>
                  <a:pt x="4289" y="17553"/>
                </a:cubicBezTo>
                <a:cubicBezTo>
                  <a:pt x="4273" y="17553"/>
                  <a:pt x="4257" y="17554"/>
                  <a:pt x="4241" y="17555"/>
                </a:cubicBezTo>
                <a:cubicBezTo>
                  <a:pt x="4074" y="17573"/>
                  <a:pt x="3909" y="17594"/>
                  <a:pt x="3745" y="17627"/>
                </a:cubicBezTo>
                <a:cubicBezTo>
                  <a:pt x="3606" y="17656"/>
                  <a:pt x="3591" y="17699"/>
                  <a:pt x="3625" y="17835"/>
                </a:cubicBezTo>
                <a:cubicBezTo>
                  <a:pt x="3653" y="17946"/>
                  <a:pt x="3672" y="18061"/>
                  <a:pt x="3697" y="18178"/>
                </a:cubicBezTo>
                <a:cubicBezTo>
                  <a:pt x="3629" y="18172"/>
                  <a:pt x="3560" y="18169"/>
                  <a:pt x="3492" y="18169"/>
                </a:cubicBezTo>
                <a:cubicBezTo>
                  <a:pt x="3198" y="18169"/>
                  <a:pt x="2907" y="18222"/>
                  <a:pt x="2618" y="18301"/>
                </a:cubicBezTo>
                <a:cubicBezTo>
                  <a:pt x="2530" y="18326"/>
                  <a:pt x="2431" y="18310"/>
                  <a:pt x="2343" y="18335"/>
                </a:cubicBezTo>
                <a:cubicBezTo>
                  <a:pt x="2175" y="18381"/>
                  <a:pt x="2168" y="18407"/>
                  <a:pt x="2230" y="18569"/>
                </a:cubicBezTo>
                <a:cubicBezTo>
                  <a:pt x="2031" y="18562"/>
                  <a:pt x="1836" y="18556"/>
                  <a:pt x="1640" y="18548"/>
                </a:cubicBezTo>
                <a:cubicBezTo>
                  <a:pt x="1593" y="18547"/>
                  <a:pt x="1546" y="18540"/>
                  <a:pt x="1500" y="18536"/>
                </a:cubicBezTo>
                <a:cubicBezTo>
                  <a:pt x="1488" y="18535"/>
                  <a:pt x="1476" y="18534"/>
                  <a:pt x="1465" y="18534"/>
                </a:cubicBezTo>
                <a:cubicBezTo>
                  <a:pt x="1407" y="18534"/>
                  <a:pt x="1366" y="18551"/>
                  <a:pt x="1383" y="18625"/>
                </a:cubicBezTo>
                <a:cubicBezTo>
                  <a:pt x="1304" y="18623"/>
                  <a:pt x="1226" y="18614"/>
                  <a:pt x="1150" y="18614"/>
                </a:cubicBezTo>
                <a:cubicBezTo>
                  <a:pt x="1127" y="18614"/>
                  <a:pt x="1104" y="18615"/>
                  <a:pt x="1080" y="18617"/>
                </a:cubicBezTo>
                <a:cubicBezTo>
                  <a:pt x="790" y="18643"/>
                  <a:pt x="499" y="18673"/>
                  <a:pt x="211" y="18715"/>
                </a:cubicBezTo>
                <a:cubicBezTo>
                  <a:pt x="138" y="18726"/>
                  <a:pt x="71" y="18784"/>
                  <a:pt x="0" y="18821"/>
                </a:cubicBezTo>
                <a:cubicBezTo>
                  <a:pt x="55" y="18882"/>
                  <a:pt x="96" y="18973"/>
                  <a:pt x="164" y="19003"/>
                </a:cubicBezTo>
                <a:cubicBezTo>
                  <a:pt x="414" y="19108"/>
                  <a:pt x="672" y="19194"/>
                  <a:pt x="926" y="19287"/>
                </a:cubicBezTo>
                <a:cubicBezTo>
                  <a:pt x="955" y="19297"/>
                  <a:pt x="987" y="19297"/>
                  <a:pt x="1036" y="19303"/>
                </a:cubicBezTo>
                <a:cubicBezTo>
                  <a:pt x="945" y="19397"/>
                  <a:pt x="1021" y="19425"/>
                  <a:pt x="1084" y="19457"/>
                </a:cubicBezTo>
                <a:cubicBezTo>
                  <a:pt x="1367" y="19603"/>
                  <a:pt x="1650" y="19749"/>
                  <a:pt x="1943" y="19899"/>
                </a:cubicBezTo>
                <a:cubicBezTo>
                  <a:pt x="1831" y="19977"/>
                  <a:pt x="1865" y="20058"/>
                  <a:pt x="1943" y="20119"/>
                </a:cubicBezTo>
                <a:cubicBezTo>
                  <a:pt x="2061" y="20213"/>
                  <a:pt x="2185" y="20300"/>
                  <a:pt x="2315" y="20378"/>
                </a:cubicBezTo>
                <a:cubicBezTo>
                  <a:pt x="2456" y="20464"/>
                  <a:pt x="2601" y="20538"/>
                  <a:pt x="2747" y="20609"/>
                </a:cubicBezTo>
                <a:cubicBezTo>
                  <a:pt x="2870" y="20666"/>
                  <a:pt x="2997" y="20712"/>
                  <a:pt x="3130" y="20765"/>
                </a:cubicBezTo>
                <a:cubicBezTo>
                  <a:pt x="3066" y="20809"/>
                  <a:pt x="2997" y="20871"/>
                  <a:pt x="2917" y="20907"/>
                </a:cubicBezTo>
                <a:cubicBezTo>
                  <a:pt x="2823" y="20949"/>
                  <a:pt x="2843" y="21010"/>
                  <a:pt x="2884" y="21064"/>
                </a:cubicBezTo>
                <a:cubicBezTo>
                  <a:pt x="2942" y="21140"/>
                  <a:pt x="3006" y="21218"/>
                  <a:pt x="3084" y="21272"/>
                </a:cubicBezTo>
                <a:cubicBezTo>
                  <a:pt x="3308" y="21427"/>
                  <a:pt x="3538" y="21571"/>
                  <a:pt x="3771" y="21712"/>
                </a:cubicBezTo>
                <a:cubicBezTo>
                  <a:pt x="3824" y="21746"/>
                  <a:pt x="3892" y="21753"/>
                  <a:pt x="3956" y="21773"/>
                </a:cubicBezTo>
                <a:cubicBezTo>
                  <a:pt x="3910" y="21820"/>
                  <a:pt x="3857" y="21871"/>
                  <a:pt x="3805" y="21925"/>
                </a:cubicBezTo>
                <a:cubicBezTo>
                  <a:pt x="3729" y="22000"/>
                  <a:pt x="3729" y="22070"/>
                  <a:pt x="3824" y="22117"/>
                </a:cubicBezTo>
                <a:cubicBezTo>
                  <a:pt x="3959" y="22185"/>
                  <a:pt x="4104" y="22233"/>
                  <a:pt x="4242" y="22295"/>
                </a:cubicBezTo>
                <a:cubicBezTo>
                  <a:pt x="4354" y="22345"/>
                  <a:pt x="4458" y="22411"/>
                  <a:pt x="4572" y="22457"/>
                </a:cubicBezTo>
                <a:cubicBezTo>
                  <a:pt x="4722" y="22516"/>
                  <a:pt x="4840" y="22619"/>
                  <a:pt x="4977" y="22696"/>
                </a:cubicBezTo>
                <a:cubicBezTo>
                  <a:pt x="5013" y="22717"/>
                  <a:pt x="5062" y="22715"/>
                  <a:pt x="5093" y="22740"/>
                </a:cubicBezTo>
                <a:cubicBezTo>
                  <a:pt x="5117" y="22756"/>
                  <a:pt x="5119" y="22800"/>
                  <a:pt x="5131" y="22832"/>
                </a:cubicBezTo>
                <a:cubicBezTo>
                  <a:pt x="5044" y="22858"/>
                  <a:pt x="5014" y="22923"/>
                  <a:pt x="5013" y="23006"/>
                </a:cubicBezTo>
                <a:cubicBezTo>
                  <a:pt x="5013" y="23013"/>
                  <a:pt x="4994" y="23020"/>
                  <a:pt x="4987" y="23028"/>
                </a:cubicBezTo>
                <a:cubicBezTo>
                  <a:pt x="4959" y="23054"/>
                  <a:pt x="4934" y="23084"/>
                  <a:pt x="4921" y="23125"/>
                </a:cubicBezTo>
                <a:cubicBezTo>
                  <a:pt x="4889" y="23149"/>
                  <a:pt x="4849" y="23168"/>
                  <a:pt x="4826" y="23197"/>
                </a:cubicBezTo>
                <a:cubicBezTo>
                  <a:pt x="4733" y="23316"/>
                  <a:pt x="4639" y="23433"/>
                  <a:pt x="4558" y="23559"/>
                </a:cubicBezTo>
                <a:cubicBezTo>
                  <a:pt x="4458" y="23715"/>
                  <a:pt x="4459" y="23726"/>
                  <a:pt x="4627" y="23820"/>
                </a:cubicBezTo>
                <a:cubicBezTo>
                  <a:pt x="4808" y="23922"/>
                  <a:pt x="4998" y="24005"/>
                  <a:pt x="5191" y="24101"/>
                </a:cubicBezTo>
                <a:cubicBezTo>
                  <a:pt x="5164" y="24241"/>
                  <a:pt x="5168" y="24247"/>
                  <a:pt x="5342" y="24265"/>
                </a:cubicBezTo>
                <a:cubicBezTo>
                  <a:pt x="5424" y="24274"/>
                  <a:pt x="5507" y="24279"/>
                  <a:pt x="5590" y="24279"/>
                </a:cubicBezTo>
                <a:cubicBezTo>
                  <a:pt x="5605" y="24279"/>
                  <a:pt x="5619" y="24279"/>
                  <a:pt x="5633" y="24279"/>
                </a:cubicBezTo>
                <a:cubicBezTo>
                  <a:pt x="5725" y="24277"/>
                  <a:pt x="5815" y="24263"/>
                  <a:pt x="5908" y="24255"/>
                </a:cubicBezTo>
                <a:lnTo>
                  <a:pt x="5908" y="24255"/>
                </a:lnTo>
                <a:cubicBezTo>
                  <a:pt x="5836" y="24350"/>
                  <a:pt x="5762" y="24443"/>
                  <a:pt x="5684" y="24546"/>
                </a:cubicBezTo>
                <a:cubicBezTo>
                  <a:pt x="5708" y="24564"/>
                  <a:pt x="5730" y="24577"/>
                  <a:pt x="5755" y="24595"/>
                </a:cubicBezTo>
                <a:cubicBezTo>
                  <a:pt x="5738" y="24606"/>
                  <a:pt x="5723" y="24616"/>
                  <a:pt x="5673" y="24648"/>
                </a:cubicBezTo>
                <a:cubicBezTo>
                  <a:pt x="5796" y="24689"/>
                  <a:pt x="5890" y="24744"/>
                  <a:pt x="5988" y="24751"/>
                </a:cubicBezTo>
                <a:cubicBezTo>
                  <a:pt x="6413" y="24782"/>
                  <a:pt x="6837" y="24816"/>
                  <a:pt x="7262" y="24818"/>
                </a:cubicBezTo>
                <a:cubicBezTo>
                  <a:pt x="7265" y="24818"/>
                  <a:pt x="7269" y="24818"/>
                  <a:pt x="7273" y="24818"/>
                </a:cubicBezTo>
                <a:cubicBezTo>
                  <a:pt x="7579" y="24818"/>
                  <a:pt x="7885" y="24774"/>
                  <a:pt x="8192" y="24751"/>
                </a:cubicBezTo>
                <a:cubicBezTo>
                  <a:pt x="8243" y="24747"/>
                  <a:pt x="8295" y="24745"/>
                  <a:pt x="8364" y="24741"/>
                </a:cubicBezTo>
                <a:lnTo>
                  <a:pt x="8364" y="24741"/>
                </a:lnTo>
                <a:cubicBezTo>
                  <a:pt x="8214" y="24864"/>
                  <a:pt x="8082" y="24971"/>
                  <a:pt x="7945" y="25083"/>
                </a:cubicBezTo>
                <a:cubicBezTo>
                  <a:pt x="7956" y="25098"/>
                  <a:pt x="7968" y="25114"/>
                  <a:pt x="7971" y="25117"/>
                </a:cubicBezTo>
                <a:lnTo>
                  <a:pt x="7971" y="25117"/>
                </a:lnTo>
                <a:cubicBezTo>
                  <a:pt x="7919" y="25200"/>
                  <a:pt x="7875" y="25272"/>
                  <a:pt x="7827" y="25351"/>
                </a:cubicBezTo>
                <a:cubicBezTo>
                  <a:pt x="7858" y="25359"/>
                  <a:pt x="7888" y="25369"/>
                  <a:pt x="7895" y="25372"/>
                </a:cubicBezTo>
                <a:cubicBezTo>
                  <a:pt x="7773" y="25554"/>
                  <a:pt x="7655" y="25738"/>
                  <a:pt x="7534" y="25919"/>
                </a:cubicBezTo>
                <a:cubicBezTo>
                  <a:pt x="7480" y="25997"/>
                  <a:pt x="7508" y="26040"/>
                  <a:pt x="7580" y="26088"/>
                </a:cubicBezTo>
                <a:cubicBezTo>
                  <a:pt x="7740" y="26193"/>
                  <a:pt x="7925" y="26206"/>
                  <a:pt x="8105" y="26234"/>
                </a:cubicBezTo>
                <a:cubicBezTo>
                  <a:pt x="8183" y="26246"/>
                  <a:pt x="8270" y="26234"/>
                  <a:pt x="8315" y="26326"/>
                </a:cubicBezTo>
                <a:cubicBezTo>
                  <a:pt x="8326" y="26345"/>
                  <a:pt x="8362" y="26355"/>
                  <a:pt x="8388" y="26360"/>
                </a:cubicBezTo>
                <a:cubicBezTo>
                  <a:pt x="8477" y="26378"/>
                  <a:pt x="8567" y="26387"/>
                  <a:pt x="8657" y="26387"/>
                </a:cubicBezTo>
                <a:cubicBezTo>
                  <a:pt x="8780" y="26387"/>
                  <a:pt x="8904" y="26370"/>
                  <a:pt x="9031" y="26336"/>
                </a:cubicBezTo>
                <a:cubicBezTo>
                  <a:pt x="9012" y="26310"/>
                  <a:pt x="9001" y="26293"/>
                  <a:pt x="8981" y="26265"/>
                </a:cubicBezTo>
                <a:lnTo>
                  <a:pt x="8981" y="26265"/>
                </a:lnTo>
                <a:cubicBezTo>
                  <a:pt x="9032" y="26279"/>
                  <a:pt x="9072" y="26289"/>
                  <a:pt x="9116" y="26301"/>
                </a:cubicBezTo>
                <a:cubicBezTo>
                  <a:pt x="9104" y="26373"/>
                  <a:pt x="9090" y="26444"/>
                  <a:pt x="9080" y="26516"/>
                </a:cubicBezTo>
                <a:cubicBezTo>
                  <a:pt x="9067" y="26611"/>
                  <a:pt x="9077" y="26649"/>
                  <a:pt x="9139" y="26649"/>
                </a:cubicBezTo>
                <a:cubicBezTo>
                  <a:pt x="9157" y="26649"/>
                  <a:pt x="9180" y="26645"/>
                  <a:pt x="9209" y="26639"/>
                </a:cubicBezTo>
                <a:cubicBezTo>
                  <a:pt x="9322" y="26614"/>
                  <a:pt x="9433" y="26574"/>
                  <a:pt x="9542" y="26532"/>
                </a:cubicBezTo>
                <a:cubicBezTo>
                  <a:pt x="9870" y="26409"/>
                  <a:pt x="10195" y="26283"/>
                  <a:pt x="10540" y="26150"/>
                </a:cubicBezTo>
                <a:cubicBezTo>
                  <a:pt x="10545" y="26259"/>
                  <a:pt x="10555" y="26347"/>
                  <a:pt x="10551" y="26434"/>
                </a:cubicBezTo>
                <a:cubicBezTo>
                  <a:pt x="10549" y="26510"/>
                  <a:pt x="10575" y="26541"/>
                  <a:pt x="10626" y="26541"/>
                </a:cubicBezTo>
                <a:cubicBezTo>
                  <a:pt x="10640" y="26541"/>
                  <a:pt x="10656" y="26539"/>
                  <a:pt x="10674" y="26534"/>
                </a:cubicBezTo>
                <a:cubicBezTo>
                  <a:pt x="10767" y="26508"/>
                  <a:pt x="10867" y="26490"/>
                  <a:pt x="10951" y="26446"/>
                </a:cubicBezTo>
                <a:cubicBezTo>
                  <a:pt x="11229" y="26297"/>
                  <a:pt x="11487" y="26121"/>
                  <a:pt x="11728" y="25915"/>
                </a:cubicBezTo>
                <a:cubicBezTo>
                  <a:pt x="11976" y="25704"/>
                  <a:pt x="12248" y="25521"/>
                  <a:pt x="12513" y="25328"/>
                </a:cubicBezTo>
                <a:cubicBezTo>
                  <a:pt x="12766" y="25146"/>
                  <a:pt x="13024" y="24968"/>
                  <a:pt x="13278" y="24788"/>
                </a:cubicBezTo>
                <a:cubicBezTo>
                  <a:pt x="13304" y="24771"/>
                  <a:pt x="13329" y="24755"/>
                  <a:pt x="13375" y="24751"/>
                </a:cubicBezTo>
                <a:lnTo>
                  <a:pt x="13375" y="24751"/>
                </a:lnTo>
                <a:cubicBezTo>
                  <a:pt x="12942" y="25483"/>
                  <a:pt x="12498" y="26208"/>
                  <a:pt x="12079" y="26949"/>
                </a:cubicBezTo>
                <a:cubicBezTo>
                  <a:pt x="11665" y="27686"/>
                  <a:pt x="11265" y="28432"/>
                  <a:pt x="10875" y="29181"/>
                </a:cubicBezTo>
                <a:cubicBezTo>
                  <a:pt x="10482" y="29937"/>
                  <a:pt x="10144" y="30719"/>
                  <a:pt x="9788" y="31483"/>
                </a:cubicBezTo>
                <a:cubicBezTo>
                  <a:pt x="9952" y="31553"/>
                  <a:pt x="10090" y="31613"/>
                  <a:pt x="10229" y="31669"/>
                </a:cubicBezTo>
                <a:cubicBezTo>
                  <a:pt x="10241" y="31674"/>
                  <a:pt x="10258" y="31677"/>
                  <a:pt x="10274" y="31677"/>
                </a:cubicBezTo>
                <a:cubicBezTo>
                  <a:pt x="10287" y="31677"/>
                  <a:pt x="10300" y="31675"/>
                  <a:pt x="10306" y="31669"/>
                </a:cubicBezTo>
                <a:cubicBezTo>
                  <a:pt x="10401" y="31577"/>
                  <a:pt x="10519" y="31493"/>
                  <a:pt x="10577" y="31378"/>
                </a:cubicBezTo>
                <a:cubicBezTo>
                  <a:pt x="10754" y="31031"/>
                  <a:pt x="10895" y="30666"/>
                  <a:pt x="11069" y="30316"/>
                </a:cubicBezTo>
                <a:cubicBezTo>
                  <a:pt x="11475" y="29497"/>
                  <a:pt x="11884" y="28680"/>
                  <a:pt x="12305" y="27870"/>
                </a:cubicBezTo>
                <a:cubicBezTo>
                  <a:pt x="12612" y="27281"/>
                  <a:pt x="12938" y="26704"/>
                  <a:pt x="13257" y="26121"/>
                </a:cubicBezTo>
                <a:cubicBezTo>
                  <a:pt x="13283" y="26074"/>
                  <a:pt x="13318" y="26035"/>
                  <a:pt x="13368" y="26004"/>
                </a:cubicBezTo>
                <a:lnTo>
                  <a:pt x="13368" y="26004"/>
                </a:lnTo>
                <a:cubicBezTo>
                  <a:pt x="13318" y="26119"/>
                  <a:pt x="13250" y="26231"/>
                  <a:pt x="13220" y="26351"/>
                </a:cubicBezTo>
                <a:cubicBezTo>
                  <a:pt x="13168" y="26560"/>
                  <a:pt x="13138" y="26773"/>
                  <a:pt x="13105" y="26985"/>
                </a:cubicBezTo>
                <a:cubicBezTo>
                  <a:pt x="13101" y="27008"/>
                  <a:pt x="13132" y="27038"/>
                  <a:pt x="13141" y="27054"/>
                </a:cubicBezTo>
                <a:cubicBezTo>
                  <a:pt x="13137" y="27106"/>
                  <a:pt x="13131" y="27154"/>
                  <a:pt x="13131" y="27200"/>
                </a:cubicBezTo>
                <a:cubicBezTo>
                  <a:pt x="13129" y="27306"/>
                  <a:pt x="13129" y="27341"/>
                  <a:pt x="13171" y="27341"/>
                </a:cubicBezTo>
                <a:cubicBezTo>
                  <a:pt x="13194" y="27341"/>
                  <a:pt x="13228" y="27331"/>
                  <a:pt x="13282" y="27316"/>
                </a:cubicBezTo>
                <a:cubicBezTo>
                  <a:pt x="13411" y="27278"/>
                  <a:pt x="13540" y="27251"/>
                  <a:pt x="13664" y="27221"/>
                </a:cubicBezTo>
                <a:lnTo>
                  <a:pt x="13664" y="27221"/>
                </a:lnTo>
                <a:cubicBezTo>
                  <a:pt x="13535" y="27434"/>
                  <a:pt x="13621" y="27672"/>
                  <a:pt x="13652" y="27906"/>
                </a:cubicBezTo>
                <a:cubicBezTo>
                  <a:pt x="13674" y="28074"/>
                  <a:pt x="13712" y="28243"/>
                  <a:pt x="13746" y="28410"/>
                </a:cubicBezTo>
                <a:cubicBezTo>
                  <a:pt x="13777" y="28554"/>
                  <a:pt x="13813" y="28618"/>
                  <a:pt x="13890" y="28618"/>
                </a:cubicBezTo>
                <a:cubicBezTo>
                  <a:pt x="13937" y="28618"/>
                  <a:pt x="13999" y="28595"/>
                  <a:pt x="14084" y="28551"/>
                </a:cubicBezTo>
                <a:cubicBezTo>
                  <a:pt x="14152" y="28744"/>
                  <a:pt x="14208" y="28944"/>
                  <a:pt x="14289" y="29132"/>
                </a:cubicBezTo>
                <a:cubicBezTo>
                  <a:pt x="14365" y="29308"/>
                  <a:pt x="14468" y="29474"/>
                  <a:pt x="14557" y="29647"/>
                </a:cubicBezTo>
                <a:cubicBezTo>
                  <a:pt x="14578" y="29686"/>
                  <a:pt x="14602" y="29703"/>
                  <a:pt x="14628" y="29703"/>
                </a:cubicBezTo>
                <a:cubicBezTo>
                  <a:pt x="14650" y="29703"/>
                  <a:pt x="14674" y="29690"/>
                  <a:pt x="14697" y="29667"/>
                </a:cubicBezTo>
                <a:cubicBezTo>
                  <a:pt x="14780" y="29582"/>
                  <a:pt x="14865" y="29495"/>
                  <a:pt x="14936" y="29400"/>
                </a:cubicBezTo>
                <a:cubicBezTo>
                  <a:pt x="15060" y="29233"/>
                  <a:pt x="15159" y="29048"/>
                  <a:pt x="15292" y="28892"/>
                </a:cubicBezTo>
                <a:cubicBezTo>
                  <a:pt x="15384" y="28785"/>
                  <a:pt x="15521" y="28722"/>
                  <a:pt x="15585" y="28583"/>
                </a:cubicBezTo>
                <a:cubicBezTo>
                  <a:pt x="15629" y="28484"/>
                  <a:pt x="15683" y="28388"/>
                  <a:pt x="15736" y="28285"/>
                </a:cubicBezTo>
                <a:cubicBezTo>
                  <a:pt x="16006" y="28646"/>
                  <a:pt x="16300" y="28993"/>
                  <a:pt x="16444" y="29470"/>
                </a:cubicBezTo>
                <a:cubicBezTo>
                  <a:pt x="16486" y="29387"/>
                  <a:pt x="16508" y="29343"/>
                  <a:pt x="16541" y="29279"/>
                </a:cubicBezTo>
                <a:cubicBezTo>
                  <a:pt x="16555" y="29329"/>
                  <a:pt x="16572" y="29356"/>
                  <a:pt x="16569" y="29384"/>
                </a:cubicBezTo>
                <a:cubicBezTo>
                  <a:pt x="16564" y="29439"/>
                  <a:pt x="16557" y="29484"/>
                  <a:pt x="16632" y="29499"/>
                </a:cubicBezTo>
                <a:cubicBezTo>
                  <a:pt x="16653" y="29504"/>
                  <a:pt x="16672" y="29554"/>
                  <a:pt x="16678" y="29585"/>
                </a:cubicBezTo>
                <a:cubicBezTo>
                  <a:pt x="16717" y="29771"/>
                  <a:pt x="16833" y="29914"/>
                  <a:pt x="16963" y="30036"/>
                </a:cubicBezTo>
                <a:cubicBezTo>
                  <a:pt x="17058" y="30125"/>
                  <a:pt x="17135" y="30228"/>
                  <a:pt x="17228" y="30317"/>
                </a:cubicBezTo>
                <a:cubicBezTo>
                  <a:pt x="17266" y="30354"/>
                  <a:pt x="17294" y="30373"/>
                  <a:pt x="17319" y="30373"/>
                </a:cubicBezTo>
                <a:cubicBezTo>
                  <a:pt x="17348" y="30373"/>
                  <a:pt x="17374" y="30347"/>
                  <a:pt x="17407" y="30295"/>
                </a:cubicBezTo>
                <a:cubicBezTo>
                  <a:pt x="17427" y="30263"/>
                  <a:pt x="17452" y="30233"/>
                  <a:pt x="17490" y="30178"/>
                </a:cubicBezTo>
                <a:cubicBezTo>
                  <a:pt x="17561" y="30265"/>
                  <a:pt x="17629" y="30333"/>
                  <a:pt x="17681" y="30413"/>
                </a:cubicBezTo>
                <a:cubicBezTo>
                  <a:pt x="17786" y="30568"/>
                  <a:pt x="17877" y="30733"/>
                  <a:pt x="17980" y="30888"/>
                </a:cubicBezTo>
                <a:cubicBezTo>
                  <a:pt x="18010" y="30935"/>
                  <a:pt x="18045" y="30969"/>
                  <a:pt x="18087" y="30969"/>
                </a:cubicBezTo>
                <a:cubicBezTo>
                  <a:pt x="18114" y="30969"/>
                  <a:pt x="18145" y="30954"/>
                  <a:pt x="18178" y="30919"/>
                </a:cubicBezTo>
                <a:cubicBezTo>
                  <a:pt x="18204" y="30894"/>
                  <a:pt x="18228" y="30881"/>
                  <a:pt x="18253" y="30881"/>
                </a:cubicBezTo>
                <a:cubicBezTo>
                  <a:pt x="18284" y="30881"/>
                  <a:pt x="18314" y="30901"/>
                  <a:pt x="18344" y="30938"/>
                </a:cubicBezTo>
                <a:cubicBezTo>
                  <a:pt x="18457" y="31078"/>
                  <a:pt x="18582" y="31204"/>
                  <a:pt x="18756" y="31274"/>
                </a:cubicBezTo>
                <a:cubicBezTo>
                  <a:pt x="18804" y="31294"/>
                  <a:pt x="18842" y="31306"/>
                  <a:pt x="18875" y="31306"/>
                </a:cubicBezTo>
                <a:cubicBezTo>
                  <a:pt x="18925" y="31306"/>
                  <a:pt x="18962" y="31278"/>
                  <a:pt x="19000" y="31206"/>
                </a:cubicBezTo>
                <a:cubicBezTo>
                  <a:pt x="19114" y="30993"/>
                  <a:pt x="19213" y="30773"/>
                  <a:pt x="19310" y="30552"/>
                </a:cubicBezTo>
                <a:cubicBezTo>
                  <a:pt x="19334" y="30498"/>
                  <a:pt x="19350" y="30461"/>
                  <a:pt x="19383" y="30461"/>
                </a:cubicBezTo>
                <a:cubicBezTo>
                  <a:pt x="19402" y="30461"/>
                  <a:pt x="19427" y="30474"/>
                  <a:pt x="19461" y="30503"/>
                </a:cubicBezTo>
                <a:cubicBezTo>
                  <a:pt x="19549" y="30575"/>
                  <a:pt x="19656" y="30625"/>
                  <a:pt x="19760" y="30674"/>
                </a:cubicBezTo>
                <a:cubicBezTo>
                  <a:pt x="19938" y="30758"/>
                  <a:pt x="20041" y="30916"/>
                  <a:pt x="20166" y="31052"/>
                </a:cubicBezTo>
                <a:cubicBezTo>
                  <a:pt x="20266" y="31159"/>
                  <a:pt x="20372" y="31264"/>
                  <a:pt x="20490" y="31349"/>
                </a:cubicBezTo>
                <a:cubicBezTo>
                  <a:pt x="20538" y="31384"/>
                  <a:pt x="20579" y="31400"/>
                  <a:pt x="20615" y="31400"/>
                </a:cubicBezTo>
                <a:cubicBezTo>
                  <a:pt x="20680" y="31400"/>
                  <a:pt x="20727" y="31346"/>
                  <a:pt x="20756" y="31242"/>
                </a:cubicBezTo>
                <a:cubicBezTo>
                  <a:pt x="20768" y="31199"/>
                  <a:pt x="20781" y="31154"/>
                  <a:pt x="20802" y="31083"/>
                </a:cubicBezTo>
                <a:cubicBezTo>
                  <a:pt x="20909" y="31173"/>
                  <a:pt x="21004" y="31248"/>
                  <a:pt x="21092" y="31331"/>
                </a:cubicBezTo>
                <a:cubicBezTo>
                  <a:pt x="21172" y="31406"/>
                  <a:pt x="21243" y="31489"/>
                  <a:pt x="21322" y="31565"/>
                </a:cubicBezTo>
                <a:cubicBezTo>
                  <a:pt x="21390" y="31633"/>
                  <a:pt x="21438" y="31666"/>
                  <a:pt x="21490" y="31666"/>
                </a:cubicBezTo>
                <a:cubicBezTo>
                  <a:pt x="21542" y="31666"/>
                  <a:pt x="21598" y="31633"/>
                  <a:pt x="21683" y="31566"/>
                </a:cubicBezTo>
                <a:cubicBezTo>
                  <a:pt x="21867" y="31683"/>
                  <a:pt x="22059" y="31801"/>
                  <a:pt x="22252" y="31924"/>
                </a:cubicBezTo>
                <a:cubicBezTo>
                  <a:pt x="22266" y="31934"/>
                  <a:pt x="22284" y="31938"/>
                  <a:pt x="22305" y="31938"/>
                </a:cubicBezTo>
                <a:cubicBezTo>
                  <a:pt x="22382" y="31938"/>
                  <a:pt x="22487" y="31878"/>
                  <a:pt x="22496" y="31808"/>
                </a:cubicBezTo>
                <a:cubicBezTo>
                  <a:pt x="22507" y="31724"/>
                  <a:pt x="22516" y="31638"/>
                  <a:pt x="22530" y="31554"/>
                </a:cubicBezTo>
                <a:cubicBezTo>
                  <a:pt x="22531" y="31540"/>
                  <a:pt x="22543" y="31528"/>
                  <a:pt x="22556" y="31505"/>
                </a:cubicBezTo>
                <a:cubicBezTo>
                  <a:pt x="22592" y="31521"/>
                  <a:pt x="22630" y="31531"/>
                  <a:pt x="22661" y="31552"/>
                </a:cubicBezTo>
                <a:cubicBezTo>
                  <a:pt x="22835" y="31664"/>
                  <a:pt x="23008" y="31778"/>
                  <a:pt x="23181" y="31891"/>
                </a:cubicBezTo>
                <a:cubicBezTo>
                  <a:pt x="23207" y="31907"/>
                  <a:pt x="23234" y="31924"/>
                  <a:pt x="23262" y="31937"/>
                </a:cubicBezTo>
                <a:cubicBezTo>
                  <a:pt x="23305" y="31957"/>
                  <a:pt x="23338" y="31969"/>
                  <a:pt x="23366" y="31969"/>
                </a:cubicBezTo>
                <a:cubicBezTo>
                  <a:pt x="23421" y="31969"/>
                  <a:pt x="23460" y="31926"/>
                  <a:pt x="23525" y="31824"/>
                </a:cubicBezTo>
                <a:cubicBezTo>
                  <a:pt x="23627" y="31876"/>
                  <a:pt x="23731" y="31928"/>
                  <a:pt x="23833" y="31983"/>
                </a:cubicBezTo>
                <a:cubicBezTo>
                  <a:pt x="23939" y="32041"/>
                  <a:pt x="24039" y="32110"/>
                  <a:pt x="24147" y="32163"/>
                </a:cubicBezTo>
                <a:cubicBezTo>
                  <a:pt x="24204" y="32192"/>
                  <a:pt x="24252" y="32207"/>
                  <a:pt x="24293" y="32207"/>
                </a:cubicBezTo>
                <a:cubicBezTo>
                  <a:pt x="24376" y="32207"/>
                  <a:pt x="24432" y="32146"/>
                  <a:pt x="24479" y="32017"/>
                </a:cubicBezTo>
                <a:cubicBezTo>
                  <a:pt x="24517" y="32030"/>
                  <a:pt x="24557" y="32041"/>
                  <a:pt x="24593" y="32058"/>
                </a:cubicBezTo>
                <a:cubicBezTo>
                  <a:pt x="24745" y="32130"/>
                  <a:pt x="24896" y="32202"/>
                  <a:pt x="25045" y="32275"/>
                </a:cubicBezTo>
                <a:cubicBezTo>
                  <a:pt x="25135" y="32321"/>
                  <a:pt x="25225" y="32367"/>
                  <a:pt x="25314" y="32415"/>
                </a:cubicBezTo>
                <a:cubicBezTo>
                  <a:pt x="25371" y="32448"/>
                  <a:pt x="25422" y="32492"/>
                  <a:pt x="25486" y="32492"/>
                </a:cubicBezTo>
                <a:cubicBezTo>
                  <a:pt x="25509" y="32492"/>
                  <a:pt x="25534" y="32486"/>
                  <a:pt x="25561" y="32473"/>
                </a:cubicBezTo>
                <a:cubicBezTo>
                  <a:pt x="25564" y="32471"/>
                  <a:pt x="25568" y="32471"/>
                  <a:pt x="25572" y="32471"/>
                </a:cubicBezTo>
                <a:cubicBezTo>
                  <a:pt x="25595" y="32471"/>
                  <a:pt x="25631" y="32493"/>
                  <a:pt x="25655" y="32507"/>
                </a:cubicBezTo>
                <a:cubicBezTo>
                  <a:pt x="26015" y="32701"/>
                  <a:pt x="26404" y="32790"/>
                  <a:pt x="26810" y="32820"/>
                </a:cubicBezTo>
                <a:cubicBezTo>
                  <a:pt x="26820" y="32820"/>
                  <a:pt x="26830" y="32821"/>
                  <a:pt x="26841" y="32821"/>
                </a:cubicBezTo>
                <a:cubicBezTo>
                  <a:pt x="26857" y="32821"/>
                  <a:pt x="26874" y="32820"/>
                  <a:pt x="26890" y="32817"/>
                </a:cubicBezTo>
                <a:cubicBezTo>
                  <a:pt x="27022" y="32792"/>
                  <a:pt x="27046" y="32742"/>
                  <a:pt x="26964" y="32640"/>
                </a:cubicBezTo>
                <a:cubicBezTo>
                  <a:pt x="26879" y="32534"/>
                  <a:pt x="26782" y="32437"/>
                  <a:pt x="26688" y="32338"/>
                </a:cubicBezTo>
                <a:cubicBezTo>
                  <a:pt x="26552" y="32194"/>
                  <a:pt x="26414" y="32053"/>
                  <a:pt x="26276" y="31909"/>
                </a:cubicBezTo>
                <a:cubicBezTo>
                  <a:pt x="26260" y="31892"/>
                  <a:pt x="26239" y="31861"/>
                  <a:pt x="26245" y="31850"/>
                </a:cubicBezTo>
                <a:cubicBezTo>
                  <a:pt x="26309" y="31741"/>
                  <a:pt x="26224" y="31685"/>
                  <a:pt x="26167" y="31621"/>
                </a:cubicBezTo>
                <a:cubicBezTo>
                  <a:pt x="25966" y="31400"/>
                  <a:pt x="25763" y="31181"/>
                  <a:pt x="25571" y="30970"/>
                </a:cubicBezTo>
                <a:cubicBezTo>
                  <a:pt x="25577" y="30943"/>
                  <a:pt x="25577" y="30938"/>
                  <a:pt x="25580" y="30935"/>
                </a:cubicBezTo>
                <a:cubicBezTo>
                  <a:pt x="25752" y="30795"/>
                  <a:pt x="25761" y="30746"/>
                  <a:pt x="25645" y="30542"/>
                </a:cubicBezTo>
                <a:cubicBezTo>
                  <a:pt x="25549" y="30372"/>
                  <a:pt x="25447" y="30207"/>
                  <a:pt x="25354" y="30036"/>
                </a:cubicBezTo>
                <a:cubicBezTo>
                  <a:pt x="25334" y="30001"/>
                  <a:pt x="25346" y="29951"/>
                  <a:pt x="25340" y="29909"/>
                </a:cubicBezTo>
                <a:cubicBezTo>
                  <a:pt x="25335" y="29862"/>
                  <a:pt x="25336" y="29807"/>
                  <a:pt x="25314" y="29769"/>
                </a:cubicBezTo>
                <a:cubicBezTo>
                  <a:pt x="25225" y="29618"/>
                  <a:pt x="25125" y="29473"/>
                  <a:pt x="25026" y="29316"/>
                </a:cubicBezTo>
                <a:cubicBezTo>
                  <a:pt x="25135" y="29256"/>
                  <a:pt x="25248" y="29191"/>
                  <a:pt x="25362" y="29129"/>
                </a:cubicBezTo>
                <a:cubicBezTo>
                  <a:pt x="25431" y="29092"/>
                  <a:pt x="25500" y="29055"/>
                  <a:pt x="25571" y="29023"/>
                </a:cubicBezTo>
                <a:cubicBezTo>
                  <a:pt x="25666" y="28979"/>
                  <a:pt x="25674" y="28912"/>
                  <a:pt x="25622" y="28834"/>
                </a:cubicBezTo>
                <a:cubicBezTo>
                  <a:pt x="25577" y="28766"/>
                  <a:pt x="25527" y="28701"/>
                  <a:pt x="25474" y="28638"/>
                </a:cubicBezTo>
                <a:cubicBezTo>
                  <a:pt x="25288" y="28413"/>
                  <a:pt x="25099" y="28191"/>
                  <a:pt x="24912" y="27966"/>
                </a:cubicBezTo>
                <a:cubicBezTo>
                  <a:pt x="24899" y="27953"/>
                  <a:pt x="24893" y="27934"/>
                  <a:pt x="24884" y="27919"/>
                </a:cubicBezTo>
                <a:cubicBezTo>
                  <a:pt x="24991" y="27806"/>
                  <a:pt x="24995" y="27744"/>
                  <a:pt x="24871" y="27641"/>
                </a:cubicBezTo>
                <a:cubicBezTo>
                  <a:pt x="24760" y="27550"/>
                  <a:pt x="24639" y="27471"/>
                  <a:pt x="24517" y="27393"/>
                </a:cubicBezTo>
                <a:cubicBezTo>
                  <a:pt x="24234" y="27209"/>
                  <a:pt x="24050" y="26926"/>
                  <a:pt x="23816" y="26695"/>
                </a:cubicBezTo>
                <a:cubicBezTo>
                  <a:pt x="23716" y="26597"/>
                  <a:pt x="23605" y="26515"/>
                  <a:pt x="23498" y="26423"/>
                </a:cubicBezTo>
                <a:cubicBezTo>
                  <a:pt x="23500" y="26421"/>
                  <a:pt x="23503" y="26410"/>
                  <a:pt x="23507" y="26408"/>
                </a:cubicBezTo>
                <a:cubicBezTo>
                  <a:pt x="23802" y="26360"/>
                  <a:pt x="24097" y="26296"/>
                  <a:pt x="24394" y="26271"/>
                </a:cubicBezTo>
                <a:cubicBezTo>
                  <a:pt x="24482" y="26263"/>
                  <a:pt x="24570" y="26260"/>
                  <a:pt x="24658" y="26260"/>
                </a:cubicBezTo>
                <a:cubicBezTo>
                  <a:pt x="25018" y="26260"/>
                  <a:pt x="25374" y="26319"/>
                  <a:pt x="25726" y="26401"/>
                </a:cubicBezTo>
                <a:cubicBezTo>
                  <a:pt x="25753" y="26408"/>
                  <a:pt x="25782" y="26410"/>
                  <a:pt x="25811" y="26410"/>
                </a:cubicBezTo>
                <a:cubicBezTo>
                  <a:pt x="25829" y="26410"/>
                  <a:pt x="25847" y="26409"/>
                  <a:pt x="25865" y="26408"/>
                </a:cubicBezTo>
                <a:cubicBezTo>
                  <a:pt x="26074" y="26392"/>
                  <a:pt x="26084" y="26379"/>
                  <a:pt x="26053" y="26175"/>
                </a:cubicBezTo>
                <a:cubicBezTo>
                  <a:pt x="26050" y="26165"/>
                  <a:pt x="26054" y="26152"/>
                  <a:pt x="26059" y="26122"/>
                </a:cubicBezTo>
                <a:cubicBezTo>
                  <a:pt x="26182" y="26135"/>
                  <a:pt x="26303" y="26148"/>
                  <a:pt x="26426" y="26163"/>
                </a:cubicBezTo>
                <a:cubicBezTo>
                  <a:pt x="26488" y="26170"/>
                  <a:pt x="26549" y="26180"/>
                  <a:pt x="26611" y="26184"/>
                </a:cubicBezTo>
                <a:cubicBezTo>
                  <a:pt x="26621" y="26185"/>
                  <a:pt x="26631" y="26185"/>
                  <a:pt x="26640" y="26185"/>
                </a:cubicBezTo>
                <a:cubicBezTo>
                  <a:pt x="26722" y="26185"/>
                  <a:pt x="26785" y="26158"/>
                  <a:pt x="26780" y="26042"/>
                </a:cubicBezTo>
                <a:lnTo>
                  <a:pt x="26780" y="26042"/>
                </a:lnTo>
                <a:cubicBezTo>
                  <a:pt x="26892" y="26045"/>
                  <a:pt x="27000" y="26053"/>
                  <a:pt x="27107" y="26053"/>
                </a:cubicBezTo>
                <a:cubicBezTo>
                  <a:pt x="27151" y="26053"/>
                  <a:pt x="27195" y="26051"/>
                  <a:pt x="27239" y="26047"/>
                </a:cubicBezTo>
                <a:cubicBezTo>
                  <a:pt x="27397" y="26034"/>
                  <a:pt x="27554" y="25998"/>
                  <a:pt x="27708" y="25962"/>
                </a:cubicBezTo>
                <a:cubicBezTo>
                  <a:pt x="27804" y="25938"/>
                  <a:pt x="27831" y="25877"/>
                  <a:pt x="27775" y="25785"/>
                </a:cubicBezTo>
                <a:cubicBezTo>
                  <a:pt x="27696" y="25657"/>
                  <a:pt x="27619" y="25526"/>
                  <a:pt x="27531" y="25376"/>
                </a:cubicBezTo>
                <a:cubicBezTo>
                  <a:pt x="27621" y="25352"/>
                  <a:pt x="27704" y="25336"/>
                  <a:pt x="27784" y="25336"/>
                </a:cubicBezTo>
                <a:cubicBezTo>
                  <a:pt x="27835" y="25336"/>
                  <a:pt x="27884" y="25342"/>
                  <a:pt x="27933" y="25356"/>
                </a:cubicBezTo>
                <a:cubicBezTo>
                  <a:pt x="28078" y="25396"/>
                  <a:pt x="28220" y="25453"/>
                  <a:pt x="28364" y="25501"/>
                </a:cubicBezTo>
                <a:cubicBezTo>
                  <a:pt x="28397" y="25511"/>
                  <a:pt x="28431" y="25523"/>
                  <a:pt x="28466" y="25530"/>
                </a:cubicBezTo>
                <a:cubicBezTo>
                  <a:pt x="28497" y="25536"/>
                  <a:pt x="28524" y="25539"/>
                  <a:pt x="28546" y="25539"/>
                </a:cubicBezTo>
                <a:cubicBezTo>
                  <a:pt x="28627" y="25539"/>
                  <a:pt x="28652" y="25495"/>
                  <a:pt x="28648" y="25382"/>
                </a:cubicBezTo>
                <a:cubicBezTo>
                  <a:pt x="28648" y="25372"/>
                  <a:pt x="28657" y="25361"/>
                  <a:pt x="28664" y="25345"/>
                </a:cubicBezTo>
                <a:cubicBezTo>
                  <a:pt x="28766" y="25374"/>
                  <a:pt x="28864" y="25409"/>
                  <a:pt x="28966" y="25429"/>
                </a:cubicBezTo>
                <a:cubicBezTo>
                  <a:pt x="29067" y="25450"/>
                  <a:pt x="29166" y="25461"/>
                  <a:pt x="29265" y="25461"/>
                </a:cubicBezTo>
                <a:cubicBezTo>
                  <a:pt x="29439" y="25461"/>
                  <a:pt x="29610" y="25425"/>
                  <a:pt x="29774" y="25338"/>
                </a:cubicBezTo>
                <a:cubicBezTo>
                  <a:pt x="29869" y="25288"/>
                  <a:pt x="29907" y="25228"/>
                  <a:pt x="29850" y="25124"/>
                </a:cubicBezTo>
                <a:cubicBezTo>
                  <a:pt x="29811" y="25053"/>
                  <a:pt x="29788" y="24972"/>
                  <a:pt x="29753" y="24883"/>
                </a:cubicBezTo>
                <a:lnTo>
                  <a:pt x="29753" y="24883"/>
                </a:lnTo>
                <a:cubicBezTo>
                  <a:pt x="29823" y="24884"/>
                  <a:pt x="29886" y="24890"/>
                  <a:pt x="29946" y="24890"/>
                </a:cubicBezTo>
                <a:cubicBezTo>
                  <a:pt x="29959" y="24890"/>
                  <a:pt x="29971" y="24889"/>
                  <a:pt x="29984" y="24889"/>
                </a:cubicBezTo>
                <a:cubicBezTo>
                  <a:pt x="30181" y="24882"/>
                  <a:pt x="30381" y="24884"/>
                  <a:pt x="30576" y="24854"/>
                </a:cubicBezTo>
                <a:cubicBezTo>
                  <a:pt x="30843" y="24815"/>
                  <a:pt x="30856" y="24775"/>
                  <a:pt x="30731" y="24530"/>
                </a:cubicBezTo>
                <a:cubicBezTo>
                  <a:pt x="30799" y="24519"/>
                  <a:pt x="30863" y="24507"/>
                  <a:pt x="30926" y="24495"/>
                </a:cubicBezTo>
                <a:cubicBezTo>
                  <a:pt x="31014" y="24480"/>
                  <a:pt x="31103" y="24469"/>
                  <a:pt x="31190" y="24447"/>
                </a:cubicBezTo>
                <a:cubicBezTo>
                  <a:pt x="31290" y="24418"/>
                  <a:pt x="31376" y="24369"/>
                  <a:pt x="31328" y="24240"/>
                </a:cubicBezTo>
                <a:cubicBezTo>
                  <a:pt x="31419" y="24193"/>
                  <a:pt x="31510" y="24156"/>
                  <a:pt x="31591" y="24105"/>
                </a:cubicBezTo>
                <a:cubicBezTo>
                  <a:pt x="31702" y="24035"/>
                  <a:pt x="31702" y="23987"/>
                  <a:pt x="31611" y="23895"/>
                </a:cubicBezTo>
                <a:cubicBezTo>
                  <a:pt x="31497" y="23779"/>
                  <a:pt x="31384" y="23660"/>
                  <a:pt x="31272" y="23542"/>
                </a:cubicBezTo>
                <a:cubicBezTo>
                  <a:pt x="31258" y="23527"/>
                  <a:pt x="31244" y="23500"/>
                  <a:pt x="31246" y="23482"/>
                </a:cubicBezTo>
                <a:cubicBezTo>
                  <a:pt x="31294" y="23208"/>
                  <a:pt x="31153" y="22979"/>
                  <a:pt x="31064" y="22742"/>
                </a:cubicBezTo>
                <a:cubicBezTo>
                  <a:pt x="31015" y="22609"/>
                  <a:pt x="30926" y="22491"/>
                  <a:pt x="30866" y="22383"/>
                </a:cubicBezTo>
                <a:cubicBezTo>
                  <a:pt x="31131" y="22277"/>
                  <a:pt x="31399" y="22174"/>
                  <a:pt x="31663" y="22065"/>
                </a:cubicBezTo>
                <a:cubicBezTo>
                  <a:pt x="31736" y="22034"/>
                  <a:pt x="31801" y="21977"/>
                  <a:pt x="31875" y="21951"/>
                </a:cubicBezTo>
                <a:cubicBezTo>
                  <a:pt x="31985" y="21913"/>
                  <a:pt x="32103" y="21900"/>
                  <a:pt x="32211" y="21859"/>
                </a:cubicBezTo>
                <a:cubicBezTo>
                  <a:pt x="32345" y="21808"/>
                  <a:pt x="32480" y="21753"/>
                  <a:pt x="32599" y="21678"/>
                </a:cubicBezTo>
                <a:cubicBezTo>
                  <a:pt x="32723" y="21599"/>
                  <a:pt x="32719" y="21534"/>
                  <a:pt x="32628" y="21417"/>
                </a:cubicBezTo>
                <a:cubicBezTo>
                  <a:pt x="32593" y="21372"/>
                  <a:pt x="32559" y="21326"/>
                  <a:pt x="32521" y="21273"/>
                </a:cubicBezTo>
                <a:cubicBezTo>
                  <a:pt x="32676" y="21190"/>
                  <a:pt x="32825" y="21113"/>
                  <a:pt x="32969" y="21032"/>
                </a:cubicBezTo>
                <a:cubicBezTo>
                  <a:pt x="33195" y="20903"/>
                  <a:pt x="33421" y="20773"/>
                  <a:pt x="33647" y="20642"/>
                </a:cubicBezTo>
                <a:cubicBezTo>
                  <a:pt x="33755" y="20579"/>
                  <a:pt x="33756" y="20557"/>
                  <a:pt x="33660" y="20377"/>
                </a:cubicBezTo>
                <a:cubicBezTo>
                  <a:pt x="33732" y="20312"/>
                  <a:pt x="33813" y="20253"/>
                  <a:pt x="33879" y="20179"/>
                </a:cubicBezTo>
                <a:cubicBezTo>
                  <a:pt x="33972" y="20075"/>
                  <a:pt x="34059" y="19967"/>
                  <a:pt x="34136" y="19853"/>
                </a:cubicBezTo>
                <a:cubicBezTo>
                  <a:pt x="34202" y="19756"/>
                  <a:pt x="34162" y="19682"/>
                  <a:pt x="34072" y="19605"/>
                </a:cubicBezTo>
                <a:cubicBezTo>
                  <a:pt x="33940" y="19492"/>
                  <a:pt x="33825" y="19359"/>
                  <a:pt x="33708" y="19230"/>
                </a:cubicBezTo>
                <a:cubicBezTo>
                  <a:pt x="33652" y="19167"/>
                  <a:pt x="33681" y="19132"/>
                  <a:pt x="33752" y="19090"/>
                </a:cubicBezTo>
                <a:cubicBezTo>
                  <a:pt x="33973" y="18958"/>
                  <a:pt x="34188" y="18815"/>
                  <a:pt x="34403" y="18676"/>
                </a:cubicBezTo>
                <a:cubicBezTo>
                  <a:pt x="34504" y="18610"/>
                  <a:pt x="34601" y="18538"/>
                  <a:pt x="34699" y="18468"/>
                </a:cubicBezTo>
                <a:cubicBezTo>
                  <a:pt x="34764" y="18421"/>
                  <a:pt x="34817" y="18375"/>
                  <a:pt x="34743" y="18288"/>
                </a:cubicBezTo>
                <a:cubicBezTo>
                  <a:pt x="34729" y="18270"/>
                  <a:pt x="34750" y="18201"/>
                  <a:pt x="34775" y="18177"/>
                </a:cubicBezTo>
                <a:cubicBezTo>
                  <a:pt x="34879" y="18078"/>
                  <a:pt x="35002" y="17995"/>
                  <a:pt x="35097" y="17888"/>
                </a:cubicBezTo>
                <a:cubicBezTo>
                  <a:pt x="35185" y="17792"/>
                  <a:pt x="35254" y="17676"/>
                  <a:pt x="35316" y="17560"/>
                </a:cubicBezTo>
                <a:cubicBezTo>
                  <a:pt x="35365" y="17476"/>
                  <a:pt x="35360" y="17387"/>
                  <a:pt x="35252" y="17337"/>
                </a:cubicBezTo>
                <a:cubicBezTo>
                  <a:pt x="35228" y="17327"/>
                  <a:pt x="35211" y="17303"/>
                  <a:pt x="35182" y="17280"/>
                </a:cubicBezTo>
                <a:cubicBezTo>
                  <a:pt x="35284" y="17190"/>
                  <a:pt x="35376" y="17102"/>
                  <a:pt x="35473" y="17020"/>
                </a:cubicBezTo>
                <a:cubicBezTo>
                  <a:pt x="35759" y="16775"/>
                  <a:pt x="36055" y="16539"/>
                  <a:pt x="36335" y="16284"/>
                </a:cubicBezTo>
                <a:cubicBezTo>
                  <a:pt x="36642" y="16010"/>
                  <a:pt x="36973" y="15768"/>
                  <a:pt x="37287" y="15504"/>
                </a:cubicBezTo>
                <a:cubicBezTo>
                  <a:pt x="37363" y="15440"/>
                  <a:pt x="37426" y="15357"/>
                  <a:pt x="37481" y="15275"/>
                </a:cubicBezTo>
                <a:cubicBezTo>
                  <a:pt x="37521" y="15216"/>
                  <a:pt x="37501" y="15164"/>
                  <a:pt x="37429" y="15164"/>
                </a:cubicBezTo>
                <a:cubicBezTo>
                  <a:pt x="37424" y="15164"/>
                  <a:pt x="37419" y="15164"/>
                  <a:pt x="37413" y="15165"/>
                </a:cubicBezTo>
                <a:cubicBezTo>
                  <a:pt x="37283" y="15176"/>
                  <a:pt x="37152" y="15194"/>
                  <a:pt x="37023" y="15216"/>
                </a:cubicBezTo>
                <a:cubicBezTo>
                  <a:pt x="36771" y="15260"/>
                  <a:pt x="36520" y="15316"/>
                  <a:pt x="36266" y="15352"/>
                </a:cubicBezTo>
                <a:cubicBezTo>
                  <a:pt x="36020" y="15387"/>
                  <a:pt x="35772" y="15403"/>
                  <a:pt x="35523" y="15423"/>
                </a:cubicBezTo>
                <a:cubicBezTo>
                  <a:pt x="35402" y="15433"/>
                  <a:pt x="35279" y="15436"/>
                  <a:pt x="35156" y="15443"/>
                </a:cubicBezTo>
                <a:cubicBezTo>
                  <a:pt x="35151" y="15250"/>
                  <a:pt x="35143" y="15232"/>
                  <a:pt x="34975" y="15212"/>
                </a:cubicBezTo>
                <a:cubicBezTo>
                  <a:pt x="34923" y="15206"/>
                  <a:pt x="34870" y="15204"/>
                  <a:pt x="34817" y="15204"/>
                </a:cubicBezTo>
                <a:cubicBezTo>
                  <a:pt x="34742" y="15204"/>
                  <a:pt x="34666" y="15209"/>
                  <a:pt x="34591" y="15217"/>
                </a:cubicBezTo>
                <a:cubicBezTo>
                  <a:pt x="34173" y="15263"/>
                  <a:pt x="33756" y="15315"/>
                  <a:pt x="33337" y="15366"/>
                </a:cubicBezTo>
                <a:cubicBezTo>
                  <a:pt x="33336" y="15366"/>
                  <a:pt x="33335" y="15366"/>
                  <a:pt x="33334" y="15366"/>
                </a:cubicBezTo>
                <a:cubicBezTo>
                  <a:pt x="33325" y="15366"/>
                  <a:pt x="33315" y="15362"/>
                  <a:pt x="33303" y="15360"/>
                </a:cubicBezTo>
                <a:cubicBezTo>
                  <a:pt x="33330" y="15228"/>
                  <a:pt x="33356" y="15099"/>
                  <a:pt x="33381" y="14969"/>
                </a:cubicBezTo>
                <a:cubicBezTo>
                  <a:pt x="33401" y="14869"/>
                  <a:pt x="33350" y="14798"/>
                  <a:pt x="33237" y="14764"/>
                </a:cubicBezTo>
                <a:cubicBezTo>
                  <a:pt x="33182" y="14747"/>
                  <a:pt x="33127" y="14740"/>
                  <a:pt x="33073" y="14740"/>
                </a:cubicBezTo>
                <a:cubicBezTo>
                  <a:pt x="32973" y="14740"/>
                  <a:pt x="32876" y="14764"/>
                  <a:pt x="32779" y="14798"/>
                </a:cubicBezTo>
                <a:cubicBezTo>
                  <a:pt x="32732" y="14815"/>
                  <a:pt x="32685" y="14834"/>
                  <a:pt x="32628" y="14854"/>
                </a:cubicBezTo>
                <a:cubicBezTo>
                  <a:pt x="32614" y="14737"/>
                  <a:pt x="32550" y="14699"/>
                  <a:pt x="32465" y="14699"/>
                </a:cubicBezTo>
                <a:cubicBezTo>
                  <a:pt x="32450" y="14699"/>
                  <a:pt x="32434" y="14700"/>
                  <a:pt x="32418" y="14702"/>
                </a:cubicBezTo>
                <a:cubicBezTo>
                  <a:pt x="32166" y="14734"/>
                  <a:pt x="31914" y="14769"/>
                  <a:pt x="31662" y="14803"/>
                </a:cubicBezTo>
                <a:cubicBezTo>
                  <a:pt x="31657" y="14745"/>
                  <a:pt x="31642" y="14679"/>
                  <a:pt x="31647" y="14616"/>
                </a:cubicBezTo>
                <a:cubicBezTo>
                  <a:pt x="31655" y="14522"/>
                  <a:pt x="31610" y="14472"/>
                  <a:pt x="31533" y="14472"/>
                </a:cubicBezTo>
                <a:cubicBezTo>
                  <a:pt x="31511" y="14472"/>
                  <a:pt x="31487" y="14476"/>
                  <a:pt x="31461" y="14484"/>
                </a:cubicBezTo>
                <a:cubicBezTo>
                  <a:pt x="31294" y="14533"/>
                  <a:pt x="31129" y="14595"/>
                  <a:pt x="30967" y="14661"/>
                </a:cubicBezTo>
                <a:cubicBezTo>
                  <a:pt x="30629" y="14797"/>
                  <a:pt x="30293" y="14939"/>
                  <a:pt x="29956" y="15079"/>
                </a:cubicBezTo>
                <a:cubicBezTo>
                  <a:pt x="29906" y="15099"/>
                  <a:pt x="29857" y="15121"/>
                  <a:pt x="29803" y="15144"/>
                </a:cubicBezTo>
                <a:cubicBezTo>
                  <a:pt x="29802" y="14922"/>
                  <a:pt x="29799" y="14699"/>
                  <a:pt x="29801" y="14478"/>
                </a:cubicBezTo>
                <a:cubicBezTo>
                  <a:pt x="29801" y="14400"/>
                  <a:pt x="29774" y="14362"/>
                  <a:pt x="29696" y="14357"/>
                </a:cubicBezTo>
                <a:cubicBezTo>
                  <a:pt x="29664" y="14355"/>
                  <a:pt x="29634" y="14354"/>
                  <a:pt x="29603" y="14354"/>
                </a:cubicBezTo>
                <a:cubicBezTo>
                  <a:pt x="29405" y="14354"/>
                  <a:pt x="29220" y="14402"/>
                  <a:pt x="29056" y="14527"/>
                </a:cubicBezTo>
                <a:cubicBezTo>
                  <a:pt x="29010" y="14454"/>
                  <a:pt x="28974" y="14420"/>
                  <a:pt x="28929" y="14420"/>
                </a:cubicBezTo>
                <a:cubicBezTo>
                  <a:pt x="28895" y="14420"/>
                  <a:pt x="28855" y="14440"/>
                  <a:pt x="28803" y="14478"/>
                </a:cubicBezTo>
                <a:cubicBezTo>
                  <a:pt x="28646" y="14591"/>
                  <a:pt x="28488" y="14703"/>
                  <a:pt x="28336" y="14811"/>
                </a:cubicBezTo>
                <a:cubicBezTo>
                  <a:pt x="28313" y="14797"/>
                  <a:pt x="28304" y="14795"/>
                  <a:pt x="28302" y="14789"/>
                </a:cubicBezTo>
                <a:cubicBezTo>
                  <a:pt x="28253" y="14681"/>
                  <a:pt x="28226" y="14633"/>
                  <a:pt x="28181" y="14633"/>
                </a:cubicBezTo>
                <a:cubicBezTo>
                  <a:pt x="28146" y="14633"/>
                  <a:pt x="28100" y="14661"/>
                  <a:pt x="28025" y="14712"/>
                </a:cubicBezTo>
                <a:cubicBezTo>
                  <a:pt x="27797" y="14868"/>
                  <a:pt x="27566" y="15020"/>
                  <a:pt x="27343" y="15181"/>
                </a:cubicBezTo>
                <a:cubicBezTo>
                  <a:pt x="27254" y="15247"/>
                  <a:pt x="27183" y="15336"/>
                  <a:pt x="27096" y="15422"/>
                </a:cubicBezTo>
                <a:cubicBezTo>
                  <a:pt x="27077" y="15332"/>
                  <a:pt x="27060" y="15253"/>
                  <a:pt x="27044" y="15176"/>
                </a:cubicBezTo>
                <a:cubicBezTo>
                  <a:pt x="27029" y="15095"/>
                  <a:pt x="26999" y="15052"/>
                  <a:pt x="26949" y="15052"/>
                </a:cubicBezTo>
                <a:cubicBezTo>
                  <a:pt x="26924" y="15052"/>
                  <a:pt x="26893" y="15062"/>
                  <a:pt x="26857" y="15085"/>
                </a:cubicBezTo>
                <a:cubicBezTo>
                  <a:pt x="26684" y="15191"/>
                  <a:pt x="26517" y="15305"/>
                  <a:pt x="26358" y="15427"/>
                </a:cubicBezTo>
                <a:cubicBezTo>
                  <a:pt x="26195" y="15551"/>
                  <a:pt x="26024" y="15639"/>
                  <a:pt x="25829" y="15702"/>
                </a:cubicBezTo>
                <a:cubicBezTo>
                  <a:pt x="25675" y="15751"/>
                  <a:pt x="25527" y="15831"/>
                  <a:pt x="25388" y="15917"/>
                </a:cubicBezTo>
                <a:cubicBezTo>
                  <a:pt x="25284" y="15982"/>
                  <a:pt x="25207" y="16087"/>
                  <a:pt x="25104" y="16157"/>
                </a:cubicBezTo>
                <a:cubicBezTo>
                  <a:pt x="24995" y="16231"/>
                  <a:pt x="24865" y="16273"/>
                  <a:pt x="24754" y="16347"/>
                </a:cubicBezTo>
                <a:cubicBezTo>
                  <a:pt x="24621" y="16435"/>
                  <a:pt x="24507" y="16550"/>
                  <a:pt x="24372" y="16633"/>
                </a:cubicBezTo>
                <a:cubicBezTo>
                  <a:pt x="24151" y="16772"/>
                  <a:pt x="23920" y="16893"/>
                  <a:pt x="23694" y="17026"/>
                </a:cubicBezTo>
                <a:cubicBezTo>
                  <a:pt x="23517" y="17130"/>
                  <a:pt x="23344" y="17239"/>
                  <a:pt x="23169" y="17346"/>
                </a:cubicBezTo>
                <a:cubicBezTo>
                  <a:pt x="23159" y="17338"/>
                  <a:pt x="23150" y="17330"/>
                  <a:pt x="23142" y="17321"/>
                </a:cubicBezTo>
                <a:cubicBezTo>
                  <a:pt x="23251" y="17157"/>
                  <a:pt x="23349" y="16982"/>
                  <a:pt x="23473" y="16829"/>
                </a:cubicBezTo>
                <a:cubicBezTo>
                  <a:pt x="23646" y="16618"/>
                  <a:pt x="23834" y="16418"/>
                  <a:pt x="24023" y="16222"/>
                </a:cubicBezTo>
                <a:cubicBezTo>
                  <a:pt x="24209" y="16029"/>
                  <a:pt x="24398" y="15838"/>
                  <a:pt x="24594" y="15656"/>
                </a:cubicBezTo>
                <a:cubicBezTo>
                  <a:pt x="24821" y="15448"/>
                  <a:pt x="25057" y="15249"/>
                  <a:pt x="25290" y="15048"/>
                </a:cubicBezTo>
                <a:cubicBezTo>
                  <a:pt x="25304" y="15035"/>
                  <a:pt x="25318" y="15021"/>
                  <a:pt x="25330" y="15005"/>
                </a:cubicBezTo>
                <a:cubicBezTo>
                  <a:pt x="25424" y="14894"/>
                  <a:pt x="25419" y="14860"/>
                  <a:pt x="25295" y="14770"/>
                </a:cubicBezTo>
                <a:cubicBezTo>
                  <a:pt x="25341" y="14594"/>
                  <a:pt x="25506" y="14519"/>
                  <a:pt x="25618" y="14399"/>
                </a:cubicBezTo>
                <a:cubicBezTo>
                  <a:pt x="25664" y="14351"/>
                  <a:pt x="25721" y="14315"/>
                  <a:pt x="25772" y="14272"/>
                </a:cubicBezTo>
                <a:cubicBezTo>
                  <a:pt x="25853" y="14203"/>
                  <a:pt x="25897" y="14120"/>
                  <a:pt x="25941" y="14018"/>
                </a:cubicBezTo>
                <a:cubicBezTo>
                  <a:pt x="26009" y="13858"/>
                  <a:pt x="26127" y="13715"/>
                  <a:pt x="26236" y="13575"/>
                </a:cubicBezTo>
                <a:cubicBezTo>
                  <a:pt x="26303" y="13488"/>
                  <a:pt x="26406" y="13427"/>
                  <a:pt x="26476" y="13340"/>
                </a:cubicBezTo>
                <a:cubicBezTo>
                  <a:pt x="26553" y="13242"/>
                  <a:pt x="26533" y="13200"/>
                  <a:pt x="26417" y="13148"/>
                </a:cubicBezTo>
                <a:cubicBezTo>
                  <a:pt x="26368" y="13127"/>
                  <a:pt x="26322" y="13099"/>
                  <a:pt x="26256" y="13066"/>
                </a:cubicBezTo>
                <a:cubicBezTo>
                  <a:pt x="26339" y="12981"/>
                  <a:pt x="26406" y="12906"/>
                  <a:pt x="26481" y="12840"/>
                </a:cubicBezTo>
                <a:cubicBezTo>
                  <a:pt x="26640" y="12701"/>
                  <a:pt x="26800" y="12564"/>
                  <a:pt x="26964" y="12432"/>
                </a:cubicBezTo>
                <a:cubicBezTo>
                  <a:pt x="27051" y="12361"/>
                  <a:pt x="27151" y="12306"/>
                  <a:pt x="27240" y="12237"/>
                </a:cubicBezTo>
                <a:cubicBezTo>
                  <a:pt x="27311" y="12181"/>
                  <a:pt x="27391" y="12125"/>
                  <a:pt x="27306" y="12016"/>
                </a:cubicBezTo>
                <a:cubicBezTo>
                  <a:pt x="27293" y="11998"/>
                  <a:pt x="27321" y="11938"/>
                  <a:pt x="27345" y="11909"/>
                </a:cubicBezTo>
                <a:cubicBezTo>
                  <a:pt x="27481" y="11728"/>
                  <a:pt x="27620" y="11553"/>
                  <a:pt x="27758" y="11372"/>
                </a:cubicBezTo>
                <a:cubicBezTo>
                  <a:pt x="27784" y="11339"/>
                  <a:pt x="27808" y="11298"/>
                  <a:pt x="27819" y="11259"/>
                </a:cubicBezTo>
                <a:cubicBezTo>
                  <a:pt x="27866" y="11105"/>
                  <a:pt x="27865" y="10937"/>
                  <a:pt x="27631" y="10904"/>
                </a:cubicBezTo>
                <a:cubicBezTo>
                  <a:pt x="27600" y="10899"/>
                  <a:pt x="27572" y="10889"/>
                  <a:pt x="27535" y="10880"/>
                </a:cubicBezTo>
                <a:cubicBezTo>
                  <a:pt x="27554" y="10834"/>
                  <a:pt x="27573" y="10797"/>
                  <a:pt x="27589" y="10758"/>
                </a:cubicBezTo>
                <a:cubicBezTo>
                  <a:pt x="27644" y="10613"/>
                  <a:pt x="27721" y="10482"/>
                  <a:pt x="27747" y="10316"/>
                </a:cubicBezTo>
                <a:cubicBezTo>
                  <a:pt x="27772" y="10153"/>
                  <a:pt x="27900" y="10006"/>
                  <a:pt x="27985" y="9852"/>
                </a:cubicBezTo>
                <a:cubicBezTo>
                  <a:pt x="28004" y="9817"/>
                  <a:pt x="28030" y="9788"/>
                  <a:pt x="28047" y="9753"/>
                </a:cubicBezTo>
                <a:cubicBezTo>
                  <a:pt x="28104" y="9642"/>
                  <a:pt x="28094" y="9610"/>
                  <a:pt x="27975" y="9547"/>
                </a:cubicBezTo>
                <a:cubicBezTo>
                  <a:pt x="28045" y="9410"/>
                  <a:pt x="28114" y="9275"/>
                  <a:pt x="28185" y="9138"/>
                </a:cubicBezTo>
                <a:cubicBezTo>
                  <a:pt x="28245" y="9025"/>
                  <a:pt x="28324" y="8917"/>
                  <a:pt x="28360" y="8796"/>
                </a:cubicBezTo>
                <a:cubicBezTo>
                  <a:pt x="28409" y="8633"/>
                  <a:pt x="28387" y="8566"/>
                  <a:pt x="28255" y="8566"/>
                </a:cubicBezTo>
                <a:cubicBezTo>
                  <a:pt x="28238" y="8566"/>
                  <a:pt x="28218" y="8567"/>
                  <a:pt x="28197" y="8570"/>
                </a:cubicBezTo>
                <a:cubicBezTo>
                  <a:pt x="27991" y="8590"/>
                  <a:pt x="27787" y="8618"/>
                  <a:pt x="27582" y="8643"/>
                </a:cubicBezTo>
                <a:cubicBezTo>
                  <a:pt x="27526" y="8651"/>
                  <a:pt x="27468" y="8658"/>
                  <a:pt x="27412" y="8664"/>
                </a:cubicBezTo>
                <a:cubicBezTo>
                  <a:pt x="27391" y="8512"/>
                  <a:pt x="27375" y="8461"/>
                  <a:pt x="27289" y="8461"/>
                </a:cubicBezTo>
                <a:cubicBezTo>
                  <a:pt x="27256" y="8461"/>
                  <a:pt x="27213" y="8469"/>
                  <a:pt x="27154" y="8481"/>
                </a:cubicBezTo>
                <a:cubicBezTo>
                  <a:pt x="26898" y="8534"/>
                  <a:pt x="26645" y="8596"/>
                  <a:pt x="26390" y="8653"/>
                </a:cubicBezTo>
                <a:cubicBezTo>
                  <a:pt x="26360" y="8661"/>
                  <a:pt x="26331" y="8663"/>
                  <a:pt x="26297" y="8670"/>
                </a:cubicBezTo>
                <a:cubicBezTo>
                  <a:pt x="26425" y="8376"/>
                  <a:pt x="26544" y="8088"/>
                  <a:pt x="26673" y="7805"/>
                </a:cubicBezTo>
                <a:cubicBezTo>
                  <a:pt x="26730" y="7680"/>
                  <a:pt x="26801" y="7558"/>
                  <a:pt x="26877" y="7440"/>
                </a:cubicBezTo>
                <a:cubicBezTo>
                  <a:pt x="26965" y="7299"/>
                  <a:pt x="27065" y="7164"/>
                  <a:pt x="27157" y="7023"/>
                </a:cubicBezTo>
                <a:cubicBezTo>
                  <a:pt x="27185" y="6981"/>
                  <a:pt x="27203" y="6933"/>
                  <a:pt x="27219" y="6884"/>
                </a:cubicBezTo>
                <a:cubicBezTo>
                  <a:pt x="27253" y="6791"/>
                  <a:pt x="27244" y="6717"/>
                  <a:pt x="27125" y="6694"/>
                </a:cubicBezTo>
                <a:cubicBezTo>
                  <a:pt x="27091" y="6688"/>
                  <a:pt x="27062" y="6667"/>
                  <a:pt x="27019" y="6648"/>
                </a:cubicBezTo>
                <a:cubicBezTo>
                  <a:pt x="27034" y="6605"/>
                  <a:pt x="27046" y="6563"/>
                  <a:pt x="27063" y="6526"/>
                </a:cubicBezTo>
                <a:cubicBezTo>
                  <a:pt x="27182" y="6262"/>
                  <a:pt x="27304" y="6000"/>
                  <a:pt x="27423" y="5737"/>
                </a:cubicBezTo>
                <a:cubicBezTo>
                  <a:pt x="27438" y="5703"/>
                  <a:pt x="27456" y="5668"/>
                  <a:pt x="27469" y="5631"/>
                </a:cubicBezTo>
                <a:cubicBezTo>
                  <a:pt x="27523" y="5478"/>
                  <a:pt x="27512" y="5453"/>
                  <a:pt x="27367" y="5380"/>
                </a:cubicBezTo>
                <a:cubicBezTo>
                  <a:pt x="27414" y="5174"/>
                  <a:pt x="27466" y="4968"/>
                  <a:pt x="27506" y="4758"/>
                </a:cubicBezTo>
                <a:cubicBezTo>
                  <a:pt x="27525" y="4659"/>
                  <a:pt x="27525" y="4556"/>
                  <a:pt x="27522" y="4455"/>
                </a:cubicBezTo>
                <a:cubicBezTo>
                  <a:pt x="27518" y="4355"/>
                  <a:pt x="27461" y="4315"/>
                  <a:pt x="27368" y="4315"/>
                </a:cubicBezTo>
                <a:cubicBezTo>
                  <a:pt x="27362" y="4315"/>
                  <a:pt x="27355" y="4315"/>
                  <a:pt x="27348" y="4315"/>
                </a:cubicBezTo>
                <a:cubicBezTo>
                  <a:pt x="26952" y="4342"/>
                  <a:pt x="26556" y="4367"/>
                  <a:pt x="26159" y="4391"/>
                </a:cubicBezTo>
                <a:cubicBezTo>
                  <a:pt x="26156" y="4392"/>
                  <a:pt x="26153" y="4392"/>
                  <a:pt x="26150" y="4392"/>
                </a:cubicBezTo>
                <a:cubicBezTo>
                  <a:pt x="26130" y="4392"/>
                  <a:pt x="26111" y="4389"/>
                  <a:pt x="26097" y="4388"/>
                </a:cubicBezTo>
                <a:cubicBezTo>
                  <a:pt x="26156" y="4117"/>
                  <a:pt x="26216" y="3853"/>
                  <a:pt x="26267" y="3587"/>
                </a:cubicBezTo>
                <a:cubicBezTo>
                  <a:pt x="26276" y="3550"/>
                  <a:pt x="26240" y="3504"/>
                  <a:pt x="26224" y="3461"/>
                </a:cubicBezTo>
                <a:cubicBezTo>
                  <a:pt x="26213" y="3429"/>
                  <a:pt x="26188" y="3396"/>
                  <a:pt x="26192" y="3365"/>
                </a:cubicBezTo>
                <a:cubicBezTo>
                  <a:pt x="26210" y="3226"/>
                  <a:pt x="26237" y="3088"/>
                  <a:pt x="26257" y="2949"/>
                </a:cubicBezTo>
                <a:cubicBezTo>
                  <a:pt x="26267" y="2877"/>
                  <a:pt x="26280" y="2803"/>
                  <a:pt x="26277" y="2730"/>
                </a:cubicBezTo>
                <a:cubicBezTo>
                  <a:pt x="26271" y="2532"/>
                  <a:pt x="26225" y="2485"/>
                  <a:pt x="26014" y="2452"/>
                </a:cubicBezTo>
                <a:cubicBezTo>
                  <a:pt x="26084" y="2218"/>
                  <a:pt x="26139" y="1985"/>
                  <a:pt x="26223" y="1761"/>
                </a:cubicBezTo>
                <a:cubicBezTo>
                  <a:pt x="26350" y="1421"/>
                  <a:pt x="26499" y="1091"/>
                  <a:pt x="26632" y="754"/>
                </a:cubicBezTo>
                <a:cubicBezTo>
                  <a:pt x="26688" y="608"/>
                  <a:pt x="26736" y="459"/>
                  <a:pt x="26772" y="308"/>
                </a:cubicBezTo>
                <a:cubicBezTo>
                  <a:pt x="26790" y="232"/>
                  <a:pt x="26785" y="145"/>
                  <a:pt x="26770" y="67"/>
                </a:cubicBezTo>
                <a:cubicBezTo>
                  <a:pt x="26761" y="22"/>
                  <a:pt x="26736" y="0"/>
                  <a:pt x="26707" y="0"/>
                </a:cubicBezTo>
                <a:close/>
              </a:path>
            </a:pathLst>
          </a:custGeom>
          <a:solidFill>
            <a:srgbClr val="003100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" name="Google Shape;180;p39"/>
          <p:cNvSpPr/>
          <p:nvPr/>
        </p:nvSpPr>
        <p:spPr>
          <a:xfrm rot="-8100000">
            <a:off x="8091962" y="79419"/>
            <a:ext cx="425135" cy="416903"/>
          </a:xfrm>
          <a:custGeom>
            <a:avLst/>
            <a:gdLst/>
            <a:ahLst/>
            <a:cxnLst/>
            <a:rect l="l" t="t" r="r" b="b"/>
            <a:pathLst>
              <a:path w="35377" h="34692" extrusionOk="0">
                <a:moveTo>
                  <a:pt x="27537" y="1"/>
                </a:moveTo>
                <a:cubicBezTo>
                  <a:pt x="27514" y="1"/>
                  <a:pt x="27492" y="3"/>
                  <a:pt x="27473" y="11"/>
                </a:cubicBezTo>
                <a:cubicBezTo>
                  <a:pt x="27266" y="96"/>
                  <a:pt x="27063" y="192"/>
                  <a:pt x="26864" y="295"/>
                </a:cubicBezTo>
                <a:cubicBezTo>
                  <a:pt x="26660" y="399"/>
                  <a:pt x="26463" y="518"/>
                  <a:pt x="26264" y="630"/>
                </a:cubicBezTo>
                <a:cubicBezTo>
                  <a:pt x="26263" y="618"/>
                  <a:pt x="26263" y="606"/>
                  <a:pt x="26263" y="595"/>
                </a:cubicBezTo>
                <a:cubicBezTo>
                  <a:pt x="26230" y="587"/>
                  <a:pt x="26191" y="567"/>
                  <a:pt x="26162" y="567"/>
                </a:cubicBezTo>
                <a:cubicBezTo>
                  <a:pt x="26156" y="567"/>
                  <a:pt x="26150" y="568"/>
                  <a:pt x="26144" y="570"/>
                </a:cubicBezTo>
                <a:cubicBezTo>
                  <a:pt x="25948" y="658"/>
                  <a:pt x="25757" y="759"/>
                  <a:pt x="25559" y="847"/>
                </a:cubicBezTo>
                <a:cubicBezTo>
                  <a:pt x="25496" y="876"/>
                  <a:pt x="25418" y="862"/>
                  <a:pt x="25355" y="889"/>
                </a:cubicBezTo>
                <a:cubicBezTo>
                  <a:pt x="25230" y="944"/>
                  <a:pt x="25113" y="1010"/>
                  <a:pt x="24985" y="1076"/>
                </a:cubicBezTo>
                <a:cubicBezTo>
                  <a:pt x="24983" y="1049"/>
                  <a:pt x="24982" y="1025"/>
                  <a:pt x="24981" y="999"/>
                </a:cubicBezTo>
                <a:cubicBezTo>
                  <a:pt x="24977" y="860"/>
                  <a:pt x="24926" y="791"/>
                  <a:pt x="24817" y="791"/>
                </a:cubicBezTo>
                <a:cubicBezTo>
                  <a:pt x="24792" y="791"/>
                  <a:pt x="24763" y="794"/>
                  <a:pt x="24732" y="802"/>
                </a:cubicBezTo>
                <a:cubicBezTo>
                  <a:pt x="24468" y="863"/>
                  <a:pt x="24206" y="933"/>
                  <a:pt x="23945" y="1005"/>
                </a:cubicBezTo>
                <a:cubicBezTo>
                  <a:pt x="23866" y="1027"/>
                  <a:pt x="23793" y="1069"/>
                  <a:pt x="23711" y="1105"/>
                </a:cubicBezTo>
                <a:cubicBezTo>
                  <a:pt x="23711" y="1073"/>
                  <a:pt x="23712" y="1033"/>
                  <a:pt x="23712" y="994"/>
                </a:cubicBezTo>
                <a:cubicBezTo>
                  <a:pt x="23711" y="929"/>
                  <a:pt x="23685" y="892"/>
                  <a:pt x="23642" y="892"/>
                </a:cubicBezTo>
                <a:cubicBezTo>
                  <a:pt x="23625" y="892"/>
                  <a:pt x="23606" y="897"/>
                  <a:pt x="23585" y="909"/>
                </a:cubicBezTo>
                <a:cubicBezTo>
                  <a:pt x="23490" y="959"/>
                  <a:pt x="23402" y="1026"/>
                  <a:pt x="23308" y="1077"/>
                </a:cubicBezTo>
                <a:cubicBezTo>
                  <a:pt x="23202" y="1134"/>
                  <a:pt x="23095" y="1187"/>
                  <a:pt x="22984" y="1229"/>
                </a:cubicBezTo>
                <a:cubicBezTo>
                  <a:pt x="22780" y="1303"/>
                  <a:pt x="22572" y="1366"/>
                  <a:pt x="22387" y="1428"/>
                </a:cubicBezTo>
                <a:cubicBezTo>
                  <a:pt x="22290" y="1205"/>
                  <a:pt x="22195" y="970"/>
                  <a:pt x="22090" y="742"/>
                </a:cubicBezTo>
                <a:cubicBezTo>
                  <a:pt x="22075" y="711"/>
                  <a:pt x="22021" y="674"/>
                  <a:pt x="21987" y="674"/>
                </a:cubicBezTo>
                <a:cubicBezTo>
                  <a:pt x="21984" y="674"/>
                  <a:pt x="21981" y="674"/>
                  <a:pt x="21978" y="675"/>
                </a:cubicBezTo>
                <a:cubicBezTo>
                  <a:pt x="21824" y="707"/>
                  <a:pt x="21673" y="754"/>
                  <a:pt x="21509" y="800"/>
                </a:cubicBezTo>
                <a:cubicBezTo>
                  <a:pt x="21486" y="763"/>
                  <a:pt x="21468" y="744"/>
                  <a:pt x="21444" y="744"/>
                </a:cubicBezTo>
                <a:cubicBezTo>
                  <a:pt x="21419" y="744"/>
                  <a:pt x="21387" y="764"/>
                  <a:pt x="21334" y="805"/>
                </a:cubicBezTo>
                <a:cubicBezTo>
                  <a:pt x="21212" y="898"/>
                  <a:pt x="21083" y="985"/>
                  <a:pt x="20942" y="1079"/>
                </a:cubicBezTo>
                <a:cubicBezTo>
                  <a:pt x="20910" y="993"/>
                  <a:pt x="20884" y="951"/>
                  <a:pt x="20846" y="951"/>
                </a:cubicBezTo>
                <a:cubicBezTo>
                  <a:pt x="20817" y="951"/>
                  <a:pt x="20781" y="975"/>
                  <a:pt x="20731" y="1022"/>
                </a:cubicBezTo>
                <a:cubicBezTo>
                  <a:pt x="20553" y="1187"/>
                  <a:pt x="20384" y="1362"/>
                  <a:pt x="20206" y="1529"/>
                </a:cubicBezTo>
                <a:cubicBezTo>
                  <a:pt x="20151" y="1578"/>
                  <a:pt x="20080" y="1611"/>
                  <a:pt x="20021" y="1649"/>
                </a:cubicBezTo>
                <a:cubicBezTo>
                  <a:pt x="19995" y="1532"/>
                  <a:pt x="19971" y="1429"/>
                  <a:pt x="19946" y="1325"/>
                </a:cubicBezTo>
                <a:cubicBezTo>
                  <a:pt x="19931" y="1260"/>
                  <a:pt x="19897" y="1230"/>
                  <a:pt x="19850" y="1230"/>
                </a:cubicBezTo>
                <a:cubicBezTo>
                  <a:pt x="19830" y="1230"/>
                  <a:pt x="19808" y="1236"/>
                  <a:pt x="19784" y="1247"/>
                </a:cubicBezTo>
                <a:cubicBezTo>
                  <a:pt x="19714" y="1280"/>
                  <a:pt x="19641" y="1318"/>
                  <a:pt x="19591" y="1375"/>
                </a:cubicBezTo>
                <a:cubicBezTo>
                  <a:pt x="19398" y="1599"/>
                  <a:pt x="19143" y="1742"/>
                  <a:pt x="18907" y="1913"/>
                </a:cubicBezTo>
                <a:cubicBezTo>
                  <a:pt x="18725" y="2047"/>
                  <a:pt x="18566" y="2215"/>
                  <a:pt x="18401" y="2374"/>
                </a:cubicBezTo>
                <a:cubicBezTo>
                  <a:pt x="18331" y="2440"/>
                  <a:pt x="18273" y="2518"/>
                  <a:pt x="18225" y="2573"/>
                </a:cubicBezTo>
                <a:cubicBezTo>
                  <a:pt x="18185" y="2416"/>
                  <a:pt x="18146" y="2247"/>
                  <a:pt x="18099" y="2082"/>
                </a:cubicBezTo>
                <a:cubicBezTo>
                  <a:pt x="18064" y="1961"/>
                  <a:pt x="18017" y="1845"/>
                  <a:pt x="17975" y="1728"/>
                </a:cubicBezTo>
                <a:cubicBezTo>
                  <a:pt x="17944" y="1645"/>
                  <a:pt x="17925" y="1611"/>
                  <a:pt x="17883" y="1611"/>
                </a:cubicBezTo>
                <a:cubicBezTo>
                  <a:pt x="17859" y="1611"/>
                  <a:pt x="17827" y="1622"/>
                  <a:pt x="17781" y="1642"/>
                </a:cubicBezTo>
                <a:cubicBezTo>
                  <a:pt x="17760" y="1650"/>
                  <a:pt x="17739" y="1659"/>
                  <a:pt x="17706" y="1673"/>
                </a:cubicBezTo>
                <a:cubicBezTo>
                  <a:pt x="17731" y="1422"/>
                  <a:pt x="17548" y="1268"/>
                  <a:pt x="17466" y="1071"/>
                </a:cubicBezTo>
                <a:cubicBezTo>
                  <a:pt x="17458" y="1053"/>
                  <a:pt x="17414" y="1035"/>
                  <a:pt x="17385" y="1035"/>
                </a:cubicBezTo>
                <a:cubicBezTo>
                  <a:pt x="17378" y="1035"/>
                  <a:pt x="17373" y="1035"/>
                  <a:pt x="17368" y="1037"/>
                </a:cubicBezTo>
                <a:cubicBezTo>
                  <a:pt x="17197" y="1105"/>
                  <a:pt x="17022" y="1172"/>
                  <a:pt x="16860" y="1258"/>
                </a:cubicBezTo>
                <a:cubicBezTo>
                  <a:pt x="16774" y="1305"/>
                  <a:pt x="16711" y="1390"/>
                  <a:pt x="16618" y="1475"/>
                </a:cubicBezTo>
                <a:lnTo>
                  <a:pt x="16618" y="1475"/>
                </a:lnTo>
                <a:cubicBezTo>
                  <a:pt x="16619" y="1471"/>
                  <a:pt x="16620" y="1454"/>
                  <a:pt x="16613" y="1443"/>
                </a:cubicBezTo>
                <a:cubicBezTo>
                  <a:pt x="16573" y="1375"/>
                  <a:pt x="16535" y="1342"/>
                  <a:pt x="16496" y="1342"/>
                </a:cubicBezTo>
                <a:cubicBezTo>
                  <a:pt x="16457" y="1342"/>
                  <a:pt x="16417" y="1372"/>
                  <a:pt x="16371" y="1431"/>
                </a:cubicBezTo>
                <a:cubicBezTo>
                  <a:pt x="16240" y="1598"/>
                  <a:pt x="16101" y="1761"/>
                  <a:pt x="15968" y="1926"/>
                </a:cubicBezTo>
                <a:cubicBezTo>
                  <a:pt x="15934" y="1967"/>
                  <a:pt x="15910" y="2016"/>
                  <a:pt x="15884" y="2057"/>
                </a:cubicBezTo>
                <a:cubicBezTo>
                  <a:pt x="15833" y="2000"/>
                  <a:pt x="15778" y="1941"/>
                  <a:pt x="15723" y="1881"/>
                </a:cubicBezTo>
                <a:cubicBezTo>
                  <a:pt x="15695" y="1851"/>
                  <a:pt x="15670" y="1837"/>
                  <a:pt x="15644" y="1837"/>
                </a:cubicBezTo>
                <a:cubicBezTo>
                  <a:pt x="15617" y="1837"/>
                  <a:pt x="15588" y="1854"/>
                  <a:pt x="15556" y="1885"/>
                </a:cubicBezTo>
                <a:cubicBezTo>
                  <a:pt x="15336" y="2096"/>
                  <a:pt x="15193" y="2345"/>
                  <a:pt x="15155" y="2652"/>
                </a:cubicBezTo>
                <a:cubicBezTo>
                  <a:pt x="15152" y="2669"/>
                  <a:pt x="15144" y="2688"/>
                  <a:pt x="15136" y="2709"/>
                </a:cubicBezTo>
                <a:cubicBezTo>
                  <a:pt x="15123" y="2705"/>
                  <a:pt x="15113" y="2704"/>
                  <a:pt x="15103" y="2699"/>
                </a:cubicBezTo>
                <a:cubicBezTo>
                  <a:pt x="15066" y="2677"/>
                  <a:pt x="15030" y="2654"/>
                  <a:pt x="14992" y="2631"/>
                </a:cubicBezTo>
                <a:cubicBezTo>
                  <a:pt x="14971" y="2669"/>
                  <a:pt x="14934" y="2705"/>
                  <a:pt x="14929" y="2746"/>
                </a:cubicBezTo>
                <a:cubicBezTo>
                  <a:pt x="14903" y="2954"/>
                  <a:pt x="14791" y="3109"/>
                  <a:pt x="14652" y="3253"/>
                </a:cubicBezTo>
                <a:cubicBezTo>
                  <a:pt x="14609" y="3299"/>
                  <a:pt x="14569" y="3346"/>
                  <a:pt x="14534" y="3386"/>
                </a:cubicBezTo>
                <a:cubicBezTo>
                  <a:pt x="14454" y="3297"/>
                  <a:pt x="14370" y="3212"/>
                  <a:pt x="14295" y="3121"/>
                </a:cubicBezTo>
                <a:cubicBezTo>
                  <a:pt x="14267" y="3087"/>
                  <a:pt x="14239" y="3074"/>
                  <a:pt x="14212" y="3074"/>
                </a:cubicBezTo>
                <a:cubicBezTo>
                  <a:pt x="14182" y="3074"/>
                  <a:pt x="14153" y="3091"/>
                  <a:pt x="14128" y="3116"/>
                </a:cubicBezTo>
                <a:cubicBezTo>
                  <a:pt x="13919" y="3324"/>
                  <a:pt x="13732" y="3548"/>
                  <a:pt x="13654" y="3845"/>
                </a:cubicBezTo>
                <a:cubicBezTo>
                  <a:pt x="13626" y="3955"/>
                  <a:pt x="13567" y="4060"/>
                  <a:pt x="13505" y="4212"/>
                </a:cubicBezTo>
                <a:cubicBezTo>
                  <a:pt x="13493" y="4168"/>
                  <a:pt x="13484" y="4128"/>
                  <a:pt x="13475" y="4091"/>
                </a:cubicBezTo>
                <a:cubicBezTo>
                  <a:pt x="13223" y="4151"/>
                  <a:pt x="13238" y="4387"/>
                  <a:pt x="13151" y="4547"/>
                </a:cubicBezTo>
                <a:cubicBezTo>
                  <a:pt x="13042" y="4745"/>
                  <a:pt x="12964" y="4961"/>
                  <a:pt x="12867" y="5166"/>
                </a:cubicBezTo>
                <a:cubicBezTo>
                  <a:pt x="12764" y="5380"/>
                  <a:pt x="12664" y="5596"/>
                  <a:pt x="12544" y="5802"/>
                </a:cubicBezTo>
                <a:cubicBezTo>
                  <a:pt x="12463" y="5941"/>
                  <a:pt x="12353" y="6062"/>
                  <a:pt x="12258" y="6191"/>
                </a:cubicBezTo>
                <a:cubicBezTo>
                  <a:pt x="12223" y="6237"/>
                  <a:pt x="12189" y="6285"/>
                  <a:pt x="12142" y="6349"/>
                </a:cubicBezTo>
                <a:cubicBezTo>
                  <a:pt x="12137" y="6305"/>
                  <a:pt x="12135" y="6282"/>
                  <a:pt x="12131" y="6258"/>
                </a:cubicBezTo>
                <a:cubicBezTo>
                  <a:pt x="12101" y="6093"/>
                  <a:pt x="12079" y="5927"/>
                  <a:pt x="12043" y="5764"/>
                </a:cubicBezTo>
                <a:cubicBezTo>
                  <a:pt x="12012" y="5626"/>
                  <a:pt x="11959" y="5493"/>
                  <a:pt x="11926" y="5356"/>
                </a:cubicBezTo>
                <a:cubicBezTo>
                  <a:pt x="11879" y="5152"/>
                  <a:pt x="11843" y="4946"/>
                  <a:pt x="11796" y="4742"/>
                </a:cubicBezTo>
                <a:cubicBezTo>
                  <a:pt x="11786" y="4703"/>
                  <a:pt x="11750" y="4668"/>
                  <a:pt x="11728" y="4631"/>
                </a:cubicBezTo>
                <a:cubicBezTo>
                  <a:pt x="11692" y="4655"/>
                  <a:pt x="11654" y="4679"/>
                  <a:pt x="11618" y="4703"/>
                </a:cubicBezTo>
                <a:cubicBezTo>
                  <a:pt x="11597" y="4554"/>
                  <a:pt x="11564" y="4400"/>
                  <a:pt x="11438" y="4334"/>
                </a:cubicBezTo>
                <a:cubicBezTo>
                  <a:pt x="11407" y="4223"/>
                  <a:pt x="11393" y="4132"/>
                  <a:pt x="11355" y="4052"/>
                </a:cubicBezTo>
                <a:cubicBezTo>
                  <a:pt x="11286" y="3902"/>
                  <a:pt x="11211" y="3751"/>
                  <a:pt x="11126" y="3608"/>
                </a:cubicBezTo>
                <a:cubicBezTo>
                  <a:pt x="11084" y="3540"/>
                  <a:pt x="11052" y="3510"/>
                  <a:pt x="11012" y="3510"/>
                </a:cubicBezTo>
                <a:cubicBezTo>
                  <a:pt x="10979" y="3510"/>
                  <a:pt x="10942" y="3529"/>
                  <a:pt x="10890" y="3562"/>
                </a:cubicBezTo>
                <a:cubicBezTo>
                  <a:pt x="10793" y="3625"/>
                  <a:pt x="10694" y="3680"/>
                  <a:pt x="10591" y="3742"/>
                </a:cubicBezTo>
                <a:cubicBezTo>
                  <a:pt x="10500" y="3388"/>
                  <a:pt x="10328" y="3068"/>
                  <a:pt x="10119" y="2764"/>
                </a:cubicBezTo>
                <a:cubicBezTo>
                  <a:pt x="10067" y="2688"/>
                  <a:pt x="10049" y="2589"/>
                  <a:pt x="9996" y="2514"/>
                </a:cubicBezTo>
                <a:cubicBezTo>
                  <a:pt x="9944" y="2438"/>
                  <a:pt x="9912" y="2403"/>
                  <a:pt x="9874" y="2403"/>
                </a:cubicBezTo>
                <a:cubicBezTo>
                  <a:pt x="9840" y="2403"/>
                  <a:pt x="9801" y="2431"/>
                  <a:pt x="9738" y="2484"/>
                </a:cubicBezTo>
                <a:cubicBezTo>
                  <a:pt x="9678" y="2293"/>
                  <a:pt x="9620" y="2107"/>
                  <a:pt x="9563" y="1921"/>
                </a:cubicBezTo>
                <a:cubicBezTo>
                  <a:pt x="9549" y="1876"/>
                  <a:pt x="9541" y="1829"/>
                  <a:pt x="9529" y="1784"/>
                </a:cubicBezTo>
                <a:cubicBezTo>
                  <a:pt x="9516" y="1730"/>
                  <a:pt x="9497" y="1685"/>
                  <a:pt x="9457" y="1685"/>
                </a:cubicBezTo>
                <a:cubicBezTo>
                  <a:pt x="9443" y="1685"/>
                  <a:pt x="9426" y="1691"/>
                  <a:pt x="9406" y="1704"/>
                </a:cubicBezTo>
                <a:cubicBezTo>
                  <a:pt x="9375" y="1603"/>
                  <a:pt x="9356" y="1504"/>
                  <a:pt x="9315" y="1414"/>
                </a:cubicBezTo>
                <a:cubicBezTo>
                  <a:pt x="9194" y="1149"/>
                  <a:pt x="9069" y="884"/>
                  <a:pt x="8935" y="626"/>
                </a:cubicBezTo>
                <a:cubicBezTo>
                  <a:pt x="8900" y="559"/>
                  <a:pt x="8823" y="516"/>
                  <a:pt x="8766" y="461"/>
                </a:cubicBezTo>
                <a:cubicBezTo>
                  <a:pt x="8724" y="533"/>
                  <a:pt x="8652" y="603"/>
                  <a:pt x="8647" y="676"/>
                </a:cubicBezTo>
                <a:cubicBezTo>
                  <a:pt x="8628" y="948"/>
                  <a:pt x="8632" y="1218"/>
                  <a:pt x="8629" y="1490"/>
                </a:cubicBezTo>
                <a:cubicBezTo>
                  <a:pt x="8629" y="1520"/>
                  <a:pt x="8641" y="1551"/>
                  <a:pt x="8649" y="1598"/>
                </a:cubicBezTo>
                <a:cubicBezTo>
                  <a:pt x="8622" y="1586"/>
                  <a:pt x="8601" y="1580"/>
                  <a:pt x="8584" y="1580"/>
                </a:cubicBezTo>
                <a:cubicBezTo>
                  <a:pt x="8529" y="1580"/>
                  <a:pt x="8528" y="1640"/>
                  <a:pt x="8520" y="1696"/>
                </a:cubicBezTo>
                <a:cubicBezTo>
                  <a:pt x="8476" y="2011"/>
                  <a:pt x="8431" y="2326"/>
                  <a:pt x="8386" y="2652"/>
                </a:cubicBezTo>
                <a:cubicBezTo>
                  <a:pt x="8350" y="2626"/>
                  <a:pt x="8319" y="2615"/>
                  <a:pt x="8292" y="2615"/>
                </a:cubicBezTo>
                <a:cubicBezTo>
                  <a:pt x="8237" y="2615"/>
                  <a:pt x="8201" y="2662"/>
                  <a:pt x="8179" y="2725"/>
                </a:cubicBezTo>
                <a:cubicBezTo>
                  <a:pt x="8130" y="2869"/>
                  <a:pt x="8088" y="3016"/>
                  <a:pt x="8057" y="3163"/>
                </a:cubicBezTo>
                <a:cubicBezTo>
                  <a:pt x="8024" y="3322"/>
                  <a:pt x="8000" y="3485"/>
                  <a:pt x="7983" y="3646"/>
                </a:cubicBezTo>
                <a:cubicBezTo>
                  <a:pt x="7968" y="3780"/>
                  <a:pt x="7968" y="3916"/>
                  <a:pt x="7960" y="4058"/>
                </a:cubicBezTo>
                <a:cubicBezTo>
                  <a:pt x="7898" y="4012"/>
                  <a:pt x="7818" y="3968"/>
                  <a:pt x="7757" y="3904"/>
                </a:cubicBezTo>
                <a:cubicBezTo>
                  <a:pt x="7729" y="3874"/>
                  <a:pt x="7703" y="3862"/>
                  <a:pt x="7681" y="3862"/>
                </a:cubicBezTo>
                <a:cubicBezTo>
                  <a:pt x="7647" y="3862"/>
                  <a:pt x="7620" y="3889"/>
                  <a:pt x="7598" y="3923"/>
                </a:cubicBezTo>
                <a:cubicBezTo>
                  <a:pt x="7545" y="4005"/>
                  <a:pt x="7491" y="4089"/>
                  <a:pt x="7466" y="4180"/>
                </a:cubicBezTo>
                <a:cubicBezTo>
                  <a:pt x="7394" y="4444"/>
                  <a:pt x="7335" y="4709"/>
                  <a:pt x="7278" y="4976"/>
                </a:cubicBezTo>
                <a:cubicBezTo>
                  <a:pt x="7264" y="5038"/>
                  <a:pt x="7280" y="5104"/>
                  <a:pt x="7281" y="5171"/>
                </a:cubicBezTo>
                <a:cubicBezTo>
                  <a:pt x="7223" y="5142"/>
                  <a:pt x="7156" y="5110"/>
                  <a:pt x="7089" y="5077"/>
                </a:cubicBezTo>
                <a:cubicBezTo>
                  <a:pt x="7058" y="5062"/>
                  <a:pt x="7030" y="5054"/>
                  <a:pt x="7006" y="5054"/>
                </a:cubicBezTo>
                <a:cubicBezTo>
                  <a:pt x="6956" y="5054"/>
                  <a:pt x="6923" y="5088"/>
                  <a:pt x="6914" y="5159"/>
                </a:cubicBezTo>
                <a:cubicBezTo>
                  <a:pt x="6894" y="5310"/>
                  <a:pt x="6897" y="5462"/>
                  <a:pt x="6884" y="5614"/>
                </a:cubicBezTo>
                <a:cubicBezTo>
                  <a:pt x="6872" y="5737"/>
                  <a:pt x="6844" y="5858"/>
                  <a:pt x="6838" y="5980"/>
                </a:cubicBezTo>
                <a:cubicBezTo>
                  <a:pt x="6832" y="6139"/>
                  <a:pt x="6775" y="6286"/>
                  <a:pt x="6746" y="6439"/>
                </a:cubicBezTo>
                <a:cubicBezTo>
                  <a:pt x="6739" y="6480"/>
                  <a:pt x="6756" y="6526"/>
                  <a:pt x="6744" y="6563"/>
                </a:cubicBezTo>
                <a:cubicBezTo>
                  <a:pt x="6735" y="6591"/>
                  <a:pt x="6693" y="6608"/>
                  <a:pt x="6668" y="6629"/>
                </a:cubicBezTo>
                <a:cubicBezTo>
                  <a:pt x="6634" y="6581"/>
                  <a:pt x="6592" y="6562"/>
                  <a:pt x="6544" y="6562"/>
                </a:cubicBezTo>
                <a:cubicBezTo>
                  <a:pt x="6519" y="6562"/>
                  <a:pt x="6493" y="6567"/>
                  <a:pt x="6466" y="6576"/>
                </a:cubicBezTo>
                <a:cubicBezTo>
                  <a:pt x="6466" y="6576"/>
                  <a:pt x="6465" y="6576"/>
                  <a:pt x="6465" y="6576"/>
                </a:cubicBezTo>
                <a:cubicBezTo>
                  <a:pt x="6457" y="6576"/>
                  <a:pt x="6446" y="6562"/>
                  <a:pt x="6436" y="6557"/>
                </a:cubicBezTo>
                <a:cubicBezTo>
                  <a:pt x="6401" y="6541"/>
                  <a:pt x="6368" y="6527"/>
                  <a:pt x="6326" y="6527"/>
                </a:cubicBezTo>
                <a:cubicBezTo>
                  <a:pt x="6325" y="6527"/>
                  <a:pt x="6323" y="6527"/>
                  <a:pt x="6322" y="6527"/>
                </a:cubicBezTo>
                <a:cubicBezTo>
                  <a:pt x="6288" y="6506"/>
                  <a:pt x="6259" y="6475"/>
                  <a:pt x="6223" y="6463"/>
                </a:cubicBezTo>
                <a:cubicBezTo>
                  <a:pt x="6081" y="6413"/>
                  <a:pt x="5940" y="6363"/>
                  <a:pt x="5794" y="6329"/>
                </a:cubicBezTo>
                <a:cubicBezTo>
                  <a:pt x="5738" y="6315"/>
                  <a:pt x="5699" y="6306"/>
                  <a:pt x="5670" y="6306"/>
                </a:cubicBezTo>
                <a:cubicBezTo>
                  <a:pt x="5606" y="6306"/>
                  <a:pt x="5593" y="6349"/>
                  <a:pt x="5571" y="6479"/>
                </a:cubicBezTo>
                <a:cubicBezTo>
                  <a:pt x="5535" y="6684"/>
                  <a:pt x="5518" y="6891"/>
                  <a:pt x="5493" y="7104"/>
                </a:cubicBezTo>
                <a:cubicBezTo>
                  <a:pt x="5350" y="7124"/>
                  <a:pt x="5344" y="7129"/>
                  <a:pt x="5386" y="7299"/>
                </a:cubicBezTo>
                <a:cubicBezTo>
                  <a:pt x="5407" y="7395"/>
                  <a:pt x="5434" y="7488"/>
                  <a:pt x="5468" y="7580"/>
                </a:cubicBezTo>
                <a:cubicBezTo>
                  <a:pt x="5500" y="7664"/>
                  <a:pt x="5542" y="7746"/>
                  <a:pt x="5581" y="7831"/>
                </a:cubicBezTo>
                <a:cubicBezTo>
                  <a:pt x="5468" y="7792"/>
                  <a:pt x="5355" y="7755"/>
                  <a:pt x="5231" y="7715"/>
                </a:cubicBezTo>
                <a:cubicBezTo>
                  <a:pt x="5223" y="7743"/>
                  <a:pt x="5217" y="7769"/>
                  <a:pt x="5210" y="7797"/>
                </a:cubicBezTo>
                <a:cubicBezTo>
                  <a:pt x="5194" y="7785"/>
                  <a:pt x="5179" y="7774"/>
                  <a:pt x="5133" y="7738"/>
                </a:cubicBezTo>
                <a:lnTo>
                  <a:pt x="5133" y="7738"/>
                </a:lnTo>
                <a:cubicBezTo>
                  <a:pt x="5134" y="7865"/>
                  <a:pt x="5113" y="7973"/>
                  <a:pt x="5139" y="8069"/>
                </a:cubicBezTo>
                <a:cubicBezTo>
                  <a:pt x="5249" y="8480"/>
                  <a:pt x="5357" y="8892"/>
                  <a:pt x="5495" y="9293"/>
                </a:cubicBezTo>
                <a:cubicBezTo>
                  <a:pt x="5596" y="9586"/>
                  <a:pt x="5740" y="9864"/>
                  <a:pt x="5864" y="10149"/>
                </a:cubicBezTo>
                <a:cubicBezTo>
                  <a:pt x="5885" y="10197"/>
                  <a:pt x="5904" y="10245"/>
                  <a:pt x="5931" y="10308"/>
                </a:cubicBezTo>
                <a:cubicBezTo>
                  <a:pt x="5765" y="10206"/>
                  <a:pt x="5621" y="10117"/>
                  <a:pt x="5470" y="10025"/>
                </a:cubicBezTo>
                <a:lnTo>
                  <a:pt x="5447" y="10059"/>
                </a:lnTo>
                <a:cubicBezTo>
                  <a:pt x="5352" y="10039"/>
                  <a:pt x="5268" y="10020"/>
                  <a:pt x="5179" y="10000"/>
                </a:cubicBezTo>
                <a:lnTo>
                  <a:pt x="5179" y="10000"/>
                </a:lnTo>
                <a:cubicBezTo>
                  <a:pt x="5181" y="10034"/>
                  <a:pt x="5182" y="10066"/>
                  <a:pt x="5182" y="10072"/>
                </a:cubicBezTo>
                <a:cubicBezTo>
                  <a:pt x="4970" y="10018"/>
                  <a:pt x="4757" y="9968"/>
                  <a:pt x="4546" y="9911"/>
                </a:cubicBezTo>
                <a:cubicBezTo>
                  <a:pt x="4528" y="9906"/>
                  <a:pt x="4512" y="9904"/>
                  <a:pt x="4498" y="9904"/>
                </a:cubicBezTo>
                <a:cubicBezTo>
                  <a:pt x="4442" y="9904"/>
                  <a:pt x="4419" y="9943"/>
                  <a:pt x="4402" y="10010"/>
                </a:cubicBezTo>
                <a:cubicBezTo>
                  <a:pt x="4354" y="10197"/>
                  <a:pt x="4403" y="10374"/>
                  <a:pt x="4435" y="10554"/>
                </a:cubicBezTo>
                <a:cubicBezTo>
                  <a:pt x="4449" y="10632"/>
                  <a:pt x="4489" y="10710"/>
                  <a:pt x="4417" y="10784"/>
                </a:cubicBezTo>
                <a:cubicBezTo>
                  <a:pt x="4403" y="10797"/>
                  <a:pt x="4405" y="10836"/>
                  <a:pt x="4409" y="10862"/>
                </a:cubicBezTo>
                <a:cubicBezTo>
                  <a:pt x="4439" y="11077"/>
                  <a:pt x="4515" y="11274"/>
                  <a:pt x="4644" y="11461"/>
                </a:cubicBezTo>
                <a:cubicBezTo>
                  <a:pt x="4661" y="11437"/>
                  <a:pt x="4673" y="11420"/>
                  <a:pt x="4693" y="11392"/>
                </a:cubicBezTo>
                <a:cubicBezTo>
                  <a:pt x="4697" y="11443"/>
                  <a:pt x="4700" y="11485"/>
                  <a:pt x="4704" y="11531"/>
                </a:cubicBezTo>
                <a:cubicBezTo>
                  <a:pt x="4631" y="11543"/>
                  <a:pt x="4559" y="11553"/>
                  <a:pt x="4489" y="11568"/>
                </a:cubicBezTo>
                <a:cubicBezTo>
                  <a:pt x="4367" y="11592"/>
                  <a:pt x="4348" y="11620"/>
                  <a:pt x="4414" y="11728"/>
                </a:cubicBezTo>
                <a:cubicBezTo>
                  <a:pt x="4476" y="11828"/>
                  <a:pt x="4551" y="11918"/>
                  <a:pt x="4625" y="12008"/>
                </a:cubicBezTo>
                <a:cubicBezTo>
                  <a:pt x="4851" y="12277"/>
                  <a:pt x="5077" y="12543"/>
                  <a:pt x="5315" y="12824"/>
                </a:cubicBezTo>
                <a:cubicBezTo>
                  <a:pt x="5215" y="12864"/>
                  <a:pt x="5135" y="12903"/>
                  <a:pt x="5051" y="12929"/>
                </a:cubicBezTo>
                <a:cubicBezTo>
                  <a:pt x="4960" y="12957"/>
                  <a:pt x="4950" y="13007"/>
                  <a:pt x="4999" y="13076"/>
                </a:cubicBezTo>
                <a:cubicBezTo>
                  <a:pt x="5052" y="13156"/>
                  <a:pt x="5103" y="13245"/>
                  <a:pt x="5174" y="13310"/>
                </a:cubicBezTo>
                <a:cubicBezTo>
                  <a:pt x="5405" y="13523"/>
                  <a:pt x="5655" y="13707"/>
                  <a:pt x="5930" y="13867"/>
                </a:cubicBezTo>
                <a:cubicBezTo>
                  <a:pt x="6211" y="14032"/>
                  <a:pt x="6475" y="14229"/>
                  <a:pt x="6743" y="14416"/>
                </a:cubicBezTo>
                <a:cubicBezTo>
                  <a:pt x="6998" y="14594"/>
                  <a:pt x="7250" y="14778"/>
                  <a:pt x="7504" y="14959"/>
                </a:cubicBezTo>
                <a:cubicBezTo>
                  <a:pt x="7530" y="14978"/>
                  <a:pt x="7552" y="14997"/>
                  <a:pt x="7571" y="15038"/>
                </a:cubicBezTo>
                <a:cubicBezTo>
                  <a:pt x="6736" y="14871"/>
                  <a:pt x="5905" y="14691"/>
                  <a:pt x="5068" y="14539"/>
                </a:cubicBezTo>
                <a:cubicBezTo>
                  <a:pt x="4235" y="14388"/>
                  <a:pt x="3400" y="14259"/>
                  <a:pt x="2563" y="14138"/>
                </a:cubicBezTo>
                <a:cubicBezTo>
                  <a:pt x="1722" y="14016"/>
                  <a:pt x="871" y="13953"/>
                  <a:pt x="32" y="13867"/>
                </a:cubicBezTo>
                <a:cubicBezTo>
                  <a:pt x="20" y="14045"/>
                  <a:pt x="10" y="14195"/>
                  <a:pt x="2" y="14345"/>
                </a:cubicBezTo>
                <a:cubicBezTo>
                  <a:pt x="0" y="14369"/>
                  <a:pt x="11" y="14409"/>
                  <a:pt x="27" y="14418"/>
                </a:cubicBezTo>
                <a:cubicBezTo>
                  <a:pt x="148" y="14478"/>
                  <a:pt x="266" y="14562"/>
                  <a:pt x="391" y="14578"/>
                </a:cubicBezTo>
                <a:cubicBezTo>
                  <a:pt x="778" y="14630"/>
                  <a:pt x="1169" y="14644"/>
                  <a:pt x="1557" y="14694"/>
                </a:cubicBezTo>
                <a:cubicBezTo>
                  <a:pt x="2464" y="14807"/>
                  <a:pt x="3370" y="14925"/>
                  <a:pt x="4274" y="15056"/>
                </a:cubicBezTo>
                <a:cubicBezTo>
                  <a:pt x="4932" y="15151"/>
                  <a:pt x="5585" y="15270"/>
                  <a:pt x="6240" y="15379"/>
                </a:cubicBezTo>
                <a:cubicBezTo>
                  <a:pt x="6291" y="15388"/>
                  <a:pt x="6339" y="15407"/>
                  <a:pt x="6386" y="15445"/>
                </a:cubicBezTo>
                <a:cubicBezTo>
                  <a:pt x="6282" y="15436"/>
                  <a:pt x="6177" y="15416"/>
                  <a:pt x="6075" y="15416"/>
                </a:cubicBezTo>
                <a:cubicBezTo>
                  <a:pt x="6053" y="15416"/>
                  <a:pt x="6031" y="15417"/>
                  <a:pt x="6009" y="15419"/>
                </a:cubicBezTo>
                <a:cubicBezTo>
                  <a:pt x="5796" y="15440"/>
                  <a:pt x="5583" y="15481"/>
                  <a:pt x="5372" y="15519"/>
                </a:cubicBezTo>
                <a:cubicBezTo>
                  <a:pt x="5350" y="15524"/>
                  <a:pt x="5331" y="15563"/>
                  <a:pt x="5320" y="15575"/>
                </a:cubicBezTo>
                <a:cubicBezTo>
                  <a:pt x="5268" y="15590"/>
                  <a:pt x="5221" y="15599"/>
                  <a:pt x="5177" y="15614"/>
                </a:cubicBezTo>
                <a:cubicBezTo>
                  <a:pt x="5025" y="15667"/>
                  <a:pt x="5027" y="15666"/>
                  <a:pt x="5118" y="15796"/>
                </a:cubicBezTo>
                <a:cubicBezTo>
                  <a:pt x="5194" y="15904"/>
                  <a:pt x="5263" y="16018"/>
                  <a:pt x="5331" y="16125"/>
                </a:cubicBezTo>
                <a:cubicBezTo>
                  <a:pt x="5299" y="16118"/>
                  <a:pt x="5268" y="16115"/>
                  <a:pt x="5237" y="16115"/>
                </a:cubicBezTo>
                <a:cubicBezTo>
                  <a:pt x="5037" y="16115"/>
                  <a:pt x="4865" y="16247"/>
                  <a:pt x="4682" y="16340"/>
                </a:cubicBezTo>
                <a:cubicBezTo>
                  <a:pt x="4531" y="16417"/>
                  <a:pt x="4384" y="16506"/>
                  <a:pt x="4237" y="16594"/>
                </a:cubicBezTo>
                <a:cubicBezTo>
                  <a:pt x="4034" y="16716"/>
                  <a:pt x="4030" y="16784"/>
                  <a:pt x="4215" y="16959"/>
                </a:cubicBezTo>
                <a:cubicBezTo>
                  <a:pt x="4053" y="17088"/>
                  <a:pt x="3883" y="17206"/>
                  <a:pt x="3733" y="17344"/>
                </a:cubicBezTo>
                <a:cubicBezTo>
                  <a:pt x="3590" y="17475"/>
                  <a:pt x="3468" y="17627"/>
                  <a:pt x="3334" y="17767"/>
                </a:cubicBezTo>
                <a:cubicBezTo>
                  <a:pt x="3276" y="17829"/>
                  <a:pt x="3299" y="17876"/>
                  <a:pt x="3361" y="17906"/>
                </a:cubicBezTo>
                <a:cubicBezTo>
                  <a:pt x="3469" y="17957"/>
                  <a:pt x="3579" y="18009"/>
                  <a:pt x="3693" y="18044"/>
                </a:cubicBezTo>
                <a:cubicBezTo>
                  <a:pt x="3890" y="18105"/>
                  <a:pt x="4096" y="18138"/>
                  <a:pt x="4289" y="18213"/>
                </a:cubicBezTo>
                <a:cubicBezTo>
                  <a:pt x="4420" y="18265"/>
                  <a:pt x="4526" y="18374"/>
                  <a:pt x="4677" y="18387"/>
                </a:cubicBezTo>
                <a:cubicBezTo>
                  <a:pt x="4784" y="18396"/>
                  <a:pt x="4892" y="18415"/>
                  <a:pt x="5006" y="18432"/>
                </a:cubicBezTo>
                <a:cubicBezTo>
                  <a:pt x="4754" y="18806"/>
                  <a:pt x="4523" y="19197"/>
                  <a:pt x="4120" y="19490"/>
                </a:cubicBezTo>
                <a:cubicBezTo>
                  <a:pt x="4212" y="19504"/>
                  <a:pt x="4261" y="19510"/>
                  <a:pt x="4332" y="19520"/>
                </a:cubicBezTo>
                <a:cubicBezTo>
                  <a:pt x="4290" y="19550"/>
                  <a:pt x="4268" y="19576"/>
                  <a:pt x="4243" y="19582"/>
                </a:cubicBezTo>
                <a:cubicBezTo>
                  <a:pt x="4188" y="19594"/>
                  <a:pt x="4142" y="19602"/>
                  <a:pt x="4153" y="19680"/>
                </a:cubicBezTo>
                <a:cubicBezTo>
                  <a:pt x="4157" y="19701"/>
                  <a:pt x="4116" y="19735"/>
                  <a:pt x="4089" y="19752"/>
                </a:cubicBezTo>
                <a:cubicBezTo>
                  <a:pt x="3926" y="19849"/>
                  <a:pt x="3829" y="20005"/>
                  <a:pt x="3757" y="20168"/>
                </a:cubicBezTo>
                <a:cubicBezTo>
                  <a:pt x="3704" y="20288"/>
                  <a:pt x="3632" y="20395"/>
                  <a:pt x="3579" y="20512"/>
                </a:cubicBezTo>
                <a:cubicBezTo>
                  <a:pt x="3531" y="20615"/>
                  <a:pt x="3548" y="20647"/>
                  <a:pt x="3659" y="20672"/>
                </a:cubicBezTo>
                <a:cubicBezTo>
                  <a:pt x="3695" y="20680"/>
                  <a:pt x="3731" y="20693"/>
                  <a:pt x="3796" y="20713"/>
                </a:cubicBezTo>
                <a:cubicBezTo>
                  <a:pt x="3739" y="20807"/>
                  <a:pt x="3697" y="20895"/>
                  <a:pt x="3639" y="20971"/>
                </a:cubicBezTo>
                <a:cubicBezTo>
                  <a:pt x="3525" y="21120"/>
                  <a:pt x="3401" y="21260"/>
                  <a:pt x="3288" y="21409"/>
                </a:cubicBezTo>
                <a:cubicBezTo>
                  <a:pt x="3234" y="21481"/>
                  <a:pt x="3214" y="21556"/>
                  <a:pt x="3325" y="21608"/>
                </a:cubicBezTo>
                <a:cubicBezTo>
                  <a:pt x="3400" y="21641"/>
                  <a:pt x="3409" y="21697"/>
                  <a:pt x="3364" y="21769"/>
                </a:cubicBezTo>
                <a:cubicBezTo>
                  <a:pt x="3268" y="21924"/>
                  <a:pt x="3190" y="22083"/>
                  <a:pt x="3181" y="22269"/>
                </a:cubicBezTo>
                <a:cubicBezTo>
                  <a:pt x="3175" y="22401"/>
                  <a:pt x="3194" y="22458"/>
                  <a:pt x="3327" y="22478"/>
                </a:cubicBezTo>
                <a:cubicBezTo>
                  <a:pt x="3566" y="22515"/>
                  <a:pt x="3806" y="22537"/>
                  <a:pt x="4047" y="22555"/>
                </a:cubicBezTo>
                <a:cubicBezTo>
                  <a:pt x="4141" y="22561"/>
                  <a:pt x="4186" y="22566"/>
                  <a:pt x="4143" y="22681"/>
                </a:cubicBezTo>
                <a:cubicBezTo>
                  <a:pt x="4105" y="22787"/>
                  <a:pt x="4091" y="22904"/>
                  <a:pt x="4080" y="23018"/>
                </a:cubicBezTo>
                <a:cubicBezTo>
                  <a:pt x="4059" y="23214"/>
                  <a:pt x="3944" y="23362"/>
                  <a:pt x="3857" y="23527"/>
                </a:cubicBezTo>
                <a:cubicBezTo>
                  <a:pt x="3788" y="23656"/>
                  <a:pt x="3725" y="23791"/>
                  <a:pt x="3683" y="23930"/>
                </a:cubicBezTo>
                <a:cubicBezTo>
                  <a:pt x="3639" y="24077"/>
                  <a:pt x="3695" y="24147"/>
                  <a:pt x="3837" y="24147"/>
                </a:cubicBezTo>
                <a:cubicBezTo>
                  <a:pt x="3847" y="24147"/>
                  <a:pt x="3858" y="24147"/>
                  <a:pt x="3870" y="24146"/>
                </a:cubicBezTo>
                <a:cubicBezTo>
                  <a:pt x="3916" y="24144"/>
                  <a:pt x="3963" y="24141"/>
                  <a:pt x="4037" y="24137"/>
                </a:cubicBezTo>
                <a:lnTo>
                  <a:pt x="4037" y="24137"/>
                </a:lnTo>
                <a:cubicBezTo>
                  <a:pt x="3986" y="24267"/>
                  <a:pt x="3946" y="24382"/>
                  <a:pt x="3898" y="24494"/>
                </a:cubicBezTo>
                <a:cubicBezTo>
                  <a:pt x="3854" y="24594"/>
                  <a:pt x="3798" y="24687"/>
                  <a:pt x="3752" y="24787"/>
                </a:cubicBezTo>
                <a:cubicBezTo>
                  <a:pt x="3672" y="24960"/>
                  <a:pt x="3688" y="25013"/>
                  <a:pt x="3870" y="25129"/>
                </a:cubicBezTo>
                <a:cubicBezTo>
                  <a:pt x="3822" y="25339"/>
                  <a:pt x="3772" y="25562"/>
                  <a:pt x="3720" y="25783"/>
                </a:cubicBezTo>
                <a:cubicBezTo>
                  <a:pt x="3702" y="25859"/>
                  <a:pt x="3809" y="25978"/>
                  <a:pt x="3894" y="25978"/>
                </a:cubicBezTo>
                <a:cubicBezTo>
                  <a:pt x="3899" y="25978"/>
                  <a:pt x="3905" y="25977"/>
                  <a:pt x="3910" y="25976"/>
                </a:cubicBezTo>
                <a:cubicBezTo>
                  <a:pt x="3996" y="25960"/>
                  <a:pt x="4079" y="25940"/>
                  <a:pt x="4162" y="25924"/>
                </a:cubicBezTo>
                <a:cubicBezTo>
                  <a:pt x="4164" y="25923"/>
                  <a:pt x="4167" y="25923"/>
                  <a:pt x="4169" y="25923"/>
                </a:cubicBezTo>
                <a:cubicBezTo>
                  <a:pt x="4182" y="25923"/>
                  <a:pt x="4196" y="25930"/>
                  <a:pt x="4218" y="25934"/>
                </a:cubicBezTo>
                <a:cubicBezTo>
                  <a:pt x="4214" y="25973"/>
                  <a:pt x="4217" y="26013"/>
                  <a:pt x="4208" y="26049"/>
                </a:cubicBezTo>
                <a:cubicBezTo>
                  <a:pt x="4160" y="26250"/>
                  <a:pt x="4109" y="26451"/>
                  <a:pt x="4059" y="26651"/>
                </a:cubicBezTo>
                <a:cubicBezTo>
                  <a:pt x="4053" y="26682"/>
                  <a:pt x="4047" y="26713"/>
                  <a:pt x="4043" y="26744"/>
                </a:cubicBezTo>
                <a:cubicBezTo>
                  <a:pt x="4029" y="26883"/>
                  <a:pt x="4057" y="26913"/>
                  <a:pt x="4237" y="26956"/>
                </a:cubicBezTo>
                <a:cubicBezTo>
                  <a:pt x="4220" y="27071"/>
                  <a:pt x="4208" y="27185"/>
                  <a:pt x="4188" y="27300"/>
                </a:cubicBezTo>
                <a:cubicBezTo>
                  <a:pt x="4167" y="27419"/>
                  <a:pt x="4137" y="27536"/>
                  <a:pt x="4121" y="27655"/>
                </a:cubicBezTo>
                <a:cubicBezTo>
                  <a:pt x="4095" y="27846"/>
                  <a:pt x="4162" y="27920"/>
                  <a:pt x="4369" y="27921"/>
                </a:cubicBezTo>
                <a:cubicBezTo>
                  <a:pt x="4369" y="27961"/>
                  <a:pt x="4372" y="28002"/>
                  <a:pt x="4368" y="28041"/>
                </a:cubicBezTo>
                <a:cubicBezTo>
                  <a:pt x="4351" y="28208"/>
                  <a:pt x="4332" y="28374"/>
                  <a:pt x="4311" y="28539"/>
                </a:cubicBezTo>
                <a:cubicBezTo>
                  <a:pt x="4300" y="28640"/>
                  <a:pt x="4286" y="28740"/>
                  <a:pt x="4268" y="28839"/>
                </a:cubicBezTo>
                <a:cubicBezTo>
                  <a:pt x="4253" y="28926"/>
                  <a:pt x="4213" y="29012"/>
                  <a:pt x="4295" y="29091"/>
                </a:cubicBezTo>
                <a:cubicBezTo>
                  <a:pt x="4311" y="29108"/>
                  <a:pt x="4299" y="29158"/>
                  <a:pt x="4294" y="29192"/>
                </a:cubicBezTo>
                <a:cubicBezTo>
                  <a:pt x="4228" y="29595"/>
                  <a:pt x="4271" y="29991"/>
                  <a:pt x="4377" y="30384"/>
                </a:cubicBezTo>
                <a:cubicBezTo>
                  <a:pt x="4385" y="30410"/>
                  <a:pt x="4394" y="30437"/>
                  <a:pt x="4407" y="30459"/>
                </a:cubicBezTo>
                <a:cubicBezTo>
                  <a:pt x="4441" y="30519"/>
                  <a:pt x="4472" y="30550"/>
                  <a:pt x="4504" y="30550"/>
                </a:cubicBezTo>
                <a:cubicBezTo>
                  <a:pt x="4534" y="30550"/>
                  <a:pt x="4565" y="30524"/>
                  <a:pt x="4599" y="30469"/>
                </a:cubicBezTo>
                <a:cubicBezTo>
                  <a:pt x="4671" y="30355"/>
                  <a:pt x="4729" y="30232"/>
                  <a:pt x="4791" y="30111"/>
                </a:cubicBezTo>
                <a:cubicBezTo>
                  <a:pt x="4883" y="29933"/>
                  <a:pt x="4970" y="29756"/>
                  <a:pt x="5062" y="29578"/>
                </a:cubicBezTo>
                <a:cubicBezTo>
                  <a:pt x="5070" y="29560"/>
                  <a:pt x="5091" y="29531"/>
                  <a:pt x="5103" y="29531"/>
                </a:cubicBezTo>
                <a:cubicBezTo>
                  <a:pt x="5104" y="29531"/>
                  <a:pt x="5104" y="29531"/>
                  <a:pt x="5105" y="29531"/>
                </a:cubicBezTo>
                <a:cubicBezTo>
                  <a:pt x="5118" y="29534"/>
                  <a:pt x="5130" y="29535"/>
                  <a:pt x="5141" y="29535"/>
                </a:cubicBezTo>
                <a:cubicBezTo>
                  <a:pt x="5236" y="29535"/>
                  <a:pt x="5260" y="29448"/>
                  <a:pt x="5297" y="29381"/>
                </a:cubicBezTo>
                <a:cubicBezTo>
                  <a:pt x="5441" y="29120"/>
                  <a:pt x="5581" y="28856"/>
                  <a:pt x="5716" y="28605"/>
                </a:cubicBezTo>
                <a:cubicBezTo>
                  <a:pt x="5738" y="28603"/>
                  <a:pt x="5746" y="28602"/>
                  <a:pt x="5749" y="28602"/>
                </a:cubicBezTo>
                <a:cubicBezTo>
                  <a:pt x="5751" y="28602"/>
                  <a:pt x="5751" y="28602"/>
                  <a:pt x="5752" y="28602"/>
                </a:cubicBezTo>
                <a:cubicBezTo>
                  <a:pt x="5835" y="28653"/>
                  <a:pt x="5892" y="28681"/>
                  <a:pt x="5941" y="28681"/>
                </a:cubicBezTo>
                <a:cubicBezTo>
                  <a:pt x="6006" y="28681"/>
                  <a:pt x="6059" y="28635"/>
                  <a:pt x="6146" y="28535"/>
                </a:cubicBezTo>
                <a:cubicBezTo>
                  <a:pt x="6273" y="28389"/>
                  <a:pt x="6396" y="28237"/>
                  <a:pt x="6527" y="28093"/>
                </a:cubicBezTo>
                <a:cubicBezTo>
                  <a:pt x="6552" y="28064"/>
                  <a:pt x="6604" y="28059"/>
                  <a:pt x="6642" y="28039"/>
                </a:cubicBezTo>
                <a:cubicBezTo>
                  <a:pt x="6686" y="28018"/>
                  <a:pt x="6738" y="28002"/>
                  <a:pt x="6765" y="27967"/>
                </a:cubicBezTo>
                <a:cubicBezTo>
                  <a:pt x="6878" y="27832"/>
                  <a:pt x="6982" y="27692"/>
                  <a:pt x="7098" y="27545"/>
                </a:cubicBezTo>
                <a:cubicBezTo>
                  <a:pt x="7190" y="27629"/>
                  <a:pt x="7288" y="27715"/>
                  <a:pt x="7384" y="27803"/>
                </a:cubicBezTo>
                <a:cubicBezTo>
                  <a:pt x="7442" y="27854"/>
                  <a:pt x="7500" y="27907"/>
                  <a:pt x="7554" y="27963"/>
                </a:cubicBezTo>
                <a:cubicBezTo>
                  <a:pt x="7587" y="27998"/>
                  <a:pt x="7619" y="28014"/>
                  <a:pt x="7649" y="28014"/>
                </a:cubicBezTo>
                <a:cubicBezTo>
                  <a:pt x="7685" y="28014"/>
                  <a:pt x="7718" y="27991"/>
                  <a:pt x="7749" y="27951"/>
                </a:cubicBezTo>
                <a:cubicBezTo>
                  <a:pt x="7798" y="27885"/>
                  <a:pt x="7842" y="27815"/>
                  <a:pt x="7885" y="27746"/>
                </a:cubicBezTo>
                <a:cubicBezTo>
                  <a:pt x="8035" y="27496"/>
                  <a:pt x="8184" y="27246"/>
                  <a:pt x="8333" y="26995"/>
                </a:cubicBezTo>
                <a:cubicBezTo>
                  <a:pt x="8343" y="26978"/>
                  <a:pt x="8358" y="26965"/>
                  <a:pt x="8369" y="26953"/>
                </a:cubicBezTo>
                <a:cubicBezTo>
                  <a:pt x="8420" y="26975"/>
                  <a:pt x="8459" y="26988"/>
                  <a:pt x="8492" y="26988"/>
                </a:cubicBezTo>
                <a:cubicBezTo>
                  <a:pt x="8552" y="26988"/>
                  <a:pt x="8590" y="26947"/>
                  <a:pt x="8627" y="26850"/>
                </a:cubicBezTo>
                <a:cubicBezTo>
                  <a:pt x="8678" y="26716"/>
                  <a:pt x="8710" y="26574"/>
                  <a:pt x="8745" y="26434"/>
                </a:cubicBezTo>
                <a:cubicBezTo>
                  <a:pt x="8826" y="26106"/>
                  <a:pt x="9033" y="25840"/>
                  <a:pt x="9173" y="25541"/>
                </a:cubicBezTo>
                <a:cubicBezTo>
                  <a:pt x="9233" y="25417"/>
                  <a:pt x="9275" y="25284"/>
                  <a:pt x="9325" y="25153"/>
                </a:cubicBezTo>
                <a:cubicBezTo>
                  <a:pt x="9326" y="25153"/>
                  <a:pt x="9329" y="25153"/>
                  <a:pt x="9332" y="25153"/>
                </a:cubicBezTo>
                <a:cubicBezTo>
                  <a:pt x="9337" y="25153"/>
                  <a:pt x="9342" y="25153"/>
                  <a:pt x="9343" y="25155"/>
                </a:cubicBezTo>
                <a:cubicBezTo>
                  <a:pt x="9485" y="25420"/>
                  <a:pt x="9641" y="25677"/>
                  <a:pt x="9765" y="25950"/>
                </a:cubicBezTo>
                <a:cubicBezTo>
                  <a:pt x="9950" y="26361"/>
                  <a:pt x="10031" y="26802"/>
                  <a:pt x="10079" y="27249"/>
                </a:cubicBezTo>
                <a:cubicBezTo>
                  <a:pt x="10085" y="27295"/>
                  <a:pt x="10102" y="27341"/>
                  <a:pt x="10120" y="27383"/>
                </a:cubicBezTo>
                <a:cubicBezTo>
                  <a:pt x="10169" y="27497"/>
                  <a:pt x="10195" y="27545"/>
                  <a:pt x="10246" y="27545"/>
                </a:cubicBezTo>
                <a:cubicBezTo>
                  <a:pt x="10280" y="27545"/>
                  <a:pt x="10327" y="27523"/>
                  <a:pt x="10401" y="27484"/>
                </a:cubicBezTo>
                <a:cubicBezTo>
                  <a:pt x="10411" y="27479"/>
                  <a:pt x="10423" y="27479"/>
                  <a:pt x="10454" y="27470"/>
                </a:cubicBezTo>
                <a:cubicBezTo>
                  <a:pt x="10483" y="27592"/>
                  <a:pt x="10510" y="27711"/>
                  <a:pt x="10536" y="27830"/>
                </a:cubicBezTo>
                <a:cubicBezTo>
                  <a:pt x="10551" y="27892"/>
                  <a:pt x="10561" y="27954"/>
                  <a:pt x="10577" y="28014"/>
                </a:cubicBezTo>
                <a:cubicBezTo>
                  <a:pt x="10597" y="28085"/>
                  <a:pt x="10629" y="28142"/>
                  <a:pt x="10697" y="28142"/>
                </a:cubicBezTo>
                <a:cubicBezTo>
                  <a:pt x="10717" y="28142"/>
                  <a:pt x="10740" y="28137"/>
                  <a:pt x="10767" y="28127"/>
                </a:cubicBezTo>
                <a:cubicBezTo>
                  <a:pt x="10815" y="28277"/>
                  <a:pt x="10851" y="28426"/>
                  <a:pt x="10913" y="28563"/>
                </a:cubicBezTo>
                <a:cubicBezTo>
                  <a:pt x="10978" y="28708"/>
                  <a:pt x="11064" y="28844"/>
                  <a:pt x="11148" y="28978"/>
                </a:cubicBezTo>
                <a:cubicBezTo>
                  <a:pt x="11175" y="29020"/>
                  <a:pt x="11207" y="29042"/>
                  <a:pt x="11240" y="29042"/>
                </a:cubicBezTo>
                <a:cubicBezTo>
                  <a:pt x="11271" y="29042"/>
                  <a:pt x="11304" y="29023"/>
                  <a:pt x="11337" y="28983"/>
                </a:cubicBezTo>
                <a:cubicBezTo>
                  <a:pt x="11431" y="28866"/>
                  <a:pt x="11530" y="28751"/>
                  <a:pt x="11643" y="28618"/>
                </a:cubicBezTo>
                <a:cubicBezTo>
                  <a:pt x="11728" y="28743"/>
                  <a:pt x="11786" y="28858"/>
                  <a:pt x="11795" y="28991"/>
                </a:cubicBezTo>
                <a:cubicBezTo>
                  <a:pt x="11803" y="29142"/>
                  <a:pt x="11797" y="29295"/>
                  <a:pt x="11798" y="29446"/>
                </a:cubicBezTo>
                <a:cubicBezTo>
                  <a:pt x="11798" y="29482"/>
                  <a:pt x="11800" y="29517"/>
                  <a:pt x="11805" y="29552"/>
                </a:cubicBezTo>
                <a:cubicBezTo>
                  <a:pt x="11818" y="29654"/>
                  <a:pt x="11844" y="29699"/>
                  <a:pt x="11905" y="29699"/>
                </a:cubicBezTo>
                <a:cubicBezTo>
                  <a:pt x="11931" y="29699"/>
                  <a:pt x="11963" y="29691"/>
                  <a:pt x="12003" y="29675"/>
                </a:cubicBezTo>
                <a:cubicBezTo>
                  <a:pt x="12006" y="29674"/>
                  <a:pt x="12009" y="29674"/>
                  <a:pt x="12012" y="29674"/>
                </a:cubicBezTo>
                <a:cubicBezTo>
                  <a:pt x="12021" y="29674"/>
                  <a:pt x="12032" y="29676"/>
                  <a:pt x="12045" y="29677"/>
                </a:cubicBezTo>
                <a:cubicBezTo>
                  <a:pt x="12052" y="29782"/>
                  <a:pt x="12050" y="29887"/>
                  <a:pt x="12064" y="29990"/>
                </a:cubicBezTo>
                <a:cubicBezTo>
                  <a:pt x="12103" y="30271"/>
                  <a:pt x="12203" y="30524"/>
                  <a:pt x="12417" y="30722"/>
                </a:cubicBezTo>
                <a:cubicBezTo>
                  <a:pt x="12458" y="30761"/>
                  <a:pt x="12497" y="30784"/>
                  <a:pt x="12536" y="30784"/>
                </a:cubicBezTo>
                <a:cubicBezTo>
                  <a:pt x="12571" y="30784"/>
                  <a:pt x="12606" y="30765"/>
                  <a:pt x="12644" y="30724"/>
                </a:cubicBezTo>
                <a:cubicBezTo>
                  <a:pt x="12698" y="30664"/>
                  <a:pt x="12767" y="30617"/>
                  <a:pt x="12840" y="30554"/>
                </a:cubicBezTo>
                <a:cubicBezTo>
                  <a:pt x="12866" y="30636"/>
                  <a:pt x="12882" y="30706"/>
                  <a:pt x="12909" y="30773"/>
                </a:cubicBezTo>
                <a:cubicBezTo>
                  <a:pt x="12981" y="30957"/>
                  <a:pt x="13046" y="31147"/>
                  <a:pt x="13137" y="31321"/>
                </a:cubicBezTo>
                <a:cubicBezTo>
                  <a:pt x="13202" y="31445"/>
                  <a:pt x="13245" y="31505"/>
                  <a:pt x="13298" y="31505"/>
                </a:cubicBezTo>
                <a:cubicBezTo>
                  <a:pt x="13346" y="31505"/>
                  <a:pt x="13403" y="31455"/>
                  <a:pt x="13493" y="31359"/>
                </a:cubicBezTo>
                <a:cubicBezTo>
                  <a:pt x="13528" y="31419"/>
                  <a:pt x="13559" y="31476"/>
                  <a:pt x="13591" y="31532"/>
                </a:cubicBezTo>
                <a:cubicBezTo>
                  <a:pt x="13636" y="31611"/>
                  <a:pt x="13674" y="31692"/>
                  <a:pt x="13725" y="31765"/>
                </a:cubicBezTo>
                <a:cubicBezTo>
                  <a:pt x="13763" y="31822"/>
                  <a:pt x="13809" y="31869"/>
                  <a:pt x="13867" y="31869"/>
                </a:cubicBezTo>
                <a:cubicBezTo>
                  <a:pt x="13897" y="31869"/>
                  <a:pt x="13929" y="31857"/>
                  <a:pt x="13966" y="31827"/>
                </a:cubicBezTo>
                <a:cubicBezTo>
                  <a:pt x="14040" y="31898"/>
                  <a:pt x="14104" y="31970"/>
                  <a:pt x="14180" y="32030"/>
                </a:cubicBezTo>
                <a:cubicBezTo>
                  <a:pt x="14222" y="32064"/>
                  <a:pt x="14255" y="32080"/>
                  <a:pt x="14283" y="32080"/>
                </a:cubicBezTo>
                <a:cubicBezTo>
                  <a:pt x="14323" y="32080"/>
                  <a:pt x="14352" y="32047"/>
                  <a:pt x="14385" y="31980"/>
                </a:cubicBezTo>
                <a:cubicBezTo>
                  <a:pt x="14457" y="31833"/>
                  <a:pt x="14532" y="31688"/>
                  <a:pt x="14607" y="31543"/>
                </a:cubicBezTo>
                <a:cubicBezTo>
                  <a:pt x="14617" y="31524"/>
                  <a:pt x="14637" y="31501"/>
                  <a:pt x="14656" y="31498"/>
                </a:cubicBezTo>
                <a:cubicBezTo>
                  <a:pt x="14930" y="31455"/>
                  <a:pt x="15099" y="31245"/>
                  <a:pt x="15295" y="31084"/>
                </a:cubicBezTo>
                <a:cubicBezTo>
                  <a:pt x="15403" y="30993"/>
                  <a:pt x="15485" y="30873"/>
                  <a:pt x="15567" y="30778"/>
                </a:cubicBezTo>
                <a:cubicBezTo>
                  <a:pt x="15754" y="30993"/>
                  <a:pt x="15941" y="31212"/>
                  <a:pt x="16131" y="31426"/>
                </a:cubicBezTo>
                <a:cubicBezTo>
                  <a:pt x="16184" y="31487"/>
                  <a:pt x="16258" y="31528"/>
                  <a:pt x="16307" y="31590"/>
                </a:cubicBezTo>
                <a:cubicBezTo>
                  <a:pt x="16380" y="31680"/>
                  <a:pt x="16431" y="31789"/>
                  <a:pt x="16505" y="31877"/>
                </a:cubicBezTo>
                <a:cubicBezTo>
                  <a:pt x="16596" y="31987"/>
                  <a:pt x="16692" y="32097"/>
                  <a:pt x="16803" y="32185"/>
                </a:cubicBezTo>
                <a:cubicBezTo>
                  <a:pt x="16850" y="32221"/>
                  <a:pt x="16887" y="32238"/>
                  <a:pt x="16920" y="32238"/>
                </a:cubicBezTo>
                <a:cubicBezTo>
                  <a:pt x="16970" y="32238"/>
                  <a:pt x="17010" y="32199"/>
                  <a:pt x="17058" y="32125"/>
                </a:cubicBezTo>
                <a:cubicBezTo>
                  <a:pt x="17089" y="32077"/>
                  <a:pt x="17122" y="32030"/>
                  <a:pt x="17160" y="31976"/>
                </a:cubicBezTo>
                <a:cubicBezTo>
                  <a:pt x="17290" y="32095"/>
                  <a:pt x="17410" y="32210"/>
                  <a:pt x="17536" y="32319"/>
                </a:cubicBezTo>
                <a:cubicBezTo>
                  <a:pt x="17731" y="32491"/>
                  <a:pt x="17928" y="32661"/>
                  <a:pt x="18125" y="32831"/>
                </a:cubicBezTo>
                <a:cubicBezTo>
                  <a:pt x="18165" y="32865"/>
                  <a:pt x="18191" y="32884"/>
                  <a:pt x="18219" y="32884"/>
                </a:cubicBezTo>
                <a:cubicBezTo>
                  <a:pt x="18258" y="32884"/>
                  <a:pt x="18299" y="32845"/>
                  <a:pt x="18380" y="32758"/>
                </a:cubicBezTo>
                <a:cubicBezTo>
                  <a:pt x="18465" y="32804"/>
                  <a:pt x="18549" y="32861"/>
                  <a:pt x="18640" y="32900"/>
                </a:cubicBezTo>
                <a:cubicBezTo>
                  <a:pt x="18767" y="32952"/>
                  <a:pt x="18899" y="33000"/>
                  <a:pt x="19033" y="33035"/>
                </a:cubicBezTo>
                <a:cubicBezTo>
                  <a:pt x="19052" y="33039"/>
                  <a:pt x="19069" y="33042"/>
                  <a:pt x="19085" y="33042"/>
                </a:cubicBezTo>
                <a:cubicBezTo>
                  <a:pt x="19165" y="33042"/>
                  <a:pt x="19211" y="32982"/>
                  <a:pt x="19246" y="32891"/>
                </a:cubicBezTo>
                <a:cubicBezTo>
                  <a:pt x="19309" y="32730"/>
                  <a:pt x="19396" y="32578"/>
                  <a:pt x="19480" y="32424"/>
                </a:cubicBezTo>
                <a:cubicBezTo>
                  <a:pt x="19500" y="32389"/>
                  <a:pt x="19520" y="32374"/>
                  <a:pt x="19542" y="32374"/>
                </a:cubicBezTo>
                <a:cubicBezTo>
                  <a:pt x="19567" y="32374"/>
                  <a:pt x="19594" y="32392"/>
                  <a:pt x="19626" y="32419"/>
                </a:cubicBezTo>
                <a:cubicBezTo>
                  <a:pt x="19822" y="32584"/>
                  <a:pt x="20028" y="32740"/>
                  <a:pt x="20231" y="32897"/>
                </a:cubicBezTo>
                <a:cubicBezTo>
                  <a:pt x="20326" y="32972"/>
                  <a:pt x="20427" y="33040"/>
                  <a:pt x="20526" y="33109"/>
                </a:cubicBezTo>
                <a:cubicBezTo>
                  <a:pt x="20561" y="33133"/>
                  <a:pt x="20594" y="33154"/>
                  <a:pt x="20627" y="33154"/>
                </a:cubicBezTo>
                <a:cubicBezTo>
                  <a:pt x="20656" y="33154"/>
                  <a:pt x="20684" y="33137"/>
                  <a:pt x="20711" y="33091"/>
                </a:cubicBezTo>
                <a:cubicBezTo>
                  <a:pt x="20717" y="33081"/>
                  <a:pt x="20741" y="33076"/>
                  <a:pt x="20768" y="33076"/>
                </a:cubicBezTo>
                <a:cubicBezTo>
                  <a:pt x="20789" y="33076"/>
                  <a:pt x="20811" y="33079"/>
                  <a:pt x="20825" y="33086"/>
                </a:cubicBezTo>
                <a:cubicBezTo>
                  <a:pt x="20954" y="33152"/>
                  <a:pt x="21071" y="33239"/>
                  <a:pt x="21204" y="33294"/>
                </a:cubicBezTo>
                <a:cubicBezTo>
                  <a:pt x="21324" y="33345"/>
                  <a:pt x="21457" y="33373"/>
                  <a:pt x="21586" y="33395"/>
                </a:cubicBezTo>
                <a:cubicBezTo>
                  <a:pt x="21601" y="33397"/>
                  <a:pt x="21616" y="33398"/>
                  <a:pt x="21630" y="33398"/>
                </a:cubicBezTo>
                <a:cubicBezTo>
                  <a:pt x="21706" y="33398"/>
                  <a:pt x="21766" y="33358"/>
                  <a:pt x="21777" y="33258"/>
                </a:cubicBezTo>
                <a:cubicBezTo>
                  <a:pt x="21780" y="33232"/>
                  <a:pt x="21795" y="33209"/>
                  <a:pt x="21808" y="33174"/>
                </a:cubicBezTo>
                <a:cubicBezTo>
                  <a:pt x="21926" y="33240"/>
                  <a:pt x="22039" y="33299"/>
                  <a:pt x="22148" y="33364"/>
                </a:cubicBezTo>
                <a:cubicBezTo>
                  <a:pt x="22475" y="33555"/>
                  <a:pt x="22795" y="33756"/>
                  <a:pt x="23128" y="33937"/>
                </a:cubicBezTo>
                <a:cubicBezTo>
                  <a:pt x="23489" y="34135"/>
                  <a:pt x="23825" y="34369"/>
                  <a:pt x="24178" y="34579"/>
                </a:cubicBezTo>
                <a:cubicBezTo>
                  <a:pt x="24263" y="34629"/>
                  <a:pt x="24362" y="34662"/>
                  <a:pt x="24458" y="34687"/>
                </a:cubicBezTo>
                <a:cubicBezTo>
                  <a:pt x="24470" y="34690"/>
                  <a:pt x="24481" y="34691"/>
                  <a:pt x="24491" y="34691"/>
                </a:cubicBezTo>
                <a:cubicBezTo>
                  <a:pt x="24544" y="34691"/>
                  <a:pt x="24571" y="34652"/>
                  <a:pt x="24540" y="34585"/>
                </a:cubicBezTo>
                <a:cubicBezTo>
                  <a:pt x="24486" y="34466"/>
                  <a:pt x="24426" y="34348"/>
                  <a:pt x="24363" y="34234"/>
                </a:cubicBezTo>
                <a:cubicBezTo>
                  <a:pt x="24239" y="34009"/>
                  <a:pt x="24102" y="33791"/>
                  <a:pt x="23985" y="33563"/>
                </a:cubicBezTo>
                <a:cubicBezTo>
                  <a:pt x="23872" y="33342"/>
                  <a:pt x="23776" y="33113"/>
                  <a:pt x="23674" y="32885"/>
                </a:cubicBezTo>
                <a:cubicBezTo>
                  <a:pt x="23624" y="32773"/>
                  <a:pt x="23580" y="32659"/>
                  <a:pt x="23534" y="32545"/>
                </a:cubicBezTo>
                <a:cubicBezTo>
                  <a:pt x="23712" y="32476"/>
                  <a:pt x="23728" y="32463"/>
                  <a:pt x="23691" y="32298"/>
                </a:cubicBezTo>
                <a:cubicBezTo>
                  <a:pt x="23663" y="32174"/>
                  <a:pt x="23614" y="32052"/>
                  <a:pt x="23560" y="31938"/>
                </a:cubicBezTo>
                <a:cubicBezTo>
                  <a:pt x="23378" y="31557"/>
                  <a:pt x="23191" y="31179"/>
                  <a:pt x="23006" y="30802"/>
                </a:cubicBezTo>
                <a:cubicBezTo>
                  <a:pt x="23001" y="30793"/>
                  <a:pt x="23001" y="30780"/>
                  <a:pt x="22999" y="30767"/>
                </a:cubicBezTo>
                <a:cubicBezTo>
                  <a:pt x="23133" y="30747"/>
                  <a:pt x="23263" y="30731"/>
                  <a:pt x="23393" y="30711"/>
                </a:cubicBezTo>
                <a:cubicBezTo>
                  <a:pt x="23494" y="30696"/>
                  <a:pt x="23545" y="30626"/>
                  <a:pt x="23540" y="30508"/>
                </a:cubicBezTo>
                <a:cubicBezTo>
                  <a:pt x="23534" y="30343"/>
                  <a:pt x="23455" y="30209"/>
                  <a:pt x="23356" y="30086"/>
                </a:cubicBezTo>
                <a:cubicBezTo>
                  <a:pt x="23325" y="30046"/>
                  <a:pt x="23292" y="30006"/>
                  <a:pt x="23253" y="29960"/>
                </a:cubicBezTo>
                <a:cubicBezTo>
                  <a:pt x="23380" y="29901"/>
                  <a:pt x="23378" y="29810"/>
                  <a:pt x="23329" y="29712"/>
                </a:cubicBezTo>
                <a:cubicBezTo>
                  <a:pt x="23215" y="29484"/>
                  <a:pt x="23099" y="29257"/>
                  <a:pt x="22984" y="29031"/>
                </a:cubicBezTo>
                <a:cubicBezTo>
                  <a:pt x="23037" y="29007"/>
                  <a:pt x="23095" y="28972"/>
                  <a:pt x="23157" y="28956"/>
                </a:cubicBezTo>
                <a:cubicBezTo>
                  <a:pt x="23273" y="28925"/>
                  <a:pt x="23294" y="28841"/>
                  <a:pt x="23220" y="28738"/>
                </a:cubicBezTo>
                <a:cubicBezTo>
                  <a:pt x="23118" y="28596"/>
                  <a:pt x="23005" y="28461"/>
                  <a:pt x="22891" y="28329"/>
                </a:cubicBezTo>
                <a:cubicBezTo>
                  <a:pt x="22651" y="28056"/>
                  <a:pt x="22408" y="27786"/>
                  <a:pt x="22164" y="27514"/>
                </a:cubicBezTo>
                <a:cubicBezTo>
                  <a:pt x="22128" y="27472"/>
                  <a:pt x="22092" y="27433"/>
                  <a:pt x="22053" y="27390"/>
                </a:cubicBezTo>
                <a:cubicBezTo>
                  <a:pt x="22263" y="27315"/>
                  <a:pt x="22471" y="27239"/>
                  <a:pt x="22681" y="27169"/>
                </a:cubicBezTo>
                <a:cubicBezTo>
                  <a:pt x="22754" y="27144"/>
                  <a:pt x="22781" y="27105"/>
                  <a:pt x="22760" y="27030"/>
                </a:cubicBezTo>
                <a:cubicBezTo>
                  <a:pt x="22701" y="26804"/>
                  <a:pt x="22590" y="26613"/>
                  <a:pt x="22390" y="26482"/>
                </a:cubicBezTo>
                <a:cubicBezTo>
                  <a:pt x="22486" y="26362"/>
                  <a:pt x="22475" y="26311"/>
                  <a:pt x="22353" y="26225"/>
                </a:cubicBezTo>
                <a:cubicBezTo>
                  <a:pt x="22195" y="26114"/>
                  <a:pt x="22037" y="26002"/>
                  <a:pt x="21885" y="25894"/>
                </a:cubicBezTo>
                <a:cubicBezTo>
                  <a:pt x="21890" y="25868"/>
                  <a:pt x="21890" y="25858"/>
                  <a:pt x="21894" y="25854"/>
                </a:cubicBezTo>
                <a:cubicBezTo>
                  <a:pt x="22045" y="25711"/>
                  <a:pt x="22045" y="25692"/>
                  <a:pt x="21876" y="25567"/>
                </a:cubicBezTo>
                <a:cubicBezTo>
                  <a:pt x="21653" y="25404"/>
                  <a:pt x="21435" y="25236"/>
                  <a:pt x="21209" y="25078"/>
                </a:cubicBezTo>
                <a:cubicBezTo>
                  <a:pt x="21118" y="25015"/>
                  <a:pt x="21011" y="24978"/>
                  <a:pt x="20901" y="24924"/>
                </a:cubicBezTo>
                <a:cubicBezTo>
                  <a:pt x="20980" y="24876"/>
                  <a:pt x="21049" y="24834"/>
                  <a:pt x="21117" y="24794"/>
                </a:cubicBezTo>
                <a:cubicBezTo>
                  <a:pt x="21225" y="24731"/>
                  <a:pt x="21241" y="24669"/>
                  <a:pt x="21142" y="24587"/>
                </a:cubicBezTo>
                <a:cubicBezTo>
                  <a:pt x="20988" y="24459"/>
                  <a:pt x="20824" y="24339"/>
                  <a:pt x="20655" y="24228"/>
                </a:cubicBezTo>
                <a:cubicBezTo>
                  <a:pt x="20486" y="24116"/>
                  <a:pt x="20346" y="23984"/>
                  <a:pt x="20222" y="23821"/>
                </a:cubicBezTo>
                <a:cubicBezTo>
                  <a:pt x="20124" y="23692"/>
                  <a:pt x="20000" y="23579"/>
                  <a:pt x="19873" y="23476"/>
                </a:cubicBezTo>
                <a:cubicBezTo>
                  <a:pt x="19777" y="23399"/>
                  <a:pt x="19652" y="23359"/>
                  <a:pt x="19553" y="23286"/>
                </a:cubicBezTo>
                <a:cubicBezTo>
                  <a:pt x="19447" y="23208"/>
                  <a:pt x="19364" y="23098"/>
                  <a:pt x="19259" y="23018"/>
                </a:cubicBezTo>
                <a:cubicBezTo>
                  <a:pt x="19133" y="22922"/>
                  <a:pt x="18986" y="22851"/>
                  <a:pt x="18863" y="22752"/>
                </a:cubicBezTo>
                <a:cubicBezTo>
                  <a:pt x="18659" y="22588"/>
                  <a:pt x="18469" y="22410"/>
                  <a:pt x="18269" y="22242"/>
                </a:cubicBezTo>
                <a:cubicBezTo>
                  <a:pt x="18114" y="22109"/>
                  <a:pt x="17953" y="21981"/>
                  <a:pt x="17795" y="21852"/>
                </a:cubicBezTo>
                <a:cubicBezTo>
                  <a:pt x="17800" y="21840"/>
                  <a:pt x="17804" y="21829"/>
                  <a:pt x="17809" y="21817"/>
                </a:cubicBezTo>
                <a:cubicBezTo>
                  <a:pt x="18002" y="21866"/>
                  <a:pt x="18199" y="21901"/>
                  <a:pt x="18385" y="21968"/>
                </a:cubicBezTo>
                <a:cubicBezTo>
                  <a:pt x="18642" y="22060"/>
                  <a:pt x="18891" y="22174"/>
                  <a:pt x="19139" y="22287"/>
                </a:cubicBezTo>
                <a:cubicBezTo>
                  <a:pt x="19384" y="22397"/>
                  <a:pt x="19625" y="22513"/>
                  <a:pt x="19862" y="22639"/>
                </a:cubicBezTo>
                <a:cubicBezTo>
                  <a:pt x="20135" y="22784"/>
                  <a:pt x="20398" y="22942"/>
                  <a:pt x="20666" y="23095"/>
                </a:cubicBezTo>
                <a:cubicBezTo>
                  <a:pt x="20682" y="23105"/>
                  <a:pt x="20702" y="23112"/>
                  <a:pt x="20720" y="23118"/>
                </a:cubicBezTo>
                <a:cubicBezTo>
                  <a:pt x="20765" y="23135"/>
                  <a:pt x="20798" y="23145"/>
                  <a:pt x="20825" y="23145"/>
                </a:cubicBezTo>
                <a:cubicBezTo>
                  <a:pt x="20877" y="23145"/>
                  <a:pt x="20902" y="23106"/>
                  <a:pt x="20931" y="23008"/>
                </a:cubicBezTo>
                <a:cubicBezTo>
                  <a:pt x="20941" y="23007"/>
                  <a:pt x="20951" y="23007"/>
                  <a:pt x="20960" y="23007"/>
                </a:cubicBezTo>
                <a:cubicBezTo>
                  <a:pt x="21126" y="23007"/>
                  <a:pt x="21245" y="23129"/>
                  <a:pt x="21386" y="23190"/>
                </a:cubicBezTo>
                <a:cubicBezTo>
                  <a:pt x="21446" y="23218"/>
                  <a:pt x="21498" y="23260"/>
                  <a:pt x="21556" y="23293"/>
                </a:cubicBezTo>
                <a:cubicBezTo>
                  <a:pt x="21647" y="23348"/>
                  <a:pt x="21741" y="23363"/>
                  <a:pt x="21852" y="23370"/>
                </a:cubicBezTo>
                <a:cubicBezTo>
                  <a:pt x="22026" y="23383"/>
                  <a:pt x="22199" y="23445"/>
                  <a:pt x="22367" y="23503"/>
                </a:cubicBezTo>
                <a:cubicBezTo>
                  <a:pt x="22472" y="23539"/>
                  <a:pt x="22564" y="23616"/>
                  <a:pt x="22670" y="23652"/>
                </a:cubicBezTo>
                <a:cubicBezTo>
                  <a:pt x="22701" y="23663"/>
                  <a:pt x="22727" y="23669"/>
                  <a:pt x="22747" y="23669"/>
                </a:cubicBezTo>
                <a:cubicBezTo>
                  <a:pt x="22804" y="23669"/>
                  <a:pt x="22824" y="23626"/>
                  <a:pt x="22831" y="23534"/>
                </a:cubicBezTo>
                <a:cubicBezTo>
                  <a:pt x="22836" y="23480"/>
                  <a:pt x="22846" y="23427"/>
                  <a:pt x="22856" y="23354"/>
                </a:cubicBezTo>
                <a:cubicBezTo>
                  <a:pt x="22964" y="23404"/>
                  <a:pt x="23057" y="23442"/>
                  <a:pt x="23144" y="23492"/>
                </a:cubicBezTo>
                <a:cubicBezTo>
                  <a:pt x="23328" y="23596"/>
                  <a:pt x="23509" y="23701"/>
                  <a:pt x="23688" y="23813"/>
                </a:cubicBezTo>
                <a:cubicBezTo>
                  <a:pt x="23783" y="23872"/>
                  <a:pt x="23869" y="23948"/>
                  <a:pt x="23963" y="24010"/>
                </a:cubicBezTo>
                <a:cubicBezTo>
                  <a:pt x="24006" y="24038"/>
                  <a:pt x="24050" y="24068"/>
                  <a:pt x="24093" y="24068"/>
                </a:cubicBezTo>
                <a:cubicBezTo>
                  <a:pt x="24127" y="24068"/>
                  <a:pt x="24161" y="24050"/>
                  <a:pt x="24194" y="24000"/>
                </a:cubicBezTo>
                <a:cubicBezTo>
                  <a:pt x="24198" y="23992"/>
                  <a:pt x="24213" y="23989"/>
                  <a:pt x="24232" y="23989"/>
                </a:cubicBezTo>
                <a:cubicBezTo>
                  <a:pt x="24256" y="23989"/>
                  <a:pt x="24287" y="23994"/>
                  <a:pt x="24308" y="24001"/>
                </a:cubicBezTo>
                <a:cubicBezTo>
                  <a:pt x="24523" y="24069"/>
                  <a:pt x="24736" y="24144"/>
                  <a:pt x="24951" y="24214"/>
                </a:cubicBezTo>
                <a:cubicBezTo>
                  <a:pt x="24989" y="24226"/>
                  <a:pt x="25029" y="24234"/>
                  <a:pt x="25069" y="24234"/>
                </a:cubicBezTo>
                <a:cubicBezTo>
                  <a:pt x="25072" y="24234"/>
                  <a:pt x="25075" y="24233"/>
                  <a:pt x="25077" y="24233"/>
                </a:cubicBezTo>
                <a:cubicBezTo>
                  <a:pt x="25239" y="24227"/>
                  <a:pt x="25396" y="24171"/>
                  <a:pt x="25351" y="23939"/>
                </a:cubicBezTo>
                <a:cubicBezTo>
                  <a:pt x="25345" y="23909"/>
                  <a:pt x="25346" y="23878"/>
                  <a:pt x="25342" y="23840"/>
                </a:cubicBezTo>
                <a:lnTo>
                  <a:pt x="25342" y="23840"/>
                </a:lnTo>
                <a:cubicBezTo>
                  <a:pt x="25391" y="23843"/>
                  <a:pt x="25433" y="23851"/>
                  <a:pt x="25475" y="23852"/>
                </a:cubicBezTo>
                <a:cubicBezTo>
                  <a:pt x="25578" y="23855"/>
                  <a:pt x="25680" y="23870"/>
                  <a:pt x="25784" y="23870"/>
                </a:cubicBezTo>
                <a:cubicBezTo>
                  <a:pt x="25836" y="23870"/>
                  <a:pt x="25889" y="23866"/>
                  <a:pt x="25944" y="23856"/>
                </a:cubicBezTo>
                <a:cubicBezTo>
                  <a:pt x="25971" y="23851"/>
                  <a:pt x="25998" y="23849"/>
                  <a:pt x="26026" y="23849"/>
                </a:cubicBezTo>
                <a:cubicBezTo>
                  <a:pt x="26166" y="23849"/>
                  <a:pt x="26316" y="23903"/>
                  <a:pt x="26461" y="23928"/>
                </a:cubicBezTo>
                <a:cubicBezTo>
                  <a:pt x="26498" y="23934"/>
                  <a:pt x="26535" y="23949"/>
                  <a:pt x="26575" y="23955"/>
                </a:cubicBezTo>
                <a:cubicBezTo>
                  <a:pt x="26598" y="23958"/>
                  <a:pt x="26619" y="23960"/>
                  <a:pt x="26636" y="23960"/>
                </a:cubicBezTo>
                <a:cubicBezTo>
                  <a:pt x="26708" y="23960"/>
                  <a:pt x="26729" y="23926"/>
                  <a:pt x="26745" y="23820"/>
                </a:cubicBezTo>
                <a:cubicBezTo>
                  <a:pt x="26897" y="23841"/>
                  <a:pt x="27049" y="23862"/>
                  <a:pt x="27200" y="23884"/>
                </a:cubicBezTo>
                <a:cubicBezTo>
                  <a:pt x="27318" y="23901"/>
                  <a:pt x="27437" y="23936"/>
                  <a:pt x="27554" y="23936"/>
                </a:cubicBezTo>
                <a:cubicBezTo>
                  <a:pt x="27563" y="23936"/>
                  <a:pt x="27572" y="23935"/>
                  <a:pt x="27581" y="23935"/>
                </a:cubicBezTo>
                <a:cubicBezTo>
                  <a:pt x="27774" y="23926"/>
                  <a:pt x="27820" y="23873"/>
                  <a:pt x="27742" y="23707"/>
                </a:cubicBezTo>
                <a:cubicBezTo>
                  <a:pt x="27655" y="23519"/>
                  <a:pt x="27562" y="23336"/>
                  <a:pt x="27471" y="23151"/>
                </a:cubicBezTo>
                <a:cubicBezTo>
                  <a:pt x="27445" y="23098"/>
                  <a:pt x="27419" y="23046"/>
                  <a:pt x="27393" y="22995"/>
                </a:cubicBezTo>
                <a:cubicBezTo>
                  <a:pt x="27584" y="22899"/>
                  <a:pt x="27594" y="22874"/>
                  <a:pt x="27483" y="22691"/>
                </a:cubicBezTo>
                <a:cubicBezTo>
                  <a:pt x="27349" y="22469"/>
                  <a:pt x="27208" y="22249"/>
                  <a:pt x="27069" y="22027"/>
                </a:cubicBezTo>
                <a:cubicBezTo>
                  <a:pt x="27053" y="22002"/>
                  <a:pt x="27040" y="21975"/>
                  <a:pt x="27023" y="21945"/>
                </a:cubicBezTo>
                <a:lnTo>
                  <a:pt x="27023" y="21945"/>
                </a:lnTo>
                <a:cubicBezTo>
                  <a:pt x="27343" y="21969"/>
                  <a:pt x="27653" y="21986"/>
                  <a:pt x="27963" y="22015"/>
                </a:cubicBezTo>
                <a:cubicBezTo>
                  <a:pt x="28102" y="22027"/>
                  <a:pt x="28239" y="22055"/>
                  <a:pt x="28376" y="22086"/>
                </a:cubicBezTo>
                <a:cubicBezTo>
                  <a:pt x="28540" y="22123"/>
                  <a:pt x="28700" y="22174"/>
                  <a:pt x="28862" y="22215"/>
                </a:cubicBezTo>
                <a:cubicBezTo>
                  <a:pt x="28910" y="22226"/>
                  <a:pt x="28963" y="22227"/>
                  <a:pt x="29013" y="22227"/>
                </a:cubicBezTo>
                <a:cubicBezTo>
                  <a:pt x="29114" y="22227"/>
                  <a:pt x="29180" y="22194"/>
                  <a:pt x="29162" y="22074"/>
                </a:cubicBezTo>
                <a:cubicBezTo>
                  <a:pt x="29157" y="22042"/>
                  <a:pt x="29167" y="22006"/>
                  <a:pt x="29170" y="21960"/>
                </a:cubicBezTo>
                <a:cubicBezTo>
                  <a:pt x="29198" y="21960"/>
                  <a:pt x="29223" y="21959"/>
                  <a:pt x="29248" y="21959"/>
                </a:cubicBezTo>
                <a:cubicBezTo>
                  <a:pt x="29266" y="21959"/>
                  <a:pt x="29283" y="21959"/>
                  <a:pt x="29301" y="21961"/>
                </a:cubicBezTo>
                <a:cubicBezTo>
                  <a:pt x="29589" y="21986"/>
                  <a:pt x="29875" y="22014"/>
                  <a:pt x="30163" y="22041"/>
                </a:cubicBezTo>
                <a:cubicBezTo>
                  <a:pt x="30202" y="22045"/>
                  <a:pt x="30242" y="22050"/>
                  <a:pt x="30281" y="22050"/>
                </a:cubicBezTo>
                <a:cubicBezTo>
                  <a:pt x="30443" y="22050"/>
                  <a:pt x="30462" y="22033"/>
                  <a:pt x="30484" y="21871"/>
                </a:cubicBezTo>
                <a:cubicBezTo>
                  <a:pt x="30693" y="21847"/>
                  <a:pt x="30906" y="21829"/>
                  <a:pt x="31117" y="21798"/>
                </a:cubicBezTo>
                <a:cubicBezTo>
                  <a:pt x="31216" y="21783"/>
                  <a:pt x="31314" y="21749"/>
                  <a:pt x="31407" y="21713"/>
                </a:cubicBezTo>
                <a:cubicBezTo>
                  <a:pt x="31506" y="21676"/>
                  <a:pt x="31523" y="21599"/>
                  <a:pt x="31482" y="21503"/>
                </a:cubicBezTo>
                <a:cubicBezTo>
                  <a:pt x="31328" y="21138"/>
                  <a:pt x="31174" y="20771"/>
                  <a:pt x="31020" y="20406"/>
                </a:cubicBezTo>
                <a:cubicBezTo>
                  <a:pt x="31011" y="20384"/>
                  <a:pt x="31007" y="20363"/>
                  <a:pt x="31002" y="20345"/>
                </a:cubicBezTo>
                <a:cubicBezTo>
                  <a:pt x="31278" y="20312"/>
                  <a:pt x="31546" y="20283"/>
                  <a:pt x="31815" y="20244"/>
                </a:cubicBezTo>
                <a:cubicBezTo>
                  <a:pt x="31853" y="20239"/>
                  <a:pt x="31885" y="20190"/>
                  <a:pt x="31920" y="20162"/>
                </a:cubicBezTo>
                <a:cubicBezTo>
                  <a:pt x="31946" y="20139"/>
                  <a:pt x="31971" y="20107"/>
                  <a:pt x="32000" y="20100"/>
                </a:cubicBezTo>
                <a:cubicBezTo>
                  <a:pt x="32138" y="20071"/>
                  <a:pt x="32277" y="20051"/>
                  <a:pt x="32414" y="20024"/>
                </a:cubicBezTo>
                <a:cubicBezTo>
                  <a:pt x="32488" y="20010"/>
                  <a:pt x="32561" y="19998"/>
                  <a:pt x="32629" y="19970"/>
                </a:cubicBezTo>
                <a:cubicBezTo>
                  <a:pt x="32813" y="19898"/>
                  <a:pt x="32843" y="19840"/>
                  <a:pt x="32805" y="19630"/>
                </a:cubicBezTo>
                <a:cubicBezTo>
                  <a:pt x="33025" y="19620"/>
                  <a:pt x="33242" y="19599"/>
                  <a:pt x="33459" y="19599"/>
                </a:cubicBezTo>
                <a:cubicBezTo>
                  <a:pt x="33481" y="19599"/>
                  <a:pt x="33503" y="19599"/>
                  <a:pt x="33526" y="19599"/>
                </a:cubicBezTo>
                <a:cubicBezTo>
                  <a:pt x="33888" y="19608"/>
                  <a:pt x="34250" y="19639"/>
                  <a:pt x="34611" y="19654"/>
                </a:cubicBezTo>
                <a:cubicBezTo>
                  <a:pt x="34654" y="19656"/>
                  <a:pt x="34697" y="19656"/>
                  <a:pt x="34740" y="19656"/>
                </a:cubicBezTo>
                <a:cubicBezTo>
                  <a:pt x="34854" y="19656"/>
                  <a:pt x="34968" y="19651"/>
                  <a:pt x="35079" y="19639"/>
                </a:cubicBezTo>
                <a:cubicBezTo>
                  <a:pt x="35156" y="19632"/>
                  <a:pt x="35238" y="19598"/>
                  <a:pt x="35306" y="19558"/>
                </a:cubicBezTo>
                <a:cubicBezTo>
                  <a:pt x="35377" y="19517"/>
                  <a:pt x="35362" y="19452"/>
                  <a:pt x="35290" y="19427"/>
                </a:cubicBezTo>
                <a:cubicBezTo>
                  <a:pt x="35143" y="19377"/>
                  <a:pt x="35030" y="19257"/>
                  <a:pt x="34860" y="19246"/>
                </a:cubicBezTo>
                <a:cubicBezTo>
                  <a:pt x="34785" y="19241"/>
                  <a:pt x="34713" y="19170"/>
                  <a:pt x="34638" y="19133"/>
                </a:cubicBezTo>
                <a:cubicBezTo>
                  <a:pt x="34204" y="18914"/>
                  <a:pt x="33766" y="18702"/>
                  <a:pt x="33335" y="18477"/>
                </a:cubicBezTo>
                <a:cubicBezTo>
                  <a:pt x="33213" y="18413"/>
                  <a:pt x="33110" y="18313"/>
                  <a:pt x="32985" y="18221"/>
                </a:cubicBezTo>
                <a:cubicBezTo>
                  <a:pt x="33020" y="18188"/>
                  <a:pt x="33048" y="18153"/>
                  <a:pt x="33084" y="18127"/>
                </a:cubicBezTo>
                <a:cubicBezTo>
                  <a:pt x="33175" y="18063"/>
                  <a:pt x="33175" y="17987"/>
                  <a:pt x="33111" y="17907"/>
                </a:cubicBezTo>
                <a:cubicBezTo>
                  <a:pt x="33062" y="17843"/>
                  <a:pt x="33012" y="17770"/>
                  <a:pt x="32946" y="17729"/>
                </a:cubicBezTo>
                <a:cubicBezTo>
                  <a:pt x="32654" y="17546"/>
                  <a:pt x="32368" y="17353"/>
                  <a:pt x="32029" y="17253"/>
                </a:cubicBezTo>
                <a:cubicBezTo>
                  <a:pt x="31890" y="17214"/>
                  <a:pt x="31763" y="17127"/>
                  <a:pt x="31629" y="17060"/>
                </a:cubicBezTo>
                <a:cubicBezTo>
                  <a:pt x="31770" y="16893"/>
                  <a:pt x="31913" y="16722"/>
                  <a:pt x="32062" y="16552"/>
                </a:cubicBezTo>
                <a:cubicBezTo>
                  <a:pt x="32123" y="16481"/>
                  <a:pt x="32127" y="16424"/>
                  <a:pt x="32070" y="16347"/>
                </a:cubicBezTo>
                <a:cubicBezTo>
                  <a:pt x="31962" y="16203"/>
                  <a:pt x="31808" y="16134"/>
                  <a:pt x="31648" y="16074"/>
                </a:cubicBezTo>
                <a:cubicBezTo>
                  <a:pt x="31481" y="16013"/>
                  <a:pt x="31315" y="15954"/>
                  <a:pt x="31146" y="15897"/>
                </a:cubicBezTo>
                <a:cubicBezTo>
                  <a:pt x="31079" y="15875"/>
                  <a:pt x="31011" y="15862"/>
                  <a:pt x="30933" y="15843"/>
                </a:cubicBezTo>
                <a:cubicBezTo>
                  <a:pt x="30936" y="15815"/>
                  <a:pt x="30939" y="15781"/>
                  <a:pt x="30945" y="15749"/>
                </a:cubicBezTo>
                <a:cubicBezTo>
                  <a:pt x="30974" y="15607"/>
                  <a:pt x="30954" y="15575"/>
                  <a:pt x="30821" y="15539"/>
                </a:cubicBezTo>
                <a:cubicBezTo>
                  <a:pt x="30604" y="15482"/>
                  <a:pt x="30401" y="15391"/>
                  <a:pt x="30219" y="15254"/>
                </a:cubicBezTo>
                <a:cubicBezTo>
                  <a:pt x="30168" y="15215"/>
                  <a:pt x="30087" y="15216"/>
                  <a:pt x="30024" y="15201"/>
                </a:cubicBezTo>
                <a:cubicBezTo>
                  <a:pt x="30066" y="15117"/>
                  <a:pt x="30113" y="15029"/>
                  <a:pt x="30154" y="14936"/>
                </a:cubicBezTo>
                <a:cubicBezTo>
                  <a:pt x="30188" y="14863"/>
                  <a:pt x="30168" y="14796"/>
                  <a:pt x="30100" y="14755"/>
                </a:cubicBezTo>
                <a:cubicBezTo>
                  <a:pt x="30027" y="14711"/>
                  <a:pt x="29951" y="14671"/>
                  <a:pt x="29871" y="14642"/>
                </a:cubicBezTo>
                <a:cubicBezTo>
                  <a:pt x="29696" y="14576"/>
                  <a:pt x="29519" y="14520"/>
                  <a:pt x="29343" y="14459"/>
                </a:cubicBezTo>
                <a:cubicBezTo>
                  <a:pt x="29331" y="14455"/>
                  <a:pt x="29321" y="14449"/>
                  <a:pt x="29309" y="14449"/>
                </a:cubicBezTo>
                <a:cubicBezTo>
                  <a:pt x="29183" y="14449"/>
                  <a:pt x="29067" y="14439"/>
                  <a:pt x="28979" y="14320"/>
                </a:cubicBezTo>
                <a:cubicBezTo>
                  <a:pt x="28962" y="14296"/>
                  <a:pt x="28915" y="14294"/>
                  <a:pt x="28866" y="14294"/>
                </a:cubicBezTo>
                <a:cubicBezTo>
                  <a:pt x="28855" y="14294"/>
                  <a:pt x="28844" y="14294"/>
                  <a:pt x="28832" y="14294"/>
                </a:cubicBezTo>
                <a:cubicBezTo>
                  <a:pt x="28813" y="14294"/>
                  <a:pt x="28795" y="14294"/>
                  <a:pt x="28778" y="14292"/>
                </a:cubicBezTo>
                <a:cubicBezTo>
                  <a:pt x="28695" y="14282"/>
                  <a:pt x="28612" y="14273"/>
                  <a:pt x="28511" y="14261"/>
                </a:cubicBezTo>
                <a:cubicBezTo>
                  <a:pt x="28683" y="14045"/>
                  <a:pt x="28841" y="13853"/>
                  <a:pt x="28989" y="13654"/>
                </a:cubicBezTo>
                <a:cubicBezTo>
                  <a:pt x="29011" y="13625"/>
                  <a:pt x="28981" y="13558"/>
                  <a:pt x="28976" y="13512"/>
                </a:cubicBezTo>
                <a:cubicBezTo>
                  <a:pt x="29088" y="13277"/>
                  <a:pt x="29206" y="13038"/>
                  <a:pt x="29319" y="12795"/>
                </a:cubicBezTo>
                <a:cubicBezTo>
                  <a:pt x="29329" y="12771"/>
                  <a:pt x="29315" y="12724"/>
                  <a:pt x="29298" y="12700"/>
                </a:cubicBezTo>
                <a:cubicBezTo>
                  <a:pt x="29222" y="12597"/>
                  <a:pt x="29124" y="12530"/>
                  <a:pt x="28990" y="12508"/>
                </a:cubicBezTo>
                <a:cubicBezTo>
                  <a:pt x="28860" y="12488"/>
                  <a:pt x="28732" y="12440"/>
                  <a:pt x="28603" y="12406"/>
                </a:cubicBezTo>
                <a:cubicBezTo>
                  <a:pt x="28537" y="12390"/>
                  <a:pt x="28469" y="12379"/>
                  <a:pt x="28402" y="12364"/>
                </a:cubicBezTo>
                <a:cubicBezTo>
                  <a:pt x="28435" y="12246"/>
                  <a:pt x="28404" y="12191"/>
                  <a:pt x="28265" y="12179"/>
                </a:cubicBezTo>
                <a:cubicBezTo>
                  <a:pt x="27992" y="12153"/>
                  <a:pt x="27719" y="12140"/>
                  <a:pt x="27455" y="12122"/>
                </a:cubicBezTo>
                <a:cubicBezTo>
                  <a:pt x="27486" y="12046"/>
                  <a:pt x="27527" y="11949"/>
                  <a:pt x="27566" y="11850"/>
                </a:cubicBezTo>
                <a:cubicBezTo>
                  <a:pt x="27608" y="11746"/>
                  <a:pt x="27585" y="11670"/>
                  <a:pt x="27477" y="11640"/>
                </a:cubicBezTo>
                <a:cubicBezTo>
                  <a:pt x="27321" y="11598"/>
                  <a:pt x="27160" y="11555"/>
                  <a:pt x="27000" y="11547"/>
                </a:cubicBezTo>
                <a:cubicBezTo>
                  <a:pt x="26943" y="11544"/>
                  <a:pt x="26885" y="11543"/>
                  <a:pt x="26827" y="11543"/>
                </a:cubicBezTo>
                <a:cubicBezTo>
                  <a:pt x="26652" y="11543"/>
                  <a:pt x="26478" y="11554"/>
                  <a:pt x="26303" y="11562"/>
                </a:cubicBezTo>
                <a:cubicBezTo>
                  <a:pt x="26228" y="11564"/>
                  <a:pt x="26154" y="11586"/>
                  <a:pt x="26072" y="11600"/>
                </a:cubicBezTo>
                <a:cubicBezTo>
                  <a:pt x="26033" y="11529"/>
                  <a:pt x="26006" y="11496"/>
                  <a:pt x="25945" y="11496"/>
                </a:cubicBezTo>
                <a:cubicBezTo>
                  <a:pt x="25903" y="11496"/>
                  <a:pt x="25845" y="11512"/>
                  <a:pt x="25754" y="11542"/>
                </a:cubicBezTo>
                <a:cubicBezTo>
                  <a:pt x="25596" y="11595"/>
                  <a:pt x="25445" y="11664"/>
                  <a:pt x="25286" y="11711"/>
                </a:cubicBezTo>
                <a:cubicBezTo>
                  <a:pt x="25145" y="11753"/>
                  <a:pt x="24999" y="11778"/>
                  <a:pt x="24854" y="11811"/>
                </a:cubicBezTo>
                <a:cubicBezTo>
                  <a:pt x="24881" y="11697"/>
                  <a:pt x="24907" y="11586"/>
                  <a:pt x="24937" y="11475"/>
                </a:cubicBezTo>
                <a:cubicBezTo>
                  <a:pt x="24961" y="11381"/>
                  <a:pt x="24920" y="11320"/>
                  <a:pt x="24830" y="11317"/>
                </a:cubicBezTo>
                <a:cubicBezTo>
                  <a:pt x="24795" y="11316"/>
                  <a:pt x="24760" y="11315"/>
                  <a:pt x="24726" y="11315"/>
                </a:cubicBezTo>
                <a:cubicBezTo>
                  <a:pt x="24587" y="11315"/>
                  <a:pt x="24448" y="11323"/>
                  <a:pt x="24309" y="11329"/>
                </a:cubicBezTo>
                <a:cubicBezTo>
                  <a:pt x="24206" y="11332"/>
                  <a:pt x="24101" y="11335"/>
                  <a:pt x="24000" y="11356"/>
                </a:cubicBezTo>
                <a:cubicBezTo>
                  <a:pt x="23738" y="11411"/>
                  <a:pt x="23480" y="11475"/>
                  <a:pt x="23216" y="11537"/>
                </a:cubicBezTo>
                <a:cubicBezTo>
                  <a:pt x="23218" y="11527"/>
                  <a:pt x="23231" y="11504"/>
                  <a:pt x="23227" y="11485"/>
                </a:cubicBezTo>
                <a:cubicBezTo>
                  <a:pt x="23219" y="11448"/>
                  <a:pt x="23213" y="11401"/>
                  <a:pt x="23188" y="11384"/>
                </a:cubicBezTo>
                <a:cubicBezTo>
                  <a:pt x="23160" y="11365"/>
                  <a:pt x="23119" y="11351"/>
                  <a:pt x="23082" y="11351"/>
                </a:cubicBezTo>
                <a:cubicBezTo>
                  <a:pt x="23075" y="11351"/>
                  <a:pt x="23068" y="11352"/>
                  <a:pt x="23062" y="11353"/>
                </a:cubicBezTo>
                <a:cubicBezTo>
                  <a:pt x="23017" y="11360"/>
                  <a:pt x="22975" y="11393"/>
                  <a:pt x="22934" y="11417"/>
                </a:cubicBezTo>
                <a:cubicBezTo>
                  <a:pt x="22735" y="11528"/>
                  <a:pt x="22517" y="11559"/>
                  <a:pt x="22291" y="11579"/>
                </a:cubicBezTo>
                <a:cubicBezTo>
                  <a:pt x="22028" y="11604"/>
                  <a:pt x="21767" y="11660"/>
                  <a:pt x="21503" y="11690"/>
                </a:cubicBezTo>
                <a:cubicBezTo>
                  <a:pt x="21428" y="11697"/>
                  <a:pt x="21357" y="11670"/>
                  <a:pt x="21367" y="11784"/>
                </a:cubicBezTo>
                <a:cubicBezTo>
                  <a:pt x="21322" y="11754"/>
                  <a:pt x="21272" y="11739"/>
                  <a:pt x="21223" y="11739"/>
                </a:cubicBezTo>
                <a:cubicBezTo>
                  <a:pt x="21160" y="11739"/>
                  <a:pt x="21097" y="11763"/>
                  <a:pt x="21045" y="11810"/>
                </a:cubicBezTo>
                <a:cubicBezTo>
                  <a:pt x="21022" y="11830"/>
                  <a:pt x="20980" y="11834"/>
                  <a:pt x="20948" y="11842"/>
                </a:cubicBezTo>
                <a:cubicBezTo>
                  <a:pt x="20843" y="11866"/>
                  <a:pt x="20738" y="11885"/>
                  <a:pt x="20635" y="11913"/>
                </a:cubicBezTo>
                <a:cubicBezTo>
                  <a:pt x="20547" y="11937"/>
                  <a:pt x="20464" y="11972"/>
                  <a:pt x="20384" y="12005"/>
                </a:cubicBezTo>
                <a:cubicBezTo>
                  <a:pt x="20326" y="12018"/>
                  <a:pt x="20256" y="12015"/>
                  <a:pt x="20212" y="12047"/>
                </a:cubicBezTo>
                <a:cubicBezTo>
                  <a:pt x="20206" y="12052"/>
                  <a:pt x="20200" y="12053"/>
                  <a:pt x="20193" y="12053"/>
                </a:cubicBezTo>
                <a:cubicBezTo>
                  <a:pt x="20159" y="12053"/>
                  <a:pt x="20115" y="12009"/>
                  <a:pt x="20090" y="12009"/>
                </a:cubicBezTo>
                <a:cubicBezTo>
                  <a:pt x="20077" y="12009"/>
                  <a:pt x="20069" y="12021"/>
                  <a:pt x="20069" y="12056"/>
                </a:cubicBezTo>
                <a:cubicBezTo>
                  <a:pt x="20017" y="12069"/>
                  <a:pt x="19969" y="12096"/>
                  <a:pt x="19939" y="12096"/>
                </a:cubicBezTo>
                <a:cubicBezTo>
                  <a:pt x="19932" y="12096"/>
                  <a:pt x="19926" y="12094"/>
                  <a:pt x="19922" y="12092"/>
                </a:cubicBezTo>
                <a:cubicBezTo>
                  <a:pt x="19894" y="12074"/>
                  <a:pt x="19868" y="12068"/>
                  <a:pt x="19842" y="12068"/>
                </a:cubicBezTo>
                <a:cubicBezTo>
                  <a:pt x="19785" y="12068"/>
                  <a:pt x="19731" y="12098"/>
                  <a:pt x="19676" y="12098"/>
                </a:cubicBezTo>
                <a:cubicBezTo>
                  <a:pt x="19675" y="12098"/>
                  <a:pt x="19674" y="12098"/>
                  <a:pt x="19674" y="12098"/>
                </a:cubicBezTo>
                <a:cubicBezTo>
                  <a:pt x="19453" y="12094"/>
                  <a:pt x="19231" y="12076"/>
                  <a:pt x="19010" y="12063"/>
                </a:cubicBezTo>
                <a:cubicBezTo>
                  <a:pt x="18969" y="12061"/>
                  <a:pt x="18929" y="12052"/>
                  <a:pt x="18883" y="12022"/>
                </a:cubicBezTo>
                <a:cubicBezTo>
                  <a:pt x="19024" y="11950"/>
                  <a:pt x="19163" y="11878"/>
                  <a:pt x="19303" y="11808"/>
                </a:cubicBezTo>
                <a:cubicBezTo>
                  <a:pt x="19508" y="11703"/>
                  <a:pt x="19714" y="11602"/>
                  <a:pt x="19920" y="11499"/>
                </a:cubicBezTo>
                <a:cubicBezTo>
                  <a:pt x="20066" y="11425"/>
                  <a:pt x="20218" y="11362"/>
                  <a:pt x="20358" y="11279"/>
                </a:cubicBezTo>
                <a:cubicBezTo>
                  <a:pt x="20636" y="11113"/>
                  <a:pt x="20899" y="10925"/>
                  <a:pt x="21180" y="10763"/>
                </a:cubicBezTo>
                <a:cubicBezTo>
                  <a:pt x="21398" y="10637"/>
                  <a:pt x="21633" y="10537"/>
                  <a:pt x="21860" y="10425"/>
                </a:cubicBezTo>
                <a:cubicBezTo>
                  <a:pt x="21923" y="10394"/>
                  <a:pt x="21989" y="10365"/>
                  <a:pt x="22045" y="10326"/>
                </a:cubicBezTo>
                <a:cubicBezTo>
                  <a:pt x="22072" y="10305"/>
                  <a:pt x="22082" y="10260"/>
                  <a:pt x="22088" y="10216"/>
                </a:cubicBezTo>
                <a:cubicBezTo>
                  <a:pt x="22324" y="10103"/>
                  <a:pt x="22523" y="9931"/>
                  <a:pt x="22714" y="9746"/>
                </a:cubicBezTo>
                <a:cubicBezTo>
                  <a:pt x="22786" y="9675"/>
                  <a:pt x="22878" y="9626"/>
                  <a:pt x="22961" y="9568"/>
                </a:cubicBezTo>
                <a:cubicBezTo>
                  <a:pt x="22985" y="9552"/>
                  <a:pt x="23010" y="9542"/>
                  <a:pt x="23033" y="9529"/>
                </a:cubicBezTo>
                <a:cubicBezTo>
                  <a:pt x="23211" y="9417"/>
                  <a:pt x="23216" y="9336"/>
                  <a:pt x="23053" y="9221"/>
                </a:cubicBezTo>
                <a:cubicBezTo>
                  <a:pt x="23033" y="9207"/>
                  <a:pt x="23014" y="9195"/>
                  <a:pt x="23006" y="9190"/>
                </a:cubicBezTo>
                <a:cubicBezTo>
                  <a:pt x="23229" y="9011"/>
                  <a:pt x="23439" y="8822"/>
                  <a:pt x="23671" y="8660"/>
                </a:cubicBezTo>
                <a:cubicBezTo>
                  <a:pt x="23839" y="8543"/>
                  <a:pt x="24032" y="8462"/>
                  <a:pt x="24215" y="8366"/>
                </a:cubicBezTo>
                <a:cubicBezTo>
                  <a:pt x="24253" y="8346"/>
                  <a:pt x="24294" y="8332"/>
                  <a:pt x="24331" y="8309"/>
                </a:cubicBezTo>
                <a:cubicBezTo>
                  <a:pt x="24500" y="8203"/>
                  <a:pt x="24510" y="8161"/>
                  <a:pt x="24396" y="8004"/>
                </a:cubicBezTo>
                <a:cubicBezTo>
                  <a:pt x="24652" y="7865"/>
                  <a:pt x="24807" y="7632"/>
                  <a:pt x="24961" y="7401"/>
                </a:cubicBezTo>
                <a:cubicBezTo>
                  <a:pt x="25070" y="7235"/>
                  <a:pt x="25038" y="7127"/>
                  <a:pt x="24876" y="7018"/>
                </a:cubicBezTo>
                <a:cubicBezTo>
                  <a:pt x="24786" y="6957"/>
                  <a:pt x="24698" y="6892"/>
                  <a:pt x="24603" y="6838"/>
                </a:cubicBezTo>
                <a:cubicBezTo>
                  <a:pt x="24528" y="6795"/>
                  <a:pt x="24444" y="6767"/>
                  <a:pt x="24364" y="6732"/>
                </a:cubicBezTo>
                <a:cubicBezTo>
                  <a:pt x="24638" y="6561"/>
                  <a:pt x="24797" y="6270"/>
                  <a:pt x="25012" y="6031"/>
                </a:cubicBezTo>
                <a:cubicBezTo>
                  <a:pt x="25168" y="5858"/>
                  <a:pt x="25339" y="5698"/>
                  <a:pt x="25505" y="5533"/>
                </a:cubicBezTo>
                <a:cubicBezTo>
                  <a:pt x="25723" y="5317"/>
                  <a:pt x="25722" y="5282"/>
                  <a:pt x="25471" y="5106"/>
                </a:cubicBezTo>
                <a:cubicBezTo>
                  <a:pt x="25616" y="4941"/>
                  <a:pt x="25758" y="4773"/>
                  <a:pt x="25906" y="4612"/>
                </a:cubicBezTo>
                <a:cubicBezTo>
                  <a:pt x="26026" y="4480"/>
                  <a:pt x="26028" y="4462"/>
                  <a:pt x="25929" y="4366"/>
                </a:cubicBezTo>
                <a:cubicBezTo>
                  <a:pt x="26074" y="4150"/>
                  <a:pt x="26227" y="3944"/>
                  <a:pt x="26356" y="3724"/>
                </a:cubicBezTo>
                <a:cubicBezTo>
                  <a:pt x="26428" y="3602"/>
                  <a:pt x="26388" y="3551"/>
                  <a:pt x="26247" y="3485"/>
                </a:cubicBezTo>
                <a:cubicBezTo>
                  <a:pt x="26125" y="3429"/>
                  <a:pt x="26009" y="3364"/>
                  <a:pt x="25882" y="3300"/>
                </a:cubicBezTo>
                <a:cubicBezTo>
                  <a:pt x="26072" y="3060"/>
                  <a:pt x="26272" y="2811"/>
                  <a:pt x="26475" y="2555"/>
                </a:cubicBezTo>
                <a:cubicBezTo>
                  <a:pt x="26447" y="2535"/>
                  <a:pt x="26419" y="2517"/>
                  <a:pt x="26406" y="2507"/>
                </a:cubicBezTo>
                <a:cubicBezTo>
                  <a:pt x="26524" y="2230"/>
                  <a:pt x="26783" y="2028"/>
                  <a:pt x="26812" y="1704"/>
                </a:cubicBezTo>
                <a:cubicBezTo>
                  <a:pt x="26820" y="1598"/>
                  <a:pt x="26820" y="1598"/>
                  <a:pt x="26727" y="1573"/>
                </a:cubicBezTo>
                <a:cubicBezTo>
                  <a:pt x="26910" y="1289"/>
                  <a:pt x="27092" y="1001"/>
                  <a:pt x="27280" y="717"/>
                </a:cubicBezTo>
                <a:cubicBezTo>
                  <a:pt x="27386" y="555"/>
                  <a:pt x="27509" y="400"/>
                  <a:pt x="27612" y="236"/>
                </a:cubicBezTo>
                <a:cubicBezTo>
                  <a:pt x="27652" y="172"/>
                  <a:pt x="27658" y="89"/>
                  <a:pt x="27681" y="13"/>
                </a:cubicBezTo>
                <a:cubicBezTo>
                  <a:pt x="27634" y="12"/>
                  <a:pt x="27583" y="1"/>
                  <a:pt x="27537" y="1"/>
                </a:cubicBezTo>
                <a:close/>
              </a:path>
            </a:pathLst>
          </a:custGeom>
          <a:solidFill>
            <a:srgbClr val="80B31A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" name="Google Shape;181;p39"/>
          <p:cNvSpPr/>
          <p:nvPr/>
        </p:nvSpPr>
        <p:spPr>
          <a:xfrm rot="6874880">
            <a:off x="6319749" y="3161417"/>
            <a:ext cx="4922058" cy="2499598"/>
          </a:xfrm>
          <a:custGeom>
            <a:avLst/>
            <a:gdLst/>
            <a:ahLst/>
            <a:cxnLst/>
            <a:rect l="l" t="t" r="r" b="b"/>
            <a:pathLst>
              <a:path w="120088" h="60985" extrusionOk="0">
                <a:moveTo>
                  <a:pt x="10185" y="0"/>
                </a:moveTo>
                <a:cubicBezTo>
                  <a:pt x="10170" y="0"/>
                  <a:pt x="10138" y="55"/>
                  <a:pt x="10051" y="160"/>
                </a:cubicBezTo>
                <a:cubicBezTo>
                  <a:pt x="12583" y="2029"/>
                  <a:pt x="16014" y="2112"/>
                  <a:pt x="18262" y="4538"/>
                </a:cubicBezTo>
                <a:cubicBezTo>
                  <a:pt x="17258" y="4529"/>
                  <a:pt x="16290" y="4306"/>
                  <a:pt x="15321" y="4306"/>
                </a:cubicBezTo>
                <a:cubicBezTo>
                  <a:pt x="15306" y="4306"/>
                  <a:pt x="15291" y="4306"/>
                  <a:pt x="15275" y="4306"/>
                </a:cubicBezTo>
                <a:cubicBezTo>
                  <a:pt x="15275" y="4306"/>
                  <a:pt x="15274" y="4306"/>
                  <a:pt x="15273" y="4306"/>
                </a:cubicBezTo>
                <a:cubicBezTo>
                  <a:pt x="14974" y="4306"/>
                  <a:pt x="14508" y="3901"/>
                  <a:pt x="14154" y="3901"/>
                </a:cubicBezTo>
                <a:cubicBezTo>
                  <a:pt x="13903" y="3901"/>
                  <a:pt x="13708" y="4104"/>
                  <a:pt x="13668" y="4801"/>
                </a:cubicBezTo>
                <a:cubicBezTo>
                  <a:pt x="13664" y="4872"/>
                  <a:pt x="13338" y="4930"/>
                  <a:pt x="13159" y="4986"/>
                </a:cubicBezTo>
                <a:cubicBezTo>
                  <a:pt x="11966" y="5357"/>
                  <a:pt x="10773" y="5726"/>
                  <a:pt x="9558" y="6102"/>
                </a:cubicBezTo>
                <a:cubicBezTo>
                  <a:pt x="9948" y="6413"/>
                  <a:pt x="10345" y="6530"/>
                  <a:pt x="10746" y="6530"/>
                </a:cubicBezTo>
                <a:cubicBezTo>
                  <a:pt x="11359" y="6530"/>
                  <a:pt x="11983" y="6256"/>
                  <a:pt x="12607" y="5985"/>
                </a:cubicBezTo>
                <a:cubicBezTo>
                  <a:pt x="13760" y="5485"/>
                  <a:pt x="14914" y="4962"/>
                  <a:pt x="16152" y="4962"/>
                </a:cubicBezTo>
                <a:cubicBezTo>
                  <a:pt x="16492" y="4962"/>
                  <a:pt x="16837" y="5002"/>
                  <a:pt x="17191" y="5091"/>
                </a:cubicBezTo>
                <a:cubicBezTo>
                  <a:pt x="17873" y="5265"/>
                  <a:pt x="22682" y="7090"/>
                  <a:pt x="25000" y="8536"/>
                </a:cubicBezTo>
                <a:cubicBezTo>
                  <a:pt x="25650" y="9150"/>
                  <a:pt x="26232" y="9854"/>
                  <a:pt x="26838" y="10521"/>
                </a:cubicBezTo>
                <a:cubicBezTo>
                  <a:pt x="27576" y="11333"/>
                  <a:pt x="28288" y="12172"/>
                  <a:pt x="29011" y="13000"/>
                </a:cubicBezTo>
                <a:cubicBezTo>
                  <a:pt x="24302" y="10260"/>
                  <a:pt x="19255" y="9349"/>
                  <a:pt x="13996" y="9301"/>
                </a:cubicBezTo>
                <a:lnTo>
                  <a:pt x="13996" y="9301"/>
                </a:lnTo>
                <a:cubicBezTo>
                  <a:pt x="14202" y="9618"/>
                  <a:pt x="14465" y="9720"/>
                  <a:pt x="14734" y="9796"/>
                </a:cubicBezTo>
                <a:cubicBezTo>
                  <a:pt x="16546" y="10299"/>
                  <a:pt x="18423" y="10637"/>
                  <a:pt x="20159" y="11337"/>
                </a:cubicBezTo>
                <a:cubicBezTo>
                  <a:pt x="22292" y="12196"/>
                  <a:pt x="24326" y="13325"/>
                  <a:pt x="26374" y="14397"/>
                </a:cubicBezTo>
                <a:cubicBezTo>
                  <a:pt x="27845" y="15168"/>
                  <a:pt x="29657" y="15343"/>
                  <a:pt x="30664" y="16968"/>
                </a:cubicBezTo>
                <a:cubicBezTo>
                  <a:pt x="30779" y="17153"/>
                  <a:pt x="31139" y="17162"/>
                  <a:pt x="31371" y="17280"/>
                </a:cubicBezTo>
                <a:cubicBezTo>
                  <a:pt x="33108" y="18163"/>
                  <a:pt x="34842" y="19055"/>
                  <a:pt x="36575" y="19943"/>
                </a:cubicBezTo>
                <a:cubicBezTo>
                  <a:pt x="29646" y="19627"/>
                  <a:pt x="22642" y="19693"/>
                  <a:pt x="17055" y="14380"/>
                </a:cubicBezTo>
                <a:cubicBezTo>
                  <a:pt x="16983" y="14555"/>
                  <a:pt x="16913" y="14730"/>
                  <a:pt x="16841" y="14904"/>
                </a:cubicBezTo>
                <a:cubicBezTo>
                  <a:pt x="19480" y="17313"/>
                  <a:pt x="20301" y="17162"/>
                  <a:pt x="22032" y="18292"/>
                </a:cubicBezTo>
                <a:lnTo>
                  <a:pt x="21988" y="18430"/>
                </a:lnTo>
                <a:cubicBezTo>
                  <a:pt x="20217" y="18035"/>
                  <a:pt x="18305" y="18071"/>
                  <a:pt x="16607" y="17464"/>
                </a:cubicBezTo>
                <a:cubicBezTo>
                  <a:pt x="15505" y="17070"/>
                  <a:pt x="14588" y="16134"/>
                  <a:pt x="13582" y="15450"/>
                </a:cubicBezTo>
                <a:cubicBezTo>
                  <a:pt x="12321" y="14593"/>
                  <a:pt x="11056" y="13744"/>
                  <a:pt x="9793" y="12893"/>
                </a:cubicBezTo>
                <a:lnTo>
                  <a:pt x="9793" y="12893"/>
                </a:lnTo>
                <a:cubicBezTo>
                  <a:pt x="10004" y="13441"/>
                  <a:pt x="10350" y="13788"/>
                  <a:pt x="10740" y="14068"/>
                </a:cubicBezTo>
                <a:cubicBezTo>
                  <a:pt x="12191" y="15111"/>
                  <a:pt x="13678" y="16100"/>
                  <a:pt x="15110" y="17170"/>
                </a:cubicBezTo>
                <a:cubicBezTo>
                  <a:pt x="15289" y="17304"/>
                  <a:pt x="15474" y="17440"/>
                  <a:pt x="15665" y="17576"/>
                </a:cubicBezTo>
                <a:cubicBezTo>
                  <a:pt x="14904" y="17430"/>
                  <a:pt x="14308" y="17324"/>
                  <a:pt x="14210" y="17309"/>
                </a:cubicBezTo>
                <a:cubicBezTo>
                  <a:pt x="12567" y="17077"/>
                  <a:pt x="10916" y="16895"/>
                  <a:pt x="9281" y="16615"/>
                </a:cubicBezTo>
                <a:cubicBezTo>
                  <a:pt x="8588" y="16496"/>
                  <a:pt x="7919" y="16208"/>
                  <a:pt x="7252" y="15961"/>
                </a:cubicBezTo>
                <a:cubicBezTo>
                  <a:pt x="6486" y="15678"/>
                  <a:pt x="5725" y="15373"/>
                  <a:pt x="4975" y="15048"/>
                </a:cubicBezTo>
                <a:cubicBezTo>
                  <a:pt x="4474" y="14829"/>
                  <a:pt x="3956" y="14614"/>
                  <a:pt x="3510" y="14298"/>
                </a:cubicBezTo>
                <a:cubicBezTo>
                  <a:pt x="2667" y="13698"/>
                  <a:pt x="1853" y="13053"/>
                  <a:pt x="663" y="13053"/>
                </a:cubicBezTo>
                <a:cubicBezTo>
                  <a:pt x="454" y="13053"/>
                  <a:pt x="234" y="13073"/>
                  <a:pt x="0" y="13116"/>
                </a:cubicBezTo>
                <a:cubicBezTo>
                  <a:pt x="1100" y="13549"/>
                  <a:pt x="1967" y="13891"/>
                  <a:pt x="2835" y="14232"/>
                </a:cubicBezTo>
                <a:cubicBezTo>
                  <a:pt x="2818" y="14327"/>
                  <a:pt x="2798" y="14423"/>
                  <a:pt x="2779" y="14519"/>
                </a:cubicBezTo>
                <a:cubicBezTo>
                  <a:pt x="2448" y="14607"/>
                  <a:pt x="2116" y="14695"/>
                  <a:pt x="1785" y="14783"/>
                </a:cubicBezTo>
                <a:cubicBezTo>
                  <a:pt x="3638" y="15661"/>
                  <a:pt x="6087" y="14874"/>
                  <a:pt x="7502" y="17307"/>
                </a:cubicBezTo>
                <a:cubicBezTo>
                  <a:pt x="5770" y="17195"/>
                  <a:pt x="4168" y="17092"/>
                  <a:pt x="2568" y="16989"/>
                </a:cubicBezTo>
                <a:cubicBezTo>
                  <a:pt x="2551" y="17133"/>
                  <a:pt x="2536" y="17278"/>
                  <a:pt x="2519" y="17422"/>
                </a:cubicBezTo>
                <a:cubicBezTo>
                  <a:pt x="3615" y="17568"/>
                  <a:pt x="4716" y="17866"/>
                  <a:pt x="5808" y="17866"/>
                </a:cubicBezTo>
                <a:cubicBezTo>
                  <a:pt x="5901" y="17866"/>
                  <a:pt x="5994" y="17864"/>
                  <a:pt x="6086" y="17860"/>
                </a:cubicBezTo>
                <a:cubicBezTo>
                  <a:pt x="7539" y="17789"/>
                  <a:pt x="8989" y="17627"/>
                  <a:pt x="10437" y="17627"/>
                </a:cubicBezTo>
                <a:cubicBezTo>
                  <a:pt x="11383" y="17627"/>
                  <a:pt x="12328" y="17696"/>
                  <a:pt x="13274" y="17906"/>
                </a:cubicBezTo>
                <a:cubicBezTo>
                  <a:pt x="13559" y="17970"/>
                  <a:pt x="13858" y="17986"/>
                  <a:pt x="14155" y="17986"/>
                </a:cubicBezTo>
                <a:cubicBezTo>
                  <a:pt x="14275" y="17986"/>
                  <a:pt x="14395" y="17983"/>
                  <a:pt x="14514" y="17980"/>
                </a:cubicBezTo>
                <a:cubicBezTo>
                  <a:pt x="14515" y="17980"/>
                  <a:pt x="14516" y="17980"/>
                  <a:pt x="14517" y="17980"/>
                </a:cubicBezTo>
                <a:cubicBezTo>
                  <a:pt x="14622" y="17980"/>
                  <a:pt x="15607" y="18110"/>
                  <a:pt x="16684" y="18248"/>
                </a:cubicBezTo>
                <a:cubicBezTo>
                  <a:pt x="17753" y="18897"/>
                  <a:pt x="18932" y="19420"/>
                  <a:pt x="20067" y="19447"/>
                </a:cubicBezTo>
                <a:cubicBezTo>
                  <a:pt x="20232" y="19451"/>
                  <a:pt x="20383" y="19453"/>
                  <a:pt x="20525" y="19453"/>
                </a:cubicBezTo>
                <a:cubicBezTo>
                  <a:pt x="20897" y="19453"/>
                  <a:pt x="21198" y="19443"/>
                  <a:pt x="21481" y="19443"/>
                </a:cubicBezTo>
                <a:cubicBezTo>
                  <a:pt x="22052" y="19443"/>
                  <a:pt x="22546" y="19484"/>
                  <a:pt x="23383" y="19730"/>
                </a:cubicBezTo>
                <a:cubicBezTo>
                  <a:pt x="28064" y="21113"/>
                  <a:pt x="31125" y="20841"/>
                  <a:pt x="34548" y="21397"/>
                </a:cubicBezTo>
                <a:cubicBezTo>
                  <a:pt x="36589" y="21728"/>
                  <a:pt x="38495" y="21427"/>
                  <a:pt x="40493" y="21974"/>
                </a:cubicBezTo>
                <a:cubicBezTo>
                  <a:pt x="42114" y="22420"/>
                  <a:pt x="43687" y="23047"/>
                  <a:pt x="45288" y="23568"/>
                </a:cubicBezTo>
                <a:cubicBezTo>
                  <a:pt x="48472" y="24606"/>
                  <a:pt x="51666" y="25617"/>
                  <a:pt x="54846" y="26665"/>
                </a:cubicBezTo>
                <a:cubicBezTo>
                  <a:pt x="55273" y="26805"/>
                  <a:pt x="55656" y="27092"/>
                  <a:pt x="56058" y="27310"/>
                </a:cubicBezTo>
                <a:cubicBezTo>
                  <a:pt x="56029" y="27408"/>
                  <a:pt x="56003" y="27505"/>
                  <a:pt x="55975" y="27602"/>
                </a:cubicBezTo>
                <a:cubicBezTo>
                  <a:pt x="55656" y="27626"/>
                  <a:pt x="55337" y="27657"/>
                  <a:pt x="55016" y="27670"/>
                </a:cubicBezTo>
                <a:cubicBezTo>
                  <a:pt x="51330" y="27833"/>
                  <a:pt x="47638" y="27787"/>
                  <a:pt x="43984" y="28545"/>
                </a:cubicBezTo>
                <a:cubicBezTo>
                  <a:pt x="41830" y="28991"/>
                  <a:pt x="39633" y="29568"/>
                  <a:pt x="37467" y="29568"/>
                </a:cubicBezTo>
                <a:cubicBezTo>
                  <a:pt x="37389" y="29568"/>
                  <a:pt x="37310" y="29567"/>
                  <a:pt x="37232" y="29565"/>
                </a:cubicBezTo>
                <a:cubicBezTo>
                  <a:pt x="33239" y="29484"/>
                  <a:pt x="29262" y="28891"/>
                  <a:pt x="25270" y="28646"/>
                </a:cubicBezTo>
                <a:cubicBezTo>
                  <a:pt x="22856" y="28498"/>
                  <a:pt x="20587" y="27916"/>
                  <a:pt x="18370" y="26991"/>
                </a:cubicBezTo>
                <a:cubicBezTo>
                  <a:pt x="16662" y="26278"/>
                  <a:pt x="15020" y="25388"/>
                  <a:pt x="13093" y="25388"/>
                </a:cubicBezTo>
                <a:cubicBezTo>
                  <a:pt x="12958" y="25388"/>
                  <a:pt x="12822" y="25392"/>
                  <a:pt x="12685" y="25401"/>
                </a:cubicBezTo>
                <a:cubicBezTo>
                  <a:pt x="10355" y="25555"/>
                  <a:pt x="8014" y="25506"/>
                  <a:pt x="5680" y="25566"/>
                </a:cubicBezTo>
                <a:cubicBezTo>
                  <a:pt x="5455" y="25573"/>
                  <a:pt x="5231" y="25734"/>
                  <a:pt x="4700" y="25946"/>
                </a:cubicBezTo>
                <a:cubicBezTo>
                  <a:pt x="5330" y="26163"/>
                  <a:pt x="5657" y="26351"/>
                  <a:pt x="5998" y="26381"/>
                </a:cubicBezTo>
                <a:cubicBezTo>
                  <a:pt x="7449" y="26504"/>
                  <a:pt x="8906" y="26711"/>
                  <a:pt x="10356" y="26711"/>
                </a:cubicBezTo>
                <a:cubicBezTo>
                  <a:pt x="10548" y="26711"/>
                  <a:pt x="10740" y="26708"/>
                  <a:pt x="10932" y="26700"/>
                </a:cubicBezTo>
                <a:cubicBezTo>
                  <a:pt x="11237" y="26687"/>
                  <a:pt x="11540" y="26681"/>
                  <a:pt x="11841" y="26681"/>
                </a:cubicBezTo>
                <a:cubicBezTo>
                  <a:pt x="14520" y="26681"/>
                  <a:pt x="17076" y="27202"/>
                  <a:pt x="19640" y="28600"/>
                </a:cubicBezTo>
                <a:cubicBezTo>
                  <a:pt x="17162" y="29620"/>
                  <a:pt x="14876" y="30779"/>
                  <a:pt x="12470" y="31491"/>
                </a:cubicBezTo>
                <a:cubicBezTo>
                  <a:pt x="10066" y="32202"/>
                  <a:pt x="7543" y="32465"/>
                  <a:pt x="5073" y="32925"/>
                </a:cubicBezTo>
                <a:cubicBezTo>
                  <a:pt x="5657" y="33064"/>
                  <a:pt x="6279" y="33194"/>
                  <a:pt x="6899" y="33194"/>
                </a:cubicBezTo>
                <a:cubicBezTo>
                  <a:pt x="6995" y="33194"/>
                  <a:pt x="7091" y="33190"/>
                  <a:pt x="7186" y="33184"/>
                </a:cubicBezTo>
                <a:cubicBezTo>
                  <a:pt x="11288" y="32906"/>
                  <a:pt x="15201" y="31790"/>
                  <a:pt x="19039" y="30249"/>
                </a:cubicBezTo>
                <a:cubicBezTo>
                  <a:pt x="20002" y="29862"/>
                  <a:pt x="21106" y="29675"/>
                  <a:pt x="22159" y="29675"/>
                </a:cubicBezTo>
                <a:cubicBezTo>
                  <a:pt x="22331" y="29675"/>
                  <a:pt x="22502" y="29680"/>
                  <a:pt x="22671" y="29690"/>
                </a:cubicBezTo>
                <a:cubicBezTo>
                  <a:pt x="26099" y="29891"/>
                  <a:pt x="29515" y="30283"/>
                  <a:pt x="32936" y="30608"/>
                </a:cubicBezTo>
                <a:cubicBezTo>
                  <a:pt x="33198" y="30632"/>
                  <a:pt x="33456" y="30715"/>
                  <a:pt x="33721" y="30771"/>
                </a:cubicBezTo>
                <a:cubicBezTo>
                  <a:pt x="33057" y="31232"/>
                  <a:pt x="32458" y="31606"/>
                  <a:pt x="31905" y="32046"/>
                </a:cubicBezTo>
                <a:cubicBezTo>
                  <a:pt x="31537" y="32339"/>
                  <a:pt x="31291" y="32838"/>
                  <a:pt x="30897" y="33049"/>
                </a:cubicBezTo>
                <a:cubicBezTo>
                  <a:pt x="29518" y="33781"/>
                  <a:pt x="28096" y="34425"/>
                  <a:pt x="26694" y="35104"/>
                </a:cubicBezTo>
                <a:cubicBezTo>
                  <a:pt x="25324" y="35767"/>
                  <a:pt x="23983" y="36506"/>
                  <a:pt x="22574" y="37063"/>
                </a:cubicBezTo>
                <a:cubicBezTo>
                  <a:pt x="22261" y="37187"/>
                  <a:pt x="21895" y="37244"/>
                  <a:pt x="21530" y="37244"/>
                </a:cubicBezTo>
                <a:cubicBezTo>
                  <a:pt x="21215" y="37244"/>
                  <a:pt x="20900" y="37201"/>
                  <a:pt x="20619" y="37122"/>
                </a:cubicBezTo>
                <a:cubicBezTo>
                  <a:pt x="18408" y="36501"/>
                  <a:pt x="16247" y="35695"/>
                  <a:pt x="14029" y="35103"/>
                </a:cubicBezTo>
                <a:cubicBezTo>
                  <a:pt x="13685" y="35010"/>
                  <a:pt x="13323" y="34984"/>
                  <a:pt x="12954" y="34984"/>
                </a:cubicBezTo>
                <a:cubicBezTo>
                  <a:pt x="12465" y="34984"/>
                  <a:pt x="11964" y="35030"/>
                  <a:pt x="11474" y="35030"/>
                </a:cubicBezTo>
                <a:cubicBezTo>
                  <a:pt x="11441" y="35030"/>
                  <a:pt x="11407" y="35030"/>
                  <a:pt x="11374" y="35030"/>
                </a:cubicBezTo>
                <a:lnTo>
                  <a:pt x="11374" y="35030"/>
                </a:lnTo>
                <a:cubicBezTo>
                  <a:pt x="11381" y="35111"/>
                  <a:pt x="11388" y="35191"/>
                  <a:pt x="11395" y="35272"/>
                </a:cubicBezTo>
                <a:cubicBezTo>
                  <a:pt x="13982" y="35955"/>
                  <a:pt x="16570" y="36637"/>
                  <a:pt x="19156" y="37319"/>
                </a:cubicBezTo>
                <a:cubicBezTo>
                  <a:pt x="19139" y="37521"/>
                  <a:pt x="19122" y="37721"/>
                  <a:pt x="19105" y="37923"/>
                </a:cubicBezTo>
                <a:cubicBezTo>
                  <a:pt x="17670" y="38072"/>
                  <a:pt x="16235" y="38318"/>
                  <a:pt x="14800" y="38344"/>
                </a:cubicBezTo>
                <a:cubicBezTo>
                  <a:pt x="14717" y="38345"/>
                  <a:pt x="14634" y="38346"/>
                  <a:pt x="14552" y="38346"/>
                </a:cubicBezTo>
                <a:cubicBezTo>
                  <a:pt x="13200" y="38346"/>
                  <a:pt x="11847" y="38164"/>
                  <a:pt x="10494" y="38070"/>
                </a:cubicBezTo>
                <a:cubicBezTo>
                  <a:pt x="10467" y="38249"/>
                  <a:pt x="10440" y="38426"/>
                  <a:pt x="10412" y="38605"/>
                </a:cubicBezTo>
                <a:cubicBezTo>
                  <a:pt x="11302" y="38790"/>
                  <a:pt x="12192" y="38975"/>
                  <a:pt x="13293" y="39203"/>
                </a:cubicBezTo>
                <a:cubicBezTo>
                  <a:pt x="10164" y="41182"/>
                  <a:pt x="6751" y="40685"/>
                  <a:pt x="3603" y="41459"/>
                </a:cubicBezTo>
                <a:cubicBezTo>
                  <a:pt x="3868" y="41651"/>
                  <a:pt x="4115" y="41776"/>
                  <a:pt x="4367" y="41789"/>
                </a:cubicBezTo>
                <a:cubicBezTo>
                  <a:pt x="4806" y="41811"/>
                  <a:pt x="5244" y="41822"/>
                  <a:pt x="5679" y="41822"/>
                </a:cubicBezTo>
                <a:cubicBezTo>
                  <a:pt x="8505" y="41822"/>
                  <a:pt x="11238" y="41334"/>
                  <a:pt x="13792" y="39806"/>
                </a:cubicBezTo>
                <a:cubicBezTo>
                  <a:pt x="14384" y="39451"/>
                  <a:pt x="15114" y="39243"/>
                  <a:pt x="15798" y="39171"/>
                </a:cubicBezTo>
                <a:cubicBezTo>
                  <a:pt x="18649" y="38867"/>
                  <a:pt x="21555" y="38936"/>
                  <a:pt x="24242" y="37617"/>
                </a:cubicBezTo>
                <a:cubicBezTo>
                  <a:pt x="24251" y="37613"/>
                  <a:pt x="24261" y="37611"/>
                  <a:pt x="24272" y="37611"/>
                </a:cubicBezTo>
                <a:cubicBezTo>
                  <a:pt x="24341" y="37611"/>
                  <a:pt x="24444" y="37690"/>
                  <a:pt x="24523" y="37721"/>
                </a:cubicBezTo>
                <a:cubicBezTo>
                  <a:pt x="24515" y="37829"/>
                  <a:pt x="24538" y="37942"/>
                  <a:pt x="24500" y="37972"/>
                </a:cubicBezTo>
                <a:cubicBezTo>
                  <a:pt x="22049" y="39861"/>
                  <a:pt x="19711" y="41953"/>
                  <a:pt x="17101" y="43566"/>
                </a:cubicBezTo>
                <a:cubicBezTo>
                  <a:pt x="15632" y="44475"/>
                  <a:pt x="14044" y="44973"/>
                  <a:pt x="12397" y="44973"/>
                </a:cubicBezTo>
                <a:cubicBezTo>
                  <a:pt x="11368" y="44973"/>
                  <a:pt x="10316" y="44779"/>
                  <a:pt x="9254" y="44368"/>
                </a:cubicBezTo>
                <a:cubicBezTo>
                  <a:pt x="8370" y="44026"/>
                  <a:pt x="7343" y="44085"/>
                  <a:pt x="6389" y="43920"/>
                </a:cubicBezTo>
                <a:cubicBezTo>
                  <a:pt x="5562" y="43777"/>
                  <a:pt x="4743" y="43585"/>
                  <a:pt x="3922" y="43401"/>
                </a:cubicBezTo>
                <a:cubicBezTo>
                  <a:pt x="2896" y="43172"/>
                  <a:pt x="1873" y="42928"/>
                  <a:pt x="848" y="42692"/>
                </a:cubicBezTo>
                <a:lnTo>
                  <a:pt x="743" y="43148"/>
                </a:lnTo>
                <a:cubicBezTo>
                  <a:pt x="1430" y="43374"/>
                  <a:pt x="2114" y="43600"/>
                  <a:pt x="2973" y="43884"/>
                </a:cubicBezTo>
                <a:cubicBezTo>
                  <a:pt x="2029" y="44161"/>
                  <a:pt x="1280" y="44381"/>
                  <a:pt x="530" y="44600"/>
                </a:cubicBezTo>
                <a:cubicBezTo>
                  <a:pt x="543" y="44721"/>
                  <a:pt x="557" y="44839"/>
                  <a:pt x="570" y="44958"/>
                </a:cubicBezTo>
                <a:cubicBezTo>
                  <a:pt x="741" y="44965"/>
                  <a:pt x="911" y="44967"/>
                  <a:pt x="1082" y="44967"/>
                </a:cubicBezTo>
                <a:cubicBezTo>
                  <a:pt x="2875" y="44967"/>
                  <a:pt x="4694" y="44655"/>
                  <a:pt x="6493" y="44655"/>
                </a:cubicBezTo>
                <a:cubicBezTo>
                  <a:pt x="7925" y="44655"/>
                  <a:pt x="9344" y="44853"/>
                  <a:pt x="10727" y="45565"/>
                </a:cubicBezTo>
                <a:cubicBezTo>
                  <a:pt x="9823" y="45899"/>
                  <a:pt x="8932" y="46226"/>
                  <a:pt x="8040" y="46555"/>
                </a:cubicBezTo>
                <a:cubicBezTo>
                  <a:pt x="8083" y="46715"/>
                  <a:pt x="8129" y="46876"/>
                  <a:pt x="8173" y="47036"/>
                </a:cubicBezTo>
                <a:cubicBezTo>
                  <a:pt x="8405" y="47062"/>
                  <a:pt x="8635" y="47074"/>
                  <a:pt x="8863" y="47074"/>
                </a:cubicBezTo>
                <a:cubicBezTo>
                  <a:pt x="10714" y="47074"/>
                  <a:pt x="12475" y="46288"/>
                  <a:pt x="14302" y="45974"/>
                </a:cubicBezTo>
                <a:lnTo>
                  <a:pt x="14302" y="45974"/>
                </a:lnTo>
                <a:cubicBezTo>
                  <a:pt x="12585" y="47348"/>
                  <a:pt x="10990" y="48782"/>
                  <a:pt x="8632" y="48782"/>
                </a:cubicBezTo>
                <a:cubicBezTo>
                  <a:pt x="8581" y="48782"/>
                  <a:pt x="8530" y="48781"/>
                  <a:pt x="8478" y="48780"/>
                </a:cubicBezTo>
                <a:cubicBezTo>
                  <a:pt x="8430" y="48778"/>
                  <a:pt x="8381" y="48778"/>
                  <a:pt x="8331" y="48778"/>
                </a:cubicBezTo>
                <a:cubicBezTo>
                  <a:pt x="6949" y="48778"/>
                  <a:pt x="5548" y="49283"/>
                  <a:pt x="4157" y="49549"/>
                </a:cubicBezTo>
                <a:cubicBezTo>
                  <a:pt x="4163" y="49649"/>
                  <a:pt x="4172" y="49749"/>
                  <a:pt x="4178" y="49848"/>
                </a:cubicBezTo>
                <a:cubicBezTo>
                  <a:pt x="4707" y="49919"/>
                  <a:pt x="5233" y="49989"/>
                  <a:pt x="5762" y="50059"/>
                </a:cubicBezTo>
                <a:cubicBezTo>
                  <a:pt x="5793" y="50175"/>
                  <a:pt x="5823" y="50290"/>
                  <a:pt x="5854" y="50407"/>
                </a:cubicBezTo>
                <a:cubicBezTo>
                  <a:pt x="4640" y="50921"/>
                  <a:pt x="3426" y="51434"/>
                  <a:pt x="2211" y="51947"/>
                </a:cubicBezTo>
                <a:cubicBezTo>
                  <a:pt x="2513" y="51998"/>
                  <a:pt x="2806" y="52023"/>
                  <a:pt x="3091" y="52023"/>
                </a:cubicBezTo>
                <a:cubicBezTo>
                  <a:pt x="4506" y="52023"/>
                  <a:pt x="5708" y="51413"/>
                  <a:pt x="6717" y="50412"/>
                </a:cubicBezTo>
                <a:cubicBezTo>
                  <a:pt x="7379" y="49753"/>
                  <a:pt x="8074" y="49479"/>
                  <a:pt x="8909" y="49479"/>
                </a:cubicBezTo>
                <a:cubicBezTo>
                  <a:pt x="8954" y="49479"/>
                  <a:pt x="8999" y="49480"/>
                  <a:pt x="9045" y="49481"/>
                </a:cubicBezTo>
                <a:cubicBezTo>
                  <a:pt x="9112" y="49484"/>
                  <a:pt x="9178" y="49485"/>
                  <a:pt x="9244" y="49485"/>
                </a:cubicBezTo>
                <a:cubicBezTo>
                  <a:pt x="10330" y="49485"/>
                  <a:pt x="11307" y="49178"/>
                  <a:pt x="12243" y="48519"/>
                </a:cubicBezTo>
                <a:cubicBezTo>
                  <a:pt x="14682" y="46804"/>
                  <a:pt x="17172" y="45166"/>
                  <a:pt x="19638" y="43496"/>
                </a:cubicBezTo>
                <a:cubicBezTo>
                  <a:pt x="19796" y="43389"/>
                  <a:pt x="19950" y="43270"/>
                  <a:pt x="20095" y="43144"/>
                </a:cubicBezTo>
                <a:cubicBezTo>
                  <a:pt x="21572" y="41869"/>
                  <a:pt x="22974" y="40479"/>
                  <a:pt x="24540" y="39335"/>
                </a:cubicBezTo>
                <a:cubicBezTo>
                  <a:pt x="28450" y="36477"/>
                  <a:pt x="32504" y="33830"/>
                  <a:pt x="37107" y="32362"/>
                </a:cubicBezTo>
                <a:cubicBezTo>
                  <a:pt x="38926" y="31783"/>
                  <a:pt x="40879" y="31669"/>
                  <a:pt x="42775" y="31366"/>
                </a:cubicBezTo>
                <a:cubicBezTo>
                  <a:pt x="42799" y="31362"/>
                  <a:pt x="42824" y="31360"/>
                  <a:pt x="42848" y="31360"/>
                </a:cubicBezTo>
                <a:cubicBezTo>
                  <a:pt x="43032" y="31360"/>
                  <a:pt x="43221" y="31458"/>
                  <a:pt x="43331" y="31484"/>
                </a:cubicBezTo>
                <a:cubicBezTo>
                  <a:pt x="41347" y="33127"/>
                  <a:pt x="39361" y="34696"/>
                  <a:pt x="37462" y="36371"/>
                </a:cubicBezTo>
                <a:cubicBezTo>
                  <a:pt x="35850" y="37792"/>
                  <a:pt x="34263" y="39263"/>
                  <a:pt x="32801" y="40845"/>
                </a:cubicBezTo>
                <a:cubicBezTo>
                  <a:pt x="31375" y="42388"/>
                  <a:pt x="29973" y="43884"/>
                  <a:pt x="28067" y="44822"/>
                </a:cubicBezTo>
                <a:cubicBezTo>
                  <a:pt x="27054" y="45321"/>
                  <a:pt x="26165" y="46097"/>
                  <a:pt x="25219" y="46750"/>
                </a:cubicBezTo>
                <a:cubicBezTo>
                  <a:pt x="25307" y="46933"/>
                  <a:pt x="25394" y="47116"/>
                  <a:pt x="25482" y="47299"/>
                </a:cubicBezTo>
                <a:cubicBezTo>
                  <a:pt x="26685" y="46847"/>
                  <a:pt x="27886" y="46395"/>
                  <a:pt x="29121" y="45932"/>
                </a:cubicBezTo>
                <a:lnTo>
                  <a:pt x="29121" y="45932"/>
                </a:lnTo>
                <a:cubicBezTo>
                  <a:pt x="27776" y="48354"/>
                  <a:pt x="26068" y="50347"/>
                  <a:pt x="23879" y="51893"/>
                </a:cubicBezTo>
                <a:cubicBezTo>
                  <a:pt x="23321" y="52286"/>
                  <a:pt x="22851" y="52821"/>
                  <a:pt x="22272" y="53168"/>
                </a:cubicBezTo>
                <a:cubicBezTo>
                  <a:pt x="20439" y="54262"/>
                  <a:pt x="18578" y="55305"/>
                  <a:pt x="16720" y="56352"/>
                </a:cubicBezTo>
                <a:cubicBezTo>
                  <a:pt x="16333" y="56570"/>
                  <a:pt x="15908" y="56715"/>
                  <a:pt x="15501" y="56896"/>
                </a:cubicBezTo>
                <a:cubicBezTo>
                  <a:pt x="15624" y="57083"/>
                  <a:pt x="15749" y="57270"/>
                  <a:pt x="15872" y="57458"/>
                </a:cubicBezTo>
                <a:cubicBezTo>
                  <a:pt x="17749" y="56334"/>
                  <a:pt x="19625" y="55208"/>
                  <a:pt x="21502" y="54085"/>
                </a:cubicBezTo>
                <a:lnTo>
                  <a:pt x="21664" y="54332"/>
                </a:lnTo>
                <a:cubicBezTo>
                  <a:pt x="21466" y="54772"/>
                  <a:pt x="21268" y="55210"/>
                  <a:pt x="21070" y="55650"/>
                </a:cubicBezTo>
                <a:lnTo>
                  <a:pt x="21193" y="55715"/>
                </a:lnTo>
                <a:cubicBezTo>
                  <a:pt x="22339" y="54563"/>
                  <a:pt x="23486" y="53411"/>
                  <a:pt x="24614" y="52275"/>
                </a:cubicBezTo>
                <a:lnTo>
                  <a:pt x="24614" y="52275"/>
                </a:lnTo>
                <a:cubicBezTo>
                  <a:pt x="25476" y="55726"/>
                  <a:pt x="24165" y="58448"/>
                  <a:pt x="22210" y="60984"/>
                </a:cubicBezTo>
                <a:cubicBezTo>
                  <a:pt x="24278" y="59844"/>
                  <a:pt x="25559" y="57538"/>
                  <a:pt x="25549" y="55336"/>
                </a:cubicBezTo>
                <a:cubicBezTo>
                  <a:pt x="25540" y="53323"/>
                  <a:pt x="25259" y="51204"/>
                  <a:pt x="27403" y="49967"/>
                </a:cubicBezTo>
                <a:cubicBezTo>
                  <a:pt x="27434" y="49949"/>
                  <a:pt x="27451" y="49907"/>
                  <a:pt x="27475" y="49876"/>
                </a:cubicBezTo>
                <a:cubicBezTo>
                  <a:pt x="28679" y="48264"/>
                  <a:pt x="29914" y="46675"/>
                  <a:pt x="31081" y="45034"/>
                </a:cubicBezTo>
                <a:cubicBezTo>
                  <a:pt x="33322" y="41879"/>
                  <a:pt x="35855" y="39040"/>
                  <a:pt x="38978" y="36790"/>
                </a:cubicBezTo>
                <a:cubicBezTo>
                  <a:pt x="39721" y="36255"/>
                  <a:pt x="40341" y="35540"/>
                  <a:pt x="41046" y="34942"/>
                </a:cubicBezTo>
                <a:cubicBezTo>
                  <a:pt x="42417" y="33776"/>
                  <a:pt x="43806" y="32632"/>
                  <a:pt x="45199" y="31492"/>
                </a:cubicBezTo>
                <a:cubicBezTo>
                  <a:pt x="45337" y="31381"/>
                  <a:pt x="45544" y="31340"/>
                  <a:pt x="45725" y="31312"/>
                </a:cubicBezTo>
                <a:cubicBezTo>
                  <a:pt x="48450" y="30893"/>
                  <a:pt x="51180" y="30542"/>
                  <a:pt x="53921" y="30542"/>
                </a:cubicBezTo>
                <a:cubicBezTo>
                  <a:pt x="55058" y="30542"/>
                  <a:pt x="56197" y="30602"/>
                  <a:pt x="57339" y="30743"/>
                </a:cubicBezTo>
                <a:cubicBezTo>
                  <a:pt x="64387" y="31613"/>
                  <a:pt x="71434" y="32498"/>
                  <a:pt x="78478" y="33405"/>
                </a:cubicBezTo>
                <a:cubicBezTo>
                  <a:pt x="81992" y="33858"/>
                  <a:pt x="85500" y="34370"/>
                  <a:pt x="89008" y="34870"/>
                </a:cubicBezTo>
                <a:cubicBezTo>
                  <a:pt x="89642" y="34960"/>
                  <a:pt x="90273" y="35103"/>
                  <a:pt x="90895" y="35257"/>
                </a:cubicBezTo>
                <a:cubicBezTo>
                  <a:pt x="92801" y="35729"/>
                  <a:pt x="94707" y="36198"/>
                  <a:pt x="96603" y="36707"/>
                </a:cubicBezTo>
                <a:cubicBezTo>
                  <a:pt x="98634" y="37252"/>
                  <a:pt x="116388" y="39935"/>
                  <a:pt x="118311" y="40476"/>
                </a:cubicBezTo>
                <a:lnTo>
                  <a:pt x="120088" y="34272"/>
                </a:lnTo>
                <a:lnTo>
                  <a:pt x="120088" y="34272"/>
                </a:lnTo>
                <a:cubicBezTo>
                  <a:pt x="120073" y="34273"/>
                  <a:pt x="120055" y="34274"/>
                  <a:pt x="120035" y="34274"/>
                </a:cubicBezTo>
                <a:cubicBezTo>
                  <a:pt x="118548" y="34274"/>
                  <a:pt x="102110" y="32303"/>
                  <a:pt x="101098" y="32018"/>
                </a:cubicBezTo>
                <a:cubicBezTo>
                  <a:pt x="96019" y="30584"/>
                  <a:pt x="90794" y="30061"/>
                  <a:pt x="85596" y="29382"/>
                </a:cubicBezTo>
                <a:cubicBezTo>
                  <a:pt x="83019" y="29046"/>
                  <a:pt x="80419" y="28870"/>
                  <a:pt x="77845" y="28517"/>
                </a:cubicBezTo>
                <a:cubicBezTo>
                  <a:pt x="73880" y="27975"/>
                  <a:pt x="69943" y="27147"/>
                  <a:pt x="65961" y="26833"/>
                </a:cubicBezTo>
                <a:cubicBezTo>
                  <a:pt x="63949" y="26673"/>
                  <a:pt x="62242" y="26000"/>
                  <a:pt x="60761" y="24881"/>
                </a:cubicBezTo>
                <a:cubicBezTo>
                  <a:pt x="55729" y="21079"/>
                  <a:pt x="50461" y="17504"/>
                  <a:pt x="47194" y="11732"/>
                </a:cubicBezTo>
                <a:cubicBezTo>
                  <a:pt x="46204" y="9982"/>
                  <a:pt x="45024" y="8436"/>
                  <a:pt x="43305" y="7322"/>
                </a:cubicBezTo>
                <a:cubicBezTo>
                  <a:pt x="42425" y="6752"/>
                  <a:pt x="41787" y="5772"/>
                  <a:pt x="41075" y="4944"/>
                </a:cubicBezTo>
                <a:cubicBezTo>
                  <a:pt x="40610" y="4401"/>
                  <a:pt x="40320" y="3612"/>
                  <a:pt x="39758" y="3261"/>
                </a:cubicBezTo>
                <a:cubicBezTo>
                  <a:pt x="38583" y="2527"/>
                  <a:pt x="37290" y="1987"/>
                  <a:pt x="36026" y="1415"/>
                </a:cubicBezTo>
                <a:cubicBezTo>
                  <a:pt x="35374" y="1121"/>
                  <a:pt x="34690" y="881"/>
                  <a:pt x="34001" y="697"/>
                </a:cubicBezTo>
                <a:cubicBezTo>
                  <a:pt x="33315" y="514"/>
                  <a:pt x="32602" y="428"/>
                  <a:pt x="31901" y="301"/>
                </a:cubicBezTo>
                <a:cubicBezTo>
                  <a:pt x="31873" y="421"/>
                  <a:pt x="31843" y="547"/>
                  <a:pt x="31813" y="671"/>
                </a:cubicBezTo>
                <a:cubicBezTo>
                  <a:pt x="33432" y="1247"/>
                  <a:pt x="35071" y="1770"/>
                  <a:pt x="36665" y="2415"/>
                </a:cubicBezTo>
                <a:cubicBezTo>
                  <a:pt x="38369" y="3106"/>
                  <a:pt x="40022" y="3924"/>
                  <a:pt x="40840" y="6095"/>
                </a:cubicBezTo>
                <a:cubicBezTo>
                  <a:pt x="39885" y="5577"/>
                  <a:pt x="39133" y="5069"/>
                  <a:pt x="38310" y="4749"/>
                </a:cubicBezTo>
                <a:cubicBezTo>
                  <a:pt x="37438" y="4409"/>
                  <a:pt x="36500" y="4256"/>
                  <a:pt x="35595" y="4008"/>
                </a:cubicBezTo>
                <a:cubicBezTo>
                  <a:pt x="34766" y="3780"/>
                  <a:pt x="33943" y="3531"/>
                  <a:pt x="33117" y="3294"/>
                </a:cubicBezTo>
                <a:cubicBezTo>
                  <a:pt x="33085" y="3403"/>
                  <a:pt x="33053" y="3514"/>
                  <a:pt x="33021" y="3623"/>
                </a:cubicBezTo>
                <a:cubicBezTo>
                  <a:pt x="33465" y="3797"/>
                  <a:pt x="33906" y="3978"/>
                  <a:pt x="34354" y="4143"/>
                </a:cubicBezTo>
                <a:cubicBezTo>
                  <a:pt x="36040" y="4759"/>
                  <a:pt x="37806" y="5208"/>
                  <a:pt x="39397" y="6020"/>
                </a:cubicBezTo>
                <a:cubicBezTo>
                  <a:pt x="41572" y="7126"/>
                  <a:pt x="43949" y="8016"/>
                  <a:pt x="45496" y="10095"/>
                </a:cubicBezTo>
                <a:cubicBezTo>
                  <a:pt x="46773" y="11812"/>
                  <a:pt x="47895" y="13654"/>
                  <a:pt x="49076" y="15448"/>
                </a:cubicBezTo>
                <a:cubicBezTo>
                  <a:pt x="49351" y="15866"/>
                  <a:pt x="49583" y="16312"/>
                  <a:pt x="49901" y="16859"/>
                </a:cubicBezTo>
                <a:cubicBezTo>
                  <a:pt x="44192" y="15660"/>
                  <a:pt x="40470" y="11412"/>
                  <a:pt x="36010" y="8426"/>
                </a:cubicBezTo>
                <a:lnTo>
                  <a:pt x="36010" y="8426"/>
                </a:lnTo>
                <a:cubicBezTo>
                  <a:pt x="36284" y="8926"/>
                  <a:pt x="36575" y="9399"/>
                  <a:pt x="36973" y="9732"/>
                </a:cubicBezTo>
                <a:cubicBezTo>
                  <a:pt x="38430" y="10952"/>
                  <a:pt x="39982" y="12055"/>
                  <a:pt x="41388" y="13332"/>
                </a:cubicBezTo>
                <a:cubicBezTo>
                  <a:pt x="43417" y="15172"/>
                  <a:pt x="45760" y="16355"/>
                  <a:pt x="48314" y="17130"/>
                </a:cubicBezTo>
                <a:cubicBezTo>
                  <a:pt x="50587" y="17820"/>
                  <a:pt x="52386" y="19148"/>
                  <a:pt x="54053" y="20878"/>
                </a:cubicBezTo>
                <a:cubicBezTo>
                  <a:pt x="55349" y="22225"/>
                  <a:pt x="57009" y="23199"/>
                  <a:pt x="58518" y="24324"/>
                </a:cubicBezTo>
                <a:cubicBezTo>
                  <a:pt x="59006" y="24688"/>
                  <a:pt x="59527" y="25003"/>
                  <a:pt x="60032" y="25340"/>
                </a:cubicBezTo>
                <a:lnTo>
                  <a:pt x="59877" y="25687"/>
                </a:lnTo>
                <a:cubicBezTo>
                  <a:pt x="58005" y="25194"/>
                  <a:pt x="56106" y="24784"/>
                  <a:pt x="54264" y="24186"/>
                </a:cubicBezTo>
                <a:cubicBezTo>
                  <a:pt x="50530" y="22973"/>
                  <a:pt x="46816" y="21699"/>
                  <a:pt x="43125" y="20359"/>
                </a:cubicBezTo>
                <a:cubicBezTo>
                  <a:pt x="42225" y="20033"/>
                  <a:pt x="41480" y="19283"/>
                  <a:pt x="40603" y="18860"/>
                </a:cubicBezTo>
                <a:cubicBezTo>
                  <a:pt x="38865" y="18021"/>
                  <a:pt x="37086" y="17267"/>
                  <a:pt x="35320" y="16490"/>
                </a:cubicBezTo>
                <a:cubicBezTo>
                  <a:pt x="33499" y="15689"/>
                  <a:pt x="31859" y="14646"/>
                  <a:pt x="30570" y="13044"/>
                </a:cubicBezTo>
                <a:cubicBezTo>
                  <a:pt x="29559" y="11789"/>
                  <a:pt x="28519" y="10546"/>
                  <a:pt x="27378" y="9421"/>
                </a:cubicBezTo>
                <a:cubicBezTo>
                  <a:pt x="26215" y="8275"/>
                  <a:pt x="24955" y="7221"/>
                  <a:pt x="23648" y="6254"/>
                </a:cubicBezTo>
                <a:cubicBezTo>
                  <a:pt x="23367" y="6046"/>
                  <a:pt x="22990" y="5980"/>
                  <a:pt x="22600" y="5928"/>
                </a:cubicBezTo>
                <a:cubicBezTo>
                  <a:pt x="20900" y="5055"/>
                  <a:pt x="19136" y="4333"/>
                  <a:pt x="18973" y="4174"/>
                </a:cubicBezTo>
                <a:cubicBezTo>
                  <a:pt x="16512" y="1771"/>
                  <a:pt x="13331" y="916"/>
                  <a:pt x="10186" y="0"/>
                </a:cubicBezTo>
                <a:cubicBezTo>
                  <a:pt x="10186" y="0"/>
                  <a:pt x="10185" y="0"/>
                  <a:pt x="10185" y="0"/>
                </a:cubicBezTo>
                <a:close/>
              </a:path>
            </a:pathLst>
          </a:custGeom>
          <a:solidFill>
            <a:srgbClr val="FFFFFF">
              <a:alpha val="21568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" name="Google Shape;182;p39"/>
          <p:cNvSpPr/>
          <p:nvPr/>
        </p:nvSpPr>
        <p:spPr>
          <a:xfrm rot="-9647156">
            <a:off x="738865" y="48551"/>
            <a:ext cx="476352" cy="478652"/>
          </a:xfrm>
          <a:custGeom>
            <a:avLst/>
            <a:gdLst/>
            <a:ahLst/>
            <a:cxnLst/>
            <a:rect l="l" t="t" r="r" b="b"/>
            <a:pathLst>
              <a:path w="19054" h="19146" extrusionOk="0">
                <a:moveTo>
                  <a:pt x="11701" y="1"/>
                </a:moveTo>
                <a:cubicBezTo>
                  <a:pt x="11687" y="1"/>
                  <a:pt x="11669" y="5"/>
                  <a:pt x="11665" y="12"/>
                </a:cubicBezTo>
                <a:cubicBezTo>
                  <a:pt x="11630" y="76"/>
                  <a:pt x="11581" y="139"/>
                  <a:pt x="11568" y="207"/>
                </a:cubicBezTo>
                <a:cubicBezTo>
                  <a:pt x="11531" y="417"/>
                  <a:pt x="11512" y="630"/>
                  <a:pt x="11476" y="840"/>
                </a:cubicBezTo>
                <a:cubicBezTo>
                  <a:pt x="11392" y="1331"/>
                  <a:pt x="11306" y="1822"/>
                  <a:pt x="11212" y="2312"/>
                </a:cubicBezTo>
                <a:cubicBezTo>
                  <a:pt x="11144" y="2669"/>
                  <a:pt x="11063" y="3022"/>
                  <a:pt x="10987" y="3376"/>
                </a:cubicBezTo>
                <a:cubicBezTo>
                  <a:pt x="10980" y="3405"/>
                  <a:pt x="10969" y="3430"/>
                  <a:pt x="10946" y="3454"/>
                </a:cubicBezTo>
                <a:cubicBezTo>
                  <a:pt x="10955" y="3386"/>
                  <a:pt x="10972" y="3318"/>
                  <a:pt x="10970" y="3250"/>
                </a:cubicBezTo>
                <a:cubicBezTo>
                  <a:pt x="10965" y="3133"/>
                  <a:pt x="10946" y="3016"/>
                  <a:pt x="10931" y="2900"/>
                </a:cubicBezTo>
                <a:cubicBezTo>
                  <a:pt x="10929" y="2887"/>
                  <a:pt x="10908" y="2877"/>
                  <a:pt x="10902" y="2871"/>
                </a:cubicBezTo>
                <a:cubicBezTo>
                  <a:pt x="10895" y="2842"/>
                  <a:pt x="10892" y="2816"/>
                  <a:pt x="10884" y="2792"/>
                </a:cubicBezTo>
                <a:cubicBezTo>
                  <a:pt x="10869" y="2744"/>
                  <a:pt x="10863" y="2724"/>
                  <a:pt x="10848" y="2724"/>
                </a:cubicBezTo>
                <a:cubicBezTo>
                  <a:pt x="10836" y="2724"/>
                  <a:pt x="10818" y="2736"/>
                  <a:pt x="10786" y="2756"/>
                </a:cubicBezTo>
                <a:cubicBezTo>
                  <a:pt x="10724" y="2795"/>
                  <a:pt x="10660" y="2829"/>
                  <a:pt x="10601" y="2864"/>
                </a:cubicBezTo>
                <a:cubicBezTo>
                  <a:pt x="10636" y="2733"/>
                  <a:pt x="10553" y="2623"/>
                  <a:pt x="10501" y="2504"/>
                </a:cubicBezTo>
                <a:cubicBezTo>
                  <a:pt x="10463" y="2419"/>
                  <a:pt x="10419" y="2337"/>
                  <a:pt x="10373" y="2254"/>
                </a:cubicBezTo>
                <a:cubicBezTo>
                  <a:pt x="10341" y="2194"/>
                  <a:pt x="10316" y="2165"/>
                  <a:pt x="10284" y="2165"/>
                </a:cubicBezTo>
                <a:cubicBezTo>
                  <a:pt x="10256" y="2165"/>
                  <a:pt x="10222" y="2188"/>
                  <a:pt x="10175" y="2234"/>
                </a:cubicBezTo>
                <a:cubicBezTo>
                  <a:pt x="10110" y="2142"/>
                  <a:pt x="10049" y="2048"/>
                  <a:pt x="9977" y="1961"/>
                </a:cubicBezTo>
                <a:cubicBezTo>
                  <a:pt x="9909" y="1880"/>
                  <a:pt x="9829" y="1810"/>
                  <a:pt x="9756" y="1734"/>
                </a:cubicBezTo>
                <a:cubicBezTo>
                  <a:pt x="9743" y="1720"/>
                  <a:pt x="9731" y="1714"/>
                  <a:pt x="9720" y="1714"/>
                </a:cubicBezTo>
                <a:cubicBezTo>
                  <a:pt x="9704" y="1714"/>
                  <a:pt x="9691" y="1726"/>
                  <a:pt x="9680" y="1745"/>
                </a:cubicBezTo>
                <a:cubicBezTo>
                  <a:pt x="9649" y="1803"/>
                  <a:pt x="9618" y="1861"/>
                  <a:pt x="9597" y="1923"/>
                </a:cubicBezTo>
                <a:cubicBezTo>
                  <a:pt x="9560" y="2028"/>
                  <a:pt x="9535" y="2140"/>
                  <a:pt x="9490" y="2243"/>
                </a:cubicBezTo>
                <a:cubicBezTo>
                  <a:pt x="9459" y="2312"/>
                  <a:pt x="9397" y="2368"/>
                  <a:pt x="9386" y="2450"/>
                </a:cubicBezTo>
                <a:cubicBezTo>
                  <a:pt x="9377" y="2510"/>
                  <a:pt x="9365" y="2567"/>
                  <a:pt x="9354" y="2629"/>
                </a:cubicBezTo>
                <a:cubicBezTo>
                  <a:pt x="9156" y="2482"/>
                  <a:pt x="8949" y="2347"/>
                  <a:pt x="8799" y="2120"/>
                </a:cubicBezTo>
                <a:cubicBezTo>
                  <a:pt x="8789" y="2168"/>
                  <a:pt x="8785" y="2196"/>
                  <a:pt x="8778" y="2234"/>
                </a:cubicBezTo>
                <a:cubicBezTo>
                  <a:pt x="8763" y="2211"/>
                  <a:pt x="8749" y="2198"/>
                  <a:pt x="8747" y="2183"/>
                </a:cubicBezTo>
                <a:cubicBezTo>
                  <a:pt x="8740" y="2154"/>
                  <a:pt x="8738" y="2132"/>
                  <a:pt x="8702" y="2132"/>
                </a:cubicBezTo>
                <a:cubicBezTo>
                  <a:pt x="8700" y="2132"/>
                  <a:pt x="8698" y="2132"/>
                  <a:pt x="8695" y="2132"/>
                </a:cubicBezTo>
                <a:cubicBezTo>
                  <a:pt x="8695" y="2132"/>
                  <a:pt x="8694" y="2132"/>
                  <a:pt x="8694" y="2132"/>
                </a:cubicBezTo>
                <a:cubicBezTo>
                  <a:pt x="8682" y="2132"/>
                  <a:pt x="8665" y="2110"/>
                  <a:pt x="8657" y="2095"/>
                </a:cubicBezTo>
                <a:cubicBezTo>
                  <a:pt x="8609" y="2003"/>
                  <a:pt x="8527" y="1947"/>
                  <a:pt x="8439" y="1903"/>
                </a:cubicBezTo>
                <a:cubicBezTo>
                  <a:pt x="8376" y="1873"/>
                  <a:pt x="8320" y="1830"/>
                  <a:pt x="8256" y="1798"/>
                </a:cubicBezTo>
                <a:cubicBezTo>
                  <a:pt x="8236" y="1787"/>
                  <a:pt x="8221" y="1782"/>
                  <a:pt x="8209" y="1782"/>
                </a:cubicBezTo>
                <a:cubicBezTo>
                  <a:pt x="8188" y="1782"/>
                  <a:pt x="8177" y="1799"/>
                  <a:pt x="8166" y="1838"/>
                </a:cubicBezTo>
                <a:cubicBezTo>
                  <a:pt x="8160" y="1857"/>
                  <a:pt x="8152" y="1877"/>
                  <a:pt x="8141" y="1911"/>
                </a:cubicBezTo>
                <a:cubicBezTo>
                  <a:pt x="8090" y="1878"/>
                  <a:pt x="8044" y="1852"/>
                  <a:pt x="8004" y="1818"/>
                </a:cubicBezTo>
                <a:cubicBezTo>
                  <a:pt x="7926" y="1753"/>
                  <a:pt x="7853" y="1682"/>
                  <a:pt x="7774" y="1616"/>
                </a:cubicBezTo>
                <a:cubicBezTo>
                  <a:pt x="7756" y="1601"/>
                  <a:pt x="7737" y="1591"/>
                  <a:pt x="7719" y="1591"/>
                </a:cubicBezTo>
                <a:cubicBezTo>
                  <a:pt x="7700" y="1591"/>
                  <a:pt x="7682" y="1602"/>
                  <a:pt x="7666" y="1632"/>
                </a:cubicBezTo>
                <a:cubicBezTo>
                  <a:pt x="7655" y="1655"/>
                  <a:pt x="7640" y="1665"/>
                  <a:pt x="7621" y="1665"/>
                </a:cubicBezTo>
                <a:cubicBezTo>
                  <a:pt x="7608" y="1665"/>
                  <a:pt x="7593" y="1659"/>
                  <a:pt x="7576" y="1648"/>
                </a:cubicBezTo>
                <a:cubicBezTo>
                  <a:pt x="7495" y="1594"/>
                  <a:pt x="7410" y="1548"/>
                  <a:pt x="7308" y="1537"/>
                </a:cubicBezTo>
                <a:cubicBezTo>
                  <a:pt x="7295" y="1536"/>
                  <a:pt x="7283" y="1535"/>
                  <a:pt x="7272" y="1535"/>
                </a:cubicBezTo>
                <a:cubicBezTo>
                  <a:pt x="7226" y="1535"/>
                  <a:pt x="7203" y="1552"/>
                  <a:pt x="7191" y="1610"/>
                </a:cubicBezTo>
                <a:cubicBezTo>
                  <a:pt x="7165" y="1740"/>
                  <a:pt x="7148" y="1870"/>
                  <a:pt x="7132" y="2001"/>
                </a:cubicBezTo>
                <a:cubicBezTo>
                  <a:pt x="7128" y="2038"/>
                  <a:pt x="7125" y="2060"/>
                  <a:pt x="7100" y="2060"/>
                </a:cubicBezTo>
                <a:cubicBezTo>
                  <a:pt x="7090" y="2060"/>
                  <a:pt x="7078" y="2057"/>
                  <a:pt x="7060" y="2050"/>
                </a:cubicBezTo>
                <a:cubicBezTo>
                  <a:pt x="7004" y="2027"/>
                  <a:pt x="6939" y="2017"/>
                  <a:pt x="6877" y="2007"/>
                </a:cubicBezTo>
                <a:cubicBezTo>
                  <a:pt x="6772" y="1991"/>
                  <a:pt x="6694" y="1924"/>
                  <a:pt x="6607" y="1873"/>
                </a:cubicBezTo>
                <a:cubicBezTo>
                  <a:pt x="6537" y="1831"/>
                  <a:pt x="6465" y="1792"/>
                  <a:pt x="6391" y="1767"/>
                </a:cubicBezTo>
                <a:cubicBezTo>
                  <a:pt x="6371" y="1760"/>
                  <a:pt x="6354" y="1757"/>
                  <a:pt x="6340" y="1757"/>
                </a:cubicBezTo>
                <a:cubicBezTo>
                  <a:pt x="6290" y="1757"/>
                  <a:pt x="6267" y="1794"/>
                  <a:pt x="6268" y="1864"/>
                </a:cubicBezTo>
                <a:cubicBezTo>
                  <a:pt x="6269" y="1890"/>
                  <a:pt x="6269" y="1916"/>
                  <a:pt x="6269" y="1956"/>
                </a:cubicBezTo>
                <a:cubicBezTo>
                  <a:pt x="6200" y="1925"/>
                  <a:pt x="6139" y="1900"/>
                  <a:pt x="6079" y="1872"/>
                </a:cubicBezTo>
                <a:cubicBezTo>
                  <a:pt x="6025" y="1846"/>
                  <a:pt x="5975" y="1812"/>
                  <a:pt x="5922" y="1785"/>
                </a:cubicBezTo>
                <a:cubicBezTo>
                  <a:pt x="5886" y="1766"/>
                  <a:pt x="5860" y="1756"/>
                  <a:pt x="5837" y="1756"/>
                </a:cubicBezTo>
                <a:cubicBezTo>
                  <a:pt x="5801" y="1756"/>
                  <a:pt x="5774" y="1782"/>
                  <a:pt x="5733" y="1841"/>
                </a:cubicBezTo>
                <a:cubicBezTo>
                  <a:pt x="5619" y="1810"/>
                  <a:pt x="5499" y="1777"/>
                  <a:pt x="5379" y="1743"/>
                </a:cubicBezTo>
                <a:cubicBezTo>
                  <a:pt x="5375" y="1742"/>
                  <a:pt x="5371" y="1741"/>
                  <a:pt x="5367" y="1741"/>
                </a:cubicBezTo>
                <a:cubicBezTo>
                  <a:pt x="5324" y="1741"/>
                  <a:pt x="5263" y="1799"/>
                  <a:pt x="5270" y="1842"/>
                </a:cubicBezTo>
                <a:cubicBezTo>
                  <a:pt x="5277" y="1888"/>
                  <a:pt x="5287" y="1934"/>
                  <a:pt x="5293" y="1981"/>
                </a:cubicBezTo>
                <a:cubicBezTo>
                  <a:pt x="5295" y="1988"/>
                  <a:pt x="5291" y="1996"/>
                  <a:pt x="5287" y="2011"/>
                </a:cubicBezTo>
                <a:cubicBezTo>
                  <a:pt x="5265" y="2007"/>
                  <a:pt x="5243" y="2007"/>
                  <a:pt x="5224" y="2002"/>
                </a:cubicBezTo>
                <a:cubicBezTo>
                  <a:pt x="5116" y="1971"/>
                  <a:pt x="5008" y="1940"/>
                  <a:pt x="4900" y="1908"/>
                </a:cubicBezTo>
                <a:cubicBezTo>
                  <a:pt x="4883" y="1902"/>
                  <a:pt x="4866" y="1898"/>
                  <a:pt x="4849" y="1895"/>
                </a:cubicBezTo>
                <a:cubicBezTo>
                  <a:pt x="4835" y="1893"/>
                  <a:pt x="4823" y="1892"/>
                  <a:pt x="4813" y="1892"/>
                </a:cubicBezTo>
                <a:cubicBezTo>
                  <a:pt x="4767" y="1892"/>
                  <a:pt x="4752" y="1916"/>
                  <a:pt x="4729" y="1996"/>
                </a:cubicBezTo>
                <a:cubicBezTo>
                  <a:pt x="4667" y="1985"/>
                  <a:pt x="4605" y="1974"/>
                  <a:pt x="4544" y="1961"/>
                </a:cubicBezTo>
                <a:cubicBezTo>
                  <a:pt x="4479" y="1947"/>
                  <a:pt x="4415" y="1928"/>
                  <a:pt x="4350" y="1916"/>
                </a:cubicBezTo>
                <a:cubicBezTo>
                  <a:pt x="4333" y="1913"/>
                  <a:pt x="4318" y="1911"/>
                  <a:pt x="4304" y="1911"/>
                </a:cubicBezTo>
                <a:cubicBezTo>
                  <a:pt x="4235" y="1911"/>
                  <a:pt x="4205" y="1952"/>
                  <a:pt x="4200" y="2044"/>
                </a:cubicBezTo>
                <a:cubicBezTo>
                  <a:pt x="4178" y="2043"/>
                  <a:pt x="4156" y="2044"/>
                  <a:pt x="4134" y="2041"/>
                </a:cubicBezTo>
                <a:cubicBezTo>
                  <a:pt x="4045" y="2028"/>
                  <a:pt x="3954" y="2014"/>
                  <a:pt x="3865" y="1998"/>
                </a:cubicBezTo>
                <a:cubicBezTo>
                  <a:pt x="3810" y="1990"/>
                  <a:pt x="3757" y="1980"/>
                  <a:pt x="3702" y="1967"/>
                </a:cubicBezTo>
                <a:cubicBezTo>
                  <a:pt x="3676" y="1961"/>
                  <a:pt x="3650" y="1951"/>
                  <a:pt x="3624" y="1951"/>
                </a:cubicBezTo>
                <a:cubicBezTo>
                  <a:pt x="3604" y="1951"/>
                  <a:pt x="3584" y="1957"/>
                  <a:pt x="3564" y="1976"/>
                </a:cubicBezTo>
                <a:cubicBezTo>
                  <a:pt x="3561" y="1979"/>
                  <a:pt x="3556" y="1980"/>
                  <a:pt x="3549" y="1980"/>
                </a:cubicBezTo>
                <a:cubicBezTo>
                  <a:pt x="3537" y="1980"/>
                  <a:pt x="3521" y="1975"/>
                  <a:pt x="3510" y="1972"/>
                </a:cubicBezTo>
                <a:cubicBezTo>
                  <a:pt x="3418" y="1954"/>
                  <a:pt x="3327" y="1946"/>
                  <a:pt x="3236" y="1946"/>
                </a:cubicBezTo>
                <a:cubicBezTo>
                  <a:pt x="3109" y="1946"/>
                  <a:pt x="2983" y="1962"/>
                  <a:pt x="2857" y="1990"/>
                </a:cubicBezTo>
                <a:cubicBezTo>
                  <a:pt x="2843" y="1992"/>
                  <a:pt x="2828" y="1997"/>
                  <a:pt x="2815" y="2003"/>
                </a:cubicBezTo>
                <a:cubicBezTo>
                  <a:pt x="2750" y="2037"/>
                  <a:pt x="2745" y="2067"/>
                  <a:pt x="2805" y="2108"/>
                </a:cubicBezTo>
                <a:cubicBezTo>
                  <a:pt x="2865" y="2150"/>
                  <a:pt x="2930" y="2185"/>
                  <a:pt x="2995" y="2222"/>
                </a:cubicBezTo>
                <a:cubicBezTo>
                  <a:pt x="3089" y="2276"/>
                  <a:pt x="3184" y="2329"/>
                  <a:pt x="3278" y="2383"/>
                </a:cubicBezTo>
                <a:cubicBezTo>
                  <a:pt x="3289" y="2389"/>
                  <a:pt x="3305" y="2403"/>
                  <a:pt x="3304" y="2409"/>
                </a:cubicBezTo>
                <a:cubicBezTo>
                  <a:pt x="3286" y="2476"/>
                  <a:pt x="3341" y="2492"/>
                  <a:pt x="3381" y="2517"/>
                </a:cubicBezTo>
                <a:cubicBezTo>
                  <a:pt x="3520" y="2600"/>
                  <a:pt x="3660" y="2684"/>
                  <a:pt x="3794" y="2764"/>
                </a:cubicBezTo>
                <a:cubicBezTo>
                  <a:pt x="3794" y="2779"/>
                  <a:pt x="3795" y="2782"/>
                  <a:pt x="3794" y="2783"/>
                </a:cubicBezTo>
                <a:cubicBezTo>
                  <a:pt x="3726" y="2883"/>
                  <a:pt x="3728" y="2911"/>
                  <a:pt x="3820" y="2999"/>
                </a:cubicBezTo>
                <a:cubicBezTo>
                  <a:pt x="3898" y="3072"/>
                  <a:pt x="3976" y="3143"/>
                  <a:pt x="4052" y="3217"/>
                </a:cubicBezTo>
                <a:cubicBezTo>
                  <a:pt x="4066" y="3232"/>
                  <a:pt x="4068" y="3261"/>
                  <a:pt x="4078" y="3282"/>
                </a:cubicBezTo>
                <a:cubicBezTo>
                  <a:pt x="4088" y="3305"/>
                  <a:pt x="4096" y="3334"/>
                  <a:pt x="4114" y="3350"/>
                </a:cubicBezTo>
                <a:cubicBezTo>
                  <a:pt x="4184" y="3415"/>
                  <a:pt x="4258" y="3475"/>
                  <a:pt x="4335" y="3541"/>
                </a:cubicBezTo>
                <a:cubicBezTo>
                  <a:pt x="4287" y="3591"/>
                  <a:pt x="4237" y="3642"/>
                  <a:pt x="4187" y="3693"/>
                </a:cubicBezTo>
                <a:cubicBezTo>
                  <a:pt x="4156" y="3724"/>
                  <a:pt x="4127" y="3752"/>
                  <a:pt x="4094" y="3781"/>
                </a:cubicBezTo>
                <a:cubicBezTo>
                  <a:pt x="4052" y="3818"/>
                  <a:pt x="4057" y="3854"/>
                  <a:pt x="4097" y="3888"/>
                </a:cubicBezTo>
                <a:cubicBezTo>
                  <a:pt x="4132" y="3916"/>
                  <a:pt x="4168" y="3942"/>
                  <a:pt x="4205" y="3966"/>
                </a:cubicBezTo>
                <a:cubicBezTo>
                  <a:pt x="4338" y="4055"/>
                  <a:pt x="4472" y="4142"/>
                  <a:pt x="4603" y="4230"/>
                </a:cubicBezTo>
                <a:cubicBezTo>
                  <a:pt x="4612" y="4235"/>
                  <a:pt x="4619" y="4244"/>
                  <a:pt x="4626" y="4250"/>
                </a:cubicBezTo>
                <a:cubicBezTo>
                  <a:pt x="4587" y="4327"/>
                  <a:pt x="4596" y="4358"/>
                  <a:pt x="4675" y="4393"/>
                </a:cubicBezTo>
                <a:cubicBezTo>
                  <a:pt x="4747" y="4424"/>
                  <a:pt x="4824" y="4446"/>
                  <a:pt x="4900" y="4467"/>
                </a:cubicBezTo>
                <a:cubicBezTo>
                  <a:pt x="5076" y="4521"/>
                  <a:pt x="5216" y="4640"/>
                  <a:pt x="5375" y="4724"/>
                </a:cubicBezTo>
                <a:cubicBezTo>
                  <a:pt x="5442" y="4760"/>
                  <a:pt x="5513" y="4785"/>
                  <a:pt x="5584" y="4816"/>
                </a:cubicBezTo>
                <a:cubicBezTo>
                  <a:pt x="5583" y="4819"/>
                  <a:pt x="5584" y="4826"/>
                  <a:pt x="5581" y="4827"/>
                </a:cubicBezTo>
                <a:cubicBezTo>
                  <a:pt x="5435" y="4899"/>
                  <a:pt x="5291" y="4977"/>
                  <a:pt x="5138" y="5037"/>
                </a:cubicBezTo>
                <a:cubicBezTo>
                  <a:pt x="4910" y="5129"/>
                  <a:pt x="4668" y="5162"/>
                  <a:pt x="4422" y="5177"/>
                </a:cubicBezTo>
                <a:cubicBezTo>
                  <a:pt x="4398" y="5179"/>
                  <a:pt x="4372" y="5187"/>
                  <a:pt x="4349" y="5196"/>
                </a:cubicBezTo>
                <a:cubicBezTo>
                  <a:pt x="4242" y="5236"/>
                  <a:pt x="4240" y="5244"/>
                  <a:pt x="4288" y="5346"/>
                </a:cubicBezTo>
                <a:cubicBezTo>
                  <a:pt x="4290" y="5352"/>
                  <a:pt x="4290" y="5360"/>
                  <a:pt x="4293" y="5376"/>
                </a:cubicBezTo>
                <a:cubicBezTo>
                  <a:pt x="4227" y="5388"/>
                  <a:pt x="4160" y="5401"/>
                  <a:pt x="4094" y="5412"/>
                </a:cubicBezTo>
                <a:cubicBezTo>
                  <a:pt x="4061" y="5418"/>
                  <a:pt x="4027" y="5422"/>
                  <a:pt x="3994" y="5429"/>
                </a:cubicBezTo>
                <a:cubicBezTo>
                  <a:pt x="3944" y="5442"/>
                  <a:pt x="3906" y="5464"/>
                  <a:pt x="3928" y="5530"/>
                </a:cubicBezTo>
                <a:cubicBezTo>
                  <a:pt x="3845" y="5553"/>
                  <a:pt x="3763" y="5570"/>
                  <a:pt x="3687" y="5599"/>
                </a:cubicBezTo>
                <a:cubicBezTo>
                  <a:pt x="3607" y="5632"/>
                  <a:pt x="3531" y="5674"/>
                  <a:pt x="3455" y="5718"/>
                </a:cubicBezTo>
                <a:cubicBezTo>
                  <a:pt x="3409" y="5745"/>
                  <a:pt x="3404" y="5782"/>
                  <a:pt x="3448" y="5820"/>
                </a:cubicBezTo>
                <a:cubicBezTo>
                  <a:pt x="3510" y="5875"/>
                  <a:pt x="3568" y="5932"/>
                  <a:pt x="3639" y="5997"/>
                </a:cubicBezTo>
                <a:cubicBezTo>
                  <a:pt x="3569" y="6041"/>
                  <a:pt x="3505" y="6069"/>
                  <a:pt x="3433" y="6070"/>
                </a:cubicBezTo>
                <a:cubicBezTo>
                  <a:pt x="3427" y="6071"/>
                  <a:pt x="3422" y="6071"/>
                  <a:pt x="3416" y="6071"/>
                </a:cubicBezTo>
                <a:cubicBezTo>
                  <a:pt x="3339" y="6071"/>
                  <a:pt x="3260" y="6064"/>
                  <a:pt x="3184" y="6061"/>
                </a:cubicBezTo>
                <a:cubicBezTo>
                  <a:pt x="3165" y="6061"/>
                  <a:pt x="3145" y="6061"/>
                  <a:pt x="3126" y="6062"/>
                </a:cubicBezTo>
                <a:cubicBezTo>
                  <a:pt x="3047" y="6069"/>
                  <a:pt x="3029" y="6093"/>
                  <a:pt x="3054" y="6168"/>
                </a:cubicBezTo>
                <a:cubicBezTo>
                  <a:pt x="3055" y="6173"/>
                  <a:pt x="3053" y="6180"/>
                  <a:pt x="3052" y="6190"/>
                </a:cubicBezTo>
                <a:cubicBezTo>
                  <a:pt x="3026" y="6190"/>
                  <a:pt x="3000" y="6189"/>
                  <a:pt x="2975" y="6189"/>
                </a:cubicBezTo>
                <a:cubicBezTo>
                  <a:pt x="2943" y="6189"/>
                  <a:pt x="2911" y="6190"/>
                  <a:pt x="2880" y="6193"/>
                </a:cubicBezTo>
                <a:cubicBezTo>
                  <a:pt x="2726" y="6206"/>
                  <a:pt x="2586" y="6255"/>
                  <a:pt x="2473" y="6366"/>
                </a:cubicBezTo>
                <a:cubicBezTo>
                  <a:pt x="2430" y="6407"/>
                  <a:pt x="2420" y="6443"/>
                  <a:pt x="2466" y="6489"/>
                </a:cubicBezTo>
                <a:cubicBezTo>
                  <a:pt x="2497" y="6520"/>
                  <a:pt x="2522" y="6559"/>
                  <a:pt x="2554" y="6600"/>
                </a:cubicBezTo>
                <a:cubicBezTo>
                  <a:pt x="2509" y="6612"/>
                  <a:pt x="2471" y="6620"/>
                  <a:pt x="2432" y="6632"/>
                </a:cubicBezTo>
                <a:cubicBezTo>
                  <a:pt x="2330" y="6667"/>
                  <a:pt x="2226" y="6698"/>
                  <a:pt x="2128" y="6743"/>
                </a:cubicBezTo>
                <a:cubicBezTo>
                  <a:pt x="1995" y="6805"/>
                  <a:pt x="1994" y="6828"/>
                  <a:pt x="2098" y="6936"/>
                </a:cubicBezTo>
                <a:cubicBezTo>
                  <a:pt x="2065" y="6952"/>
                  <a:pt x="2033" y="6970"/>
                  <a:pt x="2002" y="6985"/>
                </a:cubicBezTo>
                <a:cubicBezTo>
                  <a:pt x="1958" y="7007"/>
                  <a:pt x="1913" y="7026"/>
                  <a:pt x="1872" y="7052"/>
                </a:cubicBezTo>
                <a:cubicBezTo>
                  <a:pt x="1823" y="7083"/>
                  <a:pt x="1787" y="7121"/>
                  <a:pt x="1833" y="7182"/>
                </a:cubicBezTo>
                <a:cubicBezTo>
                  <a:pt x="1791" y="7220"/>
                  <a:pt x="1750" y="7254"/>
                  <a:pt x="1715" y="7294"/>
                </a:cubicBezTo>
                <a:cubicBezTo>
                  <a:pt x="1668" y="7347"/>
                  <a:pt x="1675" y="7373"/>
                  <a:pt x="1737" y="7407"/>
                </a:cubicBezTo>
                <a:cubicBezTo>
                  <a:pt x="1815" y="7449"/>
                  <a:pt x="1892" y="7492"/>
                  <a:pt x="1969" y="7538"/>
                </a:cubicBezTo>
                <a:cubicBezTo>
                  <a:pt x="1980" y="7543"/>
                  <a:pt x="1992" y="7554"/>
                  <a:pt x="1993" y="7564"/>
                </a:cubicBezTo>
                <a:cubicBezTo>
                  <a:pt x="2011" y="7716"/>
                  <a:pt x="2121" y="7813"/>
                  <a:pt x="2204" y="7924"/>
                </a:cubicBezTo>
                <a:cubicBezTo>
                  <a:pt x="2250" y="7985"/>
                  <a:pt x="2314" y="8033"/>
                  <a:pt x="2364" y="8081"/>
                </a:cubicBezTo>
                <a:cubicBezTo>
                  <a:pt x="2241" y="8177"/>
                  <a:pt x="2118" y="8272"/>
                  <a:pt x="1995" y="8371"/>
                </a:cubicBezTo>
                <a:cubicBezTo>
                  <a:pt x="1962" y="8400"/>
                  <a:pt x="1938" y="8438"/>
                  <a:pt x="1903" y="8464"/>
                </a:cubicBezTo>
                <a:cubicBezTo>
                  <a:pt x="1853" y="8501"/>
                  <a:pt x="1793" y="8525"/>
                  <a:pt x="1742" y="8565"/>
                </a:cubicBezTo>
                <a:cubicBezTo>
                  <a:pt x="1680" y="8612"/>
                  <a:pt x="1618" y="8660"/>
                  <a:pt x="1567" y="8720"/>
                </a:cubicBezTo>
                <a:cubicBezTo>
                  <a:pt x="1515" y="8781"/>
                  <a:pt x="1527" y="8813"/>
                  <a:pt x="1593" y="8860"/>
                </a:cubicBezTo>
                <a:cubicBezTo>
                  <a:pt x="1619" y="8878"/>
                  <a:pt x="1643" y="8897"/>
                  <a:pt x="1671" y="8919"/>
                </a:cubicBezTo>
                <a:cubicBezTo>
                  <a:pt x="1603" y="8987"/>
                  <a:pt x="1537" y="9050"/>
                  <a:pt x="1475" y="9116"/>
                </a:cubicBezTo>
                <a:cubicBezTo>
                  <a:pt x="1376" y="9219"/>
                  <a:pt x="1278" y="9323"/>
                  <a:pt x="1180" y="9426"/>
                </a:cubicBezTo>
                <a:cubicBezTo>
                  <a:pt x="1133" y="9475"/>
                  <a:pt x="1136" y="9486"/>
                  <a:pt x="1213" y="9566"/>
                </a:cubicBezTo>
                <a:cubicBezTo>
                  <a:pt x="1186" y="9611"/>
                  <a:pt x="1154" y="9655"/>
                  <a:pt x="1130" y="9703"/>
                </a:cubicBezTo>
                <a:cubicBezTo>
                  <a:pt x="1098" y="9771"/>
                  <a:pt x="1068" y="9842"/>
                  <a:pt x="1047" y="9914"/>
                </a:cubicBezTo>
                <a:cubicBezTo>
                  <a:pt x="1028" y="9975"/>
                  <a:pt x="1061" y="10008"/>
                  <a:pt x="1120" y="10034"/>
                </a:cubicBezTo>
                <a:cubicBezTo>
                  <a:pt x="1206" y="10073"/>
                  <a:pt x="1287" y="10124"/>
                  <a:pt x="1368" y="10173"/>
                </a:cubicBezTo>
                <a:cubicBezTo>
                  <a:pt x="1408" y="10196"/>
                  <a:pt x="1397" y="10219"/>
                  <a:pt x="1367" y="10253"/>
                </a:cubicBezTo>
                <a:cubicBezTo>
                  <a:pt x="1272" y="10356"/>
                  <a:pt x="1181" y="10464"/>
                  <a:pt x="1092" y="10571"/>
                </a:cubicBezTo>
                <a:cubicBezTo>
                  <a:pt x="1049" y="10620"/>
                  <a:pt x="1010" y="10674"/>
                  <a:pt x="969" y="10726"/>
                </a:cubicBezTo>
                <a:cubicBezTo>
                  <a:pt x="943" y="10761"/>
                  <a:pt x="922" y="10793"/>
                  <a:pt x="975" y="10828"/>
                </a:cubicBezTo>
                <a:cubicBezTo>
                  <a:pt x="985" y="10834"/>
                  <a:pt x="984" y="10874"/>
                  <a:pt x="975" y="10891"/>
                </a:cubicBezTo>
                <a:cubicBezTo>
                  <a:pt x="935" y="10959"/>
                  <a:pt x="884" y="11020"/>
                  <a:pt x="851" y="11091"/>
                </a:cubicBezTo>
                <a:cubicBezTo>
                  <a:pt x="820" y="11155"/>
                  <a:pt x="802" y="11226"/>
                  <a:pt x="786" y="11297"/>
                </a:cubicBezTo>
                <a:cubicBezTo>
                  <a:pt x="775" y="11349"/>
                  <a:pt x="791" y="11394"/>
                  <a:pt x="856" y="11404"/>
                </a:cubicBezTo>
                <a:cubicBezTo>
                  <a:pt x="871" y="11406"/>
                  <a:pt x="883" y="11416"/>
                  <a:pt x="901" y="11423"/>
                </a:cubicBezTo>
                <a:cubicBezTo>
                  <a:pt x="862" y="11487"/>
                  <a:pt x="826" y="11546"/>
                  <a:pt x="789" y="11605"/>
                </a:cubicBezTo>
                <a:cubicBezTo>
                  <a:pt x="677" y="11778"/>
                  <a:pt x="559" y="11947"/>
                  <a:pt x="452" y="12124"/>
                </a:cubicBezTo>
                <a:cubicBezTo>
                  <a:pt x="336" y="12316"/>
                  <a:pt x="200" y="12495"/>
                  <a:pt x="76" y="12681"/>
                </a:cubicBezTo>
                <a:cubicBezTo>
                  <a:pt x="46" y="12726"/>
                  <a:pt x="27" y="12780"/>
                  <a:pt x="10" y="12831"/>
                </a:cubicBezTo>
                <a:cubicBezTo>
                  <a:pt x="1" y="12862"/>
                  <a:pt x="12" y="12885"/>
                  <a:pt x="38" y="12885"/>
                </a:cubicBezTo>
                <a:cubicBezTo>
                  <a:pt x="45" y="12885"/>
                  <a:pt x="54" y="12883"/>
                  <a:pt x="64" y="12879"/>
                </a:cubicBezTo>
                <a:cubicBezTo>
                  <a:pt x="130" y="12853"/>
                  <a:pt x="195" y="12824"/>
                  <a:pt x="259" y="12791"/>
                </a:cubicBezTo>
                <a:cubicBezTo>
                  <a:pt x="385" y="12728"/>
                  <a:pt x="507" y="12659"/>
                  <a:pt x="635" y="12601"/>
                </a:cubicBezTo>
                <a:cubicBezTo>
                  <a:pt x="757" y="12544"/>
                  <a:pt x="886" y="12497"/>
                  <a:pt x="1012" y="12449"/>
                </a:cubicBezTo>
                <a:cubicBezTo>
                  <a:pt x="1073" y="12424"/>
                  <a:pt x="1138" y="12403"/>
                  <a:pt x="1201" y="12380"/>
                </a:cubicBezTo>
                <a:cubicBezTo>
                  <a:pt x="1226" y="12455"/>
                  <a:pt x="1236" y="12478"/>
                  <a:pt x="1278" y="12478"/>
                </a:cubicBezTo>
                <a:cubicBezTo>
                  <a:pt x="1292" y="12478"/>
                  <a:pt x="1309" y="12475"/>
                  <a:pt x="1332" y="12471"/>
                </a:cubicBezTo>
                <a:cubicBezTo>
                  <a:pt x="1400" y="12459"/>
                  <a:pt x="1467" y="12435"/>
                  <a:pt x="1531" y="12408"/>
                </a:cubicBezTo>
                <a:cubicBezTo>
                  <a:pt x="1743" y="12320"/>
                  <a:pt x="1953" y="12227"/>
                  <a:pt x="2164" y="12136"/>
                </a:cubicBezTo>
                <a:cubicBezTo>
                  <a:pt x="2169" y="12135"/>
                  <a:pt x="2175" y="12135"/>
                  <a:pt x="2183" y="12133"/>
                </a:cubicBezTo>
                <a:cubicBezTo>
                  <a:pt x="2191" y="12207"/>
                  <a:pt x="2196" y="12279"/>
                  <a:pt x="2204" y="12351"/>
                </a:cubicBezTo>
                <a:cubicBezTo>
                  <a:pt x="2210" y="12405"/>
                  <a:pt x="2247" y="12435"/>
                  <a:pt x="2312" y="12435"/>
                </a:cubicBezTo>
                <a:cubicBezTo>
                  <a:pt x="2402" y="12435"/>
                  <a:pt x="2477" y="12397"/>
                  <a:pt x="2546" y="12346"/>
                </a:cubicBezTo>
                <a:cubicBezTo>
                  <a:pt x="2569" y="12330"/>
                  <a:pt x="2591" y="12313"/>
                  <a:pt x="2617" y="12292"/>
                </a:cubicBezTo>
                <a:cubicBezTo>
                  <a:pt x="2636" y="12338"/>
                  <a:pt x="2663" y="12354"/>
                  <a:pt x="2695" y="12354"/>
                </a:cubicBezTo>
                <a:cubicBezTo>
                  <a:pt x="2712" y="12354"/>
                  <a:pt x="2731" y="12349"/>
                  <a:pt x="2750" y="12341"/>
                </a:cubicBezTo>
                <a:cubicBezTo>
                  <a:pt x="2877" y="12284"/>
                  <a:pt x="3004" y="12225"/>
                  <a:pt x="3130" y="12169"/>
                </a:cubicBezTo>
                <a:cubicBezTo>
                  <a:pt x="3141" y="12199"/>
                  <a:pt x="3158" y="12230"/>
                  <a:pt x="3166" y="12265"/>
                </a:cubicBezTo>
                <a:cubicBezTo>
                  <a:pt x="3175" y="12306"/>
                  <a:pt x="3197" y="12326"/>
                  <a:pt x="3226" y="12326"/>
                </a:cubicBezTo>
                <a:cubicBezTo>
                  <a:pt x="3243" y="12326"/>
                  <a:pt x="3263" y="12319"/>
                  <a:pt x="3284" y="12306"/>
                </a:cubicBezTo>
                <a:cubicBezTo>
                  <a:pt x="3364" y="12253"/>
                  <a:pt x="3440" y="12194"/>
                  <a:pt x="3515" y="12136"/>
                </a:cubicBezTo>
                <a:cubicBezTo>
                  <a:pt x="3670" y="12011"/>
                  <a:pt x="3824" y="11885"/>
                  <a:pt x="3978" y="11759"/>
                </a:cubicBezTo>
                <a:cubicBezTo>
                  <a:pt x="3999" y="11741"/>
                  <a:pt x="4022" y="11721"/>
                  <a:pt x="4047" y="11701"/>
                </a:cubicBezTo>
                <a:cubicBezTo>
                  <a:pt x="4083" y="11818"/>
                  <a:pt x="4119" y="11934"/>
                  <a:pt x="4153" y="12049"/>
                </a:cubicBezTo>
                <a:cubicBezTo>
                  <a:pt x="4162" y="12083"/>
                  <a:pt x="4177" y="12099"/>
                  <a:pt x="4204" y="12099"/>
                </a:cubicBezTo>
                <a:cubicBezTo>
                  <a:pt x="4211" y="12099"/>
                  <a:pt x="4218" y="12098"/>
                  <a:pt x="4226" y="12097"/>
                </a:cubicBezTo>
                <a:cubicBezTo>
                  <a:pt x="4349" y="12069"/>
                  <a:pt x="4457" y="12013"/>
                  <a:pt x="4533" y="11908"/>
                </a:cubicBezTo>
                <a:cubicBezTo>
                  <a:pt x="4562" y="11933"/>
                  <a:pt x="4584" y="11945"/>
                  <a:pt x="4603" y="11945"/>
                </a:cubicBezTo>
                <a:cubicBezTo>
                  <a:pt x="4626" y="11945"/>
                  <a:pt x="4646" y="11928"/>
                  <a:pt x="4673" y="11894"/>
                </a:cubicBezTo>
                <a:cubicBezTo>
                  <a:pt x="4739" y="11811"/>
                  <a:pt x="4803" y="11726"/>
                  <a:pt x="4866" y="11647"/>
                </a:cubicBezTo>
                <a:cubicBezTo>
                  <a:pt x="4880" y="11649"/>
                  <a:pt x="4885" y="11649"/>
                  <a:pt x="4888" y="11652"/>
                </a:cubicBezTo>
                <a:cubicBezTo>
                  <a:pt x="4925" y="11695"/>
                  <a:pt x="4946" y="11717"/>
                  <a:pt x="4967" y="11717"/>
                </a:cubicBezTo>
                <a:cubicBezTo>
                  <a:pt x="4988" y="11717"/>
                  <a:pt x="5008" y="11694"/>
                  <a:pt x="5045" y="11649"/>
                </a:cubicBezTo>
                <a:cubicBezTo>
                  <a:pt x="5140" y="11533"/>
                  <a:pt x="5236" y="11417"/>
                  <a:pt x="5328" y="11297"/>
                </a:cubicBezTo>
                <a:cubicBezTo>
                  <a:pt x="5364" y="11248"/>
                  <a:pt x="5387" y="11191"/>
                  <a:pt x="5419" y="11133"/>
                </a:cubicBezTo>
                <a:cubicBezTo>
                  <a:pt x="5444" y="11178"/>
                  <a:pt x="5465" y="11215"/>
                  <a:pt x="5485" y="11253"/>
                </a:cubicBezTo>
                <a:cubicBezTo>
                  <a:pt x="5503" y="11287"/>
                  <a:pt x="5522" y="11305"/>
                  <a:pt x="5543" y="11305"/>
                </a:cubicBezTo>
                <a:cubicBezTo>
                  <a:pt x="5560" y="11305"/>
                  <a:pt x="5578" y="11294"/>
                  <a:pt x="5598" y="11271"/>
                </a:cubicBezTo>
                <a:cubicBezTo>
                  <a:pt x="5671" y="11190"/>
                  <a:pt x="5740" y="11104"/>
                  <a:pt x="5805" y="11015"/>
                </a:cubicBezTo>
                <a:cubicBezTo>
                  <a:pt x="5869" y="10926"/>
                  <a:pt x="5946" y="10852"/>
                  <a:pt x="6038" y="10789"/>
                </a:cubicBezTo>
                <a:cubicBezTo>
                  <a:pt x="6111" y="10739"/>
                  <a:pt x="6176" y="10675"/>
                  <a:pt x="6234" y="10608"/>
                </a:cubicBezTo>
                <a:cubicBezTo>
                  <a:pt x="6279" y="10557"/>
                  <a:pt x="6304" y="10490"/>
                  <a:pt x="6346" y="10438"/>
                </a:cubicBezTo>
                <a:cubicBezTo>
                  <a:pt x="6392" y="10382"/>
                  <a:pt x="6453" y="10339"/>
                  <a:pt x="6500" y="10284"/>
                </a:cubicBezTo>
                <a:cubicBezTo>
                  <a:pt x="6556" y="10217"/>
                  <a:pt x="6598" y="10140"/>
                  <a:pt x="6655" y="10074"/>
                </a:cubicBezTo>
                <a:cubicBezTo>
                  <a:pt x="6749" y="9967"/>
                  <a:pt x="6852" y="9868"/>
                  <a:pt x="6948" y="9764"/>
                </a:cubicBezTo>
                <a:cubicBezTo>
                  <a:pt x="7024" y="9682"/>
                  <a:pt x="7097" y="9599"/>
                  <a:pt x="7173" y="9514"/>
                </a:cubicBezTo>
                <a:cubicBezTo>
                  <a:pt x="7178" y="9517"/>
                  <a:pt x="7184" y="9519"/>
                  <a:pt x="7190" y="9522"/>
                </a:cubicBezTo>
                <a:cubicBezTo>
                  <a:pt x="7158" y="9626"/>
                  <a:pt x="7134" y="9733"/>
                  <a:pt x="7093" y="9832"/>
                </a:cubicBezTo>
                <a:cubicBezTo>
                  <a:pt x="7037" y="9970"/>
                  <a:pt x="6969" y="10104"/>
                  <a:pt x="6901" y="10236"/>
                </a:cubicBezTo>
                <a:cubicBezTo>
                  <a:pt x="6834" y="10367"/>
                  <a:pt x="6764" y="10496"/>
                  <a:pt x="6690" y="10622"/>
                </a:cubicBezTo>
                <a:cubicBezTo>
                  <a:pt x="6604" y="10767"/>
                  <a:pt x="6511" y="10906"/>
                  <a:pt x="6421" y="11049"/>
                </a:cubicBezTo>
                <a:cubicBezTo>
                  <a:pt x="6416" y="11057"/>
                  <a:pt x="6411" y="11067"/>
                  <a:pt x="6407" y="11077"/>
                </a:cubicBezTo>
                <a:cubicBezTo>
                  <a:pt x="6376" y="11149"/>
                  <a:pt x="6383" y="11166"/>
                  <a:pt x="6463" y="11194"/>
                </a:cubicBezTo>
                <a:cubicBezTo>
                  <a:pt x="6466" y="11292"/>
                  <a:pt x="6392" y="11358"/>
                  <a:pt x="6351" y="11437"/>
                </a:cubicBezTo>
                <a:cubicBezTo>
                  <a:pt x="6335" y="11469"/>
                  <a:pt x="6310" y="11497"/>
                  <a:pt x="6291" y="11528"/>
                </a:cubicBezTo>
                <a:cubicBezTo>
                  <a:pt x="6260" y="11576"/>
                  <a:pt x="6249" y="11626"/>
                  <a:pt x="6242" y="11687"/>
                </a:cubicBezTo>
                <a:cubicBezTo>
                  <a:pt x="6232" y="11782"/>
                  <a:pt x="6193" y="11874"/>
                  <a:pt x="6157" y="11965"/>
                </a:cubicBezTo>
                <a:cubicBezTo>
                  <a:pt x="6135" y="12022"/>
                  <a:pt x="6092" y="12069"/>
                  <a:pt x="6069" y="12125"/>
                </a:cubicBezTo>
                <a:cubicBezTo>
                  <a:pt x="6043" y="12188"/>
                  <a:pt x="6061" y="12208"/>
                  <a:pt x="6129" y="12217"/>
                </a:cubicBezTo>
                <a:cubicBezTo>
                  <a:pt x="6159" y="12220"/>
                  <a:pt x="6187" y="12227"/>
                  <a:pt x="6227" y="12235"/>
                </a:cubicBezTo>
                <a:cubicBezTo>
                  <a:pt x="6196" y="12292"/>
                  <a:pt x="6175" y="12343"/>
                  <a:pt x="6145" y="12389"/>
                </a:cubicBezTo>
                <a:cubicBezTo>
                  <a:pt x="6083" y="12486"/>
                  <a:pt x="6021" y="12582"/>
                  <a:pt x="5955" y="12677"/>
                </a:cubicBezTo>
                <a:cubicBezTo>
                  <a:pt x="5920" y="12727"/>
                  <a:pt x="5877" y="12773"/>
                  <a:pt x="5841" y="12822"/>
                </a:cubicBezTo>
                <a:cubicBezTo>
                  <a:pt x="5812" y="12862"/>
                  <a:pt x="5779" y="12904"/>
                  <a:pt x="5841" y="12949"/>
                </a:cubicBezTo>
                <a:cubicBezTo>
                  <a:pt x="5850" y="12955"/>
                  <a:pt x="5845" y="12991"/>
                  <a:pt x="5837" y="13010"/>
                </a:cubicBezTo>
                <a:cubicBezTo>
                  <a:pt x="5795" y="13125"/>
                  <a:pt x="5749" y="13239"/>
                  <a:pt x="5704" y="13355"/>
                </a:cubicBezTo>
                <a:cubicBezTo>
                  <a:pt x="5696" y="13377"/>
                  <a:pt x="5691" y="13400"/>
                  <a:pt x="5691" y="13423"/>
                </a:cubicBezTo>
                <a:cubicBezTo>
                  <a:pt x="5691" y="13503"/>
                  <a:pt x="5713" y="13583"/>
                  <a:pt x="5813" y="13583"/>
                </a:cubicBezTo>
                <a:cubicBezTo>
                  <a:pt x="5823" y="13583"/>
                  <a:pt x="5834" y="13582"/>
                  <a:pt x="5845" y="13580"/>
                </a:cubicBezTo>
                <a:cubicBezTo>
                  <a:pt x="5862" y="13577"/>
                  <a:pt x="5878" y="13578"/>
                  <a:pt x="5899" y="13577"/>
                </a:cubicBezTo>
                <a:lnTo>
                  <a:pt x="5899" y="13577"/>
                </a:lnTo>
                <a:cubicBezTo>
                  <a:pt x="5897" y="13604"/>
                  <a:pt x="5892" y="13627"/>
                  <a:pt x="5890" y="13649"/>
                </a:cubicBezTo>
                <a:cubicBezTo>
                  <a:pt x="5883" y="13735"/>
                  <a:pt x="5863" y="13815"/>
                  <a:pt x="5876" y="13905"/>
                </a:cubicBezTo>
                <a:cubicBezTo>
                  <a:pt x="5888" y="13994"/>
                  <a:pt x="5845" y="14092"/>
                  <a:pt x="5825" y="14185"/>
                </a:cubicBezTo>
                <a:cubicBezTo>
                  <a:pt x="5820" y="14206"/>
                  <a:pt x="5810" y="14226"/>
                  <a:pt x="5806" y="14247"/>
                </a:cubicBezTo>
                <a:cubicBezTo>
                  <a:pt x="5794" y="14314"/>
                  <a:pt x="5804" y="14329"/>
                  <a:pt x="5876" y="14344"/>
                </a:cubicBezTo>
                <a:lnTo>
                  <a:pt x="5830" y="14591"/>
                </a:lnTo>
                <a:cubicBezTo>
                  <a:pt x="5816" y="14659"/>
                  <a:pt x="5792" y="14729"/>
                  <a:pt x="5792" y="14796"/>
                </a:cubicBezTo>
                <a:cubicBezTo>
                  <a:pt x="5792" y="14872"/>
                  <a:pt x="5806" y="14906"/>
                  <a:pt x="5848" y="14906"/>
                </a:cubicBezTo>
                <a:cubicBezTo>
                  <a:pt x="5865" y="14906"/>
                  <a:pt x="5886" y="14900"/>
                  <a:pt x="5913" y="14889"/>
                </a:cubicBezTo>
                <a:cubicBezTo>
                  <a:pt x="6017" y="14847"/>
                  <a:pt x="6120" y="14801"/>
                  <a:pt x="6223" y="14755"/>
                </a:cubicBezTo>
                <a:cubicBezTo>
                  <a:pt x="6252" y="14744"/>
                  <a:pt x="6280" y="14731"/>
                  <a:pt x="6309" y="14718"/>
                </a:cubicBezTo>
                <a:cubicBezTo>
                  <a:pt x="6338" y="14782"/>
                  <a:pt x="6354" y="14810"/>
                  <a:pt x="6384" y="14810"/>
                </a:cubicBezTo>
                <a:cubicBezTo>
                  <a:pt x="6405" y="14810"/>
                  <a:pt x="6431" y="14797"/>
                  <a:pt x="6473" y="14775"/>
                </a:cubicBezTo>
                <a:cubicBezTo>
                  <a:pt x="6598" y="14707"/>
                  <a:pt x="6721" y="14635"/>
                  <a:pt x="6845" y="14565"/>
                </a:cubicBezTo>
                <a:cubicBezTo>
                  <a:pt x="6860" y="14558"/>
                  <a:pt x="6875" y="14550"/>
                  <a:pt x="6892" y="14542"/>
                </a:cubicBezTo>
                <a:lnTo>
                  <a:pt x="6892" y="14542"/>
                </a:lnTo>
                <a:cubicBezTo>
                  <a:pt x="6871" y="14715"/>
                  <a:pt x="6854" y="14884"/>
                  <a:pt x="6830" y="15053"/>
                </a:cubicBezTo>
                <a:cubicBezTo>
                  <a:pt x="6820" y="15127"/>
                  <a:pt x="6802" y="15202"/>
                  <a:pt x="6782" y="15275"/>
                </a:cubicBezTo>
                <a:cubicBezTo>
                  <a:pt x="6757" y="15363"/>
                  <a:pt x="6725" y="15450"/>
                  <a:pt x="6699" y="15537"/>
                </a:cubicBezTo>
                <a:cubicBezTo>
                  <a:pt x="6690" y="15564"/>
                  <a:pt x="6689" y="15593"/>
                  <a:pt x="6687" y="15620"/>
                </a:cubicBezTo>
                <a:cubicBezTo>
                  <a:pt x="6685" y="15670"/>
                  <a:pt x="6699" y="15706"/>
                  <a:pt x="6752" y="15706"/>
                </a:cubicBezTo>
                <a:cubicBezTo>
                  <a:pt x="6757" y="15706"/>
                  <a:pt x="6762" y="15706"/>
                  <a:pt x="6767" y="15705"/>
                </a:cubicBezTo>
                <a:cubicBezTo>
                  <a:pt x="6771" y="15704"/>
                  <a:pt x="6774" y="15704"/>
                  <a:pt x="6778" y="15704"/>
                </a:cubicBezTo>
                <a:cubicBezTo>
                  <a:pt x="6794" y="15704"/>
                  <a:pt x="6809" y="15709"/>
                  <a:pt x="6830" y="15712"/>
                </a:cubicBezTo>
                <a:cubicBezTo>
                  <a:pt x="6829" y="15738"/>
                  <a:pt x="6829" y="15762"/>
                  <a:pt x="6826" y="15783"/>
                </a:cubicBezTo>
                <a:cubicBezTo>
                  <a:pt x="6804" y="15939"/>
                  <a:pt x="6783" y="16096"/>
                  <a:pt x="6761" y="16251"/>
                </a:cubicBezTo>
                <a:cubicBezTo>
                  <a:pt x="6758" y="16272"/>
                  <a:pt x="6754" y="16292"/>
                  <a:pt x="6753" y="16314"/>
                </a:cubicBezTo>
                <a:cubicBezTo>
                  <a:pt x="6749" y="16402"/>
                  <a:pt x="6758" y="16413"/>
                  <a:pt x="6845" y="16428"/>
                </a:cubicBezTo>
                <a:cubicBezTo>
                  <a:pt x="6854" y="16544"/>
                  <a:pt x="6859" y="16660"/>
                  <a:pt x="6870" y="16776"/>
                </a:cubicBezTo>
                <a:cubicBezTo>
                  <a:pt x="6875" y="16830"/>
                  <a:pt x="6891" y="16884"/>
                  <a:pt x="6908" y="16937"/>
                </a:cubicBezTo>
                <a:cubicBezTo>
                  <a:pt x="6922" y="16975"/>
                  <a:pt x="6945" y="16992"/>
                  <a:pt x="6976" y="16992"/>
                </a:cubicBezTo>
                <a:cubicBezTo>
                  <a:pt x="6990" y="16992"/>
                  <a:pt x="7005" y="16989"/>
                  <a:pt x="7021" y="16983"/>
                </a:cubicBezTo>
                <a:cubicBezTo>
                  <a:pt x="7225" y="16907"/>
                  <a:pt x="7428" y="16833"/>
                  <a:pt x="7631" y="16758"/>
                </a:cubicBezTo>
                <a:cubicBezTo>
                  <a:pt x="7643" y="16754"/>
                  <a:pt x="7656" y="16752"/>
                  <a:pt x="7664" y="16750"/>
                </a:cubicBezTo>
                <a:cubicBezTo>
                  <a:pt x="7677" y="16902"/>
                  <a:pt x="7687" y="17050"/>
                  <a:pt x="7700" y="17197"/>
                </a:cubicBezTo>
                <a:cubicBezTo>
                  <a:pt x="7703" y="17217"/>
                  <a:pt x="7729" y="17236"/>
                  <a:pt x="7744" y="17255"/>
                </a:cubicBezTo>
                <a:cubicBezTo>
                  <a:pt x="7755" y="17271"/>
                  <a:pt x="7772" y="17285"/>
                  <a:pt x="7775" y="17302"/>
                </a:cubicBezTo>
                <a:cubicBezTo>
                  <a:pt x="7788" y="17378"/>
                  <a:pt x="7795" y="17454"/>
                  <a:pt x="7806" y="17529"/>
                </a:cubicBezTo>
                <a:cubicBezTo>
                  <a:pt x="7813" y="17569"/>
                  <a:pt x="7818" y="17610"/>
                  <a:pt x="7831" y="17648"/>
                </a:cubicBezTo>
                <a:cubicBezTo>
                  <a:pt x="7858" y="17729"/>
                  <a:pt x="7883" y="17757"/>
                  <a:pt x="7952" y="17757"/>
                </a:cubicBezTo>
                <a:cubicBezTo>
                  <a:pt x="7969" y="17757"/>
                  <a:pt x="7989" y="17756"/>
                  <a:pt x="8012" y="17752"/>
                </a:cubicBezTo>
                <a:lnTo>
                  <a:pt x="8012" y="17752"/>
                </a:lnTo>
                <a:cubicBezTo>
                  <a:pt x="8012" y="17884"/>
                  <a:pt x="8019" y="18016"/>
                  <a:pt x="8011" y="18145"/>
                </a:cubicBezTo>
                <a:cubicBezTo>
                  <a:pt x="7998" y="18342"/>
                  <a:pt x="7971" y="18540"/>
                  <a:pt x="7954" y="18736"/>
                </a:cubicBezTo>
                <a:cubicBezTo>
                  <a:pt x="7946" y="18820"/>
                  <a:pt x="7945" y="18907"/>
                  <a:pt x="7950" y="18992"/>
                </a:cubicBezTo>
                <a:cubicBezTo>
                  <a:pt x="7952" y="19035"/>
                  <a:pt x="7968" y="19080"/>
                  <a:pt x="7988" y="19118"/>
                </a:cubicBezTo>
                <a:cubicBezTo>
                  <a:pt x="7998" y="19136"/>
                  <a:pt x="8011" y="19145"/>
                  <a:pt x="8024" y="19145"/>
                </a:cubicBezTo>
                <a:cubicBezTo>
                  <a:pt x="8038" y="19145"/>
                  <a:pt x="8052" y="19134"/>
                  <a:pt x="8060" y="19113"/>
                </a:cubicBezTo>
                <a:cubicBezTo>
                  <a:pt x="8091" y="19033"/>
                  <a:pt x="8161" y="18975"/>
                  <a:pt x="8171" y="18882"/>
                </a:cubicBezTo>
                <a:cubicBezTo>
                  <a:pt x="8174" y="18841"/>
                  <a:pt x="8215" y="18804"/>
                  <a:pt x="8237" y="18764"/>
                </a:cubicBezTo>
                <a:cubicBezTo>
                  <a:pt x="8367" y="18532"/>
                  <a:pt x="8493" y="18299"/>
                  <a:pt x="8626" y="18069"/>
                </a:cubicBezTo>
                <a:cubicBezTo>
                  <a:pt x="8664" y="18006"/>
                  <a:pt x="8721" y="17951"/>
                  <a:pt x="8775" y="17886"/>
                </a:cubicBezTo>
                <a:cubicBezTo>
                  <a:pt x="8791" y="17905"/>
                  <a:pt x="8811" y="17922"/>
                  <a:pt x="8824" y="17943"/>
                </a:cubicBezTo>
                <a:cubicBezTo>
                  <a:pt x="8843" y="17972"/>
                  <a:pt x="8864" y="17985"/>
                  <a:pt x="8887" y="17985"/>
                </a:cubicBezTo>
                <a:cubicBezTo>
                  <a:pt x="8905" y="17985"/>
                  <a:pt x="8924" y="17977"/>
                  <a:pt x="8943" y="17963"/>
                </a:cubicBezTo>
                <a:cubicBezTo>
                  <a:pt x="8979" y="17938"/>
                  <a:pt x="9020" y="17913"/>
                  <a:pt x="9045" y="17878"/>
                </a:cubicBezTo>
                <a:cubicBezTo>
                  <a:pt x="9151" y="17724"/>
                  <a:pt x="9264" y="17572"/>
                  <a:pt x="9326" y="17389"/>
                </a:cubicBezTo>
                <a:cubicBezTo>
                  <a:pt x="9352" y="17315"/>
                  <a:pt x="9402" y="17249"/>
                  <a:pt x="9442" y="17177"/>
                </a:cubicBezTo>
                <a:cubicBezTo>
                  <a:pt x="9529" y="17259"/>
                  <a:pt x="9619" y="17341"/>
                  <a:pt x="9709" y="17425"/>
                </a:cubicBezTo>
                <a:cubicBezTo>
                  <a:pt x="9729" y="17445"/>
                  <a:pt x="9747" y="17455"/>
                  <a:pt x="9767" y="17455"/>
                </a:cubicBezTo>
                <a:cubicBezTo>
                  <a:pt x="9783" y="17455"/>
                  <a:pt x="9800" y="17448"/>
                  <a:pt x="9820" y="17435"/>
                </a:cubicBezTo>
                <a:cubicBezTo>
                  <a:pt x="9901" y="17378"/>
                  <a:pt x="9943" y="17297"/>
                  <a:pt x="9979" y="17210"/>
                </a:cubicBezTo>
                <a:cubicBezTo>
                  <a:pt x="10017" y="17122"/>
                  <a:pt x="10054" y="17032"/>
                  <a:pt x="10089" y="16942"/>
                </a:cubicBezTo>
                <a:cubicBezTo>
                  <a:pt x="10103" y="16907"/>
                  <a:pt x="10111" y="16870"/>
                  <a:pt x="10123" y="16827"/>
                </a:cubicBezTo>
                <a:cubicBezTo>
                  <a:pt x="10139" y="16832"/>
                  <a:pt x="10157" y="16834"/>
                  <a:pt x="10175" y="16838"/>
                </a:cubicBezTo>
                <a:cubicBezTo>
                  <a:pt x="10196" y="16843"/>
                  <a:pt x="10213" y="16846"/>
                  <a:pt x="10227" y="16846"/>
                </a:cubicBezTo>
                <a:cubicBezTo>
                  <a:pt x="10262" y="16846"/>
                  <a:pt x="10276" y="16827"/>
                  <a:pt x="10292" y="16775"/>
                </a:cubicBezTo>
                <a:cubicBezTo>
                  <a:pt x="10329" y="16657"/>
                  <a:pt x="10384" y="16550"/>
                  <a:pt x="10463" y="16453"/>
                </a:cubicBezTo>
                <a:cubicBezTo>
                  <a:pt x="10486" y="16427"/>
                  <a:pt x="10487" y="16384"/>
                  <a:pt x="10497" y="16349"/>
                </a:cubicBezTo>
                <a:cubicBezTo>
                  <a:pt x="10542" y="16374"/>
                  <a:pt x="10589" y="16402"/>
                  <a:pt x="10638" y="16426"/>
                </a:cubicBezTo>
                <a:cubicBezTo>
                  <a:pt x="10652" y="16433"/>
                  <a:pt x="10666" y="16437"/>
                  <a:pt x="10678" y="16437"/>
                </a:cubicBezTo>
                <a:cubicBezTo>
                  <a:pt x="10702" y="16437"/>
                  <a:pt x="10723" y="16425"/>
                  <a:pt x="10739" y="16402"/>
                </a:cubicBezTo>
                <a:cubicBezTo>
                  <a:pt x="10764" y="16363"/>
                  <a:pt x="10787" y="16322"/>
                  <a:pt x="10806" y="16279"/>
                </a:cubicBezTo>
                <a:cubicBezTo>
                  <a:pt x="10844" y="16185"/>
                  <a:pt x="10880" y="16091"/>
                  <a:pt x="10918" y="15995"/>
                </a:cubicBezTo>
                <a:cubicBezTo>
                  <a:pt x="10920" y="15989"/>
                  <a:pt x="10924" y="15984"/>
                  <a:pt x="10924" y="15978"/>
                </a:cubicBezTo>
                <a:cubicBezTo>
                  <a:pt x="10926" y="15908"/>
                  <a:pt x="10935" y="15846"/>
                  <a:pt x="11002" y="15800"/>
                </a:cubicBezTo>
                <a:cubicBezTo>
                  <a:pt x="11024" y="15784"/>
                  <a:pt x="11016" y="15728"/>
                  <a:pt x="11023" y="15691"/>
                </a:cubicBezTo>
                <a:cubicBezTo>
                  <a:pt x="11031" y="15645"/>
                  <a:pt x="11037" y="15599"/>
                  <a:pt x="11046" y="15545"/>
                </a:cubicBezTo>
                <a:cubicBezTo>
                  <a:pt x="11159" y="15645"/>
                  <a:pt x="11259" y="15737"/>
                  <a:pt x="11365" y="15821"/>
                </a:cubicBezTo>
                <a:cubicBezTo>
                  <a:pt x="11370" y="15825"/>
                  <a:pt x="11376" y="15827"/>
                  <a:pt x="11384" y="15827"/>
                </a:cubicBezTo>
                <a:cubicBezTo>
                  <a:pt x="11402" y="15827"/>
                  <a:pt x="11425" y="15819"/>
                  <a:pt x="11442" y="15818"/>
                </a:cubicBezTo>
                <a:cubicBezTo>
                  <a:pt x="11568" y="15885"/>
                  <a:pt x="11696" y="15955"/>
                  <a:pt x="11825" y="16022"/>
                </a:cubicBezTo>
                <a:cubicBezTo>
                  <a:pt x="11829" y="16024"/>
                  <a:pt x="11834" y="16025"/>
                  <a:pt x="11839" y="16025"/>
                </a:cubicBezTo>
                <a:cubicBezTo>
                  <a:pt x="11852" y="16025"/>
                  <a:pt x="11868" y="16019"/>
                  <a:pt x="11878" y="16014"/>
                </a:cubicBezTo>
                <a:cubicBezTo>
                  <a:pt x="11936" y="15975"/>
                  <a:pt x="11974" y="15924"/>
                  <a:pt x="11990" y="15851"/>
                </a:cubicBezTo>
                <a:cubicBezTo>
                  <a:pt x="12004" y="15780"/>
                  <a:pt x="12032" y="15712"/>
                  <a:pt x="12055" y="15643"/>
                </a:cubicBezTo>
                <a:cubicBezTo>
                  <a:pt x="12065" y="15607"/>
                  <a:pt x="12073" y="15569"/>
                  <a:pt x="12082" y="15533"/>
                </a:cubicBezTo>
                <a:cubicBezTo>
                  <a:pt x="12100" y="15539"/>
                  <a:pt x="12115" y="15542"/>
                  <a:pt x="12128" y="15542"/>
                </a:cubicBezTo>
                <a:cubicBezTo>
                  <a:pt x="12161" y="15542"/>
                  <a:pt x="12179" y="15520"/>
                  <a:pt x="12186" y="15464"/>
                </a:cubicBezTo>
                <a:cubicBezTo>
                  <a:pt x="12209" y="15316"/>
                  <a:pt x="12221" y="15168"/>
                  <a:pt x="12238" y="15024"/>
                </a:cubicBezTo>
                <a:cubicBezTo>
                  <a:pt x="12278" y="15043"/>
                  <a:pt x="12330" y="15068"/>
                  <a:pt x="12384" y="15093"/>
                </a:cubicBezTo>
                <a:cubicBezTo>
                  <a:pt x="12402" y="15101"/>
                  <a:pt x="12419" y="15106"/>
                  <a:pt x="12434" y="15106"/>
                </a:cubicBezTo>
                <a:cubicBezTo>
                  <a:pt x="12465" y="15106"/>
                  <a:pt x="12488" y="15087"/>
                  <a:pt x="12500" y="15049"/>
                </a:cubicBezTo>
                <a:cubicBezTo>
                  <a:pt x="12529" y="14965"/>
                  <a:pt x="12555" y="14879"/>
                  <a:pt x="12564" y="14791"/>
                </a:cubicBezTo>
                <a:cubicBezTo>
                  <a:pt x="12576" y="14666"/>
                  <a:pt x="12574" y="14538"/>
                  <a:pt x="12574" y="14411"/>
                </a:cubicBezTo>
                <a:cubicBezTo>
                  <a:pt x="12574" y="14369"/>
                  <a:pt x="12564" y="14328"/>
                  <a:pt x="12559" y="14285"/>
                </a:cubicBezTo>
                <a:cubicBezTo>
                  <a:pt x="12627" y="14250"/>
                  <a:pt x="12633" y="14234"/>
                  <a:pt x="12598" y="14112"/>
                </a:cubicBezTo>
                <a:cubicBezTo>
                  <a:pt x="12574" y="14026"/>
                  <a:pt x="12540" y="13941"/>
                  <a:pt x="12519" y="13854"/>
                </a:cubicBezTo>
                <a:cubicBezTo>
                  <a:pt x="12499" y="13777"/>
                  <a:pt x="12489" y="13696"/>
                  <a:pt x="12474" y="13616"/>
                </a:cubicBezTo>
                <a:lnTo>
                  <a:pt x="12474" y="13616"/>
                </a:lnTo>
                <a:cubicBezTo>
                  <a:pt x="12536" y="13633"/>
                  <a:pt x="12597" y="13650"/>
                  <a:pt x="12656" y="13669"/>
                </a:cubicBezTo>
                <a:cubicBezTo>
                  <a:pt x="12668" y="13672"/>
                  <a:pt x="12678" y="13674"/>
                  <a:pt x="12688" y="13674"/>
                </a:cubicBezTo>
                <a:cubicBezTo>
                  <a:pt x="12721" y="13674"/>
                  <a:pt x="12742" y="13653"/>
                  <a:pt x="12745" y="13614"/>
                </a:cubicBezTo>
                <a:cubicBezTo>
                  <a:pt x="12751" y="13521"/>
                  <a:pt x="12751" y="13426"/>
                  <a:pt x="12751" y="13330"/>
                </a:cubicBezTo>
                <a:cubicBezTo>
                  <a:pt x="12751" y="13274"/>
                  <a:pt x="12752" y="13217"/>
                  <a:pt x="12744" y="13162"/>
                </a:cubicBezTo>
                <a:cubicBezTo>
                  <a:pt x="12719" y="13018"/>
                  <a:pt x="12690" y="12876"/>
                  <a:pt x="12664" y="12729"/>
                </a:cubicBezTo>
                <a:lnTo>
                  <a:pt x="12664" y="12729"/>
                </a:lnTo>
                <a:cubicBezTo>
                  <a:pt x="12668" y="12731"/>
                  <a:pt x="12680" y="12737"/>
                  <a:pt x="12690" y="12737"/>
                </a:cubicBezTo>
                <a:cubicBezTo>
                  <a:pt x="12691" y="12737"/>
                  <a:pt x="12692" y="12737"/>
                  <a:pt x="12693" y="12737"/>
                </a:cubicBezTo>
                <a:cubicBezTo>
                  <a:pt x="12711" y="12734"/>
                  <a:pt x="12737" y="12731"/>
                  <a:pt x="12747" y="12718"/>
                </a:cubicBezTo>
                <a:cubicBezTo>
                  <a:pt x="12761" y="12701"/>
                  <a:pt x="12771" y="12672"/>
                  <a:pt x="12768" y="12650"/>
                </a:cubicBezTo>
                <a:cubicBezTo>
                  <a:pt x="12766" y="12626"/>
                  <a:pt x="12749" y="12603"/>
                  <a:pt x="12737" y="12579"/>
                </a:cubicBezTo>
                <a:cubicBezTo>
                  <a:pt x="12680" y="12467"/>
                  <a:pt x="12669" y="12348"/>
                  <a:pt x="12664" y="12224"/>
                </a:cubicBezTo>
                <a:cubicBezTo>
                  <a:pt x="12656" y="12080"/>
                  <a:pt x="12632" y="11936"/>
                  <a:pt x="12623" y="11792"/>
                </a:cubicBezTo>
                <a:cubicBezTo>
                  <a:pt x="12621" y="11752"/>
                  <a:pt x="12637" y="11716"/>
                  <a:pt x="12580" y="11716"/>
                </a:cubicBezTo>
                <a:cubicBezTo>
                  <a:pt x="12578" y="11716"/>
                  <a:pt x="12577" y="11716"/>
                  <a:pt x="12575" y="11716"/>
                </a:cubicBezTo>
                <a:cubicBezTo>
                  <a:pt x="12616" y="11661"/>
                  <a:pt x="12612" y="11593"/>
                  <a:pt x="12570" y="11540"/>
                </a:cubicBezTo>
                <a:cubicBezTo>
                  <a:pt x="12560" y="11528"/>
                  <a:pt x="12559" y="11504"/>
                  <a:pt x="12555" y="11487"/>
                </a:cubicBezTo>
                <a:cubicBezTo>
                  <a:pt x="12544" y="11428"/>
                  <a:pt x="12536" y="11370"/>
                  <a:pt x="12524" y="11314"/>
                </a:cubicBezTo>
                <a:cubicBezTo>
                  <a:pt x="12513" y="11266"/>
                  <a:pt x="12497" y="11219"/>
                  <a:pt x="12480" y="11175"/>
                </a:cubicBezTo>
                <a:cubicBezTo>
                  <a:pt x="12473" y="11143"/>
                  <a:pt x="12477" y="11106"/>
                  <a:pt x="12461" y="11080"/>
                </a:cubicBezTo>
                <a:cubicBezTo>
                  <a:pt x="12442" y="11051"/>
                  <a:pt x="12524" y="11004"/>
                  <a:pt x="12461" y="11001"/>
                </a:cubicBezTo>
                <a:cubicBezTo>
                  <a:pt x="12453" y="10967"/>
                  <a:pt x="12436" y="10934"/>
                  <a:pt x="12446" y="10921"/>
                </a:cubicBezTo>
                <a:cubicBezTo>
                  <a:pt x="12478" y="10872"/>
                  <a:pt x="12446" y="10829"/>
                  <a:pt x="12448" y="10785"/>
                </a:cubicBezTo>
                <a:cubicBezTo>
                  <a:pt x="12454" y="10664"/>
                  <a:pt x="12469" y="10545"/>
                  <a:pt x="12483" y="10424"/>
                </a:cubicBezTo>
                <a:cubicBezTo>
                  <a:pt x="12485" y="10402"/>
                  <a:pt x="12490" y="10380"/>
                  <a:pt x="12508" y="10356"/>
                </a:cubicBezTo>
                <a:cubicBezTo>
                  <a:pt x="12544" y="10434"/>
                  <a:pt x="12580" y="10511"/>
                  <a:pt x="12615" y="10589"/>
                </a:cubicBezTo>
                <a:cubicBezTo>
                  <a:pt x="12667" y="10705"/>
                  <a:pt x="12716" y="10819"/>
                  <a:pt x="12768" y="10933"/>
                </a:cubicBezTo>
                <a:cubicBezTo>
                  <a:pt x="12804" y="11014"/>
                  <a:pt x="12834" y="11099"/>
                  <a:pt x="12878" y="11178"/>
                </a:cubicBezTo>
                <a:cubicBezTo>
                  <a:pt x="12961" y="11332"/>
                  <a:pt x="13058" y="11481"/>
                  <a:pt x="13138" y="11638"/>
                </a:cubicBezTo>
                <a:cubicBezTo>
                  <a:pt x="13202" y="11760"/>
                  <a:pt x="13250" y="11890"/>
                  <a:pt x="13306" y="12017"/>
                </a:cubicBezTo>
                <a:cubicBezTo>
                  <a:pt x="13320" y="12052"/>
                  <a:pt x="13333" y="12088"/>
                  <a:pt x="13354" y="12120"/>
                </a:cubicBezTo>
                <a:cubicBezTo>
                  <a:pt x="13364" y="12136"/>
                  <a:pt x="13389" y="12142"/>
                  <a:pt x="13413" y="12146"/>
                </a:cubicBezTo>
                <a:cubicBezTo>
                  <a:pt x="13467" y="12279"/>
                  <a:pt x="13557" y="12390"/>
                  <a:pt x="13652" y="12500"/>
                </a:cubicBezTo>
                <a:cubicBezTo>
                  <a:pt x="13688" y="12541"/>
                  <a:pt x="13713" y="12593"/>
                  <a:pt x="13743" y="12639"/>
                </a:cubicBezTo>
                <a:cubicBezTo>
                  <a:pt x="13750" y="12651"/>
                  <a:pt x="13754" y="12666"/>
                  <a:pt x="13763" y="12678"/>
                </a:cubicBezTo>
                <a:cubicBezTo>
                  <a:pt x="13793" y="12731"/>
                  <a:pt x="13819" y="12757"/>
                  <a:pt x="13847" y="12757"/>
                </a:cubicBezTo>
                <a:cubicBezTo>
                  <a:pt x="13872" y="12757"/>
                  <a:pt x="13898" y="12737"/>
                  <a:pt x="13929" y="12697"/>
                </a:cubicBezTo>
                <a:cubicBezTo>
                  <a:pt x="13937" y="12686"/>
                  <a:pt x="13945" y="12676"/>
                  <a:pt x="13948" y="12672"/>
                </a:cubicBezTo>
                <a:cubicBezTo>
                  <a:pt x="14040" y="12796"/>
                  <a:pt x="14138" y="12918"/>
                  <a:pt x="14220" y="13047"/>
                </a:cubicBezTo>
                <a:cubicBezTo>
                  <a:pt x="14279" y="13141"/>
                  <a:pt x="14319" y="13249"/>
                  <a:pt x="14366" y="13351"/>
                </a:cubicBezTo>
                <a:cubicBezTo>
                  <a:pt x="14377" y="13372"/>
                  <a:pt x="14383" y="13395"/>
                  <a:pt x="14395" y="13416"/>
                </a:cubicBezTo>
                <a:cubicBezTo>
                  <a:pt x="14426" y="13471"/>
                  <a:pt x="14447" y="13496"/>
                  <a:pt x="14476" y="13496"/>
                </a:cubicBezTo>
                <a:cubicBezTo>
                  <a:pt x="14497" y="13496"/>
                  <a:pt x="14522" y="13483"/>
                  <a:pt x="14560" y="13459"/>
                </a:cubicBezTo>
                <a:cubicBezTo>
                  <a:pt x="14629" y="13602"/>
                  <a:pt x="14752" y="13691"/>
                  <a:pt x="14875" y="13782"/>
                </a:cubicBezTo>
                <a:cubicBezTo>
                  <a:pt x="14911" y="13808"/>
                  <a:pt x="14942" y="13820"/>
                  <a:pt x="14971" y="13820"/>
                </a:cubicBezTo>
                <a:cubicBezTo>
                  <a:pt x="15013" y="13820"/>
                  <a:pt x="15049" y="13795"/>
                  <a:pt x="15086" y="13745"/>
                </a:cubicBezTo>
                <a:cubicBezTo>
                  <a:pt x="15122" y="13697"/>
                  <a:pt x="15159" y="13650"/>
                  <a:pt x="15191" y="13601"/>
                </a:cubicBezTo>
                <a:cubicBezTo>
                  <a:pt x="15216" y="13560"/>
                  <a:pt x="15235" y="13514"/>
                  <a:pt x="15255" y="13472"/>
                </a:cubicBezTo>
                <a:cubicBezTo>
                  <a:pt x="15340" y="13627"/>
                  <a:pt x="15496" y="13719"/>
                  <a:pt x="15621" y="13843"/>
                </a:cubicBezTo>
                <a:cubicBezTo>
                  <a:pt x="15710" y="13932"/>
                  <a:pt x="15793" y="14030"/>
                  <a:pt x="15879" y="14124"/>
                </a:cubicBezTo>
                <a:cubicBezTo>
                  <a:pt x="15934" y="14184"/>
                  <a:pt x="15967" y="14215"/>
                  <a:pt x="15999" y="14215"/>
                </a:cubicBezTo>
                <a:cubicBezTo>
                  <a:pt x="16031" y="14215"/>
                  <a:pt x="16062" y="14182"/>
                  <a:pt x="16114" y="14115"/>
                </a:cubicBezTo>
                <a:cubicBezTo>
                  <a:pt x="16201" y="14199"/>
                  <a:pt x="16288" y="14280"/>
                  <a:pt x="16373" y="14364"/>
                </a:cubicBezTo>
                <a:cubicBezTo>
                  <a:pt x="16411" y="14402"/>
                  <a:pt x="16431" y="14420"/>
                  <a:pt x="16450" y="14420"/>
                </a:cubicBezTo>
                <a:cubicBezTo>
                  <a:pt x="16466" y="14420"/>
                  <a:pt x="16481" y="14407"/>
                  <a:pt x="16507" y="14384"/>
                </a:cubicBezTo>
                <a:cubicBezTo>
                  <a:pt x="16621" y="14468"/>
                  <a:pt x="16729" y="14558"/>
                  <a:pt x="16846" y="14633"/>
                </a:cubicBezTo>
                <a:cubicBezTo>
                  <a:pt x="16869" y="14648"/>
                  <a:pt x="16887" y="14655"/>
                  <a:pt x="16902" y="14655"/>
                </a:cubicBezTo>
                <a:cubicBezTo>
                  <a:pt x="16932" y="14655"/>
                  <a:pt x="16953" y="14629"/>
                  <a:pt x="16979" y="14579"/>
                </a:cubicBezTo>
                <a:cubicBezTo>
                  <a:pt x="17012" y="14514"/>
                  <a:pt x="17051" y="14452"/>
                  <a:pt x="17089" y="14385"/>
                </a:cubicBezTo>
                <a:cubicBezTo>
                  <a:pt x="17215" y="14496"/>
                  <a:pt x="17346" y="14610"/>
                  <a:pt x="17480" y="14728"/>
                </a:cubicBezTo>
                <a:cubicBezTo>
                  <a:pt x="17490" y="14713"/>
                  <a:pt x="17503" y="14699"/>
                  <a:pt x="17508" y="14692"/>
                </a:cubicBezTo>
                <a:cubicBezTo>
                  <a:pt x="17657" y="14764"/>
                  <a:pt x="17760" y="14910"/>
                  <a:pt x="17936" y="14933"/>
                </a:cubicBezTo>
                <a:cubicBezTo>
                  <a:pt x="17952" y="14935"/>
                  <a:pt x="17963" y="14937"/>
                  <a:pt x="17972" y="14937"/>
                </a:cubicBezTo>
                <a:cubicBezTo>
                  <a:pt x="17994" y="14937"/>
                  <a:pt x="17998" y="14927"/>
                  <a:pt x="18009" y="14890"/>
                </a:cubicBezTo>
                <a:cubicBezTo>
                  <a:pt x="18159" y="14997"/>
                  <a:pt x="18312" y="15104"/>
                  <a:pt x="18462" y="15213"/>
                </a:cubicBezTo>
                <a:cubicBezTo>
                  <a:pt x="18549" y="15276"/>
                  <a:pt x="18630" y="15346"/>
                  <a:pt x="18718" y="15407"/>
                </a:cubicBezTo>
                <a:cubicBezTo>
                  <a:pt x="18751" y="15429"/>
                  <a:pt x="18797" y="15434"/>
                  <a:pt x="18837" y="15449"/>
                </a:cubicBezTo>
                <a:cubicBezTo>
                  <a:pt x="18840" y="15412"/>
                  <a:pt x="18856" y="15369"/>
                  <a:pt x="18843" y="15337"/>
                </a:cubicBezTo>
                <a:cubicBezTo>
                  <a:pt x="18802" y="15222"/>
                  <a:pt x="18755" y="15108"/>
                  <a:pt x="18703" y="14997"/>
                </a:cubicBezTo>
                <a:cubicBezTo>
                  <a:pt x="18652" y="14884"/>
                  <a:pt x="18593" y="14775"/>
                  <a:pt x="18537" y="14663"/>
                </a:cubicBezTo>
                <a:lnTo>
                  <a:pt x="18555" y="14663"/>
                </a:lnTo>
                <a:cubicBezTo>
                  <a:pt x="18562" y="14641"/>
                  <a:pt x="18579" y="14615"/>
                  <a:pt x="18573" y="14599"/>
                </a:cubicBezTo>
                <a:cubicBezTo>
                  <a:pt x="18529" y="14488"/>
                  <a:pt x="18478" y="14381"/>
                  <a:pt x="18436" y="14272"/>
                </a:cubicBezTo>
                <a:cubicBezTo>
                  <a:pt x="18421" y="14237"/>
                  <a:pt x="18431" y="14195"/>
                  <a:pt x="18418" y="14160"/>
                </a:cubicBezTo>
                <a:cubicBezTo>
                  <a:pt x="18393" y="14091"/>
                  <a:pt x="18358" y="14025"/>
                  <a:pt x="18326" y="13953"/>
                </a:cubicBezTo>
                <a:lnTo>
                  <a:pt x="18368" y="13953"/>
                </a:lnTo>
                <a:cubicBezTo>
                  <a:pt x="18369" y="13953"/>
                  <a:pt x="18370" y="13953"/>
                  <a:pt x="18371" y="13953"/>
                </a:cubicBezTo>
                <a:cubicBezTo>
                  <a:pt x="18462" y="13953"/>
                  <a:pt x="18498" y="13914"/>
                  <a:pt x="18481" y="13822"/>
                </a:cubicBezTo>
                <a:cubicBezTo>
                  <a:pt x="18453" y="13676"/>
                  <a:pt x="18422" y="13532"/>
                  <a:pt x="18389" y="13388"/>
                </a:cubicBezTo>
                <a:cubicBezTo>
                  <a:pt x="18379" y="13345"/>
                  <a:pt x="18359" y="13305"/>
                  <a:pt x="18341" y="13258"/>
                </a:cubicBezTo>
                <a:lnTo>
                  <a:pt x="18341" y="13258"/>
                </a:lnTo>
                <a:cubicBezTo>
                  <a:pt x="18359" y="13259"/>
                  <a:pt x="18380" y="13261"/>
                  <a:pt x="18402" y="13262"/>
                </a:cubicBezTo>
                <a:cubicBezTo>
                  <a:pt x="18403" y="13262"/>
                  <a:pt x="18404" y="13262"/>
                  <a:pt x="18405" y="13262"/>
                </a:cubicBezTo>
                <a:cubicBezTo>
                  <a:pt x="18451" y="13262"/>
                  <a:pt x="18471" y="13237"/>
                  <a:pt x="18451" y="13196"/>
                </a:cubicBezTo>
                <a:cubicBezTo>
                  <a:pt x="18426" y="13143"/>
                  <a:pt x="18391" y="13093"/>
                  <a:pt x="18366" y="13040"/>
                </a:cubicBezTo>
                <a:cubicBezTo>
                  <a:pt x="18338" y="12982"/>
                  <a:pt x="18311" y="12922"/>
                  <a:pt x="18292" y="12860"/>
                </a:cubicBezTo>
                <a:cubicBezTo>
                  <a:pt x="18257" y="12747"/>
                  <a:pt x="18227" y="12632"/>
                  <a:pt x="18198" y="12529"/>
                </a:cubicBezTo>
                <a:cubicBezTo>
                  <a:pt x="18323" y="12481"/>
                  <a:pt x="18452" y="12435"/>
                  <a:pt x="18580" y="12384"/>
                </a:cubicBezTo>
                <a:cubicBezTo>
                  <a:pt x="18599" y="12377"/>
                  <a:pt x="18622" y="12343"/>
                  <a:pt x="18620" y="12325"/>
                </a:cubicBezTo>
                <a:cubicBezTo>
                  <a:pt x="18606" y="12240"/>
                  <a:pt x="18584" y="12156"/>
                  <a:pt x="18563" y="12066"/>
                </a:cubicBezTo>
                <a:cubicBezTo>
                  <a:pt x="18604" y="12043"/>
                  <a:pt x="18606" y="12029"/>
                  <a:pt x="18564" y="11971"/>
                </a:cubicBezTo>
                <a:cubicBezTo>
                  <a:pt x="18517" y="11903"/>
                  <a:pt x="18473" y="11831"/>
                  <a:pt x="18416" y="11744"/>
                </a:cubicBezTo>
                <a:cubicBezTo>
                  <a:pt x="18502" y="11716"/>
                  <a:pt x="18511" y="11695"/>
                  <a:pt x="18454" y="11631"/>
                </a:cubicBezTo>
                <a:cubicBezTo>
                  <a:pt x="18368" y="11529"/>
                  <a:pt x="18276" y="11432"/>
                  <a:pt x="18190" y="11330"/>
                </a:cubicBezTo>
                <a:cubicBezTo>
                  <a:pt x="18164" y="11299"/>
                  <a:pt x="18148" y="11260"/>
                  <a:pt x="18128" y="11226"/>
                </a:cubicBezTo>
                <a:cubicBezTo>
                  <a:pt x="18193" y="11215"/>
                  <a:pt x="18251" y="11205"/>
                  <a:pt x="18307" y="11194"/>
                </a:cubicBezTo>
                <a:cubicBezTo>
                  <a:pt x="18359" y="11185"/>
                  <a:pt x="18373" y="11152"/>
                  <a:pt x="18353" y="11108"/>
                </a:cubicBezTo>
                <a:cubicBezTo>
                  <a:pt x="18338" y="11070"/>
                  <a:pt x="18318" y="11029"/>
                  <a:pt x="18290" y="11000"/>
                </a:cubicBezTo>
                <a:cubicBezTo>
                  <a:pt x="18172" y="10890"/>
                  <a:pt x="18100" y="10747"/>
                  <a:pt x="18013" y="10614"/>
                </a:cubicBezTo>
                <a:cubicBezTo>
                  <a:pt x="17943" y="10510"/>
                  <a:pt x="17855" y="10420"/>
                  <a:pt x="17773" y="10326"/>
                </a:cubicBezTo>
                <a:cubicBezTo>
                  <a:pt x="17740" y="10286"/>
                  <a:pt x="17699" y="10253"/>
                  <a:pt x="17669" y="10224"/>
                </a:cubicBezTo>
                <a:cubicBezTo>
                  <a:pt x="17756" y="10207"/>
                  <a:pt x="17849" y="10190"/>
                  <a:pt x="17941" y="10168"/>
                </a:cubicBezTo>
                <a:cubicBezTo>
                  <a:pt x="18007" y="10151"/>
                  <a:pt x="18072" y="10129"/>
                  <a:pt x="18136" y="10109"/>
                </a:cubicBezTo>
                <a:cubicBezTo>
                  <a:pt x="18208" y="10087"/>
                  <a:pt x="18213" y="10075"/>
                  <a:pt x="18188" y="10006"/>
                </a:cubicBezTo>
                <a:cubicBezTo>
                  <a:pt x="18183" y="9995"/>
                  <a:pt x="18179" y="9982"/>
                  <a:pt x="18172" y="9964"/>
                </a:cubicBezTo>
                <a:lnTo>
                  <a:pt x="18172" y="9964"/>
                </a:lnTo>
                <a:cubicBezTo>
                  <a:pt x="18184" y="9965"/>
                  <a:pt x="18196" y="9966"/>
                  <a:pt x="18207" y="9966"/>
                </a:cubicBezTo>
                <a:cubicBezTo>
                  <a:pt x="18324" y="9966"/>
                  <a:pt x="18407" y="9884"/>
                  <a:pt x="18507" y="9848"/>
                </a:cubicBezTo>
                <a:cubicBezTo>
                  <a:pt x="18519" y="9842"/>
                  <a:pt x="18532" y="9809"/>
                  <a:pt x="18527" y="9795"/>
                </a:cubicBezTo>
                <a:cubicBezTo>
                  <a:pt x="18493" y="9699"/>
                  <a:pt x="18462" y="9604"/>
                  <a:pt x="18419" y="9512"/>
                </a:cubicBezTo>
                <a:cubicBezTo>
                  <a:pt x="18398" y="9465"/>
                  <a:pt x="18352" y="9429"/>
                  <a:pt x="18308" y="9377"/>
                </a:cubicBezTo>
                <a:lnTo>
                  <a:pt x="18308" y="9377"/>
                </a:lnTo>
                <a:cubicBezTo>
                  <a:pt x="18309" y="9377"/>
                  <a:pt x="18311" y="9377"/>
                  <a:pt x="18313" y="9377"/>
                </a:cubicBezTo>
                <a:cubicBezTo>
                  <a:pt x="18316" y="9377"/>
                  <a:pt x="18322" y="9376"/>
                  <a:pt x="18326" y="9374"/>
                </a:cubicBezTo>
                <a:cubicBezTo>
                  <a:pt x="18399" y="9336"/>
                  <a:pt x="18400" y="9297"/>
                  <a:pt x="18337" y="9244"/>
                </a:cubicBezTo>
                <a:cubicBezTo>
                  <a:pt x="18250" y="9167"/>
                  <a:pt x="18164" y="9087"/>
                  <a:pt x="18077" y="9010"/>
                </a:cubicBezTo>
                <a:cubicBezTo>
                  <a:pt x="18055" y="8991"/>
                  <a:pt x="18029" y="8977"/>
                  <a:pt x="18008" y="8962"/>
                </a:cubicBezTo>
                <a:cubicBezTo>
                  <a:pt x="18040" y="8935"/>
                  <a:pt x="18075" y="8906"/>
                  <a:pt x="18108" y="8878"/>
                </a:cubicBezTo>
                <a:cubicBezTo>
                  <a:pt x="18143" y="8848"/>
                  <a:pt x="18140" y="8822"/>
                  <a:pt x="18110" y="8787"/>
                </a:cubicBezTo>
                <a:cubicBezTo>
                  <a:pt x="17999" y="8660"/>
                  <a:pt x="17868" y="8577"/>
                  <a:pt x="17701" y="8549"/>
                </a:cubicBezTo>
                <a:cubicBezTo>
                  <a:pt x="17693" y="8546"/>
                  <a:pt x="17683" y="8541"/>
                  <a:pt x="17670" y="8537"/>
                </a:cubicBezTo>
                <a:cubicBezTo>
                  <a:pt x="17673" y="8530"/>
                  <a:pt x="17674" y="8524"/>
                  <a:pt x="17677" y="8519"/>
                </a:cubicBezTo>
                <a:cubicBezTo>
                  <a:pt x="17690" y="8499"/>
                  <a:pt x="17704" y="8479"/>
                  <a:pt x="17717" y="8460"/>
                </a:cubicBezTo>
                <a:cubicBezTo>
                  <a:pt x="17696" y="8447"/>
                  <a:pt x="17677" y="8427"/>
                  <a:pt x="17655" y="8423"/>
                </a:cubicBezTo>
                <a:cubicBezTo>
                  <a:pt x="17544" y="8403"/>
                  <a:pt x="17461" y="8339"/>
                  <a:pt x="17386" y="8259"/>
                </a:cubicBezTo>
                <a:cubicBezTo>
                  <a:pt x="17364" y="8235"/>
                  <a:pt x="17338" y="8213"/>
                  <a:pt x="17317" y="8192"/>
                </a:cubicBezTo>
                <a:cubicBezTo>
                  <a:pt x="17367" y="8150"/>
                  <a:pt x="17416" y="8107"/>
                  <a:pt x="17468" y="8068"/>
                </a:cubicBezTo>
                <a:cubicBezTo>
                  <a:pt x="17508" y="8038"/>
                  <a:pt x="17498" y="8005"/>
                  <a:pt x="17474" y="7978"/>
                </a:cubicBezTo>
                <a:cubicBezTo>
                  <a:pt x="17366" y="7858"/>
                  <a:pt x="17247" y="7752"/>
                  <a:pt x="17088" y="7701"/>
                </a:cubicBezTo>
                <a:cubicBezTo>
                  <a:pt x="17029" y="7682"/>
                  <a:pt x="16974" y="7649"/>
                  <a:pt x="16891" y="7610"/>
                </a:cubicBezTo>
                <a:cubicBezTo>
                  <a:pt x="16916" y="7605"/>
                  <a:pt x="16938" y="7600"/>
                  <a:pt x="16958" y="7597"/>
                </a:cubicBezTo>
                <a:cubicBezTo>
                  <a:pt x="16932" y="7458"/>
                  <a:pt x="16803" y="7461"/>
                  <a:pt x="16718" y="7409"/>
                </a:cubicBezTo>
                <a:cubicBezTo>
                  <a:pt x="16613" y="7345"/>
                  <a:pt x="16496" y="7297"/>
                  <a:pt x="16387" y="7239"/>
                </a:cubicBezTo>
                <a:cubicBezTo>
                  <a:pt x="16273" y="7179"/>
                  <a:pt x="16157" y="7117"/>
                  <a:pt x="16048" y="7048"/>
                </a:cubicBezTo>
                <a:cubicBezTo>
                  <a:pt x="15975" y="7001"/>
                  <a:pt x="15911" y="6937"/>
                  <a:pt x="15843" y="6882"/>
                </a:cubicBezTo>
                <a:cubicBezTo>
                  <a:pt x="15818" y="6863"/>
                  <a:pt x="15793" y="6843"/>
                  <a:pt x="15760" y="6816"/>
                </a:cubicBezTo>
                <a:cubicBezTo>
                  <a:pt x="15782" y="6815"/>
                  <a:pt x="15797" y="6813"/>
                  <a:pt x="15810" y="6812"/>
                </a:cubicBezTo>
                <a:cubicBezTo>
                  <a:pt x="15900" y="6801"/>
                  <a:pt x="15991" y="6792"/>
                  <a:pt x="16081" y="6776"/>
                </a:cubicBezTo>
                <a:cubicBezTo>
                  <a:pt x="16157" y="6764"/>
                  <a:pt x="16230" y="6738"/>
                  <a:pt x="16306" y="6724"/>
                </a:cubicBezTo>
                <a:cubicBezTo>
                  <a:pt x="16418" y="6702"/>
                  <a:pt x="16531" y="6688"/>
                  <a:pt x="16643" y="6667"/>
                </a:cubicBezTo>
                <a:cubicBezTo>
                  <a:pt x="16665" y="6663"/>
                  <a:pt x="16686" y="6644"/>
                  <a:pt x="16706" y="6632"/>
                </a:cubicBezTo>
                <a:cubicBezTo>
                  <a:pt x="16695" y="6612"/>
                  <a:pt x="16681" y="6591"/>
                  <a:pt x="16670" y="6571"/>
                </a:cubicBezTo>
                <a:cubicBezTo>
                  <a:pt x="16752" y="6563"/>
                  <a:pt x="16837" y="6549"/>
                  <a:pt x="16876" y="6482"/>
                </a:cubicBezTo>
                <a:cubicBezTo>
                  <a:pt x="16938" y="6467"/>
                  <a:pt x="16986" y="6461"/>
                  <a:pt x="17031" y="6443"/>
                </a:cubicBezTo>
                <a:cubicBezTo>
                  <a:pt x="17117" y="6410"/>
                  <a:pt x="17200" y="6373"/>
                  <a:pt x="17279" y="6329"/>
                </a:cubicBezTo>
                <a:cubicBezTo>
                  <a:pt x="17348" y="6292"/>
                  <a:pt x="17349" y="6267"/>
                  <a:pt x="17310" y="6201"/>
                </a:cubicBezTo>
                <a:cubicBezTo>
                  <a:pt x="17278" y="6148"/>
                  <a:pt x="17250" y="6091"/>
                  <a:pt x="17220" y="6033"/>
                </a:cubicBezTo>
                <a:cubicBezTo>
                  <a:pt x="17415" y="5993"/>
                  <a:pt x="17593" y="5907"/>
                  <a:pt x="17765" y="5800"/>
                </a:cubicBezTo>
                <a:cubicBezTo>
                  <a:pt x="17807" y="5773"/>
                  <a:pt x="17861" y="5767"/>
                  <a:pt x="17904" y="5740"/>
                </a:cubicBezTo>
                <a:cubicBezTo>
                  <a:pt x="17984" y="5690"/>
                  <a:pt x="17984" y="5675"/>
                  <a:pt x="17926" y="5599"/>
                </a:cubicBezTo>
                <a:cubicBezTo>
                  <a:pt x="18032" y="5573"/>
                  <a:pt x="18135" y="5546"/>
                  <a:pt x="18238" y="5519"/>
                </a:cubicBezTo>
                <a:cubicBezTo>
                  <a:pt x="18262" y="5514"/>
                  <a:pt x="18287" y="5510"/>
                  <a:pt x="18312" y="5505"/>
                </a:cubicBezTo>
                <a:cubicBezTo>
                  <a:pt x="18353" y="5495"/>
                  <a:pt x="18384" y="5483"/>
                  <a:pt x="18360" y="5439"/>
                </a:cubicBezTo>
                <a:cubicBezTo>
                  <a:pt x="18415" y="5424"/>
                  <a:pt x="18470" y="5417"/>
                  <a:pt x="18519" y="5397"/>
                </a:cubicBezTo>
                <a:cubicBezTo>
                  <a:pt x="18667" y="5337"/>
                  <a:pt x="18815" y="5277"/>
                  <a:pt x="18959" y="5210"/>
                </a:cubicBezTo>
                <a:cubicBezTo>
                  <a:pt x="18996" y="5193"/>
                  <a:pt x="19022" y="5151"/>
                  <a:pt x="19053" y="5121"/>
                </a:cubicBezTo>
                <a:cubicBezTo>
                  <a:pt x="19015" y="5097"/>
                  <a:pt x="18979" y="5057"/>
                  <a:pt x="18939" y="5052"/>
                </a:cubicBezTo>
                <a:cubicBezTo>
                  <a:pt x="18791" y="5035"/>
                  <a:pt x="18643" y="5030"/>
                  <a:pt x="18495" y="5022"/>
                </a:cubicBezTo>
                <a:cubicBezTo>
                  <a:pt x="18480" y="5022"/>
                  <a:pt x="18462" y="5027"/>
                  <a:pt x="18436" y="5031"/>
                </a:cubicBezTo>
                <a:cubicBezTo>
                  <a:pt x="18468" y="4966"/>
                  <a:pt x="18424" y="4965"/>
                  <a:pt x="18385" y="4958"/>
                </a:cubicBezTo>
                <a:cubicBezTo>
                  <a:pt x="18216" y="4925"/>
                  <a:pt x="18045" y="4894"/>
                  <a:pt x="17869" y="4862"/>
                </a:cubicBezTo>
                <a:cubicBezTo>
                  <a:pt x="17914" y="4804"/>
                  <a:pt x="17884" y="4766"/>
                  <a:pt x="17834" y="4747"/>
                </a:cubicBezTo>
                <a:cubicBezTo>
                  <a:pt x="17758" y="4717"/>
                  <a:pt x="17678" y="4691"/>
                  <a:pt x="17598" y="4670"/>
                </a:cubicBezTo>
                <a:cubicBezTo>
                  <a:pt x="17513" y="4648"/>
                  <a:pt x="17425" y="4631"/>
                  <a:pt x="17338" y="4617"/>
                </a:cubicBezTo>
                <a:cubicBezTo>
                  <a:pt x="17266" y="4606"/>
                  <a:pt x="17191" y="4603"/>
                  <a:pt x="17114" y="4595"/>
                </a:cubicBezTo>
                <a:cubicBezTo>
                  <a:pt x="17139" y="4563"/>
                  <a:pt x="17166" y="4521"/>
                  <a:pt x="17202" y="4488"/>
                </a:cubicBezTo>
                <a:cubicBezTo>
                  <a:pt x="17246" y="4451"/>
                  <a:pt x="17226" y="4423"/>
                  <a:pt x="17196" y="4401"/>
                </a:cubicBezTo>
                <a:cubicBezTo>
                  <a:pt x="17154" y="4370"/>
                  <a:pt x="17108" y="4338"/>
                  <a:pt x="17060" y="4322"/>
                </a:cubicBezTo>
                <a:cubicBezTo>
                  <a:pt x="16918" y="4277"/>
                  <a:pt x="16775" y="4239"/>
                  <a:pt x="16631" y="4200"/>
                </a:cubicBezTo>
                <a:cubicBezTo>
                  <a:pt x="16618" y="4197"/>
                  <a:pt x="16603" y="4196"/>
                  <a:pt x="16589" y="4196"/>
                </a:cubicBezTo>
                <a:cubicBezTo>
                  <a:pt x="16568" y="4196"/>
                  <a:pt x="16546" y="4198"/>
                  <a:pt x="16525" y="4198"/>
                </a:cubicBezTo>
                <a:cubicBezTo>
                  <a:pt x="16543" y="4166"/>
                  <a:pt x="16562" y="4131"/>
                  <a:pt x="16582" y="4095"/>
                </a:cubicBezTo>
                <a:cubicBezTo>
                  <a:pt x="16609" y="4044"/>
                  <a:pt x="16599" y="4008"/>
                  <a:pt x="16542" y="3997"/>
                </a:cubicBezTo>
                <a:cubicBezTo>
                  <a:pt x="16460" y="3983"/>
                  <a:pt x="16377" y="3982"/>
                  <a:pt x="16295" y="3971"/>
                </a:cubicBezTo>
                <a:cubicBezTo>
                  <a:pt x="16229" y="3961"/>
                  <a:pt x="16163" y="3942"/>
                  <a:pt x="16096" y="3937"/>
                </a:cubicBezTo>
                <a:cubicBezTo>
                  <a:pt x="16011" y="3929"/>
                  <a:pt x="15931" y="3894"/>
                  <a:pt x="15848" y="3875"/>
                </a:cubicBezTo>
                <a:cubicBezTo>
                  <a:pt x="15843" y="3874"/>
                  <a:pt x="15837" y="3873"/>
                  <a:pt x="15832" y="3873"/>
                </a:cubicBezTo>
                <a:cubicBezTo>
                  <a:pt x="15822" y="3873"/>
                  <a:pt x="15812" y="3874"/>
                  <a:pt x="15803" y="3874"/>
                </a:cubicBezTo>
                <a:cubicBezTo>
                  <a:pt x="15795" y="3874"/>
                  <a:pt x="15787" y="3874"/>
                  <a:pt x="15780" y="3871"/>
                </a:cubicBezTo>
                <a:cubicBezTo>
                  <a:pt x="15766" y="3866"/>
                  <a:pt x="15759" y="3844"/>
                  <a:pt x="15746" y="3829"/>
                </a:cubicBezTo>
                <a:cubicBezTo>
                  <a:pt x="15789" y="3802"/>
                  <a:pt x="15793" y="3763"/>
                  <a:pt x="15781" y="3719"/>
                </a:cubicBezTo>
                <a:cubicBezTo>
                  <a:pt x="15780" y="3715"/>
                  <a:pt x="15789" y="3709"/>
                  <a:pt x="15792" y="3704"/>
                </a:cubicBezTo>
                <a:cubicBezTo>
                  <a:pt x="15802" y="3684"/>
                  <a:pt x="15811" y="3665"/>
                  <a:pt x="15811" y="3642"/>
                </a:cubicBezTo>
                <a:cubicBezTo>
                  <a:pt x="15823" y="3624"/>
                  <a:pt x="15842" y="3608"/>
                  <a:pt x="15849" y="3590"/>
                </a:cubicBezTo>
                <a:cubicBezTo>
                  <a:pt x="15879" y="3514"/>
                  <a:pt x="15911" y="3438"/>
                  <a:pt x="15933" y="3359"/>
                </a:cubicBezTo>
                <a:cubicBezTo>
                  <a:pt x="15960" y="3263"/>
                  <a:pt x="15957" y="3256"/>
                  <a:pt x="15856" y="3233"/>
                </a:cubicBezTo>
                <a:cubicBezTo>
                  <a:pt x="15746" y="3209"/>
                  <a:pt x="15633" y="3195"/>
                  <a:pt x="15518" y="3175"/>
                </a:cubicBezTo>
                <a:cubicBezTo>
                  <a:pt x="15512" y="3121"/>
                  <a:pt x="15509" y="3103"/>
                  <a:pt x="15477" y="3103"/>
                </a:cubicBezTo>
                <a:cubicBezTo>
                  <a:pt x="15463" y="3103"/>
                  <a:pt x="15443" y="3107"/>
                  <a:pt x="15414" y="3112"/>
                </a:cubicBezTo>
                <a:cubicBezTo>
                  <a:pt x="15362" y="3123"/>
                  <a:pt x="15309" y="3135"/>
                  <a:pt x="15260" y="3151"/>
                </a:cubicBezTo>
                <a:cubicBezTo>
                  <a:pt x="15211" y="3166"/>
                  <a:pt x="15167" y="3187"/>
                  <a:pt x="15119" y="3206"/>
                </a:cubicBezTo>
                <a:cubicBezTo>
                  <a:pt x="15142" y="3145"/>
                  <a:pt x="15165" y="3084"/>
                  <a:pt x="15191" y="3019"/>
                </a:cubicBezTo>
                <a:cubicBezTo>
                  <a:pt x="15174" y="3014"/>
                  <a:pt x="15162" y="3010"/>
                  <a:pt x="15146" y="3004"/>
                </a:cubicBezTo>
                <a:cubicBezTo>
                  <a:pt x="15154" y="2995"/>
                  <a:pt x="15160" y="2988"/>
                  <a:pt x="15180" y="2963"/>
                </a:cubicBezTo>
                <a:cubicBezTo>
                  <a:pt x="15131" y="2961"/>
                  <a:pt x="15088" y="2954"/>
                  <a:pt x="15048" y="2954"/>
                </a:cubicBezTo>
                <a:cubicBezTo>
                  <a:pt x="15031" y="2954"/>
                  <a:pt x="15016" y="2955"/>
                  <a:pt x="15000" y="2958"/>
                </a:cubicBezTo>
                <a:cubicBezTo>
                  <a:pt x="14774" y="3006"/>
                  <a:pt x="14547" y="3057"/>
                  <a:pt x="14324" y="3122"/>
                </a:cubicBezTo>
                <a:cubicBezTo>
                  <a:pt x="14162" y="3169"/>
                  <a:pt x="14006" y="3241"/>
                  <a:pt x="13848" y="3302"/>
                </a:cubicBezTo>
                <a:cubicBezTo>
                  <a:pt x="13822" y="3312"/>
                  <a:pt x="13795" y="3320"/>
                  <a:pt x="13759" y="3334"/>
                </a:cubicBezTo>
                <a:cubicBezTo>
                  <a:pt x="13819" y="3245"/>
                  <a:pt x="13872" y="3169"/>
                  <a:pt x="13925" y="3089"/>
                </a:cubicBezTo>
                <a:cubicBezTo>
                  <a:pt x="13915" y="3082"/>
                  <a:pt x="13906" y="3075"/>
                  <a:pt x="13906" y="3075"/>
                </a:cubicBezTo>
                <a:lnTo>
                  <a:pt x="13906" y="3075"/>
                </a:lnTo>
                <a:cubicBezTo>
                  <a:pt x="13906" y="3075"/>
                  <a:pt x="13906" y="3075"/>
                  <a:pt x="13907" y="3075"/>
                </a:cubicBezTo>
                <a:cubicBezTo>
                  <a:pt x="13919" y="3024"/>
                  <a:pt x="13932" y="2979"/>
                  <a:pt x="13945" y="2929"/>
                </a:cubicBezTo>
                <a:lnTo>
                  <a:pt x="13907" y="2929"/>
                </a:lnTo>
                <a:cubicBezTo>
                  <a:pt x="13940" y="2815"/>
                  <a:pt x="13973" y="2701"/>
                  <a:pt x="14009" y="2587"/>
                </a:cubicBezTo>
                <a:cubicBezTo>
                  <a:pt x="14025" y="2536"/>
                  <a:pt x="14004" y="2520"/>
                  <a:pt x="13959" y="2505"/>
                </a:cubicBezTo>
                <a:cubicBezTo>
                  <a:pt x="13922" y="2494"/>
                  <a:pt x="13885" y="2490"/>
                  <a:pt x="13849" y="2490"/>
                </a:cubicBezTo>
                <a:cubicBezTo>
                  <a:pt x="13786" y="2490"/>
                  <a:pt x="13724" y="2502"/>
                  <a:pt x="13662" y="2511"/>
                </a:cubicBezTo>
                <a:cubicBezTo>
                  <a:pt x="13640" y="2514"/>
                  <a:pt x="13617" y="2521"/>
                  <a:pt x="13595" y="2521"/>
                </a:cubicBezTo>
                <a:cubicBezTo>
                  <a:pt x="13575" y="2521"/>
                  <a:pt x="13555" y="2515"/>
                  <a:pt x="13537" y="2495"/>
                </a:cubicBezTo>
                <a:cubicBezTo>
                  <a:pt x="13532" y="2490"/>
                  <a:pt x="13521" y="2488"/>
                  <a:pt x="13510" y="2488"/>
                </a:cubicBezTo>
                <a:cubicBezTo>
                  <a:pt x="13505" y="2488"/>
                  <a:pt x="13499" y="2488"/>
                  <a:pt x="13495" y="2489"/>
                </a:cubicBezTo>
                <a:cubicBezTo>
                  <a:pt x="13377" y="2500"/>
                  <a:pt x="13267" y="2536"/>
                  <a:pt x="13162" y="2602"/>
                </a:cubicBezTo>
                <a:cubicBezTo>
                  <a:pt x="13174" y="2612"/>
                  <a:pt x="13182" y="2620"/>
                  <a:pt x="13198" y="2631"/>
                </a:cubicBezTo>
                <a:cubicBezTo>
                  <a:pt x="13169" y="2633"/>
                  <a:pt x="13147" y="2633"/>
                  <a:pt x="13122" y="2634"/>
                </a:cubicBezTo>
                <a:cubicBezTo>
                  <a:pt x="13117" y="2594"/>
                  <a:pt x="13114" y="2554"/>
                  <a:pt x="13107" y="2516"/>
                </a:cubicBezTo>
                <a:cubicBezTo>
                  <a:pt x="13101" y="2473"/>
                  <a:pt x="13092" y="2453"/>
                  <a:pt x="13071" y="2453"/>
                </a:cubicBezTo>
                <a:cubicBezTo>
                  <a:pt x="13059" y="2453"/>
                  <a:pt x="13043" y="2460"/>
                  <a:pt x="13022" y="2471"/>
                </a:cubicBezTo>
                <a:cubicBezTo>
                  <a:pt x="12965" y="2502"/>
                  <a:pt x="12914" y="2541"/>
                  <a:pt x="12863" y="2579"/>
                </a:cubicBezTo>
                <a:cubicBezTo>
                  <a:pt x="12711" y="2696"/>
                  <a:pt x="12561" y="2813"/>
                  <a:pt x="12401" y="2934"/>
                </a:cubicBezTo>
                <a:cubicBezTo>
                  <a:pt x="12382" y="2880"/>
                  <a:pt x="12363" y="2835"/>
                  <a:pt x="12351" y="2788"/>
                </a:cubicBezTo>
                <a:cubicBezTo>
                  <a:pt x="12343" y="2757"/>
                  <a:pt x="12330" y="2742"/>
                  <a:pt x="12311" y="2742"/>
                </a:cubicBezTo>
                <a:cubicBezTo>
                  <a:pt x="12300" y="2742"/>
                  <a:pt x="12287" y="2747"/>
                  <a:pt x="12273" y="2756"/>
                </a:cubicBezTo>
                <a:cubicBezTo>
                  <a:pt x="12227" y="2784"/>
                  <a:pt x="12179" y="2809"/>
                  <a:pt x="12142" y="2846"/>
                </a:cubicBezTo>
                <a:cubicBezTo>
                  <a:pt x="12020" y="2967"/>
                  <a:pt x="11913" y="3099"/>
                  <a:pt x="11819" y="3245"/>
                </a:cubicBezTo>
                <a:cubicBezTo>
                  <a:pt x="11722" y="3394"/>
                  <a:pt x="11608" y="3533"/>
                  <a:pt x="11500" y="3674"/>
                </a:cubicBezTo>
                <a:cubicBezTo>
                  <a:pt x="11397" y="3809"/>
                  <a:pt x="11290" y="3942"/>
                  <a:pt x="11185" y="4075"/>
                </a:cubicBezTo>
                <a:cubicBezTo>
                  <a:pt x="11175" y="4090"/>
                  <a:pt x="11163" y="4101"/>
                  <a:pt x="11140" y="4110"/>
                </a:cubicBezTo>
                <a:cubicBezTo>
                  <a:pt x="11252" y="3660"/>
                  <a:pt x="11371" y="3211"/>
                  <a:pt x="11474" y="2759"/>
                </a:cubicBezTo>
                <a:cubicBezTo>
                  <a:pt x="11577" y="2309"/>
                  <a:pt x="11669" y="1856"/>
                  <a:pt x="11756" y="1403"/>
                </a:cubicBezTo>
                <a:cubicBezTo>
                  <a:pt x="11844" y="947"/>
                  <a:pt x="11898" y="485"/>
                  <a:pt x="11965" y="30"/>
                </a:cubicBezTo>
                <a:cubicBezTo>
                  <a:pt x="11869" y="20"/>
                  <a:pt x="11787" y="9"/>
                  <a:pt x="11706" y="1"/>
                </a:cubicBezTo>
                <a:cubicBezTo>
                  <a:pt x="11704" y="1"/>
                  <a:pt x="11703" y="1"/>
                  <a:pt x="11701" y="1"/>
                </a:cubicBezTo>
                <a:close/>
              </a:path>
            </a:pathLst>
          </a:custGeom>
          <a:solidFill>
            <a:srgbClr val="80B31A">
              <a:alpha val="50196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" name="Google Shape;183;p39"/>
          <p:cNvSpPr/>
          <p:nvPr/>
        </p:nvSpPr>
        <p:spPr>
          <a:xfrm rot="1269657">
            <a:off x="-1484261" y="4080528"/>
            <a:ext cx="4922594" cy="2499870"/>
          </a:xfrm>
          <a:custGeom>
            <a:avLst/>
            <a:gdLst/>
            <a:ahLst/>
            <a:cxnLst/>
            <a:rect l="l" t="t" r="r" b="b"/>
            <a:pathLst>
              <a:path w="120088" h="60985" extrusionOk="0">
                <a:moveTo>
                  <a:pt x="10185" y="0"/>
                </a:moveTo>
                <a:cubicBezTo>
                  <a:pt x="10170" y="0"/>
                  <a:pt x="10138" y="55"/>
                  <a:pt x="10051" y="160"/>
                </a:cubicBezTo>
                <a:cubicBezTo>
                  <a:pt x="12583" y="2029"/>
                  <a:pt x="16014" y="2112"/>
                  <a:pt x="18262" y="4538"/>
                </a:cubicBezTo>
                <a:cubicBezTo>
                  <a:pt x="17258" y="4529"/>
                  <a:pt x="16290" y="4306"/>
                  <a:pt x="15321" y="4306"/>
                </a:cubicBezTo>
                <a:cubicBezTo>
                  <a:pt x="15306" y="4306"/>
                  <a:pt x="15291" y="4306"/>
                  <a:pt x="15275" y="4306"/>
                </a:cubicBezTo>
                <a:cubicBezTo>
                  <a:pt x="15275" y="4306"/>
                  <a:pt x="15274" y="4306"/>
                  <a:pt x="15273" y="4306"/>
                </a:cubicBezTo>
                <a:cubicBezTo>
                  <a:pt x="14974" y="4306"/>
                  <a:pt x="14508" y="3901"/>
                  <a:pt x="14154" y="3901"/>
                </a:cubicBezTo>
                <a:cubicBezTo>
                  <a:pt x="13903" y="3901"/>
                  <a:pt x="13708" y="4104"/>
                  <a:pt x="13668" y="4801"/>
                </a:cubicBezTo>
                <a:cubicBezTo>
                  <a:pt x="13664" y="4872"/>
                  <a:pt x="13338" y="4930"/>
                  <a:pt x="13159" y="4986"/>
                </a:cubicBezTo>
                <a:cubicBezTo>
                  <a:pt x="11966" y="5357"/>
                  <a:pt x="10773" y="5726"/>
                  <a:pt x="9558" y="6102"/>
                </a:cubicBezTo>
                <a:cubicBezTo>
                  <a:pt x="9948" y="6413"/>
                  <a:pt x="10345" y="6530"/>
                  <a:pt x="10746" y="6530"/>
                </a:cubicBezTo>
                <a:cubicBezTo>
                  <a:pt x="11359" y="6530"/>
                  <a:pt x="11983" y="6256"/>
                  <a:pt x="12607" y="5985"/>
                </a:cubicBezTo>
                <a:cubicBezTo>
                  <a:pt x="13760" y="5485"/>
                  <a:pt x="14914" y="4962"/>
                  <a:pt x="16152" y="4962"/>
                </a:cubicBezTo>
                <a:cubicBezTo>
                  <a:pt x="16492" y="4962"/>
                  <a:pt x="16837" y="5002"/>
                  <a:pt x="17191" y="5091"/>
                </a:cubicBezTo>
                <a:cubicBezTo>
                  <a:pt x="17873" y="5265"/>
                  <a:pt x="22682" y="7090"/>
                  <a:pt x="25000" y="8536"/>
                </a:cubicBezTo>
                <a:cubicBezTo>
                  <a:pt x="25650" y="9150"/>
                  <a:pt x="26232" y="9854"/>
                  <a:pt x="26838" y="10521"/>
                </a:cubicBezTo>
                <a:cubicBezTo>
                  <a:pt x="27576" y="11333"/>
                  <a:pt x="28288" y="12172"/>
                  <a:pt x="29011" y="13000"/>
                </a:cubicBezTo>
                <a:cubicBezTo>
                  <a:pt x="24302" y="10260"/>
                  <a:pt x="19255" y="9349"/>
                  <a:pt x="13996" y="9301"/>
                </a:cubicBezTo>
                <a:lnTo>
                  <a:pt x="13996" y="9301"/>
                </a:lnTo>
                <a:cubicBezTo>
                  <a:pt x="14202" y="9618"/>
                  <a:pt x="14465" y="9720"/>
                  <a:pt x="14734" y="9796"/>
                </a:cubicBezTo>
                <a:cubicBezTo>
                  <a:pt x="16546" y="10299"/>
                  <a:pt x="18423" y="10637"/>
                  <a:pt x="20159" y="11337"/>
                </a:cubicBezTo>
                <a:cubicBezTo>
                  <a:pt x="22292" y="12196"/>
                  <a:pt x="24326" y="13325"/>
                  <a:pt x="26374" y="14397"/>
                </a:cubicBezTo>
                <a:cubicBezTo>
                  <a:pt x="27845" y="15168"/>
                  <a:pt x="29657" y="15343"/>
                  <a:pt x="30664" y="16968"/>
                </a:cubicBezTo>
                <a:cubicBezTo>
                  <a:pt x="30779" y="17153"/>
                  <a:pt x="31139" y="17162"/>
                  <a:pt x="31371" y="17280"/>
                </a:cubicBezTo>
                <a:cubicBezTo>
                  <a:pt x="33108" y="18163"/>
                  <a:pt x="34842" y="19055"/>
                  <a:pt x="36575" y="19943"/>
                </a:cubicBezTo>
                <a:cubicBezTo>
                  <a:pt x="29646" y="19627"/>
                  <a:pt x="22642" y="19693"/>
                  <a:pt x="17055" y="14380"/>
                </a:cubicBezTo>
                <a:cubicBezTo>
                  <a:pt x="16983" y="14555"/>
                  <a:pt x="16913" y="14730"/>
                  <a:pt x="16841" y="14904"/>
                </a:cubicBezTo>
                <a:cubicBezTo>
                  <a:pt x="19480" y="17313"/>
                  <a:pt x="20301" y="17162"/>
                  <a:pt x="22032" y="18292"/>
                </a:cubicBezTo>
                <a:lnTo>
                  <a:pt x="21988" y="18430"/>
                </a:lnTo>
                <a:cubicBezTo>
                  <a:pt x="20217" y="18035"/>
                  <a:pt x="18305" y="18071"/>
                  <a:pt x="16607" y="17464"/>
                </a:cubicBezTo>
                <a:cubicBezTo>
                  <a:pt x="15505" y="17070"/>
                  <a:pt x="14588" y="16134"/>
                  <a:pt x="13582" y="15450"/>
                </a:cubicBezTo>
                <a:cubicBezTo>
                  <a:pt x="12321" y="14593"/>
                  <a:pt x="11056" y="13744"/>
                  <a:pt x="9793" y="12893"/>
                </a:cubicBezTo>
                <a:lnTo>
                  <a:pt x="9793" y="12893"/>
                </a:lnTo>
                <a:cubicBezTo>
                  <a:pt x="10004" y="13441"/>
                  <a:pt x="10350" y="13788"/>
                  <a:pt x="10740" y="14068"/>
                </a:cubicBezTo>
                <a:cubicBezTo>
                  <a:pt x="12191" y="15111"/>
                  <a:pt x="13678" y="16100"/>
                  <a:pt x="15110" y="17170"/>
                </a:cubicBezTo>
                <a:cubicBezTo>
                  <a:pt x="15289" y="17304"/>
                  <a:pt x="15474" y="17440"/>
                  <a:pt x="15665" y="17576"/>
                </a:cubicBezTo>
                <a:cubicBezTo>
                  <a:pt x="14904" y="17430"/>
                  <a:pt x="14308" y="17324"/>
                  <a:pt x="14210" y="17309"/>
                </a:cubicBezTo>
                <a:cubicBezTo>
                  <a:pt x="12567" y="17077"/>
                  <a:pt x="10916" y="16895"/>
                  <a:pt x="9281" y="16615"/>
                </a:cubicBezTo>
                <a:cubicBezTo>
                  <a:pt x="8588" y="16496"/>
                  <a:pt x="7919" y="16208"/>
                  <a:pt x="7252" y="15961"/>
                </a:cubicBezTo>
                <a:cubicBezTo>
                  <a:pt x="6486" y="15678"/>
                  <a:pt x="5725" y="15373"/>
                  <a:pt x="4975" y="15048"/>
                </a:cubicBezTo>
                <a:cubicBezTo>
                  <a:pt x="4474" y="14829"/>
                  <a:pt x="3956" y="14614"/>
                  <a:pt x="3510" y="14298"/>
                </a:cubicBezTo>
                <a:cubicBezTo>
                  <a:pt x="2667" y="13698"/>
                  <a:pt x="1853" y="13053"/>
                  <a:pt x="663" y="13053"/>
                </a:cubicBezTo>
                <a:cubicBezTo>
                  <a:pt x="454" y="13053"/>
                  <a:pt x="234" y="13073"/>
                  <a:pt x="0" y="13116"/>
                </a:cubicBezTo>
                <a:cubicBezTo>
                  <a:pt x="1100" y="13549"/>
                  <a:pt x="1967" y="13891"/>
                  <a:pt x="2835" y="14232"/>
                </a:cubicBezTo>
                <a:cubicBezTo>
                  <a:pt x="2818" y="14327"/>
                  <a:pt x="2798" y="14423"/>
                  <a:pt x="2779" y="14519"/>
                </a:cubicBezTo>
                <a:cubicBezTo>
                  <a:pt x="2448" y="14607"/>
                  <a:pt x="2116" y="14695"/>
                  <a:pt x="1785" y="14783"/>
                </a:cubicBezTo>
                <a:cubicBezTo>
                  <a:pt x="3638" y="15661"/>
                  <a:pt x="6087" y="14874"/>
                  <a:pt x="7502" y="17307"/>
                </a:cubicBezTo>
                <a:cubicBezTo>
                  <a:pt x="5770" y="17195"/>
                  <a:pt x="4168" y="17092"/>
                  <a:pt x="2568" y="16989"/>
                </a:cubicBezTo>
                <a:cubicBezTo>
                  <a:pt x="2551" y="17133"/>
                  <a:pt x="2536" y="17278"/>
                  <a:pt x="2519" y="17422"/>
                </a:cubicBezTo>
                <a:cubicBezTo>
                  <a:pt x="3615" y="17568"/>
                  <a:pt x="4716" y="17866"/>
                  <a:pt x="5808" y="17866"/>
                </a:cubicBezTo>
                <a:cubicBezTo>
                  <a:pt x="5901" y="17866"/>
                  <a:pt x="5994" y="17864"/>
                  <a:pt x="6086" y="17860"/>
                </a:cubicBezTo>
                <a:cubicBezTo>
                  <a:pt x="7539" y="17789"/>
                  <a:pt x="8989" y="17627"/>
                  <a:pt x="10437" y="17627"/>
                </a:cubicBezTo>
                <a:cubicBezTo>
                  <a:pt x="11383" y="17627"/>
                  <a:pt x="12328" y="17696"/>
                  <a:pt x="13274" y="17906"/>
                </a:cubicBezTo>
                <a:cubicBezTo>
                  <a:pt x="13559" y="17970"/>
                  <a:pt x="13858" y="17986"/>
                  <a:pt x="14155" y="17986"/>
                </a:cubicBezTo>
                <a:cubicBezTo>
                  <a:pt x="14275" y="17986"/>
                  <a:pt x="14395" y="17983"/>
                  <a:pt x="14514" y="17980"/>
                </a:cubicBezTo>
                <a:cubicBezTo>
                  <a:pt x="14515" y="17980"/>
                  <a:pt x="14516" y="17980"/>
                  <a:pt x="14517" y="17980"/>
                </a:cubicBezTo>
                <a:cubicBezTo>
                  <a:pt x="14622" y="17980"/>
                  <a:pt x="15607" y="18110"/>
                  <a:pt x="16684" y="18248"/>
                </a:cubicBezTo>
                <a:cubicBezTo>
                  <a:pt x="17753" y="18897"/>
                  <a:pt x="18932" y="19420"/>
                  <a:pt x="20067" y="19447"/>
                </a:cubicBezTo>
                <a:cubicBezTo>
                  <a:pt x="20232" y="19451"/>
                  <a:pt x="20383" y="19453"/>
                  <a:pt x="20525" y="19453"/>
                </a:cubicBezTo>
                <a:cubicBezTo>
                  <a:pt x="20897" y="19453"/>
                  <a:pt x="21198" y="19443"/>
                  <a:pt x="21481" y="19443"/>
                </a:cubicBezTo>
                <a:cubicBezTo>
                  <a:pt x="22052" y="19443"/>
                  <a:pt x="22546" y="19484"/>
                  <a:pt x="23383" y="19730"/>
                </a:cubicBezTo>
                <a:cubicBezTo>
                  <a:pt x="28064" y="21113"/>
                  <a:pt x="31125" y="20841"/>
                  <a:pt x="34548" y="21397"/>
                </a:cubicBezTo>
                <a:cubicBezTo>
                  <a:pt x="36589" y="21728"/>
                  <a:pt x="38495" y="21427"/>
                  <a:pt x="40493" y="21974"/>
                </a:cubicBezTo>
                <a:cubicBezTo>
                  <a:pt x="42114" y="22420"/>
                  <a:pt x="43687" y="23047"/>
                  <a:pt x="45288" y="23568"/>
                </a:cubicBezTo>
                <a:cubicBezTo>
                  <a:pt x="48472" y="24606"/>
                  <a:pt x="51666" y="25617"/>
                  <a:pt x="54846" y="26665"/>
                </a:cubicBezTo>
                <a:cubicBezTo>
                  <a:pt x="55273" y="26805"/>
                  <a:pt x="55656" y="27092"/>
                  <a:pt x="56058" y="27310"/>
                </a:cubicBezTo>
                <a:cubicBezTo>
                  <a:pt x="56029" y="27408"/>
                  <a:pt x="56003" y="27505"/>
                  <a:pt x="55975" y="27602"/>
                </a:cubicBezTo>
                <a:cubicBezTo>
                  <a:pt x="55656" y="27626"/>
                  <a:pt x="55337" y="27657"/>
                  <a:pt x="55016" y="27670"/>
                </a:cubicBezTo>
                <a:cubicBezTo>
                  <a:pt x="51330" y="27833"/>
                  <a:pt x="47638" y="27787"/>
                  <a:pt x="43984" y="28545"/>
                </a:cubicBezTo>
                <a:cubicBezTo>
                  <a:pt x="41830" y="28991"/>
                  <a:pt x="39633" y="29568"/>
                  <a:pt x="37467" y="29568"/>
                </a:cubicBezTo>
                <a:cubicBezTo>
                  <a:pt x="37389" y="29568"/>
                  <a:pt x="37310" y="29567"/>
                  <a:pt x="37232" y="29565"/>
                </a:cubicBezTo>
                <a:cubicBezTo>
                  <a:pt x="33239" y="29484"/>
                  <a:pt x="29262" y="28891"/>
                  <a:pt x="25270" y="28646"/>
                </a:cubicBezTo>
                <a:cubicBezTo>
                  <a:pt x="22856" y="28498"/>
                  <a:pt x="20587" y="27916"/>
                  <a:pt x="18370" y="26991"/>
                </a:cubicBezTo>
                <a:cubicBezTo>
                  <a:pt x="16662" y="26278"/>
                  <a:pt x="15020" y="25388"/>
                  <a:pt x="13093" y="25388"/>
                </a:cubicBezTo>
                <a:cubicBezTo>
                  <a:pt x="12958" y="25388"/>
                  <a:pt x="12822" y="25392"/>
                  <a:pt x="12685" y="25401"/>
                </a:cubicBezTo>
                <a:cubicBezTo>
                  <a:pt x="10355" y="25555"/>
                  <a:pt x="8014" y="25506"/>
                  <a:pt x="5680" y="25566"/>
                </a:cubicBezTo>
                <a:cubicBezTo>
                  <a:pt x="5455" y="25573"/>
                  <a:pt x="5231" y="25734"/>
                  <a:pt x="4700" y="25946"/>
                </a:cubicBezTo>
                <a:cubicBezTo>
                  <a:pt x="5330" y="26163"/>
                  <a:pt x="5657" y="26351"/>
                  <a:pt x="5998" y="26381"/>
                </a:cubicBezTo>
                <a:cubicBezTo>
                  <a:pt x="7449" y="26504"/>
                  <a:pt x="8906" y="26711"/>
                  <a:pt x="10356" y="26711"/>
                </a:cubicBezTo>
                <a:cubicBezTo>
                  <a:pt x="10548" y="26711"/>
                  <a:pt x="10740" y="26708"/>
                  <a:pt x="10932" y="26700"/>
                </a:cubicBezTo>
                <a:cubicBezTo>
                  <a:pt x="11237" y="26687"/>
                  <a:pt x="11540" y="26681"/>
                  <a:pt x="11841" y="26681"/>
                </a:cubicBezTo>
                <a:cubicBezTo>
                  <a:pt x="14520" y="26681"/>
                  <a:pt x="17076" y="27202"/>
                  <a:pt x="19640" y="28600"/>
                </a:cubicBezTo>
                <a:cubicBezTo>
                  <a:pt x="17162" y="29620"/>
                  <a:pt x="14876" y="30779"/>
                  <a:pt x="12470" y="31491"/>
                </a:cubicBezTo>
                <a:cubicBezTo>
                  <a:pt x="10066" y="32202"/>
                  <a:pt x="7543" y="32465"/>
                  <a:pt x="5073" y="32925"/>
                </a:cubicBezTo>
                <a:cubicBezTo>
                  <a:pt x="5657" y="33064"/>
                  <a:pt x="6279" y="33194"/>
                  <a:pt x="6899" y="33194"/>
                </a:cubicBezTo>
                <a:cubicBezTo>
                  <a:pt x="6995" y="33194"/>
                  <a:pt x="7091" y="33190"/>
                  <a:pt x="7186" y="33184"/>
                </a:cubicBezTo>
                <a:cubicBezTo>
                  <a:pt x="11288" y="32906"/>
                  <a:pt x="15201" y="31790"/>
                  <a:pt x="19039" y="30249"/>
                </a:cubicBezTo>
                <a:cubicBezTo>
                  <a:pt x="20002" y="29862"/>
                  <a:pt x="21106" y="29675"/>
                  <a:pt x="22159" y="29675"/>
                </a:cubicBezTo>
                <a:cubicBezTo>
                  <a:pt x="22331" y="29675"/>
                  <a:pt x="22502" y="29680"/>
                  <a:pt x="22671" y="29690"/>
                </a:cubicBezTo>
                <a:cubicBezTo>
                  <a:pt x="26099" y="29891"/>
                  <a:pt x="29515" y="30283"/>
                  <a:pt x="32936" y="30608"/>
                </a:cubicBezTo>
                <a:cubicBezTo>
                  <a:pt x="33198" y="30632"/>
                  <a:pt x="33456" y="30715"/>
                  <a:pt x="33721" y="30771"/>
                </a:cubicBezTo>
                <a:cubicBezTo>
                  <a:pt x="33057" y="31232"/>
                  <a:pt x="32458" y="31606"/>
                  <a:pt x="31905" y="32046"/>
                </a:cubicBezTo>
                <a:cubicBezTo>
                  <a:pt x="31537" y="32339"/>
                  <a:pt x="31291" y="32838"/>
                  <a:pt x="30897" y="33049"/>
                </a:cubicBezTo>
                <a:cubicBezTo>
                  <a:pt x="29518" y="33781"/>
                  <a:pt x="28096" y="34425"/>
                  <a:pt x="26694" y="35104"/>
                </a:cubicBezTo>
                <a:cubicBezTo>
                  <a:pt x="25324" y="35767"/>
                  <a:pt x="23983" y="36506"/>
                  <a:pt x="22574" y="37063"/>
                </a:cubicBezTo>
                <a:cubicBezTo>
                  <a:pt x="22261" y="37187"/>
                  <a:pt x="21895" y="37244"/>
                  <a:pt x="21530" y="37244"/>
                </a:cubicBezTo>
                <a:cubicBezTo>
                  <a:pt x="21215" y="37244"/>
                  <a:pt x="20900" y="37201"/>
                  <a:pt x="20619" y="37122"/>
                </a:cubicBezTo>
                <a:cubicBezTo>
                  <a:pt x="18408" y="36501"/>
                  <a:pt x="16247" y="35695"/>
                  <a:pt x="14029" y="35103"/>
                </a:cubicBezTo>
                <a:cubicBezTo>
                  <a:pt x="13685" y="35010"/>
                  <a:pt x="13323" y="34984"/>
                  <a:pt x="12954" y="34984"/>
                </a:cubicBezTo>
                <a:cubicBezTo>
                  <a:pt x="12465" y="34984"/>
                  <a:pt x="11964" y="35030"/>
                  <a:pt x="11474" y="35030"/>
                </a:cubicBezTo>
                <a:cubicBezTo>
                  <a:pt x="11441" y="35030"/>
                  <a:pt x="11407" y="35030"/>
                  <a:pt x="11374" y="35030"/>
                </a:cubicBezTo>
                <a:lnTo>
                  <a:pt x="11374" y="35030"/>
                </a:lnTo>
                <a:cubicBezTo>
                  <a:pt x="11381" y="35111"/>
                  <a:pt x="11388" y="35191"/>
                  <a:pt x="11395" y="35272"/>
                </a:cubicBezTo>
                <a:cubicBezTo>
                  <a:pt x="13982" y="35955"/>
                  <a:pt x="16570" y="36637"/>
                  <a:pt x="19156" y="37319"/>
                </a:cubicBezTo>
                <a:cubicBezTo>
                  <a:pt x="19139" y="37521"/>
                  <a:pt x="19122" y="37721"/>
                  <a:pt x="19105" y="37923"/>
                </a:cubicBezTo>
                <a:cubicBezTo>
                  <a:pt x="17670" y="38072"/>
                  <a:pt x="16235" y="38318"/>
                  <a:pt x="14800" y="38344"/>
                </a:cubicBezTo>
                <a:cubicBezTo>
                  <a:pt x="14717" y="38345"/>
                  <a:pt x="14634" y="38346"/>
                  <a:pt x="14552" y="38346"/>
                </a:cubicBezTo>
                <a:cubicBezTo>
                  <a:pt x="13200" y="38346"/>
                  <a:pt x="11847" y="38164"/>
                  <a:pt x="10494" y="38070"/>
                </a:cubicBezTo>
                <a:cubicBezTo>
                  <a:pt x="10467" y="38249"/>
                  <a:pt x="10440" y="38426"/>
                  <a:pt x="10412" y="38605"/>
                </a:cubicBezTo>
                <a:cubicBezTo>
                  <a:pt x="11302" y="38790"/>
                  <a:pt x="12192" y="38975"/>
                  <a:pt x="13293" y="39203"/>
                </a:cubicBezTo>
                <a:cubicBezTo>
                  <a:pt x="10164" y="41182"/>
                  <a:pt x="6751" y="40685"/>
                  <a:pt x="3603" y="41459"/>
                </a:cubicBezTo>
                <a:cubicBezTo>
                  <a:pt x="3868" y="41651"/>
                  <a:pt x="4115" y="41776"/>
                  <a:pt x="4367" y="41789"/>
                </a:cubicBezTo>
                <a:cubicBezTo>
                  <a:pt x="4806" y="41811"/>
                  <a:pt x="5244" y="41822"/>
                  <a:pt x="5679" y="41822"/>
                </a:cubicBezTo>
                <a:cubicBezTo>
                  <a:pt x="8505" y="41822"/>
                  <a:pt x="11238" y="41334"/>
                  <a:pt x="13792" y="39806"/>
                </a:cubicBezTo>
                <a:cubicBezTo>
                  <a:pt x="14384" y="39451"/>
                  <a:pt x="15114" y="39243"/>
                  <a:pt x="15798" y="39171"/>
                </a:cubicBezTo>
                <a:cubicBezTo>
                  <a:pt x="18649" y="38867"/>
                  <a:pt x="21555" y="38936"/>
                  <a:pt x="24242" y="37617"/>
                </a:cubicBezTo>
                <a:cubicBezTo>
                  <a:pt x="24251" y="37613"/>
                  <a:pt x="24261" y="37611"/>
                  <a:pt x="24272" y="37611"/>
                </a:cubicBezTo>
                <a:cubicBezTo>
                  <a:pt x="24341" y="37611"/>
                  <a:pt x="24444" y="37690"/>
                  <a:pt x="24523" y="37721"/>
                </a:cubicBezTo>
                <a:cubicBezTo>
                  <a:pt x="24515" y="37829"/>
                  <a:pt x="24538" y="37942"/>
                  <a:pt x="24500" y="37972"/>
                </a:cubicBezTo>
                <a:cubicBezTo>
                  <a:pt x="22049" y="39861"/>
                  <a:pt x="19711" y="41953"/>
                  <a:pt x="17101" y="43566"/>
                </a:cubicBezTo>
                <a:cubicBezTo>
                  <a:pt x="15632" y="44475"/>
                  <a:pt x="14044" y="44973"/>
                  <a:pt x="12397" y="44973"/>
                </a:cubicBezTo>
                <a:cubicBezTo>
                  <a:pt x="11368" y="44973"/>
                  <a:pt x="10316" y="44779"/>
                  <a:pt x="9254" y="44368"/>
                </a:cubicBezTo>
                <a:cubicBezTo>
                  <a:pt x="8370" y="44026"/>
                  <a:pt x="7343" y="44085"/>
                  <a:pt x="6389" y="43920"/>
                </a:cubicBezTo>
                <a:cubicBezTo>
                  <a:pt x="5562" y="43777"/>
                  <a:pt x="4743" y="43585"/>
                  <a:pt x="3922" y="43401"/>
                </a:cubicBezTo>
                <a:cubicBezTo>
                  <a:pt x="2896" y="43172"/>
                  <a:pt x="1873" y="42928"/>
                  <a:pt x="848" y="42692"/>
                </a:cubicBezTo>
                <a:lnTo>
                  <a:pt x="743" y="43148"/>
                </a:lnTo>
                <a:cubicBezTo>
                  <a:pt x="1430" y="43374"/>
                  <a:pt x="2114" y="43600"/>
                  <a:pt x="2973" y="43884"/>
                </a:cubicBezTo>
                <a:cubicBezTo>
                  <a:pt x="2029" y="44161"/>
                  <a:pt x="1280" y="44381"/>
                  <a:pt x="530" y="44600"/>
                </a:cubicBezTo>
                <a:cubicBezTo>
                  <a:pt x="543" y="44721"/>
                  <a:pt x="557" y="44839"/>
                  <a:pt x="570" y="44958"/>
                </a:cubicBezTo>
                <a:cubicBezTo>
                  <a:pt x="741" y="44965"/>
                  <a:pt x="911" y="44967"/>
                  <a:pt x="1082" y="44967"/>
                </a:cubicBezTo>
                <a:cubicBezTo>
                  <a:pt x="2875" y="44967"/>
                  <a:pt x="4694" y="44655"/>
                  <a:pt x="6493" y="44655"/>
                </a:cubicBezTo>
                <a:cubicBezTo>
                  <a:pt x="7925" y="44655"/>
                  <a:pt x="9344" y="44853"/>
                  <a:pt x="10727" y="45565"/>
                </a:cubicBezTo>
                <a:cubicBezTo>
                  <a:pt x="9823" y="45899"/>
                  <a:pt x="8932" y="46226"/>
                  <a:pt x="8040" y="46555"/>
                </a:cubicBezTo>
                <a:cubicBezTo>
                  <a:pt x="8083" y="46715"/>
                  <a:pt x="8129" y="46876"/>
                  <a:pt x="8173" y="47036"/>
                </a:cubicBezTo>
                <a:cubicBezTo>
                  <a:pt x="8405" y="47062"/>
                  <a:pt x="8635" y="47074"/>
                  <a:pt x="8863" y="47074"/>
                </a:cubicBezTo>
                <a:cubicBezTo>
                  <a:pt x="10714" y="47074"/>
                  <a:pt x="12475" y="46288"/>
                  <a:pt x="14302" y="45974"/>
                </a:cubicBezTo>
                <a:lnTo>
                  <a:pt x="14302" y="45974"/>
                </a:lnTo>
                <a:cubicBezTo>
                  <a:pt x="12585" y="47348"/>
                  <a:pt x="10990" y="48782"/>
                  <a:pt x="8632" y="48782"/>
                </a:cubicBezTo>
                <a:cubicBezTo>
                  <a:pt x="8581" y="48782"/>
                  <a:pt x="8530" y="48781"/>
                  <a:pt x="8478" y="48780"/>
                </a:cubicBezTo>
                <a:cubicBezTo>
                  <a:pt x="8430" y="48778"/>
                  <a:pt x="8381" y="48778"/>
                  <a:pt x="8331" y="48778"/>
                </a:cubicBezTo>
                <a:cubicBezTo>
                  <a:pt x="6949" y="48778"/>
                  <a:pt x="5548" y="49283"/>
                  <a:pt x="4157" y="49549"/>
                </a:cubicBezTo>
                <a:cubicBezTo>
                  <a:pt x="4163" y="49649"/>
                  <a:pt x="4172" y="49749"/>
                  <a:pt x="4178" y="49848"/>
                </a:cubicBezTo>
                <a:cubicBezTo>
                  <a:pt x="4707" y="49919"/>
                  <a:pt x="5233" y="49989"/>
                  <a:pt x="5762" y="50059"/>
                </a:cubicBezTo>
                <a:cubicBezTo>
                  <a:pt x="5793" y="50175"/>
                  <a:pt x="5823" y="50290"/>
                  <a:pt x="5854" y="50407"/>
                </a:cubicBezTo>
                <a:cubicBezTo>
                  <a:pt x="4640" y="50921"/>
                  <a:pt x="3426" y="51434"/>
                  <a:pt x="2211" y="51947"/>
                </a:cubicBezTo>
                <a:cubicBezTo>
                  <a:pt x="2513" y="51998"/>
                  <a:pt x="2806" y="52023"/>
                  <a:pt x="3091" y="52023"/>
                </a:cubicBezTo>
                <a:cubicBezTo>
                  <a:pt x="4506" y="52023"/>
                  <a:pt x="5708" y="51413"/>
                  <a:pt x="6717" y="50412"/>
                </a:cubicBezTo>
                <a:cubicBezTo>
                  <a:pt x="7379" y="49753"/>
                  <a:pt x="8074" y="49479"/>
                  <a:pt x="8909" y="49479"/>
                </a:cubicBezTo>
                <a:cubicBezTo>
                  <a:pt x="8954" y="49479"/>
                  <a:pt x="8999" y="49480"/>
                  <a:pt x="9045" y="49481"/>
                </a:cubicBezTo>
                <a:cubicBezTo>
                  <a:pt x="9112" y="49484"/>
                  <a:pt x="9178" y="49485"/>
                  <a:pt x="9244" y="49485"/>
                </a:cubicBezTo>
                <a:cubicBezTo>
                  <a:pt x="10330" y="49485"/>
                  <a:pt x="11307" y="49178"/>
                  <a:pt x="12243" y="48519"/>
                </a:cubicBezTo>
                <a:cubicBezTo>
                  <a:pt x="14682" y="46804"/>
                  <a:pt x="17172" y="45166"/>
                  <a:pt x="19638" y="43496"/>
                </a:cubicBezTo>
                <a:cubicBezTo>
                  <a:pt x="19796" y="43389"/>
                  <a:pt x="19950" y="43270"/>
                  <a:pt x="20095" y="43144"/>
                </a:cubicBezTo>
                <a:cubicBezTo>
                  <a:pt x="21572" y="41869"/>
                  <a:pt x="22974" y="40479"/>
                  <a:pt x="24540" y="39335"/>
                </a:cubicBezTo>
                <a:cubicBezTo>
                  <a:pt x="28450" y="36477"/>
                  <a:pt x="32504" y="33830"/>
                  <a:pt x="37107" y="32362"/>
                </a:cubicBezTo>
                <a:cubicBezTo>
                  <a:pt x="38926" y="31783"/>
                  <a:pt x="40879" y="31669"/>
                  <a:pt x="42775" y="31366"/>
                </a:cubicBezTo>
                <a:cubicBezTo>
                  <a:pt x="42799" y="31362"/>
                  <a:pt x="42824" y="31360"/>
                  <a:pt x="42848" y="31360"/>
                </a:cubicBezTo>
                <a:cubicBezTo>
                  <a:pt x="43032" y="31360"/>
                  <a:pt x="43221" y="31458"/>
                  <a:pt x="43331" y="31484"/>
                </a:cubicBezTo>
                <a:cubicBezTo>
                  <a:pt x="41347" y="33127"/>
                  <a:pt x="39361" y="34696"/>
                  <a:pt x="37462" y="36371"/>
                </a:cubicBezTo>
                <a:cubicBezTo>
                  <a:pt x="35850" y="37792"/>
                  <a:pt x="34263" y="39263"/>
                  <a:pt x="32801" y="40845"/>
                </a:cubicBezTo>
                <a:cubicBezTo>
                  <a:pt x="31375" y="42388"/>
                  <a:pt x="29973" y="43884"/>
                  <a:pt x="28067" y="44822"/>
                </a:cubicBezTo>
                <a:cubicBezTo>
                  <a:pt x="27054" y="45321"/>
                  <a:pt x="26165" y="46097"/>
                  <a:pt x="25219" y="46750"/>
                </a:cubicBezTo>
                <a:cubicBezTo>
                  <a:pt x="25307" y="46933"/>
                  <a:pt x="25394" y="47116"/>
                  <a:pt x="25482" y="47299"/>
                </a:cubicBezTo>
                <a:cubicBezTo>
                  <a:pt x="26685" y="46847"/>
                  <a:pt x="27886" y="46395"/>
                  <a:pt x="29121" y="45932"/>
                </a:cubicBezTo>
                <a:lnTo>
                  <a:pt x="29121" y="45932"/>
                </a:lnTo>
                <a:cubicBezTo>
                  <a:pt x="27776" y="48354"/>
                  <a:pt x="26068" y="50347"/>
                  <a:pt x="23879" y="51893"/>
                </a:cubicBezTo>
                <a:cubicBezTo>
                  <a:pt x="23321" y="52286"/>
                  <a:pt x="22851" y="52821"/>
                  <a:pt x="22272" y="53168"/>
                </a:cubicBezTo>
                <a:cubicBezTo>
                  <a:pt x="20439" y="54262"/>
                  <a:pt x="18578" y="55305"/>
                  <a:pt x="16720" y="56352"/>
                </a:cubicBezTo>
                <a:cubicBezTo>
                  <a:pt x="16333" y="56570"/>
                  <a:pt x="15908" y="56715"/>
                  <a:pt x="15501" y="56896"/>
                </a:cubicBezTo>
                <a:cubicBezTo>
                  <a:pt x="15624" y="57083"/>
                  <a:pt x="15749" y="57270"/>
                  <a:pt x="15872" y="57458"/>
                </a:cubicBezTo>
                <a:cubicBezTo>
                  <a:pt x="17749" y="56334"/>
                  <a:pt x="19625" y="55208"/>
                  <a:pt x="21502" y="54085"/>
                </a:cubicBezTo>
                <a:lnTo>
                  <a:pt x="21664" y="54332"/>
                </a:lnTo>
                <a:cubicBezTo>
                  <a:pt x="21466" y="54772"/>
                  <a:pt x="21268" y="55210"/>
                  <a:pt x="21070" y="55650"/>
                </a:cubicBezTo>
                <a:lnTo>
                  <a:pt x="21193" y="55715"/>
                </a:lnTo>
                <a:cubicBezTo>
                  <a:pt x="22339" y="54563"/>
                  <a:pt x="23486" y="53411"/>
                  <a:pt x="24614" y="52275"/>
                </a:cubicBezTo>
                <a:lnTo>
                  <a:pt x="24614" y="52275"/>
                </a:lnTo>
                <a:cubicBezTo>
                  <a:pt x="25476" y="55726"/>
                  <a:pt x="24165" y="58448"/>
                  <a:pt x="22210" y="60984"/>
                </a:cubicBezTo>
                <a:cubicBezTo>
                  <a:pt x="24278" y="59844"/>
                  <a:pt x="25559" y="57538"/>
                  <a:pt x="25549" y="55336"/>
                </a:cubicBezTo>
                <a:cubicBezTo>
                  <a:pt x="25540" y="53323"/>
                  <a:pt x="25259" y="51204"/>
                  <a:pt x="27403" y="49967"/>
                </a:cubicBezTo>
                <a:cubicBezTo>
                  <a:pt x="27434" y="49949"/>
                  <a:pt x="27451" y="49907"/>
                  <a:pt x="27475" y="49876"/>
                </a:cubicBezTo>
                <a:cubicBezTo>
                  <a:pt x="28679" y="48264"/>
                  <a:pt x="29914" y="46675"/>
                  <a:pt x="31081" y="45034"/>
                </a:cubicBezTo>
                <a:cubicBezTo>
                  <a:pt x="33322" y="41879"/>
                  <a:pt x="35855" y="39040"/>
                  <a:pt x="38978" y="36790"/>
                </a:cubicBezTo>
                <a:cubicBezTo>
                  <a:pt x="39721" y="36255"/>
                  <a:pt x="40341" y="35540"/>
                  <a:pt x="41046" y="34942"/>
                </a:cubicBezTo>
                <a:cubicBezTo>
                  <a:pt x="42417" y="33776"/>
                  <a:pt x="43806" y="32632"/>
                  <a:pt x="45199" y="31492"/>
                </a:cubicBezTo>
                <a:cubicBezTo>
                  <a:pt x="45337" y="31381"/>
                  <a:pt x="45544" y="31340"/>
                  <a:pt x="45725" y="31312"/>
                </a:cubicBezTo>
                <a:cubicBezTo>
                  <a:pt x="48450" y="30893"/>
                  <a:pt x="51180" y="30542"/>
                  <a:pt x="53921" y="30542"/>
                </a:cubicBezTo>
                <a:cubicBezTo>
                  <a:pt x="55058" y="30542"/>
                  <a:pt x="56197" y="30602"/>
                  <a:pt x="57339" y="30743"/>
                </a:cubicBezTo>
                <a:cubicBezTo>
                  <a:pt x="64387" y="31613"/>
                  <a:pt x="71434" y="32498"/>
                  <a:pt x="78478" y="33405"/>
                </a:cubicBezTo>
                <a:cubicBezTo>
                  <a:pt x="81992" y="33858"/>
                  <a:pt x="85500" y="34370"/>
                  <a:pt x="89008" y="34870"/>
                </a:cubicBezTo>
                <a:cubicBezTo>
                  <a:pt x="89642" y="34960"/>
                  <a:pt x="90273" y="35103"/>
                  <a:pt x="90895" y="35257"/>
                </a:cubicBezTo>
                <a:cubicBezTo>
                  <a:pt x="92801" y="35729"/>
                  <a:pt x="94707" y="36198"/>
                  <a:pt x="96603" y="36707"/>
                </a:cubicBezTo>
                <a:cubicBezTo>
                  <a:pt x="98634" y="37252"/>
                  <a:pt x="116388" y="39935"/>
                  <a:pt x="118311" y="40476"/>
                </a:cubicBezTo>
                <a:lnTo>
                  <a:pt x="120088" y="34272"/>
                </a:lnTo>
                <a:lnTo>
                  <a:pt x="120088" y="34272"/>
                </a:lnTo>
                <a:cubicBezTo>
                  <a:pt x="120073" y="34273"/>
                  <a:pt x="120055" y="34274"/>
                  <a:pt x="120035" y="34274"/>
                </a:cubicBezTo>
                <a:cubicBezTo>
                  <a:pt x="118548" y="34274"/>
                  <a:pt x="102110" y="32303"/>
                  <a:pt x="101098" y="32018"/>
                </a:cubicBezTo>
                <a:cubicBezTo>
                  <a:pt x="96019" y="30584"/>
                  <a:pt x="90794" y="30061"/>
                  <a:pt x="85596" y="29382"/>
                </a:cubicBezTo>
                <a:cubicBezTo>
                  <a:pt x="83019" y="29046"/>
                  <a:pt x="80419" y="28870"/>
                  <a:pt x="77845" y="28517"/>
                </a:cubicBezTo>
                <a:cubicBezTo>
                  <a:pt x="73880" y="27975"/>
                  <a:pt x="69943" y="27147"/>
                  <a:pt x="65961" y="26833"/>
                </a:cubicBezTo>
                <a:cubicBezTo>
                  <a:pt x="63949" y="26673"/>
                  <a:pt x="62242" y="26000"/>
                  <a:pt x="60761" y="24881"/>
                </a:cubicBezTo>
                <a:cubicBezTo>
                  <a:pt x="55729" y="21079"/>
                  <a:pt x="50461" y="17504"/>
                  <a:pt x="47194" y="11732"/>
                </a:cubicBezTo>
                <a:cubicBezTo>
                  <a:pt x="46204" y="9982"/>
                  <a:pt x="45024" y="8436"/>
                  <a:pt x="43305" y="7322"/>
                </a:cubicBezTo>
                <a:cubicBezTo>
                  <a:pt x="42425" y="6752"/>
                  <a:pt x="41787" y="5772"/>
                  <a:pt x="41075" y="4944"/>
                </a:cubicBezTo>
                <a:cubicBezTo>
                  <a:pt x="40610" y="4401"/>
                  <a:pt x="40320" y="3612"/>
                  <a:pt x="39758" y="3261"/>
                </a:cubicBezTo>
                <a:cubicBezTo>
                  <a:pt x="38583" y="2527"/>
                  <a:pt x="37290" y="1987"/>
                  <a:pt x="36026" y="1415"/>
                </a:cubicBezTo>
                <a:cubicBezTo>
                  <a:pt x="35374" y="1121"/>
                  <a:pt x="34690" y="881"/>
                  <a:pt x="34001" y="697"/>
                </a:cubicBezTo>
                <a:cubicBezTo>
                  <a:pt x="33315" y="514"/>
                  <a:pt x="32602" y="428"/>
                  <a:pt x="31901" y="301"/>
                </a:cubicBezTo>
                <a:cubicBezTo>
                  <a:pt x="31873" y="421"/>
                  <a:pt x="31843" y="547"/>
                  <a:pt x="31813" y="671"/>
                </a:cubicBezTo>
                <a:cubicBezTo>
                  <a:pt x="33432" y="1247"/>
                  <a:pt x="35071" y="1770"/>
                  <a:pt x="36665" y="2415"/>
                </a:cubicBezTo>
                <a:cubicBezTo>
                  <a:pt x="38369" y="3106"/>
                  <a:pt x="40022" y="3924"/>
                  <a:pt x="40840" y="6095"/>
                </a:cubicBezTo>
                <a:cubicBezTo>
                  <a:pt x="39885" y="5577"/>
                  <a:pt x="39133" y="5069"/>
                  <a:pt x="38310" y="4749"/>
                </a:cubicBezTo>
                <a:cubicBezTo>
                  <a:pt x="37438" y="4409"/>
                  <a:pt x="36500" y="4256"/>
                  <a:pt x="35595" y="4008"/>
                </a:cubicBezTo>
                <a:cubicBezTo>
                  <a:pt x="34766" y="3780"/>
                  <a:pt x="33943" y="3531"/>
                  <a:pt x="33117" y="3294"/>
                </a:cubicBezTo>
                <a:cubicBezTo>
                  <a:pt x="33085" y="3403"/>
                  <a:pt x="33053" y="3514"/>
                  <a:pt x="33021" y="3623"/>
                </a:cubicBezTo>
                <a:cubicBezTo>
                  <a:pt x="33465" y="3797"/>
                  <a:pt x="33906" y="3978"/>
                  <a:pt x="34354" y="4143"/>
                </a:cubicBezTo>
                <a:cubicBezTo>
                  <a:pt x="36040" y="4759"/>
                  <a:pt x="37806" y="5208"/>
                  <a:pt x="39397" y="6020"/>
                </a:cubicBezTo>
                <a:cubicBezTo>
                  <a:pt x="41572" y="7126"/>
                  <a:pt x="43949" y="8016"/>
                  <a:pt x="45496" y="10095"/>
                </a:cubicBezTo>
                <a:cubicBezTo>
                  <a:pt x="46773" y="11812"/>
                  <a:pt x="47895" y="13654"/>
                  <a:pt x="49076" y="15448"/>
                </a:cubicBezTo>
                <a:cubicBezTo>
                  <a:pt x="49351" y="15866"/>
                  <a:pt x="49583" y="16312"/>
                  <a:pt x="49901" y="16859"/>
                </a:cubicBezTo>
                <a:cubicBezTo>
                  <a:pt x="44192" y="15660"/>
                  <a:pt x="40470" y="11412"/>
                  <a:pt x="36010" y="8426"/>
                </a:cubicBezTo>
                <a:lnTo>
                  <a:pt x="36010" y="8426"/>
                </a:lnTo>
                <a:cubicBezTo>
                  <a:pt x="36284" y="8926"/>
                  <a:pt x="36575" y="9399"/>
                  <a:pt x="36973" y="9732"/>
                </a:cubicBezTo>
                <a:cubicBezTo>
                  <a:pt x="38430" y="10952"/>
                  <a:pt x="39982" y="12055"/>
                  <a:pt x="41388" y="13332"/>
                </a:cubicBezTo>
                <a:cubicBezTo>
                  <a:pt x="43417" y="15172"/>
                  <a:pt x="45760" y="16355"/>
                  <a:pt x="48314" y="17130"/>
                </a:cubicBezTo>
                <a:cubicBezTo>
                  <a:pt x="50587" y="17820"/>
                  <a:pt x="52386" y="19148"/>
                  <a:pt x="54053" y="20878"/>
                </a:cubicBezTo>
                <a:cubicBezTo>
                  <a:pt x="55349" y="22225"/>
                  <a:pt x="57009" y="23199"/>
                  <a:pt x="58518" y="24324"/>
                </a:cubicBezTo>
                <a:cubicBezTo>
                  <a:pt x="59006" y="24688"/>
                  <a:pt x="59527" y="25003"/>
                  <a:pt x="60032" y="25340"/>
                </a:cubicBezTo>
                <a:lnTo>
                  <a:pt x="59877" y="25687"/>
                </a:lnTo>
                <a:cubicBezTo>
                  <a:pt x="58005" y="25194"/>
                  <a:pt x="56106" y="24784"/>
                  <a:pt x="54264" y="24186"/>
                </a:cubicBezTo>
                <a:cubicBezTo>
                  <a:pt x="50530" y="22973"/>
                  <a:pt x="46816" y="21699"/>
                  <a:pt x="43125" y="20359"/>
                </a:cubicBezTo>
                <a:cubicBezTo>
                  <a:pt x="42225" y="20033"/>
                  <a:pt x="41480" y="19283"/>
                  <a:pt x="40603" y="18860"/>
                </a:cubicBezTo>
                <a:cubicBezTo>
                  <a:pt x="38865" y="18021"/>
                  <a:pt x="37086" y="17267"/>
                  <a:pt x="35320" y="16490"/>
                </a:cubicBezTo>
                <a:cubicBezTo>
                  <a:pt x="33499" y="15689"/>
                  <a:pt x="31859" y="14646"/>
                  <a:pt x="30570" y="13044"/>
                </a:cubicBezTo>
                <a:cubicBezTo>
                  <a:pt x="29559" y="11789"/>
                  <a:pt x="28519" y="10546"/>
                  <a:pt x="27378" y="9421"/>
                </a:cubicBezTo>
                <a:cubicBezTo>
                  <a:pt x="26215" y="8275"/>
                  <a:pt x="24955" y="7221"/>
                  <a:pt x="23648" y="6254"/>
                </a:cubicBezTo>
                <a:cubicBezTo>
                  <a:pt x="23367" y="6046"/>
                  <a:pt x="22990" y="5980"/>
                  <a:pt x="22600" y="5928"/>
                </a:cubicBezTo>
                <a:cubicBezTo>
                  <a:pt x="20900" y="5055"/>
                  <a:pt x="19136" y="4333"/>
                  <a:pt x="18973" y="4174"/>
                </a:cubicBezTo>
                <a:cubicBezTo>
                  <a:pt x="16512" y="1771"/>
                  <a:pt x="13331" y="916"/>
                  <a:pt x="10186" y="0"/>
                </a:cubicBezTo>
                <a:cubicBezTo>
                  <a:pt x="10186" y="0"/>
                  <a:pt x="10185" y="0"/>
                  <a:pt x="10185" y="0"/>
                </a:cubicBezTo>
                <a:close/>
              </a:path>
            </a:pathLst>
          </a:custGeom>
          <a:solidFill>
            <a:srgbClr val="FFFFFF">
              <a:alpha val="21568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" name="Google Shape;184;p39"/>
          <p:cNvSpPr/>
          <p:nvPr/>
        </p:nvSpPr>
        <p:spPr>
          <a:xfrm rot="-9647156">
            <a:off x="3373253" y="4359076"/>
            <a:ext cx="476352" cy="478652"/>
          </a:xfrm>
          <a:custGeom>
            <a:avLst/>
            <a:gdLst/>
            <a:ahLst/>
            <a:cxnLst/>
            <a:rect l="l" t="t" r="r" b="b"/>
            <a:pathLst>
              <a:path w="19054" h="19146" extrusionOk="0">
                <a:moveTo>
                  <a:pt x="11701" y="1"/>
                </a:moveTo>
                <a:cubicBezTo>
                  <a:pt x="11687" y="1"/>
                  <a:pt x="11669" y="5"/>
                  <a:pt x="11665" y="12"/>
                </a:cubicBezTo>
                <a:cubicBezTo>
                  <a:pt x="11630" y="76"/>
                  <a:pt x="11581" y="139"/>
                  <a:pt x="11568" y="207"/>
                </a:cubicBezTo>
                <a:cubicBezTo>
                  <a:pt x="11531" y="417"/>
                  <a:pt x="11512" y="630"/>
                  <a:pt x="11476" y="840"/>
                </a:cubicBezTo>
                <a:cubicBezTo>
                  <a:pt x="11392" y="1331"/>
                  <a:pt x="11306" y="1822"/>
                  <a:pt x="11212" y="2312"/>
                </a:cubicBezTo>
                <a:cubicBezTo>
                  <a:pt x="11144" y="2669"/>
                  <a:pt x="11063" y="3022"/>
                  <a:pt x="10987" y="3376"/>
                </a:cubicBezTo>
                <a:cubicBezTo>
                  <a:pt x="10980" y="3405"/>
                  <a:pt x="10969" y="3430"/>
                  <a:pt x="10946" y="3454"/>
                </a:cubicBezTo>
                <a:cubicBezTo>
                  <a:pt x="10955" y="3386"/>
                  <a:pt x="10972" y="3318"/>
                  <a:pt x="10970" y="3250"/>
                </a:cubicBezTo>
                <a:cubicBezTo>
                  <a:pt x="10965" y="3133"/>
                  <a:pt x="10946" y="3016"/>
                  <a:pt x="10931" y="2900"/>
                </a:cubicBezTo>
                <a:cubicBezTo>
                  <a:pt x="10929" y="2887"/>
                  <a:pt x="10908" y="2877"/>
                  <a:pt x="10902" y="2871"/>
                </a:cubicBezTo>
                <a:cubicBezTo>
                  <a:pt x="10895" y="2842"/>
                  <a:pt x="10892" y="2816"/>
                  <a:pt x="10884" y="2792"/>
                </a:cubicBezTo>
                <a:cubicBezTo>
                  <a:pt x="10869" y="2744"/>
                  <a:pt x="10863" y="2724"/>
                  <a:pt x="10848" y="2724"/>
                </a:cubicBezTo>
                <a:cubicBezTo>
                  <a:pt x="10836" y="2724"/>
                  <a:pt x="10818" y="2736"/>
                  <a:pt x="10786" y="2756"/>
                </a:cubicBezTo>
                <a:cubicBezTo>
                  <a:pt x="10724" y="2795"/>
                  <a:pt x="10660" y="2829"/>
                  <a:pt x="10601" y="2864"/>
                </a:cubicBezTo>
                <a:cubicBezTo>
                  <a:pt x="10636" y="2733"/>
                  <a:pt x="10553" y="2623"/>
                  <a:pt x="10501" y="2504"/>
                </a:cubicBezTo>
                <a:cubicBezTo>
                  <a:pt x="10463" y="2419"/>
                  <a:pt x="10419" y="2337"/>
                  <a:pt x="10373" y="2254"/>
                </a:cubicBezTo>
                <a:cubicBezTo>
                  <a:pt x="10341" y="2194"/>
                  <a:pt x="10316" y="2165"/>
                  <a:pt x="10284" y="2165"/>
                </a:cubicBezTo>
                <a:cubicBezTo>
                  <a:pt x="10256" y="2165"/>
                  <a:pt x="10222" y="2188"/>
                  <a:pt x="10175" y="2234"/>
                </a:cubicBezTo>
                <a:cubicBezTo>
                  <a:pt x="10110" y="2142"/>
                  <a:pt x="10049" y="2048"/>
                  <a:pt x="9977" y="1961"/>
                </a:cubicBezTo>
                <a:cubicBezTo>
                  <a:pt x="9909" y="1880"/>
                  <a:pt x="9829" y="1810"/>
                  <a:pt x="9756" y="1734"/>
                </a:cubicBezTo>
                <a:cubicBezTo>
                  <a:pt x="9743" y="1720"/>
                  <a:pt x="9731" y="1714"/>
                  <a:pt x="9720" y="1714"/>
                </a:cubicBezTo>
                <a:cubicBezTo>
                  <a:pt x="9704" y="1714"/>
                  <a:pt x="9691" y="1726"/>
                  <a:pt x="9680" y="1745"/>
                </a:cubicBezTo>
                <a:cubicBezTo>
                  <a:pt x="9649" y="1803"/>
                  <a:pt x="9618" y="1861"/>
                  <a:pt x="9597" y="1923"/>
                </a:cubicBezTo>
                <a:cubicBezTo>
                  <a:pt x="9560" y="2028"/>
                  <a:pt x="9535" y="2140"/>
                  <a:pt x="9490" y="2243"/>
                </a:cubicBezTo>
                <a:cubicBezTo>
                  <a:pt x="9459" y="2312"/>
                  <a:pt x="9397" y="2368"/>
                  <a:pt x="9386" y="2450"/>
                </a:cubicBezTo>
                <a:cubicBezTo>
                  <a:pt x="9377" y="2510"/>
                  <a:pt x="9365" y="2567"/>
                  <a:pt x="9354" y="2629"/>
                </a:cubicBezTo>
                <a:cubicBezTo>
                  <a:pt x="9156" y="2482"/>
                  <a:pt x="8949" y="2347"/>
                  <a:pt x="8799" y="2120"/>
                </a:cubicBezTo>
                <a:cubicBezTo>
                  <a:pt x="8789" y="2168"/>
                  <a:pt x="8785" y="2196"/>
                  <a:pt x="8778" y="2234"/>
                </a:cubicBezTo>
                <a:cubicBezTo>
                  <a:pt x="8763" y="2211"/>
                  <a:pt x="8749" y="2198"/>
                  <a:pt x="8747" y="2183"/>
                </a:cubicBezTo>
                <a:cubicBezTo>
                  <a:pt x="8740" y="2154"/>
                  <a:pt x="8738" y="2132"/>
                  <a:pt x="8702" y="2132"/>
                </a:cubicBezTo>
                <a:cubicBezTo>
                  <a:pt x="8700" y="2132"/>
                  <a:pt x="8698" y="2132"/>
                  <a:pt x="8695" y="2132"/>
                </a:cubicBezTo>
                <a:cubicBezTo>
                  <a:pt x="8695" y="2132"/>
                  <a:pt x="8694" y="2132"/>
                  <a:pt x="8694" y="2132"/>
                </a:cubicBezTo>
                <a:cubicBezTo>
                  <a:pt x="8682" y="2132"/>
                  <a:pt x="8665" y="2110"/>
                  <a:pt x="8657" y="2095"/>
                </a:cubicBezTo>
                <a:cubicBezTo>
                  <a:pt x="8609" y="2003"/>
                  <a:pt x="8527" y="1947"/>
                  <a:pt x="8439" y="1903"/>
                </a:cubicBezTo>
                <a:cubicBezTo>
                  <a:pt x="8376" y="1873"/>
                  <a:pt x="8320" y="1830"/>
                  <a:pt x="8256" y="1798"/>
                </a:cubicBezTo>
                <a:cubicBezTo>
                  <a:pt x="8236" y="1787"/>
                  <a:pt x="8221" y="1782"/>
                  <a:pt x="8209" y="1782"/>
                </a:cubicBezTo>
                <a:cubicBezTo>
                  <a:pt x="8188" y="1782"/>
                  <a:pt x="8177" y="1799"/>
                  <a:pt x="8166" y="1838"/>
                </a:cubicBezTo>
                <a:cubicBezTo>
                  <a:pt x="8160" y="1857"/>
                  <a:pt x="8152" y="1877"/>
                  <a:pt x="8141" y="1911"/>
                </a:cubicBezTo>
                <a:cubicBezTo>
                  <a:pt x="8090" y="1878"/>
                  <a:pt x="8044" y="1852"/>
                  <a:pt x="8004" y="1818"/>
                </a:cubicBezTo>
                <a:cubicBezTo>
                  <a:pt x="7926" y="1753"/>
                  <a:pt x="7853" y="1682"/>
                  <a:pt x="7774" y="1616"/>
                </a:cubicBezTo>
                <a:cubicBezTo>
                  <a:pt x="7756" y="1601"/>
                  <a:pt x="7737" y="1591"/>
                  <a:pt x="7719" y="1591"/>
                </a:cubicBezTo>
                <a:cubicBezTo>
                  <a:pt x="7700" y="1591"/>
                  <a:pt x="7682" y="1602"/>
                  <a:pt x="7666" y="1632"/>
                </a:cubicBezTo>
                <a:cubicBezTo>
                  <a:pt x="7655" y="1655"/>
                  <a:pt x="7640" y="1665"/>
                  <a:pt x="7621" y="1665"/>
                </a:cubicBezTo>
                <a:cubicBezTo>
                  <a:pt x="7608" y="1665"/>
                  <a:pt x="7593" y="1659"/>
                  <a:pt x="7576" y="1648"/>
                </a:cubicBezTo>
                <a:cubicBezTo>
                  <a:pt x="7495" y="1594"/>
                  <a:pt x="7410" y="1548"/>
                  <a:pt x="7308" y="1537"/>
                </a:cubicBezTo>
                <a:cubicBezTo>
                  <a:pt x="7295" y="1536"/>
                  <a:pt x="7283" y="1535"/>
                  <a:pt x="7272" y="1535"/>
                </a:cubicBezTo>
                <a:cubicBezTo>
                  <a:pt x="7226" y="1535"/>
                  <a:pt x="7203" y="1552"/>
                  <a:pt x="7191" y="1610"/>
                </a:cubicBezTo>
                <a:cubicBezTo>
                  <a:pt x="7165" y="1740"/>
                  <a:pt x="7148" y="1870"/>
                  <a:pt x="7132" y="2001"/>
                </a:cubicBezTo>
                <a:cubicBezTo>
                  <a:pt x="7128" y="2038"/>
                  <a:pt x="7125" y="2060"/>
                  <a:pt x="7100" y="2060"/>
                </a:cubicBezTo>
                <a:cubicBezTo>
                  <a:pt x="7090" y="2060"/>
                  <a:pt x="7078" y="2057"/>
                  <a:pt x="7060" y="2050"/>
                </a:cubicBezTo>
                <a:cubicBezTo>
                  <a:pt x="7004" y="2027"/>
                  <a:pt x="6939" y="2017"/>
                  <a:pt x="6877" y="2007"/>
                </a:cubicBezTo>
                <a:cubicBezTo>
                  <a:pt x="6772" y="1991"/>
                  <a:pt x="6694" y="1924"/>
                  <a:pt x="6607" y="1873"/>
                </a:cubicBezTo>
                <a:cubicBezTo>
                  <a:pt x="6537" y="1831"/>
                  <a:pt x="6465" y="1792"/>
                  <a:pt x="6391" y="1767"/>
                </a:cubicBezTo>
                <a:cubicBezTo>
                  <a:pt x="6371" y="1760"/>
                  <a:pt x="6354" y="1757"/>
                  <a:pt x="6340" y="1757"/>
                </a:cubicBezTo>
                <a:cubicBezTo>
                  <a:pt x="6290" y="1757"/>
                  <a:pt x="6267" y="1794"/>
                  <a:pt x="6268" y="1864"/>
                </a:cubicBezTo>
                <a:cubicBezTo>
                  <a:pt x="6269" y="1890"/>
                  <a:pt x="6269" y="1916"/>
                  <a:pt x="6269" y="1956"/>
                </a:cubicBezTo>
                <a:cubicBezTo>
                  <a:pt x="6200" y="1925"/>
                  <a:pt x="6139" y="1900"/>
                  <a:pt x="6079" y="1872"/>
                </a:cubicBezTo>
                <a:cubicBezTo>
                  <a:pt x="6025" y="1846"/>
                  <a:pt x="5975" y="1812"/>
                  <a:pt x="5922" y="1785"/>
                </a:cubicBezTo>
                <a:cubicBezTo>
                  <a:pt x="5886" y="1766"/>
                  <a:pt x="5860" y="1756"/>
                  <a:pt x="5837" y="1756"/>
                </a:cubicBezTo>
                <a:cubicBezTo>
                  <a:pt x="5801" y="1756"/>
                  <a:pt x="5774" y="1782"/>
                  <a:pt x="5733" y="1841"/>
                </a:cubicBezTo>
                <a:cubicBezTo>
                  <a:pt x="5619" y="1810"/>
                  <a:pt x="5499" y="1777"/>
                  <a:pt x="5379" y="1743"/>
                </a:cubicBezTo>
                <a:cubicBezTo>
                  <a:pt x="5375" y="1742"/>
                  <a:pt x="5371" y="1741"/>
                  <a:pt x="5367" y="1741"/>
                </a:cubicBezTo>
                <a:cubicBezTo>
                  <a:pt x="5324" y="1741"/>
                  <a:pt x="5263" y="1799"/>
                  <a:pt x="5270" y="1842"/>
                </a:cubicBezTo>
                <a:cubicBezTo>
                  <a:pt x="5277" y="1888"/>
                  <a:pt x="5287" y="1934"/>
                  <a:pt x="5293" y="1981"/>
                </a:cubicBezTo>
                <a:cubicBezTo>
                  <a:pt x="5295" y="1988"/>
                  <a:pt x="5291" y="1996"/>
                  <a:pt x="5287" y="2011"/>
                </a:cubicBezTo>
                <a:cubicBezTo>
                  <a:pt x="5265" y="2007"/>
                  <a:pt x="5243" y="2007"/>
                  <a:pt x="5224" y="2002"/>
                </a:cubicBezTo>
                <a:cubicBezTo>
                  <a:pt x="5116" y="1971"/>
                  <a:pt x="5008" y="1940"/>
                  <a:pt x="4900" y="1908"/>
                </a:cubicBezTo>
                <a:cubicBezTo>
                  <a:pt x="4883" y="1902"/>
                  <a:pt x="4866" y="1898"/>
                  <a:pt x="4849" y="1895"/>
                </a:cubicBezTo>
                <a:cubicBezTo>
                  <a:pt x="4835" y="1893"/>
                  <a:pt x="4823" y="1892"/>
                  <a:pt x="4813" y="1892"/>
                </a:cubicBezTo>
                <a:cubicBezTo>
                  <a:pt x="4767" y="1892"/>
                  <a:pt x="4752" y="1916"/>
                  <a:pt x="4729" y="1996"/>
                </a:cubicBezTo>
                <a:cubicBezTo>
                  <a:pt x="4667" y="1985"/>
                  <a:pt x="4605" y="1974"/>
                  <a:pt x="4544" y="1961"/>
                </a:cubicBezTo>
                <a:cubicBezTo>
                  <a:pt x="4479" y="1947"/>
                  <a:pt x="4415" y="1928"/>
                  <a:pt x="4350" y="1916"/>
                </a:cubicBezTo>
                <a:cubicBezTo>
                  <a:pt x="4333" y="1913"/>
                  <a:pt x="4318" y="1911"/>
                  <a:pt x="4304" y="1911"/>
                </a:cubicBezTo>
                <a:cubicBezTo>
                  <a:pt x="4235" y="1911"/>
                  <a:pt x="4205" y="1952"/>
                  <a:pt x="4200" y="2044"/>
                </a:cubicBezTo>
                <a:cubicBezTo>
                  <a:pt x="4178" y="2043"/>
                  <a:pt x="4156" y="2044"/>
                  <a:pt x="4134" y="2041"/>
                </a:cubicBezTo>
                <a:cubicBezTo>
                  <a:pt x="4045" y="2028"/>
                  <a:pt x="3954" y="2014"/>
                  <a:pt x="3865" y="1998"/>
                </a:cubicBezTo>
                <a:cubicBezTo>
                  <a:pt x="3810" y="1990"/>
                  <a:pt x="3757" y="1980"/>
                  <a:pt x="3702" y="1967"/>
                </a:cubicBezTo>
                <a:cubicBezTo>
                  <a:pt x="3676" y="1961"/>
                  <a:pt x="3650" y="1951"/>
                  <a:pt x="3624" y="1951"/>
                </a:cubicBezTo>
                <a:cubicBezTo>
                  <a:pt x="3604" y="1951"/>
                  <a:pt x="3584" y="1957"/>
                  <a:pt x="3564" y="1976"/>
                </a:cubicBezTo>
                <a:cubicBezTo>
                  <a:pt x="3561" y="1979"/>
                  <a:pt x="3556" y="1980"/>
                  <a:pt x="3549" y="1980"/>
                </a:cubicBezTo>
                <a:cubicBezTo>
                  <a:pt x="3537" y="1980"/>
                  <a:pt x="3521" y="1975"/>
                  <a:pt x="3510" y="1972"/>
                </a:cubicBezTo>
                <a:cubicBezTo>
                  <a:pt x="3418" y="1954"/>
                  <a:pt x="3327" y="1946"/>
                  <a:pt x="3236" y="1946"/>
                </a:cubicBezTo>
                <a:cubicBezTo>
                  <a:pt x="3109" y="1946"/>
                  <a:pt x="2983" y="1962"/>
                  <a:pt x="2857" y="1990"/>
                </a:cubicBezTo>
                <a:cubicBezTo>
                  <a:pt x="2843" y="1992"/>
                  <a:pt x="2828" y="1997"/>
                  <a:pt x="2815" y="2003"/>
                </a:cubicBezTo>
                <a:cubicBezTo>
                  <a:pt x="2750" y="2037"/>
                  <a:pt x="2745" y="2067"/>
                  <a:pt x="2805" y="2108"/>
                </a:cubicBezTo>
                <a:cubicBezTo>
                  <a:pt x="2865" y="2150"/>
                  <a:pt x="2930" y="2185"/>
                  <a:pt x="2995" y="2222"/>
                </a:cubicBezTo>
                <a:cubicBezTo>
                  <a:pt x="3089" y="2276"/>
                  <a:pt x="3184" y="2329"/>
                  <a:pt x="3278" y="2383"/>
                </a:cubicBezTo>
                <a:cubicBezTo>
                  <a:pt x="3289" y="2389"/>
                  <a:pt x="3305" y="2403"/>
                  <a:pt x="3304" y="2409"/>
                </a:cubicBezTo>
                <a:cubicBezTo>
                  <a:pt x="3286" y="2476"/>
                  <a:pt x="3341" y="2492"/>
                  <a:pt x="3381" y="2517"/>
                </a:cubicBezTo>
                <a:cubicBezTo>
                  <a:pt x="3520" y="2600"/>
                  <a:pt x="3660" y="2684"/>
                  <a:pt x="3794" y="2764"/>
                </a:cubicBezTo>
                <a:cubicBezTo>
                  <a:pt x="3794" y="2779"/>
                  <a:pt x="3795" y="2782"/>
                  <a:pt x="3794" y="2783"/>
                </a:cubicBezTo>
                <a:cubicBezTo>
                  <a:pt x="3726" y="2883"/>
                  <a:pt x="3728" y="2911"/>
                  <a:pt x="3820" y="2999"/>
                </a:cubicBezTo>
                <a:cubicBezTo>
                  <a:pt x="3898" y="3072"/>
                  <a:pt x="3976" y="3143"/>
                  <a:pt x="4052" y="3217"/>
                </a:cubicBezTo>
                <a:cubicBezTo>
                  <a:pt x="4066" y="3232"/>
                  <a:pt x="4068" y="3261"/>
                  <a:pt x="4078" y="3282"/>
                </a:cubicBezTo>
                <a:cubicBezTo>
                  <a:pt x="4088" y="3305"/>
                  <a:pt x="4096" y="3334"/>
                  <a:pt x="4114" y="3350"/>
                </a:cubicBezTo>
                <a:cubicBezTo>
                  <a:pt x="4184" y="3415"/>
                  <a:pt x="4258" y="3475"/>
                  <a:pt x="4335" y="3541"/>
                </a:cubicBezTo>
                <a:cubicBezTo>
                  <a:pt x="4287" y="3591"/>
                  <a:pt x="4237" y="3642"/>
                  <a:pt x="4187" y="3693"/>
                </a:cubicBezTo>
                <a:cubicBezTo>
                  <a:pt x="4156" y="3724"/>
                  <a:pt x="4127" y="3752"/>
                  <a:pt x="4094" y="3781"/>
                </a:cubicBezTo>
                <a:cubicBezTo>
                  <a:pt x="4052" y="3818"/>
                  <a:pt x="4057" y="3854"/>
                  <a:pt x="4097" y="3888"/>
                </a:cubicBezTo>
                <a:cubicBezTo>
                  <a:pt x="4132" y="3916"/>
                  <a:pt x="4168" y="3942"/>
                  <a:pt x="4205" y="3966"/>
                </a:cubicBezTo>
                <a:cubicBezTo>
                  <a:pt x="4338" y="4055"/>
                  <a:pt x="4472" y="4142"/>
                  <a:pt x="4603" y="4230"/>
                </a:cubicBezTo>
                <a:cubicBezTo>
                  <a:pt x="4612" y="4235"/>
                  <a:pt x="4619" y="4244"/>
                  <a:pt x="4626" y="4250"/>
                </a:cubicBezTo>
                <a:cubicBezTo>
                  <a:pt x="4587" y="4327"/>
                  <a:pt x="4596" y="4358"/>
                  <a:pt x="4675" y="4393"/>
                </a:cubicBezTo>
                <a:cubicBezTo>
                  <a:pt x="4747" y="4424"/>
                  <a:pt x="4824" y="4446"/>
                  <a:pt x="4900" y="4467"/>
                </a:cubicBezTo>
                <a:cubicBezTo>
                  <a:pt x="5076" y="4521"/>
                  <a:pt x="5216" y="4640"/>
                  <a:pt x="5375" y="4724"/>
                </a:cubicBezTo>
                <a:cubicBezTo>
                  <a:pt x="5442" y="4760"/>
                  <a:pt x="5513" y="4785"/>
                  <a:pt x="5584" y="4816"/>
                </a:cubicBezTo>
                <a:cubicBezTo>
                  <a:pt x="5583" y="4819"/>
                  <a:pt x="5584" y="4826"/>
                  <a:pt x="5581" y="4827"/>
                </a:cubicBezTo>
                <a:cubicBezTo>
                  <a:pt x="5435" y="4899"/>
                  <a:pt x="5291" y="4977"/>
                  <a:pt x="5138" y="5037"/>
                </a:cubicBezTo>
                <a:cubicBezTo>
                  <a:pt x="4910" y="5129"/>
                  <a:pt x="4668" y="5162"/>
                  <a:pt x="4422" y="5177"/>
                </a:cubicBezTo>
                <a:cubicBezTo>
                  <a:pt x="4398" y="5179"/>
                  <a:pt x="4372" y="5187"/>
                  <a:pt x="4349" y="5196"/>
                </a:cubicBezTo>
                <a:cubicBezTo>
                  <a:pt x="4242" y="5236"/>
                  <a:pt x="4240" y="5244"/>
                  <a:pt x="4288" y="5346"/>
                </a:cubicBezTo>
                <a:cubicBezTo>
                  <a:pt x="4290" y="5352"/>
                  <a:pt x="4290" y="5360"/>
                  <a:pt x="4293" y="5376"/>
                </a:cubicBezTo>
                <a:cubicBezTo>
                  <a:pt x="4227" y="5388"/>
                  <a:pt x="4160" y="5401"/>
                  <a:pt x="4094" y="5412"/>
                </a:cubicBezTo>
                <a:cubicBezTo>
                  <a:pt x="4061" y="5418"/>
                  <a:pt x="4027" y="5422"/>
                  <a:pt x="3994" y="5429"/>
                </a:cubicBezTo>
                <a:cubicBezTo>
                  <a:pt x="3944" y="5442"/>
                  <a:pt x="3906" y="5464"/>
                  <a:pt x="3928" y="5530"/>
                </a:cubicBezTo>
                <a:cubicBezTo>
                  <a:pt x="3845" y="5553"/>
                  <a:pt x="3763" y="5570"/>
                  <a:pt x="3687" y="5599"/>
                </a:cubicBezTo>
                <a:cubicBezTo>
                  <a:pt x="3607" y="5632"/>
                  <a:pt x="3531" y="5674"/>
                  <a:pt x="3455" y="5718"/>
                </a:cubicBezTo>
                <a:cubicBezTo>
                  <a:pt x="3409" y="5745"/>
                  <a:pt x="3404" y="5782"/>
                  <a:pt x="3448" y="5820"/>
                </a:cubicBezTo>
                <a:cubicBezTo>
                  <a:pt x="3510" y="5875"/>
                  <a:pt x="3568" y="5932"/>
                  <a:pt x="3639" y="5997"/>
                </a:cubicBezTo>
                <a:cubicBezTo>
                  <a:pt x="3569" y="6041"/>
                  <a:pt x="3505" y="6069"/>
                  <a:pt x="3433" y="6070"/>
                </a:cubicBezTo>
                <a:cubicBezTo>
                  <a:pt x="3427" y="6071"/>
                  <a:pt x="3422" y="6071"/>
                  <a:pt x="3416" y="6071"/>
                </a:cubicBezTo>
                <a:cubicBezTo>
                  <a:pt x="3339" y="6071"/>
                  <a:pt x="3260" y="6064"/>
                  <a:pt x="3184" y="6061"/>
                </a:cubicBezTo>
                <a:cubicBezTo>
                  <a:pt x="3165" y="6061"/>
                  <a:pt x="3145" y="6061"/>
                  <a:pt x="3126" y="6062"/>
                </a:cubicBezTo>
                <a:cubicBezTo>
                  <a:pt x="3047" y="6069"/>
                  <a:pt x="3029" y="6093"/>
                  <a:pt x="3054" y="6168"/>
                </a:cubicBezTo>
                <a:cubicBezTo>
                  <a:pt x="3055" y="6173"/>
                  <a:pt x="3053" y="6180"/>
                  <a:pt x="3052" y="6190"/>
                </a:cubicBezTo>
                <a:cubicBezTo>
                  <a:pt x="3026" y="6190"/>
                  <a:pt x="3000" y="6189"/>
                  <a:pt x="2975" y="6189"/>
                </a:cubicBezTo>
                <a:cubicBezTo>
                  <a:pt x="2943" y="6189"/>
                  <a:pt x="2911" y="6190"/>
                  <a:pt x="2880" y="6193"/>
                </a:cubicBezTo>
                <a:cubicBezTo>
                  <a:pt x="2726" y="6206"/>
                  <a:pt x="2586" y="6255"/>
                  <a:pt x="2473" y="6366"/>
                </a:cubicBezTo>
                <a:cubicBezTo>
                  <a:pt x="2430" y="6407"/>
                  <a:pt x="2420" y="6443"/>
                  <a:pt x="2466" y="6489"/>
                </a:cubicBezTo>
                <a:cubicBezTo>
                  <a:pt x="2497" y="6520"/>
                  <a:pt x="2522" y="6559"/>
                  <a:pt x="2554" y="6600"/>
                </a:cubicBezTo>
                <a:cubicBezTo>
                  <a:pt x="2509" y="6612"/>
                  <a:pt x="2471" y="6620"/>
                  <a:pt x="2432" y="6632"/>
                </a:cubicBezTo>
                <a:cubicBezTo>
                  <a:pt x="2330" y="6667"/>
                  <a:pt x="2226" y="6698"/>
                  <a:pt x="2128" y="6743"/>
                </a:cubicBezTo>
                <a:cubicBezTo>
                  <a:pt x="1995" y="6805"/>
                  <a:pt x="1994" y="6828"/>
                  <a:pt x="2098" y="6936"/>
                </a:cubicBezTo>
                <a:cubicBezTo>
                  <a:pt x="2065" y="6952"/>
                  <a:pt x="2033" y="6970"/>
                  <a:pt x="2002" y="6985"/>
                </a:cubicBezTo>
                <a:cubicBezTo>
                  <a:pt x="1958" y="7007"/>
                  <a:pt x="1913" y="7026"/>
                  <a:pt x="1872" y="7052"/>
                </a:cubicBezTo>
                <a:cubicBezTo>
                  <a:pt x="1823" y="7083"/>
                  <a:pt x="1787" y="7121"/>
                  <a:pt x="1833" y="7182"/>
                </a:cubicBezTo>
                <a:cubicBezTo>
                  <a:pt x="1791" y="7220"/>
                  <a:pt x="1750" y="7254"/>
                  <a:pt x="1715" y="7294"/>
                </a:cubicBezTo>
                <a:cubicBezTo>
                  <a:pt x="1668" y="7347"/>
                  <a:pt x="1675" y="7373"/>
                  <a:pt x="1737" y="7407"/>
                </a:cubicBezTo>
                <a:cubicBezTo>
                  <a:pt x="1815" y="7449"/>
                  <a:pt x="1892" y="7492"/>
                  <a:pt x="1969" y="7538"/>
                </a:cubicBezTo>
                <a:cubicBezTo>
                  <a:pt x="1980" y="7543"/>
                  <a:pt x="1992" y="7554"/>
                  <a:pt x="1993" y="7564"/>
                </a:cubicBezTo>
                <a:cubicBezTo>
                  <a:pt x="2011" y="7716"/>
                  <a:pt x="2121" y="7813"/>
                  <a:pt x="2204" y="7924"/>
                </a:cubicBezTo>
                <a:cubicBezTo>
                  <a:pt x="2250" y="7985"/>
                  <a:pt x="2314" y="8033"/>
                  <a:pt x="2364" y="8081"/>
                </a:cubicBezTo>
                <a:cubicBezTo>
                  <a:pt x="2241" y="8177"/>
                  <a:pt x="2118" y="8272"/>
                  <a:pt x="1995" y="8371"/>
                </a:cubicBezTo>
                <a:cubicBezTo>
                  <a:pt x="1962" y="8400"/>
                  <a:pt x="1938" y="8438"/>
                  <a:pt x="1903" y="8464"/>
                </a:cubicBezTo>
                <a:cubicBezTo>
                  <a:pt x="1853" y="8501"/>
                  <a:pt x="1793" y="8525"/>
                  <a:pt x="1742" y="8565"/>
                </a:cubicBezTo>
                <a:cubicBezTo>
                  <a:pt x="1680" y="8612"/>
                  <a:pt x="1618" y="8660"/>
                  <a:pt x="1567" y="8720"/>
                </a:cubicBezTo>
                <a:cubicBezTo>
                  <a:pt x="1515" y="8781"/>
                  <a:pt x="1527" y="8813"/>
                  <a:pt x="1593" y="8860"/>
                </a:cubicBezTo>
                <a:cubicBezTo>
                  <a:pt x="1619" y="8878"/>
                  <a:pt x="1643" y="8897"/>
                  <a:pt x="1671" y="8919"/>
                </a:cubicBezTo>
                <a:cubicBezTo>
                  <a:pt x="1603" y="8987"/>
                  <a:pt x="1537" y="9050"/>
                  <a:pt x="1475" y="9116"/>
                </a:cubicBezTo>
                <a:cubicBezTo>
                  <a:pt x="1376" y="9219"/>
                  <a:pt x="1278" y="9323"/>
                  <a:pt x="1180" y="9426"/>
                </a:cubicBezTo>
                <a:cubicBezTo>
                  <a:pt x="1133" y="9475"/>
                  <a:pt x="1136" y="9486"/>
                  <a:pt x="1213" y="9566"/>
                </a:cubicBezTo>
                <a:cubicBezTo>
                  <a:pt x="1186" y="9611"/>
                  <a:pt x="1154" y="9655"/>
                  <a:pt x="1130" y="9703"/>
                </a:cubicBezTo>
                <a:cubicBezTo>
                  <a:pt x="1098" y="9771"/>
                  <a:pt x="1068" y="9842"/>
                  <a:pt x="1047" y="9914"/>
                </a:cubicBezTo>
                <a:cubicBezTo>
                  <a:pt x="1028" y="9975"/>
                  <a:pt x="1061" y="10008"/>
                  <a:pt x="1120" y="10034"/>
                </a:cubicBezTo>
                <a:cubicBezTo>
                  <a:pt x="1206" y="10073"/>
                  <a:pt x="1287" y="10124"/>
                  <a:pt x="1368" y="10173"/>
                </a:cubicBezTo>
                <a:cubicBezTo>
                  <a:pt x="1408" y="10196"/>
                  <a:pt x="1397" y="10219"/>
                  <a:pt x="1367" y="10253"/>
                </a:cubicBezTo>
                <a:cubicBezTo>
                  <a:pt x="1272" y="10356"/>
                  <a:pt x="1181" y="10464"/>
                  <a:pt x="1092" y="10571"/>
                </a:cubicBezTo>
                <a:cubicBezTo>
                  <a:pt x="1049" y="10620"/>
                  <a:pt x="1010" y="10674"/>
                  <a:pt x="969" y="10726"/>
                </a:cubicBezTo>
                <a:cubicBezTo>
                  <a:pt x="943" y="10761"/>
                  <a:pt x="922" y="10793"/>
                  <a:pt x="975" y="10828"/>
                </a:cubicBezTo>
                <a:cubicBezTo>
                  <a:pt x="985" y="10834"/>
                  <a:pt x="984" y="10874"/>
                  <a:pt x="975" y="10891"/>
                </a:cubicBezTo>
                <a:cubicBezTo>
                  <a:pt x="935" y="10959"/>
                  <a:pt x="884" y="11020"/>
                  <a:pt x="851" y="11091"/>
                </a:cubicBezTo>
                <a:cubicBezTo>
                  <a:pt x="820" y="11155"/>
                  <a:pt x="802" y="11226"/>
                  <a:pt x="786" y="11297"/>
                </a:cubicBezTo>
                <a:cubicBezTo>
                  <a:pt x="775" y="11349"/>
                  <a:pt x="791" y="11394"/>
                  <a:pt x="856" y="11404"/>
                </a:cubicBezTo>
                <a:cubicBezTo>
                  <a:pt x="871" y="11406"/>
                  <a:pt x="883" y="11416"/>
                  <a:pt x="901" y="11423"/>
                </a:cubicBezTo>
                <a:cubicBezTo>
                  <a:pt x="862" y="11487"/>
                  <a:pt x="826" y="11546"/>
                  <a:pt x="789" y="11605"/>
                </a:cubicBezTo>
                <a:cubicBezTo>
                  <a:pt x="677" y="11778"/>
                  <a:pt x="559" y="11947"/>
                  <a:pt x="452" y="12124"/>
                </a:cubicBezTo>
                <a:cubicBezTo>
                  <a:pt x="336" y="12316"/>
                  <a:pt x="200" y="12495"/>
                  <a:pt x="76" y="12681"/>
                </a:cubicBezTo>
                <a:cubicBezTo>
                  <a:pt x="46" y="12726"/>
                  <a:pt x="27" y="12780"/>
                  <a:pt x="10" y="12831"/>
                </a:cubicBezTo>
                <a:cubicBezTo>
                  <a:pt x="1" y="12862"/>
                  <a:pt x="12" y="12885"/>
                  <a:pt x="38" y="12885"/>
                </a:cubicBezTo>
                <a:cubicBezTo>
                  <a:pt x="45" y="12885"/>
                  <a:pt x="54" y="12883"/>
                  <a:pt x="64" y="12879"/>
                </a:cubicBezTo>
                <a:cubicBezTo>
                  <a:pt x="130" y="12853"/>
                  <a:pt x="195" y="12824"/>
                  <a:pt x="259" y="12791"/>
                </a:cubicBezTo>
                <a:cubicBezTo>
                  <a:pt x="385" y="12728"/>
                  <a:pt x="507" y="12659"/>
                  <a:pt x="635" y="12601"/>
                </a:cubicBezTo>
                <a:cubicBezTo>
                  <a:pt x="757" y="12544"/>
                  <a:pt x="886" y="12497"/>
                  <a:pt x="1012" y="12449"/>
                </a:cubicBezTo>
                <a:cubicBezTo>
                  <a:pt x="1073" y="12424"/>
                  <a:pt x="1138" y="12403"/>
                  <a:pt x="1201" y="12380"/>
                </a:cubicBezTo>
                <a:cubicBezTo>
                  <a:pt x="1226" y="12455"/>
                  <a:pt x="1236" y="12478"/>
                  <a:pt x="1278" y="12478"/>
                </a:cubicBezTo>
                <a:cubicBezTo>
                  <a:pt x="1292" y="12478"/>
                  <a:pt x="1309" y="12475"/>
                  <a:pt x="1332" y="12471"/>
                </a:cubicBezTo>
                <a:cubicBezTo>
                  <a:pt x="1400" y="12459"/>
                  <a:pt x="1467" y="12435"/>
                  <a:pt x="1531" y="12408"/>
                </a:cubicBezTo>
                <a:cubicBezTo>
                  <a:pt x="1743" y="12320"/>
                  <a:pt x="1953" y="12227"/>
                  <a:pt x="2164" y="12136"/>
                </a:cubicBezTo>
                <a:cubicBezTo>
                  <a:pt x="2169" y="12135"/>
                  <a:pt x="2175" y="12135"/>
                  <a:pt x="2183" y="12133"/>
                </a:cubicBezTo>
                <a:cubicBezTo>
                  <a:pt x="2191" y="12207"/>
                  <a:pt x="2196" y="12279"/>
                  <a:pt x="2204" y="12351"/>
                </a:cubicBezTo>
                <a:cubicBezTo>
                  <a:pt x="2210" y="12405"/>
                  <a:pt x="2247" y="12435"/>
                  <a:pt x="2312" y="12435"/>
                </a:cubicBezTo>
                <a:cubicBezTo>
                  <a:pt x="2402" y="12435"/>
                  <a:pt x="2477" y="12397"/>
                  <a:pt x="2546" y="12346"/>
                </a:cubicBezTo>
                <a:cubicBezTo>
                  <a:pt x="2569" y="12330"/>
                  <a:pt x="2591" y="12313"/>
                  <a:pt x="2617" y="12292"/>
                </a:cubicBezTo>
                <a:cubicBezTo>
                  <a:pt x="2636" y="12338"/>
                  <a:pt x="2663" y="12354"/>
                  <a:pt x="2695" y="12354"/>
                </a:cubicBezTo>
                <a:cubicBezTo>
                  <a:pt x="2712" y="12354"/>
                  <a:pt x="2731" y="12349"/>
                  <a:pt x="2750" y="12341"/>
                </a:cubicBezTo>
                <a:cubicBezTo>
                  <a:pt x="2877" y="12284"/>
                  <a:pt x="3004" y="12225"/>
                  <a:pt x="3130" y="12169"/>
                </a:cubicBezTo>
                <a:cubicBezTo>
                  <a:pt x="3141" y="12199"/>
                  <a:pt x="3158" y="12230"/>
                  <a:pt x="3166" y="12265"/>
                </a:cubicBezTo>
                <a:cubicBezTo>
                  <a:pt x="3175" y="12306"/>
                  <a:pt x="3197" y="12326"/>
                  <a:pt x="3226" y="12326"/>
                </a:cubicBezTo>
                <a:cubicBezTo>
                  <a:pt x="3243" y="12326"/>
                  <a:pt x="3263" y="12319"/>
                  <a:pt x="3284" y="12306"/>
                </a:cubicBezTo>
                <a:cubicBezTo>
                  <a:pt x="3364" y="12253"/>
                  <a:pt x="3440" y="12194"/>
                  <a:pt x="3515" y="12136"/>
                </a:cubicBezTo>
                <a:cubicBezTo>
                  <a:pt x="3670" y="12011"/>
                  <a:pt x="3824" y="11885"/>
                  <a:pt x="3978" y="11759"/>
                </a:cubicBezTo>
                <a:cubicBezTo>
                  <a:pt x="3999" y="11741"/>
                  <a:pt x="4022" y="11721"/>
                  <a:pt x="4047" y="11701"/>
                </a:cubicBezTo>
                <a:cubicBezTo>
                  <a:pt x="4083" y="11818"/>
                  <a:pt x="4119" y="11934"/>
                  <a:pt x="4153" y="12049"/>
                </a:cubicBezTo>
                <a:cubicBezTo>
                  <a:pt x="4162" y="12083"/>
                  <a:pt x="4177" y="12099"/>
                  <a:pt x="4204" y="12099"/>
                </a:cubicBezTo>
                <a:cubicBezTo>
                  <a:pt x="4211" y="12099"/>
                  <a:pt x="4218" y="12098"/>
                  <a:pt x="4226" y="12097"/>
                </a:cubicBezTo>
                <a:cubicBezTo>
                  <a:pt x="4349" y="12069"/>
                  <a:pt x="4457" y="12013"/>
                  <a:pt x="4533" y="11908"/>
                </a:cubicBezTo>
                <a:cubicBezTo>
                  <a:pt x="4562" y="11933"/>
                  <a:pt x="4584" y="11945"/>
                  <a:pt x="4603" y="11945"/>
                </a:cubicBezTo>
                <a:cubicBezTo>
                  <a:pt x="4626" y="11945"/>
                  <a:pt x="4646" y="11928"/>
                  <a:pt x="4673" y="11894"/>
                </a:cubicBezTo>
                <a:cubicBezTo>
                  <a:pt x="4739" y="11811"/>
                  <a:pt x="4803" y="11726"/>
                  <a:pt x="4866" y="11647"/>
                </a:cubicBezTo>
                <a:cubicBezTo>
                  <a:pt x="4880" y="11649"/>
                  <a:pt x="4885" y="11649"/>
                  <a:pt x="4888" y="11652"/>
                </a:cubicBezTo>
                <a:cubicBezTo>
                  <a:pt x="4925" y="11695"/>
                  <a:pt x="4946" y="11717"/>
                  <a:pt x="4967" y="11717"/>
                </a:cubicBezTo>
                <a:cubicBezTo>
                  <a:pt x="4988" y="11717"/>
                  <a:pt x="5008" y="11694"/>
                  <a:pt x="5045" y="11649"/>
                </a:cubicBezTo>
                <a:cubicBezTo>
                  <a:pt x="5140" y="11533"/>
                  <a:pt x="5236" y="11417"/>
                  <a:pt x="5328" y="11297"/>
                </a:cubicBezTo>
                <a:cubicBezTo>
                  <a:pt x="5364" y="11248"/>
                  <a:pt x="5387" y="11191"/>
                  <a:pt x="5419" y="11133"/>
                </a:cubicBezTo>
                <a:cubicBezTo>
                  <a:pt x="5444" y="11178"/>
                  <a:pt x="5465" y="11215"/>
                  <a:pt x="5485" y="11253"/>
                </a:cubicBezTo>
                <a:cubicBezTo>
                  <a:pt x="5503" y="11287"/>
                  <a:pt x="5522" y="11305"/>
                  <a:pt x="5543" y="11305"/>
                </a:cubicBezTo>
                <a:cubicBezTo>
                  <a:pt x="5560" y="11305"/>
                  <a:pt x="5578" y="11294"/>
                  <a:pt x="5598" y="11271"/>
                </a:cubicBezTo>
                <a:cubicBezTo>
                  <a:pt x="5671" y="11190"/>
                  <a:pt x="5740" y="11104"/>
                  <a:pt x="5805" y="11015"/>
                </a:cubicBezTo>
                <a:cubicBezTo>
                  <a:pt x="5869" y="10926"/>
                  <a:pt x="5946" y="10852"/>
                  <a:pt x="6038" y="10789"/>
                </a:cubicBezTo>
                <a:cubicBezTo>
                  <a:pt x="6111" y="10739"/>
                  <a:pt x="6176" y="10675"/>
                  <a:pt x="6234" y="10608"/>
                </a:cubicBezTo>
                <a:cubicBezTo>
                  <a:pt x="6279" y="10557"/>
                  <a:pt x="6304" y="10490"/>
                  <a:pt x="6346" y="10438"/>
                </a:cubicBezTo>
                <a:cubicBezTo>
                  <a:pt x="6392" y="10382"/>
                  <a:pt x="6453" y="10339"/>
                  <a:pt x="6500" y="10284"/>
                </a:cubicBezTo>
                <a:cubicBezTo>
                  <a:pt x="6556" y="10217"/>
                  <a:pt x="6598" y="10140"/>
                  <a:pt x="6655" y="10074"/>
                </a:cubicBezTo>
                <a:cubicBezTo>
                  <a:pt x="6749" y="9967"/>
                  <a:pt x="6852" y="9868"/>
                  <a:pt x="6948" y="9764"/>
                </a:cubicBezTo>
                <a:cubicBezTo>
                  <a:pt x="7024" y="9682"/>
                  <a:pt x="7097" y="9599"/>
                  <a:pt x="7173" y="9514"/>
                </a:cubicBezTo>
                <a:cubicBezTo>
                  <a:pt x="7178" y="9517"/>
                  <a:pt x="7184" y="9519"/>
                  <a:pt x="7190" y="9522"/>
                </a:cubicBezTo>
                <a:cubicBezTo>
                  <a:pt x="7158" y="9626"/>
                  <a:pt x="7134" y="9733"/>
                  <a:pt x="7093" y="9832"/>
                </a:cubicBezTo>
                <a:cubicBezTo>
                  <a:pt x="7037" y="9970"/>
                  <a:pt x="6969" y="10104"/>
                  <a:pt x="6901" y="10236"/>
                </a:cubicBezTo>
                <a:cubicBezTo>
                  <a:pt x="6834" y="10367"/>
                  <a:pt x="6764" y="10496"/>
                  <a:pt x="6690" y="10622"/>
                </a:cubicBezTo>
                <a:cubicBezTo>
                  <a:pt x="6604" y="10767"/>
                  <a:pt x="6511" y="10906"/>
                  <a:pt x="6421" y="11049"/>
                </a:cubicBezTo>
                <a:cubicBezTo>
                  <a:pt x="6416" y="11057"/>
                  <a:pt x="6411" y="11067"/>
                  <a:pt x="6407" y="11077"/>
                </a:cubicBezTo>
                <a:cubicBezTo>
                  <a:pt x="6376" y="11149"/>
                  <a:pt x="6383" y="11166"/>
                  <a:pt x="6463" y="11194"/>
                </a:cubicBezTo>
                <a:cubicBezTo>
                  <a:pt x="6466" y="11292"/>
                  <a:pt x="6392" y="11358"/>
                  <a:pt x="6351" y="11437"/>
                </a:cubicBezTo>
                <a:cubicBezTo>
                  <a:pt x="6335" y="11469"/>
                  <a:pt x="6310" y="11497"/>
                  <a:pt x="6291" y="11528"/>
                </a:cubicBezTo>
                <a:cubicBezTo>
                  <a:pt x="6260" y="11576"/>
                  <a:pt x="6249" y="11626"/>
                  <a:pt x="6242" y="11687"/>
                </a:cubicBezTo>
                <a:cubicBezTo>
                  <a:pt x="6232" y="11782"/>
                  <a:pt x="6193" y="11874"/>
                  <a:pt x="6157" y="11965"/>
                </a:cubicBezTo>
                <a:cubicBezTo>
                  <a:pt x="6135" y="12022"/>
                  <a:pt x="6092" y="12069"/>
                  <a:pt x="6069" y="12125"/>
                </a:cubicBezTo>
                <a:cubicBezTo>
                  <a:pt x="6043" y="12188"/>
                  <a:pt x="6061" y="12208"/>
                  <a:pt x="6129" y="12217"/>
                </a:cubicBezTo>
                <a:cubicBezTo>
                  <a:pt x="6159" y="12220"/>
                  <a:pt x="6187" y="12227"/>
                  <a:pt x="6227" y="12235"/>
                </a:cubicBezTo>
                <a:cubicBezTo>
                  <a:pt x="6196" y="12292"/>
                  <a:pt x="6175" y="12343"/>
                  <a:pt x="6145" y="12389"/>
                </a:cubicBezTo>
                <a:cubicBezTo>
                  <a:pt x="6083" y="12486"/>
                  <a:pt x="6021" y="12582"/>
                  <a:pt x="5955" y="12677"/>
                </a:cubicBezTo>
                <a:cubicBezTo>
                  <a:pt x="5920" y="12727"/>
                  <a:pt x="5877" y="12773"/>
                  <a:pt x="5841" y="12822"/>
                </a:cubicBezTo>
                <a:cubicBezTo>
                  <a:pt x="5812" y="12862"/>
                  <a:pt x="5779" y="12904"/>
                  <a:pt x="5841" y="12949"/>
                </a:cubicBezTo>
                <a:cubicBezTo>
                  <a:pt x="5850" y="12955"/>
                  <a:pt x="5845" y="12991"/>
                  <a:pt x="5837" y="13010"/>
                </a:cubicBezTo>
                <a:cubicBezTo>
                  <a:pt x="5795" y="13125"/>
                  <a:pt x="5749" y="13239"/>
                  <a:pt x="5704" y="13355"/>
                </a:cubicBezTo>
                <a:cubicBezTo>
                  <a:pt x="5696" y="13377"/>
                  <a:pt x="5691" y="13400"/>
                  <a:pt x="5691" y="13423"/>
                </a:cubicBezTo>
                <a:cubicBezTo>
                  <a:pt x="5691" y="13503"/>
                  <a:pt x="5713" y="13583"/>
                  <a:pt x="5813" y="13583"/>
                </a:cubicBezTo>
                <a:cubicBezTo>
                  <a:pt x="5823" y="13583"/>
                  <a:pt x="5834" y="13582"/>
                  <a:pt x="5845" y="13580"/>
                </a:cubicBezTo>
                <a:cubicBezTo>
                  <a:pt x="5862" y="13577"/>
                  <a:pt x="5878" y="13578"/>
                  <a:pt x="5899" y="13577"/>
                </a:cubicBezTo>
                <a:lnTo>
                  <a:pt x="5899" y="13577"/>
                </a:lnTo>
                <a:cubicBezTo>
                  <a:pt x="5897" y="13604"/>
                  <a:pt x="5892" y="13627"/>
                  <a:pt x="5890" y="13649"/>
                </a:cubicBezTo>
                <a:cubicBezTo>
                  <a:pt x="5883" y="13735"/>
                  <a:pt x="5863" y="13815"/>
                  <a:pt x="5876" y="13905"/>
                </a:cubicBezTo>
                <a:cubicBezTo>
                  <a:pt x="5888" y="13994"/>
                  <a:pt x="5845" y="14092"/>
                  <a:pt x="5825" y="14185"/>
                </a:cubicBezTo>
                <a:cubicBezTo>
                  <a:pt x="5820" y="14206"/>
                  <a:pt x="5810" y="14226"/>
                  <a:pt x="5806" y="14247"/>
                </a:cubicBezTo>
                <a:cubicBezTo>
                  <a:pt x="5794" y="14314"/>
                  <a:pt x="5804" y="14329"/>
                  <a:pt x="5876" y="14344"/>
                </a:cubicBezTo>
                <a:lnTo>
                  <a:pt x="5830" y="14591"/>
                </a:lnTo>
                <a:cubicBezTo>
                  <a:pt x="5816" y="14659"/>
                  <a:pt x="5792" y="14729"/>
                  <a:pt x="5792" y="14796"/>
                </a:cubicBezTo>
                <a:cubicBezTo>
                  <a:pt x="5792" y="14872"/>
                  <a:pt x="5806" y="14906"/>
                  <a:pt x="5848" y="14906"/>
                </a:cubicBezTo>
                <a:cubicBezTo>
                  <a:pt x="5865" y="14906"/>
                  <a:pt x="5886" y="14900"/>
                  <a:pt x="5913" y="14889"/>
                </a:cubicBezTo>
                <a:cubicBezTo>
                  <a:pt x="6017" y="14847"/>
                  <a:pt x="6120" y="14801"/>
                  <a:pt x="6223" y="14755"/>
                </a:cubicBezTo>
                <a:cubicBezTo>
                  <a:pt x="6252" y="14744"/>
                  <a:pt x="6280" y="14731"/>
                  <a:pt x="6309" y="14718"/>
                </a:cubicBezTo>
                <a:cubicBezTo>
                  <a:pt x="6338" y="14782"/>
                  <a:pt x="6354" y="14810"/>
                  <a:pt x="6384" y="14810"/>
                </a:cubicBezTo>
                <a:cubicBezTo>
                  <a:pt x="6405" y="14810"/>
                  <a:pt x="6431" y="14797"/>
                  <a:pt x="6473" y="14775"/>
                </a:cubicBezTo>
                <a:cubicBezTo>
                  <a:pt x="6598" y="14707"/>
                  <a:pt x="6721" y="14635"/>
                  <a:pt x="6845" y="14565"/>
                </a:cubicBezTo>
                <a:cubicBezTo>
                  <a:pt x="6860" y="14558"/>
                  <a:pt x="6875" y="14550"/>
                  <a:pt x="6892" y="14542"/>
                </a:cubicBezTo>
                <a:lnTo>
                  <a:pt x="6892" y="14542"/>
                </a:lnTo>
                <a:cubicBezTo>
                  <a:pt x="6871" y="14715"/>
                  <a:pt x="6854" y="14884"/>
                  <a:pt x="6830" y="15053"/>
                </a:cubicBezTo>
                <a:cubicBezTo>
                  <a:pt x="6820" y="15127"/>
                  <a:pt x="6802" y="15202"/>
                  <a:pt x="6782" y="15275"/>
                </a:cubicBezTo>
                <a:cubicBezTo>
                  <a:pt x="6757" y="15363"/>
                  <a:pt x="6725" y="15450"/>
                  <a:pt x="6699" y="15537"/>
                </a:cubicBezTo>
                <a:cubicBezTo>
                  <a:pt x="6690" y="15564"/>
                  <a:pt x="6689" y="15593"/>
                  <a:pt x="6687" y="15620"/>
                </a:cubicBezTo>
                <a:cubicBezTo>
                  <a:pt x="6685" y="15670"/>
                  <a:pt x="6699" y="15706"/>
                  <a:pt x="6752" y="15706"/>
                </a:cubicBezTo>
                <a:cubicBezTo>
                  <a:pt x="6757" y="15706"/>
                  <a:pt x="6762" y="15706"/>
                  <a:pt x="6767" y="15705"/>
                </a:cubicBezTo>
                <a:cubicBezTo>
                  <a:pt x="6771" y="15704"/>
                  <a:pt x="6774" y="15704"/>
                  <a:pt x="6778" y="15704"/>
                </a:cubicBezTo>
                <a:cubicBezTo>
                  <a:pt x="6794" y="15704"/>
                  <a:pt x="6809" y="15709"/>
                  <a:pt x="6830" y="15712"/>
                </a:cubicBezTo>
                <a:cubicBezTo>
                  <a:pt x="6829" y="15738"/>
                  <a:pt x="6829" y="15762"/>
                  <a:pt x="6826" y="15783"/>
                </a:cubicBezTo>
                <a:cubicBezTo>
                  <a:pt x="6804" y="15939"/>
                  <a:pt x="6783" y="16096"/>
                  <a:pt x="6761" y="16251"/>
                </a:cubicBezTo>
                <a:cubicBezTo>
                  <a:pt x="6758" y="16272"/>
                  <a:pt x="6754" y="16292"/>
                  <a:pt x="6753" y="16314"/>
                </a:cubicBezTo>
                <a:cubicBezTo>
                  <a:pt x="6749" y="16402"/>
                  <a:pt x="6758" y="16413"/>
                  <a:pt x="6845" y="16428"/>
                </a:cubicBezTo>
                <a:cubicBezTo>
                  <a:pt x="6854" y="16544"/>
                  <a:pt x="6859" y="16660"/>
                  <a:pt x="6870" y="16776"/>
                </a:cubicBezTo>
                <a:cubicBezTo>
                  <a:pt x="6875" y="16830"/>
                  <a:pt x="6891" y="16884"/>
                  <a:pt x="6908" y="16937"/>
                </a:cubicBezTo>
                <a:cubicBezTo>
                  <a:pt x="6922" y="16975"/>
                  <a:pt x="6945" y="16992"/>
                  <a:pt x="6976" y="16992"/>
                </a:cubicBezTo>
                <a:cubicBezTo>
                  <a:pt x="6990" y="16992"/>
                  <a:pt x="7005" y="16989"/>
                  <a:pt x="7021" y="16983"/>
                </a:cubicBezTo>
                <a:cubicBezTo>
                  <a:pt x="7225" y="16907"/>
                  <a:pt x="7428" y="16833"/>
                  <a:pt x="7631" y="16758"/>
                </a:cubicBezTo>
                <a:cubicBezTo>
                  <a:pt x="7643" y="16754"/>
                  <a:pt x="7656" y="16752"/>
                  <a:pt x="7664" y="16750"/>
                </a:cubicBezTo>
                <a:cubicBezTo>
                  <a:pt x="7677" y="16902"/>
                  <a:pt x="7687" y="17050"/>
                  <a:pt x="7700" y="17197"/>
                </a:cubicBezTo>
                <a:cubicBezTo>
                  <a:pt x="7703" y="17217"/>
                  <a:pt x="7729" y="17236"/>
                  <a:pt x="7744" y="17255"/>
                </a:cubicBezTo>
                <a:cubicBezTo>
                  <a:pt x="7755" y="17271"/>
                  <a:pt x="7772" y="17285"/>
                  <a:pt x="7775" y="17302"/>
                </a:cubicBezTo>
                <a:cubicBezTo>
                  <a:pt x="7788" y="17378"/>
                  <a:pt x="7795" y="17454"/>
                  <a:pt x="7806" y="17529"/>
                </a:cubicBezTo>
                <a:cubicBezTo>
                  <a:pt x="7813" y="17569"/>
                  <a:pt x="7818" y="17610"/>
                  <a:pt x="7831" y="17648"/>
                </a:cubicBezTo>
                <a:cubicBezTo>
                  <a:pt x="7858" y="17729"/>
                  <a:pt x="7883" y="17757"/>
                  <a:pt x="7952" y="17757"/>
                </a:cubicBezTo>
                <a:cubicBezTo>
                  <a:pt x="7969" y="17757"/>
                  <a:pt x="7989" y="17756"/>
                  <a:pt x="8012" y="17752"/>
                </a:cubicBezTo>
                <a:lnTo>
                  <a:pt x="8012" y="17752"/>
                </a:lnTo>
                <a:cubicBezTo>
                  <a:pt x="8012" y="17884"/>
                  <a:pt x="8019" y="18016"/>
                  <a:pt x="8011" y="18145"/>
                </a:cubicBezTo>
                <a:cubicBezTo>
                  <a:pt x="7998" y="18342"/>
                  <a:pt x="7971" y="18540"/>
                  <a:pt x="7954" y="18736"/>
                </a:cubicBezTo>
                <a:cubicBezTo>
                  <a:pt x="7946" y="18820"/>
                  <a:pt x="7945" y="18907"/>
                  <a:pt x="7950" y="18992"/>
                </a:cubicBezTo>
                <a:cubicBezTo>
                  <a:pt x="7952" y="19035"/>
                  <a:pt x="7968" y="19080"/>
                  <a:pt x="7988" y="19118"/>
                </a:cubicBezTo>
                <a:cubicBezTo>
                  <a:pt x="7998" y="19136"/>
                  <a:pt x="8011" y="19145"/>
                  <a:pt x="8024" y="19145"/>
                </a:cubicBezTo>
                <a:cubicBezTo>
                  <a:pt x="8038" y="19145"/>
                  <a:pt x="8052" y="19134"/>
                  <a:pt x="8060" y="19113"/>
                </a:cubicBezTo>
                <a:cubicBezTo>
                  <a:pt x="8091" y="19033"/>
                  <a:pt x="8161" y="18975"/>
                  <a:pt x="8171" y="18882"/>
                </a:cubicBezTo>
                <a:cubicBezTo>
                  <a:pt x="8174" y="18841"/>
                  <a:pt x="8215" y="18804"/>
                  <a:pt x="8237" y="18764"/>
                </a:cubicBezTo>
                <a:cubicBezTo>
                  <a:pt x="8367" y="18532"/>
                  <a:pt x="8493" y="18299"/>
                  <a:pt x="8626" y="18069"/>
                </a:cubicBezTo>
                <a:cubicBezTo>
                  <a:pt x="8664" y="18006"/>
                  <a:pt x="8721" y="17951"/>
                  <a:pt x="8775" y="17886"/>
                </a:cubicBezTo>
                <a:cubicBezTo>
                  <a:pt x="8791" y="17905"/>
                  <a:pt x="8811" y="17922"/>
                  <a:pt x="8824" y="17943"/>
                </a:cubicBezTo>
                <a:cubicBezTo>
                  <a:pt x="8843" y="17972"/>
                  <a:pt x="8864" y="17985"/>
                  <a:pt x="8887" y="17985"/>
                </a:cubicBezTo>
                <a:cubicBezTo>
                  <a:pt x="8905" y="17985"/>
                  <a:pt x="8924" y="17977"/>
                  <a:pt x="8943" y="17963"/>
                </a:cubicBezTo>
                <a:cubicBezTo>
                  <a:pt x="8979" y="17938"/>
                  <a:pt x="9020" y="17913"/>
                  <a:pt x="9045" y="17878"/>
                </a:cubicBezTo>
                <a:cubicBezTo>
                  <a:pt x="9151" y="17724"/>
                  <a:pt x="9264" y="17572"/>
                  <a:pt x="9326" y="17389"/>
                </a:cubicBezTo>
                <a:cubicBezTo>
                  <a:pt x="9352" y="17315"/>
                  <a:pt x="9402" y="17249"/>
                  <a:pt x="9442" y="17177"/>
                </a:cubicBezTo>
                <a:cubicBezTo>
                  <a:pt x="9529" y="17259"/>
                  <a:pt x="9619" y="17341"/>
                  <a:pt x="9709" y="17425"/>
                </a:cubicBezTo>
                <a:cubicBezTo>
                  <a:pt x="9729" y="17445"/>
                  <a:pt x="9747" y="17455"/>
                  <a:pt x="9767" y="17455"/>
                </a:cubicBezTo>
                <a:cubicBezTo>
                  <a:pt x="9783" y="17455"/>
                  <a:pt x="9800" y="17448"/>
                  <a:pt x="9820" y="17435"/>
                </a:cubicBezTo>
                <a:cubicBezTo>
                  <a:pt x="9901" y="17378"/>
                  <a:pt x="9943" y="17297"/>
                  <a:pt x="9979" y="17210"/>
                </a:cubicBezTo>
                <a:cubicBezTo>
                  <a:pt x="10017" y="17122"/>
                  <a:pt x="10054" y="17032"/>
                  <a:pt x="10089" y="16942"/>
                </a:cubicBezTo>
                <a:cubicBezTo>
                  <a:pt x="10103" y="16907"/>
                  <a:pt x="10111" y="16870"/>
                  <a:pt x="10123" y="16827"/>
                </a:cubicBezTo>
                <a:cubicBezTo>
                  <a:pt x="10139" y="16832"/>
                  <a:pt x="10157" y="16834"/>
                  <a:pt x="10175" y="16838"/>
                </a:cubicBezTo>
                <a:cubicBezTo>
                  <a:pt x="10196" y="16843"/>
                  <a:pt x="10213" y="16846"/>
                  <a:pt x="10227" y="16846"/>
                </a:cubicBezTo>
                <a:cubicBezTo>
                  <a:pt x="10262" y="16846"/>
                  <a:pt x="10276" y="16827"/>
                  <a:pt x="10292" y="16775"/>
                </a:cubicBezTo>
                <a:cubicBezTo>
                  <a:pt x="10329" y="16657"/>
                  <a:pt x="10384" y="16550"/>
                  <a:pt x="10463" y="16453"/>
                </a:cubicBezTo>
                <a:cubicBezTo>
                  <a:pt x="10486" y="16427"/>
                  <a:pt x="10487" y="16384"/>
                  <a:pt x="10497" y="16349"/>
                </a:cubicBezTo>
                <a:cubicBezTo>
                  <a:pt x="10542" y="16374"/>
                  <a:pt x="10589" y="16402"/>
                  <a:pt x="10638" y="16426"/>
                </a:cubicBezTo>
                <a:cubicBezTo>
                  <a:pt x="10652" y="16433"/>
                  <a:pt x="10666" y="16437"/>
                  <a:pt x="10678" y="16437"/>
                </a:cubicBezTo>
                <a:cubicBezTo>
                  <a:pt x="10702" y="16437"/>
                  <a:pt x="10723" y="16425"/>
                  <a:pt x="10739" y="16402"/>
                </a:cubicBezTo>
                <a:cubicBezTo>
                  <a:pt x="10764" y="16363"/>
                  <a:pt x="10787" y="16322"/>
                  <a:pt x="10806" y="16279"/>
                </a:cubicBezTo>
                <a:cubicBezTo>
                  <a:pt x="10844" y="16185"/>
                  <a:pt x="10880" y="16091"/>
                  <a:pt x="10918" y="15995"/>
                </a:cubicBezTo>
                <a:cubicBezTo>
                  <a:pt x="10920" y="15989"/>
                  <a:pt x="10924" y="15984"/>
                  <a:pt x="10924" y="15978"/>
                </a:cubicBezTo>
                <a:cubicBezTo>
                  <a:pt x="10926" y="15908"/>
                  <a:pt x="10935" y="15846"/>
                  <a:pt x="11002" y="15800"/>
                </a:cubicBezTo>
                <a:cubicBezTo>
                  <a:pt x="11024" y="15784"/>
                  <a:pt x="11016" y="15728"/>
                  <a:pt x="11023" y="15691"/>
                </a:cubicBezTo>
                <a:cubicBezTo>
                  <a:pt x="11031" y="15645"/>
                  <a:pt x="11037" y="15599"/>
                  <a:pt x="11046" y="15545"/>
                </a:cubicBezTo>
                <a:cubicBezTo>
                  <a:pt x="11159" y="15645"/>
                  <a:pt x="11259" y="15737"/>
                  <a:pt x="11365" y="15821"/>
                </a:cubicBezTo>
                <a:cubicBezTo>
                  <a:pt x="11370" y="15825"/>
                  <a:pt x="11376" y="15827"/>
                  <a:pt x="11384" y="15827"/>
                </a:cubicBezTo>
                <a:cubicBezTo>
                  <a:pt x="11402" y="15827"/>
                  <a:pt x="11425" y="15819"/>
                  <a:pt x="11442" y="15818"/>
                </a:cubicBezTo>
                <a:cubicBezTo>
                  <a:pt x="11568" y="15885"/>
                  <a:pt x="11696" y="15955"/>
                  <a:pt x="11825" y="16022"/>
                </a:cubicBezTo>
                <a:cubicBezTo>
                  <a:pt x="11829" y="16024"/>
                  <a:pt x="11834" y="16025"/>
                  <a:pt x="11839" y="16025"/>
                </a:cubicBezTo>
                <a:cubicBezTo>
                  <a:pt x="11852" y="16025"/>
                  <a:pt x="11868" y="16019"/>
                  <a:pt x="11878" y="16014"/>
                </a:cubicBezTo>
                <a:cubicBezTo>
                  <a:pt x="11936" y="15975"/>
                  <a:pt x="11974" y="15924"/>
                  <a:pt x="11990" y="15851"/>
                </a:cubicBezTo>
                <a:cubicBezTo>
                  <a:pt x="12004" y="15780"/>
                  <a:pt x="12032" y="15712"/>
                  <a:pt x="12055" y="15643"/>
                </a:cubicBezTo>
                <a:cubicBezTo>
                  <a:pt x="12065" y="15607"/>
                  <a:pt x="12073" y="15569"/>
                  <a:pt x="12082" y="15533"/>
                </a:cubicBezTo>
                <a:cubicBezTo>
                  <a:pt x="12100" y="15539"/>
                  <a:pt x="12115" y="15542"/>
                  <a:pt x="12128" y="15542"/>
                </a:cubicBezTo>
                <a:cubicBezTo>
                  <a:pt x="12161" y="15542"/>
                  <a:pt x="12179" y="15520"/>
                  <a:pt x="12186" y="15464"/>
                </a:cubicBezTo>
                <a:cubicBezTo>
                  <a:pt x="12209" y="15316"/>
                  <a:pt x="12221" y="15168"/>
                  <a:pt x="12238" y="15024"/>
                </a:cubicBezTo>
                <a:cubicBezTo>
                  <a:pt x="12278" y="15043"/>
                  <a:pt x="12330" y="15068"/>
                  <a:pt x="12384" y="15093"/>
                </a:cubicBezTo>
                <a:cubicBezTo>
                  <a:pt x="12402" y="15101"/>
                  <a:pt x="12419" y="15106"/>
                  <a:pt x="12434" y="15106"/>
                </a:cubicBezTo>
                <a:cubicBezTo>
                  <a:pt x="12465" y="15106"/>
                  <a:pt x="12488" y="15087"/>
                  <a:pt x="12500" y="15049"/>
                </a:cubicBezTo>
                <a:cubicBezTo>
                  <a:pt x="12529" y="14965"/>
                  <a:pt x="12555" y="14879"/>
                  <a:pt x="12564" y="14791"/>
                </a:cubicBezTo>
                <a:cubicBezTo>
                  <a:pt x="12576" y="14666"/>
                  <a:pt x="12574" y="14538"/>
                  <a:pt x="12574" y="14411"/>
                </a:cubicBezTo>
                <a:cubicBezTo>
                  <a:pt x="12574" y="14369"/>
                  <a:pt x="12564" y="14328"/>
                  <a:pt x="12559" y="14285"/>
                </a:cubicBezTo>
                <a:cubicBezTo>
                  <a:pt x="12627" y="14250"/>
                  <a:pt x="12633" y="14234"/>
                  <a:pt x="12598" y="14112"/>
                </a:cubicBezTo>
                <a:cubicBezTo>
                  <a:pt x="12574" y="14026"/>
                  <a:pt x="12540" y="13941"/>
                  <a:pt x="12519" y="13854"/>
                </a:cubicBezTo>
                <a:cubicBezTo>
                  <a:pt x="12499" y="13777"/>
                  <a:pt x="12489" y="13696"/>
                  <a:pt x="12474" y="13616"/>
                </a:cubicBezTo>
                <a:lnTo>
                  <a:pt x="12474" y="13616"/>
                </a:lnTo>
                <a:cubicBezTo>
                  <a:pt x="12536" y="13633"/>
                  <a:pt x="12597" y="13650"/>
                  <a:pt x="12656" y="13669"/>
                </a:cubicBezTo>
                <a:cubicBezTo>
                  <a:pt x="12668" y="13672"/>
                  <a:pt x="12678" y="13674"/>
                  <a:pt x="12688" y="13674"/>
                </a:cubicBezTo>
                <a:cubicBezTo>
                  <a:pt x="12721" y="13674"/>
                  <a:pt x="12742" y="13653"/>
                  <a:pt x="12745" y="13614"/>
                </a:cubicBezTo>
                <a:cubicBezTo>
                  <a:pt x="12751" y="13521"/>
                  <a:pt x="12751" y="13426"/>
                  <a:pt x="12751" y="13330"/>
                </a:cubicBezTo>
                <a:cubicBezTo>
                  <a:pt x="12751" y="13274"/>
                  <a:pt x="12752" y="13217"/>
                  <a:pt x="12744" y="13162"/>
                </a:cubicBezTo>
                <a:cubicBezTo>
                  <a:pt x="12719" y="13018"/>
                  <a:pt x="12690" y="12876"/>
                  <a:pt x="12664" y="12729"/>
                </a:cubicBezTo>
                <a:lnTo>
                  <a:pt x="12664" y="12729"/>
                </a:lnTo>
                <a:cubicBezTo>
                  <a:pt x="12668" y="12731"/>
                  <a:pt x="12680" y="12737"/>
                  <a:pt x="12690" y="12737"/>
                </a:cubicBezTo>
                <a:cubicBezTo>
                  <a:pt x="12691" y="12737"/>
                  <a:pt x="12692" y="12737"/>
                  <a:pt x="12693" y="12737"/>
                </a:cubicBezTo>
                <a:cubicBezTo>
                  <a:pt x="12711" y="12734"/>
                  <a:pt x="12737" y="12731"/>
                  <a:pt x="12747" y="12718"/>
                </a:cubicBezTo>
                <a:cubicBezTo>
                  <a:pt x="12761" y="12701"/>
                  <a:pt x="12771" y="12672"/>
                  <a:pt x="12768" y="12650"/>
                </a:cubicBezTo>
                <a:cubicBezTo>
                  <a:pt x="12766" y="12626"/>
                  <a:pt x="12749" y="12603"/>
                  <a:pt x="12737" y="12579"/>
                </a:cubicBezTo>
                <a:cubicBezTo>
                  <a:pt x="12680" y="12467"/>
                  <a:pt x="12669" y="12348"/>
                  <a:pt x="12664" y="12224"/>
                </a:cubicBezTo>
                <a:cubicBezTo>
                  <a:pt x="12656" y="12080"/>
                  <a:pt x="12632" y="11936"/>
                  <a:pt x="12623" y="11792"/>
                </a:cubicBezTo>
                <a:cubicBezTo>
                  <a:pt x="12621" y="11752"/>
                  <a:pt x="12637" y="11716"/>
                  <a:pt x="12580" y="11716"/>
                </a:cubicBezTo>
                <a:cubicBezTo>
                  <a:pt x="12578" y="11716"/>
                  <a:pt x="12577" y="11716"/>
                  <a:pt x="12575" y="11716"/>
                </a:cubicBezTo>
                <a:cubicBezTo>
                  <a:pt x="12616" y="11661"/>
                  <a:pt x="12612" y="11593"/>
                  <a:pt x="12570" y="11540"/>
                </a:cubicBezTo>
                <a:cubicBezTo>
                  <a:pt x="12560" y="11528"/>
                  <a:pt x="12559" y="11504"/>
                  <a:pt x="12555" y="11487"/>
                </a:cubicBezTo>
                <a:cubicBezTo>
                  <a:pt x="12544" y="11428"/>
                  <a:pt x="12536" y="11370"/>
                  <a:pt x="12524" y="11314"/>
                </a:cubicBezTo>
                <a:cubicBezTo>
                  <a:pt x="12513" y="11266"/>
                  <a:pt x="12497" y="11219"/>
                  <a:pt x="12480" y="11175"/>
                </a:cubicBezTo>
                <a:cubicBezTo>
                  <a:pt x="12473" y="11143"/>
                  <a:pt x="12477" y="11106"/>
                  <a:pt x="12461" y="11080"/>
                </a:cubicBezTo>
                <a:cubicBezTo>
                  <a:pt x="12442" y="11051"/>
                  <a:pt x="12524" y="11004"/>
                  <a:pt x="12461" y="11001"/>
                </a:cubicBezTo>
                <a:cubicBezTo>
                  <a:pt x="12453" y="10967"/>
                  <a:pt x="12436" y="10934"/>
                  <a:pt x="12446" y="10921"/>
                </a:cubicBezTo>
                <a:cubicBezTo>
                  <a:pt x="12478" y="10872"/>
                  <a:pt x="12446" y="10829"/>
                  <a:pt x="12448" y="10785"/>
                </a:cubicBezTo>
                <a:cubicBezTo>
                  <a:pt x="12454" y="10664"/>
                  <a:pt x="12469" y="10545"/>
                  <a:pt x="12483" y="10424"/>
                </a:cubicBezTo>
                <a:cubicBezTo>
                  <a:pt x="12485" y="10402"/>
                  <a:pt x="12490" y="10380"/>
                  <a:pt x="12508" y="10356"/>
                </a:cubicBezTo>
                <a:cubicBezTo>
                  <a:pt x="12544" y="10434"/>
                  <a:pt x="12580" y="10511"/>
                  <a:pt x="12615" y="10589"/>
                </a:cubicBezTo>
                <a:cubicBezTo>
                  <a:pt x="12667" y="10705"/>
                  <a:pt x="12716" y="10819"/>
                  <a:pt x="12768" y="10933"/>
                </a:cubicBezTo>
                <a:cubicBezTo>
                  <a:pt x="12804" y="11014"/>
                  <a:pt x="12834" y="11099"/>
                  <a:pt x="12878" y="11178"/>
                </a:cubicBezTo>
                <a:cubicBezTo>
                  <a:pt x="12961" y="11332"/>
                  <a:pt x="13058" y="11481"/>
                  <a:pt x="13138" y="11638"/>
                </a:cubicBezTo>
                <a:cubicBezTo>
                  <a:pt x="13202" y="11760"/>
                  <a:pt x="13250" y="11890"/>
                  <a:pt x="13306" y="12017"/>
                </a:cubicBezTo>
                <a:cubicBezTo>
                  <a:pt x="13320" y="12052"/>
                  <a:pt x="13333" y="12088"/>
                  <a:pt x="13354" y="12120"/>
                </a:cubicBezTo>
                <a:cubicBezTo>
                  <a:pt x="13364" y="12136"/>
                  <a:pt x="13389" y="12142"/>
                  <a:pt x="13413" y="12146"/>
                </a:cubicBezTo>
                <a:cubicBezTo>
                  <a:pt x="13467" y="12279"/>
                  <a:pt x="13557" y="12390"/>
                  <a:pt x="13652" y="12500"/>
                </a:cubicBezTo>
                <a:cubicBezTo>
                  <a:pt x="13688" y="12541"/>
                  <a:pt x="13713" y="12593"/>
                  <a:pt x="13743" y="12639"/>
                </a:cubicBezTo>
                <a:cubicBezTo>
                  <a:pt x="13750" y="12651"/>
                  <a:pt x="13754" y="12666"/>
                  <a:pt x="13763" y="12678"/>
                </a:cubicBezTo>
                <a:cubicBezTo>
                  <a:pt x="13793" y="12731"/>
                  <a:pt x="13819" y="12757"/>
                  <a:pt x="13847" y="12757"/>
                </a:cubicBezTo>
                <a:cubicBezTo>
                  <a:pt x="13872" y="12757"/>
                  <a:pt x="13898" y="12737"/>
                  <a:pt x="13929" y="12697"/>
                </a:cubicBezTo>
                <a:cubicBezTo>
                  <a:pt x="13937" y="12686"/>
                  <a:pt x="13945" y="12676"/>
                  <a:pt x="13948" y="12672"/>
                </a:cubicBezTo>
                <a:cubicBezTo>
                  <a:pt x="14040" y="12796"/>
                  <a:pt x="14138" y="12918"/>
                  <a:pt x="14220" y="13047"/>
                </a:cubicBezTo>
                <a:cubicBezTo>
                  <a:pt x="14279" y="13141"/>
                  <a:pt x="14319" y="13249"/>
                  <a:pt x="14366" y="13351"/>
                </a:cubicBezTo>
                <a:cubicBezTo>
                  <a:pt x="14377" y="13372"/>
                  <a:pt x="14383" y="13395"/>
                  <a:pt x="14395" y="13416"/>
                </a:cubicBezTo>
                <a:cubicBezTo>
                  <a:pt x="14426" y="13471"/>
                  <a:pt x="14447" y="13496"/>
                  <a:pt x="14476" y="13496"/>
                </a:cubicBezTo>
                <a:cubicBezTo>
                  <a:pt x="14497" y="13496"/>
                  <a:pt x="14522" y="13483"/>
                  <a:pt x="14560" y="13459"/>
                </a:cubicBezTo>
                <a:cubicBezTo>
                  <a:pt x="14629" y="13602"/>
                  <a:pt x="14752" y="13691"/>
                  <a:pt x="14875" y="13782"/>
                </a:cubicBezTo>
                <a:cubicBezTo>
                  <a:pt x="14911" y="13808"/>
                  <a:pt x="14942" y="13820"/>
                  <a:pt x="14971" y="13820"/>
                </a:cubicBezTo>
                <a:cubicBezTo>
                  <a:pt x="15013" y="13820"/>
                  <a:pt x="15049" y="13795"/>
                  <a:pt x="15086" y="13745"/>
                </a:cubicBezTo>
                <a:cubicBezTo>
                  <a:pt x="15122" y="13697"/>
                  <a:pt x="15159" y="13650"/>
                  <a:pt x="15191" y="13601"/>
                </a:cubicBezTo>
                <a:cubicBezTo>
                  <a:pt x="15216" y="13560"/>
                  <a:pt x="15235" y="13514"/>
                  <a:pt x="15255" y="13472"/>
                </a:cubicBezTo>
                <a:cubicBezTo>
                  <a:pt x="15340" y="13627"/>
                  <a:pt x="15496" y="13719"/>
                  <a:pt x="15621" y="13843"/>
                </a:cubicBezTo>
                <a:cubicBezTo>
                  <a:pt x="15710" y="13932"/>
                  <a:pt x="15793" y="14030"/>
                  <a:pt x="15879" y="14124"/>
                </a:cubicBezTo>
                <a:cubicBezTo>
                  <a:pt x="15934" y="14184"/>
                  <a:pt x="15967" y="14215"/>
                  <a:pt x="15999" y="14215"/>
                </a:cubicBezTo>
                <a:cubicBezTo>
                  <a:pt x="16031" y="14215"/>
                  <a:pt x="16062" y="14182"/>
                  <a:pt x="16114" y="14115"/>
                </a:cubicBezTo>
                <a:cubicBezTo>
                  <a:pt x="16201" y="14199"/>
                  <a:pt x="16288" y="14280"/>
                  <a:pt x="16373" y="14364"/>
                </a:cubicBezTo>
                <a:cubicBezTo>
                  <a:pt x="16411" y="14402"/>
                  <a:pt x="16431" y="14420"/>
                  <a:pt x="16450" y="14420"/>
                </a:cubicBezTo>
                <a:cubicBezTo>
                  <a:pt x="16466" y="14420"/>
                  <a:pt x="16481" y="14407"/>
                  <a:pt x="16507" y="14384"/>
                </a:cubicBezTo>
                <a:cubicBezTo>
                  <a:pt x="16621" y="14468"/>
                  <a:pt x="16729" y="14558"/>
                  <a:pt x="16846" y="14633"/>
                </a:cubicBezTo>
                <a:cubicBezTo>
                  <a:pt x="16869" y="14648"/>
                  <a:pt x="16887" y="14655"/>
                  <a:pt x="16902" y="14655"/>
                </a:cubicBezTo>
                <a:cubicBezTo>
                  <a:pt x="16932" y="14655"/>
                  <a:pt x="16953" y="14629"/>
                  <a:pt x="16979" y="14579"/>
                </a:cubicBezTo>
                <a:cubicBezTo>
                  <a:pt x="17012" y="14514"/>
                  <a:pt x="17051" y="14452"/>
                  <a:pt x="17089" y="14385"/>
                </a:cubicBezTo>
                <a:cubicBezTo>
                  <a:pt x="17215" y="14496"/>
                  <a:pt x="17346" y="14610"/>
                  <a:pt x="17480" y="14728"/>
                </a:cubicBezTo>
                <a:cubicBezTo>
                  <a:pt x="17490" y="14713"/>
                  <a:pt x="17503" y="14699"/>
                  <a:pt x="17508" y="14692"/>
                </a:cubicBezTo>
                <a:cubicBezTo>
                  <a:pt x="17657" y="14764"/>
                  <a:pt x="17760" y="14910"/>
                  <a:pt x="17936" y="14933"/>
                </a:cubicBezTo>
                <a:cubicBezTo>
                  <a:pt x="17952" y="14935"/>
                  <a:pt x="17963" y="14937"/>
                  <a:pt x="17972" y="14937"/>
                </a:cubicBezTo>
                <a:cubicBezTo>
                  <a:pt x="17994" y="14937"/>
                  <a:pt x="17998" y="14927"/>
                  <a:pt x="18009" y="14890"/>
                </a:cubicBezTo>
                <a:cubicBezTo>
                  <a:pt x="18159" y="14997"/>
                  <a:pt x="18312" y="15104"/>
                  <a:pt x="18462" y="15213"/>
                </a:cubicBezTo>
                <a:cubicBezTo>
                  <a:pt x="18549" y="15276"/>
                  <a:pt x="18630" y="15346"/>
                  <a:pt x="18718" y="15407"/>
                </a:cubicBezTo>
                <a:cubicBezTo>
                  <a:pt x="18751" y="15429"/>
                  <a:pt x="18797" y="15434"/>
                  <a:pt x="18837" y="15449"/>
                </a:cubicBezTo>
                <a:cubicBezTo>
                  <a:pt x="18840" y="15412"/>
                  <a:pt x="18856" y="15369"/>
                  <a:pt x="18843" y="15337"/>
                </a:cubicBezTo>
                <a:cubicBezTo>
                  <a:pt x="18802" y="15222"/>
                  <a:pt x="18755" y="15108"/>
                  <a:pt x="18703" y="14997"/>
                </a:cubicBezTo>
                <a:cubicBezTo>
                  <a:pt x="18652" y="14884"/>
                  <a:pt x="18593" y="14775"/>
                  <a:pt x="18537" y="14663"/>
                </a:cubicBezTo>
                <a:lnTo>
                  <a:pt x="18555" y="14663"/>
                </a:lnTo>
                <a:cubicBezTo>
                  <a:pt x="18562" y="14641"/>
                  <a:pt x="18579" y="14615"/>
                  <a:pt x="18573" y="14599"/>
                </a:cubicBezTo>
                <a:cubicBezTo>
                  <a:pt x="18529" y="14488"/>
                  <a:pt x="18478" y="14381"/>
                  <a:pt x="18436" y="14272"/>
                </a:cubicBezTo>
                <a:cubicBezTo>
                  <a:pt x="18421" y="14237"/>
                  <a:pt x="18431" y="14195"/>
                  <a:pt x="18418" y="14160"/>
                </a:cubicBezTo>
                <a:cubicBezTo>
                  <a:pt x="18393" y="14091"/>
                  <a:pt x="18358" y="14025"/>
                  <a:pt x="18326" y="13953"/>
                </a:cubicBezTo>
                <a:lnTo>
                  <a:pt x="18368" y="13953"/>
                </a:lnTo>
                <a:cubicBezTo>
                  <a:pt x="18369" y="13953"/>
                  <a:pt x="18370" y="13953"/>
                  <a:pt x="18371" y="13953"/>
                </a:cubicBezTo>
                <a:cubicBezTo>
                  <a:pt x="18462" y="13953"/>
                  <a:pt x="18498" y="13914"/>
                  <a:pt x="18481" y="13822"/>
                </a:cubicBezTo>
                <a:cubicBezTo>
                  <a:pt x="18453" y="13676"/>
                  <a:pt x="18422" y="13532"/>
                  <a:pt x="18389" y="13388"/>
                </a:cubicBezTo>
                <a:cubicBezTo>
                  <a:pt x="18379" y="13345"/>
                  <a:pt x="18359" y="13305"/>
                  <a:pt x="18341" y="13258"/>
                </a:cubicBezTo>
                <a:lnTo>
                  <a:pt x="18341" y="13258"/>
                </a:lnTo>
                <a:cubicBezTo>
                  <a:pt x="18359" y="13259"/>
                  <a:pt x="18380" y="13261"/>
                  <a:pt x="18402" y="13262"/>
                </a:cubicBezTo>
                <a:cubicBezTo>
                  <a:pt x="18403" y="13262"/>
                  <a:pt x="18404" y="13262"/>
                  <a:pt x="18405" y="13262"/>
                </a:cubicBezTo>
                <a:cubicBezTo>
                  <a:pt x="18451" y="13262"/>
                  <a:pt x="18471" y="13237"/>
                  <a:pt x="18451" y="13196"/>
                </a:cubicBezTo>
                <a:cubicBezTo>
                  <a:pt x="18426" y="13143"/>
                  <a:pt x="18391" y="13093"/>
                  <a:pt x="18366" y="13040"/>
                </a:cubicBezTo>
                <a:cubicBezTo>
                  <a:pt x="18338" y="12982"/>
                  <a:pt x="18311" y="12922"/>
                  <a:pt x="18292" y="12860"/>
                </a:cubicBezTo>
                <a:cubicBezTo>
                  <a:pt x="18257" y="12747"/>
                  <a:pt x="18227" y="12632"/>
                  <a:pt x="18198" y="12529"/>
                </a:cubicBezTo>
                <a:cubicBezTo>
                  <a:pt x="18323" y="12481"/>
                  <a:pt x="18452" y="12435"/>
                  <a:pt x="18580" y="12384"/>
                </a:cubicBezTo>
                <a:cubicBezTo>
                  <a:pt x="18599" y="12377"/>
                  <a:pt x="18622" y="12343"/>
                  <a:pt x="18620" y="12325"/>
                </a:cubicBezTo>
                <a:cubicBezTo>
                  <a:pt x="18606" y="12240"/>
                  <a:pt x="18584" y="12156"/>
                  <a:pt x="18563" y="12066"/>
                </a:cubicBezTo>
                <a:cubicBezTo>
                  <a:pt x="18604" y="12043"/>
                  <a:pt x="18606" y="12029"/>
                  <a:pt x="18564" y="11971"/>
                </a:cubicBezTo>
                <a:cubicBezTo>
                  <a:pt x="18517" y="11903"/>
                  <a:pt x="18473" y="11831"/>
                  <a:pt x="18416" y="11744"/>
                </a:cubicBezTo>
                <a:cubicBezTo>
                  <a:pt x="18502" y="11716"/>
                  <a:pt x="18511" y="11695"/>
                  <a:pt x="18454" y="11631"/>
                </a:cubicBezTo>
                <a:cubicBezTo>
                  <a:pt x="18368" y="11529"/>
                  <a:pt x="18276" y="11432"/>
                  <a:pt x="18190" y="11330"/>
                </a:cubicBezTo>
                <a:cubicBezTo>
                  <a:pt x="18164" y="11299"/>
                  <a:pt x="18148" y="11260"/>
                  <a:pt x="18128" y="11226"/>
                </a:cubicBezTo>
                <a:cubicBezTo>
                  <a:pt x="18193" y="11215"/>
                  <a:pt x="18251" y="11205"/>
                  <a:pt x="18307" y="11194"/>
                </a:cubicBezTo>
                <a:cubicBezTo>
                  <a:pt x="18359" y="11185"/>
                  <a:pt x="18373" y="11152"/>
                  <a:pt x="18353" y="11108"/>
                </a:cubicBezTo>
                <a:cubicBezTo>
                  <a:pt x="18338" y="11070"/>
                  <a:pt x="18318" y="11029"/>
                  <a:pt x="18290" y="11000"/>
                </a:cubicBezTo>
                <a:cubicBezTo>
                  <a:pt x="18172" y="10890"/>
                  <a:pt x="18100" y="10747"/>
                  <a:pt x="18013" y="10614"/>
                </a:cubicBezTo>
                <a:cubicBezTo>
                  <a:pt x="17943" y="10510"/>
                  <a:pt x="17855" y="10420"/>
                  <a:pt x="17773" y="10326"/>
                </a:cubicBezTo>
                <a:cubicBezTo>
                  <a:pt x="17740" y="10286"/>
                  <a:pt x="17699" y="10253"/>
                  <a:pt x="17669" y="10224"/>
                </a:cubicBezTo>
                <a:cubicBezTo>
                  <a:pt x="17756" y="10207"/>
                  <a:pt x="17849" y="10190"/>
                  <a:pt x="17941" y="10168"/>
                </a:cubicBezTo>
                <a:cubicBezTo>
                  <a:pt x="18007" y="10151"/>
                  <a:pt x="18072" y="10129"/>
                  <a:pt x="18136" y="10109"/>
                </a:cubicBezTo>
                <a:cubicBezTo>
                  <a:pt x="18208" y="10087"/>
                  <a:pt x="18213" y="10075"/>
                  <a:pt x="18188" y="10006"/>
                </a:cubicBezTo>
                <a:cubicBezTo>
                  <a:pt x="18183" y="9995"/>
                  <a:pt x="18179" y="9982"/>
                  <a:pt x="18172" y="9964"/>
                </a:cubicBezTo>
                <a:lnTo>
                  <a:pt x="18172" y="9964"/>
                </a:lnTo>
                <a:cubicBezTo>
                  <a:pt x="18184" y="9965"/>
                  <a:pt x="18196" y="9966"/>
                  <a:pt x="18207" y="9966"/>
                </a:cubicBezTo>
                <a:cubicBezTo>
                  <a:pt x="18324" y="9966"/>
                  <a:pt x="18407" y="9884"/>
                  <a:pt x="18507" y="9848"/>
                </a:cubicBezTo>
                <a:cubicBezTo>
                  <a:pt x="18519" y="9842"/>
                  <a:pt x="18532" y="9809"/>
                  <a:pt x="18527" y="9795"/>
                </a:cubicBezTo>
                <a:cubicBezTo>
                  <a:pt x="18493" y="9699"/>
                  <a:pt x="18462" y="9604"/>
                  <a:pt x="18419" y="9512"/>
                </a:cubicBezTo>
                <a:cubicBezTo>
                  <a:pt x="18398" y="9465"/>
                  <a:pt x="18352" y="9429"/>
                  <a:pt x="18308" y="9377"/>
                </a:cubicBezTo>
                <a:lnTo>
                  <a:pt x="18308" y="9377"/>
                </a:lnTo>
                <a:cubicBezTo>
                  <a:pt x="18309" y="9377"/>
                  <a:pt x="18311" y="9377"/>
                  <a:pt x="18313" y="9377"/>
                </a:cubicBezTo>
                <a:cubicBezTo>
                  <a:pt x="18316" y="9377"/>
                  <a:pt x="18322" y="9376"/>
                  <a:pt x="18326" y="9374"/>
                </a:cubicBezTo>
                <a:cubicBezTo>
                  <a:pt x="18399" y="9336"/>
                  <a:pt x="18400" y="9297"/>
                  <a:pt x="18337" y="9244"/>
                </a:cubicBezTo>
                <a:cubicBezTo>
                  <a:pt x="18250" y="9167"/>
                  <a:pt x="18164" y="9087"/>
                  <a:pt x="18077" y="9010"/>
                </a:cubicBezTo>
                <a:cubicBezTo>
                  <a:pt x="18055" y="8991"/>
                  <a:pt x="18029" y="8977"/>
                  <a:pt x="18008" y="8962"/>
                </a:cubicBezTo>
                <a:cubicBezTo>
                  <a:pt x="18040" y="8935"/>
                  <a:pt x="18075" y="8906"/>
                  <a:pt x="18108" y="8878"/>
                </a:cubicBezTo>
                <a:cubicBezTo>
                  <a:pt x="18143" y="8848"/>
                  <a:pt x="18140" y="8822"/>
                  <a:pt x="18110" y="8787"/>
                </a:cubicBezTo>
                <a:cubicBezTo>
                  <a:pt x="17999" y="8660"/>
                  <a:pt x="17868" y="8577"/>
                  <a:pt x="17701" y="8549"/>
                </a:cubicBezTo>
                <a:cubicBezTo>
                  <a:pt x="17693" y="8546"/>
                  <a:pt x="17683" y="8541"/>
                  <a:pt x="17670" y="8537"/>
                </a:cubicBezTo>
                <a:cubicBezTo>
                  <a:pt x="17673" y="8530"/>
                  <a:pt x="17674" y="8524"/>
                  <a:pt x="17677" y="8519"/>
                </a:cubicBezTo>
                <a:cubicBezTo>
                  <a:pt x="17690" y="8499"/>
                  <a:pt x="17704" y="8479"/>
                  <a:pt x="17717" y="8460"/>
                </a:cubicBezTo>
                <a:cubicBezTo>
                  <a:pt x="17696" y="8447"/>
                  <a:pt x="17677" y="8427"/>
                  <a:pt x="17655" y="8423"/>
                </a:cubicBezTo>
                <a:cubicBezTo>
                  <a:pt x="17544" y="8403"/>
                  <a:pt x="17461" y="8339"/>
                  <a:pt x="17386" y="8259"/>
                </a:cubicBezTo>
                <a:cubicBezTo>
                  <a:pt x="17364" y="8235"/>
                  <a:pt x="17338" y="8213"/>
                  <a:pt x="17317" y="8192"/>
                </a:cubicBezTo>
                <a:cubicBezTo>
                  <a:pt x="17367" y="8150"/>
                  <a:pt x="17416" y="8107"/>
                  <a:pt x="17468" y="8068"/>
                </a:cubicBezTo>
                <a:cubicBezTo>
                  <a:pt x="17508" y="8038"/>
                  <a:pt x="17498" y="8005"/>
                  <a:pt x="17474" y="7978"/>
                </a:cubicBezTo>
                <a:cubicBezTo>
                  <a:pt x="17366" y="7858"/>
                  <a:pt x="17247" y="7752"/>
                  <a:pt x="17088" y="7701"/>
                </a:cubicBezTo>
                <a:cubicBezTo>
                  <a:pt x="17029" y="7682"/>
                  <a:pt x="16974" y="7649"/>
                  <a:pt x="16891" y="7610"/>
                </a:cubicBezTo>
                <a:cubicBezTo>
                  <a:pt x="16916" y="7605"/>
                  <a:pt x="16938" y="7600"/>
                  <a:pt x="16958" y="7597"/>
                </a:cubicBezTo>
                <a:cubicBezTo>
                  <a:pt x="16932" y="7458"/>
                  <a:pt x="16803" y="7461"/>
                  <a:pt x="16718" y="7409"/>
                </a:cubicBezTo>
                <a:cubicBezTo>
                  <a:pt x="16613" y="7345"/>
                  <a:pt x="16496" y="7297"/>
                  <a:pt x="16387" y="7239"/>
                </a:cubicBezTo>
                <a:cubicBezTo>
                  <a:pt x="16273" y="7179"/>
                  <a:pt x="16157" y="7117"/>
                  <a:pt x="16048" y="7048"/>
                </a:cubicBezTo>
                <a:cubicBezTo>
                  <a:pt x="15975" y="7001"/>
                  <a:pt x="15911" y="6937"/>
                  <a:pt x="15843" y="6882"/>
                </a:cubicBezTo>
                <a:cubicBezTo>
                  <a:pt x="15818" y="6863"/>
                  <a:pt x="15793" y="6843"/>
                  <a:pt x="15760" y="6816"/>
                </a:cubicBezTo>
                <a:cubicBezTo>
                  <a:pt x="15782" y="6815"/>
                  <a:pt x="15797" y="6813"/>
                  <a:pt x="15810" y="6812"/>
                </a:cubicBezTo>
                <a:cubicBezTo>
                  <a:pt x="15900" y="6801"/>
                  <a:pt x="15991" y="6792"/>
                  <a:pt x="16081" y="6776"/>
                </a:cubicBezTo>
                <a:cubicBezTo>
                  <a:pt x="16157" y="6764"/>
                  <a:pt x="16230" y="6738"/>
                  <a:pt x="16306" y="6724"/>
                </a:cubicBezTo>
                <a:cubicBezTo>
                  <a:pt x="16418" y="6702"/>
                  <a:pt x="16531" y="6688"/>
                  <a:pt x="16643" y="6667"/>
                </a:cubicBezTo>
                <a:cubicBezTo>
                  <a:pt x="16665" y="6663"/>
                  <a:pt x="16686" y="6644"/>
                  <a:pt x="16706" y="6632"/>
                </a:cubicBezTo>
                <a:cubicBezTo>
                  <a:pt x="16695" y="6612"/>
                  <a:pt x="16681" y="6591"/>
                  <a:pt x="16670" y="6571"/>
                </a:cubicBezTo>
                <a:cubicBezTo>
                  <a:pt x="16752" y="6563"/>
                  <a:pt x="16837" y="6549"/>
                  <a:pt x="16876" y="6482"/>
                </a:cubicBezTo>
                <a:cubicBezTo>
                  <a:pt x="16938" y="6467"/>
                  <a:pt x="16986" y="6461"/>
                  <a:pt x="17031" y="6443"/>
                </a:cubicBezTo>
                <a:cubicBezTo>
                  <a:pt x="17117" y="6410"/>
                  <a:pt x="17200" y="6373"/>
                  <a:pt x="17279" y="6329"/>
                </a:cubicBezTo>
                <a:cubicBezTo>
                  <a:pt x="17348" y="6292"/>
                  <a:pt x="17349" y="6267"/>
                  <a:pt x="17310" y="6201"/>
                </a:cubicBezTo>
                <a:cubicBezTo>
                  <a:pt x="17278" y="6148"/>
                  <a:pt x="17250" y="6091"/>
                  <a:pt x="17220" y="6033"/>
                </a:cubicBezTo>
                <a:cubicBezTo>
                  <a:pt x="17415" y="5993"/>
                  <a:pt x="17593" y="5907"/>
                  <a:pt x="17765" y="5800"/>
                </a:cubicBezTo>
                <a:cubicBezTo>
                  <a:pt x="17807" y="5773"/>
                  <a:pt x="17861" y="5767"/>
                  <a:pt x="17904" y="5740"/>
                </a:cubicBezTo>
                <a:cubicBezTo>
                  <a:pt x="17984" y="5690"/>
                  <a:pt x="17984" y="5675"/>
                  <a:pt x="17926" y="5599"/>
                </a:cubicBezTo>
                <a:cubicBezTo>
                  <a:pt x="18032" y="5573"/>
                  <a:pt x="18135" y="5546"/>
                  <a:pt x="18238" y="5519"/>
                </a:cubicBezTo>
                <a:cubicBezTo>
                  <a:pt x="18262" y="5514"/>
                  <a:pt x="18287" y="5510"/>
                  <a:pt x="18312" y="5505"/>
                </a:cubicBezTo>
                <a:cubicBezTo>
                  <a:pt x="18353" y="5495"/>
                  <a:pt x="18384" y="5483"/>
                  <a:pt x="18360" y="5439"/>
                </a:cubicBezTo>
                <a:cubicBezTo>
                  <a:pt x="18415" y="5424"/>
                  <a:pt x="18470" y="5417"/>
                  <a:pt x="18519" y="5397"/>
                </a:cubicBezTo>
                <a:cubicBezTo>
                  <a:pt x="18667" y="5337"/>
                  <a:pt x="18815" y="5277"/>
                  <a:pt x="18959" y="5210"/>
                </a:cubicBezTo>
                <a:cubicBezTo>
                  <a:pt x="18996" y="5193"/>
                  <a:pt x="19022" y="5151"/>
                  <a:pt x="19053" y="5121"/>
                </a:cubicBezTo>
                <a:cubicBezTo>
                  <a:pt x="19015" y="5097"/>
                  <a:pt x="18979" y="5057"/>
                  <a:pt x="18939" y="5052"/>
                </a:cubicBezTo>
                <a:cubicBezTo>
                  <a:pt x="18791" y="5035"/>
                  <a:pt x="18643" y="5030"/>
                  <a:pt x="18495" y="5022"/>
                </a:cubicBezTo>
                <a:cubicBezTo>
                  <a:pt x="18480" y="5022"/>
                  <a:pt x="18462" y="5027"/>
                  <a:pt x="18436" y="5031"/>
                </a:cubicBezTo>
                <a:cubicBezTo>
                  <a:pt x="18468" y="4966"/>
                  <a:pt x="18424" y="4965"/>
                  <a:pt x="18385" y="4958"/>
                </a:cubicBezTo>
                <a:cubicBezTo>
                  <a:pt x="18216" y="4925"/>
                  <a:pt x="18045" y="4894"/>
                  <a:pt x="17869" y="4862"/>
                </a:cubicBezTo>
                <a:cubicBezTo>
                  <a:pt x="17914" y="4804"/>
                  <a:pt x="17884" y="4766"/>
                  <a:pt x="17834" y="4747"/>
                </a:cubicBezTo>
                <a:cubicBezTo>
                  <a:pt x="17758" y="4717"/>
                  <a:pt x="17678" y="4691"/>
                  <a:pt x="17598" y="4670"/>
                </a:cubicBezTo>
                <a:cubicBezTo>
                  <a:pt x="17513" y="4648"/>
                  <a:pt x="17425" y="4631"/>
                  <a:pt x="17338" y="4617"/>
                </a:cubicBezTo>
                <a:cubicBezTo>
                  <a:pt x="17266" y="4606"/>
                  <a:pt x="17191" y="4603"/>
                  <a:pt x="17114" y="4595"/>
                </a:cubicBezTo>
                <a:cubicBezTo>
                  <a:pt x="17139" y="4563"/>
                  <a:pt x="17166" y="4521"/>
                  <a:pt x="17202" y="4488"/>
                </a:cubicBezTo>
                <a:cubicBezTo>
                  <a:pt x="17246" y="4451"/>
                  <a:pt x="17226" y="4423"/>
                  <a:pt x="17196" y="4401"/>
                </a:cubicBezTo>
                <a:cubicBezTo>
                  <a:pt x="17154" y="4370"/>
                  <a:pt x="17108" y="4338"/>
                  <a:pt x="17060" y="4322"/>
                </a:cubicBezTo>
                <a:cubicBezTo>
                  <a:pt x="16918" y="4277"/>
                  <a:pt x="16775" y="4239"/>
                  <a:pt x="16631" y="4200"/>
                </a:cubicBezTo>
                <a:cubicBezTo>
                  <a:pt x="16618" y="4197"/>
                  <a:pt x="16603" y="4196"/>
                  <a:pt x="16589" y="4196"/>
                </a:cubicBezTo>
                <a:cubicBezTo>
                  <a:pt x="16568" y="4196"/>
                  <a:pt x="16546" y="4198"/>
                  <a:pt x="16525" y="4198"/>
                </a:cubicBezTo>
                <a:cubicBezTo>
                  <a:pt x="16543" y="4166"/>
                  <a:pt x="16562" y="4131"/>
                  <a:pt x="16582" y="4095"/>
                </a:cubicBezTo>
                <a:cubicBezTo>
                  <a:pt x="16609" y="4044"/>
                  <a:pt x="16599" y="4008"/>
                  <a:pt x="16542" y="3997"/>
                </a:cubicBezTo>
                <a:cubicBezTo>
                  <a:pt x="16460" y="3983"/>
                  <a:pt x="16377" y="3982"/>
                  <a:pt x="16295" y="3971"/>
                </a:cubicBezTo>
                <a:cubicBezTo>
                  <a:pt x="16229" y="3961"/>
                  <a:pt x="16163" y="3942"/>
                  <a:pt x="16096" y="3937"/>
                </a:cubicBezTo>
                <a:cubicBezTo>
                  <a:pt x="16011" y="3929"/>
                  <a:pt x="15931" y="3894"/>
                  <a:pt x="15848" y="3875"/>
                </a:cubicBezTo>
                <a:cubicBezTo>
                  <a:pt x="15843" y="3874"/>
                  <a:pt x="15837" y="3873"/>
                  <a:pt x="15832" y="3873"/>
                </a:cubicBezTo>
                <a:cubicBezTo>
                  <a:pt x="15822" y="3873"/>
                  <a:pt x="15812" y="3874"/>
                  <a:pt x="15803" y="3874"/>
                </a:cubicBezTo>
                <a:cubicBezTo>
                  <a:pt x="15795" y="3874"/>
                  <a:pt x="15787" y="3874"/>
                  <a:pt x="15780" y="3871"/>
                </a:cubicBezTo>
                <a:cubicBezTo>
                  <a:pt x="15766" y="3866"/>
                  <a:pt x="15759" y="3844"/>
                  <a:pt x="15746" y="3829"/>
                </a:cubicBezTo>
                <a:cubicBezTo>
                  <a:pt x="15789" y="3802"/>
                  <a:pt x="15793" y="3763"/>
                  <a:pt x="15781" y="3719"/>
                </a:cubicBezTo>
                <a:cubicBezTo>
                  <a:pt x="15780" y="3715"/>
                  <a:pt x="15789" y="3709"/>
                  <a:pt x="15792" y="3704"/>
                </a:cubicBezTo>
                <a:cubicBezTo>
                  <a:pt x="15802" y="3684"/>
                  <a:pt x="15811" y="3665"/>
                  <a:pt x="15811" y="3642"/>
                </a:cubicBezTo>
                <a:cubicBezTo>
                  <a:pt x="15823" y="3624"/>
                  <a:pt x="15842" y="3608"/>
                  <a:pt x="15849" y="3590"/>
                </a:cubicBezTo>
                <a:cubicBezTo>
                  <a:pt x="15879" y="3514"/>
                  <a:pt x="15911" y="3438"/>
                  <a:pt x="15933" y="3359"/>
                </a:cubicBezTo>
                <a:cubicBezTo>
                  <a:pt x="15960" y="3263"/>
                  <a:pt x="15957" y="3256"/>
                  <a:pt x="15856" y="3233"/>
                </a:cubicBezTo>
                <a:cubicBezTo>
                  <a:pt x="15746" y="3209"/>
                  <a:pt x="15633" y="3195"/>
                  <a:pt x="15518" y="3175"/>
                </a:cubicBezTo>
                <a:cubicBezTo>
                  <a:pt x="15512" y="3121"/>
                  <a:pt x="15509" y="3103"/>
                  <a:pt x="15477" y="3103"/>
                </a:cubicBezTo>
                <a:cubicBezTo>
                  <a:pt x="15463" y="3103"/>
                  <a:pt x="15443" y="3107"/>
                  <a:pt x="15414" y="3112"/>
                </a:cubicBezTo>
                <a:cubicBezTo>
                  <a:pt x="15362" y="3123"/>
                  <a:pt x="15309" y="3135"/>
                  <a:pt x="15260" y="3151"/>
                </a:cubicBezTo>
                <a:cubicBezTo>
                  <a:pt x="15211" y="3166"/>
                  <a:pt x="15167" y="3187"/>
                  <a:pt x="15119" y="3206"/>
                </a:cubicBezTo>
                <a:cubicBezTo>
                  <a:pt x="15142" y="3145"/>
                  <a:pt x="15165" y="3084"/>
                  <a:pt x="15191" y="3019"/>
                </a:cubicBezTo>
                <a:cubicBezTo>
                  <a:pt x="15174" y="3014"/>
                  <a:pt x="15162" y="3010"/>
                  <a:pt x="15146" y="3004"/>
                </a:cubicBezTo>
                <a:cubicBezTo>
                  <a:pt x="15154" y="2995"/>
                  <a:pt x="15160" y="2988"/>
                  <a:pt x="15180" y="2963"/>
                </a:cubicBezTo>
                <a:cubicBezTo>
                  <a:pt x="15131" y="2961"/>
                  <a:pt x="15088" y="2954"/>
                  <a:pt x="15048" y="2954"/>
                </a:cubicBezTo>
                <a:cubicBezTo>
                  <a:pt x="15031" y="2954"/>
                  <a:pt x="15016" y="2955"/>
                  <a:pt x="15000" y="2958"/>
                </a:cubicBezTo>
                <a:cubicBezTo>
                  <a:pt x="14774" y="3006"/>
                  <a:pt x="14547" y="3057"/>
                  <a:pt x="14324" y="3122"/>
                </a:cubicBezTo>
                <a:cubicBezTo>
                  <a:pt x="14162" y="3169"/>
                  <a:pt x="14006" y="3241"/>
                  <a:pt x="13848" y="3302"/>
                </a:cubicBezTo>
                <a:cubicBezTo>
                  <a:pt x="13822" y="3312"/>
                  <a:pt x="13795" y="3320"/>
                  <a:pt x="13759" y="3334"/>
                </a:cubicBezTo>
                <a:cubicBezTo>
                  <a:pt x="13819" y="3245"/>
                  <a:pt x="13872" y="3169"/>
                  <a:pt x="13925" y="3089"/>
                </a:cubicBezTo>
                <a:cubicBezTo>
                  <a:pt x="13915" y="3082"/>
                  <a:pt x="13906" y="3075"/>
                  <a:pt x="13906" y="3075"/>
                </a:cubicBezTo>
                <a:lnTo>
                  <a:pt x="13906" y="3075"/>
                </a:lnTo>
                <a:cubicBezTo>
                  <a:pt x="13906" y="3075"/>
                  <a:pt x="13906" y="3075"/>
                  <a:pt x="13907" y="3075"/>
                </a:cubicBezTo>
                <a:cubicBezTo>
                  <a:pt x="13919" y="3024"/>
                  <a:pt x="13932" y="2979"/>
                  <a:pt x="13945" y="2929"/>
                </a:cubicBezTo>
                <a:lnTo>
                  <a:pt x="13907" y="2929"/>
                </a:lnTo>
                <a:cubicBezTo>
                  <a:pt x="13940" y="2815"/>
                  <a:pt x="13973" y="2701"/>
                  <a:pt x="14009" y="2587"/>
                </a:cubicBezTo>
                <a:cubicBezTo>
                  <a:pt x="14025" y="2536"/>
                  <a:pt x="14004" y="2520"/>
                  <a:pt x="13959" y="2505"/>
                </a:cubicBezTo>
                <a:cubicBezTo>
                  <a:pt x="13922" y="2494"/>
                  <a:pt x="13885" y="2490"/>
                  <a:pt x="13849" y="2490"/>
                </a:cubicBezTo>
                <a:cubicBezTo>
                  <a:pt x="13786" y="2490"/>
                  <a:pt x="13724" y="2502"/>
                  <a:pt x="13662" y="2511"/>
                </a:cubicBezTo>
                <a:cubicBezTo>
                  <a:pt x="13640" y="2514"/>
                  <a:pt x="13617" y="2521"/>
                  <a:pt x="13595" y="2521"/>
                </a:cubicBezTo>
                <a:cubicBezTo>
                  <a:pt x="13575" y="2521"/>
                  <a:pt x="13555" y="2515"/>
                  <a:pt x="13537" y="2495"/>
                </a:cubicBezTo>
                <a:cubicBezTo>
                  <a:pt x="13532" y="2490"/>
                  <a:pt x="13521" y="2488"/>
                  <a:pt x="13510" y="2488"/>
                </a:cubicBezTo>
                <a:cubicBezTo>
                  <a:pt x="13505" y="2488"/>
                  <a:pt x="13499" y="2488"/>
                  <a:pt x="13495" y="2489"/>
                </a:cubicBezTo>
                <a:cubicBezTo>
                  <a:pt x="13377" y="2500"/>
                  <a:pt x="13267" y="2536"/>
                  <a:pt x="13162" y="2602"/>
                </a:cubicBezTo>
                <a:cubicBezTo>
                  <a:pt x="13174" y="2612"/>
                  <a:pt x="13182" y="2620"/>
                  <a:pt x="13198" y="2631"/>
                </a:cubicBezTo>
                <a:cubicBezTo>
                  <a:pt x="13169" y="2633"/>
                  <a:pt x="13147" y="2633"/>
                  <a:pt x="13122" y="2634"/>
                </a:cubicBezTo>
                <a:cubicBezTo>
                  <a:pt x="13117" y="2594"/>
                  <a:pt x="13114" y="2554"/>
                  <a:pt x="13107" y="2516"/>
                </a:cubicBezTo>
                <a:cubicBezTo>
                  <a:pt x="13101" y="2473"/>
                  <a:pt x="13092" y="2453"/>
                  <a:pt x="13071" y="2453"/>
                </a:cubicBezTo>
                <a:cubicBezTo>
                  <a:pt x="13059" y="2453"/>
                  <a:pt x="13043" y="2460"/>
                  <a:pt x="13022" y="2471"/>
                </a:cubicBezTo>
                <a:cubicBezTo>
                  <a:pt x="12965" y="2502"/>
                  <a:pt x="12914" y="2541"/>
                  <a:pt x="12863" y="2579"/>
                </a:cubicBezTo>
                <a:cubicBezTo>
                  <a:pt x="12711" y="2696"/>
                  <a:pt x="12561" y="2813"/>
                  <a:pt x="12401" y="2934"/>
                </a:cubicBezTo>
                <a:cubicBezTo>
                  <a:pt x="12382" y="2880"/>
                  <a:pt x="12363" y="2835"/>
                  <a:pt x="12351" y="2788"/>
                </a:cubicBezTo>
                <a:cubicBezTo>
                  <a:pt x="12343" y="2757"/>
                  <a:pt x="12330" y="2742"/>
                  <a:pt x="12311" y="2742"/>
                </a:cubicBezTo>
                <a:cubicBezTo>
                  <a:pt x="12300" y="2742"/>
                  <a:pt x="12287" y="2747"/>
                  <a:pt x="12273" y="2756"/>
                </a:cubicBezTo>
                <a:cubicBezTo>
                  <a:pt x="12227" y="2784"/>
                  <a:pt x="12179" y="2809"/>
                  <a:pt x="12142" y="2846"/>
                </a:cubicBezTo>
                <a:cubicBezTo>
                  <a:pt x="12020" y="2967"/>
                  <a:pt x="11913" y="3099"/>
                  <a:pt x="11819" y="3245"/>
                </a:cubicBezTo>
                <a:cubicBezTo>
                  <a:pt x="11722" y="3394"/>
                  <a:pt x="11608" y="3533"/>
                  <a:pt x="11500" y="3674"/>
                </a:cubicBezTo>
                <a:cubicBezTo>
                  <a:pt x="11397" y="3809"/>
                  <a:pt x="11290" y="3942"/>
                  <a:pt x="11185" y="4075"/>
                </a:cubicBezTo>
                <a:cubicBezTo>
                  <a:pt x="11175" y="4090"/>
                  <a:pt x="11163" y="4101"/>
                  <a:pt x="11140" y="4110"/>
                </a:cubicBezTo>
                <a:cubicBezTo>
                  <a:pt x="11252" y="3660"/>
                  <a:pt x="11371" y="3211"/>
                  <a:pt x="11474" y="2759"/>
                </a:cubicBezTo>
                <a:cubicBezTo>
                  <a:pt x="11577" y="2309"/>
                  <a:pt x="11669" y="1856"/>
                  <a:pt x="11756" y="1403"/>
                </a:cubicBezTo>
                <a:cubicBezTo>
                  <a:pt x="11844" y="947"/>
                  <a:pt x="11898" y="485"/>
                  <a:pt x="11965" y="30"/>
                </a:cubicBezTo>
                <a:cubicBezTo>
                  <a:pt x="11869" y="20"/>
                  <a:pt x="11787" y="9"/>
                  <a:pt x="11706" y="1"/>
                </a:cubicBezTo>
                <a:cubicBezTo>
                  <a:pt x="11704" y="1"/>
                  <a:pt x="11703" y="1"/>
                  <a:pt x="11701" y="1"/>
                </a:cubicBezTo>
                <a:close/>
              </a:path>
            </a:pathLst>
          </a:custGeom>
          <a:solidFill>
            <a:srgbClr val="80B31A">
              <a:alpha val="50196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39"/>
          <p:cNvSpPr/>
          <p:nvPr/>
        </p:nvSpPr>
        <p:spPr>
          <a:xfrm rot="-4190590">
            <a:off x="5828685" y="4155777"/>
            <a:ext cx="1065173" cy="931746"/>
          </a:xfrm>
          <a:custGeom>
            <a:avLst/>
            <a:gdLst/>
            <a:ahLst/>
            <a:cxnLst/>
            <a:rect l="l" t="t" r="r" b="b"/>
            <a:pathLst>
              <a:path w="37521" h="32821" extrusionOk="0">
                <a:moveTo>
                  <a:pt x="26707" y="0"/>
                </a:moveTo>
                <a:cubicBezTo>
                  <a:pt x="26685" y="0"/>
                  <a:pt x="26661" y="13"/>
                  <a:pt x="26641" y="39"/>
                </a:cubicBezTo>
                <a:cubicBezTo>
                  <a:pt x="26545" y="161"/>
                  <a:pt x="26394" y="228"/>
                  <a:pt x="26328" y="385"/>
                </a:cubicBezTo>
                <a:cubicBezTo>
                  <a:pt x="26298" y="456"/>
                  <a:pt x="26209" y="499"/>
                  <a:pt x="26148" y="559"/>
                </a:cubicBezTo>
                <a:cubicBezTo>
                  <a:pt x="25798" y="898"/>
                  <a:pt x="25454" y="1240"/>
                  <a:pt x="25100" y="1573"/>
                </a:cubicBezTo>
                <a:cubicBezTo>
                  <a:pt x="25000" y="1667"/>
                  <a:pt x="24872" y="1732"/>
                  <a:pt x="24744" y="1819"/>
                </a:cubicBezTo>
                <a:cubicBezTo>
                  <a:pt x="24724" y="1776"/>
                  <a:pt x="24701" y="1738"/>
                  <a:pt x="24688" y="1696"/>
                </a:cubicBezTo>
                <a:cubicBezTo>
                  <a:pt x="24665" y="1619"/>
                  <a:pt x="24621" y="1584"/>
                  <a:pt x="24562" y="1584"/>
                </a:cubicBezTo>
                <a:cubicBezTo>
                  <a:pt x="24540" y="1584"/>
                  <a:pt x="24516" y="1589"/>
                  <a:pt x="24490" y="1598"/>
                </a:cubicBezTo>
                <a:cubicBezTo>
                  <a:pt x="24413" y="1625"/>
                  <a:pt x="24327" y="1645"/>
                  <a:pt x="24266" y="1694"/>
                </a:cubicBezTo>
                <a:cubicBezTo>
                  <a:pt x="23997" y="1910"/>
                  <a:pt x="23720" y="2118"/>
                  <a:pt x="23515" y="2406"/>
                </a:cubicBezTo>
                <a:cubicBezTo>
                  <a:pt x="23432" y="2524"/>
                  <a:pt x="23308" y="2614"/>
                  <a:pt x="23200" y="2717"/>
                </a:cubicBezTo>
                <a:cubicBezTo>
                  <a:pt x="23090" y="2530"/>
                  <a:pt x="22973" y="2337"/>
                  <a:pt x="22862" y="2141"/>
                </a:cubicBezTo>
                <a:cubicBezTo>
                  <a:pt x="22829" y="2082"/>
                  <a:pt x="22792" y="2054"/>
                  <a:pt x="22740" y="2054"/>
                </a:cubicBezTo>
                <a:cubicBezTo>
                  <a:pt x="22719" y="2054"/>
                  <a:pt x="22696" y="2059"/>
                  <a:pt x="22670" y="2067"/>
                </a:cubicBezTo>
                <a:cubicBezTo>
                  <a:pt x="22500" y="2123"/>
                  <a:pt x="22383" y="2243"/>
                  <a:pt x="22274" y="2376"/>
                </a:cubicBezTo>
                <a:cubicBezTo>
                  <a:pt x="22162" y="2512"/>
                  <a:pt x="22052" y="2651"/>
                  <a:pt x="21943" y="2792"/>
                </a:cubicBezTo>
                <a:cubicBezTo>
                  <a:pt x="21900" y="2846"/>
                  <a:pt x="21866" y="2908"/>
                  <a:pt x="21822" y="2975"/>
                </a:cubicBezTo>
                <a:cubicBezTo>
                  <a:pt x="21796" y="2962"/>
                  <a:pt x="21765" y="2948"/>
                  <a:pt x="21737" y="2932"/>
                </a:cubicBezTo>
                <a:cubicBezTo>
                  <a:pt x="21685" y="2900"/>
                  <a:pt x="21648" y="2884"/>
                  <a:pt x="21616" y="2884"/>
                </a:cubicBezTo>
                <a:cubicBezTo>
                  <a:pt x="21574" y="2884"/>
                  <a:pt x="21543" y="2914"/>
                  <a:pt x="21498" y="2980"/>
                </a:cubicBezTo>
                <a:cubicBezTo>
                  <a:pt x="21370" y="3167"/>
                  <a:pt x="21220" y="3328"/>
                  <a:pt x="21029" y="3455"/>
                </a:cubicBezTo>
                <a:cubicBezTo>
                  <a:pt x="20977" y="3489"/>
                  <a:pt x="20952" y="3565"/>
                  <a:pt x="20916" y="3621"/>
                </a:cubicBezTo>
                <a:cubicBezTo>
                  <a:pt x="20850" y="3555"/>
                  <a:pt x="20782" y="3481"/>
                  <a:pt x="20709" y="3411"/>
                </a:cubicBezTo>
                <a:cubicBezTo>
                  <a:pt x="20679" y="3382"/>
                  <a:pt x="20645" y="3367"/>
                  <a:pt x="20610" y="3367"/>
                </a:cubicBezTo>
                <a:cubicBezTo>
                  <a:pt x="20580" y="3367"/>
                  <a:pt x="20549" y="3378"/>
                  <a:pt x="20520" y="3402"/>
                </a:cubicBezTo>
                <a:cubicBezTo>
                  <a:pt x="20456" y="3456"/>
                  <a:pt x="20393" y="3515"/>
                  <a:pt x="20339" y="3581"/>
                </a:cubicBezTo>
                <a:cubicBezTo>
                  <a:pt x="20221" y="3725"/>
                  <a:pt x="20108" y="3874"/>
                  <a:pt x="19993" y="4021"/>
                </a:cubicBezTo>
                <a:cubicBezTo>
                  <a:pt x="19986" y="4029"/>
                  <a:pt x="19976" y="4039"/>
                  <a:pt x="19973" y="4049"/>
                </a:cubicBezTo>
                <a:cubicBezTo>
                  <a:pt x="19932" y="4168"/>
                  <a:pt x="19885" y="4274"/>
                  <a:pt x="19742" y="4319"/>
                </a:cubicBezTo>
                <a:cubicBezTo>
                  <a:pt x="19697" y="4333"/>
                  <a:pt x="19680" y="4436"/>
                  <a:pt x="19650" y="4500"/>
                </a:cubicBezTo>
                <a:cubicBezTo>
                  <a:pt x="19614" y="4575"/>
                  <a:pt x="19577" y="4651"/>
                  <a:pt x="19532" y="4742"/>
                </a:cubicBezTo>
                <a:cubicBezTo>
                  <a:pt x="19384" y="4508"/>
                  <a:pt x="19256" y="4296"/>
                  <a:pt x="19116" y="4090"/>
                </a:cubicBezTo>
                <a:cubicBezTo>
                  <a:pt x="19095" y="4060"/>
                  <a:pt x="19022" y="4065"/>
                  <a:pt x="18978" y="4057"/>
                </a:cubicBezTo>
                <a:cubicBezTo>
                  <a:pt x="18795" y="3873"/>
                  <a:pt x="18605" y="3683"/>
                  <a:pt x="18414" y="3497"/>
                </a:cubicBezTo>
                <a:cubicBezTo>
                  <a:pt x="18401" y="3485"/>
                  <a:pt x="18377" y="3479"/>
                  <a:pt x="18354" y="3479"/>
                </a:cubicBezTo>
                <a:cubicBezTo>
                  <a:pt x="18341" y="3479"/>
                  <a:pt x="18328" y="3481"/>
                  <a:pt x="18317" y="3484"/>
                </a:cubicBezTo>
                <a:cubicBezTo>
                  <a:pt x="18194" y="3522"/>
                  <a:pt x="18098" y="3591"/>
                  <a:pt x="18034" y="3710"/>
                </a:cubicBezTo>
                <a:cubicBezTo>
                  <a:pt x="17972" y="3828"/>
                  <a:pt x="17884" y="3932"/>
                  <a:pt x="17810" y="4043"/>
                </a:cubicBezTo>
                <a:cubicBezTo>
                  <a:pt x="17773" y="4099"/>
                  <a:pt x="17740" y="4160"/>
                  <a:pt x="17704" y="4219"/>
                </a:cubicBezTo>
                <a:cubicBezTo>
                  <a:pt x="17663" y="4190"/>
                  <a:pt x="17629" y="4175"/>
                  <a:pt x="17599" y="4175"/>
                </a:cubicBezTo>
                <a:cubicBezTo>
                  <a:pt x="17554" y="4175"/>
                  <a:pt x="17518" y="4209"/>
                  <a:pt x="17484" y="4286"/>
                </a:cubicBezTo>
                <a:cubicBezTo>
                  <a:pt x="17370" y="4533"/>
                  <a:pt x="17268" y="4789"/>
                  <a:pt x="17164" y="5031"/>
                </a:cubicBezTo>
                <a:cubicBezTo>
                  <a:pt x="17103" y="4978"/>
                  <a:pt x="17023" y="4906"/>
                  <a:pt x="16944" y="4836"/>
                </a:cubicBezTo>
                <a:cubicBezTo>
                  <a:pt x="16904" y="4800"/>
                  <a:pt x="16864" y="4781"/>
                  <a:pt x="16827" y="4781"/>
                </a:cubicBezTo>
                <a:cubicBezTo>
                  <a:pt x="16787" y="4781"/>
                  <a:pt x="16749" y="4803"/>
                  <a:pt x="16716" y="4851"/>
                </a:cubicBezTo>
                <a:cubicBezTo>
                  <a:pt x="16624" y="4984"/>
                  <a:pt x="16532" y="5122"/>
                  <a:pt x="16471" y="5269"/>
                </a:cubicBezTo>
                <a:cubicBezTo>
                  <a:pt x="16384" y="5484"/>
                  <a:pt x="16321" y="5711"/>
                  <a:pt x="16254" y="5933"/>
                </a:cubicBezTo>
                <a:cubicBezTo>
                  <a:pt x="16233" y="6005"/>
                  <a:pt x="16229" y="6082"/>
                  <a:pt x="16215" y="6163"/>
                </a:cubicBezTo>
                <a:cubicBezTo>
                  <a:pt x="16079" y="6188"/>
                  <a:pt x="16059" y="6215"/>
                  <a:pt x="16056" y="6445"/>
                </a:cubicBezTo>
                <a:cubicBezTo>
                  <a:pt x="16054" y="6610"/>
                  <a:pt x="16068" y="6775"/>
                  <a:pt x="16061" y="6941"/>
                </a:cubicBezTo>
                <a:cubicBezTo>
                  <a:pt x="16055" y="7088"/>
                  <a:pt x="16030" y="7234"/>
                  <a:pt x="16014" y="7382"/>
                </a:cubicBezTo>
                <a:cubicBezTo>
                  <a:pt x="15916" y="7319"/>
                  <a:pt x="15818" y="7258"/>
                  <a:pt x="15723" y="7193"/>
                </a:cubicBezTo>
                <a:cubicBezTo>
                  <a:pt x="15692" y="7172"/>
                  <a:pt x="15662" y="7162"/>
                  <a:pt x="15635" y="7162"/>
                </a:cubicBezTo>
                <a:cubicBezTo>
                  <a:pt x="15593" y="7162"/>
                  <a:pt x="15558" y="7189"/>
                  <a:pt x="15538" y="7242"/>
                </a:cubicBezTo>
                <a:cubicBezTo>
                  <a:pt x="15477" y="7403"/>
                  <a:pt x="15427" y="7571"/>
                  <a:pt x="15377" y="7736"/>
                </a:cubicBezTo>
                <a:cubicBezTo>
                  <a:pt x="15348" y="7835"/>
                  <a:pt x="15314" y="7936"/>
                  <a:pt x="15302" y="8037"/>
                </a:cubicBezTo>
                <a:cubicBezTo>
                  <a:pt x="15267" y="8302"/>
                  <a:pt x="15242" y="8569"/>
                  <a:pt x="15214" y="8837"/>
                </a:cubicBezTo>
                <a:cubicBezTo>
                  <a:pt x="15205" y="8832"/>
                  <a:pt x="15186" y="8813"/>
                  <a:pt x="15168" y="8811"/>
                </a:cubicBezTo>
                <a:cubicBezTo>
                  <a:pt x="15147" y="8808"/>
                  <a:pt x="15123" y="8803"/>
                  <a:pt x="15101" y="8803"/>
                </a:cubicBezTo>
                <a:cubicBezTo>
                  <a:pt x="15085" y="8803"/>
                  <a:pt x="15071" y="8805"/>
                  <a:pt x="15061" y="8813"/>
                </a:cubicBezTo>
                <a:cubicBezTo>
                  <a:pt x="15027" y="8837"/>
                  <a:pt x="14998" y="8881"/>
                  <a:pt x="14990" y="8922"/>
                </a:cubicBezTo>
                <a:cubicBezTo>
                  <a:pt x="14983" y="8966"/>
                  <a:pt x="15000" y="9016"/>
                  <a:pt x="15008" y="9063"/>
                </a:cubicBezTo>
                <a:cubicBezTo>
                  <a:pt x="15047" y="9287"/>
                  <a:pt x="15004" y="9503"/>
                  <a:pt x="14950" y="9723"/>
                </a:cubicBezTo>
                <a:cubicBezTo>
                  <a:pt x="14886" y="9980"/>
                  <a:pt x="14854" y="10246"/>
                  <a:pt x="14794" y="10504"/>
                </a:cubicBezTo>
                <a:cubicBezTo>
                  <a:pt x="14778" y="10576"/>
                  <a:pt x="14729" y="10635"/>
                  <a:pt x="14840" y="10663"/>
                </a:cubicBezTo>
                <a:cubicBezTo>
                  <a:pt x="14739" y="10740"/>
                  <a:pt x="14711" y="10861"/>
                  <a:pt x="14757" y="10976"/>
                </a:cubicBezTo>
                <a:cubicBezTo>
                  <a:pt x="14769" y="11005"/>
                  <a:pt x="14759" y="11045"/>
                  <a:pt x="14756" y="11080"/>
                </a:cubicBezTo>
                <a:cubicBezTo>
                  <a:pt x="14744" y="11187"/>
                  <a:pt x="14727" y="11292"/>
                  <a:pt x="14720" y="11399"/>
                </a:cubicBezTo>
                <a:cubicBezTo>
                  <a:pt x="14713" y="11489"/>
                  <a:pt x="14717" y="11580"/>
                  <a:pt x="14723" y="11667"/>
                </a:cubicBezTo>
                <a:cubicBezTo>
                  <a:pt x="14716" y="11725"/>
                  <a:pt x="14691" y="11790"/>
                  <a:pt x="14707" y="11844"/>
                </a:cubicBezTo>
                <a:cubicBezTo>
                  <a:pt x="14723" y="11903"/>
                  <a:pt x="14558" y="11944"/>
                  <a:pt x="14667" y="11982"/>
                </a:cubicBezTo>
                <a:cubicBezTo>
                  <a:pt x="14664" y="12046"/>
                  <a:pt x="14677" y="12113"/>
                  <a:pt x="14653" y="12132"/>
                </a:cubicBezTo>
                <a:cubicBezTo>
                  <a:pt x="14569" y="12198"/>
                  <a:pt x="14605" y="12291"/>
                  <a:pt x="14577" y="12367"/>
                </a:cubicBezTo>
                <a:cubicBezTo>
                  <a:pt x="14501" y="12576"/>
                  <a:pt x="14412" y="12779"/>
                  <a:pt x="14326" y="12984"/>
                </a:cubicBezTo>
                <a:cubicBezTo>
                  <a:pt x="14311" y="13021"/>
                  <a:pt x="14289" y="13057"/>
                  <a:pt x="14245" y="13091"/>
                </a:cubicBezTo>
                <a:cubicBezTo>
                  <a:pt x="14223" y="12934"/>
                  <a:pt x="14202" y="12779"/>
                  <a:pt x="14181" y="12624"/>
                </a:cubicBezTo>
                <a:cubicBezTo>
                  <a:pt x="14150" y="12394"/>
                  <a:pt x="14121" y="12167"/>
                  <a:pt x="14093" y="11939"/>
                </a:cubicBezTo>
                <a:cubicBezTo>
                  <a:pt x="14072" y="11777"/>
                  <a:pt x="14063" y="11612"/>
                  <a:pt x="14029" y="11453"/>
                </a:cubicBezTo>
                <a:cubicBezTo>
                  <a:pt x="13962" y="11137"/>
                  <a:pt x="13872" y="10825"/>
                  <a:pt x="13812" y="10508"/>
                </a:cubicBezTo>
                <a:cubicBezTo>
                  <a:pt x="13764" y="10259"/>
                  <a:pt x="13747" y="10006"/>
                  <a:pt x="13716" y="9754"/>
                </a:cubicBezTo>
                <a:cubicBezTo>
                  <a:pt x="13709" y="9685"/>
                  <a:pt x="13704" y="9614"/>
                  <a:pt x="13684" y="9547"/>
                </a:cubicBezTo>
                <a:cubicBezTo>
                  <a:pt x="13675" y="9515"/>
                  <a:pt x="13636" y="9491"/>
                  <a:pt x="13596" y="9471"/>
                </a:cubicBezTo>
                <a:cubicBezTo>
                  <a:pt x="13567" y="9212"/>
                  <a:pt x="13469" y="8967"/>
                  <a:pt x="13358" y="8725"/>
                </a:cubicBezTo>
                <a:cubicBezTo>
                  <a:pt x="13315" y="8636"/>
                  <a:pt x="13298" y="8533"/>
                  <a:pt x="13272" y="8435"/>
                </a:cubicBezTo>
                <a:cubicBezTo>
                  <a:pt x="13263" y="8407"/>
                  <a:pt x="13263" y="8380"/>
                  <a:pt x="13257" y="8354"/>
                </a:cubicBezTo>
                <a:cubicBezTo>
                  <a:pt x="13229" y="8227"/>
                  <a:pt x="13189" y="8167"/>
                  <a:pt x="13125" y="8167"/>
                </a:cubicBezTo>
                <a:cubicBezTo>
                  <a:pt x="13085" y="8167"/>
                  <a:pt x="13036" y="8190"/>
                  <a:pt x="12973" y="8234"/>
                </a:cubicBezTo>
                <a:cubicBezTo>
                  <a:pt x="12955" y="8247"/>
                  <a:pt x="12937" y="8261"/>
                  <a:pt x="12929" y="8267"/>
                </a:cubicBezTo>
                <a:cubicBezTo>
                  <a:pt x="12833" y="7999"/>
                  <a:pt x="12723" y="7736"/>
                  <a:pt x="12648" y="7465"/>
                </a:cubicBezTo>
                <a:cubicBezTo>
                  <a:pt x="12593" y="7268"/>
                  <a:pt x="12579" y="7058"/>
                  <a:pt x="12548" y="6854"/>
                </a:cubicBezTo>
                <a:cubicBezTo>
                  <a:pt x="12542" y="6811"/>
                  <a:pt x="12542" y="6768"/>
                  <a:pt x="12533" y="6727"/>
                </a:cubicBezTo>
                <a:cubicBezTo>
                  <a:pt x="12503" y="6589"/>
                  <a:pt x="12476" y="6537"/>
                  <a:pt x="12399" y="6537"/>
                </a:cubicBezTo>
                <a:cubicBezTo>
                  <a:pt x="12366" y="6537"/>
                  <a:pt x="12323" y="6547"/>
                  <a:pt x="12267" y="6563"/>
                </a:cubicBezTo>
                <a:cubicBezTo>
                  <a:pt x="12219" y="6277"/>
                  <a:pt x="12051" y="6053"/>
                  <a:pt x="11884" y="5832"/>
                </a:cubicBezTo>
                <a:cubicBezTo>
                  <a:pt x="11818" y="5745"/>
                  <a:pt x="11755" y="5704"/>
                  <a:pt x="11685" y="5704"/>
                </a:cubicBezTo>
                <a:cubicBezTo>
                  <a:pt x="11627" y="5704"/>
                  <a:pt x="11565" y="5732"/>
                  <a:pt x="11494" y="5786"/>
                </a:cubicBezTo>
                <a:cubicBezTo>
                  <a:pt x="11406" y="5850"/>
                  <a:pt x="11317" y="5911"/>
                  <a:pt x="11234" y="5983"/>
                </a:cubicBezTo>
                <a:cubicBezTo>
                  <a:pt x="11169" y="6041"/>
                  <a:pt x="11115" y="6111"/>
                  <a:pt x="11055" y="6175"/>
                </a:cubicBezTo>
                <a:cubicBezTo>
                  <a:pt x="10986" y="5859"/>
                  <a:pt x="10762" y="5614"/>
                  <a:pt x="10608" y="5333"/>
                </a:cubicBezTo>
                <a:cubicBezTo>
                  <a:pt x="10495" y="5128"/>
                  <a:pt x="10401" y="4913"/>
                  <a:pt x="10300" y="4702"/>
                </a:cubicBezTo>
                <a:cubicBezTo>
                  <a:pt x="10226" y="4546"/>
                  <a:pt x="10182" y="4474"/>
                  <a:pt x="10114" y="4474"/>
                </a:cubicBezTo>
                <a:cubicBezTo>
                  <a:pt x="10061" y="4474"/>
                  <a:pt x="9993" y="4516"/>
                  <a:pt x="9886" y="4594"/>
                </a:cubicBezTo>
                <a:cubicBezTo>
                  <a:pt x="9775" y="4403"/>
                  <a:pt x="9664" y="4213"/>
                  <a:pt x="9559" y="4021"/>
                </a:cubicBezTo>
                <a:cubicBezTo>
                  <a:pt x="9506" y="3922"/>
                  <a:pt x="9480" y="3882"/>
                  <a:pt x="9437" y="3882"/>
                </a:cubicBezTo>
                <a:cubicBezTo>
                  <a:pt x="9412" y="3882"/>
                  <a:pt x="9381" y="3896"/>
                  <a:pt x="9336" y="3918"/>
                </a:cubicBezTo>
                <a:cubicBezTo>
                  <a:pt x="9181" y="3709"/>
                  <a:pt x="9035" y="3497"/>
                  <a:pt x="8870" y="3303"/>
                </a:cubicBezTo>
                <a:cubicBezTo>
                  <a:pt x="8829" y="3254"/>
                  <a:pt x="8795" y="3232"/>
                  <a:pt x="8759" y="3232"/>
                </a:cubicBezTo>
                <a:cubicBezTo>
                  <a:pt x="8715" y="3232"/>
                  <a:pt x="8669" y="3266"/>
                  <a:pt x="8610" y="3328"/>
                </a:cubicBezTo>
                <a:cubicBezTo>
                  <a:pt x="8515" y="3424"/>
                  <a:pt x="8415" y="3513"/>
                  <a:pt x="8313" y="3611"/>
                </a:cubicBezTo>
                <a:cubicBezTo>
                  <a:pt x="8150" y="3351"/>
                  <a:pt x="7979" y="3082"/>
                  <a:pt x="7805" y="2805"/>
                </a:cubicBezTo>
                <a:cubicBezTo>
                  <a:pt x="7778" y="2826"/>
                  <a:pt x="7752" y="2845"/>
                  <a:pt x="7738" y="2855"/>
                </a:cubicBezTo>
                <a:cubicBezTo>
                  <a:pt x="7515" y="2653"/>
                  <a:pt x="7411" y="2340"/>
                  <a:pt x="7114" y="2207"/>
                </a:cubicBezTo>
                <a:cubicBezTo>
                  <a:pt x="7073" y="2189"/>
                  <a:pt x="7049" y="2179"/>
                  <a:pt x="7031" y="2179"/>
                </a:cubicBezTo>
                <a:cubicBezTo>
                  <a:pt x="7007" y="2179"/>
                  <a:pt x="6994" y="2198"/>
                  <a:pt x="6964" y="2244"/>
                </a:cubicBezTo>
                <a:cubicBezTo>
                  <a:pt x="6755" y="1978"/>
                  <a:pt x="6543" y="1712"/>
                  <a:pt x="6336" y="1441"/>
                </a:cubicBezTo>
                <a:cubicBezTo>
                  <a:pt x="6218" y="1285"/>
                  <a:pt x="6112" y="1121"/>
                  <a:pt x="5989" y="968"/>
                </a:cubicBezTo>
                <a:cubicBezTo>
                  <a:pt x="5942" y="910"/>
                  <a:pt x="5865" y="876"/>
                  <a:pt x="5802" y="831"/>
                </a:cubicBezTo>
                <a:cubicBezTo>
                  <a:pt x="5776" y="895"/>
                  <a:pt x="5727" y="962"/>
                  <a:pt x="5731" y="1025"/>
                </a:cubicBezTo>
                <a:cubicBezTo>
                  <a:pt x="5742" y="1249"/>
                  <a:pt x="5766" y="1473"/>
                  <a:pt x="5798" y="1696"/>
                </a:cubicBezTo>
                <a:cubicBezTo>
                  <a:pt x="5830" y="1922"/>
                  <a:pt x="5878" y="2146"/>
                  <a:pt x="5917" y="2372"/>
                </a:cubicBezTo>
                <a:cubicBezTo>
                  <a:pt x="5907" y="2368"/>
                  <a:pt x="5896" y="2366"/>
                  <a:pt x="5885" y="2362"/>
                </a:cubicBezTo>
                <a:cubicBezTo>
                  <a:pt x="5864" y="2396"/>
                  <a:pt x="5821" y="2434"/>
                  <a:pt x="5824" y="2465"/>
                </a:cubicBezTo>
                <a:cubicBezTo>
                  <a:pt x="5842" y="2681"/>
                  <a:pt x="5874" y="2895"/>
                  <a:pt x="5891" y="3111"/>
                </a:cubicBezTo>
                <a:cubicBezTo>
                  <a:pt x="5899" y="3178"/>
                  <a:pt x="5860" y="3249"/>
                  <a:pt x="5865" y="3317"/>
                </a:cubicBezTo>
                <a:cubicBezTo>
                  <a:pt x="5874" y="3452"/>
                  <a:pt x="5900" y="3586"/>
                  <a:pt x="5919" y="3729"/>
                </a:cubicBezTo>
                <a:cubicBezTo>
                  <a:pt x="5893" y="3721"/>
                  <a:pt x="5869" y="3714"/>
                  <a:pt x="5844" y="3707"/>
                </a:cubicBezTo>
                <a:cubicBezTo>
                  <a:pt x="5803" y="3694"/>
                  <a:pt x="5767" y="3688"/>
                  <a:pt x="5736" y="3688"/>
                </a:cubicBezTo>
                <a:cubicBezTo>
                  <a:pt x="5642" y="3688"/>
                  <a:pt x="5590" y="3747"/>
                  <a:pt x="5577" y="3877"/>
                </a:cubicBezTo>
                <a:cubicBezTo>
                  <a:pt x="5549" y="4146"/>
                  <a:pt x="5528" y="4415"/>
                  <a:pt x="5510" y="4686"/>
                </a:cubicBezTo>
                <a:cubicBezTo>
                  <a:pt x="5505" y="4768"/>
                  <a:pt x="5521" y="4850"/>
                  <a:pt x="5528" y="4940"/>
                </a:cubicBezTo>
                <a:cubicBezTo>
                  <a:pt x="5498" y="4929"/>
                  <a:pt x="5461" y="4914"/>
                  <a:pt x="5422" y="4902"/>
                </a:cubicBezTo>
                <a:cubicBezTo>
                  <a:pt x="5403" y="4896"/>
                  <a:pt x="5386" y="4893"/>
                  <a:pt x="5370" y="4893"/>
                </a:cubicBezTo>
                <a:cubicBezTo>
                  <a:pt x="5318" y="4893"/>
                  <a:pt x="5290" y="4928"/>
                  <a:pt x="5300" y="4994"/>
                </a:cubicBezTo>
                <a:cubicBezTo>
                  <a:pt x="5317" y="5102"/>
                  <a:pt x="5351" y="5206"/>
                  <a:pt x="5369" y="5313"/>
                </a:cubicBezTo>
                <a:cubicBezTo>
                  <a:pt x="5386" y="5432"/>
                  <a:pt x="5403" y="5551"/>
                  <a:pt x="5405" y="5669"/>
                </a:cubicBezTo>
                <a:cubicBezTo>
                  <a:pt x="5409" y="5885"/>
                  <a:pt x="5400" y="6103"/>
                  <a:pt x="5397" y="6298"/>
                </a:cubicBezTo>
                <a:cubicBezTo>
                  <a:pt x="5153" y="6316"/>
                  <a:pt x="4901" y="6329"/>
                  <a:pt x="4650" y="6353"/>
                </a:cubicBezTo>
                <a:cubicBezTo>
                  <a:pt x="4613" y="6355"/>
                  <a:pt x="4553" y="6403"/>
                  <a:pt x="4550" y="6435"/>
                </a:cubicBezTo>
                <a:cubicBezTo>
                  <a:pt x="4529" y="6591"/>
                  <a:pt x="4525" y="6751"/>
                  <a:pt x="4514" y="6919"/>
                </a:cubicBezTo>
                <a:cubicBezTo>
                  <a:pt x="4427" y="6940"/>
                  <a:pt x="4419" y="6964"/>
                  <a:pt x="4460" y="7087"/>
                </a:cubicBezTo>
                <a:cubicBezTo>
                  <a:pt x="4509" y="7233"/>
                  <a:pt x="4548" y="7382"/>
                  <a:pt x="4588" y="7525"/>
                </a:cubicBezTo>
                <a:cubicBezTo>
                  <a:pt x="4424" y="7528"/>
                  <a:pt x="4399" y="7559"/>
                  <a:pt x="4463" y="7706"/>
                </a:cubicBezTo>
                <a:cubicBezTo>
                  <a:pt x="4561" y="7928"/>
                  <a:pt x="4670" y="8146"/>
                  <a:pt x="4768" y="8369"/>
                </a:cubicBezTo>
                <a:cubicBezTo>
                  <a:pt x="4798" y="8436"/>
                  <a:pt x="4805" y="8514"/>
                  <a:pt x="4822" y="8583"/>
                </a:cubicBezTo>
                <a:cubicBezTo>
                  <a:pt x="4704" y="8570"/>
                  <a:pt x="4598" y="8557"/>
                  <a:pt x="4493" y="8546"/>
                </a:cubicBezTo>
                <a:cubicBezTo>
                  <a:pt x="4485" y="8545"/>
                  <a:pt x="4476" y="8545"/>
                  <a:pt x="4468" y="8545"/>
                </a:cubicBezTo>
                <a:cubicBezTo>
                  <a:pt x="4390" y="8545"/>
                  <a:pt x="4356" y="8595"/>
                  <a:pt x="4366" y="8674"/>
                </a:cubicBezTo>
                <a:cubicBezTo>
                  <a:pt x="4375" y="8750"/>
                  <a:pt x="4386" y="8832"/>
                  <a:pt x="4423" y="8896"/>
                </a:cubicBezTo>
                <a:cubicBezTo>
                  <a:pt x="4572" y="9153"/>
                  <a:pt x="4623" y="9441"/>
                  <a:pt x="4707" y="9719"/>
                </a:cubicBezTo>
                <a:cubicBezTo>
                  <a:pt x="4773" y="9936"/>
                  <a:pt x="4880" y="10141"/>
                  <a:pt x="4975" y="10350"/>
                </a:cubicBezTo>
                <a:cubicBezTo>
                  <a:pt x="5014" y="10435"/>
                  <a:pt x="5067" y="10516"/>
                  <a:pt x="5105" y="10581"/>
                </a:cubicBezTo>
                <a:cubicBezTo>
                  <a:pt x="4944" y="10567"/>
                  <a:pt x="4772" y="10547"/>
                  <a:pt x="4599" y="10538"/>
                </a:cubicBezTo>
                <a:cubicBezTo>
                  <a:pt x="4557" y="10536"/>
                  <a:pt x="4514" y="10535"/>
                  <a:pt x="4472" y="10535"/>
                </a:cubicBezTo>
                <a:cubicBezTo>
                  <a:pt x="4390" y="10535"/>
                  <a:pt x="4308" y="10538"/>
                  <a:pt x="4226" y="10540"/>
                </a:cubicBezTo>
                <a:cubicBezTo>
                  <a:pt x="4085" y="10541"/>
                  <a:pt x="4071" y="10558"/>
                  <a:pt x="4080" y="10694"/>
                </a:cubicBezTo>
                <a:cubicBezTo>
                  <a:pt x="4082" y="10716"/>
                  <a:pt x="4082" y="10738"/>
                  <a:pt x="4084" y="10775"/>
                </a:cubicBezTo>
                <a:cubicBezTo>
                  <a:pt x="4016" y="10743"/>
                  <a:pt x="3950" y="10732"/>
                  <a:pt x="3885" y="10732"/>
                </a:cubicBezTo>
                <a:cubicBezTo>
                  <a:pt x="3732" y="10732"/>
                  <a:pt x="3586" y="10794"/>
                  <a:pt x="3437" y="10804"/>
                </a:cubicBezTo>
                <a:cubicBezTo>
                  <a:pt x="3414" y="10805"/>
                  <a:pt x="3373" y="10857"/>
                  <a:pt x="3374" y="10885"/>
                </a:cubicBezTo>
                <a:cubicBezTo>
                  <a:pt x="3382" y="11070"/>
                  <a:pt x="3387" y="11255"/>
                  <a:pt x="3415" y="11437"/>
                </a:cubicBezTo>
                <a:cubicBezTo>
                  <a:pt x="3430" y="11533"/>
                  <a:pt x="3491" y="11621"/>
                  <a:pt x="3541" y="11736"/>
                </a:cubicBezTo>
                <a:lnTo>
                  <a:pt x="3541" y="11736"/>
                </a:lnTo>
                <a:cubicBezTo>
                  <a:pt x="3539" y="11735"/>
                  <a:pt x="3528" y="11730"/>
                  <a:pt x="3516" y="11730"/>
                </a:cubicBezTo>
                <a:cubicBezTo>
                  <a:pt x="3513" y="11730"/>
                  <a:pt x="3510" y="11730"/>
                  <a:pt x="3508" y="11731"/>
                </a:cubicBezTo>
                <a:cubicBezTo>
                  <a:pt x="3358" y="11761"/>
                  <a:pt x="3336" y="11827"/>
                  <a:pt x="3418" y="11956"/>
                </a:cubicBezTo>
                <a:cubicBezTo>
                  <a:pt x="3532" y="12136"/>
                  <a:pt x="3639" y="12321"/>
                  <a:pt x="3752" y="12501"/>
                </a:cubicBezTo>
                <a:cubicBezTo>
                  <a:pt x="3780" y="12546"/>
                  <a:pt x="3817" y="12586"/>
                  <a:pt x="3848" y="12624"/>
                </a:cubicBezTo>
                <a:cubicBezTo>
                  <a:pt x="3778" y="12654"/>
                  <a:pt x="3703" y="12685"/>
                  <a:pt x="3629" y="12717"/>
                </a:cubicBezTo>
                <a:cubicBezTo>
                  <a:pt x="3553" y="12750"/>
                  <a:pt x="3542" y="12796"/>
                  <a:pt x="3578" y="12876"/>
                </a:cubicBezTo>
                <a:cubicBezTo>
                  <a:pt x="3706" y="13153"/>
                  <a:pt x="3894" y="13370"/>
                  <a:pt x="4170" y="13506"/>
                </a:cubicBezTo>
                <a:cubicBezTo>
                  <a:pt x="4187" y="13515"/>
                  <a:pt x="4201" y="13529"/>
                  <a:pt x="4218" y="13542"/>
                </a:cubicBezTo>
                <a:cubicBezTo>
                  <a:pt x="4211" y="13555"/>
                  <a:pt x="4206" y="13565"/>
                  <a:pt x="4198" y="13571"/>
                </a:cubicBezTo>
                <a:cubicBezTo>
                  <a:pt x="4165" y="13599"/>
                  <a:pt x="4130" y="13627"/>
                  <a:pt x="4097" y="13654"/>
                </a:cubicBezTo>
                <a:cubicBezTo>
                  <a:pt x="4126" y="13686"/>
                  <a:pt x="4148" y="13735"/>
                  <a:pt x="4186" y="13752"/>
                </a:cubicBezTo>
                <a:cubicBezTo>
                  <a:pt x="4372" y="13845"/>
                  <a:pt x="4483" y="14002"/>
                  <a:pt x="4572" y="14180"/>
                </a:cubicBezTo>
                <a:cubicBezTo>
                  <a:pt x="4599" y="14235"/>
                  <a:pt x="4633" y="14287"/>
                  <a:pt x="4659" y="14334"/>
                </a:cubicBezTo>
                <a:cubicBezTo>
                  <a:pt x="4547" y="14381"/>
                  <a:pt x="4440" y="14432"/>
                  <a:pt x="4329" y="14474"/>
                </a:cubicBezTo>
                <a:cubicBezTo>
                  <a:pt x="4242" y="14506"/>
                  <a:pt x="4241" y="14570"/>
                  <a:pt x="4269" y="14630"/>
                </a:cubicBezTo>
                <a:cubicBezTo>
                  <a:pt x="4396" y="14895"/>
                  <a:pt x="4547" y="15146"/>
                  <a:pt x="4802" y="15317"/>
                </a:cubicBezTo>
                <a:cubicBezTo>
                  <a:pt x="4897" y="15382"/>
                  <a:pt x="4977" y="15470"/>
                  <a:pt x="5100" y="15580"/>
                </a:cubicBezTo>
                <a:cubicBezTo>
                  <a:pt x="5054" y="15574"/>
                  <a:pt x="5014" y="15571"/>
                  <a:pt x="4975" y="15567"/>
                </a:cubicBezTo>
                <a:lnTo>
                  <a:pt x="4975" y="15567"/>
                </a:lnTo>
                <a:cubicBezTo>
                  <a:pt x="4949" y="15825"/>
                  <a:pt x="5177" y="15888"/>
                  <a:pt x="5299" y="16024"/>
                </a:cubicBezTo>
                <a:cubicBezTo>
                  <a:pt x="5451" y="16192"/>
                  <a:pt x="5630" y="16336"/>
                  <a:pt x="5791" y="16495"/>
                </a:cubicBezTo>
                <a:cubicBezTo>
                  <a:pt x="5960" y="16663"/>
                  <a:pt x="6130" y="16830"/>
                  <a:pt x="6285" y="17010"/>
                </a:cubicBezTo>
                <a:cubicBezTo>
                  <a:pt x="6389" y="17132"/>
                  <a:pt x="6469" y="17275"/>
                  <a:pt x="6558" y="17409"/>
                </a:cubicBezTo>
                <a:cubicBezTo>
                  <a:pt x="6590" y="17456"/>
                  <a:pt x="6625" y="17504"/>
                  <a:pt x="6670" y="17568"/>
                </a:cubicBezTo>
                <a:cubicBezTo>
                  <a:pt x="6628" y="17559"/>
                  <a:pt x="6604" y="17553"/>
                  <a:pt x="6580" y="17549"/>
                </a:cubicBezTo>
                <a:cubicBezTo>
                  <a:pt x="6415" y="17521"/>
                  <a:pt x="6251" y="17488"/>
                  <a:pt x="6085" y="17470"/>
                </a:cubicBezTo>
                <a:cubicBezTo>
                  <a:pt x="5945" y="17454"/>
                  <a:pt x="5802" y="17459"/>
                  <a:pt x="5662" y="17445"/>
                </a:cubicBezTo>
                <a:cubicBezTo>
                  <a:pt x="5453" y="17423"/>
                  <a:pt x="5246" y="17389"/>
                  <a:pt x="5040" y="17367"/>
                </a:cubicBezTo>
                <a:cubicBezTo>
                  <a:pt x="5035" y="17366"/>
                  <a:pt x="5031" y="17366"/>
                  <a:pt x="5027" y="17366"/>
                </a:cubicBezTo>
                <a:cubicBezTo>
                  <a:pt x="4989" y="17366"/>
                  <a:pt x="4949" y="17384"/>
                  <a:pt x="4911" y="17394"/>
                </a:cubicBezTo>
                <a:lnTo>
                  <a:pt x="4942" y="17521"/>
                </a:lnTo>
                <a:cubicBezTo>
                  <a:pt x="4876" y="17508"/>
                  <a:pt x="4810" y="17497"/>
                  <a:pt x="4747" y="17497"/>
                </a:cubicBezTo>
                <a:cubicBezTo>
                  <a:pt x="4667" y="17497"/>
                  <a:pt x="4592" y="17515"/>
                  <a:pt x="4534" y="17569"/>
                </a:cubicBezTo>
                <a:cubicBezTo>
                  <a:pt x="4439" y="17564"/>
                  <a:pt x="4362" y="17553"/>
                  <a:pt x="4289" y="17553"/>
                </a:cubicBezTo>
                <a:cubicBezTo>
                  <a:pt x="4273" y="17553"/>
                  <a:pt x="4257" y="17554"/>
                  <a:pt x="4241" y="17555"/>
                </a:cubicBezTo>
                <a:cubicBezTo>
                  <a:pt x="4074" y="17573"/>
                  <a:pt x="3909" y="17594"/>
                  <a:pt x="3745" y="17627"/>
                </a:cubicBezTo>
                <a:cubicBezTo>
                  <a:pt x="3606" y="17656"/>
                  <a:pt x="3591" y="17699"/>
                  <a:pt x="3625" y="17835"/>
                </a:cubicBezTo>
                <a:cubicBezTo>
                  <a:pt x="3653" y="17946"/>
                  <a:pt x="3672" y="18061"/>
                  <a:pt x="3697" y="18178"/>
                </a:cubicBezTo>
                <a:cubicBezTo>
                  <a:pt x="3629" y="18172"/>
                  <a:pt x="3560" y="18169"/>
                  <a:pt x="3492" y="18169"/>
                </a:cubicBezTo>
                <a:cubicBezTo>
                  <a:pt x="3198" y="18169"/>
                  <a:pt x="2907" y="18222"/>
                  <a:pt x="2618" y="18301"/>
                </a:cubicBezTo>
                <a:cubicBezTo>
                  <a:pt x="2530" y="18326"/>
                  <a:pt x="2431" y="18310"/>
                  <a:pt x="2343" y="18335"/>
                </a:cubicBezTo>
                <a:cubicBezTo>
                  <a:pt x="2175" y="18381"/>
                  <a:pt x="2168" y="18407"/>
                  <a:pt x="2230" y="18569"/>
                </a:cubicBezTo>
                <a:cubicBezTo>
                  <a:pt x="2031" y="18562"/>
                  <a:pt x="1836" y="18556"/>
                  <a:pt x="1640" y="18548"/>
                </a:cubicBezTo>
                <a:cubicBezTo>
                  <a:pt x="1593" y="18547"/>
                  <a:pt x="1546" y="18540"/>
                  <a:pt x="1500" y="18536"/>
                </a:cubicBezTo>
                <a:cubicBezTo>
                  <a:pt x="1488" y="18535"/>
                  <a:pt x="1476" y="18534"/>
                  <a:pt x="1465" y="18534"/>
                </a:cubicBezTo>
                <a:cubicBezTo>
                  <a:pt x="1407" y="18534"/>
                  <a:pt x="1366" y="18551"/>
                  <a:pt x="1383" y="18625"/>
                </a:cubicBezTo>
                <a:cubicBezTo>
                  <a:pt x="1304" y="18623"/>
                  <a:pt x="1226" y="18614"/>
                  <a:pt x="1150" y="18614"/>
                </a:cubicBezTo>
                <a:cubicBezTo>
                  <a:pt x="1127" y="18614"/>
                  <a:pt x="1104" y="18615"/>
                  <a:pt x="1080" y="18617"/>
                </a:cubicBezTo>
                <a:cubicBezTo>
                  <a:pt x="790" y="18643"/>
                  <a:pt x="499" y="18673"/>
                  <a:pt x="211" y="18715"/>
                </a:cubicBezTo>
                <a:cubicBezTo>
                  <a:pt x="138" y="18726"/>
                  <a:pt x="71" y="18784"/>
                  <a:pt x="0" y="18821"/>
                </a:cubicBezTo>
                <a:cubicBezTo>
                  <a:pt x="55" y="18882"/>
                  <a:pt x="96" y="18973"/>
                  <a:pt x="164" y="19003"/>
                </a:cubicBezTo>
                <a:cubicBezTo>
                  <a:pt x="414" y="19108"/>
                  <a:pt x="672" y="19194"/>
                  <a:pt x="926" y="19287"/>
                </a:cubicBezTo>
                <a:cubicBezTo>
                  <a:pt x="955" y="19297"/>
                  <a:pt x="987" y="19297"/>
                  <a:pt x="1036" y="19303"/>
                </a:cubicBezTo>
                <a:cubicBezTo>
                  <a:pt x="945" y="19397"/>
                  <a:pt x="1021" y="19425"/>
                  <a:pt x="1084" y="19457"/>
                </a:cubicBezTo>
                <a:cubicBezTo>
                  <a:pt x="1367" y="19603"/>
                  <a:pt x="1650" y="19749"/>
                  <a:pt x="1943" y="19899"/>
                </a:cubicBezTo>
                <a:cubicBezTo>
                  <a:pt x="1831" y="19977"/>
                  <a:pt x="1865" y="20058"/>
                  <a:pt x="1943" y="20119"/>
                </a:cubicBezTo>
                <a:cubicBezTo>
                  <a:pt x="2061" y="20213"/>
                  <a:pt x="2185" y="20300"/>
                  <a:pt x="2315" y="20378"/>
                </a:cubicBezTo>
                <a:cubicBezTo>
                  <a:pt x="2456" y="20464"/>
                  <a:pt x="2601" y="20538"/>
                  <a:pt x="2747" y="20609"/>
                </a:cubicBezTo>
                <a:cubicBezTo>
                  <a:pt x="2870" y="20666"/>
                  <a:pt x="2997" y="20712"/>
                  <a:pt x="3130" y="20765"/>
                </a:cubicBezTo>
                <a:cubicBezTo>
                  <a:pt x="3066" y="20809"/>
                  <a:pt x="2997" y="20871"/>
                  <a:pt x="2917" y="20907"/>
                </a:cubicBezTo>
                <a:cubicBezTo>
                  <a:pt x="2823" y="20949"/>
                  <a:pt x="2843" y="21010"/>
                  <a:pt x="2884" y="21064"/>
                </a:cubicBezTo>
                <a:cubicBezTo>
                  <a:pt x="2942" y="21140"/>
                  <a:pt x="3006" y="21218"/>
                  <a:pt x="3084" y="21272"/>
                </a:cubicBezTo>
                <a:cubicBezTo>
                  <a:pt x="3308" y="21427"/>
                  <a:pt x="3538" y="21571"/>
                  <a:pt x="3771" y="21712"/>
                </a:cubicBezTo>
                <a:cubicBezTo>
                  <a:pt x="3824" y="21746"/>
                  <a:pt x="3892" y="21753"/>
                  <a:pt x="3956" y="21773"/>
                </a:cubicBezTo>
                <a:cubicBezTo>
                  <a:pt x="3910" y="21820"/>
                  <a:pt x="3857" y="21871"/>
                  <a:pt x="3805" y="21925"/>
                </a:cubicBezTo>
                <a:cubicBezTo>
                  <a:pt x="3729" y="22000"/>
                  <a:pt x="3729" y="22070"/>
                  <a:pt x="3824" y="22117"/>
                </a:cubicBezTo>
                <a:cubicBezTo>
                  <a:pt x="3959" y="22185"/>
                  <a:pt x="4104" y="22233"/>
                  <a:pt x="4242" y="22295"/>
                </a:cubicBezTo>
                <a:cubicBezTo>
                  <a:pt x="4354" y="22345"/>
                  <a:pt x="4458" y="22411"/>
                  <a:pt x="4572" y="22457"/>
                </a:cubicBezTo>
                <a:cubicBezTo>
                  <a:pt x="4722" y="22516"/>
                  <a:pt x="4840" y="22619"/>
                  <a:pt x="4977" y="22696"/>
                </a:cubicBezTo>
                <a:cubicBezTo>
                  <a:pt x="5013" y="22717"/>
                  <a:pt x="5062" y="22715"/>
                  <a:pt x="5093" y="22740"/>
                </a:cubicBezTo>
                <a:cubicBezTo>
                  <a:pt x="5117" y="22756"/>
                  <a:pt x="5119" y="22800"/>
                  <a:pt x="5131" y="22832"/>
                </a:cubicBezTo>
                <a:cubicBezTo>
                  <a:pt x="5044" y="22858"/>
                  <a:pt x="5014" y="22923"/>
                  <a:pt x="5013" y="23006"/>
                </a:cubicBezTo>
                <a:cubicBezTo>
                  <a:pt x="5013" y="23013"/>
                  <a:pt x="4994" y="23020"/>
                  <a:pt x="4987" y="23028"/>
                </a:cubicBezTo>
                <a:cubicBezTo>
                  <a:pt x="4959" y="23054"/>
                  <a:pt x="4934" y="23084"/>
                  <a:pt x="4921" y="23125"/>
                </a:cubicBezTo>
                <a:cubicBezTo>
                  <a:pt x="4889" y="23149"/>
                  <a:pt x="4849" y="23168"/>
                  <a:pt x="4826" y="23197"/>
                </a:cubicBezTo>
                <a:cubicBezTo>
                  <a:pt x="4733" y="23316"/>
                  <a:pt x="4639" y="23433"/>
                  <a:pt x="4558" y="23559"/>
                </a:cubicBezTo>
                <a:cubicBezTo>
                  <a:pt x="4458" y="23715"/>
                  <a:pt x="4459" y="23726"/>
                  <a:pt x="4627" y="23820"/>
                </a:cubicBezTo>
                <a:cubicBezTo>
                  <a:pt x="4808" y="23922"/>
                  <a:pt x="4998" y="24005"/>
                  <a:pt x="5191" y="24101"/>
                </a:cubicBezTo>
                <a:cubicBezTo>
                  <a:pt x="5164" y="24241"/>
                  <a:pt x="5168" y="24247"/>
                  <a:pt x="5342" y="24265"/>
                </a:cubicBezTo>
                <a:cubicBezTo>
                  <a:pt x="5424" y="24274"/>
                  <a:pt x="5507" y="24279"/>
                  <a:pt x="5590" y="24279"/>
                </a:cubicBezTo>
                <a:cubicBezTo>
                  <a:pt x="5605" y="24279"/>
                  <a:pt x="5619" y="24279"/>
                  <a:pt x="5633" y="24279"/>
                </a:cubicBezTo>
                <a:cubicBezTo>
                  <a:pt x="5725" y="24277"/>
                  <a:pt x="5815" y="24263"/>
                  <a:pt x="5908" y="24255"/>
                </a:cubicBezTo>
                <a:lnTo>
                  <a:pt x="5908" y="24255"/>
                </a:lnTo>
                <a:cubicBezTo>
                  <a:pt x="5836" y="24350"/>
                  <a:pt x="5762" y="24443"/>
                  <a:pt x="5684" y="24546"/>
                </a:cubicBezTo>
                <a:cubicBezTo>
                  <a:pt x="5708" y="24564"/>
                  <a:pt x="5730" y="24577"/>
                  <a:pt x="5755" y="24595"/>
                </a:cubicBezTo>
                <a:cubicBezTo>
                  <a:pt x="5738" y="24606"/>
                  <a:pt x="5723" y="24616"/>
                  <a:pt x="5673" y="24648"/>
                </a:cubicBezTo>
                <a:cubicBezTo>
                  <a:pt x="5796" y="24689"/>
                  <a:pt x="5890" y="24744"/>
                  <a:pt x="5988" y="24751"/>
                </a:cubicBezTo>
                <a:cubicBezTo>
                  <a:pt x="6413" y="24782"/>
                  <a:pt x="6837" y="24816"/>
                  <a:pt x="7262" y="24818"/>
                </a:cubicBezTo>
                <a:cubicBezTo>
                  <a:pt x="7265" y="24818"/>
                  <a:pt x="7269" y="24818"/>
                  <a:pt x="7273" y="24818"/>
                </a:cubicBezTo>
                <a:cubicBezTo>
                  <a:pt x="7579" y="24818"/>
                  <a:pt x="7885" y="24774"/>
                  <a:pt x="8192" y="24751"/>
                </a:cubicBezTo>
                <a:cubicBezTo>
                  <a:pt x="8243" y="24747"/>
                  <a:pt x="8295" y="24745"/>
                  <a:pt x="8364" y="24741"/>
                </a:cubicBezTo>
                <a:lnTo>
                  <a:pt x="8364" y="24741"/>
                </a:lnTo>
                <a:cubicBezTo>
                  <a:pt x="8214" y="24864"/>
                  <a:pt x="8082" y="24971"/>
                  <a:pt x="7945" y="25083"/>
                </a:cubicBezTo>
                <a:cubicBezTo>
                  <a:pt x="7956" y="25098"/>
                  <a:pt x="7968" y="25114"/>
                  <a:pt x="7971" y="25117"/>
                </a:cubicBezTo>
                <a:lnTo>
                  <a:pt x="7971" y="25117"/>
                </a:lnTo>
                <a:cubicBezTo>
                  <a:pt x="7919" y="25200"/>
                  <a:pt x="7875" y="25272"/>
                  <a:pt x="7827" y="25351"/>
                </a:cubicBezTo>
                <a:cubicBezTo>
                  <a:pt x="7858" y="25359"/>
                  <a:pt x="7888" y="25369"/>
                  <a:pt x="7895" y="25372"/>
                </a:cubicBezTo>
                <a:cubicBezTo>
                  <a:pt x="7773" y="25554"/>
                  <a:pt x="7655" y="25738"/>
                  <a:pt x="7534" y="25919"/>
                </a:cubicBezTo>
                <a:cubicBezTo>
                  <a:pt x="7480" y="25997"/>
                  <a:pt x="7508" y="26040"/>
                  <a:pt x="7580" y="26088"/>
                </a:cubicBezTo>
                <a:cubicBezTo>
                  <a:pt x="7740" y="26193"/>
                  <a:pt x="7925" y="26206"/>
                  <a:pt x="8105" y="26234"/>
                </a:cubicBezTo>
                <a:cubicBezTo>
                  <a:pt x="8183" y="26246"/>
                  <a:pt x="8270" y="26234"/>
                  <a:pt x="8315" y="26326"/>
                </a:cubicBezTo>
                <a:cubicBezTo>
                  <a:pt x="8326" y="26345"/>
                  <a:pt x="8362" y="26355"/>
                  <a:pt x="8388" y="26360"/>
                </a:cubicBezTo>
                <a:cubicBezTo>
                  <a:pt x="8477" y="26378"/>
                  <a:pt x="8567" y="26387"/>
                  <a:pt x="8657" y="26387"/>
                </a:cubicBezTo>
                <a:cubicBezTo>
                  <a:pt x="8780" y="26387"/>
                  <a:pt x="8904" y="26370"/>
                  <a:pt x="9031" y="26336"/>
                </a:cubicBezTo>
                <a:cubicBezTo>
                  <a:pt x="9012" y="26310"/>
                  <a:pt x="9001" y="26293"/>
                  <a:pt x="8981" y="26265"/>
                </a:cubicBezTo>
                <a:lnTo>
                  <a:pt x="8981" y="26265"/>
                </a:lnTo>
                <a:cubicBezTo>
                  <a:pt x="9032" y="26279"/>
                  <a:pt x="9072" y="26289"/>
                  <a:pt x="9116" y="26301"/>
                </a:cubicBezTo>
                <a:cubicBezTo>
                  <a:pt x="9104" y="26373"/>
                  <a:pt x="9090" y="26444"/>
                  <a:pt x="9080" y="26516"/>
                </a:cubicBezTo>
                <a:cubicBezTo>
                  <a:pt x="9067" y="26611"/>
                  <a:pt x="9077" y="26649"/>
                  <a:pt x="9139" y="26649"/>
                </a:cubicBezTo>
                <a:cubicBezTo>
                  <a:pt x="9157" y="26649"/>
                  <a:pt x="9180" y="26645"/>
                  <a:pt x="9209" y="26639"/>
                </a:cubicBezTo>
                <a:cubicBezTo>
                  <a:pt x="9322" y="26614"/>
                  <a:pt x="9433" y="26574"/>
                  <a:pt x="9542" y="26532"/>
                </a:cubicBezTo>
                <a:cubicBezTo>
                  <a:pt x="9870" y="26409"/>
                  <a:pt x="10195" y="26283"/>
                  <a:pt x="10540" y="26150"/>
                </a:cubicBezTo>
                <a:cubicBezTo>
                  <a:pt x="10545" y="26259"/>
                  <a:pt x="10555" y="26347"/>
                  <a:pt x="10551" y="26434"/>
                </a:cubicBezTo>
                <a:cubicBezTo>
                  <a:pt x="10549" y="26510"/>
                  <a:pt x="10575" y="26541"/>
                  <a:pt x="10626" y="26541"/>
                </a:cubicBezTo>
                <a:cubicBezTo>
                  <a:pt x="10640" y="26541"/>
                  <a:pt x="10656" y="26539"/>
                  <a:pt x="10674" y="26534"/>
                </a:cubicBezTo>
                <a:cubicBezTo>
                  <a:pt x="10767" y="26508"/>
                  <a:pt x="10867" y="26490"/>
                  <a:pt x="10951" y="26446"/>
                </a:cubicBezTo>
                <a:cubicBezTo>
                  <a:pt x="11229" y="26297"/>
                  <a:pt x="11487" y="26121"/>
                  <a:pt x="11728" y="25915"/>
                </a:cubicBezTo>
                <a:cubicBezTo>
                  <a:pt x="11976" y="25704"/>
                  <a:pt x="12248" y="25521"/>
                  <a:pt x="12513" y="25328"/>
                </a:cubicBezTo>
                <a:cubicBezTo>
                  <a:pt x="12766" y="25146"/>
                  <a:pt x="13024" y="24968"/>
                  <a:pt x="13278" y="24788"/>
                </a:cubicBezTo>
                <a:cubicBezTo>
                  <a:pt x="13304" y="24771"/>
                  <a:pt x="13329" y="24755"/>
                  <a:pt x="13375" y="24751"/>
                </a:cubicBezTo>
                <a:lnTo>
                  <a:pt x="13375" y="24751"/>
                </a:lnTo>
                <a:cubicBezTo>
                  <a:pt x="12942" y="25483"/>
                  <a:pt x="12498" y="26208"/>
                  <a:pt x="12079" y="26949"/>
                </a:cubicBezTo>
                <a:cubicBezTo>
                  <a:pt x="11665" y="27686"/>
                  <a:pt x="11265" y="28432"/>
                  <a:pt x="10875" y="29181"/>
                </a:cubicBezTo>
                <a:cubicBezTo>
                  <a:pt x="10482" y="29937"/>
                  <a:pt x="10144" y="30719"/>
                  <a:pt x="9788" y="31483"/>
                </a:cubicBezTo>
                <a:cubicBezTo>
                  <a:pt x="9952" y="31553"/>
                  <a:pt x="10090" y="31613"/>
                  <a:pt x="10229" y="31669"/>
                </a:cubicBezTo>
                <a:cubicBezTo>
                  <a:pt x="10241" y="31674"/>
                  <a:pt x="10258" y="31677"/>
                  <a:pt x="10274" y="31677"/>
                </a:cubicBezTo>
                <a:cubicBezTo>
                  <a:pt x="10287" y="31677"/>
                  <a:pt x="10300" y="31675"/>
                  <a:pt x="10306" y="31669"/>
                </a:cubicBezTo>
                <a:cubicBezTo>
                  <a:pt x="10401" y="31577"/>
                  <a:pt x="10519" y="31493"/>
                  <a:pt x="10577" y="31378"/>
                </a:cubicBezTo>
                <a:cubicBezTo>
                  <a:pt x="10754" y="31031"/>
                  <a:pt x="10895" y="30666"/>
                  <a:pt x="11069" y="30316"/>
                </a:cubicBezTo>
                <a:cubicBezTo>
                  <a:pt x="11475" y="29497"/>
                  <a:pt x="11884" y="28680"/>
                  <a:pt x="12305" y="27870"/>
                </a:cubicBezTo>
                <a:cubicBezTo>
                  <a:pt x="12612" y="27281"/>
                  <a:pt x="12938" y="26704"/>
                  <a:pt x="13257" y="26121"/>
                </a:cubicBezTo>
                <a:cubicBezTo>
                  <a:pt x="13283" y="26074"/>
                  <a:pt x="13318" y="26035"/>
                  <a:pt x="13368" y="26004"/>
                </a:cubicBezTo>
                <a:lnTo>
                  <a:pt x="13368" y="26004"/>
                </a:lnTo>
                <a:cubicBezTo>
                  <a:pt x="13318" y="26119"/>
                  <a:pt x="13250" y="26231"/>
                  <a:pt x="13220" y="26351"/>
                </a:cubicBezTo>
                <a:cubicBezTo>
                  <a:pt x="13168" y="26560"/>
                  <a:pt x="13138" y="26773"/>
                  <a:pt x="13105" y="26985"/>
                </a:cubicBezTo>
                <a:cubicBezTo>
                  <a:pt x="13101" y="27008"/>
                  <a:pt x="13132" y="27038"/>
                  <a:pt x="13141" y="27054"/>
                </a:cubicBezTo>
                <a:cubicBezTo>
                  <a:pt x="13137" y="27106"/>
                  <a:pt x="13131" y="27154"/>
                  <a:pt x="13131" y="27200"/>
                </a:cubicBezTo>
                <a:cubicBezTo>
                  <a:pt x="13129" y="27306"/>
                  <a:pt x="13129" y="27341"/>
                  <a:pt x="13171" y="27341"/>
                </a:cubicBezTo>
                <a:cubicBezTo>
                  <a:pt x="13194" y="27341"/>
                  <a:pt x="13228" y="27331"/>
                  <a:pt x="13282" y="27316"/>
                </a:cubicBezTo>
                <a:cubicBezTo>
                  <a:pt x="13411" y="27278"/>
                  <a:pt x="13540" y="27251"/>
                  <a:pt x="13664" y="27221"/>
                </a:cubicBezTo>
                <a:lnTo>
                  <a:pt x="13664" y="27221"/>
                </a:lnTo>
                <a:cubicBezTo>
                  <a:pt x="13535" y="27434"/>
                  <a:pt x="13621" y="27672"/>
                  <a:pt x="13652" y="27906"/>
                </a:cubicBezTo>
                <a:cubicBezTo>
                  <a:pt x="13674" y="28074"/>
                  <a:pt x="13712" y="28243"/>
                  <a:pt x="13746" y="28410"/>
                </a:cubicBezTo>
                <a:cubicBezTo>
                  <a:pt x="13777" y="28554"/>
                  <a:pt x="13813" y="28618"/>
                  <a:pt x="13890" y="28618"/>
                </a:cubicBezTo>
                <a:cubicBezTo>
                  <a:pt x="13937" y="28618"/>
                  <a:pt x="13999" y="28595"/>
                  <a:pt x="14084" y="28551"/>
                </a:cubicBezTo>
                <a:cubicBezTo>
                  <a:pt x="14152" y="28744"/>
                  <a:pt x="14208" y="28944"/>
                  <a:pt x="14289" y="29132"/>
                </a:cubicBezTo>
                <a:cubicBezTo>
                  <a:pt x="14365" y="29308"/>
                  <a:pt x="14468" y="29474"/>
                  <a:pt x="14557" y="29647"/>
                </a:cubicBezTo>
                <a:cubicBezTo>
                  <a:pt x="14578" y="29686"/>
                  <a:pt x="14602" y="29703"/>
                  <a:pt x="14628" y="29703"/>
                </a:cubicBezTo>
                <a:cubicBezTo>
                  <a:pt x="14650" y="29703"/>
                  <a:pt x="14674" y="29690"/>
                  <a:pt x="14697" y="29667"/>
                </a:cubicBezTo>
                <a:cubicBezTo>
                  <a:pt x="14780" y="29582"/>
                  <a:pt x="14865" y="29495"/>
                  <a:pt x="14936" y="29400"/>
                </a:cubicBezTo>
                <a:cubicBezTo>
                  <a:pt x="15060" y="29233"/>
                  <a:pt x="15159" y="29048"/>
                  <a:pt x="15292" y="28892"/>
                </a:cubicBezTo>
                <a:cubicBezTo>
                  <a:pt x="15384" y="28785"/>
                  <a:pt x="15521" y="28722"/>
                  <a:pt x="15585" y="28583"/>
                </a:cubicBezTo>
                <a:cubicBezTo>
                  <a:pt x="15629" y="28484"/>
                  <a:pt x="15683" y="28388"/>
                  <a:pt x="15736" y="28285"/>
                </a:cubicBezTo>
                <a:cubicBezTo>
                  <a:pt x="16006" y="28646"/>
                  <a:pt x="16300" y="28993"/>
                  <a:pt x="16444" y="29470"/>
                </a:cubicBezTo>
                <a:cubicBezTo>
                  <a:pt x="16486" y="29387"/>
                  <a:pt x="16508" y="29343"/>
                  <a:pt x="16541" y="29279"/>
                </a:cubicBezTo>
                <a:cubicBezTo>
                  <a:pt x="16555" y="29329"/>
                  <a:pt x="16572" y="29356"/>
                  <a:pt x="16569" y="29384"/>
                </a:cubicBezTo>
                <a:cubicBezTo>
                  <a:pt x="16564" y="29439"/>
                  <a:pt x="16557" y="29484"/>
                  <a:pt x="16632" y="29499"/>
                </a:cubicBezTo>
                <a:cubicBezTo>
                  <a:pt x="16653" y="29504"/>
                  <a:pt x="16672" y="29554"/>
                  <a:pt x="16678" y="29585"/>
                </a:cubicBezTo>
                <a:cubicBezTo>
                  <a:pt x="16717" y="29771"/>
                  <a:pt x="16833" y="29914"/>
                  <a:pt x="16963" y="30036"/>
                </a:cubicBezTo>
                <a:cubicBezTo>
                  <a:pt x="17058" y="30125"/>
                  <a:pt x="17135" y="30228"/>
                  <a:pt x="17228" y="30317"/>
                </a:cubicBezTo>
                <a:cubicBezTo>
                  <a:pt x="17266" y="30354"/>
                  <a:pt x="17294" y="30373"/>
                  <a:pt x="17319" y="30373"/>
                </a:cubicBezTo>
                <a:cubicBezTo>
                  <a:pt x="17348" y="30373"/>
                  <a:pt x="17374" y="30347"/>
                  <a:pt x="17407" y="30295"/>
                </a:cubicBezTo>
                <a:cubicBezTo>
                  <a:pt x="17427" y="30263"/>
                  <a:pt x="17452" y="30233"/>
                  <a:pt x="17490" y="30178"/>
                </a:cubicBezTo>
                <a:cubicBezTo>
                  <a:pt x="17561" y="30265"/>
                  <a:pt x="17629" y="30333"/>
                  <a:pt x="17681" y="30413"/>
                </a:cubicBezTo>
                <a:cubicBezTo>
                  <a:pt x="17786" y="30568"/>
                  <a:pt x="17877" y="30733"/>
                  <a:pt x="17980" y="30888"/>
                </a:cubicBezTo>
                <a:cubicBezTo>
                  <a:pt x="18010" y="30935"/>
                  <a:pt x="18045" y="30969"/>
                  <a:pt x="18087" y="30969"/>
                </a:cubicBezTo>
                <a:cubicBezTo>
                  <a:pt x="18114" y="30969"/>
                  <a:pt x="18145" y="30954"/>
                  <a:pt x="18178" y="30919"/>
                </a:cubicBezTo>
                <a:cubicBezTo>
                  <a:pt x="18204" y="30894"/>
                  <a:pt x="18228" y="30881"/>
                  <a:pt x="18253" y="30881"/>
                </a:cubicBezTo>
                <a:cubicBezTo>
                  <a:pt x="18284" y="30881"/>
                  <a:pt x="18314" y="30901"/>
                  <a:pt x="18344" y="30938"/>
                </a:cubicBezTo>
                <a:cubicBezTo>
                  <a:pt x="18457" y="31078"/>
                  <a:pt x="18582" y="31204"/>
                  <a:pt x="18756" y="31274"/>
                </a:cubicBezTo>
                <a:cubicBezTo>
                  <a:pt x="18804" y="31294"/>
                  <a:pt x="18842" y="31306"/>
                  <a:pt x="18875" y="31306"/>
                </a:cubicBezTo>
                <a:cubicBezTo>
                  <a:pt x="18925" y="31306"/>
                  <a:pt x="18962" y="31278"/>
                  <a:pt x="19000" y="31206"/>
                </a:cubicBezTo>
                <a:cubicBezTo>
                  <a:pt x="19114" y="30993"/>
                  <a:pt x="19213" y="30773"/>
                  <a:pt x="19310" y="30552"/>
                </a:cubicBezTo>
                <a:cubicBezTo>
                  <a:pt x="19334" y="30498"/>
                  <a:pt x="19350" y="30461"/>
                  <a:pt x="19383" y="30461"/>
                </a:cubicBezTo>
                <a:cubicBezTo>
                  <a:pt x="19402" y="30461"/>
                  <a:pt x="19427" y="30474"/>
                  <a:pt x="19461" y="30503"/>
                </a:cubicBezTo>
                <a:cubicBezTo>
                  <a:pt x="19549" y="30575"/>
                  <a:pt x="19656" y="30625"/>
                  <a:pt x="19760" y="30674"/>
                </a:cubicBezTo>
                <a:cubicBezTo>
                  <a:pt x="19938" y="30758"/>
                  <a:pt x="20041" y="30916"/>
                  <a:pt x="20166" y="31052"/>
                </a:cubicBezTo>
                <a:cubicBezTo>
                  <a:pt x="20266" y="31159"/>
                  <a:pt x="20372" y="31264"/>
                  <a:pt x="20490" y="31349"/>
                </a:cubicBezTo>
                <a:cubicBezTo>
                  <a:pt x="20538" y="31384"/>
                  <a:pt x="20579" y="31400"/>
                  <a:pt x="20615" y="31400"/>
                </a:cubicBezTo>
                <a:cubicBezTo>
                  <a:pt x="20680" y="31400"/>
                  <a:pt x="20727" y="31346"/>
                  <a:pt x="20756" y="31242"/>
                </a:cubicBezTo>
                <a:cubicBezTo>
                  <a:pt x="20768" y="31199"/>
                  <a:pt x="20781" y="31154"/>
                  <a:pt x="20802" y="31083"/>
                </a:cubicBezTo>
                <a:cubicBezTo>
                  <a:pt x="20909" y="31173"/>
                  <a:pt x="21004" y="31248"/>
                  <a:pt x="21092" y="31331"/>
                </a:cubicBezTo>
                <a:cubicBezTo>
                  <a:pt x="21172" y="31406"/>
                  <a:pt x="21243" y="31489"/>
                  <a:pt x="21322" y="31565"/>
                </a:cubicBezTo>
                <a:cubicBezTo>
                  <a:pt x="21390" y="31633"/>
                  <a:pt x="21438" y="31666"/>
                  <a:pt x="21490" y="31666"/>
                </a:cubicBezTo>
                <a:cubicBezTo>
                  <a:pt x="21542" y="31666"/>
                  <a:pt x="21598" y="31633"/>
                  <a:pt x="21683" y="31566"/>
                </a:cubicBezTo>
                <a:cubicBezTo>
                  <a:pt x="21867" y="31683"/>
                  <a:pt x="22059" y="31801"/>
                  <a:pt x="22252" y="31924"/>
                </a:cubicBezTo>
                <a:cubicBezTo>
                  <a:pt x="22266" y="31934"/>
                  <a:pt x="22284" y="31938"/>
                  <a:pt x="22305" y="31938"/>
                </a:cubicBezTo>
                <a:cubicBezTo>
                  <a:pt x="22382" y="31938"/>
                  <a:pt x="22487" y="31878"/>
                  <a:pt x="22496" y="31808"/>
                </a:cubicBezTo>
                <a:cubicBezTo>
                  <a:pt x="22507" y="31724"/>
                  <a:pt x="22516" y="31638"/>
                  <a:pt x="22530" y="31554"/>
                </a:cubicBezTo>
                <a:cubicBezTo>
                  <a:pt x="22531" y="31540"/>
                  <a:pt x="22543" y="31528"/>
                  <a:pt x="22556" y="31505"/>
                </a:cubicBezTo>
                <a:cubicBezTo>
                  <a:pt x="22592" y="31521"/>
                  <a:pt x="22630" y="31531"/>
                  <a:pt x="22661" y="31552"/>
                </a:cubicBezTo>
                <a:cubicBezTo>
                  <a:pt x="22835" y="31664"/>
                  <a:pt x="23008" y="31778"/>
                  <a:pt x="23181" y="31891"/>
                </a:cubicBezTo>
                <a:cubicBezTo>
                  <a:pt x="23207" y="31907"/>
                  <a:pt x="23234" y="31924"/>
                  <a:pt x="23262" y="31937"/>
                </a:cubicBezTo>
                <a:cubicBezTo>
                  <a:pt x="23305" y="31957"/>
                  <a:pt x="23338" y="31969"/>
                  <a:pt x="23366" y="31969"/>
                </a:cubicBezTo>
                <a:cubicBezTo>
                  <a:pt x="23421" y="31969"/>
                  <a:pt x="23460" y="31926"/>
                  <a:pt x="23525" y="31824"/>
                </a:cubicBezTo>
                <a:cubicBezTo>
                  <a:pt x="23627" y="31876"/>
                  <a:pt x="23731" y="31928"/>
                  <a:pt x="23833" y="31983"/>
                </a:cubicBezTo>
                <a:cubicBezTo>
                  <a:pt x="23939" y="32041"/>
                  <a:pt x="24039" y="32110"/>
                  <a:pt x="24147" y="32163"/>
                </a:cubicBezTo>
                <a:cubicBezTo>
                  <a:pt x="24204" y="32192"/>
                  <a:pt x="24252" y="32207"/>
                  <a:pt x="24293" y="32207"/>
                </a:cubicBezTo>
                <a:cubicBezTo>
                  <a:pt x="24376" y="32207"/>
                  <a:pt x="24432" y="32146"/>
                  <a:pt x="24479" y="32017"/>
                </a:cubicBezTo>
                <a:cubicBezTo>
                  <a:pt x="24517" y="32030"/>
                  <a:pt x="24557" y="32041"/>
                  <a:pt x="24593" y="32058"/>
                </a:cubicBezTo>
                <a:cubicBezTo>
                  <a:pt x="24745" y="32130"/>
                  <a:pt x="24896" y="32202"/>
                  <a:pt x="25045" y="32275"/>
                </a:cubicBezTo>
                <a:cubicBezTo>
                  <a:pt x="25135" y="32321"/>
                  <a:pt x="25225" y="32367"/>
                  <a:pt x="25314" y="32415"/>
                </a:cubicBezTo>
                <a:cubicBezTo>
                  <a:pt x="25371" y="32448"/>
                  <a:pt x="25422" y="32492"/>
                  <a:pt x="25486" y="32492"/>
                </a:cubicBezTo>
                <a:cubicBezTo>
                  <a:pt x="25509" y="32492"/>
                  <a:pt x="25534" y="32486"/>
                  <a:pt x="25561" y="32473"/>
                </a:cubicBezTo>
                <a:cubicBezTo>
                  <a:pt x="25564" y="32471"/>
                  <a:pt x="25568" y="32471"/>
                  <a:pt x="25572" y="32471"/>
                </a:cubicBezTo>
                <a:cubicBezTo>
                  <a:pt x="25595" y="32471"/>
                  <a:pt x="25631" y="32493"/>
                  <a:pt x="25655" y="32507"/>
                </a:cubicBezTo>
                <a:cubicBezTo>
                  <a:pt x="26015" y="32701"/>
                  <a:pt x="26404" y="32790"/>
                  <a:pt x="26810" y="32820"/>
                </a:cubicBezTo>
                <a:cubicBezTo>
                  <a:pt x="26820" y="32820"/>
                  <a:pt x="26830" y="32821"/>
                  <a:pt x="26841" y="32821"/>
                </a:cubicBezTo>
                <a:cubicBezTo>
                  <a:pt x="26857" y="32821"/>
                  <a:pt x="26874" y="32820"/>
                  <a:pt x="26890" y="32817"/>
                </a:cubicBezTo>
                <a:cubicBezTo>
                  <a:pt x="27022" y="32792"/>
                  <a:pt x="27046" y="32742"/>
                  <a:pt x="26964" y="32640"/>
                </a:cubicBezTo>
                <a:cubicBezTo>
                  <a:pt x="26879" y="32534"/>
                  <a:pt x="26782" y="32437"/>
                  <a:pt x="26688" y="32338"/>
                </a:cubicBezTo>
                <a:cubicBezTo>
                  <a:pt x="26552" y="32194"/>
                  <a:pt x="26414" y="32053"/>
                  <a:pt x="26276" y="31909"/>
                </a:cubicBezTo>
                <a:cubicBezTo>
                  <a:pt x="26260" y="31892"/>
                  <a:pt x="26239" y="31861"/>
                  <a:pt x="26245" y="31850"/>
                </a:cubicBezTo>
                <a:cubicBezTo>
                  <a:pt x="26309" y="31741"/>
                  <a:pt x="26224" y="31685"/>
                  <a:pt x="26167" y="31621"/>
                </a:cubicBezTo>
                <a:cubicBezTo>
                  <a:pt x="25966" y="31400"/>
                  <a:pt x="25763" y="31181"/>
                  <a:pt x="25571" y="30970"/>
                </a:cubicBezTo>
                <a:cubicBezTo>
                  <a:pt x="25577" y="30943"/>
                  <a:pt x="25577" y="30938"/>
                  <a:pt x="25580" y="30935"/>
                </a:cubicBezTo>
                <a:cubicBezTo>
                  <a:pt x="25752" y="30795"/>
                  <a:pt x="25761" y="30746"/>
                  <a:pt x="25645" y="30542"/>
                </a:cubicBezTo>
                <a:cubicBezTo>
                  <a:pt x="25549" y="30372"/>
                  <a:pt x="25447" y="30207"/>
                  <a:pt x="25354" y="30036"/>
                </a:cubicBezTo>
                <a:cubicBezTo>
                  <a:pt x="25334" y="30001"/>
                  <a:pt x="25346" y="29951"/>
                  <a:pt x="25340" y="29909"/>
                </a:cubicBezTo>
                <a:cubicBezTo>
                  <a:pt x="25335" y="29862"/>
                  <a:pt x="25336" y="29807"/>
                  <a:pt x="25314" y="29769"/>
                </a:cubicBezTo>
                <a:cubicBezTo>
                  <a:pt x="25225" y="29618"/>
                  <a:pt x="25125" y="29473"/>
                  <a:pt x="25026" y="29316"/>
                </a:cubicBezTo>
                <a:cubicBezTo>
                  <a:pt x="25135" y="29256"/>
                  <a:pt x="25248" y="29191"/>
                  <a:pt x="25362" y="29129"/>
                </a:cubicBezTo>
                <a:cubicBezTo>
                  <a:pt x="25431" y="29092"/>
                  <a:pt x="25500" y="29055"/>
                  <a:pt x="25571" y="29023"/>
                </a:cubicBezTo>
                <a:cubicBezTo>
                  <a:pt x="25666" y="28979"/>
                  <a:pt x="25674" y="28912"/>
                  <a:pt x="25622" y="28834"/>
                </a:cubicBezTo>
                <a:cubicBezTo>
                  <a:pt x="25577" y="28766"/>
                  <a:pt x="25527" y="28701"/>
                  <a:pt x="25474" y="28638"/>
                </a:cubicBezTo>
                <a:cubicBezTo>
                  <a:pt x="25288" y="28413"/>
                  <a:pt x="25099" y="28191"/>
                  <a:pt x="24912" y="27966"/>
                </a:cubicBezTo>
                <a:cubicBezTo>
                  <a:pt x="24899" y="27953"/>
                  <a:pt x="24893" y="27934"/>
                  <a:pt x="24884" y="27919"/>
                </a:cubicBezTo>
                <a:cubicBezTo>
                  <a:pt x="24991" y="27806"/>
                  <a:pt x="24995" y="27744"/>
                  <a:pt x="24871" y="27641"/>
                </a:cubicBezTo>
                <a:cubicBezTo>
                  <a:pt x="24760" y="27550"/>
                  <a:pt x="24639" y="27471"/>
                  <a:pt x="24517" y="27393"/>
                </a:cubicBezTo>
                <a:cubicBezTo>
                  <a:pt x="24234" y="27209"/>
                  <a:pt x="24050" y="26926"/>
                  <a:pt x="23816" y="26695"/>
                </a:cubicBezTo>
                <a:cubicBezTo>
                  <a:pt x="23716" y="26597"/>
                  <a:pt x="23605" y="26515"/>
                  <a:pt x="23498" y="26423"/>
                </a:cubicBezTo>
                <a:cubicBezTo>
                  <a:pt x="23500" y="26421"/>
                  <a:pt x="23503" y="26410"/>
                  <a:pt x="23507" y="26408"/>
                </a:cubicBezTo>
                <a:cubicBezTo>
                  <a:pt x="23802" y="26360"/>
                  <a:pt x="24097" y="26296"/>
                  <a:pt x="24394" y="26271"/>
                </a:cubicBezTo>
                <a:cubicBezTo>
                  <a:pt x="24482" y="26263"/>
                  <a:pt x="24570" y="26260"/>
                  <a:pt x="24658" y="26260"/>
                </a:cubicBezTo>
                <a:cubicBezTo>
                  <a:pt x="25018" y="26260"/>
                  <a:pt x="25374" y="26319"/>
                  <a:pt x="25726" y="26401"/>
                </a:cubicBezTo>
                <a:cubicBezTo>
                  <a:pt x="25753" y="26408"/>
                  <a:pt x="25782" y="26410"/>
                  <a:pt x="25811" y="26410"/>
                </a:cubicBezTo>
                <a:cubicBezTo>
                  <a:pt x="25829" y="26410"/>
                  <a:pt x="25847" y="26409"/>
                  <a:pt x="25865" y="26408"/>
                </a:cubicBezTo>
                <a:cubicBezTo>
                  <a:pt x="26074" y="26392"/>
                  <a:pt x="26084" y="26379"/>
                  <a:pt x="26053" y="26175"/>
                </a:cubicBezTo>
                <a:cubicBezTo>
                  <a:pt x="26050" y="26165"/>
                  <a:pt x="26054" y="26152"/>
                  <a:pt x="26059" y="26122"/>
                </a:cubicBezTo>
                <a:cubicBezTo>
                  <a:pt x="26182" y="26135"/>
                  <a:pt x="26303" y="26148"/>
                  <a:pt x="26426" y="26163"/>
                </a:cubicBezTo>
                <a:cubicBezTo>
                  <a:pt x="26488" y="26170"/>
                  <a:pt x="26549" y="26180"/>
                  <a:pt x="26611" y="26184"/>
                </a:cubicBezTo>
                <a:cubicBezTo>
                  <a:pt x="26621" y="26185"/>
                  <a:pt x="26631" y="26185"/>
                  <a:pt x="26640" y="26185"/>
                </a:cubicBezTo>
                <a:cubicBezTo>
                  <a:pt x="26722" y="26185"/>
                  <a:pt x="26785" y="26158"/>
                  <a:pt x="26780" y="26042"/>
                </a:cubicBezTo>
                <a:lnTo>
                  <a:pt x="26780" y="26042"/>
                </a:lnTo>
                <a:cubicBezTo>
                  <a:pt x="26892" y="26045"/>
                  <a:pt x="27000" y="26053"/>
                  <a:pt x="27107" y="26053"/>
                </a:cubicBezTo>
                <a:cubicBezTo>
                  <a:pt x="27151" y="26053"/>
                  <a:pt x="27195" y="26051"/>
                  <a:pt x="27239" y="26047"/>
                </a:cubicBezTo>
                <a:cubicBezTo>
                  <a:pt x="27397" y="26034"/>
                  <a:pt x="27554" y="25998"/>
                  <a:pt x="27708" y="25962"/>
                </a:cubicBezTo>
                <a:cubicBezTo>
                  <a:pt x="27804" y="25938"/>
                  <a:pt x="27831" y="25877"/>
                  <a:pt x="27775" y="25785"/>
                </a:cubicBezTo>
                <a:cubicBezTo>
                  <a:pt x="27696" y="25657"/>
                  <a:pt x="27619" y="25526"/>
                  <a:pt x="27531" y="25376"/>
                </a:cubicBezTo>
                <a:cubicBezTo>
                  <a:pt x="27621" y="25352"/>
                  <a:pt x="27704" y="25336"/>
                  <a:pt x="27784" y="25336"/>
                </a:cubicBezTo>
                <a:cubicBezTo>
                  <a:pt x="27835" y="25336"/>
                  <a:pt x="27884" y="25342"/>
                  <a:pt x="27933" y="25356"/>
                </a:cubicBezTo>
                <a:cubicBezTo>
                  <a:pt x="28078" y="25396"/>
                  <a:pt x="28220" y="25453"/>
                  <a:pt x="28364" y="25501"/>
                </a:cubicBezTo>
                <a:cubicBezTo>
                  <a:pt x="28397" y="25511"/>
                  <a:pt x="28431" y="25523"/>
                  <a:pt x="28466" y="25530"/>
                </a:cubicBezTo>
                <a:cubicBezTo>
                  <a:pt x="28497" y="25536"/>
                  <a:pt x="28524" y="25539"/>
                  <a:pt x="28546" y="25539"/>
                </a:cubicBezTo>
                <a:cubicBezTo>
                  <a:pt x="28627" y="25539"/>
                  <a:pt x="28652" y="25495"/>
                  <a:pt x="28648" y="25382"/>
                </a:cubicBezTo>
                <a:cubicBezTo>
                  <a:pt x="28648" y="25372"/>
                  <a:pt x="28657" y="25361"/>
                  <a:pt x="28664" y="25345"/>
                </a:cubicBezTo>
                <a:cubicBezTo>
                  <a:pt x="28766" y="25374"/>
                  <a:pt x="28864" y="25409"/>
                  <a:pt x="28966" y="25429"/>
                </a:cubicBezTo>
                <a:cubicBezTo>
                  <a:pt x="29067" y="25450"/>
                  <a:pt x="29166" y="25461"/>
                  <a:pt x="29265" y="25461"/>
                </a:cubicBezTo>
                <a:cubicBezTo>
                  <a:pt x="29439" y="25461"/>
                  <a:pt x="29610" y="25425"/>
                  <a:pt x="29774" y="25338"/>
                </a:cubicBezTo>
                <a:cubicBezTo>
                  <a:pt x="29869" y="25288"/>
                  <a:pt x="29907" y="25228"/>
                  <a:pt x="29850" y="25124"/>
                </a:cubicBezTo>
                <a:cubicBezTo>
                  <a:pt x="29811" y="25053"/>
                  <a:pt x="29788" y="24972"/>
                  <a:pt x="29753" y="24883"/>
                </a:cubicBezTo>
                <a:lnTo>
                  <a:pt x="29753" y="24883"/>
                </a:lnTo>
                <a:cubicBezTo>
                  <a:pt x="29823" y="24884"/>
                  <a:pt x="29886" y="24890"/>
                  <a:pt x="29946" y="24890"/>
                </a:cubicBezTo>
                <a:cubicBezTo>
                  <a:pt x="29959" y="24890"/>
                  <a:pt x="29971" y="24889"/>
                  <a:pt x="29984" y="24889"/>
                </a:cubicBezTo>
                <a:cubicBezTo>
                  <a:pt x="30181" y="24882"/>
                  <a:pt x="30381" y="24884"/>
                  <a:pt x="30576" y="24854"/>
                </a:cubicBezTo>
                <a:cubicBezTo>
                  <a:pt x="30843" y="24815"/>
                  <a:pt x="30856" y="24775"/>
                  <a:pt x="30731" y="24530"/>
                </a:cubicBezTo>
                <a:cubicBezTo>
                  <a:pt x="30799" y="24519"/>
                  <a:pt x="30863" y="24507"/>
                  <a:pt x="30926" y="24495"/>
                </a:cubicBezTo>
                <a:cubicBezTo>
                  <a:pt x="31014" y="24480"/>
                  <a:pt x="31103" y="24469"/>
                  <a:pt x="31190" y="24447"/>
                </a:cubicBezTo>
                <a:cubicBezTo>
                  <a:pt x="31290" y="24418"/>
                  <a:pt x="31376" y="24369"/>
                  <a:pt x="31328" y="24240"/>
                </a:cubicBezTo>
                <a:cubicBezTo>
                  <a:pt x="31419" y="24193"/>
                  <a:pt x="31510" y="24156"/>
                  <a:pt x="31591" y="24105"/>
                </a:cubicBezTo>
                <a:cubicBezTo>
                  <a:pt x="31702" y="24035"/>
                  <a:pt x="31702" y="23987"/>
                  <a:pt x="31611" y="23895"/>
                </a:cubicBezTo>
                <a:cubicBezTo>
                  <a:pt x="31497" y="23779"/>
                  <a:pt x="31384" y="23660"/>
                  <a:pt x="31272" y="23542"/>
                </a:cubicBezTo>
                <a:cubicBezTo>
                  <a:pt x="31258" y="23527"/>
                  <a:pt x="31244" y="23500"/>
                  <a:pt x="31246" y="23482"/>
                </a:cubicBezTo>
                <a:cubicBezTo>
                  <a:pt x="31294" y="23208"/>
                  <a:pt x="31153" y="22979"/>
                  <a:pt x="31064" y="22742"/>
                </a:cubicBezTo>
                <a:cubicBezTo>
                  <a:pt x="31015" y="22609"/>
                  <a:pt x="30926" y="22491"/>
                  <a:pt x="30866" y="22383"/>
                </a:cubicBezTo>
                <a:cubicBezTo>
                  <a:pt x="31131" y="22277"/>
                  <a:pt x="31399" y="22174"/>
                  <a:pt x="31663" y="22065"/>
                </a:cubicBezTo>
                <a:cubicBezTo>
                  <a:pt x="31736" y="22034"/>
                  <a:pt x="31801" y="21977"/>
                  <a:pt x="31875" y="21951"/>
                </a:cubicBezTo>
                <a:cubicBezTo>
                  <a:pt x="31985" y="21913"/>
                  <a:pt x="32103" y="21900"/>
                  <a:pt x="32211" y="21859"/>
                </a:cubicBezTo>
                <a:cubicBezTo>
                  <a:pt x="32345" y="21808"/>
                  <a:pt x="32480" y="21753"/>
                  <a:pt x="32599" y="21678"/>
                </a:cubicBezTo>
                <a:cubicBezTo>
                  <a:pt x="32723" y="21599"/>
                  <a:pt x="32719" y="21534"/>
                  <a:pt x="32628" y="21417"/>
                </a:cubicBezTo>
                <a:cubicBezTo>
                  <a:pt x="32593" y="21372"/>
                  <a:pt x="32559" y="21326"/>
                  <a:pt x="32521" y="21273"/>
                </a:cubicBezTo>
                <a:cubicBezTo>
                  <a:pt x="32676" y="21190"/>
                  <a:pt x="32825" y="21113"/>
                  <a:pt x="32969" y="21032"/>
                </a:cubicBezTo>
                <a:cubicBezTo>
                  <a:pt x="33195" y="20903"/>
                  <a:pt x="33421" y="20773"/>
                  <a:pt x="33647" y="20642"/>
                </a:cubicBezTo>
                <a:cubicBezTo>
                  <a:pt x="33755" y="20579"/>
                  <a:pt x="33756" y="20557"/>
                  <a:pt x="33660" y="20377"/>
                </a:cubicBezTo>
                <a:cubicBezTo>
                  <a:pt x="33732" y="20312"/>
                  <a:pt x="33813" y="20253"/>
                  <a:pt x="33879" y="20179"/>
                </a:cubicBezTo>
                <a:cubicBezTo>
                  <a:pt x="33972" y="20075"/>
                  <a:pt x="34059" y="19967"/>
                  <a:pt x="34136" y="19853"/>
                </a:cubicBezTo>
                <a:cubicBezTo>
                  <a:pt x="34202" y="19756"/>
                  <a:pt x="34162" y="19682"/>
                  <a:pt x="34072" y="19605"/>
                </a:cubicBezTo>
                <a:cubicBezTo>
                  <a:pt x="33940" y="19492"/>
                  <a:pt x="33825" y="19359"/>
                  <a:pt x="33708" y="19230"/>
                </a:cubicBezTo>
                <a:cubicBezTo>
                  <a:pt x="33652" y="19167"/>
                  <a:pt x="33681" y="19132"/>
                  <a:pt x="33752" y="19090"/>
                </a:cubicBezTo>
                <a:cubicBezTo>
                  <a:pt x="33973" y="18958"/>
                  <a:pt x="34188" y="18815"/>
                  <a:pt x="34403" y="18676"/>
                </a:cubicBezTo>
                <a:cubicBezTo>
                  <a:pt x="34504" y="18610"/>
                  <a:pt x="34601" y="18538"/>
                  <a:pt x="34699" y="18468"/>
                </a:cubicBezTo>
                <a:cubicBezTo>
                  <a:pt x="34764" y="18421"/>
                  <a:pt x="34817" y="18375"/>
                  <a:pt x="34743" y="18288"/>
                </a:cubicBezTo>
                <a:cubicBezTo>
                  <a:pt x="34729" y="18270"/>
                  <a:pt x="34750" y="18201"/>
                  <a:pt x="34775" y="18177"/>
                </a:cubicBezTo>
                <a:cubicBezTo>
                  <a:pt x="34879" y="18078"/>
                  <a:pt x="35002" y="17995"/>
                  <a:pt x="35097" y="17888"/>
                </a:cubicBezTo>
                <a:cubicBezTo>
                  <a:pt x="35185" y="17792"/>
                  <a:pt x="35254" y="17676"/>
                  <a:pt x="35316" y="17560"/>
                </a:cubicBezTo>
                <a:cubicBezTo>
                  <a:pt x="35365" y="17476"/>
                  <a:pt x="35360" y="17387"/>
                  <a:pt x="35252" y="17337"/>
                </a:cubicBezTo>
                <a:cubicBezTo>
                  <a:pt x="35228" y="17327"/>
                  <a:pt x="35211" y="17303"/>
                  <a:pt x="35182" y="17280"/>
                </a:cubicBezTo>
                <a:cubicBezTo>
                  <a:pt x="35284" y="17190"/>
                  <a:pt x="35376" y="17102"/>
                  <a:pt x="35473" y="17020"/>
                </a:cubicBezTo>
                <a:cubicBezTo>
                  <a:pt x="35759" y="16775"/>
                  <a:pt x="36055" y="16539"/>
                  <a:pt x="36335" y="16284"/>
                </a:cubicBezTo>
                <a:cubicBezTo>
                  <a:pt x="36642" y="16010"/>
                  <a:pt x="36973" y="15768"/>
                  <a:pt x="37287" y="15504"/>
                </a:cubicBezTo>
                <a:cubicBezTo>
                  <a:pt x="37363" y="15440"/>
                  <a:pt x="37426" y="15357"/>
                  <a:pt x="37481" y="15275"/>
                </a:cubicBezTo>
                <a:cubicBezTo>
                  <a:pt x="37521" y="15216"/>
                  <a:pt x="37501" y="15164"/>
                  <a:pt x="37429" y="15164"/>
                </a:cubicBezTo>
                <a:cubicBezTo>
                  <a:pt x="37424" y="15164"/>
                  <a:pt x="37419" y="15164"/>
                  <a:pt x="37413" y="15165"/>
                </a:cubicBezTo>
                <a:cubicBezTo>
                  <a:pt x="37283" y="15176"/>
                  <a:pt x="37152" y="15194"/>
                  <a:pt x="37023" y="15216"/>
                </a:cubicBezTo>
                <a:cubicBezTo>
                  <a:pt x="36771" y="15260"/>
                  <a:pt x="36520" y="15316"/>
                  <a:pt x="36266" y="15352"/>
                </a:cubicBezTo>
                <a:cubicBezTo>
                  <a:pt x="36020" y="15387"/>
                  <a:pt x="35772" y="15403"/>
                  <a:pt x="35523" y="15423"/>
                </a:cubicBezTo>
                <a:cubicBezTo>
                  <a:pt x="35402" y="15433"/>
                  <a:pt x="35279" y="15436"/>
                  <a:pt x="35156" y="15443"/>
                </a:cubicBezTo>
                <a:cubicBezTo>
                  <a:pt x="35151" y="15250"/>
                  <a:pt x="35143" y="15232"/>
                  <a:pt x="34975" y="15212"/>
                </a:cubicBezTo>
                <a:cubicBezTo>
                  <a:pt x="34923" y="15206"/>
                  <a:pt x="34870" y="15204"/>
                  <a:pt x="34817" y="15204"/>
                </a:cubicBezTo>
                <a:cubicBezTo>
                  <a:pt x="34742" y="15204"/>
                  <a:pt x="34666" y="15209"/>
                  <a:pt x="34591" y="15217"/>
                </a:cubicBezTo>
                <a:cubicBezTo>
                  <a:pt x="34173" y="15263"/>
                  <a:pt x="33756" y="15315"/>
                  <a:pt x="33337" y="15366"/>
                </a:cubicBezTo>
                <a:cubicBezTo>
                  <a:pt x="33336" y="15366"/>
                  <a:pt x="33335" y="15366"/>
                  <a:pt x="33334" y="15366"/>
                </a:cubicBezTo>
                <a:cubicBezTo>
                  <a:pt x="33325" y="15366"/>
                  <a:pt x="33315" y="15362"/>
                  <a:pt x="33303" y="15360"/>
                </a:cubicBezTo>
                <a:cubicBezTo>
                  <a:pt x="33330" y="15228"/>
                  <a:pt x="33356" y="15099"/>
                  <a:pt x="33381" y="14969"/>
                </a:cubicBezTo>
                <a:cubicBezTo>
                  <a:pt x="33401" y="14869"/>
                  <a:pt x="33350" y="14798"/>
                  <a:pt x="33237" y="14764"/>
                </a:cubicBezTo>
                <a:cubicBezTo>
                  <a:pt x="33182" y="14747"/>
                  <a:pt x="33127" y="14740"/>
                  <a:pt x="33073" y="14740"/>
                </a:cubicBezTo>
                <a:cubicBezTo>
                  <a:pt x="32973" y="14740"/>
                  <a:pt x="32876" y="14764"/>
                  <a:pt x="32779" y="14798"/>
                </a:cubicBezTo>
                <a:cubicBezTo>
                  <a:pt x="32732" y="14815"/>
                  <a:pt x="32685" y="14834"/>
                  <a:pt x="32628" y="14854"/>
                </a:cubicBezTo>
                <a:cubicBezTo>
                  <a:pt x="32614" y="14737"/>
                  <a:pt x="32550" y="14699"/>
                  <a:pt x="32465" y="14699"/>
                </a:cubicBezTo>
                <a:cubicBezTo>
                  <a:pt x="32450" y="14699"/>
                  <a:pt x="32434" y="14700"/>
                  <a:pt x="32418" y="14702"/>
                </a:cubicBezTo>
                <a:cubicBezTo>
                  <a:pt x="32166" y="14734"/>
                  <a:pt x="31914" y="14769"/>
                  <a:pt x="31662" y="14803"/>
                </a:cubicBezTo>
                <a:cubicBezTo>
                  <a:pt x="31657" y="14745"/>
                  <a:pt x="31642" y="14679"/>
                  <a:pt x="31647" y="14616"/>
                </a:cubicBezTo>
                <a:cubicBezTo>
                  <a:pt x="31655" y="14522"/>
                  <a:pt x="31610" y="14472"/>
                  <a:pt x="31533" y="14472"/>
                </a:cubicBezTo>
                <a:cubicBezTo>
                  <a:pt x="31511" y="14472"/>
                  <a:pt x="31487" y="14476"/>
                  <a:pt x="31461" y="14484"/>
                </a:cubicBezTo>
                <a:cubicBezTo>
                  <a:pt x="31294" y="14533"/>
                  <a:pt x="31129" y="14595"/>
                  <a:pt x="30967" y="14661"/>
                </a:cubicBezTo>
                <a:cubicBezTo>
                  <a:pt x="30629" y="14797"/>
                  <a:pt x="30293" y="14939"/>
                  <a:pt x="29956" y="15079"/>
                </a:cubicBezTo>
                <a:cubicBezTo>
                  <a:pt x="29906" y="15099"/>
                  <a:pt x="29857" y="15121"/>
                  <a:pt x="29803" y="15144"/>
                </a:cubicBezTo>
                <a:cubicBezTo>
                  <a:pt x="29802" y="14922"/>
                  <a:pt x="29799" y="14699"/>
                  <a:pt x="29801" y="14478"/>
                </a:cubicBezTo>
                <a:cubicBezTo>
                  <a:pt x="29801" y="14400"/>
                  <a:pt x="29774" y="14362"/>
                  <a:pt x="29696" y="14357"/>
                </a:cubicBezTo>
                <a:cubicBezTo>
                  <a:pt x="29664" y="14355"/>
                  <a:pt x="29634" y="14354"/>
                  <a:pt x="29603" y="14354"/>
                </a:cubicBezTo>
                <a:cubicBezTo>
                  <a:pt x="29405" y="14354"/>
                  <a:pt x="29220" y="14402"/>
                  <a:pt x="29056" y="14527"/>
                </a:cubicBezTo>
                <a:cubicBezTo>
                  <a:pt x="29010" y="14454"/>
                  <a:pt x="28974" y="14420"/>
                  <a:pt x="28929" y="14420"/>
                </a:cubicBezTo>
                <a:cubicBezTo>
                  <a:pt x="28895" y="14420"/>
                  <a:pt x="28855" y="14440"/>
                  <a:pt x="28803" y="14478"/>
                </a:cubicBezTo>
                <a:cubicBezTo>
                  <a:pt x="28646" y="14591"/>
                  <a:pt x="28488" y="14703"/>
                  <a:pt x="28336" y="14811"/>
                </a:cubicBezTo>
                <a:cubicBezTo>
                  <a:pt x="28313" y="14797"/>
                  <a:pt x="28304" y="14795"/>
                  <a:pt x="28302" y="14789"/>
                </a:cubicBezTo>
                <a:cubicBezTo>
                  <a:pt x="28253" y="14681"/>
                  <a:pt x="28226" y="14633"/>
                  <a:pt x="28181" y="14633"/>
                </a:cubicBezTo>
                <a:cubicBezTo>
                  <a:pt x="28146" y="14633"/>
                  <a:pt x="28100" y="14661"/>
                  <a:pt x="28025" y="14712"/>
                </a:cubicBezTo>
                <a:cubicBezTo>
                  <a:pt x="27797" y="14868"/>
                  <a:pt x="27566" y="15020"/>
                  <a:pt x="27343" y="15181"/>
                </a:cubicBezTo>
                <a:cubicBezTo>
                  <a:pt x="27254" y="15247"/>
                  <a:pt x="27183" y="15336"/>
                  <a:pt x="27096" y="15422"/>
                </a:cubicBezTo>
                <a:cubicBezTo>
                  <a:pt x="27077" y="15332"/>
                  <a:pt x="27060" y="15253"/>
                  <a:pt x="27044" y="15176"/>
                </a:cubicBezTo>
                <a:cubicBezTo>
                  <a:pt x="27029" y="15095"/>
                  <a:pt x="26999" y="15052"/>
                  <a:pt x="26949" y="15052"/>
                </a:cubicBezTo>
                <a:cubicBezTo>
                  <a:pt x="26924" y="15052"/>
                  <a:pt x="26893" y="15062"/>
                  <a:pt x="26857" y="15085"/>
                </a:cubicBezTo>
                <a:cubicBezTo>
                  <a:pt x="26684" y="15191"/>
                  <a:pt x="26517" y="15305"/>
                  <a:pt x="26358" y="15427"/>
                </a:cubicBezTo>
                <a:cubicBezTo>
                  <a:pt x="26195" y="15551"/>
                  <a:pt x="26024" y="15639"/>
                  <a:pt x="25829" y="15702"/>
                </a:cubicBezTo>
                <a:cubicBezTo>
                  <a:pt x="25675" y="15751"/>
                  <a:pt x="25527" y="15831"/>
                  <a:pt x="25388" y="15917"/>
                </a:cubicBezTo>
                <a:cubicBezTo>
                  <a:pt x="25284" y="15982"/>
                  <a:pt x="25207" y="16087"/>
                  <a:pt x="25104" y="16157"/>
                </a:cubicBezTo>
                <a:cubicBezTo>
                  <a:pt x="24995" y="16231"/>
                  <a:pt x="24865" y="16273"/>
                  <a:pt x="24754" y="16347"/>
                </a:cubicBezTo>
                <a:cubicBezTo>
                  <a:pt x="24621" y="16435"/>
                  <a:pt x="24507" y="16550"/>
                  <a:pt x="24372" y="16633"/>
                </a:cubicBezTo>
                <a:cubicBezTo>
                  <a:pt x="24151" y="16772"/>
                  <a:pt x="23920" y="16893"/>
                  <a:pt x="23694" y="17026"/>
                </a:cubicBezTo>
                <a:cubicBezTo>
                  <a:pt x="23517" y="17130"/>
                  <a:pt x="23344" y="17239"/>
                  <a:pt x="23169" y="17346"/>
                </a:cubicBezTo>
                <a:cubicBezTo>
                  <a:pt x="23159" y="17338"/>
                  <a:pt x="23150" y="17330"/>
                  <a:pt x="23142" y="17321"/>
                </a:cubicBezTo>
                <a:cubicBezTo>
                  <a:pt x="23251" y="17157"/>
                  <a:pt x="23349" y="16982"/>
                  <a:pt x="23473" y="16829"/>
                </a:cubicBezTo>
                <a:cubicBezTo>
                  <a:pt x="23646" y="16618"/>
                  <a:pt x="23834" y="16418"/>
                  <a:pt x="24023" y="16222"/>
                </a:cubicBezTo>
                <a:cubicBezTo>
                  <a:pt x="24209" y="16029"/>
                  <a:pt x="24398" y="15838"/>
                  <a:pt x="24594" y="15656"/>
                </a:cubicBezTo>
                <a:cubicBezTo>
                  <a:pt x="24821" y="15448"/>
                  <a:pt x="25057" y="15249"/>
                  <a:pt x="25290" y="15048"/>
                </a:cubicBezTo>
                <a:cubicBezTo>
                  <a:pt x="25304" y="15035"/>
                  <a:pt x="25318" y="15021"/>
                  <a:pt x="25330" y="15005"/>
                </a:cubicBezTo>
                <a:cubicBezTo>
                  <a:pt x="25424" y="14894"/>
                  <a:pt x="25419" y="14860"/>
                  <a:pt x="25295" y="14770"/>
                </a:cubicBezTo>
                <a:cubicBezTo>
                  <a:pt x="25341" y="14594"/>
                  <a:pt x="25506" y="14519"/>
                  <a:pt x="25618" y="14399"/>
                </a:cubicBezTo>
                <a:cubicBezTo>
                  <a:pt x="25664" y="14351"/>
                  <a:pt x="25721" y="14315"/>
                  <a:pt x="25772" y="14272"/>
                </a:cubicBezTo>
                <a:cubicBezTo>
                  <a:pt x="25853" y="14203"/>
                  <a:pt x="25897" y="14120"/>
                  <a:pt x="25941" y="14018"/>
                </a:cubicBezTo>
                <a:cubicBezTo>
                  <a:pt x="26009" y="13858"/>
                  <a:pt x="26127" y="13715"/>
                  <a:pt x="26236" y="13575"/>
                </a:cubicBezTo>
                <a:cubicBezTo>
                  <a:pt x="26303" y="13488"/>
                  <a:pt x="26406" y="13427"/>
                  <a:pt x="26476" y="13340"/>
                </a:cubicBezTo>
                <a:cubicBezTo>
                  <a:pt x="26553" y="13242"/>
                  <a:pt x="26533" y="13200"/>
                  <a:pt x="26417" y="13148"/>
                </a:cubicBezTo>
                <a:cubicBezTo>
                  <a:pt x="26368" y="13127"/>
                  <a:pt x="26322" y="13099"/>
                  <a:pt x="26256" y="13066"/>
                </a:cubicBezTo>
                <a:cubicBezTo>
                  <a:pt x="26339" y="12981"/>
                  <a:pt x="26406" y="12906"/>
                  <a:pt x="26481" y="12840"/>
                </a:cubicBezTo>
                <a:cubicBezTo>
                  <a:pt x="26640" y="12701"/>
                  <a:pt x="26800" y="12564"/>
                  <a:pt x="26964" y="12432"/>
                </a:cubicBezTo>
                <a:cubicBezTo>
                  <a:pt x="27051" y="12361"/>
                  <a:pt x="27151" y="12306"/>
                  <a:pt x="27240" y="12237"/>
                </a:cubicBezTo>
                <a:cubicBezTo>
                  <a:pt x="27311" y="12181"/>
                  <a:pt x="27391" y="12125"/>
                  <a:pt x="27306" y="12016"/>
                </a:cubicBezTo>
                <a:cubicBezTo>
                  <a:pt x="27293" y="11998"/>
                  <a:pt x="27321" y="11938"/>
                  <a:pt x="27345" y="11909"/>
                </a:cubicBezTo>
                <a:cubicBezTo>
                  <a:pt x="27481" y="11728"/>
                  <a:pt x="27620" y="11553"/>
                  <a:pt x="27758" y="11372"/>
                </a:cubicBezTo>
                <a:cubicBezTo>
                  <a:pt x="27784" y="11339"/>
                  <a:pt x="27808" y="11298"/>
                  <a:pt x="27819" y="11259"/>
                </a:cubicBezTo>
                <a:cubicBezTo>
                  <a:pt x="27866" y="11105"/>
                  <a:pt x="27865" y="10937"/>
                  <a:pt x="27631" y="10904"/>
                </a:cubicBezTo>
                <a:cubicBezTo>
                  <a:pt x="27600" y="10899"/>
                  <a:pt x="27572" y="10889"/>
                  <a:pt x="27535" y="10880"/>
                </a:cubicBezTo>
                <a:cubicBezTo>
                  <a:pt x="27554" y="10834"/>
                  <a:pt x="27573" y="10797"/>
                  <a:pt x="27589" y="10758"/>
                </a:cubicBezTo>
                <a:cubicBezTo>
                  <a:pt x="27644" y="10613"/>
                  <a:pt x="27721" y="10482"/>
                  <a:pt x="27747" y="10316"/>
                </a:cubicBezTo>
                <a:cubicBezTo>
                  <a:pt x="27772" y="10153"/>
                  <a:pt x="27900" y="10006"/>
                  <a:pt x="27985" y="9852"/>
                </a:cubicBezTo>
                <a:cubicBezTo>
                  <a:pt x="28004" y="9817"/>
                  <a:pt x="28030" y="9788"/>
                  <a:pt x="28047" y="9753"/>
                </a:cubicBezTo>
                <a:cubicBezTo>
                  <a:pt x="28104" y="9642"/>
                  <a:pt x="28094" y="9610"/>
                  <a:pt x="27975" y="9547"/>
                </a:cubicBezTo>
                <a:cubicBezTo>
                  <a:pt x="28045" y="9410"/>
                  <a:pt x="28114" y="9275"/>
                  <a:pt x="28185" y="9138"/>
                </a:cubicBezTo>
                <a:cubicBezTo>
                  <a:pt x="28245" y="9025"/>
                  <a:pt x="28324" y="8917"/>
                  <a:pt x="28360" y="8796"/>
                </a:cubicBezTo>
                <a:cubicBezTo>
                  <a:pt x="28409" y="8633"/>
                  <a:pt x="28387" y="8566"/>
                  <a:pt x="28255" y="8566"/>
                </a:cubicBezTo>
                <a:cubicBezTo>
                  <a:pt x="28238" y="8566"/>
                  <a:pt x="28218" y="8567"/>
                  <a:pt x="28197" y="8570"/>
                </a:cubicBezTo>
                <a:cubicBezTo>
                  <a:pt x="27991" y="8590"/>
                  <a:pt x="27787" y="8618"/>
                  <a:pt x="27582" y="8643"/>
                </a:cubicBezTo>
                <a:cubicBezTo>
                  <a:pt x="27526" y="8651"/>
                  <a:pt x="27468" y="8658"/>
                  <a:pt x="27412" y="8664"/>
                </a:cubicBezTo>
                <a:cubicBezTo>
                  <a:pt x="27391" y="8512"/>
                  <a:pt x="27375" y="8461"/>
                  <a:pt x="27289" y="8461"/>
                </a:cubicBezTo>
                <a:cubicBezTo>
                  <a:pt x="27256" y="8461"/>
                  <a:pt x="27213" y="8469"/>
                  <a:pt x="27154" y="8481"/>
                </a:cubicBezTo>
                <a:cubicBezTo>
                  <a:pt x="26898" y="8534"/>
                  <a:pt x="26645" y="8596"/>
                  <a:pt x="26390" y="8653"/>
                </a:cubicBezTo>
                <a:cubicBezTo>
                  <a:pt x="26360" y="8661"/>
                  <a:pt x="26331" y="8663"/>
                  <a:pt x="26297" y="8670"/>
                </a:cubicBezTo>
                <a:cubicBezTo>
                  <a:pt x="26425" y="8376"/>
                  <a:pt x="26544" y="8088"/>
                  <a:pt x="26673" y="7805"/>
                </a:cubicBezTo>
                <a:cubicBezTo>
                  <a:pt x="26730" y="7680"/>
                  <a:pt x="26801" y="7558"/>
                  <a:pt x="26877" y="7440"/>
                </a:cubicBezTo>
                <a:cubicBezTo>
                  <a:pt x="26965" y="7299"/>
                  <a:pt x="27065" y="7164"/>
                  <a:pt x="27157" y="7023"/>
                </a:cubicBezTo>
                <a:cubicBezTo>
                  <a:pt x="27185" y="6981"/>
                  <a:pt x="27203" y="6933"/>
                  <a:pt x="27219" y="6884"/>
                </a:cubicBezTo>
                <a:cubicBezTo>
                  <a:pt x="27253" y="6791"/>
                  <a:pt x="27244" y="6717"/>
                  <a:pt x="27125" y="6694"/>
                </a:cubicBezTo>
                <a:cubicBezTo>
                  <a:pt x="27091" y="6688"/>
                  <a:pt x="27062" y="6667"/>
                  <a:pt x="27019" y="6648"/>
                </a:cubicBezTo>
                <a:cubicBezTo>
                  <a:pt x="27034" y="6605"/>
                  <a:pt x="27046" y="6563"/>
                  <a:pt x="27063" y="6526"/>
                </a:cubicBezTo>
                <a:cubicBezTo>
                  <a:pt x="27182" y="6262"/>
                  <a:pt x="27304" y="6000"/>
                  <a:pt x="27423" y="5737"/>
                </a:cubicBezTo>
                <a:cubicBezTo>
                  <a:pt x="27438" y="5703"/>
                  <a:pt x="27456" y="5668"/>
                  <a:pt x="27469" y="5631"/>
                </a:cubicBezTo>
                <a:cubicBezTo>
                  <a:pt x="27523" y="5478"/>
                  <a:pt x="27512" y="5453"/>
                  <a:pt x="27367" y="5380"/>
                </a:cubicBezTo>
                <a:cubicBezTo>
                  <a:pt x="27414" y="5174"/>
                  <a:pt x="27466" y="4968"/>
                  <a:pt x="27506" y="4758"/>
                </a:cubicBezTo>
                <a:cubicBezTo>
                  <a:pt x="27525" y="4659"/>
                  <a:pt x="27525" y="4556"/>
                  <a:pt x="27522" y="4455"/>
                </a:cubicBezTo>
                <a:cubicBezTo>
                  <a:pt x="27518" y="4355"/>
                  <a:pt x="27461" y="4315"/>
                  <a:pt x="27368" y="4315"/>
                </a:cubicBezTo>
                <a:cubicBezTo>
                  <a:pt x="27362" y="4315"/>
                  <a:pt x="27355" y="4315"/>
                  <a:pt x="27348" y="4315"/>
                </a:cubicBezTo>
                <a:cubicBezTo>
                  <a:pt x="26952" y="4342"/>
                  <a:pt x="26556" y="4367"/>
                  <a:pt x="26159" y="4391"/>
                </a:cubicBezTo>
                <a:cubicBezTo>
                  <a:pt x="26156" y="4392"/>
                  <a:pt x="26153" y="4392"/>
                  <a:pt x="26150" y="4392"/>
                </a:cubicBezTo>
                <a:cubicBezTo>
                  <a:pt x="26130" y="4392"/>
                  <a:pt x="26111" y="4389"/>
                  <a:pt x="26097" y="4388"/>
                </a:cubicBezTo>
                <a:cubicBezTo>
                  <a:pt x="26156" y="4117"/>
                  <a:pt x="26216" y="3853"/>
                  <a:pt x="26267" y="3587"/>
                </a:cubicBezTo>
                <a:cubicBezTo>
                  <a:pt x="26276" y="3550"/>
                  <a:pt x="26240" y="3504"/>
                  <a:pt x="26224" y="3461"/>
                </a:cubicBezTo>
                <a:cubicBezTo>
                  <a:pt x="26213" y="3429"/>
                  <a:pt x="26188" y="3396"/>
                  <a:pt x="26192" y="3365"/>
                </a:cubicBezTo>
                <a:cubicBezTo>
                  <a:pt x="26210" y="3226"/>
                  <a:pt x="26237" y="3088"/>
                  <a:pt x="26257" y="2949"/>
                </a:cubicBezTo>
                <a:cubicBezTo>
                  <a:pt x="26267" y="2877"/>
                  <a:pt x="26280" y="2803"/>
                  <a:pt x="26277" y="2730"/>
                </a:cubicBezTo>
                <a:cubicBezTo>
                  <a:pt x="26271" y="2532"/>
                  <a:pt x="26225" y="2485"/>
                  <a:pt x="26014" y="2452"/>
                </a:cubicBezTo>
                <a:cubicBezTo>
                  <a:pt x="26084" y="2218"/>
                  <a:pt x="26139" y="1985"/>
                  <a:pt x="26223" y="1761"/>
                </a:cubicBezTo>
                <a:cubicBezTo>
                  <a:pt x="26350" y="1421"/>
                  <a:pt x="26499" y="1091"/>
                  <a:pt x="26632" y="754"/>
                </a:cubicBezTo>
                <a:cubicBezTo>
                  <a:pt x="26688" y="608"/>
                  <a:pt x="26736" y="459"/>
                  <a:pt x="26772" y="308"/>
                </a:cubicBezTo>
                <a:cubicBezTo>
                  <a:pt x="26790" y="232"/>
                  <a:pt x="26785" y="145"/>
                  <a:pt x="26770" y="67"/>
                </a:cubicBezTo>
                <a:cubicBezTo>
                  <a:pt x="26761" y="22"/>
                  <a:pt x="26736" y="0"/>
                  <a:pt x="26707" y="0"/>
                </a:cubicBezTo>
                <a:close/>
              </a:path>
            </a:pathLst>
          </a:custGeom>
          <a:solidFill>
            <a:srgbClr val="003100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" name="Google Shape;186;p39"/>
          <p:cNvSpPr/>
          <p:nvPr/>
        </p:nvSpPr>
        <p:spPr>
          <a:xfrm rot="-10539163" flipH="1">
            <a:off x="18152" y="559986"/>
            <a:ext cx="559562" cy="500089"/>
          </a:xfrm>
          <a:custGeom>
            <a:avLst/>
            <a:gdLst/>
            <a:ahLst/>
            <a:cxnLst/>
            <a:rect l="l" t="t" r="r" b="b"/>
            <a:pathLst>
              <a:path w="22383" h="20004" extrusionOk="0">
                <a:moveTo>
                  <a:pt x="15488" y="1"/>
                </a:moveTo>
                <a:cubicBezTo>
                  <a:pt x="15478" y="1"/>
                  <a:pt x="15467" y="3"/>
                  <a:pt x="15463" y="8"/>
                </a:cubicBezTo>
                <a:cubicBezTo>
                  <a:pt x="15410" y="70"/>
                  <a:pt x="15343" y="127"/>
                  <a:pt x="15316" y="199"/>
                </a:cubicBezTo>
                <a:cubicBezTo>
                  <a:pt x="15229" y="419"/>
                  <a:pt x="15163" y="646"/>
                  <a:pt x="15079" y="866"/>
                </a:cubicBezTo>
                <a:cubicBezTo>
                  <a:pt x="14879" y="1382"/>
                  <a:pt x="14679" y="1896"/>
                  <a:pt x="14470" y="2409"/>
                </a:cubicBezTo>
                <a:cubicBezTo>
                  <a:pt x="14320" y="2780"/>
                  <a:pt x="14155" y="3146"/>
                  <a:pt x="13996" y="3515"/>
                </a:cubicBezTo>
                <a:cubicBezTo>
                  <a:pt x="13983" y="3544"/>
                  <a:pt x="13964" y="3569"/>
                  <a:pt x="13935" y="3592"/>
                </a:cubicBezTo>
                <a:cubicBezTo>
                  <a:pt x="13959" y="3520"/>
                  <a:pt x="13994" y="3449"/>
                  <a:pt x="14005" y="3374"/>
                </a:cubicBezTo>
                <a:cubicBezTo>
                  <a:pt x="14024" y="3245"/>
                  <a:pt x="14030" y="3116"/>
                  <a:pt x="14038" y="2986"/>
                </a:cubicBezTo>
                <a:cubicBezTo>
                  <a:pt x="14038" y="2971"/>
                  <a:pt x="14019" y="2956"/>
                  <a:pt x="14012" y="2947"/>
                </a:cubicBezTo>
                <a:cubicBezTo>
                  <a:pt x="14011" y="2915"/>
                  <a:pt x="14012" y="2887"/>
                  <a:pt x="14010" y="2858"/>
                </a:cubicBezTo>
                <a:cubicBezTo>
                  <a:pt x="14004" y="2798"/>
                  <a:pt x="14002" y="2776"/>
                  <a:pt x="13981" y="2776"/>
                </a:cubicBezTo>
                <a:cubicBezTo>
                  <a:pt x="13967" y="2776"/>
                  <a:pt x="13946" y="2785"/>
                  <a:pt x="13912" y="2798"/>
                </a:cubicBezTo>
                <a:cubicBezTo>
                  <a:pt x="13836" y="2826"/>
                  <a:pt x="13759" y="2851"/>
                  <a:pt x="13687" y="2875"/>
                </a:cubicBezTo>
                <a:cubicBezTo>
                  <a:pt x="13754" y="2740"/>
                  <a:pt x="13688" y="2601"/>
                  <a:pt x="13656" y="2462"/>
                </a:cubicBezTo>
                <a:cubicBezTo>
                  <a:pt x="13633" y="2362"/>
                  <a:pt x="13603" y="2263"/>
                  <a:pt x="13572" y="2164"/>
                </a:cubicBezTo>
                <a:cubicBezTo>
                  <a:pt x="13547" y="2083"/>
                  <a:pt x="13523" y="2046"/>
                  <a:pt x="13481" y="2046"/>
                </a:cubicBezTo>
                <a:cubicBezTo>
                  <a:pt x="13452" y="2046"/>
                  <a:pt x="13414" y="2064"/>
                  <a:pt x="13361" y="2098"/>
                </a:cubicBezTo>
                <a:cubicBezTo>
                  <a:pt x="13309" y="1985"/>
                  <a:pt x="13264" y="1868"/>
                  <a:pt x="13204" y="1760"/>
                </a:cubicBezTo>
                <a:cubicBezTo>
                  <a:pt x="13150" y="1659"/>
                  <a:pt x="13078" y="1565"/>
                  <a:pt x="13014" y="1465"/>
                </a:cubicBezTo>
                <a:cubicBezTo>
                  <a:pt x="13001" y="1444"/>
                  <a:pt x="12986" y="1434"/>
                  <a:pt x="12972" y="1434"/>
                </a:cubicBezTo>
                <a:cubicBezTo>
                  <a:pt x="12958" y="1434"/>
                  <a:pt x="12943" y="1444"/>
                  <a:pt x="12930" y="1460"/>
                </a:cubicBezTo>
                <a:cubicBezTo>
                  <a:pt x="12884" y="1517"/>
                  <a:pt x="12838" y="1573"/>
                  <a:pt x="12801" y="1635"/>
                </a:cubicBezTo>
                <a:cubicBezTo>
                  <a:pt x="12735" y="1743"/>
                  <a:pt x="12687" y="1859"/>
                  <a:pt x="12615" y="1961"/>
                </a:cubicBezTo>
                <a:cubicBezTo>
                  <a:pt x="12565" y="2030"/>
                  <a:pt x="12486" y="2076"/>
                  <a:pt x="12456" y="2164"/>
                </a:cubicBezTo>
                <a:cubicBezTo>
                  <a:pt x="12435" y="2226"/>
                  <a:pt x="12407" y="2285"/>
                  <a:pt x="12381" y="2350"/>
                </a:cubicBezTo>
                <a:cubicBezTo>
                  <a:pt x="12199" y="2147"/>
                  <a:pt x="12004" y="1956"/>
                  <a:pt x="11890" y="1676"/>
                </a:cubicBezTo>
                <a:cubicBezTo>
                  <a:pt x="11869" y="1730"/>
                  <a:pt x="11857" y="1757"/>
                  <a:pt x="11841" y="1798"/>
                </a:cubicBezTo>
                <a:cubicBezTo>
                  <a:pt x="11830" y="1768"/>
                  <a:pt x="11818" y="1752"/>
                  <a:pt x="11818" y="1736"/>
                </a:cubicBezTo>
                <a:cubicBezTo>
                  <a:pt x="11818" y="1701"/>
                  <a:pt x="11820" y="1674"/>
                  <a:pt x="11773" y="1669"/>
                </a:cubicBezTo>
                <a:cubicBezTo>
                  <a:pt x="11761" y="1668"/>
                  <a:pt x="11746" y="1638"/>
                  <a:pt x="11741" y="1620"/>
                </a:cubicBezTo>
                <a:cubicBezTo>
                  <a:pt x="11707" y="1509"/>
                  <a:pt x="11630" y="1431"/>
                  <a:pt x="11546" y="1364"/>
                </a:cubicBezTo>
                <a:cubicBezTo>
                  <a:pt x="11484" y="1316"/>
                  <a:pt x="11432" y="1258"/>
                  <a:pt x="11371" y="1210"/>
                </a:cubicBezTo>
                <a:cubicBezTo>
                  <a:pt x="11347" y="1191"/>
                  <a:pt x="11330" y="1182"/>
                  <a:pt x="11315" y="1182"/>
                </a:cubicBezTo>
                <a:cubicBezTo>
                  <a:pt x="11296" y="1182"/>
                  <a:pt x="11281" y="1199"/>
                  <a:pt x="11264" y="1234"/>
                </a:cubicBezTo>
                <a:cubicBezTo>
                  <a:pt x="11254" y="1254"/>
                  <a:pt x="11241" y="1274"/>
                  <a:pt x="11221" y="1309"/>
                </a:cubicBezTo>
                <a:cubicBezTo>
                  <a:pt x="11172" y="1261"/>
                  <a:pt x="11128" y="1223"/>
                  <a:pt x="11092" y="1179"/>
                </a:cubicBezTo>
                <a:cubicBezTo>
                  <a:pt x="11021" y="1090"/>
                  <a:pt x="10956" y="997"/>
                  <a:pt x="10886" y="909"/>
                </a:cubicBezTo>
                <a:cubicBezTo>
                  <a:pt x="10867" y="884"/>
                  <a:pt x="10845" y="866"/>
                  <a:pt x="10822" y="866"/>
                </a:cubicBezTo>
                <a:cubicBezTo>
                  <a:pt x="10804" y="866"/>
                  <a:pt x="10785" y="876"/>
                  <a:pt x="10765" y="901"/>
                </a:cubicBezTo>
                <a:cubicBezTo>
                  <a:pt x="10750" y="920"/>
                  <a:pt x="10734" y="929"/>
                  <a:pt x="10718" y="929"/>
                </a:cubicBezTo>
                <a:cubicBezTo>
                  <a:pt x="10701" y="929"/>
                  <a:pt x="10684" y="919"/>
                  <a:pt x="10665" y="899"/>
                </a:cubicBezTo>
                <a:cubicBezTo>
                  <a:pt x="10589" y="821"/>
                  <a:pt x="10507" y="752"/>
                  <a:pt x="10399" y="719"/>
                </a:cubicBezTo>
                <a:cubicBezTo>
                  <a:pt x="10373" y="712"/>
                  <a:pt x="10352" y="708"/>
                  <a:pt x="10335" y="708"/>
                </a:cubicBezTo>
                <a:cubicBezTo>
                  <a:pt x="10299" y="708"/>
                  <a:pt x="10276" y="725"/>
                  <a:pt x="10256" y="775"/>
                </a:cubicBezTo>
                <a:cubicBezTo>
                  <a:pt x="10200" y="910"/>
                  <a:pt x="10153" y="1047"/>
                  <a:pt x="10106" y="1186"/>
                </a:cubicBezTo>
                <a:cubicBezTo>
                  <a:pt x="10095" y="1222"/>
                  <a:pt x="10087" y="1246"/>
                  <a:pt x="10065" y="1246"/>
                </a:cubicBezTo>
                <a:cubicBezTo>
                  <a:pt x="10054" y="1246"/>
                  <a:pt x="10039" y="1239"/>
                  <a:pt x="10018" y="1225"/>
                </a:cubicBezTo>
                <a:cubicBezTo>
                  <a:pt x="9961" y="1186"/>
                  <a:pt x="9894" y="1162"/>
                  <a:pt x="9829" y="1139"/>
                </a:cubicBezTo>
                <a:cubicBezTo>
                  <a:pt x="9719" y="1099"/>
                  <a:pt x="9648" y="1009"/>
                  <a:pt x="9564" y="934"/>
                </a:cubicBezTo>
                <a:cubicBezTo>
                  <a:pt x="9498" y="876"/>
                  <a:pt x="9428" y="819"/>
                  <a:pt x="9353" y="774"/>
                </a:cubicBezTo>
                <a:cubicBezTo>
                  <a:pt x="9325" y="757"/>
                  <a:pt x="9301" y="749"/>
                  <a:pt x="9281" y="749"/>
                </a:cubicBezTo>
                <a:cubicBezTo>
                  <a:pt x="9238" y="749"/>
                  <a:pt x="9211" y="785"/>
                  <a:pt x="9199" y="852"/>
                </a:cubicBezTo>
                <a:cubicBezTo>
                  <a:pt x="9194" y="881"/>
                  <a:pt x="9189" y="908"/>
                  <a:pt x="9179" y="951"/>
                </a:cubicBezTo>
                <a:cubicBezTo>
                  <a:pt x="9109" y="903"/>
                  <a:pt x="9048" y="863"/>
                  <a:pt x="8990" y="819"/>
                </a:cubicBezTo>
                <a:cubicBezTo>
                  <a:pt x="8939" y="779"/>
                  <a:pt x="8891" y="733"/>
                  <a:pt x="8840" y="691"/>
                </a:cubicBezTo>
                <a:cubicBezTo>
                  <a:pt x="8798" y="657"/>
                  <a:pt x="8768" y="640"/>
                  <a:pt x="8739" y="640"/>
                </a:cubicBezTo>
                <a:cubicBezTo>
                  <a:pt x="8705" y="640"/>
                  <a:pt x="8673" y="663"/>
                  <a:pt x="8623" y="711"/>
                </a:cubicBezTo>
                <a:cubicBezTo>
                  <a:pt x="8505" y="652"/>
                  <a:pt x="8382" y="591"/>
                  <a:pt x="8260" y="528"/>
                </a:cubicBezTo>
                <a:cubicBezTo>
                  <a:pt x="8253" y="524"/>
                  <a:pt x="8244" y="523"/>
                  <a:pt x="8235" y="523"/>
                </a:cubicBezTo>
                <a:cubicBezTo>
                  <a:pt x="8188" y="523"/>
                  <a:pt x="8121" y="567"/>
                  <a:pt x="8120" y="611"/>
                </a:cubicBezTo>
                <a:cubicBezTo>
                  <a:pt x="8119" y="663"/>
                  <a:pt x="8117" y="716"/>
                  <a:pt x="8114" y="768"/>
                </a:cubicBezTo>
                <a:cubicBezTo>
                  <a:pt x="8113" y="775"/>
                  <a:pt x="8106" y="784"/>
                  <a:pt x="8100" y="798"/>
                </a:cubicBezTo>
                <a:cubicBezTo>
                  <a:pt x="8078" y="791"/>
                  <a:pt x="8055" y="786"/>
                  <a:pt x="8034" y="776"/>
                </a:cubicBezTo>
                <a:cubicBezTo>
                  <a:pt x="7924" y="719"/>
                  <a:pt x="7813" y="661"/>
                  <a:pt x="7703" y="603"/>
                </a:cubicBezTo>
                <a:cubicBezTo>
                  <a:pt x="7686" y="594"/>
                  <a:pt x="7669" y="585"/>
                  <a:pt x="7651" y="579"/>
                </a:cubicBezTo>
                <a:cubicBezTo>
                  <a:pt x="7627" y="570"/>
                  <a:pt x="7608" y="565"/>
                  <a:pt x="7593" y="565"/>
                </a:cubicBezTo>
                <a:cubicBezTo>
                  <a:pt x="7556" y="565"/>
                  <a:pt x="7534" y="593"/>
                  <a:pt x="7498" y="662"/>
                </a:cubicBezTo>
                <a:cubicBezTo>
                  <a:pt x="7434" y="636"/>
                  <a:pt x="7369" y="611"/>
                  <a:pt x="7304" y="583"/>
                </a:cubicBezTo>
                <a:cubicBezTo>
                  <a:pt x="7237" y="554"/>
                  <a:pt x="7173" y="519"/>
                  <a:pt x="7105" y="492"/>
                </a:cubicBezTo>
                <a:cubicBezTo>
                  <a:pt x="7074" y="480"/>
                  <a:pt x="7048" y="473"/>
                  <a:pt x="7025" y="473"/>
                </a:cubicBezTo>
                <a:cubicBezTo>
                  <a:pt x="6968" y="473"/>
                  <a:pt x="6935" y="512"/>
                  <a:pt x="6913" y="599"/>
                </a:cubicBezTo>
                <a:cubicBezTo>
                  <a:pt x="6890" y="593"/>
                  <a:pt x="6865" y="589"/>
                  <a:pt x="6843" y="580"/>
                </a:cubicBezTo>
                <a:cubicBezTo>
                  <a:pt x="6747" y="546"/>
                  <a:pt x="6652" y="511"/>
                  <a:pt x="6558" y="475"/>
                </a:cubicBezTo>
                <a:cubicBezTo>
                  <a:pt x="6501" y="454"/>
                  <a:pt x="6444" y="430"/>
                  <a:pt x="6388" y="405"/>
                </a:cubicBezTo>
                <a:cubicBezTo>
                  <a:pt x="6355" y="391"/>
                  <a:pt x="6323" y="369"/>
                  <a:pt x="6288" y="369"/>
                </a:cubicBezTo>
                <a:cubicBezTo>
                  <a:pt x="6272" y="369"/>
                  <a:pt x="6255" y="374"/>
                  <a:pt x="6237" y="385"/>
                </a:cubicBezTo>
                <a:cubicBezTo>
                  <a:pt x="6234" y="386"/>
                  <a:pt x="6231" y="387"/>
                  <a:pt x="6228" y="387"/>
                </a:cubicBezTo>
                <a:cubicBezTo>
                  <a:pt x="6214" y="387"/>
                  <a:pt x="6193" y="376"/>
                  <a:pt x="6177" y="369"/>
                </a:cubicBezTo>
                <a:cubicBezTo>
                  <a:pt x="5965" y="280"/>
                  <a:pt x="5743" y="245"/>
                  <a:pt x="5515" y="245"/>
                </a:cubicBezTo>
                <a:cubicBezTo>
                  <a:pt x="5499" y="245"/>
                  <a:pt x="5482" y="246"/>
                  <a:pt x="5466" y="246"/>
                </a:cubicBezTo>
                <a:cubicBezTo>
                  <a:pt x="5450" y="246"/>
                  <a:pt x="5433" y="249"/>
                  <a:pt x="5418" y="253"/>
                </a:cubicBezTo>
                <a:cubicBezTo>
                  <a:pt x="5339" y="275"/>
                  <a:pt x="5327" y="307"/>
                  <a:pt x="5383" y="363"/>
                </a:cubicBezTo>
                <a:cubicBezTo>
                  <a:pt x="5439" y="423"/>
                  <a:pt x="5503" y="475"/>
                  <a:pt x="5565" y="529"/>
                </a:cubicBezTo>
                <a:cubicBezTo>
                  <a:pt x="5655" y="608"/>
                  <a:pt x="5748" y="686"/>
                  <a:pt x="5838" y="765"/>
                </a:cubicBezTo>
                <a:cubicBezTo>
                  <a:pt x="5848" y="774"/>
                  <a:pt x="5862" y="791"/>
                  <a:pt x="5860" y="798"/>
                </a:cubicBezTo>
                <a:cubicBezTo>
                  <a:pt x="5827" y="867"/>
                  <a:pt x="5882" y="898"/>
                  <a:pt x="5920" y="933"/>
                </a:cubicBezTo>
                <a:cubicBezTo>
                  <a:pt x="6053" y="1056"/>
                  <a:pt x="6187" y="1176"/>
                  <a:pt x="6315" y="1292"/>
                </a:cubicBezTo>
                <a:cubicBezTo>
                  <a:pt x="6313" y="1310"/>
                  <a:pt x="6313" y="1313"/>
                  <a:pt x="6311" y="1314"/>
                </a:cubicBezTo>
                <a:cubicBezTo>
                  <a:pt x="6215" y="1408"/>
                  <a:pt x="6212" y="1438"/>
                  <a:pt x="6293" y="1555"/>
                </a:cubicBezTo>
                <a:cubicBezTo>
                  <a:pt x="6361" y="1650"/>
                  <a:pt x="6432" y="1745"/>
                  <a:pt x="6498" y="1843"/>
                </a:cubicBezTo>
                <a:cubicBezTo>
                  <a:pt x="6510" y="1861"/>
                  <a:pt x="6505" y="1892"/>
                  <a:pt x="6511" y="1918"/>
                </a:cubicBezTo>
                <a:cubicBezTo>
                  <a:pt x="6519" y="1947"/>
                  <a:pt x="6521" y="1979"/>
                  <a:pt x="6536" y="2000"/>
                </a:cubicBezTo>
                <a:cubicBezTo>
                  <a:pt x="6599" y="2086"/>
                  <a:pt x="6666" y="2168"/>
                  <a:pt x="6736" y="2256"/>
                </a:cubicBezTo>
                <a:cubicBezTo>
                  <a:pt x="6673" y="2299"/>
                  <a:pt x="6608" y="2344"/>
                  <a:pt x="6542" y="2388"/>
                </a:cubicBezTo>
                <a:cubicBezTo>
                  <a:pt x="6503" y="2414"/>
                  <a:pt x="6464" y="2441"/>
                  <a:pt x="6423" y="2463"/>
                </a:cubicBezTo>
                <a:cubicBezTo>
                  <a:pt x="6367" y="2496"/>
                  <a:pt x="6366" y="2537"/>
                  <a:pt x="6402" y="2580"/>
                </a:cubicBezTo>
                <a:cubicBezTo>
                  <a:pt x="6433" y="2620"/>
                  <a:pt x="6468" y="2656"/>
                  <a:pt x="6503" y="2690"/>
                </a:cubicBezTo>
                <a:cubicBezTo>
                  <a:pt x="6628" y="2815"/>
                  <a:pt x="6753" y="2939"/>
                  <a:pt x="6879" y="3063"/>
                </a:cubicBezTo>
                <a:cubicBezTo>
                  <a:pt x="6886" y="3070"/>
                  <a:pt x="6891" y="3081"/>
                  <a:pt x="6897" y="3090"/>
                </a:cubicBezTo>
                <a:cubicBezTo>
                  <a:pt x="6840" y="3163"/>
                  <a:pt x="6841" y="3201"/>
                  <a:pt x="6921" y="3255"/>
                </a:cubicBezTo>
                <a:cubicBezTo>
                  <a:pt x="6992" y="3305"/>
                  <a:pt x="7070" y="3346"/>
                  <a:pt x="7147" y="3386"/>
                </a:cubicBezTo>
                <a:cubicBezTo>
                  <a:pt x="7328" y="3480"/>
                  <a:pt x="7455" y="3640"/>
                  <a:pt x="7609" y="3767"/>
                </a:cubicBezTo>
                <a:cubicBezTo>
                  <a:pt x="7673" y="3819"/>
                  <a:pt x="7745" y="3862"/>
                  <a:pt x="7815" y="3912"/>
                </a:cubicBezTo>
                <a:cubicBezTo>
                  <a:pt x="7815" y="3914"/>
                  <a:pt x="7813" y="3921"/>
                  <a:pt x="7811" y="3922"/>
                </a:cubicBezTo>
                <a:cubicBezTo>
                  <a:pt x="7635" y="3967"/>
                  <a:pt x="7461" y="4022"/>
                  <a:pt x="7283" y="4055"/>
                </a:cubicBezTo>
                <a:cubicBezTo>
                  <a:pt x="7165" y="4076"/>
                  <a:pt x="7046" y="4085"/>
                  <a:pt x="6927" y="4085"/>
                </a:cubicBezTo>
                <a:cubicBezTo>
                  <a:pt x="6777" y="4085"/>
                  <a:pt x="6626" y="4071"/>
                  <a:pt x="6474" y="4051"/>
                </a:cubicBezTo>
                <a:cubicBezTo>
                  <a:pt x="6466" y="4049"/>
                  <a:pt x="6457" y="4049"/>
                  <a:pt x="6448" y="4049"/>
                </a:cubicBezTo>
                <a:cubicBezTo>
                  <a:pt x="6429" y="4049"/>
                  <a:pt x="6409" y="4051"/>
                  <a:pt x="6391" y="4055"/>
                </a:cubicBezTo>
                <a:cubicBezTo>
                  <a:pt x="6267" y="4075"/>
                  <a:pt x="6261" y="4084"/>
                  <a:pt x="6290" y="4205"/>
                </a:cubicBezTo>
                <a:cubicBezTo>
                  <a:pt x="6292" y="4211"/>
                  <a:pt x="6290" y="4217"/>
                  <a:pt x="6290" y="4237"/>
                </a:cubicBezTo>
                <a:cubicBezTo>
                  <a:pt x="6215" y="4236"/>
                  <a:pt x="6141" y="4235"/>
                  <a:pt x="6067" y="4233"/>
                </a:cubicBezTo>
                <a:cubicBezTo>
                  <a:pt x="6035" y="4232"/>
                  <a:pt x="6005" y="4231"/>
                  <a:pt x="5975" y="4231"/>
                </a:cubicBezTo>
                <a:cubicBezTo>
                  <a:pt x="5968" y="4231"/>
                  <a:pt x="5961" y="4231"/>
                  <a:pt x="5954" y="4231"/>
                </a:cubicBezTo>
                <a:cubicBezTo>
                  <a:pt x="5896" y="4233"/>
                  <a:pt x="5848" y="4248"/>
                  <a:pt x="5860" y="4325"/>
                </a:cubicBezTo>
                <a:cubicBezTo>
                  <a:pt x="5765" y="4334"/>
                  <a:pt x="5672" y="4333"/>
                  <a:pt x="5583" y="4349"/>
                </a:cubicBezTo>
                <a:cubicBezTo>
                  <a:pt x="5490" y="4367"/>
                  <a:pt x="5397" y="4396"/>
                  <a:pt x="5306" y="4427"/>
                </a:cubicBezTo>
                <a:cubicBezTo>
                  <a:pt x="5249" y="4446"/>
                  <a:pt x="5236" y="4485"/>
                  <a:pt x="5275" y="4536"/>
                </a:cubicBezTo>
                <a:cubicBezTo>
                  <a:pt x="5330" y="4610"/>
                  <a:pt x="5383" y="4685"/>
                  <a:pt x="5445" y="4771"/>
                </a:cubicBezTo>
                <a:cubicBezTo>
                  <a:pt x="5380" y="4794"/>
                  <a:pt x="5321" y="4809"/>
                  <a:pt x="5262" y="4809"/>
                </a:cubicBezTo>
                <a:cubicBezTo>
                  <a:pt x="5243" y="4809"/>
                  <a:pt x="5223" y="4808"/>
                  <a:pt x="5204" y="4804"/>
                </a:cubicBezTo>
                <a:cubicBezTo>
                  <a:pt x="5114" y="4787"/>
                  <a:pt x="5025" y="4762"/>
                  <a:pt x="4936" y="4740"/>
                </a:cubicBezTo>
                <a:cubicBezTo>
                  <a:pt x="4916" y="4735"/>
                  <a:pt x="4894" y="4731"/>
                  <a:pt x="4874" y="4729"/>
                </a:cubicBezTo>
                <a:cubicBezTo>
                  <a:pt x="4861" y="4727"/>
                  <a:pt x="4849" y="4726"/>
                  <a:pt x="4839" y="4726"/>
                </a:cubicBezTo>
                <a:cubicBezTo>
                  <a:pt x="4779" y="4726"/>
                  <a:pt x="4763" y="4754"/>
                  <a:pt x="4772" y="4828"/>
                </a:cubicBezTo>
                <a:cubicBezTo>
                  <a:pt x="4773" y="4833"/>
                  <a:pt x="4770" y="4840"/>
                  <a:pt x="4765" y="4850"/>
                </a:cubicBezTo>
                <a:cubicBezTo>
                  <a:pt x="4703" y="4839"/>
                  <a:pt x="4642" y="4823"/>
                  <a:pt x="4579" y="4817"/>
                </a:cubicBezTo>
                <a:cubicBezTo>
                  <a:pt x="4543" y="4813"/>
                  <a:pt x="4508" y="4811"/>
                  <a:pt x="4473" y="4811"/>
                </a:cubicBezTo>
                <a:cubicBezTo>
                  <a:pt x="4341" y="4811"/>
                  <a:pt x="4215" y="4841"/>
                  <a:pt x="4098" y="4917"/>
                </a:cubicBezTo>
                <a:cubicBezTo>
                  <a:pt x="4044" y="4953"/>
                  <a:pt x="4025" y="4991"/>
                  <a:pt x="4065" y="5051"/>
                </a:cubicBezTo>
                <a:cubicBezTo>
                  <a:pt x="4092" y="5092"/>
                  <a:pt x="4109" y="5138"/>
                  <a:pt x="4135" y="5192"/>
                </a:cubicBezTo>
                <a:cubicBezTo>
                  <a:pt x="4083" y="5194"/>
                  <a:pt x="4040" y="5194"/>
                  <a:pt x="3996" y="5200"/>
                </a:cubicBezTo>
                <a:cubicBezTo>
                  <a:pt x="3878" y="5215"/>
                  <a:pt x="3757" y="5226"/>
                  <a:pt x="3641" y="5255"/>
                </a:cubicBezTo>
                <a:cubicBezTo>
                  <a:pt x="3483" y="5293"/>
                  <a:pt x="3478" y="5317"/>
                  <a:pt x="3567" y="5457"/>
                </a:cubicBezTo>
                <a:cubicBezTo>
                  <a:pt x="3527" y="5470"/>
                  <a:pt x="3489" y="5480"/>
                  <a:pt x="3451" y="5490"/>
                </a:cubicBezTo>
                <a:cubicBezTo>
                  <a:pt x="3399" y="5504"/>
                  <a:pt x="3346" y="5514"/>
                  <a:pt x="3295" y="5533"/>
                </a:cubicBezTo>
                <a:cubicBezTo>
                  <a:pt x="3238" y="5557"/>
                  <a:pt x="3188" y="5590"/>
                  <a:pt x="3224" y="5666"/>
                </a:cubicBezTo>
                <a:cubicBezTo>
                  <a:pt x="3172" y="5699"/>
                  <a:pt x="3120" y="5727"/>
                  <a:pt x="3074" y="5763"/>
                </a:cubicBezTo>
                <a:cubicBezTo>
                  <a:pt x="3012" y="5810"/>
                  <a:pt x="3015" y="5840"/>
                  <a:pt x="3074" y="5889"/>
                </a:cubicBezTo>
                <a:cubicBezTo>
                  <a:pt x="3149" y="5953"/>
                  <a:pt x="3223" y="6017"/>
                  <a:pt x="3298" y="6083"/>
                </a:cubicBezTo>
                <a:cubicBezTo>
                  <a:pt x="3307" y="6090"/>
                  <a:pt x="3317" y="6105"/>
                  <a:pt x="3316" y="6118"/>
                </a:cubicBezTo>
                <a:cubicBezTo>
                  <a:pt x="3301" y="6284"/>
                  <a:pt x="3399" y="6414"/>
                  <a:pt x="3466" y="6553"/>
                </a:cubicBezTo>
                <a:cubicBezTo>
                  <a:pt x="3504" y="6630"/>
                  <a:pt x="3563" y="6696"/>
                  <a:pt x="3605" y="6758"/>
                </a:cubicBezTo>
                <a:cubicBezTo>
                  <a:pt x="3451" y="6835"/>
                  <a:pt x="3295" y="6912"/>
                  <a:pt x="3142" y="6993"/>
                </a:cubicBezTo>
                <a:cubicBezTo>
                  <a:pt x="3100" y="7015"/>
                  <a:pt x="3065" y="7052"/>
                  <a:pt x="3022" y="7073"/>
                </a:cubicBezTo>
                <a:cubicBezTo>
                  <a:pt x="2959" y="7102"/>
                  <a:pt x="2888" y="7117"/>
                  <a:pt x="2825" y="7148"/>
                </a:cubicBezTo>
                <a:cubicBezTo>
                  <a:pt x="2746" y="7186"/>
                  <a:pt x="2669" y="7226"/>
                  <a:pt x="2601" y="7278"/>
                </a:cubicBezTo>
                <a:cubicBezTo>
                  <a:pt x="2532" y="7333"/>
                  <a:pt x="2537" y="7373"/>
                  <a:pt x="2599" y="7437"/>
                </a:cubicBezTo>
                <a:cubicBezTo>
                  <a:pt x="2621" y="7462"/>
                  <a:pt x="2645" y="7488"/>
                  <a:pt x="2671" y="7518"/>
                </a:cubicBezTo>
                <a:cubicBezTo>
                  <a:pt x="2581" y="7577"/>
                  <a:pt x="2497" y="7632"/>
                  <a:pt x="2414" y="7689"/>
                </a:cubicBezTo>
                <a:cubicBezTo>
                  <a:pt x="2285" y="7779"/>
                  <a:pt x="2156" y="7870"/>
                  <a:pt x="2028" y="7962"/>
                </a:cubicBezTo>
                <a:cubicBezTo>
                  <a:pt x="1966" y="8007"/>
                  <a:pt x="1967" y="8019"/>
                  <a:pt x="2034" y="8122"/>
                </a:cubicBezTo>
                <a:cubicBezTo>
                  <a:pt x="1994" y="8165"/>
                  <a:pt x="1948" y="8206"/>
                  <a:pt x="1912" y="8254"/>
                </a:cubicBezTo>
                <a:cubicBezTo>
                  <a:pt x="1863" y="8321"/>
                  <a:pt x="1817" y="8392"/>
                  <a:pt x="1777" y="8465"/>
                </a:cubicBezTo>
                <a:cubicBezTo>
                  <a:pt x="1743" y="8527"/>
                  <a:pt x="1771" y="8570"/>
                  <a:pt x="1829" y="8611"/>
                </a:cubicBezTo>
                <a:cubicBezTo>
                  <a:pt x="1914" y="8671"/>
                  <a:pt x="1992" y="8747"/>
                  <a:pt x="2069" y="8817"/>
                </a:cubicBezTo>
                <a:cubicBezTo>
                  <a:pt x="2107" y="8852"/>
                  <a:pt x="2090" y="8873"/>
                  <a:pt x="2050" y="8903"/>
                </a:cubicBezTo>
                <a:cubicBezTo>
                  <a:pt x="1926" y="8995"/>
                  <a:pt x="1804" y="9092"/>
                  <a:pt x="1683" y="9189"/>
                </a:cubicBezTo>
                <a:cubicBezTo>
                  <a:pt x="1624" y="9233"/>
                  <a:pt x="1571" y="9283"/>
                  <a:pt x="1515" y="9330"/>
                </a:cubicBezTo>
                <a:cubicBezTo>
                  <a:pt x="1479" y="9361"/>
                  <a:pt x="1449" y="9392"/>
                  <a:pt x="1499" y="9441"/>
                </a:cubicBezTo>
                <a:cubicBezTo>
                  <a:pt x="1509" y="9449"/>
                  <a:pt x="1500" y="9494"/>
                  <a:pt x="1485" y="9509"/>
                </a:cubicBezTo>
                <a:cubicBezTo>
                  <a:pt x="1429" y="9575"/>
                  <a:pt x="1360" y="9631"/>
                  <a:pt x="1308" y="9700"/>
                </a:cubicBezTo>
                <a:cubicBezTo>
                  <a:pt x="1261" y="9763"/>
                  <a:pt x="1226" y="9837"/>
                  <a:pt x="1194" y="9910"/>
                </a:cubicBezTo>
                <a:cubicBezTo>
                  <a:pt x="1171" y="9964"/>
                  <a:pt x="1179" y="10017"/>
                  <a:pt x="1247" y="10041"/>
                </a:cubicBezTo>
                <a:cubicBezTo>
                  <a:pt x="1262" y="10046"/>
                  <a:pt x="1273" y="10059"/>
                  <a:pt x="1292" y="10072"/>
                </a:cubicBezTo>
                <a:cubicBezTo>
                  <a:pt x="1235" y="10131"/>
                  <a:pt x="1185" y="10189"/>
                  <a:pt x="1130" y="10245"/>
                </a:cubicBezTo>
                <a:cubicBezTo>
                  <a:pt x="971" y="10409"/>
                  <a:pt x="806" y="10568"/>
                  <a:pt x="652" y="10735"/>
                </a:cubicBezTo>
                <a:cubicBezTo>
                  <a:pt x="484" y="10919"/>
                  <a:pt x="299" y="11083"/>
                  <a:pt x="124" y="11259"/>
                </a:cubicBezTo>
                <a:cubicBezTo>
                  <a:pt x="81" y="11301"/>
                  <a:pt x="48" y="11355"/>
                  <a:pt x="19" y="11407"/>
                </a:cubicBezTo>
                <a:cubicBezTo>
                  <a:pt x="0" y="11442"/>
                  <a:pt x="12" y="11472"/>
                  <a:pt x="50" y="11472"/>
                </a:cubicBezTo>
                <a:cubicBezTo>
                  <a:pt x="55" y="11472"/>
                  <a:pt x="61" y="11471"/>
                  <a:pt x="68" y="11470"/>
                </a:cubicBezTo>
                <a:cubicBezTo>
                  <a:pt x="145" y="11456"/>
                  <a:pt x="223" y="11438"/>
                  <a:pt x="299" y="11418"/>
                </a:cubicBezTo>
                <a:cubicBezTo>
                  <a:pt x="449" y="11376"/>
                  <a:pt x="597" y="11329"/>
                  <a:pt x="748" y="11293"/>
                </a:cubicBezTo>
                <a:cubicBezTo>
                  <a:pt x="894" y="11259"/>
                  <a:pt x="1043" y="11234"/>
                  <a:pt x="1191" y="11209"/>
                </a:cubicBezTo>
                <a:cubicBezTo>
                  <a:pt x="1263" y="11196"/>
                  <a:pt x="1338" y="11187"/>
                  <a:pt x="1411" y="11177"/>
                </a:cubicBezTo>
                <a:cubicBezTo>
                  <a:pt x="1426" y="11293"/>
                  <a:pt x="1431" y="11304"/>
                  <a:pt x="1534" y="11305"/>
                </a:cubicBezTo>
                <a:cubicBezTo>
                  <a:pt x="1537" y="11305"/>
                  <a:pt x="1541" y="11306"/>
                  <a:pt x="1544" y="11306"/>
                </a:cubicBezTo>
                <a:cubicBezTo>
                  <a:pt x="1616" y="11306"/>
                  <a:pt x="1692" y="11295"/>
                  <a:pt x="1763" y="11281"/>
                </a:cubicBezTo>
                <a:cubicBezTo>
                  <a:pt x="2013" y="11229"/>
                  <a:pt x="2261" y="11175"/>
                  <a:pt x="2509" y="11121"/>
                </a:cubicBezTo>
                <a:cubicBezTo>
                  <a:pt x="2510" y="11121"/>
                  <a:pt x="2511" y="11121"/>
                  <a:pt x="2512" y="11121"/>
                </a:cubicBezTo>
                <a:cubicBezTo>
                  <a:pt x="2518" y="11121"/>
                  <a:pt x="2525" y="11123"/>
                  <a:pt x="2532" y="11123"/>
                </a:cubicBezTo>
                <a:cubicBezTo>
                  <a:pt x="2523" y="11204"/>
                  <a:pt x="2513" y="11283"/>
                  <a:pt x="2506" y="11362"/>
                </a:cubicBezTo>
                <a:cubicBezTo>
                  <a:pt x="2499" y="11424"/>
                  <a:pt x="2534" y="11464"/>
                  <a:pt x="2604" y="11478"/>
                </a:cubicBezTo>
                <a:cubicBezTo>
                  <a:pt x="2627" y="11483"/>
                  <a:pt x="2649" y="11485"/>
                  <a:pt x="2671" y="11485"/>
                </a:cubicBezTo>
                <a:cubicBezTo>
                  <a:pt x="2743" y="11485"/>
                  <a:pt x="2810" y="11462"/>
                  <a:pt x="2877" y="11432"/>
                </a:cubicBezTo>
                <a:cubicBezTo>
                  <a:pt x="2904" y="11419"/>
                  <a:pt x="2931" y="11404"/>
                  <a:pt x="2965" y="11389"/>
                </a:cubicBezTo>
                <a:cubicBezTo>
                  <a:pt x="2978" y="11454"/>
                  <a:pt x="3013" y="11475"/>
                  <a:pt x="3057" y="11475"/>
                </a:cubicBezTo>
                <a:cubicBezTo>
                  <a:pt x="3071" y="11475"/>
                  <a:pt x="3085" y="11473"/>
                  <a:pt x="3100" y="11470"/>
                </a:cubicBezTo>
                <a:cubicBezTo>
                  <a:pt x="3250" y="11435"/>
                  <a:pt x="3401" y="11401"/>
                  <a:pt x="3550" y="11366"/>
                </a:cubicBezTo>
                <a:cubicBezTo>
                  <a:pt x="3557" y="11401"/>
                  <a:pt x="3568" y="11439"/>
                  <a:pt x="3569" y="11478"/>
                </a:cubicBezTo>
                <a:cubicBezTo>
                  <a:pt x="3570" y="11531"/>
                  <a:pt x="3596" y="11558"/>
                  <a:pt x="3637" y="11558"/>
                </a:cubicBezTo>
                <a:cubicBezTo>
                  <a:pt x="3652" y="11558"/>
                  <a:pt x="3670" y="11554"/>
                  <a:pt x="3689" y="11546"/>
                </a:cubicBezTo>
                <a:cubicBezTo>
                  <a:pt x="3787" y="11507"/>
                  <a:pt x="3882" y="11461"/>
                  <a:pt x="3975" y="11412"/>
                </a:cubicBezTo>
                <a:cubicBezTo>
                  <a:pt x="4171" y="11312"/>
                  <a:pt x="4365" y="11208"/>
                  <a:pt x="4561" y="11105"/>
                </a:cubicBezTo>
                <a:cubicBezTo>
                  <a:pt x="4591" y="11089"/>
                  <a:pt x="4618" y="11074"/>
                  <a:pt x="4649" y="11057"/>
                </a:cubicBezTo>
                <a:cubicBezTo>
                  <a:pt x="4663" y="11191"/>
                  <a:pt x="4678" y="11325"/>
                  <a:pt x="4688" y="11459"/>
                </a:cubicBezTo>
                <a:cubicBezTo>
                  <a:pt x="4692" y="11504"/>
                  <a:pt x="4709" y="11526"/>
                  <a:pt x="4754" y="11526"/>
                </a:cubicBezTo>
                <a:cubicBezTo>
                  <a:pt x="4755" y="11526"/>
                  <a:pt x="4756" y="11526"/>
                  <a:pt x="4757" y="11526"/>
                </a:cubicBezTo>
                <a:cubicBezTo>
                  <a:pt x="4899" y="11523"/>
                  <a:pt x="5028" y="11485"/>
                  <a:pt x="5133" y="11388"/>
                </a:cubicBezTo>
                <a:cubicBezTo>
                  <a:pt x="5163" y="11427"/>
                  <a:pt x="5186" y="11445"/>
                  <a:pt x="5211" y="11445"/>
                </a:cubicBezTo>
                <a:cubicBezTo>
                  <a:pt x="5233" y="11445"/>
                  <a:pt x="5257" y="11431"/>
                  <a:pt x="5289" y="11403"/>
                </a:cubicBezTo>
                <a:cubicBezTo>
                  <a:pt x="5377" y="11326"/>
                  <a:pt x="5466" y="11250"/>
                  <a:pt x="5552" y="11177"/>
                </a:cubicBezTo>
                <a:cubicBezTo>
                  <a:pt x="5565" y="11185"/>
                  <a:pt x="5572" y="11186"/>
                  <a:pt x="5573" y="11188"/>
                </a:cubicBezTo>
                <a:cubicBezTo>
                  <a:pt x="5607" y="11248"/>
                  <a:pt x="5625" y="11276"/>
                  <a:pt x="5651" y="11276"/>
                </a:cubicBezTo>
                <a:cubicBezTo>
                  <a:pt x="5673" y="11276"/>
                  <a:pt x="5699" y="11256"/>
                  <a:pt x="5744" y="11219"/>
                </a:cubicBezTo>
                <a:cubicBezTo>
                  <a:pt x="5873" y="11114"/>
                  <a:pt x="6004" y="11010"/>
                  <a:pt x="6129" y="10899"/>
                </a:cubicBezTo>
                <a:cubicBezTo>
                  <a:pt x="6179" y="10856"/>
                  <a:pt x="6216" y="10797"/>
                  <a:pt x="6264" y="10741"/>
                </a:cubicBezTo>
                <a:cubicBezTo>
                  <a:pt x="6280" y="10795"/>
                  <a:pt x="6294" y="10840"/>
                  <a:pt x="6309" y="10887"/>
                </a:cubicBezTo>
                <a:cubicBezTo>
                  <a:pt x="6322" y="10933"/>
                  <a:pt x="6341" y="10957"/>
                  <a:pt x="6369" y="10957"/>
                </a:cubicBezTo>
                <a:cubicBezTo>
                  <a:pt x="6385" y="10957"/>
                  <a:pt x="6404" y="10948"/>
                  <a:pt x="6427" y="10931"/>
                </a:cubicBezTo>
                <a:cubicBezTo>
                  <a:pt x="6525" y="10858"/>
                  <a:pt x="6618" y="10780"/>
                  <a:pt x="6709" y="10697"/>
                </a:cubicBezTo>
                <a:cubicBezTo>
                  <a:pt x="6799" y="10614"/>
                  <a:pt x="6897" y="10550"/>
                  <a:pt x="7010" y="10502"/>
                </a:cubicBezTo>
                <a:cubicBezTo>
                  <a:pt x="7101" y="10463"/>
                  <a:pt x="7185" y="10406"/>
                  <a:pt x="7265" y="10348"/>
                </a:cubicBezTo>
                <a:cubicBezTo>
                  <a:pt x="7323" y="10303"/>
                  <a:pt x="7364" y="10235"/>
                  <a:pt x="7422" y="10188"/>
                </a:cubicBezTo>
                <a:cubicBezTo>
                  <a:pt x="7484" y="10138"/>
                  <a:pt x="7559" y="10105"/>
                  <a:pt x="7622" y="10054"/>
                </a:cubicBezTo>
                <a:cubicBezTo>
                  <a:pt x="7698" y="9994"/>
                  <a:pt x="7761" y="9917"/>
                  <a:pt x="7837" y="9860"/>
                </a:cubicBezTo>
                <a:cubicBezTo>
                  <a:pt x="7961" y="9763"/>
                  <a:pt x="8094" y="9679"/>
                  <a:pt x="8223" y="9586"/>
                </a:cubicBezTo>
                <a:cubicBezTo>
                  <a:pt x="8322" y="9514"/>
                  <a:pt x="8420" y="9439"/>
                  <a:pt x="8520" y="9365"/>
                </a:cubicBezTo>
                <a:cubicBezTo>
                  <a:pt x="8526" y="9369"/>
                  <a:pt x="8531" y="9374"/>
                  <a:pt x="8537" y="9377"/>
                </a:cubicBezTo>
                <a:cubicBezTo>
                  <a:pt x="8481" y="9483"/>
                  <a:pt x="8432" y="9593"/>
                  <a:pt x="8366" y="9693"/>
                </a:cubicBezTo>
                <a:cubicBezTo>
                  <a:pt x="8274" y="9829"/>
                  <a:pt x="8171" y="9959"/>
                  <a:pt x="8068" y="10089"/>
                </a:cubicBezTo>
                <a:cubicBezTo>
                  <a:pt x="7966" y="10216"/>
                  <a:pt x="7863" y="10341"/>
                  <a:pt x="7755" y="10462"/>
                </a:cubicBezTo>
                <a:cubicBezTo>
                  <a:pt x="7631" y="10601"/>
                  <a:pt x="7499" y="10732"/>
                  <a:pt x="7371" y="10867"/>
                </a:cubicBezTo>
                <a:cubicBezTo>
                  <a:pt x="7362" y="10876"/>
                  <a:pt x="7355" y="10885"/>
                  <a:pt x="7349" y="10895"/>
                </a:cubicBezTo>
                <a:cubicBezTo>
                  <a:pt x="7299" y="10966"/>
                  <a:pt x="7303" y="10986"/>
                  <a:pt x="7383" y="11034"/>
                </a:cubicBezTo>
                <a:cubicBezTo>
                  <a:pt x="7364" y="11142"/>
                  <a:pt x="7270" y="11196"/>
                  <a:pt x="7209" y="11275"/>
                </a:cubicBezTo>
                <a:cubicBezTo>
                  <a:pt x="7184" y="11305"/>
                  <a:pt x="7152" y="11331"/>
                  <a:pt x="7124" y="11360"/>
                </a:cubicBezTo>
                <a:cubicBezTo>
                  <a:pt x="7079" y="11404"/>
                  <a:pt x="7056" y="11459"/>
                  <a:pt x="7035" y="11521"/>
                </a:cubicBezTo>
                <a:cubicBezTo>
                  <a:pt x="7003" y="11622"/>
                  <a:pt x="6942" y="11715"/>
                  <a:pt x="6884" y="11804"/>
                </a:cubicBezTo>
                <a:cubicBezTo>
                  <a:pt x="6848" y="11861"/>
                  <a:pt x="6789" y="11903"/>
                  <a:pt x="6752" y="11960"/>
                </a:cubicBezTo>
                <a:cubicBezTo>
                  <a:pt x="6711" y="12024"/>
                  <a:pt x="6727" y="12047"/>
                  <a:pt x="6799" y="12072"/>
                </a:cubicBezTo>
                <a:cubicBezTo>
                  <a:pt x="6829" y="12082"/>
                  <a:pt x="6859" y="12097"/>
                  <a:pt x="6900" y="12113"/>
                </a:cubicBezTo>
                <a:cubicBezTo>
                  <a:pt x="6854" y="12169"/>
                  <a:pt x="6818" y="12219"/>
                  <a:pt x="6777" y="12262"/>
                </a:cubicBezTo>
                <a:cubicBezTo>
                  <a:pt x="6689" y="12355"/>
                  <a:pt x="6601" y="12446"/>
                  <a:pt x="6509" y="12535"/>
                </a:cubicBezTo>
                <a:cubicBezTo>
                  <a:pt x="6460" y="12582"/>
                  <a:pt x="6403" y="12622"/>
                  <a:pt x="6354" y="12669"/>
                </a:cubicBezTo>
                <a:cubicBezTo>
                  <a:pt x="6315" y="12705"/>
                  <a:pt x="6270" y="12744"/>
                  <a:pt x="6326" y="12806"/>
                </a:cubicBezTo>
                <a:cubicBezTo>
                  <a:pt x="6335" y="12814"/>
                  <a:pt x="6320" y="12853"/>
                  <a:pt x="6309" y="12872"/>
                </a:cubicBezTo>
                <a:cubicBezTo>
                  <a:pt x="6238" y="12988"/>
                  <a:pt x="6162" y="13102"/>
                  <a:pt x="6090" y="13218"/>
                </a:cubicBezTo>
                <a:cubicBezTo>
                  <a:pt x="6077" y="13239"/>
                  <a:pt x="6066" y="13264"/>
                  <a:pt x="6061" y="13289"/>
                </a:cubicBezTo>
                <a:cubicBezTo>
                  <a:pt x="6041" y="13384"/>
                  <a:pt x="6052" y="13485"/>
                  <a:pt x="6195" y="13492"/>
                </a:cubicBezTo>
                <a:cubicBezTo>
                  <a:pt x="6212" y="13493"/>
                  <a:pt x="6231" y="13497"/>
                  <a:pt x="6253" y="13501"/>
                </a:cubicBezTo>
                <a:cubicBezTo>
                  <a:pt x="6244" y="13529"/>
                  <a:pt x="6234" y="13553"/>
                  <a:pt x="6228" y="13577"/>
                </a:cubicBezTo>
                <a:cubicBezTo>
                  <a:pt x="6202" y="13668"/>
                  <a:pt x="6164" y="13750"/>
                  <a:pt x="6157" y="13852"/>
                </a:cubicBezTo>
                <a:cubicBezTo>
                  <a:pt x="6151" y="13953"/>
                  <a:pt x="6082" y="14047"/>
                  <a:pt x="6040" y="14145"/>
                </a:cubicBezTo>
                <a:cubicBezTo>
                  <a:pt x="6031" y="14167"/>
                  <a:pt x="6017" y="14186"/>
                  <a:pt x="6007" y="14208"/>
                </a:cubicBezTo>
                <a:cubicBezTo>
                  <a:pt x="5979" y="14278"/>
                  <a:pt x="5987" y="14297"/>
                  <a:pt x="6062" y="14328"/>
                </a:cubicBezTo>
                <a:cubicBezTo>
                  <a:pt x="6027" y="14413"/>
                  <a:pt x="5992" y="14499"/>
                  <a:pt x="5958" y="14586"/>
                </a:cubicBezTo>
                <a:cubicBezTo>
                  <a:pt x="5928" y="14658"/>
                  <a:pt x="5886" y="14726"/>
                  <a:pt x="5872" y="14802"/>
                </a:cubicBezTo>
                <a:cubicBezTo>
                  <a:pt x="5852" y="14894"/>
                  <a:pt x="5865" y="14935"/>
                  <a:pt x="5928" y="14935"/>
                </a:cubicBezTo>
                <a:cubicBezTo>
                  <a:pt x="5943" y="14935"/>
                  <a:pt x="5961" y="14932"/>
                  <a:pt x="5982" y="14928"/>
                </a:cubicBezTo>
                <a:cubicBezTo>
                  <a:pt x="6105" y="14904"/>
                  <a:pt x="6226" y="14877"/>
                  <a:pt x="6349" y="14850"/>
                </a:cubicBezTo>
                <a:cubicBezTo>
                  <a:pt x="6382" y="14844"/>
                  <a:pt x="6417" y="14836"/>
                  <a:pt x="6450" y="14828"/>
                </a:cubicBezTo>
                <a:cubicBezTo>
                  <a:pt x="6469" y="14913"/>
                  <a:pt x="6481" y="14945"/>
                  <a:pt x="6525" y="14945"/>
                </a:cubicBezTo>
                <a:cubicBezTo>
                  <a:pt x="6546" y="14945"/>
                  <a:pt x="6574" y="14937"/>
                  <a:pt x="6614" y="14925"/>
                </a:cubicBezTo>
                <a:cubicBezTo>
                  <a:pt x="6766" y="14879"/>
                  <a:pt x="6915" y="14827"/>
                  <a:pt x="7065" y="14778"/>
                </a:cubicBezTo>
                <a:cubicBezTo>
                  <a:pt x="7083" y="14772"/>
                  <a:pt x="7100" y="14768"/>
                  <a:pt x="7121" y="14762"/>
                </a:cubicBezTo>
                <a:lnTo>
                  <a:pt x="7121" y="14762"/>
                </a:lnTo>
                <a:cubicBezTo>
                  <a:pt x="7060" y="14947"/>
                  <a:pt x="7004" y="15127"/>
                  <a:pt x="6943" y="15304"/>
                </a:cubicBezTo>
                <a:cubicBezTo>
                  <a:pt x="6915" y="15384"/>
                  <a:pt x="6880" y="15461"/>
                  <a:pt x="6841" y="15535"/>
                </a:cubicBezTo>
                <a:cubicBezTo>
                  <a:pt x="6794" y="15626"/>
                  <a:pt x="6742" y="15712"/>
                  <a:pt x="6695" y="15802"/>
                </a:cubicBezTo>
                <a:cubicBezTo>
                  <a:pt x="6680" y="15827"/>
                  <a:pt x="6673" y="15858"/>
                  <a:pt x="6665" y="15888"/>
                </a:cubicBezTo>
                <a:cubicBezTo>
                  <a:pt x="6649" y="15947"/>
                  <a:pt x="6660" y="15991"/>
                  <a:pt x="6733" y="15997"/>
                </a:cubicBezTo>
                <a:cubicBezTo>
                  <a:pt x="6752" y="15998"/>
                  <a:pt x="6772" y="16011"/>
                  <a:pt x="6799" y="16019"/>
                </a:cubicBezTo>
                <a:cubicBezTo>
                  <a:pt x="6792" y="16047"/>
                  <a:pt x="6787" y="16072"/>
                  <a:pt x="6779" y="16095"/>
                </a:cubicBezTo>
                <a:cubicBezTo>
                  <a:pt x="6722" y="16260"/>
                  <a:pt x="6665" y="16424"/>
                  <a:pt x="6607" y="16589"/>
                </a:cubicBezTo>
                <a:cubicBezTo>
                  <a:pt x="6599" y="16610"/>
                  <a:pt x="6591" y="16633"/>
                  <a:pt x="6586" y="16656"/>
                </a:cubicBezTo>
                <a:cubicBezTo>
                  <a:pt x="6561" y="16751"/>
                  <a:pt x="6568" y="16765"/>
                  <a:pt x="6660" y="16801"/>
                </a:cubicBezTo>
                <a:cubicBezTo>
                  <a:pt x="6643" y="16927"/>
                  <a:pt x="6624" y="17055"/>
                  <a:pt x="6611" y="17183"/>
                </a:cubicBezTo>
                <a:cubicBezTo>
                  <a:pt x="6606" y="17243"/>
                  <a:pt x="6611" y="17305"/>
                  <a:pt x="6618" y="17366"/>
                </a:cubicBezTo>
                <a:cubicBezTo>
                  <a:pt x="6625" y="17420"/>
                  <a:pt x="6655" y="17443"/>
                  <a:pt x="6702" y="17443"/>
                </a:cubicBezTo>
                <a:cubicBezTo>
                  <a:pt x="6711" y="17443"/>
                  <a:pt x="6721" y="17442"/>
                  <a:pt x="6731" y="17441"/>
                </a:cubicBezTo>
                <a:cubicBezTo>
                  <a:pt x="6967" y="17402"/>
                  <a:pt x="7205" y="17366"/>
                  <a:pt x="7442" y="17329"/>
                </a:cubicBezTo>
                <a:cubicBezTo>
                  <a:pt x="7455" y="17327"/>
                  <a:pt x="7468" y="17327"/>
                  <a:pt x="7479" y="17327"/>
                </a:cubicBezTo>
                <a:cubicBezTo>
                  <a:pt x="7460" y="17493"/>
                  <a:pt x="7437" y="17655"/>
                  <a:pt x="7421" y="17818"/>
                </a:cubicBezTo>
                <a:cubicBezTo>
                  <a:pt x="7419" y="17842"/>
                  <a:pt x="7443" y="17868"/>
                  <a:pt x="7455" y="17891"/>
                </a:cubicBezTo>
                <a:cubicBezTo>
                  <a:pt x="7463" y="17911"/>
                  <a:pt x="7479" y="17930"/>
                  <a:pt x="7479" y="17948"/>
                </a:cubicBezTo>
                <a:cubicBezTo>
                  <a:pt x="7477" y="18032"/>
                  <a:pt x="7467" y="18117"/>
                  <a:pt x="7463" y="18202"/>
                </a:cubicBezTo>
                <a:cubicBezTo>
                  <a:pt x="7462" y="18246"/>
                  <a:pt x="7460" y="18292"/>
                  <a:pt x="7465" y="18336"/>
                </a:cubicBezTo>
                <a:cubicBezTo>
                  <a:pt x="7481" y="18454"/>
                  <a:pt x="7510" y="18481"/>
                  <a:pt x="7638" y="18488"/>
                </a:cubicBezTo>
                <a:cubicBezTo>
                  <a:pt x="7609" y="18632"/>
                  <a:pt x="7589" y="18776"/>
                  <a:pt x="7551" y="18915"/>
                </a:cubicBezTo>
                <a:cubicBezTo>
                  <a:pt x="7494" y="19126"/>
                  <a:pt x="7422" y="19335"/>
                  <a:pt x="7362" y="19545"/>
                </a:cubicBezTo>
                <a:cubicBezTo>
                  <a:pt x="7337" y="19634"/>
                  <a:pt x="7316" y="19728"/>
                  <a:pt x="7303" y="19820"/>
                </a:cubicBezTo>
                <a:cubicBezTo>
                  <a:pt x="7297" y="19869"/>
                  <a:pt x="7304" y="19920"/>
                  <a:pt x="7318" y="19967"/>
                </a:cubicBezTo>
                <a:cubicBezTo>
                  <a:pt x="7326" y="19992"/>
                  <a:pt x="7341" y="20004"/>
                  <a:pt x="7357" y="20004"/>
                </a:cubicBezTo>
                <a:cubicBezTo>
                  <a:pt x="7372" y="20004"/>
                  <a:pt x="7387" y="19995"/>
                  <a:pt x="7398" y="19977"/>
                </a:cubicBezTo>
                <a:cubicBezTo>
                  <a:pt x="7448" y="19897"/>
                  <a:pt x="7535" y="19848"/>
                  <a:pt x="7566" y="19751"/>
                </a:cubicBezTo>
                <a:cubicBezTo>
                  <a:pt x="7580" y="19706"/>
                  <a:pt x="7632" y="19674"/>
                  <a:pt x="7666" y="19635"/>
                </a:cubicBezTo>
                <a:cubicBezTo>
                  <a:pt x="7856" y="19413"/>
                  <a:pt x="8045" y="19187"/>
                  <a:pt x="8239" y="18967"/>
                </a:cubicBezTo>
                <a:cubicBezTo>
                  <a:pt x="8295" y="18904"/>
                  <a:pt x="8368" y="18857"/>
                  <a:pt x="8440" y="18799"/>
                </a:cubicBezTo>
                <a:cubicBezTo>
                  <a:pt x="8454" y="18825"/>
                  <a:pt x="8469" y="18846"/>
                  <a:pt x="8480" y="18871"/>
                </a:cubicBezTo>
                <a:cubicBezTo>
                  <a:pt x="8497" y="18912"/>
                  <a:pt x="8523" y="18931"/>
                  <a:pt x="8555" y="18931"/>
                </a:cubicBezTo>
                <a:cubicBezTo>
                  <a:pt x="8571" y="18931"/>
                  <a:pt x="8587" y="18927"/>
                  <a:pt x="8605" y="18918"/>
                </a:cubicBezTo>
                <a:cubicBezTo>
                  <a:pt x="8651" y="18898"/>
                  <a:pt x="8701" y="18879"/>
                  <a:pt x="8734" y="18847"/>
                </a:cubicBezTo>
                <a:cubicBezTo>
                  <a:pt x="8885" y="18702"/>
                  <a:pt x="9040" y="18560"/>
                  <a:pt x="9147" y="18377"/>
                </a:cubicBezTo>
                <a:cubicBezTo>
                  <a:pt x="9191" y="18301"/>
                  <a:pt x="9261" y="18240"/>
                  <a:pt x="9319" y="18171"/>
                </a:cubicBezTo>
                <a:cubicBezTo>
                  <a:pt x="9396" y="18277"/>
                  <a:pt x="9478" y="18387"/>
                  <a:pt x="9555" y="18498"/>
                </a:cubicBezTo>
                <a:cubicBezTo>
                  <a:pt x="9577" y="18529"/>
                  <a:pt x="9598" y="18544"/>
                  <a:pt x="9626" y="18544"/>
                </a:cubicBezTo>
                <a:cubicBezTo>
                  <a:pt x="9640" y="18544"/>
                  <a:pt x="9656" y="18540"/>
                  <a:pt x="9674" y="18532"/>
                </a:cubicBezTo>
                <a:cubicBezTo>
                  <a:pt x="9775" y="18490"/>
                  <a:pt x="9838" y="18410"/>
                  <a:pt x="9895" y="18323"/>
                </a:cubicBezTo>
                <a:cubicBezTo>
                  <a:pt x="9955" y="18235"/>
                  <a:pt x="10014" y="18145"/>
                  <a:pt x="10071" y="18055"/>
                </a:cubicBezTo>
                <a:cubicBezTo>
                  <a:pt x="10095" y="18020"/>
                  <a:pt x="10112" y="17981"/>
                  <a:pt x="10135" y="17938"/>
                </a:cubicBezTo>
                <a:cubicBezTo>
                  <a:pt x="10152" y="17945"/>
                  <a:pt x="10171" y="17951"/>
                  <a:pt x="10189" y="17960"/>
                </a:cubicBezTo>
                <a:cubicBezTo>
                  <a:pt x="10219" y="17975"/>
                  <a:pt x="10241" y="17982"/>
                  <a:pt x="10259" y="17982"/>
                </a:cubicBezTo>
                <a:cubicBezTo>
                  <a:pt x="10288" y="17982"/>
                  <a:pt x="10306" y="17963"/>
                  <a:pt x="10331" y="17917"/>
                </a:cubicBezTo>
                <a:cubicBezTo>
                  <a:pt x="10396" y="17798"/>
                  <a:pt x="10478" y="17694"/>
                  <a:pt x="10585" y="17606"/>
                </a:cubicBezTo>
                <a:cubicBezTo>
                  <a:pt x="10615" y="17582"/>
                  <a:pt x="10626" y="17534"/>
                  <a:pt x="10645" y="17499"/>
                </a:cubicBezTo>
                <a:cubicBezTo>
                  <a:pt x="10687" y="17535"/>
                  <a:pt x="10733" y="17576"/>
                  <a:pt x="10780" y="17614"/>
                </a:cubicBezTo>
                <a:cubicBezTo>
                  <a:pt x="10799" y="17628"/>
                  <a:pt x="10818" y="17635"/>
                  <a:pt x="10836" y="17635"/>
                </a:cubicBezTo>
                <a:cubicBezTo>
                  <a:pt x="10857" y="17635"/>
                  <a:pt x="10877" y="17626"/>
                  <a:pt x="10895" y="17608"/>
                </a:cubicBezTo>
                <a:cubicBezTo>
                  <a:pt x="10931" y="17572"/>
                  <a:pt x="10966" y="17534"/>
                  <a:pt x="10994" y="17492"/>
                </a:cubicBezTo>
                <a:cubicBezTo>
                  <a:pt x="11057" y="17397"/>
                  <a:pt x="11118" y="17303"/>
                  <a:pt x="11177" y="17207"/>
                </a:cubicBezTo>
                <a:cubicBezTo>
                  <a:pt x="11181" y="17201"/>
                  <a:pt x="11187" y="17196"/>
                  <a:pt x="11188" y="17190"/>
                </a:cubicBezTo>
                <a:cubicBezTo>
                  <a:pt x="11206" y="17115"/>
                  <a:pt x="11228" y="17050"/>
                  <a:pt x="11311" y="17015"/>
                </a:cubicBezTo>
                <a:cubicBezTo>
                  <a:pt x="11337" y="17004"/>
                  <a:pt x="11342" y="16942"/>
                  <a:pt x="11357" y="16902"/>
                </a:cubicBezTo>
                <a:cubicBezTo>
                  <a:pt x="11375" y="16854"/>
                  <a:pt x="11391" y="16806"/>
                  <a:pt x="11413" y="16748"/>
                </a:cubicBezTo>
                <a:cubicBezTo>
                  <a:pt x="11515" y="16881"/>
                  <a:pt x="11604" y="17001"/>
                  <a:pt x="11700" y="17118"/>
                </a:cubicBezTo>
                <a:cubicBezTo>
                  <a:pt x="11710" y="17129"/>
                  <a:pt x="11732" y="17129"/>
                  <a:pt x="11754" y="17129"/>
                </a:cubicBezTo>
                <a:cubicBezTo>
                  <a:pt x="11756" y="17129"/>
                  <a:pt x="11758" y="17129"/>
                  <a:pt x="11760" y="17129"/>
                </a:cubicBezTo>
                <a:cubicBezTo>
                  <a:pt x="11769" y="17129"/>
                  <a:pt x="11777" y="17129"/>
                  <a:pt x="11785" y="17130"/>
                </a:cubicBezTo>
                <a:cubicBezTo>
                  <a:pt x="11907" y="17231"/>
                  <a:pt x="12030" y="17334"/>
                  <a:pt x="12157" y="17436"/>
                </a:cubicBezTo>
                <a:cubicBezTo>
                  <a:pt x="12163" y="17441"/>
                  <a:pt x="12174" y="17443"/>
                  <a:pt x="12185" y="17443"/>
                </a:cubicBezTo>
                <a:cubicBezTo>
                  <a:pt x="12196" y="17443"/>
                  <a:pt x="12207" y="17441"/>
                  <a:pt x="12216" y="17438"/>
                </a:cubicBezTo>
                <a:cubicBezTo>
                  <a:pt x="12288" y="17410"/>
                  <a:pt x="12340" y="17361"/>
                  <a:pt x="12373" y="17286"/>
                </a:cubicBezTo>
                <a:cubicBezTo>
                  <a:pt x="12404" y="17212"/>
                  <a:pt x="12450" y="17144"/>
                  <a:pt x="12488" y="17073"/>
                </a:cubicBezTo>
                <a:cubicBezTo>
                  <a:pt x="12508" y="17037"/>
                  <a:pt x="12524" y="16999"/>
                  <a:pt x="12543" y="16962"/>
                </a:cubicBezTo>
                <a:cubicBezTo>
                  <a:pt x="12566" y="16976"/>
                  <a:pt x="12586" y="16983"/>
                  <a:pt x="12602" y="16983"/>
                </a:cubicBezTo>
                <a:cubicBezTo>
                  <a:pt x="12632" y="16983"/>
                  <a:pt x="12653" y="16960"/>
                  <a:pt x="12671" y="16909"/>
                </a:cubicBezTo>
                <a:cubicBezTo>
                  <a:pt x="12725" y="16753"/>
                  <a:pt x="12772" y="16594"/>
                  <a:pt x="12822" y="16443"/>
                </a:cubicBezTo>
                <a:cubicBezTo>
                  <a:pt x="12862" y="16471"/>
                  <a:pt x="12913" y="16511"/>
                  <a:pt x="12966" y="16548"/>
                </a:cubicBezTo>
                <a:cubicBezTo>
                  <a:pt x="12990" y="16565"/>
                  <a:pt x="13013" y="16574"/>
                  <a:pt x="13033" y="16574"/>
                </a:cubicBezTo>
                <a:cubicBezTo>
                  <a:pt x="13060" y="16574"/>
                  <a:pt x="13083" y="16559"/>
                  <a:pt x="13101" y="16526"/>
                </a:cubicBezTo>
                <a:cubicBezTo>
                  <a:pt x="13150" y="16441"/>
                  <a:pt x="13197" y="16353"/>
                  <a:pt x="13225" y="16261"/>
                </a:cubicBezTo>
                <a:cubicBezTo>
                  <a:pt x="13266" y="16127"/>
                  <a:pt x="13291" y="15987"/>
                  <a:pt x="13320" y="15849"/>
                </a:cubicBezTo>
                <a:cubicBezTo>
                  <a:pt x="13328" y="15806"/>
                  <a:pt x="13326" y="15758"/>
                  <a:pt x="13330" y="15709"/>
                </a:cubicBezTo>
                <a:cubicBezTo>
                  <a:pt x="13410" y="15687"/>
                  <a:pt x="13420" y="15671"/>
                  <a:pt x="13409" y="15532"/>
                </a:cubicBezTo>
                <a:cubicBezTo>
                  <a:pt x="13402" y="15432"/>
                  <a:pt x="13383" y="15334"/>
                  <a:pt x="13378" y="15234"/>
                </a:cubicBezTo>
                <a:cubicBezTo>
                  <a:pt x="13373" y="15144"/>
                  <a:pt x="13381" y="15056"/>
                  <a:pt x="13382" y="14966"/>
                </a:cubicBezTo>
                <a:cubicBezTo>
                  <a:pt x="13445" y="14999"/>
                  <a:pt x="13507" y="15030"/>
                  <a:pt x="13568" y="15064"/>
                </a:cubicBezTo>
                <a:cubicBezTo>
                  <a:pt x="13585" y="15073"/>
                  <a:pt x="13600" y="15078"/>
                  <a:pt x="13615" y="15078"/>
                </a:cubicBezTo>
                <a:cubicBezTo>
                  <a:pt x="13644" y="15078"/>
                  <a:pt x="13666" y="15059"/>
                  <a:pt x="13676" y="15024"/>
                </a:cubicBezTo>
                <a:cubicBezTo>
                  <a:pt x="13703" y="14922"/>
                  <a:pt x="13724" y="14819"/>
                  <a:pt x="13745" y="14716"/>
                </a:cubicBezTo>
                <a:cubicBezTo>
                  <a:pt x="13757" y="14654"/>
                  <a:pt x="13770" y="14593"/>
                  <a:pt x="13773" y="14531"/>
                </a:cubicBezTo>
                <a:cubicBezTo>
                  <a:pt x="13780" y="14370"/>
                  <a:pt x="13778" y="14208"/>
                  <a:pt x="13781" y="14045"/>
                </a:cubicBezTo>
                <a:cubicBezTo>
                  <a:pt x="13788" y="14048"/>
                  <a:pt x="13799" y="14059"/>
                  <a:pt x="13810" y="14059"/>
                </a:cubicBezTo>
                <a:cubicBezTo>
                  <a:pt x="13819" y="14060"/>
                  <a:pt x="13828" y="14060"/>
                  <a:pt x="13838" y="14060"/>
                </a:cubicBezTo>
                <a:cubicBezTo>
                  <a:pt x="13852" y="14060"/>
                  <a:pt x="13866" y="14058"/>
                  <a:pt x="13875" y="14052"/>
                </a:cubicBezTo>
                <a:cubicBezTo>
                  <a:pt x="13894" y="14036"/>
                  <a:pt x="13909" y="14006"/>
                  <a:pt x="13912" y="13982"/>
                </a:cubicBezTo>
                <a:cubicBezTo>
                  <a:pt x="13914" y="13955"/>
                  <a:pt x="13901" y="13927"/>
                  <a:pt x="13893" y="13898"/>
                </a:cubicBezTo>
                <a:cubicBezTo>
                  <a:pt x="13856" y="13764"/>
                  <a:pt x="13870" y="13632"/>
                  <a:pt x="13891" y="13497"/>
                </a:cubicBezTo>
                <a:cubicBezTo>
                  <a:pt x="13914" y="13339"/>
                  <a:pt x="13919" y="13178"/>
                  <a:pt x="13940" y="13019"/>
                </a:cubicBezTo>
                <a:cubicBezTo>
                  <a:pt x="13945" y="12973"/>
                  <a:pt x="13973" y="12936"/>
                  <a:pt x="13904" y="12926"/>
                </a:cubicBezTo>
                <a:cubicBezTo>
                  <a:pt x="13961" y="12874"/>
                  <a:pt x="13971" y="12800"/>
                  <a:pt x="13937" y="12734"/>
                </a:cubicBezTo>
                <a:cubicBezTo>
                  <a:pt x="13928" y="12715"/>
                  <a:pt x="13932" y="12690"/>
                  <a:pt x="13932" y="12670"/>
                </a:cubicBezTo>
                <a:cubicBezTo>
                  <a:pt x="13933" y="12605"/>
                  <a:pt x="13937" y="12540"/>
                  <a:pt x="13935" y="12476"/>
                </a:cubicBezTo>
                <a:cubicBezTo>
                  <a:pt x="13934" y="12421"/>
                  <a:pt x="13927" y="12366"/>
                  <a:pt x="13917" y="12315"/>
                </a:cubicBezTo>
                <a:cubicBezTo>
                  <a:pt x="13918" y="12279"/>
                  <a:pt x="13929" y="12238"/>
                  <a:pt x="13917" y="12207"/>
                </a:cubicBezTo>
                <a:cubicBezTo>
                  <a:pt x="13904" y="12173"/>
                  <a:pt x="14002" y="12139"/>
                  <a:pt x="13934" y="12122"/>
                </a:cubicBezTo>
                <a:cubicBezTo>
                  <a:pt x="13933" y="12083"/>
                  <a:pt x="13922" y="12044"/>
                  <a:pt x="13934" y="12031"/>
                </a:cubicBezTo>
                <a:cubicBezTo>
                  <a:pt x="13980" y="11986"/>
                  <a:pt x="13953" y="11932"/>
                  <a:pt x="13966" y="11885"/>
                </a:cubicBezTo>
                <a:cubicBezTo>
                  <a:pt x="14001" y="11754"/>
                  <a:pt x="14043" y="11627"/>
                  <a:pt x="14083" y="11500"/>
                </a:cubicBezTo>
                <a:cubicBezTo>
                  <a:pt x="14089" y="11475"/>
                  <a:pt x="14102" y="11454"/>
                  <a:pt x="14125" y="11430"/>
                </a:cubicBezTo>
                <a:cubicBezTo>
                  <a:pt x="14146" y="11523"/>
                  <a:pt x="14169" y="11615"/>
                  <a:pt x="14190" y="11708"/>
                </a:cubicBezTo>
                <a:cubicBezTo>
                  <a:pt x="14221" y="11844"/>
                  <a:pt x="14251" y="11979"/>
                  <a:pt x="14282" y="12114"/>
                </a:cubicBezTo>
                <a:cubicBezTo>
                  <a:pt x="14303" y="12211"/>
                  <a:pt x="14318" y="12310"/>
                  <a:pt x="14346" y="12404"/>
                </a:cubicBezTo>
                <a:cubicBezTo>
                  <a:pt x="14405" y="12591"/>
                  <a:pt x="14477" y="12773"/>
                  <a:pt x="14531" y="12961"/>
                </a:cubicBezTo>
                <a:cubicBezTo>
                  <a:pt x="14573" y="13107"/>
                  <a:pt x="14597" y="13260"/>
                  <a:pt x="14629" y="13410"/>
                </a:cubicBezTo>
                <a:cubicBezTo>
                  <a:pt x="14639" y="13452"/>
                  <a:pt x="14645" y="13495"/>
                  <a:pt x="14660" y="13533"/>
                </a:cubicBezTo>
                <a:cubicBezTo>
                  <a:pt x="14668" y="13553"/>
                  <a:pt x="14694" y="13565"/>
                  <a:pt x="14719" y="13574"/>
                </a:cubicBezTo>
                <a:cubicBezTo>
                  <a:pt x="14751" y="13729"/>
                  <a:pt x="14823" y="13871"/>
                  <a:pt x="14904" y="14010"/>
                </a:cubicBezTo>
                <a:cubicBezTo>
                  <a:pt x="14935" y="14062"/>
                  <a:pt x="14950" y="14123"/>
                  <a:pt x="14972" y="14180"/>
                </a:cubicBezTo>
                <a:cubicBezTo>
                  <a:pt x="14978" y="14196"/>
                  <a:pt x="14979" y="14212"/>
                  <a:pt x="14984" y="14227"/>
                </a:cubicBezTo>
                <a:cubicBezTo>
                  <a:pt x="15007" y="14298"/>
                  <a:pt x="15033" y="14332"/>
                  <a:pt x="15069" y="14332"/>
                </a:cubicBezTo>
                <a:cubicBezTo>
                  <a:pt x="15095" y="14332"/>
                  <a:pt x="15125" y="14315"/>
                  <a:pt x="15162" y="14283"/>
                </a:cubicBezTo>
                <a:cubicBezTo>
                  <a:pt x="15173" y="14274"/>
                  <a:pt x="15183" y="14263"/>
                  <a:pt x="15187" y="14259"/>
                </a:cubicBezTo>
                <a:cubicBezTo>
                  <a:pt x="15260" y="14416"/>
                  <a:pt x="15339" y="14567"/>
                  <a:pt x="15401" y="14726"/>
                </a:cubicBezTo>
                <a:cubicBezTo>
                  <a:pt x="15446" y="14843"/>
                  <a:pt x="15466" y="14968"/>
                  <a:pt x="15496" y="15090"/>
                </a:cubicBezTo>
                <a:cubicBezTo>
                  <a:pt x="15502" y="15115"/>
                  <a:pt x="15504" y="15141"/>
                  <a:pt x="15512" y="15165"/>
                </a:cubicBezTo>
                <a:cubicBezTo>
                  <a:pt x="15537" y="15241"/>
                  <a:pt x="15555" y="15272"/>
                  <a:pt x="15596" y="15272"/>
                </a:cubicBezTo>
                <a:cubicBezTo>
                  <a:pt x="15617" y="15272"/>
                  <a:pt x="15645" y="15264"/>
                  <a:pt x="15682" y="15249"/>
                </a:cubicBezTo>
                <a:cubicBezTo>
                  <a:pt x="15725" y="15419"/>
                  <a:pt x="15840" y="15544"/>
                  <a:pt x="15954" y="15668"/>
                </a:cubicBezTo>
                <a:cubicBezTo>
                  <a:pt x="15994" y="15712"/>
                  <a:pt x="16031" y="15733"/>
                  <a:pt x="16070" y="15733"/>
                </a:cubicBezTo>
                <a:cubicBezTo>
                  <a:pt x="16108" y="15733"/>
                  <a:pt x="16147" y="15712"/>
                  <a:pt x="16190" y="15673"/>
                </a:cubicBezTo>
                <a:cubicBezTo>
                  <a:pt x="16239" y="15630"/>
                  <a:pt x="16290" y="15587"/>
                  <a:pt x="16335" y="15539"/>
                </a:cubicBezTo>
                <a:cubicBezTo>
                  <a:pt x="16371" y="15502"/>
                  <a:pt x="16399" y="15456"/>
                  <a:pt x="16432" y="15415"/>
                </a:cubicBezTo>
                <a:cubicBezTo>
                  <a:pt x="16491" y="15601"/>
                  <a:pt x="16639" y="15736"/>
                  <a:pt x="16748" y="15897"/>
                </a:cubicBezTo>
                <a:cubicBezTo>
                  <a:pt x="16826" y="16013"/>
                  <a:pt x="16896" y="16137"/>
                  <a:pt x="16968" y="16258"/>
                </a:cubicBezTo>
                <a:cubicBezTo>
                  <a:pt x="17019" y="16344"/>
                  <a:pt x="17049" y="16384"/>
                  <a:pt x="17088" y="16384"/>
                </a:cubicBezTo>
                <a:cubicBezTo>
                  <a:pt x="17121" y="16384"/>
                  <a:pt x="17160" y="16355"/>
                  <a:pt x="17224" y="16300"/>
                </a:cubicBezTo>
                <a:cubicBezTo>
                  <a:pt x="17299" y="16409"/>
                  <a:pt x="17379" y="16516"/>
                  <a:pt x="17452" y="16626"/>
                </a:cubicBezTo>
                <a:cubicBezTo>
                  <a:pt x="17487" y="16681"/>
                  <a:pt x="17505" y="16704"/>
                  <a:pt x="17529" y="16704"/>
                </a:cubicBezTo>
                <a:cubicBezTo>
                  <a:pt x="17545" y="16704"/>
                  <a:pt x="17563" y="16694"/>
                  <a:pt x="17592" y="16676"/>
                </a:cubicBezTo>
                <a:cubicBezTo>
                  <a:pt x="17699" y="16794"/>
                  <a:pt x="17796" y="16913"/>
                  <a:pt x="17906" y="17021"/>
                </a:cubicBezTo>
                <a:cubicBezTo>
                  <a:pt x="17932" y="17046"/>
                  <a:pt x="17953" y="17058"/>
                  <a:pt x="17973" y="17058"/>
                </a:cubicBezTo>
                <a:cubicBezTo>
                  <a:pt x="18001" y="17058"/>
                  <a:pt x="18028" y="17034"/>
                  <a:pt x="18063" y="16991"/>
                </a:cubicBezTo>
                <a:cubicBezTo>
                  <a:pt x="18112" y="16928"/>
                  <a:pt x="18168" y="16870"/>
                  <a:pt x="18224" y="16805"/>
                </a:cubicBezTo>
                <a:cubicBezTo>
                  <a:pt x="18337" y="16952"/>
                  <a:pt x="18455" y="17104"/>
                  <a:pt x="18575" y="17262"/>
                </a:cubicBezTo>
                <a:cubicBezTo>
                  <a:pt x="18591" y="17248"/>
                  <a:pt x="18605" y="17235"/>
                  <a:pt x="18613" y="17228"/>
                </a:cubicBezTo>
                <a:cubicBezTo>
                  <a:pt x="18759" y="17338"/>
                  <a:pt x="18840" y="17520"/>
                  <a:pt x="19026" y="17583"/>
                </a:cubicBezTo>
                <a:cubicBezTo>
                  <a:pt x="19049" y="17591"/>
                  <a:pt x="19064" y="17596"/>
                  <a:pt x="19074" y="17596"/>
                </a:cubicBezTo>
                <a:cubicBezTo>
                  <a:pt x="19091" y="17596"/>
                  <a:pt x="19098" y="17583"/>
                  <a:pt x="19114" y="17552"/>
                </a:cubicBezTo>
                <a:cubicBezTo>
                  <a:pt x="19254" y="17700"/>
                  <a:pt x="19396" y="17849"/>
                  <a:pt x="19536" y="18001"/>
                </a:cubicBezTo>
                <a:cubicBezTo>
                  <a:pt x="19616" y="18089"/>
                  <a:pt x="19688" y="18181"/>
                  <a:pt x="19771" y="18266"/>
                </a:cubicBezTo>
                <a:cubicBezTo>
                  <a:pt x="19803" y="18298"/>
                  <a:pt x="19850" y="18315"/>
                  <a:pt x="19891" y="18338"/>
                </a:cubicBezTo>
                <a:cubicBezTo>
                  <a:pt x="19902" y="18298"/>
                  <a:pt x="19928" y="18255"/>
                  <a:pt x="19923" y="18217"/>
                </a:cubicBezTo>
                <a:cubicBezTo>
                  <a:pt x="19902" y="18082"/>
                  <a:pt x="19876" y="17950"/>
                  <a:pt x="19845" y="17817"/>
                </a:cubicBezTo>
                <a:cubicBezTo>
                  <a:pt x="19813" y="17683"/>
                  <a:pt x="19773" y="17551"/>
                  <a:pt x="19736" y="17417"/>
                </a:cubicBezTo>
                <a:lnTo>
                  <a:pt x="19736" y="17417"/>
                </a:lnTo>
                <a:cubicBezTo>
                  <a:pt x="19743" y="17420"/>
                  <a:pt x="19750" y="17421"/>
                  <a:pt x="19756" y="17422"/>
                </a:cubicBezTo>
                <a:cubicBezTo>
                  <a:pt x="19768" y="17400"/>
                  <a:pt x="19792" y="17375"/>
                  <a:pt x="19788" y="17355"/>
                </a:cubicBezTo>
                <a:cubicBezTo>
                  <a:pt x="19766" y="17228"/>
                  <a:pt x="19735" y="17101"/>
                  <a:pt x="19711" y="16973"/>
                </a:cubicBezTo>
                <a:cubicBezTo>
                  <a:pt x="19705" y="16931"/>
                  <a:pt x="19722" y="16887"/>
                  <a:pt x="19716" y="16846"/>
                </a:cubicBezTo>
                <a:cubicBezTo>
                  <a:pt x="19704" y="16765"/>
                  <a:pt x="19680" y="16687"/>
                  <a:pt x="19661" y="16602"/>
                </a:cubicBezTo>
                <a:lnTo>
                  <a:pt x="19661" y="16602"/>
                </a:lnTo>
                <a:cubicBezTo>
                  <a:pt x="19678" y="16604"/>
                  <a:pt x="19691" y="16607"/>
                  <a:pt x="19707" y="16610"/>
                </a:cubicBezTo>
                <a:cubicBezTo>
                  <a:pt x="19727" y="16615"/>
                  <a:pt x="19744" y="16617"/>
                  <a:pt x="19760" y="16617"/>
                </a:cubicBezTo>
                <a:cubicBezTo>
                  <a:pt x="19826" y="16617"/>
                  <a:pt x="19858" y="16578"/>
                  <a:pt x="19859" y="16494"/>
                </a:cubicBezTo>
                <a:cubicBezTo>
                  <a:pt x="19860" y="16331"/>
                  <a:pt x="19858" y="16166"/>
                  <a:pt x="19854" y="16002"/>
                </a:cubicBezTo>
                <a:cubicBezTo>
                  <a:pt x="19853" y="15954"/>
                  <a:pt x="19839" y="15905"/>
                  <a:pt x="19829" y="15851"/>
                </a:cubicBezTo>
                <a:lnTo>
                  <a:pt x="19829" y="15851"/>
                </a:lnTo>
                <a:cubicBezTo>
                  <a:pt x="19849" y="15854"/>
                  <a:pt x="19872" y="15862"/>
                  <a:pt x="19895" y="15868"/>
                </a:cubicBezTo>
                <a:cubicBezTo>
                  <a:pt x="19905" y="15870"/>
                  <a:pt x="19913" y="15871"/>
                  <a:pt x="19921" y="15871"/>
                </a:cubicBezTo>
                <a:cubicBezTo>
                  <a:pt x="19957" y="15871"/>
                  <a:pt x="19974" y="15848"/>
                  <a:pt x="19963" y="15806"/>
                </a:cubicBezTo>
                <a:cubicBezTo>
                  <a:pt x="19947" y="15743"/>
                  <a:pt x="19921" y="15681"/>
                  <a:pt x="19904" y="15617"/>
                </a:cubicBezTo>
                <a:cubicBezTo>
                  <a:pt x="19887" y="15549"/>
                  <a:pt x="19871" y="15478"/>
                  <a:pt x="19863" y="15406"/>
                </a:cubicBezTo>
                <a:cubicBezTo>
                  <a:pt x="19849" y="15275"/>
                  <a:pt x="19841" y="15144"/>
                  <a:pt x="19832" y="15026"/>
                </a:cubicBezTo>
                <a:cubicBezTo>
                  <a:pt x="19978" y="15002"/>
                  <a:pt x="20128" y="14980"/>
                  <a:pt x="20278" y="14952"/>
                </a:cubicBezTo>
                <a:cubicBezTo>
                  <a:pt x="20301" y="14948"/>
                  <a:pt x="20332" y="14916"/>
                  <a:pt x="20334" y="14896"/>
                </a:cubicBezTo>
                <a:cubicBezTo>
                  <a:pt x="20338" y="14802"/>
                  <a:pt x="20331" y="14706"/>
                  <a:pt x="20328" y="14603"/>
                </a:cubicBezTo>
                <a:cubicBezTo>
                  <a:pt x="20380" y="14587"/>
                  <a:pt x="20384" y="14572"/>
                  <a:pt x="20352" y="14500"/>
                </a:cubicBezTo>
                <a:cubicBezTo>
                  <a:pt x="20315" y="14416"/>
                  <a:pt x="20284" y="14328"/>
                  <a:pt x="20251" y="14223"/>
                </a:cubicBezTo>
                <a:cubicBezTo>
                  <a:pt x="20349" y="14212"/>
                  <a:pt x="20362" y="14191"/>
                  <a:pt x="20316" y="14108"/>
                </a:cubicBezTo>
                <a:cubicBezTo>
                  <a:pt x="20244" y="13977"/>
                  <a:pt x="20165" y="13853"/>
                  <a:pt x="20095" y="13724"/>
                </a:cubicBezTo>
                <a:cubicBezTo>
                  <a:pt x="20074" y="13686"/>
                  <a:pt x="20065" y="13640"/>
                  <a:pt x="20051" y="13599"/>
                </a:cubicBezTo>
                <a:lnTo>
                  <a:pt x="20051" y="13599"/>
                </a:lnTo>
                <a:cubicBezTo>
                  <a:pt x="20123" y="13600"/>
                  <a:pt x="20187" y="13601"/>
                  <a:pt x="20251" y="13602"/>
                </a:cubicBezTo>
                <a:cubicBezTo>
                  <a:pt x="20253" y="13602"/>
                  <a:pt x="20254" y="13602"/>
                  <a:pt x="20256" y="13602"/>
                </a:cubicBezTo>
                <a:cubicBezTo>
                  <a:pt x="20310" y="13602"/>
                  <a:pt x="20331" y="13569"/>
                  <a:pt x="20321" y="13519"/>
                </a:cubicBezTo>
                <a:cubicBezTo>
                  <a:pt x="20311" y="13473"/>
                  <a:pt x="20299" y="13424"/>
                  <a:pt x="20273" y="13388"/>
                </a:cubicBezTo>
                <a:cubicBezTo>
                  <a:pt x="20169" y="13241"/>
                  <a:pt x="20123" y="13071"/>
                  <a:pt x="20056" y="12907"/>
                </a:cubicBezTo>
                <a:cubicBezTo>
                  <a:pt x="20004" y="12782"/>
                  <a:pt x="19927" y="12664"/>
                  <a:pt x="19859" y="12544"/>
                </a:cubicBezTo>
                <a:cubicBezTo>
                  <a:pt x="19830" y="12494"/>
                  <a:pt x="19793" y="12449"/>
                  <a:pt x="19768" y="12411"/>
                </a:cubicBezTo>
                <a:cubicBezTo>
                  <a:pt x="19801" y="12411"/>
                  <a:pt x="19834" y="12412"/>
                  <a:pt x="19868" y="12412"/>
                </a:cubicBezTo>
                <a:cubicBezTo>
                  <a:pt x="19936" y="12412"/>
                  <a:pt x="20006" y="12411"/>
                  <a:pt x="20075" y="12408"/>
                </a:cubicBezTo>
                <a:cubicBezTo>
                  <a:pt x="20149" y="12405"/>
                  <a:pt x="20225" y="12395"/>
                  <a:pt x="20301" y="12387"/>
                </a:cubicBezTo>
                <a:cubicBezTo>
                  <a:pt x="20384" y="12378"/>
                  <a:pt x="20391" y="12366"/>
                  <a:pt x="20379" y="12285"/>
                </a:cubicBezTo>
                <a:cubicBezTo>
                  <a:pt x="20376" y="12273"/>
                  <a:pt x="20375" y="12259"/>
                  <a:pt x="20371" y="12237"/>
                </a:cubicBezTo>
                <a:lnTo>
                  <a:pt x="20371" y="12237"/>
                </a:lnTo>
                <a:cubicBezTo>
                  <a:pt x="20403" y="12248"/>
                  <a:pt x="20435" y="12253"/>
                  <a:pt x="20465" y="12253"/>
                </a:cubicBezTo>
                <a:cubicBezTo>
                  <a:pt x="20568" y="12253"/>
                  <a:pt x="20660" y="12200"/>
                  <a:pt x="20758" y="12184"/>
                </a:cubicBezTo>
                <a:cubicBezTo>
                  <a:pt x="20772" y="12181"/>
                  <a:pt x="20794" y="12148"/>
                  <a:pt x="20791" y="12131"/>
                </a:cubicBezTo>
                <a:cubicBezTo>
                  <a:pt x="20777" y="12021"/>
                  <a:pt x="20764" y="11908"/>
                  <a:pt x="20736" y="11800"/>
                </a:cubicBezTo>
                <a:cubicBezTo>
                  <a:pt x="20722" y="11744"/>
                  <a:pt x="20681" y="11693"/>
                  <a:pt x="20643" y="11627"/>
                </a:cubicBezTo>
                <a:lnTo>
                  <a:pt x="20643" y="11627"/>
                </a:lnTo>
                <a:cubicBezTo>
                  <a:pt x="20644" y="11627"/>
                  <a:pt x="20651" y="11630"/>
                  <a:pt x="20659" y="11630"/>
                </a:cubicBezTo>
                <a:cubicBezTo>
                  <a:pt x="20660" y="11630"/>
                  <a:pt x="20662" y="11630"/>
                  <a:pt x="20664" y="11630"/>
                </a:cubicBezTo>
                <a:cubicBezTo>
                  <a:pt x="20751" y="11603"/>
                  <a:pt x="20762" y="11562"/>
                  <a:pt x="20705" y="11490"/>
                </a:cubicBezTo>
                <a:cubicBezTo>
                  <a:pt x="20627" y="11388"/>
                  <a:pt x="20553" y="11284"/>
                  <a:pt x="20473" y="11181"/>
                </a:cubicBezTo>
                <a:cubicBezTo>
                  <a:pt x="20453" y="11155"/>
                  <a:pt x="20429" y="11133"/>
                  <a:pt x="20409" y="11112"/>
                </a:cubicBezTo>
                <a:cubicBezTo>
                  <a:pt x="20450" y="11090"/>
                  <a:pt x="20493" y="11068"/>
                  <a:pt x="20535" y="11044"/>
                </a:cubicBezTo>
                <a:cubicBezTo>
                  <a:pt x="20580" y="11021"/>
                  <a:pt x="20584" y="10992"/>
                  <a:pt x="20558" y="10946"/>
                </a:cubicBezTo>
                <a:cubicBezTo>
                  <a:pt x="20466" y="10786"/>
                  <a:pt x="20340" y="10666"/>
                  <a:pt x="20167" y="10600"/>
                </a:cubicBezTo>
                <a:cubicBezTo>
                  <a:pt x="20154" y="10596"/>
                  <a:pt x="20146" y="10587"/>
                  <a:pt x="20134" y="10580"/>
                </a:cubicBezTo>
                <a:cubicBezTo>
                  <a:pt x="20139" y="10572"/>
                  <a:pt x="20142" y="10566"/>
                  <a:pt x="20146" y="10562"/>
                </a:cubicBezTo>
                <a:cubicBezTo>
                  <a:pt x="20164" y="10543"/>
                  <a:pt x="20183" y="10525"/>
                  <a:pt x="20203" y="10507"/>
                </a:cubicBezTo>
                <a:cubicBezTo>
                  <a:pt x="20183" y="10488"/>
                  <a:pt x="20167" y="10462"/>
                  <a:pt x="20143" y="10452"/>
                </a:cubicBezTo>
                <a:cubicBezTo>
                  <a:pt x="20026" y="10406"/>
                  <a:pt x="19951" y="10319"/>
                  <a:pt x="19886" y="10216"/>
                </a:cubicBezTo>
                <a:cubicBezTo>
                  <a:pt x="19866" y="10185"/>
                  <a:pt x="19844" y="10154"/>
                  <a:pt x="19825" y="10128"/>
                </a:cubicBezTo>
                <a:cubicBezTo>
                  <a:pt x="19890" y="10093"/>
                  <a:pt x="19952" y="10056"/>
                  <a:pt x="20016" y="10025"/>
                </a:cubicBezTo>
                <a:cubicBezTo>
                  <a:pt x="20066" y="10003"/>
                  <a:pt x="20064" y="9963"/>
                  <a:pt x="20043" y="9929"/>
                </a:cubicBezTo>
                <a:cubicBezTo>
                  <a:pt x="19952" y="9777"/>
                  <a:pt x="19848" y="9633"/>
                  <a:pt x="19684" y="9545"/>
                </a:cubicBezTo>
                <a:cubicBezTo>
                  <a:pt x="19624" y="9511"/>
                  <a:pt x="19571" y="9463"/>
                  <a:pt x="19490" y="9403"/>
                </a:cubicBezTo>
                <a:lnTo>
                  <a:pt x="19566" y="9403"/>
                </a:lnTo>
                <a:cubicBezTo>
                  <a:pt x="19566" y="9247"/>
                  <a:pt x="19426" y="9221"/>
                  <a:pt x="19345" y="9146"/>
                </a:cubicBezTo>
                <a:cubicBezTo>
                  <a:pt x="19244" y="9053"/>
                  <a:pt x="19129" y="8977"/>
                  <a:pt x="19023" y="8890"/>
                </a:cubicBezTo>
                <a:cubicBezTo>
                  <a:pt x="18913" y="8799"/>
                  <a:pt x="18799" y="8709"/>
                  <a:pt x="18697" y="8609"/>
                </a:cubicBezTo>
                <a:cubicBezTo>
                  <a:pt x="18627" y="8540"/>
                  <a:pt x="18572" y="8457"/>
                  <a:pt x="18510" y="8383"/>
                </a:cubicBezTo>
                <a:cubicBezTo>
                  <a:pt x="18488" y="8357"/>
                  <a:pt x="18465" y="8329"/>
                  <a:pt x="18434" y="8293"/>
                </a:cubicBezTo>
                <a:lnTo>
                  <a:pt x="18434" y="8293"/>
                </a:lnTo>
                <a:cubicBezTo>
                  <a:pt x="18460" y="8296"/>
                  <a:pt x="18475" y="8298"/>
                  <a:pt x="18490" y="8300"/>
                </a:cubicBezTo>
                <a:cubicBezTo>
                  <a:pt x="18590" y="8307"/>
                  <a:pt x="18691" y="8318"/>
                  <a:pt x="18791" y="8321"/>
                </a:cubicBezTo>
                <a:cubicBezTo>
                  <a:pt x="18795" y="8321"/>
                  <a:pt x="18799" y="8321"/>
                  <a:pt x="18802" y="8321"/>
                </a:cubicBezTo>
                <a:cubicBezTo>
                  <a:pt x="18880" y="8321"/>
                  <a:pt x="18959" y="8311"/>
                  <a:pt x="19036" y="8311"/>
                </a:cubicBezTo>
                <a:cubicBezTo>
                  <a:pt x="19040" y="8311"/>
                  <a:pt x="19044" y="8311"/>
                  <a:pt x="19047" y="8311"/>
                </a:cubicBezTo>
                <a:cubicBezTo>
                  <a:pt x="19174" y="8313"/>
                  <a:pt x="19299" y="8322"/>
                  <a:pt x="19426" y="8324"/>
                </a:cubicBezTo>
                <a:cubicBezTo>
                  <a:pt x="19427" y="8324"/>
                  <a:pt x="19429" y="8324"/>
                  <a:pt x="19430" y="8324"/>
                </a:cubicBezTo>
                <a:cubicBezTo>
                  <a:pt x="19454" y="8324"/>
                  <a:pt x="19477" y="8308"/>
                  <a:pt x="19501" y="8301"/>
                </a:cubicBezTo>
                <a:cubicBezTo>
                  <a:pt x="19493" y="8276"/>
                  <a:pt x="19485" y="8251"/>
                  <a:pt x="19475" y="8226"/>
                </a:cubicBezTo>
                <a:lnTo>
                  <a:pt x="19475" y="8226"/>
                </a:lnTo>
                <a:cubicBezTo>
                  <a:pt x="19504" y="8229"/>
                  <a:pt x="19533" y="8232"/>
                  <a:pt x="19560" y="8232"/>
                </a:cubicBezTo>
                <a:cubicBezTo>
                  <a:pt x="19623" y="8232"/>
                  <a:pt x="19680" y="8219"/>
                  <a:pt x="19719" y="8175"/>
                </a:cubicBezTo>
                <a:cubicBezTo>
                  <a:pt x="19734" y="8174"/>
                  <a:pt x="19749" y="8174"/>
                  <a:pt x="19762" y="8174"/>
                </a:cubicBezTo>
                <a:cubicBezTo>
                  <a:pt x="19775" y="8174"/>
                  <a:pt x="19788" y="8174"/>
                  <a:pt x="19800" y="8174"/>
                </a:cubicBezTo>
                <a:cubicBezTo>
                  <a:pt x="19834" y="8174"/>
                  <a:pt x="19866" y="8173"/>
                  <a:pt x="19896" y="8167"/>
                </a:cubicBezTo>
                <a:cubicBezTo>
                  <a:pt x="19995" y="8148"/>
                  <a:pt x="20095" y="8126"/>
                  <a:pt x="20191" y="8096"/>
                </a:cubicBezTo>
                <a:cubicBezTo>
                  <a:pt x="20273" y="8072"/>
                  <a:pt x="20281" y="8045"/>
                  <a:pt x="20252" y="7966"/>
                </a:cubicBezTo>
                <a:cubicBezTo>
                  <a:pt x="20231" y="7900"/>
                  <a:pt x="20211" y="7833"/>
                  <a:pt x="20191" y="7763"/>
                </a:cubicBezTo>
                <a:cubicBezTo>
                  <a:pt x="20412" y="7762"/>
                  <a:pt x="20626" y="7706"/>
                  <a:pt x="20834" y="7628"/>
                </a:cubicBezTo>
                <a:cubicBezTo>
                  <a:pt x="20887" y="7609"/>
                  <a:pt x="20947" y="7613"/>
                  <a:pt x="20998" y="7593"/>
                </a:cubicBezTo>
                <a:cubicBezTo>
                  <a:pt x="21098" y="7556"/>
                  <a:pt x="21100" y="7541"/>
                  <a:pt x="21054" y="7447"/>
                </a:cubicBezTo>
                <a:cubicBezTo>
                  <a:pt x="21175" y="7441"/>
                  <a:pt x="21291" y="7433"/>
                  <a:pt x="21410" y="7427"/>
                </a:cubicBezTo>
                <a:cubicBezTo>
                  <a:pt x="21419" y="7426"/>
                  <a:pt x="21429" y="7426"/>
                  <a:pt x="21438" y="7426"/>
                </a:cubicBezTo>
                <a:cubicBezTo>
                  <a:pt x="21457" y="7426"/>
                  <a:pt x="21476" y="7427"/>
                  <a:pt x="21495" y="7427"/>
                </a:cubicBezTo>
                <a:cubicBezTo>
                  <a:pt x="21540" y="7427"/>
                  <a:pt x="21577" y="7418"/>
                  <a:pt x="21561" y="7366"/>
                </a:cubicBezTo>
                <a:cubicBezTo>
                  <a:pt x="21624" y="7362"/>
                  <a:pt x="21685" y="7365"/>
                  <a:pt x="21743" y="7355"/>
                </a:cubicBezTo>
                <a:cubicBezTo>
                  <a:pt x="21917" y="7323"/>
                  <a:pt x="22091" y="7288"/>
                  <a:pt x="22262" y="7246"/>
                </a:cubicBezTo>
                <a:cubicBezTo>
                  <a:pt x="22305" y="7236"/>
                  <a:pt x="22343" y="7196"/>
                  <a:pt x="22382" y="7170"/>
                </a:cubicBezTo>
                <a:cubicBezTo>
                  <a:pt x="22346" y="7135"/>
                  <a:pt x="22315" y="7084"/>
                  <a:pt x="22273" y="7071"/>
                </a:cubicBezTo>
                <a:cubicBezTo>
                  <a:pt x="22118" y="7020"/>
                  <a:pt x="21957" y="6983"/>
                  <a:pt x="21799" y="6942"/>
                </a:cubicBezTo>
                <a:cubicBezTo>
                  <a:pt x="21780" y="6937"/>
                  <a:pt x="21762" y="6939"/>
                  <a:pt x="21732" y="6938"/>
                </a:cubicBezTo>
                <a:cubicBezTo>
                  <a:pt x="21780" y="6876"/>
                  <a:pt x="21734" y="6865"/>
                  <a:pt x="21693" y="6847"/>
                </a:cubicBezTo>
                <a:cubicBezTo>
                  <a:pt x="21515" y="6775"/>
                  <a:pt x="21336" y="6705"/>
                  <a:pt x="21151" y="6630"/>
                </a:cubicBezTo>
                <a:cubicBezTo>
                  <a:pt x="21213" y="6577"/>
                  <a:pt x="21189" y="6530"/>
                  <a:pt x="21139" y="6497"/>
                </a:cubicBezTo>
                <a:cubicBezTo>
                  <a:pt x="21062" y="6449"/>
                  <a:pt x="20982" y="6403"/>
                  <a:pt x="20899" y="6363"/>
                </a:cubicBezTo>
                <a:cubicBezTo>
                  <a:pt x="20811" y="6319"/>
                  <a:pt x="20719" y="6281"/>
                  <a:pt x="20627" y="6248"/>
                </a:cubicBezTo>
                <a:cubicBezTo>
                  <a:pt x="20551" y="6220"/>
                  <a:pt x="20471" y="6199"/>
                  <a:pt x="20389" y="6175"/>
                </a:cubicBezTo>
                <a:cubicBezTo>
                  <a:pt x="20424" y="6146"/>
                  <a:pt x="20462" y="6105"/>
                  <a:pt x="20508" y="6079"/>
                </a:cubicBezTo>
                <a:cubicBezTo>
                  <a:pt x="20564" y="6048"/>
                  <a:pt x="20549" y="6013"/>
                  <a:pt x="20520" y="5982"/>
                </a:cubicBezTo>
                <a:cubicBezTo>
                  <a:pt x="20482" y="5940"/>
                  <a:pt x="20439" y="5896"/>
                  <a:pt x="20389" y="5868"/>
                </a:cubicBezTo>
                <a:cubicBezTo>
                  <a:pt x="20245" y="5788"/>
                  <a:pt x="20098" y="5713"/>
                  <a:pt x="19951" y="5641"/>
                </a:cubicBezTo>
                <a:cubicBezTo>
                  <a:pt x="19917" y="5625"/>
                  <a:pt x="19876" y="5623"/>
                  <a:pt x="19836" y="5615"/>
                </a:cubicBezTo>
                <a:cubicBezTo>
                  <a:pt x="19861" y="5585"/>
                  <a:pt x="19891" y="5550"/>
                  <a:pt x="19920" y="5515"/>
                </a:cubicBezTo>
                <a:cubicBezTo>
                  <a:pt x="19961" y="5465"/>
                  <a:pt x="19957" y="5422"/>
                  <a:pt x="19896" y="5400"/>
                </a:cubicBezTo>
                <a:cubicBezTo>
                  <a:pt x="19810" y="5366"/>
                  <a:pt x="19720" y="5345"/>
                  <a:pt x="19634" y="5316"/>
                </a:cubicBezTo>
                <a:cubicBezTo>
                  <a:pt x="19563" y="5292"/>
                  <a:pt x="19496" y="5257"/>
                  <a:pt x="19426" y="5236"/>
                </a:cubicBezTo>
                <a:cubicBezTo>
                  <a:pt x="19333" y="5209"/>
                  <a:pt x="19256" y="5154"/>
                  <a:pt x="19170" y="5116"/>
                </a:cubicBezTo>
                <a:cubicBezTo>
                  <a:pt x="19146" y="5105"/>
                  <a:pt x="19117" y="5108"/>
                  <a:pt x="19097" y="5096"/>
                </a:cubicBezTo>
                <a:cubicBezTo>
                  <a:pt x="19082" y="5087"/>
                  <a:pt x="19078" y="5060"/>
                  <a:pt x="19069" y="5042"/>
                </a:cubicBezTo>
                <a:cubicBezTo>
                  <a:pt x="19120" y="5023"/>
                  <a:pt x="19135" y="4982"/>
                  <a:pt x="19131" y="4931"/>
                </a:cubicBezTo>
                <a:cubicBezTo>
                  <a:pt x="19130" y="4927"/>
                  <a:pt x="19141" y="4922"/>
                  <a:pt x="19145" y="4917"/>
                </a:cubicBezTo>
                <a:cubicBezTo>
                  <a:pt x="19160" y="4900"/>
                  <a:pt x="19174" y="4880"/>
                  <a:pt x="19179" y="4854"/>
                </a:cubicBezTo>
                <a:cubicBezTo>
                  <a:pt x="19197" y="4838"/>
                  <a:pt x="19218" y="4824"/>
                  <a:pt x="19232" y="4805"/>
                </a:cubicBezTo>
                <a:cubicBezTo>
                  <a:pt x="19280" y="4728"/>
                  <a:pt x="19330" y="4653"/>
                  <a:pt x="19372" y="4572"/>
                </a:cubicBezTo>
                <a:cubicBezTo>
                  <a:pt x="19422" y="4474"/>
                  <a:pt x="19421" y="4467"/>
                  <a:pt x="19315" y="4419"/>
                </a:cubicBezTo>
                <a:cubicBezTo>
                  <a:pt x="19201" y="4368"/>
                  <a:pt x="19081" y="4329"/>
                  <a:pt x="18960" y="4282"/>
                </a:cubicBezTo>
                <a:cubicBezTo>
                  <a:pt x="18969" y="4196"/>
                  <a:pt x="18966" y="4192"/>
                  <a:pt x="18861" y="4191"/>
                </a:cubicBezTo>
                <a:cubicBezTo>
                  <a:pt x="18802" y="4191"/>
                  <a:pt x="18743" y="4192"/>
                  <a:pt x="18685" y="4198"/>
                </a:cubicBezTo>
                <a:cubicBezTo>
                  <a:pt x="18631" y="4205"/>
                  <a:pt x="18577" y="4217"/>
                  <a:pt x="18522" y="4228"/>
                </a:cubicBezTo>
                <a:cubicBezTo>
                  <a:pt x="18560" y="4166"/>
                  <a:pt x="18599" y="4104"/>
                  <a:pt x="18640" y="4038"/>
                </a:cubicBezTo>
                <a:cubicBezTo>
                  <a:pt x="18625" y="4031"/>
                  <a:pt x="18610" y="4023"/>
                  <a:pt x="18595" y="4015"/>
                </a:cubicBezTo>
                <a:cubicBezTo>
                  <a:pt x="18605" y="4007"/>
                  <a:pt x="18613" y="3999"/>
                  <a:pt x="18641" y="3977"/>
                </a:cubicBezTo>
                <a:cubicBezTo>
                  <a:pt x="18567" y="3960"/>
                  <a:pt x="18509" y="3932"/>
                  <a:pt x="18452" y="3932"/>
                </a:cubicBezTo>
                <a:cubicBezTo>
                  <a:pt x="18450" y="3932"/>
                  <a:pt x="18448" y="3932"/>
                  <a:pt x="18446" y="3932"/>
                </a:cubicBezTo>
                <a:cubicBezTo>
                  <a:pt x="18188" y="3938"/>
                  <a:pt x="17931" y="3941"/>
                  <a:pt x="17675" y="3963"/>
                </a:cubicBezTo>
                <a:cubicBezTo>
                  <a:pt x="17488" y="3979"/>
                  <a:pt x="17303" y="4022"/>
                  <a:pt x="17118" y="4054"/>
                </a:cubicBezTo>
                <a:cubicBezTo>
                  <a:pt x="17088" y="4061"/>
                  <a:pt x="17058" y="4064"/>
                  <a:pt x="17015" y="4071"/>
                </a:cubicBezTo>
                <a:cubicBezTo>
                  <a:pt x="17101" y="3989"/>
                  <a:pt x="17174" y="3917"/>
                  <a:pt x="17250" y="3842"/>
                </a:cubicBezTo>
                <a:cubicBezTo>
                  <a:pt x="17241" y="3832"/>
                  <a:pt x="17232" y="3822"/>
                  <a:pt x="17232" y="3822"/>
                </a:cubicBezTo>
                <a:lnTo>
                  <a:pt x="17232" y="3822"/>
                </a:lnTo>
                <a:cubicBezTo>
                  <a:pt x="17232" y="3822"/>
                  <a:pt x="17232" y="3822"/>
                  <a:pt x="17232" y="3822"/>
                </a:cubicBezTo>
                <a:cubicBezTo>
                  <a:pt x="17258" y="3770"/>
                  <a:pt x="17282" y="3724"/>
                  <a:pt x="17307" y="3673"/>
                </a:cubicBezTo>
                <a:cubicBezTo>
                  <a:pt x="17287" y="3670"/>
                  <a:pt x="17267" y="3666"/>
                  <a:pt x="17263" y="3665"/>
                </a:cubicBezTo>
                <a:cubicBezTo>
                  <a:pt x="17325" y="3548"/>
                  <a:pt x="17387" y="3430"/>
                  <a:pt x="17451" y="3315"/>
                </a:cubicBezTo>
                <a:cubicBezTo>
                  <a:pt x="17477" y="3265"/>
                  <a:pt x="17459" y="3240"/>
                  <a:pt x="17413" y="3215"/>
                </a:cubicBezTo>
                <a:cubicBezTo>
                  <a:pt x="17310" y="3161"/>
                  <a:pt x="17200" y="3163"/>
                  <a:pt x="17088" y="3157"/>
                </a:cubicBezTo>
                <a:cubicBezTo>
                  <a:pt x="17041" y="3154"/>
                  <a:pt x="16989" y="3166"/>
                  <a:pt x="16957" y="3112"/>
                </a:cubicBezTo>
                <a:cubicBezTo>
                  <a:pt x="16950" y="3101"/>
                  <a:pt x="16927" y="3097"/>
                  <a:pt x="16911" y="3096"/>
                </a:cubicBezTo>
                <a:cubicBezTo>
                  <a:pt x="16882" y="3093"/>
                  <a:pt x="16853" y="3091"/>
                  <a:pt x="16823" y="3091"/>
                </a:cubicBezTo>
                <a:cubicBezTo>
                  <a:pt x="16724" y="3091"/>
                  <a:pt x="16625" y="3110"/>
                  <a:pt x="16526" y="3146"/>
                </a:cubicBezTo>
                <a:cubicBezTo>
                  <a:pt x="16537" y="3161"/>
                  <a:pt x="16545" y="3169"/>
                  <a:pt x="16559" y="3186"/>
                </a:cubicBezTo>
                <a:cubicBezTo>
                  <a:pt x="16528" y="3181"/>
                  <a:pt x="16504" y="3177"/>
                  <a:pt x="16475" y="3172"/>
                </a:cubicBezTo>
                <a:cubicBezTo>
                  <a:pt x="16478" y="3129"/>
                  <a:pt x="16481" y="3085"/>
                  <a:pt x="16484" y="3040"/>
                </a:cubicBezTo>
                <a:cubicBezTo>
                  <a:pt x="16487" y="2987"/>
                  <a:pt x="16481" y="2964"/>
                  <a:pt x="16450" y="2964"/>
                </a:cubicBezTo>
                <a:cubicBezTo>
                  <a:pt x="16438" y="2964"/>
                  <a:pt x="16422" y="2968"/>
                  <a:pt x="16401" y="2975"/>
                </a:cubicBezTo>
                <a:cubicBezTo>
                  <a:pt x="16334" y="2996"/>
                  <a:pt x="16269" y="3027"/>
                  <a:pt x="16207" y="3058"/>
                </a:cubicBezTo>
                <a:cubicBezTo>
                  <a:pt x="16017" y="3150"/>
                  <a:pt x="15827" y="3244"/>
                  <a:pt x="15627" y="3343"/>
                </a:cubicBezTo>
                <a:cubicBezTo>
                  <a:pt x="15619" y="3279"/>
                  <a:pt x="15607" y="3226"/>
                  <a:pt x="15605" y="3173"/>
                </a:cubicBezTo>
                <a:cubicBezTo>
                  <a:pt x="15603" y="3131"/>
                  <a:pt x="15587" y="3113"/>
                  <a:pt x="15561" y="3113"/>
                </a:cubicBezTo>
                <a:cubicBezTo>
                  <a:pt x="15551" y="3113"/>
                  <a:pt x="15540" y="3116"/>
                  <a:pt x="15527" y="3121"/>
                </a:cubicBezTo>
                <a:cubicBezTo>
                  <a:pt x="15471" y="3140"/>
                  <a:pt x="15413" y="3157"/>
                  <a:pt x="15364" y="3189"/>
                </a:cubicBezTo>
                <a:cubicBezTo>
                  <a:pt x="15206" y="3294"/>
                  <a:pt x="15060" y="3414"/>
                  <a:pt x="14927" y="3552"/>
                </a:cubicBezTo>
                <a:cubicBezTo>
                  <a:pt x="14789" y="3693"/>
                  <a:pt x="14637" y="3819"/>
                  <a:pt x="14487" y="3949"/>
                </a:cubicBezTo>
                <a:cubicBezTo>
                  <a:pt x="14345" y="4073"/>
                  <a:pt x="14201" y="4195"/>
                  <a:pt x="14057" y="4317"/>
                </a:cubicBezTo>
                <a:cubicBezTo>
                  <a:pt x="14043" y="4329"/>
                  <a:pt x="14030" y="4339"/>
                  <a:pt x="14002" y="4344"/>
                </a:cubicBezTo>
                <a:cubicBezTo>
                  <a:pt x="14222" y="3880"/>
                  <a:pt x="14448" y="3418"/>
                  <a:pt x="14659" y="2949"/>
                </a:cubicBezTo>
                <a:cubicBezTo>
                  <a:pt x="14868" y="2482"/>
                  <a:pt x="15066" y="2010"/>
                  <a:pt x="15259" y="1537"/>
                </a:cubicBezTo>
                <a:cubicBezTo>
                  <a:pt x="15452" y="1062"/>
                  <a:pt x="15614" y="572"/>
                  <a:pt x="15785" y="92"/>
                </a:cubicBezTo>
                <a:cubicBezTo>
                  <a:pt x="15683" y="59"/>
                  <a:pt x="15597" y="30"/>
                  <a:pt x="15509" y="4"/>
                </a:cubicBezTo>
                <a:cubicBezTo>
                  <a:pt x="15503" y="2"/>
                  <a:pt x="15496" y="1"/>
                  <a:pt x="15488" y="1"/>
                </a:cubicBezTo>
                <a:close/>
              </a:path>
            </a:pathLst>
          </a:custGeom>
          <a:solidFill>
            <a:srgbClr val="FFFFFF">
              <a:alpha val="21568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" name="Google Shape;187;p39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40"/>
          <p:cNvSpPr txBox="1">
            <a:spLocks noGrp="1"/>
          </p:cNvSpPr>
          <p:nvPr>
            <p:ph type="title"/>
          </p:nvPr>
        </p:nvSpPr>
        <p:spPr>
          <a:xfrm>
            <a:off x="720007" y="1960850"/>
            <a:ext cx="30183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90" name="Google Shape;190;p40"/>
          <p:cNvSpPr txBox="1">
            <a:spLocks noGrp="1"/>
          </p:cNvSpPr>
          <p:nvPr>
            <p:ph type="title" idx="2"/>
          </p:nvPr>
        </p:nvSpPr>
        <p:spPr>
          <a:xfrm>
            <a:off x="4670406" y="3756273"/>
            <a:ext cx="30183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91" name="Google Shape;191;p40"/>
          <p:cNvSpPr txBox="1">
            <a:spLocks noGrp="1"/>
          </p:cNvSpPr>
          <p:nvPr>
            <p:ph type="subTitle" idx="1"/>
          </p:nvPr>
        </p:nvSpPr>
        <p:spPr>
          <a:xfrm>
            <a:off x="720000" y="2278250"/>
            <a:ext cx="3018300" cy="5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92" name="Google Shape;192;p40"/>
          <p:cNvSpPr txBox="1">
            <a:spLocks noGrp="1"/>
          </p:cNvSpPr>
          <p:nvPr>
            <p:ph type="subTitle" idx="3"/>
          </p:nvPr>
        </p:nvSpPr>
        <p:spPr>
          <a:xfrm>
            <a:off x="4670400" y="4073675"/>
            <a:ext cx="3018300" cy="5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93" name="Google Shape;193;p40"/>
          <p:cNvSpPr txBox="1">
            <a:spLocks noGrp="1"/>
          </p:cNvSpPr>
          <p:nvPr>
            <p:ph type="title" idx="4"/>
          </p:nvPr>
        </p:nvSpPr>
        <p:spPr>
          <a:xfrm>
            <a:off x="720007" y="3756275"/>
            <a:ext cx="30183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94" name="Google Shape;194;p40"/>
          <p:cNvSpPr txBox="1">
            <a:spLocks noGrp="1"/>
          </p:cNvSpPr>
          <p:nvPr>
            <p:ph type="title" idx="5"/>
          </p:nvPr>
        </p:nvSpPr>
        <p:spPr>
          <a:xfrm>
            <a:off x="4670406" y="1960850"/>
            <a:ext cx="30183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95" name="Google Shape;195;p40"/>
          <p:cNvSpPr txBox="1">
            <a:spLocks noGrp="1"/>
          </p:cNvSpPr>
          <p:nvPr>
            <p:ph type="subTitle" idx="6"/>
          </p:nvPr>
        </p:nvSpPr>
        <p:spPr>
          <a:xfrm>
            <a:off x="720000" y="4073675"/>
            <a:ext cx="3018300" cy="5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96" name="Google Shape;196;p40"/>
          <p:cNvSpPr txBox="1">
            <a:spLocks noGrp="1"/>
          </p:cNvSpPr>
          <p:nvPr>
            <p:ph type="subTitle" idx="7"/>
          </p:nvPr>
        </p:nvSpPr>
        <p:spPr>
          <a:xfrm>
            <a:off x="4670401" y="2278252"/>
            <a:ext cx="3018300" cy="5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97" name="Google Shape;197;p40"/>
          <p:cNvSpPr txBox="1">
            <a:spLocks noGrp="1"/>
          </p:cNvSpPr>
          <p:nvPr>
            <p:ph type="title" idx="8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98" name="Google Shape;198;p40"/>
          <p:cNvSpPr/>
          <p:nvPr/>
        </p:nvSpPr>
        <p:spPr>
          <a:xfrm rot="-6390628">
            <a:off x="8523242" y="979948"/>
            <a:ext cx="884455" cy="867329"/>
          </a:xfrm>
          <a:custGeom>
            <a:avLst/>
            <a:gdLst/>
            <a:ahLst/>
            <a:cxnLst/>
            <a:rect l="l" t="t" r="r" b="b"/>
            <a:pathLst>
              <a:path w="35377" h="34692" extrusionOk="0">
                <a:moveTo>
                  <a:pt x="27537" y="1"/>
                </a:moveTo>
                <a:cubicBezTo>
                  <a:pt x="27514" y="1"/>
                  <a:pt x="27492" y="3"/>
                  <a:pt x="27473" y="11"/>
                </a:cubicBezTo>
                <a:cubicBezTo>
                  <a:pt x="27266" y="96"/>
                  <a:pt x="27063" y="192"/>
                  <a:pt x="26864" y="295"/>
                </a:cubicBezTo>
                <a:cubicBezTo>
                  <a:pt x="26660" y="399"/>
                  <a:pt x="26463" y="518"/>
                  <a:pt x="26264" y="630"/>
                </a:cubicBezTo>
                <a:cubicBezTo>
                  <a:pt x="26263" y="618"/>
                  <a:pt x="26263" y="606"/>
                  <a:pt x="26263" y="595"/>
                </a:cubicBezTo>
                <a:cubicBezTo>
                  <a:pt x="26230" y="587"/>
                  <a:pt x="26191" y="567"/>
                  <a:pt x="26162" y="567"/>
                </a:cubicBezTo>
                <a:cubicBezTo>
                  <a:pt x="26156" y="567"/>
                  <a:pt x="26150" y="568"/>
                  <a:pt x="26144" y="570"/>
                </a:cubicBezTo>
                <a:cubicBezTo>
                  <a:pt x="25948" y="658"/>
                  <a:pt x="25757" y="759"/>
                  <a:pt x="25559" y="847"/>
                </a:cubicBezTo>
                <a:cubicBezTo>
                  <a:pt x="25496" y="876"/>
                  <a:pt x="25418" y="862"/>
                  <a:pt x="25355" y="889"/>
                </a:cubicBezTo>
                <a:cubicBezTo>
                  <a:pt x="25230" y="944"/>
                  <a:pt x="25113" y="1010"/>
                  <a:pt x="24985" y="1076"/>
                </a:cubicBezTo>
                <a:cubicBezTo>
                  <a:pt x="24983" y="1049"/>
                  <a:pt x="24982" y="1025"/>
                  <a:pt x="24981" y="999"/>
                </a:cubicBezTo>
                <a:cubicBezTo>
                  <a:pt x="24977" y="860"/>
                  <a:pt x="24926" y="791"/>
                  <a:pt x="24817" y="791"/>
                </a:cubicBezTo>
                <a:cubicBezTo>
                  <a:pt x="24792" y="791"/>
                  <a:pt x="24763" y="794"/>
                  <a:pt x="24732" y="802"/>
                </a:cubicBezTo>
                <a:cubicBezTo>
                  <a:pt x="24468" y="863"/>
                  <a:pt x="24206" y="933"/>
                  <a:pt x="23945" y="1005"/>
                </a:cubicBezTo>
                <a:cubicBezTo>
                  <a:pt x="23866" y="1027"/>
                  <a:pt x="23793" y="1069"/>
                  <a:pt x="23711" y="1105"/>
                </a:cubicBezTo>
                <a:cubicBezTo>
                  <a:pt x="23711" y="1073"/>
                  <a:pt x="23712" y="1033"/>
                  <a:pt x="23712" y="994"/>
                </a:cubicBezTo>
                <a:cubicBezTo>
                  <a:pt x="23711" y="929"/>
                  <a:pt x="23685" y="892"/>
                  <a:pt x="23642" y="892"/>
                </a:cubicBezTo>
                <a:cubicBezTo>
                  <a:pt x="23625" y="892"/>
                  <a:pt x="23606" y="897"/>
                  <a:pt x="23585" y="909"/>
                </a:cubicBezTo>
                <a:cubicBezTo>
                  <a:pt x="23490" y="959"/>
                  <a:pt x="23402" y="1026"/>
                  <a:pt x="23308" y="1077"/>
                </a:cubicBezTo>
                <a:cubicBezTo>
                  <a:pt x="23202" y="1134"/>
                  <a:pt x="23095" y="1187"/>
                  <a:pt x="22984" y="1229"/>
                </a:cubicBezTo>
                <a:cubicBezTo>
                  <a:pt x="22780" y="1303"/>
                  <a:pt x="22572" y="1366"/>
                  <a:pt x="22387" y="1428"/>
                </a:cubicBezTo>
                <a:cubicBezTo>
                  <a:pt x="22290" y="1205"/>
                  <a:pt x="22195" y="970"/>
                  <a:pt x="22090" y="742"/>
                </a:cubicBezTo>
                <a:cubicBezTo>
                  <a:pt x="22075" y="711"/>
                  <a:pt x="22021" y="674"/>
                  <a:pt x="21987" y="674"/>
                </a:cubicBezTo>
                <a:cubicBezTo>
                  <a:pt x="21984" y="674"/>
                  <a:pt x="21981" y="674"/>
                  <a:pt x="21978" y="675"/>
                </a:cubicBezTo>
                <a:cubicBezTo>
                  <a:pt x="21824" y="707"/>
                  <a:pt x="21673" y="754"/>
                  <a:pt x="21509" y="800"/>
                </a:cubicBezTo>
                <a:cubicBezTo>
                  <a:pt x="21486" y="763"/>
                  <a:pt x="21468" y="744"/>
                  <a:pt x="21444" y="744"/>
                </a:cubicBezTo>
                <a:cubicBezTo>
                  <a:pt x="21419" y="744"/>
                  <a:pt x="21387" y="764"/>
                  <a:pt x="21334" y="805"/>
                </a:cubicBezTo>
                <a:cubicBezTo>
                  <a:pt x="21212" y="898"/>
                  <a:pt x="21083" y="985"/>
                  <a:pt x="20942" y="1079"/>
                </a:cubicBezTo>
                <a:cubicBezTo>
                  <a:pt x="20910" y="993"/>
                  <a:pt x="20884" y="951"/>
                  <a:pt x="20846" y="951"/>
                </a:cubicBezTo>
                <a:cubicBezTo>
                  <a:pt x="20817" y="951"/>
                  <a:pt x="20781" y="975"/>
                  <a:pt x="20731" y="1022"/>
                </a:cubicBezTo>
                <a:cubicBezTo>
                  <a:pt x="20553" y="1187"/>
                  <a:pt x="20384" y="1362"/>
                  <a:pt x="20206" y="1529"/>
                </a:cubicBezTo>
                <a:cubicBezTo>
                  <a:pt x="20151" y="1578"/>
                  <a:pt x="20080" y="1611"/>
                  <a:pt x="20021" y="1649"/>
                </a:cubicBezTo>
                <a:cubicBezTo>
                  <a:pt x="19995" y="1532"/>
                  <a:pt x="19971" y="1429"/>
                  <a:pt x="19946" y="1325"/>
                </a:cubicBezTo>
                <a:cubicBezTo>
                  <a:pt x="19931" y="1260"/>
                  <a:pt x="19897" y="1230"/>
                  <a:pt x="19850" y="1230"/>
                </a:cubicBezTo>
                <a:cubicBezTo>
                  <a:pt x="19830" y="1230"/>
                  <a:pt x="19808" y="1236"/>
                  <a:pt x="19784" y="1247"/>
                </a:cubicBezTo>
                <a:cubicBezTo>
                  <a:pt x="19714" y="1280"/>
                  <a:pt x="19641" y="1318"/>
                  <a:pt x="19591" y="1375"/>
                </a:cubicBezTo>
                <a:cubicBezTo>
                  <a:pt x="19398" y="1599"/>
                  <a:pt x="19143" y="1742"/>
                  <a:pt x="18907" y="1913"/>
                </a:cubicBezTo>
                <a:cubicBezTo>
                  <a:pt x="18725" y="2047"/>
                  <a:pt x="18566" y="2215"/>
                  <a:pt x="18401" y="2374"/>
                </a:cubicBezTo>
                <a:cubicBezTo>
                  <a:pt x="18331" y="2440"/>
                  <a:pt x="18273" y="2518"/>
                  <a:pt x="18225" y="2573"/>
                </a:cubicBezTo>
                <a:cubicBezTo>
                  <a:pt x="18185" y="2416"/>
                  <a:pt x="18146" y="2247"/>
                  <a:pt x="18099" y="2082"/>
                </a:cubicBezTo>
                <a:cubicBezTo>
                  <a:pt x="18064" y="1961"/>
                  <a:pt x="18017" y="1845"/>
                  <a:pt x="17975" y="1728"/>
                </a:cubicBezTo>
                <a:cubicBezTo>
                  <a:pt x="17944" y="1645"/>
                  <a:pt x="17925" y="1611"/>
                  <a:pt x="17883" y="1611"/>
                </a:cubicBezTo>
                <a:cubicBezTo>
                  <a:pt x="17859" y="1611"/>
                  <a:pt x="17827" y="1622"/>
                  <a:pt x="17781" y="1642"/>
                </a:cubicBezTo>
                <a:cubicBezTo>
                  <a:pt x="17760" y="1650"/>
                  <a:pt x="17739" y="1659"/>
                  <a:pt x="17706" y="1673"/>
                </a:cubicBezTo>
                <a:cubicBezTo>
                  <a:pt x="17731" y="1422"/>
                  <a:pt x="17548" y="1268"/>
                  <a:pt x="17466" y="1071"/>
                </a:cubicBezTo>
                <a:cubicBezTo>
                  <a:pt x="17458" y="1053"/>
                  <a:pt x="17414" y="1035"/>
                  <a:pt x="17385" y="1035"/>
                </a:cubicBezTo>
                <a:cubicBezTo>
                  <a:pt x="17378" y="1035"/>
                  <a:pt x="17373" y="1035"/>
                  <a:pt x="17368" y="1037"/>
                </a:cubicBezTo>
                <a:cubicBezTo>
                  <a:pt x="17197" y="1105"/>
                  <a:pt x="17022" y="1172"/>
                  <a:pt x="16860" y="1258"/>
                </a:cubicBezTo>
                <a:cubicBezTo>
                  <a:pt x="16774" y="1305"/>
                  <a:pt x="16711" y="1390"/>
                  <a:pt x="16618" y="1475"/>
                </a:cubicBezTo>
                <a:lnTo>
                  <a:pt x="16618" y="1475"/>
                </a:lnTo>
                <a:cubicBezTo>
                  <a:pt x="16619" y="1471"/>
                  <a:pt x="16620" y="1454"/>
                  <a:pt x="16613" y="1443"/>
                </a:cubicBezTo>
                <a:cubicBezTo>
                  <a:pt x="16573" y="1375"/>
                  <a:pt x="16535" y="1342"/>
                  <a:pt x="16496" y="1342"/>
                </a:cubicBezTo>
                <a:cubicBezTo>
                  <a:pt x="16457" y="1342"/>
                  <a:pt x="16417" y="1372"/>
                  <a:pt x="16371" y="1431"/>
                </a:cubicBezTo>
                <a:cubicBezTo>
                  <a:pt x="16240" y="1598"/>
                  <a:pt x="16101" y="1761"/>
                  <a:pt x="15968" y="1926"/>
                </a:cubicBezTo>
                <a:cubicBezTo>
                  <a:pt x="15934" y="1967"/>
                  <a:pt x="15910" y="2016"/>
                  <a:pt x="15884" y="2057"/>
                </a:cubicBezTo>
                <a:cubicBezTo>
                  <a:pt x="15833" y="2000"/>
                  <a:pt x="15778" y="1941"/>
                  <a:pt x="15723" y="1881"/>
                </a:cubicBezTo>
                <a:cubicBezTo>
                  <a:pt x="15695" y="1851"/>
                  <a:pt x="15670" y="1837"/>
                  <a:pt x="15644" y="1837"/>
                </a:cubicBezTo>
                <a:cubicBezTo>
                  <a:pt x="15617" y="1837"/>
                  <a:pt x="15588" y="1854"/>
                  <a:pt x="15556" y="1885"/>
                </a:cubicBezTo>
                <a:cubicBezTo>
                  <a:pt x="15336" y="2096"/>
                  <a:pt x="15193" y="2345"/>
                  <a:pt x="15155" y="2652"/>
                </a:cubicBezTo>
                <a:cubicBezTo>
                  <a:pt x="15152" y="2669"/>
                  <a:pt x="15144" y="2688"/>
                  <a:pt x="15136" y="2709"/>
                </a:cubicBezTo>
                <a:cubicBezTo>
                  <a:pt x="15123" y="2705"/>
                  <a:pt x="15113" y="2704"/>
                  <a:pt x="15103" y="2699"/>
                </a:cubicBezTo>
                <a:cubicBezTo>
                  <a:pt x="15066" y="2677"/>
                  <a:pt x="15030" y="2654"/>
                  <a:pt x="14992" y="2631"/>
                </a:cubicBezTo>
                <a:cubicBezTo>
                  <a:pt x="14971" y="2669"/>
                  <a:pt x="14934" y="2705"/>
                  <a:pt x="14929" y="2746"/>
                </a:cubicBezTo>
                <a:cubicBezTo>
                  <a:pt x="14903" y="2954"/>
                  <a:pt x="14791" y="3109"/>
                  <a:pt x="14652" y="3253"/>
                </a:cubicBezTo>
                <a:cubicBezTo>
                  <a:pt x="14609" y="3299"/>
                  <a:pt x="14569" y="3346"/>
                  <a:pt x="14534" y="3386"/>
                </a:cubicBezTo>
                <a:cubicBezTo>
                  <a:pt x="14454" y="3297"/>
                  <a:pt x="14370" y="3212"/>
                  <a:pt x="14295" y="3121"/>
                </a:cubicBezTo>
                <a:cubicBezTo>
                  <a:pt x="14267" y="3087"/>
                  <a:pt x="14239" y="3074"/>
                  <a:pt x="14212" y="3074"/>
                </a:cubicBezTo>
                <a:cubicBezTo>
                  <a:pt x="14182" y="3074"/>
                  <a:pt x="14153" y="3091"/>
                  <a:pt x="14128" y="3116"/>
                </a:cubicBezTo>
                <a:cubicBezTo>
                  <a:pt x="13919" y="3324"/>
                  <a:pt x="13732" y="3548"/>
                  <a:pt x="13654" y="3845"/>
                </a:cubicBezTo>
                <a:cubicBezTo>
                  <a:pt x="13626" y="3955"/>
                  <a:pt x="13567" y="4060"/>
                  <a:pt x="13505" y="4212"/>
                </a:cubicBezTo>
                <a:cubicBezTo>
                  <a:pt x="13493" y="4168"/>
                  <a:pt x="13484" y="4128"/>
                  <a:pt x="13475" y="4091"/>
                </a:cubicBezTo>
                <a:cubicBezTo>
                  <a:pt x="13223" y="4151"/>
                  <a:pt x="13238" y="4387"/>
                  <a:pt x="13151" y="4547"/>
                </a:cubicBezTo>
                <a:cubicBezTo>
                  <a:pt x="13042" y="4745"/>
                  <a:pt x="12964" y="4961"/>
                  <a:pt x="12867" y="5166"/>
                </a:cubicBezTo>
                <a:cubicBezTo>
                  <a:pt x="12764" y="5380"/>
                  <a:pt x="12664" y="5596"/>
                  <a:pt x="12544" y="5802"/>
                </a:cubicBezTo>
                <a:cubicBezTo>
                  <a:pt x="12463" y="5941"/>
                  <a:pt x="12353" y="6062"/>
                  <a:pt x="12258" y="6191"/>
                </a:cubicBezTo>
                <a:cubicBezTo>
                  <a:pt x="12223" y="6237"/>
                  <a:pt x="12189" y="6285"/>
                  <a:pt x="12142" y="6349"/>
                </a:cubicBezTo>
                <a:cubicBezTo>
                  <a:pt x="12137" y="6305"/>
                  <a:pt x="12135" y="6282"/>
                  <a:pt x="12131" y="6258"/>
                </a:cubicBezTo>
                <a:cubicBezTo>
                  <a:pt x="12101" y="6093"/>
                  <a:pt x="12079" y="5927"/>
                  <a:pt x="12043" y="5764"/>
                </a:cubicBezTo>
                <a:cubicBezTo>
                  <a:pt x="12012" y="5626"/>
                  <a:pt x="11959" y="5493"/>
                  <a:pt x="11926" y="5356"/>
                </a:cubicBezTo>
                <a:cubicBezTo>
                  <a:pt x="11879" y="5152"/>
                  <a:pt x="11843" y="4946"/>
                  <a:pt x="11796" y="4742"/>
                </a:cubicBezTo>
                <a:cubicBezTo>
                  <a:pt x="11786" y="4703"/>
                  <a:pt x="11750" y="4668"/>
                  <a:pt x="11728" y="4631"/>
                </a:cubicBezTo>
                <a:cubicBezTo>
                  <a:pt x="11692" y="4655"/>
                  <a:pt x="11654" y="4679"/>
                  <a:pt x="11618" y="4703"/>
                </a:cubicBezTo>
                <a:cubicBezTo>
                  <a:pt x="11597" y="4554"/>
                  <a:pt x="11564" y="4400"/>
                  <a:pt x="11438" y="4334"/>
                </a:cubicBezTo>
                <a:cubicBezTo>
                  <a:pt x="11407" y="4223"/>
                  <a:pt x="11393" y="4132"/>
                  <a:pt x="11355" y="4052"/>
                </a:cubicBezTo>
                <a:cubicBezTo>
                  <a:pt x="11286" y="3902"/>
                  <a:pt x="11211" y="3751"/>
                  <a:pt x="11126" y="3608"/>
                </a:cubicBezTo>
                <a:cubicBezTo>
                  <a:pt x="11084" y="3540"/>
                  <a:pt x="11052" y="3510"/>
                  <a:pt x="11012" y="3510"/>
                </a:cubicBezTo>
                <a:cubicBezTo>
                  <a:pt x="10979" y="3510"/>
                  <a:pt x="10942" y="3529"/>
                  <a:pt x="10890" y="3562"/>
                </a:cubicBezTo>
                <a:cubicBezTo>
                  <a:pt x="10793" y="3625"/>
                  <a:pt x="10694" y="3680"/>
                  <a:pt x="10591" y="3742"/>
                </a:cubicBezTo>
                <a:cubicBezTo>
                  <a:pt x="10500" y="3388"/>
                  <a:pt x="10328" y="3068"/>
                  <a:pt x="10119" y="2764"/>
                </a:cubicBezTo>
                <a:cubicBezTo>
                  <a:pt x="10067" y="2688"/>
                  <a:pt x="10049" y="2589"/>
                  <a:pt x="9996" y="2514"/>
                </a:cubicBezTo>
                <a:cubicBezTo>
                  <a:pt x="9944" y="2438"/>
                  <a:pt x="9912" y="2403"/>
                  <a:pt x="9874" y="2403"/>
                </a:cubicBezTo>
                <a:cubicBezTo>
                  <a:pt x="9840" y="2403"/>
                  <a:pt x="9801" y="2431"/>
                  <a:pt x="9738" y="2484"/>
                </a:cubicBezTo>
                <a:cubicBezTo>
                  <a:pt x="9678" y="2293"/>
                  <a:pt x="9620" y="2107"/>
                  <a:pt x="9563" y="1921"/>
                </a:cubicBezTo>
                <a:cubicBezTo>
                  <a:pt x="9549" y="1876"/>
                  <a:pt x="9541" y="1829"/>
                  <a:pt x="9529" y="1784"/>
                </a:cubicBezTo>
                <a:cubicBezTo>
                  <a:pt x="9516" y="1730"/>
                  <a:pt x="9497" y="1685"/>
                  <a:pt x="9457" y="1685"/>
                </a:cubicBezTo>
                <a:cubicBezTo>
                  <a:pt x="9443" y="1685"/>
                  <a:pt x="9426" y="1691"/>
                  <a:pt x="9406" y="1704"/>
                </a:cubicBezTo>
                <a:cubicBezTo>
                  <a:pt x="9375" y="1603"/>
                  <a:pt x="9356" y="1504"/>
                  <a:pt x="9315" y="1414"/>
                </a:cubicBezTo>
                <a:cubicBezTo>
                  <a:pt x="9194" y="1149"/>
                  <a:pt x="9069" y="884"/>
                  <a:pt x="8935" y="626"/>
                </a:cubicBezTo>
                <a:cubicBezTo>
                  <a:pt x="8900" y="559"/>
                  <a:pt x="8823" y="516"/>
                  <a:pt x="8766" y="461"/>
                </a:cubicBezTo>
                <a:cubicBezTo>
                  <a:pt x="8724" y="533"/>
                  <a:pt x="8652" y="603"/>
                  <a:pt x="8647" y="676"/>
                </a:cubicBezTo>
                <a:cubicBezTo>
                  <a:pt x="8628" y="948"/>
                  <a:pt x="8632" y="1218"/>
                  <a:pt x="8629" y="1490"/>
                </a:cubicBezTo>
                <a:cubicBezTo>
                  <a:pt x="8629" y="1520"/>
                  <a:pt x="8641" y="1551"/>
                  <a:pt x="8649" y="1598"/>
                </a:cubicBezTo>
                <a:cubicBezTo>
                  <a:pt x="8622" y="1586"/>
                  <a:pt x="8601" y="1580"/>
                  <a:pt x="8584" y="1580"/>
                </a:cubicBezTo>
                <a:cubicBezTo>
                  <a:pt x="8529" y="1580"/>
                  <a:pt x="8528" y="1640"/>
                  <a:pt x="8520" y="1696"/>
                </a:cubicBezTo>
                <a:cubicBezTo>
                  <a:pt x="8476" y="2011"/>
                  <a:pt x="8431" y="2326"/>
                  <a:pt x="8386" y="2652"/>
                </a:cubicBezTo>
                <a:cubicBezTo>
                  <a:pt x="8350" y="2626"/>
                  <a:pt x="8319" y="2615"/>
                  <a:pt x="8292" y="2615"/>
                </a:cubicBezTo>
                <a:cubicBezTo>
                  <a:pt x="8237" y="2615"/>
                  <a:pt x="8201" y="2662"/>
                  <a:pt x="8179" y="2725"/>
                </a:cubicBezTo>
                <a:cubicBezTo>
                  <a:pt x="8130" y="2869"/>
                  <a:pt x="8088" y="3016"/>
                  <a:pt x="8057" y="3163"/>
                </a:cubicBezTo>
                <a:cubicBezTo>
                  <a:pt x="8024" y="3322"/>
                  <a:pt x="8000" y="3485"/>
                  <a:pt x="7983" y="3646"/>
                </a:cubicBezTo>
                <a:cubicBezTo>
                  <a:pt x="7968" y="3780"/>
                  <a:pt x="7968" y="3916"/>
                  <a:pt x="7960" y="4058"/>
                </a:cubicBezTo>
                <a:cubicBezTo>
                  <a:pt x="7898" y="4012"/>
                  <a:pt x="7818" y="3968"/>
                  <a:pt x="7757" y="3904"/>
                </a:cubicBezTo>
                <a:cubicBezTo>
                  <a:pt x="7729" y="3874"/>
                  <a:pt x="7703" y="3862"/>
                  <a:pt x="7681" y="3862"/>
                </a:cubicBezTo>
                <a:cubicBezTo>
                  <a:pt x="7647" y="3862"/>
                  <a:pt x="7620" y="3889"/>
                  <a:pt x="7598" y="3923"/>
                </a:cubicBezTo>
                <a:cubicBezTo>
                  <a:pt x="7545" y="4005"/>
                  <a:pt x="7491" y="4089"/>
                  <a:pt x="7466" y="4180"/>
                </a:cubicBezTo>
                <a:cubicBezTo>
                  <a:pt x="7394" y="4444"/>
                  <a:pt x="7335" y="4709"/>
                  <a:pt x="7278" y="4976"/>
                </a:cubicBezTo>
                <a:cubicBezTo>
                  <a:pt x="7264" y="5038"/>
                  <a:pt x="7280" y="5104"/>
                  <a:pt x="7281" y="5171"/>
                </a:cubicBezTo>
                <a:cubicBezTo>
                  <a:pt x="7223" y="5142"/>
                  <a:pt x="7156" y="5110"/>
                  <a:pt x="7089" y="5077"/>
                </a:cubicBezTo>
                <a:cubicBezTo>
                  <a:pt x="7058" y="5062"/>
                  <a:pt x="7030" y="5054"/>
                  <a:pt x="7006" y="5054"/>
                </a:cubicBezTo>
                <a:cubicBezTo>
                  <a:pt x="6956" y="5054"/>
                  <a:pt x="6923" y="5088"/>
                  <a:pt x="6914" y="5159"/>
                </a:cubicBezTo>
                <a:cubicBezTo>
                  <a:pt x="6894" y="5310"/>
                  <a:pt x="6897" y="5462"/>
                  <a:pt x="6884" y="5614"/>
                </a:cubicBezTo>
                <a:cubicBezTo>
                  <a:pt x="6872" y="5737"/>
                  <a:pt x="6844" y="5858"/>
                  <a:pt x="6838" y="5980"/>
                </a:cubicBezTo>
                <a:cubicBezTo>
                  <a:pt x="6832" y="6139"/>
                  <a:pt x="6775" y="6286"/>
                  <a:pt x="6746" y="6439"/>
                </a:cubicBezTo>
                <a:cubicBezTo>
                  <a:pt x="6739" y="6480"/>
                  <a:pt x="6756" y="6526"/>
                  <a:pt x="6744" y="6563"/>
                </a:cubicBezTo>
                <a:cubicBezTo>
                  <a:pt x="6735" y="6591"/>
                  <a:pt x="6693" y="6608"/>
                  <a:pt x="6668" y="6629"/>
                </a:cubicBezTo>
                <a:cubicBezTo>
                  <a:pt x="6634" y="6581"/>
                  <a:pt x="6592" y="6562"/>
                  <a:pt x="6544" y="6562"/>
                </a:cubicBezTo>
                <a:cubicBezTo>
                  <a:pt x="6519" y="6562"/>
                  <a:pt x="6493" y="6567"/>
                  <a:pt x="6466" y="6576"/>
                </a:cubicBezTo>
                <a:cubicBezTo>
                  <a:pt x="6466" y="6576"/>
                  <a:pt x="6465" y="6576"/>
                  <a:pt x="6465" y="6576"/>
                </a:cubicBezTo>
                <a:cubicBezTo>
                  <a:pt x="6457" y="6576"/>
                  <a:pt x="6446" y="6562"/>
                  <a:pt x="6436" y="6557"/>
                </a:cubicBezTo>
                <a:cubicBezTo>
                  <a:pt x="6401" y="6541"/>
                  <a:pt x="6368" y="6527"/>
                  <a:pt x="6326" y="6527"/>
                </a:cubicBezTo>
                <a:cubicBezTo>
                  <a:pt x="6325" y="6527"/>
                  <a:pt x="6323" y="6527"/>
                  <a:pt x="6322" y="6527"/>
                </a:cubicBezTo>
                <a:cubicBezTo>
                  <a:pt x="6288" y="6506"/>
                  <a:pt x="6259" y="6475"/>
                  <a:pt x="6223" y="6463"/>
                </a:cubicBezTo>
                <a:cubicBezTo>
                  <a:pt x="6081" y="6413"/>
                  <a:pt x="5940" y="6363"/>
                  <a:pt x="5794" y="6329"/>
                </a:cubicBezTo>
                <a:cubicBezTo>
                  <a:pt x="5738" y="6315"/>
                  <a:pt x="5699" y="6306"/>
                  <a:pt x="5670" y="6306"/>
                </a:cubicBezTo>
                <a:cubicBezTo>
                  <a:pt x="5606" y="6306"/>
                  <a:pt x="5593" y="6349"/>
                  <a:pt x="5571" y="6479"/>
                </a:cubicBezTo>
                <a:cubicBezTo>
                  <a:pt x="5535" y="6684"/>
                  <a:pt x="5518" y="6891"/>
                  <a:pt x="5493" y="7104"/>
                </a:cubicBezTo>
                <a:cubicBezTo>
                  <a:pt x="5350" y="7124"/>
                  <a:pt x="5344" y="7129"/>
                  <a:pt x="5386" y="7299"/>
                </a:cubicBezTo>
                <a:cubicBezTo>
                  <a:pt x="5407" y="7395"/>
                  <a:pt x="5434" y="7488"/>
                  <a:pt x="5468" y="7580"/>
                </a:cubicBezTo>
                <a:cubicBezTo>
                  <a:pt x="5500" y="7664"/>
                  <a:pt x="5542" y="7746"/>
                  <a:pt x="5581" y="7831"/>
                </a:cubicBezTo>
                <a:cubicBezTo>
                  <a:pt x="5468" y="7792"/>
                  <a:pt x="5355" y="7755"/>
                  <a:pt x="5231" y="7715"/>
                </a:cubicBezTo>
                <a:cubicBezTo>
                  <a:pt x="5223" y="7743"/>
                  <a:pt x="5217" y="7769"/>
                  <a:pt x="5210" y="7797"/>
                </a:cubicBezTo>
                <a:cubicBezTo>
                  <a:pt x="5194" y="7785"/>
                  <a:pt x="5179" y="7774"/>
                  <a:pt x="5133" y="7738"/>
                </a:cubicBezTo>
                <a:lnTo>
                  <a:pt x="5133" y="7738"/>
                </a:lnTo>
                <a:cubicBezTo>
                  <a:pt x="5134" y="7865"/>
                  <a:pt x="5113" y="7973"/>
                  <a:pt x="5139" y="8069"/>
                </a:cubicBezTo>
                <a:cubicBezTo>
                  <a:pt x="5249" y="8480"/>
                  <a:pt x="5357" y="8892"/>
                  <a:pt x="5495" y="9293"/>
                </a:cubicBezTo>
                <a:cubicBezTo>
                  <a:pt x="5596" y="9586"/>
                  <a:pt x="5740" y="9864"/>
                  <a:pt x="5864" y="10149"/>
                </a:cubicBezTo>
                <a:cubicBezTo>
                  <a:pt x="5885" y="10197"/>
                  <a:pt x="5904" y="10245"/>
                  <a:pt x="5931" y="10308"/>
                </a:cubicBezTo>
                <a:cubicBezTo>
                  <a:pt x="5765" y="10206"/>
                  <a:pt x="5621" y="10117"/>
                  <a:pt x="5470" y="10025"/>
                </a:cubicBezTo>
                <a:lnTo>
                  <a:pt x="5447" y="10059"/>
                </a:lnTo>
                <a:cubicBezTo>
                  <a:pt x="5352" y="10039"/>
                  <a:pt x="5268" y="10020"/>
                  <a:pt x="5179" y="10000"/>
                </a:cubicBezTo>
                <a:lnTo>
                  <a:pt x="5179" y="10000"/>
                </a:lnTo>
                <a:cubicBezTo>
                  <a:pt x="5181" y="10034"/>
                  <a:pt x="5182" y="10066"/>
                  <a:pt x="5182" y="10072"/>
                </a:cubicBezTo>
                <a:cubicBezTo>
                  <a:pt x="4970" y="10018"/>
                  <a:pt x="4757" y="9968"/>
                  <a:pt x="4546" y="9911"/>
                </a:cubicBezTo>
                <a:cubicBezTo>
                  <a:pt x="4528" y="9906"/>
                  <a:pt x="4512" y="9904"/>
                  <a:pt x="4498" y="9904"/>
                </a:cubicBezTo>
                <a:cubicBezTo>
                  <a:pt x="4442" y="9904"/>
                  <a:pt x="4419" y="9943"/>
                  <a:pt x="4402" y="10010"/>
                </a:cubicBezTo>
                <a:cubicBezTo>
                  <a:pt x="4354" y="10197"/>
                  <a:pt x="4403" y="10374"/>
                  <a:pt x="4435" y="10554"/>
                </a:cubicBezTo>
                <a:cubicBezTo>
                  <a:pt x="4449" y="10632"/>
                  <a:pt x="4489" y="10710"/>
                  <a:pt x="4417" y="10784"/>
                </a:cubicBezTo>
                <a:cubicBezTo>
                  <a:pt x="4403" y="10797"/>
                  <a:pt x="4405" y="10836"/>
                  <a:pt x="4409" y="10862"/>
                </a:cubicBezTo>
                <a:cubicBezTo>
                  <a:pt x="4439" y="11077"/>
                  <a:pt x="4515" y="11274"/>
                  <a:pt x="4644" y="11461"/>
                </a:cubicBezTo>
                <a:cubicBezTo>
                  <a:pt x="4661" y="11437"/>
                  <a:pt x="4673" y="11420"/>
                  <a:pt x="4693" y="11392"/>
                </a:cubicBezTo>
                <a:cubicBezTo>
                  <a:pt x="4697" y="11443"/>
                  <a:pt x="4700" y="11485"/>
                  <a:pt x="4704" y="11531"/>
                </a:cubicBezTo>
                <a:cubicBezTo>
                  <a:pt x="4631" y="11543"/>
                  <a:pt x="4559" y="11553"/>
                  <a:pt x="4489" y="11568"/>
                </a:cubicBezTo>
                <a:cubicBezTo>
                  <a:pt x="4367" y="11592"/>
                  <a:pt x="4348" y="11620"/>
                  <a:pt x="4414" y="11728"/>
                </a:cubicBezTo>
                <a:cubicBezTo>
                  <a:pt x="4476" y="11828"/>
                  <a:pt x="4551" y="11918"/>
                  <a:pt x="4625" y="12008"/>
                </a:cubicBezTo>
                <a:cubicBezTo>
                  <a:pt x="4851" y="12277"/>
                  <a:pt x="5077" y="12543"/>
                  <a:pt x="5315" y="12824"/>
                </a:cubicBezTo>
                <a:cubicBezTo>
                  <a:pt x="5215" y="12864"/>
                  <a:pt x="5135" y="12903"/>
                  <a:pt x="5051" y="12929"/>
                </a:cubicBezTo>
                <a:cubicBezTo>
                  <a:pt x="4960" y="12957"/>
                  <a:pt x="4950" y="13007"/>
                  <a:pt x="4999" y="13076"/>
                </a:cubicBezTo>
                <a:cubicBezTo>
                  <a:pt x="5052" y="13156"/>
                  <a:pt x="5103" y="13245"/>
                  <a:pt x="5174" y="13310"/>
                </a:cubicBezTo>
                <a:cubicBezTo>
                  <a:pt x="5405" y="13523"/>
                  <a:pt x="5655" y="13707"/>
                  <a:pt x="5930" y="13867"/>
                </a:cubicBezTo>
                <a:cubicBezTo>
                  <a:pt x="6211" y="14032"/>
                  <a:pt x="6475" y="14229"/>
                  <a:pt x="6743" y="14416"/>
                </a:cubicBezTo>
                <a:cubicBezTo>
                  <a:pt x="6998" y="14594"/>
                  <a:pt x="7250" y="14778"/>
                  <a:pt x="7504" y="14959"/>
                </a:cubicBezTo>
                <a:cubicBezTo>
                  <a:pt x="7530" y="14978"/>
                  <a:pt x="7552" y="14997"/>
                  <a:pt x="7571" y="15038"/>
                </a:cubicBezTo>
                <a:cubicBezTo>
                  <a:pt x="6736" y="14871"/>
                  <a:pt x="5905" y="14691"/>
                  <a:pt x="5068" y="14539"/>
                </a:cubicBezTo>
                <a:cubicBezTo>
                  <a:pt x="4235" y="14388"/>
                  <a:pt x="3400" y="14259"/>
                  <a:pt x="2563" y="14138"/>
                </a:cubicBezTo>
                <a:cubicBezTo>
                  <a:pt x="1722" y="14016"/>
                  <a:pt x="871" y="13953"/>
                  <a:pt x="32" y="13867"/>
                </a:cubicBezTo>
                <a:cubicBezTo>
                  <a:pt x="20" y="14045"/>
                  <a:pt x="10" y="14195"/>
                  <a:pt x="2" y="14345"/>
                </a:cubicBezTo>
                <a:cubicBezTo>
                  <a:pt x="0" y="14369"/>
                  <a:pt x="11" y="14409"/>
                  <a:pt x="27" y="14418"/>
                </a:cubicBezTo>
                <a:cubicBezTo>
                  <a:pt x="148" y="14478"/>
                  <a:pt x="266" y="14562"/>
                  <a:pt x="391" y="14578"/>
                </a:cubicBezTo>
                <a:cubicBezTo>
                  <a:pt x="778" y="14630"/>
                  <a:pt x="1169" y="14644"/>
                  <a:pt x="1557" y="14694"/>
                </a:cubicBezTo>
                <a:cubicBezTo>
                  <a:pt x="2464" y="14807"/>
                  <a:pt x="3370" y="14925"/>
                  <a:pt x="4274" y="15056"/>
                </a:cubicBezTo>
                <a:cubicBezTo>
                  <a:pt x="4932" y="15151"/>
                  <a:pt x="5585" y="15270"/>
                  <a:pt x="6240" y="15379"/>
                </a:cubicBezTo>
                <a:cubicBezTo>
                  <a:pt x="6291" y="15388"/>
                  <a:pt x="6339" y="15407"/>
                  <a:pt x="6386" y="15445"/>
                </a:cubicBezTo>
                <a:cubicBezTo>
                  <a:pt x="6282" y="15436"/>
                  <a:pt x="6177" y="15416"/>
                  <a:pt x="6075" y="15416"/>
                </a:cubicBezTo>
                <a:cubicBezTo>
                  <a:pt x="6053" y="15416"/>
                  <a:pt x="6031" y="15417"/>
                  <a:pt x="6009" y="15419"/>
                </a:cubicBezTo>
                <a:cubicBezTo>
                  <a:pt x="5796" y="15440"/>
                  <a:pt x="5583" y="15481"/>
                  <a:pt x="5372" y="15519"/>
                </a:cubicBezTo>
                <a:cubicBezTo>
                  <a:pt x="5350" y="15524"/>
                  <a:pt x="5331" y="15563"/>
                  <a:pt x="5320" y="15575"/>
                </a:cubicBezTo>
                <a:cubicBezTo>
                  <a:pt x="5268" y="15590"/>
                  <a:pt x="5221" y="15599"/>
                  <a:pt x="5177" y="15614"/>
                </a:cubicBezTo>
                <a:cubicBezTo>
                  <a:pt x="5025" y="15667"/>
                  <a:pt x="5027" y="15666"/>
                  <a:pt x="5118" y="15796"/>
                </a:cubicBezTo>
                <a:cubicBezTo>
                  <a:pt x="5194" y="15904"/>
                  <a:pt x="5263" y="16018"/>
                  <a:pt x="5331" y="16125"/>
                </a:cubicBezTo>
                <a:cubicBezTo>
                  <a:pt x="5299" y="16118"/>
                  <a:pt x="5268" y="16115"/>
                  <a:pt x="5237" y="16115"/>
                </a:cubicBezTo>
                <a:cubicBezTo>
                  <a:pt x="5037" y="16115"/>
                  <a:pt x="4865" y="16247"/>
                  <a:pt x="4682" y="16340"/>
                </a:cubicBezTo>
                <a:cubicBezTo>
                  <a:pt x="4531" y="16417"/>
                  <a:pt x="4384" y="16506"/>
                  <a:pt x="4237" y="16594"/>
                </a:cubicBezTo>
                <a:cubicBezTo>
                  <a:pt x="4034" y="16716"/>
                  <a:pt x="4030" y="16784"/>
                  <a:pt x="4215" y="16959"/>
                </a:cubicBezTo>
                <a:cubicBezTo>
                  <a:pt x="4053" y="17088"/>
                  <a:pt x="3883" y="17206"/>
                  <a:pt x="3733" y="17344"/>
                </a:cubicBezTo>
                <a:cubicBezTo>
                  <a:pt x="3590" y="17475"/>
                  <a:pt x="3468" y="17627"/>
                  <a:pt x="3334" y="17767"/>
                </a:cubicBezTo>
                <a:cubicBezTo>
                  <a:pt x="3276" y="17829"/>
                  <a:pt x="3299" y="17876"/>
                  <a:pt x="3361" y="17906"/>
                </a:cubicBezTo>
                <a:cubicBezTo>
                  <a:pt x="3469" y="17957"/>
                  <a:pt x="3579" y="18009"/>
                  <a:pt x="3693" y="18044"/>
                </a:cubicBezTo>
                <a:cubicBezTo>
                  <a:pt x="3890" y="18105"/>
                  <a:pt x="4096" y="18138"/>
                  <a:pt x="4289" y="18213"/>
                </a:cubicBezTo>
                <a:cubicBezTo>
                  <a:pt x="4420" y="18265"/>
                  <a:pt x="4526" y="18374"/>
                  <a:pt x="4677" y="18387"/>
                </a:cubicBezTo>
                <a:cubicBezTo>
                  <a:pt x="4784" y="18396"/>
                  <a:pt x="4892" y="18415"/>
                  <a:pt x="5006" y="18432"/>
                </a:cubicBezTo>
                <a:cubicBezTo>
                  <a:pt x="4754" y="18806"/>
                  <a:pt x="4523" y="19197"/>
                  <a:pt x="4120" y="19490"/>
                </a:cubicBezTo>
                <a:cubicBezTo>
                  <a:pt x="4212" y="19504"/>
                  <a:pt x="4261" y="19510"/>
                  <a:pt x="4332" y="19520"/>
                </a:cubicBezTo>
                <a:cubicBezTo>
                  <a:pt x="4290" y="19550"/>
                  <a:pt x="4268" y="19576"/>
                  <a:pt x="4243" y="19582"/>
                </a:cubicBezTo>
                <a:cubicBezTo>
                  <a:pt x="4188" y="19594"/>
                  <a:pt x="4142" y="19602"/>
                  <a:pt x="4153" y="19680"/>
                </a:cubicBezTo>
                <a:cubicBezTo>
                  <a:pt x="4157" y="19701"/>
                  <a:pt x="4116" y="19735"/>
                  <a:pt x="4089" y="19752"/>
                </a:cubicBezTo>
                <a:cubicBezTo>
                  <a:pt x="3926" y="19849"/>
                  <a:pt x="3829" y="20005"/>
                  <a:pt x="3757" y="20168"/>
                </a:cubicBezTo>
                <a:cubicBezTo>
                  <a:pt x="3704" y="20288"/>
                  <a:pt x="3632" y="20395"/>
                  <a:pt x="3579" y="20512"/>
                </a:cubicBezTo>
                <a:cubicBezTo>
                  <a:pt x="3531" y="20615"/>
                  <a:pt x="3548" y="20647"/>
                  <a:pt x="3659" y="20672"/>
                </a:cubicBezTo>
                <a:cubicBezTo>
                  <a:pt x="3695" y="20680"/>
                  <a:pt x="3731" y="20693"/>
                  <a:pt x="3796" y="20713"/>
                </a:cubicBezTo>
                <a:cubicBezTo>
                  <a:pt x="3739" y="20807"/>
                  <a:pt x="3697" y="20895"/>
                  <a:pt x="3639" y="20971"/>
                </a:cubicBezTo>
                <a:cubicBezTo>
                  <a:pt x="3525" y="21120"/>
                  <a:pt x="3401" y="21260"/>
                  <a:pt x="3288" y="21409"/>
                </a:cubicBezTo>
                <a:cubicBezTo>
                  <a:pt x="3234" y="21481"/>
                  <a:pt x="3214" y="21556"/>
                  <a:pt x="3325" y="21608"/>
                </a:cubicBezTo>
                <a:cubicBezTo>
                  <a:pt x="3400" y="21641"/>
                  <a:pt x="3409" y="21697"/>
                  <a:pt x="3364" y="21769"/>
                </a:cubicBezTo>
                <a:cubicBezTo>
                  <a:pt x="3268" y="21924"/>
                  <a:pt x="3190" y="22083"/>
                  <a:pt x="3181" y="22269"/>
                </a:cubicBezTo>
                <a:cubicBezTo>
                  <a:pt x="3175" y="22401"/>
                  <a:pt x="3194" y="22458"/>
                  <a:pt x="3327" y="22478"/>
                </a:cubicBezTo>
                <a:cubicBezTo>
                  <a:pt x="3566" y="22515"/>
                  <a:pt x="3806" y="22537"/>
                  <a:pt x="4047" y="22555"/>
                </a:cubicBezTo>
                <a:cubicBezTo>
                  <a:pt x="4141" y="22561"/>
                  <a:pt x="4186" y="22566"/>
                  <a:pt x="4143" y="22681"/>
                </a:cubicBezTo>
                <a:cubicBezTo>
                  <a:pt x="4105" y="22787"/>
                  <a:pt x="4091" y="22904"/>
                  <a:pt x="4080" y="23018"/>
                </a:cubicBezTo>
                <a:cubicBezTo>
                  <a:pt x="4059" y="23214"/>
                  <a:pt x="3944" y="23362"/>
                  <a:pt x="3857" y="23527"/>
                </a:cubicBezTo>
                <a:cubicBezTo>
                  <a:pt x="3788" y="23656"/>
                  <a:pt x="3725" y="23791"/>
                  <a:pt x="3683" y="23930"/>
                </a:cubicBezTo>
                <a:cubicBezTo>
                  <a:pt x="3639" y="24077"/>
                  <a:pt x="3695" y="24147"/>
                  <a:pt x="3837" y="24147"/>
                </a:cubicBezTo>
                <a:cubicBezTo>
                  <a:pt x="3847" y="24147"/>
                  <a:pt x="3858" y="24147"/>
                  <a:pt x="3870" y="24146"/>
                </a:cubicBezTo>
                <a:cubicBezTo>
                  <a:pt x="3916" y="24144"/>
                  <a:pt x="3963" y="24141"/>
                  <a:pt x="4037" y="24137"/>
                </a:cubicBezTo>
                <a:lnTo>
                  <a:pt x="4037" y="24137"/>
                </a:lnTo>
                <a:cubicBezTo>
                  <a:pt x="3986" y="24267"/>
                  <a:pt x="3946" y="24382"/>
                  <a:pt x="3898" y="24494"/>
                </a:cubicBezTo>
                <a:cubicBezTo>
                  <a:pt x="3854" y="24594"/>
                  <a:pt x="3798" y="24687"/>
                  <a:pt x="3752" y="24787"/>
                </a:cubicBezTo>
                <a:cubicBezTo>
                  <a:pt x="3672" y="24960"/>
                  <a:pt x="3688" y="25013"/>
                  <a:pt x="3870" y="25129"/>
                </a:cubicBezTo>
                <a:cubicBezTo>
                  <a:pt x="3822" y="25339"/>
                  <a:pt x="3772" y="25562"/>
                  <a:pt x="3720" y="25783"/>
                </a:cubicBezTo>
                <a:cubicBezTo>
                  <a:pt x="3702" y="25859"/>
                  <a:pt x="3809" y="25978"/>
                  <a:pt x="3894" y="25978"/>
                </a:cubicBezTo>
                <a:cubicBezTo>
                  <a:pt x="3899" y="25978"/>
                  <a:pt x="3905" y="25977"/>
                  <a:pt x="3910" y="25976"/>
                </a:cubicBezTo>
                <a:cubicBezTo>
                  <a:pt x="3996" y="25960"/>
                  <a:pt x="4079" y="25940"/>
                  <a:pt x="4162" y="25924"/>
                </a:cubicBezTo>
                <a:cubicBezTo>
                  <a:pt x="4164" y="25923"/>
                  <a:pt x="4167" y="25923"/>
                  <a:pt x="4169" y="25923"/>
                </a:cubicBezTo>
                <a:cubicBezTo>
                  <a:pt x="4182" y="25923"/>
                  <a:pt x="4196" y="25930"/>
                  <a:pt x="4218" y="25934"/>
                </a:cubicBezTo>
                <a:cubicBezTo>
                  <a:pt x="4214" y="25973"/>
                  <a:pt x="4217" y="26013"/>
                  <a:pt x="4208" y="26049"/>
                </a:cubicBezTo>
                <a:cubicBezTo>
                  <a:pt x="4160" y="26250"/>
                  <a:pt x="4109" y="26451"/>
                  <a:pt x="4059" y="26651"/>
                </a:cubicBezTo>
                <a:cubicBezTo>
                  <a:pt x="4053" y="26682"/>
                  <a:pt x="4047" y="26713"/>
                  <a:pt x="4043" y="26744"/>
                </a:cubicBezTo>
                <a:cubicBezTo>
                  <a:pt x="4029" y="26883"/>
                  <a:pt x="4057" y="26913"/>
                  <a:pt x="4237" y="26956"/>
                </a:cubicBezTo>
                <a:cubicBezTo>
                  <a:pt x="4220" y="27071"/>
                  <a:pt x="4208" y="27185"/>
                  <a:pt x="4188" y="27300"/>
                </a:cubicBezTo>
                <a:cubicBezTo>
                  <a:pt x="4167" y="27419"/>
                  <a:pt x="4137" y="27536"/>
                  <a:pt x="4121" y="27655"/>
                </a:cubicBezTo>
                <a:cubicBezTo>
                  <a:pt x="4095" y="27846"/>
                  <a:pt x="4162" y="27920"/>
                  <a:pt x="4369" y="27921"/>
                </a:cubicBezTo>
                <a:cubicBezTo>
                  <a:pt x="4369" y="27961"/>
                  <a:pt x="4372" y="28002"/>
                  <a:pt x="4368" y="28041"/>
                </a:cubicBezTo>
                <a:cubicBezTo>
                  <a:pt x="4351" y="28208"/>
                  <a:pt x="4332" y="28374"/>
                  <a:pt x="4311" y="28539"/>
                </a:cubicBezTo>
                <a:cubicBezTo>
                  <a:pt x="4300" y="28640"/>
                  <a:pt x="4286" y="28740"/>
                  <a:pt x="4268" y="28839"/>
                </a:cubicBezTo>
                <a:cubicBezTo>
                  <a:pt x="4253" y="28926"/>
                  <a:pt x="4213" y="29012"/>
                  <a:pt x="4295" y="29091"/>
                </a:cubicBezTo>
                <a:cubicBezTo>
                  <a:pt x="4311" y="29108"/>
                  <a:pt x="4299" y="29158"/>
                  <a:pt x="4294" y="29192"/>
                </a:cubicBezTo>
                <a:cubicBezTo>
                  <a:pt x="4228" y="29595"/>
                  <a:pt x="4271" y="29991"/>
                  <a:pt x="4377" y="30384"/>
                </a:cubicBezTo>
                <a:cubicBezTo>
                  <a:pt x="4385" y="30410"/>
                  <a:pt x="4394" y="30437"/>
                  <a:pt x="4407" y="30459"/>
                </a:cubicBezTo>
                <a:cubicBezTo>
                  <a:pt x="4441" y="30519"/>
                  <a:pt x="4472" y="30550"/>
                  <a:pt x="4504" y="30550"/>
                </a:cubicBezTo>
                <a:cubicBezTo>
                  <a:pt x="4534" y="30550"/>
                  <a:pt x="4565" y="30524"/>
                  <a:pt x="4599" y="30469"/>
                </a:cubicBezTo>
                <a:cubicBezTo>
                  <a:pt x="4671" y="30355"/>
                  <a:pt x="4729" y="30232"/>
                  <a:pt x="4791" y="30111"/>
                </a:cubicBezTo>
                <a:cubicBezTo>
                  <a:pt x="4883" y="29933"/>
                  <a:pt x="4970" y="29756"/>
                  <a:pt x="5062" y="29578"/>
                </a:cubicBezTo>
                <a:cubicBezTo>
                  <a:pt x="5070" y="29560"/>
                  <a:pt x="5091" y="29531"/>
                  <a:pt x="5103" y="29531"/>
                </a:cubicBezTo>
                <a:cubicBezTo>
                  <a:pt x="5104" y="29531"/>
                  <a:pt x="5104" y="29531"/>
                  <a:pt x="5105" y="29531"/>
                </a:cubicBezTo>
                <a:cubicBezTo>
                  <a:pt x="5118" y="29534"/>
                  <a:pt x="5130" y="29535"/>
                  <a:pt x="5141" y="29535"/>
                </a:cubicBezTo>
                <a:cubicBezTo>
                  <a:pt x="5236" y="29535"/>
                  <a:pt x="5260" y="29448"/>
                  <a:pt x="5297" y="29381"/>
                </a:cubicBezTo>
                <a:cubicBezTo>
                  <a:pt x="5441" y="29120"/>
                  <a:pt x="5581" y="28856"/>
                  <a:pt x="5716" y="28605"/>
                </a:cubicBezTo>
                <a:cubicBezTo>
                  <a:pt x="5738" y="28603"/>
                  <a:pt x="5746" y="28602"/>
                  <a:pt x="5749" y="28602"/>
                </a:cubicBezTo>
                <a:cubicBezTo>
                  <a:pt x="5751" y="28602"/>
                  <a:pt x="5751" y="28602"/>
                  <a:pt x="5752" y="28602"/>
                </a:cubicBezTo>
                <a:cubicBezTo>
                  <a:pt x="5835" y="28653"/>
                  <a:pt x="5892" y="28681"/>
                  <a:pt x="5941" y="28681"/>
                </a:cubicBezTo>
                <a:cubicBezTo>
                  <a:pt x="6006" y="28681"/>
                  <a:pt x="6059" y="28635"/>
                  <a:pt x="6146" y="28535"/>
                </a:cubicBezTo>
                <a:cubicBezTo>
                  <a:pt x="6273" y="28389"/>
                  <a:pt x="6396" y="28237"/>
                  <a:pt x="6527" y="28093"/>
                </a:cubicBezTo>
                <a:cubicBezTo>
                  <a:pt x="6552" y="28064"/>
                  <a:pt x="6604" y="28059"/>
                  <a:pt x="6642" y="28039"/>
                </a:cubicBezTo>
                <a:cubicBezTo>
                  <a:pt x="6686" y="28018"/>
                  <a:pt x="6738" y="28002"/>
                  <a:pt x="6765" y="27967"/>
                </a:cubicBezTo>
                <a:cubicBezTo>
                  <a:pt x="6878" y="27832"/>
                  <a:pt x="6982" y="27692"/>
                  <a:pt x="7098" y="27545"/>
                </a:cubicBezTo>
                <a:cubicBezTo>
                  <a:pt x="7190" y="27629"/>
                  <a:pt x="7288" y="27715"/>
                  <a:pt x="7384" y="27803"/>
                </a:cubicBezTo>
                <a:cubicBezTo>
                  <a:pt x="7442" y="27854"/>
                  <a:pt x="7500" y="27907"/>
                  <a:pt x="7554" y="27963"/>
                </a:cubicBezTo>
                <a:cubicBezTo>
                  <a:pt x="7587" y="27998"/>
                  <a:pt x="7619" y="28014"/>
                  <a:pt x="7649" y="28014"/>
                </a:cubicBezTo>
                <a:cubicBezTo>
                  <a:pt x="7685" y="28014"/>
                  <a:pt x="7718" y="27991"/>
                  <a:pt x="7749" y="27951"/>
                </a:cubicBezTo>
                <a:cubicBezTo>
                  <a:pt x="7798" y="27885"/>
                  <a:pt x="7842" y="27815"/>
                  <a:pt x="7885" y="27746"/>
                </a:cubicBezTo>
                <a:cubicBezTo>
                  <a:pt x="8035" y="27496"/>
                  <a:pt x="8184" y="27246"/>
                  <a:pt x="8333" y="26995"/>
                </a:cubicBezTo>
                <a:cubicBezTo>
                  <a:pt x="8343" y="26978"/>
                  <a:pt x="8358" y="26965"/>
                  <a:pt x="8369" y="26953"/>
                </a:cubicBezTo>
                <a:cubicBezTo>
                  <a:pt x="8420" y="26975"/>
                  <a:pt x="8459" y="26988"/>
                  <a:pt x="8492" y="26988"/>
                </a:cubicBezTo>
                <a:cubicBezTo>
                  <a:pt x="8552" y="26988"/>
                  <a:pt x="8590" y="26947"/>
                  <a:pt x="8627" y="26850"/>
                </a:cubicBezTo>
                <a:cubicBezTo>
                  <a:pt x="8678" y="26716"/>
                  <a:pt x="8710" y="26574"/>
                  <a:pt x="8745" y="26434"/>
                </a:cubicBezTo>
                <a:cubicBezTo>
                  <a:pt x="8826" y="26106"/>
                  <a:pt x="9033" y="25840"/>
                  <a:pt x="9173" y="25541"/>
                </a:cubicBezTo>
                <a:cubicBezTo>
                  <a:pt x="9233" y="25417"/>
                  <a:pt x="9275" y="25284"/>
                  <a:pt x="9325" y="25153"/>
                </a:cubicBezTo>
                <a:cubicBezTo>
                  <a:pt x="9326" y="25153"/>
                  <a:pt x="9329" y="25153"/>
                  <a:pt x="9332" y="25153"/>
                </a:cubicBezTo>
                <a:cubicBezTo>
                  <a:pt x="9337" y="25153"/>
                  <a:pt x="9342" y="25153"/>
                  <a:pt x="9343" y="25155"/>
                </a:cubicBezTo>
                <a:cubicBezTo>
                  <a:pt x="9485" y="25420"/>
                  <a:pt x="9641" y="25677"/>
                  <a:pt x="9765" y="25950"/>
                </a:cubicBezTo>
                <a:cubicBezTo>
                  <a:pt x="9950" y="26361"/>
                  <a:pt x="10031" y="26802"/>
                  <a:pt x="10079" y="27249"/>
                </a:cubicBezTo>
                <a:cubicBezTo>
                  <a:pt x="10085" y="27295"/>
                  <a:pt x="10102" y="27341"/>
                  <a:pt x="10120" y="27383"/>
                </a:cubicBezTo>
                <a:cubicBezTo>
                  <a:pt x="10169" y="27497"/>
                  <a:pt x="10195" y="27545"/>
                  <a:pt x="10246" y="27545"/>
                </a:cubicBezTo>
                <a:cubicBezTo>
                  <a:pt x="10280" y="27545"/>
                  <a:pt x="10327" y="27523"/>
                  <a:pt x="10401" y="27484"/>
                </a:cubicBezTo>
                <a:cubicBezTo>
                  <a:pt x="10411" y="27479"/>
                  <a:pt x="10423" y="27479"/>
                  <a:pt x="10454" y="27470"/>
                </a:cubicBezTo>
                <a:cubicBezTo>
                  <a:pt x="10483" y="27592"/>
                  <a:pt x="10510" y="27711"/>
                  <a:pt x="10536" y="27830"/>
                </a:cubicBezTo>
                <a:cubicBezTo>
                  <a:pt x="10551" y="27892"/>
                  <a:pt x="10561" y="27954"/>
                  <a:pt x="10577" y="28014"/>
                </a:cubicBezTo>
                <a:cubicBezTo>
                  <a:pt x="10597" y="28085"/>
                  <a:pt x="10629" y="28142"/>
                  <a:pt x="10697" y="28142"/>
                </a:cubicBezTo>
                <a:cubicBezTo>
                  <a:pt x="10717" y="28142"/>
                  <a:pt x="10740" y="28137"/>
                  <a:pt x="10767" y="28127"/>
                </a:cubicBezTo>
                <a:cubicBezTo>
                  <a:pt x="10815" y="28277"/>
                  <a:pt x="10851" y="28426"/>
                  <a:pt x="10913" y="28563"/>
                </a:cubicBezTo>
                <a:cubicBezTo>
                  <a:pt x="10978" y="28708"/>
                  <a:pt x="11064" y="28844"/>
                  <a:pt x="11148" y="28978"/>
                </a:cubicBezTo>
                <a:cubicBezTo>
                  <a:pt x="11175" y="29020"/>
                  <a:pt x="11207" y="29042"/>
                  <a:pt x="11240" y="29042"/>
                </a:cubicBezTo>
                <a:cubicBezTo>
                  <a:pt x="11271" y="29042"/>
                  <a:pt x="11304" y="29023"/>
                  <a:pt x="11337" y="28983"/>
                </a:cubicBezTo>
                <a:cubicBezTo>
                  <a:pt x="11431" y="28866"/>
                  <a:pt x="11530" y="28751"/>
                  <a:pt x="11643" y="28618"/>
                </a:cubicBezTo>
                <a:cubicBezTo>
                  <a:pt x="11728" y="28743"/>
                  <a:pt x="11786" y="28858"/>
                  <a:pt x="11795" y="28991"/>
                </a:cubicBezTo>
                <a:cubicBezTo>
                  <a:pt x="11803" y="29142"/>
                  <a:pt x="11797" y="29295"/>
                  <a:pt x="11798" y="29446"/>
                </a:cubicBezTo>
                <a:cubicBezTo>
                  <a:pt x="11798" y="29482"/>
                  <a:pt x="11800" y="29517"/>
                  <a:pt x="11805" y="29552"/>
                </a:cubicBezTo>
                <a:cubicBezTo>
                  <a:pt x="11818" y="29654"/>
                  <a:pt x="11844" y="29699"/>
                  <a:pt x="11905" y="29699"/>
                </a:cubicBezTo>
                <a:cubicBezTo>
                  <a:pt x="11931" y="29699"/>
                  <a:pt x="11963" y="29691"/>
                  <a:pt x="12003" y="29675"/>
                </a:cubicBezTo>
                <a:cubicBezTo>
                  <a:pt x="12006" y="29674"/>
                  <a:pt x="12009" y="29674"/>
                  <a:pt x="12012" y="29674"/>
                </a:cubicBezTo>
                <a:cubicBezTo>
                  <a:pt x="12021" y="29674"/>
                  <a:pt x="12032" y="29676"/>
                  <a:pt x="12045" y="29677"/>
                </a:cubicBezTo>
                <a:cubicBezTo>
                  <a:pt x="12052" y="29782"/>
                  <a:pt x="12050" y="29887"/>
                  <a:pt x="12064" y="29990"/>
                </a:cubicBezTo>
                <a:cubicBezTo>
                  <a:pt x="12103" y="30271"/>
                  <a:pt x="12203" y="30524"/>
                  <a:pt x="12417" y="30722"/>
                </a:cubicBezTo>
                <a:cubicBezTo>
                  <a:pt x="12458" y="30761"/>
                  <a:pt x="12497" y="30784"/>
                  <a:pt x="12536" y="30784"/>
                </a:cubicBezTo>
                <a:cubicBezTo>
                  <a:pt x="12571" y="30784"/>
                  <a:pt x="12606" y="30765"/>
                  <a:pt x="12644" y="30724"/>
                </a:cubicBezTo>
                <a:cubicBezTo>
                  <a:pt x="12698" y="30664"/>
                  <a:pt x="12767" y="30617"/>
                  <a:pt x="12840" y="30554"/>
                </a:cubicBezTo>
                <a:cubicBezTo>
                  <a:pt x="12866" y="30636"/>
                  <a:pt x="12882" y="30706"/>
                  <a:pt x="12909" y="30773"/>
                </a:cubicBezTo>
                <a:cubicBezTo>
                  <a:pt x="12981" y="30957"/>
                  <a:pt x="13046" y="31147"/>
                  <a:pt x="13137" y="31321"/>
                </a:cubicBezTo>
                <a:cubicBezTo>
                  <a:pt x="13202" y="31445"/>
                  <a:pt x="13245" y="31505"/>
                  <a:pt x="13298" y="31505"/>
                </a:cubicBezTo>
                <a:cubicBezTo>
                  <a:pt x="13346" y="31505"/>
                  <a:pt x="13403" y="31455"/>
                  <a:pt x="13493" y="31359"/>
                </a:cubicBezTo>
                <a:cubicBezTo>
                  <a:pt x="13528" y="31419"/>
                  <a:pt x="13559" y="31476"/>
                  <a:pt x="13591" y="31532"/>
                </a:cubicBezTo>
                <a:cubicBezTo>
                  <a:pt x="13636" y="31611"/>
                  <a:pt x="13674" y="31692"/>
                  <a:pt x="13725" y="31765"/>
                </a:cubicBezTo>
                <a:cubicBezTo>
                  <a:pt x="13763" y="31822"/>
                  <a:pt x="13809" y="31869"/>
                  <a:pt x="13867" y="31869"/>
                </a:cubicBezTo>
                <a:cubicBezTo>
                  <a:pt x="13897" y="31869"/>
                  <a:pt x="13929" y="31857"/>
                  <a:pt x="13966" y="31827"/>
                </a:cubicBezTo>
                <a:cubicBezTo>
                  <a:pt x="14040" y="31898"/>
                  <a:pt x="14104" y="31970"/>
                  <a:pt x="14180" y="32030"/>
                </a:cubicBezTo>
                <a:cubicBezTo>
                  <a:pt x="14222" y="32064"/>
                  <a:pt x="14255" y="32080"/>
                  <a:pt x="14283" y="32080"/>
                </a:cubicBezTo>
                <a:cubicBezTo>
                  <a:pt x="14323" y="32080"/>
                  <a:pt x="14352" y="32047"/>
                  <a:pt x="14385" y="31980"/>
                </a:cubicBezTo>
                <a:cubicBezTo>
                  <a:pt x="14457" y="31833"/>
                  <a:pt x="14532" y="31688"/>
                  <a:pt x="14607" y="31543"/>
                </a:cubicBezTo>
                <a:cubicBezTo>
                  <a:pt x="14617" y="31524"/>
                  <a:pt x="14637" y="31501"/>
                  <a:pt x="14656" y="31498"/>
                </a:cubicBezTo>
                <a:cubicBezTo>
                  <a:pt x="14930" y="31455"/>
                  <a:pt x="15099" y="31245"/>
                  <a:pt x="15295" y="31084"/>
                </a:cubicBezTo>
                <a:cubicBezTo>
                  <a:pt x="15403" y="30993"/>
                  <a:pt x="15485" y="30873"/>
                  <a:pt x="15567" y="30778"/>
                </a:cubicBezTo>
                <a:cubicBezTo>
                  <a:pt x="15754" y="30993"/>
                  <a:pt x="15941" y="31212"/>
                  <a:pt x="16131" y="31426"/>
                </a:cubicBezTo>
                <a:cubicBezTo>
                  <a:pt x="16184" y="31487"/>
                  <a:pt x="16258" y="31528"/>
                  <a:pt x="16307" y="31590"/>
                </a:cubicBezTo>
                <a:cubicBezTo>
                  <a:pt x="16380" y="31680"/>
                  <a:pt x="16431" y="31789"/>
                  <a:pt x="16505" y="31877"/>
                </a:cubicBezTo>
                <a:cubicBezTo>
                  <a:pt x="16596" y="31987"/>
                  <a:pt x="16692" y="32097"/>
                  <a:pt x="16803" y="32185"/>
                </a:cubicBezTo>
                <a:cubicBezTo>
                  <a:pt x="16850" y="32221"/>
                  <a:pt x="16887" y="32238"/>
                  <a:pt x="16920" y="32238"/>
                </a:cubicBezTo>
                <a:cubicBezTo>
                  <a:pt x="16970" y="32238"/>
                  <a:pt x="17010" y="32199"/>
                  <a:pt x="17058" y="32125"/>
                </a:cubicBezTo>
                <a:cubicBezTo>
                  <a:pt x="17089" y="32077"/>
                  <a:pt x="17122" y="32030"/>
                  <a:pt x="17160" y="31976"/>
                </a:cubicBezTo>
                <a:cubicBezTo>
                  <a:pt x="17290" y="32095"/>
                  <a:pt x="17410" y="32210"/>
                  <a:pt x="17536" y="32319"/>
                </a:cubicBezTo>
                <a:cubicBezTo>
                  <a:pt x="17731" y="32491"/>
                  <a:pt x="17928" y="32661"/>
                  <a:pt x="18125" y="32831"/>
                </a:cubicBezTo>
                <a:cubicBezTo>
                  <a:pt x="18165" y="32865"/>
                  <a:pt x="18191" y="32884"/>
                  <a:pt x="18219" y="32884"/>
                </a:cubicBezTo>
                <a:cubicBezTo>
                  <a:pt x="18258" y="32884"/>
                  <a:pt x="18299" y="32845"/>
                  <a:pt x="18380" y="32758"/>
                </a:cubicBezTo>
                <a:cubicBezTo>
                  <a:pt x="18465" y="32804"/>
                  <a:pt x="18549" y="32861"/>
                  <a:pt x="18640" y="32900"/>
                </a:cubicBezTo>
                <a:cubicBezTo>
                  <a:pt x="18767" y="32952"/>
                  <a:pt x="18899" y="33000"/>
                  <a:pt x="19033" y="33035"/>
                </a:cubicBezTo>
                <a:cubicBezTo>
                  <a:pt x="19052" y="33039"/>
                  <a:pt x="19069" y="33042"/>
                  <a:pt x="19085" y="33042"/>
                </a:cubicBezTo>
                <a:cubicBezTo>
                  <a:pt x="19165" y="33042"/>
                  <a:pt x="19211" y="32982"/>
                  <a:pt x="19246" y="32891"/>
                </a:cubicBezTo>
                <a:cubicBezTo>
                  <a:pt x="19309" y="32730"/>
                  <a:pt x="19396" y="32578"/>
                  <a:pt x="19480" y="32424"/>
                </a:cubicBezTo>
                <a:cubicBezTo>
                  <a:pt x="19500" y="32389"/>
                  <a:pt x="19520" y="32374"/>
                  <a:pt x="19542" y="32374"/>
                </a:cubicBezTo>
                <a:cubicBezTo>
                  <a:pt x="19567" y="32374"/>
                  <a:pt x="19594" y="32392"/>
                  <a:pt x="19626" y="32419"/>
                </a:cubicBezTo>
                <a:cubicBezTo>
                  <a:pt x="19822" y="32584"/>
                  <a:pt x="20028" y="32740"/>
                  <a:pt x="20231" y="32897"/>
                </a:cubicBezTo>
                <a:cubicBezTo>
                  <a:pt x="20326" y="32972"/>
                  <a:pt x="20427" y="33040"/>
                  <a:pt x="20526" y="33109"/>
                </a:cubicBezTo>
                <a:cubicBezTo>
                  <a:pt x="20561" y="33133"/>
                  <a:pt x="20594" y="33154"/>
                  <a:pt x="20627" y="33154"/>
                </a:cubicBezTo>
                <a:cubicBezTo>
                  <a:pt x="20656" y="33154"/>
                  <a:pt x="20684" y="33137"/>
                  <a:pt x="20711" y="33091"/>
                </a:cubicBezTo>
                <a:cubicBezTo>
                  <a:pt x="20717" y="33081"/>
                  <a:pt x="20741" y="33076"/>
                  <a:pt x="20768" y="33076"/>
                </a:cubicBezTo>
                <a:cubicBezTo>
                  <a:pt x="20789" y="33076"/>
                  <a:pt x="20811" y="33079"/>
                  <a:pt x="20825" y="33086"/>
                </a:cubicBezTo>
                <a:cubicBezTo>
                  <a:pt x="20954" y="33152"/>
                  <a:pt x="21071" y="33239"/>
                  <a:pt x="21204" y="33294"/>
                </a:cubicBezTo>
                <a:cubicBezTo>
                  <a:pt x="21324" y="33345"/>
                  <a:pt x="21457" y="33373"/>
                  <a:pt x="21586" y="33395"/>
                </a:cubicBezTo>
                <a:cubicBezTo>
                  <a:pt x="21601" y="33397"/>
                  <a:pt x="21616" y="33398"/>
                  <a:pt x="21630" y="33398"/>
                </a:cubicBezTo>
                <a:cubicBezTo>
                  <a:pt x="21706" y="33398"/>
                  <a:pt x="21766" y="33358"/>
                  <a:pt x="21777" y="33258"/>
                </a:cubicBezTo>
                <a:cubicBezTo>
                  <a:pt x="21780" y="33232"/>
                  <a:pt x="21795" y="33209"/>
                  <a:pt x="21808" y="33174"/>
                </a:cubicBezTo>
                <a:cubicBezTo>
                  <a:pt x="21926" y="33240"/>
                  <a:pt x="22039" y="33299"/>
                  <a:pt x="22148" y="33364"/>
                </a:cubicBezTo>
                <a:cubicBezTo>
                  <a:pt x="22475" y="33555"/>
                  <a:pt x="22795" y="33756"/>
                  <a:pt x="23128" y="33937"/>
                </a:cubicBezTo>
                <a:cubicBezTo>
                  <a:pt x="23489" y="34135"/>
                  <a:pt x="23825" y="34369"/>
                  <a:pt x="24178" y="34579"/>
                </a:cubicBezTo>
                <a:cubicBezTo>
                  <a:pt x="24263" y="34629"/>
                  <a:pt x="24362" y="34662"/>
                  <a:pt x="24458" y="34687"/>
                </a:cubicBezTo>
                <a:cubicBezTo>
                  <a:pt x="24470" y="34690"/>
                  <a:pt x="24481" y="34691"/>
                  <a:pt x="24491" y="34691"/>
                </a:cubicBezTo>
                <a:cubicBezTo>
                  <a:pt x="24544" y="34691"/>
                  <a:pt x="24571" y="34652"/>
                  <a:pt x="24540" y="34585"/>
                </a:cubicBezTo>
                <a:cubicBezTo>
                  <a:pt x="24486" y="34466"/>
                  <a:pt x="24426" y="34348"/>
                  <a:pt x="24363" y="34234"/>
                </a:cubicBezTo>
                <a:cubicBezTo>
                  <a:pt x="24239" y="34009"/>
                  <a:pt x="24102" y="33791"/>
                  <a:pt x="23985" y="33563"/>
                </a:cubicBezTo>
                <a:cubicBezTo>
                  <a:pt x="23872" y="33342"/>
                  <a:pt x="23776" y="33113"/>
                  <a:pt x="23674" y="32885"/>
                </a:cubicBezTo>
                <a:cubicBezTo>
                  <a:pt x="23624" y="32773"/>
                  <a:pt x="23580" y="32659"/>
                  <a:pt x="23534" y="32545"/>
                </a:cubicBezTo>
                <a:cubicBezTo>
                  <a:pt x="23712" y="32476"/>
                  <a:pt x="23728" y="32463"/>
                  <a:pt x="23691" y="32298"/>
                </a:cubicBezTo>
                <a:cubicBezTo>
                  <a:pt x="23663" y="32174"/>
                  <a:pt x="23614" y="32052"/>
                  <a:pt x="23560" y="31938"/>
                </a:cubicBezTo>
                <a:cubicBezTo>
                  <a:pt x="23378" y="31557"/>
                  <a:pt x="23191" y="31179"/>
                  <a:pt x="23006" y="30802"/>
                </a:cubicBezTo>
                <a:cubicBezTo>
                  <a:pt x="23001" y="30793"/>
                  <a:pt x="23001" y="30780"/>
                  <a:pt x="22999" y="30767"/>
                </a:cubicBezTo>
                <a:cubicBezTo>
                  <a:pt x="23133" y="30747"/>
                  <a:pt x="23263" y="30731"/>
                  <a:pt x="23393" y="30711"/>
                </a:cubicBezTo>
                <a:cubicBezTo>
                  <a:pt x="23494" y="30696"/>
                  <a:pt x="23545" y="30626"/>
                  <a:pt x="23540" y="30508"/>
                </a:cubicBezTo>
                <a:cubicBezTo>
                  <a:pt x="23534" y="30343"/>
                  <a:pt x="23455" y="30209"/>
                  <a:pt x="23356" y="30086"/>
                </a:cubicBezTo>
                <a:cubicBezTo>
                  <a:pt x="23325" y="30046"/>
                  <a:pt x="23292" y="30006"/>
                  <a:pt x="23253" y="29960"/>
                </a:cubicBezTo>
                <a:cubicBezTo>
                  <a:pt x="23380" y="29901"/>
                  <a:pt x="23378" y="29810"/>
                  <a:pt x="23329" y="29712"/>
                </a:cubicBezTo>
                <a:cubicBezTo>
                  <a:pt x="23215" y="29484"/>
                  <a:pt x="23099" y="29257"/>
                  <a:pt x="22984" y="29031"/>
                </a:cubicBezTo>
                <a:cubicBezTo>
                  <a:pt x="23037" y="29007"/>
                  <a:pt x="23095" y="28972"/>
                  <a:pt x="23157" y="28956"/>
                </a:cubicBezTo>
                <a:cubicBezTo>
                  <a:pt x="23273" y="28925"/>
                  <a:pt x="23294" y="28841"/>
                  <a:pt x="23220" y="28738"/>
                </a:cubicBezTo>
                <a:cubicBezTo>
                  <a:pt x="23118" y="28596"/>
                  <a:pt x="23005" y="28461"/>
                  <a:pt x="22891" y="28329"/>
                </a:cubicBezTo>
                <a:cubicBezTo>
                  <a:pt x="22651" y="28056"/>
                  <a:pt x="22408" y="27786"/>
                  <a:pt x="22164" y="27514"/>
                </a:cubicBezTo>
                <a:cubicBezTo>
                  <a:pt x="22128" y="27472"/>
                  <a:pt x="22092" y="27433"/>
                  <a:pt x="22053" y="27390"/>
                </a:cubicBezTo>
                <a:cubicBezTo>
                  <a:pt x="22263" y="27315"/>
                  <a:pt x="22471" y="27239"/>
                  <a:pt x="22681" y="27169"/>
                </a:cubicBezTo>
                <a:cubicBezTo>
                  <a:pt x="22754" y="27144"/>
                  <a:pt x="22781" y="27105"/>
                  <a:pt x="22760" y="27030"/>
                </a:cubicBezTo>
                <a:cubicBezTo>
                  <a:pt x="22701" y="26804"/>
                  <a:pt x="22590" y="26613"/>
                  <a:pt x="22390" y="26482"/>
                </a:cubicBezTo>
                <a:cubicBezTo>
                  <a:pt x="22486" y="26362"/>
                  <a:pt x="22475" y="26311"/>
                  <a:pt x="22353" y="26225"/>
                </a:cubicBezTo>
                <a:cubicBezTo>
                  <a:pt x="22195" y="26114"/>
                  <a:pt x="22037" y="26002"/>
                  <a:pt x="21885" y="25894"/>
                </a:cubicBezTo>
                <a:cubicBezTo>
                  <a:pt x="21890" y="25868"/>
                  <a:pt x="21890" y="25858"/>
                  <a:pt x="21894" y="25854"/>
                </a:cubicBezTo>
                <a:cubicBezTo>
                  <a:pt x="22045" y="25711"/>
                  <a:pt x="22045" y="25692"/>
                  <a:pt x="21876" y="25567"/>
                </a:cubicBezTo>
                <a:cubicBezTo>
                  <a:pt x="21653" y="25404"/>
                  <a:pt x="21435" y="25236"/>
                  <a:pt x="21209" y="25078"/>
                </a:cubicBezTo>
                <a:cubicBezTo>
                  <a:pt x="21118" y="25015"/>
                  <a:pt x="21011" y="24978"/>
                  <a:pt x="20901" y="24924"/>
                </a:cubicBezTo>
                <a:cubicBezTo>
                  <a:pt x="20980" y="24876"/>
                  <a:pt x="21049" y="24834"/>
                  <a:pt x="21117" y="24794"/>
                </a:cubicBezTo>
                <a:cubicBezTo>
                  <a:pt x="21225" y="24731"/>
                  <a:pt x="21241" y="24669"/>
                  <a:pt x="21142" y="24587"/>
                </a:cubicBezTo>
                <a:cubicBezTo>
                  <a:pt x="20988" y="24459"/>
                  <a:pt x="20824" y="24339"/>
                  <a:pt x="20655" y="24228"/>
                </a:cubicBezTo>
                <a:cubicBezTo>
                  <a:pt x="20486" y="24116"/>
                  <a:pt x="20346" y="23984"/>
                  <a:pt x="20222" y="23821"/>
                </a:cubicBezTo>
                <a:cubicBezTo>
                  <a:pt x="20124" y="23692"/>
                  <a:pt x="20000" y="23579"/>
                  <a:pt x="19873" y="23476"/>
                </a:cubicBezTo>
                <a:cubicBezTo>
                  <a:pt x="19777" y="23399"/>
                  <a:pt x="19652" y="23359"/>
                  <a:pt x="19553" y="23286"/>
                </a:cubicBezTo>
                <a:cubicBezTo>
                  <a:pt x="19447" y="23208"/>
                  <a:pt x="19364" y="23098"/>
                  <a:pt x="19259" y="23018"/>
                </a:cubicBezTo>
                <a:cubicBezTo>
                  <a:pt x="19133" y="22922"/>
                  <a:pt x="18986" y="22851"/>
                  <a:pt x="18863" y="22752"/>
                </a:cubicBezTo>
                <a:cubicBezTo>
                  <a:pt x="18659" y="22588"/>
                  <a:pt x="18469" y="22410"/>
                  <a:pt x="18269" y="22242"/>
                </a:cubicBezTo>
                <a:cubicBezTo>
                  <a:pt x="18114" y="22109"/>
                  <a:pt x="17953" y="21981"/>
                  <a:pt x="17795" y="21852"/>
                </a:cubicBezTo>
                <a:cubicBezTo>
                  <a:pt x="17800" y="21840"/>
                  <a:pt x="17804" y="21829"/>
                  <a:pt x="17809" y="21817"/>
                </a:cubicBezTo>
                <a:cubicBezTo>
                  <a:pt x="18002" y="21866"/>
                  <a:pt x="18199" y="21901"/>
                  <a:pt x="18385" y="21968"/>
                </a:cubicBezTo>
                <a:cubicBezTo>
                  <a:pt x="18642" y="22060"/>
                  <a:pt x="18891" y="22174"/>
                  <a:pt x="19139" y="22287"/>
                </a:cubicBezTo>
                <a:cubicBezTo>
                  <a:pt x="19384" y="22397"/>
                  <a:pt x="19625" y="22513"/>
                  <a:pt x="19862" y="22639"/>
                </a:cubicBezTo>
                <a:cubicBezTo>
                  <a:pt x="20135" y="22784"/>
                  <a:pt x="20398" y="22942"/>
                  <a:pt x="20666" y="23095"/>
                </a:cubicBezTo>
                <a:cubicBezTo>
                  <a:pt x="20682" y="23105"/>
                  <a:pt x="20702" y="23112"/>
                  <a:pt x="20720" y="23118"/>
                </a:cubicBezTo>
                <a:cubicBezTo>
                  <a:pt x="20765" y="23135"/>
                  <a:pt x="20798" y="23145"/>
                  <a:pt x="20825" y="23145"/>
                </a:cubicBezTo>
                <a:cubicBezTo>
                  <a:pt x="20877" y="23145"/>
                  <a:pt x="20902" y="23106"/>
                  <a:pt x="20931" y="23008"/>
                </a:cubicBezTo>
                <a:cubicBezTo>
                  <a:pt x="20941" y="23007"/>
                  <a:pt x="20951" y="23007"/>
                  <a:pt x="20960" y="23007"/>
                </a:cubicBezTo>
                <a:cubicBezTo>
                  <a:pt x="21126" y="23007"/>
                  <a:pt x="21245" y="23129"/>
                  <a:pt x="21386" y="23190"/>
                </a:cubicBezTo>
                <a:cubicBezTo>
                  <a:pt x="21446" y="23218"/>
                  <a:pt x="21498" y="23260"/>
                  <a:pt x="21556" y="23293"/>
                </a:cubicBezTo>
                <a:cubicBezTo>
                  <a:pt x="21647" y="23348"/>
                  <a:pt x="21741" y="23363"/>
                  <a:pt x="21852" y="23370"/>
                </a:cubicBezTo>
                <a:cubicBezTo>
                  <a:pt x="22026" y="23383"/>
                  <a:pt x="22199" y="23445"/>
                  <a:pt x="22367" y="23503"/>
                </a:cubicBezTo>
                <a:cubicBezTo>
                  <a:pt x="22472" y="23539"/>
                  <a:pt x="22564" y="23616"/>
                  <a:pt x="22670" y="23652"/>
                </a:cubicBezTo>
                <a:cubicBezTo>
                  <a:pt x="22701" y="23663"/>
                  <a:pt x="22727" y="23669"/>
                  <a:pt x="22747" y="23669"/>
                </a:cubicBezTo>
                <a:cubicBezTo>
                  <a:pt x="22804" y="23669"/>
                  <a:pt x="22824" y="23626"/>
                  <a:pt x="22831" y="23534"/>
                </a:cubicBezTo>
                <a:cubicBezTo>
                  <a:pt x="22836" y="23480"/>
                  <a:pt x="22846" y="23427"/>
                  <a:pt x="22856" y="23354"/>
                </a:cubicBezTo>
                <a:cubicBezTo>
                  <a:pt x="22964" y="23404"/>
                  <a:pt x="23057" y="23442"/>
                  <a:pt x="23144" y="23492"/>
                </a:cubicBezTo>
                <a:cubicBezTo>
                  <a:pt x="23328" y="23596"/>
                  <a:pt x="23509" y="23701"/>
                  <a:pt x="23688" y="23813"/>
                </a:cubicBezTo>
                <a:cubicBezTo>
                  <a:pt x="23783" y="23872"/>
                  <a:pt x="23869" y="23948"/>
                  <a:pt x="23963" y="24010"/>
                </a:cubicBezTo>
                <a:cubicBezTo>
                  <a:pt x="24006" y="24038"/>
                  <a:pt x="24050" y="24068"/>
                  <a:pt x="24093" y="24068"/>
                </a:cubicBezTo>
                <a:cubicBezTo>
                  <a:pt x="24127" y="24068"/>
                  <a:pt x="24161" y="24050"/>
                  <a:pt x="24194" y="24000"/>
                </a:cubicBezTo>
                <a:cubicBezTo>
                  <a:pt x="24198" y="23992"/>
                  <a:pt x="24213" y="23989"/>
                  <a:pt x="24232" y="23989"/>
                </a:cubicBezTo>
                <a:cubicBezTo>
                  <a:pt x="24256" y="23989"/>
                  <a:pt x="24287" y="23994"/>
                  <a:pt x="24308" y="24001"/>
                </a:cubicBezTo>
                <a:cubicBezTo>
                  <a:pt x="24523" y="24069"/>
                  <a:pt x="24736" y="24144"/>
                  <a:pt x="24951" y="24214"/>
                </a:cubicBezTo>
                <a:cubicBezTo>
                  <a:pt x="24989" y="24226"/>
                  <a:pt x="25029" y="24234"/>
                  <a:pt x="25069" y="24234"/>
                </a:cubicBezTo>
                <a:cubicBezTo>
                  <a:pt x="25072" y="24234"/>
                  <a:pt x="25075" y="24233"/>
                  <a:pt x="25077" y="24233"/>
                </a:cubicBezTo>
                <a:cubicBezTo>
                  <a:pt x="25239" y="24227"/>
                  <a:pt x="25396" y="24171"/>
                  <a:pt x="25351" y="23939"/>
                </a:cubicBezTo>
                <a:cubicBezTo>
                  <a:pt x="25345" y="23909"/>
                  <a:pt x="25346" y="23878"/>
                  <a:pt x="25342" y="23840"/>
                </a:cubicBezTo>
                <a:lnTo>
                  <a:pt x="25342" y="23840"/>
                </a:lnTo>
                <a:cubicBezTo>
                  <a:pt x="25391" y="23843"/>
                  <a:pt x="25433" y="23851"/>
                  <a:pt x="25475" y="23852"/>
                </a:cubicBezTo>
                <a:cubicBezTo>
                  <a:pt x="25578" y="23855"/>
                  <a:pt x="25680" y="23870"/>
                  <a:pt x="25784" y="23870"/>
                </a:cubicBezTo>
                <a:cubicBezTo>
                  <a:pt x="25836" y="23870"/>
                  <a:pt x="25889" y="23866"/>
                  <a:pt x="25944" y="23856"/>
                </a:cubicBezTo>
                <a:cubicBezTo>
                  <a:pt x="25971" y="23851"/>
                  <a:pt x="25998" y="23849"/>
                  <a:pt x="26026" y="23849"/>
                </a:cubicBezTo>
                <a:cubicBezTo>
                  <a:pt x="26166" y="23849"/>
                  <a:pt x="26316" y="23903"/>
                  <a:pt x="26461" y="23928"/>
                </a:cubicBezTo>
                <a:cubicBezTo>
                  <a:pt x="26498" y="23934"/>
                  <a:pt x="26535" y="23949"/>
                  <a:pt x="26575" y="23955"/>
                </a:cubicBezTo>
                <a:cubicBezTo>
                  <a:pt x="26598" y="23958"/>
                  <a:pt x="26619" y="23960"/>
                  <a:pt x="26636" y="23960"/>
                </a:cubicBezTo>
                <a:cubicBezTo>
                  <a:pt x="26708" y="23960"/>
                  <a:pt x="26729" y="23926"/>
                  <a:pt x="26745" y="23820"/>
                </a:cubicBezTo>
                <a:cubicBezTo>
                  <a:pt x="26897" y="23841"/>
                  <a:pt x="27049" y="23862"/>
                  <a:pt x="27200" y="23884"/>
                </a:cubicBezTo>
                <a:cubicBezTo>
                  <a:pt x="27318" y="23901"/>
                  <a:pt x="27437" y="23936"/>
                  <a:pt x="27554" y="23936"/>
                </a:cubicBezTo>
                <a:cubicBezTo>
                  <a:pt x="27563" y="23936"/>
                  <a:pt x="27572" y="23935"/>
                  <a:pt x="27581" y="23935"/>
                </a:cubicBezTo>
                <a:cubicBezTo>
                  <a:pt x="27774" y="23926"/>
                  <a:pt x="27820" y="23873"/>
                  <a:pt x="27742" y="23707"/>
                </a:cubicBezTo>
                <a:cubicBezTo>
                  <a:pt x="27655" y="23519"/>
                  <a:pt x="27562" y="23336"/>
                  <a:pt x="27471" y="23151"/>
                </a:cubicBezTo>
                <a:cubicBezTo>
                  <a:pt x="27445" y="23098"/>
                  <a:pt x="27419" y="23046"/>
                  <a:pt x="27393" y="22995"/>
                </a:cubicBezTo>
                <a:cubicBezTo>
                  <a:pt x="27584" y="22899"/>
                  <a:pt x="27594" y="22874"/>
                  <a:pt x="27483" y="22691"/>
                </a:cubicBezTo>
                <a:cubicBezTo>
                  <a:pt x="27349" y="22469"/>
                  <a:pt x="27208" y="22249"/>
                  <a:pt x="27069" y="22027"/>
                </a:cubicBezTo>
                <a:cubicBezTo>
                  <a:pt x="27053" y="22002"/>
                  <a:pt x="27040" y="21975"/>
                  <a:pt x="27023" y="21945"/>
                </a:cubicBezTo>
                <a:lnTo>
                  <a:pt x="27023" y="21945"/>
                </a:lnTo>
                <a:cubicBezTo>
                  <a:pt x="27343" y="21969"/>
                  <a:pt x="27653" y="21986"/>
                  <a:pt x="27963" y="22015"/>
                </a:cubicBezTo>
                <a:cubicBezTo>
                  <a:pt x="28102" y="22027"/>
                  <a:pt x="28239" y="22055"/>
                  <a:pt x="28376" y="22086"/>
                </a:cubicBezTo>
                <a:cubicBezTo>
                  <a:pt x="28540" y="22123"/>
                  <a:pt x="28700" y="22174"/>
                  <a:pt x="28862" y="22215"/>
                </a:cubicBezTo>
                <a:cubicBezTo>
                  <a:pt x="28910" y="22226"/>
                  <a:pt x="28963" y="22227"/>
                  <a:pt x="29013" y="22227"/>
                </a:cubicBezTo>
                <a:cubicBezTo>
                  <a:pt x="29114" y="22227"/>
                  <a:pt x="29180" y="22194"/>
                  <a:pt x="29162" y="22074"/>
                </a:cubicBezTo>
                <a:cubicBezTo>
                  <a:pt x="29157" y="22042"/>
                  <a:pt x="29167" y="22006"/>
                  <a:pt x="29170" y="21960"/>
                </a:cubicBezTo>
                <a:cubicBezTo>
                  <a:pt x="29198" y="21960"/>
                  <a:pt x="29223" y="21959"/>
                  <a:pt x="29248" y="21959"/>
                </a:cubicBezTo>
                <a:cubicBezTo>
                  <a:pt x="29266" y="21959"/>
                  <a:pt x="29283" y="21959"/>
                  <a:pt x="29301" y="21961"/>
                </a:cubicBezTo>
                <a:cubicBezTo>
                  <a:pt x="29589" y="21986"/>
                  <a:pt x="29875" y="22014"/>
                  <a:pt x="30163" y="22041"/>
                </a:cubicBezTo>
                <a:cubicBezTo>
                  <a:pt x="30202" y="22045"/>
                  <a:pt x="30242" y="22050"/>
                  <a:pt x="30281" y="22050"/>
                </a:cubicBezTo>
                <a:cubicBezTo>
                  <a:pt x="30443" y="22050"/>
                  <a:pt x="30462" y="22033"/>
                  <a:pt x="30484" y="21871"/>
                </a:cubicBezTo>
                <a:cubicBezTo>
                  <a:pt x="30693" y="21847"/>
                  <a:pt x="30906" y="21829"/>
                  <a:pt x="31117" y="21798"/>
                </a:cubicBezTo>
                <a:cubicBezTo>
                  <a:pt x="31216" y="21783"/>
                  <a:pt x="31314" y="21749"/>
                  <a:pt x="31407" y="21713"/>
                </a:cubicBezTo>
                <a:cubicBezTo>
                  <a:pt x="31506" y="21676"/>
                  <a:pt x="31523" y="21599"/>
                  <a:pt x="31482" y="21503"/>
                </a:cubicBezTo>
                <a:cubicBezTo>
                  <a:pt x="31328" y="21138"/>
                  <a:pt x="31174" y="20771"/>
                  <a:pt x="31020" y="20406"/>
                </a:cubicBezTo>
                <a:cubicBezTo>
                  <a:pt x="31011" y="20384"/>
                  <a:pt x="31007" y="20363"/>
                  <a:pt x="31002" y="20345"/>
                </a:cubicBezTo>
                <a:cubicBezTo>
                  <a:pt x="31278" y="20312"/>
                  <a:pt x="31546" y="20283"/>
                  <a:pt x="31815" y="20244"/>
                </a:cubicBezTo>
                <a:cubicBezTo>
                  <a:pt x="31853" y="20239"/>
                  <a:pt x="31885" y="20190"/>
                  <a:pt x="31920" y="20162"/>
                </a:cubicBezTo>
                <a:cubicBezTo>
                  <a:pt x="31946" y="20139"/>
                  <a:pt x="31971" y="20107"/>
                  <a:pt x="32000" y="20100"/>
                </a:cubicBezTo>
                <a:cubicBezTo>
                  <a:pt x="32138" y="20071"/>
                  <a:pt x="32277" y="20051"/>
                  <a:pt x="32414" y="20024"/>
                </a:cubicBezTo>
                <a:cubicBezTo>
                  <a:pt x="32488" y="20010"/>
                  <a:pt x="32561" y="19998"/>
                  <a:pt x="32629" y="19970"/>
                </a:cubicBezTo>
                <a:cubicBezTo>
                  <a:pt x="32813" y="19898"/>
                  <a:pt x="32843" y="19840"/>
                  <a:pt x="32805" y="19630"/>
                </a:cubicBezTo>
                <a:cubicBezTo>
                  <a:pt x="33025" y="19620"/>
                  <a:pt x="33242" y="19599"/>
                  <a:pt x="33459" y="19599"/>
                </a:cubicBezTo>
                <a:cubicBezTo>
                  <a:pt x="33481" y="19599"/>
                  <a:pt x="33503" y="19599"/>
                  <a:pt x="33526" y="19599"/>
                </a:cubicBezTo>
                <a:cubicBezTo>
                  <a:pt x="33888" y="19608"/>
                  <a:pt x="34250" y="19639"/>
                  <a:pt x="34611" y="19654"/>
                </a:cubicBezTo>
                <a:cubicBezTo>
                  <a:pt x="34654" y="19656"/>
                  <a:pt x="34697" y="19656"/>
                  <a:pt x="34740" y="19656"/>
                </a:cubicBezTo>
                <a:cubicBezTo>
                  <a:pt x="34854" y="19656"/>
                  <a:pt x="34968" y="19651"/>
                  <a:pt x="35079" y="19639"/>
                </a:cubicBezTo>
                <a:cubicBezTo>
                  <a:pt x="35156" y="19632"/>
                  <a:pt x="35238" y="19598"/>
                  <a:pt x="35306" y="19558"/>
                </a:cubicBezTo>
                <a:cubicBezTo>
                  <a:pt x="35377" y="19517"/>
                  <a:pt x="35362" y="19452"/>
                  <a:pt x="35290" y="19427"/>
                </a:cubicBezTo>
                <a:cubicBezTo>
                  <a:pt x="35143" y="19377"/>
                  <a:pt x="35030" y="19257"/>
                  <a:pt x="34860" y="19246"/>
                </a:cubicBezTo>
                <a:cubicBezTo>
                  <a:pt x="34785" y="19241"/>
                  <a:pt x="34713" y="19170"/>
                  <a:pt x="34638" y="19133"/>
                </a:cubicBezTo>
                <a:cubicBezTo>
                  <a:pt x="34204" y="18914"/>
                  <a:pt x="33766" y="18702"/>
                  <a:pt x="33335" y="18477"/>
                </a:cubicBezTo>
                <a:cubicBezTo>
                  <a:pt x="33213" y="18413"/>
                  <a:pt x="33110" y="18313"/>
                  <a:pt x="32985" y="18221"/>
                </a:cubicBezTo>
                <a:cubicBezTo>
                  <a:pt x="33020" y="18188"/>
                  <a:pt x="33048" y="18153"/>
                  <a:pt x="33084" y="18127"/>
                </a:cubicBezTo>
                <a:cubicBezTo>
                  <a:pt x="33175" y="18063"/>
                  <a:pt x="33175" y="17987"/>
                  <a:pt x="33111" y="17907"/>
                </a:cubicBezTo>
                <a:cubicBezTo>
                  <a:pt x="33062" y="17843"/>
                  <a:pt x="33012" y="17770"/>
                  <a:pt x="32946" y="17729"/>
                </a:cubicBezTo>
                <a:cubicBezTo>
                  <a:pt x="32654" y="17546"/>
                  <a:pt x="32368" y="17353"/>
                  <a:pt x="32029" y="17253"/>
                </a:cubicBezTo>
                <a:cubicBezTo>
                  <a:pt x="31890" y="17214"/>
                  <a:pt x="31763" y="17127"/>
                  <a:pt x="31629" y="17060"/>
                </a:cubicBezTo>
                <a:cubicBezTo>
                  <a:pt x="31770" y="16893"/>
                  <a:pt x="31913" y="16722"/>
                  <a:pt x="32062" y="16552"/>
                </a:cubicBezTo>
                <a:cubicBezTo>
                  <a:pt x="32123" y="16481"/>
                  <a:pt x="32127" y="16424"/>
                  <a:pt x="32070" y="16347"/>
                </a:cubicBezTo>
                <a:cubicBezTo>
                  <a:pt x="31962" y="16203"/>
                  <a:pt x="31808" y="16134"/>
                  <a:pt x="31648" y="16074"/>
                </a:cubicBezTo>
                <a:cubicBezTo>
                  <a:pt x="31481" y="16013"/>
                  <a:pt x="31315" y="15954"/>
                  <a:pt x="31146" y="15897"/>
                </a:cubicBezTo>
                <a:cubicBezTo>
                  <a:pt x="31079" y="15875"/>
                  <a:pt x="31011" y="15862"/>
                  <a:pt x="30933" y="15843"/>
                </a:cubicBezTo>
                <a:cubicBezTo>
                  <a:pt x="30936" y="15815"/>
                  <a:pt x="30939" y="15781"/>
                  <a:pt x="30945" y="15749"/>
                </a:cubicBezTo>
                <a:cubicBezTo>
                  <a:pt x="30974" y="15607"/>
                  <a:pt x="30954" y="15575"/>
                  <a:pt x="30821" y="15539"/>
                </a:cubicBezTo>
                <a:cubicBezTo>
                  <a:pt x="30604" y="15482"/>
                  <a:pt x="30401" y="15391"/>
                  <a:pt x="30219" y="15254"/>
                </a:cubicBezTo>
                <a:cubicBezTo>
                  <a:pt x="30168" y="15215"/>
                  <a:pt x="30087" y="15216"/>
                  <a:pt x="30024" y="15201"/>
                </a:cubicBezTo>
                <a:cubicBezTo>
                  <a:pt x="30066" y="15117"/>
                  <a:pt x="30113" y="15029"/>
                  <a:pt x="30154" y="14936"/>
                </a:cubicBezTo>
                <a:cubicBezTo>
                  <a:pt x="30188" y="14863"/>
                  <a:pt x="30168" y="14796"/>
                  <a:pt x="30100" y="14755"/>
                </a:cubicBezTo>
                <a:cubicBezTo>
                  <a:pt x="30027" y="14711"/>
                  <a:pt x="29951" y="14671"/>
                  <a:pt x="29871" y="14642"/>
                </a:cubicBezTo>
                <a:cubicBezTo>
                  <a:pt x="29696" y="14576"/>
                  <a:pt x="29519" y="14520"/>
                  <a:pt x="29343" y="14459"/>
                </a:cubicBezTo>
                <a:cubicBezTo>
                  <a:pt x="29331" y="14455"/>
                  <a:pt x="29321" y="14449"/>
                  <a:pt x="29309" y="14449"/>
                </a:cubicBezTo>
                <a:cubicBezTo>
                  <a:pt x="29183" y="14449"/>
                  <a:pt x="29067" y="14439"/>
                  <a:pt x="28979" y="14320"/>
                </a:cubicBezTo>
                <a:cubicBezTo>
                  <a:pt x="28962" y="14296"/>
                  <a:pt x="28915" y="14294"/>
                  <a:pt x="28866" y="14294"/>
                </a:cubicBezTo>
                <a:cubicBezTo>
                  <a:pt x="28855" y="14294"/>
                  <a:pt x="28844" y="14294"/>
                  <a:pt x="28832" y="14294"/>
                </a:cubicBezTo>
                <a:cubicBezTo>
                  <a:pt x="28813" y="14294"/>
                  <a:pt x="28795" y="14294"/>
                  <a:pt x="28778" y="14292"/>
                </a:cubicBezTo>
                <a:cubicBezTo>
                  <a:pt x="28695" y="14282"/>
                  <a:pt x="28612" y="14273"/>
                  <a:pt x="28511" y="14261"/>
                </a:cubicBezTo>
                <a:cubicBezTo>
                  <a:pt x="28683" y="14045"/>
                  <a:pt x="28841" y="13853"/>
                  <a:pt x="28989" y="13654"/>
                </a:cubicBezTo>
                <a:cubicBezTo>
                  <a:pt x="29011" y="13625"/>
                  <a:pt x="28981" y="13558"/>
                  <a:pt x="28976" y="13512"/>
                </a:cubicBezTo>
                <a:cubicBezTo>
                  <a:pt x="29088" y="13277"/>
                  <a:pt x="29206" y="13038"/>
                  <a:pt x="29319" y="12795"/>
                </a:cubicBezTo>
                <a:cubicBezTo>
                  <a:pt x="29329" y="12771"/>
                  <a:pt x="29315" y="12724"/>
                  <a:pt x="29298" y="12700"/>
                </a:cubicBezTo>
                <a:cubicBezTo>
                  <a:pt x="29222" y="12597"/>
                  <a:pt x="29124" y="12530"/>
                  <a:pt x="28990" y="12508"/>
                </a:cubicBezTo>
                <a:cubicBezTo>
                  <a:pt x="28860" y="12488"/>
                  <a:pt x="28732" y="12440"/>
                  <a:pt x="28603" y="12406"/>
                </a:cubicBezTo>
                <a:cubicBezTo>
                  <a:pt x="28537" y="12390"/>
                  <a:pt x="28469" y="12379"/>
                  <a:pt x="28402" y="12364"/>
                </a:cubicBezTo>
                <a:cubicBezTo>
                  <a:pt x="28435" y="12246"/>
                  <a:pt x="28404" y="12191"/>
                  <a:pt x="28265" y="12179"/>
                </a:cubicBezTo>
                <a:cubicBezTo>
                  <a:pt x="27992" y="12153"/>
                  <a:pt x="27719" y="12140"/>
                  <a:pt x="27455" y="12122"/>
                </a:cubicBezTo>
                <a:cubicBezTo>
                  <a:pt x="27486" y="12046"/>
                  <a:pt x="27527" y="11949"/>
                  <a:pt x="27566" y="11850"/>
                </a:cubicBezTo>
                <a:cubicBezTo>
                  <a:pt x="27608" y="11746"/>
                  <a:pt x="27585" y="11670"/>
                  <a:pt x="27477" y="11640"/>
                </a:cubicBezTo>
                <a:cubicBezTo>
                  <a:pt x="27321" y="11598"/>
                  <a:pt x="27160" y="11555"/>
                  <a:pt x="27000" y="11547"/>
                </a:cubicBezTo>
                <a:cubicBezTo>
                  <a:pt x="26943" y="11544"/>
                  <a:pt x="26885" y="11543"/>
                  <a:pt x="26827" y="11543"/>
                </a:cubicBezTo>
                <a:cubicBezTo>
                  <a:pt x="26652" y="11543"/>
                  <a:pt x="26478" y="11554"/>
                  <a:pt x="26303" y="11562"/>
                </a:cubicBezTo>
                <a:cubicBezTo>
                  <a:pt x="26228" y="11564"/>
                  <a:pt x="26154" y="11586"/>
                  <a:pt x="26072" y="11600"/>
                </a:cubicBezTo>
                <a:cubicBezTo>
                  <a:pt x="26033" y="11529"/>
                  <a:pt x="26006" y="11496"/>
                  <a:pt x="25945" y="11496"/>
                </a:cubicBezTo>
                <a:cubicBezTo>
                  <a:pt x="25903" y="11496"/>
                  <a:pt x="25845" y="11512"/>
                  <a:pt x="25754" y="11542"/>
                </a:cubicBezTo>
                <a:cubicBezTo>
                  <a:pt x="25596" y="11595"/>
                  <a:pt x="25445" y="11664"/>
                  <a:pt x="25286" y="11711"/>
                </a:cubicBezTo>
                <a:cubicBezTo>
                  <a:pt x="25145" y="11753"/>
                  <a:pt x="24999" y="11778"/>
                  <a:pt x="24854" y="11811"/>
                </a:cubicBezTo>
                <a:cubicBezTo>
                  <a:pt x="24881" y="11697"/>
                  <a:pt x="24907" y="11586"/>
                  <a:pt x="24937" y="11475"/>
                </a:cubicBezTo>
                <a:cubicBezTo>
                  <a:pt x="24961" y="11381"/>
                  <a:pt x="24920" y="11320"/>
                  <a:pt x="24830" y="11317"/>
                </a:cubicBezTo>
                <a:cubicBezTo>
                  <a:pt x="24795" y="11316"/>
                  <a:pt x="24760" y="11315"/>
                  <a:pt x="24726" y="11315"/>
                </a:cubicBezTo>
                <a:cubicBezTo>
                  <a:pt x="24587" y="11315"/>
                  <a:pt x="24448" y="11323"/>
                  <a:pt x="24309" y="11329"/>
                </a:cubicBezTo>
                <a:cubicBezTo>
                  <a:pt x="24206" y="11332"/>
                  <a:pt x="24101" y="11335"/>
                  <a:pt x="24000" y="11356"/>
                </a:cubicBezTo>
                <a:cubicBezTo>
                  <a:pt x="23738" y="11411"/>
                  <a:pt x="23480" y="11475"/>
                  <a:pt x="23216" y="11537"/>
                </a:cubicBezTo>
                <a:cubicBezTo>
                  <a:pt x="23218" y="11527"/>
                  <a:pt x="23231" y="11504"/>
                  <a:pt x="23227" y="11485"/>
                </a:cubicBezTo>
                <a:cubicBezTo>
                  <a:pt x="23219" y="11448"/>
                  <a:pt x="23213" y="11401"/>
                  <a:pt x="23188" y="11384"/>
                </a:cubicBezTo>
                <a:cubicBezTo>
                  <a:pt x="23160" y="11365"/>
                  <a:pt x="23119" y="11351"/>
                  <a:pt x="23082" y="11351"/>
                </a:cubicBezTo>
                <a:cubicBezTo>
                  <a:pt x="23075" y="11351"/>
                  <a:pt x="23068" y="11352"/>
                  <a:pt x="23062" y="11353"/>
                </a:cubicBezTo>
                <a:cubicBezTo>
                  <a:pt x="23017" y="11360"/>
                  <a:pt x="22975" y="11393"/>
                  <a:pt x="22934" y="11417"/>
                </a:cubicBezTo>
                <a:cubicBezTo>
                  <a:pt x="22735" y="11528"/>
                  <a:pt x="22517" y="11559"/>
                  <a:pt x="22291" y="11579"/>
                </a:cubicBezTo>
                <a:cubicBezTo>
                  <a:pt x="22028" y="11604"/>
                  <a:pt x="21767" y="11660"/>
                  <a:pt x="21503" y="11690"/>
                </a:cubicBezTo>
                <a:cubicBezTo>
                  <a:pt x="21428" y="11697"/>
                  <a:pt x="21357" y="11670"/>
                  <a:pt x="21367" y="11784"/>
                </a:cubicBezTo>
                <a:cubicBezTo>
                  <a:pt x="21322" y="11754"/>
                  <a:pt x="21272" y="11739"/>
                  <a:pt x="21223" y="11739"/>
                </a:cubicBezTo>
                <a:cubicBezTo>
                  <a:pt x="21160" y="11739"/>
                  <a:pt x="21097" y="11763"/>
                  <a:pt x="21045" y="11810"/>
                </a:cubicBezTo>
                <a:cubicBezTo>
                  <a:pt x="21022" y="11830"/>
                  <a:pt x="20980" y="11834"/>
                  <a:pt x="20948" y="11842"/>
                </a:cubicBezTo>
                <a:cubicBezTo>
                  <a:pt x="20843" y="11866"/>
                  <a:pt x="20738" y="11885"/>
                  <a:pt x="20635" y="11913"/>
                </a:cubicBezTo>
                <a:cubicBezTo>
                  <a:pt x="20547" y="11937"/>
                  <a:pt x="20464" y="11972"/>
                  <a:pt x="20384" y="12005"/>
                </a:cubicBezTo>
                <a:cubicBezTo>
                  <a:pt x="20326" y="12018"/>
                  <a:pt x="20256" y="12015"/>
                  <a:pt x="20212" y="12047"/>
                </a:cubicBezTo>
                <a:cubicBezTo>
                  <a:pt x="20206" y="12052"/>
                  <a:pt x="20200" y="12053"/>
                  <a:pt x="20193" y="12053"/>
                </a:cubicBezTo>
                <a:cubicBezTo>
                  <a:pt x="20159" y="12053"/>
                  <a:pt x="20115" y="12009"/>
                  <a:pt x="20090" y="12009"/>
                </a:cubicBezTo>
                <a:cubicBezTo>
                  <a:pt x="20077" y="12009"/>
                  <a:pt x="20069" y="12021"/>
                  <a:pt x="20069" y="12056"/>
                </a:cubicBezTo>
                <a:cubicBezTo>
                  <a:pt x="20017" y="12069"/>
                  <a:pt x="19969" y="12096"/>
                  <a:pt x="19939" y="12096"/>
                </a:cubicBezTo>
                <a:cubicBezTo>
                  <a:pt x="19932" y="12096"/>
                  <a:pt x="19926" y="12094"/>
                  <a:pt x="19922" y="12092"/>
                </a:cubicBezTo>
                <a:cubicBezTo>
                  <a:pt x="19894" y="12074"/>
                  <a:pt x="19868" y="12068"/>
                  <a:pt x="19842" y="12068"/>
                </a:cubicBezTo>
                <a:cubicBezTo>
                  <a:pt x="19785" y="12068"/>
                  <a:pt x="19731" y="12098"/>
                  <a:pt x="19676" y="12098"/>
                </a:cubicBezTo>
                <a:cubicBezTo>
                  <a:pt x="19675" y="12098"/>
                  <a:pt x="19674" y="12098"/>
                  <a:pt x="19674" y="12098"/>
                </a:cubicBezTo>
                <a:cubicBezTo>
                  <a:pt x="19453" y="12094"/>
                  <a:pt x="19231" y="12076"/>
                  <a:pt x="19010" y="12063"/>
                </a:cubicBezTo>
                <a:cubicBezTo>
                  <a:pt x="18969" y="12061"/>
                  <a:pt x="18929" y="12052"/>
                  <a:pt x="18883" y="12022"/>
                </a:cubicBezTo>
                <a:cubicBezTo>
                  <a:pt x="19024" y="11950"/>
                  <a:pt x="19163" y="11878"/>
                  <a:pt x="19303" y="11808"/>
                </a:cubicBezTo>
                <a:cubicBezTo>
                  <a:pt x="19508" y="11703"/>
                  <a:pt x="19714" y="11602"/>
                  <a:pt x="19920" y="11499"/>
                </a:cubicBezTo>
                <a:cubicBezTo>
                  <a:pt x="20066" y="11425"/>
                  <a:pt x="20218" y="11362"/>
                  <a:pt x="20358" y="11279"/>
                </a:cubicBezTo>
                <a:cubicBezTo>
                  <a:pt x="20636" y="11113"/>
                  <a:pt x="20899" y="10925"/>
                  <a:pt x="21180" y="10763"/>
                </a:cubicBezTo>
                <a:cubicBezTo>
                  <a:pt x="21398" y="10637"/>
                  <a:pt x="21633" y="10537"/>
                  <a:pt x="21860" y="10425"/>
                </a:cubicBezTo>
                <a:cubicBezTo>
                  <a:pt x="21923" y="10394"/>
                  <a:pt x="21989" y="10365"/>
                  <a:pt x="22045" y="10326"/>
                </a:cubicBezTo>
                <a:cubicBezTo>
                  <a:pt x="22072" y="10305"/>
                  <a:pt x="22082" y="10260"/>
                  <a:pt x="22088" y="10216"/>
                </a:cubicBezTo>
                <a:cubicBezTo>
                  <a:pt x="22324" y="10103"/>
                  <a:pt x="22523" y="9931"/>
                  <a:pt x="22714" y="9746"/>
                </a:cubicBezTo>
                <a:cubicBezTo>
                  <a:pt x="22786" y="9675"/>
                  <a:pt x="22878" y="9626"/>
                  <a:pt x="22961" y="9568"/>
                </a:cubicBezTo>
                <a:cubicBezTo>
                  <a:pt x="22985" y="9552"/>
                  <a:pt x="23010" y="9542"/>
                  <a:pt x="23033" y="9529"/>
                </a:cubicBezTo>
                <a:cubicBezTo>
                  <a:pt x="23211" y="9417"/>
                  <a:pt x="23216" y="9336"/>
                  <a:pt x="23053" y="9221"/>
                </a:cubicBezTo>
                <a:cubicBezTo>
                  <a:pt x="23033" y="9207"/>
                  <a:pt x="23014" y="9195"/>
                  <a:pt x="23006" y="9190"/>
                </a:cubicBezTo>
                <a:cubicBezTo>
                  <a:pt x="23229" y="9011"/>
                  <a:pt x="23439" y="8822"/>
                  <a:pt x="23671" y="8660"/>
                </a:cubicBezTo>
                <a:cubicBezTo>
                  <a:pt x="23839" y="8543"/>
                  <a:pt x="24032" y="8462"/>
                  <a:pt x="24215" y="8366"/>
                </a:cubicBezTo>
                <a:cubicBezTo>
                  <a:pt x="24253" y="8346"/>
                  <a:pt x="24294" y="8332"/>
                  <a:pt x="24331" y="8309"/>
                </a:cubicBezTo>
                <a:cubicBezTo>
                  <a:pt x="24500" y="8203"/>
                  <a:pt x="24510" y="8161"/>
                  <a:pt x="24396" y="8004"/>
                </a:cubicBezTo>
                <a:cubicBezTo>
                  <a:pt x="24652" y="7865"/>
                  <a:pt x="24807" y="7632"/>
                  <a:pt x="24961" y="7401"/>
                </a:cubicBezTo>
                <a:cubicBezTo>
                  <a:pt x="25070" y="7235"/>
                  <a:pt x="25038" y="7127"/>
                  <a:pt x="24876" y="7018"/>
                </a:cubicBezTo>
                <a:cubicBezTo>
                  <a:pt x="24786" y="6957"/>
                  <a:pt x="24698" y="6892"/>
                  <a:pt x="24603" y="6838"/>
                </a:cubicBezTo>
                <a:cubicBezTo>
                  <a:pt x="24528" y="6795"/>
                  <a:pt x="24444" y="6767"/>
                  <a:pt x="24364" y="6732"/>
                </a:cubicBezTo>
                <a:cubicBezTo>
                  <a:pt x="24638" y="6561"/>
                  <a:pt x="24797" y="6270"/>
                  <a:pt x="25012" y="6031"/>
                </a:cubicBezTo>
                <a:cubicBezTo>
                  <a:pt x="25168" y="5858"/>
                  <a:pt x="25339" y="5698"/>
                  <a:pt x="25505" y="5533"/>
                </a:cubicBezTo>
                <a:cubicBezTo>
                  <a:pt x="25723" y="5317"/>
                  <a:pt x="25722" y="5282"/>
                  <a:pt x="25471" y="5106"/>
                </a:cubicBezTo>
                <a:cubicBezTo>
                  <a:pt x="25616" y="4941"/>
                  <a:pt x="25758" y="4773"/>
                  <a:pt x="25906" y="4612"/>
                </a:cubicBezTo>
                <a:cubicBezTo>
                  <a:pt x="26026" y="4480"/>
                  <a:pt x="26028" y="4462"/>
                  <a:pt x="25929" y="4366"/>
                </a:cubicBezTo>
                <a:cubicBezTo>
                  <a:pt x="26074" y="4150"/>
                  <a:pt x="26227" y="3944"/>
                  <a:pt x="26356" y="3724"/>
                </a:cubicBezTo>
                <a:cubicBezTo>
                  <a:pt x="26428" y="3602"/>
                  <a:pt x="26388" y="3551"/>
                  <a:pt x="26247" y="3485"/>
                </a:cubicBezTo>
                <a:cubicBezTo>
                  <a:pt x="26125" y="3429"/>
                  <a:pt x="26009" y="3364"/>
                  <a:pt x="25882" y="3300"/>
                </a:cubicBezTo>
                <a:cubicBezTo>
                  <a:pt x="26072" y="3060"/>
                  <a:pt x="26272" y="2811"/>
                  <a:pt x="26475" y="2555"/>
                </a:cubicBezTo>
                <a:cubicBezTo>
                  <a:pt x="26447" y="2535"/>
                  <a:pt x="26419" y="2517"/>
                  <a:pt x="26406" y="2507"/>
                </a:cubicBezTo>
                <a:cubicBezTo>
                  <a:pt x="26524" y="2230"/>
                  <a:pt x="26783" y="2028"/>
                  <a:pt x="26812" y="1704"/>
                </a:cubicBezTo>
                <a:cubicBezTo>
                  <a:pt x="26820" y="1598"/>
                  <a:pt x="26820" y="1598"/>
                  <a:pt x="26727" y="1573"/>
                </a:cubicBezTo>
                <a:cubicBezTo>
                  <a:pt x="26910" y="1289"/>
                  <a:pt x="27092" y="1001"/>
                  <a:pt x="27280" y="717"/>
                </a:cubicBezTo>
                <a:cubicBezTo>
                  <a:pt x="27386" y="555"/>
                  <a:pt x="27509" y="400"/>
                  <a:pt x="27612" y="236"/>
                </a:cubicBezTo>
                <a:cubicBezTo>
                  <a:pt x="27652" y="172"/>
                  <a:pt x="27658" y="89"/>
                  <a:pt x="27681" y="13"/>
                </a:cubicBezTo>
                <a:cubicBezTo>
                  <a:pt x="27634" y="12"/>
                  <a:pt x="27583" y="1"/>
                  <a:pt x="27537" y="1"/>
                </a:cubicBezTo>
                <a:close/>
              </a:path>
            </a:pathLst>
          </a:custGeom>
          <a:solidFill>
            <a:srgbClr val="689A69">
              <a:alpha val="46666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" name="Google Shape;199;p40"/>
          <p:cNvSpPr/>
          <p:nvPr/>
        </p:nvSpPr>
        <p:spPr>
          <a:xfrm>
            <a:off x="3254162" y="4527907"/>
            <a:ext cx="1119345" cy="979050"/>
          </a:xfrm>
          <a:custGeom>
            <a:avLst/>
            <a:gdLst/>
            <a:ahLst/>
            <a:cxnLst/>
            <a:rect l="l" t="t" r="r" b="b"/>
            <a:pathLst>
              <a:path w="37521" h="32821" extrusionOk="0">
                <a:moveTo>
                  <a:pt x="26707" y="0"/>
                </a:moveTo>
                <a:cubicBezTo>
                  <a:pt x="26685" y="0"/>
                  <a:pt x="26661" y="13"/>
                  <a:pt x="26641" y="39"/>
                </a:cubicBezTo>
                <a:cubicBezTo>
                  <a:pt x="26545" y="161"/>
                  <a:pt x="26394" y="228"/>
                  <a:pt x="26328" y="385"/>
                </a:cubicBezTo>
                <a:cubicBezTo>
                  <a:pt x="26298" y="456"/>
                  <a:pt x="26209" y="499"/>
                  <a:pt x="26148" y="559"/>
                </a:cubicBezTo>
                <a:cubicBezTo>
                  <a:pt x="25798" y="898"/>
                  <a:pt x="25454" y="1240"/>
                  <a:pt x="25100" y="1573"/>
                </a:cubicBezTo>
                <a:cubicBezTo>
                  <a:pt x="25000" y="1667"/>
                  <a:pt x="24872" y="1732"/>
                  <a:pt x="24744" y="1819"/>
                </a:cubicBezTo>
                <a:cubicBezTo>
                  <a:pt x="24724" y="1776"/>
                  <a:pt x="24701" y="1738"/>
                  <a:pt x="24688" y="1696"/>
                </a:cubicBezTo>
                <a:cubicBezTo>
                  <a:pt x="24665" y="1619"/>
                  <a:pt x="24621" y="1584"/>
                  <a:pt x="24562" y="1584"/>
                </a:cubicBezTo>
                <a:cubicBezTo>
                  <a:pt x="24540" y="1584"/>
                  <a:pt x="24516" y="1589"/>
                  <a:pt x="24490" y="1598"/>
                </a:cubicBezTo>
                <a:cubicBezTo>
                  <a:pt x="24413" y="1625"/>
                  <a:pt x="24327" y="1645"/>
                  <a:pt x="24266" y="1694"/>
                </a:cubicBezTo>
                <a:cubicBezTo>
                  <a:pt x="23997" y="1910"/>
                  <a:pt x="23720" y="2118"/>
                  <a:pt x="23515" y="2406"/>
                </a:cubicBezTo>
                <a:cubicBezTo>
                  <a:pt x="23432" y="2524"/>
                  <a:pt x="23308" y="2614"/>
                  <a:pt x="23200" y="2717"/>
                </a:cubicBezTo>
                <a:cubicBezTo>
                  <a:pt x="23090" y="2530"/>
                  <a:pt x="22973" y="2337"/>
                  <a:pt x="22862" y="2141"/>
                </a:cubicBezTo>
                <a:cubicBezTo>
                  <a:pt x="22829" y="2082"/>
                  <a:pt x="22792" y="2054"/>
                  <a:pt x="22740" y="2054"/>
                </a:cubicBezTo>
                <a:cubicBezTo>
                  <a:pt x="22719" y="2054"/>
                  <a:pt x="22696" y="2059"/>
                  <a:pt x="22670" y="2067"/>
                </a:cubicBezTo>
                <a:cubicBezTo>
                  <a:pt x="22500" y="2123"/>
                  <a:pt x="22383" y="2243"/>
                  <a:pt x="22274" y="2376"/>
                </a:cubicBezTo>
                <a:cubicBezTo>
                  <a:pt x="22162" y="2512"/>
                  <a:pt x="22052" y="2651"/>
                  <a:pt x="21943" y="2792"/>
                </a:cubicBezTo>
                <a:cubicBezTo>
                  <a:pt x="21900" y="2846"/>
                  <a:pt x="21866" y="2908"/>
                  <a:pt x="21822" y="2975"/>
                </a:cubicBezTo>
                <a:cubicBezTo>
                  <a:pt x="21796" y="2962"/>
                  <a:pt x="21765" y="2948"/>
                  <a:pt x="21737" y="2932"/>
                </a:cubicBezTo>
                <a:cubicBezTo>
                  <a:pt x="21685" y="2900"/>
                  <a:pt x="21648" y="2884"/>
                  <a:pt x="21616" y="2884"/>
                </a:cubicBezTo>
                <a:cubicBezTo>
                  <a:pt x="21574" y="2884"/>
                  <a:pt x="21543" y="2914"/>
                  <a:pt x="21498" y="2980"/>
                </a:cubicBezTo>
                <a:cubicBezTo>
                  <a:pt x="21370" y="3167"/>
                  <a:pt x="21220" y="3328"/>
                  <a:pt x="21029" y="3455"/>
                </a:cubicBezTo>
                <a:cubicBezTo>
                  <a:pt x="20977" y="3489"/>
                  <a:pt x="20952" y="3565"/>
                  <a:pt x="20916" y="3621"/>
                </a:cubicBezTo>
                <a:cubicBezTo>
                  <a:pt x="20850" y="3555"/>
                  <a:pt x="20782" y="3481"/>
                  <a:pt x="20709" y="3411"/>
                </a:cubicBezTo>
                <a:cubicBezTo>
                  <a:pt x="20679" y="3382"/>
                  <a:pt x="20645" y="3367"/>
                  <a:pt x="20610" y="3367"/>
                </a:cubicBezTo>
                <a:cubicBezTo>
                  <a:pt x="20580" y="3367"/>
                  <a:pt x="20549" y="3378"/>
                  <a:pt x="20520" y="3402"/>
                </a:cubicBezTo>
                <a:cubicBezTo>
                  <a:pt x="20456" y="3456"/>
                  <a:pt x="20393" y="3515"/>
                  <a:pt x="20339" y="3581"/>
                </a:cubicBezTo>
                <a:cubicBezTo>
                  <a:pt x="20221" y="3725"/>
                  <a:pt x="20108" y="3874"/>
                  <a:pt x="19993" y="4021"/>
                </a:cubicBezTo>
                <a:cubicBezTo>
                  <a:pt x="19986" y="4029"/>
                  <a:pt x="19976" y="4039"/>
                  <a:pt x="19973" y="4049"/>
                </a:cubicBezTo>
                <a:cubicBezTo>
                  <a:pt x="19932" y="4168"/>
                  <a:pt x="19885" y="4274"/>
                  <a:pt x="19742" y="4319"/>
                </a:cubicBezTo>
                <a:cubicBezTo>
                  <a:pt x="19697" y="4333"/>
                  <a:pt x="19680" y="4436"/>
                  <a:pt x="19650" y="4500"/>
                </a:cubicBezTo>
                <a:cubicBezTo>
                  <a:pt x="19614" y="4575"/>
                  <a:pt x="19577" y="4651"/>
                  <a:pt x="19532" y="4742"/>
                </a:cubicBezTo>
                <a:cubicBezTo>
                  <a:pt x="19384" y="4508"/>
                  <a:pt x="19256" y="4296"/>
                  <a:pt x="19116" y="4090"/>
                </a:cubicBezTo>
                <a:cubicBezTo>
                  <a:pt x="19095" y="4060"/>
                  <a:pt x="19022" y="4065"/>
                  <a:pt x="18978" y="4057"/>
                </a:cubicBezTo>
                <a:cubicBezTo>
                  <a:pt x="18795" y="3873"/>
                  <a:pt x="18605" y="3683"/>
                  <a:pt x="18414" y="3497"/>
                </a:cubicBezTo>
                <a:cubicBezTo>
                  <a:pt x="18401" y="3485"/>
                  <a:pt x="18377" y="3479"/>
                  <a:pt x="18354" y="3479"/>
                </a:cubicBezTo>
                <a:cubicBezTo>
                  <a:pt x="18341" y="3479"/>
                  <a:pt x="18328" y="3481"/>
                  <a:pt x="18317" y="3484"/>
                </a:cubicBezTo>
                <a:cubicBezTo>
                  <a:pt x="18194" y="3522"/>
                  <a:pt x="18098" y="3591"/>
                  <a:pt x="18034" y="3710"/>
                </a:cubicBezTo>
                <a:cubicBezTo>
                  <a:pt x="17972" y="3828"/>
                  <a:pt x="17884" y="3932"/>
                  <a:pt x="17810" y="4043"/>
                </a:cubicBezTo>
                <a:cubicBezTo>
                  <a:pt x="17773" y="4099"/>
                  <a:pt x="17740" y="4160"/>
                  <a:pt x="17704" y="4219"/>
                </a:cubicBezTo>
                <a:cubicBezTo>
                  <a:pt x="17663" y="4190"/>
                  <a:pt x="17629" y="4175"/>
                  <a:pt x="17599" y="4175"/>
                </a:cubicBezTo>
                <a:cubicBezTo>
                  <a:pt x="17554" y="4175"/>
                  <a:pt x="17518" y="4209"/>
                  <a:pt x="17484" y="4286"/>
                </a:cubicBezTo>
                <a:cubicBezTo>
                  <a:pt x="17370" y="4533"/>
                  <a:pt x="17268" y="4789"/>
                  <a:pt x="17164" y="5031"/>
                </a:cubicBezTo>
                <a:cubicBezTo>
                  <a:pt x="17103" y="4978"/>
                  <a:pt x="17023" y="4906"/>
                  <a:pt x="16944" y="4836"/>
                </a:cubicBezTo>
                <a:cubicBezTo>
                  <a:pt x="16904" y="4800"/>
                  <a:pt x="16864" y="4781"/>
                  <a:pt x="16827" y="4781"/>
                </a:cubicBezTo>
                <a:cubicBezTo>
                  <a:pt x="16787" y="4781"/>
                  <a:pt x="16749" y="4803"/>
                  <a:pt x="16716" y="4851"/>
                </a:cubicBezTo>
                <a:cubicBezTo>
                  <a:pt x="16624" y="4984"/>
                  <a:pt x="16532" y="5122"/>
                  <a:pt x="16471" y="5269"/>
                </a:cubicBezTo>
                <a:cubicBezTo>
                  <a:pt x="16384" y="5484"/>
                  <a:pt x="16321" y="5711"/>
                  <a:pt x="16254" y="5933"/>
                </a:cubicBezTo>
                <a:cubicBezTo>
                  <a:pt x="16233" y="6005"/>
                  <a:pt x="16229" y="6082"/>
                  <a:pt x="16215" y="6163"/>
                </a:cubicBezTo>
                <a:cubicBezTo>
                  <a:pt x="16079" y="6188"/>
                  <a:pt x="16059" y="6215"/>
                  <a:pt x="16056" y="6445"/>
                </a:cubicBezTo>
                <a:cubicBezTo>
                  <a:pt x="16054" y="6610"/>
                  <a:pt x="16068" y="6775"/>
                  <a:pt x="16061" y="6941"/>
                </a:cubicBezTo>
                <a:cubicBezTo>
                  <a:pt x="16055" y="7088"/>
                  <a:pt x="16030" y="7234"/>
                  <a:pt x="16014" y="7382"/>
                </a:cubicBezTo>
                <a:cubicBezTo>
                  <a:pt x="15916" y="7319"/>
                  <a:pt x="15818" y="7258"/>
                  <a:pt x="15723" y="7193"/>
                </a:cubicBezTo>
                <a:cubicBezTo>
                  <a:pt x="15692" y="7172"/>
                  <a:pt x="15662" y="7162"/>
                  <a:pt x="15635" y="7162"/>
                </a:cubicBezTo>
                <a:cubicBezTo>
                  <a:pt x="15593" y="7162"/>
                  <a:pt x="15558" y="7189"/>
                  <a:pt x="15538" y="7242"/>
                </a:cubicBezTo>
                <a:cubicBezTo>
                  <a:pt x="15477" y="7403"/>
                  <a:pt x="15427" y="7571"/>
                  <a:pt x="15377" y="7736"/>
                </a:cubicBezTo>
                <a:cubicBezTo>
                  <a:pt x="15348" y="7835"/>
                  <a:pt x="15314" y="7936"/>
                  <a:pt x="15302" y="8037"/>
                </a:cubicBezTo>
                <a:cubicBezTo>
                  <a:pt x="15267" y="8302"/>
                  <a:pt x="15242" y="8569"/>
                  <a:pt x="15214" y="8837"/>
                </a:cubicBezTo>
                <a:cubicBezTo>
                  <a:pt x="15205" y="8832"/>
                  <a:pt x="15186" y="8813"/>
                  <a:pt x="15168" y="8811"/>
                </a:cubicBezTo>
                <a:cubicBezTo>
                  <a:pt x="15147" y="8808"/>
                  <a:pt x="15123" y="8803"/>
                  <a:pt x="15101" y="8803"/>
                </a:cubicBezTo>
                <a:cubicBezTo>
                  <a:pt x="15085" y="8803"/>
                  <a:pt x="15071" y="8805"/>
                  <a:pt x="15061" y="8813"/>
                </a:cubicBezTo>
                <a:cubicBezTo>
                  <a:pt x="15027" y="8837"/>
                  <a:pt x="14998" y="8881"/>
                  <a:pt x="14990" y="8922"/>
                </a:cubicBezTo>
                <a:cubicBezTo>
                  <a:pt x="14983" y="8966"/>
                  <a:pt x="15000" y="9016"/>
                  <a:pt x="15008" y="9063"/>
                </a:cubicBezTo>
                <a:cubicBezTo>
                  <a:pt x="15047" y="9287"/>
                  <a:pt x="15004" y="9503"/>
                  <a:pt x="14950" y="9723"/>
                </a:cubicBezTo>
                <a:cubicBezTo>
                  <a:pt x="14886" y="9980"/>
                  <a:pt x="14854" y="10246"/>
                  <a:pt x="14794" y="10504"/>
                </a:cubicBezTo>
                <a:cubicBezTo>
                  <a:pt x="14778" y="10576"/>
                  <a:pt x="14729" y="10635"/>
                  <a:pt x="14840" y="10663"/>
                </a:cubicBezTo>
                <a:cubicBezTo>
                  <a:pt x="14739" y="10740"/>
                  <a:pt x="14711" y="10861"/>
                  <a:pt x="14757" y="10976"/>
                </a:cubicBezTo>
                <a:cubicBezTo>
                  <a:pt x="14769" y="11005"/>
                  <a:pt x="14759" y="11045"/>
                  <a:pt x="14756" y="11080"/>
                </a:cubicBezTo>
                <a:cubicBezTo>
                  <a:pt x="14744" y="11187"/>
                  <a:pt x="14727" y="11292"/>
                  <a:pt x="14720" y="11399"/>
                </a:cubicBezTo>
                <a:cubicBezTo>
                  <a:pt x="14713" y="11489"/>
                  <a:pt x="14717" y="11580"/>
                  <a:pt x="14723" y="11667"/>
                </a:cubicBezTo>
                <a:cubicBezTo>
                  <a:pt x="14716" y="11725"/>
                  <a:pt x="14691" y="11790"/>
                  <a:pt x="14707" y="11844"/>
                </a:cubicBezTo>
                <a:cubicBezTo>
                  <a:pt x="14723" y="11903"/>
                  <a:pt x="14558" y="11944"/>
                  <a:pt x="14667" y="11982"/>
                </a:cubicBezTo>
                <a:cubicBezTo>
                  <a:pt x="14664" y="12046"/>
                  <a:pt x="14677" y="12113"/>
                  <a:pt x="14653" y="12132"/>
                </a:cubicBezTo>
                <a:cubicBezTo>
                  <a:pt x="14569" y="12198"/>
                  <a:pt x="14605" y="12291"/>
                  <a:pt x="14577" y="12367"/>
                </a:cubicBezTo>
                <a:cubicBezTo>
                  <a:pt x="14501" y="12576"/>
                  <a:pt x="14412" y="12779"/>
                  <a:pt x="14326" y="12984"/>
                </a:cubicBezTo>
                <a:cubicBezTo>
                  <a:pt x="14311" y="13021"/>
                  <a:pt x="14289" y="13057"/>
                  <a:pt x="14245" y="13091"/>
                </a:cubicBezTo>
                <a:cubicBezTo>
                  <a:pt x="14223" y="12934"/>
                  <a:pt x="14202" y="12779"/>
                  <a:pt x="14181" y="12624"/>
                </a:cubicBezTo>
                <a:cubicBezTo>
                  <a:pt x="14150" y="12394"/>
                  <a:pt x="14121" y="12167"/>
                  <a:pt x="14093" y="11939"/>
                </a:cubicBezTo>
                <a:cubicBezTo>
                  <a:pt x="14072" y="11777"/>
                  <a:pt x="14063" y="11612"/>
                  <a:pt x="14029" y="11453"/>
                </a:cubicBezTo>
                <a:cubicBezTo>
                  <a:pt x="13962" y="11137"/>
                  <a:pt x="13872" y="10825"/>
                  <a:pt x="13812" y="10508"/>
                </a:cubicBezTo>
                <a:cubicBezTo>
                  <a:pt x="13764" y="10259"/>
                  <a:pt x="13747" y="10006"/>
                  <a:pt x="13716" y="9754"/>
                </a:cubicBezTo>
                <a:cubicBezTo>
                  <a:pt x="13709" y="9685"/>
                  <a:pt x="13704" y="9614"/>
                  <a:pt x="13684" y="9547"/>
                </a:cubicBezTo>
                <a:cubicBezTo>
                  <a:pt x="13675" y="9515"/>
                  <a:pt x="13636" y="9491"/>
                  <a:pt x="13596" y="9471"/>
                </a:cubicBezTo>
                <a:cubicBezTo>
                  <a:pt x="13567" y="9212"/>
                  <a:pt x="13469" y="8967"/>
                  <a:pt x="13358" y="8725"/>
                </a:cubicBezTo>
                <a:cubicBezTo>
                  <a:pt x="13315" y="8636"/>
                  <a:pt x="13298" y="8533"/>
                  <a:pt x="13272" y="8435"/>
                </a:cubicBezTo>
                <a:cubicBezTo>
                  <a:pt x="13263" y="8407"/>
                  <a:pt x="13263" y="8380"/>
                  <a:pt x="13257" y="8354"/>
                </a:cubicBezTo>
                <a:cubicBezTo>
                  <a:pt x="13229" y="8227"/>
                  <a:pt x="13189" y="8167"/>
                  <a:pt x="13125" y="8167"/>
                </a:cubicBezTo>
                <a:cubicBezTo>
                  <a:pt x="13085" y="8167"/>
                  <a:pt x="13036" y="8190"/>
                  <a:pt x="12973" y="8234"/>
                </a:cubicBezTo>
                <a:cubicBezTo>
                  <a:pt x="12955" y="8247"/>
                  <a:pt x="12937" y="8261"/>
                  <a:pt x="12929" y="8267"/>
                </a:cubicBezTo>
                <a:cubicBezTo>
                  <a:pt x="12833" y="7999"/>
                  <a:pt x="12723" y="7736"/>
                  <a:pt x="12648" y="7465"/>
                </a:cubicBezTo>
                <a:cubicBezTo>
                  <a:pt x="12593" y="7268"/>
                  <a:pt x="12579" y="7058"/>
                  <a:pt x="12548" y="6854"/>
                </a:cubicBezTo>
                <a:cubicBezTo>
                  <a:pt x="12542" y="6811"/>
                  <a:pt x="12542" y="6768"/>
                  <a:pt x="12533" y="6727"/>
                </a:cubicBezTo>
                <a:cubicBezTo>
                  <a:pt x="12503" y="6589"/>
                  <a:pt x="12476" y="6537"/>
                  <a:pt x="12399" y="6537"/>
                </a:cubicBezTo>
                <a:cubicBezTo>
                  <a:pt x="12366" y="6537"/>
                  <a:pt x="12323" y="6547"/>
                  <a:pt x="12267" y="6563"/>
                </a:cubicBezTo>
                <a:cubicBezTo>
                  <a:pt x="12219" y="6277"/>
                  <a:pt x="12051" y="6053"/>
                  <a:pt x="11884" y="5832"/>
                </a:cubicBezTo>
                <a:cubicBezTo>
                  <a:pt x="11818" y="5745"/>
                  <a:pt x="11755" y="5704"/>
                  <a:pt x="11685" y="5704"/>
                </a:cubicBezTo>
                <a:cubicBezTo>
                  <a:pt x="11627" y="5704"/>
                  <a:pt x="11565" y="5732"/>
                  <a:pt x="11494" y="5786"/>
                </a:cubicBezTo>
                <a:cubicBezTo>
                  <a:pt x="11406" y="5850"/>
                  <a:pt x="11317" y="5911"/>
                  <a:pt x="11234" y="5983"/>
                </a:cubicBezTo>
                <a:cubicBezTo>
                  <a:pt x="11169" y="6041"/>
                  <a:pt x="11115" y="6111"/>
                  <a:pt x="11055" y="6175"/>
                </a:cubicBezTo>
                <a:cubicBezTo>
                  <a:pt x="10986" y="5859"/>
                  <a:pt x="10762" y="5614"/>
                  <a:pt x="10608" y="5333"/>
                </a:cubicBezTo>
                <a:cubicBezTo>
                  <a:pt x="10495" y="5128"/>
                  <a:pt x="10401" y="4913"/>
                  <a:pt x="10300" y="4702"/>
                </a:cubicBezTo>
                <a:cubicBezTo>
                  <a:pt x="10226" y="4546"/>
                  <a:pt x="10182" y="4474"/>
                  <a:pt x="10114" y="4474"/>
                </a:cubicBezTo>
                <a:cubicBezTo>
                  <a:pt x="10061" y="4474"/>
                  <a:pt x="9993" y="4516"/>
                  <a:pt x="9886" y="4594"/>
                </a:cubicBezTo>
                <a:cubicBezTo>
                  <a:pt x="9775" y="4403"/>
                  <a:pt x="9664" y="4213"/>
                  <a:pt x="9559" y="4021"/>
                </a:cubicBezTo>
                <a:cubicBezTo>
                  <a:pt x="9506" y="3922"/>
                  <a:pt x="9480" y="3882"/>
                  <a:pt x="9437" y="3882"/>
                </a:cubicBezTo>
                <a:cubicBezTo>
                  <a:pt x="9412" y="3882"/>
                  <a:pt x="9381" y="3896"/>
                  <a:pt x="9336" y="3918"/>
                </a:cubicBezTo>
                <a:cubicBezTo>
                  <a:pt x="9181" y="3709"/>
                  <a:pt x="9035" y="3497"/>
                  <a:pt x="8870" y="3303"/>
                </a:cubicBezTo>
                <a:cubicBezTo>
                  <a:pt x="8829" y="3254"/>
                  <a:pt x="8795" y="3232"/>
                  <a:pt x="8759" y="3232"/>
                </a:cubicBezTo>
                <a:cubicBezTo>
                  <a:pt x="8715" y="3232"/>
                  <a:pt x="8669" y="3266"/>
                  <a:pt x="8610" y="3328"/>
                </a:cubicBezTo>
                <a:cubicBezTo>
                  <a:pt x="8515" y="3424"/>
                  <a:pt x="8415" y="3513"/>
                  <a:pt x="8313" y="3611"/>
                </a:cubicBezTo>
                <a:cubicBezTo>
                  <a:pt x="8150" y="3351"/>
                  <a:pt x="7979" y="3082"/>
                  <a:pt x="7805" y="2805"/>
                </a:cubicBezTo>
                <a:cubicBezTo>
                  <a:pt x="7778" y="2826"/>
                  <a:pt x="7752" y="2845"/>
                  <a:pt x="7738" y="2855"/>
                </a:cubicBezTo>
                <a:cubicBezTo>
                  <a:pt x="7515" y="2653"/>
                  <a:pt x="7411" y="2340"/>
                  <a:pt x="7114" y="2207"/>
                </a:cubicBezTo>
                <a:cubicBezTo>
                  <a:pt x="7073" y="2189"/>
                  <a:pt x="7049" y="2179"/>
                  <a:pt x="7031" y="2179"/>
                </a:cubicBezTo>
                <a:cubicBezTo>
                  <a:pt x="7007" y="2179"/>
                  <a:pt x="6994" y="2198"/>
                  <a:pt x="6964" y="2244"/>
                </a:cubicBezTo>
                <a:cubicBezTo>
                  <a:pt x="6755" y="1978"/>
                  <a:pt x="6543" y="1712"/>
                  <a:pt x="6336" y="1441"/>
                </a:cubicBezTo>
                <a:cubicBezTo>
                  <a:pt x="6218" y="1285"/>
                  <a:pt x="6112" y="1121"/>
                  <a:pt x="5989" y="968"/>
                </a:cubicBezTo>
                <a:cubicBezTo>
                  <a:pt x="5942" y="910"/>
                  <a:pt x="5865" y="876"/>
                  <a:pt x="5802" y="831"/>
                </a:cubicBezTo>
                <a:cubicBezTo>
                  <a:pt x="5776" y="895"/>
                  <a:pt x="5727" y="962"/>
                  <a:pt x="5731" y="1025"/>
                </a:cubicBezTo>
                <a:cubicBezTo>
                  <a:pt x="5742" y="1249"/>
                  <a:pt x="5766" y="1473"/>
                  <a:pt x="5798" y="1696"/>
                </a:cubicBezTo>
                <a:cubicBezTo>
                  <a:pt x="5830" y="1922"/>
                  <a:pt x="5878" y="2146"/>
                  <a:pt x="5917" y="2372"/>
                </a:cubicBezTo>
                <a:cubicBezTo>
                  <a:pt x="5907" y="2368"/>
                  <a:pt x="5896" y="2366"/>
                  <a:pt x="5885" y="2362"/>
                </a:cubicBezTo>
                <a:cubicBezTo>
                  <a:pt x="5864" y="2396"/>
                  <a:pt x="5821" y="2434"/>
                  <a:pt x="5824" y="2465"/>
                </a:cubicBezTo>
                <a:cubicBezTo>
                  <a:pt x="5842" y="2681"/>
                  <a:pt x="5874" y="2895"/>
                  <a:pt x="5891" y="3111"/>
                </a:cubicBezTo>
                <a:cubicBezTo>
                  <a:pt x="5899" y="3178"/>
                  <a:pt x="5860" y="3249"/>
                  <a:pt x="5865" y="3317"/>
                </a:cubicBezTo>
                <a:cubicBezTo>
                  <a:pt x="5874" y="3452"/>
                  <a:pt x="5900" y="3586"/>
                  <a:pt x="5919" y="3729"/>
                </a:cubicBezTo>
                <a:cubicBezTo>
                  <a:pt x="5893" y="3721"/>
                  <a:pt x="5869" y="3714"/>
                  <a:pt x="5844" y="3707"/>
                </a:cubicBezTo>
                <a:cubicBezTo>
                  <a:pt x="5803" y="3694"/>
                  <a:pt x="5767" y="3688"/>
                  <a:pt x="5736" y="3688"/>
                </a:cubicBezTo>
                <a:cubicBezTo>
                  <a:pt x="5642" y="3688"/>
                  <a:pt x="5590" y="3747"/>
                  <a:pt x="5577" y="3877"/>
                </a:cubicBezTo>
                <a:cubicBezTo>
                  <a:pt x="5549" y="4146"/>
                  <a:pt x="5528" y="4415"/>
                  <a:pt x="5510" y="4686"/>
                </a:cubicBezTo>
                <a:cubicBezTo>
                  <a:pt x="5505" y="4768"/>
                  <a:pt x="5521" y="4850"/>
                  <a:pt x="5528" y="4940"/>
                </a:cubicBezTo>
                <a:cubicBezTo>
                  <a:pt x="5498" y="4929"/>
                  <a:pt x="5461" y="4914"/>
                  <a:pt x="5422" y="4902"/>
                </a:cubicBezTo>
                <a:cubicBezTo>
                  <a:pt x="5403" y="4896"/>
                  <a:pt x="5386" y="4893"/>
                  <a:pt x="5370" y="4893"/>
                </a:cubicBezTo>
                <a:cubicBezTo>
                  <a:pt x="5318" y="4893"/>
                  <a:pt x="5290" y="4928"/>
                  <a:pt x="5300" y="4994"/>
                </a:cubicBezTo>
                <a:cubicBezTo>
                  <a:pt x="5317" y="5102"/>
                  <a:pt x="5351" y="5206"/>
                  <a:pt x="5369" y="5313"/>
                </a:cubicBezTo>
                <a:cubicBezTo>
                  <a:pt x="5386" y="5432"/>
                  <a:pt x="5403" y="5551"/>
                  <a:pt x="5405" y="5669"/>
                </a:cubicBezTo>
                <a:cubicBezTo>
                  <a:pt x="5409" y="5885"/>
                  <a:pt x="5400" y="6103"/>
                  <a:pt x="5397" y="6298"/>
                </a:cubicBezTo>
                <a:cubicBezTo>
                  <a:pt x="5153" y="6316"/>
                  <a:pt x="4901" y="6329"/>
                  <a:pt x="4650" y="6353"/>
                </a:cubicBezTo>
                <a:cubicBezTo>
                  <a:pt x="4613" y="6355"/>
                  <a:pt x="4553" y="6403"/>
                  <a:pt x="4550" y="6435"/>
                </a:cubicBezTo>
                <a:cubicBezTo>
                  <a:pt x="4529" y="6591"/>
                  <a:pt x="4525" y="6751"/>
                  <a:pt x="4514" y="6919"/>
                </a:cubicBezTo>
                <a:cubicBezTo>
                  <a:pt x="4427" y="6940"/>
                  <a:pt x="4419" y="6964"/>
                  <a:pt x="4460" y="7087"/>
                </a:cubicBezTo>
                <a:cubicBezTo>
                  <a:pt x="4509" y="7233"/>
                  <a:pt x="4548" y="7382"/>
                  <a:pt x="4588" y="7525"/>
                </a:cubicBezTo>
                <a:cubicBezTo>
                  <a:pt x="4424" y="7528"/>
                  <a:pt x="4399" y="7559"/>
                  <a:pt x="4463" y="7706"/>
                </a:cubicBezTo>
                <a:cubicBezTo>
                  <a:pt x="4561" y="7928"/>
                  <a:pt x="4670" y="8146"/>
                  <a:pt x="4768" y="8369"/>
                </a:cubicBezTo>
                <a:cubicBezTo>
                  <a:pt x="4798" y="8436"/>
                  <a:pt x="4805" y="8514"/>
                  <a:pt x="4822" y="8583"/>
                </a:cubicBezTo>
                <a:cubicBezTo>
                  <a:pt x="4704" y="8570"/>
                  <a:pt x="4598" y="8557"/>
                  <a:pt x="4493" y="8546"/>
                </a:cubicBezTo>
                <a:cubicBezTo>
                  <a:pt x="4485" y="8545"/>
                  <a:pt x="4476" y="8545"/>
                  <a:pt x="4468" y="8545"/>
                </a:cubicBezTo>
                <a:cubicBezTo>
                  <a:pt x="4390" y="8545"/>
                  <a:pt x="4356" y="8595"/>
                  <a:pt x="4366" y="8674"/>
                </a:cubicBezTo>
                <a:cubicBezTo>
                  <a:pt x="4375" y="8750"/>
                  <a:pt x="4386" y="8832"/>
                  <a:pt x="4423" y="8896"/>
                </a:cubicBezTo>
                <a:cubicBezTo>
                  <a:pt x="4572" y="9153"/>
                  <a:pt x="4623" y="9441"/>
                  <a:pt x="4707" y="9719"/>
                </a:cubicBezTo>
                <a:cubicBezTo>
                  <a:pt x="4773" y="9936"/>
                  <a:pt x="4880" y="10141"/>
                  <a:pt x="4975" y="10350"/>
                </a:cubicBezTo>
                <a:cubicBezTo>
                  <a:pt x="5014" y="10435"/>
                  <a:pt x="5067" y="10516"/>
                  <a:pt x="5105" y="10581"/>
                </a:cubicBezTo>
                <a:cubicBezTo>
                  <a:pt x="4944" y="10567"/>
                  <a:pt x="4772" y="10547"/>
                  <a:pt x="4599" y="10538"/>
                </a:cubicBezTo>
                <a:cubicBezTo>
                  <a:pt x="4557" y="10536"/>
                  <a:pt x="4514" y="10535"/>
                  <a:pt x="4472" y="10535"/>
                </a:cubicBezTo>
                <a:cubicBezTo>
                  <a:pt x="4390" y="10535"/>
                  <a:pt x="4308" y="10538"/>
                  <a:pt x="4226" y="10540"/>
                </a:cubicBezTo>
                <a:cubicBezTo>
                  <a:pt x="4085" y="10541"/>
                  <a:pt x="4071" y="10558"/>
                  <a:pt x="4080" y="10694"/>
                </a:cubicBezTo>
                <a:cubicBezTo>
                  <a:pt x="4082" y="10716"/>
                  <a:pt x="4082" y="10738"/>
                  <a:pt x="4084" y="10775"/>
                </a:cubicBezTo>
                <a:cubicBezTo>
                  <a:pt x="4016" y="10743"/>
                  <a:pt x="3950" y="10732"/>
                  <a:pt x="3885" y="10732"/>
                </a:cubicBezTo>
                <a:cubicBezTo>
                  <a:pt x="3732" y="10732"/>
                  <a:pt x="3586" y="10794"/>
                  <a:pt x="3437" y="10804"/>
                </a:cubicBezTo>
                <a:cubicBezTo>
                  <a:pt x="3414" y="10805"/>
                  <a:pt x="3373" y="10857"/>
                  <a:pt x="3374" y="10885"/>
                </a:cubicBezTo>
                <a:cubicBezTo>
                  <a:pt x="3382" y="11070"/>
                  <a:pt x="3387" y="11255"/>
                  <a:pt x="3415" y="11437"/>
                </a:cubicBezTo>
                <a:cubicBezTo>
                  <a:pt x="3430" y="11533"/>
                  <a:pt x="3491" y="11621"/>
                  <a:pt x="3541" y="11736"/>
                </a:cubicBezTo>
                <a:lnTo>
                  <a:pt x="3541" y="11736"/>
                </a:lnTo>
                <a:cubicBezTo>
                  <a:pt x="3539" y="11735"/>
                  <a:pt x="3528" y="11730"/>
                  <a:pt x="3516" y="11730"/>
                </a:cubicBezTo>
                <a:cubicBezTo>
                  <a:pt x="3513" y="11730"/>
                  <a:pt x="3510" y="11730"/>
                  <a:pt x="3508" y="11731"/>
                </a:cubicBezTo>
                <a:cubicBezTo>
                  <a:pt x="3358" y="11761"/>
                  <a:pt x="3336" y="11827"/>
                  <a:pt x="3418" y="11956"/>
                </a:cubicBezTo>
                <a:cubicBezTo>
                  <a:pt x="3532" y="12136"/>
                  <a:pt x="3639" y="12321"/>
                  <a:pt x="3752" y="12501"/>
                </a:cubicBezTo>
                <a:cubicBezTo>
                  <a:pt x="3780" y="12546"/>
                  <a:pt x="3817" y="12586"/>
                  <a:pt x="3848" y="12624"/>
                </a:cubicBezTo>
                <a:cubicBezTo>
                  <a:pt x="3778" y="12654"/>
                  <a:pt x="3703" y="12685"/>
                  <a:pt x="3629" y="12717"/>
                </a:cubicBezTo>
                <a:cubicBezTo>
                  <a:pt x="3553" y="12750"/>
                  <a:pt x="3542" y="12796"/>
                  <a:pt x="3578" y="12876"/>
                </a:cubicBezTo>
                <a:cubicBezTo>
                  <a:pt x="3706" y="13153"/>
                  <a:pt x="3894" y="13370"/>
                  <a:pt x="4170" y="13506"/>
                </a:cubicBezTo>
                <a:cubicBezTo>
                  <a:pt x="4187" y="13515"/>
                  <a:pt x="4201" y="13529"/>
                  <a:pt x="4218" y="13542"/>
                </a:cubicBezTo>
                <a:cubicBezTo>
                  <a:pt x="4211" y="13555"/>
                  <a:pt x="4206" y="13565"/>
                  <a:pt x="4198" y="13571"/>
                </a:cubicBezTo>
                <a:cubicBezTo>
                  <a:pt x="4165" y="13599"/>
                  <a:pt x="4130" y="13627"/>
                  <a:pt x="4097" y="13654"/>
                </a:cubicBezTo>
                <a:cubicBezTo>
                  <a:pt x="4126" y="13686"/>
                  <a:pt x="4148" y="13735"/>
                  <a:pt x="4186" y="13752"/>
                </a:cubicBezTo>
                <a:cubicBezTo>
                  <a:pt x="4372" y="13845"/>
                  <a:pt x="4483" y="14002"/>
                  <a:pt x="4572" y="14180"/>
                </a:cubicBezTo>
                <a:cubicBezTo>
                  <a:pt x="4599" y="14235"/>
                  <a:pt x="4633" y="14287"/>
                  <a:pt x="4659" y="14334"/>
                </a:cubicBezTo>
                <a:cubicBezTo>
                  <a:pt x="4547" y="14381"/>
                  <a:pt x="4440" y="14432"/>
                  <a:pt x="4329" y="14474"/>
                </a:cubicBezTo>
                <a:cubicBezTo>
                  <a:pt x="4242" y="14506"/>
                  <a:pt x="4241" y="14570"/>
                  <a:pt x="4269" y="14630"/>
                </a:cubicBezTo>
                <a:cubicBezTo>
                  <a:pt x="4396" y="14895"/>
                  <a:pt x="4547" y="15146"/>
                  <a:pt x="4802" y="15317"/>
                </a:cubicBezTo>
                <a:cubicBezTo>
                  <a:pt x="4897" y="15382"/>
                  <a:pt x="4977" y="15470"/>
                  <a:pt x="5100" y="15580"/>
                </a:cubicBezTo>
                <a:cubicBezTo>
                  <a:pt x="5054" y="15574"/>
                  <a:pt x="5014" y="15571"/>
                  <a:pt x="4975" y="15567"/>
                </a:cubicBezTo>
                <a:lnTo>
                  <a:pt x="4975" y="15567"/>
                </a:lnTo>
                <a:cubicBezTo>
                  <a:pt x="4949" y="15825"/>
                  <a:pt x="5177" y="15888"/>
                  <a:pt x="5299" y="16024"/>
                </a:cubicBezTo>
                <a:cubicBezTo>
                  <a:pt x="5451" y="16192"/>
                  <a:pt x="5630" y="16336"/>
                  <a:pt x="5791" y="16495"/>
                </a:cubicBezTo>
                <a:cubicBezTo>
                  <a:pt x="5960" y="16663"/>
                  <a:pt x="6130" y="16830"/>
                  <a:pt x="6285" y="17010"/>
                </a:cubicBezTo>
                <a:cubicBezTo>
                  <a:pt x="6389" y="17132"/>
                  <a:pt x="6469" y="17275"/>
                  <a:pt x="6558" y="17409"/>
                </a:cubicBezTo>
                <a:cubicBezTo>
                  <a:pt x="6590" y="17456"/>
                  <a:pt x="6625" y="17504"/>
                  <a:pt x="6670" y="17568"/>
                </a:cubicBezTo>
                <a:cubicBezTo>
                  <a:pt x="6628" y="17559"/>
                  <a:pt x="6604" y="17553"/>
                  <a:pt x="6580" y="17549"/>
                </a:cubicBezTo>
                <a:cubicBezTo>
                  <a:pt x="6415" y="17521"/>
                  <a:pt x="6251" y="17488"/>
                  <a:pt x="6085" y="17470"/>
                </a:cubicBezTo>
                <a:cubicBezTo>
                  <a:pt x="5945" y="17454"/>
                  <a:pt x="5802" y="17459"/>
                  <a:pt x="5662" y="17445"/>
                </a:cubicBezTo>
                <a:cubicBezTo>
                  <a:pt x="5453" y="17423"/>
                  <a:pt x="5246" y="17389"/>
                  <a:pt x="5040" y="17367"/>
                </a:cubicBezTo>
                <a:cubicBezTo>
                  <a:pt x="5035" y="17366"/>
                  <a:pt x="5031" y="17366"/>
                  <a:pt x="5027" y="17366"/>
                </a:cubicBezTo>
                <a:cubicBezTo>
                  <a:pt x="4989" y="17366"/>
                  <a:pt x="4949" y="17384"/>
                  <a:pt x="4911" y="17394"/>
                </a:cubicBezTo>
                <a:lnTo>
                  <a:pt x="4942" y="17521"/>
                </a:lnTo>
                <a:cubicBezTo>
                  <a:pt x="4876" y="17508"/>
                  <a:pt x="4810" y="17497"/>
                  <a:pt x="4747" y="17497"/>
                </a:cubicBezTo>
                <a:cubicBezTo>
                  <a:pt x="4667" y="17497"/>
                  <a:pt x="4592" y="17515"/>
                  <a:pt x="4534" y="17569"/>
                </a:cubicBezTo>
                <a:cubicBezTo>
                  <a:pt x="4439" y="17564"/>
                  <a:pt x="4362" y="17553"/>
                  <a:pt x="4289" y="17553"/>
                </a:cubicBezTo>
                <a:cubicBezTo>
                  <a:pt x="4273" y="17553"/>
                  <a:pt x="4257" y="17554"/>
                  <a:pt x="4241" y="17555"/>
                </a:cubicBezTo>
                <a:cubicBezTo>
                  <a:pt x="4074" y="17573"/>
                  <a:pt x="3909" y="17594"/>
                  <a:pt x="3745" y="17627"/>
                </a:cubicBezTo>
                <a:cubicBezTo>
                  <a:pt x="3606" y="17656"/>
                  <a:pt x="3591" y="17699"/>
                  <a:pt x="3625" y="17835"/>
                </a:cubicBezTo>
                <a:cubicBezTo>
                  <a:pt x="3653" y="17946"/>
                  <a:pt x="3672" y="18061"/>
                  <a:pt x="3697" y="18178"/>
                </a:cubicBezTo>
                <a:cubicBezTo>
                  <a:pt x="3629" y="18172"/>
                  <a:pt x="3560" y="18169"/>
                  <a:pt x="3492" y="18169"/>
                </a:cubicBezTo>
                <a:cubicBezTo>
                  <a:pt x="3198" y="18169"/>
                  <a:pt x="2907" y="18222"/>
                  <a:pt x="2618" y="18301"/>
                </a:cubicBezTo>
                <a:cubicBezTo>
                  <a:pt x="2530" y="18326"/>
                  <a:pt x="2431" y="18310"/>
                  <a:pt x="2343" y="18335"/>
                </a:cubicBezTo>
                <a:cubicBezTo>
                  <a:pt x="2175" y="18381"/>
                  <a:pt x="2168" y="18407"/>
                  <a:pt x="2230" y="18569"/>
                </a:cubicBezTo>
                <a:cubicBezTo>
                  <a:pt x="2031" y="18562"/>
                  <a:pt x="1836" y="18556"/>
                  <a:pt x="1640" y="18548"/>
                </a:cubicBezTo>
                <a:cubicBezTo>
                  <a:pt x="1593" y="18547"/>
                  <a:pt x="1546" y="18540"/>
                  <a:pt x="1500" y="18536"/>
                </a:cubicBezTo>
                <a:cubicBezTo>
                  <a:pt x="1488" y="18535"/>
                  <a:pt x="1476" y="18534"/>
                  <a:pt x="1465" y="18534"/>
                </a:cubicBezTo>
                <a:cubicBezTo>
                  <a:pt x="1407" y="18534"/>
                  <a:pt x="1366" y="18551"/>
                  <a:pt x="1383" y="18625"/>
                </a:cubicBezTo>
                <a:cubicBezTo>
                  <a:pt x="1304" y="18623"/>
                  <a:pt x="1226" y="18614"/>
                  <a:pt x="1150" y="18614"/>
                </a:cubicBezTo>
                <a:cubicBezTo>
                  <a:pt x="1127" y="18614"/>
                  <a:pt x="1104" y="18615"/>
                  <a:pt x="1080" y="18617"/>
                </a:cubicBezTo>
                <a:cubicBezTo>
                  <a:pt x="790" y="18643"/>
                  <a:pt x="499" y="18673"/>
                  <a:pt x="211" y="18715"/>
                </a:cubicBezTo>
                <a:cubicBezTo>
                  <a:pt x="138" y="18726"/>
                  <a:pt x="71" y="18784"/>
                  <a:pt x="0" y="18821"/>
                </a:cubicBezTo>
                <a:cubicBezTo>
                  <a:pt x="55" y="18882"/>
                  <a:pt x="96" y="18973"/>
                  <a:pt x="164" y="19003"/>
                </a:cubicBezTo>
                <a:cubicBezTo>
                  <a:pt x="414" y="19108"/>
                  <a:pt x="672" y="19194"/>
                  <a:pt x="926" y="19287"/>
                </a:cubicBezTo>
                <a:cubicBezTo>
                  <a:pt x="955" y="19297"/>
                  <a:pt x="987" y="19297"/>
                  <a:pt x="1036" y="19303"/>
                </a:cubicBezTo>
                <a:cubicBezTo>
                  <a:pt x="945" y="19397"/>
                  <a:pt x="1021" y="19425"/>
                  <a:pt x="1084" y="19457"/>
                </a:cubicBezTo>
                <a:cubicBezTo>
                  <a:pt x="1367" y="19603"/>
                  <a:pt x="1650" y="19749"/>
                  <a:pt x="1943" y="19899"/>
                </a:cubicBezTo>
                <a:cubicBezTo>
                  <a:pt x="1831" y="19977"/>
                  <a:pt x="1865" y="20058"/>
                  <a:pt x="1943" y="20119"/>
                </a:cubicBezTo>
                <a:cubicBezTo>
                  <a:pt x="2061" y="20213"/>
                  <a:pt x="2185" y="20300"/>
                  <a:pt x="2315" y="20378"/>
                </a:cubicBezTo>
                <a:cubicBezTo>
                  <a:pt x="2456" y="20464"/>
                  <a:pt x="2601" y="20538"/>
                  <a:pt x="2747" y="20609"/>
                </a:cubicBezTo>
                <a:cubicBezTo>
                  <a:pt x="2870" y="20666"/>
                  <a:pt x="2997" y="20712"/>
                  <a:pt x="3130" y="20765"/>
                </a:cubicBezTo>
                <a:cubicBezTo>
                  <a:pt x="3066" y="20809"/>
                  <a:pt x="2997" y="20871"/>
                  <a:pt x="2917" y="20907"/>
                </a:cubicBezTo>
                <a:cubicBezTo>
                  <a:pt x="2823" y="20949"/>
                  <a:pt x="2843" y="21010"/>
                  <a:pt x="2884" y="21064"/>
                </a:cubicBezTo>
                <a:cubicBezTo>
                  <a:pt x="2942" y="21140"/>
                  <a:pt x="3006" y="21218"/>
                  <a:pt x="3084" y="21272"/>
                </a:cubicBezTo>
                <a:cubicBezTo>
                  <a:pt x="3308" y="21427"/>
                  <a:pt x="3538" y="21571"/>
                  <a:pt x="3771" y="21712"/>
                </a:cubicBezTo>
                <a:cubicBezTo>
                  <a:pt x="3824" y="21746"/>
                  <a:pt x="3892" y="21753"/>
                  <a:pt x="3956" y="21773"/>
                </a:cubicBezTo>
                <a:cubicBezTo>
                  <a:pt x="3910" y="21820"/>
                  <a:pt x="3857" y="21871"/>
                  <a:pt x="3805" y="21925"/>
                </a:cubicBezTo>
                <a:cubicBezTo>
                  <a:pt x="3729" y="22000"/>
                  <a:pt x="3729" y="22070"/>
                  <a:pt x="3824" y="22117"/>
                </a:cubicBezTo>
                <a:cubicBezTo>
                  <a:pt x="3959" y="22185"/>
                  <a:pt x="4104" y="22233"/>
                  <a:pt x="4242" y="22295"/>
                </a:cubicBezTo>
                <a:cubicBezTo>
                  <a:pt x="4354" y="22345"/>
                  <a:pt x="4458" y="22411"/>
                  <a:pt x="4572" y="22457"/>
                </a:cubicBezTo>
                <a:cubicBezTo>
                  <a:pt x="4722" y="22516"/>
                  <a:pt x="4840" y="22619"/>
                  <a:pt x="4977" y="22696"/>
                </a:cubicBezTo>
                <a:cubicBezTo>
                  <a:pt x="5013" y="22717"/>
                  <a:pt x="5062" y="22715"/>
                  <a:pt x="5093" y="22740"/>
                </a:cubicBezTo>
                <a:cubicBezTo>
                  <a:pt x="5117" y="22756"/>
                  <a:pt x="5119" y="22800"/>
                  <a:pt x="5131" y="22832"/>
                </a:cubicBezTo>
                <a:cubicBezTo>
                  <a:pt x="5044" y="22858"/>
                  <a:pt x="5014" y="22923"/>
                  <a:pt x="5013" y="23006"/>
                </a:cubicBezTo>
                <a:cubicBezTo>
                  <a:pt x="5013" y="23013"/>
                  <a:pt x="4994" y="23020"/>
                  <a:pt x="4987" y="23028"/>
                </a:cubicBezTo>
                <a:cubicBezTo>
                  <a:pt x="4959" y="23054"/>
                  <a:pt x="4934" y="23084"/>
                  <a:pt x="4921" y="23125"/>
                </a:cubicBezTo>
                <a:cubicBezTo>
                  <a:pt x="4889" y="23149"/>
                  <a:pt x="4849" y="23168"/>
                  <a:pt x="4826" y="23197"/>
                </a:cubicBezTo>
                <a:cubicBezTo>
                  <a:pt x="4733" y="23316"/>
                  <a:pt x="4639" y="23433"/>
                  <a:pt x="4558" y="23559"/>
                </a:cubicBezTo>
                <a:cubicBezTo>
                  <a:pt x="4458" y="23715"/>
                  <a:pt x="4459" y="23726"/>
                  <a:pt x="4627" y="23820"/>
                </a:cubicBezTo>
                <a:cubicBezTo>
                  <a:pt x="4808" y="23922"/>
                  <a:pt x="4998" y="24005"/>
                  <a:pt x="5191" y="24101"/>
                </a:cubicBezTo>
                <a:cubicBezTo>
                  <a:pt x="5164" y="24241"/>
                  <a:pt x="5168" y="24247"/>
                  <a:pt x="5342" y="24265"/>
                </a:cubicBezTo>
                <a:cubicBezTo>
                  <a:pt x="5424" y="24274"/>
                  <a:pt x="5507" y="24279"/>
                  <a:pt x="5590" y="24279"/>
                </a:cubicBezTo>
                <a:cubicBezTo>
                  <a:pt x="5605" y="24279"/>
                  <a:pt x="5619" y="24279"/>
                  <a:pt x="5633" y="24279"/>
                </a:cubicBezTo>
                <a:cubicBezTo>
                  <a:pt x="5725" y="24277"/>
                  <a:pt x="5815" y="24263"/>
                  <a:pt x="5908" y="24255"/>
                </a:cubicBezTo>
                <a:lnTo>
                  <a:pt x="5908" y="24255"/>
                </a:lnTo>
                <a:cubicBezTo>
                  <a:pt x="5836" y="24350"/>
                  <a:pt x="5762" y="24443"/>
                  <a:pt x="5684" y="24546"/>
                </a:cubicBezTo>
                <a:cubicBezTo>
                  <a:pt x="5708" y="24564"/>
                  <a:pt x="5730" y="24577"/>
                  <a:pt x="5755" y="24595"/>
                </a:cubicBezTo>
                <a:cubicBezTo>
                  <a:pt x="5738" y="24606"/>
                  <a:pt x="5723" y="24616"/>
                  <a:pt x="5673" y="24648"/>
                </a:cubicBezTo>
                <a:cubicBezTo>
                  <a:pt x="5796" y="24689"/>
                  <a:pt x="5890" y="24744"/>
                  <a:pt x="5988" y="24751"/>
                </a:cubicBezTo>
                <a:cubicBezTo>
                  <a:pt x="6413" y="24782"/>
                  <a:pt x="6837" y="24816"/>
                  <a:pt x="7262" y="24818"/>
                </a:cubicBezTo>
                <a:cubicBezTo>
                  <a:pt x="7265" y="24818"/>
                  <a:pt x="7269" y="24818"/>
                  <a:pt x="7273" y="24818"/>
                </a:cubicBezTo>
                <a:cubicBezTo>
                  <a:pt x="7579" y="24818"/>
                  <a:pt x="7885" y="24774"/>
                  <a:pt x="8192" y="24751"/>
                </a:cubicBezTo>
                <a:cubicBezTo>
                  <a:pt x="8243" y="24747"/>
                  <a:pt x="8295" y="24745"/>
                  <a:pt x="8364" y="24741"/>
                </a:cubicBezTo>
                <a:lnTo>
                  <a:pt x="8364" y="24741"/>
                </a:lnTo>
                <a:cubicBezTo>
                  <a:pt x="8214" y="24864"/>
                  <a:pt x="8082" y="24971"/>
                  <a:pt x="7945" y="25083"/>
                </a:cubicBezTo>
                <a:cubicBezTo>
                  <a:pt x="7956" y="25098"/>
                  <a:pt x="7968" y="25114"/>
                  <a:pt x="7971" y="25117"/>
                </a:cubicBezTo>
                <a:lnTo>
                  <a:pt x="7971" y="25117"/>
                </a:lnTo>
                <a:cubicBezTo>
                  <a:pt x="7919" y="25200"/>
                  <a:pt x="7875" y="25272"/>
                  <a:pt x="7827" y="25351"/>
                </a:cubicBezTo>
                <a:cubicBezTo>
                  <a:pt x="7858" y="25359"/>
                  <a:pt x="7888" y="25369"/>
                  <a:pt x="7895" y="25372"/>
                </a:cubicBezTo>
                <a:cubicBezTo>
                  <a:pt x="7773" y="25554"/>
                  <a:pt x="7655" y="25738"/>
                  <a:pt x="7534" y="25919"/>
                </a:cubicBezTo>
                <a:cubicBezTo>
                  <a:pt x="7480" y="25997"/>
                  <a:pt x="7508" y="26040"/>
                  <a:pt x="7580" y="26088"/>
                </a:cubicBezTo>
                <a:cubicBezTo>
                  <a:pt x="7740" y="26193"/>
                  <a:pt x="7925" y="26206"/>
                  <a:pt x="8105" y="26234"/>
                </a:cubicBezTo>
                <a:cubicBezTo>
                  <a:pt x="8183" y="26246"/>
                  <a:pt x="8270" y="26234"/>
                  <a:pt x="8315" y="26326"/>
                </a:cubicBezTo>
                <a:cubicBezTo>
                  <a:pt x="8326" y="26345"/>
                  <a:pt x="8362" y="26355"/>
                  <a:pt x="8388" y="26360"/>
                </a:cubicBezTo>
                <a:cubicBezTo>
                  <a:pt x="8477" y="26378"/>
                  <a:pt x="8567" y="26387"/>
                  <a:pt x="8657" y="26387"/>
                </a:cubicBezTo>
                <a:cubicBezTo>
                  <a:pt x="8780" y="26387"/>
                  <a:pt x="8904" y="26370"/>
                  <a:pt x="9031" y="26336"/>
                </a:cubicBezTo>
                <a:cubicBezTo>
                  <a:pt x="9012" y="26310"/>
                  <a:pt x="9001" y="26293"/>
                  <a:pt x="8981" y="26265"/>
                </a:cubicBezTo>
                <a:lnTo>
                  <a:pt x="8981" y="26265"/>
                </a:lnTo>
                <a:cubicBezTo>
                  <a:pt x="9032" y="26279"/>
                  <a:pt x="9072" y="26289"/>
                  <a:pt x="9116" y="26301"/>
                </a:cubicBezTo>
                <a:cubicBezTo>
                  <a:pt x="9104" y="26373"/>
                  <a:pt x="9090" y="26444"/>
                  <a:pt x="9080" y="26516"/>
                </a:cubicBezTo>
                <a:cubicBezTo>
                  <a:pt x="9067" y="26611"/>
                  <a:pt x="9077" y="26649"/>
                  <a:pt x="9139" y="26649"/>
                </a:cubicBezTo>
                <a:cubicBezTo>
                  <a:pt x="9157" y="26649"/>
                  <a:pt x="9180" y="26645"/>
                  <a:pt x="9209" y="26639"/>
                </a:cubicBezTo>
                <a:cubicBezTo>
                  <a:pt x="9322" y="26614"/>
                  <a:pt x="9433" y="26574"/>
                  <a:pt x="9542" y="26532"/>
                </a:cubicBezTo>
                <a:cubicBezTo>
                  <a:pt x="9870" y="26409"/>
                  <a:pt x="10195" y="26283"/>
                  <a:pt x="10540" y="26150"/>
                </a:cubicBezTo>
                <a:cubicBezTo>
                  <a:pt x="10545" y="26259"/>
                  <a:pt x="10555" y="26347"/>
                  <a:pt x="10551" y="26434"/>
                </a:cubicBezTo>
                <a:cubicBezTo>
                  <a:pt x="10549" y="26510"/>
                  <a:pt x="10575" y="26541"/>
                  <a:pt x="10626" y="26541"/>
                </a:cubicBezTo>
                <a:cubicBezTo>
                  <a:pt x="10640" y="26541"/>
                  <a:pt x="10656" y="26539"/>
                  <a:pt x="10674" y="26534"/>
                </a:cubicBezTo>
                <a:cubicBezTo>
                  <a:pt x="10767" y="26508"/>
                  <a:pt x="10867" y="26490"/>
                  <a:pt x="10951" y="26446"/>
                </a:cubicBezTo>
                <a:cubicBezTo>
                  <a:pt x="11229" y="26297"/>
                  <a:pt x="11487" y="26121"/>
                  <a:pt x="11728" y="25915"/>
                </a:cubicBezTo>
                <a:cubicBezTo>
                  <a:pt x="11976" y="25704"/>
                  <a:pt x="12248" y="25521"/>
                  <a:pt x="12513" y="25328"/>
                </a:cubicBezTo>
                <a:cubicBezTo>
                  <a:pt x="12766" y="25146"/>
                  <a:pt x="13024" y="24968"/>
                  <a:pt x="13278" y="24788"/>
                </a:cubicBezTo>
                <a:cubicBezTo>
                  <a:pt x="13304" y="24771"/>
                  <a:pt x="13329" y="24755"/>
                  <a:pt x="13375" y="24751"/>
                </a:cubicBezTo>
                <a:lnTo>
                  <a:pt x="13375" y="24751"/>
                </a:lnTo>
                <a:cubicBezTo>
                  <a:pt x="12942" y="25483"/>
                  <a:pt x="12498" y="26208"/>
                  <a:pt x="12079" y="26949"/>
                </a:cubicBezTo>
                <a:cubicBezTo>
                  <a:pt x="11665" y="27686"/>
                  <a:pt x="11265" y="28432"/>
                  <a:pt x="10875" y="29181"/>
                </a:cubicBezTo>
                <a:cubicBezTo>
                  <a:pt x="10482" y="29937"/>
                  <a:pt x="10144" y="30719"/>
                  <a:pt x="9788" y="31483"/>
                </a:cubicBezTo>
                <a:cubicBezTo>
                  <a:pt x="9952" y="31553"/>
                  <a:pt x="10090" y="31613"/>
                  <a:pt x="10229" y="31669"/>
                </a:cubicBezTo>
                <a:cubicBezTo>
                  <a:pt x="10241" y="31674"/>
                  <a:pt x="10258" y="31677"/>
                  <a:pt x="10274" y="31677"/>
                </a:cubicBezTo>
                <a:cubicBezTo>
                  <a:pt x="10287" y="31677"/>
                  <a:pt x="10300" y="31675"/>
                  <a:pt x="10306" y="31669"/>
                </a:cubicBezTo>
                <a:cubicBezTo>
                  <a:pt x="10401" y="31577"/>
                  <a:pt x="10519" y="31493"/>
                  <a:pt x="10577" y="31378"/>
                </a:cubicBezTo>
                <a:cubicBezTo>
                  <a:pt x="10754" y="31031"/>
                  <a:pt x="10895" y="30666"/>
                  <a:pt x="11069" y="30316"/>
                </a:cubicBezTo>
                <a:cubicBezTo>
                  <a:pt x="11475" y="29497"/>
                  <a:pt x="11884" y="28680"/>
                  <a:pt x="12305" y="27870"/>
                </a:cubicBezTo>
                <a:cubicBezTo>
                  <a:pt x="12612" y="27281"/>
                  <a:pt x="12938" y="26704"/>
                  <a:pt x="13257" y="26121"/>
                </a:cubicBezTo>
                <a:cubicBezTo>
                  <a:pt x="13283" y="26074"/>
                  <a:pt x="13318" y="26035"/>
                  <a:pt x="13368" y="26004"/>
                </a:cubicBezTo>
                <a:lnTo>
                  <a:pt x="13368" y="26004"/>
                </a:lnTo>
                <a:cubicBezTo>
                  <a:pt x="13318" y="26119"/>
                  <a:pt x="13250" y="26231"/>
                  <a:pt x="13220" y="26351"/>
                </a:cubicBezTo>
                <a:cubicBezTo>
                  <a:pt x="13168" y="26560"/>
                  <a:pt x="13138" y="26773"/>
                  <a:pt x="13105" y="26985"/>
                </a:cubicBezTo>
                <a:cubicBezTo>
                  <a:pt x="13101" y="27008"/>
                  <a:pt x="13132" y="27038"/>
                  <a:pt x="13141" y="27054"/>
                </a:cubicBezTo>
                <a:cubicBezTo>
                  <a:pt x="13137" y="27106"/>
                  <a:pt x="13131" y="27154"/>
                  <a:pt x="13131" y="27200"/>
                </a:cubicBezTo>
                <a:cubicBezTo>
                  <a:pt x="13129" y="27306"/>
                  <a:pt x="13129" y="27341"/>
                  <a:pt x="13171" y="27341"/>
                </a:cubicBezTo>
                <a:cubicBezTo>
                  <a:pt x="13194" y="27341"/>
                  <a:pt x="13228" y="27331"/>
                  <a:pt x="13282" y="27316"/>
                </a:cubicBezTo>
                <a:cubicBezTo>
                  <a:pt x="13411" y="27278"/>
                  <a:pt x="13540" y="27251"/>
                  <a:pt x="13664" y="27221"/>
                </a:cubicBezTo>
                <a:lnTo>
                  <a:pt x="13664" y="27221"/>
                </a:lnTo>
                <a:cubicBezTo>
                  <a:pt x="13535" y="27434"/>
                  <a:pt x="13621" y="27672"/>
                  <a:pt x="13652" y="27906"/>
                </a:cubicBezTo>
                <a:cubicBezTo>
                  <a:pt x="13674" y="28074"/>
                  <a:pt x="13712" y="28243"/>
                  <a:pt x="13746" y="28410"/>
                </a:cubicBezTo>
                <a:cubicBezTo>
                  <a:pt x="13777" y="28554"/>
                  <a:pt x="13813" y="28618"/>
                  <a:pt x="13890" y="28618"/>
                </a:cubicBezTo>
                <a:cubicBezTo>
                  <a:pt x="13937" y="28618"/>
                  <a:pt x="13999" y="28595"/>
                  <a:pt x="14084" y="28551"/>
                </a:cubicBezTo>
                <a:cubicBezTo>
                  <a:pt x="14152" y="28744"/>
                  <a:pt x="14208" y="28944"/>
                  <a:pt x="14289" y="29132"/>
                </a:cubicBezTo>
                <a:cubicBezTo>
                  <a:pt x="14365" y="29308"/>
                  <a:pt x="14468" y="29474"/>
                  <a:pt x="14557" y="29647"/>
                </a:cubicBezTo>
                <a:cubicBezTo>
                  <a:pt x="14578" y="29686"/>
                  <a:pt x="14602" y="29703"/>
                  <a:pt x="14628" y="29703"/>
                </a:cubicBezTo>
                <a:cubicBezTo>
                  <a:pt x="14650" y="29703"/>
                  <a:pt x="14674" y="29690"/>
                  <a:pt x="14697" y="29667"/>
                </a:cubicBezTo>
                <a:cubicBezTo>
                  <a:pt x="14780" y="29582"/>
                  <a:pt x="14865" y="29495"/>
                  <a:pt x="14936" y="29400"/>
                </a:cubicBezTo>
                <a:cubicBezTo>
                  <a:pt x="15060" y="29233"/>
                  <a:pt x="15159" y="29048"/>
                  <a:pt x="15292" y="28892"/>
                </a:cubicBezTo>
                <a:cubicBezTo>
                  <a:pt x="15384" y="28785"/>
                  <a:pt x="15521" y="28722"/>
                  <a:pt x="15585" y="28583"/>
                </a:cubicBezTo>
                <a:cubicBezTo>
                  <a:pt x="15629" y="28484"/>
                  <a:pt x="15683" y="28388"/>
                  <a:pt x="15736" y="28285"/>
                </a:cubicBezTo>
                <a:cubicBezTo>
                  <a:pt x="16006" y="28646"/>
                  <a:pt x="16300" y="28993"/>
                  <a:pt x="16444" y="29470"/>
                </a:cubicBezTo>
                <a:cubicBezTo>
                  <a:pt x="16486" y="29387"/>
                  <a:pt x="16508" y="29343"/>
                  <a:pt x="16541" y="29279"/>
                </a:cubicBezTo>
                <a:cubicBezTo>
                  <a:pt x="16555" y="29329"/>
                  <a:pt x="16572" y="29356"/>
                  <a:pt x="16569" y="29384"/>
                </a:cubicBezTo>
                <a:cubicBezTo>
                  <a:pt x="16564" y="29439"/>
                  <a:pt x="16557" y="29484"/>
                  <a:pt x="16632" y="29499"/>
                </a:cubicBezTo>
                <a:cubicBezTo>
                  <a:pt x="16653" y="29504"/>
                  <a:pt x="16672" y="29554"/>
                  <a:pt x="16678" y="29585"/>
                </a:cubicBezTo>
                <a:cubicBezTo>
                  <a:pt x="16717" y="29771"/>
                  <a:pt x="16833" y="29914"/>
                  <a:pt x="16963" y="30036"/>
                </a:cubicBezTo>
                <a:cubicBezTo>
                  <a:pt x="17058" y="30125"/>
                  <a:pt x="17135" y="30228"/>
                  <a:pt x="17228" y="30317"/>
                </a:cubicBezTo>
                <a:cubicBezTo>
                  <a:pt x="17266" y="30354"/>
                  <a:pt x="17294" y="30373"/>
                  <a:pt x="17319" y="30373"/>
                </a:cubicBezTo>
                <a:cubicBezTo>
                  <a:pt x="17348" y="30373"/>
                  <a:pt x="17374" y="30347"/>
                  <a:pt x="17407" y="30295"/>
                </a:cubicBezTo>
                <a:cubicBezTo>
                  <a:pt x="17427" y="30263"/>
                  <a:pt x="17452" y="30233"/>
                  <a:pt x="17490" y="30178"/>
                </a:cubicBezTo>
                <a:cubicBezTo>
                  <a:pt x="17561" y="30265"/>
                  <a:pt x="17629" y="30333"/>
                  <a:pt x="17681" y="30413"/>
                </a:cubicBezTo>
                <a:cubicBezTo>
                  <a:pt x="17786" y="30568"/>
                  <a:pt x="17877" y="30733"/>
                  <a:pt x="17980" y="30888"/>
                </a:cubicBezTo>
                <a:cubicBezTo>
                  <a:pt x="18010" y="30935"/>
                  <a:pt x="18045" y="30969"/>
                  <a:pt x="18087" y="30969"/>
                </a:cubicBezTo>
                <a:cubicBezTo>
                  <a:pt x="18114" y="30969"/>
                  <a:pt x="18145" y="30954"/>
                  <a:pt x="18178" y="30919"/>
                </a:cubicBezTo>
                <a:cubicBezTo>
                  <a:pt x="18204" y="30894"/>
                  <a:pt x="18228" y="30881"/>
                  <a:pt x="18253" y="30881"/>
                </a:cubicBezTo>
                <a:cubicBezTo>
                  <a:pt x="18284" y="30881"/>
                  <a:pt x="18314" y="30901"/>
                  <a:pt x="18344" y="30938"/>
                </a:cubicBezTo>
                <a:cubicBezTo>
                  <a:pt x="18457" y="31078"/>
                  <a:pt x="18582" y="31204"/>
                  <a:pt x="18756" y="31274"/>
                </a:cubicBezTo>
                <a:cubicBezTo>
                  <a:pt x="18804" y="31294"/>
                  <a:pt x="18842" y="31306"/>
                  <a:pt x="18875" y="31306"/>
                </a:cubicBezTo>
                <a:cubicBezTo>
                  <a:pt x="18925" y="31306"/>
                  <a:pt x="18962" y="31278"/>
                  <a:pt x="19000" y="31206"/>
                </a:cubicBezTo>
                <a:cubicBezTo>
                  <a:pt x="19114" y="30993"/>
                  <a:pt x="19213" y="30773"/>
                  <a:pt x="19310" y="30552"/>
                </a:cubicBezTo>
                <a:cubicBezTo>
                  <a:pt x="19334" y="30498"/>
                  <a:pt x="19350" y="30461"/>
                  <a:pt x="19383" y="30461"/>
                </a:cubicBezTo>
                <a:cubicBezTo>
                  <a:pt x="19402" y="30461"/>
                  <a:pt x="19427" y="30474"/>
                  <a:pt x="19461" y="30503"/>
                </a:cubicBezTo>
                <a:cubicBezTo>
                  <a:pt x="19549" y="30575"/>
                  <a:pt x="19656" y="30625"/>
                  <a:pt x="19760" y="30674"/>
                </a:cubicBezTo>
                <a:cubicBezTo>
                  <a:pt x="19938" y="30758"/>
                  <a:pt x="20041" y="30916"/>
                  <a:pt x="20166" y="31052"/>
                </a:cubicBezTo>
                <a:cubicBezTo>
                  <a:pt x="20266" y="31159"/>
                  <a:pt x="20372" y="31264"/>
                  <a:pt x="20490" y="31349"/>
                </a:cubicBezTo>
                <a:cubicBezTo>
                  <a:pt x="20538" y="31384"/>
                  <a:pt x="20579" y="31400"/>
                  <a:pt x="20615" y="31400"/>
                </a:cubicBezTo>
                <a:cubicBezTo>
                  <a:pt x="20680" y="31400"/>
                  <a:pt x="20727" y="31346"/>
                  <a:pt x="20756" y="31242"/>
                </a:cubicBezTo>
                <a:cubicBezTo>
                  <a:pt x="20768" y="31199"/>
                  <a:pt x="20781" y="31154"/>
                  <a:pt x="20802" y="31083"/>
                </a:cubicBezTo>
                <a:cubicBezTo>
                  <a:pt x="20909" y="31173"/>
                  <a:pt x="21004" y="31248"/>
                  <a:pt x="21092" y="31331"/>
                </a:cubicBezTo>
                <a:cubicBezTo>
                  <a:pt x="21172" y="31406"/>
                  <a:pt x="21243" y="31489"/>
                  <a:pt x="21322" y="31565"/>
                </a:cubicBezTo>
                <a:cubicBezTo>
                  <a:pt x="21390" y="31633"/>
                  <a:pt x="21438" y="31666"/>
                  <a:pt x="21490" y="31666"/>
                </a:cubicBezTo>
                <a:cubicBezTo>
                  <a:pt x="21542" y="31666"/>
                  <a:pt x="21598" y="31633"/>
                  <a:pt x="21683" y="31566"/>
                </a:cubicBezTo>
                <a:cubicBezTo>
                  <a:pt x="21867" y="31683"/>
                  <a:pt x="22059" y="31801"/>
                  <a:pt x="22252" y="31924"/>
                </a:cubicBezTo>
                <a:cubicBezTo>
                  <a:pt x="22266" y="31934"/>
                  <a:pt x="22284" y="31938"/>
                  <a:pt x="22305" y="31938"/>
                </a:cubicBezTo>
                <a:cubicBezTo>
                  <a:pt x="22382" y="31938"/>
                  <a:pt x="22487" y="31878"/>
                  <a:pt x="22496" y="31808"/>
                </a:cubicBezTo>
                <a:cubicBezTo>
                  <a:pt x="22507" y="31724"/>
                  <a:pt x="22516" y="31638"/>
                  <a:pt x="22530" y="31554"/>
                </a:cubicBezTo>
                <a:cubicBezTo>
                  <a:pt x="22531" y="31540"/>
                  <a:pt x="22543" y="31528"/>
                  <a:pt x="22556" y="31505"/>
                </a:cubicBezTo>
                <a:cubicBezTo>
                  <a:pt x="22592" y="31521"/>
                  <a:pt x="22630" y="31531"/>
                  <a:pt x="22661" y="31552"/>
                </a:cubicBezTo>
                <a:cubicBezTo>
                  <a:pt x="22835" y="31664"/>
                  <a:pt x="23008" y="31778"/>
                  <a:pt x="23181" y="31891"/>
                </a:cubicBezTo>
                <a:cubicBezTo>
                  <a:pt x="23207" y="31907"/>
                  <a:pt x="23234" y="31924"/>
                  <a:pt x="23262" y="31937"/>
                </a:cubicBezTo>
                <a:cubicBezTo>
                  <a:pt x="23305" y="31957"/>
                  <a:pt x="23338" y="31969"/>
                  <a:pt x="23366" y="31969"/>
                </a:cubicBezTo>
                <a:cubicBezTo>
                  <a:pt x="23421" y="31969"/>
                  <a:pt x="23460" y="31926"/>
                  <a:pt x="23525" y="31824"/>
                </a:cubicBezTo>
                <a:cubicBezTo>
                  <a:pt x="23627" y="31876"/>
                  <a:pt x="23731" y="31928"/>
                  <a:pt x="23833" y="31983"/>
                </a:cubicBezTo>
                <a:cubicBezTo>
                  <a:pt x="23939" y="32041"/>
                  <a:pt x="24039" y="32110"/>
                  <a:pt x="24147" y="32163"/>
                </a:cubicBezTo>
                <a:cubicBezTo>
                  <a:pt x="24204" y="32192"/>
                  <a:pt x="24252" y="32207"/>
                  <a:pt x="24293" y="32207"/>
                </a:cubicBezTo>
                <a:cubicBezTo>
                  <a:pt x="24376" y="32207"/>
                  <a:pt x="24432" y="32146"/>
                  <a:pt x="24479" y="32017"/>
                </a:cubicBezTo>
                <a:cubicBezTo>
                  <a:pt x="24517" y="32030"/>
                  <a:pt x="24557" y="32041"/>
                  <a:pt x="24593" y="32058"/>
                </a:cubicBezTo>
                <a:cubicBezTo>
                  <a:pt x="24745" y="32130"/>
                  <a:pt x="24896" y="32202"/>
                  <a:pt x="25045" y="32275"/>
                </a:cubicBezTo>
                <a:cubicBezTo>
                  <a:pt x="25135" y="32321"/>
                  <a:pt x="25225" y="32367"/>
                  <a:pt x="25314" y="32415"/>
                </a:cubicBezTo>
                <a:cubicBezTo>
                  <a:pt x="25371" y="32448"/>
                  <a:pt x="25422" y="32492"/>
                  <a:pt x="25486" y="32492"/>
                </a:cubicBezTo>
                <a:cubicBezTo>
                  <a:pt x="25509" y="32492"/>
                  <a:pt x="25534" y="32486"/>
                  <a:pt x="25561" y="32473"/>
                </a:cubicBezTo>
                <a:cubicBezTo>
                  <a:pt x="25564" y="32471"/>
                  <a:pt x="25568" y="32471"/>
                  <a:pt x="25572" y="32471"/>
                </a:cubicBezTo>
                <a:cubicBezTo>
                  <a:pt x="25595" y="32471"/>
                  <a:pt x="25631" y="32493"/>
                  <a:pt x="25655" y="32507"/>
                </a:cubicBezTo>
                <a:cubicBezTo>
                  <a:pt x="26015" y="32701"/>
                  <a:pt x="26404" y="32790"/>
                  <a:pt x="26810" y="32820"/>
                </a:cubicBezTo>
                <a:cubicBezTo>
                  <a:pt x="26820" y="32820"/>
                  <a:pt x="26830" y="32821"/>
                  <a:pt x="26841" y="32821"/>
                </a:cubicBezTo>
                <a:cubicBezTo>
                  <a:pt x="26857" y="32821"/>
                  <a:pt x="26874" y="32820"/>
                  <a:pt x="26890" y="32817"/>
                </a:cubicBezTo>
                <a:cubicBezTo>
                  <a:pt x="27022" y="32792"/>
                  <a:pt x="27046" y="32742"/>
                  <a:pt x="26964" y="32640"/>
                </a:cubicBezTo>
                <a:cubicBezTo>
                  <a:pt x="26879" y="32534"/>
                  <a:pt x="26782" y="32437"/>
                  <a:pt x="26688" y="32338"/>
                </a:cubicBezTo>
                <a:cubicBezTo>
                  <a:pt x="26552" y="32194"/>
                  <a:pt x="26414" y="32053"/>
                  <a:pt x="26276" y="31909"/>
                </a:cubicBezTo>
                <a:cubicBezTo>
                  <a:pt x="26260" y="31892"/>
                  <a:pt x="26239" y="31861"/>
                  <a:pt x="26245" y="31850"/>
                </a:cubicBezTo>
                <a:cubicBezTo>
                  <a:pt x="26309" y="31741"/>
                  <a:pt x="26224" y="31685"/>
                  <a:pt x="26167" y="31621"/>
                </a:cubicBezTo>
                <a:cubicBezTo>
                  <a:pt x="25966" y="31400"/>
                  <a:pt x="25763" y="31181"/>
                  <a:pt x="25571" y="30970"/>
                </a:cubicBezTo>
                <a:cubicBezTo>
                  <a:pt x="25577" y="30943"/>
                  <a:pt x="25577" y="30938"/>
                  <a:pt x="25580" y="30935"/>
                </a:cubicBezTo>
                <a:cubicBezTo>
                  <a:pt x="25752" y="30795"/>
                  <a:pt x="25761" y="30746"/>
                  <a:pt x="25645" y="30542"/>
                </a:cubicBezTo>
                <a:cubicBezTo>
                  <a:pt x="25549" y="30372"/>
                  <a:pt x="25447" y="30207"/>
                  <a:pt x="25354" y="30036"/>
                </a:cubicBezTo>
                <a:cubicBezTo>
                  <a:pt x="25334" y="30001"/>
                  <a:pt x="25346" y="29951"/>
                  <a:pt x="25340" y="29909"/>
                </a:cubicBezTo>
                <a:cubicBezTo>
                  <a:pt x="25335" y="29862"/>
                  <a:pt x="25336" y="29807"/>
                  <a:pt x="25314" y="29769"/>
                </a:cubicBezTo>
                <a:cubicBezTo>
                  <a:pt x="25225" y="29618"/>
                  <a:pt x="25125" y="29473"/>
                  <a:pt x="25026" y="29316"/>
                </a:cubicBezTo>
                <a:cubicBezTo>
                  <a:pt x="25135" y="29256"/>
                  <a:pt x="25248" y="29191"/>
                  <a:pt x="25362" y="29129"/>
                </a:cubicBezTo>
                <a:cubicBezTo>
                  <a:pt x="25431" y="29092"/>
                  <a:pt x="25500" y="29055"/>
                  <a:pt x="25571" y="29023"/>
                </a:cubicBezTo>
                <a:cubicBezTo>
                  <a:pt x="25666" y="28979"/>
                  <a:pt x="25674" y="28912"/>
                  <a:pt x="25622" y="28834"/>
                </a:cubicBezTo>
                <a:cubicBezTo>
                  <a:pt x="25577" y="28766"/>
                  <a:pt x="25527" y="28701"/>
                  <a:pt x="25474" y="28638"/>
                </a:cubicBezTo>
                <a:cubicBezTo>
                  <a:pt x="25288" y="28413"/>
                  <a:pt x="25099" y="28191"/>
                  <a:pt x="24912" y="27966"/>
                </a:cubicBezTo>
                <a:cubicBezTo>
                  <a:pt x="24899" y="27953"/>
                  <a:pt x="24893" y="27934"/>
                  <a:pt x="24884" y="27919"/>
                </a:cubicBezTo>
                <a:cubicBezTo>
                  <a:pt x="24991" y="27806"/>
                  <a:pt x="24995" y="27744"/>
                  <a:pt x="24871" y="27641"/>
                </a:cubicBezTo>
                <a:cubicBezTo>
                  <a:pt x="24760" y="27550"/>
                  <a:pt x="24639" y="27471"/>
                  <a:pt x="24517" y="27393"/>
                </a:cubicBezTo>
                <a:cubicBezTo>
                  <a:pt x="24234" y="27209"/>
                  <a:pt x="24050" y="26926"/>
                  <a:pt x="23816" y="26695"/>
                </a:cubicBezTo>
                <a:cubicBezTo>
                  <a:pt x="23716" y="26597"/>
                  <a:pt x="23605" y="26515"/>
                  <a:pt x="23498" y="26423"/>
                </a:cubicBezTo>
                <a:cubicBezTo>
                  <a:pt x="23500" y="26421"/>
                  <a:pt x="23503" y="26410"/>
                  <a:pt x="23507" y="26408"/>
                </a:cubicBezTo>
                <a:cubicBezTo>
                  <a:pt x="23802" y="26360"/>
                  <a:pt x="24097" y="26296"/>
                  <a:pt x="24394" y="26271"/>
                </a:cubicBezTo>
                <a:cubicBezTo>
                  <a:pt x="24482" y="26263"/>
                  <a:pt x="24570" y="26260"/>
                  <a:pt x="24658" y="26260"/>
                </a:cubicBezTo>
                <a:cubicBezTo>
                  <a:pt x="25018" y="26260"/>
                  <a:pt x="25374" y="26319"/>
                  <a:pt x="25726" y="26401"/>
                </a:cubicBezTo>
                <a:cubicBezTo>
                  <a:pt x="25753" y="26408"/>
                  <a:pt x="25782" y="26410"/>
                  <a:pt x="25811" y="26410"/>
                </a:cubicBezTo>
                <a:cubicBezTo>
                  <a:pt x="25829" y="26410"/>
                  <a:pt x="25847" y="26409"/>
                  <a:pt x="25865" y="26408"/>
                </a:cubicBezTo>
                <a:cubicBezTo>
                  <a:pt x="26074" y="26392"/>
                  <a:pt x="26084" y="26379"/>
                  <a:pt x="26053" y="26175"/>
                </a:cubicBezTo>
                <a:cubicBezTo>
                  <a:pt x="26050" y="26165"/>
                  <a:pt x="26054" y="26152"/>
                  <a:pt x="26059" y="26122"/>
                </a:cubicBezTo>
                <a:cubicBezTo>
                  <a:pt x="26182" y="26135"/>
                  <a:pt x="26303" y="26148"/>
                  <a:pt x="26426" y="26163"/>
                </a:cubicBezTo>
                <a:cubicBezTo>
                  <a:pt x="26488" y="26170"/>
                  <a:pt x="26549" y="26180"/>
                  <a:pt x="26611" y="26184"/>
                </a:cubicBezTo>
                <a:cubicBezTo>
                  <a:pt x="26621" y="26185"/>
                  <a:pt x="26631" y="26185"/>
                  <a:pt x="26640" y="26185"/>
                </a:cubicBezTo>
                <a:cubicBezTo>
                  <a:pt x="26722" y="26185"/>
                  <a:pt x="26785" y="26158"/>
                  <a:pt x="26780" y="26042"/>
                </a:cubicBezTo>
                <a:lnTo>
                  <a:pt x="26780" y="26042"/>
                </a:lnTo>
                <a:cubicBezTo>
                  <a:pt x="26892" y="26045"/>
                  <a:pt x="27000" y="26053"/>
                  <a:pt x="27107" y="26053"/>
                </a:cubicBezTo>
                <a:cubicBezTo>
                  <a:pt x="27151" y="26053"/>
                  <a:pt x="27195" y="26051"/>
                  <a:pt x="27239" y="26047"/>
                </a:cubicBezTo>
                <a:cubicBezTo>
                  <a:pt x="27397" y="26034"/>
                  <a:pt x="27554" y="25998"/>
                  <a:pt x="27708" y="25962"/>
                </a:cubicBezTo>
                <a:cubicBezTo>
                  <a:pt x="27804" y="25938"/>
                  <a:pt x="27831" y="25877"/>
                  <a:pt x="27775" y="25785"/>
                </a:cubicBezTo>
                <a:cubicBezTo>
                  <a:pt x="27696" y="25657"/>
                  <a:pt x="27619" y="25526"/>
                  <a:pt x="27531" y="25376"/>
                </a:cubicBezTo>
                <a:cubicBezTo>
                  <a:pt x="27621" y="25352"/>
                  <a:pt x="27704" y="25336"/>
                  <a:pt x="27784" y="25336"/>
                </a:cubicBezTo>
                <a:cubicBezTo>
                  <a:pt x="27835" y="25336"/>
                  <a:pt x="27884" y="25342"/>
                  <a:pt x="27933" y="25356"/>
                </a:cubicBezTo>
                <a:cubicBezTo>
                  <a:pt x="28078" y="25396"/>
                  <a:pt x="28220" y="25453"/>
                  <a:pt x="28364" y="25501"/>
                </a:cubicBezTo>
                <a:cubicBezTo>
                  <a:pt x="28397" y="25511"/>
                  <a:pt x="28431" y="25523"/>
                  <a:pt x="28466" y="25530"/>
                </a:cubicBezTo>
                <a:cubicBezTo>
                  <a:pt x="28497" y="25536"/>
                  <a:pt x="28524" y="25539"/>
                  <a:pt x="28546" y="25539"/>
                </a:cubicBezTo>
                <a:cubicBezTo>
                  <a:pt x="28627" y="25539"/>
                  <a:pt x="28652" y="25495"/>
                  <a:pt x="28648" y="25382"/>
                </a:cubicBezTo>
                <a:cubicBezTo>
                  <a:pt x="28648" y="25372"/>
                  <a:pt x="28657" y="25361"/>
                  <a:pt x="28664" y="25345"/>
                </a:cubicBezTo>
                <a:cubicBezTo>
                  <a:pt x="28766" y="25374"/>
                  <a:pt x="28864" y="25409"/>
                  <a:pt x="28966" y="25429"/>
                </a:cubicBezTo>
                <a:cubicBezTo>
                  <a:pt x="29067" y="25450"/>
                  <a:pt x="29166" y="25461"/>
                  <a:pt x="29265" y="25461"/>
                </a:cubicBezTo>
                <a:cubicBezTo>
                  <a:pt x="29439" y="25461"/>
                  <a:pt x="29610" y="25425"/>
                  <a:pt x="29774" y="25338"/>
                </a:cubicBezTo>
                <a:cubicBezTo>
                  <a:pt x="29869" y="25288"/>
                  <a:pt x="29907" y="25228"/>
                  <a:pt x="29850" y="25124"/>
                </a:cubicBezTo>
                <a:cubicBezTo>
                  <a:pt x="29811" y="25053"/>
                  <a:pt x="29788" y="24972"/>
                  <a:pt x="29753" y="24883"/>
                </a:cubicBezTo>
                <a:lnTo>
                  <a:pt x="29753" y="24883"/>
                </a:lnTo>
                <a:cubicBezTo>
                  <a:pt x="29823" y="24884"/>
                  <a:pt x="29886" y="24890"/>
                  <a:pt x="29946" y="24890"/>
                </a:cubicBezTo>
                <a:cubicBezTo>
                  <a:pt x="29959" y="24890"/>
                  <a:pt x="29971" y="24889"/>
                  <a:pt x="29984" y="24889"/>
                </a:cubicBezTo>
                <a:cubicBezTo>
                  <a:pt x="30181" y="24882"/>
                  <a:pt x="30381" y="24884"/>
                  <a:pt x="30576" y="24854"/>
                </a:cubicBezTo>
                <a:cubicBezTo>
                  <a:pt x="30843" y="24815"/>
                  <a:pt x="30856" y="24775"/>
                  <a:pt x="30731" y="24530"/>
                </a:cubicBezTo>
                <a:cubicBezTo>
                  <a:pt x="30799" y="24519"/>
                  <a:pt x="30863" y="24507"/>
                  <a:pt x="30926" y="24495"/>
                </a:cubicBezTo>
                <a:cubicBezTo>
                  <a:pt x="31014" y="24480"/>
                  <a:pt x="31103" y="24469"/>
                  <a:pt x="31190" y="24447"/>
                </a:cubicBezTo>
                <a:cubicBezTo>
                  <a:pt x="31290" y="24418"/>
                  <a:pt x="31376" y="24369"/>
                  <a:pt x="31328" y="24240"/>
                </a:cubicBezTo>
                <a:cubicBezTo>
                  <a:pt x="31419" y="24193"/>
                  <a:pt x="31510" y="24156"/>
                  <a:pt x="31591" y="24105"/>
                </a:cubicBezTo>
                <a:cubicBezTo>
                  <a:pt x="31702" y="24035"/>
                  <a:pt x="31702" y="23987"/>
                  <a:pt x="31611" y="23895"/>
                </a:cubicBezTo>
                <a:cubicBezTo>
                  <a:pt x="31497" y="23779"/>
                  <a:pt x="31384" y="23660"/>
                  <a:pt x="31272" y="23542"/>
                </a:cubicBezTo>
                <a:cubicBezTo>
                  <a:pt x="31258" y="23527"/>
                  <a:pt x="31244" y="23500"/>
                  <a:pt x="31246" y="23482"/>
                </a:cubicBezTo>
                <a:cubicBezTo>
                  <a:pt x="31294" y="23208"/>
                  <a:pt x="31153" y="22979"/>
                  <a:pt x="31064" y="22742"/>
                </a:cubicBezTo>
                <a:cubicBezTo>
                  <a:pt x="31015" y="22609"/>
                  <a:pt x="30926" y="22491"/>
                  <a:pt x="30866" y="22383"/>
                </a:cubicBezTo>
                <a:cubicBezTo>
                  <a:pt x="31131" y="22277"/>
                  <a:pt x="31399" y="22174"/>
                  <a:pt x="31663" y="22065"/>
                </a:cubicBezTo>
                <a:cubicBezTo>
                  <a:pt x="31736" y="22034"/>
                  <a:pt x="31801" y="21977"/>
                  <a:pt x="31875" y="21951"/>
                </a:cubicBezTo>
                <a:cubicBezTo>
                  <a:pt x="31985" y="21913"/>
                  <a:pt x="32103" y="21900"/>
                  <a:pt x="32211" y="21859"/>
                </a:cubicBezTo>
                <a:cubicBezTo>
                  <a:pt x="32345" y="21808"/>
                  <a:pt x="32480" y="21753"/>
                  <a:pt x="32599" y="21678"/>
                </a:cubicBezTo>
                <a:cubicBezTo>
                  <a:pt x="32723" y="21599"/>
                  <a:pt x="32719" y="21534"/>
                  <a:pt x="32628" y="21417"/>
                </a:cubicBezTo>
                <a:cubicBezTo>
                  <a:pt x="32593" y="21372"/>
                  <a:pt x="32559" y="21326"/>
                  <a:pt x="32521" y="21273"/>
                </a:cubicBezTo>
                <a:cubicBezTo>
                  <a:pt x="32676" y="21190"/>
                  <a:pt x="32825" y="21113"/>
                  <a:pt x="32969" y="21032"/>
                </a:cubicBezTo>
                <a:cubicBezTo>
                  <a:pt x="33195" y="20903"/>
                  <a:pt x="33421" y="20773"/>
                  <a:pt x="33647" y="20642"/>
                </a:cubicBezTo>
                <a:cubicBezTo>
                  <a:pt x="33755" y="20579"/>
                  <a:pt x="33756" y="20557"/>
                  <a:pt x="33660" y="20377"/>
                </a:cubicBezTo>
                <a:cubicBezTo>
                  <a:pt x="33732" y="20312"/>
                  <a:pt x="33813" y="20253"/>
                  <a:pt x="33879" y="20179"/>
                </a:cubicBezTo>
                <a:cubicBezTo>
                  <a:pt x="33972" y="20075"/>
                  <a:pt x="34059" y="19967"/>
                  <a:pt x="34136" y="19853"/>
                </a:cubicBezTo>
                <a:cubicBezTo>
                  <a:pt x="34202" y="19756"/>
                  <a:pt x="34162" y="19682"/>
                  <a:pt x="34072" y="19605"/>
                </a:cubicBezTo>
                <a:cubicBezTo>
                  <a:pt x="33940" y="19492"/>
                  <a:pt x="33825" y="19359"/>
                  <a:pt x="33708" y="19230"/>
                </a:cubicBezTo>
                <a:cubicBezTo>
                  <a:pt x="33652" y="19167"/>
                  <a:pt x="33681" y="19132"/>
                  <a:pt x="33752" y="19090"/>
                </a:cubicBezTo>
                <a:cubicBezTo>
                  <a:pt x="33973" y="18958"/>
                  <a:pt x="34188" y="18815"/>
                  <a:pt x="34403" y="18676"/>
                </a:cubicBezTo>
                <a:cubicBezTo>
                  <a:pt x="34504" y="18610"/>
                  <a:pt x="34601" y="18538"/>
                  <a:pt x="34699" y="18468"/>
                </a:cubicBezTo>
                <a:cubicBezTo>
                  <a:pt x="34764" y="18421"/>
                  <a:pt x="34817" y="18375"/>
                  <a:pt x="34743" y="18288"/>
                </a:cubicBezTo>
                <a:cubicBezTo>
                  <a:pt x="34729" y="18270"/>
                  <a:pt x="34750" y="18201"/>
                  <a:pt x="34775" y="18177"/>
                </a:cubicBezTo>
                <a:cubicBezTo>
                  <a:pt x="34879" y="18078"/>
                  <a:pt x="35002" y="17995"/>
                  <a:pt x="35097" y="17888"/>
                </a:cubicBezTo>
                <a:cubicBezTo>
                  <a:pt x="35185" y="17792"/>
                  <a:pt x="35254" y="17676"/>
                  <a:pt x="35316" y="17560"/>
                </a:cubicBezTo>
                <a:cubicBezTo>
                  <a:pt x="35365" y="17476"/>
                  <a:pt x="35360" y="17387"/>
                  <a:pt x="35252" y="17337"/>
                </a:cubicBezTo>
                <a:cubicBezTo>
                  <a:pt x="35228" y="17327"/>
                  <a:pt x="35211" y="17303"/>
                  <a:pt x="35182" y="17280"/>
                </a:cubicBezTo>
                <a:cubicBezTo>
                  <a:pt x="35284" y="17190"/>
                  <a:pt x="35376" y="17102"/>
                  <a:pt x="35473" y="17020"/>
                </a:cubicBezTo>
                <a:cubicBezTo>
                  <a:pt x="35759" y="16775"/>
                  <a:pt x="36055" y="16539"/>
                  <a:pt x="36335" y="16284"/>
                </a:cubicBezTo>
                <a:cubicBezTo>
                  <a:pt x="36642" y="16010"/>
                  <a:pt x="36973" y="15768"/>
                  <a:pt x="37287" y="15504"/>
                </a:cubicBezTo>
                <a:cubicBezTo>
                  <a:pt x="37363" y="15440"/>
                  <a:pt x="37426" y="15357"/>
                  <a:pt x="37481" y="15275"/>
                </a:cubicBezTo>
                <a:cubicBezTo>
                  <a:pt x="37521" y="15216"/>
                  <a:pt x="37501" y="15164"/>
                  <a:pt x="37429" y="15164"/>
                </a:cubicBezTo>
                <a:cubicBezTo>
                  <a:pt x="37424" y="15164"/>
                  <a:pt x="37419" y="15164"/>
                  <a:pt x="37413" y="15165"/>
                </a:cubicBezTo>
                <a:cubicBezTo>
                  <a:pt x="37283" y="15176"/>
                  <a:pt x="37152" y="15194"/>
                  <a:pt x="37023" y="15216"/>
                </a:cubicBezTo>
                <a:cubicBezTo>
                  <a:pt x="36771" y="15260"/>
                  <a:pt x="36520" y="15316"/>
                  <a:pt x="36266" y="15352"/>
                </a:cubicBezTo>
                <a:cubicBezTo>
                  <a:pt x="36020" y="15387"/>
                  <a:pt x="35772" y="15403"/>
                  <a:pt x="35523" y="15423"/>
                </a:cubicBezTo>
                <a:cubicBezTo>
                  <a:pt x="35402" y="15433"/>
                  <a:pt x="35279" y="15436"/>
                  <a:pt x="35156" y="15443"/>
                </a:cubicBezTo>
                <a:cubicBezTo>
                  <a:pt x="35151" y="15250"/>
                  <a:pt x="35143" y="15232"/>
                  <a:pt x="34975" y="15212"/>
                </a:cubicBezTo>
                <a:cubicBezTo>
                  <a:pt x="34923" y="15206"/>
                  <a:pt x="34870" y="15204"/>
                  <a:pt x="34817" y="15204"/>
                </a:cubicBezTo>
                <a:cubicBezTo>
                  <a:pt x="34742" y="15204"/>
                  <a:pt x="34666" y="15209"/>
                  <a:pt x="34591" y="15217"/>
                </a:cubicBezTo>
                <a:cubicBezTo>
                  <a:pt x="34173" y="15263"/>
                  <a:pt x="33756" y="15315"/>
                  <a:pt x="33337" y="15366"/>
                </a:cubicBezTo>
                <a:cubicBezTo>
                  <a:pt x="33336" y="15366"/>
                  <a:pt x="33335" y="15366"/>
                  <a:pt x="33334" y="15366"/>
                </a:cubicBezTo>
                <a:cubicBezTo>
                  <a:pt x="33325" y="15366"/>
                  <a:pt x="33315" y="15362"/>
                  <a:pt x="33303" y="15360"/>
                </a:cubicBezTo>
                <a:cubicBezTo>
                  <a:pt x="33330" y="15228"/>
                  <a:pt x="33356" y="15099"/>
                  <a:pt x="33381" y="14969"/>
                </a:cubicBezTo>
                <a:cubicBezTo>
                  <a:pt x="33401" y="14869"/>
                  <a:pt x="33350" y="14798"/>
                  <a:pt x="33237" y="14764"/>
                </a:cubicBezTo>
                <a:cubicBezTo>
                  <a:pt x="33182" y="14747"/>
                  <a:pt x="33127" y="14740"/>
                  <a:pt x="33073" y="14740"/>
                </a:cubicBezTo>
                <a:cubicBezTo>
                  <a:pt x="32973" y="14740"/>
                  <a:pt x="32876" y="14764"/>
                  <a:pt x="32779" y="14798"/>
                </a:cubicBezTo>
                <a:cubicBezTo>
                  <a:pt x="32732" y="14815"/>
                  <a:pt x="32685" y="14834"/>
                  <a:pt x="32628" y="14854"/>
                </a:cubicBezTo>
                <a:cubicBezTo>
                  <a:pt x="32614" y="14737"/>
                  <a:pt x="32550" y="14699"/>
                  <a:pt x="32465" y="14699"/>
                </a:cubicBezTo>
                <a:cubicBezTo>
                  <a:pt x="32450" y="14699"/>
                  <a:pt x="32434" y="14700"/>
                  <a:pt x="32418" y="14702"/>
                </a:cubicBezTo>
                <a:cubicBezTo>
                  <a:pt x="32166" y="14734"/>
                  <a:pt x="31914" y="14769"/>
                  <a:pt x="31662" y="14803"/>
                </a:cubicBezTo>
                <a:cubicBezTo>
                  <a:pt x="31657" y="14745"/>
                  <a:pt x="31642" y="14679"/>
                  <a:pt x="31647" y="14616"/>
                </a:cubicBezTo>
                <a:cubicBezTo>
                  <a:pt x="31655" y="14522"/>
                  <a:pt x="31610" y="14472"/>
                  <a:pt x="31533" y="14472"/>
                </a:cubicBezTo>
                <a:cubicBezTo>
                  <a:pt x="31511" y="14472"/>
                  <a:pt x="31487" y="14476"/>
                  <a:pt x="31461" y="14484"/>
                </a:cubicBezTo>
                <a:cubicBezTo>
                  <a:pt x="31294" y="14533"/>
                  <a:pt x="31129" y="14595"/>
                  <a:pt x="30967" y="14661"/>
                </a:cubicBezTo>
                <a:cubicBezTo>
                  <a:pt x="30629" y="14797"/>
                  <a:pt x="30293" y="14939"/>
                  <a:pt x="29956" y="15079"/>
                </a:cubicBezTo>
                <a:cubicBezTo>
                  <a:pt x="29906" y="15099"/>
                  <a:pt x="29857" y="15121"/>
                  <a:pt x="29803" y="15144"/>
                </a:cubicBezTo>
                <a:cubicBezTo>
                  <a:pt x="29802" y="14922"/>
                  <a:pt x="29799" y="14699"/>
                  <a:pt x="29801" y="14478"/>
                </a:cubicBezTo>
                <a:cubicBezTo>
                  <a:pt x="29801" y="14400"/>
                  <a:pt x="29774" y="14362"/>
                  <a:pt x="29696" y="14357"/>
                </a:cubicBezTo>
                <a:cubicBezTo>
                  <a:pt x="29664" y="14355"/>
                  <a:pt x="29634" y="14354"/>
                  <a:pt x="29603" y="14354"/>
                </a:cubicBezTo>
                <a:cubicBezTo>
                  <a:pt x="29405" y="14354"/>
                  <a:pt x="29220" y="14402"/>
                  <a:pt x="29056" y="14527"/>
                </a:cubicBezTo>
                <a:cubicBezTo>
                  <a:pt x="29010" y="14454"/>
                  <a:pt x="28974" y="14420"/>
                  <a:pt x="28929" y="14420"/>
                </a:cubicBezTo>
                <a:cubicBezTo>
                  <a:pt x="28895" y="14420"/>
                  <a:pt x="28855" y="14440"/>
                  <a:pt x="28803" y="14478"/>
                </a:cubicBezTo>
                <a:cubicBezTo>
                  <a:pt x="28646" y="14591"/>
                  <a:pt x="28488" y="14703"/>
                  <a:pt x="28336" y="14811"/>
                </a:cubicBezTo>
                <a:cubicBezTo>
                  <a:pt x="28313" y="14797"/>
                  <a:pt x="28304" y="14795"/>
                  <a:pt x="28302" y="14789"/>
                </a:cubicBezTo>
                <a:cubicBezTo>
                  <a:pt x="28253" y="14681"/>
                  <a:pt x="28226" y="14633"/>
                  <a:pt x="28181" y="14633"/>
                </a:cubicBezTo>
                <a:cubicBezTo>
                  <a:pt x="28146" y="14633"/>
                  <a:pt x="28100" y="14661"/>
                  <a:pt x="28025" y="14712"/>
                </a:cubicBezTo>
                <a:cubicBezTo>
                  <a:pt x="27797" y="14868"/>
                  <a:pt x="27566" y="15020"/>
                  <a:pt x="27343" y="15181"/>
                </a:cubicBezTo>
                <a:cubicBezTo>
                  <a:pt x="27254" y="15247"/>
                  <a:pt x="27183" y="15336"/>
                  <a:pt x="27096" y="15422"/>
                </a:cubicBezTo>
                <a:cubicBezTo>
                  <a:pt x="27077" y="15332"/>
                  <a:pt x="27060" y="15253"/>
                  <a:pt x="27044" y="15176"/>
                </a:cubicBezTo>
                <a:cubicBezTo>
                  <a:pt x="27029" y="15095"/>
                  <a:pt x="26999" y="15052"/>
                  <a:pt x="26949" y="15052"/>
                </a:cubicBezTo>
                <a:cubicBezTo>
                  <a:pt x="26924" y="15052"/>
                  <a:pt x="26893" y="15062"/>
                  <a:pt x="26857" y="15085"/>
                </a:cubicBezTo>
                <a:cubicBezTo>
                  <a:pt x="26684" y="15191"/>
                  <a:pt x="26517" y="15305"/>
                  <a:pt x="26358" y="15427"/>
                </a:cubicBezTo>
                <a:cubicBezTo>
                  <a:pt x="26195" y="15551"/>
                  <a:pt x="26024" y="15639"/>
                  <a:pt x="25829" y="15702"/>
                </a:cubicBezTo>
                <a:cubicBezTo>
                  <a:pt x="25675" y="15751"/>
                  <a:pt x="25527" y="15831"/>
                  <a:pt x="25388" y="15917"/>
                </a:cubicBezTo>
                <a:cubicBezTo>
                  <a:pt x="25284" y="15982"/>
                  <a:pt x="25207" y="16087"/>
                  <a:pt x="25104" y="16157"/>
                </a:cubicBezTo>
                <a:cubicBezTo>
                  <a:pt x="24995" y="16231"/>
                  <a:pt x="24865" y="16273"/>
                  <a:pt x="24754" y="16347"/>
                </a:cubicBezTo>
                <a:cubicBezTo>
                  <a:pt x="24621" y="16435"/>
                  <a:pt x="24507" y="16550"/>
                  <a:pt x="24372" y="16633"/>
                </a:cubicBezTo>
                <a:cubicBezTo>
                  <a:pt x="24151" y="16772"/>
                  <a:pt x="23920" y="16893"/>
                  <a:pt x="23694" y="17026"/>
                </a:cubicBezTo>
                <a:cubicBezTo>
                  <a:pt x="23517" y="17130"/>
                  <a:pt x="23344" y="17239"/>
                  <a:pt x="23169" y="17346"/>
                </a:cubicBezTo>
                <a:cubicBezTo>
                  <a:pt x="23159" y="17338"/>
                  <a:pt x="23150" y="17330"/>
                  <a:pt x="23142" y="17321"/>
                </a:cubicBezTo>
                <a:cubicBezTo>
                  <a:pt x="23251" y="17157"/>
                  <a:pt x="23349" y="16982"/>
                  <a:pt x="23473" y="16829"/>
                </a:cubicBezTo>
                <a:cubicBezTo>
                  <a:pt x="23646" y="16618"/>
                  <a:pt x="23834" y="16418"/>
                  <a:pt x="24023" y="16222"/>
                </a:cubicBezTo>
                <a:cubicBezTo>
                  <a:pt x="24209" y="16029"/>
                  <a:pt x="24398" y="15838"/>
                  <a:pt x="24594" y="15656"/>
                </a:cubicBezTo>
                <a:cubicBezTo>
                  <a:pt x="24821" y="15448"/>
                  <a:pt x="25057" y="15249"/>
                  <a:pt x="25290" y="15048"/>
                </a:cubicBezTo>
                <a:cubicBezTo>
                  <a:pt x="25304" y="15035"/>
                  <a:pt x="25318" y="15021"/>
                  <a:pt x="25330" y="15005"/>
                </a:cubicBezTo>
                <a:cubicBezTo>
                  <a:pt x="25424" y="14894"/>
                  <a:pt x="25419" y="14860"/>
                  <a:pt x="25295" y="14770"/>
                </a:cubicBezTo>
                <a:cubicBezTo>
                  <a:pt x="25341" y="14594"/>
                  <a:pt x="25506" y="14519"/>
                  <a:pt x="25618" y="14399"/>
                </a:cubicBezTo>
                <a:cubicBezTo>
                  <a:pt x="25664" y="14351"/>
                  <a:pt x="25721" y="14315"/>
                  <a:pt x="25772" y="14272"/>
                </a:cubicBezTo>
                <a:cubicBezTo>
                  <a:pt x="25853" y="14203"/>
                  <a:pt x="25897" y="14120"/>
                  <a:pt x="25941" y="14018"/>
                </a:cubicBezTo>
                <a:cubicBezTo>
                  <a:pt x="26009" y="13858"/>
                  <a:pt x="26127" y="13715"/>
                  <a:pt x="26236" y="13575"/>
                </a:cubicBezTo>
                <a:cubicBezTo>
                  <a:pt x="26303" y="13488"/>
                  <a:pt x="26406" y="13427"/>
                  <a:pt x="26476" y="13340"/>
                </a:cubicBezTo>
                <a:cubicBezTo>
                  <a:pt x="26553" y="13242"/>
                  <a:pt x="26533" y="13200"/>
                  <a:pt x="26417" y="13148"/>
                </a:cubicBezTo>
                <a:cubicBezTo>
                  <a:pt x="26368" y="13127"/>
                  <a:pt x="26322" y="13099"/>
                  <a:pt x="26256" y="13066"/>
                </a:cubicBezTo>
                <a:cubicBezTo>
                  <a:pt x="26339" y="12981"/>
                  <a:pt x="26406" y="12906"/>
                  <a:pt x="26481" y="12840"/>
                </a:cubicBezTo>
                <a:cubicBezTo>
                  <a:pt x="26640" y="12701"/>
                  <a:pt x="26800" y="12564"/>
                  <a:pt x="26964" y="12432"/>
                </a:cubicBezTo>
                <a:cubicBezTo>
                  <a:pt x="27051" y="12361"/>
                  <a:pt x="27151" y="12306"/>
                  <a:pt x="27240" y="12237"/>
                </a:cubicBezTo>
                <a:cubicBezTo>
                  <a:pt x="27311" y="12181"/>
                  <a:pt x="27391" y="12125"/>
                  <a:pt x="27306" y="12016"/>
                </a:cubicBezTo>
                <a:cubicBezTo>
                  <a:pt x="27293" y="11998"/>
                  <a:pt x="27321" y="11938"/>
                  <a:pt x="27345" y="11909"/>
                </a:cubicBezTo>
                <a:cubicBezTo>
                  <a:pt x="27481" y="11728"/>
                  <a:pt x="27620" y="11553"/>
                  <a:pt x="27758" y="11372"/>
                </a:cubicBezTo>
                <a:cubicBezTo>
                  <a:pt x="27784" y="11339"/>
                  <a:pt x="27808" y="11298"/>
                  <a:pt x="27819" y="11259"/>
                </a:cubicBezTo>
                <a:cubicBezTo>
                  <a:pt x="27866" y="11105"/>
                  <a:pt x="27865" y="10937"/>
                  <a:pt x="27631" y="10904"/>
                </a:cubicBezTo>
                <a:cubicBezTo>
                  <a:pt x="27600" y="10899"/>
                  <a:pt x="27572" y="10889"/>
                  <a:pt x="27535" y="10880"/>
                </a:cubicBezTo>
                <a:cubicBezTo>
                  <a:pt x="27554" y="10834"/>
                  <a:pt x="27573" y="10797"/>
                  <a:pt x="27589" y="10758"/>
                </a:cubicBezTo>
                <a:cubicBezTo>
                  <a:pt x="27644" y="10613"/>
                  <a:pt x="27721" y="10482"/>
                  <a:pt x="27747" y="10316"/>
                </a:cubicBezTo>
                <a:cubicBezTo>
                  <a:pt x="27772" y="10153"/>
                  <a:pt x="27900" y="10006"/>
                  <a:pt x="27985" y="9852"/>
                </a:cubicBezTo>
                <a:cubicBezTo>
                  <a:pt x="28004" y="9817"/>
                  <a:pt x="28030" y="9788"/>
                  <a:pt x="28047" y="9753"/>
                </a:cubicBezTo>
                <a:cubicBezTo>
                  <a:pt x="28104" y="9642"/>
                  <a:pt x="28094" y="9610"/>
                  <a:pt x="27975" y="9547"/>
                </a:cubicBezTo>
                <a:cubicBezTo>
                  <a:pt x="28045" y="9410"/>
                  <a:pt x="28114" y="9275"/>
                  <a:pt x="28185" y="9138"/>
                </a:cubicBezTo>
                <a:cubicBezTo>
                  <a:pt x="28245" y="9025"/>
                  <a:pt x="28324" y="8917"/>
                  <a:pt x="28360" y="8796"/>
                </a:cubicBezTo>
                <a:cubicBezTo>
                  <a:pt x="28409" y="8633"/>
                  <a:pt x="28387" y="8566"/>
                  <a:pt x="28255" y="8566"/>
                </a:cubicBezTo>
                <a:cubicBezTo>
                  <a:pt x="28238" y="8566"/>
                  <a:pt x="28218" y="8567"/>
                  <a:pt x="28197" y="8570"/>
                </a:cubicBezTo>
                <a:cubicBezTo>
                  <a:pt x="27991" y="8590"/>
                  <a:pt x="27787" y="8618"/>
                  <a:pt x="27582" y="8643"/>
                </a:cubicBezTo>
                <a:cubicBezTo>
                  <a:pt x="27526" y="8651"/>
                  <a:pt x="27468" y="8658"/>
                  <a:pt x="27412" y="8664"/>
                </a:cubicBezTo>
                <a:cubicBezTo>
                  <a:pt x="27391" y="8512"/>
                  <a:pt x="27375" y="8461"/>
                  <a:pt x="27289" y="8461"/>
                </a:cubicBezTo>
                <a:cubicBezTo>
                  <a:pt x="27256" y="8461"/>
                  <a:pt x="27213" y="8469"/>
                  <a:pt x="27154" y="8481"/>
                </a:cubicBezTo>
                <a:cubicBezTo>
                  <a:pt x="26898" y="8534"/>
                  <a:pt x="26645" y="8596"/>
                  <a:pt x="26390" y="8653"/>
                </a:cubicBezTo>
                <a:cubicBezTo>
                  <a:pt x="26360" y="8661"/>
                  <a:pt x="26331" y="8663"/>
                  <a:pt x="26297" y="8670"/>
                </a:cubicBezTo>
                <a:cubicBezTo>
                  <a:pt x="26425" y="8376"/>
                  <a:pt x="26544" y="8088"/>
                  <a:pt x="26673" y="7805"/>
                </a:cubicBezTo>
                <a:cubicBezTo>
                  <a:pt x="26730" y="7680"/>
                  <a:pt x="26801" y="7558"/>
                  <a:pt x="26877" y="7440"/>
                </a:cubicBezTo>
                <a:cubicBezTo>
                  <a:pt x="26965" y="7299"/>
                  <a:pt x="27065" y="7164"/>
                  <a:pt x="27157" y="7023"/>
                </a:cubicBezTo>
                <a:cubicBezTo>
                  <a:pt x="27185" y="6981"/>
                  <a:pt x="27203" y="6933"/>
                  <a:pt x="27219" y="6884"/>
                </a:cubicBezTo>
                <a:cubicBezTo>
                  <a:pt x="27253" y="6791"/>
                  <a:pt x="27244" y="6717"/>
                  <a:pt x="27125" y="6694"/>
                </a:cubicBezTo>
                <a:cubicBezTo>
                  <a:pt x="27091" y="6688"/>
                  <a:pt x="27062" y="6667"/>
                  <a:pt x="27019" y="6648"/>
                </a:cubicBezTo>
                <a:cubicBezTo>
                  <a:pt x="27034" y="6605"/>
                  <a:pt x="27046" y="6563"/>
                  <a:pt x="27063" y="6526"/>
                </a:cubicBezTo>
                <a:cubicBezTo>
                  <a:pt x="27182" y="6262"/>
                  <a:pt x="27304" y="6000"/>
                  <a:pt x="27423" y="5737"/>
                </a:cubicBezTo>
                <a:cubicBezTo>
                  <a:pt x="27438" y="5703"/>
                  <a:pt x="27456" y="5668"/>
                  <a:pt x="27469" y="5631"/>
                </a:cubicBezTo>
                <a:cubicBezTo>
                  <a:pt x="27523" y="5478"/>
                  <a:pt x="27512" y="5453"/>
                  <a:pt x="27367" y="5380"/>
                </a:cubicBezTo>
                <a:cubicBezTo>
                  <a:pt x="27414" y="5174"/>
                  <a:pt x="27466" y="4968"/>
                  <a:pt x="27506" y="4758"/>
                </a:cubicBezTo>
                <a:cubicBezTo>
                  <a:pt x="27525" y="4659"/>
                  <a:pt x="27525" y="4556"/>
                  <a:pt x="27522" y="4455"/>
                </a:cubicBezTo>
                <a:cubicBezTo>
                  <a:pt x="27518" y="4355"/>
                  <a:pt x="27461" y="4315"/>
                  <a:pt x="27368" y="4315"/>
                </a:cubicBezTo>
                <a:cubicBezTo>
                  <a:pt x="27362" y="4315"/>
                  <a:pt x="27355" y="4315"/>
                  <a:pt x="27348" y="4315"/>
                </a:cubicBezTo>
                <a:cubicBezTo>
                  <a:pt x="26952" y="4342"/>
                  <a:pt x="26556" y="4367"/>
                  <a:pt x="26159" y="4391"/>
                </a:cubicBezTo>
                <a:cubicBezTo>
                  <a:pt x="26156" y="4392"/>
                  <a:pt x="26153" y="4392"/>
                  <a:pt x="26150" y="4392"/>
                </a:cubicBezTo>
                <a:cubicBezTo>
                  <a:pt x="26130" y="4392"/>
                  <a:pt x="26111" y="4389"/>
                  <a:pt x="26097" y="4388"/>
                </a:cubicBezTo>
                <a:cubicBezTo>
                  <a:pt x="26156" y="4117"/>
                  <a:pt x="26216" y="3853"/>
                  <a:pt x="26267" y="3587"/>
                </a:cubicBezTo>
                <a:cubicBezTo>
                  <a:pt x="26276" y="3550"/>
                  <a:pt x="26240" y="3504"/>
                  <a:pt x="26224" y="3461"/>
                </a:cubicBezTo>
                <a:cubicBezTo>
                  <a:pt x="26213" y="3429"/>
                  <a:pt x="26188" y="3396"/>
                  <a:pt x="26192" y="3365"/>
                </a:cubicBezTo>
                <a:cubicBezTo>
                  <a:pt x="26210" y="3226"/>
                  <a:pt x="26237" y="3088"/>
                  <a:pt x="26257" y="2949"/>
                </a:cubicBezTo>
                <a:cubicBezTo>
                  <a:pt x="26267" y="2877"/>
                  <a:pt x="26280" y="2803"/>
                  <a:pt x="26277" y="2730"/>
                </a:cubicBezTo>
                <a:cubicBezTo>
                  <a:pt x="26271" y="2532"/>
                  <a:pt x="26225" y="2485"/>
                  <a:pt x="26014" y="2452"/>
                </a:cubicBezTo>
                <a:cubicBezTo>
                  <a:pt x="26084" y="2218"/>
                  <a:pt x="26139" y="1985"/>
                  <a:pt x="26223" y="1761"/>
                </a:cubicBezTo>
                <a:cubicBezTo>
                  <a:pt x="26350" y="1421"/>
                  <a:pt x="26499" y="1091"/>
                  <a:pt x="26632" y="754"/>
                </a:cubicBezTo>
                <a:cubicBezTo>
                  <a:pt x="26688" y="608"/>
                  <a:pt x="26736" y="459"/>
                  <a:pt x="26772" y="308"/>
                </a:cubicBezTo>
                <a:cubicBezTo>
                  <a:pt x="26790" y="232"/>
                  <a:pt x="26785" y="145"/>
                  <a:pt x="26770" y="67"/>
                </a:cubicBezTo>
                <a:cubicBezTo>
                  <a:pt x="26761" y="22"/>
                  <a:pt x="26736" y="0"/>
                  <a:pt x="26707" y="0"/>
                </a:cubicBezTo>
                <a:close/>
              </a:path>
            </a:pathLst>
          </a:custGeom>
          <a:solidFill>
            <a:srgbClr val="689A69">
              <a:alpha val="46666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" name="Google Shape;200;p40"/>
          <p:cNvSpPr/>
          <p:nvPr/>
        </p:nvSpPr>
        <p:spPr>
          <a:xfrm rot="10800000">
            <a:off x="-499825" y="947713"/>
            <a:ext cx="1065221" cy="931788"/>
          </a:xfrm>
          <a:custGeom>
            <a:avLst/>
            <a:gdLst/>
            <a:ahLst/>
            <a:cxnLst/>
            <a:rect l="l" t="t" r="r" b="b"/>
            <a:pathLst>
              <a:path w="37521" h="32821" extrusionOk="0">
                <a:moveTo>
                  <a:pt x="26707" y="0"/>
                </a:moveTo>
                <a:cubicBezTo>
                  <a:pt x="26685" y="0"/>
                  <a:pt x="26661" y="13"/>
                  <a:pt x="26641" y="39"/>
                </a:cubicBezTo>
                <a:cubicBezTo>
                  <a:pt x="26545" y="161"/>
                  <a:pt x="26394" y="228"/>
                  <a:pt x="26328" y="385"/>
                </a:cubicBezTo>
                <a:cubicBezTo>
                  <a:pt x="26298" y="456"/>
                  <a:pt x="26209" y="499"/>
                  <a:pt x="26148" y="559"/>
                </a:cubicBezTo>
                <a:cubicBezTo>
                  <a:pt x="25798" y="898"/>
                  <a:pt x="25454" y="1240"/>
                  <a:pt x="25100" y="1573"/>
                </a:cubicBezTo>
                <a:cubicBezTo>
                  <a:pt x="25000" y="1667"/>
                  <a:pt x="24872" y="1732"/>
                  <a:pt x="24744" y="1819"/>
                </a:cubicBezTo>
                <a:cubicBezTo>
                  <a:pt x="24724" y="1776"/>
                  <a:pt x="24701" y="1738"/>
                  <a:pt x="24688" y="1696"/>
                </a:cubicBezTo>
                <a:cubicBezTo>
                  <a:pt x="24665" y="1619"/>
                  <a:pt x="24621" y="1584"/>
                  <a:pt x="24562" y="1584"/>
                </a:cubicBezTo>
                <a:cubicBezTo>
                  <a:pt x="24540" y="1584"/>
                  <a:pt x="24516" y="1589"/>
                  <a:pt x="24490" y="1598"/>
                </a:cubicBezTo>
                <a:cubicBezTo>
                  <a:pt x="24413" y="1625"/>
                  <a:pt x="24327" y="1645"/>
                  <a:pt x="24266" y="1694"/>
                </a:cubicBezTo>
                <a:cubicBezTo>
                  <a:pt x="23997" y="1910"/>
                  <a:pt x="23720" y="2118"/>
                  <a:pt x="23515" y="2406"/>
                </a:cubicBezTo>
                <a:cubicBezTo>
                  <a:pt x="23432" y="2524"/>
                  <a:pt x="23308" y="2614"/>
                  <a:pt x="23200" y="2717"/>
                </a:cubicBezTo>
                <a:cubicBezTo>
                  <a:pt x="23090" y="2530"/>
                  <a:pt x="22973" y="2337"/>
                  <a:pt x="22862" y="2141"/>
                </a:cubicBezTo>
                <a:cubicBezTo>
                  <a:pt x="22829" y="2082"/>
                  <a:pt x="22792" y="2054"/>
                  <a:pt x="22740" y="2054"/>
                </a:cubicBezTo>
                <a:cubicBezTo>
                  <a:pt x="22719" y="2054"/>
                  <a:pt x="22696" y="2059"/>
                  <a:pt x="22670" y="2067"/>
                </a:cubicBezTo>
                <a:cubicBezTo>
                  <a:pt x="22500" y="2123"/>
                  <a:pt x="22383" y="2243"/>
                  <a:pt x="22274" y="2376"/>
                </a:cubicBezTo>
                <a:cubicBezTo>
                  <a:pt x="22162" y="2512"/>
                  <a:pt x="22052" y="2651"/>
                  <a:pt x="21943" y="2792"/>
                </a:cubicBezTo>
                <a:cubicBezTo>
                  <a:pt x="21900" y="2846"/>
                  <a:pt x="21866" y="2908"/>
                  <a:pt x="21822" y="2975"/>
                </a:cubicBezTo>
                <a:cubicBezTo>
                  <a:pt x="21796" y="2962"/>
                  <a:pt x="21765" y="2948"/>
                  <a:pt x="21737" y="2932"/>
                </a:cubicBezTo>
                <a:cubicBezTo>
                  <a:pt x="21685" y="2900"/>
                  <a:pt x="21648" y="2884"/>
                  <a:pt x="21616" y="2884"/>
                </a:cubicBezTo>
                <a:cubicBezTo>
                  <a:pt x="21574" y="2884"/>
                  <a:pt x="21543" y="2914"/>
                  <a:pt x="21498" y="2980"/>
                </a:cubicBezTo>
                <a:cubicBezTo>
                  <a:pt x="21370" y="3167"/>
                  <a:pt x="21220" y="3328"/>
                  <a:pt x="21029" y="3455"/>
                </a:cubicBezTo>
                <a:cubicBezTo>
                  <a:pt x="20977" y="3489"/>
                  <a:pt x="20952" y="3565"/>
                  <a:pt x="20916" y="3621"/>
                </a:cubicBezTo>
                <a:cubicBezTo>
                  <a:pt x="20850" y="3555"/>
                  <a:pt x="20782" y="3481"/>
                  <a:pt x="20709" y="3411"/>
                </a:cubicBezTo>
                <a:cubicBezTo>
                  <a:pt x="20679" y="3382"/>
                  <a:pt x="20645" y="3367"/>
                  <a:pt x="20610" y="3367"/>
                </a:cubicBezTo>
                <a:cubicBezTo>
                  <a:pt x="20580" y="3367"/>
                  <a:pt x="20549" y="3378"/>
                  <a:pt x="20520" y="3402"/>
                </a:cubicBezTo>
                <a:cubicBezTo>
                  <a:pt x="20456" y="3456"/>
                  <a:pt x="20393" y="3515"/>
                  <a:pt x="20339" y="3581"/>
                </a:cubicBezTo>
                <a:cubicBezTo>
                  <a:pt x="20221" y="3725"/>
                  <a:pt x="20108" y="3874"/>
                  <a:pt x="19993" y="4021"/>
                </a:cubicBezTo>
                <a:cubicBezTo>
                  <a:pt x="19986" y="4029"/>
                  <a:pt x="19976" y="4039"/>
                  <a:pt x="19973" y="4049"/>
                </a:cubicBezTo>
                <a:cubicBezTo>
                  <a:pt x="19932" y="4168"/>
                  <a:pt x="19885" y="4274"/>
                  <a:pt x="19742" y="4319"/>
                </a:cubicBezTo>
                <a:cubicBezTo>
                  <a:pt x="19697" y="4333"/>
                  <a:pt x="19680" y="4436"/>
                  <a:pt x="19650" y="4500"/>
                </a:cubicBezTo>
                <a:cubicBezTo>
                  <a:pt x="19614" y="4575"/>
                  <a:pt x="19577" y="4651"/>
                  <a:pt x="19532" y="4742"/>
                </a:cubicBezTo>
                <a:cubicBezTo>
                  <a:pt x="19384" y="4508"/>
                  <a:pt x="19256" y="4296"/>
                  <a:pt x="19116" y="4090"/>
                </a:cubicBezTo>
                <a:cubicBezTo>
                  <a:pt x="19095" y="4060"/>
                  <a:pt x="19022" y="4065"/>
                  <a:pt x="18978" y="4057"/>
                </a:cubicBezTo>
                <a:cubicBezTo>
                  <a:pt x="18795" y="3873"/>
                  <a:pt x="18605" y="3683"/>
                  <a:pt x="18414" y="3497"/>
                </a:cubicBezTo>
                <a:cubicBezTo>
                  <a:pt x="18401" y="3485"/>
                  <a:pt x="18377" y="3479"/>
                  <a:pt x="18354" y="3479"/>
                </a:cubicBezTo>
                <a:cubicBezTo>
                  <a:pt x="18341" y="3479"/>
                  <a:pt x="18328" y="3481"/>
                  <a:pt x="18317" y="3484"/>
                </a:cubicBezTo>
                <a:cubicBezTo>
                  <a:pt x="18194" y="3522"/>
                  <a:pt x="18098" y="3591"/>
                  <a:pt x="18034" y="3710"/>
                </a:cubicBezTo>
                <a:cubicBezTo>
                  <a:pt x="17972" y="3828"/>
                  <a:pt x="17884" y="3932"/>
                  <a:pt x="17810" y="4043"/>
                </a:cubicBezTo>
                <a:cubicBezTo>
                  <a:pt x="17773" y="4099"/>
                  <a:pt x="17740" y="4160"/>
                  <a:pt x="17704" y="4219"/>
                </a:cubicBezTo>
                <a:cubicBezTo>
                  <a:pt x="17663" y="4190"/>
                  <a:pt x="17629" y="4175"/>
                  <a:pt x="17599" y="4175"/>
                </a:cubicBezTo>
                <a:cubicBezTo>
                  <a:pt x="17554" y="4175"/>
                  <a:pt x="17518" y="4209"/>
                  <a:pt x="17484" y="4286"/>
                </a:cubicBezTo>
                <a:cubicBezTo>
                  <a:pt x="17370" y="4533"/>
                  <a:pt x="17268" y="4789"/>
                  <a:pt x="17164" y="5031"/>
                </a:cubicBezTo>
                <a:cubicBezTo>
                  <a:pt x="17103" y="4978"/>
                  <a:pt x="17023" y="4906"/>
                  <a:pt x="16944" y="4836"/>
                </a:cubicBezTo>
                <a:cubicBezTo>
                  <a:pt x="16904" y="4800"/>
                  <a:pt x="16864" y="4781"/>
                  <a:pt x="16827" y="4781"/>
                </a:cubicBezTo>
                <a:cubicBezTo>
                  <a:pt x="16787" y="4781"/>
                  <a:pt x="16749" y="4803"/>
                  <a:pt x="16716" y="4851"/>
                </a:cubicBezTo>
                <a:cubicBezTo>
                  <a:pt x="16624" y="4984"/>
                  <a:pt x="16532" y="5122"/>
                  <a:pt x="16471" y="5269"/>
                </a:cubicBezTo>
                <a:cubicBezTo>
                  <a:pt x="16384" y="5484"/>
                  <a:pt x="16321" y="5711"/>
                  <a:pt x="16254" y="5933"/>
                </a:cubicBezTo>
                <a:cubicBezTo>
                  <a:pt x="16233" y="6005"/>
                  <a:pt x="16229" y="6082"/>
                  <a:pt x="16215" y="6163"/>
                </a:cubicBezTo>
                <a:cubicBezTo>
                  <a:pt x="16079" y="6188"/>
                  <a:pt x="16059" y="6215"/>
                  <a:pt x="16056" y="6445"/>
                </a:cubicBezTo>
                <a:cubicBezTo>
                  <a:pt x="16054" y="6610"/>
                  <a:pt x="16068" y="6775"/>
                  <a:pt x="16061" y="6941"/>
                </a:cubicBezTo>
                <a:cubicBezTo>
                  <a:pt x="16055" y="7088"/>
                  <a:pt x="16030" y="7234"/>
                  <a:pt x="16014" y="7382"/>
                </a:cubicBezTo>
                <a:cubicBezTo>
                  <a:pt x="15916" y="7319"/>
                  <a:pt x="15818" y="7258"/>
                  <a:pt x="15723" y="7193"/>
                </a:cubicBezTo>
                <a:cubicBezTo>
                  <a:pt x="15692" y="7172"/>
                  <a:pt x="15662" y="7162"/>
                  <a:pt x="15635" y="7162"/>
                </a:cubicBezTo>
                <a:cubicBezTo>
                  <a:pt x="15593" y="7162"/>
                  <a:pt x="15558" y="7189"/>
                  <a:pt x="15538" y="7242"/>
                </a:cubicBezTo>
                <a:cubicBezTo>
                  <a:pt x="15477" y="7403"/>
                  <a:pt x="15427" y="7571"/>
                  <a:pt x="15377" y="7736"/>
                </a:cubicBezTo>
                <a:cubicBezTo>
                  <a:pt x="15348" y="7835"/>
                  <a:pt x="15314" y="7936"/>
                  <a:pt x="15302" y="8037"/>
                </a:cubicBezTo>
                <a:cubicBezTo>
                  <a:pt x="15267" y="8302"/>
                  <a:pt x="15242" y="8569"/>
                  <a:pt x="15214" y="8837"/>
                </a:cubicBezTo>
                <a:cubicBezTo>
                  <a:pt x="15205" y="8832"/>
                  <a:pt x="15186" y="8813"/>
                  <a:pt x="15168" y="8811"/>
                </a:cubicBezTo>
                <a:cubicBezTo>
                  <a:pt x="15147" y="8808"/>
                  <a:pt x="15123" y="8803"/>
                  <a:pt x="15101" y="8803"/>
                </a:cubicBezTo>
                <a:cubicBezTo>
                  <a:pt x="15085" y="8803"/>
                  <a:pt x="15071" y="8805"/>
                  <a:pt x="15061" y="8813"/>
                </a:cubicBezTo>
                <a:cubicBezTo>
                  <a:pt x="15027" y="8837"/>
                  <a:pt x="14998" y="8881"/>
                  <a:pt x="14990" y="8922"/>
                </a:cubicBezTo>
                <a:cubicBezTo>
                  <a:pt x="14983" y="8966"/>
                  <a:pt x="15000" y="9016"/>
                  <a:pt x="15008" y="9063"/>
                </a:cubicBezTo>
                <a:cubicBezTo>
                  <a:pt x="15047" y="9287"/>
                  <a:pt x="15004" y="9503"/>
                  <a:pt x="14950" y="9723"/>
                </a:cubicBezTo>
                <a:cubicBezTo>
                  <a:pt x="14886" y="9980"/>
                  <a:pt x="14854" y="10246"/>
                  <a:pt x="14794" y="10504"/>
                </a:cubicBezTo>
                <a:cubicBezTo>
                  <a:pt x="14778" y="10576"/>
                  <a:pt x="14729" y="10635"/>
                  <a:pt x="14840" y="10663"/>
                </a:cubicBezTo>
                <a:cubicBezTo>
                  <a:pt x="14739" y="10740"/>
                  <a:pt x="14711" y="10861"/>
                  <a:pt x="14757" y="10976"/>
                </a:cubicBezTo>
                <a:cubicBezTo>
                  <a:pt x="14769" y="11005"/>
                  <a:pt x="14759" y="11045"/>
                  <a:pt x="14756" y="11080"/>
                </a:cubicBezTo>
                <a:cubicBezTo>
                  <a:pt x="14744" y="11187"/>
                  <a:pt x="14727" y="11292"/>
                  <a:pt x="14720" y="11399"/>
                </a:cubicBezTo>
                <a:cubicBezTo>
                  <a:pt x="14713" y="11489"/>
                  <a:pt x="14717" y="11580"/>
                  <a:pt x="14723" y="11667"/>
                </a:cubicBezTo>
                <a:cubicBezTo>
                  <a:pt x="14716" y="11725"/>
                  <a:pt x="14691" y="11790"/>
                  <a:pt x="14707" y="11844"/>
                </a:cubicBezTo>
                <a:cubicBezTo>
                  <a:pt x="14723" y="11903"/>
                  <a:pt x="14558" y="11944"/>
                  <a:pt x="14667" y="11982"/>
                </a:cubicBezTo>
                <a:cubicBezTo>
                  <a:pt x="14664" y="12046"/>
                  <a:pt x="14677" y="12113"/>
                  <a:pt x="14653" y="12132"/>
                </a:cubicBezTo>
                <a:cubicBezTo>
                  <a:pt x="14569" y="12198"/>
                  <a:pt x="14605" y="12291"/>
                  <a:pt x="14577" y="12367"/>
                </a:cubicBezTo>
                <a:cubicBezTo>
                  <a:pt x="14501" y="12576"/>
                  <a:pt x="14412" y="12779"/>
                  <a:pt x="14326" y="12984"/>
                </a:cubicBezTo>
                <a:cubicBezTo>
                  <a:pt x="14311" y="13021"/>
                  <a:pt x="14289" y="13057"/>
                  <a:pt x="14245" y="13091"/>
                </a:cubicBezTo>
                <a:cubicBezTo>
                  <a:pt x="14223" y="12934"/>
                  <a:pt x="14202" y="12779"/>
                  <a:pt x="14181" y="12624"/>
                </a:cubicBezTo>
                <a:cubicBezTo>
                  <a:pt x="14150" y="12394"/>
                  <a:pt x="14121" y="12167"/>
                  <a:pt x="14093" y="11939"/>
                </a:cubicBezTo>
                <a:cubicBezTo>
                  <a:pt x="14072" y="11777"/>
                  <a:pt x="14063" y="11612"/>
                  <a:pt x="14029" y="11453"/>
                </a:cubicBezTo>
                <a:cubicBezTo>
                  <a:pt x="13962" y="11137"/>
                  <a:pt x="13872" y="10825"/>
                  <a:pt x="13812" y="10508"/>
                </a:cubicBezTo>
                <a:cubicBezTo>
                  <a:pt x="13764" y="10259"/>
                  <a:pt x="13747" y="10006"/>
                  <a:pt x="13716" y="9754"/>
                </a:cubicBezTo>
                <a:cubicBezTo>
                  <a:pt x="13709" y="9685"/>
                  <a:pt x="13704" y="9614"/>
                  <a:pt x="13684" y="9547"/>
                </a:cubicBezTo>
                <a:cubicBezTo>
                  <a:pt x="13675" y="9515"/>
                  <a:pt x="13636" y="9491"/>
                  <a:pt x="13596" y="9471"/>
                </a:cubicBezTo>
                <a:cubicBezTo>
                  <a:pt x="13567" y="9212"/>
                  <a:pt x="13469" y="8967"/>
                  <a:pt x="13358" y="8725"/>
                </a:cubicBezTo>
                <a:cubicBezTo>
                  <a:pt x="13315" y="8636"/>
                  <a:pt x="13298" y="8533"/>
                  <a:pt x="13272" y="8435"/>
                </a:cubicBezTo>
                <a:cubicBezTo>
                  <a:pt x="13263" y="8407"/>
                  <a:pt x="13263" y="8380"/>
                  <a:pt x="13257" y="8354"/>
                </a:cubicBezTo>
                <a:cubicBezTo>
                  <a:pt x="13229" y="8227"/>
                  <a:pt x="13189" y="8167"/>
                  <a:pt x="13125" y="8167"/>
                </a:cubicBezTo>
                <a:cubicBezTo>
                  <a:pt x="13085" y="8167"/>
                  <a:pt x="13036" y="8190"/>
                  <a:pt x="12973" y="8234"/>
                </a:cubicBezTo>
                <a:cubicBezTo>
                  <a:pt x="12955" y="8247"/>
                  <a:pt x="12937" y="8261"/>
                  <a:pt x="12929" y="8267"/>
                </a:cubicBezTo>
                <a:cubicBezTo>
                  <a:pt x="12833" y="7999"/>
                  <a:pt x="12723" y="7736"/>
                  <a:pt x="12648" y="7465"/>
                </a:cubicBezTo>
                <a:cubicBezTo>
                  <a:pt x="12593" y="7268"/>
                  <a:pt x="12579" y="7058"/>
                  <a:pt x="12548" y="6854"/>
                </a:cubicBezTo>
                <a:cubicBezTo>
                  <a:pt x="12542" y="6811"/>
                  <a:pt x="12542" y="6768"/>
                  <a:pt x="12533" y="6727"/>
                </a:cubicBezTo>
                <a:cubicBezTo>
                  <a:pt x="12503" y="6589"/>
                  <a:pt x="12476" y="6537"/>
                  <a:pt x="12399" y="6537"/>
                </a:cubicBezTo>
                <a:cubicBezTo>
                  <a:pt x="12366" y="6537"/>
                  <a:pt x="12323" y="6547"/>
                  <a:pt x="12267" y="6563"/>
                </a:cubicBezTo>
                <a:cubicBezTo>
                  <a:pt x="12219" y="6277"/>
                  <a:pt x="12051" y="6053"/>
                  <a:pt x="11884" y="5832"/>
                </a:cubicBezTo>
                <a:cubicBezTo>
                  <a:pt x="11818" y="5745"/>
                  <a:pt x="11755" y="5704"/>
                  <a:pt x="11685" y="5704"/>
                </a:cubicBezTo>
                <a:cubicBezTo>
                  <a:pt x="11627" y="5704"/>
                  <a:pt x="11565" y="5732"/>
                  <a:pt x="11494" y="5786"/>
                </a:cubicBezTo>
                <a:cubicBezTo>
                  <a:pt x="11406" y="5850"/>
                  <a:pt x="11317" y="5911"/>
                  <a:pt x="11234" y="5983"/>
                </a:cubicBezTo>
                <a:cubicBezTo>
                  <a:pt x="11169" y="6041"/>
                  <a:pt x="11115" y="6111"/>
                  <a:pt x="11055" y="6175"/>
                </a:cubicBezTo>
                <a:cubicBezTo>
                  <a:pt x="10986" y="5859"/>
                  <a:pt x="10762" y="5614"/>
                  <a:pt x="10608" y="5333"/>
                </a:cubicBezTo>
                <a:cubicBezTo>
                  <a:pt x="10495" y="5128"/>
                  <a:pt x="10401" y="4913"/>
                  <a:pt x="10300" y="4702"/>
                </a:cubicBezTo>
                <a:cubicBezTo>
                  <a:pt x="10226" y="4546"/>
                  <a:pt x="10182" y="4474"/>
                  <a:pt x="10114" y="4474"/>
                </a:cubicBezTo>
                <a:cubicBezTo>
                  <a:pt x="10061" y="4474"/>
                  <a:pt x="9993" y="4516"/>
                  <a:pt x="9886" y="4594"/>
                </a:cubicBezTo>
                <a:cubicBezTo>
                  <a:pt x="9775" y="4403"/>
                  <a:pt x="9664" y="4213"/>
                  <a:pt x="9559" y="4021"/>
                </a:cubicBezTo>
                <a:cubicBezTo>
                  <a:pt x="9506" y="3922"/>
                  <a:pt x="9480" y="3882"/>
                  <a:pt x="9437" y="3882"/>
                </a:cubicBezTo>
                <a:cubicBezTo>
                  <a:pt x="9412" y="3882"/>
                  <a:pt x="9381" y="3896"/>
                  <a:pt x="9336" y="3918"/>
                </a:cubicBezTo>
                <a:cubicBezTo>
                  <a:pt x="9181" y="3709"/>
                  <a:pt x="9035" y="3497"/>
                  <a:pt x="8870" y="3303"/>
                </a:cubicBezTo>
                <a:cubicBezTo>
                  <a:pt x="8829" y="3254"/>
                  <a:pt x="8795" y="3232"/>
                  <a:pt x="8759" y="3232"/>
                </a:cubicBezTo>
                <a:cubicBezTo>
                  <a:pt x="8715" y="3232"/>
                  <a:pt x="8669" y="3266"/>
                  <a:pt x="8610" y="3328"/>
                </a:cubicBezTo>
                <a:cubicBezTo>
                  <a:pt x="8515" y="3424"/>
                  <a:pt x="8415" y="3513"/>
                  <a:pt x="8313" y="3611"/>
                </a:cubicBezTo>
                <a:cubicBezTo>
                  <a:pt x="8150" y="3351"/>
                  <a:pt x="7979" y="3082"/>
                  <a:pt x="7805" y="2805"/>
                </a:cubicBezTo>
                <a:cubicBezTo>
                  <a:pt x="7778" y="2826"/>
                  <a:pt x="7752" y="2845"/>
                  <a:pt x="7738" y="2855"/>
                </a:cubicBezTo>
                <a:cubicBezTo>
                  <a:pt x="7515" y="2653"/>
                  <a:pt x="7411" y="2340"/>
                  <a:pt x="7114" y="2207"/>
                </a:cubicBezTo>
                <a:cubicBezTo>
                  <a:pt x="7073" y="2189"/>
                  <a:pt x="7049" y="2179"/>
                  <a:pt x="7031" y="2179"/>
                </a:cubicBezTo>
                <a:cubicBezTo>
                  <a:pt x="7007" y="2179"/>
                  <a:pt x="6994" y="2198"/>
                  <a:pt x="6964" y="2244"/>
                </a:cubicBezTo>
                <a:cubicBezTo>
                  <a:pt x="6755" y="1978"/>
                  <a:pt x="6543" y="1712"/>
                  <a:pt x="6336" y="1441"/>
                </a:cubicBezTo>
                <a:cubicBezTo>
                  <a:pt x="6218" y="1285"/>
                  <a:pt x="6112" y="1121"/>
                  <a:pt x="5989" y="968"/>
                </a:cubicBezTo>
                <a:cubicBezTo>
                  <a:pt x="5942" y="910"/>
                  <a:pt x="5865" y="876"/>
                  <a:pt x="5802" y="831"/>
                </a:cubicBezTo>
                <a:cubicBezTo>
                  <a:pt x="5776" y="895"/>
                  <a:pt x="5727" y="962"/>
                  <a:pt x="5731" y="1025"/>
                </a:cubicBezTo>
                <a:cubicBezTo>
                  <a:pt x="5742" y="1249"/>
                  <a:pt x="5766" y="1473"/>
                  <a:pt x="5798" y="1696"/>
                </a:cubicBezTo>
                <a:cubicBezTo>
                  <a:pt x="5830" y="1922"/>
                  <a:pt x="5878" y="2146"/>
                  <a:pt x="5917" y="2372"/>
                </a:cubicBezTo>
                <a:cubicBezTo>
                  <a:pt x="5907" y="2368"/>
                  <a:pt x="5896" y="2366"/>
                  <a:pt x="5885" y="2362"/>
                </a:cubicBezTo>
                <a:cubicBezTo>
                  <a:pt x="5864" y="2396"/>
                  <a:pt x="5821" y="2434"/>
                  <a:pt x="5824" y="2465"/>
                </a:cubicBezTo>
                <a:cubicBezTo>
                  <a:pt x="5842" y="2681"/>
                  <a:pt x="5874" y="2895"/>
                  <a:pt x="5891" y="3111"/>
                </a:cubicBezTo>
                <a:cubicBezTo>
                  <a:pt x="5899" y="3178"/>
                  <a:pt x="5860" y="3249"/>
                  <a:pt x="5865" y="3317"/>
                </a:cubicBezTo>
                <a:cubicBezTo>
                  <a:pt x="5874" y="3452"/>
                  <a:pt x="5900" y="3586"/>
                  <a:pt x="5919" y="3729"/>
                </a:cubicBezTo>
                <a:cubicBezTo>
                  <a:pt x="5893" y="3721"/>
                  <a:pt x="5869" y="3714"/>
                  <a:pt x="5844" y="3707"/>
                </a:cubicBezTo>
                <a:cubicBezTo>
                  <a:pt x="5803" y="3694"/>
                  <a:pt x="5767" y="3688"/>
                  <a:pt x="5736" y="3688"/>
                </a:cubicBezTo>
                <a:cubicBezTo>
                  <a:pt x="5642" y="3688"/>
                  <a:pt x="5590" y="3747"/>
                  <a:pt x="5577" y="3877"/>
                </a:cubicBezTo>
                <a:cubicBezTo>
                  <a:pt x="5549" y="4146"/>
                  <a:pt x="5528" y="4415"/>
                  <a:pt x="5510" y="4686"/>
                </a:cubicBezTo>
                <a:cubicBezTo>
                  <a:pt x="5505" y="4768"/>
                  <a:pt x="5521" y="4850"/>
                  <a:pt x="5528" y="4940"/>
                </a:cubicBezTo>
                <a:cubicBezTo>
                  <a:pt x="5498" y="4929"/>
                  <a:pt x="5461" y="4914"/>
                  <a:pt x="5422" y="4902"/>
                </a:cubicBezTo>
                <a:cubicBezTo>
                  <a:pt x="5403" y="4896"/>
                  <a:pt x="5386" y="4893"/>
                  <a:pt x="5370" y="4893"/>
                </a:cubicBezTo>
                <a:cubicBezTo>
                  <a:pt x="5318" y="4893"/>
                  <a:pt x="5290" y="4928"/>
                  <a:pt x="5300" y="4994"/>
                </a:cubicBezTo>
                <a:cubicBezTo>
                  <a:pt x="5317" y="5102"/>
                  <a:pt x="5351" y="5206"/>
                  <a:pt x="5369" y="5313"/>
                </a:cubicBezTo>
                <a:cubicBezTo>
                  <a:pt x="5386" y="5432"/>
                  <a:pt x="5403" y="5551"/>
                  <a:pt x="5405" y="5669"/>
                </a:cubicBezTo>
                <a:cubicBezTo>
                  <a:pt x="5409" y="5885"/>
                  <a:pt x="5400" y="6103"/>
                  <a:pt x="5397" y="6298"/>
                </a:cubicBezTo>
                <a:cubicBezTo>
                  <a:pt x="5153" y="6316"/>
                  <a:pt x="4901" y="6329"/>
                  <a:pt x="4650" y="6353"/>
                </a:cubicBezTo>
                <a:cubicBezTo>
                  <a:pt x="4613" y="6355"/>
                  <a:pt x="4553" y="6403"/>
                  <a:pt x="4550" y="6435"/>
                </a:cubicBezTo>
                <a:cubicBezTo>
                  <a:pt x="4529" y="6591"/>
                  <a:pt x="4525" y="6751"/>
                  <a:pt x="4514" y="6919"/>
                </a:cubicBezTo>
                <a:cubicBezTo>
                  <a:pt x="4427" y="6940"/>
                  <a:pt x="4419" y="6964"/>
                  <a:pt x="4460" y="7087"/>
                </a:cubicBezTo>
                <a:cubicBezTo>
                  <a:pt x="4509" y="7233"/>
                  <a:pt x="4548" y="7382"/>
                  <a:pt x="4588" y="7525"/>
                </a:cubicBezTo>
                <a:cubicBezTo>
                  <a:pt x="4424" y="7528"/>
                  <a:pt x="4399" y="7559"/>
                  <a:pt x="4463" y="7706"/>
                </a:cubicBezTo>
                <a:cubicBezTo>
                  <a:pt x="4561" y="7928"/>
                  <a:pt x="4670" y="8146"/>
                  <a:pt x="4768" y="8369"/>
                </a:cubicBezTo>
                <a:cubicBezTo>
                  <a:pt x="4798" y="8436"/>
                  <a:pt x="4805" y="8514"/>
                  <a:pt x="4822" y="8583"/>
                </a:cubicBezTo>
                <a:cubicBezTo>
                  <a:pt x="4704" y="8570"/>
                  <a:pt x="4598" y="8557"/>
                  <a:pt x="4493" y="8546"/>
                </a:cubicBezTo>
                <a:cubicBezTo>
                  <a:pt x="4485" y="8545"/>
                  <a:pt x="4476" y="8545"/>
                  <a:pt x="4468" y="8545"/>
                </a:cubicBezTo>
                <a:cubicBezTo>
                  <a:pt x="4390" y="8545"/>
                  <a:pt x="4356" y="8595"/>
                  <a:pt x="4366" y="8674"/>
                </a:cubicBezTo>
                <a:cubicBezTo>
                  <a:pt x="4375" y="8750"/>
                  <a:pt x="4386" y="8832"/>
                  <a:pt x="4423" y="8896"/>
                </a:cubicBezTo>
                <a:cubicBezTo>
                  <a:pt x="4572" y="9153"/>
                  <a:pt x="4623" y="9441"/>
                  <a:pt x="4707" y="9719"/>
                </a:cubicBezTo>
                <a:cubicBezTo>
                  <a:pt x="4773" y="9936"/>
                  <a:pt x="4880" y="10141"/>
                  <a:pt x="4975" y="10350"/>
                </a:cubicBezTo>
                <a:cubicBezTo>
                  <a:pt x="5014" y="10435"/>
                  <a:pt x="5067" y="10516"/>
                  <a:pt x="5105" y="10581"/>
                </a:cubicBezTo>
                <a:cubicBezTo>
                  <a:pt x="4944" y="10567"/>
                  <a:pt x="4772" y="10547"/>
                  <a:pt x="4599" y="10538"/>
                </a:cubicBezTo>
                <a:cubicBezTo>
                  <a:pt x="4557" y="10536"/>
                  <a:pt x="4514" y="10535"/>
                  <a:pt x="4472" y="10535"/>
                </a:cubicBezTo>
                <a:cubicBezTo>
                  <a:pt x="4390" y="10535"/>
                  <a:pt x="4308" y="10538"/>
                  <a:pt x="4226" y="10540"/>
                </a:cubicBezTo>
                <a:cubicBezTo>
                  <a:pt x="4085" y="10541"/>
                  <a:pt x="4071" y="10558"/>
                  <a:pt x="4080" y="10694"/>
                </a:cubicBezTo>
                <a:cubicBezTo>
                  <a:pt x="4082" y="10716"/>
                  <a:pt x="4082" y="10738"/>
                  <a:pt x="4084" y="10775"/>
                </a:cubicBezTo>
                <a:cubicBezTo>
                  <a:pt x="4016" y="10743"/>
                  <a:pt x="3950" y="10732"/>
                  <a:pt x="3885" y="10732"/>
                </a:cubicBezTo>
                <a:cubicBezTo>
                  <a:pt x="3732" y="10732"/>
                  <a:pt x="3586" y="10794"/>
                  <a:pt x="3437" y="10804"/>
                </a:cubicBezTo>
                <a:cubicBezTo>
                  <a:pt x="3414" y="10805"/>
                  <a:pt x="3373" y="10857"/>
                  <a:pt x="3374" y="10885"/>
                </a:cubicBezTo>
                <a:cubicBezTo>
                  <a:pt x="3382" y="11070"/>
                  <a:pt x="3387" y="11255"/>
                  <a:pt x="3415" y="11437"/>
                </a:cubicBezTo>
                <a:cubicBezTo>
                  <a:pt x="3430" y="11533"/>
                  <a:pt x="3491" y="11621"/>
                  <a:pt x="3541" y="11736"/>
                </a:cubicBezTo>
                <a:lnTo>
                  <a:pt x="3541" y="11736"/>
                </a:lnTo>
                <a:cubicBezTo>
                  <a:pt x="3539" y="11735"/>
                  <a:pt x="3528" y="11730"/>
                  <a:pt x="3516" y="11730"/>
                </a:cubicBezTo>
                <a:cubicBezTo>
                  <a:pt x="3513" y="11730"/>
                  <a:pt x="3510" y="11730"/>
                  <a:pt x="3508" y="11731"/>
                </a:cubicBezTo>
                <a:cubicBezTo>
                  <a:pt x="3358" y="11761"/>
                  <a:pt x="3336" y="11827"/>
                  <a:pt x="3418" y="11956"/>
                </a:cubicBezTo>
                <a:cubicBezTo>
                  <a:pt x="3532" y="12136"/>
                  <a:pt x="3639" y="12321"/>
                  <a:pt x="3752" y="12501"/>
                </a:cubicBezTo>
                <a:cubicBezTo>
                  <a:pt x="3780" y="12546"/>
                  <a:pt x="3817" y="12586"/>
                  <a:pt x="3848" y="12624"/>
                </a:cubicBezTo>
                <a:cubicBezTo>
                  <a:pt x="3778" y="12654"/>
                  <a:pt x="3703" y="12685"/>
                  <a:pt x="3629" y="12717"/>
                </a:cubicBezTo>
                <a:cubicBezTo>
                  <a:pt x="3553" y="12750"/>
                  <a:pt x="3542" y="12796"/>
                  <a:pt x="3578" y="12876"/>
                </a:cubicBezTo>
                <a:cubicBezTo>
                  <a:pt x="3706" y="13153"/>
                  <a:pt x="3894" y="13370"/>
                  <a:pt x="4170" y="13506"/>
                </a:cubicBezTo>
                <a:cubicBezTo>
                  <a:pt x="4187" y="13515"/>
                  <a:pt x="4201" y="13529"/>
                  <a:pt x="4218" y="13542"/>
                </a:cubicBezTo>
                <a:cubicBezTo>
                  <a:pt x="4211" y="13555"/>
                  <a:pt x="4206" y="13565"/>
                  <a:pt x="4198" y="13571"/>
                </a:cubicBezTo>
                <a:cubicBezTo>
                  <a:pt x="4165" y="13599"/>
                  <a:pt x="4130" y="13627"/>
                  <a:pt x="4097" y="13654"/>
                </a:cubicBezTo>
                <a:cubicBezTo>
                  <a:pt x="4126" y="13686"/>
                  <a:pt x="4148" y="13735"/>
                  <a:pt x="4186" y="13752"/>
                </a:cubicBezTo>
                <a:cubicBezTo>
                  <a:pt x="4372" y="13845"/>
                  <a:pt x="4483" y="14002"/>
                  <a:pt x="4572" y="14180"/>
                </a:cubicBezTo>
                <a:cubicBezTo>
                  <a:pt x="4599" y="14235"/>
                  <a:pt x="4633" y="14287"/>
                  <a:pt x="4659" y="14334"/>
                </a:cubicBezTo>
                <a:cubicBezTo>
                  <a:pt x="4547" y="14381"/>
                  <a:pt x="4440" y="14432"/>
                  <a:pt x="4329" y="14474"/>
                </a:cubicBezTo>
                <a:cubicBezTo>
                  <a:pt x="4242" y="14506"/>
                  <a:pt x="4241" y="14570"/>
                  <a:pt x="4269" y="14630"/>
                </a:cubicBezTo>
                <a:cubicBezTo>
                  <a:pt x="4396" y="14895"/>
                  <a:pt x="4547" y="15146"/>
                  <a:pt x="4802" y="15317"/>
                </a:cubicBezTo>
                <a:cubicBezTo>
                  <a:pt x="4897" y="15382"/>
                  <a:pt x="4977" y="15470"/>
                  <a:pt x="5100" y="15580"/>
                </a:cubicBezTo>
                <a:cubicBezTo>
                  <a:pt x="5054" y="15574"/>
                  <a:pt x="5014" y="15571"/>
                  <a:pt x="4975" y="15567"/>
                </a:cubicBezTo>
                <a:lnTo>
                  <a:pt x="4975" y="15567"/>
                </a:lnTo>
                <a:cubicBezTo>
                  <a:pt x="4949" y="15825"/>
                  <a:pt x="5177" y="15888"/>
                  <a:pt x="5299" y="16024"/>
                </a:cubicBezTo>
                <a:cubicBezTo>
                  <a:pt x="5451" y="16192"/>
                  <a:pt x="5630" y="16336"/>
                  <a:pt x="5791" y="16495"/>
                </a:cubicBezTo>
                <a:cubicBezTo>
                  <a:pt x="5960" y="16663"/>
                  <a:pt x="6130" y="16830"/>
                  <a:pt x="6285" y="17010"/>
                </a:cubicBezTo>
                <a:cubicBezTo>
                  <a:pt x="6389" y="17132"/>
                  <a:pt x="6469" y="17275"/>
                  <a:pt x="6558" y="17409"/>
                </a:cubicBezTo>
                <a:cubicBezTo>
                  <a:pt x="6590" y="17456"/>
                  <a:pt x="6625" y="17504"/>
                  <a:pt x="6670" y="17568"/>
                </a:cubicBezTo>
                <a:cubicBezTo>
                  <a:pt x="6628" y="17559"/>
                  <a:pt x="6604" y="17553"/>
                  <a:pt x="6580" y="17549"/>
                </a:cubicBezTo>
                <a:cubicBezTo>
                  <a:pt x="6415" y="17521"/>
                  <a:pt x="6251" y="17488"/>
                  <a:pt x="6085" y="17470"/>
                </a:cubicBezTo>
                <a:cubicBezTo>
                  <a:pt x="5945" y="17454"/>
                  <a:pt x="5802" y="17459"/>
                  <a:pt x="5662" y="17445"/>
                </a:cubicBezTo>
                <a:cubicBezTo>
                  <a:pt x="5453" y="17423"/>
                  <a:pt x="5246" y="17389"/>
                  <a:pt x="5040" y="17367"/>
                </a:cubicBezTo>
                <a:cubicBezTo>
                  <a:pt x="5035" y="17366"/>
                  <a:pt x="5031" y="17366"/>
                  <a:pt x="5027" y="17366"/>
                </a:cubicBezTo>
                <a:cubicBezTo>
                  <a:pt x="4989" y="17366"/>
                  <a:pt x="4949" y="17384"/>
                  <a:pt x="4911" y="17394"/>
                </a:cubicBezTo>
                <a:lnTo>
                  <a:pt x="4942" y="17521"/>
                </a:lnTo>
                <a:cubicBezTo>
                  <a:pt x="4876" y="17508"/>
                  <a:pt x="4810" y="17497"/>
                  <a:pt x="4747" y="17497"/>
                </a:cubicBezTo>
                <a:cubicBezTo>
                  <a:pt x="4667" y="17497"/>
                  <a:pt x="4592" y="17515"/>
                  <a:pt x="4534" y="17569"/>
                </a:cubicBezTo>
                <a:cubicBezTo>
                  <a:pt x="4439" y="17564"/>
                  <a:pt x="4362" y="17553"/>
                  <a:pt x="4289" y="17553"/>
                </a:cubicBezTo>
                <a:cubicBezTo>
                  <a:pt x="4273" y="17553"/>
                  <a:pt x="4257" y="17554"/>
                  <a:pt x="4241" y="17555"/>
                </a:cubicBezTo>
                <a:cubicBezTo>
                  <a:pt x="4074" y="17573"/>
                  <a:pt x="3909" y="17594"/>
                  <a:pt x="3745" y="17627"/>
                </a:cubicBezTo>
                <a:cubicBezTo>
                  <a:pt x="3606" y="17656"/>
                  <a:pt x="3591" y="17699"/>
                  <a:pt x="3625" y="17835"/>
                </a:cubicBezTo>
                <a:cubicBezTo>
                  <a:pt x="3653" y="17946"/>
                  <a:pt x="3672" y="18061"/>
                  <a:pt x="3697" y="18178"/>
                </a:cubicBezTo>
                <a:cubicBezTo>
                  <a:pt x="3629" y="18172"/>
                  <a:pt x="3560" y="18169"/>
                  <a:pt x="3492" y="18169"/>
                </a:cubicBezTo>
                <a:cubicBezTo>
                  <a:pt x="3198" y="18169"/>
                  <a:pt x="2907" y="18222"/>
                  <a:pt x="2618" y="18301"/>
                </a:cubicBezTo>
                <a:cubicBezTo>
                  <a:pt x="2530" y="18326"/>
                  <a:pt x="2431" y="18310"/>
                  <a:pt x="2343" y="18335"/>
                </a:cubicBezTo>
                <a:cubicBezTo>
                  <a:pt x="2175" y="18381"/>
                  <a:pt x="2168" y="18407"/>
                  <a:pt x="2230" y="18569"/>
                </a:cubicBezTo>
                <a:cubicBezTo>
                  <a:pt x="2031" y="18562"/>
                  <a:pt x="1836" y="18556"/>
                  <a:pt x="1640" y="18548"/>
                </a:cubicBezTo>
                <a:cubicBezTo>
                  <a:pt x="1593" y="18547"/>
                  <a:pt x="1546" y="18540"/>
                  <a:pt x="1500" y="18536"/>
                </a:cubicBezTo>
                <a:cubicBezTo>
                  <a:pt x="1488" y="18535"/>
                  <a:pt x="1476" y="18534"/>
                  <a:pt x="1465" y="18534"/>
                </a:cubicBezTo>
                <a:cubicBezTo>
                  <a:pt x="1407" y="18534"/>
                  <a:pt x="1366" y="18551"/>
                  <a:pt x="1383" y="18625"/>
                </a:cubicBezTo>
                <a:cubicBezTo>
                  <a:pt x="1304" y="18623"/>
                  <a:pt x="1226" y="18614"/>
                  <a:pt x="1150" y="18614"/>
                </a:cubicBezTo>
                <a:cubicBezTo>
                  <a:pt x="1127" y="18614"/>
                  <a:pt x="1104" y="18615"/>
                  <a:pt x="1080" y="18617"/>
                </a:cubicBezTo>
                <a:cubicBezTo>
                  <a:pt x="790" y="18643"/>
                  <a:pt x="499" y="18673"/>
                  <a:pt x="211" y="18715"/>
                </a:cubicBezTo>
                <a:cubicBezTo>
                  <a:pt x="138" y="18726"/>
                  <a:pt x="71" y="18784"/>
                  <a:pt x="0" y="18821"/>
                </a:cubicBezTo>
                <a:cubicBezTo>
                  <a:pt x="55" y="18882"/>
                  <a:pt x="96" y="18973"/>
                  <a:pt x="164" y="19003"/>
                </a:cubicBezTo>
                <a:cubicBezTo>
                  <a:pt x="414" y="19108"/>
                  <a:pt x="672" y="19194"/>
                  <a:pt x="926" y="19287"/>
                </a:cubicBezTo>
                <a:cubicBezTo>
                  <a:pt x="955" y="19297"/>
                  <a:pt x="987" y="19297"/>
                  <a:pt x="1036" y="19303"/>
                </a:cubicBezTo>
                <a:cubicBezTo>
                  <a:pt x="945" y="19397"/>
                  <a:pt x="1021" y="19425"/>
                  <a:pt x="1084" y="19457"/>
                </a:cubicBezTo>
                <a:cubicBezTo>
                  <a:pt x="1367" y="19603"/>
                  <a:pt x="1650" y="19749"/>
                  <a:pt x="1943" y="19899"/>
                </a:cubicBezTo>
                <a:cubicBezTo>
                  <a:pt x="1831" y="19977"/>
                  <a:pt x="1865" y="20058"/>
                  <a:pt x="1943" y="20119"/>
                </a:cubicBezTo>
                <a:cubicBezTo>
                  <a:pt x="2061" y="20213"/>
                  <a:pt x="2185" y="20300"/>
                  <a:pt x="2315" y="20378"/>
                </a:cubicBezTo>
                <a:cubicBezTo>
                  <a:pt x="2456" y="20464"/>
                  <a:pt x="2601" y="20538"/>
                  <a:pt x="2747" y="20609"/>
                </a:cubicBezTo>
                <a:cubicBezTo>
                  <a:pt x="2870" y="20666"/>
                  <a:pt x="2997" y="20712"/>
                  <a:pt x="3130" y="20765"/>
                </a:cubicBezTo>
                <a:cubicBezTo>
                  <a:pt x="3066" y="20809"/>
                  <a:pt x="2997" y="20871"/>
                  <a:pt x="2917" y="20907"/>
                </a:cubicBezTo>
                <a:cubicBezTo>
                  <a:pt x="2823" y="20949"/>
                  <a:pt x="2843" y="21010"/>
                  <a:pt x="2884" y="21064"/>
                </a:cubicBezTo>
                <a:cubicBezTo>
                  <a:pt x="2942" y="21140"/>
                  <a:pt x="3006" y="21218"/>
                  <a:pt x="3084" y="21272"/>
                </a:cubicBezTo>
                <a:cubicBezTo>
                  <a:pt x="3308" y="21427"/>
                  <a:pt x="3538" y="21571"/>
                  <a:pt x="3771" y="21712"/>
                </a:cubicBezTo>
                <a:cubicBezTo>
                  <a:pt x="3824" y="21746"/>
                  <a:pt x="3892" y="21753"/>
                  <a:pt x="3956" y="21773"/>
                </a:cubicBezTo>
                <a:cubicBezTo>
                  <a:pt x="3910" y="21820"/>
                  <a:pt x="3857" y="21871"/>
                  <a:pt x="3805" y="21925"/>
                </a:cubicBezTo>
                <a:cubicBezTo>
                  <a:pt x="3729" y="22000"/>
                  <a:pt x="3729" y="22070"/>
                  <a:pt x="3824" y="22117"/>
                </a:cubicBezTo>
                <a:cubicBezTo>
                  <a:pt x="3959" y="22185"/>
                  <a:pt x="4104" y="22233"/>
                  <a:pt x="4242" y="22295"/>
                </a:cubicBezTo>
                <a:cubicBezTo>
                  <a:pt x="4354" y="22345"/>
                  <a:pt x="4458" y="22411"/>
                  <a:pt x="4572" y="22457"/>
                </a:cubicBezTo>
                <a:cubicBezTo>
                  <a:pt x="4722" y="22516"/>
                  <a:pt x="4840" y="22619"/>
                  <a:pt x="4977" y="22696"/>
                </a:cubicBezTo>
                <a:cubicBezTo>
                  <a:pt x="5013" y="22717"/>
                  <a:pt x="5062" y="22715"/>
                  <a:pt x="5093" y="22740"/>
                </a:cubicBezTo>
                <a:cubicBezTo>
                  <a:pt x="5117" y="22756"/>
                  <a:pt x="5119" y="22800"/>
                  <a:pt x="5131" y="22832"/>
                </a:cubicBezTo>
                <a:cubicBezTo>
                  <a:pt x="5044" y="22858"/>
                  <a:pt x="5014" y="22923"/>
                  <a:pt x="5013" y="23006"/>
                </a:cubicBezTo>
                <a:cubicBezTo>
                  <a:pt x="5013" y="23013"/>
                  <a:pt x="4994" y="23020"/>
                  <a:pt x="4987" y="23028"/>
                </a:cubicBezTo>
                <a:cubicBezTo>
                  <a:pt x="4959" y="23054"/>
                  <a:pt x="4934" y="23084"/>
                  <a:pt x="4921" y="23125"/>
                </a:cubicBezTo>
                <a:cubicBezTo>
                  <a:pt x="4889" y="23149"/>
                  <a:pt x="4849" y="23168"/>
                  <a:pt x="4826" y="23197"/>
                </a:cubicBezTo>
                <a:cubicBezTo>
                  <a:pt x="4733" y="23316"/>
                  <a:pt x="4639" y="23433"/>
                  <a:pt x="4558" y="23559"/>
                </a:cubicBezTo>
                <a:cubicBezTo>
                  <a:pt x="4458" y="23715"/>
                  <a:pt x="4459" y="23726"/>
                  <a:pt x="4627" y="23820"/>
                </a:cubicBezTo>
                <a:cubicBezTo>
                  <a:pt x="4808" y="23922"/>
                  <a:pt x="4998" y="24005"/>
                  <a:pt x="5191" y="24101"/>
                </a:cubicBezTo>
                <a:cubicBezTo>
                  <a:pt x="5164" y="24241"/>
                  <a:pt x="5168" y="24247"/>
                  <a:pt x="5342" y="24265"/>
                </a:cubicBezTo>
                <a:cubicBezTo>
                  <a:pt x="5424" y="24274"/>
                  <a:pt x="5507" y="24279"/>
                  <a:pt x="5590" y="24279"/>
                </a:cubicBezTo>
                <a:cubicBezTo>
                  <a:pt x="5605" y="24279"/>
                  <a:pt x="5619" y="24279"/>
                  <a:pt x="5633" y="24279"/>
                </a:cubicBezTo>
                <a:cubicBezTo>
                  <a:pt x="5725" y="24277"/>
                  <a:pt x="5815" y="24263"/>
                  <a:pt x="5908" y="24255"/>
                </a:cubicBezTo>
                <a:lnTo>
                  <a:pt x="5908" y="24255"/>
                </a:lnTo>
                <a:cubicBezTo>
                  <a:pt x="5836" y="24350"/>
                  <a:pt x="5762" y="24443"/>
                  <a:pt x="5684" y="24546"/>
                </a:cubicBezTo>
                <a:cubicBezTo>
                  <a:pt x="5708" y="24564"/>
                  <a:pt x="5730" y="24577"/>
                  <a:pt x="5755" y="24595"/>
                </a:cubicBezTo>
                <a:cubicBezTo>
                  <a:pt x="5738" y="24606"/>
                  <a:pt x="5723" y="24616"/>
                  <a:pt x="5673" y="24648"/>
                </a:cubicBezTo>
                <a:cubicBezTo>
                  <a:pt x="5796" y="24689"/>
                  <a:pt x="5890" y="24744"/>
                  <a:pt x="5988" y="24751"/>
                </a:cubicBezTo>
                <a:cubicBezTo>
                  <a:pt x="6413" y="24782"/>
                  <a:pt x="6837" y="24816"/>
                  <a:pt x="7262" y="24818"/>
                </a:cubicBezTo>
                <a:cubicBezTo>
                  <a:pt x="7265" y="24818"/>
                  <a:pt x="7269" y="24818"/>
                  <a:pt x="7273" y="24818"/>
                </a:cubicBezTo>
                <a:cubicBezTo>
                  <a:pt x="7579" y="24818"/>
                  <a:pt x="7885" y="24774"/>
                  <a:pt x="8192" y="24751"/>
                </a:cubicBezTo>
                <a:cubicBezTo>
                  <a:pt x="8243" y="24747"/>
                  <a:pt x="8295" y="24745"/>
                  <a:pt x="8364" y="24741"/>
                </a:cubicBezTo>
                <a:lnTo>
                  <a:pt x="8364" y="24741"/>
                </a:lnTo>
                <a:cubicBezTo>
                  <a:pt x="8214" y="24864"/>
                  <a:pt x="8082" y="24971"/>
                  <a:pt x="7945" y="25083"/>
                </a:cubicBezTo>
                <a:cubicBezTo>
                  <a:pt x="7956" y="25098"/>
                  <a:pt x="7968" y="25114"/>
                  <a:pt x="7971" y="25117"/>
                </a:cubicBezTo>
                <a:lnTo>
                  <a:pt x="7971" y="25117"/>
                </a:lnTo>
                <a:cubicBezTo>
                  <a:pt x="7919" y="25200"/>
                  <a:pt x="7875" y="25272"/>
                  <a:pt x="7827" y="25351"/>
                </a:cubicBezTo>
                <a:cubicBezTo>
                  <a:pt x="7858" y="25359"/>
                  <a:pt x="7888" y="25369"/>
                  <a:pt x="7895" y="25372"/>
                </a:cubicBezTo>
                <a:cubicBezTo>
                  <a:pt x="7773" y="25554"/>
                  <a:pt x="7655" y="25738"/>
                  <a:pt x="7534" y="25919"/>
                </a:cubicBezTo>
                <a:cubicBezTo>
                  <a:pt x="7480" y="25997"/>
                  <a:pt x="7508" y="26040"/>
                  <a:pt x="7580" y="26088"/>
                </a:cubicBezTo>
                <a:cubicBezTo>
                  <a:pt x="7740" y="26193"/>
                  <a:pt x="7925" y="26206"/>
                  <a:pt x="8105" y="26234"/>
                </a:cubicBezTo>
                <a:cubicBezTo>
                  <a:pt x="8183" y="26246"/>
                  <a:pt x="8270" y="26234"/>
                  <a:pt x="8315" y="26326"/>
                </a:cubicBezTo>
                <a:cubicBezTo>
                  <a:pt x="8326" y="26345"/>
                  <a:pt x="8362" y="26355"/>
                  <a:pt x="8388" y="26360"/>
                </a:cubicBezTo>
                <a:cubicBezTo>
                  <a:pt x="8477" y="26378"/>
                  <a:pt x="8567" y="26387"/>
                  <a:pt x="8657" y="26387"/>
                </a:cubicBezTo>
                <a:cubicBezTo>
                  <a:pt x="8780" y="26387"/>
                  <a:pt x="8904" y="26370"/>
                  <a:pt x="9031" y="26336"/>
                </a:cubicBezTo>
                <a:cubicBezTo>
                  <a:pt x="9012" y="26310"/>
                  <a:pt x="9001" y="26293"/>
                  <a:pt x="8981" y="26265"/>
                </a:cubicBezTo>
                <a:lnTo>
                  <a:pt x="8981" y="26265"/>
                </a:lnTo>
                <a:cubicBezTo>
                  <a:pt x="9032" y="26279"/>
                  <a:pt x="9072" y="26289"/>
                  <a:pt x="9116" y="26301"/>
                </a:cubicBezTo>
                <a:cubicBezTo>
                  <a:pt x="9104" y="26373"/>
                  <a:pt x="9090" y="26444"/>
                  <a:pt x="9080" y="26516"/>
                </a:cubicBezTo>
                <a:cubicBezTo>
                  <a:pt x="9067" y="26611"/>
                  <a:pt x="9077" y="26649"/>
                  <a:pt x="9139" y="26649"/>
                </a:cubicBezTo>
                <a:cubicBezTo>
                  <a:pt x="9157" y="26649"/>
                  <a:pt x="9180" y="26645"/>
                  <a:pt x="9209" y="26639"/>
                </a:cubicBezTo>
                <a:cubicBezTo>
                  <a:pt x="9322" y="26614"/>
                  <a:pt x="9433" y="26574"/>
                  <a:pt x="9542" y="26532"/>
                </a:cubicBezTo>
                <a:cubicBezTo>
                  <a:pt x="9870" y="26409"/>
                  <a:pt x="10195" y="26283"/>
                  <a:pt x="10540" y="26150"/>
                </a:cubicBezTo>
                <a:cubicBezTo>
                  <a:pt x="10545" y="26259"/>
                  <a:pt x="10555" y="26347"/>
                  <a:pt x="10551" y="26434"/>
                </a:cubicBezTo>
                <a:cubicBezTo>
                  <a:pt x="10549" y="26510"/>
                  <a:pt x="10575" y="26541"/>
                  <a:pt x="10626" y="26541"/>
                </a:cubicBezTo>
                <a:cubicBezTo>
                  <a:pt x="10640" y="26541"/>
                  <a:pt x="10656" y="26539"/>
                  <a:pt x="10674" y="26534"/>
                </a:cubicBezTo>
                <a:cubicBezTo>
                  <a:pt x="10767" y="26508"/>
                  <a:pt x="10867" y="26490"/>
                  <a:pt x="10951" y="26446"/>
                </a:cubicBezTo>
                <a:cubicBezTo>
                  <a:pt x="11229" y="26297"/>
                  <a:pt x="11487" y="26121"/>
                  <a:pt x="11728" y="25915"/>
                </a:cubicBezTo>
                <a:cubicBezTo>
                  <a:pt x="11976" y="25704"/>
                  <a:pt x="12248" y="25521"/>
                  <a:pt x="12513" y="25328"/>
                </a:cubicBezTo>
                <a:cubicBezTo>
                  <a:pt x="12766" y="25146"/>
                  <a:pt x="13024" y="24968"/>
                  <a:pt x="13278" y="24788"/>
                </a:cubicBezTo>
                <a:cubicBezTo>
                  <a:pt x="13304" y="24771"/>
                  <a:pt x="13329" y="24755"/>
                  <a:pt x="13375" y="24751"/>
                </a:cubicBezTo>
                <a:lnTo>
                  <a:pt x="13375" y="24751"/>
                </a:lnTo>
                <a:cubicBezTo>
                  <a:pt x="12942" y="25483"/>
                  <a:pt x="12498" y="26208"/>
                  <a:pt x="12079" y="26949"/>
                </a:cubicBezTo>
                <a:cubicBezTo>
                  <a:pt x="11665" y="27686"/>
                  <a:pt x="11265" y="28432"/>
                  <a:pt x="10875" y="29181"/>
                </a:cubicBezTo>
                <a:cubicBezTo>
                  <a:pt x="10482" y="29937"/>
                  <a:pt x="10144" y="30719"/>
                  <a:pt x="9788" y="31483"/>
                </a:cubicBezTo>
                <a:cubicBezTo>
                  <a:pt x="9952" y="31553"/>
                  <a:pt x="10090" y="31613"/>
                  <a:pt x="10229" y="31669"/>
                </a:cubicBezTo>
                <a:cubicBezTo>
                  <a:pt x="10241" y="31674"/>
                  <a:pt x="10258" y="31677"/>
                  <a:pt x="10274" y="31677"/>
                </a:cubicBezTo>
                <a:cubicBezTo>
                  <a:pt x="10287" y="31677"/>
                  <a:pt x="10300" y="31675"/>
                  <a:pt x="10306" y="31669"/>
                </a:cubicBezTo>
                <a:cubicBezTo>
                  <a:pt x="10401" y="31577"/>
                  <a:pt x="10519" y="31493"/>
                  <a:pt x="10577" y="31378"/>
                </a:cubicBezTo>
                <a:cubicBezTo>
                  <a:pt x="10754" y="31031"/>
                  <a:pt x="10895" y="30666"/>
                  <a:pt x="11069" y="30316"/>
                </a:cubicBezTo>
                <a:cubicBezTo>
                  <a:pt x="11475" y="29497"/>
                  <a:pt x="11884" y="28680"/>
                  <a:pt x="12305" y="27870"/>
                </a:cubicBezTo>
                <a:cubicBezTo>
                  <a:pt x="12612" y="27281"/>
                  <a:pt x="12938" y="26704"/>
                  <a:pt x="13257" y="26121"/>
                </a:cubicBezTo>
                <a:cubicBezTo>
                  <a:pt x="13283" y="26074"/>
                  <a:pt x="13318" y="26035"/>
                  <a:pt x="13368" y="26004"/>
                </a:cubicBezTo>
                <a:lnTo>
                  <a:pt x="13368" y="26004"/>
                </a:lnTo>
                <a:cubicBezTo>
                  <a:pt x="13318" y="26119"/>
                  <a:pt x="13250" y="26231"/>
                  <a:pt x="13220" y="26351"/>
                </a:cubicBezTo>
                <a:cubicBezTo>
                  <a:pt x="13168" y="26560"/>
                  <a:pt x="13138" y="26773"/>
                  <a:pt x="13105" y="26985"/>
                </a:cubicBezTo>
                <a:cubicBezTo>
                  <a:pt x="13101" y="27008"/>
                  <a:pt x="13132" y="27038"/>
                  <a:pt x="13141" y="27054"/>
                </a:cubicBezTo>
                <a:cubicBezTo>
                  <a:pt x="13137" y="27106"/>
                  <a:pt x="13131" y="27154"/>
                  <a:pt x="13131" y="27200"/>
                </a:cubicBezTo>
                <a:cubicBezTo>
                  <a:pt x="13129" y="27306"/>
                  <a:pt x="13129" y="27341"/>
                  <a:pt x="13171" y="27341"/>
                </a:cubicBezTo>
                <a:cubicBezTo>
                  <a:pt x="13194" y="27341"/>
                  <a:pt x="13228" y="27331"/>
                  <a:pt x="13282" y="27316"/>
                </a:cubicBezTo>
                <a:cubicBezTo>
                  <a:pt x="13411" y="27278"/>
                  <a:pt x="13540" y="27251"/>
                  <a:pt x="13664" y="27221"/>
                </a:cubicBezTo>
                <a:lnTo>
                  <a:pt x="13664" y="27221"/>
                </a:lnTo>
                <a:cubicBezTo>
                  <a:pt x="13535" y="27434"/>
                  <a:pt x="13621" y="27672"/>
                  <a:pt x="13652" y="27906"/>
                </a:cubicBezTo>
                <a:cubicBezTo>
                  <a:pt x="13674" y="28074"/>
                  <a:pt x="13712" y="28243"/>
                  <a:pt x="13746" y="28410"/>
                </a:cubicBezTo>
                <a:cubicBezTo>
                  <a:pt x="13777" y="28554"/>
                  <a:pt x="13813" y="28618"/>
                  <a:pt x="13890" y="28618"/>
                </a:cubicBezTo>
                <a:cubicBezTo>
                  <a:pt x="13937" y="28618"/>
                  <a:pt x="13999" y="28595"/>
                  <a:pt x="14084" y="28551"/>
                </a:cubicBezTo>
                <a:cubicBezTo>
                  <a:pt x="14152" y="28744"/>
                  <a:pt x="14208" y="28944"/>
                  <a:pt x="14289" y="29132"/>
                </a:cubicBezTo>
                <a:cubicBezTo>
                  <a:pt x="14365" y="29308"/>
                  <a:pt x="14468" y="29474"/>
                  <a:pt x="14557" y="29647"/>
                </a:cubicBezTo>
                <a:cubicBezTo>
                  <a:pt x="14578" y="29686"/>
                  <a:pt x="14602" y="29703"/>
                  <a:pt x="14628" y="29703"/>
                </a:cubicBezTo>
                <a:cubicBezTo>
                  <a:pt x="14650" y="29703"/>
                  <a:pt x="14674" y="29690"/>
                  <a:pt x="14697" y="29667"/>
                </a:cubicBezTo>
                <a:cubicBezTo>
                  <a:pt x="14780" y="29582"/>
                  <a:pt x="14865" y="29495"/>
                  <a:pt x="14936" y="29400"/>
                </a:cubicBezTo>
                <a:cubicBezTo>
                  <a:pt x="15060" y="29233"/>
                  <a:pt x="15159" y="29048"/>
                  <a:pt x="15292" y="28892"/>
                </a:cubicBezTo>
                <a:cubicBezTo>
                  <a:pt x="15384" y="28785"/>
                  <a:pt x="15521" y="28722"/>
                  <a:pt x="15585" y="28583"/>
                </a:cubicBezTo>
                <a:cubicBezTo>
                  <a:pt x="15629" y="28484"/>
                  <a:pt x="15683" y="28388"/>
                  <a:pt x="15736" y="28285"/>
                </a:cubicBezTo>
                <a:cubicBezTo>
                  <a:pt x="16006" y="28646"/>
                  <a:pt x="16300" y="28993"/>
                  <a:pt x="16444" y="29470"/>
                </a:cubicBezTo>
                <a:cubicBezTo>
                  <a:pt x="16486" y="29387"/>
                  <a:pt x="16508" y="29343"/>
                  <a:pt x="16541" y="29279"/>
                </a:cubicBezTo>
                <a:cubicBezTo>
                  <a:pt x="16555" y="29329"/>
                  <a:pt x="16572" y="29356"/>
                  <a:pt x="16569" y="29384"/>
                </a:cubicBezTo>
                <a:cubicBezTo>
                  <a:pt x="16564" y="29439"/>
                  <a:pt x="16557" y="29484"/>
                  <a:pt x="16632" y="29499"/>
                </a:cubicBezTo>
                <a:cubicBezTo>
                  <a:pt x="16653" y="29504"/>
                  <a:pt x="16672" y="29554"/>
                  <a:pt x="16678" y="29585"/>
                </a:cubicBezTo>
                <a:cubicBezTo>
                  <a:pt x="16717" y="29771"/>
                  <a:pt x="16833" y="29914"/>
                  <a:pt x="16963" y="30036"/>
                </a:cubicBezTo>
                <a:cubicBezTo>
                  <a:pt x="17058" y="30125"/>
                  <a:pt x="17135" y="30228"/>
                  <a:pt x="17228" y="30317"/>
                </a:cubicBezTo>
                <a:cubicBezTo>
                  <a:pt x="17266" y="30354"/>
                  <a:pt x="17294" y="30373"/>
                  <a:pt x="17319" y="30373"/>
                </a:cubicBezTo>
                <a:cubicBezTo>
                  <a:pt x="17348" y="30373"/>
                  <a:pt x="17374" y="30347"/>
                  <a:pt x="17407" y="30295"/>
                </a:cubicBezTo>
                <a:cubicBezTo>
                  <a:pt x="17427" y="30263"/>
                  <a:pt x="17452" y="30233"/>
                  <a:pt x="17490" y="30178"/>
                </a:cubicBezTo>
                <a:cubicBezTo>
                  <a:pt x="17561" y="30265"/>
                  <a:pt x="17629" y="30333"/>
                  <a:pt x="17681" y="30413"/>
                </a:cubicBezTo>
                <a:cubicBezTo>
                  <a:pt x="17786" y="30568"/>
                  <a:pt x="17877" y="30733"/>
                  <a:pt x="17980" y="30888"/>
                </a:cubicBezTo>
                <a:cubicBezTo>
                  <a:pt x="18010" y="30935"/>
                  <a:pt x="18045" y="30969"/>
                  <a:pt x="18087" y="30969"/>
                </a:cubicBezTo>
                <a:cubicBezTo>
                  <a:pt x="18114" y="30969"/>
                  <a:pt x="18145" y="30954"/>
                  <a:pt x="18178" y="30919"/>
                </a:cubicBezTo>
                <a:cubicBezTo>
                  <a:pt x="18204" y="30894"/>
                  <a:pt x="18228" y="30881"/>
                  <a:pt x="18253" y="30881"/>
                </a:cubicBezTo>
                <a:cubicBezTo>
                  <a:pt x="18284" y="30881"/>
                  <a:pt x="18314" y="30901"/>
                  <a:pt x="18344" y="30938"/>
                </a:cubicBezTo>
                <a:cubicBezTo>
                  <a:pt x="18457" y="31078"/>
                  <a:pt x="18582" y="31204"/>
                  <a:pt x="18756" y="31274"/>
                </a:cubicBezTo>
                <a:cubicBezTo>
                  <a:pt x="18804" y="31294"/>
                  <a:pt x="18842" y="31306"/>
                  <a:pt x="18875" y="31306"/>
                </a:cubicBezTo>
                <a:cubicBezTo>
                  <a:pt x="18925" y="31306"/>
                  <a:pt x="18962" y="31278"/>
                  <a:pt x="19000" y="31206"/>
                </a:cubicBezTo>
                <a:cubicBezTo>
                  <a:pt x="19114" y="30993"/>
                  <a:pt x="19213" y="30773"/>
                  <a:pt x="19310" y="30552"/>
                </a:cubicBezTo>
                <a:cubicBezTo>
                  <a:pt x="19334" y="30498"/>
                  <a:pt x="19350" y="30461"/>
                  <a:pt x="19383" y="30461"/>
                </a:cubicBezTo>
                <a:cubicBezTo>
                  <a:pt x="19402" y="30461"/>
                  <a:pt x="19427" y="30474"/>
                  <a:pt x="19461" y="30503"/>
                </a:cubicBezTo>
                <a:cubicBezTo>
                  <a:pt x="19549" y="30575"/>
                  <a:pt x="19656" y="30625"/>
                  <a:pt x="19760" y="30674"/>
                </a:cubicBezTo>
                <a:cubicBezTo>
                  <a:pt x="19938" y="30758"/>
                  <a:pt x="20041" y="30916"/>
                  <a:pt x="20166" y="31052"/>
                </a:cubicBezTo>
                <a:cubicBezTo>
                  <a:pt x="20266" y="31159"/>
                  <a:pt x="20372" y="31264"/>
                  <a:pt x="20490" y="31349"/>
                </a:cubicBezTo>
                <a:cubicBezTo>
                  <a:pt x="20538" y="31384"/>
                  <a:pt x="20579" y="31400"/>
                  <a:pt x="20615" y="31400"/>
                </a:cubicBezTo>
                <a:cubicBezTo>
                  <a:pt x="20680" y="31400"/>
                  <a:pt x="20727" y="31346"/>
                  <a:pt x="20756" y="31242"/>
                </a:cubicBezTo>
                <a:cubicBezTo>
                  <a:pt x="20768" y="31199"/>
                  <a:pt x="20781" y="31154"/>
                  <a:pt x="20802" y="31083"/>
                </a:cubicBezTo>
                <a:cubicBezTo>
                  <a:pt x="20909" y="31173"/>
                  <a:pt x="21004" y="31248"/>
                  <a:pt x="21092" y="31331"/>
                </a:cubicBezTo>
                <a:cubicBezTo>
                  <a:pt x="21172" y="31406"/>
                  <a:pt x="21243" y="31489"/>
                  <a:pt x="21322" y="31565"/>
                </a:cubicBezTo>
                <a:cubicBezTo>
                  <a:pt x="21390" y="31633"/>
                  <a:pt x="21438" y="31666"/>
                  <a:pt x="21490" y="31666"/>
                </a:cubicBezTo>
                <a:cubicBezTo>
                  <a:pt x="21542" y="31666"/>
                  <a:pt x="21598" y="31633"/>
                  <a:pt x="21683" y="31566"/>
                </a:cubicBezTo>
                <a:cubicBezTo>
                  <a:pt x="21867" y="31683"/>
                  <a:pt x="22059" y="31801"/>
                  <a:pt x="22252" y="31924"/>
                </a:cubicBezTo>
                <a:cubicBezTo>
                  <a:pt x="22266" y="31934"/>
                  <a:pt x="22284" y="31938"/>
                  <a:pt x="22305" y="31938"/>
                </a:cubicBezTo>
                <a:cubicBezTo>
                  <a:pt x="22382" y="31938"/>
                  <a:pt x="22487" y="31878"/>
                  <a:pt x="22496" y="31808"/>
                </a:cubicBezTo>
                <a:cubicBezTo>
                  <a:pt x="22507" y="31724"/>
                  <a:pt x="22516" y="31638"/>
                  <a:pt x="22530" y="31554"/>
                </a:cubicBezTo>
                <a:cubicBezTo>
                  <a:pt x="22531" y="31540"/>
                  <a:pt x="22543" y="31528"/>
                  <a:pt x="22556" y="31505"/>
                </a:cubicBezTo>
                <a:cubicBezTo>
                  <a:pt x="22592" y="31521"/>
                  <a:pt x="22630" y="31531"/>
                  <a:pt x="22661" y="31552"/>
                </a:cubicBezTo>
                <a:cubicBezTo>
                  <a:pt x="22835" y="31664"/>
                  <a:pt x="23008" y="31778"/>
                  <a:pt x="23181" y="31891"/>
                </a:cubicBezTo>
                <a:cubicBezTo>
                  <a:pt x="23207" y="31907"/>
                  <a:pt x="23234" y="31924"/>
                  <a:pt x="23262" y="31937"/>
                </a:cubicBezTo>
                <a:cubicBezTo>
                  <a:pt x="23305" y="31957"/>
                  <a:pt x="23338" y="31969"/>
                  <a:pt x="23366" y="31969"/>
                </a:cubicBezTo>
                <a:cubicBezTo>
                  <a:pt x="23421" y="31969"/>
                  <a:pt x="23460" y="31926"/>
                  <a:pt x="23525" y="31824"/>
                </a:cubicBezTo>
                <a:cubicBezTo>
                  <a:pt x="23627" y="31876"/>
                  <a:pt x="23731" y="31928"/>
                  <a:pt x="23833" y="31983"/>
                </a:cubicBezTo>
                <a:cubicBezTo>
                  <a:pt x="23939" y="32041"/>
                  <a:pt x="24039" y="32110"/>
                  <a:pt x="24147" y="32163"/>
                </a:cubicBezTo>
                <a:cubicBezTo>
                  <a:pt x="24204" y="32192"/>
                  <a:pt x="24252" y="32207"/>
                  <a:pt x="24293" y="32207"/>
                </a:cubicBezTo>
                <a:cubicBezTo>
                  <a:pt x="24376" y="32207"/>
                  <a:pt x="24432" y="32146"/>
                  <a:pt x="24479" y="32017"/>
                </a:cubicBezTo>
                <a:cubicBezTo>
                  <a:pt x="24517" y="32030"/>
                  <a:pt x="24557" y="32041"/>
                  <a:pt x="24593" y="32058"/>
                </a:cubicBezTo>
                <a:cubicBezTo>
                  <a:pt x="24745" y="32130"/>
                  <a:pt x="24896" y="32202"/>
                  <a:pt x="25045" y="32275"/>
                </a:cubicBezTo>
                <a:cubicBezTo>
                  <a:pt x="25135" y="32321"/>
                  <a:pt x="25225" y="32367"/>
                  <a:pt x="25314" y="32415"/>
                </a:cubicBezTo>
                <a:cubicBezTo>
                  <a:pt x="25371" y="32448"/>
                  <a:pt x="25422" y="32492"/>
                  <a:pt x="25486" y="32492"/>
                </a:cubicBezTo>
                <a:cubicBezTo>
                  <a:pt x="25509" y="32492"/>
                  <a:pt x="25534" y="32486"/>
                  <a:pt x="25561" y="32473"/>
                </a:cubicBezTo>
                <a:cubicBezTo>
                  <a:pt x="25564" y="32471"/>
                  <a:pt x="25568" y="32471"/>
                  <a:pt x="25572" y="32471"/>
                </a:cubicBezTo>
                <a:cubicBezTo>
                  <a:pt x="25595" y="32471"/>
                  <a:pt x="25631" y="32493"/>
                  <a:pt x="25655" y="32507"/>
                </a:cubicBezTo>
                <a:cubicBezTo>
                  <a:pt x="26015" y="32701"/>
                  <a:pt x="26404" y="32790"/>
                  <a:pt x="26810" y="32820"/>
                </a:cubicBezTo>
                <a:cubicBezTo>
                  <a:pt x="26820" y="32820"/>
                  <a:pt x="26830" y="32821"/>
                  <a:pt x="26841" y="32821"/>
                </a:cubicBezTo>
                <a:cubicBezTo>
                  <a:pt x="26857" y="32821"/>
                  <a:pt x="26874" y="32820"/>
                  <a:pt x="26890" y="32817"/>
                </a:cubicBezTo>
                <a:cubicBezTo>
                  <a:pt x="27022" y="32792"/>
                  <a:pt x="27046" y="32742"/>
                  <a:pt x="26964" y="32640"/>
                </a:cubicBezTo>
                <a:cubicBezTo>
                  <a:pt x="26879" y="32534"/>
                  <a:pt x="26782" y="32437"/>
                  <a:pt x="26688" y="32338"/>
                </a:cubicBezTo>
                <a:cubicBezTo>
                  <a:pt x="26552" y="32194"/>
                  <a:pt x="26414" y="32053"/>
                  <a:pt x="26276" y="31909"/>
                </a:cubicBezTo>
                <a:cubicBezTo>
                  <a:pt x="26260" y="31892"/>
                  <a:pt x="26239" y="31861"/>
                  <a:pt x="26245" y="31850"/>
                </a:cubicBezTo>
                <a:cubicBezTo>
                  <a:pt x="26309" y="31741"/>
                  <a:pt x="26224" y="31685"/>
                  <a:pt x="26167" y="31621"/>
                </a:cubicBezTo>
                <a:cubicBezTo>
                  <a:pt x="25966" y="31400"/>
                  <a:pt x="25763" y="31181"/>
                  <a:pt x="25571" y="30970"/>
                </a:cubicBezTo>
                <a:cubicBezTo>
                  <a:pt x="25577" y="30943"/>
                  <a:pt x="25577" y="30938"/>
                  <a:pt x="25580" y="30935"/>
                </a:cubicBezTo>
                <a:cubicBezTo>
                  <a:pt x="25752" y="30795"/>
                  <a:pt x="25761" y="30746"/>
                  <a:pt x="25645" y="30542"/>
                </a:cubicBezTo>
                <a:cubicBezTo>
                  <a:pt x="25549" y="30372"/>
                  <a:pt x="25447" y="30207"/>
                  <a:pt x="25354" y="30036"/>
                </a:cubicBezTo>
                <a:cubicBezTo>
                  <a:pt x="25334" y="30001"/>
                  <a:pt x="25346" y="29951"/>
                  <a:pt x="25340" y="29909"/>
                </a:cubicBezTo>
                <a:cubicBezTo>
                  <a:pt x="25335" y="29862"/>
                  <a:pt x="25336" y="29807"/>
                  <a:pt x="25314" y="29769"/>
                </a:cubicBezTo>
                <a:cubicBezTo>
                  <a:pt x="25225" y="29618"/>
                  <a:pt x="25125" y="29473"/>
                  <a:pt x="25026" y="29316"/>
                </a:cubicBezTo>
                <a:cubicBezTo>
                  <a:pt x="25135" y="29256"/>
                  <a:pt x="25248" y="29191"/>
                  <a:pt x="25362" y="29129"/>
                </a:cubicBezTo>
                <a:cubicBezTo>
                  <a:pt x="25431" y="29092"/>
                  <a:pt x="25500" y="29055"/>
                  <a:pt x="25571" y="29023"/>
                </a:cubicBezTo>
                <a:cubicBezTo>
                  <a:pt x="25666" y="28979"/>
                  <a:pt x="25674" y="28912"/>
                  <a:pt x="25622" y="28834"/>
                </a:cubicBezTo>
                <a:cubicBezTo>
                  <a:pt x="25577" y="28766"/>
                  <a:pt x="25527" y="28701"/>
                  <a:pt x="25474" y="28638"/>
                </a:cubicBezTo>
                <a:cubicBezTo>
                  <a:pt x="25288" y="28413"/>
                  <a:pt x="25099" y="28191"/>
                  <a:pt x="24912" y="27966"/>
                </a:cubicBezTo>
                <a:cubicBezTo>
                  <a:pt x="24899" y="27953"/>
                  <a:pt x="24893" y="27934"/>
                  <a:pt x="24884" y="27919"/>
                </a:cubicBezTo>
                <a:cubicBezTo>
                  <a:pt x="24991" y="27806"/>
                  <a:pt x="24995" y="27744"/>
                  <a:pt x="24871" y="27641"/>
                </a:cubicBezTo>
                <a:cubicBezTo>
                  <a:pt x="24760" y="27550"/>
                  <a:pt x="24639" y="27471"/>
                  <a:pt x="24517" y="27393"/>
                </a:cubicBezTo>
                <a:cubicBezTo>
                  <a:pt x="24234" y="27209"/>
                  <a:pt x="24050" y="26926"/>
                  <a:pt x="23816" y="26695"/>
                </a:cubicBezTo>
                <a:cubicBezTo>
                  <a:pt x="23716" y="26597"/>
                  <a:pt x="23605" y="26515"/>
                  <a:pt x="23498" y="26423"/>
                </a:cubicBezTo>
                <a:cubicBezTo>
                  <a:pt x="23500" y="26421"/>
                  <a:pt x="23503" y="26410"/>
                  <a:pt x="23507" y="26408"/>
                </a:cubicBezTo>
                <a:cubicBezTo>
                  <a:pt x="23802" y="26360"/>
                  <a:pt x="24097" y="26296"/>
                  <a:pt x="24394" y="26271"/>
                </a:cubicBezTo>
                <a:cubicBezTo>
                  <a:pt x="24482" y="26263"/>
                  <a:pt x="24570" y="26260"/>
                  <a:pt x="24658" y="26260"/>
                </a:cubicBezTo>
                <a:cubicBezTo>
                  <a:pt x="25018" y="26260"/>
                  <a:pt x="25374" y="26319"/>
                  <a:pt x="25726" y="26401"/>
                </a:cubicBezTo>
                <a:cubicBezTo>
                  <a:pt x="25753" y="26408"/>
                  <a:pt x="25782" y="26410"/>
                  <a:pt x="25811" y="26410"/>
                </a:cubicBezTo>
                <a:cubicBezTo>
                  <a:pt x="25829" y="26410"/>
                  <a:pt x="25847" y="26409"/>
                  <a:pt x="25865" y="26408"/>
                </a:cubicBezTo>
                <a:cubicBezTo>
                  <a:pt x="26074" y="26392"/>
                  <a:pt x="26084" y="26379"/>
                  <a:pt x="26053" y="26175"/>
                </a:cubicBezTo>
                <a:cubicBezTo>
                  <a:pt x="26050" y="26165"/>
                  <a:pt x="26054" y="26152"/>
                  <a:pt x="26059" y="26122"/>
                </a:cubicBezTo>
                <a:cubicBezTo>
                  <a:pt x="26182" y="26135"/>
                  <a:pt x="26303" y="26148"/>
                  <a:pt x="26426" y="26163"/>
                </a:cubicBezTo>
                <a:cubicBezTo>
                  <a:pt x="26488" y="26170"/>
                  <a:pt x="26549" y="26180"/>
                  <a:pt x="26611" y="26184"/>
                </a:cubicBezTo>
                <a:cubicBezTo>
                  <a:pt x="26621" y="26185"/>
                  <a:pt x="26631" y="26185"/>
                  <a:pt x="26640" y="26185"/>
                </a:cubicBezTo>
                <a:cubicBezTo>
                  <a:pt x="26722" y="26185"/>
                  <a:pt x="26785" y="26158"/>
                  <a:pt x="26780" y="26042"/>
                </a:cubicBezTo>
                <a:lnTo>
                  <a:pt x="26780" y="26042"/>
                </a:lnTo>
                <a:cubicBezTo>
                  <a:pt x="26892" y="26045"/>
                  <a:pt x="27000" y="26053"/>
                  <a:pt x="27107" y="26053"/>
                </a:cubicBezTo>
                <a:cubicBezTo>
                  <a:pt x="27151" y="26053"/>
                  <a:pt x="27195" y="26051"/>
                  <a:pt x="27239" y="26047"/>
                </a:cubicBezTo>
                <a:cubicBezTo>
                  <a:pt x="27397" y="26034"/>
                  <a:pt x="27554" y="25998"/>
                  <a:pt x="27708" y="25962"/>
                </a:cubicBezTo>
                <a:cubicBezTo>
                  <a:pt x="27804" y="25938"/>
                  <a:pt x="27831" y="25877"/>
                  <a:pt x="27775" y="25785"/>
                </a:cubicBezTo>
                <a:cubicBezTo>
                  <a:pt x="27696" y="25657"/>
                  <a:pt x="27619" y="25526"/>
                  <a:pt x="27531" y="25376"/>
                </a:cubicBezTo>
                <a:cubicBezTo>
                  <a:pt x="27621" y="25352"/>
                  <a:pt x="27704" y="25336"/>
                  <a:pt x="27784" y="25336"/>
                </a:cubicBezTo>
                <a:cubicBezTo>
                  <a:pt x="27835" y="25336"/>
                  <a:pt x="27884" y="25342"/>
                  <a:pt x="27933" y="25356"/>
                </a:cubicBezTo>
                <a:cubicBezTo>
                  <a:pt x="28078" y="25396"/>
                  <a:pt x="28220" y="25453"/>
                  <a:pt x="28364" y="25501"/>
                </a:cubicBezTo>
                <a:cubicBezTo>
                  <a:pt x="28397" y="25511"/>
                  <a:pt x="28431" y="25523"/>
                  <a:pt x="28466" y="25530"/>
                </a:cubicBezTo>
                <a:cubicBezTo>
                  <a:pt x="28497" y="25536"/>
                  <a:pt x="28524" y="25539"/>
                  <a:pt x="28546" y="25539"/>
                </a:cubicBezTo>
                <a:cubicBezTo>
                  <a:pt x="28627" y="25539"/>
                  <a:pt x="28652" y="25495"/>
                  <a:pt x="28648" y="25382"/>
                </a:cubicBezTo>
                <a:cubicBezTo>
                  <a:pt x="28648" y="25372"/>
                  <a:pt x="28657" y="25361"/>
                  <a:pt x="28664" y="25345"/>
                </a:cubicBezTo>
                <a:cubicBezTo>
                  <a:pt x="28766" y="25374"/>
                  <a:pt x="28864" y="25409"/>
                  <a:pt x="28966" y="25429"/>
                </a:cubicBezTo>
                <a:cubicBezTo>
                  <a:pt x="29067" y="25450"/>
                  <a:pt x="29166" y="25461"/>
                  <a:pt x="29265" y="25461"/>
                </a:cubicBezTo>
                <a:cubicBezTo>
                  <a:pt x="29439" y="25461"/>
                  <a:pt x="29610" y="25425"/>
                  <a:pt x="29774" y="25338"/>
                </a:cubicBezTo>
                <a:cubicBezTo>
                  <a:pt x="29869" y="25288"/>
                  <a:pt x="29907" y="25228"/>
                  <a:pt x="29850" y="25124"/>
                </a:cubicBezTo>
                <a:cubicBezTo>
                  <a:pt x="29811" y="25053"/>
                  <a:pt x="29788" y="24972"/>
                  <a:pt x="29753" y="24883"/>
                </a:cubicBezTo>
                <a:lnTo>
                  <a:pt x="29753" y="24883"/>
                </a:lnTo>
                <a:cubicBezTo>
                  <a:pt x="29823" y="24884"/>
                  <a:pt x="29886" y="24890"/>
                  <a:pt x="29946" y="24890"/>
                </a:cubicBezTo>
                <a:cubicBezTo>
                  <a:pt x="29959" y="24890"/>
                  <a:pt x="29971" y="24889"/>
                  <a:pt x="29984" y="24889"/>
                </a:cubicBezTo>
                <a:cubicBezTo>
                  <a:pt x="30181" y="24882"/>
                  <a:pt x="30381" y="24884"/>
                  <a:pt x="30576" y="24854"/>
                </a:cubicBezTo>
                <a:cubicBezTo>
                  <a:pt x="30843" y="24815"/>
                  <a:pt x="30856" y="24775"/>
                  <a:pt x="30731" y="24530"/>
                </a:cubicBezTo>
                <a:cubicBezTo>
                  <a:pt x="30799" y="24519"/>
                  <a:pt x="30863" y="24507"/>
                  <a:pt x="30926" y="24495"/>
                </a:cubicBezTo>
                <a:cubicBezTo>
                  <a:pt x="31014" y="24480"/>
                  <a:pt x="31103" y="24469"/>
                  <a:pt x="31190" y="24447"/>
                </a:cubicBezTo>
                <a:cubicBezTo>
                  <a:pt x="31290" y="24418"/>
                  <a:pt x="31376" y="24369"/>
                  <a:pt x="31328" y="24240"/>
                </a:cubicBezTo>
                <a:cubicBezTo>
                  <a:pt x="31419" y="24193"/>
                  <a:pt x="31510" y="24156"/>
                  <a:pt x="31591" y="24105"/>
                </a:cubicBezTo>
                <a:cubicBezTo>
                  <a:pt x="31702" y="24035"/>
                  <a:pt x="31702" y="23987"/>
                  <a:pt x="31611" y="23895"/>
                </a:cubicBezTo>
                <a:cubicBezTo>
                  <a:pt x="31497" y="23779"/>
                  <a:pt x="31384" y="23660"/>
                  <a:pt x="31272" y="23542"/>
                </a:cubicBezTo>
                <a:cubicBezTo>
                  <a:pt x="31258" y="23527"/>
                  <a:pt x="31244" y="23500"/>
                  <a:pt x="31246" y="23482"/>
                </a:cubicBezTo>
                <a:cubicBezTo>
                  <a:pt x="31294" y="23208"/>
                  <a:pt x="31153" y="22979"/>
                  <a:pt x="31064" y="22742"/>
                </a:cubicBezTo>
                <a:cubicBezTo>
                  <a:pt x="31015" y="22609"/>
                  <a:pt x="30926" y="22491"/>
                  <a:pt x="30866" y="22383"/>
                </a:cubicBezTo>
                <a:cubicBezTo>
                  <a:pt x="31131" y="22277"/>
                  <a:pt x="31399" y="22174"/>
                  <a:pt x="31663" y="22065"/>
                </a:cubicBezTo>
                <a:cubicBezTo>
                  <a:pt x="31736" y="22034"/>
                  <a:pt x="31801" y="21977"/>
                  <a:pt x="31875" y="21951"/>
                </a:cubicBezTo>
                <a:cubicBezTo>
                  <a:pt x="31985" y="21913"/>
                  <a:pt x="32103" y="21900"/>
                  <a:pt x="32211" y="21859"/>
                </a:cubicBezTo>
                <a:cubicBezTo>
                  <a:pt x="32345" y="21808"/>
                  <a:pt x="32480" y="21753"/>
                  <a:pt x="32599" y="21678"/>
                </a:cubicBezTo>
                <a:cubicBezTo>
                  <a:pt x="32723" y="21599"/>
                  <a:pt x="32719" y="21534"/>
                  <a:pt x="32628" y="21417"/>
                </a:cubicBezTo>
                <a:cubicBezTo>
                  <a:pt x="32593" y="21372"/>
                  <a:pt x="32559" y="21326"/>
                  <a:pt x="32521" y="21273"/>
                </a:cubicBezTo>
                <a:cubicBezTo>
                  <a:pt x="32676" y="21190"/>
                  <a:pt x="32825" y="21113"/>
                  <a:pt x="32969" y="21032"/>
                </a:cubicBezTo>
                <a:cubicBezTo>
                  <a:pt x="33195" y="20903"/>
                  <a:pt x="33421" y="20773"/>
                  <a:pt x="33647" y="20642"/>
                </a:cubicBezTo>
                <a:cubicBezTo>
                  <a:pt x="33755" y="20579"/>
                  <a:pt x="33756" y="20557"/>
                  <a:pt x="33660" y="20377"/>
                </a:cubicBezTo>
                <a:cubicBezTo>
                  <a:pt x="33732" y="20312"/>
                  <a:pt x="33813" y="20253"/>
                  <a:pt x="33879" y="20179"/>
                </a:cubicBezTo>
                <a:cubicBezTo>
                  <a:pt x="33972" y="20075"/>
                  <a:pt x="34059" y="19967"/>
                  <a:pt x="34136" y="19853"/>
                </a:cubicBezTo>
                <a:cubicBezTo>
                  <a:pt x="34202" y="19756"/>
                  <a:pt x="34162" y="19682"/>
                  <a:pt x="34072" y="19605"/>
                </a:cubicBezTo>
                <a:cubicBezTo>
                  <a:pt x="33940" y="19492"/>
                  <a:pt x="33825" y="19359"/>
                  <a:pt x="33708" y="19230"/>
                </a:cubicBezTo>
                <a:cubicBezTo>
                  <a:pt x="33652" y="19167"/>
                  <a:pt x="33681" y="19132"/>
                  <a:pt x="33752" y="19090"/>
                </a:cubicBezTo>
                <a:cubicBezTo>
                  <a:pt x="33973" y="18958"/>
                  <a:pt x="34188" y="18815"/>
                  <a:pt x="34403" y="18676"/>
                </a:cubicBezTo>
                <a:cubicBezTo>
                  <a:pt x="34504" y="18610"/>
                  <a:pt x="34601" y="18538"/>
                  <a:pt x="34699" y="18468"/>
                </a:cubicBezTo>
                <a:cubicBezTo>
                  <a:pt x="34764" y="18421"/>
                  <a:pt x="34817" y="18375"/>
                  <a:pt x="34743" y="18288"/>
                </a:cubicBezTo>
                <a:cubicBezTo>
                  <a:pt x="34729" y="18270"/>
                  <a:pt x="34750" y="18201"/>
                  <a:pt x="34775" y="18177"/>
                </a:cubicBezTo>
                <a:cubicBezTo>
                  <a:pt x="34879" y="18078"/>
                  <a:pt x="35002" y="17995"/>
                  <a:pt x="35097" y="17888"/>
                </a:cubicBezTo>
                <a:cubicBezTo>
                  <a:pt x="35185" y="17792"/>
                  <a:pt x="35254" y="17676"/>
                  <a:pt x="35316" y="17560"/>
                </a:cubicBezTo>
                <a:cubicBezTo>
                  <a:pt x="35365" y="17476"/>
                  <a:pt x="35360" y="17387"/>
                  <a:pt x="35252" y="17337"/>
                </a:cubicBezTo>
                <a:cubicBezTo>
                  <a:pt x="35228" y="17327"/>
                  <a:pt x="35211" y="17303"/>
                  <a:pt x="35182" y="17280"/>
                </a:cubicBezTo>
                <a:cubicBezTo>
                  <a:pt x="35284" y="17190"/>
                  <a:pt x="35376" y="17102"/>
                  <a:pt x="35473" y="17020"/>
                </a:cubicBezTo>
                <a:cubicBezTo>
                  <a:pt x="35759" y="16775"/>
                  <a:pt x="36055" y="16539"/>
                  <a:pt x="36335" y="16284"/>
                </a:cubicBezTo>
                <a:cubicBezTo>
                  <a:pt x="36642" y="16010"/>
                  <a:pt x="36973" y="15768"/>
                  <a:pt x="37287" y="15504"/>
                </a:cubicBezTo>
                <a:cubicBezTo>
                  <a:pt x="37363" y="15440"/>
                  <a:pt x="37426" y="15357"/>
                  <a:pt x="37481" y="15275"/>
                </a:cubicBezTo>
                <a:cubicBezTo>
                  <a:pt x="37521" y="15216"/>
                  <a:pt x="37501" y="15164"/>
                  <a:pt x="37429" y="15164"/>
                </a:cubicBezTo>
                <a:cubicBezTo>
                  <a:pt x="37424" y="15164"/>
                  <a:pt x="37419" y="15164"/>
                  <a:pt x="37413" y="15165"/>
                </a:cubicBezTo>
                <a:cubicBezTo>
                  <a:pt x="37283" y="15176"/>
                  <a:pt x="37152" y="15194"/>
                  <a:pt x="37023" y="15216"/>
                </a:cubicBezTo>
                <a:cubicBezTo>
                  <a:pt x="36771" y="15260"/>
                  <a:pt x="36520" y="15316"/>
                  <a:pt x="36266" y="15352"/>
                </a:cubicBezTo>
                <a:cubicBezTo>
                  <a:pt x="36020" y="15387"/>
                  <a:pt x="35772" y="15403"/>
                  <a:pt x="35523" y="15423"/>
                </a:cubicBezTo>
                <a:cubicBezTo>
                  <a:pt x="35402" y="15433"/>
                  <a:pt x="35279" y="15436"/>
                  <a:pt x="35156" y="15443"/>
                </a:cubicBezTo>
                <a:cubicBezTo>
                  <a:pt x="35151" y="15250"/>
                  <a:pt x="35143" y="15232"/>
                  <a:pt x="34975" y="15212"/>
                </a:cubicBezTo>
                <a:cubicBezTo>
                  <a:pt x="34923" y="15206"/>
                  <a:pt x="34870" y="15204"/>
                  <a:pt x="34817" y="15204"/>
                </a:cubicBezTo>
                <a:cubicBezTo>
                  <a:pt x="34742" y="15204"/>
                  <a:pt x="34666" y="15209"/>
                  <a:pt x="34591" y="15217"/>
                </a:cubicBezTo>
                <a:cubicBezTo>
                  <a:pt x="34173" y="15263"/>
                  <a:pt x="33756" y="15315"/>
                  <a:pt x="33337" y="15366"/>
                </a:cubicBezTo>
                <a:cubicBezTo>
                  <a:pt x="33336" y="15366"/>
                  <a:pt x="33335" y="15366"/>
                  <a:pt x="33334" y="15366"/>
                </a:cubicBezTo>
                <a:cubicBezTo>
                  <a:pt x="33325" y="15366"/>
                  <a:pt x="33315" y="15362"/>
                  <a:pt x="33303" y="15360"/>
                </a:cubicBezTo>
                <a:cubicBezTo>
                  <a:pt x="33330" y="15228"/>
                  <a:pt x="33356" y="15099"/>
                  <a:pt x="33381" y="14969"/>
                </a:cubicBezTo>
                <a:cubicBezTo>
                  <a:pt x="33401" y="14869"/>
                  <a:pt x="33350" y="14798"/>
                  <a:pt x="33237" y="14764"/>
                </a:cubicBezTo>
                <a:cubicBezTo>
                  <a:pt x="33182" y="14747"/>
                  <a:pt x="33127" y="14740"/>
                  <a:pt x="33073" y="14740"/>
                </a:cubicBezTo>
                <a:cubicBezTo>
                  <a:pt x="32973" y="14740"/>
                  <a:pt x="32876" y="14764"/>
                  <a:pt x="32779" y="14798"/>
                </a:cubicBezTo>
                <a:cubicBezTo>
                  <a:pt x="32732" y="14815"/>
                  <a:pt x="32685" y="14834"/>
                  <a:pt x="32628" y="14854"/>
                </a:cubicBezTo>
                <a:cubicBezTo>
                  <a:pt x="32614" y="14737"/>
                  <a:pt x="32550" y="14699"/>
                  <a:pt x="32465" y="14699"/>
                </a:cubicBezTo>
                <a:cubicBezTo>
                  <a:pt x="32450" y="14699"/>
                  <a:pt x="32434" y="14700"/>
                  <a:pt x="32418" y="14702"/>
                </a:cubicBezTo>
                <a:cubicBezTo>
                  <a:pt x="32166" y="14734"/>
                  <a:pt x="31914" y="14769"/>
                  <a:pt x="31662" y="14803"/>
                </a:cubicBezTo>
                <a:cubicBezTo>
                  <a:pt x="31657" y="14745"/>
                  <a:pt x="31642" y="14679"/>
                  <a:pt x="31647" y="14616"/>
                </a:cubicBezTo>
                <a:cubicBezTo>
                  <a:pt x="31655" y="14522"/>
                  <a:pt x="31610" y="14472"/>
                  <a:pt x="31533" y="14472"/>
                </a:cubicBezTo>
                <a:cubicBezTo>
                  <a:pt x="31511" y="14472"/>
                  <a:pt x="31487" y="14476"/>
                  <a:pt x="31461" y="14484"/>
                </a:cubicBezTo>
                <a:cubicBezTo>
                  <a:pt x="31294" y="14533"/>
                  <a:pt x="31129" y="14595"/>
                  <a:pt x="30967" y="14661"/>
                </a:cubicBezTo>
                <a:cubicBezTo>
                  <a:pt x="30629" y="14797"/>
                  <a:pt x="30293" y="14939"/>
                  <a:pt x="29956" y="15079"/>
                </a:cubicBezTo>
                <a:cubicBezTo>
                  <a:pt x="29906" y="15099"/>
                  <a:pt x="29857" y="15121"/>
                  <a:pt x="29803" y="15144"/>
                </a:cubicBezTo>
                <a:cubicBezTo>
                  <a:pt x="29802" y="14922"/>
                  <a:pt x="29799" y="14699"/>
                  <a:pt x="29801" y="14478"/>
                </a:cubicBezTo>
                <a:cubicBezTo>
                  <a:pt x="29801" y="14400"/>
                  <a:pt x="29774" y="14362"/>
                  <a:pt x="29696" y="14357"/>
                </a:cubicBezTo>
                <a:cubicBezTo>
                  <a:pt x="29664" y="14355"/>
                  <a:pt x="29634" y="14354"/>
                  <a:pt x="29603" y="14354"/>
                </a:cubicBezTo>
                <a:cubicBezTo>
                  <a:pt x="29405" y="14354"/>
                  <a:pt x="29220" y="14402"/>
                  <a:pt x="29056" y="14527"/>
                </a:cubicBezTo>
                <a:cubicBezTo>
                  <a:pt x="29010" y="14454"/>
                  <a:pt x="28974" y="14420"/>
                  <a:pt x="28929" y="14420"/>
                </a:cubicBezTo>
                <a:cubicBezTo>
                  <a:pt x="28895" y="14420"/>
                  <a:pt x="28855" y="14440"/>
                  <a:pt x="28803" y="14478"/>
                </a:cubicBezTo>
                <a:cubicBezTo>
                  <a:pt x="28646" y="14591"/>
                  <a:pt x="28488" y="14703"/>
                  <a:pt x="28336" y="14811"/>
                </a:cubicBezTo>
                <a:cubicBezTo>
                  <a:pt x="28313" y="14797"/>
                  <a:pt x="28304" y="14795"/>
                  <a:pt x="28302" y="14789"/>
                </a:cubicBezTo>
                <a:cubicBezTo>
                  <a:pt x="28253" y="14681"/>
                  <a:pt x="28226" y="14633"/>
                  <a:pt x="28181" y="14633"/>
                </a:cubicBezTo>
                <a:cubicBezTo>
                  <a:pt x="28146" y="14633"/>
                  <a:pt x="28100" y="14661"/>
                  <a:pt x="28025" y="14712"/>
                </a:cubicBezTo>
                <a:cubicBezTo>
                  <a:pt x="27797" y="14868"/>
                  <a:pt x="27566" y="15020"/>
                  <a:pt x="27343" y="15181"/>
                </a:cubicBezTo>
                <a:cubicBezTo>
                  <a:pt x="27254" y="15247"/>
                  <a:pt x="27183" y="15336"/>
                  <a:pt x="27096" y="15422"/>
                </a:cubicBezTo>
                <a:cubicBezTo>
                  <a:pt x="27077" y="15332"/>
                  <a:pt x="27060" y="15253"/>
                  <a:pt x="27044" y="15176"/>
                </a:cubicBezTo>
                <a:cubicBezTo>
                  <a:pt x="27029" y="15095"/>
                  <a:pt x="26999" y="15052"/>
                  <a:pt x="26949" y="15052"/>
                </a:cubicBezTo>
                <a:cubicBezTo>
                  <a:pt x="26924" y="15052"/>
                  <a:pt x="26893" y="15062"/>
                  <a:pt x="26857" y="15085"/>
                </a:cubicBezTo>
                <a:cubicBezTo>
                  <a:pt x="26684" y="15191"/>
                  <a:pt x="26517" y="15305"/>
                  <a:pt x="26358" y="15427"/>
                </a:cubicBezTo>
                <a:cubicBezTo>
                  <a:pt x="26195" y="15551"/>
                  <a:pt x="26024" y="15639"/>
                  <a:pt x="25829" y="15702"/>
                </a:cubicBezTo>
                <a:cubicBezTo>
                  <a:pt x="25675" y="15751"/>
                  <a:pt x="25527" y="15831"/>
                  <a:pt x="25388" y="15917"/>
                </a:cubicBezTo>
                <a:cubicBezTo>
                  <a:pt x="25284" y="15982"/>
                  <a:pt x="25207" y="16087"/>
                  <a:pt x="25104" y="16157"/>
                </a:cubicBezTo>
                <a:cubicBezTo>
                  <a:pt x="24995" y="16231"/>
                  <a:pt x="24865" y="16273"/>
                  <a:pt x="24754" y="16347"/>
                </a:cubicBezTo>
                <a:cubicBezTo>
                  <a:pt x="24621" y="16435"/>
                  <a:pt x="24507" y="16550"/>
                  <a:pt x="24372" y="16633"/>
                </a:cubicBezTo>
                <a:cubicBezTo>
                  <a:pt x="24151" y="16772"/>
                  <a:pt x="23920" y="16893"/>
                  <a:pt x="23694" y="17026"/>
                </a:cubicBezTo>
                <a:cubicBezTo>
                  <a:pt x="23517" y="17130"/>
                  <a:pt x="23344" y="17239"/>
                  <a:pt x="23169" y="17346"/>
                </a:cubicBezTo>
                <a:cubicBezTo>
                  <a:pt x="23159" y="17338"/>
                  <a:pt x="23150" y="17330"/>
                  <a:pt x="23142" y="17321"/>
                </a:cubicBezTo>
                <a:cubicBezTo>
                  <a:pt x="23251" y="17157"/>
                  <a:pt x="23349" y="16982"/>
                  <a:pt x="23473" y="16829"/>
                </a:cubicBezTo>
                <a:cubicBezTo>
                  <a:pt x="23646" y="16618"/>
                  <a:pt x="23834" y="16418"/>
                  <a:pt x="24023" y="16222"/>
                </a:cubicBezTo>
                <a:cubicBezTo>
                  <a:pt x="24209" y="16029"/>
                  <a:pt x="24398" y="15838"/>
                  <a:pt x="24594" y="15656"/>
                </a:cubicBezTo>
                <a:cubicBezTo>
                  <a:pt x="24821" y="15448"/>
                  <a:pt x="25057" y="15249"/>
                  <a:pt x="25290" y="15048"/>
                </a:cubicBezTo>
                <a:cubicBezTo>
                  <a:pt x="25304" y="15035"/>
                  <a:pt x="25318" y="15021"/>
                  <a:pt x="25330" y="15005"/>
                </a:cubicBezTo>
                <a:cubicBezTo>
                  <a:pt x="25424" y="14894"/>
                  <a:pt x="25419" y="14860"/>
                  <a:pt x="25295" y="14770"/>
                </a:cubicBezTo>
                <a:cubicBezTo>
                  <a:pt x="25341" y="14594"/>
                  <a:pt x="25506" y="14519"/>
                  <a:pt x="25618" y="14399"/>
                </a:cubicBezTo>
                <a:cubicBezTo>
                  <a:pt x="25664" y="14351"/>
                  <a:pt x="25721" y="14315"/>
                  <a:pt x="25772" y="14272"/>
                </a:cubicBezTo>
                <a:cubicBezTo>
                  <a:pt x="25853" y="14203"/>
                  <a:pt x="25897" y="14120"/>
                  <a:pt x="25941" y="14018"/>
                </a:cubicBezTo>
                <a:cubicBezTo>
                  <a:pt x="26009" y="13858"/>
                  <a:pt x="26127" y="13715"/>
                  <a:pt x="26236" y="13575"/>
                </a:cubicBezTo>
                <a:cubicBezTo>
                  <a:pt x="26303" y="13488"/>
                  <a:pt x="26406" y="13427"/>
                  <a:pt x="26476" y="13340"/>
                </a:cubicBezTo>
                <a:cubicBezTo>
                  <a:pt x="26553" y="13242"/>
                  <a:pt x="26533" y="13200"/>
                  <a:pt x="26417" y="13148"/>
                </a:cubicBezTo>
                <a:cubicBezTo>
                  <a:pt x="26368" y="13127"/>
                  <a:pt x="26322" y="13099"/>
                  <a:pt x="26256" y="13066"/>
                </a:cubicBezTo>
                <a:cubicBezTo>
                  <a:pt x="26339" y="12981"/>
                  <a:pt x="26406" y="12906"/>
                  <a:pt x="26481" y="12840"/>
                </a:cubicBezTo>
                <a:cubicBezTo>
                  <a:pt x="26640" y="12701"/>
                  <a:pt x="26800" y="12564"/>
                  <a:pt x="26964" y="12432"/>
                </a:cubicBezTo>
                <a:cubicBezTo>
                  <a:pt x="27051" y="12361"/>
                  <a:pt x="27151" y="12306"/>
                  <a:pt x="27240" y="12237"/>
                </a:cubicBezTo>
                <a:cubicBezTo>
                  <a:pt x="27311" y="12181"/>
                  <a:pt x="27391" y="12125"/>
                  <a:pt x="27306" y="12016"/>
                </a:cubicBezTo>
                <a:cubicBezTo>
                  <a:pt x="27293" y="11998"/>
                  <a:pt x="27321" y="11938"/>
                  <a:pt x="27345" y="11909"/>
                </a:cubicBezTo>
                <a:cubicBezTo>
                  <a:pt x="27481" y="11728"/>
                  <a:pt x="27620" y="11553"/>
                  <a:pt x="27758" y="11372"/>
                </a:cubicBezTo>
                <a:cubicBezTo>
                  <a:pt x="27784" y="11339"/>
                  <a:pt x="27808" y="11298"/>
                  <a:pt x="27819" y="11259"/>
                </a:cubicBezTo>
                <a:cubicBezTo>
                  <a:pt x="27866" y="11105"/>
                  <a:pt x="27865" y="10937"/>
                  <a:pt x="27631" y="10904"/>
                </a:cubicBezTo>
                <a:cubicBezTo>
                  <a:pt x="27600" y="10899"/>
                  <a:pt x="27572" y="10889"/>
                  <a:pt x="27535" y="10880"/>
                </a:cubicBezTo>
                <a:cubicBezTo>
                  <a:pt x="27554" y="10834"/>
                  <a:pt x="27573" y="10797"/>
                  <a:pt x="27589" y="10758"/>
                </a:cubicBezTo>
                <a:cubicBezTo>
                  <a:pt x="27644" y="10613"/>
                  <a:pt x="27721" y="10482"/>
                  <a:pt x="27747" y="10316"/>
                </a:cubicBezTo>
                <a:cubicBezTo>
                  <a:pt x="27772" y="10153"/>
                  <a:pt x="27900" y="10006"/>
                  <a:pt x="27985" y="9852"/>
                </a:cubicBezTo>
                <a:cubicBezTo>
                  <a:pt x="28004" y="9817"/>
                  <a:pt x="28030" y="9788"/>
                  <a:pt x="28047" y="9753"/>
                </a:cubicBezTo>
                <a:cubicBezTo>
                  <a:pt x="28104" y="9642"/>
                  <a:pt x="28094" y="9610"/>
                  <a:pt x="27975" y="9547"/>
                </a:cubicBezTo>
                <a:cubicBezTo>
                  <a:pt x="28045" y="9410"/>
                  <a:pt x="28114" y="9275"/>
                  <a:pt x="28185" y="9138"/>
                </a:cubicBezTo>
                <a:cubicBezTo>
                  <a:pt x="28245" y="9025"/>
                  <a:pt x="28324" y="8917"/>
                  <a:pt x="28360" y="8796"/>
                </a:cubicBezTo>
                <a:cubicBezTo>
                  <a:pt x="28409" y="8633"/>
                  <a:pt x="28387" y="8566"/>
                  <a:pt x="28255" y="8566"/>
                </a:cubicBezTo>
                <a:cubicBezTo>
                  <a:pt x="28238" y="8566"/>
                  <a:pt x="28218" y="8567"/>
                  <a:pt x="28197" y="8570"/>
                </a:cubicBezTo>
                <a:cubicBezTo>
                  <a:pt x="27991" y="8590"/>
                  <a:pt x="27787" y="8618"/>
                  <a:pt x="27582" y="8643"/>
                </a:cubicBezTo>
                <a:cubicBezTo>
                  <a:pt x="27526" y="8651"/>
                  <a:pt x="27468" y="8658"/>
                  <a:pt x="27412" y="8664"/>
                </a:cubicBezTo>
                <a:cubicBezTo>
                  <a:pt x="27391" y="8512"/>
                  <a:pt x="27375" y="8461"/>
                  <a:pt x="27289" y="8461"/>
                </a:cubicBezTo>
                <a:cubicBezTo>
                  <a:pt x="27256" y="8461"/>
                  <a:pt x="27213" y="8469"/>
                  <a:pt x="27154" y="8481"/>
                </a:cubicBezTo>
                <a:cubicBezTo>
                  <a:pt x="26898" y="8534"/>
                  <a:pt x="26645" y="8596"/>
                  <a:pt x="26390" y="8653"/>
                </a:cubicBezTo>
                <a:cubicBezTo>
                  <a:pt x="26360" y="8661"/>
                  <a:pt x="26331" y="8663"/>
                  <a:pt x="26297" y="8670"/>
                </a:cubicBezTo>
                <a:cubicBezTo>
                  <a:pt x="26425" y="8376"/>
                  <a:pt x="26544" y="8088"/>
                  <a:pt x="26673" y="7805"/>
                </a:cubicBezTo>
                <a:cubicBezTo>
                  <a:pt x="26730" y="7680"/>
                  <a:pt x="26801" y="7558"/>
                  <a:pt x="26877" y="7440"/>
                </a:cubicBezTo>
                <a:cubicBezTo>
                  <a:pt x="26965" y="7299"/>
                  <a:pt x="27065" y="7164"/>
                  <a:pt x="27157" y="7023"/>
                </a:cubicBezTo>
                <a:cubicBezTo>
                  <a:pt x="27185" y="6981"/>
                  <a:pt x="27203" y="6933"/>
                  <a:pt x="27219" y="6884"/>
                </a:cubicBezTo>
                <a:cubicBezTo>
                  <a:pt x="27253" y="6791"/>
                  <a:pt x="27244" y="6717"/>
                  <a:pt x="27125" y="6694"/>
                </a:cubicBezTo>
                <a:cubicBezTo>
                  <a:pt x="27091" y="6688"/>
                  <a:pt x="27062" y="6667"/>
                  <a:pt x="27019" y="6648"/>
                </a:cubicBezTo>
                <a:cubicBezTo>
                  <a:pt x="27034" y="6605"/>
                  <a:pt x="27046" y="6563"/>
                  <a:pt x="27063" y="6526"/>
                </a:cubicBezTo>
                <a:cubicBezTo>
                  <a:pt x="27182" y="6262"/>
                  <a:pt x="27304" y="6000"/>
                  <a:pt x="27423" y="5737"/>
                </a:cubicBezTo>
                <a:cubicBezTo>
                  <a:pt x="27438" y="5703"/>
                  <a:pt x="27456" y="5668"/>
                  <a:pt x="27469" y="5631"/>
                </a:cubicBezTo>
                <a:cubicBezTo>
                  <a:pt x="27523" y="5478"/>
                  <a:pt x="27512" y="5453"/>
                  <a:pt x="27367" y="5380"/>
                </a:cubicBezTo>
                <a:cubicBezTo>
                  <a:pt x="27414" y="5174"/>
                  <a:pt x="27466" y="4968"/>
                  <a:pt x="27506" y="4758"/>
                </a:cubicBezTo>
                <a:cubicBezTo>
                  <a:pt x="27525" y="4659"/>
                  <a:pt x="27525" y="4556"/>
                  <a:pt x="27522" y="4455"/>
                </a:cubicBezTo>
                <a:cubicBezTo>
                  <a:pt x="27518" y="4355"/>
                  <a:pt x="27461" y="4315"/>
                  <a:pt x="27368" y="4315"/>
                </a:cubicBezTo>
                <a:cubicBezTo>
                  <a:pt x="27362" y="4315"/>
                  <a:pt x="27355" y="4315"/>
                  <a:pt x="27348" y="4315"/>
                </a:cubicBezTo>
                <a:cubicBezTo>
                  <a:pt x="26952" y="4342"/>
                  <a:pt x="26556" y="4367"/>
                  <a:pt x="26159" y="4391"/>
                </a:cubicBezTo>
                <a:cubicBezTo>
                  <a:pt x="26156" y="4392"/>
                  <a:pt x="26153" y="4392"/>
                  <a:pt x="26150" y="4392"/>
                </a:cubicBezTo>
                <a:cubicBezTo>
                  <a:pt x="26130" y="4392"/>
                  <a:pt x="26111" y="4389"/>
                  <a:pt x="26097" y="4388"/>
                </a:cubicBezTo>
                <a:cubicBezTo>
                  <a:pt x="26156" y="4117"/>
                  <a:pt x="26216" y="3853"/>
                  <a:pt x="26267" y="3587"/>
                </a:cubicBezTo>
                <a:cubicBezTo>
                  <a:pt x="26276" y="3550"/>
                  <a:pt x="26240" y="3504"/>
                  <a:pt x="26224" y="3461"/>
                </a:cubicBezTo>
                <a:cubicBezTo>
                  <a:pt x="26213" y="3429"/>
                  <a:pt x="26188" y="3396"/>
                  <a:pt x="26192" y="3365"/>
                </a:cubicBezTo>
                <a:cubicBezTo>
                  <a:pt x="26210" y="3226"/>
                  <a:pt x="26237" y="3088"/>
                  <a:pt x="26257" y="2949"/>
                </a:cubicBezTo>
                <a:cubicBezTo>
                  <a:pt x="26267" y="2877"/>
                  <a:pt x="26280" y="2803"/>
                  <a:pt x="26277" y="2730"/>
                </a:cubicBezTo>
                <a:cubicBezTo>
                  <a:pt x="26271" y="2532"/>
                  <a:pt x="26225" y="2485"/>
                  <a:pt x="26014" y="2452"/>
                </a:cubicBezTo>
                <a:cubicBezTo>
                  <a:pt x="26084" y="2218"/>
                  <a:pt x="26139" y="1985"/>
                  <a:pt x="26223" y="1761"/>
                </a:cubicBezTo>
                <a:cubicBezTo>
                  <a:pt x="26350" y="1421"/>
                  <a:pt x="26499" y="1091"/>
                  <a:pt x="26632" y="754"/>
                </a:cubicBezTo>
                <a:cubicBezTo>
                  <a:pt x="26688" y="608"/>
                  <a:pt x="26736" y="459"/>
                  <a:pt x="26772" y="308"/>
                </a:cubicBezTo>
                <a:cubicBezTo>
                  <a:pt x="26790" y="232"/>
                  <a:pt x="26785" y="145"/>
                  <a:pt x="26770" y="67"/>
                </a:cubicBezTo>
                <a:cubicBezTo>
                  <a:pt x="26761" y="22"/>
                  <a:pt x="26736" y="0"/>
                  <a:pt x="26707" y="0"/>
                </a:cubicBezTo>
                <a:close/>
              </a:path>
            </a:pathLst>
          </a:custGeom>
          <a:solidFill>
            <a:srgbClr val="003100">
              <a:alpha val="50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" name="Google Shape;201;p40"/>
          <p:cNvSpPr/>
          <p:nvPr/>
        </p:nvSpPr>
        <p:spPr>
          <a:xfrm rot="-8100000">
            <a:off x="8509137" y="89244"/>
            <a:ext cx="425135" cy="416903"/>
          </a:xfrm>
          <a:custGeom>
            <a:avLst/>
            <a:gdLst/>
            <a:ahLst/>
            <a:cxnLst/>
            <a:rect l="l" t="t" r="r" b="b"/>
            <a:pathLst>
              <a:path w="35377" h="34692" extrusionOk="0">
                <a:moveTo>
                  <a:pt x="27537" y="1"/>
                </a:moveTo>
                <a:cubicBezTo>
                  <a:pt x="27514" y="1"/>
                  <a:pt x="27492" y="3"/>
                  <a:pt x="27473" y="11"/>
                </a:cubicBezTo>
                <a:cubicBezTo>
                  <a:pt x="27266" y="96"/>
                  <a:pt x="27063" y="192"/>
                  <a:pt x="26864" y="295"/>
                </a:cubicBezTo>
                <a:cubicBezTo>
                  <a:pt x="26660" y="399"/>
                  <a:pt x="26463" y="518"/>
                  <a:pt x="26264" y="630"/>
                </a:cubicBezTo>
                <a:cubicBezTo>
                  <a:pt x="26263" y="618"/>
                  <a:pt x="26263" y="606"/>
                  <a:pt x="26263" y="595"/>
                </a:cubicBezTo>
                <a:cubicBezTo>
                  <a:pt x="26230" y="587"/>
                  <a:pt x="26191" y="567"/>
                  <a:pt x="26162" y="567"/>
                </a:cubicBezTo>
                <a:cubicBezTo>
                  <a:pt x="26156" y="567"/>
                  <a:pt x="26150" y="568"/>
                  <a:pt x="26144" y="570"/>
                </a:cubicBezTo>
                <a:cubicBezTo>
                  <a:pt x="25948" y="658"/>
                  <a:pt x="25757" y="759"/>
                  <a:pt x="25559" y="847"/>
                </a:cubicBezTo>
                <a:cubicBezTo>
                  <a:pt x="25496" y="876"/>
                  <a:pt x="25418" y="862"/>
                  <a:pt x="25355" y="889"/>
                </a:cubicBezTo>
                <a:cubicBezTo>
                  <a:pt x="25230" y="944"/>
                  <a:pt x="25113" y="1010"/>
                  <a:pt x="24985" y="1076"/>
                </a:cubicBezTo>
                <a:cubicBezTo>
                  <a:pt x="24983" y="1049"/>
                  <a:pt x="24982" y="1025"/>
                  <a:pt x="24981" y="999"/>
                </a:cubicBezTo>
                <a:cubicBezTo>
                  <a:pt x="24977" y="860"/>
                  <a:pt x="24926" y="791"/>
                  <a:pt x="24817" y="791"/>
                </a:cubicBezTo>
                <a:cubicBezTo>
                  <a:pt x="24792" y="791"/>
                  <a:pt x="24763" y="794"/>
                  <a:pt x="24732" y="802"/>
                </a:cubicBezTo>
                <a:cubicBezTo>
                  <a:pt x="24468" y="863"/>
                  <a:pt x="24206" y="933"/>
                  <a:pt x="23945" y="1005"/>
                </a:cubicBezTo>
                <a:cubicBezTo>
                  <a:pt x="23866" y="1027"/>
                  <a:pt x="23793" y="1069"/>
                  <a:pt x="23711" y="1105"/>
                </a:cubicBezTo>
                <a:cubicBezTo>
                  <a:pt x="23711" y="1073"/>
                  <a:pt x="23712" y="1033"/>
                  <a:pt x="23712" y="994"/>
                </a:cubicBezTo>
                <a:cubicBezTo>
                  <a:pt x="23711" y="929"/>
                  <a:pt x="23685" y="892"/>
                  <a:pt x="23642" y="892"/>
                </a:cubicBezTo>
                <a:cubicBezTo>
                  <a:pt x="23625" y="892"/>
                  <a:pt x="23606" y="897"/>
                  <a:pt x="23585" y="909"/>
                </a:cubicBezTo>
                <a:cubicBezTo>
                  <a:pt x="23490" y="959"/>
                  <a:pt x="23402" y="1026"/>
                  <a:pt x="23308" y="1077"/>
                </a:cubicBezTo>
                <a:cubicBezTo>
                  <a:pt x="23202" y="1134"/>
                  <a:pt x="23095" y="1187"/>
                  <a:pt x="22984" y="1229"/>
                </a:cubicBezTo>
                <a:cubicBezTo>
                  <a:pt x="22780" y="1303"/>
                  <a:pt x="22572" y="1366"/>
                  <a:pt x="22387" y="1428"/>
                </a:cubicBezTo>
                <a:cubicBezTo>
                  <a:pt x="22290" y="1205"/>
                  <a:pt x="22195" y="970"/>
                  <a:pt x="22090" y="742"/>
                </a:cubicBezTo>
                <a:cubicBezTo>
                  <a:pt x="22075" y="711"/>
                  <a:pt x="22021" y="674"/>
                  <a:pt x="21987" y="674"/>
                </a:cubicBezTo>
                <a:cubicBezTo>
                  <a:pt x="21984" y="674"/>
                  <a:pt x="21981" y="674"/>
                  <a:pt x="21978" y="675"/>
                </a:cubicBezTo>
                <a:cubicBezTo>
                  <a:pt x="21824" y="707"/>
                  <a:pt x="21673" y="754"/>
                  <a:pt x="21509" y="800"/>
                </a:cubicBezTo>
                <a:cubicBezTo>
                  <a:pt x="21486" y="763"/>
                  <a:pt x="21468" y="744"/>
                  <a:pt x="21444" y="744"/>
                </a:cubicBezTo>
                <a:cubicBezTo>
                  <a:pt x="21419" y="744"/>
                  <a:pt x="21387" y="764"/>
                  <a:pt x="21334" y="805"/>
                </a:cubicBezTo>
                <a:cubicBezTo>
                  <a:pt x="21212" y="898"/>
                  <a:pt x="21083" y="985"/>
                  <a:pt x="20942" y="1079"/>
                </a:cubicBezTo>
                <a:cubicBezTo>
                  <a:pt x="20910" y="993"/>
                  <a:pt x="20884" y="951"/>
                  <a:pt x="20846" y="951"/>
                </a:cubicBezTo>
                <a:cubicBezTo>
                  <a:pt x="20817" y="951"/>
                  <a:pt x="20781" y="975"/>
                  <a:pt x="20731" y="1022"/>
                </a:cubicBezTo>
                <a:cubicBezTo>
                  <a:pt x="20553" y="1187"/>
                  <a:pt x="20384" y="1362"/>
                  <a:pt x="20206" y="1529"/>
                </a:cubicBezTo>
                <a:cubicBezTo>
                  <a:pt x="20151" y="1578"/>
                  <a:pt x="20080" y="1611"/>
                  <a:pt x="20021" y="1649"/>
                </a:cubicBezTo>
                <a:cubicBezTo>
                  <a:pt x="19995" y="1532"/>
                  <a:pt x="19971" y="1429"/>
                  <a:pt x="19946" y="1325"/>
                </a:cubicBezTo>
                <a:cubicBezTo>
                  <a:pt x="19931" y="1260"/>
                  <a:pt x="19897" y="1230"/>
                  <a:pt x="19850" y="1230"/>
                </a:cubicBezTo>
                <a:cubicBezTo>
                  <a:pt x="19830" y="1230"/>
                  <a:pt x="19808" y="1236"/>
                  <a:pt x="19784" y="1247"/>
                </a:cubicBezTo>
                <a:cubicBezTo>
                  <a:pt x="19714" y="1280"/>
                  <a:pt x="19641" y="1318"/>
                  <a:pt x="19591" y="1375"/>
                </a:cubicBezTo>
                <a:cubicBezTo>
                  <a:pt x="19398" y="1599"/>
                  <a:pt x="19143" y="1742"/>
                  <a:pt x="18907" y="1913"/>
                </a:cubicBezTo>
                <a:cubicBezTo>
                  <a:pt x="18725" y="2047"/>
                  <a:pt x="18566" y="2215"/>
                  <a:pt x="18401" y="2374"/>
                </a:cubicBezTo>
                <a:cubicBezTo>
                  <a:pt x="18331" y="2440"/>
                  <a:pt x="18273" y="2518"/>
                  <a:pt x="18225" y="2573"/>
                </a:cubicBezTo>
                <a:cubicBezTo>
                  <a:pt x="18185" y="2416"/>
                  <a:pt x="18146" y="2247"/>
                  <a:pt x="18099" y="2082"/>
                </a:cubicBezTo>
                <a:cubicBezTo>
                  <a:pt x="18064" y="1961"/>
                  <a:pt x="18017" y="1845"/>
                  <a:pt x="17975" y="1728"/>
                </a:cubicBezTo>
                <a:cubicBezTo>
                  <a:pt x="17944" y="1645"/>
                  <a:pt x="17925" y="1611"/>
                  <a:pt x="17883" y="1611"/>
                </a:cubicBezTo>
                <a:cubicBezTo>
                  <a:pt x="17859" y="1611"/>
                  <a:pt x="17827" y="1622"/>
                  <a:pt x="17781" y="1642"/>
                </a:cubicBezTo>
                <a:cubicBezTo>
                  <a:pt x="17760" y="1650"/>
                  <a:pt x="17739" y="1659"/>
                  <a:pt x="17706" y="1673"/>
                </a:cubicBezTo>
                <a:cubicBezTo>
                  <a:pt x="17731" y="1422"/>
                  <a:pt x="17548" y="1268"/>
                  <a:pt x="17466" y="1071"/>
                </a:cubicBezTo>
                <a:cubicBezTo>
                  <a:pt x="17458" y="1053"/>
                  <a:pt x="17414" y="1035"/>
                  <a:pt x="17385" y="1035"/>
                </a:cubicBezTo>
                <a:cubicBezTo>
                  <a:pt x="17378" y="1035"/>
                  <a:pt x="17373" y="1035"/>
                  <a:pt x="17368" y="1037"/>
                </a:cubicBezTo>
                <a:cubicBezTo>
                  <a:pt x="17197" y="1105"/>
                  <a:pt x="17022" y="1172"/>
                  <a:pt x="16860" y="1258"/>
                </a:cubicBezTo>
                <a:cubicBezTo>
                  <a:pt x="16774" y="1305"/>
                  <a:pt x="16711" y="1390"/>
                  <a:pt x="16618" y="1475"/>
                </a:cubicBezTo>
                <a:lnTo>
                  <a:pt x="16618" y="1475"/>
                </a:lnTo>
                <a:cubicBezTo>
                  <a:pt x="16619" y="1471"/>
                  <a:pt x="16620" y="1454"/>
                  <a:pt x="16613" y="1443"/>
                </a:cubicBezTo>
                <a:cubicBezTo>
                  <a:pt x="16573" y="1375"/>
                  <a:pt x="16535" y="1342"/>
                  <a:pt x="16496" y="1342"/>
                </a:cubicBezTo>
                <a:cubicBezTo>
                  <a:pt x="16457" y="1342"/>
                  <a:pt x="16417" y="1372"/>
                  <a:pt x="16371" y="1431"/>
                </a:cubicBezTo>
                <a:cubicBezTo>
                  <a:pt x="16240" y="1598"/>
                  <a:pt x="16101" y="1761"/>
                  <a:pt x="15968" y="1926"/>
                </a:cubicBezTo>
                <a:cubicBezTo>
                  <a:pt x="15934" y="1967"/>
                  <a:pt x="15910" y="2016"/>
                  <a:pt x="15884" y="2057"/>
                </a:cubicBezTo>
                <a:cubicBezTo>
                  <a:pt x="15833" y="2000"/>
                  <a:pt x="15778" y="1941"/>
                  <a:pt x="15723" y="1881"/>
                </a:cubicBezTo>
                <a:cubicBezTo>
                  <a:pt x="15695" y="1851"/>
                  <a:pt x="15670" y="1837"/>
                  <a:pt x="15644" y="1837"/>
                </a:cubicBezTo>
                <a:cubicBezTo>
                  <a:pt x="15617" y="1837"/>
                  <a:pt x="15588" y="1854"/>
                  <a:pt x="15556" y="1885"/>
                </a:cubicBezTo>
                <a:cubicBezTo>
                  <a:pt x="15336" y="2096"/>
                  <a:pt x="15193" y="2345"/>
                  <a:pt x="15155" y="2652"/>
                </a:cubicBezTo>
                <a:cubicBezTo>
                  <a:pt x="15152" y="2669"/>
                  <a:pt x="15144" y="2688"/>
                  <a:pt x="15136" y="2709"/>
                </a:cubicBezTo>
                <a:cubicBezTo>
                  <a:pt x="15123" y="2705"/>
                  <a:pt x="15113" y="2704"/>
                  <a:pt x="15103" y="2699"/>
                </a:cubicBezTo>
                <a:cubicBezTo>
                  <a:pt x="15066" y="2677"/>
                  <a:pt x="15030" y="2654"/>
                  <a:pt x="14992" y="2631"/>
                </a:cubicBezTo>
                <a:cubicBezTo>
                  <a:pt x="14971" y="2669"/>
                  <a:pt x="14934" y="2705"/>
                  <a:pt x="14929" y="2746"/>
                </a:cubicBezTo>
                <a:cubicBezTo>
                  <a:pt x="14903" y="2954"/>
                  <a:pt x="14791" y="3109"/>
                  <a:pt x="14652" y="3253"/>
                </a:cubicBezTo>
                <a:cubicBezTo>
                  <a:pt x="14609" y="3299"/>
                  <a:pt x="14569" y="3346"/>
                  <a:pt x="14534" y="3386"/>
                </a:cubicBezTo>
                <a:cubicBezTo>
                  <a:pt x="14454" y="3297"/>
                  <a:pt x="14370" y="3212"/>
                  <a:pt x="14295" y="3121"/>
                </a:cubicBezTo>
                <a:cubicBezTo>
                  <a:pt x="14267" y="3087"/>
                  <a:pt x="14239" y="3074"/>
                  <a:pt x="14212" y="3074"/>
                </a:cubicBezTo>
                <a:cubicBezTo>
                  <a:pt x="14182" y="3074"/>
                  <a:pt x="14153" y="3091"/>
                  <a:pt x="14128" y="3116"/>
                </a:cubicBezTo>
                <a:cubicBezTo>
                  <a:pt x="13919" y="3324"/>
                  <a:pt x="13732" y="3548"/>
                  <a:pt x="13654" y="3845"/>
                </a:cubicBezTo>
                <a:cubicBezTo>
                  <a:pt x="13626" y="3955"/>
                  <a:pt x="13567" y="4060"/>
                  <a:pt x="13505" y="4212"/>
                </a:cubicBezTo>
                <a:cubicBezTo>
                  <a:pt x="13493" y="4168"/>
                  <a:pt x="13484" y="4128"/>
                  <a:pt x="13475" y="4091"/>
                </a:cubicBezTo>
                <a:cubicBezTo>
                  <a:pt x="13223" y="4151"/>
                  <a:pt x="13238" y="4387"/>
                  <a:pt x="13151" y="4547"/>
                </a:cubicBezTo>
                <a:cubicBezTo>
                  <a:pt x="13042" y="4745"/>
                  <a:pt x="12964" y="4961"/>
                  <a:pt x="12867" y="5166"/>
                </a:cubicBezTo>
                <a:cubicBezTo>
                  <a:pt x="12764" y="5380"/>
                  <a:pt x="12664" y="5596"/>
                  <a:pt x="12544" y="5802"/>
                </a:cubicBezTo>
                <a:cubicBezTo>
                  <a:pt x="12463" y="5941"/>
                  <a:pt x="12353" y="6062"/>
                  <a:pt x="12258" y="6191"/>
                </a:cubicBezTo>
                <a:cubicBezTo>
                  <a:pt x="12223" y="6237"/>
                  <a:pt x="12189" y="6285"/>
                  <a:pt x="12142" y="6349"/>
                </a:cubicBezTo>
                <a:cubicBezTo>
                  <a:pt x="12137" y="6305"/>
                  <a:pt x="12135" y="6282"/>
                  <a:pt x="12131" y="6258"/>
                </a:cubicBezTo>
                <a:cubicBezTo>
                  <a:pt x="12101" y="6093"/>
                  <a:pt x="12079" y="5927"/>
                  <a:pt x="12043" y="5764"/>
                </a:cubicBezTo>
                <a:cubicBezTo>
                  <a:pt x="12012" y="5626"/>
                  <a:pt x="11959" y="5493"/>
                  <a:pt x="11926" y="5356"/>
                </a:cubicBezTo>
                <a:cubicBezTo>
                  <a:pt x="11879" y="5152"/>
                  <a:pt x="11843" y="4946"/>
                  <a:pt x="11796" y="4742"/>
                </a:cubicBezTo>
                <a:cubicBezTo>
                  <a:pt x="11786" y="4703"/>
                  <a:pt x="11750" y="4668"/>
                  <a:pt x="11728" y="4631"/>
                </a:cubicBezTo>
                <a:cubicBezTo>
                  <a:pt x="11692" y="4655"/>
                  <a:pt x="11654" y="4679"/>
                  <a:pt x="11618" y="4703"/>
                </a:cubicBezTo>
                <a:cubicBezTo>
                  <a:pt x="11597" y="4554"/>
                  <a:pt x="11564" y="4400"/>
                  <a:pt x="11438" y="4334"/>
                </a:cubicBezTo>
                <a:cubicBezTo>
                  <a:pt x="11407" y="4223"/>
                  <a:pt x="11393" y="4132"/>
                  <a:pt x="11355" y="4052"/>
                </a:cubicBezTo>
                <a:cubicBezTo>
                  <a:pt x="11286" y="3902"/>
                  <a:pt x="11211" y="3751"/>
                  <a:pt x="11126" y="3608"/>
                </a:cubicBezTo>
                <a:cubicBezTo>
                  <a:pt x="11084" y="3540"/>
                  <a:pt x="11052" y="3510"/>
                  <a:pt x="11012" y="3510"/>
                </a:cubicBezTo>
                <a:cubicBezTo>
                  <a:pt x="10979" y="3510"/>
                  <a:pt x="10942" y="3529"/>
                  <a:pt x="10890" y="3562"/>
                </a:cubicBezTo>
                <a:cubicBezTo>
                  <a:pt x="10793" y="3625"/>
                  <a:pt x="10694" y="3680"/>
                  <a:pt x="10591" y="3742"/>
                </a:cubicBezTo>
                <a:cubicBezTo>
                  <a:pt x="10500" y="3388"/>
                  <a:pt x="10328" y="3068"/>
                  <a:pt x="10119" y="2764"/>
                </a:cubicBezTo>
                <a:cubicBezTo>
                  <a:pt x="10067" y="2688"/>
                  <a:pt x="10049" y="2589"/>
                  <a:pt x="9996" y="2514"/>
                </a:cubicBezTo>
                <a:cubicBezTo>
                  <a:pt x="9944" y="2438"/>
                  <a:pt x="9912" y="2403"/>
                  <a:pt x="9874" y="2403"/>
                </a:cubicBezTo>
                <a:cubicBezTo>
                  <a:pt x="9840" y="2403"/>
                  <a:pt x="9801" y="2431"/>
                  <a:pt x="9738" y="2484"/>
                </a:cubicBezTo>
                <a:cubicBezTo>
                  <a:pt x="9678" y="2293"/>
                  <a:pt x="9620" y="2107"/>
                  <a:pt x="9563" y="1921"/>
                </a:cubicBezTo>
                <a:cubicBezTo>
                  <a:pt x="9549" y="1876"/>
                  <a:pt x="9541" y="1829"/>
                  <a:pt x="9529" y="1784"/>
                </a:cubicBezTo>
                <a:cubicBezTo>
                  <a:pt x="9516" y="1730"/>
                  <a:pt x="9497" y="1685"/>
                  <a:pt x="9457" y="1685"/>
                </a:cubicBezTo>
                <a:cubicBezTo>
                  <a:pt x="9443" y="1685"/>
                  <a:pt x="9426" y="1691"/>
                  <a:pt x="9406" y="1704"/>
                </a:cubicBezTo>
                <a:cubicBezTo>
                  <a:pt x="9375" y="1603"/>
                  <a:pt x="9356" y="1504"/>
                  <a:pt x="9315" y="1414"/>
                </a:cubicBezTo>
                <a:cubicBezTo>
                  <a:pt x="9194" y="1149"/>
                  <a:pt x="9069" y="884"/>
                  <a:pt x="8935" y="626"/>
                </a:cubicBezTo>
                <a:cubicBezTo>
                  <a:pt x="8900" y="559"/>
                  <a:pt x="8823" y="516"/>
                  <a:pt x="8766" y="461"/>
                </a:cubicBezTo>
                <a:cubicBezTo>
                  <a:pt x="8724" y="533"/>
                  <a:pt x="8652" y="603"/>
                  <a:pt x="8647" y="676"/>
                </a:cubicBezTo>
                <a:cubicBezTo>
                  <a:pt x="8628" y="948"/>
                  <a:pt x="8632" y="1218"/>
                  <a:pt x="8629" y="1490"/>
                </a:cubicBezTo>
                <a:cubicBezTo>
                  <a:pt x="8629" y="1520"/>
                  <a:pt x="8641" y="1551"/>
                  <a:pt x="8649" y="1598"/>
                </a:cubicBezTo>
                <a:cubicBezTo>
                  <a:pt x="8622" y="1586"/>
                  <a:pt x="8601" y="1580"/>
                  <a:pt x="8584" y="1580"/>
                </a:cubicBezTo>
                <a:cubicBezTo>
                  <a:pt x="8529" y="1580"/>
                  <a:pt x="8528" y="1640"/>
                  <a:pt x="8520" y="1696"/>
                </a:cubicBezTo>
                <a:cubicBezTo>
                  <a:pt x="8476" y="2011"/>
                  <a:pt x="8431" y="2326"/>
                  <a:pt x="8386" y="2652"/>
                </a:cubicBezTo>
                <a:cubicBezTo>
                  <a:pt x="8350" y="2626"/>
                  <a:pt x="8319" y="2615"/>
                  <a:pt x="8292" y="2615"/>
                </a:cubicBezTo>
                <a:cubicBezTo>
                  <a:pt x="8237" y="2615"/>
                  <a:pt x="8201" y="2662"/>
                  <a:pt x="8179" y="2725"/>
                </a:cubicBezTo>
                <a:cubicBezTo>
                  <a:pt x="8130" y="2869"/>
                  <a:pt x="8088" y="3016"/>
                  <a:pt x="8057" y="3163"/>
                </a:cubicBezTo>
                <a:cubicBezTo>
                  <a:pt x="8024" y="3322"/>
                  <a:pt x="8000" y="3485"/>
                  <a:pt x="7983" y="3646"/>
                </a:cubicBezTo>
                <a:cubicBezTo>
                  <a:pt x="7968" y="3780"/>
                  <a:pt x="7968" y="3916"/>
                  <a:pt x="7960" y="4058"/>
                </a:cubicBezTo>
                <a:cubicBezTo>
                  <a:pt x="7898" y="4012"/>
                  <a:pt x="7818" y="3968"/>
                  <a:pt x="7757" y="3904"/>
                </a:cubicBezTo>
                <a:cubicBezTo>
                  <a:pt x="7729" y="3874"/>
                  <a:pt x="7703" y="3862"/>
                  <a:pt x="7681" y="3862"/>
                </a:cubicBezTo>
                <a:cubicBezTo>
                  <a:pt x="7647" y="3862"/>
                  <a:pt x="7620" y="3889"/>
                  <a:pt x="7598" y="3923"/>
                </a:cubicBezTo>
                <a:cubicBezTo>
                  <a:pt x="7545" y="4005"/>
                  <a:pt x="7491" y="4089"/>
                  <a:pt x="7466" y="4180"/>
                </a:cubicBezTo>
                <a:cubicBezTo>
                  <a:pt x="7394" y="4444"/>
                  <a:pt x="7335" y="4709"/>
                  <a:pt x="7278" y="4976"/>
                </a:cubicBezTo>
                <a:cubicBezTo>
                  <a:pt x="7264" y="5038"/>
                  <a:pt x="7280" y="5104"/>
                  <a:pt x="7281" y="5171"/>
                </a:cubicBezTo>
                <a:cubicBezTo>
                  <a:pt x="7223" y="5142"/>
                  <a:pt x="7156" y="5110"/>
                  <a:pt x="7089" y="5077"/>
                </a:cubicBezTo>
                <a:cubicBezTo>
                  <a:pt x="7058" y="5062"/>
                  <a:pt x="7030" y="5054"/>
                  <a:pt x="7006" y="5054"/>
                </a:cubicBezTo>
                <a:cubicBezTo>
                  <a:pt x="6956" y="5054"/>
                  <a:pt x="6923" y="5088"/>
                  <a:pt x="6914" y="5159"/>
                </a:cubicBezTo>
                <a:cubicBezTo>
                  <a:pt x="6894" y="5310"/>
                  <a:pt x="6897" y="5462"/>
                  <a:pt x="6884" y="5614"/>
                </a:cubicBezTo>
                <a:cubicBezTo>
                  <a:pt x="6872" y="5737"/>
                  <a:pt x="6844" y="5858"/>
                  <a:pt x="6838" y="5980"/>
                </a:cubicBezTo>
                <a:cubicBezTo>
                  <a:pt x="6832" y="6139"/>
                  <a:pt x="6775" y="6286"/>
                  <a:pt x="6746" y="6439"/>
                </a:cubicBezTo>
                <a:cubicBezTo>
                  <a:pt x="6739" y="6480"/>
                  <a:pt x="6756" y="6526"/>
                  <a:pt x="6744" y="6563"/>
                </a:cubicBezTo>
                <a:cubicBezTo>
                  <a:pt x="6735" y="6591"/>
                  <a:pt x="6693" y="6608"/>
                  <a:pt x="6668" y="6629"/>
                </a:cubicBezTo>
                <a:cubicBezTo>
                  <a:pt x="6634" y="6581"/>
                  <a:pt x="6592" y="6562"/>
                  <a:pt x="6544" y="6562"/>
                </a:cubicBezTo>
                <a:cubicBezTo>
                  <a:pt x="6519" y="6562"/>
                  <a:pt x="6493" y="6567"/>
                  <a:pt x="6466" y="6576"/>
                </a:cubicBezTo>
                <a:cubicBezTo>
                  <a:pt x="6466" y="6576"/>
                  <a:pt x="6465" y="6576"/>
                  <a:pt x="6465" y="6576"/>
                </a:cubicBezTo>
                <a:cubicBezTo>
                  <a:pt x="6457" y="6576"/>
                  <a:pt x="6446" y="6562"/>
                  <a:pt x="6436" y="6557"/>
                </a:cubicBezTo>
                <a:cubicBezTo>
                  <a:pt x="6401" y="6541"/>
                  <a:pt x="6368" y="6527"/>
                  <a:pt x="6326" y="6527"/>
                </a:cubicBezTo>
                <a:cubicBezTo>
                  <a:pt x="6325" y="6527"/>
                  <a:pt x="6323" y="6527"/>
                  <a:pt x="6322" y="6527"/>
                </a:cubicBezTo>
                <a:cubicBezTo>
                  <a:pt x="6288" y="6506"/>
                  <a:pt x="6259" y="6475"/>
                  <a:pt x="6223" y="6463"/>
                </a:cubicBezTo>
                <a:cubicBezTo>
                  <a:pt x="6081" y="6413"/>
                  <a:pt x="5940" y="6363"/>
                  <a:pt x="5794" y="6329"/>
                </a:cubicBezTo>
                <a:cubicBezTo>
                  <a:pt x="5738" y="6315"/>
                  <a:pt x="5699" y="6306"/>
                  <a:pt x="5670" y="6306"/>
                </a:cubicBezTo>
                <a:cubicBezTo>
                  <a:pt x="5606" y="6306"/>
                  <a:pt x="5593" y="6349"/>
                  <a:pt x="5571" y="6479"/>
                </a:cubicBezTo>
                <a:cubicBezTo>
                  <a:pt x="5535" y="6684"/>
                  <a:pt x="5518" y="6891"/>
                  <a:pt x="5493" y="7104"/>
                </a:cubicBezTo>
                <a:cubicBezTo>
                  <a:pt x="5350" y="7124"/>
                  <a:pt x="5344" y="7129"/>
                  <a:pt x="5386" y="7299"/>
                </a:cubicBezTo>
                <a:cubicBezTo>
                  <a:pt x="5407" y="7395"/>
                  <a:pt x="5434" y="7488"/>
                  <a:pt x="5468" y="7580"/>
                </a:cubicBezTo>
                <a:cubicBezTo>
                  <a:pt x="5500" y="7664"/>
                  <a:pt x="5542" y="7746"/>
                  <a:pt x="5581" y="7831"/>
                </a:cubicBezTo>
                <a:cubicBezTo>
                  <a:pt x="5468" y="7792"/>
                  <a:pt x="5355" y="7755"/>
                  <a:pt x="5231" y="7715"/>
                </a:cubicBezTo>
                <a:cubicBezTo>
                  <a:pt x="5223" y="7743"/>
                  <a:pt x="5217" y="7769"/>
                  <a:pt x="5210" y="7797"/>
                </a:cubicBezTo>
                <a:cubicBezTo>
                  <a:pt x="5194" y="7785"/>
                  <a:pt x="5179" y="7774"/>
                  <a:pt x="5133" y="7738"/>
                </a:cubicBezTo>
                <a:lnTo>
                  <a:pt x="5133" y="7738"/>
                </a:lnTo>
                <a:cubicBezTo>
                  <a:pt x="5134" y="7865"/>
                  <a:pt x="5113" y="7973"/>
                  <a:pt x="5139" y="8069"/>
                </a:cubicBezTo>
                <a:cubicBezTo>
                  <a:pt x="5249" y="8480"/>
                  <a:pt x="5357" y="8892"/>
                  <a:pt x="5495" y="9293"/>
                </a:cubicBezTo>
                <a:cubicBezTo>
                  <a:pt x="5596" y="9586"/>
                  <a:pt x="5740" y="9864"/>
                  <a:pt x="5864" y="10149"/>
                </a:cubicBezTo>
                <a:cubicBezTo>
                  <a:pt x="5885" y="10197"/>
                  <a:pt x="5904" y="10245"/>
                  <a:pt x="5931" y="10308"/>
                </a:cubicBezTo>
                <a:cubicBezTo>
                  <a:pt x="5765" y="10206"/>
                  <a:pt x="5621" y="10117"/>
                  <a:pt x="5470" y="10025"/>
                </a:cubicBezTo>
                <a:lnTo>
                  <a:pt x="5447" y="10059"/>
                </a:lnTo>
                <a:cubicBezTo>
                  <a:pt x="5352" y="10039"/>
                  <a:pt x="5268" y="10020"/>
                  <a:pt x="5179" y="10000"/>
                </a:cubicBezTo>
                <a:lnTo>
                  <a:pt x="5179" y="10000"/>
                </a:lnTo>
                <a:cubicBezTo>
                  <a:pt x="5181" y="10034"/>
                  <a:pt x="5182" y="10066"/>
                  <a:pt x="5182" y="10072"/>
                </a:cubicBezTo>
                <a:cubicBezTo>
                  <a:pt x="4970" y="10018"/>
                  <a:pt x="4757" y="9968"/>
                  <a:pt x="4546" y="9911"/>
                </a:cubicBezTo>
                <a:cubicBezTo>
                  <a:pt x="4528" y="9906"/>
                  <a:pt x="4512" y="9904"/>
                  <a:pt x="4498" y="9904"/>
                </a:cubicBezTo>
                <a:cubicBezTo>
                  <a:pt x="4442" y="9904"/>
                  <a:pt x="4419" y="9943"/>
                  <a:pt x="4402" y="10010"/>
                </a:cubicBezTo>
                <a:cubicBezTo>
                  <a:pt x="4354" y="10197"/>
                  <a:pt x="4403" y="10374"/>
                  <a:pt x="4435" y="10554"/>
                </a:cubicBezTo>
                <a:cubicBezTo>
                  <a:pt x="4449" y="10632"/>
                  <a:pt x="4489" y="10710"/>
                  <a:pt x="4417" y="10784"/>
                </a:cubicBezTo>
                <a:cubicBezTo>
                  <a:pt x="4403" y="10797"/>
                  <a:pt x="4405" y="10836"/>
                  <a:pt x="4409" y="10862"/>
                </a:cubicBezTo>
                <a:cubicBezTo>
                  <a:pt x="4439" y="11077"/>
                  <a:pt x="4515" y="11274"/>
                  <a:pt x="4644" y="11461"/>
                </a:cubicBezTo>
                <a:cubicBezTo>
                  <a:pt x="4661" y="11437"/>
                  <a:pt x="4673" y="11420"/>
                  <a:pt x="4693" y="11392"/>
                </a:cubicBezTo>
                <a:cubicBezTo>
                  <a:pt x="4697" y="11443"/>
                  <a:pt x="4700" y="11485"/>
                  <a:pt x="4704" y="11531"/>
                </a:cubicBezTo>
                <a:cubicBezTo>
                  <a:pt x="4631" y="11543"/>
                  <a:pt x="4559" y="11553"/>
                  <a:pt x="4489" y="11568"/>
                </a:cubicBezTo>
                <a:cubicBezTo>
                  <a:pt x="4367" y="11592"/>
                  <a:pt x="4348" y="11620"/>
                  <a:pt x="4414" y="11728"/>
                </a:cubicBezTo>
                <a:cubicBezTo>
                  <a:pt x="4476" y="11828"/>
                  <a:pt x="4551" y="11918"/>
                  <a:pt x="4625" y="12008"/>
                </a:cubicBezTo>
                <a:cubicBezTo>
                  <a:pt x="4851" y="12277"/>
                  <a:pt x="5077" y="12543"/>
                  <a:pt x="5315" y="12824"/>
                </a:cubicBezTo>
                <a:cubicBezTo>
                  <a:pt x="5215" y="12864"/>
                  <a:pt x="5135" y="12903"/>
                  <a:pt x="5051" y="12929"/>
                </a:cubicBezTo>
                <a:cubicBezTo>
                  <a:pt x="4960" y="12957"/>
                  <a:pt x="4950" y="13007"/>
                  <a:pt x="4999" y="13076"/>
                </a:cubicBezTo>
                <a:cubicBezTo>
                  <a:pt x="5052" y="13156"/>
                  <a:pt x="5103" y="13245"/>
                  <a:pt x="5174" y="13310"/>
                </a:cubicBezTo>
                <a:cubicBezTo>
                  <a:pt x="5405" y="13523"/>
                  <a:pt x="5655" y="13707"/>
                  <a:pt x="5930" y="13867"/>
                </a:cubicBezTo>
                <a:cubicBezTo>
                  <a:pt x="6211" y="14032"/>
                  <a:pt x="6475" y="14229"/>
                  <a:pt x="6743" y="14416"/>
                </a:cubicBezTo>
                <a:cubicBezTo>
                  <a:pt x="6998" y="14594"/>
                  <a:pt x="7250" y="14778"/>
                  <a:pt x="7504" y="14959"/>
                </a:cubicBezTo>
                <a:cubicBezTo>
                  <a:pt x="7530" y="14978"/>
                  <a:pt x="7552" y="14997"/>
                  <a:pt x="7571" y="15038"/>
                </a:cubicBezTo>
                <a:cubicBezTo>
                  <a:pt x="6736" y="14871"/>
                  <a:pt x="5905" y="14691"/>
                  <a:pt x="5068" y="14539"/>
                </a:cubicBezTo>
                <a:cubicBezTo>
                  <a:pt x="4235" y="14388"/>
                  <a:pt x="3400" y="14259"/>
                  <a:pt x="2563" y="14138"/>
                </a:cubicBezTo>
                <a:cubicBezTo>
                  <a:pt x="1722" y="14016"/>
                  <a:pt x="871" y="13953"/>
                  <a:pt x="32" y="13867"/>
                </a:cubicBezTo>
                <a:cubicBezTo>
                  <a:pt x="20" y="14045"/>
                  <a:pt x="10" y="14195"/>
                  <a:pt x="2" y="14345"/>
                </a:cubicBezTo>
                <a:cubicBezTo>
                  <a:pt x="0" y="14369"/>
                  <a:pt x="11" y="14409"/>
                  <a:pt x="27" y="14418"/>
                </a:cubicBezTo>
                <a:cubicBezTo>
                  <a:pt x="148" y="14478"/>
                  <a:pt x="266" y="14562"/>
                  <a:pt x="391" y="14578"/>
                </a:cubicBezTo>
                <a:cubicBezTo>
                  <a:pt x="778" y="14630"/>
                  <a:pt x="1169" y="14644"/>
                  <a:pt x="1557" y="14694"/>
                </a:cubicBezTo>
                <a:cubicBezTo>
                  <a:pt x="2464" y="14807"/>
                  <a:pt x="3370" y="14925"/>
                  <a:pt x="4274" y="15056"/>
                </a:cubicBezTo>
                <a:cubicBezTo>
                  <a:pt x="4932" y="15151"/>
                  <a:pt x="5585" y="15270"/>
                  <a:pt x="6240" y="15379"/>
                </a:cubicBezTo>
                <a:cubicBezTo>
                  <a:pt x="6291" y="15388"/>
                  <a:pt x="6339" y="15407"/>
                  <a:pt x="6386" y="15445"/>
                </a:cubicBezTo>
                <a:cubicBezTo>
                  <a:pt x="6282" y="15436"/>
                  <a:pt x="6177" y="15416"/>
                  <a:pt x="6075" y="15416"/>
                </a:cubicBezTo>
                <a:cubicBezTo>
                  <a:pt x="6053" y="15416"/>
                  <a:pt x="6031" y="15417"/>
                  <a:pt x="6009" y="15419"/>
                </a:cubicBezTo>
                <a:cubicBezTo>
                  <a:pt x="5796" y="15440"/>
                  <a:pt x="5583" y="15481"/>
                  <a:pt x="5372" y="15519"/>
                </a:cubicBezTo>
                <a:cubicBezTo>
                  <a:pt x="5350" y="15524"/>
                  <a:pt x="5331" y="15563"/>
                  <a:pt x="5320" y="15575"/>
                </a:cubicBezTo>
                <a:cubicBezTo>
                  <a:pt x="5268" y="15590"/>
                  <a:pt x="5221" y="15599"/>
                  <a:pt x="5177" y="15614"/>
                </a:cubicBezTo>
                <a:cubicBezTo>
                  <a:pt x="5025" y="15667"/>
                  <a:pt x="5027" y="15666"/>
                  <a:pt x="5118" y="15796"/>
                </a:cubicBezTo>
                <a:cubicBezTo>
                  <a:pt x="5194" y="15904"/>
                  <a:pt x="5263" y="16018"/>
                  <a:pt x="5331" y="16125"/>
                </a:cubicBezTo>
                <a:cubicBezTo>
                  <a:pt x="5299" y="16118"/>
                  <a:pt x="5268" y="16115"/>
                  <a:pt x="5237" y="16115"/>
                </a:cubicBezTo>
                <a:cubicBezTo>
                  <a:pt x="5037" y="16115"/>
                  <a:pt x="4865" y="16247"/>
                  <a:pt x="4682" y="16340"/>
                </a:cubicBezTo>
                <a:cubicBezTo>
                  <a:pt x="4531" y="16417"/>
                  <a:pt x="4384" y="16506"/>
                  <a:pt x="4237" y="16594"/>
                </a:cubicBezTo>
                <a:cubicBezTo>
                  <a:pt x="4034" y="16716"/>
                  <a:pt x="4030" y="16784"/>
                  <a:pt x="4215" y="16959"/>
                </a:cubicBezTo>
                <a:cubicBezTo>
                  <a:pt x="4053" y="17088"/>
                  <a:pt x="3883" y="17206"/>
                  <a:pt x="3733" y="17344"/>
                </a:cubicBezTo>
                <a:cubicBezTo>
                  <a:pt x="3590" y="17475"/>
                  <a:pt x="3468" y="17627"/>
                  <a:pt x="3334" y="17767"/>
                </a:cubicBezTo>
                <a:cubicBezTo>
                  <a:pt x="3276" y="17829"/>
                  <a:pt x="3299" y="17876"/>
                  <a:pt x="3361" y="17906"/>
                </a:cubicBezTo>
                <a:cubicBezTo>
                  <a:pt x="3469" y="17957"/>
                  <a:pt x="3579" y="18009"/>
                  <a:pt x="3693" y="18044"/>
                </a:cubicBezTo>
                <a:cubicBezTo>
                  <a:pt x="3890" y="18105"/>
                  <a:pt x="4096" y="18138"/>
                  <a:pt x="4289" y="18213"/>
                </a:cubicBezTo>
                <a:cubicBezTo>
                  <a:pt x="4420" y="18265"/>
                  <a:pt x="4526" y="18374"/>
                  <a:pt x="4677" y="18387"/>
                </a:cubicBezTo>
                <a:cubicBezTo>
                  <a:pt x="4784" y="18396"/>
                  <a:pt x="4892" y="18415"/>
                  <a:pt x="5006" y="18432"/>
                </a:cubicBezTo>
                <a:cubicBezTo>
                  <a:pt x="4754" y="18806"/>
                  <a:pt x="4523" y="19197"/>
                  <a:pt x="4120" y="19490"/>
                </a:cubicBezTo>
                <a:cubicBezTo>
                  <a:pt x="4212" y="19504"/>
                  <a:pt x="4261" y="19510"/>
                  <a:pt x="4332" y="19520"/>
                </a:cubicBezTo>
                <a:cubicBezTo>
                  <a:pt x="4290" y="19550"/>
                  <a:pt x="4268" y="19576"/>
                  <a:pt x="4243" y="19582"/>
                </a:cubicBezTo>
                <a:cubicBezTo>
                  <a:pt x="4188" y="19594"/>
                  <a:pt x="4142" y="19602"/>
                  <a:pt x="4153" y="19680"/>
                </a:cubicBezTo>
                <a:cubicBezTo>
                  <a:pt x="4157" y="19701"/>
                  <a:pt x="4116" y="19735"/>
                  <a:pt x="4089" y="19752"/>
                </a:cubicBezTo>
                <a:cubicBezTo>
                  <a:pt x="3926" y="19849"/>
                  <a:pt x="3829" y="20005"/>
                  <a:pt x="3757" y="20168"/>
                </a:cubicBezTo>
                <a:cubicBezTo>
                  <a:pt x="3704" y="20288"/>
                  <a:pt x="3632" y="20395"/>
                  <a:pt x="3579" y="20512"/>
                </a:cubicBezTo>
                <a:cubicBezTo>
                  <a:pt x="3531" y="20615"/>
                  <a:pt x="3548" y="20647"/>
                  <a:pt x="3659" y="20672"/>
                </a:cubicBezTo>
                <a:cubicBezTo>
                  <a:pt x="3695" y="20680"/>
                  <a:pt x="3731" y="20693"/>
                  <a:pt x="3796" y="20713"/>
                </a:cubicBezTo>
                <a:cubicBezTo>
                  <a:pt x="3739" y="20807"/>
                  <a:pt x="3697" y="20895"/>
                  <a:pt x="3639" y="20971"/>
                </a:cubicBezTo>
                <a:cubicBezTo>
                  <a:pt x="3525" y="21120"/>
                  <a:pt x="3401" y="21260"/>
                  <a:pt x="3288" y="21409"/>
                </a:cubicBezTo>
                <a:cubicBezTo>
                  <a:pt x="3234" y="21481"/>
                  <a:pt x="3214" y="21556"/>
                  <a:pt x="3325" y="21608"/>
                </a:cubicBezTo>
                <a:cubicBezTo>
                  <a:pt x="3400" y="21641"/>
                  <a:pt x="3409" y="21697"/>
                  <a:pt x="3364" y="21769"/>
                </a:cubicBezTo>
                <a:cubicBezTo>
                  <a:pt x="3268" y="21924"/>
                  <a:pt x="3190" y="22083"/>
                  <a:pt x="3181" y="22269"/>
                </a:cubicBezTo>
                <a:cubicBezTo>
                  <a:pt x="3175" y="22401"/>
                  <a:pt x="3194" y="22458"/>
                  <a:pt x="3327" y="22478"/>
                </a:cubicBezTo>
                <a:cubicBezTo>
                  <a:pt x="3566" y="22515"/>
                  <a:pt x="3806" y="22537"/>
                  <a:pt x="4047" y="22555"/>
                </a:cubicBezTo>
                <a:cubicBezTo>
                  <a:pt x="4141" y="22561"/>
                  <a:pt x="4186" y="22566"/>
                  <a:pt x="4143" y="22681"/>
                </a:cubicBezTo>
                <a:cubicBezTo>
                  <a:pt x="4105" y="22787"/>
                  <a:pt x="4091" y="22904"/>
                  <a:pt x="4080" y="23018"/>
                </a:cubicBezTo>
                <a:cubicBezTo>
                  <a:pt x="4059" y="23214"/>
                  <a:pt x="3944" y="23362"/>
                  <a:pt x="3857" y="23527"/>
                </a:cubicBezTo>
                <a:cubicBezTo>
                  <a:pt x="3788" y="23656"/>
                  <a:pt x="3725" y="23791"/>
                  <a:pt x="3683" y="23930"/>
                </a:cubicBezTo>
                <a:cubicBezTo>
                  <a:pt x="3639" y="24077"/>
                  <a:pt x="3695" y="24147"/>
                  <a:pt x="3837" y="24147"/>
                </a:cubicBezTo>
                <a:cubicBezTo>
                  <a:pt x="3847" y="24147"/>
                  <a:pt x="3858" y="24147"/>
                  <a:pt x="3870" y="24146"/>
                </a:cubicBezTo>
                <a:cubicBezTo>
                  <a:pt x="3916" y="24144"/>
                  <a:pt x="3963" y="24141"/>
                  <a:pt x="4037" y="24137"/>
                </a:cubicBezTo>
                <a:lnTo>
                  <a:pt x="4037" y="24137"/>
                </a:lnTo>
                <a:cubicBezTo>
                  <a:pt x="3986" y="24267"/>
                  <a:pt x="3946" y="24382"/>
                  <a:pt x="3898" y="24494"/>
                </a:cubicBezTo>
                <a:cubicBezTo>
                  <a:pt x="3854" y="24594"/>
                  <a:pt x="3798" y="24687"/>
                  <a:pt x="3752" y="24787"/>
                </a:cubicBezTo>
                <a:cubicBezTo>
                  <a:pt x="3672" y="24960"/>
                  <a:pt x="3688" y="25013"/>
                  <a:pt x="3870" y="25129"/>
                </a:cubicBezTo>
                <a:cubicBezTo>
                  <a:pt x="3822" y="25339"/>
                  <a:pt x="3772" y="25562"/>
                  <a:pt x="3720" y="25783"/>
                </a:cubicBezTo>
                <a:cubicBezTo>
                  <a:pt x="3702" y="25859"/>
                  <a:pt x="3809" y="25978"/>
                  <a:pt x="3894" y="25978"/>
                </a:cubicBezTo>
                <a:cubicBezTo>
                  <a:pt x="3899" y="25978"/>
                  <a:pt x="3905" y="25977"/>
                  <a:pt x="3910" y="25976"/>
                </a:cubicBezTo>
                <a:cubicBezTo>
                  <a:pt x="3996" y="25960"/>
                  <a:pt x="4079" y="25940"/>
                  <a:pt x="4162" y="25924"/>
                </a:cubicBezTo>
                <a:cubicBezTo>
                  <a:pt x="4164" y="25923"/>
                  <a:pt x="4167" y="25923"/>
                  <a:pt x="4169" y="25923"/>
                </a:cubicBezTo>
                <a:cubicBezTo>
                  <a:pt x="4182" y="25923"/>
                  <a:pt x="4196" y="25930"/>
                  <a:pt x="4218" y="25934"/>
                </a:cubicBezTo>
                <a:cubicBezTo>
                  <a:pt x="4214" y="25973"/>
                  <a:pt x="4217" y="26013"/>
                  <a:pt x="4208" y="26049"/>
                </a:cubicBezTo>
                <a:cubicBezTo>
                  <a:pt x="4160" y="26250"/>
                  <a:pt x="4109" y="26451"/>
                  <a:pt x="4059" y="26651"/>
                </a:cubicBezTo>
                <a:cubicBezTo>
                  <a:pt x="4053" y="26682"/>
                  <a:pt x="4047" y="26713"/>
                  <a:pt x="4043" y="26744"/>
                </a:cubicBezTo>
                <a:cubicBezTo>
                  <a:pt x="4029" y="26883"/>
                  <a:pt x="4057" y="26913"/>
                  <a:pt x="4237" y="26956"/>
                </a:cubicBezTo>
                <a:cubicBezTo>
                  <a:pt x="4220" y="27071"/>
                  <a:pt x="4208" y="27185"/>
                  <a:pt x="4188" y="27300"/>
                </a:cubicBezTo>
                <a:cubicBezTo>
                  <a:pt x="4167" y="27419"/>
                  <a:pt x="4137" y="27536"/>
                  <a:pt x="4121" y="27655"/>
                </a:cubicBezTo>
                <a:cubicBezTo>
                  <a:pt x="4095" y="27846"/>
                  <a:pt x="4162" y="27920"/>
                  <a:pt x="4369" y="27921"/>
                </a:cubicBezTo>
                <a:cubicBezTo>
                  <a:pt x="4369" y="27961"/>
                  <a:pt x="4372" y="28002"/>
                  <a:pt x="4368" y="28041"/>
                </a:cubicBezTo>
                <a:cubicBezTo>
                  <a:pt x="4351" y="28208"/>
                  <a:pt x="4332" y="28374"/>
                  <a:pt x="4311" y="28539"/>
                </a:cubicBezTo>
                <a:cubicBezTo>
                  <a:pt x="4300" y="28640"/>
                  <a:pt x="4286" y="28740"/>
                  <a:pt x="4268" y="28839"/>
                </a:cubicBezTo>
                <a:cubicBezTo>
                  <a:pt x="4253" y="28926"/>
                  <a:pt x="4213" y="29012"/>
                  <a:pt x="4295" y="29091"/>
                </a:cubicBezTo>
                <a:cubicBezTo>
                  <a:pt x="4311" y="29108"/>
                  <a:pt x="4299" y="29158"/>
                  <a:pt x="4294" y="29192"/>
                </a:cubicBezTo>
                <a:cubicBezTo>
                  <a:pt x="4228" y="29595"/>
                  <a:pt x="4271" y="29991"/>
                  <a:pt x="4377" y="30384"/>
                </a:cubicBezTo>
                <a:cubicBezTo>
                  <a:pt x="4385" y="30410"/>
                  <a:pt x="4394" y="30437"/>
                  <a:pt x="4407" y="30459"/>
                </a:cubicBezTo>
                <a:cubicBezTo>
                  <a:pt x="4441" y="30519"/>
                  <a:pt x="4472" y="30550"/>
                  <a:pt x="4504" y="30550"/>
                </a:cubicBezTo>
                <a:cubicBezTo>
                  <a:pt x="4534" y="30550"/>
                  <a:pt x="4565" y="30524"/>
                  <a:pt x="4599" y="30469"/>
                </a:cubicBezTo>
                <a:cubicBezTo>
                  <a:pt x="4671" y="30355"/>
                  <a:pt x="4729" y="30232"/>
                  <a:pt x="4791" y="30111"/>
                </a:cubicBezTo>
                <a:cubicBezTo>
                  <a:pt x="4883" y="29933"/>
                  <a:pt x="4970" y="29756"/>
                  <a:pt x="5062" y="29578"/>
                </a:cubicBezTo>
                <a:cubicBezTo>
                  <a:pt x="5070" y="29560"/>
                  <a:pt x="5091" y="29531"/>
                  <a:pt x="5103" y="29531"/>
                </a:cubicBezTo>
                <a:cubicBezTo>
                  <a:pt x="5104" y="29531"/>
                  <a:pt x="5104" y="29531"/>
                  <a:pt x="5105" y="29531"/>
                </a:cubicBezTo>
                <a:cubicBezTo>
                  <a:pt x="5118" y="29534"/>
                  <a:pt x="5130" y="29535"/>
                  <a:pt x="5141" y="29535"/>
                </a:cubicBezTo>
                <a:cubicBezTo>
                  <a:pt x="5236" y="29535"/>
                  <a:pt x="5260" y="29448"/>
                  <a:pt x="5297" y="29381"/>
                </a:cubicBezTo>
                <a:cubicBezTo>
                  <a:pt x="5441" y="29120"/>
                  <a:pt x="5581" y="28856"/>
                  <a:pt x="5716" y="28605"/>
                </a:cubicBezTo>
                <a:cubicBezTo>
                  <a:pt x="5738" y="28603"/>
                  <a:pt x="5746" y="28602"/>
                  <a:pt x="5749" y="28602"/>
                </a:cubicBezTo>
                <a:cubicBezTo>
                  <a:pt x="5751" y="28602"/>
                  <a:pt x="5751" y="28602"/>
                  <a:pt x="5752" y="28602"/>
                </a:cubicBezTo>
                <a:cubicBezTo>
                  <a:pt x="5835" y="28653"/>
                  <a:pt x="5892" y="28681"/>
                  <a:pt x="5941" y="28681"/>
                </a:cubicBezTo>
                <a:cubicBezTo>
                  <a:pt x="6006" y="28681"/>
                  <a:pt x="6059" y="28635"/>
                  <a:pt x="6146" y="28535"/>
                </a:cubicBezTo>
                <a:cubicBezTo>
                  <a:pt x="6273" y="28389"/>
                  <a:pt x="6396" y="28237"/>
                  <a:pt x="6527" y="28093"/>
                </a:cubicBezTo>
                <a:cubicBezTo>
                  <a:pt x="6552" y="28064"/>
                  <a:pt x="6604" y="28059"/>
                  <a:pt x="6642" y="28039"/>
                </a:cubicBezTo>
                <a:cubicBezTo>
                  <a:pt x="6686" y="28018"/>
                  <a:pt x="6738" y="28002"/>
                  <a:pt x="6765" y="27967"/>
                </a:cubicBezTo>
                <a:cubicBezTo>
                  <a:pt x="6878" y="27832"/>
                  <a:pt x="6982" y="27692"/>
                  <a:pt x="7098" y="27545"/>
                </a:cubicBezTo>
                <a:cubicBezTo>
                  <a:pt x="7190" y="27629"/>
                  <a:pt x="7288" y="27715"/>
                  <a:pt x="7384" y="27803"/>
                </a:cubicBezTo>
                <a:cubicBezTo>
                  <a:pt x="7442" y="27854"/>
                  <a:pt x="7500" y="27907"/>
                  <a:pt x="7554" y="27963"/>
                </a:cubicBezTo>
                <a:cubicBezTo>
                  <a:pt x="7587" y="27998"/>
                  <a:pt x="7619" y="28014"/>
                  <a:pt x="7649" y="28014"/>
                </a:cubicBezTo>
                <a:cubicBezTo>
                  <a:pt x="7685" y="28014"/>
                  <a:pt x="7718" y="27991"/>
                  <a:pt x="7749" y="27951"/>
                </a:cubicBezTo>
                <a:cubicBezTo>
                  <a:pt x="7798" y="27885"/>
                  <a:pt x="7842" y="27815"/>
                  <a:pt x="7885" y="27746"/>
                </a:cubicBezTo>
                <a:cubicBezTo>
                  <a:pt x="8035" y="27496"/>
                  <a:pt x="8184" y="27246"/>
                  <a:pt x="8333" y="26995"/>
                </a:cubicBezTo>
                <a:cubicBezTo>
                  <a:pt x="8343" y="26978"/>
                  <a:pt x="8358" y="26965"/>
                  <a:pt x="8369" y="26953"/>
                </a:cubicBezTo>
                <a:cubicBezTo>
                  <a:pt x="8420" y="26975"/>
                  <a:pt x="8459" y="26988"/>
                  <a:pt x="8492" y="26988"/>
                </a:cubicBezTo>
                <a:cubicBezTo>
                  <a:pt x="8552" y="26988"/>
                  <a:pt x="8590" y="26947"/>
                  <a:pt x="8627" y="26850"/>
                </a:cubicBezTo>
                <a:cubicBezTo>
                  <a:pt x="8678" y="26716"/>
                  <a:pt x="8710" y="26574"/>
                  <a:pt x="8745" y="26434"/>
                </a:cubicBezTo>
                <a:cubicBezTo>
                  <a:pt x="8826" y="26106"/>
                  <a:pt x="9033" y="25840"/>
                  <a:pt x="9173" y="25541"/>
                </a:cubicBezTo>
                <a:cubicBezTo>
                  <a:pt x="9233" y="25417"/>
                  <a:pt x="9275" y="25284"/>
                  <a:pt x="9325" y="25153"/>
                </a:cubicBezTo>
                <a:cubicBezTo>
                  <a:pt x="9326" y="25153"/>
                  <a:pt x="9329" y="25153"/>
                  <a:pt x="9332" y="25153"/>
                </a:cubicBezTo>
                <a:cubicBezTo>
                  <a:pt x="9337" y="25153"/>
                  <a:pt x="9342" y="25153"/>
                  <a:pt x="9343" y="25155"/>
                </a:cubicBezTo>
                <a:cubicBezTo>
                  <a:pt x="9485" y="25420"/>
                  <a:pt x="9641" y="25677"/>
                  <a:pt x="9765" y="25950"/>
                </a:cubicBezTo>
                <a:cubicBezTo>
                  <a:pt x="9950" y="26361"/>
                  <a:pt x="10031" y="26802"/>
                  <a:pt x="10079" y="27249"/>
                </a:cubicBezTo>
                <a:cubicBezTo>
                  <a:pt x="10085" y="27295"/>
                  <a:pt x="10102" y="27341"/>
                  <a:pt x="10120" y="27383"/>
                </a:cubicBezTo>
                <a:cubicBezTo>
                  <a:pt x="10169" y="27497"/>
                  <a:pt x="10195" y="27545"/>
                  <a:pt x="10246" y="27545"/>
                </a:cubicBezTo>
                <a:cubicBezTo>
                  <a:pt x="10280" y="27545"/>
                  <a:pt x="10327" y="27523"/>
                  <a:pt x="10401" y="27484"/>
                </a:cubicBezTo>
                <a:cubicBezTo>
                  <a:pt x="10411" y="27479"/>
                  <a:pt x="10423" y="27479"/>
                  <a:pt x="10454" y="27470"/>
                </a:cubicBezTo>
                <a:cubicBezTo>
                  <a:pt x="10483" y="27592"/>
                  <a:pt x="10510" y="27711"/>
                  <a:pt x="10536" y="27830"/>
                </a:cubicBezTo>
                <a:cubicBezTo>
                  <a:pt x="10551" y="27892"/>
                  <a:pt x="10561" y="27954"/>
                  <a:pt x="10577" y="28014"/>
                </a:cubicBezTo>
                <a:cubicBezTo>
                  <a:pt x="10597" y="28085"/>
                  <a:pt x="10629" y="28142"/>
                  <a:pt x="10697" y="28142"/>
                </a:cubicBezTo>
                <a:cubicBezTo>
                  <a:pt x="10717" y="28142"/>
                  <a:pt x="10740" y="28137"/>
                  <a:pt x="10767" y="28127"/>
                </a:cubicBezTo>
                <a:cubicBezTo>
                  <a:pt x="10815" y="28277"/>
                  <a:pt x="10851" y="28426"/>
                  <a:pt x="10913" y="28563"/>
                </a:cubicBezTo>
                <a:cubicBezTo>
                  <a:pt x="10978" y="28708"/>
                  <a:pt x="11064" y="28844"/>
                  <a:pt x="11148" y="28978"/>
                </a:cubicBezTo>
                <a:cubicBezTo>
                  <a:pt x="11175" y="29020"/>
                  <a:pt x="11207" y="29042"/>
                  <a:pt x="11240" y="29042"/>
                </a:cubicBezTo>
                <a:cubicBezTo>
                  <a:pt x="11271" y="29042"/>
                  <a:pt x="11304" y="29023"/>
                  <a:pt x="11337" y="28983"/>
                </a:cubicBezTo>
                <a:cubicBezTo>
                  <a:pt x="11431" y="28866"/>
                  <a:pt x="11530" y="28751"/>
                  <a:pt x="11643" y="28618"/>
                </a:cubicBezTo>
                <a:cubicBezTo>
                  <a:pt x="11728" y="28743"/>
                  <a:pt x="11786" y="28858"/>
                  <a:pt x="11795" y="28991"/>
                </a:cubicBezTo>
                <a:cubicBezTo>
                  <a:pt x="11803" y="29142"/>
                  <a:pt x="11797" y="29295"/>
                  <a:pt x="11798" y="29446"/>
                </a:cubicBezTo>
                <a:cubicBezTo>
                  <a:pt x="11798" y="29482"/>
                  <a:pt x="11800" y="29517"/>
                  <a:pt x="11805" y="29552"/>
                </a:cubicBezTo>
                <a:cubicBezTo>
                  <a:pt x="11818" y="29654"/>
                  <a:pt x="11844" y="29699"/>
                  <a:pt x="11905" y="29699"/>
                </a:cubicBezTo>
                <a:cubicBezTo>
                  <a:pt x="11931" y="29699"/>
                  <a:pt x="11963" y="29691"/>
                  <a:pt x="12003" y="29675"/>
                </a:cubicBezTo>
                <a:cubicBezTo>
                  <a:pt x="12006" y="29674"/>
                  <a:pt x="12009" y="29674"/>
                  <a:pt x="12012" y="29674"/>
                </a:cubicBezTo>
                <a:cubicBezTo>
                  <a:pt x="12021" y="29674"/>
                  <a:pt x="12032" y="29676"/>
                  <a:pt x="12045" y="29677"/>
                </a:cubicBezTo>
                <a:cubicBezTo>
                  <a:pt x="12052" y="29782"/>
                  <a:pt x="12050" y="29887"/>
                  <a:pt x="12064" y="29990"/>
                </a:cubicBezTo>
                <a:cubicBezTo>
                  <a:pt x="12103" y="30271"/>
                  <a:pt x="12203" y="30524"/>
                  <a:pt x="12417" y="30722"/>
                </a:cubicBezTo>
                <a:cubicBezTo>
                  <a:pt x="12458" y="30761"/>
                  <a:pt x="12497" y="30784"/>
                  <a:pt x="12536" y="30784"/>
                </a:cubicBezTo>
                <a:cubicBezTo>
                  <a:pt x="12571" y="30784"/>
                  <a:pt x="12606" y="30765"/>
                  <a:pt x="12644" y="30724"/>
                </a:cubicBezTo>
                <a:cubicBezTo>
                  <a:pt x="12698" y="30664"/>
                  <a:pt x="12767" y="30617"/>
                  <a:pt x="12840" y="30554"/>
                </a:cubicBezTo>
                <a:cubicBezTo>
                  <a:pt x="12866" y="30636"/>
                  <a:pt x="12882" y="30706"/>
                  <a:pt x="12909" y="30773"/>
                </a:cubicBezTo>
                <a:cubicBezTo>
                  <a:pt x="12981" y="30957"/>
                  <a:pt x="13046" y="31147"/>
                  <a:pt x="13137" y="31321"/>
                </a:cubicBezTo>
                <a:cubicBezTo>
                  <a:pt x="13202" y="31445"/>
                  <a:pt x="13245" y="31505"/>
                  <a:pt x="13298" y="31505"/>
                </a:cubicBezTo>
                <a:cubicBezTo>
                  <a:pt x="13346" y="31505"/>
                  <a:pt x="13403" y="31455"/>
                  <a:pt x="13493" y="31359"/>
                </a:cubicBezTo>
                <a:cubicBezTo>
                  <a:pt x="13528" y="31419"/>
                  <a:pt x="13559" y="31476"/>
                  <a:pt x="13591" y="31532"/>
                </a:cubicBezTo>
                <a:cubicBezTo>
                  <a:pt x="13636" y="31611"/>
                  <a:pt x="13674" y="31692"/>
                  <a:pt x="13725" y="31765"/>
                </a:cubicBezTo>
                <a:cubicBezTo>
                  <a:pt x="13763" y="31822"/>
                  <a:pt x="13809" y="31869"/>
                  <a:pt x="13867" y="31869"/>
                </a:cubicBezTo>
                <a:cubicBezTo>
                  <a:pt x="13897" y="31869"/>
                  <a:pt x="13929" y="31857"/>
                  <a:pt x="13966" y="31827"/>
                </a:cubicBezTo>
                <a:cubicBezTo>
                  <a:pt x="14040" y="31898"/>
                  <a:pt x="14104" y="31970"/>
                  <a:pt x="14180" y="32030"/>
                </a:cubicBezTo>
                <a:cubicBezTo>
                  <a:pt x="14222" y="32064"/>
                  <a:pt x="14255" y="32080"/>
                  <a:pt x="14283" y="32080"/>
                </a:cubicBezTo>
                <a:cubicBezTo>
                  <a:pt x="14323" y="32080"/>
                  <a:pt x="14352" y="32047"/>
                  <a:pt x="14385" y="31980"/>
                </a:cubicBezTo>
                <a:cubicBezTo>
                  <a:pt x="14457" y="31833"/>
                  <a:pt x="14532" y="31688"/>
                  <a:pt x="14607" y="31543"/>
                </a:cubicBezTo>
                <a:cubicBezTo>
                  <a:pt x="14617" y="31524"/>
                  <a:pt x="14637" y="31501"/>
                  <a:pt x="14656" y="31498"/>
                </a:cubicBezTo>
                <a:cubicBezTo>
                  <a:pt x="14930" y="31455"/>
                  <a:pt x="15099" y="31245"/>
                  <a:pt x="15295" y="31084"/>
                </a:cubicBezTo>
                <a:cubicBezTo>
                  <a:pt x="15403" y="30993"/>
                  <a:pt x="15485" y="30873"/>
                  <a:pt x="15567" y="30778"/>
                </a:cubicBezTo>
                <a:cubicBezTo>
                  <a:pt x="15754" y="30993"/>
                  <a:pt x="15941" y="31212"/>
                  <a:pt x="16131" y="31426"/>
                </a:cubicBezTo>
                <a:cubicBezTo>
                  <a:pt x="16184" y="31487"/>
                  <a:pt x="16258" y="31528"/>
                  <a:pt x="16307" y="31590"/>
                </a:cubicBezTo>
                <a:cubicBezTo>
                  <a:pt x="16380" y="31680"/>
                  <a:pt x="16431" y="31789"/>
                  <a:pt x="16505" y="31877"/>
                </a:cubicBezTo>
                <a:cubicBezTo>
                  <a:pt x="16596" y="31987"/>
                  <a:pt x="16692" y="32097"/>
                  <a:pt x="16803" y="32185"/>
                </a:cubicBezTo>
                <a:cubicBezTo>
                  <a:pt x="16850" y="32221"/>
                  <a:pt x="16887" y="32238"/>
                  <a:pt x="16920" y="32238"/>
                </a:cubicBezTo>
                <a:cubicBezTo>
                  <a:pt x="16970" y="32238"/>
                  <a:pt x="17010" y="32199"/>
                  <a:pt x="17058" y="32125"/>
                </a:cubicBezTo>
                <a:cubicBezTo>
                  <a:pt x="17089" y="32077"/>
                  <a:pt x="17122" y="32030"/>
                  <a:pt x="17160" y="31976"/>
                </a:cubicBezTo>
                <a:cubicBezTo>
                  <a:pt x="17290" y="32095"/>
                  <a:pt x="17410" y="32210"/>
                  <a:pt x="17536" y="32319"/>
                </a:cubicBezTo>
                <a:cubicBezTo>
                  <a:pt x="17731" y="32491"/>
                  <a:pt x="17928" y="32661"/>
                  <a:pt x="18125" y="32831"/>
                </a:cubicBezTo>
                <a:cubicBezTo>
                  <a:pt x="18165" y="32865"/>
                  <a:pt x="18191" y="32884"/>
                  <a:pt x="18219" y="32884"/>
                </a:cubicBezTo>
                <a:cubicBezTo>
                  <a:pt x="18258" y="32884"/>
                  <a:pt x="18299" y="32845"/>
                  <a:pt x="18380" y="32758"/>
                </a:cubicBezTo>
                <a:cubicBezTo>
                  <a:pt x="18465" y="32804"/>
                  <a:pt x="18549" y="32861"/>
                  <a:pt x="18640" y="32900"/>
                </a:cubicBezTo>
                <a:cubicBezTo>
                  <a:pt x="18767" y="32952"/>
                  <a:pt x="18899" y="33000"/>
                  <a:pt x="19033" y="33035"/>
                </a:cubicBezTo>
                <a:cubicBezTo>
                  <a:pt x="19052" y="33039"/>
                  <a:pt x="19069" y="33042"/>
                  <a:pt x="19085" y="33042"/>
                </a:cubicBezTo>
                <a:cubicBezTo>
                  <a:pt x="19165" y="33042"/>
                  <a:pt x="19211" y="32982"/>
                  <a:pt x="19246" y="32891"/>
                </a:cubicBezTo>
                <a:cubicBezTo>
                  <a:pt x="19309" y="32730"/>
                  <a:pt x="19396" y="32578"/>
                  <a:pt x="19480" y="32424"/>
                </a:cubicBezTo>
                <a:cubicBezTo>
                  <a:pt x="19500" y="32389"/>
                  <a:pt x="19520" y="32374"/>
                  <a:pt x="19542" y="32374"/>
                </a:cubicBezTo>
                <a:cubicBezTo>
                  <a:pt x="19567" y="32374"/>
                  <a:pt x="19594" y="32392"/>
                  <a:pt x="19626" y="32419"/>
                </a:cubicBezTo>
                <a:cubicBezTo>
                  <a:pt x="19822" y="32584"/>
                  <a:pt x="20028" y="32740"/>
                  <a:pt x="20231" y="32897"/>
                </a:cubicBezTo>
                <a:cubicBezTo>
                  <a:pt x="20326" y="32972"/>
                  <a:pt x="20427" y="33040"/>
                  <a:pt x="20526" y="33109"/>
                </a:cubicBezTo>
                <a:cubicBezTo>
                  <a:pt x="20561" y="33133"/>
                  <a:pt x="20594" y="33154"/>
                  <a:pt x="20627" y="33154"/>
                </a:cubicBezTo>
                <a:cubicBezTo>
                  <a:pt x="20656" y="33154"/>
                  <a:pt x="20684" y="33137"/>
                  <a:pt x="20711" y="33091"/>
                </a:cubicBezTo>
                <a:cubicBezTo>
                  <a:pt x="20717" y="33081"/>
                  <a:pt x="20741" y="33076"/>
                  <a:pt x="20768" y="33076"/>
                </a:cubicBezTo>
                <a:cubicBezTo>
                  <a:pt x="20789" y="33076"/>
                  <a:pt x="20811" y="33079"/>
                  <a:pt x="20825" y="33086"/>
                </a:cubicBezTo>
                <a:cubicBezTo>
                  <a:pt x="20954" y="33152"/>
                  <a:pt x="21071" y="33239"/>
                  <a:pt x="21204" y="33294"/>
                </a:cubicBezTo>
                <a:cubicBezTo>
                  <a:pt x="21324" y="33345"/>
                  <a:pt x="21457" y="33373"/>
                  <a:pt x="21586" y="33395"/>
                </a:cubicBezTo>
                <a:cubicBezTo>
                  <a:pt x="21601" y="33397"/>
                  <a:pt x="21616" y="33398"/>
                  <a:pt x="21630" y="33398"/>
                </a:cubicBezTo>
                <a:cubicBezTo>
                  <a:pt x="21706" y="33398"/>
                  <a:pt x="21766" y="33358"/>
                  <a:pt x="21777" y="33258"/>
                </a:cubicBezTo>
                <a:cubicBezTo>
                  <a:pt x="21780" y="33232"/>
                  <a:pt x="21795" y="33209"/>
                  <a:pt x="21808" y="33174"/>
                </a:cubicBezTo>
                <a:cubicBezTo>
                  <a:pt x="21926" y="33240"/>
                  <a:pt x="22039" y="33299"/>
                  <a:pt x="22148" y="33364"/>
                </a:cubicBezTo>
                <a:cubicBezTo>
                  <a:pt x="22475" y="33555"/>
                  <a:pt x="22795" y="33756"/>
                  <a:pt x="23128" y="33937"/>
                </a:cubicBezTo>
                <a:cubicBezTo>
                  <a:pt x="23489" y="34135"/>
                  <a:pt x="23825" y="34369"/>
                  <a:pt x="24178" y="34579"/>
                </a:cubicBezTo>
                <a:cubicBezTo>
                  <a:pt x="24263" y="34629"/>
                  <a:pt x="24362" y="34662"/>
                  <a:pt x="24458" y="34687"/>
                </a:cubicBezTo>
                <a:cubicBezTo>
                  <a:pt x="24470" y="34690"/>
                  <a:pt x="24481" y="34691"/>
                  <a:pt x="24491" y="34691"/>
                </a:cubicBezTo>
                <a:cubicBezTo>
                  <a:pt x="24544" y="34691"/>
                  <a:pt x="24571" y="34652"/>
                  <a:pt x="24540" y="34585"/>
                </a:cubicBezTo>
                <a:cubicBezTo>
                  <a:pt x="24486" y="34466"/>
                  <a:pt x="24426" y="34348"/>
                  <a:pt x="24363" y="34234"/>
                </a:cubicBezTo>
                <a:cubicBezTo>
                  <a:pt x="24239" y="34009"/>
                  <a:pt x="24102" y="33791"/>
                  <a:pt x="23985" y="33563"/>
                </a:cubicBezTo>
                <a:cubicBezTo>
                  <a:pt x="23872" y="33342"/>
                  <a:pt x="23776" y="33113"/>
                  <a:pt x="23674" y="32885"/>
                </a:cubicBezTo>
                <a:cubicBezTo>
                  <a:pt x="23624" y="32773"/>
                  <a:pt x="23580" y="32659"/>
                  <a:pt x="23534" y="32545"/>
                </a:cubicBezTo>
                <a:cubicBezTo>
                  <a:pt x="23712" y="32476"/>
                  <a:pt x="23728" y="32463"/>
                  <a:pt x="23691" y="32298"/>
                </a:cubicBezTo>
                <a:cubicBezTo>
                  <a:pt x="23663" y="32174"/>
                  <a:pt x="23614" y="32052"/>
                  <a:pt x="23560" y="31938"/>
                </a:cubicBezTo>
                <a:cubicBezTo>
                  <a:pt x="23378" y="31557"/>
                  <a:pt x="23191" y="31179"/>
                  <a:pt x="23006" y="30802"/>
                </a:cubicBezTo>
                <a:cubicBezTo>
                  <a:pt x="23001" y="30793"/>
                  <a:pt x="23001" y="30780"/>
                  <a:pt x="22999" y="30767"/>
                </a:cubicBezTo>
                <a:cubicBezTo>
                  <a:pt x="23133" y="30747"/>
                  <a:pt x="23263" y="30731"/>
                  <a:pt x="23393" y="30711"/>
                </a:cubicBezTo>
                <a:cubicBezTo>
                  <a:pt x="23494" y="30696"/>
                  <a:pt x="23545" y="30626"/>
                  <a:pt x="23540" y="30508"/>
                </a:cubicBezTo>
                <a:cubicBezTo>
                  <a:pt x="23534" y="30343"/>
                  <a:pt x="23455" y="30209"/>
                  <a:pt x="23356" y="30086"/>
                </a:cubicBezTo>
                <a:cubicBezTo>
                  <a:pt x="23325" y="30046"/>
                  <a:pt x="23292" y="30006"/>
                  <a:pt x="23253" y="29960"/>
                </a:cubicBezTo>
                <a:cubicBezTo>
                  <a:pt x="23380" y="29901"/>
                  <a:pt x="23378" y="29810"/>
                  <a:pt x="23329" y="29712"/>
                </a:cubicBezTo>
                <a:cubicBezTo>
                  <a:pt x="23215" y="29484"/>
                  <a:pt x="23099" y="29257"/>
                  <a:pt x="22984" y="29031"/>
                </a:cubicBezTo>
                <a:cubicBezTo>
                  <a:pt x="23037" y="29007"/>
                  <a:pt x="23095" y="28972"/>
                  <a:pt x="23157" y="28956"/>
                </a:cubicBezTo>
                <a:cubicBezTo>
                  <a:pt x="23273" y="28925"/>
                  <a:pt x="23294" y="28841"/>
                  <a:pt x="23220" y="28738"/>
                </a:cubicBezTo>
                <a:cubicBezTo>
                  <a:pt x="23118" y="28596"/>
                  <a:pt x="23005" y="28461"/>
                  <a:pt x="22891" y="28329"/>
                </a:cubicBezTo>
                <a:cubicBezTo>
                  <a:pt x="22651" y="28056"/>
                  <a:pt x="22408" y="27786"/>
                  <a:pt x="22164" y="27514"/>
                </a:cubicBezTo>
                <a:cubicBezTo>
                  <a:pt x="22128" y="27472"/>
                  <a:pt x="22092" y="27433"/>
                  <a:pt x="22053" y="27390"/>
                </a:cubicBezTo>
                <a:cubicBezTo>
                  <a:pt x="22263" y="27315"/>
                  <a:pt x="22471" y="27239"/>
                  <a:pt x="22681" y="27169"/>
                </a:cubicBezTo>
                <a:cubicBezTo>
                  <a:pt x="22754" y="27144"/>
                  <a:pt x="22781" y="27105"/>
                  <a:pt x="22760" y="27030"/>
                </a:cubicBezTo>
                <a:cubicBezTo>
                  <a:pt x="22701" y="26804"/>
                  <a:pt x="22590" y="26613"/>
                  <a:pt x="22390" y="26482"/>
                </a:cubicBezTo>
                <a:cubicBezTo>
                  <a:pt x="22486" y="26362"/>
                  <a:pt x="22475" y="26311"/>
                  <a:pt x="22353" y="26225"/>
                </a:cubicBezTo>
                <a:cubicBezTo>
                  <a:pt x="22195" y="26114"/>
                  <a:pt x="22037" y="26002"/>
                  <a:pt x="21885" y="25894"/>
                </a:cubicBezTo>
                <a:cubicBezTo>
                  <a:pt x="21890" y="25868"/>
                  <a:pt x="21890" y="25858"/>
                  <a:pt x="21894" y="25854"/>
                </a:cubicBezTo>
                <a:cubicBezTo>
                  <a:pt x="22045" y="25711"/>
                  <a:pt x="22045" y="25692"/>
                  <a:pt x="21876" y="25567"/>
                </a:cubicBezTo>
                <a:cubicBezTo>
                  <a:pt x="21653" y="25404"/>
                  <a:pt x="21435" y="25236"/>
                  <a:pt x="21209" y="25078"/>
                </a:cubicBezTo>
                <a:cubicBezTo>
                  <a:pt x="21118" y="25015"/>
                  <a:pt x="21011" y="24978"/>
                  <a:pt x="20901" y="24924"/>
                </a:cubicBezTo>
                <a:cubicBezTo>
                  <a:pt x="20980" y="24876"/>
                  <a:pt x="21049" y="24834"/>
                  <a:pt x="21117" y="24794"/>
                </a:cubicBezTo>
                <a:cubicBezTo>
                  <a:pt x="21225" y="24731"/>
                  <a:pt x="21241" y="24669"/>
                  <a:pt x="21142" y="24587"/>
                </a:cubicBezTo>
                <a:cubicBezTo>
                  <a:pt x="20988" y="24459"/>
                  <a:pt x="20824" y="24339"/>
                  <a:pt x="20655" y="24228"/>
                </a:cubicBezTo>
                <a:cubicBezTo>
                  <a:pt x="20486" y="24116"/>
                  <a:pt x="20346" y="23984"/>
                  <a:pt x="20222" y="23821"/>
                </a:cubicBezTo>
                <a:cubicBezTo>
                  <a:pt x="20124" y="23692"/>
                  <a:pt x="20000" y="23579"/>
                  <a:pt x="19873" y="23476"/>
                </a:cubicBezTo>
                <a:cubicBezTo>
                  <a:pt x="19777" y="23399"/>
                  <a:pt x="19652" y="23359"/>
                  <a:pt x="19553" y="23286"/>
                </a:cubicBezTo>
                <a:cubicBezTo>
                  <a:pt x="19447" y="23208"/>
                  <a:pt x="19364" y="23098"/>
                  <a:pt x="19259" y="23018"/>
                </a:cubicBezTo>
                <a:cubicBezTo>
                  <a:pt x="19133" y="22922"/>
                  <a:pt x="18986" y="22851"/>
                  <a:pt x="18863" y="22752"/>
                </a:cubicBezTo>
                <a:cubicBezTo>
                  <a:pt x="18659" y="22588"/>
                  <a:pt x="18469" y="22410"/>
                  <a:pt x="18269" y="22242"/>
                </a:cubicBezTo>
                <a:cubicBezTo>
                  <a:pt x="18114" y="22109"/>
                  <a:pt x="17953" y="21981"/>
                  <a:pt x="17795" y="21852"/>
                </a:cubicBezTo>
                <a:cubicBezTo>
                  <a:pt x="17800" y="21840"/>
                  <a:pt x="17804" y="21829"/>
                  <a:pt x="17809" y="21817"/>
                </a:cubicBezTo>
                <a:cubicBezTo>
                  <a:pt x="18002" y="21866"/>
                  <a:pt x="18199" y="21901"/>
                  <a:pt x="18385" y="21968"/>
                </a:cubicBezTo>
                <a:cubicBezTo>
                  <a:pt x="18642" y="22060"/>
                  <a:pt x="18891" y="22174"/>
                  <a:pt x="19139" y="22287"/>
                </a:cubicBezTo>
                <a:cubicBezTo>
                  <a:pt x="19384" y="22397"/>
                  <a:pt x="19625" y="22513"/>
                  <a:pt x="19862" y="22639"/>
                </a:cubicBezTo>
                <a:cubicBezTo>
                  <a:pt x="20135" y="22784"/>
                  <a:pt x="20398" y="22942"/>
                  <a:pt x="20666" y="23095"/>
                </a:cubicBezTo>
                <a:cubicBezTo>
                  <a:pt x="20682" y="23105"/>
                  <a:pt x="20702" y="23112"/>
                  <a:pt x="20720" y="23118"/>
                </a:cubicBezTo>
                <a:cubicBezTo>
                  <a:pt x="20765" y="23135"/>
                  <a:pt x="20798" y="23145"/>
                  <a:pt x="20825" y="23145"/>
                </a:cubicBezTo>
                <a:cubicBezTo>
                  <a:pt x="20877" y="23145"/>
                  <a:pt x="20902" y="23106"/>
                  <a:pt x="20931" y="23008"/>
                </a:cubicBezTo>
                <a:cubicBezTo>
                  <a:pt x="20941" y="23007"/>
                  <a:pt x="20951" y="23007"/>
                  <a:pt x="20960" y="23007"/>
                </a:cubicBezTo>
                <a:cubicBezTo>
                  <a:pt x="21126" y="23007"/>
                  <a:pt x="21245" y="23129"/>
                  <a:pt x="21386" y="23190"/>
                </a:cubicBezTo>
                <a:cubicBezTo>
                  <a:pt x="21446" y="23218"/>
                  <a:pt x="21498" y="23260"/>
                  <a:pt x="21556" y="23293"/>
                </a:cubicBezTo>
                <a:cubicBezTo>
                  <a:pt x="21647" y="23348"/>
                  <a:pt x="21741" y="23363"/>
                  <a:pt x="21852" y="23370"/>
                </a:cubicBezTo>
                <a:cubicBezTo>
                  <a:pt x="22026" y="23383"/>
                  <a:pt x="22199" y="23445"/>
                  <a:pt x="22367" y="23503"/>
                </a:cubicBezTo>
                <a:cubicBezTo>
                  <a:pt x="22472" y="23539"/>
                  <a:pt x="22564" y="23616"/>
                  <a:pt x="22670" y="23652"/>
                </a:cubicBezTo>
                <a:cubicBezTo>
                  <a:pt x="22701" y="23663"/>
                  <a:pt x="22727" y="23669"/>
                  <a:pt x="22747" y="23669"/>
                </a:cubicBezTo>
                <a:cubicBezTo>
                  <a:pt x="22804" y="23669"/>
                  <a:pt x="22824" y="23626"/>
                  <a:pt x="22831" y="23534"/>
                </a:cubicBezTo>
                <a:cubicBezTo>
                  <a:pt x="22836" y="23480"/>
                  <a:pt x="22846" y="23427"/>
                  <a:pt x="22856" y="23354"/>
                </a:cubicBezTo>
                <a:cubicBezTo>
                  <a:pt x="22964" y="23404"/>
                  <a:pt x="23057" y="23442"/>
                  <a:pt x="23144" y="23492"/>
                </a:cubicBezTo>
                <a:cubicBezTo>
                  <a:pt x="23328" y="23596"/>
                  <a:pt x="23509" y="23701"/>
                  <a:pt x="23688" y="23813"/>
                </a:cubicBezTo>
                <a:cubicBezTo>
                  <a:pt x="23783" y="23872"/>
                  <a:pt x="23869" y="23948"/>
                  <a:pt x="23963" y="24010"/>
                </a:cubicBezTo>
                <a:cubicBezTo>
                  <a:pt x="24006" y="24038"/>
                  <a:pt x="24050" y="24068"/>
                  <a:pt x="24093" y="24068"/>
                </a:cubicBezTo>
                <a:cubicBezTo>
                  <a:pt x="24127" y="24068"/>
                  <a:pt x="24161" y="24050"/>
                  <a:pt x="24194" y="24000"/>
                </a:cubicBezTo>
                <a:cubicBezTo>
                  <a:pt x="24198" y="23992"/>
                  <a:pt x="24213" y="23989"/>
                  <a:pt x="24232" y="23989"/>
                </a:cubicBezTo>
                <a:cubicBezTo>
                  <a:pt x="24256" y="23989"/>
                  <a:pt x="24287" y="23994"/>
                  <a:pt x="24308" y="24001"/>
                </a:cubicBezTo>
                <a:cubicBezTo>
                  <a:pt x="24523" y="24069"/>
                  <a:pt x="24736" y="24144"/>
                  <a:pt x="24951" y="24214"/>
                </a:cubicBezTo>
                <a:cubicBezTo>
                  <a:pt x="24989" y="24226"/>
                  <a:pt x="25029" y="24234"/>
                  <a:pt x="25069" y="24234"/>
                </a:cubicBezTo>
                <a:cubicBezTo>
                  <a:pt x="25072" y="24234"/>
                  <a:pt x="25075" y="24233"/>
                  <a:pt x="25077" y="24233"/>
                </a:cubicBezTo>
                <a:cubicBezTo>
                  <a:pt x="25239" y="24227"/>
                  <a:pt x="25396" y="24171"/>
                  <a:pt x="25351" y="23939"/>
                </a:cubicBezTo>
                <a:cubicBezTo>
                  <a:pt x="25345" y="23909"/>
                  <a:pt x="25346" y="23878"/>
                  <a:pt x="25342" y="23840"/>
                </a:cubicBezTo>
                <a:lnTo>
                  <a:pt x="25342" y="23840"/>
                </a:lnTo>
                <a:cubicBezTo>
                  <a:pt x="25391" y="23843"/>
                  <a:pt x="25433" y="23851"/>
                  <a:pt x="25475" y="23852"/>
                </a:cubicBezTo>
                <a:cubicBezTo>
                  <a:pt x="25578" y="23855"/>
                  <a:pt x="25680" y="23870"/>
                  <a:pt x="25784" y="23870"/>
                </a:cubicBezTo>
                <a:cubicBezTo>
                  <a:pt x="25836" y="23870"/>
                  <a:pt x="25889" y="23866"/>
                  <a:pt x="25944" y="23856"/>
                </a:cubicBezTo>
                <a:cubicBezTo>
                  <a:pt x="25971" y="23851"/>
                  <a:pt x="25998" y="23849"/>
                  <a:pt x="26026" y="23849"/>
                </a:cubicBezTo>
                <a:cubicBezTo>
                  <a:pt x="26166" y="23849"/>
                  <a:pt x="26316" y="23903"/>
                  <a:pt x="26461" y="23928"/>
                </a:cubicBezTo>
                <a:cubicBezTo>
                  <a:pt x="26498" y="23934"/>
                  <a:pt x="26535" y="23949"/>
                  <a:pt x="26575" y="23955"/>
                </a:cubicBezTo>
                <a:cubicBezTo>
                  <a:pt x="26598" y="23958"/>
                  <a:pt x="26619" y="23960"/>
                  <a:pt x="26636" y="23960"/>
                </a:cubicBezTo>
                <a:cubicBezTo>
                  <a:pt x="26708" y="23960"/>
                  <a:pt x="26729" y="23926"/>
                  <a:pt x="26745" y="23820"/>
                </a:cubicBezTo>
                <a:cubicBezTo>
                  <a:pt x="26897" y="23841"/>
                  <a:pt x="27049" y="23862"/>
                  <a:pt x="27200" y="23884"/>
                </a:cubicBezTo>
                <a:cubicBezTo>
                  <a:pt x="27318" y="23901"/>
                  <a:pt x="27437" y="23936"/>
                  <a:pt x="27554" y="23936"/>
                </a:cubicBezTo>
                <a:cubicBezTo>
                  <a:pt x="27563" y="23936"/>
                  <a:pt x="27572" y="23935"/>
                  <a:pt x="27581" y="23935"/>
                </a:cubicBezTo>
                <a:cubicBezTo>
                  <a:pt x="27774" y="23926"/>
                  <a:pt x="27820" y="23873"/>
                  <a:pt x="27742" y="23707"/>
                </a:cubicBezTo>
                <a:cubicBezTo>
                  <a:pt x="27655" y="23519"/>
                  <a:pt x="27562" y="23336"/>
                  <a:pt x="27471" y="23151"/>
                </a:cubicBezTo>
                <a:cubicBezTo>
                  <a:pt x="27445" y="23098"/>
                  <a:pt x="27419" y="23046"/>
                  <a:pt x="27393" y="22995"/>
                </a:cubicBezTo>
                <a:cubicBezTo>
                  <a:pt x="27584" y="22899"/>
                  <a:pt x="27594" y="22874"/>
                  <a:pt x="27483" y="22691"/>
                </a:cubicBezTo>
                <a:cubicBezTo>
                  <a:pt x="27349" y="22469"/>
                  <a:pt x="27208" y="22249"/>
                  <a:pt x="27069" y="22027"/>
                </a:cubicBezTo>
                <a:cubicBezTo>
                  <a:pt x="27053" y="22002"/>
                  <a:pt x="27040" y="21975"/>
                  <a:pt x="27023" y="21945"/>
                </a:cubicBezTo>
                <a:lnTo>
                  <a:pt x="27023" y="21945"/>
                </a:lnTo>
                <a:cubicBezTo>
                  <a:pt x="27343" y="21969"/>
                  <a:pt x="27653" y="21986"/>
                  <a:pt x="27963" y="22015"/>
                </a:cubicBezTo>
                <a:cubicBezTo>
                  <a:pt x="28102" y="22027"/>
                  <a:pt x="28239" y="22055"/>
                  <a:pt x="28376" y="22086"/>
                </a:cubicBezTo>
                <a:cubicBezTo>
                  <a:pt x="28540" y="22123"/>
                  <a:pt x="28700" y="22174"/>
                  <a:pt x="28862" y="22215"/>
                </a:cubicBezTo>
                <a:cubicBezTo>
                  <a:pt x="28910" y="22226"/>
                  <a:pt x="28963" y="22227"/>
                  <a:pt x="29013" y="22227"/>
                </a:cubicBezTo>
                <a:cubicBezTo>
                  <a:pt x="29114" y="22227"/>
                  <a:pt x="29180" y="22194"/>
                  <a:pt x="29162" y="22074"/>
                </a:cubicBezTo>
                <a:cubicBezTo>
                  <a:pt x="29157" y="22042"/>
                  <a:pt x="29167" y="22006"/>
                  <a:pt x="29170" y="21960"/>
                </a:cubicBezTo>
                <a:cubicBezTo>
                  <a:pt x="29198" y="21960"/>
                  <a:pt x="29223" y="21959"/>
                  <a:pt x="29248" y="21959"/>
                </a:cubicBezTo>
                <a:cubicBezTo>
                  <a:pt x="29266" y="21959"/>
                  <a:pt x="29283" y="21959"/>
                  <a:pt x="29301" y="21961"/>
                </a:cubicBezTo>
                <a:cubicBezTo>
                  <a:pt x="29589" y="21986"/>
                  <a:pt x="29875" y="22014"/>
                  <a:pt x="30163" y="22041"/>
                </a:cubicBezTo>
                <a:cubicBezTo>
                  <a:pt x="30202" y="22045"/>
                  <a:pt x="30242" y="22050"/>
                  <a:pt x="30281" y="22050"/>
                </a:cubicBezTo>
                <a:cubicBezTo>
                  <a:pt x="30443" y="22050"/>
                  <a:pt x="30462" y="22033"/>
                  <a:pt x="30484" y="21871"/>
                </a:cubicBezTo>
                <a:cubicBezTo>
                  <a:pt x="30693" y="21847"/>
                  <a:pt x="30906" y="21829"/>
                  <a:pt x="31117" y="21798"/>
                </a:cubicBezTo>
                <a:cubicBezTo>
                  <a:pt x="31216" y="21783"/>
                  <a:pt x="31314" y="21749"/>
                  <a:pt x="31407" y="21713"/>
                </a:cubicBezTo>
                <a:cubicBezTo>
                  <a:pt x="31506" y="21676"/>
                  <a:pt x="31523" y="21599"/>
                  <a:pt x="31482" y="21503"/>
                </a:cubicBezTo>
                <a:cubicBezTo>
                  <a:pt x="31328" y="21138"/>
                  <a:pt x="31174" y="20771"/>
                  <a:pt x="31020" y="20406"/>
                </a:cubicBezTo>
                <a:cubicBezTo>
                  <a:pt x="31011" y="20384"/>
                  <a:pt x="31007" y="20363"/>
                  <a:pt x="31002" y="20345"/>
                </a:cubicBezTo>
                <a:cubicBezTo>
                  <a:pt x="31278" y="20312"/>
                  <a:pt x="31546" y="20283"/>
                  <a:pt x="31815" y="20244"/>
                </a:cubicBezTo>
                <a:cubicBezTo>
                  <a:pt x="31853" y="20239"/>
                  <a:pt x="31885" y="20190"/>
                  <a:pt x="31920" y="20162"/>
                </a:cubicBezTo>
                <a:cubicBezTo>
                  <a:pt x="31946" y="20139"/>
                  <a:pt x="31971" y="20107"/>
                  <a:pt x="32000" y="20100"/>
                </a:cubicBezTo>
                <a:cubicBezTo>
                  <a:pt x="32138" y="20071"/>
                  <a:pt x="32277" y="20051"/>
                  <a:pt x="32414" y="20024"/>
                </a:cubicBezTo>
                <a:cubicBezTo>
                  <a:pt x="32488" y="20010"/>
                  <a:pt x="32561" y="19998"/>
                  <a:pt x="32629" y="19970"/>
                </a:cubicBezTo>
                <a:cubicBezTo>
                  <a:pt x="32813" y="19898"/>
                  <a:pt x="32843" y="19840"/>
                  <a:pt x="32805" y="19630"/>
                </a:cubicBezTo>
                <a:cubicBezTo>
                  <a:pt x="33025" y="19620"/>
                  <a:pt x="33242" y="19599"/>
                  <a:pt x="33459" y="19599"/>
                </a:cubicBezTo>
                <a:cubicBezTo>
                  <a:pt x="33481" y="19599"/>
                  <a:pt x="33503" y="19599"/>
                  <a:pt x="33526" y="19599"/>
                </a:cubicBezTo>
                <a:cubicBezTo>
                  <a:pt x="33888" y="19608"/>
                  <a:pt x="34250" y="19639"/>
                  <a:pt x="34611" y="19654"/>
                </a:cubicBezTo>
                <a:cubicBezTo>
                  <a:pt x="34654" y="19656"/>
                  <a:pt x="34697" y="19656"/>
                  <a:pt x="34740" y="19656"/>
                </a:cubicBezTo>
                <a:cubicBezTo>
                  <a:pt x="34854" y="19656"/>
                  <a:pt x="34968" y="19651"/>
                  <a:pt x="35079" y="19639"/>
                </a:cubicBezTo>
                <a:cubicBezTo>
                  <a:pt x="35156" y="19632"/>
                  <a:pt x="35238" y="19598"/>
                  <a:pt x="35306" y="19558"/>
                </a:cubicBezTo>
                <a:cubicBezTo>
                  <a:pt x="35377" y="19517"/>
                  <a:pt x="35362" y="19452"/>
                  <a:pt x="35290" y="19427"/>
                </a:cubicBezTo>
                <a:cubicBezTo>
                  <a:pt x="35143" y="19377"/>
                  <a:pt x="35030" y="19257"/>
                  <a:pt x="34860" y="19246"/>
                </a:cubicBezTo>
                <a:cubicBezTo>
                  <a:pt x="34785" y="19241"/>
                  <a:pt x="34713" y="19170"/>
                  <a:pt x="34638" y="19133"/>
                </a:cubicBezTo>
                <a:cubicBezTo>
                  <a:pt x="34204" y="18914"/>
                  <a:pt x="33766" y="18702"/>
                  <a:pt x="33335" y="18477"/>
                </a:cubicBezTo>
                <a:cubicBezTo>
                  <a:pt x="33213" y="18413"/>
                  <a:pt x="33110" y="18313"/>
                  <a:pt x="32985" y="18221"/>
                </a:cubicBezTo>
                <a:cubicBezTo>
                  <a:pt x="33020" y="18188"/>
                  <a:pt x="33048" y="18153"/>
                  <a:pt x="33084" y="18127"/>
                </a:cubicBezTo>
                <a:cubicBezTo>
                  <a:pt x="33175" y="18063"/>
                  <a:pt x="33175" y="17987"/>
                  <a:pt x="33111" y="17907"/>
                </a:cubicBezTo>
                <a:cubicBezTo>
                  <a:pt x="33062" y="17843"/>
                  <a:pt x="33012" y="17770"/>
                  <a:pt x="32946" y="17729"/>
                </a:cubicBezTo>
                <a:cubicBezTo>
                  <a:pt x="32654" y="17546"/>
                  <a:pt x="32368" y="17353"/>
                  <a:pt x="32029" y="17253"/>
                </a:cubicBezTo>
                <a:cubicBezTo>
                  <a:pt x="31890" y="17214"/>
                  <a:pt x="31763" y="17127"/>
                  <a:pt x="31629" y="17060"/>
                </a:cubicBezTo>
                <a:cubicBezTo>
                  <a:pt x="31770" y="16893"/>
                  <a:pt x="31913" y="16722"/>
                  <a:pt x="32062" y="16552"/>
                </a:cubicBezTo>
                <a:cubicBezTo>
                  <a:pt x="32123" y="16481"/>
                  <a:pt x="32127" y="16424"/>
                  <a:pt x="32070" y="16347"/>
                </a:cubicBezTo>
                <a:cubicBezTo>
                  <a:pt x="31962" y="16203"/>
                  <a:pt x="31808" y="16134"/>
                  <a:pt x="31648" y="16074"/>
                </a:cubicBezTo>
                <a:cubicBezTo>
                  <a:pt x="31481" y="16013"/>
                  <a:pt x="31315" y="15954"/>
                  <a:pt x="31146" y="15897"/>
                </a:cubicBezTo>
                <a:cubicBezTo>
                  <a:pt x="31079" y="15875"/>
                  <a:pt x="31011" y="15862"/>
                  <a:pt x="30933" y="15843"/>
                </a:cubicBezTo>
                <a:cubicBezTo>
                  <a:pt x="30936" y="15815"/>
                  <a:pt x="30939" y="15781"/>
                  <a:pt x="30945" y="15749"/>
                </a:cubicBezTo>
                <a:cubicBezTo>
                  <a:pt x="30974" y="15607"/>
                  <a:pt x="30954" y="15575"/>
                  <a:pt x="30821" y="15539"/>
                </a:cubicBezTo>
                <a:cubicBezTo>
                  <a:pt x="30604" y="15482"/>
                  <a:pt x="30401" y="15391"/>
                  <a:pt x="30219" y="15254"/>
                </a:cubicBezTo>
                <a:cubicBezTo>
                  <a:pt x="30168" y="15215"/>
                  <a:pt x="30087" y="15216"/>
                  <a:pt x="30024" y="15201"/>
                </a:cubicBezTo>
                <a:cubicBezTo>
                  <a:pt x="30066" y="15117"/>
                  <a:pt x="30113" y="15029"/>
                  <a:pt x="30154" y="14936"/>
                </a:cubicBezTo>
                <a:cubicBezTo>
                  <a:pt x="30188" y="14863"/>
                  <a:pt x="30168" y="14796"/>
                  <a:pt x="30100" y="14755"/>
                </a:cubicBezTo>
                <a:cubicBezTo>
                  <a:pt x="30027" y="14711"/>
                  <a:pt x="29951" y="14671"/>
                  <a:pt x="29871" y="14642"/>
                </a:cubicBezTo>
                <a:cubicBezTo>
                  <a:pt x="29696" y="14576"/>
                  <a:pt x="29519" y="14520"/>
                  <a:pt x="29343" y="14459"/>
                </a:cubicBezTo>
                <a:cubicBezTo>
                  <a:pt x="29331" y="14455"/>
                  <a:pt x="29321" y="14449"/>
                  <a:pt x="29309" y="14449"/>
                </a:cubicBezTo>
                <a:cubicBezTo>
                  <a:pt x="29183" y="14449"/>
                  <a:pt x="29067" y="14439"/>
                  <a:pt x="28979" y="14320"/>
                </a:cubicBezTo>
                <a:cubicBezTo>
                  <a:pt x="28962" y="14296"/>
                  <a:pt x="28915" y="14294"/>
                  <a:pt x="28866" y="14294"/>
                </a:cubicBezTo>
                <a:cubicBezTo>
                  <a:pt x="28855" y="14294"/>
                  <a:pt x="28844" y="14294"/>
                  <a:pt x="28832" y="14294"/>
                </a:cubicBezTo>
                <a:cubicBezTo>
                  <a:pt x="28813" y="14294"/>
                  <a:pt x="28795" y="14294"/>
                  <a:pt x="28778" y="14292"/>
                </a:cubicBezTo>
                <a:cubicBezTo>
                  <a:pt x="28695" y="14282"/>
                  <a:pt x="28612" y="14273"/>
                  <a:pt x="28511" y="14261"/>
                </a:cubicBezTo>
                <a:cubicBezTo>
                  <a:pt x="28683" y="14045"/>
                  <a:pt x="28841" y="13853"/>
                  <a:pt x="28989" y="13654"/>
                </a:cubicBezTo>
                <a:cubicBezTo>
                  <a:pt x="29011" y="13625"/>
                  <a:pt x="28981" y="13558"/>
                  <a:pt x="28976" y="13512"/>
                </a:cubicBezTo>
                <a:cubicBezTo>
                  <a:pt x="29088" y="13277"/>
                  <a:pt x="29206" y="13038"/>
                  <a:pt x="29319" y="12795"/>
                </a:cubicBezTo>
                <a:cubicBezTo>
                  <a:pt x="29329" y="12771"/>
                  <a:pt x="29315" y="12724"/>
                  <a:pt x="29298" y="12700"/>
                </a:cubicBezTo>
                <a:cubicBezTo>
                  <a:pt x="29222" y="12597"/>
                  <a:pt x="29124" y="12530"/>
                  <a:pt x="28990" y="12508"/>
                </a:cubicBezTo>
                <a:cubicBezTo>
                  <a:pt x="28860" y="12488"/>
                  <a:pt x="28732" y="12440"/>
                  <a:pt x="28603" y="12406"/>
                </a:cubicBezTo>
                <a:cubicBezTo>
                  <a:pt x="28537" y="12390"/>
                  <a:pt x="28469" y="12379"/>
                  <a:pt x="28402" y="12364"/>
                </a:cubicBezTo>
                <a:cubicBezTo>
                  <a:pt x="28435" y="12246"/>
                  <a:pt x="28404" y="12191"/>
                  <a:pt x="28265" y="12179"/>
                </a:cubicBezTo>
                <a:cubicBezTo>
                  <a:pt x="27992" y="12153"/>
                  <a:pt x="27719" y="12140"/>
                  <a:pt x="27455" y="12122"/>
                </a:cubicBezTo>
                <a:cubicBezTo>
                  <a:pt x="27486" y="12046"/>
                  <a:pt x="27527" y="11949"/>
                  <a:pt x="27566" y="11850"/>
                </a:cubicBezTo>
                <a:cubicBezTo>
                  <a:pt x="27608" y="11746"/>
                  <a:pt x="27585" y="11670"/>
                  <a:pt x="27477" y="11640"/>
                </a:cubicBezTo>
                <a:cubicBezTo>
                  <a:pt x="27321" y="11598"/>
                  <a:pt x="27160" y="11555"/>
                  <a:pt x="27000" y="11547"/>
                </a:cubicBezTo>
                <a:cubicBezTo>
                  <a:pt x="26943" y="11544"/>
                  <a:pt x="26885" y="11543"/>
                  <a:pt x="26827" y="11543"/>
                </a:cubicBezTo>
                <a:cubicBezTo>
                  <a:pt x="26652" y="11543"/>
                  <a:pt x="26478" y="11554"/>
                  <a:pt x="26303" y="11562"/>
                </a:cubicBezTo>
                <a:cubicBezTo>
                  <a:pt x="26228" y="11564"/>
                  <a:pt x="26154" y="11586"/>
                  <a:pt x="26072" y="11600"/>
                </a:cubicBezTo>
                <a:cubicBezTo>
                  <a:pt x="26033" y="11529"/>
                  <a:pt x="26006" y="11496"/>
                  <a:pt x="25945" y="11496"/>
                </a:cubicBezTo>
                <a:cubicBezTo>
                  <a:pt x="25903" y="11496"/>
                  <a:pt x="25845" y="11512"/>
                  <a:pt x="25754" y="11542"/>
                </a:cubicBezTo>
                <a:cubicBezTo>
                  <a:pt x="25596" y="11595"/>
                  <a:pt x="25445" y="11664"/>
                  <a:pt x="25286" y="11711"/>
                </a:cubicBezTo>
                <a:cubicBezTo>
                  <a:pt x="25145" y="11753"/>
                  <a:pt x="24999" y="11778"/>
                  <a:pt x="24854" y="11811"/>
                </a:cubicBezTo>
                <a:cubicBezTo>
                  <a:pt x="24881" y="11697"/>
                  <a:pt x="24907" y="11586"/>
                  <a:pt x="24937" y="11475"/>
                </a:cubicBezTo>
                <a:cubicBezTo>
                  <a:pt x="24961" y="11381"/>
                  <a:pt x="24920" y="11320"/>
                  <a:pt x="24830" y="11317"/>
                </a:cubicBezTo>
                <a:cubicBezTo>
                  <a:pt x="24795" y="11316"/>
                  <a:pt x="24760" y="11315"/>
                  <a:pt x="24726" y="11315"/>
                </a:cubicBezTo>
                <a:cubicBezTo>
                  <a:pt x="24587" y="11315"/>
                  <a:pt x="24448" y="11323"/>
                  <a:pt x="24309" y="11329"/>
                </a:cubicBezTo>
                <a:cubicBezTo>
                  <a:pt x="24206" y="11332"/>
                  <a:pt x="24101" y="11335"/>
                  <a:pt x="24000" y="11356"/>
                </a:cubicBezTo>
                <a:cubicBezTo>
                  <a:pt x="23738" y="11411"/>
                  <a:pt x="23480" y="11475"/>
                  <a:pt x="23216" y="11537"/>
                </a:cubicBezTo>
                <a:cubicBezTo>
                  <a:pt x="23218" y="11527"/>
                  <a:pt x="23231" y="11504"/>
                  <a:pt x="23227" y="11485"/>
                </a:cubicBezTo>
                <a:cubicBezTo>
                  <a:pt x="23219" y="11448"/>
                  <a:pt x="23213" y="11401"/>
                  <a:pt x="23188" y="11384"/>
                </a:cubicBezTo>
                <a:cubicBezTo>
                  <a:pt x="23160" y="11365"/>
                  <a:pt x="23119" y="11351"/>
                  <a:pt x="23082" y="11351"/>
                </a:cubicBezTo>
                <a:cubicBezTo>
                  <a:pt x="23075" y="11351"/>
                  <a:pt x="23068" y="11352"/>
                  <a:pt x="23062" y="11353"/>
                </a:cubicBezTo>
                <a:cubicBezTo>
                  <a:pt x="23017" y="11360"/>
                  <a:pt x="22975" y="11393"/>
                  <a:pt x="22934" y="11417"/>
                </a:cubicBezTo>
                <a:cubicBezTo>
                  <a:pt x="22735" y="11528"/>
                  <a:pt x="22517" y="11559"/>
                  <a:pt x="22291" y="11579"/>
                </a:cubicBezTo>
                <a:cubicBezTo>
                  <a:pt x="22028" y="11604"/>
                  <a:pt x="21767" y="11660"/>
                  <a:pt x="21503" y="11690"/>
                </a:cubicBezTo>
                <a:cubicBezTo>
                  <a:pt x="21428" y="11697"/>
                  <a:pt x="21357" y="11670"/>
                  <a:pt x="21367" y="11784"/>
                </a:cubicBezTo>
                <a:cubicBezTo>
                  <a:pt x="21322" y="11754"/>
                  <a:pt x="21272" y="11739"/>
                  <a:pt x="21223" y="11739"/>
                </a:cubicBezTo>
                <a:cubicBezTo>
                  <a:pt x="21160" y="11739"/>
                  <a:pt x="21097" y="11763"/>
                  <a:pt x="21045" y="11810"/>
                </a:cubicBezTo>
                <a:cubicBezTo>
                  <a:pt x="21022" y="11830"/>
                  <a:pt x="20980" y="11834"/>
                  <a:pt x="20948" y="11842"/>
                </a:cubicBezTo>
                <a:cubicBezTo>
                  <a:pt x="20843" y="11866"/>
                  <a:pt x="20738" y="11885"/>
                  <a:pt x="20635" y="11913"/>
                </a:cubicBezTo>
                <a:cubicBezTo>
                  <a:pt x="20547" y="11937"/>
                  <a:pt x="20464" y="11972"/>
                  <a:pt x="20384" y="12005"/>
                </a:cubicBezTo>
                <a:cubicBezTo>
                  <a:pt x="20326" y="12018"/>
                  <a:pt x="20256" y="12015"/>
                  <a:pt x="20212" y="12047"/>
                </a:cubicBezTo>
                <a:cubicBezTo>
                  <a:pt x="20206" y="12052"/>
                  <a:pt x="20200" y="12053"/>
                  <a:pt x="20193" y="12053"/>
                </a:cubicBezTo>
                <a:cubicBezTo>
                  <a:pt x="20159" y="12053"/>
                  <a:pt x="20115" y="12009"/>
                  <a:pt x="20090" y="12009"/>
                </a:cubicBezTo>
                <a:cubicBezTo>
                  <a:pt x="20077" y="12009"/>
                  <a:pt x="20069" y="12021"/>
                  <a:pt x="20069" y="12056"/>
                </a:cubicBezTo>
                <a:cubicBezTo>
                  <a:pt x="20017" y="12069"/>
                  <a:pt x="19969" y="12096"/>
                  <a:pt x="19939" y="12096"/>
                </a:cubicBezTo>
                <a:cubicBezTo>
                  <a:pt x="19932" y="12096"/>
                  <a:pt x="19926" y="12094"/>
                  <a:pt x="19922" y="12092"/>
                </a:cubicBezTo>
                <a:cubicBezTo>
                  <a:pt x="19894" y="12074"/>
                  <a:pt x="19868" y="12068"/>
                  <a:pt x="19842" y="12068"/>
                </a:cubicBezTo>
                <a:cubicBezTo>
                  <a:pt x="19785" y="12068"/>
                  <a:pt x="19731" y="12098"/>
                  <a:pt x="19676" y="12098"/>
                </a:cubicBezTo>
                <a:cubicBezTo>
                  <a:pt x="19675" y="12098"/>
                  <a:pt x="19674" y="12098"/>
                  <a:pt x="19674" y="12098"/>
                </a:cubicBezTo>
                <a:cubicBezTo>
                  <a:pt x="19453" y="12094"/>
                  <a:pt x="19231" y="12076"/>
                  <a:pt x="19010" y="12063"/>
                </a:cubicBezTo>
                <a:cubicBezTo>
                  <a:pt x="18969" y="12061"/>
                  <a:pt x="18929" y="12052"/>
                  <a:pt x="18883" y="12022"/>
                </a:cubicBezTo>
                <a:cubicBezTo>
                  <a:pt x="19024" y="11950"/>
                  <a:pt x="19163" y="11878"/>
                  <a:pt x="19303" y="11808"/>
                </a:cubicBezTo>
                <a:cubicBezTo>
                  <a:pt x="19508" y="11703"/>
                  <a:pt x="19714" y="11602"/>
                  <a:pt x="19920" y="11499"/>
                </a:cubicBezTo>
                <a:cubicBezTo>
                  <a:pt x="20066" y="11425"/>
                  <a:pt x="20218" y="11362"/>
                  <a:pt x="20358" y="11279"/>
                </a:cubicBezTo>
                <a:cubicBezTo>
                  <a:pt x="20636" y="11113"/>
                  <a:pt x="20899" y="10925"/>
                  <a:pt x="21180" y="10763"/>
                </a:cubicBezTo>
                <a:cubicBezTo>
                  <a:pt x="21398" y="10637"/>
                  <a:pt x="21633" y="10537"/>
                  <a:pt x="21860" y="10425"/>
                </a:cubicBezTo>
                <a:cubicBezTo>
                  <a:pt x="21923" y="10394"/>
                  <a:pt x="21989" y="10365"/>
                  <a:pt x="22045" y="10326"/>
                </a:cubicBezTo>
                <a:cubicBezTo>
                  <a:pt x="22072" y="10305"/>
                  <a:pt x="22082" y="10260"/>
                  <a:pt x="22088" y="10216"/>
                </a:cubicBezTo>
                <a:cubicBezTo>
                  <a:pt x="22324" y="10103"/>
                  <a:pt x="22523" y="9931"/>
                  <a:pt x="22714" y="9746"/>
                </a:cubicBezTo>
                <a:cubicBezTo>
                  <a:pt x="22786" y="9675"/>
                  <a:pt x="22878" y="9626"/>
                  <a:pt x="22961" y="9568"/>
                </a:cubicBezTo>
                <a:cubicBezTo>
                  <a:pt x="22985" y="9552"/>
                  <a:pt x="23010" y="9542"/>
                  <a:pt x="23033" y="9529"/>
                </a:cubicBezTo>
                <a:cubicBezTo>
                  <a:pt x="23211" y="9417"/>
                  <a:pt x="23216" y="9336"/>
                  <a:pt x="23053" y="9221"/>
                </a:cubicBezTo>
                <a:cubicBezTo>
                  <a:pt x="23033" y="9207"/>
                  <a:pt x="23014" y="9195"/>
                  <a:pt x="23006" y="9190"/>
                </a:cubicBezTo>
                <a:cubicBezTo>
                  <a:pt x="23229" y="9011"/>
                  <a:pt x="23439" y="8822"/>
                  <a:pt x="23671" y="8660"/>
                </a:cubicBezTo>
                <a:cubicBezTo>
                  <a:pt x="23839" y="8543"/>
                  <a:pt x="24032" y="8462"/>
                  <a:pt x="24215" y="8366"/>
                </a:cubicBezTo>
                <a:cubicBezTo>
                  <a:pt x="24253" y="8346"/>
                  <a:pt x="24294" y="8332"/>
                  <a:pt x="24331" y="8309"/>
                </a:cubicBezTo>
                <a:cubicBezTo>
                  <a:pt x="24500" y="8203"/>
                  <a:pt x="24510" y="8161"/>
                  <a:pt x="24396" y="8004"/>
                </a:cubicBezTo>
                <a:cubicBezTo>
                  <a:pt x="24652" y="7865"/>
                  <a:pt x="24807" y="7632"/>
                  <a:pt x="24961" y="7401"/>
                </a:cubicBezTo>
                <a:cubicBezTo>
                  <a:pt x="25070" y="7235"/>
                  <a:pt x="25038" y="7127"/>
                  <a:pt x="24876" y="7018"/>
                </a:cubicBezTo>
                <a:cubicBezTo>
                  <a:pt x="24786" y="6957"/>
                  <a:pt x="24698" y="6892"/>
                  <a:pt x="24603" y="6838"/>
                </a:cubicBezTo>
                <a:cubicBezTo>
                  <a:pt x="24528" y="6795"/>
                  <a:pt x="24444" y="6767"/>
                  <a:pt x="24364" y="6732"/>
                </a:cubicBezTo>
                <a:cubicBezTo>
                  <a:pt x="24638" y="6561"/>
                  <a:pt x="24797" y="6270"/>
                  <a:pt x="25012" y="6031"/>
                </a:cubicBezTo>
                <a:cubicBezTo>
                  <a:pt x="25168" y="5858"/>
                  <a:pt x="25339" y="5698"/>
                  <a:pt x="25505" y="5533"/>
                </a:cubicBezTo>
                <a:cubicBezTo>
                  <a:pt x="25723" y="5317"/>
                  <a:pt x="25722" y="5282"/>
                  <a:pt x="25471" y="5106"/>
                </a:cubicBezTo>
                <a:cubicBezTo>
                  <a:pt x="25616" y="4941"/>
                  <a:pt x="25758" y="4773"/>
                  <a:pt x="25906" y="4612"/>
                </a:cubicBezTo>
                <a:cubicBezTo>
                  <a:pt x="26026" y="4480"/>
                  <a:pt x="26028" y="4462"/>
                  <a:pt x="25929" y="4366"/>
                </a:cubicBezTo>
                <a:cubicBezTo>
                  <a:pt x="26074" y="4150"/>
                  <a:pt x="26227" y="3944"/>
                  <a:pt x="26356" y="3724"/>
                </a:cubicBezTo>
                <a:cubicBezTo>
                  <a:pt x="26428" y="3602"/>
                  <a:pt x="26388" y="3551"/>
                  <a:pt x="26247" y="3485"/>
                </a:cubicBezTo>
                <a:cubicBezTo>
                  <a:pt x="26125" y="3429"/>
                  <a:pt x="26009" y="3364"/>
                  <a:pt x="25882" y="3300"/>
                </a:cubicBezTo>
                <a:cubicBezTo>
                  <a:pt x="26072" y="3060"/>
                  <a:pt x="26272" y="2811"/>
                  <a:pt x="26475" y="2555"/>
                </a:cubicBezTo>
                <a:cubicBezTo>
                  <a:pt x="26447" y="2535"/>
                  <a:pt x="26419" y="2517"/>
                  <a:pt x="26406" y="2507"/>
                </a:cubicBezTo>
                <a:cubicBezTo>
                  <a:pt x="26524" y="2230"/>
                  <a:pt x="26783" y="2028"/>
                  <a:pt x="26812" y="1704"/>
                </a:cubicBezTo>
                <a:cubicBezTo>
                  <a:pt x="26820" y="1598"/>
                  <a:pt x="26820" y="1598"/>
                  <a:pt x="26727" y="1573"/>
                </a:cubicBezTo>
                <a:cubicBezTo>
                  <a:pt x="26910" y="1289"/>
                  <a:pt x="27092" y="1001"/>
                  <a:pt x="27280" y="717"/>
                </a:cubicBezTo>
                <a:cubicBezTo>
                  <a:pt x="27386" y="555"/>
                  <a:pt x="27509" y="400"/>
                  <a:pt x="27612" y="236"/>
                </a:cubicBezTo>
                <a:cubicBezTo>
                  <a:pt x="27652" y="172"/>
                  <a:pt x="27658" y="89"/>
                  <a:pt x="27681" y="13"/>
                </a:cubicBezTo>
                <a:cubicBezTo>
                  <a:pt x="27634" y="12"/>
                  <a:pt x="27583" y="1"/>
                  <a:pt x="27537" y="1"/>
                </a:cubicBezTo>
                <a:close/>
              </a:path>
            </a:pathLst>
          </a:custGeom>
          <a:solidFill>
            <a:srgbClr val="80B31A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" name="Google Shape;202;p40"/>
          <p:cNvSpPr/>
          <p:nvPr/>
        </p:nvSpPr>
        <p:spPr>
          <a:xfrm rot="-9647156">
            <a:off x="271953" y="251801"/>
            <a:ext cx="476352" cy="478652"/>
          </a:xfrm>
          <a:custGeom>
            <a:avLst/>
            <a:gdLst/>
            <a:ahLst/>
            <a:cxnLst/>
            <a:rect l="l" t="t" r="r" b="b"/>
            <a:pathLst>
              <a:path w="19054" h="19146" extrusionOk="0">
                <a:moveTo>
                  <a:pt x="11701" y="1"/>
                </a:moveTo>
                <a:cubicBezTo>
                  <a:pt x="11687" y="1"/>
                  <a:pt x="11669" y="5"/>
                  <a:pt x="11665" y="12"/>
                </a:cubicBezTo>
                <a:cubicBezTo>
                  <a:pt x="11630" y="76"/>
                  <a:pt x="11581" y="139"/>
                  <a:pt x="11568" y="207"/>
                </a:cubicBezTo>
                <a:cubicBezTo>
                  <a:pt x="11531" y="417"/>
                  <a:pt x="11512" y="630"/>
                  <a:pt x="11476" y="840"/>
                </a:cubicBezTo>
                <a:cubicBezTo>
                  <a:pt x="11392" y="1331"/>
                  <a:pt x="11306" y="1822"/>
                  <a:pt x="11212" y="2312"/>
                </a:cubicBezTo>
                <a:cubicBezTo>
                  <a:pt x="11144" y="2669"/>
                  <a:pt x="11063" y="3022"/>
                  <a:pt x="10987" y="3376"/>
                </a:cubicBezTo>
                <a:cubicBezTo>
                  <a:pt x="10980" y="3405"/>
                  <a:pt x="10969" y="3430"/>
                  <a:pt x="10946" y="3454"/>
                </a:cubicBezTo>
                <a:cubicBezTo>
                  <a:pt x="10955" y="3386"/>
                  <a:pt x="10972" y="3318"/>
                  <a:pt x="10970" y="3250"/>
                </a:cubicBezTo>
                <a:cubicBezTo>
                  <a:pt x="10965" y="3133"/>
                  <a:pt x="10946" y="3016"/>
                  <a:pt x="10931" y="2900"/>
                </a:cubicBezTo>
                <a:cubicBezTo>
                  <a:pt x="10929" y="2887"/>
                  <a:pt x="10908" y="2877"/>
                  <a:pt x="10902" y="2871"/>
                </a:cubicBezTo>
                <a:cubicBezTo>
                  <a:pt x="10895" y="2842"/>
                  <a:pt x="10892" y="2816"/>
                  <a:pt x="10884" y="2792"/>
                </a:cubicBezTo>
                <a:cubicBezTo>
                  <a:pt x="10869" y="2744"/>
                  <a:pt x="10863" y="2724"/>
                  <a:pt x="10848" y="2724"/>
                </a:cubicBezTo>
                <a:cubicBezTo>
                  <a:pt x="10836" y="2724"/>
                  <a:pt x="10818" y="2736"/>
                  <a:pt x="10786" y="2756"/>
                </a:cubicBezTo>
                <a:cubicBezTo>
                  <a:pt x="10724" y="2795"/>
                  <a:pt x="10660" y="2829"/>
                  <a:pt x="10601" y="2864"/>
                </a:cubicBezTo>
                <a:cubicBezTo>
                  <a:pt x="10636" y="2733"/>
                  <a:pt x="10553" y="2623"/>
                  <a:pt x="10501" y="2504"/>
                </a:cubicBezTo>
                <a:cubicBezTo>
                  <a:pt x="10463" y="2419"/>
                  <a:pt x="10419" y="2337"/>
                  <a:pt x="10373" y="2254"/>
                </a:cubicBezTo>
                <a:cubicBezTo>
                  <a:pt x="10341" y="2194"/>
                  <a:pt x="10316" y="2165"/>
                  <a:pt x="10284" y="2165"/>
                </a:cubicBezTo>
                <a:cubicBezTo>
                  <a:pt x="10256" y="2165"/>
                  <a:pt x="10222" y="2188"/>
                  <a:pt x="10175" y="2234"/>
                </a:cubicBezTo>
                <a:cubicBezTo>
                  <a:pt x="10110" y="2142"/>
                  <a:pt x="10049" y="2048"/>
                  <a:pt x="9977" y="1961"/>
                </a:cubicBezTo>
                <a:cubicBezTo>
                  <a:pt x="9909" y="1880"/>
                  <a:pt x="9829" y="1810"/>
                  <a:pt x="9756" y="1734"/>
                </a:cubicBezTo>
                <a:cubicBezTo>
                  <a:pt x="9743" y="1720"/>
                  <a:pt x="9731" y="1714"/>
                  <a:pt x="9720" y="1714"/>
                </a:cubicBezTo>
                <a:cubicBezTo>
                  <a:pt x="9704" y="1714"/>
                  <a:pt x="9691" y="1726"/>
                  <a:pt x="9680" y="1745"/>
                </a:cubicBezTo>
                <a:cubicBezTo>
                  <a:pt x="9649" y="1803"/>
                  <a:pt x="9618" y="1861"/>
                  <a:pt x="9597" y="1923"/>
                </a:cubicBezTo>
                <a:cubicBezTo>
                  <a:pt x="9560" y="2028"/>
                  <a:pt x="9535" y="2140"/>
                  <a:pt x="9490" y="2243"/>
                </a:cubicBezTo>
                <a:cubicBezTo>
                  <a:pt x="9459" y="2312"/>
                  <a:pt x="9397" y="2368"/>
                  <a:pt x="9386" y="2450"/>
                </a:cubicBezTo>
                <a:cubicBezTo>
                  <a:pt x="9377" y="2510"/>
                  <a:pt x="9365" y="2567"/>
                  <a:pt x="9354" y="2629"/>
                </a:cubicBezTo>
                <a:cubicBezTo>
                  <a:pt x="9156" y="2482"/>
                  <a:pt x="8949" y="2347"/>
                  <a:pt x="8799" y="2120"/>
                </a:cubicBezTo>
                <a:cubicBezTo>
                  <a:pt x="8789" y="2168"/>
                  <a:pt x="8785" y="2196"/>
                  <a:pt x="8778" y="2234"/>
                </a:cubicBezTo>
                <a:cubicBezTo>
                  <a:pt x="8763" y="2211"/>
                  <a:pt x="8749" y="2198"/>
                  <a:pt x="8747" y="2183"/>
                </a:cubicBezTo>
                <a:cubicBezTo>
                  <a:pt x="8740" y="2154"/>
                  <a:pt x="8738" y="2132"/>
                  <a:pt x="8702" y="2132"/>
                </a:cubicBezTo>
                <a:cubicBezTo>
                  <a:pt x="8700" y="2132"/>
                  <a:pt x="8698" y="2132"/>
                  <a:pt x="8695" y="2132"/>
                </a:cubicBezTo>
                <a:cubicBezTo>
                  <a:pt x="8695" y="2132"/>
                  <a:pt x="8694" y="2132"/>
                  <a:pt x="8694" y="2132"/>
                </a:cubicBezTo>
                <a:cubicBezTo>
                  <a:pt x="8682" y="2132"/>
                  <a:pt x="8665" y="2110"/>
                  <a:pt x="8657" y="2095"/>
                </a:cubicBezTo>
                <a:cubicBezTo>
                  <a:pt x="8609" y="2003"/>
                  <a:pt x="8527" y="1947"/>
                  <a:pt x="8439" y="1903"/>
                </a:cubicBezTo>
                <a:cubicBezTo>
                  <a:pt x="8376" y="1873"/>
                  <a:pt x="8320" y="1830"/>
                  <a:pt x="8256" y="1798"/>
                </a:cubicBezTo>
                <a:cubicBezTo>
                  <a:pt x="8236" y="1787"/>
                  <a:pt x="8221" y="1782"/>
                  <a:pt x="8209" y="1782"/>
                </a:cubicBezTo>
                <a:cubicBezTo>
                  <a:pt x="8188" y="1782"/>
                  <a:pt x="8177" y="1799"/>
                  <a:pt x="8166" y="1838"/>
                </a:cubicBezTo>
                <a:cubicBezTo>
                  <a:pt x="8160" y="1857"/>
                  <a:pt x="8152" y="1877"/>
                  <a:pt x="8141" y="1911"/>
                </a:cubicBezTo>
                <a:cubicBezTo>
                  <a:pt x="8090" y="1878"/>
                  <a:pt x="8044" y="1852"/>
                  <a:pt x="8004" y="1818"/>
                </a:cubicBezTo>
                <a:cubicBezTo>
                  <a:pt x="7926" y="1753"/>
                  <a:pt x="7853" y="1682"/>
                  <a:pt x="7774" y="1616"/>
                </a:cubicBezTo>
                <a:cubicBezTo>
                  <a:pt x="7756" y="1601"/>
                  <a:pt x="7737" y="1591"/>
                  <a:pt x="7719" y="1591"/>
                </a:cubicBezTo>
                <a:cubicBezTo>
                  <a:pt x="7700" y="1591"/>
                  <a:pt x="7682" y="1602"/>
                  <a:pt x="7666" y="1632"/>
                </a:cubicBezTo>
                <a:cubicBezTo>
                  <a:pt x="7655" y="1655"/>
                  <a:pt x="7640" y="1665"/>
                  <a:pt x="7621" y="1665"/>
                </a:cubicBezTo>
                <a:cubicBezTo>
                  <a:pt x="7608" y="1665"/>
                  <a:pt x="7593" y="1659"/>
                  <a:pt x="7576" y="1648"/>
                </a:cubicBezTo>
                <a:cubicBezTo>
                  <a:pt x="7495" y="1594"/>
                  <a:pt x="7410" y="1548"/>
                  <a:pt x="7308" y="1537"/>
                </a:cubicBezTo>
                <a:cubicBezTo>
                  <a:pt x="7295" y="1536"/>
                  <a:pt x="7283" y="1535"/>
                  <a:pt x="7272" y="1535"/>
                </a:cubicBezTo>
                <a:cubicBezTo>
                  <a:pt x="7226" y="1535"/>
                  <a:pt x="7203" y="1552"/>
                  <a:pt x="7191" y="1610"/>
                </a:cubicBezTo>
                <a:cubicBezTo>
                  <a:pt x="7165" y="1740"/>
                  <a:pt x="7148" y="1870"/>
                  <a:pt x="7132" y="2001"/>
                </a:cubicBezTo>
                <a:cubicBezTo>
                  <a:pt x="7128" y="2038"/>
                  <a:pt x="7125" y="2060"/>
                  <a:pt x="7100" y="2060"/>
                </a:cubicBezTo>
                <a:cubicBezTo>
                  <a:pt x="7090" y="2060"/>
                  <a:pt x="7078" y="2057"/>
                  <a:pt x="7060" y="2050"/>
                </a:cubicBezTo>
                <a:cubicBezTo>
                  <a:pt x="7004" y="2027"/>
                  <a:pt x="6939" y="2017"/>
                  <a:pt x="6877" y="2007"/>
                </a:cubicBezTo>
                <a:cubicBezTo>
                  <a:pt x="6772" y="1991"/>
                  <a:pt x="6694" y="1924"/>
                  <a:pt x="6607" y="1873"/>
                </a:cubicBezTo>
                <a:cubicBezTo>
                  <a:pt x="6537" y="1831"/>
                  <a:pt x="6465" y="1792"/>
                  <a:pt x="6391" y="1767"/>
                </a:cubicBezTo>
                <a:cubicBezTo>
                  <a:pt x="6371" y="1760"/>
                  <a:pt x="6354" y="1757"/>
                  <a:pt x="6340" y="1757"/>
                </a:cubicBezTo>
                <a:cubicBezTo>
                  <a:pt x="6290" y="1757"/>
                  <a:pt x="6267" y="1794"/>
                  <a:pt x="6268" y="1864"/>
                </a:cubicBezTo>
                <a:cubicBezTo>
                  <a:pt x="6269" y="1890"/>
                  <a:pt x="6269" y="1916"/>
                  <a:pt x="6269" y="1956"/>
                </a:cubicBezTo>
                <a:cubicBezTo>
                  <a:pt x="6200" y="1925"/>
                  <a:pt x="6139" y="1900"/>
                  <a:pt x="6079" y="1872"/>
                </a:cubicBezTo>
                <a:cubicBezTo>
                  <a:pt x="6025" y="1846"/>
                  <a:pt x="5975" y="1812"/>
                  <a:pt x="5922" y="1785"/>
                </a:cubicBezTo>
                <a:cubicBezTo>
                  <a:pt x="5886" y="1766"/>
                  <a:pt x="5860" y="1756"/>
                  <a:pt x="5837" y="1756"/>
                </a:cubicBezTo>
                <a:cubicBezTo>
                  <a:pt x="5801" y="1756"/>
                  <a:pt x="5774" y="1782"/>
                  <a:pt x="5733" y="1841"/>
                </a:cubicBezTo>
                <a:cubicBezTo>
                  <a:pt x="5619" y="1810"/>
                  <a:pt x="5499" y="1777"/>
                  <a:pt x="5379" y="1743"/>
                </a:cubicBezTo>
                <a:cubicBezTo>
                  <a:pt x="5375" y="1742"/>
                  <a:pt x="5371" y="1741"/>
                  <a:pt x="5367" y="1741"/>
                </a:cubicBezTo>
                <a:cubicBezTo>
                  <a:pt x="5324" y="1741"/>
                  <a:pt x="5263" y="1799"/>
                  <a:pt x="5270" y="1842"/>
                </a:cubicBezTo>
                <a:cubicBezTo>
                  <a:pt x="5277" y="1888"/>
                  <a:pt x="5287" y="1934"/>
                  <a:pt x="5293" y="1981"/>
                </a:cubicBezTo>
                <a:cubicBezTo>
                  <a:pt x="5295" y="1988"/>
                  <a:pt x="5291" y="1996"/>
                  <a:pt x="5287" y="2011"/>
                </a:cubicBezTo>
                <a:cubicBezTo>
                  <a:pt x="5265" y="2007"/>
                  <a:pt x="5243" y="2007"/>
                  <a:pt x="5224" y="2002"/>
                </a:cubicBezTo>
                <a:cubicBezTo>
                  <a:pt x="5116" y="1971"/>
                  <a:pt x="5008" y="1940"/>
                  <a:pt x="4900" y="1908"/>
                </a:cubicBezTo>
                <a:cubicBezTo>
                  <a:pt x="4883" y="1902"/>
                  <a:pt x="4866" y="1898"/>
                  <a:pt x="4849" y="1895"/>
                </a:cubicBezTo>
                <a:cubicBezTo>
                  <a:pt x="4835" y="1893"/>
                  <a:pt x="4823" y="1892"/>
                  <a:pt x="4813" y="1892"/>
                </a:cubicBezTo>
                <a:cubicBezTo>
                  <a:pt x="4767" y="1892"/>
                  <a:pt x="4752" y="1916"/>
                  <a:pt x="4729" y="1996"/>
                </a:cubicBezTo>
                <a:cubicBezTo>
                  <a:pt x="4667" y="1985"/>
                  <a:pt x="4605" y="1974"/>
                  <a:pt x="4544" y="1961"/>
                </a:cubicBezTo>
                <a:cubicBezTo>
                  <a:pt x="4479" y="1947"/>
                  <a:pt x="4415" y="1928"/>
                  <a:pt x="4350" y="1916"/>
                </a:cubicBezTo>
                <a:cubicBezTo>
                  <a:pt x="4333" y="1913"/>
                  <a:pt x="4318" y="1911"/>
                  <a:pt x="4304" y="1911"/>
                </a:cubicBezTo>
                <a:cubicBezTo>
                  <a:pt x="4235" y="1911"/>
                  <a:pt x="4205" y="1952"/>
                  <a:pt x="4200" y="2044"/>
                </a:cubicBezTo>
                <a:cubicBezTo>
                  <a:pt x="4178" y="2043"/>
                  <a:pt x="4156" y="2044"/>
                  <a:pt x="4134" y="2041"/>
                </a:cubicBezTo>
                <a:cubicBezTo>
                  <a:pt x="4045" y="2028"/>
                  <a:pt x="3954" y="2014"/>
                  <a:pt x="3865" y="1998"/>
                </a:cubicBezTo>
                <a:cubicBezTo>
                  <a:pt x="3810" y="1990"/>
                  <a:pt x="3757" y="1980"/>
                  <a:pt x="3702" y="1967"/>
                </a:cubicBezTo>
                <a:cubicBezTo>
                  <a:pt x="3676" y="1961"/>
                  <a:pt x="3650" y="1951"/>
                  <a:pt x="3624" y="1951"/>
                </a:cubicBezTo>
                <a:cubicBezTo>
                  <a:pt x="3604" y="1951"/>
                  <a:pt x="3584" y="1957"/>
                  <a:pt x="3564" y="1976"/>
                </a:cubicBezTo>
                <a:cubicBezTo>
                  <a:pt x="3561" y="1979"/>
                  <a:pt x="3556" y="1980"/>
                  <a:pt x="3549" y="1980"/>
                </a:cubicBezTo>
                <a:cubicBezTo>
                  <a:pt x="3537" y="1980"/>
                  <a:pt x="3521" y="1975"/>
                  <a:pt x="3510" y="1972"/>
                </a:cubicBezTo>
                <a:cubicBezTo>
                  <a:pt x="3418" y="1954"/>
                  <a:pt x="3327" y="1946"/>
                  <a:pt x="3236" y="1946"/>
                </a:cubicBezTo>
                <a:cubicBezTo>
                  <a:pt x="3109" y="1946"/>
                  <a:pt x="2983" y="1962"/>
                  <a:pt x="2857" y="1990"/>
                </a:cubicBezTo>
                <a:cubicBezTo>
                  <a:pt x="2843" y="1992"/>
                  <a:pt x="2828" y="1997"/>
                  <a:pt x="2815" y="2003"/>
                </a:cubicBezTo>
                <a:cubicBezTo>
                  <a:pt x="2750" y="2037"/>
                  <a:pt x="2745" y="2067"/>
                  <a:pt x="2805" y="2108"/>
                </a:cubicBezTo>
                <a:cubicBezTo>
                  <a:pt x="2865" y="2150"/>
                  <a:pt x="2930" y="2185"/>
                  <a:pt x="2995" y="2222"/>
                </a:cubicBezTo>
                <a:cubicBezTo>
                  <a:pt x="3089" y="2276"/>
                  <a:pt x="3184" y="2329"/>
                  <a:pt x="3278" y="2383"/>
                </a:cubicBezTo>
                <a:cubicBezTo>
                  <a:pt x="3289" y="2389"/>
                  <a:pt x="3305" y="2403"/>
                  <a:pt x="3304" y="2409"/>
                </a:cubicBezTo>
                <a:cubicBezTo>
                  <a:pt x="3286" y="2476"/>
                  <a:pt x="3341" y="2492"/>
                  <a:pt x="3381" y="2517"/>
                </a:cubicBezTo>
                <a:cubicBezTo>
                  <a:pt x="3520" y="2600"/>
                  <a:pt x="3660" y="2684"/>
                  <a:pt x="3794" y="2764"/>
                </a:cubicBezTo>
                <a:cubicBezTo>
                  <a:pt x="3794" y="2779"/>
                  <a:pt x="3795" y="2782"/>
                  <a:pt x="3794" y="2783"/>
                </a:cubicBezTo>
                <a:cubicBezTo>
                  <a:pt x="3726" y="2883"/>
                  <a:pt x="3728" y="2911"/>
                  <a:pt x="3820" y="2999"/>
                </a:cubicBezTo>
                <a:cubicBezTo>
                  <a:pt x="3898" y="3072"/>
                  <a:pt x="3976" y="3143"/>
                  <a:pt x="4052" y="3217"/>
                </a:cubicBezTo>
                <a:cubicBezTo>
                  <a:pt x="4066" y="3232"/>
                  <a:pt x="4068" y="3261"/>
                  <a:pt x="4078" y="3282"/>
                </a:cubicBezTo>
                <a:cubicBezTo>
                  <a:pt x="4088" y="3305"/>
                  <a:pt x="4096" y="3334"/>
                  <a:pt x="4114" y="3350"/>
                </a:cubicBezTo>
                <a:cubicBezTo>
                  <a:pt x="4184" y="3415"/>
                  <a:pt x="4258" y="3475"/>
                  <a:pt x="4335" y="3541"/>
                </a:cubicBezTo>
                <a:cubicBezTo>
                  <a:pt x="4287" y="3591"/>
                  <a:pt x="4237" y="3642"/>
                  <a:pt x="4187" y="3693"/>
                </a:cubicBezTo>
                <a:cubicBezTo>
                  <a:pt x="4156" y="3724"/>
                  <a:pt x="4127" y="3752"/>
                  <a:pt x="4094" y="3781"/>
                </a:cubicBezTo>
                <a:cubicBezTo>
                  <a:pt x="4052" y="3818"/>
                  <a:pt x="4057" y="3854"/>
                  <a:pt x="4097" y="3888"/>
                </a:cubicBezTo>
                <a:cubicBezTo>
                  <a:pt x="4132" y="3916"/>
                  <a:pt x="4168" y="3942"/>
                  <a:pt x="4205" y="3966"/>
                </a:cubicBezTo>
                <a:cubicBezTo>
                  <a:pt x="4338" y="4055"/>
                  <a:pt x="4472" y="4142"/>
                  <a:pt x="4603" y="4230"/>
                </a:cubicBezTo>
                <a:cubicBezTo>
                  <a:pt x="4612" y="4235"/>
                  <a:pt x="4619" y="4244"/>
                  <a:pt x="4626" y="4250"/>
                </a:cubicBezTo>
                <a:cubicBezTo>
                  <a:pt x="4587" y="4327"/>
                  <a:pt x="4596" y="4358"/>
                  <a:pt x="4675" y="4393"/>
                </a:cubicBezTo>
                <a:cubicBezTo>
                  <a:pt x="4747" y="4424"/>
                  <a:pt x="4824" y="4446"/>
                  <a:pt x="4900" y="4467"/>
                </a:cubicBezTo>
                <a:cubicBezTo>
                  <a:pt x="5076" y="4521"/>
                  <a:pt x="5216" y="4640"/>
                  <a:pt x="5375" y="4724"/>
                </a:cubicBezTo>
                <a:cubicBezTo>
                  <a:pt x="5442" y="4760"/>
                  <a:pt x="5513" y="4785"/>
                  <a:pt x="5584" y="4816"/>
                </a:cubicBezTo>
                <a:cubicBezTo>
                  <a:pt x="5583" y="4819"/>
                  <a:pt x="5584" y="4826"/>
                  <a:pt x="5581" y="4827"/>
                </a:cubicBezTo>
                <a:cubicBezTo>
                  <a:pt x="5435" y="4899"/>
                  <a:pt x="5291" y="4977"/>
                  <a:pt x="5138" y="5037"/>
                </a:cubicBezTo>
                <a:cubicBezTo>
                  <a:pt x="4910" y="5129"/>
                  <a:pt x="4668" y="5162"/>
                  <a:pt x="4422" y="5177"/>
                </a:cubicBezTo>
                <a:cubicBezTo>
                  <a:pt x="4398" y="5179"/>
                  <a:pt x="4372" y="5187"/>
                  <a:pt x="4349" y="5196"/>
                </a:cubicBezTo>
                <a:cubicBezTo>
                  <a:pt x="4242" y="5236"/>
                  <a:pt x="4240" y="5244"/>
                  <a:pt x="4288" y="5346"/>
                </a:cubicBezTo>
                <a:cubicBezTo>
                  <a:pt x="4290" y="5352"/>
                  <a:pt x="4290" y="5360"/>
                  <a:pt x="4293" y="5376"/>
                </a:cubicBezTo>
                <a:cubicBezTo>
                  <a:pt x="4227" y="5388"/>
                  <a:pt x="4160" y="5401"/>
                  <a:pt x="4094" y="5412"/>
                </a:cubicBezTo>
                <a:cubicBezTo>
                  <a:pt x="4061" y="5418"/>
                  <a:pt x="4027" y="5422"/>
                  <a:pt x="3994" y="5429"/>
                </a:cubicBezTo>
                <a:cubicBezTo>
                  <a:pt x="3944" y="5442"/>
                  <a:pt x="3906" y="5464"/>
                  <a:pt x="3928" y="5530"/>
                </a:cubicBezTo>
                <a:cubicBezTo>
                  <a:pt x="3845" y="5553"/>
                  <a:pt x="3763" y="5570"/>
                  <a:pt x="3687" y="5599"/>
                </a:cubicBezTo>
                <a:cubicBezTo>
                  <a:pt x="3607" y="5632"/>
                  <a:pt x="3531" y="5674"/>
                  <a:pt x="3455" y="5718"/>
                </a:cubicBezTo>
                <a:cubicBezTo>
                  <a:pt x="3409" y="5745"/>
                  <a:pt x="3404" y="5782"/>
                  <a:pt x="3448" y="5820"/>
                </a:cubicBezTo>
                <a:cubicBezTo>
                  <a:pt x="3510" y="5875"/>
                  <a:pt x="3568" y="5932"/>
                  <a:pt x="3639" y="5997"/>
                </a:cubicBezTo>
                <a:cubicBezTo>
                  <a:pt x="3569" y="6041"/>
                  <a:pt x="3505" y="6069"/>
                  <a:pt x="3433" y="6070"/>
                </a:cubicBezTo>
                <a:cubicBezTo>
                  <a:pt x="3427" y="6071"/>
                  <a:pt x="3422" y="6071"/>
                  <a:pt x="3416" y="6071"/>
                </a:cubicBezTo>
                <a:cubicBezTo>
                  <a:pt x="3339" y="6071"/>
                  <a:pt x="3260" y="6064"/>
                  <a:pt x="3184" y="6061"/>
                </a:cubicBezTo>
                <a:cubicBezTo>
                  <a:pt x="3165" y="6061"/>
                  <a:pt x="3145" y="6061"/>
                  <a:pt x="3126" y="6062"/>
                </a:cubicBezTo>
                <a:cubicBezTo>
                  <a:pt x="3047" y="6069"/>
                  <a:pt x="3029" y="6093"/>
                  <a:pt x="3054" y="6168"/>
                </a:cubicBezTo>
                <a:cubicBezTo>
                  <a:pt x="3055" y="6173"/>
                  <a:pt x="3053" y="6180"/>
                  <a:pt x="3052" y="6190"/>
                </a:cubicBezTo>
                <a:cubicBezTo>
                  <a:pt x="3026" y="6190"/>
                  <a:pt x="3000" y="6189"/>
                  <a:pt x="2975" y="6189"/>
                </a:cubicBezTo>
                <a:cubicBezTo>
                  <a:pt x="2943" y="6189"/>
                  <a:pt x="2911" y="6190"/>
                  <a:pt x="2880" y="6193"/>
                </a:cubicBezTo>
                <a:cubicBezTo>
                  <a:pt x="2726" y="6206"/>
                  <a:pt x="2586" y="6255"/>
                  <a:pt x="2473" y="6366"/>
                </a:cubicBezTo>
                <a:cubicBezTo>
                  <a:pt x="2430" y="6407"/>
                  <a:pt x="2420" y="6443"/>
                  <a:pt x="2466" y="6489"/>
                </a:cubicBezTo>
                <a:cubicBezTo>
                  <a:pt x="2497" y="6520"/>
                  <a:pt x="2522" y="6559"/>
                  <a:pt x="2554" y="6600"/>
                </a:cubicBezTo>
                <a:cubicBezTo>
                  <a:pt x="2509" y="6612"/>
                  <a:pt x="2471" y="6620"/>
                  <a:pt x="2432" y="6632"/>
                </a:cubicBezTo>
                <a:cubicBezTo>
                  <a:pt x="2330" y="6667"/>
                  <a:pt x="2226" y="6698"/>
                  <a:pt x="2128" y="6743"/>
                </a:cubicBezTo>
                <a:cubicBezTo>
                  <a:pt x="1995" y="6805"/>
                  <a:pt x="1994" y="6828"/>
                  <a:pt x="2098" y="6936"/>
                </a:cubicBezTo>
                <a:cubicBezTo>
                  <a:pt x="2065" y="6952"/>
                  <a:pt x="2033" y="6970"/>
                  <a:pt x="2002" y="6985"/>
                </a:cubicBezTo>
                <a:cubicBezTo>
                  <a:pt x="1958" y="7007"/>
                  <a:pt x="1913" y="7026"/>
                  <a:pt x="1872" y="7052"/>
                </a:cubicBezTo>
                <a:cubicBezTo>
                  <a:pt x="1823" y="7083"/>
                  <a:pt x="1787" y="7121"/>
                  <a:pt x="1833" y="7182"/>
                </a:cubicBezTo>
                <a:cubicBezTo>
                  <a:pt x="1791" y="7220"/>
                  <a:pt x="1750" y="7254"/>
                  <a:pt x="1715" y="7294"/>
                </a:cubicBezTo>
                <a:cubicBezTo>
                  <a:pt x="1668" y="7347"/>
                  <a:pt x="1675" y="7373"/>
                  <a:pt x="1737" y="7407"/>
                </a:cubicBezTo>
                <a:cubicBezTo>
                  <a:pt x="1815" y="7449"/>
                  <a:pt x="1892" y="7492"/>
                  <a:pt x="1969" y="7538"/>
                </a:cubicBezTo>
                <a:cubicBezTo>
                  <a:pt x="1980" y="7543"/>
                  <a:pt x="1992" y="7554"/>
                  <a:pt x="1993" y="7564"/>
                </a:cubicBezTo>
                <a:cubicBezTo>
                  <a:pt x="2011" y="7716"/>
                  <a:pt x="2121" y="7813"/>
                  <a:pt x="2204" y="7924"/>
                </a:cubicBezTo>
                <a:cubicBezTo>
                  <a:pt x="2250" y="7985"/>
                  <a:pt x="2314" y="8033"/>
                  <a:pt x="2364" y="8081"/>
                </a:cubicBezTo>
                <a:cubicBezTo>
                  <a:pt x="2241" y="8177"/>
                  <a:pt x="2118" y="8272"/>
                  <a:pt x="1995" y="8371"/>
                </a:cubicBezTo>
                <a:cubicBezTo>
                  <a:pt x="1962" y="8400"/>
                  <a:pt x="1938" y="8438"/>
                  <a:pt x="1903" y="8464"/>
                </a:cubicBezTo>
                <a:cubicBezTo>
                  <a:pt x="1853" y="8501"/>
                  <a:pt x="1793" y="8525"/>
                  <a:pt x="1742" y="8565"/>
                </a:cubicBezTo>
                <a:cubicBezTo>
                  <a:pt x="1680" y="8612"/>
                  <a:pt x="1618" y="8660"/>
                  <a:pt x="1567" y="8720"/>
                </a:cubicBezTo>
                <a:cubicBezTo>
                  <a:pt x="1515" y="8781"/>
                  <a:pt x="1527" y="8813"/>
                  <a:pt x="1593" y="8860"/>
                </a:cubicBezTo>
                <a:cubicBezTo>
                  <a:pt x="1619" y="8878"/>
                  <a:pt x="1643" y="8897"/>
                  <a:pt x="1671" y="8919"/>
                </a:cubicBezTo>
                <a:cubicBezTo>
                  <a:pt x="1603" y="8987"/>
                  <a:pt x="1537" y="9050"/>
                  <a:pt x="1475" y="9116"/>
                </a:cubicBezTo>
                <a:cubicBezTo>
                  <a:pt x="1376" y="9219"/>
                  <a:pt x="1278" y="9323"/>
                  <a:pt x="1180" y="9426"/>
                </a:cubicBezTo>
                <a:cubicBezTo>
                  <a:pt x="1133" y="9475"/>
                  <a:pt x="1136" y="9486"/>
                  <a:pt x="1213" y="9566"/>
                </a:cubicBezTo>
                <a:cubicBezTo>
                  <a:pt x="1186" y="9611"/>
                  <a:pt x="1154" y="9655"/>
                  <a:pt x="1130" y="9703"/>
                </a:cubicBezTo>
                <a:cubicBezTo>
                  <a:pt x="1098" y="9771"/>
                  <a:pt x="1068" y="9842"/>
                  <a:pt x="1047" y="9914"/>
                </a:cubicBezTo>
                <a:cubicBezTo>
                  <a:pt x="1028" y="9975"/>
                  <a:pt x="1061" y="10008"/>
                  <a:pt x="1120" y="10034"/>
                </a:cubicBezTo>
                <a:cubicBezTo>
                  <a:pt x="1206" y="10073"/>
                  <a:pt x="1287" y="10124"/>
                  <a:pt x="1368" y="10173"/>
                </a:cubicBezTo>
                <a:cubicBezTo>
                  <a:pt x="1408" y="10196"/>
                  <a:pt x="1397" y="10219"/>
                  <a:pt x="1367" y="10253"/>
                </a:cubicBezTo>
                <a:cubicBezTo>
                  <a:pt x="1272" y="10356"/>
                  <a:pt x="1181" y="10464"/>
                  <a:pt x="1092" y="10571"/>
                </a:cubicBezTo>
                <a:cubicBezTo>
                  <a:pt x="1049" y="10620"/>
                  <a:pt x="1010" y="10674"/>
                  <a:pt x="969" y="10726"/>
                </a:cubicBezTo>
                <a:cubicBezTo>
                  <a:pt x="943" y="10761"/>
                  <a:pt x="922" y="10793"/>
                  <a:pt x="975" y="10828"/>
                </a:cubicBezTo>
                <a:cubicBezTo>
                  <a:pt x="985" y="10834"/>
                  <a:pt x="984" y="10874"/>
                  <a:pt x="975" y="10891"/>
                </a:cubicBezTo>
                <a:cubicBezTo>
                  <a:pt x="935" y="10959"/>
                  <a:pt x="884" y="11020"/>
                  <a:pt x="851" y="11091"/>
                </a:cubicBezTo>
                <a:cubicBezTo>
                  <a:pt x="820" y="11155"/>
                  <a:pt x="802" y="11226"/>
                  <a:pt x="786" y="11297"/>
                </a:cubicBezTo>
                <a:cubicBezTo>
                  <a:pt x="775" y="11349"/>
                  <a:pt x="791" y="11394"/>
                  <a:pt x="856" y="11404"/>
                </a:cubicBezTo>
                <a:cubicBezTo>
                  <a:pt x="871" y="11406"/>
                  <a:pt x="883" y="11416"/>
                  <a:pt x="901" y="11423"/>
                </a:cubicBezTo>
                <a:cubicBezTo>
                  <a:pt x="862" y="11487"/>
                  <a:pt x="826" y="11546"/>
                  <a:pt x="789" y="11605"/>
                </a:cubicBezTo>
                <a:cubicBezTo>
                  <a:pt x="677" y="11778"/>
                  <a:pt x="559" y="11947"/>
                  <a:pt x="452" y="12124"/>
                </a:cubicBezTo>
                <a:cubicBezTo>
                  <a:pt x="336" y="12316"/>
                  <a:pt x="200" y="12495"/>
                  <a:pt x="76" y="12681"/>
                </a:cubicBezTo>
                <a:cubicBezTo>
                  <a:pt x="46" y="12726"/>
                  <a:pt x="27" y="12780"/>
                  <a:pt x="10" y="12831"/>
                </a:cubicBezTo>
                <a:cubicBezTo>
                  <a:pt x="1" y="12862"/>
                  <a:pt x="12" y="12885"/>
                  <a:pt x="38" y="12885"/>
                </a:cubicBezTo>
                <a:cubicBezTo>
                  <a:pt x="45" y="12885"/>
                  <a:pt x="54" y="12883"/>
                  <a:pt x="64" y="12879"/>
                </a:cubicBezTo>
                <a:cubicBezTo>
                  <a:pt x="130" y="12853"/>
                  <a:pt x="195" y="12824"/>
                  <a:pt x="259" y="12791"/>
                </a:cubicBezTo>
                <a:cubicBezTo>
                  <a:pt x="385" y="12728"/>
                  <a:pt x="507" y="12659"/>
                  <a:pt x="635" y="12601"/>
                </a:cubicBezTo>
                <a:cubicBezTo>
                  <a:pt x="757" y="12544"/>
                  <a:pt x="886" y="12497"/>
                  <a:pt x="1012" y="12449"/>
                </a:cubicBezTo>
                <a:cubicBezTo>
                  <a:pt x="1073" y="12424"/>
                  <a:pt x="1138" y="12403"/>
                  <a:pt x="1201" y="12380"/>
                </a:cubicBezTo>
                <a:cubicBezTo>
                  <a:pt x="1226" y="12455"/>
                  <a:pt x="1236" y="12478"/>
                  <a:pt x="1278" y="12478"/>
                </a:cubicBezTo>
                <a:cubicBezTo>
                  <a:pt x="1292" y="12478"/>
                  <a:pt x="1309" y="12475"/>
                  <a:pt x="1332" y="12471"/>
                </a:cubicBezTo>
                <a:cubicBezTo>
                  <a:pt x="1400" y="12459"/>
                  <a:pt x="1467" y="12435"/>
                  <a:pt x="1531" y="12408"/>
                </a:cubicBezTo>
                <a:cubicBezTo>
                  <a:pt x="1743" y="12320"/>
                  <a:pt x="1953" y="12227"/>
                  <a:pt x="2164" y="12136"/>
                </a:cubicBezTo>
                <a:cubicBezTo>
                  <a:pt x="2169" y="12135"/>
                  <a:pt x="2175" y="12135"/>
                  <a:pt x="2183" y="12133"/>
                </a:cubicBezTo>
                <a:cubicBezTo>
                  <a:pt x="2191" y="12207"/>
                  <a:pt x="2196" y="12279"/>
                  <a:pt x="2204" y="12351"/>
                </a:cubicBezTo>
                <a:cubicBezTo>
                  <a:pt x="2210" y="12405"/>
                  <a:pt x="2247" y="12435"/>
                  <a:pt x="2312" y="12435"/>
                </a:cubicBezTo>
                <a:cubicBezTo>
                  <a:pt x="2402" y="12435"/>
                  <a:pt x="2477" y="12397"/>
                  <a:pt x="2546" y="12346"/>
                </a:cubicBezTo>
                <a:cubicBezTo>
                  <a:pt x="2569" y="12330"/>
                  <a:pt x="2591" y="12313"/>
                  <a:pt x="2617" y="12292"/>
                </a:cubicBezTo>
                <a:cubicBezTo>
                  <a:pt x="2636" y="12338"/>
                  <a:pt x="2663" y="12354"/>
                  <a:pt x="2695" y="12354"/>
                </a:cubicBezTo>
                <a:cubicBezTo>
                  <a:pt x="2712" y="12354"/>
                  <a:pt x="2731" y="12349"/>
                  <a:pt x="2750" y="12341"/>
                </a:cubicBezTo>
                <a:cubicBezTo>
                  <a:pt x="2877" y="12284"/>
                  <a:pt x="3004" y="12225"/>
                  <a:pt x="3130" y="12169"/>
                </a:cubicBezTo>
                <a:cubicBezTo>
                  <a:pt x="3141" y="12199"/>
                  <a:pt x="3158" y="12230"/>
                  <a:pt x="3166" y="12265"/>
                </a:cubicBezTo>
                <a:cubicBezTo>
                  <a:pt x="3175" y="12306"/>
                  <a:pt x="3197" y="12326"/>
                  <a:pt x="3226" y="12326"/>
                </a:cubicBezTo>
                <a:cubicBezTo>
                  <a:pt x="3243" y="12326"/>
                  <a:pt x="3263" y="12319"/>
                  <a:pt x="3284" y="12306"/>
                </a:cubicBezTo>
                <a:cubicBezTo>
                  <a:pt x="3364" y="12253"/>
                  <a:pt x="3440" y="12194"/>
                  <a:pt x="3515" y="12136"/>
                </a:cubicBezTo>
                <a:cubicBezTo>
                  <a:pt x="3670" y="12011"/>
                  <a:pt x="3824" y="11885"/>
                  <a:pt x="3978" y="11759"/>
                </a:cubicBezTo>
                <a:cubicBezTo>
                  <a:pt x="3999" y="11741"/>
                  <a:pt x="4022" y="11721"/>
                  <a:pt x="4047" y="11701"/>
                </a:cubicBezTo>
                <a:cubicBezTo>
                  <a:pt x="4083" y="11818"/>
                  <a:pt x="4119" y="11934"/>
                  <a:pt x="4153" y="12049"/>
                </a:cubicBezTo>
                <a:cubicBezTo>
                  <a:pt x="4162" y="12083"/>
                  <a:pt x="4177" y="12099"/>
                  <a:pt x="4204" y="12099"/>
                </a:cubicBezTo>
                <a:cubicBezTo>
                  <a:pt x="4211" y="12099"/>
                  <a:pt x="4218" y="12098"/>
                  <a:pt x="4226" y="12097"/>
                </a:cubicBezTo>
                <a:cubicBezTo>
                  <a:pt x="4349" y="12069"/>
                  <a:pt x="4457" y="12013"/>
                  <a:pt x="4533" y="11908"/>
                </a:cubicBezTo>
                <a:cubicBezTo>
                  <a:pt x="4562" y="11933"/>
                  <a:pt x="4584" y="11945"/>
                  <a:pt x="4603" y="11945"/>
                </a:cubicBezTo>
                <a:cubicBezTo>
                  <a:pt x="4626" y="11945"/>
                  <a:pt x="4646" y="11928"/>
                  <a:pt x="4673" y="11894"/>
                </a:cubicBezTo>
                <a:cubicBezTo>
                  <a:pt x="4739" y="11811"/>
                  <a:pt x="4803" y="11726"/>
                  <a:pt x="4866" y="11647"/>
                </a:cubicBezTo>
                <a:cubicBezTo>
                  <a:pt x="4880" y="11649"/>
                  <a:pt x="4885" y="11649"/>
                  <a:pt x="4888" y="11652"/>
                </a:cubicBezTo>
                <a:cubicBezTo>
                  <a:pt x="4925" y="11695"/>
                  <a:pt x="4946" y="11717"/>
                  <a:pt x="4967" y="11717"/>
                </a:cubicBezTo>
                <a:cubicBezTo>
                  <a:pt x="4988" y="11717"/>
                  <a:pt x="5008" y="11694"/>
                  <a:pt x="5045" y="11649"/>
                </a:cubicBezTo>
                <a:cubicBezTo>
                  <a:pt x="5140" y="11533"/>
                  <a:pt x="5236" y="11417"/>
                  <a:pt x="5328" y="11297"/>
                </a:cubicBezTo>
                <a:cubicBezTo>
                  <a:pt x="5364" y="11248"/>
                  <a:pt x="5387" y="11191"/>
                  <a:pt x="5419" y="11133"/>
                </a:cubicBezTo>
                <a:cubicBezTo>
                  <a:pt x="5444" y="11178"/>
                  <a:pt x="5465" y="11215"/>
                  <a:pt x="5485" y="11253"/>
                </a:cubicBezTo>
                <a:cubicBezTo>
                  <a:pt x="5503" y="11287"/>
                  <a:pt x="5522" y="11305"/>
                  <a:pt x="5543" y="11305"/>
                </a:cubicBezTo>
                <a:cubicBezTo>
                  <a:pt x="5560" y="11305"/>
                  <a:pt x="5578" y="11294"/>
                  <a:pt x="5598" y="11271"/>
                </a:cubicBezTo>
                <a:cubicBezTo>
                  <a:pt x="5671" y="11190"/>
                  <a:pt x="5740" y="11104"/>
                  <a:pt x="5805" y="11015"/>
                </a:cubicBezTo>
                <a:cubicBezTo>
                  <a:pt x="5869" y="10926"/>
                  <a:pt x="5946" y="10852"/>
                  <a:pt x="6038" y="10789"/>
                </a:cubicBezTo>
                <a:cubicBezTo>
                  <a:pt x="6111" y="10739"/>
                  <a:pt x="6176" y="10675"/>
                  <a:pt x="6234" y="10608"/>
                </a:cubicBezTo>
                <a:cubicBezTo>
                  <a:pt x="6279" y="10557"/>
                  <a:pt x="6304" y="10490"/>
                  <a:pt x="6346" y="10438"/>
                </a:cubicBezTo>
                <a:cubicBezTo>
                  <a:pt x="6392" y="10382"/>
                  <a:pt x="6453" y="10339"/>
                  <a:pt x="6500" y="10284"/>
                </a:cubicBezTo>
                <a:cubicBezTo>
                  <a:pt x="6556" y="10217"/>
                  <a:pt x="6598" y="10140"/>
                  <a:pt x="6655" y="10074"/>
                </a:cubicBezTo>
                <a:cubicBezTo>
                  <a:pt x="6749" y="9967"/>
                  <a:pt x="6852" y="9868"/>
                  <a:pt x="6948" y="9764"/>
                </a:cubicBezTo>
                <a:cubicBezTo>
                  <a:pt x="7024" y="9682"/>
                  <a:pt x="7097" y="9599"/>
                  <a:pt x="7173" y="9514"/>
                </a:cubicBezTo>
                <a:cubicBezTo>
                  <a:pt x="7178" y="9517"/>
                  <a:pt x="7184" y="9519"/>
                  <a:pt x="7190" y="9522"/>
                </a:cubicBezTo>
                <a:cubicBezTo>
                  <a:pt x="7158" y="9626"/>
                  <a:pt x="7134" y="9733"/>
                  <a:pt x="7093" y="9832"/>
                </a:cubicBezTo>
                <a:cubicBezTo>
                  <a:pt x="7037" y="9970"/>
                  <a:pt x="6969" y="10104"/>
                  <a:pt x="6901" y="10236"/>
                </a:cubicBezTo>
                <a:cubicBezTo>
                  <a:pt x="6834" y="10367"/>
                  <a:pt x="6764" y="10496"/>
                  <a:pt x="6690" y="10622"/>
                </a:cubicBezTo>
                <a:cubicBezTo>
                  <a:pt x="6604" y="10767"/>
                  <a:pt x="6511" y="10906"/>
                  <a:pt x="6421" y="11049"/>
                </a:cubicBezTo>
                <a:cubicBezTo>
                  <a:pt x="6416" y="11057"/>
                  <a:pt x="6411" y="11067"/>
                  <a:pt x="6407" y="11077"/>
                </a:cubicBezTo>
                <a:cubicBezTo>
                  <a:pt x="6376" y="11149"/>
                  <a:pt x="6383" y="11166"/>
                  <a:pt x="6463" y="11194"/>
                </a:cubicBezTo>
                <a:cubicBezTo>
                  <a:pt x="6466" y="11292"/>
                  <a:pt x="6392" y="11358"/>
                  <a:pt x="6351" y="11437"/>
                </a:cubicBezTo>
                <a:cubicBezTo>
                  <a:pt x="6335" y="11469"/>
                  <a:pt x="6310" y="11497"/>
                  <a:pt x="6291" y="11528"/>
                </a:cubicBezTo>
                <a:cubicBezTo>
                  <a:pt x="6260" y="11576"/>
                  <a:pt x="6249" y="11626"/>
                  <a:pt x="6242" y="11687"/>
                </a:cubicBezTo>
                <a:cubicBezTo>
                  <a:pt x="6232" y="11782"/>
                  <a:pt x="6193" y="11874"/>
                  <a:pt x="6157" y="11965"/>
                </a:cubicBezTo>
                <a:cubicBezTo>
                  <a:pt x="6135" y="12022"/>
                  <a:pt x="6092" y="12069"/>
                  <a:pt x="6069" y="12125"/>
                </a:cubicBezTo>
                <a:cubicBezTo>
                  <a:pt x="6043" y="12188"/>
                  <a:pt x="6061" y="12208"/>
                  <a:pt x="6129" y="12217"/>
                </a:cubicBezTo>
                <a:cubicBezTo>
                  <a:pt x="6159" y="12220"/>
                  <a:pt x="6187" y="12227"/>
                  <a:pt x="6227" y="12235"/>
                </a:cubicBezTo>
                <a:cubicBezTo>
                  <a:pt x="6196" y="12292"/>
                  <a:pt x="6175" y="12343"/>
                  <a:pt x="6145" y="12389"/>
                </a:cubicBezTo>
                <a:cubicBezTo>
                  <a:pt x="6083" y="12486"/>
                  <a:pt x="6021" y="12582"/>
                  <a:pt x="5955" y="12677"/>
                </a:cubicBezTo>
                <a:cubicBezTo>
                  <a:pt x="5920" y="12727"/>
                  <a:pt x="5877" y="12773"/>
                  <a:pt x="5841" y="12822"/>
                </a:cubicBezTo>
                <a:cubicBezTo>
                  <a:pt x="5812" y="12862"/>
                  <a:pt x="5779" y="12904"/>
                  <a:pt x="5841" y="12949"/>
                </a:cubicBezTo>
                <a:cubicBezTo>
                  <a:pt x="5850" y="12955"/>
                  <a:pt x="5845" y="12991"/>
                  <a:pt x="5837" y="13010"/>
                </a:cubicBezTo>
                <a:cubicBezTo>
                  <a:pt x="5795" y="13125"/>
                  <a:pt x="5749" y="13239"/>
                  <a:pt x="5704" y="13355"/>
                </a:cubicBezTo>
                <a:cubicBezTo>
                  <a:pt x="5696" y="13377"/>
                  <a:pt x="5691" y="13400"/>
                  <a:pt x="5691" y="13423"/>
                </a:cubicBezTo>
                <a:cubicBezTo>
                  <a:pt x="5691" y="13503"/>
                  <a:pt x="5713" y="13583"/>
                  <a:pt x="5813" y="13583"/>
                </a:cubicBezTo>
                <a:cubicBezTo>
                  <a:pt x="5823" y="13583"/>
                  <a:pt x="5834" y="13582"/>
                  <a:pt x="5845" y="13580"/>
                </a:cubicBezTo>
                <a:cubicBezTo>
                  <a:pt x="5862" y="13577"/>
                  <a:pt x="5878" y="13578"/>
                  <a:pt x="5899" y="13577"/>
                </a:cubicBezTo>
                <a:lnTo>
                  <a:pt x="5899" y="13577"/>
                </a:lnTo>
                <a:cubicBezTo>
                  <a:pt x="5897" y="13604"/>
                  <a:pt x="5892" y="13627"/>
                  <a:pt x="5890" y="13649"/>
                </a:cubicBezTo>
                <a:cubicBezTo>
                  <a:pt x="5883" y="13735"/>
                  <a:pt x="5863" y="13815"/>
                  <a:pt x="5876" y="13905"/>
                </a:cubicBezTo>
                <a:cubicBezTo>
                  <a:pt x="5888" y="13994"/>
                  <a:pt x="5845" y="14092"/>
                  <a:pt x="5825" y="14185"/>
                </a:cubicBezTo>
                <a:cubicBezTo>
                  <a:pt x="5820" y="14206"/>
                  <a:pt x="5810" y="14226"/>
                  <a:pt x="5806" y="14247"/>
                </a:cubicBezTo>
                <a:cubicBezTo>
                  <a:pt x="5794" y="14314"/>
                  <a:pt x="5804" y="14329"/>
                  <a:pt x="5876" y="14344"/>
                </a:cubicBezTo>
                <a:lnTo>
                  <a:pt x="5830" y="14591"/>
                </a:lnTo>
                <a:cubicBezTo>
                  <a:pt x="5816" y="14659"/>
                  <a:pt x="5792" y="14729"/>
                  <a:pt x="5792" y="14796"/>
                </a:cubicBezTo>
                <a:cubicBezTo>
                  <a:pt x="5792" y="14872"/>
                  <a:pt x="5806" y="14906"/>
                  <a:pt x="5848" y="14906"/>
                </a:cubicBezTo>
                <a:cubicBezTo>
                  <a:pt x="5865" y="14906"/>
                  <a:pt x="5886" y="14900"/>
                  <a:pt x="5913" y="14889"/>
                </a:cubicBezTo>
                <a:cubicBezTo>
                  <a:pt x="6017" y="14847"/>
                  <a:pt x="6120" y="14801"/>
                  <a:pt x="6223" y="14755"/>
                </a:cubicBezTo>
                <a:cubicBezTo>
                  <a:pt x="6252" y="14744"/>
                  <a:pt x="6280" y="14731"/>
                  <a:pt x="6309" y="14718"/>
                </a:cubicBezTo>
                <a:cubicBezTo>
                  <a:pt x="6338" y="14782"/>
                  <a:pt x="6354" y="14810"/>
                  <a:pt x="6384" y="14810"/>
                </a:cubicBezTo>
                <a:cubicBezTo>
                  <a:pt x="6405" y="14810"/>
                  <a:pt x="6431" y="14797"/>
                  <a:pt x="6473" y="14775"/>
                </a:cubicBezTo>
                <a:cubicBezTo>
                  <a:pt x="6598" y="14707"/>
                  <a:pt x="6721" y="14635"/>
                  <a:pt x="6845" y="14565"/>
                </a:cubicBezTo>
                <a:cubicBezTo>
                  <a:pt x="6860" y="14558"/>
                  <a:pt x="6875" y="14550"/>
                  <a:pt x="6892" y="14542"/>
                </a:cubicBezTo>
                <a:lnTo>
                  <a:pt x="6892" y="14542"/>
                </a:lnTo>
                <a:cubicBezTo>
                  <a:pt x="6871" y="14715"/>
                  <a:pt x="6854" y="14884"/>
                  <a:pt x="6830" y="15053"/>
                </a:cubicBezTo>
                <a:cubicBezTo>
                  <a:pt x="6820" y="15127"/>
                  <a:pt x="6802" y="15202"/>
                  <a:pt x="6782" y="15275"/>
                </a:cubicBezTo>
                <a:cubicBezTo>
                  <a:pt x="6757" y="15363"/>
                  <a:pt x="6725" y="15450"/>
                  <a:pt x="6699" y="15537"/>
                </a:cubicBezTo>
                <a:cubicBezTo>
                  <a:pt x="6690" y="15564"/>
                  <a:pt x="6689" y="15593"/>
                  <a:pt x="6687" y="15620"/>
                </a:cubicBezTo>
                <a:cubicBezTo>
                  <a:pt x="6685" y="15670"/>
                  <a:pt x="6699" y="15706"/>
                  <a:pt x="6752" y="15706"/>
                </a:cubicBezTo>
                <a:cubicBezTo>
                  <a:pt x="6757" y="15706"/>
                  <a:pt x="6762" y="15706"/>
                  <a:pt x="6767" y="15705"/>
                </a:cubicBezTo>
                <a:cubicBezTo>
                  <a:pt x="6771" y="15704"/>
                  <a:pt x="6774" y="15704"/>
                  <a:pt x="6778" y="15704"/>
                </a:cubicBezTo>
                <a:cubicBezTo>
                  <a:pt x="6794" y="15704"/>
                  <a:pt x="6809" y="15709"/>
                  <a:pt x="6830" y="15712"/>
                </a:cubicBezTo>
                <a:cubicBezTo>
                  <a:pt x="6829" y="15738"/>
                  <a:pt x="6829" y="15762"/>
                  <a:pt x="6826" y="15783"/>
                </a:cubicBezTo>
                <a:cubicBezTo>
                  <a:pt x="6804" y="15939"/>
                  <a:pt x="6783" y="16096"/>
                  <a:pt x="6761" y="16251"/>
                </a:cubicBezTo>
                <a:cubicBezTo>
                  <a:pt x="6758" y="16272"/>
                  <a:pt x="6754" y="16292"/>
                  <a:pt x="6753" y="16314"/>
                </a:cubicBezTo>
                <a:cubicBezTo>
                  <a:pt x="6749" y="16402"/>
                  <a:pt x="6758" y="16413"/>
                  <a:pt x="6845" y="16428"/>
                </a:cubicBezTo>
                <a:cubicBezTo>
                  <a:pt x="6854" y="16544"/>
                  <a:pt x="6859" y="16660"/>
                  <a:pt x="6870" y="16776"/>
                </a:cubicBezTo>
                <a:cubicBezTo>
                  <a:pt x="6875" y="16830"/>
                  <a:pt x="6891" y="16884"/>
                  <a:pt x="6908" y="16937"/>
                </a:cubicBezTo>
                <a:cubicBezTo>
                  <a:pt x="6922" y="16975"/>
                  <a:pt x="6945" y="16992"/>
                  <a:pt x="6976" y="16992"/>
                </a:cubicBezTo>
                <a:cubicBezTo>
                  <a:pt x="6990" y="16992"/>
                  <a:pt x="7005" y="16989"/>
                  <a:pt x="7021" y="16983"/>
                </a:cubicBezTo>
                <a:cubicBezTo>
                  <a:pt x="7225" y="16907"/>
                  <a:pt x="7428" y="16833"/>
                  <a:pt x="7631" y="16758"/>
                </a:cubicBezTo>
                <a:cubicBezTo>
                  <a:pt x="7643" y="16754"/>
                  <a:pt x="7656" y="16752"/>
                  <a:pt x="7664" y="16750"/>
                </a:cubicBezTo>
                <a:cubicBezTo>
                  <a:pt x="7677" y="16902"/>
                  <a:pt x="7687" y="17050"/>
                  <a:pt x="7700" y="17197"/>
                </a:cubicBezTo>
                <a:cubicBezTo>
                  <a:pt x="7703" y="17217"/>
                  <a:pt x="7729" y="17236"/>
                  <a:pt x="7744" y="17255"/>
                </a:cubicBezTo>
                <a:cubicBezTo>
                  <a:pt x="7755" y="17271"/>
                  <a:pt x="7772" y="17285"/>
                  <a:pt x="7775" y="17302"/>
                </a:cubicBezTo>
                <a:cubicBezTo>
                  <a:pt x="7788" y="17378"/>
                  <a:pt x="7795" y="17454"/>
                  <a:pt x="7806" y="17529"/>
                </a:cubicBezTo>
                <a:cubicBezTo>
                  <a:pt x="7813" y="17569"/>
                  <a:pt x="7818" y="17610"/>
                  <a:pt x="7831" y="17648"/>
                </a:cubicBezTo>
                <a:cubicBezTo>
                  <a:pt x="7858" y="17729"/>
                  <a:pt x="7883" y="17757"/>
                  <a:pt x="7952" y="17757"/>
                </a:cubicBezTo>
                <a:cubicBezTo>
                  <a:pt x="7969" y="17757"/>
                  <a:pt x="7989" y="17756"/>
                  <a:pt x="8012" y="17752"/>
                </a:cubicBezTo>
                <a:lnTo>
                  <a:pt x="8012" y="17752"/>
                </a:lnTo>
                <a:cubicBezTo>
                  <a:pt x="8012" y="17884"/>
                  <a:pt x="8019" y="18016"/>
                  <a:pt x="8011" y="18145"/>
                </a:cubicBezTo>
                <a:cubicBezTo>
                  <a:pt x="7998" y="18342"/>
                  <a:pt x="7971" y="18540"/>
                  <a:pt x="7954" y="18736"/>
                </a:cubicBezTo>
                <a:cubicBezTo>
                  <a:pt x="7946" y="18820"/>
                  <a:pt x="7945" y="18907"/>
                  <a:pt x="7950" y="18992"/>
                </a:cubicBezTo>
                <a:cubicBezTo>
                  <a:pt x="7952" y="19035"/>
                  <a:pt x="7968" y="19080"/>
                  <a:pt x="7988" y="19118"/>
                </a:cubicBezTo>
                <a:cubicBezTo>
                  <a:pt x="7998" y="19136"/>
                  <a:pt x="8011" y="19145"/>
                  <a:pt x="8024" y="19145"/>
                </a:cubicBezTo>
                <a:cubicBezTo>
                  <a:pt x="8038" y="19145"/>
                  <a:pt x="8052" y="19134"/>
                  <a:pt x="8060" y="19113"/>
                </a:cubicBezTo>
                <a:cubicBezTo>
                  <a:pt x="8091" y="19033"/>
                  <a:pt x="8161" y="18975"/>
                  <a:pt x="8171" y="18882"/>
                </a:cubicBezTo>
                <a:cubicBezTo>
                  <a:pt x="8174" y="18841"/>
                  <a:pt x="8215" y="18804"/>
                  <a:pt x="8237" y="18764"/>
                </a:cubicBezTo>
                <a:cubicBezTo>
                  <a:pt x="8367" y="18532"/>
                  <a:pt x="8493" y="18299"/>
                  <a:pt x="8626" y="18069"/>
                </a:cubicBezTo>
                <a:cubicBezTo>
                  <a:pt x="8664" y="18006"/>
                  <a:pt x="8721" y="17951"/>
                  <a:pt x="8775" y="17886"/>
                </a:cubicBezTo>
                <a:cubicBezTo>
                  <a:pt x="8791" y="17905"/>
                  <a:pt x="8811" y="17922"/>
                  <a:pt x="8824" y="17943"/>
                </a:cubicBezTo>
                <a:cubicBezTo>
                  <a:pt x="8843" y="17972"/>
                  <a:pt x="8864" y="17985"/>
                  <a:pt x="8887" y="17985"/>
                </a:cubicBezTo>
                <a:cubicBezTo>
                  <a:pt x="8905" y="17985"/>
                  <a:pt x="8924" y="17977"/>
                  <a:pt x="8943" y="17963"/>
                </a:cubicBezTo>
                <a:cubicBezTo>
                  <a:pt x="8979" y="17938"/>
                  <a:pt x="9020" y="17913"/>
                  <a:pt x="9045" y="17878"/>
                </a:cubicBezTo>
                <a:cubicBezTo>
                  <a:pt x="9151" y="17724"/>
                  <a:pt x="9264" y="17572"/>
                  <a:pt x="9326" y="17389"/>
                </a:cubicBezTo>
                <a:cubicBezTo>
                  <a:pt x="9352" y="17315"/>
                  <a:pt x="9402" y="17249"/>
                  <a:pt x="9442" y="17177"/>
                </a:cubicBezTo>
                <a:cubicBezTo>
                  <a:pt x="9529" y="17259"/>
                  <a:pt x="9619" y="17341"/>
                  <a:pt x="9709" y="17425"/>
                </a:cubicBezTo>
                <a:cubicBezTo>
                  <a:pt x="9729" y="17445"/>
                  <a:pt x="9747" y="17455"/>
                  <a:pt x="9767" y="17455"/>
                </a:cubicBezTo>
                <a:cubicBezTo>
                  <a:pt x="9783" y="17455"/>
                  <a:pt x="9800" y="17448"/>
                  <a:pt x="9820" y="17435"/>
                </a:cubicBezTo>
                <a:cubicBezTo>
                  <a:pt x="9901" y="17378"/>
                  <a:pt x="9943" y="17297"/>
                  <a:pt x="9979" y="17210"/>
                </a:cubicBezTo>
                <a:cubicBezTo>
                  <a:pt x="10017" y="17122"/>
                  <a:pt x="10054" y="17032"/>
                  <a:pt x="10089" y="16942"/>
                </a:cubicBezTo>
                <a:cubicBezTo>
                  <a:pt x="10103" y="16907"/>
                  <a:pt x="10111" y="16870"/>
                  <a:pt x="10123" y="16827"/>
                </a:cubicBezTo>
                <a:cubicBezTo>
                  <a:pt x="10139" y="16832"/>
                  <a:pt x="10157" y="16834"/>
                  <a:pt x="10175" y="16838"/>
                </a:cubicBezTo>
                <a:cubicBezTo>
                  <a:pt x="10196" y="16843"/>
                  <a:pt x="10213" y="16846"/>
                  <a:pt x="10227" y="16846"/>
                </a:cubicBezTo>
                <a:cubicBezTo>
                  <a:pt x="10262" y="16846"/>
                  <a:pt x="10276" y="16827"/>
                  <a:pt x="10292" y="16775"/>
                </a:cubicBezTo>
                <a:cubicBezTo>
                  <a:pt x="10329" y="16657"/>
                  <a:pt x="10384" y="16550"/>
                  <a:pt x="10463" y="16453"/>
                </a:cubicBezTo>
                <a:cubicBezTo>
                  <a:pt x="10486" y="16427"/>
                  <a:pt x="10487" y="16384"/>
                  <a:pt x="10497" y="16349"/>
                </a:cubicBezTo>
                <a:cubicBezTo>
                  <a:pt x="10542" y="16374"/>
                  <a:pt x="10589" y="16402"/>
                  <a:pt x="10638" y="16426"/>
                </a:cubicBezTo>
                <a:cubicBezTo>
                  <a:pt x="10652" y="16433"/>
                  <a:pt x="10666" y="16437"/>
                  <a:pt x="10678" y="16437"/>
                </a:cubicBezTo>
                <a:cubicBezTo>
                  <a:pt x="10702" y="16437"/>
                  <a:pt x="10723" y="16425"/>
                  <a:pt x="10739" y="16402"/>
                </a:cubicBezTo>
                <a:cubicBezTo>
                  <a:pt x="10764" y="16363"/>
                  <a:pt x="10787" y="16322"/>
                  <a:pt x="10806" y="16279"/>
                </a:cubicBezTo>
                <a:cubicBezTo>
                  <a:pt x="10844" y="16185"/>
                  <a:pt x="10880" y="16091"/>
                  <a:pt x="10918" y="15995"/>
                </a:cubicBezTo>
                <a:cubicBezTo>
                  <a:pt x="10920" y="15989"/>
                  <a:pt x="10924" y="15984"/>
                  <a:pt x="10924" y="15978"/>
                </a:cubicBezTo>
                <a:cubicBezTo>
                  <a:pt x="10926" y="15908"/>
                  <a:pt x="10935" y="15846"/>
                  <a:pt x="11002" y="15800"/>
                </a:cubicBezTo>
                <a:cubicBezTo>
                  <a:pt x="11024" y="15784"/>
                  <a:pt x="11016" y="15728"/>
                  <a:pt x="11023" y="15691"/>
                </a:cubicBezTo>
                <a:cubicBezTo>
                  <a:pt x="11031" y="15645"/>
                  <a:pt x="11037" y="15599"/>
                  <a:pt x="11046" y="15545"/>
                </a:cubicBezTo>
                <a:cubicBezTo>
                  <a:pt x="11159" y="15645"/>
                  <a:pt x="11259" y="15737"/>
                  <a:pt x="11365" y="15821"/>
                </a:cubicBezTo>
                <a:cubicBezTo>
                  <a:pt x="11370" y="15825"/>
                  <a:pt x="11376" y="15827"/>
                  <a:pt x="11384" y="15827"/>
                </a:cubicBezTo>
                <a:cubicBezTo>
                  <a:pt x="11402" y="15827"/>
                  <a:pt x="11425" y="15819"/>
                  <a:pt x="11442" y="15818"/>
                </a:cubicBezTo>
                <a:cubicBezTo>
                  <a:pt x="11568" y="15885"/>
                  <a:pt x="11696" y="15955"/>
                  <a:pt x="11825" y="16022"/>
                </a:cubicBezTo>
                <a:cubicBezTo>
                  <a:pt x="11829" y="16024"/>
                  <a:pt x="11834" y="16025"/>
                  <a:pt x="11839" y="16025"/>
                </a:cubicBezTo>
                <a:cubicBezTo>
                  <a:pt x="11852" y="16025"/>
                  <a:pt x="11868" y="16019"/>
                  <a:pt x="11878" y="16014"/>
                </a:cubicBezTo>
                <a:cubicBezTo>
                  <a:pt x="11936" y="15975"/>
                  <a:pt x="11974" y="15924"/>
                  <a:pt x="11990" y="15851"/>
                </a:cubicBezTo>
                <a:cubicBezTo>
                  <a:pt x="12004" y="15780"/>
                  <a:pt x="12032" y="15712"/>
                  <a:pt x="12055" y="15643"/>
                </a:cubicBezTo>
                <a:cubicBezTo>
                  <a:pt x="12065" y="15607"/>
                  <a:pt x="12073" y="15569"/>
                  <a:pt x="12082" y="15533"/>
                </a:cubicBezTo>
                <a:cubicBezTo>
                  <a:pt x="12100" y="15539"/>
                  <a:pt x="12115" y="15542"/>
                  <a:pt x="12128" y="15542"/>
                </a:cubicBezTo>
                <a:cubicBezTo>
                  <a:pt x="12161" y="15542"/>
                  <a:pt x="12179" y="15520"/>
                  <a:pt x="12186" y="15464"/>
                </a:cubicBezTo>
                <a:cubicBezTo>
                  <a:pt x="12209" y="15316"/>
                  <a:pt x="12221" y="15168"/>
                  <a:pt x="12238" y="15024"/>
                </a:cubicBezTo>
                <a:cubicBezTo>
                  <a:pt x="12278" y="15043"/>
                  <a:pt x="12330" y="15068"/>
                  <a:pt x="12384" y="15093"/>
                </a:cubicBezTo>
                <a:cubicBezTo>
                  <a:pt x="12402" y="15101"/>
                  <a:pt x="12419" y="15106"/>
                  <a:pt x="12434" y="15106"/>
                </a:cubicBezTo>
                <a:cubicBezTo>
                  <a:pt x="12465" y="15106"/>
                  <a:pt x="12488" y="15087"/>
                  <a:pt x="12500" y="15049"/>
                </a:cubicBezTo>
                <a:cubicBezTo>
                  <a:pt x="12529" y="14965"/>
                  <a:pt x="12555" y="14879"/>
                  <a:pt x="12564" y="14791"/>
                </a:cubicBezTo>
                <a:cubicBezTo>
                  <a:pt x="12576" y="14666"/>
                  <a:pt x="12574" y="14538"/>
                  <a:pt x="12574" y="14411"/>
                </a:cubicBezTo>
                <a:cubicBezTo>
                  <a:pt x="12574" y="14369"/>
                  <a:pt x="12564" y="14328"/>
                  <a:pt x="12559" y="14285"/>
                </a:cubicBezTo>
                <a:cubicBezTo>
                  <a:pt x="12627" y="14250"/>
                  <a:pt x="12633" y="14234"/>
                  <a:pt x="12598" y="14112"/>
                </a:cubicBezTo>
                <a:cubicBezTo>
                  <a:pt x="12574" y="14026"/>
                  <a:pt x="12540" y="13941"/>
                  <a:pt x="12519" y="13854"/>
                </a:cubicBezTo>
                <a:cubicBezTo>
                  <a:pt x="12499" y="13777"/>
                  <a:pt x="12489" y="13696"/>
                  <a:pt x="12474" y="13616"/>
                </a:cubicBezTo>
                <a:lnTo>
                  <a:pt x="12474" y="13616"/>
                </a:lnTo>
                <a:cubicBezTo>
                  <a:pt x="12536" y="13633"/>
                  <a:pt x="12597" y="13650"/>
                  <a:pt x="12656" y="13669"/>
                </a:cubicBezTo>
                <a:cubicBezTo>
                  <a:pt x="12668" y="13672"/>
                  <a:pt x="12678" y="13674"/>
                  <a:pt x="12688" y="13674"/>
                </a:cubicBezTo>
                <a:cubicBezTo>
                  <a:pt x="12721" y="13674"/>
                  <a:pt x="12742" y="13653"/>
                  <a:pt x="12745" y="13614"/>
                </a:cubicBezTo>
                <a:cubicBezTo>
                  <a:pt x="12751" y="13521"/>
                  <a:pt x="12751" y="13426"/>
                  <a:pt x="12751" y="13330"/>
                </a:cubicBezTo>
                <a:cubicBezTo>
                  <a:pt x="12751" y="13274"/>
                  <a:pt x="12752" y="13217"/>
                  <a:pt x="12744" y="13162"/>
                </a:cubicBezTo>
                <a:cubicBezTo>
                  <a:pt x="12719" y="13018"/>
                  <a:pt x="12690" y="12876"/>
                  <a:pt x="12664" y="12729"/>
                </a:cubicBezTo>
                <a:lnTo>
                  <a:pt x="12664" y="12729"/>
                </a:lnTo>
                <a:cubicBezTo>
                  <a:pt x="12668" y="12731"/>
                  <a:pt x="12680" y="12737"/>
                  <a:pt x="12690" y="12737"/>
                </a:cubicBezTo>
                <a:cubicBezTo>
                  <a:pt x="12691" y="12737"/>
                  <a:pt x="12692" y="12737"/>
                  <a:pt x="12693" y="12737"/>
                </a:cubicBezTo>
                <a:cubicBezTo>
                  <a:pt x="12711" y="12734"/>
                  <a:pt x="12737" y="12731"/>
                  <a:pt x="12747" y="12718"/>
                </a:cubicBezTo>
                <a:cubicBezTo>
                  <a:pt x="12761" y="12701"/>
                  <a:pt x="12771" y="12672"/>
                  <a:pt x="12768" y="12650"/>
                </a:cubicBezTo>
                <a:cubicBezTo>
                  <a:pt x="12766" y="12626"/>
                  <a:pt x="12749" y="12603"/>
                  <a:pt x="12737" y="12579"/>
                </a:cubicBezTo>
                <a:cubicBezTo>
                  <a:pt x="12680" y="12467"/>
                  <a:pt x="12669" y="12348"/>
                  <a:pt x="12664" y="12224"/>
                </a:cubicBezTo>
                <a:cubicBezTo>
                  <a:pt x="12656" y="12080"/>
                  <a:pt x="12632" y="11936"/>
                  <a:pt x="12623" y="11792"/>
                </a:cubicBezTo>
                <a:cubicBezTo>
                  <a:pt x="12621" y="11752"/>
                  <a:pt x="12637" y="11716"/>
                  <a:pt x="12580" y="11716"/>
                </a:cubicBezTo>
                <a:cubicBezTo>
                  <a:pt x="12578" y="11716"/>
                  <a:pt x="12577" y="11716"/>
                  <a:pt x="12575" y="11716"/>
                </a:cubicBezTo>
                <a:cubicBezTo>
                  <a:pt x="12616" y="11661"/>
                  <a:pt x="12612" y="11593"/>
                  <a:pt x="12570" y="11540"/>
                </a:cubicBezTo>
                <a:cubicBezTo>
                  <a:pt x="12560" y="11528"/>
                  <a:pt x="12559" y="11504"/>
                  <a:pt x="12555" y="11487"/>
                </a:cubicBezTo>
                <a:cubicBezTo>
                  <a:pt x="12544" y="11428"/>
                  <a:pt x="12536" y="11370"/>
                  <a:pt x="12524" y="11314"/>
                </a:cubicBezTo>
                <a:cubicBezTo>
                  <a:pt x="12513" y="11266"/>
                  <a:pt x="12497" y="11219"/>
                  <a:pt x="12480" y="11175"/>
                </a:cubicBezTo>
                <a:cubicBezTo>
                  <a:pt x="12473" y="11143"/>
                  <a:pt x="12477" y="11106"/>
                  <a:pt x="12461" y="11080"/>
                </a:cubicBezTo>
                <a:cubicBezTo>
                  <a:pt x="12442" y="11051"/>
                  <a:pt x="12524" y="11004"/>
                  <a:pt x="12461" y="11001"/>
                </a:cubicBezTo>
                <a:cubicBezTo>
                  <a:pt x="12453" y="10967"/>
                  <a:pt x="12436" y="10934"/>
                  <a:pt x="12446" y="10921"/>
                </a:cubicBezTo>
                <a:cubicBezTo>
                  <a:pt x="12478" y="10872"/>
                  <a:pt x="12446" y="10829"/>
                  <a:pt x="12448" y="10785"/>
                </a:cubicBezTo>
                <a:cubicBezTo>
                  <a:pt x="12454" y="10664"/>
                  <a:pt x="12469" y="10545"/>
                  <a:pt x="12483" y="10424"/>
                </a:cubicBezTo>
                <a:cubicBezTo>
                  <a:pt x="12485" y="10402"/>
                  <a:pt x="12490" y="10380"/>
                  <a:pt x="12508" y="10356"/>
                </a:cubicBezTo>
                <a:cubicBezTo>
                  <a:pt x="12544" y="10434"/>
                  <a:pt x="12580" y="10511"/>
                  <a:pt x="12615" y="10589"/>
                </a:cubicBezTo>
                <a:cubicBezTo>
                  <a:pt x="12667" y="10705"/>
                  <a:pt x="12716" y="10819"/>
                  <a:pt x="12768" y="10933"/>
                </a:cubicBezTo>
                <a:cubicBezTo>
                  <a:pt x="12804" y="11014"/>
                  <a:pt x="12834" y="11099"/>
                  <a:pt x="12878" y="11178"/>
                </a:cubicBezTo>
                <a:cubicBezTo>
                  <a:pt x="12961" y="11332"/>
                  <a:pt x="13058" y="11481"/>
                  <a:pt x="13138" y="11638"/>
                </a:cubicBezTo>
                <a:cubicBezTo>
                  <a:pt x="13202" y="11760"/>
                  <a:pt x="13250" y="11890"/>
                  <a:pt x="13306" y="12017"/>
                </a:cubicBezTo>
                <a:cubicBezTo>
                  <a:pt x="13320" y="12052"/>
                  <a:pt x="13333" y="12088"/>
                  <a:pt x="13354" y="12120"/>
                </a:cubicBezTo>
                <a:cubicBezTo>
                  <a:pt x="13364" y="12136"/>
                  <a:pt x="13389" y="12142"/>
                  <a:pt x="13413" y="12146"/>
                </a:cubicBezTo>
                <a:cubicBezTo>
                  <a:pt x="13467" y="12279"/>
                  <a:pt x="13557" y="12390"/>
                  <a:pt x="13652" y="12500"/>
                </a:cubicBezTo>
                <a:cubicBezTo>
                  <a:pt x="13688" y="12541"/>
                  <a:pt x="13713" y="12593"/>
                  <a:pt x="13743" y="12639"/>
                </a:cubicBezTo>
                <a:cubicBezTo>
                  <a:pt x="13750" y="12651"/>
                  <a:pt x="13754" y="12666"/>
                  <a:pt x="13763" y="12678"/>
                </a:cubicBezTo>
                <a:cubicBezTo>
                  <a:pt x="13793" y="12731"/>
                  <a:pt x="13819" y="12757"/>
                  <a:pt x="13847" y="12757"/>
                </a:cubicBezTo>
                <a:cubicBezTo>
                  <a:pt x="13872" y="12757"/>
                  <a:pt x="13898" y="12737"/>
                  <a:pt x="13929" y="12697"/>
                </a:cubicBezTo>
                <a:cubicBezTo>
                  <a:pt x="13937" y="12686"/>
                  <a:pt x="13945" y="12676"/>
                  <a:pt x="13948" y="12672"/>
                </a:cubicBezTo>
                <a:cubicBezTo>
                  <a:pt x="14040" y="12796"/>
                  <a:pt x="14138" y="12918"/>
                  <a:pt x="14220" y="13047"/>
                </a:cubicBezTo>
                <a:cubicBezTo>
                  <a:pt x="14279" y="13141"/>
                  <a:pt x="14319" y="13249"/>
                  <a:pt x="14366" y="13351"/>
                </a:cubicBezTo>
                <a:cubicBezTo>
                  <a:pt x="14377" y="13372"/>
                  <a:pt x="14383" y="13395"/>
                  <a:pt x="14395" y="13416"/>
                </a:cubicBezTo>
                <a:cubicBezTo>
                  <a:pt x="14426" y="13471"/>
                  <a:pt x="14447" y="13496"/>
                  <a:pt x="14476" y="13496"/>
                </a:cubicBezTo>
                <a:cubicBezTo>
                  <a:pt x="14497" y="13496"/>
                  <a:pt x="14522" y="13483"/>
                  <a:pt x="14560" y="13459"/>
                </a:cubicBezTo>
                <a:cubicBezTo>
                  <a:pt x="14629" y="13602"/>
                  <a:pt x="14752" y="13691"/>
                  <a:pt x="14875" y="13782"/>
                </a:cubicBezTo>
                <a:cubicBezTo>
                  <a:pt x="14911" y="13808"/>
                  <a:pt x="14942" y="13820"/>
                  <a:pt x="14971" y="13820"/>
                </a:cubicBezTo>
                <a:cubicBezTo>
                  <a:pt x="15013" y="13820"/>
                  <a:pt x="15049" y="13795"/>
                  <a:pt x="15086" y="13745"/>
                </a:cubicBezTo>
                <a:cubicBezTo>
                  <a:pt x="15122" y="13697"/>
                  <a:pt x="15159" y="13650"/>
                  <a:pt x="15191" y="13601"/>
                </a:cubicBezTo>
                <a:cubicBezTo>
                  <a:pt x="15216" y="13560"/>
                  <a:pt x="15235" y="13514"/>
                  <a:pt x="15255" y="13472"/>
                </a:cubicBezTo>
                <a:cubicBezTo>
                  <a:pt x="15340" y="13627"/>
                  <a:pt x="15496" y="13719"/>
                  <a:pt x="15621" y="13843"/>
                </a:cubicBezTo>
                <a:cubicBezTo>
                  <a:pt x="15710" y="13932"/>
                  <a:pt x="15793" y="14030"/>
                  <a:pt x="15879" y="14124"/>
                </a:cubicBezTo>
                <a:cubicBezTo>
                  <a:pt x="15934" y="14184"/>
                  <a:pt x="15967" y="14215"/>
                  <a:pt x="15999" y="14215"/>
                </a:cubicBezTo>
                <a:cubicBezTo>
                  <a:pt x="16031" y="14215"/>
                  <a:pt x="16062" y="14182"/>
                  <a:pt x="16114" y="14115"/>
                </a:cubicBezTo>
                <a:cubicBezTo>
                  <a:pt x="16201" y="14199"/>
                  <a:pt x="16288" y="14280"/>
                  <a:pt x="16373" y="14364"/>
                </a:cubicBezTo>
                <a:cubicBezTo>
                  <a:pt x="16411" y="14402"/>
                  <a:pt x="16431" y="14420"/>
                  <a:pt x="16450" y="14420"/>
                </a:cubicBezTo>
                <a:cubicBezTo>
                  <a:pt x="16466" y="14420"/>
                  <a:pt x="16481" y="14407"/>
                  <a:pt x="16507" y="14384"/>
                </a:cubicBezTo>
                <a:cubicBezTo>
                  <a:pt x="16621" y="14468"/>
                  <a:pt x="16729" y="14558"/>
                  <a:pt x="16846" y="14633"/>
                </a:cubicBezTo>
                <a:cubicBezTo>
                  <a:pt x="16869" y="14648"/>
                  <a:pt x="16887" y="14655"/>
                  <a:pt x="16902" y="14655"/>
                </a:cubicBezTo>
                <a:cubicBezTo>
                  <a:pt x="16932" y="14655"/>
                  <a:pt x="16953" y="14629"/>
                  <a:pt x="16979" y="14579"/>
                </a:cubicBezTo>
                <a:cubicBezTo>
                  <a:pt x="17012" y="14514"/>
                  <a:pt x="17051" y="14452"/>
                  <a:pt x="17089" y="14385"/>
                </a:cubicBezTo>
                <a:cubicBezTo>
                  <a:pt x="17215" y="14496"/>
                  <a:pt x="17346" y="14610"/>
                  <a:pt x="17480" y="14728"/>
                </a:cubicBezTo>
                <a:cubicBezTo>
                  <a:pt x="17490" y="14713"/>
                  <a:pt x="17503" y="14699"/>
                  <a:pt x="17508" y="14692"/>
                </a:cubicBezTo>
                <a:cubicBezTo>
                  <a:pt x="17657" y="14764"/>
                  <a:pt x="17760" y="14910"/>
                  <a:pt x="17936" y="14933"/>
                </a:cubicBezTo>
                <a:cubicBezTo>
                  <a:pt x="17952" y="14935"/>
                  <a:pt x="17963" y="14937"/>
                  <a:pt x="17972" y="14937"/>
                </a:cubicBezTo>
                <a:cubicBezTo>
                  <a:pt x="17994" y="14937"/>
                  <a:pt x="17998" y="14927"/>
                  <a:pt x="18009" y="14890"/>
                </a:cubicBezTo>
                <a:cubicBezTo>
                  <a:pt x="18159" y="14997"/>
                  <a:pt x="18312" y="15104"/>
                  <a:pt x="18462" y="15213"/>
                </a:cubicBezTo>
                <a:cubicBezTo>
                  <a:pt x="18549" y="15276"/>
                  <a:pt x="18630" y="15346"/>
                  <a:pt x="18718" y="15407"/>
                </a:cubicBezTo>
                <a:cubicBezTo>
                  <a:pt x="18751" y="15429"/>
                  <a:pt x="18797" y="15434"/>
                  <a:pt x="18837" y="15449"/>
                </a:cubicBezTo>
                <a:cubicBezTo>
                  <a:pt x="18840" y="15412"/>
                  <a:pt x="18856" y="15369"/>
                  <a:pt x="18843" y="15337"/>
                </a:cubicBezTo>
                <a:cubicBezTo>
                  <a:pt x="18802" y="15222"/>
                  <a:pt x="18755" y="15108"/>
                  <a:pt x="18703" y="14997"/>
                </a:cubicBezTo>
                <a:cubicBezTo>
                  <a:pt x="18652" y="14884"/>
                  <a:pt x="18593" y="14775"/>
                  <a:pt x="18537" y="14663"/>
                </a:cubicBezTo>
                <a:lnTo>
                  <a:pt x="18555" y="14663"/>
                </a:lnTo>
                <a:cubicBezTo>
                  <a:pt x="18562" y="14641"/>
                  <a:pt x="18579" y="14615"/>
                  <a:pt x="18573" y="14599"/>
                </a:cubicBezTo>
                <a:cubicBezTo>
                  <a:pt x="18529" y="14488"/>
                  <a:pt x="18478" y="14381"/>
                  <a:pt x="18436" y="14272"/>
                </a:cubicBezTo>
                <a:cubicBezTo>
                  <a:pt x="18421" y="14237"/>
                  <a:pt x="18431" y="14195"/>
                  <a:pt x="18418" y="14160"/>
                </a:cubicBezTo>
                <a:cubicBezTo>
                  <a:pt x="18393" y="14091"/>
                  <a:pt x="18358" y="14025"/>
                  <a:pt x="18326" y="13953"/>
                </a:cubicBezTo>
                <a:lnTo>
                  <a:pt x="18368" y="13953"/>
                </a:lnTo>
                <a:cubicBezTo>
                  <a:pt x="18369" y="13953"/>
                  <a:pt x="18370" y="13953"/>
                  <a:pt x="18371" y="13953"/>
                </a:cubicBezTo>
                <a:cubicBezTo>
                  <a:pt x="18462" y="13953"/>
                  <a:pt x="18498" y="13914"/>
                  <a:pt x="18481" y="13822"/>
                </a:cubicBezTo>
                <a:cubicBezTo>
                  <a:pt x="18453" y="13676"/>
                  <a:pt x="18422" y="13532"/>
                  <a:pt x="18389" y="13388"/>
                </a:cubicBezTo>
                <a:cubicBezTo>
                  <a:pt x="18379" y="13345"/>
                  <a:pt x="18359" y="13305"/>
                  <a:pt x="18341" y="13258"/>
                </a:cubicBezTo>
                <a:lnTo>
                  <a:pt x="18341" y="13258"/>
                </a:lnTo>
                <a:cubicBezTo>
                  <a:pt x="18359" y="13259"/>
                  <a:pt x="18380" y="13261"/>
                  <a:pt x="18402" y="13262"/>
                </a:cubicBezTo>
                <a:cubicBezTo>
                  <a:pt x="18403" y="13262"/>
                  <a:pt x="18404" y="13262"/>
                  <a:pt x="18405" y="13262"/>
                </a:cubicBezTo>
                <a:cubicBezTo>
                  <a:pt x="18451" y="13262"/>
                  <a:pt x="18471" y="13237"/>
                  <a:pt x="18451" y="13196"/>
                </a:cubicBezTo>
                <a:cubicBezTo>
                  <a:pt x="18426" y="13143"/>
                  <a:pt x="18391" y="13093"/>
                  <a:pt x="18366" y="13040"/>
                </a:cubicBezTo>
                <a:cubicBezTo>
                  <a:pt x="18338" y="12982"/>
                  <a:pt x="18311" y="12922"/>
                  <a:pt x="18292" y="12860"/>
                </a:cubicBezTo>
                <a:cubicBezTo>
                  <a:pt x="18257" y="12747"/>
                  <a:pt x="18227" y="12632"/>
                  <a:pt x="18198" y="12529"/>
                </a:cubicBezTo>
                <a:cubicBezTo>
                  <a:pt x="18323" y="12481"/>
                  <a:pt x="18452" y="12435"/>
                  <a:pt x="18580" y="12384"/>
                </a:cubicBezTo>
                <a:cubicBezTo>
                  <a:pt x="18599" y="12377"/>
                  <a:pt x="18622" y="12343"/>
                  <a:pt x="18620" y="12325"/>
                </a:cubicBezTo>
                <a:cubicBezTo>
                  <a:pt x="18606" y="12240"/>
                  <a:pt x="18584" y="12156"/>
                  <a:pt x="18563" y="12066"/>
                </a:cubicBezTo>
                <a:cubicBezTo>
                  <a:pt x="18604" y="12043"/>
                  <a:pt x="18606" y="12029"/>
                  <a:pt x="18564" y="11971"/>
                </a:cubicBezTo>
                <a:cubicBezTo>
                  <a:pt x="18517" y="11903"/>
                  <a:pt x="18473" y="11831"/>
                  <a:pt x="18416" y="11744"/>
                </a:cubicBezTo>
                <a:cubicBezTo>
                  <a:pt x="18502" y="11716"/>
                  <a:pt x="18511" y="11695"/>
                  <a:pt x="18454" y="11631"/>
                </a:cubicBezTo>
                <a:cubicBezTo>
                  <a:pt x="18368" y="11529"/>
                  <a:pt x="18276" y="11432"/>
                  <a:pt x="18190" y="11330"/>
                </a:cubicBezTo>
                <a:cubicBezTo>
                  <a:pt x="18164" y="11299"/>
                  <a:pt x="18148" y="11260"/>
                  <a:pt x="18128" y="11226"/>
                </a:cubicBezTo>
                <a:cubicBezTo>
                  <a:pt x="18193" y="11215"/>
                  <a:pt x="18251" y="11205"/>
                  <a:pt x="18307" y="11194"/>
                </a:cubicBezTo>
                <a:cubicBezTo>
                  <a:pt x="18359" y="11185"/>
                  <a:pt x="18373" y="11152"/>
                  <a:pt x="18353" y="11108"/>
                </a:cubicBezTo>
                <a:cubicBezTo>
                  <a:pt x="18338" y="11070"/>
                  <a:pt x="18318" y="11029"/>
                  <a:pt x="18290" y="11000"/>
                </a:cubicBezTo>
                <a:cubicBezTo>
                  <a:pt x="18172" y="10890"/>
                  <a:pt x="18100" y="10747"/>
                  <a:pt x="18013" y="10614"/>
                </a:cubicBezTo>
                <a:cubicBezTo>
                  <a:pt x="17943" y="10510"/>
                  <a:pt x="17855" y="10420"/>
                  <a:pt x="17773" y="10326"/>
                </a:cubicBezTo>
                <a:cubicBezTo>
                  <a:pt x="17740" y="10286"/>
                  <a:pt x="17699" y="10253"/>
                  <a:pt x="17669" y="10224"/>
                </a:cubicBezTo>
                <a:cubicBezTo>
                  <a:pt x="17756" y="10207"/>
                  <a:pt x="17849" y="10190"/>
                  <a:pt x="17941" y="10168"/>
                </a:cubicBezTo>
                <a:cubicBezTo>
                  <a:pt x="18007" y="10151"/>
                  <a:pt x="18072" y="10129"/>
                  <a:pt x="18136" y="10109"/>
                </a:cubicBezTo>
                <a:cubicBezTo>
                  <a:pt x="18208" y="10087"/>
                  <a:pt x="18213" y="10075"/>
                  <a:pt x="18188" y="10006"/>
                </a:cubicBezTo>
                <a:cubicBezTo>
                  <a:pt x="18183" y="9995"/>
                  <a:pt x="18179" y="9982"/>
                  <a:pt x="18172" y="9964"/>
                </a:cubicBezTo>
                <a:lnTo>
                  <a:pt x="18172" y="9964"/>
                </a:lnTo>
                <a:cubicBezTo>
                  <a:pt x="18184" y="9965"/>
                  <a:pt x="18196" y="9966"/>
                  <a:pt x="18207" y="9966"/>
                </a:cubicBezTo>
                <a:cubicBezTo>
                  <a:pt x="18324" y="9966"/>
                  <a:pt x="18407" y="9884"/>
                  <a:pt x="18507" y="9848"/>
                </a:cubicBezTo>
                <a:cubicBezTo>
                  <a:pt x="18519" y="9842"/>
                  <a:pt x="18532" y="9809"/>
                  <a:pt x="18527" y="9795"/>
                </a:cubicBezTo>
                <a:cubicBezTo>
                  <a:pt x="18493" y="9699"/>
                  <a:pt x="18462" y="9604"/>
                  <a:pt x="18419" y="9512"/>
                </a:cubicBezTo>
                <a:cubicBezTo>
                  <a:pt x="18398" y="9465"/>
                  <a:pt x="18352" y="9429"/>
                  <a:pt x="18308" y="9377"/>
                </a:cubicBezTo>
                <a:lnTo>
                  <a:pt x="18308" y="9377"/>
                </a:lnTo>
                <a:cubicBezTo>
                  <a:pt x="18309" y="9377"/>
                  <a:pt x="18311" y="9377"/>
                  <a:pt x="18313" y="9377"/>
                </a:cubicBezTo>
                <a:cubicBezTo>
                  <a:pt x="18316" y="9377"/>
                  <a:pt x="18322" y="9376"/>
                  <a:pt x="18326" y="9374"/>
                </a:cubicBezTo>
                <a:cubicBezTo>
                  <a:pt x="18399" y="9336"/>
                  <a:pt x="18400" y="9297"/>
                  <a:pt x="18337" y="9244"/>
                </a:cubicBezTo>
                <a:cubicBezTo>
                  <a:pt x="18250" y="9167"/>
                  <a:pt x="18164" y="9087"/>
                  <a:pt x="18077" y="9010"/>
                </a:cubicBezTo>
                <a:cubicBezTo>
                  <a:pt x="18055" y="8991"/>
                  <a:pt x="18029" y="8977"/>
                  <a:pt x="18008" y="8962"/>
                </a:cubicBezTo>
                <a:cubicBezTo>
                  <a:pt x="18040" y="8935"/>
                  <a:pt x="18075" y="8906"/>
                  <a:pt x="18108" y="8878"/>
                </a:cubicBezTo>
                <a:cubicBezTo>
                  <a:pt x="18143" y="8848"/>
                  <a:pt x="18140" y="8822"/>
                  <a:pt x="18110" y="8787"/>
                </a:cubicBezTo>
                <a:cubicBezTo>
                  <a:pt x="17999" y="8660"/>
                  <a:pt x="17868" y="8577"/>
                  <a:pt x="17701" y="8549"/>
                </a:cubicBezTo>
                <a:cubicBezTo>
                  <a:pt x="17693" y="8546"/>
                  <a:pt x="17683" y="8541"/>
                  <a:pt x="17670" y="8537"/>
                </a:cubicBezTo>
                <a:cubicBezTo>
                  <a:pt x="17673" y="8530"/>
                  <a:pt x="17674" y="8524"/>
                  <a:pt x="17677" y="8519"/>
                </a:cubicBezTo>
                <a:cubicBezTo>
                  <a:pt x="17690" y="8499"/>
                  <a:pt x="17704" y="8479"/>
                  <a:pt x="17717" y="8460"/>
                </a:cubicBezTo>
                <a:cubicBezTo>
                  <a:pt x="17696" y="8447"/>
                  <a:pt x="17677" y="8427"/>
                  <a:pt x="17655" y="8423"/>
                </a:cubicBezTo>
                <a:cubicBezTo>
                  <a:pt x="17544" y="8403"/>
                  <a:pt x="17461" y="8339"/>
                  <a:pt x="17386" y="8259"/>
                </a:cubicBezTo>
                <a:cubicBezTo>
                  <a:pt x="17364" y="8235"/>
                  <a:pt x="17338" y="8213"/>
                  <a:pt x="17317" y="8192"/>
                </a:cubicBezTo>
                <a:cubicBezTo>
                  <a:pt x="17367" y="8150"/>
                  <a:pt x="17416" y="8107"/>
                  <a:pt x="17468" y="8068"/>
                </a:cubicBezTo>
                <a:cubicBezTo>
                  <a:pt x="17508" y="8038"/>
                  <a:pt x="17498" y="8005"/>
                  <a:pt x="17474" y="7978"/>
                </a:cubicBezTo>
                <a:cubicBezTo>
                  <a:pt x="17366" y="7858"/>
                  <a:pt x="17247" y="7752"/>
                  <a:pt x="17088" y="7701"/>
                </a:cubicBezTo>
                <a:cubicBezTo>
                  <a:pt x="17029" y="7682"/>
                  <a:pt x="16974" y="7649"/>
                  <a:pt x="16891" y="7610"/>
                </a:cubicBezTo>
                <a:cubicBezTo>
                  <a:pt x="16916" y="7605"/>
                  <a:pt x="16938" y="7600"/>
                  <a:pt x="16958" y="7597"/>
                </a:cubicBezTo>
                <a:cubicBezTo>
                  <a:pt x="16932" y="7458"/>
                  <a:pt x="16803" y="7461"/>
                  <a:pt x="16718" y="7409"/>
                </a:cubicBezTo>
                <a:cubicBezTo>
                  <a:pt x="16613" y="7345"/>
                  <a:pt x="16496" y="7297"/>
                  <a:pt x="16387" y="7239"/>
                </a:cubicBezTo>
                <a:cubicBezTo>
                  <a:pt x="16273" y="7179"/>
                  <a:pt x="16157" y="7117"/>
                  <a:pt x="16048" y="7048"/>
                </a:cubicBezTo>
                <a:cubicBezTo>
                  <a:pt x="15975" y="7001"/>
                  <a:pt x="15911" y="6937"/>
                  <a:pt x="15843" y="6882"/>
                </a:cubicBezTo>
                <a:cubicBezTo>
                  <a:pt x="15818" y="6863"/>
                  <a:pt x="15793" y="6843"/>
                  <a:pt x="15760" y="6816"/>
                </a:cubicBezTo>
                <a:cubicBezTo>
                  <a:pt x="15782" y="6815"/>
                  <a:pt x="15797" y="6813"/>
                  <a:pt x="15810" y="6812"/>
                </a:cubicBezTo>
                <a:cubicBezTo>
                  <a:pt x="15900" y="6801"/>
                  <a:pt x="15991" y="6792"/>
                  <a:pt x="16081" y="6776"/>
                </a:cubicBezTo>
                <a:cubicBezTo>
                  <a:pt x="16157" y="6764"/>
                  <a:pt x="16230" y="6738"/>
                  <a:pt x="16306" y="6724"/>
                </a:cubicBezTo>
                <a:cubicBezTo>
                  <a:pt x="16418" y="6702"/>
                  <a:pt x="16531" y="6688"/>
                  <a:pt x="16643" y="6667"/>
                </a:cubicBezTo>
                <a:cubicBezTo>
                  <a:pt x="16665" y="6663"/>
                  <a:pt x="16686" y="6644"/>
                  <a:pt x="16706" y="6632"/>
                </a:cubicBezTo>
                <a:cubicBezTo>
                  <a:pt x="16695" y="6612"/>
                  <a:pt x="16681" y="6591"/>
                  <a:pt x="16670" y="6571"/>
                </a:cubicBezTo>
                <a:cubicBezTo>
                  <a:pt x="16752" y="6563"/>
                  <a:pt x="16837" y="6549"/>
                  <a:pt x="16876" y="6482"/>
                </a:cubicBezTo>
                <a:cubicBezTo>
                  <a:pt x="16938" y="6467"/>
                  <a:pt x="16986" y="6461"/>
                  <a:pt x="17031" y="6443"/>
                </a:cubicBezTo>
                <a:cubicBezTo>
                  <a:pt x="17117" y="6410"/>
                  <a:pt x="17200" y="6373"/>
                  <a:pt x="17279" y="6329"/>
                </a:cubicBezTo>
                <a:cubicBezTo>
                  <a:pt x="17348" y="6292"/>
                  <a:pt x="17349" y="6267"/>
                  <a:pt x="17310" y="6201"/>
                </a:cubicBezTo>
                <a:cubicBezTo>
                  <a:pt x="17278" y="6148"/>
                  <a:pt x="17250" y="6091"/>
                  <a:pt x="17220" y="6033"/>
                </a:cubicBezTo>
                <a:cubicBezTo>
                  <a:pt x="17415" y="5993"/>
                  <a:pt x="17593" y="5907"/>
                  <a:pt x="17765" y="5800"/>
                </a:cubicBezTo>
                <a:cubicBezTo>
                  <a:pt x="17807" y="5773"/>
                  <a:pt x="17861" y="5767"/>
                  <a:pt x="17904" y="5740"/>
                </a:cubicBezTo>
                <a:cubicBezTo>
                  <a:pt x="17984" y="5690"/>
                  <a:pt x="17984" y="5675"/>
                  <a:pt x="17926" y="5599"/>
                </a:cubicBezTo>
                <a:cubicBezTo>
                  <a:pt x="18032" y="5573"/>
                  <a:pt x="18135" y="5546"/>
                  <a:pt x="18238" y="5519"/>
                </a:cubicBezTo>
                <a:cubicBezTo>
                  <a:pt x="18262" y="5514"/>
                  <a:pt x="18287" y="5510"/>
                  <a:pt x="18312" y="5505"/>
                </a:cubicBezTo>
                <a:cubicBezTo>
                  <a:pt x="18353" y="5495"/>
                  <a:pt x="18384" y="5483"/>
                  <a:pt x="18360" y="5439"/>
                </a:cubicBezTo>
                <a:cubicBezTo>
                  <a:pt x="18415" y="5424"/>
                  <a:pt x="18470" y="5417"/>
                  <a:pt x="18519" y="5397"/>
                </a:cubicBezTo>
                <a:cubicBezTo>
                  <a:pt x="18667" y="5337"/>
                  <a:pt x="18815" y="5277"/>
                  <a:pt x="18959" y="5210"/>
                </a:cubicBezTo>
                <a:cubicBezTo>
                  <a:pt x="18996" y="5193"/>
                  <a:pt x="19022" y="5151"/>
                  <a:pt x="19053" y="5121"/>
                </a:cubicBezTo>
                <a:cubicBezTo>
                  <a:pt x="19015" y="5097"/>
                  <a:pt x="18979" y="5057"/>
                  <a:pt x="18939" y="5052"/>
                </a:cubicBezTo>
                <a:cubicBezTo>
                  <a:pt x="18791" y="5035"/>
                  <a:pt x="18643" y="5030"/>
                  <a:pt x="18495" y="5022"/>
                </a:cubicBezTo>
                <a:cubicBezTo>
                  <a:pt x="18480" y="5022"/>
                  <a:pt x="18462" y="5027"/>
                  <a:pt x="18436" y="5031"/>
                </a:cubicBezTo>
                <a:cubicBezTo>
                  <a:pt x="18468" y="4966"/>
                  <a:pt x="18424" y="4965"/>
                  <a:pt x="18385" y="4958"/>
                </a:cubicBezTo>
                <a:cubicBezTo>
                  <a:pt x="18216" y="4925"/>
                  <a:pt x="18045" y="4894"/>
                  <a:pt x="17869" y="4862"/>
                </a:cubicBezTo>
                <a:cubicBezTo>
                  <a:pt x="17914" y="4804"/>
                  <a:pt x="17884" y="4766"/>
                  <a:pt x="17834" y="4747"/>
                </a:cubicBezTo>
                <a:cubicBezTo>
                  <a:pt x="17758" y="4717"/>
                  <a:pt x="17678" y="4691"/>
                  <a:pt x="17598" y="4670"/>
                </a:cubicBezTo>
                <a:cubicBezTo>
                  <a:pt x="17513" y="4648"/>
                  <a:pt x="17425" y="4631"/>
                  <a:pt x="17338" y="4617"/>
                </a:cubicBezTo>
                <a:cubicBezTo>
                  <a:pt x="17266" y="4606"/>
                  <a:pt x="17191" y="4603"/>
                  <a:pt x="17114" y="4595"/>
                </a:cubicBezTo>
                <a:cubicBezTo>
                  <a:pt x="17139" y="4563"/>
                  <a:pt x="17166" y="4521"/>
                  <a:pt x="17202" y="4488"/>
                </a:cubicBezTo>
                <a:cubicBezTo>
                  <a:pt x="17246" y="4451"/>
                  <a:pt x="17226" y="4423"/>
                  <a:pt x="17196" y="4401"/>
                </a:cubicBezTo>
                <a:cubicBezTo>
                  <a:pt x="17154" y="4370"/>
                  <a:pt x="17108" y="4338"/>
                  <a:pt x="17060" y="4322"/>
                </a:cubicBezTo>
                <a:cubicBezTo>
                  <a:pt x="16918" y="4277"/>
                  <a:pt x="16775" y="4239"/>
                  <a:pt x="16631" y="4200"/>
                </a:cubicBezTo>
                <a:cubicBezTo>
                  <a:pt x="16618" y="4197"/>
                  <a:pt x="16603" y="4196"/>
                  <a:pt x="16589" y="4196"/>
                </a:cubicBezTo>
                <a:cubicBezTo>
                  <a:pt x="16568" y="4196"/>
                  <a:pt x="16546" y="4198"/>
                  <a:pt x="16525" y="4198"/>
                </a:cubicBezTo>
                <a:cubicBezTo>
                  <a:pt x="16543" y="4166"/>
                  <a:pt x="16562" y="4131"/>
                  <a:pt x="16582" y="4095"/>
                </a:cubicBezTo>
                <a:cubicBezTo>
                  <a:pt x="16609" y="4044"/>
                  <a:pt x="16599" y="4008"/>
                  <a:pt x="16542" y="3997"/>
                </a:cubicBezTo>
                <a:cubicBezTo>
                  <a:pt x="16460" y="3983"/>
                  <a:pt x="16377" y="3982"/>
                  <a:pt x="16295" y="3971"/>
                </a:cubicBezTo>
                <a:cubicBezTo>
                  <a:pt x="16229" y="3961"/>
                  <a:pt x="16163" y="3942"/>
                  <a:pt x="16096" y="3937"/>
                </a:cubicBezTo>
                <a:cubicBezTo>
                  <a:pt x="16011" y="3929"/>
                  <a:pt x="15931" y="3894"/>
                  <a:pt x="15848" y="3875"/>
                </a:cubicBezTo>
                <a:cubicBezTo>
                  <a:pt x="15843" y="3874"/>
                  <a:pt x="15837" y="3873"/>
                  <a:pt x="15832" y="3873"/>
                </a:cubicBezTo>
                <a:cubicBezTo>
                  <a:pt x="15822" y="3873"/>
                  <a:pt x="15812" y="3874"/>
                  <a:pt x="15803" y="3874"/>
                </a:cubicBezTo>
                <a:cubicBezTo>
                  <a:pt x="15795" y="3874"/>
                  <a:pt x="15787" y="3874"/>
                  <a:pt x="15780" y="3871"/>
                </a:cubicBezTo>
                <a:cubicBezTo>
                  <a:pt x="15766" y="3866"/>
                  <a:pt x="15759" y="3844"/>
                  <a:pt x="15746" y="3829"/>
                </a:cubicBezTo>
                <a:cubicBezTo>
                  <a:pt x="15789" y="3802"/>
                  <a:pt x="15793" y="3763"/>
                  <a:pt x="15781" y="3719"/>
                </a:cubicBezTo>
                <a:cubicBezTo>
                  <a:pt x="15780" y="3715"/>
                  <a:pt x="15789" y="3709"/>
                  <a:pt x="15792" y="3704"/>
                </a:cubicBezTo>
                <a:cubicBezTo>
                  <a:pt x="15802" y="3684"/>
                  <a:pt x="15811" y="3665"/>
                  <a:pt x="15811" y="3642"/>
                </a:cubicBezTo>
                <a:cubicBezTo>
                  <a:pt x="15823" y="3624"/>
                  <a:pt x="15842" y="3608"/>
                  <a:pt x="15849" y="3590"/>
                </a:cubicBezTo>
                <a:cubicBezTo>
                  <a:pt x="15879" y="3514"/>
                  <a:pt x="15911" y="3438"/>
                  <a:pt x="15933" y="3359"/>
                </a:cubicBezTo>
                <a:cubicBezTo>
                  <a:pt x="15960" y="3263"/>
                  <a:pt x="15957" y="3256"/>
                  <a:pt x="15856" y="3233"/>
                </a:cubicBezTo>
                <a:cubicBezTo>
                  <a:pt x="15746" y="3209"/>
                  <a:pt x="15633" y="3195"/>
                  <a:pt x="15518" y="3175"/>
                </a:cubicBezTo>
                <a:cubicBezTo>
                  <a:pt x="15512" y="3121"/>
                  <a:pt x="15509" y="3103"/>
                  <a:pt x="15477" y="3103"/>
                </a:cubicBezTo>
                <a:cubicBezTo>
                  <a:pt x="15463" y="3103"/>
                  <a:pt x="15443" y="3107"/>
                  <a:pt x="15414" y="3112"/>
                </a:cubicBezTo>
                <a:cubicBezTo>
                  <a:pt x="15362" y="3123"/>
                  <a:pt x="15309" y="3135"/>
                  <a:pt x="15260" y="3151"/>
                </a:cubicBezTo>
                <a:cubicBezTo>
                  <a:pt x="15211" y="3166"/>
                  <a:pt x="15167" y="3187"/>
                  <a:pt x="15119" y="3206"/>
                </a:cubicBezTo>
                <a:cubicBezTo>
                  <a:pt x="15142" y="3145"/>
                  <a:pt x="15165" y="3084"/>
                  <a:pt x="15191" y="3019"/>
                </a:cubicBezTo>
                <a:cubicBezTo>
                  <a:pt x="15174" y="3014"/>
                  <a:pt x="15162" y="3010"/>
                  <a:pt x="15146" y="3004"/>
                </a:cubicBezTo>
                <a:cubicBezTo>
                  <a:pt x="15154" y="2995"/>
                  <a:pt x="15160" y="2988"/>
                  <a:pt x="15180" y="2963"/>
                </a:cubicBezTo>
                <a:cubicBezTo>
                  <a:pt x="15131" y="2961"/>
                  <a:pt x="15088" y="2954"/>
                  <a:pt x="15048" y="2954"/>
                </a:cubicBezTo>
                <a:cubicBezTo>
                  <a:pt x="15031" y="2954"/>
                  <a:pt x="15016" y="2955"/>
                  <a:pt x="15000" y="2958"/>
                </a:cubicBezTo>
                <a:cubicBezTo>
                  <a:pt x="14774" y="3006"/>
                  <a:pt x="14547" y="3057"/>
                  <a:pt x="14324" y="3122"/>
                </a:cubicBezTo>
                <a:cubicBezTo>
                  <a:pt x="14162" y="3169"/>
                  <a:pt x="14006" y="3241"/>
                  <a:pt x="13848" y="3302"/>
                </a:cubicBezTo>
                <a:cubicBezTo>
                  <a:pt x="13822" y="3312"/>
                  <a:pt x="13795" y="3320"/>
                  <a:pt x="13759" y="3334"/>
                </a:cubicBezTo>
                <a:cubicBezTo>
                  <a:pt x="13819" y="3245"/>
                  <a:pt x="13872" y="3169"/>
                  <a:pt x="13925" y="3089"/>
                </a:cubicBezTo>
                <a:cubicBezTo>
                  <a:pt x="13915" y="3082"/>
                  <a:pt x="13906" y="3075"/>
                  <a:pt x="13906" y="3075"/>
                </a:cubicBezTo>
                <a:lnTo>
                  <a:pt x="13906" y="3075"/>
                </a:lnTo>
                <a:cubicBezTo>
                  <a:pt x="13906" y="3075"/>
                  <a:pt x="13906" y="3075"/>
                  <a:pt x="13907" y="3075"/>
                </a:cubicBezTo>
                <a:cubicBezTo>
                  <a:pt x="13919" y="3024"/>
                  <a:pt x="13932" y="2979"/>
                  <a:pt x="13945" y="2929"/>
                </a:cubicBezTo>
                <a:lnTo>
                  <a:pt x="13907" y="2929"/>
                </a:lnTo>
                <a:cubicBezTo>
                  <a:pt x="13940" y="2815"/>
                  <a:pt x="13973" y="2701"/>
                  <a:pt x="14009" y="2587"/>
                </a:cubicBezTo>
                <a:cubicBezTo>
                  <a:pt x="14025" y="2536"/>
                  <a:pt x="14004" y="2520"/>
                  <a:pt x="13959" y="2505"/>
                </a:cubicBezTo>
                <a:cubicBezTo>
                  <a:pt x="13922" y="2494"/>
                  <a:pt x="13885" y="2490"/>
                  <a:pt x="13849" y="2490"/>
                </a:cubicBezTo>
                <a:cubicBezTo>
                  <a:pt x="13786" y="2490"/>
                  <a:pt x="13724" y="2502"/>
                  <a:pt x="13662" y="2511"/>
                </a:cubicBezTo>
                <a:cubicBezTo>
                  <a:pt x="13640" y="2514"/>
                  <a:pt x="13617" y="2521"/>
                  <a:pt x="13595" y="2521"/>
                </a:cubicBezTo>
                <a:cubicBezTo>
                  <a:pt x="13575" y="2521"/>
                  <a:pt x="13555" y="2515"/>
                  <a:pt x="13537" y="2495"/>
                </a:cubicBezTo>
                <a:cubicBezTo>
                  <a:pt x="13532" y="2490"/>
                  <a:pt x="13521" y="2488"/>
                  <a:pt x="13510" y="2488"/>
                </a:cubicBezTo>
                <a:cubicBezTo>
                  <a:pt x="13505" y="2488"/>
                  <a:pt x="13499" y="2488"/>
                  <a:pt x="13495" y="2489"/>
                </a:cubicBezTo>
                <a:cubicBezTo>
                  <a:pt x="13377" y="2500"/>
                  <a:pt x="13267" y="2536"/>
                  <a:pt x="13162" y="2602"/>
                </a:cubicBezTo>
                <a:cubicBezTo>
                  <a:pt x="13174" y="2612"/>
                  <a:pt x="13182" y="2620"/>
                  <a:pt x="13198" y="2631"/>
                </a:cubicBezTo>
                <a:cubicBezTo>
                  <a:pt x="13169" y="2633"/>
                  <a:pt x="13147" y="2633"/>
                  <a:pt x="13122" y="2634"/>
                </a:cubicBezTo>
                <a:cubicBezTo>
                  <a:pt x="13117" y="2594"/>
                  <a:pt x="13114" y="2554"/>
                  <a:pt x="13107" y="2516"/>
                </a:cubicBezTo>
                <a:cubicBezTo>
                  <a:pt x="13101" y="2473"/>
                  <a:pt x="13092" y="2453"/>
                  <a:pt x="13071" y="2453"/>
                </a:cubicBezTo>
                <a:cubicBezTo>
                  <a:pt x="13059" y="2453"/>
                  <a:pt x="13043" y="2460"/>
                  <a:pt x="13022" y="2471"/>
                </a:cubicBezTo>
                <a:cubicBezTo>
                  <a:pt x="12965" y="2502"/>
                  <a:pt x="12914" y="2541"/>
                  <a:pt x="12863" y="2579"/>
                </a:cubicBezTo>
                <a:cubicBezTo>
                  <a:pt x="12711" y="2696"/>
                  <a:pt x="12561" y="2813"/>
                  <a:pt x="12401" y="2934"/>
                </a:cubicBezTo>
                <a:cubicBezTo>
                  <a:pt x="12382" y="2880"/>
                  <a:pt x="12363" y="2835"/>
                  <a:pt x="12351" y="2788"/>
                </a:cubicBezTo>
                <a:cubicBezTo>
                  <a:pt x="12343" y="2757"/>
                  <a:pt x="12330" y="2742"/>
                  <a:pt x="12311" y="2742"/>
                </a:cubicBezTo>
                <a:cubicBezTo>
                  <a:pt x="12300" y="2742"/>
                  <a:pt x="12287" y="2747"/>
                  <a:pt x="12273" y="2756"/>
                </a:cubicBezTo>
                <a:cubicBezTo>
                  <a:pt x="12227" y="2784"/>
                  <a:pt x="12179" y="2809"/>
                  <a:pt x="12142" y="2846"/>
                </a:cubicBezTo>
                <a:cubicBezTo>
                  <a:pt x="12020" y="2967"/>
                  <a:pt x="11913" y="3099"/>
                  <a:pt x="11819" y="3245"/>
                </a:cubicBezTo>
                <a:cubicBezTo>
                  <a:pt x="11722" y="3394"/>
                  <a:pt x="11608" y="3533"/>
                  <a:pt x="11500" y="3674"/>
                </a:cubicBezTo>
                <a:cubicBezTo>
                  <a:pt x="11397" y="3809"/>
                  <a:pt x="11290" y="3942"/>
                  <a:pt x="11185" y="4075"/>
                </a:cubicBezTo>
                <a:cubicBezTo>
                  <a:pt x="11175" y="4090"/>
                  <a:pt x="11163" y="4101"/>
                  <a:pt x="11140" y="4110"/>
                </a:cubicBezTo>
                <a:cubicBezTo>
                  <a:pt x="11252" y="3660"/>
                  <a:pt x="11371" y="3211"/>
                  <a:pt x="11474" y="2759"/>
                </a:cubicBezTo>
                <a:cubicBezTo>
                  <a:pt x="11577" y="2309"/>
                  <a:pt x="11669" y="1856"/>
                  <a:pt x="11756" y="1403"/>
                </a:cubicBezTo>
                <a:cubicBezTo>
                  <a:pt x="11844" y="947"/>
                  <a:pt x="11898" y="485"/>
                  <a:pt x="11965" y="30"/>
                </a:cubicBezTo>
                <a:cubicBezTo>
                  <a:pt x="11869" y="20"/>
                  <a:pt x="11787" y="9"/>
                  <a:pt x="11706" y="1"/>
                </a:cubicBezTo>
                <a:cubicBezTo>
                  <a:pt x="11704" y="1"/>
                  <a:pt x="11703" y="1"/>
                  <a:pt x="11701" y="1"/>
                </a:cubicBezTo>
                <a:close/>
              </a:path>
            </a:pathLst>
          </a:custGeom>
          <a:solidFill>
            <a:srgbClr val="80B31A">
              <a:alpha val="50196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" name="Google Shape;203;p40"/>
          <p:cNvSpPr/>
          <p:nvPr/>
        </p:nvSpPr>
        <p:spPr>
          <a:xfrm rot="-6478235">
            <a:off x="-1739753" y="2941770"/>
            <a:ext cx="3982776" cy="2022597"/>
          </a:xfrm>
          <a:custGeom>
            <a:avLst/>
            <a:gdLst/>
            <a:ahLst/>
            <a:cxnLst/>
            <a:rect l="l" t="t" r="r" b="b"/>
            <a:pathLst>
              <a:path w="120088" h="60985" extrusionOk="0">
                <a:moveTo>
                  <a:pt x="10185" y="0"/>
                </a:moveTo>
                <a:cubicBezTo>
                  <a:pt x="10170" y="0"/>
                  <a:pt x="10138" y="55"/>
                  <a:pt x="10051" y="160"/>
                </a:cubicBezTo>
                <a:cubicBezTo>
                  <a:pt x="12583" y="2029"/>
                  <a:pt x="16014" y="2112"/>
                  <a:pt x="18262" y="4538"/>
                </a:cubicBezTo>
                <a:cubicBezTo>
                  <a:pt x="17258" y="4529"/>
                  <a:pt x="16290" y="4306"/>
                  <a:pt x="15321" y="4306"/>
                </a:cubicBezTo>
                <a:cubicBezTo>
                  <a:pt x="15306" y="4306"/>
                  <a:pt x="15291" y="4306"/>
                  <a:pt x="15275" y="4306"/>
                </a:cubicBezTo>
                <a:cubicBezTo>
                  <a:pt x="15275" y="4306"/>
                  <a:pt x="15274" y="4306"/>
                  <a:pt x="15273" y="4306"/>
                </a:cubicBezTo>
                <a:cubicBezTo>
                  <a:pt x="14974" y="4306"/>
                  <a:pt x="14508" y="3901"/>
                  <a:pt x="14154" y="3901"/>
                </a:cubicBezTo>
                <a:cubicBezTo>
                  <a:pt x="13903" y="3901"/>
                  <a:pt x="13708" y="4104"/>
                  <a:pt x="13668" y="4801"/>
                </a:cubicBezTo>
                <a:cubicBezTo>
                  <a:pt x="13664" y="4872"/>
                  <a:pt x="13338" y="4930"/>
                  <a:pt x="13159" y="4986"/>
                </a:cubicBezTo>
                <a:cubicBezTo>
                  <a:pt x="11966" y="5357"/>
                  <a:pt x="10773" y="5726"/>
                  <a:pt x="9558" y="6102"/>
                </a:cubicBezTo>
                <a:cubicBezTo>
                  <a:pt x="9948" y="6413"/>
                  <a:pt x="10345" y="6530"/>
                  <a:pt x="10746" y="6530"/>
                </a:cubicBezTo>
                <a:cubicBezTo>
                  <a:pt x="11359" y="6530"/>
                  <a:pt x="11983" y="6256"/>
                  <a:pt x="12607" y="5985"/>
                </a:cubicBezTo>
                <a:cubicBezTo>
                  <a:pt x="13760" y="5485"/>
                  <a:pt x="14914" y="4962"/>
                  <a:pt x="16152" y="4962"/>
                </a:cubicBezTo>
                <a:cubicBezTo>
                  <a:pt x="16492" y="4962"/>
                  <a:pt x="16837" y="5002"/>
                  <a:pt x="17191" y="5091"/>
                </a:cubicBezTo>
                <a:cubicBezTo>
                  <a:pt x="17873" y="5265"/>
                  <a:pt x="22682" y="7090"/>
                  <a:pt x="25000" y="8536"/>
                </a:cubicBezTo>
                <a:cubicBezTo>
                  <a:pt x="25650" y="9150"/>
                  <a:pt x="26232" y="9854"/>
                  <a:pt x="26838" y="10521"/>
                </a:cubicBezTo>
                <a:cubicBezTo>
                  <a:pt x="27576" y="11333"/>
                  <a:pt x="28288" y="12172"/>
                  <a:pt x="29011" y="13000"/>
                </a:cubicBezTo>
                <a:cubicBezTo>
                  <a:pt x="24302" y="10260"/>
                  <a:pt x="19255" y="9349"/>
                  <a:pt x="13996" y="9301"/>
                </a:cubicBezTo>
                <a:lnTo>
                  <a:pt x="13996" y="9301"/>
                </a:lnTo>
                <a:cubicBezTo>
                  <a:pt x="14202" y="9618"/>
                  <a:pt x="14465" y="9720"/>
                  <a:pt x="14734" y="9796"/>
                </a:cubicBezTo>
                <a:cubicBezTo>
                  <a:pt x="16546" y="10299"/>
                  <a:pt x="18423" y="10637"/>
                  <a:pt x="20159" y="11337"/>
                </a:cubicBezTo>
                <a:cubicBezTo>
                  <a:pt x="22292" y="12196"/>
                  <a:pt x="24326" y="13325"/>
                  <a:pt x="26374" y="14397"/>
                </a:cubicBezTo>
                <a:cubicBezTo>
                  <a:pt x="27845" y="15168"/>
                  <a:pt x="29657" y="15343"/>
                  <a:pt x="30664" y="16968"/>
                </a:cubicBezTo>
                <a:cubicBezTo>
                  <a:pt x="30779" y="17153"/>
                  <a:pt x="31139" y="17162"/>
                  <a:pt x="31371" y="17280"/>
                </a:cubicBezTo>
                <a:cubicBezTo>
                  <a:pt x="33108" y="18163"/>
                  <a:pt x="34842" y="19055"/>
                  <a:pt x="36575" y="19943"/>
                </a:cubicBezTo>
                <a:cubicBezTo>
                  <a:pt x="29646" y="19627"/>
                  <a:pt x="22642" y="19693"/>
                  <a:pt x="17055" y="14380"/>
                </a:cubicBezTo>
                <a:cubicBezTo>
                  <a:pt x="16983" y="14555"/>
                  <a:pt x="16913" y="14730"/>
                  <a:pt x="16841" y="14904"/>
                </a:cubicBezTo>
                <a:cubicBezTo>
                  <a:pt x="19480" y="17313"/>
                  <a:pt x="20301" y="17162"/>
                  <a:pt x="22032" y="18292"/>
                </a:cubicBezTo>
                <a:lnTo>
                  <a:pt x="21988" y="18430"/>
                </a:lnTo>
                <a:cubicBezTo>
                  <a:pt x="20217" y="18035"/>
                  <a:pt x="18305" y="18071"/>
                  <a:pt x="16607" y="17464"/>
                </a:cubicBezTo>
                <a:cubicBezTo>
                  <a:pt x="15505" y="17070"/>
                  <a:pt x="14588" y="16134"/>
                  <a:pt x="13582" y="15450"/>
                </a:cubicBezTo>
                <a:cubicBezTo>
                  <a:pt x="12321" y="14593"/>
                  <a:pt x="11056" y="13744"/>
                  <a:pt x="9793" y="12893"/>
                </a:cubicBezTo>
                <a:lnTo>
                  <a:pt x="9793" y="12893"/>
                </a:lnTo>
                <a:cubicBezTo>
                  <a:pt x="10004" y="13441"/>
                  <a:pt x="10350" y="13788"/>
                  <a:pt x="10740" y="14068"/>
                </a:cubicBezTo>
                <a:cubicBezTo>
                  <a:pt x="12191" y="15111"/>
                  <a:pt x="13678" y="16100"/>
                  <a:pt x="15110" y="17170"/>
                </a:cubicBezTo>
                <a:cubicBezTo>
                  <a:pt x="15289" y="17304"/>
                  <a:pt x="15474" y="17440"/>
                  <a:pt x="15665" y="17576"/>
                </a:cubicBezTo>
                <a:cubicBezTo>
                  <a:pt x="14904" y="17430"/>
                  <a:pt x="14308" y="17324"/>
                  <a:pt x="14210" y="17309"/>
                </a:cubicBezTo>
                <a:cubicBezTo>
                  <a:pt x="12567" y="17077"/>
                  <a:pt x="10916" y="16895"/>
                  <a:pt x="9281" y="16615"/>
                </a:cubicBezTo>
                <a:cubicBezTo>
                  <a:pt x="8588" y="16496"/>
                  <a:pt x="7919" y="16208"/>
                  <a:pt x="7252" y="15961"/>
                </a:cubicBezTo>
                <a:cubicBezTo>
                  <a:pt x="6486" y="15678"/>
                  <a:pt x="5725" y="15373"/>
                  <a:pt x="4975" y="15048"/>
                </a:cubicBezTo>
                <a:cubicBezTo>
                  <a:pt x="4474" y="14829"/>
                  <a:pt x="3956" y="14614"/>
                  <a:pt x="3510" y="14298"/>
                </a:cubicBezTo>
                <a:cubicBezTo>
                  <a:pt x="2667" y="13698"/>
                  <a:pt x="1853" y="13053"/>
                  <a:pt x="663" y="13053"/>
                </a:cubicBezTo>
                <a:cubicBezTo>
                  <a:pt x="454" y="13053"/>
                  <a:pt x="234" y="13073"/>
                  <a:pt x="0" y="13116"/>
                </a:cubicBezTo>
                <a:cubicBezTo>
                  <a:pt x="1100" y="13549"/>
                  <a:pt x="1967" y="13891"/>
                  <a:pt x="2835" y="14232"/>
                </a:cubicBezTo>
                <a:cubicBezTo>
                  <a:pt x="2818" y="14327"/>
                  <a:pt x="2798" y="14423"/>
                  <a:pt x="2779" y="14519"/>
                </a:cubicBezTo>
                <a:cubicBezTo>
                  <a:pt x="2448" y="14607"/>
                  <a:pt x="2116" y="14695"/>
                  <a:pt x="1785" y="14783"/>
                </a:cubicBezTo>
                <a:cubicBezTo>
                  <a:pt x="3638" y="15661"/>
                  <a:pt x="6087" y="14874"/>
                  <a:pt x="7502" y="17307"/>
                </a:cubicBezTo>
                <a:cubicBezTo>
                  <a:pt x="5770" y="17195"/>
                  <a:pt x="4168" y="17092"/>
                  <a:pt x="2568" y="16989"/>
                </a:cubicBezTo>
                <a:cubicBezTo>
                  <a:pt x="2551" y="17133"/>
                  <a:pt x="2536" y="17278"/>
                  <a:pt x="2519" y="17422"/>
                </a:cubicBezTo>
                <a:cubicBezTo>
                  <a:pt x="3615" y="17568"/>
                  <a:pt x="4716" y="17866"/>
                  <a:pt x="5808" y="17866"/>
                </a:cubicBezTo>
                <a:cubicBezTo>
                  <a:pt x="5901" y="17866"/>
                  <a:pt x="5994" y="17864"/>
                  <a:pt x="6086" y="17860"/>
                </a:cubicBezTo>
                <a:cubicBezTo>
                  <a:pt x="7539" y="17789"/>
                  <a:pt x="8989" y="17627"/>
                  <a:pt x="10437" y="17627"/>
                </a:cubicBezTo>
                <a:cubicBezTo>
                  <a:pt x="11383" y="17627"/>
                  <a:pt x="12328" y="17696"/>
                  <a:pt x="13274" y="17906"/>
                </a:cubicBezTo>
                <a:cubicBezTo>
                  <a:pt x="13559" y="17970"/>
                  <a:pt x="13858" y="17986"/>
                  <a:pt x="14155" y="17986"/>
                </a:cubicBezTo>
                <a:cubicBezTo>
                  <a:pt x="14275" y="17986"/>
                  <a:pt x="14395" y="17983"/>
                  <a:pt x="14514" y="17980"/>
                </a:cubicBezTo>
                <a:cubicBezTo>
                  <a:pt x="14515" y="17980"/>
                  <a:pt x="14516" y="17980"/>
                  <a:pt x="14517" y="17980"/>
                </a:cubicBezTo>
                <a:cubicBezTo>
                  <a:pt x="14622" y="17980"/>
                  <a:pt x="15607" y="18110"/>
                  <a:pt x="16684" y="18248"/>
                </a:cubicBezTo>
                <a:cubicBezTo>
                  <a:pt x="17753" y="18897"/>
                  <a:pt x="18932" y="19420"/>
                  <a:pt x="20067" y="19447"/>
                </a:cubicBezTo>
                <a:cubicBezTo>
                  <a:pt x="20232" y="19451"/>
                  <a:pt x="20383" y="19453"/>
                  <a:pt x="20525" y="19453"/>
                </a:cubicBezTo>
                <a:cubicBezTo>
                  <a:pt x="20897" y="19453"/>
                  <a:pt x="21198" y="19443"/>
                  <a:pt x="21481" y="19443"/>
                </a:cubicBezTo>
                <a:cubicBezTo>
                  <a:pt x="22052" y="19443"/>
                  <a:pt x="22546" y="19484"/>
                  <a:pt x="23383" y="19730"/>
                </a:cubicBezTo>
                <a:cubicBezTo>
                  <a:pt x="28064" y="21113"/>
                  <a:pt x="31125" y="20841"/>
                  <a:pt x="34548" y="21397"/>
                </a:cubicBezTo>
                <a:cubicBezTo>
                  <a:pt x="36589" y="21728"/>
                  <a:pt x="38495" y="21427"/>
                  <a:pt x="40493" y="21974"/>
                </a:cubicBezTo>
                <a:cubicBezTo>
                  <a:pt x="42114" y="22420"/>
                  <a:pt x="43687" y="23047"/>
                  <a:pt x="45288" y="23568"/>
                </a:cubicBezTo>
                <a:cubicBezTo>
                  <a:pt x="48472" y="24606"/>
                  <a:pt x="51666" y="25617"/>
                  <a:pt x="54846" y="26665"/>
                </a:cubicBezTo>
                <a:cubicBezTo>
                  <a:pt x="55273" y="26805"/>
                  <a:pt x="55656" y="27092"/>
                  <a:pt x="56058" y="27310"/>
                </a:cubicBezTo>
                <a:cubicBezTo>
                  <a:pt x="56029" y="27408"/>
                  <a:pt x="56003" y="27505"/>
                  <a:pt x="55975" y="27602"/>
                </a:cubicBezTo>
                <a:cubicBezTo>
                  <a:pt x="55656" y="27626"/>
                  <a:pt x="55337" y="27657"/>
                  <a:pt x="55016" y="27670"/>
                </a:cubicBezTo>
                <a:cubicBezTo>
                  <a:pt x="51330" y="27833"/>
                  <a:pt x="47638" y="27787"/>
                  <a:pt x="43984" y="28545"/>
                </a:cubicBezTo>
                <a:cubicBezTo>
                  <a:pt x="41830" y="28991"/>
                  <a:pt x="39633" y="29568"/>
                  <a:pt x="37467" y="29568"/>
                </a:cubicBezTo>
                <a:cubicBezTo>
                  <a:pt x="37389" y="29568"/>
                  <a:pt x="37310" y="29567"/>
                  <a:pt x="37232" y="29565"/>
                </a:cubicBezTo>
                <a:cubicBezTo>
                  <a:pt x="33239" y="29484"/>
                  <a:pt x="29262" y="28891"/>
                  <a:pt x="25270" y="28646"/>
                </a:cubicBezTo>
                <a:cubicBezTo>
                  <a:pt x="22856" y="28498"/>
                  <a:pt x="20587" y="27916"/>
                  <a:pt x="18370" y="26991"/>
                </a:cubicBezTo>
                <a:cubicBezTo>
                  <a:pt x="16662" y="26278"/>
                  <a:pt x="15020" y="25388"/>
                  <a:pt x="13093" y="25388"/>
                </a:cubicBezTo>
                <a:cubicBezTo>
                  <a:pt x="12958" y="25388"/>
                  <a:pt x="12822" y="25392"/>
                  <a:pt x="12685" y="25401"/>
                </a:cubicBezTo>
                <a:cubicBezTo>
                  <a:pt x="10355" y="25555"/>
                  <a:pt x="8014" y="25506"/>
                  <a:pt x="5680" y="25566"/>
                </a:cubicBezTo>
                <a:cubicBezTo>
                  <a:pt x="5455" y="25573"/>
                  <a:pt x="5231" y="25734"/>
                  <a:pt x="4700" y="25946"/>
                </a:cubicBezTo>
                <a:cubicBezTo>
                  <a:pt x="5330" y="26163"/>
                  <a:pt x="5657" y="26351"/>
                  <a:pt x="5998" y="26381"/>
                </a:cubicBezTo>
                <a:cubicBezTo>
                  <a:pt x="7449" y="26504"/>
                  <a:pt x="8906" y="26711"/>
                  <a:pt x="10356" y="26711"/>
                </a:cubicBezTo>
                <a:cubicBezTo>
                  <a:pt x="10548" y="26711"/>
                  <a:pt x="10740" y="26708"/>
                  <a:pt x="10932" y="26700"/>
                </a:cubicBezTo>
                <a:cubicBezTo>
                  <a:pt x="11237" y="26687"/>
                  <a:pt x="11540" y="26681"/>
                  <a:pt x="11841" y="26681"/>
                </a:cubicBezTo>
                <a:cubicBezTo>
                  <a:pt x="14520" y="26681"/>
                  <a:pt x="17076" y="27202"/>
                  <a:pt x="19640" y="28600"/>
                </a:cubicBezTo>
                <a:cubicBezTo>
                  <a:pt x="17162" y="29620"/>
                  <a:pt x="14876" y="30779"/>
                  <a:pt x="12470" y="31491"/>
                </a:cubicBezTo>
                <a:cubicBezTo>
                  <a:pt x="10066" y="32202"/>
                  <a:pt x="7543" y="32465"/>
                  <a:pt x="5073" y="32925"/>
                </a:cubicBezTo>
                <a:cubicBezTo>
                  <a:pt x="5657" y="33064"/>
                  <a:pt x="6279" y="33194"/>
                  <a:pt x="6899" y="33194"/>
                </a:cubicBezTo>
                <a:cubicBezTo>
                  <a:pt x="6995" y="33194"/>
                  <a:pt x="7091" y="33190"/>
                  <a:pt x="7186" y="33184"/>
                </a:cubicBezTo>
                <a:cubicBezTo>
                  <a:pt x="11288" y="32906"/>
                  <a:pt x="15201" y="31790"/>
                  <a:pt x="19039" y="30249"/>
                </a:cubicBezTo>
                <a:cubicBezTo>
                  <a:pt x="20002" y="29862"/>
                  <a:pt x="21106" y="29675"/>
                  <a:pt x="22159" y="29675"/>
                </a:cubicBezTo>
                <a:cubicBezTo>
                  <a:pt x="22331" y="29675"/>
                  <a:pt x="22502" y="29680"/>
                  <a:pt x="22671" y="29690"/>
                </a:cubicBezTo>
                <a:cubicBezTo>
                  <a:pt x="26099" y="29891"/>
                  <a:pt x="29515" y="30283"/>
                  <a:pt x="32936" y="30608"/>
                </a:cubicBezTo>
                <a:cubicBezTo>
                  <a:pt x="33198" y="30632"/>
                  <a:pt x="33456" y="30715"/>
                  <a:pt x="33721" y="30771"/>
                </a:cubicBezTo>
                <a:cubicBezTo>
                  <a:pt x="33057" y="31232"/>
                  <a:pt x="32458" y="31606"/>
                  <a:pt x="31905" y="32046"/>
                </a:cubicBezTo>
                <a:cubicBezTo>
                  <a:pt x="31537" y="32339"/>
                  <a:pt x="31291" y="32838"/>
                  <a:pt x="30897" y="33049"/>
                </a:cubicBezTo>
                <a:cubicBezTo>
                  <a:pt x="29518" y="33781"/>
                  <a:pt x="28096" y="34425"/>
                  <a:pt x="26694" y="35104"/>
                </a:cubicBezTo>
                <a:cubicBezTo>
                  <a:pt x="25324" y="35767"/>
                  <a:pt x="23983" y="36506"/>
                  <a:pt x="22574" y="37063"/>
                </a:cubicBezTo>
                <a:cubicBezTo>
                  <a:pt x="22261" y="37187"/>
                  <a:pt x="21895" y="37244"/>
                  <a:pt x="21530" y="37244"/>
                </a:cubicBezTo>
                <a:cubicBezTo>
                  <a:pt x="21215" y="37244"/>
                  <a:pt x="20900" y="37201"/>
                  <a:pt x="20619" y="37122"/>
                </a:cubicBezTo>
                <a:cubicBezTo>
                  <a:pt x="18408" y="36501"/>
                  <a:pt x="16247" y="35695"/>
                  <a:pt x="14029" y="35103"/>
                </a:cubicBezTo>
                <a:cubicBezTo>
                  <a:pt x="13685" y="35010"/>
                  <a:pt x="13323" y="34984"/>
                  <a:pt x="12954" y="34984"/>
                </a:cubicBezTo>
                <a:cubicBezTo>
                  <a:pt x="12465" y="34984"/>
                  <a:pt x="11964" y="35030"/>
                  <a:pt x="11474" y="35030"/>
                </a:cubicBezTo>
                <a:cubicBezTo>
                  <a:pt x="11441" y="35030"/>
                  <a:pt x="11407" y="35030"/>
                  <a:pt x="11374" y="35030"/>
                </a:cubicBezTo>
                <a:lnTo>
                  <a:pt x="11374" y="35030"/>
                </a:lnTo>
                <a:cubicBezTo>
                  <a:pt x="11381" y="35111"/>
                  <a:pt x="11388" y="35191"/>
                  <a:pt x="11395" y="35272"/>
                </a:cubicBezTo>
                <a:cubicBezTo>
                  <a:pt x="13982" y="35955"/>
                  <a:pt x="16570" y="36637"/>
                  <a:pt x="19156" y="37319"/>
                </a:cubicBezTo>
                <a:cubicBezTo>
                  <a:pt x="19139" y="37521"/>
                  <a:pt x="19122" y="37721"/>
                  <a:pt x="19105" y="37923"/>
                </a:cubicBezTo>
                <a:cubicBezTo>
                  <a:pt x="17670" y="38072"/>
                  <a:pt x="16235" y="38318"/>
                  <a:pt x="14800" y="38344"/>
                </a:cubicBezTo>
                <a:cubicBezTo>
                  <a:pt x="14717" y="38345"/>
                  <a:pt x="14634" y="38346"/>
                  <a:pt x="14552" y="38346"/>
                </a:cubicBezTo>
                <a:cubicBezTo>
                  <a:pt x="13200" y="38346"/>
                  <a:pt x="11847" y="38164"/>
                  <a:pt x="10494" y="38070"/>
                </a:cubicBezTo>
                <a:cubicBezTo>
                  <a:pt x="10467" y="38249"/>
                  <a:pt x="10440" y="38426"/>
                  <a:pt x="10412" y="38605"/>
                </a:cubicBezTo>
                <a:cubicBezTo>
                  <a:pt x="11302" y="38790"/>
                  <a:pt x="12192" y="38975"/>
                  <a:pt x="13293" y="39203"/>
                </a:cubicBezTo>
                <a:cubicBezTo>
                  <a:pt x="10164" y="41182"/>
                  <a:pt x="6751" y="40685"/>
                  <a:pt x="3603" y="41459"/>
                </a:cubicBezTo>
                <a:cubicBezTo>
                  <a:pt x="3868" y="41651"/>
                  <a:pt x="4115" y="41776"/>
                  <a:pt x="4367" y="41789"/>
                </a:cubicBezTo>
                <a:cubicBezTo>
                  <a:pt x="4806" y="41811"/>
                  <a:pt x="5244" y="41822"/>
                  <a:pt x="5679" y="41822"/>
                </a:cubicBezTo>
                <a:cubicBezTo>
                  <a:pt x="8505" y="41822"/>
                  <a:pt x="11238" y="41334"/>
                  <a:pt x="13792" y="39806"/>
                </a:cubicBezTo>
                <a:cubicBezTo>
                  <a:pt x="14384" y="39451"/>
                  <a:pt x="15114" y="39243"/>
                  <a:pt x="15798" y="39171"/>
                </a:cubicBezTo>
                <a:cubicBezTo>
                  <a:pt x="18649" y="38867"/>
                  <a:pt x="21555" y="38936"/>
                  <a:pt x="24242" y="37617"/>
                </a:cubicBezTo>
                <a:cubicBezTo>
                  <a:pt x="24251" y="37613"/>
                  <a:pt x="24261" y="37611"/>
                  <a:pt x="24272" y="37611"/>
                </a:cubicBezTo>
                <a:cubicBezTo>
                  <a:pt x="24341" y="37611"/>
                  <a:pt x="24444" y="37690"/>
                  <a:pt x="24523" y="37721"/>
                </a:cubicBezTo>
                <a:cubicBezTo>
                  <a:pt x="24515" y="37829"/>
                  <a:pt x="24538" y="37942"/>
                  <a:pt x="24500" y="37972"/>
                </a:cubicBezTo>
                <a:cubicBezTo>
                  <a:pt x="22049" y="39861"/>
                  <a:pt x="19711" y="41953"/>
                  <a:pt x="17101" y="43566"/>
                </a:cubicBezTo>
                <a:cubicBezTo>
                  <a:pt x="15632" y="44475"/>
                  <a:pt x="14044" y="44973"/>
                  <a:pt x="12397" y="44973"/>
                </a:cubicBezTo>
                <a:cubicBezTo>
                  <a:pt x="11368" y="44973"/>
                  <a:pt x="10316" y="44779"/>
                  <a:pt x="9254" y="44368"/>
                </a:cubicBezTo>
                <a:cubicBezTo>
                  <a:pt x="8370" y="44026"/>
                  <a:pt x="7343" y="44085"/>
                  <a:pt x="6389" y="43920"/>
                </a:cubicBezTo>
                <a:cubicBezTo>
                  <a:pt x="5562" y="43777"/>
                  <a:pt x="4743" y="43585"/>
                  <a:pt x="3922" y="43401"/>
                </a:cubicBezTo>
                <a:cubicBezTo>
                  <a:pt x="2896" y="43172"/>
                  <a:pt x="1873" y="42928"/>
                  <a:pt x="848" y="42692"/>
                </a:cubicBezTo>
                <a:lnTo>
                  <a:pt x="743" y="43148"/>
                </a:lnTo>
                <a:cubicBezTo>
                  <a:pt x="1430" y="43374"/>
                  <a:pt x="2114" y="43600"/>
                  <a:pt x="2973" y="43884"/>
                </a:cubicBezTo>
                <a:cubicBezTo>
                  <a:pt x="2029" y="44161"/>
                  <a:pt x="1280" y="44381"/>
                  <a:pt x="530" y="44600"/>
                </a:cubicBezTo>
                <a:cubicBezTo>
                  <a:pt x="543" y="44721"/>
                  <a:pt x="557" y="44839"/>
                  <a:pt x="570" y="44958"/>
                </a:cubicBezTo>
                <a:cubicBezTo>
                  <a:pt x="741" y="44965"/>
                  <a:pt x="911" y="44967"/>
                  <a:pt x="1082" y="44967"/>
                </a:cubicBezTo>
                <a:cubicBezTo>
                  <a:pt x="2875" y="44967"/>
                  <a:pt x="4694" y="44655"/>
                  <a:pt x="6493" y="44655"/>
                </a:cubicBezTo>
                <a:cubicBezTo>
                  <a:pt x="7925" y="44655"/>
                  <a:pt x="9344" y="44853"/>
                  <a:pt x="10727" y="45565"/>
                </a:cubicBezTo>
                <a:cubicBezTo>
                  <a:pt x="9823" y="45899"/>
                  <a:pt x="8932" y="46226"/>
                  <a:pt x="8040" y="46555"/>
                </a:cubicBezTo>
                <a:cubicBezTo>
                  <a:pt x="8083" y="46715"/>
                  <a:pt x="8129" y="46876"/>
                  <a:pt x="8173" y="47036"/>
                </a:cubicBezTo>
                <a:cubicBezTo>
                  <a:pt x="8405" y="47062"/>
                  <a:pt x="8635" y="47074"/>
                  <a:pt x="8863" y="47074"/>
                </a:cubicBezTo>
                <a:cubicBezTo>
                  <a:pt x="10714" y="47074"/>
                  <a:pt x="12475" y="46288"/>
                  <a:pt x="14302" y="45974"/>
                </a:cubicBezTo>
                <a:lnTo>
                  <a:pt x="14302" y="45974"/>
                </a:lnTo>
                <a:cubicBezTo>
                  <a:pt x="12585" y="47348"/>
                  <a:pt x="10990" y="48782"/>
                  <a:pt x="8632" y="48782"/>
                </a:cubicBezTo>
                <a:cubicBezTo>
                  <a:pt x="8581" y="48782"/>
                  <a:pt x="8530" y="48781"/>
                  <a:pt x="8478" y="48780"/>
                </a:cubicBezTo>
                <a:cubicBezTo>
                  <a:pt x="8430" y="48778"/>
                  <a:pt x="8381" y="48778"/>
                  <a:pt x="8331" y="48778"/>
                </a:cubicBezTo>
                <a:cubicBezTo>
                  <a:pt x="6949" y="48778"/>
                  <a:pt x="5548" y="49283"/>
                  <a:pt x="4157" y="49549"/>
                </a:cubicBezTo>
                <a:cubicBezTo>
                  <a:pt x="4163" y="49649"/>
                  <a:pt x="4172" y="49749"/>
                  <a:pt x="4178" y="49848"/>
                </a:cubicBezTo>
                <a:cubicBezTo>
                  <a:pt x="4707" y="49919"/>
                  <a:pt x="5233" y="49989"/>
                  <a:pt x="5762" y="50059"/>
                </a:cubicBezTo>
                <a:cubicBezTo>
                  <a:pt x="5793" y="50175"/>
                  <a:pt x="5823" y="50290"/>
                  <a:pt x="5854" y="50407"/>
                </a:cubicBezTo>
                <a:cubicBezTo>
                  <a:pt x="4640" y="50921"/>
                  <a:pt x="3426" y="51434"/>
                  <a:pt x="2211" y="51947"/>
                </a:cubicBezTo>
                <a:cubicBezTo>
                  <a:pt x="2513" y="51998"/>
                  <a:pt x="2806" y="52023"/>
                  <a:pt x="3091" y="52023"/>
                </a:cubicBezTo>
                <a:cubicBezTo>
                  <a:pt x="4506" y="52023"/>
                  <a:pt x="5708" y="51413"/>
                  <a:pt x="6717" y="50412"/>
                </a:cubicBezTo>
                <a:cubicBezTo>
                  <a:pt x="7379" y="49753"/>
                  <a:pt x="8074" y="49479"/>
                  <a:pt x="8909" y="49479"/>
                </a:cubicBezTo>
                <a:cubicBezTo>
                  <a:pt x="8954" y="49479"/>
                  <a:pt x="8999" y="49480"/>
                  <a:pt x="9045" y="49481"/>
                </a:cubicBezTo>
                <a:cubicBezTo>
                  <a:pt x="9112" y="49484"/>
                  <a:pt x="9178" y="49485"/>
                  <a:pt x="9244" y="49485"/>
                </a:cubicBezTo>
                <a:cubicBezTo>
                  <a:pt x="10330" y="49485"/>
                  <a:pt x="11307" y="49178"/>
                  <a:pt x="12243" y="48519"/>
                </a:cubicBezTo>
                <a:cubicBezTo>
                  <a:pt x="14682" y="46804"/>
                  <a:pt x="17172" y="45166"/>
                  <a:pt x="19638" y="43496"/>
                </a:cubicBezTo>
                <a:cubicBezTo>
                  <a:pt x="19796" y="43389"/>
                  <a:pt x="19950" y="43270"/>
                  <a:pt x="20095" y="43144"/>
                </a:cubicBezTo>
                <a:cubicBezTo>
                  <a:pt x="21572" y="41869"/>
                  <a:pt x="22974" y="40479"/>
                  <a:pt x="24540" y="39335"/>
                </a:cubicBezTo>
                <a:cubicBezTo>
                  <a:pt x="28450" y="36477"/>
                  <a:pt x="32504" y="33830"/>
                  <a:pt x="37107" y="32362"/>
                </a:cubicBezTo>
                <a:cubicBezTo>
                  <a:pt x="38926" y="31783"/>
                  <a:pt x="40879" y="31669"/>
                  <a:pt x="42775" y="31366"/>
                </a:cubicBezTo>
                <a:cubicBezTo>
                  <a:pt x="42799" y="31362"/>
                  <a:pt x="42824" y="31360"/>
                  <a:pt x="42848" y="31360"/>
                </a:cubicBezTo>
                <a:cubicBezTo>
                  <a:pt x="43032" y="31360"/>
                  <a:pt x="43221" y="31458"/>
                  <a:pt x="43331" y="31484"/>
                </a:cubicBezTo>
                <a:cubicBezTo>
                  <a:pt x="41347" y="33127"/>
                  <a:pt x="39361" y="34696"/>
                  <a:pt x="37462" y="36371"/>
                </a:cubicBezTo>
                <a:cubicBezTo>
                  <a:pt x="35850" y="37792"/>
                  <a:pt x="34263" y="39263"/>
                  <a:pt x="32801" y="40845"/>
                </a:cubicBezTo>
                <a:cubicBezTo>
                  <a:pt x="31375" y="42388"/>
                  <a:pt x="29973" y="43884"/>
                  <a:pt x="28067" y="44822"/>
                </a:cubicBezTo>
                <a:cubicBezTo>
                  <a:pt x="27054" y="45321"/>
                  <a:pt x="26165" y="46097"/>
                  <a:pt x="25219" y="46750"/>
                </a:cubicBezTo>
                <a:cubicBezTo>
                  <a:pt x="25307" y="46933"/>
                  <a:pt x="25394" y="47116"/>
                  <a:pt x="25482" y="47299"/>
                </a:cubicBezTo>
                <a:cubicBezTo>
                  <a:pt x="26685" y="46847"/>
                  <a:pt x="27886" y="46395"/>
                  <a:pt x="29121" y="45932"/>
                </a:cubicBezTo>
                <a:lnTo>
                  <a:pt x="29121" y="45932"/>
                </a:lnTo>
                <a:cubicBezTo>
                  <a:pt x="27776" y="48354"/>
                  <a:pt x="26068" y="50347"/>
                  <a:pt x="23879" y="51893"/>
                </a:cubicBezTo>
                <a:cubicBezTo>
                  <a:pt x="23321" y="52286"/>
                  <a:pt x="22851" y="52821"/>
                  <a:pt x="22272" y="53168"/>
                </a:cubicBezTo>
                <a:cubicBezTo>
                  <a:pt x="20439" y="54262"/>
                  <a:pt x="18578" y="55305"/>
                  <a:pt x="16720" y="56352"/>
                </a:cubicBezTo>
                <a:cubicBezTo>
                  <a:pt x="16333" y="56570"/>
                  <a:pt x="15908" y="56715"/>
                  <a:pt x="15501" y="56896"/>
                </a:cubicBezTo>
                <a:cubicBezTo>
                  <a:pt x="15624" y="57083"/>
                  <a:pt x="15749" y="57270"/>
                  <a:pt x="15872" y="57458"/>
                </a:cubicBezTo>
                <a:cubicBezTo>
                  <a:pt x="17749" y="56334"/>
                  <a:pt x="19625" y="55208"/>
                  <a:pt x="21502" y="54085"/>
                </a:cubicBezTo>
                <a:lnTo>
                  <a:pt x="21664" y="54332"/>
                </a:lnTo>
                <a:cubicBezTo>
                  <a:pt x="21466" y="54772"/>
                  <a:pt x="21268" y="55210"/>
                  <a:pt x="21070" y="55650"/>
                </a:cubicBezTo>
                <a:lnTo>
                  <a:pt x="21193" y="55715"/>
                </a:lnTo>
                <a:cubicBezTo>
                  <a:pt x="22339" y="54563"/>
                  <a:pt x="23486" y="53411"/>
                  <a:pt x="24614" y="52275"/>
                </a:cubicBezTo>
                <a:lnTo>
                  <a:pt x="24614" y="52275"/>
                </a:lnTo>
                <a:cubicBezTo>
                  <a:pt x="25476" y="55726"/>
                  <a:pt x="24165" y="58448"/>
                  <a:pt x="22210" y="60984"/>
                </a:cubicBezTo>
                <a:cubicBezTo>
                  <a:pt x="24278" y="59844"/>
                  <a:pt x="25559" y="57538"/>
                  <a:pt x="25549" y="55336"/>
                </a:cubicBezTo>
                <a:cubicBezTo>
                  <a:pt x="25540" y="53323"/>
                  <a:pt x="25259" y="51204"/>
                  <a:pt x="27403" y="49967"/>
                </a:cubicBezTo>
                <a:cubicBezTo>
                  <a:pt x="27434" y="49949"/>
                  <a:pt x="27451" y="49907"/>
                  <a:pt x="27475" y="49876"/>
                </a:cubicBezTo>
                <a:cubicBezTo>
                  <a:pt x="28679" y="48264"/>
                  <a:pt x="29914" y="46675"/>
                  <a:pt x="31081" y="45034"/>
                </a:cubicBezTo>
                <a:cubicBezTo>
                  <a:pt x="33322" y="41879"/>
                  <a:pt x="35855" y="39040"/>
                  <a:pt x="38978" y="36790"/>
                </a:cubicBezTo>
                <a:cubicBezTo>
                  <a:pt x="39721" y="36255"/>
                  <a:pt x="40341" y="35540"/>
                  <a:pt x="41046" y="34942"/>
                </a:cubicBezTo>
                <a:cubicBezTo>
                  <a:pt x="42417" y="33776"/>
                  <a:pt x="43806" y="32632"/>
                  <a:pt x="45199" y="31492"/>
                </a:cubicBezTo>
                <a:cubicBezTo>
                  <a:pt x="45337" y="31381"/>
                  <a:pt x="45544" y="31340"/>
                  <a:pt x="45725" y="31312"/>
                </a:cubicBezTo>
                <a:cubicBezTo>
                  <a:pt x="48450" y="30893"/>
                  <a:pt x="51180" y="30542"/>
                  <a:pt x="53921" y="30542"/>
                </a:cubicBezTo>
                <a:cubicBezTo>
                  <a:pt x="55058" y="30542"/>
                  <a:pt x="56197" y="30602"/>
                  <a:pt x="57339" y="30743"/>
                </a:cubicBezTo>
                <a:cubicBezTo>
                  <a:pt x="64387" y="31613"/>
                  <a:pt x="71434" y="32498"/>
                  <a:pt x="78478" y="33405"/>
                </a:cubicBezTo>
                <a:cubicBezTo>
                  <a:pt x="81992" y="33858"/>
                  <a:pt x="85500" y="34370"/>
                  <a:pt x="89008" y="34870"/>
                </a:cubicBezTo>
                <a:cubicBezTo>
                  <a:pt x="89642" y="34960"/>
                  <a:pt x="90273" y="35103"/>
                  <a:pt x="90895" y="35257"/>
                </a:cubicBezTo>
                <a:cubicBezTo>
                  <a:pt x="92801" y="35729"/>
                  <a:pt x="94707" y="36198"/>
                  <a:pt x="96603" y="36707"/>
                </a:cubicBezTo>
                <a:cubicBezTo>
                  <a:pt x="98634" y="37252"/>
                  <a:pt x="116388" y="39935"/>
                  <a:pt x="118311" y="40476"/>
                </a:cubicBezTo>
                <a:lnTo>
                  <a:pt x="120088" y="34272"/>
                </a:lnTo>
                <a:lnTo>
                  <a:pt x="120088" y="34272"/>
                </a:lnTo>
                <a:cubicBezTo>
                  <a:pt x="120073" y="34273"/>
                  <a:pt x="120055" y="34274"/>
                  <a:pt x="120035" y="34274"/>
                </a:cubicBezTo>
                <a:cubicBezTo>
                  <a:pt x="118548" y="34274"/>
                  <a:pt x="102110" y="32303"/>
                  <a:pt x="101098" y="32018"/>
                </a:cubicBezTo>
                <a:cubicBezTo>
                  <a:pt x="96019" y="30584"/>
                  <a:pt x="90794" y="30061"/>
                  <a:pt x="85596" y="29382"/>
                </a:cubicBezTo>
                <a:cubicBezTo>
                  <a:pt x="83019" y="29046"/>
                  <a:pt x="80419" y="28870"/>
                  <a:pt x="77845" y="28517"/>
                </a:cubicBezTo>
                <a:cubicBezTo>
                  <a:pt x="73880" y="27975"/>
                  <a:pt x="69943" y="27147"/>
                  <a:pt x="65961" y="26833"/>
                </a:cubicBezTo>
                <a:cubicBezTo>
                  <a:pt x="63949" y="26673"/>
                  <a:pt x="62242" y="26000"/>
                  <a:pt x="60761" y="24881"/>
                </a:cubicBezTo>
                <a:cubicBezTo>
                  <a:pt x="55729" y="21079"/>
                  <a:pt x="50461" y="17504"/>
                  <a:pt x="47194" y="11732"/>
                </a:cubicBezTo>
                <a:cubicBezTo>
                  <a:pt x="46204" y="9982"/>
                  <a:pt x="45024" y="8436"/>
                  <a:pt x="43305" y="7322"/>
                </a:cubicBezTo>
                <a:cubicBezTo>
                  <a:pt x="42425" y="6752"/>
                  <a:pt x="41787" y="5772"/>
                  <a:pt x="41075" y="4944"/>
                </a:cubicBezTo>
                <a:cubicBezTo>
                  <a:pt x="40610" y="4401"/>
                  <a:pt x="40320" y="3612"/>
                  <a:pt x="39758" y="3261"/>
                </a:cubicBezTo>
                <a:cubicBezTo>
                  <a:pt x="38583" y="2527"/>
                  <a:pt x="37290" y="1987"/>
                  <a:pt x="36026" y="1415"/>
                </a:cubicBezTo>
                <a:cubicBezTo>
                  <a:pt x="35374" y="1121"/>
                  <a:pt x="34690" y="881"/>
                  <a:pt x="34001" y="697"/>
                </a:cubicBezTo>
                <a:cubicBezTo>
                  <a:pt x="33315" y="514"/>
                  <a:pt x="32602" y="428"/>
                  <a:pt x="31901" y="301"/>
                </a:cubicBezTo>
                <a:cubicBezTo>
                  <a:pt x="31873" y="421"/>
                  <a:pt x="31843" y="547"/>
                  <a:pt x="31813" y="671"/>
                </a:cubicBezTo>
                <a:cubicBezTo>
                  <a:pt x="33432" y="1247"/>
                  <a:pt x="35071" y="1770"/>
                  <a:pt x="36665" y="2415"/>
                </a:cubicBezTo>
                <a:cubicBezTo>
                  <a:pt x="38369" y="3106"/>
                  <a:pt x="40022" y="3924"/>
                  <a:pt x="40840" y="6095"/>
                </a:cubicBezTo>
                <a:cubicBezTo>
                  <a:pt x="39885" y="5577"/>
                  <a:pt x="39133" y="5069"/>
                  <a:pt x="38310" y="4749"/>
                </a:cubicBezTo>
                <a:cubicBezTo>
                  <a:pt x="37438" y="4409"/>
                  <a:pt x="36500" y="4256"/>
                  <a:pt x="35595" y="4008"/>
                </a:cubicBezTo>
                <a:cubicBezTo>
                  <a:pt x="34766" y="3780"/>
                  <a:pt x="33943" y="3531"/>
                  <a:pt x="33117" y="3294"/>
                </a:cubicBezTo>
                <a:cubicBezTo>
                  <a:pt x="33085" y="3403"/>
                  <a:pt x="33053" y="3514"/>
                  <a:pt x="33021" y="3623"/>
                </a:cubicBezTo>
                <a:cubicBezTo>
                  <a:pt x="33465" y="3797"/>
                  <a:pt x="33906" y="3978"/>
                  <a:pt x="34354" y="4143"/>
                </a:cubicBezTo>
                <a:cubicBezTo>
                  <a:pt x="36040" y="4759"/>
                  <a:pt x="37806" y="5208"/>
                  <a:pt x="39397" y="6020"/>
                </a:cubicBezTo>
                <a:cubicBezTo>
                  <a:pt x="41572" y="7126"/>
                  <a:pt x="43949" y="8016"/>
                  <a:pt x="45496" y="10095"/>
                </a:cubicBezTo>
                <a:cubicBezTo>
                  <a:pt x="46773" y="11812"/>
                  <a:pt x="47895" y="13654"/>
                  <a:pt x="49076" y="15448"/>
                </a:cubicBezTo>
                <a:cubicBezTo>
                  <a:pt x="49351" y="15866"/>
                  <a:pt x="49583" y="16312"/>
                  <a:pt x="49901" y="16859"/>
                </a:cubicBezTo>
                <a:cubicBezTo>
                  <a:pt x="44192" y="15660"/>
                  <a:pt x="40470" y="11412"/>
                  <a:pt x="36010" y="8426"/>
                </a:cubicBezTo>
                <a:lnTo>
                  <a:pt x="36010" y="8426"/>
                </a:lnTo>
                <a:cubicBezTo>
                  <a:pt x="36284" y="8926"/>
                  <a:pt x="36575" y="9399"/>
                  <a:pt x="36973" y="9732"/>
                </a:cubicBezTo>
                <a:cubicBezTo>
                  <a:pt x="38430" y="10952"/>
                  <a:pt x="39982" y="12055"/>
                  <a:pt x="41388" y="13332"/>
                </a:cubicBezTo>
                <a:cubicBezTo>
                  <a:pt x="43417" y="15172"/>
                  <a:pt x="45760" y="16355"/>
                  <a:pt x="48314" y="17130"/>
                </a:cubicBezTo>
                <a:cubicBezTo>
                  <a:pt x="50587" y="17820"/>
                  <a:pt x="52386" y="19148"/>
                  <a:pt x="54053" y="20878"/>
                </a:cubicBezTo>
                <a:cubicBezTo>
                  <a:pt x="55349" y="22225"/>
                  <a:pt x="57009" y="23199"/>
                  <a:pt x="58518" y="24324"/>
                </a:cubicBezTo>
                <a:cubicBezTo>
                  <a:pt x="59006" y="24688"/>
                  <a:pt x="59527" y="25003"/>
                  <a:pt x="60032" y="25340"/>
                </a:cubicBezTo>
                <a:lnTo>
                  <a:pt x="59877" y="25687"/>
                </a:lnTo>
                <a:cubicBezTo>
                  <a:pt x="58005" y="25194"/>
                  <a:pt x="56106" y="24784"/>
                  <a:pt x="54264" y="24186"/>
                </a:cubicBezTo>
                <a:cubicBezTo>
                  <a:pt x="50530" y="22973"/>
                  <a:pt x="46816" y="21699"/>
                  <a:pt x="43125" y="20359"/>
                </a:cubicBezTo>
                <a:cubicBezTo>
                  <a:pt x="42225" y="20033"/>
                  <a:pt x="41480" y="19283"/>
                  <a:pt x="40603" y="18860"/>
                </a:cubicBezTo>
                <a:cubicBezTo>
                  <a:pt x="38865" y="18021"/>
                  <a:pt x="37086" y="17267"/>
                  <a:pt x="35320" y="16490"/>
                </a:cubicBezTo>
                <a:cubicBezTo>
                  <a:pt x="33499" y="15689"/>
                  <a:pt x="31859" y="14646"/>
                  <a:pt x="30570" y="13044"/>
                </a:cubicBezTo>
                <a:cubicBezTo>
                  <a:pt x="29559" y="11789"/>
                  <a:pt x="28519" y="10546"/>
                  <a:pt x="27378" y="9421"/>
                </a:cubicBezTo>
                <a:cubicBezTo>
                  <a:pt x="26215" y="8275"/>
                  <a:pt x="24955" y="7221"/>
                  <a:pt x="23648" y="6254"/>
                </a:cubicBezTo>
                <a:cubicBezTo>
                  <a:pt x="23367" y="6046"/>
                  <a:pt x="22990" y="5980"/>
                  <a:pt x="22600" y="5928"/>
                </a:cubicBezTo>
                <a:cubicBezTo>
                  <a:pt x="20900" y="5055"/>
                  <a:pt x="19136" y="4333"/>
                  <a:pt x="18973" y="4174"/>
                </a:cubicBezTo>
                <a:cubicBezTo>
                  <a:pt x="16512" y="1771"/>
                  <a:pt x="13331" y="916"/>
                  <a:pt x="10186" y="0"/>
                </a:cubicBezTo>
                <a:cubicBezTo>
                  <a:pt x="10186" y="0"/>
                  <a:pt x="10185" y="0"/>
                  <a:pt x="10185" y="0"/>
                </a:cubicBezTo>
                <a:close/>
              </a:path>
            </a:pathLst>
          </a:custGeom>
          <a:solidFill>
            <a:srgbClr val="FFFFFF">
              <a:alpha val="21568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" name="Google Shape;204;p40"/>
          <p:cNvSpPr/>
          <p:nvPr/>
        </p:nvSpPr>
        <p:spPr>
          <a:xfrm rot="-10539163" flipH="1">
            <a:off x="7165927" y="-75564"/>
            <a:ext cx="559562" cy="500089"/>
          </a:xfrm>
          <a:custGeom>
            <a:avLst/>
            <a:gdLst/>
            <a:ahLst/>
            <a:cxnLst/>
            <a:rect l="l" t="t" r="r" b="b"/>
            <a:pathLst>
              <a:path w="22383" h="20004" extrusionOk="0">
                <a:moveTo>
                  <a:pt x="15488" y="1"/>
                </a:moveTo>
                <a:cubicBezTo>
                  <a:pt x="15478" y="1"/>
                  <a:pt x="15467" y="3"/>
                  <a:pt x="15463" y="8"/>
                </a:cubicBezTo>
                <a:cubicBezTo>
                  <a:pt x="15410" y="70"/>
                  <a:pt x="15343" y="127"/>
                  <a:pt x="15316" y="199"/>
                </a:cubicBezTo>
                <a:cubicBezTo>
                  <a:pt x="15229" y="419"/>
                  <a:pt x="15163" y="646"/>
                  <a:pt x="15079" y="866"/>
                </a:cubicBezTo>
                <a:cubicBezTo>
                  <a:pt x="14879" y="1382"/>
                  <a:pt x="14679" y="1896"/>
                  <a:pt x="14470" y="2409"/>
                </a:cubicBezTo>
                <a:cubicBezTo>
                  <a:pt x="14320" y="2780"/>
                  <a:pt x="14155" y="3146"/>
                  <a:pt x="13996" y="3515"/>
                </a:cubicBezTo>
                <a:cubicBezTo>
                  <a:pt x="13983" y="3544"/>
                  <a:pt x="13964" y="3569"/>
                  <a:pt x="13935" y="3592"/>
                </a:cubicBezTo>
                <a:cubicBezTo>
                  <a:pt x="13959" y="3520"/>
                  <a:pt x="13994" y="3449"/>
                  <a:pt x="14005" y="3374"/>
                </a:cubicBezTo>
                <a:cubicBezTo>
                  <a:pt x="14024" y="3245"/>
                  <a:pt x="14030" y="3116"/>
                  <a:pt x="14038" y="2986"/>
                </a:cubicBezTo>
                <a:cubicBezTo>
                  <a:pt x="14038" y="2971"/>
                  <a:pt x="14019" y="2956"/>
                  <a:pt x="14012" y="2947"/>
                </a:cubicBezTo>
                <a:cubicBezTo>
                  <a:pt x="14011" y="2915"/>
                  <a:pt x="14012" y="2887"/>
                  <a:pt x="14010" y="2858"/>
                </a:cubicBezTo>
                <a:cubicBezTo>
                  <a:pt x="14004" y="2798"/>
                  <a:pt x="14002" y="2776"/>
                  <a:pt x="13981" y="2776"/>
                </a:cubicBezTo>
                <a:cubicBezTo>
                  <a:pt x="13967" y="2776"/>
                  <a:pt x="13946" y="2785"/>
                  <a:pt x="13912" y="2798"/>
                </a:cubicBezTo>
                <a:cubicBezTo>
                  <a:pt x="13836" y="2826"/>
                  <a:pt x="13759" y="2851"/>
                  <a:pt x="13687" y="2875"/>
                </a:cubicBezTo>
                <a:cubicBezTo>
                  <a:pt x="13754" y="2740"/>
                  <a:pt x="13688" y="2601"/>
                  <a:pt x="13656" y="2462"/>
                </a:cubicBezTo>
                <a:cubicBezTo>
                  <a:pt x="13633" y="2362"/>
                  <a:pt x="13603" y="2263"/>
                  <a:pt x="13572" y="2164"/>
                </a:cubicBezTo>
                <a:cubicBezTo>
                  <a:pt x="13547" y="2083"/>
                  <a:pt x="13523" y="2046"/>
                  <a:pt x="13481" y="2046"/>
                </a:cubicBezTo>
                <a:cubicBezTo>
                  <a:pt x="13452" y="2046"/>
                  <a:pt x="13414" y="2064"/>
                  <a:pt x="13361" y="2098"/>
                </a:cubicBezTo>
                <a:cubicBezTo>
                  <a:pt x="13309" y="1985"/>
                  <a:pt x="13264" y="1868"/>
                  <a:pt x="13204" y="1760"/>
                </a:cubicBezTo>
                <a:cubicBezTo>
                  <a:pt x="13150" y="1659"/>
                  <a:pt x="13078" y="1565"/>
                  <a:pt x="13014" y="1465"/>
                </a:cubicBezTo>
                <a:cubicBezTo>
                  <a:pt x="13001" y="1444"/>
                  <a:pt x="12986" y="1434"/>
                  <a:pt x="12972" y="1434"/>
                </a:cubicBezTo>
                <a:cubicBezTo>
                  <a:pt x="12958" y="1434"/>
                  <a:pt x="12943" y="1444"/>
                  <a:pt x="12930" y="1460"/>
                </a:cubicBezTo>
                <a:cubicBezTo>
                  <a:pt x="12884" y="1517"/>
                  <a:pt x="12838" y="1573"/>
                  <a:pt x="12801" y="1635"/>
                </a:cubicBezTo>
                <a:cubicBezTo>
                  <a:pt x="12735" y="1743"/>
                  <a:pt x="12687" y="1859"/>
                  <a:pt x="12615" y="1961"/>
                </a:cubicBezTo>
                <a:cubicBezTo>
                  <a:pt x="12565" y="2030"/>
                  <a:pt x="12486" y="2076"/>
                  <a:pt x="12456" y="2164"/>
                </a:cubicBezTo>
                <a:cubicBezTo>
                  <a:pt x="12435" y="2226"/>
                  <a:pt x="12407" y="2285"/>
                  <a:pt x="12381" y="2350"/>
                </a:cubicBezTo>
                <a:cubicBezTo>
                  <a:pt x="12199" y="2147"/>
                  <a:pt x="12004" y="1956"/>
                  <a:pt x="11890" y="1676"/>
                </a:cubicBezTo>
                <a:cubicBezTo>
                  <a:pt x="11869" y="1730"/>
                  <a:pt x="11857" y="1757"/>
                  <a:pt x="11841" y="1798"/>
                </a:cubicBezTo>
                <a:cubicBezTo>
                  <a:pt x="11830" y="1768"/>
                  <a:pt x="11818" y="1752"/>
                  <a:pt x="11818" y="1736"/>
                </a:cubicBezTo>
                <a:cubicBezTo>
                  <a:pt x="11818" y="1701"/>
                  <a:pt x="11820" y="1674"/>
                  <a:pt x="11773" y="1669"/>
                </a:cubicBezTo>
                <a:cubicBezTo>
                  <a:pt x="11761" y="1668"/>
                  <a:pt x="11746" y="1638"/>
                  <a:pt x="11741" y="1620"/>
                </a:cubicBezTo>
                <a:cubicBezTo>
                  <a:pt x="11707" y="1509"/>
                  <a:pt x="11630" y="1431"/>
                  <a:pt x="11546" y="1364"/>
                </a:cubicBezTo>
                <a:cubicBezTo>
                  <a:pt x="11484" y="1316"/>
                  <a:pt x="11432" y="1258"/>
                  <a:pt x="11371" y="1210"/>
                </a:cubicBezTo>
                <a:cubicBezTo>
                  <a:pt x="11347" y="1191"/>
                  <a:pt x="11330" y="1182"/>
                  <a:pt x="11315" y="1182"/>
                </a:cubicBezTo>
                <a:cubicBezTo>
                  <a:pt x="11296" y="1182"/>
                  <a:pt x="11281" y="1199"/>
                  <a:pt x="11264" y="1234"/>
                </a:cubicBezTo>
                <a:cubicBezTo>
                  <a:pt x="11254" y="1254"/>
                  <a:pt x="11241" y="1274"/>
                  <a:pt x="11221" y="1309"/>
                </a:cubicBezTo>
                <a:cubicBezTo>
                  <a:pt x="11172" y="1261"/>
                  <a:pt x="11128" y="1223"/>
                  <a:pt x="11092" y="1179"/>
                </a:cubicBezTo>
                <a:cubicBezTo>
                  <a:pt x="11021" y="1090"/>
                  <a:pt x="10956" y="997"/>
                  <a:pt x="10886" y="909"/>
                </a:cubicBezTo>
                <a:cubicBezTo>
                  <a:pt x="10867" y="884"/>
                  <a:pt x="10845" y="866"/>
                  <a:pt x="10822" y="866"/>
                </a:cubicBezTo>
                <a:cubicBezTo>
                  <a:pt x="10804" y="866"/>
                  <a:pt x="10785" y="876"/>
                  <a:pt x="10765" y="901"/>
                </a:cubicBezTo>
                <a:cubicBezTo>
                  <a:pt x="10750" y="920"/>
                  <a:pt x="10734" y="929"/>
                  <a:pt x="10718" y="929"/>
                </a:cubicBezTo>
                <a:cubicBezTo>
                  <a:pt x="10701" y="929"/>
                  <a:pt x="10684" y="919"/>
                  <a:pt x="10665" y="899"/>
                </a:cubicBezTo>
                <a:cubicBezTo>
                  <a:pt x="10589" y="821"/>
                  <a:pt x="10507" y="752"/>
                  <a:pt x="10399" y="719"/>
                </a:cubicBezTo>
                <a:cubicBezTo>
                  <a:pt x="10373" y="712"/>
                  <a:pt x="10352" y="708"/>
                  <a:pt x="10335" y="708"/>
                </a:cubicBezTo>
                <a:cubicBezTo>
                  <a:pt x="10299" y="708"/>
                  <a:pt x="10276" y="725"/>
                  <a:pt x="10256" y="775"/>
                </a:cubicBezTo>
                <a:cubicBezTo>
                  <a:pt x="10200" y="910"/>
                  <a:pt x="10153" y="1047"/>
                  <a:pt x="10106" y="1186"/>
                </a:cubicBezTo>
                <a:cubicBezTo>
                  <a:pt x="10095" y="1222"/>
                  <a:pt x="10087" y="1246"/>
                  <a:pt x="10065" y="1246"/>
                </a:cubicBezTo>
                <a:cubicBezTo>
                  <a:pt x="10054" y="1246"/>
                  <a:pt x="10039" y="1239"/>
                  <a:pt x="10018" y="1225"/>
                </a:cubicBezTo>
                <a:cubicBezTo>
                  <a:pt x="9961" y="1186"/>
                  <a:pt x="9894" y="1162"/>
                  <a:pt x="9829" y="1139"/>
                </a:cubicBezTo>
                <a:cubicBezTo>
                  <a:pt x="9719" y="1099"/>
                  <a:pt x="9648" y="1009"/>
                  <a:pt x="9564" y="934"/>
                </a:cubicBezTo>
                <a:cubicBezTo>
                  <a:pt x="9498" y="876"/>
                  <a:pt x="9428" y="819"/>
                  <a:pt x="9353" y="774"/>
                </a:cubicBezTo>
                <a:cubicBezTo>
                  <a:pt x="9325" y="757"/>
                  <a:pt x="9301" y="749"/>
                  <a:pt x="9281" y="749"/>
                </a:cubicBezTo>
                <a:cubicBezTo>
                  <a:pt x="9238" y="749"/>
                  <a:pt x="9211" y="785"/>
                  <a:pt x="9199" y="852"/>
                </a:cubicBezTo>
                <a:cubicBezTo>
                  <a:pt x="9194" y="881"/>
                  <a:pt x="9189" y="908"/>
                  <a:pt x="9179" y="951"/>
                </a:cubicBezTo>
                <a:cubicBezTo>
                  <a:pt x="9109" y="903"/>
                  <a:pt x="9048" y="863"/>
                  <a:pt x="8990" y="819"/>
                </a:cubicBezTo>
                <a:cubicBezTo>
                  <a:pt x="8939" y="779"/>
                  <a:pt x="8891" y="733"/>
                  <a:pt x="8840" y="691"/>
                </a:cubicBezTo>
                <a:cubicBezTo>
                  <a:pt x="8798" y="657"/>
                  <a:pt x="8768" y="640"/>
                  <a:pt x="8739" y="640"/>
                </a:cubicBezTo>
                <a:cubicBezTo>
                  <a:pt x="8705" y="640"/>
                  <a:pt x="8673" y="663"/>
                  <a:pt x="8623" y="711"/>
                </a:cubicBezTo>
                <a:cubicBezTo>
                  <a:pt x="8505" y="652"/>
                  <a:pt x="8382" y="591"/>
                  <a:pt x="8260" y="528"/>
                </a:cubicBezTo>
                <a:cubicBezTo>
                  <a:pt x="8253" y="524"/>
                  <a:pt x="8244" y="523"/>
                  <a:pt x="8235" y="523"/>
                </a:cubicBezTo>
                <a:cubicBezTo>
                  <a:pt x="8188" y="523"/>
                  <a:pt x="8121" y="567"/>
                  <a:pt x="8120" y="611"/>
                </a:cubicBezTo>
                <a:cubicBezTo>
                  <a:pt x="8119" y="663"/>
                  <a:pt x="8117" y="716"/>
                  <a:pt x="8114" y="768"/>
                </a:cubicBezTo>
                <a:cubicBezTo>
                  <a:pt x="8113" y="775"/>
                  <a:pt x="8106" y="784"/>
                  <a:pt x="8100" y="798"/>
                </a:cubicBezTo>
                <a:cubicBezTo>
                  <a:pt x="8078" y="791"/>
                  <a:pt x="8055" y="786"/>
                  <a:pt x="8034" y="776"/>
                </a:cubicBezTo>
                <a:cubicBezTo>
                  <a:pt x="7924" y="719"/>
                  <a:pt x="7813" y="661"/>
                  <a:pt x="7703" y="603"/>
                </a:cubicBezTo>
                <a:cubicBezTo>
                  <a:pt x="7686" y="594"/>
                  <a:pt x="7669" y="585"/>
                  <a:pt x="7651" y="579"/>
                </a:cubicBezTo>
                <a:cubicBezTo>
                  <a:pt x="7627" y="570"/>
                  <a:pt x="7608" y="565"/>
                  <a:pt x="7593" y="565"/>
                </a:cubicBezTo>
                <a:cubicBezTo>
                  <a:pt x="7556" y="565"/>
                  <a:pt x="7534" y="593"/>
                  <a:pt x="7498" y="662"/>
                </a:cubicBezTo>
                <a:cubicBezTo>
                  <a:pt x="7434" y="636"/>
                  <a:pt x="7369" y="611"/>
                  <a:pt x="7304" y="583"/>
                </a:cubicBezTo>
                <a:cubicBezTo>
                  <a:pt x="7237" y="554"/>
                  <a:pt x="7173" y="519"/>
                  <a:pt x="7105" y="492"/>
                </a:cubicBezTo>
                <a:cubicBezTo>
                  <a:pt x="7074" y="480"/>
                  <a:pt x="7048" y="473"/>
                  <a:pt x="7025" y="473"/>
                </a:cubicBezTo>
                <a:cubicBezTo>
                  <a:pt x="6968" y="473"/>
                  <a:pt x="6935" y="512"/>
                  <a:pt x="6913" y="599"/>
                </a:cubicBezTo>
                <a:cubicBezTo>
                  <a:pt x="6890" y="593"/>
                  <a:pt x="6865" y="589"/>
                  <a:pt x="6843" y="580"/>
                </a:cubicBezTo>
                <a:cubicBezTo>
                  <a:pt x="6747" y="546"/>
                  <a:pt x="6652" y="511"/>
                  <a:pt x="6558" y="475"/>
                </a:cubicBezTo>
                <a:cubicBezTo>
                  <a:pt x="6501" y="454"/>
                  <a:pt x="6444" y="430"/>
                  <a:pt x="6388" y="405"/>
                </a:cubicBezTo>
                <a:cubicBezTo>
                  <a:pt x="6355" y="391"/>
                  <a:pt x="6323" y="369"/>
                  <a:pt x="6288" y="369"/>
                </a:cubicBezTo>
                <a:cubicBezTo>
                  <a:pt x="6272" y="369"/>
                  <a:pt x="6255" y="374"/>
                  <a:pt x="6237" y="385"/>
                </a:cubicBezTo>
                <a:cubicBezTo>
                  <a:pt x="6234" y="386"/>
                  <a:pt x="6231" y="387"/>
                  <a:pt x="6228" y="387"/>
                </a:cubicBezTo>
                <a:cubicBezTo>
                  <a:pt x="6214" y="387"/>
                  <a:pt x="6193" y="376"/>
                  <a:pt x="6177" y="369"/>
                </a:cubicBezTo>
                <a:cubicBezTo>
                  <a:pt x="5965" y="280"/>
                  <a:pt x="5743" y="245"/>
                  <a:pt x="5515" y="245"/>
                </a:cubicBezTo>
                <a:cubicBezTo>
                  <a:pt x="5499" y="245"/>
                  <a:pt x="5482" y="246"/>
                  <a:pt x="5466" y="246"/>
                </a:cubicBezTo>
                <a:cubicBezTo>
                  <a:pt x="5450" y="246"/>
                  <a:pt x="5433" y="249"/>
                  <a:pt x="5418" y="253"/>
                </a:cubicBezTo>
                <a:cubicBezTo>
                  <a:pt x="5339" y="275"/>
                  <a:pt x="5327" y="307"/>
                  <a:pt x="5383" y="363"/>
                </a:cubicBezTo>
                <a:cubicBezTo>
                  <a:pt x="5439" y="423"/>
                  <a:pt x="5503" y="475"/>
                  <a:pt x="5565" y="529"/>
                </a:cubicBezTo>
                <a:cubicBezTo>
                  <a:pt x="5655" y="608"/>
                  <a:pt x="5748" y="686"/>
                  <a:pt x="5838" y="765"/>
                </a:cubicBezTo>
                <a:cubicBezTo>
                  <a:pt x="5848" y="774"/>
                  <a:pt x="5862" y="791"/>
                  <a:pt x="5860" y="798"/>
                </a:cubicBezTo>
                <a:cubicBezTo>
                  <a:pt x="5827" y="867"/>
                  <a:pt x="5882" y="898"/>
                  <a:pt x="5920" y="933"/>
                </a:cubicBezTo>
                <a:cubicBezTo>
                  <a:pt x="6053" y="1056"/>
                  <a:pt x="6187" y="1176"/>
                  <a:pt x="6315" y="1292"/>
                </a:cubicBezTo>
                <a:cubicBezTo>
                  <a:pt x="6313" y="1310"/>
                  <a:pt x="6313" y="1313"/>
                  <a:pt x="6311" y="1314"/>
                </a:cubicBezTo>
                <a:cubicBezTo>
                  <a:pt x="6215" y="1408"/>
                  <a:pt x="6212" y="1438"/>
                  <a:pt x="6293" y="1555"/>
                </a:cubicBezTo>
                <a:cubicBezTo>
                  <a:pt x="6361" y="1650"/>
                  <a:pt x="6432" y="1745"/>
                  <a:pt x="6498" y="1843"/>
                </a:cubicBezTo>
                <a:cubicBezTo>
                  <a:pt x="6510" y="1861"/>
                  <a:pt x="6505" y="1892"/>
                  <a:pt x="6511" y="1918"/>
                </a:cubicBezTo>
                <a:cubicBezTo>
                  <a:pt x="6519" y="1947"/>
                  <a:pt x="6521" y="1979"/>
                  <a:pt x="6536" y="2000"/>
                </a:cubicBezTo>
                <a:cubicBezTo>
                  <a:pt x="6599" y="2086"/>
                  <a:pt x="6666" y="2168"/>
                  <a:pt x="6736" y="2256"/>
                </a:cubicBezTo>
                <a:cubicBezTo>
                  <a:pt x="6673" y="2299"/>
                  <a:pt x="6608" y="2344"/>
                  <a:pt x="6542" y="2388"/>
                </a:cubicBezTo>
                <a:cubicBezTo>
                  <a:pt x="6503" y="2414"/>
                  <a:pt x="6464" y="2441"/>
                  <a:pt x="6423" y="2463"/>
                </a:cubicBezTo>
                <a:cubicBezTo>
                  <a:pt x="6367" y="2496"/>
                  <a:pt x="6366" y="2537"/>
                  <a:pt x="6402" y="2580"/>
                </a:cubicBezTo>
                <a:cubicBezTo>
                  <a:pt x="6433" y="2620"/>
                  <a:pt x="6468" y="2656"/>
                  <a:pt x="6503" y="2690"/>
                </a:cubicBezTo>
                <a:cubicBezTo>
                  <a:pt x="6628" y="2815"/>
                  <a:pt x="6753" y="2939"/>
                  <a:pt x="6879" y="3063"/>
                </a:cubicBezTo>
                <a:cubicBezTo>
                  <a:pt x="6886" y="3070"/>
                  <a:pt x="6891" y="3081"/>
                  <a:pt x="6897" y="3090"/>
                </a:cubicBezTo>
                <a:cubicBezTo>
                  <a:pt x="6840" y="3163"/>
                  <a:pt x="6841" y="3201"/>
                  <a:pt x="6921" y="3255"/>
                </a:cubicBezTo>
                <a:cubicBezTo>
                  <a:pt x="6992" y="3305"/>
                  <a:pt x="7070" y="3346"/>
                  <a:pt x="7147" y="3386"/>
                </a:cubicBezTo>
                <a:cubicBezTo>
                  <a:pt x="7328" y="3480"/>
                  <a:pt x="7455" y="3640"/>
                  <a:pt x="7609" y="3767"/>
                </a:cubicBezTo>
                <a:cubicBezTo>
                  <a:pt x="7673" y="3819"/>
                  <a:pt x="7745" y="3862"/>
                  <a:pt x="7815" y="3912"/>
                </a:cubicBezTo>
                <a:cubicBezTo>
                  <a:pt x="7815" y="3914"/>
                  <a:pt x="7813" y="3921"/>
                  <a:pt x="7811" y="3922"/>
                </a:cubicBezTo>
                <a:cubicBezTo>
                  <a:pt x="7635" y="3967"/>
                  <a:pt x="7461" y="4022"/>
                  <a:pt x="7283" y="4055"/>
                </a:cubicBezTo>
                <a:cubicBezTo>
                  <a:pt x="7165" y="4076"/>
                  <a:pt x="7046" y="4085"/>
                  <a:pt x="6927" y="4085"/>
                </a:cubicBezTo>
                <a:cubicBezTo>
                  <a:pt x="6777" y="4085"/>
                  <a:pt x="6626" y="4071"/>
                  <a:pt x="6474" y="4051"/>
                </a:cubicBezTo>
                <a:cubicBezTo>
                  <a:pt x="6466" y="4049"/>
                  <a:pt x="6457" y="4049"/>
                  <a:pt x="6448" y="4049"/>
                </a:cubicBezTo>
                <a:cubicBezTo>
                  <a:pt x="6429" y="4049"/>
                  <a:pt x="6409" y="4051"/>
                  <a:pt x="6391" y="4055"/>
                </a:cubicBezTo>
                <a:cubicBezTo>
                  <a:pt x="6267" y="4075"/>
                  <a:pt x="6261" y="4084"/>
                  <a:pt x="6290" y="4205"/>
                </a:cubicBezTo>
                <a:cubicBezTo>
                  <a:pt x="6292" y="4211"/>
                  <a:pt x="6290" y="4217"/>
                  <a:pt x="6290" y="4237"/>
                </a:cubicBezTo>
                <a:cubicBezTo>
                  <a:pt x="6215" y="4236"/>
                  <a:pt x="6141" y="4235"/>
                  <a:pt x="6067" y="4233"/>
                </a:cubicBezTo>
                <a:cubicBezTo>
                  <a:pt x="6035" y="4232"/>
                  <a:pt x="6005" y="4231"/>
                  <a:pt x="5975" y="4231"/>
                </a:cubicBezTo>
                <a:cubicBezTo>
                  <a:pt x="5968" y="4231"/>
                  <a:pt x="5961" y="4231"/>
                  <a:pt x="5954" y="4231"/>
                </a:cubicBezTo>
                <a:cubicBezTo>
                  <a:pt x="5896" y="4233"/>
                  <a:pt x="5848" y="4248"/>
                  <a:pt x="5860" y="4325"/>
                </a:cubicBezTo>
                <a:cubicBezTo>
                  <a:pt x="5765" y="4334"/>
                  <a:pt x="5672" y="4333"/>
                  <a:pt x="5583" y="4349"/>
                </a:cubicBezTo>
                <a:cubicBezTo>
                  <a:pt x="5490" y="4367"/>
                  <a:pt x="5397" y="4396"/>
                  <a:pt x="5306" y="4427"/>
                </a:cubicBezTo>
                <a:cubicBezTo>
                  <a:pt x="5249" y="4446"/>
                  <a:pt x="5236" y="4485"/>
                  <a:pt x="5275" y="4536"/>
                </a:cubicBezTo>
                <a:cubicBezTo>
                  <a:pt x="5330" y="4610"/>
                  <a:pt x="5383" y="4685"/>
                  <a:pt x="5445" y="4771"/>
                </a:cubicBezTo>
                <a:cubicBezTo>
                  <a:pt x="5380" y="4794"/>
                  <a:pt x="5321" y="4809"/>
                  <a:pt x="5262" y="4809"/>
                </a:cubicBezTo>
                <a:cubicBezTo>
                  <a:pt x="5243" y="4809"/>
                  <a:pt x="5223" y="4808"/>
                  <a:pt x="5204" y="4804"/>
                </a:cubicBezTo>
                <a:cubicBezTo>
                  <a:pt x="5114" y="4787"/>
                  <a:pt x="5025" y="4762"/>
                  <a:pt x="4936" y="4740"/>
                </a:cubicBezTo>
                <a:cubicBezTo>
                  <a:pt x="4916" y="4735"/>
                  <a:pt x="4894" y="4731"/>
                  <a:pt x="4874" y="4729"/>
                </a:cubicBezTo>
                <a:cubicBezTo>
                  <a:pt x="4861" y="4727"/>
                  <a:pt x="4849" y="4726"/>
                  <a:pt x="4839" y="4726"/>
                </a:cubicBezTo>
                <a:cubicBezTo>
                  <a:pt x="4779" y="4726"/>
                  <a:pt x="4763" y="4754"/>
                  <a:pt x="4772" y="4828"/>
                </a:cubicBezTo>
                <a:cubicBezTo>
                  <a:pt x="4773" y="4833"/>
                  <a:pt x="4770" y="4840"/>
                  <a:pt x="4765" y="4850"/>
                </a:cubicBezTo>
                <a:cubicBezTo>
                  <a:pt x="4703" y="4839"/>
                  <a:pt x="4642" y="4823"/>
                  <a:pt x="4579" y="4817"/>
                </a:cubicBezTo>
                <a:cubicBezTo>
                  <a:pt x="4543" y="4813"/>
                  <a:pt x="4508" y="4811"/>
                  <a:pt x="4473" y="4811"/>
                </a:cubicBezTo>
                <a:cubicBezTo>
                  <a:pt x="4341" y="4811"/>
                  <a:pt x="4215" y="4841"/>
                  <a:pt x="4098" y="4917"/>
                </a:cubicBezTo>
                <a:cubicBezTo>
                  <a:pt x="4044" y="4953"/>
                  <a:pt x="4025" y="4991"/>
                  <a:pt x="4065" y="5051"/>
                </a:cubicBezTo>
                <a:cubicBezTo>
                  <a:pt x="4092" y="5092"/>
                  <a:pt x="4109" y="5138"/>
                  <a:pt x="4135" y="5192"/>
                </a:cubicBezTo>
                <a:cubicBezTo>
                  <a:pt x="4083" y="5194"/>
                  <a:pt x="4040" y="5194"/>
                  <a:pt x="3996" y="5200"/>
                </a:cubicBezTo>
                <a:cubicBezTo>
                  <a:pt x="3878" y="5215"/>
                  <a:pt x="3757" y="5226"/>
                  <a:pt x="3641" y="5255"/>
                </a:cubicBezTo>
                <a:cubicBezTo>
                  <a:pt x="3483" y="5293"/>
                  <a:pt x="3478" y="5317"/>
                  <a:pt x="3567" y="5457"/>
                </a:cubicBezTo>
                <a:cubicBezTo>
                  <a:pt x="3527" y="5470"/>
                  <a:pt x="3489" y="5480"/>
                  <a:pt x="3451" y="5490"/>
                </a:cubicBezTo>
                <a:cubicBezTo>
                  <a:pt x="3399" y="5504"/>
                  <a:pt x="3346" y="5514"/>
                  <a:pt x="3295" y="5533"/>
                </a:cubicBezTo>
                <a:cubicBezTo>
                  <a:pt x="3238" y="5557"/>
                  <a:pt x="3188" y="5590"/>
                  <a:pt x="3224" y="5666"/>
                </a:cubicBezTo>
                <a:cubicBezTo>
                  <a:pt x="3172" y="5699"/>
                  <a:pt x="3120" y="5727"/>
                  <a:pt x="3074" y="5763"/>
                </a:cubicBezTo>
                <a:cubicBezTo>
                  <a:pt x="3012" y="5810"/>
                  <a:pt x="3015" y="5840"/>
                  <a:pt x="3074" y="5889"/>
                </a:cubicBezTo>
                <a:cubicBezTo>
                  <a:pt x="3149" y="5953"/>
                  <a:pt x="3223" y="6017"/>
                  <a:pt x="3298" y="6083"/>
                </a:cubicBezTo>
                <a:cubicBezTo>
                  <a:pt x="3307" y="6090"/>
                  <a:pt x="3317" y="6105"/>
                  <a:pt x="3316" y="6118"/>
                </a:cubicBezTo>
                <a:cubicBezTo>
                  <a:pt x="3301" y="6284"/>
                  <a:pt x="3399" y="6414"/>
                  <a:pt x="3466" y="6553"/>
                </a:cubicBezTo>
                <a:cubicBezTo>
                  <a:pt x="3504" y="6630"/>
                  <a:pt x="3563" y="6696"/>
                  <a:pt x="3605" y="6758"/>
                </a:cubicBezTo>
                <a:cubicBezTo>
                  <a:pt x="3451" y="6835"/>
                  <a:pt x="3295" y="6912"/>
                  <a:pt x="3142" y="6993"/>
                </a:cubicBezTo>
                <a:cubicBezTo>
                  <a:pt x="3100" y="7015"/>
                  <a:pt x="3065" y="7052"/>
                  <a:pt x="3022" y="7073"/>
                </a:cubicBezTo>
                <a:cubicBezTo>
                  <a:pt x="2959" y="7102"/>
                  <a:pt x="2888" y="7117"/>
                  <a:pt x="2825" y="7148"/>
                </a:cubicBezTo>
                <a:cubicBezTo>
                  <a:pt x="2746" y="7186"/>
                  <a:pt x="2669" y="7226"/>
                  <a:pt x="2601" y="7278"/>
                </a:cubicBezTo>
                <a:cubicBezTo>
                  <a:pt x="2532" y="7333"/>
                  <a:pt x="2537" y="7373"/>
                  <a:pt x="2599" y="7437"/>
                </a:cubicBezTo>
                <a:cubicBezTo>
                  <a:pt x="2621" y="7462"/>
                  <a:pt x="2645" y="7488"/>
                  <a:pt x="2671" y="7518"/>
                </a:cubicBezTo>
                <a:cubicBezTo>
                  <a:pt x="2581" y="7577"/>
                  <a:pt x="2497" y="7632"/>
                  <a:pt x="2414" y="7689"/>
                </a:cubicBezTo>
                <a:cubicBezTo>
                  <a:pt x="2285" y="7779"/>
                  <a:pt x="2156" y="7870"/>
                  <a:pt x="2028" y="7962"/>
                </a:cubicBezTo>
                <a:cubicBezTo>
                  <a:pt x="1966" y="8007"/>
                  <a:pt x="1967" y="8019"/>
                  <a:pt x="2034" y="8122"/>
                </a:cubicBezTo>
                <a:cubicBezTo>
                  <a:pt x="1994" y="8165"/>
                  <a:pt x="1948" y="8206"/>
                  <a:pt x="1912" y="8254"/>
                </a:cubicBezTo>
                <a:cubicBezTo>
                  <a:pt x="1863" y="8321"/>
                  <a:pt x="1817" y="8392"/>
                  <a:pt x="1777" y="8465"/>
                </a:cubicBezTo>
                <a:cubicBezTo>
                  <a:pt x="1743" y="8527"/>
                  <a:pt x="1771" y="8570"/>
                  <a:pt x="1829" y="8611"/>
                </a:cubicBezTo>
                <a:cubicBezTo>
                  <a:pt x="1914" y="8671"/>
                  <a:pt x="1992" y="8747"/>
                  <a:pt x="2069" y="8817"/>
                </a:cubicBezTo>
                <a:cubicBezTo>
                  <a:pt x="2107" y="8852"/>
                  <a:pt x="2090" y="8873"/>
                  <a:pt x="2050" y="8903"/>
                </a:cubicBezTo>
                <a:cubicBezTo>
                  <a:pt x="1926" y="8995"/>
                  <a:pt x="1804" y="9092"/>
                  <a:pt x="1683" y="9189"/>
                </a:cubicBezTo>
                <a:cubicBezTo>
                  <a:pt x="1624" y="9233"/>
                  <a:pt x="1571" y="9283"/>
                  <a:pt x="1515" y="9330"/>
                </a:cubicBezTo>
                <a:cubicBezTo>
                  <a:pt x="1479" y="9361"/>
                  <a:pt x="1449" y="9392"/>
                  <a:pt x="1499" y="9441"/>
                </a:cubicBezTo>
                <a:cubicBezTo>
                  <a:pt x="1509" y="9449"/>
                  <a:pt x="1500" y="9494"/>
                  <a:pt x="1485" y="9509"/>
                </a:cubicBezTo>
                <a:cubicBezTo>
                  <a:pt x="1429" y="9575"/>
                  <a:pt x="1360" y="9631"/>
                  <a:pt x="1308" y="9700"/>
                </a:cubicBezTo>
                <a:cubicBezTo>
                  <a:pt x="1261" y="9763"/>
                  <a:pt x="1226" y="9837"/>
                  <a:pt x="1194" y="9910"/>
                </a:cubicBezTo>
                <a:cubicBezTo>
                  <a:pt x="1171" y="9964"/>
                  <a:pt x="1179" y="10017"/>
                  <a:pt x="1247" y="10041"/>
                </a:cubicBezTo>
                <a:cubicBezTo>
                  <a:pt x="1262" y="10046"/>
                  <a:pt x="1273" y="10059"/>
                  <a:pt x="1292" y="10072"/>
                </a:cubicBezTo>
                <a:cubicBezTo>
                  <a:pt x="1235" y="10131"/>
                  <a:pt x="1185" y="10189"/>
                  <a:pt x="1130" y="10245"/>
                </a:cubicBezTo>
                <a:cubicBezTo>
                  <a:pt x="971" y="10409"/>
                  <a:pt x="806" y="10568"/>
                  <a:pt x="652" y="10735"/>
                </a:cubicBezTo>
                <a:cubicBezTo>
                  <a:pt x="484" y="10919"/>
                  <a:pt x="299" y="11083"/>
                  <a:pt x="124" y="11259"/>
                </a:cubicBezTo>
                <a:cubicBezTo>
                  <a:pt x="81" y="11301"/>
                  <a:pt x="48" y="11355"/>
                  <a:pt x="19" y="11407"/>
                </a:cubicBezTo>
                <a:cubicBezTo>
                  <a:pt x="0" y="11442"/>
                  <a:pt x="12" y="11472"/>
                  <a:pt x="50" y="11472"/>
                </a:cubicBezTo>
                <a:cubicBezTo>
                  <a:pt x="55" y="11472"/>
                  <a:pt x="61" y="11471"/>
                  <a:pt x="68" y="11470"/>
                </a:cubicBezTo>
                <a:cubicBezTo>
                  <a:pt x="145" y="11456"/>
                  <a:pt x="223" y="11438"/>
                  <a:pt x="299" y="11418"/>
                </a:cubicBezTo>
                <a:cubicBezTo>
                  <a:pt x="449" y="11376"/>
                  <a:pt x="597" y="11329"/>
                  <a:pt x="748" y="11293"/>
                </a:cubicBezTo>
                <a:cubicBezTo>
                  <a:pt x="894" y="11259"/>
                  <a:pt x="1043" y="11234"/>
                  <a:pt x="1191" y="11209"/>
                </a:cubicBezTo>
                <a:cubicBezTo>
                  <a:pt x="1263" y="11196"/>
                  <a:pt x="1338" y="11187"/>
                  <a:pt x="1411" y="11177"/>
                </a:cubicBezTo>
                <a:cubicBezTo>
                  <a:pt x="1426" y="11293"/>
                  <a:pt x="1431" y="11304"/>
                  <a:pt x="1534" y="11305"/>
                </a:cubicBezTo>
                <a:cubicBezTo>
                  <a:pt x="1537" y="11305"/>
                  <a:pt x="1541" y="11306"/>
                  <a:pt x="1544" y="11306"/>
                </a:cubicBezTo>
                <a:cubicBezTo>
                  <a:pt x="1616" y="11306"/>
                  <a:pt x="1692" y="11295"/>
                  <a:pt x="1763" y="11281"/>
                </a:cubicBezTo>
                <a:cubicBezTo>
                  <a:pt x="2013" y="11229"/>
                  <a:pt x="2261" y="11175"/>
                  <a:pt x="2509" y="11121"/>
                </a:cubicBezTo>
                <a:cubicBezTo>
                  <a:pt x="2510" y="11121"/>
                  <a:pt x="2511" y="11121"/>
                  <a:pt x="2512" y="11121"/>
                </a:cubicBezTo>
                <a:cubicBezTo>
                  <a:pt x="2518" y="11121"/>
                  <a:pt x="2525" y="11123"/>
                  <a:pt x="2532" y="11123"/>
                </a:cubicBezTo>
                <a:cubicBezTo>
                  <a:pt x="2523" y="11204"/>
                  <a:pt x="2513" y="11283"/>
                  <a:pt x="2506" y="11362"/>
                </a:cubicBezTo>
                <a:cubicBezTo>
                  <a:pt x="2499" y="11424"/>
                  <a:pt x="2534" y="11464"/>
                  <a:pt x="2604" y="11478"/>
                </a:cubicBezTo>
                <a:cubicBezTo>
                  <a:pt x="2627" y="11483"/>
                  <a:pt x="2649" y="11485"/>
                  <a:pt x="2671" y="11485"/>
                </a:cubicBezTo>
                <a:cubicBezTo>
                  <a:pt x="2743" y="11485"/>
                  <a:pt x="2810" y="11462"/>
                  <a:pt x="2877" y="11432"/>
                </a:cubicBezTo>
                <a:cubicBezTo>
                  <a:pt x="2904" y="11419"/>
                  <a:pt x="2931" y="11404"/>
                  <a:pt x="2965" y="11389"/>
                </a:cubicBezTo>
                <a:cubicBezTo>
                  <a:pt x="2978" y="11454"/>
                  <a:pt x="3013" y="11475"/>
                  <a:pt x="3057" y="11475"/>
                </a:cubicBezTo>
                <a:cubicBezTo>
                  <a:pt x="3071" y="11475"/>
                  <a:pt x="3085" y="11473"/>
                  <a:pt x="3100" y="11470"/>
                </a:cubicBezTo>
                <a:cubicBezTo>
                  <a:pt x="3250" y="11435"/>
                  <a:pt x="3401" y="11401"/>
                  <a:pt x="3550" y="11366"/>
                </a:cubicBezTo>
                <a:cubicBezTo>
                  <a:pt x="3557" y="11401"/>
                  <a:pt x="3568" y="11439"/>
                  <a:pt x="3569" y="11478"/>
                </a:cubicBezTo>
                <a:cubicBezTo>
                  <a:pt x="3570" y="11531"/>
                  <a:pt x="3596" y="11558"/>
                  <a:pt x="3637" y="11558"/>
                </a:cubicBezTo>
                <a:cubicBezTo>
                  <a:pt x="3652" y="11558"/>
                  <a:pt x="3670" y="11554"/>
                  <a:pt x="3689" y="11546"/>
                </a:cubicBezTo>
                <a:cubicBezTo>
                  <a:pt x="3787" y="11507"/>
                  <a:pt x="3882" y="11461"/>
                  <a:pt x="3975" y="11412"/>
                </a:cubicBezTo>
                <a:cubicBezTo>
                  <a:pt x="4171" y="11312"/>
                  <a:pt x="4365" y="11208"/>
                  <a:pt x="4561" y="11105"/>
                </a:cubicBezTo>
                <a:cubicBezTo>
                  <a:pt x="4591" y="11089"/>
                  <a:pt x="4618" y="11074"/>
                  <a:pt x="4649" y="11057"/>
                </a:cubicBezTo>
                <a:cubicBezTo>
                  <a:pt x="4663" y="11191"/>
                  <a:pt x="4678" y="11325"/>
                  <a:pt x="4688" y="11459"/>
                </a:cubicBezTo>
                <a:cubicBezTo>
                  <a:pt x="4692" y="11504"/>
                  <a:pt x="4709" y="11526"/>
                  <a:pt x="4754" y="11526"/>
                </a:cubicBezTo>
                <a:cubicBezTo>
                  <a:pt x="4755" y="11526"/>
                  <a:pt x="4756" y="11526"/>
                  <a:pt x="4757" y="11526"/>
                </a:cubicBezTo>
                <a:cubicBezTo>
                  <a:pt x="4899" y="11523"/>
                  <a:pt x="5028" y="11485"/>
                  <a:pt x="5133" y="11388"/>
                </a:cubicBezTo>
                <a:cubicBezTo>
                  <a:pt x="5163" y="11427"/>
                  <a:pt x="5186" y="11445"/>
                  <a:pt x="5211" y="11445"/>
                </a:cubicBezTo>
                <a:cubicBezTo>
                  <a:pt x="5233" y="11445"/>
                  <a:pt x="5257" y="11431"/>
                  <a:pt x="5289" y="11403"/>
                </a:cubicBezTo>
                <a:cubicBezTo>
                  <a:pt x="5377" y="11326"/>
                  <a:pt x="5466" y="11250"/>
                  <a:pt x="5552" y="11177"/>
                </a:cubicBezTo>
                <a:cubicBezTo>
                  <a:pt x="5565" y="11185"/>
                  <a:pt x="5572" y="11186"/>
                  <a:pt x="5573" y="11188"/>
                </a:cubicBezTo>
                <a:cubicBezTo>
                  <a:pt x="5607" y="11248"/>
                  <a:pt x="5625" y="11276"/>
                  <a:pt x="5651" y="11276"/>
                </a:cubicBezTo>
                <a:cubicBezTo>
                  <a:pt x="5673" y="11276"/>
                  <a:pt x="5699" y="11256"/>
                  <a:pt x="5744" y="11219"/>
                </a:cubicBezTo>
                <a:cubicBezTo>
                  <a:pt x="5873" y="11114"/>
                  <a:pt x="6004" y="11010"/>
                  <a:pt x="6129" y="10899"/>
                </a:cubicBezTo>
                <a:cubicBezTo>
                  <a:pt x="6179" y="10856"/>
                  <a:pt x="6216" y="10797"/>
                  <a:pt x="6264" y="10741"/>
                </a:cubicBezTo>
                <a:cubicBezTo>
                  <a:pt x="6280" y="10795"/>
                  <a:pt x="6294" y="10840"/>
                  <a:pt x="6309" y="10887"/>
                </a:cubicBezTo>
                <a:cubicBezTo>
                  <a:pt x="6322" y="10933"/>
                  <a:pt x="6341" y="10957"/>
                  <a:pt x="6369" y="10957"/>
                </a:cubicBezTo>
                <a:cubicBezTo>
                  <a:pt x="6385" y="10957"/>
                  <a:pt x="6404" y="10948"/>
                  <a:pt x="6427" y="10931"/>
                </a:cubicBezTo>
                <a:cubicBezTo>
                  <a:pt x="6525" y="10858"/>
                  <a:pt x="6618" y="10780"/>
                  <a:pt x="6709" y="10697"/>
                </a:cubicBezTo>
                <a:cubicBezTo>
                  <a:pt x="6799" y="10614"/>
                  <a:pt x="6897" y="10550"/>
                  <a:pt x="7010" y="10502"/>
                </a:cubicBezTo>
                <a:cubicBezTo>
                  <a:pt x="7101" y="10463"/>
                  <a:pt x="7185" y="10406"/>
                  <a:pt x="7265" y="10348"/>
                </a:cubicBezTo>
                <a:cubicBezTo>
                  <a:pt x="7323" y="10303"/>
                  <a:pt x="7364" y="10235"/>
                  <a:pt x="7422" y="10188"/>
                </a:cubicBezTo>
                <a:cubicBezTo>
                  <a:pt x="7484" y="10138"/>
                  <a:pt x="7559" y="10105"/>
                  <a:pt x="7622" y="10054"/>
                </a:cubicBezTo>
                <a:cubicBezTo>
                  <a:pt x="7698" y="9994"/>
                  <a:pt x="7761" y="9917"/>
                  <a:pt x="7837" y="9860"/>
                </a:cubicBezTo>
                <a:cubicBezTo>
                  <a:pt x="7961" y="9763"/>
                  <a:pt x="8094" y="9679"/>
                  <a:pt x="8223" y="9586"/>
                </a:cubicBezTo>
                <a:cubicBezTo>
                  <a:pt x="8322" y="9514"/>
                  <a:pt x="8420" y="9439"/>
                  <a:pt x="8520" y="9365"/>
                </a:cubicBezTo>
                <a:cubicBezTo>
                  <a:pt x="8526" y="9369"/>
                  <a:pt x="8531" y="9374"/>
                  <a:pt x="8537" y="9377"/>
                </a:cubicBezTo>
                <a:cubicBezTo>
                  <a:pt x="8481" y="9483"/>
                  <a:pt x="8432" y="9593"/>
                  <a:pt x="8366" y="9693"/>
                </a:cubicBezTo>
                <a:cubicBezTo>
                  <a:pt x="8274" y="9829"/>
                  <a:pt x="8171" y="9959"/>
                  <a:pt x="8068" y="10089"/>
                </a:cubicBezTo>
                <a:cubicBezTo>
                  <a:pt x="7966" y="10216"/>
                  <a:pt x="7863" y="10341"/>
                  <a:pt x="7755" y="10462"/>
                </a:cubicBezTo>
                <a:cubicBezTo>
                  <a:pt x="7631" y="10601"/>
                  <a:pt x="7499" y="10732"/>
                  <a:pt x="7371" y="10867"/>
                </a:cubicBezTo>
                <a:cubicBezTo>
                  <a:pt x="7362" y="10876"/>
                  <a:pt x="7355" y="10885"/>
                  <a:pt x="7349" y="10895"/>
                </a:cubicBezTo>
                <a:cubicBezTo>
                  <a:pt x="7299" y="10966"/>
                  <a:pt x="7303" y="10986"/>
                  <a:pt x="7383" y="11034"/>
                </a:cubicBezTo>
                <a:cubicBezTo>
                  <a:pt x="7364" y="11142"/>
                  <a:pt x="7270" y="11196"/>
                  <a:pt x="7209" y="11275"/>
                </a:cubicBezTo>
                <a:cubicBezTo>
                  <a:pt x="7184" y="11305"/>
                  <a:pt x="7152" y="11331"/>
                  <a:pt x="7124" y="11360"/>
                </a:cubicBezTo>
                <a:cubicBezTo>
                  <a:pt x="7079" y="11404"/>
                  <a:pt x="7056" y="11459"/>
                  <a:pt x="7035" y="11521"/>
                </a:cubicBezTo>
                <a:cubicBezTo>
                  <a:pt x="7003" y="11622"/>
                  <a:pt x="6942" y="11715"/>
                  <a:pt x="6884" y="11804"/>
                </a:cubicBezTo>
                <a:cubicBezTo>
                  <a:pt x="6848" y="11861"/>
                  <a:pt x="6789" y="11903"/>
                  <a:pt x="6752" y="11960"/>
                </a:cubicBezTo>
                <a:cubicBezTo>
                  <a:pt x="6711" y="12024"/>
                  <a:pt x="6727" y="12047"/>
                  <a:pt x="6799" y="12072"/>
                </a:cubicBezTo>
                <a:cubicBezTo>
                  <a:pt x="6829" y="12082"/>
                  <a:pt x="6859" y="12097"/>
                  <a:pt x="6900" y="12113"/>
                </a:cubicBezTo>
                <a:cubicBezTo>
                  <a:pt x="6854" y="12169"/>
                  <a:pt x="6818" y="12219"/>
                  <a:pt x="6777" y="12262"/>
                </a:cubicBezTo>
                <a:cubicBezTo>
                  <a:pt x="6689" y="12355"/>
                  <a:pt x="6601" y="12446"/>
                  <a:pt x="6509" y="12535"/>
                </a:cubicBezTo>
                <a:cubicBezTo>
                  <a:pt x="6460" y="12582"/>
                  <a:pt x="6403" y="12622"/>
                  <a:pt x="6354" y="12669"/>
                </a:cubicBezTo>
                <a:cubicBezTo>
                  <a:pt x="6315" y="12705"/>
                  <a:pt x="6270" y="12744"/>
                  <a:pt x="6326" y="12806"/>
                </a:cubicBezTo>
                <a:cubicBezTo>
                  <a:pt x="6335" y="12814"/>
                  <a:pt x="6320" y="12853"/>
                  <a:pt x="6309" y="12872"/>
                </a:cubicBezTo>
                <a:cubicBezTo>
                  <a:pt x="6238" y="12988"/>
                  <a:pt x="6162" y="13102"/>
                  <a:pt x="6090" y="13218"/>
                </a:cubicBezTo>
                <a:cubicBezTo>
                  <a:pt x="6077" y="13239"/>
                  <a:pt x="6066" y="13264"/>
                  <a:pt x="6061" y="13289"/>
                </a:cubicBezTo>
                <a:cubicBezTo>
                  <a:pt x="6041" y="13384"/>
                  <a:pt x="6052" y="13485"/>
                  <a:pt x="6195" y="13492"/>
                </a:cubicBezTo>
                <a:cubicBezTo>
                  <a:pt x="6212" y="13493"/>
                  <a:pt x="6231" y="13497"/>
                  <a:pt x="6253" y="13501"/>
                </a:cubicBezTo>
                <a:cubicBezTo>
                  <a:pt x="6244" y="13529"/>
                  <a:pt x="6234" y="13553"/>
                  <a:pt x="6228" y="13577"/>
                </a:cubicBezTo>
                <a:cubicBezTo>
                  <a:pt x="6202" y="13668"/>
                  <a:pt x="6164" y="13750"/>
                  <a:pt x="6157" y="13852"/>
                </a:cubicBezTo>
                <a:cubicBezTo>
                  <a:pt x="6151" y="13953"/>
                  <a:pt x="6082" y="14047"/>
                  <a:pt x="6040" y="14145"/>
                </a:cubicBezTo>
                <a:cubicBezTo>
                  <a:pt x="6031" y="14167"/>
                  <a:pt x="6017" y="14186"/>
                  <a:pt x="6007" y="14208"/>
                </a:cubicBezTo>
                <a:cubicBezTo>
                  <a:pt x="5979" y="14278"/>
                  <a:pt x="5987" y="14297"/>
                  <a:pt x="6062" y="14328"/>
                </a:cubicBezTo>
                <a:cubicBezTo>
                  <a:pt x="6027" y="14413"/>
                  <a:pt x="5992" y="14499"/>
                  <a:pt x="5958" y="14586"/>
                </a:cubicBezTo>
                <a:cubicBezTo>
                  <a:pt x="5928" y="14658"/>
                  <a:pt x="5886" y="14726"/>
                  <a:pt x="5872" y="14802"/>
                </a:cubicBezTo>
                <a:cubicBezTo>
                  <a:pt x="5852" y="14894"/>
                  <a:pt x="5865" y="14935"/>
                  <a:pt x="5928" y="14935"/>
                </a:cubicBezTo>
                <a:cubicBezTo>
                  <a:pt x="5943" y="14935"/>
                  <a:pt x="5961" y="14932"/>
                  <a:pt x="5982" y="14928"/>
                </a:cubicBezTo>
                <a:cubicBezTo>
                  <a:pt x="6105" y="14904"/>
                  <a:pt x="6226" y="14877"/>
                  <a:pt x="6349" y="14850"/>
                </a:cubicBezTo>
                <a:cubicBezTo>
                  <a:pt x="6382" y="14844"/>
                  <a:pt x="6417" y="14836"/>
                  <a:pt x="6450" y="14828"/>
                </a:cubicBezTo>
                <a:cubicBezTo>
                  <a:pt x="6469" y="14913"/>
                  <a:pt x="6481" y="14945"/>
                  <a:pt x="6525" y="14945"/>
                </a:cubicBezTo>
                <a:cubicBezTo>
                  <a:pt x="6546" y="14945"/>
                  <a:pt x="6574" y="14937"/>
                  <a:pt x="6614" y="14925"/>
                </a:cubicBezTo>
                <a:cubicBezTo>
                  <a:pt x="6766" y="14879"/>
                  <a:pt x="6915" y="14827"/>
                  <a:pt x="7065" y="14778"/>
                </a:cubicBezTo>
                <a:cubicBezTo>
                  <a:pt x="7083" y="14772"/>
                  <a:pt x="7100" y="14768"/>
                  <a:pt x="7121" y="14762"/>
                </a:cubicBezTo>
                <a:lnTo>
                  <a:pt x="7121" y="14762"/>
                </a:lnTo>
                <a:cubicBezTo>
                  <a:pt x="7060" y="14947"/>
                  <a:pt x="7004" y="15127"/>
                  <a:pt x="6943" y="15304"/>
                </a:cubicBezTo>
                <a:cubicBezTo>
                  <a:pt x="6915" y="15384"/>
                  <a:pt x="6880" y="15461"/>
                  <a:pt x="6841" y="15535"/>
                </a:cubicBezTo>
                <a:cubicBezTo>
                  <a:pt x="6794" y="15626"/>
                  <a:pt x="6742" y="15712"/>
                  <a:pt x="6695" y="15802"/>
                </a:cubicBezTo>
                <a:cubicBezTo>
                  <a:pt x="6680" y="15827"/>
                  <a:pt x="6673" y="15858"/>
                  <a:pt x="6665" y="15888"/>
                </a:cubicBezTo>
                <a:cubicBezTo>
                  <a:pt x="6649" y="15947"/>
                  <a:pt x="6660" y="15991"/>
                  <a:pt x="6733" y="15997"/>
                </a:cubicBezTo>
                <a:cubicBezTo>
                  <a:pt x="6752" y="15998"/>
                  <a:pt x="6772" y="16011"/>
                  <a:pt x="6799" y="16019"/>
                </a:cubicBezTo>
                <a:cubicBezTo>
                  <a:pt x="6792" y="16047"/>
                  <a:pt x="6787" y="16072"/>
                  <a:pt x="6779" y="16095"/>
                </a:cubicBezTo>
                <a:cubicBezTo>
                  <a:pt x="6722" y="16260"/>
                  <a:pt x="6665" y="16424"/>
                  <a:pt x="6607" y="16589"/>
                </a:cubicBezTo>
                <a:cubicBezTo>
                  <a:pt x="6599" y="16610"/>
                  <a:pt x="6591" y="16633"/>
                  <a:pt x="6586" y="16656"/>
                </a:cubicBezTo>
                <a:cubicBezTo>
                  <a:pt x="6561" y="16751"/>
                  <a:pt x="6568" y="16765"/>
                  <a:pt x="6660" y="16801"/>
                </a:cubicBezTo>
                <a:cubicBezTo>
                  <a:pt x="6643" y="16927"/>
                  <a:pt x="6624" y="17055"/>
                  <a:pt x="6611" y="17183"/>
                </a:cubicBezTo>
                <a:cubicBezTo>
                  <a:pt x="6606" y="17243"/>
                  <a:pt x="6611" y="17305"/>
                  <a:pt x="6618" y="17366"/>
                </a:cubicBezTo>
                <a:cubicBezTo>
                  <a:pt x="6625" y="17420"/>
                  <a:pt x="6655" y="17443"/>
                  <a:pt x="6702" y="17443"/>
                </a:cubicBezTo>
                <a:cubicBezTo>
                  <a:pt x="6711" y="17443"/>
                  <a:pt x="6721" y="17442"/>
                  <a:pt x="6731" y="17441"/>
                </a:cubicBezTo>
                <a:cubicBezTo>
                  <a:pt x="6967" y="17402"/>
                  <a:pt x="7205" y="17366"/>
                  <a:pt x="7442" y="17329"/>
                </a:cubicBezTo>
                <a:cubicBezTo>
                  <a:pt x="7455" y="17327"/>
                  <a:pt x="7468" y="17327"/>
                  <a:pt x="7479" y="17327"/>
                </a:cubicBezTo>
                <a:cubicBezTo>
                  <a:pt x="7460" y="17493"/>
                  <a:pt x="7437" y="17655"/>
                  <a:pt x="7421" y="17818"/>
                </a:cubicBezTo>
                <a:cubicBezTo>
                  <a:pt x="7419" y="17842"/>
                  <a:pt x="7443" y="17868"/>
                  <a:pt x="7455" y="17891"/>
                </a:cubicBezTo>
                <a:cubicBezTo>
                  <a:pt x="7463" y="17911"/>
                  <a:pt x="7479" y="17930"/>
                  <a:pt x="7479" y="17948"/>
                </a:cubicBezTo>
                <a:cubicBezTo>
                  <a:pt x="7477" y="18032"/>
                  <a:pt x="7467" y="18117"/>
                  <a:pt x="7463" y="18202"/>
                </a:cubicBezTo>
                <a:cubicBezTo>
                  <a:pt x="7462" y="18246"/>
                  <a:pt x="7460" y="18292"/>
                  <a:pt x="7465" y="18336"/>
                </a:cubicBezTo>
                <a:cubicBezTo>
                  <a:pt x="7481" y="18454"/>
                  <a:pt x="7510" y="18481"/>
                  <a:pt x="7638" y="18488"/>
                </a:cubicBezTo>
                <a:cubicBezTo>
                  <a:pt x="7609" y="18632"/>
                  <a:pt x="7589" y="18776"/>
                  <a:pt x="7551" y="18915"/>
                </a:cubicBezTo>
                <a:cubicBezTo>
                  <a:pt x="7494" y="19126"/>
                  <a:pt x="7422" y="19335"/>
                  <a:pt x="7362" y="19545"/>
                </a:cubicBezTo>
                <a:cubicBezTo>
                  <a:pt x="7337" y="19634"/>
                  <a:pt x="7316" y="19728"/>
                  <a:pt x="7303" y="19820"/>
                </a:cubicBezTo>
                <a:cubicBezTo>
                  <a:pt x="7297" y="19869"/>
                  <a:pt x="7304" y="19920"/>
                  <a:pt x="7318" y="19967"/>
                </a:cubicBezTo>
                <a:cubicBezTo>
                  <a:pt x="7326" y="19992"/>
                  <a:pt x="7341" y="20004"/>
                  <a:pt x="7357" y="20004"/>
                </a:cubicBezTo>
                <a:cubicBezTo>
                  <a:pt x="7372" y="20004"/>
                  <a:pt x="7387" y="19995"/>
                  <a:pt x="7398" y="19977"/>
                </a:cubicBezTo>
                <a:cubicBezTo>
                  <a:pt x="7448" y="19897"/>
                  <a:pt x="7535" y="19848"/>
                  <a:pt x="7566" y="19751"/>
                </a:cubicBezTo>
                <a:cubicBezTo>
                  <a:pt x="7580" y="19706"/>
                  <a:pt x="7632" y="19674"/>
                  <a:pt x="7666" y="19635"/>
                </a:cubicBezTo>
                <a:cubicBezTo>
                  <a:pt x="7856" y="19413"/>
                  <a:pt x="8045" y="19187"/>
                  <a:pt x="8239" y="18967"/>
                </a:cubicBezTo>
                <a:cubicBezTo>
                  <a:pt x="8295" y="18904"/>
                  <a:pt x="8368" y="18857"/>
                  <a:pt x="8440" y="18799"/>
                </a:cubicBezTo>
                <a:cubicBezTo>
                  <a:pt x="8454" y="18825"/>
                  <a:pt x="8469" y="18846"/>
                  <a:pt x="8480" y="18871"/>
                </a:cubicBezTo>
                <a:cubicBezTo>
                  <a:pt x="8497" y="18912"/>
                  <a:pt x="8523" y="18931"/>
                  <a:pt x="8555" y="18931"/>
                </a:cubicBezTo>
                <a:cubicBezTo>
                  <a:pt x="8571" y="18931"/>
                  <a:pt x="8587" y="18927"/>
                  <a:pt x="8605" y="18918"/>
                </a:cubicBezTo>
                <a:cubicBezTo>
                  <a:pt x="8651" y="18898"/>
                  <a:pt x="8701" y="18879"/>
                  <a:pt x="8734" y="18847"/>
                </a:cubicBezTo>
                <a:cubicBezTo>
                  <a:pt x="8885" y="18702"/>
                  <a:pt x="9040" y="18560"/>
                  <a:pt x="9147" y="18377"/>
                </a:cubicBezTo>
                <a:cubicBezTo>
                  <a:pt x="9191" y="18301"/>
                  <a:pt x="9261" y="18240"/>
                  <a:pt x="9319" y="18171"/>
                </a:cubicBezTo>
                <a:cubicBezTo>
                  <a:pt x="9396" y="18277"/>
                  <a:pt x="9478" y="18387"/>
                  <a:pt x="9555" y="18498"/>
                </a:cubicBezTo>
                <a:cubicBezTo>
                  <a:pt x="9577" y="18529"/>
                  <a:pt x="9598" y="18544"/>
                  <a:pt x="9626" y="18544"/>
                </a:cubicBezTo>
                <a:cubicBezTo>
                  <a:pt x="9640" y="18544"/>
                  <a:pt x="9656" y="18540"/>
                  <a:pt x="9674" y="18532"/>
                </a:cubicBezTo>
                <a:cubicBezTo>
                  <a:pt x="9775" y="18490"/>
                  <a:pt x="9838" y="18410"/>
                  <a:pt x="9895" y="18323"/>
                </a:cubicBezTo>
                <a:cubicBezTo>
                  <a:pt x="9955" y="18235"/>
                  <a:pt x="10014" y="18145"/>
                  <a:pt x="10071" y="18055"/>
                </a:cubicBezTo>
                <a:cubicBezTo>
                  <a:pt x="10095" y="18020"/>
                  <a:pt x="10112" y="17981"/>
                  <a:pt x="10135" y="17938"/>
                </a:cubicBezTo>
                <a:cubicBezTo>
                  <a:pt x="10152" y="17945"/>
                  <a:pt x="10171" y="17951"/>
                  <a:pt x="10189" y="17960"/>
                </a:cubicBezTo>
                <a:cubicBezTo>
                  <a:pt x="10219" y="17975"/>
                  <a:pt x="10241" y="17982"/>
                  <a:pt x="10259" y="17982"/>
                </a:cubicBezTo>
                <a:cubicBezTo>
                  <a:pt x="10288" y="17982"/>
                  <a:pt x="10306" y="17963"/>
                  <a:pt x="10331" y="17917"/>
                </a:cubicBezTo>
                <a:cubicBezTo>
                  <a:pt x="10396" y="17798"/>
                  <a:pt x="10478" y="17694"/>
                  <a:pt x="10585" y="17606"/>
                </a:cubicBezTo>
                <a:cubicBezTo>
                  <a:pt x="10615" y="17582"/>
                  <a:pt x="10626" y="17534"/>
                  <a:pt x="10645" y="17499"/>
                </a:cubicBezTo>
                <a:cubicBezTo>
                  <a:pt x="10687" y="17535"/>
                  <a:pt x="10733" y="17576"/>
                  <a:pt x="10780" y="17614"/>
                </a:cubicBezTo>
                <a:cubicBezTo>
                  <a:pt x="10799" y="17628"/>
                  <a:pt x="10818" y="17635"/>
                  <a:pt x="10836" y="17635"/>
                </a:cubicBezTo>
                <a:cubicBezTo>
                  <a:pt x="10857" y="17635"/>
                  <a:pt x="10877" y="17626"/>
                  <a:pt x="10895" y="17608"/>
                </a:cubicBezTo>
                <a:cubicBezTo>
                  <a:pt x="10931" y="17572"/>
                  <a:pt x="10966" y="17534"/>
                  <a:pt x="10994" y="17492"/>
                </a:cubicBezTo>
                <a:cubicBezTo>
                  <a:pt x="11057" y="17397"/>
                  <a:pt x="11118" y="17303"/>
                  <a:pt x="11177" y="17207"/>
                </a:cubicBezTo>
                <a:cubicBezTo>
                  <a:pt x="11181" y="17201"/>
                  <a:pt x="11187" y="17196"/>
                  <a:pt x="11188" y="17190"/>
                </a:cubicBezTo>
                <a:cubicBezTo>
                  <a:pt x="11206" y="17115"/>
                  <a:pt x="11228" y="17050"/>
                  <a:pt x="11311" y="17015"/>
                </a:cubicBezTo>
                <a:cubicBezTo>
                  <a:pt x="11337" y="17004"/>
                  <a:pt x="11342" y="16942"/>
                  <a:pt x="11357" y="16902"/>
                </a:cubicBezTo>
                <a:cubicBezTo>
                  <a:pt x="11375" y="16854"/>
                  <a:pt x="11391" y="16806"/>
                  <a:pt x="11413" y="16748"/>
                </a:cubicBezTo>
                <a:cubicBezTo>
                  <a:pt x="11515" y="16881"/>
                  <a:pt x="11604" y="17001"/>
                  <a:pt x="11700" y="17118"/>
                </a:cubicBezTo>
                <a:cubicBezTo>
                  <a:pt x="11710" y="17129"/>
                  <a:pt x="11732" y="17129"/>
                  <a:pt x="11754" y="17129"/>
                </a:cubicBezTo>
                <a:cubicBezTo>
                  <a:pt x="11756" y="17129"/>
                  <a:pt x="11758" y="17129"/>
                  <a:pt x="11760" y="17129"/>
                </a:cubicBezTo>
                <a:cubicBezTo>
                  <a:pt x="11769" y="17129"/>
                  <a:pt x="11777" y="17129"/>
                  <a:pt x="11785" y="17130"/>
                </a:cubicBezTo>
                <a:cubicBezTo>
                  <a:pt x="11907" y="17231"/>
                  <a:pt x="12030" y="17334"/>
                  <a:pt x="12157" y="17436"/>
                </a:cubicBezTo>
                <a:cubicBezTo>
                  <a:pt x="12163" y="17441"/>
                  <a:pt x="12174" y="17443"/>
                  <a:pt x="12185" y="17443"/>
                </a:cubicBezTo>
                <a:cubicBezTo>
                  <a:pt x="12196" y="17443"/>
                  <a:pt x="12207" y="17441"/>
                  <a:pt x="12216" y="17438"/>
                </a:cubicBezTo>
                <a:cubicBezTo>
                  <a:pt x="12288" y="17410"/>
                  <a:pt x="12340" y="17361"/>
                  <a:pt x="12373" y="17286"/>
                </a:cubicBezTo>
                <a:cubicBezTo>
                  <a:pt x="12404" y="17212"/>
                  <a:pt x="12450" y="17144"/>
                  <a:pt x="12488" y="17073"/>
                </a:cubicBezTo>
                <a:cubicBezTo>
                  <a:pt x="12508" y="17037"/>
                  <a:pt x="12524" y="16999"/>
                  <a:pt x="12543" y="16962"/>
                </a:cubicBezTo>
                <a:cubicBezTo>
                  <a:pt x="12566" y="16976"/>
                  <a:pt x="12586" y="16983"/>
                  <a:pt x="12602" y="16983"/>
                </a:cubicBezTo>
                <a:cubicBezTo>
                  <a:pt x="12632" y="16983"/>
                  <a:pt x="12653" y="16960"/>
                  <a:pt x="12671" y="16909"/>
                </a:cubicBezTo>
                <a:cubicBezTo>
                  <a:pt x="12725" y="16753"/>
                  <a:pt x="12772" y="16594"/>
                  <a:pt x="12822" y="16443"/>
                </a:cubicBezTo>
                <a:cubicBezTo>
                  <a:pt x="12862" y="16471"/>
                  <a:pt x="12913" y="16511"/>
                  <a:pt x="12966" y="16548"/>
                </a:cubicBezTo>
                <a:cubicBezTo>
                  <a:pt x="12990" y="16565"/>
                  <a:pt x="13013" y="16574"/>
                  <a:pt x="13033" y="16574"/>
                </a:cubicBezTo>
                <a:cubicBezTo>
                  <a:pt x="13060" y="16574"/>
                  <a:pt x="13083" y="16559"/>
                  <a:pt x="13101" y="16526"/>
                </a:cubicBezTo>
                <a:cubicBezTo>
                  <a:pt x="13150" y="16441"/>
                  <a:pt x="13197" y="16353"/>
                  <a:pt x="13225" y="16261"/>
                </a:cubicBezTo>
                <a:cubicBezTo>
                  <a:pt x="13266" y="16127"/>
                  <a:pt x="13291" y="15987"/>
                  <a:pt x="13320" y="15849"/>
                </a:cubicBezTo>
                <a:cubicBezTo>
                  <a:pt x="13328" y="15806"/>
                  <a:pt x="13326" y="15758"/>
                  <a:pt x="13330" y="15709"/>
                </a:cubicBezTo>
                <a:cubicBezTo>
                  <a:pt x="13410" y="15687"/>
                  <a:pt x="13420" y="15671"/>
                  <a:pt x="13409" y="15532"/>
                </a:cubicBezTo>
                <a:cubicBezTo>
                  <a:pt x="13402" y="15432"/>
                  <a:pt x="13383" y="15334"/>
                  <a:pt x="13378" y="15234"/>
                </a:cubicBezTo>
                <a:cubicBezTo>
                  <a:pt x="13373" y="15144"/>
                  <a:pt x="13381" y="15056"/>
                  <a:pt x="13382" y="14966"/>
                </a:cubicBezTo>
                <a:cubicBezTo>
                  <a:pt x="13445" y="14999"/>
                  <a:pt x="13507" y="15030"/>
                  <a:pt x="13568" y="15064"/>
                </a:cubicBezTo>
                <a:cubicBezTo>
                  <a:pt x="13585" y="15073"/>
                  <a:pt x="13600" y="15078"/>
                  <a:pt x="13615" y="15078"/>
                </a:cubicBezTo>
                <a:cubicBezTo>
                  <a:pt x="13644" y="15078"/>
                  <a:pt x="13666" y="15059"/>
                  <a:pt x="13676" y="15024"/>
                </a:cubicBezTo>
                <a:cubicBezTo>
                  <a:pt x="13703" y="14922"/>
                  <a:pt x="13724" y="14819"/>
                  <a:pt x="13745" y="14716"/>
                </a:cubicBezTo>
                <a:cubicBezTo>
                  <a:pt x="13757" y="14654"/>
                  <a:pt x="13770" y="14593"/>
                  <a:pt x="13773" y="14531"/>
                </a:cubicBezTo>
                <a:cubicBezTo>
                  <a:pt x="13780" y="14370"/>
                  <a:pt x="13778" y="14208"/>
                  <a:pt x="13781" y="14045"/>
                </a:cubicBezTo>
                <a:cubicBezTo>
                  <a:pt x="13788" y="14048"/>
                  <a:pt x="13799" y="14059"/>
                  <a:pt x="13810" y="14059"/>
                </a:cubicBezTo>
                <a:cubicBezTo>
                  <a:pt x="13819" y="14060"/>
                  <a:pt x="13828" y="14060"/>
                  <a:pt x="13838" y="14060"/>
                </a:cubicBezTo>
                <a:cubicBezTo>
                  <a:pt x="13852" y="14060"/>
                  <a:pt x="13866" y="14058"/>
                  <a:pt x="13875" y="14052"/>
                </a:cubicBezTo>
                <a:cubicBezTo>
                  <a:pt x="13894" y="14036"/>
                  <a:pt x="13909" y="14006"/>
                  <a:pt x="13912" y="13982"/>
                </a:cubicBezTo>
                <a:cubicBezTo>
                  <a:pt x="13914" y="13955"/>
                  <a:pt x="13901" y="13927"/>
                  <a:pt x="13893" y="13898"/>
                </a:cubicBezTo>
                <a:cubicBezTo>
                  <a:pt x="13856" y="13764"/>
                  <a:pt x="13870" y="13632"/>
                  <a:pt x="13891" y="13497"/>
                </a:cubicBezTo>
                <a:cubicBezTo>
                  <a:pt x="13914" y="13339"/>
                  <a:pt x="13919" y="13178"/>
                  <a:pt x="13940" y="13019"/>
                </a:cubicBezTo>
                <a:cubicBezTo>
                  <a:pt x="13945" y="12973"/>
                  <a:pt x="13973" y="12936"/>
                  <a:pt x="13904" y="12926"/>
                </a:cubicBezTo>
                <a:cubicBezTo>
                  <a:pt x="13961" y="12874"/>
                  <a:pt x="13971" y="12800"/>
                  <a:pt x="13937" y="12734"/>
                </a:cubicBezTo>
                <a:cubicBezTo>
                  <a:pt x="13928" y="12715"/>
                  <a:pt x="13932" y="12690"/>
                  <a:pt x="13932" y="12670"/>
                </a:cubicBezTo>
                <a:cubicBezTo>
                  <a:pt x="13933" y="12605"/>
                  <a:pt x="13937" y="12540"/>
                  <a:pt x="13935" y="12476"/>
                </a:cubicBezTo>
                <a:cubicBezTo>
                  <a:pt x="13934" y="12421"/>
                  <a:pt x="13927" y="12366"/>
                  <a:pt x="13917" y="12315"/>
                </a:cubicBezTo>
                <a:cubicBezTo>
                  <a:pt x="13918" y="12279"/>
                  <a:pt x="13929" y="12238"/>
                  <a:pt x="13917" y="12207"/>
                </a:cubicBezTo>
                <a:cubicBezTo>
                  <a:pt x="13904" y="12173"/>
                  <a:pt x="14002" y="12139"/>
                  <a:pt x="13934" y="12122"/>
                </a:cubicBezTo>
                <a:cubicBezTo>
                  <a:pt x="13933" y="12083"/>
                  <a:pt x="13922" y="12044"/>
                  <a:pt x="13934" y="12031"/>
                </a:cubicBezTo>
                <a:cubicBezTo>
                  <a:pt x="13980" y="11986"/>
                  <a:pt x="13953" y="11932"/>
                  <a:pt x="13966" y="11885"/>
                </a:cubicBezTo>
                <a:cubicBezTo>
                  <a:pt x="14001" y="11754"/>
                  <a:pt x="14043" y="11627"/>
                  <a:pt x="14083" y="11500"/>
                </a:cubicBezTo>
                <a:cubicBezTo>
                  <a:pt x="14089" y="11475"/>
                  <a:pt x="14102" y="11454"/>
                  <a:pt x="14125" y="11430"/>
                </a:cubicBezTo>
                <a:cubicBezTo>
                  <a:pt x="14146" y="11523"/>
                  <a:pt x="14169" y="11615"/>
                  <a:pt x="14190" y="11708"/>
                </a:cubicBezTo>
                <a:cubicBezTo>
                  <a:pt x="14221" y="11844"/>
                  <a:pt x="14251" y="11979"/>
                  <a:pt x="14282" y="12114"/>
                </a:cubicBezTo>
                <a:cubicBezTo>
                  <a:pt x="14303" y="12211"/>
                  <a:pt x="14318" y="12310"/>
                  <a:pt x="14346" y="12404"/>
                </a:cubicBezTo>
                <a:cubicBezTo>
                  <a:pt x="14405" y="12591"/>
                  <a:pt x="14477" y="12773"/>
                  <a:pt x="14531" y="12961"/>
                </a:cubicBezTo>
                <a:cubicBezTo>
                  <a:pt x="14573" y="13107"/>
                  <a:pt x="14597" y="13260"/>
                  <a:pt x="14629" y="13410"/>
                </a:cubicBezTo>
                <a:cubicBezTo>
                  <a:pt x="14639" y="13452"/>
                  <a:pt x="14645" y="13495"/>
                  <a:pt x="14660" y="13533"/>
                </a:cubicBezTo>
                <a:cubicBezTo>
                  <a:pt x="14668" y="13553"/>
                  <a:pt x="14694" y="13565"/>
                  <a:pt x="14719" y="13574"/>
                </a:cubicBezTo>
                <a:cubicBezTo>
                  <a:pt x="14751" y="13729"/>
                  <a:pt x="14823" y="13871"/>
                  <a:pt x="14904" y="14010"/>
                </a:cubicBezTo>
                <a:cubicBezTo>
                  <a:pt x="14935" y="14062"/>
                  <a:pt x="14950" y="14123"/>
                  <a:pt x="14972" y="14180"/>
                </a:cubicBezTo>
                <a:cubicBezTo>
                  <a:pt x="14978" y="14196"/>
                  <a:pt x="14979" y="14212"/>
                  <a:pt x="14984" y="14227"/>
                </a:cubicBezTo>
                <a:cubicBezTo>
                  <a:pt x="15007" y="14298"/>
                  <a:pt x="15033" y="14332"/>
                  <a:pt x="15069" y="14332"/>
                </a:cubicBezTo>
                <a:cubicBezTo>
                  <a:pt x="15095" y="14332"/>
                  <a:pt x="15125" y="14315"/>
                  <a:pt x="15162" y="14283"/>
                </a:cubicBezTo>
                <a:cubicBezTo>
                  <a:pt x="15173" y="14274"/>
                  <a:pt x="15183" y="14263"/>
                  <a:pt x="15187" y="14259"/>
                </a:cubicBezTo>
                <a:cubicBezTo>
                  <a:pt x="15260" y="14416"/>
                  <a:pt x="15339" y="14567"/>
                  <a:pt x="15401" y="14726"/>
                </a:cubicBezTo>
                <a:cubicBezTo>
                  <a:pt x="15446" y="14843"/>
                  <a:pt x="15466" y="14968"/>
                  <a:pt x="15496" y="15090"/>
                </a:cubicBezTo>
                <a:cubicBezTo>
                  <a:pt x="15502" y="15115"/>
                  <a:pt x="15504" y="15141"/>
                  <a:pt x="15512" y="15165"/>
                </a:cubicBezTo>
                <a:cubicBezTo>
                  <a:pt x="15537" y="15241"/>
                  <a:pt x="15555" y="15272"/>
                  <a:pt x="15596" y="15272"/>
                </a:cubicBezTo>
                <a:cubicBezTo>
                  <a:pt x="15617" y="15272"/>
                  <a:pt x="15645" y="15264"/>
                  <a:pt x="15682" y="15249"/>
                </a:cubicBezTo>
                <a:cubicBezTo>
                  <a:pt x="15725" y="15419"/>
                  <a:pt x="15840" y="15544"/>
                  <a:pt x="15954" y="15668"/>
                </a:cubicBezTo>
                <a:cubicBezTo>
                  <a:pt x="15994" y="15712"/>
                  <a:pt x="16031" y="15733"/>
                  <a:pt x="16070" y="15733"/>
                </a:cubicBezTo>
                <a:cubicBezTo>
                  <a:pt x="16108" y="15733"/>
                  <a:pt x="16147" y="15712"/>
                  <a:pt x="16190" y="15673"/>
                </a:cubicBezTo>
                <a:cubicBezTo>
                  <a:pt x="16239" y="15630"/>
                  <a:pt x="16290" y="15587"/>
                  <a:pt x="16335" y="15539"/>
                </a:cubicBezTo>
                <a:cubicBezTo>
                  <a:pt x="16371" y="15502"/>
                  <a:pt x="16399" y="15456"/>
                  <a:pt x="16432" y="15415"/>
                </a:cubicBezTo>
                <a:cubicBezTo>
                  <a:pt x="16491" y="15601"/>
                  <a:pt x="16639" y="15736"/>
                  <a:pt x="16748" y="15897"/>
                </a:cubicBezTo>
                <a:cubicBezTo>
                  <a:pt x="16826" y="16013"/>
                  <a:pt x="16896" y="16137"/>
                  <a:pt x="16968" y="16258"/>
                </a:cubicBezTo>
                <a:cubicBezTo>
                  <a:pt x="17019" y="16344"/>
                  <a:pt x="17049" y="16384"/>
                  <a:pt x="17088" y="16384"/>
                </a:cubicBezTo>
                <a:cubicBezTo>
                  <a:pt x="17121" y="16384"/>
                  <a:pt x="17160" y="16355"/>
                  <a:pt x="17224" y="16300"/>
                </a:cubicBezTo>
                <a:cubicBezTo>
                  <a:pt x="17299" y="16409"/>
                  <a:pt x="17379" y="16516"/>
                  <a:pt x="17452" y="16626"/>
                </a:cubicBezTo>
                <a:cubicBezTo>
                  <a:pt x="17487" y="16681"/>
                  <a:pt x="17505" y="16704"/>
                  <a:pt x="17529" y="16704"/>
                </a:cubicBezTo>
                <a:cubicBezTo>
                  <a:pt x="17545" y="16704"/>
                  <a:pt x="17563" y="16694"/>
                  <a:pt x="17592" y="16676"/>
                </a:cubicBezTo>
                <a:cubicBezTo>
                  <a:pt x="17699" y="16794"/>
                  <a:pt x="17796" y="16913"/>
                  <a:pt x="17906" y="17021"/>
                </a:cubicBezTo>
                <a:cubicBezTo>
                  <a:pt x="17932" y="17046"/>
                  <a:pt x="17953" y="17058"/>
                  <a:pt x="17973" y="17058"/>
                </a:cubicBezTo>
                <a:cubicBezTo>
                  <a:pt x="18001" y="17058"/>
                  <a:pt x="18028" y="17034"/>
                  <a:pt x="18063" y="16991"/>
                </a:cubicBezTo>
                <a:cubicBezTo>
                  <a:pt x="18112" y="16928"/>
                  <a:pt x="18168" y="16870"/>
                  <a:pt x="18224" y="16805"/>
                </a:cubicBezTo>
                <a:cubicBezTo>
                  <a:pt x="18337" y="16952"/>
                  <a:pt x="18455" y="17104"/>
                  <a:pt x="18575" y="17262"/>
                </a:cubicBezTo>
                <a:cubicBezTo>
                  <a:pt x="18591" y="17248"/>
                  <a:pt x="18605" y="17235"/>
                  <a:pt x="18613" y="17228"/>
                </a:cubicBezTo>
                <a:cubicBezTo>
                  <a:pt x="18759" y="17338"/>
                  <a:pt x="18840" y="17520"/>
                  <a:pt x="19026" y="17583"/>
                </a:cubicBezTo>
                <a:cubicBezTo>
                  <a:pt x="19049" y="17591"/>
                  <a:pt x="19064" y="17596"/>
                  <a:pt x="19074" y="17596"/>
                </a:cubicBezTo>
                <a:cubicBezTo>
                  <a:pt x="19091" y="17596"/>
                  <a:pt x="19098" y="17583"/>
                  <a:pt x="19114" y="17552"/>
                </a:cubicBezTo>
                <a:cubicBezTo>
                  <a:pt x="19254" y="17700"/>
                  <a:pt x="19396" y="17849"/>
                  <a:pt x="19536" y="18001"/>
                </a:cubicBezTo>
                <a:cubicBezTo>
                  <a:pt x="19616" y="18089"/>
                  <a:pt x="19688" y="18181"/>
                  <a:pt x="19771" y="18266"/>
                </a:cubicBezTo>
                <a:cubicBezTo>
                  <a:pt x="19803" y="18298"/>
                  <a:pt x="19850" y="18315"/>
                  <a:pt x="19891" y="18338"/>
                </a:cubicBezTo>
                <a:cubicBezTo>
                  <a:pt x="19902" y="18298"/>
                  <a:pt x="19928" y="18255"/>
                  <a:pt x="19923" y="18217"/>
                </a:cubicBezTo>
                <a:cubicBezTo>
                  <a:pt x="19902" y="18082"/>
                  <a:pt x="19876" y="17950"/>
                  <a:pt x="19845" y="17817"/>
                </a:cubicBezTo>
                <a:cubicBezTo>
                  <a:pt x="19813" y="17683"/>
                  <a:pt x="19773" y="17551"/>
                  <a:pt x="19736" y="17417"/>
                </a:cubicBezTo>
                <a:lnTo>
                  <a:pt x="19736" y="17417"/>
                </a:lnTo>
                <a:cubicBezTo>
                  <a:pt x="19743" y="17420"/>
                  <a:pt x="19750" y="17421"/>
                  <a:pt x="19756" y="17422"/>
                </a:cubicBezTo>
                <a:cubicBezTo>
                  <a:pt x="19768" y="17400"/>
                  <a:pt x="19792" y="17375"/>
                  <a:pt x="19788" y="17355"/>
                </a:cubicBezTo>
                <a:cubicBezTo>
                  <a:pt x="19766" y="17228"/>
                  <a:pt x="19735" y="17101"/>
                  <a:pt x="19711" y="16973"/>
                </a:cubicBezTo>
                <a:cubicBezTo>
                  <a:pt x="19705" y="16931"/>
                  <a:pt x="19722" y="16887"/>
                  <a:pt x="19716" y="16846"/>
                </a:cubicBezTo>
                <a:cubicBezTo>
                  <a:pt x="19704" y="16765"/>
                  <a:pt x="19680" y="16687"/>
                  <a:pt x="19661" y="16602"/>
                </a:cubicBezTo>
                <a:lnTo>
                  <a:pt x="19661" y="16602"/>
                </a:lnTo>
                <a:cubicBezTo>
                  <a:pt x="19678" y="16604"/>
                  <a:pt x="19691" y="16607"/>
                  <a:pt x="19707" y="16610"/>
                </a:cubicBezTo>
                <a:cubicBezTo>
                  <a:pt x="19727" y="16615"/>
                  <a:pt x="19744" y="16617"/>
                  <a:pt x="19760" y="16617"/>
                </a:cubicBezTo>
                <a:cubicBezTo>
                  <a:pt x="19826" y="16617"/>
                  <a:pt x="19858" y="16578"/>
                  <a:pt x="19859" y="16494"/>
                </a:cubicBezTo>
                <a:cubicBezTo>
                  <a:pt x="19860" y="16331"/>
                  <a:pt x="19858" y="16166"/>
                  <a:pt x="19854" y="16002"/>
                </a:cubicBezTo>
                <a:cubicBezTo>
                  <a:pt x="19853" y="15954"/>
                  <a:pt x="19839" y="15905"/>
                  <a:pt x="19829" y="15851"/>
                </a:cubicBezTo>
                <a:lnTo>
                  <a:pt x="19829" y="15851"/>
                </a:lnTo>
                <a:cubicBezTo>
                  <a:pt x="19849" y="15854"/>
                  <a:pt x="19872" y="15862"/>
                  <a:pt x="19895" y="15868"/>
                </a:cubicBezTo>
                <a:cubicBezTo>
                  <a:pt x="19905" y="15870"/>
                  <a:pt x="19913" y="15871"/>
                  <a:pt x="19921" y="15871"/>
                </a:cubicBezTo>
                <a:cubicBezTo>
                  <a:pt x="19957" y="15871"/>
                  <a:pt x="19974" y="15848"/>
                  <a:pt x="19963" y="15806"/>
                </a:cubicBezTo>
                <a:cubicBezTo>
                  <a:pt x="19947" y="15743"/>
                  <a:pt x="19921" y="15681"/>
                  <a:pt x="19904" y="15617"/>
                </a:cubicBezTo>
                <a:cubicBezTo>
                  <a:pt x="19887" y="15549"/>
                  <a:pt x="19871" y="15478"/>
                  <a:pt x="19863" y="15406"/>
                </a:cubicBezTo>
                <a:cubicBezTo>
                  <a:pt x="19849" y="15275"/>
                  <a:pt x="19841" y="15144"/>
                  <a:pt x="19832" y="15026"/>
                </a:cubicBezTo>
                <a:cubicBezTo>
                  <a:pt x="19978" y="15002"/>
                  <a:pt x="20128" y="14980"/>
                  <a:pt x="20278" y="14952"/>
                </a:cubicBezTo>
                <a:cubicBezTo>
                  <a:pt x="20301" y="14948"/>
                  <a:pt x="20332" y="14916"/>
                  <a:pt x="20334" y="14896"/>
                </a:cubicBezTo>
                <a:cubicBezTo>
                  <a:pt x="20338" y="14802"/>
                  <a:pt x="20331" y="14706"/>
                  <a:pt x="20328" y="14603"/>
                </a:cubicBezTo>
                <a:cubicBezTo>
                  <a:pt x="20380" y="14587"/>
                  <a:pt x="20384" y="14572"/>
                  <a:pt x="20352" y="14500"/>
                </a:cubicBezTo>
                <a:cubicBezTo>
                  <a:pt x="20315" y="14416"/>
                  <a:pt x="20284" y="14328"/>
                  <a:pt x="20251" y="14223"/>
                </a:cubicBezTo>
                <a:cubicBezTo>
                  <a:pt x="20349" y="14212"/>
                  <a:pt x="20362" y="14191"/>
                  <a:pt x="20316" y="14108"/>
                </a:cubicBezTo>
                <a:cubicBezTo>
                  <a:pt x="20244" y="13977"/>
                  <a:pt x="20165" y="13853"/>
                  <a:pt x="20095" y="13724"/>
                </a:cubicBezTo>
                <a:cubicBezTo>
                  <a:pt x="20074" y="13686"/>
                  <a:pt x="20065" y="13640"/>
                  <a:pt x="20051" y="13599"/>
                </a:cubicBezTo>
                <a:lnTo>
                  <a:pt x="20051" y="13599"/>
                </a:lnTo>
                <a:cubicBezTo>
                  <a:pt x="20123" y="13600"/>
                  <a:pt x="20187" y="13601"/>
                  <a:pt x="20251" y="13602"/>
                </a:cubicBezTo>
                <a:cubicBezTo>
                  <a:pt x="20253" y="13602"/>
                  <a:pt x="20254" y="13602"/>
                  <a:pt x="20256" y="13602"/>
                </a:cubicBezTo>
                <a:cubicBezTo>
                  <a:pt x="20310" y="13602"/>
                  <a:pt x="20331" y="13569"/>
                  <a:pt x="20321" y="13519"/>
                </a:cubicBezTo>
                <a:cubicBezTo>
                  <a:pt x="20311" y="13473"/>
                  <a:pt x="20299" y="13424"/>
                  <a:pt x="20273" y="13388"/>
                </a:cubicBezTo>
                <a:cubicBezTo>
                  <a:pt x="20169" y="13241"/>
                  <a:pt x="20123" y="13071"/>
                  <a:pt x="20056" y="12907"/>
                </a:cubicBezTo>
                <a:cubicBezTo>
                  <a:pt x="20004" y="12782"/>
                  <a:pt x="19927" y="12664"/>
                  <a:pt x="19859" y="12544"/>
                </a:cubicBezTo>
                <a:cubicBezTo>
                  <a:pt x="19830" y="12494"/>
                  <a:pt x="19793" y="12449"/>
                  <a:pt x="19768" y="12411"/>
                </a:cubicBezTo>
                <a:cubicBezTo>
                  <a:pt x="19801" y="12411"/>
                  <a:pt x="19834" y="12412"/>
                  <a:pt x="19868" y="12412"/>
                </a:cubicBezTo>
                <a:cubicBezTo>
                  <a:pt x="19936" y="12412"/>
                  <a:pt x="20006" y="12411"/>
                  <a:pt x="20075" y="12408"/>
                </a:cubicBezTo>
                <a:cubicBezTo>
                  <a:pt x="20149" y="12405"/>
                  <a:pt x="20225" y="12395"/>
                  <a:pt x="20301" y="12387"/>
                </a:cubicBezTo>
                <a:cubicBezTo>
                  <a:pt x="20384" y="12378"/>
                  <a:pt x="20391" y="12366"/>
                  <a:pt x="20379" y="12285"/>
                </a:cubicBezTo>
                <a:cubicBezTo>
                  <a:pt x="20376" y="12273"/>
                  <a:pt x="20375" y="12259"/>
                  <a:pt x="20371" y="12237"/>
                </a:cubicBezTo>
                <a:lnTo>
                  <a:pt x="20371" y="12237"/>
                </a:lnTo>
                <a:cubicBezTo>
                  <a:pt x="20403" y="12248"/>
                  <a:pt x="20435" y="12253"/>
                  <a:pt x="20465" y="12253"/>
                </a:cubicBezTo>
                <a:cubicBezTo>
                  <a:pt x="20568" y="12253"/>
                  <a:pt x="20660" y="12200"/>
                  <a:pt x="20758" y="12184"/>
                </a:cubicBezTo>
                <a:cubicBezTo>
                  <a:pt x="20772" y="12181"/>
                  <a:pt x="20794" y="12148"/>
                  <a:pt x="20791" y="12131"/>
                </a:cubicBezTo>
                <a:cubicBezTo>
                  <a:pt x="20777" y="12021"/>
                  <a:pt x="20764" y="11908"/>
                  <a:pt x="20736" y="11800"/>
                </a:cubicBezTo>
                <a:cubicBezTo>
                  <a:pt x="20722" y="11744"/>
                  <a:pt x="20681" y="11693"/>
                  <a:pt x="20643" y="11627"/>
                </a:cubicBezTo>
                <a:lnTo>
                  <a:pt x="20643" y="11627"/>
                </a:lnTo>
                <a:cubicBezTo>
                  <a:pt x="20644" y="11627"/>
                  <a:pt x="20651" y="11630"/>
                  <a:pt x="20659" y="11630"/>
                </a:cubicBezTo>
                <a:cubicBezTo>
                  <a:pt x="20660" y="11630"/>
                  <a:pt x="20662" y="11630"/>
                  <a:pt x="20664" y="11630"/>
                </a:cubicBezTo>
                <a:cubicBezTo>
                  <a:pt x="20751" y="11603"/>
                  <a:pt x="20762" y="11562"/>
                  <a:pt x="20705" y="11490"/>
                </a:cubicBezTo>
                <a:cubicBezTo>
                  <a:pt x="20627" y="11388"/>
                  <a:pt x="20553" y="11284"/>
                  <a:pt x="20473" y="11181"/>
                </a:cubicBezTo>
                <a:cubicBezTo>
                  <a:pt x="20453" y="11155"/>
                  <a:pt x="20429" y="11133"/>
                  <a:pt x="20409" y="11112"/>
                </a:cubicBezTo>
                <a:cubicBezTo>
                  <a:pt x="20450" y="11090"/>
                  <a:pt x="20493" y="11068"/>
                  <a:pt x="20535" y="11044"/>
                </a:cubicBezTo>
                <a:cubicBezTo>
                  <a:pt x="20580" y="11021"/>
                  <a:pt x="20584" y="10992"/>
                  <a:pt x="20558" y="10946"/>
                </a:cubicBezTo>
                <a:cubicBezTo>
                  <a:pt x="20466" y="10786"/>
                  <a:pt x="20340" y="10666"/>
                  <a:pt x="20167" y="10600"/>
                </a:cubicBezTo>
                <a:cubicBezTo>
                  <a:pt x="20154" y="10596"/>
                  <a:pt x="20146" y="10587"/>
                  <a:pt x="20134" y="10580"/>
                </a:cubicBezTo>
                <a:cubicBezTo>
                  <a:pt x="20139" y="10572"/>
                  <a:pt x="20142" y="10566"/>
                  <a:pt x="20146" y="10562"/>
                </a:cubicBezTo>
                <a:cubicBezTo>
                  <a:pt x="20164" y="10543"/>
                  <a:pt x="20183" y="10525"/>
                  <a:pt x="20203" y="10507"/>
                </a:cubicBezTo>
                <a:cubicBezTo>
                  <a:pt x="20183" y="10488"/>
                  <a:pt x="20167" y="10462"/>
                  <a:pt x="20143" y="10452"/>
                </a:cubicBezTo>
                <a:cubicBezTo>
                  <a:pt x="20026" y="10406"/>
                  <a:pt x="19951" y="10319"/>
                  <a:pt x="19886" y="10216"/>
                </a:cubicBezTo>
                <a:cubicBezTo>
                  <a:pt x="19866" y="10185"/>
                  <a:pt x="19844" y="10154"/>
                  <a:pt x="19825" y="10128"/>
                </a:cubicBezTo>
                <a:cubicBezTo>
                  <a:pt x="19890" y="10093"/>
                  <a:pt x="19952" y="10056"/>
                  <a:pt x="20016" y="10025"/>
                </a:cubicBezTo>
                <a:cubicBezTo>
                  <a:pt x="20066" y="10003"/>
                  <a:pt x="20064" y="9963"/>
                  <a:pt x="20043" y="9929"/>
                </a:cubicBezTo>
                <a:cubicBezTo>
                  <a:pt x="19952" y="9777"/>
                  <a:pt x="19848" y="9633"/>
                  <a:pt x="19684" y="9545"/>
                </a:cubicBezTo>
                <a:cubicBezTo>
                  <a:pt x="19624" y="9511"/>
                  <a:pt x="19571" y="9463"/>
                  <a:pt x="19490" y="9403"/>
                </a:cubicBezTo>
                <a:lnTo>
                  <a:pt x="19566" y="9403"/>
                </a:lnTo>
                <a:cubicBezTo>
                  <a:pt x="19566" y="9247"/>
                  <a:pt x="19426" y="9221"/>
                  <a:pt x="19345" y="9146"/>
                </a:cubicBezTo>
                <a:cubicBezTo>
                  <a:pt x="19244" y="9053"/>
                  <a:pt x="19129" y="8977"/>
                  <a:pt x="19023" y="8890"/>
                </a:cubicBezTo>
                <a:cubicBezTo>
                  <a:pt x="18913" y="8799"/>
                  <a:pt x="18799" y="8709"/>
                  <a:pt x="18697" y="8609"/>
                </a:cubicBezTo>
                <a:cubicBezTo>
                  <a:pt x="18627" y="8540"/>
                  <a:pt x="18572" y="8457"/>
                  <a:pt x="18510" y="8383"/>
                </a:cubicBezTo>
                <a:cubicBezTo>
                  <a:pt x="18488" y="8357"/>
                  <a:pt x="18465" y="8329"/>
                  <a:pt x="18434" y="8293"/>
                </a:cubicBezTo>
                <a:lnTo>
                  <a:pt x="18434" y="8293"/>
                </a:lnTo>
                <a:cubicBezTo>
                  <a:pt x="18460" y="8296"/>
                  <a:pt x="18475" y="8298"/>
                  <a:pt x="18490" y="8300"/>
                </a:cubicBezTo>
                <a:cubicBezTo>
                  <a:pt x="18590" y="8307"/>
                  <a:pt x="18691" y="8318"/>
                  <a:pt x="18791" y="8321"/>
                </a:cubicBezTo>
                <a:cubicBezTo>
                  <a:pt x="18795" y="8321"/>
                  <a:pt x="18799" y="8321"/>
                  <a:pt x="18802" y="8321"/>
                </a:cubicBezTo>
                <a:cubicBezTo>
                  <a:pt x="18880" y="8321"/>
                  <a:pt x="18959" y="8311"/>
                  <a:pt x="19036" y="8311"/>
                </a:cubicBezTo>
                <a:cubicBezTo>
                  <a:pt x="19040" y="8311"/>
                  <a:pt x="19044" y="8311"/>
                  <a:pt x="19047" y="8311"/>
                </a:cubicBezTo>
                <a:cubicBezTo>
                  <a:pt x="19174" y="8313"/>
                  <a:pt x="19299" y="8322"/>
                  <a:pt x="19426" y="8324"/>
                </a:cubicBezTo>
                <a:cubicBezTo>
                  <a:pt x="19427" y="8324"/>
                  <a:pt x="19429" y="8324"/>
                  <a:pt x="19430" y="8324"/>
                </a:cubicBezTo>
                <a:cubicBezTo>
                  <a:pt x="19454" y="8324"/>
                  <a:pt x="19477" y="8308"/>
                  <a:pt x="19501" y="8301"/>
                </a:cubicBezTo>
                <a:cubicBezTo>
                  <a:pt x="19493" y="8276"/>
                  <a:pt x="19485" y="8251"/>
                  <a:pt x="19475" y="8226"/>
                </a:cubicBezTo>
                <a:lnTo>
                  <a:pt x="19475" y="8226"/>
                </a:lnTo>
                <a:cubicBezTo>
                  <a:pt x="19504" y="8229"/>
                  <a:pt x="19533" y="8232"/>
                  <a:pt x="19560" y="8232"/>
                </a:cubicBezTo>
                <a:cubicBezTo>
                  <a:pt x="19623" y="8232"/>
                  <a:pt x="19680" y="8219"/>
                  <a:pt x="19719" y="8175"/>
                </a:cubicBezTo>
                <a:cubicBezTo>
                  <a:pt x="19734" y="8174"/>
                  <a:pt x="19749" y="8174"/>
                  <a:pt x="19762" y="8174"/>
                </a:cubicBezTo>
                <a:cubicBezTo>
                  <a:pt x="19775" y="8174"/>
                  <a:pt x="19788" y="8174"/>
                  <a:pt x="19800" y="8174"/>
                </a:cubicBezTo>
                <a:cubicBezTo>
                  <a:pt x="19834" y="8174"/>
                  <a:pt x="19866" y="8173"/>
                  <a:pt x="19896" y="8167"/>
                </a:cubicBezTo>
                <a:cubicBezTo>
                  <a:pt x="19995" y="8148"/>
                  <a:pt x="20095" y="8126"/>
                  <a:pt x="20191" y="8096"/>
                </a:cubicBezTo>
                <a:cubicBezTo>
                  <a:pt x="20273" y="8072"/>
                  <a:pt x="20281" y="8045"/>
                  <a:pt x="20252" y="7966"/>
                </a:cubicBezTo>
                <a:cubicBezTo>
                  <a:pt x="20231" y="7900"/>
                  <a:pt x="20211" y="7833"/>
                  <a:pt x="20191" y="7763"/>
                </a:cubicBezTo>
                <a:cubicBezTo>
                  <a:pt x="20412" y="7762"/>
                  <a:pt x="20626" y="7706"/>
                  <a:pt x="20834" y="7628"/>
                </a:cubicBezTo>
                <a:cubicBezTo>
                  <a:pt x="20887" y="7609"/>
                  <a:pt x="20947" y="7613"/>
                  <a:pt x="20998" y="7593"/>
                </a:cubicBezTo>
                <a:cubicBezTo>
                  <a:pt x="21098" y="7556"/>
                  <a:pt x="21100" y="7541"/>
                  <a:pt x="21054" y="7447"/>
                </a:cubicBezTo>
                <a:cubicBezTo>
                  <a:pt x="21175" y="7441"/>
                  <a:pt x="21291" y="7433"/>
                  <a:pt x="21410" y="7427"/>
                </a:cubicBezTo>
                <a:cubicBezTo>
                  <a:pt x="21419" y="7426"/>
                  <a:pt x="21429" y="7426"/>
                  <a:pt x="21438" y="7426"/>
                </a:cubicBezTo>
                <a:cubicBezTo>
                  <a:pt x="21457" y="7426"/>
                  <a:pt x="21476" y="7427"/>
                  <a:pt x="21495" y="7427"/>
                </a:cubicBezTo>
                <a:cubicBezTo>
                  <a:pt x="21540" y="7427"/>
                  <a:pt x="21577" y="7418"/>
                  <a:pt x="21561" y="7366"/>
                </a:cubicBezTo>
                <a:cubicBezTo>
                  <a:pt x="21624" y="7362"/>
                  <a:pt x="21685" y="7365"/>
                  <a:pt x="21743" y="7355"/>
                </a:cubicBezTo>
                <a:cubicBezTo>
                  <a:pt x="21917" y="7323"/>
                  <a:pt x="22091" y="7288"/>
                  <a:pt x="22262" y="7246"/>
                </a:cubicBezTo>
                <a:cubicBezTo>
                  <a:pt x="22305" y="7236"/>
                  <a:pt x="22343" y="7196"/>
                  <a:pt x="22382" y="7170"/>
                </a:cubicBezTo>
                <a:cubicBezTo>
                  <a:pt x="22346" y="7135"/>
                  <a:pt x="22315" y="7084"/>
                  <a:pt x="22273" y="7071"/>
                </a:cubicBezTo>
                <a:cubicBezTo>
                  <a:pt x="22118" y="7020"/>
                  <a:pt x="21957" y="6983"/>
                  <a:pt x="21799" y="6942"/>
                </a:cubicBezTo>
                <a:cubicBezTo>
                  <a:pt x="21780" y="6937"/>
                  <a:pt x="21762" y="6939"/>
                  <a:pt x="21732" y="6938"/>
                </a:cubicBezTo>
                <a:cubicBezTo>
                  <a:pt x="21780" y="6876"/>
                  <a:pt x="21734" y="6865"/>
                  <a:pt x="21693" y="6847"/>
                </a:cubicBezTo>
                <a:cubicBezTo>
                  <a:pt x="21515" y="6775"/>
                  <a:pt x="21336" y="6705"/>
                  <a:pt x="21151" y="6630"/>
                </a:cubicBezTo>
                <a:cubicBezTo>
                  <a:pt x="21213" y="6577"/>
                  <a:pt x="21189" y="6530"/>
                  <a:pt x="21139" y="6497"/>
                </a:cubicBezTo>
                <a:cubicBezTo>
                  <a:pt x="21062" y="6449"/>
                  <a:pt x="20982" y="6403"/>
                  <a:pt x="20899" y="6363"/>
                </a:cubicBezTo>
                <a:cubicBezTo>
                  <a:pt x="20811" y="6319"/>
                  <a:pt x="20719" y="6281"/>
                  <a:pt x="20627" y="6248"/>
                </a:cubicBezTo>
                <a:cubicBezTo>
                  <a:pt x="20551" y="6220"/>
                  <a:pt x="20471" y="6199"/>
                  <a:pt x="20389" y="6175"/>
                </a:cubicBezTo>
                <a:cubicBezTo>
                  <a:pt x="20424" y="6146"/>
                  <a:pt x="20462" y="6105"/>
                  <a:pt x="20508" y="6079"/>
                </a:cubicBezTo>
                <a:cubicBezTo>
                  <a:pt x="20564" y="6048"/>
                  <a:pt x="20549" y="6013"/>
                  <a:pt x="20520" y="5982"/>
                </a:cubicBezTo>
                <a:cubicBezTo>
                  <a:pt x="20482" y="5940"/>
                  <a:pt x="20439" y="5896"/>
                  <a:pt x="20389" y="5868"/>
                </a:cubicBezTo>
                <a:cubicBezTo>
                  <a:pt x="20245" y="5788"/>
                  <a:pt x="20098" y="5713"/>
                  <a:pt x="19951" y="5641"/>
                </a:cubicBezTo>
                <a:cubicBezTo>
                  <a:pt x="19917" y="5625"/>
                  <a:pt x="19876" y="5623"/>
                  <a:pt x="19836" y="5615"/>
                </a:cubicBezTo>
                <a:cubicBezTo>
                  <a:pt x="19861" y="5585"/>
                  <a:pt x="19891" y="5550"/>
                  <a:pt x="19920" y="5515"/>
                </a:cubicBezTo>
                <a:cubicBezTo>
                  <a:pt x="19961" y="5465"/>
                  <a:pt x="19957" y="5422"/>
                  <a:pt x="19896" y="5400"/>
                </a:cubicBezTo>
                <a:cubicBezTo>
                  <a:pt x="19810" y="5366"/>
                  <a:pt x="19720" y="5345"/>
                  <a:pt x="19634" y="5316"/>
                </a:cubicBezTo>
                <a:cubicBezTo>
                  <a:pt x="19563" y="5292"/>
                  <a:pt x="19496" y="5257"/>
                  <a:pt x="19426" y="5236"/>
                </a:cubicBezTo>
                <a:cubicBezTo>
                  <a:pt x="19333" y="5209"/>
                  <a:pt x="19256" y="5154"/>
                  <a:pt x="19170" y="5116"/>
                </a:cubicBezTo>
                <a:cubicBezTo>
                  <a:pt x="19146" y="5105"/>
                  <a:pt x="19117" y="5108"/>
                  <a:pt x="19097" y="5096"/>
                </a:cubicBezTo>
                <a:cubicBezTo>
                  <a:pt x="19082" y="5087"/>
                  <a:pt x="19078" y="5060"/>
                  <a:pt x="19069" y="5042"/>
                </a:cubicBezTo>
                <a:cubicBezTo>
                  <a:pt x="19120" y="5023"/>
                  <a:pt x="19135" y="4982"/>
                  <a:pt x="19131" y="4931"/>
                </a:cubicBezTo>
                <a:cubicBezTo>
                  <a:pt x="19130" y="4927"/>
                  <a:pt x="19141" y="4922"/>
                  <a:pt x="19145" y="4917"/>
                </a:cubicBezTo>
                <a:cubicBezTo>
                  <a:pt x="19160" y="4900"/>
                  <a:pt x="19174" y="4880"/>
                  <a:pt x="19179" y="4854"/>
                </a:cubicBezTo>
                <a:cubicBezTo>
                  <a:pt x="19197" y="4838"/>
                  <a:pt x="19218" y="4824"/>
                  <a:pt x="19232" y="4805"/>
                </a:cubicBezTo>
                <a:cubicBezTo>
                  <a:pt x="19280" y="4728"/>
                  <a:pt x="19330" y="4653"/>
                  <a:pt x="19372" y="4572"/>
                </a:cubicBezTo>
                <a:cubicBezTo>
                  <a:pt x="19422" y="4474"/>
                  <a:pt x="19421" y="4467"/>
                  <a:pt x="19315" y="4419"/>
                </a:cubicBezTo>
                <a:cubicBezTo>
                  <a:pt x="19201" y="4368"/>
                  <a:pt x="19081" y="4329"/>
                  <a:pt x="18960" y="4282"/>
                </a:cubicBezTo>
                <a:cubicBezTo>
                  <a:pt x="18969" y="4196"/>
                  <a:pt x="18966" y="4192"/>
                  <a:pt x="18861" y="4191"/>
                </a:cubicBezTo>
                <a:cubicBezTo>
                  <a:pt x="18802" y="4191"/>
                  <a:pt x="18743" y="4192"/>
                  <a:pt x="18685" y="4198"/>
                </a:cubicBezTo>
                <a:cubicBezTo>
                  <a:pt x="18631" y="4205"/>
                  <a:pt x="18577" y="4217"/>
                  <a:pt x="18522" y="4228"/>
                </a:cubicBezTo>
                <a:cubicBezTo>
                  <a:pt x="18560" y="4166"/>
                  <a:pt x="18599" y="4104"/>
                  <a:pt x="18640" y="4038"/>
                </a:cubicBezTo>
                <a:cubicBezTo>
                  <a:pt x="18625" y="4031"/>
                  <a:pt x="18610" y="4023"/>
                  <a:pt x="18595" y="4015"/>
                </a:cubicBezTo>
                <a:cubicBezTo>
                  <a:pt x="18605" y="4007"/>
                  <a:pt x="18613" y="3999"/>
                  <a:pt x="18641" y="3977"/>
                </a:cubicBezTo>
                <a:cubicBezTo>
                  <a:pt x="18567" y="3960"/>
                  <a:pt x="18509" y="3932"/>
                  <a:pt x="18452" y="3932"/>
                </a:cubicBezTo>
                <a:cubicBezTo>
                  <a:pt x="18450" y="3932"/>
                  <a:pt x="18448" y="3932"/>
                  <a:pt x="18446" y="3932"/>
                </a:cubicBezTo>
                <a:cubicBezTo>
                  <a:pt x="18188" y="3938"/>
                  <a:pt x="17931" y="3941"/>
                  <a:pt x="17675" y="3963"/>
                </a:cubicBezTo>
                <a:cubicBezTo>
                  <a:pt x="17488" y="3979"/>
                  <a:pt x="17303" y="4022"/>
                  <a:pt x="17118" y="4054"/>
                </a:cubicBezTo>
                <a:cubicBezTo>
                  <a:pt x="17088" y="4061"/>
                  <a:pt x="17058" y="4064"/>
                  <a:pt x="17015" y="4071"/>
                </a:cubicBezTo>
                <a:cubicBezTo>
                  <a:pt x="17101" y="3989"/>
                  <a:pt x="17174" y="3917"/>
                  <a:pt x="17250" y="3842"/>
                </a:cubicBezTo>
                <a:cubicBezTo>
                  <a:pt x="17241" y="3832"/>
                  <a:pt x="17232" y="3822"/>
                  <a:pt x="17232" y="3822"/>
                </a:cubicBezTo>
                <a:lnTo>
                  <a:pt x="17232" y="3822"/>
                </a:lnTo>
                <a:cubicBezTo>
                  <a:pt x="17232" y="3822"/>
                  <a:pt x="17232" y="3822"/>
                  <a:pt x="17232" y="3822"/>
                </a:cubicBezTo>
                <a:cubicBezTo>
                  <a:pt x="17258" y="3770"/>
                  <a:pt x="17282" y="3724"/>
                  <a:pt x="17307" y="3673"/>
                </a:cubicBezTo>
                <a:cubicBezTo>
                  <a:pt x="17287" y="3670"/>
                  <a:pt x="17267" y="3666"/>
                  <a:pt x="17263" y="3665"/>
                </a:cubicBezTo>
                <a:cubicBezTo>
                  <a:pt x="17325" y="3548"/>
                  <a:pt x="17387" y="3430"/>
                  <a:pt x="17451" y="3315"/>
                </a:cubicBezTo>
                <a:cubicBezTo>
                  <a:pt x="17477" y="3265"/>
                  <a:pt x="17459" y="3240"/>
                  <a:pt x="17413" y="3215"/>
                </a:cubicBezTo>
                <a:cubicBezTo>
                  <a:pt x="17310" y="3161"/>
                  <a:pt x="17200" y="3163"/>
                  <a:pt x="17088" y="3157"/>
                </a:cubicBezTo>
                <a:cubicBezTo>
                  <a:pt x="17041" y="3154"/>
                  <a:pt x="16989" y="3166"/>
                  <a:pt x="16957" y="3112"/>
                </a:cubicBezTo>
                <a:cubicBezTo>
                  <a:pt x="16950" y="3101"/>
                  <a:pt x="16927" y="3097"/>
                  <a:pt x="16911" y="3096"/>
                </a:cubicBezTo>
                <a:cubicBezTo>
                  <a:pt x="16882" y="3093"/>
                  <a:pt x="16853" y="3091"/>
                  <a:pt x="16823" y="3091"/>
                </a:cubicBezTo>
                <a:cubicBezTo>
                  <a:pt x="16724" y="3091"/>
                  <a:pt x="16625" y="3110"/>
                  <a:pt x="16526" y="3146"/>
                </a:cubicBezTo>
                <a:cubicBezTo>
                  <a:pt x="16537" y="3161"/>
                  <a:pt x="16545" y="3169"/>
                  <a:pt x="16559" y="3186"/>
                </a:cubicBezTo>
                <a:cubicBezTo>
                  <a:pt x="16528" y="3181"/>
                  <a:pt x="16504" y="3177"/>
                  <a:pt x="16475" y="3172"/>
                </a:cubicBezTo>
                <a:cubicBezTo>
                  <a:pt x="16478" y="3129"/>
                  <a:pt x="16481" y="3085"/>
                  <a:pt x="16484" y="3040"/>
                </a:cubicBezTo>
                <a:cubicBezTo>
                  <a:pt x="16487" y="2987"/>
                  <a:pt x="16481" y="2964"/>
                  <a:pt x="16450" y="2964"/>
                </a:cubicBezTo>
                <a:cubicBezTo>
                  <a:pt x="16438" y="2964"/>
                  <a:pt x="16422" y="2968"/>
                  <a:pt x="16401" y="2975"/>
                </a:cubicBezTo>
                <a:cubicBezTo>
                  <a:pt x="16334" y="2996"/>
                  <a:pt x="16269" y="3027"/>
                  <a:pt x="16207" y="3058"/>
                </a:cubicBezTo>
                <a:cubicBezTo>
                  <a:pt x="16017" y="3150"/>
                  <a:pt x="15827" y="3244"/>
                  <a:pt x="15627" y="3343"/>
                </a:cubicBezTo>
                <a:cubicBezTo>
                  <a:pt x="15619" y="3279"/>
                  <a:pt x="15607" y="3226"/>
                  <a:pt x="15605" y="3173"/>
                </a:cubicBezTo>
                <a:cubicBezTo>
                  <a:pt x="15603" y="3131"/>
                  <a:pt x="15587" y="3113"/>
                  <a:pt x="15561" y="3113"/>
                </a:cubicBezTo>
                <a:cubicBezTo>
                  <a:pt x="15551" y="3113"/>
                  <a:pt x="15540" y="3116"/>
                  <a:pt x="15527" y="3121"/>
                </a:cubicBezTo>
                <a:cubicBezTo>
                  <a:pt x="15471" y="3140"/>
                  <a:pt x="15413" y="3157"/>
                  <a:pt x="15364" y="3189"/>
                </a:cubicBezTo>
                <a:cubicBezTo>
                  <a:pt x="15206" y="3294"/>
                  <a:pt x="15060" y="3414"/>
                  <a:pt x="14927" y="3552"/>
                </a:cubicBezTo>
                <a:cubicBezTo>
                  <a:pt x="14789" y="3693"/>
                  <a:pt x="14637" y="3819"/>
                  <a:pt x="14487" y="3949"/>
                </a:cubicBezTo>
                <a:cubicBezTo>
                  <a:pt x="14345" y="4073"/>
                  <a:pt x="14201" y="4195"/>
                  <a:pt x="14057" y="4317"/>
                </a:cubicBezTo>
                <a:cubicBezTo>
                  <a:pt x="14043" y="4329"/>
                  <a:pt x="14030" y="4339"/>
                  <a:pt x="14002" y="4344"/>
                </a:cubicBezTo>
                <a:cubicBezTo>
                  <a:pt x="14222" y="3880"/>
                  <a:pt x="14448" y="3418"/>
                  <a:pt x="14659" y="2949"/>
                </a:cubicBezTo>
                <a:cubicBezTo>
                  <a:pt x="14868" y="2482"/>
                  <a:pt x="15066" y="2010"/>
                  <a:pt x="15259" y="1537"/>
                </a:cubicBezTo>
                <a:cubicBezTo>
                  <a:pt x="15452" y="1062"/>
                  <a:pt x="15614" y="572"/>
                  <a:pt x="15785" y="92"/>
                </a:cubicBezTo>
                <a:cubicBezTo>
                  <a:pt x="15683" y="59"/>
                  <a:pt x="15597" y="30"/>
                  <a:pt x="15509" y="4"/>
                </a:cubicBezTo>
                <a:cubicBezTo>
                  <a:pt x="15503" y="2"/>
                  <a:pt x="15496" y="1"/>
                  <a:pt x="15488" y="1"/>
                </a:cubicBezTo>
                <a:close/>
              </a:path>
            </a:pathLst>
          </a:custGeom>
          <a:solidFill>
            <a:srgbClr val="FFFFFF">
              <a:alpha val="21568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5" name="Google Shape;205;p40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4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08" name="Google Shape;208;p41"/>
          <p:cNvSpPr txBox="1">
            <a:spLocks noGrp="1"/>
          </p:cNvSpPr>
          <p:nvPr>
            <p:ph type="body" idx="1"/>
          </p:nvPr>
        </p:nvSpPr>
        <p:spPr>
          <a:xfrm>
            <a:off x="720000" y="1017725"/>
            <a:ext cx="7704000" cy="35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"/>
              <a:buChar char="○"/>
              <a:defRPr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"/>
              <a:buChar char="■"/>
              <a:defRPr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"/>
              <a:buChar char="●"/>
              <a:defRPr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"/>
              <a:buChar char="○"/>
              <a:defRPr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"/>
              <a:buChar char="■"/>
              <a:defRPr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"/>
              <a:buChar char="●"/>
              <a:defRPr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"/>
              <a:buChar char="○"/>
              <a:defRPr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"/>
              <a:buChar char="■"/>
              <a:defRPr/>
            </a:lvl9pPr>
          </a:lstStyle>
          <a:p>
            <a:endParaRPr/>
          </a:p>
        </p:txBody>
      </p:sp>
      <p:sp>
        <p:nvSpPr>
          <p:cNvPr id="209" name="Google Shape;209;p41"/>
          <p:cNvSpPr/>
          <p:nvPr/>
        </p:nvSpPr>
        <p:spPr>
          <a:xfrm rot="4190831" flipH="1">
            <a:off x="3273785" y="4276907"/>
            <a:ext cx="2854385" cy="2576416"/>
          </a:xfrm>
          <a:custGeom>
            <a:avLst/>
            <a:gdLst/>
            <a:ahLst/>
            <a:cxnLst/>
            <a:rect l="l" t="t" r="r" b="b"/>
            <a:pathLst>
              <a:path w="65321" h="58974" extrusionOk="0">
                <a:moveTo>
                  <a:pt x="22366" y="1"/>
                </a:moveTo>
                <a:cubicBezTo>
                  <a:pt x="21487" y="1110"/>
                  <a:pt x="21352" y="2369"/>
                  <a:pt x="21698" y="3654"/>
                </a:cubicBezTo>
                <a:cubicBezTo>
                  <a:pt x="21897" y="4395"/>
                  <a:pt x="21799" y="4997"/>
                  <a:pt x="21443" y="5595"/>
                </a:cubicBezTo>
                <a:cubicBezTo>
                  <a:pt x="20980" y="6373"/>
                  <a:pt x="20792" y="7195"/>
                  <a:pt x="20884" y="8139"/>
                </a:cubicBezTo>
                <a:cubicBezTo>
                  <a:pt x="21110" y="10454"/>
                  <a:pt x="21265" y="12774"/>
                  <a:pt x="21453" y="15092"/>
                </a:cubicBezTo>
                <a:cubicBezTo>
                  <a:pt x="21464" y="15242"/>
                  <a:pt x="21486" y="15391"/>
                  <a:pt x="21514" y="15538"/>
                </a:cubicBezTo>
                <a:cubicBezTo>
                  <a:pt x="21809" y="17032"/>
                  <a:pt x="22207" y="18516"/>
                  <a:pt x="22381" y="20021"/>
                </a:cubicBezTo>
                <a:cubicBezTo>
                  <a:pt x="22814" y="23774"/>
                  <a:pt x="23056" y="27545"/>
                  <a:pt x="22307" y="31239"/>
                </a:cubicBezTo>
                <a:cubicBezTo>
                  <a:pt x="22010" y="32697"/>
                  <a:pt x="21353" y="34069"/>
                  <a:pt x="20844" y="35475"/>
                </a:cubicBezTo>
                <a:cubicBezTo>
                  <a:pt x="20789" y="35627"/>
                  <a:pt x="20624" y="35734"/>
                  <a:pt x="20558" y="35808"/>
                </a:cubicBezTo>
                <a:cubicBezTo>
                  <a:pt x="20208" y="33830"/>
                  <a:pt x="19907" y="31878"/>
                  <a:pt x="19506" y="29946"/>
                </a:cubicBezTo>
                <a:cubicBezTo>
                  <a:pt x="19166" y="28305"/>
                  <a:pt x="18783" y="26664"/>
                  <a:pt x="18279" y="25062"/>
                </a:cubicBezTo>
                <a:cubicBezTo>
                  <a:pt x="17787" y="23501"/>
                  <a:pt x="17318" y="21976"/>
                  <a:pt x="17409" y="20319"/>
                </a:cubicBezTo>
                <a:cubicBezTo>
                  <a:pt x="17458" y="19438"/>
                  <a:pt x="17273" y="18537"/>
                  <a:pt x="17194" y="17644"/>
                </a:cubicBezTo>
                <a:cubicBezTo>
                  <a:pt x="17040" y="17634"/>
                  <a:pt x="16886" y="17622"/>
                  <a:pt x="16731" y="17612"/>
                </a:cubicBezTo>
                <a:cubicBezTo>
                  <a:pt x="16581" y="18603"/>
                  <a:pt x="16430" y="19593"/>
                  <a:pt x="16275" y="20610"/>
                </a:cubicBezTo>
                <a:cubicBezTo>
                  <a:pt x="15168" y="18769"/>
                  <a:pt x="14484" y="16844"/>
                  <a:pt x="14277" y="14762"/>
                </a:cubicBezTo>
                <a:cubicBezTo>
                  <a:pt x="14225" y="14233"/>
                  <a:pt x="14046" y="13707"/>
                  <a:pt x="14031" y="13182"/>
                </a:cubicBezTo>
                <a:cubicBezTo>
                  <a:pt x="13990" y="11516"/>
                  <a:pt x="13994" y="9850"/>
                  <a:pt x="13995" y="8186"/>
                </a:cubicBezTo>
                <a:cubicBezTo>
                  <a:pt x="13995" y="7839"/>
                  <a:pt x="14057" y="7494"/>
                  <a:pt x="14091" y="7148"/>
                </a:cubicBezTo>
                <a:lnTo>
                  <a:pt x="14091" y="7148"/>
                </a:lnTo>
                <a:cubicBezTo>
                  <a:pt x="13919" y="7162"/>
                  <a:pt x="13748" y="7173"/>
                  <a:pt x="13578" y="7185"/>
                </a:cubicBezTo>
                <a:cubicBezTo>
                  <a:pt x="13623" y="8892"/>
                  <a:pt x="13666" y="10599"/>
                  <a:pt x="13711" y="12307"/>
                </a:cubicBezTo>
                <a:cubicBezTo>
                  <a:pt x="13636" y="12312"/>
                  <a:pt x="13561" y="12317"/>
                  <a:pt x="13486" y="12323"/>
                </a:cubicBezTo>
                <a:cubicBezTo>
                  <a:pt x="13269" y="12019"/>
                  <a:pt x="13050" y="11717"/>
                  <a:pt x="12833" y="11413"/>
                </a:cubicBezTo>
                <a:cubicBezTo>
                  <a:pt x="12803" y="11433"/>
                  <a:pt x="12772" y="11452"/>
                  <a:pt x="12743" y="11471"/>
                </a:cubicBezTo>
                <a:cubicBezTo>
                  <a:pt x="13080" y="12692"/>
                  <a:pt x="13417" y="13913"/>
                  <a:pt x="13748" y="15116"/>
                </a:cubicBezTo>
                <a:cubicBezTo>
                  <a:pt x="11130" y="14380"/>
                  <a:pt x="9811" y="12446"/>
                  <a:pt x="8857" y="10145"/>
                </a:cubicBezTo>
                <a:lnTo>
                  <a:pt x="8857" y="10145"/>
                </a:lnTo>
                <a:cubicBezTo>
                  <a:pt x="8841" y="11988"/>
                  <a:pt x="9894" y="13742"/>
                  <a:pt x="11362" y="14580"/>
                </a:cubicBezTo>
                <a:cubicBezTo>
                  <a:pt x="12705" y="15343"/>
                  <a:pt x="14221" y="15964"/>
                  <a:pt x="14240" y="17896"/>
                </a:cubicBezTo>
                <a:cubicBezTo>
                  <a:pt x="14240" y="17924"/>
                  <a:pt x="14262" y="17952"/>
                  <a:pt x="14273" y="17980"/>
                </a:cubicBezTo>
                <a:cubicBezTo>
                  <a:pt x="14895" y="19417"/>
                  <a:pt x="15488" y="20866"/>
                  <a:pt x="16142" y="22287"/>
                </a:cubicBezTo>
                <a:cubicBezTo>
                  <a:pt x="17400" y="25020"/>
                  <a:pt x="18337" y="27829"/>
                  <a:pt x="18664" y="30814"/>
                </a:cubicBezTo>
                <a:cubicBezTo>
                  <a:pt x="18742" y="31524"/>
                  <a:pt x="18984" y="32220"/>
                  <a:pt x="19118" y="32928"/>
                </a:cubicBezTo>
                <a:cubicBezTo>
                  <a:pt x="19377" y="34309"/>
                  <a:pt x="19619" y="35691"/>
                  <a:pt x="19855" y="37075"/>
                </a:cubicBezTo>
                <a:cubicBezTo>
                  <a:pt x="19879" y="37211"/>
                  <a:pt x="19827" y="37368"/>
                  <a:pt x="19778" y="37501"/>
                </a:cubicBezTo>
                <a:cubicBezTo>
                  <a:pt x="19006" y="39595"/>
                  <a:pt x="18182" y="41665"/>
                  <a:pt x="17093" y="43591"/>
                </a:cubicBezTo>
                <a:cubicBezTo>
                  <a:pt x="16929" y="43694"/>
                  <a:pt x="16763" y="43796"/>
                  <a:pt x="16598" y="43900"/>
                </a:cubicBezTo>
                <a:cubicBezTo>
                  <a:pt x="15981" y="44289"/>
                  <a:pt x="15395" y="44727"/>
                  <a:pt x="14765" y="45093"/>
                </a:cubicBezTo>
                <a:cubicBezTo>
                  <a:pt x="11767" y="46831"/>
                  <a:pt x="8636" y="48376"/>
                  <a:pt x="5799" y="50342"/>
                </a:cubicBezTo>
                <a:cubicBezTo>
                  <a:pt x="3995" y="51594"/>
                  <a:pt x="1940" y="52080"/>
                  <a:pt x="1" y="53058"/>
                </a:cubicBezTo>
                <a:lnTo>
                  <a:pt x="150" y="56207"/>
                </a:lnTo>
                <a:cubicBezTo>
                  <a:pt x="597" y="57090"/>
                  <a:pt x="874" y="57463"/>
                  <a:pt x="1268" y="57463"/>
                </a:cubicBezTo>
                <a:cubicBezTo>
                  <a:pt x="1414" y="57463"/>
                  <a:pt x="1578" y="57411"/>
                  <a:pt x="1772" y="57315"/>
                </a:cubicBezTo>
                <a:cubicBezTo>
                  <a:pt x="3119" y="56644"/>
                  <a:pt x="4580" y="56061"/>
                  <a:pt x="5682" y="55085"/>
                </a:cubicBezTo>
                <a:cubicBezTo>
                  <a:pt x="7282" y="53670"/>
                  <a:pt x="9016" y="52659"/>
                  <a:pt x="11000" y="51877"/>
                </a:cubicBezTo>
                <a:cubicBezTo>
                  <a:pt x="13379" y="50939"/>
                  <a:pt x="19571" y="47831"/>
                  <a:pt x="19701" y="47831"/>
                </a:cubicBezTo>
                <a:cubicBezTo>
                  <a:pt x="19724" y="47831"/>
                  <a:pt x="19567" y="47923"/>
                  <a:pt x="19181" y="48134"/>
                </a:cubicBezTo>
                <a:cubicBezTo>
                  <a:pt x="18860" y="48309"/>
                  <a:pt x="18661" y="48377"/>
                  <a:pt x="18664" y="48377"/>
                </a:cubicBezTo>
                <a:cubicBezTo>
                  <a:pt x="18672" y="48377"/>
                  <a:pt x="19613" y="48061"/>
                  <a:pt x="22278" y="47810"/>
                </a:cubicBezTo>
                <a:cubicBezTo>
                  <a:pt x="22786" y="47762"/>
                  <a:pt x="23372" y="47739"/>
                  <a:pt x="24008" y="47739"/>
                </a:cubicBezTo>
                <a:cubicBezTo>
                  <a:pt x="25924" y="47739"/>
                  <a:pt x="28293" y="47954"/>
                  <a:pt x="30361" y="48375"/>
                </a:cubicBezTo>
                <a:cubicBezTo>
                  <a:pt x="31160" y="48577"/>
                  <a:pt x="31958" y="48788"/>
                  <a:pt x="32750" y="49014"/>
                </a:cubicBezTo>
                <a:cubicBezTo>
                  <a:pt x="33081" y="49131"/>
                  <a:pt x="33390" y="49255"/>
                  <a:pt x="33668" y="49388"/>
                </a:cubicBezTo>
                <a:cubicBezTo>
                  <a:pt x="34008" y="49552"/>
                  <a:pt x="34394" y="49614"/>
                  <a:pt x="34759" y="49722"/>
                </a:cubicBezTo>
                <a:cubicBezTo>
                  <a:pt x="34780" y="49682"/>
                  <a:pt x="34792" y="49660"/>
                  <a:pt x="34803" y="49640"/>
                </a:cubicBezTo>
                <a:cubicBezTo>
                  <a:pt x="37825" y="50630"/>
                  <a:pt x="40747" y="51930"/>
                  <a:pt x="43428" y="53930"/>
                </a:cubicBezTo>
                <a:cubicBezTo>
                  <a:pt x="45033" y="55126"/>
                  <a:pt x="46728" y="56071"/>
                  <a:pt x="48742" y="56420"/>
                </a:cubicBezTo>
                <a:cubicBezTo>
                  <a:pt x="49773" y="56598"/>
                  <a:pt x="50748" y="57236"/>
                  <a:pt x="51729" y="57712"/>
                </a:cubicBezTo>
                <a:cubicBezTo>
                  <a:pt x="52371" y="58023"/>
                  <a:pt x="52952" y="58623"/>
                  <a:pt x="53605" y="58726"/>
                </a:cubicBezTo>
                <a:cubicBezTo>
                  <a:pt x="54970" y="58940"/>
                  <a:pt x="56365" y="58935"/>
                  <a:pt x="57747" y="58969"/>
                </a:cubicBezTo>
                <a:cubicBezTo>
                  <a:pt x="57851" y="58972"/>
                  <a:pt x="57956" y="58973"/>
                  <a:pt x="58062" y="58973"/>
                </a:cubicBezTo>
                <a:cubicBezTo>
                  <a:pt x="58670" y="58973"/>
                  <a:pt x="59280" y="58928"/>
                  <a:pt x="59878" y="58846"/>
                </a:cubicBezTo>
                <a:cubicBezTo>
                  <a:pt x="60578" y="58751"/>
                  <a:pt x="61261" y="58557"/>
                  <a:pt x="61952" y="58405"/>
                </a:cubicBezTo>
                <a:cubicBezTo>
                  <a:pt x="61926" y="58275"/>
                  <a:pt x="61903" y="58151"/>
                  <a:pt x="61880" y="58027"/>
                </a:cubicBezTo>
                <a:cubicBezTo>
                  <a:pt x="60174" y="58123"/>
                  <a:pt x="58469" y="58277"/>
                  <a:pt x="56759" y="58300"/>
                </a:cubicBezTo>
                <a:cubicBezTo>
                  <a:pt x="56630" y="58302"/>
                  <a:pt x="56501" y="58303"/>
                  <a:pt x="56373" y="58303"/>
                </a:cubicBezTo>
                <a:cubicBezTo>
                  <a:pt x="54671" y="58303"/>
                  <a:pt x="52981" y="58103"/>
                  <a:pt x="51478" y="56576"/>
                </a:cubicBezTo>
                <a:lnTo>
                  <a:pt x="51478" y="56576"/>
                </a:lnTo>
                <a:cubicBezTo>
                  <a:pt x="52485" y="56673"/>
                  <a:pt x="53328" y="56829"/>
                  <a:pt x="54149" y="56829"/>
                </a:cubicBezTo>
                <a:cubicBezTo>
                  <a:pt x="54207" y="56829"/>
                  <a:pt x="54265" y="56829"/>
                  <a:pt x="54323" y="56827"/>
                </a:cubicBezTo>
                <a:cubicBezTo>
                  <a:pt x="55253" y="56801"/>
                  <a:pt x="56169" y="56582"/>
                  <a:pt x="57094" y="56463"/>
                </a:cubicBezTo>
                <a:cubicBezTo>
                  <a:pt x="57941" y="56354"/>
                  <a:pt x="58791" y="56263"/>
                  <a:pt x="59639" y="56164"/>
                </a:cubicBezTo>
                <a:cubicBezTo>
                  <a:pt x="59624" y="56054"/>
                  <a:pt x="59609" y="55943"/>
                  <a:pt x="59595" y="55831"/>
                </a:cubicBezTo>
                <a:cubicBezTo>
                  <a:pt x="59120" y="55844"/>
                  <a:pt x="58646" y="55849"/>
                  <a:pt x="58173" y="55870"/>
                </a:cubicBezTo>
                <a:cubicBezTo>
                  <a:pt x="56716" y="55941"/>
                  <a:pt x="55256" y="56130"/>
                  <a:pt x="53803" y="56130"/>
                </a:cubicBezTo>
                <a:cubicBezTo>
                  <a:pt x="53476" y="56130"/>
                  <a:pt x="53149" y="56120"/>
                  <a:pt x="52822" y="56098"/>
                </a:cubicBezTo>
                <a:cubicBezTo>
                  <a:pt x="50397" y="55928"/>
                  <a:pt x="47873" y="56031"/>
                  <a:pt x="45631" y="54749"/>
                </a:cubicBezTo>
                <a:cubicBezTo>
                  <a:pt x="43776" y="53689"/>
                  <a:pt x="42014" y="52458"/>
                  <a:pt x="40219" y="51294"/>
                </a:cubicBezTo>
                <a:cubicBezTo>
                  <a:pt x="39800" y="51023"/>
                  <a:pt x="39408" y="50709"/>
                  <a:pt x="38899" y="50339"/>
                </a:cubicBezTo>
                <a:cubicBezTo>
                  <a:pt x="39911" y="50145"/>
                  <a:pt x="40904" y="50062"/>
                  <a:pt x="41884" y="50062"/>
                </a:cubicBezTo>
                <a:cubicBezTo>
                  <a:pt x="46403" y="50062"/>
                  <a:pt x="50617" y="51833"/>
                  <a:pt x="54943" y="52649"/>
                </a:cubicBezTo>
                <a:cubicBezTo>
                  <a:pt x="54491" y="52304"/>
                  <a:pt x="54038" y="51987"/>
                  <a:pt x="53541" y="51838"/>
                </a:cubicBezTo>
                <a:cubicBezTo>
                  <a:pt x="51724" y="51294"/>
                  <a:pt x="49866" y="50891"/>
                  <a:pt x="48072" y="50277"/>
                </a:cubicBezTo>
                <a:cubicBezTo>
                  <a:pt x="46216" y="49641"/>
                  <a:pt x="44348" y="49372"/>
                  <a:pt x="42466" y="49372"/>
                </a:cubicBezTo>
                <a:cubicBezTo>
                  <a:pt x="41725" y="49372"/>
                  <a:pt x="40982" y="49414"/>
                  <a:pt x="40236" y="49491"/>
                </a:cubicBezTo>
                <a:cubicBezTo>
                  <a:pt x="39843" y="49532"/>
                  <a:pt x="39456" y="49551"/>
                  <a:pt x="39072" y="49551"/>
                </a:cubicBezTo>
                <a:cubicBezTo>
                  <a:pt x="37161" y="49551"/>
                  <a:pt x="35345" y="49068"/>
                  <a:pt x="33502" y="48298"/>
                </a:cubicBezTo>
                <a:cubicBezTo>
                  <a:pt x="32584" y="47914"/>
                  <a:pt x="31613" y="47666"/>
                  <a:pt x="30630" y="47451"/>
                </a:cubicBezTo>
                <a:cubicBezTo>
                  <a:pt x="30343" y="47327"/>
                  <a:pt x="30061" y="47194"/>
                  <a:pt x="29789" y="47039"/>
                </a:cubicBezTo>
                <a:lnTo>
                  <a:pt x="29789" y="47039"/>
                </a:lnTo>
                <a:cubicBezTo>
                  <a:pt x="30558" y="47136"/>
                  <a:pt x="31291" y="47174"/>
                  <a:pt x="31987" y="47174"/>
                </a:cubicBezTo>
                <a:cubicBezTo>
                  <a:pt x="34542" y="47174"/>
                  <a:pt x="36604" y="46661"/>
                  <a:pt x="38162" y="46661"/>
                </a:cubicBezTo>
                <a:cubicBezTo>
                  <a:pt x="38906" y="46661"/>
                  <a:pt x="39536" y="46778"/>
                  <a:pt x="40050" y="47124"/>
                </a:cubicBezTo>
                <a:cubicBezTo>
                  <a:pt x="40267" y="47269"/>
                  <a:pt x="40545" y="47329"/>
                  <a:pt x="40802" y="47398"/>
                </a:cubicBezTo>
                <a:lnTo>
                  <a:pt x="39244" y="46100"/>
                </a:lnTo>
                <a:cubicBezTo>
                  <a:pt x="38948" y="45935"/>
                  <a:pt x="38617" y="45844"/>
                  <a:pt x="38284" y="45844"/>
                </a:cubicBezTo>
                <a:cubicBezTo>
                  <a:pt x="38263" y="45844"/>
                  <a:pt x="38241" y="45844"/>
                  <a:pt x="38220" y="45845"/>
                </a:cubicBezTo>
                <a:cubicBezTo>
                  <a:pt x="36417" y="45909"/>
                  <a:pt x="30259" y="46540"/>
                  <a:pt x="28391" y="46540"/>
                </a:cubicBezTo>
                <a:cubicBezTo>
                  <a:pt x="28378" y="46540"/>
                  <a:pt x="28364" y="46540"/>
                  <a:pt x="28351" y="46540"/>
                </a:cubicBezTo>
                <a:cubicBezTo>
                  <a:pt x="26911" y="46533"/>
                  <a:pt x="25462" y="46304"/>
                  <a:pt x="24019" y="46173"/>
                </a:cubicBezTo>
                <a:cubicBezTo>
                  <a:pt x="23993" y="46046"/>
                  <a:pt x="23995" y="46060"/>
                  <a:pt x="23969" y="45933"/>
                </a:cubicBezTo>
                <a:cubicBezTo>
                  <a:pt x="24521" y="45661"/>
                  <a:pt x="25054" y="45345"/>
                  <a:pt x="25625" y="45119"/>
                </a:cubicBezTo>
                <a:cubicBezTo>
                  <a:pt x="28773" y="43875"/>
                  <a:pt x="31906" y="42589"/>
                  <a:pt x="35096" y="41452"/>
                </a:cubicBezTo>
                <a:cubicBezTo>
                  <a:pt x="36532" y="40941"/>
                  <a:pt x="38078" y="40467"/>
                  <a:pt x="39592" y="40465"/>
                </a:cubicBezTo>
                <a:cubicBezTo>
                  <a:pt x="39610" y="40465"/>
                  <a:pt x="39628" y="40465"/>
                  <a:pt x="39646" y="40465"/>
                </a:cubicBezTo>
                <a:cubicBezTo>
                  <a:pt x="42206" y="40465"/>
                  <a:pt x="44821" y="40610"/>
                  <a:pt x="47334" y="41143"/>
                </a:cubicBezTo>
                <a:cubicBezTo>
                  <a:pt x="49542" y="41611"/>
                  <a:pt x="51727" y="41800"/>
                  <a:pt x="53934" y="41867"/>
                </a:cubicBezTo>
                <a:cubicBezTo>
                  <a:pt x="55047" y="41900"/>
                  <a:pt x="56086" y="42471"/>
                  <a:pt x="57084" y="42471"/>
                </a:cubicBezTo>
                <a:cubicBezTo>
                  <a:pt x="57384" y="42471"/>
                  <a:pt x="57680" y="42419"/>
                  <a:pt x="57973" y="42286"/>
                </a:cubicBezTo>
                <a:cubicBezTo>
                  <a:pt x="57941" y="42173"/>
                  <a:pt x="57908" y="42058"/>
                  <a:pt x="57877" y="41945"/>
                </a:cubicBezTo>
                <a:cubicBezTo>
                  <a:pt x="57731" y="41984"/>
                  <a:pt x="57585" y="42001"/>
                  <a:pt x="57438" y="42001"/>
                </a:cubicBezTo>
                <a:cubicBezTo>
                  <a:pt x="56506" y="42001"/>
                  <a:pt x="55559" y="41322"/>
                  <a:pt x="54627" y="41322"/>
                </a:cubicBezTo>
                <a:cubicBezTo>
                  <a:pt x="54480" y="41322"/>
                  <a:pt x="54334" y="41339"/>
                  <a:pt x="54189" y="41377"/>
                </a:cubicBezTo>
                <a:cubicBezTo>
                  <a:pt x="54130" y="41214"/>
                  <a:pt x="54153" y="41280"/>
                  <a:pt x="54094" y="41116"/>
                </a:cubicBezTo>
                <a:cubicBezTo>
                  <a:pt x="54568" y="40914"/>
                  <a:pt x="55046" y="40858"/>
                  <a:pt x="55524" y="40858"/>
                </a:cubicBezTo>
                <a:cubicBezTo>
                  <a:pt x="56126" y="40858"/>
                  <a:pt x="56730" y="40947"/>
                  <a:pt x="57333" y="40947"/>
                </a:cubicBezTo>
                <a:cubicBezTo>
                  <a:pt x="57812" y="40947"/>
                  <a:pt x="58289" y="40891"/>
                  <a:pt x="58764" y="40689"/>
                </a:cubicBezTo>
                <a:cubicBezTo>
                  <a:pt x="58733" y="40597"/>
                  <a:pt x="58702" y="40508"/>
                  <a:pt x="58673" y="40416"/>
                </a:cubicBezTo>
                <a:cubicBezTo>
                  <a:pt x="58427" y="40436"/>
                  <a:pt x="58157" y="40397"/>
                  <a:pt x="57941" y="40484"/>
                </a:cubicBezTo>
                <a:cubicBezTo>
                  <a:pt x="57735" y="40568"/>
                  <a:pt x="57527" y="40601"/>
                  <a:pt x="57316" y="40601"/>
                </a:cubicBezTo>
                <a:cubicBezTo>
                  <a:pt x="56614" y="40601"/>
                  <a:pt x="55896" y="40240"/>
                  <a:pt x="55228" y="40240"/>
                </a:cubicBezTo>
                <a:cubicBezTo>
                  <a:pt x="54967" y="40240"/>
                  <a:pt x="54713" y="40296"/>
                  <a:pt x="54472" y="40449"/>
                </a:cubicBezTo>
                <a:cubicBezTo>
                  <a:pt x="53520" y="41055"/>
                  <a:pt x="52548" y="41243"/>
                  <a:pt x="51546" y="41243"/>
                </a:cubicBezTo>
                <a:cubicBezTo>
                  <a:pt x="50724" y="41243"/>
                  <a:pt x="49881" y="41117"/>
                  <a:pt x="49012" y="40991"/>
                </a:cubicBezTo>
                <a:cubicBezTo>
                  <a:pt x="49187" y="40752"/>
                  <a:pt x="49288" y="40614"/>
                  <a:pt x="49355" y="40524"/>
                </a:cubicBezTo>
                <a:cubicBezTo>
                  <a:pt x="46213" y="40266"/>
                  <a:pt x="43113" y="40011"/>
                  <a:pt x="40015" y="39757"/>
                </a:cubicBezTo>
                <a:cubicBezTo>
                  <a:pt x="40225" y="39484"/>
                  <a:pt x="40477" y="39389"/>
                  <a:pt x="40729" y="39294"/>
                </a:cubicBezTo>
                <a:cubicBezTo>
                  <a:pt x="42657" y="38550"/>
                  <a:pt x="44571" y="37768"/>
                  <a:pt x="46518" y="37082"/>
                </a:cubicBezTo>
                <a:cubicBezTo>
                  <a:pt x="47213" y="36837"/>
                  <a:pt x="47989" y="36742"/>
                  <a:pt x="48738" y="36720"/>
                </a:cubicBezTo>
                <a:cubicBezTo>
                  <a:pt x="48833" y="36717"/>
                  <a:pt x="48929" y="36716"/>
                  <a:pt x="49025" y="36716"/>
                </a:cubicBezTo>
                <a:cubicBezTo>
                  <a:pt x="49858" y="36716"/>
                  <a:pt x="50699" y="36807"/>
                  <a:pt x="51528" y="36807"/>
                </a:cubicBezTo>
                <a:cubicBezTo>
                  <a:pt x="51763" y="36807"/>
                  <a:pt x="51996" y="36800"/>
                  <a:pt x="52228" y="36781"/>
                </a:cubicBezTo>
                <a:cubicBezTo>
                  <a:pt x="53297" y="36697"/>
                  <a:pt x="54404" y="36539"/>
                  <a:pt x="55222" y="35652"/>
                </a:cubicBezTo>
                <a:lnTo>
                  <a:pt x="55222" y="35652"/>
                </a:lnTo>
                <a:cubicBezTo>
                  <a:pt x="54481" y="35775"/>
                  <a:pt x="53468" y="36086"/>
                  <a:pt x="52727" y="36209"/>
                </a:cubicBezTo>
                <a:cubicBezTo>
                  <a:pt x="52661" y="35974"/>
                  <a:pt x="52767" y="36104"/>
                  <a:pt x="52701" y="35868"/>
                </a:cubicBezTo>
                <a:cubicBezTo>
                  <a:pt x="54682" y="35190"/>
                  <a:pt x="56854" y="34283"/>
                  <a:pt x="58909" y="33580"/>
                </a:cubicBezTo>
                <a:cubicBezTo>
                  <a:pt x="58879" y="33575"/>
                  <a:pt x="58840" y="33572"/>
                  <a:pt x="58795" y="33572"/>
                </a:cubicBezTo>
                <a:cubicBezTo>
                  <a:pt x="57804" y="33572"/>
                  <a:pt x="53385" y="34908"/>
                  <a:pt x="52282" y="35385"/>
                </a:cubicBezTo>
                <a:cubicBezTo>
                  <a:pt x="51380" y="35875"/>
                  <a:pt x="50618" y="36074"/>
                  <a:pt x="49375" y="36074"/>
                </a:cubicBezTo>
                <a:cubicBezTo>
                  <a:pt x="49211" y="36074"/>
                  <a:pt x="49039" y="36071"/>
                  <a:pt x="48857" y="36064"/>
                </a:cubicBezTo>
                <a:cubicBezTo>
                  <a:pt x="48772" y="36061"/>
                  <a:pt x="48688" y="36059"/>
                  <a:pt x="48605" y="36059"/>
                </a:cubicBezTo>
                <a:cubicBezTo>
                  <a:pt x="47898" y="36059"/>
                  <a:pt x="47259" y="36173"/>
                  <a:pt x="46575" y="36409"/>
                </a:cubicBezTo>
                <a:cubicBezTo>
                  <a:pt x="43413" y="37505"/>
                  <a:pt x="40328" y="38815"/>
                  <a:pt x="37144" y="39842"/>
                </a:cubicBezTo>
                <a:cubicBezTo>
                  <a:pt x="32646" y="41294"/>
                  <a:pt x="24322" y="44570"/>
                  <a:pt x="23088" y="45140"/>
                </a:cubicBezTo>
                <a:cubicBezTo>
                  <a:pt x="22653" y="45269"/>
                  <a:pt x="22229" y="45329"/>
                  <a:pt x="21844" y="45329"/>
                </a:cubicBezTo>
                <a:cubicBezTo>
                  <a:pt x="20187" y="45329"/>
                  <a:pt x="19267" y="44226"/>
                  <a:pt x="21409" y="42855"/>
                </a:cubicBezTo>
                <a:cubicBezTo>
                  <a:pt x="25064" y="40512"/>
                  <a:pt x="28644" y="38053"/>
                  <a:pt x="32297" y="35710"/>
                </a:cubicBezTo>
                <a:cubicBezTo>
                  <a:pt x="34182" y="34500"/>
                  <a:pt x="36064" y="33215"/>
                  <a:pt x="38118" y="32350"/>
                </a:cubicBezTo>
                <a:cubicBezTo>
                  <a:pt x="40142" y="31497"/>
                  <a:pt x="42387" y="31153"/>
                  <a:pt x="44524" y="30546"/>
                </a:cubicBezTo>
                <a:cubicBezTo>
                  <a:pt x="45955" y="30140"/>
                  <a:pt x="47509" y="29907"/>
                  <a:pt x="48746" y="29166"/>
                </a:cubicBezTo>
                <a:cubicBezTo>
                  <a:pt x="50880" y="27891"/>
                  <a:pt x="53033" y="26843"/>
                  <a:pt x="55559" y="26616"/>
                </a:cubicBezTo>
                <a:cubicBezTo>
                  <a:pt x="56033" y="26574"/>
                  <a:pt x="56481" y="26330"/>
                  <a:pt x="56940" y="26179"/>
                </a:cubicBezTo>
                <a:lnTo>
                  <a:pt x="56833" y="25867"/>
                </a:lnTo>
                <a:cubicBezTo>
                  <a:pt x="54810" y="26069"/>
                  <a:pt x="52722" y="26155"/>
                  <a:pt x="50940" y="27199"/>
                </a:cubicBezTo>
                <a:cubicBezTo>
                  <a:pt x="49017" y="28326"/>
                  <a:pt x="47087" y="29347"/>
                  <a:pt x="44876" y="29819"/>
                </a:cubicBezTo>
                <a:cubicBezTo>
                  <a:pt x="43301" y="30154"/>
                  <a:pt x="41755" y="30607"/>
                  <a:pt x="40195" y="31008"/>
                </a:cubicBezTo>
                <a:cubicBezTo>
                  <a:pt x="40299" y="30708"/>
                  <a:pt x="40467" y="30557"/>
                  <a:pt x="40653" y="30436"/>
                </a:cubicBezTo>
                <a:cubicBezTo>
                  <a:pt x="42074" y="29520"/>
                  <a:pt x="43527" y="28652"/>
                  <a:pt x="44913" y="27688"/>
                </a:cubicBezTo>
                <a:cubicBezTo>
                  <a:pt x="46412" y="26645"/>
                  <a:pt x="47841" y="25500"/>
                  <a:pt x="49320" y="24427"/>
                </a:cubicBezTo>
                <a:cubicBezTo>
                  <a:pt x="49687" y="24161"/>
                  <a:pt x="50096" y="23951"/>
                  <a:pt x="50526" y="23805"/>
                </a:cubicBezTo>
                <a:cubicBezTo>
                  <a:pt x="52419" y="23163"/>
                  <a:pt x="54341" y="22601"/>
                  <a:pt x="56221" y="21927"/>
                </a:cubicBezTo>
                <a:cubicBezTo>
                  <a:pt x="57100" y="21612"/>
                  <a:pt x="57968" y="21444"/>
                  <a:pt x="58842" y="21444"/>
                </a:cubicBezTo>
                <a:cubicBezTo>
                  <a:pt x="59711" y="21444"/>
                  <a:pt x="60584" y="21610"/>
                  <a:pt x="61477" y="21963"/>
                </a:cubicBezTo>
                <a:cubicBezTo>
                  <a:pt x="62068" y="22196"/>
                  <a:pt x="62759" y="22140"/>
                  <a:pt x="63408" y="22210"/>
                </a:cubicBezTo>
                <a:cubicBezTo>
                  <a:pt x="63448" y="22042"/>
                  <a:pt x="63438" y="22082"/>
                  <a:pt x="63479" y="21914"/>
                </a:cubicBezTo>
                <a:cubicBezTo>
                  <a:pt x="62691" y="21551"/>
                  <a:pt x="61543" y="22123"/>
                  <a:pt x="60873" y="20910"/>
                </a:cubicBezTo>
                <a:cubicBezTo>
                  <a:pt x="60172" y="20880"/>
                  <a:pt x="59279" y="20844"/>
                  <a:pt x="58122" y="20797"/>
                </a:cubicBezTo>
                <a:cubicBezTo>
                  <a:pt x="59096" y="20115"/>
                  <a:pt x="59775" y="19418"/>
                  <a:pt x="60607" y="19113"/>
                </a:cubicBezTo>
                <a:cubicBezTo>
                  <a:pt x="61678" y="18721"/>
                  <a:pt x="62873" y="18655"/>
                  <a:pt x="64008" y="18425"/>
                </a:cubicBezTo>
                <a:cubicBezTo>
                  <a:pt x="64454" y="18335"/>
                  <a:pt x="64884" y="18179"/>
                  <a:pt x="65320" y="18055"/>
                </a:cubicBezTo>
                <a:cubicBezTo>
                  <a:pt x="65284" y="17978"/>
                  <a:pt x="65247" y="17901"/>
                  <a:pt x="65211" y="17826"/>
                </a:cubicBezTo>
                <a:cubicBezTo>
                  <a:pt x="64600" y="17857"/>
                  <a:pt x="63989" y="17912"/>
                  <a:pt x="63377" y="17914"/>
                </a:cubicBezTo>
                <a:cubicBezTo>
                  <a:pt x="61290" y="17920"/>
                  <a:pt x="59596" y="18750"/>
                  <a:pt x="58139" y="20177"/>
                </a:cubicBezTo>
                <a:cubicBezTo>
                  <a:pt x="57740" y="20568"/>
                  <a:pt x="57212" y="20882"/>
                  <a:pt x="56683" y="21068"/>
                </a:cubicBezTo>
                <a:cubicBezTo>
                  <a:pt x="54566" y="21813"/>
                  <a:pt x="52419" y="22478"/>
                  <a:pt x="50299" y="23208"/>
                </a:cubicBezTo>
                <a:cubicBezTo>
                  <a:pt x="49782" y="23387"/>
                  <a:pt x="49257" y="23631"/>
                  <a:pt x="48835" y="23971"/>
                </a:cubicBezTo>
                <a:cubicBezTo>
                  <a:pt x="46492" y="25858"/>
                  <a:pt x="43935" y="27405"/>
                  <a:pt x="41327" y="28887"/>
                </a:cubicBezTo>
                <a:cubicBezTo>
                  <a:pt x="38944" y="30241"/>
                  <a:pt x="36573" y="31616"/>
                  <a:pt x="34262" y="33088"/>
                </a:cubicBezTo>
                <a:cubicBezTo>
                  <a:pt x="33277" y="33715"/>
                  <a:pt x="32247" y="34270"/>
                  <a:pt x="31232" y="34847"/>
                </a:cubicBezTo>
                <a:cubicBezTo>
                  <a:pt x="31675" y="34116"/>
                  <a:pt x="32225" y="33528"/>
                  <a:pt x="32715" y="32890"/>
                </a:cubicBezTo>
                <a:cubicBezTo>
                  <a:pt x="34156" y="31013"/>
                  <a:pt x="35890" y="29458"/>
                  <a:pt x="37914" y="28271"/>
                </a:cubicBezTo>
                <a:cubicBezTo>
                  <a:pt x="39149" y="27547"/>
                  <a:pt x="40070" y="26547"/>
                  <a:pt x="41068" y="25565"/>
                </a:cubicBezTo>
                <a:cubicBezTo>
                  <a:pt x="42000" y="24649"/>
                  <a:pt x="43177" y="23929"/>
                  <a:pt x="44358" y="23348"/>
                </a:cubicBezTo>
                <a:cubicBezTo>
                  <a:pt x="45323" y="22874"/>
                  <a:pt x="46472" y="22780"/>
                  <a:pt x="47509" y="22430"/>
                </a:cubicBezTo>
                <a:cubicBezTo>
                  <a:pt x="49761" y="21672"/>
                  <a:pt x="51661" y="20323"/>
                  <a:pt x="53438" y="18793"/>
                </a:cubicBezTo>
                <a:cubicBezTo>
                  <a:pt x="53673" y="18590"/>
                  <a:pt x="53846" y="18312"/>
                  <a:pt x="54047" y="18069"/>
                </a:cubicBezTo>
                <a:cubicBezTo>
                  <a:pt x="53977" y="17997"/>
                  <a:pt x="53908" y="17926"/>
                  <a:pt x="53837" y="17854"/>
                </a:cubicBezTo>
                <a:cubicBezTo>
                  <a:pt x="53072" y="18447"/>
                  <a:pt x="52331" y="19071"/>
                  <a:pt x="51539" y="19625"/>
                </a:cubicBezTo>
                <a:cubicBezTo>
                  <a:pt x="50731" y="20194"/>
                  <a:pt x="49906" y="20753"/>
                  <a:pt x="49029" y="21208"/>
                </a:cubicBezTo>
                <a:cubicBezTo>
                  <a:pt x="48196" y="21643"/>
                  <a:pt x="47288" y="21939"/>
                  <a:pt x="46412" y="22297"/>
                </a:cubicBezTo>
                <a:lnTo>
                  <a:pt x="46270" y="21994"/>
                </a:lnTo>
                <a:cubicBezTo>
                  <a:pt x="47948" y="20820"/>
                  <a:pt x="49625" y="19645"/>
                  <a:pt x="51511" y="18326"/>
                </a:cubicBezTo>
                <a:lnTo>
                  <a:pt x="51511" y="18326"/>
                </a:lnTo>
                <a:cubicBezTo>
                  <a:pt x="50993" y="18477"/>
                  <a:pt x="50678" y="18500"/>
                  <a:pt x="50448" y="18650"/>
                </a:cubicBezTo>
                <a:cubicBezTo>
                  <a:pt x="48867" y="19686"/>
                  <a:pt x="47312" y="20762"/>
                  <a:pt x="45731" y="21798"/>
                </a:cubicBezTo>
                <a:cubicBezTo>
                  <a:pt x="45104" y="22209"/>
                  <a:pt x="44430" y="22551"/>
                  <a:pt x="43776" y="22925"/>
                </a:cubicBezTo>
                <a:cubicBezTo>
                  <a:pt x="43670" y="22605"/>
                  <a:pt x="43689" y="22482"/>
                  <a:pt x="43755" y="22396"/>
                </a:cubicBezTo>
                <a:cubicBezTo>
                  <a:pt x="45236" y="20471"/>
                  <a:pt x="47069" y="18959"/>
                  <a:pt x="49163" y="17752"/>
                </a:cubicBezTo>
                <a:cubicBezTo>
                  <a:pt x="49530" y="17541"/>
                  <a:pt x="49861" y="17273"/>
                  <a:pt x="50207" y="17029"/>
                </a:cubicBezTo>
                <a:cubicBezTo>
                  <a:pt x="50152" y="16902"/>
                  <a:pt x="50163" y="16923"/>
                  <a:pt x="50107" y="16797"/>
                </a:cubicBezTo>
                <a:cubicBezTo>
                  <a:pt x="49840" y="16841"/>
                  <a:pt x="49571" y="16886"/>
                  <a:pt x="49304" y="16931"/>
                </a:cubicBezTo>
                <a:cubicBezTo>
                  <a:pt x="49241" y="16768"/>
                  <a:pt x="49256" y="16809"/>
                  <a:pt x="49197" y="16645"/>
                </a:cubicBezTo>
                <a:cubicBezTo>
                  <a:pt x="51230" y="15486"/>
                  <a:pt x="53263" y="14328"/>
                  <a:pt x="55297" y="13170"/>
                </a:cubicBezTo>
                <a:cubicBezTo>
                  <a:pt x="55140" y="13107"/>
                  <a:pt x="54994" y="13075"/>
                  <a:pt x="54863" y="13075"/>
                </a:cubicBezTo>
                <a:cubicBezTo>
                  <a:pt x="54761" y="13075"/>
                  <a:pt x="54667" y="13095"/>
                  <a:pt x="54583" y="13134"/>
                </a:cubicBezTo>
                <a:cubicBezTo>
                  <a:pt x="53422" y="13676"/>
                  <a:pt x="52262" y="14213"/>
                  <a:pt x="51126" y="14802"/>
                </a:cubicBezTo>
                <a:cubicBezTo>
                  <a:pt x="48881" y="15967"/>
                  <a:pt x="47466" y="18101"/>
                  <a:pt x="45587" y="19697"/>
                </a:cubicBezTo>
                <a:cubicBezTo>
                  <a:pt x="44796" y="20370"/>
                  <a:pt x="44167" y="21238"/>
                  <a:pt x="43476" y="22026"/>
                </a:cubicBezTo>
                <a:cubicBezTo>
                  <a:pt x="42881" y="22703"/>
                  <a:pt x="42322" y="23413"/>
                  <a:pt x="41711" y="24072"/>
                </a:cubicBezTo>
                <a:cubicBezTo>
                  <a:pt x="41199" y="24624"/>
                  <a:pt x="40653" y="25147"/>
                  <a:pt x="40087" y="25643"/>
                </a:cubicBezTo>
                <a:cubicBezTo>
                  <a:pt x="39330" y="26307"/>
                  <a:pt x="38556" y="26955"/>
                  <a:pt x="37761" y="27575"/>
                </a:cubicBezTo>
                <a:cubicBezTo>
                  <a:pt x="36496" y="28555"/>
                  <a:pt x="35143" y="29432"/>
                  <a:pt x="33946" y="30489"/>
                </a:cubicBezTo>
                <a:cubicBezTo>
                  <a:pt x="32621" y="31661"/>
                  <a:pt x="31493" y="33059"/>
                  <a:pt x="30164" y="34227"/>
                </a:cubicBezTo>
                <a:cubicBezTo>
                  <a:pt x="28239" y="35917"/>
                  <a:pt x="26294" y="37607"/>
                  <a:pt x="24203" y="39081"/>
                </a:cubicBezTo>
                <a:cubicBezTo>
                  <a:pt x="23037" y="39903"/>
                  <a:pt x="21833" y="40673"/>
                  <a:pt x="20617" y="41425"/>
                </a:cubicBezTo>
                <a:cubicBezTo>
                  <a:pt x="21249" y="40115"/>
                  <a:pt x="21830" y="38780"/>
                  <a:pt x="22269" y="37372"/>
                </a:cubicBezTo>
                <a:cubicBezTo>
                  <a:pt x="22797" y="35675"/>
                  <a:pt x="23251" y="33897"/>
                  <a:pt x="24123" y="32390"/>
                </a:cubicBezTo>
                <a:cubicBezTo>
                  <a:pt x="25673" y="29705"/>
                  <a:pt x="27559" y="27227"/>
                  <a:pt x="29219" y="24606"/>
                </a:cubicBezTo>
                <a:cubicBezTo>
                  <a:pt x="30222" y="23022"/>
                  <a:pt x="31461" y="21701"/>
                  <a:pt x="32907" y="20548"/>
                </a:cubicBezTo>
                <a:cubicBezTo>
                  <a:pt x="34100" y="19597"/>
                  <a:pt x="35399" y="18775"/>
                  <a:pt x="36097" y="17289"/>
                </a:cubicBezTo>
                <a:cubicBezTo>
                  <a:pt x="36869" y="15647"/>
                  <a:pt x="37780" y="14074"/>
                  <a:pt x="38615" y="12463"/>
                </a:cubicBezTo>
                <a:cubicBezTo>
                  <a:pt x="38695" y="12307"/>
                  <a:pt x="38671" y="12093"/>
                  <a:pt x="38730" y="11651"/>
                </a:cubicBezTo>
                <a:lnTo>
                  <a:pt x="38730" y="11651"/>
                </a:lnTo>
                <a:cubicBezTo>
                  <a:pt x="38349" y="11995"/>
                  <a:pt x="38101" y="12147"/>
                  <a:pt x="37954" y="12368"/>
                </a:cubicBezTo>
                <a:cubicBezTo>
                  <a:pt x="37244" y="13431"/>
                  <a:pt x="36461" y="14460"/>
                  <a:pt x="35891" y="15602"/>
                </a:cubicBezTo>
                <a:cubicBezTo>
                  <a:pt x="34846" y="17699"/>
                  <a:pt x="33467" y="19453"/>
                  <a:pt x="31362" y="20795"/>
                </a:cubicBezTo>
                <a:cubicBezTo>
                  <a:pt x="31613" y="18719"/>
                  <a:pt x="31698" y="16721"/>
                  <a:pt x="32127" y="14813"/>
                </a:cubicBezTo>
                <a:cubicBezTo>
                  <a:pt x="32555" y="12906"/>
                  <a:pt x="33327" y="11089"/>
                  <a:pt x="33946" y="9233"/>
                </a:cubicBezTo>
                <a:lnTo>
                  <a:pt x="33946" y="9233"/>
                </a:lnTo>
                <a:cubicBezTo>
                  <a:pt x="33586" y="9629"/>
                  <a:pt x="33218" y="10066"/>
                  <a:pt x="32982" y="10570"/>
                </a:cubicBezTo>
                <a:cubicBezTo>
                  <a:pt x="31629" y="13469"/>
                  <a:pt x="30904" y="16556"/>
                  <a:pt x="30489" y="19756"/>
                </a:cubicBezTo>
                <a:cubicBezTo>
                  <a:pt x="30369" y="20690"/>
                  <a:pt x="29998" y="21652"/>
                  <a:pt x="29500" y="22441"/>
                </a:cubicBezTo>
                <a:cubicBezTo>
                  <a:pt x="28080" y="24695"/>
                  <a:pt x="26537" y="26868"/>
                  <a:pt x="25039" y="29070"/>
                </a:cubicBezTo>
                <a:cubicBezTo>
                  <a:pt x="24923" y="29240"/>
                  <a:pt x="24773" y="29383"/>
                  <a:pt x="24637" y="29541"/>
                </a:cubicBezTo>
                <a:cubicBezTo>
                  <a:pt x="24578" y="28913"/>
                  <a:pt x="24556" y="28362"/>
                  <a:pt x="24469" y="27818"/>
                </a:cubicBezTo>
                <a:cubicBezTo>
                  <a:pt x="24413" y="27454"/>
                  <a:pt x="24172" y="27097"/>
                  <a:pt x="24180" y="26748"/>
                </a:cubicBezTo>
                <a:cubicBezTo>
                  <a:pt x="24211" y="25529"/>
                  <a:pt x="24315" y="24316"/>
                  <a:pt x="24388" y="23101"/>
                </a:cubicBezTo>
                <a:cubicBezTo>
                  <a:pt x="24460" y="21916"/>
                  <a:pt x="24473" y="20720"/>
                  <a:pt x="24630" y="19551"/>
                </a:cubicBezTo>
                <a:cubicBezTo>
                  <a:pt x="24696" y="19067"/>
                  <a:pt x="24983" y="18546"/>
                  <a:pt x="25324" y="18198"/>
                </a:cubicBezTo>
                <a:cubicBezTo>
                  <a:pt x="26567" y="16932"/>
                  <a:pt x="27912" y="15769"/>
                  <a:pt x="29140" y="14489"/>
                </a:cubicBezTo>
                <a:cubicBezTo>
                  <a:pt x="29602" y="14009"/>
                  <a:pt x="29843" y="13310"/>
                  <a:pt x="30184" y="12713"/>
                </a:cubicBezTo>
                <a:cubicBezTo>
                  <a:pt x="30127" y="12687"/>
                  <a:pt x="30071" y="12661"/>
                  <a:pt x="30014" y="12633"/>
                </a:cubicBezTo>
                <a:lnTo>
                  <a:pt x="25743" y="17129"/>
                </a:lnTo>
                <a:cubicBezTo>
                  <a:pt x="25616" y="17040"/>
                  <a:pt x="25487" y="16952"/>
                  <a:pt x="25359" y="16862"/>
                </a:cubicBezTo>
                <a:cubicBezTo>
                  <a:pt x="25798" y="15830"/>
                  <a:pt x="26172" y="14760"/>
                  <a:pt x="26695" y="13773"/>
                </a:cubicBezTo>
                <a:cubicBezTo>
                  <a:pt x="27217" y="12788"/>
                  <a:pt x="27885" y="11887"/>
                  <a:pt x="28491" y="10950"/>
                </a:cubicBezTo>
                <a:cubicBezTo>
                  <a:pt x="28383" y="10863"/>
                  <a:pt x="28274" y="10776"/>
                  <a:pt x="28166" y="10689"/>
                </a:cubicBezTo>
                <a:cubicBezTo>
                  <a:pt x="27709" y="11224"/>
                  <a:pt x="27253" y="11758"/>
                  <a:pt x="26688" y="12419"/>
                </a:cubicBezTo>
                <a:cubicBezTo>
                  <a:pt x="26546" y="9533"/>
                  <a:pt x="28154" y="7401"/>
                  <a:pt x="28822" y="4965"/>
                </a:cubicBezTo>
                <a:lnTo>
                  <a:pt x="28822" y="4965"/>
                </a:lnTo>
                <a:cubicBezTo>
                  <a:pt x="28595" y="5071"/>
                  <a:pt x="28418" y="5191"/>
                  <a:pt x="28315" y="5358"/>
                </a:cubicBezTo>
                <a:cubicBezTo>
                  <a:pt x="26975" y="7537"/>
                  <a:pt x="26032" y="9848"/>
                  <a:pt x="26100" y="12527"/>
                </a:cubicBezTo>
                <a:cubicBezTo>
                  <a:pt x="26115" y="13065"/>
                  <a:pt x="25980" y="13642"/>
                  <a:pt x="25771" y="14136"/>
                </a:cubicBezTo>
                <a:cubicBezTo>
                  <a:pt x="24903" y="16191"/>
                  <a:pt x="23768" y="18141"/>
                  <a:pt x="23637" y="20473"/>
                </a:cubicBezTo>
                <a:cubicBezTo>
                  <a:pt x="23635" y="20530"/>
                  <a:pt x="23521" y="20576"/>
                  <a:pt x="23462" y="20625"/>
                </a:cubicBezTo>
                <a:cubicBezTo>
                  <a:pt x="23394" y="20578"/>
                  <a:pt x="23310" y="20550"/>
                  <a:pt x="23305" y="20514"/>
                </a:cubicBezTo>
                <a:cubicBezTo>
                  <a:pt x="22967" y="18122"/>
                  <a:pt x="22453" y="15732"/>
                  <a:pt x="22358" y="13338"/>
                </a:cubicBezTo>
                <a:cubicBezTo>
                  <a:pt x="22272" y="11150"/>
                  <a:pt x="23023" y="9163"/>
                  <a:pt x="24768" y="7695"/>
                </a:cubicBezTo>
                <a:cubicBezTo>
                  <a:pt x="25328" y="7226"/>
                  <a:pt x="25672" y="6504"/>
                  <a:pt x="26140" y="5918"/>
                </a:cubicBezTo>
                <a:cubicBezTo>
                  <a:pt x="26546" y="5410"/>
                  <a:pt x="26981" y="4926"/>
                  <a:pt x="27410" y="4438"/>
                </a:cubicBezTo>
                <a:cubicBezTo>
                  <a:pt x="27947" y="3829"/>
                  <a:pt x="28492" y="3226"/>
                  <a:pt x="29034" y="2620"/>
                </a:cubicBezTo>
                <a:cubicBezTo>
                  <a:pt x="28946" y="2538"/>
                  <a:pt x="28858" y="2457"/>
                  <a:pt x="28770" y="2374"/>
                </a:cubicBezTo>
                <a:cubicBezTo>
                  <a:pt x="28363" y="2754"/>
                  <a:pt x="27955" y="3132"/>
                  <a:pt x="27444" y="3608"/>
                </a:cubicBezTo>
                <a:cubicBezTo>
                  <a:pt x="27614" y="2861"/>
                  <a:pt x="27750" y="2266"/>
                  <a:pt x="27883" y="1673"/>
                </a:cubicBezTo>
                <a:cubicBezTo>
                  <a:pt x="27798" y="1637"/>
                  <a:pt x="27715" y="1599"/>
                  <a:pt x="27629" y="1563"/>
                </a:cubicBezTo>
                <a:cubicBezTo>
                  <a:pt x="26279" y="3816"/>
                  <a:pt x="25775" y="6652"/>
                  <a:pt x="23418" y="8238"/>
                </a:cubicBezTo>
                <a:cubicBezTo>
                  <a:pt x="23534" y="7497"/>
                  <a:pt x="23650" y="6764"/>
                  <a:pt x="23766" y="6031"/>
                </a:cubicBezTo>
                <a:cubicBezTo>
                  <a:pt x="23642" y="6000"/>
                  <a:pt x="23521" y="5968"/>
                  <a:pt x="23397" y="5937"/>
                </a:cubicBezTo>
                <a:cubicBezTo>
                  <a:pt x="22447" y="7278"/>
                  <a:pt x="22340" y="8981"/>
                  <a:pt x="21805" y="10513"/>
                </a:cubicBezTo>
                <a:cubicBezTo>
                  <a:pt x="21530" y="8783"/>
                  <a:pt x="21165" y="7115"/>
                  <a:pt x="22123" y="5477"/>
                </a:cubicBezTo>
                <a:cubicBezTo>
                  <a:pt x="22684" y="4520"/>
                  <a:pt x="22874" y="3330"/>
                  <a:pt x="23231" y="2244"/>
                </a:cubicBezTo>
                <a:cubicBezTo>
                  <a:pt x="23162" y="2210"/>
                  <a:pt x="23094" y="2177"/>
                  <a:pt x="23024" y="2143"/>
                </a:cubicBezTo>
                <a:cubicBezTo>
                  <a:pt x="22780" y="2475"/>
                  <a:pt x="22534" y="2807"/>
                  <a:pt x="22289" y="3140"/>
                </a:cubicBezTo>
                <a:cubicBezTo>
                  <a:pt x="22201" y="3115"/>
                  <a:pt x="22112" y="3092"/>
                  <a:pt x="22025" y="3068"/>
                </a:cubicBezTo>
                <a:cubicBezTo>
                  <a:pt x="22139" y="2045"/>
                  <a:pt x="22252" y="1022"/>
                  <a:pt x="22366" y="1"/>
                </a:cubicBezTo>
                <a:close/>
              </a:path>
            </a:pathLst>
          </a:custGeom>
          <a:solidFill>
            <a:srgbClr val="A2D78D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" name="Google Shape;210;p41"/>
          <p:cNvSpPr/>
          <p:nvPr/>
        </p:nvSpPr>
        <p:spPr>
          <a:xfrm rot="-10539163" flipH="1">
            <a:off x="880302" y="-61077"/>
            <a:ext cx="559562" cy="500089"/>
          </a:xfrm>
          <a:custGeom>
            <a:avLst/>
            <a:gdLst/>
            <a:ahLst/>
            <a:cxnLst/>
            <a:rect l="l" t="t" r="r" b="b"/>
            <a:pathLst>
              <a:path w="22383" h="20004" extrusionOk="0">
                <a:moveTo>
                  <a:pt x="15488" y="1"/>
                </a:moveTo>
                <a:cubicBezTo>
                  <a:pt x="15478" y="1"/>
                  <a:pt x="15467" y="3"/>
                  <a:pt x="15463" y="8"/>
                </a:cubicBezTo>
                <a:cubicBezTo>
                  <a:pt x="15410" y="70"/>
                  <a:pt x="15343" y="127"/>
                  <a:pt x="15316" y="199"/>
                </a:cubicBezTo>
                <a:cubicBezTo>
                  <a:pt x="15229" y="419"/>
                  <a:pt x="15163" y="646"/>
                  <a:pt x="15079" y="866"/>
                </a:cubicBezTo>
                <a:cubicBezTo>
                  <a:pt x="14879" y="1382"/>
                  <a:pt x="14679" y="1896"/>
                  <a:pt x="14470" y="2409"/>
                </a:cubicBezTo>
                <a:cubicBezTo>
                  <a:pt x="14320" y="2780"/>
                  <a:pt x="14155" y="3146"/>
                  <a:pt x="13996" y="3515"/>
                </a:cubicBezTo>
                <a:cubicBezTo>
                  <a:pt x="13983" y="3544"/>
                  <a:pt x="13964" y="3569"/>
                  <a:pt x="13935" y="3592"/>
                </a:cubicBezTo>
                <a:cubicBezTo>
                  <a:pt x="13959" y="3520"/>
                  <a:pt x="13994" y="3449"/>
                  <a:pt x="14005" y="3374"/>
                </a:cubicBezTo>
                <a:cubicBezTo>
                  <a:pt x="14024" y="3245"/>
                  <a:pt x="14030" y="3116"/>
                  <a:pt x="14038" y="2986"/>
                </a:cubicBezTo>
                <a:cubicBezTo>
                  <a:pt x="14038" y="2971"/>
                  <a:pt x="14019" y="2956"/>
                  <a:pt x="14012" y="2947"/>
                </a:cubicBezTo>
                <a:cubicBezTo>
                  <a:pt x="14011" y="2915"/>
                  <a:pt x="14012" y="2887"/>
                  <a:pt x="14010" y="2858"/>
                </a:cubicBezTo>
                <a:cubicBezTo>
                  <a:pt x="14004" y="2798"/>
                  <a:pt x="14002" y="2776"/>
                  <a:pt x="13981" y="2776"/>
                </a:cubicBezTo>
                <a:cubicBezTo>
                  <a:pt x="13967" y="2776"/>
                  <a:pt x="13946" y="2785"/>
                  <a:pt x="13912" y="2798"/>
                </a:cubicBezTo>
                <a:cubicBezTo>
                  <a:pt x="13836" y="2826"/>
                  <a:pt x="13759" y="2851"/>
                  <a:pt x="13687" y="2875"/>
                </a:cubicBezTo>
                <a:cubicBezTo>
                  <a:pt x="13754" y="2740"/>
                  <a:pt x="13688" y="2601"/>
                  <a:pt x="13656" y="2462"/>
                </a:cubicBezTo>
                <a:cubicBezTo>
                  <a:pt x="13633" y="2362"/>
                  <a:pt x="13603" y="2263"/>
                  <a:pt x="13572" y="2164"/>
                </a:cubicBezTo>
                <a:cubicBezTo>
                  <a:pt x="13547" y="2083"/>
                  <a:pt x="13523" y="2046"/>
                  <a:pt x="13481" y="2046"/>
                </a:cubicBezTo>
                <a:cubicBezTo>
                  <a:pt x="13452" y="2046"/>
                  <a:pt x="13414" y="2064"/>
                  <a:pt x="13361" y="2098"/>
                </a:cubicBezTo>
                <a:cubicBezTo>
                  <a:pt x="13309" y="1985"/>
                  <a:pt x="13264" y="1868"/>
                  <a:pt x="13204" y="1760"/>
                </a:cubicBezTo>
                <a:cubicBezTo>
                  <a:pt x="13150" y="1659"/>
                  <a:pt x="13078" y="1565"/>
                  <a:pt x="13014" y="1465"/>
                </a:cubicBezTo>
                <a:cubicBezTo>
                  <a:pt x="13001" y="1444"/>
                  <a:pt x="12986" y="1434"/>
                  <a:pt x="12972" y="1434"/>
                </a:cubicBezTo>
                <a:cubicBezTo>
                  <a:pt x="12958" y="1434"/>
                  <a:pt x="12943" y="1444"/>
                  <a:pt x="12930" y="1460"/>
                </a:cubicBezTo>
                <a:cubicBezTo>
                  <a:pt x="12884" y="1517"/>
                  <a:pt x="12838" y="1573"/>
                  <a:pt x="12801" y="1635"/>
                </a:cubicBezTo>
                <a:cubicBezTo>
                  <a:pt x="12735" y="1743"/>
                  <a:pt x="12687" y="1859"/>
                  <a:pt x="12615" y="1961"/>
                </a:cubicBezTo>
                <a:cubicBezTo>
                  <a:pt x="12565" y="2030"/>
                  <a:pt x="12486" y="2076"/>
                  <a:pt x="12456" y="2164"/>
                </a:cubicBezTo>
                <a:cubicBezTo>
                  <a:pt x="12435" y="2226"/>
                  <a:pt x="12407" y="2285"/>
                  <a:pt x="12381" y="2350"/>
                </a:cubicBezTo>
                <a:cubicBezTo>
                  <a:pt x="12199" y="2147"/>
                  <a:pt x="12004" y="1956"/>
                  <a:pt x="11890" y="1676"/>
                </a:cubicBezTo>
                <a:cubicBezTo>
                  <a:pt x="11869" y="1730"/>
                  <a:pt x="11857" y="1757"/>
                  <a:pt x="11841" y="1798"/>
                </a:cubicBezTo>
                <a:cubicBezTo>
                  <a:pt x="11830" y="1768"/>
                  <a:pt x="11818" y="1752"/>
                  <a:pt x="11818" y="1736"/>
                </a:cubicBezTo>
                <a:cubicBezTo>
                  <a:pt x="11818" y="1701"/>
                  <a:pt x="11820" y="1674"/>
                  <a:pt x="11773" y="1669"/>
                </a:cubicBezTo>
                <a:cubicBezTo>
                  <a:pt x="11761" y="1668"/>
                  <a:pt x="11746" y="1638"/>
                  <a:pt x="11741" y="1620"/>
                </a:cubicBezTo>
                <a:cubicBezTo>
                  <a:pt x="11707" y="1509"/>
                  <a:pt x="11630" y="1431"/>
                  <a:pt x="11546" y="1364"/>
                </a:cubicBezTo>
                <a:cubicBezTo>
                  <a:pt x="11484" y="1316"/>
                  <a:pt x="11432" y="1258"/>
                  <a:pt x="11371" y="1210"/>
                </a:cubicBezTo>
                <a:cubicBezTo>
                  <a:pt x="11347" y="1191"/>
                  <a:pt x="11330" y="1182"/>
                  <a:pt x="11315" y="1182"/>
                </a:cubicBezTo>
                <a:cubicBezTo>
                  <a:pt x="11296" y="1182"/>
                  <a:pt x="11281" y="1199"/>
                  <a:pt x="11264" y="1234"/>
                </a:cubicBezTo>
                <a:cubicBezTo>
                  <a:pt x="11254" y="1254"/>
                  <a:pt x="11241" y="1274"/>
                  <a:pt x="11221" y="1309"/>
                </a:cubicBezTo>
                <a:cubicBezTo>
                  <a:pt x="11172" y="1261"/>
                  <a:pt x="11128" y="1223"/>
                  <a:pt x="11092" y="1179"/>
                </a:cubicBezTo>
                <a:cubicBezTo>
                  <a:pt x="11021" y="1090"/>
                  <a:pt x="10956" y="997"/>
                  <a:pt x="10886" y="909"/>
                </a:cubicBezTo>
                <a:cubicBezTo>
                  <a:pt x="10867" y="884"/>
                  <a:pt x="10845" y="866"/>
                  <a:pt x="10822" y="866"/>
                </a:cubicBezTo>
                <a:cubicBezTo>
                  <a:pt x="10804" y="866"/>
                  <a:pt x="10785" y="876"/>
                  <a:pt x="10765" y="901"/>
                </a:cubicBezTo>
                <a:cubicBezTo>
                  <a:pt x="10750" y="920"/>
                  <a:pt x="10734" y="929"/>
                  <a:pt x="10718" y="929"/>
                </a:cubicBezTo>
                <a:cubicBezTo>
                  <a:pt x="10701" y="929"/>
                  <a:pt x="10684" y="919"/>
                  <a:pt x="10665" y="899"/>
                </a:cubicBezTo>
                <a:cubicBezTo>
                  <a:pt x="10589" y="821"/>
                  <a:pt x="10507" y="752"/>
                  <a:pt x="10399" y="719"/>
                </a:cubicBezTo>
                <a:cubicBezTo>
                  <a:pt x="10373" y="712"/>
                  <a:pt x="10352" y="708"/>
                  <a:pt x="10335" y="708"/>
                </a:cubicBezTo>
                <a:cubicBezTo>
                  <a:pt x="10299" y="708"/>
                  <a:pt x="10276" y="725"/>
                  <a:pt x="10256" y="775"/>
                </a:cubicBezTo>
                <a:cubicBezTo>
                  <a:pt x="10200" y="910"/>
                  <a:pt x="10153" y="1047"/>
                  <a:pt x="10106" y="1186"/>
                </a:cubicBezTo>
                <a:cubicBezTo>
                  <a:pt x="10095" y="1222"/>
                  <a:pt x="10087" y="1246"/>
                  <a:pt x="10065" y="1246"/>
                </a:cubicBezTo>
                <a:cubicBezTo>
                  <a:pt x="10054" y="1246"/>
                  <a:pt x="10039" y="1239"/>
                  <a:pt x="10018" y="1225"/>
                </a:cubicBezTo>
                <a:cubicBezTo>
                  <a:pt x="9961" y="1186"/>
                  <a:pt x="9894" y="1162"/>
                  <a:pt x="9829" y="1139"/>
                </a:cubicBezTo>
                <a:cubicBezTo>
                  <a:pt x="9719" y="1099"/>
                  <a:pt x="9648" y="1009"/>
                  <a:pt x="9564" y="934"/>
                </a:cubicBezTo>
                <a:cubicBezTo>
                  <a:pt x="9498" y="876"/>
                  <a:pt x="9428" y="819"/>
                  <a:pt x="9353" y="774"/>
                </a:cubicBezTo>
                <a:cubicBezTo>
                  <a:pt x="9325" y="757"/>
                  <a:pt x="9301" y="749"/>
                  <a:pt x="9281" y="749"/>
                </a:cubicBezTo>
                <a:cubicBezTo>
                  <a:pt x="9238" y="749"/>
                  <a:pt x="9211" y="785"/>
                  <a:pt x="9199" y="852"/>
                </a:cubicBezTo>
                <a:cubicBezTo>
                  <a:pt x="9194" y="881"/>
                  <a:pt x="9189" y="908"/>
                  <a:pt x="9179" y="951"/>
                </a:cubicBezTo>
                <a:cubicBezTo>
                  <a:pt x="9109" y="903"/>
                  <a:pt x="9048" y="863"/>
                  <a:pt x="8990" y="819"/>
                </a:cubicBezTo>
                <a:cubicBezTo>
                  <a:pt x="8939" y="779"/>
                  <a:pt x="8891" y="733"/>
                  <a:pt x="8840" y="691"/>
                </a:cubicBezTo>
                <a:cubicBezTo>
                  <a:pt x="8798" y="657"/>
                  <a:pt x="8768" y="640"/>
                  <a:pt x="8739" y="640"/>
                </a:cubicBezTo>
                <a:cubicBezTo>
                  <a:pt x="8705" y="640"/>
                  <a:pt x="8673" y="663"/>
                  <a:pt x="8623" y="711"/>
                </a:cubicBezTo>
                <a:cubicBezTo>
                  <a:pt x="8505" y="652"/>
                  <a:pt x="8382" y="591"/>
                  <a:pt x="8260" y="528"/>
                </a:cubicBezTo>
                <a:cubicBezTo>
                  <a:pt x="8253" y="524"/>
                  <a:pt x="8244" y="523"/>
                  <a:pt x="8235" y="523"/>
                </a:cubicBezTo>
                <a:cubicBezTo>
                  <a:pt x="8188" y="523"/>
                  <a:pt x="8121" y="567"/>
                  <a:pt x="8120" y="611"/>
                </a:cubicBezTo>
                <a:cubicBezTo>
                  <a:pt x="8119" y="663"/>
                  <a:pt x="8117" y="716"/>
                  <a:pt x="8114" y="768"/>
                </a:cubicBezTo>
                <a:cubicBezTo>
                  <a:pt x="8113" y="775"/>
                  <a:pt x="8106" y="784"/>
                  <a:pt x="8100" y="798"/>
                </a:cubicBezTo>
                <a:cubicBezTo>
                  <a:pt x="8078" y="791"/>
                  <a:pt x="8055" y="786"/>
                  <a:pt x="8034" y="776"/>
                </a:cubicBezTo>
                <a:cubicBezTo>
                  <a:pt x="7924" y="719"/>
                  <a:pt x="7813" y="661"/>
                  <a:pt x="7703" y="603"/>
                </a:cubicBezTo>
                <a:cubicBezTo>
                  <a:pt x="7686" y="594"/>
                  <a:pt x="7669" y="585"/>
                  <a:pt x="7651" y="579"/>
                </a:cubicBezTo>
                <a:cubicBezTo>
                  <a:pt x="7627" y="570"/>
                  <a:pt x="7608" y="565"/>
                  <a:pt x="7593" y="565"/>
                </a:cubicBezTo>
                <a:cubicBezTo>
                  <a:pt x="7556" y="565"/>
                  <a:pt x="7534" y="593"/>
                  <a:pt x="7498" y="662"/>
                </a:cubicBezTo>
                <a:cubicBezTo>
                  <a:pt x="7434" y="636"/>
                  <a:pt x="7369" y="611"/>
                  <a:pt x="7304" y="583"/>
                </a:cubicBezTo>
                <a:cubicBezTo>
                  <a:pt x="7237" y="554"/>
                  <a:pt x="7173" y="519"/>
                  <a:pt x="7105" y="492"/>
                </a:cubicBezTo>
                <a:cubicBezTo>
                  <a:pt x="7074" y="480"/>
                  <a:pt x="7048" y="473"/>
                  <a:pt x="7025" y="473"/>
                </a:cubicBezTo>
                <a:cubicBezTo>
                  <a:pt x="6968" y="473"/>
                  <a:pt x="6935" y="512"/>
                  <a:pt x="6913" y="599"/>
                </a:cubicBezTo>
                <a:cubicBezTo>
                  <a:pt x="6890" y="593"/>
                  <a:pt x="6865" y="589"/>
                  <a:pt x="6843" y="580"/>
                </a:cubicBezTo>
                <a:cubicBezTo>
                  <a:pt x="6747" y="546"/>
                  <a:pt x="6652" y="511"/>
                  <a:pt x="6558" y="475"/>
                </a:cubicBezTo>
                <a:cubicBezTo>
                  <a:pt x="6501" y="454"/>
                  <a:pt x="6444" y="430"/>
                  <a:pt x="6388" y="405"/>
                </a:cubicBezTo>
                <a:cubicBezTo>
                  <a:pt x="6355" y="391"/>
                  <a:pt x="6323" y="369"/>
                  <a:pt x="6288" y="369"/>
                </a:cubicBezTo>
                <a:cubicBezTo>
                  <a:pt x="6272" y="369"/>
                  <a:pt x="6255" y="374"/>
                  <a:pt x="6237" y="385"/>
                </a:cubicBezTo>
                <a:cubicBezTo>
                  <a:pt x="6234" y="386"/>
                  <a:pt x="6231" y="387"/>
                  <a:pt x="6228" y="387"/>
                </a:cubicBezTo>
                <a:cubicBezTo>
                  <a:pt x="6214" y="387"/>
                  <a:pt x="6193" y="376"/>
                  <a:pt x="6177" y="369"/>
                </a:cubicBezTo>
                <a:cubicBezTo>
                  <a:pt x="5965" y="280"/>
                  <a:pt x="5743" y="245"/>
                  <a:pt x="5515" y="245"/>
                </a:cubicBezTo>
                <a:cubicBezTo>
                  <a:pt x="5499" y="245"/>
                  <a:pt x="5482" y="246"/>
                  <a:pt x="5466" y="246"/>
                </a:cubicBezTo>
                <a:cubicBezTo>
                  <a:pt x="5450" y="246"/>
                  <a:pt x="5433" y="249"/>
                  <a:pt x="5418" y="253"/>
                </a:cubicBezTo>
                <a:cubicBezTo>
                  <a:pt x="5339" y="275"/>
                  <a:pt x="5327" y="307"/>
                  <a:pt x="5383" y="363"/>
                </a:cubicBezTo>
                <a:cubicBezTo>
                  <a:pt x="5439" y="423"/>
                  <a:pt x="5503" y="475"/>
                  <a:pt x="5565" y="529"/>
                </a:cubicBezTo>
                <a:cubicBezTo>
                  <a:pt x="5655" y="608"/>
                  <a:pt x="5748" y="686"/>
                  <a:pt x="5838" y="765"/>
                </a:cubicBezTo>
                <a:cubicBezTo>
                  <a:pt x="5848" y="774"/>
                  <a:pt x="5862" y="791"/>
                  <a:pt x="5860" y="798"/>
                </a:cubicBezTo>
                <a:cubicBezTo>
                  <a:pt x="5827" y="867"/>
                  <a:pt x="5882" y="898"/>
                  <a:pt x="5920" y="933"/>
                </a:cubicBezTo>
                <a:cubicBezTo>
                  <a:pt x="6053" y="1056"/>
                  <a:pt x="6187" y="1176"/>
                  <a:pt x="6315" y="1292"/>
                </a:cubicBezTo>
                <a:cubicBezTo>
                  <a:pt x="6313" y="1310"/>
                  <a:pt x="6313" y="1313"/>
                  <a:pt x="6311" y="1314"/>
                </a:cubicBezTo>
                <a:cubicBezTo>
                  <a:pt x="6215" y="1408"/>
                  <a:pt x="6212" y="1438"/>
                  <a:pt x="6293" y="1555"/>
                </a:cubicBezTo>
                <a:cubicBezTo>
                  <a:pt x="6361" y="1650"/>
                  <a:pt x="6432" y="1745"/>
                  <a:pt x="6498" y="1843"/>
                </a:cubicBezTo>
                <a:cubicBezTo>
                  <a:pt x="6510" y="1861"/>
                  <a:pt x="6505" y="1892"/>
                  <a:pt x="6511" y="1918"/>
                </a:cubicBezTo>
                <a:cubicBezTo>
                  <a:pt x="6519" y="1947"/>
                  <a:pt x="6521" y="1979"/>
                  <a:pt x="6536" y="2000"/>
                </a:cubicBezTo>
                <a:cubicBezTo>
                  <a:pt x="6599" y="2086"/>
                  <a:pt x="6666" y="2168"/>
                  <a:pt x="6736" y="2256"/>
                </a:cubicBezTo>
                <a:cubicBezTo>
                  <a:pt x="6673" y="2299"/>
                  <a:pt x="6608" y="2344"/>
                  <a:pt x="6542" y="2388"/>
                </a:cubicBezTo>
                <a:cubicBezTo>
                  <a:pt x="6503" y="2414"/>
                  <a:pt x="6464" y="2441"/>
                  <a:pt x="6423" y="2463"/>
                </a:cubicBezTo>
                <a:cubicBezTo>
                  <a:pt x="6367" y="2496"/>
                  <a:pt x="6366" y="2537"/>
                  <a:pt x="6402" y="2580"/>
                </a:cubicBezTo>
                <a:cubicBezTo>
                  <a:pt x="6433" y="2620"/>
                  <a:pt x="6468" y="2656"/>
                  <a:pt x="6503" y="2690"/>
                </a:cubicBezTo>
                <a:cubicBezTo>
                  <a:pt x="6628" y="2815"/>
                  <a:pt x="6753" y="2939"/>
                  <a:pt x="6879" y="3063"/>
                </a:cubicBezTo>
                <a:cubicBezTo>
                  <a:pt x="6886" y="3070"/>
                  <a:pt x="6891" y="3081"/>
                  <a:pt x="6897" y="3090"/>
                </a:cubicBezTo>
                <a:cubicBezTo>
                  <a:pt x="6840" y="3163"/>
                  <a:pt x="6841" y="3201"/>
                  <a:pt x="6921" y="3255"/>
                </a:cubicBezTo>
                <a:cubicBezTo>
                  <a:pt x="6992" y="3305"/>
                  <a:pt x="7070" y="3346"/>
                  <a:pt x="7147" y="3386"/>
                </a:cubicBezTo>
                <a:cubicBezTo>
                  <a:pt x="7328" y="3480"/>
                  <a:pt x="7455" y="3640"/>
                  <a:pt x="7609" y="3767"/>
                </a:cubicBezTo>
                <a:cubicBezTo>
                  <a:pt x="7673" y="3819"/>
                  <a:pt x="7745" y="3862"/>
                  <a:pt x="7815" y="3912"/>
                </a:cubicBezTo>
                <a:cubicBezTo>
                  <a:pt x="7815" y="3914"/>
                  <a:pt x="7813" y="3921"/>
                  <a:pt x="7811" y="3922"/>
                </a:cubicBezTo>
                <a:cubicBezTo>
                  <a:pt x="7635" y="3967"/>
                  <a:pt x="7461" y="4022"/>
                  <a:pt x="7283" y="4055"/>
                </a:cubicBezTo>
                <a:cubicBezTo>
                  <a:pt x="7165" y="4076"/>
                  <a:pt x="7046" y="4085"/>
                  <a:pt x="6927" y="4085"/>
                </a:cubicBezTo>
                <a:cubicBezTo>
                  <a:pt x="6777" y="4085"/>
                  <a:pt x="6626" y="4071"/>
                  <a:pt x="6474" y="4051"/>
                </a:cubicBezTo>
                <a:cubicBezTo>
                  <a:pt x="6466" y="4049"/>
                  <a:pt x="6457" y="4049"/>
                  <a:pt x="6448" y="4049"/>
                </a:cubicBezTo>
                <a:cubicBezTo>
                  <a:pt x="6429" y="4049"/>
                  <a:pt x="6409" y="4051"/>
                  <a:pt x="6391" y="4055"/>
                </a:cubicBezTo>
                <a:cubicBezTo>
                  <a:pt x="6267" y="4075"/>
                  <a:pt x="6261" y="4084"/>
                  <a:pt x="6290" y="4205"/>
                </a:cubicBezTo>
                <a:cubicBezTo>
                  <a:pt x="6292" y="4211"/>
                  <a:pt x="6290" y="4217"/>
                  <a:pt x="6290" y="4237"/>
                </a:cubicBezTo>
                <a:cubicBezTo>
                  <a:pt x="6215" y="4236"/>
                  <a:pt x="6141" y="4235"/>
                  <a:pt x="6067" y="4233"/>
                </a:cubicBezTo>
                <a:cubicBezTo>
                  <a:pt x="6035" y="4232"/>
                  <a:pt x="6005" y="4231"/>
                  <a:pt x="5975" y="4231"/>
                </a:cubicBezTo>
                <a:cubicBezTo>
                  <a:pt x="5968" y="4231"/>
                  <a:pt x="5961" y="4231"/>
                  <a:pt x="5954" y="4231"/>
                </a:cubicBezTo>
                <a:cubicBezTo>
                  <a:pt x="5896" y="4233"/>
                  <a:pt x="5848" y="4248"/>
                  <a:pt x="5860" y="4325"/>
                </a:cubicBezTo>
                <a:cubicBezTo>
                  <a:pt x="5765" y="4334"/>
                  <a:pt x="5672" y="4333"/>
                  <a:pt x="5583" y="4349"/>
                </a:cubicBezTo>
                <a:cubicBezTo>
                  <a:pt x="5490" y="4367"/>
                  <a:pt x="5397" y="4396"/>
                  <a:pt x="5306" y="4427"/>
                </a:cubicBezTo>
                <a:cubicBezTo>
                  <a:pt x="5249" y="4446"/>
                  <a:pt x="5236" y="4485"/>
                  <a:pt x="5275" y="4536"/>
                </a:cubicBezTo>
                <a:cubicBezTo>
                  <a:pt x="5330" y="4610"/>
                  <a:pt x="5383" y="4685"/>
                  <a:pt x="5445" y="4771"/>
                </a:cubicBezTo>
                <a:cubicBezTo>
                  <a:pt x="5380" y="4794"/>
                  <a:pt x="5321" y="4809"/>
                  <a:pt x="5262" y="4809"/>
                </a:cubicBezTo>
                <a:cubicBezTo>
                  <a:pt x="5243" y="4809"/>
                  <a:pt x="5223" y="4808"/>
                  <a:pt x="5204" y="4804"/>
                </a:cubicBezTo>
                <a:cubicBezTo>
                  <a:pt x="5114" y="4787"/>
                  <a:pt x="5025" y="4762"/>
                  <a:pt x="4936" y="4740"/>
                </a:cubicBezTo>
                <a:cubicBezTo>
                  <a:pt x="4916" y="4735"/>
                  <a:pt x="4894" y="4731"/>
                  <a:pt x="4874" y="4729"/>
                </a:cubicBezTo>
                <a:cubicBezTo>
                  <a:pt x="4861" y="4727"/>
                  <a:pt x="4849" y="4726"/>
                  <a:pt x="4839" y="4726"/>
                </a:cubicBezTo>
                <a:cubicBezTo>
                  <a:pt x="4779" y="4726"/>
                  <a:pt x="4763" y="4754"/>
                  <a:pt x="4772" y="4828"/>
                </a:cubicBezTo>
                <a:cubicBezTo>
                  <a:pt x="4773" y="4833"/>
                  <a:pt x="4770" y="4840"/>
                  <a:pt x="4765" y="4850"/>
                </a:cubicBezTo>
                <a:cubicBezTo>
                  <a:pt x="4703" y="4839"/>
                  <a:pt x="4642" y="4823"/>
                  <a:pt x="4579" y="4817"/>
                </a:cubicBezTo>
                <a:cubicBezTo>
                  <a:pt x="4543" y="4813"/>
                  <a:pt x="4508" y="4811"/>
                  <a:pt x="4473" y="4811"/>
                </a:cubicBezTo>
                <a:cubicBezTo>
                  <a:pt x="4341" y="4811"/>
                  <a:pt x="4215" y="4841"/>
                  <a:pt x="4098" y="4917"/>
                </a:cubicBezTo>
                <a:cubicBezTo>
                  <a:pt x="4044" y="4953"/>
                  <a:pt x="4025" y="4991"/>
                  <a:pt x="4065" y="5051"/>
                </a:cubicBezTo>
                <a:cubicBezTo>
                  <a:pt x="4092" y="5092"/>
                  <a:pt x="4109" y="5138"/>
                  <a:pt x="4135" y="5192"/>
                </a:cubicBezTo>
                <a:cubicBezTo>
                  <a:pt x="4083" y="5194"/>
                  <a:pt x="4040" y="5194"/>
                  <a:pt x="3996" y="5200"/>
                </a:cubicBezTo>
                <a:cubicBezTo>
                  <a:pt x="3878" y="5215"/>
                  <a:pt x="3757" y="5226"/>
                  <a:pt x="3641" y="5255"/>
                </a:cubicBezTo>
                <a:cubicBezTo>
                  <a:pt x="3483" y="5293"/>
                  <a:pt x="3478" y="5317"/>
                  <a:pt x="3567" y="5457"/>
                </a:cubicBezTo>
                <a:cubicBezTo>
                  <a:pt x="3527" y="5470"/>
                  <a:pt x="3489" y="5480"/>
                  <a:pt x="3451" y="5490"/>
                </a:cubicBezTo>
                <a:cubicBezTo>
                  <a:pt x="3399" y="5504"/>
                  <a:pt x="3346" y="5514"/>
                  <a:pt x="3295" y="5533"/>
                </a:cubicBezTo>
                <a:cubicBezTo>
                  <a:pt x="3238" y="5557"/>
                  <a:pt x="3188" y="5590"/>
                  <a:pt x="3224" y="5666"/>
                </a:cubicBezTo>
                <a:cubicBezTo>
                  <a:pt x="3172" y="5699"/>
                  <a:pt x="3120" y="5727"/>
                  <a:pt x="3074" y="5763"/>
                </a:cubicBezTo>
                <a:cubicBezTo>
                  <a:pt x="3012" y="5810"/>
                  <a:pt x="3015" y="5840"/>
                  <a:pt x="3074" y="5889"/>
                </a:cubicBezTo>
                <a:cubicBezTo>
                  <a:pt x="3149" y="5953"/>
                  <a:pt x="3223" y="6017"/>
                  <a:pt x="3298" y="6083"/>
                </a:cubicBezTo>
                <a:cubicBezTo>
                  <a:pt x="3307" y="6090"/>
                  <a:pt x="3317" y="6105"/>
                  <a:pt x="3316" y="6118"/>
                </a:cubicBezTo>
                <a:cubicBezTo>
                  <a:pt x="3301" y="6284"/>
                  <a:pt x="3399" y="6414"/>
                  <a:pt x="3466" y="6553"/>
                </a:cubicBezTo>
                <a:cubicBezTo>
                  <a:pt x="3504" y="6630"/>
                  <a:pt x="3563" y="6696"/>
                  <a:pt x="3605" y="6758"/>
                </a:cubicBezTo>
                <a:cubicBezTo>
                  <a:pt x="3451" y="6835"/>
                  <a:pt x="3295" y="6912"/>
                  <a:pt x="3142" y="6993"/>
                </a:cubicBezTo>
                <a:cubicBezTo>
                  <a:pt x="3100" y="7015"/>
                  <a:pt x="3065" y="7052"/>
                  <a:pt x="3022" y="7073"/>
                </a:cubicBezTo>
                <a:cubicBezTo>
                  <a:pt x="2959" y="7102"/>
                  <a:pt x="2888" y="7117"/>
                  <a:pt x="2825" y="7148"/>
                </a:cubicBezTo>
                <a:cubicBezTo>
                  <a:pt x="2746" y="7186"/>
                  <a:pt x="2669" y="7226"/>
                  <a:pt x="2601" y="7278"/>
                </a:cubicBezTo>
                <a:cubicBezTo>
                  <a:pt x="2532" y="7333"/>
                  <a:pt x="2537" y="7373"/>
                  <a:pt x="2599" y="7437"/>
                </a:cubicBezTo>
                <a:cubicBezTo>
                  <a:pt x="2621" y="7462"/>
                  <a:pt x="2645" y="7488"/>
                  <a:pt x="2671" y="7518"/>
                </a:cubicBezTo>
                <a:cubicBezTo>
                  <a:pt x="2581" y="7577"/>
                  <a:pt x="2497" y="7632"/>
                  <a:pt x="2414" y="7689"/>
                </a:cubicBezTo>
                <a:cubicBezTo>
                  <a:pt x="2285" y="7779"/>
                  <a:pt x="2156" y="7870"/>
                  <a:pt x="2028" y="7962"/>
                </a:cubicBezTo>
                <a:cubicBezTo>
                  <a:pt x="1966" y="8007"/>
                  <a:pt x="1967" y="8019"/>
                  <a:pt x="2034" y="8122"/>
                </a:cubicBezTo>
                <a:cubicBezTo>
                  <a:pt x="1994" y="8165"/>
                  <a:pt x="1948" y="8206"/>
                  <a:pt x="1912" y="8254"/>
                </a:cubicBezTo>
                <a:cubicBezTo>
                  <a:pt x="1863" y="8321"/>
                  <a:pt x="1817" y="8392"/>
                  <a:pt x="1777" y="8465"/>
                </a:cubicBezTo>
                <a:cubicBezTo>
                  <a:pt x="1743" y="8527"/>
                  <a:pt x="1771" y="8570"/>
                  <a:pt x="1829" y="8611"/>
                </a:cubicBezTo>
                <a:cubicBezTo>
                  <a:pt x="1914" y="8671"/>
                  <a:pt x="1992" y="8747"/>
                  <a:pt x="2069" y="8817"/>
                </a:cubicBezTo>
                <a:cubicBezTo>
                  <a:pt x="2107" y="8852"/>
                  <a:pt x="2090" y="8873"/>
                  <a:pt x="2050" y="8903"/>
                </a:cubicBezTo>
                <a:cubicBezTo>
                  <a:pt x="1926" y="8995"/>
                  <a:pt x="1804" y="9092"/>
                  <a:pt x="1683" y="9189"/>
                </a:cubicBezTo>
                <a:cubicBezTo>
                  <a:pt x="1624" y="9233"/>
                  <a:pt x="1571" y="9283"/>
                  <a:pt x="1515" y="9330"/>
                </a:cubicBezTo>
                <a:cubicBezTo>
                  <a:pt x="1479" y="9361"/>
                  <a:pt x="1449" y="9392"/>
                  <a:pt x="1499" y="9441"/>
                </a:cubicBezTo>
                <a:cubicBezTo>
                  <a:pt x="1509" y="9449"/>
                  <a:pt x="1500" y="9494"/>
                  <a:pt x="1485" y="9509"/>
                </a:cubicBezTo>
                <a:cubicBezTo>
                  <a:pt x="1429" y="9575"/>
                  <a:pt x="1360" y="9631"/>
                  <a:pt x="1308" y="9700"/>
                </a:cubicBezTo>
                <a:cubicBezTo>
                  <a:pt x="1261" y="9763"/>
                  <a:pt x="1226" y="9837"/>
                  <a:pt x="1194" y="9910"/>
                </a:cubicBezTo>
                <a:cubicBezTo>
                  <a:pt x="1171" y="9964"/>
                  <a:pt x="1179" y="10017"/>
                  <a:pt x="1247" y="10041"/>
                </a:cubicBezTo>
                <a:cubicBezTo>
                  <a:pt x="1262" y="10046"/>
                  <a:pt x="1273" y="10059"/>
                  <a:pt x="1292" y="10072"/>
                </a:cubicBezTo>
                <a:cubicBezTo>
                  <a:pt x="1235" y="10131"/>
                  <a:pt x="1185" y="10189"/>
                  <a:pt x="1130" y="10245"/>
                </a:cubicBezTo>
                <a:cubicBezTo>
                  <a:pt x="971" y="10409"/>
                  <a:pt x="806" y="10568"/>
                  <a:pt x="652" y="10735"/>
                </a:cubicBezTo>
                <a:cubicBezTo>
                  <a:pt x="484" y="10919"/>
                  <a:pt x="299" y="11083"/>
                  <a:pt x="124" y="11259"/>
                </a:cubicBezTo>
                <a:cubicBezTo>
                  <a:pt x="81" y="11301"/>
                  <a:pt x="48" y="11355"/>
                  <a:pt x="19" y="11407"/>
                </a:cubicBezTo>
                <a:cubicBezTo>
                  <a:pt x="0" y="11442"/>
                  <a:pt x="12" y="11472"/>
                  <a:pt x="50" y="11472"/>
                </a:cubicBezTo>
                <a:cubicBezTo>
                  <a:pt x="55" y="11472"/>
                  <a:pt x="61" y="11471"/>
                  <a:pt x="68" y="11470"/>
                </a:cubicBezTo>
                <a:cubicBezTo>
                  <a:pt x="145" y="11456"/>
                  <a:pt x="223" y="11438"/>
                  <a:pt x="299" y="11418"/>
                </a:cubicBezTo>
                <a:cubicBezTo>
                  <a:pt x="449" y="11376"/>
                  <a:pt x="597" y="11329"/>
                  <a:pt x="748" y="11293"/>
                </a:cubicBezTo>
                <a:cubicBezTo>
                  <a:pt x="894" y="11259"/>
                  <a:pt x="1043" y="11234"/>
                  <a:pt x="1191" y="11209"/>
                </a:cubicBezTo>
                <a:cubicBezTo>
                  <a:pt x="1263" y="11196"/>
                  <a:pt x="1338" y="11187"/>
                  <a:pt x="1411" y="11177"/>
                </a:cubicBezTo>
                <a:cubicBezTo>
                  <a:pt x="1426" y="11293"/>
                  <a:pt x="1431" y="11304"/>
                  <a:pt x="1534" y="11305"/>
                </a:cubicBezTo>
                <a:cubicBezTo>
                  <a:pt x="1537" y="11305"/>
                  <a:pt x="1541" y="11306"/>
                  <a:pt x="1544" y="11306"/>
                </a:cubicBezTo>
                <a:cubicBezTo>
                  <a:pt x="1616" y="11306"/>
                  <a:pt x="1692" y="11295"/>
                  <a:pt x="1763" y="11281"/>
                </a:cubicBezTo>
                <a:cubicBezTo>
                  <a:pt x="2013" y="11229"/>
                  <a:pt x="2261" y="11175"/>
                  <a:pt x="2509" y="11121"/>
                </a:cubicBezTo>
                <a:cubicBezTo>
                  <a:pt x="2510" y="11121"/>
                  <a:pt x="2511" y="11121"/>
                  <a:pt x="2512" y="11121"/>
                </a:cubicBezTo>
                <a:cubicBezTo>
                  <a:pt x="2518" y="11121"/>
                  <a:pt x="2525" y="11123"/>
                  <a:pt x="2532" y="11123"/>
                </a:cubicBezTo>
                <a:cubicBezTo>
                  <a:pt x="2523" y="11204"/>
                  <a:pt x="2513" y="11283"/>
                  <a:pt x="2506" y="11362"/>
                </a:cubicBezTo>
                <a:cubicBezTo>
                  <a:pt x="2499" y="11424"/>
                  <a:pt x="2534" y="11464"/>
                  <a:pt x="2604" y="11478"/>
                </a:cubicBezTo>
                <a:cubicBezTo>
                  <a:pt x="2627" y="11483"/>
                  <a:pt x="2649" y="11485"/>
                  <a:pt x="2671" y="11485"/>
                </a:cubicBezTo>
                <a:cubicBezTo>
                  <a:pt x="2743" y="11485"/>
                  <a:pt x="2810" y="11462"/>
                  <a:pt x="2877" y="11432"/>
                </a:cubicBezTo>
                <a:cubicBezTo>
                  <a:pt x="2904" y="11419"/>
                  <a:pt x="2931" y="11404"/>
                  <a:pt x="2965" y="11389"/>
                </a:cubicBezTo>
                <a:cubicBezTo>
                  <a:pt x="2978" y="11454"/>
                  <a:pt x="3013" y="11475"/>
                  <a:pt x="3057" y="11475"/>
                </a:cubicBezTo>
                <a:cubicBezTo>
                  <a:pt x="3071" y="11475"/>
                  <a:pt x="3085" y="11473"/>
                  <a:pt x="3100" y="11470"/>
                </a:cubicBezTo>
                <a:cubicBezTo>
                  <a:pt x="3250" y="11435"/>
                  <a:pt x="3401" y="11401"/>
                  <a:pt x="3550" y="11366"/>
                </a:cubicBezTo>
                <a:cubicBezTo>
                  <a:pt x="3557" y="11401"/>
                  <a:pt x="3568" y="11439"/>
                  <a:pt x="3569" y="11478"/>
                </a:cubicBezTo>
                <a:cubicBezTo>
                  <a:pt x="3570" y="11531"/>
                  <a:pt x="3596" y="11558"/>
                  <a:pt x="3637" y="11558"/>
                </a:cubicBezTo>
                <a:cubicBezTo>
                  <a:pt x="3652" y="11558"/>
                  <a:pt x="3670" y="11554"/>
                  <a:pt x="3689" y="11546"/>
                </a:cubicBezTo>
                <a:cubicBezTo>
                  <a:pt x="3787" y="11507"/>
                  <a:pt x="3882" y="11461"/>
                  <a:pt x="3975" y="11412"/>
                </a:cubicBezTo>
                <a:cubicBezTo>
                  <a:pt x="4171" y="11312"/>
                  <a:pt x="4365" y="11208"/>
                  <a:pt x="4561" y="11105"/>
                </a:cubicBezTo>
                <a:cubicBezTo>
                  <a:pt x="4591" y="11089"/>
                  <a:pt x="4618" y="11074"/>
                  <a:pt x="4649" y="11057"/>
                </a:cubicBezTo>
                <a:cubicBezTo>
                  <a:pt x="4663" y="11191"/>
                  <a:pt x="4678" y="11325"/>
                  <a:pt x="4688" y="11459"/>
                </a:cubicBezTo>
                <a:cubicBezTo>
                  <a:pt x="4692" y="11504"/>
                  <a:pt x="4709" y="11526"/>
                  <a:pt x="4754" y="11526"/>
                </a:cubicBezTo>
                <a:cubicBezTo>
                  <a:pt x="4755" y="11526"/>
                  <a:pt x="4756" y="11526"/>
                  <a:pt x="4757" y="11526"/>
                </a:cubicBezTo>
                <a:cubicBezTo>
                  <a:pt x="4899" y="11523"/>
                  <a:pt x="5028" y="11485"/>
                  <a:pt x="5133" y="11388"/>
                </a:cubicBezTo>
                <a:cubicBezTo>
                  <a:pt x="5163" y="11427"/>
                  <a:pt x="5186" y="11445"/>
                  <a:pt x="5211" y="11445"/>
                </a:cubicBezTo>
                <a:cubicBezTo>
                  <a:pt x="5233" y="11445"/>
                  <a:pt x="5257" y="11431"/>
                  <a:pt x="5289" y="11403"/>
                </a:cubicBezTo>
                <a:cubicBezTo>
                  <a:pt x="5377" y="11326"/>
                  <a:pt x="5466" y="11250"/>
                  <a:pt x="5552" y="11177"/>
                </a:cubicBezTo>
                <a:cubicBezTo>
                  <a:pt x="5565" y="11185"/>
                  <a:pt x="5572" y="11186"/>
                  <a:pt x="5573" y="11188"/>
                </a:cubicBezTo>
                <a:cubicBezTo>
                  <a:pt x="5607" y="11248"/>
                  <a:pt x="5625" y="11276"/>
                  <a:pt x="5651" y="11276"/>
                </a:cubicBezTo>
                <a:cubicBezTo>
                  <a:pt x="5673" y="11276"/>
                  <a:pt x="5699" y="11256"/>
                  <a:pt x="5744" y="11219"/>
                </a:cubicBezTo>
                <a:cubicBezTo>
                  <a:pt x="5873" y="11114"/>
                  <a:pt x="6004" y="11010"/>
                  <a:pt x="6129" y="10899"/>
                </a:cubicBezTo>
                <a:cubicBezTo>
                  <a:pt x="6179" y="10856"/>
                  <a:pt x="6216" y="10797"/>
                  <a:pt x="6264" y="10741"/>
                </a:cubicBezTo>
                <a:cubicBezTo>
                  <a:pt x="6280" y="10795"/>
                  <a:pt x="6294" y="10840"/>
                  <a:pt x="6309" y="10887"/>
                </a:cubicBezTo>
                <a:cubicBezTo>
                  <a:pt x="6322" y="10933"/>
                  <a:pt x="6341" y="10957"/>
                  <a:pt x="6369" y="10957"/>
                </a:cubicBezTo>
                <a:cubicBezTo>
                  <a:pt x="6385" y="10957"/>
                  <a:pt x="6404" y="10948"/>
                  <a:pt x="6427" y="10931"/>
                </a:cubicBezTo>
                <a:cubicBezTo>
                  <a:pt x="6525" y="10858"/>
                  <a:pt x="6618" y="10780"/>
                  <a:pt x="6709" y="10697"/>
                </a:cubicBezTo>
                <a:cubicBezTo>
                  <a:pt x="6799" y="10614"/>
                  <a:pt x="6897" y="10550"/>
                  <a:pt x="7010" y="10502"/>
                </a:cubicBezTo>
                <a:cubicBezTo>
                  <a:pt x="7101" y="10463"/>
                  <a:pt x="7185" y="10406"/>
                  <a:pt x="7265" y="10348"/>
                </a:cubicBezTo>
                <a:cubicBezTo>
                  <a:pt x="7323" y="10303"/>
                  <a:pt x="7364" y="10235"/>
                  <a:pt x="7422" y="10188"/>
                </a:cubicBezTo>
                <a:cubicBezTo>
                  <a:pt x="7484" y="10138"/>
                  <a:pt x="7559" y="10105"/>
                  <a:pt x="7622" y="10054"/>
                </a:cubicBezTo>
                <a:cubicBezTo>
                  <a:pt x="7698" y="9994"/>
                  <a:pt x="7761" y="9917"/>
                  <a:pt x="7837" y="9860"/>
                </a:cubicBezTo>
                <a:cubicBezTo>
                  <a:pt x="7961" y="9763"/>
                  <a:pt x="8094" y="9679"/>
                  <a:pt x="8223" y="9586"/>
                </a:cubicBezTo>
                <a:cubicBezTo>
                  <a:pt x="8322" y="9514"/>
                  <a:pt x="8420" y="9439"/>
                  <a:pt x="8520" y="9365"/>
                </a:cubicBezTo>
                <a:cubicBezTo>
                  <a:pt x="8526" y="9369"/>
                  <a:pt x="8531" y="9374"/>
                  <a:pt x="8537" y="9377"/>
                </a:cubicBezTo>
                <a:cubicBezTo>
                  <a:pt x="8481" y="9483"/>
                  <a:pt x="8432" y="9593"/>
                  <a:pt x="8366" y="9693"/>
                </a:cubicBezTo>
                <a:cubicBezTo>
                  <a:pt x="8274" y="9829"/>
                  <a:pt x="8171" y="9959"/>
                  <a:pt x="8068" y="10089"/>
                </a:cubicBezTo>
                <a:cubicBezTo>
                  <a:pt x="7966" y="10216"/>
                  <a:pt x="7863" y="10341"/>
                  <a:pt x="7755" y="10462"/>
                </a:cubicBezTo>
                <a:cubicBezTo>
                  <a:pt x="7631" y="10601"/>
                  <a:pt x="7499" y="10732"/>
                  <a:pt x="7371" y="10867"/>
                </a:cubicBezTo>
                <a:cubicBezTo>
                  <a:pt x="7362" y="10876"/>
                  <a:pt x="7355" y="10885"/>
                  <a:pt x="7349" y="10895"/>
                </a:cubicBezTo>
                <a:cubicBezTo>
                  <a:pt x="7299" y="10966"/>
                  <a:pt x="7303" y="10986"/>
                  <a:pt x="7383" y="11034"/>
                </a:cubicBezTo>
                <a:cubicBezTo>
                  <a:pt x="7364" y="11142"/>
                  <a:pt x="7270" y="11196"/>
                  <a:pt x="7209" y="11275"/>
                </a:cubicBezTo>
                <a:cubicBezTo>
                  <a:pt x="7184" y="11305"/>
                  <a:pt x="7152" y="11331"/>
                  <a:pt x="7124" y="11360"/>
                </a:cubicBezTo>
                <a:cubicBezTo>
                  <a:pt x="7079" y="11404"/>
                  <a:pt x="7056" y="11459"/>
                  <a:pt x="7035" y="11521"/>
                </a:cubicBezTo>
                <a:cubicBezTo>
                  <a:pt x="7003" y="11622"/>
                  <a:pt x="6942" y="11715"/>
                  <a:pt x="6884" y="11804"/>
                </a:cubicBezTo>
                <a:cubicBezTo>
                  <a:pt x="6848" y="11861"/>
                  <a:pt x="6789" y="11903"/>
                  <a:pt x="6752" y="11960"/>
                </a:cubicBezTo>
                <a:cubicBezTo>
                  <a:pt x="6711" y="12024"/>
                  <a:pt x="6727" y="12047"/>
                  <a:pt x="6799" y="12072"/>
                </a:cubicBezTo>
                <a:cubicBezTo>
                  <a:pt x="6829" y="12082"/>
                  <a:pt x="6859" y="12097"/>
                  <a:pt x="6900" y="12113"/>
                </a:cubicBezTo>
                <a:cubicBezTo>
                  <a:pt x="6854" y="12169"/>
                  <a:pt x="6818" y="12219"/>
                  <a:pt x="6777" y="12262"/>
                </a:cubicBezTo>
                <a:cubicBezTo>
                  <a:pt x="6689" y="12355"/>
                  <a:pt x="6601" y="12446"/>
                  <a:pt x="6509" y="12535"/>
                </a:cubicBezTo>
                <a:cubicBezTo>
                  <a:pt x="6460" y="12582"/>
                  <a:pt x="6403" y="12622"/>
                  <a:pt x="6354" y="12669"/>
                </a:cubicBezTo>
                <a:cubicBezTo>
                  <a:pt x="6315" y="12705"/>
                  <a:pt x="6270" y="12744"/>
                  <a:pt x="6326" y="12806"/>
                </a:cubicBezTo>
                <a:cubicBezTo>
                  <a:pt x="6335" y="12814"/>
                  <a:pt x="6320" y="12853"/>
                  <a:pt x="6309" y="12872"/>
                </a:cubicBezTo>
                <a:cubicBezTo>
                  <a:pt x="6238" y="12988"/>
                  <a:pt x="6162" y="13102"/>
                  <a:pt x="6090" y="13218"/>
                </a:cubicBezTo>
                <a:cubicBezTo>
                  <a:pt x="6077" y="13239"/>
                  <a:pt x="6066" y="13264"/>
                  <a:pt x="6061" y="13289"/>
                </a:cubicBezTo>
                <a:cubicBezTo>
                  <a:pt x="6041" y="13384"/>
                  <a:pt x="6052" y="13485"/>
                  <a:pt x="6195" y="13492"/>
                </a:cubicBezTo>
                <a:cubicBezTo>
                  <a:pt x="6212" y="13493"/>
                  <a:pt x="6231" y="13497"/>
                  <a:pt x="6253" y="13501"/>
                </a:cubicBezTo>
                <a:cubicBezTo>
                  <a:pt x="6244" y="13529"/>
                  <a:pt x="6234" y="13553"/>
                  <a:pt x="6228" y="13577"/>
                </a:cubicBezTo>
                <a:cubicBezTo>
                  <a:pt x="6202" y="13668"/>
                  <a:pt x="6164" y="13750"/>
                  <a:pt x="6157" y="13852"/>
                </a:cubicBezTo>
                <a:cubicBezTo>
                  <a:pt x="6151" y="13953"/>
                  <a:pt x="6082" y="14047"/>
                  <a:pt x="6040" y="14145"/>
                </a:cubicBezTo>
                <a:cubicBezTo>
                  <a:pt x="6031" y="14167"/>
                  <a:pt x="6017" y="14186"/>
                  <a:pt x="6007" y="14208"/>
                </a:cubicBezTo>
                <a:cubicBezTo>
                  <a:pt x="5979" y="14278"/>
                  <a:pt x="5987" y="14297"/>
                  <a:pt x="6062" y="14328"/>
                </a:cubicBezTo>
                <a:cubicBezTo>
                  <a:pt x="6027" y="14413"/>
                  <a:pt x="5992" y="14499"/>
                  <a:pt x="5958" y="14586"/>
                </a:cubicBezTo>
                <a:cubicBezTo>
                  <a:pt x="5928" y="14658"/>
                  <a:pt x="5886" y="14726"/>
                  <a:pt x="5872" y="14802"/>
                </a:cubicBezTo>
                <a:cubicBezTo>
                  <a:pt x="5852" y="14894"/>
                  <a:pt x="5865" y="14935"/>
                  <a:pt x="5928" y="14935"/>
                </a:cubicBezTo>
                <a:cubicBezTo>
                  <a:pt x="5943" y="14935"/>
                  <a:pt x="5961" y="14932"/>
                  <a:pt x="5982" y="14928"/>
                </a:cubicBezTo>
                <a:cubicBezTo>
                  <a:pt x="6105" y="14904"/>
                  <a:pt x="6226" y="14877"/>
                  <a:pt x="6349" y="14850"/>
                </a:cubicBezTo>
                <a:cubicBezTo>
                  <a:pt x="6382" y="14844"/>
                  <a:pt x="6417" y="14836"/>
                  <a:pt x="6450" y="14828"/>
                </a:cubicBezTo>
                <a:cubicBezTo>
                  <a:pt x="6469" y="14913"/>
                  <a:pt x="6481" y="14945"/>
                  <a:pt x="6525" y="14945"/>
                </a:cubicBezTo>
                <a:cubicBezTo>
                  <a:pt x="6546" y="14945"/>
                  <a:pt x="6574" y="14937"/>
                  <a:pt x="6614" y="14925"/>
                </a:cubicBezTo>
                <a:cubicBezTo>
                  <a:pt x="6766" y="14879"/>
                  <a:pt x="6915" y="14827"/>
                  <a:pt x="7065" y="14778"/>
                </a:cubicBezTo>
                <a:cubicBezTo>
                  <a:pt x="7083" y="14772"/>
                  <a:pt x="7100" y="14768"/>
                  <a:pt x="7121" y="14762"/>
                </a:cubicBezTo>
                <a:lnTo>
                  <a:pt x="7121" y="14762"/>
                </a:lnTo>
                <a:cubicBezTo>
                  <a:pt x="7060" y="14947"/>
                  <a:pt x="7004" y="15127"/>
                  <a:pt x="6943" y="15304"/>
                </a:cubicBezTo>
                <a:cubicBezTo>
                  <a:pt x="6915" y="15384"/>
                  <a:pt x="6880" y="15461"/>
                  <a:pt x="6841" y="15535"/>
                </a:cubicBezTo>
                <a:cubicBezTo>
                  <a:pt x="6794" y="15626"/>
                  <a:pt x="6742" y="15712"/>
                  <a:pt x="6695" y="15802"/>
                </a:cubicBezTo>
                <a:cubicBezTo>
                  <a:pt x="6680" y="15827"/>
                  <a:pt x="6673" y="15858"/>
                  <a:pt x="6665" y="15888"/>
                </a:cubicBezTo>
                <a:cubicBezTo>
                  <a:pt x="6649" y="15947"/>
                  <a:pt x="6660" y="15991"/>
                  <a:pt x="6733" y="15997"/>
                </a:cubicBezTo>
                <a:cubicBezTo>
                  <a:pt x="6752" y="15998"/>
                  <a:pt x="6772" y="16011"/>
                  <a:pt x="6799" y="16019"/>
                </a:cubicBezTo>
                <a:cubicBezTo>
                  <a:pt x="6792" y="16047"/>
                  <a:pt x="6787" y="16072"/>
                  <a:pt x="6779" y="16095"/>
                </a:cubicBezTo>
                <a:cubicBezTo>
                  <a:pt x="6722" y="16260"/>
                  <a:pt x="6665" y="16424"/>
                  <a:pt x="6607" y="16589"/>
                </a:cubicBezTo>
                <a:cubicBezTo>
                  <a:pt x="6599" y="16610"/>
                  <a:pt x="6591" y="16633"/>
                  <a:pt x="6586" y="16656"/>
                </a:cubicBezTo>
                <a:cubicBezTo>
                  <a:pt x="6561" y="16751"/>
                  <a:pt x="6568" y="16765"/>
                  <a:pt x="6660" y="16801"/>
                </a:cubicBezTo>
                <a:cubicBezTo>
                  <a:pt x="6643" y="16927"/>
                  <a:pt x="6624" y="17055"/>
                  <a:pt x="6611" y="17183"/>
                </a:cubicBezTo>
                <a:cubicBezTo>
                  <a:pt x="6606" y="17243"/>
                  <a:pt x="6611" y="17305"/>
                  <a:pt x="6618" y="17366"/>
                </a:cubicBezTo>
                <a:cubicBezTo>
                  <a:pt x="6625" y="17420"/>
                  <a:pt x="6655" y="17443"/>
                  <a:pt x="6702" y="17443"/>
                </a:cubicBezTo>
                <a:cubicBezTo>
                  <a:pt x="6711" y="17443"/>
                  <a:pt x="6721" y="17442"/>
                  <a:pt x="6731" y="17441"/>
                </a:cubicBezTo>
                <a:cubicBezTo>
                  <a:pt x="6967" y="17402"/>
                  <a:pt x="7205" y="17366"/>
                  <a:pt x="7442" y="17329"/>
                </a:cubicBezTo>
                <a:cubicBezTo>
                  <a:pt x="7455" y="17327"/>
                  <a:pt x="7468" y="17327"/>
                  <a:pt x="7479" y="17327"/>
                </a:cubicBezTo>
                <a:cubicBezTo>
                  <a:pt x="7460" y="17493"/>
                  <a:pt x="7437" y="17655"/>
                  <a:pt x="7421" y="17818"/>
                </a:cubicBezTo>
                <a:cubicBezTo>
                  <a:pt x="7419" y="17842"/>
                  <a:pt x="7443" y="17868"/>
                  <a:pt x="7455" y="17891"/>
                </a:cubicBezTo>
                <a:cubicBezTo>
                  <a:pt x="7463" y="17911"/>
                  <a:pt x="7479" y="17930"/>
                  <a:pt x="7479" y="17948"/>
                </a:cubicBezTo>
                <a:cubicBezTo>
                  <a:pt x="7477" y="18032"/>
                  <a:pt x="7467" y="18117"/>
                  <a:pt x="7463" y="18202"/>
                </a:cubicBezTo>
                <a:cubicBezTo>
                  <a:pt x="7462" y="18246"/>
                  <a:pt x="7460" y="18292"/>
                  <a:pt x="7465" y="18336"/>
                </a:cubicBezTo>
                <a:cubicBezTo>
                  <a:pt x="7481" y="18454"/>
                  <a:pt x="7510" y="18481"/>
                  <a:pt x="7638" y="18488"/>
                </a:cubicBezTo>
                <a:cubicBezTo>
                  <a:pt x="7609" y="18632"/>
                  <a:pt x="7589" y="18776"/>
                  <a:pt x="7551" y="18915"/>
                </a:cubicBezTo>
                <a:cubicBezTo>
                  <a:pt x="7494" y="19126"/>
                  <a:pt x="7422" y="19335"/>
                  <a:pt x="7362" y="19545"/>
                </a:cubicBezTo>
                <a:cubicBezTo>
                  <a:pt x="7337" y="19634"/>
                  <a:pt x="7316" y="19728"/>
                  <a:pt x="7303" y="19820"/>
                </a:cubicBezTo>
                <a:cubicBezTo>
                  <a:pt x="7297" y="19869"/>
                  <a:pt x="7304" y="19920"/>
                  <a:pt x="7318" y="19967"/>
                </a:cubicBezTo>
                <a:cubicBezTo>
                  <a:pt x="7326" y="19992"/>
                  <a:pt x="7341" y="20004"/>
                  <a:pt x="7357" y="20004"/>
                </a:cubicBezTo>
                <a:cubicBezTo>
                  <a:pt x="7372" y="20004"/>
                  <a:pt x="7387" y="19995"/>
                  <a:pt x="7398" y="19977"/>
                </a:cubicBezTo>
                <a:cubicBezTo>
                  <a:pt x="7448" y="19897"/>
                  <a:pt x="7535" y="19848"/>
                  <a:pt x="7566" y="19751"/>
                </a:cubicBezTo>
                <a:cubicBezTo>
                  <a:pt x="7580" y="19706"/>
                  <a:pt x="7632" y="19674"/>
                  <a:pt x="7666" y="19635"/>
                </a:cubicBezTo>
                <a:cubicBezTo>
                  <a:pt x="7856" y="19413"/>
                  <a:pt x="8045" y="19187"/>
                  <a:pt x="8239" y="18967"/>
                </a:cubicBezTo>
                <a:cubicBezTo>
                  <a:pt x="8295" y="18904"/>
                  <a:pt x="8368" y="18857"/>
                  <a:pt x="8440" y="18799"/>
                </a:cubicBezTo>
                <a:cubicBezTo>
                  <a:pt x="8454" y="18825"/>
                  <a:pt x="8469" y="18846"/>
                  <a:pt x="8480" y="18871"/>
                </a:cubicBezTo>
                <a:cubicBezTo>
                  <a:pt x="8497" y="18912"/>
                  <a:pt x="8523" y="18931"/>
                  <a:pt x="8555" y="18931"/>
                </a:cubicBezTo>
                <a:cubicBezTo>
                  <a:pt x="8571" y="18931"/>
                  <a:pt x="8587" y="18927"/>
                  <a:pt x="8605" y="18918"/>
                </a:cubicBezTo>
                <a:cubicBezTo>
                  <a:pt x="8651" y="18898"/>
                  <a:pt x="8701" y="18879"/>
                  <a:pt x="8734" y="18847"/>
                </a:cubicBezTo>
                <a:cubicBezTo>
                  <a:pt x="8885" y="18702"/>
                  <a:pt x="9040" y="18560"/>
                  <a:pt x="9147" y="18377"/>
                </a:cubicBezTo>
                <a:cubicBezTo>
                  <a:pt x="9191" y="18301"/>
                  <a:pt x="9261" y="18240"/>
                  <a:pt x="9319" y="18171"/>
                </a:cubicBezTo>
                <a:cubicBezTo>
                  <a:pt x="9396" y="18277"/>
                  <a:pt x="9478" y="18387"/>
                  <a:pt x="9555" y="18498"/>
                </a:cubicBezTo>
                <a:cubicBezTo>
                  <a:pt x="9577" y="18529"/>
                  <a:pt x="9598" y="18544"/>
                  <a:pt x="9626" y="18544"/>
                </a:cubicBezTo>
                <a:cubicBezTo>
                  <a:pt x="9640" y="18544"/>
                  <a:pt x="9656" y="18540"/>
                  <a:pt x="9674" y="18532"/>
                </a:cubicBezTo>
                <a:cubicBezTo>
                  <a:pt x="9775" y="18490"/>
                  <a:pt x="9838" y="18410"/>
                  <a:pt x="9895" y="18323"/>
                </a:cubicBezTo>
                <a:cubicBezTo>
                  <a:pt x="9955" y="18235"/>
                  <a:pt x="10014" y="18145"/>
                  <a:pt x="10071" y="18055"/>
                </a:cubicBezTo>
                <a:cubicBezTo>
                  <a:pt x="10095" y="18020"/>
                  <a:pt x="10112" y="17981"/>
                  <a:pt x="10135" y="17938"/>
                </a:cubicBezTo>
                <a:cubicBezTo>
                  <a:pt x="10152" y="17945"/>
                  <a:pt x="10171" y="17951"/>
                  <a:pt x="10189" y="17960"/>
                </a:cubicBezTo>
                <a:cubicBezTo>
                  <a:pt x="10219" y="17975"/>
                  <a:pt x="10241" y="17982"/>
                  <a:pt x="10259" y="17982"/>
                </a:cubicBezTo>
                <a:cubicBezTo>
                  <a:pt x="10288" y="17982"/>
                  <a:pt x="10306" y="17963"/>
                  <a:pt x="10331" y="17917"/>
                </a:cubicBezTo>
                <a:cubicBezTo>
                  <a:pt x="10396" y="17798"/>
                  <a:pt x="10478" y="17694"/>
                  <a:pt x="10585" y="17606"/>
                </a:cubicBezTo>
                <a:cubicBezTo>
                  <a:pt x="10615" y="17582"/>
                  <a:pt x="10626" y="17534"/>
                  <a:pt x="10645" y="17499"/>
                </a:cubicBezTo>
                <a:cubicBezTo>
                  <a:pt x="10687" y="17535"/>
                  <a:pt x="10733" y="17576"/>
                  <a:pt x="10780" y="17614"/>
                </a:cubicBezTo>
                <a:cubicBezTo>
                  <a:pt x="10799" y="17628"/>
                  <a:pt x="10818" y="17635"/>
                  <a:pt x="10836" y="17635"/>
                </a:cubicBezTo>
                <a:cubicBezTo>
                  <a:pt x="10857" y="17635"/>
                  <a:pt x="10877" y="17626"/>
                  <a:pt x="10895" y="17608"/>
                </a:cubicBezTo>
                <a:cubicBezTo>
                  <a:pt x="10931" y="17572"/>
                  <a:pt x="10966" y="17534"/>
                  <a:pt x="10994" y="17492"/>
                </a:cubicBezTo>
                <a:cubicBezTo>
                  <a:pt x="11057" y="17397"/>
                  <a:pt x="11118" y="17303"/>
                  <a:pt x="11177" y="17207"/>
                </a:cubicBezTo>
                <a:cubicBezTo>
                  <a:pt x="11181" y="17201"/>
                  <a:pt x="11187" y="17196"/>
                  <a:pt x="11188" y="17190"/>
                </a:cubicBezTo>
                <a:cubicBezTo>
                  <a:pt x="11206" y="17115"/>
                  <a:pt x="11228" y="17050"/>
                  <a:pt x="11311" y="17015"/>
                </a:cubicBezTo>
                <a:cubicBezTo>
                  <a:pt x="11337" y="17004"/>
                  <a:pt x="11342" y="16942"/>
                  <a:pt x="11357" y="16902"/>
                </a:cubicBezTo>
                <a:cubicBezTo>
                  <a:pt x="11375" y="16854"/>
                  <a:pt x="11391" y="16806"/>
                  <a:pt x="11413" y="16748"/>
                </a:cubicBezTo>
                <a:cubicBezTo>
                  <a:pt x="11515" y="16881"/>
                  <a:pt x="11604" y="17001"/>
                  <a:pt x="11700" y="17118"/>
                </a:cubicBezTo>
                <a:cubicBezTo>
                  <a:pt x="11710" y="17129"/>
                  <a:pt x="11732" y="17129"/>
                  <a:pt x="11754" y="17129"/>
                </a:cubicBezTo>
                <a:cubicBezTo>
                  <a:pt x="11756" y="17129"/>
                  <a:pt x="11758" y="17129"/>
                  <a:pt x="11760" y="17129"/>
                </a:cubicBezTo>
                <a:cubicBezTo>
                  <a:pt x="11769" y="17129"/>
                  <a:pt x="11777" y="17129"/>
                  <a:pt x="11785" y="17130"/>
                </a:cubicBezTo>
                <a:cubicBezTo>
                  <a:pt x="11907" y="17231"/>
                  <a:pt x="12030" y="17334"/>
                  <a:pt x="12157" y="17436"/>
                </a:cubicBezTo>
                <a:cubicBezTo>
                  <a:pt x="12163" y="17441"/>
                  <a:pt x="12174" y="17443"/>
                  <a:pt x="12185" y="17443"/>
                </a:cubicBezTo>
                <a:cubicBezTo>
                  <a:pt x="12196" y="17443"/>
                  <a:pt x="12207" y="17441"/>
                  <a:pt x="12216" y="17438"/>
                </a:cubicBezTo>
                <a:cubicBezTo>
                  <a:pt x="12288" y="17410"/>
                  <a:pt x="12340" y="17361"/>
                  <a:pt x="12373" y="17286"/>
                </a:cubicBezTo>
                <a:cubicBezTo>
                  <a:pt x="12404" y="17212"/>
                  <a:pt x="12450" y="17144"/>
                  <a:pt x="12488" y="17073"/>
                </a:cubicBezTo>
                <a:cubicBezTo>
                  <a:pt x="12508" y="17037"/>
                  <a:pt x="12524" y="16999"/>
                  <a:pt x="12543" y="16962"/>
                </a:cubicBezTo>
                <a:cubicBezTo>
                  <a:pt x="12566" y="16976"/>
                  <a:pt x="12586" y="16983"/>
                  <a:pt x="12602" y="16983"/>
                </a:cubicBezTo>
                <a:cubicBezTo>
                  <a:pt x="12632" y="16983"/>
                  <a:pt x="12653" y="16960"/>
                  <a:pt x="12671" y="16909"/>
                </a:cubicBezTo>
                <a:cubicBezTo>
                  <a:pt x="12725" y="16753"/>
                  <a:pt x="12772" y="16594"/>
                  <a:pt x="12822" y="16443"/>
                </a:cubicBezTo>
                <a:cubicBezTo>
                  <a:pt x="12862" y="16471"/>
                  <a:pt x="12913" y="16511"/>
                  <a:pt x="12966" y="16548"/>
                </a:cubicBezTo>
                <a:cubicBezTo>
                  <a:pt x="12990" y="16565"/>
                  <a:pt x="13013" y="16574"/>
                  <a:pt x="13033" y="16574"/>
                </a:cubicBezTo>
                <a:cubicBezTo>
                  <a:pt x="13060" y="16574"/>
                  <a:pt x="13083" y="16559"/>
                  <a:pt x="13101" y="16526"/>
                </a:cubicBezTo>
                <a:cubicBezTo>
                  <a:pt x="13150" y="16441"/>
                  <a:pt x="13197" y="16353"/>
                  <a:pt x="13225" y="16261"/>
                </a:cubicBezTo>
                <a:cubicBezTo>
                  <a:pt x="13266" y="16127"/>
                  <a:pt x="13291" y="15987"/>
                  <a:pt x="13320" y="15849"/>
                </a:cubicBezTo>
                <a:cubicBezTo>
                  <a:pt x="13328" y="15806"/>
                  <a:pt x="13326" y="15758"/>
                  <a:pt x="13330" y="15709"/>
                </a:cubicBezTo>
                <a:cubicBezTo>
                  <a:pt x="13410" y="15687"/>
                  <a:pt x="13420" y="15671"/>
                  <a:pt x="13409" y="15532"/>
                </a:cubicBezTo>
                <a:cubicBezTo>
                  <a:pt x="13402" y="15432"/>
                  <a:pt x="13383" y="15334"/>
                  <a:pt x="13378" y="15234"/>
                </a:cubicBezTo>
                <a:cubicBezTo>
                  <a:pt x="13373" y="15144"/>
                  <a:pt x="13381" y="15056"/>
                  <a:pt x="13382" y="14966"/>
                </a:cubicBezTo>
                <a:cubicBezTo>
                  <a:pt x="13445" y="14999"/>
                  <a:pt x="13507" y="15030"/>
                  <a:pt x="13568" y="15064"/>
                </a:cubicBezTo>
                <a:cubicBezTo>
                  <a:pt x="13585" y="15073"/>
                  <a:pt x="13600" y="15078"/>
                  <a:pt x="13615" y="15078"/>
                </a:cubicBezTo>
                <a:cubicBezTo>
                  <a:pt x="13644" y="15078"/>
                  <a:pt x="13666" y="15059"/>
                  <a:pt x="13676" y="15024"/>
                </a:cubicBezTo>
                <a:cubicBezTo>
                  <a:pt x="13703" y="14922"/>
                  <a:pt x="13724" y="14819"/>
                  <a:pt x="13745" y="14716"/>
                </a:cubicBezTo>
                <a:cubicBezTo>
                  <a:pt x="13757" y="14654"/>
                  <a:pt x="13770" y="14593"/>
                  <a:pt x="13773" y="14531"/>
                </a:cubicBezTo>
                <a:cubicBezTo>
                  <a:pt x="13780" y="14370"/>
                  <a:pt x="13778" y="14208"/>
                  <a:pt x="13781" y="14045"/>
                </a:cubicBezTo>
                <a:cubicBezTo>
                  <a:pt x="13788" y="14048"/>
                  <a:pt x="13799" y="14059"/>
                  <a:pt x="13810" y="14059"/>
                </a:cubicBezTo>
                <a:cubicBezTo>
                  <a:pt x="13819" y="14060"/>
                  <a:pt x="13828" y="14060"/>
                  <a:pt x="13838" y="14060"/>
                </a:cubicBezTo>
                <a:cubicBezTo>
                  <a:pt x="13852" y="14060"/>
                  <a:pt x="13866" y="14058"/>
                  <a:pt x="13875" y="14052"/>
                </a:cubicBezTo>
                <a:cubicBezTo>
                  <a:pt x="13894" y="14036"/>
                  <a:pt x="13909" y="14006"/>
                  <a:pt x="13912" y="13982"/>
                </a:cubicBezTo>
                <a:cubicBezTo>
                  <a:pt x="13914" y="13955"/>
                  <a:pt x="13901" y="13927"/>
                  <a:pt x="13893" y="13898"/>
                </a:cubicBezTo>
                <a:cubicBezTo>
                  <a:pt x="13856" y="13764"/>
                  <a:pt x="13870" y="13632"/>
                  <a:pt x="13891" y="13497"/>
                </a:cubicBezTo>
                <a:cubicBezTo>
                  <a:pt x="13914" y="13339"/>
                  <a:pt x="13919" y="13178"/>
                  <a:pt x="13940" y="13019"/>
                </a:cubicBezTo>
                <a:cubicBezTo>
                  <a:pt x="13945" y="12973"/>
                  <a:pt x="13973" y="12936"/>
                  <a:pt x="13904" y="12926"/>
                </a:cubicBezTo>
                <a:cubicBezTo>
                  <a:pt x="13961" y="12874"/>
                  <a:pt x="13971" y="12800"/>
                  <a:pt x="13937" y="12734"/>
                </a:cubicBezTo>
                <a:cubicBezTo>
                  <a:pt x="13928" y="12715"/>
                  <a:pt x="13932" y="12690"/>
                  <a:pt x="13932" y="12670"/>
                </a:cubicBezTo>
                <a:cubicBezTo>
                  <a:pt x="13933" y="12605"/>
                  <a:pt x="13937" y="12540"/>
                  <a:pt x="13935" y="12476"/>
                </a:cubicBezTo>
                <a:cubicBezTo>
                  <a:pt x="13934" y="12421"/>
                  <a:pt x="13927" y="12366"/>
                  <a:pt x="13917" y="12315"/>
                </a:cubicBezTo>
                <a:cubicBezTo>
                  <a:pt x="13918" y="12279"/>
                  <a:pt x="13929" y="12238"/>
                  <a:pt x="13917" y="12207"/>
                </a:cubicBezTo>
                <a:cubicBezTo>
                  <a:pt x="13904" y="12173"/>
                  <a:pt x="14002" y="12139"/>
                  <a:pt x="13934" y="12122"/>
                </a:cubicBezTo>
                <a:cubicBezTo>
                  <a:pt x="13933" y="12083"/>
                  <a:pt x="13922" y="12044"/>
                  <a:pt x="13934" y="12031"/>
                </a:cubicBezTo>
                <a:cubicBezTo>
                  <a:pt x="13980" y="11986"/>
                  <a:pt x="13953" y="11932"/>
                  <a:pt x="13966" y="11885"/>
                </a:cubicBezTo>
                <a:cubicBezTo>
                  <a:pt x="14001" y="11754"/>
                  <a:pt x="14043" y="11627"/>
                  <a:pt x="14083" y="11500"/>
                </a:cubicBezTo>
                <a:cubicBezTo>
                  <a:pt x="14089" y="11475"/>
                  <a:pt x="14102" y="11454"/>
                  <a:pt x="14125" y="11430"/>
                </a:cubicBezTo>
                <a:cubicBezTo>
                  <a:pt x="14146" y="11523"/>
                  <a:pt x="14169" y="11615"/>
                  <a:pt x="14190" y="11708"/>
                </a:cubicBezTo>
                <a:cubicBezTo>
                  <a:pt x="14221" y="11844"/>
                  <a:pt x="14251" y="11979"/>
                  <a:pt x="14282" y="12114"/>
                </a:cubicBezTo>
                <a:cubicBezTo>
                  <a:pt x="14303" y="12211"/>
                  <a:pt x="14318" y="12310"/>
                  <a:pt x="14346" y="12404"/>
                </a:cubicBezTo>
                <a:cubicBezTo>
                  <a:pt x="14405" y="12591"/>
                  <a:pt x="14477" y="12773"/>
                  <a:pt x="14531" y="12961"/>
                </a:cubicBezTo>
                <a:cubicBezTo>
                  <a:pt x="14573" y="13107"/>
                  <a:pt x="14597" y="13260"/>
                  <a:pt x="14629" y="13410"/>
                </a:cubicBezTo>
                <a:cubicBezTo>
                  <a:pt x="14639" y="13452"/>
                  <a:pt x="14645" y="13495"/>
                  <a:pt x="14660" y="13533"/>
                </a:cubicBezTo>
                <a:cubicBezTo>
                  <a:pt x="14668" y="13553"/>
                  <a:pt x="14694" y="13565"/>
                  <a:pt x="14719" y="13574"/>
                </a:cubicBezTo>
                <a:cubicBezTo>
                  <a:pt x="14751" y="13729"/>
                  <a:pt x="14823" y="13871"/>
                  <a:pt x="14904" y="14010"/>
                </a:cubicBezTo>
                <a:cubicBezTo>
                  <a:pt x="14935" y="14062"/>
                  <a:pt x="14950" y="14123"/>
                  <a:pt x="14972" y="14180"/>
                </a:cubicBezTo>
                <a:cubicBezTo>
                  <a:pt x="14978" y="14196"/>
                  <a:pt x="14979" y="14212"/>
                  <a:pt x="14984" y="14227"/>
                </a:cubicBezTo>
                <a:cubicBezTo>
                  <a:pt x="15007" y="14298"/>
                  <a:pt x="15033" y="14332"/>
                  <a:pt x="15069" y="14332"/>
                </a:cubicBezTo>
                <a:cubicBezTo>
                  <a:pt x="15095" y="14332"/>
                  <a:pt x="15125" y="14315"/>
                  <a:pt x="15162" y="14283"/>
                </a:cubicBezTo>
                <a:cubicBezTo>
                  <a:pt x="15173" y="14274"/>
                  <a:pt x="15183" y="14263"/>
                  <a:pt x="15187" y="14259"/>
                </a:cubicBezTo>
                <a:cubicBezTo>
                  <a:pt x="15260" y="14416"/>
                  <a:pt x="15339" y="14567"/>
                  <a:pt x="15401" y="14726"/>
                </a:cubicBezTo>
                <a:cubicBezTo>
                  <a:pt x="15446" y="14843"/>
                  <a:pt x="15466" y="14968"/>
                  <a:pt x="15496" y="15090"/>
                </a:cubicBezTo>
                <a:cubicBezTo>
                  <a:pt x="15502" y="15115"/>
                  <a:pt x="15504" y="15141"/>
                  <a:pt x="15512" y="15165"/>
                </a:cubicBezTo>
                <a:cubicBezTo>
                  <a:pt x="15537" y="15241"/>
                  <a:pt x="15555" y="15272"/>
                  <a:pt x="15596" y="15272"/>
                </a:cubicBezTo>
                <a:cubicBezTo>
                  <a:pt x="15617" y="15272"/>
                  <a:pt x="15645" y="15264"/>
                  <a:pt x="15682" y="15249"/>
                </a:cubicBezTo>
                <a:cubicBezTo>
                  <a:pt x="15725" y="15419"/>
                  <a:pt x="15840" y="15544"/>
                  <a:pt x="15954" y="15668"/>
                </a:cubicBezTo>
                <a:cubicBezTo>
                  <a:pt x="15994" y="15712"/>
                  <a:pt x="16031" y="15733"/>
                  <a:pt x="16070" y="15733"/>
                </a:cubicBezTo>
                <a:cubicBezTo>
                  <a:pt x="16108" y="15733"/>
                  <a:pt x="16147" y="15712"/>
                  <a:pt x="16190" y="15673"/>
                </a:cubicBezTo>
                <a:cubicBezTo>
                  <a:pt x="16239" y="15630"/>
                  <a:pt x="16290" y="15587"/>
                  <a:pt x="16335" y="15539"/>
                </a:cubicBezTo>
                <a:cubicBezTo>
                  <a:pt x="16371" y="15502"/>
                  <a:pt x="16399" y="15456"/>
                  <a:pt x="16432" y="15415"/>
                </a:cubicBezTo>
                <a:cubicBezTo>
                  <a:pt x="16491" y="15601"/>
                  <a:pt x="16639" y="15736"/>
                  <a:pt x="16748" y="15897"/>
                </a:cubicBezTo>
                <a:cubicBezTo>
                  <a:pt x="16826" y="16013"/>
                  <a:pt x="16896" y="16137"/>
                  <a:pt x="16968" y="16258"/>
                </a:cubicBezTo>
                <a:cubicBezTo>
                  <a:pt x="17019" y="16344"/>
                  <a:pt x="17049" y="16384"/>
                  <a:pt x="17088" y="16384"/>
                </a:cubicBezTo>
                <a:cubicBezTo>
                  <a:pt x="17121" y="16384"/>
                  <a:pt x="17160" y="16355"/>
                  <a:pt x="17224" y="16300"/>
                </a:cubicBezTo>
                <a:cubicBezTo>
                  <a:pt x="17299" y="16409"/>
                  <a:pt x="17379" y="16516"/>
                  <a:pt x="17452" y="16626"/>
                </a:cubicBezTo>
                <a:cubicBezTo>
                  <a:pt x="17487" y="16681"/>
                  <a:pt x="17505" y="16704"/>
                  <a:pt x="17529" y="16704"/>
                </a:cubicBezTo>
                <a:cubicBezTo>
                  <a:pt x="17545" y="16704"/>
                  <a:pt x="17563" y="16694"/>
                  <a:pt x="17592" y="16676"/>
                </a:cubicBezTo>
                <a:cubicBezTo>
                  <a:pt x="17699" y="16794"/>
                  <a:pt x="17796" y="16913"/>
                  <a:pt x="17906" y="17021"/>
                </a:cubicBezTo>
                <a:cubicBezTo>
                  <a:pt x="17932" y="17046"/>
                  <a:pt x="17953" y="17058"/>
                  <a:pt x="17973" y="17058"/>
                </a:cubicBezTo>
                <a:cubicBezTo>
                  <a:pt x="18001" y="17058"/>
                  <a:pt x="18028" y="17034"/>
                  <a:pt x="18063" y="16991"/>
                </a:cubicBezTo>
                <a:cubicBezTo>
                  <a:pt x="18112" y="16928"/>
                  <a:pt x="18168" y="16870"/>
                  <a:pt x="18224" y="16805"/>
                </a:cubicBezTo>
                <a:cubicBezTo>
                  <a:pt x="18337" y="16952"/>
                  <a:pt x="18455" y="17104"/>
                  <a:pt x="18575" y="17262"/>
                </a:cubicBezTo>
                <a:cubicBezTo>
                  <a:pt x="18591" y="17248"/>
                  <a:pt x="18605" y="17235"/>
                  <a:pt x="18613" y="17228"/>
                </a:cubicBezTo>
                <a:cubicBezTo>
                  <a:pt x="18759" y="17338"/>
                  <a:pt x="18840" y="17520"/>
                  <a:pt x="19026" y="17583"/>
                </a:cubicBezTo>
                <a:cubicBezTo>
                  <a:pt x="19049" y="17591"/>
                  <a:pt x="19064" y="17596"/>
                  <a:pt x="19074" y="17596"/>
                </a:cubicBezTo>
                <a:cubicBezTo>
                  <a:pt x="19091" y="17596"/>
                  <a:pt x="19098" y="17583"/>
                  <a:pt x="19114" y="17552"/>
                </a:cubicBezTo>
                <a:cubicBezTo>
                  <a:pt x="19254" y="17700"/>
                  <a:pt x="19396" y="17849"/>
                  <a:pt x="19536" y="18001"/>
                </a:cubicBezTo>
                <a:cubicBezTo>
                  <a:pt x="19616" y="18089"/>
                  <a:pt x="19688" y="18181"/>
                  <a:pt x="19771" y="18266"/>
                </a:cubicBezTo>
                <a:cubicBezTo>
                  <a:pt x="19803" y="18298"/>
                  <a:pt x="19850" y="18315"/>
                  <a:pt x="19891" y="18338"/>
                </a:cubicBezTo>
                <a:cubicBezTo>
                  <a:pt x="19902" y="18298"/>
                  <a:pt x="19928" y="18255"/>
                  <a:pt x="19923" y="18217"/>
                </a:cubicBezTo>
                <a:cubicBezTo>
                  <a:pt x="19902" y="18082"/>
                  <a:pt x="19876" y="17950"/>
                  <a:pt x="19845" y="17817"/>
                </a:cubicBezTo>
                <a:cubicBezTo>
                  <a:pt x="19813" y="17683"/>
                  <a:pt x="19773" y="17551"/>
                  <a:pt x="19736" y="17417"/>
                </a:cubicBezTo>
                <a:lnTo>
                  <a:pt x="19736" y="17417"/>
                </a:lnTo>
                <a:cubicBezTo>
                  <a:pt x="19743" y="17420"/>
                  <a:pt x="19750" y="17421"/>
                  <a:pt x="19756" y="17422"/>
                </a:cubicBezTo>
                <a:cubicBezTo>
                  <a:pt x="19768" y="17400"/>
                  <a:pt x="19792" y="17375"/>
                  <a:pt x="19788" y="17355"/>
                </a:cubicBezTo>
                <a:cubicBezTo>
                  <a:pt x="19766" y="17228"/>
                  <a:pt x="19735" y="17101"/>
                  <a:pt x="19711" y="16973"/>
                </a:cubicBezTo>
                <a:cubicBezTo>
                  <a:pt x="19705" y="16931"/>
                  <a:pt x="19722" y="16887"/>
                  <a:pt x="19716" y="16846"/>
                </a:cubicBezTo>
                <a:cubicBezTo>
                  <a:pt x="19704" y="16765"/>
                  <a:pt x="19680" y="16687"/>
                  <a:pt x="19661" y="16602"/>
                </a:cubicBezTo>
                <a:lnTo>
                  <a:pt x="19661" y="16602"/>
                </a:lnTo>
                <a:cubicBezTo>
                  <a:pt x="19678" y="16604"/>
                  <a:pt x="19691" y="16607"/>
                  <a:pt x="19707" y="16610"/>
                </a:cubicBezTo>
                <a:cubicBezTo>
                  <a:pt x="19727" y="16615"/>
                  <a:pt x="19744" y="16617"/>
                  <a:pt x="19760" y="16617"/>
                </a:cubicBezTo>
                <a:cubicBezTo>
                  <a:pt x="19826" y="16617"/>
                  <a:pt x="19858" y="16578"/>
                  <a:pt x="19859" y="16494"/>
                </a:cubicBezTo>
                <a:cubicBezTo>
                  <a:pt x="19860" y="16331"/>
                  <a:pt x="19858" y="16166"/>
                  <a:pt x="19854" y="16002"/>
                </a:cubicBezTo>
                <a:cubicBezTo>
                  <a:pt x="19853" y="15954"/>
                  <a:pt x="19839" y="15905"/>
                  <a:pt x="19829" y="15851"/>
                </a:cubicBezTo>
                <a:lnTo>
                  <a:pt x="19829" y="15851"/>
                </a:lnTo>
                <a:cubicBezTo>
                  <a:pt x="19849" y="15854"/>
                  <a:pt x="19872" y="15862"/>
                  <a:pt x="19895" y="15868"/>
                </a:cubicBezTo>
                <a:cubicBezTo>
                  <a:pt x="19905" y="15870"/>
                  <a:pt x="19913" y="15871"/>
                  <a:pt x="19921" y="15871"/>
                </a:cubicBezTo>
                <a:cubicBezTo>
                  <a:pt x="19957" y="15871"/>
                  <a:pt x="19974" y="15848"/>
                  <a:pt x="19963" y="15806"/>
                </a:cubicBezTo>
                <a:cubicBezTo>
                  <a:pt x="19947" y="15743"/>
                  <a:pt x="19921" y="15681"/>
                  <a:pt x="19904" y="15617"/>
                </a:cubicBezTo>
                <a:cubicBezTo>
                  <a:pt x="19887" y="15549"/>
                  <a:pt x="19871" y="15478"/>
                  <a:pt x="19863" y="15406"/>
                </a:cubicBezTo>
                <a:cubicBezTo>
                  <a:pt x="19849" y="15275"/>
                  <a:pt x="19841" y="15144"/>
                  <a:pt x="19832" y="15026"/>
                </a:cubicBezTo>
                <a:cubicBezTo>
                  <a:pt x="19978" y="15002"/>
                  <a:pt x="20128" y="14980"/>
                  <a:pt x="20278" y="14952"/>
                </a:cubicBezTo>
                <a:cubicBezTo>
                  <a:pt x="20301" y="14948"/>
                  <a:pt x="20332" y="14916"/>
                  <a:pt x="20334" y="14896"/>
                </a:cubicBezTo>
                <a:cubicBezTo>
                  <a:pt x="20338" y="14802"/>
                  <a:pt x="20331" y="14706"/>
                  <a:pt x="20328" y="14603"/>
                </a:cubicBezTo>
                <a:cubicBezTo>
                  <a:pt x="20380" y="14587"/>
                  <a:pt x="20384" y="14572"/>
                  <a:pt x="20352" y="14500"/>
                </a:cubicBezTo>
                <a:cubicBezTo>
                  <a:pt x="20315" y="14416"/>
                  <a:pt x="20284" y="14328"/>
                  <a:pt x="20251" y="14223"/>
                </a:cubicBezTo>
                <a:cubicBezTo>
                  <a:pt x="20349" y="14212"/>
                  <a:pt x="20362" y="14191"/>
                  <a:pt x="20316" y="14108"/>
                </a:cubicBezTo>
                <a:cubicBezTo>
                  <a:pt x="20244" y="13977"/>
                  <a:pt x="20165" y="13853"/>
                  <a:pt x="20095" y="13724"/>
                </a:cubicBezTo>
                <a:cubicBezTo>
                  <a:pt x="20074" y="13686"/>
                  <a:pt x="20065" y="13640"/>
                  <a:pt x="20051" y="13599"/>
                </a:cubicBezTo>
                <a:lnTo>
                  <a:pt x="20051" y="13599"/>
                </a:lnTo>
                <a:cubicBezTo>
                  <a:pt x="20123" y="13600"/>
                  <a:pt x="20187" y="13601"/>
                  <a:pt x="20251" y="13602"/>
                </a:cubicBezTo>
                <a:cubicBezTo>
                  <a:pt x="20253" y="13602"/>
                  <a:pt x="20254" y="13602"/>
                  <a:pt x="20256" y="13602"/>
                </a:cubicBezTo>
                <a:cubicBezTo>
                  <a:pt x="20310" y="13602"/>
                  <a:pt x="20331" y="13569"/>
                  <a:pt x="20321" y="13519"/>
                </a:cubicBezTo>
                <a:cubicBezTo>
                  <a:pt x="20311" y="13473"/>
                  <a:pt x="20299" y="13424"/>
                  <a:pt x="20273" y="13388"/>
                </a:cubicBezTo>
                <a:cubicBezTo>
                  <a:pt x="20169" y="13241"/>
                  <a:pt x="20123" y="13071"/>
                  <a:pt x="20056" y="12907"/>
                </a:cubicBezTo>
                <a:cubicBezTo>
                  <a:pt x="20004" y="12782"/>
                  <a:pt x="19927" y="12664"/>
                  <a:pt x="19859" y="12544"/>
                </a:cubicBezTo>
                <a:cubicBezTo>
                  <a:pt x="19830" y="12494"/>
                  <a:pt x="19793" y="12449"/>
                  <a:pt x="19768" y="12411"/>
                </a:cubicBezTo>
                <a:cubicBezTo>
                  <a:pt x="19801" y="12411"/>
                  <a:pt x="19834" y="12412"/>
                  <a:pt x="19868" y="12412"/>
                </a:cubicBezTo>
                <a:cubicBezTo>
                  <a:pt x="19936" y="12412"/>
                  <a:pt x="20006" y="12411"/>
                  <a:pt x="20075" y="12408"/>
                </a:cubicBezTo>
                <a:cubicBezTo>
                  <a:pt x="20149" y="12405"/>
                  <a:pt x="20225" y="12395"/>
                  <a:pt x="20301" y="12387"/>
                </a:cubicBezTo>
                <a:cubicBezTo>
                  <a:pt x="20384" y="12378"/>
                  <a:pt x="20391" y="12366"/>
                  <a:pt x="20379" y="12285"/>
                </a:cubicBezTo>
                <a:cubicBezTo>
                  <a:pt x="20376" y="12273"/>
                  <a:pt x="20375" y="12259"/>
                  <a:pt x="20371" y="12237"/>
                </a:cubicBezTo>
                <a:lnTo>
                  <a:pt x="20371" y="12237"/>
                </a:lnTo>
                <a:cubicBezTo>
                  <a:pt x="20403" y="12248"/>
                  <a:pt x="20435" y="12253"/>
                  <a:pt x="20465" y="12253"/>
                </a:cubicBezTo>
                <a:cubicBezTo>
                  <a:pt x="20568" y="12253"/>
                  <a:pt x="20660" y="12200"/>
                  <a:pt x="20758" y="12184"/>
                </a:cubicBezTo>
                <a:cubicBezTo>
                  <a:pt x="20772" y="12181"/>
                  <a:pt x="20794" y="12148"/>
                  <a:pt x="20791" y="12131"/>
                </a:cubicBezTo>
                <a:cubicBezTo>
                  <a:pt x="20777" y="12021"/>
                  <a:pt x="20764" y="11908"/>
                  <a:pt x="20736" y="11800"/>
                </a:cubicBezTo>
                <a:cubicBezTo>
                  <a:pt x="20722" y="11744"/>
                  <a:pt x="20681" y="11693"/>
                  <a:pt x="20643" y="11627"/>
                </a:cubicBezTo>
                <a:lnTo>
                  <a:pt x="20643" y="11627"/>
                </a:lnTo>
                <a:cubicBezTo>
                  <a:pt x="20644" y="11627"/>
                  <a:pt x="20651" y="11630"/>
                  <a:pt x="20659" y="11630"/>
                </a:cubicBezTo>
                <a:cubicBezTo>
                  <a:pt x="20660" y="11630"/>
                  <a:pt x="20662" y="11630"/>
                  <a:pt x="20664" y="11630"/>
                </a:cubicBezTo>
                <a:cubicBezTo>
                  <a:pt x="20751" y="11603"/>
                  <a:pt x="20762" y="11562"/>
                  <a:pt x="20705" y="11490"/>
                </a:cubicBezTo>
                <a:cubicBezTo>
                  <a:pt x="20627" y="11388"/>
                  <a:pt x="20553" y="11284"/>
                  <a:pt x="20473" y="11181"/>
                </a:cubicBezTo>
                <a:cubicBezTo>
                  <a:pt x="20453" y="11155"/>
                  <a:pt x="20429" y="11133"/>
                  <a:pt x="20409" y="11112"/>
                </a:cubicBezTo>
                <a:cubicBezTo>
                  <a:pt x="20450" y="11090"/>
                  <a:pt x="20493" y="11068"/>
                  <a:pt x="20535" y="11044"/>
                </a:cubicBezTo>
                <a:cubicBezTo>
                  <a:pt x="20580" y="11021"/>
                  <a:pt x="20584" y="10992"/>
                  <a:pt x="20558" y="10946"/>
                </a:cubicBezTo>
                <a:cubicBezTo>
                  <a:pt x="20466" y="10786"/>
                  <a:pt x="20340" y="10666"/>
                  <a:pt x="20167" y="10600"/>
                </a:cubicBezTo>
                <a:cubicBezTo>
                  <a:pt x="20154" y="10596"/>
                  <a:pt x="20146" y="10587"/>
                  <a:pt x="20134" y="10580"/>
                </a:cubicBezTo>
                <a:cubicBezTo>
                  <a:pt x="20139" y="10572"/>
                  <a:pt x="20142" y="10566"/>
                  <a:pt x="20146" y="10562"/>
                </a:cubicBezTo>
                <a:cubicBezTo>
                  <a:pt x="20164" y="10543"/>
                  <a:pt x="20183" y="10525"/>
                  <a:pt x="20203" y="10507"/>
                </a:cubicBezTo>
                <a:cubicBezTo>
                  <a:pt x="20183" y="10488"/>
                  <a:pt x="20167" y="10462"/>
                  <a:pt x="20143" y="10452"/>
                </a:cubicBezTo>
                <a:cubicBezTo>
                  <a:pt x="20026" y="10406"/>
                  <a:pt x="19951" y="10319"/>
                  <a:pt x="19886" y="10216"/>
                </a:cubicBezTo>
                <a:cubicBezTo>
                  <a:pt x="19866" y="10185"/>
                  <a:pt x="19844" y="10154"/>
                  <a:pt x="19825" y="10128"/>
                </a:cubicBezTo>
                <a:cubicBezTo>
                  <a:pt x="19890" y="10093"/>
                  <a:pt x="19952" y="10056"/>
                  <a:pt x="20016" y="10025"/>
                </a:cubicBezTo>
                <a:cubicBezTo>
                  <a:pt x="20066" y="10003"/>
                  <a:pt x="20064" y="9963"/>
                  <a:pt x="20043" y="9929"/>
                </a:cubicBezTo>
                <a:cubicBezTo>
                  <a:pt x="19952" y="9777"/>
                  <a:pt x="19848" y="9633"/>
                  <a:pt x="19684" y="9545"/>
                </a:cubicBezTo>
                <a:cubicBezTo>
                  <a:pt x="19624" y="9511"/>
                  <a:pt x="19571" y="9463"/>
                  <a:pt x="19490" y="9403"/>
                </a:cubicBezTo>
                <a:lnTo>
                  <a:pt x="19566" y="9403"/>
                </a:lnTo>
                <a:cubicBezTo>
                  <a:pt x="19566" y="9247"/>
                  <a:pt x="19426" y="9221"/>
                  <a:pt x="19345" y="9146"/>
                </a:cubicBezTo>
                <a:cubicBezTo>
                  <a:pt x="19244" y="9053"/>
                  <a:pt x="19129" y="8977"/>
                  <a:pt x="19023" y="8890"/>
                </a:cubicBezTo>
                <a:cubicBezTo>
                  <a:pt x="18913" y="8799"/>
                  <a:pt x="18799" y="8709"/>
                  <a:pt x="18697" y="8609"/>
                </a:cubicBezTo>
                <a:cubicBezTo>
                  <a:pt x="18627" y="8540"/>
                  <a:pt x="18572" y="8457"/>
                  <a:pt x="18510" y="8383"/>
                </a:cubicBezTo>
                <a:cubicBezTo>
                  <a:pt x="18488" y="8357"/>
                  <a:pt x="18465" y="8329"/>
                  <a:pt x="18434" y="8293"/>
                </a:cubicBezTo>
                <a:lnTo>
                  <a:pt x="18434" y="8293"/>
                </a:lnTo>
                <a:cubicBezTo>
                  <a:pt x="18460" y="8296"/>
                  <a:pt x="18475" y="8298"/>
                  <a:pt x="18490" y="8300"/>
                </a:cubicBezTo>
                <a:cubicBezTo>
                  <a:pt x="18590" y="8307"/>
                  <a:pt x="18691" y="8318"/>
                  <a:pt x="18791" y="8321"/>
                </a:cubicBezTo>
                <a:cubicBezTo>
                  <a:pt x="18795" y="8321"/>
                  <a:pt x="18799" y="8321"/>
                  <a:pt x="18802" y="8321"/>
                </a:cubicBezTo>
                <a:cubicBezTo>
                  <a:pt x="18880" y="8321"/>
                  <a:pt x="18959" y="8311"/>
                  <a:pt x="19036" y="8311"/>
                </a:cubicBezTo>
                <a:cubicBezTo>
                  <a:pt x="19040" y="8311"/>
                  <a:pt x="19044" y="8311"/>
                  <a:pt x="19047" y="8311"/>
                </a:cubicBezTo>
                <a:cubicBezTo>
                  <a:pt x="19174" y="8313"/>
                  <a:pt x="19299" y="8322"/>
                  <a:pt x="19426" y="8324"/>
                </a:cubicBezTo>
                <a:cubicBezTo>
                  <a:pt x="19427" y="8324"/>
                  <a:pt x="19429" y="8324"/>
                  <a:pt x="19430" y="8324"/>
                </a:cubicBezTo>
                <a:cubicBezTo>
                  <a:pt x="19454" y="8324"/>
                  <a:pt x="19477" y="8308"/>
                  <a:pt x="19501" y="8301"/>
                </a:cubicBezTo>
                <a:cubicBezTo>
                  <a:pt x="19493" y="8276"/>
                  <a:pt x="19485" y="8251"/>
                  <a:pt x="19475" y="8226"/>
                </a:cubicBezTo>
                <a:lnTo>
                  <a:pt x="19475" y="8226"/>
                </a:lnTo>
                <a:cubicBezTo>
                  <a:pt x="19504" y="8229"/>
                  <a:pt x="19533" y="8232"/>
                  <a:pt x="19560" y="8232"/>
                </a:cubicBezTo>
                <a:cubicBezTo>
                  <a:pt x="19623" y="8232"/>
                  <a:pt x="19680" y="8219"/>
                  <a:pt x="19719" y="8175"/>
                </a:cubicBezTo>
                <a:cubicBezTo>
                  <a:pt x="19734" y="8174"/>
                  <a:pt x="19749" y="8174"/>
                  <a:pt x="19762" y="8174"/>
                </a:cubicBezTo>
                <a:cubicBezTo>
                  <a:pt x="19775" y="8174"/>
                  <a:pt x="19788" y="8174"/>
                  <a:pt x="19800" y="8174"/>
                </a:cubicBezTo>
                <a:cubicBezTo>
                  <a:pt x="19834" y="8174"/>
                  <a:pt x="19866" y="8173"/>
                  <a:pt x="19896" y="8167"/>
                </a:cubicBezTo>
                <a:cubicBezTo>
                  <a:pt x="19995" y="8148"/>
                  <a:pt x="20095" y="8126"/>
                  <a:pt x="20191" y="8096"/>
                </a:cubicBezTo>
                <a:cubicBezTo>
                  <a:pt x="20273" y="8072"/>
                  <a:pt x="20281" y="8045"/>
                  <a:pt x="20252" y="7966"/>
                </a:cubicBezTo>
                <a:cubicBezTo>
                  <a:pt x="20231" y="7900"/>
                  <a:pt x="20211" y="7833"/>
                  <a:pt x="20191" y="7763"/>
                </a:cubicBezTo>
                <a:cubicBezTo>
                  <a:pt x="20412" y="7762"/>
                  <a:pt x="20626" y="7706"/>
                  <a:pt x="20834" y="7628"/>
                </a:cubicBezTo>
                <a:cubicBezTo>
                  <a:pt x="20887" y="7609"/>
                  <a:pt x="20947" y="7613"/>
                  <a:pt x="20998" y="7593"/>
                </a:cubicBezTo>
                <a:cubicBezTo>
                  <a:pt x="21098" y="7556"/>
                  <a:pt x="21100" y="7541"/>
                  <a:pt x="21054" y="7447"/>
                </a:cubicBezTo>
                <a:cubicBezTo>
                  <a:pt x="21175" y="7441"/>
                  <a:pt x="21291" y="7433"/>
                  <a:pt x="21410" y="7427"/>
                </a:cubicBezTo>
                <a:cubicBezTo>
                  <a:pt x="21419" y="7426"/>
                  <a:pt x="21429" y="7426"/>
                  <a:pt x="21438" y="7426"/>
                </a:cubicBezTo>
                <a:cubicBezTo>
                  <a:pt x="21457" y="7426"/>
                  <a:pt x="21476" y="7427"/>
                  <a:pt x="21495" y="7427"/>
                </a:cubicBezTo>
                <a:cubicBezTo>
                  <a:pt x="21540" y="7427"/>
                  <a:pt x="21577" y="7418"/>
                  <a:pt x="21561" y="7366"/>
                </a:cubicBezTo>
                <a:cubicBezTo>
                  <a:pt x="21624" y="7362"/>
                  <a:pt x="21685" y="7365"/>
                  <a:pt x="21743" y="7355"/>
                </a:cubicBezTo>
                <a:cubicBezTo>
                  <a:pt x="21917" y="7323"/>
                  <a:pt x="22091" y="7288"/>
                  <a:pt x="22262" y="7246"/>
                </a:cubicBezTo>
                <a:cubicBezTo>
                  <a:pt x="22305" y="7236"/>
                  <a:pt x="22343" y="7196"/>
                  <a:pt x="22382" y="7170"/>
                </a:cubicBezTo>
                <a:cubicBezTo>
                  <a:pt x="22346" y="7135"/>
                  <a:pt x="22315" y="7084"/>
                  <a:pt x="22273" y="7071"/>
                </a:cubicBezTo>
                <a:cubicBezTo>
                  <a:pt x="22118" y="7020"/>
                  <a:pt x="21957" y="6983"/>
                  <a:pt x="21799" y="6942"/>
                </a:cubicBezTo>
                <a:cubicBezTo>
                  <a:pt x="21780" y="6937"/>
                  <a:pt x="21762" y="6939"/>
                  <a:pt x="21732" y="6938"/>
                </a:cubicBezTo>
                <a:cubicBezTo>
                  <a:pt x="21780" y="6876"/>
                  <a:pt x="21734" y="6865"/>
                  <a:pt x="21693" y="6847"/>
                </a:cubicBezTo>
                <a:cubicBezTo>
                  <a:pt x="21515" y="6775"/>
                  <a:pt x="21336" y="6705"/>
                  <a:pt x="21151" y="6630"/>
                </a:cubicBezTo>
                <a:cubicBezTo>
                  <a:pt x="21213" y="6577"/>
                  <a:pt x="21189" y="6530"/>
                  <a:pt x="21139" y="6497"/>
                </a:cubicBezTo>
                <a:cubicBezTo>
                  <a:pt x="21062" y="6449"/>
                  <a:pt x="20982" y="6403"/>
                  <a:pt x="20899" y="6363"/>
                </a:cubicBezTo>
                <a:cubicBezTo>
                  <a:pt x="20811" y="6319"/>
                  <a:pt x="20719" y="6281"/>
                  <a:pt x="20627" y="6248"/>
                </a:cubicBezTo>
                <a:cubicBezTo>
                  <a:pt x="20551" y="6220"/>
                  <a:pt x="20471" y="6199"/>
                  <a:pt x="20389" y="6175"/>
                </a:cubicBezTo>
                <a:cubicBezTo>
                  <a:pt x="20424" y="6146"/>
                  <a:pt x="20462" y="6105"/>
                  <a:pt x="20508" y="6079"/>
                </a:cubicBezTo>
                <a:cubicBezTo>
                  <a:pt x="20564" y="6048"/>
                  <a:pt x="20549" y="6013"/>
                  <a:pt x="20520" y="5982"/>
                </a:cubicBezTo>
                <a:cubicBezTo>
                  <a:pt x="20482" y="5940"/>
                  <a:pt x="20439" y="5896"/>
                  <a:pt x="20389" y="5868"/>
                </a:cubicBezTo>
                <a:cubicBezTo>
                  <a:pt x="20245" y="5788"/>
                  <a:pt x="20098" y="5713"/>
                  <a:pt x="19951" y="5641"/>
                </a:cubicBezTo>
                <a:cubicBezTo>
                  <a:pt x="19917" y="5625"/>
                  <a:pt x="19876" y="5623"/>
                  <a:pt x="19836" y="5615"/>
                </a:cubicBezTo>
                <a:cubicBezTo>
                  <a:pt x="19861" y="5585"/>
                  <a:pt x="19891" y="5550"/>
                  <a:pt x="19920" y="5515"/>
                </a:cubicBezTo>
                <a:cubicBezTo>
                  <a:pt x="19961" y="5465"/>
                  <a:pt x="19957" y="5422"/>
                  <a:pt x="19896" y="5400"/>
                </a:cubicBezTo>
                <a:cubicBezTo>
                  <a:pt x="19810" y="5366"/>
                  <a:pt x="19720" y="5345"/>
                  <a:pt x="19634" y="5316"/>
                </a:cubicBezTo>
                <a:cubicBezTo>
                  <a:pt x="19563" y="5292"/>
                  <a:pt x="19496" y="5257"/>
                  <a:pt x="19426" y="5236"/>
                </a:cubicBezTo>
                <a:cubicBezTo>
                  <a:pt x="19333" y="5209"/>
                  <a:pt x="19256" y="5154"/>
                  <a:pt x="19170" y="5116"/>
                </a:cubicBezTo>
                <a:cubicBezTo>
                  <a:pt x="19146" y="5105"/>
                  <a:pt x="19117" y="5108"/>
                  <a:pt x="19097" y="5096"/>
                </a:cubicBezTo>
                <a:cubicBezTo>
                  <a:pt x="19082" y="5087"/>
                  <a:pt x="19078" y="5060"/>
                  <a:pt x="19069" y="5042"/>
                </a:cubicBezTo>
                <a:cubicBezTo>
                  <a:pt x="19120" y="5023"/>
                  <a:pt x="19135" y="4982"/>
                  <a:pt x="19131" y="4931"/>
                </a:cubicBezTo>
                <a:cubicBezTo>
                  <a:pt x="19130" y="4927"/>
                  <a:pt x="19141" y="4922"/>
                  <a:pt x="19145" y="4917"/>
                </a:cubicBezTo>
                <a:cubicBezTo>
                  <a:pt x="19160" y="4900"/>
                  <a:pt x="19174" y="4880"/>
                  <a:pt x="19179" y="4854"/>
                </a:cubicBezTo>
                <a:cubicBezTo>
                  <a:pt x="19197" y="4838"/>
                  <a:pt x="19218" y="4824"/>
                  <a:pt x="19232" y="4805"/>
                </a:cubicBezTo>
                <a:cubicBezTo>
                  <a:pt x="19280" y="4728"/>
                  <a:pt x="19330" y="4653"/>
                  <a:pt x="19372" y="4572"/>
                </a:cubicBezTo>
                <a:cubicBezTo>
                  <a:pt x="19422" y="4474"/>
                  <a:pt x="19421" y="4467"/>
                  <a:pt x="19315" y="4419"/>
                </a:cubicBezTo>
                <a:cubicBezTo>
                  <a:pt x="19201" y="4368"/>
                  <a:pt x="19081" y="4329"/>
                  <a:pt x="18960" y="4282"/>
                </a:cubicBezTo>
                <a:cubicBezTo>
                  <a:pt x="18969" y="4196"/>
                  <a:pt x="18966" y="4192"/>
                  <a:pt x="18861" y="4191"/>
                </a:cubicBezTo>
                <a:cubicBezTo>
                  <a:pt x="18802" y="4191"/>
                  <a:pt x="18743" y="4192"/>
                  <a:pt x="18685" y="4198"/>
                </a:cubicBezTo>
                <a:cubicBezTo>
                  <a:pt x="18631" y="4205"/>
                  <a:pt x="18577" y="4217"/>
                  <a:pt x="18522" y="4228"/>
                </a:cubicBezTo>
                <a:cubicBezTo>
                  <a:pt x="18560" y="4166"/>
                  <a:pt x="18599" y="4104"/>
                  <a:pt x="18640" y="4038"/>
                </a:cubicBezTo>
                <a:cubicBezTo>
                  <a:pt x="18625" y="4031"/>
                  <a:pt x="18610" y="4023"/>
                  <a:pt x="18595" y="4015"/>
                </a:cubicBezTo>
                <a:cubicBezTo>
                  <a:pt x="18605" y="4007"/>
                  <a:pt x="18613" y="3999"/>
                  <a:pt x="18641" y="3977"/>
                </a:cubicBezTo>
                <a:cubicBezTo>
                  <a:pt x="18567" y="3960"/>
                  <a:pt x="18509" y="3932"/>
                  <a:pt x="18452" y="3932"/>
                </a:cubicBezTo>
                <a:cubicBezTo>
                  <a:pt x="18450" y="3932"/>
                  <a:pt x="18448" y="3932"/>
                  <a:pt x="18446" y="3932"/>
                </a:cubicBezTo>
                <a:cubicBezTo>
                  <a:pt x="18188" y="3938"/>
                  <a:pt x="17931" y="3941"/>
                  <a:pt x="17675" y="3963"/>
                </a:cubicBezTo>
                <a:cubicBezTo>
                  <a:pt x="17488" y="3979"/>
                  <a:pt x="17303" y="4022"/>
                  <a:pt x="17118" y="4054"/>
                </a:cubicBezTo>
                <a:cubicBezTo>
                  <a:pt x="17088" y="4061"/>
                  <a:pt x="17058" y="4064"/>
                  <a:pt x="17015" y="4071"/>
                </a:cubicBezTo>
                <a:cubicBezTo>
                  <a:pt x="17101" y="3989"/>
                  <a:pt x="17174" y="3917"/>
                  <a:pt x="17250" y="3842"/>
                </a:cubicBezTo>
                <a:cubicBezTo>
                  <a:pt x="17241" y="3832"/>
                  <a:pt x="17232" y="3822"/>
                  <a:pt x="17232" y="3822"/>
                </a:cubicBezTo>
                <a:lnTo>
                  <a:pt x="17232" y="3822"/>
                </a:lnTo>
                <a:cubicBezTo>
                  <a:pt x="17232" y="3822"/>
                  <a:pt x="17232" y="3822"/>
                  <a:pt x="17232" y="3822"/>
                </a:cubicBezTo>
                <a:cubicBezTo>
                  <a:pt x="17258" y="3770"/>
                  <a:pt x="17282" y="3724"/>
                  <a:pt x="17307" y="3673"/>
                </a:cubicBezTo>
                <a:cubicBezTo>
                  <a:pt x="17287" y="3670"/>
                  <a:pt x="17267" y="3666"/>
                  <a:pt x="17263" y="3665"/>
                </a:cubicBezTo>
                <a:cubicBezTo>
                  <a:pt x="17325" y="3548"/>
                  <a:pt x="17387" y="3430"/>
                  <a:pt x="17451" y="3315"/>
                </a:cubicBezTo>
                <a:cubicBezTo>
                  <a:pt x="17477" y="3265"/>
                  <a:pt x="17459" y="3240"/>
                  <a:pt x="17413" y="3215"/>
                </a:cubicBezTo>
                <a:cubicBezTo>
                  <a:pt x="17310" y="3161"/>
                  <a:pt x="17200" y="3163"/>
                  <a:pt x="17088" y="3157"/>
                </a:cubicBezTo>
                <a:cubicBezTo>
                  <a:pt x="17041" y="3154"/>
                  <a:pt x="16989" y="3166"/>
                  <a:pt x="16957" y="3112"/>
                </a:cubicBezTo>
                <a:cubicBezTo>
                  <a:pt x="16950" y="3101"/>
                  <a:pt x="16927" y="3097"/>
                  <a:pt x="16911" y="3096"/>
                </a:cubicBezTo>
                <a:cubicBezTo>
                  <a:pt x="16882" y="3093"/>
                  <a:pt x="16853" y="3091"/>
                  <a:pt x="16823" y="3091"/>
                </a:cubicBezTo>
                <a:cubicBezTo>
                  <a:pt x="16724" y="3091"/>
                  <a:pt x="16625" y="3110"/>
                  <a:pt x="16526" y="3146"/>
                </a:cubicBezTo>
                <a:cubicBezTo>
                  <a:pt x="16537" y="3161"/>
                  <a:pt x="16545" y="3169"/>
                  <a:pt x="16559" y="3186"/>
                </a:cubicBezTo>
                <a:cubicBezTo>
                  <a:pt x="16528" y="3181"/>
                  <a:pt x="16504" y="3177"/>
                  <a:pt x="16475" y="3172"/>
                </a:cubicBezTo>
                <a:cubicBezTo>
                  <a:pt x="16478" y="3129"/>
                  <a:pt x="16481" y="3085"/>
                  <a:pt x="16484" y="3040"/>
                </a:cubicBezTo>
                <a:cubicBezTo>
                  <a:pt x="16487" y="2987"/>
                  <a:pt x="16481" y="2964"/>
                  <a:pt x="16450" y="2964"/>
                </a:cubicBezTo>
                <a:cubicBezTo>
                  <a:pt x="16438" y="2964"/>
                  <a:pt x="16422" y="2968"/>
                  <a:pt x="16401" y="2975"/>
                </a:cubicBezTo>
                <a:cubicBezTo>
                  <a:pt x="16334" y="2996"/>
                  <a:pt x="16269" y="3027"/>
                  <a:pt x="16207" y="3058"/>
                </a:cubicBezTo>
                <a:cubicBezTo>
                  <a:pt x="16017" y="3150"/>
                  <a:pt x="15827" y="3244"/>
                  <a:pt x="15627" y="3343"/>
                </a:cubicBezTo>
                <a:cubicBezTo>
                  <a:pt x="15619" y="3279"/>
                  <a:pt x="15607" y="3226"/>
                  <a:pt x="15605" y="3173"/>
                </a:cubicBezTo>
                <a:cubicBezTo>
                  <a:pt x="15603" y="3131"/>
                  <a:pt x="15587" y="3113"/>
                  <a:pt x="15561" y="3113"/>
                </a:cubicBezTo>
                <a:cubicBezTo>
                  <a:pt x="15551" y="3113"/>
                  <a:pt x="15540" y="3116"/>
                  <a:pt x="15527" y="3121"/>
                </a:cubicBezTo>
                <a:cubicBezTo>
                  <a:pt x="15471" y="3140"/>
                  <a:pt x="15413" y="3157"/>
                  <a:pt x="15364" y="3189"/>
                </a:cubicBezTo>
                <a:cubicBezTo>
                  <a:pt x="15206" y="3294"/>
                  <a:pt x="15060" y="3414"/>
                  <a:pt x="14927" y="3552"/>
                </a:cubicBezTo>
                <a:cubicBezTo>
                  <a:pt x="14789" y="3693"/>
                  <a:pt x="14637" y="3819"/>
                  <a:pt x="14487" y="3949"/>
                </a:cubicBezTo>
                <a:cubicBezTo>
                  <a:pt x="14345" y="4073"/>
                  <a:pt x="14201" y="4195"/>
                  <a:pt x="14057" y="4317"/>
                </a:cubicBezTo>
                <a:cubicBezTo>
                  <a:pt x="14043" y="4329"/>
                  <a:pt x="14030" y="4339"/>
                  <a:pt x="14002" y="4344"/>
                </a:cubicBezTo>
                <a:cubicBezTo>
                  <a:pt x="14222" y="3880"/>
                  <a:pt x="14448" y="3418"/>
                  <a:pt x="14659" y="2949"/>
                </a:cubicBezTo>
                <a:cubicBezTo>
                  <a:pt x="14868" y="2482"/>
                  <a:pt x="15066" y="2010"/>
                  <a:pt x="15259" y="1537"/>
                </a:cubicBezTo>
                <a:cubicBezTo>
                  <a:pt x="15452" y="1062"/>
                  <a:pt x="15614" y="572"/>
                  <a:pt x="15785" y="92"/>
                </a:cubicBezTo>
                <a:cubicBezTo>
                  <a:pt x="15683" y="59"/>
                  <a:pt x="15597" y="30"/>
                  <a:pt x="15509" y="4"/>
                </a:cubicBezTo>
                <a:cubicBezTo>
                  <a:pt x="15503" y="2"/>
                  <a:pt x="15496" y="1"/>
                  <a:pt x="15488" y="1"/>
                </a:cubicBezTo>
                <a:close/>
              </a:path>
            </a:pathLst>
          </a:custGeom>
          <a:solidFill>
            <a:srgbClr val="FFFFFF">
              <a:alpha val="21568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1" name="Google Shape;211;p41"/>
          <p:cNvSpPr/>
          <p:nvPr/>
        </p:nvSpPr>
        <p:spPr>
          <a:xfrm rot="-6390818">
            <a:off x="-145977" y="3071101"/>
            <a:ext cx="640659" cy="628337"/>
          </a:xfrm>
          <a:custGeom>
            <a:avLst/>
            <a:gdLst/>
            <a:ahLst/>
            <a:cxnLst/>
            <a:rect l="l" t="t" r="r" b="b"/>
            <a:pathLst>
              <a:path w="35377" h="34692" extrusionOk="0">
                <a:moveTo>
                  <a:pt x="27537" y="1"/>
                </a:moveTo>
                <a:cubicBezTo>
                  <a:pt x="27514" y="1"/>
                  <a:pt x="27492" y="3"/>
                  <a:pt x="27473" y="11"/>
                </a:cubicBezTo>
                <a:cubicBezTo>
                  <a:pt x="27266" y="96"/>
                  <a:pt x="27063" y="192"/>
                  <a:pt x="26864" y="295"/>
                </a:cubicBezTo>
                <a:cubicBezTo>
                  <a:pt x="26660" y="399"/>
                  <a:pt x="26463" y="518"/>
                  <a:pt x="26264" y="630"/>
                </a:cubicBezTo>
                <a:cubicBezTo>
                  <a:pt x="26263" y="618"/>
                  <a:pt x="26263" y="606"/>
                  <a:pt x="26263" y="595"/>
                </a:cubicBezTo>
                <a:cubicBezTo>
                  <a:pt x="26230" y="587"/>
                  <a:pt x="26191" y="567"/>
                  <a:pt x="26162" y="567"/>
                </a:cubicBezTo>
                <a:cubicBezTo>
                  <a:pt x="26156" y="567"/>
                  <a:pt x="26150" y="568"/>
                  <a:pt x="26144" y="570"/>
                </a:cubicBezTo>
                <a:cubicBezTo>
                  <a:pt x="25948" y="658"/>
                  <a:pt x="25757" y="759"/>
                  <a:pt x="25559" y="847"/>
                </a:cubicBezTo>
                <a:cubicBezTo>
                  <a:pt x="25496" y="876"/>
                  <a:pt x="25418" y="862"/>
                  <a:pt x="25355" y="889"/>
                </a:cubicBezTo>
                <a:cubicBezTo>
                  <a:pt x="25230" y="944"/>
                  <a:pt x="25113" y="1010"/>
                  <a:pt x="24985" y="1076"/>
                </a:cubicBezTo>
                <a:cubicBezTo>
                  <a:pt x="24983" y="1049"/>
                  <a:pt x="24982" y="1025"/>
                  <a:pt x="24981" y="999"/>
                </a:cubicBezTo>
                <a:cubicBezTo>
                  <a:pt x="24977" y="860"/>
                  <a:pt x="24926" y="791"/>
                  <a:pt x="24817" y="791"/>
                </a:cubicBezTo>
                <a:cubicBezTo>
                  <a:pt x="24792" y="791"/>
                  <a:pt x="24763" y="794"/>
                  <a:pt x="24732" y="802"/>
                </a:cubicBezTo>
                <a:cubicBezTo>
                  <a:pt x="24468" y="863"/>
                  <a:pt x="24206" y="933"/>
                  <a:pt x="23945" y="1005"/>
                </a:cubicBezTo>
                <a:cubicBezTo>
                  <a:pt x="23866" y="1027"/>
                  <a:pt x="23793" y="1069"/>
                  <a:pt x="23711" y="1105"/>
                </a:cubicBezTo>
                <a:cubicBezTo>
                  <a:pt x="23711" y="1073"/>
                  <a:pt x="23712" y="1033"/>
                  <a:pt x="23712" y="994"/>
                </a:cubicBezTo>
                <a:cubicBezTo>
                  <a:pt x="23711" y="929"/>
                  <a:pt x="23685" y="892"/>
                  <a:pt x="23642" y="892"/>
                </a:cubicBezTo>
                <a:cubicBezTo>
                  <a:pt x="23625" y="892"/>
                  <a:pt x="23606" y="897"/>
                  <a:pt x="23585" y="909"/>
                </a:cubicBezTo>
                <a:cubicBezTo>
                  <a:pt x="23490" y="959"/>
                  <a:pt x="23402" y="1026"/>
                  <a:pt x="23308" y="1077"/>
                </a:cubicBezTo>
                <a:cubicBezTo>
                  <a:pt x="23202" y="1134"/>
                  <a:pt x="23095" y="1187"/>
                  <a:pt x="22984" y="1229"/>
                </a:cubicBezTo>
                <a:cubicBezTo>
                  <a:pt x="22780" y="1303"/>
                  <a:pt x="22572" y="1366"/>
                  <a:pt x="22387" y="1428"/>
                </a:cubicBezTo>
                <a:cubicBezTo>
                  <a:pt x="22290" y="1205"/>
                  <a:pt x="22195" y="970"/>
                  <a:pt x="22090" y="742"/>
                </a:cubicBezTo>
                <a:cubicBezTo>
                  <a:pt x="22075" y="711"/>
                  <a:pt x="22021" y="674"/>
                  <a:pt x="21987" y="674"/>
                </a:cubicBezTo>
                <a:cubicBezTo>
                  <a:pt x="21984" y="674"/>
                  <a:pt x="21981" y="674"/>
                  <a:pt x="21978" y="675"/>
                </a:cubicBezTo>
                <a:cubicBezTo>
                  <a:pt x="21824" y="707"/>
                  <a:pt x="21673" y="754"/>
                  <a:pt x="21509" y="800"/>
                </a:cubicBezTo>
                <a:cubicBezTo>
                  <a:pt x="21486" y="763"/>
                  <a:pt x="21468" y="744"/>
                  <a:pt x="21444" y="744"/>
                </a:cubicBezTo>
                <a:cubicBezTo>
                  <a:pt x="21419" y="744"/>
                  <a:pt x="21387" y="764"/>
                  <a:pt x="21334" y="805"/>
                </a:cubicBezTo>
                <a:cubicBezTo>
                  <a:pt x="21212" y="898"/>
                  <a:pt x="21083" y="985"/>
                  <a:pt x="20942" y="1079"/>
                </a:cubicBezTo>
                <a:cubicBezTo>
                  <a:pt x="20910" y="993"/>
                  <a:pt x="20884" y="951"/>
                  <a:pt x="20846" y="951"/>
                </a:cubicBezTo>
                <a:cubicBezTo>
                  <a:pt x="20817" y="951"/>
                  <a:pt x="20781" y="975"/>
                  <a:pt x="20731" y="1022"/>
                </a:cubicBezTo>
                <a:cubicBezTo>
                  <a:pt x="20553" y="1187"/>
                  <a:pt x="20384" y="1362"/>
                  <a:pt x="20206" y="1529"/>
                </a:cubicBezTo>
                <a:cubicBezTo>
                  <a:pt x="20151" y="1578"/>
                  <a:pt x="20080" y="1611"/>
                  <a:pt x="20021" y="1649"/>
                </a:cubicBezTo>
                <a:cubicBezTo>
                  <a:pt x="19995" y="1532"/>
                  <a:pt x="19971" y="1429"/>
                  <a:pt x="19946" y="1325"/>
                </a:cubicBezTo>
                <a:cubicBezTo>
                  <a:pt x="19931" y="1260"/>
                  <a:pt x="19897" y="1230"/>
                  <a:pt x="19850" y="1230"/>
                </a:cubicBezTo>
                <a:cubicBezTo>
                  <a:pt x="19830" y="1230"/>
                  <a:pt x="19808" y="1236"/>
                  <a:pt x="19784" y="1247"/>
                </a:cubicBezTo>
                <a:cubicBezTo>
                  <a:pt x="19714" y="1280"/>
                  <a:pt x="19641" y="1318"/>
                  <a:pt x="19591" y="1375"/>
                </a:cubicBezTo>
                <a:cubicBezTo>
                  <a:pt x="19398" y="1599"/>
                  <a:pt x="19143" y="1742"/>
                  <a:pt x="18907" y="1913"/>
                </a:cubicBezTo>
                <a:cubicBezTo>
                  <a:pt x="18725" y="2047"/>
                  <a:pt x="18566" y="2215"/>
                  <a:pt x="18401" y="2374"/>
                </a:cubicBezTo>
                <a:cubicBezTo>
                  <a:pt x="18331" y="2440"/>
                  <a:pt x="18273" y="2518"/>
                  <a:pt x="18225" y="2573"/>
                </a:cubicBezTo>
                <a:cubicBezTo>
                  <a:pt x="18185" y="2416"/>
                  <a:pt x="18146" y="2247"/>
                  <a:pt x="18099" y="2082"/>
                </a:cubicBezTo>
                <a:cubicBezTo>
                  <a:pt x="18064" y="1961"/>
                  <a:pt x="18017" y="1845"/>
                  <a:pt x="17975" y="1728"/>
                </a:cubicBezTo>
                <a:cubicBezTo>
                  <a:pt x="17944" y="1645"/>
                  <a:pt x="17925" y="1611"/>
                  <a:pt x="17883" y="1611"/>
                </a:cubicBezTo>
                <a:cubicBezTo>
                  <a:pt x="17859" y="1611"/>
                  <a:pt x="17827" y="1622"/>
                  <a:pt x="17781" y="1642"/>
                </a:cubicBezTo>
                <a:cubicBezTo>
                  <a:pt x="17760" y="1650"/>
                  <a:pt x="17739" y="1659"/>
                  <a:pt x="17706" y="1673"/>
                </a:cubicBezTo>
                <a:cubicBezTo>
                  <a:pt x="17731" y="1422"/>
                  <a:pt x="17548" y="1268"/>
                  <a:pt x="17466" y="1071"/>
                </a:cubicBezTo>
                <a:cubicBezTo>
                  <a:pt x="17458" y="1053"/>
                  <a:pt x="17414" y="1035"/>
                  <a:pt x="17385" y="1035"/>
                </a:cubicBezTo>
                <a:cubicBezTo>
                  <a:pt x="17378" y="1035"/>
                  <a:pt x="17373" y="1035"/>
                  <a:pt x="17368" y="1037"/>
                </a:cubicBezTo>
                <a:cubicBezTo>
                  <a:pt x="17197" y="1105"/>
                  <a:pt x="17022" y="1172"/>
                  <a:pt x="16860" y="1258"/>
                </a:cubicBezTo>
                <a:cubicBezTo>
                  <a:pt x="16774" y="1305"/>
                  <a:pt x="16711" y="1390"/>
                  <a:pt x="16618" y="1475"/>
                </a:cubicBezTo>
                <a:lnTo>
                  <a:pt x="16618" y="1475"/>
                </a:lnTo>
                <a:cubicBezTo>
                  <a:pt x="16619" y="1471"/>
                  <a:pt x="16620" y="1454"/>
                  <a:pt x="16613" y="1443"/>
                </a:cubicBezTo>
                <a:cubicBezTo>
                  <a:pt x="16573" y="1375"/>
                  <a:pt x="16535" y="1342"/>
                  <a:pt x="16496" y="1342"/>
                </a:cubicBezTo>
                <a:cubicBezTo>
                  <a:pt x="16457" y="1342"/>
                  <a:pt x="16417" y="1372"/>
                  <a:pt x="16371" y="1431"/>
                </a:cubicBezTo>
                <a:cubicBezTo>
                  <a:pt x="16240" y="1598"/>
                  <a:pt x="16101" y="1761"/>
                  <a:pt x="15968" y="1926"/>
                </a:cubicBezTo>
                <a:cubicBezTo>
                  <a:pt x="15934" y="1967"/>
                  <a:pt x="15910" y="2016"/>
                  <a:pt x="15884" y="2057"/>
                </a:cubicBezTo>
                <a:cubicBezTo>
                  <a:pt x="15833" y="2000"/>
                  <a:pt x="15778" y="1941"/>
                  <a:pt x="15723" y="1881"/>
                </a:cubicBezTo>
                <a:cubicBezTo>
                  <a:pt x="15695" y="1851"/>
                  <a:pt x="15670" y="1837"/>
                  <a:pt x="15644" y="1837"/>
                </a:cubicBezTo>
                <a:cubicBezTo>
                  <a:pt x="15617" y="1837"/>
                  <a:pt x="15588" y="1854"/>
                  <a:pt x="15556" y="1885"/>
                </a:cubicBezTo>
                <a:cubicBezTo>
                  <a:pt x="15336" y="2096"/>
                  <a:pt x="15193" y="2345"/>
                  <a:pt x="15155" y="2652"/>
                </a:cubicBezTo>
                <a:cubicBezTo>
                  <a:pt x="15152" y="2669"/>
                  <a:pt x="15144" y="2688"/>
                  <a:pt x="15136" y="2709"/>
                </a:cubicBezTo>
                <a:cubicBezTo>
                  <a:pt x="15123" y="2705"/>
                  <a:pt x="15113" y="2704"/>
                  <a:pt x="15103" y="2699"/>
                </a:cubicBezTo>
                <a:cubicBezTo>
                  <a:pt x="15066" y="2677"/>
                  <a:pt x="15030" y="2654"/>
                  <a:pt x="14992" y="2631"/>
                </a:cubicBezTo>
                <a:cubicBezTo>
                  <a:pt x="14971" y="2669"/>
                  <a:pt x="14934" y="2705"/>
                  <a:pt x="14929" y="2746"/>
                </a:cubicBezTo>
                <a:cubicBezTo>
                  <a:pt x="14903" y="2954"/>
                  <a:pt x="14791" y="3109"/>
                  <a:pt x="14652" y="3253"/>
                </a:cubicBezTo>
                <a:cubicBezTo>
                  <a:pt x="14609" y="3299"/>
                  <a:pt x="14569" y="3346"/>
                  <a:pt x="14534" y="3386"/>
                </a:cubicBezTo>
                <a:cubicBezTo>
                  <a:pt x="14454" y="3297"/>
                  <a:pt x="14370" y="3212"/>
                  <a:pt x="14295" y="3121"/>
                </a:cubicBezTo>
                <a:cubicBezTo>
                  <a:pt x="14267" y="3087"/>
                  <a:pt x="14239" y="3074"/>
                  <a:pt x="14212" y="3074"/>
                </a:cubicBezTo>
                <a:cubicBezTo>
                  <a:pt x="14182" y="3074"/>
                  <a:pt x="14153" y="3091"/>
                  <a:pt x="14128" y="3116"/>
                </a:cubicBezTo>
                <a:cubicBezTo>
                  <a:pt x="13919" y="3324"/>
                  <a:pt x="13732" y="3548"/>
                  <a:pt x="13654" y="3845"/>
                </a:cubicBezTo>
                <a:cubicBezTo>
                  <a:pt x="13626" y="3955"/>
                  <a:pt x="13567" y="4060"/>
                  <a:pt x="13505" y="4212"/>
                </a:cubicBezTo>
                <a:cubicBezTo>
                  <a:pt x="13493" y="4168"/>
                  <a:pt x="13484" y="4128"/>
                  <a:pt x="13475" y="4091"/>
                </a:cubicBezTo>
                <a:cubicBezTo>
                  <a:pt x="13223" y="4151"/>
                  <a:pt x="13238" y="4387"/>
                  <a:pt x="13151" y="4547"/>
                </a:cubicBezTo>
                <a:cubicBezTo>
                  <a:pt x="13042" y="4745"/>
                  <a:pt x="12964" y="4961"/>
                  <a:pt x="12867" y="5166"/>
                </a:cubicBezTo>
                <a:cubicBezTo>
                  <a:pt x="12764" y="5380"/>
                  <a:pt x="12664" y="5596"/>
                  <a:pt x="12544" y="5802"/>
                </a:cubicBezTo>
                <a:cubicBezTo>
                  <a:pt x="12463" y="5941"/>
                  <a:pt x="12353" y="6062"/>
                  <a:pt x="12258" y="6191"/>
                </a:cubicBezTo>
                <a:cubicBezTo>
                  <a:pt x="12223" y="6237"/>
                  <a:pt x="12189" y="6285"/>
                  <a:pt x="12142" y="6349"/>
                </a:cubicBezTo>
                <a:cubicBezTo>
                  <a:pt x="12137" y="6305"/>
                  <a:pt x="12135" y="6282"/>
                  <a:pt x="12131" y="6258"/>
                </a:cubicBezTo>
                <a:cubicBezTo>
                  <a:pt x="12101" y="6093"/>
                  <a:pt x="12079" y="5927"/>
                  <a:pt x="12043" y="5764"/>
                </a:cubicBezTo>
                <a:cubicBezTo>
                  <a:pt x="12012" y="5626"/>
                  <a:pt x="11959" y="5493"/>
                  <a:pt x="11926" y="5356"/>
                </a:cubicBezTo>
                <a:cubicBezTo>
                  <a:pt x="11879" y="5152"/>
                  <a:pt x="11843" y="4946"/>
                  <a:pt x="11796" y="4742"/>
                </a:cubicBezTo>
                <a:cubicBezTo>
                  <a:pt x="11786" y="4703"/>
                  <a:pt x="11750" y="4668"/>
                  <a:pt x="11728" y="4631"/>
                </a:cubicBezTo>
                <a:cubicBezTo>
                  <a:pt x="11692" y="4655"/>
                  <a:pt x="11654" y="4679"/>
                  <a:pt x="11618" y="4703"/>
                </a:cubicBezTo>
                <a:cubicBezTo>
                  <a:pt x="11597" y="4554"/>
                  <a:pt x="11564" y="4400"/>
                  <a:pt x="11438" y="4334"/>
                </a:cubicBezTo>
                <a:cubicBezTo>
                  <a:pt x="11407" y="4223"/>
                  <a:pt x="11393" y="4132"/>
                  <a:pt x="11355" y="4052"/>
                </a:cubicBezTo>
                <a:cubicBezTo>
                  <a:pt x="11286" y="3902"/>
                  <a:pt x="11211" y="3751"/>
                  <a:pt x="11126" y="3608"/>
                </a:cubicBezTo>
                <a:cubicBezTo>
                  <a:pt x="11084" y="3540"/>
                  <a:pt x="11052" y="3510"/>
                  <a:pt x="11012" y="3510"/>
                </a:cubicBezTo>
                <a:cubicBezTo>
                  <a:pt x="10979" y="3510"/>
                  <a:pt x="10942" y="3529"/>
                  <a:pt x="10890" y="3562"/>
                </a:cubicBezTo>
                <a:cubicBezTo>
                  <a:pt x="10793" y="3625"/>
                  <a:pt x="10694" y="3680"/>
                  <a:pt x="10591" y="3742"/>
                </a:cubicBezTo>
                <a:cubicBezTo>
                  <a:pt x="10500" y="3388"/>
                  <a:pt x="10328" y="3068"/>
                  <a:pt x="10119" y="2764"/>
                </a:cubicBezTo>
                <a:cubicBezTo>
                  <a:pt x="10067" y="2688"/>
                  <a:pt x="10049" y="2589"/>
                  <a:pt x="9996" y="2514"/>
                </a:cubicBezTo>
                <a:cubicBezTo>
                  <a:pt x="9944" y="2438"/>
                  <a:pt x="9912" y="2403"/>
                  <a:pt x="9874" y="2403"/>
                </a:cubicBezTo>
                <a:cubicBezTo>
                  <a:pt x="9840" y="2403"/>
                  <a:pt x="9801" y="2431"/>
                  <a:pt x="9738" y="2484"/>
                </a:cubicBezTo>
                <a:cubicBezTo>
                  <a:pt x="9678" y="2293"/>
                  <a:pt x="9620" y="2107"/>
                  <a:pt x="9563" y="1921"/>
                </a:cubicBezTo>
                <a:cubicBezTo>
                  <a:pt x="9549" y="1876"/>
                  <a:pt x="9541" y="1829"/>
                  <a:pt x="9529" y="1784"/>
                </a:cubicBezTo>
                <a:cubicBezTo>
                  <a:pt x="9516" y="1730"/>
                  <a:pt x="9497" y="1685"/>
                  <a:pt x="9457" y="1685"/>
                </a:cubicBezTo>
                <a:cubicBezTo>
                  <a:pt x="9443" y="1685"/>
                  <a:pt x="9426" y="1691"/>
                  <a:pt x="9406" y="1704"/>
                </a:cubicBezTo>
                <a:cubicBezTo>
                  <a:pt x="9375" y="1603"/>
                  <a:pt x="9356" y="1504"/>
                  <a:pt x="9315" y="1414"/>
                </a:cubicBezTo>
                <a:cubicBezTo>
                  <a:pt x="9194" y="1149"/>
                  <a:pt x="9069" y="884"/>
                  <a:pt x="8935" y="626"/>
                </a:cubicBezTo>
                <a:cubicBezTo>
                  <a:pt x="8900" y="559"/>
                  <a:pt x="8823" y="516"/>
                  <a:pt x="8766" y="461"/>
                </a:cubicBezTo>
                <a:cubicBezTo>
                  <a:pt x="8724" y="533"/>
                  <a:pt x="8652" y="603"/>
                  <a:pt x="8647" y="676"/>
                </a:cubicBezTo>
                <a:cubicBezTo>
                  <a:pt x="8628" y="948"/>
                  <a:pt x="8632" y="1218"/>
                  <a:pt x="8629" y="1490"/>
                </a:cubicBezTo>
                <a:cubicBezTo>
                  <a:pt x="8629" y="1520"/>
                  <a:pt x="8641" y="1551"/>
                  <a:pt x="8649" y="1598"/>
                </a:cubicBezTo>
                <a:cubicBezTo>
                  <a:pt x="8622" y="1586"/>
                  <a:pt x="8601" y="1580"/>
                  <a:pt x="8584" y="1580"/>
                </a:cubicBezTo>
                <a:cubicBezTo>
                  <a:pt x="8529" y="1580"/>
                  <a:pt x="8528" y="1640"/>
                  <a:pt x="8520" y="1696"/>
                </a:cubicBezTo>
                <a:cubicBezTo>
                  <a:pt x="8476" y="2011"/>
                  <a:pt x="8431" y="2326"/>
                  <a:pt x="8386" y="2652"/>
                </a:cubicBezTo>
                <a:cubicBezTo>
                  <a:pt x="8350" y="2626"/>
                  <a:pt x="8319" y="2615"/>
                  <a:pt x="8292" y="2615"/>
                </a:cubicBezTo>
                <a:cubicBezTo>
                  <a:pt x="8237" y="2615"/>
                  <a:pt x="8201" y="2662"/>
                  <a:pt x="8179" y="2725"/>
                </a:cubicBezTo>
                <a:cubicBezTo>
                  <a:pt x="8130" y="2869"/>
                  <a:pt x="8088" y="3016"/>
                  <a:pt x="8057" y="3163"/>
                </a:cubicBezTo>
                <a:cubicBezTo>
                  <a:pt x="8024" y="3322"/>
                  <a:pt x="8000" y="3485"/>
                  <a:pt x="7983" y="3646"/>
                </a:cubicBezTo>
                <a:cubicBezTo>
                  <a:pt x="7968" y="3780"/>
                  <a:pt x="7968" y="3916"/>
                  <a:pt x="7960" y="4058"/>
                </a:cubicBezTo>
                <a:cubicBezTo>
                  <a:pt x="7898" y="4012"/>
                  <a:pt x="7818" y="3968"/>
                  <a:pt x="7757" y="3904"/>
                </a:cubicBezTo>
                <a:cubicBezTo>
                  <a:pt x="7729" y="3874"/>
                  <a:pt x="7703" y="3862"/>
                  <a:pt x="7681" y="3862"/>
                </a:cubicBezTo>
                <a:cubicBezTo>
                  <a:pt x="7647" y="3862"/>
                  <a:pt x="7620" y="3889"/>
                  <a:pt x="7598" y="3923"/>
                </a:cubicBezTo>
                <a:cubicBezTo>
                  <a:pt x="7545" y="4005"/>
                  <a:pt x="7491" y="4089"/>
                  <a:pt x="7466" y="4180"/>
                </a:cubicBezTo>
                <a:cubicBezTo>
                  <a:pt x="7394" y="4444"/>
                  <a:pt x="7335" y="4709"/>
                  <a:pt x="7278" y="4976"/>
                </a:cubicBezTo>
                <a:cubicBezTo>
                  <a:pt x="7264" y="5038"/>
                  <a:pt x="7280" y="5104"/>
                  <a:pt x="7281" y="5171"/>
                </a:cubicBezTo>
                <a:cubicBezTo>
                  <a:pt x="7223" y="5142"/>
                  <a:pt x="7156" y="5110"/>
                  <a:pt x="7089" y="5077"/>
                </a:cubicBezTo>
                <a:cubicBezTo>
                  <a:pt x="7058" y="5062"/>
                  <a:pt x="7030" y="5054"/>
                  <a:pt x="7006" y="5054"/>
                </a:cubicBezTo>
                <a:cubicBezTo>
                  <a:pt x="6956" y="5054"/>
                  <a:pt x="6923" y="5088"/>
                  <a:pt x="6914" y="5159"/>
                </a:cubicBezTo>
                <a:cubicBezTo>
                  <a:pt x="6894" y="5310"/>
                  <a:pt x="6897" y="5462"/>
                  <a:pt x="6884" y="5614"/>
                </a:cubicBezTo>
                <a:cubicBezTo>
                  <a:pt x="6872" y="5737"/>
                  <a:pt x="6844" y="5858"/>
                  <a:pt x="6838" y="5980"/>
                </a:cubicBezTo>
                <a:cubicBezTo>
                  <a:pt x="6832" y="6139"/>
                  <a:pt x="6775" y="6286"/>
                  <a:pt x="6746" y="6439"/>
                </a:cubicBezTo>
                <a:cubicBezTo>
                  <a:pt x="6739" y="6480"/>
                  <a:pt x="6756" y="6526"/>
                  <a:pt x="6744" y="6563"/>
                </a:cubicBezTo>
                <a:cubicBezTo>
                  <a:pt x="6735" y="6591"/>
                  <a:pt x="6693" y="6608"/>
                  <a:pt x="6668" y="6629"/>
                </a:cubicBezTo>
                <a:cubicBezTo>
                  <a:pt x="6634" y="6581"/>
                  <a:pt x="6592" y="6562"/>
                  <a:pt x="6544" y="6562"/>
                </a:cubicBezTo>
                <a:cubicBezTo>
                  <a:pt x="6519" y="6562"/>
                  <a:pt x="6493" y="6567"/>
                  <a:pt x="6466" y="6576"/>
                </a:cubicBezTo>
                <a:cubicBezTo>
                  <a:pt x="6466" y="6576"/>
                  <a:pt x="6465" y="6576"/>
                  <a:pt x="6465" y="6576"/>
                </a:cubicBezTo>
                <a:cubicBezTo>
                  <a:pt x="6457" y="6576"/>
                  <a:pt x="6446" y="6562"/>
                  <a:pt x="6436" y="6557"/>
                </a:cubicBezTo>
                <a:cubicBezTo>
                  <a:pt x="6401" y="6541"/>
                  <a:pt x="6368" y="6527"/>
                  <a:pt x="6326" y="6527"/>
                </a:cubicBezTo>
                <a:cubicBezTo>
                  <a:pt x="6325" y="6527"/>
                  <a:pt x="6323" y="6527"/>
                  <a:pt x="6322" y="6527"/>
                </a:cubicBezTo>
                <a:cubicBezTo>
                  <a:pt x="6288" y="6506"/>
                  <a:pt x="6259" y="6475"/>
                  <a:pt x="6223" y="6463"/>
                </a:cubicBezTo>
                <a:cubicBezTo>
                  <a:pt x="6081" y="6413"/>
                  <a:pt x="5940" y="6363"/>
                  <a:pt x="5794" y="6329"/>
                </a:cubicBezTo>
                <a:cubicBezTo>
                  <a:pt x="5738" y="6315"/>
                  <a:pt x="5699" y="6306"/>
                  <a:pt x="5670" y="6306"/>
                </a:cubicBezTo>
                <a:cubicBezTo>
                  <a:pt x="5606" y="6306"/>
                  <a:pt x="5593" y="6349"/>
                  <a:pt x="5571" y="6479"/>
                </a:cubicBezTo>
                <a:cubicBezTo>
                  <a:pt x="5535" y="6684"/>
                  <a:pt x="5518" y="6891"/>
                  <a:pt x="5493" y="7104"/>
                </a:cubicBezTo>
                <a:cubicBezTo>
                  <a:pt x="5350" y="7124"/>
                  <a:pt x="5344" y="7129"/>
                  <a:pt x="5386" y="7299"/>
                </a:cubicBezTo>
                <a:cubicBezTo>
                  <a:pt x="5407" y="7395"/>
                  <a:pt x="5434" y="7488"/>
                  <a:pt x="5468" y="7580"/>
                </a:cubicBezTo>
                <a:cubicBezTo>
                  <a:pt x="5500" y="7664"/>
                  <a:pt x="5542" y="7746"/>
                  <a:pt x="5581" y="7831"/>
                </a:cubicBezTo>
                <a:cubicBezTo>
                  <a:pt x="5468" y="7792"/>
                  <a:pt x="5355" y="7755"/>
                  <a:pt x="5231" y="7715"/>
                </a:cubicBezTo>
                <a:cubicBezTo>
                  <a:pt x="5223" y="7743"/>
                  <a:pt x="5217" y="7769"/>
                  <a:pt x="5210" y="7797"/>
                </a:cubicBezTo>
                <a:cubicBezTo>
                  <a:pt x="5194" y="7785"/>
                  <a:pt x="5179" y="7774"/>
                  <a:pt x="5133" y="7738"/>
                </a:cubicBezTo>
                <a:lnTo>
                  <a:pt x="5133" y="7738"/>
                </a:lnTo>
                <a:cubicBezTo>
                  <a:pt x="5134" y="7865"/>
                  <a:pt x="5113" y="7973"/>
                  <a:pt x="5139" y="8069"/>
                </a:cubicBezTo>
                <a:cubicBezTo>
                  <a:pt x="5249" y="8480"/>
                  <a:pt x="5357" y="8892"/>
                  <a:pt x="5495" y="9293"/>
                </a:cubicBezTo>
                <a:cubicBezTo>
                  <a:pt x="5596" y="9586"/>
                  <a:pt x="5740" y="9864"/>
                  <a:pt x="5864" y="10149"/>
                </a:cubicBezTo>
                <a:cubicBezTo>
                  <a:pt x="5885" y="10197"/>
                  <a:pt x="5904" y="10245"/>
                  <a:pt x="5931" y="10308"/>
                </a:cubicBezTo>
                <a:cubicBezTo>
                  <a:pt x="5765" y="10206"/>
                  <a:pt x="5621" y="10117"/>
                  <a:pt x="5470" y="10025"/>
                </a:cubicBezTo>
                <a:lnTo>
                  <a:pt x="5447" y="10059"/>
                </a:lnTo>
                <a:cubicBezTo>
                  <a:pt x="5352" y="10039"/>
                  <a:pt x="5268" y="10020"/>
                  <a:pt x="5179" y="10000"/>
                </a:cubicBezTo>
                <a:lnTo>
                  <a:pt x="5179" y="10000"/>
                </a:lnTo>
                <a:cubicBezTo>
                  <a:pt x="5181" y="10034"/>
                  <a:pt x="5182" y="10066"/>
                  <a:pt x="5182" y="10072"/>
                </a:cubicBezTo>
                <a:cubicBezTo>
                  <a:pt x="4970" y="10018"/>
                  <a:pt x="4757" y="9968"/>
                  <a:pt x="4546" y="9911"/>
                </a:cubicBezTo>
                <a:cubicBezTo>
                  <a:pt x="4528" y="9906"/>
                  <a:pt x="4512" y="9904"/>
                  <a:pt x="4498" y="9904"/>
                </a:cubicBezTo>
                <a:cubicBezTo>
                  <a:pt x="4442" y="9904"/>
                  <a:pt x="4419" y="9943"/>
                  <a:pt x="4402" y="10010"/>
                </a:cubicBezTo>
                <a:cubicBezTo>
                  <a:pt x="4354" y="10197"/>
                  <a:pt x="4403" y="10374"/>
                  <a:pt x="4435" y="10554"/>
                </a:cubicBezTo>
                <a:cubicBezTo>
                  <a:pt x="4449" y="10632"/>
                  <a:pt x="4489" y="10710"/>
                  <a:pt x="4417" y="10784"/>
                </a:cubicBezTo>
                <a:cubicBezTo>
                  <a:pt x="4403" y="10797"/>
                  <a:pt x="4405" y="10836"/>
                  <a:pt x="4409" y="10862"/>
                </a:cubicBezTo>
                <a:cubicBezTo>
                  <a:pt x="4439" y="11077"/>
                  <a:pt x="4515" y="11274"/>
                  <a:pt x="4644" y="11461"/>
                </a:cubicBezTo>
                <a:cubicBezTo>
                  <a:pt x="4661" y="11437"/>
                  <a:pt x="4673" y="11420"/>
                  <a:pt x="4693" y="11392"/>
                </a:cubicBezTo>
                <a:cubicBezTo>
                  <a:pt x="4697" y="11443"/>
                  <a:pt x="4700" y="11485"/>
                  <a:pt x="4704" y="11531"/>
                </a:cubicBezTo>
                <a:cubicBezTo>
                  <a:pt x="4631" y="11543"/>
                  <a:pt x="4559" y="11553"/>
                  <a:pt x="4489" y="11568"/>
                </a:cubicBezTo>
                <a:cubicBezTo>
                  <a:pt x="4367" y="11592"/>
                  <a:pt x="4348" y="11620"/>
                  <a:pt x="4414" y="11728"/>
                </a:cubicBezTo>
                <a:cubicBezTo>
                  <a:pt x="4476" y="11828"/>
                  <a:pt x="4551" y="11918"/>
                  <a:pt x="4625" y="12008"/>
                </a:cubicBezTo>
                <a:cubicBezTo>
                  <a:pt x="4851" y="12277"/>
                  <a:pt x="5077" y="12543"/>
                  <a:pt x="5315" y="12824"/>
                </a:cubicBezTo>
                <a:cubicBezTo>
                  <a:pt x="5215" y="12864"/>
                  <a:pt x="5135" y="12903"/>
                  <a:pt x="5051" y="12929"/>
                </a:cubicBezTo>
                <a:cubicBezTo>
                  <a:pt x="4960" y="12957"/>
                  <a:pt x="4950" y="13007"/>
                  <a:pt x="4999" y="13076"/>
                </a:cubicBezTo>
                <a:cubicBezTo>
                  <a:pt x="5052" y="13156"/>
                  <a:pt x="5103" y="13245"/>
                  <a:pt x="5174" y="13310"/>
                </a:cubicBezTo>
                <a:cubicBezTo>
                  <a:pt x="5405" y="13523"/>
                  <a:pt x="5655" y="13707"/>
                  <a:pt x="5930" y="13867"/>
                </a:cubicBezTo>
                <a:cubicBezTo>
                  <a:pt x="6211" y="14032"/>
                  <a:pt x="6475" y="14229"/>
                  <a:pt x="6743" y="14416"/>
                </a:cubicBezTo>
                <a:cubicBezTo>
                  <a:pt x="6998" y="14594"/>
                  <a:pt x="7250" y="14778"/>
                  <a:pt x="7504" y="14959"/>
                </a:cubicBezTo>
                <a:cubicBezTo>
                  <a:pt x="7530" y="14978"/>
                  <a:pt x="7552" y="14997"/>
                  <a:pt x="7571" y="15038"/>
                </a:cubicBezTo>
                <a:cubicBezTo>
                  <a:pt x="6736" y="14871"/>
                  <a:pt x="5905" y="14691"/>
                  <a:pt x="5068" y="14539"/>
                </a:cubicBezTo>
                <a:cubicBezTo>
                  <a:pt x="4235" y="14388"/>
                  <a:pt x="3400" y="14259"/>
                  <a:pt x="2563" y="14138"/>
                </a:cubicBezTo>
                <a:cubicBezTo>
                  <a:pt x="1722" y="14016"/>
                  <a:pt x="871" y="13953"/>
                  <a:pt x="32" y="13867"/>
                </a:cubicBezTo>
                <a:cubicBezTo>
                  <a:pt x="20" y="14045"/>
                  <a:pt x="10" y="14195"/>
                  <a:pt x="2" y="14345"/>
                </a:cubicBezTo>
                <a:cubicBezTo>
                  <a:pt x="0" y="14369"/>
                  <a:pt x="11" y="14409"/>
                  <a:pt x="27" y="14418"/>
                </a:cubicBezTo>
                <a:cubicBezTo>
                  <a:pt x="148" y="14478"/>
                  <a:pt x="266" y="14562"/>
                  <a:pt x="391" y="14578"/>
                </a:cubicBezTo>
                <a:cubicBezTo>
                  <a:pt x="778" y="14630"/>
                  <a:pt x="1169" y="14644"/>
                  <a:pt x="1557" y="14694"/>
                </a:cubicBezTo>
                <a:cubicBezTo>
                  <a:pt x="2464" y="14807"/>
                  <a:pt x="3370" y="14925"/>
                  <a:pt x="4274" y="15056"/>
                </a:cubicBezTo>
                <a:cubicBezTo>
                  <a:pt x="4932" y="15151"/>
                  <a:pt x="5585" y="15270"/>
                  <a:pt x="6240" y="15379"/>
                </a:cubicBezTo>
                <a:cubicBezTo>
                  <a:pt x="6291" y="15388"/>
                  <a:pt x="6339" y="15407"/>
                  <a:pt x="6386" y="15445"/>
                </a:cubicBezTo>
                <a:cubicBezTo>
                  <a:pt x="6282" y="15436"/>
                  <a:pt x="6177" y="15416"/>
                  <a:pt x="6075" y="15416"/>
                </a:cubicBezTo>
                <a:cubicBezTo>
                  <a:pt x="6053" y="15416"/>
                  <a:pt x="6031" y="15417"/>
                  <a:pt x="6009" y="15419"/>
                </a:cubicBezTo>
                <a:cubicBezTo>
                  <a:pt x="5796" y="15440"/>
                  <a:pt x="5583" y="15481"/>
                  <a:pt x="5372" y="15519"/>
                </a:cubicBezTo>
                <a:cubicBezTo>
                  <a:pt x="5350" y="15524"/>
                  <a:pt x="5331" y="15563"/>
                  <a:pt x="5320" y="15575"/>
                </a:cubicBezTo>
                <a:cubicBezTo>
                  <a:pt x="5268" y="15590"/>
                  <a:pt x="5221" y="15599"/>
                  <a:pt x="5177" y="15614"/>
                </a:cubicBezTo>
                <a:cubicBezTo>
                  <a:pt x="5025" y="15667"/>
                  <a:pt x="5027" y="15666"/>
                  <a:pt x="5118" y="15796"/>
                </a:cubicBezTo>
                <a:cubicBezTo>
                  <a:pt x="5194" y="15904"/>
                  <a:pt x="5263" y="16018"/>
                  <a:pt x="5331" y="16125"/>
                </a:cubicBezTo>
                <a:cubicBezTo>
                  <a:pt x="5299" y="16118"/>
                  <a:pt x="5268" y="16115"/>
                  <a:pt x="5237" y="16115"/>
                </a:cubicBezTo>
                <a:cubicBezTo>
                  <a:pt x="5037" y="16115"/>
                  <a:pt x="4865" y="16247"/>
                  <a:pt x="4682" y="16340"/>
                </a:cubicBezTo>
                <a:cubicBezTo>
                  <a:pt x="4531" y="16417"/>
                  <a:pt x="4384" y="16506"/>
                  <a:pt x="4237" y="16594"/>
                </a:cubicBezTo>
                <a:cubicBezTo>
                  <a:pt x="4034" y="16716"/>
                  <a:pt x="4030" y="16784"/>
                  <a:pt x="4215" y="16959"/>
                </a:cubicBezTo>
                <a:cubicBezTo>
                  <a:pt x="4053" y="17088"/>
                  <a:pt x="3883" y="17206"/>
                  <a:pt x="3733" y="17344"/>
                </a:cubicBezTo>
                <a:cubicBezTo>
                  <a:pt x="3590" y="17475"/>
                  <a:pt x="3468" y="17627"/>
                  <a:pt x="3334" y="17767"/>
                </a:cubicBezTo>
                <a:cubicBezTo>
                  <a:pt x="3276" y="17829"/>
                  <a:pt x="3299" y="17876"/>
                  <a:pt x="3361" y="17906"/>
                </a:cubicBezTo>
                <a:cubicBezTo>
                  <a:pt x="3469" y="17957"/>
                  <a:pt x="3579" y="18009"/>
                  <a:pt x="3693" y="18044"/>
                </a:cubicBezTo>
                <a:cubicBezTo>
                  <a:pt x="3890" y="18105"/>
                  <a:pt x="4096" y="18138"/>
                  <a:pt x="4289" y="18213"/>
                </a:cubicBezTo>
                <a:cubicBezTo>
                  <a:pt x="4420" y="18265"/>
                  <a:pt x="4526" y="18374"/>
                  <a:pt x="4677" y="18387"/>
                </a:cubicBezTo>
                <a:cubicBezTo>
                  <a:pt x="4784" y="18396"/>
                  <a:pt x="4892" y="18415"/>
                  <a:pt x="5006" y="18432"/>
                </a:cubicBezTo>
                <a:cubicBezTo>
                  <a:pt x="4754" y="18806"/>
                  <a:pt x="4523" y="19197"/>
                  <a:pt x="4120" y="19490"/>
                </a:cubicBezTo>
                <a:cubicBezTo>
                  <a:pt x="4212" y="19504"/>
                  <a:pt x="4261" y="19510"/>
                  <a:pt x="4332" y="19520"/>
                </a:cubicBezTo>
                <a:cubicBezTo>
                  <a:pt x="4290" y="19550"/>
                  <a:pt x="4268" y="19576"/>
                  <a:pt x="4243" y="19582"/>
                </a:cubicBezTo>
                <a:cubicBezTo>
                  <a:pt x="4188" y="19594"/>
                  <a:pt x="4142" y="19602"/>
                  <a:pt x="4153" y="19680"/>
                </a:cubicBezTo>
                <a:cubicBezTo>
                  <a:pt x="4157" y="19701"/>
                  <a:pt x="4116" y="19735"/>
                  <a:pt x="4089" y="19752"/>
                </a:cubicBezTo>
                <a:cubicBezTo>
                  <a:pt x="3926" y="19849"/>
                  <a:pt x="3829" y="20005"/>
                  <a:pt x="3757" y="20168"/>
                </a:cubicBezTo>
                <a:cubicBezTo>
                  <a:pt x="3704" y="20288"/>
                  <a:pt x="3632" y="20395"/>
                  <a:pt x="3579" y="20512"/>
                </a:cubicBezTo>
                <a:cubicBezTo>
                  <a:pt x="3531" y="20615"/>
                  <a:pt x="3548" y="20647"/>
                  <a:pt x="3659" y="20672"/>
                </a:cubicBezTo>
                <a:cubicBezTo>
                  <a:pt x="3695" y="20680"/>
                  <a:pt x="3731" y="20693"/>
                  <a:pt x="3796" y="20713"/>
                </a:cubicBezTo>
                <a:cubicBezTo>
                  <a:pt x="3739" y="20807"/>
                  <a:pt x="3697" y="20895"/>
                  <a:pt x="3639" y="20971"/>
                </a:cubicBezTo>
                <a:cubicBezTo>
                  <a:pt x="3525" y="21120"/>
                  <a:pt x="3401" y="21260"/>
                  <a:pt x="3288" y="21409"/>
                </a:cubicBezTo>
                <a:cubicBezTo>
                  <a:pt x="3234" y="21481"/>
                  <a:pt x="3214" y="21556"/>
                  <a:pt x="3325" y="21608"/>
                </a:cubicBezTo>
                <a:cubicBezTo>
                  <a:pt x="3400" y="21641"/>
                  <a:pt x="3409" y="21697"/>
                  <a:pt x="3364" y="21769"/>
                </a:cubicBezTo>
                <a:cubicBezTo>
                  <a:pt x="3268" y="21924"/>
                  <a:pt x="3190" y="22083"/>
                  <a:pt x="3181" y="22269"/>
                </a:cubicBezTo>
                <a:cubicBezTo>
                  <a:pt x="3175" y="22401"/>
                  <a:pt x="3194" y="22458"/>
                  <a:pt x="3327" y="22478"/>
                </a:cubicBezTo>
                <a:cubicBezTo>
                  <a:pt x="3566" y="22515"/>
                  <a:pt x="3806" y="22537"/>
                  <a:pt x="4047" y="22555"/>
                </a:cubicBezTo>
                <a:cubicBezTo>
                  <a:pt x="4141" y="22561"/>
                  <a:pt x="4186" y="22566"/>
                  <a:pt x="4143" y="22681"/>
                </a:cubicBezTo>
                <a:cubicBezTo>
                  <a:pt x="4105" y="22787"/>
                  <a:pt x="4091" y="22904"/>
                  <a:pt x="4080" y="23018"/>
                </a:cubicBezTo>
                <a:cubicBezTo>
                  <a:pt x="4059" y="23214"/>
                  <a:pt x="3944" y="23362"/>
                  <a:pt x="3857" y="23527"/>
                </a:cubicBezTo>
                <a:cubicBezTo>
                  <a:pt x="3788" y="23656"/>
                  <a:pt x="3725" y="23791"/>
                  <a:pt x="3683" y="23930"/>
                </a:cubicBezTo>
                <a:cubicBezTo>
                  <a:pt x="3639" y="24077"/>
                  <a:pt x="3695" y="24147"/>
                  <a:pt x="3837" y="24147"/>
                </a:cubicBezTo>
                <a:cubicBezTo>
                  <a:pt x="3847" y="24147"/>
                  <a:pt x="3858" y="24147"/>
                  <a:pt x="3870" y="24146"/>
                </a:cubicBezTo>
                <a:cubicBezTo>
                  <a:pt x="3916" y="24144"/>
                  <a:pt x="3963" y="24141"/>
                  <a:pt x="4037" y="24137"/>
                </a:cubicBezTo>
                <a:lnTo>
                  <a:pt x="4037" y="24137"/>
                </a:lnTo>
                <a:cubicBezTo>
                  <a:pt x="3986" y="24267"/>
                  <a:pt x="3946" y="24382"/>
                  <a:pt x="3898" y="24494"/>
                </a:cubicBezTo>
                <a:cubicBezTo>
                  <a:pt x="3854" y="24594"/>
                  <a:pt x="3798" y="24687"/>
                  <a:pt x="3752" y="24787"/>
                </a:cubicBezTo>
                <a:cubicBezTo>
                  <a:pt x="3672" y="24960"/>
                  <a:pt x="3688" y="25013"/>
                  <a:pt x="3870" y="25129"/>
                </a:cubicBezTo>
                <a:cubicBezTo>
                  <a:pt x="3822" y="25339"/>
                  <a:pt x="3772" y="25562"/>
                  <a:pt x="3720" y="25783"/>
                </a:cubicBezTo>
                <a:cubicBezTo>
                  <a:pt x="3702" y="25859"/>
                  <a:pt x="3809" y="25978"/>
                  <a:pt x="3894" y="25978"/>
                </a:cubicBezTo>
                <a:cubicBezTo>
                  <a:pt x="3899" y="25978"/>
                  <a:pt x="3905" y="25977"/>
                  <a:pt x="3910" y="25976"/>
                </a:cubicBezTo>
                <a:cubicBezTo>
                  <a:pt x="3996" y="25960"/>
                  <a:pt x="4079" y="25940"/>
                  <a:pt x="4162" y="25924"/>
                </a:cubicBezTo>
                <a:cubicBezTo>
                  <a:pt x="4164" y="25923"/>
                  <a:pt x="4167" y="25923"/>
                  <a:pt x="4169" y="25923"/>
                </a:cubicBezTo>
                <a:cubicBezTo>
                  <a:pt x="4182" y="25923"/>
                  <a:pt x="4196" y="25930"/>
                  <a:pt x="4218" y="25934"/>
                </a:cubicBezTo>
                <a:cubicBezTo>
                  <a:pt x="4214" y="25973"/>
                  <a:pt x="4217" y="26013"/>
                  <a:pt x="4208" y="26049"/>
                </a:cubicBezTo>
                <a:cubicBezTo>
                  <a:pt x="4160" y="26250"/>
                  <a:pt x="4109" y="26451"/>
                  <a:pt x="4059" y="26651"/>
                </a:cubicBezTo>
                <a:cubicBezTo>
                  <a:pt x="4053" y="26682"/>
                  <a:pt x="4047" y="26713"/>
                  <a:pt x="4043" y="26744"/>
                </a:cubicBezTo>
                <a:cubicBezTo>
                  <a:pt x="4029" y="26883"/>
                  <a:pt x="4057" y="26913"/>
                  <a:pt x="4237" y="26956"/>
                </a:cubicBezTo>
                <a:cubicBezTo>
                  <a:pt x="4220" y="27071"/>
                  <a:pt x="4208" y="27185"/>
                  <a:pt x="4188" y="27300"/>
                </a:cubicBezTo>
                <a:cubicBezTo>
                  <a:pt x="4167" y="27419"/>
                  <a:pt x="4137" y="27536"/>
                  <a:pt x="4121" y="27655"/>
                </a:cubicBezTo>
                <a:cubicBezTo>
                  <a:pt x="4095" y="27846"/>
                  <a:pt x="4162" y="27920"/>
                  <a:pt x="4369" y="27921"/>
                </a:cubicBezTo>
                <a:cubicBezTo>
                  <a:pt x="4369" y="27961"/>
                  <a:pt x="4372" y="28002"/>
                  <a:pt x="4368" y="28041"/>
                </a:cubicBezTo>
                <a:cubicBezTo>
                  <a:pt x="4351" y="28208"/>
                  <a:pt x="4332" y="28374"/>
                  <a:pt x="4311" y="28539"/>
                </a:cubicBezTo>
                <a:cubicBezTo>
                  <a:pt x="4300" y="28640"/>
                  <a:pt x="4286" y="28740"/>
                  <a:pt x="4268" y="28839"/>
                </a:cubicBezTo>
                <a:cubicBezTo>
                  <a:pt x="4253" y="28926"/>
                  <a:pt x="4213" y="29012"/>
                  <a:pt x="4295" y="29091"/>
                </a:cubicBezTo>
                <a:cubicBezTo>
                  <a:pt x="4311" y="29108"/>
                  <a:pt x="4299" y="29158"/>
                  <a:pt x="4294" y="29192"/>
                </a:cubicBezTo>
                <a:cubicBezTo>
                  <a:pt x="4228" y="29595"/>
                  <a:pt x="4271" y="29991"/>
                  <a:pt x="4377" y="30384"/>
                </a:cubicBezTo>
                <a:cubicBezTo>
                  <a:pt x="4385" y="30410"/>
                  <a:pt x="4394" y="30437"/>
                  <a:pt x="4407" y="30459"/>
                </a:cubicBezTo>
                <a:cubicBezTo>
                  <a:pt x="4441" y="30519"/>
                  <a:pt x="4472" y="30550"/>
                  <a:pt x="4504" y="30550"/>
                </a:cubicBezTo>
                <a:cubicBezTo>
                  <a:pt x="4534" y="30550"/>
                  <a:pt x="4565" y="30524"/>
                  <a:pt x="4599" y="30469"/>
                </a:cubicBezTo>
                <a:cubicBezTo>
                  <a:pt x="4671" y="30355"/>
                  <a:pt x="4729" y="30232"/>
                  <a:pt x="4791" y="30111"/>
                </a:cubicBezTo>
                <a:cubicBezTo>
                  <a:pt x="4883" y="29933"/>
                  <a:pt x="4970" y="29756"/>
                  <a:pt x="5062" y="29578"/>
                </a:cubicBezTo>
                <a:cubicBezTo>
                  <a:pt x="5070" y="29560"/>
                  <a:pt x="5091" y="29531"/>
                  <a:pt x="5103" y="29531"/>
                </a:cubicBezTo>
                <a:cubicBezTo>
                  <a:pt x="5104" y="29531"/>
                  <a:pt x="5104" y="29531"/>
                  <a:pt x="5105" y="29531"/>
                </a:cubicBezTo>
                <a:cubicBezTo>
                  <a:pt x="5118" y="29534"/>
                  <a:pt x="5130" y="29535"/>
                  <a:pt x="5141" y="29535"/>
                </a:cubicBezTo>
                <a:cubicBezTo>
                  <a:pt x="5236" y="29535"/>
                  <a:pt x="5260" y="29448"/>
                  <a:pt x="5297" y="29381"/>
                </a:cubicBezTo>
                <a:cubicBezTo>
                  <a:pt x="5441" y="29120"/>
                  <a:pt x="5581" y="28856"/>
                  <a:pt x="5716" y="28605"/>
                </a:cubicBezTo>
                <a:cubicBezTo>
                  <a:pt x="5738" y="28603"/>
                  <a:pt x="5746" y="28602"/>
                  <a:pt x="5749" y="28602"/>
                </a:cubicBezTo>
                <a:cubicBezTo>
                  <a:pt x="5751" y="28602"/>
                  <a:pt x="5751" y="28602"/>
                  <a:pt x="5752" y="28602"/>
                </a:cubicBezTo>
                <a:cubicBezTo>
                  <a:pt x="5835" y="28653"/>
                  <a:pt x="5892" y="28681"/>
                  <a:pt x="5941" y="28681"/>
                </a:cubicBezTo>
                <a:cubicBezTo>
                  <a:pt x="6006" y="28681"/>
                  <a:pt x="6059" y="28635"/>
                  <a:pt x="6146" y="28535"/>
                </a:cubicBezTo>
                <a:cubicBezTo>
                  <a:pt x="6273" y="28389"/>
                  <a:pt x="6396" y="28237"/>
                  <a:pt x="6527" y="28093"/>
                </a:cubicBezTo>
                <a:cubicBezTo>
                  <a:pt x="6552" y="28064"/>
                  <a:pt x="6604" y="28059"/>
                  <a:pt x="6642" y="28039"/>
                </a:cubicBezTo>
                <a:cubicBezTo>
                  <a:pt x="6686" y="28018"/>
                  <a:pt x="6738" y="28002"/>
                  <a:pt x="6765" y="27967"/>
                </a:cubicBezTo>
                <a:cubicBezTo>
                  <a:pt x="6878" y="27832"/>
                  <a:pt x="6982" y="27692"/>
                  <a:pt x="7098" y="27545"/>
                </a:cubicBezTo>
                <a:cubicBezTo>
                  <a:pt x="7190" y="27629"/>
                  <a:pt x="7288" y="27715"/>
                  <a:pt x="7384" y="27803"/>
                </a:cubicBezTo>
                <a:cubicBezTo>
                  <a:pt x="7442" y="27854"/>
                  <a:pt x="7500" y="27907"/>
                  <a:pt x="7554" y="27963"/>
                </a:cubicBezTo>
                <a:cubicBezTo>
                  <a:pt x="7587" y="27998"/>
                  <a:pt x="7619" y="28014"/>
                  <a:pt x="7649" y="28014"/>
                </a:cubicBezTo>
                <a:cubicBezTo>
                  <a:pt x="7685" y="28014"/>
                  <a:pt x="7718" y="27991"/>
                  <a:pt x="7749" y="27951"/>
                </a:cubicBezTo>
                <a:cubicBezTo>
                  <a:pt x="7798" y="27885"/>
                  <a:pt x="7842" y="27815"/>
                  <a:pt x="7885" y="27746"/>
                </a:cubicBezTo>
                <a:cubicBezTo>
                  <a:pt x="8035" y="27496"/>
                  <a:pt x="8184" y="27246"/>
                  <a:pt x="8333" y="26995"/>
                </a:cubicBezTo>
                <a:cubicBezTo>
                  <a:pt x="8343" y="26978"/>
                  <a:pt x="8358" y="26965"/>
                  <a:pt x="8369" y="26953"/>
                </a:cubicBezTo>
                <a:cubicBezTo>
                  <a:pt x="8420" y="26975"/>
                  <a:pt x="8459" y="26988"/>
                  <a:pt x="8492" y="26988"/>
                </a:cubicBezTo>
                <a:cubicBezTo>
                  <a:pt x="8552" y="26988"/>
                  <a:pt x="8590" y="26947"/>
                  <a:pt x="8627" y="26850"/>
                </a:cubicBezTo>
                <a:cubicBezTo>
                  <a:pt x="8678" y="26716"/>
                  <a:pt x="8710" y="26574"/>
                  <a:pt x="8745" y="26434"/>
                </a:cubicBezTo>
                <a:cubicBezTo>
                  <a:pt x="8826" y="26106"/>
                  <a:pt x="9033" y="25840"/>
                  <a:pt x="9173" y="25541"/>
                </a:cubicBezTo>
                <a:cubicBezTo>
                  <a:pt x="9233" y="25417"/>
                  <a:pt x="9275" y="25284"/>
                  <a:pt x="9325" y="25153"/>
                </a:cubicBezTo>
                <a:cubicBezTo>
                  <a:pt x="9326" y="25153"/>
                  <a:pt x="9329" y="25153"/>
                  <a:pt x="9332" y="25153"/>
                </a:cubicBezTo>
                <a:cubicBezTo>
                  <a:pt x="9337" y="25153"/>
                  <a:pt x="9342" y="25153"/>
                  <a:pt x="9343" y="25155"/>
                </a:cubicBezTo>
                <a:cubicBezTo>
                  <a:pt x="9485" y="25420"/>
                  <a:pt x="9641" y="25677"/>
                  <a:pt x="9765" y="25950"/>
                </a:cubicBezTo>
                <a:cubicBezTo>
                  <a:pt x="9950" y="26361"/>
                  <a:pt x="10031" y="26802"/>
                  <a:pt x="10079" y="27249"/>
                </a:cubicBezTo>
                <a:cubicBezTo>
                  <a:pt x="10085" y="27295"/>
                  <a:pt x="10102" y="27341"/>
                  <a:pt x="10120" y="27383"/>
                </a:cubicBezTo>
                <a:cubicBezTo>
                  <a:pt x="10169" y="27497"/>
                  <a:pt x="10195" y="27545"/>
                  <a:pt x="10246" y="27545"/>
                </a:cubicBezTo>
                <a:cubicBezTo>
                  <a:pt x="10280" y="27545"/>
                  <a:pt x="10327" y="27523"/>
                  <a:pt x="10401" y="27484"/>
                </a:cubicBezTo>
                <a:cubicBezTo>
                  <a:pt x="10411" y="27479"/>
                  <a:pt x="10423" y="27479"/>
                  <a:pt x="10454" y="27470"/>
                </a:cubicBezTo>
                <a:cubicBezTo>
                  <a:pt x="10483" y="27592"/>
                  <a:pt x="10510" y="27711"/>
                  <a:pt x="10536" y="27830"/>
                </a:cubicBezTo>
                <a:cubicBezTo>
                  <a:pt x="10551" y="27892"/>
                  <a:pt x="10561" y="27954"/>
                  <a:pt x="10577" y="28014"/>
                </a:cubicBezTo>
                <a:cubicBezTo>
                  <a:pt x="10597" y="28085"/>
                  <a:pt x="10629" y="28142"/>
                  <a:pt x="10697" y="28142"/>
                </a:cubicBezTo>
                <a:cubicBezTo>
                  <a:pt x="10717" y="28142"/>
                  <a:pt x="10740" y="28137"/>
                  <a:pt x="10767" y="28127"/>
                </a:cubicBezTo>
                <a:cubicBezTo>
                  <a:pt x="10815" y="28277"/>
                  <a:pt x="10851" y="28426"/>
                  <a:pt x="10913" y="28563"/>
                </a:cubicBezTo>
                <a:cubicBezTo>
                  <a:pt x="10978" y="28708"/>
                  <a:pt x="11064" y="28844"/>
                  <a:pt x="11148" y="28978"/>
                </a:cubicBezTo>
                <a:cubicBezTo>
                  <a:pt x="11175" y="29020"/>
                  <a:pt x="11207" y="29042"/>
                  <a:pt x="11240" y="29042"/>
                </a:cubicBezTo>
                <a:cubicBezTo>
                  <a:pt x="11271" y="29042"/>
                  <a:pt x="11304" y="29023"/>
                  <a:pt x="11337" y="28983"/>
                </a:cubicBezTo>
                <a:cubicBezTo>
                  <a:pt x="11431" y="28866"/>
                  <a:pt x="11530" y="28751"/>
                  <a:pt x="11643" y="28618"/>
                </a:cubicBezTo>
                <a:cubicBezTo>
                  <a:pt x="11728" y="28743"/>
                  <a:pt x="11786" y="28858"/>
                  <a:pt x="11795" y="28991"/>
                </a:cubicBezTo>
                <a:cubicBezTo>
                  <a:pt x="11803" y="29142"/>
                  <a:pt x="11797" y="29295"/>
                  <a:pt x="11798" y="29446"/>
                </a:cubicBezTo>
                <a:cubicBezTo>
                  <a:pt x="11798" y="29482"/>
                  <a:pt x="11800" y="29517"/>
                  <a:pt x="11805" y="29552"/>
                </a:cubicBezTo>
                <a:cubicBezTo>
                  <a:pt x="11818" y="29654"/>
                  <a:pt x="11844" y="29699"/>
                  <a:pt x="11905" y="29699"/>
                </a:cubicBezTo>
                <a:cubicBezTo>
                  <a:pt x="11931" y="29699"/>
                  <a:pt x="11963" y="29691"/>
                  <a:pt x="12003" y="29675"/>
                </a:cubicBezTo>
                <a:cubicBezTo>
                  <a:pt x="12006" y="29674"/>
                  <a:pt x="12009" y="29674"/>
                  <a:pt x="12012" y="29674"/>
                </a:cubicBezTo>
                <a:cubicBezTo>
                  <a:pt x="12021" y="29674"/>
                  <a:pt x="12032" y="29676"/>
                  <a:pt x="12045" y="29677"/>
                </a:cubicBezTo>
                <a:cubicBezTo>
                  <a:pt x="12052" y="29782"/>
                  <a:pt x="12050" y="29887"/>
                  <a:pt x="12064" y="29990"/>
                </a:cubicBezTo>
                <a:cubicBezTo>
                  <a:pt x="12103" y="30271"/>
                  <a:pt x="12203" y="30524"/>
                  <a:pt x="12417" y="30722"/>
                </a:cubicBezTo>
                <a:cubicBezTo>
                  <a:pt x="12458" y="30761"/>
                  <a:pt x="12497" y="30784"/>
                  <a:pt x="12536" y="30784"/>
                </a:cubicBezTo>
                <a:cubicBezTo>
                  <a:pt x="12571" y="30784"/>
                  <a:pt x="12606" y="30765"/>
                  <a:pt x="12644" y="30724"/>
                </a:cubicBezTo>
                <a:cubicBezTo>
                  <a:pt x="12698" y="30664"/>
                  <a:pt x="12767" y="30617"/>
                  <a:pt x="12840" y="30554"/>
                </a:cubicBezTo>
                <a:cubicBezTo>
                  <a:pt x="12866" y="30636"/>
                  <a:pt x="12882" y="30706"/>
                  <a:pt x="12909" y="30773"/>
                </a:cubicBezTo>
                <a:cubicBezTo>
                  <a:pt x="12981" y="30957"/>
                  <a:pt x="13046" y="31147"/>
                  <a:pt x="13137" y="31321"/>
                </a:cubicBezTo>
                <a:cubicBezTo>
                  <a:pt x="13202" y="31445"/>
                  <a:pt x="13245" y="31505"/>
                  <a:pt x="13298" y="31505"/>
                </a:cubicBezTo>
                <a:cubicBezTo>
                  <a:pt x="13346" y="31505"/>
                  <a:pt x="13403" y="31455"/>
                  <a:pt x="13493" y="31359"/>
                </a:cubicBezTo>
                <a:cubicBezTo>
                  <a:pt x="13528" y="31419"/>
                  <a:pt x="13559" y="31476"/>
                  <a:pt x="13591" y="31532"/>
                </a:cubicBezTo>
                <a:cubicBezTo>
                  <a:pt x="13636" y="31611"/>
                  <a:pt x="13674" y="31692"/>
                  <a:pt x="13725" y="31765"/>
                </a:cubicBezTo>
                <a:cubicBezTo>
                  <a:pt x="13763" y="31822"/>
                  <a:pt x="13809" y="31869"/>
                  <a:pt x="13867" y="31869"/>
                </a:cubicBezTo>
                <a:cubicBezTo>
                  <a:pt x="13897" y="31869"/>
                  <a:pt x="13929" y="31857"/>
                  <a:pt x="13966" y="31827"/>
                </a:cubicBezTo>
                <a:cubicBezTo>
                  <a:pt x="14040" y="31898"/>
                  <a:pt x="14104" y="31970"/>
                  <a:pt x="14180" y="32030"/>
                </a:cubicBezTo>
                <a:cubicBezTo>
                  <a:pt x="14222" y="32064"/>
                  <a:pt x="14255" y="32080"/>
                  <a:pt x="14283" y="32080"/>
                </a:cubicBezTo>
                <a:cubicBezTo>
                  <a:pt x="14323" y="32080"/>
                  <a:pt x="14352" y="32047"/>
                  <a:pt x="14385" y="31980"/>
                </a:cubicBezTo>
                <a:cubicBezTo>
                  <a:pt x="14457" y="31833"/>
                  <a:pt x="14532" y="31688"/>
                  <a:pt x="14607" y="31543"/>
                </a:cubicBezTo>
                <a:cubicBezTo>
                  <a:pt x="14617" y="31524"/>
                  <a:pt x="14637" y="31501"/>
                  <a:pt x="14656" y="31498"/>
                </a:cubicBezTo>
                <a:cubicBezTo>
                  <a:pt x="14930" y="31455"/>
                  <a:pt x="15099" y="31245"/>
                  <a:pt x="15295" y="31084"/>
                </a:cubicBezTo>
                <a:cubicBezTo>
                  <a:pt x="15403" y="30993"/>
                  <a:pt x="15485" y="30873"/>
                  <a:pt x="15567" y="30778"/>
                </a:cubicBezTo>
                <a:cubicBezTo>
                  <a:pt x="15754" y="30993"/>
                  <a:pt x="15941" y="31212"/>
                  <a:pt x="16131" y="31426"/>
                </a:cubicBezTo>
                <a:cubicBezTo>
                  <a:pt x="16184" y="31487"/>
                  <a:pt x="16258" y="31528"/>
                  <a:pt x="16307" y="31590"/>
                </a:cubicBezTo>
                <a:cubicBezTo>
                  <a:pt x="16380" y="31680"/>
                  <a:pt x="16431" y="31789"/>
                  <a:pt x="16505" y="31877"/>
                </a:cubicBezTo>
                <a:cubicBezTo>
                  <a:pt x="16596" y="31987"/>
                  <a:pt x="16692" y="32097"/>
                  <a:pt x="16803" y="32185"/>
                </a:cubicBezTo>
                <a:cubicBezTo>
                  <a:pt x="16850" y="32221"/>
                  <a:pt x="16887" y="32238"/>
                  <a:pt x="16920" y="32238"/>
                </a:cubicBezTo>
                <a:cubicBezTo>
                  <a:pt x="16970" y="32238"/>
                  <a:pt x="17010" y="32199"/>
                  <a:pt x="17058" y="32125"/>
                </a:cubicBezTo>
                <a:cubicBezTo>
                  <a:pt x="17089" y="32077"/>
                  <a:pt x="17122" y="32030"/>
                  <a:pt x="17160" y="31976"/>
                </a:cubicBezTo>
                <a:cubicBezTo>
                  <a:pt x="17290" y="32095"/>
                  <a:pt x="17410" y="32210"/>
                  <a:pt x="17536" y="32319"/>
                </a:cubicBezTo>
                <a:cubicBezTo>
                  <a:pt x="17731" y="32491"/>
                  <a:pt x="17928" y="32661"/>
                  <a:pt x="18125" y="32831"/>
                </a:cubicBezTo>
                <a:cubicBezTo>
                  <a:pt x="18165" y="32865"/>
                  <a:pt x="18191" y="32884"/>
                  <a:pt x="18219" y="32884"/>
                </a:cubicBezTo>
                <a:cubicBezTo>
                  <a:pt x="18258" y="32884"/>
                  <a:pt x="18299" y="32845"/>
                  <a:pt x="18380" y="32758"/>
                </a:cubicBezTo>
                <a:cubicBezTo>
                  <a:pt x="18465" y="32804"/>
                  <a:pt x="18549" y="32861"/>
                  <a:pt x="18640" y="32900"/>
                </a:cubicBezTo>
                <a:cubicBezTo>
                  <a:pt x="18767" y="32952"/>
                  <a:pt x="18899" y="33000"/>
                  <a:pt x="19033" y="33035"/>
                </a:cubicBezTo>
                <a:cubicBezTo>
                  <a:pt x="19052" y="33039"/>
                  <a:pt x="19069" y="33042"/>
                  <a:pt x="19085" y="33042"/>
                </a:cubicBezTo>
                <a:cubicBezTo>
                  <a:pt x="19165" y="33042"/>
                  <a:pt x="19211" y="32982"/>
                  <a:pt x="19246" y="32891"/>
                </a:cubicBezTo>
                <a:cubicBezTo>
                  <a:pt x="19309" y="32730"/>
                  <a:pt x="19396" y="32578"/>
                  <a:pt x="19480" y="32424"/>
                </a:cubicBezTo>
                <a:cubicBezTo>
                  <a:pt x="19500" y="32389"/>
                  <a:pt x="19520" y="32374"/>
                  <a:pt x="19542" y="32374"/>
                </a:cubicBezTo>
                <a:cubicBezTo>
                  <a:pt x="19567" y="32374"/>
                  <a:pt x="19594" y="32392"/>
                  <a:pt x="19626" y="32419"/>
                </a:cubicBezTo>
                <a:cubicBezTo>
                  <a:pt x="19822" y="32584"/>
                  <a:pt x="20028" y="32740"/>
                  <a:pt x="20231" y="32897"/>
                </a:cubicBezTo>
                <a:cubicBezTo>
                  <a:pt x="20326" y="32972"/>
                  <a:pt x="20427" y="33040"/>
                  <a:pt x="20526" y="33109"/>
                </a:cubicBezTo>
                <a:cubicBezTo>
                  <a:pt x="20561" y="33133"/>
                  <a:pt x="20594" y="33154"/>
                  <a:pt x="20627" y="33154"/>
                </a:cubicBezTo>
                <a:cubicBezTo>
                  <a:pt x="20656" y="33154"/>
                  <a:pt x="20684" y="33137"/>
                  <a:pt x="20711" y="33091"/>
                </a:cubicBezTo>
                <a:cubicBezTo>
                  <a:pt x="20717" y="33081"/>
                  <a:pt x="20741" y="33076"/>
                  <a:pt x="20768" y="33076"/>
                </a:cubicBezTo>
                <a:cubicBezTo>
                  <a:pt x="20789" y="33076"/>
                  <a:pt x="20811" y="33079"/>
                  <a:pt x="20825" y="33086"/>
                </a:cubicBezTo>
                <a:cubicBezTo>
                  <a:pt x="20954" y="33152"/>
                  <a:pt x="21071" y="33239"/>
                  <a:pt x="21204" y="33294"/>
                </a:cubicBezTo>
                <a:cubicBezTo>
                  <a:pt x="21324" y="33345"/>
                  <a:pt x="21457" y="33373"/>
                  <a:pt x="21586" y="33395"/>
                </a:cubicBezTo>
                <a:cubicBezTo>
                  <a:pt x="21601" y="33397"/>
                  <a:pt x="21616" y="33398"/>
                  <a:pt x="21630" y="33398"/>
                </a:cubicBezTo>
                <a:cubicBezTo>
                  <a:pt x="21706" y="33398"/>
                  <a:pt x="21766" y="33358"/>
                  <a:pt x="21777" y="33258"/>
                </a:cubicBezTo>
                <a:cubicBezTo>
                  <a:pt x="21780" y="33232"/>
                  <a:pt x="21795" y="33209"/>
                  <a:pt x="21808" y="33174"/>
                </a:cubicBezTo>
                <a:cubicBezTo>
                  <a:pt x="21926" y="33240"/>
                  <a:pt x="22039" y="33299"/>
                  <a:pt x="22148" y="33364"/>
                </a:cubicBezTo>
                <a:cubicBezTo>
                  <a:pt x="22475" y="33555"/>
                  <a:pt x="22795" y="33756"/>
                  <a:pt x="23128" y="33937"/>
                </a:cubicBezTo>
                <a:cubicBezTo>
                  <a:pt x="23489" y="34135"/>
                  <a:pt x="23825" y="34369"/>
                  <a:pt x="24178" y="34579"/>
                </a:cubicBezTo>
                <a:cubicBezTo>
                  <a:pt x="24263" y="34629"/>
                  <a:pt x="24362" y="34662"/>
                  <a:pt x="24458" y="34687"/>
                </a:cubicBezTo>
                <a:cubicBezTo>
                  <a:pt x="24470" y="34690"/>
                  <a:pt x="24481" y="34691"/>
                  <a:pt x="24491" y="34691"/>
                </a:cubicBezTo>
                <a:cubicBezTo>
                  <a:pt x="24544" y="34691"/>
                  <a:pt x="24571" y="34652"/>
                  <a:pt x="24540" y="34585"/>
                </a:cubicBezTo>
                <a:cubicBezTo>
                  <a:pt x="24486" y="34466"/>
                  <a:pt x="24426" y="34348"/>
                  <a:pt x="24363" y="34234"/>
                </a:cubicBezTo>
                <a:cubicBezTo>
                  <a:pt x="24239" y="34009"/>
                  <a:pt x="24102" y="33791"/>
                  <a:pt x="23985" y="33563"/>
                </a:cubicBezTo>
                <a:cubicBezTo>
                  <a:pt x="23872" y="33342"/>
                  <a:pt x="23776" y="33113"/>
                  <a:pt x="23674" y="32885"/>
                </a:cubicBezTo>
                <a:cubicBezTo>
                  <a:pt x="23624" y="32773"/>
                  <a:pt x="23580" y="32659"/>
                  <a:pt x="23534" y="32545"/>
                </a:cubicBezTo>
                <a:cubicBezTo>
                  <a:pt x="23712" y="32476"/>
                  <a:pt x="23728" y="32463"/>
                  <a:pt x="23691" y="32298"/>
                </a:cubicBezTo>
                <a:cubicBezTo>
                  <a:pt x="23663" y="32174"/>
                  <a:pt x="23614" y="32052"/>
                  <a:pt x="23560" y="31938"/>
                </a:cubicBezTo>
                <a:cubicBezTo>
                  <a:pt x="23378" y="31557"/>
                  <a:pt x="23191" y="31179"/>
                  <a:pt x="23006" y="30802"/>
                </a:cubicBezTo>
                <a:cubicBezTo>
                  <a:pt x="23001" y="30793"/>
                  <a:pt x="23001" y="30780"/>
                  <a:pt x="22999" y="30767"/>
                </a:cubicBezTo>
                <a:cubicBezTo>
                  <a:pt x="23133" y="30747"/>
                  <a:pt x="23263" y="30731"/>
                  <a:pt x="23393" y="30711"/>
                </a:cubicBezTo>
                <a:cubicBezTo>
                  <a:pt x="23494" y="30696"/>
                  <a:pt x="23545" y="30626"/>
                  <a:pt x="23540" y="30508"/>
                </a:cubicBezTo>
                <a:cubicBezTo>
                  <a:pt x="23534" y="30343"/>
                  <a:pt x="23455" y="30209"/>
                  <a:pt x="23356" y="30086"/>
                </a:cubicBezTo>
                <a:cubicBezTo>
                  <a:pt x="23325" y="30046"/>
                  <a:pt x="23292" y="30006"/>
                  <a:pt x="23253" y="29960"/>
                </a:cubicBezTo>
                <a:cubicBezTo>
                  <a:pt x="23380" y="29901"/>
                  <a:pt x="23378" y="29810"/>
                  <a:pt x="23329" y="29712"/>
                </a:cubicBezTo>
                <a:cubicBezTo>
                  <a:pt x="23215" y="29484"/>
                  <a:pt x="23099" y="29257"/>
                  <a:pt x="22984" y="29031"/>
                </a:cubicBezTo>
                <a:cubicBezTo>
                  <a:pt x="23037" y="29007"/>
                  <a:pt x="23095" y="28972"/>
                  <a:pt x="23157" y="28956"/>
                </a:cubicBezTo>
                <a:cubicBezTo>
                  <a:pt x="23273" y="28925"/>
                  <a:pt x="23294" y="28841"/>
                  <a:pt x="23220" y="28738"/>
                </a:cubicBezTo>
                <a:cubicBezTo>
                  <a:pt x="23118" y="28596"/>
                  <a:pt x="23005" y="28461"/>
                  <a:pt x="22891" y="28329"/>
                </a:cubicBezTo>
                <a:cubicBezTo>
                  <a:pt x="22651" y="28056"/>
                  <a:pt x="22408" y="27786"/>
                  <a:pt x="22164" y="27514"/>
                </a:cubicBezTo>
                <a:cubicBezTo>
                  <a:pt x="22128" y="27472"/>
                  <a:pt x="22092" y="27433"/>
                  <a:pt x="22053" y="27390"/>
                </a:cubicBezTo>
                <a:cubicBezTo>
                  <a:pt x="22263" y="27315"/>
                  <a:pt x="22471" y="27239"/>
                  <a:pt x="22681" y="27169"/>
                </a:cubicBezTo>
                <a:cubicBezTo>
                  <a:pt x="22754" y="27144"/>
                  <a:pt x="22781" y="27105"/>
                  <a:pt x="22760" y="27030"/>
                </a:cubicBezTo>
                <a:cubicBezTo>
                  <a:pt x="22701" y="26804"/>
                  <a:pt x="22590" y="26613"/>
                  <a:pt x="22390" y="26482"/>
                </a:cubicBezTo>
                <a:cubicBezTo>
                  <a:pt x="22486" y="26362"/>
                  <a:pt x="22475" y="26311"/>
                  <a:pt x="22353" y="26225"/>
                </a:cubicBezTo>
                <a:cubicBezTo>
                  <a:pt x="22195" y="26114"/>
                  <a:pt x="22037" y="26002"/>
                  <a:pt x="21885" y="25894"/>
                </a:cubicBezTo>
                <a:cubicBezTo>
                  <a:pt x="21890" y="25868"/>
                  <a:pt x="21890" y="25858"/>
                  <a:pt x="21894" y="25854"/>
                </a:cubicBezTo>
                <a:cubicBezTo>
                  <a:pt x="22045" y="25711"/>
                  <a:pt x="22045" y="25692"/>
                  <a:pt x="21876" y="25567"/>
                </a:cubicBezTo>
                <a:cubicBezTo>
                  <a:pt x="21653" y="25404"/>
                  <a:pt x="21435" y="25236"/>
                  <a:pt x="21209" y="25078"/>
                </a:cubicBezTo>
                <a:cubicBezTo>
                  <a:pt x="21118" y="25015"/>
                  <a:pt x="21011" y="24978"/>
                  <a:pt x="20901" y="24924"/>
                </a:cubicBezTo>
                <a:cubicBezTo>
                  <a:pt x="20980" y="24876"/>
                  <a:pt x="21049" y="24834"/>
                  <a:pt x="21117" y="24794"/>
                </a:cubicBezTo>
                <a:cubicBezTo>
                  <a:pt x="21225" y="24731"/>
                  <a:pt x="21241" y="24669"/>
                  <a:pt x="21142" y="24587"/>
                </a:cubicBezTo>
                <a:cubicBezTo>
                  <a:pt x="20988" y="24459"/>
                  <a:pt x="20824" y="24339"/>
                  <a:pt x="20655" y="24228"/>
                </a:cubicBezTo>
                <a:cubicBezTo>
                  <a:pt x="20486" y="24116"/>
                  <a:pt x="20346" y="23984"/>
                  <a:pt x="20222" y="23821"/>
                </a:cubicBezTo>
                <a:cubicBezTo>
                  <a:pt x="20124" y="23692"/>
                  <a:pt x="20000" y="23579"/>
                  <a:pt x="19873" y="23476"/>
                </a:cubicBezTo>
                <a:cubicBezTo>
                  <a:pt x="19777" y="23399"/>
                  <a:pt x="19652" y="23359"/>
                  <a:pt x="19553" y="23286"/>
                </a:cubicBezTo>
                <a:cubicBezTo>
                  <a:pt x="19447" y="23208"/>
                  <a:pt x="19364" y="23098"/>
                  <a:pt x="19259" y="23018"/>
                </a:cubicBezTo>
                <a:cubicBezTo>
                  <a:pt x="19133" y="22922"/>
                  <a:pt x="18986" y="22851"/>
                  <a:pt x="18863" y="22752"/>
                </a:cubicBezTo>
                <a:cubicBezTo>
                  <a:pt x="18659" y="22588"/>
                  <a:pt x="18469" y="22410"/>
                  <a:pt x="18269" y="22242"/>
                </a:cubicBezTo>
                <a:cubicBezTo>
                  <a:pt x="18114" y="22109"/>
                  <a:pt x="17953" y="21981"/>
                  <a:pt x="17795" y="21852"/>
                </a:cubicBezTo>
                <a:cubicBezTo>
                  <a:pt x="17800" y="21840"/>
                  <a:pt x="17804" y="21829"/>
                  <a:pt x="17809" y="21817"/>
                </a:cubicBezTo>
                <a:cubicBezTo>
                  <a:pt x="18002" y="21866"/>
                  <a:pt x="18199" y="21901"/>
                  <a:pt x="18385" y="21968"/>
                </a:cubicBezTo>
                <a:cubicBezTo>
                  <a:pt x="18642" y="22060"/>
                  <a:pt x="18891" y="22174"/>
                  <a:pt x="19139" y="22287"/>
                </a:cubicBezTo>
                <a:cubicBezTo>
                  <a:pt x="19384" y="22397"/>
                  <a:pt x="19625" y="22513"/>
                  <a:pt x="19862" y="22639"/>
                </a:cubicBezTo>
                <a:cubicBezTo>
                  <a:pt x="20135" y="22784"/>
                  <a:pt x="20398" y="22942"/>
                  <a:pt x="20666" y="23095"/>
                </a:cubicBezTo>
                <a:cubicBezTo>
                  <a:pt x="20682" y="23105"/>
                  <a:pt x="20702" y="23112"/>
                  <a:pt x="20720" y="23118"/>
                </a:cubicBezTo>
                <a:cubicBezTo>
                  <a:pt x="20765" y="23135"/>
                  <a:pt x="20798" y="23145"/>
                  <a:pt x="20825" y="23145"/>
                </a:cubicBezTo>
                <a:cubicBezTo>
                  <a:pt x="20877" y="23145"/>
                  <a:pt x="20902" y="23106"/>
                  <a:pt x="20931" y="23008"/>
                </a:cubicBezTo>
                <a:cubicBezTo>
                  <a:pt x="20941" y="23007"/>
                  <a:pt x="20951" y="23007"/>
                  <a:pt x="20960" y="23007"/>
                </a:cubicBezTo>
                <a:cubicBezTo>
                  <a:pt x="21126" y="23007"/>
                  <a:pt x="21245" y="23129"/>
                  <a:pt x="21386" y="23190"/>
                </a:cubicBezTo>
                <a:cubicBezTo>
                  <a:pt x="21446" y="23218"/>
                  <a:pt x="21498" y="23260"/>
                  <a:pt x="21556" y="23293"/>
                </a:cubicBezTo>
                <a:cubicBezTo>
                  <a:pt x="21647" y="23348"/>
                  <a:pt x="21741" y="23363"/>
                  <a:pt x="21852" y="23370"/>
                </a:cubicBezTo>
                <a:cubicBezTo>
                  <a:pt x="22026" y="23383"/>
                  <a:pt x="22199" y="23445"/>
                  <a:pt x="22367" y="23503"/>
                </a:cubicBezTo>
                <a:cubicBezTo>
                  <a:pt x="22472" y="23539"/>
                  <a:pt x="22564" y="23616"/>
                  <a:pt x="22670" y="23652"/>
                </a:cubicBezTo>
                <a:cubicBezTo>
                  <a:pt x="22701" y="23663"/>
                  <a:pt x="22727" y="23669"/>
                  <a:pt x="22747" y="23669"/>
                </a:cubicBezTo>
                <a:cubicBezTo>
                  <a:pt x="22804" y="23669"/>
                  <a:pt x="22824" y="23626"/>
                  <a:pt x="22831" y="23534"/>
                </a:cubicBezTo>
                <a:cubicBezTo>
                  <a:pt x="22836" y="23480"/>
                  <a:pt x="22846" y="23427"/>
                  <a:pt x="22856" y="23354"/>
                </a:cubicBezTo>
                <a:cubicBezTo>
                  <a:pt x="22964" y="23404"/>
                  <a:pt x="23057" y="23442"/>
                  <a:pt x="23144" y="23492"/>
                </a:cubicBezTo>
                <a:cubicBezTo>
                  <a:pt x="23328" y="23596"/>
                  <a:pt x="23509" y="23701"/>
                  <a:pt x="23688" y="23813"/>
                </a:cubicBezTo>
                <a:cubicBezTo>
                  <a:pt x="23783" y="23872"/>
                  <a:pt x="23869" y="23948"/>
                  <a:pt x="23963" y="24010"/>
                </a:cubicBezTo>
                <a:cubicBezTo>
                  <a:pt x="24006" y="24038"/>
                  <a:pt x="24050" y="24068"/>
                  <a:pt x="24093" y="24068"/>
                </a:cubicBezTo>
                <a:cubicBezTo>
                  <a:pt x="24127" y="24068"/>
                  <a:pt x="24161" y="24050"/>
                  <a:pt x="24194" y="24000"/>
                </a:cubicBezTo>
                <a:cubicBezTo>
                  <a:pt x="24198" y="23992"/>
                  <a:pt x="24213" y="23989"/>
                  <a:pt x="24232" y="23989"/>
                </a:cubicBezTo>
                <a:cubicBezTo>
                  <a:pt x="24256" y="23989"/>
                  <a:pt x="24287" y="23994"/>
                  <a:pt x="24308" y="24001"/>
                </a:cubicBezTo>
                <a:cubicBezTo>
                  <a:pt x="24523" y="24069"/>
                  <a:pt x="24736" y="24144"/>
                  <a:pt x="24951" y="24214"/>
                </a:cubicBezTo>
                <a:cubicBezTo>
                  <a:pt x="24989" y="24226"/>
                  <a:pt x="25029" y="24234"/>
                  <a:pt x="25069" y="24234"/>
                </a:cubicBezTo>
                <a:cubicBezTo>
                  <a:pt x="25072" y="24234"/>
                  <a:pt x="25075" y="24233"/>
                  <a:pt x="25077" y="24233"/>
                </a:cubicBezTo>
                <a:cubicBezTo>
                  <a:pt x="25239" y="24227"/>
                  <a:pt x="25396" y="24171"/>
                  <a:pt x="25351" y="23939"/>
                </a:cubicBezTo>
                <a:cubicBezTo>
                  <a:pt x="25345" y="23909"/>
                  <a:pt x="25346" y="23878"/>
                  <a:pt x="25342" y="23840"/>
                </a:cubicBezTo>
                <a:lnTo>
                  <a:pt x="25342" y="23840"/>
                </a:lnTo>
                <a:cubicBezTo>
                  <a:pt x="25391" y="23843"/>
                  <a:pt x="25433" y="23851"/>
                  <a:pt x="25475" y="23852"/>
                </a:cubicBezTo>
                <a:cubicBezTo>
                  <a:pt x="25578" y="23855"/>
                  <a:pt x="25680" y="23870"/>
                  <a:pt x="25784" y="23870"/>
                </a:cubicBezTo>
                <a:cubicBezTo>
                  <a:pt x="25836" y="23870"/>
                  <a:pt x="25889" y="23866"/>
                  <a:pt x="25944" y="23856"/>
                </a:cubicBezTo>
                <a:cubicBezTo>
                  <a:pt x="25971" y="23851"/>
                  <a:pt x="25998" y="23849"/>
                  <a:pt x="26026" y="23849"/>
                </a:cubicBezTo>
                <a:cubicBezTo>
                  <a:pt x="26166" y="23849"/>
                  <a:pt x="26316" y="23903"/>
                  <a:pt x="26461" y="23928"/>
                </a:cubicBezTo>
                <a:cubicBezTo>
                  <a:pt x="26498" y="23934"/>
                  <a:pt x="26535" y="23949"/>
                  <a:pt x="26575" y="23955"/>
                </a:cubicBezTo>
                <a:cubicBezTo>
                  <a:pt x="26598" y="23958"/>
                  <a:pt x="26619" y="23960"/>
                  <a:pt x="26636" y="23960"/>
                </a:cubicBezTo>
                <a:cubicBezTo>
                  <a:pt x="26708" y="23960"/>
                  <a:pt x="26729" y="23926"/>
                  <a:pt x="26745" y="23820"/>
                </a:cubicBezTo>
                <a:cubicBezTo>
                  <a:pt x="26897" y="23841"/>
                  <a:pt x="27049" y="23862"/>
                  <a:pt x="27200" y="23884"/>
                </a:cubicBezTo>
                <a:cubicBezTo>
                  <a:pt x="27318" y="23901"/>
                  <a:pt x="27437" y="23936"/>
                  <a:pt x="27554" y="23936"/>
                </a:cubicBezTo>
                <a:cubicBezTo>
                  <a:pt x="27563" y="23936"/>
                  <a:pt x="27572" y="23935"/>
                  <a:pt x="27581" y="23935"/>
                </a:cubicBezTo>
                <a:cubicBezTo>
                  <a:pt x="27774" y="23926"/>
                  <a:pt x="27820" y="23873"/>
                  <a:pt x="27742" y="23707"/>
                </a:cubicBezTo>
                <a:cubicBezTo>
                  <a:pt x="27655" y="23519"/>
                  <a:pt x="27562" y="23336"/>
                  <a:pt x="27471" y="23151"/>
                </a:cubicBezTo>
                <a:cubicBezTo>
                  <a:pt x="27445" y="23098"/>
                  <a:pt x="27419" y="23046"/>
                  <a:pt x="27393" y="22995"/>
                </a:cubicBezTo>
                <a:cubicBezTo>
                  <a:pt x="27584" y="22899"/>
                  <a:pt x="27594" y="22874"/>
                  <a:pt x="27483" y="22691"/>
                </a:cubicBezTo>
                <a:cubicBezTo>
                  <a:pt x="27349" y="22469"/>
                  <a:pt x="27208" y="22249"/>
                  <a:pt x="27069" y="22027"/>
                </a:cubicBezTo>
                <a:cubicBezTo>
                  <a:pt x="27053" y="22002"/>
                  <a:pt x="27040" y="21975"/>
                  <a:pt x="27023" y="21945"/>
                </a:cubicBezTo>
                <a:lnTo>
                  <a:pt x="27023" y="21945"/>
                </a:lnTo>
                <a:cubicBezTo>
                  <a:pt x="27343" y="21969"/>
                  <a:pt x="27653" y="21986"/>
                  <a:pt x="27963" y="22015"/>
                </a:cubicBezTo>
                <a:cubicBezTo>
                  <a:pt x="28102" y="22027"/>
                  <a:pt x="28239" y="22055"/>
                  <a:pt x="28376" y="22086"/>
                </a:cubicBezTo>
                <a:cubicBezTo>
                  <a:pt x="28540" y="22123"/>
                  <a:pt x="28700" y="22174"/>
                  <a:pt x="28862" y="22215"/>
                </a:cubicBezTo>
                <a:cubicBezTo>
                  <a:pt x="28910" y="22226"/>
                  <a:pt x="28963" y="22227"/>
                  <a:pt x="29013" y="22227"/>
                </a:cubicBezTo>
                <a:cubicBezTo>
                  <a:pt x="29114" y="22227"/>
                  <a:pt x="29180" y="22194"/>
                  <a:pt x="29162" y="22074"/>
                </a:cubicBezTo>
                <a:cubicBezTo>
                  <a:pt x="29157" y="22042"/>
                  <a:pt x="29167" y="22006"/>
                  <a:pt x="29170" y="21960"/>
                </a:cubicBezTo>
                <a:cubicBezTo>
                  <a:pt x="29198" y="21960"/>
                  <a:pt x="29223" y="21959"/>
                  <a:pt x="29248" y="21959"/>
                </a:cubicBezTo>
                <a:cubicBezTo>
                  <a:pt x="29266" y="21959"/>
                  <a:pt x="29283" y="21959"/>
                  <a:pt x="29301" y="21961"/>
                </a:cubicBezTo>
                <a:cubicBezTo>
                  <a:pt x="29589" y="21986"/>
                  <a:pt x="29875" y="22014"/>
                  <a:pt x="30163" y="22041"/>
                </a:cubicBezTo>
                <a:cubicBezTo>
                  <a:pt x="30202" y="22045"/>
                  <a:pt x="30242" y="22050"/>
                  <a:pt x="30281" y="22050"/>
                </a:cubicBezTo>
                <a:cubicBezTo>
                  <a:pt x="30443" y="22050"/>
                  <a:pt x="30462" y="22033"/>
                  <a:pt x="30484" y="21871"/>
                </a:cubicBezTo>
                <a:cubicBezTo>
                  <a:pt x="30693" y="21847"/>
                  <a:pt x="30906" y="21829"/>
                  <a:pt x="31117" y="21798"/>
                </a:cubicBezTo>
                <a:cubicBezTo>
                  <a:pt x="31216" y="21783"/>
                  <a:pt x="31314" y="21749"/>
                  <a:pt x="31407" y="21713"/>
                </a:cubicBezTo>
                <a:cubicBezTo>
                  <a:pt x="31506" y="21676"/>
                  <a:pt x="31523" y="21599"/>
                  <a:pt x="31482" y="21503"/>
                </a:cubicBezTo>
                <a:cubicBezTo>
                  <a:pt x="31328" y="21138"/>
                  <a:pt x="31174" y="20771"/>
                  <a:pt x="31020" y="20406"/>
                </a:cubicBezTo>
                <a:cubicBezTo>
                  <a:pt x="31011" y="20384"/>
                  <a:pt x="31007" y="20363"/>
                  <a:pt x="31002" y="20345"/>
                </a:cubicBezTo>
                <a:cubicBezTo>
                  <a:pt x="31278" y="20312"/>
                  <a:pt x="31546" y="20283"/>
                  <a:pt x="31815" y="20244"/>
                </a:cubicBezTo>
                <a:cubicBezTo>
                  <a:pt x="31853" y="20239"/>
                  <a:pt x="31885" y="20190"/>
                  <a:pt x="31920" y="20162"/>
                </a:cubicBezTo>
                <a:cubicBezTo>
                  <a:pt x="31946" y="20139"/>
                  <a:pt x="31971" y="20107"/>
                  <a:pt x="32000" y="20100"/>
                </a:cubicBezTo>
                <a:cubicBezTo>
                  <a:pt x="32138" y="20071"/>
                  <a:pt x="32277" y="20051"/>
                  <a:pt x="32414" y="20024"/>
                </a:cubicBezTo>
                <a:cubicBezTo>
                  <a:pt x="32488" y="20010"/>
                  <a:pt x="32561" y="19998"/>
                  <a:pt x="32629" y="19970"/>
                </a:cubicBezTo>
                <a:cubicBezTo>
                  <a:pt x="32813" y="19898"/>
                  <a:pt x="32843" y="19840"/>
                  <a:pt x="32805" y="19630"/>
                </a:cubicBezTo>
                <a:cubicBezTo>
                  <a:pt x="33025" y="19620"/>
                  <a:pt x="33242" y="19599"/>
                  <a:pt x="33459" y="19599"/>
                </a:cubicBezTo>
                <a:cubicBezTo>
                  <a:pt x="33481" y="19599"/>
                  <a:pt x="33503" y="19599"/>
                  <a:pt x="33526" y="19599"/>
                </a:cubicBezTo>
                <a:cubicBezTo>
                  <a:pt x="33888" y="19608"/>
                  <a:pt x="34250" y="19639"/>
                  <a:pt x="34611" y="19654"/>
                </a:cubicBezTo>
                <a:cubicBezTo>
                  <a:pt x="34654" y="19656"/>
                  <a:pt x="34697" y="19656"/>
                  <a:pt x="34740" y="19656"/>
                </a:cubicBezTo>
                <a:cubicBezTo>
                  <a:pt x="34854" y="19656"/>
                  <a:pt x="34968" y="19651"/>
                  <a:pt x="35079" y="19639"/>
                </a:cubicBezTo>
                <a:cubicBezTo>
                  <a:pt x="35156" y="19632"/>
                  <a:pt x="35238" y="19598"/>
                  <a:pt x="35306" y="19558"/>
                </a:cubicBezTo>
                <a:cubicBezTo>
                  <a:pt x="35377" y="19517"/>
                  <a:pt x="35362" y="19452"/>
                  <a:pt x="35290" y="19427"/>
                </a:cubicBezTo>
                <a:cubicBezTo>
                  <a:pt x="35143" y="19377"/>
                  <a:pt x="35030" y="19257"/>
                  <a:pt x="34860" y="19246"/>
                </a:cubicBezTo>
                <a:cubicBezTo>
                  <a:pt x="34785" y="19241"/>
                  <a:pt x="34713" y="19170"/>
                  <a:pt x="34638" y="19133"/>
                </a:cubicBezTo>
                <a:cubicBezTo>
                  <a:pt x="34204" y="18914"/>
                  <a:pt x="33766" y="18702"/>
                  <a:pt x="33335" y="18477"/>
                </a:cubicBezTo>
                <a:cubicBezTo>
                  <a:pt x="33213" y="18413"/>
                  <a:pt x="33110" y="18313"/>
                  <a:pt x="32985" y="18221"/>
                </a:cubicBezTo>
                <a:cubicBezTo>
                  <a:pt x="33020" y="18188"/>
                  <a:pt x="33048" y="18153"/>
                  <a:pt x="33084" y="18127"/>
                </a:cubicBezTo>
                <a:cubicBezTo>
                  <a:pt x="33175" y="18063"/>
                  <a:pt x="33175" y="17987"/>
                  <a:pt x="33111" y="17907"/>
                </a:cubicBezTo>
                <a:cubicBezTo>
                  <a:pt x="33062" y="17843"/>
                  <a:pt x="33012" y="17770"/>
                  <a:pt x="32946" y="17729"/>
                </a:cubicBezTo>
                <a:cubicBezTo>
                  <a:pt x="32654" y="17546"/>
                  <a:pt x="32368" y="17353"/>
                  <a:pt x="32029" y="17253"/>
                </a:cubicBezTo>
                <a:cubicBezTo>
                  <a:pt x="31890" y="17214"/>
                  <a:pt x="31763" y="17127"/>
                  <a:pt x="31629" y="17060"/>
                </a:cubicBezTo>
                <a:cubicBezTo>
                  <a:pt x="31770" y="16893"/>
                  <a:pt x="31913" y="16722"/>
                  <a:pt x="32062" y="16552"/>
                </a:cubicBezTo>
                <a:cubicBezTo>
                  <a:pt x="32123" y="16481"/>
                  <a:pt x="32127" y="16424"/>
                  <a:pt x="32070" y="16347"/>
                </a:cubicBezTo>
                <a:cubicBezTo>
                  <a:pt x="31962" y="16203"/>
                  <a:pt x="31808" y="16134"/>
                  <a:pt x="31648" y="16074"/>
                </a:cubicBezTo>
                <a:cubicBezTo>
                  <a:pt x="31481" y="16013"/>
                  <a:pt x="31315" y="15954"/>
                  <a:pt x="31146" y="15897"/>
                </a:cubicBezTo>
                <a:cubicBezTo>
                  <a:pt x="31079" y="15875"/>
                  <a:pt x="31011" y="15862"/>
                  <a:pt x="30933" y="15843"/>
                </a:cubicBezTo>
                <a:cubicBezTo>
                  <a:pt x="30936" y="15815"/>
                  <a:pt x="30939" y="15781"/>
                  <a:pt x="30945" y="15749"/>
                </a:cubicBezTo>
                <a:cubicBezTo>
                  <a:pt x="30974" y="15607"/>
                  <a:pt x="30954" y="15575"/>
                  <a:pt x="30821" y="15539"/>
                </a:cubicBezTo>
                <a:cubicBezTo>
                  <a:pt x="30604" y="15482"/>
                  <a:pt x="30401" y="15391"/>
                  <a:pt x="30219" y="15254"/>
                </a:cubicBezTo>
                <a:cubicBezTo>
                  <a:pt x="30168" y="15215"/>
                  <a:pt x="30087" y="15216"/>
                  <a:pt x="30024" y="15201"/>
                </a:cubicBezTo>
                <a:cubicBezTo>
                  <a:pt x="30066" y="15117"/>
                  <a:pt x="30113" y="15029"/>
                  <a:pt x="30154" y="14936"/>
                </a:cubicBezTo>
                <a:cubicBezTo>
                  <a:pt x="30188" y="14863"/>
                  <a:pt x="30168" y="14796"/>
                  <a:pt x="30100" y="14755"/>
                </a:cubicBezTo>
                <a:cubicBezTo>
                  <a:pt x="30027" y="14711"/>
                  <a:pt x="29951" y="14671"/>
                  <a:pt x="29871" y="14642"/>
                </a:cubicBezTo>
                <a:cubicBezTo>
                  <a:pt x="29696" y="14576"/>
                  <a:pt x="29519" y="14520"/>
                  <a:pt x="29343" y="14459"/>
                </a:cubicBezTo>
                <a:cubicBezTo>
                  <a:pt x="29331" y="14455"/>
                  <a:pt x="29321" y="14449"/>
                  <a:pt x="29309" y="14449"/>
                </a:cubicBezTo>
                <a:cubicBezTo>
                  <a:pt x="29183" y="14449"/>
                  <a:pt x="29067" y="14439"/>
                  <a:pt x="28979" y="14320"/>
                </a:cubicBezTo>
                <a:cubicBezTo>
                  <a:pt x="28962" y="14296"/>
                  <a:pt x="28915" y="14294"/>
                  <a:pt x="28866" y="14294"/>
                </a:cubicBezTo>
                <a:cubicBezTo>
                  <a:pt x="28855" y="14294"/>
                  <a:pt x="28844" y="14294"/>
                  <a:pt x="28832" y="14294"/>
                </a:cubicBezTo>
                <a:cubicBezTo>
                  <a:pt x="28813" y="14294"/>
                  <a:pt x="28795" y="14294"/>
                  <a:pt x="28778" y="14292"/>
                </a:cubicBezTo>
                <a:cubicBezTo>
                  <a:pt x="28695" y="14282"/>
                  <a:pt x="28612" y="14273"/>
                  <a:pt x="28511" y="14261"/>
                </a:cubicBezTo>
                <a:cubicBezTo>
                  <a:pt x="28683" y="14045"/>
                  <a:pt x="28841" y="13853"/>
                  <a:pt x="28989" y="13654"/>
                </a:cubicBezTo>
                <a:cubicBezTo>
                  <a:pt x="29011" y="13625"/>
                  <a:pt x="28981" y="13558"/>
                  <a:pt x="28976" y="13512"/>
                </a:cubicBezTo>
                <a:cubicBezTo>
                  <a:pt x="29088" y="13277"/>
                  <a:pt x="29206" y="13038"/>
                  <a:pt x="29319" y="12795"/>
                </a:cubicBezTo>
                <a:cubicBezTo>
                  <a:pt x="29329" y="12771"/>
                  <a:pt x="29315" y="12724"/>
                  <a:pt x="29298" y="12700"/>
                </a:cubicBezTo>
                <a:cubicBezTo>
                  <a:pt x="29222" y="12597"/>
                  <a:pt x="29124" y="12530"/>
                  <a:pt x="28990" y="12508"/>
                </a:cubicBezTo>
                <a:cubicBezTo>
                  <a:pt x="28860" y="12488"/>
                  <a:pt x="28732" y="12440"/>
                  <a:pt x="28603" y="12406"/>
                </a:cubicBezTo>
                <a:cubicBezTo>
                  <a:pt x="28537" y="12390"/>
                  <a:pt x="28469" y="12379"/>
                  <a:pt x="28402" y="12364"/>
                </a:cubicBezTo>
                <a:cubicBezTo>
                  <a:pt x="28435" y="12246"/>
                  <a:pt x="28404" y="12191"/>
                  <a:pt x="28265" y="12179"/>
                </a:cubicBezTo>
                <a:cubicBezTo>
                  <a:pt x="27992" y="12153"/>
                  <a:pt x="27719" y="12140"/>
                  <a:pt x="27455" y="12122"/>
                </a:cubicBezTo>
                <a:cubicBezTo>
                  <a:pt x="27486" y="12046"/>
                  <a:pt x="27527" y="11949"/>
                  <a:pt x="27566" y="11850"/>
                </a:cubicBezTo>
                <a:cubicBezTo>
                  <a:pt x="27608" y="11746"/>
                  <a:pt x="27585" y="11670"/>
                  <a:pt x="27477" y="11640"/>
                </a:cubicBezTo>
                <a:cubicBezTo>
                  <a:pt x="27321" y="11598"/>
                  <a:pt x="27160" y="11555"/>
                  <a:pt x="27000" y="11547"/>
                </a:cubicBezTo>
                <a:cubicBezTo>
                  <a:pt x="26943" y="11544"/>
                  <a:pt x="26885" y="11543"/>
                  <a:pt x="26827" y="11543"/>
                </a:cubicBezTo>
                <a:cubicBezTo>
                  <a:pt x="26652" y="11543"/>
                  <a:pt x="26478" y="11554"/>
                  <a:pt x="26303" y="11562"/>
                </a:cubicBezTo>
                <a:cubicBezTo>
                  <a:pt x="26228" y="11564"/>
                  <a:pt x="26154" y="11586"/>
                  <a:pt x="26072" y="11600"/>
                </a:cubicBezTo>
                <a:cubicBezTo>
                  <a:pt x="26033" y="11529"/>
                  <a:pt x="26006" y="11496"/>
                  <a:pt x="25945" y="11496"/>
                </a:cubicBezTo>
                <a:cubicBezTo>
                  <a:pt x="25903" y="11496"/>
                  <a:pt x="25845" y="11512"/>
                  <a:pt x="25754" y="11542"/>
                </a:cubicBezTo>
                <a:cubicBezTo>
                  <a:pt x="25596" y="11595"/>
                  <a:pt x="25445" y="11664"/>
                  <a:pt x="25286" y="11711"/>
                </a:cubicBezTo>
                <a:cubicBezTo>
                  <a:pt x="25145" y="11753"/>
                  <a:pt x="24999" y="11778"/>
                  <a:pt x="24854" y="11811"/>
                </a:cubicBezTo>
                <a:cubicBezTo>
                  <a:pt x="24881" y="11697"/>
                  <a:pt x="24907" y="11586"/>
                  <a:pt x="24937" y="11475"/>
                </a:cubicBezTo>
                <a:cubicBezTo>
                  <a:pt x="24961" y="11381"/>
                  <a:pt x="24920" y="11320"/>
                  <a:pt x="24830" y="11317"/>
                </a:cubicBezTo>
                <a:cubicBezTo>
                  <a:pt x="24795" y="11316"/>
                  <a:pt x="24760" y="11315"/>
                  <a:pt x="24726" y="11315"/>
                </a:cubicBezTo>
                <a:cubicBezTo>
                  <a:pt x="24587" y="11315"/>
                  <a:pt x="24448" y="11323"/>
                  <a:pt x="24309" y="11329"/>
                </a:cubicBezTo>
                <a:cubicBezTo>
                  <a:pt x="24206" y="11332"/>
                  <a:pt x="24101" y="11335"/>
                  <a:pt x="24000" y="11356"/>
                </a:cubicBezTo>
                <a:cubicBezTo>
                  <a:pt x="23738" y="11411"/>
                  <a:pt x="23480" y="11475"/>
                  <a:pt x="23216" y="11537"/>
                </a:cubicBezTo>
                <a:cubicBezTo>
                  <a:pt x="23218" y="11527"/>
                  <a:pt x="23231" y="11504"/>
                  <a:pt x="23227" y="11485"/>
                </a:cubicBezTo>
                <a:cubicBezTo>
                  <a:pt x="23219" y="11448"/>
                  <a:pt x="23213" y="11401"/>
                  <a:pt x="23188" y="11384"/>
                </a:cubicBezTo>
                <a:cubicBezTo>
                  <a:pt x="23160" y="11365"/>
                  <a:pt x="23119" y="11351"/>
                  <a:pt x="23082" y="11351"/>
                </a:cubicBezTo>
                <a:cubicBezTo>
                  <a:pt x="23075" y="11351"/>
                  <a:pt x="23068" y="11352"/>
                  <a:pt x="23062" y="11353"/>
                </a:cubicBezTo>
                <a:cubicBezTo>
                  <a:pt x="23017" y="11360"/>
                  <a:pt x="22975" y="11393"/>
                  <a:pt x="22934" y="11417"/>
                </a:cubicBezTo>
                <a:cubicBezTo>
                  <a:pt x="22735" y="11528"/>
                  <a:pt x="22517" y="11559"/>
                  <a:pt x="22291" y="11579"/>
                </a:cubicBezTo>
                <a:cubicBezTo>
                  <a:pt x="22028" y="11604"/>
                  <a:pt x="21767" y="11660"/>
                  <a:pt x="21503" y="11690"/>
                </a:cubicBezTo>
                <a:cubicBezTo>
                  <a:pt x="21428" y="11697"/>
                  <a:pt x="21357" y="11670"/>
                  <a:pt x="21367" y="11784"/>
                </a:cubicBezTo>
                <a:cubicBezTo>
                  <a:pt x="21322" y="11754"/>
                  <a:pt x="21272" y="11739"/>
                  <a:pt x="21223" y="11739"/>
                </a:cubicBezTo>
                <a:cubicBezTo>
                  <a:pt x="21160" y="11739"/>
                  <a:pt x="21097" y="11763"/>
                  <a:pt x="21045" y="11810"/>
                </a:cubicBezTo>
                <a:cubicBezTo>
                  <a:pt x="21022" y="11830"/>
                  <a:pt x="20980" y="11834"/>
                  <a:pt x="20948" y="11842"/>
                </a:cubicBezTo>
                <a:cubicBezTo>
                  <a:pt x="20843" y="11866"/>
                  <a:pt x="20738" y="11885"/>
                  <a:pt x="20635" y="11913"/>
                </a:cubicBezTo>
                <a:cubicBezTo>
                  <a:pt x="20547" y="11937"/>
                  <a:pt x="20464" y="11972"/>
                  <a:pt x="20384" y="12005"/>
                </a:cubicBezTo>
                <a:cubicBezTo>
                  <a:pt x="20326" y="12018"/>
                  <a:pt x="20256" y="12015"/>
                  <a:pt x="20212" y="12047"/>
                </a:cubicBezTo>
                <a:cubicBezTo>
                  <a:pt x="20206" y="12052"/>
                  <a:pt x="20200" y="12053"/>
                  <a:pt x="20193" y="12053"/>
                </a:cubicBezTo>
                <a:cubicBezTo>
                  <a:pt x="20159" y="12053"/>
                  <a:pt x="20115" y="12009"/>
                  <a:pt x="20090" y="12009"/>
                </a:cubicBezTo>
                <a:cubicBezTo>
                  <a:pt x="20077" y="12009"/>
                  <a:pt x="20069" y="12021"/>
                  <a:pt x="20069" y="12056"/>
                </a:cubicBezTo>
                <a:cubicBezTo>
                  <a:pt x="20017" y="12069"/>
                  <a:pt x="19969" y="12096"/>
                  <a:pt x="19939" y="12096"/>
                </a:cubicBezTo>
                <a:cubicBezTo>
                  <a:pt x="19932" y="12096"/>
                  <a:pt x="19926" y="12094"/>
                  <a:pt x="19922" y="12092"/>
                </a:cubicBezTo>
                <a:cubicBezTo>
                  <a:pt x="19894" y="12074"/>
                  <a:pt x="19868" y="12068"/>
                  <a:pt x="19842" y="12068"/>
                </a:cubicBezTo>
                <a:cubicBezTo>
                  <a:pt x="19785" y="12068"/>
                  <a:pt x="19731" y="12098"/>
                  <a:pt x="19676" y="12098"/>
                </a:cubicBezTo>
                <a:cubicBezTo>
                  <a:pt x="19675" y="12098"/>
                  <a:pt x="19674" y="12098"/>
                  <a:pt x="19674" y="12098"/>
                </a:cubicBezTo>
                <a:cubicBezTo>
                  <a:pt x="19453" y="12094"/>
                  <a:pt x="19231" y="12076"/>
                  <a:pt x="19010" y="12063"/>
                </a:cubicBezTo>
                <a:cubicBezTo>
                  <a:pt x="18969" y="12061"/>
                  <a:pt x="18929" y="12052"/>
                  <a:pt x="18883" y="12022"/>
                </a:cubicBezTo>
                <a:cubicBezTo>
                  <a:pt x="19024" y="11950"/>
                  <a:pt x="19163" y="11878"/>
                  <a:pt x="19303" y="11808"/>
                </a:cubicBezTo>
                <a:cubicBezTo>
                  <a:pt x="19508" y="11703"/>
                  <a:pt x="19714" y="11602"/>
                  <a:pt x="19920" y="11499"/>
                </a:cubicBezTo>
                <a:cubicBezTo>
                  <a:pt x="20066" y="11425"/>
                  <a:pt x="20218" y="11362"/>
                  <a:pt x="20358" y="11279"/>
                </a:cubicBezTo>
                <a:cubicBezTo>
                  <a:pt x="20636" y="11113"/>
                  <a:pt x="20899" y="10925"/>
                  <a:pt x="21180" y="10763"/>
                </a:cubicBezTo>
                <a:cubicBezTo>
                  <a:pt x="21398" y="10637"/>
                  <a:pt x="21633" y="10537"/>
                  <a:pt x="21860" y="10425"/>
                </a:cubicBezTo>
                <a:cubicBezTo>
                  <a:pt x="21923" y="10394"/>
                  <a:pt x="21989" y="10365"/>
                  <a:pt x="22045" y="10326"/>
                </a:cubicBezTo>
                <a:cubicBezTo>
                  <a:pt x="22072" y="10305"/>
                  <a:pt x="22082" y="10260"/>
                  <a:pt x="22088" y="10216"/>
                </a:cubicBezTo>
                <a:cubicBezTo>
                  <a:pt x="22324" y="10103"/>
                  <a:pt x="22523" y="9931"/>
                  <a:pt x="22714" y="9746"/>
                </a:cubicBezTo>
                <a:cubicBezTo>
                  <a:pt x="22786" y="9675"/>
                  <a:pt x="22878" y="9626"/>
                  <a:pt x="22961" y="9568"/>
                </a:cubicBezTo>
                <a:cubicBezTo>
                  <a:pt x="22985" y="9552"/>
                  <a:pt x="23010" y="9542"/>
                  <a:pt x="23033" y="9529"/>
                </a:cubicBezTo>
                <a:cubicBezTo>
                  <a:pt x="23211" y="9417"/>
                  <a:pt x="23216" y="9336"/>
                  <a:pt x="23053" y="9221"/>
                </a:cubicBezTo>
                <a:cubicBezTo>
                  <a:pt x="23033" y="9207"/>
                  <a:pt x="23014" y="9195"/>
                  <a:pt x="23006" y="9190"/>
                </a:cubicBezTo>
                <a:cubicBezTo>
                  <a:pt x="23229" y="9011"/>
                  <a:pt x="23439" y="8822"/>
                  <a:pt x="23671" y="8660"/>
                </a:cubicBezTo>
                <a:cubicBezTo>
                  <a:pt x="23839" y="8543"/>
                  <a:pt x="24032" y="8462"/>
                  <a:pt x="24215" y="8366"/>
                </a:cubicBezTo>
                <a:cubicBezTo>
                  <a:pt x="24253" y="8346"/>
                  <a:pt x="24294" y="8332"/>
                  <a:pt x="24331" y="8309"/>
                </a:cubicBezTo>
                <a:cubicBezTo>
                  <a:pt x="24500" y="8203"/>
                  <a:pt x="24510" y="8161"/>
                  <a:pt x="24396" y="8004"/>
                </a:cubicBezTo>
                <a:cubicBezTo>
                  <a:pt x="24652" y="7865"/>
                  <a:pt x="24807" y="7632"/>
                  <a:pt x="24961" y="7401"/>
                </a:cubicBezTo>
                <a:cubicBezTo>
                  <a:pt x="25070" y="7235"/>
                  <a:pt x="25038" y="7127"/>
                  <a:pt x="24876" y="7018"/>
                </a:cubicBezTo>
                <a:cubicBezTo>
                  <a:pt x="24786" y="6957"/>
                  <a:pt x="24698" y="6892"/>
                  <a:pt x="24603" y="6838"/>
                </a:cubicBezTo>
                <a:cubicBezTo>
                  <a:pt x="24528" y="6795"/>
                  <a:pt x="24444" y="6767"/>
                  <a:pt x="24364" y="6732"/>
                </a:cubicBezTo>
                <a:cubicBezTo>
                  <a:pt x="24638" y="6561"/>
                  <a:pt x="24797" y="6270"/>
                  <a:pt x="25012" y="6031"/>
                </a:cubicBezTo>
                <a:cubicBezTo>
                  <a:pt x="25168" y="5858"/>
                  <a:pt x="25339" y="5698"/>
                  <a:pt x="25505" y="5533"/>
                </a:cubicBezTo>
                <a:cubicBezTo>
                  <a:pt x="25723" y="5317"/>
                  <a:pt x="25722" y="5282"/>
                  <a:pt x="25471" y="5106"/>
                </a:cubicBezTo>
                <a:cubicBezTo>
                  <a:pt x="25616" y="4941"/>
                  <a:pt x="25758" y="4773"/>
                  <a:pt x="25906" y="4612"/>
                </a:cubicBezTo>
                <a:cubicBezTo>
                  <a:pt x="26026" y="4480"/>
                  <a:pt x="26028" y="4462"/>
                  <a:pt x="25929" y="4366"/>
                </a:cubicBezTo>
                <a:cubicBezTo>
                  <a:pt x="26074" y="4150"/>
                  <a:pt x="26227" y="3944"/>
                  <a:pt x="26356" y="3724"/>
                </a:cubicBezTo>
                <a:cubicBezTo>
                  <a:pt x="26428" y="3602"/>
                  <a:pt x="26388" y="3551"/>
                  <a:pt x="26247" y="3485"/>
                </a:cubicBezTo>
                <a:cubicBezTo>
                  <a:pt x="26125" y="3429"/>
                  <a:pt x="26009" y="3364"/>
                  <a:pt x="25882" y="3300"/>
                </a:cubicBezTo>
                <a:cubicBezTo>
                  <a:pt x="26072" y="3060"/>
                  <a:pt x="26272" y="2811"/>
                  <a:pt x="26475" y="2555"/>
                </a:cubicBezTo>
                <a:cubicBezTo>
                  <a:pt x="26447" y="2535"/>
                  <a:pt x="26419" y="2517"/>
                  <a:pt x="26406" y="2507"/>
                </a:cubicBezTo>
                <a:cubicBezTo>
                  <a:pt x="26524" y="2230"/>
                  <a:pt x="26783" y="2028"/>
                  <a:pt x="26812" y="1704"/>
                </a:cubicBezTo>
                <a:cubicBezTo>
                  <a:pt x="26820" y="1598"/>
                  <a:pt x="26820" y="1598"/>
                  <a:pt x="26727" y="1573"/>
                </a:cubicBezTo>
                <a:cubicBezTo>
                  <a:pt x="26910" y="1289"/>
                  <a:pt x="27092" y="1001"/>
                  <a:pt x="27280" y="717"/>
                </a:cubicBezTo>
                <a:cubicBezTo>
                  <a:pt x="27386" y="555"/>
                  <a:pt x="27509" y="400"/>
                  <a:pt x="27612" y="236"/>
                </a:cubicBezTo>
                <a:cubicBezTo>
                  <a:pt x="27652" y="172"/>
                  <a:pt x="27658" y="89"/>
                  <a:pt x="27681" y="13"/>
                </a:cubicBezTo>
                <a:cubicBezTo>
                  <a:pt x="27634" y="12"/>
                  <a:pt x="27583" y="1"/>
                  <a:pt x="27537" y="1"/>
                </a:cubicBezTo>
                <a:close/>
              </a:path>
            </a:pathLst>
          </a:custGeom>
          <a:solidFill>
            <a:srgbClr val="689A69">
              <a:alpha val="46666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" name="Google Shape;212;p41"/>
          <p:cNvSpPr/>
          <p:nvPr/>
        </p:nvSpPr>
        <p:spPr>
          <a:xfrm>
            <a:off x="6949487" y="-300555"/>
            <a:ext cx="1119345" cy="979050"/>
          </a:xfrm>
          <a:custGeom>
            <a:avLst/>
            <a:gdLst/>
            <a:ahLst/>
            <a:cxnLst/>
            <a:rect l="l" t="t" r="r" b="b"/>
            <a:pathLst>
              <a:path w="37521" h="32821" extrusionOk="0">
                <a:moveTo>
                  <a:pt x="26707" y="0"/>
                </a:moveTo>
                <a:cubicBezTo>
                  <a:pt x="26685" y="0"/>
                  <a:pt x="26661" y="13"/>
                  <a:pt x="26641" y="39"/>
                </a:cubicBezTo>
                <a:cubicBezTo>
                  <a:pt x="26545" y="161"/>
                  <a:pt x="26394" y="228"/>
                  <a:pt x="26328" y="385"/>
                </a:cubicBezTo>
                <a:cubicBezTo>
                  <a:pt x="26298" y="456"/>
                  <a:pt x="26209" y="499"/>
                  <a:pt x="26148" y="559"/>
                </a:cubicBezTo>
                <a:cubicBezTo>
                  <a:pt x="25798" y="898"/>
                  <a:pt x="25454" y="1240"/>
                  <a:pt x="25100" y="1573"/>
                </a:cubicBezTo>
                <a:cubicBezTo>
                  <a:pt x="25000" y="1667"/>
                  <a:pt x="24872" y="1732"/>
                  <a:pt x="24744" y="1819"/>
                </a:cubicBezTo>
                <a:cubicBezTo>
                  <a:pt x="24724" y="1776"/>
                  <a:pt x="24701" y="1738"/>
                  <a:pt x="24688" y="1696"/>
                </a:cubicBezTo>
                <a:cubicBezTo>
                  <a:pt x="24665" y="1619"/>
                  <a:pt x="24621" y="1584"/>
                  <a:pt x="24562" y="1584"/>
                </a:cubicBezTo>
                <a:cubicBezTo>
                  <a:pt x="24540" y="1584"/>
                  <a:pt x="24516" y="1589"/>
                  <a:pt x="24490" y="1598"/>
                </a:cubicBezTo>
                <a:cubicBezTo>
                  <a:pt x="24413" y="1625"/>
                  <a:pt x="24327" y="1645"/>
                  <a:pt x="24266" y="1694"/>
                </a:cubicBezTo>
                <a:cubicBezTo>
                  <a:pt x="23997" y="1910"/>
                  <a:pt x="23720" y="2118"/>
                  <a:pt x="23515" y="2406"/>
                </a:cubicBezTo>
                <a:cubicBezTo>
                  <a:pt x="23432" y="2524"/>
                  <a:pt x="23308" y="2614"/>
                  <a:pt x="23200" y="2717"/>
                </a:cubicBezTo>
                <a:cubicBezTo>
                  <a:pt x="23090" y="2530"/>
                  <a:pt x="22973" y="2337"/>
                  <a:pt x="22862" y="2141"/>
                </a:cubicBezTo>
                <a:cubicBezTo>
                  <a:pt x="22829" y="2082"/>
                  <a:pt x="22792" y="2054"/>
                  <a:pt x="22740" y="2054"/>
                </a:cubicBezTo>
                <a:cubicBezTo>
                  <a:pt x="22719" y="2054"/>
                  <a:pt x="22696" y="2059"/>
                  <a:pt x="22670" y="2067"/>
                </a:cubicBezTo>
                <a:cubicBezTo>
                  <a:pt x="22500" y="2123"/>
                  <a:pt x="22383" y="2243"/>
                  <a:pt x="22274" y="2376"/>
                </a:cubicBezTo>
                <a:cubicBezTo>
                  <a:pt x="22162" y="2512"/>
                  <a:pt x="22052" y="2651"/>
                  <a:pt x="21943" y="2792"/>
                </a:cubicBezTo>
                <a:cubicBezTo>
                  <a:pt x="21900" y="2846"/>
                  <a:pt x="21866" y="2908"/>
                  <a:pt x="21822" y="2975"/>
                </a:cubicBezTo>
                <a:cubicBezTo>
                  <a:pt x="21796" y="2962"/>
                  <a:pt x="21765" y="2948"/>
                  <a:pt x="21737" y="2932"/>
                </a:cubicBezTo>
                <a:cubicBezTo>
                  <a:pt x="21685" y="2900"/>
                  <a:pt x="21648" y="2884"/>
                  <a:pt x="21616" y="2884"/>
                </a:cubicBezTo>
                <a:cubicBezTo>
                  <a:pt x="21574" y="2884"/>
                  <a:pt x="21543" y="2914"/>
                  <a:pt x="21498" y="2980"/>
                </a:cubicBezTo>
                <a:cubicBezTo>
                  <a:pt x="21370" y="3167"/>
                  <a:pt x="21220" y="3328"/>
                  <a:pt x="21029" y="3455"/>
                </a:cubicBezTo>
                <a:cubicBezTo>
                  <a:pt x="20977" y="3489"/>
                  <a:pt x="20952" y="3565"/>
                  <a:pt x="20916" y="3621"/>
                </a:cubicBezTo>
                <a:cubicBezTo>
                  <a:pt x="20850" y="3555"/>
                  <a:pt x="20782" y="3481"/>
                  <a:pt x="20709" y="3411"/>
                </a:cubicBezTo>
                <a:cubicBezTo>
                  <a:pt x="20679" y="3382"/>
                  <a:pt x="20645" y="3367"/>
                  <a:pt x="20610" y="3367"/>
                </a:cubicBezTo>
                <a:cubicBezTo>
                  <a:pt x="20580" y="3367"/>
                  <a:pt x="20549" y="3378"/>
                  <a:pt x="20520" y="3402"/>
                </a:cubicBezTo>
                <a:cubicBezTo>
                  <a:pt x="20456" y="3456"/>
                  <a:pt x="20393" y="3515"/>
                  <a:pt x="20339" y="3581"/>
                </a:cubicBezTo>
                <a:cubicBezTo>
                  <a:pt x="20221" y="3725"/>
                  <a:pt x="20108" y="3874"/>
                  <a:pt x="19993" y="4021"/>
                </a:cubicBezTo>
                <a:cubicBezTo>
                  <a:pt x="19986" y="4029"/>
                  <a:pt x="19976" y="4039"/>
                  <a:pt x="19973" y="4049"/>
                </a:cubicBezTo>
                <a:cubicBezTo>
                  <a:pt x="19932" y="4168"/>
                  <a:pt x="19885" y="4274"/>
                  <a:pt x="19742" y="4319"/>
                </a:cubicBezTo>
                <a:cubicBezTo>
                  <a:pt x="19697" y="4333"/>
                  <a:pt x="19680" y="4436"/>
                  <a:pt x="19650" y="4500"/>
                </a:cubicBezTo>
                <a:cubicBezTo>
                  <a:pt x="19614" y="4575"/>
                  <a:pt x="19577" y="4651"/>
                  <a:pt x="19532" y="4742"/>
                </a:cubicBezTo>
                <a:cubicBezTo>
                  <a:pt x="19384" y="4508"/>
                  <a:pt x="19256" y="4296"/>
                  <a:pt x="19116" y="4090"/>
                </a:cubicBezTo>
                <a:cubicBezTo>
                  <a:pt x="19095" y="4060"/>
                  <a:pt x="19022" y="4065"/>
                  <a:pt x="18978" y="4057"/>
                </a:cubicBezTo>
                <a:cubicBezTo>
                  <a:pt x="18795" y="3873"/>
                  <a:pt x="18605" y="3683"/>
                  <a:pt x="18414" y="3497"/>
                </a:cubicBezTo>
                <a:cubicBezTo>
                  <a:pt x="18401" y="3485"/>
                  <a:pt x="18377" y="3479"/>
                  <a:pt x="18354" y="3479"/>
                </a:cubicBezTo>
                <a:cubicBezTo>
                  <a:pt x="18341" y="3479"/>
                  <a:pt x="18328" y="3481"/>
                  <a:pt x="18317" y="3484"/>
                </a:cubicBezTo>
                <a:cubicBezTo>
                  <a:pt x="18194" y="3522"/>
                  <a:pt x="18098" y="3591"/>
                  <a:pt x="18034" y="3710"/>
                </a:cubicBezTo>
                <a:cubicBezTo>
                  <a:pt x="17972" y="3828"/>
                  <a:pt x="17884" y="3932"/>
                  <a:pt x="17810" y="4043"/>
                </a:cubicBezTo>
                <a:cubicBezTo>
                  <a:pt x="17773" y="4099"/>
                  <a:pt x="17740" y="4160"/>
                  <a:pt x="17704" y="4219"/>
                </a:cubicBezTo>
                <a:cubicBezTo>
                  <a:pt x="17663" y="4190"/>
                  <a:pt x="17629" y="4175"/>
                  <a:pt x="17599" y="4175"/>
                </a:cubicBezTo>
                <a:cubicBezTo>
                  <a:pt x="17554" y="4175"/>
                  <a:pt x="17518" y="4209"/>
                  <a:pt x="17484" y="4286"/>
                </a:cubicBezTo>
                <a:cubicBezTo>
                  <a:pt x="17370" y="4533"/>
                  <a:pt x="17268" y="4789"/>
                  <a:pt x="17164" y="5031"/>
                </a:cubicBezTo>
                <a:cubicBezTo>
                  <a:pt x="17103" y="4978"/>
                  <a:pt x="17023" y="4906"/>
                  <a:pt x="16944" y="4836"/>
                </a:cubicBezTo>
                <a:cubicBezTo>
                  <a:pt x="16904" y="4800"/>
                  <a:pt x="16864" y="4781"/>
                  <a:pt x="16827" y="4781"/>
                </a:cubicBezTo>
                <a:cubicBezTo>
                  <a:pt x="16787" y="4781"/>
                  <a:pt x="16749" y="4803"/>
                  <a:pt x="16716" y="4851"/>
                </a:cubicBezTo>
                <a:cubicBezTo>
                  <a:pt x="16624" y="4984"/>
                  <a:pt x="16532" y="5122"/>
                  <a:pt x="16471" y="5269"/>
                </a:cubicBezTo>
                <a:cubicBezTo>
                  <a:pt x="16384" y="5484"/>
                  <a:pt x="16321" y="5711"/>
                  <a:pt x="16254" y="5933"/>
                </a:cubicBezTo>
                <a:cubicBezTo>
                  <a:pt x="16233" y="6005"/>
                  <a:pt x="16229" y="6082"/>
                  <a:pt x="16215" y="6163"/>
                </a:cubicBezTo>
                <a:cubicBezTo>
                  <a:pt x="16079" y="6188"/>
                  <a:pt x="16059" y="6215"/>
                  <a:pt x="16056" y="6445"/>
                </a:cubicBezTo>
                <a:cubicBezTo>
                  <a:pt x="16054" y="6610"/>
                  <a:pt x="16068" y="6775"/>
                  <a:pt x="16061" y="6941"/>
                </a:cubicBezTo>
                <a:cubicBezTo>
                  <a:pt x="16055" y="7088"/>
                  <a:pt x="16030" y="7234"/>
                  <a:pt x="16014" y="7382"/>
                </a:cubicBezTo>
                <a:cubicBezTo>
                  <a:pt x="15916" y="7319"/>
                  <a:pt x="15818" y="7258"/>
                  <a:pt x="15723" y="7193"/>
                </a:cubicBezTo>
                <a:cubicBezTo>
                  <a:pt x="15692" y="7172"/>
                  <a:pt x="15662" y="7162"/>
                  <a:pt x="15635" y="7162"/>
                </a:cubicBezTo>
                <a:cubicBezTo>
                  <a:pt x="15593" y="7162"/>
                  <a:pt x="15558" y="7189"/>
                  <a:pt x="15538" y="7242"/>
                </a:cubicBezTo>
                <a:cubicBezTo>
                  <a:pt x="15477" y="7403"/>
                  <a:pt x="15427" y="7571"/>
                  <a:pt x="15377" y="7736"/>
                </a:cubicBezTo>
                <a:cubicBezTo>
                  <a:pt x="15348" y="7835"/>
                  <a:pt x="15314" y="7936"/>
                  <a:pt x="15302" y="8037"/>
                </a:cubicBezTo>
                <a:cubicBezTo>
                  <a:pt x="15267" y="8302"/>
                  <a:pt x="15242" y="8569"/>
                  <a:pt x="15214" y="8837"/>
                </a:cubicBezTo>
                <a:cubicBezTo>
                  <a:pt x="15205" y="8832"/>
                  <a:pt x="15186" y="8813"/>
                  <a:pt x="15168" y="8811"/>
                </a:cubicBezTo>
                <a:cubicBezTo>
                  <a:pt x="15147" y="8808"/>
                  <a:pt x="15123" y="8803"/>
                  <a:pt x="15101" y="8803"/>
                </a:cubicBezTo>
                <a:cubicBezTo>
                  <a:pt x="15085" y="8803"/>
                  <a:pt x="15071" y="8805"/>
                  <a:pt x="15061" y="8813"/>
                </a:cubicBezTo>
                <a:cubicBezTo>
                  <a:pt x="15027" y="8837"/>
                  <a:pt x="14998" y="8881"/>
                  <a:pt x="14990" y="8922"/>
                </a:cubicBezTo>
                <a:cubicBezTo>
                  <a:pt x="14983" y="8966"/>
                  <a:pt x="15000" y="9016"/>
                  <a:pt x="15008" y="9063"/>
                </a:cubicBezTo>
                <a:cubicBezTo>
                  <a:pt x="15047" y="9287"/>
                  <a:pt x="15004" y="9503"/>
                  <a:pt x="14950" y="9723"/>
                </a:cubicBezTo>
                <a:cubicBezTo>
                  <a:pt x="14886" y="9980"/>
                  <a:pt x="14854" y="10246"/>
                  <a:pt x="14794" y="10504"/>
                </a:cubicBezTo>
                <a:cubicBezTo>
                  <a:pt x="14778" y="10576"/>
                  <a:pt x="14729" y="10635"/>
                  <a:pt x="14840" y="10663"/>
                </a:cubicBezTo>
                <a:cubicBezTo>
                  <a:pt x="14739" y="10740"/>
                  <a:pt x="14711" y="10861"/>
                  <a:pt x="14757" y="10976"/>
                </a:cubicBezTo>
                <a:cubicBezTo>
                  <a:pt x="14769" y="11005"/>
                  <a:pt x="14759" y="11045"/>
                  <a:pt x="14756" y="11080"/>
                </a:cubicBezTo>
                <a:cubicBezTo>
                  <a:pt x="14744" y="11187"/>
                  <a:pt x="14727" y="11292"/>
                  <a:pt x="14720" y="11399"/>
                </a:cubicBezTo>
                <a:cubicBezTo>
                  <a:pt x="14713" y="11489"/>
                  <a:pt x="14717" y="11580"/>
                  <a:pt x="14723" y="11667"/>
                </a:cubicBezTo>
                <a:cubicBezTo>
                  <a:pt x="14716" y="11725"/>
                  <a:pt x="14691" y="11790"/>
                  <a:pt x="14707" y="11844"/>
                </a:cubicBezTo>
                <a:cubicBezTo>
                  <a:pt x="14723" y="11903"/>
                  <a:pt x="14558" y="11944"/>
                  <a:pt x="14667" y="11982"/>
                </a:cubicBezTo>
                <a:cubicBezTo>
                  <a:pt x="14664" y="12046"/>
                  <a:pt x="14677" y="12113"/>
                  <a:pt x="14653" y="12132"/>
                </a:cubicBezTo>
                <a:cubicBezTo>
                  <a:pt x="14569" y="12198"/>
                  <a:pt x="14605" y="12291"/>
                  <a:pt x="14577" y="12367"/>
                </a:cubicBezTo>
                <a:cubicBezTo>
                  <a:pt x="14501" y="12576"/>
                  <a:pt x="14412" y="12779"/>
                  <a:pt x="14326" y="12984"/>
                </a:cubicBezTo>
                <a:cubicBezTo>
                  <a:pt x="14311" y="13021"/>
                  <a:pt x="14289" y="13057"/>
                  <a:pt x="14245" y="13091"/>
                </a:cubicBezTo>
                <a:cubicBezTo>
                  <a:pt x="14223" y="12934"/>
                  <a:pt x="14202" y="12779"/>
                  <a:pt x="14181" y="12624"/>
                </a:cubicBezTo>
                <a:cubicBezTo>
                  <a:pt x="14150" y="12394"/>
                  <a:pt x="14121" y="12167"/>
                  <a:pt x="14093" y="11939"/>
                </a:cubicBezTo>
                <a:cubicBezTo>
                  <a:pt x="14072" y="11777"/>
                  <a:pt x="14063" y="11612"/>
                  <a:pt x="14029" y="11453"/>
                </a:cubicBezTo>
                <a:cubicBezTo>
                  <a:pt x="13962" y="11137"/>
                  <a:pt x="13872" y="10825"/>
                  <a:pt x="13812" y="10508"/>
                </a:cubicBezTo>
                <a:cubicBezTo>
                  <a:pt x="13764" y="10259"/>
                  <a:pt x="13747" y="10006"/>
                  <a:pt x="13716" y="9754"/>
                </a:cubicBezTo>
                <a:cubicBezTo>
                  <a:pt x="13709" y="9685"/>
                  <a:pt x="13704" y="9614"/>
                  <a:pt x="13684" y="9547"/>
                </a:cubicBezTo>
                <a:cubicBezTo>
                  <a:pt x="13675" y="9515"/>
                  <a:pt x="13636" y="9491"/>
                  <a:pt x="13596" y="9471"/>
                </a:cubicBezTo>
                <a:cubicBezTo>
                  <a:pt x="13567" y="9212"/>
                  <a:pt x="13469" y="8967"/>
                  <a:pt x="13358" y="8725"/>
                </a:cubicBezTo>
                <a:cubicBezTo>
                  <a:pt x="13315" y="8636"/>
                  <a:pt x="13298" y="8533"/>
                  <a:pt x="13272" y="8435"/>
                </a:cubicBezTo>
                <a:cubicBezTo>
                  <a:pt x="13263" y="8407"/>
                  <a:pt x="13263" y="8380"/>
                  <a:pt x="13257" y="8354"/>
                </a:cubicBezTo>
                <a:cubicBezTo>
                  <a:pt x="13229" y="8227"/>
                  <a:pt x="13189" y="8167"/>
                  <a:pt x="13125" y="8167"/>
                </a:cubicBezTo>
                <a:cubicBezTo>
                  <a:pt x="13085" y="8167"/>
                  <a:pt x="13036" y="8190"/>
                  <a:pt x="12973" y="8234"/>
                </a:cubicBezTo>
                <a:cubicBezTo>
                  <a:pt x="12955" y="8247"/>
                  <a:pt x="12937" y="8261"/>
                  <a:pt x="12929" y="8267"/>
                </a:cubicBezTo>
                <a:cubicBezTo>
                  <a:pt x="12833" y="7999"/>
                  <a:pt x="12723" y="7736"/>
                  <a:pt x="12648" y="7465"/>
                </a:cubicBezTo>
                <a:cubicBezTo>
                  <a:pt x="12593" y="7268"/>
                  <a:pt x="12579" y="7058"/>
                  <a:pt x="12548" y="6854"/>
                </a:cubicBezTo>
                <a:cubicBezTo>
                  <a:pt x="12542" y="6811"/>
                  <a:pt x="12542" y="6768"/>
                  <a:pt x="12533" y="6727"/>
                </a:cubicBezTo>
                <a:cubicBezTo>
                  <a:pt x="12503" y="6589"/>
                  <a:pt x="12476" y="6537"/>
                  <a:pt x="12399" y="6537"/>
                </a:cubicBezTo>
                <a:cubicBezTo>
                  <a:pt x="12366" y="6537"/>
                  <a:pt x="12323" y="6547"/>
                  <a:pt x="12267" y="6563"/>
                </a:cubicBezTo>
                <a:cubicBezTo>
                  <a:pt x="12219" y="6277"/>
                  <a:pt x="12051" y="6053"/>
                  <a:pt x="11884" y="5832"/>
                </a:cubicBezTo>
                <a:cubicBezTo>
                  <a:pt x="11818" y="5745"/>
                  <a:pt x="11755" y="5704"/>
                  <a:pt x="11685" y="5704"/>
                </a:cubicBezTo>
                <a:cubicBezTo>
                  <a:pt x="11627" y="5704"/>
                  <a:pt x="11565" y="5732"/>
                  <a:pt x="11494" y="5786"/>
                </a:cubicBezTo>
                <a:cubicBezTo>
                  <a:pt x="11406" y="5850"/>
                  <a:pt x="11317" y="5911"/>
                  <a:pt x="11234" y="5983"/>
                </a:cubicBezTo>
                <a:cubicBezTo>
                  <a:pt x="11169" y="6041"/>
                  <a:pt x="11115" y="6111"/>
                  <a:pt x="11055" y="6175"/>
                </a:cubicBezTo>
                <a:cubicBezTo>
                  <a:pt x="10986" y="5859"/>
                  <a:pt x="10762" y="5614"/>
                  <a:pt x="10608" y="5333"/>
                </a:cubicBezTo>
                <a:cubicBezTo>
                  <a:pt x="10495" y="5128"/>
                  <a:pt x="10401" y="4913"/>
                  <a:pt x="10300" y="4702"/>
                </a:cubicBezTo>
                <a:cubicBezTo>
                  <a:pt x="10226" y="4546"/>
                  <a:pt x="10182" y="4474"/>
                  <a:pt x="10114" y="4474"/>
                </a:cubicBezTo>
                <a:cubicBezTo>
                  <a:pt x="10061" y="4474"/>
                  <a:pt x="9993" y="4516"/>
                  <a:pt x="9886" y="4594"/>
                </a:cubicBezTo>
                <a:cubicBezTo>
                  <a:pt x="9775" y="4403"/>
                  <a:pt x="9664" y="4213"/>
                  <a:pt x="9559" y="4021"/>
                </a:cubicBezTo>
                <a:cubicBezTo>
                  <a:pt x="9506" y="3922"/>
                  <a:pt x="9480" y="3882"/>
                  <a:pt x="9437" y="3882"/>
                </a:cubicBezTo>
                <a:cubicBezTo>
                  <a:pt x="9412" y="3882"/>
                  <a:pt x="9381" y="3896"/>
                  <a:pt x="9336" y="3918"/>
                </a:cubicBezTo>
                <a:cubicBezTo>
                  <a:pt x="9181" y="3709"/>
                  <a:pt x="9035" y="3497"/>
                  <a:pt x="8870" y="3303"/>
                </a:cubicBezTo>
                <a:cubicBezTo>
                  <a:pt x="8829" y="3254"/>
                  <a:pt x="8795" y="3232"/>
                  <a:pt x="8759" y="3232"/>
                </a:cubicBezTo>
                <a:cubicBezTo>
                  <a:pt x="8715" y="3232"/>
                  <a:pt x="8669" y="3266"/>
                  <a:pt x="8610" y="3328"/>
                </a:cubicBezTo>
                <a:cubicBezTo>
                  <a:pt x="8515" y="3424"/>
                  <a:pt x="8415" y="3513"/>
                  <a:pt x="8313" y="3611"/>
                </a:cubicBezTo>
                <a:cubicBezTo>
                  <a:pt x="8150" y="3351"/>
                  <a:pt x="7979" y="3082"/>
                  <a:pt x="7805" y="2805"/>
                </a:cubicBezTo>
                <a:cubicBezTo>
                  <a:pt x="7778" y="2826"/>
                  <a:pt x="7752" y="2845"/>
                  <a:pt x="7738" y="2855"/>
                </a:cubicBezTo>
                <a:cubicBezTo>
                  <a:pt x="7515" y="2653"/>
                  <a:pt x="7411" y="2340"/>
                  <a:pt x="7114" y="2207"/>
                </a:cubicBezTo>
                <a:cubicBezTo>
                  <a:pt x="7073" y="2189"/>
                  <a:pt x="7049" y="2179"/>
                  <a:pt x="7031" y="2179"/>
                </a:cubicBezTo>
                <a:cubicBezTo>
                  <a:pt x="7007" y="2179"/>
                  <a:pt x="6994" y="2198"/>
                  <a:pt x="6964" y="2244"/>
                </a:cubicBezTo>
                <a:cubicBezTo>
                  <a:pt x="6755" y="1978"/>
                  <a:pt x="6543" y="1712"/>
                  <a:pt x="6336" y="1441"/>
                </a:cubicBezTo>
                <a:cubicBezTo>
                  <a:pt x="6218" y="1285"/>
                  <a:pt x="6112" y="1121"/>
                  <a:pt x="5989" y="968"/>
                </a:cubicBezTo>
                <a:cubicBezTo>
                  <a:pt x="5942" y="910"/>
                  <a:pt x="5865" y="876"/>
                  <a:pt x="5802" y="831"/>
                </a:cubicBezTo>
                <a:cubicBezTo>
                  <a:pt x="5776" y="895"/>
                  <a:pt x="5727" y="962"/>
                  <a:pt x="5731" y="1025"/>
                </a:cubicBezTo>
                <a:cubicBezTo>
                  <a:pt x="5742" y="1249"/>
                  <a:pt x="5766" y="1473"/>
                  <a:pt x="5798" y="1696"/>
                </a:cubicBezTo>
                <a:cubicBezTo>
                  <a:pt x="5830" y="1922"/>
                  <a:pt x="5878" y="2146"/>
                  <a:pt x="5917" y="2372"/>
                </a:cubicBezTo>
                <a:cubicBezTo>
                  <a:pt x="5907" y="2368"/>
                  <a:pt x="5896" y="2366"/>
                  <a:pt x="5885" y="2362"/>
                </a:cubicBezTo>
                <a:cubicBezTo>
                  <a:pt x="5864" y="2396"/>
                  <a:pt x="5821" y="2434"/>
                  <a:pt x="5824" y="2465"/>
                </a:cubicBezTo>
                <a:cubicBezTo>
                  <a:pt x="5842" y="2681"/>
                  <a:pt x="5874" y="2895"/>
                  <a:pt x="5891" y="3111"/>
                </a:cubicBezTo>
                <a:cubicBezTo>
                  <a:pt x="5899" y="3178"/>
                  <a:pt x="5860" y="3249"/>
                  <a:pt x="5865" y="3317"/>
                </a:cubicBezTo>
                <a:cubicBezTo>
                  <a:pt x="5874" y="3452"/>
                  <a:pt x="5900" y="3586"/>
                  <a:pt x="5919" y="3729"/>
                </a:cubicBezTo>
                <a:cubicBezTo>
                  <a:pt x="5893" y="3721"/>
                  <a:pt x="5869" y="3714"/>
                  <a:pt x="5844" y="3707"/>
                </a:cubicBezTo>
                <a:cubicBezTo>
                  <a:pt x="5803" y="3694"/>
                  <a:pt x="5767" y="3688"/>
                  <a:pt x="5736" y="3688"/>
                </a:cubicBezTo>
                <a:cubicBezTo>
                  <a:pt x="5642" y="3688"/>
                  <a:pt x="5590" y="3747"/>
                  <a:pt x="5577" y="3877"/>
                </a:cubicBezTo>
                <a:cubicBezTo>
                  <a:pt x="5549" y="4146"/>
                  <a:pt x="5528" y="4415"/>
                  <a:pt x="5510" y="4686"/>
                </a:cubicBezTo>
                <a:cubicBezTo>
                  <a:pt x="5505" y="4768"/>
                  <a:pt x="5521" y="4850"/>
                  <a:pt x="5528" y="4940"/>
                </a:cubicBezTo>
                <a:cubicBezTo>
                  <a:pt x="5498" y="4929"/>
                  <a:pt x="5461" y="4914"/>
                  <a:pt x="5422" y="4902"/>
                </a:cubicBezTo>
                <a:cubicBezTo>
                  <a:pt x="5403" y="4896"/>
                  <a:pt x="5386" y="4893"/>
                  <a:pt x="5370" y="4893"/>
                </a:cubicBezTo>
                <a:cubicBezTo>
                  <a:pt x="5318" y="4893"/>
                  <a:pt x="5290" y="4928"/>
                  <a:pt x="5300" y="4994"/>
                </a:cubicBezTo>
                <a:cubicBezTo>
                  <a:pt x="5317" y="5102"/>
                  <a:pt x="5351" y="5206"/>
                  <a:pt x="5369" y="5313"/>
                </a:cubicBezTo>
                <a:cubicBezTo>
                  <a:pt x="5386" y="5432"/>
                  <a:pt x="5403" y="5551"/>
                  <a:pt x="5405" y="5669"/>
                </a:cubicBezTo>
                <a:cubicBezTo>
                  <a:pt x="5409" y="5885"/>
                  <a:pt x="5400" y="6103"/>
                  <a:pt x="5397" y="6298"/>
                </a:cubicBezTo>
                <a:cubicBezTo>
                  <a:pt x="5153" y="6316"/>
                  <a:pt x="4901" y="6329"/>
                  <a:pt x="4650" y="6353"/>
                </a:cubicBezTo>
                <a:cubicBezTo>
                  <a:pt x="4613" y="6355"/>
                  <a:pt x="4553" y="6403"/>
                  <a:pt x="4550" y="6435"/>
                </a:cubicBezTo>
                <a:cubicBezTo>
                  <a:pt x="4529" y="6591"/>
                  <a:pt x="4525" y="6751"/>
                  <a:pt x="4514" y="6919"/>
                </a:cubicBezTo>
                <a:cubicBezTo>
                  <a:pt x="4427" y="6940"/>
                  <a:pt x="4419" y="6964"/>
                  <a:pt x="4460" y="7087"/>
                </a:cubicBezTo>
                <a:cubicBezTo>
                  <a:pt x="4509" y="7233"/>
                  <a:pt x="4548" y="7382"/>
                  <a:pt x="4588" y="7525"/>
                </a:cubicBezTo>
                <a:cubicBezTo>
                  <a:pt x="4424" y="7528"/>
                  <a:pt x="4399" y="7559"/>
                  <a:pt x="4463" y="7706"/>
                </a:cubicBezTo>
                <a:cubicBezTo>
                  <a:pt x="4561" y="7928"/>
                  <a:pt x="4670" y="8146"/>
                  <a:pt x="4768" y="8369"/>
                </a:cubicBezTo>
                <a:cubicBezTo>
                  <a:pt x="4798" y="8436"/>
                  <a:pt x="4805" y="8514"/>
                  <a:pt x="4822" y="8583"/>
                </a:cubicBezTo>
                <a:cubicBezTo>
                  <a:pt x="4704" y="8570"/>
                  <a:pt x="4598" y="8557"/>
                  <a:pt x="4493" y="8546"/>
                </a:cubicBezTo>
                <a:cubicBezTo>
                  <a:pt x="4485" y="8545"/>
                  <a:pt x="4476" y="8545"/>
                  <a:pt x="4468" y="8545"/>
                </a:cubicBezTo>
                <a:cubicBezTo>
                  <a:pt x="4390" y="8545"/>
                  <a:pt x="4356" y="8595"/>
                  <a:pt x="4366" y="8674"/>
                </a:cubicBezTo>
                <a:cubicBezTo>
                  <a:pt x="4375" y="8750"/>
                  <a:pt x="4386" y="8832"/>
                  <a:pt x="4423" y="8896"/>
                </a:cubicBezTo>
                <a:cubicBezTo>
                  <a:pt x="4572" y="9153"/>
                  <a:pt x="4623" y="9441"/>
                  <a:pt x="4707" y="9719"/>
                </a:cubicBezTo>
                <a:cubicBezTo>
                  <a:pt x="4773" y="9936"/>
                  <a:pt x="4880" y="10141"/>
                  <a:pt x="4975" y="10350"/>
                </a:cubicBezTo>
                <a:cubicBezTo>
                  <a:pt x="5014" y="10435"/>
                  <a:pt x="5067" y="10516"/>
                  <a:pt x="5105" y="10581"/>
                </a:cubicBezTo>
                <a:cubicBezTo>
                  <a:pt x="4944" y="10567"/>
                  <a:pt x="4772" y="10547"/>
                  <a:pt x="4599" y="10538"/>
                </a:cubicBezTo>
                <a:cubicBezTo>
                  <a:pt x="4557" y="10536"/>
                  <a:pt x="4514" y="10535"/>
                  <a:pt x="4472" y="10535"/>
                </a:cubicBezTo>
                <a:cubicBezTo>
                  <a:pt x="4390" y="10535"/>
                  <a:pt x="4308" y="10538"/>
                  <a:pt x="4226" y="10540"/>
                </a:cubicBezTo>
                <a:cubicBezTo>
                  <a:pt x="4085" y="10541"/>
                  <a:pt x="4071" y="10558"/>
                  <a:pt x="4080" y="10694"/>
                </a:cubicBezTo>
                <a:cubicBezTo>
                  <a:pt x="4082" y="10716"/>
                  <a:pt x="4082" y="10738"/>
                  <a:pt x="4084" y="10775"/>
                </a:cubicBezTo>
                <a:cubicBezTo>
                  <a:pt x="4016" y="10743"/>
                  <a:pt x="3950" y="10732"/>
                  <a:pt x="3885" y="10732"/>
                </a:cubicBezTo>
                <a:cubicBezTo>
                  <a:pt x="3732" y="10732"/>
                  <a:pt x="3586" y="10794"/>
                  <a:pt x="3437" y="10804"/>
                </a:cubicBezTo>
                <a:cubicBezTo>
                  <a:pt x="3414" y="10805"/>
                  <a:pt x="3373" y="10857"/>
                  <a:pt x="3374" y="10885"/>
                </a:cubicBezTo>
                <a:cubicBezTo>
                  <a:pt x="3382" y="11070"/>
                  <a:pt x="3387" y="11255"/>
                  <a:pt x="3415" y="11437"/>
                </a:cubicBezTo>
                <a:cubicBezTo>
                  <a:pt x="3430" y="11533"/>
                  <a:pt x="3491" y="11621"/>
                  <a:pt x="3541" y="11736"/>
                </a:cubicBezTo>
                <a:lnTo>
                  <a:pt x="3541" y="11736"/>
                </a:lnTo>
                <a:cubicBezTo>
                  <a:pt x="3539" y="11735"/>
                  <a:pt x="3528" y="11730"/>
                  <a:pt x="3516" y="11730"/>
                </a:cubicBezTo>
                <a:cubicBezTo>
                  <a:pt x="3513" y="11730"/>
                  <a:pt x="3510" y="11730"/>
                  <a:pt x="3508" y="11731"/>
                </a:cubicBezTo>
                <a:cubicBezTo>
                  <a:pt x="3358" y="11761"/>
                  <a:pt x="3336" y="11827"/>
                  <a:pt x="3418" y="11956"/>
                </a:cubicBezTo>
                <a:cubicBezTo>
                  <a:pt x="3532" y="12136"/>
                  <a:pt x="3639" y="12321"/>
                  <a:pt x="3752" y="12501"/>
                </a:cubicBezTo>
                <a:cubicBezTo>
                  <a:pt x="3780" y="12546"/>
                  <a:pt x="3817" y="12586"/>
                  <a:pt x="3848" y="12624"/>
                </a:cubicBezTo>
                <a:cubicBezTo>
                  <a:pt x="3778" y="12654"/>
                  <a:pt x="3703" y="12685"/>
                  <a:pt x="3629" y="12717"/>
                </a:cubicBezTo>
                <a:cubicBezTo>
                  <a:pt x="3553" y="12750"/>
                  <a:pt x="3542" y="12796"/>
                  <a:pt x="3578" y="12876"/>
                </a:cubicBezTo>
                <a:cubicBezTo>
                  <a:pt x="3706" y="13153"/>
                  <a:pt x="3894" y="13370"/>
                  <a:pt x="4170" y="13506"/>
                </a:cubicBezTo>
                <a:cubicBezTo>
                  <a:pt x="4187" y="13515"/>
                  <a:pt x="4201" y="13529"/>
                  <a:pt x="4218" y="13542"/>
                </a:cubicBezTo>
                <a:cubicBezTo>
                  <a:pt x="4211" y="13555"/>
                  <a:pt x="4206" y="13565"/>
                  <a:pt x="4198" y="13571"/>
                </a:cubicBezTo>
                <a:cubicBezTo>
                  <a:pt x="4165" y="13599"/>
                  <a:pt x="4130" y="13627"/>
                  <a:pt x="4097" y="13654"/>
                </a:cubicBezTo>
                <a:cubicBezTo>
                  <a:pt x="4126" y="13686"/>
                  <a:pt x="4148" y="13735"/>
                  <a:pt x="4186" y="13752"/>
                </a:cubicBezTo>
                <a:cubicBezTo>
                  <a:pt x="4372" y="13845"/>
                  <a:pt x="4483" y="14002"/>
                  <a:pt x="4572" y="14180"/>
                </a:cubicBezTo>
                <a:cubicBezTo>
                  <a:pt x="4599" y="14235"/>
                  <a:pt x="4633" y="14287"/>
                  <a:pt x="4659" y="14334"/>
                </a:cubicBezTo>
                <a:cubicBezTo>
                  <a:pt x="4547" y="14381"/>
                  <a:pt x="4440" y="14432"/>
                  <a:pt x="4329" y="14474"/>
                </a:cubicBezTo>
                <a:cubicBezTo>
                  <a:pt x="4242" y="14506"/>
                  <a:pt x="4241" y="14570"/>
                  <a:pt x="4269" y="14630"/>
                </a:cubicBezTo>
                <a:cubicBezTo>
                  <a:pt x="4396" y="14895"/>
                  <a:pt x="4547" y="15146"/>
                  <a:pt x="4802" y="15317"/>
                </a:cubicBezTo>
                <a:cubicBezTo>
                  <a:pt x="4897" y="15382"/>
                  <a:pt x="4977" y="15470"/>
                  <a:pt x="5100" y="15580"/>
                </a:cubicBezTo>
                <a:cubicBezTo>
                  <a:pt x="5054" y="15574"/>
                  <a:pt x="5014" y="15571"/>
                  <a:pt x="4975" y="15567"/>
                </a:cubicBezTo>
                <a:lnTo>
                  <a:pt x="4975" y="15567"/>
                </a:lnTo>
                <a:cubicBezTo>
                  <a:pt x="4949" y="15825"/>
                  <a:pt x="5177" y="15888"/>
                  <a:pt x="5299" y="16024"/>
                </a:cubicBezTo>
                <a:cubicBezTo>
                  <a:pt x="5451" y="16192"/>
                  <a:pt x="5630" y="16336"/>
                  <a:pt x="5791" y="16495"/>
                </a:cubicBezTo>
                <a:cubicBezTo>
                  <a:pt x="5960" y="16663"/>
                  <a:pt x="6130" y="16830"/>
                  <a:pt x="6285" y="17010"/>
                </a:cubicBezTo>
                <a:cubicBezTo>
                  <a:pt x="6389" y="17132"/>
                  <a:pt x="6469" y="17275"/>
                  <a:pt x="6558" y="17409"/>
                </a:cubicBezTo>
                <a:cubicBezTo>
                  <a:pt x="6590" y="17456"/>
                  <a:pt x="6625" y="17504"/>
                  <a:pt x="6670" y="17568"/>
                </a:cubicBezTo>
                <a:cubicBezTo>
                  <a:pt x="6628" y="17559"/>
                  <a:pt x="6604" y="17553"/>
                  <a:pt x="6580" y="17549"/>
                </a:cubicBezTo>
                <a:cubicBezTo>
                  <a:pt x="6415" y="17521"/>
                  <a:pt x="6251" y="17488"/>
                  <a:pt x="6085" y="17470"/>
                </a:cubicBezTo>
                <a:cubicBezTo>
                  <a:pt x="5945" y="17454"/>
                  <a:pt x="5802" y="17459"/>
                  <a:pt x="5662" y="17445"/>
                </a:cubicBezTo>
                <a:cubicBezTo>
                  <a:pt x="5453" y="17423"/>
                  <a:pt x="5246" y="17389"/>
                  <a:pt x="5040" y="17367"/>
                </a:cubicBezTo>
                <a:cubicBezTo>
                  <a:pt x="5035" y="17366"/>
                  <a:pt x="5031" y="17366"/>
                  <a:pt x="5027" y="17366"/>
                </a:cubicBezTo>
                <a:cubicBezTo>
                  <a:pt x="4989" y="17366"/>
                  <a:pt x="4949" y="17384"/>
                  <a:pt x="4911" y="17394"/>
                </a:cubicBezTo>
                <a:lnTo>
                  <a:pt x="4942" y="17521"/>
                </a:lnTo>
                <a:cubicBezTo>
                  <a:pt x="4876" y="17508"/>
                  <a:pt x="4810" y="17497"/>
                  <a:pt x="4747" y="17497"/>
                </a:cubicBezTo>
                <a:cubicBezTo>
                  <a:pt x="4667" y="17497"/>
                  <a:pt x="4592" y="17515"/>
                  <a:pt x="4534" y="17569"/>
                </a:cubicBezTo>
                <a:cubicBezTo>
                  <a:pt x="4439" y="17564"/>
                  <a:pt x="4362" y="17553"/>
                  <a:pt x="4289" y="17553"/>
                </a:cubicBezTo>
                <a:cubicBezTo>
                  <a:pt x="4273" y="17553"/>
                  <a:pt x="4257" y="17554"/>
                  <a:pt x="4241" y="17555"/>
                </a:cubicBezTo>
                <a:cubicBezTo>
                  <a:pt x="4074" y="17573"/>
                  <a:pt x="3909" y="17594"/>
                  <a:pt x="3745" y="17627"/>
                </a:cubicBezTo>
                <a:cubicBezTo>
                  <a:pt x="3606" y="17656"/>
                  <a:pt x="3591" y="17699"/>
                  <a:pt x="3625" y="17835"/>
                </a:cubicBezTo>
                <a:cubicBezTo>
                  <a:pt x="3653" y="17946"/>
                  <a:pt x="3672" y="18061"/>
                  <a:pt x="3697" y="18178"/>
                </a:cubicBezTo>
                <a:cubicBezTo>
                  <a:pt x="3629" y="18172"/>
                  <a:pt x="3560" y="18169"/>
                  <a:pt x="3492" y="18169"/>
                </a:cubicBezTo>
                <a:cubicBezTo>
                  <a:pt x="3198" y="18169"/>
                  <a:pt x="2907" y="18222"/>
                  <a:pt x="2618" y="18301"/>
                </a:cubicBezTo>
                <a:cubicBezTo>
                  <a:pt x="2530" y="18326"/>
                  <a:pt x="2431" y="18310"/>
                  <a:pt x="2343" y="18335"/>
                </a:cubicBezTo>
                <a:cubicBezTo>
                  <a:pt x="2175" y="18381"/>
                  <a:pt x="2168" y="18407"/>
                  <a:pt x="2230" y="18569"/>
                </a:cubicBezTo>
                <a:cubicBezTo>
                  <a:pt x="2031" y="18562"/>
                  <a:pt x="1836" y="18556"/>
                  <a:pt x="1640" y="18548"/>
                </a:cubicBezTo>
                <a:cubicBezTo>
                  <a:pt x="1593" y="18547"/>
                  <a:pt x="1546" y="18540"/>
                  <a:pt x="1500" y="18536"/>
                </a:cubicBezTo>
                <a:cubicBezTo>
                  <a:pt x="1488" y="18535"/>
                  <a:pt x="1476" y="18534"/>
                  <a:pt x="1465" y="18534"/>
                </a:cubicBezTo>
                <a:cubicBezTo>
                  <a:pt x="1407" y="18534"/>
                  <a:pt x="1366" y="18551"/>
                  <a:pt x="1383" y="18625"/>
                </a:cubicBezTo>
                <a:cubicBezTo>
                  <a:pt x="1304" y="18623"/>
                  <a:pt x="1226" y="18614"/>
                  <a:pt x="1150" y="18614"/>
                </a:cubicBezTo>
                <a:cubicBezTo>
                  <a:pt x="1127" y="18614"/>
                  <a:pt x="1104" y="18615"/>
                  <a:pt x="1080" y="18617"/>
                </a:cubicBezTo>
                <a:cubicBezTo>
                  <a:pt x="790" y="18643"/>
                  <a:pt x="499" y="18673"/>
                  <a:pt x="211" y="18715"/>
                </a:cubicBezTo>
                <a:cubicBezTo>
                  <a:pt x="138" y="18726"/>
                  <a:pt x="71" y="18784"/>
                  <a:pt x="0" y="18821"/>
                </a:cubicBezTo>
                <a:cubicBezTo>
                  <a:pt x="55" y="18882"/>
                  <a:pt x="96" y="18973"/>
                  <a:pt x="164" y="19003"/>
                </a:cubicBezTo>
                <a:cubicBezTo>
                  <a:pt x="414" y="19108"/>
                  <a:pt x="672" y="19194"/>
                  <a:pt x="926" y="19287"/>
                </a:cubicBezTo>
                <a:cubicBezTo>
                  <a:pt x="955" y="19297"/>
                  <a:pt x="987" y="19297"/>
                  <a:pt x="1036" y="19303"/>
                </a:cubicBezTo>
                <a:cubicBezTo>
                  <a:pt x="945" y="19397"/>
                  <a:pt x="1021" y="19425"/>
                  <a:pt x="1084" y="19457"/>
                </a:cubicBezTo>
                <a:cubicBezTo>
                  <a:pt x="1367" y="19603"/>
                  <a:pt x="1650" y="19749"/>
                  <a:pt x="1943" y="19899"/>
                </a:cubicBezTo>
                <a:cubicBezTo>
                  <a:pt x="1831" y="19977"/>
                  <a:pt x="1865" y="20058"/>
                  <a:pt x="1943" y="20119"/>
                </a:cubicBezTo>
                <a:cubicBezTo>
                  <a:pt x="2061" y="20213"/>
                  <a:pt x="2185" y="20300"/>
                  <a:pt x="2315" y="20378"/>
                </a:cubicBezTo>
                <a:cubicBezTo>
                  <a:pt x="2456" y="20464"/>
                  <a:pt x="2601" y="20538"/>
                  <a:pt x="2747" y="20609"/>
                </a:cubicBezTo>
                <a:cubicBezTo>
                  <a:pt x="2870" y="20666"/>
                  <a:pt x="2997" y="20712"/>
                  <a:pt x="3130" y="20765"/>
                </a:cubicBezTo>
                <a:cubicBezTo>
                  <a:pt x="3066" y="20809"/>
                  <a:pt x="2997" y="20871"/>
                  <a:pt x="2917" y="20907"/>
                </a:cubicBezTo>
                <a:cubicBezTo>
                  <a:pt x="2823" y="20949"/>
                  <a:pt x="2843" y="21010"/>
                  <a:pt x="2884" y="21064"/>
                </a:cubicBezTo>
                <a:cubicBezTo>
                  <a:pt x="2942" y="21140"/>
                  <a:pt x="3006" y="21218"/>
                  <a:pt x="3084" y="21272"/>
                </a:cubicBezTo>
                <a:cubicBezTo>
                  <a:pt x="3308" y="21427"/>
                  <a:pt x="3538" y="21571"/>
                  <a:pt x="3771" y="21712"/>
                </a:cubicBezTo>
                <a:cubicBezTo>
                  <a:pt x="3824" y="21746"/>
                  <a:pt x="3892" y="21753"/>
                  <a:pt x="3956" y="21773"/>
                </a:cubicBezTo>
                <a:cubicBezTo>
                  <a:pt x="3910" y="21820"/>
                  <a:pt x="3857" y="21871"/>
                  <a:pt x="3805" y="21925"/>
                </a:cubicBezTo>
                <a:cubicBezTo>
                  <a:pt x="3729" y="22000"/>
                  <a:pt x="3729" y="22070"/>
                  <a:pt x="3824" y="22117"/>
                </a:cubicBezTo>
                <a:cubicBezTo>
                  <a:pt x="3959" y="22185"/>
                  <a:pt x="4104" y="22233"/>
                  <a:pt x="4242" y="22295"/>
                </a:cubicBezTo>
                <a:cubicBezTo>
                  <a:pt x="4354" y="22345"/>
                  <a:pt x="4458" y="22411"/>
                  <a:pt x="4572" y="22457"/>
                </a:cubicBezTo>
                <a:cubicBezTo>
                  <a:pt x="4722" y="22516"/>
                  <a:pt x="4840" y="22619"/>
                  <a:pt x="4977" y="22696"/>
                </a:cubicBezTo>
                <a:cubicBezTo>
                  <a:pt x="5013" y="22717"/>
                  <a:pt x="5062" y="22715"/>
                  <a:pt x="5093" y="22740"/>
                </a:cubicBezTo>
                <a:cubicBezTo>
                  <a:pt x="5117" y="22756"/>
                  <a:pt x="5119" y="22800"/>
                  <a:pt x="5131" y="22832"/>
                </a:cubicBezTo>
                <a:cubicBezTo>
                  <a:pt x="5044" y="22858"/>
                  <a:pt x="5014" y="22923"/>
                  <a:pt x="5013" y="23006"/>
                </a:cubicBezTo>
                <a:cubicBezTo>
                  <a:pt x="5013" y="23013"/>
                  <a:pt x="4994" y="23020"/>
                  <a:pt x="4987" y="23028"/>
                </a:cubicBezTo>
                <a:cubicBezTo>
                  <a:pt x="4959" y="23054"/>
                  <a:pt x="4934" y="23084"/>
                  <a:pt x="4921" y="23125"/>
                </a:cubicBezTo>
                <a:cubicBezTo>
                  <a:pt x="4889" y="23149"/>
                  <a:pt x="4849" y="23168"/>
                  <a:pt x="4826" y="23197"/>
                </a:cubicBezTo>
                <a:cubicBezTo>
                  <a:pt x="4733" y="23316"/>
                  <a:pt x="4639" y="23433"/>
                  <a:pt x="4558" y="23559"/>
                </a:cubicBezTo>
                <a:cubicBezTo>
                  <a:pt x="4458" y="23715"/>
                  <a:pt x="4459" y="23726"/>
                  <a:pt x="4627" y="23820"/>
                </a:cubicBezTo>
                <a:cubicBezTo>
                  <a:pt x="4808" y="23922"/>
                  <a:pt x="4998" y="24005"/>
                  <a:pt x="5191" y="24101"/>
                </a:cubicBezTo>
                <a:cubicBezTo>
                  <a:pt x="5164" y="24241"/>
                  <a:pt x="5168" y="24247"/>
                  <a:pt x="5342" y="24265"/>
                </a:cubicBezTo>
                <a:cubicBezTo>
                  <a:pt x="5424" y="24274"/>
                  <a:pt x="5507" y="24279"/>
                  <a:pt x="5590" y="24279"/>
                </a:cubicBezTo>
                <a:cubicBezTo>
                  <a:pt x="5605" y="24279"/>
                  <a:pt x="5619" y="24279"/>
                  <a:pt x="5633" y="24279"/>
                </a:cubicBezTo>
                <a:cubicBezTo>
                  <a:pt x="5725" y="24277"/>
                  <a:pt x="5815" y="24263"/>
                  <a:pt x="5908" y="24255"/>
                </a:cubicBezTo>
                <a:lnTo>
                  <a:pt x="5908" y="24255"/>
                </a:lnTo>
                <a:cubicBezTo>
                  <a:pt x="5836" y="24350"/>
                  <a:pt x="5762" y="24443"/>
                  <a:pt x="5684" y="24546"/>
                </a:cubicBezTo>
                <a:cubicBezTo>
                  <a:pt x="5708" y="24564"/>
                  <a:pt x="5730" y="24577"/>
                  <a:pt x="5755" y="24595"/>
                </a:cubicBezTo>
                <a:cubicBezTo>
                  <a:pt x="5738" y="24606"/>
                  <a:pt x="5723" y="24616"/>
                  <a:pt x="5673" y="24648"/>
                </a:cubicBezTo>
                <a:cubicBezTo>
                  <a:pt x="5796" y="24689"/>
                  <a:pt x="5890" y="24744"/>
                  <a:pt x="5988" y="24751"/>
                </a:cubicBezTo>
                <a:cubicBezTo>
                  <a:pt x="6413" y="24782"/>
                  <a:pt x="6837" y="24816"/>
                  <a:pt x="7262" y="24818"/>
                </a:cubicBezTo>
                <a:cubicBezTo>
                  <a:pt x="7265" y="24818"/>
                  <a:pt x="7269" y="24818"/>
                  <a:pt x="7273" y="24818"/>
                </a:cubicBezTo>
                <a:cubicBezTo>
                  <a:pt x="7579" y="24818"/>
                  <a:pt x="7885" y="24774"/>
                  <a:pt x="8192" y="24751"/>
                </a:cubicBezTo>
                <a:cubicBezTo>
                  <a:pt x="8243" y="24747"/>
                  <a:pt x="8295" y="24745"/>
                  <a:pt x="8364" y="24741"/>
                </a:cubicBezTo>
                <a:lnTo>
                  <a:pt x="8364" y="24741"/>
                </a:lnTo>
                <a:cubicBezTo>
                  <a:pt x="8214" y="24864"/>
                  <a:pt x="8082" y="24971"/>
                  <a:pt x="7945" y="25083"/>
                </a:cubicBezTo>
                <a:cubicBezTo>
                  <a:pt x="7956" y="25098"/>
                  <a:pt x="7968" y="25114"/>
                  <a:pt x="7971" y="25117"/>
                </a:cubicBezTo>
                <a:lnTo>
                  <a:pt x="7971" y="25117"/>
                </a:lnTo>
                <a:cubicBezTo>
                  <a:pt x="7919" y="25200"/>
                  <a:pt x="7875" y="25272"/>
                  <a:pt x="7827" y="25351"/>
                </a:cubicBezTo>
                <a:cubicBezTo>
                  <a:pt x="7858" y="25359"/>
                  <a:pt x="7888" y="25369"/>
                  <a:pt x="7895" y="25372"/>
                </a:cubicBezTo>
                <a:cubicBezTo>
                  <a:pt x="7773" y="25554"/>
                  <a:pt x="7655" y="25738"/>
                  <a:pt x="7534" y="25919"/>
                </a:cubicBezTo>
                <a:cubicBezTo>
                  <a:pt x="7480" y="25997"/>
                  <a:pt x="7508" y="26040"/>
                  <a:pt x="7580" y="26088"/>
                </a:cubicBezTo>
                <a:cubicBezTo>
                  <a:pt x="7740" y="26193"/>
                  <a:pt x="7925" y="26206"/>
                  <a:pt x="8105" y="26234"/>
                </a:cubicBezTo>
                <a:cubicBezTo>
                  <a:pt x="8183" y="26246"/>
                  <a:pt x="8270" y="26234"/>
                  <a:pt x="8315" y="26326"/>
                </a:cubicBezTo>
                <a:cubicBezTo>
                  <a:pt x="8326" y="26345"/>
                  <a:pt x="8362" y="26355"/>
                  <a:pt x="8388" y="26360"/>
                </a:cubicBezTo>
                <a:cubicBezTo>
                  <a:pt x="8477" y="26378"/>
                  <a:pt x="8567" y="26387"/>
                  <a:pt x="8657" y="26387"/>
                </a:cubicBezTo>
                <a:cubicBezTo>
                  <a:pt x="8780" y="26387"/>
                  <a:pt x="8904" y="26370"/>
                  <a:pt x="9031" y="26336"/>
                </a:cubicBezTo>
                <a:cubicBezTo>
                  <a:pt x="9012" y="26310"/>
                  <a:pt x="9001" y="26293"/>
                  <a:pt x="8981" y="26265"/>
                </a:cubicBezTo>
                <a:lnTo>
                  <a:pt x="8981" y="26265"/>
                </a:lnTo>
                <a:cubicBezTo>
                  <a:pt x="9032" y="26279"/>
                  <a:pt x="9072" y="26289"/>
                  <a:pt x="9116" y="26301"/>
                </a:cubicBezTo>
                <a:cubicBezTo>
                  <a:pt x="9104" y="26373"/>
                  <a:pt x="9090" y="26444"/>
                  <a:pt x="9080" y="26516"/>
                </a:cubicBezTo>
                <a:cubicBezTo>
                  <a:pt x="9067" y="26611"/>
                  <a:pt x="9077" y="26649"/>
                  <a:pt x="9139" y="26649"/>
                </a:cubicBezTo>
                <a:cubicBezTo>
                  <a:pt x="9157" y="26649"/>
                  <a:pt x="9180" y="26645"/>
                  <a:pt x="9209" y="26639"/>
                </a:cubicBezTo>
                <a:cubicBezTo>
                  <a:pt x="9322" y="26614"/>
                  <a:pt x="9433" y="26574"/>
                  <a:pt x="9542" y="26532"/>
                </a:cubicBezTo>
                <a:cubicBezTo>
                  <a:pt x="9870" y="26409"/>
                  <a:pt x="10195" y="26283"/>
                  <a:pt x="10540" y="26150"/>
                </a:cubicBezTo>
                <a:cubicBezTo>
                  <a:pt x="10545" y="26259"/>
                  <a:pt x="10555" y="26347"/>
                  <a:pt x="10551" y="26434"/>
                </a:cubicBezTo>
                <a:cubicBezTo>
                  <a:pt x="10549" y="26510"/>
                  <a:pt x="10575" y="26541"/>
                  <a:pt x="10626" y="26541"/>
                </a:cubicBezTo>
                <a:cubicBezTo>
                  <a:pt x="10640" y="26541"/>
                  <a:pt x="10656" y="26539"/>
                  <a:pt x="10674" y="26534"/>
                </a:cubicBezTo>
                <a:cubicBezTo>
                  <a:pt x="10767" y="26508"/>
                  <a:pt x="10867" y="26490"/>
                  <a:pt x="10951" y="26446"/>
                </a:cubicBezTo>
                <a:cubicBezTo>
                  <a:pt x="11229" y="26297"/>
                  <a:pt x="11487" y="26121"/>
                  <a:pt x="11728" y="25915"/>
                </a:cubicBezTo>
                <a:cubicBezTo>
                  <a:pt x="11976" y="25704"/>
                  <a:pt x="12248" y="25521"/>
                  <a:pt x="12513" y="25328"/>
                </a:cubicBezTo>
                <a:cubicBezTo>
                  <a:pt x="12766" y="25146"/>
                  <a:pt x="13024" y="24968"/>
                  <a:pt x="13278" y="24788"/>
                </a:cubicBezTo>
                <a:cubicBezTo>
                  <a:pt x="13304" y="24771"/>
                  <a:pt x="13329" y="24755"/>
                  <a:pt x="13375" y="24751"/>
                </a:cubicBezTo>
                <a:lnTo>
                  <a:pt x="13375" y="24751"/>
                </a:lnTo>
                <a:cubicBezTo>
                  <a:pt x="12942" y="25483"/>
                  <a:pt x="12498" y="26208"/>
                  <a:pt x="12079" y="26949"/>
                </a:cubicBezTo>
                <a:cubicBezTo>
                  <a:pt x="11665" y="27686"/>
                  <a:pt x="11265" y="28432"/>
                  <a:pt x="10875" y="29181"/>
                </a:cubicBezTo>
                <a:cubicBezTo>
                  <a:pt x="10482" y="29937"/>
                  <a:pt x="10144" y="30719"/>
                  <a:pt x="9788" y="31483"/>
                </a:cubicBezTo>
                <a:cubicBezTo>
                  <a:pt x="9952" y="31553"/>
                  <a:pt x="10090" y="31613"/>
                  <a:pt x="10229" y="31669"/>
                </a:cubicBezTo>
                <a:cubicBezTo>
                  <a:pt x="10241" y="31674"/>
                  <a:pt x="10258" y="31677"/>
                  <a:pt x="10274" y="31677"/>
                </a:cubicBezTo>
                <a:cubicBezTo>
                  <a:pt x="10287" y="31677"/>
                  <a:pt x="10300" y="31675"/>
                  <a:pt x="10306" y="31669"/>
                </a:cubicBezTo>
                <a:cubicBezTo>
                  <a:pt x="10401" y="31577"/>
                  <a:pt x="10519" y="31493"/>
                  <a:pt x="10577" y="31378"/>
                </a:cubicBezTo>
                <a:cubicBezTo>
                  <a:pt x="10754" y="31031"/>
                  <a:pt x="10895" y="30666"/>
                  <a:pt x="11069" y="30316"/>
                </a:cubicBezTo>
                <a:cubicBezTo>
                  <a:pt x="11475" y="29497"/>
                  <a:pt x="11884" y="28680"/>
                  <a:pt x="12305" y="27870"/>
                </a:cubicBezTo>
                <a:cubicBezTo>
                  <a:pt x="12612" y="27281"/>
                  <a:pt x="12938" y="26704"/>
                  <a:pt x="13257" y="26121"/>
                </a:cubicBezTo>
                <a:cubicBezTo>
                  <a:pt x="13283" y="26074"/>
                  <a:pt x="13318" y="26035"/>
                  <a:pt x="13368" y="26004"/>
                </a:cubicBezTo>
                <a:lnTo>
                  <a:pt x="13368" y="26004"/>
                </a:lnTo>
                <a:cubicBezTo>
                  <a:pt x="13318" y="26119"/>
                  <a:pt x="13250" y="26231"/>
                  <a:pt x="13220" y="26351"/>
                </a:cubicBezTo>
                <a:cubicBezTo>
                  <a:pt x="13168" y="26560"/>
                  <a:pt x="13138" y="26773"/>
                  <a:pt x="13105" y="26985"/>
                </a:cubicBezTo>
                <a:cubicBezTo>
                  <a:pt x="13101" y="27008"/>
                  <a:pt x="13132" y="27038"/>
                  <a:pt x="13141" y="27054"/>
                </a:cubicBezTo>
                <a:cubicBezTo>
                  <a:pt x="13137" y="27106"/>
                  <a:pt x="13131" y="27154"/>
                  <a:pt x="13131" y="27200"/>
                </a:cubicBezTo>
                <a:cubicBezTo>
                  <a:pt x="13129" y="27306"/>
                  <a:pt x="13129" y="27341"/>
                  <a:pt x="13171" y="27341"/>
                </a:cubicBezTo>
                <a:cubicBezTo>
                  <a:pt x="13194" y="27341"/>
                  <a:pt x="13228" y="27331"/>
                  <a:pt x="13282" y="27316"/>
                </a:cubicBezTo>
                <a:cubicBezTo>
                  <a:pt x="13411" y="27278"/>
                  <a:pt x="13540" y="27251"/>
                  <a:pt x="13664" y="27221"/>
                </a:cubicBezTo>
                <a:lnTo>
                  <a:pt x="13664" y="27221"/>
                </a:lnTo>
                <a:cubicBezTo>
                  <a:pt x="13535" y="27434"/>
                  <a:pt x="13621" y="27672"/>
                  <a:pt x="13652" y="27906"/>
                </a:cubicBezTo>
                <a:cubicBezTo>
                  <a:pt x="13674" y="28074"/>
                  <a:pt x="13712" y="28243"/>
                  <a:pt x="13746" y="28410"/>
                </a:cubicBezTo>
                <a:cubicBezTo>
                  <a:pt x="13777" y="28554"/>
                  <a:pt x="13813" y="28618"/>
                  <a:pt x="13890" y="28618"/>
                </a:cubicBezTo>
                <a:cubicBezTo>
                  <a:pt x="13937" y="28618"/>
                  <a:pt x="13999" y="28595"/>
                  <a:pt x="14084" y="28551"/>
                </a:cubicBezTo>
                <a:cubicBezTo>
                  <a:pt x="14152" y="28744"/>
                  <a:pt x="14208" y="28944"/>
                  <a:pt x="14289" y="29132"/>
                </a:cubicBezTo>
                <a:cubicBezTo>
                  <a:pt x="14365" y="29308"/>
                  <a:pt x="14468" y="29474"/>
                  <a:pt x="14557" y="29647"/>
                </a:cubicBezTo>
                <a:cubicBezTo>
                  <a:pt x="14578" y="29686"/>
                  <a:pt x="14602" y="29703"/>
                  <a:pt x="14628" y="29703"/>
                </a:cubicBezTo>
                <a:cubicBezTo>
                  <a:pt x="14650" y="29703"/>
                  <a:pt x="14674" y="29690"/>
                  <a:pt x="14697" y="29667"/>
                </a:cubicBezTo>
                <a:cubicBezTo>
                  <a:pt x="14780" y="29582"/>
                  <a:pt x="14865" y="29495"/>
                  <a:pt x="14936" y="29400"/>
                </a:cubicBezTo>
                <a:cubicBezTo>
                  <a:pt x="15060" y="29233"/>
                  <a:pt x="15159" y="29048"/>
                  <a:pt x="15292" y="28892"/>
                </a:cubicBezTo>
                <a:cubicBezTo>
                  <a:pt x="15384" y="28785"/>
                  <a:pt x="15521" y="28722"/>
                  <a:pt x="15585" y="28583"/>
                </a:cubicBezTo>
                <a:cubicBezTo>
                  <a:pt x="15629" y="28484"/>
                  <a:pt x="15683" y="28388"/>
                  <a:pt x="15736" y="28285"/>
                </a:cubicBezTo>
                <a:cubicBezTo>
                  <a:pt x="16006" y="28646"/>
                  <a:pt x="16300" y="28993"/>
                  <a:pt x="16444" y="29470"/>
                </a:cubicBezTo>
                <a:cubicBezTo>
                  <a:pt x="16486" y="29387"/>
                  <a:pt x="16508" y="29343"/>
                  <a:pt x="16541" y="29279"/>
                </a:cubicBezTo>
                <a:cubicBezTo>
                  <a:pt x="16555" y="29329"/>
                  <a:pt x="16572" y="29356"/>
                  <a:pt x="16569" y="29384"/>
                </a:cubicBezTo>
                <a:cubicBezTo>
                  <a:pt x="16564" y="29439"/>
                  <a:pt x="16557" y="29484"/>
                  <a:pt x="16632" y="29499"/>
                </a:cubicBezTo>
                <a:cubicBezTo>
                  <a:pt x="16653" y="29504"/>
                  <a:pt x="16672" y="29554"/>
                  <a:pt x="16678" y="29585"/>
                </a:cubicBezTo>
                <a:cubicBezTo>
                  <a:pt x="16717" y="29771"/>
                  <a:pt x="16833" y="29914"/>
                  <a:pt x="16963" y="30036"/>
                </a:cubicBezTo>
                <a:cubicBezTo>
                  <a:pt x="17058" y="30125"/>
                  <a:pt x="17135" y="30228"/>
                  <a:pt x="17228" y="30317"/>
                </a:cubicBezTo>
                <a:cubicBezTo>
                  <a:pt x="17266" y="30354"/>
                  <a:pt x="17294" y="30373"/>
                  <a:pt x="17319" y="30373"/>
                </a:cubicBezTo>
                <a:cubicBezTo>
                  <a:pt x="17348" y="30373"/>
                  <a:pt x="17374" y="30347"/>
                  <a:pt x="17407" y="30295"/>
                </a:cubicBezTo>
                <a:cubicBezTo>
                  <a:pt x="17427" y="30263"/>
                  <a:pt x="17452" y="30233"/>
                  <a:pt x="17490" y="30178"/>
                </a:cubicBezTo>
                <a:cubicBezTo>
                  <a:pt x="17561" y="30265"/>
                  <a:pt x="17629" y="30333"/>
                  <a:pt x="17681" y="30413"/>
                </a:cubicBezTo>
                <a:cubicBezTo>
                  <a:pt x="17786" y="30568"/>
                  <a:pt x="17877" y="30733"/>
                  <a:pt x="17980" y="30888"/>
                </a:cubicBezTo>
                <a:cubicBezTo>
                  <a:pt x="18010" y="30935"/>
                  <a:pt x="18045" y="30969"/>
                  <a:pt x="18087" y="30969"/>
                </a:cubicBezTo>
                <a:cubicBezTo>
                  <a:pt x="18114" y="30969"/>
                  <a:pt x="18145" y="30954"/>
                  <a:pt x="18178" y="30919"/>
                </a:cubicBezTo>
                <a:cubicBezTo>
                  <a:pt x="18204" y="30894"/>
                  <a:pt x="18228" y="30881"/>
                  <a:pt x="18253" y="30881"/>
                </a:cubicBezTo>
                <a:cubicBezTo>
                  <a:pt x="18284" y="30881"/>
                  <a:pt x="18314" y="30901"/>
                  <a:pt x="18344" y="30938"/>
                </a:cubicBezTo>
                <a:cubicBezTo>
                  <a:pt x="18457" y="31078"/>
                  <a:pt x="18582" y="31204"/>
                  <a:pt x="18756" y="31274"/>
                </a:cubicBezTo>
                <a:cubicBezTo>
                  <a:pt x="18804" y="31294"/>
                  <a:pt x="18842" y="31306"/>
                  <a:pt x="18875" y="31306"/>
                </a:cubicBezTo>
                <a:cubicBezTo>
                  <a:pt x="18925" y="31306"/>
                  <a:pt x="18962" y="31278"/>
                  <a:pt x="19000" y="31206"/>
                </a:cubicBezTo>
                <a:cubicBezTo>
                  <a:pt x="19114" y="30993"/>
                  <a:pt x="19213" y="30773"/>
                  <a:pt x="19310" y="30552"/>
                </a:cubicBezTo>
                <a:cubicBezTo>
                  <a:pt x="19334" y="30498"/>
                  <a:pt x="19350" y="30461"/>
                  <a:pt x="19383" y="30461"/>
                </a:cubicBezTo>
                <a:cubicBezTo>
                  <a:pt x="19402" y="30461"/>
                  <a:pt x="19427" y="30474"/>
                  <a:pt x="19461" y="30503"/>
                </a:cubicBezTo>
                <a:cubicBezTo>
                  <a:pt x="19549" y="30575"/>
                  <a:pt x="19656" y="30625"/>
                  <a:pt x="19760" y="30674"/>
                </a:cubicBezTo>
                <a:cubicBezTo>
                  <a:pt x="19938" y="30758"/>
                  <a:pt x="20041" y="30916"/>
                  <a:pt x="20166" y="31052"/>
                </a:cubicBezTo>
                <a:cubicBezTo>
                  <a:pt x="20266" y="31159"/>
                  <a:pt x="20372" y="31264"/>
                  <a:pt x="20490" y="31349"/>
                </a:cubicBezTo>
                <a:cubicBezTo>
                  <a:pt x="20538" y="31384"/>
                  <a:pt x="20579" y="31400"/>
                  <a:pt x="20615" y="31400"/>
                </a:cubicBezTo>
                <a:cubicBezTo>
                  <a:pt x="20680" y="31400"/>
                  <a:pt x="20727" y="31346"/>
                  <a:pt x="20756" y="31242"/>
                </a:cubicBezTo>
                <a:cubicBezTo>
                  <a:pt x="20768" y="31199"/>
                  <a:pt x="20781" y="31154"/>
                  <a:pt x="20802" y="31083"/>
                </a:cubicBezTo>
                <a:cubicBezTo>
                  <a:pt x="20909" y="31173"/>
                  <a:pt x="21004" y="31248"/>
                  <a:pt x="21092" y="31331"/>
                </a:cubicBezTo>
                <a:cubicBezTo>
                  <a:pt x="21172" y="31406"/>
                  <a:pt x="21243" y="31489"/>
                  <a:pt x="21322" y="31565"/>
                </a:cubicBezTo>
                <a:cubicBezTo>
                  <a:pt x="21390" y="31633"/>
                  <a:pt x="21438" y="31666"/>
                  <a:pt x="21490" y="31666"/>
                </a:cubicBezTo>
                <a:cubicBezTo>
                  <a:pt x="21542" y="31666"/>
                  <a:pt x="21598" y="31633"/>
                  <a:pt x="21683" y="31566"/>
                </a:cubicBezTo>
                <a:cubicBezTo>
                  <a:pt x="21867" y="31683"/>
                  <a:pt x="22059" y="31801"/>
                  <a:pt x="22252" y="31924"/>
                </a:cubicBezTo>
                <a:cubicBezTo>
                  <a:pt x="22266" y="31934"/>
                  <a:pt x="22284" y="31938"/>
                  <a:pt x="22305" y="31938"/>
                </a:cubicBezTo>
                <a:cubicBezTo>
                  <a:pt x="22382" y="31938"/>
                  <a:pt x="22487" y="31878"/>
                  <a:pt x="22496" y="31808"/>
                </a:cubicBezTo>
                <a:cubicBezTo>
                  <a:pt x="22507" y="31724"/>
                  <a:pt x="22516" y="31638"/>
                  <a:pt x="22530" y="31554"/>
                </a:cubicBezTo>
                <a:cubicBezTo>
                  <a:pt x="22531" y="31540"/>
                  <a:pt x="22543" y="31528"/>
                  <a:pt x="22556" y="31505"/>
                </a:cubicBezTo>
                <a:cubicBezTo>
                  <a:pt x="22592" y="31521"/>
                  <a:pt x="22630" y="31531"/>
                  <a:pt x="22661" y="31552"/>
                </a:cubicBezTo>
                <a:cubicBezTo>
                  <a:pt x="22835" y="31664"/>
                  <a:pt x="23008" y="31778"/>
                  <a:pt x="23181" y="31891"/>
                </a:cubicBezTo>
                <a:cubicBezTo>
                  <a:pt x="23207" y="31907"/>
                  <a:pt x="23234" y="31924"/>
                  <a:pt x="23262" y="31937"/>
                </a:cubicBezTo>
                <a:cubicBezTo>
                  <a:pt x="23305" y="31957"/>
                  <a:pt x="23338" y="31969"/>
                  <a:pt x="23366" y="31969"/>
                </a:cubicBezTo>
                <a:cubicBezTo>
                  <a:pt x="23421" y="31969"/>
                  <a:pt x="23460" y="31926"/>
                  <a:pt x="23525" y="31824"/>
                </a:cubicBezTo>
                <a:cubicBezTo>
                  <a:pt x="23627" y="31876"/>
                  <a:pt x="23731" y="31928"/>
                  <a:pt x="23833" y="31983"/>
                </a:cubicBezTo>
                <a:cubicBezTo>
                  <a:pt x="23939" y="32041"/>
                  <a:pt x="24039" y="32110"/>
                  <a:pt x="24147" y="32163"/>
                </a:cubicBezTo>
                <a:cubicBezTo>
                  <a:pt x="24204" y="32192"/>
                  <a:pt x="24252" y="32207"/>
                  <a:pt x="24293" y="32207"/>
                </a:cubicBezTo>
                <a:cubicBezTo>
                  <a:pt x="24376" y="32207"/>
                  <a:pt x="24432" y="32146"/>
                  <a:pt x="24479" y="32017"/>
                </a:cubicBezTo>
                <a:cubicBezTo>
                  <a:pt x="24517" y="32030"/>
                  <a:pt x="24557" y="32041"/>
                  <a:pt x="24593" y="32058"/>
                </a:cubicBezTo>
                <a:cubicBezTo>
                  <a:pt x="24745" y="32130"/>
                  <a:pt x="24896" y="32202"/>
                  <a:pt x="25045" y="32275"/>
                </a:cubicBezTo>
                <a:cubicBezTo>
                  <a:pt x="25135" y="32321"/>
                  <a:pt x="25225" y="32367"/>
                  <a:pt x="25314" y="32415"/>
                </a:cubicBezTo>
                <a:cubicBezTo>
                  <a:pt x="25371" y="32448"/>
                  <a:pt x="25422" y="32492"/>
                  <a:pt x="25486" y="32492"/>
                </a:cubicBezTo>
                <a:cubicBezTo>
                  <a:pt x="25509" y="32492"/>
                  <a:pt x="25534" y="32486"/>
                  <a:pt x="25561" y="32473"/>
                </a:cubicBezTo>
                <a:cubicBezTo>
                  <a:pt x="25564" y="32471"/>
                  <a:pt x="25568" y="32471"/>
                  <a:pt x="25572" y="32471"/>
                </a:cubicBezTo>
                <a:cubicBezTo>
                  <a:pt x="25595" y="32471"/>
                  <a:pt x="25631" y="32493"/>
                  <a:pt x="25655" y="32507"/>
                </a:cubicBezTo>
                <a:cubicBezTo>
                  <a:pt x="26015" y="32701"/>
                  <a:pt x="26404" y="32790"/>
                  <a:pt x="26810" y="32820"/>
                </a:cubicBezTo>
                <a:cubicBezTo>
                  <a:pt x="26820" y="32820"/>
                  <a:pt x="26830" y="32821"/>
                  <a:pt x="26841" y="32821"/>
                </a:cubicBezTo>
                <a:cubicBezTo>
                  <a:pt x="26857" y="32821"/>
                  <a:pt x="26874" y="32820"/>
                  <a:pt x="26890" y="32817"/>
                </a:cubicBezTo>
                <a:cubicBezTo>
                  <a:pt x="27022" y="32792"/>
                  <a:pt x="27046" y="32742"/>
                  <a:pt x="26964" y="32640"/>
                </a:cubicBezTo>
                <a:cubicBezTo>
                  <a:pt x="26879" y="32534"/>
                  <a:pt x="26782" y="32437"/>
                  <a:pt x="26688" y="32338"/>
                </a:cubicBezTo>
                <a:cubicBezTo>
                  <a:pt x="26552" y="32194"/>
                  <a:pt x="26414" y="32053"/>
                  <a:pt x="26276" y="31909"/>
                </a:cubicBezTo>
                <a:cubicBezTo>
                  <a:pt x="26260" y="31892"/>
                  <a:pt x="26239" y="31861"/>
                  <a:pt x="26245" y="31850"/>
                </a:cubicBezTo>
                <a:cubicBezTo>
                  <a:pt x="26309" y="31741"/>
                  <a:pt x="26224" y="31685"/>
                  <a:pt x="26167" y="31621"/>
                </a:cubicBezTo>
                <a:cubicBezTo>
                  <a:pt x="25966" y="31400"/>
                  <a:pt x="25763" y="31181"/>
                  <a:pt x="25571" y="30970"/>
                </a:cubicBezTo>
                <a:cubicBezTo>
                  <a:pt x="25577" y="30943"/>
                  <a:pt x="25577" y="30938"/>
                  <a:pt x="25580" y="30935"/>
                </a:cubicBezTo>
                <a:cubicBezTo>
                  <a:pt x="25752" y="30795"/>
                  <a:pt x="25761" y="30746"/>
                  <a:pt x="25645" y="30542"/>
                </a:cubicBezTo>
                <a:cubicBezTo>
                  <a:pt x="25549" y="30372"/>
                  <a:pt x="25447" y="30207"/>
                  <a:pt x="25354" y="30036"/>
                </a:cubicBezTo>
                <a:cubicBezTo>
                  <a:pt x="25334" y="30001"/>
                  <a:pt x="25346" y="29951"/>
                  <a:pt x="25340" y="29909"/>
                </a:cubicBezTo>
                <a:cubicBezTo>
                  <a:pt x="25335" y="29862"/>
                  <a:pt x="25336" y="29807"/>
                  <a:pt x="25314" y="29769"/>
                </a:cubicBezTo>
                <a:cubicBezTo>
                  <a:pt x="25225" y="29618"/>
                  <a:pt x="25125" y="29473"/>
                  <a:pt x="25026" y="29316"/>
                </a:cubicBezTo>
                <a:cubicBezTo>
                  <a:pt x="25135" y="29256"/>
                  <a:pt x="25248" y="29191"/>
                  <a:pt x="25362" y="29129"/>
                </a:cubicBezTo>
                <a:cubicBezTo>
                  <a:pt x="25431" y="29092"/>
                  <a:pt x="25500" y="29055"/>
                  <a:pt x="25571" y="29023"/>
                </a:cubicBezTo>
                <a:cubicBezTo>
                  <a:pt x="25666" y="28979"/>
                  <a:pt x="25674" y="28912"/>
                  <a:pt x="25622" y="28834"/>
                </a:cubicBezTo>
                <a:cubicBezTo>
                  <a:pt x="25577" y="28766"/>
                  <a:pt x="25527" y="28701"/>
                  <a:pt x="25474" y="28638"/>
                </a:cubicBezTo>
                <a:cubicBezTo>
                  <a:pt x="25288" y="28413"/>
                  <a:pt x="25099" y="28191"/>
                  <a:pt x="24912" y="27966"/>
                </a:cubicBezTo>
                <a:cubicBezTo>
                  <a:pt x="24899" y="27953"/>
                  <a:pt x="24893" y="27934"/>
                  <a:pt x="24884" y="27919"/>
                </a:cubicBezTo>
                <a:cubicBezTo>
                  <a:pt x="24991" y="27806"/>
                  <a:pt x="24995" y="27744"/>
                  <a:pt x="24871" y="27641"/>
                </a:cubicBezTo>
                <a:cubicBezTo>
                  <a:pt x="24760" y="27550"/>
                  <a:pt x="24639" y="27471"/>
                  <a:pt x="24517" y="27393"/>
                </a:cubicBezTo>
                <a:cubicBezTo>
                  <a:pt x="24234" y="27209"/>
                  <a:pt x="24050" y="26926"/>
                  <a:pt x="23816" y="26695"/>
                </a:cubicBezTo>
                <a:cubicBezTo>
                  <a:pt x="23716" y="26597"/>
                  <a:pt x="23605" y="26515"/>
                  <a:pt x="23498" y="26423"/>
                </a:cubicBezTo>
                <a:cubicBezTo>
                  <a:pt x="23500" y="26421"/>
                  <a:pt x="23503" y="26410"/>
                  <a:pt x="23507" y="26408"/>
                </a:cubicBezTo>
                <a:cubicBezTo>
                  <a:pt x="23802" y="26360"/>
                  <a:pt x="24097" y="26296"/>
                  <a:pt x="24394" y="26271"/>
                </a:cubicBezTo>
                <a:cubicBezTo>
                  <a:pt x="24482" y="26263"/>
                  <a:pt x="24570" y="26260"/>
                  <a:pt x="24658" y="26260"/>
                </a:cubicBezTo>
                <a:cubicBezTo>
                  <a:pt x="25018" y="26260"/>
                  <a:pt x="25374" y="26319"/>
                  <a:pt x="25726" y="26401"/>
                </a:cubicBezTo>
                <a:cubicBezTo>
                  <a:pt x="25753" y="26408"/>
                  <a:pt x="25782" y="26410"/>
                  <a:pt x="25811" y="26410"/>
                </a:cubicBezTo>
                <a:cubicBezTo>
                  <a:pt x="25829" y="26410"/>
                  <a:pt x="25847" y="26409"/>
                  <a:pt x="25865" y="26408"/>
                </a:cubicBezTo>
                <a:cubicBezTo>
                  <a:pt x="26074" y="26392"/>
                  <a:pt x="26084" y="26379"/>
                  <a:pt x="26053" y="26175"/>
                </a:cubicBezTo>
                <a:cubicBezTo>
                  <a:pt x="26050" y="26165"/>
                  <a:pt x="26054" y="26152"/>
                  <a:pt x="26059" y="26122"/>
                </a:cubicBezTo>
                <a:cubicBezTo>
                  <a:pt x="26182" y="26135"/>
                  <a:pt x="26303" y="26148"/>
                  <a:pt x="26426" y="26163"/>
                </a:cubicBezTo>
                <a:cubicBezTo>
                  <a:pt x="26488" y="26170"/>
                  <a:pt x="26549" y="26180"/>
                  <a:pt x="26611" y="26184"/>
                </a:cubicBezTo>
                <a:cubicBezTo>
                  <a:pt x="26621" y="26185"/>
                  <a:pt x="26631" y="26185"/>
                  <a:pt x="26640" y="26185"/>
                </a:cubicBezTo>
                <a:cubicBezTo>
                  <a:pt x="26722" y="26185"/>
                  <a:pt x="26785" y="26158"/>
                  <a:pt x="26780" y="26042"/>
                </a:cubicBezTo>
                <a:lnTo>
                  <a:pt x="26780" y="26042"/>
                </a:lnTo>
                <a:cubicBezTo>
                  <a:pt x="26892" y="26045"/>
                  <a:pt x="27000" y="26053"/>
                  <a:pt x="27107" y="26053"/>
                </a:cubicBezTo>
                <a:cubicBezTo>
                  <a:pt x="27151" y="26053"/>
                  <a:pt x="27195" y="26051"/>
                  <a:pt x="27239" y="26047"/>
                </a:cubicBezTo>
                <a:cubicBezTo>
                  <a:pt x="27397" y="26034"/>
                  <a:pt x="27554" y="25998"/>
                  <a:pt x="27708" y="25962"/>
                </a:cubicBezTo>
                <a:cubicBezTo>
                  <a:pt x="27804" y="25938"/>
                  <a:pt x="27831" y="25877"/>
                  <a:pt x="27775" y="25785"/>
                </a:cubicBezTo>
                <a:cubicBezTo>
                  <a:pt x="27696" y="25657"/>
                  <a:pt x="27619" y="25526"/>
                  <a:pt x="27531" y="25376"/>
                </a:cubicBezTo>
                <a:cubicBezTo>
                  <a:pt x="27621" y="25352"/>
                  <a:pt x="27704" y="25336"/>
                  <a:pt x="27784" y="25336"/>
                </a:cubicBezTo>
                <a:cubicBezTo>
                  <a:pt x="27835" y="25336"/>
                  <a:pt x="27884" y="25342"/>
                  <a:pt x="27933" y="25356"/>
                </a:cubicBezTo>
                <a:cubicBezTo>
                  <a:pt x="28078" y="25396"/>
                  <a:pt x="28220" y="25453"/>
                  <a:pt x="28364" y="25501"/>
                </a:cubicBezTo>
                <a:cubicBezTo>
                  <a:pt x="28397" y="25511"/>
                  <a:pt x="28431" y="25523"/>
                  <a:pt x="28466" y="25530"/>
                </a:cubicBezTo>
                <a:cubicBezTo>
                  <a:pt x="28497" y="25536"/>
                  <a:pt x="28524" y="25539"/>
                  <a:pt x="28546" y="25539"/>
                </a:cubicBezTo>
                <a:cubicBezTo>
                  <a:pt x="28627" y="25539"/>
                  <a:pt x="28652" y="25495"/>
                  <a:pt x="28648" y="25382"/>
                </a:cubicBezTo>
                <a:cubicBezTo>
                  <a:pt x="28648" y="25372"/>
                  <a:pt x="28657" y="25361"/>
                  <a:pt x="28664" y="25345"/>
                </a:cubicBezTo>
                <a:cubicBezTo>
                  <a:pt x="28766" y="25374"/>
                  <a:pt x="28864" y="25409"/>
                  <a:pt x="28966" y="25429"/>
                </a:cubicBezTo>
                <a:cubicBezTo>
                  <a:pt x="29067" y="25450"/>
                  <a:pt x="29166" y="25461"/>
                  <a:pt x="29265" y="25461"/>
                </a:cubicBezTo>
                <a:cubicBezTo>
                  <a:pt x="29439" y="25461"/>
                  <a:pt x="29610" y="25425"/>
                  <a:pt x="29774" y="25338"/>
                </a:cubicBezTo>
                <a:cubicBezTo>
                  <a:pt x="29869" y="25288"/>
                  <a:pt x="29907" y="25228"/>
                  <a:pt x="29850" y="25124"/>
                </a:cubicBezTo>
                <a:cubicBezTo>
                  <a:pt x="29811" y="25053"/>
                  <a:pt x="29788" y="24972"/>
                  <a:pt x="29753" y="24883"/>
                </a:cubicBezTo>
                <a:lnTo>
                  <a:pt x="29753" y="24883"/>
                </a:lnTo>
                <a:cubicBezTo>
                  <a:pt x="29823" y="24884"/>
                  <a:pt x="29886" y="24890"/>
                  <a:pt x="29946" y="24890"/>
                </a:cubicBezTo>
                <a:cubicBezTo>
                  <a:pt x="29959" y="24890"/>
                  <a:pt x="29971" y="24889"/>
                  <a:pt x="29984" y="24889"/>
                </a:cubicBezTo>
                <a:cubicBezTo>
                  <a:pt x="30181" y="24882"/>
                  <a:pt x="30381" y="24884"/>
                  <a:pt x="30576" y="24854"/>
                </a:cubicBezTo>
                <a:cubicBezTo>
                  <a:pt x="30843" y="24815"/>
                  <a:pt x="30856" y="24775"/>
                  <a:pt x="30731" y="24530"/>
                </a:cubicBezTo>
                <a:cubicBezTo>
                  <a:pt x="30799" y="24519"/>
                  <a:pt x="30863" y="24507"/>
                  <a:pt x="30926" y="24495"/>
                </a:cubicBezTo>
                <a:cubicBezTo>
                  <a:pt x="31014" y="24480"/>
                  <a:pt x="31103" y="24469"/>
                  <a:pt x="31190" y="24447"/>
                </a:cubicBezTo>
                <a:cubicBezTo>
                  <a:pt x="31290" y="24418"/>
                  <a:pt x="31376" y="24369"/>
                  <a:pt x="31328" y="24240"/>
                </a:cubicBezTo>
                <a:cubicBezTo>
                  <a:pt x="31419" y="24193"/>
                  <a:pt x="31510" y="24156"/>
                  <a:pt x="31591" y="24105"/>
                </a:cubicBezTo>
                <a:cubicBezTo>
                  <a:pt x="31702" y="24035"/>
                  <a:pt x="31702" y="23987"/>
                  <a:pt x="31611" y="23895"/>
                </a:cubicBezTo>
                <a:cubicBezTo>
                  <a:pt x="31497" y="23779"/>
                  <a:pt x="31384" y="23660"/>
                  <a:pt x="31272" y="23542"/>
                </a:cubicBezTo>
                <a:cubicBezTo>
                  <a:pt x="31258" y="23527"/>
                  <a:pt x="31244" y="23500"/>
                  <a:pt x="31246" y="23482"/>
                </a:cubicBezTo>
                <a:cubicBezTo>
                  <a:pt x="31294" y="23208"/>
                  <a:pt x="31153" y="22979"/>
                  <a:pt x="31064" y="22742"/>
                </a:cubicBezTo>
                <a:cubicBezTo>
                  <a:pt x="31015" y="22609"/>
                  <a:pt x="30926" y="22491"/>
                  <a:pt x="30866" y="22383"/>
                </a:cubicBezTo>
                <a:cubicBezTo>
                  <a:pt x="31131" y="22277"/>
                  <a:pt x="31399" y="22174"/>
                  <a:pt x="31663" y="22065"/>
                </a:cubicBezTo>
                <a:cubicBezTo>
                  <a:pt x="31736" y="22034"/>
                  <a:pt x="31801" y="21977"/>
                  <a:pt x="31875" y="21951"/>
                </a:cubicBezTo>
                <a:cubicBezTo>
                  <a:pt x="31985" y="21913"/>
                  <a:pt x="32103" y="21900"/>
                  <a:pt x="32211" y="21859"/>
                </a:cubicBezTo>
                <a:cubicBezTo>
                  <a:pt x="32345" y="21808"/>
                  <a:pt x="32480" y="21753"/>
                  <a:pt x="32599" y="21678"/>
                </a:cubicBezTo>
                <a:cubicBezTo>
                  <a:pt x="32723" y="21599"/>
                  <a:pt x="32719" y="21534"/>
                  <a:pt x="32628" y="21417"/>
                </a:cubicBezTo>
                <a:cubicBezTo>
                  <a:pt x="32593" y="21372"/>
                  <a:pt x="32559" y="21326"/>
                  <a:pt x="32521" y="21273"/>
                </a:cubicBezTo>
                <a:cubicBezTo>
                  <a:pt x="32676" y="21190"/>
                  <a:pt x="32825" y="21113"/>
                  <a:pt x="32969" y="21032"/>
                </a:cubicBezTo>
                <a:cubicBezTo>
                  <a:pt x="33195" y="20903"/>
                  <a:pt x="33421" y="20773"/>
                  <a:pt x="33647" y="20642"/>
                </a:cubicBezTo>
                <a:cubicBezTo>
                  <a:pt x="33755" y="20579"/>
                  <a:pt x="33756" y="20557"/>
                  <a:pt x="33660" y="20377"/>
                </a:cubicBezTo>
                <a:cubicBezTo>
                  <a:pt x="33732" y="20312"/>
                  <a:pt x="33813" y="20253"/>
                  <a:pt x="33879" y="20179"/>
                </a:cubicBezTo>
                <a:cubicBezTo>
                  <a:pt x="33972" y="20075"/>
                  <a:pt x="34059" y="19967"/>
                  <a:pt x="34136" y="19853"/>
                </a:cubicBezTo>
                <a:cubicBezTo>
                  <a:pt x="34202" y="19756"/>
                  <a:pt x="34162" y="19682"/>
                  <a:pt x="34072" y="19605"/>
                </a:cubicBezTo>
                <a:cubicBezTo>
                  <a:pt x="33940" y="19492"/>
                  <a:pt x="33825" y="19359"/>
                  <a:pt x="33708" y="19230"/>
                </a:cubicBezTo>
                <a:cubicBezTo>
                  <a:pt x="33652" y="19167"/>
                  <a:pt x="33681" y="19132"/>
                  <a:pt x="33752" y="19090"/>
                </a:cubicBezTo>
                <a:cubicBezTo>
                  <a:pt x="33973" y="18958"/>
                  <a:pt x="34188" y="18815"/>
                  <a:pt x="34403" y="18676"/>
                </a:cubicBezTo>
                <a:cubicBezTo>
                  <a:pt x="34504" y="18610"/>
                  <a:pt x="34601" y="18538"/>
                  <a:pt x="34699" y="18468"/>
                </a:cubicBezTo>
                <a:cubicBezTo>
                  <a:pt x="34764" y="18421"/>
                  <a:pt x="34817" y="18375"/>
                  <a:pt x="34743" y="18288"/>
                </a:cubicBezTo>
                <a:cubicBezTo>
                  <a:pt x="34729" y="18270"/>
                  <a:pt x="34750" y="18201"/>
                  <a:pt x="34775" y="18177"/>
                </a:cubicBezTo>
                <a:cubicBezTo>
                  <a:pt x="34879" y="18078"/>
                  <a:pt x="35002" y="17995"/>
                  <a:pt x="35097" y="17888"/>
                </a:cubicBezTo>
                <a:cubicBezTo>
                  <a:pt x="35185" y="17792"/>
                  <a:pt x="35254" y="17676"/>
                  <a:pt x="35316" y="17560"/>
                </a:cubicBezTo>
                <a:cubicBezTo>
                  <a:pt x="35365" y="17476"/>
                  <a:pt x="35360" y="17387"/>
                  <a:pt x="35252" y="17337"/>
                </a:cubicBezTo>
                <a:cubicBezTo>
                  <a:pt x="35228" y="17327"/>
                  <a:pt x="35211" y="17303"/>
                  <a:pt x="35182" y="17280"/>
                </a:cubicBezTo>
                <a:cubicBezTo>
                  <a:pt x="35284" y="17190"/>
                  <a:pt x="35376" y="17102"/>
                  <a:pt x="35473" y="17020"/>
                </a:cubicBezTo>
                <a:cubicBezTo>
                  <a:pt x="35759" y="16775"/>
                  <a:pt x="36055" y="16539"/>
                  <a:pt x="36335" y="16284"/>
                </a:cubicBezTo>
                <a:cubicBezTo>
                  <a:pt x="36642" y="16010"/>
                  <a:pt x="36973" y="15768"/>
                  <a:pt x="37287" y="15504"/>
                </a:cubicBezTo>
                <a:cubicBezTo>
                  <a:pt x="37363" y="15440"/>
                  <a:pt x="37426" y="15357"/>
                  <a:pt x="37481" y="15275"/>
                </a:cubicBezTo>
                <a:cubicBezTo>
                  <a:pt x="37521" y="15216"/>
                  <a:pt x="37501" y="15164"/>
                  <a:pt x="37429" y="15164"/>
                </a:cubicBezTo>
                <a:cubicBezTo>
                  <a:pt x="37424" y="15164"/>
                  <a:pt x="37419" y="15164"/>
                  <a:pt x="37413" y="15165"/>
                </a:cubicBezTo>
                <a:cubicBezTo>
                  <a:pt x="37283" y="15176"/>
                  <a:pt x="37152" y="15194"/>
                  <a:pt x="37023" y="15216"/>
                </a:cubicBezTo>
                <a:cubicBezTo>
                  <a:pt x="36771" y="15260"/>
                  <a:pt x="36520" y="15316"/>
                  <a:pt x="36266" y="15352"/>
                </a:cubicBezTo>
                <a:cubicBezTo>
                  <a:pt x="36020" y="15387"/>
                  <a:pt x="35772" y="15403"/>
                  <a:pt x="35523" y="15423"/>
                </a:cubicBezTo>
                <a:cubicBezTo>
                  <a:pt x="35402" y="15433"/>
                  <a:pt x="35279" y="15436"/>
                  <a:pt x="35156" y="15443"/>
                </a:cubicBezTo>
                <a:cubicBezTo>
                  <a:pt x="35151" y="15250"/>
                  <a:pt x="35143" y="15232"/>
                  <a:pt x="34975" y="15212"/>
                </a:cubicBezTo>
                <a:cubicBezTo>
                  <a:pt x="34923" y="15206"/>
                  <a:pt x="34870" y="15204"/>
                  <a:pt x="34817" y="15204"/>
                </a:cubicBezTo>
                <a:cubicBezTo>
                  <a:pt x="34742" y="15204"/>
                  <a:pt x="34666" y="15209"/>
                  <a:pt x="34591" y="15217"/>
                </a:cubicBezTo>
                <a:cubicBezTo>
                  <a:pt x="34173" y="15263"/>
                  <a:pt x="33756" y="15315"/>
                  <a:pt x="33337" y="15366"/>
                </a:cubicBezTo>
                <a:cubicBezTo>
                  <a:pt x="33336" y="15366"/>
                  <a:pt x="33335" y="15366"/>
                  <a:pt x="33334" y="15366"/>
                </a:cubicBezTo>
                <a:cubicBezTo>
                  <a:pt x="33325" y="15366"/>
                  <a:pt x="33315" y="15362"/>
                  <a:pt x="33303" y="15360"/>
                </a:cubicBezTo>
                <a:cubicBezTo>
                  <a:pt x="33330" y="15228"/>
                  <a:pt x="33356" y="15099"/>
                  <a:pt x="33381" y="14969"/>
                </a:cubicBezTo>
                <a:cubicBezTo>
                  <a:pt x="33401" y="14869"/>
                  <a:pt x="33350" y="14798"/>
                  <a:pt x="33237" y="14764"/>
                </a:cubicBezTo>
                <a:cubicBezTo>
                  <a:pt x="33182" y="14747"/>
                  <a:pt x="33127" y="14740"/>
                  <a:pt x="33073" y="14740"/>
                </a:cubicBezTo>
                <a:cubicBezTo>
                  <a:pt x="32973" y="14740"/>
                  <a:pt x="32876" y="14764"/>
                  <a:pt x="32779" y="14798"/>
                </a:cubicBezTo>
                <a:cubicBezTo>
                  <a:pt x="32732" y="14815"/>
                  <a:pt x="32685" y="14834"/>
                  <a:pt x="32628" y="14854"/>
                </a:cubicBezTo>
                <a:cubicBezTo>
                  <a:pt x="32614" y="14737"/>
                  <a:pt x="32550" y="14699"/>
                  <a:pt x="32465" y="14699"/>
                </a:cubicBezTo>
                <a:cubicBezTo>
                  <a:pt x="32450" y="14699"/>
                  <a:pt x="32434" y="14700"/>
                  <a:pt x="32418" y="14702"/>
                </a:cubicBezTo>
                <a:cubicBezTo>
                  <a:pt x="32166" y="14734"/>
                  <a:pt x="31914" y="14769"/>
                  <a:pt x="31662" y="14803"/>
                </a:cubicBezTo>
                <a:cubicBezTo>
                  <a:pt x="31657" y="14745"/>
                  <a:pt x="31642" y="14679"/>
                  <a:pt x="31647" y="14616"/>
                </a:cubicBezTo>
                <a:cubicBezTo>
                  <a:pt x="31655" y="14522"/>
                  <a:pt x="31610" y="14472"/>
                  <a:pt x="31533" y="14472"/>
                </a:cubicBezTo>
                <a:cubicBezTo>
                  <a:pt x="31511" y="14472"/>
                  <a:pt x="31487" y="14476"/>
                  <a:pt x="31461" y="14484"/>
                </a:cubicBezTo>
                <a:cubicBezTo>
                  <a:pt x="31294" y="14533"/>
                  <a:pt x="31129" y="14595"/>
                  <a:pt x="30967" y="14661"/>
                </a:cubicBezTo>
                <a:cubicBezTo>
                  <a:pt x="30629" y="14797"/>
                  <a:pt x="30293" y="14939"/>
                  <a:pt x="29956" y="15079"/>
                </a:cubicBezTo>
                <a:cubicBezTo>
                  <a:pt x="29906" y="15099"/>
                  <a:pt x="29857" y="15121"/>
                  <a:pt x="29803" y="15144"/>
                </a:cubicBezTo>
                <a:cubicBezTo>
                  <a:pt x="29802" y="14922"/>
                  <a:pt x="29799" y="14699"/>
                  <a:pt x="29801" y="14478"/>
                </a:cubicBezTo>
                <a:cubicBezTo>
                  <a:pt x="29801" y="14400"/>
                  <a:pt x="29774" y="14362"/>
                  <a:pt x="29696" y="14357"/>
                </a:cubicBezTo>
                <a:cubicBezTo>
                  <a:pt x="29664" y="14355"/>
                  <a:pt x="29634" y="14354"/>
                  <a:pt x="29603" y="14354"/>
                </a:cubicBezTo>
                <a:cubicBezTo>
                  <a:pt x="29405" y="14354"/>
                  <a:pt x="29220" y="14402"/>
                  <a:pt x="29056" y="14527"/>
                </a:cubicBezTo>
                <a:cubicBezTo>
                  <a:pt x="29010" y="14454"/>
                  <a:pt x="28974" y="14420"/>
                  <a:pt x="28929" y="14420"/>
                </a:cubicBezTo>
                <a:cubicBezTo>
                  <a:pt x="28895" y="14420"/>
                  <a:pt x="28855" y="14440"/>
                  <a:pt x="28803" y="14478"/>
                </a:cubicBezTo>
                <a:cubicBezTo>
                  <a:pt x="28646" y="14591"/>
                  <a:pt x="28488" y="14703"/>
                  <a:pt x="28336" y="14811"/>
                </a:cubicBezTo>
                <a:cubicBezTo>
                  <a:pt x="28313" y="14797"/>
                  <a:pt x="28304" y="14795"/>
                  <a:pt x="28302" y="14789"/>
                </a:cubicBezTo>
                <a:cubicBezTo>
                  <a:pt x="28253" y="14681"/>
                  <a:pt x="28226" y="14633"/>
                  <a:pt x="28181" y="14633"/>
                </a:cubicBezTo>
                <a:cubicBezTo>
                  <a:pt x="28146" y="14633"/>
                  <a:pt x="28100" y="14661"/>
                  <a:pt x="28025" y="14712"/>
                </a:cubicBezTo>
                <a:cubicBezTo>
                  <a:pt x="27797" y="14868"/>
                  <a:pt x="27566" y="15020"/>
                  <a:pt x="27343" y="15181"/>
                </a:cubicBezTo>
                <a:cubicBezTo>
                  <a:pt x="27254" y="15247"/>
                  <a:pt x="27183" y="15336"/>
                  <a:pt x="27096" y="15422"/>
                </a:cubicBezTo>
                <a:cubicBezTo>
                  <a:pt x="27077" y="15332"/>
                  <a:pt x="27060" y="15253"/>
                  <a:pt x="27044" y="15176"/>
                </a:cubicBezTo>
                <a:cubicBezTo>
                  <a:pt x="27029" y="15095"/>
                  <a:pt x="26999" y="15052"/>
                  <a:pt x="26949" y="15052"/>
                </a:cubicBezTo>
                <a:cubicBezTo>
                  <a:pt x="26924" y="15052"/>
                  <a:pt x="26893" y="15062"/>
                  <a:pt x="26857" y="15085"/>
                </a:cubicBezTo>
                <a:cubicBezTo>
                  <a:pt x="26684" y="15191"/>
                  <a:pt x="26517" y="15305"/>
                  <a:pt x="26358" y="15427"/>
                </a:cubicBezTo>
                <a:cubicBezTo>
                  <a:pt x="26195" y="15551"/>
                  <a:pt x="26024" y="15639"/>
                  <a:pt x="25829" y="15702"/>
                </a:cubicBezTo>
                <a:cubicBezTo>
                  <a:pt x="25675" y="15751"/>
                  <a:pt x="25527" y="15831"/>
                  <a:pt x="25388" y="15917"/>
                </a:cubicBezTo>
                <a:cubicBezTo>
                  <a:pt x="25284" y="15982"/>
                  <a:pt x="25207" y="16087"/>
                  <a:pt x="25104" y="16157"/>
                </a:cubicBezTo>
                <a:cubicBezTo>
                  <a:pt x="24995" y="16231"/>
                  <a:pt x="24865" y="16273"/>
                  <a:pt x="24754" y="16347"/>
                </a:cubicBezTo>
                <a:cubicBezTo>
                  <a:pt x="24621" y="16435"/>
                  <a:pt x="24507" y="16550"/>
                  <a:pt x="24372" y="16633"/>
                </a:cubicBezTo>
                <a:cubicBezTo>
                  <a:pt x="24151" y="16772"/>
                  <a:pt x="23920" y="16893"/>
                  <a:pt x="23694" y="17026"/>
                </a:cubicBezTo>
                <a:cubicBezTo>
                  <a:pt x="23517" y="17130"/>
                  <a:pt x="23344" y="17239"/>
                  <a:pt x="23169" y="17346"/>
                </a:cubicBezTo>
                <a:cubicBezTo>
                  <a:pt x="23159" y="17338"/>
                  <a:pt x="23150" y="17330"/>
                  <a:pt x="23142" y="17321"/>
                </a:cubicBezTo>
                <a:cubicBezTo>
                  <a:pt x="23251" y="17157"/>
                  <a:pt x="23349" y="16982"/>
                  <a:pt x="23473" y="16829"/>
                </a:cubicBezTo>
                <a:cubicBezTo>
                  <a:pt x="23646" y="16618"/>
                  <a:pt x="23834" y="16418"/>
                  <a:pt x="24023" y="16222"/>
                </a:cubicBezTo>
                <a:cubicBezTo>
                  <a:pt x="24209" y="16029"/>
                  <a:pt x="24398" y="15838"/>
                  <a:pt x="24594" y="15656"/>
                </a:cubicBezTo>
                <a:cubicBezTo>
                  <a:pt x="24821" y="15448"/>
                  <a:pt x="25057" y="15249"/>
                  <a:pt x="25290" y="15048"/>
                </a:cubicBezTo>
                <a:cubicBezTo>
                  <a:pt x="25304" y="15035"/>
                  <a:pt x="25318" y="15021"/>
                  <a:pt x="25330" y="15005"/>
                </a:cubicBezTo>
                <a:cubicBezTo>
                  <a:pt x="25424" y="14894"/>
                  <a:pt x="25419" y="14860"/>
                  <a:pt x="25295" y="14770"/>
                </a:cubicBezTo>
                <a:cubicBezTo>
                  <a:pt x="25341" y="14594"/>
                  <a:pt x="25506" y="14519"/>
                  <a:pt x="25618" y="14399"/>
                </a:cubicBezTo>
                <a:cubicBezTo>
                  <a:pt x="25664" y="14351"/>
                  <a:pt x="25721" y="14315"/>
                  <a:pt x="25772" y="14272"/>
                </a:cubicBezTo>
                <a:cubicBezTo>
                  <a:pt x="25853" y="14203"/>
                  <a:pt x="25897" y="14120"/>
                  <a:pt x="25941" y="14018"/>
                </a:cubicBezTo>
                <a:cubicBezTo>
                  <a:pt x="26009" y="13858"/>
                  <a:pt x="26127" y="13715"/>
                  <a:pt x="26236" y="13575"/>
                </a:cubicBezTo>
                <a:cubicBezTo>
                  <a:pt x="26303" y="13488"/>
                  <a:pt x="26406" y="13427"/>
                  <a:pt x="26476" y="13340"/>
                </a:cubicBezTo>
                <a:cubicBezTo>
                  <a:pt x="26553" y="13242"/>
                  <a:pt x="26533" y="13200"/>
                  <a:pt x="26417" y="13148"/>
                </a:cubicBezTo>
                <a:cubicBezTo>
                  <a:pt x="26368" y="13127"/>
                  <a:pt x="26322" y="13099"/>
                  <a:pt x="26256" y="13066"/>
                </a:cubicBezTo>
                <a:cubicBezTo>
                  <a:pt x="26339" y="12981"/>
                  <a:pt x="26406" y="12906"/>
                  <a:pt x="26481" y="12840"/>
                </a:cubicBezTo>
                <a:cubicBezTo>
                  <a:pt x="26640" y="12701"/>
                  <a:pt x="26800" y="12564"/>
                  <a:pt x="26964" y="12432"/>
                </a:cubicBezTo>
                <a:cubicBezTo>
                  <a:pt x="27051" y="12361"/>
                  <a:pt x="27151" y="12306"/>
                  <a:pt x="27240" y="12237"/>
                </a:cubicBezTo>
                <a:cubicBezTo>
                  <a:pt x="27311" y="12181"/>
                  <a:pt x="27391" y="12125"/>
                  <a:pt x="27306" y="12016"/>
                </a:cubicBezTo>
                <a:cubicBezTo>
                  <a:pt x="27293" y="11998"/>
                  <a:pt x="27321" y="11938"/>
                  <a:pt x="27345" y="11909"/>
                </a:cubicBezTo>
                <a:cubicBezTo>
                  <a:pt x="27481" y="11728"/>
                  <a:pt x="27620" y="11553"/>
                  <a:pt x="27758" y="11372"/>
                </a:cubicBezTo>
                <a:cubicBezTo>
                  <a:pt x="27784" y="11339"/>
                  <a:pt x="27808" y="11298"/>
                  <a:pt x="27819" y="11259"/>
                </a:cubicBezTo>
                <a:cubicBezTo>
                  <a:pt x="27866" y="11105"/>
                  <a:pt x="27865" y="10937"/>
                  <a:pt x="27631" y="10904"/>
                </a:cubicBezTo>
                <a:cubicBezTo>
                  <a:pt x="27600" y="10899"/>
                  <a:pt x="27572" y="10889"/>
                  <a:pt x="27535" y="10880"/>
                </a:cubicBezTo>
                <a:cubicBezTo>
                  <a:pt x="27554" y="10834"/>
                  <a:pt x="27573" y="10797"/>
                  <a:pt x="27589" y="10758"/>
                </a:cubicBezTo>
                <a:cubicBezTo>
                  <a:pt x="27644" y="10613"/>
                  <a:pt x="27721" y="10482"/>
                  <a:pt x="27747" y="10316"/>
                </a:cubicBezTo>
                <a:cubicBezTo>
                  <a:pt x="27772" y="10153"/>
                  <a:pt x="27900" y="10006"/>
                  <a:pt x="27985" y="9852"/>
                </a:cubicBezTo>
                <a:cubicBezTo>
                  <a:pt x="28004" y="9817"/>
                  <a:pt x="28030" y="9788"/>
                  <a:pt x="28047" y="9753"/>
                </a:cubicBezTo>
                <a:cubicBezTo>
                  <a:pt x="28104" y="9642"/>
                  <a:pt x="28094" y="9610"/>
                  <a:pt x="27975" y="9547"/>
                </a:cubicBezTo>
                <a:cubicBezTo>
                  <a:pt x="28045" y="9410"/>
                  <a:pt x="28114" y="9275"/>
                  <a:pt x="28185" y="9138"/>
                </a:cubicBezTo>
                <a:cubicBezTo>
                  <a:pt x="28245" y="9025"/>
                  <a:pt x="28324" y="8917"/>
                  <a:pt x="28360" y="8796"/>
                </a:cubicBezTo>
                <a:cubicBezTo>
                  <a:pt x="28409" y="8633"/>
                  <a:pt x="28387" y="8566"/>
                  <a:pt x="28255" y="8566"/>
                </a:cubicBezTo>
                <a:cubicBezTo>
                  <a:pt x="28238" y="8566"/>
                  <a:pt x="28218" y="8567"/>
                  <a:pt x="28197" y="8570"/>
                </a:cubicBezTo>
                <a:cubicBezTo>
                  <a:pt x="27991" y="8590"/>
                  <a:pt x="27787" y="8618"/>
                  <a:pt x="27582" y="8643"/>
                </a:cubicBezTo>
                <a:cubicBezTo>
                  <a:pt x="27526" y="8651"/>
                  <a:pt x="27468" y="8658"/>
                  <a:pt x="27412" y="8664"/>
                </a:cubicBezTo>
                <a:cubicBezTo>
                  <a:pt x="27391" y="8512"/>
                  <a:pt x="27375" y="8461"/>
                  <a:pt x="27289" y="8461"/>
                </a:cubicBezTo>
                <a:cubicBezTo>
                  <a:pt x="27256" y="8461"/>
                  <a:pt x="27213" y="8469"/>
                  <a:pt x="27154" y="8481"/>
                </a:cubicBezTo>
                <a:cubicBezTo>
                  <a:pt x="26898" y="8534"/>
                  <a:pt x="26645" y="8596"/>
                  <a:pt x="26390" y="8653"/>
                </a:cubicBezTo>
                <a:cubicBezTo>
                  <a:pt x="26360" y="8661"/>
                  <a:pt x="26331" y="8663"/>
                  <a:pt x="26297" y="8670"/>
                </a:cubicBezTo>
                <a:cubicBezTo>
                  <a:pt x="26425" y="8376"/>
                  <a:pt x="26544" y="8088"/>
                  <a:pt x="26673" y="7805"/>
                </a:cubicBezTo>
                <a:cubicBezTo>
                  <a:pt x="26730" y="7680"/>
                  <a:pt x="26801" y="7558"/>
                  <a:pt x="26877" y="7440"/>
                </a:cubicBezTo>
                <a:cubicBezTo>
                  <a:pt x="26965" y="7299"/>
                  <a:pt x="27065" y="7164"/>
                  <a:pt x="27157" y="7023"/>
                </a:cubicBezTo>
                <a:cubicBezTo>
                  <a:pt x="27185" y="6981"/>
                  <a:pt x="27203" y="6933"/>
                  <a:pt x="27219" y="6884"/>
                </a:cubicBezTo>
                <a:cubicBezTo>
                  <a:pt x="27253" y="6791"/>
                  <a:pt x="27244" y="6717"/>
                  <a:pt x="27125" y="6694"/>
                </a:cubicBezTo>
                <a:cubicBezTo>
                  <a:pt x="27091" y="6688"/>
                  <a:pt x="27062" y="6667"/>
                  <a:pt x="27019" y="6648"/>
                </a:cubicBezTo>
                <a:cubicBezTo>
                  <a:pt x="27034" y="6605"/>
                  <a:pt x="27046" y="6563"/>
                  <a:pt x="27063" y="6526"/>
                </a:cubicBezTo>
                <a:cubicBezTo>
                  <a:pt x="27182" y="6262"/>
                  <a:pt x="27304" y="6000"/>
                  <a:pt x="27423" y="5737"/>
                </a:cubicBezTo>
                <a:cubicBezTo>
                  <a:pt x="27438" y="5703"/>
                  <a:pt x="27456" y="5668"/>
                  <a:pt x="27469" y="5631"/>
                </a:cubicBezTo>
                <a:cubicBezTo>
                  <a:pt x="27523" y="5478"/>
                  <a:pt x="27512" y="5453"/>
                  <a:pt x="27367" y="5380"/>
                </a:cubicBezTo>
                <a:cubicBezTo>
                  <a:pt x="27414" y="5174"/>
                  <a:pt x="27466" y="4968"/>
                  <a:pt x="27506" y="4758"/>
                </a:cubicBezTo>
                <a:cubicBezTo>
                  <a:pt x="27525" y="4659"/>
                  <a:pt x="27525" y="4556"/>
                  <a:pt x="27522" y="4455"/>
                </a:cubicBezTo>
                <a:cubicBezTo>
                  <a:pt x="27518" y="4355"/>
                  <a:pt x="27461" y="4315"/>
                  <a:pt x="27368" y="4315"/>
                </a:cubicBezTo>
                <a:cubicBezTo>
                  <a:pt x="27362" y="4315"/>
                  <a:pt x="27355" y="4315"/>
                  <a:pt x="27348" y="4315"/>
                </a:cubicBezTo>
                <a:cubicBezTo>
                  <a:pt x="26952" y="4342"/>
                  <a:pt x="26556" y="4367"/>
                  <a:pt x="26159" y="4391"/>
                </a:cubicBezTo>
                <a:cubicBezTo>
                  <a:pt x="26156" y="4392"/>
                  <a:pt x="26153" y="4392"/>
                  <a:pt x="26150" y="4392"/>
                </a:cubicBezTo>
                <a:cubicBezTo>
                  <a:pt x="26130" y="4392"/>
                  <a:pt x="26111" y="4389"/>
                  <a:pt x="26097" y="4388"/>
                </a:cubicBezTo>
                <a:cubicBezTo>
                  <a:pt x="26156" y="4117"/>
                  <a:pt x="26216" y="3853"/>
                  <a:pt x="26267" y="3587"/>
                </a:cubicBezTo>
                <a:cubicBezTo>
                  <a:pt x="26276" y="3550"/>
                  <a:pt x="26240" y="3504"/>
                  <a:pt x="26224" y="3461"/>
                </a:cubicBezTo>
                <a:cubicBezTo>
                  <a:pt x="26213" y="3429"/>
                  <a:pt x="26188" y="3396"/>
                  <a:pt x="26192" y="3365"/>
                </a:cubicBezTo>
                <a:cubicBezTo>
                  <a:pt x="26210" y="3226"/>
                  <a:pt x="26237" y="3088"/>
                  <a:pt x="26257" y="2949"/>
                </a:cubicBezTo>
                <a:cubicBezTo>
                  <a:pt x="26267" y="2877"/>
                  <a:pt x="26280" y="2803"/>
                  <a:pt x="26277" y="2730"/>
                </a:cubicBezTo>
                <a:cubicBezTo>
                  <a:pt x="26271" y="2532"/>
                  <a:pt x="26225" y="2485"/>
                  <a:pt x="26014" y="2452"/>
                </a:cubicBezTo>
                <a:cubicBezTo>
                  <a:pt x="26084" y="2218"/>
                  <a:pt x="26139" y="1985"/>
                  <a:pt x="26223" y="1761"/>
                </a:cubicBezTo>
                <a:cubicBezTo>
                  <a:pt x="26350" y="1421"/>
                  <a:pt x="26499" y="1091"/>
                  <a:pt x="26632" y="754"/>
                </a:cubicBezTo>
                <a:cubicBezTo>
                  <a:pt x="26688" y="608"/>
                  <a:pt x="26736" y="459"/>
                  <a:pt x="26772" y="308"/>
                </a:cubicBezTo>
                <a:cubicBezTo>
                  <a:pt x="26790" y="232"/>
                  <a:pt x="26785" y="145"/>
                  <a:pt x="26770" y="67"/>
                </a:cubicBezTo>
                <a:cubicBezTo>
                  <a:pt x="26761" y="22"/>
                  <a:pt x="26736" y="0"/>
                  <a:pt x="26707" y="0"/>
                </a:cubicBezTo>
                <a:close/>
              </a:path>
            </a:pathLst>
          </a:custGeom>
          <a:solidFill>
            <a:srgbClr val="689A69">
              <a:alpha val="46666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3" name="Google Shape;213;p41"/>
          <p:cNvSpPr/>
          <p:nvPr/>
        </p:nvSpPr>
        <p:spPr>
          <a:xfrm rot="-8100000">
            <a:off x="6294962" y="331044"/>
            <a:ext cx="425135" cy="416903"/>
          </a:xfrm>
          <a:custGeom>
            <a:avLst/>
            <a:gdLst/>
            <a:ahLst/>
            <a:cxnLst/>
            <a:rect l="l" t="t" r="r" b="b"/>
            <a:pathLst>
              <a:path w="35377" h="34692" extrusionOk="0">
                <a:moveTo>
                  <a:pt x="27537" y="1"/>
                </a:moveTo>
                <a:cubicBezTo>
                  <a:pt x="27514" y="1"/>
                  <a:pt x="27492" y="3"/>
                  <a:pt x="27473" y="11"/>
                </a:cubicBezTo>
                <a:cubicBezTo>
                  <a:pt x="27266" y="96"/>
                  <a:pt x="27063" y="192"/>
                  <a:pt x="26864" y="295"/>
                </a:cubicBezTo>
                <a:cubicBezTo>
                  <a:pt x="26660" y="399"/>
                  <a:pt x="26463" y="518"/>
                  <a:pt x="26264" y="630"/>
                </a:cubicBezTo>
                <a:cubicBezTo>
                  <a:pt x="26263" y="618"/>
                  <a:pt x="26263" y="606"/>
                  <a:pt x="26263" y="595"/>
                </a:cubicBezTo>
                <a:cubicBezTo>
                  <a:pt x="26230" y="587"/>
                  <a:pt x="26191" y="567"/>
                  <a:pt x="26162" y="567"/>
                </a:cubicBezTo>
                <a:cubicBezTo>
                  <a:pt x="26156" y="567"/>
                  <a:pt x="26150" y="568"/>
                  <a:pt x="26144" y="570"/>
                </a:cubicBezTo>
                <a:cubicBezTo>
                  <a:pt x="25948" y="658"/>
                  <a:pt x="25757" y="759"/>
                  <a:pt x="25559" y="847"/>
                </a:cubicBezTo>
                <a:cubicBezTo>
                  <a:pt x="25496" y="876"/>
                  <a:pt x="25418" y="862"/>
                  <a:pt x="25355" y="889"/>
                </a:cubicBezTo>
                <a:cubicBezTo>
                  <a:pt x="25230" y="944"/>
                  <a:pt x="25113" y="1010"/>
                  <a:pt x="24985" y="1076"/>
                </a:cubicBezTo>
                <a:cubicBezTo>
                  <a:pt x="24983" y="1049"/>
                  <a:pt x="24982" y="1025"/>
                  <a:pt x="24981" y="999"/>
                </a:cubicBezTo>
                <a:cubicBezTo>
                  <a:pt x="24977" y="860"/>
                  <a:pt x="24926" y="791"/>
                  <a:pt x="24817" y="791"/>
                </a:cubicBezTo>
                <a:cubicBezTo>
                  <a:pt x="24792" y="791"/>
                  <a:pt x="24763" y="794"/>
                  <a:pt x="24732" y="802"/>
                </a:cubicBezTo>
                <a:cubicBezTo>
                  <a:pt x="24468" y="863"/>
                  <a:pt x="24206" y="933"/>
                  <a:pt x="23945" y="1005"/>
                </a:cubicBezTo>
                <a:cubicBezTo>
                  <a:pt x="23866" y="1027"/>
                  <a:pt x="23793" y="1069"/>
                  <a:pt x="23711" y="1105"/>
                </a:cubicBezTo>
                <a:cubicBezTo>
                  <a:pt x="23711" y="1073"/>
                  <a:pt x="23712" y="1033"/>
                  <a:pt x="23712" y="994"/>
                </a:cubicBezTo>
                <a:cubicBezTo>
                  <a:pt x="23711" y="929"/>
                  <a:pt x="23685" y="892"/>
                  <a:pt x="23642" y="892"/>
                </a:cubicBezTo>
                <a:cubicBezTo>
                  <a:pt x="23625" y="892"/>
                  <a:pt x="23606" y="897"/>
                  <a:pt x="23585" y="909"/>
                </a:cubicBezTo>
                <a:cubicBezTo>
                  <a:pt x="23490" y="959"/>
                  <a:pt x="23402" y="1026"/>
                  <a:pt x="23308" y="1077"/>
                </a:cubicBezTo>
                <a:cubicBezTo>
                  <a:pt x="23202" y="1134"/>
                  <a:pt x="23095" y="1187"/>
                  <a:pt x="22984" y="1229"/>
                </a:cubicBezTo>
                <a:cubicBezTo>
                  <a:pt x="22780" y="1303"/>
                  <a:pt x="22572" y="1366"/>
                  <a:pt x="22387" y="1428"/>
                </a:cubicBezTo>
                <a:cubicBezTo>
                  <a:pt x="22290" y="1205"/>
                  <a:pt x="22195" y="970"/>
                  <a:pt x="22090" y="742"/>
                </a:cubicBezTo>
                <a:cubicBezTo>
                  <a:pt x="22075" y="711"/>
                  <a:pt x="22021" y="674"/>
                  <a:pt x="21987" y="674"/>
                </a:cubicBezTo>
                <a:cubicBezTo>
                  <a:pt x="21984" y="674"/>
                  <a:pt x="21981" y="674"/>
                  <a:pt x="21978" y="675"/>
                </a:cubicBezTo>
                <a:cubicBezTo>
                  <a:pt x="21824" y="707"/>
                  <a:pt x="21673" y="754"/>
                  <a:pt x="21509" y="800"/>
                </a:cubicBezTo>
                <a:cubicBezTo>
                  <a:pt x="21486" y="763"/>
                  <a:pt x="21468" y="744"/>
                  <a:pt x="21444" y="744"/>
                </a:cubicBezTo>
                <a:cubicBezTo>
                  <a:pt x="21419" y="744"/>
                  <a:pt x="21387" y="764"/>
                  <a:pt x="21334" y="805"/>
                </a:cubicBezTo>
                <a:cubicBezTo>
                  <a:pt x="21212" y="898"/>
                  <a:pt x="21083" y="985"/>
                  <a:pt x="20942" y="1079"/>
                </a:cubicBezTo>
                <a:cubicBezTo>
                  <a:pt x="20910" y="993"/>
                  <a:pt x="20884" y="951"/>
                  <a:pt x="20846" y="951"/>
                </a:cubicBezTo>
                <a:cubicBezTo>
                  <a:pt x="20817" y="951"/>
                  <a:pt x="20781" y="975"/>
                  <a:pt x="20731" y="1022"/>
                </a:cubicBezTo>
                <a:cubicBezTo>
                  <a:pt x="20553" y="1187"/>
                  <a:pt x="20384" y="1362"/>
                  <a:pt x="20206" y="1529"/>
                </a:cubicBezTo>
                <a:cubicBezTo>
                  <a:pt x="20151" y="1578"/>
                  <a:pt x="20080" y="1611"/>
                  <a:pt x="20021" y="1649"/>
                </a:cubicBezTo>
                <a:cubicBezTo>
                  <a:pt x="19995" y="1532"/>
                  <a:pt x="19971" y="1429"/>
                  <a:pt x="19946" y="1325"/>
                </a:cubicBezTo>
                <a:cubicBezTo>
                  <a:pt x="19931" y="1260"/>
                  <a:pt x="19897" y="1230"/>
                  <a:pt x="19850" y="1230"/>
                </a:cubicBezTo>
                <a:cubicBezTo>
                  <a:pt x="19830" y="1230"/>
                  <a:pt x="19808" y="1236"/>
                  <a:pt x="19784" y="1247"/>
                </a:cubicBezTo>
                <a:cubicBezTo>
                  <a:pt x="19714" y="1280"/>
                  <a:pt x="19641" y="1318"/>
                  <a:pt x="19591" y="1375"/>
                </a:cubicBezTo>
                <a:cubicBezTo>
                  <a:pt x="19398" y="1599"/>
                  <a:pt x="19143" y="1742"/>
                  <a:pt x="18907" y="1913"/>
                </a:cubicBezTo>
                <a:cubicBezTo>
                  <a:pt x="18725" y="2047"/>
                  <a:pt x="18566" y="2215"/>
                  <a:pt x="18401" y="2374"/>
                </a:cubicBezTo>
                <a:cubicBezTo>
                  <a:pt x="18331" y="2440"/>
                  <a:pt x="18273" y="2518"/>
                  <a:pt x="18225" y="2573"/>
                </a:cubicBezTo>
                <a:cubicBezTo>
                  <a:pt x="18185" y="2416"/>
                  <a:pt x="18146" y="2247"/>
                  <a:pt x="18099" y="2082"/>
                </a:cubicBezTo>
                <a:cubicBezTo>
                  <a:pt x="18064" y="1961"/>
                  <a:pt x="18017" y="1845"/>
                  <a:pt x="17975" y="1728"/>
                </a:cubicBezTo>
                <a:cubicBezTo>
                  <a:pt x="17944" y="1645"/>
                  <a:pt x="17925" y="1611"/>
                  <a:pt x="17883" y="1611"/>
                </a:cubicBezTo>
                <a:cubicBezTo>
                  <a:pt x="17859" y="1611"/>
                  <a:pt x="17827" y="1622"/>
                  <a:pt x="17781" y="1642"/>
                </a:cubicBezTo>
                <a:cubicBezTo>
                  <a:pt x="17760" y="1650"/>
                  <a:pt x="17739" y="1659"/>
                  <a:pt x="17706" y="1673"/>
                </a:cubicBezTo>
                <a:cubicBezTo>
                  <a:pt x="17731" y="1422"/>
                  <a:pt x="17548" y="1268"/>
                  <a:pt x="17466" y="1071"/>
                </a:cubicBezTo>
                <a:cubicBezTo>
                  <a:pt x="17458" y="1053"/>
                  <a:pt x="17414" y="1035"/>
                  <a:pt x="17385" y="1035"/>
                </a:cubicBezTo>
                <a:cubicBezTo>
                  <a:pt x="17378" y="1035"/>
                  <a:pt x="17373" y="1035"/>
                  <a:pt x="17368" y="1037"/>
                </a:cubicBezTo>
                <a:cubicBezTo>
                  <a:pt x="17197" y="1105"/>
                  <a:pt x="17022" y="1172"/>
                  <a:pt x="16860" y="1258"/>
                </a:cubicBezTo>
                <a:cubicBezTo>
                  <a:pt x="16774" y="1305"/>
                  <a:pt x="16711" y="1390"/>
                  <a:pt x="16618" y="1475"/>
                </a:cubicBezTo>
                <a:lnTo>
                  <a:pt x="16618" y="1475"/>
                </a:lnTo>
                <a:cubicBezTo>
                  <a:pt x="16619" y="1471"/>
                  <a:pt x="16620" y="1454"/>
                  <a:pt x="16613" y="1443"/>
                </a:cubicBezTo>
                <a:cubicBezTo>
                  <a:pt x="16573" y="1375"/>
                  <a:pt x="16535" y="1342"/>
                  <a:pt x="16496" y="1342"/>
                </a:cubicBezTo>
                <a:cubicBezTo>
                  <a:pt x="16457" y="1342"/>
                  <a:pt x="16417" y="1372"/>
                  <a:pt x="16371" y="1431"/>
                </a:cubicBezTo>
                <a:cubicBezTo>
                  <a:pt x="16240" y="1598"/>
                  <a:pt x="16101" y="1761"/>
                  <a:pt x="15968" y="1926"/>
                </a:cubicBezTo>
                <a:cubicBezTo>
                  <a:pt x="15934" y="1967"/>
                  <a:pt x="15910" y="2016"/>
                  <a:pt x="15884" y="2057"/>
                </a:cubicBezTo>
                <a:cubicBezTo>
                  <a:pt x="15833" y="2000"/>
                  <a:pt x="15778" y="1941"/>
                  <a:pt x="15723" y="1881"/>
                </a:cubicBezTo>
                <a:cubicBezTo>
                  <a:pt x="15695" y="1851"/>
                  <a:pt x="15670" y="1837"/>
                  <a:pt x="15644" y="1837"/>
                </a:cubicBezTo>
                <a:cubicBezTo>
                  <a:pt x="15617" y="1837"/>
                  <a:pt x="15588" y="1854"/>
                  <a:pt x="15556" y="1885"/>
                </a:cubicBezTo>
                <a:cubicBezTo>
                  <a:pt x="15336" y="2096"/>
                  <a:pt x="15193" y="2345"/>
                  <a:pt x="15155" y="2652"/>
                </a:cubicBezTo>
                <a:cubicBezTo>
                  <a:pt x="15152" y="2669"/>
                  <a:pt x="15144" y="2688"/>
                  <a:pt x="15136" y="2709"/>
                </a:cubicBezTo>
                <a:cubicBezTo>
                  <a:pt x="15123" y="2705"/>
                  <a:pt x="15113" y="2704"/>
                  <a:pt x="15103" y="2699"/>
                </a:cubicBezTo>
                <a:cubicBezTo>
                  <a:pt x="15066" y="2677"/>
                  <a:pt x="15030" y="2654"/>
                  <a:pt x="14992" y="2631"/>
                </a:cubicBezTo>
                <a:cubicBezTo>
                  <a:pt x="14971" y="2669"/>
                  <a:pt x="14934" y="2705"/>
                  <a:pt x="14929" y="2746"/>
                </a:cubicBezTo>
                <a:cubicBezTo>
                  <a:pt x="14903" y="2954"/>
                  <a:pt x="14791" y="3109"/>
                  <a:pt x="14652" y="3253"/>
                </a:cubicBezTo>
                <a:cubicBezTo>
                  <a:pt x="14609" y="3299"/>
                  <a:pt x="14569" y="3346"/>
                  <a:pt x="14534" y="3386"/>
                </a:cubicBezTo>
                <a:cubicBezTo>
                  <a:pt x="14454" y="3297"/>
                  <a:pt x="14370" y="3212"/>
                  <a:pt x="14295" y="3121"/>
                </a:cubicBezTo>
                <a:cubicBezTo>
                  <a:pt x="14267" y="3087"/>
                  <a:pt x="14239" y="3074"/>
                  <a:pt x="14212" y="3074"/>
                </a:cubicBezTo>
                <a:cubicBezTo>
                  <a:pt x="14182" y="3074"/>
                  <a:pt x="14153" y="3091"/>
                  <a:pt x="14128" y="3116"/>
                </a:cubicBezTo>
                <a:cubicBezTo>
                  <a:pt x="13919" y="3324"/>
                  <a:pt x="13732" y="3548"/>
                  <a:pt x="13654" y="3845"/>
                </a:cubicBezTo>
                <a:cubicBezTo>
                  <a:pt x="13626" y="3955"/>
                  <a:pt x="13567" y="4060"/>
                  <a:pt x="13505" y="4212"/>
                </a:cubicBezTo>
                <a:cubicBezTo>
                  <a:pt x="13493" y="4168"/>
                  <a:pt x="13484" y="4128"/>
                  <a:pt x="13475" y="4091"/>
                </a:cubicBezTo>
                <a:cubicBezTo>
                  <a:pt x="13223" y="4151"/>
                  <a:pt x="13238" y="4387"/>
                  <a:pt x="13151" y="4547"/>
                </a:cubicBezTo>
                <a:cubicBezTo>
                  <a:pt x="13042" y="4745"/>
                  <a:pt x="12964" y="4961"/>
                  <a:pt x="12867" y="5166"/>
                </a:cubicBezTo>
                <a:cubicBezTo>
                  <a:pt x="12764" y="5380"/>
                  <a:pt x="12664" y="5596"/>
                  <a:pt x="12544" y="5802"/>
                </a:cubicBezTo>
                <a:cubicBezTo>
                  <a:pt x="12463" y="5941"/>
                  <a:pt x="12353" y="6062"/>
                  <a:pt x="12258" y="6191"/>
                </a:cubicBezTo>
                <a:cubicBezTo>
                  <a:pt x="12223" y="6237"/>
                  <a:pt x="12189" y="6285"/>
                  <a:pt x="12142" y="6349"/>
                </a:cubicBezTo>
                <a:cubicBezTo>
                  <a:pt x="12137" y="6305"/>
                  <a:pt x="12135" y="6282"/>
                  <a:pt x="12131" y="6258"/>
                </a:cubicBezTo>
                <a:cubicBezTo>
                  <a:pt x="12101" y="6093"/>
                  <a:pt x="12079" y="5927"/>
                  <a:pt x="12043" y="5764"/>
                </a:cubicBezTo>
                <a:cubicBezTo>
                  <a:pt x="12012" y="5626"/>
                  <a:pt x="11959" y="5493"/>
                  <a:pt x="11926" y="5356"/>
                </a:cubicBezTo>
                <a:cubicBezTo>
                  <a:pt x="11879" y="5152"/>
                  <a:pt x="11843" y="4946"/>
                  <a:pt x="11796" y="4742"/>
                </a:cubicBezTo>
                <a:cubicBezTo>
                  <a:pt x="11786" y="4703"/>
                  <a:pt x="11750" y="4668"/>
                  <a:pt x="11728" y="4631"/>
                </a:cubicBezTo>
                <a:cubicBezTo>
                  <a:pt x="11692" y="4655"/>
                  <a:pt x="11654" y="4679"/>
                  <a:pt x="11618" y="4703"/>
                </a:cubicBezTo>
                <a:cubicBezTo>
                  <a:pt x="11597" y="4554"/>
                  <a:pt x="11564" y="4400"/>
                  <a:pt x="11438" y="4334"/>
                </a:cubicBezTo>
                <a:cubicBezTo>
                  <a:pt x="11407" y="4223"/>
                  <a:pt x="11393" y="4132"/>
                  <a:pt x="11355" y="4052"/>
                </a:cubicBezTo>
                <a:cubicBezTo>
                  <a:pt x="11286" y="3902"/>
                  <a:pt x="11211" y="3751"/>
                  <a:pt x="11126" y="3608"/>
                </a:cubicBezTo>
                <a:cubicBezTo>
                  <a:pt x="11084" y="3540"/>
                  <a:pt x="11052" y="3510"/>
                  <a:pt x="11012" y="3510"/>
                </a:cubicBezTo>
                <a:cubicBezTo>
                  <a:pt x="10979" y="3510"/>
                  <a:pt x="10942" y="3529"/>
                  <a:pt x="10890" y="3562"/>
                </a:cubicBezTo>
                <a:cubicBezTo>
                  <a:pt x="10793" y="3625"/>
                  <a:pt x="10694" y="3680"/>
                  <a:pt x="10591" y="3742"/>
                </a:cubicBezTo>
                <a:cubicBezTo>
                  <a:pt x="10500" y="3388"/>
                  <a:pt x="10328" y="3068"/>
                  <a:pt x="10119" y="2764"/>
                </a:cubicBezTo>
                <a:cubicBezTo>
                  <a:pt x="10067" y="2688"/>
                  <a:pt x="10049" y="2589"/>
                  <a:pt x="9996" y="2514"/>
                </a:cubicBezTo>
                <a:cubicBezTo>
                  <a:pt x="9944" y="2438"/>
                  <a:pt x="9912" y="2403"/>
                  <a:pt x="9874" y="2403"/>
                </a:cubicBezTo>
                <a:cubicBezTo>
                  <a:pt x="9840" y="2403"/>
                  <a:pt x="9801" y="2431"/>
                  <a:pt x="9738" y="2484"/>
                </a:cubicBezTo>
                <a:cubicBezTo>
                  <a:pt x="9678" y="2293"/>
                  <a:pt x="9620" y="2107"/>
                  <a:pt x="9563" y="1921"/>
                </a:cubicBezTo>
                <a:cubicBezTo>
                  <a:pt x="9549" y="1876"/>
                  <a:pt x="9541" y="1829"/>
                  <a:pt x="9529" y="1784"/>
                </a:cubicBezTo>
                <a:cubicBezTo>
                  <a:pt x="9516" y="1730"/>
                  <a:pt x="9497" y="1685"/>
                  <a:pt x="9457" y="1685"/>
                </a:cubicBezTo>
                <a:cubicBezTo>
                  <a:pt x="9443" y="1685"/>
                  <a:pt x="9426" y="1691"/>
                  <a:pt x="9406" y="1704"/>
                </a:cubicBezTo>
                <a:cubicBezTo>
                  <a:pt x="9375" y="1603"/>
                  <a:pt x="9356" y="1504"/>
                  <a:pt x="9315" y="1414"/>
                </a:cubicBezTo>
                <a:cubicBezTo>
                  <a:pt x="9194" y="1149"/>
                  <a:pt x="9069" y="884"/>
                  <a:pt x="8935" y="626"/>
                </a:cubicBezTo>
                <a:cubicBezTo>
                  <a:pt x="8900" y="559"/>
                  <a:pt x="8823" y="516"/>
                  <a:pt x="8766" y="461"/>
                </a:cubicBezTo>
                <a:cubicBezTo>
                  <a:pt x="8724" y="533"/>
                  <a:pt x="8652" y="603"/>
                  <a:pt x="8647" y="676"/>
                </a:cubicBezTo>
                <a:cubicBezTo>
                  <a:pt x="8628" y="948"/>
                  <a:pt x="8632" y="1218"/>
                  <a:pt x="8629" y="1490"/>
                </a:cubicBezTo>
                <a:cubicBezTo>
                  <a:pt x="8629" y="1520"/>
                  <a:pt x="8641" y="1551"/>
                  <a:pt x="8649" y="1598"/>
                </a:cubicBezTo>
                <a:cubicBezTo>
                  <a:pt x="8622" y="1586"/>
                  <a:pt x="8601" y="1580"/>
                  <a:pt x="8584" y="1580"/>
                </a:cubicBezTo>
                <a:cubicBezTo>
                  <a:pt x="8529" y="1580"/>
                  <a:pt x="8528" y="1640"/>
                  <a:pt x="8520" y="1696"/>
                </a:cubicBezTo>
                <a:cubicBezTo>
                  <a:pt x="8476" y="2011"/>
                  <a:pt x="8431" y="2326"/>
                  <a:pt x="8386" y="2652"/>
                </a:cubicBezTo>
                <a:cubicBezTo>
                  <a:pt x="8350" y="2626"/>
                  <a:pt x="8319" y="2615"/>
                  <a:pt x="8292" y="2615"/>
                </a:cubicBezTo>
                <a:cubicBezTo>
                  <a:pt x="8237" y="2615"/>
                  <a:pt x="8201" y="2662"/>
                  <a:pt x="8179" y="2725"/>
                </a:cubicBezTo>
                <a:cubicBezTo>
                  <a:pt x="8130" y="2869"/>
                  <a:pt x="8088" y="3016"/>
                  <a:pt x="8057" y="3163"/>
                </a:cubicBezTo>
                <a:cubicBezTo>
                  <a:pt x="8024" y="3322"/>
                  <a:pt x="8000" y="3485"/>
                  <a:pt x="7983" y="3646"/>
                </a:cubicBezTo>
                <a:cubicBezTo>
                  <a:pt x="7968" y="3780"/>
                  <a:pt x="7968" y="3916"/>
                  <a:pt x="7960" y="4058"/>
                </a:cubicBezTo>
                <a:cubicBezTo>
                  <a:pt x="7898" y="4012"/>
                  <a:pt x="7818" y="3968"/>
                  <a:pt x="7757" y="3904"/>
                </a:cubicBezTo>
                <a:cubicBezTo>
                  <a:pt x="7729" y="3874"/>
                  <a:pt x="7703" y="3862"/>
                  <a:pt x="7681" y="3862"/>
                </a:cubicBezTo>
                <a:cubicBezTo>
                  <a:pt x="7647" y="3862"/>
                  <a:pt x="7620" y="3889"/>
                  <a:pt x="7598" y="3923"/>
                </a:cubicBezTo>
                <a:cubicBezTo>
                  <a:pt x="7545" y="4005"/>
                  <a:pt x="7491" y="4089"/>
                  <a:pt x="7466" y="4180"/>
                </a:cubicBezTo>
                <a:cubicBezTo>
                  <a:pt x="7394" y="4444"/>
                  <a:pt x="7335" y="4709"/>
                  <a:pt x="7278" y="4976"/>
                </a:cubicBezTo>
                <a:cubicBezTo>
                  <a:pt x="7264" y="5038"/>
                  <a:pt x="7280" y="5104"/>
                  <a:pt x="7281" y="5171"/>
                </a:cubicBezTo>
                <a:cubicBezTo>
                  <a:pt x="7223" y="5142"/>
                  <a:pt x="7156" y="5110"/>
                  <a:pt x="7089" y="5077"/>
                </a:cubicBezTo>
                <a:cubicBezTo>
                  <a:pt x="7058" y="5062"/>
                  <a:pt x="7030" y="5054"/>
                  <a:pt x="7006" y="5054"/>
                </a:cubicBezTo>
                <a:cubicBezTo>
                  <a:pt x="6956" y="5054"/>
                  <a:pt x="6923" y="5088"/>
                  <a:pt x="6914" y="5159"/>
                </a:cubicBezTo>
                <a:cubicBezTo>
                  <a:pt x="6894" y="5310"/>
                  <a:pt x="6897" y="5462"/>
                  <a:pt x="6884" y="5614"/>
                </a:cubicBezTo>
                <a:cubicBezTo>
                  <a:pt x="6872" y="5737"/>
                  <a:pt x="6844" y="5858"/>
                  <a:pt x="6838" y="5980"/>
                </a:cubicBezTo>
                <a:cubicBezTo>
                  <a:pt x="6832" y="6139"/>
                  <a:pt x="6775" y="6286"/>
                  <a:pt x="6746" y="6439"/>
                </a:cubicBezTo>
                <a:cubicBezTo>
                  <a:pt x="6739" y="6480"/>
                  <a:pt x="6756" y="6526"/>
                  <a:pt x="6744" y="6563"/>
                </a:cubicBezTo>
                <a:cubicBezTo>
                  <a:pt x="6735" y="6591"/>
                  <a:pt x="6693" y="6608"/>
                  <a:pt x="6668" y="6629"/>
                </a:cubicBezTo>
                <a:cubicBezTo>
                  <a:pt x="6634" y="6581"/>
                  <a:pt x="6592" y="6562"/>
                  <a:pt x="6544" y="6562"/>
                </a:cubicBezTo>
                <a:cubicBezTo>
                  <a:pt x="6519" y="6562"/>
                  <a:pt x="6493" y="6567"/>
                  <a:pt x="6466" y="6576"/>
                </a:cubicBezTo>
                <a:cubicBezTo>
                  <a:pt x="6466" y="6576"/>
                  <a:pt x="6465" y="6576"/>
                  <a:pt x="6465" y="6576"/>
                </a:cubicBezTo>
                <a:cubicBezTo>
                  <a:pt x="6457" y="6576"/>
                  <a:pt x="6446" y="6562"/>
                  <a:pt x="6436" y="6557"/>
                </a:cubicBezTo>
                <a:cubicBezTo>
                  <a:pt x="6401" y="6541"/>
                  <a:pt x="6368" y="6527"/>
                  <a:pt x="6326" y="6527"/>
                </a:cubicBezTo>
                <a:cubicBezTo>
                  <a:pt x="6325" y="6527"/>
                  <a:pt x="6323" y="6527"/>
                  <a:pt x="6322" y="6527"/>
                </a:cubicBezTo>
                <a:cubicBezTo>
                  <a:pt x="6288" y="6506"/>
                  <a:pt x="6259" y="6475"/>
                  <a:pt x="6223" y="6463"/>
                </a:cubicBezTo>
                <a:cubicBezTo>
                  <a:pt x="6081" y="6413"/>
                  <a:pt x="5940" y="6363"/>
                  <a:pt x="5794" y="6329"/>
                </a:cubicBezTo>
                <a:cubicBezTo>
                  <a:pt x="5738" y="6315"/>
                  <a:pt x="5699" y="6306"/>
                  <a:pt x="5670" y="6306"/>
                </a:cubicBezTo>
                <a:cubicBezTo>
                  <a:pt x="5606" y="6306"/>
                  <a:pt x="5593" y="6349"/>
                  <a:pt x="5571" y="6479"/>
                </a:cubicBezTo>
                <a:cubicBezTo>
                  <a:pt x="5535" y="6684"/>
                  <a:pt x="5518" y="6891"/>
                  <a:pt x="5493" y="7104"/>
                </a:cubicBezTo>
                <a:cubicBezTo>
                  <a:pt x="5350" y="7124"/>
                  <a:pt x="5344" y="7129"/>
                  <a:pt x="5386" y="7299"/>
                </a:cubicBezTo>
                <a:cubicBezTo>
                  <a:pt x="5407" y="7395"/>
                  <a:pt x="5434" y="7488"/>
                  <a:pt x="5468" y="7580"/>
                </a:cubicBezTo>
                <a:cubicBezTo>
                  <a:pt x="5500" y="7664"/>
                  <a:pt x="5542" y="7746"/>
                  <a:pt x="5581" y="7831"/>
                </a:cubicBezTo>
                <a:cubicBezTo>
                  <a:pt x="5468" y="7792"/>
                  <a:pt x="5355" y="7755"/>
                  <a:pt x="5231" y="7715"/>
                </a:cubicBezTo>
                <a:cubicBezTo>
                  <a:pt x="5223" y="7743"/>
                  <a:pt x="5217" y="7769"/>
                  <a:pt x="5210" y="7797"/>
                </a:cubicBezTo>
                <a:cubicBezTo>
                  <a:pt x="5194" y="7785"/>
                  <a:pt x="5179" y="7774"/>
                  <a:pt x="5133" y="7738"/>
                </a:cubicBezTo>
                <a:lnTo>
                  <a:pt x="5133" y="7738"/>
                </a:lnTo>
                <a:cubicBezTo>
                  <a:pt x="5134" y="7865"/>
                  <a:pt x="5113" y="7973"/>
                  <a:pt x="5139" y="8069"/>
                </a:cubicBezTo>
                <a:cubicBezTo>
                  <a:pt x="5249" y="8480"/>
                  <a:pt x="5357" y="8892"/>
                  <a:pt x="5495" y="9293"/>
                </a:cubicBezTo>
                <a:cubicBezTo>
                  <a:pt x="5596" y="9586"/>
                  <a:pt x="5740" y="9864"/>
                  <a:pt x="5864" y="10149"/>
                </a:cubicBezTo>
                <a:cubicBezTo>
                  <a:pt x="5885" y="10197"/>
                  <a:pt x="5904" y="10245"/>
                  <a:pt x="5931" y="10308"/>
                </a:cubicBezTo>
                <a:cubicBezTo>
                  <a:pt x="5765" y="10206"/>
                  <a:pt x="5621" y="10117"/>
                  <a:pt x="5470" y="10025"/>
                </a:cubicBezTo>
                <a:lnTo>
                  <a:pt x="5447" y="10059"/>
                </a:lnTo>
                <a:cubicBezTo>
                  <a:pt x="5352" y="10039"/>
                  <a:pt x="5268" y="10020"/>
                  <a:pt x="5179" y="10000"/>
                </a:cubicBezTo>
                <a:lnTo>
                  <a:pt x="5179" y="10000"/>
                </a:lnTo>
                <a:cubicBezTo>
                  <a:pt x="5181" y="10034"/>
                  <a:pt x="5182" y="10066"/>
                  <a:pt x="5182" y="10072"/>
                </a:cubicBezTo>
                <a:cubicBezTo>
                  <a:pt x="4970" y="10018"/>
                  <a:pt x="4757" y="9968"/>
                  <a:pt x="4546" y="9911"/>
                </a:cubicBezTo>
                <a:cubicBezTo>
                  <a:pt x="4528" y="9906"/>
                  <a:pt x="4512" y="9904"/>
                  <a:pt x="4498" y="9904"/>
                </a:cubicBezTo>
                <a:cubicBezTo>
                  <a:pt x="4442" y="9904"/>
                  <a:pt x="4419" y="9943"/>
                  <a:pt x="4402" y="10010"/>
                </a:cubicBezTo>
                <a:cubicBezTo>
                  <a:pt x="4354" y="10197"/>
                  <a:pt x="4403" y="10374"/>
                  <a:pt x="4435" y="10554"/>
                </a:cubicBezTo>
                <a:cubicBezTo>
                  <a:pt x="4449" y="10632"/>
                  <a:pt x="4489" y="10710"/>
                  <a:pt x="4417" y="10784"/>
                </a:cubicBezTo>
                <a:cubicBezTo>
                  <a:pt x="4403" y="10797"/>
                  <a:pt x="4405" y="10836"/>
                  <a:pt x="4409" y="10862"/>
                </a:cubicBezTo>
                <a:cubicBezTo>
                  <a:pt x="4439" y="11077"/>
                  <a:pt x="4515" y="11274"/>
                  <a:pt x="4644" y="11461"/>
                </a:cubicBezTo>
                <a:cubicBezTo>
                  <a:pt x="4661" y="11437"/>
                  <a:pt x="4673" y="11420"/>
                  <a:pt x="4693" y="11392"/>
                </a:cubicBezTo>
                <a:cubicBezTo>
                  <a:pt x="4697" y="11443"/>
                  <a:pt x="4700" y="11485"/>
                  <a:pt x="4704" y="11531"/>
                </a:cubicBezTo>
                <a:cubicBezTo>
                  <a:pt x="4631" y="11543"/>
                  <a:pt x="4559" y="11553"/>
                  <a:pt x="4489" y="11568"/>
                </a:cubicBezTo>
                <a:cubicBezTo>
                  <a:pt x="4367" y="11592"/>
                  <a:pt x="4348" y="11620"/>
                  <a:pt x="4414" y="11728"/>
                </a:cubicBezTo>
                <a:cubicBezTo>
                  <a:pt x="4476" y="11828"/>
                  <a:pt x="4551" y="11918"/>
                  <a:pt x="4625" y="12008"/>
                </a:cubicBezTo>
                <a:cubicBezTo>
                  <a:pt x="4851" y="12277"/>
                  <a:pt x="5077" y="12543"/>
                  <a:pt x="5315" y="12824"/>
                </a:cubicBezTo>
                <a:cubicBezTo>
                  <a:pt x="5215" y="12864"/>
                  <a:pt x="5135" y="12903"/>
                  <a:pt x="5051" y="12929"/>
                </a:cubicBezTo>
                <a:cubicBezTo>
                  <a:pt x="4960" y="12957"/>
                  <a:pt x="4950" y="13007"/>
                  <a:pt x="4999" y="13076"/>
                </a:cubicBezTo>
                <a:cubicBezTo>
                  <a:pt x="5052" y="13156"/>
                  <a:pt x="5103" y="13245"/>
                  <a:pt x="5174" y="13310"/>
                </a:cubicBezTo>
                <a:cubicBezTo>
                  <a:pt x="5405" y="13523"/>
                  <a:pt x="5655" y="13707"/>
                  <a:pt x="5930" y="13867"/>
                </a:cubicBezTo>
                <a:cubicBezTo>
                  <a:pt x="6211" y="14032"/>
                  <a:pt x="6475" y="14229"/>
                  <a:pt x="6743" y="14416"/>
                </a:cubicBezTo>
                <a:cubicBezTo>
                  <a:pt x="6998" y="14594"/>
                  <a:pt x="7250" y="14778"/>
                  <a:pt x="7504" y="14959"/>
                </a:cubicBezTo>
                <a:cubicBezTo>
                  <a:pt x="7530" y="14978"/>
                  <a:pt x="7552" y="14997"/>
                  <a:pt x="7571" y="15038"/>
                </a:cubicBezTo>
                <a:cubicBezTo>
                  <a:pt x="6736" y="14871"/>
                  <a:pt x="5905" y="14691"/>
                  <a:pt x="5068" y="14539"/>
                </a:cubicBezTo>
                <a:cubicBezTo>
                  <a:pt x="4235" y="14388"/>
                  <a:pt x="3400" y="14259"/>
                  <a:pt x="2563" y="14138"/>
                </a:cubicBezTo>
                <a:cubicBezTo>
                  <a:pt x="1722" y="14016"/>
                  <a:pt x="871" y="13953"/>
                  <a:pt x="32" y="13867"/>
                </a:cubicBezTo>
                <a:cubicBezTo>
                  <a:pt x="20" y="14045"/>
                  <a:pt x="10" y="14195"/>
                  <a:pt x="2" y="14345"/>
                </a:cubicBezTo>
                <a:cubicBezTo>
                  <a:pt x="0" y="14369"/>
                  <a:pt x="11" y="14409"/>
                  <a:pt x="27" y="14418"/>
                </a:cubicBezTo>
                <a:cubicBezTo>
                  <a:pt x="148" y="14478"/>
                  <a:pt x="266" y="14562"/>
                  <a:pt x="391" y="14578"/>
                </a:cubicBezTo>
                <a:cubicBezTo>
                  <a:pt x="778" y="14630"/>
                  <a:pt x="1169" y="14644"/>
                  <a:pt x="1557" y="14694"/>
                </a:cubicBezTo>
                <a:cubicBezTo>
                  <a:pt x="2464" y="14807"/>
                  <a:pt x="3370" y="14925"/>
                  <a:pt x="4274" y="15056"/>
                </a:cubicBezTo>
                <a:cubicBezTo>
                  <a:pt x="4932" y="15151"/>
                  <a:pt x="5585" y="15270"/>
                  <a:pt x="6240" y="15379"/>
                </a:cubicBezTo>
                <a:cubicBezTo>
                  <a:pt x="6291" y="15388"/>
                  <a:pt x="6339" y="15407"/>
                  <a:pt x="6386" y="15445"/>
                </a:cubicBezTo>
                <a:cubicBezTo>
                  <a:pt x="6282" y="15436"/>
                  <a:pt x="6177" y="15416"/>
                  <a:pt x="6075" y="15416"/>
                </a:cubicBezTo>
                <a:cubicBezTo>
                  <a:pt x="6053" y="15416"/>
                  <a:pt x="6031" y="15417"/>
                  <a:pt x="6009" y="15419"/>
                </a:cubicBezTo>
                <a:cubicBezTo>
                  <a:pt x="5796" y="15440"/>
                  <a:pt x="5583" y="15481"/>
                  <a:pt x="5372" y="15519"/>
                </a:cubicBezTo>
                <a:cubicBezTo>
                  <a:pt x="5350" y="15524"/>
                  <a:pt x="5331" y="15563"/>
                  <a:pt x="5320" y="15575"/>
                </a:cubicBezTo>
                <a:cubicBezTo>
                  <a:pt x="5268" y="15590"/>
                  <a:pt x="5221" y="15599"/>
                  <a:pt x="5177" y="15614"/>
                </a:cubicBezTo>
                <a:cubicBezTo>
                  <a:pt x="5025" y="15667"/>
                  <a:pt x="5027" y="15666"/>
                  <a:pt x="5118" y="15796"/>
                </a:cubicBezTo>
                <a:cubicBezTo>
                  <a:pt x="5194" y="15904"/>
                  <a:pt x="5263" y="16018"/>
                  <a:pt x="5331" y="16125"/>
                </a:cubicBezTo>
                <a:cubicBezTo>
                  <a:pt x="5299" y="16118"/>
                  <a:pt x="5268" y="16115"/>
                  <a:pt x="5237" y="16115"/>
                </a:cubicBezTo>
                <a:cubicBezTo>
                  <a:pt x="5037" y="16115"/>
                  <a:pt x="4865" y="16247"/>
                  <a:pt x="4682" y="16340"/>
                </a:cubicBezTo>
                <a:cubicBezTo>
                  <a:pt x="4531" y="16417"/>
                  <a:pt x="4384" y="16506"/>
                  <a:pt x="4237" y="16594"/>
                </a:cubicBezTo>
                <a:cubicBezTo>
                  <a:pt x="4034" y="16716"/>
                  <a:pt x="4030" y="16784"/>
                  <a:pt x="4215" y="16959"/>
                </a:cubicBezTo>
                <a:cubicBezTo>
                  <a:pt x="4053" y="17088"/>
                  <a:pt x="3883" y="17206"/>
                  <a:pt x="3733" y="17344"/>
                </a:cubicBezTo>
                <a:cubicBezTo>
                  <a:pt x="3590" y="17475"/>
                  <a:pt x="3468" y="17627"/>
                  <a:pt x="3334" y="17767"/>
                </a:cubicBezTo>
                <a:cubicBezTo>
                  <a:pt x="3276" y="17829"/>
                  <a:pt x="3299" y="17876"/>
                  <a:pt x="3361" y="17906"/>
                </a:cubicBezTo>
                <a:cubicBezTo>
                  <a:pt x="3469" y="17957"/>
                  <a:pt x="3579" y="18009"/>
                  <a:pt x="3693" y="18044"/>
                </a:cubicBezTo>
                <a:cubicBezTo>
                  <a:pt x="3890" y="18105"/>
                  <a:pt x="4096" y="18138"/>
                  <a:pt x="4289" y="18213"/>
                </a:cubicBezTo>
                <a:cubicBezTo>
                  <a:pt x="4420" y="18265"/>
                  <a:pt x="4526" y="18374"/>
                  <a:pt x="4677" y="18387"/>
                </a:cubicBezTo>
                <a:cubicBezTo>
                  <a:pt x="4784" y="18396"/>
                  <a:pt x="4892" y="18415"/>
                  <a:pt x="5006" y="18432"/>
                </a:cubicBezTo>
                <a:cubicBezTo>
                  <a:pt x="4754" y="18806"/>
                  <a:pt x="4523" y="19197"/>
                  <a:pt x="4120" y="19490"/>
                </a:cubicBezTo>
                <a:cubicBezTo>
                  <a:pt x="4212" y="19504"/>
                  <a:pt x="4261" y="19510"/>
                  <a:pt x="4332" y="19520"/>
                </a:cubicBezTo>
                <a:cubicBezTo>
                  <a:pt x="4290" y="19550"/>
                  <a:pt x="4268" y="19576"/>
                  <a:pt x="4243" y="19582"/>
                </a:cubicBezTo>
                <a:cubicBezTo>
                  <a:pt x="4188" y="19594"/>
                  <a:pt x="4142" y="19602"/>
                  <a:pt x="4153" y="19680"/>
                </a:cubicBezTo>
                <a:cubicBezTo>
                  <a:pt x="4157" y="19701"/>
                  <a:pt x="4116" y="19735"/>
                  <a:pt x="4089" y="19752"/>
                </a:cubicBezTo>
                <a:cubicBezTo>
                  <a:pt x="3926" y="19849"/>
                  <a:pt x="3829" y="20005"/>
                  <a:pt x="3757" y="20168"/>
                </a:cubicBezTo>
                <a:cubicBezTo>
                  <a:pt x="3704" y="20288"/>
                  <a:pt x="3632" y="20395"/>
                  <a:pt x="3579" y="20512"/>
                </a:cubicBezTo>
                <a:cubicBezTo>
                  <a:pt x="3531" y="20615"/>
                  <a:pt x="3548" y="20647"/>
                  <a:pt x="3659" y="20672"/>
                </a:cubicBezTo>
                <a:cubicBezTo>
                  <a:pt x="3695" y="20680"/>
                  <a:pt x="3731" y="20693"/>
                  <a:pt x="3796" y="20713"/>
                </a:cubicBezTo>
                <a:cubicBezTo>
                  <a:pt x="3739" y="20807"/>
                  <a:pt x="3697" y="20895"/>
                  <a:pt x="3639" y="20971"/>
                </a:cubicBezTo>
                <a:cubicBezTo>
                  <a:pt x="3525" y="21120"/>
                  <a:pt x="3401" y="21260"/>
                  <a:pt x="3288" y="21409"/>
                </a:cubicBezTo>
                <a:cubicBezTo>
                  <a:pt x="3234" y="21481"/>
                  <a:pt x="3214" y="21556"/>
                  <a:pt x="3325" y="21608"/>
                </a:cubicBezTo>
                <a:cubicBezTo>
                  <a:pt x="3400" y="21641"/>
                  <a:pt x="3409" y="21697"/>
                  <a:pt x="3364" y="21769"/>
                </a:cubicBezTo>
                <a:cubicBezTo>
                  <a:pt x="3268" y="21924"/>
                  <a:pt x="3190" y="22083"/>
                  <a:pt x="3181" y="22269"/>
                </a:cubicBezTo>
                <a:cubicBezTo>
                  <a:pt x="3175" y="22401"/>
                  <a:pt x="3194" y="22458"/>
                  <a:pt x="3327" y="22478"/>
                </a:cubicBezTo>
                <a:cubicBezTo>
                  <a:pt x="3566" y="22515"/>
                  <a:pt x="3806" y="22537"/>
                  <a:pt x="4047" y="22555"/>
                </a:cubicBezTo>
                <a:cubicBezTo>
                  <a:pt x="4141" y="22561"/>
                  <a:pt x="4186" y="22566"/>
                  <a:pt x="4143" y="22681"/>
                </a:cubicBezTo>
                <a:cubicBezTo>
                  <a:pt x="4105" y="22787"/>
                  <a:pt x="4091" y="22904"/>
                  <a:pt x="4080" y="23018"/>
                </a:cubicBezTo>
                <a:cubicBezTo>
                  <a:pt x="4059" y="23214"/>
                  <a:pt x="3944" y="23362"/>
                  <a:pt x="3857" y="23527"/>
                </a:cubicBezTo>
                <a:cubicBezTo>
                  <a:pt x="3788" y="23656"/>
                  <a:pt x="3725" y="23791"/>
                  <a:pt x="3683" y="23930"/>
                </a:cubicBezTo>
                <a:cubicBezTo>
                  <a:pt x="3639" y="24077"/>
                  <a:pt x="3695" y="24147"/>
                  <a:pt x="3837" y="24147"/>
                </a:cubicBezTo>
                <a:cubicBezTo>
                  <a:pt x="3847" y="24147"/>
                  <a:pt x="3858" y="24147"/>
                  <a:pt x="3870" y="24146"/>
                </a:cubicBezTo>
                <a:cubicBezTo>
                  <a:pt x="3916" y="24144"/>
                  <a:pt x="3963" y="24141"/>
                  <a:pt x="4037" y="24137"/>
                </a:cubicBezTo>
                <a:lnTo>
                  <a:pt x="4037" y="24137"/>
                </a:lnTo>
                <a:cubicBezTo>
                  <a:pt x="3986" y="24267"/>
                  <a:pt x="3946" y="24382"/>
                  <a:pt x="3898" y="24494"/>
                </a:cubicBezTo>
                <a:cubicBezTo>
                  <a:pt x="3854" y="24594"/>
                  <a:pt x="3798" y="24687"/>
                  <a:pt x="3752" y="24787"/>
                </a:cubicBezTo>
                <a:cubicBezTo>
                  <a:pt x="3672" y="24960"/>
                  <a:pt x="3688" y="25013"/>
                  <a:pt x="3870" y="25129"/>
                </a:cubicBezTo>
                <a:cubicBezTo>
                  <a:pt x="3822" y="25339"/>
                  <a:pt x="3772" y="25562"/>
                  <a:pt x="3720" y="25783"/>
                </a:cubicBezTo>
                <a:cubicBezTo>
                  <a:pt x="3702" y="25859"/>
                  <a:pt x="3809" y="25978"/>
                  <a:pt x="3894" y="25978"/>
                </a:cubicBezTo>
                <a:cubicBezTo>
                  <a:pt x="3899" y="25978"/>
                  <a:pt x="3905" y="25977"/>
                  <a:pt x="3910" y="25976"/>
                </a:cubicBezTo>
                <a:cubicBezTo>
                  <a:pt x="3996" y="25960"/>
                  <a:pt x="4079" y="25940"/>
                  <a:pt x="4162" y="25924"/>
                </a:cubicBezTo>
                <a:cubicBezTo>
                  <a:pt x="4164" y="25923"/>
                  <a:pt x="4167" y="25923"/>
                  <a:pt x="4169" y="25923"/>
                </a:cubicBezTo>
                <a:cubicBezTo>
                  <a:pt x="4182" y="25923"/>
                  <a:pt x="4196" y="25930"/>
                  <a:pt x="4218" y="25934"/>
                </a:cubicBezTo>
                <a:cubicBezTo>
                  <a:pt x="4214" y="25973"/>
                  <a:pt x="4217" y="26013"/>
                  <a:pt x="4208" y="26049"/>
                </a:cubicBezTo>
                <a:cubicBezTo>
                  <a:pt x="4160" y="26250"/>
                  <a:pt x="4109" y="26451"/>
                  <a:pt x="4059" y="26651"/>
                </a:cubicBezTo>
                <a:cubicBezTo>
                  <a:pt x="4053" y="26682"/>
                  <a:pt x="4047" y="26713"/>
                  <a:pt x="4043" y="26744"/>
                </a:cubicBezTo>
                <a:cubicBezTo>
                  <a:pt x="4029" y="26883"/>
                  <a:pt x="4057" y="26913"/>
                  <a:pt x="4237" y="26956"/>
                </a:cubicBezTo>
                <a:cubicBezTo>
                  <a:pt x="4220" y="27071"/>
                  <a:pt x="4208" y="27185"/>
                  <a:pt x="4188" y="27300"/>
                </a:cubicBezTo>
                <a:cubicBezTo>
                  <a:pt x="4167" y="27419"/>
                  <a:pt x="4137" y="27536"/>
                  <a:pt x="4121" y="27655"/>
                </a:cubicBezTo>
                <a:cubicBezTo>
                  <a:pt x="4095" y="27846"/>
                  <a:pt x="4162" y="27920"/>
                  <a:pt x="4369" y="27921"/>
                </a:cubicBezTo>
                <a:cubicBezTo>
                  <a:pt x="4369" y="27961"/>
                  <a:pt x="4372" y="28002"/>
                  <a:pt x="4368" y="28041"/>
                </a:cubicBezTo>
                <a:cubicBezTo>
                  <a:pt x="4351" y="28208"/>
                  <a:pt x="4332" y="28374"/>
                  <a:pt x="4311" y="28539"/>
                </a:cubicBezTo>
                <a:cubicBezTo>
                  <a:pt x="4300" y="28640"/>
                  <a:pt x="4286" y="28740"/>
                  <a:pt x="4268" y="28839"/>
                </a:cubicBezTo>
                <a:cubicBezTo>
                  <a:pt x="4253" y="28926"/>
                  <a:pt x="4213" y="29012"/>
                  <a:pt x="4295" y="29091"/>
                </a:cubicBezTo>
                <a:cubicBezTo>
                  <a:pt x="4311" y="29108"/>
                  <a:pt x="4299" y="29158"/>
                  <a:pt x="4294" y="29192"/>
                </a:cubicBezTo>
                <a:cubicBezTo>
                  <a:pt x="4228" y="29595"/>
                  <a:pt x="4271" y="29991"/>
                  <a:pt x="4377" y="30384"/>
                </a:cubicBezTo>
                <a:cubicBezTo>
                  <a:pt x="4385" y="30410"/>
                  <a:pt x="4394" y="30437"/>
                  <a:pt x="4407" y="30459"/>
                </a:cubicBezTo>
                <a:cubicBezTo>
                  <a:pt x="4441" y="30519"/>
                  <a:pt x="4472" y="30550"/>
                  <a:pt x="4504" y="30550"/>
                </a:cubicBezTo>
                <a:cubicBezTo>
                  <a:pt x="4534" y="30550"/>
                  <a:pt x="4565" y="30524"/>
                  <a:pt x="4599" y="30469"/>
                </a:cubicBezTo>
                <a:cubicBezTo>
                  <a:pt x="4671" y="30355"/>
                  <a:pt x="4729" y="30232"/>
                  <a:pt x="4791" y="30111"/>
                </a:cubicBezTo>
                <a:cubicBezTo>
                  <a:pt x="4883" y="29933"/>
                  <a:pt x="4970" y="29756"/>
                  <a:pt x="5062" y="29578"/>
                </a:cubicBezTo>
                <a:cubicBezTo>
                  <a:pt x="5070" y="29560"/>
                  <a:pt x="5091" y="29531"/>
                  <a:pt x="5103" y="29531"/>
                </a:cubicBezTo>
                <a:cubicBezTo>
                  <a:pt x="5104" y="29531"/>
                  <a:pt x="5104" y="29531"/>
                  <a:pt x="5105" y="29531"/>
                </a:cubicBezTo>
                <a:cubicBezTo>
                  <a:pt x="5118" y="29534"/>
                  <a:pt x="5130" y="29535"/>
                  <a:pt x="5141" y="29535"/>
                </a:cubicBezTo>
                <a:cubicBezTo>
                  <a:pt x="5236" y="29535"/>
                  <a:pt x="5260" y="29448"/>
                  <a:pt x="5297" y="29381"/>
                </a:cubicBezTo>
                <a:cubicBezTo>
                  <a:pt x="5441" y="29120"/>
                  <a:pt x="5581" y="28856"/>
                  <a:pt x="5716" y="28605"/>
                </a:cubicBezTo>
                <a:cubicBezTo>
                  <a:pt x="5738" y="28603"/>
                  <a:pt x="5746" y="28602"/>
                  <a:pt x="5749" y="28602"/>
                </a:cubicBezTo>
                <a:cubicBezTo>
                  <a:pt x="5751" y="28602"/>
                  <a:pt x="5751" y="28602"/>
                  <a:pt x="5752" y="28602"/>
                </a:cubicBezTo>
                <a:cubicBezTo>
                  <a:pt x="5835" y="28653"/>
                  <a:pt x="5892" y="28681"/>
                  <a:pt x="5941" y="28681"/>
                </a:cubicBezTo>
                <a:cubicBezTo>
                  <a:pt x="6006" y="28681"/>
                  <a:pt x="6059" y="28635"/>
                  <a:pt x="6146" y="28535"/>
                </a:cubicBezTo>
                <a:cubicBezTo>
                  <a:pt x="6273" y="28389"/>
                  <a:pt x="6396" y="28237"/>
                  <a:pt x="6527" y="28093"/>
                </a:cubicBezTo>
                <a:cubicBezTo>
                  <a:pt x="6552" y="28064"/>
                  <a:pt x="6604" y="28059"/>
                  <a:pt x="6642" y="28039"/>
                </a:cubicBezTo>
                <a:cubicBezTo>
                  <a:pt x="6686" y="28018"/>
                  <a:pt x="6738" y="28002"/>
                  <a:pt x="6765" y="27967"/>
                </a:cubicBezTo>
                <a:cubicBezTo>
                  <a:pt x="6878" y="27832"/>
                  <a:pt x="6982" y="27692"/>
                  <a:pt x="7098" y="27545"/>
                </a:cubicBezTo>
                <a:cubicBezTo>
                  <a:pt x="7190" y="27629"/>
                  <a:pt x="7288" y="27715"/>
                  <a:pt x="7384" y="27803"/>
                </a:cubicBezTo>
                <a:cubicBezTo>
                  <a:pt x="7442" y="27854"/>
                  <a:pt x="7500" y="27907"/>
                  <a:pt x="7554" y="27963"/>
                </a:cubicBezTo>
                <a:cubicBezTo>
                  <a:pt x="7587" y="27998"/>
                  <a:pt x="7619" y="28014"/>
                  <a:pt x="7649" y="28014"/>
                </a:cubicBezTo>
                <a:cubicBezTo>
                  <a:pt x="7685" y="28014"/>
                  <a:pt x="7718" y="27991"/>
                  <a:pt x="7749" y="27951"/>
                </a:cubicBezTo>
                <a:cubicBezTo>
                  <a:pt x="7798" y="27885"/>
                  <a:pt x="7842" y="27815"/>
                  <a:pt x="7885" y="27746"/>
                </a:cubicBezTo>
                <a:cubicBezTo>
                  <a:pt x="8035" y="27496"/>
                  <a:pt x="8184" y="27246"/>
                  <a:pt x="8333" y="26995"/>
                </a:cubicBezTo>
                <a:cubicBezTo>
                  <a:pt x="8343" y="26978"/>
                  <a:pt x="8358" y="26965"/>
                  <a:pt x="8369" y="26953"/>
                </a:cubicBezTo>
                <a:cubicBezTo>
                  <a:pt x="8420" y="26975"/>
                  <a:pt x="8459" y="26988"/>
                  <a:pt x="8492" y="26988"/>
                </a:cubicBezTo>
                <a:cubicBezTo>
                  <a:pt x="8552" y="26988"/>
                  <a:pt x="8590" y="26947"/>
                  <a:pt x="8627" y="26850"/>
                </a:cubicBezTo>
                <a:cubicBezTo>
                  <a:pt x="8678" y="26716"/>
                  <a:pt x="8710" y="26574"/>
                  <a:pt x="8745" y="26434"/>
                </a:cubicBezTo>
                <a:cubicBezTo>
                  <a:pt x="8826" y="26106"/>
                  <a:pt x="9033" y="25840"/>
                  <a:pt x="9173" y="25541"/>
                </a:cubicBezTo>
                <a:cubicBezTo>
                  <a:pt x="9233" y="25417"/>
                  <a:pt x="9275" y="25284"/>
                  <a:pt x="9325" y="25153"/>
                </a:cubicBezTo>
                <a:cubicBezTo>
                  <a:pt x="9326" y="25153"/>
                  <a:pt x="9329" y="25153"/>
                  <a:pt x="9332" y="25153"/>
                </a:cubicBezTo>
                <a:cubicBezTo>
                  <a:pt x="9337" y="25153"/>
                  <a:pt x="9342" y="25153"/>
                  <a:pt x="9343" y="25155"/>
                </a:cubicBezTo>
                <a:cubicBezTo>
                  <a:pt x="9485" y="25420"/>
                  <a:pt x="9641" y="25677"/>
                  <a:pt x="9765" y="25950"/>
                </a:cubicBezTo>
                <a:cubicBezTo>
                  <a:pt x="9950" y="26361"/>
                  <a:pt x="10031" y="26802"/>
                  <a:pt x="10079" y="27249"/>
                </a:cubicBezTo>
                <a:cubicBezTo>
                  <a:pt x="10085" y="27295"/>
                  <a:pt x="10102" y="27341"/>
                  <a:pt x="10120" y="27383"/>
                </a:cubicBezTo>
                <a:cubicBezTo>
                  <a:pt x="10169" y="27497"/>
                  <a:pt x="10195" y="27545"/>
                  <a:pt x="10246" y="27545"/>
                </a:cubicBezTo>
                <a:cubicBezTo>
                  <a:pt x="10280" y="27545"/>
                  <a:pt x="10327" y="27523"/>
                  <a:pt x="10401" y="27484"/>
                </a:cubicBezTo>
                <a:cubicBezTo>
                  <a:pt x="10411" y="27479"/>
                  <a:pt x="10423" y="27479"/>
                  <a:pt x="10454" y="27470"/>
                </a:cubicBezTo>
                <a:cubicBezTo>
                  <a:pt x="10483" y="27592"/>
                  <a:pt x="10510" y="27711"/>
                  <a:pt x="10536" y="27830"/>
                </a:cubicBezTo>
                <a:cubicBezTo>
                  <a:pt x="10551" y="27892"/>
                  <a:pt x="10561" y="27954"/>
                  <a:pt x="10577" y="28014"/>
                </a:cubicBezTo>
                <a:cubicBezTo>
                  <a:pt x="10597" y="28085"/>
                  <a:pt x="10629" y="28142"/>
                  <a:pt x="10697" y="28142"/>
                </a:cubicBezTo>
                <a:cubicBezTo>
                  <a:pt x="10717" y="28142"/>
                  <a:pt x="10740" y="28137"/>
                  <a:pt x="10767" y="28127"/>
                </a:cubicBezTo>
                <a:cubicBezTo>
                  <a:pt x="10815" y="28277"/>
                  <a:pt x="10851" y="28426"/>
                  <a:pt x="10913" y="28563"/>
                </a:cubicBezTo>
                <a:cubicBezTo>
                  <a:pt x="10978" y="28708"/>
                  <a:pt x="11064" y="28844"/>
                  <a:pt x="11148" y="28978"/>
                </a:cubicBezTo>
                <a:cubicBezTo>
                  <a:pt x="11175" y="29020"/>
                  <a:pt x="11207" y="29042"/>
                  <a:pt x="11240" y="29042"/>
                </a:cubicBezTo>
                <a:cubicBezTo>
                  <a:pt x="11271" y="29042"/>
                  <a:pt x="11304" y="29023"/>
                  <a:pt x="11337" y="28983"/>
                </a:cubicBezTo>
                <a:cubicBezTo>
                  <a:pt x="11431" y="28866"/>
                  <a:pt x="11530" y="28751"/>
                  <a:pt x="11643" y="28618"/>
                </a:cubicBezTo>
                <a:cubicBezTo>
                  <a:pt x="11728" y="28743"/>
                  <a:pt x="11786" y="28858"/>
                  <a:pt x="11795" y="28991"/>
                </a:cubicBezTo>
                <a:cubicBezTo>
                  <a:pt x="11803" y="29142"/>
                  <a:pt x="11797" y="29295"/>
                  <a:pt x="11798" y="29446"/>
                </a:cubicBezTo>
                <a:cubicBezTo>
                  <a:pt x="11798" y="29482"/>
                  <a:pt x="11800" y="29517"/>
                  <a:pt x="11805" y="29552"/>
                </a:cubicBezTo>
                <a:cubicBezTo>
                  <a:pt x="11818" y="29654"/>
                  <a:pt x="11844" y="29699"/>
                  <a:pt x="11905" y="29699"/>
                </a:cubicBezTo>
                <a:cubicBezTo>
                  <a:pt x="11931" y="29699"/>
                  <a:pt x="11963" y="29691"/>
                  <a:pt x="12003" y="29675"/>
                </a:cubicBezTo>
                <a:cubicBezTo>
                  <a:pt x="12006" y="29674"/>
                  <a:pt x="12009" y="29674"/>
                  <a:pt x="12012" y="29674"/>
                </a:cubicBezTo>
                <a:cubicBezTo>
                  <a:pt x="12021" y="29674"/>
                  <a:pt x="12032" y="29676"/>
                  <a:pt x="12045" y="29677"/>
                </a:cubicBezTo>
                <a:cubicBezTo>
                  <a:pt x="12052" y="29782"/>
                  <a:pt x="12050" y="29887"/>
                  <a:pt x="12064" y="29990"/>
                </a:cubicBezTo>
                <a:cubicBezTo>
                  <a:pt x="12103" y="30271"/>
                  <a:pt x="12203" y="30524"/>
                  <a:pt x="12417" y="30722"/>
                </a:cubicBezTo>
                <a:cubicBezTo>
                  <a:pt x="12458" y="30761"/>
                  <a:pt x="12497" y="30784"/>
                  <a:pt x="12536" y="30784"/>
                </a:cubicBezTo>
                <a:cubicBezTo>
                  <a:pt x="12571" y="30784"/>
                  <a:pt x="12606" y="30765"/>
                  <a:pt x="12644" y="30724"/>
                </a:cubicBezTo>
                <a:cubicBezTo>
                  <a:pt x="12698" y="30664"/>
                  <a:pt x="12767" y="30617"/>
                  <a:pt x="12840" y="30554"/>
                </a:cubicBezTo>
                <a:cubicBezTo>
                  <a:pt x="12866" y="30636"/>
                  <a:pt x="12882" y="30706"/>
                  <a:pt x="12909" y="30773"/>
                </a:cubicBezTo>
                <a:cubicBezTo>
                  <a:pt x="12981" y="30957"/>
                  <a:pt x="13046" y="31147"/>
                  <a:pt x="13137" y="31321"/>
                </a:cubicBezTo>
                <a:cubicBezTo>
                  <a:pt x="13202" y="31445"/>
                  <a:pt x="13245" y="31505"/>
                  <a:pt x="13298" y="31505"/>
                </a:cubicBezTo>
                <a:cubicBezTo>
                  <a:pt x="13346" y="31505"/>
                  <a:pt x="13403" y="31455"/>
                  <a:pt x="13493" y="31359"/>
                </a:cubicBezTo>
                <a:cubicBezTo>
                  <a:pt x="13528" y="31419"/>
                  <a:pt x="13559" y="31476"/>
                  <a:pt x="13591" y="31532"/>
                </a:cubicBezTo>
                <a:cubicBezTo>
                  <a:pt x="13636" y="31611"/>
                  <a:pt x="13674" y="31692"/>
                  <a:pt x="13725" y="31765"/>
                </a:cubicBezTo>
                <a:cubicBezTo>
                  <a:pt x="13763" y="31822"/>
                  <a:pt x="13809" y="31869"/>
                  <a:pt x="13867" y="31869"/>
                </a:cubicBezTo>
                <a:cubicBezTo>
                  <a:pt x="13897" y="31869"/>
                  <a:pt x="13929" y="31857"/>
                  <a:pt x="13966" y="31827"/>
                </a:cubicBezTo>
                <a:cubicBezTo>
                  <a:pt x="14040" y="31898"/>
                  <a:pt x="14104" y="31970"/>
                  <a:pt x="14180" y="32030"/>
                </a:cubicBezTo>
                <a:cubicBezTo>
                  <a:pt x="14222" y="32064"/>
                  <a:pt x="14255" y="32080"/>
                  <a:pt x="14283" y="32080"/>
                </a:cubicBezTo>
                <a:cubicBezTo>
                  <a:pt x="14323" y="32080"/>
                  <a:pt x="14352" y="32047"/>
                  <a:pt x="14385" y="31980"/>
                </a:cubicBezTo>
                <a:cubicBezTo>
                  <a:pt x="14457" y="31833"/>
                  <a:pt x="14532" y="31688"/>
                  <a:pt x="14607" y="31543"/>
                </a:cubicBezTo>
                <a:cubicBezTo>
                  <a:pt x="14617" y="31524"/>
                  <a:pt x="14637" y="31501"/>
                  <a:pt x="14656" y="31498"/>
                </a:cubicBezTo>
                <a:cubicBezTo>
                  <a:pt x="14930" y="31455"/>
                  <a:pt x="15099" y="31245"/>
                  <a:pt x="15295" y="31084"/>
                </a:cubicBezTo>
                <a:cubicBezTo>
                  <a:pt x="15403" y="30993"/>
                  <a:pt x="15485" y="30873"/>
                  <a:pt x="15567" y="30778"/>
                </a:cubicBezTo>
                <a:cubicBezTo>
                  <a:pt x="15754" y="30993"/>
                  <a:pt x="15941" y="31212"/>
                  <a:pt x="16131" y="31426"/>
                </a:cubicBezTo>
                <a:cubicBezTo>
                  <a:pt x="16184" y="31487"/>
                  <a:pt x="16258" y="31528"/>
                  <a:pt x="16307" y="31590"/>
                </a:cubicBezTo>
                <a:cubicBezTo>
                  <a:pt x="16380" y="31680"/>
                  <a:pt x="16431" y="31789"/>
                  <a:pt x="16505" y="31877"/>
                </a:cubicBezTo>
                <a:cubicBezTo>
                  <a:pt x="16596" y="31987"/>
                  <a:pt x="16692" y="32097"/>
                  <a:pt x="16803" y="32185"/>
                </a:cubicBezTo>
                <a:cubicBezTo>
                  <a:pt x="16850" y="32221"/>
                  <a:pt x="16887" y="32238"/>
                  <a:pt x="16920" y="32238"/>
                </a:cubicBezTo>
                <a:cubicBezTo>
                  <a:pt x="16970" y="32238"/>
                  <a:pt x="17010" y="32199"/>
                  <a:pt x="17058" y="32125"/>
                </a:cubicBezTo>
                <a:cubicBezTo>
                  <a:pt x="17089" y="32077"/>
                  <a:pt x="17122" y="32030"/>
                  <a:pt x="17160" y="31976"/>
                </a:cubicBezTo>
                <a:cubicBezTo>
                  <a:pt x="17290" y="32095"/>
                  <a:pt x="17410" y="32210"/>
                  <a:pt x="17536" y="32319"/>
                </a:cubicBezTo>
                <a:cubicBezTo>
                  <a:pt x="17731" y="32491"/>
                  <a:pt x="17928" y="32661"/>
                  <a:pt x="18125" y="32831"/>
                </a:cubicBezTo>
                <a:cubicBezTo>
                  <a:pt x="18165" y="32865"/>
                  <a:pt x="18191" y="32884"/>
                  <a:pt x="18219" y="32884"/>
                </a:cubicBezTo>
                <a:cubicBezTo>
                  <a:pt x="18258" y="32884"/>
                  <a:pt x="18299" y="32845"/>
                  <a:pt x="18380" y="32758"/>
                </a:cubicBezTo>
                <a:cubicBezTo>
                  <a:pt x="18465" y="32804"/>
                  <a:pt x="18549" y="32861"/>
                  <a:pt x="18640" y="32900"/>
                </a:cubicBezTo>
                <a:cubicBezTo>
                  <a:pt x="18767" y="32952"/>
                  <a:pt x="18899" y="33000"/>
                  <a:pt x="19033" y="33035"/>
                </a:cubicBezTo>
                <a:cubicBezTo>
                  <a:pt x="19052" y="33039"/>
                  <a:pt x="19069" y="33042"/>
                  <a:pt x="19085" y="33042"/>
                </a:cubicBezTo>
                <a:cubicBezTo>
                  <a:pt x="19165" y="33042"/>
                  <a:pt x="19211" y="32982"/>
                  <a:pt x="19246" y="32891"/>
                </a:cubicBezTo>
                <a:cubicBezTo>
                  <a:pt x="19309" y="32730"/>
                  <a:pt x="19396" y="32578"/>
                  <a:pt x="19480" y="32424"/>
                </a:cubicBezTo>
                <a:cubicBezTo>
                  <a:pt x="19500" y="32389"/>
                  <a:pt x="19520" y="32374"/>
                  <a:pt x="19542" y="32374"/>
                </a:cubicBezTo>
                <a:cubicBezTo>
                  <a:pt x="19567" y="32374"/>
                  <a:pt x="19594" y="32392"/>
                  <a:pt x="19626" y="32419"/>
                </a:cubicBezTo>
                <a:cubicBezTo>
                  <a:pt x="19822" y="32584"/>
                  <a:pt x="20028" y="32740"/>
                  <a:pt x="20231" y="32897"/>
                </a:cubicBezTo>
                <a:cubicBezTo>
                  <a:pt x="20326" y="32972"/>
                  <a:pt x="20427" y="33040"/>
                  <a:pt x="20526" y="33109"/>
                </a:cubicBezTo>
                <a:cubicBezTo>
                  <a:pt x="20561" y="33133"/>
                  <a:pt x="20594" y="33154"/>
                  <a:pt x="20627" y="33154"/>
                </a:cubicBezTo>
                <a:cubicBezTo>
                  <a:pt x="20656" y="33154"/>
                  <a:pt x="20684" y="33137"/>
                  <a:pt x="20711" y="33091"/>
                </a:cubicBezTo>
                <a:cubicBezTo>
                  <a:pt x="20717" y="33081"/>
                  <a:pt x="20741" y="33076"/>
                  <a:pt x="20768" y="33076"/>
                </a:cubicBezTo>
                <a:cubicBezTo>
                  <a:pt x="20789" y="33076"/>
                  <a:pt x="20811" y="33079"/>
                  <a:pt x="20825" y="33086"/>
                </a:cubicBezTo>
                <a:cubicBezTo>
                  <a:pt x="20954" y="33152"/>
                  <a:pt x="21071" y="33239"/>
                  <a:pt x="21204" y="33294"/>
                </a:cubicBezTo>
                <a:cubicBezTo>
                  <a:pt x="21324" y="33345"/>
                  <a:pt x="21457" y="33373"/>
                  <a:pt x="21586" y="33395"/>
                </a:cubicBezTo>
                <a:cubicBezTo>
                  <a:pt x="21601" y="33397"/>
                  <a:pt x="21616" y="33398"/>
                  <a:pt x="21630" y="33398"/>
                </a:cubicBezTo>
                <a:cubicBezTo>
                  <a:pt x="21706" y="33398"/>
                  <a:pt x="21766" y="33358"/>
                  <a:pt x="21777" y="33258"/>
                </a:cubicBezTo>
                <a:cubicBezTo>
                  <a:pt x="21780" y="33232"/>
                  <a:pt x="21795" y="33209"/>
                  <a:pt x="21808" y="33174"/>
                </a:cubicBezTo>
                <a:cubicBezTo>
                  <a:pt x="21926" y="33240"/>
                  <a:pt x="22039" y="33299"/>
                  <a:pt x="22148" y="33364"/>
                </a:cubicBezTo>
                <a:cubicBezTo>
                  <a:pt x="22475" y="33555"/>
                  <a:pt x="22795" y="33756"/>
                  <a:pt x="23128" y="33937"/>
                </a:cubicBezTo>
                <a:cubicBezTo>
                  <a:pt x="23489" y="34135"/>
                  <a:pt x="23825" y="34369"/>
                  <a:pt x="24178" y="34579"/>
                </a:cubicBezTo>
                <a:cubicBezTo>
                  <a:pt x="24263" y="34629"/>
                  <a:pt x="24362" y="34662"/>
                  <a:pt x="24458" y="34687"/>
                </a:cubicBezTo>
                <a:cubicBezTo>
                  <a:pt x="24470" y="34690"/>
                  <a:pt x="24481" y="34691"/>
                  <a:pt x="24491" y="34691"/>
                </a:cubicBezTo>
                <a:cubicBezTo>
                  <a:pt x="24544" y="34691"/>
                  <a:pt x="24571" y="34652"/>
                  <a:pt x="24540" y="34585"/>
                </a:cubicBezTo>
                <a:cubicBezTo>
                  <a:pt x="24486" y="34466"/>
                  <a:pt x="24426" y="34348"/>
                  <a:pt x="24363" y="34234"/>
                </a:cubicBezTo>
                <a:cubicBezTo>
                  <a:pt x="24239" y="34009"/>
                  <a:pt x="24102" y="33791"/>
                  <a:pt x="23985" y="33563"/>
                </a:cubicBezTo>
                <a:cubicBezTo>
                  <a:pt x="23872" y="33342"/>
                  <a:pt x="23776" y="33113"/>
                  <a:pt x="23674" y="32885"/>
                </a:cubicBezTo>
                <a:cubicBezTo>
                  <a:pt x="23624" y="32773"/>
                  <a:pt x="23580" y="32659"/>
                  <a:pt x="23534" y="32545"/>
                </a:cubicBezTo>
                <a:cubicBezTo>
                  <a:pt x="23712" y="32476"/>
                  <a:pt x="23728" y="32463"/>
                  <a:pt x="23691" y="32298"/>
                </a:cubicBezTo>
                <a:cubicBezTo>
                  <a:pt x="23663" y="32174"/>
                  <a:pt x="23614" y="32052"/>
                  <a:pt x="23560" y="31938"/>
                </a:cubicBezTo>
                <a:cubicBezTo>
                  <a:pt x="23378" y="31557"/>
                  <a:pt x="23191" y="31179"/>
                  <a:pt x="23006" y="30802"/>
                </a:cubicBezTo>
                <a:cubicBezTo>
                  <a:pt x="23001" y="30793"/>
                  <a:pt x="23001" y="30780"/>
                  <a:pt x="22999" y="30767"/>
                </a:cubicBezTo>
                <a:cubicBezTo>
                  <a:pt x="23133" y="30747"/>
                  <a:pt x="23263" y="30731"/>
                  <a:pt x="23393" y="30711"/>
                </a:cubicBezTo>
                <a:cubicBezTo>
                  <a:pt x="23494" y="30696"/>
                  <a:pt x="23545" y="30626"/>
                  <a:pt x="23540" y="30508"/>
                </a:cubicBezTo>
                <a:cubicBezTo>
                  <a:pt x="23534" y="30343"/>
                  <a:pt x="23455" y="30209"/>
                  <a:pt x="23356" y="30086"/>
                </a:cubicBezTo>
                <a:cubicBezTo>
                  <a:pt x="23325" y="30046"/>
                  <a:pt x="23292" y="30006"/>
                  <a:pt x="23253" y="29960"/>
                </a:cubicBezTo>
                <a:cubicBezTo>
                  <a:pt x="23380" y="29901"/>
                  <a:pt x="23378" y="29810"/>
                  <a:pt x="23329" y="29712"/>
                </a:cubicBezTo>
                <a:cubicBezTo>
                  <a:pt x="23215" y="29484"/>
                  <a:pt x="23099" y="29257"/>
                  <a:pt x="22984" y="29031"/>
                </a:cubicBezTo>
                <a:cubicBezTo>
                  <a:pt x="23037" y="29007"/>
                  <a:pt x="23095" y="28972"/>
                  <a:pt x="23157" y="28956"/>
                </a:cubicBezTo>
                <a:cubicBezTo>
                  <a:pt x="23273" y="28925"/>
                  <a:pt x="23294" y="28841"/>
                  <a:pt x="23220" y="28738"/>
                </a:cubicBezTo>
                <a:cubicBezTo>
                  <a:pt x="23118" y="28596"/>
                  <a:pt x="23005" y="28461"/>
                  <a:pt x="22891" y="28329"/>
                </a:cubicBezTo>
                <a:cubicBezTo>
                  <a:pt x="22651" y="28056"/>
                  <a:pt x="22408" y="27786"/>
                  <a:pt x="22164" y="27514"/>
                </a:cubicBezTo>
                <a:cubicBezTo>
                  <a:pt x="22128" y="27472"/>
                  <a:pt x="22092" y="27433"/>
                  <a:pt x="22053" y="27390"/>
                </a:cubicBezTo>
                <a:cubicBezTo>
                  <a:pt x="22263" y="27315"/>
                  <a:pt x="22471" y="27239"/>
                  <a:pt x="22681" y="27169"/>
                </a:cubicBezTo>
                <a:cubicBezTo>
                  <a:pt x="22754" y="27144"/>
                  <a:pt x="22781" y="27105"/>
                  <a:pt x="22760" y="27030"/>
                </a:cubicBezTo>
                <a:cubicBezTo>
                  <a:pt x="22701" y="26804"/>
                  <a:pt x="22590" y="26613"/>
                  <a:pt x="22390" y="26482"/>
                </a:cubicBezTo>
                <a:cubicBezTo>
                  <a:pt x="22486" y="26362"/>
                  <a:pt x="22475" y="26311"/>
                  <a:pt x="22353" y="26225"/>
                </a:cubicBezTo>
                <a:cubicBezTo>
                  <a:pt x="22195" y="26114"/>
                  <a:pt x="22037" y="26002"/>
                  <a:pt x="21885" y="25894"/>
                </a:cubicBezTo>
                <a:cubicBezTo>
                  <a:pt x="21890" y="25868"/>
                  <a:pt x="21890" y="25858"/>
                  <a:pt x="21894" y="25854"/>
                </a:cubicBezTo>
                <a:cubicBezTo>
                  <a:pt x="22045" y="25711"/>
                  <a:pt x="22045" y="25692"/>
                  <a:pt x="21876" y="25567"/>
                </a:cubicBezTo>
                <a:cubicBezTo>
                  <a:pt x="21653" y="25404"/>
                  <a:pt x="21435" y="25236"/>
                  <a:pt x="21209" y="25078"/>
                </a:cubicBezTo>
                <a:cubicBezTo>
                  <a:pt x="21118" y="25015"/>
                  <a:pt x="21011" y="24978"/>
                  <a:pt x="20901" y="24924"/>
                </a:cubicBezTo>
                <a:cubicBezTo>
                  <a:pt x="20980" y="24876"/>
                  <a:pt x="21049" y="24834"/>
                  <a:pt x="21117" y="24794"/>
                </a:cubicBezTo>
                <a:cubicBezTo>
                  <a:pt x="21225" y="24731"/>
                  <a:pt x="21241" y="24669"/>
                  <a:pt x="21142" y="24587"/>
                </a:cubicBezTo>
                <a:cubicBezTo>
                  <a:pt x="20988" y="24459"/>
                  <a:pt x="20824" y="24339"/>
                  <a:pt x="20655" y="24228"/>
                </a:cubicBezTo>
                <a:cubicBezTo>
                  <a:pt x="20486" y="24116"/>
                  <a:pt x="20346" y="23984"/>
                  <a:pt x="20222" y="23821"/>
                </a:cubicBezTo>
                <a:cubicBezTo>
                  <a:pt x="20124" y="23692"/>
                  <a:pt x="20000" y="23579"/>
                  <a:pt x="19873" y="23476"/>
                </a:cubicBezTo>
                <a:cubicBezTo>
                  <a:pt x="19777" y="23399"/>
                  <a:pt x="19652" y="23359"/>
                  <a:pt x="19553" y="23286"/>
                </a:cubicBezTo>
                <a:cubicBezTo>
                  <a:pt x="19447" y="23208"/>
                  <a:pt x="19364" y="23098"/>
                  <a:pt x="19259" y="23018"/>
                </a:cubicBezTo>
                <a:cubicBezTo>
                  <a:pt x="19133" y="22922"/>
                  <a:pt x="18986" y="22851"/>
                  <a:pt x="18863" y="22752"/>
                </a:cubicBezTo>
                <a:cubicBezTo>
                  <a:pt x="18659" y="22588"/>
                  <a:pt x="18469" y="22410"/>
                  <a:pt x="18269" y="22242"/>
                </a:cubicBezTo>
                <a:cubicBezTo>
                  <a:pt x="18114" y="22109"/>
                  <a:pt x="17953" y="21981"/>
                  <a:pt x="17795" y="21852"/>
                </a:cubicBezTo>
                <a:cubicBezTo>
                  <a:pt x="17800" y="21840"/>
                  <a:pt x="17804" y="21829"/>
                  <a:pt x="17809" y="21817"/>
                </a:cubicBezTo>
                <a:cubicBezTo>
                  <a:pt x="18002" y="21866"/>
                  <a:pt x="18199" y="21901"/>
                  <a:pt x="18385" y="21968"/>
                </a:cubicBezTo>
                <a:cubicBezTo>
                  <a:pt x="18642" y="22060"/>
                  <a:pt x="18891" y="22174"/>
                  <a:pt x="19139" y="22287"/>
                </a:cubicBezTo>
                <a:cubicBezTo>
                  <a:pt x="19384" y="22397"/>
                  <a:pt x="19625" y="22513"/>
                  <a:pt x="19862" y="22639"/>
                </a:cubicBezTo>
                <a:cubicBezTo>
                  <a:pt x="20135" y="22784"/>
                  <a:pt x="20398" y="22942"/>
                  <a:pt x="20666" y="23095"/>
                </a:cubicBezTo>
                <a:cubicBezTo>
                  <a:pt x="20682" y="23105"/>
                  <a:pt x="20702" y="23112"/>
                  <a:pt x="20720" y="23118"/>
                </a:cubicBezTo>
                <a:cubicBezTo>
                  <a:pt x="20765" y="23135"/>
                  <a:pt x="20798" y="23145"/>
                  <a:pt x="20825" y="23145"/>
                </a:cubicBezTo>
                <a:cubicBezTo>
                  <a:pt x="20877" y="23145"/>
                  <a:pt x="20902" y="23106"/>
                  <a:pt x="20931" y="23008"/>
                </a:cubicBezTo>
                <a:cubicBezTo>
                  <a:pt x="20941" y="23007"/>
                  <a:pt x="20951" y="23007"/>
                  <a:pt x="20960" y="23007"/>
                </a:cubicBezTo>
                <a:cubicBezTo>
                  <a:pt x="21126" y="23007"/>
                  <a:pt x="21245" y="23129"/>
                  <a:pt x="21386" y="23190"/>
                </a:cubicBezTo>
                <a:cubicBezTo>
                  <a:pt x="21446" y="23218"/>
                  <a:pt x="21498" y="23260"/>
                  <a:pt x="21556" y="23293"/>
                </a:cubicBezTo>
                <a:cubicBezTo>
                  <a:pt x="21647" y="23348"/>
                  <a:pt x="21741" y="23363"/>
                  <a:pt x="21852" y="23370"/>
                </a:cubicBezTo>
                <a:cubicBezTo>
                  <a:pt x="22026" y="23383"/>
                  <a:pt x="22199" y="23445"/>
                  <a:pt x="22367" y="23503"/>
                </a:cubicBezTo>
                <a:cubicBezTo>
                  <a:pt x="22472" y="23539"/>
                  <a:pt x="22564" y="23616"/>
                  <a:pt x="22670" y="23652"/>
                </a:cubicBezTo>
                <a:cubicBezTo>
                  <a:pt x="22701" y="23663"/>
                  <a:pt x="22727" y="23669"/>
                  <a:pt x="22747" y="23669"/>
                </a:cubicBezTo>
                <a:cubicBezTo>
                  <a:pt x="22804" y="23669"/>
                  <a:pt x="22824" y="23626"/>
                  <a:pt x="22831" y="23534"/>
                </a:cubicBezTo>
                <a:cubicBezTo>
                  <a:pt x="22836" y="23480"/>
                  <a:pt x="22846" y="23427"/>
                  <a:pt x="22856" y="23354"/>
                </a:cubicBezTo>
                <a:cubicBezTo>
                  <a:pt x="22964" y="23404"/>
                  <a:pt x="23057" y="23442"/>
                  <a:pt x="23144" y="23492"/>
                </a:cubicBezTo>
                <a:cubicBezTo>
                  <a:pt x="23328" y="23596"/>
                  <a:pt x="23509" y="23701"/>
                  <a:pt x="23688" y="23813"/>
                </a:cubicBezTo>
                <a:cubicBezTo>
                  <a:pt x="23783" y="23872"/>
                  <a:pt x="23869" y="23948"/>
                  <a:pt x="23963" y="24010"/>
                </a:cubicBezTo>
                <a:cubicBezTo>
                  <a:pt x="24006" y="24038"/>
                  <a:pt x="24050" y="24068"/>
                  <a:pt x="24093" y="24068"/>
                </a:cubicBezTo>
                <a:cubicBezTo>
                  <a:pt x="24127" y="24068"/>
                  <a:pt x="24161" y="24050"/>
                  <a:pt x="24194" y="24000"/>
                </a:cubicBezTo>
                <a:cubicBezTo>
                  <a:pt x="24198" y="23992"/>
                  <a:pt x="24213" y="23989"/>
                  <a:pt x="24232" y="23989"/>
                </a:cubicBezTo>
                <a:cubicBezTo>
                  <a:pt x="24256" y="23989"/>
                  <a:pt x="24287" y="23994"/>
                  <a:pt x="24308" y="24001"/>
                </a:cubicBezTo>
                <a:cubicBezTo>
                  <a:pt x="24523" y="24069"/>
                  <a:pt x="24736" y="24144"/>
                  <a:pt x="24951" y="24214"/>
                </a:cubicBezTo>
                <a:cubicBezTo>
                  <a:pt x="24989" y="24226"/>
                  <a:pt x="25029" y="24234"/>
                  <a:pt x="25069" y="24234"/>
                </a:cubicBezTo>
                <a:cubicBezTo>
                  <a:pt x="25072" y="24234"/>
                  <a:pt x="25075" y="24233"/>
                  <a:pt x="25077" y="24233"/>
                </a:cubicBezTo>
                <a:cubicBezTo>
                  <a:pt x="25239" y="24227"/>
                  <a:pt x="25396" y="24171"/>
                  <a:pt x="25351" y="23939"/>
                </a:cubicBezTo>
                <a:cubicBezTo>
                  <a:pt x="25345" y="23909"/>
                  <a:pt x="25346" y="23878"/>
                  <a:pt x="25342" y="23840"/>
                </a:cubicBezTo>
                <a:lnTo>
                  <a:pt x="25342" y="23840"/>
                </a:lnTo>
                <a:cubicBezTo>
                  <a:pt x="25391" y="23843"/>
                  <a:pt x="25433" y="23851"/>
                  <a:pt x="25475" y="23852"/>
                </a:cubicBezTo>
                <a:cubicBezTo>
                  <a:pt x="25578" y="23855"/>
                  <a:pt x="25680" y="23870"/>
                  <a:pt x="25784" y="23870"/>
                </a:cubicBezTo>
                <a:cubicBezTo>
                  <a:pt x="25836" y="23870"/>
                  <a:pt x="25889" y="23866"/>
                  <a:pt x="25944" y="23856"/>
                </a:cubicBezTo>
                <a:cubicBezTo>
                  <a:pt x="25971" y="23851"/>
                  <a:pt x="25998" y="23849"/>
                  <a:pt x="26026" y="23849"/>
                </a:cubicBezTo>
                <a:cubicBezTo>
                  <a:pt x="26166" y="23849"/>
                  <a:pt x="26316" y="23903"/>
                  <a:pt x="26461" y="23928"/>
                </a:cubicBezTo>
                <a:cubicBezTo>
                  <a:pt x="26498" y="23934"/>
                  <a:pt x="26535" y="23949"/>
                  <a:pt x="26575" y="23955"/>
                </a:cubicBezTo>
                <a:cubicBezTo>
                  <a:pt x="26598" y="23958"/>
                  <a:pt x="26619" y="23960"/>
                  <a:pt x="26636" y="23960"/>
                </a:cubicBezTo>
                <a:cubicBezTo>
                  <a:pt x="26708" y="23960"/>
                  <a:pt x="26729" y="23926"/>
                  <a:pt x="26745" y="23820"/>
                </a:cubicBezTo>
                <a:cubicBezTo>
                  <a:pt x="26897" y="23841"/>
                  <a:pt x="27049" y="23862"/>
                  <a:pt x="27200" y="23884"/>
                </a:cubicBezTo>
                <a:cubicBezTo>
                  <a:pt x="27318" y="23901"/>
                  <a:pt x="27437" y="23936"/>
                  <a:pt x="27554" y="23936"/>
                </a:cubicBezTo>
                <a:cubicBezTo>
                  <a:pt x="27563" y="23936"/>
                  <a:pt x="27572" y="23935"/>
                  <a:pt x="27581" y="23935"/>
                </a:cubicBezTo>
                <a:cubicBezTo>
                  <a:pt x="27774" y="23926"/>
                  <a:pt x="27820" y="23873"/>
                  <a:pt x="27742" y="23707"/>
                </a:cubicBezTo>
                <a:cubicBezTo>
                  <a:pt x="27655" y="23519"/>
                  <a:pt x="27562" y="23336"/>
                  <a:pt x="27471" y="23151"/>
                </a:cubicBezTo>
                <a:cubicBezTo>
                  <a:pt x="27445" y="23098"/>
                  <a:pt x="27419" y="23046"/>
                  <a:pt x="27393" y="22995"/>
                </a:cubicBezTo>
                <a:cubicBezTo>
                  <a:pt x="27584" y="22899"/>
                  <a:pt x="27594" y="22874"/>
                  <a:pt x="27483" y="22691"/>
                </a:cubicBezTo>
                <a:cubicBezTo>
                  <a:pt x="27349" y="22469"/>
                  <a:pt x="27208" y="22249"/>
                  <a:pt x="27069" y="22027"/>
                </a:cubicBezTo>
                <a:cubicBezTo>
                  <a:pt x="27053" y="22002"/>
                  <a:pt x="27040" y="21975"/>
                  <a:pt x="27023" y="21945"/>
                </a:cubicBezTo>
                <a:lnTo>
                  <a:pt x="27023" y="21945"/>
                </a:lnTo>
                <a:cubicBezTo>
                  <a:pt x="27343" y="21969"/>
                  <a:pt x="27653" y="21986"/>
                  <a:pt x="27963" y="22015"/>
                </a:cubicBezTo>
                <a:cubicBezTo>
                  <a:pt x="28102" y="22027"/>
                  <a:pt x="28239" y="22055"/>
                  <a:pt x="28376" y="22086"/>
                </a:cubicBezTo>
                <a:cubicBezTo>
                  <a:pt x="28540" y="22123"/>
                  <a:pt x="28700" y="22174"/>
                  <a:pt x="28862" y="22215"/>
                </a:cubicBezTo>
                <a:cubicBezTo>
                  <a:pt x="28910" y="22226"/>
                  <a:pt x="28963" y="22227"/>
                  <a:pt x="29013" y="22227"/>
                </a:cubicBezTo>
                <a:cubicBezTo>
                  <a:pt x="29114" y="22227"/>
                  <a:pt x="29180" y="22194"/>
                  <a:pt x="29162" y="22074"/>
                </a:cubicBezTo>
                <a:cubicBezTo>
                  <a:pt x="29157" y="22042"/>
                  <a:pt x="29167" y="22006"/>
                  <a:pt x="29170" y="21960"/>
                </a:cubicBezTo>
                <a:cubicBezTo>
                  <a:pt x="29198" y="21960"/>
                  <a:pt x="29223" y="21959"/>
                  <a:pt x="29248" y="21959"/>
                </a:cubicBezTo>
                <a:cubicBezTo>
                  <a:pt x="29266" y="21959"/>
                  <a:pt x="29283" y="21959"/>
                  <a:pt x="29301" y="21961"/>
                </a:cubicBezTo>
                <a:cubicBezTo>
                  <a:pt x="29589" y="21986"/>
                  <a:pt x="29875" y="22014"/>
                  <a:pt x="30163" y="22041"/>
                </a:cubicBezTo>
                <a:cubicBezTo>
                  <a:pt x="30202" y="22045"/>
                  <a:pt x="30242" y="22050"/>
                  <a:pt x="30281" y="22050"/>
                </a:cubicBezTo>
                <a:cubicBezTo>
                  <a:pt x="30443" y="22050"/>
                  <a:pt x="30462" y="22033"/>
                  <a:pt x="30484" y="21871"/>
                </a:cubicBezTo>
                <a:cubicBezTo>
                  <a:pt x="30693" y="21847"/>
                  <a:pt x="30906" y="21829"/>
                  <a:pt x="31117" y="21798"/>
                </a:cubicBezTo>
                <a:cubicBezTo>
                  <a:pt x="31216" y="21783"/>
                  <a:pt x="31314" y="21749"/>
                  <a:pt x="31407" y="21713"/>
                </a:cubicBezTo>
                <a:cubicBezTo>
                  <a:pt x="31506" y="21676"/>
                  <a:pt x="31523" y="21599"/>
                  <a:pt x="31482" y="21503"/>
                </a:cubicBezTo>
                <a:cubicBezTo>
                  <a:pt x="31328" y="21138"/>
                  <a:pt x="31174" y="20771"/>
                  <a:pt x="31020" y="20406"/>
                </a:cubicBezTo>
                <a:cubicBezTo>
                  <a:pt x="31011" y="20384"/>
                  <a:pt x="31007" y="20363"/>
                  <a:pt x="31002" y="20345"/>
                </a:cubicBezTo>
                <a:cubicBezTo>
                  <a:pt x="31278" y="20312"/>
                  <a:pt x="31546" y="20283"/>
                  <a:pt x="31815" y="20244"/>
                </a:cubicBezTo>
                <a:cubicBezTo>
                  <a:pt x="31853" y="20239"/>
                  <a:pt x="31885" y="20190"/>
                  <a:pt x="31920" y="20162"/>
                </a:cubicBezTo>
                <a:cubicBezTo>
                  <a:pt x="31946" y="20139"/>
                  <a:pt x="31971" y="20107"/>
                  <a:pt x="32000" y="20100"/>
                </a:cubicBezTo>
                <a:cubicBezTo>
                  <a:pt x="32138" y="20071"/>
                  <a:pt x="32277" y="20051"/>
                  <a:pt x="32414" y="20024"/>
                </a:cubicBezTo>
                <a:cubicBezTo>
                  <a:pt x="32488" y="20010"/>
                  <a:pt x="32561" y="19998"/>
                  <a:pt x="32629" y="19970"/>
                </a:cubicBezTo>
                <a:cubicBezTo>
                  <a:pt x="32813" y="19898"/>
                  <a:pt x="32843" y="19840"/>
                  <a:pt x="32805" y="19630"/>
                </a:cubicBezTo>
                <a:cubicBezTo>
                  <a:pt x="33025" y="19620"/>
                  <a:pt x="33242" y="19599"/>
                  <a:pt x="33459" y="19599"/>
                </a:cubicBezTo>
                <a:cubicBezTo>
                  <a:pt x="33481" y="19599"/>
                  <a:pt x="33503" y="19599"/>
                  <a:pt x="33526" y="19599"/>
                </a:cubicBezTo>
                <a:cubicBezTo>
                  <a:pt x="33888" y="19608"/>
                  <a:pt x="34250" y="19639"/>
                  <a:pt x="34611" y="19654"/>
                </a:cubicBezTo>
                <a:cubicBezTo>
                  <a:pt x="34654" y="19656"/>
                  <a:pt x="34697" y="19656"/>
                  <a:pt x="34740" y="19656"/>
                </a:cubicBezTo>
                <a:cubicBezTo>
                  <a:pt x="34854" y="19656"/>
                  <a:pt x="34968" y="19651"/>
                  <a:pt x="35079" y="19639"/>
                </a:cubicBezTo>
                <a:cubicBezTo>
                  <a:pt x="35156" y="19632"/>
                  <a:pt x="35238" y="19598"/>
                  <a:pt x="35306" y="19558"/>
                </a:cubicBezTo>
                <a:cubicBezTo>
                  <a:pt x="35377" y="19517"/>
                  <a:pt x="35362" y="19452"/>
                  <a:pt x="35290" y="19427"/>
                </a:cubicBezTo>
                <a:cubicBezTo>
                  <a:pt x="35143" y="19377"/>
                  <a:pt x="35030" y="19257"/>
                  <a:pt x="34860" y="19246"/>
                </a:cubicBezTo>
                <a:cubicBezTo>
                  <a:pt x="34785" y="19241"/>
                  <a:pt x="34713" y="19170"/>
                  <a:pt x="34638" y="19133"/>
                </a:cubicBezTo>
                <a:cubicBezTo>
                  <a:pt x="34204" y="18914"/>
                  <a:pt x="33766" y="18702"/>
                  <a:pt x="33335" y="18477"/>
                </a:cubicBezTo>
                <a:cubicBezTo>
                  <a:pt x="33213" y="18413"/>
                  <a:pt x="33110" y="18313"/>
                  <a:pt x="32985" y="18221"/>
                </a:cubicBezTo>
                <a:cubicBezTo>
                  <a:pt x="33020" y="18188"/>
                  <a:pt x="33048" y="18153"/>
                  <a:pt x="33084" y="18127"/>
                </a:cubicBezTo>
                <a:cubicBezTo>
                  <a:pt x="33175" y="18063"/>
                  <a:pt x="33175" y="17987"/>
                  <a:pt x="33111" y="17907"/>
                </a:cubicBezTo>
                <a:cubicBezTo>
                  <a:pt x="33062" y="17843"/>
                  <a:pt x="33012" y="17770"/>
                  <a:pt x="32946" y="17729"/>
                </a:cubicBezTo>
                <a:cubicBezTo>
                  <a:pt x="32654" y="17546"/>
                  <a:pt x="32368" y="17353"/>
                  <a:pt x="32029" y="17253"/>
                </a:cubicBezTo>
                <a:cubicBezTo>
                  <a:pt x="31890" y="17214"/>
                  <a:pt x="31763" y="17127"/>
                  <a:pt x="31629" y="17060"/>
                </a:cubicBezTo>
                <a:cubicBezTo>
                  <a:pt x="31770" y="16893"/>
                  <a:pt x="31913" y="16722"/>
                  <a:pt x="32062" y="16552"/>
                </a:cubicBezTo>
                <a:cubicBezTo>
                  <a:pt x="32123" y="16481"/>
                  <a:pt x="32127" y="16424"/>
                  <a:pt x="32070" y="16347"/>
                </a:cubicBezTo>
                <a:cubicBezTo>
                  <a:pt x="31962" y="16203"/>
                  <a:pt x="31808" y="16134"/>
                  <a:pt x="31648" y="16074"/>
                </a:cubicBezTo>
                <a:cubicBezTo>
                  <a:pt x="31481" y="16013"/>
                  <a:pt x="31315" y="15954"/>
                  <a:pt x="31146" y="15897"/>
                </a:cubicBezTo>
                <a:cubicBezTo>
                  <a:pt x="31079" y="15875"/>
                  <a:pt x="31011" y="15862"/>
                  <a:pt x="30933" y="15843"/>
                </a:cubicBezTo>
                <a:cubicBezTo>
                  <a:pt x="30936" y="15815"/>
                  <a:pt x="30939" y="15781"/>
                  <a:pt x="30945" y="15749"/>
                </a:cubicBezTo>
                <a:cubicBezTo>
                  <a:pt x="30974" y="15607"/>
                  <a:pt x="30954" y="15575"/>
                  <a:pt x="30821" y="15539"/>
                </a:cubicBezTo>
                <a:cubicBezTo>
                  <a:pt x="30604" y="15482"/>
                  <a:pt x="30401" y="15391"/>
                  <a:pt x="30219" y="15254"/>
                </a:cubicBezTo>
                <a:cubicBezTo>
                  <a:pt x="30168" y="15215"/>
                  <a:pt x="30087" y="15216"/>
                  <a:pt x="30024" y="15201"/>
                </a:cubicBezTo>
                <a:cubicBezTo>
                  <a:pt x="30066" y="15117"/>
                  <a:pt x="30113" y="15029"/>
                  <a:pt x="30154" y="14936"/>
                </a:cubicBezTo>
                <a:cubicBezTo>
                  <a:pt x="30188" y="14863"/>
                  <a:pt x="30168" y="14796"/>
                  <a:pt x="30100" y="14755"/>
                </a:cubicBezTo>
                <a:cubicBezTo>
                  <a:pt x="30027" y="14711"/>
                  <a:pt x="29951" y="14671"/>
                  <a:pt x="29871" y="14642"/>
                </a:cubicBezTo>
                <a:cubicBezTo>
                  <a:pt x="29696" y="14576"/>
                  <a:pt x="29519" y="14520"/>
                  <a:pt x="29343" y="14459"/>
                </a:cubicBezTo>
                <a:cubicBezTo>
                  <a:pt x="29331" y="14455"/>
                  <a:pt x="29321" y="14449"/>
                  <a:pt x="29309" y="14449"/>
                </a:cubicBezTo>
                <a:cubicBezTo>
                  <a:pt x="29183" y="14449"/>
                  <a:pt x="29067" y="14439"/>
                  <a:pt x="28979" y="14320"/>
                </a:cubicBezTo>
                <a:cubicBezTo>
                  <a:pt x="28962" y="14296"/>
                  <a:pt x="28915" y="14294"/>
                  <a:pt x="28866" y="14294"/>
                </a:cubicBezTo>
                <a:cubicBezTo>
                  <a:pt x="28855" y="14294"/>
                  <a:pt x="28844" y="14294"/>
                  <a:pt x="28832" y="14294"/>
                </a:cubicBezTo>
                <a:cubicBezTo>
                  <a:pt x="28813" y="14294"/>
                  <a:pt x="28795" y="14294"/>
                  <a:pt x="28778" y="14292"/>
                </a:cubicBezTo>
                <a:cubicBezTo>
                  <a:pt x="28695" y="14282"/>
                  <a:pt x="28612" y="14273"/>
                  <a:pt x="28511" y="14261"/>
                </a:cubicBezTo>
                <a:cubicBezTo>
                  <a:pt x="28683" y="14045"/>
                  <a:pt x="28841" y="13853"/>
                  <a:pt x="28989" y="13654"/>
                </a:cubicBezTo>
                <a:cubicBezTo>
                  <a:pt x="29011" y="13625"/>
                  <a:pt x="28981" y="13558"/>
                  <a:pt x="28976" y="13512"/>
                </a:cubicBezTo>
                <a:cubicBezTo>
                  <a:pt x="29088" y="13277"/>
                  <a:pt x="29206" y="13038"/>
                  <a:pt x="29319" y="12795"/>
                </a:cubicBezTo>
                <a:cubicBezTo>
                  <a:pt x="29329" y="12771"/>
                  <a:pt x="29315" y="12724"/>
                  <a:pt x="29298" y="12700"/>
                </a:cubicBezTo>
                <a:cubicBezTo>
                  <a:pt x="29222" y="12597"/>
                  <a:pt x="29124" y="12530"/>
                  <a:pt x="28990" y="12508"/>
                </a:cubicBezTo>
                <a:cubicBezTo>
                  <a:pt x="28860" y="12488"/>
                  <a:pt x="28732" y="12440"/>
                  <a:pt x="28603" y="12406"/>
                </a:cubicBezTo>
                <a:cubicBezTo>
                  <a:pt x="28537" y="12390"/>
                  <a:pt x="28469" y="12379"/>
                  <a:pt x="28402" y="12364"/>
                </a:cubicBezTo>
                <a:cubicBezTo>
                  <a:pt x="28435" y="12246"/>
                  <a:pt x="28404" y="12191"/>
                  <a:pt x="28265" y="12179"/>
                </a:cubicBezTo>
                <a:cubicBezTo>
                  <a:pt x="27992" y="12153"/>
                  <a:pt x="27719" y="12140"/>
                  <a:pt x="27455" y="12122"/>
                </a:cubicBezTo>
                <a:cubicBezTo>
                  <a:pt x="27486" y="12046"/>
                  <a:pt x="27527" y="11949"/>
                  <a:pt x="27566" y="11850"/>
                </a:cubicBezTo>
                <a:cubicBezTo>
                  <a:pt x="27608" y="11746"/>
                  <a:pt x="27585" y="11670"/>
                  <a:pt x="27477" y="11640"/>
                </a:cubicBezTo>
                <a:cubicBezTo>
                  <a:pt x="27321" y="11598"/>
                  <a:pt x="27160" y="11555"/>
                  <a:pt x="27000" y="11547"/>
                </a:cubicBezTo>
                <a:cubicBezTo>
                  <a:pt x="26943" y="11544"/>
                  <a:pt x="26885" y="11543"/>
                  <a:pt x="26827" y="11543"/>
                </a:cubicBezTo>
                <a:cubicBezTo>
                  <a:pt x="26652" y="11543"/>
                  <a:pt x="26478" y="11554"/>
                  <a:pt x="26303" y="11562"/>
                </a:cubicBezTo>
                <a:cubicBezTo>
                  <a:pt x="26228" y="11564"/>
                  <a:pt x="26154" y="11586"/>
                  <a:pt x="26072" y="11600"/>
                </a:cubicBezTo>
                <a:cubicBezTo>
                  <a:pt x="26033" y="11529"/>
                  <a:pt x="26006" y="11496"/>
                  <a:pt x="25945" y="11496"/>
                </a:cubicBezTo>
                <a:cubicBezTo>
                  <a:pt x="25903" y="11496"/>
                  <a:pt x="25845" y="11512"/>
                  <a:pt x="25754" y="11542"/>
                </a:cubicBezTo>
                <a:cubicBezTo>
                  <a:pt x="25596" y="11595"/>
                  <a:pt x="25445" y="11664"/>
                  <a:pt x="25286" y="11711"/>
                </a:cubicBezTo>
                <a:cubicBezTo>
                  <a:pt x="25145" y="11753"/>
                  <a:pt x="24999" y="11778"/>
                  <a:pt x="24854" y="11811"/>
                </a:cubicBezTo>
                <a:cubicBezTo>
                  <a:pt x="24881" y="11697"/>
                  <a:pt x="24907" y="11586"/>
                  <a:pt x="24937" y="11475"/>
                </a:cubicBezTo>
                <a:cubicBezTo>
                  <a:pt x="24961" y="11381"/>
                  <a:pt x="24920" y="11320"/>
                  <a:pt x="24830" y="11317"/>
                </a:cubicBezTo>
                <a:cubicBezTo>
                  <a:pt x="24795" y="11316"/>
                  <a:pt x="24760" y="11315"/>
                  <a:pt x="24726" y="11315"/>
                </a:cubicBezTo>
                <a:cubicBezTo>
                  <a:pt x="24587" y="11315"/>
                  <a:pt x="24448" y="11323"/>
                  <a:pt x="24309" y="11329"/>
                </a:cubicBezTo>
                <a:cubicBezTo>
                  <a:pt x="24206" y="11332"/>
                  <a:pt x="24101" y="11335"/>
                  <a:pt x="24000" y="11356"/>
                </a:cubicBezTo>
                <a:cubicBezTo>
                  <a:pt x="23738" y="11411"/>
                  <a:pt x="23480" y="11475"/>
                  <a:pt x="23216" y="11537"/>
                </a:cubicBezTo>
                <a:cubicBezTo>
                  <a:pt x="23218" y="11527"/>
                  <a:pt x="23231" y="11504"/>
                  <a:pt x="23227" y="11485"/>
                </a:cubicBezTo>
                <a:cubicBezTo>
                  <a:pt x="23219" y="11448"/>
                  <a:pt x="23213" y="11401"/>
                  <a:pt x="23188" y="11384"/>
                </a:cubicBezTo>
                <a:cubicBezTo>
                  <a:pt x="23160" y="11365"/>
                  <a:pt x="23119" y="11351"/>
                  <a:pt x="23082" y="11351"/>
                </a:cubicBezTo>
                <a:cubicBezTo>
                  <a:pt x="23075" y="11351"/>
                  <a:pt x="23068" y="11352"/>
                  <a:pt x="23062" y="11353"/>
                </a:cubicBezTo>
                <a:cubicBezTo>
                  <a:pt x="23017" y="11360"/>
                  <a:pt x="22975" y="11393"/>
                  <a:pt x="22934" y="11417"/>
                </a:cubicBezTo>
                <a:cubicBezTo>
                  <a:pt x="22735" y="11528"/>
                  <a:pt x="22517" y="11559"/>
                  <a:pt x="22291" y="11579"/>
                </a:cubicBezTo>
                <a:cubicBezTo>
                  <a:pt x="22028" y="11604"/>
                  <a:pt x="21767" y="11660"/>
                  <a:pt x="21503" y="11690"/>
                </a:cubicBezTo>
                <a:cubicBezTo>
                  <a:pt x="21428" y="11697"/>
                  <a:pt x="21357" y="11670"/>
                  <a:pt x="21367" y="11784"/>
                </a:cubicBezTo>
                <a:cubicBezTo>
                  <a:pt x="21322" y="11754"/>
                  <a:pt x="21272" y="11739"/>
                  <a:pt x="21223" y="11739"/>
                </a:cubicBezTo>
                <a:cubicBezTo>
                  <a:pt x="21160" y="11739"/>
                  <a:pt x="21097" y="11763"/>
                  <a:pt x="21045" y="11810"/>
                </a:cubicBezTo>
                <a:cubicBezTo>
                  <a:pt x="21022" y="11830"/>
                  <a:pt x="20980" y="11834"/>
                  <a:pt x="20948" y="11842"/>
                </a:cubicBezTo>
                <a:cubicBezTo>
                  <a:pt x="20843" y="11866"/>
                  <a:pt x="20738" y="11885"/>
                  <a:pt x="20635" y="11913"/>
                </a:cubicBezTo>
                <a:cubicBezTo>
                  <a:pt x="20547" y="11937"/>
                  <a:pt x="20464" y="11972"/>
                  <a:pt x="20384" y="12005"/>
                </a:cubicBezTo>
                <a:cubicBezTo>
                  <a:pt x="20326" y="12018"/>
                  <a:pt x="20256" y="12015"/>
                  <a:pt x="20212" y="12047"/>
                </a:cubicBezTo>
                <a:cubicBezTo>
                  <a:pt x="20206" y="12052"/>
                  <a:pt x="20200" y="12053"/>
                  <a:pt x="20193" y="12053"/>
                </a:cubicBezTo>
                <a:cubicBezTo>
                  <a:pt x="20159" y="12053"/>
                  <a:pt x="20115" y="12009"/>
                  <a:pt x="20090" y="12009"/>
                </a:cubicBezTo>
                <a:cubicBezTo>
                  <a:pt x="20077" y="12009"/>
                  <a:pt x="20069" y="12021"/>
                  <a:pt x="20069" y="12056"/>
                </a:cubicBezTo>
                <a:cubicBezTo>
                  <a:pt x="20017" y="12069"/>
                  <a:pt x="19969" y="12096"/>
                  <a:pt x="19939" y="12096"/>
                </a:cubicBezTo>
                <a:cubicBezTo>
                  <a:pt x="19932" y="12096"/>
                  <a:pt x="19926" y="12094"/>
                  <a:pt x="19922" y="12092"/>
                </a:cubicBezTo>
                <a:cubicBezTo>
                  <a:pt x="19894" y="12074"/>
                  <a:pt x="19868" y="12068"/>
                  <a:pt x="19842" y="12068"/>
                </a:cubicBezTo>
                <a:cubicBezTo>
                  <a:pt x="19785" y="12068"/>
                  <a:pt x="19731" y="12098"/>
                  <a:pt x="19676" y="12098"/>
                </a:cubicBezTo>
                <a:cubicBezTo>
                  <a:pt x="19675" y="12098"/>
                  <a:pt x="19674" y="12098"/>
                  <a:pt x="19674" y="12098"/>
                </a:cubicBezTo>
                <a:cubicBezTo>
                  <a:pt x="19453" y="12094"/>
                  <a:pt x="19231" y="12076"/>
                  <a:pt x="19010" y="12063"/>
                </a:cubicBezTo>
                <a:cubicBezTo>
                  <a:pt x="18969" y="12061"/>
                  <a:pt x="18929" y="12052"/>
                  <a:pt x="18883" y="12022"/>
                </a:cubicBezTo>
                <a:cubicBezTo>
                  <a:pt x="19024" y="11950"/>
                  <a:pt x="19163" y="11878"/>
                  <a:pt x="19303" y="11808"/>
                </a:cubicBezTo>
                <a:cubicBezTo>
                  <a:pt x="19508" y="11703"/>
                  <a:pt x="19714" y="11602"/>
                  <a:pt x="19920" y="11499"/>
                </a:cubicBezTo>
                <a:cubicBezTo>
                  <a:pt x="20066" y="11425"/>
                  <a:pt x="20218" y="11362"/>
                  <a:pt x="20358" y="11279"/>
                </a:cubicBezTo>
                <a:cubicBezTo>
                  <a:pt x="20636" y="11113"/>
                  <a:pt x="20899" y="10925"/>
                  <a:pt x="21180" y="10763"/>
                </a:cubicBezTo>
                <a:cubicBezTo>
                  <a:pt x="21398" y="10637"/>
                  <a:pt x="21633" y="10537"/>
                  <a:pt x="21860" y="10425"/>
                </a:cubicBezTo>
                <a:cubicBezTo>
                  <a:pt x="21923" y="10394"/>
                  <a:pt x="21989" y="10365"/>
                  <a:pt x="22045" y="10326"/>
                </a:cubicBezTo>
                <a:cubicBezTo>
                  <a:pt x="22072" y="10305"/>
                  <a:pt x="22082" y="10260"/>
                  <a:pt x="22088" y="10216"/>
                </a:cubicBezTo>
                <a:cubicBezTo>
                  <a:pt x="22324" y="10103"/>
                  <a:pt x="22523" y="9931"/>
                  <a:pt x="22714" y="9746"/>
                </a:cubicBezTo>
                <a:cubicBezTo>
                  <a:pt x="22786" y="9675"/>
                  <a:pt x="22878" y="9626"/>
                  <a:pt x="22961" y="9568"/>
                </a:cubicBezTo>
                <a:cubicBezTo>
                  <a:pt x="22985" y="9552"/>
                  <a:pt x="23010" y="9542"/>
                  <a:pt x="23033" y="9529"/>
                </a:cubicBezTo>
                <a:cubicBezTo>
                  <a:pt x="23211" y="9417"/>
                  <a:pt x="23216" y="9336"/>
                  <a:pt x="23053" y="9221"/>
                </a:cubicBezTo>
                <a:cubicBezTo>
                  <a:pt x="23033" y="9207"/>
                  <a:pt x="23014" y="9195"/>
                  <a:pt x="23006" y="9190"/>
                </a:cubicBezTo>
                <a:cubicBezTo>
                  <a:pt x="23229" y="9011"/>
                  <a:pt x="23439" y="8822"/>
                  <a:pt x="23671" y="8660"/>
                </a:cubicBezTo>
                <a:cubicBezTo>
                  <a:pt x="23839" y="8543"/>
                  <a:pt x="24032" y="8462"/>
                  <a:pt x="24215" y="8366"/>
                </a:cubicBezTo>
                <a:cubicBezTo>
                  <a:pt x="24253" y="8346"/>
                  <a:pt x="24294" y="8332"/>
                  <a:pt x="24331" y="8309"/>
                </a:cubicBezTo>
                <a:cubicBezTo>
                  <a:pt x="24500" y="8203"/>
                  <a:pt x="24510" y="8161"/>
                  <a:pt x="24396" y="8004"/>
                </a:cubicBezTo>
                <a:cubicBezTo>
                  <a:pt x="24652" y="7865"/>
                  <a:pt x="24807" y="7632"/>
                  <a:pt x="24961" y="7401"/>
                </a:cubicBezTo>
                <a:cubicBezTo>
                  <a:pt x="25070" y="7235"/>
                  <a:pt x="25038" y="7127"/>
                  <a:pt x="24876" y="7018"/>
                </a:cubicBezTo>
                <a:cubicBezTo>
                  <a:pt x="24786" y="6957"/>
                  <a:pt x="24698" y="6892"/>
                  <a:pt x="24603" y="6838"/>
                </a:cubicBezTo>
                <a:cubicBezTo>
                  <a:pt x="24528" y="6795"/>
                  <a:pt x="24444" y="6767"/>
                  <a:pt x="24364" y="6732"/>
                </a:cubicBezTo>
                <a:cubicBezTo>
                  <a:pt x="24638" y="6561"/>
                  <a:pt x="24797" y="6270"/>
                  <a:pt x="25012" y="6031"/>
                </a:cubicBezTo>
                <a:cubicBezTo>
                  <a:pt x="25168" y="5858"/>
                  <a:pt x="25339" y="5698"/>
                  <a:pt x="25505" y="5533"/>
                </a:cubicBezTo>
                <a:cubicBezTo>
                  <a:pt x="25723" y="5317"/>
                  <a:pt x="25722" y="5282"/>
                  <a:pt x="25471" y="5106"/>
                </a:cubicBezTo>
                <a:cubicBezTo>
                  <a:pt x="25616" y="4941"/>
                  <a:pt x="25758" y="4773"/>
                  <a:pt x="25906" y="4612"/>
                </a:cubicBezTo>
                <a:cubicBezTo>
                  <a:pt x="26026" y="4480"/>
                  <a:pt x="26028" y="4462"/>
                  <a:pt x="25929" y="4366"/>
                </a:cubicBezTo>
                <a:cubicBezTo>
                  <a:pt x="26074" y="4150"/>
                  <a:pt x="26227" y="3944"/>
                  <a:pt x="26356" y="3724"/>
                </a:cubicBezTo>
                <a:cubicBezTo>
                  <a:pt x="26428" y="3602"/>
                  <a:pt x="26388" y="3551"/>
                  <a:pt x="26247" y="3485"/>
                </a:cubicBezTo>
                <a:cubicBezTo>
                  <a:pt x="26125" y="3429"/>
                  <a:pt x="26009" y="3364"/>
                  <a:pt x="25882" y="3300"/>
                </a:cubicBezTo>
                <a:cubicBezTo>
                  <a:pt x="26072" y="3060"/>
                  <a:pt x="26272" y="2811"/>
                  <a:pt x="26475" y="2555"/>
                </a:cubicBezTo>
                <a:cubicBezTo>
                  <a:pt x="26447" y="2535"/>
                  <a:pt x="26419" y="2517"/>
                  <a:pt x="26406" y="2507"/>
                </a:cubicBezTo>
                <a:cubicBezTo>
                  <a:pt x="26524" y="2230"/>
                  <a:pt x="26783" y="2028"/>
                  <a:pt x="26812" y="1704"/>
                </a:cubicBezTo>
                <a:cubicBezTo>
                  <a:pt x="26820" y="1598"/>
                  <a:pt x="26820" y="1598"/>
                  <a:pt x="26727" y="1573"/>
                </a:cubicBezTo>
                <a:cubicBezTo>
                  <a:pt x="26910" y="1289"/>
                  <a:pt x="27092" y="1001"/>
                  <a:pt x="27280" y="717"/>
                </a:cubicBezTo>
                <a:cubicBezTo>
                  <a:pt x="27386" y="555"/>
                  <a:pt x="27509" y="400"/>
                  <a:pt x="27612" y="236"/>
                </a:cubicBezTo>
                <a:cubicBezTo>
                  <a:pt x="27652" y="172"/>
                  <a:pt x="27658" y="89"/>
                  <a:pt x="27681" y="13"/>
                </a:cubicBezTo>
                <a:cubicBezTo>
                  <a:pt x="27634" y="12"/>
                  <a:pt x="27583" y="1"/>
                  <a:pt x="27537" y="1"/>
                </a:cubicBezTo>
                <a:close/>
              </a:path>
            </a:pathLst>
          </a:custGeom>
          <a:solidFill>
            <a:srgbClr val="80B31A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" name="Google Shape;214;p41"/>
          <p:cNvSpPr/>
          <p:nvPr/>
        </p:nvSpPr>
        <p:spPr>
          <a:xfrm rot="-9647156">
            <a:off x="171390" y="2109926"/>
            <a:ext cx="476352" cy="478652"/>
          </a:xfrm>
          <a:custGeom>
            <a:avLst/>
            <a:gdLst/>
            <a:ahLst/>
            <a:cxnLst/>
            <a:rect l="l" t="t" r="r" b="b"/>
            <a:pathLst>
              <a:path w="19054" h="19146" extrusionOk="0">
                <a:moveTo>
                  <a:pt x="11701" y="1"/>
                </a:moveTo>
                <a:cubicBezTo>
                  <a:pt x="11687" y="1"/>
                  <a:pt x="11669" y="5"/>
                  <a:pt x="11665" y="12"/>
                </a:cubicBezTo>
                <a:cubicBezTo>
                  <a:pt x="11630" y="76"/>
                  <a:pt x="11581" y="139"/>
                  <a:pt x="11568" y="207"/>
                </a:cubicBezTo>
                <a:cubicBezTo>
                  <a:pt x="11531" y="417"/>
                  <a:pt x="11512" y="630"/>
                  <a:pt x="11476" y="840"/>
                </a:cubicBezTo>
                <a:cubicBezTo>
                  <a:pt x="11392" y="1331"/>
                  <a:pt x="11306" y="1822"/>
                  <a:pt x="11212" y="2312"/>
                </a:cubicBezTo>
                <a:cubicBezTo>
                  <a:pt x="11144" y="2669"/>
                  <a:pt x="11063" y="3022"/>
                  <a:pt x="10987" y="3376"/>
                </a:cubicBezTo>
                <a:cubicBezTo>
                  <a:pt x="10980" y="3405"/>
                  <a:pt x="10969" y="3430"/>
                  <a:pt x="10946" y="3454"/>
                </a:cubicBezTo>
                <a:cubicBezTo>
                  <a:pt x="10955" y="3386"/>
                  <a:pt x="10972" y="3318"/>
                  <a:pt x="10970" y="3250"/>
                </a:cubicBezTo>
                <a:cubicBezTo>
                  <a:pt x="10965" y="3133"/>
                  <a:pt x="10946" y="3016"/>
                  <a:pt x="10931" y="2900"/>
                </a:cubicBezTo>
                <a:cubicBezTo>
                  <a:pt x="10929" y="2887"/>
                  <a:pt x="10908" y="2877"/>
                  <a:pt x="10902" y="2871"/>
                </a:cubicBezTo>
                <a:cubicBezTo>
                  <a:pt x="10895" y="2842"/>
                  <a:pt x="10892" y="2816"/>
                  <a:pt x="10884" y="2792"/>
                </a:cubicBezTo>
                <a:cubicBezTo>
                  <a:pt x="10869" y="2744"/>
                  <a:pt x="10863" y="2724"/>
                  <a:pt x="10848" y="2724"/>
                </a:cubicBezTo>
                <a:cubicBezTo>
                  <a:pt x="10836" y="2724"/>
                  <a:pt x="10818" y="2736"/>
                  <a:pt x="10786" y="2756"/>
                </a:cubicBezTo>
                <a:cubicBezTo>
                  <a:pt x="10724" y="2795"/>
                  <a:pt x="10660" y="2829"/>
                  <a:pt x="10601" y="2864"/>
                </a:cubicBezTo>
                <a:cubicBezTo>
                  <a:pt x="10636" y="2733"/>
                  <a:pt x="10553" y="2623"/>
                  <a:pt x="10501" y="2504"/>
                </a:cubicBezTo>
                <a:cubicBezTo>
                  <a:pt x="10463" y="2419"/>
                  <a:pt x="10419" y="2337"/>
                  <a:pt x="10373" y="2254"/>
                </a:cubicBezTo>
                <a:cubicBezTo>
                  <a:pt x="10341" y="2194"/>
                  <a:pt x="10316" y="2165"/>
                  <a:pt x="10284" y="2165"/>
                </a:cubicBezTo>
                <a:cubicBezTo>
                  <a:pt x="10256" y="2165"/>
                  <a:pt x="10222" y="2188"/>
                  <a:pt x="10175" y="2234"/>
                </a:cubicBezTo>
                <a:cubicBezTo>
                  <a:pt x="10110" y="2142"/>
                  <a:pt x="10049" y="2048"/>
                  <a:pt x="9977" y="1961"/>
                </a:cubicBezTo>
                <a:cubicBezTo>
                  <a:pt x="9909" y="1880"/>
                  <a:pt x="9829" y="1810"/>
                  <a:pt x="9756" y="1734"/>
                </a:cubicBezTo>
                <a:cubicBezTo>
                  <a:pt x="9743" y="1720"/>
                  <a:pt x="9731" y="1714"/>
                  <a:pt x="9720" y="1714"/>
                </a:cubicBezTo>
                <a:cubicBezTo>
                  <a:pt x="9704" y="1714"/>
                  <a:pt x="9691" y="1726"/>
                  <a:pt x="9680" y="1745"/>
                </a:cubicBezTo>
                <a:cubicBezTo>
                  <a:pt x="9649" y="1803"/>
                  <a:pt x="9618" y="1861"/>
                  <a:pt x="9597" y="1923"/>
                </a:cubicBezTo>
                <a:cubicBezTo>
                  <a:pt x="9560" y="2028"/>
                  <a:pt x="9535" y="2140"/>
                  <a:pt x="9490" y="2243"/>
                </a:cubicBezTo>
                <a:cubicBezTo>
                  <a:pt x="9459" y="2312"/>
                  <a:pt x="9397" y="2368"/>
                  <a:pt x="9386" y="2450"/>
                </a:cubicBezTo>
                <a:cubicBezTo>
                  <a:pt x="9377" y="2510"/>
                  <a:pt x="9365" y="2567"/>
                  <a:pt x="9354" y="2629"/>
                </a:cubicBezTo>
                <a:cubicBezTo>
                  <a:pt x="9156" y="2482"/>
                  <a:pt x="8949" y="2347"/>
                  <a:pt x="8799" y="2120"/>
                </a:cubicBezTo>
                <a:cubicBezTo>
                  <a:pt x="8789" y="2168"/>
                  <a:pt x="8785" y="2196"/>
                  <a:pt x="8778" y="2234"/>
                </a:cubicBezTo>
                <a:cubicBezTo>
                  <a:pt x="8763" y="2211"/>
                  <a:pt x="8749" y="2198"/>
                  <a:pt x="8747" y="2183"/>
                </a:cubicBezTo>
                <a:cubicBezTo>
                  <a:pt x="8740" y="2154"/>
                  <a:pt x="8738" y="2132"/>
                  <a:pt x="8702" y="2132"/>
                </a:cubicBezTo>
                <a:cubicBezTo>
                  <a:pt x="8700" y="2132"/>
                  <a:pt x="8698" y="2132"/>
                  <a:pt x="8695" y="2132"/>
                </a:cubicBezTo>
                <a:cubicBezTo>
                  <a:pt x="8695" y="2132"/>
                  <a:pt x="8694" y="2132"/>
                  <a:pt x="8694" y="2132"/>
                </a:cubicBezTo>
                <a:cubicBezTo>
                  <a:pt x="8682" y="2132"/>
                  <a:pt x="8665" y="2110"/>
                  <a:pt x="8657" y="2095"/>
                </a:cubicBezTo>
                <a:cubicBezTo>
                  <a:pt x="8609" y="2003"/>
                  <a:pt x="8527" y="1947"/>
                  <a:pt x="8439" y="1903"/>
                </a:cubicBezTo>
                <a:cubicBezTo>
                  <a:pt x="8376" y="1873"/>
                  <a:pt x="8320" y="1830"/>
                  <a:pt x="8256" y="1798"/>
                </a:cubicBezTo>
                <a:cubicBezTo>
                  <a:pt x="8236" y="1787"/>
                  <a:pt x="8221" y="1782"/>
                  <a:pt x="8209" y="1782"/>
                </a:cubicBezTo>
                <a:cubicBezTo>
                  <a:pt x="8188" y="1782"/>
                  <a:pt x="8177" y="1799"/>
                  <a:pt x="8166" y="1838"/>
                </a:cubicBezTo>
                <a:cubicBezTo>
                  <a:pt x="8160" y="1857"/>
                  <a:pt x="8152" y="1877"/>
                  <a:pt x="8141" y="1911"/>
                </a:cubicBezTo>
                <a:cubicBezTo>
                  <a:pt x="8090" y="1878"/>
                  <a:pt x="8044" y="1852"/>
                  <a:pt x="8004" y="1818"/>
                </a:cubicBezTo>
                <a:cubicBezTo>
                  <a:pt x="7926" y="1753"/>
                  <a:pt x="7853" y="1682"/>
                  <a:pt x="7774" y="1616"/>
                </a:cubicBezTo>
                <a:cubicBezTo>
                  <a:pt x="7756" y="1601"/>
                  <a:pt x="7737" y="1591"/>
                  <a:pt x="7719" y="1591"/>
                </a:cubicBezTo>
                <a:cubicBezTo>
                  <a:pt x="7700" y="1591"/>
                  <a:pt x="7682" y="1602"/>
                  <a:pt x="7666" y="1632"/>
                </a:cubicBezTo>
                <a:cubicBezTo>
                  <a:pt x="7655" y="1655"/>
                  <a:pt x="7640" y="1665"/>
                  <a:pt x="7621" y="1665"/>
                </a:cubicBezTo>
                <a:cubicBezTo>
                  <a:pt x="7608" y="1665"/>
                  <a:pt x="7593" y="1659"/>
                  <a:pt x="7576" y="1648"/>
                </a:cubicBezTo>
                <a:cubicBezTo>
                  <a:pt x="7495" y="1594"/>
                  <a:pt x="7410" y="1548"/>
                  <a:pt x="7308" y="1537"/>
                </a:cubicBezTo>
                <a:cubicBezTo>
                  <a:pt x="7295" y="1536"/>
                  <a:pt x="7283" y="1535"/>
                  <a:pt x="7272" y="1535"/>
                </a:cubicBezTo>
                <a:cubicBezTo>
                  <a:pt x="7226" y="1535"/>
                  <a:pt x="7203" y="1552"/>
                  <a:pt x="7191" y="1610"/>
                </a:cubicBezTo>
                <a:cubicBezTo>
                  <a:pt x="7165" y="1740"/>
                  <a:pt x="7148" y="1870"/>
                  <a:pt x="7132" y="2001"/>
                </a:cubicBezTo>
                <a:cubicBezTo>
                  <a:pt x="7128" y="2038"/>
                  <a:pt x="7125" y="2060"/>
                  <a:pt x="7100" y="2060"/>
                </a:cubicBezTo>
                <a:cubicBezTo>
                  <a:pt x="7090" y="2060"/>
                  <a:pt x="7078" y="2057"/>
                  <a:pt x="7060" y="2050"/>
                </a:cubicBezTo>
                <a:cubicBezTo>
                  <a:pt x="7004" y="2027"/>
                  <a:pt x="6939" y="2017"/>
                  <a:pt x="6877" y="2007"/>
                </a:cubicBezTo>
                <a:cubicBezTo>
                  <a:pt x="6772" y="1991"/>
                  <a:pt x="6694" y="1924"/>
                  <a:pt x="6607" y="1873"/>
                </a:cubicBezTo>
                <a:cubicBezTo>
                  <a:pt x="6537" y="1831"/>
                  <a:pt x="6465" y="1792"/>
                  <a:pt x="6391" y="1767"/>
                </a:cubicBezTo>
                <a:cubicBezTo>
                  <a:pt x="6371" y="1760"/>
                  <a:pt x="6354" y="1757"/>
                  <a:pt x="6340" y="1757"/>
                </a:cubicBezTo>
                <a:cubicBezTo>
                  <a:pt x="6290" y="1757"/>
                  <a:pt x="6267" y="1794"/>
                  <a:pt x="6268" y="1864"/>
                </a:cubicBezTo>
                <a:cubicBezTo>
                  <a:pt x="6269" y="1890"/>
                  <a:pt x="6269" y="1916"/>
                  <a:pt x="6269" y="1956"/>
                </a:cubicBezTo>
                <a:cubicBezTo>
                  <a:pt x="6200" y="1925"/>
                  <a:pt x="6139" y="1900"/>
                  <a:pt x="6079" y="1872"/>
                </a:cubicBezTo>
                <a:cubicBezTo>
                  <a:pt x="6025" y="1846"/>
                  <a:pt x="5975" y="1812"/>
                  <a:pt x="5922" y="1785"/>
                </a:cubicBezTo>
                <a:cubicBezTo>
                  <a:pt x="5886" y="1766"/>
                  <a:pt x="5860" y="1756"/>
                  <a:pt x="5837" y="1756"/>
                </a:cubicBezTo>
                <a:cubicBezTo>
                  <a:pt x="5801" y="1756"/>
                  <a:pt x="5774" y="1782"/>
                  <a:pt x="5733" y="1841"/>
                </a:cubicBezTo>
                <a:cubicBezTo>
                  <a:pt x="5619" y="1810"/>
                  <a:pt x="5499" y="1777"/>
                  <a:pt x="5379" y="1743"/>
                </a:cubicBezTo>
                <a:cubicBezTo>
                  <a:pt x="5375" y="1742"/>
                  <a:pt x="5371" y="1741"/>
                  <a:pt x="5367" y="1741"/>
                </a:cubicBezTo>
                <a:cubicBezTo>
                  <a:pt x="5324" y="1741"/>
                  <a:pt x="5263" y="1799"/>
                  <a:pt x="5270" y="1842"/>
                </a:cubicBezTo>
                <a:cubicBezTo>
                  <a:pt x="5277" y="1888"/>
                  <a:pt x="5287" y="1934"/>
                  <a:pt x="5293" y="1981"/>
                </a:cubicBezTo>
                <a:cubicBezTo>
                  <a:pt x="5295" y="1988"/>
                  <a:pt x="5291" y="1996"/>
                  <a:pt x="5287" y="2011"/>
                </a:cubicBezTo>
                <a:cubicBezTo>
                  <a:pt x="5265" y="2007"/>
                  <a:pt x="5243" y="2007"/>
                  <a:pt x="5224" y="2002"/>
                </a:cubicBezTo>
                <a:cubicBezTo>
                  <a:pt x="5116" y="1971"/>
                  <a:pt x="5008" y="1940"/>
                  <a:pt x="4900" y="1908"/>
                </a:cubicBezTo>
                <a:cubicBezTo>
                  <a:pt x="4883" y="1902"/>
                  <a:pt x="4866" y="1898"/>
                  <a:pt x="4849" y="1895"/>
                </a:cubicBezTo>
                <a:cubicBezTo>
                  <a:pt x="4835" y="1893"/>
                  <a:pt x="4823" y="1892"/>
                  <a:pt x="4813" y="1892"/>
                </a:cubicBezTo>
                <a:cubicBezTo>
                  <a:pt x="4767" y="1892"/>
                  <a:pt x="4752" y="1916"/>
                  <a:pt x="4729" y="1996"/>
                </a:cubicBezTo>
                <a:cubicBezTo>
                  <a:pt x="4667" y="1985"/>
                  <a:pt x="4605" y="1974"/>
                  <a:pt x="4544" y="1961"/>
                </a:cubicBezTo>
                <a:cubicBezTo>
                  <a:pt x="4479" y="1947"/>
                  <a:pt x="4415" y="1928"/>
                  <a:pt x="4350" y="1916"/>
                </a:cubicBezTo>
                <a:cubicBezTo>
                  <a:pt x="4333" y="1913"/>
                  <a:pt x="4318" y="1911"/>
                  <a:pt x="4304" y="1911"/>
                </a:cubicBezTo>
                <a:cubicBezTo>
                  <a:pt x="4235" y="1911"/>
                  <a:pt x="4205" y="1952"/>
                  <a:pt x="4200" y="2044"/>
                </a:cubicBezTo>
                <a:cubicBezTo>
                  <a:pt x="4178" y="2043"/>
                  <a:pt x="4156" y="2044"/>
                  <a:pt x="4134" y="2041"/>
                </a:cubicBezTo>
                <a:cubicBezTo>
                  <a:pt x="4045" y="2028"/>
                  <a:pt x="3954" y="2014"/>
                  <a:pt x="3865" y="1998"/>
                </a:cubicBezTo>
                <a:cubicBezTo>
                  <a:pt x="3810" y="1990"/>
                  <a:pt x="3757" y="1980"/>
                  <a:pt x="3702" y="1967"/>
                </a:cubicBezTo>
                <a:cubicBezTo>
                  <a:pt x="3676" y="1961"/>
                  <a:pt x="3650" y="1951"/>
                  <a:pt x="3624" y="1951"/>
                </a:cubicBezTo>
                <a:cubicBezTo>
                  <a:pt x="3604" y="1951"/>
                  <a:pt x="3584" y="1957"/>
                  <a:pt x="3564" y="1976"/>
                </a:cubicBezTo>
                <a:cubicBezTo>
                  <a:pt x="3561" y="1979"/>
                  <a:pt x="3556" y="1980"/>
                  <a:pt x="3549" y="1980"/>
                </a:cubicBezTo>
                <a:cubicBezTo>
                  <a:pt x="3537" y="1980"/>
                  <a:pt x="3521" y="1975"/>
                  <a:pt x="3510" y="1972"/>
                </a:cubicBezTo>
                <a:cubicBezTo>
                  <a:pt x="3418" y="1954"/>
                  <a:pt x="3327" y="1946"/>
                  <a:pt x="3236" y="1946"/>
                </a:cubicBezTo>
                <a:cubicBezTo>
                  <a:pt x="3109" y="1946"/>
                  <a:pt x="2983" y="1962"/>
                  <a:pt x="2857" y="1990"/>
                </a:cubicBezTo>
                <a:cubicBezTo>
                  <a:pt x="2843" y="1992"/>
                  <a:pt x="2828" y="1997"/>
                  <a:pt x="2815" y="2003"/>
                </a:cubicBezTo>
                <a:cubicBezTo>
                  <a:pt x="2750" y="2037"/>
                  <a:pt x="2745" y="2067"/>
                  <a:pt x="2805" y="2108"/>
                </a:cubicBezTo>
                <a:cubicBezTo>
                  <a:pt x="2865" y="2150"/>
                  <a:pt x="2930" y="2185"/>
                  <a:pt x="2995" y="2222"/>
                </a:cubicBezTo>
                <a:cubicBezTo>
                  <a:pt x="3089" y="2276"/>
                  <a:pt x="3184" y="2329"/>
                  <a:pt x="3278" y="2383"/>
                </a:cubicBezTo>
                <a:cubicBezTo>
                  <a:pt x="3289" y="2389"/>
                  <a:pt x="3305" y="2403"/>
                  <a:pt x="3304" y="2409"/>
                </a:cubicBezTo>
                <a:cubicBezTo>
                  <a:pt x="3286" y="2476"/>
                  <a:pt x="3341" y="2492"/>
                  <a:pt x="3381" y="2517"/>
                </a:cubicBezTo>
                <a:cubicBezTo>
                  <a:pt x="3520" y="2600"/>
                  <a:pt x="3660" y="2684"/>
                  <a:pt x="3794" y="2764"/>
                </a:cubicBezTo>
                <a:cubicBezTo>
                  <a:pt x="3794" y="2779"/>
                  <a:pt x="3795" y="2782"/>
                  <a:pt x="3794" y="2783"/>
                </a:cubicBezTo>
                <a:cubicBezTo>
                  <a:pt x="3726" y="2883"/>
                  <a:pt x="3728" y="2911"/>
                  <a:pt x="3820" y="2999"/>
                </a:cubicBezTo>
                <a:cubicBezTo>
                  <a:pt x="3898" y="3072"/>
                  <a:pt x="3976" y="3143"/>
                  <a:pt x="4052" y="3217"/>
                </a:cubicBezTo>
                <a:cubicBezTo>
                  <a:pt x="4066" y="3232"/>
                  <a:pt x="4068" y="3261"/>
                  <a:pt x="4078" y="3282"/>
                </a:cubicBezTo>
                <a:cubicBezTo>
                  <a:pt x="4088" y="3305"/>
                  <a:pt x="4096" y="3334"/>
                  <a:pt x="4114" y="3350"/>
                </a:cubicBezTo>
                <a:cubicBezTo>
                  <a:pt x="4184" y="3415"/>
                  <a:pt x="4258" y="3475"/>
                  <a:pt x="4335" y="3541"/>
                </a:cubicBezTo>
                <a:cubicBezTo>
                  <a:pt x="4287" y="3591"/>
                  <a:pt x="4237" y="3642"/>
                  <a:pt x="4187" y="3693"/>
                </a:cubicBezTo>
                <a:cubicBezTo>
                  <a:pt x="4156" y="3724"/>
                  <a:pt x="4127" y="3752"/>
                  <a:pt x="4094" y="3781"/>
                </a:cubicBezTo>
                <a:cubicBezTo>
                  <a:pt x="4052" y="3818"/>
                  <a:pt x="4057" y="3854"/>
                  <a:pt x="4097" y="3888"/>
                </a:cubicBezTo>
                <a:cubicBezTo>
                  <a:pt x="4132" y="3916"/>
                  <a:pt x="4168" y="3942"/>
                  <a:pt x="4205" y="3966"/>
                </a:cubicBezTo>
                <a:cubicBezTo>
                  <a:pt x="4338" y="4055"/>
                  <a:pt x="4472" y="4142"/>
                  <a:pt x="4603" y="4230"/>
                </a:cubicBezTo>
                <a:cubicBezTo>
                  <a:pt x="4612" y="4235"/>
                  <a:pt x="4619" y="4244"/>
                  <a:pt x="4626" y="4250"/>
                </a:cubicBezTo>
                <a:cubicBezTo>
                  <a:pt x="4587" y="4327"/>
                  <a:pt x="4596" y="4358"/>
                  <a:pt x="4675" y="4393"/>
                </a:cubicBezTo>
                <a:cubicBezTo>
                  <a:pt x="4747" y="4424"/>
                  <a:pt x="4824" y="4446"/>
                  <a:pt x="4900" y="4467"/>
                </a:cubicBezTo>
                <a:cubicBezTo>
                  <a:pt x="5076" y="4521"/>
                  <a:pt x="5216" y="4640"/>
                  <a:pt x="5375" y="4724"/>
                </a:cubicBezTo>
                <a:cubicBezTo>
                  <a:pt x="5442" y="4760"/>
                  <a:pt x="5513" y="4785"/>
                  <a:pt x="5584" y="4816"/>
                </a:cubicBezTo>
                <a:cubicBezTo>
                  <a:pt x="5583" y="4819"/>
                  <a:pt x="5584" y="4826"/>
                  <a:pt x="5581" y="4827"/>
                </a:cubicBezTo>
                <a:cubicBezTo>
                  <a:pt x="5435" y="4899"/>
                  <a:pt x="5291" y="4977"/>
                  <a:pt x="5138" y="5037"/>
                </a:cubicBezTo>
                <a:cubicBezTo>
                  <a:pt x="4910" y="5129"/>
                  <a:pt x="4668" y="5162"/>
                  <a:pt x="4422" y="5177"/>
                </a:cubicBezTo>
                <a:cubicBezTo>
                  <a:pt x="4398" y="5179"/>
                  <a:pt x="4372" y="5187"/>
                  <a:pt x="4349" y="5196"/>
                </a:cubicBezTo>
                <a:cubicBezTo>
                  <a:pt x="4242" y="5236"/>
                  <a:pt x="4240" y="5244"/>
                  <a:pt x="4288" y="5346"/>
                </a:cubicBezTo>
                <a:cubicBezTo>
                  <a:pt x="4290" y="5352"/>
                  <a:pt x="4290" y="5360"/>
                  <a:pt x="4293" y="5376"/>
                </a:cubicBezTo>
                <a:cubicBezTo>
                  <a:pt x="4227" y="5388"/>
                  <a:pt x="4160" y="5401"/>
                  <a:pt x="4094" y="5412"/>
                </a:cubicBezTo>
                <a:cubicBezTo>
                  <a:pt x="4061" y="5418"/>
                  <a:pt x="4027" y="5422"/>
                  <a:pt x="3994" y="5429"/>
                </a:cubicBezTo>
                <a:cubicBezTo>
                  <a:pt x="3944" y="5442"/>
                  <a:pt x="3906" y="5464"/>
                  <a:pt x="3928" y="5530"/>
                </a:cubicBezTo>
                <a:cubicBezTo>
                  <a:pt x="3845" y="5553"/>
                  <a:pt x="3763" y="5570"/>
                  <a:pt x="3687" y="5599"/>
                </a:cubicBezTo>
                <a:cubicBezTo>
                  <a:pt x="3607" y="5632"/>
                  <a:pt x="3531" y="5674"/>
                  <a:pt x="3455" y="5718"/>
                </a:cubicBezTo>
                <a:cubicBezTo>
                  <a:pt x="3409" y="5745"/>
                  <a:pt x="3404" y="5782"/>
                  <a:pt x="3448" y="5820"/>
                </a:cubicBezTo>
                <a:cubicBezTo>
                  <a:pt x="3510" y="5875"/>
                  <a:pt x="3568" y="5932"/>
                  <a:pt x="3639" y="5997"/>
                </a:cubicBezTo>
                <a:cubicBezTo>
                  <a:pt x="3569" y="6041"/>
                  <a:pt x="3505" y="6069"/>
                  <a:pt x="3433" y="6070"/>
                </a:cubicBezTo>
                <a:cubicBezTo>
                  <a:pt x="3427" y="6071"/>
                  <a:pt x="3422" y="6071"/>
                  <a:pt x="3416" y="6071"/>
                </a:cubicBezTo>
                <a:cubicBezTo>
                  <a:pt x="3339" y="6071"/>
                  <a:pt x="3260" y="6064"/>
                  <a:pt x="3184" y="6061"/>
                </a:cubicBezTo>
                <a:cubicBezTo>
                  <a:pt x="3165" y="6061"/>
                  <a:pt x="3145" y="6061"/>
                  <a:pt x="3126" y="6062"/>
                </a:cubicBezTo>
                <a:cubicBezTo>
                  <a:pt x="3047" y="6069"/>
                  <a:pt x="3029" y="6093"/>
                  <a:pt x="3054" y="6168"/>
                </a:cubicBezTo>
                <a:cubicBezTo>
                  <a:pt x="3055" y="6173"/>
                  <a:pt x="3053" y="6180"/>
                  <a:pt x="3052" y="6190"/>
                </a:cubicBezTo>
                <a:cubicBezTo>
                  <a:pt x="3026" y="6190"/>
                  <a:pt x="3000" y="6189"/>
                  <a:pt x="2975" y="6189"/>
                </a:cubicBezTo>
                <a:cubicBezTo>
                  <a:pt x="2943" y="6189"/>
                  <a:pt x="2911" y="6190"/>
                  <a:pt x="2880" y="6193"/>
                </a:cubicBezTo>
                <a:cubicBezTo>
                  <a:pt x="2726" y="6206"/>
                  <a:pt x="2586" y="6255"/>
                  <a:pt x="2473" y="6366"/>
                </a:cubicBezTo>
                <a:cubicBezTo>
                  <a:pt x="2430" y="6407"/>
                  <a:pt x="2420" y="6443"/>
                  <a:pt x="2466" y="6489"/>
                </a:cubicBezTo>
                <a:cubicBezTo>
                  <a:pt x="2497" y="6520"/>
                  <a:pt x="2522" y="6559"/>
                  <a:pt x="2554" y="6600"/>
                </a:cubicBezTo>
                <a:cubicBezTo>
                  <a:pt x="2509" y="6612"/>
                  <a:pt x="2471" y="6620"/>
                  <a:pt x="2432" y="6632"/>
                </a:cubicBezTo>
                <a:cubicBezTo>
                  <a:pt x="2330" y="6667"/>
                  <a:pt x="2226" y="6698"/>
                  <a:pt x="2128" y="6743"/>
                </a:cubicBezTo>
                <a:cubicBezTo>
                  <a:pt x="1995" y="6805"/>
                  <a:pt x="1994" y="6828"/>
                  <a:pt x="2098" y="6936"/>
                </a:cubicBezTo>
                <a:cubicBezTo>
                  <a:pt x="2065" y="6952"/>
                  <a:pt x="2033" y="6970"/>
                  <a:pt x="2002" y="6985"/>
                </a:cubicBezTo>
                <a:cubicBezTo>
                  <a:pt x="1958" y="7007"/>
                  <a:pt x="1913" y="7026"/>
                  <a:pt x="1872" y="7052"/>
                </a:cubicBezTo>
                <a:cubicBezTo>
                  <a:pt x="1823" y="7083"/>
                  <a:pt x="1787" y="7121"/>
                  <a:pt x="1833" y="7182"/>
                </a:cubicBezTo>
                <a:cubicBezTo>
                  <a:pt x="1791" y="7220"/>
                  <a:pt x="1750" y="7254"/>
                  <a:pt x="1715" y="7294"/>
                </a:cubicBezTo>
                <a:cubicBezTo>
                  <a:pt x="1668" y="7347"/>
                  <a:pt x="1675" y="7373"/>
                  <a:pt x="1737" y="7407"/>
                </a:cubicBezTo>
                <a:cubicBezTo>
                  <a:pt x="1815" y="7449"/>
                  <a:pt x="1892" y="7492"/>
                  <a:pt x="1969" y="7538"/>
                </a:cubicBezTo>
                <a:cubicBezTo>
                  <a:pt x="1980" y="7543"/>
                  <a:pt x="1992" y="7554"/>
                  <a:pt x="1993" y="7564"/>
                </a:cubicBezTo>
                <a:cubicBezTo>
                  <a:pt x="2011" y="7716"/>
                  <a:pt x="2121" y="7813"/>
                  <a:pt x="2204" y="7924"/>
                </a:cubicBezTo>
                <a:cubicBezTo>
                  <a:pt x="2250" y="7985"/>
                  <a:pt x="2314" y="8033"/>
                  <a:pt x="2364" y="8081"/>
                </a:cubicBezTo>
                <a:cubicBezTo>
                  <a:pt x="2241" y="8177"/>
                  <a:pt x="2118" y="8272"/>
                  <a:pt x="1995" y="8371"/>
                </a:cubicBezTo>
                <a:cubicBezTo>
                  <a:pt x="1962" y="8400"/>
                  <a:pt x="1938" y="8438"/>
                  <a:pt x="1903" y="8464"/>
                </a:cubicBezTo>
                <a:cubicBezTo>
                  <a:pt x="1853" y="8501"/>
                  <a:pt x="1793" y="8525"/>
                  <a:pt x="1742" y="8565"/>
                </a:cubicBezTo>
                <a:cubicBezTo>
                  <a:pt x="1680" y="8612"/>
                  <a:pt x="1618" y="8660"/>
                  <a:pt x="1567" y="8720"/>
                </a:cubicBezTo>
                <a:cubicBezTo>
                  <a:pt x="1515" y="8781"/>
                  <a:pt x="1527" y="8813"/>
                  <a:pt x="1593" y="8860"/>
                </a:cubicBezTo>
                <a:cubicBezTo>
                  <a:pt x="1619" y="8878"/>
                  <a:pt x="1643" y="8897"/>
                  <a:pt x="1671" y="8919"/>
                </a:cubicBezTo>
                <a:cubicBezTo>
                  <a:pt x="1603" y="8987"/>
                  <a:pt x="1537" y="9050"/>
                  <a:pt x="1475" y="9116"/>
                </a:cubicBezTo>
                <a:cubicBezTo>
                  <a:pt x="1376" y="9219"/>
                  <a:pt x="1278" y="9323"/>
                  <a:pt x="1180" y="9426"/>
                </a:cubicBezTo>
                <a:cubicBezTo>
                  <a:pt x="1133" y="9475"/>
                  <a:pt x="1136" y="9486"/>
                  <a:pt x="1213" y="9566"/>
                </a:cubicBezTo>
                <a:cubicBezTo>
                  <a:pt x="1186" y="9611"/>
                  <a:pt x="1154" y="9655"/>
                  <a:pt x="1130" y="9703"/>
                </a:cubicBezTo>
                <a:cubicBezTo>
                  <a:pt x="1098" y="9771"/>
                  <a:pt x="1068" y="9842"/>
                  <a:pt x="1047" y="9914"/>
                </a:cubicBezTo>
                <a:cubicBezTo>
                  <a:pt x="1028" y="9975"/>
                  <a:pt x="1061" y="10008"/>
                  <a:pt x="1120" y="10034"/>
                </a:cubicBezTo>
                <a:cubicBezTo>
                  <a:pt x="1206" y="10073"/>
                  <a:pt x="1287" y="10124"/>
                  <a:pt x="1368" y="10173"/>
                </a:cubicBezTo>
                <a:cubicBezTo>
                  <a:pt x="1408" y="10196"/>
                  <a:pt x="1397" y="10219"/>
                  <a:pt x="1367" y="10253"/>
                </a:cubicBezTo>
                <a:cubicBezTo>
                  <a:pt x="1272" y="10356"/>
                  <a:pt x="1181" y="10464"/>
                  <a:pt x="1092" y="10571"/>
                </a:cubicBezTo>
                <a:cubicBezTo>
                  <a:pt x="1049" y="10620"/>
                  <a:pt x="1010" y="10674"/>
                  <a:pt x="969" y="10726"/>
                </a:cubicBezTo>
                <a:cubicBezTo>
                  <a:pt x="943" y="10761"/>
                  <a:pt x="922" y="10793"/>
                  <a:pt x="975" y="10828"/>
                </a:cubicBezTo>
                <a:cubicBezTo>
                  <a:pt x="985" y="10834"/>
                  <a:pt x="984" y="10874"/>
                  <a:pt x="975" y="10891"/>
                </a:cubicBezTo>
                <a:cubicBezTo>
                  <a:pt x="935" y="10959"/>
                  <a:pt x="884" y="11020"/>
                  <a:pt x="851" y="11091"/>
                </a:cubicBezTo>
                <a:cubicBezTo>
                  <a:pt x="820" y="11155"/>
                  <a:pt x="802" y="11226"/>
                  <a:pt x="786" y="11297"/>
                </a:cubicBezTo>
                <a:cubicBezTo>
                  <a:pt x="775" y="11349"/>
                  <a:pt x="791" y="11394"/>
                  <a:pt x="856" y="11404"/>
                </a:cubicBezTo>
                <a:cubicBezTo>
                  <a:pt x="871" y="11406"/>
                  <a:pt x="883" y="11416"/>
                  <a:pt x="901" y="11423"/>
                </a:cubicBezTo>
                <a:cubicBezTo>
                  <a:pt x="862" y="11487"/>
                  <a:pt x="826" y="11546"/>
                  <a:pt x="789" y="11605"/>
                </a:cubicBezTo>
                <a:cubicBezTo>
                  <a:pt x="677" y="11778"/>
                  <a:pt x="559" y="11947"/>
                  <a:pt x="452" y="12124"/>
                </a:cubicBezTo>
                <a:cubicBezTo>
                  <a:pt x="336" y="12316"/>
                  <a:pt x="200" y="12495"/>
                  <a:pt x="76" y="12681"/>
                </a:cubicBezTo>
                <a:cubicBezTo>
                  <a:pt x="46" y="12726"/>
                  <a:pt x="27" y="12780"/>
                  <a:pt x="10" y="12831"/>
                </a:cubicBezTo>
                <a:cubicBezTo>
                  <a:pt x="1" y="12862"/>
                  <a:pt x="12" y="12885"/>
                  <a:pt x="38" y="12885"/>
                </a:cubicBezTo>
                <a:cubicBezTo>
                  <a:pt x="45" y="12885"/>
                  <a:pt x="54" y="12883"/>
                  <a:pt x="64" y="12879"/>
                </a:cubicBezTo>
                <a:cubicBezTo>
                  <a:pt x="130" y="12853"/>
                  <a:pt x="195" y="12824"/>
                  <a:pt x="259" y="12791"/>
                </a:cubicBezTo>
                <a:cubicBezTo>
                  <a:pt x="385" y="12728"/>
                  <a:pt x="507" y="12659"/>
                  <a:pt x="635" y="12601"/>
                </a:cubicBezTo>
                <a:cubicBezTo>
                  <a:pt x="757" y="12544"/>
                  <a:pt x="886" y="12497"/>
                  <a:pt x="1012" y="12449"/>
                </a:cubicBezTo>
                <a:cubicBezTo>
                  <a:pt x="1073" y="12424"/>
                  <a:pt x="1138" y="12403"/>
                  <a:pt x="1201" y="12380"/>
                </a:cubicBezTo>
                <a:cubicBezTo>
                  <a:pt x="1226" y="12455"/>
                  <a:pt x="1236" y="12478"/>
                  <a:pt x="1278" y="12478"/>
                </a:cubicBezTo>
                <a:cubicBezTo>
                  <a:pt x="1292" y="12478"/>
                  <a:pt x="1309" y="12475"/>
                  <a:pt x="1332" y="12471"/>
                </a:cubicBezTo>
                <a:cubicBezTo>
                  <a:pt x="1400" y="12459"/>
                  <a:pt x="1467" y="12435"/>
                  <a:pt x="1531" y="12408"/>
                </a:cubicBezTo>
                <a:cubicBezTo>
                  <a:pt x="1743" y="12320"/>
                  <a:pt x="1953" y="12227"/>
                  <a:pt x="2164" y="12136"/>
                </a:cubicBezTo>
                <a:cubicBezTo>
                  <a:pt x="2169" y="12135"/>
                  <a:pt x="2175" y="12135"/>
                  <a:pt x="2183" y="12133"/>
                </a:cubicBezTo>
                <a:cubicBezTo>
                  <a:pt x="2191" y="12207"/>
                  <a:pt x="2196" y="12279"/>
                  <a:pt x="2204" y="12351"/>
                </a:cubicBezTo>
                <a:cubicBezTo>
                  <a:pt x="2210" y="12405"/>
                  <a:pt x="2247" y="12435"/>
                  <a:pt x="2312" y="12435"/>
                </a:cubicBezTo>
                <a:cubicBezTo>
                  <a:pt x="2402" y="12435"/>
                  <a:pt x="2477" y="12397"/>
                  <a:pt x="2546" y="12346"/>
                </a:cubicBezTo>
                <a:cubicBezTo>
                  <a:pt x="2569" y="12330"/>
                  <a:pt x="2591" y="12313"/>
                  <a:pt x="2617" y="12292"/>
                </a:cubicBezTo>
                <a:cubicBezTo>
                  <a:pt x="2636" y="12338"/>
                  <a:pt x="2663" y="12354"/>
                  <a:pt x="2695" y="12354"/>
                </a:cubicBezTo>
                <a:cubicBezTo>
                  <a:pt x="2712" y="12354"/>
                  <a:pt x="2731" y="12349"/>
                  <a:pt x="2750" y="12341"/>
                </a:cubicBezTo>
                <a:cubicBezTo>
                  <a:pt x="2877" y="12284"/>
                  <a:pt x="3004" y="12225"/>
                  <a:pt x="3130" y="12169"/>
                </a:cubicBezTo>
                <a:cubicBezTo>
                  <a:pt x="3141" y="12199"/>
                  <a:pt x="3158" y="12230"/>
                  <a:pt x="3166" y="12265"/>
                </a:cubicBezTo>
                <a:cubicBezTo>
                  <a:pt x="3175" y="12306"/>
                  <a:pt x="3197" y="12326"/>
                  <a:pt x="3226" y="12326"/>
                </a:cubicBezTo>
                <a:cubicBezTo>
                  <a:pt x="3243" y="12326"/>
                  <a:pt x="3263" y="12319"/>
                  <a:pt x="3284" y="12306"/>
                </a:cubicBezTo>
                <a:cubicBezTo>
                  <a:pt x="3364" y="12253"/>
                  <a:pt x="3440" y="12194"/>
                  <a:pt x="3515" y="12136"/>
                </a:cubicBezTo>
                <a:cubicBezTo>
                  <a:pt x="3670" y="12011"/>
                  <a:pt x="3824" y="11885"/>
                  <a:pt x="3978" y="11759"/>
                </a:cubicBezTo>
                <a:cubicBezTo>
                  <a:pt x="3999" y="11741"/>
                  <a:pt x="4022" y="11721"/>
                  <a:pt x="4047" y="11701"/>
                </a:cubicBezTo>
                <a:cubicBezTo>
                  <a:pt x="4083" y="11818"/>
                  <a:pt x="4119" y="11934"/>
                  <a:pt x="4153" y="12049"/>
                </a:cubicBezTo>
                <a:cubicBezTo>
                  <a:pt x="4162" y="12083"/>
                  <a:pt x="4177" y="12099"/>
                  <a:pt x="4204" y="12099"/>
                </a:cubicBezTo>
                <a:cubicBezTo>
                  <a:pt x="4211" y="12099"/>
                  <a:pt x="4218" y="12098"/>
                  <a:pt x="4226" y="12097"/>
                </a:cubicBezTo>
                <a:cubicBezTo>
                  <a:pt x="4349" y="12069"/>
                  <a:pt x="4457" y="12013"/>
                  <a:pt x="4533" y="11908"/>
                </a:cubicBezTo>
                <a:cubicBezTo>
                  <a:pt x="4562" y="11933"/>
                  <a:pt x="4584" y="11945"/>
                  <a:pt x="4603" y="11945"/>
                </a:cubicBezTo>
                <a:cubicBezTo>
                  <a:pt x="4626" y="11945"/>
                  <a:pt x="4646" y="11928"/>
                  <a:pt x="4673" y="11894"/>
                </a:cubicBezTo>
                <a:cubicBezTo>
                  <a:pt x="4739" y="11811"/>
                  <a:pt x="4803" y="11726"/>
                  <a:pt x="4866" y="11647"/>
                </a:cubicBezTo>
                <a:cubicBezTo>
                  <a:pt x="4880" y="11649"/>
                  <a:pt x="4885" y="11649"/>
                  <a:pt x="4888" y="11652"/>
                </a:cubicBezTo>
                <a:cubicBezTo>
                  <a:pt x="4925" y="11695"/>
                  <a:pt x="4946" y="11717"/>
                  <a:pt x="4967" y="11717"/>
                </a:cubicBezTo>
                <a:cubicBezTo>
                  <a:pt x="4988" y="11717"/>
                  <a:pt x="5008" y="11694"/>
                  <a:pt x="5045" y="11649"/>
                </a:cubicBezTo>
                <a:cubicBezTo>
                  <a:pt x="5140" y="11533"/>
                  <a:pt x="5236" y="11417"/>
                  <a:pt x="5328" y="11297"/>
                </a:cubicBezTo>
                <a:cubicBezTo>
                  <a:pt x="5364" y="11248"/>
                  <a:pt x="5387" y="11191"/>
                  <a:pt x="5419" y="11133"/>
                </a:cubicBezTo>
                <a:cubicBezTo>
                  <a:pt x="5444" y="11178"/>
                  <a:pt x="5465" y="11215"/>
                  <a:pt x="5485" y="11253"/>
                </a:cubicBezTo>
                <a:cubicBezTo>
                  <a:pt x="5503" y="11287"/>
                  <a:pt x="5522" y="11305"/>
                  <a:pt x="5543" y="11305"/>
                </a:cubicBezTo>
                <a:cubicBezTo>
                  <a:pt x="5560" y="11305"/>
                  <a:pt x="5578" y="11294"/>
                  <a:pt x="5598" y="11271"/>
                </a:cubicBezTo>
                <a:cubicBezTo>
                  <a:pt x="5671" y="11190"/>
                  <a:pt x="5740" y="11104"/>
                  <a:pt x="5805" y="11015"/>
                </a:cubicBezTo>
                <a:cubicBezTo>
                  <a:pt x="5869" y="10926"/>
                  <a:pt x="5946" y="10852"/>
                  <a:pt x="6038" y="10789"/>
                </a:cubicBezTo>
                <a:cubicBezTo>
                  <a:pt x="6111" y="10739"/>
                  <a:pt x="6176" y="10675"/>
                  <a:pt x="6234" y="10608"/>
                </a:cubicBezTo>
                <a:cubicBezTo>
                  <a:pt x="6279" y="10557"/>
                  <a:pt x="6304" y="10490"/>
                  <a:pt x="6346" y="10438"/>
                </a:cubicBezTo>
                <a:cubicBezTo>
                  <a:pt x="6392" y="10382"/>
                  <a:pt x="6453" y="10339"/>
                  <a:pt x="6500" y="10284"/>
                </a:cubicBezTo>
                <a:cubicBezTo>
                  <a:pt x="6556" y="10217"/>
                  <a:pt x="6598" y="10140"/>
                  <a:pt x="6655" y="10074"/>
                </a:cubicBezTo>
                <a:cubicBezTo>
                  <a:pt x="6749" y="9967"/>
                  <a:pt x="6852" y="9868"/>
                  <a:pt x="6948" y="9764"/>
                </a:cubicBezTo>
                <a:cubicBezTo>
                  <a:pt x="7024" y="9682"/>
                  <a:pt x="7097" y="9599"/>
                  <a:pt x="7173" y="9514"/>
                </a:cubicBezTo>
                <a:cubicBezTo>
                  <a:pt x="7178" y="9517"/>
                  <a:pt x="7184" y="9519"/>
                  <a:pt x="7190" y="9522"/>
                </a:cubicBezTo>
                <a:cubicBezTo>
                  <a:pt x="7158" y="9626"/>
                  <a:pt x="7134" y="9733"/>
                  <a:pt x="7093" y="9832"/>
                </a:cubicBezTo>
                <a:cubicBezTo>
                  <a:pt x="7037" y="9970"/>
                  <a:pt x="6969" y="10104"/>
                  <a:pt x="6901" y="10236"/>
                </a:cubicBezTo>
                <a:cubicBezTo>
                  <a:pt x="6834" y="10367"/>
                  <a:pt x="6764" y="10496"/>
                  <a:pt x="6690" y="10622"/>
                </a:cubicBezTo>
                <a:cubicBezTo>
                  <a:pt x="6604" y="10767"/>
                  <a:pt x="6511" y="10906"/>
                  <a:pt x="6421" y="11049"/>
                </a:cubicBezTo>
                <a:cubicBezTo>
                  <a:pt x="6416" y="11057"/>
                  <a:pt x="6411" y="11067"/>
                  <a:pt x="6407" y="11077"/>
                </a:cubicBezTo>
                <a:cubicBezTo>
                  <a:pt x="6376" y="11149"/>
                  <a:pt x="6383" y="11166"/>
                  <a:pt x="6463" y="11194"/>
                </a:cubicBezTo>
                <a:cubicBezTo>
                  <a:pt x="6466" y="11292"/>
                  <a:pt x="6392" y="11358"/>
                  <a:pt x="6351" y="11437"/>
                </a:cubicBezTo>
                <a:cubicBezTo>
                  <a:pt x="6335" y="11469"/>
                  <a:pt x="6310" y="11497"/>
                  <a:pt x="6291" y="11528"/>
                </a:cubicBezTo>
                <a:cubicBezTo>
                  <a:pt x="6260" y="11576"/>
                  <a:pt x="6249" y="11626"/>
                  <a:pt x="6242" y="11687"/>
                </a:cubicBezTo>
                <a:cubicBezTo>
                  <a:pt x="6232" y="11782"/>
                  <a:pt x="6193" y="11874"/>
                  <a:pt x="6157" y="11965"/>
                </a:cubicBezTo>
                <a:cubicBezTo>
                  <a:pt x="6135" y="12022"/>
                  <a:pt x="6092" y="12069"/>
                  <a:pt x="6069" y="12125"/>
                </a:cubicBezTo>
                <a:cubicBezTo>
                  <a:pt x="6043" y="12188"/>
                  <a:pt x="6061" y="12208"/>
                  <a:pt x="6129" y="12217"/>
                </a:cubicBezTo>
                <a:cubicBezTo>
                  <a:pt x="6159" y="12220"/>
                  <a:pt x="6187" y="12227"/>
                  <a:pt x="6227" y="12235"/>
                </a:cubicBezTo>
                <a:cubicBezTo>
                  <a:pt x="6196" y="12292"/>
                  <a:pt x="6175" y="12343"/>
                  <a:pt x="6145" y="12389"/>
                </a:cubicBezTo>
                <a:cubicBezTo>
                  <a:pt x="6083" y="12486"/>
                  <a:pt x="6021" y="12582"/>
                  <a:pt x="5955" y="12677"/>
                </a:cubicBezTo>
                <a:cubicBezTo>
                  <a:pt x="5920" y="12727"/>
                  <a:pt x="5877" y="12773"/>
                  <a:pt x="5841" y="12822"/>
                </a:cubicBezTo>
                <a:cubicBezTo>
                  <a:pt x="5812" y="12862"/>
                  <a:pt x="5779" y="12904"/>
                  <a:pt x="5841" y="12949"/>
                </a:cubicBezTo>
                <a:cubicBezTo>
                  <a:pt x="5850" y="12955"/>
                  <a:pt x="5845" y="12991"/>
                  <a:pt x="5837" y="13010"/>
                </a:cubicBezTo>
                <a:cubicBezTo>
                  <a:pt x="5795" y="13125"/>
                  <a:pt x="5749" y="13239"/>
                  <a:pt x="5704" y="13355"/>
                </a:cubicBezTo>
                <a:cubicBezTo>
                  <a:pt x="5696" y="13377"/>
                  <a:pt x="5691" y="13400"/>
                  <a:pt x="5691" y="13423"/>
                </a:cubicBezTo>
                <a:cubicBezTo>
                  <a:pt x="5691" y="13503"/>
                  <a:pt x="5713" y="13583"/>
                  <a:pt x="5813" y="13583"/>
                </a:cubicBezTo>
                <a:cubicBezTo>
                  <a:pt x="5823" y="13583"/>
                  <a:pt x="5834" y="13582"/>
                  <a:pt x="5845" y="13580"/>
                </a:cubicBezTo>
                <a:cubicBezTo>
                  <a:pt x="5862" y="13577"/>
                  <a:pt x="5878" y="13578"/>
                  <a:pt x="5899" y="13577"/>
                </a:cubicBezTo>
                <a:lnTo>
                  <a:pt x="5899" y="13577"/>
                </a:lnTo>
                <a:cubicBezTo>
                  <a:pt x="5897" y="13604"/>
                  <a:pt x="5892" y="13627"/>
                  <a:pt x="5890" y="13649"/>
                </a:cubicBezTo>
                <a:cubicBezTo>
                  <a:pt x="5883" y="13735"/>
                  <a:pt x="5863" y="13815"/>
                  <a:pt x="5876" y="13905"/>
                </a:cubicBezTo>
                <a:cubicBezTo>
                  <a:pt x="5888" y="13994"/>
                  <a:pt x="5845" y="14092"/>
                  <a:pt x="5825" y="14185"/>
                </a:cubicBezTo>
                <a:cubicBezTo>
                  <a:pt x="5820" y="14206"/>
                  <a:pt x="5810" y="14226"/>
                  <a:pt x="5806" y="14247"/>
                </a:cubicBezTo>
                <a:cubicBezTo>
                  <a:pt x="5794" y="14314"/>
                  <a:pt x="5804" y="14329"/>
                  <a:pt x="5876" y="14344"/>
                </a:cubicBezTo>
                <a:lnTo>
                  <a:pt x="5830" y="14591"/>
                </a:lnTo>
                <a:cubicBezTo>
                  <a:pt x="5816" y="14659"/>
                  <a:pt x="5792" y="14729"/>
                  <a:pt x="5792" y="14796"/>
                </a:cubicBezTo>
                <a:cubicBezTo>
                  <a:pt x="5792" y="14872"/>
                  <a:pt x="5806" y="14906"/>
                  <a:pt x="5848" y="14906"/>
                </a:cubicBezTo>
                <a:cubicBezTo>
                  <a:pt x="5865" y="14906"/>
                  <a:pt x="5886" y="14900"/>
                  <a:pt x="5913" y="14889"/>
                </a:cubicBezTo>
                <a:cubicBezTo>
                  <a:pt x="6017" y="14847"/>
                  <a:pt x="6120" y="14801"/>
                  <a:pt x="6223" y="14755"/>
                </a:cubicBezTo>
                <a:cubicBezTo>
                  <a:pt x="6252" y="14744"/>
                  <a:pt x="6280" y="14731"/>
                  <a:pt x="6309" y="14718"/>
                </a:cubicBezTo>
                <a:cubicBezTo>
                  <a:pt x="6338" y="14782"/>
                  <a:pt x="6354" y="14810"/>
                  <a:pt x="6384" y="14810"/>
                </a:cubicBezTo>
                <a:cubicBezTo>
                  <a:pt x="6405" y="14810"/>
                  <a:pt x="6431" y="14797"/>
                  <a:pt x="6473" y="14775"/>
                </a:cubicBezTo>
                <a:cubicBezTo>
                  <a:pt x="6598" y="14707"/>
                  <a:pt x="6721" y="14635"/>
                  <a:pt x="6845" y="14565"/>
                </a:cubicBezTo>
                <a:cubicBezTo>
                  <a:pt x="6860" y="14558"/>
                  <a:pt x="6875" y="14550"/>
                  <a:pt x="6892" y="14542"/>
                </a:cubicBezTo>
                <a:lnTo>
                  <a:pt x="6892" y="14542"/>
                </a:lnTo>
                <a:cubicBezTo>
                  <a:pt x="6871" y="14715"/>
                  <a:pt x="6854" y="14884"/>
                  <a:pt x="6830" y="15053"/>
                </a:cubicBezTo>
                <a:cubicBezTo>
                  <a:pt x="6820" y="15127"/>
                  <a:pt x="6802" y="15202"/>
                  <a:pt x="6782" y="15275"/>
                </a:cubicBezTo>
                <a:cubicBezTo>
                  <a:pt x="6757" y="15363"/>
                  <a:pt x="6725" y="15450"/>
                  <a:pt x="6699" y="15537"/>
                </a:cubicBezTo>
                <a:cubicBezTo>
                  <a:pt x="6690" y="15564"/>
                  <a:pt x="6689" y="15593"/>
                  <a:pt x="6687" y="15620"/>
                </a:cubicBezTo>
                <a:cubicBezTo>
                  <a:pt x="6685" y="15670"/>
                  <a:pt x="6699" y="15706"/>
                  <a:pt x="6752" y="15706"/>
                </a:cubicBezTo>
                <a:cubicBezTo>
                  <a:pt x="6757" y="15706"/>
                  <a:pt x="6762" y="15706"/>
                  <a:pt x="6767" y="15705"/>
                </a:cubicBezTo>
                <a:cubicBezTo>
                  <a:pt x="6771" y="15704"/>
                  <a:pt x="6774" y="15704"/>
                  <a:pt x="6778" y="15704"/>
                </a:cubicBezTo>
                <a:cubicBezTo>
                  <a:pt x="6794" y="15704"/>
                  <a:pt x="6809" y="15709"/>
                  <a:pt x="6830" y="15712"/>
                </a:cubicBezTo>
                <a:cubicBezTo>
                  <a:pt x="6829" y="15738"/>
                  <a:pt x="6829" y="15762"/>
                  <a:pt x="6826" y="15783"/>
                </a:cubicBezTo>
                <a:cubicBezTo>
                  <a:pt x="6804" y="15939"/>
                  <a:pt x="6783" y="16096"/>
                  <a:pt x="6761" y="16251"/>
                </a:cubicBezTo>
                <a:cubicBezTo>
                  <a:pt x="6758" y="16272"/>
                  <a:pt x="6754" y="16292"/>
                  <a:pt x="6753" y="16314"/>
                </a:cubicBezTo>
                <a:cubicBezTo>
                  <a:pt x="6749" y="16402"/>
                  <a:pt x="6758" y="16413"/>
                  <a:pt x="6845" y="16428"/>
                </a:cubicBezTo>
                <a:cubicBezTo>
                  <a:pt x="6854" y="16544"/>
                  <a:pt x="6859" y="16660"/>
                  <a:pt x="6870" y="16776"/>
                </a:cubicBezTo>
                <a:cubicBezTo>
                  <a:pt x="6875" y="16830"/>
                  <a:pt x="6891" y="16884"/>
                  <a:pt x="6908" y="16937"/>
                </a:cubicBezTo>
                <a:cubicBezTo>
                  <a:pt x="6922" y="16975"/>
                  <a:pt x="6945" y="16992"/>
                  <a:pt x="6976" y="16992"/>
                </a:cubicBezTo>
                <a:cubicBezTo>
                  <a:pt x="6990" y="16992"/>
                  <a:pt x="7005" y="16989"/>
                  <a:pt x="7021" y="16983"/>
                </a:cubicBezTo>
                <a:cubicBezTo>
                  <a:pt x="7225" y="16907"/>
                  <a:pt x="7428" y="16833"/>
                  <a:pt x="7631" y="16758"/>
                </a:cubicBezTo>
                <a:cubicBezTo>
                  <a:pt x="7643" y="16754"/>
                  <a:pt x="7656" y="16752"/>
                  <a:pt x="7664" y="16750"/>
                </a:cubicBezTo>
                <a:cubicBezTo>
                  <a:pt x="7677" y="16902"/>
                  <a:pt x="7687" y="17050"/>
                  <a:pt x="7700" y="17197"/>
                </a:cubicBezTo>
                <a:cubicBezTo>
                  <a:pt x="7703" y="17217"/>
                  <a:pt x="7729" y="17236"/>
                  <a:pt x="7744" y="17255"/>
                </a:cubicBezTo>
                <a:cubicBezTo>
                  <a:pt x="7755" y="17271"/>
                  <a:pt x="7772" y="17285"/>
                  <a:pt x="7775" y="17302"/>
                </a:cubicBezTo>
                <a:cubicBezTo>
                  <a:pt x="7788" y="17378"/>
                  <a:pt x="7795" y="17454"/>
                  <a:pt x="7806" y="17529"/>
                </a:cubicBezTo>
                <a:cubicBezTo>
                  <a:pt x="7813" y="17569"/>
                  <a:pt x="7818" y="17610"/>
                  <a:pt x="7831" y="17648"/>
                </a:cubicBezTo>
                <a:cubicBezTo>
                  <a:pt x="7858" y="17729"/>
                  <a:pt x="7883" y="17757"/>
                  <a:pt x="7952" y="17757"/>
                </a:cubicBezTo>
                <a:cubicBezTo>
                  <a:pt x="7969" y="17757"/>
                  <a:pt x="7989" y="17756"/>
                  <a:pt x="8012" y="17752"/>
                </a:cubicBezTo>
                <a:lnTo>
                  <a:pt x="8012" y="17752"/>
                </a:lnTo>
                <a:cubicBezTo>
                  <a:pt x="8012" y="17884"/>
                  <a:pt x="8019" y="18016"/>
                  <a:pt x="8011" y="18145"/>
                </a:cubicBezTo>
                <a:cubicBezTo>
                  <a:pt x="7998" y="18342"/>
                  <a:pt x="7971" y="18540"/>
                  <a:pt x="7954" y="18736"/>
                </a:cubicBezTo>
                <a:cubicBezTo>
                  <a:pt x="7946" y="18820"/>
                  <a:pt x="7945" y="18907"/>
                  <a:pt x="7950" y="18992"/>
                </a:cubicBezTo>
                <a:cubicBezTo>
                  <a:pt x="7952" y="19035"/>
                  <a:pt x="7968" y="19080"/>
                  <a:pt x="7988" y="19118"/>
                </a:cubicBezTo>
                <a:cubicBezTo>
                  <a:pt x="7998" y="19136"/>
                  <a:pt x="8011" y="19145"/>
                  <a:pt x="8024" y="19145"/>
                </a:cubicBezTo>
                <a:cubicBezTo>
                  <a:pt x="8038" y="19145"/>
                  <a:pt x="8052" y="19134"/>
                  <a:pt x="8060" y="19113"/>
                </a:cubicBezTo>
                <a:cubicBezTo>
                  <a:pt x="8091" y="19033"/>
                  <a:pt x="8161" y="18975"/>
                  <a:pt x="8171" y="18882"/>
                </a:cubicBezTo>
                <a:cubicBezTo>
                  <a:pt x="8174" y="18841"/>
                  <a:pt x="8215" y="18804"/>
                  <a:pt x="8237" y="18764"/>
                </a:cubicBezTo>
                <a:cubicBezTo>
                  <a:pt x="8367" y="18532"/>
                  <a:pt x="8493" y="18299"/>
                  <a:pt x="8626" y="18069"/>
                </a:cubicBezTo>
                <a:cubicBezTo>
                  <a:pt x="8664" y="18006"/>
                  <a:pt x="8721" y="17951"/>
                  <a:pt x="8775" y="17886"/>
                </a:cubicBezTo>
                <a:cubicBezTo>
                  <a:pt x="8791" y="17905"/>
                  <a:pt x="8811" y="17922"/>
                  <a:pt x="8824" y="17943"/>
                </a:cubicBezTo>
                <a:cubicBezTo>
                  <a:pt x="8843" y="17972"/>
                  <a:pt x="8864" y="17985"/>
                  <a:pt x="8887" y="17985"/>
                </a:cubicBezTo>
                <a:cubicBezTo>
                  <a:pt x="8905" y="17985"/>
                  <a:pt x="8924" y="17977"/>
                  <a:pt x="8943" y="17963"/>
                </a:cubicBezTo>
                <a:cubicBezTo>
                  <a:pt x="8979" y="17938"/>
                  <a:pt x="9020" y="17913"/>
                  <a:pt x="9045" y="17878"/>
                </a:cubicBezTo>
                <a:cubicBezTo>
                  <a:pt x="9151" y="17724"/>
                  <a:pt x="9264" y="17572"/>
                  <a:pt x="9326" y="17389"/>
                </a:cubicBezTo>
                <a:cubicBezTo>
                  <a:pt x="9352" y="17315"/>
                  <a:pt x="9402" y="17249"/>
                  <a:pt x="9442" y="17177"/>
                </a:cubicBezTo>
                <a:cubicBezTo>
                  <a:pt x="9529" y="17259"/>
                  <a:pt x="9619" y="17341"/>
                  <a:pt x="9709" y="17425"/>
                </a:cubicBezTo>
                <a:cubicBezTo>
                  <a:pt x="9729" y="17445"/>
                  <a:pt x="9747" y="17455"/>
                  <a:pt x="9767" y="17455"/>
                </a:cubicBezTo>
                <a:cubicBezTo>
                  <a:pt x="9783" y="17455"/>
                  <a:pt x="9800" y="17448"/>
                  <a:pt x="9820" y="17435"/>
                </a:cubicBezTo>
                <a:cubicBezTo>
                  <a:pt x="9901" y="17378"/>
                  <a:pt x="9943" y="17297"/>
                  <a:pt x="9979" y="17210"/>
                </a:cubicBezTo>
                <a:cubicBezTo>
                  <a:pt x="10017" y="17122"/>
                  <a:pt x="10054" y="17032"/>
                  <a:pt x="10089" y="16942"/>
                </a:cubicBezTo>
                <a:cubicBezTo>
                  <a:pt x="10103" y="16907"/>
                  <a:pt x="10111" y="16870"/>
                  <a:pt x="10123" y="16827"/>
                </a:cubicBezTo>
                <a:cubicBezTo>
                  <a:pt x="10139" y="16832"/>
                  <a:pt x="10157" y="16834"/>
                  <a:pt x="10175" y="16838"/>
                </a:cubicBezTo>
                <a:cubicBezTo>
                  <a:pt x="10196" y="16843"/>
                  <a:pt x="10213" y="16846"/>
                  <a:pt x="10227" y="16846"/>
                </a:cubicBezTo>
                <a:cubicBezTo>
                  <a:pt x="10262" y="16846"/>
                  <a:pt x="10276" y="16827"/>
                  <a:pt x="10292" y="16775"/>
                </a:cubicBezTo>
                <a:cubicBezTo>
                  <a:pt x="10329" y="16657"/>
                  <a:pt x="10384" y="16550"/>
                  <a:pt x="10463" y="16453"/>
                </a:cubicBezTo>
                <a:cubicBezTo>
                  <a:pt x="10486" y="16427"/>
                  <a:pt x="10487" y="16384"/>
                  <a:pt x="10497" y="16349"/>
                </a:cubicBezTo>
                <a:cubicBezTo>
                  <a:pt x="10542" y="16374"/>
                  <a:pt x="10589" y="16402"/>
                  <a:pt x="10638" y="16426"/>
                </a:cubicBezTo>
                <a:cubicBezTo>
                  <a:pt x="10652" y="16433"/>
                  <a:pt x="10666" y="16437"/>
                  <a:pt x="10678" y="16437"/>
                </a:cubicBezTo>
                <a:cubicBezTo>
                  <a:pt x="10702" y="16437"/>
                  <a:pt x="10723" y="16425"/>
                  <a:pt x="10739" y="16402"/>
                </a:cubicBezTo>
                <a:cubicBezTo>
                  <a:pt x="10764" y="16363"/>
                  <a:pt x="10787" y="16322"/>
                  <a:pt x="10806" y="16279"/>
                </a:cubicBezTo>
                <a:cubicBezTo>
                  <a:pt x="10844" y="16185"/>
                  <a:pt x="10880" y="16091"/>
                  <a:pt x="10918" y="15995"/>
                </a:cubicBezTo>
                <a:cubicBezTo>
                  <a:pt x="10920" y="15989"/>
                  <a:pt x="10924" y="15984"/>
                  <a:pt x="10924" y="15978"/>
                </a:cubicBezTo>
                <a:cubicBezTo>
                  <a:pt x="10926" y="15908"/>
                  <a:pt x="10935" y="15846"/>
                  <a:pt x="11002" y="15800"/>
                </a:cubicBezTo>
                <a:cubicBezTo>
                  <a:pt x="11024" y="15784"/>
                  <a:pt x="11016" y="15728"/>
                  <a:pt x="11023" y="15691"/>
                </a:cubicBezTo>
                <a:cubicBezTo>
                  <a:pt x="11031" y="15645"/>
                  <a:pt x="11037" y="15599"/>
                  <a:pt x="11046" y="15545"/>
                </a:cubicBezTo>
                <a:cubicBezTo>
                  <a:pt x="11159" y="15645"/>
                  <a:pt x="11259" y="15737"/>
                  <a:pt x="11365" y="15821"/>
                </a:cubicBezTo>
                <a:cubicBezTo>
                  <a:pt x="11370" y="15825"/>
                  <a:pt x="11376" y="15827"/>
                  <a:pt x="11384" y="15827"/>
                </a:cubicBezTo>
                <a:cubicBezTo>
                  <a:pt x="11402" y="15827"/>
                  <a:pt x="11425" y="15819"/>
                  <a:pt x="11442" y="15818"/>
                </a:cubicBezTo>
                <a:cubicBezTo>
                  <a:pt x="11568" y="15885"/>
                  <a:pt x="11696" y="15955"/>
                  <a:pt x="11825" y="16022"/>
                </a:cubicBezTo>
                <a:cubicBezTo>
                  <a:pt x="11829" y="16024"/>
                  <a:pt x="11834" y="16025"/>
                  <a:pt x="11839" y="16025"/>
                </a:cubicBezTo>
                <a:cubicBezTo>
                  <a:pt x="11852" y="16025"/>
                  <a:pt x="11868" y="16019"/>
                  <a:pt x="11878" y="16014"/>
                </a:cubicBezTo>
                <a:cubicBezTo>
                  <a:pt x="11936" y="15975"/>
                  <a:pt x="11974" y="15924"/>
                  <a:pt x="11990" y="15851"/>
                </a:cubicBezTo>
                <a:cubicBezTo>
                  <a:pt x="12004" y="15780"/>
                  <a:pt x="12032" y="15712"/>
                  <a:pt x="12055" y="15643"/>
                </a:cubicBezTo>
                <a:cubicBezTo>
                  <a:pt x="12065" y="15607"/>
                  <a:pt x="12073" y="15569"/>
                  <a:pt x="12082" y="15533"/>
                </a:cubicBezTo>
                <a:cubicBezTo>
                  <a:pt x="12100" y="15539"/>
                  <a:pt x="12115" y="15542"/>
                  <a:pt x="12128" y="15542"/>
                </a:cubicBezTo>
                <a:cubicBezTo>
                  <a:pt x="12161" y="15542"/>
                  <a:pt x="12179" y="15520"/>
                  <a:pt x="12186" y="15464"/>
                </a:cubicBezTo>
                <a:cubicBezTo>
                  <a:pt x="12209" y="15316"/>
                  <a:pt x="12221" y="15168"/>
                  <a:pt x="12238" y="15024"/>
                </a:cubicBezTo>
                <a:cubicBezTo>
                  <a:pt x="12278" y="15043"/>
                  <a:pt x="12330" y="15068"/>
                  <a:pt x="12384" y="15093"/>
                </a:cubicBezTo>
                <a:cubicBezTo>
                  <a:pt x="12402" y="15101"/>
                  <a:pt x="12419" y="15106"/>
                  <a:pt x="12434" y="15106"/>
                </a:cubicBezTo>
                <a:cubicBezTo>
                  <a:pt x="12465" y="15106"/>
                  <a:pt x="12488" y="15087"/>
                  <a:pt x="12500" y="15049"/>
                </a:cubicBezTo>
                <a:cubicBezTo>
                  <a:pt x="12529" y="14965"/>
                  <a:pt x="12555" y="14879"/>
                  <a:pt x="12564" y="14791"/>
                </a:cubicBezTo>
                <a:cubicBezTo>
                  <a:pt x="12576" y="14666"/>
                  <a:pt x="12574" y="14538"/>
                  <a:pt x="12574" y="14411"/>
                </a:cubicBezTo>
                <a:cubicBezTo>
                  <a:pt x="12574" y="14369"/>
                  <a:pt x="12564" y="14328"/>
                  <a:pt x="12559" y="14285"/>
                </a:cubicBezTo>
                <a:cubicBezTo>
                  <a:pt x="12627" y="14250"/>
                  <a:pt x="12633" y="14234"/>
                  <a:pt x="12598" y="14112"/>
                </a:cubicBezTo>
                <a:cubicBezTo>
                  <a:pt x="12574" y="14026"/>
                  <a:pt x="12540" y="13941"/>
                  <a:pt x="12519" y="13854"/>
                </a:cubicBezTo>
                <a:cubicBezTo>
                  <a:pt x="12499" y="13777"/>
                  <a:pt x="12489" y="13696"/>
                  <a:pt x="12474" y="13616"/>
                </a:cubicBezTo>
                <a:lnTo>
                  <a:pt x="12474" y="13616"/>
                </a:lnTo>
                <a:cubicBezTo>
                  <a:pt x="12536" y="13633"/>
                  <a:pt x="12597" y="13650"/>
                  <a:pt x="12656" y="13669"/>
                </a:cubicBezTo>
                <a:cubicBezTo>
                  <a:pt x="12668" y="13672"/>
                  <a:pt x="12678" y="13674"/>
                  <a:pt x="12688" y="13674"/>
                </a:cubicBezTo>
                <a:cubicBezTo>
                  <a:pt x="12721" y="13674"/>
                  <a:pt x="12742" y="13653"/>
                  <a:pt x="12745" y="13614"/>
                </a:cubicBezTo>
                <a:cubicBezTo>
                  <a:pt x="12751" y="13521"/>
                  <a:pt x="12751" y="13426"/>
                  <a:pt x="12751" y="13330"/>
                </a:cubicBezTo>
                <a:cubicBezTo>
                  <a:pt x="12751" y="13274"/>
                  <a:pt x="12752" y="13217"/>
                  <a:pt x="12744" y="13162"/>
                </a:cubicBezTo>
                <a:cubicBezTo>
                  <a:pt x="12719" y="13018"/>
                  <a:pt x="12690" y="12876"/>
                  <a:pt x="12664" y="12729"/>
                </a:cubicBezTo>
                <a:lnTo>
                  <a:pt x="12664" y="12729"/>
                </a:lnTo>
                <a:cubicBezTo>
                  <a:pt x="12668" y="12731"/>
                  <a:pt x="12680" y="12737"/>
                  <a:pt x="12690" y="12737"/>
                </a:cubicBezTo>
                <a:cubicBezTo>
                  <a:pt x="12691" y="12737"/>
                  <a:pt x="12692" y="12737"/>
                  <a:pt x="12693" y="12737"/>
                </a:cubicBezTo>
                <a:cubicBezTo>
                  <a:pt x="12711" y="12734"/>
                  <a:pt x="12737" y="12731"/>
                  <a:pt x="12747" y="12718"/>
                </a:cubicBezTo>
                <a:cubicBezTo>
                  <a:pt x="12761" y="12701"/>
                  <a:pt x="12771" y="12672"/>
                  <a:pt x="12768" y="12650"/>
                </a:cubicBezTo>
                <a:cubicBezTo>
                  <a:pt x="12766" y="12626"/>
                  <a:pt x="12749" y="12603"/>
                  <a:pt x="12737" y="12579"/>
                </a:cubicBezTo>
                <a:cubicBezTo>
                  <a:pt x="12680" y="12467"/>
                  <a:pt x="12669" y="12348"/>
                  <a:pt x="12664" y="12224"/>
                </a:cubicBezTo>
                <a:cubicBezTo>
                  <a:pt x="12656" y="12080"/>
                  <a:pt x="12632" y="11936"/>
                  <a:pt x="12623" y="11792"/>
                </a:cubicBezTo>
                <a:cubicBezTo>
                  <a:pt x="12621" y="11752"/>
                  <a:pt x="12637" y="11716"/>
                  <a:pt x="12580" y="11716"/>
                </a:cubicBezTo>
                <a:cubicBezTo>
                  <a:pt x="12578" y="11716"/>
                  <a:pt x="12577" y="11716"/>
                  <a:pt x="12575" y="11716"/>
                </a:cubicBezTo>
                <a:cubicBezTo>
                  <a:pt x="12616" y="11661"/>
                  <a:pt x="12612" y="11593"/>
                  <a:pt x="12570" y="11540"/>
                </a:cubicBezTo>
                <a:cubicBezTo>
                  <a:pt x="12560" y="11528"/>
                  <a:pt x="12559" y="11504"/>
                  <a:pt x="12555" y="11487"/>
                </a:cubicBezTo>
                <a:cubicBezTo>
                  <a:pt x="12544" y="11428"/>
                  <a:pt x="12536" y="11370"/>
                  <a:pt x="12524" y="11314"/>
                </a:cubicBezTo>
                <a:cubicBezTo>
                  <a:pt x="12513" y="11266"/>
                  <a:pt x="12497" y="11219"/>
                  <a:pt x="12480" y="11175"/>
                </a:cubicBezTo>
                <a:cubicBezTo>
                  <a:pt x="12473" y="11143"/>
                  <a:pt x="12477" y="11106"/>
                  <a:pt x="12461" y="11080"/>
                </a:cubicBezTo>
                <a:cubicBezTo>
                  <a:pt x="12442" y="11051"/>
                  <a:pt x="12524" y="11004"/>
                  <a:pt x="12461" y="11001"/>
                </a:cubicBezTo>
                <a:cubicBezTo>
                  <a:pt x="12453" y="10967"/>
                  <a:pt x="12436" y="10934"/>
                  <a:pt x="12446" y="10921"/>
                </a:cubicBezTo>
                <a:cubicBezTo>
                  <a:pt x="12478" y="10872"/>
                  <a:pt x="12446" y="10829"/>
                  <a:pt x="12448" y="10785"/>
                </a:cubicBezTo>
                <a:cubicBezTo>
                  <a:pt x="12454" y="10664"/>
                  <a:pt x="12469" y="10545"/>
                  <a:pt x="12483" y="10424"/>
                </a:cubicBezTo>
                <a:cubicBezTo>
                  <a:pt x="12485" y="10402"/>
                  <a:pt x="12490" y="10380"/>
                  <a:pt x="12508" y="10356"/>
                </a:cubicBezTo>
                <a:cubicBezTo>
                  <a:pt x="12544" y="10434"/>
                  <a:pt x="12580" y="10511"/>
                  <a:pt x="12615" y="10589"/>
                </a:cubicBezTo>
                <a:cubicBezTo>
                  <a:pt x="12667" y="10705"/>
                  <a:pt x="12716" y="10819"/>
                  <a:pt x="12768" y="10933"/>
                </a:cubicBezTo>
                <a:cubicBezTo>
                  <a:pt x="12804" y="11014"/>
                  <a:pt x="12834" y="11099"/>
                  <a:pt x="12878" y="11178"/>
                </a:cubicBezTo>
                <a:cubicBezTo>
                  <a:pt x="12961" y="11332"/>
                  <a:pt x="13058" y="11481"/>
                  <a:pt x="13138" y="11638"/>
                </a:cubicBezTo>
                <a:cubicBezTo>
                  <a:pt x="13202" y="11760"/>
                  <a:pt x="13250" y="11890"/>
                  <a:pt x="13306" y="12017"/>
                </a:cubicBezTo>
                <a:cubicBezTo>
                  <a:pt x="13320" y="12052"/>
                  <a:pt x="13333" y="12088"/>
                  <a:pt x="13354" y="12120"/>
                </a:cubicBezTo>
                <a:cubicBezTo>
                  <a:pt x="13364" y="12136"/>
                  <a:pt x="13389" y="12142"/>
                  <a:pt x="13413" y="12146"/>
                </a:cubicBezTo>
                <a:cubicBezTo>
                  <a:pt x="13467" y="12279"/>
                  <a:pt x="13557" y="12390"/>
                  <a:pt x="13652" y="12500"/>
                </a:cubicBezTo>
                <a:cubicBezTo>
                  <a:pt x="13688" y="12541"/>
                  <a:pt x="13713" y="12593"/>
                  <a:pt x="13743" y="12639"/>
                </a:cubicBezTo>
                <a:cubicBezTo>
                  <a:pt x="13750" y="12651"/>
                  <a:pt x="13754" y="12666"/>
                  <a:pt x="13763" y="12678"/>
                </a:cubicBezTo>
                <a:cubicBezTo>
                  <a:pt x="13793" y="12731"/>
                  <a:pt x="13819" y="12757"/>
                  <a:pt x="13847" y="12757"/>
                </a:cubicBezTo>
                <a:cubicBezTo>
                  <a:pt x="13872" y="12757"/>
                  <a:pt x="13898" y="12737"/>
                  <a:pt x="13929" y="12697"/>
                </a:cubicBezTo>
                <a:cubicBezTo>
                  <a:pt x="13937" y="12686"/>
                  <a:pt x="13945" y="12676"/>
                  <a:pt x="13948" y="12672"/>
                </a:cubicBezTo>
                <a:cubicBezTo>
                  <a:pt x="14040" y="12796"/>
                  <a:pt x="14138" y="12918"/>
                  <a:pt x="14220" y="13047"/>
                </a:cubicBezTo>
                <a:cubicBezTo>
                  <a:pt x="14279" y="13141"/>
                  <a:pt x="14319" y="13249"/>
                  <a:pt x="14366" y="13351"/>
                </a:cubicBezTo>
                <a:cubicBezTo>
                  <a:pt x="14377" y="13372"/>
                  <a:pt x="14383" y="13395"/>
                  <a:pt x="14395" y="13416"/>
                </a:cubicBezTo>
                <a:cubicBezTo>
                  <a:pt x="14426" y="13471"/>
                  <a:pt x="14447" y="13496"/>
                  <a:pt x="14476" y="13496"/>
                </a:cubicBezTo>
                <a:cubicBezTo>
                  <a:pt x="14497" y="13496"/>
                  <a:pt x="14522" y="13483"/>
                  <a:pt x="14560" y="13459"/>
                </a:cubicBezTo>
                <a:cubicBezTo>
                  <a:pt x="14629" y="13602"/>
                  <a:pt x="14752" y="13691"/>
                  <a:pt x="14875" y="13782"/>
                </a:cubicBezTo>
                <a:cubicBezTo>
                  <a:pt x="14911" y="13808"/>
                  <a:pt x="14942" y="13820"/>
                  <a:pt x="14971" y="13820"/>
                </a:cubicBezTo>
                <a:cubicBezTo>
                  <a:pt x="15013" y="13820"/>
                  <a:pt x="15049" y="13795"/>
                  <a:pt x="15086" y="13745"/>
                </a:cubicBezTo>
                <a:cubicBezTo>
                  <a:pt x="15122" y="13697"/>
                  <a:pt x="15159" y="13650"/>
                  <a:pt x="15191" y="13601"/>
                </a:cubicBezTo>
                <a:cubicBezTo>
                  <a:pt x="15216" y="13560"/>
                  <a:pt x="15235" y="13514"/>
                  <a:pt x="15255" y="13472"/>
                </a:cubicBezTo>
                <a:cubicBezTo>
                  <a:pt x="15340" y="13627"/>
                  <a:pt x="15496" y="13719"/>
                  <a:pt x="15621" y="13843"/>
                </a:cubicBezTo>
                <a:cubicBezTo>
                  <a:pt x="15710" y="13932"/>
                  <a:pt x="15793" y="14030"/>
                  <a:pt x="15879" y="14124"/>
                </a:cubicBezTo>
                <a:cubicBezTo>
                  <a:pt x="15934" y="14184"/>
                  <a:pt x="15967" y="14215"/>
                  <a:pt x="15999" y="14215"/>
                </a:cubicBezTo>
                <a:cubicBezTo>
                  <a:pt x="16031" y="14215"/>
                  <a:pt x="16062" y="14182"/>
                  <a:pt x="16114" y="14115"/>
                </a:cubicBezTo>
                <a:cubicBezTo>
                  <a:pt x="16201" y="14199"/>
                  <a:pt x="16288" y="14280"/>
                  <a:pt x="16373" y="14364"/>
                </a:cubicBezTo>
                <a:cubicBezTo>
                  <a:pt x="16411" y="14402"/>
                  <a:pt x="16431" y="14420"/>
                  <a:pt x="16450" y="14420"/>
                </a:cubicBezTo>
                <a:cubicBezTo>
                  <a:pt x="16466" y="14420"/>
                  <a:pt x="16481" y="14407"/>
                  <a:pt x="16507" y="14384"/>
                </a:cubicBezTo>
                <a:cubicBezTo>
                  <a:pt x="16621" y="14468"/>
                  <a:pt x="16729" y="14558"/>
                  <a:pt x="16846" y="14633"/>
                </a:cubicBezTo>
                <a:cubicBezTo>
                  <a:pt x="16869" y="14648"/>
                  <a:pt x="16887" y="14655"/>
                  <a:pt x="16902" y="14655"/>
                </a:cubicBezTo>
                <a:cubicBezTo>
                  <a:pt x="16932" y="14655"/>
                  <a:pt x="16953" y="14629"/>
                  <a:pt x="16979" y="14579"/>
                </a:cubicBezTo>
                <a:cubicBezTo>
                  <a:pt x="17012" y="14514"/>
                  <a:pt x="17051" y="14452"/>
                  <a:pt x="17089" y="14385"/>
                </a:cubicBezTo>
                <a:cubicBezTo>
                  <a:pt x="17215" y="14496"/>
                  <a:pt x="17346" y="14610"/>
                  <a:pt x="17480" y="14728"/>
                </a:cubicBezTo>
                <a:cubicBezTo>
                  <a:pt x="17490" y="14713"/>
                  <a:pt x="17503" y="14699"/>
                  <a:pt x="17508" y="14692"/>
                </a:cubicBezTo>
                <a:cubicBezTo>
                  <a:pt x="17657" y="14764"/>
                  <a:pt x="17760" y="14910"/>
                  <a:pt x="17936" y="14933"/>
                </a:cubicBezTo>
                <a:cubicBezTo>
                  <a:pt x="17952" y="14935"/>
                  <a:pt x="17963" y="14937"/>
                  <a:pt x="17972" y="14937"/>
                </a:cubicBezTo>
                <a:cubicBezTo>
                  <a:pt x="17994" y="14937"/>
                  <a:pt x="17998" y="14927"/>
                  <a:pt x="18009" y="14890"/>
                </a:cubicBezTo>
                <a:cubicBezTo>
                  <a:pt x="18159" y="14997"/>
                  <a:pt x="18312" y="15104"/>
                  <a:pt x="18462" y="15213"/>
                </a:cubicBezTo>
                <a:cubicBezTo>
                  <a:pt x="18549" y="15276"/>
                  <a:pt x="18630" y="15346"/>
                  <a:pt x="18718" y="15407"/>
                </a:cubicBezTo>
                <a:cubicBezTo>
                  <a:pt x="18751" y="15429"/>
                  <a:pt x="18797" y="15434"/>
                  <a:pt x="18837" y="15449"/>
                </a:cubicBezTo>
                <a:cubicBezTo>
                  <a:pt x="18840" y="15412"/>
                  <a:pt x="18856" y="15369"/>
                  <a:pt x="18843" y="15337"/>
                </a:cubicBezTo>
                <a:cubicBezTo>
                  <a:pt x="18802" y="15222"/>
                  <a:pt x="18755" y="15108"/>
                  <a:pt x="18703" y="14997"/>
                </a:cubicBezTo>
                <a:cubicBezTo>
                  <a:pt x="18652" y="14884"/>
                  <a:pt x="18593" y="14775"/>
                  <a:pt x="18537" y="14663"/>
                </a:cubicBezTo>
                <a:lnTo>
                  <a:pt x="18555" y="14663"/>
                </a:lnTo>
                <a:cubicBezTo>
                  <a:pt x="18562" y="14641"/>
                  <a:pt x="18579" y="14615"/>
                  <a:pt x="18573" y="14599"/>
                </a:cubicBezTo>
                <a:cubicBezTo>
                  <a:pt x="18529" y="14488"/>
                  <a:pt x="18478" y="14381"/>
                  <a:pt x="18436" y="14272"/>
                </a:cubicBezTo>
                <a:cubicBezTo>
                  <a:pt x="18421" y="14237"/>
                  <a:pt x="18431" y="14195"/>
                  <a:pt x="18418" y="14160"/>
                </a:cubicBezTo>
                <a:cubicBezTo>
                  <a:pt x="18393" y="14091"/>
                  <a:pt x="18358" y="14025"/>
                  <a:pt x="18326" y="13953"/>
                </a:cubicBezTo>
                <a:lnTo>
                  <a:pt x="18368" y="13953"/>
                </a:lnTo>
                <a:cubicBezTo>
                  <a:pt x="18369" y="13953"/>
                  <a:pt x="18370" y="13953"/>
                  <a:pt x="18371" y="13953"/>
                </a:cubicBezTo>
                <a:cubicBezTo>
                  <a:pt x="18462" y="13953"/>
                  <a:pt x="18498" y="13914"/>
                  <a:pt x="18481" y="13822"/>
                </a:cubicBezTo>
                <a:cubicBezTo>
                  <a:pt x="18453" y="13676"/>
                  <a:pt x="18422" y="13532"/>
                  <a:pt x="18389" y="13388"/>
                </a:cubicBezTo>
                <a:cubicBezTo>
                  <a:pt x="18379" y="13345"/>
                  <a:pt x="18359" y="13305"/>
                  <a:pt x="18341" y="13258"/>
                </a:cubicBezTo>
                <a:lnTo>
                  <a:pt x="18341" y="13258"/>
                </a:lnTo>
                <a:cubicBezTo>
                  <a:pt x="18359" y="13259"/>
                  <a:pt x="18380" y="13261"/>
                  <a:pt x="18402" y="13262"/>
                </a:cubicBezTo>
                <a:cubicBezTo>
                  <a:pt x="18403" y="13262"/>
                  <a:pt x="18404" y="13262"/>
                  <a:pt x="18405" y="13262"/>
                </a:cubicBezTo>
                <a:cubicBezTo>
                  <a:pt x="18451" y="13262"/>
                  <a:pt x="18471" y="13237"/>
                  <a:pt x="18451" y="13196"/>
                </a:cubicBezTo>
                <a:cubicBezTo>
                  <a:pt x="18426" y="13143"/>
                  <a:pt x="18391" y="13093"/>
                  <a:pt x="18366" y="13040"/>
                </a:cubicBezTo>
                <a:cubicBezTo>
                  <a:pt x="18338" y="12982"/>
                  <a:pt x="18311" y="12922"/>
                  <a:pt x="18292" y="12860"/>
                </a:cubicBezTo>
                <a:cubicBezTo>
                  <a:pt x="18257" y="12747"/>
                  <a:pt x="18227" y="12632"/>
                  <a:pt x="18198" y="12529"/>
                </a:cubicBezTo>
                <a:cubicBezTo>
                  <a:pt x="18323" y="12481"/>
                  <a:pt x="18452" y="12435"/>
                  <a:pt x="18580" y="12384"/>
                </a:cubicBezTo>
                <a:cubicBezTo>
                  <a:pt x="18599" y="12377"/>
                  <a:pt x="18622" y="12343"/>
                  <a:pt x="18620" y="12325"/>
                </a:cubicBezTo>
                <a:cubicBezTo>
                  <a:pt x="18606" y="12240"/>
                  <a:pt x="18584" y="12156"/>
                  <a:pt x="18563" y="12066"/>
                </a:cubicBezTo>
                <a:cubicBezTo>
                  <a:pt x="18604" y="12043"/>
                  <a:pt x="18606" y="12029"/>
                  <a:pt x="18564" y="11971"/>
                </a:cubicBezTo>
                <a:cubicBezTo>
                  <a:pt x="18517" y="11903"/>
                  <a:pt x="18473" y="11831"/>
                  <a:pt x="18416" y="11744"/>
                </a:cubicBezTo>
                <a:cubicBezTo>
                  <a:pt x="18502" y="11716"/>
                  <a:pt x="18511" y="11695"/>
                  <a:pt x="18454" y="11631"/>
                </a:cubicBezTo>
                <a:cubicBezTo>
                  <a:pt x="18368" y="11529"/>
                  <a:pt x="18276" y="11432"/>
                  <a:pt x="18190" y="11330"/>
                </a:cubicBezTo>
                <a:cubicBezTo>
                  <a:pt x="18164" y="11299"/>
                  <a:pt x="18148" y="11260"/>
                  <a:pt x="18128" y="11226"/>
                </a:cubicBezTo>
                <a:cubicBezTo>
                  <a:pt x="18193" y="11215"/>
                  <a:pt x="18251" y="11205"/>
                  <a:pt x="18307" y="11194"/>
                </a:cubicBezTo>
                <a:cubicBezTo>
                  <a:pt x="18359" y="11185"/>
                  <a:pt x="18373" y="11152"/>
                  <a:pt x="18353" y="11108"/>
                </a:cubicBezTo>
                <a:cubicBezTo>
                  <a:pt x="18338" y="11070"/>
                  <a:pt x="18318" y="11029"/>
                  <a:pt x="18290" y="11000"/>
                </a:cubicBezTo>
                <a:cubicBezTo>
                  <a:pt x="18172" y="10890"/>
                  <a:pt x="18100" y="10747"/>
                  <a:pt x="18013" y="10614"/>
                </a:cubicBezTo>
                <a:cubicBezTo>
                  <a:pt x="17943" y="10510"/>
                  <a:pt x="17855" y="10420"/>
                  <a:pt x="17773" y="10326"/>
                </a:cubicBezTo>
                <a:cubicBezTo>
                  <a:pt x="17740" y="10286"/>
                  <a:pt x="17699" y="10253"/>
                  <a:pt x="17669" y="10224"/>
                </a:cubicBezTo>
                <a:cubicBezTo>
                  <a:pt x="17756" y="10207"/>
                  <a:pt x="17849" y="10190"/>
                  <a:pt x="17941" y="10168"/>
                </a:cubicBezTo>
                <a:cubicBezTo>
                  <a:pt x="18007" y="10151"/>
                  <a:pt x="18072" y="10129"/>
                  <a:pt x="18136" y="10109"/>
                </a:cubicBezTo>
                <a:cubicBezTo>
                  <a:pt x="18208" y="10087"/>
                  <a:pt x="18213" y="10075"/>
                  <a:pt x="18188" y="10006"/>
                </a:cubicBezTo>
                <a:cubicBezTo>
                  <a:pt x="18183" y="9995"/>
                  <a:pt x="18179" y="9982"/>
                  <a:pt x="18172" y="9964"/>
                </a:cubicBezTo>
                <a:lnTo>
                  <a:pt x="18172" y="9964"/>
                </a:lnTo>
                <a:cubicBezTo>
                  <a:pt x="18184" y="9965"/>
                  <a:pt x="18196" y="9966"/>
                  <a:pt x="18207" y="9966"/>
                </a:cubicBezTo>
                <a:cubicBezTo>
                  <a:pt x="18324" y="9966"/>
                  <a:pt x="18407" y="9884"/>
                  <a:pt x="18507" y="9848"/>
                </a:cubicBezTo>
                <a:cubicBezTo>
                  <a:pt x="18519" y="9842"/>
                  <a:pt x="18532" y="9809"/>
                  <a:pt x="18527" y="9795"/>
                </a:cubicBezTo>
                <a:cubicBezTo>
                  <a:pt x="18493" y="9699"/>
                  <a:pt x="18462" y="9604"/>
                  <a:pt x="18419" y="9512"/>
                </a:cubicBezTo>
                <a:cubicBezTo>
                  <a:pt x="18398" y="9465"/>
                  <a:pt x="18352" y="9429"/>
                  <a:pt x="18308" y="9377"/>
                </a:cubicBezTo>
                <a:lnTo>
                  <a:pt x="18308" y="9377"/>
                </a:lnTo>
                <a:cubicBezTo>
                  <a:pt x="18309" y="9377"/>
                  <a:pt x="18311" y="9377"/>
                  <a:pt x="18313" y="9377"/>
                </a:cubicBezTo>
                <a:cubicBezTo>
                  <a:pt x="18316" y="9377"/>
                  <a:pt x="18322" y="9376"/>
                  <a:pt x="18326" y="9374"/>
                </a:cubicBezTo>
                <a:cubicBezTo>
                  <a:pt x="18399" y="9336"/>
                  <a:pt x="18400" y="9297"/>
                  <a:pt x="18337" y="9244"/>
                </a:cubicBezTo>
                <a:cubicBezTo>
                  <a:pt x="18250" y="9167"/>
                  <a:pt x="18164" y="9087"/>
                  <a:pt x="18077" y="9010"/>
                </a:cubicBezTo>
                <a:cubicBezTo>
                  <a:pt x="18055" y="8991"/>
                  <a:pt x="18029" y="8977"/>
                  <a:pt x="18008" y="8962"/>
                </a:cubicBezTo>
                <a:cubicBezTo>
                  <a:pt x="18040" y="8935"/>
                  <a:pt x="18075" y="8906"/>
                  <a:pt x="18108" y="8878"/>
                </a:cubicBezTo>
                <a:cubicBezTo>
                  <a:pt x="18143" y="8848"/>
                  <a:pt x="18140" y="8822"/>
                  <a:pt x="18110" y="8787"/>
                </a:cubicBezTo>
                <a:cubicBezTo>
                  <a:pt x="17999" y="8660"/>
                  <a:pt x="17868" y="8577"/>
                  <a:pt x="17701" y="8549"/>
                </a:cubicBezTo>
                <a:cubicBezTo>
                  <a:pt x="17693" y="8546"/>
                  <a:pt x="17683" y="8541"/>
                  <a:pt x="17670" y="8537"/>
                </a:cubicBezTo>
                <a:cubicBezTo>
                  <a:pt x="17673" y="8530"/>
                  <a:pt x="17674" y="8524"/>
                  <a:pt x="17677" y="8519"/>
                </a:cubicBezTo>
                <a:cubicBezTo>
                  <a:pt x="17690" y="8499"/>
                  <a:pt x="17704" y="8479"/>
                  <a:pt x="17717" y="8460"/>
                </a:cubicBezTo>
                <a:cubicBezTo>
                  <a:pt x="17696" y="8447"/>
                  <a:pt x="17677" y="8427"/>
                  <a:pt x="17655" y="8423"/>
                </a:cubicBezTo>
                <a:cubicBezTo>
                  <a:pt x="17544" y="8403"/>
                  <a:pt x="17461" y="8339"/>
                  <a:pt x="17386" y="8259"/>
                </a:cubicBezTo>
                <a:cubicBezTo>
                  <a:pt x="17364" y="8235"/>
                  <a:pt x="17338" y="8213"/>
                  <a:pt x="17317" y="8192"/>
                </a:cubicBezTo>
                <a:cubicBezTo>
                  <a:pt x="17367" y="8150"/>
                  <a:pt x="17416" y="8107"/>
                  <a:pt x="17468" y="8068"/>
                </a:cubicBezTo>
                <a:cubicBezTo>
                  <a:pt x="17508" y="8038"/>
                  <a:pt x="17498" y="8005"/>
                  <a:pt x="17474" y="7978"/>
                </a:cubicBezTo>
                <a:cubicBezTo>
                  <a:pt x="17366" y="7858"/>
                  <a:pt x="17247" y="7752"/>
                  <a:pt x="17088" y="7701"/>
                </a:cubicBezTo>
                <a:cubicBezTo>
                  <a:pt x="17029" y="7682"/>
                  <a:pt x="16974" y="7649"/>
                  <a:pt x="16891" y="7610"/>
                </a:cubicBezTo>
                <a:cubicBezTo>
                  <a:pt x="16916" y="7605"/>
                  <a:pt x="16938" y="7600"/>
                  <a:pt x="16958" y="7597"/>
                </a:cubicBezTo>
                <a:cubicBezTo>
                  <a:pt x="16932" y="7458"/>
                  <a:pt x="16803" y="7461"/>
                  <a:pt x="16718" y="7409"/>
                </a:cubicBezTo>
                <a:cubicBezTo>
                  <a:pt x="16613" y="7345"/>
                  <a:pt x="16496" y="7297"/>
                  <a:pt x="16387" y="7239"/>
                </a:cubicBezTo>
                <a:cubicBezTo>
                  <a:pt x="16273" y="7179"/>
                  <a:pt x="16157" y="7117"/>
                  <a:pt x="16048" y="7048"/>
                </a:cubicBezTo>
                <a:cubicBezTo>
                  <a:pt x="15975" y="7001"/>
                  <a:pt x="15911" y="6937"/>
                  <a:pt x="15843" y="6882"/>
                </a:cubicBezTo>
                <a:cubicBezTo>
                  <a:pt x="15818" y="6863"/>
                  <a:pt x="15793" y="6843"/>
                  <a:pt x="15760" y="6816"/>
                </a:cubicBezTo>
                <a:cubicBezTo>
                  <a:pt x="15782" y="6815"/>
                  <a:pt x="15797" y="6813"/>
                  <a:pt x="15810" y="6812"/>
                </a:cubicBezTo>
                <a:cubicBezTo>
                  <a:pt x="15900" y="6801"/>
                  <a:pt x="15991" y="6792"/>
                  <a:pt x="16081" y="6776"/>
                </a:cubicBezTo>
                <a:cubicBezTo>
                  <a:pt x="16157" y="6764"/>
                  <a:pt x="16230" y="6738"/>
                  <a:pt x="16306" y="6724"/>
                </a:cubicBezTo>
                <a:cubicBezTo>
                  <a:pt x="16418" y="6702"/>
                  <a:pt x="16531" y="6688"/>
                  <a:pt x="16643" y="6667"/>
                </a:cubicBezTo>
                <a:cubicBezTo>
                  <a:pt x="16665" y="6663"/>
                  <a:pt x="16686" y="6644"/>
                  <a:pt x="16706" y="6632"/>
                </a:cubicBezTo>
                <a:cubicBezTo>
                  <a:pt x="16695" y="6612"/>
                  <a:pt x="16681" y="6591"/>
                  <a:pt x="16670" y="6571"/>
                </a:cubicBezTo>
                <a:cubicBezTo>
                  <a:pt x="16752" y="6563"/>
                  <a:pt x="16837" y="6549"/>
                  <a:pt x="16876" y="6482"/>
                </a:cubicBezTo>
                <a:cubicBezTo>
                  <a:pt x="16938" y="6467"/>
                  <a:pt x="16986" y="6461"/>
                  <a:pt x="17031" y="6443"/>
                </a:cubicBezTo>
                <a:cubicBezTo>
                  <a:pt x="17117" y="6410"/>
                  <a:pt x="17200" y="6373"/>
                  <a:pt x="17279" y="6329"/>
                </a:cubicBezTo>
                <a:cubicBezTo>
                  <a:pt x="17348" y="6292"/>
                  <a:pt x="17349" y="6267"/>
                  <a:pt x="17310" y="6201"/>
                </a:cubicBezTo>
                <a:cubicBezTo>
                  <a:pt x="17278" y="6148"/>
                  <a:pt x="17250" y="6091"/>
                  <a:pt x="17220" y="6033"/>
                </a:cubicBezTo>
                <a:cubicBezTo>
                  <a:pt x="17415" y="5993"/>
                  <a:pt x="17593" y="5907"/>
                  <a:pt x="17765" y="5800"/>
                </a:cubicBezTo>
                <a:cubicBezTo>
                  <a:pt x="17807" y="5773"/>
                  <a:pt x="17861" y="5767"/>
                  <a:pt x="17904" y="5740"/>
                </a:cubicBezTo>
                <a:cubicBezTo>
                  <a:pt x="17984" y="5690"/>
                  <a:pt x="17984" y="5675"/>
                  <a:pt x="17926" y="5599"/>
                </a:cubicBezTo>
                <a:cubicBezTo>
                  <a:pt x="18032" y="5573"/>
                  <a:pt x="18135" y="5546"/>
                  <a:pt x="18238" y="5519"/>
                </a:cubicBezTo>
                <a:cubicBezTo>
                  <a:pt x="18262" y="5514"/>
                  <a:pt x="18287" y="5510"/>
                  <a:pt x="18312" y="5505"/>
                </a:cubicBezTo>
                <a:cubicBezTo>
                  <a:pt x="18353" y="5495"/>
                  <a:pt x="18384" y="5483"/>
                  <a:pt x="18360" y="5439"/>
                </a:cubicBezTo>
                <a:cubicBezTo>
                  <a:pt x="18415" y="5424"/>
                  <a:pt x="18470" y="5417"/>
                  <a:pt x="18519" y="5397"/>
                </a:cubicBezTo>
                <a:cubicBezTo>
                  <a:pt x="18667" y="5337"/>
                  <a:pt x="18815" y="5277"/>
                  <a:pt x="18959" y="5210"/>
                </a:cubicBezTo>
                <a:cubicBezTo>
                  <a:pt x="18996" y="5193"/>
                  <a:pt x="19022" y="5151"/>
                  <a:pt x="19053" y="5121"/>
                </a:cubicBezTo>
                <a:cubicBezTo>
                  <a:pt x="19015" y="5097"/>
                  <a:pt x="18979" y="5057"/>
                  <a:pt x="18939" y="5052"/>
                </a:cubicBezTo>
                <a:cubicBezTo>
                  <a:pt x="18791" y="5035"/>
                  <a:pt x="18643" y="5030"/>
                  <a:pt x="18495" y="5022"/>
                </a:cubicBezTo>
                <a:cubicBezTo>
                  <a:pt x="18480" y="5022"/>
                  <a:pt x="18462" y="5027"/>
                  <a:pt x="18436" y="5031"/>
                </a:cubicBezTo>
                <a:cubicBezTo>
                  <a:pt x="18468" y="4966"/>
                  <a:pt x="18424" y="4965"/>
                  <a:pt x="18385" y="4958"/>
                </a:cubicBezTo>
                <a:cubicBezTo>
                  <a:pt x="18216" y="4925"/>
                  <a:pt x="18045" y="4894"/>
                  <a:pt x="17869" y="4862"/>
                </a:cubicBezTo>
                <a:cubicBezTo>
                  <a:pt x="17914" y="4804"/>
                  <a:pt x="17884" y="4766"/>
                  <a:pt x="17834" y="4747"/>
                </a:cubicBezTo>
                <a:cubicBezTo>
                  <a:pt x="17758" y="4717"/>
                  <a:pt x="17678" y="4691"/>
                  <a:pt x="17598" y="4670"/>
                </a:cubicBezTo>
                <a:cubicBezTo>
                  <a:pt x="17513" y="4648"/>
                  <a:pt x="17425" y="4631"/>
                  <a:pt x="17338" y="4617"/>
                </a:cubicBezTo>
                <a:cubicBezTo>
                  <a:pt x="17266" y="4606"/>
                  <a:pt x="17191" y="4603"/>
                  <a:pt x="17114" y="4595"/>
                </a:cubicBezTo>
                <a:cubicBezTo>
                  <a:pt x="17139" y="4563"/>
                  <a:pt x="17166" y="4521"/>
                  <a:pt x="17202" y="4488"/>
                </a:cubicBezTo>
                <a:cubicBezTo>
                  <a:pt x="17246" y="4451"/>
                  <a:pt x="17226" y="4423"/>
                  <a:pt x="17196" y="4401"/>
                </a:cubicBezTo>
                <a:cubicBezTo>
                  <a:pt x="17154" y="4370"/>
                  <a:pt x="17108" y="4338"/>
                  <a:pt x="17060" y="4322"/>
                </a:cubicBezTo>
                <a:cubicBezTo>
                  <a:pt x="16918" y="4277"/>
                  <a:pt x="16775" y="4239"/>
                  <a:pt x="16631" y="4200"/>
                </a:cubicBezTo>
                <a:cubicBezTo>
                  <a:pt x="16618" y="4197"/>
                  <a:pt x="16603" y="4196"/>
                  <a:pt x="16589" y="4196"/>
                </a:cubicBezTo>
                <a:cubicBezTo>
                  <a:pt x="16568" y="4196"/>
                  <a:pt x="16546" y="4198"/>
                  <a:pt x="16525" y="4198"/>
                </a:cubicBezTo>
                <a:cubicBezTo>
                  <a:pt x="16543" y="4166"/>
                  <a:pt x="16562" y="4131"/>
                  <a:pt x="16582" y="4095"/>
                </a:cubicBezTo>
                <a:cubicBezTo>
                  <a:pt x="16609" y="4044"/>
                  <a:pt x="16599" y="4008"/>
                  <a:pt x="16542" y="3997"/>
                </a:cubicBezTo>
                <a:cubicBezTo>
                  <a:pt x="16460" y="3983"/>
                  <a:pt x="16377" y="3982"/>
                  <a:pt x="16295" y="3971"/>
                </a:cubicBezTo>
                <a:cubicBezTo>
                  <a:pt x="16229" y="3961"/>
                  <a:pt x="16163" y="3942"/>
                  <a:pt x="16096" y="3937"/>
                </a:cubicBezTo>
                <a:cubicBezTo>
                  <a:pt x="16011" y="3929"/>
                  <a:pt x="15931" y="3894"/>
                  <a:pt x="15848" y="3875"/>
                </a:cubicBezTo>
                <a:cubicBezTo>
                  <a:pt x="15843" y="3874"/>
                  <a:pt x="15837" y="3873"/>
                  <a:pt x="15832" y="3873"/>
                </a:cubicBezTo>
                <a:cubicBezTo>
                  <a:pt x="15822" y="3873"/>
                  <a:pt x="15812" y="3874"/>
                  <a:pt x="15803" y="3874"/>
                </a:cubicBezTo>
                <a:cubicBezTo>
                  <a:pt x="15795" y="3874"/>
                  <a:pt x="15787" y="3874"/>
                  <a:pt x="15780" y="3871"/>
                </a:cubicBezTo>
                <a:cubicBezTo>
                  <a:pt x="15766" y="3866"/>
                  <a:pt x="15759" y="3844"/>
                  <a:pt x="15746" y="3829"/>
                </a:cubicBezTo>
                <a:cubicBezTo>
                  <a:pt x="15789" y="3802"/>
                  <a:pt x="15793" y="3763"/>
                  <a:pt x="15781" y="3719"/>
                </a:cubicBezTo>
                <a:cubicBezTo>
                  <a:pt x="15780" y="3715"/>
                  <a:pt x="15789" y="3709"/>
                  <a:pt x="15792" y="3704"/>
                </a:cubicBezTo>
                <a:cubicBezTo>
                  <a:pt x="15802" y="3684"/>
                  <a:pt x="15811" y="3665"/>
                  <a:pt x="15811" y="3642"/>
                </a:cubicBezTo>
                <a:cubicBezTo>
                  <a:pt x="15823" y="3624"/>
                  <a:pt x="15842" y="3608"/>
                  <a:pt x="15849" y="3590"/>
                </a:cubicBezTo>
                <a:cubicBezTo>
                  <a:pt x="15879" y="3514"/>
                  <a:pt x="15911" y="3438"/>
                  <a:pt x="15933" y="3359"/>
                </a:cubicBezTo>
                <a:cubicBezTo>
                  <a:pt x="15960" y="3263"/>
                  <a:pt x="15957" y="3256"/>
                  <a:pt x="15856" y="3233"/>
                </a:cubicBezTo>
                <a:cubicBezTo>
                  <a:pt x="15746" y="3209"/>
                  <a:pt x="15633" y="3195"/>
                  <a:pt x="15518" y="3175"/>
                </a:cubicBezTo>
                <a:cubicBezTo>
                  <a:pt x="15512" y="3121"/>
                  <a:pt x="15509" y="3103"/>
                  <a:pt x="15477" y="3103"/>
                </a:cubicBezTo>
                <a:cubicBezTo>
                  <a:pt x="15463" y="3103"/>
                  <a:pt x="15443" y="3107"/>
                  <a:pt x="15414" y="3112"/>
                </a:cubicBezTo>
                <a:cubicBezTo>
                  <a:pt x="15362" y="3123"/>
                  <a:pt x="15309" y="3135"/>
                  <a:pt x="15260" y="3151"/>
                </a:cubicBezTo>
                <a:cubicBezTo>
                  <a:pt x="15211" y="3166"/>
                  <a:pt x="15167" y="3187"/>
                  <a:pt x="15119" y="3206"/>
                </a:cubicBezTo>
                <a:cubicBezTo>
                  <a:pt x="15142" y="3145"/>
                  <a:pt x="15165" y="3084"/>
                  <a:pt x="15191" y="3019"/>
                </a:cubicBezTo>
                <a:cubicBezTo>
                  <a:pt x="15174" y="3014"/>
                  <a:pt x="15162" y="3010"/>
                  <a:pt x="15146" y="3004"/>
                </a:cubicBezTo>
                <a:cubicBezTo>
                  <a:pt x="15154" y="2995"/>
                  <a:pt x="15160" y="2988"/>
                  <a:pt x="15180" y="2963"/>
                </a:cubicBezTo>
                <a:cubicBezTo>
                  <a:pt x="15131" y="2961"/>
                  <a:pt x="15088" y="2954"/>
                  <a:pt x="15048" y="2954"/>
                </a:cubicBezTo>
                <a:cubicBezTo>
                  <a:pt x="15031" y="2954"/>
                  <a:pt x="15016" y="2955"/>
                  <a:pt x="15000" y="2958"/>
                </a:cubicBezTo>
                <a:cubicBezTo>
                  <a:pt x="14774" y="3006"/>
                  <a:pt x="14547" y="3057"/>
                  <a:pt x="14324" y="3122"/>
                </a:cubicBezTo>
                <a:cubicBezTo>
                  <a:pt x="14162" y="3169"/>
                  <a:pt x="14006" y="3241"/>
                  <a:pt x="13848" y="3302"/>
                </a:cubicBezTo>
                <a:cubicBezTo>
                  <a:pt x="13822" y="3312"/>
                  <a:pt x="13795" y="3320"/>
                  <a:pt x="13759" y="3334"/>
                </a:cubicBezTo>
                <a:cubicBezTo>
                  <a:pt x="13819" y="3245"/>
                  <a:pt x="13872" y="3169"/>
                  <a:pt x="13925" y="3089"/>
                </a:cubicBezTo>
                <a:cubicBezTo>
                  <a:pt x="13915" y="3082"/>
                  <a:pt x="13906" y="3075"/>
                  <a:pt x="13906" y="3075"/>
                </a:cubicBezTo>
                <a:lnTo>
                  <a:pt x="13906" y="3075"/>
                </a:lnTo>
                <a:cubicBezTo>
                  <a:pt x="13906" y="3075"/>
                  <a:pt x="13906" y="3075"/>
                  <a:pt x="13907" y="3075"/>
                </a:cubicBezTo>
                <a:cubicBezTo>
                  <a:pt x="13919" y="3024"/>
                  <a:pt x="13932" y="2979"/>
                  <a:pt x="13945" y="2929"/>
                </a:cubicBezTo>
                <a:lnTo>
                  <a:pt x="13907" y="2929"/>
                </a:lnTo>
                <a:cubicBezTo>
                  <a:pt x="13940" y="2815"/>
                  <a:pt x="13973" y="2701"/>
                  <a:pt x="14009" y="2587"/>
                </a:cubicBezTo>
                <a:cubicBezTo>
                  <a:pt x="14025" y="2536"/>
                  <a:pt x="14004" y="2520"/>
                  <a:pt x="13959" y="2505"/>
                </a:cubicBezTo>
                <a:cubicBezTo>
                  <a:pt x="13922" y="2494"/>
                  <a:pt x="13885" y="2490"/>
                  <a:pt x="13849" y="2490"/>
                </a:cubicBezTo>
                <a:cubicBezTo>
                  <a:pt x="13786" y="2490"/>
                  <a:pt x="13724" y="2502"/>
                  <a:pt x="13662" y="2511"/>
                </a:cubicBezTo>
                <a:cubicBezTo>
                  <a:pt x="13640" y="2514"/>
                  <a:pt x="13617" y="2521"/>
                  <a:pt x="13595" y="2521"/>
                </a:cubicBezTo>
                <a:cubicBezTo>
                  <a:pt x="13575" y="2521"/>
                  <a:pt x="13555" y="2515"/>
                  <a:pt x="13537" y="2495"/>
                </a:cubicBezTo>
                <a:cubicBezTo>
                  <a:pt x="13532" y="2490"/>
                  <a:pt x="13521" y="2488"/>
                  <a:pt x="13510" y="2488"/>
                </a:cubicBezTo>
                <a:cubicBezTo>
                  <a:pt x="13505" y="2488"/>
                  <a:pt x="13499" y="2488"/>
                  <a:pt x="13495" y="2489"/>
                </a:cubicBezTo>
                <a:cubicBezTo>
                  <a:pt x="13377" y="2500"/>
                  <a:pt x="13267" y="2536"/>
                  <a:pt x="13162" y="2602"/>
                </a:cubicBezTo>
                <a:cubicBezTo>
                  <a:pt x="13174" y="2612"/>
                  <a:pt x="13182" y="2620"/>
                  <a:pt x="13198" y="2631"/>
                </a:cubicBezTo>
                <a:cubicBezTo>
                  <a:pt x="13169" y="2633"/>
                  <a:pt x="13147" y="2633"/>
                  <a:pt x="13122" y="2634"/>
                </a:cubicBezTo>
                <a:cubicBezTo>
                  <a:pt x="13117" y="2594"/>
                  <a:pt x="13114" y="2554"/>
                  <a:pt x="13107" y="2516"/>
                </a:cubicBezTo>
                <a:cubicBezTo>
                  <a:pt x="13101" y="2473"/>
                  <a:pt x="13092" y="2453"/>
                  <a:pt x="13071" y="2453"/>
                </a:cubicBezTo>
                <a:cubicBezTo>
                  <a:pt x="13059" y="2453"/>
                  <a:pt x="13043" y="2460"/>
                  <a:pt x="13022" y="2471"/>
                </a:cubicBezTo>
                <a:cubicBezTo>
                  <a:pt x="12965" y="2502"/>
                  <a:pt x="12914" y="2541"/>
                  <a:pt x="12863" y="2579"/>
                </a:cubicBezTo>
                <a:cubicBezTo>
                  <a:pt x="12711" y="2696"/>
                  <a:pt x="12561" y="2813"/>
                  <a:pt x="12401" y="2934"/>
                </a:cubicBezTo>
                <a:cubicBezTo>
                  <a:pt x="12382" y="2880"/>
                  <a:pt x="12363" y="2835"/>
                  <a:pt x="12351" y="2788"/>
                </a:cubicBezTo>
                <a:cubicBezTo>
                  <a:pt x="12343" y="2757"/>
                  <a:pt x="12330" y="2742"/>
                  <a:pt x="12311" y="2742"/>
                </a:cubicBezTo>
                <a:cubicBezTo>
                  <a:pt x="12300" y="2742"/>
                  <a:pt x="12287" y="2747"/>
                  <a:pt x="12273" y="2756"/>
                </a:cubicBezTo>
                <a:cubicBezTo>
                  <a:pt x="12227" y="2784"/>
                  <a:pt x="12179" y="2809"/>
                  <a:pt x="12142" y="2846"/>
                </a:cubicBezTo>
                <a:cubicBezTo>
                  <a:pt x="12020" y="2967"/>
                  <a:pt x="11913" y="3099"/>
                  <a:pt x="11819" y="3245"/>
                </a:cubicBezTo>
                <a:cubicBezTo>
                  <a:pt x="11722" y="3394"/>
                  <a:pt x="11608" y="3533"/>
                  <a:pt x="11500" y="3674"/>
                </a:cubicBezTo>
                <a:cubicBezTo>
                  <a:pt x="11397" y="3809"/>
                  <a:pt x="11290" y="3942"/>
                  <a:pt x="11185" y="4075"/>
                </a:cubicBezTo>
                <a:cubicBezTo>
                  <a:pt x="11175" y="4090"/>
                  <a:pt x="11163" y="4101"/>
                  <a:pt x="11140" y="4110"/>
                </a:cubicBezTo>
                <a:cubicBezTo>
                  <a:pt x="11252" y="3660"/>
                  <a:pt x="11371" y="3211"/>
                  <a:pt x="11474" y="2759"/>
                </a:cubicBezTo>
                <a:cubicBezTo>
                  <a:pt x="11577" y="2309"/>
                  <a:pt x="11669" y="1856"/>
                  <a:pt x="11756" y="1403"/>
                </a:cubicBezTo>
                <a:cubicBezTo>
                  <a:pt x="11844" y="947"/>
                  <a:pt x="11898" y="485"/>
                  <a:pt x="11965" y="30"/>
                </a:cubicBezTo>
                <a:cubicBezTo>
                  <a:pt x="11869" y="20"/>
                  <a:pt x="11787" y="9"/>
                  <a:pt x="11706" y="1"/>
                </a:cubicBezTo>
                <a:cubicBezTo>
                  <a:pt x="11704" y="1"/>
                  <a:pt x="11703" y="1"/>
                  <a:pt x="11701" y="1"/>
                </a:cubicBezTo>
                <a:close/>
              </a:path>
            </a:pathLst>
          </a:custGeom>
          <a:solidFill>
            <a:srgbClr val="80B31A">
              <a:alpha val="50196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" name="Google Shape;215;p41"/>
          <p:cNvSpPr/>
          <p:nvPr/>
        </p:nvSpPr>
        <p:spPr>
          <a:xfrm rot="-9647156">
            <a:off x="8134328" y="4267926"/>
            <a:ext cx="476352" cy="478652"/>
          </a:xfrm>
          <a:custGeom>
            <a:avLst/>
            <a:gdLst/>
            <a:ahLst/>
            <a:cxnLst/>
            <a:rect l="l" t="t" r="r" b="b"/>
            <a:pathLst>
              <a:path w="19054" h="19146" extrusionOk="0">
                <a:moveTo>
                  <a:pt x="11701" y="1"/>
                </a:moveTo>
                <a:cubicBezTo>
                  <a:pt x="11687" y="1"/>
                  <a:pt x="11669" y="5"/>
                  <a:pt x="11665" y="12"/>
                </a:cubicBezTo>
                <a:cubicBezTo>
                  <a:pt x="11630" y="76"/>
                  <a:pt x="11581" y="139"/>
                  <a:pt x="11568" y="207"/>
                </a:cubicBezTo>
                <a:cubicBezTo>
                  <a:pt x="11531" y="417"/>
                  <a:pt x="11512" y="630"/>
                  <a:pt x="11476" y="840"/>
                </a:cubicBezTo>
                <a:cubicBezTo>
                  <a:pt x="11392" y="1331"/>
                  <a:pt x="11306" y="1822"/>
                  <a:pt x="11212" y="2312"/>
                </a:cubicBezTo>
                <a:cubicBezTo>
                  <a:pt x="11144" y="2669"/>
                  <a:pt x="11063" y="3022"/>
                  <a:pt x="10987" y="3376"/>
                </a:cubicBezTo>
                <a:cubicBezTo>
                  <a:pt x="10980" y="3405"/>
                  <a:pt x="10969" y="3430"/>
                  <a:pt x="10946" y="3454"/>
                </a:cubicBezTo>
                <a:cubicBezTo>
                  <a:pt x="10955" y="3386"/>
                  <a:pt x="10972" y="3318"/>
                  <a:pt x="10970" y="3250"/>
                </a:cubicBezTo>
                <a:cubicBezTo>
                  <a:pt x="10965" y="3133"/>
                  <a:pt x="10946" y="3016"/>
                  <a:pt x="10931" y="2900"/>
                </a:cubicBezTo>
                <a:cubicBezTo>
                  <a:pt x="10929" y="2887"/>
                  <a:pt x="10908" y="2877"/>
                  <a:pt x="10902" y="2871"/>
                </a:cubicBezTo>
                <a:cubicBezTo>
                  <a:pt x="10895" y="2842"/>
                  <a:pt x="10892" y="2816"/>
                  <a:pt x="10884" y="2792"/>
                </a:cubicBezTo>
                <a:cubicBezTo>
                  <a:pt x="10869" y="2744"/>
                  <a:pt x="10863" y="2724"/>
                  <a:pt x="10848" y="2724"/>
                </a:cubicBezTo>
                <a:cubicBezTo>
                  <a:pt x="10836" y="2724"/>
                  <a:pt x="10818" y="2736"/>
                  <a:pt x="10786" y="2756"/>
                </a:cubicBezTo>
                <a:cubicBezTo>
                  <a:pt x="10724" y="2795"/>
                  <a:pt x="10660" y="2829"/>
                  <a:pt x="10601" y="2864"/>
                </a:cubicBezTo>
                <a:cubicBezTo>
                  <a:pt x="10636" y="2733"/>
                  <a:pt x="10553" y="2623"/>
                  <a:pt x="10501" y="2504"/>
                </a:cubicBezTo>
                <a:cubicBezTo>
                  <a:pt x="10463" y="2419"/>
                  <a:pt x="10419" y="2337"/>
                  <a:pt x="10373" y="2254"/>
                </a:cubicBezTo>
                <a:cubicBezTo>
                  <a:pt x="10341" y="2194"/>
                  <a:pt x="10316" y="2165"/>
                  <a:pt x="10284" y="2165"/>
                </a:cubicBezTo>
                <a:cubicBezTo>
                  <a:pt x="10256" y="2165"/>
                  <a:pt x="10222" y="2188"/>
                  <a:pt x="10175" y="2234"/>
                </a:cubicBezTo>
                <a:cubicBezTo>
                  <a:pt x="10110" y="2142"/>
                  <a:pt x="10049" y="2048"/>
                  <a:pt x="9977" y="1961"/>
                </a:cubicBezTo>
                <a:cubicBezTo>
                  <a:pt x="9909" y="1880"/>
                  <a:pt x="9829" y="1810"/>
                  <a:pt x="9756" y="1734"/>
                </a:cubicBezTo>
                <a:cubicBezTo>
                  <a:pt x="9743" y="1720"/>
                  <a:pt x="9731" y="1714"/>
                  <a:pt x="9720" y="1714"/>
                </a:cubicBezTo>
                <a:cubicBezTo>
                  <a:pt x="9704" y="1714"/>
                  <a:pt x="9691" y="1726"/>
                  <a:pt x="9680" y="1745"/>
                </a:cubicBezTo>
                <a:cubicBezTo>
                  <a:pt x="9649" y="1803"/>
                  <a:pt x="9618" y="1861"/>
                  <a:pt x="9597" y="1923"/>
                </a:cubicBezTo>
                <a:cubicBezTo>
                  <a:pt x="9560" y="2028"/>
                  <a:pt x="9535" y="2140"/>
                  <a:pt x="9490" y="2243"/>
                </a:cubicBezTo>
                <a:cubicBezTo>
                  <a:pt x="9459" y="2312"/>
                  <a:pt x="9397" y="2368"/>
                  <a:pt x="9386" y="2450"/>
                </a:cubicBezTo>
                <a:cubicBezTo>
                  <a:pt x="9377" y="2510"/>
                  <a:pt x="9365" y="2567"/>
                  <a:pt x="9354" y="2629"/>
                </a:cubicBezTo>
                <a:cubicBezTo>
                  <a:pt x="9156" y="2482"/>
                  <a:pt x="8949" y="2347"/>
                  <a:pt x="8799" y="2120"/>
                </a:cubicBezTo>
                <a:cubicBezTo>
                  <a:pt x="8789" y="2168"/>
                  <a:pt x="8785" y="2196"/>
                  <a:pt x="8778" y="2234"/>
                </a:cubicBezTo>
                <a:cubicBezTo>
                  <a:pt x="8763" y="2211"/>
                  <a:pt x="8749" y="2198"/>
                  <a:pt x="8747" y="2183"/>
                </a:cubicBezTo>
                <a:cubicBezTo>
                  <a:pt x="8740" y="2154"/>
                  <a:pt x="8738" y="2132"/>
                  <a:pt x="8702" y="2132"/>
                </a:cubicBezTo>
                <a:cubicBezTo>
                  <a:pt x="8700" y="2132"/>
                  <a:pt x="8698" y="2132"/>
                  <a:pt x="8695" y="2132"/>
                </a:cubicBezTo>
                <a:cubicBezTo>
                  <a:pt x="8695" y="2132"/>
                  <a:pt x="8694" y="2132"/>
                  <a:pt x="8694" y="2132"/>
                </a:cubicBezTo>
                <a:cubicBezTo>
                  <a:pt x="8682" y="2132"/>
                  <a:pt x="8665" y="2110"/>
                  <a:pt x="8657" y="2095"/>
                </a:cubicBezTo>
                <a:cubicBezTo>
                  <a:pt x="8609" y="2003"/>
                  <a:pt x="8527" y="1947"/>
                  <a:pt x="8439" y="1903"/>
                </a:cubicBezTo>
                <a:cubicBezTo>
                  <a:pt x="8376" y="1873"/>
                  <a:pt x="8320" y="1830"/>
                  <a:pt x="8256" y="1798"/>
                </a:cubicBezTo>
                <a:cubicBezTo>
                  <a:pt x="8236" y="1787"/>
                  <a:pt x="8221" y="1782"/>
                  <a:pt x="8209" y="1782"/>
                </a:cubicBezTo>
                <a:cubicBezTo>
                  <a:pt x="8188" y="1782"/>
                  <a:pt x="8177" y="1799"/>
                  <a:pt x="8166" y="1838"/>
                </a:cubicBezTo>
                <a:cubicBezTo>
                  <a:pt x="8160" y="1857"/>
                  <a:pt x="8152" y="1877"/>
                  <a:pt x="8141" y="1911"/>
                </a:cubicBezTo>
                <a:cubicBezTo>
                  <a:pt x="8090" y="1878"/>
                  <a:pt x="8044" y="1852"/>
                  <a:pt x="8004" y="1818"/>
                </a:cubicBezTo>
                <a:cubicBezTo>
                  <a:pt x="7926" y="1753"/>
                  <a:pt x="7853" y="1682"/>
                  <a:pt x="7774" y="1616"/>
                </a:cubicBezTo>
                <a:cubicBezTo>
                  <a:pt x="7756" y="1601"/>
                  <a:pt x="7737" y="1591"/>
                  <a:pt x="7719" y="1591"/>
                </a:cubicBezTo>
                <a:cubicBezTo>
                  <a:pt x="7700" y="1591"/>
                  <a:pt x="7682" y="1602"/>
                  <a:pt x="7666" y="1632"/>
                </a:cubicBezTo>
                <a:cubicBezTo>
                  <a:pt x="7655" y="1655"/>
                  <a:pt x="7640" y="1665"/>
                  <a:pt x="7621" y="1665"/>
                </a:cubicBezTo>
                <a:cubicBezTo>
                  <a:pt x="7608" y="1665"/>
                  <a:pt x="7593" y="1659"/>
                  <a:pt x="7576" y="1648"/>
                </a:cubicBezTo>
                <a:cubicBezTo>
                  <a:pt x="7495" y="1594"/>
                  <a:pt x="7410" y="1548"/>
                  <a:pt x="7308" y="1537"/>
                </a:cubicBezTo>
                <a:cubicBezTo>
                  <a:pt x="7295" y="1536"/>
                  <a:pt x="7283" y="1535"/>
                  <a:pt x="7272" y="1535"/>
                </a:cubicBezTo>
                <a:cubicBezTo>
                  <a:pt x="7226" y="1535"/>
                  <a:pt x="7203" y="1552"/>
                  <a:pt x="7191" y="1610"/>
                </a:cubicBezTo>
                <a:cubicBezTo>
                  <a:pt x="7165" y="1740"/>
                  <a:pt x="7148" y="1870"/>
                  <a:pt x="7132" y="2001"/>
                </a:cubicBezTo>
                <a:cubicBezTo>
                  <a:pt x="7128" y="2038"/>
                  <a:pt x="7125" y="2060"/>
                  <a:pt x="7100" y="2060"/>
                </a:cubicBezTo>
                <a:cubicBezTo>
                  <a:pt x="7090" y="2060"/>
                  <a:pt x="7078" y="2057"/>
                  <a:pt x="7060" y="2050"/>
                </a:cubicBezTo>
                <a:cubicBezTo>
                  <a:pt x="7004" y="2027"/>
                  <a:pt x="6939" y="2017"/>
                  <a:pt x="6877" y="2007"/>
                </a:cubicBezTo>
                <a:cubicBezTo>
                  <a:pt x="6772" y="1991"/>
                  <a:pt x="6694" y="1924"/>
                  <a:pt x="6607" y="1873"/>
                </a:cubicBezTo>
                <a:cubicBezTo>
                  <a:pt x="6537" y="1831"/>
                  <a:pt x="6465" y="1792"/>
                  <a:pt x="6391" y="1767"/>
                </a:cubicBezTo>
                <a:cubicBezTo>
                  <a:pt x="6371" y="1760"/>
                  <a:pt x="6354" y="1757"/>
                  <a:pt x="6340" y="1757"/>
                </a:cubicBezTo>
                <a:cubicBezTo>
                  <a:pt x="6290" y="1757"/>
                  <a:pt x="6267" y="1794"/>
                  <a:pt x="6268" y="1864"/>
                </a:cubicBezTo>
                <a:cubicBezTo>
                  <a:pt x="6269" y="1890"/>
                  <a:pt x="6269" y="1916"/>
                  <a:pt x="6269" y="1956"/>
                </a:cubicBezTo>
                <a:cubicBezTo>
                  <a:pt x="6200" y="1925"/>
                  <a:pt x="6139" y="1900"/>
                  <a:pt x="6079" y="1872"/>
                </a:cubicBezTo>
                <a:cubicBezTo>
                  <a:pt x="6025" y="1846"/>
                  <a:pt x="5975" y="1812"/>
                  <a:pt x="5922" y="1785"/>
                </a:cubicBezTo>
                <a:cubicBezTo>
                  <a:pt x="5886" y="1766"/>
                  <a:pt x="5860" y="1756"/>
                  <a:pt x="5837" y="1756"/>
                </a:cubicBezTo>
                <a:cubicBezTo>
                  <a:pt x="5801" y="1756"/>
                  <a:pt x="5774" y="1782"/>
                  <a:pt x="5733" y="1841"/>
                </a:cubicBezTo>
                <a:cubicBezTo>
                  <a:pt x="5619" y="1810"/>
                  <a:pt x="5499" y="1777"/>
                  <a:pt x="5379" y="1743"/>
                </a:cubicBezTo>
                <a:cubicBezTo>
                  <a:pt x="5375" y="1742"/>
                  <a:pt x="5371" y="1741"/>
                  <a:pt x="5367" y="1741"/>
                </a:cubicBezTo>
                <a:cubicBezTo>
                  <a:pt x="5324" y="1741"/>
                  <a:pt x="5263" y="1799"/>
                  <a:pt x="5270" y="1842"/>
                </a:cubicBezTo>
                <a:cubicBezTo>
                  <a:pt x="5277" y="1888"/>
                  <a:pt x="5287" y="1934"/>
                  <a:pt x="5293" y="1981"/>
                </a:cubicBezTo>
                <a:cubicBezTo>
                  <a:pt x="5295" y="1988"/>
                  <a:pt x="5291" y="1996"/>
                  <a:pt x="5287" y="2011"/>
                </a:cubicBezTo>
                <a:cubicBezTo>
                  <a:pt x="5265" y="2007"/>
                  <a:pt x="5243" y="2007"/>
                  <a:pt x="5224" y="2002"/>
                </a:cubicBezTo>
                <a:cubicBezTo>
                  <a:pt x="5116" y="1971"/>
                  <a:pt x="5008" y="1940"/>
                  <a:pt x="4900" y="1908"/>
                </a:cubicBezTo>
                <a:cubicBezTo>
                  <a:pt x="4883" y="1902"/>
                  <a:pt x="4866" y="1898"/>
                  <a:pt x="4849" y="1895"/>
                </a:cubicBezTo>
                <a:cubicBezTo>
                  <a:pt x="4835" y="1893"/>
                  <a:pt x="4823" y="1892"/>
                  <a:pt x="4813" y="1892"/>
                </a:cubicBezTo>
                <a:cubicBezTo>
                  <a:pt x="4767" y="1892"/>
                  <a:pt x="4752" y="1916"/>
                  <a:pt x="4729" y="1996"/>
                </a:cubicBezTo>
                <a:cubicBezTo>
                  <a:pt x="4667" y="1985"/>
                  <a:pt x="4605" y="1974"/>
                  <a:pt x="4544" y="1961"/>
                </a:cubicBezTo>
                <a:cubicBezTo>
                  <a:pt x="4479" y="1947"/>
                  <a:pt x="4415" y="1928"/>
                  <a:pt x="4350" y="1916"/>
                </a:cubicBezTo>
                <a:cubicBezTo>
                  <a:pt x="4333" y="1913"/>
                  <a:pt x="4318" y="1911"/>
                  <a:pt x="4304" y="1911"/>
                </a:cubicBezTo>
                <a:cubicBezTo>
                  <a:pt x="4235" y="1911"/>
                  <a:pt x="4205" y="1952"/>
                  <a:pt x="4200" y="2044"/>
                </a:cubicBezTo>
                <a:cubicBezTo>
                  <a:pt x="4178" y="2043"/>
                  <a:pt x="4156" y="2044"/>
                  <a:pt x="4134" y="2041"/>
                </a:cubicBezTo>
                <a:cubicBezTo>
                  <a:pt x="4045" y="2028"/>
                  <a:pt x="3954" y="2014"/>
                  <a:pt x="3865" y="1998"/>
                </a:cubicBezTo>
                <a:cubicBezTo>
                  <a:pt x="3810" y="1990"/>
                  <a:pt x="3757" y="1980"/>
                  <a:pt x="3702" y="1967"/>
                </a:cubicBezTo>
                <a:cubicBezTo>
                  <a:pt x="3676" y="1961"/>
                  <a:pt x="3650" y="1951"/>
                  <a:pt x="3624" y="1951"/>
                </a:cubicBezTo>
                <a:cubicBezTo>
                  <a:pt x="3604" y="1951"/>
                  <a:pt x="3584" y="1957"/>
                  <a:pt x="3564" y="1976"/>
                </a:cubicBezTo>
                <a:cubicBezTo>
                  <a:pt x="3561" y="1979"/>
                  <a:pt x="3556" y="1980"/>
                  <a:pt x="3549" y="1980"/>
                </a:cubicBezTo>
                <a:cubicBezTo>
                  <a:pt x="3537" y="1980"/>
                  <a:pt x="3521" y="1975"/>
                  <a:pt x="3510" y="1972"/>
                </a:cubicBezTo>
                <a:cubicBezTo>
                  <a:pt x="3418" y="1954"/>
                  <a:pt x="3327" y="1946"/>
                  <a:pt x="3236" y="1946"/>
                </a:cubicBezTo>
                <a:cubicBezTo>
                  <a:pt x="3109" y="1946"/>
                  <a:pt x="2983" y="1962"/>
                  <a:pt x="2857" y="1990"/>
                </a:cubicBezTo>
                <a:cubicBezTo>
                  <a:pt x="2843" y="1992"/>
                  <a:pt x="2828" y="1997"/>
                  <a:pt x="2815" y="2003"/>
                </a:cubicBezTo>
                <a:cubicBezTo>
                  <a:pt x="2750" y="2037"/>
                  <a:pt x="2745" y="2067"/>
                  <a:pt x="2805" y="2108"/>
                </a:cubicBezTo>
                <a:cubicBezTo>
                  <a:pt x="2865" y="2150"/>
                  <a:pt x="2930" y="2185"/>
                  <a:pt x="2995" y="2222"/>
                </a:cubicBezTo>
                <a:cubicBezTo>
                  <a:pt x="3089" y="2276"/>
                  <a:pt x="3184" y="2329"/>
                  <a:pt x="3278" y="2383"/>
                </a:cubicBezTo>
                <a:cubicBezTo>
                  <a:pt x="3289" y="2389"/>
                  <a:pt x="3305" y="2403"/>
                  <a:pt x="3304" y="2409"/>
                </a:cubicBezTo>
                <a:cubicBezTo>
                  <a:pt x="3286" y="2476"/>
                  <a:pt x="3341" y="2492"/>
                  <a:pt x="3381" y="2517"/>
                </a:cubicBezTo>
                <a:cubicBezTo>
                  <a:pt x="3520" y="2600"/>
                  <a:pt x="3660" y="2684"/>
                  <a:pt x="3794" y="2764"/>
                </a:cubicBezTo>
                <a:cubicBezTo>
                  <a:pt x="3794" y="2779"/>
                  <a:pt x="3795" y="2782"/>
                  <a:pt x="3794" y="2783"/>
                </a:cubicBezTo>
                <a:cubicBezTo>
                  <a:pt x="3726" y="2883"/>
                  <a:pt x="3728" y="2911"/>
                  <a:pt x="3820" y="2999"/>
                </a:cubicBezTo>
                <a:cubicBezTo>
                  <a:pt x="3898" y="3072"/>
                  <a:pt x="3976" y="3143"/>
                  <a:pt x="4052" y="3217"/>
                </a:cubicBezTo>
                <a:cubicBezTo>
                  <a:pt x="4066" y="3232"/>
                  <a:pt x="4068" y="3261"/>
                  <a:pt x="4078" y="3282"/>
                </a:cubicBezTo>
                <a:cubicBezTo>
                  <a:pt x="4088" y="3305"/>
                  <a:pt x="4096" y="3334"/>
                  <a:pt x="4114" y="3350"/>
                </a:cubicBezTo>
                <a:cubicBezTo>
                  <a:pt x="4184" y="3415"/>
                  <a:pt x="4258" y="3475"/>
                  <a:pt x="4335" y="3541"/>
                </a:cubicBezTo>
                <a:cubicBezTo>
                  <a:pt x="4287" y="3591"/>
                  <a:pt x="4237" y="3642"/>
                  <a:pt x="4187" y="3693"/>
                </a:cubicBezTo>
                <a:cubicBezTo>
                  <a:pt x="4156" y="3724"/>
                  <a:pt x="4127" y="3752"/>
                  <a:pt x="4094" y="3781"/>
                </a:cubicBezTo>
                <a:cubicBezTo>
                  <a:pt x="4052" y="3818"/>
                  <a:pt x="4057" y="3854"/>
                  <a:pt x="4097" y="3888"/>
                </a:cubicBezTo>
                <a:cubicBezTo>
                  <a:pt x="4132" y="3916"/>
                  <a:pt x="4168" y="3942"/>
                  <a:pt x="4205" y="3966"/>
                </a:cubicBezTo>
                <a:cubicBezTo>
                  <a:pt x="4338" y="4055"/>
                  <a:pt x="4472" y="4142"/>
                  <a:pt x="4603" y="4230"/>
                </a:cubicBezTo>
                <a:cubicBezTo>
                  <a:pt x="4612" y="4235"/>
                  <a:pt x="4619" y="4244"/>
                  <a:pt x="4626" y="4250"/>
                </a:cubicBezTo>
                <a:cubicBezTo>
                  <a:pt x="4587" y="4327"/>
                  <a:pt x="4596" y="4358"/>
                  <a:pt x="4675" y="4393"/>
                </a:cubicBezTo>
                <a:cubicBezTo>
                  <a:pt x="4747" y="4424"/>
                  <a:pt x="4824" y="4446"/>
                  <a:pt x="4900" y="4467"/>
                </a:cubicBezTo>
                <a:cubicBezTo>
                  <a:pt x="5076" y="4521"/>
                  <a:pt x="5216" y="4640"/>
                  <a:pt x="5375" y="4724"/>
                </a:cubicBezTo>
                <a:cubicBezTo>
                  <a:pt x="5442" y="4760"/>
                  <a:pt x="5513" y="4785"/>
                  <a:pt x="5584" y="4816"/>
                </a:cubicBezTo>
                <a:cubicBezTo>
                  <a:pt x="5583" y="4819"/>
                  <a:pt x="5584" y="4826"/>
                  <a:pt x="5581" y="4827"/>
                </a:cubicBezTo>
                <a:cubicBezTo>
                  <a:pt x="5435" y="4899"/>
                  <a:pt x="5291" y="4977"/>
                  <a:pt x="5138" y="5037"/>
                </a:cubicBezTo>
                <a:cubicBezTo>
                  <a:pt x="4910" y="5129"/>
                  <a:pt x="4668" y="5162"/>
                  <a:pt x="4422" y="5177"/>
                </a:cubicBezTo>
                <a:cubicBezTo>
                  <a:pt x="4398" y="5179"/>
                  <a:pt x="4372" y="5187"/>
                  <a:pt x="4349" y="5196"/>
                </a:cubicBezTo>
                <a:cubicBezTo>
                  <a:pt x="4242" y="5236"/>
                  <a:pt x="4240" y="5244"/>
                  <a:pt x="4288" y="5346"/>
                </a:cubicBezTo>
                <a:cubicBezTo>
                  <a:pt x="4290" y="5352"/>
                  <a:pt x="4290" y="5360"/>
                  <a:pt x="4293" y="5376"/>
                </a:cubicBezTo>
                <a:cubicBezTo>
                  <a:pt x="4227" y="5388"/>
                  <a:pt x="4160" y="5401"/>
                  <a:pt x="4094" y="5412"/>
                </a:cubicBezTo>
                <a:cubicBezTo>
                  <a:pt x="4061" y="5418"/>
                  <a:pt x="4027" y="5422"/>
                  <a:pt x="3994" y="5429"/>
                </a:cubicBezTo>
                <a:cubicBezTo>
                  <a:pt x="3944" y="5442"/>
                  <a:pt x="3906" y="5464"/>
                  <a:pt x="3928" y="5530"/>
                </a:cubicBezTo>
                <a:cubicBezTo>
                  <a:pt x="3845" y="5553"/>
                  <a:pt x="3763" y="5570"/>
                  <a:pt x="3687" y="5599"/>
                </a:cubicBezTo>
                <a:cubicBezTo>
                  <a:pt x="3607" y="5632"/>
                  <a:pt x="3531" y="5674"/>
                  <a:pt x="3455" y="5718"/>
                </a:cubicBezTo>
                <a:cubicBezTo>
                  <a:pt x="3409" y="5745"/>
                  <a:pt x="3404" y="5782"/>
                  <a:pt x="3448" y="5820"/>
                </a:cubicBezTo>
                <a:cubicBezTo>
                  <a:pt x="3510" y="5875"/>
                  <a:pt x="3568" y="5932"/>
                  <a:pt x="3639" y="5997"/>
                </a:cubicBezTo>
                <a:cubicBezTo>
                  <a:pt x="3569" y="6041"/>
                  <a:pt x="3505" y="6069"/>
                  <a:pt x="3433" y="6070"/>
                </a:cubicBezTo>
                <a:cubicBezTo>
                  <a:pt x="3427" y="6071"/>
                  <a:pt x="3422" y="6071"/>
                  <a:pt x="3416" y="6071"/>
                </a:cubicBezTo>
                <a:cubicBezTo>
                  <a:pt x="3339" y="6071"/>
                  <a:pt x="3260" y="6064"/>
                  <a:pt x="3184" y="6061"/>
                </a:cubicBezTo>
                <a:cubicBezTo>
                  <a:pt x="3165" y="6061"/>
                  <a:pt x="3145" y="6061"/>
                  <a:pt x="3126" y="6062"/>
                </a:cubicBezTo>
                <a:cubicBezTo>
                  <a:pt x="3047" y="6069"/>
                  <a:pt x="3029" y="6093"/>
                  <a:pt x="3054" y="6168"/>
                </a:cubicBezTo>
                <a:cubicBezTo>
                  <a:pt x="3055" y="6173"/>
                  <a:pt x="3053" y="6180"/>
                  <a:pt x="3052" y="6190"/>
                </a:cubicBezTo>
                <a:cubicBezTo>
                  <a:pt x="3026" y="6190"/>
                  <a:pt x="3000" y="6189"/>
                  <a:pt x="2975" y="6189"/>
                </a:cubicBezTo>
                <a:cubicBezTo>
                  <a:pt x="2943" y="6189"/>
                  <a:pt x="2911" y="6190"/>
                  <a:pt x="2880" y="6193"/>
                </a:cubicBezTo>
                <a:cubicBezTo>
                  <a:pt x="2726" y="6206"/>
                  <a:pt x="2586" y="6255"/>
                  <a:pt x="2473" y="6366"/>
                </a:cubicBezTo>
                <a:cubicBezTo>
                  <a:pt x="2430" y="6407"/>
                  <a:pt x="2420" y="6443"/>
                  <a:pt x="2466" y="6489"/>
                </a:cubicBezTo>
                <a:cubicBezTo>
                  <a:pt x="2497" y="6520"/>
                  <a:pt x="2522" y="6559"/>
                  <a:pt x="2554" y="6600"/>
                </a:cubicBezTo>
                <a:cubicBezTo>
                  <a:pt x="2509" y="6612"/>
                  <a:pt x="2471" y="6620"/>
                  <a:pt x="2432" y="6632"/>
                </a:cubicBezTo>
                <a:cubicBezTo>
                  <a:pt x="2330" y="6667"/>
                  <a:pt x="2226" y="6698"/>
                  <a:pt x="2128" y="6743"/>
                </a:cubicBezTo>
                <a:cubicBezTo>
                  <a:pt x="1995" y="6805"/>
                  <a:pt x="1994" y="6828"/>
                  <a:pt x="2098" y="6936"/>
                </a:cubicBezTo>
                <a:cubicBezTo>
                  <a:pt x="2065" y="6952"/>
                  <a:pt x="2033" y="6970"/>
                  <a:pt x="2002" y="6985"/>
                </a:cubicBezTo>
                <a:cubicBezTo>
                  <a:pt x="1958" y="7007"/>
                  <a:pt x="1913" y="7026"/>
                  <a:pt x="1872" y="7052"/>
                </a:cubicBezTo>
                <a:cubicBezTo>
                  <a:pt x="1823" y="7083"/>
                  <a:pt x="1787" y="7121"/>
                  <a:pt x="1833" y="7182"/>
                </a:cubicBezTo>
                <a:cubicBezTo>
                  <a:pt x="1791" y="7220"/>
                  <a:pt x="1750" y="7254"/>
                  <a:pt x="1715" y="7294"/>
                </a:cubicBezTo>
                <a:cubicBezTo>
                  <a:pt x="1668" y="7347"/>
                  <a:pt x="1675" y="7373"/>
                  <a:pt x="1737" y="7407"/>
                </a:cubicBezTo>
                <a:cubicBezTo>
                  <a:pt x="1815" y="7449"/>
                  <a:pt x="1892" y="7492"/>
                  <a:pt x="1969" y="7538"/>
                </a:cubicBezTo>
                <a:cubicBezTo>
                  <a:pt x="1980" y="7543"/>
                  <a:pt x="1992" y="7554"/>
                  <a:pt x="1993" y="7564"/>
                </a:cubicBezTo>
                <a:cubicBezTo>
                  <a:pt x="2011" y="7716"/>
                  <a:pt x="2121" y="7813"/>
                  <a:pt x="2204" y="7924"/>
                </a:cubicBezTo>
                <a:cubicBezTo>
                  <a:pt x="2250" y="7985"/>
                  <a:pt x="2314" y="8033"/>
                  <a:pt x="2364" y="8081"/>
                </a:cubicBezTo>
                <a:cubicBezTo>
                  <a:pt x="2241" y="8177"/>
                  <a:pt x="2118" y="8272"/>
                  <a:pt x="1995" y="8371"/>
                </a:cubicBezTo>
                <a:cubicBezTo>
                  <a:pt x="1962" y="8400"/>
                  <a:pt x="1938" y="8438"/>
                  <a:pt x="1903" y="8464"/>
                </a:cubicBezTo>
                <a:cubicBezTo>
                  <a:pt x="1853" y="8501"/>
                  <a:pt x="1793" y="8525"/>
                  <a:pt x="1742" y="8565"/>
                </a:cubicBezTo>
                <a:cubicBezTo>
                  <a:pt x="1680" y="8612"/>
                  <a:pt x="1618" y="8660"/>
                  <a:pt x="1567" y="8720"/>
                </a:cubicBezTo>
                <a:cubicBezTo>
                  <a:pt x="1515" y="8781"/>
                  <a:pt x="1527" y="8813"/>
                  <a:pt x="1593" y="8860"/>
                </a:cubicBezTo>
                <a:cubicBezTo>
                  <a:pt x="1619" y="8878"/>
                  <a:pt x="1643" y="8897"/>
                  <a:pt x="1671" y="8919"/>
                </a:cubicBezTo>
                <a:cubicBezTo>
                  <a:pt x="1603" y="8987"/>
                  <a:pt x="1537" y="9050"/>
                  <a:pt x="1475" y="9116"/>
                </a:cubicBezTo>
                <a:cubicBezTo>
                  <a:pt x="1376" y="9219"/>
                  <a:pt x="1278" y="9323"/>
                  <a:pt x="1180" y="9426"/>
                </a:cubicBezTo>
                <a:cubicBezTo>
                  <a:pt x="1133" y="9475"/>
                  <a:pt x="1136" y="9486"/>
                  <a:pt x="1213" y="9566"/>
                </a:cubicBezTo>
                <a:cubicBezTo>
                  <a:pt x="1186" y="9611"/>
                  <a:pt x="1154" y="9655"/>
                  <a:pt x="1130" y="9703"/>
                </a:cubicBezTo>
                <a:cubicBezTo>
                  <a:pt x="1098" y="9771"/>
                  <a:pt x="1068" y="9842"/>
                  <a:pt x="1047" y="9914"/>
                </a:cubicBezTo>
                <a:cubicBezTo>
                  <a:pt x="1028" y="9975"/>
                  <a:pt x="1061" y="10008"/>
                  <a:pt x="1120" y="10034"/>
                </a:cubicBezTo>
                <a:cubicBezTo>
                  <a:pt x="1206" y="10073"/>
                  <a:pt x="1287" y="10124"/>
                  <a:pt x="1368" y="10173"/>
                </a:cubicBezTo>
                <a:cubicBezTo>
                  <a:pt x="1408" y="10196"/>
                  <a:pt x="1397" y="10219"/>
                  <a:pt x="1367" y="10253"/>
                </a:cubicBezTo>
                <a:cubicBezTo>
                  <a:pt x="1272" y="10356"/>
                  <a:pt x="1181" y="10464"/>
                  <a:pt x="1092" y="10571"/>
                </a:cubicBezTo>
                <a:cubicBezTo>
                  <a:pt x="1049" y="10620"/>
                  <a:pt x="1010" y="10674"/>
                  <a:pt x="969" y="10726"/>
                </a:cubicBezTo>
                <a:cubicBezTo>
                  <a:pt x="943" y="10761"/>
                  <a:pt x="922" y="10793"/>
                  <a:pt x="975" y="10828"/>
                </a:cubicBezTo>
                <a:cubicBezTo>
                  <a:pt x="985" y="10834"/>
                  <a:pt x="984" y="10874"/>
                  <a:pt x="975" y="10891"/>
                </a:cubicBezTo>
                <a:cubicBezTo>
                  <a:pt x="935" y="10959"/>
                  <a:pt x="884" y="11020"/>
                  <a:pt x="851" y="11091"/>
                </a:cubicBezTo>
                <a:cubicBezTo>
                  <a:pt x="820" y="11155"/>
                  <a:pt x="802" y="11226"/>
                  <a:pt x="786" y="11297"/>
                </a:cubicBezTo>
                <a:cubicBezTo>
                  <a:pt x="775" y="11349"/>
                  <a:pt x="791" y="11394"/>
                  <a:pt x="856" y="11404"/>
                </a:cubicBezTo>
                <a:cubicBezTo>
                  <a:pt x="871" y="11406"/>
                  <a:pt x="883" y="11416"/>
                  <a:pt x="901" y="11423"/>
                </a:cubicBezTo>
                <a:cubicBezTo>
                  <a:pt x="862" y="11487"/>
                  <a:pt x="826" y="11546"/>
                  <a:pt x="789" y="11605"/>
                </a:cubicBezTo>
                <a:cubicBezTo>
                  <a:pt x="677" y="11778"/>
                  <a:pt x="559" y="11947"/>
                  <a:pt x="452" y="12124"/>
                </a:cubicBezTo>
                <a:cubicBezTo>
                  <a:pt x="336" y="12316"/>
                  <a:pt x="200" y="12495"/>
                  <a:pt x="76" y="12681"/>
                </a:cubicBezTo>
                <a:cubicBezTo>
                  <a:pt x="46" y="12726"/>
                  <a:pt x="27" y="12780"/>
                  <a:pt x="10" y="12831"/>
                </a:cubicBezTo>
                <a:cubicBezTo>
                  <a:pt x="1" y="12862"/>
                  <a:pt x="12" y="12885"/>
                  <a:pt x="38" y="12885"/>
                </a:cubicBezTo>
                <a:cubicBezTo>
                  <a:pt x="45" y="12885"/>
                  <a:pt x="54" y="12883"/>
                  <a:pt x="64" y="12879"/>
                </a:cubicBezTo>
                <a:cubicBezTo>
                  <a:pt x="130" y="12853"/>
                  <a:pt x="195" y="12824"/>
                  <a:pt x="259" y="12791"/>
                </a:cubicBezTo>
                <a:cubicBezTo>
                  <a:pt x="385" y="12728"/>
                  <a:pt x="507" y="12659"/>
                  <a:pt x="635" y="12601"/>
                </a:cubicBezTo>
                <a:cubicBezTo>
                  <a:pt x="757" y="12544"/>
                  <a:pt x="886" y="12497"/>
                  <a:pt x="1012" y="12449"/>
                </a:cubicBezTo>
                <a:cubicBezTo>
                  <a:pt x="1073" y="12424"/>
                  <a:pt x="1138" y="12403"/>
                  <a:pt x="1201" y="12380"/>
                </a:cubicBezTo>
                <a:cubicBezTo>
                  <a:pt x="1226" y="12455"/>
                  <a:pt x="1236" y="12478"/>
                  <a:pt x="1278" y="12478"/>
                </a:cubicBezTo>
                <a:cubicBezTo>
                  <a:pt x="1292" y="12478"/>
                  <a:pt x="1309" y="12475"/>
                  <a:pt x="1332" y="12471"/>
                </a:cubicBezTo>
                <a:cubicBezTo>
                  <a:pt x="1400" y="12459"/>
                  <a:pt x="1467" y="12435"/>
                  <a:pt x="1531" y="12408"/>
                </a:cubicBezTo>
                <a:cubicBezTo>
                  <a:pt x="1743" y="12320"/>
                  <a:pt x="1953" y="12227"/>
                  <a:pt x="2164" y="12136"/>
                </a:cubicBezTo>
                <a:cubicBezTo>
                  <a:pt x="2169" y="12135"/>
                  <a:pt x="2175" y="12135"/>
                  <a:pt x="2183" y="12133"/>
                </a:cubicBezTo>
                <a:cubicBezTo>
                  <a:pt x="2191" y="12207"/>
                  <a:pt x="2196" y="12279"/>
                  <a:pt x="2204" y="12351"/>
                </a:cubicBezTo>
                <a:cubicBezTo>
                  <a:pt x="2210" y="12405"/>
                  <a:pt x="2247" y="12435"/>
                  <a:pt x="2312" y="12435"/>
                </a:cubicBezTo>
                <a:cubicBezTo>
                  <a:pt x="2402" y="12435"/>
                  <a:pt x="2477" y="12397"/>
                  <a:pt x="2546" y="12346"/>
                </a:cubicBezTo>
                <a:cubicBezTo>
                  <a:pt x="2569" y="12330"/>
                  <a:pt x="2591" y="12313"/>
                  <a:pt x="2617" y="12292"/>
                </a:cubicBezTo>
                <a:cubicBezTo>
                  <a:pt x="2636" y="12338"/>
                  <a:pt x="2663" y="12354"/>
                  <a:pt x="2695" y="12354"/>
                </a:cubicBezTo>
                <a:cubicBezTo>
                  <a:pt x="2712" y="12354"/>
                  <a:pt x="2731" y="12349"/>
                  <a:pt x="2750" y="12341"/>
                </a:cubicBezTo>
                <a:cubicBezTo>
                  <a:pt x="2877" y="12284"/>
                  <a:pt x="3004" y="12225"/>
                  <a:pt x="3130" y="12169"/>
                </a:cubicBezTo>
                <a:cubicBezTo>
                  <a:pt x="3141" y="12199"/>
                  <a:pt x="3158" y="12230"/>
                  <a:pt x="3166" y="12265"/>
                </a:cubicBezTo>
                <a:cubicBezTo>
                  <a:pt x="3175" y="12306"/>
                  <a:pt x="3197" y="12326"/>
                  <a:pt x="3226" y="12326"/>
                </a:cubicBezTo>
                <a:cubicBezTo>
                  <a:pt x="3243" y="12326"/>
                  <a:pt x="3263" y="12319"/>
                  <a:pt x="3284" y="12306"/>
                </a:cubicBezTo>
                <a:cubicBezTo>
                  <a:pt x="3364" y="12253"/>
                  <a:pt x="3440" y="12194"/>
                  <a:pt x="3515" y="12136"/>
                </a:cubicBezTo>
                <a:cubicBezTo>
                  <a:pt x="3670" y="12011"/>
                  <a:pt x="3824" y="11885"/>
                  <a:pt x="3978" y="11759"/>
                </a:cubicBezTo>
                <a:cubicBezTo>
                  <a:pt x="3999" y="11741"/>
                  <a:pt x="4022" y="11721"/>
                  <a:pt x="4047" y="11701"/>
                </a:cubicBezTo>
                <a:cubicBezTo>
                  <a:pt x="4083" y="11818"/>
                  <a:pt x="4119" y="11934"/>
                  <a:pt x="4153" y="12049"/>
                </a:cubicBezTo>
                <a:cubicBezTo>
                  <a:pt x="4162" y="12083"/>
                  <a:pt x="4177" y="12099"/>
                  <a:pt x="4204" y="12099"/>
                </a:cubicBezTo>
                <a:cubicBezTo>
                  <a:pt x="4211" y="12099"/>
                  <a:pt x="4218" y="12098"/>
                  <a:pt x="4226" y="12097"/>
                </a:cubicBezTo>
                <a:cubicBezTo>
                  <a:pt x="4349" y="12069"/>
                  <a:pt x="4457" y="12013"/>
                  <a:pt x="4533" y="11908"/>
                </a:cubicBezTo>
                <a:cubicBezTo>
                  <a:pt x="4562" y="11933"/>
                  <a:pt x="4584" y="11945"/>
                  <a:pt x="4603" y="11945"/>
                </a:cubicBezTo>
                <a:cubicBezTo>
                  <a:pt x="4626" y="11945"/>
                  <a:pt x="4646" y="11928"/>
                  <a:pt x="4673" y="11894"/>
                </a:cubicBezTo>
                <a:cubicBezTo>
                  <a:pt x="4739" y="11811"/>
                  <a:pt x="4803" y="11726"/>
                  <a:pt x="4866" y="11647"/>
                </a:cubicBezTo>
                <a:cubicBezTo>
                  <a:pt x="4880" y="11649"/>
                  <a:pt x="4885" y="11649"/>
                  <a:pt x="4888" y="11652"/>
                </a:cubicBezTo>
                <a:cubicBezTo>
                  <a:pt x="4925" y="11695"/>
                  <a:pt x="4946" y="11717"/>
                  <a:pt x="4967" y="11717"/>
                </a:cubicBezTo>
                <a:cubicBezTo>
                  <a:pt x="4988" y="11717"/>
                  <a:pt x="5008" y="11694"/>
                  <a:pt x="5045" y="11649"/>
                </a:cubicBezTo>
                <a:cubicBezTo>
                  <a:pt x="5140" y="11533"/>
                  <a:pt x="5236" y="11417"/>
                  <a:pt x="5328" y="11297"/>
                </a:cubicBezTo>
                <a:cubicBezTo>
                  <a:pt x="5364" y="11248"/>
                  <a:pt x="5387" y="11191"/>
                  <a:pt x="5419" y="11133"/>
                </a:cubicBezTo>
                <a:cubicBezTo>
                  <a:pt x="5444" y="11178"/>
                  <a:pt x="5465" y="11215"/>
                  <a:pt x="5485" y="11253"/>
                </a:cubicBezTo>
                <a:cubicBezTo>
                  <a:pt x="5503" y="11287"/>
                  <a:pt x="5522" y="11305"/>
                  <a:pt x="5543" y="11305"/>
                </a:cubicBezTo>
                <a:cubicBezTo>
                  <a:pt x="5560" y="11305"/>
                  <a:pt x="5578" y="11294"/>
                  <a:pt x="5598" y="11271"/>
                </a:cubicBezTo>
                <a:cubicBezTo>
                  <a:pt x="5671" y="11190"/>
                  <a:pt x="5740" y="11104"/>
                  <a:pt x="5805" y="11015"/>
                </a:cubicBezTo>
                <a:cubicBezTo>
                  <a:pt x="5869" y="10926"/>
                  <a:pt x="5946" y="10852"/>
                  <a:pt x="6038" y="10789"/>
                </a:cubicBezTo>
                <a:cubicBezTo>
                  <a:pt x="6111" y="10739"/>
                  <a:pt x="6176" y="10675"/>
                  <a:pt x="6234" y="10608"/>
                </a:cubicBezTo>
                <a:cubicBezTo>
                  <a:pt x="6279" y="10557"/>
                  <a:pt x="6304" y="10490"/>
                  <a:pt x="6346" y="10438"/>
                </a:cubicBezTo>
                <a:cubicBezTo>
                  <a:pt x="6392" y="10382"/>
                  <a:pt x="6453" y="10339"/>
                  <a:pt x="6500" y="10284"/>
                </a:cubicBezTo>
                <a:cubicBezTo>
                  <a:pt x="6556" y="10217"/>
                  <a:pt x="6598" y="10140"/>
                  <a:pt x="6655" y="10074"/>
                </a:cubicBezTo>
                <a:cubicBezTo>
                  <a:pt x="6749" y="9967"/>
                  <a:pt x="6852" y="9868"/>
                  <a:pt x="6948" y="9764"/>
                </a:cubicBezTo>
                <a:cubicBezTo>
                  <a:pt x="7024" y="9682"/>
                  <a:pt x="7097" y="9599"/>
                  <a:pt x="7173" y="9514"/>
                </a:cubicBezTo>
                <a:cubicBezTo>
                  <a:pt x="7178" y="9517"/>
                  <a:pt x="7184" y="9519"/>
                  <a:pt x="7190" y="9522"/>
                </a:cubicBezTo>
                <a:cubicBezTo>
                  <a:pt x="7158" y="9626"/>
                  <a:pt x="7134" y="9733"/>
                  <a:pt x="7093" y="9832"/>
                </a:cubicBezTo>
                <a:cubicBezTo>
                  <a:pt x="7037" y="9970"/>
                  <a:pt x="6969" y="10104"/>
                  <a:pt x="6901" y="10236"/>
                </a:cubicBezTo>
                <a:cubicBezTo>
                  <a:pt x="6834" y="10367"/>
                  <a:pt x="6764" y="10496"/>
                  <a:pt x="6690" y="10622"/>
                </a:cubicBezTo>
                <a:cubicBezTo>
                  <a:pt x="6604" y="10767"/>
                  <a:pt x="6511" y="10906"/>
                  <a:pt x="6421" y="11049"/>
                </a:cubicBezTo>
                <a:cubicBezTo>
                  <a:pt x="6416" y="11057"/>
                  <a:pt x="6411" y="11067"/>
                  <a:pt x="6407" y="11077"/>
                </a:cubicBezTo>
                <a:cubicBezTo>
                  <a:pt x="6376" y="11149"/>
                  <a:pt x="6383" y="11166"/>
                  <a:pt x="6463" y="11194"/>
                </a:cubicBezTo>
                <a:cubicBezTo>
                  <a:pt x="6466" y="11292"/>
                  <a:pt x="6392" y="11358"/>
                  <a:pt x="6351" y="11437"/>
                </a:cubicBezTo>
                <a:cubicBezTo>
                  <a:pt x="6335" y="11469"/>
                  <a:pt x="6310" y="11497"/>
                  <a:pt x="6291" y="11528"/>
                </a:cubicBezTo>
                <a:cubicBezTo>
                  <a:pt x="6260" y="11576"/>
                  <a:pt x="6249" y="11626"/>
                  <a:pt x="6242" y="11687"/>
                </a:cubicBezTo>
                <a:cubicBezTo>
                  <a:pt x="6232" y="11782"/>
                  <a:pt x="6193" y="11874"/>
                  <a:pt x="6157" y="11965"/>
                </a:cubicBezTo>
                <a:cubicBezTo>
                  <a:pt x="6135" y="12022"/>
                  <a:pt x="6092" y="12069"/>
                  <a:pt x="6069" y="12125"/>
                </a:cubicBezTo>
                <a:cubicBezTo>
                  <a:pt x="6043" y="12188"/>
                  <a:pt x="6061" y="12208"/>
                  <a:pt x="6129" y="12217"/>
                </a:cubicBezTo>
                <a:cubicBezTo>
                  <a:pt x="6159" y="12220"/>
                  <a:pt x="6187" y="12227"/>
                  <a:pt x="6227" y="12235"/>
                </a:cubicBezTo>
                <a:cubicBezTo>
                  <a:pt x="6196" y="12292"/>
                  <a:pt x="6175" y="12343"/>
                  <a:pt x="6145" y="12389"/>
                </a:cubicBezTo>
                <a:cubicBezTo>
                  <a:pt x="6083" y="12486"/>
                  <a:pt x="6021" y="12582"/>
                  <a:pt x="5955" y="12677"/>
                </a:cubicBezTo>
                <a:cubicBezTo>
                  <a:pt x="5920" y="12727"/>
                  <a:pt x="5877" y="12773"/>
                  <a:pt x="5841" y="12822"/>
                </a:cubicBezTo>
                <a:cubicBezTo>
                  <a:pt x="5812" y="12862"/>
                  <a:pt x="5779" y="12904"/>
                  <a:pt x="5841" y="12949"/>
                </a:cubicBezTo>
                <a:cubicBezTo>
                  <a:pt x="5850" y="12955"/>
                  <a:pt x="5845" y="12991"/>
                  <a:pt x="5837" y="13010"/>
                </a:cubicBezTo>
                <a:cubicBezTo>
                  <a:pt x="5795" y="13125"/>
                  <a:pt x="5749" y="13239"/>
                  <a:pt x="5704" y="13355"/>
                </a:cubicBezTo>
                <a:cubicBezTo>
                  <a:pt x="5696" y="13377"/>
                  <a:pt x="5691" y="13400"/>
                  <a:pt x="5691" y="13423"/>
                </a:cubicBezTo>
                <a:cubicBezTo>
                  <a:pt x="5691" y="13503"/>
                  <a:pt x="5713" y="13583"/>
                  <a:pt x="5813" y="13583"/>
                </a:cubicBezTo>
                <a:cubicBezTo>
                  <a:pt x="5823" y="13583"/>
                  <a:pt x="5834" y="13582"/>
                  <a:pt x="5845" y="13580"/>
                </a:cubicBezTo>
                <a:cubicBezTo>
                  <a:pt x="5862" y="13577"/>
                  <a:pt x="5878" y="13578"/>
                  <a:pt x="5899" y="13577"/>
                </a:cubicBezTo>
                <a:lnTo>
                  <a:pt x="5899" y="13577"/>
                </a:lnTo>
                <a:cubicBezTo>
                  <a:pt x="5897" y="13604"/>
                  <a:pt x="5892" y="13627"/>
                  <a:pt x="5890" y="13649"/>
                </a:cubicBezTo>
                <a:cubicBezTo>
                  <a:pt x="5883" y="13735"/>
                  <a:pt x="5863" y="13815"/>
                  <a:pt x="5876" y="13905"/>
                </a:cubicBezTo>
                <a:cubicBezTo>
                  <a:pt x="5888" y="13994"/>
                  <a:pt x="5845" y="14092"/>
                  <a:pt x="5825" y="14185"/>
                </a:cubicBezTo>
                <a:cubicBezTo>
                  <a:pt x="5820" y="14206"/>
                  <a:pt x="5810" y="14226"/>
                  <a:pt x="5806" y="14247"/>
                </a:cubicBezTo>
                <a:cubicBezTo>
                  <a:pt x="5794" y="14314"/>
                  <a:pt x="5804" y="14329"/>
                  <a:pt x="5876" y="14344"/>
                </a:cubicBezTo>
                <a:lnTo>
                  <a:pt x="5830" y="14591"/>
                </a:lnTo>
                <a:cubicBezTo>
                  <a:pt x="5816" y="14659"/>
                  <a:pt x="5792" y="14729"/>
                  <a:pt x="5792" y="14796"/>
                </a:cubicBezTo>
                <a:cubicBezTo>
                  <a:pt x="5792" y="14872"/>
                  <a:pt x="5806" y="14906"/>
                  <a:pt x="5848" y="14906"/>
                </a:cubicBezTo>
                <a:cubicBezTo>
                  <a:pt x="5865" y="14906"/>
                  <a:pt x="5886" y="14900"/>
                  <a:pt x="5913" y="14889"/>
                </a:cubicBezTo>
                <a:cubicBezTo>
                  <a:pt x="6017" y="14847"/>
                  <a:pt x="6120" y="14801"/>
                  <a:pt x="6223" y="14755"/>
                </a:cubicBezTo>
                <a:cubicBezTo>
                  <a:pt x="6252" y="14744"/>
                  <a:pt x="6280" y="14731"/>
                  <a:pt x="6309" y="14718"/>
                </a:cubicBezTo>
                <a:cubicBezTo>
                  <a:pt x="6338" y="14782"/>
                  <a:pt x="6354" y="14810"/>
                  <a:pt x="6384" y="14810"/>
                </a:cubicBezTo>
                <a:cubicBezTo>
                  <a:pt x="6405" y="14810"/>
                  <a:pt x="6431" y="14797"/>
                  <a:pt x="6473" y="14775"/>
                </a:cubicBezTo>
                <a:cubicBezTo>
                  <a:pt x="6598" y="14707"/>
                  <a:pt x="6721" y="14635"/>
                  <a:pt x="6845" y="14565"/>
                </a:cubicBezTo>
                <a:cubicBezTo>
                  <a:pt x="6860" y="14558"/>
                  <a:pt x="6875" y="14550"/>
                  <a:pt x="6892" y="14542"/>
                </a:cubicBezTo>
                <a:lnTo>
                  <a:pt x="6892" y="14542"/>
                </a:lnTo>
                <a:cubicBezTo>
                  <a:pt x="6871" y="14715"/>
                  <a:pt x="6854" y="14884"/>
                  <a:pt x="6830" y="15053"/>
                </a:cubicBezTo>
                <a:cubicBezTo>
                  <a:pt x="6820" y="15127"/>
                  <a:pt x="6802" y="15202"/>
                  <a:pt x="6782" y="15275"/>
                </a:cubicBezTo>
                <a:cubicBezTo>
                  <a:pt x="6757" y="15363"/>
                  <a:pt x="6725" y="15450"/>
                  <a:pt x="6699" y="15537"/>
                </a:cubicBezTo>
                <a:cubicBezTo>
                  <a:pt x="6690" y="15564"/>
                  <a:pt x="6689" y="15593"/>
                  <a:pt x="6687" y="15620"/>
                </a:cubicBezTo>
                <a:cubicBezTo>
                  <a:pt x="6685" y="15670"/>
                  <a:pt x="6699" y="15706"/>
                  <a:pt x="6752" y="15706"/>
                </a:cubicBezTo>
                <a:cubicBezTo>
                  <a:pt x="6757" y="15706"/>
                  <a:pt x="6762" y="15706"/>
                  <a:pt x="6767" y="15705"/>
                </a:cubicBezTo>
                <a:cubicBezTo>
                  <a:pt x="6771" y="15704"/>
                  <a:pt x="6774" y="15704"/>
                  <a:pt x="6778" y="15704"/>
                </a:cubicBezTo>
                <a:cubicBezTo>
                  <a:pt x="6794" y="15704"/>
                  <a:pt x="6809" y="15709"/>
                  <a:pt x="6830" y="15712"/>
                </a:cubicBezTo>
                <a:cubicBezTo>
                  <a:pt x="6829" y="15738"/>
                  <a:pt x="6829" y="15762"/>
                  <a:pt x="6826" y="15783"/>
                </a:cubicBezTo>
                <a:cubicBezTo>
                  <a:pt x="6804" y="15939"/>
                  <a:pt x="6783" y="16096"/>
                  <a:pt x="6761" y="16251"/>
                </a:cubicBezTo>
                <a:cubicBezTo>
                  <a:pt x="6758" y="16272"/>
                  <a:pt x="6754" y="16292"/>
                  <a:pt x="6753" y="16314"/>
                </a:cubicBezTo>
                <a:cubicBezTo>
                  <a:pt x="6749" y="16402"/>
                  <a:pt x="6758" y="16413"/>
                  <a:pt x="6845" y="16428"/>
                </a:cubicBezTo>
                <a:cubicBezTo>
                  <a:pt x="6854" y="16544"/>
                  <a:pt x="6859" y="16660"/>
                  <a:pt x="6870" y="16776"/>
                </a:cubicBezTo>
                <a:cubicBezTo>
                  <a:pt x="6875" y="16830"/>
                  <a:pt x="6891" y="16884"/>
                  <a:pt x="6908" y="16937"/>
                </a:cubicBezTo>
                <a:cubicBezTo>
                  <a:pt x="6922" y="16975"/>
                  <a:pt x="6945" y="16992"/>
                  <a:pt x="6976" y="16992"/>
                </a:cubicBezTo>
                <a:cubicBezTo>
                  <a:pt x="6990" y="16992"/>
                  <a:pt x="7005" y="16989"/>
                  <a:pt x="7021" y="16983"/>
                </a:cubicBezTo>
                <a:cubicBezTo>
                  <a:pt x="7225" y="16907"/>
                  <a:pt x="7428" y="16833"/>
                  <a:pt x="7631" y="16758"/>
                </a:cubicBezTo>
                <a:cubicBezTo>
                  <a:pt x="7643" y="16754"/>
                  <a:pt x="7656" y="16752"/>
                  <a:pt x="7664" y="16750"/>
                </a:cubicBezTo>
                <a:cubicBezTo>
                  <a:pt x="7677" y="16902"/>
                  <a:pt x="7687" y="17050"/>
                  <a:pt x="7700" y="17197"/>
                </a:cubicBezTo>
                <a:cubicBezTo>
                  <a:pt x="7703" y="17217"/>
                  <a:pt x="7729" y="17236"/>
                  <a:pt x="7744" y="17255"/>
                </a:cubicBezTo>
                <a:cubicBezTo>
                  <a:pt x="7755" y="17271"/>
                  <a:pt x="7772" y="17285"/>
                  <a:pt x="7775" y="17302"/>
                </a:cubicBezTo>
                <a:cubicBezTo>
                  <a:pt x="7788" y="17378"/>
                  <a:pt x="7795" y="17454"/>
                  <a:pt x="7806" y="17529"/>
                </a:cubicBezTo>
                <a:cubicBezTo>
                  <a:pt x="7813" y="17569"/>
                  <a:pt x="7818" y="17610"/>
                  <a:pt x="7831" y="17648"/>
                </a:cubicBezTo>
                <a:cubicBezTo>
                  <a:pt x="7858" y="17729"/>
                  <a:pt x="7883" y="17757"/>
                  <a:pt x="7952" y="17757"/>
                </a:cubicBezTo>
                <a:cubicBezTo>
                  <a:pt x="7969" y="17757"/>
                  <a:pt x="7989" y="17756"/>
                  <a:pt x="8012" y="17752"/>
                </a:cubicBezTo>
                <a:lnTo>
                  <a:pt x="8012" y="17752"/>
                </a:lnTo>
                <a:cubicBezTo>
                  <a:pt x="8012" y="17884"/>
                  <a:pt x="8019" y="18016"/>
                  <a:pt x="8011" y="18145"/>
                </a:cubicBezTo>
                <a:cubicBezTo>
                  <a:pt x="7998" y="18342"/>
                  <a:pt x="7971" y="18540"/>
                  <a:pt x="7954" y="18736"/>
                </a:cubicBezTo>
                <a:cubicBezTo>
                  <a:pt x="7946" y="18820"/>
                  <a:pt x="7945" y="18907"/>
                  <a:pt x="7950" y="18992"/>
                </a:cubicBezTo>
                <a:cubicBezTo>
                  <a:pt x="7952" y="19035"/>
                  <a:pt x="7968" y="19080"/>
                  <a:pt x="7988" y="19118"/>
                </a:cubicBezTo>
                <a:cubicBezTo>
                  <a:pt x="7998" y="19136"/>
                  <a:pt x="8011" y="19145"/>
                  <a:pt x="8024" y="19145"/>
                </a:cubicBezTo>
                <a:cubicBezTo>
                  <a:pt x="8038" y="19145"/>
                  <a:pt x="8052" y="19134"/>
                  <a:pt x="8060" y="19113"/>
                </a:cubicBezTo>
                <a:cubicBezTo>
                  <a:pt x="8091" y="19033"/>
                  <a:pt x="8161" y="18975"/>
                  <a:pt x="8171" y="18882"/>
                </a:cubicBezTo>
                <a:cubicBezTo>
                  <a:pt x="8174" y="18841"/>
                  <a:pt x="8215" y="18804"/>
                  <a:pt x="8237" y="18764"/>
                </a:cubicBezTo>
                <a:cubicBezTo>
                  <a:pt x="8367" y="18532"/>
                  <a:pt x="8493" y="18299"/>
                  <a:pt x="8626" y="18069"/>
                </a:cubicBezTo>
                <a:cubicBezTo>
                  <a:pt x="8664" y="18006"/>
                  <a:pt x="8721" y="17951"/>
                  <a:pt x="8775" y="17886"/>
                </a:cubicBezTo>
                <a:cubicBezTo>
                  <a:pt x="8791" y="17905"/>
                  <a:pt x="8811" y="17922"/>
                  <a:pt x="8824" y="17943"/>
                </a:cubicBezTo>
                <a:cubicBezTo>
                  <a:pt x="8843" y="17972"/>
                  <a:pt x="8864" y="17985"/>
                  <a:pt x="8887" y="17985"/>
                </a:cubicBezTo>
                <a:cubicBezTo>
                  <a:pt x="8905" y="17985"/>
                  <a:pt x="8924" y="17977"/>
                  <a:pt x="8943" y="17963"/>
                </a:cubicBezTo>
                <a:cubicBezTo>
                  <a:pt x="8979" y="17938"/>
                  <a:pt x="9020" y="17913"/>
                  <a:pt x="9045" y="17878"/>
                </a:cubicBezTo>
                <a:cubicBezTo>
                  <a:pt x="9151" y="17724"/>
                  <a:pt x="9264" y="17572"/>
                  <a:pt x="9326" y="17389"/>
                </a:cubicBezTo>
                <a:cubicBezTo>
                  <a:pt x="9352" y="17315"/>
                  <a:pt x="9402" y="17249"/>
                  <a:pt x="9442" y="17177"/>
                </a:cubicBezTo>
                <a:cubicBezTo>
                  <a:pt x="9529" y="17259"/>
                  <a:pt x="9619" y="17341"/>
                  <a:pt x="9709" y="17425"/>
                </a:cubicBezTo>
                <a:cubicBezTo>
                  <a:pt x="9729" y="17445"/>
                  <a:pt x="9747" y="17455"/>
                  <a:pt x="9767" y="17455"/>
                </a:cubicBezTo>
                <a:cubicBezTo>
                  <a:pt x="9783" y="17455"/>
                  <a:pt x="9800" y="17448"/>
                  <a:pt x="9820" y="17435"/>
                </a:cubicBezTo>
                <a:cubicBezTo>
                  <a:pt x="9901" y="17378"/>
                  <a:pt x="9943" y="17297"/>
                  <a:pt x="9979" y="17210"/>
                </a:cubicBezTo>
                <a:cubicBezTo>
                  <a:pt x="10017" y="17122"/>
                  <a:pt x="10054" y="17032"/>
                  <a:pt x="10089" y="16942"/>
                </a:cubicBezTo>
                <a:cubicBezTo>
                  <a:pt x="10103" y="16907"/>
                  <a:pt x="10111" y="16870"/>
                  <a:pt x="10123" y="16827"/>
                </a:cubicBezTo>
                <a:cubicBezTo>
                  <a:pt x="10139" y="16832"/>
                  <a:pt x="10157" y="16834"/>
                  <a:pt x="10175" y="16838"/>
                </a:cubicBezTo>
                <a:cubicBezTo>
                  <a:pt x="10196" y="16843"/>
                  <a:pt x="10213" y="16846"/>
                  <a:pt x="10227" y="16846"/>
                </a:cubicBezTo>
                <a:cubicBezTo>
                  <a:pt x="10262" y="16846"/>
                  <a:pt x="10276" y="16827"/>
                  <a:pt x="10292" y="16775"/>
                </a:cubicBezTo>
                <a:cubicBezTo>
                  <a:pt x="10329" y="16657"/>
                  <a:pt x="10384" y="16550"/>
                  <a:pt x="10463" y="16453"/>
                </a:cubicBezTo>
                <a:cubicBezTo>
                  <a:pt x="10486" y="16427"/>
                  <a:pt x="10487" y="16384"/>
                  <a:pt x="10497" y="16349"/>
                </a:cubicBezTo>
                <a:cubicBezTo>
                  <a:pt x="10542" y="16374"/>
                  <a:pt x="10589" y="16402"/>
                  <a:pt x="10638" y="16426"/>
                </a:cubicBezTo>
                <a:cubicBezTo>
                  <a:pt x="10652" y="16433"/>
                  <a:pt x="10666" y="16437"/>
                  <a:pt x="10678" y="16437"/>
                </a:cubicBezTo>
                <a:cubicBezTo>
                  <a:pt x="10702" y="16437"/>
                  <a:pt x="10723" y="16425"/>
                  <a:pt x="10739" y="16402"/>
                </a:cubicBezTo>
                <a:cubicBezTo>
                  <a:pt x="10764" y="16363"/>
                  <a:pt x="10787" y="16322"/>
                  <a:pt x="10806" y="16279"/>
                </a:cubicBezTo>
                <a:cubicBezTo>
                  <a:pt x="10844" y="16185"/>
                  <a:pt x="10880" y="16091"/>
                  <a:pt x="10918" y="15995"/>
                </a:cubicBezTo>
                <a:cubicBezTo>
                  <a:pt x="10920" y="15989"/>
                  <a:pt x="10924" y="15984"/>
                  <a:pt x="10924" y="15978"/>
                </a:cubicBezTo>
                <a:cubicBezTo>
                  <a:pt x="10926" y="15908"/>
                  <a:pt x="10935" y="15846"/>
                  <a:pt x="11002" y="15800"/>
                </a:cubicBezTo>
                <a:cubicBezTo>
                  <a:pt x="11024" y="15784"/>
                  <a:pt x="11016" y="15728"/>
                  <a:pt x="11023" y="15691"/>
                </a:cubicBezTo>
                <a:cubicBezTo>
                  <a:pt x="11031" y="15645"/>
                  <a:pt x="11037" y="15599"/>
                  <a:pt x="11046" y="15545"/>
                </a:cubicBezTo>
                <a:cubicBezTo>
                  <a:pt x="11159" y="15645"/>
                  <a:pt x="11259" y="15737"/>
                  <a:pt x="11365" y="15821"/>
                </a:cubicBezTo>
                <a:cubicBezTo>
                  <a:pt x="11370" y="15825"/>
                  <a:pt x="11376" y="15827"/>
                  <a:pt x="11384" y="15827"/>
                </a:cubicBezTo>
                <a:cubicBezTo>
                  <a:pt x="11402" y="15827"/>
                  <a:pt x="11425" y="15819"/>
                  <a:pt x="11442" y="15818"/>
                </a:cubicBezTo>
                <a:cubicBezTo>
                  <a:pt x="11568" y="15885"/>
                  <a:pt x="11696" y="15955"/>
                  <a:pt x="11825" y="16022"/>
                </a:cubicBezTo>
                <a:cubicBezTo>
                  <a:pt x="11829" y="16024"/>
                  <a:pt x="11834" y="16025"/>
                  <a:pt x="11839" y="16025"/>
                </a:cubicBezTo>
                <a:cubicBezTo>
                  <a:pt x="11852" y="16025"/>
                  <a:pt x="11868" y="16019"/>
                  <a:pt x="11878" y="16014"/>
                </a:cubicBezTo>
                <a:cubicBezTo>
                  <a:pt x="11936" y="15975"/>
                  <a:pt x="11974" y="15924"/>
                  <a:pt x="11990" y="15851"/>
                </a:cubicBezTo>
                <a:cubicBezTo>
                  <a:pt x="12004" y="15780"/>
                  <a:pt x="12032" y="15712"/>
                  <a:pt x="12055" y="15643"/>
                </a:cubicBezTo>
                <a:cubicBezTo>
                  <a:pt x="12065" y="15607"/>
                  <a:pt x="12073" y="15569"/>
                  <a:pt x="12082" y="15533"/>
                </a:cubicBezTo>
                <a:cubicBezTo>
                  <a:pt x="12100" y="15539"/>
                  <a:pt x="12115" y="15542"/>
                  <a:pt x="12128" y="15542"/>
                </a:cubicBezTo>
                <a:cubicBezTo>
                  <a:pt x="12161" y="15542"/>
                  <a:pt x="12179" y="15520"/>
                  <a:pt x="12186" y="15464"/>
                </a:cubicBezTo>
                <a:cubicBezTo>
                  <a:pt x="12209" y="15316"/>
                  <a:pt x="12221" y="15168"/>
                  <a:pt x="12238" y="15024"/>
                </a:cubicBezTo>
                <a:cubicBezTo>
                  <a:pt x="12278" y="15043"/>
                  <a:pt x="12330" y="15068"/>
                  <a:pt x="12384" y="15093"/>
                </a:cubicBezTo>
                <a:cubicBezTo>
                  <a:pt x="12402" y="15101"/>
                  <a:pt x="12419" y="15106"/>
                  <a:pt x="12434" y="15106"/>
                </a:cubicBezTo>
                <a:cubicBezTo>
                  <a:pt x="12465" y="15106"/>
                  <a:pt x="12488" y="15087"/>
                  <a:pt x="12500" y="15049"/>
                </a:cubicBezTo>
                <a:cubicBezTo>
                  <a:pt x="12529" y="14965"/>
                  <a:pt x="12555" y="14879"/>
                  <a:pt x="12564" y="14791"/>
                </a:cubicBezTo>
                <a:cubicBezTo>
                  <a:pt x="12576" y="14666"/>
                  <a:pt x="12574" y="14538"/>
                  <a:pt x="12574" y="14411"/>
                </a:cubicBezTo>
                <a:cubicBezTo>
                  <a:pt x="12574" y="14369"/>
                  <a:pt x="12564" y="14328"/>
                  <a:pt x="12559" y="14285"/>
                </a:cubicBezTo>
                <a:cubicBezTo>
                  <a:pt x="12627" y="14250"/>
                  <a:pt x="12633" y="14234"/>
                  <a:pt x="12598" y="14112"/>
                </a:cubicBezTo>
                <a:cubicBezTo>
                  <a:pt x="12574" y="14026"/>
                  <a:pt x="12540" y="13941"/>
                  <a:pt x="12519" y="13854"/>
                </a:cubicBezTo>
                <a:cubicBezTo>
                  <a:pt x="12499" y="13777"/>
                  <a:pt x="12489" y="13696"/>
                  <a:pt x="12474" y="13616"/>
                </a:cubicBezTo>
                <a:lnTo>
                  <a:pt x="12474" y="13616"/>
                </a:lnTo>
                <a:cubicBezTo>
                  <a:pt x="12536" y="13633"/>
                  <a:pt x="12597" y="13650"/>
                  <a:pt x="12656" y="13669"/>
                </a:cubicBezTo>
                <a:cubicBezTo>
                  <a:pt x="12668" y="13672"/>
                  <a:pt x="12678" y="13674"/>
                  <a:pt x="12688" y="13674"/>
                </a:cubicBezTo>
                <a:cubicBezTo>
                  <a:pt x="12721" y="13674"/>
                  <a:pt x="12742" y="13653"/>
                  <a:pt x="12745" y="13614"/>
                </a:cubicBezTo>
                <a:cubicBezTo>
                  <a:pt x="12751" y="13521"/>
                  <a:pt x="12751" y="13426"/>
                  <a:pt x="12751" y="13330"/>
                </a:cubicBezTo>
                <a:cubicBezTo>
                  <a:pt x="12751" y="13274"/>
                  <a:pt x="12752" y="13217"/>
                  <a:pt x="12744" y="13162"/>
                </a:cubicBezTo>
                <a:cubicBezTo>
                  <a:pt x="12719" y="13018"/>
                  <a:pt x="12690" y="12876"/>
                  <a:pt x="12664" y="12729"/>
                </a:cubicBezTo>
                <a:lnTo>
                  <a:pt x="12664" y="12729"/>
                </a:lnTo>
                <a:cubicBezTo>
                  <a:pt x="12668" y="12731"/>
                  <a:pt x="12680" y="12737"/>
                  <a:pt x="12690" y="12737"/>
                </a:cubicBezTo>
                <a:cubicBezTo>
                  <a:pt x="12691" y="12737"/>
                  <a:pt x="12692" y="12737"/>
                  <a:pt x="12693" y="12737"/>
                </a:cubicBezTo>
                <a:cubicBezTo>
                  <a:pt x="12711" y="12734"/>
                  <a:pt x="12737" y="12731"/>
                  <a:pt x="12747" y="12718"/>
                </a:cubicBezTo>
                <a:cubicBezTo>
                  <a:pt x="12761" y="12701"/>
                  <a:pt x="12771" y="12672"/>
                  <a:pt x="12768" y="12650"/>
                </a:cubicBezTo>
                <a:cubicBezTo>
                  <a:pt x="12766" y="12626"/>
                  <a:pt x="12749" y="12603"/>
                  <a:pt x="12737" y="12579"/>
                </a:cubicBezTo>
                <a:cubicBezTo>
                  <a:pt x="12680" y="12467"/>
                  <a:pt x="12669" y="12348"/>
                  <a:pt x="12664" y="12224"/>
                </a:cubicBezTo>
                <a:cubicBezTo>
                  <a:pt x="12656" y="12080"/>
                  <a:pt x="12632" y="11936"/>
                  <a:pt x="12623" y="11792"/>
                </a:cubicBezTo>
                <a:cubicBezTo>
                  <a:pt x="12621" y="11752"/>
                  <a:pt x="12637" y="11716"/>
                  <a:pt x="12580" y="11716"/>
                </a:cubicBezTo>
                <a:cubicBezTo>
                  <a:pt x="12578" y="11716"/>
                  <a:pt x="12577" y="11716"/>
                  <a:pt x="12575" y="11716"/>
                </a:cubicBezTo>
                <a:cubicBezTo>
                  <a:pt x="12616" y="11661"/>
                  <a:pt x="12612" y="11593"/>
                  <a:pt x="12570" y="11540"/>
                </a:cubicBezTo>
                <a:cubicBezTo>
                  <a:pt x="12560" y="11528"/>
                  <a:pt x="12559" y="11504"/>
                  <a:pt x="12555" y="11487"/>
                </a:cubicBezTo>
                <a:cubicBezTo>
                  <a:pt x="12544" y="11428"/>
                  <a:pt x="12536" y="11370"/>
                  <a:pt x="12524" y="11314"/>
                </a:cubicBezTo>
                <a:cubicBezTo>
                  <a:pt x="12513" y="11266"/>
                  <a:pt x="12497" y="11219"/>
                  <a:pt x="12480" y="11175"/>
                </a:cubicBezTo>
                <a:cubicBezTo>
                  <a:pt x="12473" y="11143"/>
                  <a:pt x="12477" y="11106"/>
                  <a:pt x="12461" y="11080"/>
                </a:cubicBezTo>
                <a:cubicBezTo>
                  <a:pt x="12442" y="11051"/>
                  <a:pt x="12524" y="11004"/>
                  <a:pt x="12461" y="11001"/>
                </a:cubicBezTo>
                <a:cubicBezTo>
                  <a:pt x="12453" y="10967"/>
                  <a:pt x="12436" y="10934"/>
                  <a:pt x="12446" y="10921"/>
                </a:cubicBezTo>
                <a:cubicBezTo>
                  <a:pt x="12478" y="10872"/>
                  <a:pt x="12446" y="10829"/>
                  <a:pt x="12448" y="10785"/>
                </a:cubicBezTo>
                <a:cubicBezTo>
                  <a:pt x="12454" y="10664"/>
                  <a:pt x="12469" y="10545"/>
                  <a:pt x="12483" y="10424"/>
                </a:cubicBezTo>
                <a:cubicBezTo>
                  <a:pt x="12485" y="10402"/>
                  <a:pt x="12490" y="10380"/>
                  <a:pt x="12508" y="10356"/>
                </a:cubicBezTo>
                <a:cubicBezTo>
                  <a:pt x="12544" y="10434"/>
                  <a:pt x="12580" y="10511"/>
                  <a:pt x="12615" y="10589"/>
                </a:cubicBezTo>
                <a:cubicBezTo>
                  <a:pt x="12667" y="10705"/>
                  <a:pt x="12716" y="10819"/>
                  <a:pt x="12768" y="10933"/>
                </a:cubicBezTo>
                <a:cubicBezTo>
                  <a:pt x="12804" y="11014"/>
                  <a:pt x="12834" y="11099"/>
                  <a:pt x="12878" y="11178"/>
                </a:cubicBezTo>
                <a:cubicBezTo>
                  <a:pt x="12961" y="11332"/>
                  <a:pt x="13058" y="11481"/>
                  <a:pt x="13138" y="11638"/>
                </a:cubicBezTo>
                <a:cubicBezTo>
                  <a:pt x="13202" y="11760"/>
                  <a:pt x="13250" y="11890"/>
                  <a:pt x="13306" y="12017"/>
                </a:cubicBezTo>
                <a:cubicBezTo>
                  <a:pt x="13320" y="12052"/>
                  <a:pt x="13333" y="12088"/>
                  <a:pt x="13354" y="12120"/>
                </a:cubicBezTo>
                <a:cubicBezTo>
                  <a:pt x="13364" y="12136"/>
                  <a:pt x="13389" y="12142"/>
                  <a:pt x="13413" y="12146"/>
                </a:cubicBezTo>
                <a:cubicBezTo>
                  <a:pt x="13467" y="12279"/>
                  <a:pt x="13557" y="12390"/>
                  <a:pt x="13652" y="12500"/>
                </a:cubicBezTo>
                <a:cubicBezTo>
                  <a:pt x="13688" y="12541"/>
                  <a:pt x="13713" y="12593"/>
                  <a:pt x="13743" y="12639"/>
                </a:cubicBezTo>
                <a:cubicBezTo>
                  <a:pt x="13750" y="12651"/>
                  <a:pt x="13754" y="12666"/>
                  <a:pt x="13763" y="12678"/>
                </a:cubicBezTo>
                <a:cubicBezTo>
                  <a:pt x="13793" y="12731"/>
                  <a:pt x="13819" y="12757"/>
                  <a:pt x="13847" y="12757"/>
                </a:cubicBezTo>
                <a:cubicBezTo>
                  <a:pt x="13872" y="12757"/>
                  <a:pt x="13898" y="12737"/>
                  <a:pt x="13929" y="12697"/>
                </a:cubicBezTo>
                <a:cubicBezTo>
                  <a:pt x="13937" y="12686"/>
                  <a:pt x="13945" y="12676"/>
                  <a:pt x="13948" y="12672"/>
                </a:cubicBezTo>
                <a:cubicBezTo>
                  <a:pt x="14040" y="12796"/>
                  <a:pt x="14138" y="12918"/>
                  <a:pt x="14220" y="13047"/>
                </a:cubicBezTo>
                <a:cubicBezTo>
                  <a:pt x="14279" y="13141"/>
                  <a:pt x="14319" y="13249"/>
                  <a:pt x="14366" y="13351"/>
                </a:cubicBezTo>
                <a:cubicBezTo>
                  <a:pt x="14377" y="13372"/>
                  <a:pt x="14383" y="13395"/>
                  <a:pt x="14395" y="13416"/>
                </a:cubicBezTo>
                <a:cubicBezTo>
                  <a:pt x="14426" y="13471"/>
                  <a:pt x="14447" y="13496"/>
                  <a:pt x="14476" y="13496"/>
                </a:cubicBezTo>
                <a:cubicBezTo>
                  <a:pt x="14497" y="13496"/>
                  <a:pt x="14522" y="13483"/>
                  <a:pt x="14560" y="13459"/>
                </a:cubicBezTo>
                <a:cubicBezTo>
                  <a:pt x="14629" y="13602"/>
                  <a:pt x="14752" y="13691"/>
                  <a:pt x="14875" y="13782"/>
                </a:cubicBezTo>
                <a:cubicBezTo>
                  <a:pt x="14911" y="13808"/>
                  <a:pt x="14942" y="13820"/>
                  <a:pt x="14971" y="13820"/>
                </a:cubicBezTo>
                <a:cubicBezTo>
                  <a:pt x="15013" y="13820"/>
                  <a:pt x="15049" y="13795"/>
                  <a:pt x="15086" y="13745"/>
                </a:cubicBezTo>
                <a:cubicBezTo>
                  <a:pt x="15122" y="13697"/>
                  <a:pt x="15159" y="13650"/>
                  <a:pt x="15191" y="13601"/>
                </a:cubicBezTo>
                <a:cubicBezTo>
                  <a:pt x="15216" y="13560"/>
                  <a:pt x="15235" y="13514"/>
                  <a:pt x="15255" y="13472"/>
                </a:cubicBezTo>
                <a:cubicBezTo>
                  <a:pt x="15340" y="13627"/>
                  <a:pt x="15496" y="13719"/>
                  <a:pt x="15621" y="13843"/>
                </a:cubicBezTo>
                <a:cubicBezTo>
                  <a:pt x="15710" y="13932"/>
                  <a:pt x="15793" y="14030"/>
                  <a:pt x="15879" y="14124"/>
                </a:cubicBezTo>
                <a:cubicBezTo>
                  <a:pt x="15934" y="14184"/>
                  <a:pt x="15967" y="14215"/>
                  <a:pt x="15999" y="14215"/>
                </a:cubicBezTo>
                <a:cubicBezTo>
                  <a:pt x="16031" y="14215"/>
                  <a:pt x="16062" y="14182"/>
                  <a:pt x="16114" y="14115"/>
                </a:cubicBezTo>
                <a:cubicBezTo>
                  <a:pt x="16201" y="14199"/>
                  <a:pt x="16288" y="14280"/>
                  <a:pt x="16373" y="14364"/>
                </a:cubicBezTo>
                <a:cubicBezTo>
                  <a:pt x="16411" y="14402"/>
                  <a:pt x="16431" y="14420"/>
                  <a:pt x="16450" y="14420"/>
                </a:cubicBezTo>
                <a:cubicBezTo>
                  <a:pt x="16466" y="14420"/>
                  <a:pt x="16481" y="14407"/>
                  <a:pt x="16507" y="14384"/>
                </a:cubicBezTo>
                <a:cubicBezTo>
                  <a:pt x="16621" y="14468"/>
                  <a:pt x="16729" y="14558"/>
                  <a:pt x="16846" y="14633"/>
                </a:cubicBezTo>
                <a:cubicBezTo>
                  <a:pt x="16869" y="14648"/>
                  <a:pt x="16887" y="14655"/>
                  <a:pt x="16902" y="14655"/>
                </a:cubicBezTo>
                <a:cubicBezTo>
                  <a:pt x="16932" y="14655"/>
                  <a:pt x="16953" y="14629"/>
                  <a:pt x="16979" y="14579"/>
                </a:cubicBezTo>
                <a:cubicBezTo>
                  <a:pt x="17012" y="14514"/>
                  <a:pt x="17051" y="14452"/>
                  <a:pt x="17089" y="14385"/>
                </a:cubicBezTo>
                <a:cubicBezTo>
                  <a:pt x="17215" y="14496"/>
                  <a:pt x="17346" y="14610"/>
                  <a:pt x="17480" y="14728"/>
                </a:cubicBezTo>
                <a:cubicBezTo>
                  <a:pt x="17490" y="14713"/>
                  <a:pt x="17503" y="14699"/>
                  <a:pt x="17508" y="14692"/>
                </a:cubicBezTo>
                <a:cubicBezTo>
                  <a:pt x="17657" y="14764"/>
                  <a:pt x="17760" y="14910"/>
                  <a:pt x="17936" y="14933"/>
                </a:cubicBezTo>
                <a:cubicBezTo>
                  <a:pt x="17952" y="14935"/>
                  <a:pt x="17963" y="14937"/>
                  <a:pt x="17972" y="14937"/>
                </a:cubicBezTo>
                <a:cubicBezTo>
                  <a:pt x="17994" y="14937"/>
                  <a:pt x="17998" y="14927"/>
                  <a:pt x="18009" y="14890"/>
                </a:cubicBezTo>
                <a:cubicBezTo>
                  <a:pt x="18159" y="14997"/>
                  <a:pt x="18312" y="15104"/>
                  <a:pt x="18462" y="15213"/>
                </a:cubicBezTo>
                <a:cubicBezTo>
                  <a:pt x="18549" y="15276"/>
                  <a:pt x="18630" y="15346"/>
                  <a:pt x="18718" y="15407"/>
                </a:cubicBezTo>
                <a:cubicBezTo>
                  <a:pt x="18751" y="15429"/>
                  <a:pt x="18797" y="15434"/>
                  <a:pt x="18837" y="15449"/>
                </a:cubicBezTo>
                <a:cubicBezTo>
                  <a:pt x="18840" y="15412"/>
                  <a:pt x="18856" y="15369"/>
                  <a:pt x="18843" y="15337"/>
                </a:cubicBezTo>
                <a:cubicBezTo>
                  <a:pt x="18802" y="15222"/>
                  <a:pt x="18755" y="15108"/>
                  <a:pt x="18703" y="14997"/>
                </a:cubicBezTo>
                <a:cubicBezTo>
                  <a:pt x="18652" y="14884"/>
                  <a:pt x="18593" y="14775"/>
                  <a:pt x="18537" y="14663"/>
                </a:cubicBezTo>
                <a:lnTo>
                  <a:pt x="18555" y="14663"/>
                </a:lnTo>
                <a:cubicBezTo>
                  <a:pt x="18562" y="14641"/>
                  <a:pt x="18579" y="14615"/>
                  <a:pt x="18573" y="14599"/>
                </a:cubicBezTo>
                <a:cubicBezTo>
                  <a:pt x="18529" y="14488"/>
                  <a:pt x="18478" y="14381"/>
                  <a:pt x="18436" y="14272"/>
                </a:cubicBezTo>
                <a:cubicBezTo>
                  <a:pt x="18421" y="14237"/>
                  <a:pt x="18431" y="14195"/>
                  <a:pt x="18418" y="14160"/>
                </a:cubicBezTo>
                <a:cubicBezTo>
                  <a:pt x="18393" y="14091"/>
                  <a:pt x="18358" y="14025"/>
                  <a:pt x="18326" y="13953"/>
                </a:cubicBezTo>
                <a:lnTo>
                  <a:pt x="18368" y="13953"/>
                </a:lnTo>
                <a:cubicBezTo>
                  <a:pt x="18369" y="13953"/>
                  <a:pt x="18370" y="13953"/>
                  <a:pt x="18371" y="13953"/>
                </a:cubicBezTo>
                <a:cubicBezTo>
                  <a:pt x="18462" y="13953"/>
                  <a:pt x="18498" y="13914"/>
                  <a:pt x="18481" y="13822"/>
                </a:cubicBezTo>
                <a:cubicBezTo>
                  <a:pt x="18453" y="13676"/>
                  <a:pt x="18422" y="13532"/>
                  <a:pt x="18389" y="13388"/>
                </a:cubicBezTo>
                <a:cubicBezTo>
                  <a:pt x="18379" y="13345"/>
                  <a:pt x="18359" y="13305"/>
                  <a:pt x="18341" y="13258"/>
                </a:cubicBezTo>
                <a:lnTo>
                  <a:pt x="18341" y="13258"/>
                </a:lnTo>
                <a:cubicBezTo>
                  <a:pt x="18359" y="13259"/>
                  <a:pt x="18380" y="13261"/>
                  <a:pt x="18402" y="13262"/>
                </a:cubicBezTo>
                <a:cubicBezTo>
                  <a:pt x="18403" y="13262"/>
                  <a:pt x="18404" y="13262"/>
                  <a:pt x="18405" y="13262"/>
                </a:cubicBezTo>
                <a:cubicBezTo>
                  <a:pt x="18451" y="13262"/>
                  <a:pt x="18471" y="13237"/>
                  <a:pt x="18451" y="13196"/>
                </a:cubicBezTo>
                <a:cubicBezTo>
                  <a:pt x="18426" y="13143"/>
                  <a:pt x="18391" y="13093"/>
                  <a:pt x="18366" y="13040"/>
                </a:cubicBezTo>
                <a:cubicBezTo>
                  <a:pt x="18338" y="12982"/>
                  <a:pt x="18311" y="12922"/>
                  <a:pt x="18292" y="12860"/>
                </a:cubicBezTo>
                <a:cubicBezTo>
                  <a:pt x="18257" y="12747"/>
                  <a:pt x="18227" y="12632"/>
                  <a:pt x="18198" y="12529"/>
                </a:cubicBezTo>
                <a:cubicBezTo>
                  <a:pt x="18323" y="12481"/>
                  <a:pt x="18452" y="12435"/>
                  <a:pt x="18580" y="12384"/>
                </a:cubicBezTo>
                <a:cubicBezTo>
                  <a:pt x="18599" y="12377"/>
                  <a:pt x="18622" y="12343"/>
                  <a:pt x="18620" y="12325"/>
                </a:cubicBezTo>
                <a:cubicBezTo>
                  <a:pt x="18606" y="12240"/>
                  <a:pt x="18584" y="12156"/>
                  <a:pt x="18563" y="12066"/>
                </a:cubicBezTo>
                <a:cubicBezTo>
                  <a:pt x="18604" y="12043"/>
                  <a:pt x="18606" y="12029"/>
                  <a:pt x="18564" y="11971"/>
                </a:cubicBezTo>
                <a:cubicBezTo>
                  <a:pt x="18517" y="11903"/>
                  <a:pt x="18473" y="11831"/>
                  <a:pt x="18416" y="11744"/>
                </a:cubicBezTo>
                <a:cubicBezTo>
                  <a:pt x="18502" y="11716"/>
                  <a:pt x="18511" y="11695"/>
                  <a:pt x="18454" y="11631"/>
                </a:cubicBezTo>
                <a:cubicBezTo>
                  <a:pt x="18368" y="11529"/>
                  <a:pt x="18276" y="11432"/>
                  <a:pt x="18190" y="11330"/>
                </a:cubicBezTo>
                <a:cubicBezTo>
                  <a:pt x="18164" y="11299"/>
                  <a:pt x="18148" y="11260"/>
                  <a:pt x="18128" y="11226"/>
                </a:cubicBezTo>
                <a:cubicBezTo>
                  <a:pt x="18193" y="11215"/>
                  <a:pt x="18251" y="11205"/>
                  <a:pt x="18307" y="11194"/>
                </a:cubicBezTo>
                <a:cubicBezTo>
                  <a:pt x="18359" y="11185"/>
                  <a:pt x="18373" y="11152"/>
                  <a:pt x="18353" y="11108"/>
                </a:cubicBezTo>
                <a:cubicBezTo>
                  <a:pt x="18338" y="11070"/>
                  <a:pt x="18318" y="11029"/>
                  <a:pt x="18290" y="11000"/>
                </a:cubicBezTo>
                <a:cubicBezTo>
                  <a:pt x="18172" y="10890"/>
                  <a:pt x="18100" y="10747"/>
                  <a:pt x="18013" y="10614"/>
                </a:cubicBezTo>
                <a:cubicBezTo>
                  <a:pt x="17943" y="10510"/>
                  <a:pt x="17855" y="10420"/>
                  <a:pt x="17773" y="10326"/>
                </a:cubicBezTo>
                <a:cubicBezTo>
                  <a:pt x="17740" y="10286"/>
                  <a:pt x="17699" y="10253"/>
                  <a:pt x="17669" y="10224"/>
                </a:cubicBezTo>
                <a:cubicBezTo>
                  <a:pt x="17756" y="10207"/>
                  <a:pt x="17849" y="10190"/>
                  <a:pt x="17941" y="10168"/>
                </a:cubicBezTo>
                <a:cubicBezTo>
                  <a:pt x="18007" y="10151"/>
                  <a:pt x="18072" y="10129"/>
                  <a:pt x="18136" y="10109"/>
                </a:cubicBezTo>
                <a:cubicBezTo>
                  <a:pt x="18208" y="10087"/>
                  <a:pt x="18213" y="10075"/>
                  <a:pt x="18188" y="10006"/>
                </a:cubicBezTo>
                <a:cubicBezTo>
                  <a:pt x="18183" y="9995"/>
                  <a:pt x="18179" y="9982"/>
                  <a:pt x="18172" y="9964"/>
                </a:cubicBezTo>
                <a:lnTo>
                  <a:pt x="18172" y="9964"/>
                </a:lnTo>
                <a:cubicBezTo>
                  <a:pt x="18184" y="9965"/>
                  <a:pt x="18196" y="9966"/>
                  <a:pt x="18207" y="9966"/>
                </a:cubicBezTo>
                <a:cubicBezTo>
                  <a:pt x="18324" y="9966"/>
                  <a:pt x="18407" y="9884"/>
                  <a:pt x="18507" y="9848"/>
                </a:cubicBezTo>
                <a:cubicBezTo>
                  <a:pt x="18519" y="9842"/>
                  <a:pt x="18532" y="9809"/>
                  <a:pt x="18527" y="9795"/>
                </a:cubicBezTo>
                <a:cubicBezTo>
                  <a:pt x="18493" y="9699"/>
                  <a:pt x="18462" y="9604"/>
                  <a:pt x="18419" y="9512"/>
                </a:cubicBezTo>
                <a:cubicBezTo>
                  <a:pt x="18398" y="9465"/>
                  <a:pt x="18352" y="9429"/>
                  <a:pt x="18308" y="9377"/>
                </a:cubicBezTo>
                <a:lnTo>
                  <a:pt x="18308" y="9377"/>
                </a:lnTo>
                <a:cubicBezTo>
                  <a:pt x="18309" y="9377"/>
                  <a:pt x="18311" y="9377"/>
                  <a:pt x="18313" y="9377"/>
                </a:cubicBezTo>
                <a:cubicBezTo>
                  <a:pt x="18316" y="9377"/>
                  <a:pt x="18322" y="9376"/>
                  <a:pt x="18326" y="9374"/>
                </a:cubicBezTo>
                <a:cubicBezTo>
                  <a:pt x="18399" y="9336"/>
                  <a:pt x="18400" y="9297"/>
                  <a:pt x="18337" y="9244"/>
                </a:cubicBezTo>
                <a:cubicBezTo>
                  <a:pt x="18250" y="9167"/>
                  <a:pt x="18164" y="9087"/>
                  <a:pt x="18077" y="9010"/>
                </a:cubicBezTo>
                <a:cubicBezTo>
                  <a:pt x="18055" y="8991"/>
                  <a:pt x="18029" y="8977"/>
                  <a:pt x="18008" y="8962"/>
                </a:cubicBezTo>
                <a:cubicBezTo>
                  <a:pt x="18040" y="8935"/>
                  <a:pt x="18075" y="8906"/>
                  <a:pt x="18108" y="8878"/>
                </a:cubicBezTo>
                <a:cubicBezTo>
                  <a:pt x="18143" y="8848"/>
                  <a:pt x="18140" y="8822"/>
                  <a:pt x="18110" y="8787"/>
                </a:cubicBezTo>
                <a:cubicBezTo>
                  <a:pt x="17999" y="8660"/>
                  <a:pt x="17868" y="8577"/>
                  <a:pt x="17701" y="8549"/>
                </a:cubicBezTo>
                <a:cubicBezTo>
                  <a:pt x="17693" y="8546"/>
                  <a:pt x="17683" y="8541"/>
                  <a:pt x="17670" y="8537"/>
                </a:cubicBezTo>
                <a:cubicBezTo>
                  <a:pt x="17673" y="8530"/>
                  <a:pt x="17674" y="8524"/>
                  <a:pt x="17677" y="8519"/>
                </a:cubicBezTo>
                <a:cubicBezTo>
                  <a:pt x="17690" y="8499"/>
                  <a:pt x="17704" y="8479"/>
                  <a:pt x="17717" y="8460"/>
                </a:cubicBezTo>
                <a:cubicBezTo>
                  <a:pt x="17696" y="8447"/>
                  <a:pt x="17677" y="8427"/>
                  <a:pt x="17655" y="8423"/>
                </a:cubicBezTo>
                <a:cubicBezTo>
                  <a:pt x="17544" y="8403"/>
                  <a:pt x="17461" y="8339"/>
                  <a:pt x="17386" y="8259"/>
                </a:cubicBezTo>
                <a:cubicBezTo>
                  <a:pt x="17364" y="8235"/>
                  <a:pt x="17338" y="8213"/>
                  <a:pt x="17317" y="8192"/>
                </a:cubicBezTo>
                <a:cubicBezTo>
                  <a:pt x="17367" y="8150"/>
                  <a:pt x="17416" y="8107"/>
                  <a:pt x="17468" y="8068"/>
                </a:cubicBezTo>
                <a:cubicBezTo>
                  <a:pt x="17508" y="8038"/>
                  <a:pt x="17498" y="8005"/>
                  <a:pt x="17474" y="7978"/>
                </a:cubicBezTo>
                <a:cubicBezTo>
                  <a:pt x="17366" y="7858"/>
                  <a:pt x="17247" y="7752"/>
                  <a:pt x="17088" y="7701"/>
                </a:cubicBezTo>
                <a:cubicBezTo>
                  <a:pt x="17029" y="7682"/>
                  <a:pt x="16974" y="7649"/>
                  <a:pt x="16891" y="7610"/>
                </a:cubicBezTo>
                <a:cubicBezTo>
                  <a:pt x="16916" y="7605"/>
                  <a:pt x="16938" y="7600"/>
                  <a:pt x="16958" y="7597"/>
                </a:cubicBezTo>
                <a:cubicBezTo>
                  <a:pt x="16932" y="7458"/>
                  <a:pt x="16803" y="7461"/>
                  <a:pt x="16718" y="7409"/>
                </a:cubicBezTo>
                <a:cubicBezTo>
                  <a:pt x="16613" y="7345"/>
                  <a:pt x="16496" y="7297"/>
                  <a:pt x="16387" y="7239"/>
                </a:cubicBezTo>
                <a:cubicBezTo>
                  <a:pt x="16273" y="7179"/>
                  <a:pt x="16157" y="7117"/>
                  <a:pt x="16048" y="7048"/>
                </a:cubicBezTo>
                <a:cubicBezTo>
                  <a:pt x="15975" y="7001"/>
                  <a:pt x="15911" y="6937"/>
                  <a:pt x="15843" y="6882"/>
                </a:cubicBezTo>
                <a:cubicBezTo>
                  <a:pt x="15818" y="6863"/>
                  <a:pt x="15793" y="6843"/>
                  <a:pt x="15760" y="6816"/>
                </a:cubicBezTo>
                <a:cubicBezTo>
                  <a:pt x="15782" y="6815"/>
                  <a:pt x="15797" y="6813"/>
                  <a:pt x="15810" y="6812"/>
                </a:cubicBezTo>
                <a:cubicBezTo>
                  <a:pt x="15900" y="6801"/>
                  <a:pt x="15991" y="6792"/>
                  <a:pt x="16081" y="6776"/>
                </a:cubicBezTo>
                <a:cubicBezTo>
                  <a:pt x="16157" y="6764"/>
                  <a:pt x="16230" y="6738"/>
                  <a:pt x="16306" y="6724"/>
                </a:cubicBezTo>
                <a:cubicBezTo>
                  <a:pt x="16418" y="6702"/>
                  <a:pt x="16531" y="6688"/>
                  <a:pt x="16643" y="6667"/>
                </a:cubicBezTo>
                <a:cubicBezTo>
                  <a:pt x="16665" y="6663"/>
                  <a:pt x="16686" y="6644"/>
                  <a:pt x="16706" y="6632"/>
                </a:cubicBezTo>
                <a:cubicBezTo>
                  <a:pt x="16695" y="6612"/>
                  <a:pt x="16681" y="6591"/>
                  <a:pt x="16670" y="6571"/>
                </a:cubicBezTo>
                <a:cubicBezTo>
                  <a:pt x="16752" y="6563"/>
                  <a:pt x="16837" y="6549"/>
                  <a:pt x="16876" y="6482"/>
                </a:cubicBezTo>
                <a:cubicBezTo>
                  <a:pt x="16938" y="6467"/>
                  <a:pt x="16986" y="6461"/>
                  <a:pt x="17031" y="6443"/>
                </a:cubicBezTo>
                <a:cubicBezTo>
                  <a:pt x="17117" y="6410"/>
                  <a:pt x="17200" y="6373"/>
                  <a:pt x="17279" y="6329"/>
                </a:cubicBezTo>
                <a:cubicBezTo>
                  <a:pt x="17348" y="6292"/>
                  <a:pt x="17349" y="6267"/>
                  <a:pt x="17310" y="6201"/>
                </a:cubicBezTo>
                <a:cubicBezTo>
                  <a:pt x="17278" y="6148"/>
                  <a:pt x="17250" y="6091"/>
                  <a:pt x="17220" y="6033"/>
                </a:cubicBezTo>
                <a:cubicBezTo>
                  <a:pt x="17415" y="5993"/>
                  <a:pt x="17593" y="5907"/>
                  <a:pt x="17765" y="5800"/>
                </a:cubicBezTo>
                <a:cubicBezTo>
                  <a:pt x="17807" y="5773"/>
                  <a:pt x="17861" y="5767"/>
                  <a:pt x="17904" y="5740"/>
                </a:cubicBezTo>
                <a:cubicBezTo>
                  <a:pt x="17984" y="5690"/>
                  <a:pt x="17984" y="5675"/>
                  <a:pt x="17926" y="5599"/>
                </a:cubicBezTo>
                <a:cubicBezTo>
                  <a:pt x="18032" y="5573"/>
                  <a:pt x="18135" y="5546"/>
                  <a:pt x="18238" y="5519"/>
                </a:cubicBezTo>
                <a:cubicBezTo>
                  <a:pt x="18262" y="5514"/>
                  <a:pt x="18287" y="5510"/>
                  <a:pt x="18312" y="5505"/>
                </a:cubicBezTo>
                <a:cubicBezTo>
                  <a:pt x="18353" y="5495"/>
                  <a:pt x="18384" y="5483"/>
                  <a:pt x="18360" y="5439"/>
                </a:cubicBezTo>
                <a:cubicBezTo>
                  <a:pt x="18415" y="5424"/>
                  <a:pt x="18470" y="5417"/>
                  <a:pt x="18519" y="5397"/>
                </a:cubicBezTo>
                <a:cubicBezTo>
                  <a:pt x="18667" y="5337"/>
                  <a:pt x="18815" y="5277"/>
                  <a:pt x="18959" y="5210"/>
                </a:cubicBezTo>
                <a:cubicBezTo>
                  <a:pt x="18996" y="5193"/>
                  <a:pt x="19022" y="5151"/>
                  <a:pt x="19053" y="5121"/>
                </a:cubicBezTo>
                <a:cubicBezTo>
                  <a:pt x="19015" y="5097"/>
                  <a:pt x="18979" y="5057"/>
                  <a:pt x="18939" y="5052"/>
                </a:cubicBezTo>
                <a:cubicBezTo>
                  <a:pt x="18791" y="5035"/>
                  <a:pt x="18643" y="5030"/>
                  <a:pt x="18495" y="5022"/>
                </a:cubicBezTo>
                <a:cubicBezTo>
                  <a:pt x="18480" y="5022"/>
                  <a:pt x="18462" y="5027"/>
                  <a:pt x="18436" y="5031"/>
                </a:cubicBezTo>
                <a:cubicBezTo>
                  <a:pt x="18468" y="4966"/>
                  <a:pt x="18424" y="4965"/>
                  <a:pt x="18385" y="4958"/>
                </a:cubicBezTo>
                <a:cubicBezTo>
                  <a:pt x="18216" y="4925"/>
                  <a:pt x="18045" y="4894"/>
                  <a:pt x="17869" y="4862"/>
                </a:cubicBezTo>
                <a:cubicBezTo>
                  <a:pt x="17914" y="4804"/>
                  <a:pt x="17884" y="4766"/>
                  <a:pt x="17834" y="4747"/>
                </a:cubicBezTo>
                <a:cubicBezTo>
                  <a:pt x="17758" y="4717"/>
                  <a:pt x="17678" y="4691"/>
                  <a:pt x="17598" y="4670"/>
                </a:cubicBezTo>
                <a:cubicBezTo>
                  <a:pt x="17513" y="4648"/>
                  <a:pt x="17425" y="4631"/>
                  <a:pt x="17338" y="4617"/>
                </a:cubicBezTo>
                <a:cubicBezTo>
                  <a:pt x="17266" y="4606"/>
                  <a:pt x="17191" y="4603"/>
                  <a:pt x="17114" y="4595"/>
                </a:cubicBezTo>
                <a:cubicBezTo>
                  <a:pt x="17139" y="4563"/>
                  <a:pt x="17166" y="4521"/>
                  <a:pt x="17202" y="4488"/>
                </a:cubicBezTo>
                <a:cubicBezTo>
                  <a:pt x="17246" y="4451"/>
                  <a:pt x="17226" y="4423"/>
                  <a:pt x="17196" y="4401"/>
                </a:cubicBezTo>
                <a:cubicBezTo>
                  <a:pt x="17154" y="4370"/>
                  <a:pt x="17108" y="4338"/>
                  <a:pt x="17060" y="4322"/>
                </a:cubicBezTo>
                <a:cubicBezTo>
                  <a:pt x="16918" y="4277"/>
                  <a:pt x="16775" y="4239"/>
                  <a:pt x="16631" y="4200"/>
                </a:cubicBezTo>
                <a:cubicBezTo>
                  <a:pt x="16618" y="4197"/>
                  <a:pt x="16603" y="4196"/>
                  <a:pt x="16589" y="4196"/>
                </a:cubicBezTo>
                <a:cubicBezTo>
                  <a:pt x="16568" y="4196"/>
                  <a:pt x="16546" y="4198"/>
                  <a:pt x="16525" y="4198"/>
                </a:cubicBezTo>
                <a:cubicBezTo>
                  <a:pt x="16543" y="4166"/>
                  <a:pt x="16562" y="4131"/>
                  <a:pt x="16582" y="4095"/>
                </a:cubicBezTo>
                <a:cubicBezTo>
                  <a:pt x="16609" y="4044"/>
                  <a:pt x="16599" y="4008"/>
                  <a:pt x="16542" y="3997"/>
                </a:cubicBezTo>
                <a:cubicBezTo>
                  <a:pt x="16460" y="3983"/>
                  <a:pt x="16377" y="3982"/>
                  <a:pt x="16295" y="3971"/>
                </a:cubicBezTo>
                <a:cubicBezTo>
                  <a:pt x="16229" y="3961"/>
                  <a:pt x="16163" y="3942"/>
                  <a:pt x="16096" y="3937"/>
                </a:cubicBezTo>
                <a:cubicBezTo>
                  <a:pt x="16011" y="3929"/>
                  <a:pt x="15931" y="3894"/>
                  <a:pt x="15848" y="3875"/>
                </a:cubicBezTo>
                <a:cubicBezTo>
                  <a:pt x="15843" y="3874"/>
                  <a:pt x="15837" y="3873"/>
                  <a:pt x="15832" y="3873"/>
                </a:cubicBezTo>
                <a:cubicBezTo>
                  <a:pt x="15822" y="3873"/>
                  <a:pt x="15812" y="3874"/>
                  <a:pt x="15803" y="3874"/>
                </a:cubicBezTo>
                <a:cubicBezTo>
                  <a:pt x="15795" y="3874"/>
                  <a:pt x="15787" y="3874"/>
                  <a:pt x="15780" y="3871"/>
                </a:cubicBezTo>
                <a:cubicBezTo>
                  <a:pt x="15766" y="3866"/>
                  <a:pt x="15759" y="3844"/>
                  <a:pt x="15746" y="3829"/>
                </a:cubicBezTo>
                <a:cubicBezTo>
                  <a:pt x="15789" y="3802"/>
                  <a:pt x="15793" y="3763"/>
                  <a:pt x="15781" y="3719"/>
                </a:cubicBezTo>
                <a:cubicBezTo>
                  <a:pt x="15780" y="3715"/>
                  <a:pt x="15789" y="3709"/>
                  <a:pt x="15792" y="3704"/>
                </a:cubicBezTo>
                <a:cubicBezTo>
                  <a:pt x="15802" y="3684"/>
                  <a:pt x="15811" y="3665"/>
                  <a:pt x="15811" y="3642"/>
                </a:cubicBezTo>
                <a:cubicBezTo>
                  <a:pt x="15823" y="3624"/>
                  <a:pt x="15842" y="3608"/>
                  <a:pt x="15849" y="3590"/>
                </a:cubicBezTo>
                <a:cubicBezTo>
                  <a:pt x="15879" y="3514"/>
                  <a:pt x="15911" y="3438"/>
                  <a:pt x="15933" y="3359"/>
                </a:cubicBezTo>
                <a:cubicBezTo>
                  <a:pt x="15960" y="3263"/>
                  <a:pt x="15957" y="3256"/>
                  <a:pt x="15856" y="3233"/>
                </a:cubicBezTo>
                <a:cubicBezTo>
                  <a:pt x="15746" y="3209"/>
                  <a:pt x="15633" y="3195"/>
                  <a:pt x="15518" y="3175"/>
                </a:cubicBezTo>
                <a:cubicBezTo>
                  <a:pt x="15512" y="3121"/>
                  <a:pt x="15509" y="3103"/>
                  <a:pt x="15477" y="3103"/>
                </a:cubicBezTo>
                <a:cubicBezTo>
                  <a:pt x="15463" y="3103"/>
                  <a:pt x="15443" y="3107"/>
                  <a:pt x="15414" y="3112"/>
                </a:cubicBezTo>
                <a:cubicBezTo>
                  <a:pt x="15362" y="3123"/>
                  <a:pt x="15309" y="3135"/>
                  <a:pt x="15260" y="3151"/>
                </a:cubicBezTo>
                <a:cubicBezTo>
                  <a:pt x="15211" y="3166"/>
                  <a:pt x="15167" y="3187"/>
                  <a:pt x="15119" y="3206"/>
                </a:cubicBezTo>
                <a:cubicBezTo>
                  <a:pt x="15142" y="3145"/>
                  <a:pt x="15165" y="3084"/>
                  <a:pt x="15191" y="3019"/>
                </a:cubicBezTo>
                <a:cubicBezTo>
                  <a:pt x="15174" y="3014"/>
                  <a:pt x="15162" y="3010"/>
                  <a:pt x="15146" y="3004"/>
                </a:cubicBezTo>
                <a:cubicBezTo>
                  <a:pt x="15154" y="2995"/>
                  <a:pt x="15160" y="2988"/>
                  <a:pt x="15180" y="2963"/>
                </a:cubicBezTo>
                <a:cubicBezTo>
                  <a:pt x="15131" y="2961"/>
                  <a:pt x="15088" y="2954"/>
                  <a:pt x="15048" y="2954"/>
                </a:cubicBezTo>
                <a:cubicBezTo>
                  <a:pt x="15031" y="2954"/>
                  <a:pt x="15016" y="2955"/>
                  <a:pt x="15000" y="2958"/>
                </a:cubicBezTo>
                <a:cubicBezTo>
                  <a:pt x="14774" y="3006"/>
                  <a:pt x="14547" y="3057"/>
                  <a:pt x="14324" y="3122"/>
                </a:cubicBezTo>
                <a:cubicBezTo>
                  <a:pt x="14162" y="3169"/>
                  <a:pt x="14006" y="3241"/>
                  <a:pt x="13848" y="3302"/>
                </a:cubicBezTo>
                <a:cubicBezTo>
                  <a:pt x="13822" y="3312"/>
                  <a:pt x="13795" y="3320"/>
                  <a:pt x="13759" y="3334"/>
                </a:cubicBezTo>
                <a:cubicBezTo>
                  <a:pt x="13819" y="3245"/>
                  <a:pt x="13872" y="3169"/>
                  <a:pt x="13925" y="3089"/>
                </a:cubicBezTo>
                <a:cubicBezTo>
                  <a:pt x="13915" y="3082"/>
                  <a:pt x="13906" y="3075"/>
                  <a:pt x="13906" y="3075"/>
                </a:cubicBezTo>
                <a:lnTo>
                  <a:pt x="13906" y="3075"/>
                </a:lnTo>
                <a:cubicBezTo>
                  <a:pt x="13906" y="3075"/>
                  <a:pt x="13906" y="3075"/>
                  <a:pt x="13907" y="3075"/>
                </a:cubicBezTo>
                <a:cubicBezTo>
                  <a:pt x="13919" y="3024"/>
                  <a:pt x="13932" y="2979"/>
                  <a:pt x="13945" y="2929"/>
                </a:cubicBezTo>
                <a:lnTo>
                  <a:pt x="13907" y="2929"/>
                </a:lnTo>
                <a:cubicBezTo>
                  <a:pt x="13940" y="2815"/>
                  <a:pt x="13973" y="2701"/>
                  <a:pt x="14009" y="2587"/>
                </a:cubicBezTo>
                <a:cubicBezTo>
                  <a:pt x="14025" y="2536"/>
                  <a:pt x="14004" y="2520"/>
                  <a:pt x="13959" y="2505"/>
                </a:cubicBezTo>
                <a:cubicBezTo>
                  <a:pt x="13922" y="2494"/>
                  <a:pt x="13885" y="2490"/>
                  <a:pt x="13849" y="2490"/>
                </a:cubicBezTo>
                <a:cubicBezTo>
                  <a:pt x="13786" y="2490"/>
                  <a:pt x="13724" y="2502"/>
                  <a:pt x="13662" y="2511"/>
                </a:cubicBezTo>
                <a:cubicBezTo>
                  <a:pt x="13640" y="2514"/>
                  <a:pt x="13617" y="2521"/>
                  <a:pt x="13595" y="2521"/>
                </a:cubicBezTo>
                <a:cubicBezTo>
                  <a:pt x="13575" y="2521"/>
                  <a:pt x="13555" y="2515"/>
                  <a:pt x="13537" y="2495"/>
                </a:cubicBezTo>
                <a:cubicBezTo>
                  <a:pt x="13532" y="2490"/>
                  <a:pt x="13521" y="2488"/>
                  <a:pt x="13510" y="2488"/>
                </a:cubicBezTo>
                <a:cubicBezTo>
                  <a:pt x="13505" y="2488"/>
                  <a:pt x="13499" y="2488"/>
                  <a:pt x="13495" y="2489"/>
                </a:cubicBezTo>
                <a:cubicBezTo>
                  <a:pt x="13377" y="2500"/>
                  <a:pt x="13267" y="2536"/>
                  <a:pt x="13162" y="2602"/>
                </a:cubicBezTo>
                <a:cubicBezTo>
                  <a:pt x="13174" y="2612"/>
                  <a:pt x="13182" y="2620"/>
                  <a:pt x="13198" y="2631"/>
                </a:cubicBezTo>
                <a:cubicBezTo>
                  <a:pt x="13169" y="2633"/>
                  <a:pt x="13147" y="2633"/>
                  <a:pt x="13122" y="2634"/>
                </a:cubicBezTo>
                <a:cubicBezTo>
                  <a:pt x="13117" y="2594"/>
                  <a:pt x="13114" y="2554"/>
                  <a:pt x="13107" y="2516"/>
                </a:cubicBezTo>
                <a:cubicBezTo>
                  <a:pt x="13101" y="2473"/>
                  <a:pt x="13092" y="2453"/>
                  <a:pt x="13071" y="2453"/>
                </a:cubicBezTo>
                <a:cubicBezTo>
                  <a:pt x="13059" y="2453"/>
                  <a:pt x="13043" y="2460"/>
                  <a:pt x="13022" y="2471"/>
                </a:cubicBezTo>
                <a:cubicBezTo>
                  <a:pt x="12965" y="2502"/>
                  <a:pt x="12914" y="2541"/>
                  <a:pt x="12863" y="2579"/>
                </a:cubicBezTo>
                <a:cubicBezTo>
                  <a:pt x="12711" y="2696"/>
                  <a:pt x="12561" y="2813"/>
                  <a:pt x="12401" y="2934"/>
                </a:cubicBezTo>
                <a:cubicBezTo>
                  <a:pt x="12382" y="2880"/>
                  <a:pt x="12363" y="2835"/>
                  <a:pt x="12351" y="2788"/>
                </a:cubicBezTo>
                <a:cubicBezTo>
                  <a:pt x="12343" y="2757"/>
                  <a:pt x="12330" y="2742"/>
                  <a:pt x="12311" y="2742"/>
                </a:cubicBezTo>
                <a:cubicBezTo>
                  <a:pt x="12300" y="2742"/>
                  <a:pt x="12287" y="2747"/>
                  <a:pt x="12273" y="2756"/>
                </a:cubicBezTo>
                <a:cubicBezTo>
                  <a:pt x="12227" y="2784"/>
                  <a:pt x="12179" y="2809"/>
                  <a:pt x="12142" y="2846"/>
                </a:cubicBezTo>
                <a:cubicBezTo>
                  <a:pt x="12020" y="2967"/>
                  <a:pt x="11913" y="3099"/>
                  <a:pt x="11819" y="3245"/>
                </a:cubicBezTo>
                <a:cubicBezTo>
                  <a:pt x="11722" y="3394"/>
                  <a:pt x="11608" y="3533"/>
                  <a:pt x="11500" y="3674"/>
                </a:cubicBezTo>
                <a:cubicBezTo>
                  <a:pt x="11397" y="3809"/>
                  <a:pt x="11290" y="3942"/>
                  <a:pt x="11185" y="4075"/>
                </a:cubicBezTo>
                <a:cubicBezTo>
                  <a:pt x="11175" y="4090"/>
                  <a:pt x="11163" y="4101"/>
                  <a:pt x="11140" y="4110"/>
                </a:cubicBezTo>
                <a:cubicBezTo>
                  <a:pt x="11252" y="3660"/>
                  <a:pt x="11371" y="3211"/>
                  <a:pt x="11474" y="2759"/>
                </a:cubicBezTo>
                <a:cubicBezTo>
                  <a:pt x="11577" y="2309"/>
                  <a:pt x="11669" y="1856"/>
                  <a:pt x="11756" y="1403"/>
                </a:cubicBezTo>
                <a:cubicBezTo>
                  <a:pt x="11844" y="947"/>
                  <a:pt x="11898" y="485"/>
                  <a:pt x="11965" y="30"/>
                </a:cubicBezTo>
                <a:cubicBezTo>
                  <a:pt x="11869" y="20"/>
                  <a:pt x="11787" y="9"/>
                  <a:pt x="11706" y="1"/>
                </a:cubicBezTo>
                <a:cubicBezTo>
                  <a:pt x="11704" y="1"/>
                  <a:pt x="11703" y="1"/>
                  <a:pt x="11701" y="1"/>
                </a:cubicBezTo>
                <a:close/>
              </a:path>
            </a:pathLst>
          </a:custGeom>
          <a:solidFill>
            <a:srgbClr val="80B31A">
              <a:alpha val="50196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" name="Google Shape;216;p41"/>
          <p:cNvSpPr/>
          <p:nvPr/>
        </p:nvSpPr>
        <p:spPr>
          <a:xfrm rot="-4190590">
            <a:off x="4628535" y="-276898"/>
            <a:ext cx="1065173" cy="931746"/>
          </a:xfrm>
          <a:custGeom>
            <a:avLst/>
            <a:gdLst/>
            <a:ahLst/>
            <a:cxnLst/>
            <a:rect l="l" t="t" r="r" b="b"/>
            <a:pathLst>
              <a:path w="37521" h="32821" extrusionOk="0">
                <a:moveTo>
                  <a:pt x="26707" y="0"/>
                </a:moveTo>
                <a:cubicBezTo>
                  <a:pt x="26685" y="0"/>
                  <a:pt x="26661" y="13"/>
                  <a:pt x="26641" y="39"/>
                </a:cubicBezTo>
                <a:cubicBezTo>
                  <a:pt x="26545" y="161"/>
                  <a:pt x="26394" y="228"/>
                  <a:pt x="26328" y="385"/>
                </a:cubicBezTo>
                <a:cubicBezTo>
                  <a:pt x="26298" y="456"/>
                  <a:pt x="26209" y="499"/>
                  <a:pt x="26148" y="559"/>
                </a:cubicBezTo>
                <a:cubicBezTo>
                  <a:pt x="25798" y="898"/>
                  <a:pt x="25454" y="1240"/>
                  <a:pt x="25100" y="1573"/>
                </a:cubicBezTo>
                <a:cubicBezTo>
                  <a:pt x="25000" y="1667"/>
                  <a:pt x="24872" y="1732"/>
                  <a:pt x="24744" y="1819"/>
                </a:cubicBezTo>
                <a:cubicBezTo>
                  <a:pt x="24724" y="1776"/>
                  <a:pt x="24701" y="1738"/>
                  <a:pt x="24688" y="1696"/>
                </a:cubicBezTo>
                <a:cubicBezTo>
                  <a:pt x="24665" y="1619"/>
                  <a:pt x="24621" y="1584"/>
                  <a:pt x="24562" y="1584"/>
                </a:cubicBezTo>
                <a:cubicBezTo>
                  <a:pt x="24540" y="1584"/>
                  <a:pt x="24516" y="1589"/>
                  <a:pt x="24490" y="1598"/>
                </a:cubicBezTo>
                <a:cubicBezTo>
                  <a:pt x="24413" y="1625"/>
                  <a:pt x="24327" y="1645"/>
                  <a:pt x="24266" y="1694"/>
                </a:cubicBezTo>
                <a:cubicBezTo>
                  <a:pt x="23997" y="1910"/>
                  <a:pt x="23720" y="2118"/>
                  <a:pt x="23515" y="2406"/>
                </a:cubicBezTo>
                <a:cubicBezTo>
                  <a:pt x="23432" y="2524"/>
                  <a:pt x="23308" y="2614"/>
                  <a:pt x="23200" y="2717"/>
                </a:cubicBezTo>
                <a:cubicBezTo>
                  <a:pt x="23090" y="2530"/>
                  <a:pt x="22973" y="2337"/>
                  <a:pt x="22862" y="2141"/>
                </a:cubicBezTo>
                <a:cubicBezTo>
                  <a:pt x="22829" y="2082"/>
                  <a:pt x="22792" y="2054"/>
                  <a:pt x="22740" y="2054"/>
                </a:cubicBezTo>
                <a:cubicBezTo>
                  <a:pt x="22719" y="2054"/>
                  <a:pt x="22696" y="2059"/>
                  <a:pt x="22670" y="2067"/>
                </a:cubicBezTo>
                <a:cubicBezTo>
                  <a:pt x="22500" y="2123"/>
                  <a:pt x="22383" y="2243"/>
                  <a:pt x="22274" y="2376"/>
                </a:cubicBezTo>
                <a:cubicBezTo>
                  <a:pt x="22162" y="2512"/>
                  <a:pt x="22052" y="2651"/>
                  <a:pt x="21943" y="2792"/>
                </a:cubicBezTo>
                <a:cubicBezTo>
                  <a:pt x="21900" y="2846"/>
                  <a:pt x="21866" y="2908"/>
                  <a:pt x="21822" y="2975"/>
                </a:cubicBezTo>
                <a:cubicBezTo>
                  <a:pt x="21796" y="2962"/>
                  <a:pt x="21765" y="2948"/>
                  <a:pt x="21737" y="2932"/>
                </a:cubicBezTo>
                <a:cubicBezTo>
                  <a:pt x="21685" y="2900"/>
                  <a:pt x="21648" y="2884"/>
                  <a:pt x="21616" y="2884"/>
                </a:cubicBezTo>
                <a:cubicBezTo>
                  <a:pt x="21574" y="2884"/>
                  <a:pt x="21543" y="2914"/>
                  <a:pt x="21498" y="2980"/>
                </a:cubicBezTo>
                <a:cubicBezTo>
                  <a:pt x="21370" y="3167"/>
                  <a:pt x="21220" y="3328"/>
                  <a:pt x="21029" y="3455"/>
                </a:cubicBezTo>
                <a:cubicBezTo>
                  <a:pt x="20977" y="3489"/>
                  <a:pt x="20952" y="3565"/>
                  <a:pt x="20916" y="3621"/>
                </a:cubicBezTo>
                <a:cubicBezTo>
                  <a:pt x="20850" y="3555"/>
                  <a:pt x="20782" y="3481"/>
                  <a:pt x="20709" y="3411"/>
                </a:cubicBezTo>
                <a:cubicBezTo>
                  <a:pt x="20679" y="3382"/>
                  <a:pt x="20645" y="3367"/>
                  <a:pt x="20610" y="3367"/>
                </a:cubicBezTo>
                <a:cubicBezTo>
                  <a:pt x="20580" y="3367"/>
                  <a:pt x="20549" y="3378"/>
                  <a:pt x="20520" y="3402"/>
                </a:cubicBezTo>
                <a:cubicBezTo>
                  <a:pt x="20456" y="3456"/>
                  <a:pt x="20393" y="3515"/>
                  <a:pt x="20339" y="3581"/>
                </a:cubicBezTo>
                <a:cubicBezTo>
                  <a:pt x="20221" y="3725"/>
                  <a:pt x="20108" y="3874"/>
                  <a:pt x="19993" y="4021"/>
                </a:cubicBezTo>
                <a:cubicBezTo>
                  <a:pt x="19986" y="4029"/>
                  <a:pt x="19976" y="4039"/>
                  <a:pt x="19973" y="4049"/>
                </a:cubicBezTo>
                <a:cubicBezTo>
                  <a:pt x="19932" y="4168"/>
                  <a:pt x="19885" y="4274"/>
                  <a:pt x="19742" y="4319"/>
                </a:cubicBezTo>
                <a:cubicBezTo>
                  <a:pt x="19697" y="4333"/>
                  <a:pt x="19680" y="4436"/>
                  <a:pt x="19650" y="4500"/>
                </a:cubicBezTo>
                <a:cubicBezTo>
                  <a:pt x="19614" y="4575"/>
                  <a:pt x="19577" y="4651"/>
                  <a:pt x="19532" y="4742"/>
                </a:cubicBezTo>
                <a:cubicBezTo>
                  <a:pt x="19384" y="4508"/>
                  <a:pt x="19256" y="4296"/>
                  <a:pt x="19116" y="4090"/>
                </a:cubicBezTo>
                <a:cubicBezTo>
                  <a:pt x="19095" y="4060"/>
                  <a:pt x="19022" y="4065"/>
                  <a:pt x="18978" y="4057"/>
                </a:cubicBezTo>
                <a:cubicBezTo>
                  <a:pt x="18795" y="3873"/>
                  <a:pt x="18605" y="3683"/>
                  <a:pt x="18414" y="3497"/>
                </a:cubicBezTo>
                <a:cubicBezTo>
                  <a:pt x="18401" y="3485"/>
                  <a:pt x="18377" y="3479"/>
                  <a:pt x="18354" y="3479"/>
                </a:cubicBezTo>
                <a:cubicBezTo>
                  <a:pt x="18341" y="3479"/>
                  <a:pt x="18328" y="3481"/>
                  <a:pt x="18317" y="3484"/>
                </a:cubicBezTo>
                <a:cubicBezTo>
                  <a:pt x="18194" y="3522"/>
                  <a:pt x="18098" y="3591"/>
                  <a:pt x="18034" y="3710"/>
                </a:cubicBezTo>
                <a:cubicBezTo>
                  <a:pt x="17972" y="3828"/>
                  <a:pt x="17884" y="3932"/>
                  <a:pt x="17810" y="4043"/>
                </a:cubicBezTo>
                <a:cubicBezTo>
                  <a:pt x="17773" y="4099"/>
                  <a:pt x="17740" y="4160"/>
                  <a:pt x="17704" y="4219"/>
                </a:cubicBezTo>
                <a:cubicBezTo>
                  <a:pt x="17663" y="4190"/>
                  <a:pt x="17629" y="4175"/>
                  <a:pt x="17599" y="4175"/>
                </a:cubicBezTo>
                <a:cubicBezTo>
                  <a:pt x="17554" y="4175"/>
                  <a:pt x="17518" y="4209"/>
                  <a:pt x="17484" y="4286"/>
                </a:cubicBezTo>
                <a:cubicBezTo>
                  <a:pt x="17370" y="4533"/>
                  <a:pt x="17268" y="4789"/>
                  <a:pt x="17164" y="5031"/>
                </a:cubicBezTo>
                <a:cubicBezTo>
                  <a:pt x="17103" y="4978"/>
                  <a:pt x="17023" y="4906"/>
                  <a:pt x="16944" y="4836"/>
                </a:cubicBezTo>
                <a:cubicBezTo>
                  <a:pt x="16904" y="4800"/>
                  <a:pt x="16864" y="4781"/>
                  <a:pt x="16827" y="4781"/>
                </a:cubicBezTo>
                <a:cubicBezTo>
                  <a:pt x="16787" y="4781"/>
                  <a:pt x="16749" y="4803"/>
                  <a:pt x="16716" y="4851"/>
                </a:cubicBezTo>
                <a:cubicBezTo>
                  <a:pt x="16624" y="4984"/>
                  <a:pt x="16532" y="5122"/>
                  <a:pt x="16471" y="5269"/>
                </a:cubicBezTo>
                <a:cubicBezTo>
                  <a:pt x="16384" y="5484"/>
                  <a:pt x="16321" y="5711"/>
                  <a:pt x="16254" y="5933"/>
                </a:cubicBezTo>
                <a:cubicBezTo>
                  <a:pt x="16233" y="6005"/>
                  <a:pt x="16229" y="6082"/>
                  <a:pt x="16215" y="6163"/>
                </a:cubicBezTo>
                <a:cubicBezTo>
                  <a:pt x="16079" y="6188"/>
                  <a:pt x="16059" y="6215"/>
                  <a:pt x="16056" y="6445"/>
                </a:cubicBezTo>
                <a:cubicBezTo>
                  <a:pt x="16054" y="6610"/>
                  <a:pt x="16068" y="6775"/>
                  <a:pt x="16061" y="6941"/>
                </a:cubicBezTo>
                <a:cubicBezTo>
                  <a:pt x="16055" y="7088"/>
                  <a:pt x="16030" y="7234"/>
                  <a:pt x="16014" y="7382"/>
                </a:cubicBezTo>
                <a:cubicBezTo>
                  <a:pt x="15916" y="7319"/>
                  <a:pt x="15818" y="7258"/>
                  <a:pt x="15723" y="7193"/>
                </a:cubicBezTo>
                <a:cubicBezTo>
                  <a:pt x="15692" y="7172"/>
                  <a:pt x="15662" y="7162"/>
                  <a:pt x="15635" y="7162"/>
                </a:cubicBezTo>
                <a:cubicBezTo>
                  <a:pt x="15593" y="7162"/>
                  <a:pt x="15558" y="7189"/>
                  <a:pt x="15538" y="7242"/>
                </a:cubicBezTo>
                <a:cubicBezTo>
                  <a:pt x="15477" y="7403"/>
                  <a:pt x="15427" y="7571"/>
                  <a:pt x="15377" y="7736"/>
                </a:cubicBezTo>
                <a:cubicBezTo>
                  <a:pt x="15348" y="7835"/>
                  <a:pt x="15314" y="7936"/>
                  <a:pt x="15302" y="8037"/>
                </a:cubicBezTo>
                <a:cubicBezTo>
                  <a:pt x="15267" y="8302"/>
                  <a:pt x="15242" y="8569"/>
                  <a:pt x="15214" y="8837"/>
                </a:cubicBezTo>
                <a:cubicBezTo>
                  <a:pt x="15205" y="8832"/>
                  <a:pt x="15186" y="8813"/>
                  <a:pt x="15168" y="8811"/>
                </a:cubicBezTo>
                <a:cubicBezTo>
                  <a:pt x="15147" y="8808"/>
                  <a:pt x="15123" y="8803"/>
                  <a:pt x="15101" y="8803"/>
                </a:cubicBezTo>
                <a:cubicBezTo>
                  <a:pt x="15085" y="8803"/>
                  <a:pt x="15071" y="8805"/>
                  <a:pt x="15061" y="8813"/>
                </a:cubicBezTo>
                <a:cubicBezTo>
                  <a:pt x="15027" y="8837"/>
                  <a:pt x="14998" y="8881"/>
                  <a:pt x="14990" y="8922"/>
                </a:cubicBezTo>
                <a:cubicBezTo>
                  <a:pt x="14983" y="8966"/>
                  <a:pt x="15000" y="9016"/>
                  <a:pt x="15008" y="9063"/>
                </a:cubicBezTo>
                <a:cubicBezTo>
                  <a:pt x="15047" y="9287"/>
                  <a:pt x="15004" y="9503"/>
                  <a:pt x="14950" y="9723"/>
                </a:cubicBezTo>
                <a:cubicBezTo>
                  <a:pt x="14886" y="9980"/>
                  <a:pt x="14854" y="10246"/>
                  <a:pt x="14794" y="10504"/>
                </a:cubicBezTo>
                <a:cubicBezTo>
                  <a:pt x="14778" y="10576"/>
                  <a:pt x="14729" y="10635"/>
                  <a:pt x="14840" y="10663"/>
                </a:cubicBezTo>
                <a:cubicBezTo>
                  <a:pt x="14739" y="10740"/>
                  <a:pt x="14711" y="10861"/>
                  <a:pt x="14757" y="10976"/>
                </a:cubicBezTo>
                <a:cubicBezTo>
                  <a:pt x="14769" y="11005"/>
                  <a:pt x="14759" y="11045"/>
                  <a:pt x="14756" y="11080"/>
                </a:cubicBezTo>
                <a:cubicBezTo>
                  <a:pt x="14744" y="11187"/>
                  <a:pt x="14727" y="11292"/>
                  <a:pt x="14720" y="11399"/>
                </a:cubicBezTo>
                <a:cubicBezTo>
                  <a:pt x="14713" y="11489"/>
                  <a:pt x="14717" y="11580"/>
                  <a:pt x="14723" y="11667"/>
                </a:cubicBezTo>
                <a:cubicBezTo>
                  <a:pt x="14716" y="11725"/>
                  <a:pt x="14691" y="11790"/>
                  <a:pt x="14707" y="11844"/>
                </a:cubicBezTo>
                <a:cubicBezTo>
                  <a:pt x="14723" y="11903"/>
                  <a:pt x="14558" y="11944"/>
                  <a:pt x="14667" y="11982"/>
                </a:cubicBezTo>
                <a:cubicBezTo>
                  <a:pt x="14664" y="12046"/>
                  <a:pt x="14677" y="12113"/>
                  <a:pt x="14653" y="12132"/>
                </a:cubicBezTo>
                <a:cubicBezTo>
                  <a:pt x="14569" y="12198"/>
                  <a:pt x="14605" y="12291"/>
                  <a:pt x="14577" y="12367"/>
                </a:cubicBezTo>
                <a:cubicBezTo>
                  <a:pt x="14501" y="12576"/>
                  <a:pt x="14412" y="12779"/>
                  <a:pt x="14326" y="12984"/>
                </a:cubicBezTo>
                <a:cubicBezTo>
                  <a:pt x="14311" y="13021"/>
                  <a:pt x="14289" y="13057"/>
                  <a:pt x="14245" y="13091"/>
                </a:cubicBezTo>
                <a:cubicBezTo>
                  <a:pt x="14223" y="12934"/>
                  <a:pt x="14202" y="12779"/>
                  <a:pt x="14181" y="12624"/>
                </a:cubicBezTo>
                <a:cubicBezTo>
                  <a:pt x="14150" y="12394"/>
                  <a:pt x="14121" y="12167"/>
                  <a:pt x="14093" y="11939"/>
                </a:cubicBezTo>
                <a:cubicBezTo>
                  <a:pt x="14072" y="11777"/>
                  <a:pt x="14063" y="11612"/>
                  <a:pt x="14029" y="11453"/>
                </a:cubicBezTo>
                <a:cubicBezTo>
                  <a:pt x="13962" y="11137"/>
                  <a:pt x="13872" y="10825"/>
                  <a:pt x="13812" y="10508"/>
                </a:cubicBezTo>
                <a:cubicBezTo>
                  <a:pt x="13764" y="10259"/>
                  <a:pt x="13747" y="10006"/>
                  <a:pt x="13716" y="9754"/>
                </a:cubicBezTo>
                <a:cubicBezTo>
                  <a:pt x="13709" y="9685"/>
                  <a:pt x="13704" y="9614"/>
                  <a:pt x="13684" y="9547"/>
                </a:cubicBezTo>
                <a:cubicBezTo>
                  <a:pt x="13675" y="9515"/>
                  <a:pt x="13636" y="9491"/>
                  <a:pt x="13596" y="9471"/>
                </a:cubicBezTo>
                <a:cubicBezTo>
                  <a:pt x="13567" y="9212"/>
                  <a:pt x="13469" y="8967"/>
                  <a:pt x="13358" y="8725"/>
                </a:cubicBezTo>
                <a:cubicBezTo>
                  <a:pt x="13315" y="8636"/>
                  <a:pt x="13298" y="8533"/>
                  <a:pt x="13272" y="8435"/>
                </a:cubicBezTo>
                <a:cubicBezTo>
                  <a:pt x="13263" y="8407"/>
                  <a:pt x="13263" y="8380"/>
                  <a:pt x="13257" y="8354"/>
                </a:cubicBezTo>
                <a:cubicBezTo>
                  <a:pt x="13229" y="8227"/>
                  <a:pt x="13189" y="8167"/>
                  <a:pt x="13125" y="8167"/>
                </a:cubicBezTo>
                <a:cubicBezTo>
                  <a:pt x="13085" y="8167"/>
                  <a:pt x="13036" y="8190"/>
                  <a:pt x="12973" y="8234"/>
                </a:cubicBezTo>
                <a:cubicBezTo>
                  <a:pt x="12955" y="8247"/>
                  <a:pt x="12937" y="8261"/>
                  <a:pt x="12929" y="8267"/>
                </a:cubicBezTo>
                <a:cubicBezTo>
                  <a:pt x="12833" y="7999"/>
                  <a:pt x="12723" y="7736"/>
                  <a:pt x="12648" y="7465"/>
                </a:cubicBezTo>
                <a:cubicBezTo>
                  <a:pt x="12593" y="7268"/>
                  <a:pt x="12579" y="7058"/>
                  <a:pt x="12548" y="6854"/>
                </a:cubicBezTo>
                <a:cubicBezTo>
                  <a:pt x="12542" y="6811"/>
                  <a:pt x="12542" y="6768"/>
                  <a:pt x="12533" y="6727"/>
                </a:cubicBezTo>
                <a:cubicBezTo>
                  <a:pt x="12503" y="6589"/>
                  <a:pt x="12476" y="6537"/>
                  <a:pt x="12399" y="6537"/>
                </a:cubicBezTo>
                <a:cubicBezTo>
                  <a:pt x="12366" y="6537"/>
                  <a:pt x="12323" y="6547"/>
                  <a:pt x="12267" y="6563"/>
                </a:cubicBezTo>
                <a:cubicBezTo>
                  <a:pt x="12219" y="6277"/>
                  <a:pt x="12051" y="6053"/>
                  <a:pt x="11884" y="5832"/>
                </a:cubicBezTo>
                <a:cubicBezTo>
                  <a:pt x="11818" y="5745"/>
                  <a:pt x="11755" y="5704"/>
                  <a:pt x="11685" y="5704"/>
                </a:cubicBezTo>
                <a:cubicBezTo>
                  <a:pt x="11627" y="5704"/>
                  <a:pt x="11565" y="5732"/>
                  <a:pt x="11494" y="5786"/>
                </a:cubicBezTo>
                <a:cubicBezTo>
                  <a:pt x="11406" y="5850"/>
                  <a:pt x="11317" y="5911"/>
                  <a:pt x="11234" y="5983"/>
                </a:cubicBezTo>
                <a:cubicBezTo>
                  <a:pt x="11169" y="6041"/>
                  <a:pt x="11115" y="6111"/>
                  <a:pt x="11055" y="6175"/>
                </a:cubicBezTo>
                <a:cubicBezTo>
                  <a:pt x="10986" y="5859"/>
                  <a:pt x="10762" y="5614"/>
                  <a:pt x="10608" y="5333"/>
                </a:cubicBezTo>
                <a:cubicBezTo>
                  <a:pt x="10495" y="5128"/>
                  <a:pt x="10401" y="4913"/>
                  <a:pt x="10300" y="4702"/>
                </a:cubicBezTo>
                <a:cubicBezTo>
                  <a:pt x="10226" y="4546"/>
                  <a:pt x="10182" y="4474"/>
                  <a:pt x="10114" y="4474"/>
                </a:cubicBezTo>
                <a:cubicBezTo>
                  <a:pt x="10061" y="4474"/>
                  <a:pt x="9993" y="4516"/>
                  <a:pt x="9886" y="4594"/>
                </a:cubicBezTo>
                <a:cubicBezTo>
                  <a:pt x="9775" y="4403"/>
                  <a:pt x="9664" y="4213"/>
                  <a:pt x="9559" y="4021"/>
                </a:cubicBezTo>
                <a:cubicBezTo>
                  <a:pt x="9506" y="3922"/>
                  <a:pt x="9480" y="3882"/>
                  <a:pt x="9437" y="3882"/>
                </a:cubicBezTo>
                <a:cubicBezTo>
                  <a:pt x="9412" y="3882"/>
                  <a:pt x="9381" y="3896"/>
                  <a:pt x="9336" y="3918"/>
                </a:cubicBezTo>
                <a:cubicBezTo>
                  <a:pt x="9181" y="3709"/>
                  <a:pt x="9035" y="3497"/>
                  <a:pt x="8870" y="3303"/>
                </a:cubicBezTo>
                <a:cubicBezTo>
                  <a:pt x="8829" y="3254"/>
                  <a:pt x="8795" y="3232"/>
                  <a:pt x="8759" y="3232"/>
                </a:cubicBezTo>
                <a:cubicBezTo>
                  <a:pt x="8715" y="3232"/>
                  <a:pt x="8669" y="3266"/>
                  <a:pt x="8610" y="3328"/>
                </a:cubicBezTo>
                <a:cubicBezTo>
                  <a:pt x="8515" y="3424"/>
                  <a:pt x="8415" y="3513"/>
                  <a:pt x="8313" y="3611"/>
                </a:cubicBezTo>
                <a:cubicBezTo>
                  <a:pt x="8150" y="3351"/>
                  <a:pt x="7979" y="3082"/>
                  <a:pt x="7805" y="2805"/>
                </a:cubicBezTo>
                <a:cubicBezTo>
                  <a:pt x="7778" y="2826"/>
                  <a:pt x="7752" y="2845"/>
                  <a:pt x="7738" y="2855"/>
                </a:cubicBezTo>
                <a:cubicBezTo>
                  <a:pt x="7515" y="2653"/>
                  <a:pt x="7411" y="2340"/>
                  <a:pt x="7114" y="2207"/>
                </a:cubicBezTo>
                <a:cubicBezTo>
                  <a:pt x="7073" y="2189"/>
                  <a:pt x="7049" y="2179"/>
                  <a:pt x="7031" y="2179"/>
                </a:cubicBezTo>
                <a:cubicBezTo>
                  <a:pt x="7007" y="2179"/>
                  <a:pt x="6994" y="2198"/>
                  <a:pt x="6964" y="2244"/>
                </a:cubicBezTo>
                <a:cubicBezTo>
                  <a:pt x="6755" y="1978"/>
                  <a:pt x="6543" y="1712"/>
                  <a:pt x="6336" y="1441"/>
                </a:cubicBezTo>
                <a:cubicBezTo>
                  <a:pt x="6218" y="1285"/>
                  <a:pt x="6112" y="1121"/>
                  <a:pt x="5989" y="968"/>
                </a:cubicBezTo>
                <a:cubicBezTo>
                  <a:pt x="5942" y="910"/>
                  <a:pt x="5865" y="876"/>
                  <a:pt x="5802" y="831"/>
                </a:cubicBezTo>
                <a:cubicBezTo>
                  <a:pt x="5776" y="895"/>
                  <a:pt x="5727" y="962"/>
                  <a:pt x="5731" y="1025"/>
                </a:cubicBezTo>
                <a:cubicBezTo>
                  <a:pt x="5742" y="1249"/>
                  <a:pt x="5766" y="1473"/>
                  <a:pt x="5798" y="1696"/>
                </a:cubicBezTo>
                <a:cubicBezTo>
                  <a:pt x="5830" y="1922"/>
                  <a:pt x="5878" y="2146"/>
                  <a:pt x="5917" y="2372"/>
                </a:cubicBezTo>
                <a:cubicBezTo>
                  <a:pt x="5907" y="2368"/>
                  <a:pt x="5896" y="2366"/>
                  <a:pt x="5885" y="2362"/>
                </a:cubicBezTo>
                <a:cubicBezTo>
                  <a:pt x="5864" y="2396"/>
                  <a:pt x="5821" y="2434"/>
                  <a:pt x="5824" y="2465"/>
                </a:cubicBezTo>
                <a:cubicBezTo>
                  <a:pt x="5842" y="2681"/>
                  <a:pt x="5874" y="2895"/>
                  <a:pt x="5891" y="3111"/>
                </a:cubicBezTo>
                <a:cubicBezTo>
                  <a:pt x="5899" y="3178"/>
                  <a:pt x="5860" y="3249"/>
                  <a:pt x="5865" y="3317"/>
                </a:cubicBezTo>
                <a:cubicBezTo>
                  <a:pt x="5874" y="3452"/>
                  <a:pt x="5900" y="3586"/>
                  <a:pt x="5919" y="3729"/>
                </a:cubicBezTo>
                <a:cubicBezTo>
                  <a:pt x="5893" y="3721"/>
                  <a:pt x="5869" y="3714"/>
                  <a:pt x="5844" y="3707"/>
                </a:cubicBezTo>
                <a:cubicBezTo>
                  <a:pt x="5803" y="3694"/>
                  <a:pt x="5767" y="3688"/>
                  <a:pt x="5736" y="3688"/>
                </a:cubicBezTo>
                <a:cubicBezTo>
                  <a:pt x="5642" y="3688"/>
                  <a:pt x="5590" y="3747"/>
                  <a:pt x="5577" y="3877"/>
                </a:cubicBezTo>
                <a:cubicBezTo>
                  <a:pt x="5549" y="4146"/>
                  <a:pt x="5528" y="4415"/>
                  <a:pt x="5510" y="4686"/>
                </a:cubicBezTo>
                <a:cubicBezTo>
                  <a:pt x="5505" y="4768"/>
                  <a:pt x="5521" y="4850"/>
                  <a:pt x="5528" y="4940"/>
                </a:cubicBezTo>
                <a:cubicBezTo>
                  <a:pt x="5498" y="4929"/>
                  <a:pt x="5461" y="4914"/>
                  <a:pt x="5422" y="4902"/>
                </a:cubicBezTo>
                <a:cubicBezTo>
                  <a:pt x="5403" y="4896"/>
                  <a:pt x="5386" y="4893"/>
                  <a:pt x="5370" y="4893"/>
                </a:cubicBezTo>
                <a:cubicBezTo>
                  <a:pt x="5318" y="4893"/>
                  <a:pt x="5290" y="4928"/>
                  <a:pt x="5300" y="4994"/>
                </a:cubicBezTo>
                <a:cubicBezTo>
                  <a:pt x="5317" y="5102"/>
                  <a:pt x="5351" y="5206"/>
                  <a:pt x="5369" y="5313"/>
                </a:cubicBezTo>
                <a:cubicBezTo>
                  <a:pt x="5386" y="5432"/>
                  <a:pt x="5403" y="5551"/>
                  <a:pt x="5405" y="5669"/>
                </a:cubicBezTo>
                <a:cubicBezTo>
                  <a:pt x="5409" y="5885"/>
                  <a:pt x="5400" y="6103"/>
                  <a:pt x="5397" y="6298"/>
                </a:cubicBezTo>
                <a:cubicBezTo>
                  <a:pt x="5153" y="6316"/>
                  <a:pt x="4901" y="6329"/>
                  <a:pt x="4650" y="6353"/>
                </a:cubicBezTo>
                <a:cubicBezTo>
                  <a:pt x="4613" y="6355"/>
                  <a:pt x="4553" y="6403"/>
                  <a:pt x="4550" y="6435"/>
                </a:cubicBezTo>
                <a:cubicBezTo>
                  <a:pt x="4529" y="6591"/>
                  <a:pt x="4525" y="6751"/>
                  <a:pt x="4514" y="6919"/>
                </a:cubicBezTo>
                <a:cubicBezTo>
                  <a:pt x="4427" y="6940"/>
                  <a:pt x="4419" y="6964"/>
                  <a:pt x="4460" y="7087"/>
                </a:cubicBezTo>
                <a:cubicBezTo>
                  <a:pt x="4509" y="7233"/>
                  <a:pt x="4548" y="7382"/>
                  <a:pt x="4588" y="7525"/>
                </a:cubicBezTo>
                <a:cubicBezTo>
                  <a:pt x="4424" y="7528"/>
                  <a:pt x="4399" y="7559"/>
                  <a:pt x="4463" y="7706"/>
                </a:cubicBezTo>
                <a:cubicBezTo>
                  <a:pt x="4561" y="7928"/>
                  <a:pt x="4670" y="8146"/>
                  <a:pt x="4768" y="8369"/>
                </a:cubicBezTo>
                <a:cubicBezTo>
                  <a:pt x="4798" y="8436"/>
                  <a:pt x="4805" y="8514"/>
                  <a:pt x="4822" y="8583"/>
                </a:cubicBezTo>
                <a:cubicBezTo>
                  <a:pt x="4704" y="8570"/>
                  <a:pt x="4598" y="8557"/>
                  <a:pt x="4493" y="8546"/>
                </a:cubicBezTo>
                <a:cubicBezTo>
                  <a:pt x="4485" y="8545"/>
                  <a:pt x="4476" y="8545"/>
                  <a:pt x="4468" y="8545"/>
                </a:cubicBezTo>
                <a:cubicBezTo>
                  <a:pt x="4390" y="8545"/>
                  <a:pt x="4356" y="8595"/>
                  <a:pt x="4366" y="8674"/>
                </a:cubicBezTo>
                <a:cubicBezTo>
                  <a:pt x="4375" y="8750"/>
                  <a:pt x="4386" y="8832"/>
                  <a:pt x="4423" y="8896"/>
                </a:cubicBezTo>
                <a:cubicBezTo>
                  <a:pt x="4572" y="9153"/>
                  <a:pt x="4623" y="9441"/>
                  <a:pt x="4707" y="9719"/>
                </a:cubicBezTo>
                <a:cubicBezTo>
                  <a:pt x="4773" y="9936"/>
                  <a:pt x="4880" y="10141"/>
                  <a:pt x="4975" y="10350"/>
                </a:cubicBezTo>
                <a:cubicBezTo>
                  <a:pt x="5014" y="10435"/>
                  <a:pt x="5067" y="10516"/>
                  <a:pt x="5105" y="10581"/>
                </a:cubicBezTo>
                <a:cubicBezTo>
                  <a:pt x="4944" y="10567"/>
                  <a:pt x="4772" y="10547"/>
                  <a:pt x="4599" y="10538"/>
                </a:cubicBezTo>
                <a:cubicBezTo>
                  <a:pt x="4557" y="10536"/>
                  <a:pt x="4514" y="10535"/>
                  <a:pt x="4472" y="10535"/>
                </a:cubicBezTo>
                <a:cubicBezTo>
                  <a:pt x="4390" y="10535"/>
                  <a:pt x="4308" y="10538"/>
                  <a:pt x="4226" y="10540"/>
                </a:cubicBezTo>
                <a:cubicBezTo>
                  <a:pt x="4085" y="10541"/>
                  <a:pt x="4071" y="10558"/>
                  <a:pt x="4080" y="10694"/>
                </a:cubicBezTo>
                <a:cubicBezTo>
                  <a:pt x="4082" y="10716"/>
                  <a:pt x="4082" y="10738"/>
                  <a:pt x="4084" y="10775"/>
                </a:cubicBezTo>
                <a:cubicBezTo>
                  <a:pt x="4016" y="10743"/>
                  <a:pt x="3950" y="10732"/>
                  <a:pt x="3885" y="10732"/>
                </a:cubicBezTo>
                <a:cubicBezTo>
                  <a:pt x="3732" y="10732"/>
                  <a:pt x="3586" y="10794"/>
                  <a:pt x="3437" y="10804"/>
                </a:cubicBezTo>
                <a:cubicBezTo>
                  <a:pt x="3414" y="10805"/>
                  <a:pt x="3373" y="10857"/>
                  <a:pt x="3374" y="10885"/>
                </a:cubicBezTo>
                <a:cubicBezTo>
                  <a:pt x="3382" y="11070"/>
                  <a:pt x="3387" y="11255"/>
                  <a:pt x="3415" y="11437"/>
                </a:cubicBezTo>
                <a:cubicBezTo>
                  <a:pt x="3430" y="11533"/>
                  <a:pt x="3491" y="11621"/>
                  <a:pt x="3541" y="11736"/>
                </a:cubicBezTo>
                <a:lnTo>
                  <a:pt x="3541" y="11736"/>
                </a:lnTo>
                <a:cubicBezTo>
                  <a:pt x="3539" y="11735"/>
                  <a:pt x="3528" y="11730"/>
                  <a:pt x="3516" y="11730"/>
                </a:cubicBezTo>
                <a:cubicBezTo>
                  <a:pt x="3513" y="11730"/>
                  <a:pt x="3510" y="11730"/>
                  <a:pt x="3508" y="11731"/>
                </a:cubicBezTo>
                <a:cubicBezTo>
                  <a:pt x="3358" y="11761"/>
                  <a:pt x="3336" y="11827"/>
                  <a:pt x="3418" y="11956"/>
                </a:cubicBezTo>
                <a:cubicBezTo>
                  <a:pt x="3532" y="12136"/>
                  <a:pt x="3639" y="12321"/>
                  <a:pt x="3752" y="12501"/>
                </a:cubicBezTo>
                <a:cubicBezTo>
                  <a:pt x="3780" y="12546"/>
                  <a:pt x="3817" y="12586"/>
                  <a:pt x="3848" y="12624"/>
                </a:cubicBezTo>
                <a:cubicBezTo>
                  <a:pt x="3778" y="12654"/>
                  <a:pt x="3703" y="12685"/>
                  <a:pt x="3629" y="12717"/>
                </a:cubicBezTo>
                <a:cubicBezTo>
                  <a:pt x="3553" y="12750"/>
                  <a:pt x="3542" y="12796"/>
                  <a:pt x="3578" y="12876"/>
                </a:cubicBezTo>
                <a:cubicBezTo>
                  <a:pt x="3706" y="13153"/>
                  <a:pt x="3894" y="13370"/>
                  <a:pt x="4170" y="13506"/>
                </a:cubicBezTo>
                <a:cubicBezTo>
                  <a:pt x="4187" y="13515"/>
                  <a:pt x="4201" y="13529"/>
                  <a:pt x="4218" y="13542"/>
                </a:cubicBezTo>
                <a:cubicBezTo>
                  <a:pt x="4211" y="13555"/>
                  <a:pt x="4206" y="13565"/>
                  <a:pt x="4198" y="13571"/>
                </a:cubicBezTo>
                <a:cubicBezTo>
                  <a:pt x="4165" y="13599"/>
                  <a:pt x="4130" y="13627"/>
                  <a:pt x="4097" y="13654"/>
                </a:cubicBezTo>
                <a:cubicBezTo>
                  <a:pt x="4126" y="13686"/>
                  <a:pt x="4148" y="13735"/>
                  <a:pt x="4186" y="13752"/>
                </a:cubicBezTo>
                <a:cubicBezTo>
                  <a:pt x="4372" y="13845"/>
                  <a:pt x="4483" y="14002"/>
                  <a:pt x="4572" y="14180"/>
                </a:cubicBezTo>
                <a:cubicBezTo>
                  <a:pt x="4599" y="14235"/>
                  <a:pt x="4633" y="14287"/>
                  <a:pt x="4659" y="14334"/>
                </a:cubicBezTo>
                <a:cubicBezTo>
                  <a:pt x="4547" y="14381"/>
                  <a:pt x="4440" y="14432"/>
                  <a:pt x="4329" y="14474"/>
                </a:cubicBezTo>
                <a:cubicBezTo>
                  <a:pt x="4242" y="14506"/>
                  <a:pt x="4241" y="14570"/>
                  <a:pt x="4269" y="14630"/>
                </a:cubicBezTo>
                <a:cubicBezTo>
                  <a:pt x="4396" y="14895"/>
                  <a:pt x="4547" y="15146"/>
                  <a:pt x="4802" y="15317"/>
                </a:cubicBezTo>
                <a:cubicBezTo>
                  <a:pt x="4897" y="15382"/>
                  <a:pt x="4977" y="15470"/>
                  <a:pt x="5100" y="15580"/>
                </a:cubicBezTo>
                <a:cubicBezTo>
                  <a:pt x="5054" y="15574"/>
                  <a:pt x="5014" y="15571"/>
                  <a:pt x="4975" y="15567"/>
                </a:cubicBezTo>
                <a:lnTo>
                  <a:pt x="4975" y="15567"/>
                </a:lnTo>
                <a:cubicBezTo>
                  <a:pt x="4949" y="15825"/>
                  <a:pt x="5177" y="15888"/>
                  <a:pt x="5299" y="16024"/>
                </a:cubicBezTo>
                <a:cubicBezTo>
                  <a:pt x="5451" y="16192"/>
                  <a:pt x="5630" y="16336"/>
                  <a:pt x="5791" y="16495"/>
                </a:cubicBezTo>
                <a:cubicBezTo>
                  <a:pt x="5960" y="16663"/>
                  <a:pt x="6130" y="16830"/>
                  <a:pt x="6285" y="17010"/>
                </a:cubicBezTo>
                <a:cubicBezTo>
                  <a:pt x="6389" y="17132"/>
                  <a:pt x="6469" y="17275"/>
                  <a:pt x="6558" y="17409"/>
                </a:cubicBezTo>
                <a:cubicBezTo>
                  <a:pt x="6590" y="17456"/>
                  <a:pt x="6625" y="17504"/>
                  <a:pt x="6670" y="17568"/>
                </a:cubicBezTo>
                <a:cubicBezTo>
                  <a:pt x="6628" y="17559"/>
                  <a:pt x="6604" y="17553"/>
                  <a:pt x="6580" y="17549"/>
                </a:cubicBezTo>
                <a:cubicBezTo>
                  <a:pt x="6415" y="17521"/>
                  <a:pt x="6251" y="17488"/>
                  <a:pt x="6085" y="17470"/>
                </a:cubicBezTo>
                <a:cubicBezTo>
                  <a:pt x="5945" y="17454"/>
                  <a:pt x="5802" y="17459"/>
                  <a:pt x="5662" y="17445"/>
                </a:cubicBezTo>
                <a:cubicBezTo>
                  <a:pt x="5453" y="17423"/>
                  <a:pt x="5246" y="17389"/>
                  <a:pt x="5040" y="17367"/>
                </a:cubicBezTo>
                <a:cubicBezTo>
                  <a:pt x="5035" y="17366"/>
                  <a:pt x="5031" y="17366"/>
                  <a:pt x="5027" y="17366"/>
                </a:cubicBezTo>
                <a:cubicBezTo>
                  <a:pt x="4989" y="17366"/>
                  <a:pt x="4949" y="17384"/>
                  <a:pt x="4911" y="17394"/>
                </a:cubicBezTo>
                <a:lnTo>
                  <a:pt x="4942" y="17521"/>
                </a:lnTo>
                <a:cubicBezTo>
                  <a:pt x="4876" y="17508"/>
                  <a:pt x="4810" y="17497"/>
                  <a:pt x="4747" y="17497"/>
                </a:cubicBezTo>
                <a:cubicBezTo>
                  <a:pt x="4667" y="17497"/>
                  <a:pt x="4592" y="17515"/>
                  <a:pt x="4534" y="17569"/>
                </a:cubicBezTo>
                <a:cubicBezTo>
                  <a:pt x="4439" y="17564"/>
                  <a:pt x="4362" y="17553"/>
                  <a:pt x="4289" y="17553"/>
                </a:cubicBezTo>
                <a:cubicBezTo>
                  <a:pt x="4273" y="17553"/>
                  <a:pt x="4257" y="17554"/>
                  <a:pt x="4241" y="17555"/>
                </a:cubicBezTo>
                <a:cubicBezTo>
                  <a:pt x="4074" y="17573"/>
                  <a:pt x="3909" y="17594"/>
                  <a:pt x="3745" y="17627"/>
                </a:cubicBezTo>
                <a:cubicBezTo>
                  <a:pt x="3606" y="17656"/>
                  <a:pt x="3591" y="17699"/>
                  <a:pt x="3625" y="17835"/>
                </a:cubicBezTo>
                <a:cubicBezTo>
                  <a:pt x="3653" y="17946"/>
                  <a:pt x="3672" y="18061"/>
                  <a:pt x="3697" y="18178"/>
                </a:cubicBezTo>
                <a:cubicBezTo>
                  <a:pt x="3629" y="18172"/>
                  <a:pt x="3560" y="18169"/>
                  <a:pt x="3492" y="18169"/>
                </a:cubicBezTo>
                <a:cubicBezTo>
                  <a:pt x="3198" y="18169"/>
                  <a:pt x="2907" y="18222"/>
                  <a:pt x="2618" y="18301"/>
                </a:cubicBezTo>
                <a:cubicBezTo>
                  <a:pt x="2530" y="18326"/>
                  <a:pt x="2431" y="18310"/>
                  <a:pt x="2343" y="18335"/>
                </a:cubicBezTo>
                <a:cubicBezTo>
                  <a:pt x="2175" y="18381"/>
                  <a:pt x="2168" y="18407"/>
                  <a:pt x="2230" y="18569"/>
                </a:cubicBezTo>
                <a:cubicBezTo>
                  <a:pt x="2031" y="18562"/>
                  <a:pt x="1836" y="18556"/>
                  <a:pt x="1640" y="18548"/>
                </a:cubicBezTo>
                <a:cubicBezTo>
                  <a:pt x="1593" y="18547"/>
                  <a:pt x="1546" y="18540"/>
                  <a:pt x="1500" y="18536"/>
                </a:cubicBezTo>
                <a:cubicBezTo>
                  <a:pt x="1488" y="18535"/>
                  <a:pt x="1476" y="18534"/>
                  <a:pt x="1465" y="18534"/>
                </a:cubicBezTo>
                <a:cubicBezTo>
                  <a:pt x="1407" y="18534"/>
                  <a:pt x="1366" y="18551"/>
                  <a:pt x="1383" y="18625"/>
                </a:cubicBezTo>
                <a:cubicBezTo>
                  <a:pt x="1304" y="18623"/>
                  <a:pt x="1226" y="18614"/>
                  <a:pt x="1150" y="18614"/>
                </a:cubicBezTo>
                <a:cubicBezTo>
                  <a:pt x="1127" y="18614"/>
                  <a:pt x="1104" y="18615"/>
                  <a:pt x="1080" y="18617"/>
                </a:cubicBezTo>
                <a:cubicBezTo>
                  <a:pt x="790" y="18643"/>
                  <a:pt x="499" y="18673"/>
                  <a:pt x="211" y="18715"/>
                </a:cubicBezTo>
                <a:cubicBezTo>
                  <a:pt x="138" y="18726"/>
                  <a:pt x="71" y="18784"/>
                  <a:pt x="0" y="18821"/>
                </a:cubicBezTo>
                <a:cubicBezTo>
                  <a:pt x="55" y="18882"/>
                  <a:pt x="96" y="18973"/>
                  <a:pt x="164" y="19003"/>
                </a:cubicBezTo>
                <a:cubicBezTo>
                  <a:pt x="414" y="19108"/>
                  <a:pt x="672" y="19194"/>
                  <a:pt x="926" y="19287"/>
                </a:cubicBezTo>
                <a:cubicBezTo>
                  <a:pt x="955" y="19297"/>
                  <a:pt x="987" y="19297"/>
                  <a:pt x="1036" y="19303"/>
                </a:cubicBezTo>
                <a:cubicBezTo>
                  <a:pt x="945" y="19397"/>
                  <a:pt x="1021" y="19425"/>
                  <a:pt x="1084" y="19457"/>
                </a:cubicBezTo>
                <a:cubicBezTo>
                  <a:pt x="1367" y="19603"/>
                  <a:pt x="1650" y="19749"/>
                  <a:pt x="1943" y="19899"/>
                </a:cubicBezTo>
                <a:cubicBezTo>
                  <a:pt x="1831" y="19977"/>
                  <a:pt x="1865" y="20058"/>
                  <a:pt x="1943" y="20119"/>
                </a:cubicBezTo>
                <a:cubicBezTo>
                  <a:pt x="2061" y="20213"/>
                  <a:pt x="2185" y="20300"/>
                  <a:pt x="2315" y="20378"/>
                </a:cubicBezTo>
                <a:cubicBezTo>
                  <a:pt x="2456" y="20464"/>
                  <a:pt x="2601" y="20538"/>
                  <a:pt x="2747" y="20609"/>
                </a:cubicBezTo>
                <a:cubicBezTo>
                  <a:pt x="2870" y="20666"/>
                  <a:pt x="2997" y="20712"/>
                  <a:pt x="3130" y="20765"/>
                </a:cubicBezTo>
                <a:cubicBezTo>
                  <a:pt x="3066" y="20809"/>
                  <a:pt x="2997" y="20871"/>
                  <a:pt x="2917" y="20907"/>
                </a:cubicBezTo>
                <a:cubicBezTo>
                  <a:pt x="2823" y="20949"/>
                  <a:pt x="2843" y="21010"/>
                  <a:pt x="2884" y="21064"/>
                </a:cubicBezTo>
                <a:cubicBezTo>
                  <a:pt x="2942" y="21140"/>
                  <a:pt x="3006" y="21218"/>
                  <a:pt x="3084" y="21272"/>
                </a:cubicBezTo>
                <a:cubicBezTo>
                  <a:pt x="3308" y="21427"/>
                  <a:pt x="3538" y="21571"/>
                  <a:pt x="3771" y="21712"/>
                </a:cubicBezTo>
                <a:cubicBezTo>
                  <a:pt x="3824" y="21746"/>
                  <a:pt x="3892" y="21753"/>
                  <a:pt x="3956" y="21773"/>
                </a:cubicBezTo>
                <a:cubicBezTo>
                  <a:pt x="3910" y="21820"/>
                  <a:pt x="3857" y="21871"/>
                  <a:pt x="3805" y="21925"/>
                </a:cubicBezTo>
                <a:cubicBezTo>
                  <a:pt x="3729" y="22000"/>
                  <a:pt x="3729" y="22070"/>
                  <a:pt x="3824" y="22117"/>
                </a:cubicBezTo>
                <a:cubicBezTo>
                  <a:pt x="3959" y="22185"/>
                  <a:pt x="4104" y="22233"/>
                  <a:pt x="4242" y="22295"/>
                </a:cubicBezTo>
                <a:cubicBezTo>
                  <a:pt x="4354" y="22345"/>
                  <a:pt x="4458" y="22411"/>
                  <a:pt x="4572" y="22457"/>
                </a:cubicBezTo>
                <a:cubicBezTo>
                  <a:pt x="4722" y="22516"/>
                  <a:pt x="4840" y="22619"/>
                  <a:pt x="4977" y="22696"/>
                </a:cubicBezTo>
                <a:cubicBezTo>
                  <a:pt x="5013" y="22717"/>
                  <a:pt x="5062" y="22715"/>
                  <a:pt x="5093" y="22740"/>
                </a:cubicBezTo>
                <a:cubicBezTo>
                  <a:pt x="5117" y="22756"/>
                  <a:pt x="5119" y="22800"/>
                  <a:pt x="5131" y="22832"/>
                </a:cubicBezTo>
                <a:cubicBezTo>
                  <a:pt x="5044" y="22858"/>
                  <a:pt x="5014" y="22923"/>
                  <a:pt x="5013" y="23006"/>
                </a:cubicBezTo>
                <a:cubicBezTo>
                  <a:pt x="5013" y="23013"/>
                  <a:pt x="4994" y="23020"/>
                  <a:pt x="4987" y="23028"/>
                </a:cubicBezTo>
                <a:cubicBezTo>
                  <a:pt x="4959" y="23054"/>
                  <a:pt x="4934" y="23084"/>
                  <a:pt x="4921" y="23125"/>
                </a:cubicBezTo>
                <a:cubicBezTo>
                  <a:pt x="4889" y="23149"/>
                  <a:pt x="4849" y="23168"/>
                  <a:pt x="4826" y="23197"/>
                </a:cubicBezTo>
                <a:cubicBezTo>
                  <a:pt x="4733" y="23316"/>
                  <a:pt x="4639" y="23433"/>
                  <a:pt x="4558" y="23559"/>
                </a:cubicBezTo>
                <a:cubicBezTo>
                  <a:pt x="4458" y="23715"/>
                  <a:pt x="4459" y="23726"/>
                  <a:pt x="4627" y="23820"/>
                </a:cubicBezTo>
                <a:cubicBezTo>
                  <a:pt x="4808" y="23922"/>
                  <a:pt x="4998" y="24005"/>
                  <a:pt x="5191" y="24101"/>
                </a:cubicBezTo>
                <a:cubicBezTo>
                  <a:pt x="5164" y="24241"/>
                  <a:pt x="5168" y="24247"/>
                  <a:pt x="5342" y="24265"/>
                </a:cubicBezTo>
                <a:cubicBezTo>
                  <a:pt x="5424" y="24274"/>
                  <a:pt x="5507" y="24279"/>
                  <a:pt x="5590" y="24279"/>
                </a:cubicBezTo>
                <a:cubicBezTo>
                  <a:pt x="5605" y="24279"/>
                  <a:pt x="5619" y="24279"/>
                  <a:pt x="5633" y="24279"/>
                </a:cubicBezTo>
                <a:cubicBezTo>
                  <a:pt x="5725" y="24277"/>
                  <a:pt x="5815" y="24263"/>
                  <a:pt x="5908" y="24255"/>
                </a:cubicBezTo>
                <a:lnTo>
                  <a:pt x="5908" y="24255"/>
                </a:lnTo>
                <a:cubicBezTo>
                  <a:pt x="5836" y="24350"/>
                  <a:pt x="5762" y="24443"/>
                  <a:pt x="5684" y="24546"/>
                </a:cubicBezTo>
                <a:cubicBezTo>
                  <a:pt x="5708" y="24564"/>
                  <a:pt x="5730" y="24577"/>
                  <a:pt x="5755" y="24595"/>
                </a:cubicBezTo>
                <a:cubicBezTo>
                  <a:pt x="5738" y="24606"/>
                  <a:pt x="5723" y="24616"/>
                  <a:pt x="5673" y="24648"/>
                </a:cubicBezTo>
                <a:cubicBezTo>
                  <a:pt x="5796" y="24689"/>
                  <a:pt x="5890" y="24744"/>
                  <a:pt x="5988" y="24751"/>
                </a:cubicBezTo>
                <a:cubicBezTo>
                  <a:pt x="6413" y="24782"/>
                  <a:pt x="6837" y="24816"/>
                  <a:pt x="7262" y="24818"/>
                </a:cubicBezTo>
                <a:cubicBezTo>
                  <a:pt x="7265" y="24818"/>
                  <a:pt x="7269" y="24818"/>
                  <a:pt x="7273" y="24818"/>
                </a:cubicBezTo>
                <a:cubicBezTo>
                  <a:pt x="7579" y="24818"/>
                  <a:pt x="7885" y="24774"/>
                  <a:pt x="8192" y="24751"/>
                </a:cubicBezTo>
                <a:cubicBezTo>
                  <a:pt x="8243" y="24747"/>
                  <a:pt x="8295" y="24745"/>
                  <a:pt x="8364" y="24741"/>
                </a:cubicBezTo>
                <a:lnTo>
                  <a:pt x="8364" y="24741"/>
                </a:lnTo>
                <a:cubicBezTo>
                  <a:pt x="8214" y="24864"/>
                  <a:pt x="8082" y="24971"/>
                  <a:pt x="7945" y="25083"/>
                </a:cubicBezTo>
                <a:cubicBezTo>
                  <a:pt x="7956" y="25098"/>
                  <a:pt x="7968" y="25114"/>
                  <a:pt x="7971" y="25117"/>
                </a:cubicBezTo>
                <a:lnTo>
                  <a:pt x="7971" y="25117"/>
                </a:lnTo>
                <a:cubicBezTo>
                  <a:pt x="7919" y="25200"/>
                  <a:pt x="7875" y="25272"/>
                  <a:pt x="7827" y="25351"/>
                </a:cubicBezTo>
                <a:cubicBezTo>
                  <a:pt x="7858" y="25359"/>
                  <a:pt x="7888" y="25369"/>
                  <a:pt x="7895" y="25372"/>
                </a:cubicBezTo>
                <a:cubicBezTo>
                  <a:pt x="7773" y="25554"/>
                  <a:pt x="7655" y="25738"/>
                  <a:pt x="7534" y="25919"/>
                </a:cubicBezTo>
                <a:cubicBezTo>
                  <a:pt x="7480" y="25997"/>
                  <a:pt x="7508" y="26040"/>
                  <a:pt x="7580" y="26088"/>
                </a:cubicBezTo>
                <a:cubicBezTo>
                  <a:pt x="7740" y="26193"/>
                  <a:pt x="7925" y="26206"/>
                  <a:pt x="8105" y="26234"/>
                </a:cubicBezTo>
                <a:cubicBezTo>
                  <a:pt x="8183" y="26246"/>
                  <a:pt x="8270" y="26234"/>
                  <a:pt x="8315" y="26326"/>
                </a:cubicBezTo>
                <a:cubicBezTo>
                  <a:pt x="8326" y="26345"/>
                  <a:pt x="8362" y="26355"/>
                  <a:pt x="8388" y="26360"/>
                </a:cubicBezTo>
                <a:cubicBezTo>
                  <a:pt x="8477" y="26378"/>
                  <a:pt x="8567" y="26387"/>
                  <a:pt x="8657" y="26387"/>
                </a:cubicBezTo>
                <a:cubicBezTo>
                  <a:pt x="8780" y="26387"/>
                  <a:pt x="8904" y="26370"/>
                  <a:pt x="9031" y="26336"/>
                </a:cubicBezTo>
                <a:cubicBezTo>
                  <a:pt x="9012" y="26310"/>
                  <a:pt x="9001" y="26293"/>
                  <a:pt x="8981" y="26265"/>
                </a:cubicBezTo>
                <a:lnTo>
                  <a:pt x="8981" y="26265"/>
                </a:lnTo>
                <a:cubicBezTo>
                  <a:pt x="9032" y="26279"/>
                  <a:pt x="9072" y="26289"/>
                  <a:pt x="9116" y="26301"/>
                </a:cubicBezTo>
                <a:cubicBezTo>
                  <a:pt x="9104" y="26373"/>
                  <a:pt x="9090" y="26444"/>
                  <a:pt x="9080" y="26516"/>
                </a:cubicBezTo>
                <a:cubicBezTo>
                  <a:pt x="9067" y="26611"/>
                  <a:pt x="9077" y="26649"/>
                  <a:pt x="9139" y="26649"/>
                </a:cubicBezTo>
                <a:cubicBezTo>
                  <a:pt x="9157" y="26649"/>
                  <a:pt x="9180" y="26645"/>
                  <a:pt x="9209" y="26639"/>
                </a:cubicBezTo>
                <a:cubicBezTo>
                  <a:pt x="9322" y="26614"/>
                  <a:pt x="9433" y="26574"/>
                  <a:pt x="9542" y="26532"/>
                </a:cubicBezTo>
                <a:cubicBezTo>
                  <a:pt x="9870" y="26409"/>
                  <a:pt x="10195" y="26283"/>
                  <a:pt x="10540" y="26150"/>
                </a:cubicBezTo>
                <a:cubicBezTo>
                  <a:pt x="10545" y="26259"/>
                  <a:pt x="10555" y="26347"/>
                  <a:pt x="10551" y="26434"/>
                </a:cubicBezTo>
                <a:cubicBezTo>
                  <a:pt x="10549" y="26510"/>
                  <a:pt x="10575" y="26541"/>
                  <a:pt x="10626" y="26541"/>
                </a:cubicBezTo>
                <a:cubicBezTo>
                  <a:pt x="10640" y="26541"/>
                  <a:pt x="10656" y="26539"/>
                  <a:pt x="10674" y="26534"/>
                </a:cubicBezTo>
                <a:cubicBezTo>
                  <a:pt x="10767" y="26508"/>
                  <a:pt x="10867" y="26490"/>
                  <a:pt x="10951" y="26446"/>
                </a:cubicBezTo>
                <a:cubicBezTo>
                  <a:pt x="11229" y="26297"/>
                  <a:pt x="11487" y="26121"/>
                  <a:pt x="11728" y="25915"/>
                </a:cubicBezTo>
                <a:cubicBezTo>
                  <a:pt x="11976" y="25704"/>
                  <a:pt x="12248" y="25521"/>
                  <a:pt x="12513" y="25328"/>
                </a:cubicBezTo>
                <a:cubicBezTo>
                  <a:pt x="12766" y="25146"/>
                  <a:pt x="13024" y="24968"/>
                  <a:pt x="13278" y="24788"/>
                </a:cubicBezTo>
                <a:cubicBezTo>
                  <a:pt x="13304" y="24771"/>
                  <a:pt x="13329" y="24755"/>
                  <a:pt x="13375" y="24751"/>
                </a:cubicBezTo>
                <a:lnTo>
                  <a:pt x="13375" y="24751"/>
                </a:lnTo>
                <a:cubicBezTo>
                  <a:pt x="12942" y="25483"/>
                  <a:pt x="12498" y="26208"/>
                  <a:pt x="12079" y="26949"/>
                </a:cubicBezTo>
                <a:cubicBezTo>
                  <a:pt x="11665" y="27686"/>
                  <a:pt x="11265" y="28432"/>
                  <a:pt x="10875" y="29181"/>
                </a:cubicBezTo>
                <a:cubicBezTo>
                  <a:pt x="10482" y="29937"/>
                  <a:pt x="10144" y="30719"/>
                  <a:pt x="9788" y="31483"/>
                </a:cubicBezTo>
                <a:cubicBezTo>
                  <a:pt x="9952" y="31553"/>
                  <a:pt x="10090" y="31613"/>
                  <a:pt x="10229" y="31669"/>
                </a:cubicBezTo>
                <a:cubicBezTo>
                  <a:pt x="10241" y="31674"/>
                  <a:pt x="10258" y="31677"/>
                  <a:pt x="10274" y="31677"/>
                </a:cubicBezTo>
                <a:cubicBezTo>
                  <a:pt x="10287" y="31677"/>
                  <a:pt x="10300" y="31675"/>
                  <a:pt x="10306" y="31669"/>
                </a:cubicBezTo>
                <a:cubicBezTo>
                  <a:pt x="10401" y="31577"/>
                  <a:pt x="10519" y="31493"/>
                  <a:pt x="10577" y="31378"/>
                </a:cubicBezTo>
                <a:cubicBezTo>
                  <a:pt x="10754" y="31031"/>
                  <a:pt x="10895" y="30666"/>
                  <a:pt x="11069" y="30316"/>
                </a:cubicBezTo>
                <a:cubicBezTo>
                  <a:pt x="11475" y="29497"/>
                  <a:pt x="11884" y="28680"/>
                  <a:pt x="12305" y="27870"/>
                </a:cubicBezTo>
                <a:cubicBezTo>
                  <a:pt x="12612" y="27281"/>
                  <a:pt x="12938" y="26704"/>
                  <a:pt x="13257" y="26121"/>
                </a:cubicBezTo>
                <a:cubicBezTo>
                  <a:pt x="13283" y="26074"/>
                  <a:pt x="13318" y="26035"/>
                  <a:pt x="13368" y="26004"/>
                </a:cubicBezTo>
                <a:lnTo>
                  <a:pt x="13368" y="26004"/>
                </a:lnTo>
                <a:cubicBezTo>
                  <a:pt x="13318" y="26119"/>
                  <a:pt x="13250" y="26231"/>
                  <a:pt x="13220" y="26351"/>
                </a:cubicBezTo>
                <a:cubicBezTo>
                  <a:pt x="13168" y="26560"/>
                  <a:pt x="13138" y="26773"/>
                  <a:pt x="13105" y="26985"/>
                </a:cubicBezTo>
                <a:cubicBezTo>
                  <a:pt x="13101" y="27008"/>
                  <a:pt x="13132" y="27038"/>
                  <a:pt x="13141" y="27054"/>
                </a:cubicBezTo>
                <a:cubicBezTo>
                  <a:pt x="13137" y="27106"/>
                  <a:pt x="13131" y="27154"/>
                  <a:pt x="13131" y="27200"/>
                </a:cubicBezTo>
                <a:cubicBezTo>
                  <a:pt x="13129" y="27306"/>
                  <a:pt x="13129" y="27341"/>
                  <a:pt x="13171" y="27341"/>
                </a:cubicBezTo>
                <a:cubicBezTo>
                  <a:pt x="13194" y="27341"/>
                  <a:pt x="13228" y="27331"/>
                  <a:pt x="13282" y="27316"/>
                </a:cubicBezTo>
                <a:cubicBezTo>
                  <a:pt x="13411" y="27278"/>
                  <a:pt x="13540" y="27251"/>
                  <a:pt x="13664" y="27221"/>
                </a:cubicBezTo>
                <a:lnTo>
                  <a:pt x="13664" y="27221"/>
                </a:lnTo>
                <a:cubicBezTo>
                  <a:pt x="13535" y="27434"/>
                  <a:pt x="13621" y="27672"/>
                  <a:pt x="13652" y="27906"/>
                </a:cubicBezTo>
                <a:cubicBezTo>
                  <a:pt x="13674" y="28074"/>
                  <a:pt x="13712" y="28243"/>
                  <a:pt x="13746" y="28410"/>
                </a:cubicBezTo>
                <a:cubicBezTo>
                  <a:pt x="13777" y="28554"/>
                  <a:pt x="13813" y="28618"/>
                  <a:pt x="13890" y="28618"/>
                </a:cubicBezTo>
                <a:cubicBezTo>
                  <a:pt x="13937" y="28618"/>
                  <a:pt x="13999" y="28595"/>
                  <a:pt x="14084" y="28551"/>
                </a:cubicBezTo>
                <a:cubicBezTo>
                  <a:pt x="14152" y="28744"/>
                  <a:pt x="14208" y="28944"/>
                  <a:pt x="14289" y="29132"/>
                </a:cubicBezTo>
                <a:cubicBezTo>
                  <a:pt x="14365" y="29308"/>
                  <a:pt x="14468" y="29474"/>
                  <a:pt x="14557" y="29647"/>
                </a:cubicBezTo>
                <a:cubicBezTo>
                  <a:pt x="14578" y="29686"/>
                  <a:pt x="14602" y="29703"/>
                  <a:pt x="14628" y="29703"/>
                </a:cubicBezTo>
                <a:cubicBezTo>
                  <a:pt x="14650" y="29703"/>
                  <a:pt x="14674" y="29690"/>
                  <a:pt x="14697" y="29667"/>
                </a:cubicBezTo>
                <a:cubicBezTo>
                  <a:pt x="14780" y="29582"/>
                  <a:pt x="14865" y="29495"/>
                  <a:pt x="14936" y="29400"/>
                </a:cubicBezTo>
                <a:cubicBezTo>
                  <a:pt x="15060" y="29233"/>
                  <a:pt x="15159" y="29048"/>
                  <a:pt x="15292" y="28892"/>
                </a:cubicBezTo>
                <a:cubicBezTo>
                  <a:pt x="15384" y="28785"/>
                  <a:pt x="15521" y="28722"/>
                  <a:pt x="15585" y="28583"/>
                </a:cubicBezTo>
                <a:cubicBezTo>
                  <a:pt x="15629" y="28484"/>
                  <a:pt x="15683" y="28388"/>
                  <a:pt x="15736" y="28285"/>
                </a:cubicBezTo>
                <a:cubicBezTo>
                  <a:pt x="16006" y="28646"/>
                  <a:pt x="16300" y="28993"/>
                  <a:pt x="16444" y="29470"/>
                </a:cubicBezTo>
                <a:cubicBezTo>
                  <a:pt x="16486" y="29387"/>
                  <a:pt x="16508" y="29343"/>
                  <a:pt x="16541" y="29279"/>
                </a:cubicBezTo>
                <a:cubicBezTo>
                  <a:pt x="16555" y="29329"/>
                  <a:pt x="16572" y="29356"/>
                  <a:pt x="16569" y="29384"/>
                </a:cubicBezTo>
                <a:cubicBezTo>
                  <a:pt x="16564" y="29439"/>
                  <a:pt x="16557" y="29484"/>
                  <a:pt x="16632" y="29499"/>
                </a:cubicBezTo>
                <a:cubicBezTo>
                  <a:pt x="16653" y="29504"/>
                  <a:pt x="16672" y="29554"/>
                  <a:pt x="16678" y="29585"/>
                </a:cubicBezTo>
                <a:cubicBezTo>
                  <a:pt x="16717" y="29771"/>
                  <a:pt x="16833" y="29914"/>
                  <a:pt x="16963" y="30036"/>
                </a:cubicBezTo>
                <a:cubicBezTo>
                  <a:pt x="17058" y="30125"/>
                  <a:pt x="17135" y="30228"/>
                  <a:pt x="17228" y="30317"/>
                </a:cubicBezTo>
                <a:cubicBezTo>
                  <a:pt x="17266" y="30354"/>
                  <a:pt x="17294" y="30373"/>
                  <a:pt x="17319" y="30373"/>
                </a:cubicBezTo>
                <a:cubicBezTo>
                  <a:pt x="17348" y="30373"/>
                  <a:pt x="17374" y="30347"/>
                  <a:pt x="17407" y="30295"/>
                </a:cubicBezTo>
                <a:cubicBezTo>
                  <a:pt x="17427" y="30263"/>
                  <a:pt x="17452" y="30233"/>
                  <a:pt x="17490" y="30178"/>
                </a:cubicBezTo>
                <a:cubicBezTo>
                  <a:pt x="17561" y="30265"/>
                  <a:pt x="17629" y="30333"/>
                  <a:pt x="17681" y="30413"/>
                </a:cubicBezTo>
                <a:cubicBezTo>
                  <a:pt x="17786" y="30568"/>
                  <a:pt x="17877" y="30733"/>
                  <a:pt x="17980" y="30888"/>
                </a:cubicBezTo>
                <a:cubicBezTo>
                  <a:pt x="18010" y="30935"/>
                  <a:pt x="18045" y="30969"/>
                  <a:pt x="18087" y="30969"/>
                </a:cubicBezTo>
                <a:cubicBezTo>
                  <a:pt x="18114" y="30969"/>
                  <a:pt x="18145" y="30954"/>
                  <a:pt x="18178" y="30919"/>
                </a:cubicBezTo>
                <a:cubicBezTo>
                  <a:pt x="18204" y="30894"/>
                  <a:pt x="18228" y="30881"/>
                  <a:pt x="18253" y="30881"/>
                </a:cubicBezTo>
                <a:cubicBezTo>
                  <a:pt x="18284" y="30881"/>
                  <a:pt x="18314" y="30901"/>
                  <a:pt x="18344" y="30938"/>
                </a:cubicBezTo>
                <a:cubicBezTo>
                  <a:pt x="18457" y="31078"/>
                  <a:pt x="18582" y="31204"/>
                  <a:pt x="18756" y="31274"/>
                </a:cubicBezTo>
                <a:cubicBezTo>
                  <a:pt x="18804" y="31294"/>
                  <a:pt x="18842" y="31306"/>
                  <a:pt x="18875" y="31306"/>
                </a:cubicBezTo>
                <a:cubicBezTo>
                  <a:pt x="18925" y="31306"/>
                  <a:pt x="18962" y="31278"/>
                  <a:pt x="19000" y="31206"/>
                </a:cubicBezTo>
                <a:cubicBezTo>
                  <a:pt x="19114" y="30993"/>
                  <a:pt x="19213" y="30773"/>
                  <a:pt x="19310" y="30552"/>
                </a:cubicBezTo>
                <a:cubicBezTo>
                  <a:pt x="19334" y="30498"/>
                  <a:pt x="19350" y="30461"/>
                  <a:pt x="19383" y="30461"/>
                </a:cubicBezTo>
                <a:cubicBezTo>
                  <a:pt x="19402" y="30461"/>
                  <a:pt x="19427" y="30474"/>
                  <a:pt x="19461" y="30503"/>
                </a:cubicBezTo>
                <a:cubicBezTo>
                  <a:pt x="19549" y="30575"/>
                  <a:pt x="19656" y="30625"/>
                  <a:pt x="19760" y="30674"/>
                </a:cubicBezTo>
                <a:cubicBezTo>
                  <a:pt x="19938" y="30758"/>
                  <a:pt x="20041" y="30916"/>
                  <a:pt x="20166" y="31052"/>
                </a:cubicBezTo>
                <a:cubicBezTo>
                  <a:pt x="20266" y="31159"/>
                  <a:pt x="20372" y="31264"/>
                  <a:pt x="20490" y="31349"/>
                </a:cubicBezTo>
                <a:cubicBezTo>
                  <a:pt x="20538" y="31384"/>
                  <a:pt x="20579" y="31400"/>
                  <a:pt x="20615" y="31400"/>
                </a:cubicBezTo>
                <a:cubicBezTo>
                  <a:pt x="20680" y="31400"/>
                  <a:pt x="20727" y="31346"/>
                  <a:pt x="20756" y="31242"/>
                </a:cubicBezTo>
                <a:cubicBezTo>
                  <a:pt x="20768" y="31199"/>
                  <a:pt x="20781" y="31154"/>
                  <a:pt x="20802" y="31083"/>
                </a:cubicBezTo>
                <a:cubicBezTo>
                  <a:pt x="20909" y="31173"/>
                  <a:pt x="21004" y="31248"/>
                  <a:pt x="21092" y="31331"/>
                </a:cubicBezTo>
                <a:cubicBezTo>
                  <a:pt x="21172" y="31406"/>
                  <a:pt x="21243" y="31489"/>
                  <a:pt x="21322" y="31565"/>
                </a:cubicBezTo>
                <a:cubicBezTo>
                  <a:pt x="21390" y="31633"/>
                  <a:pt x="21438" y="31666"/>
                  <a:pt x="21490" y="31666"/>
                </a:cubicBezTo>
                <a:cubicBezTo>
                  <a:pt x="21542" y="31666"/>
                  <a:pt x="21598" y="31633"/>
                  <a:pt x="21683" y="31566"/>
                </a:cubicBezTo>
                <a:cubicBezTo>
                  <a:pt x="21867" y="31683"/>
                  <a:pt x="22059" y="31801"/>
                  <a:pt x="22252" y="31924"/>
                </a:cubicBezTo>
                <a:cubicBezTo>
                  <a:pt x="22266" y="31934"/>
                  <a:pt x="22284" y="31938"/>
                  <a:pt x="22305" y="31938"/>
                </a:cubicBezTo>
                <a:cubicBezTo>
                  <a:pt x="22382" y="31938"/>
                  <a:pt x="22487" y="31878"/>
                  <a:pt x="22496" y="31808"/>
                </a:cubicBezTo>
                <a:cubicBezTo>
                  <a:pt x="22507" y="31724"/>
                  <a:pt x="22516" y="31638"/>
                  <a:pt x="22530" y="31554"/>
                </a:cubicBezTo>
                <a:cubicBezTo>
                  <a:pt x="22531" y="31540"/>
                  <a:pt x="22543" y="31528"/>
                  <a:pt x="22556" y="31505"/>
                </a:cubicBezTo>
                <a:cubicBezTo>
                  <a:pt x="22592" y="31521"/>
                  <a:pt x="22630" y="31531"/>
                  <a:pt x="22661" y="31552"/>
                </a:cubicBezTo>
                <a:cubicBezTo>
                  <a:pt x="22835" y="31664"/>
                  <a:pt x="23008" y="31778"/>
                  <a:pt x="23181" y="31891"/>
                </a:cubicBezTo>
                <a:cubicBezTo>
                  <a:pt x="23207" y="31907"/>
                  <a:pt x="23234" y="31924"/>
                  <a:pt x="23262" y="31937"/>
                </a:cubicBezTo>
                <a:cubicBezTo>
                  <a:pt x="23305" y="31957"/>
                  <a:pt x="23338" y="31969"/>
                  <a:pt x="23366" y="31969"/>
                </a:cubicBezTo>
                <a:cubicBezTo>
                  <a:pt x="23421" y="31969"/>
                  <a:pt x="23460" y="31926"/>
                  <a:pt x="23525" y="31824"/>
                </a:cubicBezTo>
                <a:cubicBezTo>
                  <a:pt x="23627" y="31876"/>
                  <a:pt x="23731" y="31928"/>
                  <a:pt x="23833" y="31983"/>
                </a:cubicBezTo>
                <a:cubicBezTo>
                  <a:pt x="23939" y="32041"/>
                  <a:pt x="24039" y="32110"/>
                  <a:pt x="24147" y="32163"/>
                </a:cubicBezTo>
                <a:cubicBezTo>
                  <a:pt x="24204" y="32192"/>
                  <a:pt x="24252" y="32207"/>
                  <a:pt x="24293" y="32207"/>
                </a:cubicBezTo>
                <a:cubicBezTo>
                  <a:pt x="24376" y="32207"/>
                  <a:pt x="24432" y="32146"/>
                  <a:pt x="24479" y="32017"/>
                </a:cubicBezTo>
                <a:cubicBezTo>
                  <a:pt x="24517" y="32030"/>
                  <a:pt x="24557" y="32041"/>
                  <a:pt x="24593" y="32058"/>
                </a:cubicBezTo>
                <a:cubicBezTo>
                  <a:pt x="24745" y="32130"/>
                  <a:pt x="24896" y="32202"/>
                  <a:pt x="25045" y="32275"/>
                </a:cubicBezTo>
                <a:cubicBezTo>
                  <a:pt x="25135" y="32321"/>
                  <a:pt x="25225" y="32367"/>
                  <a:pt x="25314" y="32415"/>
                </a:cubicBezTo>
                <a:cubicBezTo>
                  <a:pt x="25371" y="32448"/>
                  <a:pt x="25422" y="32492"/>
                  <a:pt x="25486" y="32492"/>
                </a:cubicBezTo>
                <a:cubicBezTo>
                  <a:pt x="25509" y="32492"/>
                  <a:pt x="25534" y="32486"/>
                  <a:pt x="25561" y="32473"/>
                </a:cubicBezTo>
                <a:cubicBezTo>
                  <a:pt x="25564" y="32471"/>
                  <a:pt x="25568" y="32471"/>
                  <a:pt x="25572" y="32471"/>
                </a:cubicBezTo>
                <a:cubicBezTo>
                  <a:pt x="25595" y="32471"/>
                  <a:pt x="25631" y="32493"/>
                  <a:pt x="25655" y="32507"/>
                </a:cubicBezTo>
                <a:cubicBezTo>
                  <a:pt x="26015" y="32701"/>
                  <a:pt x="26404" y="32790"/>
                  <a:pt x="26810" y="32820"/>
                </a:cubicBezTo>
                <a:cubicBezTo>
                  <a:pt x="26820" y="32820"/>
                  <a:pt x="26830" y="32821"/>
                  <a:pt x="26841" y="32821"/>
                </a:cubicBezTo>
                <a:cubicBezTo>
                  <a:pt x="26857" y="32821"/>
                  <a:pt x="26874" y="32820"/>
                  <a:pt x="26890" y="32817"/>
                </a:cubicBezTo>
                <a:cubicBezTo>
                  <a:pt x="27022" y="32792"/>
                  <a:pt x="27046" y="32742"/>
                  <a:pt x="26964" y="32640"/>
                </a:cubicBezTo>
                <a:cubicBezTo>
                  <a:pt x="26879" y="32534"/>
                  <a:pt x="26782" y="32437"/>
                  <a:pt x="26688" y="32338"/>
                </a:cubicBezTo>
                <a:cubicBezTo>
                  <a:pt x="26552" y="32194"/>
                  <a:pt x="26414" y="32053"/>
                  <a:pt x="26276" y="31909"/>
                </a:cubicBezTo>
                <a:cubicBezTo>
                  <a:pt x="26260" y="31892"/>
                  <a:pt x="26239" y="31861"/>
                  <a:pt x="26245" y="31850"/>
                </a:cubicBezTo>
                <a:cubicBezTo>
                  <a:pt x="26309" y="31741"/>
                  <a:pt x="26224" y="31685"/>
                  <a:pt x="26167" y="31621"/>
                </a:cubicBezTo>
                <a:cubicBezTo>
                  <a:pt x="25966" y="31400"/>
                  <a:pt x="25763" y="31181"/>
                  <a:pt x="25571" y="30970"/>
                </a:cubicBezTo>
                <a:cubicBezTo>
                  <a:pt x="25577" y="30943"/>
                  <a:pt x="25577" y="30938"/>
                  <a:pt x="25580" y="30935"/>
                </a:cubicBezTo>
                <a:cubicBezTo>
                  <a:pt x="25752" y="30795"/>
                  <a:pt x="25761" y="30746"/>
                  <a:pt x="25645" y="30542"/>
                </a:cubicBezTo>
                <a:cubicBezTo>
                  <a:pt x="25549" y="30372"/>
                  <a:pt x="25447" y="30207"/>
                  <a:pt x="25354" y="30036"/>
                </a:cubicBezTo>
                <a:cubicBezTo>
                  <a:pt x="25334" y="30001"/>
                  <a:pt x="25346" y="29951"/>
                  <a:pt x="25340" y="29909"/>
                </a:cubicBezTo>
                <a:cubicBezTo>
                  <a:pt x="25335" y="29862"/>
                  <a:pt x="25336" y="29807"/>
                  <a:pt x="25314" y="29769"/>
                </a:cubicBezTo>
                <a:cubicBezTo>
                  <a:pt x="25225" y="29618"/>
                  <a:pt x="25125" y="29473"/>
                  <a:pt x="25026" y="29316"/>
                </a:cubicBezTo>
                <a:cubicBezTo>
                  <a:pt x="25135" y="29256"/>
                  <a:pt x="25248" y="29191"/>
                  <a:pt x="25362" y="29129"/>
                </a:cubicBezTo>
                <a:cubicBezTo>
                  <a:pt x="25431" y="29092"/>
                  <a:pt x="25500" y="29055"/>
                  <a:pt x="25571" y="29023"/>
                </a:cubicBezTo>
                <a:cubicBezTo>
                  <a:pt x="25666" y="28979"/>
                  <a:pt x="25674" y="28912"/>
                  <a:pt x="25622" y="28834"/>
                </a:cubicBezTo>
                <a:cubicBezTo>
                  <a:pt x="25577" y="28766"/>
                  <a:pt x="25527" y="28701"/>
                  <a:pt x="25474" y="28638"/>
                </a:cubicBezTo>
                <a:cubicBezTo>
                  <a:pt x="25288" y="28413"/>
                  <a:pt x="25099" y="28191"/>
                  <a:pt x="24912" y="27966"/>
                </a:cubicBezTo>
                <a:cubicBezTo>
                  <a:pt x="24899" y="27953"/>
                  <a:pt x="24893" y="27934"/>
                  <a:pt x="24884" y="27919"/>
                </a:cubicBezTo>
                <a:cubicBezTo>
                  <a:pt x="24991" y="27806"/>
                  <a:pt x="24995" y="27744"/>
                  <a:pt x="24871" y="27641"/>
                </a:cubicBezTo>
                <a:cubicBezTo>
                  <a:pt x="24760" y="27550"/>
                  <a:pt x="24639" y="27471"/>
                  <a:pt x="24517" y="27393"/>
                </a:cubicBezTo>
                <a:cubicBezTo>
                  <a:pt x="24234" y="27209"/>
                  <a:pt x="24050" y="26926"/>
                  <a:pt x="23816" y="26695"/>
                </a:cubicBezTo>
                <a:cubicBezTo>
                  <a:pt x="23716" y="26597"/>
                  <a:pt x="23605" y="26515"/>
                  <a:pt x="23498" y="26423"/>
                </a:cubicBezTo>
                <a:cubicBezTo>
                  <a:pt x="23500" y="26421"/>
                  <a:pt x="23503" y="26410"/>
                  <a:pt x="23507" y="26408"/>
                </a:cubicBezTo>
                <a:cubicBezTo>
                  <a:pt x="23802" y="26360"/>
                  <a:pt x="24097" y="26296"/>
                  <a:pt x="24394" y="26271"/>
                </a:cubicBezTo>
                <a:cubicBezTo>
                  <a:pt x="24482" y="26263"/>
                  <a:pt x="24570" y="26260"/>
                  <a:pt x="24658" y="26260"/>
                </a:cubicBezTo>
                <a:cubicBezTo>
                  <a:pt x="25018" y="26260"/>
                  <a:pt x="25374" y="26319"/>
                  <a:pt x="25726" y="26401"/>
                </a:cubicBezTo>
                <a:cubicBezTo>
                  <a:pt x="25753" y="26408"/>
                  <a:pt x="25782" y="26410"/>
                  <a:pt x="25811" y="26410"/>
                </a:cubicBezTo>
                <a:cubicBezTo>
                  <a:pt x="25829" y="26410"/>
                  <a:pt x="25847" y="26409"/>
                  <a:pt x="25865" y="26408"/>
                </a:cubicBezTo>
                <a:cubicBezTo>
                  <a:pt x="26074" y="26392"/>
                  <a:pt x="26084" y="26379"/>
                  <a:pt x="26053" y="26175"/>
                </a:cubicBezTo>
                <a:cubicBezTo>
                  <a:pt x="26050" y="26165"/>
                  <a:pt x="26054" y="26152"/>
                  <a:pt x="26059" y="26122"/>
                </a:cubicBezTo>
                <a:cubicBezTo>
                  <a:pt x="26182" y="26135"/>
                  <a:pt x="26303" y="26148"/>
                  <a:pt x="26426" y="26163"/>
                </a:cubicBezTo>
                <a:cubicBezTo>
                  <a:pt x="26488" y="26170"/>
                  <a:pt x="26549" y="26180"/>
                  <a:pt x="26611" y="26184"/>
                </a:cubicBezTo>
                <a:cubicBezTo>
                  <a:pt x="26621" y="26185"/>
                  <a:pt x="26631" y="26185"/>
                  <a:pt x="26640" y="26185"/>
                </a:cubicBezTo>
                <a:cubicBezTo>
                  <a:pt x="26722" y="26185"/>
                  <a:pt x="26785" y="26158"/>
                  <a:pt x="26780" y="26042"/>
                </a:cubicBezTo>
                <a:lnTo>
                  <a:pt x="26780" y="26042"/>
                </a:lnTo>
                <a:cubicBezTo>
                  <a:pt x="26892" y="26045"/>
                  <a:pt x="27000" y="26053"/>
                  <a:pt x="27107" y="26053"/>
                </a:cubicBezTo>
                <a:cubicBezTo>
                  <a:pt x="27151" y="26053"/>
                  <a:pt x="27195" y="26051"/>
                  <a:pt x="27239" y="26047"/>
                </a:cubicBezTo>
                <a:cubicBezTo>
                  <a:pt x="27397" y="26034"/>
                  <a:pt x="27554" y="25998"/>
                  <a:pt x="27708" y="25962"/>
                </a:cubicBezTo>
                <a:cubicBezTo>
                  <a:pt x="27804" y="25938"/>
                  <a:pt x="27831" y="25877"/>
                  <a:pt x="27775" y="25785"/>
                </a:cubicBezTo>
                <a:cubicBezTo>
                  <a:pt x="27696" y="25657"/>
                  <a:pt x="27619" y="25526"/>
                  <a:pt x="27531" y="25376"/>
                </a:cubicBezTo>
                <a:cubicBezTo>
                  <a:pt x="27621" y="25352"/>
                  <a:pt x="27704" y="25336"/>
                  <a:pt x="27784" y="25336"/>
                </a:cubicBezTo>
                <a:cubicBezTo>
                  <a:pt x="27835" y="25336"/>
                  <a:pt x="27884" y="25342"/>
                  <a:pt x="27933" y="25356"/>
                </a:cubicBezTo>
                <a:cubicBezTo>
                  <a:pt x="28078" y="25396"/>
                  <a:pt x="28220" y="25453"/>
                  <a:pt x="28364" y="25501"/>
                </a:cubicBezTo>
                <a:cubicBezTo>
                  <a:pt x="28397" y="25511"/>
                  <a:pt x="28431" y="25523"/>
                  <a:pt x="28466" y="25530"/>
                </a:cubicBezTo>
                <a:cubicBezTo>
                  <a:pt x="28497" y="25536"/>
                  <a:pt x="28524" y="25539"/>
                  <a:pt x="28546" y="25539"/>
                </a:cubicBezTo>
                <a:cubicBezTo>
                  <a:pt x="28627" y="25539"/>
                  <a:pt x="28652" y="25495"/>
                  <a:pt x="28648" y="25382"/>
                </a:cubicBezTo>
                <a:cubicBezTo>
                  <a:pt x="28648" y="25372"/>
                  <a:pt x="28657" y="25361"/>
                  <a:pt x="28664" y="25345"/>
                </a:cubicBezTo>
                <a:cubicBezTo>
                  <a:pt x="28766" y="25374"/>
                  <a:pt x="28864" y="25409"/>
                  <a:pt x="28966" y="25429"/>
                </a:cubicBezTo>
                <a:cubicBezTo>
                  <a:pt x="29067" y="25450"/>
                  <a:pt x="29166" y="25461"/>
                  <a:pt x="29265" y="25461"/>
                </a:cubicBezTo>
                <a:cubicBezTo>
                  <a:pt x="29439" y="25461"/>
                  <a:pt x="29610" y="25425"/>
                  <a:pt x="29774" y="25338"/>
                </a:cubicBezTo>
                <a:cubicBezTo>
                  <a:pt x="29869" y="25288"/>
                  <a:pt x="29907" y="25228"/>
                  <a:pt x="29850" y="25124"/>
                </a:cubicBezTo>
                <a:cubicBezTo>
                  <a:pt x="29811" y="25053"/>
                  <a:pt x="29788" y="24972"/>
                  <a:pt x="29753" y="24883"/>
                </a:cubicBezTo>
                <a:lnTo>
                  <a:pt x="29753" y="24883"/>
                </a:lnTo>
                <a:cubicBezTo>
                  <a:pt x="29823" y="24884"/>
                  <a:pt x="29886" y="24890"/>
                  <a:pt x="29946" y="24890"/>
                </a:cubicBezTo>
                <a:cubicBezTo>
                  <a:pt x="29959" y="24890"/>
                  <a:pt x="29971" y="24889"/>
                  <a:pt x="29984" y="24889"/>
                </a:cubicBezTo>
                <a:cubicBezTo>
                  <a:pt x="30181" y="24882"/>
                  <a:pt x="30381" y="24884"/>
                  <a:pt x="30576" y="24854"/>
                </a:cubicBezTo>
                <a:cubicBezTo>
                  <a:pt x="30843" y="24815"/>
                  <a:pt x="30856" y="24775"/>
                  <a:pt x="30731" y="24530"/>
                </a:cubicBezTo>
                <a:cubicBezTo>
                  <a:pt x="30799" y="24519"/>
                  <a:pt x="30863" y="24507"/>
                  <a:pt x="30926" y="24495"/>
                </a:cubicBezTo>
                <a:cubicBezTo>
                  <a:pt x="31014" y="24480"/>
                  <a:pt x="31103" y="24469"/>
                  <a:pt x="31190" y="24447"/>
                </a:cubicBezTo>
                <a:cubicBezTo>
                  <a:pt x="31290" y="24418"/>
                  <a:pt x="31376" y="24369"/>
                  <a:pt x="31328" y="24240"/>
                </a:cubicBezTo>
                <a:cubicBezTo>
                  <a:pt x="31419" y="24193"/>
                  <a:pt x="31510" y="24156"/>
                  <a:pt x="31591" y="24105"/>
                </a:cubicBezTo>
                <a:cubicBezTo>
                  <a:pt x="31702" y="24035"/>
                  <a:pt x="31702" y="23987"/>
                  <a:pt x="31611" y="23895"/>
                </a:cubicBezTo>
                <a:cubicBezTo>
                  <a:pt x="31497" y="23779"/>
                  <a:pt x="31384" y="23660"/>
                  <a:pt x="31272" y="23542"/>
                </a:cubicBezTo>
                <a:cubicBezTo>
                  <a:pt x="31258" y="23527"/>
                  <a:pt x="31244" y="23500"/>
                  <a:pt x="31246" y="23482"/>
                </a:cubicBezTo>
                <a:cubicBezTo>
                  <a:pt x="31294" y="23208"/>
                  <a:pt x="31153" y="22979"/>
                  <a:pt x="31064" y="22742"/>
                </a:cubicBezTo>
                <a:cubicBezTo>
                  <a:pt x="31015" y="22609"/>
                  <a:pt x="30926" y="22491"/>
                  <a:pt x="30866" y="22383"/>
                </a:cubicBezTo>
                <a:cubicBezTo>
                  <a:pt x="31131" y="22277"/>
                  <a:pt x="31399" y="22174"/>
                  <a:pt x="31663" y="22065"/>
                </a:cubicBezTo>
                <a:cubicBezTo>
                  <a:pt x="31736" y="22034"/>
                  <a:pt x="31801" y="21977"/>
                  <a:pt x="31875" y="21951"/>
                </a:cubicBezTo>
                <a:cubicBezTo>
                  <a:pt x="31985" y="21913"/>
                  <a:pt x="32103" y="21900"/>
                  <a:pt x="32211" y="21859"/>
                </a:cubicBezTo>
                <a:cubicBezTo>
                  <a:pt x="32345" y="21808"/>
                  <a:pt x="32480" y="21753"/>
                  <a:pt x="32599" y="21678"/>
                </a:cubicBezTo>
                <a:cubicBezTo>
                  <a:pt x="32723" y="21599"/>
                  <a:pt x="32719" y="21534"/>
                  <a:pt x="32628" y="21417"/>
                </a:cubicBezTo>
                <a:cubicBezTo>
                  <a:pt x="32593" y="21372"/>
                  <a:pt x="32559" y="21326"/>
                  <a:pt x="32521" y="21273"/>
                </a:cubicBezTo>
                <a:cubicBezTo>
                  <a:pt x="32676" y="21190"/>
                  <a:pt x="32825" y="21113"/>
                  <a:pt x="32969" y="21032"/>
                </a:cubicBezTo>
                <a:cubicBezTo>
                  <a:pt x="33195" y="20903"/>
                  <a:pt x="33421" y="20773"/>
                  <a:pt x="33647" y="20642"/>
                </a:cubicBezTo>
                <a:cubicBezTo>
                  <a:pt x="33755" y="20579"/>
                  <a:pt x="33756" y="20557"/>
                  <a:pt x="33660" y="20377"/>
                </a:cubicBezTo>
                <a:cubicBezTo>
                  <a:pt x="33732" y="20312"/>
                  <a:pt x="33813" y="20253"/>
                  <a:pt x="33879" y="20179"/>
                </a:cubicBezTo>
                <a:cubicBezTo>
                  <a:pt x="33972" y="20075"/>
                  <a:pt x="34059" y="19967"/>
                  <a:pt x="34136" y="19853"/>
                </a:cubicBezTo>
                <a:cubicBezTo>
                  <a:pt x="34202" y="19756"/>
                  <a:pt x="34162" y="19682"/>
                  <a:pt x="34072" y="19605"/>
                </a:cubicBezTo>
                <a:cubicBezTo>
                  <a:pt x="33940" y="19492"/>
                  <a:pt x="33825" y="19359"/>
                  <a:pt x="33708" y="19230"/>
                </a:cubicBezTo>
                <a:cubicBezTo>
                  <a:pt x="33652" y="19167"/>
                  <a:pt x="33681" y="19132"/>
                  <a:pt x="33752" y="19090"/>
                </a:cubicBezTo>
                <a:cubicBezTo>
                  <a:pt x="33973" y="18958"/>
                  <a:pt x="34188" y="18815"/>
                  <a:pt x="34403" y="18676"/>
                </a:cubicBezTo>
                <a:cubicBezTo>
                  <a:pt x="34504" y="18610"/>
                  <a:pt x="34601" y="18538"/>
                  <a:pt x="34699" y="18468"/>
                </a:cubicBezTo>
                <a:cubicBezTo>
                  <a:pt x="34764" y="18421"/>
                  <a:pt x="34817" y="18375"/>
                  <a:pt x="34743" y="18288"/>
                </a:cubicBezTo>
                <a:cubicBezTo>
                  <a:pt x="34729" y="18270"/>
                  <a:pt x="34750" y="18201"/>
                  <a:pt x="34775" y="18177"/>
                </a:cubicBezTo>
                <a:cubicBezTo>
                  <a:pt x="34879" y="18078"/>
                  <a:pt x="35002" y="17995"/>
                  <a:pt x="35097" y="17888"/>
                </a:cubicBezTo>
                <a:cubicBezTo>
                  <a:pt x="35185" y="17792"/>
                  <a:pt x="35254" y="17676"/>
                  <a:pt x="35316" y="17560"/>
                </a:cubicBezTo>
                <a:cubicBezTo>
                  <a:pt x="35365" y="17476"/>
                  <a:pt x="35360" y="17387"/>
                  <a:pt x="35252" y="17337"/>
                </a:cubicBezTo>
                <a:cubicBezTo>
                  <a:pt x="35228" y="17327"/>
                  <a:pt x="35211" y="17303"/>
                  <a:pt x="35182" y="17280"/>
                </a:cubicBezTo>
                <a:cubicBezTo>
                  <a:pt x="35284" y="17190"/>
                  <a:pt x="35376" y="17102"/>
                  <a:pt x="35473" y="17020"/>
                </a:cubicBezTo>
                <a:cubicBezTo>
                  <a:pt x="35759" y="16775"/>
                  <a:pt x="36055" y="16539"/>
                  <a:pt x="36335" y="16284"/>
                </a:cubicBezTo>
                <a:cubicBezTo>
                  <a:pt x="36642" y="16010"/>
                  <a:pt x="36973" y="15768"/>
                  <a:pt x="37287" y="15504"/>
                </a:cubicBezTo>
                <a:cubicBezTo>
                  <a:pt x="37363" y="15440"/>
                  <a:pt x="37426" y="15357"/>
                  <a:pt x="37481" y="15275"/>
                </a:cubicBezTo>
                <a:cubicBezTo>
                  <a:pt x="37521" y="15216"/>
                  <a:pt x="37501" y="15164"/>
                  <a:pt x="37429" y="15164"/>
                </a:cubicBezTo>
                <a:cubicBezTo>
                  <a:pt x="37424" y="15164"/>
                  <a:pt x="37419" y="15164"/>
                  <a:pt x="37413" y="15165"/>
                </a:cubicBezTo>
                <a:cubicBezTo>
                  <a:pt x="37283" y="15176"/>
                  <a:pt x="37152" y="15194"/>
                  <a:pt x="37023" y="15216"/>
                </a:cubicBezTo>
                <a:cubicBezTo>
                  <a:pt x="36771" y="15260"/>
                  <a:pt x="36520" y="15316"/>
                  <a:pt x="36266" y="15352"/>
                </a:cubicBezTo>
                <a:cubicBezTo>
                  <a:pt x="36020" y="15387"/>
                  <a:pt x="35772" y="15403"/>
                  <a:pt x="35523" y="15423"/>
                </a:cubicBezTo>
                <a:cubicBezTo>
                  <a:pt x="35402" y="15433"/>
                  <a:pt x="35279" y="15436"/>
                  <a:pt x="35156" y="15443"/>
                </a:cubicBezTo>
                <a:cubicBezTo>
                  <a:pt x="35151" y="15250"/>
                  <a:pt x="35143" y="15232"/>
                  <a:pt x="34975" y="15212"/>
                </a:cubicBezTo>
                <a:cubicBezTo>
                  <a:pt x="34923" y="15206"/>
                  <a:pt x="34870" y="15204"/>
                  <a:pt x="34817" y="15204"/>
                </a:cubicBezTo>
                <a:cubicBezTo>
                  <a:pt x="34742" y="15204"/>
                  <a:pt x="34666" y="15209"/>
                  <a:pt x="34591" y="15217"/>
                </a:cubicBezTo>
                <a:cubicBezTo>
                  <a:pt x="34173" y="15263"/>
                  <a:pt x="33756" y="15315"/>
                  <a:pt x="33337" y="15366"/>
                </a:cubicBezTo>
                <a:cubicBezTo>
                  <a:pt x="33336" y="15366"/>
                  <a:pt x="33335" y="15366"/>
                  <a:pt x="33334" y="15366"/>
                </a:cubicBezTo>
                <a:cubicBezTo>
                  <a:pt x="33325" y="15366"/>
                  <a:pt x="33315" y="15362"/>
                  <a:pt x="33303" y="15360"/>
                </a:cubicBezTo>
                <a:cubicBezTo>
                  <a:pt x="33330" y="15228"/>
                  <a:pt x="33356" y="15099"/>
                  <a:pt x="33381" y="14969"/>
                </a:cubicBezTo>
                <a:cubicBezTo>
                  <a:pt x="33401" y="14869"/>
                  <a:pt x="33350" y="14798"/>
                  <a:pt x="33237" y="14764"/>
                </a:cubicBezTo>
                <a:cubicBezTo>
                  <a:pt x="33182" y="14747"/>
                  <a:pt x="33127" y="14740"/>
                  <a:pt x="33073" y="14740"/>
                </a:cubicBezTo>
                <a:cubicBezTo>
                  <a:pt x="32973" y="14740"/>
                  <a:pt x="32876" y="14764"/>
                  <a:pt x="32779" y="14798"/>
                </a:cubicBezTo>
                <a:cubicBezTo>
                  <a:pt x="32732" y="14815"/>
                  <a:pt x="32685" y="14834"/>
                  <a:pt x="32628" y="14854"/>
                </a:cubicBezTo>
                <a:cubicBezTo>
                  <a:pt x="32614" y="14737"/>
                  <a:pt x="32550" y="14699"/>
                  <a:pt x="32465" y="14699"/>
                </a:cubicBezTo>
                <a:cubicBezTo>
                  <a:pt x="32450" y="14699"/>
                  <a:pt x="32434" y="14700"/>
                  <a:pt x="32418" y="14702"/>
                </a:cubicBezTo>
                <a:cubicBezTo>
                  <a:pt x="32166" y="14734"/>
                  <a:pt x="31914" y="14769"/>
                  <a:pt x="31662" y="14803"/>
                </a:cubicBezTo>
                <a:cubicBezTo>
                  <a:pt x="31657" y="14745"/>
                  <a:pt x="31642" y="14679"/>
                  <a:pt x="31647" y="14616"/>
                </a:cubicBezTo>
                <a:cubicBezTo>
                  <a:pt x="31655" y="14522"/>
                  <a:pt x="31610" y="14472"/>
                  <a:pt x="31533" y="14472"/>
                </a:cubicBezTo>
                <a:cubicBezTo>
                  <a:pt x="31511" y="14472"/>
                  <a:pt x="31487" y="14476"/>
                  <a:pt x="31461" y="14484"/>
                </a:cubicBezTo>
                <a:cubicBezTo>
                  <a:pt x="31294" y="14533"/>
                  <a:pt x="31129" y="14595"/>
                  <a:pt x="30967" y="14661"/>
                </a:cubicBezTo>
                <a:cubicBezTo>
                  <a:pt x="30629" y="14797"/>
                  <a:pt x="30293" y="14939"/>
                  <a:pt x="29956" y="15079"/>
                </a:cubicBezTo>
                <a:cubicBezTo>
                  <a:pt x="29906" y="15099"/>
                  <a:pt x="29857" y="15121"/>
                  <a:pt x="29803" y="15144"/>
                </a:cubicBezTo>
                <a:cubicBezTo>
                  <a:pt x="29802" y="14922"/>
                  <a:pt x="29799" y="14699"/>
                  <a:pt x="29801" y="14478"/>
                </a:cubicBezTo>
                <a:cubicBezTo>
                  <a:pt x="29801" y="14400"/>
                  <a:pt x="29774" y="14362"/>
                  <a:pt x="29696" y="14357"/>
                </a:cubicBezTo>
                <a:cubicBezTo>
                  <a:pt x="29664" y="14355"/>
                  <a:pt x="29634" y="14354"/>
                  <a:pt x="29603" y="14354"/>
                </a:cubicBezTo>
                <a:cubicBezTo>
                  <a:pt x="29405" y="14354"/>
                  <a:pt x="29220" y="14402"/>
                  <a:pt x="29056" y="14527"/>
                </a:cubicBezTo>
                <a:cubicBezTo>
                  <a:pt x="29010" y="14454"/>
                  <a:pt x="28974" y="14420"/>
                  <a:pt x="28929" y="14420"/>
                </a:cubicBezTo>
                <a:cubicBezTo>
                  <a:pt x="28895" y="14420"/>
                  <a:pt x="28855" y="14440"/>
                  <a:pt x="28803" y="14478"/>
                </a:cubicBezTo>
                <a:cubicBezTo>
                  <a:pt x="28646" y="14591"/>
                  <a:pt x="28488" y="14703"/>
                  <a:pt x="28336" y="14811"/>
                </a:cubicBezTo>
                <a:cubicBezTo>
                  <a:pt x="28313" y="14797"/>
                  <a:pt x="28304" y="14795"/>
                  <a:pt x="28302" y="14789"/>
                </a:cubicBezTo>
                <a:cubicBezTo>
                  <a:pt x="28253" y="14681"/>
                  <a:pt x="28226" y="14633"/>
                  <a:pt x="28181" y="14633"/>
                </a:cubicBezTo>
                <a:cubicBezTo>
                  <a:pt x="28146" y="14633"/>
                  <a:pt x="28100" y="14661"/>
                  <a:pt x="28025" y="14712"/>
                </a:cubicBezTo>
                <a:cubicBezTo>
                  <a:pt x="27797" y="14868"/>
                  <a:pt x="27566" y="15020"/>
                  <a:pt x="27343" y="15181"/>
                </a:cubicBezTo>
                <a:cubicBezTo>
                  <a:pt x="27254" y="15247"/>
                  <a:pt x="27183" y="15336"/>
                  <a:pt x="27096" y="15422"/>
                </a:cubicBezTo>
                <a:cubicBezTo>
                  <a:pt x="27077" y="15332"/>
                  <a:pt x="27060" y="15253"/>
                  <a:pt x="27044" y="15176"/>
                </a:cubicBezTo>
                <a:cubicBezTo>
                  <a:pt x="27029" y="15095"/>
                  <a:pt x="26999" y="15052"/>
                  <a:pt x="26949" y="15052"/>
                </a:cubicBezTo>
                <a:cubicBezTo>
                  <a:pt x="26924" y="15052"/>
                  <a:pt x="26893" y="15062"/>
                  <a:pt x="26857" y="15085"/>
                </a:cubicBezTo>
                <a:cubicBezTo>
                  <a:pt x="26684" y="15191"/>
                  <a:pt x="26517" y="15305"/>
                  <a:pt x="26358" y="15427"/>
                </a:cubicBezTo>
                <a:cubicBezTo>
                  <a:pt x="26195" y="15551"/>
                  <a:pt x="26024" y="15639"/>
                  <a:pt x="25829" y="15702"/>
                </a:cubicBezTo>
                <a:cubicBezTo>
                  <a:pt x="25675" y="15751"/>
                  <a:pt x="25527" y="15831"/>
                  <a:pt x="25388" y="15917"/>
                </a:cubicBezTo>
                <a:cubicBezTo>
                  <a:pt x="25284" y="15982"/>
                  <a:pt x="25207" y="16087"/>
                  <a:pt x="25104" y="16157"/>
                </a:cubicBezTo>
                <a:cubicBezTo>
                  <a:pt x="24995" y="16231"/>
                  <a:pt x="24865" y="16273"/>
                  <a:pt x="24754" y="16347"/>
                </a:cubicBezTo>
                <a:cubicBezTo>
                  <a:pt x="24621" y="16435"/>
                  <a:pt x="24507" y="16550"/>
                  <a:pt x="24372" y="16633"/>
                </a:cubicBezTo>
                <a:cubicBezTo>
                  <a:pt x="24151" y="16772"/>
                  <a:pt x="23920" y="16893"/>
                  <a:pt x="23694" y="17026"/>
                </a:cubicBezTo>
                <a:cubicBezTo>
                  <a:pt x="23517" y="17130"/>
                  <a:pt x="23344" y="17239"/>
                  <a:pt x="23169" y="17346"/>
                </a:cubicBezTo>
                <a:cubicBezTo>
                  <a:pt x="23159" y="17338"/>
                  <a:pt x="23150" y="17330"/>
                  <a:pt x="23142" y="17321"/>
                </a:cubicBezTo>
                <a:cubicBezTo>
                  <a:pt x="23251" y="17157"/>
                  <a:pt x="23349" y="16982"/>
                  <a:pt x="23473" y="16829"/>
                </a:cubicBezTo>
                <a:cubicBezTo>
                  <a:pt x="23646" y="16618"/>
                  <a:pt x="23834" y="16418"/>
                  <a:pt x="24023" y="16222"/>
                </a:cubicBezTo>
                <a:cubicBezTo>
                  <a:pt x="24209" y="16029"/>
                  <a:pt x="24398" y="15838"/>
                  <a:pt x="24594" y="15656"/>
                </a:cubicBezTo>
                <a:cubicBezTo>
                  <a:pt x="24821" y="15448"/>
                  <a:pt x="25057" y="15249"/>
                  <a:pt x="25290" y="15048"/>
                </a:cubicBezTo>
                <a:cubicBezTo>
                  <a:pt x="25304" y="15035"/>
                  <a:pt x="25318" y="15021"/>
                  <a:pt x="25330" y="15005"/>
                </a:cubicBezTo>
                <a:cubicBezTo>
                  <a:pt x="25424" y="14894"/>
                  <a:pt x="25419" y="14860"/>
                  <a:pt x="25295" y="14770"/>
                </a:cubicBezTo>
                <a:cubicBezTo>
                  <a:pt x="25341" y="14594"/>
                  <a:pt x="25506" y="14519"/>
                  <a:pt x="25618" y="14399"/>
                </a:cubicBezTo>
                <a:cubicBezTo>
                  <a:pt x="25664" y="14351"/>
                  <a:pt x="25721" y="14315"/>
                  <a:pt x="25772" y="14272"/>
                </a:cubicBezTo>
                <a:cubicBezTo>
                  <a:pt x="25853" y="14203"/>
                  <a:pt x="25897" y="14120"/>
                  <a:pt x="25941" y="14018"/>
                </a:cubicBezTo>
                <a:cubicBezTo>
                  <a:pt x="26009" y="13858"/>
                  <a:pt x="26127" y="13715"/>
                  <a:pt x="26236" y="13575"/>
                </a:cubicBezTo>
                <a:cubicBezTo>
                  <a:pt x="26303" y="13488"/>
                  <a:pt x="26406" y="13427"/>
                  <a:pt x="26476" y="13340"/>
                </a:cubicBezTo>
                <a:cubicBezTo>
                  <a:pt x="26553" y="13242"/>
                  <a:pt x="26533" y="13200"/>
                  <a:pt x="26417" y="13148"/>
                </a:cubicBezTo>
                <a:cubicBezTo>
                  <a:pt x="26368" y="13127"/>
                  <a:pt x="26322" y="13099"/>
                  <a:pt x="26256" y="13066"/>
                </a:cubicBezTo>
                <a:cubicBezTo>
                  <a:pt x="26339" y="12981"/>
                  <a:pt x="26406" y="12906"/>
                  <a:pt x="26481" y="12840"/>
                </a:cubicBezTo>
                <a:cubicBezTo>
                  <a:pt x="26640" y="12701"/>
                  <a:pt x="26800" y="12564"/>
                  <a:pt x="26964" y="12432"/>
                </a:cubicBezTo>
                <a:cubicBezTo>
                  <a:pt x="27051" y="12361"/>
                  <a:pt x="27151" y="12306"/>
                  <a:pt x="27240" y="12237"/>
                </a:cubicBezTo>
                <a:cubicBezTo>
                  <a:pt x="27311" y="12181"/>
                  <a:pt x="27391" y="12125"/>
                  <a:pt x="27306" y="12016"/>
                </a:cubicBezTo>
                <a:cubicBezTo>
                  <a:pt x="27293" y="11998"/>
                  <a:pt x="27321" y="11938"/>
                  <a:pt x="27345" y="11909"/>
                </a:cubicBezTo>
                <a:cubicBezTo>
                  <a:pt x="27481" y="11728"/>
                  <a:pt x="27620" y="11553"/>
                  <a:pt x="27758" y="11372"/>
                </a:cubicBezTo>
                <a:cubicBezTo>
                  <a:pt x="27784" y="11339"/>
                  <a:pt x="27808" y="11298"/>
                  <a:pt x="27819" y="11259"/>
                </a:cubicBezTo>
                <a:cubicBezTo>
                  <a:pt x="27866" y="11105"/>
                  <a:pt x="27865" y="10937"/>
                  <a:pt x="27631" y="10904"/>
                </a:cubicBezTo>
                <a:cubicBezTo>
                  <a:pt x="27600" y="10899"/>
                  <a:pt x="27572" y="10889"/>
                  <a:pt x="27535" y="10880"/>
                </a:cubicBezTo>
                <a:cubicBezTo>
                  <a:pt x="27554" y="10834"/>
                  <a:pt x="27573" y="10797"/>
                  <a:pt x="27589" y="10758"/>
                </a:cubicBezTo>
                <a:cubicBezTo>
                  <a:pt x="27644" y="10613"/>
                  <a:pt x="27721" y="10482"/>
                  <a:pt x="27747" y="10316"/>
                </a:cubicBezTo>
                <a:cubicBezTo>
                  <a:pt x="27772" y="10153"/>
                  <a:pt x="27900" y="10006"/>
                  <a:pt x="27985" y="9852"/>
                </a:cubicBezTo>
                <a:cubicBezTo>
                  <a:pt x="28004" y="9817"/>
                  <a:pt x="28030" y="9788"/>
                  <a:pt x="28047" y="9753"/>
                </a:cubicBezTo>
                <a:cubicBezTo>
                  <a:pt x="28104" y="9642"/>
                  <a:pt x="28094" y="9610"/>
                  <a:pt x="27975" y="9547"/>
                </a:cubicBezTo>
                <a:cubicBezTo>
                  <a:pt x="28045" y="9410"/>
                  <a:pt x="28114" y="9275"/>
                  <a:pt x="28185" y="9138"/>
                </a:cubicBezTo>
                <a:cubicBezTo>
                  <a:pt x="28245" y="9025"/>
                  <a:pt x="28324" y="8917"/>
                  <a:pt x="28360" y="8796"/>
                </a:cubicBezTo>
                <a:cubicBezTo>
                  <a:pt x="28409" y="8633"/>
                  <a:pt x="28387" y="8566"/>
                  <a:pt x="28255" y="8566"/>
                </a:cubicBezTo>
                <a:cubicBezTo>
                  <a:pt x="28238" y="8566"/>
                  <a:pt x="28218" y="8567"/>
                  <a:pt x="28197" y="8570"/>
                </a:cubicBezTo>
                <a:cubicBezTo>
                  <a:pt x="27991" y="8590"/>
                  <a:pt x="27787" y="8618"/>
                  <a:pt x="27582" y="8643"/>
                </a:cubicBezTo>
                <a:cubicBezTo>
                  <a:pt x="27526" y="8651"/>
                  <a:pt x="27468" y="8658"/>
                  <a:pt x="27412" y="8664"/>
                </a:cubicBezTo>
                <a:cubicBezTo>
                  <a:pt x="27391" y="8512"/>
                  <a:pt x="27375" y="8461"/>
                  <a:pt x="27289" y="8461"/>
                </a:cubicBezTo>
                <a:cubicBezTo>
                  <a:pt x="27256" y="8461"/>
                  <a:pt x="27213" y="8469"/>
                  <a:pt x="27154" y="8481"/>
                </a:cubicBezTo>
                <a:cubicBezTo>
                  <a:pt x="26898" y="8534"/>
                  <a:pt x="26645" y="8596"/>
                  <a:pt x="26390" y="8653"/>
                </a:cubicBezTo>
                <a:cubicBezTo>
                  <a:pt x="26360" y="8661"/>
                  <a:pt x="26331" y="8663"/>
                  <a:pt x="26297" y="8670"/>
                </a:cubicBezTo>
                <a:cubicBezTo>
                  <a:pt x="26425" y="8376"/>
                  <a:pt x="26544" y="8088"/>
                  <a:pt x="26673" y="7805"/>
                </a:cubicBezTo>
                <a:cubicBezTo>
                  <a:pt x="26730" y="7680"/>
                  <a:pt x="26801" y="7558"/>
                  <a:pt x="26877" y="7440"/>
                </a:cubicBezTo>
                <a:cubicBezTo>
                  <a:pt x="26965" y="7299"/>
                  <a:pt x="27065" y="7164"/>
                  <a:pt x="27157" y="7023"/>
                </a:cubicBezTo>
                <a:cubicBezTo>
                  <a:pt x="27185" y="6981"/>
                  <a:pt x="27203" y="6933"/>
                  <a:pt x="27219" y="6884"/>
                </a:cubicBezTo>
                <a:cubicBezTo>
                  <a:pt x="27253" y="6791"/>
                  <a:pt x="27244" y="6717"/>
                  <a:pt x="27125" y="6694"/>
                </a:cubicBezTo>
                <a:cubicBezTo>
                  <a:pt x="27091" y="6688"/>
                  <a:pt x="27062" y="6667"/>
                  <a:pt x="27019" y="6648"/>
                </a:cubicBezTo>
                <a:cubicBezTo>
                  <a:pt x="27034" y="6605"/>
                  <a:pt x="27046" y="6563"/>
                  <a:pt x="27063" y="6526"/>
                </a:cubicBezTo>
                <a:cubicBezTo>
                  <a:pt x="27182" y="6262"/>
                  <a:pt x="27304" y="6000"/>
                  <a:pt x="27423" y="5737"/>
                </a:cubicBezTo>
                <a:cubicBezTo>
                  <a:pt x="27438" y="5703"/>
                  <a:pt x="27456" y="5668"/>
                  <a:pt x="27469" y="5631"/>
                </a:cubicBezTo>
                <a:cubicBezTo>
                  <a:pt x="27523" y="5478"/>
                  <a:pt x="27512" y="5453"/>
                  <a:pt x="27367" y="5380"/>
                </a:cubicBezTo>
                <a:cubicBezTo>
                  <a:pt x="27414" y="5174"/>
                  <a:pt x="27466" y="4968"/>
                  <a:pt x="27506" y="4758"/>
                </a:cubicBezTo>
                <a:cubicBezTo>
                  <a:pt x="27525" y="4659"/>
                  <a:pt x="27525" y="4556"/>
                  <a:pt x="27522" y="4455"/>
                </a:cubicBezTo>
                <a:cubicBezTo>
                  <a:pt x="27518" y="4355"/>
                  <a:pt x="27461" y="4315"/>
                  <a:pt x="27368" y="4315"/>
                </a:cubicBezTo>
                <a:cubicBezTo>
                  <a:pt x="27362" y="4315"/>
                  <a:pt x="27355" y="4315"/>
                  <a:pt x="27348" y="4315"/>
                </a:cubicBezTo>
                <a:cubicBezTo>
                  <a:pt x="26952" y="4342"/>
                  <a:pt x="26556" y="4367"/>
                  <a:pt x="26159" y="4391"/>
                </a:cubicBezTo>
                <a:cubicBezTo>
                  <a:pt x="26156" y="4392"/>
                  <a:pt x="26153" y="4392"/>
                  <a:pt x="26150" y="4392"/>
                </a:cubicBezTo>
                <a:cubicBezTo>
                  <a:pt x="26130" y="4392"/>
                  <a:pt x="26111" y="4389"/>
                  <a:pt x="26097" y="4388"/>
                </a:cubicBezTo>
                <a:cubicBezTo>
                  <a:pt x="26156" y="4117"/>
                  <a:pt x="26216" y="3853"/>
                  <a:pt x="26267" y="3587"/>
                </a:cubicBezTo>
                <a:cubicBezTo>
                  <a:pt x="26276" y="3550"/>
                  <a:pt x="26240" y="3504"/>
                  <a:pt x="26224" y="3461"/>
                </a:cubicBezTo>
                <a:cubicBezTo>
                  <a:pt x="26213" y="3429"/>
                  <a:pt x="26188" y="3396"/>
                  <a:pt x="26192" y="3365"/>
                </a:cubicBezTo>
                <a:cubicBezTo>
                  <a:pt x="26210" y="3226"/>
                  <a:pt x="26237" y="3088"/>
                  <a:pt x="26257" y="2949"/>
                </a:cubicBezTo>
                <a:cubicBezTo>
                  <a:pt x="26267" y="2877"/>
                  <a:pt x="26280" y="2803"/>
                  <a:pt x="26277" y="2730"/>
                </a:cubicBezTo>
                <a:cubicBezTo>
                  <a:pt x="26271" y="2532"/>
                  <a:pt x="26225" y="2485"/>
                  <a:pt x="26014" y="2452"/>
                </a:cubicBezTo>
                <a:cubicBezTo>
                  <a:pt x="26084" y="2218"/>
                  <a:pt x="26139" y="1985"/>
                  <a:pt x="26223" y="1761"/>
                </a:cubicBezTo>
                <a:cubicBezTo>
                  <a:pt x="26350" y="1421"/>
                  <a:pt x="26499" y="1091"/>
                  <a:pt x="26632" y="754"/>
                </a:cubicBezTo>
                <a:cubicBezTo>
                  <a:pt x="26688" y="608"/>
                  <a:pt x="26736" y="459"/>
                  <a:pt x="26772" y="308"/>
                </a:cubicBezTo>
                <a:cubicBezTo>
                  <a:pt x="26790" y="232"/>
                  <a:pt x="26785" y="145"/>
                  <a:pt x="26770" y="67"/>
                </a:cubicBezTo>
                <a:cubicBezTo>
                  <a:pt x="26761" y="22"/>
                  <a:pt x="26736" y="0"/>
                  <a:pt x="26707" y="0"/>
                </a:cubicBezTo>
                <a:close/>
              </a:path>
            </a:pathLst>
          </a:custGeom>
          <a:solidFill>
            <a:srgbClr val="003100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" name="Google Shape;217;p4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42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20" name="Google Shape;220;p42"/>
          <p:cNvSpPr/>
          <p:nvPr/>
        </p:nvSpPr>
        <p:spPr>
          <a:xfrm rot="-10119564">
            <a:off x="9648091" y="3957590"/>
            <a:ext cx="475945" cy="484026"/>
          </a:xfrm>
          <a:custGeom>
            <a:avLst/>
            <a:gdLst/>
            <a:ahLst/>
            <a:cxnLst/>
            <a:rect l="l" t="t" r="r" b="b"/>
            <a:pathLst>
              <a:path w="34631" h="35219" extrusionOk="0">
                <a:moveTo>
                  <a:pt x="20921" y="1"/>
                </a:moveTo>
                <a:cubicBezTo>
                  <a:pt x="20896" y="1"/>
                  <a:pt x="20861" y="9"/>
                  <a:pt x="20852" y="25"/>
                </a:cubicBezTo>
                <a:cubicBezTo>
                  <a:pt x="20790" y="144"/>
                  <a:pt x="20703" y="259"/>
                  <a:pt x="20682" y="385"/>
                </a:cubicBezTo>
                <a:cubicBezTo>
                  <a:pt x="20622" y="771"/>
                  <a:pt x="20599" y="1162"/>
                  <a:pt x="20540" y="1548"/>
                </a:cubicBezTo>
                <a:cubicBezTo>
                  <a:pt x="20406" y="2450"/>
                  <a:pt x="20267" y="3355"/>
                  <a:pt x="20113" y="4255"/>
                </a:cubicBezTo>
                <a:cubicBezTo>
                  <a:pt x="20003" y="4908"/>
                  <a:pt x="19869" y="5559"/>
                  <a:pt x="19745" y="6211"/>
                </a:cubicBezTo>
                <a:cubicBezTo>
                  <a:pt x="19735" y="6262"/>
                  <a:pt x="19714" y="6312"/>
                  <a:pt x="19675" y="6356"/>
                </a:cubicBezTo>
                <a:cubicBezTo>
                  <a:pt x="19688" y="6232"/>
                  <a:pt x="19719" y="6104"/>
                  <a:pt x="19710" y="5981"/>
                </a:cubicBezTo>
                <a:cubicBezTo>
                  <a:pt x="19695" y="5767"/>
                  <a:pt x="19659" y="5554"/>
                  <a:pt x="19625" y="5342"/>
                </a:cubicBezTo>
                <a:cubicBezTo>
                  <a:pt x="19621" y="5317"/>
                  <a:pt x="19582" y="5299"/>
                  <a:pt x="19570" y="5288"/>
                </a:cubicBezTo>
                <a:cubicBezTo>
                  <a:pt x="19558" y="5237"/>
                  <a:pt x="19549" y="5190"/>
                  <a:pt x="19535" y="5145"/>
                </a:cubicBezTo>
                <a:cubicBezTo>
                  <a:pt x="19507" y="5058"/>
                  <a:pt x="19496" y="5022"/>
                  <a:pt x="19468" y="5022"/>
                </a:cubicBezTo>
                <a:cubicBezTo>
                  <a:pt x="19445" y="5022"/>
                  <a:pt x="19413" y="5044"/>
                  <a:pt x="19355" y="5082"/>
                </a:cubicBezTo>
                <a:cubicBezTo>
                  <a:pt x="19244" y="5155"/>
                  <a:pt x="19129" y="5222"/>
                  <a:pt x="19021" y="5288"/>
                </a:cubicBezTo>
                <a:cubicBezTo>
                  <a:pt x="19078" y="5047"/>
                  <a:pt x="18923" y="4847"/>
                  <a:pt x="18821" y="4633"/>
                </a:cubicBezTo>
                <a:cubicBezTo>
                  <a:pt x="18748" y="4478"/>
                  <a:pt x="18662" y="4331"/>
                  <a:pt x="18577" y="4182"/>
                </a:cubicBezTo>
                <a:cubicBezTo>
                  <a:pt x="18516" y="4074"/>
                  <a:pt x="18468" y="4022"/>
                  <a:pt x="18411" y="4022"/>
                </a:cubicBezTo>
                <a:cubicBezTo>
                  <a:pt x="18358" y="4022"/>
                  <a:pt x="18298" y="4066"/>
                  <a:pt x="18212" y="4152"/>
                </a:cubicBezTo>
                <a:cubicBezTo>
                  <a:pt x="18088" y="3987"/>
                  <a:pt x="17973" y="3815"/>
                  <a:pt x="17838" y="3660"/>
                </a:cubicBezTo>
                <a:cubicBezTo>
                  <a:pt x="17713" y="3515"/>
                  <a:pt x="17564" y="3390"/>
                  <a:pt x="17426" y="3253"/>
                </a:cubicBezTo>
                <a:cubicBezTo>
                  <a:pt x="17401" y="3228"/>
                  <a:pt x="17378" y="3217"/>
                  <a:pt x="17358" y="3217"/>
                </a:cubicBezTo>
                <a:cubicBezTo>
                  <a:pt x="17329" y="3217"/>
                  <a:pt x="17305" y="3240"/>
                  <a:pt x="17287" y="3277"/>
                </a:cubicBezTo>
                <a:cubicBezTo>
                  <a:pt x="17232" y="3384"/>
                  <a:pt x="17180" y="3493"/>
                  <a:pt x="17142" y="3606"/>
                </a:cubicBezTo>
                <a:cubicBezTo>
                  <a:pt x="17076" y="3801"/>
                  <a:pt x="17037" y="4008"/>
                  <a:pt x="16958" y="4197"/>
                </a:cubicBezTo>
                <a:cubicBezTo>
                  <a:pt x="16903" y="4327"/>
                  <a:pt x="16792" y="4430"/>
                  <a:pt x="16775" y="4581"/>
                </a:cubicBezTo>
                <a:cubicBezTo>
                  <a:pt x="16763" y="4688"/>
                  <a:pt x="16742" y="4795"/>
                  <a:pt x="16722" y="4909"/>
                </a:cubicBezTo>
                <a:cubicBezTo>
                  <a:pt x="16355" y="4648"/>
                  <a:pt x="15970" y="4409"/>
                  <a:pt x="15686" y="3999"/>
                </a:cubicBezTo>
                <a:cubicBezTo>
                  <a:pt x="15671" y="4091"/>
                  <a:pt x="15662" y="4142"/>
                  <a:pt x="15651" y="4211"/>
                </a:cubicBezTo>
                <a:cubicBezTo>
                  <a:pt x="15622" y="4169"/>
                  <a:pt x="15599" y="4147"/>
                  <a:pt x="15591" y="4120"/>
                </a:cubicBezTo>
                <a:cubicBezTo>
                  <a:pt x="15580" y="4070"/>
                  <a:pt x="15574" y="4028"/>
                  <a:pt x="15514" y="4028"/>
                </a:cubicBezTo>
                <a:cubicBezTo>
                  <a:pt x="15508" y="4028"/>
                  <a:pt x="15502" y="4028"/>
                  <a:pt x="15496" y="4029"/>
                </a:cubicBezTo>
                <a:cubicBezTo>
                  <a:pt x="15495" y="4029"/>
                  <a:pt x="15495" y="4029"/>
                  <a:pt x="15494" y="4029"/>
                </a:cubicBezTo>
                <a:cubicBezTo>
                  <a:pt x="15473" y="4029"/>
                  <a:pt x="15441" y="3989"/>
                  <a:pt x="15426" y="3962"/>
                </a:cubicBezTo>
                <a:cubicBezTo>
                  <a:pt x="15333" y="3795"/>
                  <a:pt x="15180" y="3695"/>
                  <a:pt x="15018" y="3619"/>
                </a:cubicBezTo>
                <a:cubicBezTo>
                  <a:pt x="14900" y="3564"/>
                  <a:pt x="14794" y="3490"/>
                  <a:pt x="14679" y="3433"/>
                </a:cubicBezTo>
                <a:cubicBezTo>
                  <a:pt x="14642" y="3415"/>
                  <a:pt x="14615" y="3406"/>
                  <a:pt x="14593" y="3406"/>
                </a:cubicBezTo>
                <a:cubicBezTo>
                  <a:pt x="14554" y="3406"/>
                  <a:pt x="14534" y="3438"/>
                  <a:pt x="14515" y="3510"/>
                </a:cubicBezTo>
                <a:cubicBezTo>
                  <a:pt x="14506" y="3547"/>
                  <a:pt x="14493" y="3583"/>
                  <a:pt x="14472" y="3646"/>
                </a:cubicBezTo>
                <a:cubicBezTo>
                  <a:pt x="14377" y="3587"/>
                  <a:pt x="14292" y="3542"/>
                  <a:pt x="14217" y="3483"/>
                </a:cubicBezTo>
                <a:cubicBezTo>
                  <a:pt x="14071" y="3366"/>
                  <a:pt x="13933" y="3239"/>
                  <a:pt x="13788" y="3121"/>
                </a:cubicBezTo>
                <a:cubicBezTo>
                  <a:pt x="13753" y="3094"/>
                  <a:pt x="13719" y="3075"/>
                  <a:pt x="13686" y="3075"/>
                </a:cubicBezTo>
                <a:cubicBezTo>
                  <a:pt x="13650" y="3075"/>
                  <a:pt x="13617" y="3097"/>
                  <a:pt x="13589" y="3154"/>
                </a:cubicBezTo>
                <a:cubicBezTo>
                  <a:pt x="13568" y="3197"/>
                  <a:pt x="13540" y="3217"/>
                  <a:pt x="13506" y="3217"/>
                </a:cubicBezTo>
                <a:cubicBezTo>
                  <a:pt x="13482" y="3217"/>
                  <a:pt x="13455" y="3207"/>
                  <a:pt x="13426" y="3188"/>
                </a:cubicBezTo>
                <a:cubicBezTo>
                  <a:pt x="13275" y="3089"/>
                  <a:pt x="13117" y="3008"/>
                  <a:pt x="12931" y="2995"/>
                </a:cubicBezTo>
                <a:cubicBezTo>
                  <a:pt x="12912" y="2993"/>
                  <a:pt x="12895" y="2993"/>
                  <a:pt x="12880" y="2993"/>
                </a:cubicBezTo>
                <a:cubicBezTo>
                  <a:pt x="12784" y="2993"/>
                  <a:pt x="12738" y="3021"/>
                  <a:pt x="12719" y="3135"/>
                </a:cubicBezTo>
                <a:cubicBezTo>
                  <a:pt x="12677" y="3371"/>
                  <a:pt x="12649" y="3612"/>
                  <a:pt x="12625" y="3852"/>
                </a:cubicBezTo>
                <a:cubicBezTo>
                  <a:pt x="12618" y="3921"/>
                  <a:pt x="12614" y="3964"/>
                  <a:pt x="12566" y="3964"/>
                </a:cubicBezTo>
                <a:cubicBezTo>
                  <a:pt x="12549" y="3964"/>
                  <a:pt x="12527" y="3958"/>
                  <a:pt x="12496" y="3946"/>
                </a:cubicBezTo>
                <a:cubicBezTo>
                  <a:pt x="12390" y="3903"/>
                  <a:pt x="12273" y="3888"/>
                  <a:pt x="12160" y="3874"/>
                </a:cubicBezTo>
                <a:cubicBezTo>
                  <a:pt x="11965" y="3850"/>
                  <a:pt x="11819" y="3730"/>
                  <a:pt x="11658" y="3639"/>
                </a:cubicBezTo>
                <a:cubicBezTo>
                  <a:pt x="11530" y="3567"/>
                  <a:pt x="11398" y="3500"/>
                  <a:pt x="11259" y="3455"/>
                </a:cubicBezTo>
                <a:cubicBezTo>
                  <a:pt x="11224" y="3443"/>
                  <a:pt x="11194" y="3438"/>
                  <a:pt x="11168" y="3438"/>
                </a:cubicBezTo>
                <a:cubicBezTo>
                  <a:pt x="11075" y="3438"/>
                  <a:pt x="11034" y="3508"/>
                  <a:pt x="11039" y="3638"/>
                </a:cubicBezTo>
                <a:cubicBezTo>
                  <a:pt x="11042" y="3684"/>
                  <a:pt x="11042" y="3730"/>
                  <a:pt x="11044" y="3803"/>
                </a:cubicBezTo>
                <a:cubicBezTo>
                  <a:pt x="10915" y="3751"/>
                  <a:pt x="10802" y="3708"/>
                  <a:pt x="10692" y="3656"/>
                </a:cubicBezTo>
                <a:cubicBezTo>
                  <a:pt x="10593" y="3612"/>
                  <a:pt x="10500" y="3553"/>
                  <a:pt x="10403" y="3505"/>
                </a:cubicBezTo>
                <a:cubicBezTo>
                  <a:pt x="10337" y="3473"/>
                  <a:pt x="10289" y="3455"/>
                  <a:pt x="10248" y="3455"/>
                </a:cubicBezTo>
                <a:cubicBezTo>
                  <a:pt x="10181" y="3455"/>
                  <a:pt x="10132" y="3502"/>
                  <a:pt x="10058" y="3614"/>
                </a:cubicBezTo>
                <a:cubicBezTo>
                  <a:pt x="9848" y="3561"/>
                  <a:pt x="9627" y="3508"/>
                  <a:pt x="9407" y="3448"/>
                </a:cubicBezTo>
                <a:cubicBezTo>
                  <a:pt x="9400" y="3447"/>
                  <a:pt x="9394" y="3446"/>
                  <a:pt x="9387" y="3446"/>
                </a:cubicBezTo>
                <a:cubicBezTo>
                  <a:pt x="9307" y="3446"/>
                  <a:pt x="9196" y="3554"/>
                  <a:pt x="9210" y="3634"/>
                </a:cubicBezTo>
                <a:cubicBezTo>
                  <a:pt x="9226" y="3718"/>
                  <a:pt x="9242" y="3802"/>
                  <a:pt x="9257" y="3887"/>
                </a:cubicBezTo>
                <a:cubicBezTo>
                  <a:pt x="9258" y="3901"/>
                  <a:pt x="9250" y="3917"/>
                  <a:pt x="9245" y="3942"/>
                </a:cubicBezTo>
                <a:cubicBezTo>
                  <a:pt x="9205" y="3938"/>
                  <a:pt x="9166" y="3938"/>
                  <a:pt x="9130" y="3929"/>
                </a:cubicBezTo>
                <a:cubicBezTo>
                  <a:pt x="8931" y="3876"/>
                  <a:pt x="8732" y="3821"/>
                  <a:pt x="8532" y="3767"/>
                </a:cubicBezTo>
                <a:cubicBezTo>
                  <a:pt x="8502" y="3759"/>
                  <a:pt x="8471" y="3752"/>
                  <a:pt x="8441" y="3748"/>
                </a:cubicBezTo>
                <a:cubicBezTo>
                  <a:pt x="8418" y="3745"/>
                  <a:pt x="8399" y="3743"/>
                  <a:pt x="8382" y="3743"/>
                </a:cubicBezTo>
                <a:cubicBezTo>
                  <a:pt x="8293" y="3743"/>
                  <a:pt x="8265" y="3787"/>
                  <a:pt x="8225" y="3937"/>
                </a:cubicBezTo>
                <a:cubicBezTo>
                  <a:pt x="8110" y="3920"/>
                  <a:pt x="7996" y="3902"/>
                  <a:pt x="7883" y="3881"/>
                </a:cubicBezTo>
                <a:cubicBezTo>
                  <a:pt x="7764" y="3859"/>
                  <a:pt x="7647" y="3825"/>
                  <a:pt x="7528" y="3806"/>
                </a:cubicBezTo>
                <a:cubicBezTo>
                  <a:pt x="7499" y="3802"/>
                  <a:pt x="7473" y="3800"/>
                  <a:pt x="7450" y="3800"/>
                </a:cubicBezTo>
                <a:cubicBezTo>
                  <a:pt x="7317" y="3800"/>
                  <a:pt x="7262" y="3874"/>
                  <a:pt x="7256" y="4048"/>
                </a:cubicBezTo>
                <a:cubicBezTo>
                  <a:pt x="7216" y="4046"/>
                  <a:pt x="7175" y="4049"/>
                  <a:pt x="7136" y="4044"/>
                </a:cubicBezTo>
                <a:cubicBezTo>
                  <a:pt x="6969" y="4023"/>
                  <a:pt x="6804" y="4000"/>
                  <a:pt x="6639" y="3976"/>
                </a:cubicBezTo>
                <a:cubicBezTo>
                  <a:pt x="6540" y="3961"/>
                  <a:pt x="6439" y="3945"/>
                  <a:pt x="6341" y="3925"/>
                </a:cubicBezTo>
                <a:cubicBezTo>
                  <a:pt x="6293" y="3915"/>
                  <a:pt x="6247" y="3898"/>
                  <a:pt x="6201" y="3898"/>
                </a:cubicBezTo>
                <a:cubicBezTo>
                  <a:pt x="6163" y="3898"/>
                  <a:pt x="6126" y="3909"/>
                  <a:pt x="6089" y="3945"/>
                </a:cubicBezTo>
                <a:cubicBezTo>
                  <a:pt x="6083" y="3951"/>
                  <a:pt x="6073" y="3953"/>
                  <a:pt x="6061" y="3953"/>
                </a:cubicBezTo>
                <a:cubicBezTo>
                  <a:pt x="6039" y="3953"/>
                  <a:pt x="6010" y="3946"/>
                  <a:pt x="5989" y="3942"/>
                </a:cubicBezTo>
                <a:cubicBezTo>
                  <a:pt x="5838" y="3914"/>
                  <a:pt x="5688" y="3901"/>
                  <a:pt x="5539" y="3901"/>
                </a:cubicBezTo>
                <a:cubicBezTo>
                  <a:pt x="5290" y="3901"/>
                  <a:pt x="5042" y="3937"/>
                  <a:pt x="4794" y="3998"/>
                </a:cubicBezTo>
                <a:cubicBezTo>
                  <a:pt x="4767" y="4004"/>
                  <a:pt x="4742" y="4012"/>
                  <a:pt x="4717" y="4025"/>
                </a:cubicBezTo>
                <a:cubicBezTo>
                  <a:pt x="4600" y="4086"/>
                  <a:pt x="4592" y="4143"/>
                  <a:pt x="4703" y="4215"/>
                </a:cubicBezTo>
                <a:cubicBezTo>
                  <a:pt x="4817" y="4290"/>
                  <a:pt x="4937" y="4352"/>
                  <a:pt x="5058" y="4417"/>
                </a:cubicBezTo>
                <a:cubicBezTo>
                  <a:pt x="5230" y="4512"/>
                  <a:pt x="5407" y="4605"/>
                  <a:pt x="5582" y="4700"/>
                </a:cubicBezTo>
                <a:cubicBezTo>
                  <a:pt x="5601" y="4710"/>
                  <a:pt x="5632" y="4734"/>
                  <a:pt x="5630" y="4745"/>
                </a:cubicBezTo>
                <a:cubicBezTo>
                  <a:pt x="5603" y="4868"/>
                  <a:pt x="5702" y="4898"/>
                  <a:pt x="5776" y="4940"/>
                </a:cubicBezTo>
                <a:cubicBezTo>
                  <a:pt x="6035" y="5090"/>
                  <a:pt x="6294" y="5237"/>
                  <a:pt x="6542" y="5378"/>
                </a:cubicBezTo>
                <a:cubicBezTo>
                  <a:pt x="6544" y="5406"/>
                  <a:pt x="6545" y="5412"/>
                  <a:pt x="6544" y="5414"/>
                </a:cubicBezTo>
                <a:cubicBezTo>
                  <a:pt x="6423" y="5600"/>
                  <a:pt x="6428" y="5650"/>
                  <a:pt x="6602" y="5809"/>
                </a:cubicBezTo>
                <a:cubicBezTo>
                  <a:pt x="6746" y="5939"/>
                  <a:pt x="6894" y="6066"/>
                  <a:pt x="7035" y="6200"/>
                </a:cubicBezTo>
                <a:cubicBezTo>
                  <a:pt x="7064" y="6226"/>
                  <a:pt x="7067" y="6278"/>
                  <a:pt x="7086" y="6317"/>
                </a:cubicBezTo>
                <a:cubicBezTo>
                  <a:pt x="7106" y="6360"/>
                  <a:pt x="7122" y="6412"/>
                  <a:pt x="7154" y="6441"/>
                </a:cubicBezTo>
                <a:cubicBezTo>
                  <a:pt x="7286" y="6557"/>
                  <a:pt x="7424" y="6665"/>
                  <a:pt x="7568" y="6783"/>
                </a:cubicBezTo>
                <a:cubicBezTo>
                  <a:pt x="7483" y="6874"/>
                  <a:pt x="7394" y="6970"/>
                  <a:pt x="7304" y="7064"/>
                </a:cubicBezTo>
                <a:cubicBezTo>
                  <a:pt x="7251" y="7121"/>
                  <a:pt x="7198" y="7177"/>
                  <a:pt x="7139" y="7230"/>
                </a:cubicBezTo>
                <a:cubicBezTo>
                  <a:pt x="7062" y="7301"/>
                  <a:pt x="7075" y="7366"/>
                  <a:pt x="7148" y="7425"/>
                </a:cubicBezTo>
                <a:cubicBezTo>
                  <a:pt x="7211" y="7475"/>
                  <a:pt x="7280" y="7522"/>
                  <a:pt x="7349" y="7565"/>
                </a:cubicBezTo>
                <a:cubicBezTo>
                  <a:pt x="7596" y="7722"/>
                  <a:pt x="7843" y="7877"/>
                  <a:pt x="8090" y="8032"/>
                </a:cubicBezTo>
                <a:cubicBezTo>
                  <a:pt x="8105" y="8042"/>
                  <a:pt x="8119" y="8058"/>
                  <a:pt x="8131" y="8069"/>
                </a:cubicBezTo>
                <a:cubicBezTo>
                  <a:pt x="8064" y="8210"/>
                  <a:pt x="8080" y="8269"/>
                  <a:pt x="8229" y="8329"/>
                </a:cubicBezTo>
                <a:cubicBezTo>
                  <a:pt x="8361" y="8383"/>
                  <a:pt x="8502" y="8421"/>
                  <a:pt x="8641" y="8458"/>
                </a:cubicBezTo>
                <a:cubicBezTo>
                  <a:pt x="8967" y="8546"/>
                  <a:pt x="9228" y="8759"/>
                  <a:pt x="9524" y="8907"/>
                </a:cubicBezTo>
                <a:cubicBezTo>
                  <a:pt x="9647" y="8968"/>
                  <a:pt x="9778" y="9014"/>
                  <a:pt x="9909" y="9067"/>
                </a:cubicBezTo>
                <a:cubicBezTo>
                  <a:pt x="9907" y="9071"/>
                  <a:pt x="9909" y="9083"/>
                  <a:pt x="9905" y="9086"/>
                </a:cubicBezTo>
                <a:cubicBezTo>
                  <a:pt x="9638" y="9222"/>
                  <a:pt x="9377" y="9374"/>
                  <a:pt x="9102" y="9489"/>
                </a:cubicBezTo>
                <a:cubicBezTo>
                  <a:pt x="8685" y="9666"/>
                  <a:pt x="8243" y="9735"/>
                  <a:pt x="7794" y="9774"/>
                </a:cubicBezTo>
                <a:cubicBezTo>
                  <a:pt x="7749" y="9777"/>
                  <a:pt x="7703" y="9793"/>
                  <a:pt x="7661" y="9811"/>
                </a:cubicBezTo>
                <a:cubicBezTo>
                  <a:pt x="7467" y="9889"/>
                  <a:pt x="7461" y="9906"/>
                  <a:pt x="7554" y="10090"/>
                </a:cubicBezTo>
                <a:cubicBezTo>
                  <a:pt x="7559" y="10099"/>
                  <a:pt x="7559" y="10111"/>
                  <a:pt x="7565" y="10142"/>
                </a:cubicBezTo>
                <a:cubicBezTo>
                  <a:pt x="7443" y="10167"/>
                  <a:pt x="7323" y="10192"/>
                  <a:pt x="7203" y="10216"/>
                </a:cubicBezTo>
                <a:cubicBezTo>
                  <a:pt x="7142" y="10228"/>
                  <a:pt x="7080" y="10237"/>
                  <a:pt x="7020" y="10252"/>
                </a:cubicBezTo>
                <a:cubicBezTo>
                  <a:pt x="6927" y="10275"/>
                  <a:pt x="6858" y="10319"/>
                  <a:pt x="6902" y="10439"/>
                </a:cubicBezTo>
                <a:cubicBezTo>
                  <a:pt x="6752" y="10485"/>
                  <a:pt x="6602" y="10517"/>
                  <a:pt x="6464" y="10574"/>
                </a:cubicBezTo>
                <a:cubicBezTo>
                  <a:pt x="6318" y="10636"/>
                  <a:pt x="6180" y="10719"/>
                  <a:pt x="6043" y="10801"/>
                </a:cubicBezTo>
                <a:cubicBezTo>
                  <a:pt x="5960" y="10851"/>
                  <a:pt x="5954" y="10919"/>
                  <a:pt x="6035" y="10989"/>
                </a:cubicBezTo>
                <a:cubicBezTo>
                  <a:pt x="6149" y="11087"/>
                  <a:pt x="6261" y="11190"/>
                  <a:pt x="6392" y="11305"/>
                </a:cubicBezTo>
                <a:cubicBezTo>
                  <a:pt x="6265" y="11386"/>
                  <a:pt x="6148" y="11442"/>
                  <a:pt x="6016" y="11447"/>
                </a:cubicBezTo>
                <a:cubicBezTo>
                  <a:pt x="5981" y="11448"/>
                  <a:pt x="5947" y="11449"/>
                  <a:pt x="5913" y="11449"/>
                </a:cubicBezTo>
                <a:cubicBezTo>
                  <a:pt x="5795" y="11449"/>
                  <a:pt x="5678" y="11442"/>
                  <a:pt x="5560" y="11441"/>
                </a:cubicBezTo>
                <a:cubicBezTo>
                  <a:pt x="5526" y="11441"/>
                  <a:pt x="5490" y="11441"/>
                  <a:pt x="5455" y="11444"/>
                </a:cubicBezTo>
                <a:cubicBezTo>
                  <a:pt x="5307" y="11461"/>
                  <a:pt x="5279" y="11506"/>
                  <a:pt x="5326" y="11641"/>
                </a:cubicBezTo>
                <a:cubicBezTo>
                  <a:pt x="5330" y="11652"/>
                  <a:pt x="5325" y="11664"/>
                  <a:pt x="5323" y="11683"/>
                </a:cubicBezTo>
                <a:cubicBezTo>
                  <a:pt x="5218" y="11685"/>
                  <a:pt x="5112" y="11683"/>
                  <a:pt x="5009" y="11694"/>
                </a:cubicBezTo>
                <a:cubicBezTo>
                  <a:pt x="4728" y="11727"/>
                  <a:pt x="4472" y="11822"/>
                  <a:pt x="4268" y="12029"/>
                </a:cubicBezTo>
                <a:cubicBezTo>
                  <a:pt x="4194" y="12107"/>
                  <a:pt x="4176" y="12174"/>
                  <a:pt x="4262" y="12257"/>
                </a:cubicBezTo>
                <a:cubicBezTo>
                  <a:pt x="4320" y="12313"/>
                  <a:pt x="4365" y="12383"/>
                  <a:pt x="4427" y="12457"/>
                </a:cubicBezTo>
                <a:cubicBezTo>
                  <a:pt x="4345" y="12481"/>
                  <a:pt x="4274" y="12497"/>
                  <a:pt x="4206" y="12522"/>
                </a:cubicBezTo>
                <a:cubicBezTo>
                  <a:pt x="4021" y="12590"/>
                  <a:pt x="3829" y="12650"/>
                  <a:pt x="3653" y="12737"/>
                </a:cubicBezTo>
                <a:cubicBezTo>
                  <a:pt x="3411" y="12857"/>
                  <a:pt x="3411" y="12898"/>
                  <a:pt x="3605" y="13092"/>
                </a:cubicBezTo>
                <a:cubicBezTo>
                  <a:pt x="3545" y="13124"/>
                  <a:pt x="3487" y="13154"/>
                  <a:pt x="3430" y="13185"/>
                </a:cubicBezTo>
                <a:cubicBezTo>
                  <a:pt x="3352" y="13226"/>
                  <a:pt x="3269" y="13263"/>
                  <a:pt x="3195" y="13311"/>
                </a:cubicBezTo>
                <a:cubicBezTo>
                  <a:pt x="3108" y="13370"/>
                  <a:pt x="3041" y="13442"/>
                  <a:pt x="3126" y="13551"/>
                </a:cubicBezTo>
                <a:cubicBezTo>
                  <a:pt x="3054" y="13623"/>
                  <a:pt x="2980" y="13686"/>
                  <a:pt x="2919" y="13761"/>
                </a:cubicBezTo>
                <a:cubicBezTo>
                  <a:pt x="2835" y="13861"/>
                  <a:pt x="2849" y="13907"/>
                  <a:pt x="2964" y="13967"/>
                </a:cubicBezTo>
                <a:cubicBezTo>
                  <a:pt x="3109" y="14042"/>
                  <a:pt x="3253" y="14119"/>
                  <a:pt x="3396" y="14198"/>
                </a:cubicBezTo>
                <a:cubicBezTo>
                  <a:pt x="3413" y="14206"/>
                  <a:pt x="3435" y="14229"/>
                  <a:pt x="3438" y="14247"/>
                </a:cubicBezTo>
                <a:cubicBezTo>
                  <a:pt x="3476" y="14522"/>
                  <a:pt x="3681" y="14697"/>
                  <a:pt x="3839" y="14896"/>
                </a:cubicBezTo>
                <a:cubicBezTo>
                  <a:pt x="3927" y="15007"/>
                  <a:pt x="4046" y="15093"/>
                  <a:pt x="4138" y="15177"/>
                </a:cubicBezTo>
                <a:cubicBezTo>
                  <a:pt x="3917" y="15358"/>
                  <a:pt x="3694" y="15538"/>
                  <a:pt x="3475" y="15723"/>
                </a:cubicBezTo>
                <a:cubicBezTo>
                  <a:pt x="3415" y="15774"/>
                  <a:pt x="3371" y="15848"/>
                  <a:pt x="3309" y="15896"/>
                </a:cubicBezTo>
                <a:cubicBezTo>
                  <a:pt x="3216" y="15965"/>
                  <a:pt x="3106" y="16014"/>
                  <a:pt x="3016" y="16086"/>
                </a:cubicBezTo>
                <a:cubicBezTo>
                  <a:pt x="2904" y="16175"/>
                  <a:pt x="2792" y="16268"/>
                  <a:pt x="2703" y="16377"/>
                </a:cubicBezTo>
                <a:cubicBezTo>
                  <a:pt x="2610" y="16490"/>
                  <a:pt x="2633" y="16551"/>
                  <a:pt x="2755" y="16634"/>
                </a:cubicBezTo>
                <a:cubicBezTo>
                  <a:pt x="2802" y="16665"/>
                  <a:pt x="2849" y="16700"/>
                  <a:pt x="2902" y="16740"/>
                </a:cubicBezTo>
                <a:cubicBezTo>
                  <a:pt x="2779" y="16868"/>
                  <a:pt x="2662" y="16984"/>
                  <a:pt x="2549" y="17107"/>
                </a:cubicBezTo>
                <a:cubicBezTo>
                  <a:pt x="2373" y="17298"/>
                  <a:pt x="2198" y="17493"/>
                  <a:pt x="2023" y="17686"/>
                </a:cubicBezTo>
                <a:cubicBezTo>
                  <a:pt x="1940" y="17779"/>
                  <a:pt x="1946" y="17800"/>
                  <a:pt x="2091" y="17941"/>
                </a:cubicBezTo>
                <a:cubicBezTo>
                  <a:pt x="2043" y="18026"/>
                  <a:pt x="1983" y="18108"/>
                  <a:pt x="1943" y="18198"/>
                </a:cubicBezTo>
                <a:cubicBezTo>
                  <a:pt x="1889" y="18325"/>
                  <a:pt x="1837" y="18455"/>
                  <a:pt x="1799" y="18587"/>
                </a:cubicBezTo>
                <a:cubicBezTo>
                  <a:pt x="1767" y="18701"/>
                  <a:pt x="1828" y="18759"/>
                  <a:pt x="1937" y="18805"/>
                </a:cubicBezTo>
                <a:cubicBezTo>
                  <a:pt x="2096" y="18871"/>
                  <a:pt x="2247" y="18964"/>
                  <a:pt x="2398" y="19050"/>
                </a:cubicBezTo>
                <a:cubicBezTo>
                  <a:pt x="2471" y="19093"/>
                  <a:pt x="2455" y="19135"/>
                  <a:pt x="2399" y="19197"/>
                </a:cubicBezTo>
                <a:cubicBezTo>
                  <a:pt x="2228" y="19389"/>
                  <a:pt x="2069" y="19591"/>
                  <a:pt x="1906" y="19790"/>
                </a:cubicBezTo>
                <a:cubicBezTo>
                  <a:pt x="1830" y="19884"/>
                  <a:pt x="1760" y="19982"/>
                  <a:pt x="1688" y="20079"/>
                </a:cubicBezTo>
                <a:cubicBezTo>
                  <a:pt x="1640" y="20143"/>
                  <a:pt x="1603" y="20204"/>
                  <a:pt x="1700" y="20265"/>
                </a:cubicBezTo>
                <a:cubicBezTo>
                  <a:pt x="1719" y="20276"/>
                  <a:pt x="1720" y="20348"/>
                  <a:pt x="1703" y="20379"/>
                </a:cubicBezTo>
                <a:cubicBezTo>
                  <a:pt x="1635" y="20506"/>
                  <a:pt x="1544" y="20622"/>
                  <a:pt x="1485" y="20752"/>
                </a:cubicBezTo>
                <a:cubicBezTo>
                  <a:pt x="1432" y="20872"/>
                  <a:pt x="1402" y="21004"/>
                  <a:pt x="1376" y="21133"/>
                </a:cubicBezTo>
                <a:cubicBezTo>
                  <a:pt x="1357" y="21229"/>
                  <a:pt x="1390" y="21310"/>
                  <a:pt x="1508" y="21325"/>
                </a:cubicBezTo>
                <a:cubicBezTo>
                  <a:pt x="1534" y="21329"/>
                  <a:pt x="1556" y="21345"/>
                  <a:pt x="1591" y="21359"/>
                </a:cubicBezTo>
                <a:cubicBezTo>
                  <a:pt x="1523" y="21475"/>
                  <a:pt x="1462" y="21587"/>
                  <a:pt x="1395" y="21695"/>
                </a:cubicBezTo>
                <a:cubicBezTo>
                  <a:pt x="1195" y="22016"/>
                  <a:pt x="986" y="22333"/>
                  <a:pt x="798" y="22659"/>
                </a:cubicBezTo>
                <a:cubicBezTo>
                  <a:pt x="592" y="23014"/>
                  <a:pt x="350" y="23346"/>
                  <a:pt x="131" y="23693"/>
                </a:cubicBezTo>
                <a:cubicBezTo>
                  <a:pt x="79" y="23778"/>
                  <a:pt x="43" y="23875"/>
                  <a:pt x="16" y="23971"/>
                </a:cubicBezTo>
                <a:cubicBezTo>
                  <a:pt x="0" y="24028"/>
                  <a:pt x="21" y="24067"/>
                  <a:pt x="67" y="24067"/>
                </a:cubicBezTo>
                <a:cubicBezTo>
                  <a:pt x="81" y="24067"/>
                  <a:pt x="97" y="24064"/>
                  <a:pt x="115" y="24056"/>
                </a:cubicBezTo>
                <a:cubicBezTo>
                  <a:pt x="235" y="24005"/>
                  <a:pt x="354" y="23948"/>
                  <a:pt x="470" y="23887"/>
                </a:cubicBezTo>
                <a:cubicBezTo>
                  <a:pt x="696" y="23768"/>
                  <a:pt x="917" y="23636"/>
                  <a:pt x="1149" y="23525"/>
                </a:cubicBezTo>
                <a:cubicBezTo>
                  <a:pt x="1372" y="23417"/>
                  <a:pt x="1606" y="23325"/>
                  <a:pt x="1834" y="23230"/>
                </a:cubicBezTo>
                <a:cubicBezTo>
                  <a:pt x="1947" y="23183"/>
                  <a:pt x="2064" y="23142"/>
                  <a:pt x="2179" y="23099"/>
                </a:cubicBezTo>
                <a:cubicBezTo>
                  <a:pt x="2225" y="23233"/>
                  <a:pt x="2245" y="23277"/>
                  <a:pt x="2319" y="23277"/>
                </a:cubicBezTo>
                <a:cubicBezTo>
                  <a:pt x="2346" y="23277"/>
                  <a:pt x="2378" y="23271"/>
                  <a:pt x="2422" y="23263"/>
                </a:cubicBezTo>
                <a:cubicBezTo>
                  <a:pt x="2545" y="23238"/>
                  <a:pt x="2669" y="23192"/>
                  <a:pt x="2785" y="23140"/>
                </a:cubicBezTo>
                <a:cubicBezTo>
                  <a:pt x="3168" y="22967"/>
                  <a:pt x="3550" y="22789"/>
                  <a:pt x="3932" y="22615"/>
                </a:cubicBezTo>
                <a:cubicBezTo>
                  <a:pt x="3941" y="22609"/>
                  <a:pt x="3954" y="22610"/>
                  <a:pt x="3967" y="22607"/>
                </a:cubicBezTo>
                <a:cubicBezTo>
                  <a:pt x="3982" y="22741"/>
                  <a:pt x="3995" y="22873"/>
                  <a:pt x="4011" y="23003"/>
                </a:cubicBezTo>
                <a:cubicBezTo>
                  <a:pt x="4024" y="23104"/>
                  <a:pt x="4092" y="23156"/>
                  <a:pt x="4208" y="23156"/>
                </a:cubicBezTo>
                <a:cubicBezTo>
                  <a:pt x="4210" y="23156"/>
                  <a:pt x="4211" y="23156"/>
                  <a:pt x="4212" y="23156"/>
                </a:cubicBezTo>
                <a:cubicBezTo>
                  <a:pt x="4377" y="23153"/>
                  <a:pt x="4512" y="23079"/>
                  <a:pt x="4638" y="22982"/>
                </a:cubicBezTo>
                <a:cubicBezTo>
                  <a:pt x="4678" y="22951"/>
                  <a:pt x="4716" y="22919"/>
                  <a:pt x="4764" y="22882"/>
                </a:cubicBezTo>
                <a:cubicBezTo>
                  <a:pt x="4801" y="22962"/>
                  <a:pt x="4850" y="22992"/>
                  <a:pt x="4906" y="22992"/>
                </a:cubicBezTo>
                <a:cubicBezTo>
                  <a:pt x="4939" y="22992"/>
                  <a:pt x="4974" y="22981"/>
                  <a:pt x="5011" y="22964"/>
                </a:cubicBezTo>
                <a:cubicBezTo>
                  <a:pt x="5241" y="22856"/>
                  <a:pt x="5471" y="22744"/>
                  <a:pt x="5701" y="22635"/>
                </a:cubicBezTo>
                <a:cubicBezTo>
                  <a:pt x="5722" y="22689"/>
                  <a:pt x="5755" y="22746"/>
                  <a:pt x="5771" y="22810"/>
                </a:cubicBezTo>
                <a:cubicBezTo>
                  <a:pt x="5789" y="22882"/>
                  <a:pt x="5828" y="22919"/>
                  <a:pt x="5880" y="22919"/>
                </a:cubicBezTo>
                <a:cubicBezTo>
                  <a:pt x="5912" y="22919"/>
                  <a:pt x="5949" y="22905"/>
                  <a:pt x="5989" y="22878"/>
                </a:cubicBezTo>
                <a:cubicBezTo>
                  <a:pt x="6133" y="22780"/>
                  <a:pt x="6270" y="22671"/>
                  <a:pt x="6403" y="22559"/>
                </a:cubicBezTo>
                <a:cubicBezTo>
                  <a:pt x="6684" y="22326"/>
                  <a:pt x="6961" y="22088"/>
                  <a:pt x="7239" y="21851"/>
                </a:cubicBezTo>
                <a:cubicBezTo>
                  <a:pt x="7280" y="21817"/>
                  <a:pt x="7321" y="21781"/>
                  <a:pt x="7364" y="21742"/>
                </a:cubicBezTo>
                <a:cubicBezTo>
                  <a:pt x="7434" y="21954"/>
                  <a:pt x="7506" y="22164"/>
                  <a:pt x="7571" y="22376"/>
                </a:cubicBezTo>
                <a:cubicBezTo>
                  <a:pt x="7590" y="22436"/>
                  <a:pt x="7618" y="22466"/>
                  <a:pt x="7668" y="22466"/>
                </a:cubicBezTo>
                <a:cubicBezTo>
                  <a:pt x="7680" y="22466"/>
                  <a:pt x="7694" y="22464"/>
                  <a:pt x="7709" y="22460"/>
                </a:cubicBezTo>
                <a:cubicBezTo>
                  <a:pt x="7935" y="22405"/>
                  <a:pt x="8130" y="22298"/>
                  <a:pt x="8265" y="22102"/>
                </a:cubicBezTo>
                <a:cubicBezTo>
                  <a:pt x="8318" y="22146"/>
                  <a:pt x="8357" y="22168"/>
                  <a:pt x="8393" y="22168"/>
                </a:cubicBezTo>
                <a:cubicBezTo>
                  <a:pt x="8436" y="22168"/>
                  <a:pt x="8473" y="22136"/>
                  <a:pt x="8521" y="22070"/>
                </a:cubicBezTo>
                <a:cubicBezTo>
                  <a:pt x="8635" y="21915"/>
                  <a:pt x="8752" y="21758"/>
                  <a:pt x="8862" y="21609"/>
                </a:cubicBezTo>
                <a:cubicBezTo>
                  <a:pt x="8888" y="21616"/>
                  <a:pt x="8898" y="21616"/>
                  <a:pt x="8903" y="21620"/>
                </a:cubicBezTo>
                <a:cubicBezTo>
                  <a:pt x="8971" y="21696"/>
                  <a:pt x="9011" y="21735"/>
                  <a:pt x="9048" y="21735"/>
                </a:cubicBezTo>
                <a:cubicBezTo>
                  <a:pt x="9088" y="21735"/>
                  <a:pt x="9125" y="21693"/>
                  <a:pt x="9191" y="21608"/>
                </a:cubicBezTo>
                <a:cubicBezTo>
                  <a:pt x="9359" y="21390"/>
                  <a:pt x="9533" y="21175"/>
                  <a:pt x="9695" y="20953"/>
                </a:cubicBezTo>
                <a:cubicBezTo>
                  <a:pt x="9761" y="20863"/>
                  <a:pt x="9801" y="20758"/>
                  <a:pt x="9857" y="20649"/>
                </a:cubicBezTo>
                <a:cubicBezTo>
                  <a:pt x="9904" y="20730"/>
                  <a:pt x="9943" y="20799"/>
                  <a:pt x="9982" y="20867"/>
                </a:cubicBezTo>
                <a:cubicBezTo>
                  <a:pt x="10016" y="20928"/>
                  <a:pt x="10051" y="20961"/>
                  <a:pt x="10089" y="20961"/>
                </a:cubicBezTo>
                <a:cubicBezTo>
                  <a:pt x="10119" y="20961"/>
                  <a:pt x="10152" y="20940"/>
                  <a:pt x="10189" y="20897"/>
                </a:cubicBezTo>
                <a:cubicBezTo>
                  <a:pt x="10321" y="20744"/>
                  <a:pt x="10445" y="20585"/>
                  <a:pt x="10559" y="20419"/>
                </a:cubicBezTo>
                <a:cubicBezTo>
                  <a:pt x="10675" y="20253"/>
                  <a:pt x="10811" y="20115"/>
                  <a:pt x="10977" y="19996"/>
                </a:cubicBezTo>
                <a:cubicBezTo>
                  <a:pt x="11110" y="19901"/>
                  <a:pt x="11226" y="19781"/>
                  <a:pt x="11331" y="19656"/>
                </a:cubicBezTo>
                <a:cubicBezTo>
                  <a:pt x="11411" y="19562"/>
                  <a:pt x="11453" y="19437"/>
                  <a:pt x="11529" y="19341"/>
                </a:cubicBezTo>
                <a:cubicBezTo>
                  <a:pt x="11612" y="19237"/>
                  <a:pt x="11722" y="19155"/>
                  <a:pt x="11804" y="19053"/>
                </a:cubicBezTo>
                <a:cubicBezTo>
                  <a:pt x="11905" y="18929"/>
                  <a:pt x="11979" y="18784"/>
                  <a:pt x="12081" y="18664"/>
                </a:cubicBezTo>
                <a:cubicBezTo>
                  <a:pt x="12250" y="18464"/>
                  <a:pt x="12432" y="18278"/>
                  <a:pt x="12606" y="18083"/>
                </a:cubicBezTo>
                <a:cubicBezTo>
                  <a:pt x="12741" y="17930"/>
                  <a:pt x="12873" y="17774"/>
                  <a:pt x="13007" y="17617"/>
                </a:cubicBezTo>
                <a:cubicBezTo>
                  <a:pt x="13017" y="17622"/>
                  <a:pt x="13028" y="17626"/>
                  <a:pt x="13040" y="17632"/>
                </a:cubicBezTo>
                <a:cubicBezTo>
                  <a:pt x="12986" y="17823"/>
                  <a:pt x="12947" y="18018"/>
                  <a:pt x="12875" y="18203"/>
                </a:cubicBezTo>
                <a:cubicBezTo>
                  <a:pt x="12776" y="18458"/>
                  <a:pt x="12658" y="18705"/>
                  <a:pt x="12539" y="18950"/>
                </a:cubicBezTo>
                <a:cubicBezTo>
                  <a:pt x="12421" y="19190"/>
                  <a:pt x="12301" y="19431"/>
                  <a:pt x="12168" y="19664"/>
                </a:cubicBezTo>
                <a:cubicBezTo>
                  <a:pt x="12016" y="19931"/>
                  <a:pt x="11851" y="20193"/>
                  <a:pt x="11692" y="20456"/>
                </a:cubicBezTo>
                <a:cubicBezTo>
                  <a:pt x="11682" y="20472"/>
                  <a:pt x="11675" y="20491"/>
                  <a:pt x="11668" y="20508"/>
                </a:cubicBezTo>
                <a:cubicBezTo>
                  <a:pt x="11613" y="20642"/>
                  <a:pt x="11628" y="20675"/>
                  <a:pt x="11773" y="20722"/>
                </a:cubicBezTo>
                <a:cubicBezTo>
                  <a:pt x="11784" y="20903"/>
                  <a:pt x="11650" y="21026"/>
                  <a:pt x="11581" y="21174"/>
                </a:cubicBezTo>
                <a:cubicBezTo>
                  <a:pt x="11552" y="21234"/>
                  <a:pt x="11509" y="21285"/>
                  <a:pt x="11474" y="21342"/>
                </a:cubicBezTo>
                <a:cubicBezTo>
                  <a:pt x="11418" y="21433"/>
                  <a:pt x="11401" y="21526"/>
                  <a:pt x="11390" y="21637"/>
                </a:cubicBezTo>
                <a:cubicBezTo>
                  <a:pt x="11375" y="21810"/>
                  <a:pt x="11308" y="21982"/>
                  <a:pt x="11246" y="22148"/>
                </a:cubicBezTo>
                <a:cubicBezTo>
                  <a:pt x="11207" y="22252"/>
                  <a:pt x="11128" y="22343"/>
                  <a:pt x="11089" y="22447"/>
                </a:cubicBezTo>
                <a:cubicBezTo>
                  <a:pt x="11046" y="22564"/>
                  <a:pt x="11079" y="22599"/>
                  <a:pt x="11203" y="22611"/>
                </a:cubicBezTo>
                <a:cubicBezTo>
                  <a:pt x="11257" y="22617"/>
                  <a:pt x="11309" y="22628"/>
                  <a:pt x="11382" y="22640"/>
                </a:cubicBezTo>
                <a:cubicBezTo>
                  <a:pt x="11329" y="22745"/>
                  <a:pt x="11289" y="22838"/>
                  <a:pt x="11237" y="22924"/>
                </a:cubicBezTo>
                <a:cubicBezTo>
                  <a:pt x="11129" y="23105"/>
                  <a:pt x="11018" y="23284"/>
                  <a:pt x="10903" y="23460"/>
                </a:cubicBezTo>
                <a:cubicBezTo>
                  <a:pt x="10841" y="23556"/>
                  <a:pt x="10764" y="23639"/>
                  <a:pt x="10699" y="23732"/>
                </a:cubicBezTo>
                <a:cubicBezTo>
                  <a:pt x="10650" y="23805"/>
                  <a:pt x="10590" y="23883"/>
                  <a:pt x="10704" y="23962"/>
                </a:cubicBezTo>
                <a:cubicBezTo>
                  <a:pt x="10722" y="23974"/>
                  <a:pt x="10712" y="24040"/>
                  <a:pt x="10699" y="24076"/>
                </a:cubicBezTo>
                <a:cubicBezTo>
                  <a:pt x="10626" y="24289"/>
                  <a:pt x="10547" y="24499"/>
                  <a:pt x="10471" y="24713"/>
                </a:cubicBezTo>
                <a:cubicBezTo>
                  <a:pt x="10456" y="24753"/>
                  <a:pt x="10446" y="24797"/>
                  <a:pt x="10447" y="24839"/>
                </a:cubicBezTo>
                <a:cubicBezTo>
                  <a:pt x="10450" y="24984"/>
                  <a:pt x="10492" y="25126"/>
                  <a:pt x="10668" y="25126"/>
                </a:cubicBezTo>
                <a:cubicBezTo>
                  <a:pt x="10688" y="25126"/>
                  <a:pt x="10711" y="25124"/>
                  <a:pt x="10735" y="25120"/>
                </a:cubicBezTo>
                <a:cubicBezTo>
                  <a:pt x="10765" y="25115"/>
                  <a:pt x="10796" y="25116"/>
                  <a:pt x="10835" y="25113"/>
                </a:cubicBezTo>
                <a:lnTo>
                  <a:pt x="10835" y="25113"/>
                </a:lnTo>
                <a:cubicBezTo>
                  <a:pt x="10830" y="25161"/>
                  <a:pt x="10822" y="25203"/>
                  <a:pt x="10820" y="25244"/>
                </a:cubicBezTo>
                <a:cubicBezTo>
                  <a:pt x="10811" y="25400"/>
                  <a:pt x="10778" y="25548"/>
                  <a:pt x="10805" y="25714"/>
                </a:cubicBezTo>
                <a:cubicBezTo>
                  <a:pt x="10832" y="25877"/>
                  <a:pt x="10755" y="26057"/>
                  <a:pt x="10722" y="26229"/>
                </a:cubicBezTo>
                <a:cubicBezTo>
                  <a:pt x="10713" y="26268"/>
                  <a:pt x="10698" y="26304"/>
                  <a:pt x="10692" y="26342"/>
                </a:cubicBezTo>
                <a:cubicBezTo>
                  <a:pt x="10671" y="26466"/>
                  <a:pt x="10691" y="26493"/>
                  <a:pt x="10822" y="26516"/>
                </a:cubicBezTo>
                <a:cubicBezTo>
                  <a:pt x="10799" y="26666"/>
                  <a:pt x="10774" y="26818"/>
                  <a:pt x="10748" y="26969"/>
                </a:cubicBezTo>
                <a:cubicBezTo>
                  <a:pt x="10728" y="27095"/>
                  <a:pt x="10686" y="27222"/>
                  <a:pt x="10688" y="27348"/>
                </a:cubicBezTo>
                <a:cubicBezTo>
                  <a:pt x="10691" y="27484"/>
                  <a:pt x="10717" y="27548"/>
                  <a:pt x="10792" y="27548"/>
                </a:cubicBezTo>
                <a:cubicBezTo>
                  <a:pt x="10823" y="27548"/>
                  <a:pt x="10863" y="27536"/>
                  <a:pt x="10913" y="27514"/>
                </a:cubicBezTo>
                <a:cubicBezTo>
                  <a:pt x="11100" y="27431"/>
                  <a:pt x="11288" y="27342"/>
                  <a:pt x="11475" y="27256"/>
                </a:cubicBezTo>
                <a:cubicBezTo>
                  <a:pt x="11527" y="27231"/>
                  <a:pt x="11579" y="27206"/>
                  <a:pt x="11632" y="27183"/>
                </a:cubicBezTo>
                <a:cubicBezTo>
                  <a:pt x="11686" y="27296"/>
                  <a:pt x="11716" y="27346"/>
                  <a:pt x="11770" y="27346"/>
                </a:cubicBezTo>
                <a:cubicBezTo>
                  <a:pt x="11808" y="27346"/>
                  <a:pt x="11857" y="27322"/>
                  <a:pt x="11933" y="27278"/>
                </a:cubicBezTo>
                <a:cubicBezTo>
                  <a:pt x="12159" y="27149"/>
                  <a:pt x="12381" y="27013"/>
                  <a:pt x="12607" y="26880"/>
                </a:cubicBezTo>
                <a:cubicBezTo>
                  <a:pt x="12632" y="26865"/>
                  <a:pt x="12659" y="26851"/>
                  <a:pt x="12690" y="26836"/>
                </a:cubicBezTo>
                <a:lnTo>
                  <a:pt x="12690" y="26836"/>
                </a:lnTo>
                <a:cubicBezTo>
                  <a:pt x="12661" y="27155"/>
                  <a:pt x="12635" y="27466"/>
                  <a:pt x="12599" y="27774"/>
                </a:cubicBezTo>
                <a:cubicBezTo>
                  <a:pt x="12582" y="27911"/>
                  <a:pt x="12553" y="28049"/>
                  <a:pt x="12518" y="28184"/>
                </a:cubicBezTo>
                <a:cubicBezTo>
                  <a:pt x="12477" y="28347"/>
                  <a:pt x="12422" y="28506"/>
                  <a:pt x="12378" y="28667"/>
                </a:cubicBezTo>
                <a:cubicBezTo>
                  <a:pt x="12365" y="28716"/>
                  <a:pt x="12363" y="28768"/>
                  <a:pt x="12361" y="28819"/>
                </a:cubicBezTo>
                <a:cubicBezTo>
                  <a:pt x="12359" y="28909"/>
                  <a:pt x="12385" y="28972"/>
                  <a:pt x="12478" y="28972"/>
                </a:cubicBezTo>
                <a:cubicBezTo>
                  <a:pt x="12488" y="28972"/>
                  <a:pt x="12498" y="28971"/>
                  <a:pt x="12510" y="28970"/>
                </a:cubicBezTo>
                <a:cubicBezTo>
                  <a:pt x="12516" y="28969"/>
                  <a:pt x="12522" y="28969"/>
                  <a:pt x="12528" y="28969"/>
                </a:cubicBezTo>
                <a:cubicBezTo>
                  <a:pt x="12557" y="28969"/>
                  <a:pt x="12587" y="28977"/>
                  <a:pt x="12625" y="28981"/>
                </a:cubicBezTo>
                <a:cubicBezTo>
                  <a:pt x="12623" y="29030"/>
                  <a:pt x="12626" y="29071"/>
                  <a:pt x="12621" y="29112"/>
                </a:cubicBezTo>
                <a:cubicBezTo>
                  <a:pt x="12589" y="29398"/>
                  <a:pt x="12554" y="29685"/>
                  <a:pt x="12520" y="29972"/>
                </a:cubicBezTo>
                <a:cubicBezTo>
                  <a:pt x="12515" y="30012"/>
                  <a:pt x="12510" y="30050"/>
                  <a:pt x="12509" y="30089"/>
                </a:cubicBezTo>
                <a:cubicBezTo>
                  <a:pt x="12505" y="30251"/>
                  <a:pt x="12522" y="30270"/>
                  <a:pt x="12683" y="30296"/>
                </a:cubicBezTo>
                <a:cubicBezTo>
                  <a:pt x="12700" y="30507"/>
                  <a:pt x="12714" y="30720"/>
                  <a:pt x="12740" y="30931"/>
                </a:cubicBezTo>
                <a:cubicBezTo>
                  <a:pt x="12752" y="31031"/>
                  <a:pt x="12785" y="31129"/>
                  <a:pt x="12817" y="31223"/>
                </a:cubicBezTo>
                <a:cubicBezTo>
                  <a:pt x="12842" y="31292"/>
                  <a:pt x="12885" y="31322"/>
                  <a:pt x="12941" y="31322"/>
                </a:cubicBezTo>
                <a:cubicBezTo>
                  <a:pt x="12967" y="31322"/>
                  <a:pt x="12995" y="31316"/>
                  <a:pt x="13026" y="31303"/>
                </a:cubicBezTo>
                <a:cubicBezTo>
                  <a:pt x="13395" y="31156"/>
                  <a:pt x="13764" y="31012"/>
                  <a:pt x="14133" y="30867"/>
                </a:cubicBezTo>
                <a:cubicBezTo>
                  <a:pt x="14154" y="30859"/>
                  <a:pt x="14177" y="30854"/>
                  <a:pt x="14194" y="30851"/>
                </a:cubicBezTo>
                <a:cubicBezTo>
                  <a:pt x="14221" y="31126"/>
                  <a:pt x="14244" y="31397"/>
                  <a:pt x="14276" y="31666"/>
                </a:cubicBezTo>
                <a:cubicBezTo>
                  <a:pt x="14280" y="31705"/>
                  <a:pt x="14329" y="31737"/>
                  <a:pt x="14356" y="31773"/>
                </a:cubicBezTo>
                <a:cubicBezTo>
                  <a:pt x="14377" y="31799"/>
                  <a:pt x="14411" y="31825"/>
                  <a:pt x="14416" y="31855"/>
                </a:cubicBezTo>
                <a:cubicBezTo>
                  <a:pt x="14442" y="31993"/>
                  <a:pt x="14459" y="32132"/>
                  <a:pt x="14482" y="32271"/>
                </a:cubicBezTo>
                <a:cubicBezTo>
                  <a:pt x="14494" y="32344"/>
                  <a:pt x="14506" y="32417"/>
                  <a:pt x="14531" y="32487"/>
                </a:cubicBezTo>
                <a:cubicBezTo>
                  <a:pt x="14583" y="32630"/>
                  <a:pt x="14629" y="32682"/>
                  <a:pt x="14745" y="32682"/>
                </a:cubicBezTo>
                <a:cubicBezTo>
                  <a:pt x="14779" y="32682"/>
                  <a:pt x="14819" y="32677"/>
                  <a:pt x="14866" y="32670"/>
                </a:cubicBezTo>
                <a:cubicBezTo>
                  <a:pt x="14871" y="32914"/>
                  <a:pt x="14890" y="33153"/>
                  <a:pt x="14879" y="33392"/>
                </a:cubicBezTo>
                <a:cubicBezTo>
                  <a:pt x="14863" y="33753"/>
                  <a:pt x="14823" y="34113"/>
                  <a:pt x="14799" y="34474"/>
                </a:cubicBezTo>
                <a:cubicBezTo>
                  <a:pt x="14789" y="34630"/>
                  <a:pt x="14791" y="34787"/>
                  <a:pt x="14802" y="34943"/>
                </a:cubicBezTo>
                <a:cubicBezTo>
                  <a:pt x="14807" y="35021"/>
                  <a:pt x="14839" y="35102"/>
                  <a:pt x="14878" y="35172"/>
                </a:cubicBezTo>
                <a:cubicBezTo>
                  <a:pt x="14896" y="35204"/>
                  <a:pt x="14919" y="35219"/>
                  <a:pt x="14942" y="35219"/>
                </a:cubicBezTo>
                <a:cubicBezTo>
                  <a:pt x="14969" y="35219"/>
                  <a:pt x="14995" y="35197"/>
                  <a:pt x="15009" y="35159"/>
                </a:cubicBezTo>
                <a:cubicBezTo>
                  <a:pt x="15064" y="35013"/>
                  <a:pt x="15186" y="34902"/>
                  <a:pt x="15200" y="34733"/>
                </a:cubicBezTo>
                <a:cubicBezTo>
                  <a:pt x="15208" y="34658"/>
                  <a:pt x="15279" y="34588"/>
                  <a:pt x="15319" y="34514"/>
                </a:cubicBezTo>
                <a:cubicBezTo>
                  <a:pt x="15548" y="34085"/>
                  <a:pt x="15770" y="33652"/>
                  <a:pt x="16006" y="33227"/>
                </a:cubicBezTo>
                <a:cubicBezTo>
                  <a:pt x="16073" y="33106"/>
                  <a:pt x="16175" y="33006"/>
                  <a:pt x="16269" y="32884"/>
                </a:cubicBezTo>
                <a:cubicBezTo>
                  <a:pt x="16301" y="32919"/>
                  <a:pt x="16335" y="32950"/>
                  <a:pt x="16361" y="32986"/>
                </a:cubicBezTo>
                <a:cubicBezTo>
                  <a:pt x="16396" y="33036"/>
                  <a:pt x="16435" y="33059"/>
                  <a:pt x="16477" y="33059"/>
                </a:cubicBezTo>
                <a:cubicBezTo>
                  <a:pt x="16510" y="33059"/>
                  <a:pt x="16545" y="33044"/>
                  <a:pt x="16581" y="33018"/>
                </a:cubicBezTo>
                <a:cubicBezTo>
                  <a:pt x="16646" y="32968"/>
                  <a:pt x="16721" y="32924"/>
                  <a:pt x="16763" y="32858"/>
                </a:cubicBezTo>
                <a:cubicBezTo>
                  <a:pt x="16954" y="32570"/>
                  <a:pt x="17153" y="32288"/>
                  <a:pt x="17260" y="31952"/>
                </a:cubicBezTo>
                <a:cubicBezTo>
                  <a:pt x="17303" y="31813"/>
                  <a:pt x="17394" y="31689"/>
                  <a:pt x="17464" y="31557"/>
                </a:cubicBezTo>
                <a:cubicBezTo>
                  <a:pt x="17626" y="31702"/>
                  <a:pt x="17796" y="31849"/>
                  <a:pt x="17962" y="32001"/>
                </a:cubicBezTo>
                <a:cubicBezTo>
                  <a:pt x="17999" y="32035"/>
                  <a:pt x="18032" y="32053"/>
                  <a:pt x="18068" y="32053"/>
                </a:cubicBezTo>
                <a:cubicBezTo>
                  <a:pt x="18098" y="32053"/>
                  <a:pt x="18130" y="32040"/>
                  <a:pt x="18167" y="32013"/>
                </a:cubicBezTo>
                <a:cubicBezTo>
                  <a:pt x="18313" y="31907"/>
                  <a:pt x="18387" y="31757"/>
                  <a:pt x="18450" y="31598"/>
                </a:cubicBezTo>
                <a:cubicBezTo>
                  <a:pt x="18514" y="31433"/>
                  <a:pt x="18578" y="31267"/>
                  <a:pt x="18638" y="31100"/>
                </a:cubicBezTo>
                <a:cubicBezTo>
                  <a:pt x="18663" y="31034"/>
                  <a:pt x="18677" y="30965"/>
                  <a:pt x="18698" y="30888"/>
                </a:cubicBezTo>
                <a:cubicBezTo>
                  <a:pt x="18725" y="30892"/>
                  <a:pt x="18759" y="30895"/>
                  <a:pt x="18791" y="30903"/>
                </a:cubicBezTo>
                <a:cubicBezTo>
                  <a:pt x="18828" y="30911"/>
                  <a:pt x="18858" y="30916"/>
                  <a:pt x="18882" y="30916"/>
                </a:cubicBezTo>
                <a:cubicBezTo>
                  <a:pt x="18950" y="30916"/>
                  <a:pt x="18975" y="30880"/>
                  <a:pt x="19004" y="30782"/>
                </a:cubicBezTo>
                <a:cubicBezTo>
                  <a:pt x="19067" y="30565"/>
                  <a:pt x="19162" y="30365"/>
                  <a:pt x="19304" y="30187"/>
                </a:cubicBezTo>
                <a:cubicBezTo>
                  <a:pt x="19342" y="30137"/>
                  <a:pt x="19342" y="30056"/>
                  <a:pt x="19360" y="29994"/>
                </a:cubicBezTo>
                <a:cubicBezTo>
                  <a:pt x="19442" y="30036"/>
                  <a:pt x="19530" y="30086"/>
                  <a:pt x="19621" y="30131"/>
                </a:cubicBezTo>
                <a:cubicBezTo>
                  <a:pt x="19645" y="30142"/>
                  <a:pt x="19668" y="30147"/>
                  <a:pt x="19691" y="30147"/>
                </a:cubicBezTo>
                <a:cubicBezTo>
                  <a:pt x="19735" y="30147"/>
                  <a:pt x="19775" y="30125"/>
                  <a:pt x="19804" y="30080"/>
                </a:cubicBezTo>
                <a:cubicBezTo>
                  <a:pt x="19849" y="30008"/>
                  <a:pt x="19891" y="29932"/>
                  <a:pt x="19922" y="29854"/>
                </a:cubicBezTo>
                <a:cubicBezTo>
                  <a:pt x="19990" y="29680"/>
                  <a:pt x="20052" y="29504"/>
                  <a:pt x="20116" y="29329"/>
                </a:cubicBezTo>
                <a:cubicBezTo>
                  <a:pt x="20119" y="29318"/>
                  <a:pt x="20128" y="29307"/>
                  <a:pt x="20128" y="29295"/>
                </a:cubicBezTo>
                <a:cubicBezTo>
                  <a:pt x="20131" y="29169"/>
                  <a:pt x="20143" y="29053"/>
                  <a:pt x="20265" y="28968"/>
                </a:cubicBezTo>
                <a:cubicBezTo>
                  <a:pt x="20303" y="28940"/>
                  <a:pt x="20287" y="28836"/>
                  <a:pt x="20296" y="28768"/>
                </a:cubicBezTo>
                <a:cubicBezTo>
                  <a:pt x="20308" y="28686"/>
                  <a:pt x="20319" y="28603"/>
                  <a:pt x="20333" y="28502"/>
                </a:cubicBezTo>
                <a:cubicBezTo>
                  <a:pt x="20544" y="28680"/>
                  <a:pt x="20732" y="28842"/>
                  <a:pt x="20929" y="28995"/>
                </a:cubicBezTo>
                <a:cubicBezTo>
                  <a:pt x="20937" y="29001"/>
                  <a:pt x="20947" y="29003"/>
                  <a:pt x="20960" y="29003"/>
                </a:cubicBezTo>
                <a:cubicBezTo>
                  <a:pt x="20993" y="29003"/>
                  <a:pt x="21037" y="28987"/>
                  <a:pt x="21070" y="28984"/>
                </a:cubicBezTo>
                <a:cubicBezTo>
                  <a:pt x="21302" y="29104"/>
                  <a:pt x="21538" y="29226"/>
                  <a:pt x="21779" y="29344"/>
                </a:cubicBezTo>
                <a:cubicBezTo>
                  <a:pt x="21786" y="29347"/>
                  <a:pt x="21794" y="29349"/>
                  <a:pt x="21803" y="29349"/>
                </a:cubicBezTo>
                <a:cubicBezTo>
                  <a:pt x="21827" y="29349"/>
                  <a:pt x="21857" y="29339"/>
                  <a:pt x="21876" y="29326"/>
                </a:cubicBezTo>
                <a:cubicBezTo>
                  <a:pt x="21981" y="29253"/>
                  <a:pt x="22051" y="29158"/>
                  <a:pt x="22075" y="29024"/>
                </a:cubicBezTo>
                <a:cubicBezTo>
                  <a:pt x="22099" y="28893"/>
                  <a:pt x="22149" y="28768"/>
                  <a:pt x="22185" y="28640"/>
                </a:cubicBezTo>
                <a:cubicBezTo>
                  <a:pt x="22204" y="28574"/>
                  <a:pt x="22217" y="28506"/>
                  <a:pt x="22233" y="28439"/>
                </a:cubicBezTo>
                <a:cubicBezTo>
                  <a:pt x="22263" y="28448"/>
                  <a:pt x="22289" y="28453"/>
                  <a:pt x="22311" y="28453"/>
                </a:cubicBezTo>
                <a:cubicBezTo>
                  <a:pt x="22376" y="28453"/>
                  <a:pt x="22410" y="28411"/>
                  <a:pt x="22422" y="28307"/>
                </a:cubicBezTo>
                <a:cubicBezTo>
                  <a:pt x="22454" y="28037"/>
                  <a:pt x="22474" y="27764"/>
                  <a:pt x="22498" y="27500"/>
                </a:cubicBezTo>
                <a:cubicBezTo>
                  <a:pt x="22572" y="27534"/>
                  <a:pt x="22670" y="27576"/>
                  <a:pt x="22768" y="27618"/>
                </a:cubicBezTo>
                <a:cubicBezTo>
                  <a:pt x="22801" y="27632"/>
                  <a:pt x="22831" y="27640"/>
                  <a:pt x="22858" y="27640"/>
                </a:cubicBezTo>
                <a:cubicBezTo>
                  <a:pt x="22916" y="27640"/>
                  <a:pt x="22958" y="27606"/>
                  <a:pt x="22980" y="27534"/>
                </a:cubicBezTo>
                <a:cubicBezTo>
                  <a:pt x="23027" y="27379"/>
                  <a:pt x="23073" y="27220"/>
                  <a:pt x="23085" y="27060"/>
                </a:cubicBezTo>
                <a:cubicBezTo>
                  <a:pt x="23101" y="26829"/>
                  <a:pt x="23091" y="26594"/>
                  <a:pt x="23087" y="26362"/>
                </a:cubicBezTo>
                <a:cubicBezTo>
                  <a:pt x="23086" y="26286"/>
                  <a:pt x="23066" y="26211"/>
                  <a:pt x="23054" y="26130"/>
                </a:cubicBezTo>
                <a:cubicBezTo>
                  <a:pt x="23177" y="26066"/>
                  <a:pt x="23188" y="26033"/>
                  <a:pt x="23120" y="25814"/>
                </a:cubicBezTo>
                <a:cubicBezTo>
                  <a:pt x="23070" y="25656"/>
                  <a:pt x="23005" y="25502"/>
                  <a:pt x="22962" y="25342"/>
                </a:cubicBezTo>
                <a:cubicBezTo>
                  <a:pt x="22922" y="25200"/>
                  <a:pt x="22902" y="25055"/>
                  <a:pt x="22873" y="24909"/>
                </a:cubicBezTo>
                <a:lnTo>
                  <a:pt x="22873" y="24909"/>
                </a:lnTo>
                <a:cubicBezTo>
                  <a:pt x="22986" y="24938"/>
                  <a:pt x="23096" y="24967"/>
                  <a:pt x="23207" y="24998"/>
                </a:cubicBezTo>
                <a:cubicBezTo>
                  <a:pt x="23227" y="25004"/>
                  <a:pt x="23245" y="25007"/>
                  <a:pt x="23261" y="25007"/>
                </a:cubicBezTo>
                <a:cubicBezTo>
                  <a:pt x="23324" y="25007"/>
                  <a:pt x="23364" y="24967"/>
                  <a:pt x="23368" y="24896"/>
                </a:cubicBezTo>
                <a:cubicBezTo>
                  <a:pt x="23377" y="24722"/>
                  <a:pt x="23373" y="24549"/>
                  <a:pt x="23369" y="24375"/>
                </a:cubicBezTo>
                <a:cubicBezTo>
                  <a:pt x="23366" y="24272"/>
                  <a:pt x="23368" y="24166"/>
                  <a:pt x="23348" y="24066"/>
                </a:cubicBezTo>
                <a:cubicBezTo>
                  <a:pt x="23300" y="23804"/>
                  <a:pt x="23241" y="23543"/>
                  <a:pt x="23186" y="23278"/>
                </a:cubicBezTo>
                <a:lnTo>
                  <a:pt x="23186" y="23278"/>
                </a:lnTo>
                <a:cubicBezTo>
                  <a:pt x="23196" y="23280"/>
                  <a:pt x="23214" y="23290"/>
                  <a:pt x="23231" y="23290"/>
                </a:cubicBezTo>
                <a:cubicBezTo>
                  <a:pt x="23234" y="23290"/>
                  <a:pt x="23236" y="23290"/>
                  <a:pt x="23239" y="23289"/>
                </a:cubicBezTo>
                <a:cubicBezTo>
                  <a:pt x="23275" y="23283"/>
                  <a:pt x="23322" y="23278"/>
                  <a:pt x="23340" y="23253"/>
                </a:cubicBezTo>
                <a:cubicBezTo>
                  <a:pt x="23366" y="23219"/>
                  <a:pt x="23380" y="23168"/>
                  <a:pt x="23375" y="23127"/>
                </a:cubicBezTo>
                <a:cubicBezTo>
                  <a:pt x="23369" y="23083"/>
                  <a:pt x="23337" y="23041"/>
                  <a:pt x="23314" y="22998"/>
                </a:cubicBezTo>
                <a:cubicBezTo>
                  <a:pt x="23208" y="22797"/>
                  <a:pt x="23182" y="22579"/>
                  <a:pt x="23167" y="22352"/>
                </a:cubicBezTo>
                <a:cubicBezTo>
                  <a:pt x="23149" y="22088"/>
                  <a:pt x="23098" y="21825"/>
                  <a:pt x="23075" y="21562"/>
                </a:cubicBezTo>
                <a:cubicBezTo>
                  <a:pt x="23070" y="21493"/>
                  <a:pt x="23095" y="21425"/>
                  <a:pt x="23001" y="21425"/>
                </a:cubicBezTo>
                <a:cubicBezTo>
                  <a:pt x="22996" y="21425"/>
                  <a:pt x="22990" y="21426"/>
                  <a:pt x="22984" y="21426"/>
                </a:cubicBezTo>
                <a:cubicBezTo>
                  <a:pt x="23056" y="21321"/>
                  <a:pt x="23046" y="21197"/>
                  <a:pt x="22966" y="21102"/>
                </a:cubicBezTo>
                <a:cubicBezTo>
                  <a:pt x="22946" y="21077"/>
                  <a:pt x="22942" y="21036"/>
                  <a:pt x="22936" y="21002"/>
                </a:cubicBezTo>
                <a:cubicBezTo>
                  <a:pt x="22914" y="20897"/>
                  <a:pt x="22898" y="20791"/>
                  <a:pt x="22873" y="20687"/>
                </a:cubicBezTo>
                <a:cubicBezTo>
                  <a:pt x="22850" y="20599"/>
                  <a:pt x="22818" y="20514"/>
                  <a:pt x="22786" y="20434"/>
                </a:cubicBezTo>
                <a:cubicBezTo>
                  <a:pt x="22775" y="20375"/>
                  <a:pt x="22778" y="20307"/>
                  <a:pt x="22747" y="20260"/>
                </a:cubicBezTo>
                <a:cubicBezTo>
                  <a:pt x="22714" y="20209"/>
                  <a:pt x="22859" y="20120"/>
                  <a:pt x="22744" y="20117"/>
                </a:cubicBezTo>
                <a:cubicBezTo>
                  <a:pt x="22729" y="20055"/>
                  <a:pt x="22695" y="19996"/>
                  <a:pt x="22711" y="19970"/>
                </a:cubicBezTo>
                <a:cubicBezTo>
                  <a:pt x="22771" y="19881"/>
                  <a:pt x="22708" y="19803"/>
                  <a:pt x="22711" y="19721"/>
                </a:cubicBezTo>
                <a:cubicBezTo>
                  <a:pt x="22720" y="19500"/>
                  <a:pt x="22744" y="19281"/>
                  <a:pt x="22762" y="19060"/>
                </a:cubicBezTo>
                <a:cubicBezTo>
                  <a:pt x="22766" y="19019"/>
                  <a:pt x="22774" y="18977"/>
                  <a:pt x="22807" y="18932"/>
                </a:cubicBezTo>
                <a:cubicBezTo>
                  <a:pt x="22875" y="19073"/>
                  <a:pt x="22944" y="19215"/>
                  <a:pt x="23011" y="19356"/>
                </a:cubicBezTo>
                <a:cubicBezTo>
                  <a:pt x="23108" y="19565"/>
                  <a:pt x="23206" y="19772"/>
                  <a:pt x="23304" y="19981"/>
                </a:cubicBezTo>
                <a:cubicBezTo>
                  <a:pt x="23374" y="20128"/>
                  <a:pt x="23432" y="20282"/>
                  <a:pt x="23514" y="20424"/>
                </a:cubicBezTo>
                <a:cubicBezTo>
                  <a:pt x="23674" y="20704"/>
                  <a:pt x="23856" y="20973"/>
                  <a:pt x="24011" y="21257"/>
                </a:cubicBezTo>
                <a:cubicBezTo>
                  <a:pt x="24131" y="21479"/>
                  <a:pt x="24226" y="21715"/>
                  <a:pt x="24332" y="21946"/>
                </a:cubicBezTo>
                <a:cubicBezTo>
                  <a:pt x="24362" y="22010"/>
                  <a:pt x="24388" y="22075"/>
                  <a:pt x="24427" y="22133"/>
                </a:cubicBezTo>
                <a:cubicBezTo>
                  <a:pt x="24446" y="22162"/>
                  <a:pt x="24491" y="22172"/>
                  <a:pt x="24535" y="22178"/>
                </a:cubicBezTo>
                <a:cubicBezTo>
                  <a:pt x="24641" y="22416"/>
                  <a:pt x="24810" y="22620"/>
                  <a:pt x="24990" y="22815"/>
                </a:cubicBezTo>
                <a:cubicBezTo>
                  <a:pt x="25058" y="22888"/>
                  <a:pt x="25106" y="22981"/>
                  <a:pt x="25161" y="23065"/>
                </a:cubicBezTo>
                <a:cubicBezTo>
                  <a:pt x="25175" y="23089"/>
                  <a:pt x="25185" y="23116"/>
                  <a:pt x="25199" y="23139"/>
                </a:cubicBezTo>
                <a:cubicBezTo>
                  <a:pt x="25255" y="23233"/>
                  <a:pt x="25303" y="23280"/>
                  <a:pt x="25354" y="23280"/>
                </a:cubicBezTo>
                <a:cubicBezTo>
                  <a:pt x="25401" y="23280"/>
                  <a:pt x="25449" y="23241"/>
                  <a:pt x="25506" y="23165"/>
                </a:cubicBezTo>
                <a:cubicBezTo>
                  <a:pt x="25520" y="23146"/>
                  <a:pt x="25533" y="23127"/>
                  <a:pt x="25539" y="23120"/>
                </a:cubicBezTo>
                <a:cubicBezTo>
                  <a:pt x="25710" y="23346"/>
                  <a:pt x="25896" y="23562"/>
                  <a:pt x="26051" y="23798"/>
                </a:cubicBezTo>
                <a:cubicBezTo>
                  <a:pt x="26164" y="23969"/>
                  <a:pt x="26240" y="24164"/>
                  <a:pt x="26333" y="24349"/>
                </a:cubicBezTo>
                <a:cubicBezTo>
                  <a:pt x="26352" y="24387"/>
                  <a:pt x="26365" y="24428"/>
                  <a:pt x="26387" y="24467"/>
                </a:cubicBezTo>
                <a:cubicBezTo>
                  <a:pt x="26445" y="24566"/>
                  <a:pt x="26484" y="24611"/>
                  <a:pt x="26537" y="24611"/>
                </a:cubicBezTo>
                <a:cubicBezTo>
                  <a:pt x="26576" y="24611"/>
                  <a:pt x="26623" y="24586"/>
                  <a:pt x="26691" y="24540"/>
                </a:cubicBezTo>
                <a:cubicBezTo>
                  <a:pt x="26823" y="24797"/>
                  <a:pt x="27052" y="24958"/>
                  <a:pt x="27279" y="25118"/>
                </a:cubicBezTo>
                <a:cubicBezTo>
                  <a:pt x="27345" y="25164"/>
                  <a:pt x="27402" y="25186"/>
                  <a:pt x="27455" y="25186"/>
                </a:cubicBezTo>
                <a:cubicBezTo>
                  <a:pt x="27531" y="25186"/>
                  <a:pt x="27597" y="25138"/>
                  <a:pt x="27664" y="25043"/>
                </a:cubicBezTo>
                <a:cubicBezTo>
                  <a:pt x="27727" y="24953"/>
                  <a:pt x="27794" y="24867"/>
                  <a:pt x="27851" y="24774"/>
                </a:cubicBezTo>
                <a:cubicBezTo>
                  <a:pt x="27896" y="24700"/>
                  <a:pt x="27927" y="24617"/>
                  <a:pt x="27963" y="24537"/>
                </a:cubicBezTo>
                <a:cubicBezTo>
                  <a:pt x="28126" y="24817"/>
                  <a:pt x="28412" y="24982"/>
                  <a:pt x="28647" y="25201"/>
                </a:cubicBezTo>
                <a:cubicBezTo>
                  <a:pt x="28817" y="25363"/>
                  <a:pt x="28972" y="25538"/>
                  <a:pt x="29132" y="25707"/>
                </a:cubicBezTo>
                <a:cubicBezTo>
                  <a:pt x="29235" y="25815"/>
                  <a:pt x="29296" y="25871"/>
                  <a:pt x="29353" y="25871"/>
                </a:cubicBezTo>
                <a:cubicBezTo>
                  <a:pt x="29413" y="25871"/>
                  <a:pt x="29468" y="25809"/>
                  <a:pt x="29562" y="25683"/>
                </a:cubicBezTo>
                <a:cubicBezTo>
                  <a:pt x="29723" y="25832"/>
                  <a:pt x="29888" y="25977"/>
                  <a:pt x="30046" y="26129"/>
                </a:cubicBezTo>
                <a:cubicBezTo>
                  <a:pt x="30115" y="26195"/>
                  <a:pt x="30152" y="26227"/>
                  <a:pt x="30186" y="26227"/>
                </a:cubicBezTo>
                <a:cubicBezTo>
                  <a:pt x="30216" y="26227"/>
                  <a:pt x="30245" y="26203"/>
                  <a:pt x="30290" y="26158"/>
                </a:cubicBezTo>
                <a:cubicBezTo>
                  <a:pt x="30503" y="26309"/>
                  <a:pt x="30706" y="26466"/>
                  <a:pt x="30922" y="26600"/>
                </a:cubicBezTo>
                <a:cubicBezTo>
                  <a:pt x="30963" y="26626"/>
                  <a:pt x="30996" y="26638"/>
                  <a:pt x="31024" y="26638"/>
                </a:cubicBezTo>
                <a:cubicBezTo>
                  <a:pt x="31080" y="26638"/>
                  <a:pt x="31118" y="26590"/>
                  <a:pt x="31164" y="26496"/>
                </a:cubicBezTo>
                <a:cubicBezTo>
                  <a:pt x="31223" y="26376"/>
                  <a:pt x="31291" y="26260"/>
                  <a:pt x="31358" y="26136"/>
                </a:cubicBezTo>
                <a:cubicBezTo>
                  <a:pt x="31594" y="26334"/>
                  <a:pt x="31837" y="26538"/>
                  <a:pt x="32088" y="26748"/>
                </a:cubicBezTo>
                <a:cubicBezTo>
                  <a:pt x="32108" y="26719"/>
                  <a:pt x="32127" y="26692"/>
                  <a:pt x="32137" y="26680"/>
                </a:cubicBezTo>
                <a:cubicBezTo>
                  <a:pt x="32413" y="26804"/>
                  <a:pt x="32608" y="27068"/>
                  <a:pt x="32931" y="27104"/>
                </a:cubicBezTo>
                <a:cubicBezTo>
                  <a:pt x="32958" y="27106"/>
                  <a:pt x="32979" y="27109"/>
                  <a:pt x="32994" y="27109"/>
                </a:cubicBezTo>
                <a:cubicBezTo>
                  <a:pt x="33038" y="27109"/>
                  <a:pt x="33044" y="27091"/>
                  <a:pt x="33063" y="27022"/>
                </a:cubicBezTo>
                <a:cubicBezTo>
                  <a:pt x="33344" y="27213"/>
                  <a:pt x="33627" y="27402"/>
                  <a:pt x="33907" y="27596"/>
                </a:cubicBezTo>
                <a:cubicBezTo>
                  <a:pt x="34066" y="27709"/>
                  <a:pt x="34218" y="27833"/>
                  <a:pt x="34380" y="27940"/>
                </a:cubicBezTo>
                <a:cubicBezTo>
                  <a:pt x="34442" y="27981"/>
                  <a:pt x="34526" y="27989"/>
                  <a:pt x="34600" y="28013"/>
                </a:cubicBezTo>
                <a:cubicBezTo>
                  <a:pt x="34604" y="27945"/>
                  <a:pt x="34631" y="27866"/>
                  <a:pt x="34608" y="27807"/>
                </a:cubicBezTo>
                <a:cubicBezTo>
                  <a:pt x="34527" y="27597"/>
                  <a:pt x="34435" y="27392"/>
                  <a:pt x="34338" y="27190"/>
                </a:cubicBezTo>
                <a:cubicBezTo>
                  <a:pt x="34239" y="26984"/>
                  <a:pt x="34126" y="26785"/>
                  <a:pt x="34018" y="26583"/>
                </a:cubicBezTo>
                <a:lnTo>
                  <a:pt x="34053" y="26583"/>
                </a:lnTo>
                <a:cubicBezTo>
                  <a:pt x="34063" y="26543"/>
                  <a:pt x="34092" y="26495"/>
                  <a:pt x="34079" y="26465"/>
                </a:cubicBezTo>
                <a:cubicBezTo>
                  <a:pt x="33997" y="26265"/>
                  <a:pt x="33900" y="26073"/>
                  <a:pt x="33817" y="25873"/>
                </a:cubicBezTo>
                <a:cubicBezTo>
                  <a:pt x="33791" y="25811"/>
                  <a:pt x="33806" y="25731"/>
                  <a:pt x="33780" y="25668"/>
                </a:cubicBezTo>
                <a:cubicBezTo>
                  <a:pt x="33730" y="25544"/>
                  <a:pt x="33664" y="25424"/>
                  <a:pt x="33602" y="25294"/>
                </a:cubicBezTo>
                <a:cubicBezTo>
                  <a:pt x="33629" y="25293"/>
                  <a:pt x="33653" y="25292"/>
                  <a:pt x="33679" y="25292"/>
                </a:cubicBezTo>
                <a:cubicBezTo>
                  <a:pt x="33851" y="25291"/>
                  <a:pt x="33917" y="25217"/>
                  <a:pt x="33882" y="25047"/>
                </a:cubicBezTo>
                <a:cubicBezTo>
                  <a:pt x="33826" y="24782"/>
                  <a:pt x="33764" y="24519"/>
                  <a:pt x="33698" y="24257"/>
                </a:cubicBezTo>
                <a:cubicBezTo>
                  <a:pt x="33678" y="24176"/>
                  <a:pt x="33637" y="24103"/>
                  <a:pt x="33602" y="24020"/>
                </a:cubicBezTo>
                <a:lnTo>
                  <a:pt x="33602" y="24020"/>
                </a:lnTo>
                <a:cubicBezTo>
                  <a:pt x="33635" y="24021"/>
                  <a:pt x="33674" y="24023"/>
                  <a:pt x="33714" y="24023"/>
                </a:cubicBezTo>
                <a:cubicBezTo>
                  <a:pt x="33716" y="24023"/>
                  <a:pt x="33718" y="24023"/>
                  <a:pt x="33719" y="24023"/>
                </a:cubicBezTo>
                <a:cubicBezTo>
                  <a:pt x="33804" y="24023"/>
                  <a:pt x="33840" y="23975"/>
                  <a:pt x="33802" y="23899"/>
                </a:cubicBezTo>
                <a:cubicBezTo>
                  <a:pt x="33753" y="23802"/>
                  <a:pt x="33688" y="23713"/>
                  <a:pt x="33640" y="23617"/>
                </a:cubicBezTo>
                <a:cubicBezTo>
                  <a:pt x="33586" y="23511"/>
                  <a:pt x="33534" y="23403"/>
                  <a:pt x="33496" y="23289"/>
                </a:cubicBezTo>
                <a:cubicBezTo>
                  <a:pt x="33426" y="23085"/>
                  <a:pt x="33367" y="22875"/>
                  <a:pt x="33311" y="22689"/>
                </a:cubicBezTo>
                <a:cubicBezTo>
                  <a:pt x="33538" y="22599"/>
                  <a:pt x="33774" y="22508"/>
                  <a:pt x="34005" y="22408"/>
                </a:cubicBezTo>
                <a:cubicBezTo>
                  <a:pt x="34039" y="22394"/>
                  <a:pt x="34082" y="22331"/>
                  <a:pt x="34075" y="22299"/>
                </a:cubicBezTo>
                <a:cubicBezTo>
                  <a:pt x="34046" y="22143"/>
                  <a:pt x="34002" y="21992"/>
                  <a:pt x="33961" y="21827"/>
                </a:cubicBezTo>
                <a:cubicBezTo>
                  <a:pt x="34037" y="21782"/>
                  <a:pt x="34037" y="21757"/>
                  <a:pt x="33960" y="21653"/>
                </a:cubicBezTo>
                <a:cubicBezTo>
                  <a:pt x="33869" y="21529"/>
                  <a:pt x="33786" y="21398"/>
                  <a:pt x="33687" y="21253"/>
                </a:cubicBezTo>
                <a:cubicBezTo>
                  <a:pt x="33842" y="21201"/>
                  <a:pt x="33855" y="21162"/>
                  <a:pt x="33750" y="21043"/>
                </a:cubicBezTo>
                <a:cubicBezTo>
                  <a:pt x="33588" y="20861"/>
                  <a:pt x="33418" y="20687"/>
                  <a:pt x="33256" y="20505"/>
                </a:cubicBezTo>
                <a:cubicBezTo>
                  <a:pt x="33207" y="20450"/>
                  <a:pt x="33176" y="20379"/>
                  <a:pt x="33139" y="20317"/>
                </a:cubicBezTo>
                <a:cubicBezTo>
                  <a:pt x="33256" y="20294"/>
                  <a:pt x="33360" y="20274"/>
                  <a:pt x="33464" y="20251"/>
                </a:cubicBezTo>
                <a:cubicBezTo>
                  <a:pt x="33559" y="20233"/>
                  <a:pt x="33582" y="20169"/>
                  <a:pt x="33546" y="20091"/>
                </a:cubicBezTo>
                <a:cubicBezTo>
                  <a:pt x="33515" y="20022"/>
                  <a:pt x="33479" y="19947"/>
                  <a:pt x="33423" y="19896"/>
                </a:cubicBezTo>
                <a:cubicBezTo>
                  <a:pt x="33204" y="19698"/>
                  <a:pt x="33067" y="19438"/>
                  <a:pt x="32901" y="19200"/>
                </a:cubicBezTo>
                <a:cubicBezTo>
                  <a:pt x="32772" y="19013"/>
                  <a:pt x="32607" y="18850"/>
                  <a:pt x="32453" y="18681"/>
                </a:cubicBezTo>
                <a:cubicBezTo>
                  <a:pt x="32388" y="18610"/>
                  <a:pt x="32312" y="18550"/>
                  <a:pt x="32257" y="18500"/>
                </a:cubicBezTo>
                <a:cubicBezTo>
                  <a:pt x="32415" y="18464"/>
                  <a:pt x="32584" y="18429"/>
                  <a:pt x="32752" y="18386"/>
                </a:cubicBezTo>
                <a:cubicBezTo>
                  <a:pt x="32872" y="18353"/>
                  <a:pt x="32990" y="18310"/>
                  <a:pt x="33108" y="18270"/>
                </a:cubicBezTo>
                <a:cubicBezTo>
                  <a:pt x="33241" y="18224"/>
                  <a:pt x="33248" y="18206"/>
                  <a:pt x="33199" y="18078"/>
                </a:cubicBezTo>
                <a:cubicBezTo>
                  <a:pt x="33189" y="18058"/>
                  <a:pt x="33181" y="18037"/>
                  <a:pt x="33169" y="18002"/>
                </a:cubicBezTo>
                <a:lnTo>
                  <a:pt x="33169" y="18002"/>
                </a:lnTo>
                <a:cubicBezTo>
                  <a:pt x="33188" y="18004"/>
                  <a:pt x="33208" y="18006"/>
                  <a:pt x="33226" y="18006"/>
                </a:cubicBezTo>
                <a:cubicBezTo>
                  <a:pt x="33443" y="18006"/>
                  <a:pt x="33593" y="17850"/>
                  <a:pt x="33776" y="17777"/>
                </a:cubicBezTo>
                <a:cubicBezTo>
                  <a:pt x="33798" y="17769"/>
                  <a:pt x="33821" y="17707"/>
                  <a:pt x="33812" y="17681"/>
                </a:cubicBezTo>
                <a:cubicBezTo>
                  <a:pt x="33749" y="17507"/>
                  <a:pt x="33685" y="17332"/>
                  <a:pt x="33603" y="17168"/>
                </a:cubicBezTo>
                <a:cubicBezTo>
                  <a:pt x="33560" y="17082"/>
                  <a:pt x="33477" y="17018"/>
                  <a:pt x="33392" y="16922"/>
                </a:cubicBezTo>
                <a:lnTo>
                  <a:pt x="33392" y="16922"/>
                </a:lnTo>
                <a:cubicBezTo>
                  <a:pt x="33394" y="16922"/>
                  <a:pt x="33398" y="16923"/>
                  <a:pt x="33403" y="16923"/>
                </a:cubicBezTo>
                <a:cubicBezTo>
                  <a:pt x="33410" y="16923"/>
                  <a:pt x="33419" y="16922"/>
                  <a:pt x="33426" y="16918"/>
                </a:cubicBezTo>
                <a:cubicBezTo>
                  <a:pt x="33559" y="16842"/>
                  <a:pt x="33560" y="16772"/>
                  <a:pt x="33442" y="16676"/>
                </a:cubicBezTo>
                <a:cubicBezTo>
                  <a:pt x="33278" y="16541"/>
                  <a:pt x="33119" y="16398"/>
                  <a:pt x="32957" y="16261"/>
                </a:cubicBezTo>
                <a:cubicBezTo>
                  <a:pt x="32916" y="16226"/>
                  <a:pt x="32866" y="16201"/>
                  <a:pt x="32826" y="16175"/>
                </a:cubicBezTo>
                <a:cubicBezTo>
                  <a:pt x="32885" y="16124"/>
                  <a:pt x="32947" y="16073"/>
                  <a:pt x="33006" y="16019"/>
                </a:cubicBezTo>
                <a:cubicBezTo>
                  <a:pt x="33070" y="15964"/>
                  <a:pt x="33065" y="15914"/>
                  <a:pt x="33006" y="15852"/>
                </a:cubicBezTo>
                <a:cubicBezTo>
                  <a:pt x="32800" y="15626"/>
                  <a:pt x="32556" y="15479"/>
                  <a:pt x="32250" y="15433"/>
                </a:cubicBezTo>
                <a:cubicBezTo>
                  <a:pt x="32233" y="15430"/>
                  <a:pt x="32214" y="15421"/>
                  <a:pt x="32192" y="15413"/>
                </a:cubicBezTo>
                <a:cubicBezTo>
                  <a:pt x="32198" y="15399"/>
                  <a:pt x="32199" y="15389"/>
                  <a:pt x="32204" y="15379"/>
                </a:cubicBezTo>
                <a:cubicBezTo>
                  <a:pt x="32228" y="15342"/>
                  <a:pt x="32252" y="15306"/>
                  <a:pt x="32276" y="15270"/>
                </a:cubicBezTo>
                <a:cubicBezTo>
                  <a:pt x="32239" y="15248"/>
                  <a:pt x="32203" y="15210"/>
                  <a:pt x="32162" y="15203"/>
                </a:cubicBezTo>
                <a:cubicBezTo>
                  <a:pt x="31956" y="15173"/>
                  <a:pt x="31801" y="15057"/>
                  <a:pt x="31661" y="14915"/>
                </a:cubicBezTo>
                <a:cubicBezTo>
                  <a:pt x="31619" y="14872"/>
                  <a:pt x="31571" y="14832"/>
                  <a:pt x="31533" y="14796"/>
                </a:cubicBezTo>
                <a:cubicBezTo>
                  <a:pt x="31624" y="14716"/>
                  <a:pt x="31710" y="14636"/>
                  <a:pt x="31805" y="14561"/>
                </a:cubicBezTo>
                <a:cubicBezTo>
                  <a:pt x="31877" y="14505"/>
                  <a:pt x="31858" y="14443"/>
                  <a:pt x="31813" y="14396"/>
                </a:cubicBezTo>
                <a:cubicBezTo>
                  <a:pt x="31610" y="14181"/>
                  <a:pt x="31391" y="13989"/>
                  <a:pt x="31096" y="13905"/>
                </a:cubicBezTo>
                <a:cubicBezTo>
                  <a:pt x="30984" y="13872"/>
                  <a:pt x="30884" y="13813"/>
                  <a:pt x="30731" y="13747"/>
                </a:cubicBezTo>
                <a:cubicBezTo>
                  <a:pt x="30777" y="13736"/>
                  <a:pt x="30817" y="13727"/>
                  <a:pt x="30854" y="13720"/>
                </a:cubicBezTo>
                <a:cubicBezTo>
                  <a:pt x="30798" y="13465"/>
                  <a:pt x="30562" y="13475"/>
                  <a:pt x="30405" y="13383"/>
                </a:cubicBezTo>
                <a:cubicBezTo>
                  <a:pt x="30208" y="13270"/>
                  <a:pt x="29995" y="13188"/>
                  <a:pt x="29793" y="13085"/>
                </a:cubicBezTo>
                <a:cubicBezTo>
                  <a:pt x="29580" y="12977"/>
                  <a:pt x="29367" y="12871"/>
                  <a:pt x="29164" y="12748"/>
                </a:cubicBezTo>
                <a:cubicBezTo>
                  <a:pt x="29028" y="12663"/>
                  <a:pt x="28909" y="12550"/>
                  <a:pt x="28782" y="12451"/>
                </a:cubicBezTo>
                <a:cubicBezTo>
                  <a:pt x="28735" y="12415"/>
                  <a:pt x="28689" y="12380"/>
                  <a:pt x="28626" y="12333"/>
                </a:cubicBezTo>
                <a:cubicBezTo>
                  <a:pt x="28671" y="12329"/>
                  <a:pt x="28693" y="12328"/>
                  <a:pt x="28718" y="12324"/>
                </a:cubicBezTo>
                <a:cubicBezTo>
                  <a:pt x="28882" y="12300"/>
                  <a:pt x="29049" y="12280"/>
                  <a:pt x="29213" y="12248"/>
                </a:cubicBezTo>
                <a:cubicBezTo>
                  <a:pt x="29352" y="12220"/>
                  <a:pt x="29485" y="12171"/>
                  <a:pt x="29624" y="12141"/>
                </a:cubicBezTo>
                <a:cubicBezTo>
                  <a:pt x="29829" y="12097"/>
                  <a:pt x="30036" y="12066"/>
                  <a:pt x="30241" y="12024"/>
                </a:cubicBezTo>
                <a:cubicBezTo>
                  <a:pt x="30280" y="12015"/>
                  <a:pt x="30316" y="11982"/>
                  <a:pt x="30354" y="11958"/>
                </a:cubicBezTo>
                <a:cubicBezTo>
                  <a:pt x="30332" y="11921"/>
                  <a:pt x="30309" y="11884"/>
                  <a:pt x="30285" y="11847"/>
                </a:cubicBezTo>
                <a:cubicBezTo>
                  <a:pt x="30435" y="11830"/>
                  <a:pt x="30589" y="11801"/>
                  <a:pt x="30658" y="11675"/>
                </a:cubicBezTo>
                <a:cubicBezTo>
                  <a:pt x="30770" y="11648"/>
                  <a:pt x="30860" y="11634"/>
                  <a:pt x="30941" y="11600"/>
                </a:cubicBezTo>
                <a:cubicBezTo>
                  <a:pt x="31095" y="11534"/>
                  <a:pt x="31246" y="11462"/>
                  <a:pt x="31391" y="11380"/>
                </a:cubicBezTo>
                <a:cubicBezTo>
                  <a:pt x="31515" y="11310"/>
                  <a:pt x="31516" y="11264"/>
                  <a:pt x="31442" y="11146"/>
                </a:cubicBezTo>
                <a:cubicBezTo>
                  <a:pt x="31383" y="11048"/>
                  <a:pt x="31328" y="10945"/>
                  <a:pt x="31269" y="10841"/>
                </a:cubicBezTo>
                <a:cubicBezTo>
                  <a:pt x="31624" y="10760"/>
                  <a:pt x="31950" y="10594"/>
                  <a:pt x="32258" y="10392"/>
                </a:cubicBezTo>
                <a:cubicBezTo>
                  <a:pt x="32334" y="10342"/>
                  <a:pt x="32434" y="10327"/>
                  <a:pt x="32510" y="10276"/>
                </a:cubicBezTo>
                <a:cubicBezTo>
                  <a:pt x="32655" y="10181"/>
                  <a:pt x="32654" y="10156"/>
                  <a:pt x="32546" y="10019"/>
                </a:cubicBezTo>
                <a:cubicBezTo>
                  <a:pt x="32738" y="9965"/>
                  <a:pt x="32926" y="9911"/>
                  <a:pt x="33113" y="9858"/>
                </a:cubicBezTo>
                <a:cubicBezTo>
                  <a:pt x="33159" y="9847"/>
                  <a:pt x="33205" y="9839"/>
                  <a:pt x="33251" y="9829"/>
                </a:cubicBezTo>
                <a:cubicBezTo>
                  <a:pt x="33324" y="9813"/>
                  <a:pt x="33381" y="9786"/>
                  <a:pt x="33334" y="9708"/>
                </a:cubicBezTo>
                <a:cubicBezTo>
                  <a:pt x="33435" y="9679"/>
                  <a:pt x="33535" y="9663"/>
                  <a:pt x="33626" y="9625"/>
                </a:cubicBezTo>
                <a:cubicBezTo>
                  <a:pt x="33894" y="9510"/>
                  <a:pt x="34161" y="9393"/>
                  <a:pt x="34423" y="9265"/>
                </a:cubicBezTo>
                <a:cubicBezTo>
                  <a:pt x="34490" y="9232"/>
                  <a:pt x="34536" y="9155"/>
                  <a:pt x="34592" y="9098"/>
                </a:cubicBezTo>
                <a:cubicBezTo>
                  <a:pt x="34521" y="9055"/>
                  <a:pt x="34453" y="8982"/>
                  <a:pt x="34379" y="8975"/>
                </a:cubicBezTo>
                <a:cubicBezTo>
                  <a:pt x="34109" y="8951"/>
                  <a:pt x="33838" y="8947"/>
                  <a:pt x="33566" y="8938"/>
                </a:cubicBezTo>
                <a:cubicBezTo>
                  <a:pt x="33565" y="8937"/>
                  <a:pt x="33563" y="8937"/>
                  <a:pt x="33562" y="8937"/>
                </a:cubicBezTo>
                <a:cubicBezTo>
                  <a:pt x="33532" y="8937"/>
                  <a:pt x="33502" y="8948"/>
                  <a:pt x="33457" y="8956"/>
                </a:cubicBezTo>
                <a:cubicBezTo>
                  <a:pt x="33515" y="8838"/>
                  <a:pt x="33435" y="8835"/>
                  <a:pt x="33363" y="8823"/>
                </a:cubicBezTo>
                <a:cubicBezTo>
                  <a:pt x="33049" y="8772"/>
                  <a:pt x="32736" y="8719"/>
                  <a:pt x="32412" y="8666"/>
                </a:cubicBezTo>
                <a:cubicBezTo>
                  <a:pt x="32493" y="8557"/>
                  <a:pt x="32436" y="8491"/>
                  <a:pt x="32344" y="8457"/>
                </a:cubicBezTo>
                <a:cubicBezTo>
                  <a:pt x="32202" y="8404"/>
                  <a:pt x="32057" y="8359"/>
                  <a:pt x="31908" y="8324"/>
                </a:cubicBezTo>
                <a:cubicBezTo>
                  <a:pt x="31750" y="8287"/>
                  <a:pt x="31589" y="8260"/>
                  <a:pt x="31428" y="8238"/>
                </a:cubicBezTo>
                <a:cubicBezTo>
                  <a:pt x="31294" y="8220"/>
                  <a:pt x="31158" y="8216"/>
                  <a:pt x="31016" y="8206"/>
                </a:cubicBezTo>
                <a:cubicBezTo>
                  <a:pt x="31064" y="8145"/>
                  <a:pt x="31110" y="8066"/>
                  <a:pt x="31176" y="8006"/>
                </a:cubicBezTo>
                <a:cubicBezTo>
                  <a:pt x="31253" y="7935"/>
                  <a:pt x="31215" y="7884"/>
                  <a:pt x="31160" y="7846"/>
                </a:cubicBezTo>
                <a:cubicBezTo>
                  <a:pt x="31081" y="7790"/>
                  <a:pt x="30997" y="7735"/>
                  <a:pt x="30906" y="7708"/>
                </a:cubicBezTo>
                <a:cubicBezTo>
                  <a:pt x="30645" y="7630"/>
                  <a:pt x="30382" y="7564"/>
                  <a:pt x="30117" y="7500"/>
                </a:cubicBezTo>
                <a:cubicBezTo>
                  <a:pt x="30094" y="7495"/>
                  <a:pt x="30071" y="7493"/>
                  <a:pt x="30047" y="7493"/>
                </a:cubicBezTo>
                <a:cubicBezTo>
                  <a:pt x="30006" y="7493"/>
                  <a:pt x="29964" y="7498"/>
                  <a:pt x="29922" y="7498"/>
                </a:cubicBezTo>
                <a:cubicBezTo>
                  <a:pt x="29953" y="7442"/>
                  <a:pt x="29988" y="7375"/>
                  <a:pt x="30020" y="7310"/>
                </a:cubicBezTo>
                <a:cubicBezTo>
                  <a:pt x="30069" y="7213"/>
                  <a:pt x="30047" y="7147"/>
                  <a:pt x="29942" y="7131"/>
                </a:cubicBezTo>
                <a:cubicBezTo>
                  <a:pt x="29793" y="7107"/>
                  <a:pt x="29640" y="7106"/>
                  <a:pt x="29490" y="7090"/>
                </a:cubicBezTo>
                <a:cubicBezTo>
                  <a:pt x="29367" y="7076"/>
                  <a:pt x="29247" y="7044"/>
                  <a:pt x="29124" y="7037"/>
                </a:cubicBezTo>
                <a:cubicBezTo>
                  <a:pt x="28965" y="7028"/>
                  <a:pt x="28819" y="6965"/>
                  <a:pt x="28666" y="6934"/>
                </a:cubicBezTo>
                <a:cubicBezTo>
                  <a:pt x="28657" y="6932"/>
                  <a:pt x="28647" y="6932"/>
                  <a:pt x="28637" y="6932"/>
                </a:cubicBezTo>
                <a:cubicBezTo>
                  <a:pt x="28618" y="6932"/>
                  <a:pt x="28598" y="6934"/>
                  <a:pt x="28579" y="6934"/>
                </a:cubicBezTo>
                <a:cubicBezTo>
                  <a:pt x="28566" y="6934"/>
                  <a:pt x="28554" y="6933"/>
                  <a:pt x="28542" y="6929"/>
                </a:cubicBezTo>
                <a:cubicBezTo>
                  <a:pt x="28516" y="6919"/>
                  <a:pt x="28499" y="6879"/>
                  <a:pt x="28478" y="6852"/>
                </a:cubicBezTo>
                <a:cubicBezTo>
                  <a:pt x="28554" y="6802"/>
                  <a:pt x="28562" y="6732"/>
                  <a:pt x="28538" y="6651"/>
                </a:cubicBezTo>
                <a:cubicBezTo>
                  <a:pt x="28535" y="6644"/>
                  <a:pt x="28550" y="6633"/>
                  <a:pt x="28555" y="6623"/>
                </a:cubicBezTo>
                <a:cubicBezTo>
                  <a:pt x="28573" y="6588"/>
                  <a:pt x="28589" y="6554"/>
                  <a:pt x="28588" y="6509"/>
                </a:cubicBezTo>
                <a:cubicBezTo>
                  <a:pt x="28611" y="6477"/>
                  <a:pt x="28643" y="6448"/>
                  <a:pt x="28656" y="6412"/>
                </a:cubicBezTo>
                <a:cubicBezTo>
                  <a:pt x="28709" y="6272"/>
                  <a:pt x="28763" y="6130"/>
                  <a:pt x="28800" y="5986"/>
                </a:cubicBezTo>
                <a:cubicBezTo>
                  <a:pt x="28847" y="5808"/>
                  <a:pt x="28842" y="5797"/>
                  <a:pt x="28655" y="5758"/>
                </a:cubicBezTo>
                <a:cubicBezTo>
                  <a:pt x="28451" y="5717"/>
                  <a:pt x="28245" y="5696"/>
                  <a:pt x="28033" y="5665"/>
                </a:cubicBezTo>
                <a:cubicBezTo>
                  <a:pt x="28021" y="5568"/>
                  <a:pt x="28015" y="5535"/>
                  <a:pt x="27958" y="5535"/>
                </a:cubicBezTo>
                <a:cubicBezTo>
                  <a:pt x="27931" y="5535"/>
                  <a:pt x="27894" y="5542"/>
                  <a:pt x="27839" y="5554"/>
                </a:cubicBezTo>
                <a:cubicBezTo>
                  <a:pt x="27745" y="5574"/>
                  <a:pt x="27650" y="5599"/>
                  <a:pt x="27557" y="5630"/>
                </a:cubicBezTo>
                <a:cubicBezTo>
                  <a:pt x="27472" y="5660"/>
                  <a:pt x="27390" y="5701"/>
                  <a:pt x="27304" y="5737"/>
                </a:cubicBezTo>
                <a:cubicBezTo>
                  <a:pt x="27344" y="5623"/>
                  <a:pt x="27384" y="5511"/>
                  <a:pt x="27428" y="5389"/>
                </a:cubicBezTo>
                <a:cubicBezTo>
                  <a:pt x="27398" y="5382"/>
                  <a:pt x="27374" y="5373"/>
                  <a:pt x="27345" y="5366"/>
                </a:cubicBezTo>
                <a:cubicBezTo>
                  <a:pt x="27360" y="5351"/>
                  <a:pt x="27370" y="5336"/>
                  <a:pt x="27407" y="5290"/>
                </a:cubicBezTo>
                <a:cubicBezTo>
                  <a:pt x="27322" y="5289"/>
                  <a:pt x="27245" y="5279"/>
                  <a:pt x="27175" y="5279"/>
                </a:cubicBezTo>
                <a:cubicBezTo>
                  <a:pt x="27141" y="5279"/>
                  <a:pt x="27108" y="5281"/>
                  <a:pt x="27077" y="5289"/>
                </a:cubicBezTo>
                <a:cubicBezTo>
                  <a:pt x="26664" y="5389"/>
                  <a:pt x="26250" y="5489"/>
                  <a:pt x="25844" y="5615"/>
                </a:cubicBezTo>
                <a:cubicBezTo>
                  <a:pt x="25549" y="5710"/>
                  <a:pt x="25267" y="5847"/>
                  <a:pt x="24979" y="5964"/>
                </a:cubicBezTo>
                <a:cubicBezTo>
                  <a:pt x="24932" y="5984"/>
                  <a:pt x="24884" y="6001"/>
                  <a:pt x="24818" y="6027"/>
                </a:cubicBezTo>
                <a:cubicBezTo>
                  <a:pt x="24925" y="5864"/>
                  <a:pt x="25016" y="5722"/>
                  <a:pt x="25113" y="5573"/>
                </a:cubicBezTo>
                <a:cubicBezTo>
                  <a:pt x="25095" y="5560"/>
                  <a:pt x="25077" y="5548"/>
                  <a:pt x="25077" y="5548"/>
                </a:cubicBezTo>
                <a:lnTo>
                  <a:pt x="25077" y="5548"/>
                </a:lnTo>
                <a:cubicBezTo>
                  <a:pt x="25077" y="5548"/>
                  <a:pt x="25077" y="5548"/>
                  <a:pt x="25078" y="5548"/>
                </a:cubicBezTo>
                <a:cubicBezTo>
                  <a:pt x="25101" y="5455"/>
                  <a:pt x="25122" y="5372"/>
                  <a:pt x="25144" y="5283"/>
                </a:cubicBezTo>
                <a:cubicBezTo>
                  <a:pt x="25111" y="5283"/>
                  <a:pt x="25078" y="5284"/>
                  <a:pt x="25071" y="5284"/>
                </a:cubicBezTo>
                <a:cubicBezTo>
                  <a:pt x="25129" y="5073"/>
                  <a:pt x="25186" y="4861"/>
                  <a:pt x="25246" y="4651"/>
                </a:cubicBezTo>
                <a:cubicBezTo>
                  <a:pt x="25273" y="4560"/>
                  <a:pt x="25235" y="4528"/>
                  <a:pt x="25152" y="4504"/>
                </a:cubicBezTo>
                <a:cubicBezTo>
                  <a:pt x="25090" y="4487"/>
                  <a:pt x="25029" y="4480"/>
                  <a:pt x="24968" y="4480"/>
                </a:cubicBezTo>
                <a:cubicBezTo>
                  <a:pt x="24847" y="4480"/>
                  <a:pt x="24727" y="4506"/>
                  <a:pt x="24607" y="4525"/>
                </a:cubicBezTo>
                <a:cubicBezTo>
                  <a:pt x="24565" y="4531"/>
                  <a:pt x="24523" y="4545"/>
                  <a:pt x="24481" y="4545"/>
                </a:cubicBezTo>
                <a:cubicBezTo>
                  <a:pt x="24446" y="4545"/>
                  <a:pt x="24411" y="4535"/>
                  <a:pt x="24378" y="4501"/>
                </a:cubicBezTo>
                <a:cubicBezTo>
                  <a:pt x="24370" y="4491"/>
                  <a:pt x="24351" y="4489"/>
                  <a:pt x="24332" y="4489"/>
                </a:cubicBezTo>
                <a:cubicBezTo>
                  <a:pt x="24321" y="4489"/>
                  <a:pt x="24309" y="4490"/>
                  <a:pt x="24300" y="4491"/>
                </a:cubicBezTo>
                <a:cubicBezTo>
                  <a:pt x="24085" y="4514"/>
                  <a:pt x="23886" y="4586"/>
                  <a:pt x="23696" y="4710"/>
                </a:cubicBezTo>
                <a:cubicBezTo>
                  <a:pt x="23720" y="4728"/>
                  <a:pt x="23735" y="4740"/>
                  <a:pt x="23764" y="4761"/>
                </a:cubicBezTo>
                <a:cubicBezTo>
                  <a:pt x="23712" y="4764"/>
                  <a:pt x="23672" y="4766"/>
                  <a:pt x="23625" y="4770"/>
                </a:cubicBezTo>
                <a:cubicBezTo>
                  <a:pt x="23615" y="4699"/>
                  <a:pt x="23605" y="4627"/>
                  <a:pt x="23593" y="4554"/>
                </a:cubicBezTo>
                <a:cubicBezTo>
                  <a:pt x="23580" y="4477"/>
                  <a:pt x="23563" y="4440"/>
                  <a:pt x="23525" y="4440"/>
                </a:cubicBezTo>
                <a:cubicBezTo>
                  <a:pt x="23503" y="4440"/>
                  <a:pt x="23474" y="4452"/>
                  <a:pt x="23434" y="4476"/>
                </a:cubicBezTo>
                <a:cubicBezTo>
                  <a:pt x="23333" y="4535"/>
                  <a:pt x="23240" y="4609"/>
                  <a:pt x="23149" y="4681"/>
                </a:cubicBezTo>
                <a:cubicBezTo>
                  <a:pt x="22875" y="4898"/>
                  <a:pt x="22603" y="5118"/>
                  <a:pt x="22317" y="5350"/>
                </a:cubicBezTo>
                <a:cubicBezTo>
                  <a:pt x="22279" y="5248"/>
                  <a:pt x="22242" y="5168"/>
                  <a:pt x="22219" y="5083"/>
                </a:cubicBezTo>
                <a:cubicBezTo>
                  <a:pt x="22203" y="5026"/>
                  <a:pt x="22177" y="5000"/>
                  <a:pt x="22143" y="5000"/>
                </a:cubicBezTo>
                <a:cubicBezTo>
                  <a:pt x="22122" y="5000"/>
                  <a:pt x="22099" y="5010"/>
                  <a:pt x="22072" y="5027"/>
                </a:cubicBezTo>
                <a:cubicBezTo>
                  <a:pt x="21991" y="5079"/>
                  <a:pt x="21903" y="5129"/>
                  <a:pt x="21836" y="5197"/>
                </a:cubicBezTo>
                <a:cubicBezTo>
                  <a:pt x="21618" y="5422"/>
                  <a:pt x="21427" y="5669"/>
                  <a:pt x="21259" y="5938"/>
                </a:cubicBezTo>
                <a:cubicBezTo>
                  <a:pt x="21088" y="6215"/>
                  <a:pt x="20885" y="6473"/>
                  <a:pt x="20693" y="6737"/>
                </a:cubicBezTo>
                <a:cubicBezTo>
                  <a:pt x="20508" y="6989"/>
                  <a:pt x="20318" y="7236"/>
                  <a:pt x="20131" y="7486"/>
                </a:cubicBezTo>
                <a:cubicBezTo>
                  <a:pt x="20112" y="7510"/>
                  <a:pt x="20092" y="7533"/>
                  <a:pt x="20051" y="7550"/>
                </a:cubicBezTo>
                <a:cubicBezTo>
                  <a:pt x="20239" y="6720"/>
                  <a:pt x="20439" y="5893"/>
                  <a:pt x="20610" y="5060"/>
                </a:cubicBezTo>
                <a:cubicBezTo>
                  <a:pt x="20781" y="4231"/>
                  <a:pt x="20930" y="3400"/>
                  <a:pt x="21072" y="2567"/>
                </a:cubicBezTo>
                <a:cubicBezTo>
                  <a:pt x="21214" y="1726"/>
                  <a:pt x="21299" y="877"/>
                  <a:pt x="21402" y="42"/>
                </a:cubicBezTo>
                <a:cubicBezTo>
                  <a:pt x="21224" y="26"/>
                  <a:pt x="21074" y="11"/>
                  <a:pt x="20925" y="1"/>
                </a:cubicBezTo>
                <a:cubicBezTo>
                  <a:pt x="20924" y="1"/>
                  <a:pt x="20922" y="1"/>
                  <a:pt x="20921" y="1"/>
                </a:cubicBezTo>
                <a:close/>
              </a:path>
            </a:pathLst>
          </a:custGeom>
          <a:solidFill>
            <a:srgbClr val="FCFFD6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" name="Google Shape;221;p42"/>
          <p:cNvSpPr/>
          <p:nvPr/>
        </p:nvSpPr>
        <p:spPr>
          <a:xfrm rot="1152844">
            <a:off x="171390" y="256976"/>
            <a:ext cx="476352" cy="478652"/>
          </a:xfrm>
          <a:custGeom>
            <a:avLst/>
            <a:gdLst/>
            <a:ahLst/>
            <a:cxnLst/>
            <a:rect l="l" t="t" r="r" b="b"/>
            <a:pathLst>
              <a:path w="19054" h="19146" extrusionOk="0">
                <a:moveTo>
                  <a:pt x="11701" y="1"/>
                </a:moveTo>
                <a:cubicBezTo>
                  <a:pt x="11687" y="1"/>
                  <a:pt x="11669" y="5"/>
                  <a:pt x="11665" y="12"/>
                </a:cubicBezTo>
                <a:cubicBezTo>
                  <a:pt x="11630" y="76"/>
                  <a:pt x="11581" y="139"/>
                  <a:pt x="11568" y="207"/>
                </a:cubicBezTo>
                <a:cubicBezTo>
                  <a:pt x="11531" y="417"/>
                  <a:pt x="11512" y="630"/>
                  <a:pt x="11476" y="840"/>
                </a:cubicBezTo>
                <a:cubicBezTo>
                  <a:pt x="11392" y="1331"/>
                  <a:pt x="11306" y="1822"/>
                  <a:pt x="11212" y="2312"/>
                </a:cubicBezTo>
                <a:cubicBezTo>
                  <a:pt x="11144" y="2669"/>
                  <a:pt x="11063" y="3022"/>
                  <a:pt x="10987" y="3376"/>
                </a:cubicBezTo>
                <a:cubicBezTo>
                  <a:pt x="10980" y="3405"/>
                  <a:pt x="10969" y="3430"/>
                  <a:pt x="10946" y="3454"/>
                </a:cubicBezTo>
                <a:cubicBezTo>
                  <a:pt x="10955" y="3386"/>
                  <a:pt x="10972" y="3318"/>
                  <a:pt x="10970" y="3250"/>
                </a:cubicBezTo>
                <a:cubicBezTo>
                  <a:pt x="10965" y="3133"/>
                  <a:pt x="10946" y="3016"/>
                  <a:pt x="10931" y="2900"/>
                </a:cubicBezTo>
                <a:cubicBezTo>
                  <a:pt x="10929" y="2887"/>
                  <a:pt x="10908" y="2877"/>
                  <a:pt x="10902" y="2871"/>
                </a:cubicBezTo>
                <a:cubicBezTo>
                  <a:pt x="10895" y="2842"/>
                  <a:pt x="10892" y="2816"/>
                  <a:pt x="10884" y="2792"/>
                </a:cubicBezTo>
                <a:cubicBezTo>
                  <a:pt x="10869" y="2744"/>
                  <a:pt x="10863" y="2724"/>
                  <a:pt x="10848" y="2724"/>
                </a:cubicBezTo>
                <a:cubicBezTo>
                  <a:pt x="10836" y="2724"/>
                  <a:pt x="10818" y="2736"/>
                  <a:pt x="10786" y="2756"/>
                </a:cubicBezTo>
                <a:cubicBezTo>
                  <a:pt x="10724" y="2795"/>
                  <a:pt x="10660" y="2829"/>
                  <a:pt x="10601" y="2864"/>
                </a:cubicBezTo>
                <a:cubicBezTo>
                  <a:pt x="10636" y="2733"/>
                  <a:pt x="10553" y="2623"/>
                  <a:pt x="10501" y="2504"/>
                </a:cubicBezTo>
                <a:cubicBezTo>
                  <a:pt x="10463" y="2419"/>
                  <a:pt x="10419" y="2337"/>
                  <a:pt x="10373" y="2254"/>
                </a:cubicBezTo>
                <a:cubicBezTo>
                  <a:pt x="10341" y="2194"/>
                  <a:pt x="10316" y="2165"/>
                  <a:pt x="10284" y="2165"/>
                </a:cubicBezTo>
                <a:cubicBezTo>
                  <a:pt x="10256" y="2165"/>
                  <a:pt x="10222" y="2188"/>
                  <a:pt x="10175" y="2234"/>
                </a:cubicBezTo>
                <a:cubicBezTo>
                  <a:pt x="10110" y="2142"/>
                  <a:pt x="10049" y="2048"/>
                  <a:pt x="9977" y="1961"/>
                </a:cubicBezTo>
                <a:cubicBezTo>
                  <a:pt x="9909" y="1880"/>
                  <a:pt x="9829" y="1810"/>
                  <a:pt x="9756" y="1734"/>
                </a:cubicBezTo>
                <a:cubicBezTo>
                  <a:pt x="9743" y="1720"/>
                  <a:pt x="9731" y="1714"/>
                  <a:pt x="9720" y="1714"/>
                </a:cubicBezTo>
                <a:cubicBezTo>
                  <a:pt x="9704" y="1714"/>
                  <a:pt x="9691" y="1726"/>
                  <a:pt x="9680" y="1745"/>
                </a:cubicBezTo>
                <a:cubicBezTo>
                  <a:pt x="9649" y="1803"/>
                  <a:pt x="9618" y="1861"/>
                  <a:pt x="9597" y="1923"/>
                </a:cubicBezTo>
                <a:cubicBezTo>
                  <a:pt x="9560" y="2028"/>
                  <a:pt x="9535" y="2140"/>
                  <a:pt x="9490" y="2243"/>
                </a:cubicBezTo>
                <a:cubicBezTo>
                  <a:pt x="9459" y="2312"/>
                  <a:pt x="9397" y="2368"/>
                  <a:pt x="9386" y="2450"/>
                </a:cubicBezTo>
                <a:cubicBezTo>
                  <a:pt x="9377" y="2510"/>
                  <a:pt x="9365" y="2567"/>
                  <a:pt x="9354" y="2629"/>
                </a:cubicBezTo>
                <a:cubicBezTo>
                  <a:pt x="9156" y="2482"/>
                  <a:pt x="8949" y="2347"/>
                  <a:pt x="8799" y="2120"/>
                </a:cubicBezTo>
                <a:cubicBezTo>
                  <a:pt x="8789" y="2168"/>
                  <a:pt x="8785" y="2196"/>
                  <a:pt x="8778" y="2234"/>
                </a:cubicBezTo>
                <a:cubicBezTo>
                  <a:pt x="8763" y="2211"/>
                  <a:pt x="8749" y="2198"/>
                  <a:pt x="8747" y="2183"/>
                </a:cubicBezTo>
                <a:cubicBezTo>
                  <a:pt x="8740" y="2154"/>
                  <a:pt x="8738" y="2132"/>
                  <a:pt x="8702" y="2132"/>
                </a:cubicBezTo>
                <a:cubicBezTo>
                  <a:pt x="8700" y="2132"/>
                  <a:pt x="8698" y="2132"/>
                  <a:pt x="8695" y="2132"/>
                </a:cubicBezTo>
                <a:cubicBezTo>
                  <a:pt x="8695" y="2132"/>
                  <a:pt x="8694" y="2132"/>
                  <a:pt x="8694" y="2132"/>
                </a:cubicBezTo>
                <a:cubicBezTo>
                  <a:pt x="8682" y="2132"/>
                  <a:pt x="8665" y="2110"/>
                  <a:pt x="8657" y="2095"/>
                </a:cubicBezTo>
                <a:cubicBezTo>
                  <a:pt x="8609" y="2003"/>
                  <a:pt x="8527" y="1947"/>
                  <a:pt x="8439" y="1903"/>
                </a:cubicBezTo>
                <a:cubicBezTo>
                  <a:pt x="8376" y="1873"/>
                  <a:pt x="8320" y="1830"/>
                  <a:pt x="8256" y="1798"/>
                </a:cubicBezTo>
                <a:cubicBezTo>
                  <a:pt x="8236" y="1787"/>
                  <a:pt x="8221" y="1782"/>
                  <a:pt x="8209" y="1782"/>
                </a:cubicBezTo>
                <a:cubicBezTo>
                  <a:pt x="8188" y="1782"/>
                  <a:pt x="8177" y="1799"/>
                  <a:pt x="8166" y="1838"/>
                </a:cubicBezTo>
                <a:cubicBezTo>
                  <a:pt x="8160" y="1857"/>
                  <a:pt x="8152" y="1877"/>
                  <a:pt x="8141" y="1911"/>
                </a:cubicBezTo>
                <a:cubicBezTo>
                  <a:pt x="8090" y="1878"/>
                  <a:pt x="8044" y="1852"/>
                  <a:pt x="8004" y="1818"/>
                </a:cubicBezTo>
                <a:cubicBezTo>
                  <a:pt x="7926" y="1753"/>
                  <a:pt x="7853" y="1682"/>
                  <a:pt x="7774" y="1616"/>
                </a:cubicBezTo>
                <a:cubicBezTo>
                  <a:pt x="7756" y="1601"/>
                  <a:pt x="7737" y="1591"/>
                  <a:pt x="7719" y="1591"/>
                </a:cubicBezTo>
                <a:cubicBezTo>
                  <a:pt x="7700" y="1591"/>
                  <a:pt x="7682" y="1602"/>
                  <a:pt x="7666" y="1632"/>
                </a:cubicBezTo>
                <a:cubicBezTo>
                  <a:pt x="7655" y="1655"/>
                  <a:pt x="7640" y="1665"/>
                  <a:pt x="7621" y="1665"/>
                </a:cubicBezTo>
                <a:cubicBezTo>
                  <a:pt x="7608" y="1665"/>
                  <a:pt x="7593" y="1659"/>
                  <a:pt x="7576" y="1648"/>
                </a:cubicBezTo>
                <a:cubicBezTo>
                  <a:pt x="7495" y="1594"/>
                  <a:pt x="7410" y="1548"/>
                  <a:pt x="7308" y="1537"/>
                </a:cubicBezTo>
                <a:cubicBezTo>
                  <a:pt x="7295" y="1536"/>
                  <a:pt x="7283" y="1535"/>
                  <a:pt x="7272" y="1535"/>
                </a:cubicBezTo>
                <a:cubicBezTo>
                  <a:pt x="7226" y="1535"/>
                  <a:pt x="7203" y="1552"/>
                  <a:pt x="7191" y="1610"/>
                </a:cubicBezTo>
                <a:cubicBezTo>
                  <a:pt x="7165" y="1740"/>
                  <a:pt x="7148" y="1870"/>
                  <a:pt x="7132" y="2001"/>
                </a:cubicBezTo>
                <a:cubicBezTo>
                  <a:pt x="7128" y="2038"/>
                  <a:pt x="7125" y="2060"/>
                  <a:pt x="7100" y="2060"/>
                </a:cubicBezTo>
                <a:cubicBezTo>
                  <a:pt x="7090" y="2060"/>
                  <a:pt x="7078" y="2057"/>
                  <a:pt x="7060" y="2050"/>
                </a:cubicBezTo>
                <a:cubicBezTo>
                  <a:pt x="7004" y="2027"/>
                  <a:pt x="6939" y="2017"/>
                  <a:pt x="6877" y="2007"/>
                </a:cubicBezTo>
                <a:cubicBezTo>
                  <a:pt x="6772" y="1991"/>
                  <a:pt x="6694" y="1924"/>
                  <a:pt x="6607" y="1873"/>
                </a:cubicBezTo>
                <a:cubicBezTo>
                  <a:pt x="6537" y="1831"/>
                  <a:pt x="6465" y="1792"/>
                  <a:pt x="6391" y="1767"/>
                </a:cubicBezTo>
                <a:cubicBezTo>
                  <a:pt x="6371" y="1760"/>
                  <a:pt x="6354" y="1757"/>
                  <a:pt x="6340" y="1757"/>
                </a:cubicBezTo>
                <a:cubicBezTo>
                  <a:pt x="6290" y="1757"/>
                  <a:pt x="6267" y="1794"/>
                  <a:pt x="6268" y="1864"/>
                </a:cubicBezTo>
                <a:cubicBezTo>
                  <a:pt x="6269" y="1890"/>
                  <a:pt x="6269" y="1916"/>
                  <a:pt x="6269" y="1956"/>
                </a:cubicBezTo>
                <a:cubicBezTo>
                  <a:pt x="6200" y="1925"/>
                  <a:pt x="6139" y="1900"/>
                  <a:pt x="6079" y="1872"/>
                </a:cubicBezTo>
                <a:cubicBezTo>
                  <a:pt x="6025" y="1846"/>
                  <a:pt x="5975" y="1812"/>
                  <a:pt x="5922" y="1785"/>
                </a:cubicBezTo>
                <a:cubicBezTo>
                  <a:pt x="5886" y="1766"/>
                  <a:pt x="5860" y="1756"/>
                  <a:pt x="5837" y="1756"/>
                </a:cubicBezTo>
                <a:cubicBezTo>
                  <a:pt x="5801" y="1756"/>
                  <a:pt x="5774" y="1782"/>
                  <a:pt x="5733" y="1841"/>
                </a:cubicBezTo>
                <a:cubicBezTo>
                  <a:pt x="5619" y="1810"/>
                  <a:pt x="5499" y="1777"/>
                  <a:pt x="5379" y="1743"/>
                </a:cubicBezTo>
                <a:cubicBezTo>
                  <a:pt x="5375" y="1742"/>
                  <a:pt x="5371" y="1741"/>
                  <a:pt x="5367" y="1741"/>
                </a:cubicBezTo>
                <a:cubicBezTo>
                  <a:pt x="5324" y="1741"/>
                  <a:pt x="5263" y="1799"/>
                  <a:pt x="5270" y="1842"/>
                </a:cubicBezTo>
                <a:cubicBezTo>
                  <a:pt x="5277" y="1888"/>
                  <a:pt x="5287" y="1934"/>
                  <a:pt x="5293" y="1981"/>
                </a:cubicBezTo>
                <a:cubicBezTo>
                  <a:pt x="5295" y="1988"/>
                  <a:pt x="5291" y="1996"/>
                  <a:pt x="5287" y="2011"/>
                </a:cubicBezTo>
                <a:cubicBezTo>
                  <a:pt x="5265" y="2007"/>
                  <a:pt x="5243" y="2007"/>
                  <a:pt x="5224" y="2002"/>
                </a:cubicBezTo>
                <a:cubicBezTo>
                  <a:pt x="5116" y="1971"/>
                  <a:pt x="5008" y="1940"/>
                  <a:pt x="4900" y="1908"/>
                </a:cubicBezTo>
                <a:cubicBezTo>
                  <a:pt x="4883" y="1902"/>
                  <a:pt x="4866" y="1898"/>
                  <a:pt x="4849" y="1895"/>
                </a:cubicBezTo>
                <a:cubicBezTo>
                  <a:pt x="4835" y="1893"/>
                  <a:pt x="4823" y="1892"/>
                  <a:pt x="4813" y="1892"/>
                </a:cubicBezTo>
                <a:cubicBezTo>
                  <a:pt x="4767" y="1892"/>
                  <a:pt x="4752" y="1916"/>
                  <a:pt x="4729" y="1996"/>
                </a:cubicBezTo>
                <a:cubicBezTo>
                  <a:pt x="4667" y="1985"/>
                  <a:pt x="4605" y="1974"/>
                  <a:pt x="4544" y="1961"/>
                </a:cubicBezTo>
                <a:cubicBezTo>
                  <a:pt x="4479" y="1947"/>
                  <a:pt x="4415" y="1928"/>
                  <a:pt x="4350" y="1916"/>
                </a:cubicBezTo>
                <a:cubicBezTo>
                  <a:pt x="4333" y="1913"/>
                  <a:pt x="4318" y="1911"/>
                  <a:pt x="4304" y="1911"/>
                </a:cubicBezTo>
                <a:cubicBezTo>
                  <a:pt x="4235" y="1911"/>
                  <a:pt x="4205" y="1952"/>
                  <a:pt x="4200" y="2044"/>
                </a:cubicBezTo>
                <a:cubicBezTo>
                  <a:pt x="4178" y="2043"/>
                  <a:pt x="4156" y="2044"/>
                  <a:pt x="4134" y="2041"/>
                </a:cubicBezTo>
                <a:cubicBezTo>
                  <a:pt x="4045" y="2028"/>
                  <a:pt x="3954" y="2014"/>
                  <a:pt x="3865" y="1998"/>
                </a:cubicBezTo>
                <a:cubicBezTo>
                  <a:pt x="3810" y="1990"/>
                  <a:pt x="3757" y="1980"/>
                  <a:pt x="3702" y="1967"/>
                </a:cubicBezTo>
                <a:cubicBezTo>
                  <a:pt x="3676" y="1961"/>
                  <a:pt x="3650" y="1951"/>
                  <a:pt x="3624" y="1951"/>
                </a:cubicBezTo>
                <a:cubicBezTo>
                  <a:pt x="3604" y="1951"/>
                  <a:pt x="3584" y="1957"/>
                  <a:pt x="3564" y="1976"/>
                </a:cubicBezTo>
                <a:cubicBezTo>
                  <a:pt x="3561" y="1979"/>
                  <a:pt x="3556" y="1980"/>
                  <a:pt x="3549" y="1980"/>
                </a:cubicBezTo>
                <a:cubicBezTo>
                  <a:pt x="3537" y="1980"/>
                  <a:pt x="3521" y="1975"/>
                  <a:pt x="3510" y="1972"/>
                </a:cubicBezTo>
                <a:cubicBezTo>
                  <a:pt x="3418" y="1954"/>
                  <a:pt x="3327" y="1946"/>
                  <a:pt x="3236" y="1946"/>
                </a:cubicBezTo>
                <a:cubicBezTo>
                  <a:pt x="3109" y="1946"/>
                  <a:pt x="2983" y="1962"/>
                  <a:pt x="2857" y="1990"/>
                </a:cubicBezTo>
                <a:cubicBezTo>
                  <a:pt x="2843" y="1992"/>
                  <a:pt x="2828" y="1997"/>
                  <a:pt x="2815" y="2003"/>
                </a:cubicBezTo>
                <a:cubicBezTo>
                  <a:pt x="2750" y="2037"/>
                  <a:pt x="2745" y="2067"/>
                  <a:pt x="2805" y="2108"/>
                </a:cubicBezTo>
                <a:cubicBezTo>
                  <a:pt x="2865" y="2150"/>
                  <a:pt x="2930" y="2185"/>
                  <a:pt x="2995" y="2222"/>
                </a:cubicBezTo>
                <a:cubicBezTo>
                  <a:pt x="3089" y="2276"/>
                  <a:pt x="3184" y="2329"/>
                  <a:pt x="3278" y="2383"/>
                </a:cubicBezTo>
                <a:cubicBezTo>
                  <a:pt x="3289" y="2389"/>
                  <a:pt x="3305" y="2403"/>
                  <a:pt x="3304" y="2409"/>
                </a:cubicBezTo>
                <a:cubicBezTo>
                  <a:pt x="3286" y="2476"/>
                  <a:pt x="3341" y="2492"/>
                  <a:pt x="3381" y="2517"/>
                </a:cubicBezTo>
                <a:cubicBezTo>
                  <a:pt x="3520" y="2600"/>
                  <a:pt x="3660" y="2684"/>
                  <a:pt x="3794" y="2764"/>
                </a:cubicBezTo>
                <a:cubicBezTo>
                  <a:pt x="3794" y="2779"/>
                  <a:pt x="3795" y="2782"/>
                  <a:pt x="3794" y="2783"/>
                </a:cubicBezTo>
                <a:cubicBezTo>
                  <a:pt x="3726" y="2883"/>
                  <a:pt x="3728" y="2911"/>
                  <a:pt x="3820" y="2999"/>
                </a:cubicBezTo>
                <a:cubicBezTo>
                  <a:pt x="3898" y="3072"/>
                  <a:pt x="3976" y="3143"/>
                  <a:pt x="4052" y="3217"/>
                </a:cubicBezTo>
                <a:cubicBezTo>
                  <a:pt x="4066" y="3232"/>
                  <a:pt x="4068" y="3261"/>
                  <a:pt x="4078" y="3282"/>
                </a:cubicBezTo>
                <a:cubicBezTo>
                  <a:pt x="4088" y="3305"/>
                  <a:pt x="4096" y="3334"/>
                  <a:pt x="4114" y="3350"/>
                </a:cubicBezTo>
                <a:cubicBezTo>
                  <a:pt x="4184" y="3415"/>
                  <a:pt x="4258" y="3475"/>
                  <a:pt x="4335" y="3541"/>
                </a:cubicBezTo>
                <a:cubicBezTo>
                  <a:pt x="4287" y="3591"/>
                  <a:pt x="4237" y="3642"/>
                  <a:pt x="4187" y="3693"/>
                </a:cubicBezTo>
                <a:cubicBezTo>
                  <a:pt x="4156" y="3724"/>
                  <a:pt x="4127" y="3752"/>
                  <a:pt x="4094" y="3781"/>
                </a:cubicBezTo>
                <a:cubicBezTo>
                  <a:pt x="4052" y="3818"/>
                  <a:pt x="4057" y="3854"/>
                  <a:pt x="4097" y="3888"/>
                </a:cubicBezTo>
                <a:cubicBezTo>
                  <a:pt x="4132" y="3916"/>
                  <a:pt x="4168" y="3942"/>
                  <a:pt x="4205" y="3966"/>
                </a:cubicBezTo>
                <a:cubicBezTo>
                  <a:pt x="4338" y="4055"/>
                  <a:pt x="4472" y="4142"/>
                  <a:pt x="4603" y="4230"/>
                </a:cubicBezTo>
                <a:cubicBezTo>
                  <a:pt x="4612" y="4235"/>
                  <a:pt x="4619" y="4244"/>
                  <a:pt x="4626" y="4250"/>
                </a:cubicBezTo>
                <a:cubicBezTo>
                  <a:pt x="4587" y="4327"/>
                  <a:pt x="4596" y="4358"/>
                  <a:pt x="4675" y="4393"/>
                </a:cubicBezTo>
                <a:cubicBezTo>
                  <a:pt x="4747" y="4424"/>
                  <a:pt x="4824" y="4446"/>
                  <a:pt x="4900" y="4467"/>
                </a:cubicBezTo>
                <a:cubicBezTo>
                  <a:pt x="5076" y="4521"/>
                  <a:pt x="5216" y="4640"/>
                  <a:pt x="5375" y="4724"/>
                </a:cubicBezTo>
                <a:cubicBezTo>
                  <a:pt x="5442" y="4760"/>
                  <a:pt x="5513" y="4785"/>
                  <a:pt x="5584" y="4816"/>
                </a:cubicBezTo>
                <a:cubicBezTo>
                  <a:pt x="5583" y="4819"/>
                  <a:pt x="5584" y="4826"/>
                  <a:pt x="5581" y="4827"/>
                </a:cubicBezTo>
                <a:cubicBezTo>
                  <a:pt x="5435" y="4899"/>
                  <a:pt x="5291" y="4977"/>
                  <a:pt x="5138" y="5037"/>
                </a:cubicBezTo>
                <a:cubicBezTo>
                  <a:pt x="4910" y="5129"/>
                  <a:pt x="4668" y="5162"/>
                  <a:pt x="4422" y="5177"/>
                </a:cubicBezTo>
                <a:cubicBezTo>
                  <a:pt x="4398" y="5179"/>
                  <a:pt x="4372" y="5187"/>
                  <a:pt x="4349" y="5196"/>
                </a:cubicBezTo>
                <a:cubicBezTo>
                  <a:pt x="4242" y="5236"/>
                  <a:pt x="4240" y="5244"/>
                  <a:pt x="4288" y="5346"/>
                </a:cubicBezTo>
                <a:cubicBezTo>
                  <a:pt x="4290" y="5352"/>
                  <a:pt x="4290" y="5360"/>
                  <a:pt x="4293" y="5376"/>
                </a:cubicBezTo>
                <a:cubicBezTo>
                  <a:pt x="4227" y="5388"/>
                  <a:pt x="4160" y="5401"/>
                  <a:pt x="4094" y="5412"/>
                </a:cubicBezTo>
                <a:cubicBezTo>
                  <a:pt x="4061" y="5418"/>
                  <a:pt x="4027" y="5422"/>
                  <a:pt x="3994" y="5429"/>
                </a:cubicBezTo>
                <a:cubicBezTo>
                  <a:pt x="3944" y="5442"/>
                  <a:pt x="3906" y="5464"/>
                  <a:pt x="3928" y="5530"/>
                </a:cubicBezTo>
                <a:cubicBezTo>
                  <a:pt x="3845" y="5553"/>
                  <a:pt x="3763" y="5570"/>
                  <a:pt x="3687" y="5599"/>
                </a:cubicBezTo>
                <a:cubicBezTo>
                  <a:pt x="3607" y="5632"/>
                  <a:pt x="3531" y="5674"/>
                  <a:pt x="3455" y="5718"/>
                </a:cubicBezTo>
                <a:cubicBezTo>
                  <a:pt x="3409" y="5745"/>
                  <a:pt x="3404" y="5782"/>
                  <a:pt x="3448" y="5820"/>
                </a:cubicBezTo>
                <a:cubicBezTo>
                  <a:pt x="3510" y="5875"/>
                  <a:pt x="3568" y="5932"/>
                  <a:pt x="3639" y="5997"/>
                </a:cubicBezTo>
                <a:cubicBezTo>
                  <a:pt x="3569" y="6041"/>
                  <a:pt x="3505" y="6069"/>
                  <a:pt x="3433" y="6070"/>
                </a:cubicBezTo>
                <a:cubicBezTo>
                  <a:pt x="3427" y="6071"/>
                  <a:pt x="3422" y="6071"/>
                  <a:pt x="3416" y="6071"/>
                </a:cubicBezTo>
                <a:cubicBezTo>
                  <a:pt x="3339" y="6071"/>
                  <a:pt x="3260" y="6064"/>
                  <a:pt x="3184" y="6061"/>
                </a:cubicBezTo>
                <a:cubicBezTo>
                  <a:pt x="3165" y="6061"/>
                  <a:pt x="3145" y="6061"/>
                  <a:pt x="3126" y="6062"/>
                </a:cubicBezTo>
                <a:cubicBezTo>
                  <a:pt x="3047" y="6069"/>
                  <a:pt x="3029" y="6093"/>
                  <a:pt x="3054" y="6168"/>
                </a:cubicBezTo>
                <a:cubicBezTo>
                  <a:pt x="3055" y="6173"/>
                  <a:pt x="3053" y="6180"/>
                  <a:pt x="3052" y="6190"/>
                </a:cubicBezTo>
                <a:cubicBezTo>
                  <a:pt x="3026" y="6190"/>
                  <a:pt x="3000" y="6189"/>
                  <a:pt x="2975" y="6189"/>
                </a:cubicBezTo>
                <a:cubicBezTo>
                  <a:pt x="2943" y="6189"/>
                  <a:pt x="2911" y="6190"/>
                  <a:pt x="2880" y="6193"/>
                </a:cubicBezTo>
                <a:cubicBezTo>
                  <a:pt x="2726" y="6206"/>
                  <a:pt x="2586" y="6255"/>
                  <a:pt x="2473" y="6366"/>
                </a:cubicBezTo>
                <a:cubicBezTo>
                  <a:pt x="2430" y="6407"/>
                  <a:pt x="2420" y="6443"/>
                  <a:pt x="2466" y="6489"/>
                </a:cubicBezTo>
                <a:cubicBezTo>
                  <a:pt x="2497" y="6520"/>
                  <a:pt x="2522" y="6559"/>
                  <a:pt x="2554" y="6600"/>
                </a:cubicBezTo>
                <a:cubicBezTo>
                  <a:pt x="2509" y="6612"/>
                  <a:pt x="2471" y="6620"/>
                  <a:pt x="2432" y="6632"/>
                </a:cubicBezTo>
                <a:cubicBezTo>
                  <a:pt x="2330" y="6667"/>
                  <a:pt x="2226" y="6698"/>
                  <a:pt x="2128" y="6743"/>
                </a:cubicBezTo>
                <a:cubicBezTo>
                  <a:pt x="1995" y="6805"/>
                  <a:pt x="1994" y="6828"/>
                  <a:pt x="2098" y="6936"/>
                </a:cubicBezTo>
                <a:cubicBezTo>
                  <a:pt x="2065" y="6952"/>
                  <a:pt x="2033" y="6970"/>
                  <a:pt x="2002" y="6985"/>
                </a:cubicBezTo>
                <a:cubicBezTo>
                  <a:pt x="1958" y="7007"/>
                  <a:pt x="1913" y="7026"/>
                  <a:pt x="1872" y="7052"/>
                </a:cubicBezTo>
                <a:cubicBezTo>
                  <a:pt x="1823" y="7083"/>
                  <a:pt x="1787" y="7121"/>
                  <a:pt x="1833" y="7182"/>
                </a:cubicBezTo>
                <a:cubicBezTo>
                  <a:pt x="1791" y="7220"/>
                  <a:pt x="1750" y="7254"/>
                  <a:pt x="1715" y="7294"/>
                </a:cubicBezTo>
                <a:cubicBezTo>
                  <a:pt x="1668" y="7347"/>
                  <a:pt x="1675" y="7373"/>
                  <a:pt x="1737" y="7407"/>
                </a:cubicBezTo>
                <a:cubicBezTo>
                  <a:pt x="1815" y="7449"/>
                  <a:pt x="1892" y="7492"/>
                  <a:pt x="1969" y="7538"/>
                </a:cubicBezTo>
                <a:cubicBezTo>
                  <a:pt x="1980" y="7543"/>
                  <a:pt x="1992" y="7554"/>
                  <a:pt x="1993" y="7564"/>
                </a:cubicBezTo>
                <a:cubicBezTo>
                  <a:pt x="2011" y="7716"/>
                  <a:pt x="2121" y="7813"/>
                  <a:pt x="2204" y="7924"/>
                </a:cubicBezTo>
                <a:cubicBezTo>
                  <a:pt x="2250" y="7985"/>
                  <a:pt x="2314" y="8033"/>
                  <a:pt x="2364" y="8081"/>
                </a:cubicBezTo>
                <a:cubicBezTo>
                  <a:pt x="2241" y="8177"/>
                  <a:pt x="2118" y="8272"/>
                  <a:pt x="1995" y="8371"/>
                </a:cubicBezTo>
                <a:cubicBezTo>
                  <a:pt x="1962" y="8400"/>
                  <a:pt x="1938" y="8438"/>
                  <a:pt x="1903" y="8464"/>
                </a:cubicBezTo>
                <a:cubicBezTo>
                  <a:pt x="1853" y="8501"/>
                  <a:pt x="1793" y="8525"/>
                  <a:pt x="1742" y="8565"/>
                </a:cubicBezTo>
                <a:cubicBezTo>
                  <a:pt x="1680" y="8612"/>
                  <a:pt x="1618" y="8660"/>
                  <a:pt x="1567" y="8720"/>
                </a:cubicBezTo>
                <a:cubicBezTo>
                  <a:pt x="1515" y="8781"/>
                  <a:pt x="1527" y="8813"/>
                  <a:pt x="1593" y="8860"/>
                </a:cubicBezTo>
                <a:cubicBezTo>
                  <a:pt x="1619" y="8878"/>
                  <a:pt x="1643" y="8897"/>
                  <a:pt x="1671" y="8919"/>
                </a:cubicBezTo>
                <a:cubicBezTo>
                  <a:pt x="1603" y="8987"/>
                  <a:pt x="1537" y="9050"/>
                  <a:pt x="1475" y="9116"/>
                </a:cubicBezTo>
                <a:cubicBezTo>
                  <a:pt x="1376" y="9219"/>
                  <a:pt x="1278" y="9323"/>
                  <a:pt x="1180" y="9426"/>
                </a:cubicBezTo>
                <a:cubicBezTo>
                  <a:pt x="1133" y="9475"/>
                  <a:pt x="1136" y="9486"/>
                  <a:pt x="1213" y="9566"/>
                </a:cubicBezTo>
                <a:cubicBezTo>
                  <a:pt x="1186" y="9611"/>
                  <a:pt x="1154" y="9655"/>
                  <a:pt x="1130" y="9703"/>
                </a:cubicBezTo>
                <a:cubicBezTo>
                  <a:pt x="1098" y="9771"/>
                  <a:pt x="1068" y="9842"/>
                  <a:pt x="1047" y="9914"/>
                </a:cubicBezTo>
                <a:cubicBezTo>
                  <a:pt x="1028" y="9975"/>
                  <a:pt x="1061" y="10008"/>
                  <a:pt x="1120" y="10034"/>
                </a:cubicBezTo>
                <a:cubicBezTo>
                  <a:pt x="1206" y="10073"/>
                  <a:pt x="1287" y="10124"/>
                  <a:pt x="1368" y="10173"/>
                </a:cubicBezTo>
                <a:cubicBezTo>
                  <a:pt x="1408" y="10196"/>
                  <a:pt x="1397" y="10219"/>
                  <a:pt x="1367" y="10253"/>
                </a:cubicBezTo>
                <a:cubicBezTo>
                  <a:pt x="1272" y="10356"/>
                  <a:pt x="1181" y="10464"/>
                  <a:pt x="1092" y="10571"/>
                </a:cubicBezTo>
                <a:cubicBezTo>
                  <a:pt x="1049" y="10620"/>
                  <a:pt x="1010" y="10674"/>
                  <a:pt x="969" y="10726"/>
                </a:cubicBezTo>
                <a:cubicBezTo>
                  <a:pt x="943" y="10761"/>
                  <a:pt x="922" y="10793"/>
                  <a:pt x="975" y="10828"/>
                </a:cubicBezTo>
                <a:cubicBezTo>
                  <a:pt x="985" y="10834"/>
                  <a:pt x="984" y="10874"/>
                  <a:pt x="975" y="10891"/>
                </a:cubicBezTo>
                <a:cubicBezTo>
                  <a:pt x="935" y="10959"/>
                  <a:pt x="884" y="11020"/>
                  <a:pt x="851" y="11091"/>
                </a:cubicBezTo>
                <a:cubicBezTo>
                  <a:pt x="820" y="11155"/>
                  <a:pt x="802" y="11226"/>
                  <a:pt x="786" y="11297"/>
                </a:cubicBezTo>
                <a:cubicBezTo>
                  <a:pt x="775" y="11349"/>
                  <a:pt x="791" y="11394"/>
                  <a:pt x="856" y="11404"/>
                </a:cubicBezTo>
                <a:cubicBezTo>
                  <a:pt x="871" y="11406"/>
                  <a:pt x="883" y="11416"/>
                  <a:pt x="901" y="11423"/>
                </a:cubicBezTo>
                <a:cubicBezTo>
                  <a:pt x="862" y="11487"/>
                  <a:pt x="826" y="11546"/>
                  <a:pt x="789" y="11605"/>
                </a:cubicBezTo>
                <a:cubicBezTo>
                  <a:pt x="677" y="11778"/>
                  <a:pt x="559" y="11947"/>
                  <a:pt x="452" y="12124"/>
                </a:cubicBezTo>
                <a:cubicBezTo>
                  <a:pt x="336" y="12316"/>
                  <a:pt x="200" y="12495"/>
                  <a:pt x="76" y="12681"/>
                </a:cubicBezTo>
                <a:cubicBezTo>
                  <a:pt x="46" y="12726"/>
                  <a:pt x="27" y="12780"/>
                  <a:pt x="10" y="12831"/>
                </a:cubicBezTo>
                <a:cubicBezTo>
                  <a:pt x="1" y="12862"/>
                  <a:pt x="12" y="12885"/>
                  <a:pt x="38" y="12885"/>
                </a:cubicBezTo>
                <a:cubicBezTo>
                  <a:pt x="45" y="12885"/>
                  <a:pt x="54" y="12883"/>
                  <a:pt x="64" y="12879"/>
                </a:cubicBezTo>
                <a:cubicBezTo>
                  <a:pt x="130" y="12853"/>
                  <a:pt x="195" y="12824"/>
                  <a:pt x="259" y="12791"/>
                </a:cubicBezTo>
                <a:cubicBezTo>
                  <a:pt x="385" y="12728"/>
                  <a:pt x="507" y="12659"/>
                  <a:pt x="635" y="12601"/>
                </a:cubicBezTo>
                <a:cubicBezTo>
                  <a:pt x="757" y="12544"/>
                  <a:pt x="886" y="12497"/>
                  <a:pt x="1012" y="12449"/>
                </a:cubicBezTo>
                <a:cubicBezTo>
                  <a:pt x="1073" y="12424"/>
                  <a:pt x="1138" y="12403"/>
                  <a:pt x="1201" y="12380"/>
                </a:cubicBezTo>
                <a:cubicBezTo>
                  <a:pt x="1226" y="12455"/>
                  <a:pt x="1236" y="12478"/>
                  <a:pt x="1278" y="12478"/>
                </a:cubicBezTo>
                <a:cubicBezTo>
                  <a:pt x="1292" y="12478"/>
                  <a:pt x="1309" y="12475"/>
                  <a:pt x="1332" y="12471"/>
                </a:cubicBezTo>
                <a:cubicBezTo>
                  <a:pt x="1400" y="12459"/>
                  <a:pt x="1467" y="12435"/>
                  <a:pt x="1531" y="12408"/>
                </a:cubicBezTo>
                <a:cubicBezTo>
                  <a:pt x="1743" y="12320"/>
                  <a:pt x="1953" y="12227"/>
                  <a:pt x="2164" y="12136"/>
                </a:cubicBezTo>
                <a:cubicBezTo>
                  <a:pt x="2169" y="12135"/>
                  <a:pt x="2175" y="12135"/>
                  <a:pt x="2183" y="12133"/>
                </a:cubicBezTo>
                <a:cubicBezTo>
                  <a:pt x="2191" y="12207"/>
                  <a:pt x="2196" y="12279"/>
                  <a:pt x="2204" y="12351"/>
                </a:cubicBezTo>
                <a:cubicBezTo>
                  <a:pt x="2210" y="12405"/>
                  <a:pt x="2247" y="12435"/>
                  <a:pt x="2312" y="12435"/>
                </a:cubicBezTo>
                <a:cubicBezTo>
                  <a:pt x="2402" y="12435"/>
                  <a:pt x="2477" y="12397"/>
                  <a:pt x="2546" y="12346"/>
                </a:cubicBezTo>
                <a:cubicBezTo>
                  <a:pt x="2569" y="12330"/>
                  <a:pt x="2591" y="12313"/>
                  <a:pt x="2617" y="12292"/>
                </a:cubicBezTo>
                <a:cubicBezTo>
                  <a:pt x="2636" y="12338"/>
                  <a:pt x="2663" y="12354"/>
                  <a:pt x="2695" y="12354"/>
                </a:cubicBezTo>
                <a:cubicBezTo>
                  <a:pt x="2712" y="12354"/>
                  <a:pt x="2731" y="12349"/>
                  <a:pt x="2750" y="12341"/>
                </a:cubicBezTo>
                <a:cubicBezTo>
                  <a:pt x="2877" y="12284"/>
                  <a:pt x="3004" y="12225"/>
                  <a:pt x="3130" y="12169"/>
                </a:cubicBezTo>
                <a:cubicBezTo>
                  <a:pt x="3141" y="12199"/>
                  <a:pt x="3158" y="12230"/>
                  <a:pt x="3166" y="12265"/>
                </a:cubicBezTo>
                <a:cubicBezTo>
                  <a:pt x="3175" y="12306"/>
                  <a:pt x="3197" y="12326"/>
                  <a:pt x="3226" y="12326"/>
                </a:cubicBezTo>
                <a:cubicBezTo>
                  <a:pt x="3243" y="12326"/>
                  <a:pt x="3263" y="12319"/>
                  <a:pt x="3284" y="12306"/>
                </a:cubicBezTo>
                <a:cubicBezTo>
                  <a:pt x="3364" y="12253"/>
                  <a:pt x="3440" y="12194"/>
                  <a:pt x="3515" y="12136"/>
                </a:cubicBezTo>
                <a:cubicBezTo>
                  <a:pt x="3670" y="12011"/>
                  <a:pt x="3824" y="11885"/>
                  <a:pt x="3978" y="11759"/>
                </a:cubicBezTo>
                <a:cubicBezTo>
                  <a:pt x="3999" y="11741"/>
                  <a:pt x="4022" y="11721"/>
                  <a:pt x="4047" y="11701"/>
                </a:cubicBezTo>
                <a:cubicBezTo>
                  <a:pt x="4083" y="11818"/>
                  <a:pt x="4119" y="11934"/>
                  <a:pt x="4153" y="12049"/>
                </a:cubicBezTo>
                <a:cubicBezTo>
                  <a:pt x="4162" y="12083"/>
                  <a:pt x="4177" y="12099"/>
                  <a:pt x="4204" y="12099"/>
                </a:cubicBezTo>
                <a:cubicBezTo>
                  <a:pt x="4211" y="12099"/>
                  <a:pt x="4218" y="12098"/>
                  <a:pt x="4226" y="12097"/>
                </a:cubicBezTo>
                <a:cubicBezTo>
                  <a:pt x="4349" y="12069"/>
                  <a:pt x="4457" y="12013"/>
                  <a:pt x="4533" y="11908"/>
                </a:cubicBezTo>
                <a:cubicBezTo>
                  <a:pt x="4562" y="11933"/>
                  <a:pt x="4584" y="11945"/>
                  <a:pt x="4603" y="11945"/>
                </a:cubicBezTo>
                <a:cubicBezTo>
                  <a:pt x="4626" y="11945"/>
                  <a:pt x="4646" y="11928"/>
                  <a:pt x="4673" y="11894"/>
                </a:cubicBezTo>
                <a:cubicBezTo>
                  <a:pt x="4739" y="11811"/>
                  <a:pt x="4803" y="11726"/>
                  <a:pt x="4866" y="11647"/>
                </a:cubicBezTo>
                <a:cubicBezTo>
                  <a:pt x="4880" y="11649"/>
                  <a:pt x="4885" y="11649"/>
                  <a:pt x="4888" y="11652"/>
                </a:cubicBezTo>
                <a:cubicBezTo>
                  <a:pt x="4925" y="11695"/>
                  <a:pt x="4946" y="11717"/>
                  <a:pt x="4967" y="11717"/>
                </a:cubicBezTo>
                <a:cubicBezTo>
                  <a:pt x="4988" y="11717"/>
                  <a:pt x="5008" y="11694"/>
                  <a:pt x="5045" y="11649"/>
                </a:cubicBezTo>
                <a:cubicBezTo>
                  <a:pt x="5140" y="11533"/>
                  <a:pt x="5236" y="11417"/>
                  <a:pt x="5328" y="11297"/>
                </a:cubicBezTo>
                <a:cubicBezTo>
                  <a:pt x="5364" y="11248"/>
                  <a:pt x="5387" y="11191"/>
                  <a:pt x="5419" y="11133"/>
                </a:cubicBezTo>
                <a:cubicBezTo>
                  <a:pt x="5444" y="11178"/>
                  <a:pt x="5465" y="11215"/>
                  <a:pt x="5485" y="11253"/>
                </a:cubicBezTo>
                <a:cubicBezTo>
                  <a:pt x="5503" y="11287"/>
                  <a:pt x="5522" y="11305"/>
                  <a:pt x="5543" y="11305"/>
                </a:cubicBezTo>
                <a:cubicBezTo>
                  <a:pt x="5560" y="11305"/>
                  <a:pt x="5578" y="11294"/>
                  <a:pt x="5598" y="11271"/>
                </a:cubicBezTo>
                <a:cubicBezTo>
                  <a:pt x="5671" y="11190"/>
                  <a:pt x="5740" y="11104"/>
                  <a:pt x="5805" y="11015"/>
                </a:cubicBezTo>
                <a:cubicBezTo>
                  <a:pt x="5869" y="10926"/>
                  <a:pt x="5946" y="10852"/>
                  <a:pt x="6038" y="10789"/>
                </a:cubicBezTo>
                <a:cubicBezTo>
                  <a:pt x="6111" y="10739"/>
                  <a:pt x="6176" y="10675"/>
                  <a:pt x="6234" y="10608"/>
                </a:cubicBezTo>
                <a:cubicBezTo>
                  <a:pt x="6279" y="10557"/>
                  <a:pt x="6304" y="10490"/>
                  <a:pt x="6346" y="10438"/>
                </a:cubicBezTo>
                <a:cubicBezTo>
                  <a:pt x="6392" y="10382"/>
                  <a:pt x="6453" y="10339"/>
                  <a:pt x="6500" y="10284"/>
                </a:cubicBezTo>
                <a:cubicBezTo>
                  <a:pt x="6556" y="10217"/>
                  <a:pt x="6598" y="10140"/>
                  <a:pt x="6655" y="10074"/>
                </a:cubicBezTo>
                <a:cubicBezTo>
                  <a:pt x="6749" y="9967"/>
                  <a:pt x="6852" y="9868"/>
                  <a:pt x="6948" y="9764"/>
                </a:cubicBezTo>
                <a:cubicBezTo>
                  <a:pt x="7024" y="9682"/>
                  <a:pt x="7097" y="9599"/>
                  <a:pt x="7173" y="9514"/>
                </a:cubicBezTo>
                <a:cubicBezTo>
                  <a:pt x="7178" y="9517"/>
                  <a:pt x="7184" y="9519"/>
                  <a:pt x="7190" y="9522"/>
                </a:cubicBezTo>
                <a:cubicBezTo>
                  <a:pt x="7158" y="9626"/>
                  <a:pt x="7134" y="9733"/>
                  <a:pt x="7093" y="9832"/>
                </a:cubicBezTo>
                <a:cubicBezTo>
                  <a:pt x="7037" y="9970"/>
                  <a:pt x="6969" y="10104"/>
                  <a:pt x="6901" y="10236"/>
                </a:cubicBezTo>
                <a:cubicBezTo>
                  <a:pt x="6834" y="10367"/>
                  <a:pt x="6764" y="10496"/>
                  <a:pt x="6690" y="10622"/>
                </a:cubicBezTo>
                <a:cubicBezTo>
                  <a:pt x="6604" y="10767"/>
                  <a:pt x="6511" y="10906"/>
                  <a:pt x="6421" y="11049"/>
                </a:cubicBezTo>
                <a:cubicBezTo>
                  <a:pt x="6416" y="11057"/>
                  <a:pt x="6411" y="11067"/>
                  <a:pt x="6407" y="11077"/>
                </a:cubicBezTo>
                <a:cubicBezTo>
                  <a:pt x="6376" y="11149"/>
                  <a:pt x="6383" y="11166"/>
                  <a:pt x="6463" y="11194"/>
                </a:cubicBezTo>
                <a:cubicBezTo>
                  <a:pt x="6466" y="11292"/>
                  <a:pt x="6392" y="11358"/>
                  <a:pt x="6351" y="11437"/>
                </a:cubicBezTo>
                <a:cubicBezTo>
                  <a:pt x="6335" y="11469"/>
                  <a:pt x="6310" y="11497"/>
                  <a:pt x="6291" y="11528"/>
                </a:cubicBezTo>
                <a:cubicBezTo>
                  <a:pt x="6260" y="11576"/>
                  <a:pt x="6249" y="11626"/>
                  <a:pt x="6242" y="11687"/>
                </a:cubicBezTo>
                <a:cubicBezTo>
                  <a:pt x="6232" y="11782"/>
                  <a:pt x="6193" y="11874"/>
                  <a:pt x="6157" y="11965"/>
                </a:cubicBezTo>
                <a:cubicBezTo>
                  <a:pt x="6135" y="12022"/>
                  <a:pt x="6092" y="12069"/>
                  <a:pt x="6069" y="12125"/>
                </a:cubicBezTo>
                <a:cubicBezTo>
                  <a:pt x="6043" y="12188"/>
                  <a:pt x="6061" y="12208"/>
                  <a:pt x="6129" y="12217"/>
                </a:cubicBezTo>
                <a:cubicBezTo>
                  <a:pt x="6159" y="12220"/>
                  <a:pt x="6187" y="12227"/>
                  <a:pt x="6227" y="12235"/>
                </a:cubicBezTo>
                <a:cubicBezTo>
                  <a:pt x="6196" y="12292"/>
                  <a:pt x="6175" y="12343"/>
                  <a:pt x="6145" y="12389"/>
                </a:cubicBezTo>
                <a:cubicBezTo>
                  <a:pt x="6083" y="12486"/>
                  <a:pt x="6021" y="12582"/>
                  <a:pt x="5955" y="12677"/>
                </a:cubicBezTo>
                <a:cubicBezTo>
                  <a:pt x="5920" y="12727"/>
                  <a:pt x="5877" y="12773"/>
                  <a:pt x="5841" y="12822"/>
                </a:cubicBezTo>
                <a:cubicBezTo>
                  <a:pt x="5812" y="12862"/>
                  <a:pt x="5779" y="12904"/>
                  <a:pt x="5841" y="12949"/>
                </a:cubicBezTo>
                <a:cubicBezTo>
                  <a:pt x="5850" y="12955"/>
                  <a:pt x="5845" y="12991"/>
                  <a:pt x="5837" y="13010"/>
                </a:cubicBezTo>
                <a:cubicBezTo>
                  <a:pt x="5795" y="13125"/>
                  <a:pt x="5749" y="13239"/>
                  <a:pt x="5704" y="13355"/>
                </a:cubicBezTo>
                <a:cubicBezTo>
                  <a:pt x="5696" y="13377"/>
                  <a:pt x="5691" y="13400"/>
                  <a:pt x="5691" y="13423"/>
                </a:cubicBezTo>
                <a:cubicBezTo>
                  <a:pt x="5691" y="13503"/>
                  <a:pt x="5713" y="13583"/>
                  <a:pt x="5813" y="13583"/>
                </a:cubicBezTo>
                <a:cubicBezTo>
                  <a:pt x="5823" y="13583"/>
                  <a:pt x="5834" y="13582"/>
                  <a:pt x="5845" y="13580"/>
                </a:cubicBezTo>
                <a:cubicBezTo>
                  <a:pt x="5862" y="13577"/>
                  <a:pt x="5878" y="13578"/>
                  <a:pt x="5899" y="13577"/>
                </a:cubicBezTo>
                <a:lnTo>
                  <a:pt x="5899" y="13577"/>
                </a:lnTo>
                <a:cubicBezTo>
                  <a:pt x="5897" y="13604"/>
                  <a:pt x="5892" y="13627"/>
                  <a:pt x="5890" y="13649"/>
                </a:cubicBezTo>
                <a:cubicBezTo>
                  <a:pt x="5883" y="13735"/>
                  <a:pt x="5863" y="13815"/>
                  <a:pt x="5876" y="13905"/>
                </a:cubicBezTo>
                <a:cubicBezTo>
                  <a:pt x="5888" y="13994"/>
                  <a:pt x="5845" y="14092"/>
                  <a:pt x="5825" y="14185"/>
                </a:cubicBezTo>
                <a:cubicBezTo>
                  <a:pt x="5820" y="14206"/>
                  <a:pt x="5810" y="14226"/>
                  <a:pt x="5806" y="14247"/>
                </a:cubicBezTo>
                <a:cubicBezTo>
                  <a:pt x="5794" y="14314"/>
                  <a:pt x="5804" y="14329"/>
                  <a:pt x="5876" y="14344"/>
                </a:cubicBezTo>
                <a:lnTo>
                  <a:pt x="5830" y="14591"/>
                </a:lnTo>
                <a:cubicBezTo>
                  <a:pt x="5816" y="14659"/>
                  <a:pt x="5792" y="14729"/>
                  <a:pt x="5792" y="14796"/>
                </a:cubicBezTo>
                <a:cubicBezTo>
                  <a:pt x="5792" y="14872"/>
                  <a:pt x="5806" y="14906"/>
                  <a:pt x="5848" y="14906"/>
                </a:cubicBezTo>
                <a:cubicBezTo>
                  <a:pt x="5865" y="14906"/>
                  <a:pt x="5886" y="14900"/>
                  <a:pt x="5913" y="14889"/>
                </a:cubicBezTo>
                <a:cubicBezTo>
                  <a:pt x="6017" y="14847"/>
                  <a:pt x="6120" y="14801"/>
                  <a:pt x="6223" y="14755"/>
                </a:cubicBezTo>
                <a:cubicBezTo>
                  <a:pt x="6252" y="14744"/>
                  <a:pt x="6280" y="14731"/>
                  <a:pt x="6309" y="14718"/>
                </a:cubicBezTo>
                <a:cubicBezTo>
                  <a:pt x="6338" y="14782"/>
                  <a:pt x="6354" y="14810"/>
                  <a:pt x="6384" y="14810"/>
                </a:cubicBezTo>
                <a:cubicBezTo>
                  <a:pt x="6405" y="14810"/>
                  <a:pt x="6431" y="14797"/>
                  <a:pt x="6473" y="14775"/>
                </a:cubicBezTo>
                <a:cubicBezTo>
                  <a:pt x="6598" y="14707"/>
                  <a:pt x="6721" y="14635"/>
                  <a:pt x="6845" y="14565"/>
                </a:cubicBezTo>
                <a:cubicBezTo>
                  <a:pt x="6860" y="14558"/>
                  <a:pt x="6875" y="14550"/>
                  <a:pt x="6892" y="14542"/>
                </a:cubicBezTo>
                <a:lnTo>
                  <a:pt x="6892" y="14542"/>
                </a:lnTo>
                <a:cubicBezTo>
                  <a:pt x="6871" y="14715"/>
                  <a:pt x="6854" y="14884"/>
                  <a:pt x="6830" y="15053"/>
                </a:cubicBezTo>
                <a:cubicBezTo>
                  <a:pt x="6820" y="15127"/>
                  <a:pt x="6802" y="15202"/>
                  <a:pt x="6782" y="15275"/>
                </a:cubicBezTo>
                <a:cubicBezTo>
                  <a:pt x="6757" y="15363"/>
                  <a:pt x="6725" y="15450"/>
                  <a:pt x="6699" y="15537"/>
                </a:cubicBezTo>
                <a:cubicBezTo>
                  <a:pt x="6690" y="15564"/>
                  <a:pt x="6689" y="15593"/>
                  <a:pt x="6687" y="15620"/>
                </a:cubicBezTo>
                <a:cubicBezTo>
                  <a:pt x="6685" y="15670"/>
                  <a:pt x="6699" y="15706"/>
                  <a:pt x="6752" y="15706"/>
                </a:cubicBezTo>
                <a:cubicBezTo>
                  <a:pt x="6757" y="15706"/>
                  <a:pt x="6762" y="15706"/>
                  <a:pt x="6767" y="15705"/>
                </a:cubicBezTo>
                <a:cubicBezTo>
                  <a:pt x="6771" y="15704"/>
                  <a:pt x="6774" y="15704"/>
                  <a:pt x="6778" y="15704"/>
                </a:cubicBezTo>
                <a:cubicBezTo>
                  <a:pt x="6794" y="15704"/>
                  <a:pt x="6809" y="15709"/>
                  <a:pt x="6830" y="15712"/>
                </a:cubicBezTo>
                <a:cubicBezTo>
                  <a:pt x="6829" y="15738"/>
                  <a:pt x="6829" y="15762"/>
                  <a:pt x="6826" y="15783"/>
                </a:cubicBezTo>
                <a:cubicBezTo>
                  <a:pt x="6804" y="15939"/>
                  <a:pt x="6783" y="16096"/>
                  <a:pt x="6761" y="16251"/>
                </a:cubicBezTo>
                <a:cubicBezTo>
                  <a:pt x="6758" y="16272"/>
                  <a:pt x="6754" y="16292"/>
                  <a:pt x="6753" y="16314"/>
                </a:cubicBezTo>
                <a:cubicBezTo>
                  <a:pt x="6749" y="16402"/>
                  <a:pt x="6758" y="16413"/>
                  <a:pt x="6845" y="16428"/>
                </a:cubicBezTo>
                <a:cubicBezTo>
                  <a:pt x="6854" y="16544"/>
                  <a:pt x="6859" y="16660"/>
                  <a:pt x="6870" y="16776"/>
                </a:cubicBezTo>
                <a:cubicBezTo>
                  <a:pt x="6875" y="16830"/>
                  <a:pt x="6891" y="16884"/>
                  <a:pt x="6908" y="16937"/>
                </a:cubicBezTo>
                <a:cubicBezTo>
                  <a:pt x="6922" y="16975"/>
                  <a:pt x="6945" y="16992"/>
                  <a:pt x="6976" y="16992"/>
                </a:cubicBezTo>
                <a:cubicBezTo>
                  <a:pt x="6990" y="16992"/>
                  <a:pt x="7005" y="16989"/>
                  <a:pt x="7021" y="16983"/>
                </a:cubicBezTo>
                <a:cubicBezTo>
                  <a:pt x="7225" y="16907"/>
                  <a:pt x="7428" y="16833"/>
                  <a:pt x="7631" y="16758"/>
                </a:cubicBezTo>
                <a:cubicBezTo>
                  <a:pt x="7643" y="16754"/>
                  <a:pt x="7656" y="16752"/>
                  <a:pt x="7664" y="16750"/>
                </a:cubicBezTo>
                <a:cubicBezTo>
                  <a:pt x="7677" y="16902"/>
                  <a:pt x="7687" y="17050"/>
                  <a:pt x="7700" y="17197"/>
                </a:cubicBezTo>
                <a:cubicBezTo>
                  <a:pt x="7703" y="17217"/>
                  <a:pt x="7729" y="17236"/>
                  <a:pt x="7744" y="17255"/>
                </a:cubicBezTo>
                <a:cubicBezTo>
                  <a:pt x="7755" y="17271"/>
                  <a:pt x="7772" y="17285"/>
                  <a:pt x="7775" y="17302"/>
                </a:cubicBezTo>
                <a:cubicBezTo>
                  <a:pt x="7788" y="17378"/>
                  <a:pt x="7795" y="17454"/>
                  <a:pt x="7806" y="17529"/>
                </a:cubicBezTo>
                <a:cubicBezTo>
                  <a:pt x="7813" y="17569"/>
                  <a:pt x="7818" y="17610"/>
                  <a:pt x="7831" y="17648"/>
                </a:cubicBezTo>
                <a:cubicBezTo>
                  <a:pt x="7858" y="17729"/>
                  <a:pt x="7883" y="17757"/>
                  <a:pt x="7952" y="17757"/>
                </a:cubicBezTo>
                <a:cubicBezTo>
                  <a:pt x="7969" y="17757"/>
                  <a:pt x="7989" y="17756"/>
                  <a:pt x="8012" y="17752"/>
                </a:cubicBezTo>
                <a:lnTo>
                  <a:pt x="8012" y="17752"/>
                </a:lnTo>
                <a:cubicBezTo>
                  <a:pt x="8012" y="17884"/>
                  <a:pt x="8019" y="18016"/>
                  <a:pt x="8011" y="18145"/>
                </a:cubicBezTo>
                <a:cubicBezTo>
                  <a:pt x="7998" y="18342"/>
                  <a:pt x="7971" y="18540"/>
                  <a:pt x="7954" y="18736"/>
                </a:cubicBezTo>
                <a:cubicBezTo>
                  <a:pt x="7946" y="18820"/>
                  <a:pt x="7945" y="18907"/>
                  <a:pt x="7950" y="18992"/>
                </a:cubicBezTo>
                <a:cubicBezTo>
                  <a:pt x="7952" y="19035"/>
                  <a:pt x="7968" y="19080"/>
                  <a:pt x="7988" y="19118"/>
                </a:cubicBezTo>
                <a:cubicBezTo>
                  <a:pt x="7998" y="19136"/>
                  <a:pt x="8011" y="19145"/>
                  <a:pt x="8024" y="19145"/>
                </a:cubicBezTo>
                <a:cubicBezTo>
                  <a:pt x="8038" y="19145"/>
                  <a:pt x="8052" y="19134"/>
                  <a:pt x="8060" y="19113"/>
                </a:cubicBezTo>
                <a:cubicBezTo>
                  <a:pt x="8091" y="19033"/>
                  <a:pt x="8161" y="18975"/>
                  <a:pt x="8171" y="18882"/>
                </a:cubicBezTo>
                <a:cubicBezTo>
                  <a:pt x="8174" y="18841"/>
                  <a:pt x="8215" y="18804"/>
                  <a:pt x="8237" y="18764"/>
                </a:cubicBezTo>
                <a:cubicBezTo>
                  <a:pt x="8367" y="18532"/>
                  <a:pt x="8493" y="18299"/>
                  <a:pt x="8626" y="18069"/>
                </a:cubicBezTo>
                <a:cubicBezTo>
                  <a:pt x="8664" y="18006"/>
                  <a:pt x="8721" y="17951"/>
                  <a:pt x="8775" y="17886"/>
                </a:cubicBezTo>
                <a:cubicBezTo>
                  <a:pt x="8791" y="17905"/>
                  <a:pt x="8811" y="17922"/>
                  <a:pt x="8824" y="17943"/>
                </a:cubicBezTo>
                <a:cubicBezTo>
                  <a:pt x="8843" y="17972"/>
                  <a:pt x="8864" y="17985"/>
                  <a:pt x="8887" y="17985"/>
                </a:cubicBezTo>
                <a:cubicBezTo>
                  <a:pt x="8905" y="17985"/>
                  <a:pt x="8924" y="17977"/>
                  <a:pt x="8943" y="17963"/>
                </a:cubicBezTo>
                <a:cubicBezTo>
                  <a:pt x="8979" y="17938"/>
                  <a:pt x="9020" y="17913"/>
                  <a:pt x="9045" y="17878"/>
                </a:cubicBezTo>
                <a:cubicBezTo>
                  <a:pt x="9151" y="17724"/>
                  <a:pt x="9264" y="17572"/>
                  <a:pt x="9326" y="17389"/>
                </a:cubicBezTo>
                <a:cubicBezTo>
                  <a:pt x="9352" y="17315"/>
                  <a:pt x="9402" y="17249"/>
                  <a:pt x="9442" y="17177"/>
                </a:cubicBezTo>
                <a:cubicBezTo>
                  <a:pt x="9529" y="17259"/>
                  <a:pt x="9619" y="17341"/>
                  <a:pt x="9709" y="17425"/>
                </a:cubicBezTo>
                <a:cubicBezTo>
                  <a:pt x="9729" y="17445"/>
                  <a:pt x="9747" y="17455"/>
                  <a:pt x="9767" y="17455"/>
                </a:cubicBezTo>
                <a:cubicBezTo>
                  <a:pt x="9783" y="17455"/>
                  <a:pt x="9800" y="17448"/>
                  <a:pt x="9820" y="17435"/>
                </a:cubicBezTo>
                <a:cubicBezTo>
                  <a:pt x="9901" y="17378"/>
                  <a:pt x="9943" y="17297"/>
                  <a:pt x="9979" y="17210"/>
                </a:cubicBezTo>
                <a:cubicBezTo>
                  <a:pt x="10017" y="17122"/>
                  <a:pt x="10054" y="17032"/>
                  <a:pt x="10089" y="16942"/>
                </a:cubicBezTo>
                <a:cubicBezTo>
                  <a:pt x="10103" y="16907"/>
                  <a:pt x="10111" y="16870"/>
                  <a:pt x="10123" y="16827"/>
                </a:cubicBezTo>
                <a:cubicBezTo>
                  <a:pt x="10139" y="16832"/>
                  <a:pt x="10157" y="16834"/>
                  <a:pt x="10175" y="16838"/>
                </a:cubicBezTo>
                <a:cubicBezTo>
                  <a:pt x="10196" y="16843"/>
                  <a:pt x="10213" y="16846"/>
                  <a:pt x="10227" y="16846"/>
                </a:cubicBezTo>
                <a:cubicBezTo>
                  <a:pt x="10262" y="16846"/>
                  <a:pt x="10276" y="16827"/>
                  <a:pt x="10292" y="16775"/>
                </a:cubicBezTo>
                <a:cubicBezTo>
                  <a:pt x="10329" y="16657"/>
                  <a:pt x="10384" y="16550"/>
                  <a:pt x="10463" y="16453"/>
                </a:cubicBezTo>
                <a:cubicBezTo>
                  <a:pt x="10486" y="16427"/>
                  <a:pt x="10487" y="16384"/>
                  <a:pt x="10497" y="16349"/>
                </a:cubicBezTo>
                <a:cubicBezTo>
                  <a:pt x="10542" y="16374"/>
                  <a:pt x="10589" y="16402"/>
                  <a:pt x="10638" y="16426"/>
                </a:cubicBezTo>
                <a:cubicBezTo>
                  <a:pt x="10652" y="16433"/>
                  <a:pt x="10666" y="16437"/>
                  <a:pt x="10678" y="16437"/>
                </a:cubicBezTo>
                <a:cubicBezTo>
                  <a:pt x="10702" y="16437"/>
                  <a:pt x="10723" y="16425"/>
                  <a:pt x="10739" y="16402"/>
                </a:cubicBezTo>
                <a:cubicBezTo>
                  <a:pt x="10764" y="16363"/>
                  <a:pt x="10787" y="16322"/>
                  <a:pt x="10806" y="16279"/>
                </a:cubicBezTo>
                <a:cubicBezTo>
                  <a:pt x="10844" y="16185"/>
                  <a:pt x="10880" y="16091"/>
                  <a:pt x="10918" y="15995"/>
                </a:cubicBezTo>
                <a:cubicBezTo>
                  <a:pt x="10920" y="15989"/>
                  <a:pt x="10924" y="15984"/>
                  <a:pt x="10924" y="15978"/>
                </a:cubicBezTo>
                <a:cubicBezTo>
                  <a:pt x="10926" y="15908"/>
                  <a:pt x="10935" y="15846"/>
                  <a:pt x="11002" y="15800"/>
                </a:cubicBezTo>
                <a:cubicBezTo>
                  <a:pt x="11024" y="15784"/>
                  <a:pt x="11016" y="15728"/>
                  <a:pt x="11023" y="15691"/>
                </a:cubicBezTo>
                <a:cubicBezTo>
                  <a:pt x="11031" y="15645"/>
                  <a:pt x="11037" y="15599"/>
                  <a:pt x="11046" y="15545"/>
                </a:cubicBezTo>
                <a:cubicBezTo>
                  <a:pt x="11159" y="15645"/>
                  <a:pt x="11259" y="15737"/>
                  <a:pt x="11365" y="15821"/>
                </a:cubicBezTo>
                <a:cubicBezTo>
                  <a:pt x="11370" y="15825"/>
                  <a:pt x="11376" y="15827"/>
                  <a:pt x="11384" y="15827"/>
                </a:cubicBezTo>
                <a:cubicBezTo>
                  <a:pt x="11402" y="15827"/>
                  <a:pt x="11425" y="15819"/>
                  <a:pt x="11442" y="15818"/>
                </a:cubicBezTo>
                <a:cubicBezTo>
                  <a:pt x="11568" y="15885"/>
                  <a:pt x="11696" y="15955"/>
                  <a:pt x="11825" y="16022"/>
                </a:cubicBezTo>
                <a:cubicBezTo>
                  <a:pt x="11829" y="16024"/>
                  <a:pt x="11834" y="16025"/>
                  <a:pt x="11839" y="16025"/>
                </a:cubicBezTo>
                <a:cubicBezTo>
                  <a:pt x="11852" y="16025"/>
                  <a:pt x="11868" y="16019"/>
                  <a:pt x="11878" y="16014"/>
                </a:cubicBezTo>
                <a:cubicBezTo>
                  <a:pt x="11936" y="15975"/>
                  <a:pt x="11974" y="15924"/>
                  <a:pt x="11990" y="15851"/>
                </a:cubicBezTo>
                <a:cubicBezTo>
                  <a:pt x="12004" y="15780"/>
                  <a:pt x="12032" y="15712"/>
                  <a:pt x="12055" y="15643"/>
                </a:cubicBezTo>
                <a:cubicBezTo>
                  <a:pt x="12065" y="15607"/>
                  <a:pt x="12073" y="15569"/>
                  <a:pt x="12082" y="15533"/>
                </a:cubicBezTo>
                <a:cubicBezTo>
                  <a:pt x="12100" y="15539"/>
                  <a:pt x="12115" y="15542"/>
                  <a:pt x="12128" y="15542"/>
                </a:cubicBezTo>
                <a:cubicBezTo>
                  <a:pt x="12161" y="15542"/>
                  <a:pt x="12179" y="15520"/>
                  <a:pt x="12186" y="15464"/>
                </a:cubicBezTo>
                <a:cubicBezTo>
                  <a:pt x="12209" y="15316"/>
                  <a:pt x="12221" y="15168"/>
                  <a:pt x="12238" y="15024"/>
                </a:cubicBezTo>
                <a:cubicBezTo>
                  <a:pt x="12278" y="15043"/>
                  <a:pt x="12330" y="15068"/>
                  <a:pt x="12384" y="15093"/>
                </a:cubicBezTo>
                <a:cubicBezTo>
                  <a:pt x="12402" y="15101"/>
                  <a:pt x="12419" y="15106"/>
                  <a:pt x="12434" y="15106"/>
                </a:cubicBezTo>
                <a:cubicBezTo>
                  <a:pt x="12465" y="15106"/>
                  <a:pt x="12488" y="15087"/>
                  <a:pt x="12500" y="15049"/>
                </a:cubicBezTo>
                <a:cubicBezTo>
                  <a:pt x="12529" y="14965"/>
                  <a:pt x="12555" y="14879"/>
                  <a:pt x="12564" y="14791"/>
                </a:cubicBezTo>
                <a:cubicBezTo>
                  <a:pt x="12576" y="14666"/>
                  <a:pt x="12574" y="14538"/>
                  <a:pt x="12574" y="14411"/>
                </a:cubicBezTo>
                <a:cubicBezTo>
                  <a:pt x="12574" y="14369"/>
                  <a:pt x="12564" y="14328"/>
                  <a:pt x="12559" y="14285"/>
                </a:cubicBezTo>
                <a:cubicBezTo>
                  <a:pt x="12627" y="14250"/>
                  <a:pt x="12633" y="14234"/>
                  <a:pt x="12598" y="14112"/>
                </a:cubicBezTo>
                <a:cubicBezTo>
                  <a:pt x="12574" y="14026"/>
                  <a:pt x="12540" y="13941"/>
                  <a:pt x="12519" y="13854"/>
                </a:cubicBezTo>
                <a:cubicBezTo>
                  <a:pt x="12499" y="13777"/>
                  <a:pt x="12489" y="13696"/>
                  <a:pt x="12474" y="13616"/>
                </a:cubicBezTo>
                <a:lnTo>
                  <a:pt x="12474" y="13616"/>
                </a:lnTo>
                <a:cubicBezTo>
                  <a:pt x="12536" y="13633"/>
                  <a:pt x="12597" y="13650"/>
                  <a:pt x="12656" y="13669"/>
                </a:cubicBezTo>
                <a:cubicBezTo>
                  <a:pt x="12668" y="13672"/>
                  <a:pt x="12678" y="13674"/>
                  <a:pt x="12688" y="13674"/>
                </a:cubicBezTo>
                <a:cubicBezTo>
                  <a:pt x="12721" y="13674"/>
                  <a:pt x="12742" y="13653"/>
                  <a:pt x="12745" y="13614"/>
                </a:cubicBezTo>
                <a:cubicBezTo>
                  <a:pt x="12751" y="13521"/>
                  <a:pt x="12751" y="13426"/>
                  <a:pt x="12751" y="13330"/>
                </a:cubicBezTo>
                <a:cubicBezTo>
                  <a:pt x="12751" y="13274"/>
                  <a:pt x="12752" y="13217"/>
                  <a:pt x="12744" y="13162"/>
                </a:cubicBezTo>
                <a:cubicBezTo>
                  <a:pt x="12719" y="13018"/>
                  <a:pt x="12690" y="12876"/>
                  <a:pt x="12664" y="12729"/>
                </a:cubicBezTo>
                <a:lnTo>
                  <a:pt x="12664" y="12729"/>
                </a:lnTo>
                <a:cubicBezTo>
                  <a:pt x="12668" y="12731"/>
                  <a:pt x="12680" y="12737"/>
                  <a:pt x="12690" y="12737"/>
                </a:cubicBezTo>
                <a:cubicBezTo>
                  <a:pt x="12691" y="12737"/>
                  <a:pt x="12692" y="12737"/>
                  <a:pt x="12693" y="12737"/>
                </a:cubicBezTo>
                <a:cubicBezTo>
                  <a:pt x="12711" y="12734"/>
                  <a:pt x="12737" y="12731"/>
                  <a:pt x="12747" y="12718"/>
                </a:cubicBezTo>
                <a:cubicBezTo>
                  <a:pt x="12761" y="12701"/>
                  <a:pt x="12771" y="12672"/>
                  <a:pt x="12768" y="12650"/>
                </a:cubicBezTo>
                <a:cubicBezTo>
                  <a:pt x="12766" y="12626"/>
                  <a:pt x="12749" y="12603"/>
                  <a:pt x="12737" y="12579"/>
                </a:cubicBezTo>
                <a:cubicBezTo>
                  <a:pt x="12680" y="12467"/>
                  <a:pt x="12669" y="12348"/>
                  <a:pt x="12664" y="12224"/>
                </a:cubicBezTo>
                <a:cubicBezTo>
                  <a:pt x="12656" y="12080"/>
                  <a:pt x="12632" y="11936"/>
                  <a:pt x="12623" y="11792"/>
                </a:cubicBezTo>
                <a:cubicBezTo>
                  <a:pt x="12621" y="11752"/>
                  <a:pt x="12637" y="11716"/>
                  <a:pt x="12580" y="11716"/>
                </a:cubicBezTo>
                <a:cubicBezTo>
                  <a:pt x="12578" y="11716"/>
                  <a:pt x="12577" y="11716"/>
                  <a:pt x="12575" y="11716"/>
                </a:cubicBezTo>
                <a:cubicBezTo>
                  <a:pt x="12616" y="11661"/>
                  <a:pt x="12612" y="11593"/>
                  <a:pt x="12570" y="11540"/>
                </a:cubicBezTo>
                <a:cubicBezTo>
                  <a:pt x="12560" y="11528"/>
                  <a:pt x="12559" y="11504"/>
                  <a:pt x="12555" y="11487"/>
                </a:cubicBezTo>
                <a:cubicBezTo>
                  <a:pt x="12544" y="11428"/>
                  <a:pt x="12536" y="11370"/>
                  <a:pt x="12524" y="11314"/>
                </a:cubicBezTo>
                <a:cubicBezTo>
                  <a:pt x="12513" y="11266"/>
                  <a:pt x="12497" y="11219"/>
                  <a:pt x="12480" y="11175"/>
                </a:cubicBezTo>
                <a:cubicBezTo>
                  <a:pt x="12473" y="11143"/>
                  <a:pt x="12477" y="11106"/>
                  <a:pt x="12461" y="11080"/>
                </a:cubicBezTo>
                <a:cubicBezTo>
                  <a:pt x="12442" y="11051"/>
                  <a:pt x="12524" y="11004"/>
                  <a:pt x="12461" y="11001"/>
                </a:cubicBezTo>
                <a:cubicBezTo>
                  <a:pt x="12453" y="10967"/>
                  <a:pt x="12436" y="10934"/>
                  <a:pt x="12446" y="10921"/>
                </a:cubicBezTo>
                <a:cubicBezTo>
                  <a:pt x="12478" y="10872"/>
                  <a:pt x="12446" y="10829"/>
                  <a:pt x="12448" y="10785"/>
                </a:cubicBezTo>
                <a:cubicBezTo>
                  <a:pt x="12454" y="10664"/>
                  <a:pt x="12469" y="10545"/>
                  <a:pt x="12483" y="10424"/>
                </a:cubicBezTo>
                <a:cubicBezTo>
                  <a:pt x="12485" y="10402"/>
                  <a:pt x="12490" y="10380"/>
                  <a:pt x="12508" y="10356"/>
                </a:cubicBezTo>
                <a:cubicBezTo>
                  <a:pt x="12544" y="10434"/>
                  <a:pt x="12580" y="10511"/>
                  <a:pt x="12615" y="10589"/>
                </a:cubicBezTo>
                <a:cubicBezTo>
                  <a:pt x="12667" y="10705"/>
                  <a:pt x="12716" y="10819"/>
                  <a:pt x="12768" y="10933"/>
                </a:cubicBezTo>
                <a:cubicBezTo>
                  <a:pt x="12804" y="11014"/>
                  <a:pt x="12834" y="11099"/>
                  <a:pt x="12878" y="11178"/>
                </a:cubicBezTo>
                <a:cubicBezTo>
                  <a:pt x="12961" y="11332"/>
                  <a:pt x="13058" y="11481"/>
                  <a:pt x="13138" y="11638"/>
                </a:cubicBezTo>
                <a:cubicBezTo>
                  <a:pt x="13202" y="11760"/>
                  <a:pt x="13250" y="11890"/>
                  <a:pt x="13306" y="12017"/>
                </a:cubicBezTo>
                <a:cubicBezTo>
                  <a:pt x="13320" y="12052"/>
                  <a:pt x="13333" y="12088"/>
                  <a:pt x="13354" y="12120"/>
                </a:cubicBezTo>
                <a:cubicBezTo>
                  <a:pt x="13364" y="12136"/>
                  <a:pt x="13389" y="12142"/>
                  <a:pt x="13413" y="12146"/>
                </a:cubicBezTo>
                <a:cubicBezTo>
                  <a:pt x="13467" y="12279"/>
                  <a:pt x="13557" y="12390"/>
                  <a:pt x="13652" y="12500"/>
                </a:cubicBezTo>
                <a:cubicBezTo>
                  <a:pt x="13688" y="12541"/>
                  <a:pt x="13713" y="12593"/>
                  <a:pt x="13743" y="12639"/>
                </a:cubicBezTo>
                <a:cubicBezTo>
                  <a:pt x="13750" y="12651"/>
                  <a:pt x="13754" y="12666"/>
                  <a:pt x="13763" y="12678"/>
                </a:cubicBezTo>
                <a:cubicBezTo>
                  <a:pt x="13793" y="12731"/>
                  <a:pt x="13819" y="12757"/>
                  <a:pt x="13847" y="12757"/>
                </a:cubicBezTo>
                <a:cubicBezTo>
                  <a:pt x="13872" y="12757"/>
                  <a:pt x="13898" y="12737"/>
                  <a:pt x="13929" y="12697"/>
                </a:cubicBezTo>
                <a:cubicBezTo>
                  <a:pt x="13937" y="12686"/>
                  <a:pt x="13945" y="12676"/>
                  <a:pt x="13948" y="12672"/>
                </a:cubicBezTo>
                <a:cubicBezTo>
                  <a:pt x="14040" y="12796"/>
                  <a:pt x="14138" y="12918"/>
                  <a:pt x="14220" y="13047"/>
                </a:cubicBezTo>
                <a:cubicBezTo>
                  <a:pt x="14279" y="13141"/>
                  <a:pt x="14319" y="13249"/>
                  <a:pt x="14366" y="13351"/>
                </a:cubicBezTo>
                <a:cubicBezTo>
                  <a:pt x="14377" y="13372"/>
                  <a:pt x="14383" y="13395"/>
                  <a:pt x="14395" y="13416"/>
                </a:cubicBezTo>
                <a:cubicBezTo>
                  <a:pt x="14426" y="13471"/>
                  <a:pt x="14447" y="13496"/>
                  <a:pt x="14476" y="13496"/>
                </a:cubicBezTo>
                <a:cubicBezTo>
                  <a:pt x="14497" y="13496"/>
                  <a:pt x="14522" y="13483"/>
                  <a:pt x="14560" y="13459"/>
                </a:cubicBezTo>
                <a:cubicBezTo>
                  <a:pt x="14629" y="13602"/>
                  <a:pt x="14752" y="13691"/>
                  <a:pt x="14875" y="13782"/>
                </a:cubicBezTo>
                <a:cubicBezTo>
                  <a:pt x="14911" y="13808"/>
                  <a:pt x="14942" y="13820"/>
                  <a:pt x="14971" y="13820"/>
                </a:cubicBezTo>
                <a:cubicBezTo>
                  <a:pt x="15013" y="13820"/>
                  <a:pt x="15049" y="13795"/>
                  <a:pt x="15086" y="13745"/>
                </a:cubicBezTo>
                <a:cubicBezTo>
                  <a:pt x="15122" y="13697"/>
                  <a:pt x="15159" y="13650"/>
                  <a:pt x="15191" y="13601"/>
                </a:cubicBezTo>
                <a:cubicBezTo>
                  <a:pt x="15216" y="13560"/>
                  <a:pt x="15235" y="13514"/>
                  <a:pt x="15255" y="13472"/>
                </a:cubicBezTo>
                <a:cubicBezTo>
                  <a:pt x="15340" y="13627"/>
                  <a:pt x="15496" y="13719"/>
                  <a:pt x="15621" y="13843"/>
                </a:cubicBezTo>
                <a:cubicBezTo>
                  <a:pt x="15710" y="13932"/>
                  <a:pt x="15793" y="14030"/>
                  <a:pt x="15879" y="14124"/>
                </a:cubicBezTo>
                <a:cubicBezTo>
                  <a:pt x="15934" y="14184"/>
                  <a:pt x="15967" y="14215"/>
                  <a:pt x="15999" y="14215"/>
                </a:cubicBezTo>
                <a:cubicBezTo>
                  <a:pt x="16031" y="14215"/>
                  <a:pt x="16062" y="14182"/>
                  <a:pt x="16114" y="14115"/>
                </a:cubicBezTo>
                <a:cubicBezTo>
                  <a:pt x="16201" y="14199"/>
                  <a:pt x="16288" y="14280"/>
                  <a:pt x="16373" y="14364"/>
                </a:cubicBezTo>
                <a:cubicBezTo>
                  <a:pt x="16411" y="14402"/>
                  <a:pt x="16431" y="14420"/>
                  <a:pt x="16450" y="14420"/>
                </a:cubicBezTo>
                <a:cubicBezTo>
                  <a:pt x="16466" y="14420"/>
                  <a:pt x="16481" y="14407"/>
                  <a:pt x="16507" y="14384"/>
                </a:cubicBezTo>
                <a:cubicBezTo>
                  <a:pt x="16621" y="14468"/>
                  <a:pt x="16729" y="14558"/>
                  <a:pt x="16846" y="14633"/>
                </a:cubicBezTo>
                <a:cubicBezTo>
                  <a:pt x="16869" y="14648"/>
                  <a:pt x="16887" y="14655"/>
                  <a:pt x="16902" y="14655"/>
                </a:cubicBezTo>
                <a:cubicBezTo>
                  <a:pt x="16932" y="14655"/>
                  <a:pt x="16953" y="14629"/>
                  <a:pt x="16979" y="14579"/>
                </a:cubicBezTo>
                <a:cubicBezTo>
                  <a:pt x="17012" y="14514"/>
                  <a:pt x="17051" y="14452"/>
                  <a:pt x="17089" y="14385"/>
                </a:cubicBezTo>
                <a:cubicBezTo>
                  <a:pt x="17215" y="14496"/>
                  <a:pt x="17346" y="14610"/>
                  <a:pt x="17480" y="14728"/>
                </a:cubicBezTo>
                <a:cubicBezTo>
                  <a:pt x="17490" y="14713"/>
                  <a:pt x="17503" y="14699"/>
                  <a:pt x="17508" y="14692"/>
                </a:cubicBezTo>
                <a:cubicBezTo>
                  <a:pt x="17657" y="14764"/>
                  <a:pt x="17760" y="14910"/>
                  <a:pt x="17936" y="14933"/>
                </a:cubicBezTo>
                <a:cubicBezTo>
                  <a:pt x="17952" y="14935"/>
                  <a:pt x="17963" y="14937"/>
                  <a:pt x="17972" y="14937"/>
                </a:cubicBezTo>
                <a:cubicBezTo>
                  <a:pt x="17994" y="14937"/>
                  <a:pt x="17998" y="14927"/>
                  <a:pt x="18009" y="14890"/>
                </a:cubicBezTo>
                <a:cubicBezTo>
                  <a:pt x="18159" y="14997"/>
                  <a:pt x="18312" y="15104"/>
                  <a:pt x="18462" y="15213"/>
                </a:cubicBezTo>
                <a:cubicBezTo>
                  <a:pt x="18549" y="15276"/>
                  <a:pt x="18630" y="15346"/>
                  <a:pt x="18718" y="15407"/>
                </a:cubicBezTo>
                <a:cubicBezTo>
                  <a:pt x="18751" y="15429"/>
                  <a:pt x="18797" y="15434"/>
                  <a:pt x="18837" y="15449"/>
                </a:cubicBezTo>
                <a:cubicBezTo>
                  <a:pt x="18840" y="15412"/>
                  <a:pt x="18856" y="15369"/>
                  <a:pt x="18843" y="15337"/>
                </a:cubicBezTo>
                <a:cubicBezTo>
                  <a:pt x="18802" y="15222"/>
                  <a:pt x="18755" y="15108"/>
                  <a:pt x="18703" y="14997"/>
                </a:cubicBezTo>
                <a:cubicBezTo>
                  <a:pt x="18652" y="14884"/>
                  <a:pt x="18593" y="14775"/>
                  <a:pt x="18537" y="14663"/>
                </a:cubicBezTo>
                <a:lnTo>
                  <a:pt x="18555" y="14663"/>
                </a:lnTo>
                <a:cubicBezTo>
                  <a:pt x="18562" y="14641"/>
                  <a:pt x="18579" y="14615"/>
                  <a:pt x="18573" y="14599"/>
                </a:cubicBezTo>
                <a:cubicBezTo>
                  <a:pt x="18529" y="14488"/>
                  <a:pt x="18478" y="14381"/>
                  <a:pt x="18436" y="14272"/>
                </a:cubicBezTo>
                <a:cubicBezTo>
                  <a:pt x="18421" y="14237"/>
                  <a:pt x="18431" y="14195"/>
                  <a:pt x="18418" y="14160"/>
                </a:cubicBezTo>
                <a:cubicBezTo>
                  <a:pt x="18393" y="14091"/>
                  <a:pt x="18358" y="14025"/>
                  <a:pt x="18326" y="13953"/>
                </a:cubicBezTo>
                <a:lnTo>
                  <a:pt x="18368" y="13953"/>
                </a:lnTo>
                <a:cubicBezTo>
                  <a:pt x="18369" y="13953"/>
                  <a:pt x="18370" y="13953"/>
                  <a:pt x="18371" y="13953"/>
                </a:cubicBezTo>
                <a:cubicBezTo>
                  <a:pt x="18462" y="13953"/>
                  <a:pt x="18498" y="13914"/>
                  <a:pt x="18481" y="13822"/>
                </a:cubicBezTo>
                <a:cubicBezTo>
                  <a:pt x="18453" y="13676"/>
                  <a:pt x="18422" y="13532"/>
                  <a:pt x="18389" y="13388"/>
                </a:cubicBezTo>
                <a:cubicBezTo>
                  <a:pt x="18379" y="13345"/>
                  <a:pt x="18359" y="13305"/>
                  <a:pt x="18341" y="13258"/>
                </a:cubicBezTo>
                <a:lnTo>
                  <a:pt x="18341" y="13258"/>
                </a:lnTo>
                <a:cubicBezTo>
                  <a:pt x="18359" y="13259"/>
                  <a:pt x="18380" y="13261"/>
                  <a:pt x="18402" y="13262"/>
                </a:cubicBezTo>
                <a:cubicBezTo>
                  <a:pt x="18403" y="13262"/>
                  <a:pt x="18404" y="13262"/>
                  <a:pt x="18405" y="13262"/>
                </a:cubicBezTo>
                <a:cubicBezTo>
                  <a:pt x="18451" y="13262"/>
                  <a:pt x="18471" y="13237"/>
                  <a:pt x="18451" y="13196"/>
                </a:cubicBezTo>
                <a:cubicBezTo>
                  <a:pt x="18426" y="13143"/>
                  <a:pt x="18391" y="13093"/>
                  <a:pt x="18366" y="13040"/>
                </a:cubicBezTo>
                <a:cubicBezTo>
                  <a:pt x="18338" y="12982"/>
                  <a:pt x="18311" y="12922"/>
                  <a:pt x="18292" y="12860"/>
                </a:cubicBezTo>
                <a:cubicBezTo>
                  <a:pt x="18257" y="12747"/>
                  <a:pt x="18227" y="12632"/>
                  <a:pt x="18198" y="12529"/>
                </a:cubicBezTo>
                <a:cubicBezTo>
                  <a:pt x="18323" y="12481"/>
                  <a:pt x="18452" y="12435"/>
                  <a:pt x="18580" y="12384"/>
                </a:cubicBezTo>
                <a:cubicBezTo>
                  <a:pt x="18599" y="12377"/>
                  <a:pt x="18622" y="12343"/>
                  <a:pt x="18620" y="12325"/>
                </a:cubicBezTo>
                <a:cubicBezTo>
                  <a:pt x="18606" y="12240"/>
                  <a:pt x="18584" y="12156"/>
                  <a:pt x="18563" y="12066"/>
                </a:cubicBezTo>
                <a:cubicBezTo>
                  <a:pt x="18604" y="12043"/>
                  <a:pt x="18606" y="12029"/>
                  <a:pt x="18564" y="11971"/>
                </a:cubicBezTo>
                <a:cubicBezTo>
                  <a:pt x="18517" y="11903"/>
                  <a:pt x="18473" y="11831"/>
                  <a:pt x="18416" y="11744"/>
                </a:cubicBezTo>
                <a:cubicBezTo>
                  <a:pt x="18502" y="11716"/>
                  <a:pt x="18511" y="11695"/>
                  <a:pt x="18454" y="11631"/>
                </a:cubicBezTo>
                <a:cubicBezTo>
                  <a:pt x="18368" y="11529"/>
                  <a:pt x="18276" y="11432"/>
                  <a:pt x="18190" y="11330"/>
                </a:cubicBezTo>
                <a:cubicBezTo>
                  <a:pt x="18164" y="11299"/>
                  <a:pt x="18148" y="11260"/>
                  <a:pt x="18128" y="11226"/>
                </a:cubicBezTo>
                <a:cubicBezTo>
                  <a:pt x="18193" y="11215"/>
                  <a:pt x="18251" y="11205"/>
                  <a:pt x="18307" y="11194"/>
                </a:cubicBezTo>
                <a:cubicBezTo>
                  <a:pt x="18359" y="11185"/>
                  <a:pt x="18373" y="11152"/>
                  <a:pt x="18353" y="11108"/>
                </a:cubicBezTo>
                <a:cubicBezTo>
                  <a:pt x="18338" y="11070"/>
                  <a:pt x="18318" y="11029"/>
                  <a:pt x="18290" y="11000"/>
                </a:cubicBezTo>
                <a:cubicBezTo>
                  <a:pt x="18172" y="10890"/>
                  <a:pt x="18100" y="10747"/>
                  <a:pt x="18013" y="10614"/>
                </a:cubicBezTo>
                <a:cubicBezTo>
                  <a:pt x="17943" y="10510"/>
                  <a:pt x="17855" y="10420"/>
                  <a:pt x="17773" y="10326"/>
                </a:cubicBezTo>
                <a:cubicBezTo>
                  <a:pt x="17740" y="10286"/>
                  <a:pt x="17699" y="10253"/>
                  <a:pt x="17669" y="10224"/>
                </a:cubicBezTo>
                <a:cubicBezTo>
                  <a:pt x="17756" y="10207"/>
                  <a:pt x="17849" y="10190"/>
                  <a:pt x="17941" y="10168"/>
                </a:cubicBezTo>
                <a:cubicBezTo>
                  <a:pt x="18007" y="10151"/>
                  <a:pt x="18072" y="10129"/>
                  <a:pt x="18136" y="10109"/>
                </a:cubicBezTo>
                <a:cubicBezTo>
                  <a:pt x="18208" y="10087"/>
                  <a:pt x="18213" y="10075"/>
                  <a:pt x="18188" y="10006"/>
                </a:cubicBezTo>
                <a:cubicBezTo>
                  <a:pt x="18183" y="9995"/>
                  <a:pt x="18179" y="9982"/>
                  <a:pt x="18172" y="9964"/>
                </a:cubicBezTo>
                <a:lnTo>
                  <a:pt x="18172" y="9964"/>
                </a:lnTo>
                <a:cubicBezTo>
                  <a:pt x="18184" y="9965"/>
                  <a:pt x="18196" y="9966"/>
                  <a:pt x="18207" y="9966"/>
                </a:cubicBezTo>
                <a:cubicBezTo>
                  <a:pt x="18324" y="9966"/>
                  <a:pt x="18407" y="9884"/>
                  <a:pt x="18507" y="9848"/>
                </a:cubicBezTo>
                <a:cubicBezTo>
                  <a:pt x="18519" y="9842"/>
                  <a:pt x="18532" y="9809"/>
                  <a:pt x="18527" y="9795"/>
                </a:cubicBezTo>
                <a:cubicBezTo>
                  <a:pt x="18493" y="9699"/>
                  <a:pt x="18462" y="9604"/>
                  <a:pt x="18419" y="9512"/>
                </a:cubicBezTo>
                <a:cubicBezTo>
                  <a:pt x="18398" y="9465"/>
                  <a:pt x="18352" y="9429"/>
                  <a:pt x="18308" y="9377"/>
                </a:cubicBezTo>
                <a:lnTo>
                  <a:pt x="18308" y="9377"/>
                </a:lnTo>
                <a:cubicBezTo>
                  <a:pt x="18309" y="9377"/>
                  <a:pt x="18311" y="9377"/>
                  <a:pt x="18313" y="9377"/>
                </a:cubicBezTo>
                <a:cubicBezTo>
                  <a:pt x="18316" y="9377"/>
                  <a:pt x="18322" y="9376"/>
                  <a:pt x="18326" y="9374"/>
                </a:cubicBezTo>
                <a:cubicBezTo>
                  <a:pt x="18399" y="9336"/>
                  <a:pt x="18400" y="9297"/>
                  <a:pt x="18337" y="9244"/>
                </a:cubicBezTo>
                <a:cubicBezTo>
                  <a:pt x="18250" y="9167"/>
                  <a:pt x="18164" y="9087"/>
                  <a:pt x="18077" y="9010"/>
                </a:cubicBezTo>
                <a:cubicBezTo>
                  <a:pt x="18055" y="8991"/>
                  <a:pt x="18029" y="8977"/>
                  <a:pt x="18008" y="8962"/>
                </a:cubicBezTo>
                <a:cubicBezTo>
                  <a:pt x="18040" y="8935"/>
                  <a:pt x="18075" y="8906"/>
                  <a:pt x="18108" y="8878"/>
                </a:cubicBezTo>
                <a:cubicBezTo>
                  <a:pt x="18143" y="8848"/>
                  <a:pt x="18140" y="8822"/>
                  <a:pt x="18110" y="8787"/>
                </a:cubicBezTo>
                <a:cubicBezTo>
                  <a:pt x="17999" y="8660"/>
                  <a:pt x="17868" y="8577"/>
                  <a:pt x="17701" y="8549"/>
                </a:cubicBezTo>
                <a:cubicBezTo>
                  <a:pt x="17693" y="8546"/>
                  <a:pt x="17683" y="8541"/>
                  <a:pt x="17670" y="8537"/>
                </a:cubicBezTo>
                <a:cubicBezTo>
                  <a:pt x="17673" y="8530"/>
                  <a:pt x="17674" y="8524"/>
                  <a:pt x="17677" y="8519"/>
                </a:cubicBezTo>
                <a:cubicBezTo>
                  <a:pt x="17690" y="8499"/>
                  <a:pt x="17704" y="8479"/>
                  <a:pt x="17717" y="8460"/>
                </a:cubicBezTo>
                <a:cubicBezTo>
                  <a:pt x="17696" y="8447"/>
                  <a:pt x="17677" y="8427"/>
                  <a:pt x="17655" y="8423"/>
                </a:cubicBezTo>
                <a:cubicBezTo>
                  <a:pt x="17544" y="8403"/>
                  <a:pt x="17461" y="8339"/>
                  <a:pt x="17386" y="8259"/>
                </a:cubicBezTo>
                <a:cubicBezTo>
                  <a:pt x="17364" y="8235"/>
                  <a:pt x="17338" y="8213"/>
                  <a:pt x="17317" y="8192"/>
                </a:cubicBezTo>
                <a:cubicBezTo>
                  <a:pt x="17367" y="8150"/>
                  <a:pt x="17416" y="8107"/>
                  <a:pt x="17468" y="8068"/>
                </a:cubicBezTo>
                <a:cubicBezTo>
                  <a:pt x="17508" y="8038"/>
                  <a:pt x="17498" y="8005"/>
                  <a:pt x="17474" y="7978"/>
                </a:cubicBezTo>
                <a:cubicBezTo>
                  <a:pt x="17366" y="7858"/>
                  <a:pt x="17247" y="7752"/>
                  <a:pt x="17088" y="7701"/>
                </a:cubicBezTo>
                <a:cubicBezTo>
                  <a:pt x="17029" y="7682"/>
                  <a:pt x="16974" y="7649"/>
                  <a:pt x="16891" y="7610"/>
                </a:cubicBezTo>
                <a:cubicBezTo>
                  <a:pt x="16916" y="7605"/>
                  <a:pt x="16938" y="7600"/>
                  <a:pt x="16958" y="7597"/>
                </a:cubicBezTo>
                <a:cubicBezTo>
                  <a:pt x="16932" y="7458"/>
                  <a:pt x="16803" y="7461"/>
                  <a:pt x="16718" y="7409"/>
                </a:cubicBezTo>
                <a:cubicBezTo>
                  <a:pt x="16613" y="7345"/>
                  <a:pt x="16496" y="7297"/>
                  <a:pt x="16387" y="7239"/>
                </a:cubicBezTo>
                <a:cubicBezTo>
                  <a:pt x="16273" y="7179"/>
                  <a:pt x="16157" y="7117"/>
                  <a:pt x="16048" y="7048"/>
                </a:cubicBezTo>
                <a:cubicBezTo>
                  <a:pt x="15975" y="7001"/>
                  <a:pt x="15911" y="6937"/>
                  <a:pt x="15843" y="6882"/>
                </a:cubicBezTo>
                <a:cubicBezTo>
                  <a:pt x="15818" y="6863"/>
                  <a:pt x="15793" y="6843"/>
                  <a:pt x="15760" y="6816"/>
                </a:cubicBezTo>
                <a:cubicBezTo>
                  <a:pt x="15782" y="6815"/>
                  <a:pt x="15797" y="6813"/>
                  <a:pt x="15810" y="6812"/>
                </a:cubicBezTo>
                <a:cubicBezTo>
                  <a:pt x="15900" y="6801"/>
                  <a:pt x="15991" y="6792"/>
                  <a:pt x="16081" y="6776"/>
                </a:cubicBezTo>
                <a:cubicBezTo>
                  <a:pt x="16157" y="6764"/>
                  <a:pt x="16230" y="6738"/>
                  <a:pt x="16306" y="6724"/>
                </a:cubicBezTo>
                <a:cubicBezTo>
                  <a:pt x="16418" y="6702"/>
                  <a:pt x="16531" y="6688"/>
                  <a:pt x="16643" y="6667"/>
                </a:cubicBezTo>
                <a:cubicBezTo>
                  <a:pt x="16665" y="6663"/>
                  <a:pt x="16686" y="6644"/>
                  <a:pt x="16706" y="6632"/>
                </a:cubicBezTo>
                <a:cubicBezTo>
                  <a:pt x="16695" y="6612"/>
                  <a:pt x="16681" y="6591"/>
                  <a:pt x="16670" y="6571"/>
                </a:cubicBezTo>
                <a:cubicBezTo>
                  <a:pt x="16752" y="6563"/>
                  <a:pt x="16837" y="6549"/>
                  <a:pt x="16876" y="6482"/>
                </a:cubicBezTo>
                <a:cubicBezTo>
                  <a:pt x="16938" y="6467"/>
                  <a:pt x="16986" y="6461"/>
                  <a:pt x="17031" y="6443"/>
                </a:cubicBezTo>
                <a:cubicBezTo>
                  <a:pt x="17117" y="6410"/>
                  <a:pt x="17200" y="6373"/>
                  <a:pt x="17279" y="6329"/>
                </a:cubicBezTo>
                <a:cubicBezTo>
                  <a:pt x="17348" y="6292"/>
                  <a:pt x="17349" y="6267"/>
                  <a:pt x="17310" y="6201"/>
                </a:cubicBezTo>
                <a:cubicBezTo>
                  <a:pt x="17278" y="6148"/>
                  <a:pt x="17250" y="6091"/>
                  <a:pt x="17220" y="6033"/>
                </a:cubicBezTo>
                <a:cubicBezTo>
                  <a:pt x="17415" y="5993"/>
                  <a:pt x="17593" y="5907"/>
                  <a:pt x="17765" y="5800"/>
                </a:cubicBezTo>
                <a:cubicBezTo>
                  <a:pt x="17807" y="5773"/>
                  <a:pt x="17861" y="5767"/>
                  <a:pt x="17904" y="5740"/>
                </a:cubicBezTo>
                <a:cubicBezTo>
                  <a:pt x="17984" y="5690"/>
                  <a:pt x="17984" y="5675"/>
                  <a:pt x="17926" y="5599"/>
                </a:cubicBezTo>
                <a:cubicBezTo>
                  <a:pt x="18032" y="5573"/>
                  <a:pt x="18135" y="5546"/>
                  <a:pt x="18238" y="5519"/>
                </a:cubicBezTo>
                <a:cubicBezTo>
                  <a:pt x="18262" y="5514"/>
                  <a:pt x="18287" y="5510"/>
                  <a:pt x="18312" y="5505"/>
                </a:cubicBezTo>
                <a:cubicBezTo>
                  <a:pt x="18353" y="5495"/>
                  <a:pt x="18384" y="5483"/>
                  <a:pt x="18360" y="5439"/>
                </a:cubicBezTo>
                <a:cubicBezTo>
                  <a:pt x="18415" y="5424"/>
                  <a:pt x="18470" y="5417"/>
                  <a:pt x="18519" y="5397"/>
                </a:cubicBezTo>
                <a:cubicBezTo>
                  <a:pt x="18667" y="5337"/>
                  <a:pt x="18815" y="5277"/>
                  <a:pt x="18959" y="5210"/>
                </a:cubicBezTo>
                <a:cubicBezTo>
                  <a:pt x="18996" y="5193"/>
                  <a:pt x="19022" y="5151"/>
                  <a:pt x="19053" y="5121"/>
                </a:cubicBezTo>
                <a:cubicBezTo>
                  <a:pt x="19015" y="5097"/>
                  <a:pt x="18979" y="5057"/>
                  <a:pt x="18939" y="5052"/>
                </a:cubicBezTo>
                <a:cubicBezTo>
                  <a:pt x="18791" y="5035"/>
                  <a:pt x="18643" y="5030"/>
                  <a:pt x="18495" y="5022"/>
                </a:cubicBezTo>
                <a:cubicBezTo>
                  <a:pt x="18480" y="5022"/>
                  <a:pt x="18462" y="5027"/>
                  <a:pt x="18436" y="5031"/>
                </a:cubicBezTo>
                <a:cubicBezTo>
                  <a:pt x="18468" y="4966"/>
                  <a:pt x="18424" y="4965"/>
                  <a:pt x="18385" y="4958"/>
                </a:cubicBezTo>
                <a:cubicBezTo>
                  <a:pt x="18216" y="4925"/>
                  <a:pt x="18045" y="4894"/>
                  <a:pt x="17869" y="4862"/>
                </a:cubicBezTo>
                <a:cubicBezTo>
                  <a:pt x="17914" y="4804"/>
                  <a:pt x="17884" y="4766"/>
                  <a:pt x="17834" y="4747"/>
                </a:cubicBezTo>
                <a:cubicBezTo>
                  <a:pt x="17758" y="4717"/>
                  <a:pt x="17678" y="4691"/>
                  <a:pt x="17598" y="4670"/>
                </a:cubicBezTo>
                <a:cubicBezTo>
                  <a:pt x="17513" y="4648"/>
                  <a:pt x="17425" y="4631"/>
                  <a:pt x="17338" y="4617"/>
                </a:cubicBezTo>
                <a:cubicBezTo>
                  <a:pt x="17266" y="4606"/>
                  <a:pt x="17191" y="4603"/>
                  <a:pt x="17114" y="4595"/>
                </a:cubicBezTo>
                <a:cubicBezTo>
                  <a:pt x="17139" y="4563"/>
                  <a:pt x="17166" y="4521"/>
                  <a:pt x="17202" y="4488"/>
                </a:cubicBezTo>
                <a:cubicBezTo>
                  <a:pt x="17246" y="4451"/>
                  <a:pt x="17226" y="4423"/>
                  <a:pt x="17196" y="4401"/>
                </a:cubicBezTo>
                <a:cubicBezTo>
                  <a:pt x="17154" y="4370"/>
                  <a:pt x="17108" y="4338"/>
                  <a:pt x="17060" y="4322"/>
                </a:cubicBezTo>
                <a:cubicBezTo>
                  <a:pt x="16918" y="4277"/>
                  <a:pt x="16775" y="4239"/>
                  <a:pt x="16631" y="4200"/>
                </a:cubicBezTo>
                <a:cubicBezTo>
                  <a:pt x="16618" y="4197"/>
                  <a:pt x="16603" y="4196"/>
                  <a:pt x="16589" y="4196"/>
                </a:cubicBezTo>
                <a:cubicBezTo>
                  <a:pt x="16568" y="4196"/>
                  <a:pt x="16546" y="4198"/>
                  <a:pt x="16525" y="4198"/>
                </a:cubicBezTo>
                <a:cubicBezTo>
                  <a:pt x="16543" y="4166"/>
                  <a:pt x="16562" y="4131"/>
                  <a:pt x="16582" y="4095"/>
                </a:cubicBezTo>
                <a:cubicBezTo>
                  <a:pt x="16609" y="4044"/>
                  <a:pt x="16599" y="4008"/>
                  <a:pt x="16542" y="3997"/>
                </a:cubicBezTo>
                <a:cubicBezTo>
                  <a:pt x="16460" y="3983"/>
                  <a:pt x="16377" y="3982"/>
                  <a:pt x="16295" y="3971"/>
                </a:cubicBezTo>
                <a:cubicBezTo>
                  <a:pt x="16229" y="3961"/>
                  <a:pt x="16163" y="3942"/>
                  <a:pt x="16096" y="3937"/>
                </a:cubicBezTo>
                <a:cubicBezTo>
                  <a:pt x="16011" y="3929"/>
                  <a:pt x="15931" y="3894"/>
                  <a:pt x="15848" y="3875"/>
                </a:cubicBezTo>
                <a:cubicBezTo>
                  <a:pt x="15843" y="3874"/>
                  <a:pt x="15837" y="3873"/>
                  <a:pt x="15832" y="3873"/>
                </a:cubicBezTo>
                <a:cubicBezTo>
                  <a:pt x="15822" y="3873"/>
                  <a:pt x="15812" y="3874"/>
                  <a:pt x="15803" y="3874"/>
                </a:cubicBezTo>
                <a:cubicBezTo>
                  <a:pt x="15795" y="3874"/>
                  <a:pt x="15787" y="3874"/>
                  <a:pt x="15780" y="3871"/>
                </a:cubicBezTo>
                <a:cubicBezTo>
                  <a:pt x="15766" y="3866"/>
                  <a:pt x="15759" y="3844"/>
                  <a:pt x="15746" y="3829"/>
                </a:cubicBezTo>
                <a:cubicBezTo>
                  <a:pt x="15789" y="3802"/>
                  <a:pt x="15793" y="3763"/>
                  <a:pt x="15781" y="3719"/>
                </a:cubicBezTo>
                <a:cubicBezTo>
                  <a:pt x="15780" y="3715"/>
                  <a:pt x="15789" y="3709"/>
                  <a:pt x="15792" y="3704"/>
                </a:cubicBezTo>
                <a:cubicBezTo>
                  <a:pt x="15802" y="3684"/>
                  <a:pt x="15811" y="3665"/>
                  <a:pt x="15811" y="3642"/>
                </a:cubicBezTo>
                <a:cubicBezTo>
                  <a:pt x="15823" y="3624"/>
                  <a:pt x="15842" y="3608"/>
                  <a:pt x="15849" y="3590"/>
                </a:cubicBezTo>
                <a:cubicBezTo>
                  <a:pt x="15879" y="3514"/>
                  <a:pt x="15911" y="3438"/>
                  <a:pt x="15933" y="3359"/>
                </a:cubicBezTo>
                <a:cubicBezTo>
                  <a:pt x="15960" y="3263"/>
                  <a:pt x="15957" y="3256"/>
                  <a:pt x="15856" y="3233"/>
                </a:cubicBezTo>
                <a:cubicBezTo>
                  <a:pt x="15746" y="3209"/>
                  <a:pt x="15633" y="3195"/>
                  <a:pt x="15518" y="3175"/>
                </a:cubicBezTo>
                <a:cubicBezTo>
                  <a:pt x="15512" y="3121"/>
                  <a:pt x="15509" y="3103"/>
                  <a:pt x="15477" y="3103"/>
                </a:cubicBezTo>
                <a:cubicBezTo>
                  <a:pt x="15463" y="3103"/>
                  <a:pt x="15443" y="3107"/>
                  <a:pt x="15414" y="3112"/>
                </a:cubicBezTo>
                <a:cubicBezTo>
                  <a:pt x="15362" y="3123"/>
                  <a:pt x="15309" y="3135"/>
                  <a:pt x="15260" y="3151"/>
                </a:cubicBezTo>
                <a:cubicBezTo>
                  <a:pt x="15211" y="3166"/>
                  <a:pt x="15167" y="3187"/>
                  <a:pt x="15119" y="3206"/>
                </a:cubicBezTo>
                <a:cubicBezTo>
                  <a:pt x="15142" y="3145"/>
                  <a:pt x="15165" y="3084"/>
                  <a:pt x="15191" y="3019"/>
                </a:cubicBezTo>
                <a:cubicBezTo>
                  <a:pt x="15174" y="3014"/>
                  <a:pt x="15162" y="3010"/>
                  <a:pt x="15146" y="3004"/>
                </a:cubicBezTo>
                <a:cubicBezTo>
                  <a:pt x="15154" y="2995"/>
                  <a:pt x="15160" y="2988"/>
                  <a:pt x="15180" y="2963"/>
                </a:cubicBezTo>
                <a:cubicBezTo>
                  <a:pt x="15131" y="2961"/>
                  <a:pt x="15088" y="2954"/>
                  <a:pt x="15048" y="2954"/>
                </a:cubicBezTo>
                <a:cubicBezTo>
                  <a:pt x="15031" y="2954"/>
                  <a:pt x="15016" y="2955"/>
                  <a:pt x="15000" y="2958"/>
                </a:cubicBezTo>
                <a:cubicBezTo>
                  <a:pt x="14774" y="3006"/>
                  <a:pt x="14547" y="3057"/>
                  <a:pt x="14324" y="3122"/>
                </a:cubicBezTo>
                <a:cubicBezTo>
                  <a:pt x="14162" y="3169"/>
                  <a:pt x="14006" y="3241"/>
                  <a:pt x="13848" y="3302"/>
                </a:cubicBezTo>
                <a:cubicBezTo>
                  <a:pt x="13822" y="3312"/>
                  <a:pt x="13795" y="3320"/>
                  <a:pt x="13759" y="3334"/>
                </a:cubicBezTo>
                <a:cubicBezTo>
                  <a:pt x="13819" y="3245"/>
                  <a:pt x="13872" y="3169"/>
                  <a:pt x="13925" y="3089"/>
                </a:cubicBezTo>
                <a:cubicBezTo>
                  <a:pt x="13915" y="3082"/>
                  <a:pt x="13906" y="3075"/>
                  <a:pt x="13906" y="3075"/>
                </a:cubicBezTo>
                <a:lnTo>
                  <a:pt x="13906" y="3075"/>
                </a:lnTo>
                <a:cubicBezTo>
                  <a:pt x="13906" y="3075"/>
                  <a:pt x="13906" y="3075"/>
                  <a:pt x="13907" y="3075"/>
                </a:cubicBezTo>
                <a:cubicBezTo>
                  <a:pt x="13919" y="3024"/>
                  <a:pt x="13932" y="2979"/>
                  <a:pt x="13945" y="2929"/>
                </a:cubicBezTo>
                <a:lnTo>
                  <a:pt x="13907" y="2929"/>
                </a:lnTo>
                <a:cubicBezTo>
                  <a:pt x="13940" y="2815"/>
                  <a:pt x="13973" y="2701"/>
                  <a:pt x="14009" y="2587"/>
                </a:cubicBezTo>
                <a:cubicBezTo>
                  <a:pt x="14025" y="2536"/>
                  <a:pt x="14004" y="2520"/>
                  <a:pt x="13959" y="2505"/>
                </a:cubicBezTo>
                <a:cubicBezTo>
                  <a:pt x="13922" y="2494"/>
                  <a:pt x="13885" y="2490"/>
                  <a:pt x="13849" y="2490"/>
                </a:cubicBezTo>
                <a:cubicBezTo>
                  <a:pt x="13786" y="2490"/>
                  <a:pt x="13724" y="2502"/>
                  <a:pt x="13662" y="2511"/>
                </a:cubicBezTo>
                <a:cubicBezTo>
                  <a:pt x="13640" y="2514"/>
                  <a:pt x="13617" y="2521"/>
                  <a:pt x="13595" y="2521"/>
                </a:cubicBezTo>
                <a:cubicBezTo>
                  <a:pt x="13575" y="2521"/>
                  <a:pt x="13555" y="2515"/>
                  <a:pt x="13537" y="2495"/>
                </a:cubicBezTo>
                <a:cubicBezTo>
                  <a:pt x="13532" y="2490"/>
                  <a:pt x="13521" y="2488"/>
                  <a:pt x="13510" y="2488"/>
                </a:cubicBezTo>
                <a:cubicBezTo>
                  <a:pt x="13505" y="2488"/>
                  <a:pt x="13499" y="2488"/>
                  <a:pt x="13495" y="2489"/>
                </a:cubicBezTo>
                <a:cubicBezTo>
                  <a:pt x="13377" y="2500"/>
                  <a:pt x="13267" y="2536"/>
                  <a:pt x="13162" y="2602"/>
                </a:cubicBezTo>
                <a:cubicBezTo>
                  <a:pt x="13174" y="2612"/>
                  <a:pt x="13182" y="2620"/>
                  <a:pt x="13198" y="2631"/>
                </a:cubicBezTo>
                <a:cubicBezTo>
                  <a:pt x="13169" y="2633"/>
                  <a:pt x="13147" y="2633"/>
                  <a:pt x="13122" y="2634"/>
                </a:cubicBezTo>
                <a:cubicBezTo>
                  <a:pt x="13117" y="2594"/>
                  <a:pt x="13114" y="2554"/>
                  <a:pt x="13107" y="2516"/>
                </a:cubicBezTo>
                <a:cubicBezTo>
                  <a:pt x="13101" y="2473"/>
                  <a:pt x="13092" y="2453"/>
                  <a:pt x="13071" y="2453"/>
                </a:cubicBezTo>
                <a:cubicBezTo>
                  <a:pt x="13059" y="2453"/>
                  <a:pt x="13043" y="2460"/>
                  <a:pt x="13022" y="2471"/>
                </a:cubicBezTo>
                <a:cubicBezTo>
                  <a:pt x="12965" y="2502"/>
                  <a:pt x="12914" y="2541"/>
                  <a:pt x="12863" y="2579"/>
                </a:cubicBezTo>
                <a:cubicBezTo>
                  <a:pt x="12711" y="2696"/>
                  <a:pt x="12561" y="2813"/>
                  <a:pt x="12401" y="2934"/>
                </a:cubicBezTo>
                <a:cubicBezTo>
                  <a:pt x="12382" y="2880"/>
                  <a:pt x="12363" y="2835"/>
                  <a:pt x="12351" y="2788"/>
                </a:cubicBezTo>
                <a:cubicBezTo>
                  <a:pt x="12343" y="2757"/>
                  <a:pt x="12330" y="2742"/>
                  <a:pt x="12311" y="2742"/>
                </a:cubicBezTo>
                <a:cubicBezTo>
                  <a:pt x="12300" y="2742"/>
                  <a:pt x="12287" y="2747"/>
                  <a:pt x="12273" y="2756"/>
                </a:cubicBezTo>
                <a:cubicBezTo>
                  <a:pt x="12227" y="2784"/>
                  <a:pt x="12179" y="2809"/>
                  <a:pt x="12142" y="2846"/>
                </a:cubicBezTo>
                <a:cubicBezTo>
                  <a:pt x="12020" y="2967"/>
                  <a:pt x="11913" y="3099"/>
                  <a:pt x="11819" y="3245"/>
                </a:cubicBezTo>
                <a:cubicBezTo>
                  <a:pt x="11722" y="3394"/>
                  <a:pt x="11608" y="3533"/>
                  <a:pt x="11500" y="3674"/>
                </a:cubicBezTo>
                <a:cubicBezTo>
                  <a:pt x="11397" y="3809"/>
                  <a:pt x="11290" y="3942"/>
                  <a:pt x="11185" y="4075"/>
                </a:cubicBezTo>
                <a:cubicBezTo>
                  <a:pt x="11175" y="4090"/>
                  <a:pt x="11163" y="4101"/>
                  <a:pt x="11140" y="4110"/>
                </a:cubicBezTo>
                <a:cubicBezTo>
                  <a:pt x="11252" y="3660"/>
                  <a:pt x="11371" y="3211"/>
                  <a:pt x="11474" y="2759"/>
                </a:cubicBezTo>
                <a:cubicBezTo>
                  <a:pt x="11577" y="2309"/>
                  <a:pt x="11669" y="1856"/>
                  <a:pt x="11756" y="1403"/>
                </a:cubicBezTo>
                <a:cubicBezTo>
                  <a:pt x="11844" y="947"/>
                  <a:pt x="11898" y="485"/>
                  <a:pt x="11965" y="30"/>
                </a:cubicBezTo>
                <a:cubicBezTo>
                  <a:pt x="11869" y="20"/>
                  <a:pt x="11787" y="9"/>
                  <a:pt x="11706" y="1"/>
                </a:cubicBezTo>
                <a:cubicBezTo>
                  <a:pt x="11704" y="1"/>
                  <a:pt x="11703" y="1"/>
                  <a:pt x="11701" y="1"/>
                </a:cubicBezTo>
                <a:close/>
              </a:path>
            </a:pathLst>
          </a:custGeom>
          <a:solidFill>
            <a:srgbClr val="80B31A">
              <a:alpha val="50196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" name="Google Shape;222;p42"/>
          <p:cNvSpPr/>
          <p:nvPr/>
        </p:nvSpPr>
        <p:spPr>
          <a:xfrm rot="7657319">
            <a:off x="2163924" y="4720208"/>
            <a:ext cx="1048113" cy="916728"/>
          </a:xfrm>
          <a:custGeom>
            <a:avLst/>
            <a:gdLst/>
            <a:ahLst/>
            <a:cxnLst/>
            <a:rect l="l" t="t" r="r" b="b"/>
            <a:pathLst>
              <a:path w="30370" h="26563" extrusionOk="0">
                <a:moveTo>
                  <a:pt x="9559" y="2"/>
                </a:moveTo>
                <a:lnTo>
                  <a:pt x="9559" y="2"/>
                </a:lnTo>
                <a:cubicBezTo>
                  <a:pt x="9564" y="65"/>
                  <a:pt x="9553" y="134"/>
                  <a:pt x="9578" y="189"/>
                </a:cubicBezTo>
                <a:cubicBezTo>
                  <a:pt x="9673" y="399"/>
                  <a:pt x="9778" y="605"/>
                  <a:pt x="9883" y="811"/>
                </a:cubicBezTo>
                <a:cubicBezTo>
                  <a:pt x="9919" y="880"/>
                  <a:pt x="9970" y="941"/>
                  <a:pt x="10017" y="1009"/>
                </a:cubicBezTo>
                <a:cubicBezTo>
                  <a:pt x="9950" y="1032"/>
                  <a:pt x="9970" y="1077"/>
                  <a:pt x="10007" y="1125"/>
                </a:cubicBezTo>
                <a:cubicBezTo>
                  <a:pt x="10031" y="1155"/>
                  <a:pt x="10055" y="1181"/>
                  <a:pt x="10076" y="1212"/>
                </a:cubicBezTo>
                <a:cubicBezTo>
                  <a:pt x="10164" y="1340"/>
                  <a:pt x="10251" y="1466"/>
                  <a:pt x="10339" y="1597"/>
                </a:cubicBezTo>
                <a:cubicBezTo>
                  <a:pt x="10205" y="1624"/>
                  <a:pt x="10191" y="1640"/>
                  <a:pt x="10231" y="1772"/>
                </a:cubicBezTo>
                <a:cubicBezTo>
                  <a:pt x="10252" y="1841"/>
                  <a:pt x="10304" y="1901"/>
                  <a:pt x="10326" y="1970"/>
                </a:cubicBezTo>
                <a:cubicBezTo>
                  <a:pt x="10413" y="2248"/>
                  <a:pt x="10527" y="2514"/>
                  <a:pt x="10704" y="2742"/>
                </a:cubicBezTo>
                <a:cubicBezTo>
                  <a:pt x="10614" y="2776"/>
                  <a:pt x="10530" y="2811"/>
                  <a:pt x="10443" y="2840"/>
                </a:cubicBezTo>
                <a:cubicBezTo>
                  <a:pt x="10338" y="2875"/>
                  <a:pt x="10316" y="2904"/>
                  <a:pt x="10356" y="3009"/>
                </a:cubicBezTo>
                <a:cubicBezTo>
                  <a:pt x="10403" y="3132"/>
                  <a:pt x="10459" y="3254"/>
                  <a:pt x="10520" y="3370"/>
                </a:cubicBezTo>
                <a:cubicBezTo>
                  <a:pt x="10551" y="3432"/>
                  <a:pt x="10601" y="3485"/>
                  <a:pt x="10654" y="3559"/>
                </a:cubicBezTo>
                <a:cubicBezTo>
                  <a:pt x="10633" y="3670"/>
                  <a:pt x="10712" y="3765"/>
                  <a:pt x="10794" y="3851"/>
                </a:cubicBezTo>
                <a:cubicBezTo>
                  <a:pt x="10762" y="3863"/>
                  <a:pt x="10730" y="3873"/>
                  <a:pt x="10696" y="3884"/>
                </a:cubicBezTo>
                <a:cubicBezTo>
                  <a:pt x="10709" y="3918"/>
                  <a:pt x="10712" y="3956"/>
                  <a:pt x="10732" y="3982"/>
                </a:cubicBezTo>
                <a:cubicBezTo>
                  <a:pt x="10835" y="4111"/>
                  <a:pt x="10947" y="4234"/>
                  <a:pt x="11049" y="4365"/>
                </a:cubicBezTo>
                <a:cubicBezTo>
                  <a:pt x="11118" y="4452"/>
                  <a:pt x="11175" y="4551"/>
                  <a:pt x="11246" y="4637"/>
                </a:cubicBezTo>
                <a:cubicBezTo>
                  <a:pt x="11329" y="4740"/>
                  <a:pt x="11421" y="4835"/>
                  <a:pt x="11509" y="4934"/>
                </a:cubicBezTo>
                <a:cubicBezTo>
                  <a:pt x="11523" y="4948"/>
                  <a:pt x="11537" y="4962"/>
                  <a:pt x="11561" y="4985"/>
                </a:cubicBezTo>
                <a:cubicBezTo>
                  <a:pt x="11498" y="4983"/>
                  <a:pt x="11453" y="4980"/>
                  <a:pt x="11406" y="4979"/>
                </a:cubicBezTo>
                <a:cubicBezTo>
                  <a:pt x="11376" y="4978"/>
                  <a:pt x="11345" y="4978"/>
                  <a:pt x="11314" y="4978"/>
                </a:cubicBezTo>
                <a:cubicBezTo>
                  <a:pt x="11291" y="4978"/>
                  <a:pt x="11267" y="4978"/>
                  <a:pt x="11243" y="4978"/>
                </a:cubicBezTo>
                <a:cubicBezTo>
                  <a:pt x="11170" y="4978"/>
                  <a:pt x="11096" y="4977"/>
                  <a:pt x="11025" y="4967"/>
                </a:cubicBezTo>
                <a:cubicBezTo>
                  <a:pt x="10838" y="4939"/>
                  <a:pt x="10654" y="4896"/>
                  <a:pt x="10470" y="4855"/>
                </a:cubicBezTo>
                <a:cubicBezTo>
                  <a:pt x="10295" y="4814"/>
                  <a:pt x="10123" y="4757"/>
                  <a:pt x="9947" y="4727"/>
                </a:cubicBezTo>
                <a:cubicBezTo>
                  <a:pt x="9852" y="4712"/>
                  <a:pt x="9757" y="4649"/>
                  <a:pt x="9656" y="4649"/>
                </a:cubicBezTo>
                <a:cubicBezTo>
                  <a:pt x="9607" y="4649"/>
                  <a:pt x="9557" y="4664"/>
                  <a:pt x="9505" y="4705"/>
                </a:cubicBezTo>
                <a:cubicBezTo>
                  <a:pt x="9524" y="4728"/>
                  <a:pt x="9543" y="4754"/>
                  <a:pt x="9567" y="4783"/>
                </a:cubicBezTo>
                <a:cubicBezTo>
                  <a:pt x="9440" y="4746"/>
                  <a:pt x="9348" y="4731"/>
                  <a:pt x="9264" y="4695"/>
                </a:cubicBezTo>
                <a:cubicBezTo>
                  <a:pt x="9126" y="4634"/>
                  <a:pt x="8985" y="4614"/>
                  <a:pt x="8842" y="4614"/>
                </a:cubicBezTo>
                <a:cubicBezTo>
                  <a:pt x="8755" y="4614"/>
                  <a:pt x="8667" y="4621"/>
                  <a:pt x="8579" y="4632"/>
                </a:cubicBezTo>
                <a:cubicBezTo>
                  <a:pt x="8528" y="4638"/>
                  <a:pt x="8484" y="4666"/>
                  <a:pt x="8500" y="4737"/>
                </a:cubicBezTo>
                <a:cubicBezTo>
                  <a:pt x="8520" y="4830"/>
                  <a:pt x="8533" y="4923"/>
                  <a:pt x="8548" y="5018"/>
                </a:cubicBezTo>
                <a:cubicBezTo>
                  <a:pt x="8507" y="5020"/>
                  <a:pt x="8458" y="5020"/>
                  <a:pt x="8409" y="5025"/>
                </a:cubicBezTo>
                <a:cubicBezTo>
                  <a:pt x="8367" y="5030"/>
                  <a:pt x="8326" y="5032"/>
                  <a:pt x="8285" y="5032"/>
                </a:cubicBezTo>
                <a:cubicBezTo>
                  <a:pt x="8172" y="5032"/>
                  <a:pt x="8063" y="5012"/>
                  <a:pt x="7959" y="4949"/>
                </a:cubicBezTo>
                <a:cubicBezTo>
                  <a:pt x="7931" y="4933"/>
                  <a:pt x="7890" y="4938"/>
                  <a:pt x="7855" y="4933"/>
                </a:cubicBezTo>
                <a:cubicBezTo>
                  <a:pt x="7851" y="4968"/>
                  <a:pt x="7846" y="5001"/>
                  <a:pt x="7843" y="5036"/>
                </a:cubicBezTo>
                <a:cubicBezTo>
                  <a:pt x="7841" y="5043"/>
                  <a:pt x="7836" y="5050"/>
                  <a:pt x="7833" y="5061"/>
                </a:cubicBezTo>
                <a:cubicBezTo>
                  <a:pt x="7816" y="5055"/>
                  <a:pt x="7800" y="5051"/>
                  <a:pt x="7788" y="5043"/>
                </a:cubicBezTo>
                <a:cubicBezTo>
                  <a:pt x="7629" y="4947"/>
                  <a:pt x="7461" y="4905"/>
                  <a:pt x="7285" y="4905"/>
                </a:cubicBezTo>
                <a:cubicBezTo>
                  <a:pt x="7229" y="4905"/>
                  <a:pt x="7172" y="4909"/>
                  <a:pt x="7115" y="4917"/>
                </a:cubicBezTo>
                <a:cubicBezTo>
                  <a:pt x="7047" y="4927"/>
                  <a:pt x="7020" y="4953"/>
                  <a:pt x="7031" y="5019"/>
                </a:cubicBezTo>
                <a:cubicBezTo>
                  <a:pt x="7041" y="5082"/>
                  <a:pt x="7051" y="5146"/>
                  <a:pt x="7061" y="5205"/>
                </a:cubicBezTo>
                <a:cubicBezTo>
                  <a:pt x="7023" y="5201"/>
                  <a:pt x="6981" y="5192"/>
                  <a:pt x="6939" y="5192"/>
                </a:cubicBezTo>
                <a:cubicBezTo>
                  <a:pt x="6770" y="5194"/>
                  <a:pt x="6602" y="5200"/>
                  <a:pt x="6434" y="5200"/>
                </a:cubicBezTo>
                <a:cubicBezTo>
                  <a:pt x="6312" y="5200"/>
                  <a:pt x="6279" y="5242"/>
                  <a:pt x="6322" y="5356"/>
                </a:cubicBezTo>
                <a:cubicBezTo>
                  <a:pt x="6326" y="5366"/>
                  <a:pt x="6336" y="5374"/>
                  <a:pt x="6339" y="5375"/>
                </a:cubicBezTo>
                <a:lnTo>
                  <a:pt x="6339" y="5375"/>
                </a:lnTo>
                <a:cubicBezTo>
                  <a:pt x="6240" y="5391"/>
                  <a:pt x="6155" y="5388"/>
                  <a:pt x="6086" y="5418"/>
                </a:cubicBezTo>
                <a:cubicBezTo>
                  <a:pt x="5952" y="5478"/>
                  <a:pt x="5825" y="5554"/>
                  <a:pt x="5699" y="5627"/>
                </a:cubicBezTo>
                <a:cubicBezTo>
                  <a:pt x="5681" y="5639"/>
                  <a:pt x="5663" y="5688"/>
                  <a:pt x="5671" y="5704"/>
                </a:cubicBezTo>
                <a:cubicBezTo>
                  <a:pt x="5753" y="5853"/>
                  <a:pt x="5761" y="6041"/>
                  <a:pt x="5928" y="6148"/>
                </a:cubicBezTo>
                <a:cubicBezTo>
                  <a:pt x="5901" y="6163"/>
                  <a:pt x="5886" y="6173"/>
                  <a:pt x="5871" y="6180"/>
                </a:cubicBezTo>
                <a:cubicBezTo>
                  <a:pt x="5777" y="6231"/>
                  <a:pt x="5772" y="6249"/>
                  <a:pt x="5830" y="6342"/>
                </a:cubicBezTo>
                <a:cubicBezTo>
                  <a:pt x="5881" y="6426"/>
                  <a:pt x="5931" y="6512"/>
                  <a:pt x="5988" y="6591"/>
                </a:cubicBezTo>
                <a:cubicBezTo>
                  <a:pt x="6068" y="6703"/>
                  <a:pt x="6154" y="6810"/>
                  <a:pt x="6232" y="6912"/>
                </a:cubicBezTo>
                <a:cubicBezTo>
                  <a:pt x="6174" y="6914"/>
                  <a:pt x="6096" y="6913"/>
                  <a:pt x="6022" y="6924"/>
                </a:cubicBezTo>
                <a:cubicBezTo>
                  <a:pt x="5843" y="6948"/>
                  <a:pt x="5660" y="6964"/>
                  <a:pt x="5486" y="7012"/>
                </a:cubicBezTo>
                <a:cubicBezTo>
                  <a:pt x="5265" y="7074"/>
                  <a:pt x="5052" y="7162"/>
                  <a:pt x="4816" y="7173"/>
                </a:cubicBezTo>
                <a:cubicBezTo>
                  <a:pt x="4758" y="7176"/>
                  <a:pt x="4697" y="7202"/>
                  <a:pt x="4643" y="7229"/>
                </a:cubicBezTo>
                <a:cubicBezTo>
                  <a:pt x="4582" y="7259"/>
                  <a:pt x="4564" y="7309"/>
                  <a:pt x="4612" y="7369"/>
                </a:cubicBezTo>
                <a:cubicBezTo>
                  <a:pt x="4665" y="7434"/>
                  <a:pt x="4718" y="7500"/>
                  <a:pt x="4777" y="7573"/>
                </a:cubicBezTo>
                <a:cubicBezTo>
                  <a:pt x="4724" y="7591"/>
                  <a:pt x="4669" y="7619"/>
                  <a:pt x="4611" y="7628"/>
                </a:cubicBezTo>
                <a:cubicBezTo>
                  <a:pt x="4420" y="7658"/>
                  <a:pt x="4229" y="7678"/>
                  <a:pt x="4039" y="7707"/>
                </a:cubicBezTo>
                <a:cubicBezTo>
                  <a:pt x="3914" y="7726"/>
                  <a:pt x="3904" y="7756"/>
                  <a:pt x="3972" y="7866"/>
                </a:cubicBezTo>
                <a:cubicBezTo>
                  <a:pt x="3848" y="7902"/>
                  <a:pt x="3733" y="7940"/>
                  <a:pt x="3602" y="7966"/>
                </a:cubicBezTo>
                <a:cubicBezTo>
                  <a:pt x="3503" y="7992"/>
                  <a:pt x="3490" y="8007"/>
                  <a:pt x="3514" y="8072"/>
                </a:cubicBezTo>
                <a:cubicBezTo>
                  <a:pt x="3406" y="8152"/>
                  <a:pt x="3303" y="8223"/>
                  <a:pt x="3206" y="8302"/>
                </a:cubicBezTo>
                <a:cubicBezTo>
                  <a:pt x="3186" y="8318"/>
                  <a:pt x="3180" y="8378"/>
                  <a:pt x="3194" y="8404"/>
                </a:cubicBezTo>
                <a:cubicBezTo>
                  <a:pt x="3284" y="8581"/>
                  <a:pt x="3382" y="8755"/>
                  <a:pt x="3475" y="8925"/>
                </a:cubicBezTo>
                <a:cubicBezTo>
                  <a:pt x="3345" y="9010"/>
                  <a:pt x="3205" y="9108"/>
                  <a:pt x="3058" y="9197"/>
                </a:cubicBezTo>
                <a:cubicBezTo>
                  <a:pt x="2978" y="9247"/>
                  <a:pt x="2891" y="9288"/>
                  <a:pt x="2805" y="9325"/>
                </a:cubicBezTo>
                <a:cubicBezTo>
                  <a:pt x="2727" y="9360"/>
                  <a:pt x="2641" y="9381"/>
                  <a:pt x="2563" y="9415"/>
                </a:cubicBezTo>
                <a:cubicBezTo>
                  <a:pt x="2499" y="9443"/>
                  <a:pt x="2499" y="9491"/>
                  <a:pt x="2553" y="9536"/>
                </a:cubicBezTo>
                <a:cubicBezTo>
                  <a:pt x="2578" y="9557"/>
                  <a:pt x="2603" y="9574"/>
                  <a:pt x="2624" y="9589"/>
                </a:cubicBezTo>
                <a:cubicBezTo>
                  <a:pt x="2561" y="9623"/>
                  <a:pt x="2497" y="9648"/>
                  <a:pt x="2446" y="9686"/>
                </a:cubicBezTo>
                <a:cubicBezTo>
                  <a:pt x="2274" y="9814"/>
                  <a:pt x="2101" y="9942"/>
                  <a:pt x="1935" y="10076"/>
                </a:cubicBezTo>
                <a:cubicBezTo>
                  <a:pt x="1828" y="10160"/>
                  <a:pt x="1832" y="10240"/>
                  <a:pt x="1935" y="10327"/>
                </a:cubicBezTo>
                <a:cubicBezTo>
                  <a:pt x="1950" y="10340"/>
                  <a:pt x="1965" y="10353"/>
                  <a:pt x="1981" y="10366"/>
                </a:cubicBezTo>
                <a:cubicBezTo>
                  <a:pt x="1878" y="10415"/>
                  <a:pt x="1777" y="10454"/>
                  <a:pt x="1683" y="10505"/>
                </a:cubicBezTo>
                <a:cubicBezTo>
                  <a:pt x="1636" y="10531"/>
                  <a:pt x="1605" y="10586"/>
                  <a:pt x="1558" y="10611"/>
                </a:cubicBezTo>
                <a:cubicBezTo>
                  <a:pt x="1406" y="10689"/>
                  <a:pt x="1250" y="10759"/>
                  <a:pt x="1098" y="10839"/>
                </a:cubicBezTo>
                <a:cubicBezTo>
                  <a:pt x="1076" y="10852"/>
                  <a:pt x="1070" y="10895"/>
                  <a:pt x="1056" y="10925"/>
                </a:cubicBezTo>
                <a:cubicBezTo>
                  <a:pt x="1062" y="10930"/>
                  <a:pt x="1070" y="10936"/>
                  <a:pt x="1076" y="10941"/>
                </a:cubicBezTo>
                <a:cubicBezTo>
                  <a:pt x="910" y="11011"/>
                  <a:pt x="740" y="11075"/>
                  <a:pt x="575" y="11150"/>
                </a:cubicBezTo>
                <a:cubicBezTo>
                  <a:pt x="413" y="11224"/>
                  <a:pt x="253" y="11303"/>
                  <a:pt x="99" y="11390"/>
                </a:cubicBezTo>
                <a:cubicBezTo>
                  <a:pt x="57" y="11415"/>
                  <a:pt x="32" y="11476"/>
                  <a:pt x="0" y="11521"/>
                </a:cubicBezTo>
                <a:cubicBezTo>
                  <a:pt x="57" y="11543"/>
                  <a:pt x="112" y="11580"/>
                  <a:pt x="171" y="11588"/>
                </a:cubicBezTo>
                <a:cubicBezTo>
                  <a:pt x="324" y="11604"/>
                  <a:pt x="479" y="11604"/>
                  <a:pt x="633" y="11616"/>
                </a:cubicBezTo>
                <a:cubicBezTo>
                  <a:pt x="902" y="11639"/>
                  <a:pt x="1170" y="11667"/>
                  <a:pt x="1437" y="11692"/>
                </a:cubicBezTo>
                <a:cubicBezTo>
                  <a:pt x="1406" y="11762"/>
                  <a:pt x="1406" y="11762"/>
                  <a:pt x="1477" y="11809"/>
                </a:cubicBezTo>
                <a:cubicBezTo>
                  <a:pt x="1692" y="11950"/>
                  <a:pt x="1944" y="11887"/>
                  <a:pt x="2175" y="11950"/>
                </a:cubicBezTo>
                <a:cubicBezTo>
                  <a:pt x="2173" y="11963"/>
                  <a:pt x="2171" y="11989"/>
                  <a:pt x="2170" y="12016"/>
                </a:cubicBezTo>
                <a:cubicBezTo>
                  <a:pt x="2428" y="12014"/>
                  <a:pt x="2680" y="12012"/>
                  <a:pt x="2923" y="12011"/>
                </a:cubicBezTo>
                <a:lnTo>
                  <a:pt x="2923" y="12011"/>
                </a:lnTo>
                <a:cubicBezTo>
                  <a:pt x="2903" y="12121"/>
                  <a:pt x="2885" y="12226"/>
                  <a:pt x="2861" y="12329"/>
                </a:cubicBezTo>
                <a:cubicBezTo>
                  <a:pt x="2832" y="12449"/>
                  <a:pt x="2845" y="12499"/>
                  <a:pt x="2955" y="12515"/>
                </a:cubicBezTo>
                <a:cubicBezTo>
                  <a:pt x="3155" y="12541"/>
                  <a:pt x="3358" y="12547"/>
                  <a:pt x="3564" y="12563"/>
                </a:cubicBezTo>
                <a:cubicBezTo>
                  <a:pt x="3573" y="12650"/>
                  <a:pt x="3583" y="12672"/>
                  <a:pt x="3660" y="12672"/>
                </a:cubicBezTo>
                <a:cubicBezTo>
                  <a:pt x="3679" y="12672"/>
                  <a:pt x="3701" y="12671"/>
                  <a:pt x="3729" y="12669"/>
                </a:cubicBezTo>
                <a:cubicBezTo>
                  <a:pt x="3902" y="12656"/>
                  <a:pt x="4076" y="12650"/>
                  <a:pt x="4249" y="12642"/>
                </a:cubicBezTo>
                <a:lnTo>
                  <a:pt x="4249" y="12642"/>
                </a:lnTo>
                <a:cubicBezTo>
                  <a:pt x="4238" y="12832"/>
                  <a:pt x="4249" y="12884"/>
                  <a:pt x="4370" y="12884"/>
                </a:cubicBezTo>
                <a:cubicBezTo>
                  <a:pt x="4403" y="12884"/>
                  <a:pt x="4445" y="12880"/>
                  <a:pt x="4497" y="12874"/>
                </a:cubicBezTo>
                <a:cubicBezTo>
                  <a:pt x="4681" y="12850"/>
                  <a:pt x="4864" y="12822"/>
                  <a:pt x="5048" y="12810"/>
                </a:cubicBezTo>
                <a:cubicBezTo>
                  <a:pt x="5096" y="12807"/>
                  <a:pt x="5145" y="12806"/>
                  <a:pt x="5193" y="12806"/>
                </a:cubicBezTo>
                <a:cubicBezTo>
                  <a:pt x="5258" y="12806"/>
                  <a:pt x="5322" y="12807"/>
                  <a:pt x="5387" y="12807"/>
                </a:cubicBezTo>
                <a:cubicBezTo>
                  <a:pt x="5528" y="12807"/>
                  <a:pt x="5667" y="12800"/>
                  <a:pt x="5800" y="12751"/>
                </a:cubicBezTo>
                <a:lnTo>
                  <a:pt x="5800" y="12751"/>
                </a:lnTo>
                <a:cubicBezTo>
                  <a:pt x="5783" y="12816"/>
                  <a:pt x="5759" y="12883"/>
                  <a:pt x="5749" y="12952"/>
                </a:cubicBezTo>
                <a:cubicBezTo>
                  <a:pt x="5736" y="13036"/>
                  <a:pt x="5733" y="13123"/>
                  <a:pt x="5727" y="13209"/>
                </a:cubicBezTo>
                <a:cubicBezTo>
                  <a:pt x="5716" y="13361"/>
                  <a:pt x="5768" y="13436"/>
                  <a:pt x="5923" y="13449"/>
                </a:cubicBezTo>
                <a:cubicBezTo>
                  <a:pt x="6012" y="13456"/>
                  <a:pt x="6101" y="13463"/>
                  <a:pt x="6189" y="13463"/>
                </a:cubicBezTo>
                <a:cubicBezTo>
                  <a:pt x="6320" y="13463"/>
                  <a:pt x="6450" y="13448"/>
                  <a:pt x="6576" y="13394"/>
                </a:cubicBezTo>
                <a:cubicBezTo>
                  <a:pt x="6604" y="13492"/>
                  <a:pt x="6627" y="13532"/>
                  <a:pt x="6683" y="13532"/>
                </a:cubicBezTo>
                <a:cubicBezTo>
                  <a:pt x="6711" y="13532"/>
                  <a:pt x="6748" y="13521"/>
                  <a:pt x="6798" y="13503"/>
                </a:cubicBezTo>
                <a:cubicBezTo>
                  <a:pt x="6829" y="13492"/>
                  <a:pt x="6859" y="13473"/>
                  <a:pt x="6890" y="13459"/>
                </a:cubicBezTo>
                <a:cubicBezTo>
                  <a:pt x="7039" y="13392"/>
                  <a:pt x="7184" y="13312"/>
                  <a:pt x="7340" y="13266"/>
                </a:cubicBezTo>
                <a:cubicBezTo>
                  <a:pt x="7553" y="13201"/>
                  <a:pt x="7774" y="13163"/>
                  <a:pt x="7995" y="13112"/>
                </a:cubicBezTo>
                <a:lnTo>
                  <a:pt x="7995" y="13112"/>
                </a:lnTo>
                <a:cubicBezTo>
                  <a:pt x="7994" y="13120"/>
                  <a:pt x="7992" y="13138"/>
                  <a:pt x="7991" y="13156"/>
                </a:cubicBezTo>
                <a:cubicBezTo>
                  <a:pt x="7985" y="13268"/>
                  <a:pt x="8010" y="13319"/>
                  <a:pt x="8081" y="13319"/>
                </a:cubicBezTo>
                <a:cubicBezTo>
                  <a:pt x="8110" y="13319"/>
                  <a:pt x="8146" y="13311"/>
                  <a:pt x="8191" y="13294"/>
                </a:cubicBezTo>
                <a:cubicBezTo>
                  <a:pt x="8211" y="13287"/>
                  <a:pt x="8230" y="13276"/>
                  <a:pt x="8251" y="13269"/>
                </a:cubicBezTo>
                <a:cubicBezTo>
                  <a:pt x="8326" y="13245"/>
                  <a:pt x="8402" y="13213"/>
                  <a:pt x="8480" y="13202"/>
                </a:cubicBezTo>
                <a:cubicBezTo>
                  <a:pt x="8689" y="13174"/>
                  <a:pt x="8894" y="13135"/>
                  <a:pt x="9080" y="13044"/>
                </a:cubicBezTo>
                <a:cubicBezTo>
                  <a:pt x="9105" y="13059"/>
                  <a:pt x="9132" y="13073"/>
                  <a:pt x="9155" y="13073"/>
                </a:cubicBezTo>
                <a:cubicBezTo>
                  <a:pt x="9160" y="13073"/>
                  <a:pt x="9164" y="13072"/>
                  <a:pt x="9169" y="13071"/>
                </a:cubicBezTo>
                <a:cubicBezTo>
                  <a:pt x="9223" y="13056"/>
                  <a:pt x="9271" y="13029"/>
                  <a:pt x="9322" y="13004"/>
                </a:cubicBezTo>
                <a:cubicBezTo>
                  <a:pt x="9503" y="12918"/>
                  <a:pt x="9679" y="12822"/>
                  <a:pt x="9866" y="12747"/>
                </a:cubicBezTo>
                <a:cubicBezTo>
                  <a:pt x="10104" y="12651"/>
                  <a:pt x="10351" y="12579"/>
                  <a:pt x="10589" y="12490"/>
                </a:cubicBezTo>
                <a:cubicBezTo>
                  <a:pt x="10710" y="12445"/>
                  <a:pt x="10824" y="12381"/>
                  <a:pt x="10941" y="12325"/>
                </a:cubicBezTo>
                <a:lnTo>
                  <a:pt x="11435" y="12094"/>
                </a:lnTo>
                <a:cubicBezTo>
                  <a:pt x="11548" y="12041"/>
                  <a:pt x="11662" y="11990"/>
                  <a:pt x="11775" y="11938"/>
                </a:cubicBezTo>
                <a:lnTo>
                  <a:pt x="11775" y="11938"/>
                </a:lnTo>
                <a:cubicBezTo>
                  <a:pt x="11771" y="11982"/>
                  <a:pt x="11755" y="12011"/>
                  <a:pt x="11737" y="12038"/>
                </a:cubicBezTo>
                <a:cubicBezTo>
                  <a:pt x="11637" y="12182"/>
                  <a:pt x="11540" y="12329"/>
                  <a:pt x="11433" y="12468"/>
                </a:cubicBezTo>
                <a:cubicBezTo>
                  <a:pt x="11395" y="12518"/>
                  <a:pt x="11318" y="12535"/>
                  <a:pt x="11309" y="12618"/>
                </a:cubicBezTo>
                <a:cubicBezTo>
                  <a:pt x="11307" y="12641"/>
                  <a:pt x="11256" y="12661"/>
                  <a:pt x="11215" y="12692"/>
                </a:cubicBezTo>
                <a:cubicBezTo>
                  <a:pt x="11202" y="12681"/>
                  <a:pt x="11193" y="12677"/>
                  <a:pt x="11186" y="12677"/>
                </a:cubicBezTo>
                <a:cubicBezTo>
                  <a:pt x="11156" y="12677"/>
                  <a:pt x="11178" y="12765"/>
                  <a:pt x="11140" y="12777"/>
                </a:cubicBezTo>
                <a:cubicBezTo>
                  <a:pt x="11099" y="12789"/>
                  <a:pt x="11067" y="12834"/>
                  <a:pt x="11030" y="12862"/>
                </a:cubicBezTo>
                <a:cubicBezTo>
                  <a:pt x="10970" y="12895"/>
                  <a:pt x="10907" y="12931"/>
                  <a:pt x="10850" y="12973"/>
                </a:cubicBezTo>
                <a:cubicBezTo>
                  <a:pt x="10782" y="13024"/>
                  <a:pt x="10717" y="13080"/>
                  <a:pt x="10651" y="13133"/>
                </a:cubicBezTo>
                <a:cubicBezTo>
                  <a:pt x="10631" y="13149"/>
                  <a:pt x="10608" y="13173"/>
                  <a:pt x="10583" y="13178"/>
                </a:cubicBezTo>
                <a:cubicBezTo>
                  <a:pt x="10487" y="13196"/>
                  <a:pt x="10418" y="13268"/>
                  <a:pt x="10409" y="13366"/>
                </a:cubicBezTo>
                <a:cubicBezTo>
                  <a:pt x="10389" y="13347"/>
                  <a:pt x="10373" y="13339"/>
                  <a:pt x="10360" y="13339"/>
                </a:cubicBezTo>
                <a:cubicBezTo>
                  <a:pt x="10331" y="13339"/>
                  <a:pt x="10313" y="13375"/>
                  <a:pt x="10285" y="13405"/>
                </a:cubicBezTo>
                <a:cubicBezTo>
                  <a:pt x="10137" y="13555"/>
                  <a:pt x="9974" y="13689"/>
                  <a:pt x="9830" y="13840"/>
                </a:cubicBezTo>
                <a:cubicBezTo>
                  <a:pt x="9707" y="13970"/>
                  <a:pt x="9580" y="14091"/>
                  <a:pt x="9413" y="14161"/>
                </a:cubicBezTo>
                <a:cubicBezTo>
                  <a:pt x="9378" y="14174"/>
                  <a:pt x="9337" y="14183"/>
                  <a:pt x="9312" y="14208"/>
                </a:cubicBezTo>
                <a:cubicBezTo>
                  <a:pt x="9288" y="14230"/>
                  <a:pt x="9270" y="14270"/>
                  <a:pt x="9269" y="14302"/>
                </a:cubicBezTo>
                <a:cubicBezTo>
                  <a:pt x="9267" y="14325"/>
                  <a:pt x="9295" y="14352"/>
                  <a:pt x="9313" y="14374"/>
                </a:cubicBezTo>
                <a:cubicBezTo>
                  <a:pt x="9323" y="14385"/>
                  <a:pt x="9342" y="14389"/>
                  <a:pt x="9350" y="14393"/>
                </a:cubicBezTo>
                <a:cubicBezTo>
                  <a:pt x="9183" y="14527"/>
                  <a:pt x="9015" y="14657"/>
                  <a:pt x="8854" y="14791"/>
                </a:cubicBezTo>
                <a:cubicBezTo>
                  <a:pt x="8791" y="14845"/>
                  <a:pt x="8737" y="14909"/>
                  <a:pt x="8685" y="14971"/>
                </a:cubicBezTo>
                <a:cubicBezTo>
                  <a:pt x="8596" y="15074"/>
                  <a:pt x="8505" y="15177"/>
                  <a:pt x="8423" y="15288"/>
                </a:cubicBezTo>
                <a:cubicBezTo>
                  <a:pt x="8380" y="15346"/>
                  <a:pt x="8398" y="15402"/>
                  <a:pt x="8469" y="15432"/>
                </a:cubicBezTo>
                <a:cubicBezTo>
                  <a:pt x="8552" y="15469"/>
                  <a:pt x="8635" y="15507"/>
                  <a:pt x="8719" y="15546"/>
                </a:cubicBezTo>
                <a:cubicBezTo>
                  <a:pt x="8627" y="15619"/>
                  <a:pt x="8540" y="15697"/>
                  <a:pt x="8444" y="15764"/>
                </a:cubicBezTo>
                <a:cubicBezTo>
                  <a:pt x="8336" y="15839"/>
                  <a:pt x="8220" y="15901"/>
                  <a:pt x="8110" y="15973"/>
                </a:cubicBezTo>
                <a:cubicBezTo>
                  <a:pt x="7959" y="16072"/>
                  <a:pt x="7948" y="16097"/>
                  <a:pt x="7991" y="16199"/>
                </a:cubicBezTo>
                <a:cubicBezTo>
                  <a:pt x="7942" y="16241"/>
                  <a:pt x="7892" y="16277"/>
                  <a:pt x="7853" y="16322"/>
                </a:cubicBezTo>
                <a:cubicBezTo>
                  <a:pt x="7732" y="16462"/>
                  <a:pt x="7609" y="16599"/>
                  <a:pt x="7502" y="16749"/>
                </a:cubicBezTo>
                <a:cubicBezTo>
                  <a:pt x="7429" y="16852"/>
                  <a:pt x="7376" y="16972"/>
                  <a:pt x="7327" y="17090"/>
                </a:cubicBezTo>
                <a:cubicBezTo>
                  <a:pt x="7292" y="17172"/>
                  <a:pt x="7328" y="17224"/>
                  <a:pt x="7413" y="17250"/>
                </a:cubicBezTo>
                <a:cubicBezTo>
                  <a:pt x="7495" y="17274"/>
                  <a:pt x="7575" y="17296"/>
                  <a:pt x="7637" y="17314"/>
                </a:cubicBezTo>
                <a:cubicBezTo>
                  <a:pt x="7518" y="17487"/>
                  <a:pt x="7393" y="17664"/>
                  <a:pt x="7275" y="17845"/>
                </a:cubicBezTo>
                <a:cubicBezTo>
                  <a:pt x="7217" y="17938"/>
                  <a:pt x="7234" y="17983"/>
                  <a:pt x="7325" y="18021"/>
                </a:cubicBezTo>
                <a:cubicBezTo>
                  <a:pt x="7300" y="18071"/>
                  <a:pt x="7274" y="18118"/>
                  <a:pt x="7253" y="18168"/>
                </a:cubicBezTo>
                <a:cubicBezTo>
                  <a:pt x="7210" y="18266"/>
                  <a:pt x="7178" y="18367"/>
                  <a:pt x="7126" y="18458"/>
                </a:cubicBezTo>
                <a:cubicBezTo>
                  <a:pt x="7074" y="18552"/>
                  <a:pt x="7068" y="18647"/>
                  <a:pt x="7095" y="18744"/>
                </a:cubicBezTo>
                <a:cubicBezTo>
                  <a:pt x="7102" y="18767"/>
                  <a:pt x="7124" y="18798"/>
                  <a:pt x="7145" y="18803"/>
                </a:cubicBezTo>
                <a:cubicBezTo>
                  <a:pt x="7351" y="18853"/>
                  <a:pt x="7557" y="18897"/>
                  <a:pt x="7758" y="18942"/>
                </a:cubicBezTo>
                <a:cubicBezTo>
                  <a:pt x="7783" y="18967"/>
                  <a:pt x="7809" y="19018"/>
                  <a:pt x="7839" y="19019"/>
                </a:cubicBezTo>
                <a:cubicBezTo>
                  <a:pt x="7912" y="19021"/>
                  <a:pt x="7984" y="19022"/>
                  <a:pt x="8057" y="19022"/>
                </a:cubicBezTo>
                <a:cubicBezTo>
                  <a:pt x="8184" y="19022"/>
                  <a:pt x="8313" y="19020"/>
                  <a:pt x="8451" y="19019"/>
                </a:cubicBezTo>
                <a:lnTo>
                  <a:pt x="8451" y="19019"/>
                </a:lnTo>
                <a:cubicBezTo>
                  <a:pt x="8408" y="19087"/>
                  <a:pt x="8374" y="19144"/>
                  <a:pt x="8339" y="19200"/>
                </a:cubicBezTo>
                <a:cubicBezTo>
                  <a:pt x="8309" y="19249"/>
                  <a:pt x="8248" y="19303"/>
                  <a:pt x="8258" y="19339"/>
                </a:cubicBezTo>
                <a:cubicBezTo>
                  <a:pt x="8289" y="19454"/>
                  <a:pt x="8238" y="19530"/>
                  <a:pt x="8176" y="19609"/>
                </a:cubicBezTo>
                <a:cubicBezTo>
                  <a:pt x="8170" y="19615"/>
                  <a:pt x="8169" y="19625"/>
                  <a:pt x="8165" y="19634"/>
                </a:cubicBezTo>
                <a:cubicBezTo>
                  <a:pt x="8117" y="19773"/>
                  <a:pt x="8064" y="19912"/>
                  <a:pt x="8019" y="20052"/>
                </a:cubicBezTo>
                <a:cubicBezTo>
                  <a:pt x="7999" y="20115"/>
                  <a:pt x="7985" y="20182"/>
                  <a:pt x="7978" y="20249"/>
                </a:cubicBezTo>
                <a:cubicBezTo>
                  <a:pt x="7970" y="20310"/>
                  <a:pt x="8002" y="20356"/>
                  <a:pt x="8064" y="20371"/>
                </a:cubicBezTo>
                <a:cubicBezTo>
                  <a:pt x="8141" y="20391"/>
                  <a:pt x="8220" y="20404"/>
                  <a:pt x="8292" y="20420"/>
                </a:cubicBezTo>
                <a:cubicBezTo>
                  <a:pt x="8269" y="20468"/>
                  <a:pt x="8230" y="20516"/>
                  <a:pt x="8228" y="20567"/>
                </a:cubicBezTo>
                <a:cubicBezTo>
                  <a:pt x="8225" y="20748"/>
                  <a:pt x="8181" y="20916"/>
                  <a:pt x="8110" y="21081"/>
                </a:cubicBezTo>
                <a:cubicBezTo>
                  <a:pt x="8067" y="21183"/>
                  <a:pt x="8078" y="21210"/>
                  <a:pt x="8180" y="21262"/>
                </a:cubicBezTo>
                <a:cubicBezTo>
                  <a:pt x="8202" y="21273"/>
                  <a:pt x="8225" y="21288"/>
                  <a:pt x="8246" y="21299"/>
                </a:cubicBezTo>
                <a:cubicBezTo>
                  <a:pt x="8220" y="21358"/>
                  <a:pt x="8192" y="21406"/>
                  <a:pt x="8175" y="21458"/>
                </a:cubicBezTo>
                <a:cubicBezTo>
                  <a:pt x="8127" y="21590"/>
                  <a:pt x="8082" y="21723"/>
                  <a:pt x="8038" y="21857"/>
                </a:cubicBezTo>
                <a:cubicBezTo>
                  <a:pt x="7996" y="21985"/>
                  <a:pt x="7965" y="22115"/>
                  <a:pt x="8001" y="22253"/>
                </a:cubicBezTo>
                <a:cubicBezTo>
                  <a:pt x="8019" y="22322"/>
                  <a:pt x="8052" y="22349"/>
                  <a:pt x="8118" y="22349"/>
                </a:cubicBezTo>
                <a:cubicBezTo>
                  <a:pt x="8123" y="22349"/>
                  <a:pt x="8127" y="22349"/>
                  <a:pt x="8133" y="22349"/>
                </a:cubicBezTo>
                <a:cubicBezTo>
                  <a:pt x="8311" y="22340"/>
                  <a:pt x="8488" y="22336"/>
                  <a:pt x="8660" y="22330"/>
                </a:cubicBezTo>
                <a:lnTo>
                  <a:pt x="8660" y="22330"/>
                </a:lnTo>
                <a:cubicBezTo>
                  <a:pt x="8637" y="22445"/>
                  <a:pt x="8628" y="22567"/>
                  <a:pt x="8586" y="22673"/>
                </a:cubicBezTo>
                <a:cubicBezTo>
                  <a:pt x="8480" y="22933"/>
                  <a:pt x="8460" y="23206"/>
                  <a:pt x="8431" y="23477"/>
                </a:cubicBezTo>
                <a:cubicBezTo>
                  <a:pt x="8424" y="23537"/>
                  <a:pt x="8446" y="23604"/>
                  <a:pt x="8462" y="23666"/>
                </a:cubicBezTo>
                <a:cubicBezTo>
                  <a:pt x="8476" y="23729"/>
                  <a:pt x="8509" y="23764"/>
                  <a:pt x="8564" y="23764"/>
                </a:cubicBezTo>
                <a:cubicBezTo>
                  <a:pt x="8579" y="23764"/>
                  <a:pt x="8595" y="23762"/>
                  <a:pt x="8612" y="23757"/>
                </a:cubicBezTo>
                <a:cubicBezTo>
                  <a:pt x="8645" y="23748"/>
                  <a:pt x="8681" y="23747"/>
                  <a:pt x="8719" y="23742"/>
                </a:cubicBezTo>
                <a:lnTo>
                  <a:pt x="8719" y="23742"/>
                </a:lnTo>
                <a:cubicBezTo>
                  <a:pt x="8715" y="23864"/>
                  <a:pt x="8726" y="23977"/>
                  <a:pt x="8706" y="24084"/>
                </a:cubicBezTo>
                <a:cubicBezTo>
                  <a:pt x="8634" y="24462"/>
                  <a:pt x="8551" y="24838"/>
                  <a:pt x="8474" y="25214"/>
                </a:cubicBezTo>
                <a:cubicBezTo>
                  <a:pt x="8460" y="25280"/>
                  <a:pt x="8469" y="25359"/>
                  <a:pt x="8434" y="25409"/>
                </a:cubicBezTo>
                <a:cubicBezTo>
                  <a:pt x="8357" y="25520"/>
                  <a:pt x="8377" y="25649"/>
                  <a:pt x="8336" y="25766"/>
                </a:cubicBezTo>
                <a:cubicBezTo>
                  <a:pt x="8320" y="25811"/>
                  <a:pt x="8338" y="25846"/>
                  <a:pt x="8378" y="25846"/>
                </a:cubicBezTo>
                <a:cubicBezTo>
                  <a:pt x="8387" y="25846"/>
                  <a:pt x="8398" y="25844"/>
                  <a:pt x="8410" y="25840"/>
                </a:cubicBezTo>
                <a:cubicBezTo>
                  <a:pt x="8469" y="25818"/>
                  <a:pt x="8529" y="25784"/>
                  <a:pt x="8572" y="25740"/>
                </a:cubicBezTo>
                <a:cubicBezTo>
                  <a:pt x="8658" y="25650"/>
                  <a:pt x="8737" y="25556"/>
                  <a:pt x="8810" y="25455"/>
                </a:cubicBezTo>
                <a:cubicBezTo>
                  <a:pt x="8978" y="25223"/>
                  <a:pt x="9136" y="24983"/>
                  <a:pt x="9307" y="24754"/>
                </a:cubicBezTo>
                <a:cubicBezTo>
                  <a:pt x="9421" y="24602"/>
                  <a:pt x="9553" y="24466"/>
                  <a:pt x="9679" y="24321"/>
                </a:cubicBezTo>
                <a:cubicBezTo>
                  <a:pt x="9744" y="24394"/>
                  <a:pt x="9789" y="24428"/>
                  <a:pt x="9841" y="24428"/>
                </a:cubicBezTo>
                <a:cubicBezTo>
                  <a:pt x="9878" y="24428"/>
                  <a:pt x="9920" y="24410"/>
                  <a:pt x="9976" y="24378"/>
                </a:cubicBezTo>
                <a:cubicBezTo>
                  <a:pt x="10027" y="24348"/>
                  <a:pt x="10072" y="24309"/>
                  <a:pt x="10115" y="24271"/>
                </a:cubicBezTo>
                <a:cubicBezTo>
                  <a:pt x="10199" y="24199"/>
                  <a:pt x="10280" y="24121"/>
                  <a:pt x="10365" y="24050"/>
                </a:cubicBezTo>
                <a:cubicBezTo>
                  <a:pt x="10384" y="24034"/>
                  <a:pt x="10417" y="24036"/>
                  <a:pt x="10443" y="24030"/>
                </a:cubicBezTo>
                <a:cubicBezTo>
                  <a:pt x="10478" y="24023"/>
                  <a:pt x="10525" y="24026"/>
                  <a:pt x="10546" y="24005"/>
                </a:cubicBezTo>
                <a:cubicBezTo>
                  <a:pt x="10702" y="23858"/>
                  <a:pt x="10852" y="23705"/>
                  <a:pt x="11008" y="23550"/>
                </a:cubicBezTo>
                <a:cubicBezTo>
                  <a:pt x="11015" y="23562"/>
                  <a:pt x="11027" y="23576"/>
                  <a:pt x="11036" y="23592"/>
                </a:cubicBezTo>
                <a:cubicBezTo>
                  <a:pt x="11189" y="23865"/>
                  <a:pt x="11341" y="24141"/>
                  <a:pt x="11492" y="24416"/>
                </a:cubicBezTo>
                <a:cubicBezTo>
                  <a:pt x="11518" y="24465"/>
                  <a:pt x="11552" y="24493"/>
                  <a:pt x="11593" y="24493"/>
                </a:cubicBezTo>
                <a:cubicBezTo>
                  <a:pt x="11613" y="24493"/>
                  <a:pt x="11635" y="24486"/>
                  <a:pt x="11658" y="24472"/>
                </a:cubicBezTo>
                <a:cubicBezTo>
                  <a:pt x="11728" y="24432"/>
                  <a:pt x="11796" y="24388"/>
                  <a:pt x="11854" y="24333"/>
                </a:cubicBezTo>
                <a:cubicBezTo>
                  <a:pt x="11977" y="24218"/>
                  <a:pt x="12094" y="24095"/>
                  <a:pt x="12210" y="23976"/>
                </a:cubicBezTo>
                <a:cubicBezTo>
                  <a:pt x="12259" y="24005"/>
                  <a:pt x="12290" y="24020"/>
                  <a:pt x="12317" y="24020"/>
                </a:cubicBezTo>
                <a:cubicBezTo>
                  <a:pt x="12351" y="24020"/>
                  <a:pt x="12377" y="23994"/>
                  <a:pt x="12421" y="23937"/>
                </a:cubicBezTo>
                <a:cubicBezTo>
                  <a:pt x="12440" y="23913"/>
                  <a:pt x="12456" y="23886"/>
                  <a:pt x="12472" y="23860"/>
                </a:cubicBezTo>
                <a:cubicBezTo>
                  <a:pt x="12598" y="23669"/>
                  <a:pt x="12721" y="23477"/>
                  <a:pt x="12846" y="23285"/>
                </a:cubicBezTo>
                <a:cubicBezTo>
                  <a:pt x="12863" y="23258"/>
                  <a:pt x="12886" y="23234"/>
                  <a:pt x="12909" y="23205"/>
                </a:cubicBezTo>
                <a:cubicBezTo>
                  <a:pt x="12939" y="23223"/>
                  <a:pt x="12966" y="23236"/>
                  <a:pt x="12985" y="23254"/>
                </a:cubicBezTo>
                <a:cubicBezTo>
                  <a:pt x="13013" y="23284"/>
                  <a:pt x="13039" y="23297"/>
                  <a:pt x="13063" y="23297"/>
                </a:cubicBezTo>
                <a:cubicBezTo>
                  <a:pt x="13095" y="23297"/>
                  <a:pt x="13125" y="23274"/>
                  <a:pt x="13153" y="23238"/>
                </a:cubicBezTo>
                <a:cubicBezTo>
                  <a:pt x="13177" y="23207"/>
                  <a:pt x="13202" y="23174"/>
                  <a:pt x="13218" y="23138"/>
                </a:cubicBezTo>
                <a:cubicBezTo>
                  <a:pt x="13273" y="23016"/>
                  <a:pt x="13320" y="22892"/>
                  <a:pt x="13377" y="22773"/>
                </a:cubicBezTo>
                <a:cubicBezTo>
                  <a:pt x="13424" y="22673"/>
                  <a:pt x="13474" y="22574"/>
                  <a:pt x="13535" y="22481"/>
                </a:cubicBezTo>
                <a:cubicBezTo>
                  <a:pt x="13670" y="22275"/>
                  <a:pt x="13810" y="22073"/>
                  <a:pt x="13953" y="21863"/>
                </a:cubicBezTo>
                <a:cubicBezTo>
                  <a:pt x="13963" y="21888"/>
                  <a:pt x="13973" y="21909"/>
                  <a:pt x="13982" y="21931"/>
                </a:cubicBezTo>
                <a:cubicBezTo>
                  <a:pt x="14051" y="22126"/>
                  <a:pt x="14118" y="22322"/>
                  <a:pt x="14191" y="22515"/>
                </a:cubicBezTo>
                <a:cubicBezTo>
                  <a:pt x="14228" y="22612"/>
                  <a:pt x="14250" y="22652"/>
                  <a:pt x="14296" y="22652"/>
                </a:cubicBezTo>
                <a:cubicBezTo>
                  <a:pt x="14325" y="22652"/>
                  <a:pt x="14365" y="22636"/>
                  <a:pt x="14424" y="22608"/>
                </a:cubicBezTo>
                <a:cubicBezTo>
                  <a:pt x="14443" y="22649"/>
                  <a:pt x="14463" y="22690"/>
                  <a:pt x="14483" y="22731"/>
                </a:cubicBezTo>
                <a:cubicBezTo>
                  <a:pt x="14554" y="22878"/>
                  <a:pt x="14622" y="23026"/>
                  <a:pt x="14695" y="23172"/>
                </a:cubicBezTo>
                <a:cubicBezTo>
                  <a:pt x="14728" y="23239"/>
                  <a:pt x="14759" y="23271"/>
                  <a:pt x="14795" y="23271"/>
                </a:cubicBezTo>
                <a:cubicBezTo>
                  <a:pt x="14829" y="23271"/>
                  <a:pt x="14867" y="23241"/>
                  <a:pt x="14916" y="23185"/>
                </a:cubicBezTo>
                <a:cubicBezTo>
                  <a:pt x="14982" y="23109"/>
                  <a:pt x="15019" y="23010"/>
                  <a:pt x="15070" y="22923"/>
                </a:cubicBezTo>
                <a:cubicBezTo>
                  <a:pt x="15132" y="22817"/>
                  <a:pt x="15194" y="22713"/>
                  <a:pt x="15254" y="22609"/>
                </a:cubicBezTo>
                <a:cubicBezTo>
                  <a:pt x="15292" y="22631"/>
                  <a:pt x="15319" y="22642"/>
                  <a:pt x="15341" y="22642"/>
                </a:cubicBezTo>
                <a:cubicBezTo>
                  <a:pt x="15372" y="22642"/>
                  <a:pt x="15393" y="22619"/>
                  <a:pt x="15422" y="22569"/>
                </a:cubicBezTo>
                <a:cubicBezTo>
                  <a:pt x="15438" y="22543"/>
                  <a:pt x="15445" y="22512"/>
                  <a:pt x="15460" y="22486"/>
                </a:cubicBezTo>
                <a:cubicBezTo>
                  <a:pt x="15526" y="22364"/>
                  <a:pt x="15569" y="22215"/>
                  <a:pt x="15669" y="22130"/>
                </a:cubicBezTo>
                <a:cubicBezTo>
                  <a:pt x="15769" y="22042"/>
                  <a:pt x="15823" y="21934"/>
                  <a:pt x="15896" y="21834"/>
                </a:cubicBezTo>
                <a:cubicBezTo>
                  <a:pt x="15917" y="21807"/>
                  <a:pt x="15934" y="21780"/>
                  <a:pt x="15954" y="21747"/>
                </a:cubicBezTo>
                <a:cubicBezTo>
                  <a:pt x="15976" y="21767"/>
                  <a:pt x="15995" y="21783"/>
                  <a:pt x="16011" y="21801"/>
                </a:cubicBezTo>
                <a:cubicBezTo>
                  <a:pt x="16061" y="21859"/>
                  <a:pt x="16109" y="21881"/>
                  <a:pt x="16154" y="21881"/>
                </a:cubicBezTo>
                <a:cubicBezTo>
                  <a:pt x="16220" y="21881"/>
                  <a:pt x="16279" y="21834"/>
                  <a:pt x="16329" y="21776"/>
                </a:cubicBezTo>
                <a:cubicBezTo>
                  <a:pt x="16350" y="21750"/>
                  <a:pt x="16367" y="21718"/>
                  <a:pt x="16379" y="21687"/>
                </a:cubicBezTo>
                <a:cubicBezTo>
                  <a:pt x="16441" y="21519"/>
                  <a:pt x="16498" y="21350"/>
                  <a:pt x="16561" y="21183"/>
                </a:cubicBezTo>
                <a:cubicBezTo>
                  <a:pt x="16572" y="21155"/>
                  <a:pt x="16599" y="21111"/>
                  <a:pt x="16616" y="21111"/>
                </a:cubicBezTo>
                <a:cubicBezTo>
                  <a:pt x="16616" y="21111"/>
                  <a:pt x="16616" y="21111"/>
                  <a:pt x="16617" y="21111"/>
                </a:cubicBezTo>
                <a:cubicBezTo>
                  <a:pt x="16623" y="21112"/>
                  <a:pt x="16630" y="21112"/>
                  <a:pt x="16635" y="21112"/>
                </a:cubicBezTo>
                <a:cubicBezTo>
                  <a:pt x="16726" y="21112"/>
                  <a:pt x="16730" y="21040"/>
                  <a:pt x="16736" y="20973"/>
                </a:cubicBezTo>
                <a:cubicBezTo>
                  <a:pt x="16744" y="20885"/>
                  <a:pt x="16739" y="20794"/>
                  <a:pt x="16749" y="20706"/>
                </a:cubicBezTo>
                <a:cubicBezTo>
                  <a:pt x="16767" y="20541"/>
                  <a:pt x="16791" y="20375"/>
                  <a:pt x="16816" y="20211"/>
                </a:cubicBezTo>
                <a:cubicBezTo>
                  <a:pt x="16828" y="20131"/>
                  <a:pt x="16850" y="20056"/>
                  <a:pt x="16871" y="19964"/>
                </a:cubicBezTo>
                <a:cubicBezTo>
                  <a:pt x="16921" y="19995"/>
                  <a:pt x="16960" y="20013"/>
                  <a:pt x="16994" y="20037"/>
                </a:cubicBezTo>
                <a:cubicBezTo>
                  <a:pt x="17030" y="20060"/>
                  <a:pt x="17057" y="20073"/>
                  <a:pt x="17079" y="20073"/>
                </a:cubicBezTo>
                <a:cubicBezTo>
                  <a:pt x="17109" y="20073"/>
                  <a:pt x="17129" y="20049"/>
                  <a:pt x="17148" y="19995"/>
                </a:cubicBezTo>
                <a:cubicBezTo>
                  <a:pt x="17177" y="19910"/>
                  <a:pt x="17173" y="19817"/>
                  <a:pt x="17203" y="19733"/>
                </a:cubicBezTo>
                <a:cubicBezTo>
                  <a:pt x="17250" y="19601"/>
                  <a:pt x="17296" y="19463"/>
                  <a:pt x="17374" y="19348"/>
                </a:cubicBezTo>
                <a:cubicBezTo>
                  <a:pt x="17424" y="19276"/>
                  <a:pt x="17460" y="19211"/>
                  <a:pt x="17472" y="19127"/>
                </a:cubicBezTo>
                <a:cubicBezTo>
                  <a:pt x="17478" y="19076"/>
                  <a:pt x="17478" y="19022"/>
                  <a:pt x="17491" y="18972"/>
                </a:cubicBezTo>
                <a:cubicBezTo>
                  <a:pt x="17523" y="18845"/>
                  <a:pt x="17503" y="18704"/>
                  <a:pt x="17600" y="18598"/>
                </a:cubicBezTo>
                <a:cubicBezTo>
                  <a:pt x="17640" y="18614"/>
                  <a:pt x="17668" y="18623"/>
                  <a:pt x="17690" y="18623"/>
                </a:cubicBezTo>
                <a:cubicBezTo>
                  <a:pt x="17731" y="18623"/>
                  <a:pt x="17750" y="18593"/>
                  <a:pt x="17771" y="18521"/>
                </a:cubicBezTo>
                <a:cubicBezTo>
                  <a:pt x="17775" y="18506"/>
                  <a:pt x="17780" y="18492"/>
                  <a:pt x="17783" y="18477"/>
                </a:cubicBezTo>
                <a:cubicBezTo>
                  <a:pt x="17820" y="18236"/>
                  <a:pt x="17851" y="17994"/>
                  <a:pt x="17894" y="17754"/>
                </a:cubicBezTo>
                <a:cubicBezTo>
                  <a:pt x="17931" y="17546"/>
                  <a:pt x="17979" y="17337"/>
                  <a:pt x="18028" y="17131"/>
                </a:cubicBezTo>
                <a:cubicBezTo>
                  <a:pt x="18080" y="16921"/>
                  <a:pt x="18131" y="16710"/>
                  <a:pt x="18200" y="16507"/>
                </a:cubicBezTo>
                <a:cubicBezTo>
                  <a:pt x="18248" y="16358"/>
                  <a:pt x="18325" y="16219"/>
                  <a:pt x="18387" y="16076"/>
                </a:cubicBezTo>
                <a:cubicBezTo>
                  <a:pt x="18398" y="16078"/>
                  <a:pt x="18407" y="16081"/>
                  <a:pt x="18416" y="16083"/>
                </a:cubicBezTo>
                <a:cubicBezTo>
                  <a:pt x="18418" y="16245"/>
                  <a:pt x="18418" y="16407"/>
                  <a:pt x="18424" y="16569"/>
                </a:cubicBezTo>
                <a:cubicBezTo>
                  <a:pt x="18433" y="16775"/>
                  <a:pt x="18450" y="16982"/>
                  <a:pt x="18452" y="17188"/>
                </a:cubicBezTo>
                <a:cubicBezTo>
                  <a:pt x="18453" y="17312"/>
                  <a:pt x="18424" y="17439"/>
                  <a:pt x="18423" y="17564"/>
                </a:cubicBezTo>
                <a:cubicBezTo>
                  <a:pt x="18422" y="17669"/>
                  <a:pt x="18448" y="17774"/>
                  <a:pt x="18445" y="17878"/>
                </a:cubicBezTo>
                <a:cubicBezTo>
                  <a:pt x="18443" y="17976"/>
                  <a:pt x="18406" y="18074"/>
                  <a:pt x="18407" y="18170"/>
                </a:cubicBezTo>
                <a:cubicBezTo>
                  <a:pt x="18408" y="18300"/>
                  <a:pt x="18418" y="18433"/>
                  <a:pt x="18450" y="18556"/>
                </a:cubicBezTo>
                <a:cubicBezTo>
                  <a:pt x="18491" y="18712"/>
                  <a:pt x="18506" y="18866"/>
                  <a:pt x="18491" y="19025"/>
                </a:cubicBezTo>
                <a:cubicBezTo>
                  <a:pt x="18479" y="19185"/>
                  <a:pt x="18473" y="19344"/>
                  <a:pt x="18476" y="19504"/>
                </a:cubicBezTo>
                <a:cubicBezTo>
                  <a:pt x="18478" y="19575"/>
                  <a:pt x="18502" y="19606"/>
                  <a:pt x="18548" y="19606"/>
                </a:cubicBezTo>
                <a:cubicBezTo>
                  <a:pt x="18567" y="19606"/>
                  <a:pt x="18590" y="19601"/>
                  <a:pt x="18618" y="19590"/>
                </a:cubicBezTo>
                <a:cubicBezTo>
                  <a:pt x="18677" y="19568"/>
                  <a:pt x="18736" y="19545"/>
                  <a:pt x="18804" y="19519"/>
                </a:cubicBezTo>
                <a:lnTo>
                  <a:pt x="18804" y="19519"/>
                </a:lnTo>
                <a:cubicBezTo>
                  <a:pt x="18784" y="19615"/>
                  <a:pt x="18754" y="19701"/>
                  <a:pt x="18749" y="19787"/>
                </a:cubicBezTo>
                <a:cubicBezTo>
                  <a:pt x="18736" y="20005"/>
                  <a:pt x="18732" y="20223"/>
                  <a:pt x="18726" y="20442"/>
                </a:cubicBezTo>
                <a:cubicBezTo>
                  <a:pt x="18722" y="20567"/>
                  <a:pt x="18727" y="20603"/>
                  <a:pt x="18800" y="20603"/>
                </a:cubicBezTo>
                <a:cubicBezTo>
                  <a:pt x="18824" y="20603"/>
                  <a:pt x="18855" y="20599"/>
                  <a:pt x="18896" y="20593"/>
                </a:cubicBezTo>
                <a:cubicBezTo>
                  <a:pt x="18896" y="20593"/>
                  <a:pt x="18896" y="20593"/>
                  <a:pt x="18897" y="20593"/>
                </a:cubicBezTo>
                <a:cubicBezTo>
                  <a:pt x="18902" y="20593"/>
                  <a:pt x="18907" y="20599"/>
                  <a:pt x="18926" y="20608"/>
                </a:cubicBezTo>
                <a:cubicBezTo>
                  <a:pt x="18918" y="20754"/>
                  <a:pt x="18911" y="20908"/>
                  <a:pt x="18902" y="21062"/>
                </a:cubicBezTo>
                <a:cubicBezTo>
                  <a:pt x="18896" y="21180"/>
                  <a:pt x="18921" y="21211"/>
                  <a:pt x="19042" y="21211"/>
                </a:cubicBezTo>
                <a:cubicBezTo>
                  <a:pt x="19025" y="21399"/>
                  <a:pt x="19090" y="21562"/>
                  <a:pt x="19200" y="21710"/>
                </a:cubicBezTo>
                <a:cubicBezTo>
                  <a:pt x="19221" y="21738"/>
                  <a:pt x="19242" y="21750"/>
                  <a:pt x="19266" y="21750"/>
                </a:cubicBezTo>
                <a:cubicBezTo>
                  <a:pt x="19284" y="21750"/>
                  <a:pt x="19304" y="21743"/>
                  <a:pt x="19327" y="21728"/>
                </a:cubicBezTo>
                <a:cubicBezTo>
                  <a:pt x="19474" y="21633"/>
                  <a:pt x="19623" y="21540"/>
                  <a:pt x="19772" y="21446"/>
                </a:cubicBezTo>
                <a:cubicBezTo>
                  <a:pt x="19781" y="21492"/>
                  <a:pt x="19787" y="21534"/>
                  <a:pt x="19795" y="21576"/>
                </a:cubicBezTo>
                <a:cubicBezTo>
                  <a:pt x="19844" y="21861"/>
                  <a:pt x="19894" y="22145"/>
                  <a:pt x="19946" y="22429"/>
                </a:cubicBezTo>
                <a:cubicBezTo>
                  <a:pt x="19971" y="22566"/>
                  <a:pt x="20001" y="22702"/>
                  <a:pt x="20038" y="22834"/>
                </a:cubicBezTo>
                <a:cubicBezTo>
                  <a:pt x="20056" y="22898"/>
                  <a:pt x="20089" y="22931"/>
                  <a:pt x="20131" y="22931"/>
                </a:cubicBezTo>
                <a:cubicBezTo>
                  <a:pt x="20154" y="22931"/>
                  <a:pt x="20178" y="22922"/>
                  <a:pt x="20204" y="22902"/>
                </a:cubicBezTo>
                <a:cubicBezTo>
                  <a:pt x="20245" y="22871"/>
                  <a:pt x="20295" y="22854"/>
                  <a:pt x="20336" y="22831"/>
                </a:cubicBezTo>
                <a:cubicBezTo>
                  <a:pt x="20419" y="23015"/>
                  <a:pt x="20503" y="23199"/>
                  <a:pt x="20589" y="23381"/>
                </a:cubicBezTo>
                <a:cubicBezTo>
                  <a:pt x="20616" y="23437"/>
                  <a:pt x="20652" y="23476"/>
                  <a:pt x="20706" y="23476"/>
                </a:cubicBezTo>
                <a:cubicBezTo>
                  <a:pt x="20728" y="23476"/>
                  <a:pt x="20752" y="23470"/>
                  <a:pt x="20781" y="23456"/>
                </a:cubicBezTo>
                <a:cubicBezTo>
                  <a:pt x="20791" y="23502"/>
                  <a:pt x="20799" y="23541"/>
                  <a:pt x="20808" y="23580"/>
                </a:cubicBezTo>
                <a:cubicBezTo>
                  <a:pt x="20837" y="23703"/>
                  <a:pt x="20881" y="23815"/>
                  <a:pt x="20980" y="23900"/>
                </a:cubicBezTo>
                <a:cubicBezTo>
                  <a:pt x="21018" y="23932"/>
                  <a:pt x="21055" y="23949"/>
                  <a:pt x="21090" y="23949"/>
                </a:cubicBezTo>
                <a:cubicBezTo>
                  <a:pt x="21121" y="23949"/>
                  <a:pt x="21152" y="23936"/>
                  <a:pt x="21180" y="23909"/>
                </a:cubicBezTo>
                <a:cubicBezTo>
                  <a:pt x="21256" y="23837"/>
                  <a:pt x="21330" y="23765"/>
                  <a:pt x="21407" y="23690"/>
                </a:cubicBezTo>
                <a:cubicBezTo>
                  <a:pt x="21413" y="23700"/>
                  <a:pt x="21422" y="23705"/>
                  <a:pt x="21426" y="23712"/>
                </a:cubicBezTo>
                <a:cubicBezTo>
                  <a:pt x="21571" y="24013"/>
                  <a:pt x="21712" y="24314"/>
                  <a:pt x="21860" y="24612"/>
                </a:cubicBezTo>
                <a:cubicBezTo>
                  <a:pt x="21905" y="24704"/>
                  <a:pt x="21957" y="24792"/>
                  <a:pt x="22019" y="24871"/>
                </a:cubicBezTo>
                <a:cubicBezTo>
                  <a:pt x="22063" y="24926"/>
                  <a:pt x="22089" y="24952"/>
                  <a:pt x="22123" y="24952"/>
                </a:cubicBezTo>
                <a:cubicBezTo>
                  <a:pt x="22152" y="24952"/>
                  <a:pt x="22189" y="24932"/>
                  <a:pt x="22250" y="24894"/>
                </a:cubicBezTo>
                <a:cubicBezTo>
                  <a:pt x="22298" y="24980"/>
                  <a:pt x="22349" y="25062"/>
                  <a:pt x="22394" y="25148"/>
                </a:cubicBezTo>
                <a:cubicBezTo>
                  <a:pt x="22485" y="25322"/>
                  <a:pt x="22580" y="25495"/>
                  <a:pt x="22662" y="25674"/>
                </a:cubicBezTo>
                <a:cubicBezTo>
                  <a:pt x="22748" y="25859"/>
                  <a:pt x="22816" y="26051"/>
                  <a:pt x="22894" y="26238"/>
                </a:cubicBezTo>
                <a:cubicBezTo>
                  <a:pt x="22934" y="26334"/>
                  <a:pt x="22977" y="26427"/>
                  <a:pt x="23026" y="26520"/>
                </a:cubicBezTo>
                <a:cubicBezTo>
                  <a:pt x="23041" y="26549"/>
                  <a:pt x="23059" y="26563"/>
                  <a:pt x="23078" y="26563"/>
                </a:cubicBezTo>
                <a:cubicBezTo>
                  <a:pt x="23097" y="26563"/>
                  <a:pt x="23116" y="26547"/>
                  <a:pt x="23128" y="26519"/>
                </a:cubicBezTo>
                <a:cubicBezTo>
                  <a:pt x="23159" y="26447"/>
                  <a:pt x="23187" y="26369"/>
                  <a:pt x="23197" y="26291"/>
                </a:cubicBezTo>
                <a:cubicBezTo>
                  <a:pt x="23240" y="25969"/>
                  <a:pt x="23259" y="25645"/>
                  <a:pt x="23314" y="25324"/>
                </a:cubicBezTo>
                <a:cubicBezTo>
                  <a:pt x="23362" y="25029"/>
                  <a:pt x="23396" y="24731"/>
                  <a:pt x="23437" y="24435"/>
                </a:cubicBezTo>
                <a:cubicBezTo>
                  <a:pt x="23451" y="24334"/>
                  <a:pt x="23469" y="24236"/>
                  <a:pt x="23487" y="24131"/>
                </a:cubicBezTo>
                <a:cubicBezTo>
                  <a:pt x="23514" y="24139"/>
                  <a:pt x="23537" y="24142"/>
                  <a:pt x="23553" y="24152"/>
                </a:cubicBezTo>
                <a:cubicBezTo>
                  <a:pt x="23580" y="24169"/>
                  <a:pt x="23605" y="24176"/>
                  <a:pt x="23627" y="24176"/>
                </a:cubicBezTo>
                <a:cubicBezTo>
                  <a:pt x="23671" y="24176"/>
                  <a:pt x="23707" y="24146"/>
                  <a:pt x="23731" y="24101"/>
                </a:cubicBezTo>
                <a:cubicBezTo>
                  <a:pt x="23782" y="24009"/>
                  <a:pt x="23829" y="23915"/>
                  <a:pt x="23857" y="23814"/>
                </a:cubicBezTo>
                <a:cubicBezTo>
                  <a:pt x="23887" y="23705"/>
                  <a:pt x="23891" y="23588"/>
                  <a:pt x="23913" y="23477"/>
                </a:cubicBezTo>
                <a:cubicBezTo>
                  <a:pt x="23919" y="23450"/>
                  <a:pt x="23955" y="23408"/>
                  <a:pt x="23972" y="23408"/>
                </a:cubicBezTo>
                <a:cubicBezTo>
                  <a:pt x="23972" y="23408"/>
                  <a:pt x="23973" y="23408"/>
                  <a:pt x="23973" y="23408"/>
                </a:cubicBezTo>
                <a:cubicBezTo>
                  <a:pt x="23982" y="23410"/>
                  <a:pt x="23989" y="23410"/>
                  <a:pt x="23997" y="23410"/>
                </a:cubicBezTo>
                <a:cubicBezTo>
                  <a:pt x="24064" y="23410"/>
                  <a:pt x="24071" y="23359"/>
                  <a:pt x="24075" y="23302"/>
                </a:cubicBezTo>
                <a:cubicBezTo>
                  <a:pt x="24080" y="23207"/>
                  <a:pt x="24086" y="23110"/>
                  <a:pt x="24087" y="23015"/>
                </a:cubicBezTo>
                <a:cubicBezTo>
                  <a:pt x="24091" y="22812"/>
                  <a:pt x="24094" y="22609"/>
                  <a:pt x="24087" y="22405"/>
                </a:cubicBezTo>
                <a:cubicBezTo>
                  <a:pt x="24086" y="22349"/>
                  <a:pt x="24094" y="22315"/>
                  <a:pt x="24140" y="22315"/>
                </a:cubicBezTo>
                <a:cubicBezTo>
                  <a:pt x="24147" y="22315"/>
                  <a:pt x="24154" y="22315"/>
                  <a:pt x="24163" y="22317"/>
                </a:cubicBezTo>
                <a:cubicBezTo>
                  <a:pt x="24298" y="22340"/>
                  <a:pt x="24436" y="22361"/>
                  <a:pt x="24567" y="22400"/>
                </a:cubicBezTo>
                <a:cubicBezTo>
                  <a:pt x="24597" y="22410"/>
                  <a:pt x="24625" y="22415"/>
                  <a:pt x="24650" y="22415"/>
                </a:cubicBezTo>
                <a:cubicBezTo>
                  <a:pt x="24698" y="22415"/>
                  <a:pt x="24736" y="22394"/>
                  <a:pt x="24760" y="22337"/>
                </a:cubicBezTo>
                <a:cubicBezTo>
                  <a:pt x="24804" y="22238"/>
                  <a:pt x="24839" y="22133"/>
                  <a:pt x="24868" y="22028"/>
                </a:cubicBezTo>
                <a:cubicBezTo>
                  <a:pt x="24889" y="21953"/>
                  <a:pt x="24895" y="21873"/>
                  <a:pt x="24906" y="21797"/>
                </a:cubicBezTo>
                <a:cubicBezTo>
                  <a:pt x="25068" y="21785"/>
                  <a:pt x="25081" y="21775"/>
                  <a:pt x="25078" y="21675"/>
                </a:cubicBezTo>
                <a:cubicBezTo>
                  <a:pt x="25070" y="21468"/>
                  <a:pt x="25061" y="21262"/>
                  <a:pt x="25049" y="21056"/>
                </a:cubicBezTo>
                <a:cubicBezTo>
                  <a:pt x="25042" y="20926"/>
                  <a:pt x="25030" y="20794"/>
                  <a:pt x="25020" y="20654"/>
                </a:cubicBezTo>
                <a:lnTo>
                  <a:pt x="25020" y="20654"/>
                </a:lnTo>
                <a:cubicBezTo>
                  <a:pt x="25071" y="20658"/>
                  <a:pt x="25117" y="20659"/>
                  <a:pt x="25163" y="20664"/>
                </a:cubicBezTo>
                <a:cubicBezTo>
                  <a:pt x="25180" y="20666"/>
                  <a:pt x="25196" y="20667"/>
                  <a:pt x="25210" y="20667"/>
                </a:cubicBezTo>
                <a:cubicBezTo>
                  <a:pt x="25292" y="20667"/>
                  <a:pt x="25325" y="20634"/>
                  <a:pt x="25325" y="20536"/>
                </a:cubicBezTo>
                <a:cubicBezTo>
                  <a:pt x="25326" y="20424"/>
                  <a:pt x="25305" y="20310"/>
                  <a:pt x="25281" y="20200"/>
                </a:cubicBezTo>
                <a:cubicBezTo>
                  <a:pt x="25263" y="20110"/>
                  <a:pt x="25220" y="20025"/>
                  <a:pt x="25200" y="19936"/>
                </a:cubicBezTo>
                <a:cubicBezTo>
                  <a:pt x="25186" y="19876"/>
                  <a:pt x="25198" y="19809"/>
                  <a:pt x="25186" y="19748"/>
                </a:cubicBezTo>
                <a:cubicBezTo>
                  <a:pt x="25146" y="19524"/>
                  <a:pt x="25101" y="19301"/>
                  <a:pt x="25059" y="19080"/>
                </a:cubicBezTo>
                <a:cubicBezTo>
                  <a:pt x="25157" y="19075"/>
                  <a:pt x="25274" y="19082"/>
                  <a:pt x="25383" y="19059"/>
                </a:cubicBezTo>
                <a:cubicBezTo>
                  <a:pt x="25579" y="19018"/>
                  <a:pt x="25793" y="19015"/>
                  <a:pt x="25955" y="18866"/>
                </a:cubicBezTo>
                <a:cubicBezTo>
                  <a:pt x="25963" y="18859"/>
                  <a:pt x="25976" y="18856"/>
                  <a:pt x="25989" y="18856"/>
                </a:cubicBezTo>
                <a:cubicBezTo>
                  <a:pt x="25995" y="18856"/>
                  <a:pt x="26001" y="18857"/>
                  <a:pt x="26006" y="18858"/>
                </a:cubicBezTo>
                <a:cubicBezTo>
                  <a:pt x="26133" y="18881"/>
                  <a:pt x="26259" y="18907"/>
                  <a:pt x="26386" y="18935"/>
                </a:cubicBezTo>
                <a:cubicBezTo>
                  <a:pt x="26409" y="18940"/>
                  <a:pt x="26428" y="18943"/>
                  <a:pt x="26444" y="18943"/>
                </a:cubicBezTo>
                <a:cubicBezTo>
                  <a:pt x="26498" y="18943"/>
                  <a:pt x="26517" y="18912"/>
                  <a:pt x="26517" y="18832"/>
                </a:cubicBezTo>
                <a:cubicBezTo>
                  <a:pt x="26516" y="18756"/>
                  <a:pt x="26503" y="18680"/>
                  <a:pt x="26495" y="18598"/>
                </a:cubicBezTo>
                <a:cubicBezTo>
                  <a:pt x="26603" y="18576"/>
                  <a:pt x="26599" y="18498"/>
                  <a:pt x="26575" y="18418"/>
                </a:cubicBezTo>
                <a:cubicBezTo>
                  <a:pt x="26555" y="18351"/>
                  <a:pt x="26522" y="18288"/>
                  <a:pt x="26495" y="18222"/>
                </a:cubicBezTo>
                <a:cubicBezTo>
                  <a:pt x="26474" y="18174"/>
                  <a:pt x="26455" y="18127"/>
                  <a:pt x="26434" y="18077"/>
                </a:cubicBezTo>
                <a:cubicBezTo>
                  <a:pt x="26650" y="18056"/>
                  <a:pt x="26673" y="18030"/>
                  <a:pt x="26586" y="17836"/>
                </a:cubicBezTo>
                <a:cubicBezTo>
                  <a:pt x="26521" y="17693"/>
                  <a:pt x="26434" y="17561"/>
                  <a:pt x="26356" y="17425"/>
                </a:cubicBezTo>
                <a:cubicBezTo>
                  <a:pt x="26328" y="17377"/>
                  <a:pt x="26293" y="17331"/>
                  <a:pt x="26254" y="17275"/>
                </a:cubicBezTo>
                <a:cubicBezTo>
                  <a:pt x="26330" y="17260"/>
                  <a:pt x="26392" y="17242"/>
                  <a:pt x="26457" y="17237"/>
                </a:cubicBezTo>
                <a:cubicBezTo>
                  <a:pt x="26551" y="17230"/>
                  <a:pt x="26573" y="17181"/>
                  <a:pt x="26567" y="17095"/>
                </a:cubicBezTo>
                <a:cubicBezTo>
                  <a:pt x="26550" y="16865"/>
                  <a:pt x="26442" y="16678"/>
                  <a:pt x="26285" y="16517"/>
                </a:cubicBezTo>
                <a:cubicBezTo>
                  <a:pt x="26227" y="16457"/>
                  <a:pt x="26162" y="16406"/>
                  <a:pt x="26100" y="16350"/>
                </a:cubicBezTo>
                <a:cubicBezTo>
                  <a:pt x="26109" y="16339"/>
                  <a:pt x="26113" y="16329"/>
                  <a:pt x="26119" y="16325"/>
                </a:cubicBezTo>
                <a:cubicBezTo>
                  <a:pt x="26217" y="16266"/>
                  <a:pt x="26222" y="16225"/>
                  <a:pt x="26140" y="16139"/>
                </a:cubicBezTo>
                <a:cubicBezTo>
                  <a:pt x="26120" y="16121"/>
                  <a:pt x="26101" y="16101"/>
                  <a:pt x="26078" y="16085"/>
                </a:cubicBezTo>
                <a:cubicBezTo>
                  <a:pt x="25985" y="16009"/>
                  <a:pt x="25887" y="15938"/>
                  <a:pt x="25798" y="15858"/>
                </a:cubicBezTo>
                <a:cubicBezTo>
                  <a:pt x="25720" y="15788"/>
                  <a:pt x="25676" y="15695"/>
                  <a:pt x="25640" y="15582"/>
                </a:cubicBezTo>
                <a:cubicBezTo>
                  <a:pt x="25779" y="15578"/>
                  <a:pt x="25898" y="15571"/>
                  <a:pt x="26019" y="15570"/>
                </a:cubicBezTo>
                <a:cubicBezTo>
                  <a:pt x="26103" y="15568"/>
                  <a:pt x="26133" y="15524"/>
                  <a:pt x="26107" y="15450"/>
                </a:cubicBezTo>
                <a:cubicBezTo>
                  <a:pt x="26064" y="15332"/>
                  <a:pt x="26022" y="15212"/>
                  <a:pt x="25964" y="15100"/>
                </a:cubicBezTo>
                <a:cubicBezTo>
                  <a:pt x="25909" y="14995"/>
                  <a:pt x="25834" y="14900"/>
                  <a:pt x="25764" y="14796"/>
                </a:cubicBezTo>
                <a:cubicBezTo>
                  <a:pt x="25854" y="14745"/>
                  <a:pt x="25832" y="14686"/>
                  <a:pt x="25788" y="14624"/>
                </a:cubicBezTo>
                <a:cubicBezTo>
                  <a:pt x="25759" y="14584"/>
                  <a:pt x="25726" y="14548"/>
                  <a:pt x="25696" y="14510"/>
                </a:cubicBezTo>
                <a:cubicBezTo>
                  <a:pt x="25634" y="14433"/>
                  <a:pt x="25573" y="14357"/>
                  <a:pt x="25511" y="14281"/>
                </a:cubicBezTo>
                <a:cubicBezTo>
                  <a:pt x="25531" y="14265"/>
                  <a:pt x="25537" y="14259"/>
                  <a:pt x="25545" y="14254"/>
                </a:cubicBezTo>
                <a:cubicBezTo>
                  <a:pt x="25695" y="14189"/>
                  <a:pt x="25700" y="14176"/>
                  <a:pt x="25620" y="14031"/>
                </a:cubicBezTo>
                <a:cubicBezTo>
                  <a:pt x="25604" y="13998"/>
                  <a:pt x="25583" y="13966"/>
                  <a:pt x="25558" y="13941"/>
                </a:cubicBezTo>
                <a:cubicBezTo>
                  <a:pt x="25305" y="13692"/>
                  <a:pt x="25069" y="13425"/>
                  <a:pt x="24904" y="13107"/>
                </a:cubicBezTo>
                <a:cubicBezTo>
                  <a:pt x="24795" y="12897"/>
                  <a:pt x="24713" y="12674"/>
                  <a:pt x="24619" y="12457"/>
                </a:cubicBezTo>
                <a:cubicBezTo>
                  <a:pt x="24617" y="12453"/>
                  <a:pt x="24623" y="12447"/>
                  <a:pt x="24626" y="12444"/>
                </a:cubicBezTo>
                <a:cubicBezTo>
                  <a:pt x="24730" y="12478"/>
                  <a:pt x="24833" y="12516"/>
                  <a:pt x="24940" y="12540"/>
                </a:cubicBezTo>
                <a:cubicBezTo>
                  <a:pt x="25194" y="12599"/>
                  <a:pt x="25463" y="12602"/>
                  <a:pt x="25706" y="12712"/>
                </a:cubicBezTo>
                <a:cubicBezTo>
                  <a:pt x="25810" y="12758"/>
                  <a:pt x="25914" y="12808"/>
                  <a:pt x="26022" y="12843"/>
                </a:cubicBezTo>
                <a:cubicBezTo>
                  <a:pt x="26055" y="12853"/>
                  <a:pt x="26082" y="12859"/>
                  <a:pt x="26105" y="12859"/>
                </a:cubicBezTo>
                <a:cubicBezTo>
                  <a:pt x="26164" y="12859"/>
                  <a:pt x="26191" y="12820"/>
                  <a:pt x="26212" y="12733"/>
                </a:cubicBezTo>
                <a:cubicBezTo>
                  <a:pt x="26224" y="12733"/>
                  <a:pt x="26236" y="12731"/>
                  <a:pt x="26248" y="12731"/>
                </a:cubicBezTo>
                <a:cubicBezTo>
                  <a:pt x="26251" y="12731"/>
                  <a:pt x="26253" y="12731"/>
                  <a:pt x="26256" y="12732"/>
                </a:cubicBezTo>
                <a:cubicBezTo>
                  <a:pt x="26485" y="12762"/>
                  <a:pt x="26714" y="12792"/>
                  <a:pt x="26943" y="12822"/>
                </a:cubicBezTo>
                <a:cubicBezTo>
                  <a:pt x="27007" y="12829"/>
                  <a:pt x="27071" y="12836"/>
                  <a:pt x="27136" y="12838"/>
                </a:cubicBezTo>
                <a:cubicBezTo>
                  <a:pt x="27137" y="12838"/>
                  <a:pt x="27138" y="12838"/>
                  <a:pt x="27139" y="12838"/>
                </a:cubicBezTo>
                <a:cubicBezTo>
                  <a:pt x="27211" y="12838"/>
                  <a:pt x="27251" y="12804"/>
                  <a:pt x="27240" y="12722"/>
                </a:cubicBezTo>
                <a:cubicBezTo>
                  <a:pt x="27233" y="12663"/>
                  <a:pt x="27227" y="12601"/>
                  <a:pt x="27223" y="12539"/>
                </a:cubicBezTo>
                <a:cubicBezTo>
                  <a:pt x="27215" y="12436"/>
                  <a:pt x="27210" y="12333"/>
                  <a:pt x="27204" y="12234"/>
                </a:cubicBezTo>
                <a:cubicBezTo>
                  <a:pt x="27303" y="12234"/>
                  <a:pt x="27397" y="12236"/>
                  <a:pt x="27490" y="12236"/>
                </a:cubicBezTo>
                <a:cubicBezTo>
                  <a:pt x="27536" y="12236"/>
                  <a:pt x="27583" y="12235"/>
                  <a:pt x="27629" y="12234"/>
                </a:cubicBezTo>
                <a:cubicBezTo>
                  <a:pt x="27665" y="12233"/>
                  <a:pt x="27699" y="12208"/>
                  <a:pt x="27734" y="12193"/>
                </a:cubicBezTo>
                <a:cubicBezTo>
                  <a:pt x="27765" y="12179"/>
                  <a:pt x="27793" y="12149"/>
                  <a:pt x="27824" y="12146"/>
                </a:cubicBezTo>
                <a:cubicBezTo>
                  <a:pt x="27979" y="12136"/>
                  <a:pt x="28131" y="12135"/>
                  <a:pt x="28285" y="12128"/>
                </a:cubicBezTo>
                <a:cubicBezTo>
                  <a:pt x="28470" y="12118"/>
                  <a:pt x="28499" y="12092"/>
                  <a:pt x="28520" y="11917"/>
                </a:cubicBezTo>
                <a:cubicBezTo>
                  <a:pt x="28520" y="11915"/>
                  <a:pt x="28524" y="11913"/>
                  <a:pt x="28539" y="11896"/>
                </a:cubicBezTo>
                <a:cubicBezTo>
                  <a:pt x="28762" y="11935"/>
                  <a:pt x="28994" y="11976"/>
                  <a:pt x="29227" y="12017"/>
                </a:cubicBezTo>
                <a:cubicBezTo>
                  <a:pt x="29258" y="12022"/>
                  <a:pt x="29291" y="12032"/>
                  <a:pt x="29322" y="12032"/>
                </a:cubicBezTo>
                <a:cubicBezTo>
                  <a:pt x="29358" y="12032"/>
                  <a:pt x="29390" y="12019"/>
                  <a:pt x="29415" y="11971"/>
                </a:cubicBezTo>
                <a:cubicBezTo>
                  <a:pt x="29417" y="11967"/>
                  <a:pt x="29428" y="11965"/>
                  <a:pt x="29440" y="11965"/>
                </a:cubicBezTo>
                <a:cubicBezTo>
                  <a:pt x="29450" y="11965"/>
                  <a:pt x="29459" y="11966"/>
                  <a:pt x="29466" y="11968"/>
                </a:cubicBezTo>
                <a:cubicBezTo>
                  <a:pt x="29621" y="11997"/>
                  <a:pt x="29775" y="12031"/>
                  <a:pt x="29929" y="12061"/>
                </a:cubicBezTo>
                <a:cubicBezTo>
                  <a:pt x="30034" y="12081"/>
                  <a:pt x="30140" y="12105"/>
                  <a:pt x="30247" y="12117"/>
                </a:cubicBezTo>
                <a:cubicBezTo>
                  <a:pt x="30259" y="12119"/>
                  <a:pt x="30270" y="12119"/>
                  <a:pt x="30280" y="12119"/>
                </a:cubicBezTo>
                <a:cubicBezTo>
                  <a:pt x="30356" y="12119"/>
                  <a:pt x="30369" y="12080"/>
                  <a:pt x="30335" y="11994"/>
                </a:cubicBezTo>
                <a:cubicBezTo>
                  <a:pt x="30326" y="11974"/>
                  <a:pt x="30314" y="11955"/>
                  <a:pt x="30301" y="11938"/>
                </a:cubicBezTo>
                <a:cubicBezTo>
                  <a:pt x="30109" y="11681"/>
                  <a:pt x="29884" y="11459"/>
                  <a:pt x="29601" y="11302"/>
                </a:cubicBezTo>
                <a:cubicBezTo>
                  <a:pt x="29577" y="11289"/>
                  <a:pt x="29539" y="11271"/>
                  <a:pt x="29538" y="11253"/>
                </a:cubicBezTo>
                <a:cubicBezTo>
                  <a:pt x="29528" y="11163"/>
                  <a:pt x="29456" y="11146"/>
                  <a:pt x="29394" y="11112"/>
                </a:cubicBezTo>
                <a:cubicBezTo>
                  <a:pt x="29323" y="11075"/>
                  <a:pt x="29253" y="11034"/>
                  <a:pt x="29186" y="10993"/>
                </a:cubicBezTo>
                <a:cubicBezTo>
                  <a:pt x="29072" y="10925"/>
                  <a:pt x="28961" y="10855"/>
                  <a:pt x="28849" y="10785"/>
                </a:cubicBezTo>
                <a:cubicBezTo>
                  <a:pt x="28821" y="10768"/>
                  <a:pt x="28798" y="10745"/>
                  <a:pt x="28773" y="10725"/>
                </a:cubicBezTo>
                <a:cubicBezTo>
                  <a:pt x="28874" y="10597"/>
                  <a:pt x="28860" y="10519"/>
                  <a:pt x="28730" y="10441"/>
                </a:cubicBezTo>
                <a:cubicBezTo>
                  <a:pt x="28648" y="10392"/>
                  <a:pt x="28559" y="10354"/>
                  <a:pt x="28476" y="10308"/>
                </a:cubicBezTo>
                <a:cubicBezTo>
                  <a:pt x="28396" y="10263"/>
                  <a:pt x="28318" y="10216"/>
                  <a:pt x="28239" y="10170"/>
                </a:cubicBezTo>
                <a:cubicBezTo>
                  <a:pt x="28300" y="10037"/>
                  <a:pt x="28296" y="10005"/>
                  <a:pt x="28202" y="9946"/>
                </a:cubicBezTo>
                <a:cubicBezTo>
                  <a:pt x="28181" y="9933"/>
                  <a:pt x="28159" y="9922"/>
                  <a:pt x="28136" y="9911"/>
                </a:cubicBezTo>
                <a:cubicBezTo>
                  <a:pt x="27987" y="9844"/>
                  <a:pt x="27838" y="9777"/>
                  <a:pt x="27690" y="9708"/>
                </a:cubicBezTo>
                <a:cubicBezTo>
                  <a:pt x="27664" y="9696"/>
                  <a:pt x="27640" y="9676"/>
                  <a:pt x="27614" y="9658"/>
                </a:cubicBezTo>
                <a:cubicBezTo>
                  <a:pt x="27624" y="9639"/>
                  <a:pt x="27626" y="9625"/>
                  <a:pt x="27635" y="9618"/>
                </a:cubicBezTo>
                <a:cubicBezTo>
                  <a:pt x="27686" y="9573"/>
                  <a:pt x="27740" y="9531"/>
                  <a:pt x="27791" y="9487"/>
                </a:cubicBezTo>
                <a:cubicBezTo>
                  <a:pt x="27845" y="9442"/>
                  <a:pt x="27824" y="9301"/>
                  <a:pt x="27765" y="9275"/>
                </a:cubicBezTo>
                <a:cubicBezTo>
                  <a:pt x="27600" y="9201"/>
                  <a:pt x="27440" y="9120"/>
                  <a:pt x="27284" y="9047"/>
                </a:cubicBezTo>
                <a:cubicBezTo>
                  <a:pt x="27302" y="8877"/>
                  <a:pt x="27276" y="8841"/>
                  <a:pt x="27130" y="8806"/>
                </a:cubicBezTo>
                <a:cubicBezTo>
                  <a:pt x="27045" y="8786"/>
                  <a:pt x="26960" y="8775"/>
                  <a:pt x="26876" y="8753"/>
                </a:cubicBezTo>
                <a:cubicBezTo>
                  <a:pt x="26782" y="8728"/>
                  <a:pt x="26693" y="8696"/>
                  <a:pt x="26587" y="8663"/>
                </a:cubicBezTo>
                <a:cubicBezTo>
                  <a:pt x="26626" y="8620"/>
                  <a:pt x="26649" y="8591"/>
                  <a:pt x="26674" y="8565"/>
                </a:cubicBezTo>
                <a:cubicBezTo>
                  <a:pt x="26763" y="8467"/>
                  <a:pt x="26753" y="8390"/>
                  <a:pt x="26633" y="8342"/>
                </a:cubicBezTo>
                <a:cubicBezTo>
                  <a:pt x="26526" y="8300"/>
                  <a:pt x="26412" y="8272"/>
                  <a:pt x="26297" y="8252"/>
                </a:cubicBezTo>
                <a:cubicBezTo>
                  <a:pt x="26151" y="8225"/>
                  <a:pt x="26002" y="8225"/>
                  <a:pt x="25872" y="8142"/>
                </a:cubicBezTo>
                <a:cubicBezTo>
                  <a:pt x="25795" y="8092"/>
                  <a:pt x="25716" y="8044"/>
                  <a:pt x="25631" y="8015"/>
                </a:cubicBezTo>
                <a:cubicBezTo>
                  <a:pt x="25538" y="7984"/>
                  <a:pt x="25559" y="7956"/>
                  <a:pt x="25600" y="7894"/>
                </a:cubicBezTo>
                <a:cubicBezTo>
                  <a:pt x="25707" y="7735"/>
                  <a:pt x="25811" y="7575"/>
                  <a:pt x="25904" y="7408"/>
                </a:cubicBezTo>
                <a:cubicBezTo>
                  <a:pt x="25958" y="7318"/>
                  <a:pt x="25932" y="7278"/>
                  <a:pt x="25847" y="7217"/>
                </a:cubicBezTo>
                <a:cubicBezTo>
                  <a:pt x="25726" y="7132"/>
                  <a:pt x="25589" y="7103"/>
                  <a:pt x="25447" y="7086"/>
                </a:cubicBezTo>
                <a:cubicBezTo>
                  <a:pt x="25380" y="7078"/>
                  <a:pt x="25349" y="7046"/>
                  <a:pt x="25364" y="6983"/>
                </a:cubicBezTo>
                <a:cubicBezTo>
                  <a:pt x="25388" y="6888"/>
                  <a:pt x="25332" y="6865"/>
                  <a:pt x="25260" y="6863"/>
                </a:cubicBezTo>
                <a:cubicBezTo>
                  <a:pt x="25252" y="6863"/>
                  <a:pt x="25243" y="6863"/>
                  <a:pt x="25234" y="6863"/>
                </a:cubicBezTo>
                <a:cubicBezTo>
                  <a:pt x="25118" y="6863"/>
                  <a:pt x="25003" y="6868"/>
                  <a:pt x="24888" y="6868"/>
                </a:cubicBezTo>
                <a:cubicBezTo>
                  <a:pt x="24864" y="6868"/>
                  <a:pt x="24841" y="6868"/>
                  <a:pt x="24817" y="6867"/>
                </a:cubicBezTo>
                <a:cubicBezTo>
                  <a:pt x="24741" y="6866"/>
                  <a:pt x="24667" y="6851"/>
                  <a:pt x="24579" y="6839"/>
                </a:cubicBezTo>
                <a:cubicBezTo>
                  <a:pt x="24598" y="6790"/>
                  <a:pt x="24608" y="6762"/>
                  <a:pt x="24621" y="6734"/>
                </a:cubicBezTo>
                <a:cubicBezTo>
                  <a:pt x="24662" y="6654"/>
                  <a:pt x="24648" y="6628"/>
                  <a:pt x="24561" y="6606"/>
                </a:cubicBezTo>
                <a:cubicBezTo>
                  <a:pt x="24462" y="6582"/>
                  <a:pt x="24360" y="6574"/>
                  <a:pt x="24260" y="6548"/>
                </a:cubicBezTo>
                <a:cubicBezTo>
                  <a:pt x="24186" y="6529"/>
                  <a:pt x="24111" y="6516"/>
                  <a:pt x="24035" y="6516"/>
                </a:cubicBezTo>
                <a:cubicBezTo>
                  <a:pt x="23969" y="6516"/>
                  <a:pt x="23903" y="6526"/>
                  <a:pt x="23838" y="6551"/>
                </a:cubicBezTo>
                <a:cubicBezTo>
                  <a:pt x="23823" y="6556"/>
                  <a:pt x="23800" y="6562"/>
                  <a:pt x="23783" y="6562"/>
                </a:cubicBezTo>
                <a:cubicBezTo>
                  <a:pt x="23774" y="6562"/>
                  <a:pt x="23766" y="6560"/>
                  <a:pt x="23762" y="6556"/>
                </a:cubicBezTo>
                <a:cubicBezTo>
                  <a:pt x="23745" y="6538"/>
                  <a:pt x="23731" y="6531"/>
                  <a:pt x="23717" y="6531"/>
                </a:cubicBezTo>
                <a:cubicBezTo>
                  <a:pt x="23697" y="6531"/>
                  <a:pt x="23679" y="6546"/>
                  <a:pt x="23658" y="6562"/>
                </a:cubicBezTo>
                <a:cubicBezTo>
                  <a:pt x="23640" y="6575"/>
                  <a:pt x="23614" y="6577"/>
                  <a:pt x="23576" y="6588"/>
                </a:cubicBezTo>
                <a:cubicBezTo>
                  <a:pt x="23604" y="6539"/>
                  <a:pt x="23624" y="6505"/>
                  <a:pt x="23661" y="6441"/>
                </a:cubicBezTo>
                <a:lnTo>
                  <a:pt x="23661" y="6441"/>
                </a:lnTo>
                <a:cubicBezTo>
                  <a:pt x="23481" y="6492"/>
                  <a:pt x="23306" y="6508"/>
                  <a:pt x="23135" y="6508"/>
                </a:cubicBezTo>
                <a:cubicBezTo>
                  <a:pt x="22944" y="6508"/>
                  <a:pt x="22757" y="6488"/>
                  <a:pt x="22570" y="6474"/>
                </a:cubicBezTo>
                <a:cubicBezTo>
                  <a:pt x="22616" y="6395"/>
                  <a:pt x="22656" y="6320"/>
                  <a:pt x="22704" y="6248"/>
                </a:cubicBezTo>
                <a:cubicBezTo>
                  <a:pt x="22769" y="6147"/>
                  <a:pt x="22754" y="6027"/>
                  <a:pt x="22786" y="5920"/>
                </a:cubicBezTo>
                <a:cubicBezTo>
                  <a:pt x="22833" y="5765"/>
                  <a:pt x="22913" y="5621"/>
                  <a:pt x="22972" y="5468"/>
                </a:cubicBezTo>
                <a:cubicBezTo>
                  <a:pt x="23006" y="5379"/>
                  <a:pt x="23029" y="5287"/>
                  <a:pt x="23049" y="5194"/>
                </a:cubicBezTo>
                <a:cubicBezTo>
                  <a:pt x="23061" y="5144"/>
                  <a:pt x="23046" y="5108"/>
                  <a:pt x="22990" y="5108"/>
                </a:cubicBezTo>
                <a:cubicBezTo>
                  <a:pt x="22986" y="5108"/>
                  <a:pt x="22981" y="5108"/>
                  <a:pt x="22976" y="5109"/>
                </a:cubicBezTo>
                <a:cubicBezTo>
                  <a:pt x="22823" y="5123"/>
                  <a:pt x="22669" y="5124"/>
                  <a:pt x="22518" y="5149"/>
                </a:cubicBezTo>
                <a:cubicBezTo>
                  <a:pt x="22359" y="5175"/>
                  <a:pt x="22204" y="5221"/>
                  <a:pt x="22044" y="5260"/>
                </a:cubicBezTo>
                <a:cubicBezTo>
                  <a:pt x="22031" y="5119"/>
                  <a:pt x="22006" y="5061"/>
                  <a:pt x="21933" y="5061"/>
                </a:cubicBezTo>
                <a:cubicBezTo>
                  <a:pt x="21901" y="5061"/>
                  <a:pt x="21860" y="5073"/>
                  <a:pt x="21806" y="5093"/>
                </a:cubicBezTo>
                <a:cubicBezTo>
                  <a:pt x="21679" y="5142"/>
                  <a:pt x="21551" y="5189"/>
                  <a:pt x="21429" y="5245"/>
                </a:cubicBezTo>
                <a:cubicBezTo>
                  <a:pt x="21259" y="5324"/>
                  <a:pt x="21064" y="5368"/>
                  <a:pt x="20978" y="5544"/>
                </a:cubicBezTo>
                <a:cubicBezTo>
                  <a:pt x="20945" y="5448"/>
                  <a:pt x="20908" y="5350"/>
                  <a:pt x="20877" y="5250"/>
                </a:cubicBezTo>
                <a:cubicBezTo>
                  <a:pt x="20857" y="5180"/>
                  <a:pt x="20849" y="5150"/>
                  <a:pt x="20826" y="5150"/>
                </a:cubicBezTo>
                <a:cubicBezTo>
                  <a:pt x="20808" y="5150"/>
                  <a:pt x="20782" y="5167"/>
                  <a:pt x="20736" y="5196"/>
                </a:cubicBezTo>
                <a:cubicBezTo>
                  <a:pt x="20703" y="5217"/>
                  <a:pt x="20676" y="5240"/>
                  <a:pt x="20642" y="5266"/>
                </a:cubicBezTo>
                <a:cubicBezTo>
                  <a:pt x="20641" y="5266"/>
                  <a:pt x="20640" y="5266"/>
                  <a:pt x="20639" y="5266"/>
                </a:cubicBezTo>
                <a:cubicBezTo>
                  <a:pt x="20631" y="5266"/>
                  <a:pt x="20619" y="5264"/>
                  <a:pt x="20607" y="5264"/>
                </a:cubicBezTo>
                <a:cubicBezTo>
                  <a:pt x="20597" y="5264"/>
                  <a:pt x="20588" y="5265"/>
                  <a:pt x="20582" y="5271"/>
                </a:cubicBezTo>
                <a:cubicBezTo>
                  <a:pt x="20454" y="5383"/>
                  <a:pt x="20325" y="5493"/>
                  <a:pt x="20207" y="5617"/>
                </a:cubicBezTo>
                <a:cubicBezTo>
                  <a:pt x="20141" y="5689"/>
                  <a:pt x="20094" y="5781"/>
                  <a:pt x="20039" y="5864"/>
                </a:cubicBezTo>
                <a:cubicBezTo>
                  <a:pt x="20038" y="5818"/>
                  <a:pt x="20050" y="5776"/>
                  <a:pt x="20070" y="5740"/>
                </a:cubicBezTo>
                <a:cubicBezTo>
                  <a:pt x="20323" y="5280"/>
                  <a:pt x="20570" y="4815"/>
                  <a:pt x="20832" y="4361"/>
                </a:cubicBezTo>
                <a:cubicBezTo>
                  <a:pt x="21194" y="3734"/>
                  <a:pt x="21565" y="3113"/>
                  <a:pt x="21938" y="2494"/>
                </a:cubicBezTo>
                <a:cubicBezTo>
                  <a:pt x="22098" y="2230"/>
                  <a:pt x="22282" y="1979"/>
                  <a:pt x="22439" y="1713"/>
                </a:cubicBezTo>
                <a:cubicBezTo>
                  <a:pt x="22491" y="1628"/>
                  <a:pt x="22496" y="1512"/>
                  <a:pt x="22517" y="1409"/>
                </a:cubicBezTo>
                <a:cubicBezTo>
                  <a:pt x="22519" y="1394"/>
                  <a:pt x="22499" y="1369"/>
                  <a:pt x="22483" y="1357"/>
                </a:cubicBezTo>
                <a:cubicBezTo>
                  <a:pt x="22388" y="1289"/>
                  <a:pt x="22288" y="1223"/>
                  <a:pt x="22173" y="1142"/>
                </a:cubicBezTo>
                <a:cubicBezTo>
                  <a:pt x="21815" y="1705"/>
                  <a:pt x="21437" y="2264"/>
                  <a:pt x="21100" y="2848"/>
                </a:cubicBezTo>
                <a:cubicBezTo>
                  <a:pt x="20765" y="3428"/>
                  <a:pt x="20436" y="4011"/>
                  <a:pt x="20122" y="4601"/>
                </a:cubicBezTo>
                <a:cubicBezTo>
                  <a:pt x="19807" y="5195"/>
                  <a:pt x="19512" y="5801"/>
                  <a:pt x="19206" y="6402"/>
                </a:cubicBezTo>
                <a:cubicBezTo>
                  <a:pt x="19190" y="6371"/>
                  <a:pt x="19189" y="6346"/>
                  <a:pt x="19190" y="6322"/>
                </a:cubicBezTo>
                <a:cubicBezTo>
                  <a:pt x="19200" y="6076"/>
                  <a:pt x="19211" y="5829"/>
                  <a:pt x="19225" y="5582"/>
                </a:cubicBezTo>
                <a:cubicBezTo>
                  <a:pt x="19240" y="5325"/>
                  <a:pt x="19247" y="5065"/>
                  <a:pt x="19283" y="4809"/>
                </a:cubicBezTo>
                <a:cubicBezTo>
                  <a:pt x="19318" y="4561"/>
                  <a:pt x="19325" y="4314"/>
                  <a:pt x="19306" y="4066"/>
                </a:cubicBezTo>
                <a:cubicBezTo>
                  <a:pt x="19299" y="3991"/>
                  <a:pt x="19270" y="3917"/>
                  <a:pt x="19247" y="3843"/>
                </a:cubicBezTo>
                <a:cubicBezTo>
                  <a:pt x="19234" y="3803"/>
                  <a:pt x="19215" y="3780"/>
                  <a:pt x="19187" y="3780"/>
                </a:cubicBezTo>
                <a:cubicBezTo>
                  <a:pt x="19171" y="3780"/>
                  <a:pt x="19152" y="3788"/>
                  <a:pt x="19129" y="3804"/>
                </a:cubicBezTo>
                <a:cubicBezTo>
                  <a:pt x="19073" y="3843"/>
                  <a:pt x="19010" y="3874"/>
                  <a:pt x="18936" y="3917"/>
                </a:cubicBezTo>
                <a:cubicBezTo>
                  <a:pt x="18877" y="3631"/>
                  <a:pt x="18823" y="3360"/>
                  <a:pt x="18766" y="3089"/>
                </a:cubicBezTo>
                <a:cubicBezTo>
                  <a:pt x="18746" y="2998"/>
                  <a:pt x="18726" y="2907"/>
                  <a:pt x="18695" y="2821"/>
                </a:cubicBezTo>
                <a:cubicBezTo>
                  <a:pt x="18676" y="2769"/>
                  <a:pt x="18659" y="2744"/>
                  <a:pt x="18635" y="2744"/>
                </a:cubicBezTo>
                <a:cubicBezTo>
                  <a:pt x="18615" y="2744"/>
                  <a:pt x="18591" y="2759"/>
                  <a:pt x="18558" y="2787"/>
                </a:cubicBezTo>
                <a:cubicBezTo>
                  <a:pt x="18515" y="2825"/>
                  <a:pt x="18474" y="2864"/>
                  <a:pt x="18432" y="2902"/>
                </a:cubicBezTo>
                <a:cubicBezTo>
                  <a:pt x="18404" y="2876"/>
                  <a:pt x="18381" y="2855"/>
                  <a:pt x="18350" y="2828"/>
                </a:cubicBezTo>
                <a:lnTo>
                  <a:pt x="18350" y="2828"/>
                </a:lnTo>
                <a:cubicBezTo>
                  <a:pt x="18377" y="2829"/>
                  <a:pt x="18394" y="2829"/>
                  <a:pt x="18417" y="2830"/>
                </a:cubicBezTo>
                <a:cubicBezTo>
                  <a:pt x="18365" y="2658"/>
                  <a:pt x="18278" y="2515"/>
                  <a:pt x="18160" y="2390"/>
                </a:cubicBezTo>
                <a:cubicBezTo>
                  <a:pt x="18146" y="2375"/>
                  <a:pt x="18125" y="2356"/>
                  <a:pt x="18109" y="2356"/>
                </a:cubicBezTo>
                <a:cubicBezTo>
                  <a:pt x="18108" y="2356"/>
                  <a:pt x="18108" y="2356"/>
                  <a:pt x="18108" y="2356"/>
                </a:cubicBezTo>
                <a:cubicBezTo>
                  <a:pt x="18103" y="2357"/>
                  <a:pt x="18098" y="2357"/>
                  <a:pt x="18093" y="2357"/>
                </a:cubicBezTo>
                <a:cubicBezTo>
                  <a:pt x="18023" y="2357"/>
                  <a:pt x="17994" y="2299"/>
                  <a:pt x="17955" y="2256"/>
                </a:cubicBezTo>
                <a:cubicBezTo>
                  <a:pt x="17859" y="2145"/>
                  <a:pt x="17773" y="2029"/>
                  <a:pt x="17634" y="1967"/>
                </a:cubicBezTo>
                <a:cubicBezTo>
                  <a:pt x="17609" y="1956"/>
                  <a:pt x="17588" y="1949"/>
                  <a:pt x="17570" y="1949"/>
                </a:cubicBezTo>
                <a:cubicBezTo>
                  <a:pt x="17541" y="1949"/>
                  <a:pt x="17520" y="1966"/>
                  <a:pt x="17502" y="2009"/>
                </a:cubicBezTo>
                <a:cubicBezTo>
                  <a:pt x="17434" y="2168"/>
                  <a:pt x="17360" y="2324"/>
                  <a:pt x="17290" y="2483"/>
                </a:cubicBezTo>
                <a:cubicBezTo>
                  <a:pt x="17285" y="2479"/>
                  <a:pt x="17266" y="2462"/>
                  <a:pt x="17246" y="2446"/>
                </a:cubicBezTo>
                <a:cubicBezTo>
                  <a:pt x="17216" y="2511"/>
                  <a:pt x="17187" y="2571"/>
                  <a:pt x="17153" y="2641"/>
                </a:cubicBezTo>
                <a:lnTo>
                  <a:pt x="17153" y="2641"/>
                </a:lnTo>
                <a:cubicBezTo>
                  <a:pt x="17150" y="2641"/>
                  <a:pt x="17134" y="2639"/>
                  <a:pt x="17120" y="2638"/>
                </a:cubicBezTo>
                <a:cubicBezTo>
                  <a:pt x="17102" y="2777"/>
                  <a:pt x="17087" y="2911"/>
                  <a:pt x="17069" y="3064"/>
                </a:cubicBezTo>
                <a:cubicBezTo>
                  <a:pt x="17043" y="3017"/>
                  <a:pt x="17022" y="2981"/>
                  <a:pt x="17003" y="2945"/>
                </a:cubicBezTo>
                <a:cubicBezTo>
                  <a:pt x="16886" y="2727"/>
                  <a:pt x="16785" y="2500"/>
                  <a:pt x="16652" y="2295"/>
                </a:cubicBezTo>
                <a:cubicBezTo>
                  <a:pt x="16469" y="2012"/>
                  <a:pt x="16266" y="1742"/>
                  <a:pt x="16065" y="1474"/>
                </a:cubicBezTo>
                <a:cubicBezTo>
                  <a:pt x="16017" y="1410"/>
                  <a:pt x="15942" y="1371"/>
                  <a:pt x="15861" y="1307"/>
                </a:cubicBezTo>
                <a:cubicBezTo>
                  <a:pt x="15860" y="1353"/>
                  <a:pt x="15860" y="1368"/>
                  <a:pt x="15860" y="1384"/>
                </a:cubicBezTo>
                <a:cubicBezTo>
                  <a:pt x="15840" y="1376"/>
                  <a:pt x="15820" y="1367"/>
                  <a:pt x="15799" y="1357"/>
                </a:cubicBezTo>
                <a:cubicBezTo>
                  <a:pt x="15763" y="1454"/>
                  <a:pt x="15731" y="1543"/>
                  <a:pt x="15698" y="1631"/>
                </a:cubicBezTo>
                <a:cubicBezTo>
                  <a:pt x="15665" y="1566"/>
                  <a:pt x="15635" y="1500"/>
                  <a:pt x="15598" y="1439"/>
                </a:cubicBezTo>
                <a:cubicBezTo>
                  <a:pt x="15558" y="1373"/>
                  <a:pt x="15512" y="1310"/>
                  <a:pt x="15464" y="1249"/>
                </a:cubicBezTo>
                <a:cubicBezTo>
                  <a:pt x="15418" y="1191"/>
                  <a:pt x="15395" y="1164"/>
                  <a:pt x="15370" y="1164"/>
                </a:cubicBezTo>
                <a:cubicBezTo>
                  <a:pt x="15350" y="1164"/>
                  <a:pt x="15328" y="1184"/>
                  <a:pt x="15290" y="1219"/>
                </a:cubicBezTo>
                <a:cubicBezTo>
                  <a:pt x="15145" y="1131"/>
                  <a:pt x="15008" y="1039"/>
                  <a:pt x="14863" y="962"/>
                </a:cubicBezTo>
                <a:cubicBezTo>
                  <a:pt x="14808" y="933"/>
                  <a:pt x="14775" y="917"/>
                  <a:pt x="14750" y="917"/>
                </a:cubicBezTo>
                <a:cubicBezTo>
                  <a:pt x="14714" y="917"/>
                  <a:pt x="14697" y="950"/>
                  <a:pt x="14661" y="1028"/>
                </a:cubicBezTo>
                <a:cubicBezTo>
                  <a:pt x="14610" y="1135"/>
                  <a:pt x="14573" y="1248"/>
                  <a:pt x="14533" y="1360"/>
                </a:cubicBezTo>
                <a:cubicBezTo>
                  <a:pt x="14523" y="1388"/>
                  <a:pt x="14528" y="1423"/>
                  <a:pt x="14526" y="1454"/>
                </a:cubicBezTo>
                <a:cubicBezTo>
                  <a:pt x="14503" y="1480"/>
                  <a:pt x="14496" y="1510"/>
                  <a:pt x="14488" y="1538"/>
                </a:cubicBezTo>
                <a:cubicBezTo>
                  <a:pt x="14486" y="1548"/>
                  <a:pt x="14490" y="1562"/>
                  <a:pt x="14485" y="1566"/>
                </a:cubicBezTo>
                <a:cubicBezTo>
                  <a:pt x="14429" y="1603"/>
                  <a:pt x="14398" y="1650"/>
                  <a:pt x="14419" y="1718"/>
                </a:cubicBezTo>
                <a:cubicBezTo>
                  <a:pt x="14398" y="1723"/>
                  <a:pt x="14374" y="1735"/>
                  <a:pt x="14355" y="1735"/>
                </a:cubicBezTo>
                <a:cubicBezTo>
                  <a:pt x="14350" y="1735"/>
                  <a:pt x="14346" y="1734"/>
                  <a:pt x="14342" y="1733"/>
                </a:cubicBezTo>
                <a:cubicBezTo>
                  <a:pt x="14312" y="1723"/>
                  <a:pt x="14291" y="1690"/>
                  <a:pt x="14264" y="1674"/>
                </a:cubicBezTo>
                <a:cubicBezTo>
                  <a:pt x="14155" y="1615"/>
                  <a:pt x="14034" y="1580"/>
                  <a:pt x="13932" y="1506"/>
                </a:cubicBezTo>
                <a:cubicBezTo>
                  <a:pt x="13854" y="1449"/>
                  <a:pt x="13765" y="1408"/>
                  <a:pt x="13683" y="1353"/>
                </a:cubicBezTo>
                <a:cubicBezTo>
                  <a:pt x="13583" y="1288"/>
                  <a:pt x="13489" y="1212"/>
                  <a:pt x="13386" y="1151"/>
                </a:cubicBezTo>
                <a:cubicBezTo>
                  <a:pt x="13364" y="1137"/>
                  <a:pt x="13344" y="1131"/>
                  <a:pt x="13326" y="1131"/>
                </a:cubicBezTo>
                <a:cubicBezTo>
                  <a:pt x="13287" y="1131"/>
                  <a:pt x="13261" y="1162"/>
                  <a:pt x="13248" y="1219"/>
                </a:cubicBezTo>
                <a:cubicBezTo>
                  <a:pt x="13236" y="1278"/>
                  <a:pt x="13222" y="1336"/>
                  <a:pt x="13212" y="1386"/>
                </a:cubicBezTo>
                <a:cubicBezTo>
                  <a:pt x="13171" y="1351"/>
                  <a:pt x="13138" y="1310"/>
                  <a:pt x="13093" y="1288"/>
                </a:cubicBezTo>
                <a:cubicBezTo>
                  <a:pt x="12898" y="1194"/>
                  <a:pt x="12705" y="1101"/>
                  <a:pt x="12506" y="1017"/>
                </a:cubicBezTo>
                <a:cubicBezTo>
                  <a:pt x="12438" y="988"/>
                  <a:pt x="12358" y="980"/>
                  <a:pt x="12283" y="973"/>
                </a:cubicBezTo>
                <a:cubicBezTo>
                  <a:pt x="12278" y="972"/>
                  <a:pt x="12273" y="972"/>
                  <a:pt x="12268" y="972"/>
                </a:cubicBezTo>
                <a:cubicBezTo>
                  <a:pt x="12220" y="972"/>
                  <a:pt x="12181" y="988"/>
                  <a:pt x="12191" y="1063"/>
                </a:cubicBezTo>
                <a:cubicBezTo>
                  <a:pt x="12201" y="1132"/>
                  <a:pt x="12188" y="1204"/>
                  <a:pt x="12187" y="1265"/>
                </a:cubicBezTo>
                <a:cubicBezTo>
                  <a:pt x="12096" y="1199"/>
                  <a:pt x="12011" y="1134"/>
                  <a:pt x="11921" y="1077"/>
                </a:cubicBezTo>
                <a:cubicBezTo>
                  <a:pt x="11812" y="1009"/>
                  <a:pt x="11700" y="944"/>
                  <a:pt x="11584" y="887"/>
                </a:cubicBezTo>
                <a:cubicBezTo>
                  <a:pt x="11477" y="834"/>
                  <a:pt x="11365" y="787"/>
                  <a:pt x="11252" y="748"/>
                </a:cubicBezTo>
                <a:cubicBezTo>
                  <a:pt x="11231" y="740"/>
                  <a:pt x="11211" y="736"/>
                  <a:pt x="11192" y="736"/>
                </a:cubicBezTo>
                <a:cubicBezTo>
                  <a:pt x="11145" y="736"/>
                  <a:pt x="11110" y="764"/>
                  <a:pt x="11106" y="841"/>
                </a:cubicBezTo>
                <a:cubicBezTo>
                  <a:pt x="10882" y="709"/>
                  <a:pt x="10665" y="582"/>
                  <a:pt x="10447" y="455"/>
                </a:cubicBezTo>
                <a:cubicBezTo>
                  <a:pt x="10422" y="440"/>
                  <a:pt x="10396" y="423"/>
                  <a:pt x="10374" y="423"/>
                </a:cubicBezTo>
                <a:cubicBezTo>
                  <a:pt x="10353" y="423"/>
                  <a:pt x="10335" y="439"/>
                  <a:pt x="10323" y="488"/>
                </a:cubicBezTo>
                <a:cubicBezTo>
                  <a:pt x="10297" y="458"/>
                  <a:pt x="10284" y="436"/>
                  <a:pt x="10264" y="422"/>
                </a:cubicBezTo>
                <a:cubicBezTo>
                  <a:pt x="10095" y="291"/>
                  <a:pt x="9928" y="155"/>
                  <a:pt x="9750" y="34"/>
                </a:cubicBezTo>
                <a:cubicBezTo>
                  <a:pt x="9702" y="0"/>
                  <a:pt x="9623" y="11"/>
                  <a:pt x="9559" y="2"/>
                </a:cubicBezTo>
                <a:close/>
              </a:path>
            </a:pathLst>
          </a:custGeom>
          <a:solidFill>
            <a:srgbClr val="003100">
              <a:alpha val="50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" name="Google Shape;223;p42"/>
          <p:cNvSpPr/>
          <p:nvPr/>
        </p:nvSpPr>
        <p:spPr>
          <a:xfrm rot="10800000">
            <a:off x="422956" y="4685866"/>
            <a:ext cx="580544" cy="507823"/>
          </a:xfrm>
          <a:custGeom>
            <a:avLst/>
            <a:gdLst/>
            <a:ahLst/>
            <a:cxnLst/>
            <a:rect l="l" t="t" r="r" b="b"/>
            <a:pathLst>
              <a:path w="37521" h="32821" extrusionOk="0">
                <a:moveTo>
                  <a:pt x="26707" y="0"/>
                </a:moveTo>
                <a:cubicBezTo>
                  <a:pt x="26685" y="0"/>
                  <a:pt x="26661" y="13"/>
                  <a:pt x="26641" y="39"/>
                </a:cubicBezTo>
                <a:cubicBezTo>
                  <a:pt x="26545" y="161"/>
                  <a:pt x="26394" y="228"/>
                  <a:pt x="26328" y="385"/>
                </a:cubicBezTo>
                <a:cubicBezTo>
                  <a:pt x="26298" y="456"/>
                  <a:pt x="26209" y="499"/>
                  <a:pt x="26148" y="559"/>
                </a:cubicBezTo>
                <a:cubicBezTo>
                  <a:pt x="25798" y="898"/>
                  <a:pt x="25454" y="1240"/>
                  <a:pt x="25100" y="1573"/>
                </a:cubicBezTo>
                <a:cubicBezTo>
                  <a:pt x="25000" y="1667"/>
                  <a:pt x="24872" y="1732"/>
                  <a:pt x="24744" y="1819"/>
                </a:cubicBezTo>
                <a:cubicBezTo>
                  <a:pt x="24724" y="1776"/>
                  <a:pt x="24701" y="1738"/>
                  <a:pt x="24688" y="1696"/>
                </a:cubicBezTo>
                <a:cubicBezTo>
                  <a:pt x="24665" y="1619"/>
                  <a:pt x="24621" y="1584"/>
                  <a:pt x="24562" y="1584"/>
                </a:cubicBezTo>
                <a:cubicBezTo>
                  <a:pt x="24540" y="1584"/>
                  <a:pt x="24516" y="1589"/>
                  <a:pt x="24490" y="1598"/>
                </a:cubicBezTo>
                <a:cubicBezTo>
                  <a:pt x="24413" y="1625"/>
                  <a:pt x="24327" y="1645"/>
                  <a:pt x="24266" y="1694"/>
                </a:cubicBezTo>
                <a:cubicBezTo>
                  <a:pt x="23997" y="1910"/>
                  <a:pt x="23720" y="2118"/>
                  <a:pt x="23515" y="2406"/>
                </a:cubicBezTo>
                <a:cubicBezTo>
                  <a:pt x="23432" y="2524"/>
                  <a:pt x="23308" y="2614"/>
                  <a:pt x="23200" y="2717"/>
                </a:cubicBezTo>
                <a:cubicBezTo>
                  <a:pt x="23090" y="2530"/>
                  <a:pt x="22973" y="2337"/>
                  <a:pt x="22862" y="2141"/>
                </a:cubicBezTo>
                <a:cubicBezTo>
                  <a:pt x="22829" y="2082"/>
                  <a:pt x="22792" y="2054"/>
                  <a:pt x="22740" y="2054"/>
                </a:cubicBezTo>
                <a:cubicBezTo>
                  <a:pt x="22719" y="2054"/>
                  <a:pt x="22696" y="2059"/>
                  <a:pt x="22670" y="2067"/>
                </a:cubicBezTo>
                <a:cubicBezTo>
                  <a:pt x="22500" y="2123"/>
                  <a:pt x="22383" y="2243"/>
                  <a:pt x="22274" y="2376"/>
                </a:cubicBezTo>
                <a:cubicBezTo>
                  <a:pt x="22162" y="2512"/>
                  <a:pt x="22052" y="2651"/>
                  <a:pt x="21943" y="2792"/>
                </a:cubicBezTo>
                <a:cubicBezTo>
                  <a:pt x="21900" y="2846"/>
                  <a:pt x="21866" y="2908"/>
                  <a:pt x="21822" y="2975"/>
                </a:cubicBezTo>
                <a:cubicBezTo>
                  <a:pt x="21796" y="2962"/>
                  <a:pt x="21765" y="2948"/>
                  <a:pt x="21737" y="2932"/>
                </a:cubicBezTo>
                <a:cubicBezTo>
                  <a:pt x="21685" y="2900"/>
                  <a:pt x="21648" y="2884"/>
                  <a:pt x="21616" y="2884"/>
                </a:cubicBezTo>
                <a:cubicBezTo>
                  <a:pt x="21574" y="2884"/>
                  <a:pt x="21543" y="2914"/>
                  <a:pt x="21498" y="2980"/>
                </a:cubicBezTo>
                <a:cubicBezTo>
                  <a:pt x="21370" y="3167"/>
                  <a:pt x="21220" y="3328"/>
                  <a:pt x="21029" y="3455"/>
                </a:cubicBezTo>
                <a:cubicBezTo>
                  <a:pt x="20977" y="3489"/>
                  <a:pt x="20952" y="3565"/>
                  <a:pt x="20916" y="3621"/>
                </a:cubicBezTo>
                <a:cubicBezTo>
                  <a:pt x="20850" y="3555"/>
                  <a:pt x="20782" y="3481"/>
                  <a:pt x="20709" y="3411"/>
                </a:cubicBezTo>
                <a:cubicBezTo>
                  <a:pt x="20679" y="3382"/>
                  <a:pt x="20645" y="3367"/>
                  <a:pt x="20610" y="3367"/>
                </a:cubicBezTo>
                <a:cubicBezTo>
                  <a:pt x="20580" y="3367"/>
                  <a:pt x="20549" y="3378"/>
                  <a:pt x="20520" y="3402"/>
                </a:cubicBezTo>
                <a:cubicBezTo>
                  <a:pt x="20456" y="3456"/>
                  <a:pt x="20393" y="3515"/>
                  <a:pt x="20339" y="3581"/>
                </a:cubicBezTo>
                <a:cubicBezTo>
                  <a:pt x="20221" y="3725"/>
                  <a:pt x="20108" y="3874"/>
                  <a:pt x="19993" y="4021"/>
                </a:cubicBezTo>
                <a:cubicBezTo>
                  <a:pt x="19986" y="4029"/>
                  <a:pt x="19976" y="4039"/>
                  <a:pt x="19973" y="4049"/>
                </a:cubicBezTo>
                <a:cubicBezTo>
                  <a:pt x="19932" y="4168"/>
                  <a:pt x="19885" y="4274"/>
                  <a:pt x="19742" y="4319"/>
                </a:cubicBezTo>
                <a:cubicBezTo>
                  <a:pt x="19697" y="4333"/>
                  <a:pt x="19680" y="4436"/>
                  <a:pt x="19650" y="4500"/>
                </a:cubicBezTo>
                <a:cubicBezTo>
                  <a:pt x="19614" y="4575"/>
                  <a:pt x="19577" y="4651"/>
                  <a:pt x="19532" y="4742"/>
                </a:cubicBezTo>
                <a:cubicBezTo>
                  <a:pt x="19384" y="4508"/>
                  <a:pt x="19256" y="4296"/>
                  <a:pt x="19116" y="4090"/>
                </a:cubicBezTo>
                <a:cubicBezTo>
                  <a:pt x="19095" y="4060"/>
                  <a:pt x="19022" y="4065"/>
                  <a:pt x="18978" y="4057"/>
                </a:cubicBezTo>
                <a:cubicBezTo>
                  <a:pt x="18795" y="3873"/>
                  <a:pt x="18605" y="3683"/>
                  <a:pt x="18414" y="3497"/>
                </a:cubicBezTo>
                <a:cubicBezTo>
                  <a:pt x="18401" y="3485"/>
                  <a:pt x="18377" y="3479"/>
                  <a:pt x="18354" y="3479"/>
                </a:cubicBezTo>
                <a:cubicBezTo>
                  <a:pt x="18341" y="3479"/>
                  <a:pt x="18328" y="3481"/>
                  <a:pt x="18317" y="3484"/>
                </a:cubicBezTo>
                <a:cubicBezTo>
                  <a:pt x="18194" y="3522"/>
                  <a:pt x="18098" y="3591"/>
                  <a:pt x="18034" y="3710"/>
                </a:cubicBezTo>
                <a:cubicBezTo>
                  <a:pt x="17972" y="3828"/>
                  <a:pt x="17884" y="3932"/>
                  <a:pt x="17810" y="4043"/>
                </a:cubicBezTo>
                <a:cubicBezTo>
                  <a:pt x="17773" y="4099"/>
                  <a:pt x="17740" y="4160"/>
                  <a:pt x="17704" y="4219"/>
                </a:cubicBezTo>
                <a:cubicBezTo>
                  <a:pt x="17663" y="4190"/>
                  <a:pt x="17629" y="4175"/>
                  <a:pt x="17599" y="4175"/>
                </a:cubicBezTo>
                <a:cubicBezTo>
                  <a:pt x="17554" y="4175"/>
                  <a:pt x="17518" y="4209"/>
                  <a:pt x="17484" y="4286"/>
                </a:cubicBezTo>
                <a:cubicBezTo>
                  <a:pt x="17370" y="4533"/>
                  <a:pt x="17268" y="4789"/>
                  <a:pt x="17164" y="5031"/>
                </a:cubicBezTo>
                <a:cubicBezTo>
                  <a:pt x="17103" y="4978"/>
                  <a:pt x="17023" y="4906"/>
                  <a:pt x="16944" y="4836"/>
                </a:cubicBezTo>
                <a:cubicBezTo>
                  <a:pt x="16904" y="4800"/>
                  <a:pt x="16864" y="4781"/>
                  <a:pt x="16827" y="4781"/>
                </a:cubicBezTo>
                <a:cubicBezTo>
                  <a:pt x="16787" y="4781"/>
                  <a:pt x="16749" y="4803"/>
                  <a:pt x="16716" y="4851"/>
                </a:cubicBezTo>
                <a:cubicBezTo>
                  <a:pt x="16624" y="4984"/>
                  <a:pt x="16532" y="5122"/>
                  <a:pt x="16471" y="5269"/>
                </a:cubicBezTo>
                <a:cubicBezTo>
                  <a:pt x="16384" y="5484"/>
                  <a:pt x="16321" y="5711"/>
                  <a:pt x="16254" y="5933"/>
                </a:cubicBezTo>
                <a:cubicBezTo>
                  <a:pt x="16233" y="6005"/>
                  <a:pt x="16229" y="6082"/>
                  <a:pt x="16215" y="6163"/>
                </a:cubicBezTo>
                <a:cubicBezTo>
                  <a:pt x="16079" y="6188"/>
                  <a:pt x="16059" y="6215"/>
                  <a:pt x="16056" y="6445"/>
                </a:cubicBezTo>
                <a:cubicBezTo>
                  <a:pt x="16054" y="6610"/>
                  <a:pt x="16068" y="6775"/>
                  <a:pt x="16061" y="6941"/>
                </a:cubicBezTo>
                <a:cubicBezTo>
                  <a:pt x="16055" y="7088"/>
                  <a:pt x="16030" y="7234"/>
                  <a:pt x="16014" y="7382"/>
                </a:cubicBezTo>
                <a:cubicBezTo>
                  <a:pt x="15916" y="7319"/>
                  <a:pt x="15818" y="7258"/>
                  <a:pt x="15723" y="7193"/>
                </a:cubicBezTo>
                <a:cubicBezTo>
                  <a:pt x="15692" y="7172"/>
                  <a:pt x="15662" y="7162"/>
                  <a:pt x="15635" y="7162"/>
                </a:cubicBezTo>
                <a:cubicBezTo>
                  <a:pt x="15593" y="7162"/>
                  <a:pt x="15558" y="7189"/>
                  <a:pt x="15538" y="7242"/>
                </a:cubicBezTo>
                <a:cubicBezTo>
                  <a:pt x="15477" y="7403"/>
                  <a:pt x="15427" y="7571"/>
                  <a:pt x="15377" y="7736"/>
                </a:cubicBezTo>
                <a:cubicBezTo>
                  <a:pt x="15348" y="7835"/>
                  <a:pt x="15314" y="7936"/>
                  <a:pt x="15302" y="8037"/>
                </a:cubicBezTo>
                <a:cubicBezTo>
                  <a:pt x="15267" y="8302"/>
                  <a:pt x="15242" y="8569"/>
                  <a:pt x="15214" y="8837"/>
                </a:cubicBezTo>
                <a:cubicBezTo>
                  <a:pt x="15205" y="8832"/>
                  <a:pt x="15186" y="8813"/>
                  <a:pt x="15168" y="8811"/>
                </a:cubicBezTo>
                <a:cubicBezTo>
                  <a:pt x="15147" y="8808"/>
                  <a:pt x="15123" y="8803"/>
                  <a:pt x="15101" y="8803"/>
                </a:cubicBezTo>
                <a:cubicBezTo>
                  <a:pt x="15085" y="8803"/>
                  <a:pt x="15071" y="8805"/>
                  <a:pt x="15061" y="8813"/>
                </a:cubicBezTo>
                <a:cubicBezTo>
                  <a:pt x="15027" y="8837"/>
                  <a:pt x="14998" y="8881"/>
                  <a:pt x="14990" y="8922"/>
                </a:cubicBezTo>
                <a:cubicBezTo>
                  <a:pt x="14983" y="8966"/>
                  <a:pt x="15000" y="9016"/>
                  <a:pt x="15008" y="9063"/>
                </a:cubicBezTo>
                <a:cubicBezTo>
                  <a:pt x="15047" y="9287"/>
                  <a:pt x="15004" y="9503"/>
                  <a:pt x="14950" y="9723"/>
                </a:cubicBezTo>
                <a:cubicBezTo>
                  <a:pt x="14886" y="9980"/>
                  <a:pt x="14854" y="10246"/>
                  <a:pt x="14794" y="10504"/>
                </a:cubicBezTo>
                <a:cubicBezTo>
                  <a:pt x="14778" y="10576"/>
                  <a:pt x="14729" y="10635"/>
                  <a:pt x="14840" y="10663"/>
                </a:cubicBezTo>
                <a:cubicBezTo>
                  <a:pt x="14739" y="10740"/>
                  <a:pt x="14711" y="10861"/>
                  <a:pt x="14757" y="10976"/>
                </a:cubicBezTo>
                <a:cubicBezTo>
                  <a:pt x="14769" y="11005"/>
                  <a:pt x="14759" y="11045"/>
                  <a:pt x="14756" y="11080"/>
                </a:cubicBezTo>
                <a:cubicBezTo>
                  <a:pt x="14744" y="11187"/>
                  <a:pt x="14727" y="11292"/>
                  <a:pt x="14720" y="11399"/>
                </a:cubicBezTo>
                <a:cubicBezTo>
                  <a:pt x="14713" y="11489"/>
                  <a:pt x="14717" y="11580"/>
                  <a:pt x="14723" y="11667"/>
                </a:cubicBezTo>
                <a:cubicBezTo>
                  <a:pt x="14716" y="11725"/>
                  <a:pt x="14691" y="11790"/>
                  <a:pt x="14707" y="11844"/>
                </a:cubicBezTo>
                <a:cubicBezTo>
                  <a:pt x="14723" y="11903"/>
                  <a:pt x="14558" y="11944"/>
                  <a:pt x="14667" y="11982"/>
                </a:cubicBezTo>
                <a:cubicBezTo>
                  <a:pt x="14664" y="12046"/>
                  <a:pt x="14677" y="12113"/>
                  <a:pt x="14653" y="12132"/>
                </a:cubicBezTo>
                <a:cubicBezTo>
                  <a:pt x="14569" y="12198"/>
                  <a:pt x="14605" y="12291"/>
                  <a:pt x="14577" y="12367"/>
                </a:cubicBezTo>
                <a:cubicBezTo>
                  <a:pt x="14501" y="12576"/>
                  <a:pt x="14412" y="12779"/>
                  <a:pt x="14326" y="12984"/>
                </a:cubicBezTo>
                <a:cubicBezTo>
                  <a:pt x="14311" y="13021"/>
                  <a:pt x="14289" y="13057"/>
                  <a:pt x="14245" y="13091"/>
                </a:cubicBezTo>
                <a:cubicBezTo>
                  <a:pt x="14223" y="12934"/>
                  <a:pt x="14202" y="12779"/>
                  <a:pt x="14181" y="12624"/>
                </a:cubicBezTo>
                <a:cubicBezTo>
                  <a:pt x="14150" y="12394"/>
                  <a:pt x="14121" y="12167"/>
                  <a:pt x="14093" y="11939"/>
                </a:cubicBezTo>
                <a:cubicBezTo>
                  <a:pt x="14072" y="11777"/>
                  <a:pt x="14063" y="11612"/>
                  <a:pt x="14029" y="11453"/>
                </a:cubicBezTo>
                <a:cubicBezTo>
                  <a:pt x="13962" y="11137"/>
                  <a:pt x="13872" y="10825"/>
                  <a:pt x="13812" y="10508"/>
                </a:cubicBezTo>
                <a:cubicBezTo>
                  <a:pt x="13764" y="10259"/>
                  <a:pt x="13747" y="10006"/>
                  <a:pt x="13716" y="9754"/>
                </a:cubicBezTo>
                <a:cubicBezTo>
                  <a:pt x="13709" y="9685"/>
                  <a:pt x="13704" y="9614"/>
                  <a:pt x="13684" y="9547"/>
                </a:cubicBezTo>
                <a:cubicBezTo>
                  <a:pt x="13675" y="9515"/>
                  <a:pt x="13636" y="9491"/>
                  <a:pt x="13596" y="9471"/>
                </a:cubicBezTo>
                <a:cubicBezTo>
                  <a:pt x="13567" y="9212"/>
                  <a:pt x="13469" y="8967"/>
                  <a:pt x="13358" y="8725"/>
                </a:cubicBezTo>
                <a:cubicBezTo>
                  <a:pt x="13315" y="8636"/>
                  <a:pt x="13298" y="8533"/>
                  <a:pt x="13272" y="8435"/>
                </a:cubicBezTo>
                <a:cubicBezTo>
                  <a:pt x="13263" y="8407"/>
                  <a:pt x="13263" y="8380"/>
                  <a:pt x="13257" y="8354"/>
                </a:cubicBezTo>
                <a:cubicBezTo>
                  <a:pt x="13229" y="8227"/>
                  <a:pt x="13189" y="8167"/>
                  <a:pt x="13125" y="8167"/>
                </a:cubicBezTo>
                <a:cubicBezTo>
                  <a:pt x="13085" y="8167"/>
                  <a:pt x="13036" y="8190"/>
                  <a:pt x="12973" y="8234"/>
                </a:cubicBezTo>
                <a:cubicBezTo>
                  <a:pt x="12955" y="8247"/>
                  <a:pt x="12937" y="8261"/>
                  <a:pt x="12929" y="8267"/>
                </a:cubicBezTo>
                <a:cubicBezTo>
                  <a:pt x="12833" y="7999"/>
                  <a:pt x="12723" y="7736"/>
                  <a:pt x="12648" y="7465"/>
                </a:cubicBezTo>
                <a:cubicBezTo>
                  <a:pt x="12593" y="7268"/>
                  <a:pt x="12579" y="7058"/>
                  <a:pt x="12548" y="6854"/>
                </a:cubicBezTo>
                <a:cubicBezTo>
                  <a:pt x="12542" y="6811"/>
                  <a:pt x="12542" y="6768"/>
                  <a:pt x="12533" y="6727"/>
                </a:cubicBezTo>
                <a:cubicBezTo>
                  <a:pt x="12503" y="6589"/>
                  <a:pt x="12476" y="6537"/>
                  <a:pt x="12399" y="6537"/>
                </a:cubicBezTo>
                <a:cubicBezTo>
                  <a:pt x="12366" y="6537"/>
                  <a:pt x="12323" y="6547"/>
                  <a:pt x="12267" y="6563"/>
                </a:cubicBezTo>
                <a:cubicBezTo>
                  <a:pt x="12219" y="6277"/>
                  <a:pt x="12051" y="6053"/>
                  <a:pt x="11884" y="5832"/>
                </a:cubicBezTo>
                <a:cubicBezTo>
                  <a:pt x="11818" y="5745"/>
                  <a:pt x="11755" y="5704"/>
                  <a:pt x="11685" y="5704"/>
                </a:cubicBezTo>
                <a:cubicBezTo>
                  <a:pt x="11627" y="5704"/>
                  <a:pt x="11565" y="5732"/>
                  <a:pt x="11494" y="5786"/>
                </a:cubicBezTo>
                <a:cubicBezTo>
                  <a:pt x="11406" y="5850"/>
                  <a:pt x="11317" y="5911"/>
                  <a:pt x="11234" y="5983"/>
                </a:cubicBezTo>
                <a:cubicBezTo>
                  <a:pt x="11169" y="6041"/>
                  <a:pt x="11115" y="6111"/>
                  <a:pt x="11055" y="6175"/>
                </a:cubicBezTo>
                <a:cubicBezTo>
                  <a:pt x="10986" y="5859"/>
                  <a:pt x="10762" y="5614"/>
                  <a:pt x="10608" y="5333"/>
                </a:cubicBezTo>
                <a:cubicBezTo>
                  <a:pt x="10495" y="5128"/>
                  <a:pt x="10401" y="4913"/>
                  <a:pt x="10300" y="4702"/>
                </a:cubicBezTo>
                <a:cubicBezTo>
                  <a:pt x="10226" y="4546"/>
                  <a:pt x="10182" y="4474"/>
                  <a:pt x="10114" y="4474"/>
                </a:cubicBezTo>
                <a:cubicBezTo>
                  <a:pt x="10061" y="4474"/>
                  <a:pt x="9993" y="4516"/>
                  <a:pt x="9886" y="4594"/>
                </a:cubicBezTo>
                <a:cubicBezTo>
                  <a:pt x="9775" y="4403"/>
                  <a:pt x="9664" y="4213"/>
                  <a:pt x="9559" y="4021"/>
                </a:cubicBezTo>
                <a:cubicBezTo>
                  <a:pt x="9506" y="3922"/>
                  <a:pt x="9480" y="3882"/>
                  <a:pt x="9437" y="3882"/>
                </a:cubicBezTo>
                <a:cubicBezTo>
                  <a:pt x="9412" y="3882"/>
                  <a:pt x="9381" y="3896"/>
                  <a:pt x="9336" y="3918"/>
                </a:cubicBezTo>
                <a:cubicBezTo>
                  <a:pt x="9181" y="3709"/>
                  <a:pt x="9035" y="3497"/>
                  <a:pt x="8870" y="3303"/>
                </a:cubicBezTo>
                <a:cubicBezTo>
                  <a:pt x="8829" y="3254"/>
                  <a:pt x="8795" y="3232"/>
                  <a:pt x="8759" y="3232"/>
                </a:cubicBezTo>
                <a:cubicBezTo>
                  <a:pt x="8715" y="3232"/>
                  <a:pt x="8669" y="3266"/>
                  <a:pt x="8610" y="3328"/>
                </a:cubicBezTo>
                <a:cubicBezTo>
                  <a:pt x="8515" y="3424"/>
                  <a:pt x="8415" y="3513"/>
                  <a:pt x="8313" y="3611"/>
                </a:cubicBezTo>
                <a:cubicBezTo>
                  <a:pt x="8150" y="3351"/>
                  <a:pt x="7979" y="3082"/>
                  <a:pt x="7805" y="2805"/>
                </a:cubicBezTo>
                <a:cubicBezTo>
                  <a:pt x="7778" y="2826"/>
                  <a:pt x="7752" y="2845"/>
                  <a:pt x="7738" y="2855"/>
                </a:cubicBezTo>
                <a:cubicBezTo>
                  <a:pt x="7515" y="2653"/>
                  <a:pt x="7411" y="2340"/>
                  <a:pt x="7114" y="2207"/>
                </a:cubicBezTo>
                <a:cubicBezTo>
                  <a:pt x="7073" y="2189"/>
                  <a:pt x="7049" y="2179"/>
                  <a:pt x="7031" y="2179"/>
                </a:cubicBezTo>
                <a:cubicBezTo>
                  <a:pt x="7007" y="2179"/>
                  <a:pt x="6994" y="2198"/>
                  <a:pt x="6964" y="2244"/>
                </a:cubicBezTo>
                <a:cubicBezTo>
                  <a:pt x="6755" y="1978"/>
                  <a:pt x="6543" y="1712"/>
                  <a:pt x="6336" y="1441"/>
                </a:cubicBezTo>
                <a:cubicBezTo>
                  <a:pt x="6218" y="1285"/>
                  <a:pt x="6112" y="1121"/>
                  <a:pt x="5989" y="968"/>
                </a:cubicBezTo>
                <a:cubicBezTo>
                  <a:pt x="5942" y="910"/>
                  <a:pt x="5865" y="876"/>
                  <a:pt x="5802" y="831"/>
                </a:cubicBezTo>
                <a:cubicBezTo>
                  <a:pt x="5776" y="895"/>
                  <a:pt x="5727" y="962"/>
                  <a:pt x="5731" y="1025"/>
                </a:cubicBezTo>
                <a:cubicBezTo>
                  <a:pt x="5742" y="1249"/>
                  <a:pt x="5766" y="1473"/>
                  <a:pt x="5798" y="1696"/>
                </a:cubicBezTo>
                <a:cubicBezTo>
                  <a:pt x="5830" y="1922"/>
                  <a:pt x="5878" y="2146"/>
                  <a:pt x="5917" y="2372"/>
                </a:cubicBezTo>
                <a:cubicBezTo>
                  <a:pt x="5907" y="2368"/>
                  <a:pt x="5896" y="2366"/>
                  <a:pt x="5885" y="2362"/>
                </a:cubicBezTo>
                <a:cubicBezTo>
                  <a:pt x="5864" y="2396"/>
                  <a:pt x="5821" y="2434"/>
                  <a:pt x="5824" y="2465"/>
                </a:cubicBezTo>
                <a:cubicBezTo>
                  <a:pt x="5842" y="2681"/>
                  <a:pt x="5874" y="2895"/>
                  <a:pt x="5891" y="3111"/>
                </a:cubicBezTo>
                <a:cubicBezTo>
                  <a:pt x="5899" y="3178"/>
                  <a:pt x="5860" y="3249"/>
                  <a:pt x="5865" y="3317"/>
                </a:cubicBezTo>
                <a:cubicBezTo>
                  <a:pt x="5874" y="3452"/>
                  <a:pt x="5900" y="3586"/>
                  <a:pt x="5919" y="3729"/>
                </a:cubicBezTo>
                <a:cubicBezTo>
                  <a:pt x="5893" y="3721"/>
                  <a:pt x="5869" y="3714"/>
                  <a:pt x="5844" y="3707"/>
                </a:cubicBezTo>
                <a:cubicBezTo>
                  <a:pt x="5803" y="3694"/>
                  <a:pt x="5767" y="3688"/>
                  <a:pt x="5736" y="3688"/>
                </a:cubicBezTo>
                <a:cubicBezTo>
                  <a:pt x="5642" y="3688"/>
                  <a:pt x="5590" y="3747"/>
                  <a:pt x="5577" y="3877"/>
                </a:cubicBezTo>
                <a:cubicBezTo>
                  <a:pt x="5549" y="4146"/>
                  <a:pt x="5528" y="4415"/>
                  <a:pt x="5510" y="4686"/>
                </a:cubicBezTo>
                <a:cubicBezTo>
                  <a:pt x="5505" y="4768"/>
                  <a:pt x="5521" y="4850"/>
                  <a:pt x="5528" y="4940"/>
                </a:cubicBezTo>
                <a:cubicBezTo>
                  <a:pt x="5498" y="4929"/>
                  <a:pt x="5461" y="4914"/>
                  <a:pt x="5422" y="4902"/>
                </a:cubicBezTo>
                <a:cubicBezTo>
                  <a:pt x="5403" y="4896"/>
                  <a:pt x="5386" y="4893"/>
                  <a:pt x="5370" y="4893"/>
                </a:cubicBezTo>
                <a:cubicBezTo>
                  <a:pt x="5318" y="4893"/>
                  <a:pt x="5290" y="4928"/>
                  <a:pt x="5300" y="4994"/>
                </a:cubicBezTo>
                <a:cubicBezTo>
                  <a:pt x="5317" y="5102"/>
                  <a:pt x="5351" y="5206"/>
                  <a:pt x="5369" y="5313"/>
                </a:cubicBezTo>
                <a:cubicBezTo>
                  <a:pt x="5386" y="5432"/>
                  <a:pt x="5403" y="5551"/>
                  <a:pt x="5405" y="5669"/>
                </a:cubicBezTo>
                <a:cubicBezTo>
                  <a:pt x="5409" y="5885"/>
                  <a:pt x="5400" y="6103"/>
                  <a:pt x="5397" y="6298"/>
                </a:cubicBezTo>
                <a:cubicBezTo>
                  <a:pt x="5153" y="6316"/>
                  <a:pt x="4901" y="6329"/>
                  <a:pt x="4650" y="6353"/>
                </a:cubicBezTo>
                <a:cubicBezTo>
                  <a:pt x="4613" y="6355"/>
                  <a:pt x="4553" y="6403"/>
                  <a:pt x="4550" y="6435"/>
                </a:cubicBezTo>
                <a:cubicBezTo>
                  <a:pt x="4529" y="6591"/>
                  <a:pt x="4525" y="6751"/>
                  <a:pt x="4514" y="6919"/>
                </a:cubicBezTo>
                <a:cubicBezTo>
                  <a:pt x="4427" y="6940"/>
                  <a:pt x="4419" y="6964"/>
                  <a:pt x="4460" y="7087"/>
                </a:cubicBezTo>
                <a:cubicBezTo>
                  <a:pt x="4509" y="7233"/>
                  <a:pt x="4548" y="7382"/>
                  <a:pt x="4588" y="7525"/>
                </a:cubicBezTo>
                <a:cubicBezTo>
                  <a:pt x="4424" y="7528"/>
                  <a:pt x="4399" y="7559"/>
                  <a:pt x="4463" y="7706"/>
                </a:cubicBezTo>
                <a:cubicBezTo>
                  <a:pt x="4561" y="7928"/>
                  <a:pt x="4670" y="8146"/>
                  <a:pt x="4768" y="8369"/>
                </a:cubicBezTo>
                <a:cubicBezTo>
                  <a:pt x="4798" y="8436"/>
                  <a:pt x="4805" y="8514"/>
                  <a:pt x="4822" y="8583"/>
                </a:cubicBezTo>
                <a:cubicBezTo>
                  <a:pt x="4704" y="8570"/>
                  <a:pt x="4598" y="8557"/>
                  <a:pt x="4493" y="8546"/>
                </a:cubicBezTo>
                <a:cubicBezTo>
                  <a:pt x="4485" y="8545"/>
                  <a:pt x="4476" y="8545"/>
                  <a:pt x="4468" y="8545"/>
                </a:cubicBezTo>
                <a:cubicBezTo>
                  <a:pt x="4390" y="8545"/>
                  <a:pt x="4356" y="8595"/>
                  <a:pt x="4366" y="8674"/>
                </a:cubicBezTo>
                <a:cubicBezTo>
                  <a:pt x="4375" y="8750"/>
                  <a:pt x="4386" y="8832"/>
                  <a:pt x="4423" y="8896"/>
                </a:cubicBezTo>
                <a:cubicBezTo>
                  <a:pt x="4572" y="9153"/>
                  <a:pt x="4623" y="9441"/>
                  <a:pt x="4707" y="9719"/>
                </a:cubicBezTo>
                <a:cubicBezTo>
                  <a:pt x="4773" y="9936"/>
                  <a:pt x="4880" y="10141"/>
                  <a:pt x="4975" y="10350"/>
                </a:cubicBezTo>
                <a:cubicBezTo>
                  <a:pt x="5014" y="10435"/>
                  <a:pt x="5067" y="10516"/>
                  <a:pt x="5105" y="10581"/>
                </a:cubicBezTo>
                <a:cubicBezTo>
                  <a:pt x="4944" y="10567"/>
                  <a:pt x="4772" y="10547"/>
                  <a:pt x="4599" y="10538"/>
                </a:cubicBezTo>
                <a:cubicBezTo>
                  <a:pt x="4557" y="10536"/>
                  <a:pt x="4514" y="10535"/>
                  <a:pt x="4472" y="10535"/>
                </a:cubicBezTo>
                <a:cubicBezTo>
                  <a:pt x="4390" y="10535"/>
                  <a:pt x="4308" y="10538"/>
                  <a:pt x="4226" y="10540"/>
                </a:cubicBezTo>
                <a:cubicBezTo>
                  <a:pt x="4085" y="10541"/>
                  <a:pt x="4071" y="10558"/>
                  <a:pt x="4080" y="10694"/>
                </a:cubicBezTo>
                <a:cubicBezTo>
                  <a:pt x="4082" y="10716"/>
                  <a:pt x="4082" y="10738"/>
                  <a:pt x="4084" y="10775"/>
                </a:cubicBezTo>
                <a:cubicBezTo>
                  <a:pt x="4016" y="10743"/>
                  <a:pt x="3950" y="10732"/>
                  <a:pt x="3885" y="10732"/>
                </a:cubicBezTo>
                <a:cubicBezTo>
                  <a:pt x="3732" y="10732"/>
                  <a:pt x="3586" y="10794"/>
                  <a:pt x="3437" y="10804"/>
                </a:cubicBezTo>
                <a:cubicBezTo>
                  <a:pt x="3414" y="10805"/>
                  <a:pt x="3373" y="10857"/>
                  <a:pt x="3374" y="10885"/>
                </a:cubicBezTo>
                <a:cubicBezTo>
                  <a:pt x="3382" y="11070"/>
                  <a:pt x="3387" y="11255"/>
                  <a:pt x="3415" y="11437"/>
                </a:cubicBezTo>
                <a:cubicBezTo>
                  <a:pt x="3430" y="11533"/>
                  <a:pt x="3491" y="11621"/>
                  <a:pt x="3541" y="11736"/>
                </a:cubicBezTo>
                <a:lnTo>
                  <a:pt x="3541" y="11736"/>
                </a:lnTo>
                <a:cubicBezTo>
                  <a:pt x="3539" y="11735"/>
                  <a:pt x="3528" y="11730"/>
                  <a:pt x="3516" y="11730"/>
                </a:cubicBezTo>
                <a:cubicBezTo>
                  <a:pt x="3513" y="11730"/>
                  <a:pt x="3510" y="11730"/>
                  <a:pt x="3508" y="11731"/>
                </a:cubicBezTo>
                <a:cubicBezTo>
                  <a:pt x="3358" y="11761"/>
                  <a:pt x="3336" y="11827"/>
                  <a:pt x="3418" y="11956"/>
                </a:cubicBezTo>
                <a:cubicBezTo>
                  <a:pt x="3532" y="12136"/>
                  <a:pt x="3639" y="12321"/>
                  <a:pt x="3752" y="12501"/>
                </a:cubicBezTo>
                <a:cubicBezTo>
                  <a:pt x="3780" y="12546"/>
                  <a:pt x="3817" y="12586"/>
                  <a:pt x="3848" y="12624"/>
                </a:cubicBezTo>
                <a:cubicBezTo>
                  <a:pt x="3778" y="12654"/>
                  <a:pt x="3703" y="12685"/>
                  <a:pt x="3629" y="12717"/>
                </a:cubicBezTo>
                <a:cubicBezTo>
                  <a:pt x="3553" y="12750"/>
                  <a:pt x="3542" y="12796"/>
                  <a:pt x="3578" y="12876"/>
                </a:cubicBezTo>
                <a:cubicBezTo>
                  <a:pt x="3706" y="13153"/>
                  <a:pt x="3894" y="13370"/>
                  <a:pt x="4170" y="13506"/>
                </a:cubicBezTo>
                <a:cubicBezTo>
                  <a:pt x="4187" y="13515"/>
                  <a:pt x="4201" y="13529"/>
                  <a:pt x="4218" y="13542"/>
                </a:cubicBezTo>
                <a:cubicBezTo>
                  <a:pt x="4211" y="13555"/>
                  <a:pt x="4206" y="13565"/>
                  <a:pt x="4198" y="13571"/>
                </a:cubicBezTo>
                <a:cubicBezTo>
                  <a:pt x="4165" y="13599"/>
                  <a:pt x="4130" y="13627"/>
                  <a:pt x="4097" y="13654"/>
                </a:cubicBezTo>
                <a:cubicBezTo>
                  <a:pt x="4126" y="13686"/>
                  <a:pt x="4148" y="13735"/>
                  <a:pt x="4186" y="13752"/>
                </a:cubicBezTo>
                <a:cubicBezTo>
                  <a:pt x="4372" y="13845"/>
                  <a:pt x="4483" y="14002"/>
                  <a:pt x="4572" y="14180"/>
                </a:cubicBezTo>
                <a:cubicBezTo>
                  <a:pt x="4599" y="14235"/>
                  <a:pt x="4633" y="14287"/>
                  <a:pt x="4659" y="14334"/>
                </a:cubicBezTo>
                <a:cubicBezTo>
                  <a:pt x="4547" y="14381"/>
                  <a:pt x="4440" y="14432"/>
                  <a:pt x="4329" y="14474"/>
                </a:cubicBezTo>
                <a:cubicBezTo>
                  <a:pt x="4242" y="14506"/>
                  <a:pt x="4241" y="14570"/>
                  <a:pt x="4269" y="14630"/>
                </a:cubicBezTo>
                <a:cubicBezTo>
                  <a:pt x="4396" y="14895"/>
                  <a:pt x="4547" y="15146"/>
                  <a:pt x="4802" y="15317"/>
                </a:cubicBezTo>
                <a:cubicBezTo>
                  <a:pt x="4897" y="15382"/>
                  <a:pt x="4977" y="15470"/>
                  <a:pt x="5100" y="15580"/>
                </a:cubicBezTo>
                <a:cubicBezTo>
                  <a:pt x="5054" y="15574"/>
                  <a:pt x="5014" y="15571"/>
                  <a:pt x="4975" y="15567"/>
                </a:cubicBezTo>
                <a:lnTo>
                  <a:pt x="4975" y="15567"/>
                </a:lnTo>
                <a:cubicBezTo>
                  <a:pt x="4949" y="15825"/>
                  <a:pt x="5177" y="15888"/>
                  <a:pt x="5299" y="16024"/>
                </a:cubicBezTo>
                <a:cubicBezTo>
                  <a:pt x="5451" y="16192"/>
                  <a:pt x="5630" y="16336"/>
                  <a:pt x="5791" y="16495"/>
                </a:cubicBezTo>
                <a:cubicBezTo>
                  <a:pt x="5960" y="16663"/>
                  <a:pt x="6130" y="16830"/>
                  <a:pt x="6285" y="17010"/>
                </a:cubicBezTo>
                <a:cubicBezTo>
                  <a:pt x="6389" y="17132"/>
                  <a:pt x="6469" y="17275"/>
                  <a:pt x="6558" y="17409"/>
                </a:cubicBezTo>
                <a:cubicBezTo>
                  <a:pt x="6590" y="17456"/>
                  <a:pt x="6625" y="17504"/>
                  <a:pt x="6670" y="17568"/>
                </a:cubicBezTo>
                <a:cubicBezTo>
                  <a:pt x="6628" y="17559"/>
                  <a:pt x="6604" y="17553"/>
                  <a:pt x="6580" y="17549"/>
                </a:cubicBezTo>
                <a:cubicBezTo>
                  <a:pt x="6415" y="17521"/>
                  <a:pt x="6251" y="17488"/>
                  <a:pt x="6085" y="17470"/>
                </a:cubicBezTo>
                <a:cubicBezTo>
                  <a:pt x="5945" y="17454"/>
                  <a:pt x="5802" y="17459"/>
                  <a:pt x="5662" y="17445"/>
                </a:cubicBezTo>
                <a:cubicBezTo>
                  <a:pt x="5453" y="17423"/>
                  <a:pt x="5246" y="17389"/>
                  <a:pt x="5040" y="17367"/>
                </a:cubicBezTo>
                <a:cubicBezTo>
                  <a:pt x="5035" y="17366"/>
                  <a:pt x="5031" y="17366"/>
                  <a:pt x="5027" y="17366"/>
                </a:cubicBezTo>
                <a:cubicBezTo>
                  <a:pt x="4989" y="17366"/>
                  <a:pt x="4949" y="17384"/>
                  <a:pt x="4911" y="17394"/>
                </a:cubicBezTo>
                <a:lnTo>
                  <a:pt x="4942" y="17521"/>
                </a:lnTo>
                <a:cubicBezTo>
                  <a:pt x="4876" y="17508"/>
                  <a:pt x="4810" y="17497"/>
                  <a:pt x="4747" y="17497"/>
                </a:cubicBezTo>
                <a:cubicBezTo>
                  <a:pt x="4667" y="17497"/>
                  <a:pt x="4592" y="17515"/>
                  <a:pt x="4534" y="17569"/>
                </a:cubicBezTo>
                <a:cubicBezTo>
                  <a:pt x="4439" y="17564"/>
                  <a:pt x="4362" y="17553"/>
                  <a:pt x="4289" y="17553"/>
                </a:cubicBezTo>
                <a:cubicBezTo>
                  <a:pt x="4273" y="17553"/>
                  <a:pt x="4257" y="17554"/>
                  <a:pt x="4241" y="17555"/>
                </a:cubicBezTo>
                <a:cubicBezTo>
                  <a:pt x="4074" y="17573"/>
                  <a:pt x="3909" y="17594"/>
                  <a:pt x="3745" y="17627"/>
                </a:cubicBezTo>
                <a:cubicBezTo>
                  <a:pt x="3606" y="17656"/>
                  <a:pt x="3591" y="17699"/>
                  <a:pt x="3625" y="17835"/>
                </a:cubicBezTo>
                <a:cubicBezTo>
                  <a:pt x="3653" y="17946"/>
                  <a:pt x="3672" y="18061"/>
                  <a:pt x="3697" y="18178"/>
                </a:cubicBezTo>
                <a:cubicBezTo>
                  <a:pt x="3629" y="18172"/>
                  <a:pt x="3560" y="18169"/>
                  <a:pt x="3492" y="18169"/>
                </a:cubicBezTo>
                <a:cubicBezTo>
                  <a:pt x="3198" y="18169"/>
                  <a:pt x="2907" y="18222"/>
                  <a:pt x="2618" y="18301"/>
                </a:cubicBezTo>
                <a:cubicBezTo>
                  <a:pt x="2530" y="18326"/>
                  <a:pt x="2431" y="18310"/>
                  <a:pt x="2343" y="18335"/>
                </a:cubicBezTo>
                <a:cubicBezTo>
                  <a:pt x="2175" y="18381"/>
                  <a:pt x="2168" y="18407"/>
                  <a:pt x="2230" y="18569"/>
                </a:cubicBezTo>
                <a:cubicBezTo>
                  <a:pt x="2031" y="18562"/>
                  <a:pt x="1836" y="18556"/>
                  <a:pt x="1640" y="18548"/>
                </a:cubicBezTo>
                <a:cubicBezTo>
                  <a:pt x="1593" y="18547"/>
                  <a:pt x="1546" y="18540"/>
                  <a:pt x="1500" y="18536"/>
                </a:cubicBezTo>
                <a:cubicBezTo>
                  <a:pt x="1488" y="18535"/>
                  <a:pt x="1476" y="18534"/>
                  <a:pt x="1465" y="18534"/>
                </a:cubicBezTo>
                <a:cubicBezTo>
                  <a:pt x="1407" y="18534"/>
                  <a:pt x="1366" y="18551"/>
                  <a:pt x="1383" y="18625"/>
                </a:cubicBezTo>
                <a:cubicBezTo>
                  <a:pt x="1304" y="18623"/>
                  <a:pt x="1226" y="18614"/>
                  <a:pt x="1150" y="18614"/>
                </a:cubicBezTo>
                <a:cubicBezTo>
                  <a:pt x="1127" y="18614"/>
                  <a:pt x="1104" y="18615"/>
                  <a:pt x="1080" y="18617"/>
                </a:cubicBezTo>
                <a:cubicBezTo>
                  <a:pt x="790" y="18643"/>
                  <a:pt x="499" y="18673"/>
                  <a:pt x="211" y="18715"/>
                </a:cubicBezTo>
                <a:cubicBezTo>
                  <a:pt x="138" y="18726"/>
                  <a:pt x="71" y="18784"/>
                  <a:pt x="0" y="18821"/>
                </a:cubicBezTo>
                <a:cubicBezTo>
                  <a:pt x="55" y="18882"/>
                  <a:pt x="96" y="18973"/>
                  <a:pt x="164" y="19003"/>
                </a:cubicBezTo>
                <a:cubicBezTo>
                  <a:pt x="414" y="19108"/>
                  <a:pt x="672" y="19194"/>
                  <a:pt x="926" y="19287"/>
                </a:cubicBezTo>
                <a:cubicBezTo>
                  <a:pt x="955" y="19297"/>
                  <a:pt x="987" y="19297"/>
                  <a:pt x="1036" y="19303"/>
                </a:cubicBezTo>
                <a:cubicBezTo>
                  <a:pt x="945" y="19397"/>
                  <a:pt x="1021" y="19425"/>
                  <a:pt x="1084" y="19457"/>
                </a:cubicBezTo>
                <a:cubicBezTo>
                  <a:pt x="1367" y="19603"/>
                  <a:pt x="1650" y="19749"/>
                  <a:pt x="1943" y="19899"/>
                </a:cubicBezTo>
                <a:cubicBezTo>
                  <a:pt x="1831" y="19977"/>
                  <a:pt x="1865" y="20058"/>
                  <a:pt x="1943" y="20119"/>
                </a:cubicBezTo>
                <a:cubicBezTo>
                  <a:pt x="2061" y="20213"/>
                  <a:pt x="2185" y="20300"/>
                  <a:pt x="2315" y="20378"/>
                </a:cubicBezTo>
                <a:cubicBezTo>
                  <a:pt x="2456" y="20464"/>
                  <a:pt x="2601" y="20538"/>
                  <a:pt x="2747" y="20609"/>
                </a:cubicBezTo>
                <a:cubicBezTo>
                  <a:pt x="2870" y="20666"/>
                  <a:pt x="2997" y="20712"/>
                  <a:pt x="3130" y="20765"/>
                </a:cubicBezTo>
                <a:cubicBezTo>
                  <a:pt x="3066" y="20809"/>
                  <a:pt x="2997" y="20871"/>
                  <a:pt x="2917" y="20907"/>
                </a:cubicBezTo>
                <a:cubicBezTo>
                  <a:pt x="2823" y="20949"/>
                  <a:pt x="2843" y="21010"/>
                  <a:pt x="2884" y="21064"/>
                </a:cubicBezTo>
                <a:cubicBezTo>
                  <a:pt x="2942" y="21140"/>
                  <a:pt x="3006" y="21218"/>
                  <a:pt x="3084" y="21272"/>
                </a:cubicBezTo>
                <a:cubicBezTo>
                  <a:pt x="3308" y="21427"/>
                  <a:pt x="3538" y="21571"/>
                  <a:pt x="3771" y="21712"/>
                </a:cubicBezTo>
                <a:cubicBezTo>
                  <a:pt x="3824" y="21746"/>
                  <a:pt x="3892" y="21753"/>
                  <a:pt x="3956" y="21773"/>
                </a:cubicBezTo>
                <a:cubicBezTo>
                  <a:pt x="3910" y="21820"/>
                  <a:pt x="3857" y="21871"/>
                  <a:pt x="3805" y="21925"/>
                </a:cubicBezTo>
                <a:cubicBezTo>
                  <a:pt x="3729" y="22000"/>
                  <a:pt x="3729" y="22070"/>
                  <a:pt x="3824" y="22117"/>
                </a:cubicBezTo>
                <a:cubicBezTo>
                  <a:pt x="3959" y="22185"/>
                  <a:pt x="4104" y="22233"/>
                  <a:pt x="4242" y="22295"/>
                </a:cubicBezTo>
                <a:cubicBezTo>
                  <a:pt x="4354" y="22345"/>
                  <a:pt x="4458" y="22411"/>
                  <a:pt x="4572" y="22457"/>
                </a:cubicBezTo>
                <a:cubicBezTo>
                  <a:pt x="4722" y="22516"/>
                  <a:pt x="4840" y="22619"/>
                  <a:pt x="4977" y="22696"/>
                </a:cubicBezTo>
                <a:cubicBezTo>
                  <a:pt x="5013" y="22717"/>
                  <a:pt x="5062" y="22715"/>
                  <a:pt x="5093" y="22740"/>
                </a:cubicBezTo>
                <a:cubicBezTo>
                  <a:pt x="5117" y="22756"/>
                  <a:pt x="5119" y="22800"/>
                  <a:pt x="5131" y="22832"/>
                </a:cubicBezTo>
                <a:cubicBezTo>
                  <a:pt x="5044" y="22858"/>
                  <a:pt x="5014" y="22923"/>
                  <a:pt x="5013" y="23006"/>
                </a:cubicBezTo>
                <a:cubicBezTo>
                  <a:pt x="5013" y="23013"/>
                  <a:pt x="4994" y="23020"/>
                  <a:pt x="4987" y="23028"/>
                </a:cubicBezTo>
                <a:cubicBezTo>
                  <a:pt x="4959" y="23054"/>
                  <a:pt x="4934" y="23084"/>
                  <a:pt x="4921" y="23125"/>
                </a:cubicBezTo>
                <a:cubicBezTo>
                  <a:pt x="4889" y="23149"/>
                  <a:pt x="4849" y="23168"/>
                  <a:pt x="4826" y="23197"/>
                </a:cubicBezTo>
                <a:cubicBezTo>
                  <a:pt x="4733" y="23316"/>
                  <a:pt x="4639" y="23433"/>
                  <a:pt x="4558" y="23559"/>
                </a:cubicBezTo>
                <a:cubicBezTo>
                  <a:pt x="4458" y="23715"/>
                  <a:pt x="4459" y="23726"/>
                  <a:pt x="4627" y="23820"/>
                </a:cubicBezTo>
                <a:cubicBezTo>
                  <a:pt x="4808" y="23922"/>
                  <a:pt x="4998" y="24005"/>
                  <a:pt x="5191" y="24101"/>
                </a:cubicBezTo>
                <a:cubicBezTo>
                  <a:pt x="5164" y="24241"/>
                  <a:pt x="5168" y="24247"/>
                  <a:pt x="5342" y="24265"/>
                </a:cubicBezTo>
                <a:cubicBezTo>
                  <a:pt x="5424" y="24274"/>
                  <a:pt x="5507" y="24279"/>
                  <a:pt x="5590" y="24279"/>
                </a:cubicBezTo>
                <a:cubicBezTo>
                  <a:pt x="5605" y="24279"/>
                  <a:pt x="5619" y="24279"/>
                  <a:pt x="5633" y="24279"/>
                </a:cubicBezTo>
                <a:cubicBezTo>
                  <a:pt x="5725" y="24277"/>
                  <a:pt x="5815" y="24263"/>
                  <a:pt x="5908" y="24255"/>
                </a:cubicBezTo>
                <a:lnTo>
                  <a:pt x="5908" y="24255"/>
                </a:lnTo>
                <a:cubicBezTo>
                  <a:pt x="5836" y="24350"/>
                  <a:pt x="5762" y="24443"/>
                  <a:pt x="5684" y="24546"/>
                </a:cubicBezTo>
                <a:cubicBezTo>
                  <a:pt x="5708" y="24564"/>
                  <a:pt x="5730" y="24577"/>
                  <a:pt x="5755" y="24595"/>
                </a:cubicBezTo>
                <a:cubicBezTo>
                  <a:pt x="5738" y="24606"/>
                  <a:pt x="5723" y="24616"/>
                  <a:pt x="5673" y="24648"/>
                </a:cubicBezTo>
                <a:cubicBezTo>
                  <a:pt x="5796" y="24689"/>
                  <a:pt x="5890" y="24744"/>
                  <a:pt x="5988" y="24751"/>
                </a:cubicBezTo>
                <a:cubicBezTo>
                  <a:pt x="6413" y="24782"/>
                  <a:pt x="6837" y="24816"/>
                  <a:pt x="7262" y="24818"/>
                </a:cubicBezTo>
                <a:cubicBezTo>
                  <a:pt x="7265" y="24818"/>
                  <a:pt x="7269" y="24818"/>
                  <a:pt x="7273" y="24818"/>
                </a:cubicBezTo>
                <a:cubicBezTo>
                  <a:pt x="7579" y="24818"/>
                  <a:pt x="7885" y="24774"/>
                  <a:pt x="8192" y="24751"/>
                </a:cubicBezTo>
                <a:cubicBezTo>
                  <a:pt x="8243" y="24747"/>
                  <a:pt x="8295" y="24745"/>
                  <a:pt x="8364" y="24741"/>
                </a:cubicBezTo>
                <a:lnTo>
                  <a:pt x="8364" y="24741"/>
                </a:lnTo>
                <a:cubicBezTo>
                  <a:pt x="8214" y="24864"/>
                  <a:pt x="8082" y="24971"/>
                  <a:pt x="7945" y="25083"/>
                </a:cubicBezTo>
                <a:cubicBezTo>
                  <a:pt x="7956" y="25098"/>
                  <a:pt x="7968" y="25114"/>
                  <a:pt x="7971" y="25117"/>
                </a:cubicBezTo>
                <a:lnTo>
                  <a:pt x="7971" y="25117"/>
                </a:lnTo>
                <a:cubicBezTo>
                  <a:pt x="7919" y="25200"/>
                  <a:pt x="7875" y="25272"/>
                  <a:pt x="7827" y="25351"/>
                </a:cubicBezTo>
                <a:cubicBezTo>
                  <a:pt x="7858" y="25359"/>
                  <a:pt x="7888" y="25369"/>
                  <a:pt x="7895" y="25372"/>
                </a:cubicBezTo>
                <a:cubicBezTo>
                  <a:pt x="7773" y="25554"/>
                  <a:pt x="7655" y="25738"/>
                  <a:pt x="7534" y="25919"/>
                </a:cubicBezTo>
                <a:cubicBezTo>
                  <a:pt x="7480" y="25997"/>
                  <a:pt x="7508" y="26040"/>
                  <a:pt x="7580" y="26088"/>
                </a:cubicBezTo>
                <a:cubicBezTo>
                  <a:pt x="7740" y="26193"/>
                  <a:pt x="7925" y="26206"/>
                  <a:pt x="8105" y="26234"/>
                </a:cubicBezTo>
                <a:cubicBezTo>
                  <a:pt x="8183" y="26246"/>
                  <a:pt x="8270" y="26234"/>
                  <a:pt x="8315" y="26326"/>
                </a:cubicBezTo>
                <a:cubicBezTo>
                  <a:pt x="8326" y="26345"/>
                  <a:pt x="8362" y="26355"/>
                  <a:pt x="8388" y="26360"/>
                </a:cubicBezTo>
                <a:cubicBezTo>
                  <a:pt x="8477" y="26378"/>
                  <a:pt x="8567" y="26387"/>
                  <a:pt x="8657" y="26387"/>
                </a:cubicBezTo>
                <a:cubicBezTo>
                  <a:pt x="8780" y="26387"/>
                  <a:pt x="8904" y="26370"/>
                  <a:pt x="9031" y="26336"/>
                </a:cubicBezTo>
                <a:cubicBezTo>
                  <a:pt x="9012" y="26310"/>
                  <a:pt x="9001" y="26293"/>
                  <a:pt x="8981" y="26265"/>
                </a:cubicBezTo>
                <a:lnTo>
                  <a:pt x="8981" y="26265"/>
                </a:lnTo>
                <a:cubicBezTo>
                  <a:pt x="9032" y="26279"/>
                  <a:pt x="9072" y="26289"/>
                  <a:pt x="9116" y="26301"/>
                </a:cubicBezTo>
                <a:cubicBezTo>
                  <a:pt x="9104" y="26373"/>
                  <a:pt x="9090" y="26444"/>
                  <a:pt x="9080" y="26516"/>
                </a:cubicBezTo>
                <a:cubicBezTo>
                  <a:pt x="9067" y="26611"/>
                  <a:pt x="9077" y="26649"/>
                  <a:pt x="9139" y="26649"/>
                </a:cubicBezTo>
                <a:cubicBezTo>
                  <a:pt x="9157" y="26649"/>
                  <a:pt x="9180" y="26645"/>
                  <a:pt x="9209" y="26639"/>
                </a:cubicBezTo>
                <a:cubicBezTo>
                  <a:pt x="9322" y="26614"/>
                  <a:pt x="9433" y="26574"/>
                  <a:pt x="9542" y="26532"/>
                </a:cubicBezTo>
                <a:cubicBezTo>
                  <a:pt x="9870" y="26409"/>
                  <a:pt x="10195" y="26283"/>
                  <a:pt x="10540" y="26150"/>
                </a:cubicBezTo>
                <a:cubicBezTo>
                  <a:pt x="10545" y="26259"/>
                  <a:pt x="10555" y="26347"/>
                  <a:pt x="10551" y="26434"/>
                </a:cubicBezTo>
                <a:cubicBezTo>
                  <a:pt x="10549" y="26510"/>
                  <a:pt x="10575" y="26541"/>
                  <a:pt x="10626" y="26541"/>
                </a:cubicBezTo>
                <a:cubicBezTo>
                  <a:pt x="10640" y="26541"/>
                  <a:pt x="10656" y="26539"/>
                  <a:pt x="10674" y="26534"/>
                </a:cubicBezTo>
                <a:cubicBezTo>
                  <a:pt x="10767" y="26508"/>
                  <a:pt x="10867" y="26490"/>
                  <a:pt x="10951" y="26446"/>
                </a:cubicBezTo>
                <a:cubicBezTo>
                  <a:pt x="11229" y="26297"/>
                  <a:pt x="11487" y="26121"/>
                  <a:pt x="11728" y="25915"/>
                </a:cubicBezTo>
                <a:cubicBezTo>
                  <a:pt x="11976" y="25704"/>
                  <a:pt x="12248" y="25521"/>
                  <a:pt x="12513" y="25328"/>
                </a:cubicBezTo>
                <a:cubicBezTo>
                  <a:pt x="12766" y="25146"/>
                  <a:pt x="13024" y="24968"/>
                  <a:pt x="13278" y="24788"/>
                </a:cubicBezTo>
                <a:cubicBezTo>
                  <a:pt x="13304" y="24771"/>
                  <a:pt x="13329" y="24755"/>
                  <a:pt x="13375" y="24751"/>
                </a:cubicBezTo>
                <a:lnTo>
                  <a:pt x="13375" y="24751"/>
                </a:lnTo>
                <a:cubicBezTo>
                  <a:pt x="12942" y="25483"/>
                  <a:pt x="12498" y="26208"/>
                  <a:pt x="12079" y="26949"/>
                </a:cubicBezTo>
                <a:cubicBezTo>
                  <a:pt x="11665" y="27686"/>
                  <a:pt x="11265" y="28432"/>
                  <a:pt x="10875" y="29181"/>
                </a:cubicBezTo>
                <a:cubicBezTo>
                  <a:pt x="10482" y="29937"/>
                  <a:pt x="10144" y="30719"/>
                  <a:pt x="9788" y="31483"/>
                </a:cubicBezTo>
                <a:cubicBezTo>
                  <a:pt x="9952" y="31553"/>
                  <a:pt x="10090" y="31613"/>
                  <a:pt x="10229" y="31669"/>
                </a:cubicBezTo>
                <a:cubicBezTo>
                  <a:pt x="10241" y="31674"/>
                  <a:pt x="10258" y="31677"/>
                  <a:pt x="10274" y="31677"/>
                </a:cubicBezTo>
                <a:cubicBezTo>
                  <a:pt x="10287" y="31677"/>
                  <a:pt x="10300" y="31675"/>
                  <a:pt x="10306" y="31669"/>
                </a:cubicBezTo>
                <a:cubicBezTo>
                  <a:pt x="10401" y="31577"/>
                  <a:pt x="10519" y="31493"/>
                  <a:pt x="10577" y="31378"/>
                </a:cubicBezTo>
                <a:cubicBezTo>
                  <a:pt x="10754" y="31031"/>
                  <a:pt x="10895" y="30666"/>
                  <a:pt x="11069" y="30316"/>
                </a:cubicBezTo>
                <a:cubicBezTo>
                  <a:pt x="11475" y="29497"/>
                  <a:pt x="11884" y="28680"/>
                  <a:pt x="12305" y="27870"/>
                </a:cubicBezTo>
                <a:cubicBezTo>
                  <a:pt x="12612" y="27281"/>
                  <a:pt x="12938" y="26704"/>
                  <a:pt x="13257" y="26121"/>
                </a:cubicBezTo>
                <a:cubicBezTo>
                  <a:pt x="13283" y="26074"/>
                  <a:pt x="13318" y="26035"/>
                  <a:pt x="13368" y="26004"/>
                </a:cubicBezTo>
                <a:lnTo>
                  <a:pt x="13368" y="26004"/>
                </a:lnTo>
                <a:cubicBezTo>
                  <a:pt x="13318" y="26119"/>
                  <a:pt x="13250" y="26231"/>
                  <a:pt x="13220" y="26351"/>
                </a:cubicBezTo>
                <a:cubicBezTo>
                  <a:pt x="13168" y="26560"/>
                  <a:pt x="13138" y="26773"/>
                  <a:pt x="13105" y="26985"/>
                </a:cubicBezTo>
                <a:cubicBezTo>
                  <a:pt x="13101" y="27008"/>
                  <a:pt x="13132" y="27038"/>
                  <a:pt x="13141" y="27054"/>
                </a:cubicBezTo>
                <a:cubicBezTo>
                  <a:pt x="13137" y="27106"/>
                  <a:pt x="13131" y="27154"/>
                  <a:pt x="13131" y="27200"/>
                </a:cubicBezTo>
                <a:cubicBezTo>
                  <a:pt x="13129" y="27306"/>
                  <a:pt x="13129" y="27341"/>
                  <a:pt x="13171" y="27341"/>
                </a:cubicBezTo>
                <a:cubicBezTo>
                  <a:pt x="13194" y="27341"/>
                  <a:pt x="13228" y="27331"/>
                  <a:pt x="13282" y="27316"/>
                </a:cubicBezTo>
                <a:cubicBezTo>
                  <a:pt x="13411" y="27278"/>
                  <a:pt x="13540" y="27251"/>
                  <a:pt x="13664" y="27221"/>
                </a:cubicBezTo>
                <a:lnTo>
                  <a:pt x="13664" y="27221"/>
                </a:lnTo>
                <a:cubicBezTo>
                  <a:pt x="13535" y="27434"/>
                  <a:pt x="13621" y="27672"/>
                  <a:pt x="13652" y="27906"/>
                </a:cubicBezTo>
                <a:cubicBezTo>
                  <a:pt x="13674" y="28074"/>
                  <a:pt x="13712" y="28243"/>
                  <a:pt x="13746" y="28410"/>
                </a:cubicBezTo>
                <a:cubicBezTo>
                  <a:pt x="13777" y="28554"/>
                  <a:pt x="13813" y="28618"/>
                  <a:pt x="13890" y="28618"/>
                </a:cubicBezTo>
                <a:cubicBezTo>
                  <a:pt x="13937" y="28618"/>
                  <a:pt x="13999" y="28595"/>
                  <a:pt x="14084" y="28551"/>
                </a:cubicBezTo>
                <a:cubicBezTo>
                  <a:pt x="14152" y="28744"/>
                  <a:pt x="14208" y="28944"/>
                  <a:pt x="14289" y="29132"/>
                </a:cubicBezTo>
                <a:cubicBezTo>
                  <a:pt x="14365" y="29308"/>
                  <a:pt x="14468" y="29474"/>
                  <a:pt x="14557" y="29647"/>
                </a:cubicBezTo>
                <a:cubicBezTo>
                  <a:pt x="14578" y="29686"/>
                  <a:pt x="14602" y="29703"/>
                  <a:pt x="14628" y="29703"/>
                </a:cubicBezTo>
                <a:cubicBezTo>
                  <a:pt x="14650" y="29703"/>
                  <a:pt x="14674" y="29690"/>
                  <a:pt x="14697" y="29667"/>
                </a:cubicBezTo>
                <a:cubicBezTo>
                  <a:pt x="14780" y="29582"/>
                  <a:pt x="14865" y="29495"/>
                  <a:pt x="14936" y="29400"/>
                </a:cubicBezTo>
                <a:cubicBezTo>
                  <a:pt x="15060" y="29233"/>
                  <a:pt x="15159" y="29048"/>
                  <a:pt x="15292" y="28892"/>
                </a:cubicBezTo>
                <a:cubicBezTo>
                  <a:pt x="15384" y="28785"/>
                  <a:pt x="15521" y="28722"/>
                  <a:pt x="15585" y="28583"/>
                </a:cubicBezTo>
                <a:cubicBezTo>
                  <a:pt x="15629" y="28484"/>
                  <a:pt x="15683" y="28388"/>
                  <a:pt x="15736" y="28285"/>
                </a:cubicBezTo>
                <a:cubicBezTo>
                  <a:pt x="16006" y="28646"/>
                  <a:pt x="16300" y="28993"/>
                  <a:pt x="16444" y="29470"/>
                </a:cubicBezTo>
                <a:cubicBezTo>
                  <a:pt x="16486" y="29387"/>
                  <a:pt x="16508" y="29343"/>
                  <a:pt x="16541" y="29279"/>
                </a:cubicBezTo>
                <a:cubicBezTo>
                  <a:pt x="16555" y="29329"/>
                  <a:pt x="16572" y="29356"/>
                  <a:pt x="16569" y="29384"/>
                </a:cubicBezTo>
                <a:cubicBezTo>
                  <a:pt x="16564" y="29439"/>
                  <a:pt x="16557" y="29484"/>
                  <a:pt x="16632" y="29499"/>
                </a:cubicBezTo>
                <a:cubicBezTo>
                  <a:pt x="16653" y="29504"/>
                  <a:pt x="16672" y="29554"/>
                  <a:pt x="16678" y="29585"/>
                </a:cubicBezTo>
                <a:cubicBezTo>
                  <a:pt x="16717" y="29771"/>
                  <a:pt x="16833" y="29914"/>
                  <a:pt x="16963" y="30036"/>
                </a:cubicBezTo>
                <a:cubicBezTo>
                  <a:pt x="17058" y="30125"/>
                  <a:pt x="17135" y="30228"/>
                  <a:pt x="17228" y="30317"/>
                </a:cubicBezTo>
                <a:cubicBezTo>
                  <a:pt x="17266" y="30354"/>
                  <a:pt x="17294" y="30373"/>
                  <a:pt x="17319" y="30373"/>
                </a:cubicBezTo>
                <a:cubicBezTo>
                  <a:pt x="17348" y="30373"/>
                  <a:pt x="17374" y="30347"/>
                  <a:pt x="17407" y="30295"/>
                </a:cubicBezTo>
                <a:cubicBezTo>
                  <a:pt x="17427" y="30263"/>
                  <a:pt x="17452" y="30233"/>
                  <a:pt x="17490" y="30178"/>
                </a:cubicBezTo>
                <a:cubicBezTo>
                  <a:pt x="17561" y="30265"/>
                  <a:pt x="17629" y="30333"/>
                  <a:pt x="17681" y="30413"/>
                </a:cubicBezTo>
                <a:cubicBezTo>
                  <a:pt x="17786" y="30568"/>
                  <a:pt x="17877" y="30733"/>
                  <a:pt x="17980" y="30888"/>
                </a:cubicBezTo>
                <a:cubicBezTo>
                  <a:pt x="18010" y="30935"/>
                  <a:pt x="18045" y="30969"/>
                  <a:pt x="18087" y="30969"/>
                </a:cubicBezTo>
                <a:cubicBezTo>
                  <a:pt x="18114" y="30969"/>
                  <a:pt x="18145" y="30954"/>
                  <a:pt x="18178" y="30919"/>
                </a:cubicBezTo>
                <a:cubicBezTo>
                  <a:pt x="18204" y="30894"/>
                  <a:pt x="18228" y="30881"/>
                  <a:pt x="18253" y="30881"/>
                </a:cubicBezTo>
                <a:cubicBezTo>
                  <a:pt x="18284" y="30881"/>
                  <a:pt x="18314" y="30901"/>
                  <a:pt x="18344" y="30938"/>
                </a:cubicBezTo>
                <a:cubicBezTo>
                  <a:pt x="18457" y="31078"/>
                  <a:pt x="18582" y="31204"/>
                  <a:pt x="18756" y="31274"/>
                </a:cubicBezTo>
                <a:cubicBezTo>
                  <a:pt x="18804" y="31294"/>
                  <a:pt x="18842" y="31306"/>
                  <a:pt x="18875" y="31306"/>
                </a:cubicBezTo>
                <a:cubicBezTo>
                  <a:pt x="18925" y="31306"/>
                  <a:pt x="18962" y="31278"/>
                  <a:pt x="19000" y="31206"/>
                </a:cubicBezTo>
                <a:cubicBezTo>
                  <a:pt x="19114" y="30993"/>
                  <a:pt x="19213" y="30773"/>
                  <a:pt x="19310" y="30552"/>
                </a:cubicBezTo>
                <a:cubicBezTo>
                  <a:pt x="19334" y="30498"/>
                  <a:pt x="19350" y="30461"/>
                  <a:pt x="19383" y="30461"/>
                </a:cubicBezTo>
                <a:cubicBezTo>
                  <a:pt x="19402" y="30461"/>
                  <a:pt x="19427" y="30474"/>
                  <a:pt x="19461" y="30503"/>
                </a:cubicBezTo>
                <a:cubicBezTo>
                  <a:pt x="19549" y="30575"/>
                  <a:pt x="19656" y="30625"/>
                  <a:pt x="19760" y="30674"/>
                </a:cubicBezTo>
                <a:cubicBezTo>
                  <a:pt x="19938" y="30758"/>
                  <a:pt x="20041" y="30916"/>
                  <a:pt x="20166" y="31052"/>
                </a:cubicBezTo>
                <a:cubicBezTo>
                  <a:pt x="20266" y="31159"/>
                  <a:pt x="20372" y="31264"/>
                  <a:pt x="20490" y="31349"/>
                </a:cubicBezTo>
                <a:cubicBezTo>
                  <a:pt x="20538" y="31384"/>
                  <a:pt x="20579" y="31400"/>
                  <a:pt x="20615" y="31400"/>
                </a:cubicBezTo>
                <a:cubicBezTo>
                  <a:pt x="20680" y="31400"/>
                  <a:pt x="20727" y="31346"/>
                  <a:pt x="20756" y="31242"/>
                </a:cubicBezTo>
                <a:cubicBezTo>
                  <a:pt x="20768" y="31199"/>
                  <a:pt x="20781" y="31154"/>
                  <a:pt x="20802" y="31083"/>
                </a:cubicBezTo>
                <a:cubicBezTo>
                  <a:pt x="20909" y="31173"/>
                  <a:pt x="21004" y="31248"/>
                  <a:pt x="21092" y="31331"/>
                </a:cubicBezTo>
                <a:cubicBezTo>
                  <a:pt x="21172" y="31406"/>
                  <a:pt x="21243" y="31489"/>
                  <a:pt x="21322" y="31565"/>
                </a:cubicBezTo>
                <a:cubicBezTo>
                  <a:pt x="21390" y="31633"/>
                  <a:pt x="21438" y="31666"/>
                  <a:pt x="21490" y="31666"/>
                </a:cubicBezTo>
                <a:cubicBezTo>
                  <a:pt x="21542" y="31666"/>
                  <a:pt x="21598" y="31633"/>
                  <a:pt x="21683" y="31566"/>
                </a:cubicBezTo>
                <a:cubicBezTo>
                  <a:pt x="21867" y="31683"/>
                  <a:pt x="22059" y="31801"/>
                  <a:pt x="22252" y="31924"/>
                </a:cubicBezTo>
                <a:cubicBezTo>
                  <a:pt x="22266" y="31934"/>
                  <a:pt x="22284" y="31938"/>
                  <a:pt x="22305" y="31938"/>
                </a:cubicBezTo>
                <a:cubicBezTo>
                  <a:pt x="22382" y="31938"/>
                  <a:pt x="22487" y="31878"/>
                  <a:pt x="22496" y="31808"/>
                </a:cubicBezTo>
                <a:cubicBezTo>
                  <a:pt x="22507" y="31724"/>
                  <a:pt x="22516" y="31638"/>
                  <a:pt x="22530" y="31554"/>
                </a:cubicBezTo>
                <a:cubicBezTo>
                  <a:pt x="22531" y="31540"/>
                  <a:pt x="22543" y="31528"/>
                  <a:pt x="22556" y="31505"/>
                </a:cubicBezTo>
                <a:cubicBezTo>
                  <a:pt x="22592" y="31521"/>
                  <a:pt x="22630" y="31531"/>
                  <a:pt x="22661" y="31552"/>
                </a:cubicBezTo>
                <a:cubicBezTo>
                  <a:pt x="22835" y="31664"/>
                  <a:pt x="23008" y="31778"/>
                  <a:pt x="23181" y="31891"/>
                </a:cubicBezTo>
                <a:cubicBezTo>
                  <a:pt x="23207" y="31907"/>
                  <a:pt x="23234" y="31924"/>
                  <a:pt x="23262" y="31937"/>
                </a:cubicBezTo>
                <a:cubicBezTo>
                  <a:pt x="23305" y="31957"/>
                  <a:pt x="23338" y="31969"/>
                  <a:pt x="23366" y="31969"/>
                </a:cubicBezTo>
                <a:cubicBezTo>
                  <a:pt x="23421" y="31969"/>
                  <a:pt x="23460" y="31926"/>
                  <a:pt x="23525" y="31824"/>
                </a:cubicBezTo>
                <a:cubicBezTo>
                  <a:pt x="23627" y="31876"/>
                  <a:pt x="23731" y="31928"/>
                  <a:pt x="23833" y="31983"/>
                </a:cubicBezTo>
                <a:cubicBezTo>
                  <a:pt x="23939" y="32041"/>
                  <a:pt x="24039" y="32110"/>
                  <a:pt x="24147" y="32163"/>
                </a:cubicBezTo>
                <a:cubicBezTo>
                  <a:pt x="24204" y="32192"/>
                  <a:pt x="24252" y="32207"/>
                  <a:pt x="24293" y="32207"/>
                </a:cubicBezTo>
                <a:cubicBezTo>
                  <a:pt x="24376" y="32207"/>
                  <a:pt x="24432" y="32146"/>
                  <a:pt x="24479" y="32017"/>
                </a:cubicBezTo>
                <a:cubicBezTo>
                  <a:pt x="24517" y="32030"/>
                  <a:pt x="24557" y="32041"/>
                  <a:pt x="24593" y="32058"/>
                </a:cubicBezTo>
                <a:cubicBezTo>
                  <a:pt x="24745" y="32130"/>
                  <a:pt x="24896" y="32202"/>
                  <a:pt x="25045" y="32275"/>
                </a:cubicBezTo>
                <a:cubicBezTo>
                  <a:pt x="25135" y="32321"/>
                  <a:pt x="25225" y="32367"/>
                  <a:pt x="25314" y="32415"/>
                </a:cubicBezTo>
                <a:cubicBezTo>
                  <a:pt x="25371" y="32448"/>
                  <a:pt x="25422" y="32492"/>
                  <a:pt x="25486" y="32492"/>
                </a:cubicBezTo>
                <a:cubicBezTo>
                  <a:pt x="25509" y="32492"/>
                  <a:pt x="25534" y="32486"/>
                  <a:pt x="25561" y="32473"/>
                </a:cubicBezTo>
                <a:cubicBezTo>
                  <a:pt x="25564" y="32471"/>
                  <a:pt x="25568" y="32471"/>
                  <a:pt x="25572" y="32471"/>
                </a:cubicBezTo>
                <a:cubicBezTo>
                  <a:pt x="25595" y="32471"/>
                  <a:pt x="25631" y="32493"/>
                  <a:pt x="25655" y="32507"/>
                </a:cubicBezTo>
                <a:cubicBezTo>
                  <a:pt x="26015" y="32701"/>
                  <a:pt x="26404" y="32790"/>
                  <a:pt x="26810" y="32820"/>
                </a:cubicBezTo>
                <a:cubicBezTo>
                  <a:pt x="26820" y="32820"/>
                  <a:pt x="26830" y="32821"/>
                  <a:pt x="26841" y="32821"/>
                </a:cubicBezTo>
                <a:cubicBezTo>
                  <a:pt x="26857" y="32821"/>
                  <a:pt x="26874" y="32820"/>
                  <a:pt x="26890" y="32817"/>
                </a:cubicBezTo>
                <a:cubicBezTo>
                  <a:pt x="27022" y="32792"/>
                  <a:pt x="27046" y="32742"/>
                  <a:pt x="26964" y="32640"/>
                </a:cubicBezTo>
                <a:cubicBezTo>
                  <a:pt x="26879" y="32534"/>
                  <a:pt x="26782" y="32437"/>
                  <a:pt x="26688" y="32338"/>
                </a:cubicBezTo>
                <a:cubicBezTo>
                  <a:pt x="26552" y="32194"/>
                  <a:pt x="26414" y="32053"/>
                  <a:pt x="26276" y="31909"/>
                </a:cubicBezTo>
                <a:cubicBezTo>
                  <a:pt x="26260" y="31892"/>
                  <a:pt x="26239" y="31861"/>
                  <a:pt x="26245" y="31850"/>
                </a:cubicBezTo>
                <a:cubicBezTo>
                  <a:pt x="26309" y="31741"/>
                  <a:pt x="26224" y="31685"/>
                  <a:pt x="26167" y="31621"/>
                </a:cubicBezTo>
                <a:cubicBezTo>
                  <a:pt x="25966" y="31400"/>
                  <a:pt x="25763" y="31181"/>
                  <a:pt x="25571" y="30970"/>
                </a:cubicBezTo>
                <a:cubicBezTo>
                  <a:pt x="25577" y="30943"/>
                  <a:pt x="25577" y="30938"/>
                  <a:pt x="25580" y="30935"/>
                </a:cubicBezTo>
                <a:cubicBezTo>
                  <a:pt x="25752" y="30795"/>
                  <a:pt x="25761" y="30746"/>
                  <a:pt x="25645" y="30542"/>
                </a:cubicBezTo>
                <a:cubicBezTo>
                  <a:pt x="25549" y="30372"/>
                  <a:pt x="25447" y="30207"/>
                  <a:pt x="25354" y="30036"/>
                </a:cubicBezTo>
                <a:cubicBezTo>
                  <a:pt x="25334" y="30001"/>
                  <a:pt x="25346" y="29951"/>
                  <a:pt x="25340" y="29909"/>
                </a:cubicBezTo>
                <a:cubicBezTo>
                  <a:pt x="25335" y="29862"/>
                  <a:pt x="25336" y="29807"/>
                  <a:pt x="25314" y="29769"/>
                </a:cubicBezTo>
                <a:cubicBezTo>
                  <a:pt x="25225" y="29618"/>
                  <a:pt x="25125" y="29473"/>
                  <a:pt x="25026" y="29316"/>
                </a:cubicBezTo>
                <a:cubicBezTo>
                  <a:pt x="25135" y="29256"/>
                  <a:pt x="25248" y="29191"/>
                  <a:pt x="25362" y="29129"/>
                </a:cubicBezTo>
                <a:cubicBezTo>
                  <a:pt x="25431" y="29092"/>
                  <a:pt x="25500" y="29055"/>
                  <a:pt x="25571" y="29023"/>
                </a:cubicBezTo>
                <a:cubicBezTo>
                  <a:pt x="25666" y="28979"/>
                  <a:pt x="25674" y="28912"/>
                  <a:pt x="25622" y="28834"/>
                </a:cubicBezTo>
                <a:cubicBezTo>
                  <a:pt x="25577" y="28766"/>
                  <a:pt x="25527" y="28701"/>
                  <a:pt x="25474" y="28638"/>
                </a:cubicBezTo>
                <a:cubicBezTo>
                  <a:pt x="25288" y="28413"/>
                  <a:pt x="25099" y="28191"/>
                  <a:pt x="24912" y="27966"/>
                </a:cubicBezTo>
                <a:cubicBezTo>
                  <a:pt x="24899" y="27953"/>
                  <a:pt x="24893" y="27934"/>
                  <a:pt x="24884" y="27919"/>
                </a:cubicBezTo>
                <a:cubicBezTo>
                  <a:pt x="24991" y="27806"/>
                  <a:pt x="24995" y="27744"/>
                  <a:pt x="24871" y="27641"/>
                </a:cubicBezTo>
                <a:cubicBezTo>
                  <a:pt x="24760" y="27550"/>
                  <a:pt x="24639" y="27471"/>
                  <a:pt x="24517" y="27393"/>
                </a:cubicBezTo>
                <a:cubicBezTo>
                  <a:pt x="24234" y="27209"/>
                  <a:pt x="24050" y="26926"/>
                  <a:pt x="23816" y="26695"/>
                </a:cubicBezTo>
                <a:cubicBezTo>
                  <a:pt x="23716" y="26597"/>
                  <a:pt x="23605" y="26515"/>
                  <a:pt x="23498" y="26423"/>
                </a:cubicBezTo>
                <a:cubicBezTo>
                  <a:pt x="23500" y="26421"/>
                  <a:pt x="23503" y="26410"/>
                  <a:pt x="23507" y="26408"/>
                </a:cubicBezTo>
                <a:cubicBezTo>
                  <a:pt x="23802" y="26360"/>
                  <a:pt x="24097" y="26296"/>
                  <a:pt x="24394" y="26271"/>
                </a:cubicBezTo>
                <a:cubicBezTo>
                  <a:pt x="24482" y="26263"/>
                  <a:pt x="24570" y="26260"/>
                  <a:pt x="24658" y="26260"/>
                </a:cubicBezTo>
                <a:cubicBezTo>
                  <a:pt x="25018" y="26260"/>
                  <a:pt x="25374" y="26319"/>
                  <a:pt x="25726" y="26401"/>
                </a:cubicBezTo>
                <a:cubicBezTo>
                  <a:pt x="25753" y="26408"/>
                  <a:pt x="25782" y="26410"/>
                  <a:pt x="25811" y="26410"/>
                </a:cubicBezTo>
                <a:cubicBezTo>
                  <a:pt x="25829" y="26410"/>
                  <a:pt x="25847" y="26409"/>
                  <a:pt x="25865" y="26408"/>
                </a:cubicBezTo>
                <a:cubicBezTo>
                  <a:pt x="26074" y="26392"/>
                  <a:pt x="26084" y="26379"/>
                  <a:pt x="26053" y="26175"/>
                </a:cubicBezTo>
                <a:cubicBezTo>
                  <a:pt x="26050" y="26165"/>
                  <a:pt x="26054" y="26152"/>
                  <a:pt x="26059" y="26122"/>
                </a:cubicBezTo>
                <a:cubicBezTo>
                  <a:pt x="26182" y="26135"/>
                  <a:pt x="26303" y="26148"/>
                  <a:pt x="26426" y="26163"/>
                </a:cubicBezTo>
                <a:cubicBezTo>
                  <a:pt x="26488" y="26170"/>
                  <a:pt x="26549" y="26180"/>
                  <a:pt x="26611" y="26184"/>
                </a:cubicBezTo>
                <a:cubicBezTo>
                  <a:pt x="26621" y="26185"/>
                  <a:pt x="26631" y="26185"/>
                  <a:pt x="26640" y="26185"/>
                </a:cubicBezTo>
                <a:cubicBezTo>
                  <a:pt x="26722" y="26185"/>
                  <a:pt x="26785" y="26158"/>
                  <a:pt x="26780" y="26042"/>
                </a:cubicBezTo>
                <a:lnTo>
                  <a:pt x="26780" y="26042"/>
                </a:lnTo>
                <a:cubicBezTo>
                  <a:pt x="26892" y="26045"/>
                  <a:pt x="27000" y="26053"/>
                  <a:pt x="27107" y="26053"/>
                </a:cubicBezTo>
                <a:cubicBezTo>
                  <a:pt x="27151" y="26053"/>
                  <a:pt x="27195" y="26051"/>
                  <a:pt x="27239" y="26047"/>
                </a:cubicBezTo>
                <a:cubicBezTo>
                  <a:pt x="27397" y="26034"/>
                  <a:pt x="27554" y="25998"/>
                  <a:pt x="27708" y="25962"/>
                </a:cubicBezTo>
                <a:cubicBezTo>
                  <a:pt x="27804" y="25938"/>
                  <a:pt x="27831" y="25877"/>
                  <a:pt x="27775" y="25785"/>
                </a:cubicBezTo>
                <a:cubicBezTo>
                  <a:pt x="27696" y="25657"/>
                  <a:pt x="27619" y="25526"/>
                  <a:pt x="27531" y="25376"/>
                </a:cubicBezTo>
                <a:cubicBezTo>
                  <a:pt x="27621" y="25352"/>
                  <a:pt x="27704" y="25336"/>
                  <a:pt x="27784" y="25336"/>
                </a:cubicBezTo>
                <a:cubicBezTo>
                  <a:pt x="27835" y="25336"/>
                  <a:pt x="27884" y="25342"/>
                  <a:pt x="27933" y="25356"/>
                </a:cubicBezTo>
                <a:cubicBezTo>
                  <a:pt x="28078" y="25396"/>
                  <a:pt x="28220" y="25453"/>
                  <a:pt x="28364" y="25501"/>
                </a:cubicBezTo>
                <a:cubicBezTo>
                  <a:pt x="28397" y="25511"/>
                  <a:pt x="28431" y="25523"/>
                  <a:pt x="28466" y="25530"/>
                </a:cubicBezTo>
                <a:cubicBezTo>
                  <a:pt x="28497" y="25536"/>
                  <a:pt x="28524" y="25539"/>
                  <a:pt x="28546" y="25539"/>
                </a:cubicBezTo>
                <a:cubicBezTo>
                  <a:pt x="28627" y="25539"/>
                  <a:pt x="28652" y="25495"/>
                  <a:pt x="28648" y="25382"/>
                </a:cubicBezTo>
                <a:cubicBezTo>
                  <a:pt x="28648" y="25372"/>
                  <a:pt x="28657" y="25361"/>
                  <a:pt x="28664" y="25345"/>
                </a:cubicBezTo>
                <a:cubicBezTo>
                  <a:pt x="28766" y="25374"/>
                  <a:pt x="28864" y="25409"/>
                  <a:pt x="28966" y="25429"/>
                </a:cubicBezTo>
                <a:cubicBezTo>
                  <a:pt x="29067" y="25450"/>
                  <a:pt x="29166" y="25461"/>
                  <a:pt x="29265" y="25461"/>
                </a:cubicBezTo>
                <a:cubicBezTo>
                  <a:pt x="29439" y="25461"/>
                  <a:pt x="29610" y="25425"/>
                  <a:pt x="29774" y="25338"/>
                </a:cubicBezTo>
                <a:cubicBezTo>
                  <a:pt x="29869" y="25288"/>
                  <a:pt x="29907" y="25228"/>
                  <a:pt x="29850" y="25124"/>
                </a:cubicBezTo>
                <a:cubicBezTo>
                  <a:pt x="29811" y="25053"/>
                  <a:pt x="29788" y="24972"/>
                  <a:pt x="29753" y="24883"/>
                </a:cubicBezTo>
                <a:lnTo>
                  <a:pt x="29753" y="24883"/>
                </a:lnTo>
                <a:cubicBezTo>
                  <a:pt x="29823" y="24884"/>
                  <a:pt x="29886" y="24890"/>
                  <a:pt x="29946" y="24890"/>
                </a:cubicBezTo>
                <a:cubicBezTo>
                  <a:pt x="29959" y="24890"/>
                  <a:pt x="29971" y="24889"/>
                  <a:pt x="29984" y="24889"/>
                </a:cubicBezTo>
                <a:cubicBezTo>
                  <a:pt x="30181" y="24882"/>
                  <a:pt x="30381" y="24884"/>
                  <a:pt x="30576" y="24854"/>
                </a:cubicBezTo>
                <a:cubicBezTo>
                  <a:pt x="30843" y="24815"/>
                  <a:pt x="30856" y="24775"/>
                  <a:pt x="30731" y="24530"/>
                </a:cubicBezTo>
                <a:cubicBezTo>
                  <a:pt x="30799" y="24519"/>
                  <a:pt x="30863" y="24507"/>
                  <a:pt x="30926" y="24495"/>
                </a:cubicBezTo>
                <a:cubicBezTo>
                  <a:pt x="31014" y="24480"/>
                  <a:pt x="31103" y="24469"/>
                  <a:pt x="31190" y="24447"/>
                </a:cubicBezTo>
                <a:cubicBezTo>
                  <a:pt x="31290" y="24418"/>
                  <a:pt x="31376" y="24369"/>
                  <a:pt x="31328" y="24240"/>
                </a:cubicBezTo>
                <a:cubicBezTo>
                  <a:pt x="31419" y="24193"/>
                  <a:pt x="31510" y="24156"/>
                  <a:pt x="31591" y="24105"/>
                </a:cubicBezTo>
                <a:cubicBezTo>
                  <a:pt x="31702" y="24035"/>
                  <a:pt x="31702" y="23987"/>
                  <a:pt x="31611" y="23895"/>
                </a:cubicBezTo>
                <a:cubicBezTo>
                  <a:pt x="31497" y="23779"/>
                  <a:pt x="31384" y="23660"/>
                  <a:pt x="31272" y="23542"/>
                </a:cubicBezTo>
                <a:cubicBezTo>
                  <a:pt x="31258" y="23527"/>
                  <a:pt x="31244" y="23500"/>
                  <a:pt x="31246" y="23482"/>
                </a:cubicBezTo>
                <a:cubicBezTo>
                  <a:pt x="31294" y="23208"/>
                  <a:pt x="31153" y="22979"/>
                  <a:pt x="31064" y="22742"/>
                </a:cubicBezTo>
                <a:cubicBezTo>
                  <a:pt x="31015" y="22609"/>
                  <a:pt x="30926" y="22491"/>
                  <a:pt x="30866" y="22383"/>
                </a:cubicBezTo>
                <a:cubicBezTo>
                  <a:pt x="31131" y="22277"/>
                  <a:pt x="31399" y="22174"/>
                  <a:pt x="31663" y="22065"/>
                </a:cubicBezTo>
                <a:cubicBezTo>
                  <a:pt x="31736" y="22034"/>
                  <a:pt x="31801" y="21977"/>
                  <a:pt x="31875" y="21951"/>
                </a:cubicBezTo>
                <a:cubicBezTo>
                  <a:pt x="31985" y="21913"/>
                  <a:pt x="32103" y="21900"/>
                  <a:pt x="32211" y="21859"/>
                </a:cubicBezTo>
                <a:cubicBezTo>
                  <a:pt x="32345" y="21808"/>
                  <a:pt x="32480" y="21753"/>
                  <a:pt x="32599" y="21678"/>
                </a:cubicBezTo>
                <a:cubicBezTo>
                  <a:pt x="32723" y="21599"/>
                  <a:pt x="32719" y="21534"/>
                  <a:pt x="32628" y="21417"/>
                </a:cubicBezTo>
                <a:cubicBezTo>
                  <a:pt x="32593" y="21372"/>
                  <a:pt x="32559" y="21326"/>
                  <a:pt x="32521" y="21273"/>
                </a:cubicBezTo>
                <a:cubicBezTo>
                  <a:pt x="32676" y="21190"/>
                  <a:pt x="32825" y="21113"/>
                  <a:pt x="32969" y="21032"/>
                </a:cubicBezTo>
                <a:cubicBezTo>
                  <a:pt x="33195" y="20903"/>
                  <a:pt x="33421" y="20773"/>
                  <a:pt x="33647" y="20642"/>
                </a:cubicBezTo>
                <a:cubicBezTo>
                  <a:pt x="33755" y="20579"/>
                  <a:pt x="33756" y="20557"/>
                  <a:pt x="33660" y="20377"/>
                </a:cubicBezTo>
                <a:cubicBezTo>
                  <a:pt x="33732" y="20312"/>
                  <a:pt x="33813" y="20253"/>
                  <a:pt x="33879" y="20179"/>
                </a:cubicBezTo>
                <a:cubicBezTo>
                  <a:pt x="33972" y="20075"/>
                  <a:pt x="34059" y="19967"/>
                  <a:pt x="34136" y="19853"/>
                </a:cubicBezTo>
                <a:cubicBezTo>
                  <a:pt x="34202" y="19756"/>
                  <a:pt x="34162" y="19682"/>
                  <a:pt x="34072" y="19605"/>
                </a:cubicBezTo>
                <a:cubicBezTo>
                  <a:pt x="33940" y="19492"/>
                  <a:pt x="33825" y="19359"/>
                  <a:pt x="33708" y="19230"/>
                </a:cubicBezTo>
                <a:cubicBezTo>
                  <a:pt x="33652" y="19167"/>
                  <a:pt x="33681" y="19132"/>
                  <a:pt x="33752" y="19090"/>
                </a:cubicBezTo>
                <a:cubicBezTo>
                  <a:pt x="33973" y="18958"/>
                  <a:pt x="34188" y="18815"/>
                  <a:pt x="34403" y="18676"/>
                </a:cubicBezTo>
                <a:cubicBezTo>
                  <a:pt x="34504" y="18610"/>
                  <a:pt x="34601" y="18538"/>
                  <a:pt x="34699" y="18468"/>
                </a:cubicBezTo>
                <a:cubicBezTo>
                  <a:pt x="34764" y="18421"/>
                  <a:pt x="34817" y="18375"/>
                  <a:pt x="34743" y="18288"/>
                </a:cubicBezTo>
                <a:cubicBezTo>
                  <a:pt x="34729" y="18270"/>
                  <a:pt x="34750" y="18201"/>
                  <a:pt x="34775" y="18177"/>
                </a:cubicBezTo>
                <a:cubicBezTo>
                  <a:pt x="34879" y="18078"/>
                  <a:pt x="35002" y="17995"/>
                  <a:pt x="35097" y="17888"/>
                </a:cubicBezTo>
                <a:cubicBezTo>
                  <a:pt x="35185" y="17792"/>
                  <a:pt x="35254" y="17676"/>
                  <a:pt x="35316" y="17560"/>
                </a:cubicBezTo>
                <a:cubicBezTo>
                  <a:pt x="35365" y="17476"/>
                  <a:pt x="35360" y="17387"/>
                  <a:pt x="35252" y="17337"/>
                </a:cubicBezTo>
                <a:cubicBezTo>
                  <a:pt x="35228" y="17327"/>
                  <a:pt x="35211" y="17303"/>
                  <a:pt x="35182" y="17280"/>
                </a:cubicBezTo>
                <a:cubicBezTo>
                  <a:pt x="35284" y="17190"/>
                  <a:pt x="35376" y="17102"/>
                  <a:pt x="35473" y="17020"/>
                </a:cubicBezTo>
                <a:cubicBezTo>
                  <a:pt x="35759" y="16775"/>
                  <a:pt x="36055" y="16539"/>
                  <a:pt x="36335" y="16284"/>
                </a:cubicBezTo>
                <a:cubicBezTo>
                  <a:pt x="36642" y="16010"/>
                  <a:pt x="36973" y="15768"/>
                  <a:pt x="37287" y="15504"/>
                </a:cubicBezTo>
                <a:cubicBezTo>
                  <a:pt x="37363" y="15440"/>
                  <a:pt x="37426" y="15357"/>
                  <a:pt x="37481" y="15275"/>
                </a:cubicBezTo>
                <a:cubicBezTo>
                  <a:pt x="37521" y="15216"/>
                  <a:pt x="37501" y="15164"/>
                  <a:pt x="37429" y="15164"/>
                </a:cubicBezTo>
                <a:cubicBezTo>
                  <a:pt x="37424" y="15164"/>
                  <a:pt x="37419" y="15164"/>
                  <a:pt x="37413" y="15165"/>
                </a:cubicBezTo>
                <a:cubicBezTo>
                  <a:pt x="37283" y="15176"/>
                  <a:pt x="37152" y="15194"/>
                  <a:pt x="37023" y="15216"/>
                </a:cubicBezTo>
                <a:cubicBezTo>
                  <a:pt x="36771" y="15260"/>
                  <a:pt x="36520" y="15316"/>
                  <a:pt x="36266" y="15352"/>
                </a:cubicBezTo>
                <a:cubicBezTo>
                  <a:pt x="36020" y="15387"/>
                  <a:pt x="35772" y="15403"/>
                  <a:pt x="35523" y="15423"/>
                </a:cubicBezTo>
                <a:cubicBezTo>
                  <a:pt x="35402" y="15433"/>
                  <a:pt x="35279" y="15436"/>
                  <a:pt x="35156" y="15443"/>
                </a:cubicBezTo>
                <a:cubicBezTo>
                  <a:pt x="35151" y="15250"/>
                  <a:pt x="35143" y="15232"/>
                  <a:pt x="34975" y="15212"/>
                </a:cubicBezTo>
                <a:cubicBezTo>
                  <a:pt x="34923" y="15206"/>
                  <a:pt x="34870" y="15204"/>
                  <a:pt x="34817" y="15204"/>
                </a:cubicBezTo>
                <a:cubicBezTo>
                  <a:pt x="34742" y="15204"/>
                  <a:pt x="34666" y="15209"/>
                  <a:pt x="34591" y="15217"/>
                </a:cubicBezTo>
                <a:cubicBezTo>
                  <a:pt x="34173" y="15263"/>
                  <a:pt x="33756" y="15315"/>
                  <a:pt x="33337" y="15366"/>
                </a:cubicBezTo>
                <a:cubicBezTo>
                  <a:pt x="33336" y="15366"/>
                  <a:pt x="33335" y="15366"/>
                  <a:pt x="33334" y="15366"/>
                </a:cubicBezTo>
                <a:cubicBezTo>
                  <a:pt x="33325" y="15366"/>
                  <a:pt x="33315" y="15362"/>
                  <a:pt x="33303" y="15360"/>
                </a:cubicBezTo>
                <a:cubicBezTo>
                  <a:pt x="33330" y="15228"/>
                  <a:pt x="33356" y="15099"/>
                  <a:pt x="33381" y="14969"/>
                </a:cubicBezTo>
                <a:cubicBezTo>
                  <a:pt x="33401" y="14869"/>
                  <a:pt x="33350" y="14798"/>
                  <a:pt x="33237" y="14764"/>
                </a:cubicBezTo>
                <a:cubicBezTo>
                  <a:pt x="33182" y="14747"/>
                  <a:pt x="33127" y="14740"/>
                  <a:pt x="33073" y="14740"/>
                </a:cubicBezTo>
                <a:cubicBezTo>
                  <a:pt x="32973" y="14740"/>
                  <a:pt x="32876" y="14764"/>
                  <a:pt x="32779" y="14798"/>
                </a:cubicBezTo>
                <a:cubicBezTo>
                  <a:pt x="32732" y="14815"/>
                  <a:pt x="32685" y="14834"/>
                  <a:pt x="32628" y="14854"/>
                </a:cubicBezTo>
                <a:cubicBezTo>
                  <a:pt x="32614" y="14737"/>
                  <a:pt x="32550" y="14699"/>
                  <a:pt x="32465" y="14699"/>
                </a:cubicBezTo>
                <a:cubicBezTo>
                  <a:pt x="32450" y="14699"/>
                  <a:pt x="32434" y="14700"/>
                  <a:pt x="32418" y="14702"/>
                </a:cubicBezTo>
                <a:cubicBezTo>
                  <a:pt x="32166" y="14734"/>
                  <a:pt x="31914" y="14769"/>
                  <a:pt x="31662" y="14803"/>
                </a:cubicBezTo>
                <a:cubicBezTo>
                  <a:pt x="31657" y="14745"/>
                  <a:pt x="31642" y="14679"/>
                  <a:pt x="31647" y="14616"/>
                </a:cubicBezTo>
                <a:cubicBezTo>
                  <a:pt x="31655" y="14522"/>
                  <a:pt x="31610" y="14472"/>
                  <a:pt x="31533" y="14472"/>
                </a:cubicBezTo>
                <a:cubicBezTo>
                  <a:pt x="31511" y="14472"/>
                  <a:pt x="31487" y="14476"/>
                  <a:pt x="31461" y="14484"/>
                </a:cubicBezTo>
                <a:cubicBezTo>
                  <a:pt x="31294" y="14533"/>
                  <a:pt x="31129" y="14595"/>
                  <a:pt x="30967" y="14661"/>
                </a:cubicBezTo>
                <a:cubicBezTo>
                  <a:pt x="30629" y="14797"/>
                  <a:pt x="30293" y="14939"/>
                  <a:pt x="29956" y="15079"/>
                </a:cubicBezTo>
                <a:cubicBezTo>
                  <a:pt x="29906" y="15099"/>
                  <a:pt x="29857" y="15121"/>
                  <a:pt x="29803" y="15144"/>
                </a:cubicBezTo>
                <a:cubicBezTo>
                  <a:pt x="29802" y="14922"/>
                  <a:pt x="29799" y="14699"/>
                  <a:pt x="29801" y="14478"/>
                </a:cubicBezTo>
                <a:cubicBezTo>
                  <a:pt x="29801" y="14400"/>
                  <a:pt x="29774" y="14362"/>
                  <a:pt x="29696" y="14357"/>
                </a:cubicBezTo>
                <a:cubicBezTo>
                  <a:pt x="29664" y="14355"/>
                  <a:pt x="29634" y="14354"/>
                  <a:pt x="29603" y="14354"/>
                </a:cubicBezTo>
                <a:cubicBezTo>
                  <a:pt x="29405" y="14354"/>
                  <a:pt x="29220" y="14402"/>
                  <a:pt x="29056" y="14527"/>
                </a:cubicBezTo>
                <a:cubicBezTo>
                  <a:pt x="29010" y="14454"/>
                  <a:pt x="28974" y="14420"/>
                  <a:pt x="28929" y="14420"/>
                </a:cubicBezTo>
                <a:cubicBezTo>
                  <a:pt x="28895" y="14420"/>
                  <a:pt x="28855" y="14440"/>
                  <a:pt x="28803" y="14478"/>
                </a:cubicBezTo>
                <a:cubicBezTo>
                  <a:pt x="28646" y="14591"/>
                  <a:pt x="28488" y="14703"/>
                  <a:pt x="28336" y="14811"/>
                </a:cubicBezTo>
                <a:cubicBezTo>
                  <a:pt x="28313" y="14797"/>
                  <a:pt x="28304" y="14795"/>
                  <a:pt x="28302" y="14789"/>
                </a:cubicBezTo>
                <a:cubicBezTo>
                  <a:pt x="28253" y="14681"/>
                  <a:pt x="28226" y="14633"/>
                  <a:pt x="28181" y="14633"/>
                </a:cubicBezTo>
                <a:cubicBezTo>
                  <a:pt x="28146" y="14633"/>
                  <a:pt x="28100" y="14661"/>
                  <a:pt x="28025" y="14712"/>
                </a:cubicBezTo>
                <a:cubicBezTo>
                  <a:pt x="27797" y="14868"/>
                  <a:pt x="27566" y="15020"/>
                  <a:pt x="27343" y="15181"/>
                </a:cubicBezTo>
                <a:cubicBezTo>
                  <a:pt x="27254" y="15247"/>
                  <a:pt x="27183" y="15336"/>
                  <a:pt x="27096" y="15422"/>
                </a:cubicBezTo>
                <a:cubicBezTo>
                  <a:pt x="27077" y="15332"/>
                  <a:pt x="27060" y="15253"/>
                  <a:pt x="27044" y="15176"/>
                </a:cubicBezTo>
                <a:cubicBezTo>
                  <a:pt x="27029" y="15095"/>
                  <a:pt x="26999" y="15052"/>
                  <a:pt x="26949" y="15052"/>
                </a:cubicBezTo>
                <a:cubicBezTo>
                  <a:pt x="26924" y="15052"/>
                  <a:pt x="26893" y="15062"/>
                  <a:pt x="26857" y="15085"/>
                </a:cubicBezTo>
                <a:cubicBezTo>
                  <a:pt x="26684" y="15191"/>
                  <a:pt x="26517" y="15305"/>
                  <a:pt x="26358" y="15427"/>
                </a:cubicBezTo>
                <a:cubicBezTo>
                  <a:pt x="26195" y="15551"/>
                  <a:pt x="26024" y="15639"/>
                  <a:pt x="25829" y="15702"/>
                </a:cubicBezTo>
                <a:cubicBezTo>
                  <a:pt x="25675" y="15751"/>
                  <a:pt x="25527" y="15831"/>
                  <a:pt x="25388" y="15917"/>
                </a:cubicBezTo>
                <a:cubicBezTo>
                  <a:pt x="25284" y="15982"/>
                  <a:pt x="25207" y="16087"/>
                  <a:pt x="25104" y="16157"/>
                </a:cubicBezTo>
                <a:cubicBezTo>
                  <a:pt x="24995" y="16231"/>
                  <a:pt x="24865" y="16273"/>
                  <a:pt x="24754" y="16347"/>
                </a:cubicBezTo>
                <a:cubicBezTo>
                  <a:pt x="24621" y="16435"/>
                  <a:pt x="24507" y="16550"/>
                  <a:pt x="24372" y="16633"/>
                </a:cubicBezTo>
                <a:cubicBezTo>
                  <a:pt x="24151" y="16772"/>
                  <a:pt x="23920" y="16893"/>
                  <a:pt x="23694" y="17026"/>
                </a:cubicBezTo>
                <a:cubicBezTo>
                  <a:pt x="23517" y="17130"/>
                  <a:pt x="23344" y="17239"/>
                  <a:pt x="23169" y="17346"/>
                </a:cubicBezTo>
                <a:cubicBezTo>
                  <a:pt x="23159" y="17338"/>
                  <a:pt x="23150" y="17330"/>
                  <a:pt x="23142" y="17321"/>
                </a:cubicBezTo>
                <a:cubicBezTo>
                  <a:pt x="23251" y="17157"/>
                  <a:pt x="23349" y="16982"/>
                  <a:pt x="23473" y="16829"/>
                </a:cubicBezTo>
                <a:cubicBezTo>
                  <a:pt x="23646" y="16618"/>
                  <a:pt x="23834" y="16418"/>
                  <a:pt x="24023" y="16222"/>
                </a:cubicBezTo>
                <a:cubicBezTo>
                  <a:pt x="24209" y="16029"/>
                  <a:pt x="24398" y="15838"/>
                  <a:pt x="24594" y="15656"/>
                </a:cubicBezTo>
                <a:cubicBezTo>
                  <a:pt x="24821" y="15448"/>
                  <a:pt x="25057" y="15249"/>
                  <a:pt x="25290" y="15048"/>
                </a:cubicBezTo>
                <a:cubicBezTo>
                  <a:pt x="25304" y="15035"/>
                  <a:pt x="25318" y="15021"/>
                  <a:pt x="25330" y="15005"/>
                </a:cubicBezTo>
                <a:cubicBezTo>
                  <a:pt x="25424" y="14894"/>
                  <a:pt x="25419" y="14860"/>
                  <a:pt x="25295" y="14770"/>
                </a:cubicBezTo>
                <a:cubicBezTo>
                  <a:pt x="25341" y="14594"/>
                  <a:pt x="25506" y="14519"/>
                  <a:pt x="25618" y="14399"/>
                </a:cubicBezTo>
                <a:cubicBezTo>
                  <a:pt x="25664" y="14351"/>
                  <a:pt x="25721" y="14315"/>
                  <a:pt x="25772" y="14272"/>
                </a:cubicBezTo>
                <a:cubicBezTo>
                  <a:pt x="25853" y="14203"/>
                  <a:pt x="25897" y="14120"/>
                  <a:pt x="25941" y="14018"/>
                </a:cubicBezTo>
                <a:cubicBezTo>
                  <a:pt x="26009" y="13858"/>
                  <a:pt x="26127" y="13715"/>
                  <a:pt x="26236" y="13575"/>
                </a:cubicBezTo>
                <a:cubicBezTo>
                  <a:pt x="26303" y="13488"/>
                  <a:pt x="26406" y="13427"/>
                  <a:pt x="26476" y="13340"/>
                </a:cubicBezTo>
                <a:cubicBezTo>
                  <a:pt x="26553" y="13242"/>
                  <a:pt x="26533" y="13200"/>
                  <a:pt x="26417" y="13148"/>
                </a:cubicBezTo>
                <a:cubicBezTo>
                  <a:pt x="26368" y="13127"/>
                  <a:pt x="26322" y="13099"/>
                  <a:pt x="26256" y="13066"/>
                </a:cubicBezTo>
                <a:cubicBezTo>
                  <a:pt x="26339" y="12981"/>
                  <a:pt x="26406" y="12906"/>
                  <a:pt x="26481" y="12840"/>
                </a:cubicBezTo>
                <a:cubicBezTo>
                  <a:pt x="26640" y="12701"/>
                  <a:pt x="26800" y="12564"/>
                  <a:pt x="26964" y="12432"/>
                </a:cubicBezTo>
                <a:cubicBezTo>
                  <a:pt x="27051" y="12361"/>
                  <a:pt x="27151" y="12306"/>
                  <a:pt x="27240" y="12237"/>
                </a:cubicBezTo>
                <a:cubicBezTo>
                  <a:pt x="27311" y="12181"/>
                  <a:pt x="27391" y="12125"/>
                  <a:pt x="27306" y="12016"/>
                </a:cubicBezTo>
                <a:cubicBezTo>
                  <a:pt x="27293" y="11998"/>
                  <a:pt x="27321" y="11938"/>
                  <a:pt x="27345" y="11909"/>
                </a:cubicBezTo>
                <a:cubicBezTo>
                  <a:pt x="27481" y="11728"/>
                  <a:pt x="27620" y="11553"/>
                  <a:pt x="27758" y="11372"/>
                </a:cubicBezTo>
                <a:cubicBezTo>
                  <a:pt x="27784" y="11339"/>
                  <a:pt x="27808" y="11298"/>
                  <a:pt x="27819" y="11259"/>
                </a:cubicBezTo>
                <a:cubicBezTo>
                  <a:pt x="27866" y="11105"/>
                  <a:pt x="27865" y="10937"/>
                  <a:pt x="27631" y="10904"/>
                </a:cubicBezTo>
                <a:cubicBezTo>
                  <a:pt x="27600" y="10899"/>
                  <a:pt x="27572" y="10889"/>
                  <a:pt x="27535" y="10880"/>
                </a:cubicBezTo>
                <a:cubicBezTo>
                  <a:pt x="27554" y="10834"/>
                  <a:pt x="27573" y="10797"/>
                  <a:pt x="27589" y="10758"/>
                </a:cubicBezTo>
                <a:cubicBezTo>
                  <a:pt x="27644" y="10613"/>
                  <a:pt x="27721" y="10482"/>
                  <a:pt x="27747" y="10316"/>
                </a:cubicBezTo>
                <a:cubicBezTo>
                  <a:pt x="27772" y="10153"/>
                  <a:pt x="27900" y="10006"/>
                  <a:pt x="27985" y="9852"/>
                </a:cubicBezTo>
                <a:cubicBezTo>
                  <a:pt x="28004" y="9817"/>
                  <a:pt x="28030" y="9788"/>
                  <a:pt x="28047" y="9753"/>
                </a:cubicBezTo>
                <a:cubicBezTo>
                  <a:pt x="28104" y="9642"/>
                  <a:pt x="28094" y="9610"/>
                  <a:pt x="27975" y="9547"/>
                </a:cubicBezTo>
                <a:cubicBezTo>
                  <a:pt x="28045" y="9410"/>
                  <a:pt x="28114" y="9275"/>
                  <a:pt x="28185" y="9138"/>
                </a:cubicBezTo>
                <a:cubicBezTo>
                  <a:pt x="28245" y="9025"/>
                  <a:pt x="28324" y="8917"/>
                  <a:pt x="28360" y="8796"/>
                </a:cubicBezTo>
                <a:cubicBezTo>
                  <a:pt x="28409" y="8633"/>
                  <a:pt x="28387" y="8566"/>
                  <a:pt x="28255" y="8566"/>
                </a:cubicBezTo>
                <a:cubicBezTo>
                  <a:pt x="28238" y="8566"/>
                  <a:pt x="28218" y="8567"/>
                  <a:pt x="28197" y="8570"/>
                </a:cubicBezTo>
                <a:cubicBezTo>
                  <a:pt x="27991" y="8590"/>
                  <a:pt x="27787" y="8618"/>
                  <a:pt x="27582" y="8643"/>
                </a:cubicBezTo>
                <a:cubicBezTo>
                  <a:pt x="27526" y="8651"/>
                  <a:pt x="27468" y="8658"/>
                  <a:pt x="27412" y="8664"/>
                </a:cubicBezTo>
                <a:cubicBezTo>
                  <a:pt x="27391" y="8512"/>
                  <a:pt x="27375" y="8461"/>
                  <a:pt x="27289" y="8461"/>
                </a:cubicBezTo>
                <a:cubicBezTo>
                  <a:pt x="27256" y="8461"/>
                  <a:pt x="27213" y="8469"/>
                  <a:pt x="27154" y="8481"/>
                </a:cubicBezTo>
                <a:cubicBezTo>
                  <a:pt x="26898" y="8534"/>
                  <a:pt x="26645" y="8596"/>
                  <a:pt x="26390" y="8653"/>
                </a:cubicBezTo>
                <a:cubicBezTo>
                  <a:pt x="26360" y="8661"/>
                  <a:pt x="26331" y="8663"/>
                  <a:pt x="26297" y="8670"/>
                </a:cubicBezTo>
                <a:cubicBezTo>
                  <a:pt x="26425" y="8376"/>
                  <a:pt x="26544" y="8088"/>
                  <a:pt x="26673" y="7805"/>
                </a:cubicBezTo>
                <a:cubicBezTo>
                  <a:pt x="26730" y="7680"/>
                  <a:pt x="26801" y="7558"/>
                  <a:pt x="26877" y="7440"/>
                </a:cubicBezTo>
                <a:cubicBezTo>
                  <a:pt x="26965" y="7299"/>
                  <a:pt x="27065" y="7164"/>
                  <a:pt x="27157" y="7023"/>
                </a:cubicBezTo>
                <a:cubicBezTo>
                  <a:pt x="27185" y="6981"/>
                  <a:pt x="27203" y="6933"/>
                  <a:pt x="27219" y="6884"/>
                </a:cubicBezTo>
                <a:cubicBezTo>
                  <a:pt x="27253" y="6791"/>
                  <a:pt x="27244" y="6717"/>
                  <a:pt x="27125" y="6694"/>
                </a:cubicBezTo>
                <a:cubicBezTo>
                  <a:pt x="27091" y="6688"/>
                  <a:pt x="27062" y="6667"/>
                  <a:pt x="27019" y="6648"/>
                </a:cubicBezTo>
                <a:cubicBezTo>
                  <a:pt x="27034" y="6605"/>
                  <a:pt x="27046" y="6563"/>
                  <a:pt x="27063" y="6526"/>
                </a:cubicBezTo>
                <a:cubicBezTo>
                  <a:pt x="27182" y="6262"/>
                  <a:pt x="27304" y="6000"/>
                  <a:pt x="27423" y="5737"/>
                </a:cubicBezTo>
                <a:cubicBezTo>
                  <a:pt x="27438" y="5703"/>
                  <a:pt x="27456" y="5668"/>
                  <a:pt x="27469" y="5631"/>
                </a:cubicBezTo>
                <a:cubicBezTo>
                  <a:pt x="27523" y="5478"/>
                  <a:pt x="27512" y="5453"/>
                  <a:pt x="27367" y="5380"/>
                </a:cubicBezTo>
                <a:cubicBezTo>
                  <a:pt x="27414" y="5174"/>
                  <a:pt x="27466" y="4968"/>
                  <a:pt x="27506" y="4758"/>
                </a:cubicBezTo>
                <a:cubicBezTo>
                  <a:pt x="27525" y="4659"/>
                  <a:pt x="27525" y="4556"/>
                  <a:pt x="27522" y="4455"/>
                </a:cubicBezTo>
                <a:cubicBezTo>
                  <a:pt x="27518" y="4355"/>
                  <a:pt x="27461" y="4315"/>
                  <a:pt x="27368" y="4315"/>
                </a:cubicBezTo>
                <a:cubicBezTo>
                  <a:pt x="27362" y="4315"/>
                  <a:pt x="27355" y="4315"/>
                  <a:pt x="27348" y="4315"/>
                </a:cubicBezTo>
                <a:cubicBezTo>
                  <a:pt x="26952" y="4342"/>
                  <a:pt x="26556" y="4367"/>
                  <a:pt x="26159" y="4391"/>
                </a:cubicBezTo>
                <a:cubicBezTo>
                  <a:pt x="26156" y="4392"/>
                  <a:pt x="26153" y="4392"/>
                  <a:pt x="26150" y="4392"/>
                </a:cubicBezTo>
                <a:cubicBezTo>
                  <a:pt x="26130" y="4392"/>
                  <a:pt x="26111" y="4389"/>
                  <a:pt x="26097" y="4388"/>
                </a:cubicBezTo>
                <a:cubicBezTo>
                  <a:pt x="26156" y="4117"/>
                  <a:pt x="26216" y="3853"/>
                  <a:pt x="26267" y="3587"/>
                </a:cubicBezTo>
                <a:cubicBezTo>
                  <a:pt x="26276" y="3550"/>
                  <a:pt x="26240" y="3504"/>
                  <a:pt x="26224" y="3461"/>
                </a:cubicBezTo>
                <a:cubicBezTo>
                  <a:pt x="26213" y="3429"/>
                  <a:pt x="26188" y="3396"/>
                  <a:pt x="26192" y="3365"/>
                </a:cubicBezTo>
                <a:cubicBezTo>
                  <a:pt x="26210" y="3226"/>
                  <a:pt x="26237" y="3088"/>
                  <a:pt x="26257" y="2949"/>
                </a:cubicBezTo>
                <a:cubicBezTo>
                  <a:pt x="26267" y="2877"/>
                  <a:pt x="26280" y="2803"/>
                  <a:pt x="26277" y="2730"/>
                </a:cubicBezTo>
                <a:cubicBezTo>
                  <a:pt x="26271" y="2532"/>
                  <a:pt x="26225" y="2485"/>
                  <a:pt x="26014" y="2452"/>
                </a:cubicBezTo>
                <a:cubicBezTo>
                  <a:pt x="26084" y="2218"/>
                  <a:pt x="26139" y="1985"/>
                  <a:pt x="26223" y="1761"/>
                </a:cubicBezTo>
                <a:cubicBezTo>
                  <a:pt x="26350" y="1421"/>
                  <a:pt x="26499" y="1091"/>
                  <a:pt x="26632" y="754"/>
                </a:cubicBezTo>
                <a:cubicBezTo>
                  <a:pt x="26688" y="608"/>
                  <a:pt x="26736" y="459"/>
                  <a:pt x="26772" y="308"/>
                </a:cubicBezTo>
                <a:cubicBezTo>
                  <a:pt x="26790" y="232"/>
                  <a:pt x="26785" y="145"/>
                  <a:pt x="26770" y="67"/>
                </a:cubicBezTo>
                <a:cubicBezTo>
                  <a:pt x="26761" y="22"/>
                  <a:pt x="26736" y="0"/>
                  <a:pt x="26707" y="0"/>
                </a:cubicBezTo>
                <a:close/>
              </a:path>
            </a:pathLst>
          </a:custGeom>
          <a:solidFill>
            <a:srgbClr val="689A69">
              <a:alpha val="46666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" name="Google Shape;224;p42"/>
          <p:cNvSpPr/>
          <p:nvPr/>
        </p:nvSpPr>
        <p:spPr>
          <a:xfrm rot="-10119564">
            <a:off x="9648091" y="3957590"/>
            <a:ext cx="475945" cy="484026"/>
          </a:xfrm>
          <a:custGeom>
            <a:avLst/>
            <a:gdLst/>
            <a:ahLst/>
            <a:cxnLst/>
            <a:rect l="l" t="t" r="r" b="b"/>
            <a:pathLst>
              <a:path w="34631" h="35219" extrusionOk="0">
                <a:moveTo>
                  <a:pt x="20921" y="1"/>
                </a:moveTo>
                <a:cubicBezTo>
                  <a:pt x="20896" y="1"/>
                  <a:pt x="20861" y="9"/>
                  <a:pt x="20852" y="25"/>
                </a:cubicBezTo>
                <a:cubicBezTo>
                  <a:pt x="20790" y="144"/>
                  <a:pt x="20703" y="259"/>
                  <a:pt x="20682" y="385"/>
                </a:cubicBezTo>
                <a:cubicBezTo>
                  <a:pt x="20622" y="771"/>
                  <a:pt x="20599" y="1162"/>
                  <a:pt x="20540" y="1548"/>
                </a:cubicBezTo>
                <a:cubicBezTo>
                  <a:pt x="20406" y="2450"/>
                  <a:pt x="20267" y="3355"/>
                  <a:pt x="20113" y="4255"/>
                </a:cubicBezTo>
                <a:cubicBezTo>
                  <a:pt x="20003" y="4908"/>
                  <a:pt x="19869" y="5559"/>
                  <a:pt x="19745" y="6211"/>
                </a:cubicBezTo>
                <a:cubicBezTo>
                  <a:pt x="19735" y="6262"/>
                  <a:pt x="19714" y="6312"/>
                  <a:pt x="19675" y="6356"/>
                </a:cubicBezTo>
                <a:cubicBezTo>
                  <a:pt x="19688" y="6232"/>
                  <a:pt x="19719" y="6104"/>
                  <a:pt x="19710" y="5981"/>
                </a:cubicBezTo>
                <a:cubicBezTo>
                  <a:pt x="19695" y="5767"/>
                  <a:pt x="19659" y="5554"/>
                  <a:pt x="19625" y="5342"/>
                </a:cubicBezTo>
                <a:cubicBezTo>
                  <a:pt x="19621" y="5317"/>
                  <a:pt x="19582" y="5299"/>
                  <a:pt x="19570" y="5288"/>
                </a:cubicBezTo>
                <a:cubicBezTo>
                  <a:pt x="19558" y="5237"/>
                  <a:pt x="19549" y="5190"/>
                  <a:pt x="19535" y="5145"/>
                </a:cubicBezTo>
                <a:cubicBezTo>
                  <a:pt x="19507" y="5058"/>
                  <a:pt x="19496" y="5022"/>
                  <a:pt x="19468" y="5022"/>
                </a:cubicBezTo>
                <a:cubicBezTo>
                  <a:pt x="19445" y="5022"/>
                  <a:pt x="19413" y="5044"/>
                  <a:pt x="19355" y="5082"/>
                </a:cubicBezTo>
                <a:cubicBezTo>
                  <a:pt x="19244" y="5155"/>
                  <a:pt x="19129" y="5222"/>
                  <a:pt x="19021" y="5288"/>
                </a:cubicBezTo>
                <a:cubicBezTo>
                  <a:pt x="19078" y="5047"/>
                  <a:pt x="18923" y="4847"/>
                  <a:pt x="18821" y="4633"/>
                </a:cubicBezTo>
                <a:cubicBezTo>
                  <a:pt x="18748" y="4478"/>
                  <a:pt x="18662" y="4331"/>
                  <a:pt x="18577" y="4182"/>
                </a:cubicBezTo>
                <a:cubicBezTo>
                  <a:pt x="18516" y="4074"/>
                  <a:pt x="18468" y="4022"/>
                  <a:pt x="18411" y="4022"/>
                </a:cubicBezTo>
                <a:cubicBezTo>
                  <a:pt x="18358" y="4022"/>
                  <a:pt x="18298" y="4066"/>
                  <a:pt x="18212" y="4152"/>
                </a:cubicBezTo>
                <a:cubicBezTo>
                  <a:pt x="18088" y="3987"/>
                  <a:pt x="17973" y="3815"/>
                  <a:pt x="17838" y="3660"/>
                </a:cubicBezTo>
                <a:cubicBezTo>
                  <a:pt x="17713" y="3515"/>
                  <a:pt x="17564" y="3390"/>
                  <a:pt x="17426" y="3253"/>
                </a:cubicBezTo>
                <a:cubicBezTo>
                  <a:pt x="17401" y="3228"/>
                  <a:pt x="17378" y="3217"/>
                  <a:pt x="17358" y="3217"/>
                </a:cubicBezTo>
                <a:cubicBezTo>
                  <a:pt x="17329" y="3217"/>
                  <a:pt x="17305" y="3240"/>
                  <a:pt x="17287" y="3277"/>
                </a:cubicBezTo>
                <a:cubicBezTo>
                  <a:pt x="17232" y="3384"/>
                  <a:pt x="17180" y="3493"/>
                  <a:pt x="17142" y="3606"/>
                </a:cubicBezTo>
                <a:cubicBezTo>
                  <a:pt x="17076" y="3801"/>
                  <a:pt x="17037" y="4008"/>
                  <a:pt x="16958" y="4197"/>
                </a:cubicBezTo>
                <a:cubicBezTo>
                  <a:pt x="16903" y="4327"/>
                  <a:pt x="16792" y="4430"/>
                  <a:pt x="16775" y="4581"/>
                </a:cubicBezTo>
                <a:cubicBezTo>
                  <a:pt x="16763" y="4688"/>
                  <a:pt x="16742" y="4795"/>
                  <a:pt x="16722" y="4909"/>
                </a:cubicBezTo>
                <a:cubicBezTo>
                  <a:pt x="16355" y="4648"/>
                  <a:pt x="15970" y="4409"/>
                  <a:pt x="15686" y="3999"/>
                </a:cubicBezTo>
                <a:cubicBezTo>
                  <a:pt x="15671" y="4091"/>
                  <a:pt x="15662" y="4142"/>
                  <a:pt x="15651" y="4211"/>
                </a:cubicBezTo>
                <a:cubicBezTo>
                  <a:pt x="15622" y="4169"/>
                  <a:pt x="15599" y="4147"/>
                  <a:pt x="15591" y="4120"/>
                </a:cubicBezTo>
                <a:cubicBezTo>
                  <a:pt x="15580" y="4070"/>
                  <a:pt x="15574" y="4028"/>
                  <a:pt x="15514" y="4028"/>
                </a:cubicBezTo>
                <a:cubicBezTo>
                  <a:pt x="15508" y="4028"/>
                  <a:pt x="15502" y="4028"/>
                  <a:pt x="15496" y="4029"/>
                </a:cubicBezTo>
                <a:cubicBezTo>
                  <a:pt x="15495" y="4029"/>
                  <a:pt x="15495" y="4029"/>
                  <a:pt x="15494" y="4029"/>
                </a:cubicBezTo>
                <a:cubicBezTo>
                  <a:pt x="15473" y="4029"/>
                  <a:pt x="15441" y="3989"/>
                  <a:pt x="15426" y="3962"/>
                </a:cubicBezTo>
                <a:cubicBezTo>
                  <a:pt x="15333" y="3795"/>
                  <a:pt x="15180" y="3695"/>
                  <a:pt x="15018" y="3619"/>
                </a:cubicBezTo>
                <a:cubicBezTo>
                  <a:pt x="14900" y="3564"/>
                  <a:pt x="14794" y="3490"/>
                  <a:pt x="14679" y="3433"/>
                </a:cubicBezTo>
                <a:cubicBezTo>
                  <a:pt x="14642" y="3415"/>
                  <a:pt x="14615" y="3406"/>
                  <a:pt x="14593" y="3406"/>
                </a:cubicBezTo>
                <a:cubicBezTo>
                  <a:pt x="14554" y="3406"/>
                  <a:pt x="14534" y="3438"/>
                  <a:pt x="14515" y="3510"/>
                </a:cubicBezTo>
                <a:cubicBezTo>
                  <a:pt x="14506" y="3547"/>
                  <a:pt x="14493" y="3583"/>
                  <a:pt x="14472" y="3646"/>
                </a:cubicBezTo>
                <a:cubicBezTo>
                  <a:pt x="14377" y="3587"/>
                  <a:pt x="14292" y="3542"/>
                  <a:pt x="14217" y="3483"/>
                </a:cubicBezTo>
                <a:cubicBezTo>
                  <a:pt x="14071" y="3366"/>
                  <a:pt x="13933" y="3239"/>
                  <a:pt x="13788" y="3121"/>
                </a:cubicBezTo>
                <a:cubicBezTo>
                  <a:pt x="13753" y="3094"/>
                  <a:pt x="13719" y="3075"/>
                  <a:pt x="13686" y="3075"/>
                </a:cubicBezTo>
                <a:cubicBezTo>
                  <a:pt x="13650" y="3075"/>
                  <a:pt x="13617" y="3097"/>
                  <a:pt x="13589" y="3154"/>
                </a:cubicBezTo>
                <a:cubicBezTo>
                  <a:pt x="13568" y="3197"/>
                  <a:pt x="13540" y="3217"/>
                  <a:pt x="13506" y="3217"/>
                </a:cubicBezTo>
                <a:cubicBezTo>
                  <a:pt x="13482" y="3217"/>
                  <a:pt x="13455" y="3207"/>
                  <a:pt x="13426" y="3188"/>
                </a:cubicBezTo>
                <a:cubicBezTo>
                  <a:pt x="13275" y="3089"/>
                  <a:pt x="13117" y="3008"/>
                  <a:pt x="12931" y="2995"/>
                </a:cubicBezTo>
                <a:cubicBezTo>
                  <a:pt x="12912" y="2993"/>
                  <a:pt x="12895" y="2993"/>
                  <a:pt x="12880" y="2993"/>
                </a:cubicBezTo>
                <a:cubicBezTo>
                  <a:pt x="12784" y="2993"/>
                  <a:pt x="12738" y="3021"/>
                  <a:pt x="12719" y="3135"/>
                </a:cubicBezTo>
                <a:cubicBezTo>
                  <a:pt x="12677" y="3371"/>
                  <a:pt x="12649" y="3612"/>
                  <a:pt x="12625" y="3852"/>
                </a:cubicBezTo>
                <a:cubicBezTo>
                  <a:pt x="12618" y="3921"/>
                  <a:pt x="12614" y="3964"/>
                  <a:pt x="12566" y="3964"/>
                </a:cubicBezTo>
                <a:cubicBezTo>
                  <a:pt x="12549" y="3964"/>
                  <a:pt x="12527" y="3958"/>
                  <a:pt x="12496" y="3946"/>
                </a:cubicBezTo>
                <a:cubicBezTo>
                  <a:pt x="12390" y="3903"/>
                  <a:pt x="12273" y="3888"/>
                  <a:pt x="12160" y="3874"/>
                </a:cubicBezTo>
                <a:cubicBezTo>
                  <a:pt x="11965" y="3850"/>
                  <a:pt x="11819" y="3730"/>
                  <a:pt x="11658" y="3639"/>
                </a:cubicBezTo>
                <a:cubicBezTo>
                  <a:pt x="11530" y="3567"/>
                  <a:pt x="11398" y="3500"/>
                  <a:pt x="11259" y="3455"/>
                </a:cubicBezTo>
                <a:cubicBezTo>
                  <a:pt x="11224" y="3443"/>
                  <a:pt x="11194" y="3438"/>
                  <a:pt x="11168" y="3438"/>
                </a:cubicBezTo>
                <a:cubicBezTo>
                  <a:pt x="11075" y="3438"/>
                  <a:pt x="11034" y="3508"/>
                  <a:pt x="11039" y="3638"/>
                </a:cubicBezTo>
                <a:cubicBezTo>
                  <a:pt x="11042" y="3684"/>
                  <a:pt x="11042" y="3730"/>
                  <a:pt x="11044" y="3803"/>
                </a:cubicBezTo>
                <a:cubicBezTo>
                  <a:pt x="10915" y="3751"/>
                  <a:pt x="10802" y="3708"/>
                  <a:pt x="10692" y="3656"/>
                </a:cubicBezTo>
                <a:cubicBezTo>
                  <a:pt x="10593" y="3612"/>
                  <a:pt x="10500" y="3553"/>
                  <a:pt x="10403" y="3505"/>
                </a:cubicBezTo>
                <a:cubicBezTo>
                  <a:pt x="10337" y="3473"/>
                  <a:pt x="10289" y="3455"/>
                  <a:pt x="10248" y="3455"/>
                </a:cubicBezTo>
                <a:cubicBezTo>
                  <a:pt x="10181" y="3455"/>
                  <a:pt x="10132" y="3502"/>
                  <a:pt x="10058" y="3614"/>
                </a:cubicBezTo>
                <a:cubicBezTo>
                  <a:pt x="9848" y="3561"/>
                  <a:pt x="9627" y="3508"/>
                  <a:pt x="9407" y="3448"/>
                </a:cubicBezTo>
                <a:cubicBezTo>
                  <a:pt x="9400" y="3447"/>
                  <a:pt x="9394" y="3446"/>
                  <a:pt x="9387" y="3446"/>
                </a:cubicBezTo>
                <a:cubicBezTo>
                  <a:pt x="9307" y="3446"/>
                  <a:pt x="9196" y="3554"/>
                  <a:pt x="9210" y="3634"/>
                </a:cubicBezTo>
                <a:cubicBezTo>
                  <a:pt x="9226" y="3718"/>
                  <a:pt x="9242" y="3802"/>
                  <a:pt x="9257" y="3887"/>
                </a:cubicBezTo>
                <a:cubicBezTo>
                  <a:pt x="9258" y="3901"/>
                  <a:pt x="9250" y="3917"/>
                  <a:pt x="9245" y="3942"/>
                </a:cubicBezTo>
                <a:cubicBezTo>
                  <a:pt x="9205" y="3938"/>
                  <a:pt x="9166" y="3938"/>
                  <a:pt x="9130" y="3929"/>
                </a:cubicBezTo>
                <a:cubicBezTo>
                  <a:pt x="8931" y="3876"/>
                  <a:pt x="8732" y="3821"/>
                  <a:pt x="8532" y="3767"/>
                </a:cubicBezTo>
                <a:cubicBezTo>
                  <a:pt x="8502" y="3759"/>
                  <a:pt x="8471" y="3752"/>
                  <a:pt x="8441" y="3748"/>
                </a:cubicBezTo>
                <a:cubicBezTo>
                  <a:pt x="8418" y="3745"/>
                  <a:pt x="8399" y="3743"/>
                  <a:pt x="8382" y="3743"/>
                </a:cubicBezTo>
                <a:cubicBezTo>
                  <a:pt x="8293" y="3743"/>
                  <a:pt x="8265" y="3787"/>
                  <a:pt x="8225" y="3937"/>
                </a:cubicBezTo>
                <a:cubicBezTo>
                  <a:pt x="8110" y="3920"/>
                  <a:pt x="7996" y="3902"/>
                  <a:pt x="7883" y="3881"/>
                </a:cubicBezTo>
                <a:cubicBezTo>
                  <a:pt x="7764" y="3859"/>
                  <a:pt x="7647" y="3825"/>
                  <a:pt x="7528" y="3806"/>
                </a:cubicBezTo>
                <a:cubicBezTo>
                  <a:pt x="7499" y="3802"/>
                  <a:pt x="7473" y="3800"/>
                  <a:pt x="7450" y="3800"/>
                </a:cubicBezTo>
                <a:cubicBezTo>
                  <a:pt x="7317" y="3800"/>
                  <a:pt x="7262" y="3874"/>
                  <a:pt x="7256" y="4048"/>
                </a:cubicBezTo>
                <a:cubicBezTo>
                  <a:pt x="7216" y="4046"/>
                  <a:pt x="7175" y="4049"/>
                  <a:pt x="7136" y="4044"/>
                </a:cubicBezTo>
                <a:cubicBezTo>
                  <a:pt x="6969" y="4023"/>
                  <a:pt x="6804" y="4000"/>
                  <a:pt x="6639" y="3976"/>
                </a:cubicBezTo>
                <a:cubicBezTo>
                  <a:pt x="6540" y="3961"/>
                  <a:pt x="6439" y="3945"/>
                  <a:pt x="6341" y="3925"/>
                </a:cubicBezTo>
                <a:cubicBezTo>
                  <a:pt x="6293" y="3915"/>
                  <a:pt x="6247" y="3898"/>
                  <a:pt x="6201" y="3898"/>
                </a:cubicBezTo>
                <a:cubicBezTo>
                  <a:pt x="6163" y="3898"/>
                  <a:pt x="6126" y="3909"/>
                  <a:pt x="6089" y="3945"/>
                </a:cubicBezTo>
                <a:cubicBezTo>
                  <a:pt x="6083" y="3951"/>
                  <a:pt x="6073" y="3953"/>
                  <a:pt x="6061" y="3953"/>
                </a:cubicBezTo>
                <a:cubicBezTo>
                  <a:pt x="6039" y="3953"/>
                  <a:pt x="6010" y="3946"/>
                  <a:pt x="5989" y="3942"/>
                </a:cubicBezTo>
                <a:cubicBezTo>
                  <a:pt x="5838" y="3914"/>
                  <a:pt x="5688" y="3901"/>
                  <a:pt x="5539" y="3901"/>
                </a:cubicBezTo>
                <a:cubicBezTo>
                  <a:pt x="5290" y="3901"/>
                  <a:pt x="5042" y="3937"/>
                  <a:pt x="4794" y="3998"/>
                </a:cubicBezTo>
                <a:cubicBezTo>
                  <a:pt x="4767" y="4004"/>
                  <a:pt x="4742" y="4012"/>
                  <a:pt x="4717" y="4025"/>
                </a:cubicBezTo>
                <a:cubicBezTo>
                  <a:pt x="4600" y="4086"/>
                  <a:pt x="4592" y="4143"/>
                  <a:pt x="4703" y="4215"/>
                </a:cubicBezTo>
                <a:cubicBezTo>
                  <a:pt x="4817" y="4290"/>
                  <a:pt x="4937" y="4352"/>
                  <a:pt x="5058" y="4417"/>
                </a:cubicBezTo>
                <a:cubicBezTo>
                  <a:pt x="5230" y="4512"/>
                  <a:pt x="5407" y="4605"/>
                  <a:pt x="5582" y="4700"/>
                </a:cubicBezTo>
                <a:cubicBezTo>
                  <a:pt x="5601" y="4710"/>
                  <a:pt x="5632" y="4734"/>
                  <a:pt x="5630" y="4745"/>
                </a:cubicBezTo>
                <a:cubicBezTo>
                  <a:pt x="5603" y="4868"/>
                  <a:pt x="5702" y="4898"/>
                  <a:pt x="5776" y="4940"/>
                </a:cubicBezTo>
                <a:cubicBezTo>
                  <a:pt x="6035" y="5090"/>
                  <a:pt x="6294" y="5237"/>
                  <a:pt x="6542" y="5378"/>
                </a:cubicBezTo>
                <a:cubicBezTo>
                  <a:pt x="6544" y="5406"/>
                  <a:pt x="6545" y="5412"/>
                  <a:pt x="6544" y="5414"/>
                </a:cubicBezTo>
                <a:cubicBezTo>
                  <a:pt x="6423" y="5600"/>
                  <a:pt x="6428" y="5650"/>
                  <a:pt x="6602" y="5809"/>
                </a:cubicBezTo>
                <a:cubicBezTo>
                  <a:pt x="6746" y="5939"/>
                  <a:pt x="6894" y="6066"/>
                  <a:pt x="7035" y="6200"/>
                </a:cubicBezTo>
                <a:cubicBezTo>
                  <a:pt x="7064" y="6226"/>
                  <a:pt x="7067" y="6278"/>
                  <a:pt x="7086" y="6317"/>
                </a:cubicBezTo>
                <a:cubicBezTo>
                  <a:pt x="7106" y="6360"/>
                  <a:pt x="7122" y="6412"/>
                  <a:pt x="7154" y="6441"/>
                </a:cubicBezTo>
                <a:cubicBezTo>
                  <a:pt x="7286" y="6557"/>
                  <a:pt x="7424" y="6665"/>
                  <a:pt x="7568" y="6783"/>
                </a:cubicBezTo>
                <a:cubicBezTo>
                  <a:pt x="7483" y="6874"/>
                  <a:pt x="7394" y="6970"/>
                  <a:pt x="7304" y="7064"/>
                </a:cubicBezTo>
                <a:cubicBezTo>
                  <a:pt x="7251" y="7121"/>
                  <a:pt x="7198" y="7177"/>
                  <a:pt x="7139" y="7230"/>
                </a:cubicBezTo>
                <a:cubicBezTo>
                  <a:pt x="7062" y="7301"/>
                  <a:pt x="7075" y="7366"/>
                  <a:pt x="7148" y="7425"/>
                </a:cubicBezTo>
                <a:cubicBezTo>
                  <a:pt x="7211" y="7475"/>
                  <a:pt x="7280" y="7522"/>
                  <a:pt x="7349" y="7565"/>
                </a:cubicBezTo>
                <a:cubicBezTo>
                  <a:pt x="7596" y="7722"/>
                  <a:pt x="7843" y="7877"/>
                  <a:pt x="8090" y="8032"/>
                </a:cubicBezTo>
                <a:cubicBezTo>
                  <a:pt x="8105" y="8042"/>
                  <a:pt x="8119" y="8058"/>
                  <a:pt x="8131" y="8069"/>
                </a:cubicBezTo>
                <a:cubicBezTo>
                  <a:pt x="8064" y="8210"/>
                  <a:pt x="8080" y="8269"/>
                  <a:pt x="8229" y="8329"/>
                </a:cubicBezTo>
                <a:cubicBezTo>
                  <a:pt x="8361" y="8383"/>
                  <a:pt x="8502" y="8421"/>
                  <a:pt x="8641" y="8458"/>
                </a:cubicBezTo>
                <a:cubicBezTo>
                  <a:pt x="8967" y="8546"/>
                  <a:pt x="9228" y="8759"/>
                  <a:pt x="9524" y="8907"/>
                </a:cubicBezTo>
                <a:cubicBezTo>
                  <a:pt x="9647" y="8968"/>
                  <a:pt x="9778" y="9014"/>
                  <a:pt x="9909" y="9067"/>
                </a:cubicBezTo>
                <a:cubicBezTo>
                  <a:pt x="9907" y="9071"/>
                  <a:pt x="9909" y="9083"/>
                  <a:pt x="9905" y="9086"/>
                </a:cubicBezTo>
                <a:cubicBezTo>
                  <a:pt x="9638" y="9222"/>
                  <a:pt x="9377" y="9374"/>
                  <a:pt x="9102" y="9489"/>
                </a:cubicBezTo>
                <a:cubicBezTo>
                  <a:pt x="8685" y="9666"/>
                  <a:pt x="8243" y="9735"/>
                  <a:pt x="7794" y="9774"/>
                </a:cubicBezTo>
                <a:cubicBezTo>
                  <a:pt x="7749" y="9777"/>
                  <a:pt x="7703" y="9793"/>
                  <a:pt x="7661" y="9811"/>
                </a:cubicBezTo>
                <a:cubicBezTo>
                  <a:pt x="7467" y="9889"/>
                  <a:pt x="7461" y="9906"/>
                  <a:pt x="7554" y="10090"/>
                </a:cubicBezTo>
                <a:cubicBezTo>
                  <a:pt x="7559" y="10099"/>
                  <a:pt x="7559" y="10111"/>
                  <a:pt x="7565" y="10142"/>
                </a:cubicBezTo>
                <a:cubicBezTo>
                  <a:pt x="7443" y="10167"/>
                  <a:pt x="7323" y="10192"/>
                  <a:pt x="7203" y="10216"/>
                </a:cubicBezTo>
                <a:cubicBezTo>
                  <a:pt x="7142" y="10228"/>
                  <a:pt x="7080" y="10237"/>
                  <a:pt x="7020" y="10252"/>
                </a:cubicBezTo>
                <a:cubicBezTo>
                  <a:pt x="6927" y="10275"/>
                  <a:pt x="6858" y="10319"/>
                  <a:pt x="6902" y="10439"/>
                </a:cubicBezTo>
                <a:cubicBezTo>
                  <a:pt x="6752" y="10485"/>
                  <a:pt x="6602" y="10517"/>
                  <a:pt x="6464" y="10574"/>
                </a:cubicBezTo>
                <a:cubicBezTo>
                  <a:pt x="6318" y="10636"/>
                  <a:pt x="6180" y="10719"/>
                  <a:pt x="6043" y="10801"/>
                </a:cubicBezTo>
                <a:cubicBezTo>
                  <a:pt x="5960" y="10851"/>
                  <a:pt x="5954" y="10919"/>
                  <a:pt x="6035" y="10989"/>
                </a:cubicBezTo>
                <a:cubicBezTo>
                  <a:pt x="6149" y="11087"/>
                  <a:pt x="6261" y="11190"/>
                  <a:pt x="6392" y="11305"/>
                </a:cubicBezTo>
                <a:cubicBezTo>
                  <a:pt x="6265" y="11386"/>
                  <a:pt x="6148" y="11442"/>
                  <a:pt x="6016" y="11447"/>
                </a:cubicBezTo>
                <a:cubicBezTo>
                  <a:pt x="5981" y="11448"/>
                  <a:pt x="5947" y="11449"/>
                  <a:pt x="5913" y="11449"/>
                </a:cubicBezTo>
                <a:cubicBezTo>
                  <a:pt x="5795" y="11449"/>
                  <a:pt x="5678" y="11442"/>
                  <a:pt x="5560" y="11441"/>
                </a:cubicBezTo>
                <a:cubicBezTo>
                  <a:pt x="5526" y="11441"/>
                  <a:pt x="5490" y="11441"/>
                  <a:pt x="5455" y="11444"/>
                </a:cubicBezTo>
                <a:cubicBezTo>
                  <a:pt x="5307" y="11461"/>
                  <a:pt x="5279" y="11506"/>
                  <a:pt x="5326" y="11641"/>
                </a:cubicBezTo>
                <a:cubicBezTo>
                  <a:pt x="5330" y="11652"/>
                  <a:pt x="5325" y="11664"/>
                  <a:pt x="5323" y="11683"/>
                </a:cubicBezTo>
                <a:cubicBezTo>
                  <a:pt x="5218" y="11685"/>
                  <a:pt x="5112" y="11683"/>
                  <a:pt x="5009" y="11694"/>
                </a:cubicBezTo>
                <a:cubicBezTo>
                  <a:pt x="4728" y="11727"/>
                  <a:pt x="4472" y="11822"/>
                  <a:pt x="4268" y="12029"/>
                </a:cubicBezTo>
                <a:cubicBezTo>
                  <a:pt x="4194" y="12107"/>
                  <a:pt x="4176" y="12174"/>
                  <a:pt x="4262" y="12257"/>
                </a:cubicBezTo>
                <a:cubicBezTo>
                  <a:pt x="4320" y="12313"/>
                  <a:pt x="4365" y="12383"/>
                  <a:pt x="4427" y="12457"/>
                </a:cubicBezTo>
                <a:cubicBezTo>
                  <a:pt x="4345" y="12481"/>
                  <a:pt x="4274" y="12497"/>
                  <a:pt x="4206" y="12522"/>
                </a:cubicBezTo>
                <a:cubicBezTo>
                  <a:pt x="4021" y="12590"/>
                  <a:pt x="3829" y="12650"/>
                  <a:pt x="3653" y="12737"/>
                </a:cubicBezTo>
                <a:cubicBezTo>
                  <a:pt x="3411" y="12857"/>
                  <a:pt x="3411" y="12898"/>
                  <a:pt x="3605" y="13092"/>
                </a:cubicBezTo>
                <a:cubicBezTo>
                  <a:pt x="3545" y="13124"/>
                  <a:pt x="3487" y="13154"/>
                  <a:pt x="3430" y="13185"/>
                </a:cubicBezTo>
                <a:cubicBezTo>
                  <a:pt x="3352" y="13226"/>
                  <a:pt x="3269" y="13263"/>
                  <a:pt x="3195" y="13311"/>
                </a:cubicBezTo>
                <a:cubicBezTo>
                  <a:pt x="3108" y="13370"/>
                  <a:pt x="3041" y="13442"/>
                  <a:pt x="3126" y="13551"/>
                </a:cubicBezTo>
                <a:cubicBezTo>
                  <a:pt x="3054" y="13623"/>
                  <a:pt x="2980" y="13686"/>
                  <a:pt x="2919" y="13761"/>
                </a:cubicBezTo>
                <a:cubicBezTo>
                  <a:pt x="2835" y="13861"/>
                  <a:pt x="2849" y="13907"/>
                  <a:pt x="2964" y="13967"/>
                </a:cubicBezTo>
                <a:cubicBezTo>
                  <a:pt x="3109" y="14042"/>
                  <a:pt x="3253" y="14119"/>
                  <a:pt x="3396" y="14198"/>
                </a:cubicBezTo>
                <a:cubicBezTo>
                  <a:pt x="3413" y="14206"/>
                  <a:pt x="3435" y="14229"/>
                  <a:pt x="3438" y="14247"/>
                </a:cubicBezTo>
                <a:cubicBezTo>
                  <a:pt x="3476" y="14522"/>
                  <a:pt x="3681" y="14697"/>
                  <a:pt x="3839" y="14896"/>
                </a:cubicBezTo>
                <a:cubicBezTo>
                  <a:pt x="3927" y="15007"/>
                  <a:pt x="4046" y="15093"/>
                  <a:pt x="4138" y="15177"/>
                </a:cubicBezTo>
                <a:cubicBezTo>
                  <a:pt x="3917" y="15358"/>
                  <a:pt x="3694" y="15538"/>
                  <a:pt x="3475" y="15723"/>
                </a:cubicBezTo>
                <a:cubicBezTo>
                  <a:pt x="3415" y="15774"/>
                  <a:pt x="3371" y="15848"/>
                  <a:pt x="3309" y="15896"/>
                </a:cubicBezTo>
                <a:cubicBezTo>
                  <a:pt x="3216" y="15965"/>
                  <a:pt x="3106" y="16014"/>
                  <a:pt x="3016" y="16086"/>
                </a:cubicBezTo>
                <a:cubicBezTo>
                  <a:pt x="2904" y="16175"/>
                  <a:pt x="2792" y="16268"/>
                  <a:pt x="2703" y="16377"/>
                </a:cubicBezTo>
                <a:cubicBezTo>
                  <a:pt x="2610" y="16490"/>
                  <a:pt x="2633" y="16551"/>
                  <a:pt x="2755" y="16634"/>
                </a:cubicBezTo>
                <a:cubicBezTo>
                  <a:pt x="2802" y="16665"/>
                  <a:pt x="2849" y="16700"/>
                  <a:pt x="2902" y="16740"/>
                </a:cubicBezTo>
                <a:cubicBezTo>
                  <a:pt x="2779" y="16868"/>
                  <a:pt x="2662" y="16984"/>
                  <a:pt x="2549" y="17107"/>
                </a:cubicBezTo>
                <a:cubicBezTo>
                  <a:pt x="2373" y="17298"/>
                  <a:pt x="2198" y="17493"/>
                  <a:pt x="2023" y="17686"/>
                </a:cubicBezTo>
                <a:cubicBezTo>
                  <a:pt x="1940" y="17779"/>
                  <a:pt x="1946" y="17800"/>
                  <a:pt x="2091" y="17941"/>
                </a:cubicBezTo>
                <a:cubicBezTo>
                  <a:pt x="2043" y="18026"/>
                  <a:pt x="1983" y="18108"/>
                  <a:pt x="1943" y="18198"/>
                </a:cubicBezTo>
                <a:cubicBezTo>
                  <a:pt x="1889" y="18325"/>
                  <a:pt x="1837" y="18455"/>
                  <a:pt x="1799" y="18587"/>
                </a:cubicBezTo>
                <a:cubicBezTo>
                  <a:pt x="1767" y="18701"/>
                  <a:pt x="1828" y="18759"/>
                  <a:pt x="1937" y="18805"/>
                </a:cubicBezTo>
                <a:cubicBezTo>
                  <a:pt x="2096" y="18871"/>
                  <a:pt x="2247" y="18964"/>
                  <a:pt x="2398" y="19050"/>
                </a:cubicBezTo>
                <a:cubicBezTo>
                  <a:pt x="2471" y="19093"/>
                  <a:pt x="2455" y="19135"/>
                  <a:pt x="2399" y="19197"/>
                </a:cubicBezTo>
                <a:cubicBezTo>
                  <a:pt x="2228" y="19389"/>
                  <a:pt x="2069" y="19591"/>
                  <a:pt x="1906" y="19790"/>
                </a:cubicBezTo>
                <a:cubicBezTo>
                  <a:pt x="1830" y="19884"/>
                  <a:pt x="1760" y="19982"/>
                  <a:pt x="1688" y="20079"/>
                </a:cubicBezTo>
                <a:cubicBezTo>
                  <a:pt x="1640" y="20143"/>
                  <a:pt x="1603" y="20204"/>
                  <a:pt x="1700" y="20265"/>
                </a:cubicBezTo>
                <a:cubicBezTo>
                  <a:pt x="1719" y="20276"/>
                  <a:pt x="1720" y="20348"/>
                  <a:pt x="1703" y="20379"/>
                </a:cubicBezTo>
                <a:cubicBezTo>
                  <a:pt x="1635" y="20506"/>
                  <a:pt x="1544" y="20622"/>
                  <a:pt x="1485" y="20752"/>
                </a:cubicBezTo>
                <a:cubicBezTo>
                  <a:pt x="1432" y="20872"/>
                  <a:pt x="1402" y="21004"/>
                  <a:pt x="1376" y="21133"/>
                </a:cubicBezTo>
                <a:cubicBezTo>
                  <a:pt x="1357" y="21229"/>
                  <a:pt x="1390" y="21310"/>
                  <a:pt x="1508" y="21325"/>
                </a:cubicBezTo>
                <a:cubicBezTo>
                  <a:pt x="1534" y="21329"/>
                  <a:pt x="1556" y="21345"/>
                  <a:pt x="1591" y="21359"/>
                </a:cubicBezTo>
                <a:cubicBezTo>
                  <a:pt x="1523" y="21475"/>
                  <a:pt x="1462" y="21587"/>
                  <a:pt x="1395" y="21695"/>
                </a:cubicBezTo>
                <a:cubicBezTo>
                  <a:pt x="1195" y="22016"/>
                  <a:pt x="986" y="22333"/>
                  <a:pt x="798" y="22659"/>
                </a:cubicBezTo>
                <a:cubicBezTo>
                  <a:pt x="592" y="23014"/>
                  <a:pt x="350" y="23346"/>
                  <a:pt x="131" y="23693"/>
                </a:cubicBezTo>
                <a:cubicBezTo>
                  <a:pt x="79" y="23778"/>
                  <a:pt x="43" y="23875"/>
                  <a:pt x="16" y="23971"/>
                </a:cubicBezTo>
                <a:cubicBezTo>
                  <a:pt x="0" y="24028"/>
                  <a:pt x="21" y="24067"/>
                  <a:pt x="67" y="24067"/>
                </a:cubicBezTo>
                <a:cubicBezTo>
                  <a:pt x="81" y="24067"/>
                  <a:pt x="97" y="24064"/>
                  <a:pt x="115" y="24056"/>
                </a:cubicBezTo>
                <a:cubicBezTo>
                  <a:pt x="235" y="24005"/>
                  <a:pt x="354" y="23948"/>
                  <a:pt x="470" y="23887"/>
                </a:cubicBezTo>
                <a:cubicBezTo>
                  <a:pt x="696" y="23768"/>
                  <a:pt x="917" y="23636"/>
                  <a:pt x="1149" y="23525"/>
                </a:cubicBezTo>
                <a:cubicBezTo>
                  <a:pt x="1372" y="23417"/>
                  <a:pt x="1606" y="23325"/>
                  <a:pt x="1834" y="23230"/>
                </a:cubicBezTo>
                <a:cubicBezTo>
                  <a:pt x="1947" y="23183"/>
                  <a:pt x="2064" y="23142"/>
                  <a:pt x="2179" y="23099"/>
                </a:cubicBezTo>
                <a:cubicBezTo>
                  <a:pt x="2225" y="23233"/>
                  <a:pt x="2245" y="23277"/>
                  <a:pt x="2319" y="23277"/>
                </a:cubicBezTo>
                <a:cubicBezTo>
                  <a:pt x="2346" y="23277"/>
                  <a:pt x="2378" y="23271"/>
                  <a:pt x="2422" y="23263"/>
                </a:cubicBezTo>
                <a:cubicBezTo>
                  <a:pt x="2545" y="23238"/>
                  <a:pt x="2669" y="23192"/>
                  <a:pt x="2785" y="23140"/>
                </a:cubicBezTo>
                <a:cubicBezTo>
                  <a:pt x="3168" y="22967"/>
                  <a:pt x="3550" y="22789"/>
                  <a:pt x="3932" y="22615"/>
                </a:cubicBezTo>
                <a:cubicBezTo>
                  <a:pt x="3941" y="22609"/>
                  <a:pt x="3954" y="22610"/>
                  <a:pt x="3967" y="22607"/>
                </a:cubicBezTo>
                <a:cubicBezTo>
                  <a:pt x="3982" y="22741"/>
                  <a:pt x="3995" y="22873"/>
                  <a:pt x="4011" y="23003"/>
                </a:cubicBezTo>
                <a:cubicBezTo>
                  <a:pt x="4024" y="23104"/>
                  <a:pt x="4092" y="23156"/>
                  <a:pt x="4208" y="23156"/>
                </a:cubicBezTo>
                <a:cubicBezTo>
                  <a:pt x="4210" y="23156"/>
                  <a:pt x="4211" y="23156"/>
                  <a:pt x="4212" y="23156"/>
                </a:cubicBezTo>
                <a:cubicBezTo>
                  <a:pt x="4377" y="23153"/>
                  <a:pt x="4512" y="23079"/>
                  <a:pt x="4638" y="22982"/>
                </a:cubicBezTo>
                <a:cubicBezTo>
                  <a:pt x="4678" y="22951"/>
                  <a:pt x="4716" y="22919"/>
                  <a:pt x="4764" y="22882"/>
                </a:cubicBezTo>
                <a:cubicBezTo>
                  <a:pt x="4801" y="22962"/>
                  <a:pt x="4850" y="22992"/>
                  <a:pt x="4906" y="22992"/>
                </a:cubicBezTo>
                <a:cubicBezTo>
                  <a:pt x="4939" y="22992"/>
                  <a:pt x="4974" y="22981"/>
                  <a:pt x="5011" y="22964"/>
                </a:cubicBezTo>
                <a:cubicBezTo>
                  <a:pt x="5241" y="22856"/>
                  <a:pt x="5471" y="22744"/>
                  <a:pt x="5701" y="22635"/>
                </a:cubicBezTo>
                <a:cubicBezTo>
                  <a:pt x="5722" y="22689"/>
                  <a:pt x="5755" y="22746"/>
                  <a:pt x="5771" y="22810"/>
                </a:cubicBezTo>
                <a:cubicBezTo>
                  <a:pt x="5789" y="22882"/>
                  <a:pt x="5828" y="22919"/>
                  <a:pt x="5880" y="22919"/>
                </a:cubicBezTo>
                <a:cubicBezTo>
                  <a:pt x="5912" y="22919"/>
                  <a:pt x="5949" y="22905"/>
                  <a:pt x="5989" y="22878"/>
                </a:cubicBezTo>
                <a:cubicBezTo>
                  <a:pt x="6133" y="22780"/>
                  <a:pt x="6270" y="22671"/>
                  <a:pt x="6403" y="22559"/>
                </a:cubicBezTo>
                <a:cubicBezTo>
                  <a:pt x="6684" y="22326"/>
                  <a:pt x="6961" y="22088"/>
                  <a:pt x="7239" y="21851"/>
                </a:cubicBezTo>
                <a:cubicBezTo>
                  <a:pt x="7280" y="21817"/>
                  <a:pt x="7321" y="21781"/>
                  <a:pt x="7364" y="21742"/>
                </a:cubicBezTo>
                <a:cubicBezTo>
                  <a:pt x="7434" y="21954"/>
                  <a:pt x="7506" y="22164"/>
                  <a:pt x="7571" y="22376"/>
                </a:cubicBezTo>
                <a:cubicBezTo>
                  <a:pt x="7590" y="22436"/>
                  <a:pt x="7618" y="22466"/>
                  <a:pt x="7668" y="22466"/>
                </a:cubicBezTo>
                <a:cubicBezTo>
                  <a:pt x="7680" y="22466"/>
                  <a:pt x="7694" y="22464"/>
                  <a:pt x="7709" y="22460"/>
                </a:cubicBezTo>
                <a:cubicBezTo>
                  <a:pt x="7935" y="22405"/>
                  <a:pt x="8130" y="22298"/>
                  <a:pt x="8265" y="22102"/>
                </a:cubicBezTo>
                <a:cubicBezTo>
                  <a:pt x="8318" y="22146"/>
                  <a:pt x="8357" y="22168"/>
                  <a:pt x="8393" y="22168"/>
                </a:cubicBezTo>
                <a:cubicBezTo>
                  <a:pt x="8436" y="22168"/>
                  <a:pt x="8473" y="22136"/>
                  <a:pt x="8521" y="22070"/>
                </a:cubicBezTo>
                <a:cubicBezTo>
                  <a:pt x="8635" y="21915"/>
                  <a:pt x="8752" y="21758"/>
                  <a:pt x="8862" y="21609"/>
                </a:cubicBezTo>
                <a:cubicBezTo>
                  <a:pt x="8888" y="21616"/>
                  <a:pt x="8898" y="21616"/>
                  <a:pt x="8903" y="21620"/>
                </a:cubicBezTo>
                <a:cubicBezTo>
                  <a:pt x="8971" y="21696"/>
                  <a:pt x="9011" y="21735"/>
                  <a:pt x="9048" y="21735"/>
                </a:cubicBezTo>
                <a:cubicBezTo>
                  <a:pt x="9088" y="21735"/>
                  <a:pt x="9125" y="21693"/>
                  <a:pt x="9191" y="21608"/>
                </a:cubicBezTo>
                <a:cubicBezTo>
                  <a:pt x="9359" y="21390"/>
                  <a:pt x="9533" y="21175"/>
                  <a:pt x="9695" y="20953"/>
                </a:cubicBezTo>
                <a:cubicBezTo>
                  <a:pt x="9761" y="20863"/>
                  <a:pt x="9801" y="20758"/>
                  <a:pt x="9857" y="20649"/>
                </a:cubicBezTo>
                <a:cubicBezTo>
                  <a:pt x="9904" y="20730"/>
                  <a:pt x="9943" y="20799"/>
                  <a:pt x="9982" y="20867"/>
                </a:cubicBezTo>
                <a:cubicBezTo>
                  <a:pt x="10016" y="20928"/>
                  <a:pt x="10051" y="20961"/>
                  <a:pt x="10089" y="20961"/>
                </a:cubicBezTo>
                <a:cubicBezTo>
                  <a:pt x="10119" y="20961"/>
                  <a:pt x="10152" y="20940"/>
                  <a:pt x="10189" y="20897"/>
                </a:cubicBezTo>
                <a:cubicBezTo>
                  <a:pt x="10321" y="20744"/>
                  <a:pt x="10445" y="20585"/>
                  <a:pt x="10559" y="20419"/>
                </a:cubicBezTo>
                <a:cubicBezTo>
                  <a:pt x="10675" y="20253"/>
                  <a:pt x="10811" y="20115"/>
                  <a:pt x="10977" y="19996"/>
                </a:cubicBezTo>
                <a:cubicBezTo>
                  <a:pt x="11110" y="19901"/>
                  <a:pt x="11226" y="19781"/>
                  <a:pt x="11331" y="19656"/>
                </a:cubicBezTo>
                <a:cubicBezTo>
                  <a:pt x="11411" y="19562"/>
                  <a:pt x="11453" y="19437"/>
                  <a:pt x="11529" y="19341"/>
                </a:cubicBezTo>
                <a:cubicBezTo>
                  <a:pt x="11612" y="19237"/>
                  <a:pt x="11722" y="19155"/>
                  <a:pt x="11804" y="19053"/>
                </a:cubicBezTo>
                <a:cubicBezTo>
                  <a:pt x="11905" y="18929"/>
                  <a:pt x="11979" y="18784"/>
                  <a:pt x="12081" y="18664"/>
                </a:cubicBezTo>
                <a:cubicBezTo>
                  <a:pt x="12250" y="18464"/>
                  <a:pt x="12432" y="18278"/>
                  <a:pt x="12606" y="18083"/>
                </a:cubicBezTo>
                <a:cubicBezTo>
                  <a:pt x="12741" y="17930"/>
                  <a:pt x="12873" y="17774"/>
                  <a:pt x="13007" y="17617"/>
                </a:cubicBezTo>
                <a:cubicBezTo>
                  <a:pt x="13017" y="17622"/>
                  <a:pt x="13028" y="17626"/>
                  <a:pt x="13040" y="17632"/>
                </a:cubicBezTo>
                <a:cubicBezTo>
                  <a:pt x="12986" y="17823"/>
                  <a:pt x="12947" y="18018"/>
                  <a:pt x="12875" y="18203"/>
                </a:cubicBezTo>
                <a:cubicBezTo>
                  <a:pt x="12776" y="18458"/>
                  <a:pt x="12658" y="18705"/>
                  <a:pt x="12539" y="18950"/>
                </a:cubicBezTo>
                <a:cubicBezTo>
                  <a:pt x="12421" y="19190"/>
                  <a:pt x="12301" y="19431"/>
                  <a:pt x="12168" y="19664"/>
                </a:cubicBezTo>
                <a:cubicBezTo>
                  <a:pt x="12016" y="19931"/>
                  <a:pt x="11851" y="20193"/>
                  <a:pt x="11692" y="20456"/>
                </a:cubicBezTo>
                <a:cubicBezTo>
                  <a:pt x="11682" y="20472"/>
                  <a:pt x="11675" y="20491"/>
                  <a:pt x="11668" y="20508"/>
                </a:cubicBezTo>
                <a:cubicBezTo>
                  <a:pt x="11613" y="20642"/>
                  <a:pt x="11628" y="20675"/>
                  <a:pt x="11773" y="20722"/>
                </a:cubicBezTo>
                <a:cubicBezTo>
                  <a:pt x="11784" y="20903"/>
                  <a:pt x="11650" y="21026"/>
                  <a:pt x="11581" y="21174"/>
                </a:cubicBezTo>
                <a:cubicBezTo>
                  <a:pt x="11552" y="21234"/>
                  <a:pt x="11509" y="21285"/>
                  <a:pt x="11474" y="21342"/>
                </a:cubicBezTo>
                <a:cubicBezTo>
                  <a:pt x="11418" y="21433"/>
                  <a:pt x="11401" y="21526"/>
                  <a:pt x="11390" y="21637"/>
                </a:cubicBezTo>
                <a:cubicBezTo>
                  <a:pt x="11375" y="21810"/>
                  <a:pt x="11308" y="21982"/>
                  <a:pt x="11246" y="22148"/>
                </a:cubicBezTo>
                <a:cubicBezTo>
                  <a:pt x="11207" y="22252"/>
                  <a:pt x="11128" y="22343"/>
                  <a:pt x="11089" y="22447"/>
                </a:cubicBezTo>
                <a:cubicBezTo>
                  <a:pt x="11046" y="22564"/>
                  <a:pt x="11079" y="22599"/>
                  <a:pt x="11203" y="22611"/>
                </a:cubicBezTo>
                <a:cubicBezTo>
                  <a:pt x="11257" y="22617"/>
                  <a:pt x="11309" y="22628"/>
                  <a:pt x="11382" y="22640"/>
                </a:cubicBezTo>
                <a:cubicBezTo>
                  <a:pt x="11329" y="22745"/>
                  <a:pt x="11289" y="22838"/>
                  <a:pt x="11237" y="22924"/>
                </a:cubicBezTo>
                <a:cubicBezTo>
                  <a:pt x="11129" y="23105"/>
                  <a:pt x="11018" y="23284"/>
                  <a:pt x="10903" y="23460"/>
                </a:cubicBezTo>
                <a:cubicBezTo>
                  <a:pt x="10841" y="23556"/>
                  <a:pt x="10764" y="23639"/>
                  <a:pt x="10699" y="23732"/>
                </a:cubicBezTo>
                <a:cubicBezTo>
                  <a:pt x="10650" y="23805"/>
                  <a:pt x="10590" y="23883"/>
                  <a:pt x="10704" y="23962"/>
                </a:cubicBezTo>
                <a:cubicBezTo>
                  <a:pt x="10722" y="23974"/>
                  <a:pt x="10712" y="24040"/>
                  <a:pt x="10699" y="24076"/>
                </a:cubicBezTo>
                <a:cubicBezTo>
                  <a:pt x="10626" y="24289"/>
                  <a:pt x="10547" y="24499"/>
                  <a:pt x="10471" y="24713"/>
                </a:cubicBezTo>
                <a:cubicBezTo>
                  <a:pt x="10456" y="24753"/>
                  <a:pt x="10446" y="24797"/>
                  <a:pt x="10447" y="24839"/>
                </a:cubicBezTo>
                <a:cubicBezTo>
                  <a:pt x="10450" y="24984"/>
                  <a:pt x="10492" y="25126"/>
                  <a:pt x="10668" y="25126"/>
                </a:cubicBezTo>
                <a:cubicBezTo>
                  <a:pt x="10688" y="25126"/>
                  <a:pt x="10711" y="25124"/>
                  <a:pt x="10735" y="25120"/>
                </a:cubicBezTo>
                <a:cubicBezTo>
                  <a:pt x="10765" y="25115"/>
                  <a:pt x="10796" y="25116"/>
                  <a:pt x="10835" y="25113"/>
                </a:cubicBezTo>
                <a:lnTo>
                  <a:pt x="10835" y="25113"/>
                </a:lnTo>
                <a:cubicBezTo>
                  <a:pt x="10830" y="25161"/>
                  <a:pt x="10822" y="25203"/>
                  <a:pt x="10820" y="25244"/>
                </a:cubicBezTo>
                <a:cubicBezTo>
                  <a:pt x="10811" y="25400"/>
                  <a:pt x="10778" y="25548"/>
                  <a:pt x="10805" y="25714"/>
                </a:cubicBezTo>
                <a:cubicBezTo>
                  <a:pt x="10832" y="25877"/>
                  <a:pt x="10755" y="26057"/>
                  <a:pt x="10722" y="26229"/>
                </a:cubicBezTo>
                <a:cubicBezTo>
                  <a:pt x="10713" y="26268"/>
                  <a:pt x="10698" y="26304"/>
                  <a:pt x="10692" y="26342"/>
                </a:cubicBezTo>
                <a:cubicBezTo>
                  <a:pt x="10671" y="26466"/>
                  <a:pt x="10691" y="26493"/>
                  <a:pt x="10822" y="26516"/>
                </a:cubicBezTo>
                <a:cubicBezTo>
                  <a:pt x="10799" y="26666"/>
                  <a:pt x="10774" y="26818"/>
                  <a:pt x="10748" y="26969"/>
                </a:cubicBezTo>
                <a:cubicBezTo>
                  <a:pt x="10728" y="27095"/>
                  <a:pt x="10686" y="27222"/>
                  <a:pt x="10688" y="27348"/>
                </a:cubicBezTo>
                <a:cubicBezTo>
                  <a:pt x="10691" y="27484"/>
                  <a:pt x="10717" y="27548"/>
                  <a:pt x="10792" y="27548"/>
                </a:cubicBezTo>
                <a:cubicBezTo>
                  <a:pt x="10823" y="27548"/>
                  <a:pt x="10863" y="27536"/>
                  <a:pt x="10913" y="27514"/>
                </a:cubicBezTo>
                <a:cubicBezTo>
                  <a:pt x="11100" y="27431"/>
                  <a:pt x="11288" y="27342"/>
                  <a:pt x="11475" y="27256"/>
                </a:cubicBezTo>
                <a:cubicBezTo>
                  <a:pt x="11527" y="27231"/>
                  <a:pt x="11579" y="27206"/>
                  <a:pt x="11632" y="27183"/>
                </a:cubicBezTo>
                <a:cubicBezTo>
                  <a:pt x="11686" y="27296"/>
                  <a:pt x="11716" y="27346"/>
                  <a:pt x="11770" y="27346"/>
                </a:cubicBezTo>
                <a:cubicBezTo>
                  <a:pt x="11808" y="27346"/>
                  <a:pt x="11857" y="27322"/>
                  <a:pt x="11933" y="27278"/>
                </a:cubicBezTo>
                <a:cubicBezTo>
                  <a:pt x="12159" y="27149"/>
                  <a:pt x="12381" y="27013"/>
                  <a:pt x="12607" y="26880"/>
                </a:cubicBezTo>
                <a:cubicBezTo>
                  <a:pt x="12632" y="26865"/>
                  <a:pt x="12659" y="26851"/>
                  <a:pt x="12690" y="26836"/>
                </a:cubicBezTo>
                <a:lnTo>
                  <a:pt x="12690" y="26836"/>
                </a:lnTo>
                <a:cubicBezTo>
                  <a:pt x="12661" y="27155"/>
                  <a:pt x="12635" y="27466"/>
                  <a:pt x="12599" y="27774"/>
                </a:cubicBezTo>
                <a:cubicBezTo>
                  <a:pt x="12582" y="27911"/>
                  <a:pt x="12553" y="28049"/>
                  <a:pt x="12518" y="28184"/>
                </a:cubicBezTo>
                <a:cubicBezTo>
                  <a:pt x="12477" y="28347"/>
                  <a:pt x="12422" y="28506"/>
                  <a:pt x="12378" y="28667"/>
                </a:cubicBezTo>
                <a:cubicBezTo>
                  <a:pt x="12365" y="28716"/>
                  <a:pt x="12363" y="28768"/>
                  <a:pt x="12361" y="28819"/>
                </a:cubicBezTo>
                <a:cubicBezTo>
                  <a:pt x="12359" y="28909"/>
                  <a:pt x="12385" y="28972"/>
                  <a:pt x="12478" y="28972"/>
                </a:cubicBezTo>
                <a:cubicBezTo>
                  <a:pt x="12488" y="28972"/>
                  <a:pt x="12498" y="28971"/>
                  <a:pt x="12510" y="28970"/>
                </a:cubicBezTo>
                <a:cubicBezTo>
                  <a:pt x="12516" y="28969"/>
                  <a:pt x="12522" y="28969"/>
                  <a:pt x="12528" y="28969"/>
                </a:cubicBezTo>
                <a:cubicBezTo>
                  <a:pt x="12557" y="28969"/>
                  <a:pt x="12587" y="28977"/>
                  <a:pt x="12625" y="28981"/>
                </a:cubicBezTo>
                <a:cubicBezTo>
                  <a:pt x="12623" y="29030"/>
                  <a:pt x="12626" y="29071"/>
                  <a:pt x="12621" y="29112"/>
                </a:cubicBezTo>
                <a:cubicBezTo>
                  <a:pt x="12589" y="29398"/>
                  <a:pt x="12554" y="29685"/>
                  <a:pt x="12520" y="29972"/>
                </a:cubicBezTo>
                <a:cubicBezTo>
                  <a:pt x="12515" y="30012"/>
                  <a:pt x="12510" y="30050"/>
                  <a:pt x="12509" y="30089"/>
                </a:cubicBezTo>
                <a:cubicBezTo>
                  <a:pt x="12505" y="30251"/>
                  <a:pt x="12522" y="30270"/>
                  <a:pt x="12683" y="30296"/>
                </a:cubicBezTo>
                <a:cubicBezTo>
                  <a:pt x="12700" y="30507"/>
                  <a:pt x="12714" y="30720"/>
                  <a:pt x="12740" y="30931"/>
                </a:cubicBezTo>
                <a:cubicBezTo>
                  <a:pt x="12752" y="31031"/>
                  <a:pt x="12785" y="31129"/>
                  <a:pt x="12817" y="31223"/>
                </a:cubicBezTo>
                <a:cubicBezTo>
                  <a:pt x="12842" y="31292"/>
                  <a:pt x="12885" y="31322"/>
                  <a:pt x="12941" y="31322"/>
                </a:cubicBezTo>
                <a:cubicBezTo>
                  <a:pt x="12967" y="31322"/>
                  <a:pt x="12995" y="31316"/>
                  <a:pt x="13026" y="31303"/>
                </a:cubicBezTo>
                <a:cubicBezTo>
                  <a:pt x="13395" y="31156"/>
                  <a:pt x="13764" y="31012"/>
                  <a:pt x="14133" y="30867"/>
                </a:cubicBezTo>
                <a:cubicBezTo>
                  <a:pt x="14154" y="30859"/>
                  <a:pt x="14177" y="30854"/>
                  <a:pt x="14194" y="30851"/>
                </a:cubicBezTo>
                <a:cubicBezTo>
                  <a:pt x="14221" y="31126"/>
                  <a:pt x="14244" y="31397"/>
                  <a:pt x="14276" y="31666"/>
                </a:cubicBezTo>
                <a:cubicBezTo>
                  <a:pt x="14280" y="31705"/>
                  <a:pt x="14329" y="31737"/>
                  <a:pt x="14356" y="31773"/>
                </a:cubicBezTo>
                <a:cubicBezTo>
                  <a:pt x="14377" y="31799"/>
                  <a:pt x="14411" y="31825"/>
                  <a:pt x="14416" y="31855"/>
                </a:cubicBezTo>
                <a:cubicBezTo>
                  <a:pt x="14442" y="31993"/>
                  <a:pt x="14459" y="32132"/>
                  <a:pt x="14482" y="32271"/>
                </a:cubicBezTo>
                <a:cubicBezTo>
                  <a:pt x="14494" y="32344"/>
                  <a:pt x="14506" y="32417"/>
                  <a:pt x="14531" y="32487"/>
                </a:cubicBezTo>
                <a:cubicBezTo>
                  <a:pt x="14583" y="32630"/>
                  <a:pt x="14629" y="32682"/>
                  <a:pt x="14745" y="32682"/>
                </a:cubicBezTo>
                <a:cubicBezTo>
                  <a:pt x="14779" y="32682"/>
                  <a:pt x="14819" y="32677"/>
                  <a:pt x="14866" y="32670"/>
                </a:cubicBezTo>
                <a:cubicBezTo>
                  <a:pt x="14871" y="32914"/>
                  <a:pt x="14890" y="33153"/>
                  <a:pt x="14879" y="33392"/>
                </a:cubicBezTo>
                <a:cubicBezTo>
                  <a:pt x="14863" y="33753"/>
                  <a:pt x="14823" y="34113"/>
                  <a:pt x="14799" y="34474"/>
                </a:cubicBezTo>
                <a:cubicBezTo>
                  <a:pt x="14789" y="34630"/>
                  <a:pt x="14791" y="34787"/>
                  <a:pt x="14802" y="34943"/>
                </a:cubicBezTo>
                <a:cubicBezTo>
                  <a:pt x="14807" y="35021"/>
                  <a:pt x="14839" y="35102"/>
                  <a:pt x="14878" y="35172"/>
                </a:cubicBezTo>
                <a:cubicBezTo>
                  <a:pt x="14896" y="35204"/>
                  <a:pt x="14919" y="35219"/>
                  <a:pt x="14942" y="35219"/>
                </a:cubicBezTo>
                <a:cubicBezTo>
                  <a:pt x="14969" y="35219"/>
                  <a:pt x="14995" y="35197"/>
                  <a:pt x="15009" y="35159"/>
                </a:cubicBezTo>
                <a:cubicBezTo>
                  <a:pt x="15064" y="35013"/>
                  <a:pt x="15186" y="34902"/>
                  <a:pt x="15200" y="34733"/>
                </a:cubicBezTo>
                <a:cubicBezTo>
                  <a:pt x="15208" y="34658"/>
                  <a:pt x="15279" y="34588"/>
                  <a:pt x="15319" y="34514"/>
                </a:cubicBezTo>
                <a:cubicBezTo>
                  <a:pt x="15548" y="34085"/>
                  <a:pt x="15770" y="33652"/>
                  <a:pt x="16006" y="33227"/>
                </a:cubicBezTo>
                <a:cubicBezTo>
                  <a:pt x="16073" y="33106"/>
                  <a:pt x="16175" y="33006"/>
                  <a:pt x="16269" y="32884"/>
                </a:cubicBezTo>
                <a:cubicBezTo>
                  <a:pt x="16301" y="32919"/>
                  <a:pt x="16335" y="32950"/>
                  <a:pt x="16361" y="32986"/>
                </a:cubicBezTo>
                <a:cubicBezTo>
                  <a:pt x="16396" y="33036"/>
                  <a:pt x="16435" y="33059"/>
                  <a:pt x="16477" y="33059"/>
                </a:cubicBezTo>
                <a:cubicBezTo>
                  <a:pt x="16510" y="33059"/>
                  <a:pt x="16545" y="33044"/>
                  <a:pt x="16581" y="33018"/>
                </a:cubicBezTo>
                <a:cubicBezTo>
                  <a:pt x="16646" y="32968"/>
                  <a:pt x="16721" y="32924"/>
                  <a:pt x="16763" y="32858"/>
                </a:cubicBezTo>
                <a:cubicBezTo>
                  <a:pt x="16954" y="32570"/>
                  <a:pt x="17153" y="32288"/>
                  <a:pt x="17260" y="31952"/>
                </a:cubicBezTo>
                <a:cubicBezTo>
                  <a:pt x="17303" y="31813"/>
                  <a:pt x="17394" y="31689"/>
                  <a:pt x="17464" y="31557"/>
                </a:cubicBezTo>
                <a:cubicBezTo>
                  <a:pt x="17626" y="31702"/>
                  <a:pt x="17796" y="31849"/>
                  <a:pt x="17962" y="32001"/>
                </a:cubicBezTo>
                <a:cubicBezTo>
                  <a:pt x="17999" y="32035"/>
                  <a:pt x="18032" y="32053"/>
                  <a:pt x="18068" y="32053"/>
                </a:cubicBezTo>
                <a:cubicBezTo>
                  <a:pt x="18098" y="32053"/>
                  <a:pt x="18130" y="32040"/>
                  <a:pt x="18167" y="32013"/>
                </a:cubicBezTo>
                <a:cubicBezTo>
                  <a:pt x="18313" y="31907"/>
                  <a:pt x="18387" y="31757"/>
                  <a:pt x="18450" y="31598"/>
                </a:cubicBezTo>
                <a:cubicBezTo>
                  <a:pt x="18514" y="31433"/>
                  <a:pt x="18578" y="31267"/>
                  <a:pt x="18638" y="31100"/>
                </a:cubicBezTo>
                <a:cubicBezTo>
                  <a:pt x="18663" y="31034"/>
                  <a:pt x="18677" y="30965"/>
                  <a:pt x="18698" y="30888"/>
                </a:cubicBezTo>
                <a:cubicBezTo>
                  <a:pt x="18725" y="30892"/>
                  <a:pt x="18759" y="30895"/>
                  <a:pt x="18791" y="30903"/>
                </a:cubicBezTo>
                <a:cubicBezTo>
                  <a:pt x="18828" y="30911"/>
                  <a:pt x="18858" y="30916"/>
                  <a:pt x="18882" y="30916"/>
                </a:cubicBezTo>
                <a:cubicBezTo>
                  <a:pt x="18950" y="30916"/>
                  <a:pt x="18975" y="30880"/>
                  <a:pt x="19004" y="30782"/>
                </a:cubicBezTo>
                <a:cubicBezTo>
                  <a:pt x="19067" y="30565"/>
                  <a:pt x="19162" y="30365"/>
                  <a:pt x="19304" y="30187"/>
                </a:cubicBezTo>
                <a:cubicBezTo>
                  <a:pt x="19342" y="30137"/>
                  <a:pt x="19342" y="30056"/>
                  <a:pt x="19360" y="29994"/>
                </a:cubicBezTo>
                <a:cubicBezTo>
                  <a:pt x="19442" y="30036"/>
                  <a:pt x="19530" y="30086"/>
                  <a:pt x="19621" y="30131"/>
                </a:cubicBezTo>
                <a:cubicBezTo>
                  <a:pt x="19645" y="30142"/>
                  <a:pt x="19668" y="30147"/>
                  <a:pt x="19691" y="30147"/>
                </a:cubicBezTo>
                <a:cubicBezTo>
                  <a:pt x="19735" y="30147"/>
                  <a:pt x="19775" y="30125"/>
                  <a:pt x="19804" y="30080"/>
                </a:cubicBezTo>
                <a:cubicBezTo>
                  <a:pt x="19849" y="30008"/>
                  <a:pt x="19891" y="29932"/>
                  <a:pt x="19922" y="29854"/>
                </a:cubicBezTo>
                <a:cubicBezTo>
                  <a:pt x="19990" y="29680"/>
                  <a:pt x="20052" y="29504"/>
                  <a:pt x="20116" y="29329"/>
                </a:cubicBezTo>
                <a:cubicBezTo>
                  <a:pt x="20119" y="29318"/>
                  <a:pt x="20128" y="29307"/>
                  <a:pt x="20128" y="29295"/>
                </a:cubicBezTo>
                <a:cubicBezTo>
                  <a:pt x="20131" y="29169"/>
                  <a:pt x="20143" y="29053"/>
                  <a:pt x="20265" y="28968"/>
                </a:cubicBezTo>
                <a:cubicBezTo>
                  <a:pt x="20303" y="28940"/>
                  <a:pt x="20287" y="28836"/>
                  <a:pt x="20296" y="28768"/>
                </a:cubicBezTo>
                <a:cubicBezTo>
                  <a:pt x="20308" y="28686"/>
                  <a:pt x="20319" y="28603"/>
                  <a:pt x="20333" y="28502"/>
                </a:cubicBezTo>
                <a:cubicBezTo>
                  <a:pt x="20544" y="28680"/>
                  <a:pt x="20732" y="28842"/>
                  <a:pt x="20929" y="28995"/>
                </a:cubicBezTo>
                <a:cubicBezTo>
                  <a:pt x="20937" y="29001"/>
                  <a:pt x="20947" y="29003"/>
                  <a:pt x="20960" y="29003"/>
                </a:cubicBezTo>
                <a:cubicBezTo>
                  <a:pt x="20993" y="29003"/>
                  <a:pt x="21037" y="28987"/>
                  <a:pt x="21070" y="28984"/>
                </a:cubicBezTo>
                <a:cubicBezTo>
                  <a:pt x="21302" y="29104"/>
                  <a:pt x="21538" y="29226"/>
                  <a:pt x="21779" y="29344"/>
                </a:cubicBezTo>
                <a:cubicBezTo>
                  <a:pt x="21786" y="29347"/>
                  <a:pt x="21794" y="29349"/>
                  <a:pt x="21803" y="29349"/>
                </a:cubicBezTo>
                <a:cubicBezTo>
                  <a:pt x="21827" y="29349"/>
                  <a:pt x="21857" y="29339"/>
                  <a:pt x="21876" y="29326"/>
                </a:cubicBezTo>
                <a:cubicBezTo>
                  <a:pt x="21981" y="29253"/>
                  <a:pt x="22051" y="29158"/>
                  <a:pt x="22075" y="29024"/>
                </a:cubicBezTo>
                <a:cubicBezTo>
                  <a:pt x="22099" y="28893"/>
                  <a:pt x="22149" y="28768"/>
                  <a:pt x="22185" y="28640"/>
                </a:cubicBezTo>
                <a:cubicBezTo>
                  <a:pt x="22204" y="28574"/>
                  <a:pt x="22217" y="28506"/>
                  <a:pt x="22233" y="28439"/>
                </a:cubicBezTo>
                <a:cubicBezTo>
                  <a:pt x="22263" y="28448"/>
                  <a:pt x="22289" y="28453"/>
                  <a:pt x="22311" y="28453"/>
                </a:cubicBezTo>
                <a:cubicBezTo>
                  <a:pt x="22376" y="28453"/>
                  <a:pt x="22410" y="28411"/>
                  <a:pt x="22422" y="28307"/>
                </a:cubicBezTo>
                <a:cubicBezTo>
                  <a:pt x="22454" y="28037"/>
                  <a:pt x="22474" y="27764"/>
                  <a:pt x="22498" y="27500"/>
                </a:cubicBezTo>
                <a:cubicBezTo>
                  <a:pt x="22572" y="27534"/>
                  <a:pt x="22670" y="27576"/>
                  <a:pt x="22768" y="27618"/>
                </a:cubicBezTo>
                <a:cubicBezTo>
                  <a:pt x="22801" y="27632"/>
                  <a:pt x="22831" y="27640"/>
                  <a:pt x="22858" y="27640"/>
                </a:cubicBezTo>
                <a:cubicBezTo>
                  <a:pt x="22916" y="27640"/>
                  <a:pt x="22958" y="27606"/>
                  <a:pt x="22980" y="27534"/>
                </a:cubicBezTo>
                <a:cubicBezTo>
                  <a:pt x="23027" y="27379"/>
                  <a:pt x="23073" y="27220"/>
                  <a:pt x="23085" y="27060"/>
                </a:cubicBezTo>
                <a:cubicBezTo>
                  <a:pt x="23101" y="26829"/>
                  <a:pt x="23091" y="26594"/>
                  <a:pt x="23087" y="26362"/>
                </a:cubicBezTo>
                <a:cubicBezTo>
                  <a:pt x="23086" y="26286"/>
                  <a:pt x="23066" y="26211"/>
                  <a:pt x="23054" y="26130"/>
                </a:cubicBezTo>
                <a:cubicBezTo>
                  <a:pt x="23177" y="26066"/>
                  <a:pt x="23188" y="26033"/>
                  <a:pt x="23120" y="25814"/>
                </a:cubicBezTo>
                <a:cubicBezTo>
                  <a:pt x="23070" y="25656"/>
                  <a:pt x="23005" y="25502"/>
                  <a:pt x="22962" y="25342"/>
                </a:cubicBezTo>
                <a:cubicBezTo>
                  <a:pt x="22922" y="25200"/>
                  <a:pt x="22902" y="25055"/>
                  <a:pt x="22873" y="24909"/>
                </a:cubicBezTo>
                <a:lnTo>
                  <a:pt x="22873" y="24909"/>
                </a:lnTo>
                <a:cubicBezTo>
                  <a:pt x="22986" y="24938"/>
                  <a:pt x="23096" y="24967"/>
                  <a:pt x="23207" y="24998"/>
                </a:cubicBezTo>
                <a:cubicBezTo>
                  <a:pt x="23227" y="25004"/>
                  <a:pt x="23245" y="25007"/>
                  <a:pt x="23261" y="25007"/>
                </a:cubicBezTo>
                <a:cubicBezTo>
                  <a:pt x="23324" y="25007"/>
                  <a:pt x="23364" y="24967"/>
                  <a:pt x="23368" y="24896"/>
                </a:cubicBezTo>
                <a:cubicBezTo>
                  <a:pt x="23377" y="24722"/>
                  <a:pt x="23373" y="24549"/>
                  <a:pt x="23369" y="24375"/>
                </a:cubicBezTo>
                <a:cubicBezTo>
                  <a:pt x="23366" y="24272"/>
                  <a:pt x="23368" y="24166"/>
                  <a:pt x="23348" y="24066"/>
                </a:cubicBezTo>
                <a:cubicBezTo>
                  <a:pt x="23300" y="23804"/>
                  <a:pt x="23241" y="23543"/>
                  <a:pt x="23186" y="23278"/>
                </a:cubicBezTo>
                <a:lnTo>
                  <a:pt x="23186" y="23278"/>
                </a:lnTo>
                <a:cubicBezTo>
                  <a:pt x="23196" y="23280"/>
                  <a:pt x="23214" y="23290"/>
                  <a:pt x="23231" y="23290"/>
                </a:cubicBezTo>
                <a:cubicBezTo>
                  <a:pt x="23234" y="23290"/>
                  <a:pt x="23236" y="23290"/>
                  <a:pt x="23239" y="23289"/>
                </a:cubicBezTo>
                <a:cubicBezTo>
                  <a:pt x="23275" y="23283"/>
                  <a:pt x="23322" y="23278"/>
                  <a:pt x="23340" y="23253"/>
                </a:cubicBezTo>
                <a:cubicBezTo>
                  <a:pt x="23366" y="23219"/>
                  <a:pt x="23380" y="23168"/>
                  <a:pt x="23375" y="23127"/>
                </a:cubicBezTo>
                <a:cubicBezTo>
                  <a:pt x="23369" y="23083"/>
                  <a:pt x="23337" y="23041"/>
                  <a:pt x="23314" y="22998"/>
                </a:cubicBezTo>
                <a:cubicBezTo>
                  <a:pt x="23208" y="22797"/>
                  <a:pt x="23182" y="22579"/>
                  <a:pt x="23167" y="22352"/>
                </a:cubicBezTo>
                <a:cubicBezTo>
                  <a:pt x="23149" y="22088"/>
                  <a:pt x="23098" y="21825"/>
                  <a:pt x="23075" y="21562"/>
                </a:cubicBezTo>
                <a:cubicBezTo>
                  <a:pt x="23070" y="21493"/>
                  <a:pt x="23095" y="21425"/>
                  <a:pt x="23001" y="21425"/>
                </a:cubicBezTo>
                <a:cubicBezTo>
                  <a:pt x="22996" y="21425"/>
                  <a:pt x="22990" y="21426"/>
                  <a:pt x="22984" y="21426"/>
                </a:cubicBezTo>
                <a:cubicBezTo>
                  <a:pt x="23056" y="21321"/>
                  <a:pt x="23046" y="21197"/>
                  <a:pt x="22966" y="21102"/>
                </a:cubicBezTo>
                <a:cubicBezTo>
                  <a:pt x="22946" y="21077"/>
                  <a:pt x="22942" y="21036"/>
                  <a:pt x="22936" y="21002"/>
                </a:cubicBezTo>
                <a:cubicBezTo>
                  <a:pt x="22914" y="20897"/>
                  <a:pt x="22898" y="20791"/>
                  <a:pt x="22873" y="20687"/>
                </a:cubicBezTo>
                <a:cubicBezTo>
                  <a:pt x="22850" y="20599"/>
                  <a:pt x="22818" y="20514"/>
                  <a:pt x="22786" y="20434"/>
                </a:cubicBezTo>
                <a:cubicBezTo>
                  <a:pt x="22775" y="20375"/>
                  <a:pt x="22778" y="20307"/>
                  <a:pt x="22747" y="20260"/>
                </a:cubicBezTo>
                <a:cubicBezTo>
                  <a:pt x="22714" y="20209"/>
                  <a:pt x="22859" y="20120"/>
                  <a:pt x="22744" y="20117"/>
                </a:cubicBezTo>
                <a:cubicBezTo>
                  <a:pt x="22729" y="20055"/>
                  <a:pt x="22695" y="19996"/>
                  <a:pt x="22711" y="19970"/>
                </a:cubicBezTo>
                <a:cubicBezTo>
                  <a:pt x="22771" y="19881"/>
                  <a:pt x="22708" y="19803"/>
                  <a:pt x="22711" y="19721"/>
                </a:cubicBezTo>
                <a:cubicBezTo>
                  <a:pt x="22720" y="19500"/>
                  <a:pt x="22744" y="19281"/>
                  <a:pt x="22762" y="19060"/>
                </a:cubicBezTo>
                <a:cubicBezTo>
                  <a:pt x="22766" y="19019"/>
                  <a:pt x="22774" y="18977"/>
                  <a:pt x="22807" y="18932"/>
                </a:cubicBezTo>
                <a:cubicBezTo>
                  <a:pt x="22875" y="19073"/>
                  <a:pt x="22944" y="19215"/>
                  <a:pt x="23011" y="19356"/>
                </a:cubicBezTo>
                <a:cubicBezTo>
                  <a:pt x="23108" y="19565"/>
                  <a:pt x="23206" y="19772"/>
                  <a:pt x="23304" y="19981"/>
                </a:cubicBezTo>
                <a:cubicBezTo>
                  <a:pt x="23374" y="20128"/>
                  <a:pt x="23432" y="20282"/>
                  <a:pt x="23514" y="20424"/>
                </a:cubicBezTo>
                <a:cubicBezTo>
                  <a:pt x="23674" y="20704"/>
                  <a:pt x="23856" y="20973"/>
                  <a:pt x="24011" y="21257"/>
                </a:cubicBezTo>
                <a:cubicBezTo>
                  <a:pt x="24131" y="21479"/>
                  <a:pt x="24226" y="21715"/>
                  <a:pt x="24332" y="21946"/>
                </a:cubicBezTo>
                <a:cubicBezTo>
                  <a:pt x="24362" y="22010"/>
                  <a:pt x="24388" y="22075"/>
                  <a:pt x="24427" y="22133"/>
                </a:cubicBezTo>
                <a:cubicBezTo>
                  <a:pt x="24446" y="22162"/>
                  <a:pt x="24491" y="22172"/>
                  <a:pt x="24535" y="22178"/>
                </a:cubicBezTo>
                <a:cubicBezTo>
                  <a:pt x="24641" y="22416"/>
                  <a:pt x="24810" y="22620"/>
                  <a:pt x="24990" y="22815"/>
                </a:cubicBezTo>
                <a:cubicBezTo>
                  <a:pt x="25058" y="22888"/>
                  <a:pt x="25106" y="22981"/>
                  <a:pt x="25161" y="23065"/>
                </a:cubicBezTo>
                <a:cubicBezTo>
                  <a:pt x="25175" y="23089"/>
                  <a:pt x="25185" y="23116"/>
                  <a:pt x="25199" y="23139"/>
                </a:cubicBezTo>
                <a:cubicBezTo>
                  <a:pt x="25255" y="23233"/>
                  <a:pt x="25303" y="23280"/>
                  <a:pt x="25354" y="23280"/>
                </a:cubicBezTo>
                <a:cubicBezTo>
                  <a:pt x="25401" y="23280"/>
                  <a:pt x="25449" y="23241"/>
                  <a:pt x="25506" y="23165"/>
                </a:cubicBezTo>
                <a:cubicBezTo>
                  <a:pt x="25520" y="23146"/>
                  <a:pt x="25533" y="23127"/>
                  <a:pt x="25539" y="23120"/>
                </a:cubicBezTo>
                <a:cubicBezTo>
                  <a:pt x="25710" y="23346"/>
                  <a:pt x="25896" y="23562"/>
                  <a:pt x="26051" y="23798"/>
                </a:cubicBezTo>
                <a:cubicBezTo>
                  <a:pt x="26164" y="23969"/>
                  <a:pt x="26240" y="24164"/>
                  <a:pt x="26333" y="24349"/>
                </a:cubicBezTo>
                <a:cubicBezTo>
                  <a:pt x="26352" y="24387"/>
                  <a:pt x="26365" y="24428"/>
                  <a:pt x="26387" y="24467"/>
                </a:cubicBezTo>
                <a:cubicBezTo>
                  <a:pt x="26445" y="24566"/>
                  <a:pt x="26484" y="24611"/>
                  <a:pt x="26537" y="24611"/>
                </a:cubicBezTo>
                <a:cubicBezTo>
                  <a:pt x="26576" y="24611"/>
                  <a:pt x="26623" y="24586"/>
                  <a:pt x="26691" y="24540"/>
                </a:cubicBezTo>
                <a:cubicBezTo>
                  <a:pt x="26823" y="24797"/>
                  <a:pt x="27052" y="24958"/>
                  <a:pt x="27279" y="25118"/>
                </a:cubicBezTo>
                <a:cubicBezTo>
                  <a:pt x="27345" y="25164"/>
                  <a:pt x="27402" y="25186"/>
                  <a:pt x="27455" y="25186"/>
                </a:cubicBezTo>
                <a:cubicBezTo>
                  <a:pt x="27531" y="25186"/>
                  <a:pt x="27597" y="25138"/>
                  <a:pt x="27664" y="25043"/>
                </a:cubicBezTo>
                <a:cubicBezTo>
                  <a:pt x="27727" y="24953"/>
                  <a:pt x="27794" y="24867"/>
                  <a:pt x="27851" y="24774"/>
                </a:cubicBezTo>
                <a:cubicBezTo>
                  <a:pt x="27896" y="24700"/>
                  <a:pt x="27927" y="24617"/>
                  <a:pt x="27963" y="24537"/>
                </a:cubicBezTo>
                <a:cubicBezTo>
                  <a:pt x="28126" y="24817"/>
                  <a:pt x="28412" y="24982"/>
                  <a:pt x="28647" y="25201"/>
                </a:cubicBezTo>
                <a:cubicBezTo>
                  <a:pt x="28817" y="25363"/>
                  <a:pt x="28972" y="25538"/>
                  <a:pt x="29132" y="25707"/>
                </a:cubicBezTo>
                <a:cubicBezTo>
                  <a:pt x="29235" y="25815"/>
                  <a:pt x="29296" y="25871"/>
                  <a:pt x="29353" y="25871"/>
                </a:cubicBezTo>
                <a:cubicBezTo>
                  <a:pt x="29413" y="25871"/>
                  <a:pt x="29468" y="25809"/>
                  <a:pt x="29562" y="25683"/>
                </a:cubicBezTo>
                <a:cubicBezTo>
                  <a:pt x="29723" y="25832"/>
                  <a:pt x="29888" y="25977"/>
                  <a:pt x="30046" y="26129"/>
                </a:cubicBezTo>
                <a:cubicBezTo>
                  <a:pt x="30115" y="26195"/>
                  <a:pt x="30152" y="26227"/>
                  <a:pt x="30186" y="26227"/>
                </a:cubicBezTo>
                <a:cubicBezTo>
                  <a:pt x="30216" y="26227"/>
                  <a:pt x="30245" y="26203"/>
                  <a:pt x="30290" y="26158"/>
                </a:cubicBezTo>
                <a:cubicBezTo>
                  <a:pt x="30503" y="26309"/>
                  <a:pt x="30706" y="26466"/>
                  <a:pt x="30922" y="26600"/>
                </a:cubicBezTo>
                <a:cubicBezTo>
                  <a:pt x="30963" y="26626"/>
                  <a:pt x="30996" y="26638"/>
                  <a:pt x="31024" y="26638"/>
                </a:cubicBezTo>
                <a:cubicBezTo>
                  <a:pt x="31080" y="26638"/>
                  <a:pt x="31118" y="26590"/>
                  <a:pt x="31164" y="26496"/>
                </a:cubicBezTo>
                <a:cubicBezTo>
                  <a:pt x="31223" y="26376"/>
                  <a:pt x="31291" y="26260"/>
                  <a:pt x="31358" y="26136"/>
                </a:cubicBezTo>
                <a:cubicBezTo>
                  <a:pt x="31594" y="26334"/>
                  <a:pt x="31837" y="26538"/>
                  <a:pt x="32088" y="26748"/>
                </a:cubicBezTo>
                <a:cubicBezTo>
                  <a:pt x="32108" y="26719"/>
                  <a:pt x="32127" y="26692"/>
                  <a:pt x="32137" y="26680"/>
                </a:cubicBezTo>
                <a:cubicBezTo>
                  <a:pt x="32413" y="26804"/>
                  <a:pt x="32608" y="27068"/>
                  <a:pt x="32931" y="27104"/>
                </a:cubicBezTo>
                <a:cubicBezTo>
                  <a:pt x="32958" y="27106"/>
                  <a:pt x="32979" y="27109"/>
                  <a:pt x="32994" y="27109"/>
                </a:cubicBezTo>
                <a:cubicBezTo>
                  <a:pt x="33038" y="27109"/>
                  <a:pt x="33044" y="27091"/>
                  <a:pt x="33063" y="27022"/>
                </a:cubicBezTo>
                <a:cubicBezTo>
                  <a:pt x="33344" y="27213"/>
                  <a:pt x="33627" y="27402"/>
                  <a:pt x="33907" y="27596"/>
                </a:cubicBezTo>
                <a:cubicBezTo>
                  <a:pt x="34066" y="27709"/>
                  <a:pt x="34218" y="27833"/>
                  <a:pt x="34380" y="27940"/>
                </a:cubicBezTo>
                <a:cubicBezTo>
                  <a:pt x="34442" y="27981"/>
                  <a:pt x="34526" y="27989"/>
                  <a:pt x="34600" y="28013"/>
                </a:cubicBezTo>
                <a:cubicBezTo>
                  <a:pt x="34604" y="27945"/>
                  <a:pt x="34631" y="27866"/>
                  <a:pt x="34608" y="27807"/>
                </a:cubicBezTo>
                <a:cubicBezTo>
                  <a:pt x="34527" y="27597"/>
                  <a:pt x="34435" y="27392"/>
                  <a:pt x="34338" y="27190"/>
                </a:cubicBezTo>
                <a:cubicBezTo>
                  <a:pt x="34239" y="26984"/>
                  <a:pt x="34126" y="26785"/>
                  <a:pt x="34018" y="26583"/>
                </a:cubicBezTo>
                <a:lnTo>
                  <a:pt x="34053" y="26583"/>
                </a:lnTo>
                <a:cubicBezTo>
                  <a:pt x="34063" y="26543"/>
                  <a:pt x="34092" y="26495"/>
                  <a:pt x="34079" y="26465"/>
                </a:cubicBezTo>
                <a:cubicBezTo>
                  <a:pt x="33997" y="26265"/>
                  <a:pt x="33900" y="26073"/>
                  <a:pt x="33817" y="25873"/>
                </a:cubicBezTo>
                <a:cubicBezTo>
                  <a:pt x="33791" y="25811"/>
                  <a:pt x="33806" y="25731"/>
                  <a:pt x="33780" y="25668"/>
                </a:cubicBezTo>
                <a:cubicBezTo>
                  <a:pt x="33730" y="25544"/>
                  <a:pt x="33664" y="25424"/>
                  <a:pt x="33602" y="25294"/>
                </a:cubicBezTo>
                <a:cubicBezTo>
                  <a:pt x="33629" y="25293"/>
                  <a:pt x="33653" y="25292"/>
                  <a:pt x="33679" y="25292"/>
                </a:cubicBezTo>
                <a:cubicBezTo>
                  <a:pt x="33851" y="25291"/>
                  <a:pt x="33917" y="25217"/>
                  <a:pt x="33882" y="25047"/>
                </a:cubicBezTo>
                <a:cubicBezTo>
                  <a:pt x="33826" y="24782"/>
                  <a:pt x="33764" y="24519"/>
                  <a:pt x="33698" y="24257"/>
                </a:cubicBezTo>
                <a:cubicBezTo>
                  <a:pt x="33678" y="24176"/>
                  <a:pt x="33637" y="24103"/>
                  <a:pt x="33602" y="24020"/>
                </a:cubicBezTo>
                <a:lnTo>
                  <a:pt x="33602" y="24020"/>
                </a:lnTo>
                <a:cubicBezTo>
                  <a:pt x="33635" y="24021"/>
                  <a:pt x="33674" y="24023"/>
                  <a:pt x="33714" y="24023"/>
                </a:cubicBezTo>
                <a:cubicBezTo>
                  <a:pt x="33716" y="24023"/>
                  <a:pt x="33718" y="24023"/>
                  <a:pt x="33719" y="24023"/>
                </a:cubicBezTo>
                <a:cubicBezTo>
                  <a:pt x="33804" y="24023"/>
                  <a:pt x="33840" y="23975"/>
                  <a:pt x="33802" y="23899"/>
                </a:cubicBezTo>
                <a:cubicBezTo>
                  <a:pt x="33753" y="23802"/>
                  <a:pt x="33688" y="23713"/>
                  <a:pt x="33640" y="23617"/>
                </a:cubicBezTo>
                <a:cubicBezTo>
                  <a:pt x="33586" y="23511"/>
                  <a:pt x="33534" y="23403"/>
                  <a:pt x="33496" y="23289"/>
                </a:cubicBezTo>
                <a:cubicBezTo>
                  <a:pt x="33426" y="23085"/>
                  <a:pt x="33367" y="22875"/>
                  <a:pt x="33311" y="22689"/>
                </a:cubicBezTo>
                <a:cubicBezTo>
                  <a:pt x="33538" y="22599"/>
                  <a:pt x="33774" y="22508"/>
                  <a:pt x="34005" y="22408"/>
                </a:cubicBezTo>
                <a:cubicBezTo>
                  <a:pt x="34039" y="22394"/>
                  <a:pt x="34082" y="22331"/>
                  <a:pt x="34075" y="22299"/>
                </a:cubicBezTo>
                <a:cubicBezTo>
                  <a:pt x="34046" y="22143"/>
                  <a:pt x="34002" y="21992"/>
                  <a:pt x="33961" y="21827"/>
                </a:cubicBezTo>
                <a:cubicBezTo>
                  <a:pt x="34037" y="21782"/>
                  <a:pt x="34037" y="21757"/>
                  <a:pt x="33960" y="21653"/>
                </a:cubicBezTo>
                <a:cubicBezTo>
                  <a:pt x="33869" y="21529"/>
                  <a:pt x="33786" y="21398"/>
                  <a:pt x="33687" y="21253"/>
                </a:cubicBezTo>
                <a:cubicBezTo>
                  <a:pt x="33842" y="21201"/>
                  <a:pt x="33855" y="21162"/>
                  <a:pt x="33750" y="21043"/>
                </a:cubicBezTo>
                <a:cubicBezTo>
                  <a:pt x="33588" y="20861"/>
                  <a:pt x="33418" y="20687"/>
                  <a:pt x="33256" y="20505"/>
                </a:cubicBezTo>
                <a:cubicBezTo>
                  <a:pt x="33207" y="20450"/>
                  <a:pt x="33176" y="20379"/>
                  <a:pt x="33139" y="20317"/>
                </a:cubicBezTo>
                <a:cubicBezTo>
                  <a:pt x="33256" y="20294"/>
                  <a:pt x="33360" y="20274"/>
                  <a:pt x="33464" y="20251"/>
                </a:cubicBezTo>
                <a:cubicBezTo>
                  <a:pt x="33559" y="20233"/>
                  <a:pt x="33582" y="20169"/>
                  <a:pt x="33546" y="20091"/>
                </a:cubicBezTo>
                <a:cubicBezTo>
                  <a:pt x="33515" y="20022"/>
                  <a:pt x="33479" y="19947"/>
                  <a:pt x="33423" y="19896"/>
                </a:cubicBezTo>
                <a:cubicBezTo>
                  <a:pt x="33204" y="19698"/>
                  <a:pt x="33067" y="19438"/>
                  <a:pt x="32901" y="19200"/>
                </a:cubicBezTo>
                <a:cubicBezTo>
                  <a:pt x="32772" y="19013"/>
                  <a:pt x="32607" y="18850"/>
                  <a:pt x="32453" y="18681"/>
                </a:cubicBezTo>
                <a:cubicBezTo>
                  <a:pt x="32388" y="18610"/>
                  <a:pt x="32312" y="18550"/>
                  <a:pt x="32257" y="18500"/>
                </a:cubicBezTo>
                <a:cubicBezTo>
                  <a:pt x="32415" y="18464"/>
                  <a:pt x="32584" y="18429"/>
                  <a:pt x="32752" y="18386"/>
                </a:cubicBezTo>
                <a:cubicBezTo>
                  <a:pt x="32872" y="18353"/>
                  <a:pt x="32990" y="18310"/>
                  <a:pt x="33108" y="18270"/>
                </a:cubicBezTo>
                <a:cubicBezTo>
                  <a:pt x="33241" y="18224"/>
                  <a:pt x="33248" y="18206"/>
                  <a:pt x="33199" y="18078"/>
                </a:cubicBezTo>
                <a:cubicBezTo>
                  <a:pt x="33189" y="18058"/>
                  <a:pt x="33181" y="18037"/>
                  <a:pt x="33169" y="18002"/>
                </a:cubicBezTo>
                <a:lnTo>
                  <a:pt x="33169" y="18002"/>
                </a:lnTo>
                <a:cubicBezTo>
                  <a:pt x="33188" y="18004"/>
                  <a:pt x="33208" y="18006"/>
                  <a:pt x="33226" y="18006"/>
                </a:cubicBezTo>
                <a:cubicBezTo>
                  <a:pt x="33443" y="18006"/>
                  <a:pt x="33593" y="17850"/>
                  <a:pt x="33776" y="17777"/>
                </a:cubicBezTo>
                <a:cubicBezTo>
                  <a:pt x="33798" y="17769"/>
                  <a:pt x="33821" y="17707"/>
                  <a:pt x="33812" y="17681"/>
                </a:cubicBezTo>
                <a:cubicBezTo>
                  <a:pt x="33749" y="17507"/>
                  <a:pt x="33685" y="17332"/>
                  <a:pt x="33603" y="17168"/>
                </a:cubicBezTo>
                <a:cubicBezTo>
                  <a:pt x="33560" y="17082"/>
                  <a:pt x="33477" y="17018"/>
                  <a:pt x="33392" y="16922"/>
                </a:cubicBezTo>
                <a:lnTo>
                  <a:pt x="33392" y="16922"/>
                </a:lnTo>
                <a:cubicBezTo>
                  <a:pt x="33394" y="16922"/>
                  <a:pt x="33398" y="16923"/>
                  <a:pt x="33403" y="16923"/>
                </a:cubicBezTo>
                <a:cubicBezTo>
                  <a:pt x="33410" y="16923"/>
                  <a:pt x="33419" y="16922"/>
                  <a:pt x="33426" y="16918"/>
                </a:cubicBezTo>
                <a:cubicBezTo>
                  <a:pt x="33559" y="16842"/>
                  <a:pt x="33560" y="16772"/>
                  <a:pt x="33442" y="16676"/>
                </a:cubicBezTo>
                <a:cubicBezTo>
                  <a:pt x="33278" y="16541"/>
                  <a:pt x="33119" y="16398"/>
                  <a:pt x="32957" y="16261"/>
                </a:cubicBezTo>
                <a:cubicBezTo>
                  <a:pt x="32916" y="16226"/>
                  <a:pt x="32866" y="16201"/>
                  <a:pt x="32826" y="16175"/>
                </a:cubicBezTo>
                <a:cubicBezTo>
                  <a:pt x="32885" y="16124"/>
                  <a:pt x="32947" y="16073"/>
                  <a:pt x="33006" y="16019"/>
                </a:cubicBezTo>
                <a:cubicBezTo>
                  <a:pt x="33070" y="15964"/>
                  <a:pt x="33065" y="15914"/>
                  <a:pt x="33006" y="15852"/>
                </a:cubicBezTo>
                <a:cubicBezTo>
                  <a:pt x="32800" y="15626"/>
                  <a:pt x="32556" y="15479"/>
                  <a:pt x="32250" y="15433"/>
                </a:cubicBezTo>
                <a:cubicBezTo>
                  <a:pt x="32233" y="15430"/>
                  <a:pt x="32214" y="15421"/>
                  <a:pt x="32192" y="15413"/>
                </a:cubicBezTo>
                <a:cubicBezTo>
                  <a:pt x="32198" y="15399"/>
                  <a:pt x="32199" y="15389"/>
                  <a:pt x="32204" y="15379"/>
                </a:cubicBezTo>
                <a:cubicBezTo>
                  <a:pt x="32228" y="15342"/>
                  <a:pt x="32252" y="15306"/>
                  <a:pt x="32276" y="15270"/>
                </a:cubicBezTo>
                <a:cubicBezTo>
                  <a:pt x="32239" y="15248"/>
                  <a:pt x="32203" y="15210"/>
                  <a:pt x="32162" y="15203"/>
                </a:cubicBezTo>
                <a:cubicBezTo>
                  <a:pt x="31956" y="15173"/>
                  <a:pt x="31801" y="15057"/>
                  <a:pt x="31661" y="14915"/>
                </a:cubicBezTo>
                <a:cubicBezTo>
                  <a:pt x="31619" y="14872"/>
                  <a:pt x="31571" y="14832"/>
                  <a:pt x="31533" y="14796"/>
                </a:cubicBezTo>
                <a:cubicBezTo>
                  <a:pt x="31624" y="14716"/>
                  <a:pt x="31710" y="14636"/>
                  <a:pt x="31805" y="14561"/>
                </a:cubicBezTo>
                <a:cubicBezTo>
                  <a:pt x="31877" y="14505"/>
                  <a:pt x="31858" y="14443"/>
                  <a:pt x="31813" y="14396"/>
                </a:cubicBezTo>
                <a:cubicBezTo>
                  <a:pt x="31610" y="14181"/>
                  <a:pt x="31391" y="13989"/>
                  <a:pt x="31096" y="13905"/>
                </a:cubicBezTo>
                <a:cubicBezTo>
                  <a:pt x="30984" y="13872"/>
                  <a:pt x="30884" y="13813"/>
                  <a:pt x="30731" y="13747"/>
                </a:cubicBezTo>
                <a:cubicBezTo>
                  <a:pt x="30777" y="13736"/>
                  <a:pt x="30817" y="13727"/>
                  <a:pt x="30854" y="13720"/>
                </a:cubicBezTo>
                <a:cubicBezTo>
                  <a:pt x="30798" y="13465"/>
                  <a:pt x="30562" y="13475"/>
                  <a:pt x="30405" y="13383"/>
                </a:cubicBezTo>
                <a:cubicBezTo>
                  <a:pt x="30208" y="13270"/>
                  <a:pt x="29995" y="13188"/>
                  <a:pt x="29793" y="13085"/>
                </a:cubicBezTo>
                <a:cubicBezTo>
                  <a:pt x="29580" y="12977"/>
                  <a:pt x="29367" y="12871"/>
                  <a:pt x="29164" y="12748"/>
                </a:cubicBezTo>
                <a:cubicBezTo>
                  <a:pt x="29028" y="12663"/>
                  <a:pt x="28909" y="12550"/>
                  <a:pt x="28782" y="12451"/>
                </a:cubicBezTo>
                <a:cubicBezTo>
                  <a:pt x="28735" y="12415"/>
                  <a:pt x="28689" y="12380"/>
                  <a:pt x="28626" y="12333"/>
                </a:cubicBezTo>
                <a:cubicBezTo>
                  <a:pt x="28671" y="12329"/>
                  <a:pt x="28693" y="12328"/>
                  <a:pt x="28718" y="12324"/>
                </a:cubicBezTo>
                <a:cubicBezTo>
                  <a:pt x="28882" y="12300"/>
                  <a:pt x="29049" y="12280"/>
                  <a:pt x="29213" y="12248"/>
                </a:cubicBezTo>
                <a:cubicBezTo>
                  <a:pt x="29352" y="12220"/>
                  <a:pt x="29485" y="12171"/>
                  <a:pt x="29624" y="12141"/>
                </a:cubicBezTo>
                <a:cubicBezTo>
                  <a:pt x="29829" y="12097"/>
                  <a:pt x="30036" y="12066"/>
                  <a:pt x="30241" y="12024"/>
                </a:cubicBezTo>
                <a:cubicBezTo>
                  <a:pt x="30280" y="12015"/>
                  <a:pt x="30316" y="11982"/>
                  <a:pt x="30354" y="11958"/>
                </a:cubicBezTo>
                <a:cubicBezTo>
                  <a:pt x="30332" y="11921"/>
                  <a:pt x="30309" y="11884"/>
                  <a:pt x="30285" y="11847"/>
                </a:cubicBezTo>
                <a:cubicBezTo>
                  <a:pt x="30435" y="11830"/>
                  <a:pt x="30589" y="11801"/>
                  <a:pt x="30658" y="11675"/>
                </a:cubicBezTo>
                <a:cubicBezTo>
                  <a:pt x="30770" y="11648"/>
                  <a:pt x="30860" y="11634"/>
                  <a:pt x="30941" y="11600"/>
                </a:cubicBezTo>
                <a:cubicBezTo>
                  <a:pt x="31095" y="11534"/>
                  <a:pt x="31246" y="11462"/>
                  <a:pt x="31391" y="11380"/>
                </a:cubicBezTo>
                <a:cubicBezTo>
                  <a:pt x="31515" y="11310"/>
                  <a:pt x="31516" y="11264"/>
                  <a:pt x="31442" y="11146"/>
                </a:cubicBezTo>
                <a:cubicBezTo>
                  <a:pt x="31383" y="11048"/>
                  <a:pt x="31328" y="10945"/>
                  <a:pt x="31269" y="10841"/>
                </a:cubicBezTo>
                <a:cubicBezTo>
                  <a:pt x="31624" y="10760"/>
                  <a:pt x="31950" y="10594"/>
                  <a:pt x="32258" y="10392"/>
                </a:cubicBezTo>
                <a:cubicBezTo>
                  <a:pt x="32334" y="10342"/>
                  <a:pt x="32434" y="10327"/>
                  <a:pt x="32510" y="10276"/>
                </a:cubicBezTo>
                <a:cubicBezTo>
                  <a:pt x="32655" y="10181"/>
                  <a:pt x="32654" y="10156"/>
                  <a:pt x="32546" y="10019"/>
                </a:cubicBezTo>
                <a:cubicBezTo>
                  <a:pt x="32738" y="9965"/>
                  <a:pt x="32926" y="9911"/>
                  <a:pt x="33113" y="9858"/>
                </a:cubicBezTo>
                <a:cubicBezTo>
                  <a:pt x="33159" y="9847"/>
                  <a:pt x="33205" y="9839"/>
                  <a:pt x="33251" y="9829"/>
                </a:cubicBezTo>
                <a:cubicBezTo>
                  <a:pt x="33324" y="9813"/>
                  <a:pt x="33381" y="9786"/>
                  <a:pt x="33334" y="9708"/>
                </a:cubicBezTo>
                <a:cubicBezTo>
                  <a:pt x="33435" y="9679"/>
                  <a:pt x="33535" y="9663"/>
                  <a:pt x="33626" y="9625"/>
                </a:cubicBezTo>
                <a:cubicBezTo>
                  <a:pt x="33894" y="9510"/>
                  <a:pt x="34161" y="9393"/>
                  <a:pt x="34423" y="9265"/>
                </a:cubicBezTo>
                <a:cubicBezTo>
                  <a:pt x="34490" y="9232"/>
                  <a:pt x="34536" y="9155"/>
                  <a:pt x="34592" y="9098"/>
                </a:cubicBezTo>
                <a:cubicBezTo>
                  <a:pt x="34521" y="9055"/>
                  <a:pt x="34453" y="8982"/>
                  <a:pt x="34379" y="8975"/>
                </a:cubicBezTo>
                <a:cubicBezTo>
                  <a:pt x="34109" y="8951"/>
                  <a:pt x="33838" y="8947"/>
                  <a:pt x="33566" y="8938"/>
                </a:cubicBezTo>
                <a:cubicBezTo>
                  <a:pt x="33565" y="8937"/>
                  <a:pt x="33563" y="8937"/>
                  <a:pt x="33562" y="8937"/>
                </a:cubicBezTo>
                <a:cubicBezTo>
                  <a:pt x="33532" y="8937"/>
                  <a:pt x="33502" y="8948"/>
                  <a:pt x="33457" y="8956"/>
                </a:cubicBezTo>
                <a:cubicBezTo>
                  <a:pt x="33515" y="8838"/>
                  <a:pt x="33435" y="8835"/>
                  <a:pt x="33363" y="8823"/>
                </a:cubicBezTo>
                <a:cubicBezTo>
                  <a:pt x="33049" y="8772"/>
                  <a:pt x="32736" y="8719"/>
                  <a:pt x="32412" y="8666"/>
                </a:cubicBezTo>
                <a:cubicBezTo>
                  <a:pt x="32493" y="8557"/>
                  <a:pt x="32436" y="8491"/>
                  <a:pt x="32344" y="8457"/>
                </a:cubicBezTo>
                <a:cubicBezTo>
                  <a:pt x="32202" y="8404"/>
                  <a:pt x="32057" y="8359"/>
                  <a:pt x="31908" y="8324"/>
                </a:cubicBezTo>
                <a:cubicBezTo>
                  <a:pt x="31750" y="8287"/>
                  <a:pt x="31589" y="8260"/>
                  <a:pt x="31428" y="8238"/>
                </a:cubicBezTo>
                <a:cubicBezTo>
                  <a:pt x="31294" y="8220"/>
                  <a:pt x="31158" y="8216"/>
                  <a:pt x="31016" y="8206"/>
                </a:cubicBezTo>
                <a:cubicBezTo>
                  <a:pt x="31064" y="8145"/>
                  <a:pt x="31110" y="8066"/>
                  <a:pt x="31176" y="8006"/>
                </a:cubicBezTo>
                <a:cubicBezTo>
                  <a:pt x="31253" y="7935"/>
                  <a:pt x="31215" y="7884"/>
                  <a:pt x="31160" y="7846"/>
                </a:cubicBezTo>
                <a:cubicBezTo>
                  <a:pt x="31081" y="7790"/>
                  <a:pt x="30997" y="7735"/>
                  <a:pt x="30906" y="7708"/>
                </a:cubicBezTo>
                <a:cubicBezTo>
                  <a:pt x="30645" y="7630"/>
                  <a:pt x="30382" y="7564"/>
                  <a:pt x="30117" y="7500"/>
                </a:cubicBezTo>
                <a:cubicBezTo>
                  <a:pt x="30094" y="7495"/>
                  <a:pt x="30071" y="7493"/>
                  <a:pt x="30047" y="7493"/>
                </a:cubicBezTo>
                <a:cubicBezTo>
                  <a:pt x="30006" y="7493"/>
                  <a:pt x="29964" y="7498"/>
                  <a:pt x="29922" y="7498"/>
                </a:cubicBezTo>
                <a:cubicBezTo>
                  <a:pt x="29953" y="7442"/>
                  <a:pt x="29988" y="7375"/>
                  <a:pt x="30020" y="7310"/>
                </a:cubicBezTo>
                <a:cubicBezTo>
                  <a:pt x="30069" y="7213"/>
                  <a:pt x="30047" y="7147"/>
                  <a:pt x="29942" y="7131"/>
                </a:cubicBezTo>
                <a:cubicBezTo>
                  <a:pt x="29793" y="7107"/>
                  <a:pt x="29640" y="7106"/>
                  <a:pt x="29490" y="7090"/>
                </a:cubicBezTo>
                <a:cubicBezTo>
                  <a:pt x="29367" y="7076"/>
                  <a:pt x="29247" y="7044"/>
                  <a:pt x="29124" y="7037"/>
                </a:cubicBezTo>
                <a:cubicBezTo>
                  <a:pt x="28965" y="7028"/>
                  <a:pt x="28819" y="6965"/>
                  <a:pt x="28666" y="6934"/>
                </a:cubicBezTo>
                <a:cubicBezTo>
                  <a:pt x="28657" y="6932"/>
                  <a:pt x="28647" y="6932"/>
                  <a:pt x="28637" y="6932"/>
                </a:cubicBezTo>
                <a:cubicBezTo>
                  <a:pt x="28618" y="6932"/>
                  <a:pt x="28598" y="6934"/>
                  <a:pt x="28579" y="6934"/>
                </a:cubicBezTo>
                <a:cubicBezTo>
                  <a:pt x="28566" y="6934"/>
                  <a:pt x="28554" y="6933"/>
                  <a:pt x="28542" y="6929"/>
                </a:cubicBezTo>
                <a:cubicBezTo>
                  <a:pt x="28516" y="6919"/>
                  <a:pt x="28499" y="6879"/>
                  <a:pt x="28478" y="6852"/>
                </a:cubicBezTo>
                <a:cubicBezTo>
                  <a:pt x="28554" y="6802"/>
                  <a:pt x="28562" y="6732"/>
                  <a:pt x="28538" y="6651"/>
                </a:cubicBezTo>
                <a:cubicBezTo>
                  <a:pt x="28535" y="6644"/>
                  <a:pt x="28550" y="6633"/>
                  <a:pt x="28555" y="6623"/>
                </a:cubicBezTo>
                <a:cubicBezTo>
                  <a:pt x="28573" y="6588"/>
                  <a:pt x="28589" y="6554"/>
                  <a:pt x="28588" y="6509"/>
                </a:cubicBezTo>
                <a:cubicBezTo>
                  <a:pt x="28611" y="6477"/>
                  <a:pt x="28643" y="6448"/>
                  <a:pt x="28656" y="6412"/>
                </a:cubicBezTo>
                <a:cubicBezTo>
                  <a:pt x="28709" y="6272"/>
                  <a:pt x="28763" y="6130"/>
                  <a:pt x="28800" y="5986"/>
                </a:cubicBezTo>
                <a:cubicBezTo>
                  <a:pt x="28847" y="5808"/>
                  <a:pt x="28842" y="5797"/>
                  <a:pt x="28655" y="5758"/>
                </a:cubicBezTo>
                <a:cubicBezTo>
                  <a:pt x="28451" y="5717"/>
                  <a:pt x="28245" y="5696"/>
                  <a:pt x="28033" y="5665"/>
                </a:cubicBezTo>
                <a:cubicBezTo>
                  <a:pt x="28021" y="5568"/>
                  <a:pt x="28015" y="5535"/>
                  <a:pt x="27958" y="5535"/>
                </a:cubicBezTo>
                <a:cubicBezTo>
                  <a:pt x="27931" y="5535"/>
                  <a:pt x="27894" y="5542"/>
                  <a:pt x="27839" y="5554"/>
                </a:cubicBezTo>
                <a:cubicBezTo>
                  <a:pt x="27745" y="5574"/>
                  <a:pt x="27650" y="5599"/>
                  <a:pt x="27557" y="5630"/>
                </a:cubicBezTo>
                <a:cubicBezTo>
                  <a:pt x="27472" y="5660"/>
                  <a:pt x="27390" y="5701"/>
                  <a:pt x="27304" y="5737"/>
                </a:cubicBezTo>
                <a:cubicBezTo>
                  <a:pt x="27344" y="5623"/>
                  <a:pt x="27384" y="5511"/>
                  <a:pt x="27428" y="5389"/>
                </a:cubicBezTo>
                <a:cubicBezTo>
                  <a:pt x="27398" y="5382"/>
                  <a:pt x="27374" y="5373"/>
                  <a:pt x="27345" y="5366"/>
                </a:cubicBezTo>
                <a:cubicBezTo>
                  <a:pt x="27360" y="5351"/>
                  <a:pt x="27370" y="5336"/>
                  <a:pt x="27407" y="5290"/>
                </a:cubicBezTo>
                <a:cubicBezTo>
                  <a:pt x="27322" y="5289"/>
                  <a:pt x="27245" y="5279"/>
                  <a:pt x="27175" y="5279"/>
                </a:cubicBezTo>
                <a:cubicBezTo>
                  <a:pt x="27141" y="5279"/>
                  <a:pt x="27108" y="5281"/>
                  <a:pt x="27077" y="5289"/>
                </a:cubicBezTo>
                <a:cubicBezTo>
                  <a:pt x="26664" y="5389"/>
                  <a:pt x="26250" y="5489"/>
                  <a:pt x="25844" y="5615"/>
                </a:cubicBezTo>
                <a:cubicBezTo>
                  <a:pt x="25549" y="5710"/>
                  <a:pt x="25267" y="5847"/>
                  <a:pt x="24979" y="5964"/>
                </a:cubicBezTo>
                <a:cubicBezTo>
                  <a:pt x="24932" y="5984"/>
                  <a:pt x="24884" y="6001"/>
                  <a:pt x="24818" y="6027"/>
                </a:cubicBezTo>
                <a:cubicBezTo>
                  <a:pt x="24925" y="5864"/>
                  <a:pt x="25016" y="5722"/>
                  <a:pt x="25113" y="5573"/>
                </a:cubicBezTo>
                <a:cubicBezTo>
                  <a:pt x="25095" y="5560"/>
                  <a:pt x="25077" y="5548"/>
                  <a:pt x="25077" y="5548"/>
                </a:cubicBezTo>
                <a:lnTo>
                  <a:pt x="25077" y="5548"/>
                </a:lnTo>
                <a:cubicBezTo>
                  <a:pt x="25077" y="5548"/>
                  <a:pt x="25077" y="5548"/>
                  <a:pt x="25078" y="5548"/>
                </a:cubicBezTo>
                <a:cubicBezTo>
                  <a:pt x="25101" y="5455"/>
                  <a:pt x="25122" y="5372"/>
                  <a:pt x="25144" y="5283"/>
                </a:cubicBezTo>
                <a:cubicBezTo>
                  <a:pt x="25111" y="5283"/>
                  <a:pt x="25078" y="5284"/>
                  <a:pt x="25071" y="5284"/>
                </a:cubicBezTo>
                <a:cubicBezTo>
                  <a:pt x="25129" y="5073"/>
                  <a:pt x="25186" y="4861"/>
                  <a:pt x="25246" y="4651"/>
                </a:cubicBezTo>
                <a:cubicBezTo>
                  <a:pt x="25273" y="4560"/>
                  <a:pt x="25235" y="4528"/>
                  <a:pt x="25152" y="4504"/>
                </a:cubicBezTo>
                <a:cubicBezTo>
                  <a:pt x="25090" y="4487"/>
                  <a:pt x="25029" y="4480"/>
                  <a:pt x="24968" y="4480"/>
                </a:cubicBezTo>
                <a:cubicBezTo>
                  <a:pt x="24847" y="4480"/>
                  <a:pt x="24727" y="4506"/>
                  <a:pt x="24607" y="4525"/>
                </a:cubicBezTo>
                <a:cubicBezTo>
                  <a:pt x="24565" y="4531"/>
                  <a:pt x="24523" y="4545"/>
                  <a:pt x="24481" y="4545"/>
                </a:cubicBezTo>
                <a:cubicBezTo>
                  <a:pt x="24446" y="4545"/>
                  <a:pt x="24411" y="4535"/>
                  <a:pt x="24378" y="4501"/>
                </a:cubicBezTo>
                <a:cubicBezTo>
                  <a:pt x="24370" y="4491"/>
                  <a:pt x="24351" y="4489"/>
                  <a:pt x="24332" y="4489"/>
                </a:cubicBezTo>
                <a:cubicBezTo>
                  <a:pt x="24321" y="4489"/>
                  <a:pt x="24309" y="4490"/>
                  <a:pt x="24300" y="4491"/>
                </a:cubicBezTo>
                <a:cubicBezTo>
                  <a:pt x="24085" y="4514"/>
                  <a:pt x="23886" y="4586"/>
                  <a:pt x="23696" y="4710"/>
                </a:cubicBezTo>
                <a:cubicBezTo>
                  <a:pt x="23720" y="4728"/>
                  <a:pt x="23735" y="4740"/>
                  <a:pt x="23764" y="4761"/>
                </a:cubicBezTo>
                <a:cubicBezTo>
                  <a:pt x="23712" y="4764"/>
                  <a:pt x="23672" y="4766"/>
                  <a:pt x="23625" y="4770"/>
                </a:cubicBezTo>
                <a:cubicBezTo>
                  <a:pt x="23615" y="4699"/>
                  <a:pt x="23605" y="4627"/>
                  <a:pt x="23593" y="4554"/>
                </a:cubicBezTo>
                <a:cubicBezTo>
                  <a:pt x="23580" y="4477"/>
                  <a:pt x="23563" y="4440"/>
                  <a:pt x="23525" y="4440"/>
                </a:cubicBezTo>
                <a:cubicBezTo>
                  <a:pt x="23503" y="4440"/>
                  <a:pt x="23474" y="4452"/>
                  <a:pt x="23434" y="4476"/>
                </a:cubicBezTo>
                <a:cubicBezTo>
                  <a:pt x="23333" y="4535"/>
                  <a:pt x="23240" y="4609"/>
                  <a:pt x="23149" y="4681"/>
                </a:cubicBezTo>
                <a:cubicBezTo>
                  <a:pt x="22875" y="4898"/>
                  <a:pt x="22603" y="5118"/>
                  <a:pt x="22317" y="5350"/>
                </a:cubicBezTo>
                <a:cubicBezTo>
                  <a:pt x="22279" y="5248"/>
                  <a:pt x="22242" y="5168"/>
                  <a:pt x="22219" y="5083"/>
                </a:cubicBezTo>
                <a:cubicBezTo>
                  <a:pt x="22203" y="5026"/>
                  <a:pt x="22177" y="5000"/>
                  <a:pt x="22143" y="5000"/>
                </a:cubicBezTo>
                <a:cubicBezTo>
                  <a:pt x="22122" y="5000"/>
                  <a:pt x="22099" y="5010"/>
                  <a:pt x="22072" y="5027"/>
                </a:cubicBezTo>
                <a:cubicBezTo>
                  <a:pt x="21991" y="5079"/>
                  <a:pt x="21903" y="5129"/>
                  <a:pt x="21836" y="5197"/>
                </a:cubicBezTo>
                <a:cubicBezTo>
                  <a:pt x="21618" y="5422"/>
                  <a:pt x="21427" y="5669"/>
                  <a:pt x="21259" y="5938"/>
                </a:cubicBezTo>
                <a:cubicBezTo>
                  <a:pt x="21088" y="6215"/>
                  <a:pt x="20885" y="6473"/>
                  <a:pt x="20693" y="6737"/>
                </a:cubicBezTo>
                <a:cubicBezTo>
                  <a:pt x="20508" y="6989"/>
                  <a:pt x="20318" y="7236"/>
                  <a:pt x="20131" y="7486"/>
                </a:cubicBezTo>
                <a:cubicBezTo>
                  <a:pt x="20112" y="7510"/>
                  <a:pt x="20092" y="7533"/>
                  <a:pt x="20051" y="7550"/>
                </a:cubicBezTo>
                <a:cubicBezTo>
                  <a:pt x="20239" y="6720"/>
                  <a:pt x="20439" y="5893"/>
                  <a:pt x="20610" y="5060"/>
                </a:cubicBezTo>
                <a:cubicBezTo>
                  <a:pt x="20781" y="4231"/>
                  <a:pt x="20930" y="3400"/>
                  <a:pt x="21072" y="2567"/>
                </a:cubicBezTo>
                <a:cubicBezTo>
                  <a:pt x="21214" y="1726"/>
                  <a:pt x="21299" y="877"/>
                  <a:pt x="21402" y="42"/>
                </a:cubicBezTo>
                <a:cubicBezTo>
                  <a:pt x="21224" y="26"/>
                  <a:pt x="21074" y="11"/>
                  <a:pt x="20925" y="1"/>
                </a:cubicBezTo>
                <a:cubicBezTo>
                  <a:pt x="20924" y="1"/>
                  <a:pt x="20922" y="1"/>
                  <a:pt x="20921" y="1"/>
                </a:cubicBezTo>
                <a:close/>
              </a:path>
            </a:pathLst>
          </a:custGeom>
          <a:solidFill>
            <a:srgbClr val="FCFFD6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" name="Google Shape;225;p42"/>
          <p:cNvSpPr/>
          <p:nvPr/>
        </p:nvSpPr>
        <p:spPr>
          <a:xfrm rot="7445734" flipH="1">
            <a:off x="7817031" y="3634948"/>
            <a:ext cx="2854280" cy="2576574"/>
          </a:xfrm>
          <a:custGeom>
            <a:avLst/>
            <a:gdLst/>
            <a:ahLst/>
            <a:cxnLst/>
            <a:rect l="l" t="t" r="r" b="b"/>
            <a:pathLst>
              <a:path w="65321" h="58974" extrusionOk="0">
                <a:moveTo>
                  <a:pt x="22366" y="1"/>
                </a:moveTo>
                <a:cubicBezTo>
                  <a:pt x="21487" y="1110"/>
                  <a:pt x="21352" y="2369"/>
                  <a:pt x="21698" y="3654"/>
                </a:cubicBezTo>
                <a:cubicBezTo>
                  <a:pt x="21897" y="4395"/>
                  <a:pt x="21799" y="4997"/>
                  <a:pt x="21443" y="5595"/>
                </a:cubicBezTo>
                <a:cubicBezTo>
                  <a:pt x="20980" y="6373"/>
                  <a:pt x="20792" y="7195"/>
                  <a:pt x="20884" y="8139"/>
                </a:cubicBezTo>
                <a:cubicBezTo>
                  <a:pt x="21110" y="10454"/>
                  <a:pt x="21265" y="12774"/>
                  <a:pt x="21453" y="15092"/>
                </a:cubicBezTo>
                <a:cubicBezTo>
                  <a:pt x="21464" y="15242"/>
                  <a:pt x="21486" y="15391"/>
                  <a:pt x="21514" y="15538"/>
                </a:cubicBezTo>
                <a:cubicBezTo>
                  <a:pt x="21809" y="17032"/>
                  <a:pt x="22207" y="18516"/>
                  <a:pt x="22381" y="20021"/>
                </a:cubicBezTo>
                <a:cubicBezTo>
                  <a:pt x="22814" y="23774"/>
                  <a:pt x="23056" y="27545"/>
                  <a:pt x="22307" y="31239"/>
                </a:cubicBezTo>
                <a:cubicBezTo>
                  <a:pt x="22010" y="32697"/>
                  <a:pt x="21353" y="34069"/>
                  <a:pt x="20844" y="35475"/>
                </a:cubicBezTo>
                <a:cubicBezTo>
                  <a:pt x="20789" y="35627"/>
                  <a:pt x="20624" y="35734"/>
                  <a:pt x="20558" y="35808"/>
                </a:cubicBezTo>
                <a:cubicBezTo>
                  <a:pt x="20208" y="33830"/>
                  <a:pt x="19907" y="31878"/>
                  <a:pt x="19506" y="29946"/>
                </a:cubicBezTo>
                <a:cubicBezTo>
                  <a:pt x="19166" y="28305"/>
                  <a:pt x="18783" y="26664"/>
                  <a:pt x="18279" y="25062"/>
                </a:cubicBezTo>
                <a:cubicBezTo>
                  <a:pt x="17787" y="23501"/>
                  <a:pt x="17318" y="21976"/>
                  <a:pt x="17409" y="20319"/>
                </a:cubicBezTo>
                <a:cubicBezTo>
                  <a:pt x="17458" y="19438"/>
                  <a:pt x="17273" y="18537"/>
                  <a:pt x="17194" y="17644"/>
                </a:cubicBezTo>
                <a:cubicBezTo>
                  <a:pt x="17040" y="17634"/>
                  <a:pt x="16886" y="17622"/>
                  <a:pt x="16731" y="17612"/>
                </a:cubicBezTo>
                <a:cubicBezTo>
                  <a:pt x="16581" y="18603"/>
                  <a:pt x="16430" y="19593"/>
                  <a:pt x="16275" y="20610"/>
                </a:cubicBezTo>
                <a:cubicBezTo>
                  <a:pt x="15168" y="18769"/>
                  <a:pt x="14484" y="16844"/>
                  <a:pt x="14277" y="14762"/>
                </a:cubicBezTo>
                <a:cubicBezTo>
                  <a:pt x="14225" y="14233"/>
                  <a:pt x="14046" y="13707"/>
                  <a:pt x="14031" y="13182"/>
                </a:cubicBezTo>
                <a:cubicBezTo>
                  <a:pt x="13990" y="11516"/>
                  <a:pt x="13994" y="9850"/>
                  <a:pt x="13995" y="8186"/>
                </a:cubicBezTo>
                <a:cubicBezTo>
                  <a:pt x="13995" y="7839"/>
                  <a:pt x="14057" y="7494"/>
                  <a:pt x="14091" y="7148"/>
                </a:cubicBezTo>
                <a:lnTo>
                  <a:pt x="14091" y="7148"/>
                </a:lnTo>
                <a:cubicBezTo>
                  <a:pt x="13919" y="7162"/>
                  <a:pt x="13748" y="7173"/>
                  <a:pt x="13578" y="7185"/>
                </a:cubicBezTo>
                <a:cubicBezTo>
                  <a:pt x="13623" y="8892"/>
                  <a:pt x="13666" y="10599"/>
                  <a:pt x="13711" y="12307"/>
                </a:cubicBezTo>
                <a:cubicBezTo>
                  <a:pt x="13636" y="12312"/>
                  <a:pt x="13561" y="12317"/>
                  <a:pt x="13486" y="12323"/>
                </a:cubicBezTo>
                <a:cubicBezTo>
                  <a:pt x="13269" y="12019"/>
                  <a:pt x="13050" y="11717"/>
                  <a:pt x="12833" y="11413"/>
                </a:cubicBezTo>
                <a:cubicBezTo>
                  <a:pt x="12803" y="11433"/>
                  <a:pt x="12772" y="11452"/>
                  <a:pt x="12743" y="11471"/>
                </a:cubicBezTo>
                <a:cubicBezTo>
                  <a:pt x="13080" y="12692"/>
                  <a:pt x="13417" y="13913"/>
                  <a:pt x="13748" y="15116"/>
                </a:cubicBezTo>
                <a:cubicBezTo>
                  <a:pt x="11130" y="14380"/>
                  <a:pt x="9811" y="12446"/>
                  <a:pt x="8857" y="10145"/>
                </a:cubicBezTo>
                <a:lnTo>
                  <a:pt x="8857" y="10145"/>
                </a:lnTo>
                <a:cubicBezTo>
                  <a:pt x="8841" y="11988"/>
                  <a:pt x="9894" y="13742"/>
                  <a:pt x="11362" y="14580"/>
                </a:cubicBezTo>
                <a:cubicBezTo>
                  <a:pt x="12705" y="15343"/>
                  <a:pt x="14221" y="15964"/>
                  <a:pt x="14240" y="17896"/>
                </a:cubicBezTo>
                <a:cubicBezTo>
                  <a:pt x="14240" y="17924"/>
                  <a:pt x="14262" y="17952"/>
                  <a:pt x="14273" y="17980"/>
                </a:cubicBezTo>
                <a:cubicBezTo>
                  <a:pt x="14895" y="19417"/>
                  <a:pt x="15488" y="20866"/>
                  <a:pt x="16142" y="22287"/>
                </a:cubicBezTo>
                <a:cubicBezTo>
                  <a:pt x="17400" y="25020"/>
                  <a:pt x="18337" y="27829"/>
                  <a:pt x="18664" y="30814"/>
                </a:cubicBezTo>
                <a:cubicBezTo>
                  <a:pt x="18742" y="31524"/>
                  <a:pt x="18984" y="32220"/>
                  <a:pt x="19118" y="32928"/>
                </a:cubicBezTo>
                <a:cubicBezTo>
                  <a:pt x="19377" y="34309"/>
                  <a:pt x="19619" y="35691"/>
                  <a:pt x="19855" y="37075"/>
                </a:cubicBezTo>
                <a:cubicBezTo>
                  <a:pt x="19879" y="37211"/>
                  <a:pt x="19827" y="37368"/>
                  <a:pt x="19778" y="37501"/>
                </a:cubicBezTo>
                <a:cubicBezTo>
                  <a:pt x="19006" y="39595"/>
                  <a:pt x="18182" y="41665"/>
                  <a:pt x="17093" y="43591"/>
                </a:cubicBezTo>
                <a:cubicBezTo>
                  <a:pt x="16929" y="43694"/>
                  <a:pt x="16763" y="43796"/>
                  <a:pt x="16598" y="43900"/>
                </a:cubicBezTo>
                <a:cubicBezTo>
                  <a:pt x="15981" y="44289"/>
                  <a:pt x="15395" y="44727"/>
                  <a:pt x="14765" y="45093"/>
                </a:cubicBezTo>
                <a:cubicBezTo>
                  <a:pt x="11767" y="46831"/>
                  <a:pt x="8636" y="48376"/>
                  <a:pt x="5799" y="50342"/>
                </a:cubicBezTo>
                <a:cubicBezTo>
                  <a:pt x="3995" y="51594"/>
                  <a:pt x="1940" y="52080"/>
                  <a:pt x="1" y="53058"/>
                </a:cubicBezTo>
                <a:lnTo>
                  <a:pt x="150" y="56207"/>
                </a:lnTo>
                <a:cubicBezTo>
                  <a:pt x="597" y="57090"/>
                  <a:pt x="874" y="57463"/>
                  <a:pt x="1268" y="57463"/>
                </a:cubicBezTo>
                <a:cubicBezTo>
                  <a:pt x="1414" y="57463"/>
                  <a:pt x="1578" y="57411"/>
                  <a:pt x="1772" y="57315"/>
                </a:cubicBezTo>
                <a:cubicBezTo>
                  <a:pt x="3119" y="56644"/>
                  <a:pt x="4580" y="56061"/>
                  <a:pt x="5682" y="55085"/>
                </a:cubicBezTo>
                <a:cubicBezTo>
                  <a:pt x="7282" y="53670"/>
                  <a:pt x="9016" y="52659"/>
                  <a:pt x="11000" y="51877"/>
                </a:cubicBezTo>
                <a:cubicBezTo>
                  <a:pt x="13379" y="50939"/>
                  <a:pt x="19571" y="47831"/>
                  <a:pt x="19701" y="47831"/>
                </a:cubicBezTo>
                <a:cubicBezTo>
                  <a:pt x="19724" y="47831"/>
                  <a:pt x="19567" y="47923"/>
                  <a:pt x="19181" y="48134"/>
                </a:cubicBezTo>
                <a:cubicBezTo>
                  <a:pt x="18860" y="48309"/>
                  <a:pt x="18661" y="48377"/>
                  <a:pt x="18664" y="48377"/>
                </a:cubicBezTo>
                <a:cubicBezTo>
                  <a:pt x="18672" y="48377"/>
                  <a:pt x="19613" y="48061"/>
                  <a:pt x="22278" y="47810"/>
                </a:cubicBezTo>
                <a:cubicBezTo>
                  <a:pt x="22786" y="47762"/>
                  <a:pt x="23372" y="47739"/>
                  <a:pt x="24008" y="47739"/>
                </a:cubicBezTo>
                <a:cubicBezTo>
                  <a:pt x="25924" y="47739"/>
                  <a:pt x="28293" y="47954"/>
                  <a:pt x="30361" y="48375"/>
                </a:cubicBezTo>
                <a:cubicBezTo>
                  <a:pt x="31160" y="48577"/>
                  <a:pt x="31958" y="48788"/>
                  <a:pt x="32750" y="49014"/>
                </a:cubicBezTo>
                <a:cubicBezTo>
                  <a:pt x="33081" y="49131"/>
                  <a:pt x="33390" y="49255"/>
                  <a:pt x="33668" y="49388"/>
                </a:cubicBezTo>
                <a:cubicBezTo>
                  <a:pt x="34008" y="49552"/>
                  <a:pt x="34394" y="49614"/>
                  <a:pt x="34759" y="49722"/>
                </a:cubicBezTo>
                <a:cubicBezTo>
                  <a:pt x="34780" y="49682"/>
                  <a:pt x="34792" y="49660"/>
                  <a:pt x="34803" y="49640"/>
                </a:cubicBezTo>
                <a:cubicBezTo>
                  <a:pt x="37825" y="50630"/>
                  <a:pt x="40747" y="51930"/>
                  <a:pt x="43428" y="53930"/>
                </a:cubicBezTo>
                <a:cubicBezTo>
                  <a:pt x="45033" y="55126"/>
                  <a:pt x="46728" y="56071"/>
                  <a:pt x="48742" y="56420"/>
                </a:cubicBezTo>
                <a:cubicBezTo>
                  <a:pt x="49773" y="56598"/>
                  <a:pt x="50748" y="57236"/>
                  <a:pt x="51729" y="57712"/>
                </a:cubicBezTo>
                <a:cubicBezTo>
                  <a:pt x="52371" y="58023"/>
                  <a:pt x="52952" y="58623"/>
                  <a:pt x="53605" y="58726"/>
                </a:cubicBezTo>
                <a:cubicBezTo>
                  <a:pt x="54970" y="58940"/>
                  <a:pt x="56365" y="58935"/>
                  <a:pt x="57747" y="58969"/>
                </a:cubicBezTo>
                <a:cubicBezTo>
                  <a:pt x="57851" y="58972"/>
                  <a:pt x="57956" y="58973"/>
                  <a:pt x="58062" y="58973"/>
                </a:cubicBezTo>
                <a:cubicBezTo>
                  <a:pt x="58670" y="58973"/>
                  <a:pt x="59280" y="58928"/>
                  <a:pt x="59878" y="58846"/>
                </a:cubicBezTo>
                <a:cubicBezTo>
                  <a:pt x="60578" y="58751"/>
                  <a:pt x="61261" y="58557"/>
                  <a:pt x="61952" y="58405"/>
                </a:cubicBezTo>
                <a:cubicBezTo>
                  <a:pt x="61926" y="58275"/>
                  <a:pt x="61903" y="58151"/>
                  <a:pt x="61880" y="58027"/>
                </a:cubicBezTo>
                <a:cubicBezTo>
                  <a:pt x="60174" y="58123"/>
                  <a:pt x="58469" y="58277"/>
                  <a:pt x="56759" y="58300"/>
                </a:cubicBezTo>
                <a:cubicBezTo>
                  <a:pt x="56630" y="58302"/>
                  <a:pt x="56501" y="58303"/>
                  <a:pt x="56373" y="58303"/>
                </a:cubicBezTo>
                <a:cubicBezTo>
                  <a:pt x="54671" y="58303"/>
                  <a:pt x="52981" y="58103"/>
                  <a:pt x="51478" y="56576"/>
                </a:cubicBezTo>
                <a:lnTo>
                  <a:pt x="51478" y="56576"/>
                </a:lnTo>
                <a:cubicBezTo>
                  <a:pt x="52485" y="56673"/>
                  <a:pt x="53328" y="56829"/>
                  <a:pt x="54149" y="56829"/>
                </a:cubicBezTo>
                <a:cubicBezTo>
                  <a:pt x="54207" y="56829"/>
                  <a:pt x="54265" y="56829"/>
                  <a:pt x="54323" y="56827"/>
                </a:cubicBezTo>
                <a:cubicBezTo>
                  <a:pt x="55253" y="56801"/>
                  <a:pt x="56169" y="56582"/>
                  <a:pt x="57094" y="56463"/>
                </a:cubicBezTo>
                <a:cubicBezTo>
                  <a:pt x="57941" y="56354"/>
                  <a:pt x="58791" y="56263"/>
                  <a:pt x="59639" y="56164"/>
                </a:cubicBezTo>
                <a:cubicBezTo>
                  <a:pt x="59624" y="56054"/>
                  <a:pt x="59609" y="55943"/>
                  <a:pt x="59595" y="55831"/>
                </a:cubicBezTo>
                <a:cubicBezTo>
                  <a:pt x="59120" y="55844"/>
                  <a:pt x="58646" y="55849"/>
                  <a:pt x="58173" y="55870"/>
                </a:cubicBezTo>
                <a:cubicBezTo>
                  <a:pt x="56716" y="55941"/>
                  <a:pt x="55256" y="56130"/>
                  <a:pt x="53803" y="56130"/>
                </a:cubicBezTo>
                <a:cubicBezTo>
                  <a:pt x="53476" y="56130"/>
                  <a:pt x="53149" y="56120"/>
                  <a:pt x="52822" y="56098"/>
                </a:cubicBezTo>
                <a:cubicBezTo>
                  <a:pt x="50397" y="55928"/>
                  <a:pt x="47873" y="56031"/>
                  <a:pt x="45631" y="54749"/>
                </a:cubicBezTo>
                <a:cubicBezTo>
                  <a:pt x="43776" y="53689"/>
                  <a:pt x="42014" y="52458"/>
                  <a:pt x="40219" y="51294"/>
                </a:cubicBezTo>
                <a:cubicBezTo>
                  <a:pt x="39800" y="51023"/>
                  <a:pt x="39408" y="50709"/>
                  <a:pt x="38899" y="50339"/>
                </a:cubicBezTo>
                <a:cubicBezTo>
                  <a:pt x="39911" y="50145"/>
                  <a:pt x="40904" y="50062"/>
                  <a:pt x="41884" y="50062"/>
                </a:cubicBezTo>
                <a:cubicBezTo>
                  <a:pt x="46403" y="50062"/>
                  <a:pt x="50617" y="51833"/>
                  <a:pt x="54943" y="52649"/>
                </a:cubicBezTo>
                <a:cubicBezTo>
                  <a:pt x="54491" y="52304"/>
                  <a:pt x="54038" y="51987"/>
                  <a:pt x="53541" y="51838"/>
                </a:cubicBezTo>
                <a:cubicBezTo>
                  <a:pt x="51724" y="51294"/>
                  <a:pt x="49866" y="50891"/>
                  <a:pt x="48072" y="50277"/>
                </a:cubicBezTo>
                <a:cubicBezTo>
                  <a:pt x="46216" y="49641"/>
                  <a:pt x="44348" y="49372"/>
                  <a:pt x="42466" y="49372"/>
                </a:cubicBezTo>
                <a:cubicBezTo>
                  <a:pt x="41725" y="49372"/>
                  <a:pt x="40982" y="49414"/>
                  <a:pt x="40236" y="49491"/>
                </a:cubicBezTo>
                <a:cubicBezTo>
                  <a:pt x="39843" y="49532"/>
                  <a:pt x="39456" y="49551"/>
                  <a:pt x="39072" y="49551"/>
                </a:cubicBezTo>
                <a:cubicBezTo>
                  <a:pt x="37161" y="49551"/>
                  <a:pt x="35345" y="49068"/>
                  <a:pt x="33502" y="48298"/>
                </a:cubicBezTo>
                <a:cubicBezTo>
                  <a:pt x="32584" y="47914"/>
                  <a:pt x="31613" y="47666"/>
                  <a:pt x="30630" y="47451"/>
                </a:cubicBezTo>
                <a:cubicBezTo>
                  <a:pt x="30343" y="47327"/>
                  <a:pt x="30061" y="47194"/>
                  <a:pt x="29789" y="47039"/>
                </a:cubicBezTo>
                <a:lnTo>
                  <a:pt x="29789" y="47039"/>
                </a:lnTo>
                <a:cubicBezTo>
                  <a:pt x="30558" y="47136"/>
                  <a:pt x="31291" y="47174"/>
                  <a:pt x="31987" y="47174"/>
                </a:cubicBezTo>
                <a:cubicBezTo>
                  <a:pt x="34542" y="47174"/>
                  <a:pt x="36604" y="46661"/>
                  <a:pt x="38162" y="46661"/>
                </a:cubicBezTo>
                <a:cubicBezTo>
                  <a:pt x="38906" y="46661"/>
                  <a:pt x="39536" y="46778"/>
                  <a:pt x="40050" y="47124"/>
                </a:cubicBezTo>
                <a:cubicBezTo>
                  <a:pt x="40267" y="47269"/>
                  <a:pt x="40545" y="47329"/>
                  <a:pt x="40802" y="47398"/>
                </a:cubicBezTo>
                <a:lnTo>
                  <a:pt x="39244" y="46100"/>
                </a:lnTo>
                <a:cubicBezTo>
                  <a:pt x="38948" y="45935"/>
                  <a:pt x="38617" y="45844"/>
                  <a:pt x="38284" y="45844"/>
                </a:cubicBezTo>
                <a:cubicBezTo>
                  <a:pt x="38263" y="45844"/>
                  <a:pt x="38241" y="45844"/>
                  <a:pt x="38220" y="45845"/>
                </a:cubicBezTo>
                <a:cubicBezTo>
                  <a:pt x="36417" y="45909"/>
                  <a:pt x="30259" y="46540"/>
                  <a:pt x="28391" y="46540"/>
                </a:cubicBezTo>
                <a:cubicBezTo>
                  <a:pt x="28378" y="46540"/>
                  <a:pt x="28364" y="46540"/>
                  <a:pt x="28351" y="46540"/>
                </a:cubicBezTo>
                <a:cubicBezTo>
                  <a:pt x="26911" y="46533"/>
                  <a:pt x="25462" y="46304"/>
                  <a:pt x="24019" y="46173"/>
                </a:cubicBezTo>
                <a:cubicBezTo>
                  <a:pt x="23993" y="46046"/>
                  <a:pt x="23995" y="46060"/>
                  <a:pt x="23969" y="45933"/>
                </a:cubicBezTo>
                <a:cubicBezTo>
                  <a:pt x="24521" y="45661"/>
                  <a:pt x="25054" y="45345"/>
                  <a:pt x="25625" y="45119"/>
                </a:cubicBezTo>
                <a:cubicBezTo>
                  <a:pt x="28773" y="43875"/>
                  <a:pt x="31906" y="42589"/>
                  <a:pt x="35096" y="41452"/>
                </a:cubicBezTo>
                <a:cubicBezTo>
                  <a:pt x="36532" y="40941"/>
                  <a:pt x="38078" y="40467"/>
                  <a:pt x="39592" y="40465"/>
                </a:cubicBezTo>
                <a:cubicBezTo>
                  <a:pt x="39610" y="40465"/>
                  <a:pt x="39628" y="40465"/>
                  <a:pt x="39646" y="40465"/>
                </a:cubicBezTo>
                <a:cubicBezTo>
                  <a:pt x="42206" y="40465"/>
                  <a:pt x="44821" y="40610"/>
                  <a:pt x="47334" y="41143"/>
                </a:cubicBezTo>
                <a:cubicBezTo>
                  <a:pt x="49542" y="41611"/>
                  <a:pt x="51727" y="41800"/>
                  <a:pt x="53934" y="41867"/>
                </a:cubicBezTo>
                <a:cubicBezTo>
                  <a:pt x="55047" y="41900"/>
                  <a:pt x="56086" y="42471"/>
                  <a:pt x="57084" y="42471"/>
                </a:cubicBezTo>
                <a:cubicBezTo>
                  <a:pt x="57384" y="42471"/>
                  <a:pt x="57680" y="42419"/>
                  <a:pt x="57973" y="42286"/>
                </a:cubicBezTo>
                <a:cubicBezTo>
                  <a:pt x="57941" y="42173"/>
                  <a:pt x="57908" y="42058"/>
                  <a:pt x="57877" y="41945"/>
                </a:cubicBezTo>
                <a:cubicBezTo>
                  <a:pt x="57731" y="41984"/>
                  <a:pt x="57585" y="42001"/>
                  <a:pt x="57438" y="42001"/>
                </a:cubicBezTo>
                <a:cubicBezTo>
                  <a:pt x="56506" y="42001"/>
                  <a:pt x="55559" y="41322"/>
                  <a:pt x="54627" y="41322"/>
                </a:cubicBezTo>
                <a:cubicBezTo>
                  <a:pt x="54480" y="41322"/>
                  <a:pt x="54334" y="41339"/>
                  <a:pt x="54189" y="41377"/>
                </a:cubicBezTo>
                <a:cubicBezTo>
                  <a:pt x="54130" y="41214"/>
                  <a:pt x="54153" y="41280"/>
                  <a:pt x="54094" y="41116"/>
                </a:cubicBezTo>
                <a:cubicBezTo>
                  <a:pt x="54568" y="40914"/>
                  <a:pt x="55046" y="40858"/>
                  <a:pt x="55524" y="40858"/>
                </a:cubicBezTo>
                <a:cubicBezTo>
                  <a:pt x="56126" y="40858"/>
                  <a:pt x="56730" y="40947"/>
                  <a:pt x="57333" y="40947"/>
                </a:cubicBezTo>
                <a:cubicBezTo>
                  <a:pt x="57812" y="40947"/>
                  <a:pt x="58289" y="40891"/>
                  <a:pt x="58764" y="40689"/>
                </a:cubicBezTo>
                <a:cubicBezTo>
                  <a:pt x="58733" y="40597"/>
                  <a:pt x="58702" y="40508"/>
                  <a:pt x="58673" y="40416"/>
                </a:cubicBezTo>
                <a:cubicBezTo>
                  <a:pt x="58427" y="40436"/>
                  <a:pt x="58157" y="40397"/>
                  <a:pt x="57941" y="40484"/>
                </a:cubicBezTo>
                <a:cubicBezTo>
                  <a:pt x="57735" y="40568"/>
                  <a:pt x="57527" y="40601"/>
                  <a:pt x="57316" y="40601"/>
                </a:cubicBezTo>
                <a:cubicBezTo>
                  <a:pt x="56614" y="40601"/>
                  <a:pt x="55896" y="40240"/>
                  <a:pt x="55228" y="40240"/>
                </a:cubicBezTo>
                <a:cubicBezTo>
                  <a:pt x="54967" y="40240"/>
                  <a:pt x="54713" y="40296"/>
                  <a:pt x="54472" y="40449"/>
                </a:cubicBezTo>
                <a:cubicBezTo>
                  <a:pt x="53520" y="41055"/>
                  <a:pt x="52548" y="41243"/>
                  <a:pt x="51546" y="41243"/>
                </a:cubicBezTo>
                <a:cubicBezTo>
                  <a:pt x="50724" y="41243"/>
                  <a:pt x="49881" y="41117"/>
                  <a:pt x="49012" y="40991"/>
                </a:cubicBezTo>
                <a:cubicBezTo>
                  <a:pt x="49187" y="40752"/>
                  <a:pt x="49288" y="40614"/>
                  <a:pt x="49355" y="40524"/>
                </a:cubicBezTo>
                <a:cubicBezTo>
                  <a:pt x="46213" y="40266"/>
                  <a:pt x="43113" y="40011"/>
                  <a:pt x="40015" y="39757"/>
                </a:cubicBezTo>
                <a:cubicBezTo>
                  <a:pt x="40225" y="39484"/>
                  <a:pt x="40477" y="39389"/>
                  <a:pt x="40729" y="39294"/>
                </a:cubicBezTo>
                <a:cubicBezTo>
                  <a:pt x="42657" y="38550"/>
                  <a:pt x="44571" y="37768"/>
                  <a:pt x="46518" y="37082"/>
                </a:cubicBezTo>
                <a:cubicBezTo>
                  <a:pt x="47213" y="36837"/>
                  <a:pt x="47989" y="36742"/>
                  <a:pt x="48738" y="36720"/>
                </a:cubicBezTo>
                <a:cubicBezTo>
                  <a:pt x="48833" y="36717"/>
                  <a:pt x="48929" y="36716"/>
                  <a:pt x="49025" y="36716"/>
                </a:cubicBezTo>
                <a:cubicBezTo>
                  <a:pt x="49858" y="36716"/>
                  <a:pt x="50699" y="36807"/>
                  <a:pt x="51528" y="36807"/>
                </a:cubicBezTo>
                <a:cubicBezTo>
                  <a:pt x="51763" y="36807"/>
                  <a:pt x="51996" y="36800"/>
                  <a:pt x="52228" y="36781"/>
                </a:cubicBezTo>
                <a:cubicBezTo>
                  <a:pt x="53297" y="36697"/>
                  <a:pt x="54404" y="36539"/>
                  <a:pt x="55222" y="35652"/>
                </a:cubicBezTo>
                <a:lnTo>
                  <a:pt x="55222" y="35652"/>
                </a:lnTo>
                <a:cubicBezTo>
                  <a:pt x="54481" y="35775"/>
                  <a:pt x="53468" y="36086"/>
                  <a:pt x="52727" y="36209"/>
                </a:cubicBezTo>
                <a:cubicBezTo>
                  <a:pt x="52661" y="35974"/>
                  <a:pt x="52767" y="36104"/>
                  <a:pt x="52701" y="35868"/>
                </a:cubicBezTo>
                <a:cubicBezTo>
                  <a:pt x="54682" y="35190"/>
                  <a:pt x="56854" y="34283"/>
                  <a:pt x="58909" y="33580"/>
                </a:cubicBezTo>
                <a:cubicBezTo>
                  <a:pt x="58879" y="33575"/>
                  <a:pt x="58840" y="33572"/>
                  <a:pt x="58795" y="33572"/>
                </a:cubicBezTo>
                <a:cubicBezTo>
                  <a:pt x="57804" y="33572"/>
                  <a:pt x="53385" y="34908"/>
                  <a:pt x="52282" y="35385"/>
                </a:cubicBezTo>
                <a:cubicBezTo>
                  <a:pt x="51380" y="35875"/>
                  <a:pt x="50618" y="36074"/>
                  <a:pt x="49375" y="36074"/>
                </a:cubicBezTo>
                <a:cubicBezTo>
                  <a:pt x="49211" y="36074"/>
                  <a:pt x="49039" y="36071"/>
                  <a:pt x="48857" y="36064"/>
                </a:cubicBezTo>
                <a:cubicBezTo>
                  <a:pt x="48772" y="36061"/>
                  <a:pt x="48688" y="36059"/>
                  <a:pt x="48605" y="36059"/>
                </a:cubicBezTo>
                <a:cubicBezTo>
                  <a:pt x="47898" y="36059"/>
                  <a:pt x="47259" y="36173"/>
                  <a:pt x="46575" y="36409"/>
                </a:cubicBezTo>
                <a:cubicBezTo>
                  <a:pt x="43413" y="37505"/>
                  <a:pt x="40328" y="38815"/>
                  <a:pt x="37144" y="39842"/>
                </a:cubicBezTo>
                <a:cubicBezTo>
                  <a:pt x="32646" y="41294"/>
                  <a:pt x="24322" y="44570"/>
                  <a:pt x="23088" y="45140"/>
                </a:cubicBezTo>
                <a:cubicBezTo>
                  <a:pt x="22653" y="45269"/>
                  <a:pt x="22229" y="45329"/>
                  <a:pt x="21844" y="45329"/>
                </a:cubicBezTo>
                <a:cubicBezTo>
                  <a:pt x="20187" y="45329"/>
                  <a:pt x="19267" y="44226"/>
                  <a:pt x="21409" y="42855"/>
                </a:cubicBezTo>
                <a:cubicBezTo>
                  <a:pt x="25064" y="40512"/>
                  <a:pt x="28644" y="38053"/>
                  <a:pt x="32297" y="35710"/>
                </a:cubicBezTo>
                <a:cubicBezTo>
                  <a:pt x="34182" y="34500"/>
                  <a:pt x="36064" y="33215"/>
                  <a:pt x="38118" y="32350"/>
                </a:cubicBezTo>
                <a:cubicBezTo>
                  <a:pt x="40142" y="31497"/>
                  <a:pt x="42387" y="31153"/>
                  <a:pt x="44524" y="30546"/>
                </a:cubicBezTo>
                <a:cubicBezTo>
                  <a:pt x="45955" y="30140"/>
                  <a:pt x="47509" y="29907"/>
                  <a:pt x="48746" y="29166"/>
                </a:cubicBezTo>
                <a:cubicBezTo>
                  <a:pt x="50880" y="27891"/>
                  <a:pt x="53033" y="26843"/>
                  <a:pt x="55559" y="26616"/>
                </a:cubicBezTo>
                <a:cubicBezTo>
                  <a:pt x="56033" y="26574"/>
                  <a:pt x="56481" y="26330"/>
                  <a:pt x="56940" y="26179"/>
                </a:cubicBezTo>
                <a:lnTo>
                  <a:pt x="56833" y="25867"/>
                </a:lnTo>
                <a:cubicBezTo>
                  <a:pt x="54810" y="26069"/>
                  <a:pt x="52722" y="26155"/>
                  <a:pt x="50940" y="27199"/>
                </a:cubicBezTo>
                <a:cubicBezTo>
                  <a:pt x="49017" y="28326"/>
                  <a:pt x="47087" y="29347"/>
                  <a:pt x="44876" y="29819"/>
                </a:cubicBezTo>
                <a:cubicBezTo>
                  <a:pt x="43301" y="30154"/>
                  <a:pt x="41755" y="30607"/>
                  <a:pt x="40195" y="31008"/>
                </a:cubicBezTo>
                <a:cubicBezTo>
                  <a:pt x="40299" y="30708"/>
                  <a:pt x="40467" y="30557"/>
                  <a:pt x="40653" y="30436"/>
                </a:cubicBezTo>
                <a:cubicBezTo>
                  <a:pt x="42074" y="29520"/>
                  <a:pt x="43527" y="28652"/>
                  <a:pt x="44913" y="27688"/>
                </a:cubicBezTo>
                <a:cubicBezTo>
                  <a:pt x="46412" y="26645"/>
                  <a:pt x="47841" y="25500"/>
                  <a:pt x="49320" y="24427"/>
                </a:cubicBezTo>
                <a:cubicBezTo>
                  <a:pt x="49687" y="24161"/>
                  <a:pt x="50096" y="23951"/>
                  <a:pt x="50526" y="23805"/>
                </a:cubicBezTo>
                <a:cubicBezTo>
                  <a:pt x="52419" y="23163"/>
                  <a:pt x="54341" y="22601"/>
                  <a:pt x="56221" y="21927"/>
                </a:cubicBezTo>
                <a:cubicBezTo>
                  <a:pt x="57100" y="21612"/>
                  <a:pt x="57968" y="21444"/>
                  <a:pt x="58842" y="21444"/>
                </a:cubicBezTo>
                <a:cubicBezTo>
                  <a:pt x="59711" y="21444"/>
                  <a:pt x="60584" y="21610"/>
                  <a:pt x="61477" y="21963"/>
                </a:cubicBezTo>
                <a:cubicBezTo>
                  <a:pt x="62068" y="22196"/>
                  <a:pt x="62759" y="22140"/>
                  <a:pt x="63408" y="22210"/>
                </a:cubicBezTo>
                <a:cubicBezTo>
                  <a:pt x="63448" y="22042"/>
                  <a:pt x="63438" y="22082"/>
                  <a:pt x="63479" y="21914"/>
                </a:cubicBezTo>
                <a:cubicBezTo>
                  <a:pt x="62691" y="21551"/>
                  <a:pt x="61543" y="22123"/>
                  <a:pt x="60873" y="20910"/>
                </a:cubicBezTo>
                <a:cubicBezTo>
                  <a:pt x="60172" y="20880"/>
                  <a:pt x="59279" y="20844"/>
                  <a:pt x="58122" y="20797"/>
                </a:cubicBezTo>
                <a:cubicBezTo>
                  <a:pt x="59096" y="20115"/>
                  <a:pt x="59775" y="19418"/>
                  <a:pt x="60607" y="19113"/>
                </a:cubicBezTo>
                <a:cubicBezTo>
                  <a:pt x="61678" y="18721"/>
                  <a:pt x="62873" y="18655"/>
                  <a:pt x="64008" y="18425"/>
                </a:cubicBezTo>
                <a:cubicBezTo>
                  <a:pt x="64454" y="18335"/>
                  <a:pt x="64884" y="18179"/>
                  <a:pt x="65320" y="18055"/>
                </a:cubicBezTo>
                <a:cubicBezTo>
                  <a:pt x="65284" y="17978"/>
                  <a:pt x="65247" y="17901"/>
                  <a:pt x="65211" y="17826"/>
                </a:cubicBezTo>
                <a:cubicBezTo>
                  <a:pt x="64600" y="17857"/>
                  <a:pt x="63989" y="17912"/>
                  <a:pt x="63377" y="17914"/>
                </a:cubicBezTo>
                <a:cubicBezTo>
                  <a:pt x="61290" y="17920"/>
                  <a:pt x="59596" y="18750"/>
                  <a:pt x="58139" y="20177"/>
                </a:cubicBezTo>
                <a:cubicBezTo>
                  <a:pt x="57740" y="20568"/>
                  <a:pt x="57212" y="20882"/>
                  <a:pt x="56683" y="21068"/>
                </a:cubicBezTo>
                <a:cubicBezTo>
                  <a:pt x="54566" y="21813"/>
                  <a:pt x="52419" y="22478"/>
                  <a:pt x="50299" y="23208"/>
                </a:cubicBezTo>
                <a:cubicBezTo>
                  <a:pt x="49782" y="23387"/>
                  <a:pt x="49257" y="23631"/>
                  <a:pt x="48835" y="23971"/>
                </a:cubicBezTo>
                <a:cubicBezTo>
                  <a:pt x="46492" y="25858"/>
                  <a:pt x="43935" y="27405"/>
                  <a:pt x="41327" y="28887"/>
                </a:cubicBezTo>
                <a:cubicBezTo>
                  <a:pt x="38944" y="30241"/>
                  <a:pt x="36573" y="31616"/>
                  <a:pt x="34262" y="33088"/>
                </a:cubicBezTo>
                <a:cubicBezTo>
                  <a:pt x="33277" y="33715"/>
                  <a:pt x="32247" y="34270"/>
                  <a:pt x="31232" y="34847"/>
                </a:cubicBezTo>
                <a:cubicBezTo>
                  <a:pt x="31675" y="34116"/>
                  <a:pt x="32225" y="33528"/>
                  <a:pt x="32715" y="32890"/>
                </a:cubicBezTo>
                <a:cubicBezTo>
                  <a:pt x="34156" y="31013"/>
                  <a:pt x="35890" y="29458"/>
                  <a:pt x="37914" y="28271"/>
                </a:cubicBezTo>
                <a:cubicBezTo>
                  <a:pt x="39149" y="27547"/>
                  <a:pt x="40070" y="26547"/>
                  <a:pt x="41068" y="25565"/>
                </a:cubicBezTo>
                <a:cubicBezTo>
                  <a:pt x="42000" y="24649"/>
                  <a:pt x="43177" y="23929"/>
                  <a:pt x="44358" y="23348"/>
                </a:cubicBezTo>
                <a:cubicBezTo>
                  <a:pt x="45323" y="22874"/>
                  <a:pt x="46472" y="22780"/>
                  <a:pt x="47509" y="22430"/>
                </a:cubicBezTo>
                <a:cubicBezTo>
                  <a:pt x="49761" y="21672"/>
                  <a:pt x="51661" y="20323"/>
                  <a:pt x="53438" y="18793"/>
                </a:cubicBezTo>
                <a:cubicBezTo>
                  <a:pt x="53673" y="18590"/>
                  <a:pt x="53846" y="18312"/>
                  <a:pt x="54047" y="18069"/>
                </a:cubicBezTo>
                <a:cubicBezTo>
                  <a:pt x="53977" y="17997"/>
                  <a:pt x="53908" y="17926"/>
                  <a:pt x="53837" y="17854"/>
                </a:cubicBezTo>
                <a:cubicBezTo>
                  <a:pt x="53072" y="18447"/>
                  <a:pt x="52331" y="19071"/>
                  <a:pt x="51539" y="19625"/>
                </a:cubicBezTo>
                <a:cubicBezTo>
                  <a:pt x="50731" y="20194"/>
                  <a:pt x="49906" y="20753"/>
                  <a:pt x="49029" y="21208"/>
                </a:cubicBezTo>
                <a:cubicBezTo>
                  <a:pt x="48196" y="21643"/>
                  <a:pt x="47288" y="21939"/>
                  <a:pt x="46412" y="22297"/>
                </a:cubicBezTo>
                <a:lnTo>
                  <a:pt x="46270" y="21994"/>
                </a:lnTo>
                <a:cubicBezTo>
                  <a:pt x="47948" y="20820"/>
                  <a:pt x="49625" y="19645"/>
                  <a:pt x="51511" y="18326"/>
                </a:cubicBezTo>
                <a:lnTo>
                  <a:pt x="51511" y="18326"/>
                </a:lnTo>
                <a:cubicBezTo>
                  <a:pt x="50993" y="18477"/>
                  <a:pt x="50678" y="18500"/>
                  <a:pt x="50448" y="18650"/>
                </a:cubicBezTo>
                <a:cubicBezTo>
                  <a:pt x="48867" y="19686"/>
                  <a:pt x="47312" y="20762"/>
                  <a:pt x="45731" y="21798"/>
                </a:cubicBezTo>
                <a:cubicBezTo>
                  <a:pt x="45104" y="22209"/>
                  <a:pt x="44430" y="22551"/>
                  <a:pt x="43776" y="22925"/>
                </a:cubicBezTo>
                <a:cubicBezTo>
                  <a:pt x="43670" y="22605"/>
                  <a:pt x="43689" y="22482"/>
                  <a:pt x="43755" y="22396"/>
                </a:cubicBezTo>
                <a:cubicBezTo>
                  <a:pt x="45236" y="20471"/>
                  <a:pt x="47069" y="18959"/>
                  <a:pt x="49163" y="17752"/>
                </a:cubicBezTo>
                <a:cubicBezTo>
                  <a:pt x="49530" y="17541"/>
                  <a:pt x="49861" y="17273"/>
                  <a:pt x="50207" y="17029"/>
                </a:cubicBezTo>
                <a:cubicBezTo>
                  <a:pt x="50152" y="16902"/>
                  <a:pt x="50163" y="16923"/>
                  <a:pt x="50107" y="16797"/>
                </a:cubicBezTo>
                <a:cubicBezTo>
                  <a:pt x="49840" y="16841"/>
                  <a:pt x="49571" y="16886"/>
                  <a:pt x="49304" y="16931"/>
                </a:cubicBezTo>
                <a:cubicBezTo>
                  <a:pt x="49241" y="16768"/>
                  <a:pt x="49256" y="16809"/>
                  <a:pt x="49197" y="16645"/>
                </a:cubicBezTo>
                <a:cubicBezTo>
                  <a:pt x="51230" y="15486"/>
                  <a:pt x="53263" y="14328"/>
                  <a:pt x="55297" y="13170"/>
                </a:cubicBezTo>
                <a:cubicBezTo>
                  <a:pt x="55140" y="13107"/>
                  <a:pt x="54994" y="13075"/>
                  <a:pt x="54863" y="13075"/>
                </a:cubicBezTo>
                <a:cubicBezTo>
                  <a:pt x="54761" y="13075"/>
                  <a:pt x="54667" y="13095"/>
                  <a:pt x="54583" y="13134"/>
                </a:cubicBezTo>
                <a:cubicBezTo>
                  <a:pt x="53422" y="13676"/>
                  <a:pt x="52262" y="14213"/>
                  <a:pt x="51126" y="14802"/>
                </a:cubicBezTo>
                <a:cubicBezTo>
                  <a:pt x="48881" y="15967"/>
                  <a:pt x="47466" y="18101"/>
                  <a:pt x="45587" y="19697"/>
                </a:cubicBezTo>
                <a:cubicBezTo>
                  <a:pt x="44796" y="20370"/>
                  <a:pt x="44167" y="21238"/>
                  <a:pt x="43476" y="22026"/>
                </a:cubicBezTo>
                <a:cubicBezTo>
                  <a:pt x="42881" y="22703"/>
                  <a:pt x="42322" y="23413"/>
                  <a:pt x="41711" y="24072"/>
                </a:cubicBezTo>
                <a:cubicBezTo>
                  <a:pt x="41199" y="24624"/>
                  <a:pt x="40653" y="25147"/>
                  <a:pt x="40087" y="25643"/>
                </a:cubicBezTo>
                <a:cubicBezTo>
                  <a:pt x="39330" y="26307"/>
                  <a:pt x="38556" y="26955"/>
                  <a:pt x="37761" y="27575"/>
                </a:cubicBezTo>
                <a:cubicBezTo>
                  <a:pt x="36496" y="28555"/>
                  <a:pt x="35143" y="29432"/>
                  <a:pt x="33946" y="30489"/>
                </a:cubicBezTo>
                <a:cubicBezTo>
                  <a:pt x="32621" y="31661"/>
                  <a:pt x="31493" y="33059"/>
                  <a:pt x="30164" y="34227"/>
                </a:cubicBezTo>
                <a:cubicBezTo>
                  <a:pt x="28239" y="35917"/>
                  <a:pt x="26294" y="37607"/>
                  <a:pt x="24203" y="39081"/>
                </a:cubicBezTo>
                <a:cubicBezTo>
                  <a:pt x="23037" y="39903"/>
                  <a:pt x="21833" y="40673"/>
                  <a:pt x="20617" y="41425"/>
                </a:cubicBezTo>
                <a:cubicBezTo>
                  <a:pt x="21249" y="40115"/>
                  <a:pt x="21830" y="38780"/>
                  <a:pt x="22269" y="37372"/>
                </a:cubicBezTo>
                <a:cubicBezTo>
                  <a:pt x="22797" y="35675"/>
                  <a:pt x="23251" y="33897"/>
                  <a:pt x="24123" y="32390"/>
                </a:cubicBezTo>
                <a:cubicBezTo>
                  <a:pt x="25673" y="29705"/>
                  <a:pt x="27559" y="27227"/>
                  <a:pt x="29219" y="24606"/>
                </a:cubicBezTo>
                <a:cubicBezTo>
                  <a:pt x="30222" y="23022"/>
                  <a:pt x="31461" y="21701"/>
                  <a:pt x="32907" y="20548"/>
                </a:cubicBezTo>
                <a:cubicBezTo>
                  <a:pt x="34100" y="19597"/>
                  <a:pt x="35399" y="18775"/>
                  <a:pt x="36097" y="17289"/>
                </a:cubicBezTo>
                <a:cubicBezTo>
                  <a:pt x="36869" y="15647"/>
                  <a:pt x="37780" y="14074"/>
                  <a:pt x="38615" y="12463"/>
                </a:cubicBezTo>
                <a:cubicBezTo>
                  <a:pt x="38695" y="12307"/>
                  <a:pt x="38671" y="12093"/>
                  <a:pt x="38730" y="11651"/>
                </a:cubicBezTo>
                <a:lnTo>
                  <a:pt x="38730" y="11651"/>
                </a:lnTo>
                <a:cubicBezTo>
                  <a:pt x="38349" y="11995"/>
                  <a:pt x="38101" y="12147"/>
                  <a:pt x="37954" y="12368"/>
                </a:cubicBezTo>
                <a:cubicBezTo>
                  <a:pt x="37244" y="13431"/>
                  <a:pt x="36461" y="14460"/>
                  <a:pt x="35891" y="15602"/>
                </a:cubicBezTo>
                <a:cubicBezTo>
                  <a:pt x="34846" y="17699"/>
                  <a:pt x="33467" y="19453"/>
                  <a:pt x="31362" y="20795"/>
                </a:cubicBezTo>
                <a:cubicBezTo>
                  <a:pt x="31613" y="18719"/>
                  <a:pt x="31698" y="16721"/>
                  <a:pt x="32127" y="14813"/>
                </a:cubicBezTo>
                <a:cubicBezTo>
                  <a:pt x="32555" y="12906"/>
                  <a:pt x="33327" y="11089"/>
                  <a:pt x="33946" y="9233"/>
                </a:cubicBezTo>
                <a:lnTo>
                  <a:pt x="33946" y="9233"/>
                </a:lnTo>
                <a:cubicBezTo>
                  <a:pt x="33586" y="9629"/>
                  <a:pt x="33218" y="10066"/>
                  <a:pt x="32982" y="10570"/>
                </a:cubicBezTo>
                <a:cubicBezTo>
                  <a:pt x="31629" y="13469"/>
                  <a:pt x="30904" y="16556"/>
                  <a:pt x="30489" y="19756"/>
                </a:cubicBezTo>
                <a:cubicBezTo>
                  <a:pt x="30369" y="20690"/>
                  <a:pt x="29998" y="21652"/>
                  <a:pt x="29500" y="22441"/>
                </a:cubicBezTo>
                <a:cubicBezTo>
                  <a:pt x="28080" y="24695"/>
                  <a:pt x="26537" y="26868"/>
                  <a:pt x="25039" y="29070"/>
                </a:cubicBezTo>
                <a:cubicBezTo>
                  <a:pt x="24923" y="29240"/>
                  <a:pt x="24773" y="29383"/>
                  <a:pt x="24637" y="29541"/>
                </a:cubicBezTo>
                <a:cubicBezTo>
                  <a:pt x="24578" y="28913"/>
                  <a:pt x="24556" y="28362"/>
                  <a:pt x="24469" y="27818"/>
                </a:cubicBezTo>
                <a:cubicBezTo>
                  <a:pt x="24413" y="27454"/>
                  <a:pt x="24172" y="27097"/>
                  <a:pt x="24180" y="26748"/>
                </a:cubicBezTo>
                <a:cubicBezTo>
                  <a:pt x="24211" y="25529"/>
                  <a:pt x="24315" y="24316"/>
                  <a:pt x="24388" y="23101"/>
                </a:cubicBezTo>
                <a:cubicBezTo>
                  <a:pt x="24460" y="21916"/>
                  <a:pt x="24473" y="20720"/>
                  <a:pt x="24630" y="19551"/>
                </a:cubicBezTo>
                <a:cubicBezTo>
                  <a:pt x="24696" y="19067"/>
                  <a:pt x="24983" y="18546"/>
                  <a:pt x="25324" y="18198"/>
                </a:cubicBezTo>
                <a:cubicBezTo>
                  <a:pt x="26567" y="16932"/>
                  <a:pt x="27912" y="15769"/>
                  <a:pt x="29140" y="14489"/>
                </a:cubicBezTo>
                <a:cubicBezTo>
                  <a:pt x="29602" y="14009"/>
                  <a:pt x="29843" y="13310"/>
                  <a:pt x="30184" y="12713"/>
                </a:cubicBezTo>
                <a:cubicBezTo>
                  <a:pt x="30127" y="12687"/>
                  <a:pt x="30071" y="12661"/>
                  <a:pt x="30014" y="12633"/>
                </a:cubicBezTo>
                <a:lnTo>
                  <a:pt x="25743" y="17129"/>
                </a:lnTo>
                <a:cubicBezTo>
                  <a:pt x="25616" y="17040"/>
                  <a:pt x="25487" y="16952"/>
                  <a:pt x="25359" y="16862"/>
                </a:cubicBezTo>
                <a:cubicBezTo>
                  <a:pt x="25798" y="15830"/>
                  <a:pt x="26172" y="14760"/>
                  <a:pt x="26695" y="13773"/>
                </a:cubicBezTo>
                <a:cubicBezTo>
                  <a:pt x="27217" y="12788"/>
                  <a:pt x="27885" y="11887"/>
                  <a:pt x="28491" y="10950"/>
                </a:cubicBezTo>
                <a:cubicBezTo>
                  <a:pt x="28383" y="10863"/>
                  <a:pt x="28274" y="10776"/>
                  <a:pt x="28166" y="10689"/>
                </a:cubicBezTo>
                <a:cubicBezTo>
                  <a:pt x="27709" y="11224"/>
                  <a:pt x="27253" y="11758"/>
                  <a:pt x="26688" y="12419"/>
                </a:cubicBezTo>
                <a:cubicBezTo>
                  <a:pt x="26546" y="9533"/>
                  <a:pt x="28154" y="7401"/>
                  <a:pt x="28822" y="4965"/>
                </a:cubicBezTo>
                <a:lnTo>
                  <a:pt x="28822" y="4965"/>
                </a:lnTo>
                <a:cubicBezTo>
                  <a:pt x="28595" y="5071"/>
                  <a:pt x="28418" y="5191"/>
                  <a:pt x="28315" y="5358"/>
                </a:cubicBezTo>
                <a:cubicBezTo>
                  <a:pt x="26975" y="7537"/>
                  <a:pt x="26032" y="9848"/>
                  <a:pt x="26100" y="12527"/>
                </a:cubicBezTo>
                <a:cubicBezTo>
                  <a:pt x="26115" y="13065"/>
                  <a:pt x="25980" y="13642"/>
                  <a:pt x="25771" y="14136"/>
                </a:cubicBezTo>
                <a:cubicBezTo>
                  <a:pt x="24903" y="16191"/>
                  <a:pt x="23768" y="18141"/>
                  <a:pt x="23637" y="20473"/>
                </a:cubicBezTo>
                <a:cubicBezTo>
                  <a:pt x="23635" y="20530"/>
                  <a:pt x="23521" y="20576"/>
                  <a:pt x="23462" y="20625"/>
                </a:cubicBezTo>
                <a:cubicBezTo>
                  <a:pt x="23394" y="20578"/>
                  <a:pt x="23310" y="20550"/>
                  <a:pt x="23305" y="20514"/>
                </a:cubicBezTo>
                <a:cubicBezTo>
                  <a:pt x="22967" y="18122"/>
                  <a:pt x="22453" y="15732"/>
                  <a:pt x="22358" y="13338"/>
                </a:cubicBezTo>
                <a:cubicBezTo>
                  <a:pt x="22272" y="11150"/>
                  <a:pt x="23023" y="9163"/>
                  <a:pt x="24768" y="7695"/>
                </a:cubicBezTo>
                <a:cubicBezTo>
                  <a:pt x="25328" y="7226"/>
                  <a:pt x="25672" y="6504"/>
                  <a:pt x="26140" y="5918"/>
                </a:cubicBezTo>
                <a:cubicBezTo>
                  <a:pt x="26546" y="5410"/>
                  <a:pt x="26981" y="4926"/>
                  <a:pt x="27410" y="4438"/>
                </a:cubicBezTo>
                <a:cubicBezTo>
                  <a:pt x="27947" y="3829"/>
                  <a:pt x="28492" y="3226"/>
                  <a:pt x="29034" y="2620"/>
                </a:cubicBezTo>
                <a:cubicBezTo>
                  <a:pt x="28946" y="2538"/>
                  <a:pt x="28858" y="2457"/>
                  <a:pt x="28770" y="2374"/>
                </a:cubicBezTo>
                <a:cubicBezTo>
                  <a:pt x="28363" y="2754"/>
                  <a:pt x="27955" y="3132"/>
                  <a:pt x="27444" y="3608"/>
                </a:cubicBezTo>
                <a:cubicBezTo>
                  <a:pt x="27614" y="2861"/>
                  <a:pt x="27750" y="2266"/>
                  <a:pt x="27883" y="1673"/>
                </a:cubicBezTo>
                <a:cubicBezTo>
                  <a:pt x="27798" y="1637"/>
                  <a:pt x="27715" y="1599"/>
                  <a:pt x="27629" y="1563"/>
                </a:cubicBezTo>
                <a:cubicBezTo>
                  <a:pt x="26279" y="3816"/>
                  <a:pt x="25775" y="6652"/>
                  <a:pt x="23418" y="8238"/>
                </a:cubicBezTo>
                <a:cubicBezTo>
                  <a:pt x="23534" y="7497"/>
                  <a:pt x="23650" y="6764"/>
                  <a:pt x="23766" y="6031"/>
                </a:cubicBezTo>
                <a:cubicBezTo>
                  <a:pt x="23642" y="6000"/>
                  <a:pt x="23521" y="5968"/>
                  <a:pt x="23397" y="5937"/>
                </a:cubicBezTo>
                <a:cubicBezTo>
                  <a:pt x="22447" y="7278"/>
                  <a:pt x="22340" y="8981"/>
                  <a:pt x="21805" y="10513"/>
                </a:cubicBezTo>
                <a:cubicBezTo>
                  <a:pt x="21530" y="8783"/>
                  <a:pt x="21165" y="7115"/>
                  <a:pt x="22123" y="5477"/>
                </a:cubicBezTo>
                <a:cubicBezTo>
                  <a:pt x="22684" y="4520"/>
                  <a:pt x="22874" y="3330"/>
                  <a:pt x="23231" y="2244"/>
                </a:cubicBezTo>
                <a:cubicBezTo>
                  <a:pt x="23162" y="2210"/>
                  <a:pt x="23094" y="2177"/>
                  <a:pt x="23024" y="2143"/>
                </a:cubicBezTo>
                <a:cubicBezTo>
                  <a:pt x="22780" y="2475"/>
                  <a:pt x="22534" y="2807"/>
                  <a:pt x="22289" y="3140"/>
                </a:cubicBezTo>
                <a:cubicBezTo>
                  <a:pt x="22201" y="3115"/>
                  <a:pt x="22112" y="3092"/>
                  <a:pt x="22025" y="3068"/>
                </a:cubicBezTo>
                <a:cubicBezTo>
                  <a:pt x="22139" y="2045"/>
                  <a:pt x="22252" y="1022"/>
                  <a:pt x="22366" y="1"/>
                </a:cubicBezTo>
                <a:close/>
              </a:path>
            </a:pathLst>
          </a:custGeom>
          <a:solidFill>
            <a:srgbClr val="80B31A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" name="Google Shape;226;p42"/>
          <p:cNvSpPr/>
          <p:nvPr/>
        </p:nvSpPr>
        <p:spPr>
          <a:xfrm rot="-7540938" flipH="1">
            <a:off x="6987509" y="-237702"/>
            <a:ext cx="4922083" cy="2499611"/>
          </a:xfrm>
          <a:custGeom>
            <a:avLst/>
            <a:gdLst/>
            <a:ahLst/>
            <a:cxnLst/>
            <a:rect l="l" t="t" r="r" b="b"/>
            <a:pathLst>
              <a:path w="120088" h="60985" extrusionOk="0">
                <a:moveTo>
                  <a:pt x="10185" y="0"/>
                </a:moveTo>
                <a:cubicBezTo>
                  <a:pt x="10170" y="0"/>
                  <a:pt x="10138" y="55"/>
                  <a:pt x="10051" y="160"/>
                </a:cubicBezTo>
                <a:cubicBezTo>
                  <a:pt x="12583" y="2029"/>
                  <a:pt x="16014" y="2112"/>
                  <a:pt x="18262" y="4538"/>
                </a:cubicBezTo>
                <a:cubicBezTo>
                  <a:pt x="17258" y="4529"/>
                  <a:pt x="16290" y="4306"/>
                  <a:pt x="15321" y="4306"/>
                </a:cubicBezTo>
                <a:cubicBezTo>
                  <a:pt x="15306" y="4306"/>
                  <a:pt x="15291" y="4306"/>
                  <a:pt x="15275" y="4306"/>
                </a:cubicBezTo>
                <a:cubicBezTo>
                  <a:pt x="15275" y="4306"/>
                  <a:pt x="15274" y="4306"/>
                  <a:pt x="15273" y="4306"/>
                </a:cubicBezTo>
                <a:cubicBezTo>
                  <a:pt x="14974" y="4306"/>
                  <a:pt x="14508" y="3901"/>
                  <a:pt x="14154" y="3901"/>
                </a:cubicBezTo>
                <a:cubicBezTo>
                  <a:pt x="13903" y="3901"/>
                  <a:pt x="13708" y="4104"/>
                  <a:pt x="13668" y="4801"/>
                </a:cubicBezTo>
                <a:cubicBezTo>
                  <a:pt x="13664" y="4872"/>
                  <a:pt x="13338" y="4930"/>
                  <a:pt x="13159" y="4986"/>
                </a:cubicBezTo>
                <a:cubicBezTo>
                  <a:pt x="11966" y="5357"/>
                  <a:pt x="10773" y="5726"/>
                  <a:pt x="9558" y="6102"/>
                </a:cubicBezTo>
                <a:cubicBezTo>
                  <a:pt x="9948" y="6413"/>
                  <a:pt x="10345" y="6530"/>
                  <a:pt x="10746" y="6530"/>
                </a:cubicBezTo>
                <a:cubicBezTo>
                  <a:pt x="11359" y="6530"/>
                  <a:pt x="11983" y="6256"/>
                  <a:pt x="12607" y="5985"/>
                </a:cubicBezTo>
                <a:cubicBezTo>
                  <a:pt x="13760" y="5485"/>
                  <a:pt x="14914" y="4962"/>
                  <a:pt x="16152" y="4962"/>
                </a:cubicBezTo>
                <a:cubicBezTo>
                  <a:pt x="16492" y="4962"/>
                  <a:pt x="16837" y="5002"/>
                  <a:pt x="17191" y="5091"/>
                </a:cubicBezTo>
                <a:cubicBezTo>
                  <a:pt x="17873" y="5265"/>
                  <a:pt x="22682" y="7090"/>
                  <a:pt x="25000" y="8536"/>
                </a:cubicBezTo>
                <a:cubicBezTo>
                  <a:pt x="25650" y="9150"/>
                  <a:pt x="26232" y="9854"/>
                  <a:pt x="26838" y="10521"/>
                </a:cubicBezTo>
                <a:cubicBezTo>
                  <a:pt x="27576" y="11333"/>
                  <a:pt x="28288" y="12172"/>
                  <a:pt x="29011" y="13000"/>
                </a:cubicBezTo>
                <a:cubicBezTo>
                  <a:pt x="24302" y="10260"/>
                  <a:pt x="19255" y="9349"/>
                  <a:pt x="13996" y="9301"/>
                </a:cubicBezTo>
                <a:lnTo>
                  <a:pt x="13996" y="9301"/>
                </a:lnTo>
                <a:cubicBezTo>
                  <a:pt x="14202" y="9618"/>
                  <a:pt x="14465" y="9720"/>
                  <a:pt x="14734" y="9796"/>
                </a:cubicBezTo>
                <a:cubicBezTo>
                  <a:pt x="16546" y="10299"/>
                  <a:pt x="18423" y="10637"/>
                  <a:pt x="20159" y="11337"/>
                </a:cubicBezTo>
                <a:cubicBezTo>
                  <a:pt x="22292" y="12196"/>
                  <a:pt x="24326" y="13325"/>
                  <a:pt x="26374" y="14397"/>
                </a:cubicBezTo>
                <a:cubicBezTo>
                  <a:pt x="27845" y="15168"/>
                  <a:pt x="29657" y="15343"/>
                  <a:pt x="30664" y="16968"/>
                </a:cubicBezTo>
                <a:cubicBezTo>
                  <a:pt x="30779" y="17153"/>
                  <a:pt x="31139" y="17162"/>
                  <a:pt x="31371" y="17280"/>
                </a:cubicBezTo>
                <a:cubicBezTo>
                  <a:pt x="33108" y="18163"/>
                  <a:pt x="34842" y="19055"/>
                  <a:pt x="36575" y="19943"/>
                </a:cubicBezTo>
                <a:cubicBezTo>
                  <a:pt x="29646" y="19627"/>
                  <a:pt x="22642" y="19693"/>
                  <a:pt x="17055" y="14380"/>
                </a:cubicBezTo>
                <a:cubicBezTo>
                  <a:pt x="16983" y="14555"/>
                  <a:pt x="16913" y="14730"/>
                  <a:pt x="16841" y="14904"/>
                </a:cubicBezTo>
                <a:cubicBezTo>
                  <a:pt x="19480" y="17313"/>
                  <a:pt x="20301" y="17162"/>
                  <a:pt x="22032" y="18292"/>
                </a:cubicBezTo>
                <a:lnTo>
                  <a:pt x="21988" y="18430"/>
                </a:lnTo>
                <a:cubicBezTo>
                  <a:pt x="20217" y="18035"/>
                  <a:pt x="18305" y="18071"/>
                  <a:pt x="16607" y="17464"/>
                </a:cubicBezTo>
                <a:cubicBezTo>
                  <a:pt x="15505" y="17070"/>
                  <a:pt x="14588" y="16134"/>
                  <a:pt x="13582" y="15450"/>
                </a:cubicBezTo>
                <a:cubicBezTo>
                  <a:pt x="12321" y="14593"/>
                  <a:pt x="11056" y="13744"/>
                  <a:pt x="9793" y="12893"/>
                </a:cubicBezTo>
                <a:lnTo>
                  <a:pt x="9793" y="12893"/>
                </a:lnTo>
                <a:cubicBezTo>
                  <a:pt x="10004" y="13441"/>
                  <a:pt x="10350" y="13788"/>
                  <a:pt x="10740" y="14068"/>
                </a:cubicBezTo>
                <a:cubicBezTo>
                  <a:pt x="12191" y="15111"/>
                  <a:pt x="13678" y="16100"/>
                  <a:pt x="15110" y="17170"/>
                </a:cubicBezTo>
                <a:cubicBezTo>
                  <a:pt x="15289" y="17304"/>
                  <a:pt x="15474" y="17440"/>
                  <a:pt x="15665" y="17576"/>
                </a:cubicBezTo>
                <a:cubicBezTo>
                  <a:pt x="14904" y="17430"/>
                  <a:pt x="14308" y="17324"/>
                  <a:pt x="14210" y="17309"/>
                </a:cubicBezTo>
                <a:cubicBezTo>
                  <a:pt x="12567" y="17077"/>
                  <a:pt x="10916" y="16895"/>
                  <a:pt x="9281" y="16615"/>
                </a:cubicBezTo>
                <a:cubicBezTo>
                  <a:pt x="8588" y="16496"/>
                  <a:pt x="7919" y="16208"/>
                  <a:pt x="7252" y="15961"/>
                </a:cubicBezTo>
                <a:cubicBezTo>
                  <a:pt x="6486" y="15678"/>
                  <a:pt x="5725" y="15373"/>
                  <a:pt x="4975" y="15048"/>
                </a:cubicBezTo>
                <a:cubicBezTo>
                  <a:pt x="4474" y="14829"/>
                  <a:pt x="3956" y="14614"/>
                  <a:pt x="3510" y="14298"/>
                </a:cubicBezTo>
                <a:cubicBezTo>
                  <a:pt x="2667" y="13698"/>
                  <a:pt x="1853" y="13053"/>
                  <a:pt x="663" y="13053"/>
                </a:cubicBezTo>
                <a:cubicBezTo>
                  <a:pt x="454" y="13053"/>
                  <a:pt x="234" y="13073"/>
                  <a:pt x="0" y="13116"/>
                </a:cubicBezTo>
                <a:cubicBezTo>
                  <a:pt x="1100" y="13549"/>
                  <a:pt x="1967" y="13891"/>
                  <a:pt x="2835" y="14232"/>
                </a:cubicBezTo>
                <a:cubicBezTo>
                  <a:pt x="2818" y="14327"/>
                  <a:pt x="2798" y="14423"/>
                  <a:pt x="2779" y="14519"/>
                </a:cubicBezTo>
                <a:cubicBezTo>
                  <a:pt x="2448" y="14607"/>
                  <a:pt x="2116" y="14695"/>
                  <a:pt x="1785" y="14783"/>
                </a:cubicBezTo>
                <a:cubicBezTo>
                  <a:pt x="3638" y="15661"/>
                  <a:pt x="6087" y="14874"/>
                  <a:pt x="7502" y="17307"/>
                </a:cubicBezTo>
                <a:cubicBezTo>
                  <a:pt x="5770" y="17195"/>
                  <a:pt x="4168" y="17092"/>
                  <a:pt x="2568" y="16989"/>
                </a:cubicBezTo>
                <a:cubicBezTo>
                  <a:pt x="2551" y="17133"/>
                  <a:pt x="2536" y="17278"/>
                  <a:pt x="2519" y="17422"/>
                </a:cubicBezTo>
                <a:cubicBezTo>
                  <a:pt x="3615" y="17568"/>
                  <a:pt x="4716" y="17866"/>
                  <a:pt x="5808" y="17866"/>
                </a:cubicBezTo>
                <a:cubicBezTo>
                  <a:pt x="5901" y="17866"/>
                  <a:pt x="5994" y="17864"/>
                  <a:pt x="6086" y="17860"/>
                </a:cubicBezTo>
                <a:cubicBezTo>
                  <a:pt x="7539" y="17789"/>
                  <a:pt x="8989" y="17627"/>
                  <a:pt x="10437" y="17627"/>
                </a:cubicBezTo>
                <a:cubicBezTo>
                  <a:pt x="11383" y="17627"/>
                  <a:pt x="12328" y="17696"/>
                  <a:pt x="13274" y="17906"/>
                </a:cubicBezTo>
                <a:cubicBezTo>
                  <a:pt x="13559" y="17970"/>
                  <a:pt x="13858" y="17986"/>
                  <a:pt x="14155" y="17986"/>
                </a:cubicBezTo>
                <a:cubicBezTo>
                  <a:pt x="14275" y="17986"/>
                  <a:pt x="14395" y="17983"/>
                  <a:pt x="14514" y="17980"/>
                </a:cubicBezTo>
                <a:cubicBezTo>
                  <a:pt x="14515" y="17980"/>
                  <a:pt x="14516" y="17980"/>
                  <a:pt x="14517" y="17980"/>
                </a:cubicBezTo>
                <a:cubicBezTo>
                  <a:pt x="14622" y="17980"/>
                  <a:pt x="15607" y="18110"/>
                  <a:pt x="16684" y="18248"/>
                </a:cubicBezTo>
                <a:cubicBezTo>
                  <a:pt x="17753" y="18897"/>
                  <a:pt x="18932" y="19420"/>
                  <a:pt x="20067" y="19447"/>
                </a:cubicBezTo>
                <a:cubicBezTo>
                  <a:pt x="20232" y="19451"/>
                  <a:pt x="20383" y="19453"/>
                  <a:pt x="20525" y="19453"/>
                </a:cubicBezTo>
                <a:cubicBezTo>
                  <a:pt x="20897" y="19453"/>
                  <a:pt x="21198" y="19443"/>
                  <a:pt x="21481" y="19443"/>
                </a:cubicBezTo>
                <a:cubicBezTo>
                  <a:pt x="22052" y="19443"/>
                  <a:pt x="22546" y="19484"/>
                  <a:pt x="23383" y="19730"/>
                </a:cubicBezTo>
                <a:cubicBezTo>
                  <a:pt x="28064" y="21113"/>
                  <a:pt x="31125" y="20841"/>
                  <a:pt x="34548" y="21397"/>
                </a:cubicBezTo>
                <a:cubicBezTo>
                  <a:pt x="36589" y="21728"/>
                  <a:pt x="38495" y="21427"/>
                  <a:pt x="40493" y="21974"/>
                </a:cubicBezTo>
                <a:cubicBezTo>
                  <a:pt x="42114" y="22420"/>
                  <a:pt x="43687" y="23047"/>
                  <a:pt x="45288" y="23568"/>
                </a:cubicBezTo>
                <a:cubicBezTo>
                  <a:pt x="48472" y="24606"/>
                  <a:pt x="51666" y="25617"/>
                  <a:pt x="54846" y="26665"/>
                </a:cubicBezTo>
                <a:cubicBezTo>
                  <a:pt x="55273" y="26805"/>
                  <a:pt x="55656" y="27092"/>
                  <a:pt x="56058" y="27310"/>
                </a:cubicBezTo>
                <a:cubicBezTo>
                  <a:pt x="56029" y="27408"/>
                  <a:pt x="56003" y="27505"/>
                  <a:pt x="55975" y="27602"/>
                </a:cubicBezTo>
                <a:cubicBezTo>
                  <a:pt x="55656" y="27626"/>
                  <a:pt x="55337" y="27657"/>
                  <a:pt x="55016" y="27670"/>
                </a:cubicBezTo>
                <a:cubicBezTo>
                  <a:pt x="51330" y="27833"/>
                  <a:pt x="47638" y="27787"/>
                  <a:pt x="43984" y="28545"/>
                </a:cubicBezTo>
                <a:cubicBezTo>
                  <a:pt x="41830" y="28991"/>
                  <a:pt x="39633" y="29568"/>
                  <a:pt x="37467" y="29568"/>
                </a:cubicBezTo>
                <a:cubicBezTo>
                  <a:pt x="37389" y="29568"/>
                  <a:pt x="37310" y="29567"/>
                  <a:pt x="37232" y="29565"/>
                </a:cubicBezTo>
                <a:cubicBezTo>
                  <a:pt x="33239" y="29484"/>
                  <a:pt x="29262" y="28891"/>
                  <a:pt x="25270" y="28646"/>
                </a:cubicBezTo>
                <a:cubicBezTo>
                  <a:pt x="22856" y="28498"/>
                  <a:pt x="20587" y="27916"/>
                  <a:pt x="18370" y="26991"/>
                </a:cubicBezTo>
                <a:cubicBezTo>
                  <a:pt x="16662" y="26278"/>
                  <a:pt x="15020" y="25388"/>
                  <a:pt x="13093" y="25388"/>
                </a:cubicBezTo>
                <a:cubicBezTo>
                  <a:pt x="12958" y="25388"/>
                  <a:pt x="12822" y="25392"/>
                  <a:pt x="12685" y="25401"/>
                </a:cubicBezTo>
                <a:cubicBezTo>
                  <a:pt x="10355" y="25555"/>
                  <a:pt x="8014" y="25506"/>
                  <a:pt x="5680" y="25566"/>
                </a:cubicBezTo>
                <a:cubicBezTo>
                  <a:pt x="5455" y="25573"/>
                  <a:pt x="5231" y="25734"/>
                  <a:pt x="4700" y="25946"/>
                </a:cubicBezTo>
                <a:cubicBezTo>
                  <a:pt x="5330" y="26163"/>
                  <a:pt x="5657" y="26351"/>
                  <a:pt x="5998" y="26381"/>
                </a:cubicBezTo>
                <a:cubicBezTo>
                  <a:pt x="7449" y="26504"/>
                  <a:pt x="8906" y="26711"/>
                  <a:pt x="10356" y="26711"/>
                </a:cubicBezTo>
                <a:cubicBezTo>
                  <a:pt x="10548" y="26711"/>
                  <a:pt x="10740" y="26708"/>
                  <a:pt x="10932" y="26700"/>
                </a:cubicBezTo>
                <a:cubicBezTo>
                  <a:pt x="11237" y="26687"/>
                  <a:pt x="11540" y="26681"/>
                  <a:pt x="11841" y="26681"/>
                </a:cubicBezTo>
                <a:cubicBezTo>
                  <a:pt x="14520" y="26681"/>
                  <a:pt x="17076" y="27202"/>
                  <a:pt x="19640" y="28600"/>
                </a:cubicBezTo>
                <a:cubicBezTo>
                  <a:pt x="17162" y="29620"/>
                  <a:pt x="14876" y="30779"/>
                  <a:pt x="12470" y="31491"/>
                </a:cubicBezTo>
                <a:cubicBezTo>
                  <a:pt x="10066" y="32202"/>
                  <a:pt x="7543" y="32465"/>
                  <a:pt x="5073" y="32925"/>
                </a:cubicBezTo>
                <a:cubicBezTo>
                  <a:pt x="5657" y="33064"/>
                  <a:pt x="6279" y="33194"/>
                  <a:pt x="6899" y="33194"/>
                </a:cubicBezTo>
                <a:cubicBezTo>
                  <a:pt x="6995" y="33194"/>
                  <a:pt x="7091" y="33190"/>
                  <a:pt x="7186" y="33184"/>
                </a:cubicBezTo>
                <a:cubicBezTo>
                  <a:pt x="11288" y="32906"/>
                  <a:pt x="15201" y="31790"/>
                  <a:pt x="19039" y="30249"/>
                </a:cubicBezTo>
                <a:cubicBezTo>
                  <a:pt x="20002" y="29862"/>
                  <a:pt x="21106" y="29675"/>
                  <a:pt x="22159" y="29675"/>
                </a:cubicBezTo>
                <a:cubicBezTo>
                  <a:pt x="22331" y="29675"/>
                  <a:pt x="22502" y="29680"/>
                  <a:pt x="22671" y="29690"/>
                </a:cubicBezTo>
                <a:cubicBezTo>
                  <a:pt x="26099" y="29891"/>
                  <a:pt x="29515" y="30283"/>
                  <a:pt x="32936" y="30608"/>
                </a:cubicBezTo>
                <a:cubicBezTo>
                  <a:pt x="33198" y="30632"/>
                  <a:pt x="33456" y="30715"/>
                  <a:pt x="33721" y="30771"/>
                </a:cubicBezTo>
                <a:cubicBezTo>
                  <a:pt x="33057" y="31232"/>
                  <a:pt x="32458" y="31606"/>
                  <a:pt x="31905" y="32046"/>
                </a:cubicBezTo>
                <a:cubicBezTo>
                  <a:pt x="31537" y="32339"/>
                  <a:pt x="31291" y="32838"/>
                  <a:pt x="30897" y="33049"/>
                </a:cubicBezTo>
                <a:cubicBezTo>
                  <a:pt x="29518" y="33781"/>
                  <a:pt x="28096" y="34425"/>
                  <a:pt x="26694" y="35104"/>
                </a:cubicBezTo>
                <a:cubicBezTo>
                  <a:pt x="25324" y="35767"/>
                  <a:pt x="23983" y="36506"/>
                  <a:pt x="22574" y="37063"/>
                </a:cubicBezTo>
                <a:cubicBezTo>
                  <a:pt x="22261" y="37187"/>
                  <a:pt x="21895" y="37244"/>
                  <a:pt x="21530" y="37244"/>
                </a:cubicBezTo>
                <a:cubicBezTo>
                  <a:pt x="21215" y="37244"/>
                  <a:pt x="20900" y="37201"/>
                  <a:pt x="20619" y="37122"/>
                </a:cubicBezTo>
                <a:cubicBezTo>
                  <a:pt x="18408" y="36501"/>
                  <a:pt x="16247" y="35695"/>
                  <a:pt x="14029" y="35103"/>
                </a:cubicBezTo>
                <a:cubicBezTo>
                  <a:pt x="13685" y="35010"/>
                  <a:pt x="13323" y="34984"/>
                  <a:pt x="12954" y="34984"/>
                </a:cubicBezTo>
                <a:cubicBezTo>
                  <a:pt x="12465" y="34984"/>
                  <a:pt x="11964" y="35030"/>
                  <a:pt x="11474" y="35030"/>
                </a:cubicBezTo>
                <a:cubicBezTo>
                  <a:pt x="11441" y="35030"/>
                  <a:pt x="11407" y="35030"/>
                  <a:pt x="11374" y="35030"/>
                </a:cubicBezTo>
                <a:lnTo>
                  <a:pt x="11374" y="35030"/>
                </a:lnTo>
                <a:cubicBezTo>
                  <a:pt x="11381" y="35111"/>
                  <a:pt x="11388" y="35191"/>
                  <a:pt x="11395" y="35272"/>
                </a:cubicBezTo>
                <a:cubicBezTo>
                  <a:pt x="13982" y="35955"/>
                  <a:pt x="16570" y="36637"/>
                  <a:pt x="19156" y="37319"/>
                </a:cubicBezTo>
                <a:cubicBezTo>
                  <a:pt x="19139" y="37521"/>
                  <a:pt x="19122" y="37721"/>
                  <a:pt x="19105" y="37923"/>
                </a:cubicBezTo>
                <a:cubicBezTo>
                  <a:pt x="17670" y="38072"/>
                  <a:pt x="16235" y="38318"/>
                  <a:pt x="14800" y="38344"/>
                </a:cubicBezTo>
                <a:cubicBezTo>
                  <a:pt x="14717" y="38345"/>
                  <a:pt x="14634" y="38346"/>
                  <a:pt x="14552" y="38346"/>
                </a:cubicBezTo>
                <a:cubicBezTo>
                  <a:pt x="13200" y="38346"/>
                  <a:pt x="11847" y="38164"/>
                  <a:pt x="10494" y="38070"/>
                </a:cubicBezTo>
                <a:cubicBezTo>
                  <a:pt x="10467" y="38249"/>
                  <a:pt x="10440" y="38426"/>
                  <a:pt x="10412" y="38605"/>
                </a:cubicBezTo>
                <a:cubicBezTo>
                  <a:pt x="11302" y="38790"/>
                  <a:pt x="12192" y="38975"/>
                  <a:pt x="13293" y="39203"/>
                </a:cubicBezTo>
                <a:cubicBezTo>
                  <a:pt x="10164" y="41182"/>
                  <a:pt x="6751" y="40685"/>
                  <a:pt x="3603" y="41459"/>
                </a:cubicBezTo>
                <a:cubicBezTo>
                  <a:pt x="3868" y="41651"/>
                  <a:pt x="4115" y="41776"/>
                  <a:pt x="4367" y="41789"/>
                </a:cubicBezTo>
                <a:cubicBezTo>
                  <a:pt x="4806" y="41811"/>
                  <a:pt x="5244" y="41822"/>
                  <a:pt x="5679" y="41822"/>
                </a:cubicBezTo>
                <a:cubicBezTo>
                  <a:pt x="8505" y="41822"/>
                  <a:pt x="11238" y="41334"/>
                  <a:pt x="13792" y="39806"/>
                </a:cubicBezTo>
                <a:cubicBezTo>
                  <a:pt x="14384" y="39451"/>
                  <a:pt x="15114" y="39243"/>
                  <a:pt x="15798" y="39171"/>
                </a:cubicBezTo>
                <a:cubicBezTo>
                  <a:pt x="18649" y="38867"/>
                  <a:pt x="21555" y="38936"/>
                  <a:pt x="24242" y="37617"/>
                </a:cubicBezTo>
                <a:cubicBezTo>
                  <a:pt x="24251" y="37613"/>
                  <a:pt x="24261" y="37611"/>
                  <a:pt x="24272" y="37611"/>
                </a:cubicBezTo>
                <a:cubicBezTo>
                  <a:pt x="24341" y="37611"/>
                  <a:pt x="24444" y="37690"/>
                  <a:pt x="24523" y="37721"/>
                </a:cubicBezTo>
                <a:cubicBezTo>
                  <a:pt x="24515" y="37829"/>
                  <a:pt x="24538" y="37942"/>
                  <a:pt x="24500" y="37972"/>
                </a:cubicBezTo>
                <a:cubicBezTo>
                  <a:pt x="22049" y="39861"/>
                  <a:pt x="19711" y="41953"/>
                  <a:pt x="17101" y="43566"/>
                </a:cubicBezTo>
                <a:cubicBezTo>
                  <a:pt x="15632" y="44475"/>
                  <a:pt x="14044" y="44973"/>
                  <a:pt x="12397" y="44973"/>
                </a:cubicBezTo>
                <a:cubicBezTo>
                  <a:pt x="11368" y="44973"/>
                  <a:pt x="10316" y="44779"/>
                  <a:pt x="9254" y="44368"/>
                </a:cubicBezTo>
                <a:cubicBezTo>
                  <a:pt x="8370" y="44026"/>
                  <a:pt x="7343" y="44085"/>
                  <a:pt x="6389" y="43920"/>
                </a:cubicBezTo>
                <a:cubicBezTo>
                  <a:pt x="5562" y="43777"/>
                  <a:pt x="4743" y="43585"/>
                  <a:pt x="3922" y="43401"/>
                </a:cubicBezTo>
                <a:cubicBezTo>
                  <a:pt x="2896" y="43172"/>
                  <a:pt x="1873" y="42928"/>
                  <a:pt x="848" y="42692"/>
                </a:cubicBezTo>
                <a:lnTo>
                  <a:pt x="743" y="43148"/>
                </a:lnTo>
                <a:cubicBezTo>
                  <a:pt x="1430" y="43374"/>
                  <a:pt x="2114" y="43600"/>
                  <a:pt x="2973" y="43884"/>
                </a:cubicBezTo>
                <a:cubicBezTo>
                  <a:pt x="2029" y="44161"/>
                  <a:pt x="1280" y="44381"/>
                  <a:pt x="530" y="44600"/>
                </a:cubicBezTo>
                <a:cubicBezTo>
                  <a:pt x="543" y="44721"/>
                  <a:pt x="557" y="44839"/>
                  <a:pt x="570" y="44958"/>
                </a:cubicBezTo>
                <a:cubicBezTo>
                  <a:pt x="741" y="44965"/>
                  <a:pt x="911" y="44967"/>
                  <a:pt x="1082" y="44967"/>
                </a:cubicBezTo>
                <a:cubicBezTo>
                  <a:pt x="2875" y="44967"/>
                  <a:pt x="4694" y="44655"/>
                  <a:pt x="6493" y="44655"/>
                </a:cubicBezTo>
                <a:cubicBezTo>
                  <a:pt x="7925" y="44655"/>
                  <a:pt x="9344" y="44853"/>
                  <a:pt x="10727" y="45565"/>
                </a:cubicBezTo>
                <a:cubicBezTo>
                  <a:pt x="9823" y="45899"/>
                  <a:pt x="8932" y="46226"/>
                  <a:pt x="8040" y="46555"/>
                </a:cubicBezTo>
                <a:cubicBezTo>
                  <a:pt x="8083" y="46715"/>
                  <a:pt x="8129" y="46876"/>
                  <a:pt x="8173" y="47036"/>
                </a:cubicBezTo>
                <a:cubicBezTo>
                  <a:pt x="8405" y="47062"/>
                  <a:pt x="8635" y="47074"/>
                  <a:pt x="8863" y="47074"/>
                </a:cubicBezTo>
                <a:cubicBezTo>
                  <a:pt x="10714" y="47074"/>
                  <a:pt x="12475" y="46288"/>
                  <a:pt x="14302" y="45974"/>
                </a:cubicBezTo>
                <a:lnTo>
                  <a:pt x="14302" y="45974"/>
                </a:lnTo>
                <a:cubicBezTo>
                  <a:pt x="12585" y="47348"/>
                  <a:pt x="10990" y="48782"/>
                  <a:pt x="8632" y="48782"/>
                </a:cubicBezTo>
                <a:cubicBezTo>
                  <a:pt x="8581" y="48782"/>
                  <a:pt x="8530" y="48781"/>
                  <a:pt x="8478" y="48780"/>
                </a:cubicBezTo>
                <a:cubicBezTo>
                  <a:pt x="8430" y="48778"/>
                  <a:pt x="8381" y="48778"/>
                  <a:pt x="8331" y="48778"/>
                </a:cubicBezTo>
                <a:cubicBezTo>
                  <a:pt x="6949" y="48778"/>
                  <a:pt x="5548" y="49283"/>
                  <a:pt x="4157" y="49549"/>
                </a:cubicBezTo>
                <a:cubicBezTo>
                  <a:pt x="4163" y="49649"/>
                  <a:pt x="4172" y="49749"/>
                  <a:pt x="4178" y="49848"/>
                </a:cubicBezTo>
                <a:cubicBezTo>
                  <a:pt x="4707" y="49919"/>
                  <a:pt x="5233" y="49989"/>
                  <a:pt x="5762" y="50059"/>
                </a:cubicBezTo>
                <a:cubicBezTo>
                  <a:pt x="5793" y="50175"/>
                  <a:pt x="5823" y="50290"/>
                  <a:pt x="5854" y="50407"/>
                </a:cubicBezTo>
                <a:cubicBezTo>
                  <a:pt x="4640" y="50921"/>
                  <a:pt x="3426" y="51434"/>
                  <a:pt x="2211" y="51947"/>
                </a:cubicBezTo>
                <a:cubicBezTo>
                  <a:pt x="2513" y="51998"/>
                  <a:pt x="2806" y="52023"/>
                  <a:pt x="3091" y="52023"/>
                </a:cubicBezTo>
                <a:cubicBezTo>
                  <a:pt x="4506" y="52023"/>
                  <a:pt x="5708" y="51413"/>
                  <a:pt x="6717" y="50412"/>
                </a:cubicBezTo>
                <a:cubicBezTo>
                  <a:pt x="7379" y="49753"/>
                  <a:pt x="8074" y="49479"/>
                  <a:pt x="8909" y="49479"/>
                </a:cubicBezTo>
                <a:cubicBezTo>
                  <a:pt x="8954" y="49479"/>
                  <a:pt x="8999" y="49480"/>
                  <a:pt x="9045" y="49481"/>
                </a:cubicBezTo>
                <a:cubicBezTo>
                  <a:pt x="9112" y="49484"/>
                  <a:pt x="9178" y="49485"/>
                  <a:pt x="9244" y="49485"/>
                </a:cubicBezTo>
                <a:cubicBezTo>
                  <a:pt x="10330" y="49485"/>
                  <a:pt x="11307" y="49178"/>
                  <a:pt x="12243" y="48519"/>
                </a:cubicBezTo>
                <a:cubicBezTo>
                  <a:pt x="14682" y="46804"/>
                  <a:pt x="17172" y="45166"/>
                  <a:pt x="19638" y="43496"/>
                </a:cubicBezTo>
                <a:cubicBezTo>
                  <a:pt x="19796" y="43389"/>
                  <a:pt x="19950" y="43270"/>
                  <a:pt x="20095" y="43144"/>
                </a:cubicBezTo>
                <a:cubicBezTo>
                  <a:pt x="21572" y="41869"/>
                  <a:pt x="22974" y="40479"/>
                  <a:pt x="24540" y="39335"/>
                </a:cubicBezTo>
                <a:cubicBezTo>
                  <a:pt x="28450" y="36477"/>
                  <a:pt x="32504" y="33830"/>
                  <a:pt x="37107" y="32362"/>
                </a:cubicBezTo>
                <a:cubicBezTo>
                  <a:pt x="38926" y="31783"/>
                  <a:pt x="40879" y="31669"/>
                  <a:pt x="42775" y="31366"/>
                </a:cubicBezTo>
                <a:cubicBezTo>
                  <a:pt x="42799" y="31362"/>
                  <a:pt x="42824" y="31360"/>
                  <a:pt x="42848" y="31360"/>
                </a:cubicBezTo>
                <a:cubicBezTo>
                  <a:pt x="43032" y="31360"/>
                  <a:pt x="43221" y="31458"/>
                  <a:pt x="43331" y="31484"/>
                </a:cubicBezTo>
                <a:cubicBezTo>
                  <a:pt x="41347" y="33127"/>
                  <a:pt x="39361" y="34696"/>
                  <a:pt x="37462" y="36371"/>
                </a:cubicBezTo>
                <a:cubicBezTo>
                  <a:pt x="35850" y="37792"/>
                  <a:pt x="34263" y="39263"/>
                  <a:pt x="32801" y="40845"/>
                </a:cubicBezTo>
                <a:cubicBezTo>
                  <a:pt x="31375" y="42388"/>
                  <a:pt x="29973" y="43884"/>
                  <a:pt x="28067" y="44822"/>
                </a:cubicBezTo>
                <a:cubicBezTo>
                  <a:pt x="27054" y="45321"/>
                  <a:pt x="26165" y="46097"/>
                  <a:pt x="25219" y="46750"/>
                </a:cubicBezTo>
                <a:cubicBezTo>
                  <a:pt x="25307" y="46933"/>
                  <a:pt x="25394" y="47116"/>
                  <a:pt x="25482" y="47299"/>
                </a:cubicBezTo>
                <a:cubicBezTo>
                  <a:pt x="26685" y="46847"/>
                  <a:pt x="27886" y="46395"/>
                  <a:pt x="29121" y="45932"/>
                </a:cubicBezTo>
                <a:lnTo>
                  <a:pt x="29121" y="45932"/>
                </a:lnTo>
                <a:cubicBezTo>
                  <a:pt x="27776" y="48354"/>
                  <a:pt x="26068" y="50347"/>
                  <a:pt x="23879" y="51893"/>
                </a:cubicBezTo>
                <a:cubicBezTo>
                  <a:pt x="23321" y="52286"/>
                  <a:pt x="22851" y="52821"/>
                  <a:pt x="22272" y="53168"/>
                </a:cubicBezTo>
                <a:cubicBezTo>
                  <a:pt x="20439" y="54262"/>
                  <a:pt x="18578" y="55305"/>
                  <a:pt x="16720" y="56352"/>
                </a:cubicBezTo>
                <a:cubicBezTo>
                  <a:pt x="16333" y="56570"/>
                  <a:pt x="15908" y="56715"/>
                  <a:pt x="15501" y="56896"/>
                </a:cubicBezTo>
                <a:cubicBezTo>
                  <a:pt x="15624" y="57083"/>
                  <a:pt x="15749" y="57270"/>
                  <a:pt x="15872" y="57458"/>
                </a:cubicBezTo>
                <a:cubicBezTo>
                  <a:pt x="17749" y="56334"/>
                  <a:pt x="19625" y="55208"/>
                  <a:pt x="21502" y="54085"/>
                </a:cubicBezTo>
                <a:lnTo>
                  <a:pt x="21664" y="54332"/>
                </a:lnTo>
                <a:cubicBezTo>
                  <a:pt x="21466" y="54772"/>
                  <a:pt x="21268" y="55210"/>
                  <a:pt x="21070" y="55650"/>
                </a:cubicBezTo>
                <a:lnTo>
                  <a:pt x="21193" y="55715"/>
                </a:lnTo>
                <a:cubicBezTo>
                  <a:pt x="22339" y="54563"/>
                  <a:pt x="23486" y="53411"/>
                  <a:pt x="24614" y="52275"/>
                </a:cubicBezTo>
                <a:lnTo>
                  <a:pt x="24614" y="52275"/>
                </a:lnTo>
                <a:cubicBezTo>
                  <a:pt x="25476" y="55726"/>
                  <a:pt x="24165" y="58448"/>
                  <a:pt x="22210" y="60984"/>
                </a:cubicBezTo>
                <a:cubicBezTo>
                  <a:pt x="24278" y="59844"/>
                  <a:pt x="25559" y="57538"/>
                  <a:pt x="25549" y="55336"/>
                </a:cubicBezTo>
                <a:cubicBezTo>
                  <a:pt x="25540" y="53323"/>
                  <a:pt x="25259" y="51204"/>
                  <a:pt x="27403" y="49967"/>
                </a:cubicBezTo>
                <a:cubicBezTo>
                  <a:pt x="27434" y="49949"/>
                  <a:pt x="27451" y="49907"/>
                  <a:pt x="27475" y="49876"/>
                </a:cubicBezTo>
                <a:cubicBezTo>
                  <a:pt x="28679" y="48264"/>
                  <a:pt x="29914" y="46675"/>
                  <a:pt x="31081" y="45034"/>
                </a:cubicBezTo>
                <a:cubicBezTo>
                  <a:pt x="33322" y="41879"/>
                  <a:pt x="35855" y="39040"/>
                  <a:pt x="38978" y="36790"/>
                </a:cubicBezTo>
                <a:cubicBezTo>
                  <a:pt x="39721" y="36255"/>
                  <a:pt x="40341" y="35540"/>
                  <a:pt x="41046" y="34942"/>
                </a:cubicBezTo>
                <a:cubicBezTo>
                  <a:pt x="42417" y="33776"/>
                  <a:pt x="43806" y="32632"/>
                  <a:pt x="45199" y="31492"/>
                </a:cubicBezTo>
                <a:cubicBezTo>
                  <a:pt x="45337" y="31381"/>
                  <a:pt x="45544" y="31340"/>
                  <a:pt x="45725" y="31312"/>
                </a:cubicBezTo>
                <a:cubicBezTo>
                  <a:pt x="48450" y="30893"/>
                  <a:pt x="51180" y="30542"/>
                  <a:pt x="53921" y="30542"/>
                </a:cubicBezTo>
                <a:cubicBezTo>
                  <a:pt x="55058" y="30542"/>
                  <a:pt x="56197" y="30602"/>
                  <a:pt x="57339" y="30743"/>
                </a:cubicBezTo>
                <a:cubicBezTo>
                  <a:pt x="64387" y="31613"/>
                  <a:pt x="71434" y="32498"/>
                  <a:pt x="78478" y="33405"/>
                </a:cubicBezTo>
                <a:cubicBezTo>
                  <a:pt x="81992" y="33858"/>
                  <a:pt x="85500" y="34370"/>
                  <a:pt x="89008" y="34870"/>
                </a:cubicBezTo>
                <a:cubicBezTo>
                  <a:pt x="89642" y="34960"/>
                  <a:pt x="90273" y="35103"/>
                  <a:pt x="90895" y="35257"/>
                </a:cubicBezTo>
                <a:cubicBezTo>
                  <a:pt x="92801" y="35729"/>
                  <a:pt x="94707" y="36198"/>
                  <a:pt x="96603" y="36707"/>
                </a:cubicBezTo>
                <a:cubicBezTo>
                  <a:pt x="98634" y="37252"/>
                  <a:pt x="116388" y="39935"/>
                  <a:pt x="118311" y="40476"/>
                </a:cubicBezTo>
                <a:lnTo>
                  <a:pt x="120088" y="34272"/>
                </a:lnTo>
                <a:lnTo>
                  <a:pt x="120088" y="34272"/>
                </a:lnTo>
                <a:cubicBezTo>
                  <a:pt x="120073" y="34273"/>
                  <a:pt x="120055" y="34274"/>
                  <a:pt x="120035" y="34274"/>
                </a:cubicBezTo>
                <a:cubicBezTo>
                  <a:pt x="118548" y="34274"/>
                  <a:pt x="102110" y="32303"/>
                  <a:pt x="101098" y="32018"/>
                </a:cubicBezTo>
                <a:cubicBezTo>
                  <a:pt x="96019" y="30584"/>
                  <a:pt x="90794" y="30061"/>
                  <a:pt x="85596" y="29382"/>
                </a:cubicBezTo>
                <a:cubicBezTo>
                  <a:pt x="83019" y="29046"/>
                  <a:pt x="80419" y="28870"/>
                  <a:pt x="77845" y="28517"/>
                </a:cubicBezTo>
                <a:cubicBezTo>
                  <a:pt x="73880" y="27975"/>
                  <a:pt x="69943" y="27147"/>
                  <a:pt x="65961" y="26833"/>
                </a:cubicBezTo>
                <a:cubicBezTo>
                  <a:pt x="63949" y="26673"/>
                  <a:pt x="62242" y="26000"/>
                  <a:pt x="60761" y="24881"/>
                </a:cubicBezTo>
                <a:cubicBezTo>
                  <a:pt x="55729" y="21079"/>
                  <a:pt x="50461" y="17504"/>
                  <a:pt x="47194" y="11732"/>
                </a:cubicBezTo>
                <a:cubicBezTo>
                  <a:pt x="46204" y="9982"/>
                  <a:pt x="45024" y="8436"/>
                  <a:pt x="43305" y="7322"/>
                </a:cubicBezTo>
                <a:cubicBezTo>
                  <a:pt x="42425" y="6752"/>
                  <a:pt x="41787" y="5772"/>
                  <a:pt x="41075" y="4944"/>
                </a:cubicBezTo>
                <a:cubicBezTo>
                  <a:pt x="40610" y="4401"/>
                  <a:pt x="40320" y="3612"/>
                  <a:pt x="39758" y="3261"/>
                </a:cubicBezTo>
                <a:cubicBezTo>
                  <a:pt x="38583" y="2527"/>
                  <a:pt x="37290" y="1987"/>
                  <a:pt x="36026" y="1415"/>
                </a:cubicBezTo>
                <a:cubicBezTo>
                  <a:pt x="35374" y="1121"/>
                  <a:pt x="34690" y="881"/>
                  <a:pt x="34001" y="697"/>
                </a:cubicBezTo>
                <a:cubicBezTo>
                  <a:pt x="33315" y="514"/>
                  <a:pt x="32602" y="428"/>
                  <a:pt x="31901" y="301"/>
                </a:cubicBezTo>
                <a:cubicBezTo>
                  <a:pt x="31873" y="421"/>
                  <a:pt x="31843" y="547"/>
                  <a:pt x="31813" y="671"/>
                </a:cubicBezTo>
                <a:cubicBezTo>
                  <a:pt x="33432" y="1247"/>
                  <a:pt x="35071" y="1770"/>
                  <a:pt x="36665" y="2415"/>
                </a:cubicBezTo>
                <a:cubicBezTo>
                  <a:pt x="38369" y="3106"/>
                  <a:pt x="40022" y="3924"/>
                  <a:pt x="40840" y="6095"/>
                </a:cubicBezTo>
                <a:cubicBezTo>
                  <a:pt x="39885" y="5577"/>
                  <a:pt x="39133" y="5069"/>
                  <a:pt x="38310" y="4749"/>
                </a:cubicBezTo>
                <a:cubicBezTo>
                  <a:pt x="37438" y="4409"/>
                  <a:pt x="36500" y="4256"/>
                  <a:pt x="35595" y="4008"/>
                </a:cubicBezTo>
                <a:cubicBezTo>
                  <a:pt x="34766" y="3780"/>
                  <a:pt x="33943" y="3531"/>
                  <a:pt x="33117" y="3294"/>
                </a:cubicBezTo>
                <a:cubicBezTo>
                  <a:pt x="33085" y="3403"/>
                  <a:pt x="33053" y="3514"/>
                  <a:pt x="33021" y="3623"/>
                </a:cubicBezTo>
                <a:cubicBezTo>
                  <a:pt x="33465" y="3797"/>
                  <a:pt x="33906" y="3978"/>
                  <a:pt x="34354" y="4143"/>
                </a:cubicBezTo>
                <a:cubicBezTo>
                  <a:pt x="36040" y="4759"/>
                  <a:pt x="37806" y="5208"/>
                  <a:pt x="39397" y="6020"/>
                </a:cubicBezTo>
                <a:cubicBezTo>
                  <a:pt x="41572" y="7126"/>
                  <a:pt x="43949" y="8016"/>
                  <a:pt x="45496" y="10095"/>
                </a:cubicBezTo>
                <a:cubicBezTo>
                  <a:pt x="46773" y="11812"/>
                  <a:pt x="47895" y="13654"/>
                  <a:pt x="49076" y="15448"/>
                </a:cubicBezTo>
                <a:cubicBezTo>
                  <a:pt x="49351" y="15866"/>
                  <a:pt x="49583" y="16312"/>
                  <a:pt x="49901" y="16859"/>
                </a:cubicBezTo>
                <a:cubicBezTo>
                  <a:pt x="44192" y="15660"/>
                  <a:pt x="40470" y="11412"/>
                  <a:pt x="36010" y="8426"/>
                </a:cubicBezTo>
                <a:lnTo>
                  <a:pt x="36010" y="8426"/>
                </a:lnTo>
                <a:cubicBezTo>
                  <a:pt x="36284" y="8926"/>
                  <a:pt x="36575" y="9399"/>
                  <a:pt x="36973" y="9732"/>
                </a:cubicBezTo>
                <a:cubicBezTo>
                  <a:pt x="38430" y="10952"/>
                  <a:pt x="39982" y="12055"/>
                  <a:pt x="41388" y="13332"/>
                </a:cubicBezTo>
                <a:cubicBezTo>
                  <a:pt x="43417" y="15172"/>
                  <a:pt x="45760" y="16355"/>
                  <a:pt x="48314" y="17130"/>
                </a:cubicBezTo>
                <a:cubicBezTo>
                  <a:pt x="50587" y="17820"/>
                  <a:pt x="52386" y="19148"/>
                  <a:pt x="54053" y="20878"/>
                </a:cubicBezTo>
                <a:cubicBezTo>
                  <a:pt x="55349" y="22225"/>
                  <a:pt x="57009" y="23199"/>
                  <a:pt x="58518" y="24324"/>
                </a:cubicBezTo>
                <a:cubicBezTo>
                  <a:pt x="59006" y="24688"/>
                  <a:pt x="59527" y="25003"/>
                  <a:pt x="60032" y="25340"/>
                </a:cubicBezTo>
                <a:lnTo>
                  <a:pt x="59877" y="25687"/>
                </a:lnTo>
                <a:cubicBezTo>
                  <a:pt x="58005" y="25194"/>
                  <a:pt x="56106" y="24784"/>
                  <a:pt x="54264" y="24186"/>
                </a:cubicBezTo>
                <a:cubicBezTo>
                  <a:pt x="50530" y="22973"/>
                  <a:pt x="46816" y="21699"/>
                  <a:pt x="43125" y="20359"/>
                </a:cubicBezTo>
                <a:cubicBezTo>
                  <a:pt x="42225" y="20033"/>
                  <a:pt x="41480" y="19283"/>
                  <a:pt x="40603" y="18860"/>
                </a:cubicBezTo>
                <a:cubicBezTo>
                  <a:pt x="38865" y="18021"/>
                  <a:pt x="37086" y="17267"/>
                  <a:pt x="35320" y="16490"/>
                </a:cubicBezTo>
                <a:cubicBezTo>
                  <a:pt x="33499" y="15689"/>
                  <a:pt x="31859" y="14646"/>
                  <a:pt x="30570" y="13044"/>
                </a:cubicBezTo>
                <a:cubicBezTo>
                  <a:pt x="29559" y="11789"/>
                  <a:pt x="28519" y="10546"/>
                  <a:pt x="27378" y="9421"/>
                </a:cubicBezTo>
                <a:cubicBezTo>
                  <a:pt x="26215" y="8275"/>
                  <a:pt x="24955" y="7221"/>
                  <a:pt x="23648" y="6254"/>
                </a:cubicBezTo>
                <a:cubicBezTo>
                  <a:pt x="23367" y="6046"/>
                  <a:pt x="22990" y="5980"/>
                  <a:pt x="22600" y="5928"/>
                </a:cubicBezTo>
                <a:cubicBezTo>
                  <a:pt x="20900" y="5055"/>
                  <a:pt x="19136" y="4333"/>
                  <a:pt x="18973" y="4174"/>
                </a:cubicBezTo>
                <a:cubicBezTo>
                  <a:pt x="16512" y="1771"/>
                  <a:pt x="13331" y="916"/>
                  <a:pt x="10186" y="0"/>
                </a:cubicBezTo>
                <a:cubicBezTo>
                  <a:pt x="10186" y="0"/>
                  <a:pt x="10185" y="0"/>
                  <a:pt x="10185" y="0"/>
                </a:cubicBezTo>
                <a:close/>
              </a:path>
            </a:pathLst>
          </a:custGeom>
          <a:solidFill>
            <a:srgbClr val="003100">
              <a:alpha val="50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" name="Google Shape;227;p42"/>
          <p:cNvSpPr/>
          <p:nvPr/>
        </p:nvSpPr>
        <p:spPr>
          <a:xfrm rot="-10539163" flipH="1">
            <a:off x="5433727" y="4660773"/>
            <a:ext cx="559562" cy="500089"/>
          </a:xfrm>
          <a:custGeom>
            <a:avLst/>
            <a:gdLst/>
            <a:ahLst/>
            <a:cxnLst/>
            <a:rect l="l" t="t" r="r" b="b"/>
            <a:pathLst>
              <a:path w="22383" h="20004" extrusionOk="0">
                <a:moveTo>
                  <a:pt x="15488" y="1"/>
                </a:moveTo>
                <a:cubicBezTo>
                  <a:pt x="15478" y="1"/>
                  <a:pt x="15467" y="3"/>
                  <a:pt x="15463" y="8"/>
                </a:cubicBezTo>
                <a:cubicBezTo>
                  <a:pt x="15410" y="70"/>
                  <a:pt x="15343" y="127"/>
                  <a:pt x="15316" y="199"/>
                </a:cubicBezTo>
                <a:cubicBezTo>
                  <a:pt x="15229" y="419"/>
                  <a:pt x="15163" y="646"/>
                  <a:pt x="15079" y="866"/>
                </a:cubicBezTo>
                <a:cubicBezTo>
                  <a:pt x="14879" y="1382"/>
                  <a:pt x="14679" y="1896"/>
                  <a:pt x="14470" y="2409"/>
                </a:cubicBezTo>
                <a:cubicBezTo>
                  <a:pt x="14320" y="2780"/>
                  <a:pt x="14155" y="3146"/>
                  <a:pt x="13996" y="3515"/>
                </a:cubicBezTo>
                <a:cubicBezTo>
                  <a:pt x="13983" y="3544"/>
                  <a:pt x="13964" y="3569"/>
                  <a:pt x="13935" y="3592"/>
                </a:cubicBezTo>
                <a:cubicBezTo>
                  <a:pt x="13959" y="3520"/>
                  <a:pt x="13994" y="3449"/>
                  <a:pt x="14005" y="3374"/>
                </a:cubicBezTo>
                <a:cubicBezTo>
                  <a:pt x="14024" y="3245"/>
                  <a:pt x="14030" y="3116"/>
                  <a:pt x="14038" y="2986"/>
                </a:cubicBezTo>
                <a:cubicBezTo>
                  <a:pt x="14038" y="2971"/>
                  <a:pt x="14019" y="2956"/>
                  <a:pt x="14012" y="2947"/>
                </a:cubicBezTo>
                <a:cubicBezTo>
                  <a:pt x="14011" y="2915"/>
                  <a:pt x="14012" y="2887"/>
                  <a:pt x="14010" y="2858"/>
                </a:cubicBezTo>
                <a:cubicBezTo>
                  <a:pt x="14004" y="2798"/>
                  <a:pt x="14002" y="2776"/>
                  <a:pt x="13981" y="2776"/>
                </a:cubicBezTo>
                <a:cubicBezTo>
                  <a:pt x="13967" y="2776"/>
                  <a:pt x="13946" y="2785"/>
                  <a:pt x="13912" y="2798"/>
                </a:cubicBezTo>
                <a:cubicBezTo>
                  <a:pt x="13836" y="2826"/>
                  <a:pt x="13759" y="2851"/>
                  <a:pt x="13687" y="2875"/>
                </a:cubicBezTo>
                <a:cubicBezTo>
                  <a:pt x="13754" y="2740"/>
                  <a:pt x="13688" y="2601"/>
                  <a:pt x="13656" y="2462"/>
                </a:cubicBezTo>
                <a:cubicBezTo>
                  <a:pt x="13633" y="2362"/>
                  <a:pt x="13603" y="2263"/>
                  <a:pt x="13572" y="2164"/>
                </a:cubicBezTo>
                <a:cubicBezTo>
                  <a:pt x="13547" y="2083"/>
                  <a:pt x="13523" y="2046"/>
                  <a:pt x="13481" y="2046"/>
                </a:cubicBezTo>
                <a:cubicBezTo>
                  <a:pt x="13452" y="2046"/>
                  <a:pt x="13414" y="2064"/>
                  <a:pt x="13361" y="2098"/>
                </a:cubicBezTo>
                <a:cubicBezTo>
                  <a:pt x="13309" y="1985"/>
                  <a:pt x="13264" y="1868"/>
                  <a:pt x="13204" y="1760"/>
                </a:cubicBezTo>
                <a:cubicBezTo>
                  <a:pt x="13150" y="1659"/>
                  <a:pt x="13078" y="1565"/>
                  <a:pt x="13014" y="1465"/>
                </a:cubicBezTo>
                <a:cubicBezTo>
                  <a:pt x="13001" y="1444"/>
                  <a:pt x="12986" y="1434"/>
                  <a:pt x="12972" y="1434"/>
                </a:cubicBezTo>
                <a:cubicBezTo>
                  <a:pt x="12958" y="1434"/>
                  <a:pt x="12943" y="1444"/>
                  <a:pt x="12930" y="1460"/>
                </a:cubicBezTo>
                <a:cubicBezTo>
                  <a:pt x="12884" y="1517"/>
                  <a:pt x="12838" y="1573"/>
                  <a:pt x="12801" y="1635"/>
                </a:cubicBezTo>
                <a:cubicBezTo>
                  <a:pt x="12735" y="1743"/>
                  <a:pt x="12687" y="1859"/>
                  <a:pt x="12615" y="1961"/>
                </a:cubicBezTo>
                <a:cubicBezTo>
                  <a:pt x="12565" y="2030"/>
                  <a:pt x="12486" y="2076"/>
                  <a:pt x="12456" y="2164"/>
                </a:cubicBezTo>
                <a:cubicBezTo>
                  <a:pt x="12435" y="2226"/>
                  <a:pt x="12407" y="2285"/>
                  <a:pt x="12381" y="2350"/>
                </a:cubicBezTo>
                <a:cubicBezTo>
                  <a:pt x="12199" y="2147"/>
                  <a:pt x="12004" y="1956"/>
                  <a:pt x="11890" y="1676"/>
                </a:cubicBezTo>
                <a:cubicBezTo>
                  <a:pt x="11869" y="1730"/>
                  <a:pt x="11857" y="1757"/>
                  <a:pt x="11841" y="1798"/>
                </a:cubicBezTo>
                <a:cubicBezTo>
                  <a:pt x="11830" y="1768"/>
                  <a:pt x="11818" y="1752"/>
                  <a:pt x="11818" y="1736"/>
                </a:cubicBezTo>
                <a:cubicBezTo>
                  <a:pt x="11818" y="1701"/>
                  <a:pt x="11820" y="1674"/>
                  <a:pt x="11773" y="1669"/>
                </a:cubicBezTo>
                <a:cubicBezTo>
                  <a:pt x="11761" y="1668"/>
                  <a:pt x="11746" y="1638"/>
                  <a:pt x="11741" y="1620"/>
                </a:cubicBezTo>
                <a:cubicBezTo>
                  <a:pt x="11707" y="1509"/>
                  <a:pt x="11630" y="1431"/>
                  <a:pt x="11546" y="1364"/>
                </a:cubicBezTo>
                <a:cubicBezTo>
                  <a:pt x="11484" y="1316"/>
                  <a:pt x="11432" y="1258"/>
                  <a:pt x="11371" y="1210"/>
                </a:cubicBezTo>
                <a:cubicBezTo>
                  <a:pt x="11347" y="1191"/>
                  <a:pt x="11330" y="1182"/>
                  <a:pt x="11315" y="1182"/>
                </a:cubicBezTo>
                <a:cubicBezTo>
                  <a:pt x="11296" y="1182"/>
                  <a:pt x="11281" y="1199"/>
                  <a:pt x="11264" y="1234"/>
                </a:cubicBezTo>
                <a:cubicBezTo>
                  <a:pt x="11254" y="1254"/>
                  <a:pt x="11241" y="1274"/>
                  <a:pt x="11221" y="1309"/>
                </a:cubicBezTo>
                <a:cubicBezTo>
                  <a:pt x="11172" y="1261"/>
                  <a:pt x="11128" y="1223"/>
                  <a:pt x="11092" y="1179"/>
                </a:cubicBezTo>
                <a:cubicBezTo>
                  <a:pt x="11021" y="1090"/>
                  <a:pt x="10956" y="997"/>
                  <a:pt x="10886" y="909"/>
                </a:cubicBezTo>
                <a:cubicBezTo>
                  <a:pt x="10867" y="884"/>
                  <a:pt x="10845" y="866"/>
                  <a:pt x="10822" y="866"/>
                </a:cubicBezTo>
                <a:cubicBezTo>
                  <a:pt x="10804" y="866"/>
                  <a:pt x="10785" y="876"/>
                  <a:pt x="10765" y="901"/>
                </a:cubicBezTo>
                <a:cubicBezTo>
                  <a:pt x="10750" y="920"/>
                  <a:pt x="10734" y="929"/>
                  <a:pt x="10718" y="929"/>
                </a:cubicBezTo>
                <a:cubicBezTo>
                  <a:pt x="10701" y="929"/>
                  <a:pt x="10684" y="919"/>
                  <a:pt x="10665" y="899"/>
                </a:cubicBezTo>
                <a:cubicBezTo>
                  <a:pt x="10589" y="821"/>
                  <a:pt x="10507" y="752"/>
                  <a:pt x="10399" y="719"/>
                </a:cubicBezTo>
                <a:cubicBezTo>
                  <a:pt x="10373" y="712"/>
                  <a:pt x="10352" y="708"/>
                  <a:pt x="10335" y="708"/>
                </a:cubicBezTo>
                <a:cubicBezTo>
                  <a:pt x="10299" y="708"/>
                  <a:pt x="10276" y="725"/>
                  <a:pt x="10256" y="775"/>
                </a:cubicBezTo>
                <a:cubicBezTo>
                  <a:pt x="10200" y="910"/>
                  <a:pt x="10153" y="1047"/>
                  <a:pt x="10106" y="1186"/>
                </a:cubicBezTo>
                <a:cubicBezTo>
                  <a:pt x="10095" y="1222"/>
                  <a:pt x="10087" y="1246"/>
                  <a:pt x="10065" y="1246"/>
                </a:cubicBezTo>
                <a:cubicBezTo>
                  <a:pt x="10054" y="1246"/>
                  <a:pt x="10039" y="1239"/>
                  <a:pt x="10018" y="1225"/>
                </a:cubicBezTo>
                <a:cubicBezTo>
                  <a:pt x="9961" y="1186"/>
                  <a:pt x="9894" y="1162"/>
                  <a:pt x="9829" y="1139"/>
                </a:cubicBezTo>
                <a:cubicBezTo>
                  <a:pt x="9719" y="1099"/>
                  <a:pt x="9648" y="1009"/>
                  <a:pt x="9564" y="934"/>
                </a:cubicBezTo>
                <a:cubicBezTo>
                  <a:pt x="9498" y="876"/>
                  <a:pt x="9428" y="819"/>
                  <a:pt x="9353" y="774"/>
                </a:cubicBezTo>
                <a:cubicBezTo>
                  <a:pt x="9325" y="757"/>
                  <a:pt x="9301" y="749"/>
                  <a:pt x="9281" y="749"/>
                </a:cubicBezTo>
                <a:cubicBezTo>
                  <a:pt x="9238" y="749"/>
                  <a:pt x="9211" y="785"/>
                  <a:pt x="9199" y="852"/>
                </a:cubicBezTo>
                <a:cubicBezTo>
                  <a:pt x="9194" y="881"/>
                  <a:pt x="9189" y="908"/>
                  <a:pt x="9179" y="951"/>
                </a:cubicBezTo>
                <a:cubicBezTo>
                  <a:pt x="9109" y="903"/>
                  <a:pt x="9048" y="863"/>
                  <a:pt x="8990" y="819"/>
                </a:cubicBezTo>
                <a:cubicBezTo>
                  <a:pt x="8939" y="779"/>
                  <a:pt x="8891" y="733"/>
                  <a:pt x="8840" y="691"/>
                </a:cubicBezTo>
                <a:cubicBezTo>
                  <a:pt x="8798" y="657"/>
                  <a:pt x="8768" y="640"/>
                  <a:pt x="8739" y="640"/>
                </a:cubicBezTo>
                <a:cubicBezTo>
                  <a:pt x="8705" y="640"/>
                  <a:pt x="8673" y="663"/>
                  <a:pt x="8623" y="711"/>
                </a:cubicBezTo>
                <a:cubicBezTo>
                  <a:pt x="8505" y="652"/>
                  <a:pt x="8382" y="591"/>
                  <a:pt x="8260" y="528"/>
                </a:cubicBezTo>
                <a:cubicBezTo>
                  <a:pt x="8253" y="524"/>
                  <a:pt x="8244" y="523"/>
                  <a:pt x="8235" y="523"/>
                </a:cubicBezTo>
                <a:cubicBezTo>
                  <a:pt x="8188" y="523"/>
                  <a:pt x="8121" y="567"/>
                  <a:pt x="8120" y="611"/>
                </a:cubicBezTo>
                <a:cubicBezTo>
                  <a:pt x="8119" y="663"/>
                  <a:pt x="8117" y="716"/>
                  <a:pt x="8114" y="768"/>
                </a:cubicBezTo>
                <a:cubicBezTo>
                  <a:pt x="8113" y="775"/>
                  <a:pt x="8106" y="784"/>
                  <a:pt x="8100" y="798"/>
                </a:cubicBezTo>
                <a:cubicBezTo>
                  <a:pt x="8078" y="791"/>
                  <a:pt x="8055" y="786"/>
                  <a:pt x="8034" y="776"/>
                </a:cubicBezTo>
                <a:cubicBezTo>
                  <a:pt x="7924" y="719"/>
                  <a:pt x="7813" y="661"/>
                  <a:pt x="7703" y="603"/>
                </a:cubicBezTo>
                <a:cubicBezTo>
                  <a:pt x="7686" y="594"/>
                  <a:pt x="7669" y="585"/>
                  <a:pt x="7651" y="579"/>
                </a:cubicBezTo>
                <a:cubicBezTo>
                  <a:pt x="7627" y="570"/>
                  <a:pt x="7608" y="565"/>
                  <a:pt x="7593" y="565"/>
                </a:cubicBezTo>
                <a:cubicBezTo>
                  <a:pt x="7556" y="565"/>
                  <a:pt x="7534" y="593"/>
                  <a:pt x="7498" y="662"/>
                </a:cubicBezTo>
                <a:cubicBezTo>
                  <a:pt x="7434" y="636"/>
                  <a:pt x="7369" y="611"/>
                  <a:pt x="7304" y="583"/>
                </a:cubicBezTo>
                <a:cubicBezTo>
                  <a:pt x="7237" y="554"/>
                  <a:pt x="7173" y="519"/>
                  <a:pt x="7105" y="492"/>
                </a:cubicBezTo>
                <a:cubicBezTo>
                  <a:pt x="7074" y="480"/>
                  <a:pt x="7048" y="473"/>
                  <a:pt x="7025" y="473"/>
                </a:cubicBezTo>
                <a:cubicBezTo>
                  <a:pt x="6968" y="473"/>
                  <a:pt x="6935" y="512"/>
                  <a:pt x="6913" y="599"/>
                </a:cubicBezTo>
                <a:cubicBezTo>
                  <a:pt x="6890" y="593"/>
                  <a:pt x="6865" y="589"/>
                  <a:pt x="6843" y="580"/>
                </a:cubicBezTo>
                <a:cubicBezTo>
                  <a:pt x="6747" y="546"/>
                  <a:pt x="6652" y="511"/>
                  <a:pt x="6558" y="475"/>
                </a:cubicBezTo>
                <a:cubicBezTo>
                  <a:pt x="6501" y="454"/>
                  <a:pt x="6444" y="430"/>
                  <a:pt x="6388" y="405"/>
                </a:cubicBezTo>
                <a:cubicBezTo>
                  <a:pt x="6355" y="391"/>
                  <a:pt x="6323" y="369"/>
                  <a:pt x="6288" y="369"/>
                </a:cubicBezTo>
                <a:cubicBezTo>
                  <a:pt x="6272" y="369"/>
                  <a:pt x="6255" y="374"/>
                  <a:pt x="6237" y="385"/>
                </a:cubicBezTo>
                <a:cubicBezTo>
                  <a:pt x="6234" y="386"/>
                  <a:pt x="6231" y="387"/>
                  <a:pt x="6228" y="387"/>
                </a:cubicBezTo>
                <a:cubicBezTo>
                  <a:pt x="6214" y="387"/>
                  <a:pt x="6193" y="376"/>
                  <a:pt x="6177" y="369"/>
                </a:cubicBezTo>
                <a:cubicBezTo>
                  <a:pt x="5965" y="280"/>
                  <a:pt x="5743" y="245"/>
                  <a:pt x="5515" y="245"/>
                </a:cubicBezTo>
                <a:cubicBezTo>
                  <a:pt x="5499" y="245"/>
                  <a:pt x="5482" y="246"/>
                  <a:pt x="5466" y="246"/>
                </a:cubicBezTo>
                <a:cubicBezTo>
                  <a:pt x="5450" y="246"/>
                  <a:pt x="5433" y="249"/>
                  <a:pt x="5418" y="253"/>
                </a:cubicBezTo>
                <a:cubicBezTo>
                  <a:pt x="5339" y="275"/>
                  <a:pt x="5327" y="307"/>
                  <a:pt x="5383" y="363"/>
                </a:cubicBezTo>
                <a:cubicBezTo>
                  <a:pt x="5439" y="423"/>
                  <a:pt x="5503" y="475"/>
                  <a:pt x="5565" y="529"/>
                </a:cubicBezTo>
                <a:cubicBezTo>
                  <a:pt x="5655" y="608"/>
                  <a:pt x="5748" y="686"/>
                  <a:pt x="5838" y="765"/>
                </a:cubicBezTo>
                <a:cubicBezTo>
                  <a:pt x="5848" y="774"/>
                  <a:pt x="5862" y="791"/>
                  <a:pt x="5860" y="798"/>
                </a:cubicBezTo>
                <a:cubicBezTo>
                  <a:pt x="5827" y="867"/>
                  <a:pt x="5882" y="898"/>
                  <a:pt x="5920" y="933"/>
                </a:cubicBezTo>
                <a:cubicBezTo>
                  <a:pt x="6053" y="1056"/>
                  <a:pt x="6187" y="1176"/>
                  <a:pt x="6315" y="1292"/>
                </a:cubicBezTo>
                <a:cubicBezTo>
                  <a:pt x="6313" y="1310"/>
                  <a:pt x="6313" y="1313"/>
                  <a:pt x="6311" y="1314"/>
                </a:cubicBezTo>
                <a:cubicBezTo>
                  <a:pt x="6215" y="1408"/>
                  <a:pt x="6212" y="1438"/>
                  <a:pt x="6293" y="1555"/>
                </a:cubicBezTo>
                <a:cubicBezTo>
                  <a:pt x="6361" y="1650"/>
                  <a:pt x="6432" y="1745"/>
                  <a:pt x="6498" y="1843"/>
                </a:cubicBezTo>
                <a:cubicBezTo>
                  <a:pt x="6510" y="1861"/>
                  <a:pt x="6505" y="1892"/>
                  <a:pt x="6511" y="1918"/>
                </a:cubicBezTo>
                <a:cubicBezTo>
                  <a:pt x="6519" y="1947"/>
                  <a:pt x="6521" y="1979"/>
                  <a:pt x="6536" y="2000"/>
                </a:cubicBezTo>
                <a:cubicBezTo>
                  <a:pt x="6599" y="2086"/>
                  <a:pt x="6666" y="2168"/>
                  <a:pt x="6736" y="2256"/>
                </a:cubicBezTo>
                <a:cubicBezTo>
                  <a:pt x="6673" y="2299"/>
                  <a:pt x="6608" y="2344"/>
                  <a:pt x="6542" y="2388"/>
                </a:cubicBezTo>
                <a:cubicBezTo>
                  <a:pt x="6503" y="2414"/>
                  <a:pt x="6464" y="2441"/>
                  <a:pt x="6423" y="2463"/>
                </a:cubicBezTo>
                <a:cubicBezTo>
                  <a:pt x="6367" y="2496"/>
                  <a:pt x="6366" y="2537"/>
                  <a:pt x="6402" y="2580"/>
                </a:cubicBezTo>
                <a:cubicBezTo>
                  <a:pt x="6433" y="2620"/>
                  <a:pt x="6468" y="2656"/>
                  <a:pt x="6503" y="2690"/>
                </a:cubicBezTo>
                <a:cubicBezTo>
                  <a:pt x="6628" y="2815"/>
                  <a:pt x="6753" y="2939"/>
                  <a:pt x="6879" y="3063"/>
                </a:cubicBezTo>
                <a:cubicBezTo>
                  <a:pt x="6886" y="3070"/>
                  <a:pt x="6891" y="3081"/>
                  <a:pt x="6897" y="3090"/>
                </a:cubicBezTo>
                <a:cubicBezTo>
                  <a:pt x="6840" y="3163"/>
                  <a:pt x="6841" y="3201"/>
                  <a:pt x="6921" y="3255"/>
                </a:cubicBezTo>
                <a:cubicBezTo>
                  <a:pt x="6992" y="3305"/>
                  <a:pt x="7070" y="3346"/>
                  <a:pt x="7147" y="3386"/>
                </a:cubicBezTo>
                <a:cubicBezTo>
                  <a:pt x="7328" y="3480"/>
                  <a:pt x="7455" y="3640"/>
                  <a:pt x="7609" y="3767"/>
                </a:cubicBezTo>
                <a:cubicBezTo>
                  <a:pt x="7673" y="3819"/>
                  <a:pt x="7745" y="3862"/>
                  <a:pt x="7815" y="3912"/>
                </a:cubicBezTo>
                <a:cubicBezTo>
                  <a:pt x="7815" y="3914"/>
                  <a:pt x="7813" y="3921"/>
                  <a:pt x="7811" y="3922"/>
                </a:cubicBezTo>
                <a:cubicBezTo>
                  <a:pt x="7635" y="3967"/>
                  <a:pt x="7461" y="4022"/>
                  <a:pt x="7283" y="4055"/>
                </a:cubicBezTo>
                <a:cubicBezTo>
                  <a:pt x="7165" y="4076"/>
                  <a:pt x="7046" y="4085"/>
                  <a:pt x="6927" y="4085"/>
                </a:cubicBezTo>
                <a:cubicBezTo>
                  <a:pt x="6777" y="4085"/>
                  <a:pt x="6626" y="4071"/>
                  <a:pt x="6474" y="4051"/>
                </a:cubicBezTo>
                <a:cubicBezTo>
                  <a:pt x="6466" y="4049"/>
                  <a:pt x="6457" y="4049"/>
                  <a:pt x="6448" y="4049"/>
                </a:cubicBezTo>
                <a:cubicBezTo>
                  <a:pt x="6429" y="4049"/>
                  <a:pt x="6409" y="4051"/>
                  <a:pt x="6391" y="4055"/>
                </a:cubicBezTo>
                <a:cubicBezTo>
                  <a:pt x="6267" y="4075"/>
                  <a:pt x="6261" y="4084"/>
                  <a:pt x="6290" y="4205"/>
                </a:cubicBezTo>
                <a:cubicBezTo>
                  <a:pt x="6292" y="4211"/>
                  <a:pt x="6290" y="4217"/>
                  <a:pt x="6290" y="4237"/>
                </a:cubicBezTo>
                <a:cubicBezTo>
                  <a:pt x="6215" y="4236"/>
                  <a:pt x="6141" y="4235"/>
                  <a:pt x="6067" y="4233"/>
                </a:cubicBezTo>
                <a:cubicBezTo>
                  <a:pt x="6035" y="4232"/>
                  <a:pt x="6005" y="4231"/>
                  <a:pt x="5975" y="4231"/>
                </a:cubicBezTo>
                <a:cubicBezTo>
                  <a:pt x="5968" y="4231"/>
                  <a:pt x="5961" y="4231"/>
                  <a:pt x="5954" y="4231"/>
                </a:cubicBezTo>
                <a:cubicBezTo>
                  <a:pt x="5896" y="4233"/>
                  <a:pt x="5848" y="4248"/>
                  <a:pt x="5860" y="4325"/>
                </a:cubicBezTo>
                <a:cubicBezTo>
                  <a:pt x="5765" y="4334"/>
                  <a:pt x="5672" y="4333"/>
                  <a:pt x="5583" y="4349"/>
                </a:cubicBezTo>
                <a:cubicBezTo>
                  <a:pt x="5490" y="4367"/>
                  <a:pt x="5397" y="4396"/>
                  <a:pt x="5306" y="4427"/>
                </a:cubicBezTo>
                <a:cubicBezTo>
                  <a:pt x="5249" y="4446"/>
                  <a:pt x="5236" y="4485"/>
                  <a:pt x="5275" y="4536"/>
                </a:cubicBezTo>
                <a:cubicBezTo>
                  <a:pt x="5330" y="4610"/>
                  <a:pt x="5383" y="4685"/>
                  <a:pt x="5445" y="4771"/>
                </a:cubicBezTo>
                <a:cubicBezTo>
                  <a:pt x="5380" y="4794"/>
                  <a:pt x="5321" y="4809"/>
                  <a:pt x="5262" y="4809"/>
                </a:cubicBezTo>
                <a:cubicBezTo>
                  <a:pt x="5243" y="4809"/>
                  <a:pt x="5223" y="4808"/>
                  <a:pt x="5204" y="4804"/>
                </a:cubicBezTo>
                <a:cubicBezTo>
                  <a:pt x="5114" y="4787"/>
                  <a:pt x="5025" y="4762"/>
                  <a:pt x="4936" y="4740"/>
                </a:cubicBezTo>
                <a:cubicBezTo>
                  <a:pt x="4916" y="4735"/>
                  <a:pt x="4894" y="4731"/>
                  <a:pt x="4874" y="4729"/>
                </a:cubicBezTo>
                <a:cubicBezTo>
                  <a:pt x="4861" y="4727"/>
                  <a:pt x="4849" y="4726"/>
                  <a:pt x="4839" y="4726"/>
                </a:cubicBezTo>
                <a:cubicBezTo>
                  <a:pt x="4779" y="4726"/>
                  <a:pt x="4763" y="4754"/>
                  <a:pt x="4772" y="4828"/>
                </a:cubicBezTo>
                <a:cubicBezTo>
                  <a:pt x="4773" y="4833"/>
                  <a:pt x="4770" y="4840"/>
                  <a:pt x="4765" y="4850"/>
                </a:cubicBezTo>
                <a:cubicBezTo>
                  <a:pt x="4703" y="4839"/>
                  <a:pt x="4642" y="4823"/>
                  <a:pt x="4579" y="4817"/>
                </a:cubicBezTo>
                <a:cubicBezTo>
                  <a:pt x="4543" y="4813"/>
                  <a:pt x="4508" y="4811"/>
                  <a:pt x="4473" y="4811"/>
                </a:cubicBezTo>
                <a:cubicBezTo>
                  <a:pt x="4341" y="4811"/>
                  <a:pt x="4215" y="4841"/>
                  <a:pt x="4098" y="4917"/>
                </a:cubicBezTo>
                <a:cubicBezTo>
                  <a:pt x="4044" y="4953"/>
                  <a:pt x="4025" y="4991"/>
                  <a:pt x="4065" y="5051"/>
                </a:cubicBezTo>
                <a:cubicBezTo>
                  <a:pt x="4092" y="5092"/>
                  <a:pt x="4109" y="5138"/>
                  <a:pt x="4135" y="5192"/>
                </a:cubicBezTo>
                <a:cubicBezTo>
                  <a:pt x="4083" y="5194"/>
                  <a:pt x="4040" y="5194"/>
                  <a:pt x="3996" y="5200"/>
                </a:cubicBezTo>
                <a:cubicBezTo>
                  <a:pt x="3878" y="5215"/>
                  <a:pt x="3757" y="5226"/>
                  <a:pt x="3641" y="5255"/>
                </a:cubicBezTo>
                <a:cubicBezTo>
                  <a:pt x="3483" y="5293"/>
                  <a:pt x="3478" y="5317"/>
                  <a:pt x="3567" y="5457"/>
                </a:cubicBezTo>
                <a:cubicBezTo>
                  <a:pt x="3527" y="5470"/>
                  <a:pt x="3489" y="5480"/>
                  <a:pt x="3451" y="5490"/>
                </a:cubicBezTo>
                <a:cubicBezTo>
                  <a:pt x="3399" y="5504"/>
                  <a:pt x="3346" y="5514"/>
                  <a:pt x="3295" y="5533"/>
                </a:cubicBezTo>
                <a:cubicBezTo>
                  <a:pt x="3238" y="5557"/>
                  <a:pt x="3188" y="5590"/>
                  <a:pt x="3224" y="5666"/>
                </a:cubicBezTo>
                <a:cubicBezTo>
                  <a:pt x="3172" y="5699"/>
                  <a:pt x="3120" y="5727"/>
                  <a:pt x="3074" y="5763"/>
                </a:cubicBezTo>
                <a:cubicBezTo>
                  <a:pt x="3012" y="5810"/>
                  <a:pt x="3015" y="5840"/>
                  <a:pt x="3074" y="5889"/>
                </a:cubicBezTo>
                <a:cubicBezTo>
                  <a:pt x="3149" y="5953"/>
                  <a:pt x="3223" y="6017"/>
                  <a:pt x="3298" y="6083"/>
                </a:cubicBezTo>
                <a:cubicBezTo>
                  <a:pt x="3307" y="6090"/>
                  <a:pt x="3317" y="6105"/>
                  <a:pt x="3316" y="6118"/>
                </a:cubicBezTo>
                <a:cubicBezTo>
                  <a:pt x="3301" y="6284"/>
                  <a:pt x="3399" y="6414"/>
                  <a:pt x="3466" y="6553"/>
                </a:cubicBezTo>
                <a:cubicBezTo>
                  <a:pt x="3504" y="6630"/>
                  <a:pt x="3563" y="6696"/>
                  <a:pt x="3605" y="6758"/>
                </a:cubicBezTo>
                <a:cubicBezTo>
                  <a:pt x="3451" y="6835"/>
                  <a:pt x="3295" y="6912"/>
                  <a:pt x="3142" y="6993"/>
                </a:cubicBezTo>
                <a:cubicBezTo>
                  <a:pt x="3100" y="7015"/>
                  <a:pt x="3065" y="7052"/>
                  <a:pt x="3022" y="7073"/>
                </a:cubicBezTo>
                <a:cubicBezTo>
                  <a:pt x="2959" y="7102"/>
                  <a:pt x="2888" y="7117"/>
                  <a:pt x="2825" y="7148"/>
                </a:cubicBezTo>
                <a:cubicBezTo>
                  <a:pt x="2746" y="7186"/>
                  <a:pt x="2669" y="7226"/>
                  <a:pt x="2601" y="7278"/>
                </a:cubicBezTo>
                <a:cubicBezTo>
                  <a:pt x="2532" y="7333"/>
                  <a:pt x="2537" y="7373"/>
                  <a:pt x="2599" y="7437"/>
                </a:cubicBezTo>
                <a:cubicBezTo>
                  <a:pt x="2621" y="7462"/>
                  <a:pt x="2645" y="7488"/>
                  <a:pt x="2671" y="7518"/>
                </a:cubicBezTo>
                <a:cubicBezTo>
                  <a:pt x="2581" y="7577"/>
                  <a:pt x="2497" y="7632"/>
                  <a:pt x="2414" y="7689"/>
                </a:cubicBezTo>
                <a:cubicBezTo>
                  <a:pt x="2285" y="7779"/>
                  <a:pt x="2156" y="7870"/>
                  <a:pt x="2028" y="7962"/>
                </a:cubicBezTo>
                <a:cubicBezTo>
                  <a:pt x="1966" y="8007"/>
                  <a:pt x="1967" y="8019"/>
                  <a:pt x="2034" y="8122"/>
                </a:cubicBezTo>
                <a:cubicBezTo>
                  <a:pt x="1994" y="8165"/>
                  <a:pt x="1948" y="8206"/>
                  <a:pt x="1912" y="8254"/>
                </a:cubicBezTo>
                <a:cubicBezTo>
                  <a:pt x="1863" y="8321"/>
                  <a:pt x="1817" y="8392"/>
                  <a:pt x="1777" y="8465"/>
                </a:cubicBezTo>
                <a:cubicBezTo>
                  <a:pt x="1743" y="8527"/>
                  <a:pt x="1771" y="8570"/>
                  <a:pt x="1829" y="8611"/>
                </a:cubicBezTo>
                <a:cubicBezTo>
                  <a:pt x="1914" y="8671"/>
                  <a:pt x="1992" y="8747"/>
                  <a:pt x="2069" y="8817"/>
                </a:cubicBezTo>
                <a:cubicBezTo>
                  <a:pt x="2107" y="8852"/>
                  <a:pt x="2090" y="8873"/>
                  <a:pt x="2050" y="8903"/>
                </a:cubicBezTo>
                <a:cubicBezTo>
                  <a:pt x="1926" y="8995"/>
                  <a:pt x="1804" y="9092"/>
                  <a:pt x="1683" y="9189"/>
                </a:cubicBezTo>
                <a:cubicBezTo>
                  <a:pt x="1624" y="9233"/>
                  <a:pt x="1571" y="9283"/>
                  <a:pt x="1515" y="9330"/>
                </a:cubicBezTo>
                <a:cubicBezTo>
                  <a:pt x="1479" y="9361"/>
                  <a:pt x="1449" y="9392"/>
                  <a:pt x="1499" y="9441"/>
                </a:cubicBezTo>
                <a:cubicBezTo>
                  <a:pt x="1509" y="9449"/>
                  <a:pt x="1500" y="9494"/>
                  <a:pt x="1485" y="9509"/>
                </a:cubicBezTo>
                <a:cubicBezTo>
                  <a:pt x="1429" y="9575"/>
                  <a:pt x="1360" y="9631"/>
                  <a:pt x="1308" y="9700"/>
                </a:cubicBezTo>
                <a:cubicBezTo>
                  <a:pt x="1261" y="9763"/>
                  <a:pt x="1226" y="9837"/>
                  <a:pt x="1194" y="9910"/>
                </a:cubicBezTo>
                <a:cubicBezTo>
                  <a:pt x="1171" y="9964"/>
                  <a:pt x="1179" y="10017"/>
                  <a:pt x="1247" y="10041"/>
                </a:cubicBezTo>
                <a:cubicBezTo>
                  <a:pt x="1262" y="10046"/>
                  <a:pt x="1273" y="10059"/>
                  <a:pt x="1292" y="10072"/>
                </a:cubicBezTo>
                <a:cubicBezTo>
                  <a:pt x="1235" y="10131"/>
                  <a:pt x="1185" y="10189"/>
                  <a:pt x="1130" y="10245"/>
                </a:cubicBezTo>
                <a:cubicBezTo>
                  <a:pt x="971" y="10409"/>
                  <a:pt x="806" y="10568"/>
                  <a:pt x="652" y="10735"/>
                </a:cubicBezTo>
                <a:cubicBezTo>
                  <a:pt x="484" y="10919"/>
                  <a:pt x="299" y="11083"/>
                  <a:pt x="124" y="11259"/>
                </a:cubicBezTo>
                <a:cubicBezTo>
                  <a:pt x="81" y="11301"/>
                  <a:pt x="48" y="11355"/>
                  <a:pt x="19" y="11407"/>
                </a:cubicBezTo>
                <a:cubicBezTo>
                  <a:pt x="0" y="11442"/>
                  <a:pt x="12" y="11472"/>
                  <a:pt x="50" y="11472"/>
                </a:cubicBezTo>
                <a:cubicBezTo>
                  <a:pt x="55" y="11472"/>
                  <a:pt x="61" y="11471"/>
                  <a:pt x="68" y="11470"/>
                </a:cubicBezTo>
                <a:cubicBezTo>
                  <a:pt x="145" y="11456"/>
                  <a:pt x="223" y="11438"/>
                  <a:pt x="299" y="11418"/>
                </a:cubicBezTo>
                <a:cubicBezTo>
                  <a:pt x="449" y="11376"/>
                  <a:pt x="597" y="11329"/>
                  <a:pt x="748" y="11293"/>
                </a:cubicBezTo>
                <a:cubicBezTo>
                  <a:pt x="894" y="11259"/>
                  <a:pt x="1043" y="11234"/>
                  <a:pt x="1191" y="11209"/>
                </a:cubicBezTo>
                <a:cubicBezTo>
                  <a:pt x="1263" y="11196"/>
                  <a:pt x="1338" y="11187"/>
                  <a:pt x="1411" y="11177"/>
                </a:cubicBezTo>
                <a:cubicBezTo>
                  <a:pt x="1426" y="11293"/>
                  <a:pt x="1431" y="11304"/>
                  <a:pt x="1534" y="11305"/>
                </a:cubicBezTo>
                <a:cubicBezTo>
                  <a:pt x="1537" y="11305"/>
                  <a:pt x="1541" y="11306"/>
                  <a:pt x="1544" y="11306"/>
                </a:cubicBezTo>
                <a:cubicBezTo>
                  <a:pt x="1616" y="11306"/>
                  <a:pt x="1692" y="11295"/>
                  <a:pt x="1763" y="11281"/>
                </a:cubicBezTo>
                <a:cubicBezTo>
                  <a:pt x="2013" y="11229"/>
                  <a:pt x="2261" y="11175"/>
                  <a:pt x="2509" y="11121"/>
                </a:cubicBezTo>
                <a:cubicBezTo>
                  <a:pt x="2510" y="11121"/>
                  <a:pt x="2511" y="11121"/>
                  <a:pt x="2512" y="11121"/>
                </a:cubicBezTo>
                <a:cubicBezTo>
                  <a:pt x="2518" y="11121"/>
                  <a:pt x="2525" y="11123"/>
                  <a:pt x="2532" y="11123"/>
                </a:cubicBezTo>
                <a:cubicBezTo>
                  <a:pt x="2523" y="11204"/>
                  <a:pt x="2513" y="11283"/>
                  <a:pt x="2506" y="11362"/>
                </a:cubicBezTo>
                <a:cubicBezTo>
                  <a:pt x="2499" y="11424"/>
                  <a:pt x="2534" y="11464"/>
                  <a:pt x="2604" y="11478"/>
                </a:cubicBezTo>
                <a:cubicBezTo>
                  <a:pt x="2627" y="11483"/>
                  <a:pt x="2649" y="11485"/>
                  <a:pt x="2671" y="11485"/>
                </a:cubicBezTo>
                <a:cubicBezTo>
                  <a:pt x="2743" y="11485"/>
                  <a:pt x="2810" y="11462"/>
                  <a:pt x="2877" y="11432"/>
                </a:cubicBezTo>
                <a:cubicBezTo>
                  <a:pt x="2904" y="11419"/>
                  <a:pt x="2931" y="11404"/>
                  <a:pt x="2965" y="11389"/>
                </a:cubicBezTo>
                <a:cubicBezTo>
                  <a:pt x="2978" y="11454"/>
                  <a:pt x="3013" y="11475"/>
                  <a:pt x="3057" y="11475"/>
                </a:cubicBezTo>
                <a:cubicBezTo>
                  <a:pt x="3071" y="11475"/>
                  <a:pt x="3085" y="11473"/>
                  <a:pt x="3100" y="11470"/>
                </a:cubicBezTo>
                <a:cubicBezTo>
                  <a:pt x="3250" y="11435"/>
                  <a:pt x="3401" y="11401"/>
                  <a:pt x="3550" y="11366"/>
                </a:cubicBezTo>
                <a:cubicBezTo>
                  <a:pt x="3557" y="11401"/>
                  <a:pt x="3568" y="11439"/>
                  <a:pt x="3569" y="11478"/>
                </a:cubicBezTo>
                <a:cubicBezTo>
                  <a:pt x="3570" y="11531"/>
                  <a:pt x="3596" y="11558"/>
                  <a:pt x="3637" y="11558"/>
                </a:cubicBezTo>
                <a:cubicBezTo>
                  <a:pt x="3652" y="11558"/>
                  <a:pt x="3670" y="11554"/>
                  <a:pt x="3689" y="11546"/>
                </a:cubicBezTo>
                <a:cubicBezTo>
                  <a:pt x="3787" y="11507"/>
                  <a:pt x="3882" y="11461"/>
                  <a:pt x="3975" y="11412"/>
                </a:cubicBezTo>
                <a:cubicBezTo>
                  <a:pt x="4171" y="11312"/>
                  <a:pt x="4365" y="11208"/>
                  <a:pt x="4561" y="11105"/>
                </a:cubicBezTo>
                <a:cubicBezTo>
                  <a:pt x="4591" y="11089"/>
                  <a:pt x="4618" y="11074"/>
                  <a:pt x="4649" y="11057"/>
                </a:cubicBezTo>
                <a:cubicBezTo>
                  <a:pt x="4663" y="11191"/>
                  <a:pt x="4678" y="11325"/>
                  <a:pt x="4688" y="11459"/>
                </a:cubicBezTo>
                <a:cubicBezTo>
                  <a:pt x="4692" y="11504"/>
                  <a:pt x="4709" y="11526"/>
                  <a:pt x="4754" y="11526"/>
                </a:cubicBezTo>
                <a:cubicBezTo>
                  <a:pt x="4755" y="11526"/>
                  <a:pt x="4756" y="11526"/>
                  <a:pt x="4757" y="11526"/>
                </a:cubicBezTo>
                <a:cubicBezTo>
                  <a:pt x="4899" y="11523"/>
                  <a:pt x="5028" y="11485"/>
                  <a:pt x="5133" y="11388"/>
                </a:cubicBezTo>
                <a:cubicBezTo>
                  <a:pt x="5163" y="11427"/>
                  <a:pt x="5186" y="11445"/>
                  <a:pt x="5211" y="11445"/>
                </a:cubicBezTo>
                <a:cubicBezTo>
                  <a:pt x="5233" y="11445"/>
                  <a:pt x="5257" y="11431"/>
                  <a:pt x="5289" y="11403"/>
                </a:cubicBezTo>
                <a:cubicBezTo>
                  <a:pt x="5377" y="11326"/>
                  <a:pt x="5466" y="11250"/>
                  <a:pt x="5552" y="11177"/>
                </a:cubicBezTo>
                <a:cubicBezTo>
                  <a:pt x="5565" y="11185"/>
                  <a:pt x="5572" y="11186"/>
                  <a:pt x="5573" y="11188"/>
                </a:cubicBezTo>
                <a:cubicBezTo>
                  <a:pt x="5607" y="11248"/>
                  <a:pt x="5625" y="11276"/>
                  <a:pt x="5651" y="11276"/>
                </a:cubicBezTo>
                <a:cubicBezTo>
                  <a:pt x="5673" y="11276"/>
                  <a:pt x="5699" y="11256"/>
                  <a:pt x="5744" y="11219"/>
                </a:cubicBezTo>
                <a:cubicBezTo>
                  <a:pt x="5873" y="11114"/>
                  <a:pt x="6004" y="11010"/>
                  <a:pt x="6129" y="10899"/>
                </a:cubicBezTo>
                <a:cubicBezTo>
                  <a:pt x="6179" y="10856"/>
                  <a:pt x="6216" y="10797"/>
                  <a:pt x="6264" y="10741"/>
                </a:cubicBezTo>
                <a:cubicBezTo>
                  <a:pt x="6280" y="10795"/>
                  <a:pt x="6294" y="10840"/>
                  <a:pt x="6309" y="10887"/>
                </a:cubicBezTo>
                <a:cubicBezTo>
                  <a:pt x="6322" y="10933"/>
                  <a:pt x="6341" y="10957"/>
                  <a:pt x="6369" y="10957"/>
                </a:cubicBezTo>
                <a:cubicBezTo>
                  <a:pt x="6385" y="10957"/>
                  <a:pt x="6404" y="10948"/>
                  <a:pt x="6427" y="10931"/>
                </a:cubicBezTo>
                <a:cubicBezTo>
                  <a:pt x="6525" y="10858"/>
                  <a:pt x="6618" y="10780"/>
                  <a:pt x="6709" y="10697"/>
                </a:cubicBezTo>
                <a:cubicBezTo>
                  <a:pt x="6799" y="10614"/>
                  <a:pt x="6897" y="10550"/>
                  <a:pt x="7010" y="10502"/>
                </a:cubicBezTo>
                <a:cubicBezTo>
                  <a:pt x="7101" y="10463"/>
                  <a:pt x="7185" y="10406"/>
                  <a:pt x="7265" y="10348"/>
                </a:cubicBezTo>
                <a:cubicBezTo>
                  <a:pt x="7323" y="10303"/>
                  <a:pt x="7364" y="10235"/>
                  <a:pt x="7422" y="10188"/>
                </a:cubicBezTo>
                <a:cubicBezTo>
                  <a:pt x="7484" y="10138"/>
                  <a:pt x="7559" y="10105"/>
                  <a:pt x="7622" y="10054"/>
                </a:cubicBezTo>
                <a:cubicBezTo>
                  <a:pt x="7698" y="9994"/>
                  <a:pt x="7761" y="9917"/>
                  <a:pt x="7837" y="9860"/>
                </a:cubicBezTo>
                <a:cubicBezTo>
                  <a:pt x="7961" y="9763"/>
                  <a:pt x="8094" y="9679"/>
                  <a:pt x="8223" y="9586"/>
                </a:cubicBezTo>
                <a:cubicBezTo>
                  <a:pt x="8322" y="9514"/>
                  <a:pt x="8420" y="9439"/>
                  <a:pt x="8520" y="9365"/>
                </a:cubicBezTo>
                <a:cubicBezTo>
                  <a:pt x="8526" y="9369"/>
                  <a:pt x="8531" y="9374"/>
                  <a:pt x="8537" y="9377"/>
                </a:cubicBezTo>
                <a:cubicBezTo>
                  <a:pt x="8481" y="9483"/>
                  <a:pt x="8432" y="9593"/>
                  <a:pt x="8366" y="9693"/>
                </a:cubicBezTo>
                <a:cubicBezTo>
                  <a:pt x="8274" y="9829"/>
                  <a:pt x="8171" y="9959"/>
                  <a:pt x="8068" y="10089"/>
                </a:cubicBezTo>
                <a:cubicBezTo>
                  <a:pt x="7966" y="10216"/>
                  <a:pt x="7863" y="10341"/>
                  <a:pt x="7755" y="10462"/>
                </a:cubicBezTo>
                <a:cubicBezTo>
                  <a:pt x="7631" y="10601"/>
                  <a:pt x="7499" y="10732"/>
                  <a:pt x="7371" y="10867"/>
                </a:cubicBezTo>
                <a:cubicBezTo>
                  <a:pt x="7362" y="10876"/>
                  <a:pt x="7355" y="10885"/>
                  <a:pt x="7349" y="10895"/>
                </a:cubicBezTo>
                <a:cubicBezTo>
                  <a:pt x="7299" y="10966"/>
                  <a:pt x="7303" y="10986"/>
                  <a:pt x="7383" y="11034"/>
                </a:cubicBezTo>
                <a:cubicBezTo>
                  <a:pt x="7364" y="11142"/>
                  <a:pt x="7270" y="11196"/>
                  <a:pt x="7209" y="11275"/>
                </a:cubicBezTo>
                <a:cubicBezTo>
                  <a:pt x="7184" y="11305"/>
                  <a:pt x="7152" y="11331"/>
                  <a:pt x="7124" y="11360"/>
                </a:cubicBezTo>
                <a:cubicBezTo>
                  <a:pt x="7079" y="11404"/>
                  <a:pt x="7056" y="11459"/>
                  <a:pt x="7035" y="11521"/>
                </a:cubicBezTo>
                <a:cubicBezTo>
                  <a:pt x="7003" y="11622"/>
                  <a:pt x="6942" y="11715"/>
                  <a:pt x="6884" y="11804"/>
                </a:cubicBezTo>
                <a:cubicBezTo>
                  <a:pt x="6848" y="11861"/>
                  <a:pt x="6789" y="11903"/>
                  <a:pt x="6752" y="11960"/>
                </a:cubicBezTo>
                <a:cubicBezTo>
                  <a:pt x="6711" y="12024"/>
                  <a:pt x="6727" y="12047"/>
                  <a:pt x="6799" y="12072"/>
                </a:cubicBezTo>
                <a:cubicBezTo>
                  <a:pt x="6829" y="12082"/>
                  <a:pt x="6859" y="12097"/>
                  <a:pt x="6900" y="12113"/>
                </a:cubicBezTo>
                <a:cubicBezTo>
                  <a:pt x="6854" y="12169"/>
                  <a:pt x="6818" y="12219"/>
                  <a:pt x="6777" y="12262"/>
                </a:cubicBezTo>
                <a:cubicBezTo>
                  <a:pt x="6689" y="12355"/>
                  <a:pt x="6601" y="12446"/>
                  <a:pt x="6509" y="12535"/>
                </a:cubicBezTo>
                <a:cubicBezTo>
                  <a:pt x="6460" y="12582"/>
                  <a:pt x="6403" y="12622"/>
                  <a:pt x="6354" y="12669"/>
                </a:cubicBezTo>
                <a:cubicBezTo>
                  <a:pt x="6315" y="12705"/>
                  <a:pt x="6270" y="12744"/>
                  <a:pt x="6326" y="12806"/>
                </a:cubicBezTo>
                <a:cubicBezTo>
                  <a:pt x="6335" y="12814"/>
                  <a:pt x="6320" y="12853"/>
                  <a:pt x="6309" y="12872"/>
                </a:cubicBezTo>
                <a:cubicBezTo>
                  <a:pt x="6238" y="12988"/>
                  <a:pt x="6162" y="13102"/>
                  <a:pt x="6090" y="13218"/>
                </a:cubicBezTo>
                <a:cubicBezTo>
                  <a:pt x="6077" y="13239"/>
                  <a:pt x="6066" y="13264"/>
                  <a:pt x="6061" y="13289"/>
                </a:cubicBezTo>
                <a:cubicBezTo>
                  <a:pt x="6041" y="13384"/>
                  <a:pt x="6052" y="13485"/>
                  <a:pt x="6195" y="13492"/>
                </a:cubicBezTo>
                <a:cubicBezTo>
                  <a:pt x="6212" y="13493"/>
                  <a:pt x="6231" y="13497"/>
                  <a:pt x="6253" y="13501"/>
                </a:cubicBezTo>
                <a:cubicBezTo>
                  <a:pt x="6244" y="13529"/>
                  <a:pt x="6234" y="13553"/>
                  <a:pt x="6228" y="13577"/>
                </a:cubicBezTo>
                <a:cubicBezTo>
                  <a:pt x="6202" y="13668"/>
                  <a:pt x="6164" y="13750"/>
                  <a:pt x="6157" y="13852"/>
                </a:cubicBezTo>
                <a:cubicBezTo>
                  <a:pt x="6151" y="13953"/>
                  <a:pt x="6082" y="14047"/>
                  <a:pt x="6040" y="14145"/>
                </a:cubicBezTo>
                <a:cubicBezTo>
                  <a:pt x="6031" y="14167"/>
                  <a:pt x="6017" y="14186"/>
                  <a:pt x="6007" y="14208"/>
                </a:cubicBezTo>
                <a:cubicBezTo>
                  <a:pt x="5979" y="14278"/>
                  <a:pt x="5987" y="14297"/>
                  <a:pt x="6062" y="14328"/>
                </a:cubicBezTo>
                <a:cubicBezTo>
                  <a:pt x="6027" y="14413"/>
                  <a:pt x="5992" y="14499"/>
                  <a:pt x="5958" y="14586"/>
                </a:cubicBezTo>
                <a:cubicBezTo>
                  <a:pt x="5928" y="14658"/>
                  <a:pt x="5886" y="14726"/>
                  <a:pt x="5872" y="14802"/>
                </a:cubicBezTo>
                <a:cubicBezTo>
                  <a:pt x="5852" y="14894"/>
                  <a:pt x="5865" y="14935"/>
                  <a:pt x="5928" y="14935"/>
                </a:cubicBezTo>
                <a:cubicBezTo>
                  <a:pt x="5943" y="14935"/>
                  <a:pt x="5961" y="14932"/>
                  <a:pt x="5982" y="14928"/>
                </a:cubicBezTo>
                <a:cubicBezTo>
                  <a:pt x="6105" y="14904"/>
                  <a:pt x="6226" y="14877"/>
                  <a:pt x="6349" y="14850"/>
                </a:cubicBezTo>
                <a:cubicBezTo>
                  <a:pt x="6382" y="14844"/>
                  <a:pt x="6417" y="14836"/>
                  <a:pt x="6450" y="14828"/>
                </a:cubicBezTo>
                <a:cubicBezTo>
                  <a:pt x="6469" y="14913"/>
                  <a:pt x="6481" y="14945"/>
                  <a:pt x="6525" y="14945"/>
                </a:cubicBezTo>
                <a:cubicBezTo>
                  <a:pt x="6546" y="14945"/>
                  <a:pt x="6574" y="14937"/>
                  <a:pt x="6614" y="14925"/>
                </a:cubicBezTo>
                <a:cubicBezTo>
                  <a:pt x="6766" y="14879"/>
                  <a:pt x="6915" y="14827"/>
                  <a:pt x="7065" y="14778"/>
                </a:cubicBezTo>
                <a:cubicBezTo>
                  <a:pt x="7083" y="14772"/>
                  <a:pt x="7100" y="14768"/>
                  <a:pt x="7121" y="14762"/>
                </a:cubicBezTo>
                <a:lnTo>
                  <a:pt x="7121" y="14762"/>
                </a:lnTo>
                <a:cubicBezTo>
                  <a:pt x="7060" y="14947"/>
                  <a:pt x="7004" y="15127"/>
                  <a:pt x="6943" y="15304"/>
                </a:cubicBezTo>
                <a:cubicBezTo>
                  <a:pt x="6915" y="15384"/>
                  <a:pt x="6880" y="15461"/>
                  <a:pt x="6841" y="15535"/>
                </a:cubicBezTo>
                <a:cubicBezTo>
                  <a:pt x="6794" y="15626"/>
                  <a:pt x="6742" y="15712"/>
                  <a:pt x="6695" y="15802"/>
                </a:cubicBezTo>
                <a:cubicBezTo>
                  <a:pt x="6680" y="15827"/>
                  <a:pt x="6673" y="15858"/>
                  <a:pt x="6665" y="15888"/>
                </a:cubicBezTo>
                <a:cubicBezTo>
                  <a:pt x="6649" y="15947"/>
                  <a:pt x="6660" y="15991"/>
                  <a:pt x="6733" y="15997"/>
                </a:cubicBezTo>
                <a:cubicBezTo>
                  <a:pt x="6752" y="15998"/>
                  <a:pt x="6772" y="16011"/>
                  <a:pt x="6799" y="16019"/>
                </a:cubicBezTo>
                <a:cubicBezTo>
                  <a:pt x="6792" y="16047"/>
                  <a:pt x="6787" y="16072"/>
                  <a:pt x="6779" y="16095"/>
                </a:cubicBezTo>
                <a:cubicBezTo>
                  <a:pt x="6722" y="16260"/>
                  <a:pt x="6665" y="16424"/>
                  <a:pt x="6607" y="16589"/>
                </a:cubicBezTo>
                <a:cubicBezTo>
                  <a:pt x="6599" y="16610"/>
                  <a:pt x="6591" y="16633"/>
                  <a:pt x="6586" y="16656"/>
                </a:cubicBezTo>
                <a:cubicBezTo>
                  <a:pt x="6561" y="16751"/>
                  <a:pt x="6568" y="16765"/>
                  <a:pt x="6660" y="16801"/>
                </a:cubicBezTo>
                <a:cubicBezTo>
                  <a:pt x="6643" y="16927"/>
                  <a:pt x="6624" y="17055"/>
                  <a:pt x="6611" y="17183"/>
                </a:cubicBezTo>
                <a:cubicBezTo>
                  <a:pt x="6606" y="17243"/>
                  <a:pt x="6611" y="17305"/>
                  <a:pt x="6618" y="17366"/>
                </a:cubicBezTo>
                <a:cubicBezTo>
                  <a:pt x="6625" y="17420"/>
                  <a:pt x="6655" y="17443"/>
                  <a:pt x="6702" y="17443"/>
                </a:cubicBezTo>
                <a:cubicBezTo>
                  <a:pt x="6711" y="17443"/>
                  <a:pt x="6721" y="17442"/>
                  <a:pt x="6731" y="17441"/>
                </a:cubicBezTo>
                <a:cubicBezTo>
                  <a:pt x="6967" y="17402"/>
                  <a:pt x="7205" y="17366"/>
                  <a:pt x="7442" y="17329"/>
                </a:cubicBezTo>
                <a:cubicBezTo>
                  <a:pt x="7455" y="17327"/>
                  <a:pt x="7468" y="17327"/>
                  <a:pt x="7479" y="17327"/>
                </a:cubicBezTo>
                <a:cubicBezTo>
                  <a:pt x="7460" y="17493"/>
                  <a:pt x="7437" y="17655"/>
                  <a:pt x="7421" y="17818"/>
                </a:cubicBezTo>
                <a:cubicBezTo>
                  <a:pt x="7419" y="17842"/>
                  <a:pt x="7443" y="17868"/>
                  <a:pt x="7455" y="17891"/>
                </a:cubicBezTo>
                <a:cubicBezTo>
                  <a:pt x="7463" y="17911"/>
                  <a:pt x="7479" y="17930"/>
                  <a:pt x="7479" y="17948"/>
                </a:cubicBezTo>
                <a:cubicBezTo>
                  <a:pt x="7477" y="18032"/>
                  <a:pt x="7467" y="18117"/>
                  <a:pt x="7463" y="18202"/>
                </a:cubicBezTo>
                <a:cubicBezTo>
                  <a:pt x="7462" y="18246"/>
                  <a:pt x="7460" y="18292"/>
                  <a:pt x="7465" y="18336"/>
                </a:cubicBezTo>
                <a:cubicBezTo>
                  <a:pt x="7481" y="18454"/>
                  <a:pt x="7510" y="18481"/>
                  <a:pt x="7638" y="18488"/>
                </a:cubicBezTo>
                <a:cubicBezTo>
                  <a:pt x="7609" y="18632"/>
                  <a:pt x="7589" y="18776"/>
                  <a:pt x="7551" y="18915"/>
                </a:cubicBezTo>
                <a:cubicBezTo>
                  <a:pt x="7494" y="19126"/>
                  <a:pt x="7422" y="19335"/>
                  <a:pt x="7362" y="19545"/>
                </a:cubicBezTo>
                <a:cubicBezTo>
                  <a:pt x="7337" y="19634"/>
                  <a:pt x="7316" y="19728"/>
                  <a:pt x="7303" y="19820"/>
                </a:cubicBezTo>
                <a:cubicBezTo>
                  <a:pt x="7297" y="19869"/>
                  <a:pt x="7304" y="19920"/>
                  <a:pt x="7318" y="19967"/>
                </a:cubicBezTo>
                <a:cubicBezTo>
                  <a:pt x="7326" y="19992"/>
                  <a:pt x="7341" y="20004"/>
                  <a:pt x="7357" y="20004"/>
                </a:cubicBezTo>
                <a:cubicBezTo>
                  <a:pt x="7372" y="20004"/>
                  <a:pt x="7387" y="19995"/>
                  <a:pt x="7398" y="19977"/>
                </a:cubicBezTo>
                <a:cubicBezTo>
                  <a:pt x="7448" y="19897"/>
                  <a:pt x="7535" y="19848"/>
                  <a:pt x="7566" y="19751"/>
                </a:cubicBezTo>
                <a:cubicBezTo>
                  <a:pt x="7580" y="19706"/>
                  <a:pt x="7632" y="19674"/>
                  <a:pt x="7666" y="19635"/>
                </a:cubicBezTo>
                <a:cubicBezTo>
                  <a:pt x="7856" y="19413"/>
                  <a:pt x="8045" y="19187"/>
                  <a:pt x="8239" y="18967"/>
                </a:cubicBezTo>
                <a:cubicBezTo>
                  <a:pt x="8295" y="18904"/>
                  <a:pt x="8368" y="18857"/>
                  <a:pt x="8440" y="18799"/>
                </a:cubicBezTo>
                <a:cubicBezTo>
                  <a:pt x="8454" y="18825"/>
                  <a:pt x="8469" y="18846"/>
                  <a:pt x="8480" y="18871"/>
                </a:cubicBezTo>
                <a:cubicBezTo>
                  <a:pt x="8497" y="18912"/>
                  <a:pt x="8523" y="18931"/>
                  <a:pt x="8555" y="18931"/>
                </a:cubicBezTo>
                <a:cubicBezTo>
                  <a:pt x="8571" y="18931"/>
                  <a:pt x="8587" y="18927"/>
                  <a:pt x="8605" y="18918"/>
                </a:cubicBezTo>
                <a:cubicBezTo>
                  <a:pt x="8651" y="18898"/>
                  <a:pt x="8701" y="18879"/>
                  <a:pt x="8734" y="18847"/>
                </a:cubicBezTo>
                <a:cubicBezTo>
                  <a:pt x="8885" y="18702"/>
                  <a:pt x="9040" y="18560"/>
                  <a:pt x="9147" y="18377"/>
                </a:cubicBezTo>
                <a:cubicBezTo>
                  <a:pt x="9191" y="18301"/>
                  <a:pt x="9261" y="18240"/>
                  <a:pt x="9319" y="18171"/>
                </a:cubicBezTo>
                <a:cubicBezTo>
                  <a:pt x="9396" y="18277"/>
                  <a:pt x="9478" y="18387"/>
                  <a:pt x="9555" y="18498"/>
                </a:cubicBezTo>
                <a:cubicBezTo>
                  <a:pt x="9577" y="18529"/>
                  <a:pt x="9598" y="18544"/>
                  <a:pt x="9626" y="18544"/>
                </a:cubicBezTo>
                <a:cubicBezTo>
                  <a:pt x="9640" y="18544"/>
                  <a:pt x="9656" y="18540"/>
                  <a:pt x="9674" y="18532"/>
                </a:cubicBezTo>
                <a:cubicBezTo>
                  <a:pt x="9775" y="18490"/>
                  <a:pt x="9838" y="18410"/>
                  <a:pt x="9895" y="18323"/>
                </a:cubicBezTo>
                <a:cubicBezTo>
                  <a:pt x="9955" y="18235"/>
                  <a:pt x="10014" y="18145"/>
                  <a:pt x="10071" y="18055"/>
                </a:cubicBezTo>
                <a:cubicBezTo>
                  <a:pt x="10095" y="18020"/>
                  <a:pt x="10112" y="17981"/>
                  <a:pt x="10135" y="17938"/>
                </a:cubicBezTo>
                <a:cubicBezTo>
                  <a:pt x="10152" y="17945"/>
                  <a:pt x="10171" y="17951"/>
                  <a:pt x="10189" y="17960"/>
                </a:cubicBezTo>
                <a:cubicBezTo>
                  <a:pt x="10219" y="17975"/>
                  <a:pt x="10241" y="17982"/>
                  <a:pt x="10259" y="17982"/>
                </a:cubicBezTo>
                <a:cubicBezTo>
                  <a:pt x="10288" y="17982"/>
                  <a:pt x="10306" y="17963"/>
                  <a:pt x="10331" y="17917"/>
                </a:cubicBezTo>
                <a:cubicBezTo>
                  <a:pt x="10396" y="17798"/>
                  <a:pt x="10478" y="17694"/>
                  <a:pt x="10585" y="17606"/>
                </a:cubicBezTo>
                <a:cubicBezTo>
                  <a:pt x="10615" y="17582"/>
                  <a:pt x="10626" y="17534"/>
                  <a:pt x="10645" y="17499"/>
                </a:cubicBezTo>
                <a:cubicBezTo>
                  <a:pt x="10687" y="17535"/>
                  <a:pt x="10733" y="17576"/>
                  <a:pt x="10780" y="17614"/>
                </a:cubicBezTo>
                <a:cubicBezTo>
                  <a:pt x="10799" y="17628"/>
                  <a:pt x="10818" y="17635"/>
                  <a:pt x="10836" y="17635"/>
                </a:cubicBezTo>
                <a:cubicBezTo>
                  <a:pt x="10857" y="17635"/>
                  <a:pt x="10877" y="17626"/>
                  <a:pt x="10895" y="17608"/>
                </a:cubicBezTo>
                <a:cubicBezTo>
                  <a:pt x="10931" y="17572"/>
                  <a:pt x="10966" y="17534"/>
                  <a:pt x="10994" y="17492"/>
                </a:cubicBezTo>
                <a:cubicBezTo>
                  <a:pt x="11057" y="17397"/>
                  <a:pt x="11118" y="17303"/>
                  <a:pt x="11177" y="17207"/>
                </a:cubicBezTo>
                <a:cubicBezTo>
                  <a:pt x="11181" y="17201"/>
                  <a:pt x="11187" y="17196"/>
                  <a:pt x="11188" y="17190"/>
                </a:cubicBezTo>
                <a:cubicBezTo>
                  <a:pt x="11206" y="17115"/>
                  <a:pt x="11228" y="17050"/>
                  <a:pt x="11311" y="17015"/>
                </a:cubicBezTo>
                <a:cubicBezTo>
                  <a:pt x="11337" y="17004"/>
                  <a:pt x="11342" y="16942"/>
                  <a:pt x="11357" y="16902"/>
                </a:cubicBezTo>
                <a:cubicBezTo>
                  <a:pt x="11375" y="16854"/>
                  <a:pt x="11391" y="16806"/>
                  <a:pt x="11413" y="16748"/>
                </a:cubicBezTo>
                <a:cubicBezTo>
                  <a:pt x="11515" y="16881"/>
                  <a:pt x="11604" y="17001"/>
                  <a:pt x="11700" y="17118"/>
                </a:cubicBezTo>
                <a:cubicBezTo>
                  <a:pt x="11710" y="17129"/>
                  <a:pt x="11732" y="17129"/>
                  <a:pt x="11754" y="17129"/>
                </a:cubicBezTo>
                <a:cubicBezTo>
                  <a:pt x="11756" y="17129"/>
                  <a:pt x="11758" y="17129"/>
                  <a:pt x="11760" y="17129"/>
                </a:cubicBezTo>
                <a:cubicBezTo>
                  <a:pt x="11769" y="17129"/>
                  <a:pt x="11777" y="17129"/>
                  <a:pt x="11785" y="17130"/>
                </a:cubicBezTo>
                <a:cubicBezTo>
                  <a:pt x="11907" y="17231"/>
                  <a:pt x="12030" y="17334"/>
                  <a:pt x="12157" y="17436"/>
                </a:cubicBezTo>
                <a:cubicBezTo>
                  <a:pt x="12163" y="17441"/>
                  <a:pt x="12174" y="17443"/>
                  <a:pt x="12185" y="17443"/>
                </a:cubicBezTo>
                <a:cubicBezTo>
                  <a:pt x="12196" y="17443"/>
                  <a:pt x="12207" y="17441"/>
                  <a:pt x="12216" y="17438"/>
                </a:cubicBezTo>
                <a:cubicBezTo>
                  <a:pt x="12288" y="17410"/>
                  <a:pt x="12340" y="17361"/>
                  <a:pt x="12373" y="17286"/>
                </a:cubicBezTo>
                <a:cubicBezTo>
                  <a:pt x="12404" y="17212"/>
                  <a:pt x="12450" y="17144"/>
                  <a:pt x="12488" y="17073"/>
                </a:cubicBezTo>
                <a:cubicBezTo>
                  <a:pt x="12508" y="17037"/>
                  <a:pt x="12524" y="16999"/>
                  <a:pt x="12543" y="16962"/>
                </a:cubicBezTo>
                <a:cubicBezTo>
                  <a:pt x="12566" y="16976"/>
                  <a:pt x="12586" y="16983"/>
                  <a:pt x="12602" y="16983"/>
                </a:cubicBezTo>
                <a:cubicBezTo>
                  <a:pt x="12632" y="16983"/>
                  <a:pt x="12653" y="16960"/>
                  <a:pt x="12671" y="16909"/>
                </a:cubicBezTo>
                <a:cubicBezTo>
                  <a:pt x="12725" y="16753"/>
                  <a:pt x="12772" y="16594"/>
                  <a:pt x="12822" y="16443"/>
                </a:cubicBezTo>
                <a:cubicBezTo>
                  <a:pt x="12862" y="16471"/>
                  <a:pt x="12913" y="16511"/>
                  <a:pt x="12966" y="16548"/>
                </a:cubicBezTo>
                <a:cubicBezTo>
                  <a:pt x="12990" y="16565"/>
                  <a:pt x="13013" y="16574"/>
                  <a:pt x="13033" y="16574"/>
                </a:cubicBezTo>
                <a:cubicBezTo>
                  <a:pt x="13060" y="16574"/>
                  <a:pt x="13083" y="16559"/>
                  <a:pt x="13101" y="16526"/>
                </a:cubicBezTo>
                <a:cubicBezTo>
                  <a:pt x="13150" y="16441"/>
                  <a:pt x="13197" y="16353"/>
                  <a:pt x="13225" y="16261"/>
                </a:cubicBezTo>
                <a:cubicBezTo>
                  <a:pt x="13266" y="16127"/>
                  <a:pt x="13291" y="15987"/>
                  <a:pt x="13320" y="15849"/>
                </a:cubicBezTo>
                <a:cubicBezTo>
                  <a:pt x="13328" y="15806"/>
                  <a:pt x="13326" y="15758"/>
                  <a:pt x="13330" y="15709"/>
                </a:cubicBezTo>
                <a:cubicBezTo>
                  <a:pt x="13410" y="15687"/>
                  <a:pt x="13420" y="15671"/>
                  <a:pt x="13409" y="15532"/>
                </a:cubicBezTo>
                <a:cubicBezTo>
                  <a:pt x="13402" y="15432"/>
                  <a:pt x="13383" y="15334"/>
                  <a:pt x="13378" y="15234"/>
                </a:cubicBezTo>
                <a:cubicBezTo>
                  <a:pt x="13373" y="15144"/>
                  <a:pt x="13381" y="15056"/>
                  <a:pt x="13382" y="14966"/>
                </a:cubicBezTo>
                <a:cubicBezTo>
                  <a:pt x="13445" y="14999"/>
                  <a:pt x="13507" y="15030"/>
                  <a:pt x="13568" y="15064"/>
                </a:cubicBezTo>
                <a:cubicBezTo>
                  <a:pt x="13585" y="15073"/>
                  <a:pt x="13600" y="15078"/>
                  <a:pt x="13615" y="15078"/>
                </a:cubicBezTo>
                <a:cubicBezTo>
                  <a:pt x="13644" y="15078"/>
                  <a:pt x="13666" y="15059"/>
                  <a:pt x="13676" y="15024"/>
                </a:cubicBezTo>
                <a:cubicBezTo>
                  <a:pt x="13703" y="14922"/>
                  <a:pt x="13724" y="14819"/>
                  <a:pt x="13745" y="14716"/>
                </a:cubicBezTo>
                <a:cubicBezTo>
                  <a:pt x="13757" y="14654"/>
                  <a:pt x="13770" y="14593"/>
                  <a:pt x="13773" y="14531"/>
                </a:cubicBezTo>
                <a:cubicBezTo>
                  <a:pt x="13780" y="14370"/>
                  <a:pt x="13778" y="14208"/>
                  <a:pt x="13781" y="14045"/>
                </a:cubicBezTo>
                <a:cubicBezTo>
                  <a:pt x="13788" y="14048"/>
                  <a:pt x="13799" y="14059"/>
                  <a:pt x="13810" y="14059"/>
                </a:cubicBezTo>
                <a:cubicBezTo>
                  <a:pt x="13819" y="14060"/>
                  <a:pt x="13828" y="14060"/>
                  <a:pt x="13838" y="14060"/>
                </a:cubicBezTo>
                <a:cubicBezTo>
                  <a:pt x="13852" y="14060"/>
                  <a:pt x="13866" y="14058"/>
                  <a:pt x="13875" y="14052"/>
                </a:cubicBezTo>
                <a:cubicBezTo>
                  <a:pt x="13894" y="14036"/>
                  <a:pt x="13909" y="14006"/>
                  <a:pt x="13912" y="13982"/>
                </a:cubicBezTo>
                <a:cubicBezTo>
                  <a:pt x="13914" y="13955"/>
                  <a:pt x="13901" y="13927"/>
                  <a:pt x="13893" y="13898"/>
                </a:cubicBezTo>
                <a:cubicBezTo>
                  <a:pt x="13856" y="13764"/>
                  <a:pt x="13870" y="13632"/>
                  <a:pt x="13891" y="13497"/>
                </a:cubicBezTo>
                <a:cubicBezTo>
                  <a:pt x="13914" y="13339"/>
                  <a:pt x="13919" y="13178"/>
                  <a:pt x="13940" y="13019"/>
                </a:cubicBezTo>
                <a:cubicBezTo>
                  <a:pt x="13945" y="12973"/>
                  <a:pt x="13973" y="12936"/>
                  <a:pt x="13904" y="12926"/>
                </a:cubicBezTo>
                <a:cubicBezTo>
                  <a:pt x="13961" y="12874"/>
                  <a:pt x="13971" y="12800"/>
                  <a:pt x="13937" y="12734"/>
                </a:cubicBezTo>
                <a:cubicBezTo>
                  <a:pt x="13928" y="12715"/>
                  <a:pt x="13932" y="12690"/>
                  <a:pt x="13932" y="12670"/>
                </a:cubicBezTo>
                <a:cubicBezTo>
                  <a:pt x="13933" y="12605"/>
                  <a:pt x="13937" y="12540"/>
                  <a:pt x="13935" y="12476"/>
                </a:cubicBezTo>
                <a:cubicBezTo>
                  <a:pt x="13934" y="12421"/>
                  <a:pt x="13927" y="12366"/>
                  <a:pt x="13917" y="12315"/>
                </a:cubicBezTo>
                <a:cubicBezTo>
                  <a:pt x="13918" y="12279"/>
                  <a:pt x="13929" y="12238"/>
                  <a:pt x="13917" y="12207"/>
                </a:cubicBezTo>
                <a:cubicBezTo>
                  <a:pt x="13904" y="12173"/>
                  <a:pt x="14002" y="12139"/>
                  <a:pt x="13934" y="12122"/>
                </a:cubicBezTo>
                <a:cubicBezTo>
                  <a:pt x="13933" y="12083"/>
                  <a:pt x="13922" y="12044"/>
                  <a:pt x="13934" y="12031"/>
                </a:cubicBezTo>
                <a:cubicBezTo>
                  <a:pt x="13980" y="11986"/>
                  <a:pt x="13953" y="11932"/>
                  <a:pt x="13966" y="11885"/>
                </a:cubicBezTo>
                <a:cubicBezTo>
                  <a:pt x="14001" y="11754"/>
                  <a:pt x="14043" y="11627"/>
                  <a:pt x="14083" y="11500"/>
                </a:cubicBezTo>
                <a:cubicBezTo>
                  <a:pt x="14089" y="11475"/>
                  <a:pt x="14102" y="11454"/>
                  <a:pt x="14125" y="11430"/>
                </a:cubicBezTo>
                <a:cubicBezTo>
                  <a:pt x="14146" y="11523"/>
                  <a:pt x="14169" y="11615"/>
                  <a:pt x="14190" y="11708"/>
                </a:cubicBezTo>
                <a:cubicBezTo>
                  <a:pt x="14221" y="11844"/>
                  <a:pt x="14251" y="11979"/>
                  <a:pt x="14282" y="12114"/>
                </a:cubicBezTo>
                <a:cubicBezTo>
                  <a:pt x="14303" y="12211"/>
                  <a:pt x="14318" y="12310"/>
                  <a:pt x="14346" y="12404"/>
                </a:cubicBezTo>
                <a:cubicBezTo>
                  <a:pt x="14405" y="12591"/>
                  <a:pt x="14477" y="12773"/>
                  <a:pt x="14531" y="12961"/>
                </a:cubicBezTo>
                <a:cubicBezTo>
                  <a:pt x="14573" y="13107"/>
                  <a:pt x="14597" y="13260"/>
                  <a:pt x="14629" y="13410"/>
                </a:cubicBezTo>
                <a:cubicBezTo>
                  <a:pt x="14639" y="13452"/>
                  <a:pt x="14645" y="13495"/>
                  <a:pt x="14660" y="13533"/>
                </a:cubicBezTo>
                <a:cubicBezTo>
                  <a:pt x="14668" y="13553"/>
                  <a:pt x="14694" y="13565"/>
                  <a:pt x="14719" y="13574"/>
                </a:cubicBezTo>
                <a:cubicBezTo>
                  <a:pt x="14751" y="13729"/>
                  <a:pt x="14823" y="13871"/>
                  <a:pt x="14904" y="14010"/>
                </a:cubicBezTo>
                <a:cubicBezTo>
                  <a:pt x="14935" y="14062"/>
                  <a:pt x="14950" y="14123"/>
                  <a:pt x="14972" y="14180"/>
                </a:cubicBezTo>
                <a:cubicBezTo>
                  <a:pt x="14978" y="14196"/>
                  <a:pt x="14979" y="14212"/>
                  <a:pt x="14984" y="14227"/>
                </a:cubicBezTo>
                <a:cubicBezTo>
                  <a:pt x="15007" y="14298"/>
                  <a:pt x="15033" y="14332"/>
                  <a:pt x="15069" y="14332"/>
                </a:cubicBezTo>
                <a:cubicBezTo>
                  <a:pt x="15095" y="14332"/>
                  <a:pt x="15125" y="14315"/>
                  <a:pt x="15162" y="14283"/>
                </a:cubicBezTo>
                <a:cubicBezTo>
                  <a:pt x="15173" y="14274"/>
                  <a:pt x="15183" y="14263"/>
                  <a:pt x="15187" y="14259"/>
                </a:cubicBezTo>
                <a:cubicBezTo>
                  <a:pt x="15260" y="14416"/>
                  <a:pt x="15339" y="14567"/>
                  <a:pt x="15401" y="14726"/>
                </a:cubicBezTo>
                <a:cubicBezTo>
                  <a:pt x="15446" y="14843"/>
                  <a:pt x="15466" y="14968"/>
                  <a:pt x="15496" y="15090"/>
                </a:cubicBezTo>
                <a:cubicBezTo>
                  <a:pt x="15502" y="15115"/>
                  <a:pt x="15504" y="15141"/>
                  <a:pt x="15512" y="15165"/>
                </a:cubicBezTo>
                <a:cubicBezTo>
                  <a:pt x="15537" y="15241"/>
                  <a:pt x="15555" y="15272"/>
                  <a:pt x="15596" y="15272"/>
                </a:cubicBezTo>
                <a:cubicBezTo>
                  <a:pt x="15617" y="15272"/>
                  <a:pt x="15645" y="15264"/>
                  <a:pt x="15682" y="15249"/>
                </a:cubicBezTo>
                <a:cubicBezTo>
                  <a:pt x="15725" y="15419"/>
                  <a:pt x="15840" y="15544"/>
                  <a:pt x="15954" y="15668"/>
                </a:cubicBezTo>
                <a:cubicBezTo>
                  <a:pt x="15994" y="15712"/>
                  <a:pt x="16031" y="15733"/>
                  <a:pt x="16070" y="15733"/>
                </a:cubicBezTo>
                <a:cubicBezTo>
                  <a:pt x="16108" y="15733"/>
                  <a:pt x="16147" y="15712"/>
                  <a:pt x="16190" y="15673"/>
                </a:cubicBezTo>
                <a:cubicBezTo>
                  <a:pt x="16239" y="15630"/>
                  <a:pt x="16290" y="15587"/>
                  <a:pt x="16335" y="15539"/>
                </a:cubicBezTo>
                <a:cubicBezTo>
                  <a:pt x="16371" y="15502"/>
                  <a:pt x="16399" y="15456"/>
                  <a:pt x="16432" y="15415"/>
                </a:cubicBezTo>
                <a:cubicBezTo>
                  <a:pt x="16491" y="15601"/>
                  <a:pt x="16639" y="15736"/>
                  <a:pt x="16748" y="15897"/>
                </a:cubicBezTo>
                <a:cubicBezTo>
                  <a:pt x="16826" y="16013"/>
                  <a:pt x="16896" y="16137"/>
                  <a:pt x="16968" y="16258"/>
                </a:cubicBezTo>
                <a:cubicBezTo>
                  <a:pt x="17019" y="16344"/>
                  <a:pt x="17049" y="16384"/>
                  <a:pt x="17088" y="16384"/>
                </a:cubicBezTo>
                <a:cubicBezTo>
                  <a:pt x="17121" y="16384"/>
                  <a:pt x="17160" y="16355"/>
                  <a:pt x="17224" y="16300"/>
                </a:cubicBezTo>
                <a:cubicBezTo>
                  <a:pt x="17299" y="16409"/>
                  <a:pt x="17379" y="16516"/>
                  <a:pt x="17452" y="16626"/>
                </a:cubicBezTo>
                <a:cubicBezTo>
                  <a:pt x="17487" y="16681"/>
                  <a:pt x="17505" y="16704"/>
                  <a:pt x="17529" y="16704"/>
                </a:cubicBezTo>
                <a:cubicBezTo>
                  <a:pt x="17545" y="16704"/>
                  <a:pt x="17563" y="16694"/>
                  <a:pt x="17592" y="16676"/>
                </a:cubicBezTo>
                <a:cubicBezTo>
                  <a:pt x="17699" y="16794"/>
                  <a:pt x="17796" y="16913"/>
                  <a:pt x="17906" y="17021"/>
                </a:cubicBezTo>
                <a:cubicBezTo>
                  <a:pt x="17932" y="17046"/>
                  <a:pt x="17953" y="17058"/>
                  <a:pt x="17973" y="17058"/>
                </a:cubicBezTo>
                <a:cubicBezTo>
                  <a:pt x="18001" y="17058"/>
                  <a:pt x="18028" y="17034"/>
                  <a:pt x="18063" y="16991"/>
                </a:cubicBezTo>
                <a:cubicBezTo>
                  <a:pt x="18112" y="16928"/>
                  <a:pt x="18168" y="16870"/>
                  <a:pt x="18224" y="16805"/>
                </a:cubicBezTo>
                <a:cubicBezTo>
                  <a:pt x="18337" y="16952"/>
                  <a:pt x="18455" y="17104"/>
                  <a:pt x="18575" y="17262"/>
                </a:cubicBezTo>
                <a:cubicBezTo>
                  <a:pt x="18591" y="17248"/>
                  <a:pt x="18605" y="17235"/>
                  <a:pt x="18613" y="17228"/>
                </a:cubicBezTo>
                <a:cubicBezTo>
                  <a:pt x="18759" y="17338"/>
                  <a:pt x="18840" y="17520"/>
                  <a:pt x="19026" y="17583"/>
                </a:cubicBezTo>
                <a:cubicBezTo>
                  <a:pt x="19049" y="17591"/>
                  <a:pt x="19064" y="17596"/>
                  <a:pt x="19074" y="17596"/>
                </a:cubicBezTo>
                <a:cubicBezTo>
                  <a:pt x="19091" y="17596"/>
                  <a:pt x="19098" y="17583"/>
                  <a:pt x="19114" y="17552"/>
                </a:cubicBezTo>
                <a:cubicBezTo>
                  <a:pt x="19254" y="17700"/>
                  <a:pt x="19396" y="17849"/>
                  <a:pt x="19536" y="18001"/>
                </a:cubicBezTo>
                <a:cubicBezTo>
                  <a:pt x="19616" y="18089"/>
                  <a:pt x="19688" y="18181"/>
                  <a:pt x="19771" y="18266"/>
                </a:cubicBezTo>
                <a:cubicBezTo>
                  <a:pt x="19803" y="18298"/>
                  <a:pt x="19850" y="18315"/>
                  <a:pt x="19891" y="18338"/>
                </a:cubicBezTo>
                <a:cubicBezTo>
                  <a:pt x="19902" y="18298"/>
                  <a:pt x="19928" y="18255"/>
                  <a:pt x="19923" y="18217"/>
                </a:cubicBezTo>
                <a:cubicBezTo>
                  <a:pt x="19902" y="18082"/>
                  <a:pt x="19876" y="17950"/>
                  <a:pt x="19845" y="17817"/>
                </a:cubicBezTo>
                <a:cubicBezTo>
                  <a:pt x="19813" y="17683"/>
                  <a:pt x="19773" y="17551"/>
                  <a:pt x="19736" y="17417"/>
                </a:cubicBezTo>
                <a:lnTo>
                  <a:pt x="19736" y="17417"/>
                </a:lnTo>
                <a:cubicBezTo>
                  <a:pt x="19743" y="17420"/>
                  <a:pt x="19750" y="17421"/>
                  <a:pt x="19756" y="17422"/>
                </a:cubicBezTo>
                <a:cubicBezTo>
                  <a:pt x="19768" y="17400"/>
                  <a:pt x="19792" y="17375"/>
                  <a:pt x="19788" y="17355"/>
                </a:cubicBezTo>
                <a:cubicBezTo>
                  <a:pt x="19766" y="17228"/>
                  <a:pt x="19735" y="17101"/>
                  <a:pt x="19711" y="16973"/>
                </a:cubicBezTo>
                <a:cubicBezTo>
                  <a:pt x="19705" y="16931"/>
                  <a:pt x="19722" y="16887"/>
                  <a:pt x="19716" y="16846"/>
                </a:cubicBezTo>
                <a:cubicBezTo>
                  <a:pt x="19704" y="16765"/>
                  <a:pt x="19680" y="16687"/>
                  <a:pt x="19661" y="16602"/>
                </a:cubicBezTo>
                <a:lnTo>
                  <a:pt x="19661" y="16602"/>
                </a:lnTo>
                <a:cubicBezTo>
                  <a:pt x="19678" y="16604"/>
                  <a:pt x="19691" y="16607"/>
                  <a:pt x="19707" y="16610"/>
                </a:cubicBezTo>
                <a:cubicBezTo>
                  <a:pt x="19727" y="16615"/>
                  <a:pt x="19744" y="16617"/>
                  <a:pt x="19760" y="16617"/>
                </a:cubicBezTo>
                <a:cubicBezTo>
                  <a:pt x="19826" y="16617"/>
                  <a:pt x="19858" y="16578"/>
                  <a:pt x="19859" y="16494"/>
                </a:cubicBezTo>
                <a:cubicBezTo>
                  <a:pt x="19860" y="16331"/>
                  <a:pt x="19858" y="16166"/>
                  <a:pt x="19854" y="16002"/>
                </a:cubicBezTo>
                <a:cubicBezTo>
                  <a:pt x="19853" y="15954"/>
                  <a:pt x="19839" y="15905"/>
                  <a:pt x="19829" y="15851"/>
                </a:cubicBezTo>
                <a:lnTo>
                  <a:pt x="19829" y="15851"/>
                </a:lnTo>
                <a:cubicBezTo>
                  <a:pt x="19849" y="15854"/>
                  <a:pt x="19872" y="15862"/>
                  <a:pt x="19895" y="15868"/>
                </a:cubicBezTo>
                <a:cubicBezTo>
                  <a:pt x="19905" y="15870"/>
                  <a:pt x="19913" y="15871"/>
                  <a:pt x="19921" y="15871"/>
                </a:cubicBezTo>
                <a:cubicBezTo>
                  <a:pt x="19957" y="15871"/>
                  <a:pt x="19974" y="15848"/>
                  <a:pt x="19963" y="15806"/>
                </a:cubicBezTo>
                <a:cubicBezTo>
                  <a:pt x="19947" y="15743"/>
                  <a:pt x="19921" y="15681"/>
                  <a:pt x="19904" y="15617"/>
                </a:cubicBezTo>
                <a:cubicBezTo>
                  <a:pt x="19887" y="15549"/>
                  <a:pt x="19871" y="15478"/>
                  <a:pt x="19863" y="15406"/>
                </a:cubicBezTo>
                <a:cubicBezTo>
                  <a:pt x="19849" y="15275"/>
                  <a:pt x="19841" y="15144"/>
                  <a:pt x="19832" y="15026"/>
                </a:cubicBezTo>
                <a:cubicBezTo>
                  <a:pt x="19978" y="15002"/>
                  <a:pt x="20128" y="14980"/>
                  <a:pt x="20278" y="14952"/>
                </a:cubicBezTo>
                <a:cubicBezTo>
                  <a:pt x="20301" y="14948"/>
                  <a:pt x="20332" y="14916"/>
                  <a:pt x="20334" y="14896"/>
                </a:cubicBezTo>
                <a:cubicBezTo>
                  <a:pt x="20338" y="14802"/>
                  <a:pt x="20331" y="14706"/>
                  <a:pt x="20328" y="14603"/>
                </a:cubicBezTo>
                <a:cubicBezTo>
                  <a:pt x="20380" y="14587"/>
                  <a:pt x="20384" y="14572"/>
                  <a:pt x="20352" y="14500"/>
                </a:cubicBezTo>
                <a:cubicBezTo>
                  <a:pt x="20315" y="14416"/>
                  <a:pt x="20284" y="14328"/>
                  <a:pt x="20251" y="14223"/>
                </a:cubicBezTo>
                <a:cubicBezTo>
                  <a:pt x="20349" y="14212"/>
                  <a:pt x="20362" y="14191"/>
                  <a:pt x="20316" y="14108"/>
                </a:cubicBezTo>
                <a:cubicBezTo>
                  <a:pt x="20244" y="13977"/>
                  <a:pt x="20165" y="13853"/>
                  <a:pt x="20095" y="13724"/>
                </a:cubicBezTo>
                <a:cubicBezTo>
                  <a:pt x="20074" y="13686"/>
                  <a:pt x="20065" y="13640"/>
                  <a:pt x="20051" y="13599"/>
                </a:cubicBezTo>
                <a:lnTo>
                  <a:pt x="20051" y="13599"/>
                </a:lnTo>
                <a:cubicBezTo>
                  <a:pt x="20123" y="13600"/>
                  <a:pt x="20187" y="13601"/>
                  <a:pt x="20251" y="13602"/>
                </a:cubicBezTo>
                <a:cubicBezTo>
                  <a:pt x="20253" y="13602"/>
                  <a:pt x="20254" y="13602"/>
                  <a:pt x="20256" y="13602"/>
                </a:cubicBezTo>
                <a:cubicBezTo>
                  <a:pt x="20310" y="13602"/>
                  <a:pt x="20331" y="13569"/>
                  <a:pt x="20321" y="13519"/>
                </a:cubicBezTo>
                <a:cubicBezTo>
                  <a:pt x="20311" y="13473"/>
                  <a:pt x="20299" y="13424"/>
                  <a:pt x="20273" y="13388"/>
                </a:cubicBezTo>
                <a:cubicBezTo>
                  <a:pt x="20169" y="13241"/>
                  <a:pt x="20123" y="13071"/>
                  <a:pt x="20056" y="12907"/>
                </a:cubicBezTo>
                <a:cubicBezTo>
                  <a:pt x="20004" y="12782"/>
                  <a:pt x="19927" y="12664"/>
                  <a:pt x="19859" y="12544"/>
                </a:cubicBezTo>
                <a:cubicBezTo>
                  <a:pt x="19830" y="12494"/>
                  <a:pt x="19793" y="12449"/>
                  <a:pt x="19768" y="12411"/>
                </a:cubicBezTo>
                <a:cubicBezTo>
                  <a:pt x="19801" y="12411"/>
                  <a:pt x="19834" y="12412"/>
                  <a:pt x="19868" y="12412"/>
                </a:cubicBezTo>
                <a:cubicBezTo>
                  <a:pt x="19936" y="12412"/>
                  <a:pt x="20006" y="12411"/>
                  <a:pt x="20075" y="12408"/>
                </a:cubicBezTo>
                <a:cubicBezTo>
                  <a:pt x="20149" y="12405"/>
                  <a:pt x="20225" y="12395"/>
                  <a:pt x="20301" y="12387"/>
                </a:cubicBezTo>
                <a:cubicBezTo>
                  <a:pt x="20384" y="12378"/>
                  <a:pt x="20391" y="12366"/>
                  <a:pt x="20379" y="12285"/>
                </a:cubicBezTo>
                <a:cubicBezTo>
                  <a:pt x="20376" y="12273"/>
                  <a:pt x="20375" y="12259"/>
                  <a:pt x="20371" y="12237"/>
                </a:cubicBezTo>
                <a:lnTo>
                  <a:pt x="20371" y="12237"/>
                </a:lnTo>
                <a:cubicBezTo>
                  <a:pt x="20403" y="12248"/>
                  <a:pt x="20435" y="12253"/>
                  <a:pt x="20465" y="12253"/>
                </a:cubicBezTo>
                <a:cubicBezTo>
                  <a:pt x="20568" y="12253"/>
                  <a:pt x="20660" y="12200"/>
                  <a:pt x="20758" y="12184"/>
                </a:cubicBezTo>
                <a:cubicBezTo>
                  <a:pt x="20772" y="12181"/>
                  <a:pt x="20794" y="12148"/>
                  <a:pt x="20791" y="12131"/>
                </a:cubicBezTo>
                <a:cubicBezTo>
                  <a:pt x="20777" y="12021"/>
                  <a:pt x="20764" y="11908"/>
                  <a:pt x="20736" y="11800"/>
                </a:cubicBezTo>
                <a:cubicBezTo>
                  <a:pt x="20722" y="11744"/>
                  <a:pt x="20681" y="11693"/>
                  <a:pt x="20643" y="11627"/>
                </a:cubicBezTo>
                <a:lnTo>
                  <a:pt x="20643" y="11627"/>
                </a:lnTo>
                <a:cubicBezTo>
                  <a:pt x="20644" y="11627"/>
                  <a:pt x="20651" y="11630"/>
                  <a:pt x="20659" y="11630"/>
                </a:cubicBezTo>
                <a:cubicBezTo>
                  <a:pt x="20660" y="11630"/>
                  <a:pt x="20662" y="11630"/>
                  <a:pt x="20664" y="11630"/>
                </a:cubicBezTo>
                <a:cubicBezTo>
                  <a:pt x="20751" y="11603"/>
                  <a:pt x="20762" y="11562"/>
                  <a:pt x="20705" y="11490"/>
                </a:cubicBezTo>
                <a:cubicBezTo>
                  <a:pt x="20627" y="11388"/>
                  <a:pt x="20553" y="11284"/>
                  <a:pt x="20473" y="11181"/>
                </a:cubicBezTo>
                <a:cubicBezTo>
                  <a:pt x="20453" y="11155"/>
                  <a:pt x="20429" y="11133"/>
                  <a:pt x="20409" y="11112"/>
                </a:cubicBezTo>
                <a:cubicBezTo>
                  <a:pt x="20450" y="11090"/>
                  <a:pt x="20493" y="11068"/>
                  <a:pt x="20535" y="11044"/>
                </a:cubicBezTo>
                <a:cubicBezTo>
                  <a:pt x="20580" y="11021"/>
                  <a:pt x="20584" y="10992"/>
                  <a:pt x="20558" y="10946"/>
                </a:cubicBezTo>
                <a:cubicBezTo>
                  <a:pt x="20466" y="10786"/>
                  <a:pt x="20340" y="10666"/>
                  <a:pt x="20167" y="10600"/>
                </a:cubicBezTo>
                <a:cubicBezTo>
                  <a:pt x="20154" y="10596"/>
                  <a:pt x="20146" y="10587"/>
                  <a:pt x="20134" y="10580"/>
                </a:cubicBezTo>
                <a:cubicBezTo>
                  <a:pt x="20139" y="10572"/>
                  <a:pt x="20142" y="10566"/>
                  <a:pt x="20146" y="10562"/>
                </a:cubicBezTo>
                <a:cubicBezTo>
                  <a:pt x="20164" y="10543"/>
                  <a:pt x="20183" y="10525"/>
                  <a:pt x="20203" y="10507"/>
                </a:cubicBezTo>
                <a:cubicBezTo>
                  <a:pt x="20183" y="10488"/>
                  <a:pt x="20167" y="10462"/>
                  <a:pt x="20143" y="10452"/>
                </a:cubicBezTo>
                <a:cubicBezTo>
                  <a:pt x="20026" y="10406"/>
                  <a:pt x="19951" y="10319"/>
                  <a:pt x="19886" y="10216"/>
                </a:cubicBezTo>
                <a:cubicBezTo>
                  <a:pt x="19866" y="10185"/>
                  <a:pt x="19844" y="10154"/>
                  <a:pt x="19825" y="10128"/>
                </a:cubicBezTo>
                <a:cubicBezTo>
                  <a:pt x="19890" y="10093"/>
                  <a:pt x="19952" y="10056"/>
                  <a:pt x="20016" y="10025"/>
                </a:cubicBezTo>
                <a:cubicBezTo>
                  <a:pt x="20066" y="10003"/>
                  <a:pt x="20064" y="9963"/>
                  <a:pt x="20043" y="9929"/>
                </a:cubicBezTo>
                <a:cubicBezTo>
                  <a:pt x="19952" y="9777"/>
                  <a:pt x="19848" y="9633"/>
                  <a:pt x="19684" y="9545"/>
                </a:cubicBezTo>
                <a:cubicBezTo>
                  <a:pt x="19624" y="9511"/>
                  <a:pt x="19571" y="9463"/>
                  <a:pt x="19490" y="9403"/>
                </a:cubicBezTo>
                <a:lnTo>
                  <a:pt x="19566" y="9403"/>
                </a:lnTo>
                <a:cubicBezTo>
                  <a:pt x="19566" y="9247"/>
                  <a:pt x="19426" y="9221"/>
                  <a:pt x="19345" y="9146"/>
                </a:cubicBezTo>
                <a:cubicBezTo>
                  <a:pt x="19244" y="9053"/>
                  <a:pt x="19129" y="8977"/>
                  <a:pt x="19023" y="8890"/>
                </a:cubicBezTo>
                <a:cubicBezTo>
                  <a:pt x="18913" y="8799"/>
                  <a:pt x="18799" y="8709"/>
                  <a:pt x="18697" y="8609"/>
                </a:cubicBezTo>
                <a:cubicBezTo>
                  <a:pt x="18627" y="8540"/>
                  <a:pt x="18572" y="8457"/>
                  <a:pt x="18510" y="8383"/>
                </a:cubicBezTo>
                <a:cubicBezTo>
                  <a:pt x="18488" y="8357"/>
                  <a:pt x="18465" y="8329"/>
                  <a:pt x="18434" y="8293"/>
                </a:cubicBezTo>
                <a:lnTo>
                  <a:pt x="18434" y="8293"/>
                </a:lnTo>
                <a:cubicBezTo>
                  <a:pt x="18460" y="8296"/>
                  <a:pt x="18475" y="8298"/>
                  <a:pt x="18490" y="8300"/>
                </a:cubicBezTo>
                <a:cubicBezTo>
                  <a:pt x="18590" y="8307"/>
                  <a:pt x="18691" y="8318"/>
                  <a:pt x="18791" y="8321"/>
                </a:cubicBezTo>
                <a:cubicBezTo>
                  <a:pt x="18795" y="8321"/>
                  <a:pt x="18799" y="8321"/>
                  <a:pt x="18802" y="8321"/>
                </a:cubicBezTo>
                <a:cubicBezTo>
                  <a:pt x="18880" y="8321"/>
                  <a:pt x="18959" y="8311"/>
                  <a:pt x="19036" y="8311"/>
                </a:cubicBezTo>
                <a:cubicBezTo>
                  <a:pt x="19040" y="8311"/>
                  <a:pt x="19044" y="8311"/>
                  <a:pt x="19047" y="8311"/>
                </a:cubicBezTo>
                <a:cubicBezTo>
                  <a:pt x="19174" y="8313"/>
                  <a:pt x="19299" y="8322"/>
                  <a:pt x="19426" y="8324"/>
                </a:cubicBezTo>
                <a:cubicBezTo>
                  <a:pt x="19427" y="8324"/>
                  <a:pt x="19429" y="8324"/>
                  <a:pt x="19430" y="8324"/>
                </a:cubicBezTo>
                <a:cubicBezTo>
                  <a:pt x="19454" y="8324"/>
                  <a:pt x="19477" y="8308"/>
                  <a:pt x="19501" y="8301"/>
                </a:cubicBezTo>
                <a:cubicBezTo>
                  <a:pt x="19493" y="8276"/>
                  <a:pt x="19485" y="8251"/>
                  <a:pt x="19475" y="8226"/>
                </a:cubicBezTo>
                <a:lnTo>
                  <a:pt x="19475" y="8226"/>
                </a:lnTo>
                <a:cubicBezTo>
                  <a:pt x="19504" y="8229"/>
                  <a:pt x="19533" y="8232"/>
                  <a:pt x="19560" y="8232"/>
                </a:cubicBezTo>
                <a:cubicBezTo>
                  <a:pt x="19623" y="8232"/>
                  <a:pt x="19680" y="8219"/>
                  <a:pt x="19719" y="8175"/>
                </a:cubicBezTo>
                <a:cubicBezTo>
                  <a:pt x="19734" y="8174"/>
                  <a:pt x="19749" y="8174"/>
                  <a:pt x="19762" y="8174"/>
                </a:cubicBezTo>
                <a:cubicBezTo>
                  <a:pt x="19775" y="8174"/>
                  <a:pt x="19788" y="8174"/>
                  <a:pt x="19800" y="8174"/>
                </a:cubicBezTo>
                <a:cubicBezTo>
                  <a:pt x="19834" y="8174"/>
                  <a:pt x="19866" y="8173"/>
                  <a:pt x="19896" y="8167"/>
                </a:cubicBezTo>
                <a:cubicBezTo>
                  <a:pt x="19995" y="8148"/>
                  <a:pt x="20095" y="8126"/>
                  <a:pt x="20191" y="8096"/>
                </a:cubicBezTo>
                <a:cubicBezTo>
                  <a:pt x="20273" y="8072"/>
                  <a:pt x="20281" y="8045"/>
                  <a:pt x="20252" y="7966"/>
                </a:cubicBezTo>
                <a:cubicBezTo>
                  <a:pt x="20231" y="7900"/>
                  <a:pt x="20211" y="7833"/>
                  <a:pt x="20191" y="7763"/>
                </a:cubicBezTo>
                <a:cubicBezTo>
                  <a:pt x="20412" y="7762"/>
                  <a:pt x="20626" y="7706"/>
                  <a:pt x="20834" y="7628"/>
                </a:cubicBezTo>
                <a:cubicBezTo>
                  <a:pt x="20887" y="7609"/>
                  <a:pt x="20947" y="7613"/>
                  <a:pt x="20998" y="7593"/>
                </a:cubicBezTo>
                <a:cubicBezTo>
                  <a:pt x="21098" y="7556"/>
                  <a:pt x="21100" y="7541"/>
                  <a:pt x="21054" y="7447"/>
                </a:cubicBezTo>
                <a:cubicBezTo>
                  <a:pt x="21175" y="7441"/>
                  <a:pt x="21291" y="7433"/>
                  <a:pt x="21410" y="7427"/>
                </a:cubicBezTo>
                <a:cubicBezTo>
                  <a:pt x="21419" y="7426"/>
                  <a:pt x="21429" y="7426"/>
                  <a:pt x="21438" y="7426"/>
                </a:cubicBezTo>
                <a:cubicBezTo>
                  <a:pt x="21457" y="7426"/>
                  <a:pt x="21476" y="7427"/>
                  <a:pt x="21495" y="7427"/>
                </a:cubicBezTo>
                <a:cubicBezTo>
                  <a:pt x="21540" y="7427"/>
                  <a:pt x="21577" y="7418"/>
                  <a:pt x="21561" y="7366"/>
                </a:cubicBezTo>
                <a:cubicBezTo>
                  <a:pt x="21624" y="7362"/>
                  <a:pt x="21685" y="7365"/>
                  <a:pt x="21743" y="7355"/>
                </a:cubicBezTo>
                <a:cubicBezTo>
                  <a:pt x="21917" y="7323"/>
                  <a:pt x="22091" y="7288"/>
                  <a:pt x="22262" y="7246"/>
                </a:cubicBezTo>
                <a:cubicBezTo>
                  <a:pt x="22305" y="7236"/>
                  <a:pt x="22343" y="7196"/>
                  <a:pt x="22382" y="7170"/>
                </a:cubicBezTo>
                <a:cubicBezTo>
                  <a:pt x="22346" y="7135"/>
                  <a:pt x="22315" y="7084"/>
                  <a:pt x="22273" y="7071"/>
                </a:cubicBezTo>
                <a:cubicBezTo>
                  <a:pt x="22118" y="7020"/>
                  <a:pt x="21957" y="6983"/>
                  <a:pt x="21799" y="6942"/>
                </a:cubicBezTo>
                <a:cubicBezTo>
                  <a:pt x="21780" y="6937"/>
                  <a:pt x="21762" y="6939"/>
                  <a:pt x="21732" y="6938"/>
                </a:cubicBezTo>
                <a:cubicBezTo>
                  <a:pt x="21780" y="6876"/>
                  <a:pt x="21734" y="6865"/>
                  <a:pt x="21693" y="6847"/>
                </a:cubicBezTo>
                <a:cubicBezTo>
                  <a:pt x="21515" y="6775"/>
                  <a:pt x="21336" y="6705"/>
                  <a:pt x="21151" y="6630"/>
                </a:cubicBezTo>
                <a:cubicBezTo>
                  <a:pt x="21213" y="6577"/>
                  <a:pt x="21189" y="6530"/>
                  <a:pt x="21139" y="6497"/>
                </a:cubicBezTo>
                <a:cubicBezTo>
                  <a:pt x="21062" y="6449"/>
                  <a:pt x="20982" y="6403"/>
                  <a:pt x="20899" y="6363"/>
                </a:cubicBezTo>
                <a:cubicBezTo>
                  <a:pt x="20811" y="6319"/>
                  <a:pt x="20719" y="6281"/>
                  <a:pt x="20627" y="6248"/>
                </a:cubicBezTo>
                <a:cubicBezTo>
                  <a:pt x="20551" y="6220"/>
                  <a:pt x="20471" y="6199"/>
                  <a:pt x="20389" y="6175"/>
                </a:cubicBezTo>
                <a:cubicBezTo>
                  <a:pt x="20424" y="6146"/>
                  <a:pt x="20462" y="6105"/>
                  <a:pt x="20508" y="6079"/>
                </a:cubicBezTo>
                <a:cubicBezTo>
                  <a:pt x="20564" y="6048"/>
                  <a:pt x="20549" y="6013"/>
                  <a:pt x="20520" y="5982"/>
                </a:cubicBezTo>
                <a:cubicBezTo>
                  <a:pt x="20482" y="5940"/>
                  <a:pt x="20439" y="5896"/>
                  <a:pt x="20389" y="5868"/>
                </a:cubicBezTo>
                <a:cubicBezTo>
                  <a:pt x="20245" y="5788"/>
                  <a:pt x="20098" y="5713"/>
                  <a:pt x="19951" y="5641"/>
                </a:cubicBezTo>
                <a:cubicBezTo>
                  <a:pt x="19917" y="5625"/>
                  <a:pt x="19876" y="5623"/>
                  <a:pt x="19836" y="5615"/>
                </a:cubicBezTo>
                <a:cubicBezTo>
                  <a:pt x="19861" y="5585"/>
                  <a:pt x="19891" y="5550"/>
                  <a:pt x="19920" y="5515"/>
                </a:cubicBezTo>
                <a:cubicBezTo>
                  <a:pt x="19961" y="5465"/>
                  <a:pt x="19957" y="5422"/>
                  <a:pt x="19896" y="5400"/>
                </a:cubicBezTo>
                <a:cubicBezTo>
                  <a:pt x="19810" y="5366"/>
                  <a:pt x="19720" y="5345"/>
                  <a:pt x="19634" y="5316"/>
                </a:cubicBezTo>
                <a:cubicBezTo>
                  <a:pt x="19563" y="5292"/>
                  <a:pt x="19496" y="5257"/>
                  <a:pt x="19426" y="5236"/>
                </a:cubicBezTo>
                <a:cubicBezTo>
                  <a:pt x="19333" y="5209"/>
                  <a:pt x="19256" y="5154"/>
                  <a:pt x="19170" y="5116"/>
                </a:cubicBezTo>
                <a:cubicBezTo>
                  <a:pt x="19146" y="5105"/>
                  <a:pt x="19117" y="5108"/>
                  <a:pt x="19097" y="5096"/>
                </a:cubicBezTo>
                <a:cubicBezTo>
                  <a:pt x="19082" y="5087"/>
                  <a:pt x="19078" y="5060"/>
                  <a:pt x="19069" y="5042"/>
                </a:cubicBezTo>
                <a:cubicBezTo>
                  <a:pt x="19120" y="5023"/>
                  <a:pt x="19135" y="4982"/>
                  <a:pt x="19131" y="4931"/>
                </a:cubicBezTo>
                <a:cubicBezTo>
                  <a:pt x="19130" y="4927"/>
                  <a:pt x="19141" y="4922"/>
                  <a:pt x="19145" y="4917"/>
                </a:cubicBezTo>
                <a:cubicBezTo>
                  <a:pt x="19160" y="4900"/>
                  <a:pt x="19174" y="4880"/>
                  <a:pt x="19179" y="4854"/>
                </a:cubicBezTo>
                <a:cubicBezTo>
                  <a:pt x="19197" y="4838"/>
                  <a:pt x="19218" y="4824"/>
                  <a:pt x="19232" y="4805"/>
                </a:cubicBezTo>
                <a:cubicBezTo>
                  <a:pt x="19280" y="4728"/>
                  <a:pt x="19330" y="4653"/>
                  <a:pt x="19372" y="4572"/>
                </a:cubicBezTo>
                <a:cubicBezTo>
                  <a:pt x="19422" y="4474"/>
                  <a:pt x="19421" y="4467"/>
                  <a:pt x="19315" y="4419"/>
                </a:cubicBezTo>
                <a:cubicBezTo>
                  <a:pt x="19201" y="4368"/>
                  <a:pt x="19081" y="4329"/>
                  <a:pt x="18960" y="4282"/>
                </a:cubicBezTo>
                <a:cubicBezTo>
                  <a:pt x="18969" y="4196"/>
                  <a:pt x="18966" y="4192"/>
                  <a:pt x="18861" y="4191"/>
                </a:cubicBezTo>
                <a:cubicBezTo>
                  <a:pt x="18802" y="4191"/>
                  <a:pt x="18743" y="4192"/>
                  <a:pt x="18685" y="4198"/>
                </a:cubicBezTo>
                <a:cubicBezTo>
                  <a:pt x="18631" y="4205"/>
                  <a:pt x="18577" y="4217"/>
                  <a:pt x="18522" y="4228"/>
                </a:cubicBezTo>
                <a:cubicBezTo>
                  <a:pt x="18560" y="4166"/>
                  <a:pt x="18599" y="4104"/>
                  <a:pt x="18640" y="4038"/>
                </a:cubicBezTo>
                <a:cubicBezTo>
                  <a:pt x="18625" y="4031"/>
                  <a:pt x="18610" y="4023"/>
                  <a:pt x="18595" y="4015"/>
                </a:cubicBezTo>
                <a:cubicBezTo>
                  <a:pt x="18605" y="4007"/>
                  <a:pt x="18613" y="3999"/>
                  <a:pt x="18641" y="3977"/>
                </a:cubicBezTo>
                <a:cubicBezTo>
                  <a:pt x="18567" y="3960"/>
                  <a:pt x="18509" y="3932"/>
                  <a:pt x="18452" y="3932"/>
                </a:cubicBezTo>
                <a:cubicBezTo>
                  <a:pt x="18450" y="3932"/>
                  <a:pt x="18448" y="3932"/>
                  <a:pt x="18446" y="3932"/>
                </a:cubicBezTo>
                <a:cubicBezTo>
                  <a:pt x="18188" y="3938"/>
                  <a:pt x="17931" y="3941"/>
                  <a:pt x="17675" y="3963"/>
                </a:cubicBezTo>
                <a:cubicBezTo>
                  <a:pt x="17488" y="3979"/>
                  <a:pt x="17303" y="4022"/>
                  <a:pt x="17118" y="4054"/>
                </a:cubicBezTo>
                <a:cubicBezTo>
                  <a:pt x="17088" y="4061"/>
                  <a:pt x="17058" y="4064"/>
                  <a:pt x="17015" y="4071"/>
                </a:cubicBezTo>
                <a:cubicBezTo>
                  <a:pt x="17101" y="3989"/>
                  <a:pt x="17174" y="3917"/>
                  <a:pt x="17250" y="3842"/>
                </a:cubicBezTo>
                <a:cubicBezTo>
                  <a:pt x="17241" y="3832"/>
                  <a:pt x="17232" y="3822"/>
                  <a:pt x="17232" y="3822"/>
                </a:cubicBezTo>
                <a:lnTo>
                  <a:pt x="17232" y="3822"/>
                </a:lnTo>
                <a:cubicBezTo>
                  <a:pt x="17232" y="3822"/>
                  <a:pt x="17232" y="3822"/>
                  <a:pt x="17232" y="3822"/>
                </a:cubicBezTo>
                <a:cubicBezTo>
                  <a:pt x="17258" y="3770"/>
                  <a:pt x="17282" y="3724"/>
                  <a:pt x="17307" y="3673"/>
                </a:cubicBezTo>
                <a:cubicBezTo>
                  <a:pt x="17287" y="3670"/>
                  <a:pt x="17267" y="3666"/>
                  <a:pt x="17263" y="3665"/>
                </a:cubicBezTo>
                <a:cubicBezTo>
                  <a:pt x="17325" y="3548"/>
                  <a:pt x="17387" y="3430"/>
                  <a:pt x="17451" y="3315"/>
                </a:cubicBezTo>
                <a:cubicBezTo>
                  <a:pt x="17477" y="3265"/>
                  <a:pt x="17459" y="3240"/>
                  <a:pt x="17413" y="3215"/>
                </a:cubicBezTo>
                <a:cubicBezTo>
                  <a:pt x="17310" y="3161"/>
                  <a:pt x="17200" y="3163"/>
                  <a:pt x="17088" y="3157"/>
                </a:cubicBezTo>
                <a:cubicBezTo>
                  <a:pt x="17041" y="3154"/>
                  <a:pt x="16989" y="3166"/>
                  <a:pt x="16957" y="3112"/>
                </a:cubicBezTo>
                <a:cubicBezTo>
                  <a:pt x="16950" y="3101"/>
                  <a:pt x="16927" y="3097"/>
                  <a:pt x="16911" y="3096"/>
                </a:cubicBezTo>
                <a:cubicBezTo>
                  <a:pt x="16882" y="3093"/>
                  <a:pt x="16853" y="3091"/>
                  <a:pt x="16823" y="3091"/>
                </a:cubicBezTo>
                <a:cubicBezTo>
                  <a:pt x="16724" y="3091"/>
                  <a:pt x="16625" y="3110"/>
                  <a:pt x="16526" y="3146"/>
                </a:cubicBezTo>
                <a:cubicBezTo>
                  <a:pt x="16537" y="3161"/>
                  <a:pt x="16545" y="3169"/>
                  <a:pt x="16559" y="3186"/>
                </a:cubicBezTo>
                <a:cubicBezTo>
                  <a:pt x="16528" y="3181"/>
                  <a:pt x="16504" y="3177"/>
                  <a:pt x="16475" y="3172"/>
                </a:cubicBezTo>
                <a:cubicBezTo>
                  <a:pt x="16478" y="3129"/>
                  <a:pt x="16481" y="3085"/>
                  <a:pt x="16484" y="3040"/>
                </a:cubicBezTo>
                <a:cubicBezTo>
                  <a:pt x="16487" y="2987"/>
                  <a:pt x="16481" y="2964"/>
                  <a:pt x="16450" y="2964"/>
                </a:cubicBezTo>
                <a:cubicBezTo>
                  <a:pt x="16438" y="2964"/>
                  <a:pt x="16422" y="2968"/>
                  <a:pt x="16401" y="2975"/>
                </a:cubicBezTo>
                <a:cubicBezTo>
                  <a:pt x="16334" y="2996"/>
                  <a:pt x="16269" y="3027"/>
                  <a:pt x="16207" y="3058"/>
                </a:cubicBezTo>
                <a:cubicBezTo>
                  <a:pt x="16017" y="3150"/>
                  <a:pt x="15827" y="3244"/>
                  <a:pt x="15627" y="3343"/>
                </a:cubicBezTo>
                <a:cubicBezTo>
                  <a:pt x="15619" y="3279"/>
                  <a:pt x="15607" y="3226"/>
                  <a:pt x="15605" y="3173"/>
                </a:cubicBezTo>
                <a:cubicBezTo>
                  <a:pt x="15603" y="3131"/>
                  <a:pt x="15587" y="3113"/>
                  <a:pt x="15561" y="3113"/>
                </a:cubicBezTo>
                <a:cubicBezTo>
                  <a:pt x="15551" y="3113"/>
                  <a:pt x="15540" y="3116"/>
                  <a:pt x="15527" y="3121"/>
                </a:cubicBezTo>
                <a:cubicBezTo>
                  <a:pt x="15471" y="3140"/>
                  <a:pt x="15413" y="3157"/>
                  <a:pt x="15364" y="3189"/>
                </a:cubicBezTo>
                <a:cubicBezTo>
                  <a:pt x="15206" y="3294"/>
                  <a:pt x="15060" y="3414"/>
                  <a:pt x="14927" y="3552"/>
                </a:cubicBezTo>
                <a:cubicBezTo>
                  <a:pt x="14789" y="3693"/>
                  <a:pt x="14637" y="3819"/>
                  <a:pt x="14487" y="3949"/>
                </a:cubicBezTo>
                <a:cubicBezTo>
                  <a:pt x="14345" y="4073"/>
                  <a:pt x="14201" y="4195"/>
                  <a:pt x="14057" y="4317"/>
                </a:cubicBezTo>
                <a:cubicBezTo>
                  <a:pt x="14043" y="4329"/>
                  <a:pt x="14030" y="4339"/>
                  <a:pt x="14002" y="4344"/>
                </a:cubicBezTo>
                <a:cubicBezTo>
                  <a:pt x="14222" y="3880"/>
                  <a:pt x="14448" y="3418"/>
                  <a:pt x="14659" y="2949"/>
                </a:cubicBezTo>
                <a:cubicBezTo>
                  <a:pt x="14868" y="2482"/>
                  <a:pt x="15066" y="2010"/>
                  <a:pt x="15259" y="1537"/>
                </a:cubicBezTo>
                <a:cubicBezTo>
                  <a:pt x="15452" y="1062"/>
                  <a:pt x="15614" y="572"/>
                  <a:pt x="15785" y="92"/>
                </a:cubicBezTo>
                <a:cubicBezTo>
                  <a:pt x="15683" y="59"/>
                  <a:pt x="15597" y="30"/>
                  <a:pt x="15509" y="4"/>
                </a:cubicBezTo>
                <a:cubicBezTo>
                  <a:pt x="15503" y="2"/>
                  <a:pt x="15496" y="1"/>
                  <a:pt x="15488" y="1"/>
                </a:cubicBezTo>
                <a:close/>
              </a:path>
            </a:pathLst>
          </a:custGeom>
          <a:solidFill>
            <a:srgbClr val="689A69">
              <a:alpha val="46666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" name="Google Shape;228;p42"/>
          <p:cNvSpPr/>
          <p:nvPr/>
        </p:nvSpPr>
        <p:spPr>
          <a:xfrm>
            <a:off x="8684487" y="1662232"/>
            <a:ext cx="1119345" cy="979050"/>
          </a:xfrm>
          <a:custGeom>
            <a:avLst/>
            <a:gdLst/>
            <a:ahLst/>
            <a:cxnLst/>
            <a:rect l="l" t="t" r="r" b="b"/>
            <a:pathLst>
              <a:path w="37521" h="32821" extrusionOk="0">
                <a:moveTo>
                  <a:pt x="26707" y="0"/>
                </a:moveTo>
                <a:cubicBezTo>
                  <a:pt x="26685" y="0"/>
                  <a:pt x="26661" y="13"/>
                  <a:pt x="26641" y="39"/>
                </a:cubicBezTo>
                <a:cubicBezTo>
                  <a:pt x="26545" y="161"/>
                  <a:pt x="26394" y="228"/>
                  <a:pt x="26328" y="385"/>
                </a:cubicBezTo>
                <a:cubicBezTo>
                  <a:pt x="26298" y="456"/>
                  <a:pt x="26209" y="499"/>
                  <a:pt x="26148" y="559"/>
                </a:cubicBezTo>
                <a:cubicBezTo>
                  <a:pt x="25798" y="898"/>
                  <a:pt x="25454" y="1240"/>
                  <a:pt x="25100" y="1573"/>
                </a:cubicBezTo>
                <a:cubicBezTo>
                  <a:pt x="25000" y="1667"/>
                  <a:pt x="24872" y="1732"/>
                  <a:pt x="24744" y="1819"/>
                </a:cubicBezTo>
                <a:cubicBezTo>
                  <a:pt x="24724" y="1776"/>
                  <a:pt x="24701" y="1738"/>
                  <a:pt x="24688" y="1696"/>
                </a:cubicBezTo>
                <a:cubicBezTo>
                  <a:pt x="24665" y="1619"/>
                  <a:pt x="24621" y="1584"/>
                  <a:pt x="24562" y="1584"/>
                </a:cubicBezTo>
                <a:cubicBezTo>
                  <a:pt x="24540" y="1584"/>
                  <a:pt x="24516" y="1589"/>
                  <a:pt x="24490" y="1598"/>
                </a:cubicBezTo>
                <a:cubicBezTo>
                  <a:pt x="24413" y="1625"/>
                  <a:pt x="24327" y="1645"/>
                  <a:pt x="24266" y="1694"/>
                </a:cubicBezTo>
                <a:cubicBezTo>
                  <a:pt x="23997" y="1910"/>
                  <a:pt x="23720" y="2118"/>
                  <a:pt x="23515" y="2406"/>
                </a:cubicBezTo>
                <a:cubicBezTo>
                  <a:pt x="23432" y="2524"/>
                  <a:pt x="23308" y="2614"/>
                  <a:pt x="23200" y="2717"/>
                </a:cubicBezTo>
                <a:cubicBezTo>
                  <a:pt x="23090" y="2530"/>
                  <a:pt x="22973" y="2337"/>
                  <a:pt x="22862" y="2141"/>
                </a:cubicBezTo>
                <a:cubicBezTo>
                  <a:pt x="22829" y="2082"/>
                  <a:pt x="22792" y="2054"/>
                  <a:pt x="22740" y="2054"/>
                </a:cubicBezTo>
                <a:cubicBezTo>
                  <a:pt x="22719" y="2054"/>
                  <a:pt x="22696" y="2059"/>
                  <a:pt x="22670" y="2067"/>
                </a:cubicBezTo>
                <a:cubicBezTo>
                  <a:pt x="22500" y="2123"/>
                  <a:pt x="22383" y="2243"/>
                  <a:pt x="22274" y="2376"/>
                </a:cubicBezTo>
                <a:cubicBezTo>
                  <a:pt x="22162" y="2512"/>
                  <a:pt x="22052" y="2651"/>
                  <a:pt x="21943" y="2792"/>
                </a:cubicBezTo>
                <a:cubicBezTo>
                  <a:pt x="21900" y="2846"/>
                  <a:pt x="21866" y="2908"/>
                  <a:pt x="21822" y="2975"/>
                </a:cubicBezTo>
                <a:cubicBezTo>
                  <a:pt x="21796" y="2962"/>
                  <a:pt x="21765" y="2948"/>
                  <a:pt x="21737" y="2932"/>
                </a:cubicBezTo>
                <a:cubicBezTo>
                  <a:pt x="21685" y="2900"/>
                  <a:pt x="21648" y="2884"/>
                  <a:pt x="21616" y="2884"/>
                </a:cubicBezTo>
                <a:cubicBezTo>
                  <a:pt x="21574" y="2884"/>
                  <a:pt x="21543" y="2914"/>
                  <a:pt x="21498" y="2980"/>
                </a:cubicBezTo>
                <a:cubicBezTo>
                  <a:pt x="21370" y="3167"/>
                  <a:pt x="21220" y="3328"/>
                  <a:pt x="21029" y="3455"/>
                </a:cubicBezTo>
                <a:cubicBezTo>
                  <a:pt x="20977" y="3489"/>
                  <a:pt x="20952" y="3565"/>
                  <a:pt x="20916" y="3621"/>
                </a:cubicBezTo>
                <a:cubicBezTo>
                  <a:pt x="20850" y="3555"/>
                  <a:pt x="20782" y="3481"/>
                  <a:pt x="20709" y="3411"/>
                </a:cubicBezTo>
                <a:cubicBezTo>
                  <a:pt x="20679" y="3382"/>
                  <a:pt x="20645" y="3367"/>
                  <a:pt x="20610" y="3367"/>
                </a:cubicBezTo>
                <a:cubicBezTo>
                  <a:pt x="20580" y="3367"/>
                  <a:pt x="20549" y="3378"/>
                  <a:pt x="20520" y="3402"/>
                </a:cubicBezTo>
                <a:cubicBezTo>
                  <a:pt x="20456" y="3456"/>
                  <a:pt x="20393" y="3515"/>
                  <a:pt x="20339" y="3581"/>
                </a:cubicBezTo>
                <a:cubicBezTo>
                  <a:pt x="20221" y="3725"/>
                  <a:pt x="20108" y="3874"/>
                  <a:pt x="19993" y="4021"/>
                </a:cubicBezTo>
                <a:cubicBezTo>
                  <a:pt x="19986" y="4029"/>
                  <a:pt x="19976" y="4039"/>
                  <a:pt x="19973" y="4049"/>
                </a:cubicBezTo>
                <a:cubicBezTo>
                  <a:pt x="19932" y="4168"/>
                  <a:pt x="19885" y="4274"/>
                  <a:pt x="19742" y="4319"/>
                </a:cubicBezTo>
                <a:cubicBezTo>
                  <a:pt x="19697" y="4333"/>
                  <a:pt x="19680" y="4436"/>
                  <a:pt x="19650" y="4500"/>
                </a:cubicBezTo>
                <a:cubicBezTo>
                  <a:pt x="19614" y="4575"/>
                  <a:pt x="19577" y="4651"/>
                  <a:pt x="19532" y="4742"/>
                </a:cubicBezTo>
                <a:cubicBezTo>
                  <a:pt x="19384" y="4508"/>
                  <a:pt x="19256" y="4296"/>
                  <a:pt x="19116" y="4090"/>
                </a:cubicBezTo>
                <a:cubicBezTo>
                  <a:pt x="19095" y="4060"/>
                  <a:pt x="19022" y="4065"/>
                  <a:pt x="18978" y="4057"/>
                </a:cubicBezTo>
                <a:cubicBezTo>
                  <a:pt x="18795" y="3873"/>
                  <a:pt x="18605" y="3683"/>
                  <a:pt x="18414" y="3497"/>
                </a:cubicBezTo>
                <a:cubicBezTo>
                  <a:pt x="18401" y="3485"/>
                  <a:pt x="18377" y="3479"/>
                  <a:pt x="18354" y="3479"/>
                </a:cubicBezTo>
                <a:cubicBezTo>
                  <a:pt x="18341" y="3479"/>
                  <a:pt x="18328" y="3481"/>
                  <a:pt x="18317" y="3484"/>
                </a:cubicBezTo>
                <a:cubicBezTo>
                  <a:pt x="18194" y="3522"/>
                  <a:pt x="18098" y="3591"/>
                  <a:pt x="18034" y="3710"/>
                </a:cubicBezTo>
                <a:cubicBezTo>
                  <a:pt x="17972" y="3828"/>
                  <a:pt x="17884" y="3932"/>
                  <a:pt x="17810" y="4043"/>
                </a:cubicBezTo>
                <a:cubicBezTo>
                  <a:pt x="17773" y="4099"/>
                  <a:pt x="17740" y="4160"/>
                  <a:pt x="17704" y="4219"/>
                </a:cubicBezTo>
                <a:cubicBezTo>
                  <a:pt x="17663" y="4190"/>
                  <a:pt x="17629" y="4175"/>
                  <a:pt x="17599" y="4175"/>
                </a:cubicBezTo>
                <a:cubicBezTo>
                  <a:pt x="17554" y="4175"/>
                  <a:pt x="17518" y="4209"/>
                  <a:pt x="17484" y="4286"/>
                </a:cubicBezTo>
                <a:cubicBezTo>
                  <a:pt x="17370" y="4533"/>
                  <a:pt x="17268" y="4789"/>
                  <a:pt x="17164" y="5031"/>
                </a:cubicBezTo>
                <a:cubicBezTo>
                  <a:pt x="17103" y="4978"/>
                  <a:pt x="17023" y="4906"/>
                  <a:pt x="16944" y="4836"/>
                </a:cubicBezTo>
                <a:cubicBezTo>
                  <a:pt x="16904" y="4800"/>
                  <a:pt x="16864" y="4781"/>
                  <a:pt x="16827" y="4781"/>
                </a:cubicBezTo>
                <a:cubicBezTo>
                  <a:pt x="16787" y="4781"/>
                  <a:pt x="16749" y="4803"/>
                  <a:pt x="16716" y="4851"/>
                </a:cubicBezTo>
                <a:cubicBezTo>
                  <a:pt x="16624" y="4984"/>
                  <a:pt x="16532" y="5122"/>
                  <a:pt x="16471" y="5269"/>
                </a:cubicBezTo>
                <a:cubicBezTo>
                  <a:pt x="16384" y="5484"/>
                  <a:pt x="16321" y="5711"/>
                  <a:pt x="16254" y="5933"/>
                </a:cubicBezTo>
                <a:cubicBezTo>
                  <a:pt x="16233" y="6005"/>
                  <a:pt x="16229" y="6082"/>
                  <a:pt x="16215" y="6163"/>
                </a:cubicBezTo>
                <a:cubicBezTo>
                  <a:pt x="16079" y="6188"/>
                  <a:pt x="16059" y="6215"/>
                  <a:pt x="16056" y="6445"/>
                </a:cubicBezTo>
                <a:cubicBezTo>
                  <a:pt x="16054" y="6610"/>
                  <a:pt x="16068" y="6775"/>
                  <a:pt x="16061" y="6941"/>
                </a:cubicBezTo>
                <a:cubicBezTo>
                  <a:pt x="16055" y="7088"/>
                  <a:pt x="16030" y="7234"/>
                  <a:pt x="16014" y="7382"/>
                </a:cubicBezTo>
                <a:cubicBezTo>
                  <a:pt x="15916" y="7319"/>
                  <a:pt x="15818" y="7258"/>
                  <a:pt x="15723" y="7193"/>
                </a:cubicBezTo>
                <a:cubicBezTo>
                  <a:pt x="15692" y="7172"/>
                  <a:pt x="15662" y="7162"/>
                  <a:pt x="15635" y="7162"/>
                </a:cubicBezTo>
                <a:cubicBezTo>
                  <a:pt x="15593" y="7162"/>
                  <a:pt x="15558" y="7189"/>
                  <a:pt x="15538" y="7242"/>
                </a:cubicBezTo>
                <a:cubicBezTo>
                  <a:pt x="15477" y="7403"/>
                  <a:pt x="15427" y="7571"/>
                  <a:pt x="15377" y="7736"/>
                </a:cubicBezTo>
                <a:cubicBezTo>
                  <a:pt x="15348" y="7835"/>
                  <a:pt x="15314" y="7936"/>
                  <a:pt x="15302" y="8037"/>
                </a:cubicBezTo>
                <a:cubicBezTo>
                  <a:pt x="15267" y="8302"/>
                  <a:pt x="15242" y="8569"/>
                  <a:pt x="15214" y="8837"/>
                </a:cubicBezTo>
                <a:cubicBezTo>
                  <a:pt x="15205" y="8832"/>
                  <a:pt x="15186" y="8813"/>
                  <a:pt x="15168" y="8811"/>
                </a:cubicBezTo>
                <a:cubicBezTo>
                  <a:pt x="15147" y="8808"/>
                  <a:pt x="15123" y="8803"/>
                  <a:pt x="15101" y="8803"/>
                </a:cubicBezTo>
                <a:cubicBezTo>
                  <a:pt x="15085" y="8803"/>
                  <a:pt x="15071" y="8805"/>
                  <a:pt x="15061" y="8813"/>
                </a:cubicBezTo>
                <a:cubicBezTo>
                  <a:pt x="15027" y="8837"/>
                  <a:pt x="14998" y="8881"/>
                  <a:pt x="14990" y="8922"/>
                </a:cubicBezTo>
                <a:cubicBezTo>
                  <a:pt x="14983" y="8966"/>
                  <a:pt x="15000" y="9016"/>
                  <a:pt x="15008" y="9063"/>
                </a:cubicBezTo>
                <a:cubicBezTo>
                  <a:pt x="15047" y="9287"/>
                  <a:pt x="15004" y="9503"/>
                  <a:pt x="14950" y="9723"/>
                </a:cubicBezTo>
                <a:cubicBezTo>
                  <a:pt x="14886" y="9980"/>
                  <a:pt x="14854" y="10246"/>
                  <a:pt x="14794" y="10504"/>
                </a:cubicBezTo>
                <a:cubicBezTo>
                  <a:pt x="14778" y="10576"/>
                  <a:pt x="14729" y="10635"/>
                  <a:pt x="14840" y="10663"/>
                </a:cubicBezTo>
                <a:cubicBezTo>
                  <a:pt x="14739" y="10740"/>
                  <a:pt x="14711" y="10861"/>
                  <a:pt x="14757" y="10976"/>
                </a:cubicBezTo>
                <a:cubicBezTo>
                  <a:pt x="14769" y="11005"/>
                  <a:pt x="14759" y="11045"/>
                  <a:pt x="14756" y="11080"/>
                </a:cubicBezTo>
                <a:cubicBezTo>
                  <a:pt x="14744" y="11187"/>
                  <a:pt x="14727" y="11292"/>
                  <a:pt x="14720" y="11399"/>
                </a:cubicBezTo>
                <a:cubicBezTo>
                  <a:pt x="14713" y="11489"/>
                  <a:pt x="14717" y="11580"/>
                  <a:pt x="14723" y="11667"/>
                </a:cubicBezTo>
                <a:cubicBezTo>
                  <a:pt x="14716" y="11725"/>
                  <a:pt x="14691" y="11790"/>
                  <a:pt x="14707" y="11844"/>
                </a:cubicBezTo>
                <a:cubicBezTo>
                  <a:pt x="14723" y="11903"/>
                  <a:pt x="14558" y="11944"/>
                  <a:pt x="14667" y="11982"/>
                </a:cubicBezTo>
                <a:cubicBezTo>
                  <a:pt x="14664" y="12046"/>
                  <a:pt x="14677" y="12113"/>
                  <a:pt x="14653" y="12132"/>
                </a:cubicBezTo>
                <a:cubicBezTo>
                  <a:pt x="14569" y="12198"/>
                  <a:pt x="14605" y="12291"/>
                  <a:pt x="14577" y="12367"/>
                </a:cubicBezTo>
                <a:cubicBezTo>
                  <a:pt x="14501" y="12576"/>
                  <a:pt x="14412" y="12779"/>
                  <a:pt x="14326" y="12984"/>
                </a:cubicBezTo>
                <a:cubicBezTo>
                  <a:pt x="14311" y="13021"/>
                  <a:pt x="14289" y="13057"/>
                  <a:pt x="14245" y="13091"/>
                </a:cubicBezTo>
                <a:cubicBezTo>
                  <a:pt x="14223" y="12934"/>
                  <a:pt x="14202" y="12779"/>
                  <a:pt x="14181" y="12624"/>
                </a:cubicBezTo>
                <a:cubicBezTo>
                  <a:pt x="14150" y="12394"/>
                  <a:pt x="14121" y="12167"/>
                  <a:pt x="14093" y="11939"/>
                </a:cubicBezTo>
                <a:cubicBezTo>
                  <a:pt x="14072" y="11777"/>
                  <a:pt x="14063" y="11612"/>
                  <a:pt x="14029" y="11453"/>
                </a:cubicBezTo>
                <a:cubicBezTo>
                  <a:pt x="13962" y="11137"/>
                  <a:pt x="13872" y="10825"/>
                  <a:pt x="13812" y="10508"/>
                </a:cubicBezTo>
                <a:cubicBezTo>
                  <a:pt x="13764" y="10259"/>
                  <a:pt x="13747" y="10006"/>
                  <a:pt x="13716" y="9754"/>
                </a:cubicBezTo>
                <a:cubicBezTo>
                  <a:pt x="13709" y="9685"/>
                  <a:pt x="13704" y="9614"/>
                  <a:pt x="13684" y="9547"/>
                </a:cubicBezTo>
                <a:cubicBezTo>
                  <a:pt x="13675" y="9515"/>
                  <a:pt x="13636" y="9491"/>
                  <a:pt x="13596" y="9471"/>
                </a:cubicBezTo>
                <a:cubicBezTo>
                  <a:pt x="13567" y="9212"/>
                  <a:pt x="13469" y="8967"/>
                  <a:pt x="13358" y="8725"/>
                </a:cubicBezTo>
                <a:cubicBezTo>
                  <a:pt x="13315" y="8636"/>
                  <a:pt x="13298" y="8533"/>
                  <a:pt x="13272" y="8435"/>
                </a:cubicBezTo>
                <a:cubicBezTo>
                  <a:pt x="13263" y="8407"/>
                  <a:pt x="13263" y="8380"/>
                  <a:pt x="13257" y="8354"/>
                </a:cubicBezTo>
                <a:cubicBezTo>
                  <a:pt x="13229" y="8227"/>
                  <a:pt x="13189" y="8167"/>
                  <a:pt x="13125" y="8167"/>
                </a:cubicBezTo>
                <a:cubicBezTo>
                  <a:pt x="13085" y="8167"/>
                  <a:pt x="13036" y="8190"/>
                  <a:pt x="12973" y="8234"/>
                </a:cubicBezTo>
                <a:cubicBezTo>
                  <a:pt x="12955" y="8247"/>
                  <a:pt x="12937" y="8261"/>
                  <a:pt x="12929" y="8267"/>
                </a:cubicBezTo>
                <a:cubicBezTo>
                  <a:pt x="12833" y="7999"/>
                  <a:pt x="12723" y="7736"/>
                  <a:pt x="12648" y="7465"/>
                </a:cubicBezTo>
                <a:cubicBezTo>
                  <a:pt x="12593" y="7268"/>
                  <a:pt x="12579" y="7058"/>
                  <a:pt x="12548" y="6854"/>
                </a:cubicBezTo>
                <a:cubicBezTo>
                  <a:pt x="12542" y="6811"/>
                  <a:pt x="12542" y="6768"/>
                  <a:pt x="12533" y="6727"/>
                </a:cubicBezTo>
                <a:cubicBezTo>
                  <a:pt x="12503" y="6589"/>
                  <a:pt x="12476" y="6537"/>
                  <a:pt x="12399" y="6537"/>
                </a:cubicBezTo>
                <a:cubicBezTo>
                  <a:pt x="12366" y="6537"/>
                  <a:pt x="12323" y="6547"/>
                  <a:pt x="12267" y="6563"/>
                </a:cubicBezTo>
                <a:cubicBezTo>
                  <a:pt x="12219" y="6277"/>
                  <a:pt x="12051" y="6053"/>
                  <a:pt x="11884" y="5832"/>
                </a:cubicBezTo>
                <a:cubicBezTo>
                  <a:pt x="11818" y="5745"/>
                  <a:pt x="11755" y="5704"/>
                  <a:pt x="11685" y="5704"/>
                </a:cubicBezTo>
                <a:cubicBezTo>
                  <a:pt x="11627" y="5704"/>
                  <a:pt x="11565" y="5732"/>
                  <a:pt x="11494" y="5786"/>
                </a:cubicBezTo>
                <a:cubicBezTo>
                  <a:pt x="11406" y="5850"/>
                  <a:pt x="11317" y="5911"/>
                  <a:pt x="11234" y="5983"/>
                </a:cubicBezTo>
                <a:cubicBezTo>
                  <a:pt x="11169" y="6041"/>
                  <a:pt x="11115" y="6111"/>
                  <a:pt x="11055" y="6175"/>
                </a:cubicBezTo>
                <a:cubicBezTo>
                  <a:pt x="10986" y="5859"/>
                  <a:pt x="10762" y="5614"/>
                  <a:pt x="10608" y="5333"/>
                </a:cubicBezTo>
                <a:cubicBezTo>
                  <a:pt x="10495" y="5128"/>
                  <a:pt x="10401" y="4913"/>
                  <a:pt x="10300" y="4702"/>
                </a:cubicBezTo>
                <a:cubicBezTo>
                  <a:pt x="10226" y="4546"/>
                  <a:pt x="10182" y="4474"/>
                  <a:pt x="10114" y="4474"/>
                </a:cubicBezTo>
                <a:cubicBezTo>
                  <a:pt x="10061" y="4474"/>
                  <a:pt x="9993" y="4516"/>
                  <a:pt x="9886" y="4594"/>
                </a:cubicBezTo>
                <a:cubicBezTo>
                  <a:pt x="9775" y="4403"/>
                  <a:pt x="9664" y="4213"/>
                  <a:pt x="9559" y="4021"/>
                </a:cubicBezTo>
                <a:cubicBezTo>
                  <a:pt x="9506" y="3922"/>
                  <a:pt x="9480" y="3882"/>
                  <a:pt x="9437" y="3882"/>
                </a:cubicBezTo>
                <a:cubicBezTo>
                  <a:pt x="9412" y="3882"/>
                  <a:pt x="9381" y="3896"/>
                  <a:pt x="9336" y="3918"/>
                </a:cubicBezTo>
                <a:cubicBezTo>
                  <a:pt x="9181" y="3709"/>
                  <a:pt x="9035" y="3497"/>
                  <a:pt x="8870" y="3303"/>
                </a:cubicBezTo>
                <a:cubicBezTo>
                  <a:pt x="8829" y="3254"/>
                  <a:pt x="8795" y="3232"/>
                  <a:pt x="8759" y="3232"/>
                </a:cubicBezTo>
                <a:cubicBezTo>
                  <a:pt x="8715" y="3232"/>
                  <a:pt x="8669" y="3266"/>
                  <a:pt x="8610" y="3328"/>
                </a:cubicBezTo>
                <a:cubicBezTo>
                  <a:pt x="8515" y="3424"/>
                  <a:pt x="8415" y="3513"/>
                  <a:pt x="8313" y="3611"/>
                </a:cubicBezTo>
                <a:cubicBezTo>
                  <a:pt x="8150" y="3351"/>
                  <a:pt x="7979" y="3082"/>
                  <a:pt x="7805" y="2805"/>
                </a:cubicBezTo>
                <a:cubicBezTo>
                  <a:pt x="7778" y="2826"/>
                  <a:pt x="7752" y="2845"/>
                  <a:pt x="7738" y="2855"/>
                </a:cubicBezTo>
                <a:cubicBezTo>
                  <a:pt x="7515" y="2653"/>
                  <a:pt x="7411" y="2340"/>
                  <a:pt x="7114" y="2207"/>
                </a:cubicBezTo>
                <a:cubicBezTo>
                  <a:pt x="7073" y="2189"/>
                  <a:pt x="7049" y="2179"/>
                  <a:pt x="7031" y="2179"/>
                </a:cubicBezTo>
                <a:cubicBezTo>
                  <a:pt x="7007" y="2179"/>
                  <a:pt x="6994" y="2198"/>
                  <a:pt x="6964" y="2244"/>
                </a:cubicBezTo>
                <a:cubicBezTo>
                  <a:pt x="6755" y="1978"/>
                  <a:pt x="6543" y="1712"/>
                  <a:pt x="6336" y="1441"/>
                </a:cubicBezTo>
                <a:cubicBezTo>
                  <a:pt x="6218" y="1285"/>
                  <a:pt x="6112" y="1121"/>
                  <a:pt x="5989" y="968"/>
                </a:cubicBezTo>
                <a:cubicBezTo>
                  <a:pt x="5942" y="910"/>
                  <a:pt x="5865" y="876"/>
                  <a:pt x="5802" y="831"/>
                </a:cubicBezTo>
                <a:cubicBezTo>
                  <a:pt x="5776" y="895"/>
                  <a:pt x="5727" y="962"/>
                  <a:pt x="5731" y="1025"/>
                </a:cubicBezTo>
                <a:cubicBezTo>
                  <a:pt x="5742" y="1249"/>
                  <a:pt x="5766" y="1473"/>
                  <a:pt x="5798" y="1696"/>
                </a:cubicBezTo>
                <a:cubicBezTo>
                  <a:pt x="5830" y="1922"/>
                  <a:pt x="5878" y="2146"/>
                  <a:pt x="5917" y="2372"/>
                </a:cubicBezTo>
                <a:cubicBezTo>
                  <a:pt x="5907" y="2368"/>
                  <a:pt x="5896" y="2366"/>
                  <a:pt x="5885" y="2362"/>
                </a:cubicBezTo>
                <a:cubicBezTo>
                  <a:pt x="5864" y="2396"/>
                  <a:pt x="5821" y="2434"/>
                  <a:pt x="5824" y="2465"/>
                </a:cubicBezTo>
                <a:cubicBezTo>
                  <a:pt x="5842" y="2681"/>
                  <a:pt x="5874" y="2895"/>
                  <a:pt x="5891" y="3111"/>
                </a:cubicBezTo>
                <a:cubicBezTo>
                  <a:pt x="5899" y="3178"/>
                  <a:pt x="5860" y="3249"/>
                  <a:pt x="5865" y="3317"/>
                </a:cubicBezTo>
                <a:cubicBezTo>
                  <a:pt x="5874" y="3452"/>
                  <a:pt x="5900" y="3586"/>
                  <a:pt x="5919" y="3729"/>
                </a:cubicBezTo>
                <a:cubicBezTo>
                  <a:pt x="5893" y="3721"/>
                  <a:pt x="5869" y="3714"/>
                  <a:pt x="5844" y="3707"/>
                </a:cubicBezTo>
                <a:cubicBezTo>
                  <a:pt x="5803" y="3694"/>
                  <a:pt x="5767" y="3688"/>
                  <a:pt x="5736" y="3688"/>
                </a:cubicBezTo>
                <a:cubicBezTo>
                  <a:pt x="5642" y="3688"/>
                  <a:pt x="5590" y="3747"/>
                  <a:pt x="5577" y="3877"/>
                </a:cubicBezTo>
                <a:cubicBezTo>
                  <a:pt x="5549" y="4146"/>
                  <a:pt x="5528" y="4415"/>
                  <a:pt x="5510" y="4686"/>
                </a:cubicBezTo>
                <a:cubicBezTo>
                  <a:pt x="5505" y="4768"/>
                  <a:pt x="5521" y="4850"/>
                  <a:pt x="5528" y="4940"/>
                </a:cubicBezTo>
                <a:cubicBezTo>
                  <a:pt x="5498" y="4929"/>
                  <a:pt x="5461" y="4914"/>
                  <a:pt x="5422" y="4902"/>
                </a:cubicBezTo>
                <a:cubicBezTo>
                  <a:pt x="5403" y="4896"/>
                  <a:pt x="5386" y="4893"/>
                  <a:pt x="5370" y="4893"/>
                </a:cubicBezTo>
                <a:cubicBezTo>
                  <a:pt x="5318" y="4893"/>
                  <a:pt x="5290" y="4928"/>
                  <a:pt x="5300" y="4994"/>
                </a:cubicBezTo>
                <a:cubicBezTo>
                  <a:pt x="5317" y="5102"/>
                  <a:pt x="5351" y="5206"/>
                  <a:pt x="5369" y="5313"/>
                </a:cubicBezTo>
                <a:cubicBezTo>
                  <a:pt x="5386" y="5432"/>
                  <a:pt x="5403" y="5551"/>
                  <a:pt x="5405" y="5669"/>
                </a:cubicBezTo>
                <a:cubicBezTo>
                  <a:pt x="5409" y="5885"/>
                  <a:pt x="5400" y="6103"/>
                  <a:pt x="5397" y="6298"/>
                </a:cubicBezTo>
                <a:cubicBezTo>
                  <a:pt x="5153" y="6316"/>
                  <a:pt x="4901" y="6329"/>
                  <a:pt x="4650" y="6353"/>
                </a:cubicBezTo>
                <a:cubicBezTo>
                  <a:pt x="4613" y="6355"/>
                  <a:pt x="4553" y="6403"/>
                  <a:pt x="4550" y="6435"/>
                </a:cubicBezTo>
                <a:cubicBezTo>
                  <a:pt x="4529" y="6591"/>
                  <a:pt x="4525" y="6751"/>
                  <a:pt x="4514" y="6919"/>
                </a:cubicBezTo>
                <a:cubicBezTo>
                  <a:pt x="4427" y="6940"/>
                  <a:pt x="4419" y="6964"/>
                  <a:pt x="4460" y="7087"/>
                </a:cubicBezTo>
                <a:cubicBezTo>
                  <a:pt x="4509" y="7233"/>
                  <a:pt x="4548" y="7382"/>
                  <a:pt x="4588" y="7525"/>
                </a:cubicBezTo>
                <a:cubicBezTo>
                  <a:pt x="4424" y="7528"/>
                  <a:pt x="4399" y="7559"/>
                  <a:pt x="4463" y="7706"/>
                </a:cubicBezTo>
                <a:cubicBezTo>
                  <a:pt x="4561" y="7928"/>
                  <a:pt x="4670" y="8146"/>
                  <a:pt x="4768" y="8369"/>
                </a:cubicBezTo>
                <a:cubicBezTo>
                  <a:pt x="4798" y="8436"/>
                  <a:pt x="4805" y="8514"/>
                  <a:pt x="4822" y="8583"/>
                </a:cubicBezTo>
                <a:cubicBezTo>
                  <a:pt x="4704" y="8570"/>
                  <a:pt x="4598" y="8557"/>
                  <a:pt x="4493" y="8546"/>
                </a:cubicBezTo>
                <a:cubicBezTo>
                  <a:pt x="4485" y="8545"/>
                  <a:pt x="4476" y="8545"/>
                  <a:pt x="4468" y="8545"/>
                </a:cubicBezTo>
                <a:cubicBezTo>
                  <a:pt x="4390" y="8545"/>
                  <a:pt x="4356" y="8595"/>
                  <a:pt x="4366" y="8674"/>
                </a:cubicBezTo>
                <a:cubicBezTo>
                  <a:pt x="4375" y="8750"/>
                  <a:pt x="4386" y="8832"/>
                  <a:pt x="4423" y="8896"/>
                </a:cubicBezTo>
                <a:cubicBezTo>
                  <a:pt x="4572" y="9153"/>
                  <a:pt x="4623" y="9441"/>
                  <a:pt x="4707" y="9719"/>
                </a:cubicBezTo>
                <a:cubicBezTo>
                  <a:pt x="4773" y="9936"/>
                  <a:pt x="4880" y="10141"/>
                  <a:pt x="4975" y="10350"/>
                </a:cubicBezTo>
                <a:cubicBezTo>
                  <a:pt x="5014" y="10435"/>
                  <a:pt x="5067" y="10516"/>
                  <a:pt x="5105" y="10581"/>
                </a:cubicBezTo>
                <a:cubicBezTo>
                  <a:pt x="4944" y="10567"/>
                  <a:pt x="4772" y="10547"/>
                  <a:pt x="4599" y="10538"/>
                </a:cubicBezTo>
                <a:cubicBezTo>
                  <a:pt x="4557" y="10536"/>
                  <a:pt x="4514" y="10535"/>
                  <a:pt x="4472" y="10535"/>
                </a:cubicBezTo>
                <a:cubicBezTo>
                  <a:pt x="4390" y="10535"/>
                  <a:pt x="4308" y="10538"/>
                  <a:pt x="4226" y="10540"/>
                </a:cubicBezTo>
                <a:cubicBezTo>
                  <a:pt x="4085" y="10541"/>
                  <a:pt x="4071" y="10558"/>
                  <a:pt x="4080" y="10694"/>
                </a:cubicBezTo>
                <a:cubicBezTo>
                  <a:pt x="4082" y="10716"/>
                  <a:pt x="4082" y="10738"/>
                  <a:pt x="4084" y="10775"/>
                </a:cubicBezTo>
                <a:cubicBezTo>
                  <a:pt x="4016" y="10743"/>
                  <a:pt x="3950" y="10732"/>
                  <a:pt x="3885" y="10732"/>
                </a:cubicBezTo>
                <a:cubicBezTo>
                  <a:pt x="3732" y="10732"/>
                  <a:pt x="3586" y="10794"/>
                  <a:pt x="3437" y="10804"/>
                </a:cubicBezTo>
                <a:cubicBezTo>
                  <a:pt x="3414" y="10805"/>
                  <a:pt x="3373" y="10857"/>
                  <a:pt x="3374" y="10885"/>
                </a:cubicBezTo>
                <a:cubicBezTo>
                  <a:pt x="3382" y="11070"/>
                  <a:pt x="3387" y="11255"/>
                  <a:pt x="3415" y="11437"/>
                </a:cubicBezTo>
                <a:cubicBezTo>
                  <a:pt x="3430" y="11533"/>
                  <a:pt x="3491" y="11621"/>
                  <a:pt x="3541" y="11736"/>
                </a:cubicBezTo>
                <a:lnTo>
                  <a:pt x="3541" y="11736"/>
                </a:lnTo>
                <a:cubicBezTo>
                  <a:pt x="3539" y="11735"/>
                  <a:pt x="3528" y="11730"/>
                  <a:pt x="3516" y="11730"/>
                </a:cubicBezTo>
                <a:cubicBezTo>
                  <a:pt x="3513" y="11730"/>
                  <a:pt x="3510" y="11730"/>
                  <a:pt x="3508" y="11731"/>
                </a:cubicBezTo>
                <a:cubicBezTo>
                  <a:pt x="3358" y="11761"/>
                  <a:pt x="3336" y="11827"/>
                  <a:pt x="3418" y="11956"/>
                </a:cubicBezTo>
                <a:cubicBezTo>
                  <a:pt x="3532" y="12136"/>
                  <a:pt x="3639" y="12321"/>
                  <a:pt x="3752" y="12501"/>
                </a:cubicBezTo>
                <a:cubicBezTo>
                  <a:pt x="3780" y="12546"/>
                  <a:pt x="3817" y="12586"/>
                  <a:pt x="3848" y="12624"/>
                </a:cubicBezTo>
                <a:cubicBezTo>
                  <a:pt x="3778" y="12654"/>
                  <a:pt x="3703" y="12685"/>
                  <a:pt x="3629" y="12717"/>
                </a:cubicBezTo>
                <a:cubicBezTo>
                  <a:pt x="3553" y="12750"/>
                  <a:pt x="3542" y="12796"/>
                  <a:pt x="3578" y="12876"/>
                </a:cubicBezTo>
                <a:cubicBezTo>
                  <a:pt x="3706" y="13153"/>
                  <a:pt x="3894" y="13370"/>
                  <a:pt x="4170" y="13506"/>
                </a:cubicBezTo>
                <a:cubicBezTo>
                  <a:pt x="4187" y="13515"/>
                  <a:pt x="4201" y="13529"/>
                  <a:pt x="4218" y="13542"/>
                </a:cubicBezTo>
                <a:cubicBezTo>
                  <a:pt x="4211" y="13555"/>
                  <a:pt x="4206" y="13565"/>
                  <a:pt x="4198" y="13571"/>
                </a:cubicBezTo>
                <a:cubicBezTo>
                  <a:pt x="4165" y="13599"/>
                  <a:pt x="4130" y="13627"/>
                  <a:pt x="4097" y="13654"/>
                </a:cubicBezTo>
                <a:cubicBezTo>
                  <a:pt x="4126" y="13686"/>
                  <a:pt x="4148" y="13735"/>
                  <a:pt x="4186" y="13752"/>
                </a:cubicBezTo>
                <a:cubicBezTo>
                  <a:pt x="4372" y="13845"/>
                  <a:pt x="4483" y="14002"/>
                  <a:pt x="4572" y="14180"/>
                </a:cubicBezTo>
                <a:cubicBezTo>
                  <a:pt x="4599" y="14235"/>
                  <a:pt x="4633" y="14287"/>
                  <a:pt x="4659" y="14334"/>
                </a:cubicBezTo>
                <a:cubicBezTo>
                  <a:pt x="4547" y="14381"/>
                  <a:pt x="4440" y="14432"/>
                  <a:pt x="4329" y="14474"/>
                </a:cubicBezTo>
                <a:cubicBezTo>
                  <a:pt x="4242" y="14506"/>
                  <a:pt x="4241" y="14570"/>
                  <a:pt x="4269" y="14630"/>
                </a:cubicBezTo>
                <a:cubicBezTo>
                  <a:pt x="4396" y="14895"/>
                  <a:pt x="4547" y="15146"/>
                  <a:pt x="4802" y="15317"/>
                </a:cubicBezTo>
                <a:cubicBezTo>
                  <a:pt x="4897" y="15382"/>
                  <a:pt x="4977" y="15470"/>
                  <a:pt x="5100" y="15580"/>
                </a:cubicBezTo>
                <a:cubicBezTo>
                  <a:pt x="5054" y="15574"/>
                  <a:pt x="5014" y="15571"/>
                  <a:pt x="4975" y="15567"/>
                </a:cubicBezTo>
                <a:lnTo>
                  <a:pt x="4975" y="15567"/>
                </a:lnTo>
                <a:cubicBezTo>
                  <a:pt x="4949" y="15825"/>
                  <a:pt x="5177" y="15888"/>
                  <a:pt x="5299" y="16024"/>
                </a:cubicBezTo>
                <a:cubicBezTo>
                  <a:pt x="5451" y="16192"/>
                  <a:pt x="5630" y="16336"/>
                  <a:pt x="5791" y="16495"/>
                </a:cubicBezTo>
                <a:cubicBezTo>
                  <a:pt x="5960" y="16663"/>
                  <a:pt x="6130" y="16830"/>
                  <a:pt x="6285" y="17010"/>
                </a:cubicBezTo>
                <a:cubicBezTo>
                  <a:pt x="6389" y="17132"/>
                  <a:pt x="6469" y="17275"/>
                  <a:pt x="6558" y="17409"/>
                </a:cubicBezTo>
                <a:cubicBezTo>
                  <a:pt x="6590" y="17456"/>
                  <a:pt x="6625" y="17504"/>
                  <a:pt x="6670" y="17568"/>
                </a:cubicBezTo>
                <a:cubicBezTo>
                  <a:pt x="6628" y="17559"/>
                  <a:pt x="6604" y="17553"/>
                  <a:pt x="6580" y="17549"/>
                </a:cubicBezTo>
                <a:cubicBezTo>
                  <a:pt x="6415" y="17521"/>
                  <a:pt x="6251" y="17488"/>
                  <a:pt x="6085" y="17470"/>
                </a:cubicBezTo>
                <a:cubicBezTo>
                  <a:pt x="5945" y="17454"/>
                  <a:pt x="5802" y="17459"/>
                  <a:pt x="5662" y="17445"/>
                </a:cubicBezTo>
                <a:cubicBezTo>
                  <a:pt x="5453" y="17423"/>
                  <a:pt x="5246" y="17389"/>
                  <a:pt x="5040" y="17367"/>
                </a:cubicBezTo>
                <a:cubicBezTo>
                  <a:pt x="5035" y="17366"/>
                  <a:pt x="5031" y="17366"/>
                  <a:pt x="5027" y="17366"/>
                </a:cubicBezTo>
                <a:cubicBezTo>
                  <a:pt x="4989" y="17366"/>
                  <a:pt x="4949" y="17384"/>
                  <a:pt x="4911" y="17394"/>
                </a:cubicBezTo>
                <a:lnTo>
                  <a:pt x="4942" y="17521"/>
                </a:lnTo>
                <a:cubicBezTo>
                  <a:pt x="4876" y="17508"/>
                  <a:pt x="4810" y="17497"/>
                  <a:pt x="4747" y="17497"/>
                </a:cubicBezTo>
                <a:cubicBezTo>
                  <a:pt x="4667" y="17497"/>
                  <a:pt x="4592" y="17515"/>
                  <a:pt x="4534" y="17569"/>
                </a:cubicBezTo>
                <a:cubicBezTo>
                  <a:pt x="4439" y="17564"/>
                  <a:pt x="4362" y="17553"/>
                  <a:pt x="4289" y="17553"/>
                </a:cubicBezTo>
                <a:cubicBezTo>
                  <a:pt x="4273" y="17553"/>
                  <a:pt x="4257" y="17554"/>
                  <a:pt x="4241" y="17555"/>
                </a:cubicBezTo>
                <a:cubicBezTo>
                  <a:pt x="4074" y="17573"/>
                  <a:pt x="3909" y="17594"/>
                  <a:pt x="3745" y="17627"/>
                </a:cubicBezTo>
                <a:cubicBezTo>
                  <a:pt x="3606" y="17656"/>
                  <a:pt x="3591" y="17699"/>
                  <a:pt x="3625" y="17835"/>
                </a:cubicBezTo>
                <a:cubicBezTo>
                  <a:pt x="3653" y="17946"/>
                  <a:pt x="3672" y="18061"/>
                  <a:pt x="3697" y="18178"/>
                </a:cubicBezTo>
                <a:cubicBezTo>
                  <a:pt x="3629" y="18172"/>
                  <a:pt x="3560" y="18169"/>
                  <a:pt x="3492" y="18169"/>
                </a:cubicBezTo>
                <a:cubicBezTo>
                  <a:pt x="3198" y="18169"/>
                  <a:pt x="2907" y="18222"/>
                  <a:pt x="2618" y="18301"/>
                </a:cubicBezTo>
                <a:cubicBezTo>
                  <a:pt x="2530" y="18326"/>
                  <a:pt x="2431" y="18310"/>
                  <a:pt x="2343" y="18335"/>
                </a:cubicBezTo>
                <a:cubicBezTo>
                  <a:pt x="2175" y="18381"/>
                  <a:pt x="2168" y="18407"/>
                  <a:pt x="2230" y="18569"/>
                </a:cubicBezTo>
                <a:cubicBezTo>
                  <a:pt x="2031" y="18562"/>
                  <a:pt x="1836" y="18556"/>
                  <a:pt x="1640" y="18548"/>
                </a:cubicBezTo>
                <a:cubicBezTo>
                  <a:pt x="1593" y="18547"/>
                  <a:pt x="1546" y="18540"/>
                  <a:pt x="1500" y="18536"/>
                </a:cubicBezTo>
                <a:cubicBezTo>
                  <a:pt x="1488" y="18535"/>
                  <a:pt x="1476" y="18534"/>
                  <a:pt x="1465" y="18534"/>
                </a:cubicBezTo>
                <a:cubicBezTo>
                  <a:pt x="1407" y="18534"/>
                  <a:pt x="1366" y="18551"/>
                  <a:pt x="1383" y="18625"/>
                </a:cubicBezTo>
                <a:cubicBezTo>
                  <a:pt x="1304" y="18623"/>
                  <a:pt x="1226" y="18614"/>
                  <a:pt x="1150" y="18614"/>
                </a:cubicBezTo>
                <a:cubicBezTo>
                  <a:pt x="1127" y="18614"/>
                  <a:pt x="1104" y="18615"/>
                  <a:pt x="1080" y="18617"/>
                </a:cubicBezTo>
                <a:cubicBezTo>
                  <a:pt x="790" y="18643"/>
                  <a:pt x="499" y="18673"/>
                  <a:pt x="211" y="18715"/>
                </a:cubicBezTo>
                <a:cubicBezTo>
                  <a:pt x="138" y="18726"/>
                  <a:pt x="71" y="18784"/>
                  <a:pt x="0" y="18821"/>
                </a:cubicBezTo>
                <a:cubicBezTo>
                  <a:pt x="55" y="18882"/>
                  <a:pt x="96" y="18973"/>
                  <a:pt x="164" y="19003"/>
                </a:cubicBezTo>
                <a:cubicBezTo>
                  <a:pt x="414" y="19108"/>
                  <a:pt x="672" y="19194"/>
                  <a:pt x="926" y="19287"/>
                </a:cubicBezTo>
                <a:cubicBezTo>
                  <a:pt x="955" y="19297"/>
                  <a:pt x="987" y="19297"/>
                  <a:pt x="1036" y="19303"/>
                </a:cubicBezTo>
                <a:cubicBezTo>
                  <a:pt x="945" y="19397"/>
                  <a:pt x="1021" y="19425"/>
                  <a:pt x="1084" y="19457"/>
                </a:cubicBezTo>
                <a:cubicBezTo>
                  <a:pt x="1367" y="19603"/>
                  <a:pt x="1650" y="19749"/>
                  <a:pt x="1943" y="19899"/>
                </a:cubicBezTo>
                <a:cubicBezTo>
                  <a:pt x="1831" y="19977"/>
                  <a:pt x="1865" y="20058"/>
                  <a:pt x="1943" y="20119"/>
                </a:cubicBezTo>
                <a:cubicBezTo>
                  <a:pt x="2061" y="20213"/>
                  <a:pt x="2185" y="20300"/>
                  <a:pt x="2315" y="20378"/>
                </a:cubicBezTo>
                <a:cubicBezTo>
                  <a:pt x="2456" y="20464"/>
                  <a:pt x="2601" y="20538"/>
                  <a:pt x="2747" y="20609"/>
                </a:cubicBezTo>
                <a:cubicBezTo>
                  <a:pt x="2870" y="20666"/>
                  <a:pt x="2997" y="20712"/>
                  <a:pt x="3130" y="20765"/>
                </a:cubicBezTo>
                <a:cubicBezTo>
                  <a:pt x="3066" y="20809"/>
                  <a:pt x="2997" y="20871"/>
                  <a:pt x="2917" y="20907"/>
                </a:cubicBezTo>
                <a:cubicBezTo>
                  <a:pt x="2823" y="20949"/>
                  <a:pt x="2843" y="21010"/>
                  <a:pt x="2884" y="21064"/>
                </a:cubicBezTo>
                <a:cubicBezTo>
                  <a:pt x="2942" y="21140"/>
                  <a:pt x="3006" y="21218"/>
                  <a:pt x="3084" y="21272"/>
                </a:cubicBezTo>
                <a:cubicBezTo>
                  <a:pt x="3308" y="21427"/>
                  <a:pt x="3538" y="21571"/>
                  <a:pt x="3771" y="21712"/>
                </a:cubicBezTo>
                <a:cubicBezTo>
                  <a:pt x="3824" y="21746"/>
                  <a:pt x="3892" y="21753"/>
                  <a:pt x="3956" y="21773"/>
                </a:cubicBezTo>
                <a:cubicBezTo>
                  <a:pt x="3910" y="21820"/>
                  <a:pt x="3857" y="21871"/>
                  <a:pt x="3805" y="21925"/>
                </a:cubicBezTo>
                <a:cubicBezTo>
                  <a:pt x="3729" y="22000"/>
                  <a:pt x="3729" y="22070"/>
                  <a:pt x="3824" y="22117"/>
                </a:cubicBezTo>
                <a:cubicBezTo>
                  <a:pt x="3959" y="22185"/>
                  <a:pt x="4104" y="22233"/>
                  <a:pt x="4242" y="22295"/>
                </a:cubicBezTo>
                <a:cubicBezTo>
                  <a:pt x="4354" y="22345"/>
                  <a:pt x="4458" y="22411"/>
                  <a:pt x="4572" y="22457"/>
                </a:cubicBezTo>
                <a:cubicBezTo>
                  <a:pt x="4722" y="22516"/>
                  <a:pt x="4840" y="22619"/>
                  <a:pt x="4977" y="22696"/>
                </a:cubicBezTo>
                <a:cubicBezTo>
                  <a:pt x="5013" y="22717"/>
                  <a:pt x="5062" y="22715"/>
                  <a:pt x="5093" y="22740"/>
                </a:cubicBezTo>
                <a:cubicBezTo>
                  <a:pt x="5117" y="22756"/>
                  <a:pt x="5119" y="22800"/>
                  <a:pt x="5131" y="22832"/>
                </a:cubicBezTo>
                <a:cubicBezTo>
                  <a:pt x="5044" y="22858"/>
                  <a:pt x="5014" y="22923"/>
                  <a:pt x="5013" y="23006"/>
                </a:cubicBezTo>
                <a:cubicBezTo>
                  <a:pt x="5013" y="23013"/>
                  <a:pt x="4994" y="23020"/>
                  <a:pt x="4987" y="23028"/>
                </a:cubicBezTo>
                <a:cubicBezTo>
                  <a:pt x="4959" y="23054"/>
                  <a:pt x="4934" y="23084"/>
                  <a:pt x="4921" y="23125"/>
                </a:cubicBezTo>
                <a:cubicBezTo>
                  <a:pt x="4889" y="23149"/>
                  <a:pt x="4849" y="23168"/>
                  <a:pt x="4826" y="23197"/>
                </a:cubicBezTo>
                <a:cubicBezTo>
                  <a:pt x="4733" y="23316"/>
                  <a:pt x="4639" y="23433"/>
                  <a:pt x="4558" y="23559"/>
                </a:cubicBezTo>
                <a:cubicBezTo>
                  <a:pt x="4458" y="23715"/>
                  <a:pt x="4459" y="23726"/>
                  <a:pt x="4627" y="23820"/>
                </a:cubicBezTo>
                <a:cubicBezTo>
                  <a:pt x="4808" y="23922"/>
                  <a:pt x="4998" y="24005"/>
                  <a:pt x="5191" y="24101"/>
                </a:cubicBezTo>
                <a:cubicBezTo>
                  <a:pt x="5164" y="24241"/>
                  <a:pt x="5168" y="24247"/>
                  <a:pt x="5342" y="24265"/>
                </a:cubicBezTo>
                <a:cubicBezTo>
                  <a:pt x="5424" y="24274"/>
                  <a:pt x="5507" y="24279"/>
                  <a:pt x="5590" y="24279"/>
                </a:cubicBezTo>
                <a:cubicBezTo>
                  <a:pt x="5605" y="24279"/>
                  <a:pt x="5619" y="24279"/>
                  <a:pt x="5633" y="24279"/>
                </a:cubicBezTo>
                <a:cubicBezTo>
                  <a:pt x="5725" y="24277"/>
                  <a:pt x="5815" y="24263"/>
                  <a:pt x="5908" y="24255"/>
                </a:cubicBezTo>
                <a:lnTo>
                  <a:pt x="5908" y="24255"/>
                </a:lnTo>
                <a:cubicBezTo>
                  <a:pt x="5836" y="24350"/>
                  <a:pt x="5762" y="24443"/>
                  <a:pt x="5684" y="24546"/>
                </a:cubicBezTo>
                <a:cubicBezTo>
                  <a:pt x="5708" y="24564"/>
                  <a:pt x="5730" y="24577"/>
                  <a:pt x="5755" y="24595"/>
                </a:cubicBezTo>
                <a:cubicBezTo>
                  <a:pt x="5738" y="24606"/>
                  <a:pt x="5723" y="24616"/>
                  <a:pt x="5673" y="24648"/>
                </a:cubicBezTo>
                <a:cubicBezTo>
                  <a:pt x="5796" y="24689"/>
                  <a:pt x="5890" y="24744"/>
                  <a:pt x="5988" y="24751"/>
                </a:cubicBezTo>
                <a:cubicBezTo>
                  <a:pt x="6413" y="24782"/>
                  <a:pt x="6837" y="24816"/>
                  <a:pt x="7262" y="24818"/>
                </a:cubicBezTo>
                <a:cubicBezTo>
                  <a:pt x="7265" y="24818"/>
                  <a:pt x="7269" y="24818"/>
                  <a:pt x="7273" y="24818"/>
                </a:cubicBezTo>
                <a:cubicBezTo>
                  <a:pt x="7579" y="24818"/>
                  <a:pt x="7885" y="24774"/>
                  <a:pt x="8192" y="24751"/>
                </a:cubicBezTo>
                <a:cubicBezTo>
                  <a:pt x="8243" y="24747"/>
                  <a:pt x="8295" y="24745"/>
                  <a:pt x="8364" y="24741"/>
                </a:cubicBezTo>
                <a:lnTo>
                  <a:pt x="8364" y="24741"/>
                </a:lnTo>
                <a:cubicBezTo>
                  <a:pt x="8214" y="24864"/>
                  <a:pt x="8082" y="24971"/>
                  <a:pt x="7945" y="25083"/>
                </a:cubicBezTo>
                <a:cubicBezTo>
                  <a:pt x="7956" y="25098"/>
                  <a:pt x="7968" y="25114"/>
                  <a:pt x="7971" y="25117"/>
                </a:cubicBezTo>
                <a:lnTo>
                  <a:pt x="7971" y="25117"/>
                </a:lnTo>
                <a:cubicBezTo>
                  <a:pt x="7919" y="25200"/>
                  <a:pt x="7875" y="25272"/>
                  <a:pt x="7827" y="25351"/>
                </a:cubicBezTo>
                <a:cubicBezTo>
                  <a:pt x="7858" y="25359"/>
                  <a:pt x="7888" y="25369"/>
                  <a:pt x="7895" y="25372"/>
                </a:cubicBezTo>
                <a:cubicBezTo>
                  <a:pt x="7773" y="25554"/>
                  <a:pt x="7655" y="25738"/>
                  <a:pt x="7534" y="25919"/>
                </a:cubicBezTo>
                <a:cubicBezTo>
                  <a:pt x="7480" y="25997"/>
                  <a:pt x="7508" y="26040"/>
                  <a:pt x="7580" y="26088"/>
                </a:cubicBezTo>
                <a:cubicBezTo>
                  <a:pt x="7740" y="26193"/>
                  <a:pt x="7925" y="26206"/>
                  <a:pt x="8105" y="26234"/>
                </a:cubicBezTo>
                <a:cubicBezTo>
                  <a:pt x="8183" y="26246"/>
                  <a:pt x="8270" y="26234"/>
                  <a:pt x="8315" y="26326"/>
                </a:cubicBezTo>
                <a:cubicBezTo>
                  <a:pt x="8326" y="26345"/>
                  <a:pt x="8362" y="26355"/>
                  <a:pt x="8388" y="26360"/>
                </a:cubicBezTo>
                <a:cubicBezTo>
                  <a:pt x="8477" y="26378"/>
                  <a:pt x="8567" y="26387"/>
                  <a:pt x="8657" y="26387"/>
                </a:cubicBezTo>
                <a:cubicBezTo>
                  <a:pt x="8780" y="26387"/>
                  <a:pt x="8904" y="26370"/>
                  <a:pt x="9031" y="26336"/>
                </a:cubicBezTo>
                <a:cubicBezTo>
                  <a:pt x="9012" y="26310"/>
                  <a:pt x="9001" y="26293"/>
                  <a:pt x="8981" y="26265"/>
                </a:cubicBezTo>
                <a:lnTo>
                  <a:pt x="8981" y="26265"/>
                </a:lnTo>
                <a:cubicBezTo>
                  <a:pt x="9032" y="26279"/>
                  <a:pt x="9072" y="26289"/>
                  <a:pt x="9116" y="26301"/>
                </a:cubicBezTo>
                <a:cubicBezTo>
                  <a:pt x="9104" y="26373"/>
                  <a:pt x="9090" y="26444"/>
                  <a:pt x="9080" y="26516"/>
                </a:cubicBezTo>
                <a:cubicBezTo>
                  <a:pt x="9067" y="26611"/>
                  <a:pt x="9077" y="26649"/>
                  <a:pt x="9139" y="26649"/>
                </a:cubicBezTo>
                <a:cubicBezTo>
                  <a:pt x="9157" y="26649"/>
                  <a:pt x="9180" y="26645"/>
                  <a:pt x="9209" y="26639"/>
                </a:cubicBezTo>
                <a:cubicBezTo>
                  <a:pt x="9322" y="26614"/>
                  <a:pt x="9433" y="26574"/>
                  <a:pt x="9542" y="26532"/>
                </a:cubicBezTo>
                <a:cubicBezTo>
                  <a:pt x="9870" y="26409"/>
                  <a:pt x="10195" y="26283"/>
                  <a:pt x="10540" y="26150"/>
                </a:cubicBezTo>
                <a:cubicBezTo>
                  <a:pt x="10545" y="26259"/>
                  <a:pt x="10555" y="26347"/>
                  <a:pt x="10551" y="26434"/>
                </a:cubicBezTo>
                <a:cubicBezTo>
                  <a:pt x="10549" y="26510"/>
                  <a:pt x="10575" y="26541"/>
                  <a:pt x="10626" y="26541"/>
                </a:cubicBezTo>
                <a:cubicBezTo>
                  <a:pt x="10640" y="26541"/>
                  <a:pt x="10656" y="26539"/>
                  <a:pt x="10674" y="26534"/>
                </a:cubicBezTo>
                <a:cubicBezTo>
                  <a:pt x="10767" y="26508"/>
                  <a:pt x="10867" y="26490"/>
                  <a:pt x="10951" y="26446"/>
                </a:cubicBezTo>
                <a:cubicBezTo>
                  <a:pt x="11229" y="26297"/>
                  <a:pt x="11487" y="26121"/>
                  <a:pt x="11728" y="25915"/>
                </a:cubicBezTo>
                <a:cubicBezTo>
                  <a:pt x="11976" y="25704"/>
                  <a:pt x="12248" y="25521"/>
                  <a:pt x="12513" y="25328"/>
                </a:cubicBezTo>
                <a:cubicBezTo>
                  <a:pt x="12766" y="25146"/>
                  <a:pt x="13024" y="24968"/>
                  <a:pt x="13278" y="24788"/>
                </a:cubicBezTo>
                <a:cubicBezTo>
                  <a:pt x="13304" y="24771"/>
                  <a:pt x="13329" y="24755"/>
                  <a:pt x="13375" y="24751"/>
                </a:cubicBezTo>
                <a:lnTo>
                  <a:pt x="13375" y="24751"/>
                </a:lnTo>
                <a:cubicBezTo>
                  <a:pt x="12942" y="25483"/>
                  <a:pt x="12498" y="26208"/>
                  <a:pt x="12079" y="26949"/>
                </a:cubicBezTo>
                <a:cubicBezTo>
                  <a:pt x="11665" y="27686"/>
                  <a:pt x="11265" y="28432"/>
                  <a:pt x="10875" y="29181"/>
                </a:cubicBezTo>
                <a:cubicBezTo>
                  <a:pt x="10482" y="29937"/>
                  <a:pt x="10144" y="30719"/>
                  <a:pt x="9788" y="31483"/>
                </a:cubicBezTo>
                <a:cubicBezTo>
                  <a:pt x="9952" y="31553"/>
                  <a:pt x="10090" y="31613"/>
                  <a:pt x="10229" y="31669"/>
                </a:cubicBezTo>
                <a:cubicBezTo>
                  <a:pt x="10241" y="31674"/>
                  <a:pt x="10258" y="31677"/>
                  <a:pt x="10274" y="31677"/>
                </a:cubicBezTo>
                <a:cubicBezTo>
                  <a:pt x="10287" y="31677"/>
                  <a:pt x="10300" y="31675"/>
                  <a:pt x="10306" y="31669"/>
                </a:cubicBezTo>
                <a:cubicBezTo>
                  <a:pt x="10401" y="31577"/>
                  <a:pt x="10519" y="31493"/>
                  <a:pt x="10577" y="31378"/>
                </a:cubicBezTo>
                <a:cubicBezTo>
                  <a:pt x="10754" y="31031"/>
                  <a:pt x="10895" y="30666"/>
                  <a:pt x="11069" y="30316"/>
                </a:cubicBezTo>
                <a:cubicBezTo>
                  <a:pt x="11475" y="29497"/>
                  <a:pt x="11884" y="28680"/>
                  <a:pt x="12305" y="27870"/>
                </a:cubicBezTo>
                <a:cubicBezTo>
                  <a:pt x="12612" y="27281"/>
                  <a:pt x="12938" y="26704"/>
                  <a:pt x="13257" y="26121"/>
                </a:cubicBezTo>
                <a:cubicBezTo>
                  <a:pt x="13283" y="26074"/>
                  <a:pt x="13318" y="26035"/>
                  <a:pt x="13368" y="26004"/>
                </a:cubicBezTo>
                <a:lnTo>
                  <a:pt x="13368" y="26004"/>
                </a:lnTo>
                <a:cubicBezTo>
                  <a:pt x="13318" y="26119"/>
                  <a:pt x="13250" y="26231"/>
                  <a:pt x="13220" y="26351"/>
                </a:cubicBezTo>
                <a:cubicBezTo>
                  <a:pt x="13168" y="26560"/>
                  <a:pt x="13138" y="26773"/>
                  <a:pt x="13105" y="26985"/>
                </a:cubicBezTo>
                <a:cubicBezTo>
                  <a:pt x="13101" y="27008"/>
                  <a:pt x="13132" y="27038"/>
                  <a:pt x="13141" y="27054"/>
                </a:cubicBezTo>
                <a:cubicBezTo>
                  <a:pt x="13137" y="27106"/>
                  <a:pt x="13131" y="27154"/>
                  <a:pt x="13131" y="27200"/>
                </a:cubicBezTo>
                <a:cubicBezTo>
                  <a:pt x="13129" y="27306"/>
                  <a:pt x="13129" y="27341"/>
                  <a:pt x="13171" y="27341"/>
                </a:cubicBezTo>
                <a:cubicBezTo>
                  <a:pt x="13194" y="27341"/>
                  <a:pt x="13228" y="27331"/>
                  <a:pt x="13282" y="27316"/>
                </a:cubicBezTo>
                <a:cubicBezTo>
                  <a:pt x="13411" y="27278"/>
                  <a:pt x="13540" y="27251"/>
                  <a:pt x="13664" y="27221"/>
                </a:cubicBezTo>
                <a:lnTo>
                  <a:pt x="13664" y="27221"/>
                </a:lnTo>
                <a:cubicBezTo>
                  <a:pt x="13535" y="27434"/>
                  <a:pt x="13621" y="27672"/>
                  <a:pt x="13652" y="27906"/>
                </a:cubicBezTo>
                <a:cubicBezTo>
                  <a:pt x="13674" y="28074"/>
                  <a:pt x="13712" y="28243"/>
                  <a:pt x="13746" y="28410"/>
                </a:cubicBezTo>
                <a:cubicBezTo>
                  <a:pt x="13777" y="28554"/>
                  <a:pt x="13813" y="28618"/>
                  <a:pt x="13890" y="28618"/>
                </a:cubicBezTo>
                <a:cubicBezTo>
                  <a:pt x="13937" y="28618"/>
                  <a:pt x="13999" y="28595"/>
                  <a:pt x="14084" y="28551"/>
                </a:cubicBezTo>
                <a:cubicBezTo>
                  <a:pt x="14152" y="28744"/>
                  <a:pt x="14208" y="28944"/>
                  <a:pt x="14289" y="29132"/>
                </a:cubicBezTo>
                <a:cubicBezTo>
                  <a:pt x="14365" y="29308"/>
                  <a:pt x="14468" y="29474"/>
                  <a:pt x="14557" y="29647"/>
                </a:cubicBezTo>
                <a:cubicBezTo>
                  <a:pt x="14578" y="29686"/>
                  <a:pt x="14602" y="29703"/>
                  <a:pt x="14628" y="29703"/>
                </a:cubicBezTo>
                <a:cubicBezTo>
                  <a:pt x="14650" y="29703"/>
                  <a:pt x="14674" y="29690"/>
                  <a:pt x="14697" y="29667"/>
                </a:cubicBezTo>
                <a:cubicBezTo>
                  <a:pt x="14780" y="29582"/>
                  <a:pt x="14865" y="29495"/>
                  <a:pt x="14936" y="29400"/>
                </a:cubicBezTo>
                <a:cubicBezTo>
                  <a:pt x="15060" y="29233"/>
                  <a:pt x="15159" y="29048"/>
                  <a:pt x="15292" y="28892"/>
                </a:cubicBezTo>
                <a:cubicBezTo>
                  <a:pt x="15384" y="28785"/>
                  <a:pt x="15521" y="28722"/>
                  <a:pt x="15585" y="28583"/>
                </a:cubicBezTo>
                <a:cubicBezTo>
                  <a:pt x="15629" y="28484"/>
                  <a:pt x="15683" y="28388"/>
                  <a:pt x="15736" y="28285"/>
                </a:cubicBezTo>
                <a:cubicBezTo>
                  <a:pt x="16006" y="28646"/>
                  <a:pt x="16300" y="28993"/>
                  <a:pt x="16444" y="29470"/>
                </a:cubicBezTo>
                <a:cubicBezTo>
                  <a:pt x="16486" y="29387"/>
                  <a:pt x="16508" y="29343"/>
                  <a:pt x="16541" y="29279"/>
                </a:cubicBezTo>
                <a:cubicBezTo>
                  <a:pt x="16555" y="29329"/>
                  <a:pt x="16572" y="29356"/>
                  <a:pt x="16569" y="29384"/>
                </a:cubicBezTo>
                <a:cubicBezTo>
                  <a:pt x="16564" y="29439"/>
                  <a:pt x="16557" y="29484"/>
                  <a:pt x="16632" y="29499"/>
                </a:cubicBezTo>
                <a:cubicBezTo>
                  <a:pt x="16653" y="29504"/>
                  <a:pt x="16672" y="29554"/>
                  <a:pt x="16678" y="29585"/>
                </a:cubicBezTo>
                <a:cubicBezTo>
                  <a:pt x="16717" y="29771"/>
                  <a:pt x="16833" y="29914"/>
                  <a:pt x="16963" y="30036"/>
                </a:cubicBezTo>
                <a:cubicBezTo>
                  <a:pt x="17058" y="30125"/>
                  <a:pt x="17135" y="30228"/>
                  <a:pt x="17228" y="30317"/>
                </a:cubicBezTo>
                <a:cubicBezTo>
                  <a:pt x="17266" y="30354"/>
                  <a:pt x="17294" y="30373"/>
                  <a:pt x="17319" y="30373"/>
                </a:cubicBezTo>
                <a:cubicBezTo>
                  <a:pt x="17348" y="30373"/>
                  <a:pt x="17374" y="30347"/>
                  <a:pt x="17407" y="30295"/>
                </a:cubicBezTo>
                <a:cubicBezTo>
                  <a:pt x="17427" y="30263"/>
                  <a:pt x="17452" y="30233"/>
                  <a:pt x="17490" y="30178"/>
                </a:cubicBezTo>
                <a:cubicBezTo>
                  <a:pt x="17561" y="30265"/>
                  <a:pt x="17629" y="30333"/>
                  <a:pt x="17681" y="30413"/>
                </a:cubicBezTo>
                <a:cubicBezTo>
                  <a:pt x="17786" y="30568"/>
                  <a:pt x="17877" y="30733"/>
                  <a:pt x="17980" y="30888"/>
                </a:cubicBezTo>
                <a:cubicBezTo>
                  <a:pt x="18010" y="30935"/>
                  <a:pt x="18045" y="30969"/>
                  <a:pt x="18087" y="30969"/>
                </a:cubicBezTo>
                <a:cubicBezTo>
                  <a:pt x="18114" y="30969"/>
                  <a:pt x="18145" y="30954"/>
                  <a:pt x="18178" y="30919"/>
                </a:cubicBezTo>
                <a:cubicBezTo>
                  <a:pt x="18204" y="30894"/>
                  <a:pt x="18228" y="30881"/>
                  <a:pt x="18253" y="30881"/>
                </a:cubicBezTo>
                <a:cubicBezTo>
                  <a:pt x="18284" y="30881"/>
                  <a:pt x="18314" y="30901"/>
                  <a:pt x="18344" y="30938"/>
                </a:cubicBezTo>
                <a:cubicBezTo>
                  <a:pt x="18457" y="31078"/>
                  <a:pt x="18582" y="31204"/>
                  <a:pt x="18756" y="31274"/>
                </a:cubicBezTo>
                <a:cubicBezTo>
                  <a:pt x="18804" y="31294"/>
                  <a:pt x="18842" y="31306"/>
                  <a:pt x="18875" y="31306"/>
                </a:cubicBezTo>
                <a:cubicBezTo>
                  <a:pt x="18925" y="31306"/>
                  <a:pt x="18962" y="31278"/>
                  <a:pt x="19000" y="31206"/>
                </a:cubicBezTo>
                <a:cubicBezTo>
                  <a:pt x="19114" y="30993"/>
                  <a:pt x="19213" y="30773"/>
                  <a:pt x="19310" y="30552"/>
                </a:cubicBezTo>
                <a:cubicBezTo>
                  <a:pt x="19334" y="30498"/>
                  <a:pt x="19350" y="30461"/>
                  <a:pt x="19383" y="30461"/>
                </a:cubicBezTo>
                <a:cubicBezTo>
                  <a:pt x="19402" y="30461"/>
                  <a:pt x="19427" y="30474"/>
                  <a:pt x="19461" y="30503"/>
                </a:cubicBezTo>
                <a:cubicBezTo>
                  <a:pt x="19549" y="30575"/>
                  <a:pt x="19656" y="30625"/>
                  <a:pt x="19760" y="30674"/>
                </a:cubicBezTo>
                <a:cubicBezTo>
                  <a:pt x="19938" y="30758"/>
                  <a:pt x="20041" y="30916"/>
                  <a:pt x="20166" y="31052"/>
                </a:cubicBezTo>
                <a:cubicBezTo>
                  <a:pt x="20266" y="31159"/>
                  <a:pt x="20372" y="31264"/>
                  <a:pt x="20490" y="31349"/>
                </a:cubicBezTo>
                <a:cubicBezTo>
                  <a:pt x="20538" y="31384"/>
                  <a:pt x="20579" y="31400"/>
                  <a:pt x="20615" y="31400"/>
                </a:cubicBezTo>
                <a:cubicBezTo>
                  <a:pt x="20680" y="31400"/>
                  <a:pt x="20727" y="31346"/>
                  <a:pt x="20756" y="31242"/>
                </a:cubicBezTo>
                <a:cubicBezTo>
                  <a:pt x="20768" y="31199"/>
                  <a:pt x="20781" y="31154"/>
                  <a:pt x="20802" y="31083"/>
                </a:cubicBezTo>
                <a:cubicBezTo>
                  <a:pt x="20909" y="31173"/>
                  <a:pt x="21004" y="31248"/>
                  <a:pt x="21092" y="31331"/>
                </a:cubicBezTo>
                <a:cubicBezTo>
                  <a:pt x="21172" y="31406"/>
                  <a:pt x="21243" y="31489"/>
                  <a:pt x="21322" y="31565"/>
                </a:cubicBezTo>
                <a:cubicBezTo>
                  <a:pt x="21390" y="31633"/>
                  <a:pt x="21438" y="31666"/>
                  <a:pt x="21490" y="31666"/>
                </a:cubicBezTo>
                <a:cubicBezTo>
                  <a:pt x="21542" y="31666"/>
                  <a:pt x="21598" y="31633"/>
                  <a:pt x="21683" y="31566"/>
                </a:cubicBezTo>
                <a:cubicBezTo>
                  <a:pt x="21867" y="31683"/>
                  <a:pt x="22059" y="31801"/>
                  <a:pt x="22252" y="31924"/>
                </a:cubicBezTo>
                <a:cubicBezTo>
                  <a:pt x="22266" y="31934"/>
                  <a:pt x="22284" y="31938"/>
                  <a:pt x="22305" y="31938"/>
                </a:cubicBezTo>
                <a:cubicBezTo>
                  <a:pt x="22382" y="31938"/>
                  <a:pt x="22487" y="31878"/>
                  <a:pt x="22496" y="31808"/>
                </a:cubicBezTo>
                <a:cubicBezTo>
                  <a:pt x="22507" y="31724"/>
                  <a:pt x="22516" y="31638"/>
                  <a:pt x="22530" y="31554"/>
                </a:cubicBezTo>
                <a:cubicBezTo>
                  <a:pt x="22531" y="31540"/>
                  <a:pt x="22543" y="31528"/>
                  <a:pt x="22556" y="31505"/>
                </a:cubicBezTo>
                <a:cubicBezTo>
                  <a:pt x="22592" y="31521"/>
                  <a:pt x="22630" y="31531"/>
                  <a:pt x="22661" y="31552"/>
                </a:cubicBezTo>
                <a:cubicBezTo>
                  <a:pt x="22835" y="31664"/>
                  <a:pt x="23008" y="31778"/>
                  <a:pt x="23181" y="31891"/>
                </a:cubicBezTo>
                <a:cubicBezTo>
                  <a:pt x="23207" y="31907"/>
                  <a:pt x="23234" y="31924"/>
                  <a:pt x="23262" y="31937"/>
                </a:cubicBezTo>
                <a:cubicBezTo>
                  <a:pt x="23305" y="31957"/>
                  <a:pt x="23338" y="31969"/>
                  <a:pt x="23366" y="31969"/>
                </a:cubicBezTo>
                <a:cubicBezTo>
                  <a:pt x="23421" y="31969"/>
                  <a:pt x="23460" y="31926"/>
                  <a:pt x="23525" y="31824"/>
                </a:cubicBezTo>
                <a:cubicBezTo>
                  <a:pt x="23627" y="31876"/>
                  <a:pt x="23731" y="31928"/>
                  <a:pt x="23833" y="31983"/>
                </a:cubicBezTo>
                <a:cubicBezTo>
                  <a:pt x="23939" y="32041"/>
                  <a:pt x="24039" y="32110"/>
                  <a:pt x="24147" y="32163"/>
                </a:cubicBezTo>
                <a:cubicBezTo>
                  <a:pt x="24204" y="32192"/>
                  <a:pt x="24252" y="32207"/>
                  <a:pt x="24293" y="32207"/>
                </a:cubicBezTo>
                <a:cubicBezTo>
                  <a:pt x="24376" y="32207"/>
                  <a:pt x="24432" y="32146"/>
                  <a:pt x="24479" y="32017"/>
                </a:cubicBezTo>
                <a:cubicBezTo>
                  <a:pt x="24517" y="32030"/>
                  <a:pt x="24557" y="32041"/>
                  <a:pt x="24593" y="32058"/>
                </a:cubicBezTo>
                <a:cubicBezTo>
                  <a:pt x="24745" y="32130"/>
                  <a:pt x="24896" y="32202"/>
                  <a:pt x="25045" y="32275"/>
                </a:cubicBezTo>
                <a:cubicBezTo>
                  <a:pt x="25135" y="32321"/>
                  <a:pt x="25225" y="32367"/>
                  <a:pt x="25314" y="32415"/>
                </a:cubicBezTo>
                <a:cubicBezTo>
                  <a:pt x="25371" y="32448"/>
                  <a:pt x="25422" y="32492"/>
                  <a:pt x="25486" y="32492"/>
                </a:cubicBezTo>
                <a:cubicBezTo>
                  <a:pt x="25509" y="32492"/>
                  <a:pt x="25534" y="32486"/>
                  <a:pt x="25561" y="32473"/>
                </a:cubicBezTo>
                <a:cubicBezTo>
                  <a:pt x="25564" y="32471"/>
                  <a:pt x="25568" y="32471"/>
                  <a:pt x="25572" y="32471"/>
                </a:cubicBezTo>
                <a:cubicBezTo>
                  <a:pt x="25595" y="32471"/>
                  <a:pt x="25631" y="32493"/>
                  <a:pt x="25655" y="32507"/>
                </a:cubicBezTo>
                <a:cubicBezTo>
                  <a:pt x="26015" y="32701"/>
                  <a:pt x="26404" y="32790"/>
                  <a:pt x="26810" y="32820"/>
                </a:cubicBezTo>
                <a:cubicBezTo>
                  <a:pt x="26820" y="32820"/>
                  <a:pt x="26830" y="32821"/>
                  <a:pt x="26841" y="32821"/>
                </a:cubicBezTo>
                <a:cubicBezTo>
                  <a:pt x="26857" y="32821"/>
                  <a:pt x="26874" y="32820"/>
                  <a:pt x="26890" y="32817"/>
                </a:cubicBezTo>
                <a:cubicBezTo>
                  <a:pt x="27022" y="32792"/>
                  <a:pt x="27046" y="32742"/>
                  <a:pt x="26964" y="32640"/>
                </a:cubicBezTo>
                <a:cubicBezTo>
                  <a:pt x="26879" y="32534"/>
                  <a:pt x="26782" y="32437"/>
                  <a:pt x="26688" y="32338"/>
                </a:cubicBezTo>
                <a:cubicBezTo>
                  <a:pt x="26552" y="32194"/>
                  <a:pt x="26414" y="32053"/>
                  <a:pt x="26276" y="31909"/>
                </a:cubicBezTo>
                <a:cubicBezTo>
                  <a:pt x="26260" y="31892"/>
                  <a:pt x="26239" y="31861"/>
                  <a:pt x="26245" y="31850"/>
                </a:cubicBezTo>
                <a:cubicBezTo>
                  <a:pt x="26309" y="31741"/>
                  <a:pt x="26224" y="31685"/>
                  <a:pt x="26167" y="31621"/>
                </a:cubicBezTo>
                <a:cubicBezTo>
                  <a:pt x="25966" y="31400"/>
                  <a:pt x="25763" y="31181"/>
                  <a:pt x="25571" y="30970"/>
                </a:cubicBezTo>
                <a:cubicBezTo>
                  <a:pt x="25577" y="30943"/>
                  <a:pt x="25577" y="30938"/>
                  <a:pt x="25580" y="30935"/>
                </a:cubicBezTo>
                <a:cubicBezTo>
                  <a:pt x="25752" y="30795"/>
                  <a:pt x="25761" y="30746"/>
                  <a:pt x="25645" y="30542"/>
                </a:cubicBezTo>
                <a:cubicBezTo>
                  <a:pt x="25549" y="30372"/>
                  <a:pt x="25447" y="30207"/>
                  <a:pt x="25354" y="30036"/>
                </a:cubicBezTo>
                <a:cubicBezTo>
                  <a:pt x="25334" y="30001"/>
                  <a:pt x="25346" y="29951"/>
                  <a:pt x="25340" y="29909"/>
                </a:cubicBezTo>
                <a:cubicBezTo>
                  <a:pt x="25335" y="29862"/>
                  <a:pt x="25336" y="29807"/>
                  <a:pt x="25314" y="29769"/>
                </a:cubicBezTo>
                <a:cubicBezTo>
                  <a:pt x="25225" y="29618"/>
                  <a:pt x="25125" y="29473"/>
                  <a:pt x="25026" y="29316"/>
                </a:cubicBezTo>
                <a:cubicBezTo>
                  <a:pt x="25135" y="29256"/>
                  <a:pt x="25248" y="29191"/>
                  <a:pt x="25362" y="29129"/>
                </a:cubicBezTo>
                <a:cubicBezTo>
                  <a:pt x="25431" y="29092"/>
                  <a:pt x="25500" y="29055"/>
                  <a:pt x="25571" y="29023"/>
                </a:cubicBezTo>
                <a:cubicBezTo>
                  <a:pt x="25666" y="28979"/>
                  <a:pt x="25674" y="28912"/>
                  <a:pt x="25622" y="28834"/>
                </a:cubicBezTo>
                <a:cubicBezTo>
                  <a:pt x="25577" y="28766"/>
                  <a:pt x="25527" y="28701"/>
                  <a:pt x="25474" y="28638"/>
                </a:cubicBezTo>
                <a:cubicBezTo>
                  <a:pt x="25288" y="28413"/>
                  <a:pt x="25099" y="28191"/>
                  <a:pt x="24912" y="27966"/>
                </a:cubicBezTo>
                <a:cubicBezTo>
                  <a:pt x="24899" y="27953"/>
                  <a:pt x="24893" y="27934"/>
                  <a:pt x="24884" y="27919"/>
                </a:cubicBezTo>
                <a:cubicBezTo>
                  <a:pt x="24991" y="27806"/>
                  <a:pt x="24995" y="27744"/>
                  <a:pt x="24871" y="27641"/>
                </a:cubicBezTo>
                <a:cubicBezTo>
                  <a:pt x="24760" y="27550"/>
                  <a:pt x="24639" y="27471"/>
                  <a:pt x="24517" y="27393"/>
                </a:cubicBezTo>
                <a:cubicBezTo>
                  <a:pt x="24234" y="27209"/>
                  <a:pt x="24050" y="26926"/>
                  <a:pt x="23816" y="26695"/>
                </a:cubicBezTo>
                <a:cubicBezTo>
                  <a:pt x="23716" y="26597"/>
                  <a:pt x="23605" y="26515"/>
                  <a:pt x="23498" y="26423"/>
                </a:cubicBezTo>
                <a:cubicBezTo>
                  <a:pt x="23500" y="26421"/>
                  <a:pt x="23503" y="26410"/>
                  <a:pt x="23507" y="26408"/>
                </a:cubicBezTo>
                <a:cubicBezTo>
                  <a:pt x="23802" y="26360"/>
                  <a:pt x="24097" y="26296"/>
                  <a:pt x="24394" y="26271"/>
                </a:cubicBezTo>
                <a:cubicBezTo>
                  <a:pt x="24482" y="26263"/>
                  <a:pt x="24570" y="26260"/>
                  <a:pt x="24658" y="26260"/>
                </a:cubicBezTo>
                <a:cubicBezTo>
                  <a:pt x="25018" y="26260"/>
                  <a:pt x="25374" y="26319"/>
                  <a:pt x="25726" y="26401"/>
                </a:cubicBezTo>
                <a:cubicBezTo>
                  <a:pt x="25753" y="26408"/>
                  <a:pt x="25782" y="26410"/>
                  <a:pt x="25811" y="26410"/>
                </a:cubicBezTo>
                <a:cubicBezTo>
                  <a:pt x="25829" y="26410"/>
                  <a:pt x="25847" y="26409"/>
                  <a:pt x="25865" y="26408"/>
                </a:cubicBezTo>
                <a:cubicBezTo>
                  <a:pt x="26074" y="26392"/>
                  <a:pt x="26084" y="26379"/>
                  <a:pt x="26053" y="26175"/>
                </a:cubicBezTo>
                <a:cubicBezTo>
                  <a:pt x="26050" y="26165"/>
                  <a:pt x="26054" y="26152"/>
                  <a:pt x="26059" y="26122"/>
                </a:cubicBezTo>
                <a:cubicBezTo>
                  <a:pt x="26182" y="26135"/>
                  <a:pt x="26303" y="26148"/>
                  <a:pt x="26426" y="26163"/>
                </a:cubicBezTo>
                <a:cubicBezTo>
                  <a:pt x="26488" y="26170"/>
                  <a:pt x="26549" y="26180"/>
                  <a:pt x="26611" y="26184"/>
                </a:cubicBezTo>
                <a:cubicBezTo>
                  <a:pt x="26621" y="26185"/>
                  <a:pt x="26631" y="26185"/>
                  <a:pt x="26640" y="26185"/>
                </a:cubicBezTo>
                <a:cubicBezTo>
                  <a:pt x="26722" y="26185"/>
                  <a:pt x="26785" y="26158"/>
                  <a:pt x="26780" y="26042"/>
                </a:cubicBezTo>
                <a:lnTo>
                  <a:pt x="26780" y="26042"/>
                </a:lnTo>
                <a:cubicBezTo>
                  <a:pt x="26892" y="26045"/>
                  <a:pt x="27000" y="26053"/>
                  <a:pt x="27107" y="26053"/>
                </a:cubicBezTo>
                <a:cubicBezTo>
                  <a:pt x="27151" y="26053"/>
                  <a:pt x="27195" y="26051"/>
                  <a:pt x="27239" y="26047"/>
                </a:cubicBezTo>
                <a:cubicBezTo>
                  <a:pt x="27397" y="26034"/>
                  <a:pt x="27554" y="25998"/>
                  <a:pt x="27708" y="25962"/>
                </a:cubicBezTo>
                <a:cubicBezTo>
                  <a:pt x="27804" y="25938"/>
                  <a:pt x="27831" y="25877"/>
                  <a:pt x="27775" y="25785"/>
                </a:cubicBezTo>
                <a:cubicBezTo>
                  <a:pt x="27696" y="25657"/>
                  <a:pt x="27619" y="25526"/>
                  <a:pt x="27531" y="25376"/>
                </a:cubicBezTo>
                <a:cubicBezTo>
                  <a:pt x="27621" y="25352"/>
                  <a:pt x="27704" y="25336"/>
                  <a:pt x="27784" y="25336"/>
                </a:cubicBezTo>
                <a:cubicBezTo>
                  <a:pt x="27835" y="25336"/>
                  <a:pt x="27884" y="25342"/>
                  <a:pt x="27933" y="25356"/>
                </a:cubicBezTo>
                <a:cubicBezTo>
                  <a:pt x="28078" y="25396"/>
                  <a:pt x="28220" y="25453"/>
                  <a:pt x="28364" y="25501"/>
                </a:cubicBezTo>
                <a:cubicBezTo>
                  <a:pt x="28397" y="25511"/>
                  <a:pt x="28431" y="25523"/>
                  <a:pt x="28466" y="25530"/>
                </a:cubicBezTo>
                <a:cubicBezTo>
                  <a:pt x="28497" y="25536"/>
                  <a:pt x="28524" y="25539"/>
                  <a:pt x="28546" y="25539"/>
                </a:cubicBezTo>
                <a:cubicBezTo>
                  <a:pt x="28627" y="25539"/>
                  <a:pt x="28652" y="25495"/>
                  <a:pt x="28648" y="25382"/>
                </a:cubicBezTo>
                <a:cubicBezTo>
                  <a:pt x="28648" y="25372"/>
                  <a:pt x="28657" y="25361"/>
                  <a:pt x="28664" y="25345"/>
                </a:cubicBezTo>
                <a:cubicBezTo>
                  <a:pt x="28766" y="25374"/>
                  <a:pt x="28864" y="25409"/>
                  <a:pt x="28966" y="25429"/>
                </a:cubicBezTo>
                <a:cubicBezTo>
                  <a:pt x="29067" y="25450"/>
                  <a:pt x="29166" y="25461"/>
                  <a:pt x="29265" y="25461"/>
                </a:cubicBezTo>
                <a:cubicBezTo>
                  <a:pt x="29439" y="25461"/>
                  <a:pt x="29610" y="25425"/>
                  <a:pt x="29774" y="25338"/>
                </a:cubicBezTo>
                <a:cubicBezTo>
                  <a:pt x="29869" y="25288"/>
                  <a:pt x="29907" y="25228"/>
                  <a:pt x="29850" y="25124"/>
                </a:cubicBezTo>
                <a:cubicBezTo>
                  <a:pt x="29811" y="25053"/>
                  <a:pt x="29788" y="24972"/>
                  <a:pt x="29753" y="24883"/>
                </a:cubicBezTo>
                <a:lnTo>
                  <a:pt x="29753" y="24883"/>
                </a:lnTo>
                <a:cubicBezTo>
                  <a:pt x="29823" y="24884"/>
                  <a:pt x="29886" y="24890"/>
                  <a:pt x="29946" y="24890"/>
                </a:cubicBezTo>
                <a:cubicBezTo>
                  <a:pt x="29959" y="24890"/>
                  <a:pt x="29971" y="24889"/>
                  <a:pt x="29984" y="24889"/>
                </a:cubicBezTo>
                <a:cubicBezTo>
                  <a:pt x="30181" y="24882"/>
                  <a:pt x="30381" y="24884"/>
                  <a:pt x="30576" y="24854"/>
                </a:cubicBezTo>
                <a:cubicBezTo>
                  <a:pt x="30843" y="24815"/>
                  <a:pt x="30856" y="24775"/>
                  <a:pt x="30731" y="24530"/>
                </a:cubicBezTo>
                <a:cubicBezTo>
                  <a:pt x="30799" y="24519"/>
                  <a:pt x="30863" y="24507"/>
                  <a:pt x="30926" y="24495"/>
                </a:cubicBezTo>
                <a:cubicBezTo>
                  <a:pt x="31014" y="24480"/>
                  <a:pt x="31103" y="24469"/>
                  <a:pt x="31190" y="24447"/>
                </a:cubicBezTo>
                <a:cubicBezTo>
                  <a:pt x="31290" y="24418"/>
                  <a:pt x="31376" y="24369"/>
                  <a:pt x="31328" y="24240"/>
                </a:cubicBezTo>
                <a:cubicBezTo>
                  <a:pt x="31419" y="24193"/>
                  <a:pt x="31510" y="24156"/>
                  <a:pt x="31591" y="24105"/>
                </a:cubicBezTo>
                <a:cubicBezTo>
                  <a:pt x="31702" y="24035"/>
                  <a:pt x="31702" y="23987"/>
                  <a:pt x="31611" y="23895"/>
                </a:cubicBezTo>
                <a:cubicBezTo>
                  <a:pt x="31497" y="23779"/>
                  <a:pt x="31384" y="23660"/>
                  <a:pt x="31272" y="23542"/>
                </a:cubicBezTo>
                <a:cubicBezTo>
                  <a:pt x="31258" y="23527"/>
                  <a:pt x="31244" y="23500"/>
                  <a:pt x="31246" y="23482"/>
                </a:cubicBezTo>
                <a:cubicBezTo>
                  <a:pt x="31294" y="23208"/>
                  <a:pt x="31153" y="22979"/>
                  <a:pt x="31064" y="22742"/>
                </a:cubicBezTo>
                <a:cubicBezTo>
                  <a:pt x="31015" y="22609"/>
                  <a:pt x="30926" y="22491"/>
                  <a:pt x="30866" y="22383"/>
                </a:cubicBezTo>
                <a:cubicBezTo>
                  <a:pt x="31131" y="22277"/>
                  <a:pt x="31399" y="22174"/>
                  <a:pt x="31663" y="22065"/>
                </a:cubicBezTo>
                <a:cubicBezTo>
                  <a:pt x="31736" y="22034"/>
                  <a:pt x="31801" y="21977"/>
                  <a:pt x="31875" y="21951"/>
                </a:cubicBezTo>
                <a:cubicBezTo>
                  <a:pt x="31985" y="21913"/>
                  <a:pt x="32103" y="21900"/>
                  <a:pt x="32211" y="21859"/>
                </a:cubicBezTo>
                <a:cubicBezTo>
                  <a:pt x="32345" y="21808"/>
                  <a:pt x="32480" y="21753"/>
                  <a:pt x="32599" y="21678"/>
                </a:cubicBezTo>
                <a:cubicBezTo>
                  <a:pt x="32723" y="21599"/>
                  <a:pt x="32719" y="21534"/>
                  <a:pt x="32628" y="21417"/>
                </a:cubicBezTo>
                <a:cubicBezTo>
                  <a:pt x="32593" y="21372"/>
                  <a:pt x="32559" y="21326"/>
                  <a:pt x="32521" y="21273"/>
                </a:cubicBezTo>
                <a:cubicBezTo>
                  <a:pt x="32676" y="21190"/>
                  <a:pt x="32825" y="21113"/>
                  <a:pt x="32969" y="21032"/>
                </a:cubicBezTo>
                <a:cubicBezTo>
                  <a:pt x="33195" y="20903"/>
                  <a:pt x="33421" y="20773"/>
                  <a:pt x="33647" y="20642"/>
                </a:cubicBezTo>
                <a:cubicBezTo>
                  <a:pt x="33755" y="20579"/>
                  <a:pt x="33756" y="20557"/>
                  <a:pt x="33660" y="20377"/>
                </a:cubicBezTo>
                <a:cubicBezTo>
                  <a:pt x="33732" y="20312"/>
                  <a:pt x="33813" y="20253"/>
                  <a:pt x="33879" y="20179"/>
                </a:cubicBezTo>
                <a:cubicBezTo>
                  <a:pt x="33972" y="20075"/>
                  <a:pt x="34059" y="19967"/>
                  <a:pt x="34136" y="19853"/>
                </a:cubicBezTo>
                <a:cubicBezTo>
                  <a:pt x="34202" y="19756"/>
                  <a:pt x="34162" y="19682"/>
                  <a:pt x="34072" y="19605"/>
                </a:cubicBezTo>
                <a:cubicBezTo>
                  <a:pt x="33940" y="19492"/>
                  <a:pt x="33825" y="19359"/>
                  <a:pt x="33708" y="19230"/>
                </a:cubicBezTo>
                <a:cubicBezTo>
                  <a:pt x="33652" y="19167"/>
                  <a:pt x="33681" y="19132"/>
                  <a:pt x="33752" y="19090"/>
                </a:cubicBezTo>
                <a:cubicBezTo>
                  <a:pt x="33973" y="18958"/>
                  <a:pt x="34188" y="18815"/>
                  <a:pt x="34403" y="18676"/>
                </a:cubicBezTo>
                <a:cubicBezTo>
                  <a:pt x="34504" y="18610"/>
                  <a:pt x="34601" y="18538"/>
                  <a:pt x="34699" y="18468"/>
                </a:cubicBezTo>
                <a:cubicBezTo>
                  <a:pt x="34764" y="18421"/>
                  <a:pt x="34817" y="18375"/>
                  <a:pt x="34743" y="18288"/>
                </a:cubicBezTo>
                <a:cubicBezTo>
                  <a:pt x="34729" y="18270"/>
                  <a:pt x="34750" y="18201"/>
                  <a:pt x="34775" y="18177"/>
                </a:cubicBezTo>
                <a:cubicBezTo>
                  <a:pt x="34879" y="18078"/>
                  <a:pt x="35002" y="17995"/>
                  <a:pt x="35097" y="17888"/>
                </a:cubicBezTo>
                <a:cubicBezTo>
                  <a:pt x="35185" y="17792"/>
                  <a:pt x="35254" y="17676"/>
                  <a:pt x="35316" y="17560"/>
                </a:cubicBezTo>
                <a:cubicBezTo>
                  <a:pt x="35365" y="17476"/>
                  <a:pt x="35360" y="17387"/>
                  <a:pt x="35252" y="17337"/>
                </a:cubicBezTo>
                <a:cubicBezTo>
                  <a:pt x="35228" y="17327"/>
                  <a:pt x="35211" y="17303"/>
                  <a:pt x="35182" y="17280"/>
                </a:cubicBezTo>
                <a:cubicBezTo>
                  <a:pt x="35284" y="17190"/>
                  <a:pt x="35376" y="17102"/>
                  <a:pt x="35473" y="17020"/>
                </a:cubicBezTo>
                <a:cubicBezTo>
                  <a:pt x="35759" y="16775"/>
                  <a:pt x="36055" y="16539"/>
                  <a:pt x="36335" y="16284"/>
                </a:cubicBezTo>
                <a:cubicBezTo>
                  <a:pt x="36642" y="16010"/>
                  <a:pt x="36973" y="15768"/>
                  <a:pt x="37287" y="15504"/>
                </a:cubicBezTo>
                <a:cubicBezTo>
                  <a:pt x="37363" y="15440"/>
                  <a:pt x="37426" y="15357"/>
                  <a:pt x="37481" y="15275"/>
                </a:cubicBezTo>
                <a:cubicBezTo>
                  <a:pt x="37521" y="15216"/>
                  <a:pt x="37501" y="15164"/>
                  <a:pt x="37429" y="15164"/>
                </a:cubicBezTo>
                <a:cubicBezTo>
                  <a:pt x="37424" y="15164"/>
                  <a:pt x="37419" y="15164"/>
                  <a:pt x="37413" y="15165"/>
                </a:cubicBezTo>
                <a:cubicBezTo>
                  <a:pt x="37283" y="15176"/>
                  <a:pt x="37152" y="15194"/>
                  <a:pt x="37023" y="15216"/>
                </a:cubicBezTo>
                <a:cubicBezTo>
                  <a:pt x="36771" y="15260"/>
                  <a:pt x="36520" y="15316"/>
                  <a:pt x="36266" y="15352"/>
                </a:cubicBezTo>
                <a:cubicBezTo>
                  <a:pt x="36020" y="15387"/>
                  <a:pt x="35772" y="15403"/>
                  <a:pt x="35523" y="15423"/>
                </a:cubicBezTo>
                <a:cubicBezTo>
                  <a:pt x="35402" y="15433"/>
                  <a:pt x="35279" y="15436"/>
                  <a:pt x="35156" y="15443"/>
                </a:cubicBezTo>
                <a:cubicBezTo>
                  <a:pt x="35151" y="15250"/>
                  <a:pt x="35143" y="15232"/>
                  <a:pt x="34975" y="15212"/>
                </a:cubicBezTo>
                <a:cubicBezTo>
                  <a:pt x="34923" y="15206"/>
                  <a:pt x="34870" y="15204"/>
                  <a:pt x="34817" y="15204"/>
                </a:cubicBezTo>
                <a:cubicBezTo>
                  <a:pt x="34742" y="15204"/>
                  <a:pt x="34666" y="15209"/>
                  <a:pt x="34591" y="15217"/>
                </a:cubicBezTo>
                <a:cubicBezTo>
                  <a:pt x="34173" y="15263"/>
                  <a:pt x="33756" y="15315"/>
                  <a:pt x="33337" y="15366"/>
                </a:cubicBezTo>
                <a:cubicBezTo>
                  <a:pt x="33336" y="15366"/>
                  <a:pt x="33335" y="15366"/>
                  <a:pt x="33334" y="15366"/>
                </a:cubicBezTo>
                <a:cubicBezTo>
                  <a:pt x="33325" y="15366"/>
                  <a:pt x="33315" y="15362"/>
                  <a:pt x="33303" y="15360"/>
                </a:cubicBezTo>
                <a:cubicBezTo>
                  <a:pt x="33330" y="15228"/>
                  <a:pt x="33356" y="15099"/>
                  <a:pt x="33381" y="14969"/>
                </a:cubicBezTo>
                <a:cubicBezTo>
                  <a:pt x="33401" y="14869"/>
                  <a:pt x="33350" y="14798"/>
                  <a:pt x="33237" y="14764"/>
                </a:cubicBezTo>
                <a:cubicBezTo>
                  <a:pt x="33182" y="14747"/>
                  <a:pt x="33127" y="14740"/>
                  <a:pt x="33073" y="14740"/>
                </a:cubicBezTo>
                <a:cubicBezTo>
                  <a:pt x="32973" y="14740"/>
                  <a:pt x="32876" y="14764"/>
                  <a:pt x="32779" y="14798"/>
                </a:cubicBezTo>
                <a:cubicBezTo>
                  <a:pt x="32732" y="14815"/>
                  <a:pt x="32685" y="14834"/>
                  <a:pt x="32628" y="14854"/>
                </a:cubicBezTo>
                <a:cubicBezTo>
                  <a:pt x="32614" y="14737"/>
                  <a:pt x="32550" y="14699"/>
                  <a:pt x="32465" y="14699"/>
                </a:cubicBezTo>
                <a:cubicBezTo>
                  <a:pt x="32450" y="14699"/>
                  <a:pt x="32434" y="14700"/>
                  <a:pt x="32418" y="14702"/>
                </a:cubicBezTo>
                <a:cubicBezTo>
                  <a:pt x="32166" y="14734"/>
                  <a:pt x="31914" y="14769"/>
                  <a:pt x="31662" y="14803"/>
                </a:cubicBezTo>
                <a:cubicBezTo>
                  <a:pt x="31657" y="14745"/>
                  <a:pt x="31642" y="14679"/>
                  <a:pt x="31647" y="14616"/>
                </a:cubicBezTo>
                <a:cubicBezTo>
                  <a:pt x="31655" y="14522"/>
                  <a:pt x="31610" y="14472"/>
                  <a:pt x="31533" y="14472"/>
                </a:cubicBezTo>
                <a:cubicBezTo>
                  <a:pt x="31511" y="14472"/>
                  <a:pt x="31487" y="14476"/>
                  <a:pt x="31461" y="14484"/>
                </a:cubicBezTo>
                <a:cubicBezTo>
                  <a:pt x="31294" y="14533"/>
                  <a:pt x="31129" y="14595"/>
                  <a:pt x="30967" y="14661"/>
                </a:cubicBezTo>
                <a:cubicBezTo>
                  <a:pt x="30629" y="14797"/>
                  <a:pt x="30293" y="14939"/>
                  <a:pt x="29956" y="15079"/>
                </a:cubicBezTo>
                <a:cubicBezTo>
                  <a:pt x="29906" y="15099"/>
                  <a:pt x="29857" y="15121"/>
                  <a:pt x="29803" y="15144"/>
                </a:cubicBezTo>
                <a:cubicBezTo>
                  <a:pt x="29802" y="14922"/>
                  <a:pt x="29799" y="14699"/>
                  <a:pt x="29801" y="14478"/>
                </a:cubicBezTo>
                <a:cubicBezTo>
                  <a:pt x="29801" y="14400"/>
                  <a:pt x="29774" y="14362"/>
                  <a:pt x="29696" y="14357"/>
                </a:cubicBezTo>
                <a:cubicBezTo>
                  <a:pt x="29664" y="14355"/>
                  <a:pt x="29634" y="14354"/>
                  <a:pt x="29603" y="14354"/>
                </a:cubicBezTo>
                <a:cubicBezTo>
                  <a:pt x="29405" y="14354"/>
                  <a:pt x="29220" y="14402"/>
                  <a:pt x="29056" y="14527"/>
                </a:cubicBezTo>
                <a:cubicBezTo>
                  <a:pt x="29010" y="14454"/>
                  <a:pt x="28974" y="14420"/>
                  <a:pt x="28929" y="14420"/>
                </a:cubicBezTo>
                <a:cubicBezTo>
                  <a:pt x="28895" y="14420"/>
                  <a:pt x="28855" y="14440"/>
                  <a:pt x="28803" y="14478"/>
                </a:cubicBezTo>
                <a:cubicBezTo>
                  <a:pt x="28646" y="14591"/>
                  <a:pt x="28488" y="14703"/>
                  <a:pt x="28336" y="14811"/>
                </a:cubicBezTo>
                <a:cubicBezTo>
                  <a:pt x="28313" y="14797"/>
                  <a:pt x="28304" y="14795"/>
                  <a:pt x="28302" y="14789"/>
                </a:cubicBezTo>
                <a:cubicBezTo>
                  <a:pt x="28253" y="14681"/>
                  <a:pt x="28226" y="14633"/>
                  <a:pt x="28181" y="14633"/>
                </a:cubicBezTo>
                <a:cubicBezTo>
                  <a:pt x="28146" y="14633"/>
                  <a:pt x="28100" y="14661"/>
                  <a:pt x="28025" y="14712"/>
                </a:cubicBezTo>
                <a:cubicBezTo>
                  <a:pt x="27797" y="14868"/>
                  <a:pt x="27566" y="15020"/>
                  <a:pt x="27343" y="15181"/>
                </a:cubicBezTo>
                <a:cubicBezTo>
                  <a:pt x="27254" y="15247"/>
                  <a:pt x="27183" y="15336"/>
                  <a:pt x="27096" y="15422"/>
                </a:cubicBezTo>
                <a:cubicBezTo>
                  <a:pt x="27077" y="15332"/>
                  <a:pt x="27060" y="15253"/>
                  <a:pt x="27044" y="15176"/>
                </a:cubicBezTo>
                <a:cubicBezTo>
                  <a:pt x="27029" y="15095"/>
                  <a:pt x="26999" y="15052"/>
                  <a:pt x="26949" y="15052"/>
                </a:cubicBezTo>
                <a:cubicBezTo>
                  <a:pt x="26924" y="15052"/>
                  <a:pt x="26893" y="15062"/>
                  <a:pt x="26857" y="15085"/>
                </a:cubicBezTo>
                <a:cubicBezTo>
                  <a:pt x="26684" y="15191"/>
                  <a:pt x="26517" y="15305"/>
                  <a:pt x="26358" y="15427"/>
                </a:cubicBezTo>
                <a:cubicBezTo>
                  <a:pt x="26195" y="15551"/>
                  <a:pt x="26024" y="15639"/>
                  <a:pt x="25829" y="15702"/>
                </a:cubicBezTo>
                <a:cubicBezTo>
                  <a:pt x="25675" y="15751"/>
                  <a:pt x="25527" y="15831"/>
                  <a:pt x="25388" y="15917"/>
                </a:cubicBezTo>
                <a:cubicBezTo>
                  <a:pt x="25284" y="15982"/>
                  <a:pt x="25207" y="16087"/>
                  <a:pt x="25104" y="16157"/>
                </a:cubicBezTo>
                <a:cubicBezTo>
                  <a:pt x="24995" y="16231"/>
                  <a:pt x="24865" y="16273"/>
                  <a:pt x="24754" y="16347"/>
                </a:cubicBezTo>
                <a:cubicBezTo>
                  <a:pt x="24621" y="16435"/>
                  <a:pt x="24507" y="16550"/>
                  <a:pt x="24372" y="16633"/>
                </a:cubicBezTo>
                <a:cubicBezTo>
                  <a:pt x="24151" y="16772"/>
                  <a:pt x="23920" y="16893"/>
                  <a:pt x="23694" y="17026"/>
                </a:cubicBezTo>
                <a:cubicBezTo>
                  <a:pt x="23517" y="17130"/>
                  <a:pt x="23344" y="17239"/>
                  <a:pt x="23169" y="17346"/>
                </a:cubicBezTo>
                <a:cubicBezTo>
                  <a:pt x="23159" y="17338"/>
                  <a:pt x="23150" y="17330"/>
                  <a:pt x="23142" y="17321"/>
                </a:cubicBezTo>
                <a:cubicBezTo>
                  <a:pt x="23251" y="17157"/>
                  <a:pt x="23349" y="16982"/>
                  <a:pt x="23473" y="16829"/>
                </a:cubicBezTo>
                <a:cubicBezTo>
                  <a:pt x="23646" y="16618"/>
                  <a:pt x="23834" y="16418"/>
                  <a:pt x="24023" y="16222"/>
                </a:cubicBezTo>
                <a:cubicBezTo>
                  <a:pt x="24209" y="16029"/>
                  <a:pt x="24398" y="15838"/>
                  <a:pt x="24594" y="15656"/>
                </a:cubicBezTo>
                <a:cubicBezTo>
                  <a:pt x="24821" y="15448"/>
                  <a:pt x="25057" y="15249"/>
                  <a:pt x="25290" y="15048"/>
                </a:cubicBezTo>
                <a:cubicBezTo>
                  <a:pt x="25304" y="15035"/>
                  <a:pt x="25318" y="15021"/>
                  <a:pt x="25330" y="15005"/>
                </a:cubicBezTo>
                <a:cubicBezTo>
                  <a:pt x="25424" y="14894"/>
                  <a:pt x="25419" y="14860"/>
                  <a:pt x="25295" y="14770"/>
                </a:cubicBezTo>
                <a:cubicBezTo>
                  <a:pt x="25341" y="14594"/>
                  <a:pt x="25506" y="14519"/>
                  <a:pt x="25618" y="14399"/>
                </a:cubicBezTo>
                <a:cubicBezTo>
                  <a:pt x="25664" y="14351"/>
                  <a:pt x="25721" y="14315"/>
                  <a:pt x="25772" y="14272"/>
                </a:cubicBezTo>
                <a:cubicBezTo>
                  <a:pt x="25853" y="14203"/>
                  <a:pt x="25897" y="14120"/>
                  <a:pt x="25941" y="14018"/>
                </a:cubicBezTo>
                <a:cubicBezTo>
                  <a:pt x="26009" y="13858"/>
                  <a:pt x="26127" y="13715"/>
                  <a:pt x="26236" y="13575"/>
                </a:cubicBezTo>
                <a:cubicBezTo>
                  <a:pt x="26303" y="13488"/>
                  <a:pt x="26406" y="13427"/>
                  <a:pt x="26476" y="13340"/>
                </a:cubicBezTo>
                <a:cubicBezTo>
                  <a:pt x="26553" y="13242"/>
                  <a:pt x="26533" y="13200"/>
                  <a:pt x="26417" y="13148"/>
                </a:cubicBezTo>
                <a:cubicBezTo>
                  <a:pt x="26368" y="13127"/>
                  <a:pt x="26322" y="13099"/>
                  <a:pt x="26256" y="13066"/>
                </a:cubicBezTo>
                <a:cubicBezTo>
                  <a:pt x="26339" y="12981"/>
                  <a:pt x="26406" y="12906"/>
                  <a:pt x="26481" y="12840"/>
                </a:cubicBezTo>
                <a:cubicBezTo>
                  <a:pt x="26640" y="12701"/>
                  <a:pt x="26800" y="12564"/>
                  <a:pt x="26964" y="12432"/>
                </a:cubicBezTo>
                <a:cubicBezTo>
                  <a:pt x="27051" y="12361"/>
                  <a:pt x="27151" y="12306"/>
                  <a:pt x="27240" y="12237"/>
                </a:cubicBezTo>
                <a:cubicBezTo>
                  <a:pt x="27311" y="12181"/>
                  <a:pt x="27391" y="12125"/>
                  <a:pt x="27306" y="12016"/>
                </a:cubicBezTo>
                <a:cubicBezTo>
                  <a:pt x="27293" y="11998"/>
                  <a:pt x="27321" y="11938"/>
                  <a:pt x="27345" y="11909"/>
                </a:cubicBezTo>
                <a:cubicBezTo>
                  <a:pt x="27481" y="11728"/>
                  <a:pt x="27620" y="11553"/>
                  <a:pt x="27758" y="11372"/>
                </a:cubicBezTo>
                <a:cubicBezTo>
                  <a:pt x="27784" y="11339"/>
                  <a:pt x="27808" y="11298"/>
                  <a:pt x="27819" y="11259"/>
                </a:cubicBezTo>
                <a:cubicBezTo>
                  <a:pt x="27866" y="11105"/>
                  <a:pt x="27865" y="10937"/>
                  <a:pt x="27631" y="10904"/>
                </a:cubicBezTo>
                <a:cubicBezTo>
                  <a:pt x="27600" y="10899"/>
                  <a:pt x="27572" y="10889"/>
                  <a:pt x="27535" y="10880"/>
                </a:cubicBezTo>
                <a:cubicBezTo>
                  <a:pt x="27554" y="10834"/>
                  <a:pt x="27573" y="10797"/>
                  <a:pt x="27589" y="10758"/>
                </a:cubicBezTo>
                <a:cubicBezTo>
                  <a:pt x="27644" y="10613"/>
                  <a:pt x="27721" y="10482"/>
                  <a:pt x="27747" y="10316"/>
                </a:cubicBezTo>
                <a:cubicBezTo>
                  <a:pt x="27772" y="10153"/>
                  <a:pt x="27900" y="10006"/>
                  <a:pt x="27985" y="9852"/>
                </a:cubicBezTo>
                <a:cubicBezTo>
                  <a:pt x="28004" y="9817"/>
                  <a:pt x="28030" y="9788"/>
                  <a:pt x="28047" y="9753"/>
                </a:cubicBezTo>
                <a:cubicBezTo>
                  <a:pt x="28104" y="9642"/>
                  <a:pt x="28094" y="9610"/>
                  <a:pt x="27975" y="9547"/>
                </a:cubicBezTo>
                <a:cubicBezTo>
                  <a:pt x="28045" y="9410"/>
                  <a:pt x="28114" y="9275"/>
                  <a:pt x="28185" y="9138"/>
                </a:cubicBezTo>
                <a:cubicBezTo>
                  <a:pt x="28245" y="9025"/>
                  <a:pt x="28324" y="8917"/>
                  <a:pt x="28360" y="8796"/>
                </a:cubicBezTo>
                <a:cubicBezTo>
                  <a:pt x="28409" y="8633"/>
                  <a:pt x="28387" y="8566"/>
                  <a:pt x="28255" y="8566"/>
                </a:cubicBezTo>
                <a:cubicBezTo>
                  <a:pt x="28238" y="8566"/>
                  <a:pt x="28218" y="8567"/>
                  <a:pt x="28197" y="8570"/>
                </a:cubicBezTo>
                <a:cubicBezTo>
                  <a:pt x="27991" y="8590"/>
                  <a:pt x="27787" y="8618"/>
                  <a:pt x="27582" y="8643"/>
                </a:cubicBezTo>
                <a:cubicBezTo>
                  <a:pt x="27526" y="8651"/>
                  <a:pt x="27468" y="8658"/>
                  <a:pt x="27412" y="8664"/>
                </a:cubicBezTo>
                <a:cubicBezTo>
                  <a:pt x="27391" y="8512"/>
                  <a:pt x="27375" y="8461"/>
                  <a:pt x="27289" y="8461"/>
                </a:cubicBezTo>
                <a:cubicBezTo>
                  <a:pt x="27256" y="8461"/>
                  <a:pt x="27213" y="8469"/>
                  <a:pt x="27154" y="8481"/>
                </a:cubicBezTo>
                <a:cubicBezTo>
                  <a:pt x="26898" y="8534"/>
                  <a:pt x="26645" y="8596"/>
                  <a:pt x="26390" y="8653"/>
                </a:cubicBezTo>
                <a:cubicBezTo>
                  <a:pt x="26360" y="8661"/>
                  <a:pt x="26331" y="8663"/>
                  <a:pt x="26297" y="8670"/>
                </a:cubicBezTo>
                <a:cubicBezTo>
                  <a:pt x="26425" y="8376"/>
                  <a:pt x="26544" y="8088"/>
                  <a:pt x="26673" y="7805"/>
                </a:cubicBezTo>
                <a:cubicBezTo>
                  <a:pt x="26730" y="7680"/>
                  <a:pt x="26801" y="7558"/>
                  <a:pt x="26877" y="7440"/>
                </a:cubicBezTo>
                <a:cubicBezTo>
                  <a:pt x="26965" y="7299"/>
                  <a:pt x="27065" y="7164"/>
                  <a:pt x="27157" y="7023"/>
                </a:cubicBezTo>
                <a:cubicBezTo>
                  <a:pt x="27185" y="6981"/>
                  <a:pt x="27203" y="6933"/>
                  <a:pt x="27219" y="6884"/>
                </a:cubicBezTo>
                <a:cubicBezTo>
                  <a:pt x="27253" y="6791"/>
                  <a:pt x="27244" y="6717"/>
                  <a:pt x="27125" y="6694"/>
                </a:cubicBezTo>
                <a:cubicBezTo>
                  <a:pt x="27091" y="6688"/>
                  <a:pt x="27062" y="6667"/>
                  <a:pt x="27019" y="6648"/>
                </a:cubicBezTo>
                <a:cubicBezTo>
                  <a:pt x="27034" y="6605"/>
                  <a:pt x="27046" y="6563"/>
                  <a:pt x="27063" y="6526"/>
                </a:cubicBezTo>
                <a:cubicBezTo>
                  <a:pt x="27182" y="6262"/>
                  <a:pt x="27304" y="6000"/>
                  <a:pt x="27423" y="5737"/>
                </a:cubicBezTo>
                <a:cubicBezTo>
                  <a:pt x="27438" y="5703"/>
                  <a:pt x="27456" y="5668"/>
                  <a:pt x="27469" y="5631"/>
                </a:cubicBezTo>
                <a:cubicBezTo>
                  <a:pt x="27523" y="5478"/>
                  <a:pt x="27512" y="5453"/>
                  <a:pt x="27367" y="5380"/>
                </a:cubicBezTo>
                <a:cubicBezTo>
                  <a:pt x="27414" y="5174"/>
                  <a:pt x="27466" y="4968"/>
                  <a:pt x="27506" y="4758"/>
                </a:cubicBezTo>
                <a:cubicBezTo>
                  <a:pt x="27525" y="4659"/>
                  <a:pt x="27525" y="4556"/>
                  <a:pt x="27522" y="4455"/>
                </a:cubicBezTo>
                <a:cubicBezTo>
                  <a:pt x="27518" y="4355"/>
                  <a:pt x="27461" y="4315"/>
                  <a:pt x="27368" y="4315"/>
                </a:cubicBezTo>
                <a:cubicBezTo>
                  <a:pt x="27362" y="4315"/>
                  <a:pt x="27355" y="4315"/>
                  <a:pt x="27348" y="4315"/>
                </a:cubicBezTo>
                <a:cubicBezTo>
                  <a:pt x="26952" y="4342"/>
                  <a:pt x="26556" y="4367"/>
                  <a:pt x="26159" y="4391"/>
                </a:cubicBezTo>
                <a:cubicBezTo>
                  <a:pt x="26156" y="4392"/>
                  <a:pt x="26153" y="4392"/>
                  <a:pt x="26150" y="4392"/>
                </a:cubicBezTo>
                <a:cubicBezTo>
                  <a:pt x="26130" y="4392"/>
                  <a:pt x="26111" y="4389"/>
                  <a:pt x="26097" y="4388"/>
                </a:cubicBezTo>
                <a:cubicBezTo>
                  <a:pt x="26156" y="4117"/>
                  <a:pt x="26216" y="3853"/>
                  <a:pt x="26267" y="3587"/>
                </a:cubicBezTo>
                <a:cubicBezTo>
                  <a:pt x="26276" y="3550"/>
                  <a:pt x="26240" y="3504"/>
                  <a:pt x="26224" y="3461"/>
                </a:cubicBezTo>
                <a:cubicBezTo>
                  <a:pt x="26213" y="3429"/>
                  <a:pt x="26188" y="3396"/>
                  <a:pt x="26192" y="3365"/>
                </a:cubicBezTo>
                <a:cubicBezTo>
                  <a:pt x="26210" y="3226"/>
                  <a:pt x="26237" y="3088"/>
                  <a:pt x="26257" y="2949"/>
                </a:cubicBezTo>
                <a:cubicBezTo>
                  <a:pt x="26267" y="2877"/>
                  <a:pt x="26280" y="2803"/>
                  <a:pt x="26277" y="2730"/>
                </a:cubicBezTo>
                <a:cubicBezTo>
                  <a:pt x="26271" y="2532"/>
                  <a:pt x="26225" y="2485"/>
                  <a:pt x="26014" y="2452"/>
                </a:cubicBezTo>
                <a:cubicBezTo>
                  <a:pt x="26084" y="2218"/>
                  <a:pt x="26139" y="1985"/>
                  <a:pt x="26223" y="1761"/>
                </a:cubicBezTo>
                <a:cubicBezTo>
                  <a:pt x="26350" y="1421"/>
                  <a:pt x="26499" y="1091"/>
                  <a:pt x="26632" y="754"/>
                </a:cubicBezTo>
                <a:cubicBezTo>
                  <a:pt x="26688" y="608"/>
                  <a:pt x="26736" y="459"/>
                  <a:pt x="26772" y="308"/>
                </a:cubicBezTo>
                <a:cubicBezTo>
                  <a:pt x="26790" y="232"/>
                  <a:pt x="26785" y="145"/>
                  <a:pt x="26770" y="67"/>
                </a:cubicBezTo>
                <a:cubicBezTo>
                  <a:pt x="26761" y="22"/>
                  <a:pt x="26736" y="0"/>
                  <a:pt x="26707" y="0"/>
                </a:cubicBezTo>
                <a:close/>
              </a:path>
            </a:pathLst>
          </a:custGeom>
          <a:solidFill>
            <a:srgbClr val="80B31A">
              <a:alpha val="50196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" name="Google Shape;229;p42"/>
          <p:cNvSpPr/>
          <p:nvPr/>
        </p:nvSpPr>
        <p:spPr>
          <a:xfrm rot="4225933">
            <a:off x="-2684144" y="4339485"/>
            <a:ext cx="4922068" cy="2499603"/>
          </a:xfrm>
          <a:custGeom>
            <a:avLst/>
            <a:gdLst/>
            <a:ahLst/>
            <a:cxnLst/>
            <a:rect l="l" t="t" r="r" b="b"/>
            <a:pathLst>
              <a:path w="120088" h="60985" extrusionOk="0">
                <a:moveTo>
                  <a:pt x="10185" y="0"/>
                </a:moveTo>
                <a:cubicBezTo>
                  <a:pt x="10170" y="0"/>
                  <a:pt x="10138" y="55"/>
                  <a:pt x="10051" y="160"/>
                </a:cubicBezTo>
                <a:cubicBezTo>
                  <a:pt x="12583" y="2029"/>
                  <a:pt x="16014" y="2112"/>
                  <a:pt x="18262" y="4538"/>
                </a:cubicBezTo>
                <a:cubicBezTo>
                  <a:pt x="17258" y="4529"/>
                  <a:pt x="16290" y="4306"/>
                  <a:pt x="15321" y="4306"/>
                </a:cubicBezTo>
                <a:cubicBezTo>
                  <a:pt x="15306" y="4306"/>
                  <a:pt x="15291" y="4306"/>
                  <a:pt x="15275" y="4306"/>
                </a:cubicBezTo>
                <a:cubicBezTo>
                  <a:pt x="15275" y="4306"/>
                  <a:pt x="15274" y="4306"/>
                  <a:pt x="15273" y="4306"/>
                </a:cubicBezTo>
                <a:cubicBezTo>
                  <a:pt x="14974" y="4306"/>
                  <a:pt x="14508" y="3901"/>
                  <a:pt x="14154" y="3901"/>
                </a:cubicBezTo>
                <a:cubicBezTo>
                  <a:pt x="13903" y="3901"/>
                  <a:pt x="13708" y="4104"/>
                  <a:pt x="13668" y="4801"/>
                </a:cubicBezTo>
                <a:cubicBezTo>
                  <a:pt x="13664" y="4872"/>
                  <a:pt x="13338" y="4930"/>
                  <a:pt x="13159" y="4986"/>
                </a:cubicBezTo>
                <a:cubicBezTo>
                  <a:pt x="11966" y="5357"/>
                  <a:pt x="10773" y="5726"/>
                  <a:pt x="9558" y="6102"/>
                </a:cubicBezTo>
                <a:cubicBezTo>
                  <a:pt x="9948" y="6413"/>
                  <a:pt x="10345" y="6530"/>
                  <a:pt x="10746" y="6530"/>
                </a:cubicBezTo>
                <a:cubicBezTo>
                  <a:pt x="11359" y="6530"/>
                  <a:pt x="11983" y="6256"/>
                  <a:pt x="12607" y="5985"/>
                </a:cubicBezTo>
                <a:cubicBezTo>
                  <a:pt x="13760" y="5485"/>
                  <a:pt x="14914" y="4962"/>
                  <a:pt x="16152" y="4962"/>
                </a:cubicBezTo>
                <a:cubicBezTo>
                  <a:pt x="16492" y="4962"/>
                  <a:pt x="16837" y="5002"/>
                  <a:pt x="17191" y="5091"/>
                </a:cubicBezTo>
                <a:cubicBezTo>
                  <a:pt x="17873" y="5265"/>
                  <a:pt x="22682" y="7090"/>
                  <a:pt x="25000" y="8536"/>
                </a:cubicBezTo>
                <a:cubicBezTo>
                  <a:pt x="25650" y="9150"/>
                  <a:pt x="26232" y="9854"/>
                  <a:pt x="26838" y="10521"/>
                </a:cubicBezTo>
                <a:cubicBezTo>
                  <a:pt x="27576" y="11333"/>
                  <a:pt x="28288" y="12172"/>
                  <a:pt x="29011" y="13000"/>
                </a:cubicBezTo>
                <a:cubicBezTo>
                  <a:pt x="24302" y="10260"/>
                  <a:pt x="19255" y="9349"/>
                  <a:pt x="13996" y="9301"/>
                </a:cubicBezTo>
                <a:lnTo>
                  <a:pt x="13996" y="9301"/>
                </a:lnTo>
                <a:cubicBezTo>
                  <a:pt x="14202" y="9618"/>
                  <a:pt x="14465" y="9720"/>
                  <a:pt x="14734" y="9796"/>
                </a:cubicBezTo>
                <a:cubicBezTo>
                  <a:pt x="16546" y="10299"/>
                  <a:pt x="18423" y="10637"/>
                  <a:pt x="20159" y="11337"/>
                </a:cubicBezTo>
                <a:cubicBezTo>
                  <a:pt x="22292" y="12196"/>
                  <a:pt x="24326" y="13325"/>
                  <a:pt x="26374" y="14397"/>
                </a:cubicBezTo>
                <a:cubicBezTo>
                  <a:pt x="27845" y="15168"/>
                  <a:pt x="29657" y="15343"/>
                  <a:pt x="30664" y="16968"/>
                </a:cubicBezTo>
                <a:cubicBezTo>
                  <a:pt x="30779" y="17153"/>
                  <a:pt x="31139" y="17162"/>
                  <a:pt x="31371" y="17280"/>
                </a:cubicBezTo>
                <a:cubicBezTo>
                  <a:pt x="33108" y="18163"/>
                  <a:pt x="34842" y="19055"/>
                  <a:pt x="36575" y="19943"/>
                </a:cubicBezTo>
                <a:cubicBezTo>
                  <a:pt x="29646" y="19627"/>
                  <a:pt x="22642" y="19693"/>
                  <a:pt x="17055" y="14380"/>
                </a:cubicBezTo>
                <a:cubicBezTo>
                  <a:pt x="16983" y="14555"/>
                  <a:pt x="16913" y="14730"/>
                  <a:pt x="16841" y="14904"/>
                </a:cubicBezTo>
                <a:cubicBezTo>
                  <a:pt x="19480" y="17313"/>
                  <a:pt x="20301" y="17162"/>
                  <a:pt x="22032" y="18292"/>
                </a:cubicBezTo>
                <a:lnTo>
                  <a:pt x="21988" y="18430"/>
                </a:lnTo>
                <a:cubicBezTo>
                  <a:pt x="20217" y="18035"/>
                  <a:pt x="18305" y="18071"/>
                  <a:pt x="16607" y="17464"/>
                </a:cubicBezTo>
                <a:cubicBezTo>
                  <a:pt x="15505" y="17070"/>
                  <a:pt x="14588" y="16134"/>
                  <a:pt x="13582" y="15450"/>
                </a:cubicBezTo>
                <a:cubicBezTo>
                  <a:pt x="12321" y="14593"/>
                  <a:pt x="11056" y="13744"/>
                  <a:pt x="9793" y="12893"/>
                </a:cubicBezTo>
                <a:lnTo>
                  <a:pt x="9793" y="12893"/>
                </a:lnTo>
                <a:cubicBezTo>
                  <a:pt x="10004" y="13441"/>
                  <a:pt x="10350" y="13788"/>
                  <a:pt x="10740" y="14068"/>
                </a:cubicBezTo>
                <a:cubicBezTo>
                  <a:pt x="12191" y="15111"/>
                  <a:pt x="13678" y="16100"/>
                  <a:pt x="15110" y="17170"/>
                </a:cubicBezTo>
                <a:cubicBezTo>
                  <a:pt x="15289" y="17304"/>
                  <a:pt x="15474" y="17440"/>
                  <a:pt x="15665" y="17576"/>
                </a:cubicBezTo>
                <a:cubicBezTo>
                  <a:pt x="14904" y="17430"/>
                  <a:pt x="14308" y="17324"/>
                  <a:pt x="14210" y="17309"/>
                </a:cubicBezTo>
                <a:cubicBezTo>
                  <a:pt x="12567" y="17077"/>
                  <a:pt x="10916" y="16895"/>
                  <a:pt x="9281" y="16615"/>
                </a:cubicBezTo>
                <a:cubicBezTo>
                  <a:pt x="8588" y="16496"/>
                  <a:pt x="7919" y="16208"/>
                  <a:pt x="7252" y="15961"/>
                </a:cubicBezTo>
                <a:cubicBezTo>
                  <a:pt x="6486" y="15678"/>
                  <a:pt x="5725" y="15373"/>
                  <a:pt x="4975" y="15048"/>
                </a:cubicBezTo>
                <a:cubicBezTo>
                  <a:pt x="4474" y="14829"/>
                  <a:pt x="3956" y="14614"/>
                  <a:pt x="3510" y="14298"/>
                </a:cubicBezTo>
                <a:cubicBezTo>
                  <a:pt x="2667" y="13698"/>
                  <a:pt x="1853" y="13053"/>
                  <a:pt x="663" y="13053"/>
                </a:cubicBezTo>
                <a:cubicBezTo>
                  <a:pt x="454" y="13053"/>
                  <a:pt x="234" y="13073"/>
                  <a:pt x="0" y="13116"/>
                </a:cubicBezTo>
                <a:cubicBezTo>
                  <a:pt x="1100" y="13549"/>
                  <a:pt x="1967" y="13891"/>
                  <a:pt x="2835" y="14232"/>
                </a:cubicBezTo>
                <a:cubicBezTo>
                  <a:pt x="2818" y="14327"/>
                  <a:pt x="2798" y="14423"/>
                  <a:pt x="2779" y="14519"/>
                </a:cubicBezTo>
                <a:cubicBezTo>
                  <a:pt x="2448" y="14607"/>
                  <a:pt x="2116" y="14695"/>
                  <a:pt x="1785" y="14783"/>
                </a:cubicBezTo>
                <a:cubicBezTo>
                  <a:pt x="3638" y="15661"/>
                  <a:pt x="6087" y="14874"/>
                  <a:pt x="7502" y="17307"/>
                </a:cubicBezTo>
                <a:cubicBezTo>
                  <a:pt x="5770" y="17195"/>
                  <a:pt x="4168" y="17092"/>
                  <a:pt x="2568" y="16989"/>
                </a:cubicBezTo>
                <a:cubicBezTo>
                  <a:pt x="2551" y="17133"/>
                  <a:pt x="2536" y="17278"/>
                  <a:pt x="2519" y="17422"/>
                </a:cubicBezTo>
                <a:cubicBezTo>
                  <a:pt x="3615" y="17568"/>
                  <a:pt x="4716" y="17866"/>
                  <a:pt x="5808" y="17866"/>
                </a:cubicBezTo>
                <a:cubicBezTo>
                  <a:pt x="5901" y="17866"/>
                  <a:pt x="5994" y="17864"/>
                  <a:pt x="6086" y="17860"/>
                </a:cubicBezTo>
                <a:cubicBezTo>
                  <a:pt x="7539" y="17789"/>
                  <a:pt x="8989" y="17627"/>
                  <a:pt x="10437" y="17627"/>
                </a:cubicBezTo>
                <a:cubicBezTo>
                  <a:pt x="11383" y="17627"/>
                  <a:pt x="12328" y="17696"/>
                  <a:pt x="13274" y="17906"/>
                </a:cubicBezTo>
                <a:cubicBezTo>
                  <a:pt x="13559" y="17970"/>
                  <a:pt x="13858" y="17986"/>
                  <a:pt x="14155" y="17986"/>
                </a:cubicBezTo>
                <a:cubicBezTo>
                  <a:pt x="14275" y="17986"/>
                  <a:pt x="14395" y="17983"/>
                  <a:pt x="14514" y="17980"/>
                </a:cubicBezTo>
                <a:cubicBezTo>
                  <a:pt x="14515" y="17980"/>
                  <a:pt x="14516" y="17980"/>
                  <a:pt x="14517" y="17980"/>
                </a:cubicBezTo>
                <a:cubicBezTo>
                  <a:pt x="14622" y="17980"/>
                  <a:pt x="15607" y="18110"/>
                  <a:pt x="16684" y="18248"/>
                </a:cubicBezTo>
                <a:cubicBezTo>
                  <a:pt x="17753" y="18897"/>
                  <a:pt x="18932" y="19420"/>
                  <a:pt x="20067" y="19447"/>
                </a:cubicBezTo>
                <a:cubicBezTo>
                  <a:pt x="20232" y="19451"/>
                  <a:pt x="20383" y="19453"/>
                  <a:pt x="20525" y="19453"/>
                </a:cubicBezTo>
                <a:cubicBezTo>
                  <a:pt x="20897" y="19453"/>
                  <a:pt x="21198" y="19443"/>
                  <a:pt x="21481" y="19443"/>
                </a:cubicBezTo>
                <a:cubicBezTo>
                  <a:pt x="22052" y="19443"/>
                  <a:pt x="22546" y="19484"/>
                  <a:pt x="23383" y="19730"/>
                </a:cubicBezTo>
                <a:cubicBezTo>
                  <a:pt x="28064" y="21113"/>
                  <a:pt x="31125" y="20841"/>
                  <a:pt x="34548" y="21397"/>
                </a:cubicBezTo>
                <a:cubicBezTo>
                  <a:pt x="36589" y="21728"/>
                  <a:pt x="38495" y="21427"/>
                  <a:pt x="40493" y="21974"/>
                </a:cubicBezTo>
                <a:cubicBezTo>
                  <a:pt x="42114" y="22420"/>
                  <a:pt x="43687" y="23047"/>
                  <a:pt x="45288" y="23568"/>
                </a:cubicBezTo>
                <a:cubicBezTo>
                  <a:pt x="48472" y="24606"/>
                  <a:pt x="51666" y="25617"/>
                  <a:pt x="54846" y="26665"/>
                </a:cubicBezTo>
                <a:cubicBezTo>
                  <a:pt x="55273" y="26805"/>
                  <a:pt x="55656" y="27092"/>
                  <a:pt x="56058" y="27310"/>
                </a:cubicBezTo>
                <a:cubicBezTo>
                  <a:pt x="56029" y="27408"/>
                  <a:pt x="56003" y="27505"/>
                  <a:pt x="55975" y="27602"/>
                </a:cubicBezTo>
                <a:cubicBezTo>
                  <a:pt x="55656" y="27626"/>
                  <a:pt x="55337" y="27657"/>
                  <a:pt x="55016" y="27670"/>
                </a:cubicBezTo>
                <a:cubicBezTo>
                  <a:pt x="51330" y="27833"/>
                  <a:pt x="47638" y="27787"/>
                  <a:pt x="43984" y="28545"/>
                </a:cubicBezTo>
                <a:cubicBezTo>
                  <a:pt x="41830" y="28991"/>
                  <a:pt x="39633" y="29568"/>
                  <a:pt x="37467" y="29568"/>
                </a:cubicBezTo>
                <a:cubicBezTo>
                  <a:pt x="37389" y="29568"/>
                  <a:pt x="37310" y="29567"/>
                  <a:pt x="37232" y="29565"/>
                </a:cubicBezTo>
                <a:cubicBezTo>
                  <a:pt x="33239" y="29484"/>
                  <a:pt x="29262" y="28891"/>
                  <a:pt x="25270" y="28646"/>
                </a:cubicBezTo>
                <a:cubicBezTo>
                  <a:pt x="22856" y="28498"/>
                  <a:pt x="20587" y="27916"/>
                  <a:pt x="18370" y="26991"/>
                </a:cubicBezTo>
                <a:cubicBezTo>
                  <a:pt x="16662" y="26278"/>
                  <a:pt x="15020" y="25388"/>
                  <a:pt x="13093" y="25388"/>
                </a:cubicBezTo>
                <a:cubicBezTo>
                  <a:pt x="12958" y="25388"/>
                  <a:pt x="12822" y="25392"/>
                  <a:pt x="12685" y="25401"/>
                </a:cubicBezTo>
                <a:cubicBezTo>
                  <a:pt x="10355" y="25555"/>
                  <a:pt x="8014" y="25506"/>
                  <a:pt x="5680" y="25566"/>
                </a:cubicBezTo>
                <a:cubicBezTo>
                  <a:pt x="5455" y="25573"/>
                  <a:pt x="5231" y="25734"/>
                  <a:pt x="4700" y="25946"/>
                </a:cubicBezTo>
                <a:cubicBezTo>
                  <a:pt x="5330" y="26163"/>
                  <a:pt x="5657" y="26351"/>
                  <a:pt x="5998" y="26381"/>
                </a:cubicBezTo>
                <a:cubicBezTo>
                  <a:pt x="7449" y="26504"/>
                  <a:pt x="8906" y="26711"/>
                  <a:pt x="10356" y="26711"/>
                </a:cubicBezTo>
                <a:cubicBezTo>
                  <a:pt x="10548" y="26711"/>
                  <a:pt x="10740" y="26708"/>
                  <a:pt x="10932" y="26700"/>
                </a:cubicBezTo>
                <a:cubicBezTo>
                  <a:pt x="11237" y="26687"/>
                  <a:pt x="11540" y="26681"/>
                  <a:pt x="11841" y="26681"/>
                </a:cubicBezTo>
                <a:cubicBezTo>
                  <a:pt x="14520" y="26681"/>
                  <a:pt x="17076" y="27202"/>
                  <a:pt x="19640" y="28600"/>
                </a:cubicBezTo>
                <a:cubicBezTo>
                  <a:pt x="17162" y="29620"/>
                  <a:pt x="14876" y="30779"/>
                  <a:pt x="12470" y="31491"/>
                </a:cubicBezTo>
                <a:cubicBezTo>
                  <a:pt x="10066" y="32202"/>
                  <a:pt x="7543" y="32465"/>
                  <a:pt x="5073" y="32925"/>
                </a:cubicBezTo>
                <a:cubicBezTo>
                  <a:pt x="5657" y="33064"/>
                  <a:pt x="6279" y="33194"/>
                  <a:pt x="6899" y="33194"/>
                </a:cubicBezTo>
                <a:cubicBezTo>
                  <a:pt x="6995" y="33194"/>
                  <a:pt x="7091" y="33190"/>
                  <a:pt x="7186" y="33184"/>
                </a:cubicBezTo>
                <a:cubicBezTo>
                  <a:pt x="11288" y="32906"/>
                  <a:pt x="15201" y="31790"/>
                  <a:pt x="19039" y="30249"/>
                </a:cubicBezTo>
                <a:cubicBezTo>
                  <a:pt x="20002" y="29862"/>
                  <a:pt x="21106" y="29675"/>
                  <a:pt x="22159" y="29675"/>
                </a:cubicBezTo>
                <a:cubicBezTo>
                  <a:pt x="22331" y="29675"/>
                  <a:pt x="22502" y="29680"/>
                  <a:pt x="22671" y="29690"/>
                </a:cubicBezTo>
                <a:cubicBezTo>
                  <a:pt x="26099" y="29891"/>
                  <a:pt x="29515" y="30283"/>
                  <a:pt x="32936" y="30608"/>
                </a:cubicBezTo>
                <a:cubicBezTo>
                  <a:pt x="33198" y="30632"/>
                  <a:pt x="33456" y="30715"/>
                  <a:pt x="33721" y="30771"/>
                </a:cubicBezTo>
                <a:cubicBezTo>
                  <a:pt x="33057" y="31232"/>
                  <a:pt x="32458" y="31606"/>
                  <a:pt x="31905" y="32046"/>
                </a:cubicBezTo>
                <a:cubicBezTo>
                  <a:pt x="31537" y="32339"/>
                  <a:pt x="31291" y="32838"/>
                  <a:pt x="30897" y="33049"/>
                </a:cubicBezTo>
                <a:cubicBezTo>
                  <a:pt x="29518" y="33781"/>
                  <a:pt x="28096" y="34425"/>
                  <a:pt x="26694" y="35104"/>
                </a:cubicBezTo>
                <a:cubicBezTo>
                  <a:pt x="25324" y="35767"/>
                  <a:pt x="23983" y="36506"/>
                  <a:pt x="22574" y="37063"/>
                </a:cubicBezTo>
                <a:cubicBezTo>
                  <a:pt x="22261" y="37187"/>
                  <a:pt x="21895" y="37244"/>
                  <a:pt x="21530" y="37244"/>
                </a:cubicBezTo>
                <a:cubicBezTo>
                  <a:pt x="21215" y="37244"/>
                  <a:pt x="20900" y="37201"/>
                  <a:pt x="20619" y="37122"/>
                </a:cubicBezTo>
                <a:cubicBezTo>
                  <a:pt x="18408" y="36501"/>
                  <a:pt x="16247" y="35695"/>
                  <a:pt x="14029" y="35103"/>
                </a:cubicBezTo>
                <a:cubicBezTo>
                  <a:pt x="13685" y="35010"/>
                  <a:pt x="13323" y="34984"/>
                  <a:pt x="12954" y="34984"/>
                </a:cubicBezTo>
                <a:cubicBezTo>
                  <a:pt x="12465" y="34984"/>
                  <a:pt x="11964" y="35030"/>
                  <a:pt x="11474" y="35030"/>
                </a:cubicBezTo>
                <a:cubicBezTo>
                  <a:pt x="11441" y="35030"/>
                  <a:pt x="11407" y="35030"/>
                  <a:pt x="11374" y="35030"/>
                </a:cubicBezTo>
                <a:lnTo>
                  <a:pt x="11374" y="35030"/>
                </a:lnTo>
                <a:cubicBezTo>
                  <a:pt x="11381" y="35111"/>
                  <a:pt x="11388" y="35191"/>
                  <a:pt x="11395" y="35272"/>
                </a:cubicBezTo>
                <a:cubicBezTo>
                  <a:pt x="13982" y="35955"/>
                  <a:pt x="16570" y="36637"/>
                  <a:pt x="19156" y="37319"/>
                </a:cubicBezTo>
                <a:cubicBezTo>
                  <a:pt x="19139" y="37521"/>
                  <a:pt x="19122" y="37721"/>
                  <a:pt x="19105" y="37923"/>
                </a:cubicBezTo>
                <a:cubicBezTo>
                  <a:pt x="17670" y="38072"/>
                  <a:pt x="16235" y="38318"/>
                  <a:pt x="14800" y="38344"/>
                </a:cubicBezTo>
                <a:cubicBezTo>
                  <a:pt x="14717" y="38345"/>
                  <a:pt x="14634" y="38346"/>
                  <a:pt x="14552" y="38346"/>
                </a:cubicBezTo>
                <a:cubicBezTo>
                  <a:pt x="13200" y="38346"/>
                  <a:pt x="11847" y="38164"/>
                  <a:pt x="10494" y="38070"/>
                </a:cubicBezTo>
                <a:cubicBezTo>
                  <a:pt x="10467" y="38249"/>
                  <a:pt x="10440" y="38426"/>
                  <a:pt x="10412" y="38605"/>
                </a:cubicBezTo>
                <a:cubicBezTo>
                  <a:pt x="11302" y="38790"/>
                  <a:pt x="12192" y="38975"/>
                  <a:pt x="13293" y="39203"/>
                </a:cubicBezTo>
                <a:cubicBezTo>
                  <a:pt x="10164" y="41182"/>
                  <a:pt x="6751" y="40685"/>
                  <a:pt x="3603" y="41459"/>
                </a:cubicBezTo>
                <a:cubicBezTo>
                  <a:pt x="3868" y="41651"/>
                  <a:pt x="4115" y="41776"/>
                  <a:pt x="4367" y="41789"/>
                </a:cubicBezTo>
                <a:cubicBezTo>
                  <a:pt x="4806" y="41811"/>
                  <a:pt x="5244" y="41822"/>
                  <a:pt x="5679" y="41822"/>
                </a:cubicBezTo>
                <a:cubicBezTo>
                  <a:pt x="8505" y="41822"/>
                  <a:pt x="11238" y="41334"/>
                  <a:pt x="13792" y="39806"/>
                </a:cubicBezTo>
                <a:cubicBezTo>
                  <a:pt x="14384" y="39451"/>
                  <a:pt x="15114" y="39243"/>
                  <a:pt x="15798" y="39171"/>
                </a:cubicBezTo>
                <a:cubicBezTo>
                  <a:pt x="18649" y="38867"/>
                  <a:pt x="21555" y="38936"/>
                  <a:pt x="24242" y="37617"/>
                </a:cubicBezTo>
                <a:cubicBezTo>
                  <a:pt x="24251" y="37613"/>
                  <a:pt x="24261" y="37611"/>
                  <a:pt x="24272" y="37611"/>
                </a:cubicBezTo>
                <a:cubicBezTo>
                  <a:pt x="24341" y="37611"/>
                  <a:pt x="24444" y="37690"/>
                  <a:pt x="24523" y="37721"/>
                </a:cubicBezTo>
                <a:cubicBezTo>
                  <a:pt x="24515" y="37829"/>
                  <a:pt x="24538" y="37942"/>
                  <a:pt x="24500" y="37972"/>
                </a:cubicBezTo>
                <a:cubicBezTo>
                  <a:pt x="22049" y="39861"/>
                  <a:pt x="19711" y="41953"/>
                  <a:pt x="17101" y="43566"/>
                </a:cubicBezTo>
                <a:cubicBezTo>
                  <a:pt x="15632" y="44475"/>
                  <a:pt x="14044" y="44973"/>
                  <a:pt x="12397" y="44973"/>
                </a:cubicBezTo>
                <a:cubicBezTo>
                  <a:pt x="11368" y="44973"/>
                  <a:pt x="10316" y="44779"/>
                  <a:pt x="9254" y="44368"/>
                </a:cubicBezTo>
                <a:cubicBezTo>
                  <a:pt x="8370" y="44026"/>
                  <a:pt x="7343" y="44085"/>
                  <a:pt x="6389" y="43920"/>
                </a:cubicBezTo>
                <a:cubicBezTo>
                  <a:pt x="5562" y="43777"/>
                  <a:pt x="4743" y="43585"/>
                  <a:pt x="3922" y="43401"/>
                </a:cubicBezTo>
                <a:cubicBezTo>
                  <a:pt x="2896" y="43172"/>
                  <a:pt x="1873" y="42928"/>
                  <a:pt x="848" y="42692"/>
                </a:cubicBezTo>
                <a:lnTo>
                  <a:pt x="743" y="43148"/>
                </a:lnTo>
                <a:cubicBezTo>
                  <a:pt x="1430" y="43374"/>
                  <a:pt x="2114" y="43600"/>
                  <a:pt x="2973" y="43884"/>
                </a:cubicBezTo>
                <a:cubicBezTo>
                  <a:pt x="2029" y="44161"/>
                  <a:pt x="1280" y="44381"/>
                  <a:pt x="530" y="44600"/>
                </a:cubicBezTo>
                <a:cubicBezTo>
                  <a:pt x="543" y="44721"/>
                  <a:pt x="557" y="44839"/>
                  <a:pt x="570" y="44958"/>
                </a:cubicBezTo>
                <a:cubicBezTo>
                  <a:pt x="741" y="44965"/>
                  <a:pt x="911" y="44967"/>
                  <a:pt x="1082" y="44967"/>
                </a:cubicBezTo>
                <a:cubicBezTo>
                  <a:pt x="2875" y="44967"/>
                  <a:pt x="4694" y="44655"/>
                  <a:pt x="6493" y="44655"/>
                </a:cubicBezTo>
                <a:cubicBezTo>
                  <a:pt x="7925" y="44655"/>
                  <a:pt x="9344" y="44853"/>
                  <a:pt x="10727" y="45565"/>
                </a:cubicBezTo>
                <a:cubicBezTo>
                  <a:pt x="9823" y="45899"/>
                  <a:pt x="8932" y="46226"/>
                  <a:pt x="8040" y="46555"/>
                </a:cubicBezTo>
                <a:cubicBezTo>
                  <a:pt x="8083" y="46715"/>
                  <a:pt x="8129" y="46876"/>
                  <a:pt x="8173" y="47036"/>
                </a:cubicBezTo>
                <a:cubicBezTo>
                  <a:pt x="8405" y="47062"/>
                  <a:pt x="8635" y="47074"/>
                  <a:pt x="8863" y="47074"/>
                </a:cubicBezTo>
                <a:cubicBezTo>
                  <a:pt x="10714" y="47074"/>
                  <a:pt x="12475" y="46288"/>
                  <a:pt x="14302" y="45974"/>
                </a:cubicBezTo>
                <a:lnTo>
                  <a:pt x="14302" y="45974"/>
                </a:lnTo>
                <a:cubicBezTo>
                  <a:pt x="12585" y="47348"/>
                  <a:pt x="10990" y="48782"/>
                  <a:pt x="8632" y="48782"/>
                </a:cubicBezTo>
                <a:cubicBezTo>
                  <a:pt x="8581" y="48782"/>
                  <a:pt x="8530" y="48781"/>
                  <a:pt x="8478" y="48780"/>
                </a:cubicBezTo>
                <a:cubicBezTo>
                  <a:pt x="8430" y="48778"/>
                  <a:pt x="8381" y="48778"/>
                  <a:pt x="8331" y="48778"/>
                </a:cubicBezTo>
                <a:cubicBezTo>
                  <a:pt x="6949" y="48778"/>
                  <a:pt x="5548" y="49283"/>
                  <a:pt x="4157" y="49549"/>
                </a:cubicBezTo>
                <a:cubicBezTo>
                  <a:pt x="4163" y="49649"/>
                  <a:pt x="4172" y="49749"/>
                  <a:pt x="4178" y="49848"/>
                </a:cubicBezTo>
                <a:cubicBezTo>
                  <a:pt x="4707" y="49919"/>
                  <a:pt x="5233" y="49989"/>
                  <a:pt x="5762" y="50059"/>
                </a:cubicBezTo>
                <a:cubicBezTo>
                  <a:pt x="5793" y="50175"/>
                  <a:pt x="5823" y="50290"/>
                  <a:pt x="5854" y="50407"/>
                </a:cubicBezTo>
                <a:cubicBezTo>
                  <a:pt x="4640" y="50921"/>
                  <a:pt x="3426" y="51434"/>
                  <a:pt x="2211" y="51947"/>
                </a:cubicBezTo>
                <a:cubicBezTo>
                  <a:pt x="2513" y="51998"/>
                  <a:pt x="2806" y="52023"/>
                  <a:pt x="3091" y="52023"/>
                </a:cubicBezTo>
                <a:cubicBezTo>
                  <a:pt x="4506" y="52023"/>
                  <a:pt x="5708" y="51413"/>
                  <a:pt x="6717" y="50412"/>
                </a:cubicBezTo>
                <a:cubicBezTo>
                  <a:pt x="7379" y="49753"/>
                  <a:pt x="8074" y="49479"/>
                  <a:pt x="8909" y="49479"/>
                </a:cubicBezTo>
                <a:cubicBezTo>
                  <a:pt x="8954" y="49479"/>
                  <a:pt x="8999" y="49480"/>
                  <a:pt x="9045" y="49481"/>
                </a:cubicBezTo>
                <a:cubicBezTo>
                  <a:pt x="9112" y="49484"/>
                  <a:pt x="9178" y="49485"/>
                  <a:pt x="9244" y="49485"/>
                </a:cubicBezTo>
                <a:cubicBezTo>
                  <a:pt x="10330" y="49485"/>
                  <a:pt x="11307" y="49178"/>
                  <a:pt x="12243" y="48519"/>
                </a:cubicBezTo>
                <a:cubicBezTo>
                  <a:pt x="14682" y="46804"/>
                  <a:pt x="17172" y="45166"/>
                  <a:pt x="19638" y="43496"/>
                </a:cubicBezTo>
                <a:cubicBezTo>
                  <a:pt x="19796" y="43389"/>
                  <a:pt x="19950" y="43270"/>
                  <a:pt x="20095" y="43144"/>
                </a:cubicBezTo>
                <a:cubicBezTo>
                  <a:pt x="21572" y="41869"/>
                  <a:pt x="22974" y="40479"/>
                  <a:pt x="24540" y="39335"/>
                </a:cubicBezTo>
                <a:cubicBezTo>
                  <a:pt x="28450" y="36477"/>
                  <a:pt x="32504" y="33830"/>
                  <a:pt x="37107" y="32362"/>
                </a:cubicBezTo>
                <a:cubicBezTo>
                  <a:pt x="38926" y="31783"/>
                  <a:pt x="40879" y="31669"/>
                  <a:pt x="42775" y="31366"/>
                </a:cubicBezTo>
                <a:cubicBezTo>
                  <a:pt x="42799" y="31362"/>
                  <a:pt x="42824" y="31360"/>
                  <a:pt x="42848" y="31360"/>
                </a:cubicBezTo>
                <a:cubicBezTo>
                  <a:pt x="43032" y="31360"/>
                  <a:pt x="43221" y="31458"/>
                  <a:pt x="43331" y="31484"/>
                </a:cubicBezTo>
                <a:cubicBezTo>
                  <a:pt x="41347" y="33127"/>
                  <a:pt x="39361" y="34696"/>
                  <a:pt x="37462" y="36371"/>
                </a:cubicBezTo>
                <a:cubicBezTo>
                  <a:pt x="35850" y="37792"/>
                  <a:pt x="34263" y="39263"/>
                  <a:pt x="32801" y="40845"/>
                </a:cubicBezTo>
                <a:cubicBezTo>
                  <a:pt x="31375" y="42388"/>
                  <a:pt x="29973" y="43884"/>
                  <a:pt x="28067" y="44822"/>
                </a:cubicBezTo>
                <a:cubicBezTo>
                  <a:pt x="27054" y="45321"/>
                  <a:pt x="26165" y="46097"/>
                  <a:pt x="25219" y="46750"/>
                </a:cubicBezTo>
                <a:cubicBezTo>
                  <a:pt x="25307" y="46933"/>
                  <a:pt x="25394" y="47116"/>
                  <a:pt x="25482" y="47299"/>
                </a:cubicBezTo>
                <a:cubicBezTo>
                  <a:pt x="26685" y="46847"/>
                  <a:pt x="27886" y="46395"/>
                  <a:pt x="29121" y="45932"/>
                </a:cubicBezTo>
                <a:lnTo>
                  <a:pt x="29121" y="45932"/>
                </a:lnTo>
                <a:cubicBezTo>
                  <a:pt x="27776" y="48354"/>
                  <a:pt x="26068" y="50347"/>
                  <a:pt x="23879" y="51893"/>
                </a:cubicBezTo>
                <a:cubicBezTo>
                  <a:pt x="23321" y="52286"/>
                  <a:pt x="22851" y="52821"/>
                  <a:pt x="22272" y="53168"/>
                </a:cubicBezTo>
                <a:cubicBezTo>
                  <a:pt x="20439" y="54262"/>
                  <a:pt x="18578" y="55305"/>
                  <a:pt x="16720" y="56352"/>
                </a:cubicBezTo>
                <a:cubicBezTo>
                  <a:pt x="16333" y="56570"/>
                  <a:pt x="15908" y="56715"/>
                  <a:pt x="15501" y="56896"/>
                </a:cubicBezTo>
                <a:cubicBezTo>
                  <a:pt x="15624" y="57083"/>
                  <a:pt x="15749" y="57270"/>
                  <a:pt x="15872" y="57458"/>
                </a:cubicBezTo>
                <a:cubicBezTo>
                  <a:pt x="17749" y="56334"/>
                  <a:pt x="19625" y="55208"/>
                  <a:pt x="21502" y="54085"/>
                </a:cubicBezTo>
                <a:lnTo>
                  <a:pt x="21664" y="54332"/>
                </a:lnTo>
                <a:cubicBezTo>
                  <a:pt x="21466" y="54772"/>
                  <a:pt x="21268" y="55210"/>
                  <a:pt x="21070" y="55650"/>
                </a:cubicBezTo>
                <a:lnTo>
                  <a:pt x="21193" y="55715"/>
                </a:lnTo>
                <a:cubicBezTo>
                  <a:pt x="22339" y="54563"/>
                  <a:pt x="23486" y="53411"/>
                  <a:pt x="24614" y="52275"/>
                </a:cubicBezTo>
                <a:lnTo>
                  <a:pt x="24614" y="52275"/>
                </a:lnTo>
                <a:cubicBezTo>
                  <a:pt x="25476" y="55726"/>
                  <a:pt x="24165" y="58448"/>
                  <a:pt x="22210" y="60984"/>
                </a:cubicBezTo>
                <a:cubicBezTo>
                  <a:pt x="24278" y="59844"/>
                  <a:pt x="25559" y="57538"/>
                  <a:pt x="25549" y="55336"/>
                </a:cubicBezTo>
                <a:cubicBezTo>
                  <a:pt x="25540" y="53323"/>
                  <a:pt x="25259" y="51204"/>
                  <a:pt x="27403" y="49967"/>
                </a:cubicBezTo>
                <a:cubicBezTo>
                  <a:pt x="27434" y="49949"/>
                  <a:pt x="27451" y="49907"/>
                  <a:pt x="27475" y="49876"/>
                </a:cubicBezTo>
                <a:cubicBezTo>
                  <a:pt x="28679" y="48264"/>
                  <a:pt x="29914" y="46675"/>
                  <a:pt x="31081" y="45034"/>
                </a:cubicBezTo>
                <a:cubicBezTo>
                  <a:pt x="33322" y="41879"/>
                  <a:pt x="35855" y="39040"/>
                  <a:pt x="38978" y="36790"/>
                </a:cubicBezTo>
                <a:cubicBezTo>
                  <a:pt x="39721" y="36255"/>
                  <a:pt x="40341" y="35540"/>
                  <a:pt x="41046" y="34942"/>
                </a:cubicBezTo>
                <a:cubicBezTo>
                  <a:pt x="42417" y="33776"/>
                  <a:pt x="43806" y="32632"/>
                  <a:pt x="45199" y="31492"/>
                </a:cubicBezTo>
                <a:cubicBezTo>
                  <a:pt x="45337" y="31381"/>
                  <a:pt x="45544" y="31340"/>
                  <a:pt x="45725" y="31312"/>
                </a:cubicBezTo>
                <a:cubicBezTo>
                  <a:pt x="48450" y="30893"/>
                  <a:pt x="51180" y="30542"/>
                  <a:pt x="53921" y="30542"/>
                </a:cubicBezTo>
                <a:cubicBezTo>
                  <a:pt x="55058" y="30542"/>
                  <a:pt x="56197" y="30602"/>
                  <a:pt x="57339" y="30743"/>
                </a:cubicBezTo>
                <a:cubicBezTo>
                  <a:pt x="64387" y="31613"/>
                  <a:pt x="71434" y="32498"/>
                  <a:pt x="78478" y="33405"/>
                </a:cubicBezTo>
                <a:cubicBezTo>
                  <a:pt x="81992" y="33858"/>
                  <a:pt x="85500" y="34370"/>
                  <a:pt x="89008" y="34870"/>
                </a:cubicBezTo>
                <a:cubicBezTo>
                  <a:pt x="89642" y="34960"/>
                  <a:pt x="90273" y="35103"/>
                  <a:pt x="90895" y="35257"/>
                </a:cubicBezTo>
                <a:cubicBezTo>
                  <a:pt x="92801" y="35729"/>
                  <a:pt x="94707" y="36198"/>
                  <a:pt x="96603" y="36707"/>
                </a:cubicBezTo>
                <a:cubicBezTo>
                  <a:pt x="98634" y="37252"/>
                  <a:pt x="116388" y="39935"/>
                  <a:pt x="118311" y="40476"/>
                </a:cubicBezTo>
                <a:lnTo>
                  <a:pt x="120088" y="34272"/>
                </a:lnTo>
                <a:lnTo>
                  <a:pt x="120088" y="34272"/>
                </a:lnTo>
                <a:cubicBezTo>
                  <a:pt x="120073" y="34273"/>
                  <a:pt x="120055" y="34274"/>
                  <a:pt x="120035" y="34274"/>
                </a:cubicBezTo>
                <a:cubicBezTo>
                  <a:pt x="118548" y="34274"/>
                  <a:pt x="102110" y="32303"/>
                  <a:pt x="101098" y="32018"/>
                </a:cubicBezTo>
                <a:cubicBezTo>
                  <a:pt x="96019" y="30584"/>
                  <a:pt x="90794" y="30061"/>
                  <a:pt x="85596" y="29382"/>
                </a:cubicBezTo>
                <a:cubicBezTo>
                  <a:pt x="83019" y="29046"/>
                  <a:pt x="80419" y="28870"/>
                  <a:pt x="77845" y="28517"/>
                </a:cubicBezTo>
                <a:cubicBezTo>
                  <a:pt x="73880" y="27975"/>
                  <a:pt x="69943" y="27147"/>
                  <a:pt x="65961" y="26833"/>
                </a:cubicBezTo>
                <a:cubicBezTo>
                  <a:pt x="63949" y="26673"/>
                  <a:pt x="62242" y="26000"/>
                  <a:pt x="60761" y="24881"/>
                </a:cubicBezTo>
                <a:cubicBezTo>
                  <a:pt x="55729" y="21079"/>
                  <a:pt x="50461" y="17504"/>
                  <a:pt x="47194" y="11732"/>
                </a:cubicBezTo>
                <a:cubicBezTo>
                  <a:pt x="46204" y="9982"/>
                  <a:pt x="45024" y="8436"/>
                  <a:pt x="43305" y="7322"/>
                </a:cubicBezTo>
                <a:cubicBezTo>
                  <a:pt x="42425" y="6752"/>
                  <a:pt x="41787" y="5772"/>
                  <a:pt x="41075" y="4944"/>
                </a:cubicBezTo>
                <a:cubicBezTo>
                  <a:pt x="40610" y="4401"/>
                  <a:pt x="40320" y="3612"/>
                  <a:pt x="39758" y="3261"/>
                </a:cubicBezTo>
                <a:cubicBezTo>
                  <a:pt x="38583" y="2527"/>
                  <a:pt x="37290" y="1987"/>
                  <a:pt x="36026" y="1415"/>
                </a:cubicBezTo>
                <a:cubicBezTo>
                  <a:pt x="35374" y="1121"/>
                  <a:pt x="34690" y="881"/>
                  <a:pt x="34001" y="697"/>
                </a:cubicBezTo>
                <a:cubicBezTo>
                  <a:pt x="33315" y="514"/>
                  <a:pt x="32602" y="428"/>
                  <a:pt x="31901" y="301"/>
                </a:cubicBezTo>
                <a:cubicBezTo>
                  <a:pt x="31873" y="421"/>
                  <a:pt x="31843" y="547"/>
                  <a:pt x="31813" y="671"/>
                </a:cubicBezTo>
                <a:cubicBezTo>
                  <a:pt x="33432" y="1247"/>
                  <a:pt x="35071" y="1770"/>
                  <a:pt x="36665" y="2415"/>
                </a:cubicBezTo>
                <a:cubicBezTo>
                  <a:pt x="38369" y="3106"/>
                  <a:pt x="40022" y="3924"/>
                  <a:pt x="40840" y="6095"/>
                </a:cubicBezTo>
                <a:cubicBezTo>
                  <a:pt x="39885" y="5577"/>
                  <a:pt x="39133" y="5069"/>
                  <a:pt x="38310" y="4749"/>
                </a:cubicBezTo>
                <a:cubicBezTo>
                  <a:pt x="37438" y="4409"/>
                  <a:pt x="36500" y="4256"/>
                  <a:pt x="35595" y="4008"/>
                </a:cubicBezTo>
                <a:cubicBezTo>
                  <a:pt x="34766" y="3780"/>
                  <a:pt x="33943" y="3531"/>
                  <a:pt x="33117" y="3294"/>
                </a:cubicBezTo>
                <a:cubicBezTo>
                  <a:pt x="33085" y="3403"/>
                  <a:pt x="33053" y="3514"/>
                  <a:pt x="33021" y="3623"/>
                </a:cubicBezTo>
                <a:cubicBezTo>
                  <a:pt x="33465" y="3797"/>
                  <a:pt x="33906" y="3978"/>
                  <a:pt x="34354" y="4143"/>
                </a:cubicBezTo>
                <a:cubicBezTo>
                  <a:pt x="36040" y="4759"/>
                  <a:pt x="37806" y="5208"/>
                  <a:pt x="39397" y="6020"/>
                </a:cubicBezTo>
                <a:cubicBezTo>
                  <a:pt x="41572" y="7126"/>
                  <a:pt x="43949" y="8016"/>
                  <a:pt x="45496" y="10095"/>
                </a:cubicBezTo>
                <a:cubicBezTo>
                  <a:pt x="46773" y="11812"/>
                  <a:pt x="47895" y="13654"/>
                  <a:pt x="49076" y="15448"/>
                </a:cubicBezTo>
                <a:cubicBezTo>
                  <a:pt x="49351" y="15866"/>
                  <a:pt x="49583" y="16312"/>
                  <a:pt x="49901" y="16859"/>
                </a:cubicBezTo>
                <a:cubicBezTo>
                  <a:pt x="44192" y="15660"/>
                  <a:pt x="40470" y="11412"/>
                  <a:pt x="36010" y="8426"/>
                </a:cubicBezTo>
                <a:lnTo>
                  <a:pt x="36010" y="8426"/>
                </a:lnTo>
                <a:cubicBezTo>
                  <a:pt x="36284" y="8926"/>
                  <a:pt x="36575" y="9399"/>
                  <a:pt x="36973" y="9732"/>
                </a:cubicBezTo>
                <a:cubicBezTo>
                  <a:pt x="38430" y="10952"/>
                  <a:pt x="39982" y="12055"/>
                  <a:pt x="41388" y="13332"/>
                </a:cubicBezTo>
                <a:cubicBezTo>
                  <a:pt x="43417" y="15172"/>
                  <a:pt x="45760" y="16355"/>
                  <a:pt x="48314" y="17130"/>
                </a:cubicBezTo>
                <a:cubicBezTo>
                  <a:pt x="50587" y="17820"/>
                  <a:pt x="52386" y="19148"/>
                  <a:pt x="54053" y="20878"/>
                </a:cubicBezTo>
                <a:cubicBezTo>
                  <a:pt x="55349" y="22225"/>
                  <a:pt x="57009" y="23199"/>
                  <a:pt x="58518" y="24324"/>
                </a:cubicBezTo>
                <a:cubicBezTo>
                  <a:pt x="59006" y="24688"/>
                  <a:pt x="59527" y="25003"/>
                  <a:pt x="60032" y="25340"/>
                </a:cubicBezTo>
                <a:lnTo>
                  <a:pt x="59877" y="25687"/>
                </a:lnTo>
                <a:cubicBezTo>
                  <a:pt x="58005" y="25194"/>
                  <a:pt x="56106" y="24784"/>
                  <a:pt x="54264" y="24186"/>
                </a:cubicBezTo>
                <a:cubicBezTo>
                  <a:pt x="50530" y="22973"/>
                  <a:pt x="46816" y="21699"/>
                  <a:pt x="43125" y="20359"/>
                </a:cubicBezTo>
                <a:cubicBezTo>
                  <a:pt x="42225" y="20033"/>
                  <a:pt x="41480" y="19283"/>
                  <a:pt x="40603" y="18860"/>
                </a:cubicBezTo>
                <a:cubicBezTo>
                  <a:pt x="38865" y="18021"/>
                  <a:pt x="37086" y="17267"/>
                  <a:pt x="35320" y="16490"/>
                </a:cubicBezTo>
                <a:cubicBezTo>
                  <a:pt x="33499" y="15689"/>
                  <a:pt x="31859" y="14646"/>
                  <a:pt x="30570" y="13044"/>
                </a:cubicBezTo>
                <a:cubicBezTo>
                  <a:pt x="29559" y="11789"/>
                  <a:pt x="28519" y="10546"/>
                  <a:pt x="27378" y="9421"/>
                </a:cubicBezTo>
                <a:cubicBezTo>
                  <a:pt x="26215" y="8275"/>
                  <a:pt x="24955" y="7221"/>
                  <a:pt x="23648" y="6254"/>
                </a:cubicBezTo>
                <a:cubicBezTo>
                  <a:pt x="23367" y="6046"/>
                  <a:pt x="22990" y="5980"/>
                  <a:pt x="22600" y="5928"/>
                </a:cubicBezTo>
                <a:cubicBezTo>
                  <a:pt x="20900" y="5055"/>
                  <a:pt x="19136" y="4333"/>
                  <a:pt x="18973" y="4174"/>
                </a:cubicBezTo>
                <a:cubicBezTo>
                  <a:pt x="16512" y="1771"/>
                  <a:pt x="13331" y="916"/>
                  <a:pt x="10186" y="0"/>
                </a:cubicBezTo>
                <a:cubicBezTo>
                  <a:pt x="10186" y="0"/>
                  <a:pt x="10185" y="0"/>
                  <a:pt x="10185" y="0"/>
                </a:cubicBezTo>
                <a:close/>
              </a:path>
            </a:pathLst>
          </a:custGeom>
          <a:solidFill>
            <a:srgbClr val="689A69">
              <a:alpha val="46666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" name="Google Shape;230;p42"/>
          <p:cNvSpPr/>
          <p:nvPr/>
        </p:nvSpPr>
        <p:spPr>
          <a:xfrm rot="2700000">
            <a:off x="2721000" y="287844"/>
            <a:ext cx="425135" cy="416903"/>
          </a:xfrm>
          <a:custGeom>
            <a:avLst/>
            <a:gdLst/>
            <a:ahLst/>
            <a:cxnLst/>
            <a:rect l="l" t="t" r="r" b="b"/>
            <a:pathLst>
              <a:path w="35377" h="34692" extrusionOk="0">
                <a:moveTo>
                  <a:pt x="27537" y="1"/>
                </a:moveTo>
                <a:cubicBezTo>
                  <a:pt x="27514" y="1"/>
                  <a:pt x="27492" y="3"/>
                  <a:pt x="27473" y="11"/>
                </a:cubicBezTo>
                <a:cubicBezTo>
                  <a:pt x="27266" y="96"/>
                  <a:pt x="27063" y="192"/>
                  <a:pt x="26864" y="295"/>
                </a:cubicBezTo>
                <a:cubicBezTo>
                  <a:pt x="26660" y="399"/>
                  <a:pt x="26463" y="518"/>
                  <a:pt x="26264" y="630"/>
                </a:cubicBezTo>
                <a:cubicBezTo>
                  <a:pt x="26263" y="618"/>
                  <a:pt x="26263" y="606"/>
                  <a:pt x="26263" y="595"/>
                </a:cubicBezTo>
                <a:cubicBezTo>
                  <a:pt x="26230" y="587"/>
                  <a:pt x="26191" y="567"/>
                  <a:pt x="26162" y="567"/>
                </a:cubicBezTo>
                <a:cubicBezTo>
                  <a:pt x="26156" y="567"/>
                  <a:pt x="26150" y="568"/>
                  <a:pt x="26144" y="570"/>
                </a:cubicBezTo>
                <a:cubicBezTo>
                  <a:pt x="25948" y="658"/>
                  <a:pt x="25757" y="759"/>
                  <a:pt x="25559" y="847"/>
                </a:cubicBezTo>
                <a:cubicBezTo>
                  <a:pt x="25496" y="876"/>
                  <a:pt x="25418" y="862"/>
                  <a:pt x="25355" y="889"/>
                </a:cubicBezTo>
                <a:cubicBezTo>
                  <a:pt x="25230" y="944"/>
                  <a:pt x="25113" y="1010"/>
                  <a:pt x="24985" y="1076"/>
                </a:cubicBezTo>
                <a:cubicBezTo>
                  <a:pt x="24983" y="1049"/>
                  <a:pt x="24982" y="1025"/>
                  <a:pt x="24981" y="999"/>
                </a:cubicBezTo>
                <a:cubicBezTo>
                  <a:pt x="24977" y="860"/>
                  <a:pt x="24926" y="791"/>
                  <a:pt x="24817" y="791"/>
                </a:cubicBezTo>
                <a:cubicBezTo>
                  <a:pt x="24792" y="791"/>
                  <a:pt x="24763" y="794"/>
                  <a:pt x="24732" y="802"/>
                </a:cubicBezTo>
                <a:cubicBezTo>
                  <a:pt x="24468" y="863"/>
                  <a:pt x="24206" y="933"/>
                  <a:pt x="23945" y="1005"/>
                </a:cubicBezTo>
                <a:cubicBezTo>
                  <a:pt x="23866" y="1027"/>
                  <a:pt x="23793" y="1069"/>
                  <a:pt x="23711" y="1105"/>
                </a:cubicBezTo>
                <a:cubicBezTo>
                  <a:pt x="23711" y="1073"/>
                  <a:pt x="23712" y="1033"/>
                  <a:pt x="23712" y="994"/>
                </a:cubicBezTo>
                <a:cubicBezTo>
                  <a:pt x="23711" y="929"/>
                  <a:pt x="23685" y="892"/>
                  <a:pt x="23642" y="892"/>
                </a:cubicBezTo>
                <a:cubicBezTo>
                  <a:pt x="23625" y="892"/>
                  <a:pt x="23606" y="897"/>
                  <a:pt x="23585" y="909"/>
                </a:cubicBezTo>
                <a:cubicBezTo>
                  <a:pt x="23490" y="959"/>
                  <a:pt x="23402" y="1026"/>
                  <a:pt x="23308" y="1077"/>
                </a:cubicBezTo>
                <a:cubicBezTo>
                  <a:pt x="23202" y="1134"/>
                  <a:pt x="23095" y="1187"/>
                  <a:pt x="22984" y="1229"/>
                </a:cubicBezTo>
                <a:cubicBezTo>
                  <a:pt x="22780" y="1303"/>
                  <a:pt x="22572" y="1366"/>
                  <a:pt x="22387" y="1428"/>
                </a:cubicBezTo>
                <a:cubicBezTo>
                  <a:pt x="22290" y="1205"/>
                  <a:pt x="22195" y="970"/>
                  <a:pt x="22090" y="742"/>
                </a:cubicBezTo>
                <a:cubicBezTo>
                  <a:pt x="22075" y="711"/>
                  <a:pt x="22021" y="674"/>
                  <a:pt x="21987" y="674"/>
                </a:cubicBezTo>
                <a:cubicBezTo>
                  <a:pt x="21984" y="674"/>
                  <a:pt x="21981" y="674"/>
                  <a:pt x="21978" y="675"/>
                </a:cubicBezTo>
                <a:cubicBezTo>
                  <a:pt x="21824" y="707"/>
                  <a:pt x="21673" y="754"/>
                  <a:pt x="21509" y="800"/>
                </a:cubicBezTo>
                <a:cubicBezTo>
                  <a:pt x="21486" y="763"/>
                  <a:pt x="21468" y="744"/>
                  <a:pt x="21444" y="744"/>
                </a:cubicBezTo>
                <a:cubicBezTo>
                  <a:pt x="21419" y="744"/>
                  <a:pt x="21387" y="764"/>
                  <a:pt x="21334" y="805"/>
                </a:cubicBezTo>
                <a:cubicBezTo>
                  <a:pt x="21212" y="898"/>
                  <a:pt x="21083" y="985"/>
                  <a:pt x="20942" y="1079"/>
                </a:cubicBezTo>
                <a:cubicBezTo>
                  <a:pt x="20910" y="993"/>
                  <a:pt x="20884" y="951"/>
                  <a:pt x="20846" y="951"/>
                </a:cubicBezTo>
                <a:cubicBezTo>
                  <a:pt x="20817" y="951"/>
                  <a:pt x="20781" y="975"/>
                  <a:pt x="20731" y="1022"/>
                </a:cubicBezTo>
                <a:cubicBezTo>
                  <a:pt x="20553" y="1187"/>
                  <a:pt x="20384" y="1362"/>
                  <a:pt x="20206" y="1529"/>
                </a:cubicBezTo>
                <a:cubicBezTo>
                  <a:pt x="20151" y="1578"/>
                  <a:pt x="20080" y="1611"/>
                  <a:pt x="20021" y="1649"/>
                </a:cubicBezTo>
                <a:cubicBezTo>
                  <a:pt x="19995" y="1532"/>
                  <a:pt x="19971" y="1429"/>
                  <a:pt x="19946" y="1325"/>
                </a:cubicBezTo>
                <a:cubicBezTo>
                  <a:pt x="19931" y="1260"/>
                  <a:pt x="19897" y="1230"/>
                  <a:pt x="19850" y="1230"/>
                </a:cubicBezTo>
                <a:cubicBezTo>
                  <a:pt x="19830" y="1230"/>
                  <a:pt x="19808" y="1236"/>
                  <a:pt x="19784" y="1247"/>
                </a:cubicBezTo>
                <a:cubicBezTo>
                  <a:pt x="19714" y="1280"/>
                  <a:pt x="19641" y="1318"/>
                  <a:pt x="19591" y="1375"/>
                </a:cubicBezTo>
                <a:cubicBezTo>
                  <a:pt x="19398" y="1599"/>
                  <a:pt x="19143" y="1742"/>
                  <a:pt x="18907" y="1913"/>
                </a:cubicBezTo>
                <a:cubicBezTo>
                  <a:pt x="18725" y="2047"/>
                  <a:pt x="18566" y="2215"/>
                  <a:pt x="18401" y="2374"/>
                </a:cubicBezTo>
                <a:cubicBezTo>
                  <a:pt x="18331" y="2440"/>
                  <a:pt x="18273" y="2518"/>
                  <a:pt x="18225" y="2573"/>
                </a:cubicBezTo>
                <a:cubicBezTo>
                  <a:pt x="18185" y="2416"/>
                  <a:pt x="18146" y="2247"/>
                  <a:pt x="18099" y="2082"/>
                </a:cubicBezTo>
                <a:cubicBezTo>
                  <a:pt x="18064" y="1961"/>
                  <a:pt x="18017" y="1845"/>
                  <a:pt x="17975" y="1728"/>
                </a:cubicBezTo>
                <a:cubicBezTo>
                  <a:pt x="17944" y="1645"/>
                  <a:pt x="17925" y="1611"/>
                  <a:pt x="17883" y="1611"/>
                </a:cubicBezTo>
                <a:cubicBezTo>
                  <a:pt x="17859" y="1611"/>
                  <a:pt x="17827" y="1622"/>
                  <a:pt x="17781" y="1642"/>
                </a:cubicBezTo>
                <a:cubicBezTo>
                  <a:pt x="17760" y="1650"/>
                  <a:pt x="17739" y="1659"/>
                  <a:pt x="17706" y="1673"/>
                </a:cubicBezTo>
                <a:cubicBezTo>
                  <a:pt x="17731" y="1422"/>
                  <a:pt x="17548" y="1268"/>
                  <a:pt x="17466" y="1071"/>
                </a:cubicBezTo>
                <a:cubicBezTo>
                  <a:pt x="17458" y="1053"/>
                  <a:pt x="17414" y="1035"/>
                  <a:pt x="17385" y="1035"/>
                </a:cubicBezTo>
                <a:cubicBezTo>
                  <a:pt x="17378" y="1035"/>
                  <a:pt x="17373" y="1035"/>
                  <a:pt x="17368" y="1037"/>
                </a:cubicBezTo>
                <a:cubicBezTo>
                  <a:pt x="17197" y="1105"/>
                  <a:pt x="17022" y="1172"/>
                  <a:pt x="16860" y="1258"/>
                </a:cubicBezTo>
                <a:cubicBezTo>
                  <a:pt x="16774" y="1305"/>
                  <a:pt x="16711" y="1390"/>
                  <a:pt x="16618" y="1475"/>
                </a:cubicBezTo>
                <a:lnTo>
                  <a:pt x="16618" y="1475"/>
                </a:lnTo>
                <a:cubicBezTo>
                  <a:pt x="16619" y="1471"/>
                  <a:pt x="16620" y="1454"/>
                  <a:pt x="16613" y="1443"/>
                </a:cubicBezTo>
                <a:cubicBezTo>
                  <a:pt x="16573" y="1375"/>
                  <a:pt x="16535" y="1342"/>
                  <a:pt x="16496" y="1342"/>
                </a:cubicBezTo>
                <a:cubicBezTo>
                  <a:pt x="16457" y="1342"/>
                  <a:pt x="16417" y="1372"/>
                  <a:pt x="16371" y="1431"/>
                </a:cubicBezTo>
                <a:cubicBezTo>
                  <a:pt x="16240" y="1598"/>
                  <a:pt x="16101" y="1761"/>
                  <a:pt x="15968" y="1926"/>
                </a:cubicBezTo>
                <a:cubicBezTo>
                  <a:pt x="15934" y="1967"/>
                  <a:pt x="15910" y="2016"/>
                  <a:pt x="15884" y="2057"/>
                </a:cubicBezTo>
                <a:cubicBezTo>
                  <a:pt x="15833" y="2000"/>
                  <a:pt x="15778" y="1941"/>
                  <a:pt x="15723" y="1881"/>
                </a:cubicBezTo>
                <a:cubicBezTo>
                  <a:pt x="15695" y="1851"/>
                  <a:pt x="15670" y="1837"/>
                  <a:pt x="15644" y="1837"/>
                </a:cubicBezTo>
                <a:cubicBezTo>
                  <a:pt x="15617" y="1837"/>
                  <a:pt x="15588" y="1854"/>
                  <a:pt x="15556" y="1885"/>
                </a:cubicBezTo>
                <a:cubicBezTo>
                  <a:pt x="15336" y="2096"/>
                  <a:pt x="15193" y="2345"/>
                  <a:pt x="15155" y="2652"/>
                </a:cubicBezTo>
                <a:cubicBezTo>
                  <a:pt x="15152" y="2669"/>
                  <a:pt x="15144" y="2688"/>
                  <a:pt x="15136" y="2709"/>
                </a:cubicBezTo>
                <a:cubicBezTo>
                  <a:pt x="15123" y="2705"/>
                  <a:pt x="15113" y="2704"/>
                  <a:pt x="15103" y="2699"/>
                </a:cubicBezTo>
                <a:cubicBezTo>
                  <a:pt x="15066" y="2677"/>
                  <a:pt x="15030" y="2654"/>
                  <a:pt x="14992" y="2631"/>
                </a:cubicBezTo>
                <a:cubicBezTo>
                  <a:pt x="14971" y="2669"/>
                  <a:pt x="14934" y="2705"/>
                  <a:pt x="14929" y="2746"/>
                </a:cubicBezTo>
                <a:cubicBezTo>
                  <a:pt x="14903" y="2954"/>
                  <a:pt x="14791" y="3109"/>
                  <a:pt x="14652" y="3253"/>
                </a:cubicBezTo>
                <a:cubicBezTo>
                  <a:pt x="14609" y="3299"/>
                  <a:pt x="14569" y="3346"/>
                  <a:pt x="14534" y="3386"/>
                </a:cubicBezTo>
                <a:cubicBezTo>
                  <a:pt x="14454" y="3297"/>
                  <a:pt x="14370" y="3212"/>
                  <a:pt x="14295" y="3121"/>
                </a:cubicBezTo>
                <a:cubicBezTo>
                  <a:pt x="14267" y="3087"/>
                  <a:pt x="14239" y="3074"/>
                  <a:pt x="14212" y="3074"/>
                </a:cubicBezTo>
                <a:cubicBezTo>
                  <a:pt x="14182" y="3074"/>
                  <a:pt x="14153" y="3091"/>
                  <a:pt x="14128" y="3116"/>
                </a:cubicBezTo>
                <a:cubicBezTo>
                  <a:pt x="13919" y="3324"/>
                  <a:pt x="13732" y="3548"/>
                  <a:pt x="13654" y="3845"/>
                </a:cubicBezTo>
                <a:cubicBezTo>
                  <a:pt x="13626" y="3955"/>
                  <a:pt x="13567" y="4060"/>
                  <a:pt x="13505" y="4212"/>
                </a:cubicBezTo>
                <a:cubicBezTo>
                  <a:pt x="13493" y="4168"/>
                  <a:pt x="13484" y="4128"/>
                  <a:pt x="13475" y="4091"/>
                </a:cubicBezTo>
                <a:cubicBezTo>
                  <a:pt x="13223" y="4151"/>
                  <a:pt x="13238" y="4387"/>
                  <a:pt x="13151" y="4547"/>
                </a:cubicBezTo>
                <a:cubicBezTo>
                  <a:pt x="13042" y="4745"/>
                  <a:pt x="12964" y="4961"/>
                  <a:pt x="12867" y="5166"/>
                </a:cubicBezTo>
                <a:cubicBezTo>
                  <a:pt x="12764" y="5380"/>
                  <a:pt x="12664" y="5596"/>
                  <a:pt x="12544" y="5802"/>
                </a:cubicBezTo>
                <a:cubicBezTo>
                  <a:pt x="12463" y="5941"/>
                  <a:pt x="12353" y="6062"/>
                  <a:pt x="12258" y="6191"/>
                </a:cubicBezTo>
                <a:cubicBezTo>
                  <a:pt x="12223" y="6237"/>
                  <a:pt x="12189" y="6285"/>
                  <a:pt x="12142" y="6349"/>
                </a:cubicBezTo>
                <a:cubicBezTo>
                  <a:pt x="12137" y="6305"/>
                  <a:pt x="12135" y="6282"/>
                  <a:pt x="12131" y="6258"/>
                </a:cubicBezTo>
                <a:cubicBezTo>
                  <a:pt x="12101" y="6093"/>
                  <a:pt x="12079" y="5927"/>
                  <a:pt x="12043" y="5764"/>
                </a:cubicBezTo>
                <a:cubicBezTo>
                  <a:pt x="12012" y="5626"/>
                  <a:pt x="11959" y="5493"/>
                  <a:pt x="11926" y="5356"/>
                </a:cubicBezTo>
                <a:cubicBezTo>
                  <a:pt x="11879" y="5152"/>
                  <a:pt x="11843" y="4946"/>
                  <a:pt x="11796" y="4742"/>
                </a:cubicBezTo>
                <a:cubicBezTo>
                  <a:pt x="11786" y="4703"/>
                  <a:pt x="11750" y="4668"/>
                  <a:pt x="11728" y="4631"/>
                </a:cubicBezTo>
                <a:cubicBezTo>
                  <a:pt x="11692" y="4655"/>
                  <a:pt x="11654" y="4679"/>
                  <a:pt x="11618" y="4703"/>
                </a:cubicBezTo>
                <a:cubicBezTo>
                  <a:pt x="11597" y="4554"/>
                  <a:pt x="11564" y="4400"/>
                  <a:pt x="11438" y="4334"/>
                </a:cubicBezTo>
                <a:cubicBezTo>
                  <a:pt x="11407" y="4223"/>
                  <a:pt x="11393" y="4132"/>
                  <a:pt x="11355" y="4052"/>
                </a:cubicBezTo>
                <a:cubicBezTo>
                  <a:pt x="11286" y="3902"/>
                  <a:pt x="11211" y="3751"/>
                  <a:pt x="11126" y="3608"/>
                </a:cubicBezTo>
                <a:cubicBezTo>
                  <a:pt x="11084" y="3540"/>
                  <a:pt x="11052" y="3510"/>
                  <a:pt x="11012" y="3510"/>
                </a:cubicBezTo>
                <a:cubicBezTo>
                  <a:pt x="10979" y="3510"/>
                  <a:pt x="10942" y="3529"/>
                  <a:pt x="10890" y="3562"/>
                </a:cubicBezTo>
                <a:cubicBezTo>
                  <a:pt x="10793" y="3625"/>
                  <a:pt x="10694" y="3680"/>
                  <a:pt x="10591" y="3742"/>
                </a:cubicBezTo>
                <a:cubicBezTo>
                  <a:pt x="10500" y="3388"/>
                  <a:pt x="10328" y="3068"/>
                  <a:pt x="10119" y="2764"/>
                </a:cubicBezTo>
                <a:cubicBezTo>
                  <a:pt x="10067" y="2688"/>
                  <a:pt x="10049" y="2589"/>
                  <a:pt x="9996" y="2514"/>
                </a:cubicBezTo>
                <a:cubicBezTo>
                  <a:pt x="9944" y="2438"/>
                  <a:pt x="9912" y="2403"/>
                  <a:pt x="9874" y="2403"/>
                </a:cubicBezTo>
                <a:cubicBezTo>
                  <a:pt x="9840" y="2403"/>
                  <a:pt x="9801" y="2431"/>
                  <a:pt x="9738" y="2484"/>
                </a:cubicBezTo>
                <a:cubicBezTo>
                  <a:pt x="9678" y="2293"/>
                  <a:pt x="9620" y="2107"/>
                  <a:pt x="9563" y="1921"/>
                </a:cubicBezTo>
                <a:cubicBezTo>
                  <a:pt x="9549" y="1876"/>
                  <a:pt x="9541" y="1829"/>
                  <a:pt x="9529" y="1784"/>
                </a:cubicBezTo>
                <a:cubicBezTo>
                  <a:pt x="9516" y="1730"/>
                  <a:pt x="9497" y="1685"/>
                  <a:pt x="9457" y="1685"/>
                </a:cubicBezTo>
                <a:cubicBezTo>
                  <a:pt x="9443" y="1685"/>
                  <a:pt x="9426" y="1691"/>
                  <a:pt x="9406" y="1704"/>
                </a:cubicBezTo>
                <a:cubicBezTo>
                  <a:pt x="9375" y="1603"/>
                  <a:pt x="9356" y="1504"/>
                  <a:pt x="9315" y="1414"/>
                </a:cubicBezTo>
                <a:cubicBezTo>
                  <a:pt x="9194" y="1149"/>
                  <a:pt x="9069" y="884"/>
                  <a:pt x="8935" y="626"/>
                </a:cubicBezTo>
                <a:cubicBezTo>
                  <a:pt x="8900" y="559"/>
                  <a:pt x="8823" y="516"/>
                  <a:pt x="8766" y="461"/>
                </a:cubicBezTo>
                <a:cubicBezTo>
                  <a:pt x="8724" y="533"/>
                  <a:pt x="8652" y="603"/>
                  <a:pt x="8647" y="676"/>
                </a:cubicBezTo>
                <a:cubicBezTo>
                  <a:pt x="8628" y="948"/>
                  <a:pt x="8632" y="1218"/>
                  <a:pt x="8629" y="1490"/>
                </a:cubicBezTo>
                <a:cubicBezTo>
                  <a:pt x="8629" y="1520"/>
                  <a:pt x="8641" y="1551"/>
                  <a:pt x="8649" y="1598"/>
                </a:cubicBezTo>
                <a:cubicBezTo>
                  <a:pt x="8622" y="1586"/>
                  <a:pt x="8601" y="1580"/>
                  <a:pt x="8584" y="1580"/>
                </a:cubicBezTo>
                <a:cubicBezTo>
                  <a:pt x="8529" y="1580"/>
                  <a:pt x="8528" y="1640"/>
                  <a:pt x="8520" y="1696"/>
                </a:cubicBezTo>
                <a:cubicBezTo>
                  <a:pt x="8476" y="2011"/>
                  <a:pt x="8431" y="2326"/>
                  <a:pt x="8386" y="2652"/>
                </a:cubicBezTo>
                <a:cubicBezTo>
                  <a:pt x="8350" y="2626"/>
                  <a:pt x="8319" y="2615"/>
                  <a:pt x="8292" y="2615"/>
                </a:cubicBezTo>
                <a:cubicBezTo>
                  <a:pt x="8237" y="2615"/>
                  <a:pt x="8201" y="2662"/>
                  <a:pt x="8179" y="2725"/>
                </a:cubicBezTo>
                <a:cubicBezTo>
                  <a:pt x="8130" y="2869"/>
                  <a:pt x="8088" y="3016"/>
                  <a:pt x="8057" y="3163"/>
                </a:cubicBezTo>
                <a:cubicBezTo>
                  <a:pt x="8024" y="3322"/>
                  <a:pt x="8000" y="3485"/>
                  <a:pt x="7983" y="3646"/>
                </a:cubicBezTo>
                <a:cubicBezTo>
                  <a:pt x="7968" y="3780"/>
                  <a:pt x="7968" y="3916"/>
                  <a:pt x="7960" y="4058"/>
                </a:cubicBezTo>
                <a:cubicBezTo>
                  <a:pt x="7898" y="4012"/>
                  <a:pt x="7818" y="3968"/>
                  <a:pt x="7757" y="3904"/>
                </a:cubicBezTo>
                <a:cubicBezTo>
                  <a:pt x="7729" y="3874"/>
                  <a:pt x="7703" y="3862"/>
                  <a:pt x="7681" y="3862"/>
                </a:cubicBezTo>
                <a:cubicBezTo>
                  <a:pt x="7647" y="3862"/>
                  <a:pt x="7620" y="3889"/>
                  <a:pt x="7598" y="3923"/>
                </a:cubicBezTo>
                <a:cubicBezTo>
                  <a:pt x="7545" y="4005"/>
                  <a:pt x="7491" y="4089"/>
                  <a:pt x="7466" y="4180"/>
                </a:cubicBezTo>
                <a:cubicBezTo>
                  <a:pt x="7394" y="4444"/>
                  <a:pt x="7335" y="4709"/>
                  <a:pt x="7278" y="4976"/>
                </a:cubicBezTo>
                <a:cubicBezTo>
                  <a:pt x="7264" y="5038"/>
                  <a:pt x="7280" y="5104"/>
                  <a:pt x="7281" y="5171"/>
                </a:cubicBezTo>
                <a:cubicBezTo>
                  <a:pt x="7223" y="5142"/>
                  <a:pt x="7156" y="5110"/>
                  <a:pt x="7089" y="5077"/>
                </a:cubicBezTo>
                <a:cubicBezTo>
                  <a:pt x="7058" y="5062"/>
                  <a:pt x="7030" y="5054"/>
                  <a:pt x="7006" y="5054"/>
                </a:cubicBezTo>
                <a:cubicBezTo>
                  <a:pt x="6956" y="5054"/>
                  <a:pt x="6923" y="5088"/>
                  <a:pt x="6914" y="5159"/>
                </a:cubicBezTo>
                <a:cubicBezTo>
                  <a:pt x="6894" y="5310"/>
                  <a:pt x="6897" y="5462"/>
                  <a:pt x="6884" y="5614"/>
                </a:cubicBezTo>
                <a:cubicBezTo>
                  <a:pt x="6872" y="5737"/>
                  <a:pt x="6844" y="5858"/>
                  <a:pt x="6838" y="5980"/>
                </a:cubicBezTo>
                <a:cubicBezTo>
                  <a:pt x="6832" y="6139"/>
                  <a:pt x="6775" y="6286"/>
                  <a:pt x="6746" y="6439"/>
                </a:cubicBezTo>
                <a:cubicBezTo>
                  <a:pt x="6739" y="6480"/>
                  <a:pt x="6756" y="6526"/>
                  <a:pt x="6744" y="6563"/>
                </a:cubicBezTo>
                <a:cubicBezTo>
                  <a:pt x="6735" y="6591"/>
                  <a:pt x="6693" y="6608"/>
                  <a:pt x="6668" y="6629"/>
                </a:cubicBezTo>
                <a:cubicBezTo>
                  <a:pt x="6634" y="6581"/>
                  <a:pt x="6592" y="6562"/>
                  <a:pt x="6544" y="6562"/>
                </a:cubicBezTo>
                <a:cubicBezTo>
                  <a:pt x="6519" y="6562"/>
                  <a:pt x="6493" y="6567"/>
                  <a:pt x="6466" y="6576"/>
                </a:cubicBezTo>
                <a:cubicBezTo>
                  <a:pt x="6466" y="6576"/>
                  <a:pt x="6465" y="6576"/>
                  <a:pt x="6465" y="6576"/>
                </a:cubicBezTo>
                <a:cubicBezTo>
                  <a:pt x="6457" y="6576"/>
                  <a:pt x="6446" y="6562"/>
                  <a:pt x="6436" y="6557"/>
                </a:cubicBezTo>
                <a:cubicBezTo>
                  <a:pt x="6401" y="6541"/>
                  <a:pt x="6368" y="6527"/>
                  <a:pt x="6326" y="6527"/>
                </a:cubicBezTo>
                <a:cubicBezTo>
                  <a:pt x="6325" y="6527"/>
                  <a:pt x="6323" y="6527"/>
                  <a:pt x="6322" y="6527"/>
                </a:cubicBezTo>
                <a:cubicBezTo>
                  <a:pt x="6288" y="6506"/>
                  <a:pt x="6259" y="6475"/>
                  <a:pt x="6223" y="6463"/>
                </a:cubicBezTo>
                <a:cubicBezTo>
                  <a:pt x="6081" y="6413"/>
                  <a:pt x="5940" y="6363"/>
                  <a:pt x="5794" y="6329"/>
                </a:cubicBezTo>
                <a:cubicBezTo>
                  <a:pt x="5738" y="6315"/>
                  <a:pt x="5699" y="6306"/>
                  <a:pt x="5670" y="6306"/>
                </a:cubicBezTo>
                <a:cubicBezTo>
                  <a:pt x="5606" y="6306"/>
                  <a:pt x="5593" y="6349"/>
                  <a:pt x="5571" y="6479"/>
                </a:cubicBezTo>
                <a:cubicBezTo>
                  <a:pt x="5535" y="6684"/>
                  <a:pt x="5518" y="6891"/>
                  <a:pt x="5493" y="7104"/>
                </a:cubicBezTo>
                <a:cubicBezTo>
                  <a:pt x="5350" y="7124"/>
                  <a:pt x="5344" y="7129"/>
                  <a:pt x="5386" y="7299"/>
                </a:cubicBezTo>
                <a:cubicBezTo>
                  <a:pt x="5407" y="7395"/>
                  <a:pt x="5434" y="7488"/>
                  <a:pt x="5468" y="7580"/>
                </a:cubicBezTo>
                <a:cubicBezTo>
                  <a:pt x="5500" y="7664"/>
                  <a:pt x="5542" y="7746"/>
                  <a:pt x="5581" y="7831"/>
                </a:cubicBezTo>
                <a:cubicBezTo>
                  <a:pt x="5468" y="7792"/>
                  <a:pt x="5355" y="7755"/>
                  <a:pt x="5231" y="7715"/>
                </a:cubicBezTo>
                <a:cubicBezTo>
                  <a:pt x="5223" y="7743"/>
                  <a:pt x="5217" y="7769"/>
                  <a:pt x="5210" y="7797"/>
                </a:cubicBezTo>
                <a:cubicBezTo>
                  <a:pt x="5194" y="7785"/>
                  <a:pt x="5179" y="7774"/>
                  <a:pt x="5133" y="7738"/>
                </a:cubicBezTo>
                <a:lnTo>
                  <a:pt x="5133" y="7738"/>
                </a:lnTo>
                <a:cubicBezTo>
                  <a:pt x="5134" y="7865"/>
                  <a:pt x="5113" y="7973"/>
                  <a:pt x="5139" y="8069"/>
                </a:cubicBezTo>
                <a:cubicBezTo>
                  <a:pt x="5249" y="8480"/>
                  <a:pt x="5357" y="8892"/>
                  <a:pt x="5495" y="9293"/>
                </a:cubicBezTo>
                <a:cubicBezTo>
                  <a:pt x="5596" y="9586"/>
                  <a:pt x="5740" y="9864"/>
                  <a:pt x="5864" y="10149"/>
                </a:cubicBezTo>
                <a:cubicBezTo>
                  <a:pt x="5885" y="10197"/>
                  <a:pt x="5904" y="10245"/>
                  <a:pt x="5931" y="10308"/>
                </a:cubicBezTo>
                <a:cubicBezTo>
                  <a:pt x="5765" y="10206"/>
                  <a:pt x="5621" y="10117"/>
                  <a:pt x="5470" y="10025"/>
                </a:cubicBezTo>
                <a:lnTo>
                  <a:pt x="5447" y="10059"/>
                </a:lnTo>
                <a:cubicBezTo>
                  <a:pt x="5352" y="10039"/>
                  <a:pt x="5268" y="10020"/>
                  <a:pt x="5179" y="10000"/>
                </a:cubicBezTo>
                <a:lnTo>
                  <a:pt x="5179" y="10000"/>
                </a:lnTo>
                <a:cubicBezTo>
                  <a:pt x="5181" y="10034"/>
                  <a:pt x="5182" y="10066"/>
                  <a:pt x="5182" y="10072"/>
                </a:cubicBezTo>
                <a:cubicBezTo>
                  <a:pt x="4970" y="10018"/>
                  <a:pt x="4757" y="9968"/>
                  <a:pt x="4546" y="9911"/>
                </a:cubicBezTo>
                <a:cubicBezTo>
                  <a:pt x="4528" y="9906"/>
                  <a:pt x="4512" y="9904"/>
                  <a:pt x="4498" y="9904"/>
                </a:cubicBezTo>
                <a:cubicBezTo>
                  <a:pt x="4442" y="9904"/>
                  <a:pt x="4419" y="9943"/>
                  <a:pt x="4402" y="10010"/>
                </a:cubicBezTo>
                <a:cubicBezTo>
                  <a:pt x="4354" y="10197"/>
                  <a:pt x="4403" y="10374"/>
                  <a:pt x="4435" y="10554"/>
                </a:cubicBezTo>
                <a:cubicBezTo>
                  <a:pt x="4449" y="10632"/>
                  <a:pt x="4489" y="10710"/>
                  <a:pt x="4417" y="10784"/>
                </a:cubicBezTo>
                <a:cubicBezTo>
                  <a:pt x="4403" y="10797"/>
                  <a:pt x="4405" y="10836"/>
                  <a:pt x="4409" y="10862"/>
                </a:cubicBezTo>
                <a:cubicBezTo>
                  <a:pt x="4439" y="11077"/>
                  <a:pt x="4515" y="11274"/>
                  <a:pt x="4644" y="11461"/>
                </a:cubicBezTo>
                <a:cubicBezTo>
                  <a:pt x="4661" y="11437"/>
                  <a:pt x="4673" y="11420"/>
                  <a:pt x="4693" y="11392"/>
                </a:cubicBezTo>
                <a:cubicBezTo>
                  <a:pt x="4697" y="11443"/>
                  <a:pt x="4700" y="11485"/>
                  <a:pt x="4704" y="11531"/>
                </a:cubicBezTo>
                <a:cubicBezTo>
                  <a:pt x="4631" y="11543"/>
                  <a:pt x="4559" y="11553"/>
                  <a:pt x="4489" y="11568"/>
                </a:cubicBezTo>
                <a:cubicBezTo>
                  <a:pt x="4367" y="11592"/>
                  <a:pt x="4348" y="11620"/>
                  <a:pt x="4414" y="11728"/>
                </a:cubicBezTo>
                <a:cubicBezTo>
                  <a:pt x="4476" y="11828"/>
                  <a:pt x="4551" y="11918"/>
                  <a:pt x="4625" y="12008"/>
                </a:cubicBezTo>
                <a:cubicBezTo>
                  <a:pt x="4851" y="12277"/>
                  <a:pt x="5077" y="12543"/>
                  <a:pt x="5315" y="12824"/>
                </a:cubicBezTo>
                <a:cubicBezTo>
                  <a:pt x="5215" y="12864"/>
                  <a:pt x="5135" y="12903"/>
                  <a:pt x="5051" y="12929"/>
                </a:cubicBezTo>
                <a:cubicBezTo>
                  <a:pt x="4960" y="12957"/>
                  <a:pt x="4950" y="13007"/>
                  <a:pt x="4999" y="13076"/>
                </a:cubicBezTo>
                <a:cubicBezTo>
                  <a:pt x="5052" y="13156"/>
                  <a:pt x="5103" y="13245"/>
                  <a:pt x="5174" y="13310"/>
                </a:cubicBezTo>
                <a:cubicBezTo>
                  <a:pt x="5405" y="13523"/>
                  <a:pt x="5655" y="13707"/>
                  <a:pt x="5930" y="13867"/>
                </a:cubicBezTo>
                <a:cubicBezTo>
                  <a:pt x="6211" y="14032"/>
                  <a:pt x="6475" y="14229"/>
                  <a:pt x="6743" y="14416"/>
                </a:cubicBezTo>
                <a:cubicBezTo>
                  <a:pt x="6998" y="14594"/>
                  <a:pt x="7250" y="14778"/>
                  <a:pt x="7504" y="14959"/>
                </a:cubicBezTo>
                <a:cubicBezTo>
                  <a:pt x="7530" y="14978"/>
                  <a:pt x="7552" y="14997"/>
                  <a:pt x="7571" y="15038"/>
                </a:cubicBezTo>
                <a:cubicBezTo>
                  <a:pt x="6736" y="14871"/>
                  <a:pt x="5905" y="14691"/>
                  <a:pt x="5068" y="14539"/>
                </a:cubicBezTo>
                <a:cubicBezTo>
                  <a:pt x="4235" y="14388"/>
                  <a:pt x="3400" y="14259"/>
                  <a:pt x="2563" y="14138"/>
                </a:cubicBezTo>
                <a:cubicBezTo>
                  <a:pt x="1722" y="14016"/>
                  <a:pt x="871" y="13953"/>
                  <a:pt x="32" y="13867"/>
                </a:cubicBezTo>
                <a:cubicBezTo>
                  <a:pt x="20" y="14045"/>
                  <a:pt x="10" y="14195"/>
                  <a:pt x="2" y="14345"/>
                </a:cubicBezTo>
                <a:cubicBezTo>
                  <a:pt x="0" y="14369"/>
                  <a:pt x="11" y="14409"/>
                  <a:pt x="27" y="14418"/>
                </a:cubicBezTo>
                <a:cubicBezTo>
                  <a:pt x="148" y="14478"/>
                  <a:pt x="266" y="14562"/>
                  <a:pt x="391" y="14578"/>
                </a:cubicBezTo>
                <a:cubicBezTo>
                  <a:pt x="778" y="14630"/>
                  <a:pt x="1169" y="14644"/>
                  <a:pt x="1557" y="14694"/>
                </a:cubicBezTo>
                <a:cubicBezTo>
                  <a:pt x="2464" y="14807"/>
                  <a:pt x="3370" y="14925"/>
                  <a:pt x="4274" y="15056"/>
                </a:cubicBezTo>
                <a:cubicBezTo>
                  <a:pt x="4932" y="15151"/>
                  <a:pt x="5585" y="15270"/>
                  <a:pt x="6240" y="15379"/>
                </a:cubicBezTo>
                <a:cubicBezTo>
                  <a:pt x="6291" y="15388"/>
                  <a:pt x="6339" y="15407"/>
                  <a:pt x="6386" y="15445"/>
                </a:cubicBezTo>
                <a:cubicBezTo>
                  <a:pt x="6282" y="15436"/>
                  <a:pt x="6177" y="15416"/>
                  <a:pt x="6075" y="15416"/>
                </a:cubicBezTo>
                <a:cubicBezTo>
                  <a:pt x="6053" y="15416"/>
                  <a:pt x="6031" y="15417"/>
                  <a:pt x="6009" y="15419"/>
                </a:cubicBezTo>
                <a:cubicBezTo>
                  <a:pt x="5796" y="15440"/>
                  <a:pt x="5583" y="15481"/>
                  <a:pt x="5372" y="15519"/>
                </a:cubicBezTo>
                <a:cubicBezTo>
                  <a:pt x="5350" y="15524"/>
                  <a:pt x="5331" y="15563"/>
                  <a:pt x="5320" y="15575"/>
                </a:cubicBezTo>
                <a:cubicBezTo>
                  <a:pt x="5268" y="15590"/>
                  <a:pt x="5221" y="15599"/>
                  <a:pt x="5177" y="15614"/>
                </a:cubicBezTo>
                <a:cubicBezTo>
                  <a:pt x="5025" y="15667"/>
                  <a:pt x="5027" y="15666"/>
                  <a:pt x="5118" y="15796"/>
                </a:cubicBezTo>
                <a:cubicBezTo>
                  <a:pt x="5194" y="15904"/>
                  <a:pt x="5263" y="16018"/>
                  <a:pt x="5331" y="16125"/>
                </a:cubicBezTo>
                <a:cubicBezTo>
                  <a:pt x="5299" y="16118"/>
                  <a:pt x="5268" y="16115"/>
                  <a:pt x="5237" y="16115"/>
                </a:cubicBezTo>
                <a:cubicBezTo>
                  <a:pt x="5037" y="16115"/>
                  <a:pt x="4865" y="16247"/>
                  <a:pt x="4682" y="16340"/>
                </a:cubicBezTo>
                <a:cubicBezTo>
                  <a:pt x="4531" y="16417"/>
                  <a:pt x="4384" y="16506"/>
                  <a:pt x="4237" y="16594"/>
                </a:cubicBezTo>
                <a:cubicBezTo>
                  <a:pt x="4034" y="16716"/>
                  <a:pt x="4030" y="16784"/>
                  <a:pt x="4215" y="16959"/>
                </a:cubicBezTo>
                <a:cubicBezTo>
                  <a:pt x="4053" y="17088"/>
                  <a:pt x="3883" y="17206"/>
                  <a:pt x="3733" y="17344"/>
                </a:cubicBezTo>
                <a:cubicBezTo>
                  <a:pt x="3590" y="17475"/>
                  <a:pt x="3468" y="17627"/>
                  <a:pt x="3334" y="17767"/>
                </a:cubicBezTo>
                <a:cubicBezTo>
                  <a:pt x="3276" y="17829"/>
                  <a:pt x="3299" y="17876"/>
                  <a:pt x="3361" y="17906"/>
                </a:cubicBezTo>
                <a:cubicBezTo>
                  <a:pt x="3469" y="17957"/>
                  <a:pt x="3579" y="18009"/>
                  <a:pt x="3693" y="18044"/>
                </a:cubicBezTo>
                <a:cubicBezTo>
                  <a:pt x="3890" y="18105"/>
                  <a:pt x="4096" y="18138"/>
                  <a:pt x="4289" y="18213"/>
                </a:cubicBezTo>
                <a:cubicBezTo>
                  <a:pt x="4420" y="18265"/>
                  <a:pt x="4526" y="18374"/>
                  <a:pt x="4677" y="18387"/>
                </a:cubicBezTo>
                <a:cubicBezTo>
                  <a:pt x="4784" y="18396"/>
                  <a:pt x="4892" y="18415"/>
                  <a:pt x="5006" y="18432"/>
                </a:cubicBezTo>
                <a:cubicBezTo>
                  <a:pt x="4754" y="18806"/>
                  <a:pt x="4523" y="19197"/>
                  <a:pt x="4120" y="19490"/>
                </a:cubicBezTo>
                <a:cubicBezTo>
                  <a:pt x="4212" y="19504"/>
                  <a:pt x="4261" y="19510"/>
                  <a:pt x="4332" y="19520"/>
                </a:cubicBezTo>
                <a:cubicBezTo>
                  <a:pt x="4290" y="19550"/>
                  <a:pt x="4268" y="19576"/>
                  <a:pt x="4243" y="19582"/>
                </a:cubicBezTo>
                <a:cubicBezTo>
                  <a:pt x="4188" y="19594"/>
                  <a:pt x="4142" y="19602"/>
                  <a:pt x="4153" y="19680"/>
                </a:cubicBezTo>
                <a:cubicBezTo>
                  <a:pt x="4157" y="19701"/>
                  <a:pt x="4116" y="19735"/>
                  <a:pt x="4089" y="19752"/>
                </a:cubicBezTo>
                <a:cubicBezTo>
                  <a:pt x="3926" y="19849"/>
                  <a:pt x="3829" y="20005"/>
                  <a:pt x="3757" y="20168"/>
                </a:cubicBezTo>
                <a:cubicBezTo>
                  <a:pt x="3704" y="20288"/>
                  <a:pt x="3632" y="20395"/>
                  <a:pt x="3579" y="20512"/>
                </a:cubicBezTo>
                <a:cubicBezTo>
                  <a:pt x="3531" y="20615"/>
                  <a:pt x="3548" y="20647"/>
                  <a:pt x="3659" y="20672"/>
                </a:cubicBezTo>
                <a:cubicBezTo>
                  <a:pt x="3695" y="20680"/>
                  <a:pt x="3731" y="20693"/>
                  <a:pt x="3796" y="20713"/>
                </a:cubicBezTo>
                <a:cubicBezTo>
                  <a:pt x="3739" y="20807"/>
                  <a:pt x="3697" y="20895"/>
                  <a:pt x="3639" y="20971"/>
                </a:cubicBezTo>
                <a:cubicBezTo>
                  <a:pt x="3525" y="21120"/>
                  <a:pt x="3401" y="21260"/>
                  <a:pt x="3288" y="21409"/>
                </a:cubicBezTo>
                <a:cubicBezTo>
                  <a:pt x="3234" y="21481"/>
                  <a:pt x="3214" y="21556"/>
                  <a:pt x="3325" y="21608"/>
                </a:cubicBezTo>
                <a:cubicBezTo>
                  <a:pt x="3400" y="21641"/>
                  <a:pt x="3409" y="21697"/>
                  <a:pt x="3364" y="21769"/>
                </a:cubicBezTo>
                <a:cubicBezTo>
                  <a:pt x="3268" y="21924"/>
                  <a:pt x="3190" y="22083"/>
                  <a:pt x="3181" y="22269"/>
                </a:cubicBezTo>
                <a:cubicBezTo>
                  <a:pt x="3175" y="22401"/>
                  <a:pt x="3194" y="22458"/>
                  <a:pt x="3327" y="22478"/>
                </a:cubicBezTo>
                <a:cubicBezTo>
                  <a:pt x="3566" y="22515"/>
                  <a:pt x="3806" y="22537"/>
                  <a:pt x="4047" y="22555"/>
                </a:cubicBezTo>
                <a:cubicBezTo>
                  <a:pt x="4141" y="22561"/>
                  <a:pt x="4186" y="22566"/>
                  <a:pt x="4143" y="22681"/>
                </a:cubicBezTo>
                <a:cubicBezTo>
                  <a:pt x="4105" y="22787"/>
                  <a:pt x="4091" y="22904"/>
                  <a:pt x="4080" y="23018"/>
                </a:cubicBezTo>
                <a:cubicBezTo>
                  <a:pt x="4059" y="23214"/>
                  <a:pt x="3944" y="23362"/>
                  <a:pt x="3857" y="23527"/>
                </a:cubicBezTo>
                <a:cubicBezTo>
                  <a:pt x="3788" y="23656"/>
                  <a:pt x="3725" y="23791"/>
                  <a:pt x="3683" y="23930"/>
                </a:cubicBezTo>
                <a:cubicBezTo>
                  <a:pt x="3639" y="24077"/>
                  <a:pt x="3695" y="24147"/>
                  <a:pt x="3837" y="24147"/>
                </a:cubicBezTo>
                <a:cubicBezTo>
                  <a:pt x="3847" y="24147"/>
                  <a:pt x="3858" y="24147"/>
                  <a:pt x="3870" y="24146"/>
                </a:cubicBezTo>
                <a:cubicBezTo>
                  <a:pt x="3916" y="24144"/>
                  <a:pt x="3963" y="24141"/>
                  <a:pt x="4037" y="24137"/>
                </a:cubicBezTo>
                <a:lnTo>
                  <a:pt x="4037" y="24137"/>
                </a:lnTo>
                <a:cubicBezTo>
                  <a:pt x="3986" y="24267"/>
                  <a:pt x="3946" y="24382"/>
                  <a:pt x="3898" y="24494"/>
                </a:cubicBezTo>
                <a:cubicBezTo>
                  <a:pt x="3854" y="24594"/>
                  <a:pt x="3798" y="24687"/>
                  <a:pt x="3752" y="24787"/>
                </a:cubicBezTo>
                <a:cubicBezTo>
                  <a:pt x="3672" y="24960"/>
                  <a:pt x="3688" y="25013"/>
                  <a:pt x="3870" y="25129"/>
                </a:cubicBezTo>
                <a:cubicBezTo>
                  <a:pt x="3822" y="25339"/>
                  <a:pt x="3772" y="25562"/>
                  <a:pt x="3720" y="25783"/>
                </a:cubicBezTo>
                <a:cubicBezTo>
                  <a:pt x="3702" y="25859"/>
                  <a:pt x="3809" y="25978"/>
                  <a:pt x="3894" y="25978"/>
                </a:cubicBezTo>
                <a:cubicBezTo>
                  <a:pt x="3899" y="25978"/>
                  <a:pt x="3905" y="25977"/>
                  <a:pt x="3910" y="25976"/>
                </a:cubicBezTo>
                <a:cubicBezTo>
                  <a:pt x="3996" y="25960"/>
                  <a:pt x="4079" y="25940"/>
                  <a:pt x="4162" y="25924"/>
                </a:cubicBezTo>
                <a:cubicBezTo>
                  <a:pt x="4164" y="25923"/>
                  <a:pt x="4167" y="25923"/>
                  <a:pt x="4169" y="25923"/>
                </a:cubicBezTo>
                <a:cubicBezTo>
                  <a:pt x="4182" y="25923"/>
                  <a:pt x="4196" y="25930"/>
                  <a:pt x="4218" y="25934"/>
                </a:cubicBezTo>
                <a:cubicBezTo>
                  <a:pt x="4214" y="25973"/>
                  <a:pt x="4217" y="26013"/>
                  <a:pt x="4208" y="26049"/>
                </a:cubicBezTo>
                <a:cubicBezTo>
                  <a:pt x="4160" y="26250"/>
                  <a:pt x="4109" y="26451"/>
                  <a:pt x="4059" y="26651"/>
                </a:cubicBezTo>
                <a:cubicBezTo>
                  <a:pt x="4053" y="26682"/>
                  <a:pt x="4047" y="26713"/>
                  <a:pt x="4043" y="26744"/>
                </a:cubicBezTo>
                <a:cubicBezTo>
                  <a:pt x="4029" y="26883"/>
                  <a:pt x="4057" y="26913"/>
                  <a:pt x="4237" y="26956"/>
                </a:cubicBezTo>
                <a:cubicBezTo>
                  <a:pt x="4220" y="27071"/>
                  <a:pt x="4208" y="27185"/>
                  <a:pt x="4188" y="27300"/>
                </a:cubicBezTo>
                <a:cubicBezTo>
                  <a:pt x="4167" y="27419"/>
                  <a:pt x="4137" y="27536"/>
                  <a:pt x="4121" y="27655"/>
                </a:cubicBezTo>
                <a:cubicBezTo>
                  <a:pt x="4095" y="27846"/>
                  <a:pt x="4162" y="27920"/>
                  <a:pt x="4369" y="27921"/>
                </a:cubicBezTo>
                <a:cubicBezTo>
                  <a:pt x="4369" y="27961"/>
                  <a:pt x="4372" y="28002"/>
                  <a:pt x="4368" y="28041"/>
                </a:cubicBezTo>
                <a:cubicBezTo>
                  <a:pt x="4351" y="28208"/>
                  <a:pt x="4332" y="28374"/>
                  <a:pt x="4311" y="28539"/>
                </a:cubicBezTo>
                <a:cubicBezTo>
                  <a:pt x="4300" y="28640"/>
                  <a:pt x="4286" y="28740"/>
                  <a:pt x="4268" y="28839"/>
                </a:cubicBezTo>
                <a:cubicBezTo>
                  <a:pt x="4253" y="28926"/>
                  <a:pt x="4213" y="29012"/>
                  <a:pt x="4295" y="29091"/>
                </a:cubicBezTo>
                <a:cubicBezTo>
                  <a:pt x="4311" y="29108"/>
                  <a:pt x="4299" y="29158"/>
                  <a:pt x="4294" y="29192"/>
                </a:cubicBezTo>
                <a:cubicBezTo>
                  <a:pt x="4228" y="29595"/>
                  <a:pt x="4271" y="29991"/>
                  <a:pt x="4377" y="30384"/>
                </a:cubicBezTo>
                <a:cubicBezTo>
                  <a:pt x="4385" y="30410"/>
                  <a:pt x="4394" y="30437"/>
                  <a:pt x="4407" y="30459"/>
                </a:cubicBezTo>
                <a:cubicBezTo>
                  <a:pt x="4441" y="30519"/>
                  <a:pt x="4472" y="30550"/>
                  <a:pt x="4504" y="30550"/>
                </a:cubicBezTo>
                <a:cubicBezTo>
                  <a:pt x="4534" y="30550"/>
                  <a:pt x="4565" y="30524"/>
                  <a:pt x="4599" y="30469"/>
                </a:cubicBezTo>
                <a:cubicBezTo>
                  <a:pt x="4671" y="30355"/>
                  <a:pt x="4729" y="30232"/>
                  <a:pt x="4791" y="30111"/>
                </a:cubicBezTo>
                <a:cubicBezTo>
                  <a:pt x="4883" y="29933"/>
                  <a:pt x="4970" y="29756"/>
                  <a:pt x="5062" y="29578"/>
                </a:cubicBezTo>
                <a:cubicBezTo>
                  <a:pt x="5070" y="29560"/>
                  <a:pt x="5091" y="29531"/>
                  <a:pt x="5103" y="29531"/>
                </a:cubicBezTo>
                <a:cubicBezTo>
                  <a:pt x="5104" y="29531"/>
                  <a:pt x="5104" y="29531"/>
                  <a:pt x="5105" y="29531"/>
                </a:cubicBezTo>
                <a:cubicBezTo>
                  <a:pt x="5118" y="29534"/>
                  <a:pt x="5130" y="29535"/>
                  <a:pt x="5141" y="29535"/>
                </a:cubicBezTo>
                <a:cubicBezTo>
                  <a:pt x="5236" y="29535"/>
                  <a:pt x="5260" y="29448"/>
                  <a:pt x="5297" y="29381"/>
                </a:cubicBezTo>
                <a:cubicBezTo>
                  <a:pt x="5441" y="29120"/>
                  <a:pt x="5581" y="28856"/>
                  <a:pt x="5716" y="28605"/>
                </a:cubicBezTo>
                <a:cubicBezTo>
                  <a:pt x="5738" y="28603"/>
                  <a:pt x="5746" y="28602"/>
                  <a:pt x="5749" y="28602"/>
                </a:cubicBezTo>
                <a:cubicBezTo>
                  <a:pt x="5751" y="28602"/>
                  <a:pt x="5751" y="28602"/>
                  <a:pt x="5752" y="28602"/>
                </a:cubicBezTo>
                <a:cubicBezTo>
                  <a:pt x="5835" y="28653"/>
                  <a:pt x="5892" y="28681"/>
                  <a:pt x="5941" y="28681"/>
                </a:cubicBezTo>
                <a:cubicBezTo>
                  <a:pt x="6006" y="28681"/>
                  <a:pt x="6059" y="28635"/>
                  <a:pt x="6146" y="28535"/>
                </a:cubicBezTo>
                <a:cubicBezTo>
                  <a:pt x="6273" y="28389"/>
                  <a:pt x="6396" y="28237"/>
                  <a:pt x="6527" y="28093"/>
                </a:cubicBezTo>
                <a:cubicBezTo>
                  <a:pt x="6552" y="28064"/>
                  <a:pt x="6604" y="28059"/>
                  <a:pt x="6642" y="28039"/>
                </a:cubicBezTo>
                <a:cubicBezTo>
                  <a:pt x="6686" y="28018"/>
                  <a:pt x="6738" y="28002"/>
                  <a:pt x="6765" y="27967"/>
                </a:cubicBezTo>
                <a:cubicBezTo>
                  <a:pt x="6878" y="27832"/>
                  <a:pt x="6982" y="27692"/>
                  <a:pt x="7098" y="27545"/>
                </a:cubicBezTo>
                <a:cubicBezTo>
                  <a:pt x="7190" y="27629"/>
                  <a:pt x="7288" y="27715"/>
                  <a:pt x="7384" y="27803"/>
                </a:cubicBezTo>
                <a:cubicBezTo>
                  <a:pt x="7442" y="27854"/>
                  <a:pt x="7500" y="27907"/>
                  <a:pt x="7554" y="27963"/>
                </a:cubicBezTo>
                <a:cubicBezTo>
                  <a:pt x="7587" y="27998"/>
                  <a:pt x="7619" y="28014"/>
                  <a:pt x="7649" y="28014"/>
                </a:cubicBezTo>
                <a:cubicBezTo>
                  <a:pt x="7685" y="28014"/>
                  <a:pt x="7718" y="27991"/>
                  <a:pt x="7749" y="27951"/>
                </a:cubicBezTo>
                <a:cubicBezTo>
                  <a:pt x="7798" y="27885"/>
                  <a:pt x="7842" y="27815"/>
                  <a:pt x="7885" y="27746"/>
                </a:cubicBezTo>
                <a:cubicBezTo>
                  <a:pt x="8035" y="27496"/>
                  <a:pt x="8184" y="27246"/>
                  <a:pt x="8333" y="26995"/>
                </a:cubicBezTo>
                <a:cubicBezTo>
                  <a:pt x="8343" y="26978"/>
                  <a:pt x="8358" y="26965"/>
                  <a:pt x="8369" y="26953"/>
                </a:cubicBezTo>
                <a:cubicBezTo>
                  <a:pt x="8420" y="26975"/>
                  <a:pt x="8459" y="26988"/>
                  <a:pt x="8492" y="26988"/>
                </a:cubicBezTo>
                <a:cubicBezTo>
                  <a:pt x="8552" y="26988"/>
                  <a:pt x="8590" y="26947"/>
                  <a:pt x="8627" y="26850"/>
                </a:cubicBezTo>
                <a:cubicBezTo>
                  <a:pt x="8678" y="26716"/>
                  <a:pt x="8710" y="26574"/>
                  <a:pt x="8745" y="26434"/>
                </a:cubicBezTo>
                <a:cubicBezTo>
                  <a:pt x="8826" y="26106"/>
                  <a:pt x="9033" y="25840"/>
                  <a:pt x="9173" y="25541"/>
                </a:cubicBezTo>
                <a:cubicBezTo>
                  <a:pt x="9233" y="25417"/>
                  <a:pt x="9275" y="25284"/>
                  <a:pt x="9325" y="25153"/>
                </a:cubicBezTo>
                <a:cubicBezTo>
                  <a:pt x="9326" y="25153"/>
                  <a:pt x="9329" y="25153"/>
                  <a:pt x="9332" y="25153"/>
                </a:cubicBezTo>
                <a:cubicBezTo>
                  <a:pt x="9337" y="25153"/>
                  <a:pt x="9342" y="25153"/>
                  <a:pt x="9343" y="25155"/>
                </a:cubicBezTo>
                <a:cubicBezTo>
                  <a:pt x="9485" y="25420"/>
                  <a:pt x="9641" y="25677"/>
                  <a:pt x="9765" y="25950"/>
                </a:cubicBezTo>
                <a:cubicBezTo>
                  <a:pt x="9950" y="26361"/>
                  <a:pt x="10031" y="26802"/>
                  <a:pt x="10079" y="27249"/>
                </a:cubicBezTo>
                <a:cubicBezTo>
                  <a:pt x="10085" y="27295"/>
                  <a:pt x="10102" y="27341"/>
                  <a:pt x="10120" y="27383"/>
                </a:cubicBezTo>
                <a:cubicBezTo>
                  <a:pt x="10169" y="27497"/>
                  <a:pt x="10195" y="27545"/>
                  <a:pt x="10246" y="27545"/>
                </a:cubicBezTo>
                <a:cubicBezTo>
                  <a:pt x="10280" y="27545"/>
                  <a:pt x="10327" y="27523"/>
                  <a:pt x="10401" y="27484"/>
                </a:cubicBezTo>
                <a:cubicBezTo>
                  <a:pt x="10411" y="27479"/>
                  <a:pt x="10423" y="27479"/>
                  <a:pt x="10454" y="27470"/>
                </a:cubicBezTo>
                <a:cubicBezTo>
                  <a:pt x="10483" y="27592"/>
                  <a:pt x="10510" y="27711"/>
                  <a:pt x="10536" y="27830"/>
                </a:cubicBezTo>
                <a:cubicBezTo>
                  <a:pt x="10551" y="27892"/>
                  <a:pt x="10561" y="27954"/>
                  <a:pt x="10577" y="28014"/>
                </a:cubicBezTo>
                <a:cubicBezTo>
                  <a:pt x="10597" y="28085"/>
                  <a:pt x="10629" y="28142"/>
                  <a:pt x="10697" y="28142"/>
                </a:cubicBezTo>
                <a:cubicBezTo>
                  <a:pt x="10717" y="28142"/>
                  <a:pt x="10740" y="28137"/>
                  <a:pt x="10767" y="28127"/>
                </a:cubicBezTo>
                <a:cubicBezTo>
                  <a:pt x="10815" y="28277"/>
                  <a:pt x="10851" y="28426"/>
                  <a:pt x="10913" y="28563"/>
                </a:cubicBezTo>
                <a:cubicBezTo>
                  <a:pt x="10978" y="28708"/>
                  <a:pt x="11064" y="28844"/>
                  <a:pt x="11148" y="28978"/>
                </a:cubicBezTo>
                <a:cubicBezTo>
                  <a:pt x="11175" y="29020"/>
                  <a:pt x="11207" y="29042"/>
                  <a:pt x="11240" y="29042"/>
                </a:cubicBezTo>
                <a:cubicBezTo>
                  <a:pt x="11271" y="29042"/>
                  <a:pt x="11304" y="29023"/>
                  <a:pt x="11337" y="28983"/>
                </a:cubicBezTo>
                <a:cubicBezTo>
                  <a:pt x="11431" y="28866"/>
                  <a:pt x="11530" y="28751"/>
                  <a:pt x="11643" y="28618"/>
                </a:cubicBezTo>
                <a:cubicBezTo>
                  <a:pt x="11728" y="28743"/>
                  <a:pt x="11786" y="28858"/>
                  <a:pt x="11795" y="28991"/>
                </a:cubicBezTo>
                <a:cubicBezTo>
                  <a:pt x="11803" y="29142"/>
                  <a:pt x="11797" y="29295"/>
                  <a:pt x="11798" y="29446"/>
                </a:cubicBezTo>
                <a:cubicBezTo>
                  <a:pt x="11798" y="29482"/>
                  <a:pt x="11800" y="29517"/>
                  <a:pt x="11805" y="29552"/>
                </a:cubicBezTo>
                <a:cubicBezTo>
                  <a:pt x="11818" y="29654"/>
                  <a:pt x="11844" y="29699"/>
                  <a:pt x="11905" y="29699"/>
                </a:cubicBezTo>
                <a:cubicBezTo>
                  <a:pt x="11931" y="29699"/>
                  <a:pt x="11963" y="29691"/>
                  <a:pt x="12003" y="29675"/>
                </a:cubicBezTo>
                <a:cubicBezTo>
                  <a:pt x="12006" y="29674"/>
                  <a:pt x="12009" y="29674"/>
                  <a:pt x="12012" y="29674"/>
                </a:cubicBezTo>
                <a:cubicBezTo>
                  <a:pt x="12021" y="29674"/>
                  <a:pt x="12032" y="29676"/>
                  <a:pt x="12045" y="29677"/>
                </a:cubicBezTo>
                <a:cubicBezTo>
                  <a:pt x="12052" y="29782"/>
                  <a:pt x="12050" y="29887"/>
                  <a:pt x="12064" y="29990"/>
                </a:cubicBezTo>
                <a:cubicBezTo>
                  <a:pt x="12103" y="30271"/>
                  <a:pt x="12203" y="30524"/>
                  <a:pt x="12417" y="30722"/>
                </a:cubicBezTo>
                <a:cubicBezTo>
                  <a:pt x="12458" y="30761"/>
                  <a:pt x="12497" y="30784"/>
                  <a:pt x="12536" y="30784"/>
                </a:cubicBezTo>
                <a:cubicBezTo>
                  <a:pt x="12571" y="30784"/>
                  <a:pt x="12606" y="30765"/>
                  <a:pt x="12644" y="30724"/>
                </a:cubicBezTo>
                <a:cubicBezTo>
                  <a:pt x="12698" y="30664"/>
                  <a:pt x="12767" y="30617"/>
                  <a:pt x="12840" y="30554"/>
                </a:cubicBezTo>
                <a:cubicBezTo>
                  <a:pt x="12866" y="30636"/>
                  <a:pt x="12882" y="30706"/>
                  <a:pt x="12909" y="30773"/>
                </a:cubicBezTo>
                <a:cubicBezTo>
                  <a:pt x="12981" y="30957"/>
                  <a:pt x="13046" y="31147"/>
                  <a:pt x="13137" y="31321"/>
                </a:cubicBezTo>
                <a:cubicBezTo>
                  <a:pt x="13202" y="31445"/>
                  <a:pt x="13245" y="31505"/>
                  <a:pt x="13298" y="31505"/>
                </a:cubicBezTo>
                <a:cubicBezTo>
                  <a:pt x="13346" y="31505"/>
                  <a:pt x="13403" y="31455"/>
                  <a:pt x="13493" y="31359"/>
                </a:cubicBezTo>
                <a:cubicBezTo>
                  <a:pt x="13528" y="31419"/>
                  <a:pt x="13559" y="31476"/>
                  <a:pt x="13591" y="31532"/>
                </a:cubicBezTo>
                <a:cubicBezTo>
                  <a:pt x="13636" y="31611"/>
                  <a:pt x="13674" y="31692"/>
                  <a:pt x="13725" y="31765"/>
                </a:cubicBezTo>
                <a:cubicBezTo>
                  <a:pt x="13763" y="31822"/>
                  <a:pt x="13809" y="31869"/>
                  <a:pt x="13867" y="31869"/>
                </a:cubicBezTo>
                <a:cubicBezTo>
                  <a:pt x="13897" y="31869"/>
                  <a:pt x="13929" y="31857"/>
                  <a:pt x="13966" y="31827"/>
                </a:cubicBezTo>
                <a:cubicBezTo>
                  <a:pt x="14040" y="31898"/>
                  <a:pt x="14104" y="31970"/>
                  <a:pt x="14180" y="32030"/>
                </a:cubicBezTo>
                <a:cubicBezTo>
                  <a:pt x="14222" y="32064"/>
                  <a:pt x="14255" y="32080"/>
                  <a:pt x="14283" y="32080"/>
                </a:cubicBezTo>
                <a:cubicBezTo>
                  <a:pt x="14323" y="32080"/>
                  <a:pt x="14352" y="32047"/>
                  <a:pt x="14385" y="31980"/>
                </a:cubicBezTo>
                <a:cubicBezTo>
                  <a:pt x="14457" y="31833"/>
                  <a:pt x="14532" y="31688"/>
                  <a:pt x="14607" y="31543"/>
                </a:cubicBezTo>
                <a:cubicBezTo>
                  <a:pt x="14617" y="31524"/>
                  <a:pt x="14637" y="31501"/>
                  <a:pt x="14656" y="31498"/>
                </a:cubicBezTo>
                <a:cubicBezTo>
                  <a:pt x="14930" y="31455"/>
                  <a:pt x="15099" y="31245"/>
                  <a:pt x="15295" y="31084"/>
                </a:cubicBezTo>
                <a:cubicBezTo>
                  <a:pt x="15403" y="30993"/>
                  <a:pt x="15485" y="30873"/>
                  <a:pt x="15567" y="30778"/>
                </a:cubicBezTo>
                <a:cubicBezTo>
                  <a:pt x="15754" y="30993"/>
                  <a:pt x="15941" y="31212"/>
                  <a:pt x="16131" y="31426"/>
                </a:cubicBezTo>
                <a:cubicBezTo>
                  <a:pt x="16184" y="31487"/>
                  <a:pt x="16258" y="31528"/>
                  <a:pt x="16307" y="31590"/>
                </a:cubicBezTo>
                <a:cubicBezTo>
                  <a:pt x="16380" y="31680"/>
                  <a:pt x="16431" y="31789"/>
                  <a:pt x="16505" y="31877"/>
                </a:cubicBezTo>
                <a:cubicBezTo>
                  <a:pt x="16596" y="31987"/>
                  <a:pt x="16692" y="32097"/>
                  <a:pt x="16803" y="32185"/>
                </a:cubicBezTo>
                <a:cubicBezTo>
                  <a:pt x="16850" y="32221"/>
                  <a:pt x="16887" y="32238"/>
                  <a:pt x="16920" y="32238"/>
                </a:cubicBezTo>
                <a:cubicBezTo>
                  <a:pt x="16970" y="32238"/>
                  <a:pt x="17010" y="32199"/>
                  <a:pt x="17058" y="32125"/>
                </a:cubicBezTo>
                <a:cubicBezTo>
                  <a:pt x="17089" y="32077"/>
                  <a:pt x="17122" y="32030"/>
                  <a:pt x="17160" y="31976"/>
                </a:cubicBezTo>
                <a:cubicBezTo>
                  <a:pt x="17290" y="32095"/>
                  <a:pt x="17410" y="32210"/>
                  <a:pt x="17536" y="32319"/>
                </a:cubicBezTo>
                <a:cubicBezTo>
                  <a:pt x="17731" y="32491"/>
                  <a:pt x="17928" y="32661"/>
                  <a:pt x="18125" y="32831"/>
                </a:cubicBezTo>
                <a:cubicBezTo>
                  <a:pt x="18165" y="32865"/>
                  <a:pt x="18191" y="32884"/>
                  <a:pt x="18219" y="32884"/>
                </a:cubicBezTo>
                <a:cubicBezTo>
                  <a:pt x="18258" y="32884"/>
                  <a:pt x="18299" y="32845"/>
                  <a:pt x="18380" y="32758"/>
                </a:cubicBezTo>
                <a:cubicBezTo>
                  <a:pt x="18465" y="32804"/>
                  <a:pt x="18549" y="32861"/>
                  <a:pt x="18640" y="32900"/>
                </a:cubicBezTo>
                <a:cubicBezTo>
                  <a:pt x="18767" y="32952"/>
                  <a:pt x="18899" y="33000"/>
                  <a:pt x="19033" y="33035"/>
                </a:cubicBezTo>
                <a:cubicBezTo>
                  <a:pt x="19052" y="33039"/>
                  <a:pt x="19069" y="33042"/>
                  <a:pt x="19085" y="33042"/>
                </a:cubicBezTo>
                <a:cubicBezTo>
                  <a:pt x="19165" y="33042"/>
                  <a:pt x="19211" y="32982"/>
                  <a:pt x="19246" y="32891"/>
                </a:cubicBezTo>
                <a:cubicBezTo>
                  <a:pt x="19309" y="32730"/>
                  <a:pt x="19396" y="32578"/>
                  <a:pt x="19480" y="32424"/>
                </a:cubicBezTo>
                <a:cubicBezTo>
                  <a:pt x="19500" y="32389"/>
                  <a:pt x="19520" y="32374"/>
                  <a:pt x="19542" y="32374"/>
                </a:cubicBezTo>
                <a:cubicBezTo>
                  <a:pt x="19567" y="32374"/>
                  <a:pt x="19594" y="32392"/>
                  <a:pt x="19626" y="32419"/>
                </a:cubicBezTo>
                <a:cubicBezTo>
                  <a:pt x="19822" y="32584"/>
                  <a:pt x="20028" y="32740"/>
                  <a:pt x="20231" y="32897"/>
                </a:cubicBezTo>
                <a:cubicBezTo>
                  <a:pt x="20326" y="32972"/>
                  <a:pt x="20427" y="33040"/>
                  <a:pt x="20526" y="33109"/>
                </a:cubicBezTo>
                <a:cubicBezTo>
                  <a:pt x="20561" y="33133"/>
                  <a:pt x="20594" y="33154"/>
                  <a:pt x="20627" y="33154"/>
                </a:cubicBezTo>
                <a:cubicBezTo>
                  <a:pt x="20656" y="33154"/>
                  <a:pt x="20684" y="33137"/>
                  <a:pt x="20711" y="33091"/>
                </a:cubicBezTo>
                <a:cubicBezTo>
                  <a:pt x="20717" y="33081"/>
                  <a:pt x="20741" y="33076"/>
                  <a:pt x="20768" y="33076"/>
                </a:cubicBezTo>
                <a:cubicBezTo>
                  <a:pt x="20789" y="33076"/>
                  <a:pt x="20811" y="33079"/>
                  <a:pt x="20825" y="33086"/>
                </a:cubicBezTo>
                <a:cubicBezTo>
                  <a:pt x="20954" y="33152"/>
                  <a:pt x="21071" y="33239"/>
                  <a:pt x="21204" y="33294"/>
                </a:cubicBezTo>
                <a:cubicBezTo>
                  <a:pt x="21324" y="33345"/>
                  <a:pt x="21457" y="33373"/>
                  <a:pt x="21586" y="33395"/>
                </a:cubicBezTo>
                <a:cubicBezTo>
                  <a:pt x="21601" y="33397"/>
                  <a:pt x="21616" y="33398"/>
                  <a:pt x="21630" y="33398"/>
                </a:cubicBezTo>
                <a:cubicBezTo>
                  <a:pt x="21706" y="33398"/>
                  <a:pt x="21766" y="33358"/>
                  <a:pt x="21777" y="33258"/>
                </a:cubicBezTo>
                <a:cubicBezTo>
                  <a:pt x="21780" y="33232"/>
                  <a:pt x="21795" y="33209"/>
                  <a:pt x="21808" y="33174"/>
                </a:cubicBezTo>
                <a:cubicBezTo>
                  <a:pt x="21926" y="33240"/>
                  <a:pt x="22039" y="33299"/>
                  <a:pt x="22148" y="33364"/>
                </a:cubicBezTo>
                <a:cubicBezTo>
                  <a:pt x="22475" y="33555"/>
                  <a:pt x="22795" y="33756"/>
                  <a:pt x="23128" y="33937"/>
                </a:cubicBezTo>
                <a:cubicBezTo>
                  <a:pt x="23489" y="34135"/>
                  <a:pt x="23825" y="34369"/>
                  <a:pt x="24178" y="34579"/>
                </a:cubicBezTo>
                <a:cubicBezTo>
                  <a:pt x="24263" y="34629"/>
                  <a:pt x="24362" y="34662"/>
                  <a:pt x="24458" y="34687"/>
                </a:cubicBezTo>
                <a:cubicBezTo>
                  <a:pt x="24470" y="34690"/>
                  <a:pt x="24481" y="34691"/>
                  <a:pt x="24491" y="34691"/>
                </a:cubicBezTo>
                <a:cubicBezTo>
                  <a:pt x="24544" y="34691"/>
                  <a:pt x="24571" y="34652"/>
                  <a:pt x="24540" y="34585"/>
                </a:cubicBezTo>
                <a:cubicBezTo>
                  <a:pt x="24486" y="34466"/>
                  <a:pt x="24426" y="34348"/>
                  <a:pt x="24363" y="34234"/>
                </a:cubicBezTo>
                <a:cubicBezTo>
                  <a:pt x="24239" y="34009"/>
                  <a:pt x="24102" y="33791"/>
                  <a:pt x="23985" y="33563"/>
                </a:cubicBezTo>
                <a:cubicBezTo>
                  <a:pt x="23872" y="33342"/>
                  <a:pt x="23776" y="33113"/>
                  <a:pt x="23674" y="32885"/>
                </a:cubicBezTo>
                <a:cubicBezTo>
                  <a:pt x="23624" y="32773"/>
                  <a:pt x="23580" y="32659"/>
                  <a:pt x="23534" y="32545"/>
                </a:cubicBezTo>
                <a:cubicBezTo>
                  <a:pt x="23712" y="32476"/>
                  <a:pt x="23728" y="32463"/>
                  <a:pt x="23691" y="32298"/>
                </a:cubicBezTo>
                <a:cubicBezTo>
                  <a:pt x="23663" y="32174"/>
                  <a:pt x="23614" y="32052"/>
                  <a:pt x="23560" y="31938"/>
                </a:cubicBezTo>
                <a:cubicBezTo>
                  <a:pt x="23378" y="31557"/>
                  <a:pt x="23191" y="31179"/>
                  <a:pt x="23006" y="30802"/>
                </a:cubicBezTo>
                <a:cubicBezTo>
                  <a:pt x="23001" y="30793"/>
                  <a:pt x="23001" y="30780"/>
                  <a:pt x="22999" y="30767"/>
                </a:cubicBezTo>
                <a:cubicBezTo>
                  <a:pt x="23133" y="30747"/>
                  <a:pt x="23263" y="30731"/>
                  <a:pt x="23393" y="30711"/>
                </a:cubicBezTo>
                <a:cubicBezTo>
                  <a:pt x="23494" y="30696"/>
                  <a:pt x="23545" y="30626"/>
                  <a:pt x="23540" y="30508"/>
                </a:cubicBezTo>
                <a:cubicBezTo>
                  <a:pt x="23534" y="30343"/>
                  <a:pt x="23455" y="30209"/>
                  <a:pt x="23356" y="30086"/>
                </a:cubicBezTo>
                <a:cubicBezTo>
                  <a:pt x="23325" y="30046"/>
                  <a:pt x="23292" y="30006"/>
                  <a:pt x="23253" y="29960"/>
                </a:cubicBezTo>
                <a:cubicBezTo>
                  <a:pt x="23380" y="29901"/>
                  <a:pt x="23378" y="29810"/>
                  <a:pt x="23329" y="29712"/>
                </a:cubicBezTo>
                <a:cubicBezTo>
                  <a:pt x="23215" y="29484"/>
                  <a:pt x="23099" y="29257"/>
                  <a:pt x="22984" y="29031"/>
                </a:cubicBezTo>
                <a:cubicBezTo>
                  <a:pt x="23037" y="29007"/>
                  <a:pt x="23095" y="28972"/>
                  <a:pt x="23157" y="28956"/>
                </a:cubicBezTo>
                <a:cubicBezTo>
                  <a:pt x="23273" y="28925"/>
                  <a:pt x="23294" y="28841"/>
                  <a:pt x="23220" y="28738"/>
                </a:cubicBezTo>
                <a:cubicBezTo>
                  <a:pt x="23118" y="28596"/>
                  <a:pt x="23005" y="28461"/>
                  <a:pt x="22891" y="28329"/>
                </a:cubicBezTo>
                <a:cubicBezTo>
                  <a:pt x="22651" y="28056"/>
                  <a:pt x="22408" y="27786"/>
                  <a:pt x="22164" y="27514"/>
                </a:cubicBezTo>
                <a:cubicBezTo>
                  <a:pt x="22128" y="27472"/>
                  <a:pt x="22092" y="27433"/>
                  <a:pt x="22053" y="27390"/>
                </a:cubicBezTo>
                <a:cubicBezTo>
                  <a:pt x="22263" y="27315"/>
                  <a:pt x="22471" y="27239"/>
                  <a:pt x="22681" y="27169"/>
                </a:cubicBezTo>
                <a:cubicBezTo>
                  <a:pt x="22754" y="27144"/>
                  <a:pt x="22781" y="27105"/>
                  <a:pt x="22760" y="27030"/>
                </a:cubicBezTo>
                <a:cubicBezTo>
                  <a:pt x="22701" y="26804"/>
                  <a:pt x="22590" y="26613"/>
                  <a:pt x="22390" y="26482"/>
                </a:cubicBezTo>
                <a:cubicBezTo>
                  <a:pt x="22486" y="26362"/>
                  <a:pt x="22475" y="26311"/>
                  <a:pt x="22353" y="26225"/>
                </a:cubicBezTo>
                <a:cubicBezTo>
                  <a:pt x="22195" y="26114"/>
                  <a:pt x="22037" y="26002"/>
                  <a:pt x="21885" y="25894"/>
                </a:cubicBezTo>
                <a:cubicBezTo>
                  <a:pt x="21890" y="25868"/>
                  <a:pt x="21890" y="25858"/>
                  <a:pt x="21894" y="25854"/>
                </a:cubicBezTo>
                <a:cubicBezTo>
                  <a:pt x="22045" y="25711"/>
                  <a:pt x="22045" y="25692"/>
                  <a:pt x="21876" y="25567"/>
                </a:cubicBezTo>
                <a:cubicBezTo>
                  <a:pt x="21653" y="25404"/>
                  <a:pt x="21435" y="25236"/>
                  <a:pt x="21209" y="25078"/>
                </a:cubicBezTo>
                <a:cubicBezTo>
                  <a:pt x="21118" y="25015"/>
                  <a:pt x="21011" y="24978"/>
                  <a:pt x="20901" y="24924"/>
                </a:cubicBezTo>
                <a:cubicBezTo>
                  <a:pt x="20980" y="24876"/>
                  <a:pt x="21049" y="24834"/>
                  <a:pt x="21117" y="24794"/>
                </a:cubicBezTo>
                <a:cubicBezTo>
                  <a:pt x="21225" y="24731"/>
                  <a:pt x="21241" y="24669"/>
                  <a:pt x="21142" y="24587"/>
                </a:cubicBezTo>
                <a:cubicBezTo>
                  <a:pt x="20988" y="24459"/>
                  <a:pt x="20824" y="24339"/>
                  <a:pt x="20655" y="24228"/>
                </a:cubicBezTo>
                <a:cubicBezTo>
                  <a:pt x="20486" y="24116"/>
                  <a:pt x="20346" y="23984"/>
                  <a:pt x="20222" y="23821"/>
                </a:cubicBezTo>
                <a:cubicBezTo>
                  <a:pt x="20124" y="23692"/>
                  <a:pt x="20000" y="23579"/>
                  <a:pt x="19873" y="23476"/>
                </a:cubicBezTo>
                <a:cubicBezTo>
                  <a:pt x="19777" y="23399"/>
                  <a:pt x="19652" y="23359"/>
                  <a:pt x="19553" y="23286"/>
                </a:cubicBezTo>
                <a:cubicBezTo>
                  <a:pt x="19447" y="23208"/>
                  <a:pt x="19364" y="23098"/>
                  <a:pt x="19259" y="23018"/>
                </a:cubicBezTo>
                <a:cubicBezTo>
                  <a:pt x="19133" y="22922"/>
                  <a:pt x="18986" y="22851"/>
                  <a:pt x="18863" y="22752"/>
                </a:cubicBezTo>
                <a:cubicBezTo>
                  <a:pt x="18659" y="22588"/>
                  <a:pt x="18469" y="22410"/>
                  <a:pt x="18269" y="22242"/>
                </a:cubicBezTo>
                <a:cubicBezTo>
                  <a:pt x="18114" y="22109"/>
                  <a:pt x="17953" y="21981"/>
                  <a:pt x="17795" y="21852"/>
                </a:cubicBezTo>
                <a:cubicBezTo>
                  <a:pt x="17800" y="21840"/>
                  <a:pt x="17804" y="21829"/>
                  <a:pt x="17809" y="21817"/>
                </a:cubicBezTo>
                <a:cubicBezTo>
                  <a:pt x="18002" y="21866"/>
                  <a:pt x="18199" y="21901"/>
                  <a:pt x="18385" y="21968"/>
                </a:cubicBezTo>
                <a:cubicBezTo>
                  <a:pt x="18642" y="22060"/>
                  <a:pt x="18891" y="22174"/>
                  <a:pt x="19139" y="22287"/>
                </a:cubicBezTo>
                <a:cubicBezTo>
                  <a:pt x="19384" y="22397"/>
                  <a:pt x="19625" y="22513"/>
                  <a:pt x="19862" y="22639"/>
                </a:cubicBezTo>
                <a:cubicBezTo>
                  <a:pt x="20135" y="22784"/>
                  <a:pt x="20398" y="22942"/>
                  <a:pt x="20666" y="23095"/>
                </a:cubicBezTo>
                <a:cubicBezTo>
                  <a:pt x="20682" y="23105"/>
                  <a:pt x="20702" y="23112"/>
                  <a:pt x="20720" y="23118"/>
                </a:cubicBezTo>
                <a:cubicBezTo>
                  <a:pt x="20765" y="23135"/>
                  <a:pt x="20798" y="23145"/>
                  <a:pt x="20825" y="23145"/>
                </a:cubicBezTo>
                <a:cubicBezTo>
                  <a:pt x="20877" y="23145"/>
                  <a:pt x="20902" y="23106"/>
                  <a:pt x="20931" y="23008"/>
                </a:cubicBezTo>
                <a:cubicBezTo>
                  <a:pt x="20941" y="23007"/>
                  <a:pt x="20951" y="23007"/>
                  <a:pt x="20960" y="23007"/>
                </a:cubicBezTo>
                <a:cubicBezTo>
                  <a:pt x="21126" y="23007"/>
                  <a:pt x="21245" y="23129"/>
                  <a:pt x="21386" y="23190"/>
                </a:cubicBezTo>
                <a:cubicBezTo>
                  <a:pt x="21446" y="23218"/>
                  <a:pt x="21498" y="23260"/>
                  <a:pt x="21556" y="23293"/>
                </a:cubicBezTo>
                <a:cubicBezTo>
                  <a:pt x="21647" y="23348"/>
                  <a:pt x="21741" y="23363"/>
                  <a:pt x="21852" y="23370"/>
                </a:cubicBezTo>
                <a:cubicBezTo>
                  <a:pt x="22026" y="23383"/>
                  <a:pt x="22199" y="23445"/>
                  <a:pt x="22367" y="23503"/>
                </a:cubicBezTo>
                <a:cubicBezTo>
                  <a:pt x="22472" y="23539"/>
                  <a:pt x="22564" y="23616"/>
                  <a:pt x="22670" y="23652"/>
                </a:cubicBezTo>
                <a:cubicBezTo>
                  <a:pt x="22701" y="23663"/>
                  <a:pt x="22727" y="23669"/>
                  <a:pt x="22747" y="23669"/>
                </a:cubicBezTo>
                <a:cubicBezTo>
                  <a:pt x="22804" y="23669"/>
                  <a:pt x="22824" y="23626"/>
                  <a:pt x="22831" y="23534"/>
                </a:cubicBezTo>
                <a:cubicBezTo>
                  <a:pt x="22836" y="23480"/>
                  <a:pt x="22846" y="23427"/>
                  <a:pt x="22856" y="23354"/>
                </a:cubicBezTo>
                <a:cubicBezTo>
                  <a:pt x="22964" y="23404"/>
                  <a:pt x="23057" y="23442"/>
                  <a:pt x="23144" y="23492"/>
                </a:cubicBezTo>
                <a:cubicBezTo>
                  <a:pt x="23328" y="23596"/>
                  <a:pt x="23509" y="23701"/>
                  <a:pt x="23688" y="23813"/>
                </a:cubicBezTo>
                <a:cubicBezTo>
                  <a:pt x="23783" y="23872"/>
                  <a:pt x="23869" y="23948"/>
                  <a:pt x="23963" y="24010"/>
                </a:cubicBezTo>
                <a:cubicBezTo>
                  <a:pt x="24006" y="24038"/>
                  <a:pt x="24050" y="24068"/>
                  <a:pt x="24093" y="24068"/>
                </a:cubicBezTo>
                <a:cubicBezTo>
                  <a:pt x="24127" y="24068"/>
                  <a:pt x="24161" y="24050"/>
                  <a:pt x="24194" y="24000"/>
                </a:cubicBezTo>
                <a:cubicBezTo>
                  <a:pt x="24198" y="23992"/>
                  <a:pt x="24213" y="23989"/>
                  <a:pt x="24232" y="23989"/>
                </a:cubicBezTo>
                <a:cubicBezTo>
                  <a:pt x="24256" y="23989"/>
                  <a:pt x="24287" y="23994"/>
                  <a:pt x="24308" y="24001"/>
                </a:cubicBezTo>
                <a:cubicBezTo>
                  <a:pt x="24523" y="24069"/>
                  <a:pt x="24736" y="24144"/>
                  <a:pt x="24951" y="24214"/>
                </a:cubicBezTo>
                <a:cubicBezTo>
                  <a:pt x="24989" y="24226"/>
                  <a:pt x="25029" y="24234"/>
                  <a:pt x="25069" y="24234"/>
                </a:cubicBezTo>
                <a:cubicBezTo>
                  <a:pt x="25072" y="24234"/>
                  <a:pt x="25075" y="24233"/>
                  <a:pt x="25077" y="24233"/>
                </a:cubicBezTo>
                <a:cubicBezTo>
                  <a:pt x="25239" y="24227"/>
                  <a:pt x="25396" y="24171"/>
                  <a:pt x="25351" y="23939"/>
                </a:cubicBezTo>
                <a:cubicBezTo>
                  <a:pt x="25345" y="23909"/>
                  <a:pt x="25346" y="23878"/>
                  <a:pt x="25342" y="23840"/>
                </a:cubicBezTo>
                <a:lnTo>
                  <a:pt x="25342" y="23840"/>
                </a:lnTo>
                <a:cubicBezTo>
                  <a:pt x="25391" y="23843"/>
                  <a:pt x="25433" y="23851"/>
                  <a:pt x="25475" y="23852"/>
                </a:cubicBezTo>
                <a:cubicBezTo>
                  <a:pt x="25578" y="23855"/>
                  <a:pt x="25680" y="23870"/>
                  <a:pt x="25784" y="23870"/>
                </a:cubicBezTo>
                <a:cubicBezTo>
                  <a:pt x="25836" y="23870"/>
                  <a:pt x="25889" y="23866"/>
                  <a:pt x="25944" y="23856"/>
                </a:cubicBezTo>
                <a:cubicBezTo>
                  <a:pt x="25971" y="23851"/>
                  <a:pt x="25998" y="23849"/>
                  <a:pt x="26026" y="23849"/>
                </a:cubicBezTo>
                <a:cubicBezTo>
                  <a:pt x="26166" y="23849"/>
                  <a:pt x="26316" y="23903"/>
                  <a:pt x="26461" y="23928"/>
                </a:cubicBezTo>
                <a:cubicBezTo>
                  <a:pt x="26498" y="23934"/>
                  <a:pt x="26535" y="23949"/>
                  <a:pt x="26575" y="23955"/>
                </a:cubicBezTo>
                <a:cubicBezTo>
                  <a:pt x="26598" y="23958"/>
                  <a:pt x="26619" y="23960"/>
                  <a:pt x="26636" y="23960"/>
                </a:cubicBezTo>
                <a:cubicBezTo>
                  <a:pt x="26708" y="23960"/>
                  <a:pt x="26729" y="23926"/>
                  <a:pt x="26745" y="23820"/>
                </a:cubicBezTo>
                <a:cubicBezTo>
                  <a:pt x="26897" y="23841"/>
                  <a:pt x="27049" y="23862"/>
                  <a:pt x="27200" y="23884"/>
                </a:cubicBezTo>
                <a:cubicBezTo>
                  <a:pt x="27318" y="23901"/>
                  <a:pt x="27437" y="23936"/>
                  <a:pt x="27554" y="23936"/>
                </a:cubicBezTo>
                <a:cubicBezTo>
                  <a:pt x="27563" y="23936"/>
                  <a:pt x="27572" y="23935"/>
                  <a:pt x="27581" y="23935"/>
                </a:cubicBezTo>
                <a:cubicBezTo>
                  <a:pt x="27774" y="23926"/>
                  <a:pt x="27820" y="23873"/>
                  <a:pt x="27742" y="23707"/>
                </a:cubicBezTo>
                <a:cubicBezTo>
                  <a:pt x="27655" y="23519"/>
                  <a:pt x="27562" y="23336"/>
                  <a:pt x="27471" y="23151"/>
                </a:cubicBezTo>
                <a:cubicBezTo>
                  <a:pt x="27445" y="23098"/>
                  <a:pt x="27419" y="23046"/>
                  <a:pt x="27393" y="22995"/>
                </a:cubicBezTo>
                <a:cubicBezTo>
                  <a:pt x="27584" y="22899"/>
                  <a:pt x="27594" y="22874"/>
                  <a:pt x="27483" y="22691"/>
                </a:cubicBezTo>
                <a:cubicBezTo>
                  <a:pt x="27349" y="22469"/>
                  <a:pt x="27208" y="22249"/>
                  <a:pt x="27069" y="22027"/>
                </a:cubicBezTo>
                <a:cubicBezTo>
                  <a:pt x="27053" y="22002"/>
                  <a:pt x="27040" y="21975"/>
                  <a:pt x="27023" y="21945"/>
                </a:cubicBezTo>
                <a:lnTo>
                  <a:pt x="27023" y="21945"/>
                </a:lnTo>
                <a:cubicBezTo>
                  <a:pt x="27343" y="21969"/>
                  <a:pt x="27653" y="21986"/>
                  <a:pt x="27963" y="22015"/>
                </a:cubicBezTo>
                <a:cubicBezTo>
                  <a:pt x="28102" y="22027"/>
                  <a:pt x="28239" y="22055"/>
                  <a:pt x="28376" y="22086"/>
                </a:cubicBezTo>
                <a:cubicBezTo>
                  <a:pt x="28540" y="22123"/>
                  <a:pt x="28700" y="22174"/>
                  <a:pt x="28862" y="22215"/>
                </a:cubicBezTo>
                <a:cubicBezTo>
                  <a:pt x="28910" y="22226"/>
                  <a:pt x="28963" y="22227"/>
                  <a:pt x="29013" y="22227"/>
                </a:cubicBezTo>
                <a:cubicBezTo>
                  <a:pt x="29114" y="22227"/>
                  <a:pt x="29180" y="22194"/>
                  <a:pt x="29162" y="22074"/>
                </a:cubicBezTo>
                <a:cubicBezTo>
                  <a:pt x="29157" y="22042"/>
                  <a:pt x="29167" y="22006"/>
                  <a:pt x="29170" y="21960"/>
                </a:cubicBezTo>
                <a:cubicBezTo>
                  <a:pt x="29198" y="21960"/>
                  <a:pt x="29223" y="21959"/>
                  <a:pt x="29248" y="21959"/>
                </a:cubicBezTo>
                <a:cubicBezTo>
                  <a:pt x="29266" y="21959"/>
                  <a:pt x="29283" y="21959"/>
                  <a:pt x="29301" y="21961"/>
                </a:cubicBezTo>
                <a:cubicBezTo>
                  <a:pt x="29589" y="21986"/>
                  <a:pt x="29875" y="22014"/>
                  <a:pt x="30163" y="22041"/>
                </a:cubicBezTo>
                <a:cubicBezTo>
                  <a:pt x="30202" y="22045"/>
                  <a:pt x="30242" y="22050"/>
                  <a:pt x="30281" y="22050"/>
                </a:cubicBezTo>
                <a:cubicBezTo>
                  <a:pt x="30443" y="22050"/>
                  <a:pt x="30462" y="22033"/>
                  <a:pt x="30484" y="21871"/>
                </a:cubicBezTo>
                <a:cubicBezTo>
                  <a:pt x="30693" y="21847"/>
                  <a:pt x="30906" y="21829"/>
                  <a:pt x="31117" y="21798"/>
                </a:cubicBezTo>
                <a:cubicBezTo>
                  <a:pt x="31216" y="21783"/>
                  <a:pt x="31314" y="21749"/>
                  <a:pt x="31407" y="21713"/>
                </a:cubicBezTo>
                <a:cubicBezTo>
                  <a:pt x="31506" y="21676"/>
                  <a:pt x="31523" y="21599"/>
                  <a:pt x="31482" y="21503"/>
                </a:cubicBezTo>
                <a:cubicBezTo>
                  <a:pt x="31328" y="21138"/>
                  <a:pt x="31174" y="20771"/>
                  <a:pt x="31020" y="20406"/>
                </a:cubicBezTo>
                <a:cubicBezTo>
                  <a:pt x="31011" y="20384"/>
                  <a:pt x="31007" y="20363"/>
                  <a:pt x="31002" y="20345"/>
                </a:cubicBezTo>
                <a:cubicBezTo>
                  <a:pt x="31278" y="20312"/>
                  <a:pt x="31546" y="20283"/>
                  <a:pt x="31815" y="20244"/>
                </a:cubicBezTo>
                <a:cubicBezTo>
                  <a:pt x="31853" y="20239"/>
                  <a:pt x="31885" y="20190"/>
                  <a:pt x="31920" y="20162"/>
                </a:cubicBezTo>
                <a:cubicBezTo>
                  <a:pt x="31946" y="20139"/>
                  <a:pt x="31971" y="20107"/>
                  <a:pt x="32000" y="20100"/>
                </a:cubicBezTo>
                <a:cubicBezTo>
                  <a:pt x="32138" y="20071"/>
                  <a:pt x="32277" y="20051"/>
                  <a:pt x="32414" y="20024"/>
                </a:cubicBezTo>
                <a:cubicBezTo>
                  <a:pt x="32488" y="20010"/>
                  <a:pt x="32561" y="19998"/>
                  <a:pt x="32629" y="19970"/>
                </a:cubicBezTo>
                <a:cubicBezTo>
                  <a:pt x="32813" y="19898"/>
                  <a:pt x="32843" y="19840"/>
                  <a:pt x="32805" y="19630"/>
                </a:cubicBezTo>
                <a:cubicBezTo>
                  <a:pt x="33025" y="19620"/>
                  <a:pt x="33242" y="19599"/>
                  <a:pt x="33459" y="19599"/>
                </a:cubicBezTo>
                <a:cubicBezTo>
                  <a:pt x="33481" y="19599"/>
                  <a:pt x="33503" y="19599"/>
                  <a:pt x="33526" y="19599"/>
                </a:cubicBezTo>
                <a:cubicBezTo>
                  <a:pt x="33888" y="19608"/>
                  <a:pt x="34250" y="19639"/>
                  <a:pt x="34611" y="19654"/>
                </a:cubicBezTo>
                <a:cubicBezTo>
                  <a:pt x="34654" y="19656"/>
                  <a:pt x="34697" y="19656"/>
                  <a:pt x="34740" y="19656"/>
                </a:cubicBezTo>
                <a:cubicBezTo>
                  <a:pt x="34854" y="19656"/>
                  <a:pt x="34968" y="19651"/>
                  <a:pt x="35079" y="19639"/>
                </a:cubicBezTo>
                <a:cubicBezTo>
                  <a:pt x="35156" y="19632"/>
                  <a:pt x="35238" y="19598"/>
                  <a:pt x="35306" y="19558"/>
                </a:cubicBezTo>
                <a:cubicBezTo>
                  <a:pt x="35377" y="19517"/>
                  <a:pt x="35362" y="19452"/>
                  <a:pt x="35290" y="19427"/>
                </a:cubicBezTo>
                <a:cubicBezTo>
                  <a:pt x="35143" y="19377"/>
                  <a:pt x="35030" y="19257"/>
                  <a:pt x="34860" y="19246"/>
                </a:cubicBezTo>
                <a:cubicBezTo>
                  <a:pt x="34785" y="19241"/>
                  <a:pt x="34713" y="19170"/>
                  <a:pt x="34638" y="19133"/>
                </a:cubicBezTo>
                <a:cubicBezTo>
                  <a:pt x="34204" y="18914"/>
                  <a:pt x="33766" y="18702"/>
                  <a:pt x="33335" y="18477"/>
                </a:cubicBezTo>
                <a:cubicBezTo>
                  <a:pt x="33213" y="18413"/>
                  <a:pt x="33110" y="18313"/>
                  <a:pt x="32985" y="18221"/>
                </a:cubicBezTo>
                <a:cubicBezTo>
                  <a:pt x="33020" y="18188"/>
                  <a:pt x="33048" y="18153"/>
                  <a:pt x="33084" y="18127"/>
                </a:cubicBezTo>
                <a:cubicBezTo>
                  <a:pt x="33175" y="18063"/>
                  <a:pt x="33175" y="17987"/>
                  <a:pt x="33111" y="17907"/>
                </a:cubicBezTo>
                <a:cubicBezTo>
                  <a:pt x="33062" y="17843"/>
                  <a:pt x="33012" y="17770"/>
                  <a:pt x="32946" y="17729"/>
                </a:cubicBezTo>
                <a:cubicBezTo>
                  <a:pt x="32654" y="17546"/>
                  <a:pt x="32368" y="17353"/>
                  <a:pt x="32029" y="17253"/>
                </a:cubicBezTo>
                <a:cubicBezTo>
                  <a:pt x="31890" y="17214"/>
                  <a:pt x="31763" y="17127"/>
                  <a:pt x="31629" y="17060"/>
                </a:cubicBezTo>
                <a:cubicBezTo>
                  <a:pt x="31770" y="16893"/>
                  <a:pt x="31913" y="16722"/>
                  <a:pt x="32062" y="16552"/>
                </a:cubicBezTo>
                <a:cubicBezTo>
                  <a:pt x="32123" y="16481"/>
                  <a:pt x="32127" y="16424"/>
                  <a:pt x="32070" y="16347"/>
                </a:cubicBezTo>
                <a:cubicBezTo>
                  <a:pt x="31962" y="16203"/>
                  <a:pt x="31808" y="16134"/>
                  <a:pt x="31648" y="16074"/>
                </a:cubicBezTo>
                <a:cubicBezTo>
                  <a:pt x="31481" y="16013"/>
                  <a:pt x="31315" y="15954"/>
                  <a:pt x="31146" y="15897"/>
                </a:cubicBezTo>
                <a:cubicBezTo>
                  <a:pt x="31079" y="15875"/>
                  <a:pt x="31011" y="15862"/>
                  <a:pt x="30933" y="15843"/>
                </a:cubicBezTo>
                <a:cubicBezTo>
                  <a:pt x="30936" y="15815"/>
                  <a:pt x="30939" y="15781"/>
                  <a:pt x="30945" y="15749"/>
                </a:cubicBezTo>
                <a:cubicBezTo>
                  <a:pt x="30974" y="15607"/>
                  <a:pt x="30954" y="15575"/>
                  <a:pt x="30821" y="15539"/>
                </a:cubicBezTo>
                <a:cubicBezTo>
                  <a:pt x="30604" y="15482"/>
                  <a:pt x="30401" y="15391"/>
                  <a:pt x="30219" y="15254"/>
                </a:cubicBezTo>
                <a:cubicBezTo>
                  <a:pt x="30168" y="15215"/>
                  <a:pt x="30087" y="15216"/>
                  <a:pt x="30024" y="15201"/>
                </a:cubicBezTo>
                <a:cubicBezTo>
                  <a:pt x="30066" y="15117"/>
                  <a:pt x="30113" y="15029"/>
                  <a:pt x="30154" y="14936"/>
                </a:cubicBezTo>
                <a:cubicBezTo>
                  <a:pt x="30188" y="14863"/>
                  <a:pt x="30168" y="14796"/>
                  <a:pt x="30100" y="14755"/>
                </a:cubicBezTo>
                <a:cubicBezTo>
                  <a:pt x="30027" y="14711"/>
                  <a:pt x="29951" y="14671"/>
                  <a:pt x="29871" y="14642"/>
                </a:cubicBezTo>
                <a:cubicBezTo>
                  <a:pt x="29696" y="14576"/>
                  <a:pt x="29519" y="14520"/>
                  <a:pt x="29343" y="14459"/>
                </a:cubicBezTo>
                <a:cubicBezTo>
                  <a:pt x="29331" y="14455"/>
                  <a:pt x="29321" y="14449"/>
                  <a:pt x="29309" y="14449"/>
                </a:cubicBezTo>
                <a:cubicBezTo>
                  <a:pt x="29183" y="14449"/>
                  <a:pt x="29067" y="14439"/>
                  <a:pt x="28979" y="14320"/>
                </a:cubicBezTo>
                <a:cubicBezTo>
                  <a:pt x="28962" y="14296"/>
                  <a:pt x="28915" y="14294"/>
                  <a:pt x="28866" y="14294"/>
                </a:cubicBezTo>
                <a:cubicBezTo>
                  <a:pt x="28855" y="14294"/>
                  <a:pt x="28844" y="14294"/>
                  <a:pt x="28832" y="14294"/>
                </a:cubicBezTo>
                <a:cubicBezTo>
                  <a:pt x="28813" y="14294"/>
                  <a:pt x="28795" y="14294"/>
                  <a:pt x="28778" y="14292"/>
                </a:cubicBezTo>
                <a:cubicBezTo>
                  <a:pt x="28695" y="14282"/>
                  <a:pt x="28612" y="14273"/>
                  <a:pt x="28511" y="14261"/>
                </a:cubicBezTo>
                <a:cubicBezTo>
                  <a:pt x="28683" y="14045"/>
                  <a:pt x="28841" y="13853"/>
                  <a:pt x="28989" y="13654"/>
                </a:cubicBezTo>
                <a:cubicBezTo>
                  <a:pt x="29011" y="13625"/>
                  <a:pt x="28981" y="13558"/>
                  <a:pt x="28976" y="13512"/>
                </a:cubicBezTo>
                <a:cubicBezTo>
                  <a:pt x="29088" y="13277"/>
                  <a:pt x="29206" y="13038"/>
                  <a:pt x="29319" y="12795"/>
                </a:cubicBezTo>
                <a:cubicBezTo>
                  <a:pt x="29329" y="12771"/>
                  <a:pt x="29315" y="12724"/>
                  <a:pt x="29298" y="12700"/>
                </a:cubicBezTo>
                <a:cubicBezTo>
                  <a:pt x="29222" y="12597"/>
                  <a:pt x="29124" y="12530"/>
                  <a:pt x="28990" y="12508"/>
                </a:cubicBezTo>
                <a:cubicBezTo>
                  <a:pt x="28860" y="12488"/>
                  <a:pt x="28732" y="12440"/>
                  <a:pt x="28603" y="12406"/>
                </a:cubicBezTo>
                <a:cubicBezTo>
                  <a:pt x="28537" y="12390"/>
                  <a:pt x="28469" y="12379"/>
                  <a:pt x="28402" y="12364"/>
                </a:cubicBezTo>
                <a:cubicBezTo>
                  <a:pt x="28435" y="12246"/>
                  <a:pt x="28404" y="12191"/>
                  <a:pt x="28265" y="12179"/>
                </a:cubicBezTo>
                <a:cubicBezTo>
                  <a:pt x="27992" y="12153"/>
                  <a:pt x="27719" y="12140"/>
                  <a:pt x="27455" y="12122"/>
                </a:cubicBezTo>
                <a:cubicBezTo>
                  <a:pt x="27486" y="12046"/>
                  <a:pt x="27527" y="11949"/>
                  <a:pt x="27566" y="11850"/>
                </a:cubicBezTo>
                <a:cubicBezTo>
                  <a:pt x="27608" y="11746"/>
                  <a:pt x="27585" y="11670"/>
                  <a:pt x="27477" y="11640"/>
                </a:cubicBezTo>
                <a:cubicBezTo>
                  <a:pt x="27321" y="11598"/>
                  <a:pt x="27160" y="11555"/>
                  <a:pt x="27000" y="11547"/>
                </a:cubicBezTo>
                <a:cubicBezTo>
                  <a:pt x="26943" y="11544"/>
                  <a:pt x="26885" y="11543"/>
                  <a:pt x="26827" y="11543"/>
                </a:cubicBezTo>
                <a:cubicBezTo>
                  <a:pt x="26652" y="11543"/>
                  <a:pt x="26478" y="11554"/>
                  <a:pt x="26303" y="11562"/>
                </a:cubicBezTo>
                <a:cubicBezTo>
                  <a:pt x="26228" y="11564"/>
                  <a:pt x="26154" y="11586"/>
                  <a:pt x="26072" y="11600"/>
                </a:cubicBezTo>
                <a:cubicBezTo>
                  <a:pt x="26033" y="11529"/>
                  <a:pt x="26006" y="11496"/>
                  <a:pt x="25945" y="11496"/>
                </a:cubicBezTo>
                <a:cubicBezTo>
                  <a:pt x="25903" y="11496"/>
                  <a:pt x="25845" y="11512"/>
                  <a:pt x="25754" y="11542"/>
                </a:cubicBezTo>
                <a:cubicBezTo>
                  <a:pt x="25596" y="11595"/>
                  <a:pt x="25445" y="11664"/>
                  <a:pt x="25286" y="11711"/>
                </a:cubicBezTo>
                <a:cubicBezTo>
                  <a:pt x="25145" y="11753"/>
                  <a:pt x="24999" y="11778"/>
                  <a:pt x="24854" y="11811"/>
                </a:cubicBezTo>
                <a:cubicBezTo>
                  <a:pt x="24881" y="11697"/>
                  <a:pt x="24907" y="11586"/>
                  <a:pt x="24937" y="11475"/>
                </a:cubicBezTo>
                <a:cubicBezTo>
                  <a:pt x="24961" y="11381"/>
                  <a:pt x="24920" y="11320"/>
                  <a:pt x="24830" y="11317"/>
                </a:cubicBezTo>
                <a:cubicBezTo>
                  <a:pt x="24795" y="11316"/>
                  <a:pt x="24760" y="11315"/>
                  <a:pt x="24726" y="11315"/>
                </a:cubicBezTo>
                <a:cubicBezTo>
                  <a:pt x="24587" y="11315"/>
                  <a:pt x="24448" y="11323"/>
                  <a:pt x="24309" y="11329"/>
                </a:cubicBezTo>
                <a:cubicBezTo>
                  <a:pt x="24206" y="11332"/>
                  <a:pt x="24101" y="11335"/>
                  <a:pt x="24000" y="11356"/>
                </a:cubicBezTo>
                <a:cubicBezTo>
                  <a:pt x="23738" y="11411"/>
                  <a:pt x="23480" y="11475"/>
                  <a:pt x="23216" y="11537"/>
                </a:cubicBezTo>
                <a:cubicBezTo>
                  <a:pt x="23218" y="11527"/>
                  <a:pt x="23231" y="11504"/>
                  <a:pt x="23227" y="11485"/>
                </a:cubicBezTo>
                <a:cubicBezTo>
                  <a:pt x="23219" y="11448"/>
                  <a:pt x="23213" y="11401"/>
                  <a:pt x="23188" y="11384"/>
                </a:cubicBezTo>
                <a:cubicBezTo>
                  <a:pt x="23160" y="11365"/>
                  <a:pt x="23119" y="11351"/>
                  <a:pt x="23082" y="11351"/>
                </a:cubicBezTo>
                <a:cubicBezTo>
                  <a:pt x="23075" y="11351"/>
                  <a:pt x="23068" y="11352"/>
                  <a:pt x="23062" y="11353"/>
                </a:cubicBezTo>
                <a:cubicBezTo>
                  <a:pt x="23017" y="11360"/>
                  <a:pt x="22975" y="11393"/>
                  <a:pt x="22934" y="11417"/>
                </a:cubicBezTo>
                <a:cubicBezTo>
                  <a:pt x="22735" y="11528"/>
                  <a:pt x="22517" y="11559"/>
                  <a:pt x="22291" y="11579"/>
                </a:cubicBezTo>
                <a:cubicBezTo>
                  <a:pt x="22028" y="11604"/>
                  <a:pt x="21767" y="11660"/>
                  <a:pt x="21503" y="11690"/>
                </a:cubicBezTo>
                <a:cubicBezTo>
                  <a:pt x="21428" y="11697"/>
                  <a:pt x="21357" y="11670"/>
                  <a:pt x="21367" y="11784"/>
                </a:cubicBezTo>
                <a:cubicBezTo>
                  <a:pt x="21322" y="11754"/>
                  <a:pt x="21272" y="11739"/>
                  <a:pt x="21223" y="11739"/>
                </a:cubicBezTo>
                <a:cubicBezTo>
                  <a:pt x="21160" y="11739"/>
                  <a:pt x="21097" y="11763"/>
                  <a:pt x="21045" y="11810"/>
                </a:cubicBezTo>
                <a:cubicBezTo>
                  <a:pt x="21022" y="11830"/>
                  <a:pt x="20980" y="11834"/>
                  <a:pt x="20948" y="11842"/>
                </a:cubicBezTo>
                <a:cubicBezTo>
                  <a:pt x="20843" y="11866"/>
                  <a:pt x="20738" y="11885"/>
                  <a:pt x="20635" y="11913"/>
                </a:cubicBezTo>
                <a:cubicBezTo>
                  <a:pt x="20547" y="11937"/>
                  <a:pt x="20464" y="11972"/>
                  <a:pt x="20384" y="12005"/>
                </a:cubicBezTo>
                <a:cubicBezTo>
                  <a:pt x="20326" y="12018"/>
                  <a:pt x="20256" y="12015"/>
                  <a:pt x="20212" y="12047"/>
                </a:cubicBezTo>
                <a:cubicBezTo>
                  <a:pt x="20206" y="12052"/>
                  <a:pt x="20200" y="12053"/>
                  <a:pt x="20193" y="12053"/>
                </a:cubicBezTo>
                <a:cubicBezTo>
                  <a:pt x="20159" y="12053"/>
                  <a:pt x="20115" y="12009"/>
                  <a:pt x="20090" y="12009"/>
                </a:cubicBezTo>
                <a:cubicBezTo>
                  <a:pt x="20077" y="12009"/>
                  <a:pt x="20069" y="12021"/>
                  <a:pt x="20069" y="12056"/>
                </a:cubicBezTo>
                <a:cubicBezTo>
                  <a:pt x="20017" y="12069"/>
                  <a:pt x="19969" y="12096"/>
                  <a:pt x="19939" y="12096"/>
                </a:cubicBezTo>
                <a:cubicBezTo>
                  <a:pt x="19932" y="12096"/>
                  <a:pt x="19926" y="12094"/>
                  <a:pt x="19922" y="12092"/>
                </a:cubicBezTo>
                <a:cubicBezTo>
                  <a:pt x="19894" y="12074"/>
                  <a:pt x="19868" y="12068"/>
                  <a:pt x="19842" y="12068"/>
                </a:cubicBezTo>
                <a:cubicBezTo>
                  <a:pt x="19785" y="12068"/>
                  <a:pt x="19731" y="12098"/>
                  <a:pt x="19676" y="12098"/>
                </a:cubicBezTo>
                <a:cubicBezTo>
                  <a:pt x="19675" y="12098"/>
                  <a:pt x="19674" y="12098"/>
                  <a:pt x="19674" y="12098"/>
                </a:cubicBezTo>
                <a:cubicBezTo>
                  <a:pt x="19453" y="12094"/>
                  <a:pt x="19231" y="12076"/>
                  <a:pt x="19010" y="12063"/>
                </a:cubicBezTo>
                <a:cubicBezTo>
                  <a:pt x="18969" y="12061"/>
                  <a:pt x="18929" y="12052"/>
                  <a:pt x="18883" y="12022"/>
                </a:cubicBezTo>
                <a:cubicBezTo>
                  <a:pt x="19024" y="11950"/>
                  <a:pt x="19163" y="11878"/>
                  <a:pt x="19303" y="11808"/>
                </a:cubicBezTo>
                <a:cubicBezTo>
                  <a:pt x="19508" y="11703"/>
                  <a:pt x="19714" y="11602"/>
                  <a:pt x="19920" y="11499"/>
                </a:cubicBezTo>
                <a:cubicBezTo>
                  <a:pt x="20066" y="11425"/>
                  <a:pt x="20218" y="11362"/>
                  <a:pt x="20358" y="11279"/>
                </a:cubicBezTo>
                <a:cubicBezTo>
                  <a:pt x="20636" y="11113"/>
                  <a:pt x="20899" y="10925"/>
                  <a:pt x="21180" y="10763"/>
                </a:cubicBezTo>
                <a:cubicBezTo>
                  <a:pt x="21398" y="10637"/>
                  <a:pt x="21633" y="10537"/>
                  <a:pt x="21860" y="10425"/>
                </a:cubicBezTo>
                <a:cubicBezTo>
                  <a:pt x="21923" y="10394"/>
                  <a:pt x="21989" y="10365"/>
                  <a:pt x="22045" y="10326"/>
                </a:cubicBezTo>
                <a:cubicBezTo>
                  <a:pt x="22072" y="10305"/>
                  <a:pt x="22082" y="10260"/>
                  <a:pt x="22088" y="10216"/>
                </a:cubicBezTo>
                <a:cubicBezTo>
                  <a:pt x="22324" y="10103"/>
                  <a:pt x="22523" y="9931"/>
                  <a:pt x="22714" y="9746"/>
                </a:cubicBezTo>
                <a:cubicBezTo>
                  <a:pt x="22786" y="9675"/>
                  <a:pt x="22878" y="9626"/>
                  <a:pt x="22961" y="9568"/>
                </a:cubicBezTo>
                <a:cubicBezTo>
                  <a:pt x="22985" y="9552"/>
                  <a:pt x="23010" y="9542"/>
                  <a:pt x="23033" y="9529"/>
                </a:cubicBezTo>
                <a:cubicBezTo>
                  <a:pt x="23211" y="9417"/>
                  <a:pt x="23216" y="9336"/>
                  <a:pt x="23053" y="9221"/>
                </a:cubicBezTo>
                <a:cubicBezTo>
                  <a:pt x="23033" y="9207"/>
                  <a:pt x="23014" y="9195"/>
                  <a:pt x="23006" y="9190"/>
                </a:cubicBezTo>
                <a:cubicBezTo>
                  <a:pt x="23229" y="9011"/>
                  <a:pt x="23439" y="8822"/>
                  <a:pt x="23671" y="8660"/>
                </a:cubicBezTo>
                <a:cubicBezTo>
                  <a:pt x="23839" y="8543"/>
                  <a:pt x="24032" y="8462"/>
                  <a:pt x="24215" y="8366"/>
                </a:cubicBezTo>
                <a:cubicBezTo>
                  <a:pt x="24253" y="8346"/>
                  <a:pt x="24294" y="8332"/>
                  <a:pt x="24331" y="8309"/>
                </a:cubicBezTo>
                <a:cubicBezTo>
                  <a:pt x="24500" y="8203"/>
                  <a:pt x="24510" y="8161"/>
                  <a:pt x="24396" y="8004"/>
                </a:cubicBezTo>
                <a:cubicBezTo>
                  <a:pt x="24652" y="7865"/>
                  <a:pt x="24807" y="7632"/>
                  <a:pt x="24961" y="7401"/>
                </a:cubicBezTo>
                <a:cubicBezTo>
                  <a:pt x="25070" y="7235"/>
                  <a:pt x="25038" y="7127"/>
                  <a:pt x="24876" y="7018"/>
                </a:cubicBezTo>
                <a:cubicBezTo>
                  <a:pt x="24786" y="6957"/>
                  <a:pt x="24698" y="6892"/>
                  <a:pt x="24603" y="6838"/>
                </a:cubicBezTo>
                <a:cubicBezTo>
                  <a:pt x="24528" y="6795"/>
                  <a:pt x="24444" y="6767"/>
                  <a:pt x="24364" y="6732"/>
                </a:cubicBezTo>
                <a:cubicBezTo>
                  <a:pt x="24638" y="6561"/>
                  <a:pt x="24797" y="6270"/>
                  <a:pt x="25012" y="6031"/>
                </a:cubicBezTo>
                <a:cubicBezTo>
                  <a:pt x="25168" y="5858"/>
                  <a:pt x="25339" y="5698"/>
                  <a:pt x="25505" y="5533"/>
                </a:cubicBezTo>
                <a:cubicBezTo>
                  <a:pt x="25723" y="5317"/>
                  <a:pt x="25722" y="5282"/>
                  <a:pt x="25471" y="5106"/>
                </a:cubicBezTo>
                <a:cubicBezTo>
                  <a:pt x="25616" y="4941"/>
                  <a:pt x="25758" y="4773"/>
                  <a:pt x="25906" y="4612"/>
                </a:cubicBezTo>
                <a:cubicBezTo>
                  <a:pt x="26026" y="4480"/>
                  <a:pt x="26028" y="4462"/>
                  <a:pt x="25929" y="4366"/>
                </a:cubicBezTo>
                <a:cubicBezTo>
                  <a:pt x="26074" y="4150"/>
                  <a:pt x="26227" y="3944"/>
                  <a:pt x="26356" y="3724"/>
                </a:cubicBezTo>
                <a:cubicBezTo>
                  <a:pt x="26428" y="3602"/>
                  <a:pt x="26388" y="3551"/>
                  <a:pt x="26247" y="3485"/>
                </a:cubicBezTo>
                <a:cubicBezTo>
                  <a:pt x="26125" y="3429"/>
                  <a:pt x="26009" y="3364"/>
                  <a:pt x="25882" y="3300"/>
                </a:cubicBezTo>
                <a:cubicBezTo>
                  <a:pt x="26072" y="3060"/>
                  <a:pt x="26272" y="2811"/>
                  <a:pt x="26475" y="2555"/>
                </a:cubicBezTo>
                <a:cubicBezTo>
                  <a:pt x="26447" y="2535"/>
                  <a:pt x="26419" y="2517"/>
                  <a:pt x="26406" y="2507"/>
                </a:cubicBezTo>
                <a:cubicBezTo>
                  <a:pt x="26524" y="2230"/>
                  <a:pt x="26783" y="2028"/>
                  <a:pt x="26812" y="1704"/>
                </a:cubicBezTo>
                <a:cubicBezTo>
                  <a:pt x="26820" y="1598"/>
                  <a:pt x="26820" y="1598"/>
                  <a:pt x="26727" y="1573"/>
                </a:cubicBezTo>
                <a:cubicBezTo>
                  <a:pt x="26910" y="1289"/>
                  <a:pt x="27092" y="1001"/>
                  <a:pt x="27280" y="717"/>
                </a:cubicBezTo>
                <a:cubicBezTo>
                  <a:pt x="27386" y="555"/>
                  <a:pt x="27509" y="400"/>
                  <a:pt x="27612" y="236"/>
                </a:cubicBezTo>
                <a:cubicBezTo>
                  <a:pt x="27652" y="172"/>
                  <a:pt x="27658" y="89"/>
                  <a:pt x="27681" y="13"/>
                </a:cubicBezTo>
                <a:cubicBezTo>
                  <a:pt x="27634" y="12"/>
                  <a:pt x="27583" y="1"/>
                  <a:pt x="27537" y="1"/>
                </a:cubicBezTo>
                <a:close/>
              </a:path>
            </a:pathLst>
          </a:custGeom>
          <a:solidFill>
            <a:srgbClr val="105601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" name="Google Shape;231;p42"/>
          <p:cNvSpPr/>
          <p:nvPr/>
        </p:nvSpPr>
        <p:spPr>
          <a:xfrm rot="7802917">
            <a:off x="3357565" y="-265294"/>
            <a:ext cx="806911" cy="705782"/>
          </a:xfrm>
          <a:custGeom>
            <a:avLst/>
            <a:gdLst/>
            <a:ahLst/>
            <a:cxnLst/>
            <a:rect l="l" t="t" r="r" b="b"/>
            <a:pathLst>
              <a:path w="37521" h="32821" extrusionOk="0">
                <a:moveTo>
                  <a:pt x="26707" y="0"/>
                </a:moveTo>
                <a:cubicBezTo>
                  <a:pt x="26685" y="0"/>
                  <a:pt x="26661" y="13"/>
                  <a:pt x="26641" y="39"/>
                </a:cubicBezTo>
                <a:cubicBezTo>
                  <a:pt x="26545" y="161"/>
                  <a:pt x="26394" y="228"/>
                  <a:pt x="26328" y="385"/>
                </a:cubicBezTo>
                <a:cubicBezTo>
                  <a:pt x="26298" y="456"/>
                  <a:pt x="26209" y="499"/>
                  <a:pt x="26148" y="559"/>
                </a:cubicBezTo>
                <a:cubicBezTo>
                  <a:pt x="25798" y="898"/>
                  <a:pt x="25454" y="1240"/>
                  <a:pt x="25100" y="1573"/>
                </a:cubicBezTo>
                <a:cubicBezTo>
                  <a:pt x="25000" y="1667"/>
                  <a:pt x="24872" y="1732"/>
                  <a:pt x="24744" y="1819"/>
                </a:cubicBezTo>
                <a:cubicBezTo>
                  <a:pt x="24724" y="1776"/>
                  <a:pt x="24701" y="1738"/>
                  <a:pt x="24688" y="1696"/>
                </a:cubicBezTo>
                <a:cubicBezTo>
                  <a:pt x="24665" y="1619"/>
                  <a:pt x="24621" y="1584"/>
                  <a:pt x="24562" y="1584"/>
                </a:cubicBezTo>
                <a:cubicBezTo>
                  <a:pt x="24540" y="1584"/>
                  <a:pt x="24516" y="1589"/>
                  <a:pt x="24490" y="1598"/>
                </a:cubicBezTo>
                <a:cubicBezTo>
                  <a:pt x="24413" y="1625"/>
                  <a:pt x="24327" y="1645"/>
                  <a:pt x="24266" y="1694"/>
                </a:cubicBezTo>
                <a:cubicBezTo>
                  <a:pt x="23997" y="1910"/>
                  <a:pt x="23720" y="2118"/>
                  <a:pt x="23515" y="2406"/>
                </a:cubicBezTo>
                <a:cubicBezTo>
                  <a:pt x="23432" y="2524"/>
                  <a:pt x="23308" y="2614"/>
                  <a:pt x="23200" y="2717"/>
                </a:cubicBezTo>
                <a:cubicBezTo>
                  <a:pt x="23090" y="2530"/>
                  <a:pt x="22973" y="2337"/>
                  <a:pt x="22862" y="2141"/>
                </a:cubicBezTo>
                <a:cubicBezTo>
                  <a:pt x="22829" y="2082"/>
                  <a:pt x="22792" y="2054"/>
                  <a:pt x="22740" y="2054"/>
                </a:cubicBezTo>
                <a:cubicBezTo>
                  <a:pt x="22719" y="2054"/>
                  <a:pt x="22696" y="2059"/>
                  <a:pt x="22670" y="2067"/>
                </a:cubicBezTo>
                <a:cubicBezTo>
                  <a:pt x="22500" y="2123"/>
                  <a:pt x="22383" y="2243"/>
                  <a:pt x="22274" y="2376"/>
                </a:cubicBezTo>
                <a:cubicBezTo>
                  <a:pt x="22162" y="2512"/>
                  <a:pt x="22052" y="2651"/>
                  <a:pt x="21943" y="2792"/>
                </a:cubicBezTo>
                <a:cubicBezTo>
                  <a:pt x="21900" y="2846"/>
                  <a:pt x="21866" y="2908"/>
                  <a:pt x="21822" y="2975"/>
                </a:cubicBezTo>
                <a:cubicBezTo>
                  <a:pt x="21796" y="2962"/>
                  <a:pt x="21765" y="2948"/>
                  <a:pt x="21737" y="2932"/>
                </a:cubicBezTo>
                <a:cubicBezTo>
                  <a:pt x="21685" y="2900"/>
                  <a:pt x="21648" y="2884"/>
                  <a:pt x="21616" y="2884"/>
                </a:cubicBezTo>
                <a:cubicBezTo>
                  <a:pt x="21574" y="2884"/>
                  <a:pt x="21543" y="2914"/>
                  <a:pt x="21498" y="2980"/>
                </a:cubicBezTo>
                <a:cubicBezTo>
                  <a:pt x="21370" y="3167"/>
                  <a:pt x="21220" y="3328"/>
                  <a:pt x="21029" y="3455"/>
                </a:cubicBezTo>
                <a:cubicBezTo>
                  <a:pt x="20977" y="3489"/>
                  <a:pt x="20952" y="3565"/>
                  <a:pt x="20916" y="3621"/>
                </a:cubicBezTo>
                <a:cubicBezTo>
                  <a:pt x="20850" y="3555"/>
                  <a:pt x="20782" y="3481"/>
                  <a:pt x="20709" y="3411"/>
                </a:cubicBezTo>
                <a:cubicBezTo>
                  <a:pt x="20679" y="3382"/>
                  <a:pt x="20645" y="3367"/>
                  <a:pt x="20610" y="3367"/>
                </a:cubicBezTo>
                <a:cubicBezTo>
                  <a:pt x="20580" y="3367"/>
                  <a:pt x="20549" y="3378"/>
                  <a:pt x="20520" y="3402"/>
                </a:cubicBezTo>
                <a:cubicBezTo>
                  <a:pt x="20456" y="3456"/>
                  <a:pt x="20393" y="3515"/>
                  <a:pt x="20339" y="3581"/>
                </a:cubicBezTo>
                <a:cubicBezTo>
                  <a:pt x="20221" y="3725"/>
                  <a:pt x="20108" y="3874"/>
                  <a:pt x="19993" y="4021"/>
                </a:cubicBezTo>
                <a:cubicBezTo>
                  <a:pt x="19986" y="4029"/>
                  <a:pt x="19976" y="4039"/>
                  <a:pt x="19973" y="4049"/>
                </a:cubicBezTo>
                <a:cubicBezTo>
                  <a:pt x="19932" y="4168"/>
                  <a:pt x="19885" y="4274"/>
                  <a:pt x="19742" y="4319"/>
                </a:cubicBezTo>
                <a:cubicBezTo>
                  <a:pt x="19697" y="4333"/>
                  <a:pt x="19680" y="4436"/>
                  <a:pt x="19650" y="4500"/>
                </a:cubicBezTo>
                <a:cubicBezTo>
                  <a:pt x="19614" y="4575"/>
                  <a:pt x="19577" y="4651"/>
                  <a:pt x="19532" y="4742"/>
                </a:cubicBezTo>
                <a:cubicBezTo>
                  <a:pt x="19384" y="4508"/>
                  <a:pt x="19256" y="4296"/>
                  <a:pt x="19116" y="4090"/>
                </a:cubicBezTo>
                <a:cubicBezTo>
                  <a:pt x="19095" y="4060"/>
                  <a:pt x="19022" y="4065"/>
                  <a:pt x="18978" y="4057"/>
                </a:cubicBezTo>
                <a:cubicBezTo>
                  <a:pt x="18795" y="3873"/>
                  <a:pt x="18605" y="3683"/>
                  <a:pt x="18414" y="3497"/>
                </a:cubicBezTo>
                <a:cubicBezTo>
                  <a:pt x="18401" y="3485"/>
                  <a:pt x="18377" y="3479"/>
                  <a:pt x="18354" y="3479"/>
                </a:cubicBezTo>
                <a:cubicBezTo>
                  <a:pt x="18341" y="3479"/>
                  <a:pt x="18328" y="3481"/>
                  <a:pt x="18317" y="3484"/>
                </a:cubicBezTo>
                <a:cubicBezTo>
                  <a:pt x="18194" y="3522"/>
                  <a:pt x="18098" y="3591"/>
                  <a:pt x="18034" y="3710"/>
                </a:cubicBezTo>
                <a:cubicBezTo>
                  <a:pt x="17972" y="3828"/>
                  <a:pt x="17884" y="3932"/>
                  <a:pt x="17810" y="4043"/>
                </a:cubicBezTo>
                <a:cubicBezTo>
                  <a:pt x="17773" y="4099"/>
                  <a:pt x="17740" y="4160"/>
                  <a:pt x="17704" y="4219"/>
                </a:cubicBezTo>
                <a:cubicBezTo>
                  <a:pt x="17663" y="4190"/>
                  <a:pt x="17629" y="4175"/>
                  <a:pt x="17599" y="4175"/>
                </a:cubicBezTo>
                <a:cubicBezTo>
                  <a:pt x="17554" y="4175"/>
                  <a:pt x="17518" y="4209"/>
                  <a:pt x="17484" y="4286"/>
                </a:cubicBezTo>
                <a:cubicBezTo>
                  <a:pt x="17370" y="4533"/>
                  <a:pt x="17268" y="4789"/>
                  <a:pt x="17164" y="5031"/>
                </a:cubicBezTo>
                <a:cubicBezTo>
                  <a:pt x="17103" y="4978"/>
                  <a:pt x="17023" y="4906"/>
                  <a:pt x="16944" y="4836"/>
                </a:cubicBezTo>
                <a:cubicBezTo>
                  <a:pt x="16904" y="4800"/>
                  <a:pt x="16864" y="4781"/>
                  <a:pt x="16827" y="4781"/>
                </a:cubicBezTo>
                <a:cubicBezTo>
                  <a:pt x="16787" y="4781"/>
                  <a:pt x="16749" y="4803"/>
                  <a:pt x="16716" y="4851"/>
                </a:cubicBezTo>
                <a:cubicBezTo>
                  <a:pt x="16624" y="4984"/>
                  <a:pt x="16532" y="5122"/>
                  <a:pt x="16471" y="5269"/>
                </a:cubicBezTo>
                <a:cubicBezTo>
                  <a:pt x="16384" y="5484"/>
                  <a:pt x="16321" y="5711"/>
                  <a:pt x="16254" y="5933"/>
                </a:cubicBezTo>
                <a:cubicBezTo>
                  <a:pt x="16233" y="6005"/>
                  <a:pt x="16229" y="6082"/>
                  <a:pt x="16215" y="6163"/>
                </a:cubicBezTo>
                <a:cubicBezTo>
                  <a:pt x="16079" y="6188"/>
                  <a:pt x="16059" y="6215"/>
                  <a:pt x="16056" y="6445"/>
                </a:cubicBezTo>
                <a:cubicBezTo>
                  <a:pt x="16054" y="6610"/>
                  <a:pt x="16068" y="6775"/>
                  <a:pt x="16061" y="6941"/>
                </a:cubicBezTo>
                <a:cubicBezTo>
                  <a:pt x="16055" y="7088"/>
                  <a:pt x="16030" y="7234"/>
                  <a:pt x="16014" y="7382"/>
                </a:cubicBezTo>
                <a:cubicBezTo>
                  <a:pt x="15916" y="7319"/>
                  <a:pt x="15818" y="7258"/>
                  <a:pt x="15723" y="7193"/>
                </a:cubicBezTo>
                <a:cubicBezTo>
                  <a:pt x="15692" y="7172"/>
                  <a:pt x="15662" y="7162"/>
                  <a:pt x="15635" y="7162"/>
                </a:cubicBezTo>
                <a:cubicBezTo>
                  <a:pt x="15593" y="7162"/>
                  <a:pt x="15558" y="7189"/>
                  <a:pt x="15538" y="7242"/>
                </a:cubicBezTo>
                <a:cubicBezTo>
                  <a:pt x="15477" y="7403"/>
                  <a:pt x="15427" y="7571"/>
                  <a:pt x="15377" y="7736"/>
                </a:cubicBezTo>
                <a:cubicBezTo>
                  <a:pt x="15348" y="7835"/>
                  <a:pt x="15314" y="7936"/>
                  <a:pt x="15302" y="8037"/>
                </a:cubicBezTo>
                <a:cubicBezTo>
                  <a:pt x="15267" y="8302"/>
                  <a:pt x="15242" y="8569"/>
                  <a:pt x="15214" y="8837"/>
                </a:cubicBezTo>
                <a:cubicBezTo>
                  <a:pt x="15205" y="8832"/>
                  <a:pt x="15186" y="8813"/>
                  <a:pt x="15168" y="8811"/>
                </a:cubicBezTo>
                <a:cubicBezTo>
                  <a:pt x="15147" y="8808"/>
                  <a:pt x="15123" y="8803"/>
                  <a:pt x="15101" y="8803"/>
                </a:cubicBezTo>
                <a:cubicBezTo>
                  <a:pt x="15085" y="8803"/>
                  <a:pt x="15071" y="8805"/>
                  <a:pt x="15061" y="8813"/>
                </a:cubicBezTo>
                <a:cubicBezTo>
                  <a:pt x="15027" y="8837"/>
                  <a:pt x="14998" y="8881"/>
                  <a:pt x="14990" y="8922"/>
                </a:cubicBezTo>
                <a:cubicBezTo>
                  <a:pt x="14983" y="8966"/>
                  <a:pt x="15000" y="9016"/>
                  <a:pt x="15008" y="9063"/>
                </a:cubicBezTo>
                <a:cubicBezTo>
                  <a:pt x="15047" y="9287"/>
                  <a:pt x="15004" y="9503"/>
                  <a:pt x="14950" y="9723"/>
                </a:cubicBezTo>
                <a:cubicBezTo>
                  <a:pt x="14886" y="9980"/>
                  <a:pt x="14854" y="10246"/>
                  <a:pt x="14794" y="10504"/>
                </a:cubicBezTo>
                <a:cubicBezTo>
                  <a:pt x="14778" y="10576"/>
                  <a:pt x="14729" y="10635"/>
                  <a:pt x="14840" y="10663"/>
                </a:cubicBezTo>
                <a:cubicBezTo>
                  <a:pt x="14739" y="10740"/>
                  <a:pt x="14711" y="10861"/>
                  <a:pt x="14757" y="10976"/>
                </a:cubicBezTo>
                <a:cubicBezTo>
                  <a:pt x="14769" y="11005"/>
                  <a:pt x="14759" y="11045"/>
                  <a:pt x="14756" y="11080"/>
                </a:cubicBezTo>
                <a:cubicBezTo>
                  <a:pt x="14744" y="11187"/>
                  <a:pt x="14727" y="11292"/>
                  <a:pt x="14720" y="11399"/>
                </a:cubicBezTo>
                <a:cubicBezTo>
                  <a:pt x="14713" y="11489"/>
                  <a:pt x="14717" y="11580"/>
                  <a:pt x="14723" y="11667"/>
                </a:cubicBezTo>
                <a:cubicBezTo>
                  <a:pt x="14716" y="11725"/>
                  <a:pt x="14691" y="11790"/>
                  <a:pt x="14707" y="11844"/>
                </a:cubicBezTo>
                <a:cubicBezTo>
                  <a:pt x="14723" y="11903"/>
                  <a:pt x="14558" y="11944"/>
                  <a:pt x="14667" y="11982"/>
                </a:cubicBezTo>
                <a:cubicBezTo>
                  <a:pt x="14664" y="12046"/>
                  <a:pt x="14677" y="12113"/>
                  <a:pt x="14653" y="12132"/>
                </a:cubicBezTo>
                <a:cubicBezTo>
                  <a:pt x="14569" y="12198"/>
                  <a:pt x="14605" y="12291"/>
                  <a:pt x="14577" y="12367"/>
                </a:cubicBezTo>
                <a:cubicBezTo>
                  <a:pt x="14501" y="12576"/>
                  <a:pt x="14412" y="12779"/>
                  <a:pt x="14326" y="12984"/>
                </a:cubicBezTo>
                <a:cubicBezTo>
                  <a:pt x="14311" y="13021"/>
                  <a:pt x="14289" y="13057"/>
                  <a:pt x="14245" y="13091"/>
                </a:cubicBezTo>
                <a:cubicBezTo>
                  <a:pt x="14223" y="12934"/>
                  <a:pt x="14202" y="12779"/>
                  <a:pt x="14181" y="12624"/>
                </a:cubicBezTo>
                <a:cubicBezTo>
                  <a:pt x="14150" y="12394"/>
                  <a:pt x="14121" y="12167"/>
                  <a:pt x="14093" y="11939"/>
                </a:cubicBezTo>
                <a:cubicBezTo>
                  <a:pt x="14072" y="11777"/>
                  <a:pt x="14063" y="11612"/>
                  <a:pt x="14029" y="11453"/>
                </a:cubicBezTo>
                <a:cubicBezTo>
                  <a:pt x="13962" y="11137"/>
                  <a:pt x="13872" y="10825"/>
                  <a:pt x="13812" y="10508"/>
                </a:cubicBezTo>
                <a:cubicBezTo>
                  <a:pt x="13764" y="10259"/>
                  <a:pt x="13747" y="10006"/>
                  <a:pt x="13716" y="9754"/>
                </a:cubicBezTo>
                <a:cubicBezTo>
                  <a:pt x="13709" y="9685"/>
                  <a:pt x="13704" y="9614"/>
                  <a:pt x="13684" y="9547"/>
                </a:cubicBezTo>
                <a:cubicBezTo>
                  <a:pt x="13675" y="9515"/>
                  <a:pt x="13636" y="9491"/>
                  <a:pt x="13596" y="9471"/>
                </a:cubicBezTo>
                <a:cubicBezTo>
                  <a:pt x="13567" y="9212"/>
                  <a:pt x="13469" y="8967"/>
                  <a:pt x="13358" y="8725"/>
                </a:cubicBezTo>
                <a:cubicBezTo>
                  <a:pt x="13315" y="8636"/>
                  <a:pt x="13298" y="8533"/>
                  <a:pt x="13272" y="8435"/>
                </a:cubicBezTo>
                <a:cubicBezTo>
                  <a:pt x="13263" y="8407"/>
                  <a:pt x="13263" y="8380"/>
                  <a:pt x="13257" y="8354"/>
                </a:cubicBezTo>
                <a:cubicBezTo>
                  <a:pt x="13229" y="8227"/>
                  <a:pt x="13189" y="8167"/>
                  <a:pt x="13125" y="8167"/>
                </a:cubicBezTo>
                <a:cubicBezTo>
                  <a:pt x="13085" y="8167"/>
                  <a:pt x="13036" y="8190"/>
                  <a:pt x="12973" y="8234"/>
                </a:cubicBezTo>
                <a:cubicBezTo>
                  <a:pt x="12955" y="8247"/>
                  <a:pt x="12937" y="8261"/>
                  <a:pt x="12929" y="8267"/>
                </a:cubicBezTo>
                <a:cubicBezTo>
                  <a:pt x="12833" y="7999"/>
                  <a:pt x="12723" y="7736"/>
                  <a:pt x="12648" y="7465"/>
                </a:cubicBezTo>
                <a:cubicBezTo>
                  <a:pt x="12593" y="7268"/>
                  <a:pt x="12579" y="7058"/>
                  <a:pt x="12548" y="6854"/>
                </a:cubicBezTo>
                <a:cubicBezTo>
                  <a:pt x="12542" y="6811"/>
                  <a:pt x="12542" y="6768"/>
                  <a:pt x="12533" y="6727"/>
                </a:cubicBezTo>
                <a:cubicBezTo>
                  <a:pt x="12503" y="6589"/>
                  <a:pt x="12476" y="6537"/>
                  <a:pt x="12399" y="6537"/>
                </a:cubicBezTo>
                <a:cubicBezTo>
                  <a:pt x="12366" y="6537"/>
                  <a:pt x="12323" y="6547"/>
                  <a:pt x="12267" y="6563"/>
                </a:cubicBezTo>
                <a:cubicBezTo>
                  <a:pt x="12219" y="6277"/>
                  <a:pt x="12051" y="6053"/>
                  <a:pt x="11884" y="5832"/>
                </a:cubicBezTo>
                <a:cubicBezTo>
                  <a:pt x="11818" y="5745"/>
                  <a:pt x="11755" y="5704"/>
                  <a:pt x="11685" y="5704"/>
                </a:cubicBezTo>
                <a:cubicBezTo>
                  <a:pt x="11627" y="5704"/>
                  <a:pt x="11565" y="5732"/>
                  <a:pt x="11494" y="5786"/>
                </a:cubicBezTo>
                <a:cubicBezTo>
                  <a:pt x="11406" y="5850"/>
                  <a:pt x="11317" y="5911"/>
                  <a:pt x="11234" y="5983"/>
                </a:cubicBezTo>
                <a:cubicBezTo>
                  <a:pt x="11169" y="6041"/>
                  <a:pt x="11115" y="6111"/>
                  <a:pt x="11055" y="6175"/>
                </a:cubicBezTo>
                <a:cubicBezTo>
                  <a:pt x="10986" y="5859"/>
                  <a:pt x="10762" y="5614"/>
                  <a:pt x="10608" y="5333"/>
                </a:cubicBezTo>
                <a:cubicBezTo>
                  <a:pt x="10495" y="5128"/>
                  <a:pt x="10401" y="4913"/>
                  <a:pt x="10300" y="4702"/>
                </a:cubicBezTo>
                <a:cubicBezTo>
                  <a:pt x="10226" y="4546"/>
                  <a:pt x="10182" y="4474"/>
                  <a:pt x="10114" y="4474"/>
                </a:cubicBezTo>
                <a:cubicBezTo>
                  <a:pt x="10061" y="4474"/>
                  <a:pt x="9993" y="4516"/>
                  <a:pt x="9886" y="4594"/>
                </a:cubicBezTo>
                <a:cubicBezTo>
                  <a:pt x="9775" y="4403"/>
                  <a:pt x="9664" y="4213"/>
                  <a:pt x="9559" y="4021"/>
                </a:cubicBezTo>
                <a:cubicBezTo>
                  <a:pt x="9506" y="3922"/>
                  <a:pt x="9480" y="3882"/>
                  <a:pt x="9437" y="3882"/>
                </a:cubicBezTo>
                <a:cubicBezTo>
                  <a:pt x="9412" y="3882"/>
                  <a:pt x="9381" y="3896"/>
                  <a:pt x="9336" y="3918"/>
                </a:cubicBezTo>
                <a:cubicBezTo>
                  <a:pt x="9181" y="3709"/>
                  <a:pt x="9035" y="3497"/>
                  <a:pt x="8870" y="3303"/>
                </a:cubicBezTo>
                <a:cubicBezTo>
                  <a:pt x="8829" y="3254"/>
                  <a:pt x="8795" y="3232"/>
                  <a:pt x="8759" y="3232"/>
                </a:cubicBezTo>
                <a:cubicBezTo>
                  <a:pt x="8715" y="3232"/>
                  <a:pt x="8669" y="3266"/>
                  <a:pt x="8610" y="3328"/>
                </a:cubicBezTo>
                <a:cubicBezTo>
                  <a:pt x="8515" y="3424"/>
                  <a:pt x="8415" y="3513"/>
                  <a:pt x="8313" y="3611"/>
                </a:cubicBezTo>
                <a:cubicBezTo>
                  <a:pt x="8150" y="3351"/>
                  <a:pt x="7979" y="3082"/>
                  <a:pt x="7805" y="2805"/>
                </a:cubicBezTo>
                <a:cubicBezTo>
                  <a:pt x="7778" y="2826"/>
                  <a:pt x="7752" y="2845"/>
                  <a:pt x="7738" y="2855"/>
                </a:cubicBezTo>
                <a:cubicBezTo>
                  <a:pt x="7515" y="2653"/>
                  <a:pt x="7411" y="2340"/>
                  <a:pt x="7114" y="2207"/>
                </a:cubicBezTo>
                <a:cubicBezTo>
                  <a:pt x="7073" y="2189"/>
                  <a:pt x="7049" y="2179"/>
                  <a:pt x="7031" y="2179"/>
                </a:cubicBezTo>
                <a:cubicBezTo>
                  <a:pt x="7007" y="2179"/>
                  <a:pt x="6994" y="2198"/>
                  <a:pt x="6964" y="2244"/>
                </a:cubicBezTo>
                <a:cubicBezTo>
                  <a:pt x="6755" y="1978"/>
                  <a:pt x="6543" y="1712"/>
                  <a:pt x="6336" y="1441"/>
                </a:cubicBezTo>
                <a:cubicBezTo>
                  <a:pt x="6218" y="1285"/>
                  <a:pt x="6112" y="1121"/>
                  <a:pt x="5989" y="968"/>
                </a:cubicBezTo>
                <a:cubicBezTo>
                  <a:pt x="5942" y="910"/>
                  <a:pt x="5865" y="876"/>
                  <a:pt x="5802" y="831"/>
                </a:cubicBezTo>
                <a:cubicBezTo>
                  <a:pt x="5776" y="895"/>
                  <a:pt x="5727" y="962"/>
                  <a:pt x="5731" y="1025"/>
                </a:cubicBezTo>
                <a:cubicBezTo>
                  <a:pt x="5742" y="1249"/>
                  <a:pt x="5766" y="1473"/>
                  <a:pt x="5798" y="1696"/>
                </a:cubicBezTo>
                <a:cubicBezTo>
                  <a:pt x="5830" y="1922"/>
                  <a:pt x="5878" y="2146"/>
                  <a:pt x="5917" y="2372"/>
                </a:cubicBezTo>
                <a:cubicBezTo>
                  <a:pt x="5907" y="2368"/>
                  <a:pt x="5896" y="2366"/>
                  <a:pt x="5885" y="2362"/>
                </a:cubicBezTo>
                <a:cubicBezTo>
                  <a:pt x="5864" y="2396"/>
                  <a:pt x="5821" y="2434"/>
                  <a:pt x="5824" y="2465"/>
                </a:cubicBezTo>
                <a:cubicBezTo>
                  <a:pt x="5842" y="2681"/>
                  <a:pt x="5874" y="2895"/>
                  <a:pt x="5891" y="3111"/>
                </a:cubicBezTo>
                <a:cubicBezTo>
                  <a:pt x="5899" y="3178"/>
                  <a:pt x="5860" y="3249"/>
                  <a:pt x="5865" y="3317"/>
                </a:cubicBezTo>
                <a:cubicBezTo>
                  <a:pt x="5874" y="3452"/>
                  <a:pt x="5900" y="3586"/>
                  <a:pt x="5919" y="3729"/>
                </a:cubicBezTo>
                <a:cubicBezTo>
                  <a:pt x="5893" y="3721"/>
                  <a:pt x="5869" y="3714"/>
                  <a:pt x="5844" y="3707"/>
                </a:cubicBezTo>
                <a:cubicBezTo>
                  <a:pt x="5803" y="3694"/>
                  <a:pt x="5767" y="3688"/>
                  <a:pt x="5736" y="3688"/>
                </a:cubicBezTo>
                <a:cubicBezTo>
                  <a:pt x="5642" y="3688"/>
                  <a:pt x="5590" y="3747"/>
                  <a:pt x="5577" y="3877"/>
                </a:cubicBezTo>
                <a:cubicBezTo>
                  <a:pt x="5549" y="4146"/>
                  <a:pt x="5528" y="4415"/>
                  <a:pt x="5510" y="4686"/>
                </a:cubicBezTo>
                <a:cubicBezTo>
                  <a:pt x="5505" y="4768"/>
                  <a:pt x="5521" y="4850"/>
                  <a:pt x="5528" y="4940"/>
                </a:cubicBezTo>
                <a:cubicBezTo>
                  <a:pt x="5498" y="4929"/>
                  <a:pt x="5461" y="4914"/>
                  <a:pt x="5422" y="4902"/>
                </a:cubicBezTo>
                <a:cubicBezTo>
                  <a:pt x="5403" y="4896"/>
                  <a:pt x="5386" y="4893"/>
                  <a:pt x="5370" y="4893"/>
                </a:cubicBezTo>
                <a:cubicBezTo>
                  <a:pt x="5318" y="4893"/>
                  <a:pt x="5290" y="4928"/>
                  <a:pt x="5300" y="4994"/>
                </a:cubicBezTo>
                <a:cubicBezTo>
                  <a:pt x="5317" y="5102"/>
                  <a:pt x="5351" y="5206"/>
                  <a:pt x="5369" y="5313"/>
                </a:cubicBezTo>
                <a:cubicBezTo>
                  <a:pt x="5386" y="5432"/>
                  <a:pt x="5403" y="5551"/>
                  <a:pt x="5405" y="5669"/>
                </a:cubicBezTo>
                <a:cubicBezTo>
                  <a:pt x="5409" y="5885"/>
                  <a:pt x="5400" y="6103"/>
                  <a:pt x="5397" y="6298"/>
                </a:cubicBezTo>
                <a:cubicBezTo>
                  <a:pt x="5153" y="6316"/>
                  <a:pt x="4901" y="6329"/>
                  <a:pt x="4650" y="6353"/>
                </a:cubicBezTo>
                <a:cubicBezTo>
                  <a:pt x="4613" y="6355"/>
                  <a:pt x="4553" y="6403"/>
                  <a:pt x="4550" y="6435"/>
                </a:cubicBezTo>
                <a:cubicBezTo>
                  <a:pt x="4529" y="6591"/>
                  <a:pt x="4525" y="6751"/>
                  <a:pt x="4514" y="6919"/>
                </a:cubicBezTo>
                <a:cubicBezTo>
                  <a:pt x="4427" y="6940"/>
                  <a:pt x="4419" y="6964"/>
                  <a:pt x="4460" y="7087"/>
                </a:cubicBezTo>
                <a:cubicBezTo>
                  <a:pt x="4509" y="7233"/>
                  <a:pt x="4548" y="7382"/>
                  <a:pt x="4588" y="7525"/>
                </a:cubicBezTo>
                <a:cubicBezTo>
                  <a:pt x="4424" y="7528"/>
                  <a:pt x="4399" y="7559"/>
                  <a:pt x="4463" y="7706"/>
                </a:cubicBezTo>
                <a:cubicBezTo>
                  <a:pt x="4561" y="7928"/>
                  <a:pt x="4670" y="8146"/>
                  <a:pt x="4768" y="8369"/>
                </a:cubicBezTo>
                <a:cubicBezTo>
                  <a:pt x="4798" y="8436"/>
                  <a:pt x="4805" y="8514"/>
                  <a:pt x="4822" y="8583"/>
                </a:cubicBezTo>
                <a:cubicBezTo>
                  <a:pt x="4704" y="8570"/>
                  <a:pt x="4598" y="8557"/>
                  <a:pt x="4493" y="8546"/>
                </a:cubicBezTo>
                <a:cubicBezTo>
                  <a:pt x="4485" y="8545"/>
                  <a:pt x="4476" y="8545"/>
                  <a:pt x="4468" y="8545"/>
                </a:cubicBezTo>
                <a:cubicBezTo>
                  <a:pt x="4390" y="8545"/>
                  <a:pt x="4356" y="8595"/>
                  <a:pt x="4366" y="8674"/>
                </a:cubicBezTo>
                <a:cubicBezTo>
                  <a:pt x="4375" y="8750"/>
                  <a:pt x="4386" y="8832"/>
                  <a:pt x="4423" y="8896"/>
                </a:cubicBezTo>
                <a:cubicBezTo>
                  <a:pt x="4572" y="9153"/>
                  <a:pt x="4623" y="9441"/>
                  <a:pt x="4707" y="9719"/>
                </a:cubicBezTo>
                <a:cubicBezTo>
                  <a:pt x="4773" y="9936"/>
                  <a:pt x="4880" y="10141"/>
                  <a:pt x="4975" y="10350"/>
                </a:cubicBezTo>
                <a:cubicBezTo>
                  <a:pt x="5014" y="10435"/>
                  <a:pt x="5067" y="10516"/>
                  <a:pt x="5105" y="10581"/>
                </a:cubicBezTo>
                <a:cubicBezTo>
                  <a:pt x="4944" y="10567"/>
                  <a:pt x="4772" y="10547"/>
                  <a:pt x="4599" y="10538"/>
                </a:cubicBezTo>
                <a:cubicBezTo>
                  <a:pt x="4557" y="10536"/>
                  <a:pt x="4514" y="10535"/>
                  <a:pt x="4472" y="10535"/>
                </a:cubicBezTo>
                <a:cubicBezTo>
                  <a:pt x="4390" y="10535"/>
                  <a:pt x="4308" y="10538"/>
                  <a:pt x="4226" y="10540"/>
                </a:cubicBezTo>
                <a:cubicBezTo>
                  <a:pt x="4085" y="10541"/>
                  <a:pt x="4071" y="10558"/>
                  <a:pt x="4080" y="10694"/>
                </a:cubicBezTo>
                <a:cubicBezTo>
                  <a:pt x="4082" y="10716"/>
                  <a:pt x="4082" y="10738"/>
                  <a:pt x="4084" y="10775"/>
                </a:cubicBezTo>
                <a:cubicBezTo>
                  <a:pt x="4016" y="10743"/>
                  <a:pt x="3950" y="10732"/>
                  <a:pt x="3885" y="10732"/>
                </a:cubicBezTo>
                <a:cubicBezTo>
                  <a:pt x="3732" y="10732"/>
                  <a:pt x="3586" y="10794"/>
                  <a:pt x="3437" y="10804"/>
                </a:cubicBezTo>
                <a:cubicBezTo>
                  <a:pt x="3414" y="10805"/>
                  <a:pt x="3373" y="10857"/>
                  <a:pt x="3374" y="10885"/>
                </a:cubicBezTo>
                <a:cubicBezTo>
                  <a:pt x="3382" y="11070"/>
                  <a:pt x="3387" y="11255"/>
                  <a:pt x="3415" y="11437"/>
                </a:cubicBezTo>
                <a:cubicBezTo>
                  <a:pt x="3430" y="11533"/>
                  <a:pt x="3491" y="11621"/>
                  <a:pt x="3541" y="11736"/>
                </a:cubicBezTo>
                <a:lnTo>
                  <a:pt x="3541" y="11736"/>
                </a:lnTo>
                <a:cubicBezTo>
                  <a:pt x="3539" y="11735"/>
                  <a:pt x="3528" y="11730"/>
                  <a:pt x="3516" y="11730"/>
                </a:cubicBezTo>
                <a:cubicBezTo>
                  <a:pt x="3513" y="11730"/>
                  <a:pt x="3510" y="11730"/>
                  <a:pt x="3508" y="11731"/>
                </a:cubicBezTo>
                <a:cubicBezTo>
                  <a:pt x="3358" y="11761"/>
                  <a:pt x="3336" y="11827"/>
                  <a:pt x="3418" y="11956"/>
                </a:cubicBezTo>
                <a:cubicBezTo>
                  <a:pt x="3532" y="12136"/>
                  <a:pt x="3639" y="12321"/>
                  <a:pt x="3752" y="12501"/>
                </a:cubicBezTo>
                <a:cubicBezTo>
                  <a:pt x="3780" y="12546"/>
                  <a:pt x="3817" y="12586"/>
                  <a:pt x="3848" y="12624"/>
                </a:cubicBezTo>
                <a:cubicBezTo>
                  <a:pt x="3778" y="12654"/>
                  <a:pt x="3703" y="12685"/>
                  <a:pt x="3629" y="12717"/>
                </a:cubicBezTo>
                <a:cubicBezTo>
                  <a:pt x="3553" y="12750"/>
                  <a:pt x="3542" y="12796"/>
                  <a:pt x="3578" y="12876"/>
                </a:cubicBezTo>
                <a:cubicBezTo>
                  <a:pt x="3706" y="13153"/>
                  <a:pt x="3894" y="13370"/>
                  <a:pt x="4170" y="13506"/>
                </a:cubicBezTo>
                <a:cubicBezTo>
                  <a:pt x="4187" y="13515"/>
                  <a:pt x="4201" y="13529"/>
                  <a:pt x="4218" y="13542"/>
                </a:cubicBezTo>
                <a:cubicBezTo>
                  <a:pt x="4211" y="13555"/>
                  <a:pt x="4206" y="13565"/>
                  <a:pt x="4198" y="13571"/>
                </a:cubicBezTo>
                <a:cubicBezTo>
                  <a:pt x="4165" y="13599"/>
                  <a:pt x="4130" y="13627"/>
                  <a:pt x="4097" y="13654"/>
                </a:cubicBezTo>
                <a:cubicBezTo>
                  <a:pt x="4126" y="13686"/>
                  <a:pt x="4148" y="13735"/>
                  <a:pt x="4186" y="13752"/>
                </a:cubicBezTo>
                <a:cubicBezTo>
                  <a:pt x="4372" y="13845"/>
                  <a:pt x="4483" y="14002"/>
                  <a:pt x="4572" y="14180"/>
                </a:cubicBezTo>
                <a:cubicBezTo>
                  <a:pt x="4599" y="14235"/>
                  <a:pt x="4633" y="14287"/>
                  <a:pt x="4659" y="14334"/>
                </a:cubicBezTo>
                <a:cubicBezTo>
                  <a:pt x="4547" y="14381"/>
                  <a:pt x="4440" y="14432"/>
                  <a:pt x="4329" y="14474"/>
                </a:cubicBezTo>
                <a:cubicBezTo>
                  <a:pt x="4242" y="14506"/>
                  <a:pt x="4241" y="14570"/>
                  <a:pt x="4269" y="14630"/>
                </a:cubicBezTo>
                <a:cubicBezTo>
                  <a:pt x="4396" y="14895"/>
                  <a:pt x="4547" y="15146"/>
                  <a:pt x="4802" y="15317"/>
                </a:cubicBezTo>
                <a:cubicBezTo>
                  <a:pt x="4897" y="15382"/>
                  <a:pt x="4977" y="15470"/>
                  <a:pt x="5100" y="15580"/>
                </a:cubicBezTo>
                <a:cubicBezTo>
                  <a:pt x="5054" y="15574"/>
                  <a:pt x="5014" y="15571"/>
                  <a:pt x="4975" y="15567"/>
                </a:cubicBezTo>
                <a:lnTo>
                  <a:pt x="4975" y="15567"/>
                </a:lnTo>
                <a:cubicBezTo>
                  <a:pt x="4949" y="15825"/>
                  <a:pt x="5177" y="15888"/>
                  <a:pt x="5299" y="16024"/>
                </a:cubicBezTo>
                <a:cubicBezTo>
                  <a:pt x="5451" y="16192"/>
                  <a:pt x="5630" y="16336"/>
                  <a:pt x="5791" y="16495"/>
                </a:cubicBezTo>
                <a:cubicBezTo>
                  <a:pt x="5960" y="16663"/>
                  <a:pt x="6130" y="16830"/>
                  <a:pt x="6285" y="17010"/>
                </a:cubicBezTo>
                <a:cubicBezTo>
                  <a:pt x="6389" y="17132"/>
                  <a:pt x="6469" y="17275"/>
                  <a:pt x="6558" y="17409"/>
                </a:cubicBezTo>
                <a:cubicBezTo>
                  <a:pt x="6590" y="17456"/>
                  <a:pt x="6625" y="17504"/>
                  <a:pt x="6670" y="17568"/>
                </a:cubicBezTo>
                <a:cubicBezTo>
                  <a:pt x="6628" y="17559"/>
                  <a:pt x="6604" y="17553"/>
                  <a:pt x="6580" y="17549"/>
                </a:cubicBezTo>
                <a:cubicBezTo>
                  <a:pt x="6415" y="17521"/>
                  <a:pt x="6251" y="17488"/>
                  <a:pt x="6085" y="17470"/>
                </a:cubicBezTo>
                <a:cubicBezTo>
                  <a:pt x="5945" y="17454"/>
                  <a:pt x="5802" y="17459"/>
                  <a:pt x="5662" y="17445"/>
                </a:cubicBezTo>
                <a:cubicBezTo>
                  <a:pt x="5453" y="17423"/>
                  <a:pt x="5246" y="17389"/>
                  <a:pt x="5040" y="17367"/>
                </a:cubicBezTo>
                <a:cubicBezTo>
                  <a:pt x="5035" y="17366"/>
                  <a:pt x="5031" y="17366"/>
                  <a:pt x="5027" y="17366"/>
                </a:cubicBezTo>
                <a:cubicBezTo>
                  <a:pt x="4989" y="17366"/>
                  <a:pt x="4949" y="17384"/>
                  <a:pt x="4911" y="17394"/>
                </a:cubicBezTo>
                <a:lnTo>
                  <a:pt x="4942" y="17521"/>
                </a:lnTo>
                <a:cubicBezTo>
                  <a:pt x="4876" y="17508"/>
                  <a:pt x="4810" y="17497"/>
                  <a:pt x="4747" y="17497"/>
                </a:cubicBezTo>
                <a:cubicBezTo>
                  <a:pt x="4667" y="17497"/>
                  <a:pt x="4592" y="17515"/>
                  <a:pt x="4534" y="17569"/>
                </a:cubicBezTo>
                <a:cubicBezTo>
                  <a:pt x="4439" y="17564"/>
                  <a:pt x="4362" y="17553"/>
                  <a:pt x="4289" y="17553"/>
                </a:cubicBezTo>
                <a:cubicBezTo>
                  <a:pt x="4273" y="17553"/>
                  <a:pt x="4257" y="17554"/>
                  <a:pt x="4241" y="17555"/>
                </a:cubicBezTo>
                <a:cubicBezTo>
                  <a:pt x="4074" y="17573"/>
                  <a:pt x="3909" y="17594"/>
                  <a:pt x="3745" y="17627"/>
                </a:cubicBezTo>
                <a:cubicBezTo>
                  <a:pt x="3606" y="17656"/>
                  <a:pt x="3591" y="17699"/>
                  <a:pt x="3625" y="17835"/>
                </a:cubicBezTo>
                <a:cubicBezTo>
                  <a:pt x="3653" y="17946"/>
                  <a:pt x="3672" y="18061"/>
                  <a:pt x="3697" y="18178"/>
                </a:cubicBezTo>
                <a:cubicBezTo>
                  <a:pt x="3629" y="18172"/>
                  <a:pt x="3560" y="18169"/>
                  <a:pt x="3492" y="18169"/>
                </a:cubicBezTo>
                <a:cubicBezTo>
                  <a:pt x="3198" y="18169"/>
                  <a:pt x="2907" y="18222"/>
                  <a:pt x="2618" y="18301"/>
                </a:cubicBezTo>
                <a:cubicBezTo>
                  <a:pt x="2530" y="18326"/>
                  <a:pt x="2431" y="18310"/>
                  <a:pt x="2343" y="18335"/>
                </a:cubicBezTo>
                <a:cubicBezTo>
                  <a:pt x="2175" y="18381"/>
                  <a:pt x="2168" y="18407"/>
                  <a:pt x="2230" y="18569"/>
                </a:cubicBezTo>
                <a:cubicBezTo>
                  <a:pt x="2031" y="18562"/>
                  <a:pt x="1836" y="18556"/>
                  <a:pt x="1640" y="18548"/>
                </a:cubicBezTo>
                <a:cubicBezTo>
                  <a:pt x="1593" y="18547"/>
                  <a:pt x="1546" y="18540"/>
                  <a:pt x="1500" y="18536"/>
                </a:cubicBezTo>
                <a:cubicBezTo>
                  <a:pt x="1488" y="18535"/>
                  <a:pt x="1476" y="18534"/>
                  <a:pt x="1465" y="18534"/>
                </a:cubicBezTo>
                <a:cubicBezTo>
                  <a:pt x="1407" y="18534"/>
                  <a:pt x="1366" y="18551"/>
                  <a:pt x="1383" y="18625"/>
                </a:cubicBezTo>
                <a:cubicBezTo>
                  <a:pt x="1304" y="18623"/>
                  <a:pt x="1226" y="18614"/>
                  <a:pt x="1150" y="18614"/>
                </a:cubicBezTo>
                <a:cubicBezTo>
                  <a:pt x="1127" y="18614"/>
                  <a:pt x="1104" y="18615"/>
                  <a:pt x="1080" y="18617"/>
                </a:cubicBezTo>
                <a:cubicBezTo>
                  <a:pt x="790" y="18643"/>
                  <a:pt x="499" y="18673"/>
                  <a:pt x="211" y="18715"/>
                </a:cubicBezTo>
                <a:cubicBezTo>
                  <a:pt x="138" y="18726"/>
                  <a:pt x="71" y="18784"/>
                  <a:pt x="0" y="18821"/>
                </a:cubicBezTo>
                <a:cubicBezTo>
                  <a:pt x="55" y="18882"/>
                  <a:pt x="96" y="18973"/>
                  <a:pt x="164" y="19003"/>
                </a:cubicBezTo>
                <a:cubicBezTo>
                  <a:pt x="414" y="19108"/>
                  <a:pt x="672" y="19194"/>
                  <a:pt x="926" y="19287"/>
                </a:cubicBezTo>
                <a:cubicBezTo>
                  <a:pt x="955" y="19297"/>
                  <a:pt x="987" y="19297"/>
                  <a:pt x="1036" y="19303"/>
                </a:cubicBezTo>
                <a:cubicBezTo>
                  <a:pt x="945" y="19397"/>
                  <a:pt x="1021" y="19425"/>
                  <a:pt x="1084" y="19457"/>
                </a:cubicBezTo>
                <a:cubicBezTo>
                  <a:pt x="1367" y="19603"/>
                  <a:pt x="1650" y="19749"/>
                  <a:pt x="1943" y="19899"/>
                </a:cubicBezTo>
                <a:cubicBezTo>
                  <a:pt x="1831" y="19977"/>
                  <a:pt x="1865" y="20058"/>
                  <a:pt x="1943" y="20119"/>
                </a:cubicBezTo>
                <a:cubicBezTo>
                  <a:pt x="2061" y="20213"/>
                  <a:pt x="2185" y="20300"/>
                  <a:pt x="2315" y="20378"/>
                </a:cubicBezTo>
                <a:cubicBezTo>
                  <a:pt x="2456" y="20464"/>
                  <a:pt x="2601" y="20538"/>
                  <a:pt x="2747" y="20609"/>
                </a:cubicBezTo>
                <a:cubicBezTo>
                  <a:pt x="2870" y="20666"/>
                  <a:pt x="2997" y="20712"/>
                  <a:pt x="3130" y="20765"/>
                </a:cubicBezTo>
                <a:cubicBezTo>
                  <a:pt x="3066" y="20809"/>
                  <a:pt x="2997" y="20871"/>
                  <a:pt x="2917" y="20907"/>
                </a:cubicBezTo>
                <a:cubicBezTo>
                  <a:pt x="2823" y="20949"/>
                  <a:pt x="2843" y="21010"/>
                  <a:pt x="2884" y="21064"/>
                </a:cubicBezTo>
                <a:cubicBezTo>
                  <a:pt x="2942" y="21140"/>
                  <a:pt x="3006" y="21218"/>
                  <a:pt x="3084" y="21272"/>
                </a:cubicBezTo>
                <a:cubicBezTo>
                  <a:pt x="3308" y="21427"/>
                  <a:pt x="3538" y="21571"/>
                  <a:pt x="3771" y="21712"/>
                </a:cubicBezTo>
                <a:cubicBezTo>
                  <a:pt x="3824" y="21746"/>
                  <a:pt x="3892" y="21753"/>
                  <a:pt x="3956" y="21773"/>
                </a:cubicBezTo>
                <a:cubicBezTo>
                  <a:pt x="3910" y="21820"/>
                  <a:pt x="3857" y="21871"/>
                  <a:pt x="3805" y="21925"/>
                </a:cubicBezTo>
                <a:cubicBezTo>
                  <a:pt x="3729" y="22000"/>
                  <a:pt x="3729" y="22070"/>
                  <a:pt x="3824" y="22117"/>
                </a:cubicBezTo>
                <a:cubicBezTo>
                  <a:pt x="3959" y="22185"/>
                  <a:pt x="4104" y="22233"/>
                  <a:pt x="4242" y="22295"/>
                </a:cubicBezTo>
                <a:cubicBezTo>
                  <a:pt x="4354" y="22345"/>
                  <a:pt x="4458" y="22411"/>
                  <a:pt x="4572" y="22457"/>
                </a:cubicBezTo>
                <a:cubicBezTo>
                  <a:pt x="4722" y="22516"/>
                  <a:pt x="4840" y="22619"/>
                  <a:pt x="4977" y="22696"/>
                </a:cubicBezTo>
                <a:cubicBezTo>
                  <a:pt x="5013" y="22717"/>
                  <a:pt x="5062" y="22715"/>
                  <a:pt x="5093" y="22740"/>
                </a:cubicBezTo>
                <a:cubicBezTo>
                  <a:pt x="5117" y="22756"/>
                  <a:pt x="5119" y="22800"/>
                  <a:pt x="5131" y="22832"/>
                </a:cubicBezTo>
                <a:cubicBezTo>
                  <a:pt x="5044" y="22858"/>
                  <a:pt x="5014" y="22923"/>
                  <a:pt x="5013" y="23006"/>
                </a:cubicBezTo>
                <a:cubicBezTo>
                  <a:pt x="5013" y="23013"/>
                  <a:pt x="4994" y="23020"/>
                  <a:pt x="4987" y="23028"/>
                </a:cubicBezTo>
                <a:cubicBezTo>
                  <a:pt x="4959" y="23054"/>
                  <a:pt x="4934" y="23084"/>
                  <a:pt x="4921" y="23125"/>
                </a:cubicBezTo>
                <a:cubicBezTo>
                  <a:pt x="4889" y="23149"/>
                  <a:pt x="4849" y="23168"/>
                  <a:pt x="4826" y="23197"/>
                </a:cubicBezTo>
                <a:cubicBezTo>
                  <a:pt x="4733" y="23316"/>
                  <a:pt x="4639" y="23433"/>
                  <a:pt x="4558" y="23559"/>
                </a:cubicBezTo>
                <a:cubicBezTo>
                  <a:pt x="4458" y="23715"/>
                  <a:pt x="4459" y="23726"/>
                  <a:pt x="4627" y="23820"/>
                </a:cubicBezTo>
                <a:cubicBezTo>
                  <a:pt x="4808" y="23922"/>
                  <a:pt x="4998" y="24005"/>
                  <a:pt x="5191" y="24101"/>
                </a:cubicBezTo>
                <a:cubicBezTo>
                  <a:pt x="5164" y="24241"/>
                  <a:pt x="5168" y="24247"/>
                  <a:pt x="5342" y="24265"/>
                </a:cubicBezTo>
                <a:cubicBezTo>
                  <a:pt x="5424" y="24274"/>
                  <a:pt x="5507" y="24279"/>
                  <a:pt x="5590" y="24279"/>
                </a:cubicBezTo>
                <a:cubicBezTo>
                  <a:pt x="5605" y="24279"/>
                  <a:pt x="5619" y="24279"/>
                  <a:pt x="5633" y="24279"/>
                </a:cubicBezTo>
                <a:cubicBezTo>
                  <a:pt x="5725" y="24277"/>
                  <a:pt x="5815" y="24263"/>
                  <a:pt x="5908" y="24255"/>
                </a:cubicBezTo>
                <a:lnTo>
                  <a:pt x="5908" y="24255"/>
                </a:lnTo>
                <a:cubicBezTo>
                  <a:pt x="5836" y="24350"/>
                  <a:pt x="5762" y="24443"/>
                  <a:pt x="5684" y="24546"/>
                </a:cubicBezTo>
                <a:cubicBezTo>
                  <a:pt x="5708" y="24564"/>
                  <a:pt x="5730" y="24577"/>
                  <a:pt x="5755" y="24595"/>
                </a:cubicBezTo>
                <a:cubicBezTo>
                  <a:pt x="5738" y="24606"/>
                  <a:pt x="5723" y="24616"/>
                  <a:pt x="5673" y="24648"/>
                </a:cubicBezTo>
                <a:cubicBezTo>
                  <a:pt x="5796" y="24689"/>
                  <a:pt x="5890" y="24744"/>
                  <a:pt x="5988" y="24751"/>
                </a:cubicBezTo>
                <a:cubicBezTo>
                  <a:pt x="6413" y="24782"/>
                  <a:pt x="6837" y="24816"/>
                  <a:pt x="7262" y="24818"/>
                </a:cubicBezTo>
                <a:cubicBezTo>
                  <a:pt x="7265" y="24818"/>
                  <a:pt x="7269" y="24818"/>
                  <a:pt x="7273" y="24818"/>
                </a:cubicBezTo>
                <a:cubicBezTo>
                  <a:pt x="7579" y="24818"/>
                  <a:pt x="7885" y="24774"/>
                  <a:pt x="8192" y="24751"/>
                </a:cubicBezTo>
                <a:cubicBezTo>
                  <a:pt x="8243" y="24747"/>
                  <a:pt x="8295" y="24745"/>
                  <a:pt x="8364" y="24741"/>
                </a:cubicBezTo>
                <a:lnTo>
                  <a:pt x="8364" y="24741"/>
                </a:lnTo>
                <a:cubicBezTo>
                  <a:pt x="8214" y="24864"/>
                  <a:pt x="8082" y="24971"/>
                  <a:pt x="7945" y="25083"/>
                </a:cubicBezTo>
                <a:cubicBezTo>
                  <a:pt x="7956" y="25098"/>
                  <a:pt x="7968" y="25114"/>
                  <a:pt x="7971" y="25117"/>
                </a:cubicBezTo>
                <a:lnTo>
                  <a:pt x="7971" y="25117"/>
                </a:lnTo>
                <a:cubicBezTo>
                  <a:pt x="7919" y="25200"/>
                  <a:pt x="7875" y="25272"/>
                  <a:pt x="7827" y="25351"/>
                </a:cubicBezTo>
                <a:cubicBezTo>
                  <a:pt x="7858" y="25359"/>
                  <a:pt x="7888" y="25369"/>
                  <a:pt x="7895" y="25372"/>
                </a:cubicBezTo>
                <a:cubicBezTo>
                  <a:pt x="7773" y="25554"/>
                  <a:pt x="7655" y="25738"/>
                  <a:pt x="7534" y="25919"/>
                </a:cubicBezTo>
                <a:cubicBezTo>
                  <a:pt x="7480" y="25997"/>
                  <a:pt x="7508" y="26040"/>
                  <a:pt x="7580" y="26088"/>
                </a:cubicBezTo>
                <a:cubicBezTo>
                  <a:pt x="7740" y="26193"/>
                  <a:pt x="7925" y="26206"/>
                  <a:pt x="8105" y="26234"/>
                </a:cubicBezTo>
                <a:cubicBezTo>
                  <a:pt x="8183" y="26246"/>
                  <a:pt x="8270" y="26234"/>
                  <a:pt x="8315" y="26326"/>
                </a:cubicBezTo>
                <a:cubicBezTo>
                  <a:pt x="8326" y="26345"/>
                  <a:pt x="8362" y="26355"/>
                  <a:pt x="8388" y="26360"/>
                </a:cubicBezTo>
                <a:cubicBezTo>
                  <a:pt x="8477" y="26378"/>
                  <a:pt x="8567" y="26387"/>
                  <a:pt x="8657" y="26387"/>
                </a:cubicBezTo>
                <a:cubicBezTo>
                  <a:pt x="8780" y="26387"/>
                  <a:pt x="8904" y="26370"/>
                  <a:pt x="9031" y="26336"/>
                </a:cubicBezTo>
                <a:cubicBezTo>
                  <a:pt x="9012" y="26310"/>
                  <a:pt x="9001" y="26293"/>
                  <a:pt x="8981" y="26265"/>
                </a:cubicBezTo>
                <a:lnTo>
                  <a:pt x="8981" y="26265"/>
                </a:lnTo>
                <a:cubicBezTo>
                  <a:pt x="9032" y="26279"/>
                  <a:pt x="9072" y="26289"/>
                  <a:pt x="9116" y="26301"/>
                </a:cubicBezTo>
                <a:cubicBezTo>
                  <a:pt x="9104" y="26373"/>
                  <a:pt x="9090" y="26444"/>
                  <a:pt x="9080" y="26516"/>
                </a:cubicBezTo>
                <a:cubicBezTo>
                  <a:pt x="9067" y="26611"/>
                  <a:pt x="9077" y="26649"/>
                  <a:pt x="9139" y="26649"/>
                </a:cubicBezTo>
                <a:cubicBezTo>
                  <a:pt x="9157" y="26649"/>
                  <a:pt x="9180" y="26645"/>
                  <a:pt x="9209" y="26639"/>
                </a:cubicBezTo>
                <a:cubicBezTo>
                  <a:pt x="9322" y="26614"/>
                  <a:pt x="9433" y="26574"/>
                  <a:pt x="9542" y="26532"/>
                </a:cubicBezTo>
                <a:cubicBezTo>
                  <a:pt x="9870" y="26409"/>
                  <a:pt x="10195" y="26283"/>
                  <a:pt x="10540" y="26150"/>
                </a:cubicBezTo>
                <a:cubicBezTo>
                  <a:pt x="10545" y="26259"/>
                  <a:pt x="10555" y="26347"/>
                  <a:pt x="10551" y="26434"/>
                </a:cubicBezTo>
                <a:cubicBezTo>
                  <a:pt x="10549" y="26510"/>
                  <a:pt x="10575" y="26541"/>
                  <a:pt x="10626" y="26541"/>
                </a:cubicBezTo>
                <a:cubicBezTo>
                  <a:pt x="10640" y="26541"/>
                  <a:pt x="10656" y="26539"/>
                  <a:pt x="10674" y="26534"/>
                </a:cubicBezTo>
                <a:cubicBezTo>
                  <a:pt x="10767" y="26508"/>
                  <a:pt x="10867" y="26490"/>
                  <a:pt x="10951" y="26446"/>
                </a:cubicBezTo>
                <a:cubicBezTo>
                  <a:pt x="11229" y="26297"/>
                  <a:pt x="11487" y="26121"/>
                  <a:pt x="11728" y="25915"/>
                </a:cubicBezTo>
                <a:cubicBezTo>
                  <a:pt x="11976" y="25704"/>
                  <a:pt x="12248" y="25521"/>
                  <a:pt x="12513" y="25328"/>
                </a:cubicBezTo>
                <a:cubicBezTo>
                  <a:pt x="12766" y="25146"/>
                  <a:pt x="13024" y="24968"/>
                  <a:pt x="13278" y="24788"/>
                </a:cubicBezTo>
                <a:cubicBezTo>
                  <a:pt x="13304" y="24771"/>
                  <a:pt x="13329" y="24755"/>
                  <a:pt x="13375" y="24751"/>
                </a:cubicBezTo>
                <a:lnTo>
                  <a:pt x="13375" y="24751"/>
                </a:lnTo>
                <a:cubicBezTo>
                  <a:pt x="12942" y="25483"/>
                  <a:pt x="12498" y="26208"/>
                  <a:pt x="12079" y="26949"/>
                </a:cubicBezTo>
                <a:cubicBezTo>
                  <a:pt x="11665" y="27686"/>
                  <a:pt x="11265" y="28432"/>
                  <a:pt x="10875" y="29181"/>
                </a:cubicBezTo>
                <a:cubicBezTo>
                  <a:pt x="10482" y="29937"/>
                  <a:pt x="10144" y="30719"/>
                  <a:pt x="9788" y="31483"/>
                </a:cubicBezTo>
                <a:cubicBezTo>
                  <a:pt x="9952" y="31553"/>
                  <a:pt x="10090" y="31613"/>
                  <a:pt x="10229" y="31669"/>
                </a:cubicBezTo>
                <a:cubicBezTo>
                  <a:pt x="10241" y="31674"/>
                  <a:pt x="10258" y="31677"/>
                  <a:pt x="10274" y="31677"/>
                </a:cubicBezTo>
                <a:cubicBezTo>
                  <a:pt x="10287" y="31677"/>
                  <a:pt x="10300" y="31675"/>
                  <a:pt x="10306" y="31669"/>
                </a:cubicBezTo>
                <a:cubicBezTo>
                  <a:pt x="10401" y="31577"/>
                  <a:pt x="10519" y="31493"/>
                  <a:pt x="10577" y="31378"/>
                </a:cubicBezTo>
                <a:cubicBezTo>
                  <a:pt x="10754" y="31031"/>
                  <a:pt x="10895" y="30666"/>
                  <a:pt x="11069" y="30316"/>
                </a:cubicBezTo>
                <a:cubicBezTo>
                  <a:pt x="11475" y="29497"/>
                  <a:pt x="11884" y="28680"/>
                  <a:pt x="12305" y="27870"/>
                </a:cubicBezTo>
                <a:cubicBezTo>
                  <a:pt x="12612" y="27281"/>
                  <a:pt x="12938" y="26704"/>
                  <a:pt x="13257" y="26121"/>
                </a:cubicBezTo>
                <a:cubicBezTo>
                  <a:pt x="13283" y="26074"/>
                  <a:pt x="13318" y="26035"/>
                  <a:pt x="13368" y="26004"/>
                </a:cubicBezTo>
                <a:lnTo>
                  <a:pt x="13368" y="26004"/>
                </a:lnTo>
                <a:cubicBezTo>
                  <a:pt x="13318" y="26119"/>
                  <a:pt x="13250" y="26231"/>
                  <a:pt x="13220" y="26351"/>
                </a:cubicBezTo>
                <a:cubicBezTo>
                  <a:pt x="13168" y="26560"/>
                  <a:pt x="13138" y="26773"/>
                  <a:pt x="13105" y="26985"/>
                </a:cubicBezTo>
                <a:cubicBezTo>
                  <a:pt x="13101" y="27008"/>
                  <a:pt x="13132" y="27038"/>
                  <a:pt x="13141" y="27054"/>
                </a:cubicBezTo>
                <a:cubicBezTo>
                  <a:pt x="13137" y="27106"/>
                  <a:pt x="13131" y="27154"/>
                  <a:pt x="13131" y="27200"/>
                </a:cubicBezTo>
                <a:cubicBezTo>
                  <a:pt x="13129" y="27306"/>
                  <a:pt x="13129" y="27341"/>
                  <a:pt x="13171" y="27341"/>
                </a:cubicBezTo>
                <a:cubicBezTo>
                  <a:pt x="13194" y="27341"/>
                  <a:pt x="13228" y="27331"/>
                  <a:pt x="13282" y="27316"/>
                </a:cubicBezTo>
                <a:cubicBezTo>
                  <a:pt x="13411" y="27278"/>
                  <a:pt x="13540" y="27251"/>
                  <a:pt x="13664" y="27221"/>
                </a:cubicBezTo>
                <a:lnTo>
                  <a:pt x="13664" y="27221"/>
                </a:lnTo>
                <a:cubicBezTo>
                  <a:pt x="13535" y="27434"/>
                  <a:pt x="13621" y="27672"/>
                  <a:pt x="13652" y="27906"/>
                </a:cubicBezTo>
                <a:cubicBezTo>
                  <a:pt x="13674" y="28074"/>
                  <a:pt x="13712" y="28243"/>
                  <a:pt x="13746" y="28410"/>
                </a:cubicBezTo>
                <a:cubicBezTo>
                  <a:pt x="13777" y="28554"/>
                  <a:pt x="13813" y="28618"/>
                  <a:pt x="13890" y="28618"/>
                </a:cubicBezTo>
                <a:cubicBezTo>
                  <a:pt x="13937" y="28618"/>
                  <a:pt x="13999" y="28595"/>
                  <a:pt x="14084" y="28551"/>
                </a:cubicBezTo>
                <a:cubicBezTo>
                  <a:pt x="14152" y="28744"/>
                  <a:pt x="14208" y="28944"/>
                  <a:pt x="14289" y="29132"/>
                </a:cubicBezTo>
                <a:cubicBezTo>
                  <a:pt x="14365" y="29308"/>
                  <a:pt x="14468" y="29474"/>
                  <a:pt x="14557" y="29647"/>
                </a:cubicBezTo>
                <a:cubicBezTo>
                  <a:pt x="14578" y="29686"/>
                  <a:pt x="14602" y="29703"/>
                  <a:pt x="14628" y="29703"/>
                </a:cubicBezTo>
                <a:cubicBezTo>
                  <a:pt x="14650" y="29703"/>
                  <a:pt x="14674" y="29690"/>
                  <a:pt x="14697" y="29667"/>
                </a:cubicBezTo>
                <a:cubicBezTo>
                  <a:pt x="14780" y="29582"/>
                  <a:pt x="14865" y="29495"/>
                  <a:pt x="14936" y="29400"/>
                </a:cubicBezTo>
                <a:cubicBezTo>
                  <a:pt x="15060" y="29233"/>
                  <a:pt x="15159" y="29048"/>
                  <a:pt x="15292" y="28892"/>
                </a:cubicBezTo>
                <a:cubicBezTo>
                  <a:pt x="15384" y="28785"/>
                  <a:pt x="15521" y="28722"/>
                  <a:pt x="15585" y="28583"/>
                </a:cubicBezTo>
                <a:cubicBezTo>
                  <a:pt x="15629" y="28484"/>
                  <a:pt x="15683" y="28388"/>
                  <a:pt x="15736" y="28285"/>
                </a:cubicBezTo>
                <a:cubicBezTo>
                  <a:pt x="16006" y="28646"/>
                  <a:pt x="16300" y="28993"/>
                  <a:pt x="16444" y="29470"/>
                </a:cubicBezTo>
                <a:cubicBezTo>
                  <a:pt x="16486" y="29387"/>
                  <a:pt x="16508" y="29343"/>
                  <a:pt x="16541" y="29279"/>
                </a:cubicBezTo>
                <a:cubicBezTo>
                  <a:pt x="16555" y="29329"/>
                  <a:pt x="16572" y="29356"/>
                  <a:pt x="16569" y="29384"/>
                </a:cubicBezTo>
                <a:cubicBezTo>
                  <a:pt x="16564" y="29439"/>
                  <a:pt x="16557" y="29484"/>
                  <a:pt x="16632" y="29499"/>
                </a:cubicBezTo>
                <a:cubicBezTo>
                  <a:pt x="16653" y="29504"/>
                  <a:pt x="16672" y="29554"/>
                  <a:pt x="16678" y="29585"/>
                </a:cubicBezTo>
                <a:cubicBezTo>
                  <a:pt x="16717" y="29771"/>
                  <a:pt x="16833" y="29914"/>
                  <a:pt x="16963" y="30036"/>
                </a:cubicBezTo>
                <a:cubicBezTo>
                  <a:pt x="17058" y="30125"/>
                  <a:pt x="17135" y="30228"/>
                  <a:pt x="17228" y="30317"/>
                </a:cubicBezTo>
                <a:cubicBezTo>
                  <a:pt x="17266" y="30354"/>
                  <a:pt x="17294" y="30373"/>
                  <a:pt x="17319" y="30373"/>
                </a:cubicBezTo>
                <a:cubicBezTo>
                  <a:pt x="17348" y="30373"/>
                  <a:pt x="17374" y="30347"/>
                  <a:pt x="17407" y="30295"/>
                </a:cubicBezTo>
                <a:cubicBezTo>
                  <a:pt x="17427" y="30263"/>
                  <a:pt x="17452" y="30233"/>
                  <a:pt x="17490" y="30178"/>
                </a:cubicBezTo>
                <a:cubicBezTo>
                  <a:pt x="17561" y="30265"/>
                  <a:pt x="17629" y="30333"/>
                  <a:pt x="17681" y="30413"/>
                </a:cubicBezTo>
                <a:cubicBezTo>
                  <a:pt x="17786" y="30568"/>
                  <a:pt x="17877" y="30733"/>
                  <a:pt x="17980" y="30888"/>
                </a:cubicBezTo>
                <a:cubicBezTo>
                  <a:pt x="18010" y="30935"/>
                  <a:pt x="18045" y="30969"/>
                  <a:pt x="18087" y="30969"/>
                </a:cubicBezTo>
                <a:cubicBezTo>
                  <a:pt x="18114" y="30969"/>
                  <a:pt x="18145" y="30954"/>
                  <a:pt x="18178" y="30919"/>
                </a:cubicBezTo>
                <a:cubicBezTo>
                  <a:pt x="18204" y="30894"/>
                  <a:pt x="18228" y="30881"/>
                  <a:pt x="18253" y="30881"/>
                </a:cubicBezTo>
                <a:cubicBezTo>
                  <a:pt x="18284" y="30881"/>
                  <a:pt x="18314" y="30901"/>
                  <a:pt x="18344" y="30938"/>
                </a:cubicBezTo>
                <a:cubicBezTo>
                  <a:pt x="18457" y="31078"/>
                  <a:pt x="18582" y="31204"/>
                  <a:pt x="18756" y="31274"/>
                </a:cubicBezTo>
                <a:cubicBezTo>
                  <a:pt x="18804" y="31294"/>
                  <a:pt x="18842" y="31306"/>
                  <a:pt x="18875" y="31306"/>
                </a:cubicBezTo>
                <a:cubicBezTo>
                  <a:pt x="18925" y="31306"/>
                  <a:pt x="18962" y="31278"/>
                  <a:pt x="19000" y="31206"/>
                </a:cubicBezTo>
                <a:cubicBezTo>
                  <a:pt x="19114" y="30993"/>
                  <a:pt x="19213" y="30773"/>
                  <a:pt x="19310" y="30552"/>
                </a:cubicBezTo>
                <a:cubicBezTo>
                  <a:pt x="19334" y="30498"/>
                  <a:pt x="19350" y="30461"/>
                  <a:pt x="19383" y="30461"/>
                </a:cubicBezTo>
                <a:cubicBezTo>
                  <a:pt x="19402" y="30461"/>
                  <a:pt x="19427" y="30474"/>
                  <a:pt x="19461" y="30503"/>
                </a:cubicBezTo>
                <a:cubicBezTo>
                  <a:pt x="19549" y="30575"/>
                  <a:pt x="19656" y="30625"/>
                  <a:pt x="19760" y="30674"/>
                </a:cubicBezTo>
                <a:cubicBezTo>
                  <a:pt x="19938" y="30758"/>
                  <a:pt x="20041" y="30916"/>
                  <a:pt x="20166" y="31052"/>
                </a:cubicBezTo>
                <a:cubicBezTo>
                  <a:pt x="20266" y="31159"/>
                  <a:pt x="20372" y="31264"/>
                  <a:pt x="20490" y="31349"/>
                </a:cubicBezTo>
                <a:cubicBezTo>
                  <a:pt x="20538" y="31384"/>
                  <a:pt x="20579" y="31400"/>
                  <a:pt x="20615" y="31400"/>
                </a:cubicBezTo>
                <a:cubicBezTo>
                  <a:pt x="20680" y="31400"/>
                  <a:pt x="20727" y="31346"/>
                  <a:pt x="20756" y="31242"/>
                </a:cubicBezTo>
                <a:cubicBezTo>
                  <a:pt x="20768" y="31199"/>
                  <a:pt x="20781" y="31154"/>
                  <a:pt x="20802" y="31083"/>
                </a:cubicBezTo>
                <a:cubicBezTo>
                  <a:pt x="20909" y="31173"/>
                  <a:pt x="21004" y="31248"/>
                  <a:pt x="21092" y="31331"/>
                </a:cubicBezTo>
                <a:cubicBezTo>
                  <a:pt x="21172" y="31406"/>
                  <a:pt x="21243" y="31489"/>
                  <a:pt x="21322" y="31565"/>
                </a:cubicBezTo>
                <a:cubicBezTo>
                  <a:pt x="21390" y="31633"/>
                  <a:pt x="21438" y="31666"/>
                  <a:pt x="21490" y="31666"/>
                </a:cubicBezTo>
                <a:cubicBezTo>
                  <a:pt x="21542" y="31666"/>
                  <a:pt x="21598" y="31633"/>
                  <a:pt x="21683" y="31566"/>
                </a:cubicBezTo>
                <a:cubicBezTo>
                  <a:pt x="21867" y="31683"/>
                  <a:pt x="22059" y="31801"/>
                  <a:pt x="22252" y="31924"/>
                </a:cubicBezTo>
                <a:cubicBezTo>
                  <a:pt x="22266" y="31934"/>
                  <a:pt x="22284" y="31938"/>
                  <a:pt x="22305" y="31938"/>
                </a:cubicBezTo>
                <a:cubicBezTo>
                  <a:pt x="22382" y="31938"/>
                  <a:pt x="22487" y="31878"/>
                  <a:pt x="22496" y="31808"/>
                </a:cubicBezTo>
                <a:cubicBezTo>
                  <a:pt x="22507" y="31724"/>
                  <a:pt x="22516" y="31638"/>
                  <a:pt x="22530" y="31554"/>
                </a:cubicBezTo>
                <a:cubicBezTo>
                  <a:pt x="22531" y="31540"/>
                  <a:pt x="22543" y="31528"/>
                  <a:pt x="22556" y="31505"/>
                </a:cubicBezTo>
                <a:cubicBezTo>
                  <a:pt x="22592" y="31521"/>
                  <a:pt x="22630" y="31531"/>
                  <a:pt x="22661" y="31552"/>
                </a:cubicBezTo>
                <a:cubicBezTo>
                  <a:pt x="22835" y="31664"/>
                  <a:pt x="23008" y="31778"/>
                  <a:pt x="23181" y="31891"/>
                </a:cubicBezTo>
                <a:cubicBezTo>
                  <a:pt x="23207" y="31907"/>
                  <a:pt x="23234" y="31924"/>
                  <a:pt x="23262" y="31937"/>
                </a:cubicBezTo>
                <a:cubicBezTo>
                  <a:pt x="23305" y="31957"/>
                  <a:pt x="23338" y="31969"/>
                  <a:pt x="23366" y="31969"/>
                </a:cubicBezTo>
                <a:cubicBezTo>
                  <a:pt x="23421" y="31969"/>
                  <a:pt x="23460" y="31926"/>
                  <a:pt x="23525" y="31824"/>
                </a:cubicBezTo>
                <a:cubicBezTo>
                  <a:pt x="23627" y="31876"/>
                  <a:pt x="23731" y="31928"/>
                  <a:pt x="23833" y="31983"/>
                </a:cubicBezTo>
                <a:cubicBezTo>
                  <a:pt x="23939" y="32041"/>
                  <a:pt x="24039" y="32110"/>
                  <a:pt x="24147" y="32163"/>
                </a:cubicBezTo>
                <a:cubicBezTo>
                  <a:pt x="24204" y="32192"/>
                  <a:pt x="24252" y="32207"/>
                  <a:pt x="24293" y="32207"/>
                </a:cubicBezTo>
                <a:cubicBezTo>
                  <a:pt x="24376" y="32207"/>
                  <a:pt x="24432" y="32146"/>
                  <a:pt x="24479" y="32017"/>
                </a:cubicBezTo>
                <a:cubicBezTo>
                  <a:pt x="24517" y="32030"/>
                  <a:pt x="24557" y="32041"/>
                  <a:pt x="24593" y="32058"/>
                </a:cubicBezTo>
                <a:cubicBezTo>
                  <a:pt x="24745" y="32130"/>
                  <a:pt x="24896" y="32202"/>
                  <a:pt x="25045" y="32275"/>
                </a:cubicBezTo>
                <a:cubicBezTo>
                  <a:pt x="25135" y="32321"/>
                  <a:pt x="25225" y="32367"/>
                  <a:pt x="25314" y="32415"/>
                </a:cubicBezTo>
                <a:cubicBezTo>
                  <a:pt x="25371" y="32448"/>
                  <a:pt x="25422" y="32492"/>
                  <a:pt x="25486" y="32492"/>
                </a:cubicBezTo>
                <a:cubicBezTo>
                  <a:pt x="25509" y="32492"/>
                  <a:pt x="25534" y="32486"/>
                  <a:pt x="25561" y="32473"/>
                </a:cubicBezTo>
                <a:cubicBezTo>
                  <a:pt x="25564" y="32471"/>
                  <a:pt x="25568" y="32471"/>
                  <a:pt x="25572" y="32471"/>
                </a:cubicBezTo>
                <a:cubicBezTo>
                  <a:pt x="25595" y="32471"/>
                  <a:pt x="25631" y="32493"/>
                  <a:pt x="25655" y="32507"/>
                </a:cubicBezTo>
                <a:cubicBezTo>
                  <a:pt x="26015" y="32701"/>
                  <a:pt x="26404" y="32790"/>
                  <a:pt x="26810" y="32820"/>
                </a:cubicBezTo>
                <a:cubicBezTo>
                  <a:pt x="26820" y="32820"/>
                  <a:pt x="26830" y="32821"/>
                  <a:pt x="26841" y="32821"/>
                </a:cubicBezTo>
                <a:cubicBezTo>
                  <a:pt x="26857" y="32821"/>
                  <a:pt x="26874" y="32820"/>
                  <a:pt x="26890" y="32817"/>
                </a:cubicBezTo>
                <a:cubicBezTo>
                  <a:pt x="27022" y="32792"/>
                  <a:pt x="27046" y="32742"/>
                  <a:pt x="26964" y="32640"/>
                </a:cubicBezTo>
                <a:cubicBezTo>
                  <a:pt x="26879" y="32534"/>
                  <a:pt x="26782" y="32437"/>
                  <a:pt x="26688" y="32338"/>
                </a:cubicBezTo>
                <a:cubicBezTo>
                  <a:pt x="26552" y="32194"/>
                  <a:pt x="26414" y="32053"/>
                  <a:pt x="26276" y="31909"/>
                </a:cubicBezTo>
                <a:cubicBezTo>
                  <a:pt x="26260" y="31892"/>
                  <a:pt x="26239" y="31861"/>
                  <a:pt x="26245" y="31850"/>
                </a:cubicBezTo>
                <a:cubicBezTo>
                  <a:pt x="26309" y="31741"/>
                  <a:pt x="26224" y="31685"/>
                  <a:pt x="26167" y="31621"/>
                </a:cubicBezTo>
                <a:cubicBezTo>
                  <a:pt x="25966" y="31400"/>
                  <a:pt x="25763" y="31181"/>
                  <a:pt x="25571" y="30970"/>
                </a:cubicBezTo>
                <a:cubicBezTo>
                  <a:pt x="25577" y="30943"/>
                  <a:pt x="25577" y="30938"/>
                  <a:pt x="25580" y="30935"/>
                </a:cubicBezTo>
                <a:cubicBezTo>
                  <a:pt x="25752" y="30795"/>
                  <a:pt x="25761" y="30746"/>
                  <a:pt x="25645" y="30542"/>
                </a:cubicBezTo>
                <a:cubicBezTo>
                  <a:pt x="25549" y="30372"/>
                  <a:pt x="25447" y="30207"/>
                  <a:pt x="25354" y="30036"/>
                </a:cubicBezTo>
                <a:cubicBezTo>
                  <a:pt x="25334" y="30001"/>
                  <a:pt x="25346" y="29951"/>
                  <a:pt x="25340" y="29909"/>
                </a:cubicBezTo>
                <a:cubicBezTo>
                  <a:pt x="25335" y="29862"/>
                  <a:pt x="25336" y="29807"/>
                  <a:pt x="25314" y="29769"/>
                </a:cubicBezTo>
                <a:cubicBezTo>
                  <a:pt x="25225" y="29618"/>
                  <a:pt x="25125" y="29473"/>
                  <a:pt x="25026" y="29316"/>
                </a:cubicBezTo>
                <a:cubicBezTo>
                  <a:pt x="25135" y="29256"/>
                  <a:pt x="25248" y="29191"/>
                  <a:pt x="25362" y="29129"/>
                </a:cubicBezTo>
                <a:cubicBezTo>
                  <a:pt x="25431" y="29092"/>
                  <a:pt x="25500" y="29055"/>
                  <a:pt x="25571" y="29023"/>
                </a:cubicBezTo>
                <a:cubicBezTo>
                  <a:pt x="25666" y="28979"/>
                  <a:pt x="25674" y="28912"/>
                  <a:pt x="25622" y="28834"/>
                </a:cubicBezTo>
                <a:cubicBezTo>
                  <a:pt x="25577" y="28766"/>
                  <a:pt x="25527" y="28701"/>
                  <a:pt x="25474" y="28638"/>
                </a:cubicBezTo>
                <a:cubicBezTo>
                  <a:pt x="25288" y="28413"/>
                  <a:pt x="25099" y="28191"/>
                  <a:pt x="24912" y="27966"/>
                </a:cubicBezTo>
                <a:cubicBezTo>
                  <a:pt x="24899" y="27953"/>
                  <a:pt x="24893" y="27934"/>
                  <a:pt x="24884" y="27919"/>
                </a:cubicBezTo>
                <a:cubicBezTo>
                  <a:pt x="24991" y="27806"/>
                  <a:pt x="24995" y="27744"/>
                  <a:pt x="24871" y="27641"/>
                </a:cubicBezTo>
                <a:cubicBezTo>
                  <a:pt x="24760" y="27550"/>
                  <a:pt x="24639" y="27471"/>
                  <a:pt x="24517" y="27393"/>
                </a:cubicBezTo>
                <a:cubicBezTo>
                  <a:pt x="24234" y="27209"/>
                  <a:pt x="24050" y="26926"/>
                  <a:pt x="23816" y="26695"/>
                </a:cubicBezTo>
                <a:cubicBezTo>
                  <a:pt x="23716" y="26597"/>
                  <a:pt x="23605" y="26515"/>
                  <a:pt x="23498" y="26423"/>
                </a:cubicBezTo>
                <a:cubicBezTo>
                  <a:pt x="23500" y="26421"/>
                  <a:pt x="23503" y="26410"/>
                  <a:pt x="23507" y="26408"/>
                </a:cubicBezTo>
                <a:cubicBezTo>
                  <a:pt x="23802" y="26360"/>
                  <a:pt x="24097" y="26296"/>
                  <a:pt x="24394" y="26271"/>
                </a:cubicBezTo>
                <a:cubicBezTo>
                  <a:pt x="24482" y="26263"/>
                  <a:pt x="24570" y="26260"/>
                  <a:pt x="24658" y="26260"/>
                </a:cubicBezTo>
                <a:cubicBezTo>
                  <a:pt x="25018" y="26260"/>
                  <a:pt x="25374" y="26319"/>
                  <a:pt x="25726" y="26401"/>
                </a:cubicBezTo>
                <a:cubicBezTo>
                  <a:pt x="25753" y="26408"/>
                  <a:pt x="25782" y="26410"/>
                  <a:pt x="25811" y="26410"/>
                </a:cubicBezTo>
                <a:cubicBezTo>
                  <a:pt x="25829" y="26410"/>
                  <a:pt x="25847" y="26409"/>
                  <a:pt x="25865" y="26408"/>
                </a:cubicBezTo>
                <a:cubicBezTo>
                  <a:pt x="26074" y="26392"/>
                  <a:pt x="26084" y="26379"/>
                  <a:pt x="26053" y="26175"/>
                </a:cubicBezTo>
                <a:cubicBezTo>
                  <a:pt x="26050" y="26165"/>
                  <a:pt x="26054" y="26152"/>
                  <a:pt x="26059" y="26122"/>
                </a:cubicBezTo>
                <a:cubicBezTo>
                  <a:pt x="26182" y="26135"/>
                  <a:pt x="26303" y="26148"/>
                  <a:pt x="26426" y="26163"/>
                </a:cubicBezTo>
                <a:cubicBezTo>
                  <a:pt x="26488" y="26170"/>
                  <a:pt x="26549" y="26180"/>
                  <a:pt x="26611" y="26184"/>
                </a:cubicBezTo>
                <a:cubicBezTo>
                  <a:pt x="26621" y="26185"/>
                  <a:pt x="26631" y="26185"/>
                  <a:pt x="26640" y="26185"/>
                </a:cubicBezTo>
                <a:cubicBezTo>
                  <a:pt x="26722" y="26185"/>
                  <a:pt x="26785" y="26158"/>
                  <a:pt x="26780" y="26042"/>
                </a:cubicBezTo>
                <a:lnTo>
                  <a:pt x="26780" y="26042"/>
                </a:lnTo>
                <a:cubicBezTo>
                  <a:pt x="26892" y="26045"/>
                  <a:pt x="27000" y="26053"/>
                  <a:pt x="27107" y="26053"/>
                </a:cubicBezTo>
                <a:cubicBezTo>
                  <a:pt x="27151" y="26053"/>
                  <a:pt x="27195" y="26051"/>
                  <a:pt x="27239" y="26047"/>
                </a:cubicBezTo>
                <a:cubicBezTo>
                  <a:pt x="27397" y="26034"/>
                  <a:pt x="27554" y="25998"/>
                  <a:pt x="27708" y="25962"/>
                </a:cubicBezTo>
                <a:cubicBezTo>
                  <a:pt x="27804" y="25938"/>
                  <a:pt x="27831" y="25877"/>
                  <a:pt x="27775" y="25785"/>
                </a:cubicBezTo>
                <a:cubicBezTo>
                  <a:pt x="27696" y="25657"/>
                  <a:pt x="27619" y="25526"/>
                  <a:pt x="27531" y="25376"/>
                </a:cubicBezTo>
                <a:cubicBezTo>
                  <a:pt x="27621" y="25352"/>
                  <a:pt x="27704" y="25336"/>
                  <a:pt x="27784" y="25336"/>
                </a:cubicBezTo>
                <a:cubicBezTo>
                  <a:pt x="27835" y="25336"/>
                  <a:pt x="27884" y="25342"/>
                  <a:pt x="27933" y="25356"/>
                </a:cubicBezTo>
                <a:cubicBezTo>
                  <a:pt x="28078" y="25396"/>
                  <a:pt x="28220" y="25453"/>
                  <a:pt x="28364" y="25501"/>
                </a:cubicBezTo>
                <a:cubicBezTo>
                  <a:pt x="28397" y="25511"/>
                  <a:pt x="28431" y="25523"/>
                  <a:pt x="28466" y="25530"/>
                </a:cubicBezTo>
                <a:cubicBezTo>
                  <a:pt x="28497" y="25536"/>
                  <a:pt x="28524" y="25539"/>
                  <a:pt x="28546" y="25539"/>
                </a:cubicBezTo>
                <a:cubicBezTo>
                  <a:pt x="28627" y="25539"/>
                  <a:pt x="28652" y="25495"/>
                  <a:pt x="28648" y="25382"/>
                </a:cubicBezTo>
                <a:cubicBezTo>
                  <a:pt x="28648" y="25372"/>
                  <a:pt x="28657" y="25361"/>
                  <a:pt x="28664" y="25345"/>
                </a:cubicBezTo>
                <a:cubicBezTo>
                  <a:pt x="28766" y="25374"/>
                  <a:pt x="28864" y="25409"/>
                  <a:pt x="28966" y="25429"/>
                </a:cubicBezTo>
                <a:cubicBezTo>
                  <a:pt x="29067" y="25450"/>
                  <a:pt x="29166" y="25461"/>
                  <a:pt x="29265" y="25461"/>
                </a:cubicBezTo>
                <a:cubicBezTo>
                  <a:pt x="29439" y="25461"/>
                  <a:pt x="29610" y="25425"/>
                  <a:pt x="29774" y="25338"/>
                </a:cubicBezTo>
                <a:cubicBezTo>
                  <a:pt x="29869" y="25288"/>
                  <a:pt x="29907" y="25228"/>
                  <a:pt x="29850" y="25124"/>
                </a:cubicBezTo>
                <a:cubicBezTo>
                  <a:pt x="29811" y="25053"/>
                  <a:pt x="29788" y="24972"/>
                  <a:pt x="29753" y="24883"/>
                </a:cubicBezTo>
                <a:lnTo>
                  <a:pt x="29753" y="24883"/>
                </a:lnTo>
                <a:cubicBezTo>
                  <a:pt x="29823" y="24884"/>
                  <a:pt x="29886" y="24890"/>
                  <a:pt x="29946" y="24890"/>
                </a:cubicBezTo>
                <a:cubicBezTo>
                  <a:pt x="29959" y="24890"/>
                  <a:pt x="29971" y="24889"/>
                  <a:pt x="29984" y="24889"/>
                </a:cubicBezTo>
                <a:cubicBezTo>
                  <a:pt x="30181" y="24882"/>
                  <a:pt x="30381" y="24884"/>
                  <a:pt x="30576" y="24854"/>
                </a:cubicBezTo>
                <a:cubicBezTo>
                  <a:pt x="30843" y="24815"/>
                  <a:pt x="30856" y="24775"/>
                  <a:pt x="30731" y="24530"/>
                </a:cubicBezTo>
                <a:cubicBezTo>
                  <a:pt x="30799" y="24519"/>
                  <a:pt x="30863" y="24507"/>
                  <a:pt x="30926" y="24495"/>
                </a:cubicBezTo>
                <a:cubicBezTo>
                  <a:pt x="31014" y="24480"/>
                  <a:pt x="31103" y="24469"/>
                  <a:pt x="31190" y="24447"/>
                </a:cubicBezTo>
                <a:cubicBezTo>
                  <a:pt x="31290" y="24418"/>
                  <a:pt x="31376" y="24369"/>
                  <a:pt x="31328" y="24240"/>
                </a:cubicBezTo>
                <a:cubicBezTo>
                  <a:pt x="31419" y="24193"/>
                  <a:pt x="31510" y="24156"/>
                  <a:pt x="31591" y="24105"/>
                </a:cubicBezTo>
                <a:cubicBezTo>
                  <a:pt x="31702" y="24035"/>
                  <a:pt x="31702" y="23987"/>
                  <a:pt x="31611" y="23895"/>
                </a:cubicBezTo>
                <a:cubicBezTo>
                  <a:pt x="31497" y="23779"/>
                  <a:pt x="31384" y="23660"/>
                  <a:pt x="31272" y="23542"/>
                </a:cubicBezTo>
                <a:cubicBezTo>
                  <a:pt x="31258" y="23527"/>
                  <a:pt x="31244" y="23500"/>
                  <a:pt x="31246" y="23482"/>
                </a:cubicBezTo>
                <a:cubicBezTo>
                  <a:pt x="31294" y="23208"/>
                  <a:pt x="31153" y="22979"/>
                  <a:pt x="31064" y="22742"/>
                </a:cubicBezTo>
                <a:cubicBezTo>
                  <a:pt x="31015" y="22609"/>
                  <a:pt x="30926" y="22491"/>
                  <a:pt x="30866" y="22383"/>
                </a:cubicBezTo>
                <a:cubicBezTo>
                  <a:pt x="31131" y="22277"/>
                  <a:pt x="31399" y="22174"/>
                  <a:pt x="31663" y="22065"/>
                </a:cubicBezTo>
                <a:cubicBezTo>
                  <a:pt x="31736" y="22034"/>
                  <a:pt x="31801" y="21977"/>
                  <a:pt x="31875" y="21951"/>
                </a:cubicBezTo>
                <a:cubicBezTo>
                  <a:pt x="31985" y="21913"/>
                  <a:pt x="32103" y="21900"/>
                  <a:pt x="32211" y="21859"/>
                </a:cubicBezTo>
                <a:cubicBezTo>
                  <a:pt x="32345" y="21808"/>
                  <a:pt x="32480" y="21753"/>
                  <a:pt x="32599" y="21678"/>
                </a:cubicBezTo>
                <a:cubicBezTo>
                  <a:pt x="32723" y="21599"/>
                  <a:pt x="32719" y="21534"/>
                  <a:pt x="32628" y="21417"/>
                </a:cubicBezTo>
                <a:cubicBezTo>
                  <a:pt x="32593" y="21372"/>
                  <a:pt x="32559" y="21326"/>
                  <a:pt x="32521" y="21273"/>
                </a:cubicBezTo>
                <a:cubicBezTo>
                  <a:pt x="32676" y="21190"/>
                  <a:pt x="32825" y="21113"/>
                  <a:pt x="32969" y="21032"/>
                </a:cubicBezTo>
                <a:cubicBezTo>
                  <a:pt x="33195" y="20903"/>
                  <a:pt x="33421" y="20773"/>
                  <a:pt x="33647" y="20642"/>
                </a:cubicBezTo>
                <a:cubicBezTo>
                  <a:pt x="33755" y="20579"/>
                  <a:pt x="33756" y="20557"/>
                  <a:pt x="33660" y="20377"/>
                </a:cubicBezTo>
                <a:cubicBezTo>
                  <a:pt x="33732" y="20312"/>
                  <a:pt x="33813" y="20253"/>
                  <a:pt x="33879" y="20179"/>
                </a:cubicBezTo>
                <a:cubicBezTo>
                  <a:pt x="33972" y="20075"/>
                  <a:pt x="34059" y="19967"/>
                  <a:pt x="34136" y="19853"/>
                </a:cubicBezTo>
                <a:cubicBezTo>
                  <a:pt x="34202" y="19756"/>
                  <a:pt x="34162" y="19682"/>
                  <a:pt x="34072" y="19605"/>
                </a:cubicBezTo>
                <a:cubicBezTo>
                  <a:pt x="33940" y="19492"/>
                  <a:pt x="33825" y="19359"/>
                  <a:pt x="33708" y="19230"/>
                </a:cubicBezTo>
                <a:cubicBezTo>
                  <a:pt x="33652" y="19167"/>
                  <a:pt x="33681" y="19132"/>
                  <a:pt x="33752" y="19090"/>
                </a:cubicBezTo>
                <a:cubicBezTo>
                  <a:pt x="33973" y="18958"/>
                  <a:pt x="34188" y="18815"/>
                  <a:pt x="34403" y="18676"/>
                </a:cubicBezTo>
                <a:cubicBezTo>
                  <a:pt x="34504" y="18610"/>
                  <a:pt x="34601" y="18538"/>
                  <a:pt x="34699" y="18468"/>
                </a:cubicBezTo>
                <a:cubicBezTo>
                  <a:pt x="34764" y="18421"/>
                  <a:pt x="34817" y="18375"/>
                  <a:pt x="34743" y="18288"/>
                </a:cubicBezTo>
                <a:cubicBezTo>
                  <a:pt x="34729" y="18270"/>
                  <a:pt x="34750" y="18201"/>
                  <a:pt x="34775" y="18177"/>
                </a:cubicBezTo>
                <a:cubicBezTo>
                  <a:pt x="34879" y="18078"/>
                  <a:pt x="35002" y="17995"/>
                  <a:pt x="35097" y="17888"/>
                </a:cubicBezTo>
                <a:cubicBezTo>
                  <a:pt x="35185" y="17792"/>
                  <a:pt x="35254" y="17676"/>
                  <a:pt x="35316" y="17560"/>
                </a:cubicBezTo>
                <a:cubicBezTo>
                  <a:pt x="35365" y="17476"/>
                  <a:pt x="35360" y="17387"/>
                  <a:pt x="35252" y="17337"/>
                </a:cubicBezTo>
                <a:cubicBezTo>
                  <a:pt x="35228" y="17327"/>
                  <a:pt x="35211" y="17303"/>
                  <a:pt x="35182" y="17280"/>
                </a:cubicBezTo>
                <a:cubicBezTo>
                  <a:pt x="35284" y="17190"/>
                  <a:pt x="35376" y="17102"/>
                  <a:pt x="35473" y="17020"/>
                </a:cubicBezTo>
                <a:cubicBezTo>
                  <a:pt x="35759" y="16775"/>
                  <a:pt x="36055" y="16539"/>
                  <a:pt x="36335" y="16284"/>
                </a:cubicBezTo>
                <a:cubicBezTo>
                  <a:pt x="36642" y="16010"/>
                  <a:pt x="36973" y="15768"/>
                  <a:pt x="37287" y="15504"/>
                </a:cubicBezTo>
                <a:cubicBezTo>
                  <a:pt x="37363" y="15440"/>
                  <a:pt x="37426" y="15357"/>
                  <a:pt x="37481" y="15275"/>
                </a:cubicBezTo>
                <a:cubicBezTo>
                  <a:pt x="37521" y="15216"/>
                  <a:pt x="37501" y="15164"/>
                  <a:pt x="37429" y="15164"/>
                </a:cubicBezTo>
                <a:cubicBezTo>
                  <a:pt x="37424" y="15164"/>
                  <a:pt x="37419" y="15164"/>
                  <a:pt x="37413" y="15165"/>
                </a:cubicBezTo>
                <a:cubicBezTo>
                  <a:pt x="37283" y="15176"/>
                  <a:pt x="37152" y="15194"/>
                  <a:pt x="37023" y="15216"/>
                </a:cubicBezTo>
                <a:cubicBezTo>
                  <a:pt x="36771" y="15260"/>
                  <a:pt x="36520" y="15316"/>
                  <a:pt x="36266" y="15352"/>
                </a:cubicBezTo>
                <a:cubicBezTo>
                  <a:pt x="36020" y="15387"/>
                  <a:pt x="35772" y="15403"/>
                  <a:pt x="35523" y="15423"/>
                </a:cubicBezTo>
                <a:cubicBezTo>
                  <a:pt x="35402" y="15433"/>
                  <a:pt x="35279" y="15436"/>
                  <a:pt x="35156" y="15443"/>
                </a:cubicBezTo>
                <a:cubicBezTo>
                  <a:pt x="35151" y="15250"/>
                  <a:pt x="35143" y="15232"/>
                  <a:pt x="34975" y="15212"/>
                </a:cubicBezTo>
                <a:cubicBezTo>
                  <a:pt x="34923" y="15206"/>
                  <a:pt x="34870" y="15204"/>
                  <a:pt x="34817" y="15204"/>
                </a:cubicBezTo>
                <a:cubicBezTo>
                  <a:pt x="34742" y="15204"/>
                  <a:pt x="34666" y="15209"/>
                  <a:pt x="34591" y="15217"/>
                </a:cubicBezTo>
                <a:cubicBezTo>
                  <a:pt x="34173" y="15263"/>
                  <a:pt x="33756" y="15315"/>
                  <a:pt x="33337" y="15366"/>
                </a:cubicBezTo>
                <a:cubicBezTo>
                  <a:pt x="33336" y="15366"/>
                  <a:pt x="33335" y="15366"/>
                  <a:pt x="33334" y="15366"/>
                </a:cubicBezTo>
                <a:cubicBezTo>
                  <a:pt x="33325" y="15366"/>
                  <a:pt x="33315" y="15362"/>
                  <a:pt x="33303" y="15360"/>
                </a:cubicBezTo>
                <a:cubicBezTo>
                  <a:pt x="33330" y="15228"/>
                  <a:pt x="33356" y="15099"/>
                  <a:pt x="33381" y="14969"/>
                </a:cubicBezTo>
                <a:cubicBezTo>
                  <a:pt x="33401" y="14869"/>
                  <a:pt x="33350" y="14798"/>
                  <a:pt x="33237" y="14764"/>
                </a:cubicBezTo>
                <a:cubicBezTo>
                  <a:pt x="33182" y="14747"/>
                  <a:pt x="33127" y="14740"/>
                  <a:pt x="33073" y="14740"/>
                </a:cubicBezTo>
                <a:cubicBezTo>
                  <a:pt x="32973" y="14740"/>
                  <a:pt x="32876" y="14764"/>
                  <a:pt x="32779" y="14798"/>
                </a:cubicBezTo>
                <a:cubicBezTo>
                  <a:pt x="32732" y="14815"/>
                  <a:pt x="32685" y="14834"/>
                  <a:pt x="32628" y="14854"/>
                </a:cubicBezTo>
                <a:cubicBezTo>
                  <a:pt x="32614" y="14737"/>
                  <a:pt x="32550" y="14699"/>
                  <a:pt x="32465" y="14699"/>
                </a:cubicBezTo>
                <a:cubicBezTo>
                  <a:pt x="32450" y="14699"/>
                  <a:pt x="32434" y="14700"/>
                  <a:pt x="32418" y="14702"/>
                </a:cubicBezTo>
                <a:cubicBezTo>
                  <a:pt x="32166" y="14734"/>
                  <a:pt x="31914" y="14769"/>
                  <a:pt x="31662" y="14803"/>
                </a:cubicBezTo>
                <a:cubicBezTo>
                  <a:pt x="31657" y="14745"/>
                  <a:pt x="31642" y="14679"/>
                  <a:pt x="31647" y="14616"/>
                </a:cubicBezTo>
                <a:cubicBezTo>
                  <a:pt x="31655" y="14522"/>
                  <a:pt x="31610" y="14472"/>
                  <a:pt x="31533" y="14472"/>
                </a:cubicBezTo>
                <a:cubicBezTo>
                  <a:pt x="31511" y="14472"/>
                  <a:pt x="31487" y="14476"/>
                  <a:pt x="31461" y="14484"/>
                </a:cubicBezTo>
                <a:cubicBezTo>
                  <a:pt x="31294" y="14533"/>
                  <a:pt x="31129" y="14595"/>
                  <a:pt x="30967" y="14661"/>
                </a:cubicBezTo>
                <a:cubicBezTo>
                  <a:pt x="30629" y="14797"/>
                  <a:pt x="30293" y="14939"/>
                  <a:pt x="29956" y="15079"/>
                </a:cubicBezTo>
                <a:cubicBezTo>
                  <a:pt x="29906" y="15099"/>
                  <a:pt x="29857" y="15121"/>
                  <a:pt x="29803" y="15144"/>
                </a:cubicBezTo>
                <a:cubicBezTo>
                  <a:pt x="29802" y="14922"/>
                  <a:pt x="29799" y="14699"/>
                  <a:pt x="29801" y="14478"/>
                </a:cubicBezTo>
                <a:cubicBezTo>
                  <a:pt x="29801" y="14400"/>
                  <a:pt x="29774" y="14362"/>
                  <a:pt x="29696" y="14357"/>
                </a:cubicBezTo>
                <a:cubicBezTo>
                  <a:pt x="29664" y="14355"/>
                  <a:pt x="29634" y="14354"/>
                  <a:pt x="29603" y="14354"/>
                </a:cubicBezTo>
                <a:cubicBezTo>
                  <a:pt x="29405" y="14354"/>
                  <a:pt x="29220" y="14402"/>
                  <a:pt x="29056" y="14527"/>
                </a:cubicBezTo>
                <a:cubicBezTo>
                  <a:pt x="29010" y="14454"/>
                  <a:pt x="28974" y="14420"/>
                  <a:pt x="28929" y="14420"/>
                </a:cubicBezTo>
                <a:cubicBezTo>
                  <a:pt x="28895" y="14420"/>
                  <a:pt x="28855" y="14440"/>
                  <a:pt x="28803" y="14478"/>
                </a:cubicBezTo>
                <a:cubicBezTo>
                  <a:pt x="28646" y="14591"/>
                  <a:pt x="28488" y="14703"/>
                  <a:pt x="28336" y="14811"/>
                </a:cubicBezTo>
                <a:cubicBezTo>
                  <a:pt x="28313" y="14797"/>
                  <a:pt x="28304" y="14795"/>
                  <a:pt x="28302" y="14789"/>
                </a:cubicBezTo>
                <a:cubicBezTo>
                  <a:pt x="28253" y="14681"/>
                  <a:pt x="28226" y="14633"/>
                  <a:pt x="28181" y="14633"/>
                </a:cubicBezTo>
                <a:cubicBezTo>
                  <a:pt x="28146" y="14633"/>
                  <a:pt x="28100" y="14661"/>
                  <a:pt x="28025" y="14712"/>
                </a:cubicBezTo>
                <a:cubicBezTo>
                  <a:pt x="27797" y="14868"/>
                  <a:pt x="27566" y="15020"/>
                  <a:pt x="27343" y="15181"/>
                </a:cubicBezTo>
                <a:cubicBezTo>
                  <a:pt x="27254" y="15247"/>
                  <a:pt x="27183" y="15336"/>
                  <a:pt x="27096" y="15422"/>
                </a:cubicBezTo>
                <a:cubicBezTo>
                  <a:pt x="27077" y="15332"/>
                  <a:pt x="27060" y="15253"/>
                  <a:pt x="27044" y="15176"/>
                </a:cubicBezTo>
                <a:cubicBezTo>
                  <a:pt x="27029" y="15095"/>
                  <a:pt x="26999" y="15052"/>
                  <a:pt x="26949" y="15052"/>
                </a:cubicBezTo>
                <a:cubicBezTo>
                  <a:pt x="26924" y="15052"/>
                  <a:pt x="26893" y="15062"/>
                  <a:pt x="26857" y="15085"/>
                </a:cubicBezTo>
                <a:cubicBezTo>
                  <a:pt x="26684" y="15191"/>
                  <a:pt x="26517" y="15305"/>
                  <a:pt x="26358" y="15427"/>
                </a:cubicBezTo>
                <a:cubicBezTo>
                  <a:pt x="26195" y="15551"/>
                  <a:pt x="26024" y="15639"/>
                  <a:pt x="25829" y="15702"/>
                </a:cubicBezTo>
                <a:cubicBezTo>
                  <a:pt x="25675" y="15751"/>
                  <a:pt x="25527" y="15831"/>
                  <a:pt x="25388" y="15917"/>
                </a:cubicBezTo>
                <a:cubicBezTo>
                  <a:pt x="25284" y="15982"/>
                  <a:pt x="25207" y="16087"/>
                  <a:pt x="25104" y="16157"/>
                </a:cubicBezTo>
                <a:cubicBezTo>
                  <a:pt x="24995" y="16231"/>
                  <a:pt x="24865" y="16273"/>
                  <a:pt x="24754" y="16347"/>
                </a:cubicBezTo>
                <a:cubicBezTo>
                  <a:pt x="24621" y="16435"/>
                  <a:pt x="24507" y="16550"/>
                  <a:pt x="24372" y="16633"/>
                </a:cubicBezTo>
                <a:cubicBezTo>
                  <a:pt x="24151" y="16772"/>
                  <a:pt x="23920" y="16893"/>
                  <a:pt x="23694" y="17026"/>
                </a:cubicBezTo>
                <a:cubicBezTo>
                  <a:pt x="23517" y="17130"/>
                  <a:pt x="23344" y="17239"/>
                  <a:pt x="23169" y="17346"/>
                </a:cubicBezTo>
                <a:cubicBezTo>
                  <a:pt x="23159" y="17338"/>
                  <a:pt x="23150" y="17330"/>
                  <a:pt x="23142" y="17321"/>
                </a:cubicBezTo>
                <a:cubicBezTo>
                  <a:pt x="23251" y="17157"/>
                  <a:pt x="23349" y="16982"/>
                  <a:pt x="23473" y="16829"/>
                </a:cubicBezTo>
                <a:cubicBezTo>
                  <a:pt x="23646" y="16618"/>
                  <a:pt x="23834" y="16418"/>
                  <a:pt x="24023" y="16222"/>
                </a:cubicBezTo>
                <a:cubicBezTo>
                  <a:pt x="24209" y="16029"/>
                  <a:pt x="24398" y="15838"/>
                  <a:pt x="24594" y="15656"/>
                </a:cubicBezTo>
                <a:cubicBezTo>
                  <a:pt x="24821" y="15448"/>
                  <a:pt x="25057" y="15249"/>
                  <a:pt x="25290" y="15048"/>
                </a:cubicBezTo>
                <a:cubicBezTo>
                  <a:pt x="25304" y="15035"/>
                  <a:pt x="25318" y="15021"/>
                  <a:pt x="25330" y="15005"/>
                </a:cubicBezTo>
                <a:cubicBezTo>
                  <a:pt x="25424" y="14894"/>
                  <a:pt x="25419" y="14860"/>
                  <a:pt x="25295" y="14770"/>
                </a:cubicBezTo>
                <a:cubicBezTo>
                  <a:pt x="25341" y="14594"/>
                  <a:pt x="25506" y="14519"/>
                  <a:pt x="25618" y="14399"/>
                </a:cubicBezTo>
                <a:cubicBezTo>
                  <a:pt x="25664" y="14351"/>
                  <a:pt x="25721" y="14315"/>
                  <a:pt x="25772" y="14272"/>
                </a:cubicBezTo>
                <a:cubicBezTo>
                  <a:pt x="25853" y="14203"/>
                  <a:pt x="25897" y="14120"/>
                  <a:pt x="25941" y="14018"/>
                </a:cubicBezTo>
                <a:cubicBezTo>
                  <a:pt x="26009" y="13858"/>
                  <a:pt x="26127" y="13715"/>
                  <a:pt x="26236" y="13575"/>
                </a:cubicBezTo>
                <a:cubicBezTo>
                  <a:pt x="26303" y="13488"/>
                  <a:pt x="26406" y="13427"/>
                  <a:pt x="26476" y="13340"/>
                </a:cubicBezTo>
                <a:cubicBezTo>
                  <a:pt x="26553" y="13242"/>
                  <a:pt x="26533" y="13200"/>
                  <a:pt x="26417" y="13148"/>
                </a:cubicBezTo>
                <a:cubicBezTo>
                  <a:pt x="26368" y="13127"/>
                  <a:pt x="26322" y="13099"/>
                  <a:pt x="26256" y="13066"/>
                </a:cubicBezTo>
                <a:cubicBezTo>
                  <a:pt x="26339" y="12981"/>
                  <a:pt x="26406" y="12906"/>
                  <a:pt x="26481" y="12840"/>
                </a:cubicBezTo>
                <a:cubicBezTo>
                  <a:pt x="26640" y="12701"/>
                  <a:pt x="26800" y="12564"/>
                  <a:pt x="26964" y="12432"/>
                </a:cubicBezTo>
                <a:cubicBezTo>
                  <a:pt x="27051" y="12361"/>
                  <a:pt x="27151" y="12306"/>
                  <a:pt x="27240" y="12237"/>
                </a:cubicBezTo>
                <a:cubicBezTo>
                  <a:pt x="27311" y="12181"/>
                  <a:pt x="27391" y="12125"/>
                  <a:pt x="27306" y="12016"/>
                </a:cubicBezTo>
                <a:cubicBezTo>
                  <a:pt x="27293" y="11998"/>
                  <a:pt x="27321" y="11938"/>
                  <a:pt x="27345" y="11909"/>
                </a:cubicBezTo>
                <a:cubicBezTo>
                  <a:pt x="27481" y="11728"/>
                  <a:pt x="27620" y="11553"/>
                  <a:pt x="27758" y="11372"/>
                </a:cubicBezTo>
                <a:cubicBezTo>
                  <a:pt x="27784" y="11339"/>
                  <a:pt x="27808" y="11298"/>
                  <a:pt x="27819" y="11259"/>
                </a:cubicBezTo>
                <a:cubicBezTo>
                  <a:pt x="27866" y="11105"/>
                  <a:pt x="27865" y="10937"/>
                  <a:pt x="27631" y="10904"/>
                </a:cubicBezTo>
                <a:cubicBezTo>
                  <a:pt x="27600" y="10899"/>
                  <a:pt x="27572" y="10889"/>
                  <a:pt x="27535" y="10880"/>
                </a:cubicBezTo>
                <a:cubicBezTo>
                  <a:pt x="27554" y="10834"/>
                  <a:pt x="27573" y="10797"/>
                  <a:pt x="27589" y="10758"/>
                </a:cubicBezTo>
                <a:cubicBezTo>
                  <a:pt x="27644" y="10613"/>
                  <a:pt x="27721" y="10482"/>
                  <a:pt x="27747" y="10316"/>
                </a:cubicBezTo>
                <a:cubicBezTo>
                  <a:pt x="27772" y="10153"/>
                  <a:pt x="27900" y="10006"/>
                  <a:pt x="27985" y="9852"/>
                </a:cubicBezTo>
                <a:cubicBezTo>
                  <a:pt x="28004" y="9817"/>
                  <a:pt x="28030" y="9788"/>
                  <a:pt x="28047" y="9753"/>
                </a:cubicBezTo>
                <a:cubicBezTo>
                  <a:pt x="28104" y="9642"/>
                  <a:pt x="28094" y="9610"/>
                  <a:pt x="27975" y="9547"/>
                </a:cubicBezTo>
                <a:cubicBezTo>
                  <a:pt x="28045" y="9410"/>
                  <a:pt x="28114" y="9275"/>
                  <a:pt x="28185" y="9138"/>
                </a:cubicBezTo>
                <a:cubicBezTo>
                  <a:pt x="28245" y="9025"/>
                  <a:pt x="28324" y="8917"/>
                  <a:pt x="28360" y="8796"/>
                </a:cubicBezTo>
                <a:cubicBezTo>
                  <a:pt x="28409" y="8633"/>
                  <a:pt x="28387" y="8566"/>
                  <a:pt x="28255" y="8566"/>
                </a:cubicBezTo>
                <a:cubicBezTo>
                  <a:pt x="28238" y="8566"/>
                  <a:pt x="28218" y="8567"/>
                  <a:pt x="28197" y="8570"/>
                </a:cubicBezTo>
                <a:cubicBezTo>
                  <a:pt x="27991" y="8590"/>
                  <a:pt x="27787" y="8618"/>
                  <a:pt x="27582" y="8643"/>
                </a:cubicBezTo>
                <a:cubicBezTo>
                  <a:pt x="27526" y="8651"/>
                  <a:pt x="27468" y="8658"/>
                  <a:pt x="27412" y="8664"/>
                </a:cubicBezTo>
                <a:cubicBezTo>
                  <a:pt x="27391" y="8512"/>
                  <a:pt x="27375" y="8461"/>
                  <a:pt x="27289" y="8461"/>
                </a:cubicBezTo>
                <a:cubicBezTo>
                  <a:pt x="27256" y="8461"/>
                  <a:pt x="27213" y="8469"/>
                  <a:pt x="27154" y="8481"/>
                </a:cubicBezTo>
                <a:cubicBezTo>
                  <a:pt x="26898" y="8534"/>
                  <a:pt x="26645" y="8596"/>
                  <a:pt x="26390" y="8653"/>
                </a:cubicBezTo>
                <a:cubicBezTo>
                  <a:pt x="26360" y="8661"/>
                  <a:pt x="26331" y="8663"/>
                  <a:pt x="26297" y="8670"/>
                </a:cubicBezTo>
                <a:cubicBezTo>
                  <a:pt x="26425" y="8376"/>
                  <a:pt x="26544" y="8088"/>
                  <a:pt x="26673" y="7805"/>
                </a:cubicBezTo>
                <a:cubicBezTo>
                  <a:pt x="26730" y="7680"/>
                  <a:pt x="26801" y="7558"/>
                  <a:pt x="26877" y="7440"/>
                </a:cubicBezTo>
                <a:cubicBezTo>
                  <a:pt x="26965" y="7299"/>
                  <a:pt x="27065" y="7164"/>
                  <a:pt x="27157" y="7023"/>
                </a:cubicBezTo>
                <a:cubicBezTo>
                  <a:pt x="27185" y="6981"/>
                  <a:pt x="27203" y="6933"/>
                  <a:pt x="27219" y="6884"/>
                </a:cubicBezTo>
                <a:cubicBezTo>
                  <a:pt x="27253" y="6791"/>
                  <a:pt x="27244" y="6717"/>
                  <a:pt x="27125" y="6694"/>
                </a:cubicBezTo>
                <a:cubicBezTo>
                  <a:pt x="27091" y="6688"/>
                  <a:pt x="27062" y="6667"/>
                  <a:pt x="27019" y="6648"/>
                </a:cubicBezTo>
                <a:cubicBezTo>
                  <a:pt x="27034" y="6605"/>
                  <a:pt x="27046" y="6563"/>
                  <a:pt x="27063" y="6526"/>
                </a:cubicBezTo>
                <a:cubicBezTo>
                  <a:pt x="27182" y="6262"/>
                  <a:pt x="27304" y="6000"/>
                  <a:pt x="27423" y="5737"/>
                </a:cubicBezTo>
                <a:cubicBezTo>
                  <a:pt x="27438" y="5703"/>
                  <a:pt x="27456" y="5668"/>
                  <a:pt x="27469" y="5631"/>
                </a:cubicBezTo>
                <a:cubicBezTo>
                  <a:pt x="27523" y="5478"/>
                  <a:pt x="27512" y="5453"/>
                  <a:pt x="27367" y="5380"/>
                </a:cubicBezTo>
                <a:cubicBezTo>
                  <a:pt x="27414" y="5174"/>
                  <a:pt x="27466" y="4968"/>
                  <a:pt x="27506" y="4758"/>
                </a:cubicBezTo>
                <a:cubicBezTo>
                  <a:pt x="27525" y="4659"/>
                  <a:pt x="27525" y="4556"/>
                  <a:pt x="27522" y="4455"/>
                </a:cubicBezTo>
                <a:cubicBezTo>
                  <a:pt x="27518" y="4355"/>
                  <a:pt x="27461" y="4315"/>
                  <a:pt x="27368" y="4315"/>
                </a:cubicBezTo>
                <a:cubicBezTo>
                  <a:pt x="27362" y="4315"/>
                  <a:pt x="27355" y="4315"/>
                  <a:pt x="27348" y="4315"/>
                </a:cubicBezTo>
                <a:cubicBezTo>
                  <a:pt x="26952" y="4342"/>
                  <a:pt x="26556" y="4367"/>
                  <a:pt x="26159" y="4391"/>
                </a:cubicBezTo>
                <a:cubicBezTo>
                  <a:pt x="26156" y="4392"/>
                  <a:pt x="26153" y="4392"/>
                  <a:pt x="26150" y="4392"/>
                </a:cubicBezTo>
                <a:cubicBezTo>
                  <a:pt x="26130" y="4392"/>
                  <a:pt x="26111" y="4389"/>
                  <a:pt x="26097" y="4388"/>
                </a:cubicBezTo>
                <a:cubicBezTo>
                  <a:pt x="26156" y="4117"/>
                  <a:pt x="26216" y="3853"/>
                  <a:pt x="26267" y="3587"/>
                </a:cubicBezTo>
                <a:cubicBezTo>
                  <a:pt x="26276" y="3550"/>
                  <a:pt x="26240" y="3504"/>
                  <a:pt x="26224" y="3461"/>
                </a:cubicBezTo>
                <a:cubicBezTo>
                  <a:pt x="26213" y="3429"/>
                  <a:pt x="26188" y="3396"/>
                  <a:pt x="26192" y="3365"/>
                </a:cubicBezTo>
                <a:cubicBezTo>
                  <a:pt x="26210" y="3226"/>
                  <a:pt x="26237" y="3088"/>
                  <a:pt x="26257" y="2949"/>
                </a:cubicBezTo>
                <a:cubicBezTo>
                  <a:pt x="26267" y="2877"/>
                  <a:pt x="26280" y="2803"/>
                  <a:pt x="26277" y="2730"/>
                </a:cubicBezTo>
                <a:cubicBezTo>
                  <a:pt x="26271" y="2532"/>
                  <a:pt x="26225" y="2485"/>
                  <a:pt x="26014" y="2452"/>
                </a:cubicBezTo>
                <a:cubicBezTo>
                  <a:pt x="26084" y="2218"/>
                  <a:pt x="26139" y="1985"/>
                  <a:pt x="26223" y="1761"/>
                </a:cubicBezTo>
                <a:cubicBezTo>
                  <a:pt x="26350" y="1421"/>
                  <a:pt x="26499" y="1091"/>
                  <a:pt x="26632" y="754"/>
                </a:cubicBezTo>
                <a:cubicBezTo>
                  <a:pt x="26688" y="608"/>
                  <a:pt x="26736" y="459"/>
                  <a:pt x="26772" y="308"/>
                </a:cubicBezTo>
                <a:cubicBezTo>
                  <a:pt x="26790" y="232"/>
                  <a:pt x="26785" y="145"/>
                  <a:pt x="26770" y="67"/>
                </a:cubicBezTo>
                <a:cubicBezTo>
                  <a:pt x="26761" y="22"/>
                  <a:pt x="26736" y="0"/>
                  <a:pt x="26707" y="0"/>
                </a:cubicBezTo>
                <a:close/>
              </a:path>
            </a:pathLst>
          </a:custGeom>
          <a:solidFill>
            <a:srgbClr val="FFFFFF">
              <a:alpha val="21568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2" name="Google Shape;232;p42"/>
          <p:cNvSpPr/>
          <p:nvPr/>
        </p:nvSpPr>
        <p:spPr>
          <a:xfrm rot="10800000">
            <a:off x="6518956" y="242378"/>
            <a:ext cx="580544" cy="507823"/>
          </a:xfrm>
          <a:custGeom>
            <a:avLst/>
            <a:gdLst/>
            <a:ahLst/>
            <a:cxnLst/>
            <a:rect l="l" t="t" r="r" b="b"/>
            <a:pathLst>
              <a:path w="37521" h="32821" extrusionOk="0">
                <a:moveTo>
                  <a:pt x="26707" y="0"/>
                </a:moveTo>
                <a:cubicBezTo>
                  <a:pt x="26685" y="0"/>
                  <a:pt x="26661" y="13"/>
                  <a:pt x="26641" y="39"/>
                </a:cubicBezTo>
                <a:cubicBezTo>
                  <a:pt x="26545" y="161"/>
                  <a:pt x="26394" y="228"/>
                  <a:pt x="26328" y="385"/>
                </a:cubicBezTo>
                <a:cubicBezTo>
                  <a:pt x="26298" y="456"/>
                  <a:pt x="26209" y="499"/>
                  <a:pt x="26148" y="559"/>
                </a:cubicBezTo>
                <a:cubicBezTo>
                  <a:pt x="25798" y="898"/>
                  <a:pt x="25454" y="1240"/>
                  <a:pt x="25100" y="1573"/>
                </a:cubicBezTo>
                <a:cubicBezTo>
                  <a:pt x="25000" y="1667"/>
                  <a:pt x="24872" y="1732"/>
                  <a:pt x="24744" y="1819"/>
                </a:cubicBezTo>
                <a:cubicBezTo>
                  <a:pt x="24724" y="1776"/>
                  <a:pt x="24701" y="1738"/>
                  <a:pt x="24688" y="1696"/>
                </a:cubicBezTo>
                <a:cubicBezTo>
                  <a:pt x="24665" y="1619"/>
                  <a:pt x="24621" y="1584"/>
                  <a:pt x="24562" y="1584"/>
                </a:cubicBezTo>
                <a:cubicBezTo>
                  <a:pt x="24540" y="1584"/>
                  <a:pt x="24516" y="1589"/>
                  <a:pt x="24490" y="1598"/>
                </a:cubicBezTo>
                <a:cubicBezTo>
                  <a:pt x="24413" y="1625"/>
                  <a:pt x="24327" y="1645"/>
                  <a:pt x="24266" y="1694"/>
                </a:cubicBezTo>
                <a:cubicBezTo>
                  <a:pt x="23997" y="1910"/>
                  <a:pt x="23720" y="2118"/>
                  <a:pt x="23515" y="2406"/>
                </a:cubicBezTo>
                <a:cubicBezTo>
                  <a:pt x="23432" y="2524"/>
                  <a:pt x="23308" y="2614"/>
                  <a:pt x="23200" y="2717"/>
                </a:cubicBezTo>
                <a:cubicBezTo>
                  <a:pt x="23090" y="2530"/>
                  <a:pt x="22973" y="2337"/>
                  <a:pt x="22862" y="2141"/>
                </a:cubicBezTo>
                <a:cubicBezTo>
                  <a:pt x="22829" y="2082"/>
                  <a:pt x="22792" y="2054"/>
                  <a:pt x="22740" y="2054"/>
                </a:cubicBezTo>
                <a:cubicBezTo>
                  <a:pt x="22719" y="2054"/>
                  <a:pt x="22696" y="2059"/>
                  <a:pt x="22670" y="2067"/>
                </a:cubicBezTo>
                <a:cubicBezTo>
                  <a:pt x="22500" y="2123"/>
                  <a:pt x="22383" y="2243"/>
                  <a:pt x="22274" y="2376"/>
                </a:cubicBezTo>
                <a:cubicBezTo>
                  <a:pt x="22162" y="2512"/>
                  <a:pt x="22052" y="2651"/>
                  <a:pt x="21943" y="2792"/>
                </a:cubicBezTo>
                <a:cubicBezTo>
                  <a:pt x="21900" y="2846"/>
                  <a:pt x="21866" y="2908"/>
                  <a:pt x="21822" y="2975"/>
                </a:cubicBezTo>
                <a:cubicBezTo>
                  <a:pt x="21796" y="2962"/>
                  <a:pt x="21765" y="2948"/>
                  <a:pt x="21737" y="2932"/>
                </a:cubicBezTo>
                <a:cubicBezTo>
                  <a:pt x="21685" y="2900"/>
                  <a:pt x="21648" y="2884"/>
                  <a:pt x="21616" y="2884"/>
                </a:cubicBezTo>
                <a:cubicBezTo>
                  <a:pt x="21574" y="2884"/>
                  <a:pt x="21543" y="2914"/>
                  <a:pt x="21498" y="2980"/>
                </a:cubicBezTo>
                <a:cubicBezTo>
                  <a:pt x="21370" y="3167"/>
                  <a:pt x="21220" y="3328"/>
                  <a:pt x="21029" y="3455"/>
                </a:cubicBezTo>
                <a:cubicBezTo>
                  <a:pt x="20977" y="3489"/>
                  <a:pt x="20952" y="3565"/>
                  <a:pt x="20916" y="3621"/>
                </a:cubicBezTo>
                <a:cubicBezTo>
                  <a:pt x="20850" y="3555"/>
                  <a:pt x="20782" y="3481"/>
                  <a:pt x="20709" y="3411"/>
                </a:cubicBezTo>
                <a:cubicBezTo>
                  <a:pt x="20679" y="3382"/>
                  <a:pt x="20645" y="3367"/>
                  <a:pt x="20610" y="3367"/>
                </a:cubicBezTo>
                <a:cubicBezTo>
                  <a:pt x="20580" y="3367"/>
                  <a:pt x="20549" y="3378"/>
                  <a:pt x="20520" y="3402"/>
                </a:cubicBezTo>
                <a:cubicBezTo>
                  <a:pt x="20456" y="3456"/>
                  <a:pt x="20393" y="3515"/>
                  <a:pt x="20339" y="3581"/>
                </a:cubicBezTo>
                <a:cubicBezTo>
                  <a:pt x="20221" y="3725"/>
                  <a:pt x="20108" y="3874"/>
                  <a:pt x="19993" y="4021"/>
                </a:cubicBezTo>
                <a:cubicBezTo>
                  <a:pt x="19986" y="4029"/>
                  <a:pt x="19976" y="4039"/>
                  <a:pt x="19973" y="4049"/>
                </a:cubicBezTo>
                <a:cubicBezTo>
                  <a:pt x="19932" y="4168"/>
                  <a:pt x="19885" y="4274"/>
                  <a:pt x="19742" y="4319"/>
                </a:cubicBezTo>
                <a:cubicBezTo>
                  <a:pt x="19697" y="4333"/>
                  <a:pt x="19680" y="4436"/>
                  <a:pt x="19650" y="4500"/>
                </a:cubicBezTo>
                <a:cubicBezTo>
                  <a:pt x="19614" y="4575"/>
                  <a:pt x="19577" y="4651"/>
                  <a:pt x="19532" y="4742"/>
                </a:cubicBezTo>
                <a:cubicBezTo>
                  <a:pt x="19384" y="4508"/>
                  <a:pt x="19256" y="4296"/>
                  <a:pt x="19116" y="4090"/>
                </a:cubicBezTo>
                <a:cubicBezTo>
                  <a:pt x="19095" y="4060"/>
                  <a:pt x="19022" y="4065"/>
                  <a:pt x="18978" y="4057"/>
                </a:cubicBezTo>
                <a:cubicBezTo>
                  <a:pt x="18795" y="3873"/>
                  <a:pt x="18605" y="3683"/>
                  <a:pt x="18414" y="3497"/>
                </a:cubicBezTo>
                <a:cubicBezTo>
                  <a:pt x="18401" y="3485"/>
                  <a:pt x="18377" y="3479"/>
                  <a:pt x="18354" y="3479"/>
                </a:cubicBezTo>
                <a:cubicBezTo>
                  <a:pt x="18341" y="3479"/>
                  <a:pt x="18328" y="3481"/>
                  <a:pt x="18317" y="3484"/>
                </a:cubicBezTo>
                <a:cubicBezTo>
                  <a:pt x="18194" y="3522"/>
                  <a:pt x="18098" y="3591"/>
                  <a:pt x="18034" y="3710"/>
                </a:cubicBezTo>
                <a:cubicBezTo>
                  <a:pt x="17972" y="3828"/>
                  <a:pt x="17884" y="3932"/>
                  <a:pt x="17810" y="4043"/>
                </a:cubicBezTo>
                <a:cubicBezTo>
                  <a:pt x="17773" y="4099"/>
                  <a:pt x="17740" y="4160"/>
                  <a:pt x="17704" y="4219"/>
                </a:cubicBezTo>
                <a:cubicBezTo>
                  <a:pt x="17663" y="4190"/>
                  <a:pt x="17629" y="4175"/>
                  <a:pt x="17599" y="4175"/>
                </a:cubicBezTo>
                <a:cubicBezTo>
                  <a:pt x="17554" y="4175"/>
                  <a:pt x="17518" y="4209"/>
                  <a:pt x="17484" y="4286"/>
                </a:cubicBezTo>
                <a:cubicBezTo>
                  <a:pt x="17370" y="4533"/>
                  <a:pt x="17268" y="4789"/>
                  <a:pt x="17164" y="5031"/>
                </a:cubicBezTo>
                <a:cubicBezTo>
                  <a:pt x="17103" y="4978"/>
                  <a:pt x="17023" y="4906"/>
                  <a:pt x="16944" y="4836"/>
                </a:cubicBezTo>
                <a:cubicBezTo>
                  <a:pt x="16904" y="4800"/>
                  <a:pt x="16864" y="4781"/>
                  <a:pt x="16827" y="4781"/>
                </a:cubicBezTo>
                <a:cubicBezTo>
                  <a:pt x="16787" y="4781"/>
                  <a:pt x="16749" y="4803"/>
                  <a:pt x="16716" y="4851"/>
                </a:cubicBezTo>
                <a:cubicBezTo>
                  <a:pt x="16624" y="4984"/>
                  <a:pt x="16532" y="5122"/>
                  <a:pt x="16471" y="5269"/>
                </a:cubicBezTo>
                <a:cubicBezTo>
                  <a:pt x="16384" y="5484"/>
                  <a:pt x="16321" y="5711"/>
                  <a:pt x="16254" y="5933"/>
                </a:cubicBezTo>
                <a:cubicBezTo>
                  <a:pt x="16233" y="6005"/>
                  <a:pt x="16229" y="6082"/>
                  <a:pt x="16215" y="6163"/>
                </a:cubicBezTo>
                <a:cubicBezTo>
                  <a:pt x="16079" y="6188"/>
                  <a:pt x="16059" y="6215"/>
                  <a:pt x="16056" y="6445"/>
                </a:cubicBezTo>
                <a:cubicBezTo>
                  <a:pt x="16054" y="6610"/>
                  <a:pt x="16068" y="6775"/>
                  <a:pt x="16061" y="6941"/>
                </a:cubicBezTo>
                <a:cubicBezTo>
                  <a:pt x="16055" y="7088"/>
                  <a:pt x="16030" y="7234"/>
                  <a:pt x="16014" y="7382"/>
                </a:cubicBezTo>
                <a:cubicBezTo>
                  <a:pt x="15916" y="7319"/>
                  <a:pt x="15818" y="7258"/>
                  <a:pt x="15723" y="7193"/>
                </a:cubicBezTo>
                <a:cubicBezTo>
                  <a:pt x="15692" y="7172"/>
                  <a:pt x="15662" y="7162"/>
                  <a:pt x="15635" y="7162"/>
                </a:cubicBezTo>
                <a:cubicBezTo>
                  <a:pt x="15593" y="7162"/>
                  <a:pt x="15558" y="7189"/>
                  <a:pt x="15538" y="7242"/>
                </a:cubicBezTo>
                <a:cubicBezTo>
                  <a:pt x="15477" y="7403"/>
                  <a:pt x="15427" y="7571"/>
                  <a:pt x="15377" y="7736"/>
                </a:cubicBezTo>
                <a:cubicBezTo>
                  <a:pt x="15348" y="7835"/>
                  <a:pt x="15314" y="7936"/>
                  <a:pt x="15302" y="8037"/>
                </a:cubicBezTo>
                <a:cubicBezTo>
                  <a:pt x="15267" y="8302"/>
                  <a:pt x="15242" y="8569"/>
                  <a:pt x="15214" y="8837"/>
                </a:cubicBezTo>
                <a:cubicBezTo>
                  <a:pt x="15205" y="8832"/>
                  <a:pt x="15186" y="8813"/>
                  <a:pt x="15168" y="8811"/>
                </a:cubicBezTo>
                <a:cubicBezTo>
                  <a:pt x="15147" y="8808"/>
                  <a:pt x="15123" y="8803"/>
                  <a:pt x="15101" y="8803"/>
                </a:cubicBezTo>
                <a:cubicBezTo>
                  <a:pt x="15085" y="8803"/>
                  <a:pt x="15071" y="8805"/>
                  <a:pt x="15061" y="8813"/>
                </a:cubicBezTo>
                <a:cubicBezTo>
                  <a:pt x="15027" y="8837"/>
                  <a:pt x="14998" y="8881"/>
                  <a:pt x="14990" y="8922"/>
                </a:cubicBezTo>
                <a:cubicBezTo>
                  <a:pt x="14983" y="8966"/>
                  <a:pt x="15000" y="9016"/>
                  <a:pt x="15008" y="9063"/>
                </a:cubicBezTo>
                <a:cubicBezTo>
                  <a:pt x="15047" y="9287"/>
                  <a:pt x="15004" y="9503"/>
                  <a:pt x="14950" y="9723"/>
                </a:cubicBezTo>
                <a:cubicBezTo>
                  <a:pt x="14886" y="9980"/>
                  <a:pt x="14854" y="10246"/>
                  <a:pt x="14794" y="10504"/>
                </a:cubicBezTo>
                <a:cubicBezTo>
                  <a:pt x="14778" y="10576"/>
                  <a:pt x="14729" y="10635"/>
                  <a:pt x="14840" y="10663"/>
                </a:cubicBezTo>
                <a:cubicBezTo>
                  <a:pt x="14739" y="10740"/>
                  <a:pt x="14711" y="10861"/>
                  <a:pt x="14757" y="10976"/>
                </a:cubicBezTo>
                <a:cubicBezTo>
                  <a:pt x="14769" y="11005"/>
                  <a:pt x="14759" y="11045"/>
                  <a:pt x="14756" y="11080"/>
                </a:cubicBezTo>
                <a:cubicBezTo>
                  <a:pt x="14744" y="11187"/>
                  <a:pt x="14727" y="11292"/>
                  <a:pt x="14720" y="11399"/>
                </a:cubicBezTo>
                <a:cubicBezTo>
                  <a:pt x="14713" y="11489"/>
                  <a:pt x="14717" y="11580"/>
                  <a:pt x="14723" y="11667"/>
                </a:cubicBezTo>
                <a:cubicBezTo>
                  <a:pt x="14716" y="11725"/>
                  <a:pt x="14691" y="11790"/>
                  <a:pt x="14707" y="11844"/>
                </a:cubicBezTo>
                <a:cubicBezTo>
                  <a:pt x="14723" y="11903"/>
                  <a:pt x="14558" y="11944"/>
                  <a:pt x="14667" y="11982"/>
                </a:cubicBezTo>
                <a:cubicBezTo>
                  <a:pt x="14664" y="12046"/>
                  <a:pt x="14677" y="12113"/>
                  <a:pt x="14653" y="12132"/>
                </a:cubicBezTo>
                <a:cubicBezTo>
                  <a:pt x="14569" y="12198"/>
                  <a:pt x="14605" y="12291"/>
                  <a:pt x="14577" y="12367"/>
                </a:cubicBezTo>
                <a:cubicBezTo>
                  <a:pt x="14501" y="12576"/>
                  <a:pt x="14412" y="12779"/>
                  <a:pt x="14326" y="12984"/>
                </a:cubicBezTo>
                <a:cubicBezTo>
                  <a:pt x="14311" y="13021"/>
                  <a:pt x="14289" y="13057"/>
                  <a:pt x="14245" y="13091"/>
                </a:cubicBezTo>
                <a:cubicBezTo>
                  <a:pt x="14223" y="12934"/>
                  <a:pt x="14202" y="12779"/>
                  <a:pt x="14181" y="12624"/>
                </a:cubicBezTo>
                <a:cubicBezTo>
                  <a:pt x="14150" y="12394"/>
                  <a:pt x="14121" y="12167"/>
                  <a:pt x="14093" y="11939"/>
                </a:cubicBezTo>
                <a:cubicBezTo>
                  <a:pt x="14072" y="11777"/>
                  <a:pt x="14063" y="11612"/>
                  <a:pt x="14029" y="11453"/>
                </a:cubicBezTo>
                <a:cubicBezTo>
                  <a:pt x="13962" y="11137"/>
                  <a:pt x="13872" y="10825"/>
                  <a:pt x="13812" y="10508"/>
                </a:cubicBezTo>
                <a:cubicBezTo>
                  <a:pt x="13764" y="10259"/>
                  <a:pt x="13747" y="10006"/>
                  <a:pt x="13716" y="9754"/>
                </a:cubicBezTo>
                <a:cubicBezTo>
                  <a:pt x="13709" y="9685"/>
                  <a:pt x="13704" y="9614"/>
                  <a:pt x="13684" y="9547"/>
                </a:cubicBezTo>
                <a:cubicBezTo>
                  <a:pt x="13675" y="9515"/>
                  <a:pt x="13636" y="9491"/>
                  <a:pt x="13596" y="9471"/>
                </a:cubicBezTo>
                <a:cubicBezTo>
                  <a:pt x="13567" y="9212"/>
                  <a:pt x="13469" y="8967"/>
                  <a:pt x="13358" y="8725"/>
                </a:cubicBezTo>
                <a:cubicBezTo>
                  <a:pt x="13315" y="8636"/>
                  <a:pt x="13298" y="8533"/>
                  <a:pt x="13272" y="8435"/>
                </a:cubicBezTo>
                <a:cubicBezTo>
                  <a:pt x="13263" y="8407"/>
                  <a:pt x="13263" y="8380"/>
                  <a:pt x="13257" y="8354"/>
                </a:cubicBezTo>
                <a:cubicBezTo>
                  <a:pt x="13229" y="8227"/>
                  <a:pt x="13189" y="8167"/>
                  <a:pt x="13125" y="8167"/>
                </a:cubicBezTo>
                <a:cubicBezTo>
                  <a:pt x="13085" y="8167"/>
                  <a:pt x="13036" y="8190"/>
                  <a:pt x="12973" y="8234"/>
                </a:cubicBezTo>
                <a:cubicBezTo>
                  <a:pt x="12955" y="8247"/>
                  <a:pt x="12937" y="8261"/>
                  <a:pt x="12929" y="8267"/>
                </a:cubicBezTo>
                <a:cubicBezTo>
                  <a:pt x="12833" y="7999"/>
                  <a:pt x="12723" y="7736"/>
                  <a:pt x="12648" y="7465"/>
                </a:cubicBezTo>
                <a:cubicBezTo>
                  <a:pt x="12593" y="7268"/>
                  <a:pt x="12579" y="7058"/>
                  <a:pt x="12548" y="6854"/>
                </a:cubicBezTo>
                <a:cubicBezTo>
                  <a:pt x="12542" y="6811"/>
                  <a:pt x="12542" y="6768"/>
                  <a:pt x="12533" y="6727"/>
                </a:cubicBezTo>
                <a:cubicBezTo>
                  <a:pt x="12503" y="6589"/>
                  <a:pt x="12476" y="6537"/>
                  <a:pt x="12399" y="6537"/>
                </a:cubicBezTo>
                <a:cubicBezTo>
                  <a:pt x="12366" y="6537"/>
                  <a:pt x="12323" y="6547"/>
                  <a:pt x="12267" y="6563"/>
                </a:cubicBezTo>
                <a:cubicBezTo>
                  <a:pt x="12219" y="6277"/>
                  <a:pt x="12051" y="6053"/>
                  <a:pt x="11884" y="5832"/>
                </a:cubicBezTo>
                <a:cubicBezTo>
                  <a:pt x="11818" y="5745"/>
                  <a:pt x="11755" y="5704"/>
                  <a:pt x="11685" y="5704"/>
                </a:cubicBezTo>
                <a:cubicBezTo>
                  <a:pt x="11627" y="5704"/>
                  <a:pt x="11565" y="5732"/>
                  <a:pt x="11494" y="5786"/>
                </a:cubicBezTo>
                <a:cubicBezTo>
                  <a:pt x="11406" y="5850"/>
                  <a:pt x="11317" y="5911"/>
                  <a:pt x="11234" y="5983"/>
                </a:cubicBezTo>
                <a:cubicBezTo>
                  <a:pt x="11169" y="6041"/>
                  <a:pt x="11115" y="6111"/>
                  <a:pt x="11055" y="6175"/>
                </a:cubicBezTo>
                <a:cubicBezTo>
                  <a:pt x="10986" y="5859"/>
                  <a:pt x="10762" y="5614"/>
                  <a:pt x="10608" y="5333"/>
                </a:cubicBezTo>
                <a:cubicBezTo>
                  <a:pt x="10495" y="5128"/>
                  <a:pt x="10401" y="4913"/>
                  <a:pt x="10300" y="4702"/>
                </a:cubicBezTo>
                <a:cubicBezTo>
                  <a:pt x="10226" y="4546"/>
                  <a:pt x="10182" y="4474"/>
                  <a:pt x="10114" y="4474"/>
                </a:cubicBezTo>
                <a:cubicBezTo>
                  <a:pt x="10061" y="4474"/>
                  <a:pt x="9993" y="4516"/>
                  <a:pt x="9886" y="4594"/>
                </a:cubicBezTo>
                <a:cubicBezTo>
                  <a:pt x="9775" y="4403"/>
                  <a:pt x="9664" y="4213"/>
                  <a:pt x="9559" y="4021"/>
                </a:cubicBezTo>
                <a:cubicBezTo>
                  <a:pt x="9506" y="3922"/>
                  <a:pt x="9480" y="3882"/>
                  <a:pt x="9437" y="3882"/>
                </a:cubicBezTo>
                <a:cubicBezTo>
                  <a:pt x="9412" y="3882"/>
                  <a:pt x="9381" y="3896"/>
                  <a:pt x="9336" y="3918"/>
                </a:cubicBezTo>
                <a:cubicBezTo>
                  <a:pt x="9181" y="3709"/>
                  <a:pt x="9035" y="3497"/>
                  <a:pt x="8870" y="3303"/>
                </a:cubicBezTo>
                <a:cubicBezTo>
                  <a:pt x="8829" y="3254"/>
                  <a:pt x="8795" y="3232"/>
                  <a:pt x="8759" y="3232"/>
                </a:cubicBezTo>
                <a:cubicBezTo>
                  <a:pt x="8715" y="3232"/>
                  <a:pt x="8669" y="3266"/>
                  <a:pt x="8610" y="3328"/>
                </a:cubicBezTo>
                <a:cubicBezTo>
                  <a:pt x="8515" y="3424"/>
                  <a:pt x="8415" y="3513"/>
                  <a:pt x="8313" y="3611"/>
                </a:cubicBezTo>
                <a:cubicBezTo>
                  <a:pt x="8150" y="3351"/>
                  <a:pt x="7979" y="3082"/>
                  <a:pt x="7805" y="2805"/>
                </a:cubicBezTo>
                <a:cubicBezTo>
                  <a:pt x="7778" y="2826"/>
                  <a:pt x="7752" y="2845"/>
                  <a:pt x="7738" y="2855"/>
                </a:cubicBezTo>
                <a:cubicBezTo>
                  <a:pt x="7515" y="2653"/>
                  <a:pt x="7411" y="2340"/>
                  <a:pt x="7114" y="2207"/>
                </a:cubicBezTo>
                <a:cubicBezTo>
                  <a:pt x="7073" y="2189"/>
                  <a:pt x="7049" y="2179"/>
                  <a:pt x="7031" y="2179"/>
                </a:cubicBezTo>
                <a:cubicBezTo>
                  <a:pt x="7007" y="2179"/>
                  <a:pt x="6994" y="2198"/>
                  <a:pt x="6964" y="2244"/>
                </a:cubicBezTo>
                <a:cubicBezTo>
                  <a:pt x="6755" y="1978"/>
                  <a:pt x="6543" y="1712"/>
                  <a:pt x="6336" y="1441"/>
                </a:cubicBezTo>
                <a:cubicBezTo>
                  <a:pt x="6218" y="1285"/>
                  <a:pt x="6112" y="1121"/>
                  <a:pt x="5989" y="968"/>
                </a:cubicBezTo>
                <a:cubicBezTo>
                  <a:pt x="5942" y="910"/>
                  <a:pt x="5865" y="876"/>
                  <a:pt x="5802" y="831"/>
                </a:cubicBezTo>
                <a:cubicBezTo>
                  <a:pt x="5776" y="895"/>
                  <a:pt x="5727" y="962"/>
                  <a:pt x="5731" y="1025"/>
                </a:cubicBezTo>
                <a:cubicBezTo>
                  <a:pt x="5742" y="1249"/>
                  <a:pt x="5766" y="1473"/>
                  <a:pt x="5798" y="1696"/>
                </a:cubicBezTo>
                <a:cubicBezTo>
                  <a:pt x="5830" y="1922"/>
                  <a:pt x="5878" y="2146"/>
                  <a:pt x="5917" y="2372"/>
                </a:cubicBezTo>
                <a:cubicBezTo>
                  <a:pt x="5907" y="2368"/>
                  <a:pt x="5896" y="2366"/>
                  <a:pt x="5885" y="2362"/>
                </a:cubicBezTo>
                <a:cubicBezTo>
                  <a:pt x="5864" y="2396"/>
                  <a:pt x="5821" y="2434"/>
                  <a:pt x="5824" y="2465"/>
                </a:cubicBezTo>
                <a:cubicBezTo>
                  <a:pt x="5842" y="2681"/>
                  <a:pt x="5874" y="2895"/>
                  <a:pt x="5891" y="3111"/>
                </a:cubicBezTo>
                <a:cubicBezTo>
                  <a:pt x="5899" y="3178"/>
                  <a:pt x="5860" y="3249"/>
                  <a:pt x="5865" y="3317"/>
                </a:cubicBezTo>
                <a:cubicBezTo>
                  <a:pt x="5874" y="3452"/>
                  <a:pt x="5900" y="3586"/>
                  <a:pt x="5919" y="3729"/>
                </a:cubicBezTo>
                <a:cubicBezTo>
                  <a:pt x="5893" y="3721"/>
                  <a:pt x="5869" y="3714"/>
                  <a:pt x="5844" y="3707"/>
                </a:cubicBezTo>
                <a:cubicBezTo>
                  <a:pt x="5803" y="3694"/>
                  <a:pt x="5767" y="3688"/>
                  <a:pt x="5736" y="3688"/>
                </a:cubicBezTo>
                <a:cubicBezTo>
                  <a:pt x="5642" y="3688"/>
                  <a:pt x="5590" y="3747"/>
                  <a:pt x="5577" y="3877"/>
                </a:cubicBezTo>
                <a:cubicBezTo>
                  <a:pt x="5549" y="4146"/>
                  <a:pt x="5528" y="4415"/>
                  <a:pt x="5510" y="4686"/>
                </a:cubicBezTo>
                <a:cubicBezTo>
                  <a:pt x="5505" y="4768"/>
                  <a:pt x="5521" y="4850"/>
                  <a:pt x="5528" y="4940"/>
                </a:cubicBezTo>
                <a:cubicBezTo>
                  <a:pt x="5498" y="4929"/>
                  <a:pt x="5461" y="4914"/>
                  <a:pt x="5422" y="4902"/>
                </a:cubicBezTo>
                <a:cubicBezTo>
                  <a:pt x="5403" y="4896"/>
                  <a:pt x="5386" y="4893"/>
                  <a:pt x="5370" y="4893"/>
                </a:cubicBezTo>
                <a:cubicBezTo>
                  <a:pt x="5318" y="4893"/>
                  <a:pt x="5290" y="4928"/>
                  <a:pt x="5300" y="4994"/>
                </a:cubicBezTo>
                <a:cubicBezTo>
                  <a:pt x="5317" y="5102"/>
                  <a:pt x="5351" y="5206"/>
                  <a:pt x="5369" y="5313"/>
                </a:cubicBezTo>
                <a:cubicBezTo>
                  <a:pt x="5386" y="5432"/>
                  <a:pt x="5403" y="5551"/>
                  <a:pt x="5405" y="5669"/>
                </a:cubicBezTo>
                <a:cubicBezTo>
                  <a:pt x="5409" y="5885"/>
                  <a:pt x="5400" y="6103"/>
                  <a:pt x="5397" y="6298"/>
                </a:cubicBezTo>
                <a:cubicBezTo>
                  <a:pt x="5153" y="6316"/>
                  <a:pt x="4901" y="6329"/>
                  <a:pt x="4650" y="6353"/>
                </a:cubicBezTo>
                <a:cubicBezTo>
                  <a:pt x="4613" y="6355"/>
                  <a:pt x="4553" y="6403"/>
                  <a:pt x="4550" y="6435"/>
                </a:cubicBezTo>
                <a:cubicBezTo>
                  <a:pt x="4529" y="6591"/>
                  <a:pt x="4525" y="6751"/>
                  <a:pt x="4514" y="6919"/>
                </a:cubicBezTo>
                <a:cubicBezTo>
                  <a:pt x="4427" y="6940"/>
                  <a:pt x="4419" y="6964"/>
                  <a:pt x="4460" y="7087"/>
                </a:cubicBezTo>
                <a:cubicBezTo>
                  <a:pt x="4509" y="7233"/>
                  <a:pt x="4548" y="7382"/>
                  <a:pt x="4588" y="7525"/>
                </a:cubicBezTo>
                <a:cubicBezTo>
                  <a:pt x="4424" y="7528"/>
                  <a:pt x="4399" y="7559"/>
                  <a:pt x="4463" y="7706"/>
                </a:cubicBezTo>
                <a:cubicBezTo>
                  <a:pt x="4561" y="7928"/>
                  <a:pt x="4670" y="8146"/>
                  <a:pt x="4768" y="8369"/>
                </a:cubicBezTo>
                <a:cubicBezTo>
                  <a:pt x="4798" y="8436"/>
                  <a:pt x="4805" y="8514"/>
                  <a:pt x="4822" y="8583"/>
                </a:cubicBezTo>
                <a:cubicBezTo>
                  <a:pt x="4704" y="8570"/>
                  <a:pt x="4598" y="8557"/>
                  <a:pt x="4493" y="8546"/>
                </a:cubicBezTo>
                <a:cubicBezTo>
                  <a:pt x="4485" y="8545"/>
                  <a:pt x="4476" y="8545"/>
                  <a:pt x="4468" y="8545"/>
                </a:cubicBezTo>
                <a:cubicBezTo>
                  <a:pt x="4390" y="8545"/>
                  <a:pt x="4356" y="8595"/>
                  <a:pt x="4366" y="8674"/>
                </a:cubicBezTo>
                <a:cubicBezTo>
                  <a:pt x="4375" y="8750"/>
                  <a:pt x="4386" y="8832"/>
                  <a:pt x="4423" y="8896"/>
                </a:cubicBezTo>
                <a:cubicBezTo>
                  <a:pt x="4572" y="9153"/>
                  <a:pt x="4623" y="9441"/>
                  <a:pt x="4707" y="9719"/>
                </a:cubicBezTo>
                <a:cubicBezTo>
                  <a:pt x="4773" y="9936"/>
                  <a:pt x="4880" y="10141"/>
                  <a:pt x="4975" y="10350"/>
                </a:cubicBezTo>
                <a:cubicBezTo>
                  <a:pt x="5014" y="10435"/>
                  <a:pt x="5067" y="10516"/>
                  <a:pt x="5105" y="10581"/>
                </a:cubicBezTo>
                <a:cubicBezTo>
                  <a:pt x="4944" y="10567"/>
                  <a:pt x="4772" y="10547"/>
                  <a:pt x="4599" y="10538"/>
                </a:cubicBezTo>
                <a:cubicBezTo>
                  <a:pt x="4557" y="10536"/>
                  <a:pt x="4514" y="10535"/>
                  <a:pt x="4472" y="10535"/>
                </a:cubicBezTo>
                <a:cubicBezTo>
                  <a:pt x="4390" y="10535"/>
                  <a:pt x="4308" y="10538"/>
                  <a:pt x="4226" y="10540"/>
                </a:cubicBezTo>
                <a:cubicBezTo>
                  <a:pt x="4085" y="10541"/>
                  <a:pt x="4071" y="10558"/>
                  <a:pt x="4080" y="10694"/>
                </a:cubicBezTo>
                <a:cubicBezTo>
                  <a:pt x="4082" y="10716"/>
                  <a:pt x="4082" y="10738"/>
                  <a:pt x="4084" y="10775"/>
                </a:cubicBezTo>
                <a:cubicBezTo>
                  <a:pt x="4016" y="10743"/>
                  <a:pt x="3950" y="10732"/>
                  <a:pt x="3885" y="10732"/>
                </a:cubicBezTo>
                <a:cubicBezTo>
                  <a:pt x="3732" y="10732"/>
                  <a:pt x="3586" y="10794"/>
                  <a:pt x="3437" y="10804"/>
                </a:cubicBezTo>
                <a:cubicBezTo>
                  <a:pt x="3414" y="10805"/>
                  <a:pt x="3373" y="10857"/>
                  <a:pt x="3374" y="10885"/>
                </a:cubicBezTo>
                <a:cubicBezTo>
                  <a:pt x="3382" y="11070"/>
                  <a:pt x="3387" y="11255"/>
                  <a:pt x="3415" y="11437"/>
                </a:cubicBezTo>
                <a:cubicBezTo>
                  <a:pt x="3430" y="11533"/>
                  <a:pt x="3491" y="11621"/>
                  <a:pt x="3541" y="11736"/>
                </a:cubicBezTo>
                <a:lnTo>
                  <a:pt x="3541" y="11736"/>
                </a:lnTo>
                <a:cubicBezTo>
                  <a:pt x="3539" y="11735"/>
                  <a:pt x="3528" y="11730"/>
                  <a:pt x="3516" y="11730"/>
                </a:cubicBezTo>
                <a:cubicBezTo>
                  <a:pt x="3513" y="11730"/>
                  <a:pt x="3510" y="11730"/>
                  <a:pt x="3508" y="11731"/>
                </a:cubicBezTo>
                <a:cubicBezTo>
                  <a:pt x="3358" y="11761"/>
                  <a:pt x="3336" y="11827"/>
                  <a:pt x="3418" y="11956"/>
                </a:cubicBezTo>
                <a:cubicBezTo>
                  <a:pt x="3532" y="12136"/>
                  <a:pt x="3639" y="12321"/>
                  <a:pt x="3752" y="12501"/>
                </a:cubicBezTo>
                <a:cubicBezTo>
                  <a:pt x="3780" y="12546"/>
                  <a:pt x="3817" y="12586"/>
                  <a:pt x="3848" y="12624"/>
                </a:cubicBezTo>
                <a:cubicBezTo>
                  <a:pt x="3778" y="12654"/>
                  <a:pt x="3703" y="12685"/>
                  <a:pt x="3629" y="12717"/>
                </a:cubicBezTo>
                <a:cubicBezTo>
                  <a:pt x="3553" y="12750"/>
                  <a:pt x="3542" y="12796"/>
                  <a:pt x="3578" y="12876"/>
                </a:cubicBezTo>
                <a:cubicBezTo>
                  <a:pt x="3706" y="13153"/>
                  <a:pt x="3894" y="13370"/>
                  <a:pt x="4170" y="13506"/>
                </a:cubicBezTo>
                <a:cubicBezTo>
                  <a:pt x="4187" y="13515"/>
                  <a:pt x="4201" y="13529"/>
                  <a:pt x="4218" y="13542"/>
                </a:cubicBezTo>
                <a:cubicBezTo>
                  <a:pt x="4211" y="13555"/>
                  <a:pt x="4206" y="13565"/>
                  <a:pt x="4198" y="13571"/>
                </a:cubicBezTo>
                <a:cubicBezTo>
                  <a:pt x="4165" y="13599"/>
                  <a:pt x="4130" y="13627"/>
                  <a:pt x="4097" y="13654"/>
                </a:cubicBezTo>
                <a:cubicBezTo>
                  <a:pt x="4126" y="13686"/>
                  <a:pt x="4148" y="13735"/>
                  <a:pt x="4186" y="13752"/>
                </a:cubicBezTo>
                <a:cubicBezTo>
                  <a:pt x="4372" y="13845"/>
                  <a:pt x="4483" y="14002"/>
                  <a:pt x="4572" y="14180"/>
                </a:cubicBezTo>
                <a:cubicBezTo>
                  <a:pt x="4599" y="14235"/>
                  <a:pt x="4633" y="14287"/>
                  <a:pt x="4659" y="14334"/>
                </a:cubicBezTo>
                <a:cubicBezTo>
                  <a:pt x="4547" y="14381"/>
                  <a:pt x="4440" y="14432"/>
                  <a:pt x="4329" y="14474"/>
                </a:cubicBezTo>
                <a:cubicBezTo>
                  <a:pt x="4242" y="14506"/>
                  <a:pt x="4241" y="14570"/>
                  <a:pt x="4269" y="14630"/>
                </a:cubicBezTo>
                <a:cubicBezTo>
                  <a:pt x="4396" y="14895"/>
                  <a:pt x="4547" y="15146"/>
                  <a:pt x="4802" y="15317"/>
                </a:cubicBezTo>
                <a:cubicBezTo>
                  <a:pt x="4897" y="15382"/>
                  <a:pt x="4977" y="15470"/>
                  <a:pt x="5100" y="15580"/>
                </a:cubicBezTo>
                <a:cubicBezTo>
                  <a:pt x="5054" y="15574"/>
                  <a:pt x="5014" y="15571"/>
                  <a:pt x="4975" y="15567"/>
                </a:cubicBezTo>
                <a:lnTo>
                  <a:pt x="4975" y="15567"/>
                </a:lnTo>
                <a:cubicBezTo>
                  <a:pt x="4949" y="15825"/>
                  <a:pt x="5177" y="15888"/>
                  <a:pt x="5299" y="16024"/>
                </a:cubicBezTo>
                <a:cubicBezTo>
                  <a:pt x="5451" y="16192"/>
                  <a:pt x="5630" y="16336"/>
                  <a:pt x="5791" y="16495"/>
                </a:cubicBezTo>
                <a:cubicBezTo>
                  <a:pt x="5960" y="16663"/>
                  <a:pt x="6130" y="16830"/>
                  <a:pt x="6285" y="17010"/>
                </a:cubicBezTo>
                <a:cubicBezTo>
                  <a:pt x="6389" y="17132"/>
                  <a:pt x="6469" y="17275"/>
                  <a:pt x="6558" y="17409"/>
                </a:cubicBezTo>
                <a:cubicBezTo>
                  <a:pt x="6590" y="17456"/>
                  <a:pt x="6625" y="17504"/>
                  <a:pt x="6670" y="17568"/>
                </a:cubicBezTo>
                <a:cubicBezTo>
                  <a:pt x="6628" y="17559"/>
                  <a:pt x="6604" y="17553"/>
                  <a:pt x="6580" y="17549"/>
                </a:cubicBezTo>
                <a:cubicBezTo>
                  <a:pt x="6415" y="17521"/>
                  <a:pt x="6251" y="17488"/>
                  <a:pt x="6085" y="17470"/>
                </a:cubicBezTo>
                <a:cubicBezTo>
                  <a:pt x="5945" y="17454"/>
                  <a:pt x="5802" y="17459"/>
                  <a:pt x="5662" y="17445"/>
                </a:cubicBezTo>
                <a:cubicBezTo>
                  <a:pt x="5453" y="17423"/>
                  <a:pt x="5246" y="17389"/>
                  <a:pt x="5040" y="17367"/>
                </a:cubicBezTo>
                <a:cubicBezTo>
                  <a:pt x="5035" y="17366"/>
                  <a:pt x="5031" y="17366"/>
                  <a:pt x="5027" y="17366"/>
                </a:cubicBezTo>
                <a:cubicBezTo>
                  <a:pt x="4989" y="17366"/>
                  <a:pt x="4949" y="17384"/>
                  <a:pt x="4911" y="17394"/>
                </a:cubicBezTo>
                <a:lnTo>
                  <a:pt x="4942" y="17521"/>
                </a:lnTo>
                <a:cubicBezTo>
                  <a:pt x="4876" y="17508"/>
                  <a:pt x="4810" y="17497"/>
                  <a:pt x="4747" y="17497"/>
                </a:cubicBezTo>
                <a:cubicBezTo>
                  <a:pt x="4667" y="17497"/>
                  <a:pt x="4592" y="17515"/>
                  <a:pt x="4534" y="17569"/>
                </a:cubicBezTo>
                <a:cubicBezTo>
                  <a:pt x="4439" y="17564"/>
                  <a:pt x="4362" y="17553"/>
                  <a:pt x="4289" y="17553"/>
                </a:cubicBezTo>
                <a:cubicBezTo>
                  <a:pt x="4273" y="17553"/>
                  <a:pt x="4257" y="17554"/>
                  <a:pt x="4241" y="17555"/>
                </a:cubicBezTo>
                <a:cubicBezTo>
                  <a:pt x="4074" y="17573"/>
                  <a:pt x="3909" y="17594"/>
                  <a:pt x="3745" y="17627"/>
                </a:cubicBezTo>
                <a:cubicBezTo>
                  <a:pt x="3606" y="17656"/>
                  <a:pt x="3591" y="17699"/>
                  <a:pt x="3625" y="17835"/>
                </a:cubicBezTo>
                <a:cubicBezTo>
                  <a:pt x="3653" y="17946"/>
                  <a:pt x="3672" y="18061"/>
                  <a:pt x="3697" y="18178"/>
                </a:cubicBezTo>
                <a:cubicBezTo>
                  <a:pt x="3629" y="18172"/>
                  <a:pt x="3560" y="18169"/>
                  <a:pt x="3492" y="18169"/>
                </a:cubicBezTo>
                <a:cubicBezTo>
                  <a:pt x="3198" y="18169"/>
                  <a:pt x="2907" y="18222"/>
                  <a:pt x="2618" y="18301"/>
                </a:cubicBezTo>
                <a:cubicBezTo>
                  <a:pt x="2530" y="18326"/>
                  <a:pt x="2431" y="18310"/>
                  <a:pt x="2343" y="18335"/>
                </a:cubicBezTo>
                <a:cubicBezTo>
                  <a:pt x="2175" y="18381"/>
                  <a:pt x="2168" y="18407"/>
                  <a:pt x="2230" y="18569"/>
                </a:cubicBezTo>
                <a:cubicBezTo>
                  <a:pt x="2031" y="18562"/>
                  <a:pt x="1836" y="18556"/>
                  <a:pt x="1640" y="18548"/>
                </a:cubicBezTo>
                <a:cubicBezTo>
                  <a:pt x="1593" y="18547"/>
                  <a:pt x="1546" y="18540"/>
                  <a:pt x="1500" y="18536"/>
                </a:cubicBezTo>
                <a:cubicBezTo>
                  <a:pt x="1488" y="18535"/>
                  <a:pt x="1476" y="18534"/>
                  <a:pt x="1465" y="18534"/>
                </a:cubicBezTo>
                <a:cubicBezTo>
                  <a:pt x="1407" y="18534"/>
                  <a:pt x="1366" y="18551"/>
                  <a:pt x="1383" y="18625"/>
                </a:cubicBezTo>
                <a:cubicBezTo>
                  <a:pt x="1304" y="18623"/>
                  <a:pt x="1226" y="18614"/>
                  <a:pt x="1150" y="18614"/>
                </a:cubicBezTo>
                <a:cubicBezTo>
                  <a:pt x="1127" y="18614"/>
                  <a:pt x="1104" y="18615"/>
                  <a:pt x="1080" y="18617"/>
                </a:cubicBezTo>
                <a:cubicBezTo>
                  <a:pt x="790" y="18643"/>
                  <a:pt x="499" y="18673"/>
                  <a:pt x="211" y="18715"/>
                </a:cubicBezTo>
                <a:cubicBezTo>
                  <a:pt x="138" y="18726"/>
                  <a:pt x="71" y="18784"/>
                  <a:pt x="0" y="18821"/>
                </a:cubicBezTo>
                <a:cubicBezTo>
                  <a:pt x="55" y="18882"/>
                  <a:pt x="96" y="18973"/>
                  <a:pt x="164" y="19003"/>
                </a:cubicBezTo>
                <a:cubicBezTo>
                  <a:pt x="414" y="19108"/>
                  <a:pt x="672" y="19194"/>
                  <a:pt x="926" y="19287"/>
                </a:cubicBezTo>
                <a:cubicBezTo>
                  <a:pt x="955" y="19297"/>
                  <a:pt x="987" y="19297"/>
                  <a:pt x="1036" y="19303"/>
                </a:cubicBezTo>
                <a:cubicBezTo>
                  <a:pt x="945" y="19397"/>
                  <a:pt x="1021" y="19425"/>
                  <a:pt x="1084" y="19457"/>
                </a:cubicBezTo>
                <a:cubicBezTo>
                  <a:pt x="1367" y="19603"/>
                  <a:pt x="1650" y="19749"/>
                  <a:pt x="1943" y="19899"/>
                </a:cubicBezTo>
                <a:cubicBezTo>
                  <a:pt x="1831" y="19977"/>
                  <a:pt x="1865" y="20058"/>
                  <a:pt x="1943" y="20119"/>
                </a:cubicBezTo>
                <a:cubicBezTo>
                  <a:pt x="2061" y="20213"/>
                  <a:pt x="2185" y="20300"/>
                  <a:pt x="2315" y="20378"/>
                </a:cubicBezTo>
                <a:cubicBezTo>
                  <a:pt x="2456" y="20464"/>
                  <a:pt x="2601" y="20538"/>
                  <a:pt x="2747" y="20609"/>
                </a:cubicBezTo>
                <a:cubicBezTo>
                  <a:pt x="2870" y="20666"/>
                  <a:pt x="2997" y="20712"/>
                  <a:pt x="3130" y="20765"/>
                </a:cubicBezTo>
                <a:cubicBezTo>
                  <a:pt x="3066" y="20809"/>
                  <a:pt x="2997" y="20871"/>
                  <a:pt x="2917" y="20907"/>
                </a:cubicBezTo>
                <a:cubicBezTo>
                  <a:pt x="2823" y="20949"/>
                  <a:pt x="2843" y="21010"/>
                  <a:pt x="2884" y="21064"/>
                </a:cubicBezTo>
                <a:cubicBezTo>
                  <a:pt x="2942" y="21140"/>
                  <a:pt x="3006" y="21218"/>
                  <a:pt x="3084" y="21272"/>
                </a:cubicBezTo>
                <a:cubicBezTo>
                  <a:pt x="3308" y="21427"/>
                  <a:pt x="3538" y="21571"/>
                  <a:pt x="3771" y="21712"/>
                </a:cubicBezTo>
                <a:cubicBezTo>
                  <a:pt x="3824" y="21746"/>
                  <a:pt x="3892" y="21753"/>
                  <a:pt x="3956" y="21773"/>
                </a:cubicBezTo>
                <a:cubicBezTo>
                  <a:pt x="3910" y="21820"/>
                  <a:pt x="3857" y="21871"/>
                  <a:pt x="3805" y="21925"/>
                </a:cubicBezTo>
                <a:cubicBezTo>
                  <a:pt x="3729" y="22000"/>
                  <a:pt x="3729" y="22070"/>
                  <a:pt x="3824" y="22117"/>
                </a:cubicBezTo>
                <a:cubicBezTo>
                  <a:pt x="3959" y="22185"/>
                  <a:pt x="4104" y="22233"/>
                  <a:pt x="4242" y="22295"/>
                </a:cubicBezTo>
                <a:cubicBezTo>
                  <a:pt x="4354" y="22345"/>
                  <a:pt x="4458" y="22411"/>
                  <a:pt x="4572" y="22457"/>
                </a:cubicBezTo>
                <a:cubicBezTo>
                  <a:pt x="4722" y="22516"/>
                  <a:pt x="4840" y="22619"/>
                  <a:pt x="4977" y="22696"/>
                </a:cubicBezTo>
                <a:cubicBezTo>
                  <a:pt x="5013" y="22717"/>
                  <a:pt x="5062" y="22715"/>
                  <a:pt x="5093" y="22740"/>
                </a:cubicBezTo>
                <a:cubicBezTo>
                  <a:pt x="5117" y="22756"/>
                  <a:pt x="5119" y="22800"/>
                  <a:pt x="5131" y="22832"/>
                </a:cubicBezTo>
                <a:cubicBezTo>
                  <a:pt x="5044" y="22858"/>
                  <a:pt x="5014" y="22923"/>
                  <a:pt x="5013" y="23006"/>
                </a:cubicBezTo>
                <a:cubicBezTo>
                  <a:pt x="5013" y="23013"/>
                  <a:pt x="4994" y="23020"/>
                  <a:pt x="4987" y="23028"/>
                </a:cubicBezTo>
                <a:cubicBezTo>
                  <a:pt x="4959" y="23054"/>
                  <a:pt x="4934" y="23084"/>
                  <a:pt x="4921" y="23125"/>
                </a:cubicBezTo>
                <a:cubicBezTo>
                  <a:pt x="4889" y="23149"/>
                  <a:pt x="4849" y="23168"/>
                  <a:pt x="4826" y="23197"/>
                </a:cubicBezTo>
                <a:cubicBezTo>
                  <a:pt x="4733" y="23316"/>
                  <a:pt x="4639" y="23433"/>
                  <a:pt x="4558" y="23559"/>
                </a:cubicBezTo>
                <a:cubicBezTo>
                  <a:pt x="4458" y="23715"/>
                  <a:pt x="4459" y="23726"/>
                  <a:pt x="4627" y="23820"/>
                </a:cubicBezTo>
                <a:cubicBezTo>
                  <a:pt x="4808" y="23922"/>
                  <a:pt x="4998" y="24005"/>
                  <a:pt x="5191" y="24101"/>
                </a:cubicBezTo>
                <a:cubicBezTo>
                  <a:pt x="5164" y="24241"/>
                  <a:pt x="5168" y="24247"/>
                  <a:pt x="5342" y="24265"/>
                </a:cubicBezTo>
                <a:cubicBezTo>
                  <a:pt x="5424" y="24274"/>
                  <a:pt x="5507" y="24279"/>
                  <a:pt x="5590" y="24279"/>
                </a:cubicBezTo>
                <a:cubicBezTo>
                  <a:pt x="5605" y="24279"/>
                  <a:pt x="5619" y="24279"/>
                  <a:pt x="5633" y="24279"/>
                </a:cubicBezTo>
                <a:cubicBezTo>
                  <a:pt x="5725" y="24277"/>
                  <a:pt x="5815" y="24263"/>
                  <a:pt x="5908" y="24255"/>
                </a:cubicBezTo>
                <a:lnTo>
                  <a:pt x="5908" y="24255"/>
                </a:lnTo>
                <a:cubicBezTo>
                  <a:pt x="5836" y="24350"/>
                  <a:pt x="5762" y="24443"/>
                  <a:pt x="5684" y="24546"/>
                </a:cubicBezTo>
                <a:cubicBezTo>
                  <a:pt x="5708" y="24564"/>
                  <a:pt x="5730" y="24577"/>
                  <a:pt x="5755" y="24595"/>
                </a:cubicBezTo>
                <a:cubicBezTo>
                  <a:pt x="5738" y="24606"/>
                  <a:pt x="5723" y="24616"/>
                  <a:pt x="5673" y="24648"/>
                </a:cubicBezTo>
                <a:cubicBezTo>
                  <a:pt x="5796" y="24689"/>
                  <a:pt x="5890" y="24744"/>
                  <a:pt x="5988" y="24751"/>
                </a:cubicBezTo>
                <a:cubicBezTo>
                  <a:pt x="6413" y="24782"/>
                  <a:pt x="6837" y="24816"/>
                  <a:pt x="7262" y="24818"/>
                </a:cubicBezTo>
                <a:cubicBezTo>
                  <a:pt x="7265" y="24818"/>
                  <a:pt x="7269" y="24818"/>
                  <a:pt x="7273" y="24818"/>
                </a:cubicBezTo>
                <a:cubicBezTo>
                  <a:pt x="7579" y="24818"/>
                  <a:pt x="7885" y="24774"/>
                  <a:pt x="8192" y="24751"/>
                </a:cubicBezTo>
                <a:cubicBezTo>
                  <a:pt x="8243" y="24747"/>
                  <a:pt x="8295" y="24745"/>
                  <a:pt x="8364" y="24741"/>
                </a:cubicBezTo>
                <a:lnTo>
                  <a:pt x="8364" y="24741"/>
                </a:lnTo>
                <a:cubicBezTo>
                  <a:pt x="8214" y="24864"/>
                  <a:pt x="8082" y="24971"/>
                  <a:pt x="7945" y="25083"/>
                </a:cubicBezTo>
                <a:cubicBezTo>
                  <a:pt x="7956" y="25098"/>
                  <a:pt x="7968" y="25114"/>
                  <a:pt x="7971" y="25117"/>
                </a:cubicBezTo>
                <a:lnTo>
                  <a:pt x="7971" y="25117"/>
                </a:lnTo>
                <a:cubicBezTo>
                  <a:pt x="7919" y="25200"/>
                  <a:pt x="7875" y="25272"/>
                  <a:pt x="7827" y="25351"/>
                </a:cubicBezTo>
                <a:cubicBezTo>
                  <a:pt x="7858" y="25359"/>
                  <a:pt x="7888" y="25369"/>
                  <a:pt x="7895" y="25372"/>
                </a:cubicBezTo>
                <a:cubicBezTo>
                  <a:pt x="7773" y="25554"/>
                  <a:pt x="7655" y="25738"/>
                  <a:pt x="7534" y="25919"/>
                </a:cubicBezTo>
                <a:cubicBezTo>
                  <a:pt x="7480" y="25997"/>
                  <a:pt x="7508" y="26040"/>
                  <a:pt x="7580" y="26088"/>
                </a:cubicBezTo>
                <a:cubicBezTo>
                  <a:pt x="7740" y="26193"/>
                  <a:pt x="7925" y="26206"/>
                  <a:pt x="8105" y="26234"/>
                </a:cubicBezTo>
                <a:cubicBezTo>
                  <a:pt x="8183" y="26246"/>
                  <a:pt x="8270" y="26234"/>
                  <a:pt x="8315" y="26326"/>
                </a:cubicBezTo>
                <a:cubicBezTo>
                  <a:pt x="8326" y="26345"/>
                  <a:pt x="8362" y="26355"/>
                  <a:pt x="8388" y="26360"/>
                </a:cubicBezTo>
                <a:cubicBezTo>
                  <a:pt x="8477" y="26378"/>
                  <a:pt x="8567" y="26387"/>
                  <a:pt x="8657" y="26387"/>
                </a:cubicBezTo>
                <a:cubicBezTo>
                  <a:pt x="8780" y="26387"/>
                  <a:pt x="8904" y="26370"/>
                  <a:pt x="9031" y="26336"/>
                </a:cubicBezTo>
                <a:cubicBezTo>
                  <a:pt x="9012" y="26310"/>
                  <a:pt x="9001" y="26293"/>
                  <a:pt x="8981" y="26265"/>
                </a:cubicBezTo>
                <a:lnTo>
                  <a:pt x="8981" y="26265"/>
                </a:lnTo>
                <a:cubicBezTo>
                  <a:pt x="9032" y="26279"/>
                  <a:pt x="9072" y="26289"/>
                  <a:pt x="9116" y="26301"/>
                </a:cubicBezTo>
                <a:cubicBezTo>
                  <a:pt x="9104" y="26373"/>
                  <a:pt x="9090" y="26444"/>
                  <a:pt x="9080" y="26516"/>
                </a:cubicBezTo>
                <a:cubicBezTo>
                  <a:pt x="9067" y="26611"/>
                  <a:pt x="9077" y="26649"/>
                  <a:pt x="9139" y="26649"/>
                </a:cubicBezTo>
                <a:cubicBezTo>
                  <a:pt x="9157" y="26649"/>
                  <a:pt x="9180" y="26645"/>
                  <a:pt x="9209" y="26639"/>
                </a:cubicBezTo>
                <a:cubicBezTo>
                  <a:pt x="9322" y="26614"/>
                  <a:pt x="9433" y="26574"/>
                  <a:pt x="9542" y="26532"/>
                </a:cubicBezTo>
                <a:cubicBezTo>
                  <a:pt x="9870" y="26409"/>
                  <a:pt x="10195" y="26283"/>
                  <a:pt x="10540" y="26150"/>
                </a:cubicBezTo>
                <a:cubicBezTo>
                  <a:pt x="10545" y="26259"/>
                  <a:pt x="10555" y="26347"/>
                  <a:pt x="10551" y="26434"/>
                </a:cubicBezTo>
                <a:cubicBezTo>
                  <a:pt x="10549" y="26510"/>
                  <a:pt x="10575" y="26541"/>
                  <a:pt x="10626" y="26541"/>
                </a:cubicBezTo>
                <a:cubicBezTo>
                  <a:pt x="10640" y="26541"/>
                  <a:pt x="10656" y="26539"/>
                  <a:pt x="10674" y="26534"/>
                </a:cubicBezTo>
                <a:cubicBezTo>
                  <a:pt x="10767" y="26508"/>
                  <a:pt x="10867" y="26490"/>
                  <a:pt x="10951" y="26446"/>
                </a:cubicBezTo>
                <a:cubicBezTo>
                  <a:pt x="11229" y="26297"/>
                  <a:pt x="11487" y="26121"/>
                  <a:pt x="11728" y="25915"/>
                </a:cubicBezTo>
                <a:cubicBezTo>
                  <a:pt x="11976" y="25704"/>
                  <a:pt x="12248" y="25521"/>
                  <a:pt x="12513" y="25328"/>
                </a:cubicBezTo>
                <a:cubicBezTo>
                  <a:pt x="12766" y="25146"/>
                  <a:pt x="13024" y="24968"/>
                  <a:pt x="13278" y="24788"/>
                </a:cubicBezTo>
                <a:cubicBezTo>
                  <a:pt x="13304" y="24771"/>
                  <a:pt x="13329" y="24755"/>
                  <a:pt x="13375" y="24751"/>
                </a:cubicBezTo>
                <a:lnTo>
                  <a:pt x="13375" y="24751"/>
                </a:lnTo>
                <a:cubicBezTo>
                  <a:pt x="12942" y="25483"/>
                  <a:pt x="12498" y="26208"/>
                  <a:pt x="12079" y="26949"/>
                </a:cubicBezTo>
                <a:cubicBezTo>
                  <a:pt x="11665" y="27686"/>
                  <a:pt x="11265" y="28432"/>
                  <a:pt x="10875" y="29181"/>
                </a:cubicBezTo>
                <a:cubicBezTo>
                  <a:pt x="10482" y="29937"/>
                  <a:pt x="10144" y="30719"/>
                  <a:pt x="9788" y="31483"/>
                </a:cubicBezTo>
                <a:cubicBezTo>
                  <a:pt x="9952" y="31553"/>
                  <a:pt x="10090" y="31613"/>
                  <a:pt x="10229" y="31669"/>
                </a:cubicBezTo>
                <a:cubicBezTo>
                  <a:pt x="10241" y="31674"/>
                  <a:pt x="10258" y="31677"/>
                  <a:pt x="10274" y="31677"/>
                </a:cubicBezTo>
                <a:cubicBezTo>
                  <a:pt x="10287" y="31677"/>
                  <a:pt x="10300" y="31675"/>
                  <a:pt x="10306" y="31669"/>
                </a:cubicBezTo>
                <a:cubicBezTo>
                  <a:pt x="10401" y="31577"/>
                  <a:pt x="10519" y="31493"/>
                  <a:pt x="10577" y="31378"/>
                </a:cubicBezTo>
                <a:cubicBezTo>
                  <a:pt x="10754" y="31031"/>
                  <a:pt x="10895" y="30666"/>
                  <a:pt x="11069" y="30316"/>
                </a:cubicBezTo>
                <a:cubicBezTo>
                  <a:pt x="11475" y="29497"/>
                  <a:pt x="11884" y="28680"/>
                  <a:pt x="12305" y="27870"/>
                </a:cubicBezTo>
                <a:cubicBezTo>
                  <a:pt x="12612" y="27281"/>
                  <a:pt x="12938" y="26704"/>
                  <a:pt x="13257" y="26121"/>
                </a:cubicBezTo>
                <a:cubicBezTo>
                  <a:pt x="13283" y="26074"/>
                  <a:pt x="13318" y="26035"/>
                  <a:pt x="13368" y="26004"/>
                </a:cubicBezTo>
                <a:lnTo>
                  <a:pt x="13368" y="26004"/>
                </a:lnTo>
                <a:cubicBezTo>
                  <a:pt x="13318" y="26119"/>
                  <a:pt x="13250" y="26231"/>
                  <a:pt x="13220" y="26351"/>
                </a:cubicBezTo>
                <a:cubicBezTo>
                  <a:pt x="13168" y="26560"/>
                  <a:pt x="13138" y="26773"/>
                  <a:pt x="13105" y="26985"/>
                </a:cubicBezTo>
                <a:cubicBezTo>
                  <a:pt x="13101" y="27008"/>
                  <a:pt x="13132" y="27038"/>
                  <a:pt x="13141" y="27054"/>
                </a:cubicBezTo>
                <a:cubicBezTo>
                  <a:pt x="13137" y="27106"/>
                  <a:pt x="13131" y="27154"/>
                  <a:pt x="13131" y="27200"/>
                </a:cubicBezTo>
                <a:cubicBezTo>
                  <a:pt x="13129" y="27306"/>
                  <a:pt x="13129" y="27341"/>
                  <a:pt x="13171" y="27341"/>
                </a:cubicBezTo>
                <a:cubicBezTo>
                  <a:pt x="13194" y="27341"/>
                  <a:pt x="13228" y="27331"/>
                  <a:pt x="13282" y="27316"/>
                </a:cubicBezTo>
                <a:cubicBezTo>
                  <a:pt x="13411" y="27278"/>
                  <a:pt x="13540" y="27251"/>
                  <a:pt x="13664" y="27221"/>
                </a:cubicBezTo>
                <a:lnTo>
                  <a:pt x="13664" y="27221"/>
                </a:lnTo>
                <a:cubicBezTo>
                  <a:pt x="13535" y="27434"/>
                  <a:pt x="13621" y="27672"/>
                  <a:pt x="13652" y="27906"/>
                </a:cubicBezTo>
                <a:cubicBezTo>
                  <a:pt x="13674" y="28074"/>
                  <a:pt x="13712" y="28243"/>
                  <a:pt x="13746" y="28410"/>
                </a:cubicBezTo>
                <a:cubicBezTo>
                  <a:pt x="13777" y="28554"/>
                  <a:pt x="13813" y="28618"/>
                  <a:pt x="13890" y="28618"/>
                </a:cubicBezTo>
                <a:cubicBezTo>
                  <a:pt x="13937" y="28618"/>
                  <a:pt x="13999" y="28595"/>
                  <a:pt x="14084" y="28551"/>
                </a:cubicBezTo>
                <a:cubicBezTo>
                  <a:pt x="14152" y="28744"/>
                  <a:pt x="14208" y="28944"/>
                  <a:pt x="14289" y="29132"/>
                </a:cubicBezTo>
                <a:cubicBezTo>
                  <a:pt x="14365" y="29308"/>
                  <a:pt x="14468" y="29474"/>
                  <a:pt x="14557" y="29647"/>
                </a:cubicBezTo>
                <a:cubicBezTo>
                  <a:pt x="14578" y="29686"/>
                  <a:pt x="14602" y="29703"/>
                  <a:pt x="14628" y="29703"/>
                </a:cubicBezTo>
                <a:cubicBezTo>
                  <a:pt x="14650" y="29703"/>
                  <a:pt x="14674" y="29690"/>
                  <a:pt x="14697" y="29667"/>
                </a:cubicBezTo>
                <a:cubicBezTo>
                  <a:pt x="14780" y="29582"/>
                  <a:pt x="14865" y="29495"/>
                  <a:pt x="14936" y="29400"/>
                </a:cubicBezTo>
                <a:cubicBezTo>
                  <a:pt x="15060" y="29233"/>
                  <a:pt x="15159" y="29048"/>
                  <a:pt x="15292" y="28892"/>
                </a:cubicBezTo>
                <a:cubicBezTo>
                  <a:pt x="15384" y="28785"/>
                  <a:pt x="15521" y="28722"/>
                  <a:pt x="15585" y="28583"/>
                </a:cubicBezTo>
                <a:cubicBezTo>
                  <a:pt x="15629" y="28484"/>
                  <a:pt x="15683" y="28388"/>
                  <a:pt x="15736" y="28285"/>
                </a:cubicBezTo>
                <a:cubicBezTo>
                  <a:pt x="16006" y="28646"/>
                  <a:pt x="16300" y="28993"/>
                  <a:pt x="16444" y="29470"/>
                </a:cubicBezTo>
                <a:cubicBezTo>
                  <a:pt x="16486" y="29387"/>
                  <a:pt x="16508" y="29343"/>
                  <a:pt x="16541" y="29279"/>
                </a:cubicBezTo>
                <a:cubicBezTo>
                  <a:pt x="16555" y="29329"/>
                  <a:pt x="16572" y="29356"/>
                  <a:pt x="16569" y="29384"/>
                </a:cubicBezTo>
                <a:cubicBezTo>
                  <a:pt x="16564" y="29439"/>
                  <a:pt x="16557" y="29484"/>
                  <a:pt x="16632" y="29499"/>
                </a:cubicBezTo>
                <a:cubicBezTo>
                  <a:pt x="16653" y="29504"/>
                  <a:pt x="16672" y="29554"/>
                  <a:pt x="16678" y="29585"/>
                </a:cubicBezTo>
                <a:cubicBezTo>
                  <a:pt x="16717" y="29771"/>
                  <a:pt x="16833" y="29914"/>
                  <a:pt x="16963" y="30036"/>
                </a:cubicBezTo>
                <a:cubicBezTo>
                  <a:pt x="17058" y="30125"/>
                  <a:pt x="17135" y="30228"/>
                  <a:pt x="17228" y="30317"/>
                </a:cubicBezTo>
                <a:cubicBezTo>
                  <a:pt x="17266" y="30354"/>
                  <a:pt x="17294" y="30373"/>
                  <a:pt x="17319" y="30373"/>
                </a:cubicBezTo>
                <a:cubicBezTo>
                  <a:pt x="17348" y="30373"/>
                  <a:pt x="17374" y="30347"/>
                  <a:pt x="17407" y="30295"/>
                </a:cubicBezTo>
                <a:cubicBezTo>
                  <a:pt x="17427" y="30263"/>
                  <a:pt x="17452" y="30233"/>
                  <a:pt x="17490" y="30178"/>
                </a:cubicBezTo>
                <a:cubicBezTo>
                  <a:pt x="17561" y="30265"/>
                  <a:pt x="17629" y="30333"/>
                  <a:pt x="17681" y="30413"/>
                </a:cubicBezTo>
                <a:cubicBezTo>
                  <a:pt x="17786" y="30568"/>
                  <a:pt x="17877" y="30733"/>
                  <a:pt x="17980" y="30888"/>
                </a:cubicBezTo>
                <a:cubicBezTo>
                  <a:pt x="18010" y="30935"/>
                  <a:pt x="18045" y="30969"/>
                  <a:pt x="18087" y="30969"/>
                </a:cubicBezTo>
                <a:cubicBezTo>
                  <a:pt x="18114" y="30969"/>
                  <a:pt x="18145" y="30954"/>
                  <a:pt x="18178" y="30919"/>
                </a:cubicBezTo>
                <a:cubicBezTo>
                  <a:pt x="18204" y="30894"/>
                  <a:pt x="18228" y="30881"/>
                  <a:pt x="18253" y="30881"/>
                </a:cubicBezTo>
                <a:cubicBezTo>
                  <a:pt x="18284" y="30881"/>
                  <a:pt x="18314" y="30901"/>
                  <a:pt x="18344" y="30938"/>
                </a:cubicBezTo>
                <a:cubicBezTo>
                  <a:pt x="18457" y="31078"/>
                  <a:pt x="18582" y="31204"/>
                  <a:pt x="18756" y="31274"/>
                </a:cubicBezTo>
                <a:cubicBezTo>
                  <a:pt x="18804" y="31294"/>
                  <a:pt x="18842" y="31306"/>
                  <a:pt x="18875" y="31306"/>
                </a:cubicBezTo>
                <a:cubicBezTo>
                  <a:pt x="18925" y="31306"/>
                  <a:pt x="18962" y="31278"/>
                  <a:pt x="19000" y="31206"/>
                </a:cubicBezTo>
                <a:cubicBezTo>
                  <a:pt x="19114" y="30993"/>
                  <a:pt x="19213" y="30773"/>
                  <a:pt x="19310" y="30552"/>
                </a:cubicBezTo>
                <a:cubicBezTo>
                  <a:pt x="19334" y="30498"/>
                  <a:pt x="19350" y="30461"/>
                  <a:pt x="19383" y="30461"/>
                </a:cubicBezTo>
                <a:cubicBezTo>
                  <a:pt x="19402" y="30461"/>
                  <a:pt x="19427" y="30474"/>
                  <a:pt x="19461" y="30503"/>
                </a:cubicBezTo>
                <a:cubicBezTo>
                  <a:pt x="19549" y="30575"/>
                  <a:pt x="19656" y="30625"/>
                  <a:pt x="19760" y="30674"/>
                </a:cubicBezTo>
                <a:cubicBezTo>
                  <a:pt x="19938" y="30758"/>
                  <a:pt x="20041" y="30916"/>
                  <a:pt x="20166" y="31052"/>
                </a:cubicBezTo>
                <a:cubicBezTo>
                  <a:pt x="20266" y="31159"/>
                  <a:pt x="20372" y="31264"/>
                  <a:pt x="20490" y="31349"/>
                </a:cubicBezTo>
                <a:cubicBezTo>
                  <a:pt x="20538" y="31384"/>
                  <a:pt x="20579" y="31400"/>
                  <a:pt x="20615" y="31400"/>
                </a:cubicBezTo>
                <a:cubicBezTo>
                  <a:pt x="20680" y="31400"/>
                  <a:pt x="20727" y="31346"/>
                  <a:pt x="20756" y="31242"/>
                </a:cubicBezTo>
                <a:cubicBezTo>
                  <a:pt x="20768" y="31199"/>
                  <a:pt x="20781" y="31154"/>
                  <a:pt x="20802" y="31083"/>
                </a:cubicBezTo>
                <a:cubicBezTo>
                  <a:pt x="20909" y="31173"/>
                  <a:pt x="21004" y="31248"/>
                  <a:pt x="21092" y="31331"/>
                </a:cubicBezTo>
                <a:cubicBezTo>
                  <a:pt x="21172" y="31406"/>
                  <a:pt x="21243" y="31489"/>
                  <a:pt x="21322" y="31565"/>
                </a:cubicBezTo>
                <a:cubicBezTo>
                  <a:pt x="21390" y="31633"/>
                  <a:pt x="21438" y="31666"/>
                  <a:pt x="21490" y="31666"/>
                </a:cubicBezTo>
                <a:cubicBezTo>
                  <a:pt x="21542" y="31666"/>
                  <a:pt x="21598" y="31633"/>
                  <a:pt x="21683" y="31566"/>
                </a:cubicBezTo>
                <a:cubicBezTo>
                  <a:pt x="21867" y="31683"/>
                  <a:pt x="22059" y="31801"/>
                  <a:pt x="22252" y="31924"/>
                </a:cubicBezTo>
                <a:cubicBezTo>
                  <a:pt x="22266" y="31934"/>
                  <a:pt x="22284" y="31938"/>
                  <a:pt x="22305" y="31938"/>
                </a:cubicBezTo>
                <a:cubicBezTo>
                  <a:pt x="22382" y="31938"/>
                  <a:pt x="22487" y="31878"/>
                  <a:pt x="22496" y="31808"/>
                </a:cubicBezTo>
                <a:cubicBezTo>
                  <a:pt x="22507" y="31724"/>
                  <a:pt x="22516" y="31638"/>
                  <a:pt x="22530" y="31554"/>
                </a:cubicBezTo>
                <a:cubicBezTo>
                  <a:pt x="22531" y="31540"/>
                  <a:pt x="22543" y="31528"/>
                  <a:pt x="22556" y="31505"/>
                </a:cubicBezTo>
                <a:cubicBezTo>
                  <a:pt x="22592" y="31521"/>
                  <a:pt x="22630" y="31531"/>
                  <a:pt x="22661" y="31552"/>
                </a:cubicBezTo>
                <a:cubicBezTo>
                  <a:pt x="22835" y="31664"/>
                  <a:pt x="23008" y="31778"/>
                  <a:pt x="23181" y="31891"/>
                </a:cubicBezTo>
                <a:cubicBezTo>
                  <a:pt x="23207" y="31907"/>
                  <a:pt x="23234" y="31924"/>
                  <a:pt x="23262" y="31937"/>
                </a:cubicBezTo>
                <a:cubicBezTo>
                  <a:pt x="23305" y="31957"/>
                  <a:pt x="23338" y="31969"/>
                  <a:pt x="23366" y="31969"/>
                </a:cubicBezTo>
                <a:cubicBezTo>
                  <a:pt x="23421" y="31969"/>
                  <a:pt x="23460" y="31926"/>
                  <a:pt x="23525" y="31824"/>
                </a:cubicBezTo>
                <a:cubicBezTo>
                  <a:pt x="23627" y="31876"/>
                  <a:pt x="23731" y="31928"/>
                  <a:pt x="23833" y="31983"/>
                </a:cubicBezTo>
                <a:cubicBezTo>
                  <a:pt x="23939" y="32041"/>
                  <a:pt x="24039" y="32110"/>
                  <a:pt x="24147" y="32163"/>
                </a:cubicBezTo>
                <a:cubicBezTo>
                  <a:pt x="24204" y="32192"/>
                  <a:pt x="24252" y="32207"/>
                  <a:pt x="24293" y="32207"/>
                </a:cubicBezTo>
                <a:cubicBezTo>
                  <a:pt x="24376" y="32207"/>
                  <a:pt x="24432" y="32146"/>
                  <a:pt x="24479" y="32017"/>
                </a:cubicBezTo>
                <a:cubicBezTo>
                  <a:pt x="24517" y="32030"/>
                  <a:pt x="24557" y="32041"/>
                  <a:pt x="24593" y="32058"/>
                </a:cubicBezTo>
                <a:cubicBezTo>
                  <a:pt x="24745" y="32130"/>
                  <a:pt x="24896" y="32202"/>
                  <a:pt x="25045" y="32275"/>
                </a:cubicBezTo>
                <a:cubicBezTo>
                  <a:pt x="25135" y="32321"/>
                  <a:pt x="25225" y="32367"/>
                  <a:pt x="25314" y="32415"/>
                </a:cubicBezTo>
                <a:cubicBezTo>
                  <a:pt x="25371" y="32448"/>
                  <a:pt x="25422" y="32492"/>
                  <a:pt x="25486" y="32492"/>
                </a:cubicBezTo>
                <a:cubicBezTo>
                  <a:pt x="25509" y="32492"/>
                  <a:pt x="25534" y="32486"/>
                  <a:pt x="25561" y="32473"/>
                </a:cubicBezTo>
                <a:cubicBezTo>
                  <a:pt x="25564" y="32471"/>
                  <a:pt x="25568" y="32471"/>
                  <a:pt x="25572" y="32471"/>
                </a:cubicBezTo>
                <a:cubicBezTo>
                  <a:pt x="25595" y="32471"/>
                  <a:pt x="25631" y="32493"/>
                  <a:pt x="25655" y="32507"/>
                </a:cubicBezTo>
                <a:cubicBezTo>
                  <a:pt x="26015" y="32701"/>
                  <a:pt x="26404" y="32790"/>
                  <a:pt x="26810" y="32820"/>
                </a:cubicBezTo>
                <a:cubicBezTo>
                  <a:pt x="26820" y="32820"/>
                  <a:pt x="26830" y="32821"/>
                  <a:pt x="26841" y="32821"/>
                </a:cubicBezTo>
                <a:cubicBezTo>
                  <a:pt x="26857" y="32821"/>
                  <a:pt x="26874" y="32820"/>
                  <a:pt x="26890" y="32817"/>
                </a:cubicBezTo>
                <a:cubicBezTo>
                  <a:pt x="27022" y="32792"/>
                  <a:pt x="27046" y="32742"/>
                  <a:pt x="26964" y="32640"/>
                </a:cubicBezTo>
                <a:cubicBezTo>
                  <a:pt x="26879" y="32534"/>
                  <a:pt x="26782" y="32437"/>
                  <a:pt x="26688" y="32338"/>
                </a:cubicBezTo>
                <a:cubicBezTo>
                  <a:pt x="26552" y="32194"/>
                  <a:pt x="26414" y="32053"/>
                  <a:pt x="26276" y="31909"/>
                </a:cubicBezTo>
                <a:cubicBezTo>
                  <a:pt x="26260" y="31892"/>
                  <a:pt x="26239" y="31861"/>
                  <a:pt x="26245" y="31850"/>
                </a:cubicBezTo>
                <a:cubicBezTo>
                  <a:pt x="26309" y="31741"/>
                  <a:pt x="26224" y="31685"/>
                  <a:pt x="26167" y="31621"/>
                </a:cubicBezTo>
                <a:cubicBezTo>
                  <a:pt x="25966" y="31400"/>
                  <a:pt x="25763" y="31181"/>
                  <a:pt x="25571" y="30970"/>
                </a:cubicBezTo>
                <a:cubicBezTo>
                  <a:pt x="25577" y="30943"/>
                  <a:pt x="25577" y="30938"/>
                  <a:pt x="25580" y="30935"/>
                </a:cubicBezTo>
                <a:cubicBezTo>
                  <a:pt x="25752" y="30795"/>
                  <a:pt x="25761" y="30746"/>
                  <a:pt x="25645" y="30542"/>
                </a:cubicBezTo>
                <a:cubicBezTo>
                  <a:pt x="25549" y="30372"/>
                  <a:pt x="25447" y="30207"/>
                  <a:pt x="25354" y="30036"/>
                </a:cubicBezTo>
                <a:cubicBezTo>
                  <a:pt x="25334" y="30001"/>
                  <a:pt x="25346" y="29951"/>
                  <a:pt x="25340" y="29909"/>
                </a:cubicBezTo>
                <a:cubicBezTo>
                  <a:pt x="25335" y="29862"/>
                  <a:pt x="25336" y="29807"/>
                  <a:pt x="25314" y="29769"/>
                </a:cubicBezTo>
                <a:cubicBezTo>
                  <a:pt x="25225" y="29618"/>
                  <a:pt x="25125" y="29473"/>
                  <a:pt x="25026" y="29316"/>
                </a:cubicBezTo>
                <a:cubicBezTo>
                  <a:pt x="25135" y="29256"/>
                  <a:pt x="25248" y="29191"/>
                  <a:pt x="25362" y="29129"/>
                </a:cubicBezTo>
                <a:cubicBezTo>
                  <a:pt x="25431" y="29092"/>
                  <a:pt x="25500" y="29055"/>
                  <a:pt x="25571" y="29023"/>
                </a:cubicBezTo>
                <a:cubicBezTo>
                  <a:pt x="25666" y="28979"/>
                  <a:pt x="25674" y="28912"/>
                  <a:pt x="25622" y="28834"/>
                </a:cubicBezTo>
                <a:cubicBezTo>
                  <a:pt x="25577" y="28766"/>
                  <a:pt x="25527" y="28701"/>
                  <a:pt x="25474" y="28638"/>
                </a:cubicBezTo>
                <a:cubicBezTo>
                  <a:pt x="25288" y="28413"/>
                  <a:pt x="25099" y="28191"/>
                  <a:pt x="24912" y="27966"/>
                </a:cubicBezTo>
                <a:cubicBezTo>
                  <a:pt x="24899" y="27953"/>
                  <a:pt x="24893" y="27934"/>
                  <a:pt x="24884" y="27919"/>
                </a:cubicBezTo>
                <a:cubicBezTo>
                  <a:pt x="24991" y="27806"/>
                  <a:pt x="24995" y="27744"/>
                  <a:pt x="24871" y="27641"/>
                </a:cubicBezTo>
                <a:cubicBezTo>
                  <a:pt x="24760" y="27550"/>
                  <a:pt x="24639" y="27471"/>
                  <a:pt x="24517" y="27393"/>
                </a:cubicBezTo>
                <a:cubicBezTo>
                  <a:pt x="24234" y="27209"/>
                  <a:pt x="24050" y="26926"/>
                  <a:pt x="23816" y="26695"/>
                </a:cubicBezTo>
                <a:cubicBezTo>
                  <a:pt x="23716" y="26597"/>
                  <a:pt x="23605" y="26515"/>
                  <a:pt x="23498" y="26423"/>
                </a:cubicBezTo>
                <a:cubicBezTo>
                  <a:pt x="23500" y="26421"/>
                  <a:pt x="23503" y="26410"/>
                  <a:pt x="23507" y="26408"/>
                </a:cubicBezTo>
                <a:cubicBezTo>
                  <a:pt x="23802" y="26360"/>
                  <a:pt x="24097" y="26296"/>
                  <a:pt x="24394" y="26271"/>
                </a:cubicBezTo>
                <a:cubicBezTo>
                  <a:pt x="24482" y="26263"/>
                  <a:pt x="24570" y="26260"/>
                  <a:pt x="24658" y="26260"/>
                </a:cubicBezTo>
                <a:cubicBezTo>
                  <a:pt x="25018" y="26260"/>
                  <a:pt x="25374" y="26319"/>
                  <a:pt x="25726" y="26401"/>
                </a:cubicBezTo>
                <a:cubicBezTo>
                  <a:pt x="25753" y="26408"/>
                  <a:pt x="25782" y="26410"/>
                  <a:pt x="25811" y="26410"/>
                </a:cubicBezTo>
                <a:cubicBezTo>
                  <a:pt x="25829" y="26410"/>
                  <a:pt x="25847" y="26409"/>
                  <a:pt x="25865" y="26408"/>
                </a:cubicBezTo>
                <a:cubicBezTo>
                  <a:pt x="26074" y="26392"/>
                  <a:pt x="26084" y="26379"/>
                  <a:pt x="26053" y="26175"/>
                </a:cubicBezTo>
                <a:cubicBezTo>
                  <a:pt x="26050" y="26165"/>
                  <a:pt x="26054" y="26152"/>
                  <a:pt x="26059" y="26122"/>
                </a:cubicBezTo>
                <a:cubicBezTo>
                  <a:pt x="26182" y="26135"/>
                  <a:pt x="26303" y="26148"/>
                  <a:pt x="26426" y="26163"/>
                </a:cubicBezTo>
                <a:cubicBezTo>
                  <a:pt x="26488" y="26170"/>
                  <a:pt x="26549" y="26180"/>
                  <a:pt x="26611" y="26184"/>
                </a:cubicBezTo>
                <a:cubicBezTo>
                  <a:pt x="26621" y="26185"/>
                  <a:pt x="26631" y="26185"/>
                  <a:pt x="26640" y="26185"/>
                </a:cubicBezTo>
                <a:cubicBezTo>
                  <a:pt x="26722" y="26185"/>
                  <a:pt x="26785" y="26158"/>
                  <a:pt x="26780" y="26042"/>
                </a:cubicBezTo>
                <a:lnTo>
                  <a:pt x="26780" y="26042"/>
                </a:lnTo>
                <a:cubicBezTo>
                  <a:pt x="26892" y="26045"/>
                  <a:pt x="27000" y="26053"/>
                  <a:pt x="27107" y="26053"/>
                </a:cubicBezTo>
                <a:cubicBezTo>
                  <a:pt x="27151" y="26053"/>
                  <a:pt x="27195" y="26051"/>
                  <a:pt x="27239" y="26047"/>
                </a:cubicBezTo>
                <a:cubicBezTo>
                  <a:pt x="27397" y="26034"/>
                  <a:pt x="27554" y="25998"/>
                  <a:pt x="27708" y="25962"/>
                </a:cubicBezTo>
                <a:cubicBezTo>
                  <a:pt x="27804" y="25938"/>
                  <a:pt x="27831" y="25877"/>
                  <a:pt x="27775" y="25785"/>
                </a:cubicBezTo>
                <a:cubicBezTo>
                  <a:pt x="27696" y="25657"/>
                  <a:pt x="27619" y="25526"/>
                  <a:pt x="27531" y="25376"/>
                </a:cubicBezTo>
                <a:cubicBezTo>
                  <a:pt x="27621" y="25352"/>
                  <a:pt x="27704" y="25336"/>
                  <a:pt x="27784" y="25336"/>
                </a:cubicBezTo>
                <a:cubicBezTo>
                  <a:pt x="27835" y="25336"/>
                  <a:pt x="27884" y="25342"/>
                  <a:pt x="27933" y="25356"/>
                </a:cubicBezTo>
                <a:cubicBezTo>
                  <a:pt x="28078" y="25396"/>
                  <a:pt x="28220" y="25453"/>
                  <a:pt x="28364" y="25501"/>
                </a:cubicBezTo>
                <a:cubicBezTo>
                  <a:pt x="28397" y="25511"/>
                  <a:pt x="28431" y="25523"/>
                  <a:pt x="28466" y="25530"/>
                </a:cubicBezTo>
                <a:cubicBezTo>
                  <a:pt x="28497" y="25536"/>
                  <a:pt x="28524" y="25539"/>
                  <a:pt x="28546" y="25539"/>
                </a:cubicBezTo>
                <a:cubicBezTo>
                  <a:pt x="28627" y="25539"/>
                  <a:pt x="28652" y="25495"/>
                  <a:pt x="28648" y="25382"/>
                </a:cubicBezTo>
                <a:cubicBezTo>
                  <a:pt x="28648" y="25372"/>
                  <a:pt x="28657" y="25361"/>
                  <a:pt x="28664" y="25345"/>
                </a:cubicBezTo>
                <a:cubicBezTo>
                  <a:pt x="28766" y="25374"/>
                  <a:pt x="28864" y="25409"/>
                  <a:pt x="28966" y="25429"/>
                </a:cubicBezTo>
                <a:cubicBezTo>
                  <a:pt x="29067" y="25450"/>
                  <a:pt x="29166" y="25461"/>
                  <a:pt x="29265" y="25461"/>
                </a:cubicBezTo>
                <a:cubicBezTo>
                  <a:pt x="29439" y="25461"/>
                  <a:pt x="29610" y="25425"/>
                  <a:pt x="29774" y="25338"/>
                </a:cubicBezTo>
                <a:cubicBezTo>
                  <a:pt x="29869" y="25288"/>
                  <a:pt x="29907" y="25228"/>
                  <a:pt x="29850" y="25124"/>
                </a:cubicBezTo>
                <a:cubicBezTo>
                  <a:pt x="29811" y="25053"/>
                  <a:pt x="29788" y="24972"/>
                  <a:pt x="29753" y="24883"/>
                </a:cubicBezTo>
                <a:lnTo>
                  <a:pt x="29753" y="24883"/>
                </a:lnTo>
                <a:cubicBezTo>
                  <a:pt x="29823" y="24884"/>
                  <a:pt x="29886" y="24890"/>
                  <a:pt x="29946" y="24890"/>
                </a:cubicBezTo>
                <a:cubicBezTo>
                  <a:pt x="29959" y="24890"/>
                  <a:pt x="29971" y="24889"/>
                  <a:pt x="29984" y="24889"/>
                </a:cubicBezTo>
                <a:cubicBezTo>
                  <a:pt x="30181" y="24882"/>
                  <a:pt x="30381" y="24884"/>
                  <a:pt x="30576" y="24854"/>
                </a:cubicBezTo>
                <a:cubicBezTo>
                  <a:pt x="30843" y="24815"/>
                  <a:pt x="30856" y="24775"/>
                  <a:pt x="30731" y="24530"/>
                </a:cubicBezTo>
                <a:cubicBezTo>
                  <a:pt x="30799" y="24519"/>
                  <a:pt x="30863" y="24507"/>
                  <a:pt x="30926" y="24495"/>
                </a:cubicBezTo>
                <a:cubicBezTo>
                  <a:pt x="31014" y="24480"/>
                  <a:pt x="31103" y="24469"/>
                  <a:pt x="31190" y="24447"/>
                </a:cubicBezTo>
                <a:cubicBezTo>
                  <a:pt x="31290" y="24418"/>
                  <a:pt x="31376" y="24369"/>
                  <a:pt x="31328" y="24240"/>
                </a:cubicBezTo>
                <a:cubicBezTo>
                  <a:pt x="31419" y="24193"/>
                  <a:pt x="31510" y="24156"/>
                  <a:pt x="31591" y="24105"/>
                </a:cubicBezTo>
                <a:cubicBezTo>
                  <a:pt x="31702" y="24035"/>
                  <a:pt x="31702" y="23987"/>
                  <a:pt x="31611" y="23895"/>
                </a:cubicBezTo>
                <a:cubicBezTo>
                  <a:pt x="31497" y="23779"/>
                  <a:pt x="31384" y="23660"/>
                  <a:pt x="31272" y="23542"/>
                </a:cubicBezTo>
                <a:cubicBezTo>
                  <a:pt x="31258" y="23527"/>
                  <a:pt x="31244" y="23500"/>
                  <a:pt x="31246" y="23482"/>
                </a:cubicBezTo>
                <a:cubicBezTo>
                  <a:pt x="31294" y="23208"/>
                  <a:pt x="31153" y="22979"/>
                  <a:pt x="31064" y="22742"/>
                </a:cubicBezTo>
                <a:cubicBezTo>
                  <a:pt x="31015" y="22609"/>
                  <a:pt x="30926" y="22491"/>
                  <a:pt x="30866" y="22383"/>
                </a:cubicBezTo>
                <a:cubicBezTo>
                  <a:pt x="31131" y="22277"/>
                  <a:pt x="31399" y="22174"/>
                  <a:pt x="31663" y="22065"/>
                </a:cubicBezTo>
                <a:cubicBezTo>
                  <a:pt x="31736" y="22034"/>
                  <a:pt x="31801" y="21977"/>
                  <a:pt x="31875" y="21951"/>
                </a:cubicBezTo>
                <a:cubicBezTo>
                  <a:pt x="31985" y="21913"/>
                  <a:pt x="32103" y="21900"/>
                  <a:pt x="32211" y="21859"/>
                </a:cubicBezTo>
                <a:cubicBezTo>
                  <a:pt x="32345" y="21808"/>
                  <a:pt x="32480" y="21753"/>
                  <a:pt x="32599" y="21678"/>
                </a:cubicBezTo>
                <a:cubicBezTo>
                  <a:pt x="32723" y="21599"/>
                  <a:pt x="32719" y="21534"/>
                  <a:pt x="32628" y="21417"/>
                </a:cubicBezTo>
                <a:cubicBezTo>
                  <a:pt x="32593" y="21372"/>
                  <a:pt x="32559" y="21326"/>
                  <a:pt x="32521" y="21273"/>
                </a:cubicBezTo>
                <a:cubicBezTo>
                  <a:pt x="32676" y="21190"/>
                  <a:pt x="32825" y="21113"/>
                  <a:pt x="32969" y="21032"/>
                </a:cubicBezTo>
                <a:cubicBezTo>
                  <a:pt x="33195" y="20903"/>
                  <a:pt x="33421" y="20773"/>
                  <a:pt x="33647" y="20642"/>
                </a:cubicBezTo>
                <a:cubicBezTo>
                  <a:pt x="33755" y="20579"/>
                  <a:pt x="33756" y="20557"/>
                  <a:pt x="33660" y="20377"/>
                </a:cubicBezTo>
                <a:cubicBezTo>
                  <a:pt x="33732" y="20312"/>
                  <a:pt x="33813" y="20253"/>
                  <a:pt x="33879" y="20179"/>
                </a:cubicBezTo>
                <a:cubicBezTo>
                  <a:pt x="33972" y="20075"/>
                  <a:pt x="34059" y="19967"/>
                  <a:pt x="34136" y="19853"/>
                </a:cubicBezTo>
                <a:cubicBezTo>
                  <a:pt x="34202" y="19756"/>
                  <a:pt x="34162" y="19682"/>
                  <a:pt x="34072" y="19605"/>
                </a:cubicBezTo>
                <a:cubicBezTo>
                  <a:pt x="33940" y="19492"/>
                  <a:pt x="33825" y="19359"/>
                  <a:pt x="33708" y="19230"/>
                </a:cubicBezTo>
                <a:cubicBezTo>
                  <a:pt x="33652" y="19167"/>
                  <a:pt x="33681" y="19132"/>
                  <a:pt x="33752" y="19090"/>
                </a:cubicBezTo>
                <a:cubicBezTo>
                  <a:pt x="33973" y="18958"/>
                  <a:pt x="34188" y="18815"/>
                  <a:pt x="34403" y="18676"/>
                </a:cubicBezTo>
                <a:cubicBezTo>
                  <a:pt x="34504" y="18610"/>
                  <a:pt x="34601" y="18538"/>
                  <a:pt x="34699" y="18468"/>
                </a:cubicBezTo>
                <a:cubicBezTo>
                  <a:pt x="34764" y="18421"/>
                  <a:pt x="34817" y="18375"/>
                  <a:pt x="34743" y="18288"/>
                </a:cubicBezTo>
                <a:cubicBezTo>
                  <a:pt x="34729" y="18270"/>
                  <a:pt x="34750" y="18201"/>
                  <a:pt x="34775" y="18177"/>
                </a:cubicBezTo>
                <a:cubicBezTo>
                  <a:pt x="34879" y="18078"/>
                  <a:pt x="35002" y="17995"/>
                  <a:pt x="35097" y="17888"/>
                </a:cubicBezTo>
                <a:cubicBezTo>
                  <a:pt x="35185" y="17792"/>
                  <a:pt x="35254" y="17676"/>
                  <a:pt x="35316" y="17560"/>
                </a:cubicBezTo>
                <a:cubicBezTo>
                  <a:pt x="35365" y="17476"/>
                  <a:pt x="35360" y="17387"/>
                  <a:pt x="35252" y="17337"/>
                </a:cubicBezTo>
                <a:cubicBezTo>
                  <a:pt x="35228" y="17327"/>
                  <a:pt x="35211" y="17303"/>
                  <a:pt x="35182" y="17280"/>
                </a:cubicBezTo>
                <a:cubicBezTo>
                  <a:pt x="35284" y="17190"/>
                  <a:pt x="35376" y="17102"/>
                  <a:pt x="35473" y="17020"/>
                </a:cubicBezTo>
                <a:cubicBezTo>
                  <a:pt x="35759" y="16775"/>
                  <a:pt x="36055" y="16539"/>
                  <a:pt x="36335" y="16284"/>
                </a:cubicBezTo>
                <a:cubicBezTo>
                  <a:pt x="36642" y="16010"/>
                  <a:pt x="36973" y="15768"/>
                  <a:pt x="37287" y="15504"/>
                </a:cubicBezTo>
                <a:cubicBezTo>
                  <a:pt x="37363" y="15440"/>
                  <a:pt x="37426" y="15357"/>
                  <a:pt x="37481" y="15275"/>
                </a:cubicBezTo>
                <a:cubicBezTo>
                  <a:pt x="37521" y="15216"/>
                  <a:pt x="37501" y="15164"/>
                  <a:pt x="37429" y="15164"/>
                </a:cubicBezTo>
                <a:cubicBezTo>
                  <a:pt x="37424" y="15164"/>
                  <a:pt x="37419" y="15164"/>
                  <a:pt x="37413" y="15165"/>
                </a:cubicBezTo>
                <a:cubicBezTo>
                  <a:pt x="37283" y="15176"/>
                  <a:pt x="37152" y="15194"/>
                  <a:pt x="37023" y="15216"/>
                </a:cubicBezTo>
                <a:cubicBezTo>
                  <a:pt x="36771" y="15260"/>
                  <a:pt x="36520" y="15316"/>
                  <a:pt x="36266" y="15352"/>
                </a:cubicBezTo>
                <a:cubicBezTo>
                  <a:pt x="36020" y="15387"/>
                  <a:pt x="35772" y="15403"/>
                  <a:pt x="35523" y="15423"/>
                </a:cubicBezTo>
                <a:cubicBezTo>
                  <a:pt x="35402" y="15433"/>
                  <a:pt x="35279" y="15436"/>
                  <a:pt x="35156" y="15443"/>
                </a:cubicBezTo>
                <a:cubicBezTo>
                  <a:pt x="35151" y="15250"/>
                  <a:pt x="35143" y="15232"/>
                  <a:pt x="34975" y="15212"/>
                </a:cubicBezTo>
                <a:cubicBezTo>
                  <a:pt x="34923" y="15206"/>
                  <a:pt x="34870" y="15204"/>
                  <a:pt x="34817" y="15204"/>
                </a:cubicBezTo>
                <a:cubicBezTo>
                  <a:pt x="34742" y="15204"/>
                  <a:pt x="34666" y="15209"/>
                  <a:pt x="34591" y="15217"/>
                </a:cubicBezTo>
                <a:cubicBezTo>
                  <a:pt x="34173" y="15263"/>
                  <a:pt x="33756" y="15315"/>
                  <a:pt x="33337" y="15366"/>
                </a:cubicBezTo>
                <a:cubicBezTo>
                  <a:pt x="33336" y="15366"/>
                  <a:pt x="33335" y="15366"/>
                  <a:pt x="33334" y="15366"/>
                </a:cubicBezTo>
                <a:cubicBezTo>
                  <a:pt x="33325" y="15366"/>
                  <a:pt x="33315" y="15362"/>
                  <a:pt x="33303" y="15360"/>
                </a:cubicBezTo>
                <a:cubicBezTo>
                  <a:pt x="33330" y="15228"/>
                  <a:pt x="33356" y="15099"/>
                  <a:pt x="33381" y="14969"/>
                </a:cubicBezTo>
                <a:cubicBezTo>
                  <a:pt x="33401" y="14869"/>
                  <a:pt x="33350" y="14798"/>
                  <a:pt x="33237" y="14764"/>
                </a:cubicBezTo>
                <a:cubicBezTo>
                  <a:pt x="33182" y="14747"/>
                  <a:pt x="33127" y="14740"/>
                  <a:pt x="33073" y="14740"/>
                </a:cubicBezTo>
                <a:cubicBezTo>
                  <a:pt x="32973" y="14740"/>
                  <a:pt x="32876" y="14764"/>
                  <a:pt x="32779" y="14798"/>
                </a:cubicBezTo>
                <a:cubicBezTo>
                  <a:pt x="32732" y="14815"/>
                  <a:pt x="32685" y="14834"/>
                  <a:pt x="32628" y="14854"/>
                </a:cubicBezTo>
                <a:cubicBezTo>
                  <a:pt x="32614" y="14737"/>
                  <a:pt x="32550" y="14699"/>
                  <a:pt x="32465" y="14699"/>
                </a:cubicBezTo>
                <a:cubicBezTo>
                  <a:pt x="32450" y="14699"/>
                  <a:pt x="32434" y="14700"/>
                  <a:pt x="32418" y="14702"/>
                </a:cubicBezTo>
                <a:cubicBezTo>
                  <a:pt x="32166" y="14734"/>
                  <a:pt x="31914" y="14769"/>
                  <a:pt x="31662" y="14803"/>
                </a:cubicBezTo>
                <a:cubicBezTo>
                  <a:pt x="31657" y="14745"/>
                  <a:pt x="31642" y="14679"/>
                  <a:pt x="31647" y="14616"/>
                </a:cubicBezTo>
                <a:cubicBezTo>
                  <a:pt x="31655" y="14522"/>
                  <a:pt x="31610" y="14472"/>
                  <a:pt x="31533" y="14472"/>
                </a:cubicBezTo>
                <a:cubicBezTo>
                  <a:pt x="31511" y="14472"/>
                  <a:pt x="31487" y="14476"/>
                  <a:pt x="31461" y="14484"/>
                </a:cubicBezTo>
                <a:cubicBezTo>
                  <a:pt x="31294" y="14533"/>
                  <a:pt x="31129" y="14595"/>
                  <a:pt x="30967" y="14661"/>
                </a:cubicBezTo>
                <a:cubicBezTo>
                  <a:pt x="30629" y="14797"/>
                  <a:pt x="30293" y="14939"/>
                  <a:pt x="29956" y="15079"/>
                </a:cubicBezTo>
                <a:cubicBezTo>
                  <a:pt x="29906" y="15099"/>
                  <a:pt x="29857" y="15121"/>
                  <a:pt x="29803" y="15144"/>
                </a:cubicBezTo>
                <a:cubicBezTo>
                  <a:pt x="29802" y="14922"/>
                  <a:pt x="29799" y="14699"/>
                  <a:pt x="29801" y="14478"/>
                </a:cubicBezTo>
                <a:cubicBezTo>
                  <a:pt x="29801" y="14400"/>
                  <a:pt x="29774" y="14362"/>
                  <a:pt x="29696" y="14357"/>
                </a:cubicBezTo>
                <a:cubicBezTo>
                  <a:pt x="29664" y="14355"/>
                  <a:pt x="29634" y="14354"/>
                  <a:pt x="29603" y="14354"/>
                </a:cubicBezTo>
                <a:cubicBezTo>
                  <a:pt x="29405" y="14354"/>
                  <a:pt x="29220" y="14402"/>
                  <a:pt x="29056" y="14527"/>
                </a:cubicBezTo>
                <a:cubicBezTo>
                  <a:pt x="29010" y="14454"/>
                  <a:pt x="28974" y="14420"/>
                  <a:pt x="28929" y="14420"/>
                </a:cubicBezTo>
                <a:cubicBezTo>
                  <a:pt x="28895" y="14420"/>
                  <a:pt x="28855" y="14440"/>
                  <a:pt x="28803" y="14478"/>
                </a:cubicBezTo>
                <a:cubicBezTo>
                  <a:pt x="28646" y="14591"/>
                  <a:pt x="28488" y="14703"/>
                  <a:pt x="28336" y="14811"/>
                </a:cubicBezTo>
                <a:cubicBezTo>
                  <a:pt x="28313" y="14797"/>
                  <a:pt x="28304" y="14795"/>
                  <a:pt x="28302" y="14789"/>
                </a:cubicBezTo>
                <a:cubicBezTo>
                  <a:pt x="28253" y="14681"/>
                  <a:pt x="28226" y="14633"/>
                  <a:pt x="28181" y="14633"/>
                </a:cubicBezTo>
                <a:cubicBezTo>
                  <a:pt x="28146" y="14633"/>
                  <a:pt x="28100" y="14661"/>
                  <a:pt x="28025" y="14712"/>
                </a:cubicBezTo>
                <a:cubicBezTo>
                  <a:pt x="27797" y="14868"/>
                  <a:pt x="27566" y="15020"/>
                  <a:pt x="27343" y="15181"/>
                </a:cubicBezTo>
                <a:cubicBezTo>
                  <a:pt x="27254" y="15247"/>
                  <a:pt x="27183" y="15336"/>
                  <a:pt x="27096" y="15422"/>
                </a:cubicBezTo>
                <a:cubicBezTo>
                  <a:pt x="27077" y="15332"/>
                  <a:pt x="27060" y="15253"/>
                  <a:pt x="27044" y="15176"/>
                </a:cubicBezTo>
                <a:cubicBezTo>
                  <a:pt x="27029" y="15095"/>
                  <a:pt x="26999" y="15052"/>
                  <a:pt x="26949" y="15052"/>
                </a:cubicBezTo>
                <a:cubicBezTo>
                  <a:pt x="26924" y="15052"/>
                  <a:pt x="26893" y="15062"/>
                  <a:pt x="26857" y="15085"/>
                </a:cubicBezTo>
                <a:cubicBezTo>
                  <a:pt x="26684" y="15191"/>
                  <a:pt x="26517" y="15305"/>
                  <a:pt x="26358" y="15427"/>
                </a:cubicBezTo>
                <a:cubicBezTo>
                  <a:pt x="26195" y="15551"/>
                  <a:pt x="26024" y="15639"/>
                  <a:pt x="25829" y="15702"/>
                </a:cubicBezTo>
                <a:cubicBezTo>
                  <a:pt x="25675" y="15751"/>
                  <a:pt x="25527" y="15831"/>
                  <a:pt x="25388" y="15917"/>
                </a:cubicBezTo>
                <a:cubicBezTo>
                  <a:pt x="25284" y="15982"/>
                  <a:pt x="25207" y="16087"/>
                  <a:pt x="25104" y="16157"/>
                </a:cubicBezTo>
                <a:cubicBezTo>
                  <a:pt x="24995" y="16231"/>
                  <a:pt x="24865" y="16273"/>
                  <a:pt x="24754" y="16347"/>
                </a:cubicBezTo>
                <a:cubicBezTo>
                  <a:pt x="24621" y="16435"/>
                  <a:pt x="24507" y="16550"/>
                  <a:pt x="24372" y="16633"/>
                </a:cubicBezTo>
                <a:cubicBezTo>
                  <a:pt x="24151" y="16772"/>
                  <a:pt x="23920" y="16893"/>
                  <a:pt x="23694" y="17026"/>
                </a:cubicBezTo>
                <a:cubicBezTo>
                  <a:pt x="23517" y="17130"/>
                  <a:pt x="23344" y="17239"/>
                  <a:pt x="23169" y="17346"/>
                </a:cubicBezTo>
                <a:cubicBezTo>
                  <a:pt x="23159" y="17338"/>
                  <a:pt x="23150" y="17330"/>
                  <a:pt x="23142" y="17321"/>
                </a:cubicBezTo>
                <a:cubicBezTo>
                  <a:pt x="23251" y="17157"/>
                  <a:pt x="23349" y="16982"/>
                  <a:pt x="23473" y="16829"/>
                </a:cubicBezTo>
                <a:cubicBezTo>
                  <a:pt x="23646" y="16618"/>
                  <a:pt x="23834" y="16418"/>
                  <a:pt x="24023" y="16222"/>
                </a:cubicBezTo>
                <a:cubicBezTo>
                  <a:pt x="24209" y="16029"/>
                  <a:pt x="24398" y="15838"/>
                  <a:pt x="24594" y="15656"/>
                </a:cubicBezTo>
                <a:cubicBezTo>
                  <a:pt x="24821" y="15448"/>
                  <a:pt x="25057" y="15249"/>
                  <a:pt x="25290" y="15048"/>
                </a:cubicBezTo>
                <a:cubicBezTo>
                  <a:pt x="25304" y="15035"/>
                  <a:pt x="25318" y="15021"/>
                  <a:pt x="25330" y="15005"/>
                </a:cubicBezTo>
                <a:cubicBezTo>
                  <a:pt x="25424" y="14894"/>
                  <a:pt x="25419" y="14860"/>
                  <a:pt x="25295" y="14770"/>
                </a:cubicBezTo>
                <a:cubicBezTo>
                  <a:pt x="25341" y="14594"/>
                  <a:pt x="25506" y="14519"/>
                  <a:pt x="25618" y="14399"/>
                </a:cubicBezTo>
                <a:cubicBezTo>
                  <a:pt x="25664" y="14351"/>
                  <a:pt x="25721" y="14315"/>
                  <a:pt x="25772" y="14272"/>
                </a:cubicBezTo>
                <a:cubicBezTo>
                  <a:pt x="25853" y="14203"/>
                  <a:pt x="25897" y="14120"/>
                  <a:pt x="25941" y="14018"/>
                </a:cubicBezTo>
                <a:cubicBezTo>
                  <a:pt x="26009" y="13858"/>
                  <a:pt x="26127" y="13715"/>
                  <a:pt x="26236" y="13575"/>
                </a:cubicBezTo>
                <a:cubicBezTo>
                  <a:pt x="26303" y="13488"/>
                  <a:pt x="26406" y="13427"/>
                  <a:pt x="26476" y="13340"/>
                </a:cubicBezTo>
                <a:cubicBezTo>
                  <a:pt x="26553" y="13242"/>
                  <a:pt x="26533" y="13200"/>
                  <a:pt x="26417" y="13148"/>
                </a:cubicBezTo>
                <a:cubicBezTo>
                  <a:pt x="26368" y="13127"/>
                  <a:pt x="26322" y="13099"/>
                  <a:pt x="26256" y="13066"/>
                </a:cubicBezTo>
                <a:cubicBezTo>
                  <a:pt x="26339" y="12981"/>
                  <a:pt x="26406" y="12906"/>
                  <a:pt x="26481" y="12840"/>
                </a:cubicBezTo>
                <a:cubicBezTo>
                  <a:pt x="26640" y="12701"/>
                  <a:pt x="26800" y="12564"/>
                  <a:pt x="26964" y="12432"/>
                </a:cubicBezTo>
                <a:cubicBezTo>
                  <a:pt x="27051" y="12361"/>
                  <a:pt x="27151" y="12306"/>
                  <a:pt x="27240" y="12237"/>
                </a:cubicBezTo>
                <a:cubicBezTo>
                  <a:pt x="27311" y="12181"/>
                  <a:pt x="27391" y="12125"/>
                  <a:pt x="27306" y="12016"/>
                </a:cubicBezTo>
                <a:cubicBezTo>
                  <a:pt x="27293" y="11998"/>
                  <a:pt x="27321" y="11938"/>
                  <a:pt x="27345" y="11909"/>
                </a:cubicBezTo>
                <a:cubicBezTo>
                  <a:pt x="27481" y="11728"/>
                  <a:pt x="27620" y="11553"/>
                  <a:pt x="27758" y="11372"/>
                </a:cubicBezTo>
                <a:cubicBezTo>
                  <a:pt x="27784" y="11339"/>
                  <a:pt x="27808" y="11298"/>
                  <a:pt x="27819" y="11259"/>
                </a:cubicBezTo>
                <a:cubicBezTo>
                  <a:pt x="27866" y="11105"/>
                  <a:pt x="27865" y="10937"/>
                  <a:pt x="27631" y="10904"/>
                </a:cubicBezTo>
                <a:cubicBezTo>
                  <a:pt x="27600" y="10899"/>
                  <a:pt x="27572" y="10889"/>
                  <a:pt x="27535" y="10880"/>
                </a:cubicBezTo>
                <a:cubicBezTo>
                  <a:pt x="27554" y="10834"/>
                  <a:pt x="27573" y="10797"/>
                  <a:pt x="27589" y="10758"/>
                </a:cubicBezTo>
                <a:cubicBezTo>
                  <a:pt x="27644" y="10613"/>
                  <a:pt x="27721" y="10482"/>
                  <a:pt x="27747" y="10316"/>
                </a:cubicBezTo>
                <a:cubicBezTo>
                  <a:pt x="27772" y="10153"/>
                  <a:pt x="27900" y="10006"/>
                  <a:pt x="27985" y="9852"/>
                </a:cubicBezTo>
                <a:cubicBezTo>
                  <a:pt x="28004" y="9817"/>
                  <a:pt x="28030" y="9788"/>
                  <a:pt x="28047" y="9753"/>
                </a:cubicBezTo>
                <a:cubicBezTo>
                  <a:pt x="28104" y="9642"/>
                  <a:pt x="28094" y="9610"/>
                  <a:pt x="27975" y="9547"/>
                </a:cubicBezTo>
                <a:cubicBezTo>
                  <a:pt x="28045" y="9410"/>
                  <a:pt x="28114" y="9275"/>
                  <a:pt x="28185" y="9138"/>
                </a:cubicBezTo>
                <a:cubicBezTo>
                  <a:pt x="28245" y="9025"/>
                  <a:pt x="28324" y="8917"/>
                  <a:pt x="28360" y="8796"/>
                </a:cubicBezTo>
                <a:cubicBezTo>
                  <a:pt x="28409" y="8633"/>
                  <a:pt x="28387" y="8566"/>
                  <a:pt x="28255" y="8566"/>
                </a:cubicBezTo>
                <a:cubicBezTo>
                  <a:pt x="28238" y="8566"/>
                  <a:pt x="28218" y="8567"/>
                  <a:pt x="28197" y="8570"/>
                </a:cubicBezTo>
                <a:cubicBezTo>
                  <a:pt x="27991" y="8590"/>
                  <a:pt x="27787" y="8618"/>
                  <a:pt x="27582" y="8643"/>
                </a:cubicBezTo>
                <a:cubicBezTo>
                  <a:pt x="27526" y="8651"/>
                  <a:pt x="27468" y="8658"/>
                  <a:pt x="27412" y="8664"/>
                </a:cubicBezTo>
                <a:cubicBezTo>
                  <a:pt x="27391" y="8512"/>
                  <a:pt x="27375" y="8461"/>
                  <a:pt x="27289" y="8461"/>
                </a:cubicBezTo>
                <a:cubicBezTo>
                  <a:pt x="27256" y="8461"/>
                  <a:pt x="27213" y="8469"/>
                  <a:pt x="27154" y="8481"/>
                </a:cubicBezTo>
                <a:cubicBezTo>
                  <a:pt x="26898" y="8534"/>
                  <a:pt x="26645" y="8596"/>
                  <a:pt x="26390" y="8653"/>
                </a:cubicBezTo>
                <a:cubicBezTo>
                  <a:pt x="26360" y="8661"/>
                  <a:pt x="26331" y="8663"/>
                  <a:pt x="26297" y="8670"/>
                </a:cubicBezTo>
                <a:cubicBezTo>
                  <a:pt x="26425" y="8376"/>
                  <a:pt x="26544" y="8088"/>
                  <a:pt x="26673" y="7805"/>
                </a:cubicBezTo>
                <a:cubicBezTo>
                  <a:pt x="26730" y="7680"/>
                  <a:pt x="26801" y="7558"/>
                  <a:pt x="26877" y="7440"/>
                </a:cubicBezTo>
                <a:cubicBezTo>
                  <a:pt x="26965" y="7299"/>
                  <a:pt x="27065" y="7164"/>
                  <a:pt x="27157" y="7023"/>
                </a:cubicBezTo>
                <a:cubicBezTo>
                  <a:pt x="27185" y="6981"/>
                  <a:pt x="27203" y="6933"/>
                  <a:pt x="27219" y="6884"/>
                </a:cubicBezTo>
                <a:cubicBezTo>
                  <a:pt x="27253" y="6791"/>
                  <a:pt x="27244" y="6717"/>
                  <a:pt x="27125" y="6694"/>
                </a:cubicBezTo>
                <a:cubicBezTo>
                  <a:pt x="27091" y="6688"/>
                  <a:pt x="27062" y="6667"/>
                  <a:pt x="27019" y="6648"/>
                </a:cubicBezTo>
                <a:cubicBezTo>
                  <a:pt x="27034" y="6605"/>
                  <a:pt x="27046" y="6563"/>
                  <a:pt x="27063" y="6526"/>
                </a:cubicBezTo>
                <a:cubicBezTo>
                  <a:pt x="27182" y="6262"/>
                  <a:pt x="27304" y="6000"/>
                  <a:pt x="27423" y="5737"/>
                </a:cubicBezTo>
                <a:cubicBezTo>
                  <a:pt x="27438" y="5703"/>
                  <a:pt x="27456" y="5668"/>
                  <a:pt x="27469" y="5631"/>
                </a:cubicBezTo>
                <a:cubicBezTo>
                  <a:pt x="27523" y="5478"/>
                  <a:pt x="27512" y="5453"/>
                  <a:pt x="27367" y="5380"/>
                </a:cubicBezTo>
                <a:cubicBezTo>
                  <a:pt x="27414" y="5174"/>
                  <a:pt x="27466" y="4968"/>
                  <a:pt x="27506" y="4758"/>
                </a:cubicBezTo>
                <a:cubicBezTo>
                  <a:pt x="27525" y="4659"/>
                  <a:pt x="27525" y="4556"/>
                  <a:pt x="27522" y="4455"/>
                </a:cubicBezTo>
                <a:cubicBezTo>
                  <a:pt x="27518" y="4355"/>
                  <a:pt x="27461" y="4315"/>
                  <a:pt x="27368" y="4315"/>
                </a:cubicBezTo>
                <a:cubicBezTo>
                  <a:pt x="27362" y="4315"/>
                  <a:pt x="27355" y="4315"/>
                  <a:pt x="27348" y="4315"/>
                </a:cubicBezTo>
                <a:cubicBezTo>
                  <a:pt x="26952" y="4342"/>
                  <a:pt x="26556" y="4367"/>
                  <a:pt x="26159" y="4391"/>
                </a:cubicBezTo>
                <a:cubicBezTo>
                  <a:pt x="26156" y="4392"/>
                  <a:pt x="26153" y="4392"/>
                  <a:pt x="26150" y="4392"/>
                </a:cubicBezTo>
                <a:cubicBezTo>
                  <a:pt x="26130" y="4392"/>
                  <a:pt x="26111" y="4389"/>
                  <a:pt x="26097" y="4388"/>
                </a:cubicBezTo>
                <a:cubicBezTo>
                  <a:pt x="26156" y="4117"/>
                  <a:pt x="26216" y="3853"/>
                  <a:pt x="26267" y="3587"/>
                </a:cubicBezTo>
                <a:cubicBezTo>
                  <a:pt x="26276" y="3550"/>
                  <a:pt x="26240" y="3504"/>
                  <a:pt x="26224" y="3461"/>
                </a:cubicBezTo>
                <a:cubicBezTo>
                  <a:pt x="26213" y="3429"/>
                  <a:pt x="26188" y="3396"/>
                  <a:pt x="26192" y="3365"/>
                </a:cubicBezTo>
                <a:cubicBezTo>
                  <a:pt x="26210" y="3226"/>
                  <a:pt x="26237" y="3088"/>
                  <a:pt x="26257" y="2949"/>
                </a:cubicBezTo>
                <a:cubicBezTo>
                  <a:pt x="26267" y="2877"/>
                  <a:pt x="26280" y="2803"/>
                  <a:pt x="26277" y="2730"/>
                </a:cubicBezTo>
                <a:cubicBezTo>
                  <a:pt x="26271" y="2532"/>
                  <a:pt x="26225" y="2485"/>
                  <a:pt x="26014" y="2452"/>
                </a:cubicBezTo>
                <a:cubicBezTo>
                  <a:pt x="26084" y="2218"/>
                  <a:pt x="26139" y="1985"/>
                  <a:pt x="26223" y="1761"/>
                </a:cubicBezTo>
                <a:cubicBezTo>
                  <a:pt x="26350" y="1421"/>
                  <a:pt x="26499" y="1091"/>
                  <a:pt x="26632" y="754"/>
                </a:cubicBezTo>
                <a:cubicBezTo>
                  <a:pt x="26688" y="608"/>
                  <a:pt x="26736" y="459"/>
                  <a:pt x="26772" y="308"/>
                </a:cubicBezTo>
                <a:cubicBezTo>
                  <a:pt x="26790" y="232"/>
                  <a:pt x="26785" y="145"/>
                  <a:pt x="26770" y="67"/>
                </a:cubicBezTo>
                <a:cubicBezTo>
                  <a:pt x="26761" y="22"/>
                  <a:pt x="26736" y="0"/>
                  <a:pt x="26707" y="0"/>
                </a:cubicBezTo>
                <a:close/>
              </a:path>
            </a:pathLst>
          </a:custGeom>
          <a:solidFill>
            <a:srgbClr val="003100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3" name="Google Shape;233;p42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4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36" name="Google Shape;236;p43"/>
          <p:cNvSpPr/>
          <p:nvPr/>
        </p:nvSpPr>
        <p:spPr>
          <a:xfrm rot="-6390818">
            <a:off x="-117665" y="1240551"/>
            <a:ext cx="640659" cy="628337"/>
          </a:xfrm>
          <a:custGeom>
            <a:avLst/>
            <a:gdLst/>
            <a:ahLst/>
            <a:cxnLst/>
            <a:rect l="l" t="t" r="r" b="b"/>
            <a:pathLst>
              <a:path w="35377" h="34692" extrusionOk="0">
                <a:moveTo>
                  <a:pt x="27537" y="1"/>
                </a:moveTo>
                <a:cubicBezTo>
                  <a:pt x="27514" y="1"/>
                  <a:pt x="27492" y="3"/>
                  <a:pt x="27473" y="11"/>
                </a:cubicBezTo>
                <a:cubicBezTo>
                  <a:pt x="27266" y="96"/>
                  <a:pt x="27063" y="192"/>
                  <a:pt x="26864" y="295"/>
                </a:cubicBezTo>
                <a:cubicBezTo>
                  <a:pt x="26660" y="399"/>
                  <a:pt x="26463" y="518"/>
                  <a:pt x="26264" y="630"/>
                </a:cubicBezTo>
                <a:cubicBezTo>
                  <a:pt x="26263" y="618"/>
                  <a:pt x="26263" y="606"/>
                  <a:pt x="26263" y="595"/>
                </a:cubicBezTo>
                <a:cubicBezTo>
                  <a:pt x="26230" y="587"/>
                  <a:pt x="26191" y="567"/>
                  <a:pt x="26162" y="567"/>
                </a:cubicBezTo>
                <a:cubicBezTo>
                  <a:pt x="26156" y="567"/>
                  <a:pt x="26150" y="568"/>
                  <a:pt x="26144" y="570"/>
                </a:cubicBezTo>
                <a:cubicBezTo>
                  <a:pt x="25948" y="658"/>
                  <a:pt x="25757" y="759"/>
                  <a:pt x="25559" y="847"/>
                </a:cubicBezTo>
                <a:cubicBezTo>
                  <a:pt x="25496" y="876"/>
                  <a:pt x="25418" y="862"/>
                  <a:pt x="25355" y="889"/>
                </a:cubicBezTo>
                <a:cubicBezTo>
                  <a:pt x="25230" y="944"/>
                  <a:pt x="25113" y="1010"/>
                  <a:pt x="24985" y="1076"/>
                </a:cubicBezTo>
                <a:cubicBezTo>
                  <a:pt x="24983" y="1049"/>
                  <a:pt x="24982" y="1025"/>
                  <a:pt x="24981" y="999"/>
                </a:cubicBezTo>
                <a:cubicBezTo>
                  <a:pt x="24977" y="860"/>
                  <a:pt x="24926" y="791"/>
                  <a:pt x="24817" y="791"/>
                </a:cubicBezTo>
                <a:cubicBezTo>
                  <a:pt x="24792" y="791"/>
                  <a:pt x="24763" y="794"/>
                  <a:pt x="24732" y="802"/>
                </a:cubicBezTo>
                <a:cubicBezTo>
                  <a:pt x="24468" y="863"/>
                  <a:pt x="24206" y="933"/>
                  <a:pt x="23945" y="1005"/>
                </a:cubicBezTo>
                <a:cubicBezTo>
                  <a:pt x="23866" y="1027"/>
                  <a:pt x="23793" y="1069"/>
                  <a:pt x="23711" y="1105"/>
                </a:cubicBezTo>
                <a:cubicBezTo>
                  <a:pt x="23711" y="1073"/>
                  <a:pt x="23712" y="1033"/>
                  <a:pt x="23712" y="994"/>
                </a:cubicBezTo>
                <a:cubicBezTo>
                  <a:pt x="23711" y="929"/>
                  <a:pt x="23685" y="892"/>
                  <a:pt x="23642" y="892"/>
                </a:cubicBezTo>
                <a:cubicBezTo>
                  <a:pt x="23625" y="892"/>
                  <a:pt x="23606" y="897"/>
                  <a:pt x="23585" y="909"/>
                </a:cubicBezTo>
                <a:cubicBezTo>
                  <a:pt x="23490" y="959"/>
                  <a:pt x="23402" y="1026"/>
                  <a:pt x="23308" y="1077"/>
                </a:cubicBezTo>
                <a:cubicBezTo>
                  <a:pt x="23202" y="1134"/>
                  <a:pt x="23095" y="1187"/>
                  <a:pt x="22984" y="1229"/>
                </a:cubicBezTo>
                <a:cubicBezTo>
                  <a:pt x="22780" y="1303"/>
                  <a:pt x="22572" y="1366"/>
                  <a:pt x="22387" y="1428"/>
                </a:cubicBezTo>
                <a:cubicBezTo>
                  <a:pt x="22290" y="1205"/>
                  <a:pt x="22195" y="970"/>
                  <a:pt x="22090" y="742"/>
                </a:cubicBezTo>
                <a:cubicBezTo>
                  <a:pt x="22075" y="711"/>
                  <a:pt x="22021" y="674"/>
                  <a:pt x="21987" y="674"/>
                </a:cubicBezTo>
                <a:cubicBezTo>
                  <a:pt x="21984" y="674"/>
                  <a:pt x="21981" y="674"/>
                  <a:pt x="21978" y="675"/>
                </a:cubicBezTo>
                <a:cubicBezTo>
                  <a:pt x="21824" y="707"/>
                  <a:pt x="21673" y="754"/>
                  <a:pt x="21509" y="800"/>
                </a:cubicBezTo>
                <a:cubicBezTo>
                  <a:pt x="21486" y="763"/>
                  <a:pt x="21468" y="744"/>
                  <a:pt x="21444" y="744"/>
                </a:cubicBezTo>
                <a:cubicBezTo>
                  <a:pt x="21419" y="744"/>
                  <a:pt x="21387" y="764"/>
                  <a:pt x="21334" y="805"/>
                </a:cubicBezTo>
                <a:cubicBezTo>
                  <a:pt x="21212" y="898"/>
                  <a:pt x="21083" y="985"/>
                  <a:pt x="20942" y="1079"/>
                </a:cubicBezTo>
                <a:cubicBezTo>
                  <a:pt x="20910" y="993"/>
                  <a:pt x="20884" y="951"/>
                  <a:pt x="20846" y="951"/>
                </a:cubicBezTo>
                <a:cubicBezTo>
                  <a:pt x="20817" y="951"/>
                  <a:pt x="20781" y="975"/>
                  <a:pt x="20731" y="1022"/>
                </a:cubicBezTo>
                <a:cubicBezTo>
                  <a:pt x="20553" y="1187"/>
                  <a:pt x="20384" y="1362"/>
                  <a:pt x="20206" y="1529"/>
                </a:cubicBezTo>
                <a:cubicBezTo>
                  <a:pt x="20151" y="1578"/>
                  <a:pt x="20080" y="1611"/>
                  <a:pt x="20021" y="1649"/>
                </a:cubicBezTo>
                <a:cubicBezTo>
                  <a:pt x="19995" y="1532"/>
                  <a:pt x="19971" y="1429"/>
                  <a:pt x="19946" y="1325"/>
                </a:cubicBezTo>
                <a:cubicBezTo>
                  <a:pt x="19931" y="1260"/>
                  <a:pt x="19897" y="1230"/>
                  <a:pt x="19850" y="1230"/>
                </a:cubicBezTo>
                <a:cubicBezTo>
                  <a:pt x="19830" y="1230"/>
                  <a:pt x="19808" y="1236"/>
                  <a:pt x="19784" y="1247"/>
                </a:cubicBezTo>
                <a:cubicBezTo>
                  <a:pt x="19714" y="1280"/>
                  <a:pt x="19641" y="1318"/>
                  <a:pt x="19591" y="1375"/>
                </a:cubicBezTo>
                <a:cubicBezTo>
                  <a:pt x="19398" y="1599"/>
                  <a:pt x="19143" y="1742"/>
                  <a:pt x="18907" y="1913"/>
                </a:cubicBezTo>
                <a:cubicBezTo>
                  <a:pt x="18725" y="2047"/>
                  <a:pt x="18566" y="2215"/>
                  <a:pt x="18401" y="2374"/>
                </a:cubicBezTo>
                <a:cubicBezTo>
                  <a:pt x="18331" y="2440"/>
                  <a:pt x="18273" y="2518"/>
                  <a:pt x="18225" y="2573"/>
                </a:cubicBezTo>
                <a:cubicBezTo>
                  <a:pt x="18185" y="2416"/>
                  <a:pt x="18146" y="2247"/>
                  <a:pt x="18099" y="2082"/>
                </a:cubicBezTo>
                <a:cubicBezTo>
                  <a:pt x="18064" y="1961"/>
                  <a:pt x="18017" y="1845"/>
                  <a:pt x="17975" y="1728"/>
                </a:cubicBezTo>
                <a:cubicBezTo>
                  <a:pt x="17944" y="1645"/>
                  <a:pt x="17925" y="1611"/>
                  <a:pt x="17883" y="1611"/>
                </a:cubicBezTo>
                <a:cubicBezTo>
                  <a:pt x="17859" y="1611"/>
                  <a:pt x="17827" y="1622"/>
                  <a:pt x="17781" y="1642"/>
                </a:cubicBezTo>
                <a:cubicBezTo>
                  <a:pt x="17760" y="1650"/>
                  <a:pt x="17739" y="1659"/>
                  <a:pt x="17706" y="1673"/>
                </a:cubicBezTo>
                <a:cubicBezTo>
                  <a:pt x="17731" y="1422"/>
                  <a:pt x="17548" y="1268"/>
                  <a:pt x="17466" y="1071"/>
                </a:cubicBezTo>
                <a:cubicBezTo>
                  <a:pt x="17458" y="1053"/>
                  <a:pt x="17414" y="1035"/>
                  <a:pt x="17385" y="1035"/>
                </a:cubicBezTo>
                <a:cubicBezTo>
                  <a:pt x="17378" y="1035"/>
                  <a:pt x="17373" y="1035"/>
                  <a:pt x="17368" y="1037"/>
                </a:cubicBezTo>
                <a:cubicBezTo>
                  <a:pt x="17197" y="1105"/>
                  <a:pt x="17022" y="1172"/>
                  <a:pt x="16860" y="1258"/>
                </a:cubicBezTo>
                <a:cubicBezTo>
                  <a:pt x="16774" y="1305"/>
                  <a:pt x="16711" y="1390"/>
                  <a:pt x="16618" y="1475"/>
                </a:cubicBezTo>
                <a:lnTo>
                  <a:pt x="16618" y="1475"/>
                </a:lnTo>
                <a:cubicBezTo>
                  <a:pt x="16619" y="1471"/>
                  <a:pt x="16620" y="1454"/>
                  <a:pt x="16613" y="1443"/>
                </a:cubicBezTo>
                <a:cubicBezTo>
                  <a:pt x="16573" y="1375"/>
                  <a:pt x="16535" y="1342"/>
                  <a:pt x="16496" y="1342"/>
                </a:cubicBezTo>
                <a:cubicBezTo>
                  <a:pt x="16457" y="1342"/>
                  <a:pt x="16417" y="1372"/>
                  <a:pt x="16371" y="1431"/>
                </a:cubicBezTo>
                <a:cubicBezTo>
                  <a:pt x="16240" y="1598"/>
                  <a:pt x="16101" y="1761"/>
                  <a:pt x="15968" y="1926"/>
                </a:cubicBezTo>
                <a:cubicBezTo>
                  <a:pt x="15934" y="1967"/>
                  <a:pt x="15910" y="2016"/>
                  <a:pt x="15884" y="2057"/>
                </a:cubicBezTo>
                <a:cubicBezTo>
                  <a:pt x="15833" y="2000"/>
                  <a:pt x="15778" y="1941"/>
                  <a:pt x="15723" y="1881"/>
                </a:cubicBezTo>
                <a:cubicBezTo>
                  <a:pt x="15695" y="1851"/>
                  <a:pt x="15670" y="1837"/>
                  <a:pt x="15644" y="1837"/>
                </a:cubicBezTo>
                <a:cubicBezTo>
                  <a:pt x="15617" y="1837"/>
                  <a:pt x="15588" y="1854"/>
                  <a:pt x="15556" y="1885"/>
                </a:cubicBezTo>
                <a:cubicBezTo>
                  <a:pt x="15336" y="2096"/>
                  <a:pt x="15193" y="2345"/>
                  <a:pt x="15155" y="2652"/>
                </a:cubicBezTo>
                <a:cubicBezTo>
                  <a:pt x="15152" y="2669"/>
                  <a:pt x="15144" y="2688"/>
                  <a:pt x="15136" y="2709"/>
                </a:cubicBezTo>
                <a:cubicBezTo>
                  <a:pt x="15123" y="2705"/>
                  <a:pt x="15113" y="2704"/>
                  <a:pt x="15103" y="2699"/>
                </a:cubicBezTo>
                <a:cubicBezTo>
                  <a:pt x="15066" y="2677"/>
                  <a:pt x="15030" y="2654"/>
                  <a:pt x="14992" y="2631"/>
                </a:cubicBezTo>
                <a:cubicBezTo>
                  <a:pt x="14971" y="2669"/>
                  <a:pt x="14934" y="2705"/>
                  <a:pt x="14929" y="2746"/>
                </a:cubicBezTo>
                <a:cubicBezTo>
                  <a:pt x="14903" y="2954"/>
                  <a:pt x="14791" y="3109"/>
                  <a:pt x="14652" y="3253"/>
                </a:cubicBezTo>
                <a:cubicBezTo>
                  <a:pt x="14609" y="3299"/>
                  <a:pt x="14569" y="3346"/>
                  <a:pt x="14534" y="3386"/>
                </a:cubicBezTo>
                <a:cubicBezTo>
                  <a:pt x="14454" y="3297"/>
                  <a:pt x="14370" y="3212"/>
                  <a:pt x="14295" y="3121"/>
                </a:cubicBezTo>
                <a:cubicBezTo>
                  <a:pt x="14267" y="3087"/>
                  <a:pt x="14239" y="3074"/>
                  <a:pt x="14212" y="3074"/>
                </a:cubicBezTo>
                <a:cubicBezTo>
                  <a:pt x="14182" y="3074"/>
                  <a:pt x="14153" y="3091"/>
                  <a:pt x="14128" y="3116"/>
                </a:cubicBezTo>
                <a:cubicBezTo>
                  <a:pt x="13919" y="3324"/>
                  <a:pt x="13732" y="3548"/>
                  <a:pt x="13654" y="3845"/>
                </a:cubicBezTo>
                <a:cubicBezTo>
                  <a:pt x="13626" y="3955"/>
                  <a:pt x="13567" y="4060"/>
                  <a:pt x="13505" y="4212"/>
                </a:cubicBezTo>
                <a:cubicBezTo>
                  <a:pt x="13493" y="4168"/>
                  <a:pt x="13484" y="4128"/>
                  <a:pt x="13475" y="4091"/>
                </a:cubicBezTo>
                <a:cubicBezTo>
                  <a:pt x="13223" y="4151"/>
                  <a:pt x="13238" y="4387"/>
                  <a:pt x="13151" y="4547"/>
                </a:cubicBezTo>
                <a:cubicBezTo>
                  <a:pt x="13042" y="4745"/>
                  <a:pt x="12964" y="4961"/>
                  <a:pt x="12867" y="5166"/>
                </a:cubicBezTo>
                <a:cubicBezTo>
                  <a:pt x="12764" y="5380"/>
                  <a:pt x="12664" y="5596"/>
                  <a:pt x="12544" y="5802"/>
                </a:cubicBezTo>
                <a:cubicBezTo>
                  <a:pt x="12463" y="5941"/>
                  <a:pt x="12353" y="6062"/>
                  <a:pt x="12258" y="6191"/>
                </a:cubicBezTo>
                <a:cubicBezTo>
                  <a:pt x="12223" y="6237"/>
                  <a:pt x="12189" y="6285"/>
                  <a:pt x="12142" y="6349"/>
                </a:cubicBezTo>
                <a:cubicBezTo>
                  <a:pt x="12137" y="6305"/>
                  <a:pt x="12135" y="6282"/>
                  <a:pt x="12131" y="6258"/>
                </a:cubicBezTo>
                <a:cubicBezTo>
                  <a:pt x="12101" y="6093"/>
                  <a:pt x="12079" y="5927"/>
                  <a:pt x="12043" y="5764"/>
                </a:cubicBezTo>
                <a:cubicBezTo>
                  <a:pt x="12012" y="5626"/>
                  <a:pt x="11959" y="5493"/>
                  <a:pt x="11926" y="5356"/>
                </a:cubicBezTo>
                <a:cubicBezTo>
                  <a:pt x="11879" y="5152"/>
                  <a:pt x="11843" y="4946"/>
                  <a:pt x="11796" y="4742"/>
                </a:cubicBezTo>
                <a:cubicBezTo>
                  <a:pt x="11786" y="4703"/>
                  <a:pt x="11750" y="4668"/>
                  <a:pt x="11728" y="4631"/>
                </a:cubicBezTo>
                <a:cubicBezTo>
                  <a:pt x="11692" y="4655"/>
                  <a:pt x="11654" y="4679"/>
                  <a:pt x="11618" y="4703"/>
                </a:cubicBezTo>
                <a:cubicBezTo>
                  <a:pt x="11597" y="4554"/>
                  <a:pt x="11564" y="4400"/>
                  <a:pt x="11438" y="4334"/>
                </a:cubicBezTo>
                <a:cubicBezTo>
                  <a:pt x="11407" y="4223"/>
                  <a:pt x="11393" y="4132"/>
                  <a:pt x="11355" y="4052"/>
                </a:cubicBezTo>
                <a:cubicBezTo>
                  <a:pt x="11286" y="3902"/>
                  <a:pt x="11211" y="3751"/>
                  <a:pt x="11126" y="3608"/>
                </a:cubicBezTo>
                <a:cubicBezTo>
                  <a:pt x="11084" y="3540"/>
                  <a:pt x="11052" y="3510"/>
                  <a:pt x="11012" y="3510"/>
                </a:cubicBezTo>
                <a:cubicBezTo>
                  <a:pt x="10979" y="3510"/>
                  <a:pt x="10942" y="3529"/>
                  <a:pt x="10890" y="3562"/>
                </a:cubicBezTo>
                <a:cubicBezTo>
                  <a:pt x="10793" y="3625"/>
                  <a:pt x="10694" y="3680"/>
                  <a:pt x="10591" y="3742"/>
                </a:cubicBezTo>
                <a:cubicBezTo>
                  <a:pt x="10500" y="3388"/>
                  <a:pt x="10328" y="3068"/>
                  <a:pt x="10119" y="2764"/>
                </a:cubicBezTo>
                <a:cubicBezTo>
                  <a:pt x="10067" y="2688"/>
                  <a:pt x="10049" y="2589"/>
                  <a:pt x="9996" y="2514"/>
                </a:cubicBezTo>
                <a:cubicBezTo>
                  <a:pt x="9944" y="2438"/>
                  <a:pt x="9912" y="2403"/>
                  <a:pt x="9874" y="2403"/>
                </a:cubicBezTo>
                <a:cubicBezTo>
                  <a:pt x="9840" y="2403"/>
                  <a:pt x="9801" y="2431"/>
                  <a:pt x="9738" y="2484"/>
                </a:cubicBezTo>
                <a:cubicBezTo>
                  <a:pt x="9678" y="2293"/>
                  <a:pt x="9620" y="2107"/>
                  <a:pt x="9563" y="1921"/>
                </a:cubicBezTo>
                <a:cubicBezTo>
                  <a:pt x="9549" y="1876"/>
                  <a:pt x="9541" y="1829"/>
                  <a:pt x="9529" y="1784"/>
                </a:cubicBezTo>
                <a:cubicBezTo>
                  <a:pt x="9516" y="1730"/>
                  <a:pt x="9497" y="1685"/>
                  <a:pt x="9457" y="1685"/>
                </a:cubicBezTo>
                <a:cubicBezTo>
                  <a:pt x="9443" y="1685"/>
                  <a:pt x="9426" y="1691"/>
                  <a:pt x="9406" y="1704"/>
                </a:cubicBezTo>
                <a:cubicBezTo>
                  <a:pt x="9375" y="1603"/>
                  <a:pt x="9356" y="1504"/>
                  <a:pt x="9315" y="1414"/>
                </a:cubicBezTo>
                <a:cubicBezTo>
                  <a:pt x="9194" y="1149"/>
                  <a:pt x="9069" y="884"/>
                  <a:pt x="8935" y="626"/>
                </a:cubicBezTo>
                <a:cubicBezTo>
                  <a:pt x="8900" y="559"/>
                  <a:pt x="8823" y="516"/>
                  <a:pt x="8766" y="461"/>
                </a:cubicBezTo>
                <a:cubicBezTo>
                  <a:pt x="8724" y="533"/>
                  <a:pt x="8652" y="603"/>
                  <a:pt x="8647" y="676"/>
                </a:cubicBezTo>
                <a:cubicBezTo>
                  <a:pt x="8628" y="948"/>
                  <a:pt x="8632" y="1218"/>
                  <a:pt x="8629" y="1490"/>
                </a:cubicBezTo>
                <a:cubicBezTo>
                  <a:pt x="8629" y="1520"/>
                  <a:pt x="8641" y="1551"/>
                  <a:pt x="8649" y="1598"/>
                </a:cubicBezTo>
                <a:cubicBezTo>
                  <a:pt x="8622" y="1586"/>
                  <a:pt x="8601" y="1580"/>
                  <a:pt x="8584" y="1580"/>
                </a:cubicBezTo>
                <a:cubicBezTo>
                  <a:pt x="8529" y="1580"/>
                  <a:pt x="8528" y="1640"/>
                  <a:pt x="8520" y="1696"/>
                </a:cubicBezTo>
                <a:cubicBezTo>
                  <a:pt x="8476" y="2011"/>
                  <a:pt x="8431" y="2326"/>
                  <a:pt x="8386" y="2652"/>
                </a:cubicBezTo>
                <a:cubicBezTo>
                  <a:pt x="8350" y="2626"/>
                  <a:pt x="8319" y="2615"/>
                  <a:pt x="8292" y="2615"/>
                </a:cubicBezTo>
                <a:cubicBezTo>
                  <a:pt x="8237" y="2615"/>
                  <a:pt x="8201" y="2662"/>
                  <a:pt x="8179" y="2725"/>
                </a:cubicBezTo>
                <a:cubicBezTo>
                  <a:pt x="8130" y="2869"/>
                  <a:pt x="8088" y="3016"/>
                  <a:pt x="8057" y="3163"/>
                </a:cubicBezTo>
                <a:cubicBezTo>
                  <a:pt x="8024" y="3322"/>
                  <a:pt x="8000" y="3485"/>
                  <a:pt x="7983" y="3646"/>
                </a:cubicBezTo>
                <a:cubicBezTo>
                  <a:pt x="7968" y="3780"/>
                  <a:pt x="7968" y="3916"/>
                  <a:pt x="7960" y="4058"/>
                </a:cubicBezTo>
                <a:cubicBezTo>
                  <a:pt x="7898" y="4012"/>
                  <a:pt x="7818" y="3968"/>
                  <a:pt x="7757" y="3904"/>
                </a:cubicBezTo>
                <a:cubicBezTo>
                  <a:pt x="7729" y="3874"/>
                  <a:pt x="7703" y="3862"/>
                  <a:pt x="7681" y="3862"/>
                </a:cubicBezTo>
                <a:cubicBezTo>
                  <a:pt x="7647" y="3862"/>
                  <a:pt x="7620" y="3889"/>
                  <a:pt x="7598" y="3923"/>
                </a:cubicBezTo>
                <a:cubicBezTo>
                  <a:pt x="7545" y="4005"/>
                  <a:pt x="7491" y="4089"/>
                  <a:pt x="7466" y="4180"/>
                </a:cubicBezTo>
                <a:cubicBezTo>
                  <a:pt x="7394" y="4444"/>
                  <a:pt x="7335" y="4709"/>
                  <a:pt x="7278" y="4976"/>
                </a:cubicBezTo>
                <a:cubicBezTo>
                  <a:pt x="7264" y="5038"/>
                  <a:pt x="7280" y="5104"/>
                  <a:pt x="7281" y="5171"/>
                </a:cubicBezTo>
                <a:cubicBezTo>
                  <a:pt x="7223" y="5142"/>
                  <a:pt x="7156" y="5110"/>
                  <a:pt x="7089" y="5077"/>
                </a:cubicBezTo>
                <a:cubicBezTo>
                  <a:pt x="7058" y="5062"/>
                  <a:pt x="7030" y="5054"/>
                  <a:pt x="7006" y="5054"/>
                </a:cubicBezTo>
                <a:cubicBezTo>
                  <a:pt x="6956" y="5054"/>
                  <a:pt x="6923" y="5088"/>
                  <a:pt x="6914" y="5159"/>
                </a:cubicBezTo>
                <a:cubicBezTo>
                  <a:pt x="6894" y="5310"/>
                  <a:pt x="6897" y="5462"/>
                  <a:pt x="6884" y="5614"/>
                </a:cubicBezTo>
                <a:cubicBezTo>
                  <a:pt x="6872" y="5737"/>
                  <a:pt x="6844" y="5858"/>
                  <a:pt x="6838" y="5980"/>
                </a:cubicBezTo>
                <a:cubicBezTo>
                  <a:pt x="6832" y="6139"/>
                  <a:pt x="6775" y="6286"/>
                  <a:pt x="6746" y="6439"/>
                </a:cubicBezTo>
                <a:cubicBezTo>
                  <a:pt x="6739" y="6480"/>
                  <a:pt x="6756" y="6526"/>
                  <a:pt x="6744" y="6563"/>
                </a:cubicBezTo>
                <a:cubicBezTo>
                  <a:pt x="6735" y="6591"/>
                  <a:pt x="6693" y="6608"/>
                  <a:pt x="6668" y="6629"/>
                </a:cubicBezTo>
                <a:cubicBezTo>
                  <a:pt x="6634" y="6581"/>
                  <a:pt x="6592" y="6562"/>
                  <a:pt x="6544" y="6562"/>
                </a:cubicBezTo>
                <a:cubicBezTo>
                  <a:pt x="6519" y="6562"/>
                  <a:pt x="6493" y="6567"/>
                  <a:pt x="6466" y="6576"/>
                </a:cubicBezTo>
                <a:cubicBezTo>
                  <a:pt x="6466" y="6576"/>
                  <a:pt x="6465" y="6576"/>
                  <a:pt x="6465" y="6576"/>
                </a:cubicBezTo>
                <a:cubicBezTo>
                  <a:pt x="6457" y="6576"/>
                  <a:pt x="6446" y="6562"/>
                  <a:pt x="6436" y="6557"/>
                </a:cubicBezTo>
                <a:cubicBezTo>
                  <a:pt x="6401" y="6541"/>
                  <a:pt x="6368" y="6527"/>
                  <a:pt x="6326" y="6527"/>
                </a:cubicBezTo>
                <a:cubicBezTo>
                  <a:pt x="6325" y="6527"/>
                  <a:pt x="6323" y="6527"/>
                  <a:pt x="6322" y="6527"/>
                </a:cubicBezTo>
                <a:cubicBezTo>
                  <a:pt x="6288" y="6506"/>
                  <a:pt x="6259" y="6475"/>
                  <a:pt x="6223" y="6463"/>
                </a:cubicBezTo>
                <a:cubicBezTo>
                  <a:pt x="6081" y="6413"/>
                  <a:pt x="5940" y="6363"/>
                  <a:pt x="5794" y="6329"/>
                </a:cubicBezTo>
                <a:cubicBezTo>
                  <a:pt x="5738" y="6315"/>
                  <a:pt x="5699" y="6306"/>
                  <a:pt x="5670" y="6306"/>
                </a:cubicBezTo>
                <a:cubicBezTo>
                  <a:pt x="5606" y="6306"/>
                  <a:pt x="5593" y="6349"/>
                  <a:pt x="5571" y="6479"/>
                </a:cubicBezTo>
                <a:cubicBezTo>
                  <a:pt x="5535" y="6684"/>
                  <a:pt x="5518" y="6891"/>
                  <a:pt x="5493" y="7104"/>
                </a:cubicBezTo>
                <a:cubicBezTo>
                  <a:pt x="5350" y="7124"/>
                  <a:pt x="5344" y="7129"/>
                  <a:pt x="5386" y="7299"/>
                </a:cubicBezTo>
                <a:cubicBezTo>
                  <a:pt x="5407" y="7395"/>
                  <a:pt x="5434" y="7488"/>
                  <a:pt x="5468" y="7580"/>
                </a:cubicBezTo>
                <a:cubicBezTo>
                  <a:pt x="5500" y="7664"/>
                  <a:pt x="5542" y="7746"/>
                  <a:pt x="5581" y="7831"/>
                </a:cubicBezTo>
                <a:cubicBezTo>
                  <a:pt x="5468" y="7792"/>
                  <a:pt x="5355" y="7755"/>
                  <a:pt x="5231" y="7715"/>
                </a:cubicBezTo>
                <a:cubicBezTo>
                  <a:pt x="5223" y="7743"/>
                  <a:pt x="5217" y="7769"/>
                  <a:pt x="5210" y="7797"/>
                </a:cubicBezTo>
                <a:cubicBezTo>
                  <a:pt x="5194" y="7785"/>
                  <a:pt x="5179" y="7774"/>
                  <a:pt x="5133" y="7738"/>
                </a:cubicBezTo>
                <a:lnTo>
                  <a:pt x="5133" y="7738"/>
                </a:lnTo>
                <a:cubicBezTo>
                  <a:pt x="5134" y="7865"/>
                  <a:pt x="5113" y="7973"/>
                  <a:pt x="5139" y="8069"/>
                </a:cubicBezTo>
                <a:cubicBezTo>
                  <a:pt x="5249" y="8480"/>
                  <a:pt x="5357" y="8892"/>
                  <a:pt x="5495" y="9293"/>
                </a:cubicBezTo>
                <a:cubicBezTo>
                  <a:pt x="5596" y="9586"/>
                  <a:pt x="5740" y="9864"/>
                  <a:pt x="5864" y="10149"/>
                </a:cubicBezTo>
                <a:cubicBezTo>
                  <a:pt x="5885" y="10197"/>
                  <a:pt x="5904" y="10245"/>
                  <a:pt x="5931" y="10308"/>
                </a:cubicBezTo>
                <a:cubicBezTo>
                  <a:pt x="5765" y="10206"/>
                  <a:pt x="5621" y="10117"/>
                  <a:pt x="5470" y="10025"/>
                </a:cubicBezTo>
                <a:lnTo>
                  <a:pt x="5447" y="10059"/>
                </a:lnTo>
                <a:cubicBezTo>
                  <a:pt x="5352" y="10039"/>
                  <a:pt x="5268" y="10020"/>
                  <a:pt x="5179" y="10000"/>
                </a:cubicBezTo>
                <a:lnTo>
                  <a:pt x="5179" y="10000"/>
                </a:lnTo>
                <a:cubicBezTo>
                  <a:pt x="5181" y="10034"/>
                  <a:pt x="5182" y="10066"/>
                  <a:pt x="5182" y="10072"/>
                </a:cubicBezTo>
                <a:cubicBezTo>
                  <a:pt x="4970" y="10018"/>
                  <a:pt x="4757" y="9968"/>
                  <a:pt x="4546" y="9911"/>
                </a:cubicBezTo>
                <a:cubicBezTo>
                  <a:pt x="4528" y="9906"/>
                  <a:pt x="4512" y="9904"/>
                  <a:pt x="4498" y="9904"/>
                </a:cubicBezTo>
                <a:cubicBezTo>
                  <a:pt x="4442" y="9904"/>
                  <a:pt x="4419" y="9943"/>
                  <a:pt x="4402" y="10010"/>
                </a:cubicBezTo>
                <a:cubicBezTo>
                  <a:pt x="4354" y="10197"/>
                  <a:pt x="4403" y="10374"/>
                  <a:pt x="4435" y="10554"/>
                </a:cubicBezTo>
                <a:cubicBezTo>
                  <a:pt x="4449" y="10632"/>
                  <a:pt x="4489" y="10710"/>
                  <a:pt x="4417" y="10784"/>
                </a:cubicBezTo>
                <a:cubicBezTo>
                  <a:pt x="4403" y="10797"/>
                  <a:pt x="4405" y="10836"/>
                  <a:pt x="4409" y="10862"/>
                </a:cubicBezTo>
                <a:cubicBezTo>
                  <a:pt x="4439" y="11077"/>
                  <a:pt x="4515" y="11274"/>
                  <a:pt x="4644" y="11461"/>
                </a:cubicBezTo>
                <a:cubicBezTo>
                  <a:pt x="4661" y="11437"/>
                  <a:pt x="4673" y="11420"/>
                  <a:pt x="4693" y="11392"/>
                </a:cubicBezTo>
                <a:cubicBezTo>
                  <a:pt x="4697" y="11443"/>
                  <a:pt x="4700" y="11485"/>
                  <a:pt x="4704" y="11531"/>
                </a:cubicBezTo>
                <a:cubicBezTo>
                  <a:pt x="4631" y="11543"/>
                  <a:pt x="4559" y="11553"/>
                  <a:pt x="4489" y="11568"/>
                </a:cubicBezTo>
                <a:cubicBezTo>
                  <a:pt x="4367" y="11592"/>
                  <a:pt x="4348" y="11620"/>
                  <a:pt x="4414" y="11728"/>
                </a:cubicBezTo>
                <a:cubicBezTo>
                  <a:pt x="4476" y="11828"/>
                  <a:pt x="4551" y="11918"/>
                  <a:pt x="4625" y="12008"/>
                </a:cubicBezTo>
                <a:cubicBezTo>
                  <a:pt x="4851" y="12277"/>
                  <a:pt x="5077" y="12543"/>
                  <a:pt x="5315" y="12824"/>
                </a:cubicBezTo>
                <a:cubicBezTo>
                  <a:pt x="5215" y="12864"/>
                  <a:pt x="5135" y="12903"/>
                  <a:pt x="5051" y="12929"/>
                </a:cubicBezTo>
                <a:cubicBezTo>
                  <a:pt x="4960" y="12957"/>
                  <a:pt x="4950" y="13007"/>
                  <a:pt x="4999" y="13076"/>
                </a:cubicBezTo>
                <a:cubicBezTo>
                  <a:pt x="5052" y="13156"/>
                  <a:pt x="5103" y="13245"/>
                  <a:pt x="5174" y="13310"/>
                </a:cubicBezTo>
                <a:cubicBezTo>
                  <a:pt x="5405" y="13523"/>
                  <a:pt x="5655" y="13707"/>
                  <a:pt x="5930" y="13867"/>
                </a:cubicBezTo>
                <a:cubicBezTo>
                  <a:pt x="6211" y="14032"/>
                  <a:pt x="6475" y="14229"/>
                  <a:pt x="6743" y="14416"/>
                </a:cubicBezTo>
                <a:cubicBezTo>
                  <a:pt x="6998" y="14594"/>
                  <a:pt x="7250" y="14778"/>
                  <a:pt x="7504" y="14959"/>
                </a:cubicBezTo>
                <a:cubicBezTo>
                  <a:pt x="7530" y="14978"/>
                  <a:pt x="7552" y="14997"/>
                  <a:pt x="7571" y="15038"/>
                </a:cubicBezTo>
                <a:cubicBezTo>
                  <a:pt x="6736" y="14871"/>
                  <a:pt x="5905" y="14691"/>
                  <a:pt x="5068" y="14539"/>
                </a:cubicBezTo>
                <a:cubicBezTo>
                  <a:pt x="4235" y="14388"/>
                  <a:pt x="3400" y="14259"/>
                  <a:pt x="2563" y="14138"/>
                </a:cubicBezTo>
                <a:cubicBezTo>
                  <a:pt x="1722" y="14016"/>
                  <a:pt x="871" y="13953"/>
                  <a:pt x="32" y="13867"/>
                </a:cubicBezTo>
                <a:cubicBezTo>
                  <a:pt x="20" y="14045"/>
                  <a:pt x="10" y="14195"/>
                  <a:pt x="2" y="14345"/>
                </a:cubicBezTo>
                <a:cubicBezTo>
                  <a:pt x="0" y="14369"/>
                  <a:pt x="11" y="14409"/>
                  <a:pt x="27" y="14418"/>
                </a:cubicBezTo>
                <a:cubicBezTo>
                  <a:pt x="148" y="14478"/>
                  <a:pt x="266" y="14562"/>
                  <a:pt x="391" y="14578"/>
                </a:cubicBezTo>
                <a:cubicBezTo>
                  <a:pt x="778" y="14630"/>
                  <a:pt x="1169" y="14644"/>
                  <a:pt x="1557" y="14694"/>
                </a:cubicBezTo>
                <a:cubicBezTo>
                  <a:pt x="2464" y="14807"/>
                  <a:pt x="3370" y="14925"/>
                  <a:pt x="4274" y="15056"/>
                </a:cubicBezTo>
                <a:cubicBezTo>
                  <a:pt x="4932" y="15151"/>
                  <a:pt x="5585" y="15270"/>
                  <a:pt x="6240" y="15379"/>
                </a:cubicBezTo>
                <a:cubicBezTo>
                  <a:pt x="6291" y="15388"/>
                  <a:pt x="6339" y="15407"/>
                  <a:pt x="6386" y="15445"/>
                </a:cubicBezTo>
                <a:cubicBezTo>
                  <a:pt x="6282" y="15436"/>
                  <a:pt x="6177" y="15416"/>
                  <a:pt x="6075" y="15416"/>
                </a:cubicBezTo>
                <a:cubicBezTo>
                  <a:pt x="6053" y="15416"/>
                  <a:pt x="6031" y="15417"/>
                  <a:pt x="6009" y="15419"/>
                </a:cubicBezTo>
                <a:cubicBezTo>
                  <a:pt x="5796" y="15440"/>
                  <a:pt x="5583" y="15481"/>
                  <a:pt x="5372" y="15519"/>
                </a:cubicBezTo>
                <a:cubicBezTo>
                  <a:pt x="5350" y="15524"/>
                  <a:pt x="5331" y="15563"/>
                  <a:pt x="5320" y="15575"/>
                </a:cubicBezTo>
                <a:cubicBezTo>
                  <a:pt x="5268" y="15590"/>
                  <a:pt x="5221" y="15599"/>
                  <a:pt x="5177" y="15614"/>
                </a:cubicBezTo>
                <a:cubicBezTo>
                  <a:pt x="5025" y="15667"/>
                  <a:pt x="5027" y="15666"/>
                  <a:pt x="5118" y="15796"/>
                </a:cubicBezTo>
                <a:cubicBezTo>
                  <a:pt x="5194" y="15904"/>
                  <a:pt x="5263" y="16018"/>
                  <a:pt x="5331" y="16125"/>
                </a:cubicBezTo>
                <a:cubicBezTo>
                  <a:pt x="5299" y="16118"/>
                  <a:pt x="5268" y="16115"/>
                  <a:pt x="5237" y="16115"/>
                </a:cubicBezTo>
                <a:cubicBezTo>
                  <a:pt x="5037" y="16115"/>
                  <a:pt x="4865" y="16247"/>
                  <a:pt x="4682" y="16340"/>
                </a:cubicBezTo>
                <a:cubicBezTo>
                  <a:pt x="4531" y="16417"/>
                  <a:pt x="4384" y="16506"/>
                  <a:pt x="4237" y="16594"/>
                </a:cubicBezTo>
                <a:cubicBezTo>
                  <a:pt x="4034" y="16716"/>
                  <a:pt x="4030" y="16784"/>
                  <a:pt x="4215" y="16959"/>
                </a:cubicBezTo>
                <a:cubicBezTo>
                  <a:pt x="4053" y="17088"/>
                  <a:pt x="3883" y="17206"/>
                  <a:pt x="3733" y="17344"/>
                </a:cubicBezTo>
                <a:cubicBezTo>
                  <a:pt x="3590" y="17475"/>
                  <a:pt x="3468" y="17627"/>
                  <a:pt x="3334" y="17767"/>
                </a:cubicBezTo>
                <a:cubicBezTo>
                  <a:pt x="3276" y="17829"/>
                  <a:pt x="3299" y="17876"/>
                  <a:pt x="3361" y="17906"/>
                </a:cubicBezTo>
                <a:cubicBezTo>
                  <a:pt x="3469" y="17957"/>
                  <a:pt x="3579" y="18009"/>
                  <a:pt x="3693" y="18044"/>
                </a:cubicBezTo>
                <a:cubicBezTo>
                  <a:pt x="3890" y="18105"/>
                  <a:pt x="4096" y="18138"/>
                  <a:pt x="4289" y="18213"/>
                </a:cubicBezTo>
                <a:cubicBezTo>
                  <a:pt x="4420" y="18265"/>
                  <a:pt x="4526" y="18374"/>
                  <a:pt x="4677" y="18387"/>
                </a:cubicBezTo>
                <a:cubicBezTo>
                  <a:pt x="4784" y="18396"/>
                  <a:pt x="4892" y="18415"/>
                  <a:pt x="5006" y="18432"/>
                </a:cubicBezTo>
                <a:cubicBezTo>
                  <a:pt x="4754" y="18806"/>
                  <a:pt x="4523" y="19197"/>
                  <a:pt x="4120" y="19490"/>
                </a:cubicBezTo>
                <a:cubicBezTo>
                  <a:pt x="4212" y="19504"/>
                  <a:pt x="4261" y="19510"/>
                  <a:pt x="4332" y="19520"/>
                </a:cubicBezTo>
                <a:cubicBezTo>
                  <a:pt x="4290" y="19550"/>
                  <a:pt x="4268" y="19576"/>
                  <a:pt x="4243" y="19582"/>
                </a:cubicBezTo>
                <a:cubicBezTo>
                  <a:pt x="4188" y="19594"/>
                  <a:pt x="4142" y="19602"/>
                  <a:pt x="4153" y="19680"/>
                </a:cubicBezTo>
                <a:cubicBezTo>
                  <a:pt x="4157" y="19701"/>
                  <a:pt x="4116" y="19735"/>
                  <a:pt x="4089" y="19752"/>
                </a:cubicBezTo>
                <a:cubicBezTo>
                  <a:pt x="3926" y="19849"/>
                  <a:pt x="3829" y="20005"/>
                  <a:pt x="3757" y="20168"/>
                </a:cubicBezTo>
                <a:cubicBezTo>
                  <a:pt x="3704" y="20288"/>
                  <a:pt x="3632" y="20395"/>
                  <a:pt x="3579" y="20512"/>
                </a:cubicBezTo>
                <a:cubicBezTo>
                  <a:pt x="3531" y="20615"/>
                  <a:pt x="3548" y="20647"/>
                  <a:pt x="3659" y="20672"/>
                </a:cubicBezTo>
                <a:cubicBezTo>
                  <a:pt x="3695" y="20680"/>
                  <a:pt x="3731" y="20693"/>
                  <a:pt x="3796" y="20713"/>
                </a:cubicBezTo>
                <a:cubicBezTo>
                  <a:pt x="3739" y="20807"/>
                  <a:pt x="3697" y="20895"/>
                  <a:pt x="3639" y="20971"/>
                </a:cubicBezTo>
                <a:cubicBezTo>
                  <a:pt x="3525" y="21120"/>
                  <a:pt x="3401" y="21260"/>
                  <a:pt x="3288" y="21409"/>
                </a:cubicBezTo>
                <a:cubicBezTo>
                  <a:pt x="3234" y="21481"/>
                  <a:pt x="3214" y="21556"/>
                  <a:pt x="3325" y="21608"/>
                </a:cubicBezTo>
                <a:cubicBezTo>
                  <a:pt x="3400" y="21641"/>
                  <a:pt x="3409" y="21697"/>
                  <a:pt x="3364" y="21769"/>
                </a:cubicBezTo>
                <a:cubicBezTo>
                  <a:pt x="3268" y="21924"/>
                  <a:pt x="3190" y="22083"/>
                  <a:pt x="3181" y="22269"/>
                </a:cubicBezTo>
                <a:cubicBezTo>
                  <a:pt x="3175" y="22401"/>
                  <a:pt x="3194" y="22458"/>
                  <a:pt x="3327" y="22478"/>
                </a:cubicBezTo>
                <a:cubicBezTo>
                  <a:pt x="3566" y="22515"/>
                  <a:pt x="3806" y="22537"/>
                  <a:pt x="4047" y="22555"/>
                </a:cubicBezTo>
                <a:cubicBezTo>
                  <a:pt x="4141" y="22561"/>
                  <a:pt x="4186" y="22566"/>
                  <a:pt x="4143" y="22681"/>
                </a:cubicBezTo>
                <a:cubicBezTo>
                  <a:pt x="4105" y="22787"/>
                  <a:pt x="4091" y="22904"/>
                  <a:pt x="4080" y="23018"/>
                </a:cubicBezTo>
                <a:cubicBezTo>
                  <a:pt x="4059" y="23214"/>
                  <a:pt x="3944" y="23362"/>
                  <a:pt x="3857" y="23527"/>
                </a:cubicBezTo>
                <a:cubicBezTo>
                  <a:pt x="3788" y="23656"/>
                  <a:pt x="3725" y="23791"/>
                  <a:pt x="3683" y="23930"/>
                </a:cubicBezTo>
                <a:cubicBezTo>
                  <a:pt x="3639" y="24077"/>
                  <a:pt x="3695" y="24147"/>
                  <a:pt x="3837" y="24147"/>
                </a:cubicBezTo>
                <a:cubicBezTo>
                  <a:pt x="3847" y="24147"/>
                  <a:pt x="3858" y="24147"/>
                  <a:pt x="3870" y="24146"/>
                </a:cubicBezTo>
                <a:cubicBezTo>
                  <a:pt x="3916" y="24144"/>
                  <a:pt x="3963" y="24141"/>
                  <a:pt x="4037" y="24137"/>
                </a:cubicBezTo>
                <a:lnTo>
                  <a:pt x="4037" y="24137"/>
                </a:lnTo>
                <a:cubicBezTo>
                  <a:pt x="3986" y="24267"/>
                  <a:pt x="3946" y="24382"/>
                  <a:pt x="3898" y="24494"/>
                </a:cubicBezTo>
                <a:cubicBezTo>
                  <a:pt x="3854" y="24594"/>
                  <a:pt x="3798" y="24687"/>
                  <a:pt x="3752" y="24787"/>
                </a:cubicBezTo>
                <a:cubicBezTo>
                  <a:pt x="3672" y="24960"/>
                  <a:pt x="3688" y="25013"/>
                  <a:pt x="3870" y="25129"/>
                </a:cubicBezTo>
                <a:cubicBezTo>
                  <a:pt x="3822" y="25339"/>
                  <a:pt x="3772" y="25562"/>
                  <a:pt x="3720" y="25783"/>
                </a:cubicBezTo>
                <a:cubicBezTo>
                  <a:pt x="3702" y="25859"/>
                  <a:pt x="3809" y="25978"/>
                  <a:pt x="3894" y="25978"/>
                </a:cubicBezTo>
                <a:cubicBezTo>
                  <a:pt x="3899" y="25978"/>
                  <a:pt x="3905" y="25977"/>
                  <a:pt x="3910" y="25976"/>
                </a:cubicBezTo>
                <a:cubicBezTo>
                  <a:pt x="3996" y="25960"/>
                  <a:pt x="4079" y="25940"/>
                  <a:pt x="4162" y="25924"/>
                </a:cubicBezTo>
                <a:cubicBezTo>
                  <a:pt x="4164" y="25923"/>
                  <a:pt x="4167" y="25923"/>
                  <a:pt x="4169" y="25923"/>
                </a:cubicBezTo>
                <a:cubicBezTo>
                  <a:pt x="4182" y="25923"/>
                  <a:pt x="4196" y="25930"/>
                  <a:pt x="4218" y="25934"/>
                </a:cubicBezTo>
                <a:cubicBezTo>
                  <a:pt x="4214" y="25973"/>
                  <a:pt x="4217" y="26013"/>
                  <a:pt x="4208" y="26049"/>
                </a:cubicBezTo>
                <a:cubicBezTo>
                  <a:pt x="4160" y="26250"/>
                  <a:pt x="4109" y="26451"/>
                  <a:pt x="4059" y="26651"/>
                </a:cubicBezTo>
                <a:cubicBezTo>
                  <a:pt x="4053" y="26682"/>
                  <a:pt x="4047" y="26713"/>
                  <a:pt x="4043" y="26744"/>
                </a:cubicBezTo>
                <a:cubicBezTo>
                  <a:pt x="4029" y="26883"/>
                  <a:pt x="4057" y="26913"/>
                  <a:pt x="4237" y="26956"/>
                </a:cubicBezTo>
                <a:cubicBezTo>
                  <a:pt x="4220" y="27071"/>
                  <a:pt x="4208" y="27185"/>
                  <a:pt x="4188" y="27300"/>
                </a:cubicBezTo>
                <a:cubicBezTo>
                  <a:pt x="4167" y="27419"/>
                  <a:pt x="4137" y="27536"/>
                  <a:pt x="4121" y="27655"/>
                </a:cubicBezTo>
                <a:cubicBezTo>
                  <a:pt x="4095" y="27846"/>
                  <a:pt x="4162" y="27920"/>
                  <a:pt x="4369" y="27921"/>
                </a:cubicBezTo>
                <a:cubicBezTo>
                  <a:pt x="4369" y="27961"/>
                  <a:pt x="4372" y="28002"/>
                  <a:pt x="4368" y="28041"/>
                </a:cubicBezTo>
                <a:cubicBezTo>
                  <a:pt x="4351" y="28208"/>
                  <a:pt x="4332" y="28374"/>
                  <a:pt x="4311" y="28539"/>
                </a:cubicBezTo>
                <a:cubicBezTo>
                  <a:pt x="4300" y="28640"/>
                  <a:pt x="4286" y="28740"/>
                  <a:pt x="4268" y="28839"/>
                </a:cubicBezTo>
                <a:cubicBezTo>
                  <a:pt x="4253" y="28926"/>
                  <a:pt x="4213" y="29012"/>
                  <a:pt x="4295" y="29091"/>
                </a:cubicBezTo>
                <a:cubicBezTo>
                  <a:pt x="4311" y="29108"/>
                  <a:pt x="4299" y="29158"/>
                  <a:pt x="4294" y="29192"/>
                </a:cubicBezTo>
                <a:cubicBezTo>
                  <a:pt x="4228" y="29595"/>
                  <a:pt x="4271" y="29991"/>
                  <a:pt x="4377" y="30384"/>
                </a:cubicBezTo>
                <a:cubicBezTo>
                  <a:pt x="4385" y="30410"/>
                  <a:pt x="4394" y="30437"/>
                  <a:pt x="4407" y="30459"/>
                </a:cubicBezTo>
                <a:cubicBezTo>
                  <a:pt x="4441" y="30519"/>
                  <a:pt x="4472" y="30550"/>
                  <a:pt x="4504" y="30550"/>
                </a:cubicBezTo>
                <a:cubicBezTo>
                  <a:pt x="4534" y="30550"/>
                  <a:pt x="4565" y="30524"/>
                  <a:pt x="4599" y="30469"/>
                </a:cubicBezTo>
                <a:cubicBezTo>
                  <a:pt x="4671" y="30355"/>
                  <a:pt x="4729" y="30232"/>
                  <a:pt x="4791" y="30111"/>
                </a:cubicBezTo>
                <a:cubicBezTo>
                  <a:pt x="4883" y="29933"/>
                  <a:pt x="4970" y="29756"/>
                  <a:pt x="5062" y="29578"/>
                </a:cubicBezTo>
                <a:cubicBezTo>
                  <a:pt x="5070" y="29560"/>
                  <a:pt x="5091" y="29531"/>
                  <a:pt x="5103" y="29531"/>
                </a:cubicBezTo>
                <a:cubicBezTo>
                  <a:pt x="5104" y="29531"/>
                  <a:pt x="5104" y="29531"/>
                  <a:pt x="5105" y="29531"/>
                </a:cubicBezTo>
                <a:cubicBezTo>
                  <a:pt x="5118" y="29534"/>
                  <a:pt x="5130" y="29535"/>
                  <a:pt x="5141" y="29535"/>
                </a:cubicBezTo>
                <a:cubicBezTo>
                  <a:pt x="5236" y="29535"/>
                  <a:pt x="5260" y="29448"/>
                  <a:pt x="5297" y="29381"/>
                </a:cubicBezTo>
                <a:cubicBezTo>
                  <a:pt x="5441" y="29120"/>
                  <a:pt x="5581" y="28856"/>
                  <a:pt x="5716" y="28605"/>
                </a:cubicBezTo>
                <a:cubicBezTo>
                  <a:pt x="5738" y="28603"/>
                  <a:pt x="5746" y="28602"/>
                  <a:pt x="5749" y="28602"/>
                </a:cubicBezTo>
                <a:cubicBezTo>
                  <a:pt x="5751" y="28602"/>
                  <a:pt x="5751" y="28602"/>
                  <a:pt x="5752" y="28602"/>
                </a:cubicBezTo>
                <a:cubicBezTo>
                  <a:pt x="5835" y="28653"/>
                  <a:pt x="5892" y="28681"/>
                  <a:pt x="5941" y="28681"/>
                </a:cubicBezTo>
                <a:cubicBezTo>
                  <a:pt x="6006" y="28681"/>
                  <a:pt x="6059" y="28635"/>
                  <a:pt x="6146" y="28535"/>
                </a:cubicBezTo>
                <a:cubicBezTo>
                  <a:pt x="6273" y="28389"/>
                  <a:pt x="6396" y="28237"/>
                  <a:pt x="6527" y="28093"/>
                </a:cubicBezTo>
                <a:cubicBezTo>
                  <a:pt x="6552" y="28064"/>
                  <a:pt x="6604" y="28059"/>
                  <a:pt x="6642" y="28039"/>
                </a:cubicBezTo>
                <a:cubicBezTo>
                  <a:pt x="6686" y="28018"/>
                  <a:pt x="6738" y="28002"/>
                  <a:pt x="6765" y="27967"/>
                </a:cubicBezTo>
                <a:cubicBezTo>
                  <a:pt x="6878" y="27832"/>
                  <a:pt x="6982" y="27692"/>
                  <a:pt x="7098" y="27545"/>
                </a:cubicBezTo>
                <a:cubicBezTo>
                  <a:pt x="7190" y="27629"/>
                  <a:pt x="7288" y="27715"/>
                  <a:pt x="7384" y="27803"/>
                </a:cubicBezTo>
                <a:cubicBezTo>
                  <a:pt x="7442" y="27854"/>
                  <a:pt x="7500" y="27907"/>
                  <a:pt x="7554" y="27963"/>
                </a:cubicBezTo>
                <a:cubicBezTo>
                  <a:pt x="7587" y="27998"/>
                  <a:pt x="7619" y="28014"/>
                  <a:pt x="7649" y="28014"/>
                </a:cubicBezTo>
                <a:cubicBezTo>
                  <a:pt x="7685" y="28014"/>
                  <a:pt x="7718" y="27991"/>
                  <a:pt x="7749" y="27951"/>
                </a:cubicBezTo>
                <a:cubicBezTo>
                  <a:pt x="7798" y="27885"/>
                  <a:pt x="7842" y="27815"/>
                  <a:pt x="7885" y="27746"/>
                </a:cubicBezTo>
                <a:cubicBezTo>
                  <a:pt x="8035" y="27496"/>
                  <a:pt x="8184" y="27246"/>
                  <a:pt x="8333" y="26995"/>
                </a:cubicBezTo>
                <a:cubicBezTo>
                  <a:pt x="8343" y="26978"/>
                  <a:pt x="8358" y="26965"/>
                  <a:pt x="8369" y="26953"/>
                </a:cubicBezTo>
                <a:cubicBezTo>
                  <a:pt x="8420" y="26975"/>
                  <a:pt x="8459" y="26988"/>
                  <a:pt x="8492" y="26988"/>
                </a:cubicBezTo>
                <a:cubicBezTo>
                  <a:pt x="8552" y="26988"/>
                  <a:pt x="8590" y="26947"/>
                  <a:pt x="8627" y="26850"/>
                </a:cubicBezTo>
                <a:cubicBezTo>
                  <a:pt x="8678" y="26716"/>
                  <a:pt x="8710" y="26574"/>
                  <a:pt x="8745" y="26434"/>
                </a:cubicBezTo>
                <a:cubicBezTo>
                  <a:pt x="8826" y="26106"/>
                  <a:pt x="9033" y="25840"/>
                  <a:pt x="9173" y="25541"/>
                </a:cubicBezTo>
                <a:cubicBezTo>
                  <a:pt x="9233" y="25417"/>
                  <a:pt x="9275" y="25284"/>
                  <a:pt x="9325" y="25153"/>
                </a:cubicBezTo>
                <a:cubicBezTo>
                  <a:pt x="9326" y="25153"/>
                  <a:pt x="9329" y="25153"/>
                  <a:pt x="9332" y="25153"/>
                </a:cubicBezTo>
                <a:cubicBezTo>
                  <a:pt x="9337" y="25153"/>
                  <a:pt x="9342" y="25153"/>
                  <a:pt x="9343" y="25155"/>
                </a:cubicBezTo>
                <a:cubicBezTo>
                  <a:pt x="9485" y="25420"/>
                  <a:pt x="9641" y="25677"/>
                  <a:pt x="9765" y="25950"/>
                </a:cubicBezTo>
                <a:cubicBezTo>
                  <a:pt x="9950" y="26361"/>
                  <a:pt x="10031" y="26802"/>
                  <a:pt x="10079" y="27249"/>
                </a:cubicBezTo>
                <a:cubicBezTo>
                  <a:pt x="10085" y="27295"/>
                  <a:pt x="10102" y="27341"/>
                  <a:pt x="10120" y="27383"/>
                </a:cubicBezTo>
                <a:cubicBezTo>
                  <a:pt x="10169" y="27497"/>
                  <a:pt x="10195" y="27545"/>
                  <a:pt x="10246" y="27545"/>
                </a:cubicBezTo>
                <a:cubicBezTo>
                  <a:pt x="10280" y="27545"/>
                  <a:pt x="10327" y="27523"/>
                  <a:pt x="10401" y="27484"/>
                </a:cubicBezTo>
                <a:cubicBezTo>
                  <a:pt x="10411" y="27479"/>
                  <a:pt x="10423" y="27479"/>
                  <a:pt x="10454" y="27470"/>
                </a:cubicBezTo>
                <a:cubicBezTo>
                  <a:pt x="10483" y="27592"/>
                  <a:pt x="10510" y="27711"/>
                  <a:pt x="10536" y="27830"/>
                </a:cubicBezTo>
                <a:cubicBezTo>
                  <a:pt x="10551" y="27892"/>
                  <a:pt x="10561" y="27954"/>
                  <a:pt x="10577" y="28014"/>
                </a:cubicBezTo>
                <a:cubicBezTo>
                  <a:pt x="10597" y="28085"/>
                  <a:pt x="10629" y="28142"/>
                  <a:pt x="10697" y="28142"/>
                </a:cubicBezTo>
                <a:cubicBezTo>
                  <a:pt x="10717" y="28142"/>
                  <a:pt x="10740" y="28137"/>
                  <a:pt x="10767" y="28127"/>
                </a:cubicBezTo>
                <a:cubicBezTo>
                  <a:pt x="10815" y="28277"/>
                  <a:pt x="10851" y="28426"/>
                  <a:pt x="10913" y="28563"/>
                </a:cubicBezTo>
                <a:cubicBezTo>
                  <a:pt x="10978" y="28708"/>
                  <a:pt x="11064" y="28844"/>
                  <a:pt x="11148" y="28978"/>
                </a:cubicBezTo>
                <a:cubicBezTo>
                  <a:pt x="11175" y="29020"/>
                  <a:pt x="11207" y="29042"/>
                  <a:pt x="11240" y="29042"/>
                </a:cubicBezTo>
                <a:cubicBezTo>
                  <a:pt x="11271" y="29042"/>
                  <a:pt x="11304" y="29023"/>
                  <a:pt x="11337" y="28983"/>
                </a:cubicBezTo>
                <a:cubicBezTo>
                  <a:pt x="11431" y="28866"/>
                  <a:pt x="11530" y="28751"/>
                  <a:pt x="11643" y="28618"/>
                </a:cubicBezTo>
                <a:cubicBezTo>
                  <a:pt x="11728" y="28743"/>
                  <a:pt x="11786" y="28858"/>
                  <a:pt x="11795" y="28991"/>
                </a:cubicBezTo>
                <a:cubicBezTo>
                  <a:pt x="11803" y="29142"/>
                  <a:pt x="11797" y="29295"/>
                  <a:pt x="11798" y="29446"/>
                </a:cubicBezTo>
                <a:cubicBezTo>
                  <a:pt x="11798" y="29482"/>
                  <a:pt x="11800" y="29517"/>
                  <a:pt x="11805" y="29552"/>
                </a:cubicBezTo>
                <a:cubicBezTo>
                  <a:pt x="11818" y="29654"/>
                  <a:pt x="11844" y="29699"/>
                  <a:pt x="11905" y="29699"/>
                </a:cubicBezTo>
                <a:cubicBezTo>
                  <a:pt x="11931" y="29699"/>
                  <a:pt x="11963" y="29691"/>
                  <a:pt x="12003" y="29675"/>
                </a:cubicBezTo>
                <a:cubicBezTo>
                  <a:pt x="12006" y="29674"/>
                  <a:pt x="12009" y="29674"/>
                  <a:pt x="12012" y="29674"/>
                </a:cubicBezTo>
                <a:cubicBezTo>
                  <a:pt x="12021" y="29674"/>
                  <a:pt x="12032" y="29676"/>
                  <a:pt x="12045" y="29677"/>
                </a:cubicBezTo>
                <a:cubicBezTo>
                  <a:pt x="12052" y="29782"/>
                  <a:pt x="12050" y="29887"/>
                  <a:pt x="12064" y="29990"/>
                </a:cubicBezTo>
                <a:cubicBezTo>
                  <a:pt x="12103" y="30271"/>
                  <a:pt x="12203" y="30524"/>
                  <a:pt x="12417" y="30722"/>
                </a:cubicBezTo>
                <a:cubicBezTo>
                  <a:pt x="12458" y="30761"/>
                  <a:pt x="12497" y="30784"/>
                  <a:pt x="12536" y="30784"/>
                </a:cubicBezTo>
                <a:cubicBezTo>
                  <a:pt x="12571" y="30784"/>
                  <a:pt x="12606" y="30765"/>
                  <a:pt x="12644" y="30724"/>
                </a:cubicBezTo>
                <a:cubicBezTo>
                  <a:pt x="12698" y="30664"/>
                  <a:pt x="12767" y="30617"/>
                  <a:pt x="12840" y="30554"/>
                </a:cubicBezTo>
                <a:cubicBezTo>
                  <a:pt x="12866" y="30636"/>
                  <a:pt x="12882" y="30706"/>
                  <a:pt x="12909" y="30773"/>
                </a:cubicBezTo>
                <a:cubicBezTo>
                  <a:pt x="12981" y="30957"/>
                  <a:pt x="13046" y="31147"/>
                  <a:pt x="13137" y="31321"/>
                </a:cubicBezTo>
                <a:cubicBezTo>
                  <a:pt x="13202" y="31445"/>
                  <a:pt x="13245" y="31505"/>
                  <a:pt x="13298" y="31505"/>
                </a:cubicBezTo>
                <a:cubicBezTo>
                  <a:pt x="13346" y="31505"/>
                  <a:pt x="13403" y="31455"/>
                  <a:pt x="13493" y="31359"/>
                </a:cubicBezTo>
                <a:cubicBezTo>
                  <a:pt x="13528" y="31419"/>
                  <a:pt x="13559" y="31476"/>
                  <a:pt x="13591" y="31532"/>
                </a:cubicBezTo>
                <a:cubicBezTo>
                  <a:pt x="13636" y="31611"/>
                  <a:pt x="13674" y="31692"/>
                  <a:pt x="13725" y="31765"/>
                </a:cubicBezTo>
                <a:cubicBezTo>
                  <a:pt x="13763" y="31822"/>
                  <a:pt x="13809" y="31869"/>
                  <a:pt x="13867" y="31869"/>
                </a:cubicBezTo>
                <a:cubicBezTo>
                  <a:pt x="13897" y="31869"/>
                  <a:pt x="13929" y="31857"/>
                  <a:pt x="13966" y="31827"/>
                </a:cubicBezTo>
                <a:cubicBezTo>
                  <a:pt x="14040" y="31898"/>
                  <a:pt x="14104" y="31970"/>
                  <a:pt x="14180" y="32030"/>
                </a:cubicBezTo>
                <a:cubicBezTo>
                  <a:pt x="14222" y="32064"/>
                  <a:pt x="14255" y="32080"/>
                  <a:pt x="14283" y="32080"/>
                </a:cubicBezTo>
                <a:cubicBezTo>
                  <a:pt x="14323" y="32080"/>
                  <a:pt x="14352" y="32047"/>
                  <a:pt x="14385" y="31980"/>
                </a:cubicBezTo>
                <a:cubicBezTo>
                  <a:pt x="14457" y="31833"/>
                  <a:pt x="14532" y="31688"/>
                  <a:pt x="14607" y="31543"/>
                </a:cubicBezTo>
                <a:cubicBezTo>
                  <a:pt x="14617" y="31524"/>
                  <a:pt x="14637" y="31501"/>
                  <a:pt x="14656" y="31498"/>
                </a:cubicBezTo>
                <a:cubicBezTo>
                  <a:pt x="14930" y="31455"/>
                  <a:pt x="15099" y="31245"/>
                  <a:pt x="15295" y="31084"/>
                </a:cubicBezTo>
                <a:cubicBezTo>
                  <a:pt x="15403" y="30993"/>
                  <a:pt x="15485" y="30873"/>
                  <a:pt x="15567" y="30778"/>
                </a:cubicBezTo>
                <a:cubicBezTo>
                  <a:pt x="15754" y="30993"/>
                  <a:pt x="15941" y="31212"/>
                  <a:pt x="16131" y="31426"/>
                </a:cubicBezTo>
                <a:cubicBezTo>
                  <a:pt x="16184" y="31487"/>
                  <a:pt x="16258" y="31528"/>
                  <a:pt x="16307" y="31590"/>
                </a:cubicBezTo>
                <a:cubicBezTo>
                  <a:pt x="16380" y="31680"/>
                  <a:pt x="16431" y="31789"/>
                  <a:pt x="16505" y="31877"/>
                </a:cubicBezTo>
                <a:cubicBezTo>
                  <a:pt x="16596" y="31987"/>
                  <a:pt x="16692" y="32097"/>
                  <a:pt x="16803" y="32185"/>
                </a:cubicBezTo>
                <a:cubicBezTo>
                  <a:pt x="16850" y="32221"/>
                  <a:pt x="16887" y="32238"/>
                  <a:pt x="16920" y="32238"/>
                </a:cubicBezTo>
                <a:cubicBezTo>
                  <a:pt x="16970" y="32238"/>
                  <a:pt x="17010" y="32199"/>
                  <a:pt x="17058" y="32125"/>
                </a:cubicBezTo>
                <a:cubicBezTo>
                  <a:pt x="17089" y="32077"/>
                  <a:pt x="17122" y="32030"/>
                  <a:pt x="17160" y="31976"/>
                </a:cubicBezTo>
                <a:cubicBezTo>
                  <a:pt x="17290" y="32095"/>
                  <a:pt x="17410" y="32210"/>
                  <a:pt x="17536" y="32319"/>
                </a:cubicBezTo>
                <a:cubicBezTo>
                  <a:pt x="17731" y="32491"/>
                  <a:pt x="17928" y="32661"/>
                  <a:pt x="18125" y="32831"/>
                </a:cubicBezTo>
                <a:cubicBezTo>
                  <a:pt x="18165" y="32865"/>
                  <a:pt x="18191" y="32884"/>
                  <a:pt x="18219" y="32884"/>
                </a:cubicBezTo>
                <a:cubicBezTo>
                  <a:pt x="18258" y="32884"/>
                  <a:pt x="18299" y="32845"/>
                  <a:pt x="18380" y="32758"/>
                </a:cubicBezTo>
                <a:cubicBezTo>
                  <a:pt x="18465" y="32804"/>
                  <a:pt x="18549" y="32861"/>
                  <a:pt x="18640" y="32900"/>
                </a:cubicBezTo>
                <a:cubicBezTo>
                  <a:pt x="18767" y="32952"/>
                  <a:pt x="18899" y="33000"/>
                  <a:pt x="19033" y="33035"/>
                </a:cubicBezTo>
                <a:cubicBezTo>
                  <a:pt x="19052" y="33039"/>
                  <a:pt x="19069" y="33042"/>
                  <a:pt x="19085" y="33042"/>
                </a:cubicBezTo>
                <a:cubicBezTo>
                  <a:pt x="19165" y="33042"/>
                  <a:pt x="19211" y="32982"/>
                  <a:pt x="19246" y="32891"/>
                </a:cubicBezTo>
                <a:cubicBezTo>
                  <a:pt x="19309" y="32730"/>
                  <a:pt x="19396" y="32578"/>
                  <a:pt x="19480" y="32424"/>
                </a:cubicBezTo>
                <a:cubicBezTo>
                  <a:pt x="19500" y="32389"/>
                  <a:pt x="19520" y="32374"/>
                  <a:pt x="19542" y="32374"/>
                </a:cubicBezTo>
                <a:cubicBezTo>
                  <a:pt x="19567" y="32374"/>
                  <a:pt x="19594" y="32392"/>
                  <a:pt x="19626" y="32419"/>
                </a:cubicBezTo>
                <a:cubicBezTo>
                  <a:pt x="19822" y="32584"/>
                  <a:pt x="20028" y="32740"/>
                  <a:pt x="20231" y="32897"/>
                </a:cubicBezTo>
                <a:cubicBezTo>
                  <a:pt x="20326" y="32972"/>
                  <a:pt x="20427" y="33040"/>
                  <a:pt x="20526" y="33109"/>
                </a:cubicBezTo>
                <a:cubicBezTo>
                  <a:pt x="20561" y="33133"/>
                  <a:pt x="20594" y="33154"/>
                  <a:pt x="20627" y="33154"/>
                </a:cubicBezTo>
                <a:cubicBezTo>
                  <a:pt x="20656" y="33154"/>
                  <a:pt x="20684" y="33137"/>
                  <a:pt x="20711" y="33091"/>
                </a:cubicBezTo>
                <a:cubicBezTo>
                  <a:pt x="20717" y="33081"/>
                  <a:pt x="20741" y="33076"/>
                  <a:pt x="20768" y="33076"/>
                </a:cubicBezTo>
                <a:cubicBezTo>
                  <a:pt x="20789" y="33076"/>
                  <a:pt x="20811" y="33079"/>
                  <a:pt x="20825" y="33086"/>
                </a:cubicBezTo>
                <a:cubicBezTo>
                  <a:pt x="20954" y="33152"/>
                  <a:pt x="21071" y="33239"/>
                  <a:pt x="21204" y="33294"/>
                </a:cubicBezTo>
                <a:cubicBezTo>
                  <a:pt x="21324" y="33345"/>
                  <a:pt x="21457" y="33373"/>
                  <a:pt x="21586" y="33395"/>
                </a:cubicBezTo>
                <a:cubicBezTo>
                  <a:pt x="21601" y="33397"/>
                  <a:pt x="21616" y="33398"/>
                  <a:pt x="21630" y="33398"/>
                </a:cubicBezTo>
                <a:cubicBezTo>
                  <a:pt x="21706" y="33398"/>
                  <a:pt x="21766" y="33358"/>
                  <a:pt x="21777" y="33258"/>
                </a:cubicBezTo>
                <a:cubicBezTo>
                  <a:pt x="21780" y="33232"/>
                  <a:pt x="21795" y="33209"/>
                  <a:pt x="21808" y="33174"/>
                </a:cubicBezTo>
                <a:cubicBezTo>
                  <a:pt x="21926" y="33240"/>
                  <a:pt x="22039" y="33299"/>
                  <a:pt x="22148" y="33364"/>
                </a:cubicBezTo>
                <a:cubicBezTo>
                  <a:pt x="22475" y="33555"/>
                  <a:pt x="22795" y="33756"/>
                  <a:pt x="23128" y="33937"/>
                </a:cubicBezTo>
                <a:cubicBezTo>
                  <a:pt x="23489" y="34135"/>
                  <a:pt x="23825" y="34369"/>
                  <a:pt x="24178" y="34579"/>
                </a:cubicBezTo>
                <a:cubicBezTo>
                  <a:pt x="24263" y="34629"/>
                  <a:pt x="24362" y="34662"/>
                  <a:pt x="24458" y="34687"/>
                </a:cubicBezTo>
                <a:cubicBezTo>
                  <a:pt x="24470" y="34690"/>
                  <a:pt x="24481" y="34691"/>
                  <a:pt x="24491" y="34691"/>
                </a:cubicBezTo>
                <a:cubicBezTo>
                  <a:pt x="24544" y="34691"/>
                  <a:pt x="24571" y="34652"/>
                  <a:pt x="24540" y="34585"/>
                </a:cubicBezTo>
                <a:cubicBezTo>
                  <a:pt x="24486" y="34466"/>
                  <a:pt x="24426" y="34348"/>
                  <a:pt x="24363" y="34234"/>
                </a:cubicBezTo>
                <a:cubicBezTo>
                  <a:pt x="24239" y="34009"/>
                  <a:pt x="24102" y="33791"/>
                  <a:pt x="23985" y="33563"/>
                </a:cubicBezTo>
                <a:cubicBezTo>
                  <a:pt x="23872" y="33342"/>
                  <a:pt x="23776" y="33113"/>
                  <a:pt x="23674" y="32885"/>
                </a:cubicBezTo>
                <a:cubicBezTo>
                  <a:pt x="23624" y="32773"/>
                  <a:pt x="23580" y="32659"/>
                  <a:pt x="23534" y="32545"/>
                </a:cubicBezTo>
                <a:cubicBezTo>
                  <a:pt x="23712" y="32476"/>
                  <a:pt x="23728" y="32463"/>
                  <a:pt x="23691" y="32298"/>
                </a:cubicBezTo>
                <a:cubicBezTo>
                  <a:pt x="23663" y="32174"/>
                  <a:pt x="23614" y="32052"/>
                  <a:pt x="23560" y="31938"/>
                </a:cubicBezTo>
                <a:cubicBezTo>
                  <a:pt x="23378" y="31557"/>
                  <a:pt x="23191" y="31179"/>
                  <a:pt x="23006" y="30802"/>
                </a:cubicBezTo>
                <a:cubicBezTo>
                  <a:pt x="23001" y="30793"/>
                  <a:pt x="23001" y="30780"/>
                  <a:pt x="22999" y="30767"/>
                </a:cubicBezTo>
                <a:cubicBezTo>
                  <a:pt x="23133" y="30747"/>
                  <a:pt x="23263" y="30731"/>
                  <a:pt x="23393" y="30711"/>
                </a:cubicBezTo>
                <a:cubicBezTo>
                  <a:pt x="23494" y="30696"/>
                  <a:pt x="23545" y="30626"/>
                  <a:pt x="23540" y="30508"/>
                </a:cubicBezTo>
                <a:cubicBezTo>
                  <a:pt x="23534" y="30343"/>
                  <a:pt x="23455" y="30209"/>
                  <a:pt x="23356" y="30086"/>
                </a:cubicBezTo>
                <a:cubicBezTo>
                  <a:pt x="23325" y="30046"/>
                  <a:pt x="23292" y="30006"/>
                  <a:pt x="23253" y="29960"/>
                </a:cubicBezTo>
                <a:cubicBezTo>
                  <a:pt x="23380" y="29901"/>
                  <a:pt x="23378" y="29810"/>
                  <a:pt x="23329" y="29712"/>
                </a:cubicBezTo>
                <a:cubicBezTo>
                  <a:pt x="23215" y="29484"/>
                  <a:pt x="23099" y="29257"/>
                  <a:pt x="22984" y="29031"/>
                </a:cubicBezTo>
                <a:cubicBezTo>
                  <a:pt x="23037" y="29007"/>
                  <a:pt x="23095" y="28972"/>
                  <a:pt x="23157" y="28956"/>
                </a:cubicBezTo>
                <a:cubicBezTo>
                  <a:pt x="23273" y="28925"/>
                  <a:pt x="23294" y="28841"/>
                  <a:pt x="23220" y="28738"/>
                </a:cubicBezTo>
                <a:cubicBezTo>
                  <a:pt x="23118" y="28596"/>
                  <a:pt x="23005" y="28461"/>
                  <a:pt x="22891" y="28329"/>
                </a:cubicBezTo>
                <a:cubicBezTo>
                  <a:pt x="22651" y="28056"/>
                  <a:pt x="22408" y="27786"/>
                  <a:pt x="22164" y="27514"/>
                </a:cubicBezTo>
                <a:cubicBezTo>
                  <a:pt x="22128" y="27472"/>
                  <a:pt x="22092" y="27433"/>
                  <a:pt x="22053" y="27390"/>
                </a:cubicBezTo>
                <a:cubicBezTo>
                  <a:pt x="22263" y="27315"/>
                  <a:pt x="22471" y="27239"/>
                  <a:pt x="22681" y="27169"/>
                </a:cubicBezTo>
                <a:cubicBezTo>
                  <a:pt x="22754" y="27144"/>
                  <a:pt x="22781" y="27105"/>
                  <a:pt x="22760" y="27030"/>
                </a:cubicBezTo>
                <a:cubicBezTo>
                  <a:pt x="22701" y="26804"/>
                  <a:pt x="22590" y="26613"/>
                  <a:pt x="22390" y="26482"/>
                </a:cubicBezTo>
                <a:cubicBezTo>
                  <a:pt x="22486" y="26362"/>
                  <a:pt x="22475" y="26311"/>
                  <a:pt x="22353" y="26225"/>
                </a:cubicBezTo>
                <a:cubicBezTo>
                  <a:pt x="22195" y="26114"/>
                  <a:pt x="22037" y="26002"/>
                  <a:pt x="21885" y="25894"/>
                </a:cubicBezTo>
                <a:cubicBezTo>
                  <a:pt x="21890" y="25868"/>
                  <a:pt x="21890" y="25858"/>
                  <a:pt x="21894" y="25854"/>
                </a:cubicBezTo>
                <a:cubicBezTo>
                  <a:pt x="22045" y="25711"/>
                  <a:pt x="22045" y="25692"/>
                  <a:pt x="21876" y="25567"/>
                </a:cubicBezTo>
                <a:cubicBezTo>
                  <a:pt x="21653" y="25404"/>
                  <a:pt x="21435" y="25236"/>
                  <a:pt x="21209" y="25078"/>
                </a:cubicBezTo>
                <a:cubicBezTo>
                  <a:pt x="21118" y="25015"/>
                  <a:pt x="21011" y="24978"/>
                  <a:pt x="20901" y="24924"/>
                </a:cubicBezTo>
                <a:cubicBezTo>
                  <a:pt x="20980" y="24876"/>
                  <a:pt x="21049" y="24834"/>
                  <a:pt x="21117" y="24794"/>
                </a:cubicBezTo>
                <a:cubicBezTo>
                  <a:pt x="21225" y="24731"/>
                  <a:pt x="21241" y="24669"/>
                  <a:pt x="21142" y="24587"/>
                </a:cubicBezTo>
                <a:cubicBezTo>
                  <a:pt x="20988" y="24459"/>
                  <a:pt x="20824" y="24339"/>
                  <a:pt x="20655" y="24228"/>
                </a:cubicBezTo>
                <a:cubicBezTo>
                  <a:pt x="20486" y="24116"/>
                  <a:pt x="20346" y="23984"/>
                  <a:pt x="20222" y="23821"/>
                </a:cubicBezTo>
                <a:cubicBezTo>
                  <a:pt x="20124" y="23692"/>
                  <a:pt x="20000" y="23579"/>
                  <a:pt x="19873" y="23476"/>
                </a:cubicBezTo>
                <a:cubicBezTo>
                  <a:pt x="19777" y="23399"/>
                  <a:pt x="19652" y="23359"/>
                  <a:pt x="19553" y="23286"/>
                </a:cubicBezTo>
                <a:cubicBezTo>
                  <a:pt x="19447" y="23208"/>
                  <a:pt x="19364" y="23098"/>
                  <a:pt x="19259" y="23018"/>
                </a:cubicBezTo>
                <a:cubicBezTo>
                  <a:pt x="19133" y="22922"/>
                  <a:pt x="18986" y="22851"/>
                  <a:pt x="18863" y="22752"/>
                </a:cubicBezTo>
                <a:cubicBezTo>
                  <a:pt x="18659" y="22588"/>
                  <a:pt x="18469" y="22410"/>
                  <a:pt x="18269" y="22242"/>
                </a:cubicBezTo>
                <a:cubicBezTo>
                  <a:pt x="18114" y="22109"/>
                  <a:pt x="17953" y="21981"/>
                  <a:pt x="17795" y="21852"/>
                </a:cubicBezTo>
                <a:cubicBezTo>
                  <a:pt x="17800" y="21840"/>
                  <a:pt x="17804" y="21829"/>
                  <a:pt x="17809" y="21817"/>
                </a:cubicBezTo>
                <a:cubicBezTo>
                  <a:pt x="18002" y="21866"/>
                  <a:pt x="18199" y="21901"/>
                  <a:pt x="18385" y="21968"/>
                </a:cubicBezTo>
                <a:cubicBezTo>
                  <a:pt x="18642" y="22060"/>
                  <a:pt x="18891" y="22174"/>
                  <a:pt x="19139" y="22287"/>
                </a:cubicBezTo>
                <a:cubicBezTo>
                  <a:pt x="19384" y="22397"/>
                  <a:pt x="19625" y="22513"/>
                  <a:pt x="19862" y="22639"/>
                </a:cubicBezTo>
                <a:cubicBezTo>
                  <a:pt x="20135" y="22784"/>
                  <a:pt x="20398" y="22942"/>
                  <a:pt x="20666" y="23095"/>
                </a:cubicBezTo>
                <a:cubicBezTo>
                  <a:pt x="20682" y="23105"/>
                  <a:pt x="20702" y="23112"/>
                  <a:pt x="20720" y="23118"/>
                </a:cubicBezTo>
                <a:cubicBezTo>
                  <a:pt x="20765" y="23135"/>
                  <a:pt x="20798" y="23145"/>
                  <a:pt x="20825" y="23145"/>
                </a:cubicBezTo>
                <a:cubicBezTo>
                  <a:pt x="20877" y="23145"/>
                  <a:pt x="20902" y="23106"/>
                  <a:pt x="20931" y="23008"/>
                </a:cubicBezTo>
                <a:cubicBezTo>
                  <a:pt x="20941" y="23007"/>
                  <a:pt x="20951" y="23007"/>
                  <a:pt x="20960" y="23007"/>
                </a:cubicBezTo>
                <a:cubicBezTo>
                  <a:pt x="21126" y="23007"/>
                  <a:pt x="21245" y="23129"/>
                  <a:pt x="21386" y="23190"/>
                </a:cubicBezTo>
                <a:cubicBezTo>
                  <a:pt x="21446" y="23218"/>
                  <a:pt x="21498" y="23260"/>
                  <a:pt x="21556" y="23293"/>
                </a:cubicBezTo>
                <a:cubicBezTo>
                  <a:pt x="21647" y="23348"/>
                  <a:pt x="21741" y="23363"/>
                  <a:pt x="21852" y="23370"/>
                </a:cubicBezTo>
                <a:cubicBezTo>
                  <a:pt x="22026" y="23383"/>
                  <a:pt x="22199" y="23445"/>
                  <a:pt x="22367" y="23503"/>
                </a:cubicBezTo>
                <a:cubicBezTo>
                  <a:pt x="22472" y="23539"/>
                  <a:pt x="22564" y="23616"/>
                  <a:pt x="22670" y="23652"/>
                </a:cubicBezTo>
                <a:cubicBezTo>
                  <a:pt x="22701" y="23663"/>
                  <a:pt x="22727" y="23669"/>
                  <a:pt x="22747" y="23669"/>
                </a:cubicBezTo>
                <a:cubicBezTo>
                  <a:pt x="22804" y="23669"/>
                  <a:pt x="22824" y="23626"/>
                  <a:pt x="22831" y="23534"/>
                </a:cubicBezTo>
                <a:cubicBezTo>
                  <a:pt x="22836" y="23480"/>
                  <a:pt x="22846" y="23427"/>
                  <a:pt x="22856" y="23354"/>
                </a:cubicBezTo>
                <a:cubicBezTo>
                  <a:pt x="22964" y="23404"/>
                  <a:pt x="23057" y="23442"/>
                  <a:pt x="23144" y="23492"/>
                </a:cubicBezTo>
                <a:cubicBezTo>
                  <a:pt x="23328" y="23596"/>
                  <a:pt x="23509" y="23701"/>
                  <a:pt x="23688" y="23813"/>
                </a:cubicBezTo>
                <a:cubicBezTo>
                  <a:pt x="23783" y="23872"/>
                  <a:pt x="23869" y="23948"/>
                  <a:pt x="23963" y="24010"/>
                </a:cubicBezTo>
                <a:cubicBezTo>
                  <a:pt x="24006" y="24038"/>
                  <a:pt x="24050" y="24068"/>
                  <a:pt x="24093" y="24068"/>
                </a:cubicBezTo>
                <a:cubicBezTo>
                  <a:pt x="24127" y="24068"/>
                  <a:pt x="24161" y="24050"/>
                  <a:pt x="24194" y="24000"/>
                </a:cubicBezTo>
                <a:cubicBezTo>
                  <a:pt x="24198" y="23992"/>
                  <a:pt x="24213" y="23989"/>
                  <a:pt x="24232" y="23989"/>
                </a:cubicBezTo>
                <a:cubicBezTo>
                  <a:pt x="24256" y="23989"/>
                  <a:pt x="24287" y="23994"/>
                  <a:pt x="24308" y="24001"/>
                </a:cubicBezTo>
                <a:cubicBezTo>
                  <a:pt x="24523" y="24069"/>
                  <a:pt x="24736" y="24144"/>
                  <a:pt x="24951" y="24214"/>
                </a:cubicBezTo>
                <a:cubicBezTo>
                  <a:pt x="24989" y="24226"/>
                  <a:pt x="25029" y="24234"/>
                  <a:pt x="25069" y="24234"/>
                </a:cubicBezTo>
                <a:cubicBezTo>
                  <a:pt x="25072" y="24234"/>
                  <a:pt x="25075" y="24233"/>
                  <a:pt x="25077" y="24233"/>
                </a:cubicBezTo>
                <a:cubicBezTo>
                  <a:pt x="25239" y="24227"/>
                  <a:pt x="25396" y="24171"/>
                  <a:pt x="25351" y="23939"/>
                </a:cubicBezTo>
                <a:cubicBezTo>
                  <a:pt x="25345" y="23909"/>
                  <a:pt x="25346" y="23878"/>
                  <a:pt x="25342" y="23840"/>
                </a:cubicBezTo>
                <a:lnTo>
                  <a:pt x="25342" y="23840"/>
                </a:lnTo>
                <a:cubicBezTo>
                  <a:pt x="25391" y="23843"/>
                  <a:pt x="25433" y="23851"/>
                  <a:pt x="25475" y="23852"/>
                </a:cubicBezTo>
                <a:cubicBezTo>
                  <a:pt x="25578" y="23855"/>
                  <a:pt x="25680" y="23870"/>
                  <a:pt x="25784" y="23870"/>
                </a:cubicBezTo>
                <a:cubicBezTo>
                  <a:pt x="25836" y="23870"/>
                  <a:pt x="25889" y="23866"/>
                  <a:pt x="25944" y="23856"/>
                </a:cubicBezTo>
                <a:cubicBezTo>
                  <a:pt x="25971" y="23851"/>
                  <a:pt x="25998" y="23849"/>
                  <a:pt x="26026" y="23849"/>
                </a:cubicBezTo>
                <a:cubicBezTo>
                  <a:pt x="26166" y="23849"/>
                  <a:pt x="26316" y="23903"/>
                  <a:pt x="26461" y="23928"/>
                </a:cubicBezTo>
                <a:cubicBezTo>
                  <a:pt x="26498" y="23934"/>
                  <a:pt x="26535" y="23949"/>
                  <a:pt x="26575" y="23955"/>
                </a:cubicBezTo>
                <a:cubicBezTo>
                  <a:pt x="26598" y="23958"/>
                  <a:pt x="26619" y="23960"/>
                  <a:pt x="26636" y="23960"/>
                </a:cubicBezTo>
                <a:cubicBezTo>
                  <a:pt x="26708" y="23960"/>
                  <a:pt x="26729" y="23926"/>
                  <a:pt x="26745" y="23820"/>
                </a:cubicBezTo>
                <a:cubicBezTo>
                  <a:pt x="26897" y="23841"/>
                  <a:pt x="27049" y="23862"/>
                  <a:pt x="27200" y="23884"/>
                </a:cubicBezTo>
                <a:cubicBezTo>
                  <a:pt x="27318" y="23901"/>
                  <a:pt x="27437" y="23936"/>
                  <a:pt x="27554" y="23936"/>
                </a:cubicBezTo>
                <a:cubicBezTo>
                  <a:pt x="27563" y="23936"/>
                  <a:pt x="27572" y="23935"/>
                  <a:pt x="27581" y="23935"/>
                </a:cubicBezTo>
                <a:cubicBezTo>
                  <a:pt x="27774" y="23926"/>
                  <a:pt x="27820" y="23873"/>
                  <a:pt x="27742" y="23707"/>
                </a:cubicBezTo>
                <a:cubicBezTo>
                  <a:pt x="27655" y="23519"/>
                  <a:pt x="27562" y="23336"/>
                  <a:pt x="27471" y="23151"/>
                </a:cubicBezTo>
                <a:cubicBezTo>
                  <a:pt x="27445" y="23098"/>
                  <a:pt x="27419" y="23046"/>
                  <a:pt x="27393" y="22995"/>
                </a:cubicBezTo>
                <a:cubicBezTo>
                  <a:pt x="27584" y="22899"/>
                  <a:pt x="27594" y="22874"/>
                  <a:pt x="27483" y="22691"/>
                </a:cubicBezTo>
                <a:cubicBezTo>
                  <a:pt x="27349" y="22469"/>
                  <a:pt x="27208" y="22249"/>
                  <a:pt x="27069" y="22027"/>
                </a:cubicBezTo>
                <a:cubicBezTo>
                  <a:pt x="27053" y="22002"/>
                  <a:pt x="27040" y="21975"/>
                  <a:pt x="27023" y="21945"/>
                </a:cubicBezTo>
                <a:lnTo>
                  <a:pt x="27023" y="21945"/>
                </a:lnTo>
                <a:cubicBezTo>
                  <a:pt x="27343" y="21969"/>
                  <a:pt x="27653" y="21986"/>
                  <a:pt x="27963" y="22015"/>
                </a:cubicBezTo>
                <a:cubicBezTo>
                  <a:pt x="28102" y="22027"/>
                  <a:pt x="28239" y="22055"/>
                  <a:pt x="28376" y="22086"/>
                </a:cubicBezTo>
                <a:cubicBezTo>
                  <a:pt x="28540" y="22123"/>
                  <a:pt x="28700" y="22174"/>
                  <a:pt x="28862" y="22215"/>
                </a:cubicBezTo>
                <a:cubicBezTo>
                  <a:pt x="28910" y="22226"/>
                  <a:pt x="28963" y="22227"/>
                  <a:pt x="29013" y="22227"/>
                </a:cubicBezTo>
                <a:cubicBezTo>
                  <a:pt x="29114" y="22227"/>
                  <a:pt x="29180" y="22194"/>
                  <a:pt x="29162" y="22074"/>
                </a:cubicBezTo>
                <a:cubicBezTo>
                  <a:pt x="29157" y="22042"/>
                  <a:pt x="29167" y="22006"/>
                  <a:pt x="29170" y="21960"/>
                </a:cubicBezTo>
                <a:cubicBezTo>
                  <a:pt x="29198" y="21960"/>
                  <a:pt x="29223" y="21959"/>
                  <a:pt x="29248" y="21959"/>
                </a:cubicBezTo>
                <a:cubicBezTo>
                  <a:pt x="29266" y="21959"/>
                  <a:pt x="29283" y="21959"/>
                  <a:pt x="29301" y="21961"/>
                </a:cubicBezTo>
                <a:cubicBezTo>
                  <a:pt x="29589" y="21986"/>
                  <a:pt x="29875" y="22014"/>
                  <a:pt x="30163" y="22041"/>
                </a:cubicBezTo>
                <a:cubicBezTo>
                  <a:pt x="30202" y="22045"/>
                  <a:pt x="30242" y="22050"/>
                  <a:pt x="30281" y="22050"/>
                </a:cubicBezTo>
                <a:cubicBezTo>
                  <a:pt x="30443" y="22050"/>
                  <a:pt x="30462" y="22033"/>
                  <a:pt x="30484" y="21871"/>
                </a:cubicBezTo>
                <a:cubicBezTo>
                  <a:pt x="30693" y="21847"/>
                  <a:pt x="30906" y="21829"/>
                  <a:pt x="31117" y="21798"/>
                </a:cubicBezTo>
                <a:cubicBezTo>
                  <a:pt x="31216" y="21783"/>
                  <a:pt x="31314" y="21749"/>
                  <a:pt x="31407" y="21713"/>
                </a:cubicBezTo>
                <a:cubicBezTo>
                  <a:pt x="31506" y="21676"/>
                  <a:pt x="31523" y="21599"/>
                  <a:pt x="31482" y="21503"/>
                </a:cubicBezTo>
                <a:cubicBezTo>
                  <a:pt x="31328" y="21138"/>
                  <a:pt x="31174" y="20771"/>
                  <a:pt x="31020" y="20406"/>
                </a:cubicBezTo>
                <a:cubicBezTo>
                  <a:pt x="31011" y="20384"/>
                  <a:pt x="31007" y="20363"/>
                  <a:pt x="31002" y="20345"/>
                </a:cubicBezTo>
                <a:cubicBezTo>
                  <a:pt x="31278" y="20312"/>
                  <a:pt x="31546" y="20283"/>
                  <a:pt x="31815" y="20244"/>
                </a:cubicBezTo>
                <a:cubicBezTo>
                  <a:pt x="31853" y="20239"/>
                  <a:pt x="31885" y="20190"/>
                  <a:pt x="31920" y="20162"/>
                </a:cubicBezTo>
                <a:cubicBezTo>
                  <a:pt x="31946" y="20139"/>
                  <a:pt x="31971" y="20107"/>
                  <a:pt x="32000" y="20100"/>
                </a:cubicBezTo>
                <a:cubicBezTo>
                  <a:pt x="32138" y="20071"/>
                  <a:pt x="32277" y="20051"/>
                  <a:pt x="32414" y="20024"/>
                </a:cubicBezTo>
                <a:cubicBezTo>
                  <a:pt x="32488" y="20010"/>
                  <a:pt x="32561" y="19998"/>
                  <a:pt x="32629" y="19970"/>
                </a:cubicBezTo>
                <a:cubicBezTo>
                  <a:pt x="32813" y="19898"/>
                  <a:pt x="32843" y="19840"/>
                  <a:pt x="32805" y="19630"/>
                </a:cubicBezTo>
                <a:cubicBezTo>
                  <a:pt x="33025" y="19620"/>
                  <a:pt x="33242" y="19599"/>
                  <a:pt x="33459" y="19599"/>
                </a:cubicBezTo>
                <a:cubicBezTo>
                  <a:pt x="33481" y="19599"/>
                  <a:pt x="33503" y="19599"/>
                  <a:pt x="33526" y="19599"/>
                </a:cubicBezTo>
                <a:cubicBezTo>
                  <a:pt x="33888" y="19608"/>
                  <a:pt x="34250" y="19639"/>
                  <a:pt x="34611" y="19654"/>
                </a:cubicBezTo>
                <a:cubicBezTo>
                  <a:pt x="34654" y="19656"/>
                  <a:pt x="34697" y="19656"/>
                  <a:pt x="34740" y="19656"/>
                </a:cubicBezTo>
                <a:cubicBezTo>
                  <a:pt x="34854" y="19656"/>
                  <a:pt x="34968" y="19651"/>
                  <a:pt x="35079" y="19639"/>
                </a:cubicBezTo>
                <a:cubicBezTo>
                  <a:pt x="35156" y="19632"/>
                  <a:pt x="35238" y="19598"/>
                  <a:pt x="35306" y="19558"/>
                </a:cubicBezTo>
                <a:cubicBezTo>
                  <a:pt x="35377" y="19517"/>
                  <a:pt x="35362" y="19452"/>
                  <a:pt x="35290" y="19427"/>
                </a:cubicBezTo>
                <a:cubicBezTo>
                  <a:pt x="35143" y="19377"/>
                  <a:pt x="35030" y="19257"/>
                  <a:pt x="34860" y="19246"/>
                </a:cubicBezTo>
                <a:cubicBezTo>
                  <a:pt x="34785" y="19241"/>
                  <a:pt x="34713" y="19170"/>
                  <a:pt x="34638" y="19133"/>
                </a:cubicBezTo>
                <a:cubicBezTo>
                  <a:pt x="34204" y="18914"/>
                  <a:pt x="33766" y="18702"/>
                  <a:pt x="33335" y="18477"/>
                </a:cubicBezTo>
                <a:cubicBezTo>
                  <a:pt x="33213" y="18413"/>
                  <a:pt x="33110" y="18313"/>
                  <a:pt x="32985" y="18221"/>
                </a:cubicBezTo>
                <a:cubicBezTo>
                  <a:pt x="33020" y="18188"/>
                  <a:pt x="33048" y="18153"/>
                  <a:pt x="33084" y="18127"/>
                </a:cubicBezTo>
                <a:cubicBezTo>
                  <a:pt x="33175" y="18063"/>
                  <a:pt x="33175" y="17987"/>
                  <a:pt x="33111" y="17907"/>
                </a:cubicBezTo>
                <a:cubicBezTo>
                  <a:pt x="33062" y="17843"/>
                  <a:pt x="33012" y="17770"/>
                  <a:pt x="32946" y="17729"/>
                </a:cubicBezTo>
                <a:cubicBezTo>
                  <a:pt x="32654" y="17546"/>
                  <a:pt x="32368" y="17353"/>
                  <a:pt x="32029" y="17253"/>
                </a:cubicBezTo>
                <a:cubicBezTo>
                  <a:pt x="31890" y="17214"/>
                  <a:pt x="31763" y="17127"/>
                  <a:pt x="31629" y="17060"/>
                </a:cubicBezTo>
                <a:cubicBezTo>
                  <a:pt x="31770" y="16893"/>
                  <a:pt x="31913" y="16722"/>
                  <a:pt x="32062" y="16552"/>
                </a:cubicBezTo>
                <a:cubicBezTo>
                  <a:pt x="32123" y="16481"/>
                  <a:pt x="32127" y="16424"/>
                  <a:pt x="32070" y="16347"/>
                </a:cubicBezTo>
                <a:cubicBezTo>
                  <a:pt x="31962" y="16203"/>
                  <a:pt x="31808" y="16134"/>
                  <a:pt x="31648" y="16074"/>
                </a:cubicBezTo>
                <a:cubicBezTo>
                  <a:pt x="31481" y="16013"/>
                  <a:pt x="31315" y="15954"/>
                  <a:pt x="31146" y="15897"/>
                </a:cubicBezTo>
                <a:cubicBezTo>
                  <a:pt x="31079" y="15875"/>
                  <a:pt x="31011" y="15862"/>
                  <a:pt x="30933" y="15843"/>
                </a:cubicBezTo>
                <a:cubicBezTo>
                  <a:pt x="30936" y="15815"/>
                  <a:pt x="30939" y="15781"/>
                  <a:pt x="30945" y="15749"/>
                </a:cubicBezTo>
                <a:cubicBezTo>
                  <a:pt x="30974" y="15607"/>
                  <a:pt x="30954" y="15575"/>
                  <a:pt x="30821" y="15539"/>
                </a:cubicBezTo>
                <a:cubicBezTo>
                  <a:pt x="30604" y="15482"/>
                  <a:pt x="30401" y="15391"/>
                  <a:pt x="30219" y="15254"/>
                </a:cubicBezTo>
                <a:cubicBezTo>
                  <a:pt x="30168" y="15215"/>
                  <a:pt x="30087" y="15216"/>
                  <a:pt x="30024" y="15201"/>
                </a:cubicBezTo>
                <a:cubicBezTo>
                  <a:pt x="30066" y="15117"/>
                  <a:pt x="30113" y="15029"/>
                  <a:pt x="30154" y="14936"/>
                </a:cubicBezTo>
                <a:cubicBezTo>
                  <a:pt x="30188" y="14863"/>
                  <a:pt x="30168" y="14796"/>
                  <a:pt x="30100" y="14755"/>
                </a:cubicBezTo>
                <a:cubicBezTo>
                  <a:pt x="30027" y="14711"/>
                  <a:pt x="29951" y="14671"/>
                  <a:pt x="29871" y="14642"/>
                </a:cubicBezTo>
                <a:cubicBezTo>
                  <a:pt x="29696" y="14576"/>
                  <a:pt x="29519" y="14520"/>
                  <a:pt x="29343" y="14459"/>
                </a:cubicBezTo>
                <a:cubicBezTo>
                  <a:pt x="29331" y="14455"/>
                  <a:pt x="29321" y="14449"/>
                  <a:pt x="29309" y="14449"/>
                </a:cubicBezTo>
                <a:cubicBezTo>
                  <a:pt x="29183" y="14449"/>
                  <a:pt x="29067" y="14439"/>
                  <a:pt x="28979" y="14320"/>
                </a:cubicBezTo>
                <a:cubicBezTo>
                  <a:pt x="28962" y="14296"/>
                  <a:pt x="28915" y="14294"/>
                  <a:pt x="28866" y="14294"/>
                </a:cubicBezTo>
                <a:cubicBezTo>
                  <a:pt x="28855" y="14294"/>
                  <a:pt x="28844" y="14294"/>
                  <a:pt x="28832" y="14294"/>
                </a:cubicBezTo>
                <a:cubicBezTo>
                  <a:pt x="28813" y="14294"/>
                  <a:pt x="28795" y="14294"/>
                  <a:pt x="28778" y="14292"/>
                </a:cubicBezTo>
                <a:cubicBezTo>
                  <a:pt x="28695" y="14282"/>
                  <a:pt x="28612" y="14273"/>
                  <a:pt x="28511" y="14261"/>
                </a:cubicBezTo>
                <a:cubicBezTo>
                  <a:pt x="28683" y="14045"/>
                  <a:pt x="28841" y="13853"/>
                  <a:pt x="28989" y="13654"/>
                </a:cubicBezTo>
                <a:cubicBezTo>
                  <a:pt x="29011" y="13625"/>
                  <a:pt x="28981" y="13558"/>
                  <a:pt x="28976" y="13512"/>
                </a:cubicBezTo>
                <a:cubicBezTo>
                  <a:pt x="29088" y="13277"/>
                  <a:pt x="29206" y="13038"/>
                  <a:pt x="29319" y="12795"/>
                </a:cubicBezTo>
                <a:cubicBezTo>
                  <a:pt x="29329" y="12771"/>
                  <a:pt x="29315" y="12724"/>
                  <a:pt x="29298" y="12700"/>
                </a:cubicBezTo>
                <a:cubicBezTo>
                  <a:pt x="29222" y="12597"/>
                  <a:pt x="29124" y="12530"/>
                  <a:pt x="28990" y="12508"/>
                </a:cubicBezTo>
                <a:cubicBezTo>
                  <a:pt x="28860" y="12488"/>
                  <a:pt x="28732" y="12440"/>
                  <a:pt x="28603" y="12406"/>
                </a:cubicBezTo>
                <a:cubicBezTo>
                  <a:pt x="28537" y="12390"/>
                  <a:pt x="28469" y="12379"/>
                  <a:pt x="28402" y="12364"/>
                </a:cubicBezTo>
                <a:cubicBezTo>
                  <a:pt x="28435" y="12246"/>
                  <a:pt x="28404" y="12191"/>
                  <a:pt x="28265" y="12179"/>
                </a:cubicBezTo>
                <a:cubicBezTo>
                  <a:pt x="27992" y="12153"/>
                  <a:pt x="27719" y="12140"/>
                  <a:pt x="27455" y="12122"/>
                </a:cubicBezTo>
                <a:cubicBezTo>
                  <a:pt x="27486" y="12046"/>
                  <a:pt x="27527" y="11949"/>
                  <a:pt x="27566" y="11850"/>
                </a:cubicBezTo>
                <a:cubicBezTo>
                  <a:pt x="27608" y="11746"/>
                  <a:pt x="27585" y="11670"/>
                  <a:pt x="27477" y="11640"/>
                </a:cubicBezTo>
                <a:cubicBezTo>
                  <a:pt x="27321" y="11598"/>
                  <a:pt x="27160" y="11555"/>
                  <a:pt x="27000" y="11547"/>
                </a:cubicBezTo>
                <a:cubicBezTo>
                  <a:pt x="26943" y="11544"/>
                  <a:pt x="26885" y="11543"/>
                  <a:pt x="26827" y="11543"/>
                </a:cubicBezTo>
                <a:cubicBezTo>
                  <a:pt x="26652" y="11543"/>
                  <a:pt x="26478" y="11554"/>
                  <a:pt x="26303" y="11562"/>
                </a:cubicBezTo>
                <a:cubicBezTo>
                  <a:pt x="26228" y="11564"/>
                  <a:pt x="26154" y="11586"/>
                  <a:pt x="26072" y="11600"/>
                </a:cubicBezTo>
                <a:cubicBezTo>
                  <a:pt x="26033" y="11529"/>
                  <a:pt x="26006" y="11496"/>
                  <a:pt x="25945" y="11496"/>
                </a:cubicBezTo>
                <a:cubicBezTo>
                  <a:pt x="25903" y="11496"/>
                  <a:pt x="25845" y="11512"/>
                  <a:pt x="25754" y="11542"/>
                </a:cubicBezTo>
                <a:cubicBezTo>
                  <a:pt x="25596" y="11595"/>
                  <a:pt x="25445" y="11664"/>
                  <a:pt x="25286" y="11711"/>
                </a:cubicBezTo>
                <a:cubicBezTo>
                  <a:pt x="25145" y="11753"/>
                  <a:pt x="24999" y="11778"/>
                  <a:pt x="24854" y="11811"/>
                </a:cubicBezTo>
                <a:cubicBezTo>
                  <a:pt x="24881" y="11697"/>
                  <a:pt x="24907" y="11586"/>
                  <a:pt x="24937" y="11475"/>
                </a:cubicBezTo>
                <a:cubicBezTo>
                  <a:pt x="24961" y="11381"/>
                  <a:pt x="24920" y="11320"/>
                  <a:pt x="24830" y="11317"/>
                </a:cubicBezTo>
                <a:cubicBezTo>
                  <a:pt x="24795" y="11316"/>
                  <a:pt x="24760" y="11315"/>
                  <a:pt x="24726" y="11315"/>
                </a:cubicBezTo>
                <a:cubicBezTo>
                  <a:pt x="24587" y="11315"/>
                  <a:pt x="24448" y="11323"/>
                  <a:pt x="24309" y="11329"/>
                </a:cubicBezTo>
                <a:cubicBezTo>
                  <a:pt x="24206" y="11332"/>
                  <a:pt x="24101" y="11335"/>
                  <a:pt x="24000" y="11356"/>
                </a:cubicBezTo>
                <a:cubicBezTo>
                  <a:pt x="23738" y="11411"/>
                  <a:pt x="23480" y="11475"/>
                  <a:pt x="23216" y="11537"/>
                </a:cubicBezTo>
                <a:cubicBezTo>
                  <a:pt x="23218" y="11527"/>
                  <a:pt x="23231" y="11504"/>
                  <a:pt x="23227" y="11485"/>
                </a:cubicBezTo>
                <a:cubicBezTo>
                  <a:pt x="23219" y="11448"/>
                  <a:pt x="23213" y="11401"/>
                  <a:pt x="23188" y="11384"/>
                </a:cubicBezTo>
                <a:cubicBezTo>
                  <a:pt x="23160" y="11365"/>
                  <a:pt x="23119" y="11351"/>
                  <a:pt x="23082" y="11351"/>
                </a:cubicBezTo>
                <a:cubicBezTo>
                  <a:pt x="23075" y="11351"/>
                  <a:pt x="23068" y="11352"/>
                  <a:pt x="23062" y="11353"/>
                </a:cubicBezTo>
                <a:cubicBezTo>
                  <a:pt x="23017" y="11360"/>
                  <a:pt x="22975" y="11393"/>
                  <a:pt x="22934" y="11417"/>
                </a:cubicBezTo>
                <a:cubicBezTo>
                  <a:pt x="22735" y="11528"/>
                  <a:pt x="22517" y="11559"/>
                  <a:pt x="22291" y="11579"/>
                </a:cubicBezTo>
                <a:cubicBezTo>
                  <a:pt x="22028" y="11604"/>
                  <a:pt x="21767" y="11660"/>
                  <a:pt x="21503" y="11690"/>
                </a:cubicBezTo>
                <a:cubicBezTo>
                  <a:pt x="21428" y="11697"/>
                  <a:pt x="21357" y="11670"/>
                  <a:pt x="21367" y="11784"/>
                </a:cubicBezTo>
                <a:cubicBezTo>
                  <a:pt x="21322" y="11754"/>
                  <a:pt x="21272" y="11739"/>
                  <a:pt x="21223" y="11739"/>
                </a:cubicBezTo>
                <a:cubicBezTo>
                  <a:pt x="21160" y="11739"/>
                  <a:pt x="21097" y="11763"/>
                  <a:pt x="21045" y="11810"/>
                </a:cubicBezTo>
                <a:cubicBezTo>
                  <a:pt x="21022" y="11830"/>
                  <a:pt x="20980" y="11834"/>
                  <a:pt x="20948" y="11842"/>
                </a:cubicBezTo>
                <a:cubicBezTo>
                  <a:pt x="20843" y="11866"/>
                  <a:pt x="20738" y="11885"/>
                  <a:pt x="20635" y="11913"/>
                </a:cubicBezTo>
                <a:cubicBezTo>
                  <a:pt x="20547" y="11937"/>
                  <a:pt x="20464" y="11972"/>
                  <a:pt x="20384" y="12005"/>
                </a:cubicBezTo>
                <a:cubicBezTo>
                  <a:pt x="20326" y="12018"/>
                  <a:pt x="20256" y="12015"/>
                  <a:pt x="20212" y="12047"/>
                </a:cubicBezTo>
                <a:cubicBezTo>
                  <a:pt x="20206" y="12052"/>
                  <a:pt x="20200" y="12053"/>
                  <a:pt x="20193" y="12053"/>
                </a:cubicBezTo>
                <a:cubicBezTo>
                  <a:pt x="20159" y="12053"/>
                  <a:pt x="20115" y="12009"/>
                  <a:pt x="20090" y="12009"/>
                </a:cubicBezTo>
                <a:cubicBezTo>
                  <a:pt x="20077" y="12009"/>
                  <a:pt x="20069" y="12021"/>
                  <a:pt x="20069" y="12056"/>
                </a:cubicBezTo>
                <a:cubicBezTo>
                  <a:pt x="20017" y="12069"/>
                  <a:pt x="19969" y="12096"/>
                  <a:pt x="19939" y="12096"/>
                </a:cubicBezTo>
                <a:cubicBezTo>
                  <a:pt x="19932" y="12096"/>
                  <a:pt x="19926" y="12094"/>
                  <a:pt x="19922" y="12092"/>
                </a:cubicBezTo>
                <a:cubicBezTo>
                  <a:pt x="19894" y="12074"/>
                  <a:pt x="19868" y="12068"/>
                  <a:pt x="19842" y="12068"/>
                </a:cubicBezTo>
                <a:cubicBezTo>
                  <a:pt x="19785" y="12068"/>
                  <a:pt x="19731" y="12098"/>
                  <a:pt x="19676" y="12098"/>
                </a:cubicBezTo>
                <a:cubicBezTo>
                  <a:pt x="19675" y="12098"/>
                  <a:pt x="19674" y="12098"/>
                  <a:pt x="19674" y="12098"/>
                </a:cubicBezTo>
                <a:cubicBezTo>
                  <a:pt x="19453" y="12094"/>
                  <a:pt x="19231" y="12076"/>
                  <a:pt x="19010" y="12063"/>
                </a:cubicBezTo>
                <a:cubicBezTo>
                  <a:pt x="18969" y="12061"/>
                  <a:pt x="18929" y="12052"/>
                  <a:pt x="18883" y="12022"/>
                </a:cubicBezTo>
                <a:cubicBezTo>
                  <a:pt x="19024" y="11950"/>
                  <a:pt x="19163" y="11878"/>
                  <a:pt x="19303" y="11808"/>
                </a:cubicBezTo>
                <a:cubicBezTo>
                  <a:pt x="19508" y="11703"/>
                  <a:pt x="19714" y="11602"/>
                  <a:pt x="19920" y="11499"/>
                </a:cubicBezTo>
                <a:cubicBezTo>
                  <a:pt x="20066" y="11425"/>
                  <a:pt x="20218" y="11362"/>
                  <a:pt x="20358" y="11279"/>
                </a:cubicBezTo>
                <a:cubicBezTo>
                  <a:pt x="20636" y="11113"/>
                  <a:pt x="20899" y="10925"/>
                  <a:pt x="21180" y="10763"/>
                </a:cubicBezTo>
                <a:cubicBezTo>
                  <a:pt x="21398" y="10637"/>
                  <a:pt x="21633" y="10537"/>
                  <a:pt x="21860" y="10425"/>
                </a:cubicBezTo>
                <a:cubicBezTo>
                  <a:pt x="21923" y="10394"/>
                  <a:pt x="21989" y="10365"/>
                  <a:pt x="22045" y="10326"/>
                </a:cubicBezTo>
                <a:cubicBezTo>
                  <a:pt x="22072" y="10305"/>
                  <a:pt x="22082" y="10260"/>
                  <a:pt x="22088" y="10216"/>
                </a:cubicBezTo>
                <a:cubicBezTo>
                  <a:pt x="22324" y="10103"/>
                  <a:pt x="22523" y="9931"/>
                  <a:pt x="22714" y="9746"/>
                </a:cubicBezTo>
                <a:cubicBezTo>
                  <a:pt x="22786" y="9675"/>
                  <a:pt x="22878" y="9626"/>
                  <a:pt x="22961" y="9568"/>
                </a:cubicBezTo>
                <a:cubicBezTo>
                  <a:pt x="22985" y="9552"/>
                  <a:pt x="23010" y="9542"/>
                  <a:pt x="23033" y="9529"/>
                </a:cubicBezTo>
                <a:cubicBezTo>
                  <a:pt x="23211" y="9417"/>
                  <a:pt x="23216" y="9336"/>
                  <a:pt x="23053" y="9221"/>
                </a:cubicBezTo>
                <a:cubicBezTo>
                  <a:pt x="23033" y="9207"/>
                  <a:pt x="23014" y="9195"/>
                  <a:pt x="23006" y="9190"/>
                </a:cubicBezTo>
                <a:cubicBezTo>
                  <a:pt x="23229" y="9011"/>
                  <a:pt x="23439" y="8822"/>
                  <a:pt x="23671" y="8660"/>
                </a:cubicBezTo>
                <a:cubicBezTo>
                  <a:pt x="23839" y="8543"/>
                  <a:pt x="24032" y="8462"/>
                  <a:pt x="24215" y="8366"/>
                </a:cubicBezTo>
                <a:cubicBezTo>
                  <a:pt x="24253" y="8346"/>
                  <a:pt x="24294" y="8332"/>
                  <a:pt x="24331" y="8309"/>
                </a:cubicBezTo>
                <a:cubicBezTo>
                  <a:pt x="24500" y="8203"/>
                  <a:pt x="24510" y="8161"/>
                  <a:pt x="24396" y="8004"/>
                </a:cubicBezTo>
                <a:cubicBezTo>
                  <a:pt x="24652" y="7865"/>
                  <a:pt x="24807" y="7632"/>
                  <a:pt x="24961" y="7401"/>
                </a:cubicBezTo>
                <a:cubicBezTo>
                  <a:pt x="25070" y="7235"/>
                  <a:pt x="25038" y="7127"/>
                  <a:pt x="24876" y="7018"/>
                </a:cubicBezTo>
                <a:cubicBezTo>
                  <a:pt x="24786" y="6957"/>
                  <a:pt x="24698" y="6892"/>
                  <a:pt x="24603" y="6838"/>
                </a:cubicBezTo>
                <a:cubicBezTo>
                  <a:pt x="24528" y="6795"/>
                  <a:pt x="24444" y="6767"/>
                  <a:pt x="24364" y="6732"/>
                </a:cubicBezTo>
                <a:cubicBezTo>
                  <a:pt x="24638" y="6561"/>
                  <a:pt x="24797" y="6270"/>
                  <a:pt x="25012" y="6031"/>
                </a:cubicBezTo>
                <a:cubicBezTo>
                  <a:pt x="25168" y="5858"/>
                  <a:pt x="25339" y="5698"/>
                  <a:pt x="25505" y="5533"/>
                </a:cubicBezTo>
                <a:cubicBezTo>
                  <a:pt x="25723" y="5317"/>
                  <a:pt x="25722" y="5282"/>
                  <a:pt x="25471" y="5106"/>
                </a:cubicBezTo>
                <a:cubicBezTo>
                  <a:pt x="25616" y="4941"/>
                  <a:pt x="25758" y="4773"/>
                  <a:pt x="25906" y="4612"/>
                </a:cubicBezTo>
                <a:cubicBezTo>
                  <a:pt x="26026" y="4480"/>
                  <a:pt x="26028" y="4462"/>
                  <a:pt x="25929" y="4366"/>
                </a:cubicBezTo>
                <a:cubicBezTo>
                  <a:pt x="26074" y="4150"/>
                  <a:pt x="26227" y="3944"/>
                  <a:pt x="26356" y="3724"/>
                </a:cubicBezTo>
                <a:cubicBezTo>
                  <a:pt x="26428" y="3602"/>
                  <a:pt x="26388" y="3551"/>
                  <a:pt x="26247" y="3485"/>
                </a:cubicBezTo>
                <a:cubicBezTo>
                  <a:pt x="26125" y="3429"/>
                  <a:pt x="26009" y="3364"/>
                  <a:pt x="25882" y="3300"/>
                </a:cubicBezTo>
                <a:cubicBezTo>
                  <a:pt x="26072" y="3060"/>
                  <a:pt x="26272" y="2811"/>
                  <a:pt x="26475" y="2555"/>
                </a:cubicBezTo>
                <a:cubicBezTo>
                  <a:pt x="26447" y="2535"/>
                  <a:pt x="26419" y="2517"/>
                  <a:pt x="26406" y="2507"/>
                </a:cubicBezTo>
                <a:cubicBezTo>
                  <a:pt x="26524" y="2230"/>
                  <a:pt x="26783" y="2028"/>
                  <a:pt x="26812" y="1704"/>
                </a:cubicBezTo>
                <a:cubicBezTo>
                  <a:pt x="26820" y="1598"/>
                  <a:pt x="26820" y="1598"/>
                  <a:pt x="26727" y="1573"/>
                </a:cubicBezTo>
                <a:cubicBezTo>
                  <a:pt x="26910" y="1289"/>
                  <a:pt x="27092" y="1001"/>
                  <a:pt x="27280" y="717"/>
                </a:cubicBezTo>
                <a:cubicBezTo>
                  <a:pt x="27386" y="555"/>
                  <a:pt x="27509" y="400"/>
                  <a:pt x="27612" y="236"/>
                </a:cubicBezTo>
                <a:cubicBezTo>
                  <a:pt x="27652" y="172"/>
                  <a:pt x="27658" y="89"/>
                  <a:pt x="27681" y="13"/>
                </a:cubicBezTo>
                <a:cubicBezTo>
                  <a:pt x="27634" y="12"/>
                  <a:pt x="27583" y="1"/>
                  <a:pt x="27537" y="1"/>
                </a:cubicBezTo>
                <a:close/>
              </a:path>
            </a:pathLst>
          </a:custGeom>
          <a:solidFill>
            <a:srgbClr val="689A69">
              <a:alpha val="46666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" name="Google Shape;237;p43"/>
          <p:cNvSpPr/>
          <p:nvPr/>
        </p:nvSpPr>
        <p:spPr>
          <a:xfrm>
            <a:off x="4835712" y="4603495"/>
            <a:ext cx="1119345" cy="979050"/>
          </a:xfrm>
          <a:custGeom>
            <a:avLst/>
            <a:gdLst/>
            <a:ahLst/>
            <a:cxnLst/>
            <a:rect l="l" t="t" r="r" b="b"/>
            <a:pathLst>
              <a:path w="37521" h="32821" extrusionOk="0">
                <a:moveTo>
                  <a:pt x="26707" y="0"/>
                </a:moveTo>
                <a:cubicBezTo>
                  <a:pt x="26685" y="0"/>
                  <a:pt x="26661" y="13"/>
                  <a:pt x="26641" y="39"/>
                </a:cubicBezTo>
                <a:cubicBezTo>
                  <a:pt x="26545" y="161"/>
                  <a:pt x="26394" y="228"/>
                  <a:pt x="26328" y="385"/>
                </a:cubicBezTo>
                <a:cubicBezTo>
                  <a:pt x="26298" y="456"/>
                  <a:pt x="26209" y="499"/>
                  <a:pt x="26148" y="559"/>
                </a:cubicBezTo>
                <a:cubicBezTo>
                  <a:pt x="25798" y="898"/>
                  <a:pt x="25454" y="1240"/>
                  <a:pt x="25100" y="1573"/>
                </a:cubicBezTo>
                <a:cubicBezTo>
                  <a:pt x="25000" y="1667"/>
                  <a:pt x="24872" y="1732"/>
                  <a:pt x="24744" y="1819"/>
                </a:cubicBezTo>
                <a:cubicBezTo>
                  <a:pt x="24724" y="1776"/>
                  <a:pt x="24701" y="1738"/>
                  <a:pt x="24688" y="1696"/>
                </a:cubicBezTo>
                <a:cubicBezTo>
                  <a:pt x="24665" y="1619"/>
                  <a:pt x="24621" y="1584"/>
                  <a:pt x="24562" y="1584"/>
                </a:cubicBezTo>
                <a:cubicBezTo>
                  <a:pt x="24540" y="1584"/>
                  <a:pt x="24516" y="1589"/>
                  <a:pt x="24490" y="1598"/>
                </a:cubicBezTo>
                <a:cubicBezTo>
                  <a:pt x="24413" y="1625"/>
                  <a:pt x="24327" y="1645"/>
                  <a:pt x="24266" y="1694"/>
                </a:cubicBezTo>
                <a:cubicBezTo>
                  <a:pt x="23997" y="1910"/>
                  <a:pt x="23720" y="2118"/>
                  <a:pt x="23515" y="2406"/>
                </a:cubicBezTo>
                <a:cubicBezTo>
                  <a:pt x="23432" y="2524"/>
                  <a:pt x="23308" y="2614"/>
                  <a:pt x="23200" y="2717"/>
                </a:cubicBezTo>
                <a:cubicBezTo>
                  <a:pt x="23090" y="2530"/>
                  <a:pt x="22973" y="2337"/>
                  <a:pt x="22862" y="2141"/>
                </a:cubicBezTo>
                <a:cubicBezTo>
                  <a:pt x="22829" y="2082"/>
                  <a:pt x="22792" y="2054"/>
                  <a:pt x="22740" y="2054"/>
                </a:cubicBezTo>
                <a:cubicBezTo>
                  <a:pt x="22719" y="2054"/>
                  <a:pt x="22696" y="2059"/>
                  <a:pt x="22670" y="2067"/>
                </a:cubicBezTo>
                <a:cubicBezTo>
                  <a:pt x="22500" y="2123"/>
                  <a:pt x="22383" y="2243"/>
                  <a:pt x="22274" y="2376"/>
                </a:cubicBezTo>
                <a:cubicBezTo>
                  <a:pt x="22162" y="2512"/>
                  <a:pt x="22052" y="2651"/>
                  <a:pt x="21943" y="2792"/>
                </a:cubicBezTo>
                <a:cubicBezTo>
                  <a:pt x="21900" y="2846"/>
                  <a:pt x="21866" y="2908"/>
                  <a:pt x="21822" y="2975"/>
                </a:cubicBezTo>
                <a:cubicBezTo>
                  <a:pt x="21796" y="2962"/>
                  <a:pt x="21765" y="2948"/>
                  <a:pt x="21737" y="2932"/>
                </a:cubicBezTo>
                <a:cubicBezTo>
                  <a:pt x="21685" y="2900"/>
                  <a:pt x="21648" y="2884"/>
                  <a:pt x="21616" y="2884"/>
                </a:cubicBezTo>
                <a:cubicBezTo>
                  <a:pt x="21574" y="2884"/>
                  <a:pt x="21543" y="2914"/>
                  <a:pt x="21498" y="2980"/>
                </a:cubicBezTo>
                <a:cubicBezTo>
                  <a:pt x="21370" y="3167"/>
                  <a:pt x="21220" y="3328"/>
                  <a:pt x="21029" y="3455"/>
                </a:cubicBezTo>
                <a:cubicBezTo>
                  <a:pt x="20977" y="3489"/>
                  <a:pt x="20952" y="3565"/>
                  <a:pt x="20916" y="3621"/>
                </a:cubicBezTo>
                <a:cubicBezTo>
                  <a:pt x="20850" y="3555"/>
                  <a:pt x="20782" y="3481"/>
                  <a:pt x="20709" y="3411"/>
                </a:cubicBezTo>
                <a:cubicBezTo>
                  <a:pt x="20679" y="3382"/>
                  <a:pt x="20645" y="3367"/>
                  <a:pt x="20610" y="3367"/>
                </a:cubicBezTo>
                <a:cubicBezTo>
                  <a:pt x="20580" y="3367"/>
                  <a:pt x="20549" y="3378"/>
                  <a:pt x="20520" y="3402"/>
                </a:cubicBezTo>
                <a:cubicBezTo>
                  <a:pt x="20456" y="3456"/>
                  <a:pt x="20393" y="3515"/>
                  <a:pt x="20339" y="3581"/>
                </a:cubicBezTo>
                <a:cubicBezTo>
                  <a:pt x="20221" y="3725"/>
                  <a:pt x="20108" y="3874"/>
                  <a:pt x="19993" y="4021"/>
                </a:cubicBezTo>
                <a:cubicBezTo>
                  <a:pt x="19986" y="4029"/>
                  <a:pt x="19976" y="4039"/>
                  <a:pt x="19973" y="4049"/>
                </a:cubicBezTo>
                <a:cubicBezTo>
                  <a:pt x="19932" y="4168"/>
                  <a:pt x="19885" y="4274"/>
                  <a:pt x="19742" y="4319"/>
                </a:cubicBezTo>
                <a:cubicBezTo>
                  <a:pt x="19697" y="4333"/>
                  <a:pt x="19680" y="4436"/>
                  <a:pt x="19650" y="4500"/>
                </a:cubicBezTo>
                <a:cubicBezTo>
                  <a:pt x="19614" y="4575"/>
                  <a:pt x="19577" y="4651"/>
                  <a:pt x="19532" y="4742"/>
                </a:cubicBezTo>
                <a:cubicBezTo>
                  <a:pt x="19384" y="4508"/>
                  <a:pt x="19256" y="4296"/>
                  <a:pt x="19116" y="4090"/>
                </a:cubicBezTo>
                <a:cubicBezTo>
                  <a:pt x="19095" y="4060"/>
                  <a:pt x="19022" y="4065"/>
                  <a:pt x="18978" y="4057"/>
                </a:cubicBezTo>
                <a:cubicBezTo>
                  <a:pt x="18795" y="3873"/>
                  <a:pt x="18605" y="3683"/>
                  <a:pt x="18414" y="3497"/>
                </a:cubicBezTo>
                <a:cubicBezTo>
                  <a:pt x="18401" y="3485"/>
                  <a:pt x="18377" y="3479"/>
                  <a:pt x="18354" y="3479"/>
                </a:cubicBezTo>
                <a:cubicBezTo>
                  <a:pt x="18341" y="3479"/>
                  <a:pt x="18328" y="3481"/>
                  <a:pt x="18317" y="3484"/>
                </a:cubicBezTo>
                <a:cubicBezTo>
                  <a:pt x="18194" y="3522"/>
                  <a:pt x="18098" y="3591"/>
                  <a:pt x="18034" y="3710"/>
                </a:cubicBezTo>
                <a:cubicBezTo>
                  <a:pt x="17972" y="3828"/>
                  <a:pt x="17884" y="3932"/>
                  <a:pt x="17810" y="4043"/>
                </a:cubicBezTo>
                <a:cubicBezTo>
                  <a:pt x="17773" y="4099"/>
                  <a:pt x="17740" y="4160"/>
                  <a:pt x="17704" y="4219"/>
                </a:cubicBezTo>
                <a:cubicBezTo>
                  <a:pt x="17663" y="4190"/>
                  <a:pt x="17629" y="4175"/>
                  <a:pt x="17599" y="4175"/>
                </a:cubicBezTo>
                <a:cubicBezTo>
                  <a:pt x="17554" y="4175"/>
                  <a:pt x="17518" y="4209"/>
                  <a:pt x="17484" y="4286"/>
                </a:cubicBezTo>
                <a:cubicBezTo>
                  <a:pt x="17370" y="4533"/>
                  <a:pt x="17268" y="4789"/>
                  <a:pt x="17164" y="5031"/>
                </a:cubicBezTo>
                <a:cubicBezTo>
                  <a:pt x="17103" y="4978"/>
                  <a:pt x="17023" y="4906"/>
                  <a:pt x="16944" y="4836"/>
                </a:cubicBezTo>
                <a:cubicBezTo>
                  <a:pt x="16904" y="4800"/>
                  <a:pt x="16864" y="4781"/>
                  <a:pt x="16827" y="4781"/>
                </a:cubicBezTo>
                <a:cubicBezTo>
                  <a:pt x="16787" y="4781"/>
                  <a:pt x="16749" y="4803"/>
                  <a:pt x="16716" y="4851"/>
                </a:cubicBezTo>
                <a:cubicBezTo>
                  <a:pt x="16624" y="4984"/>
                  <a:pt x="16532" y="5122"/>
                  <a:pt x="16471" y="5269"/>
                </a:cubicBezTo>
                <a:cubicBezTo>
                  <a:pt x="16384" y="5484"/>
                  <a:pt x="16321" y="5711"/>
                  <a:pt x="16254" y="5933"/>
                </a:cubicBezTo>
                <a:cubicBezTo>
                  <a:pt x="16233" y="6005"/>
                  <a:pt x="16229" y="6082"/>
                  <a:pt x="16215" y="6163"/>
                </a:cubicBezTo>
                <a:cubicBezTo>
                  <a:pt x="16079" y="6188"/>
                  <a:pt x="16059" y="6215"/>
                  <a:pt x="16056" y="6445"/>
                </a:cubicBezTo>
                <a:cubicBezTo>
                  <a:pt x="16054" y="6610"/>
                  <a:pt x="16068" y="6775"/>
                  <a:pt x="16061" y="6941"/>
                </a:cubicBezTo>
                <a:cubicBezTo>
                  <a:pt x="16055" y="7088"/>
                  <a:pt x="16030" y="7234"/>
                  <a:pt x="16014" y="7382"/>
                </a:cubicBezTo>
                <a:cubicBezTo>
                  <a:pt x="15916" y="7319"/>
                  <a:pt x="15818" y="7258"/>
                  <a:pt x="15723" y="7193"/>
                </a:cubicBezTo>
                <a:cubicBezTo>
                  <a:pt x="15692" y="7172"/>
                  <a:pt x="15662" y="7162"/>
                  <a:pt x="15635" y="7162"/>
                </a:cubicBezTo>
                <a:cubicBezTo>
                  <a:pt x="15593" y="7162"/>
                  <a:pt x="15558" y="7189"/>
                  <a:pt x="15538" y="7242"/>
                </a:cubicBezTo>
                <a:cubicBezTo>
                  <a:pt x="15477" y="7403"/>
                  <a:pt x="15427" y="7571"/>
                  <a:pt x="15377" y="7736"/>
                </a:cubicBezTo>
                <a:cubicBezTo>
                  <a:pt x="15348" y="7835"/>
                  <a:pt x="15314" y="7936"/>
                  <a:pt x="15302" y="8037"/>
                </a:cubicBezTo>
                <a:cubicBezTo>
                  <a:pt x="15267" y="8302"/>
                  <a:pt x="15242" y="8569"/>
                  <a:pt x="15214" y="8837"/>
                </a:cubicBezTo>
                <a:cubicBezTo>
                  <a:pt x="15205" y="8832"/>
                  <a:pt x="15186" y="8813"/>
                  <a:pt x="15168" y="8811"/>
                </a:cubicBezTo>
                <a:cubicBezTo>
                  <a:pt x="15147" y="8808"/>
                  <a:pt x="15123" y="8803"/>
                  <a:pt x="15101" y="8803"/>
                </a:cubicBezTo>
                <a:cubicBezTo>
                  <a:pt x="15085" y="8803"/>
                  <a:pt x="15071" y="8805"/>
                  <a:pt x="15061" y="8813"/>
                </a:cubicBezTo>
                <a:cubicBezTo>
                  <a:pt x="15027" y="8837"/>
                  <a:pt x="14998" y="8881"/>
                  <a:pt x="14990" y="8922"/>
                </a:cubicBezTo>
                <a:cubicBezTo>
                  <a:pt x="14983" y="8966"/>
                  <a:pt x="15000" y="9016"/>
                  <a:pt x="15008" y="9063"/>
                </a:cubicBezTo>
                <a:cubicBezTo>
                  <a:pt x="15047" y="9287"/>
                  <a:pt x="15004" y="9503"/>
                  <a:pt x="14950" y="9723"/>
                </a:cubicBezTo>
                <a:cubicBezTo>
                  <a:pt x="14886" y="9980"/>
                  <a:pt x="14854" y="10246"/>
                  <a:pt x="14794" y="10504"/>
                </a:cubicBezTo>
                <a:cubicBezTo>
                  <a:pt x="14778" y="10576"/>
                  <a:pt x="14729" y="10635"/>
                  <a:pt x="14840" y="10663"/>
                </a:cubicBezTo>
                <a:cubicBezTo>
                  <a:pt x="14739" y="10740"/>
                  <a:pt x="14711" y="10861"/>
                  <a:pt x="14757" y="10976"/>
                </a:cubicBezTo>
                <a:cubicBezTo>
                  <a:pt x="14769" y="11005"/>
                  <a:pt x="14759" y="11045"/>
                  <a:pt x="14756" y="11080"/>
                </a:cubicBezTo>
                <a:cubicBezTo>
                  <a:pt x="14744" y="11187"/>
                  <a:pt x="14727" y="11292"/>
                  <a:pt x="14720" y="11399"/>
                </a:cubicBezTo>
                <a:cubicBezTo>
                  <a:pt x="14713" y="11489"/>
                  <a:pt x="14717" y="11580"/>
                  <a:pt x="14723" y="11667"/>
                </a:cubicBezTo>
                <a:cubicBezTo>
                  <a:pt x="14716" y="11725"/>
                  <a:pt x="14691" y="11790"/>
                  <a:pt x="14707" y="11844"/>
                </a:cubicBezTo>
                <a:cubicBezTo>
                  <a:pt x="14723" y="11903"/>
                  <a:pt x="14558" y="11944"/>
                  <a:pt x="14667" y="11982"/>
                </a:cubicBezTo>
                <a:cubicBezTo>
                  <a:pt x="14664" y="12046"/>
                  <a:pt x="14677" y="12113"/>
                  <a:pt x="14653" y="12132"/>
                </a:cubicBezTo>
                <a:cubicBezTo>
                  <a:pt x="14569" y="12198"/>
                  <a:pt x="14605" y="12291"/>
                  <a:pt x="14577" y="12367"/>
                </a:cubicBezTo>
                <a:cubicBezTo>
                  <a:pt x="14501" y="12576"/>
                  <a:pt x="14412" y="12779"/>
                  <a:pt x="14326" y="12984"/>
                </a:cubicBezTo>
                <a:cubicBezTo>
                  <a:pt x="14311" y="13021"/>
                  <a:pt x="14289" y="13057"/>
                  <a:pt x="14245" y="13091"/>
                </a:cubicBezTo>
                <a:cubicBezTo>
                  <a:pt x="14223" y="12934"/>
                  <a:pt x="14202" y="12779"/>
                  <a:pt x="14181" y="12624"/>
                </a:cubicBezTo>
                <a:cubicBezTo>
                  <a:pt x="14150" y="12394"/>
                  <a:pt x="14121" y="12167"/>
                  <a:pt x="14093" y="11939"/>
                </a:cubicBezTo>
                <a:cubicBezTo>
                  <a:pt x="14072" y="11777"/>
                  <a:pt x="14063" y="11612"/>
                  <a:pt x="14029" y="11453"/>
                </a:cubicBezTo>
                <a:cubicBezTo>
                  <a:pt x="13962" y="11137"/>
                  <a:pt x="13872" y="10825"/>
                  <a:pt x="13812" y="10508"/>
                </a:cubicBezTo>
                <a:cubicBezTo>
                  <a:pt x="13764" y="10259"/>
                  <a:pt x="13747" y="10006"/>
                  <a:pt x="13716" y="9754"/>
                </a:cubicBezTo>
                <a:cubicBezTo>
                  <a:pt x="13709" y="9685"/>
                  <a:pt x="13704" y="9614"/>
                  <a:pt x="13684" y="9547"/>
                </a:cubicBezTo>
                <a:cubicBezTo>
                  <a:pt x="13675" y="9515"/>
                  <a:pt x="13636" y="9491"/>
                  <a:pt x="13596" y="9471"/>
                </a:cubicBezTo>
                <a:cubicBezTo>
                  <a:pt x="13567" y="9212"/>
                  <a:pt x="13469" y="8967"/>
                  <a:pt x="13358" y="8725"/>
                </a:cubicBezTo>
                <a:cubicBezTo>
                  <a:pt x="13315" y="8636"/>
                  <a:pt x="13298" y="8533"/>
                  <a:pt x="13272" y="8435"/>
                </a:cubicBezTo>
                <a:cubicBezTo>
                  <a:pt x="13263" y="8407"/>
                  <a:pt x="13263" y="8380"/>
                  <a:pt x="13257" y="8354"/>
                </a:cubicBezTo>
                <a:cubicBezTo>
                  <a:pt x="13229" y="8227"/>
                  <a:pt x="13189" y="8167"/>
                  <a:pt x="13125" y="8167"/>
                </a:cubicBezTo>
                <a:cubicBezTo>
                  <a:pt x="13085" y="8167"/>
                  <a:pt x="13036" y="8190"/>
                  <a:pt x="12973" y="8234"/>
                </a:cubicBezTo>
                <a:cubicBezTo>
                  <a:pt x="12955" y="8247"/>
                  <a:pt x="12937" y="8261"/>
                  <a:pt x="12929" y="8267"/>
                </a:cubicBezTo>
                <a:cubicBezTo>
                  <a:pt x="12833" y="7999"/>
                  <a:pt x="12723" y="7736"/>
                  <a:pt x="12648" y="7465"/>
                </a:cubicBezTo>
                <a:cubicBezTo>
                  <a:pt x="12593" y="7268"/>
                  <a:pt x="12579" y="7058"/>
                  <a:pt x="12548" y="6854"/>
                </a:cubicBezTo>
                <a:cubicBezTo>
                  <a:pt x="12542" y="6811"/>
                  <a:pt x="12542" y="6768"/>
                  <a:pt x="12533" y="6727"/>
                </a:cubicBezTo>
                <a:cubicBezTo>
                  <a:pt x="12503" y="6589"/>
                  <a:pt x="12476" y="6537"/>
                  <a:pt x="12399" y="6537"/>
                </a:cubicBezTo>
                <a:cubicBezTo>
                  <a:pt x="12366" y="6537"/>
                  <a:pt x="12323" y="6547"/>
                  <a:pt x="12267" y="6563"/>
                </a:cubicBezTo>
                <a:cubicBezTo>
                  <a:pt x="12219" y="6277"/>
                  <a:pt x="12051" y="6053"/>
                  <a:pt x="11884" y="5832"/>
                </a:cubicBezTo>
                <a:cubicBezTo>
                  <a:pt x="11818" y="5745"/>
                  <a:pt x="11755" y="5704"/>
                  <a:pt x="11685" y="5704"/>
                </a:cubicBezTo>
                <a:cubicBezTo>
                  <a:pt x="11627" y="5704"/>
                  <a:pt x="11565" y="5732"/>
                  <a:pt x="11494" y="5786"/>
                </a:cubicBezTo>
                <a:cubicBezTo>
                  <a:pt x="11406" y="5850"/>
                  <a:pt x="11317" y="5911"/>
                  <a:pt x="11234" y="5983"/>
                </a:cubicBezTo>
                <a:cubicBezTo>
                  <a:pt x="11169" y="6041"/>
                  <a:pt x="11115" y="6111"/>
                  <a:pt x="11055" y="6175"/>
                </a:cubicBezTo>
                <a:cubicBezTo>
                  <a:pt x="10986" y="5859"/>
                  <a:pt x="10762" y="5614"/>
                  <a:pt x="10608" y="5333"/>
                </a:cubicBezTo>
                <a:cubicBezTo>
                  <a:pt x="10495" y="5128"/>
                  <a:pt x="10401" y="4913"/>
                  <a:pt x="10300" y="4702"/>
                </a:cubicBezTo>
                <a:cubicBezTo>
                  <a:pt x="10226" y="4546"/>
                  <a:pt x="10182" y="4474"/>
                  <a:pt x="10114" y="4474"/>
                </a:cubicBezTo>
                <a:cubicBezTo>
                  <a:pt x="10061" y="4474"/>
                  <a:pt x="9993" y="4516"/>
                  <a:pt x="9886" y="4594"/>
                </a:cubicBezTo>
                <a:cubicBezTo>
                  <a:pt x="9775" y="4403"/>
                  <a:pt x="9664" y="4213"/>
                  <a:pt x="9559" y="4021"/>
                </a:cubicBezTo>
                <a:cubicBezTo>
                  <a:pt x="9506" y="3922"/>
                  <a:pt x="9480" y="3882"/>
                  <a:pt x="9437" y="3882"/>
                </a:cubicBezTo>
                <a:cubicBezTo>
                  <a:pt x="9412" y="3882"/>
                  <a:pt x="9381" y="3896"/>
                  <a:pt x="9336" y="3918"/>
                </a:cubicBezTo>
                <a:cubicBezTo>
                  <a:pt x="9181" y="3709"/>
                  <a:pt x="9035" y="3497"/>
                  <a:pt x="8870" y="3303"/>
                </a:cubicBezTo>
                <a:cubicBezTo>
                  <a:pt x="8829" y="3254"/>
                  <a:pt x="8795" y="3232"/>
                  <a:pt x="8759" y="3232"/>
                </a:cubicBezTo>
                <a:cubicBezTo>
                  <a:pt x="8715" y="3232"/>
                  <a:pt x="8669" y="3266"/>
                  <a:pt x="8610" y="3328"/>
                </a:cubicBezTo>
                <a:cubicBezTo>
                  <a:pt x="8515" y="3424"/>
                  <a:pt x="8415" y="3513"/>
                  <a:pt x="8313" y="3611"/>
                </a:cubicBezTo>
                <a:cubicBezTo>
                  <a:pt x="8150" y="3351"/>
                  <a:pt x="7979" y="3082"/>
                  <a:pt x="7805" y="2805"/>
                </a:cubicBezTo>
                <a:cubicBezTo>
                  <a:pt x="7778" y="2826"/>
                  <a:pt x="7752" y="2845"/>
                  <a:pt x="7738" y="2855"/>
                </a:cubicBezTo>
                <a:cubicBezTo>
                  <a:pt x="7515" y="2653"/>
                  <a:pt x="7411" y="2340"/>
                  <a:pt x="7114" y="2207"/>
                </a:cubicBezTo>
                <a:cubicBezTo>
                  <a:pt x="7073" y="2189"/>
                  <a:pt x="7049" y="2179"/>
                  <a:pt x="7031" y="2179"/>
                </a:cubicBezTo>
                <a:cubicBezTo>
                  <a:pt x="7007" y="2179"/>
                  <a:pt x="6994" y="2198"/>
                  <a:pt x="6964" y="2244"/>
                </a:cubicBezTo>
                <a:cubicBezTo>
                  <a:pt x="6755" y="1978"/>
                  <a:pt x="6543" y="1712"/>
                  <a:pt x="6336" y="1441"/>
                </a:cubicBezTo>
                <a:cubicBezTo>
                  <a:pt x="6218" y="1285"/>
                  <a:pt x="6112" y="1121"/>
                  <a:pt x="5989" y="968"/>
                </a:cubicBezTo>
                <a:cubicBezTo>
                  <a:pt x="5942" y="910"/>
                  <a:pt x="5865" y="876"/>
                  <a:pt x="5802" y="831"/>
                </a:cubicBezTo>
                <a:cubicBezTo>
                  <a:pt x="5776" y="895"/>
                  <a:pt x="5727" y="962"/>
                  <a:pt x="5731" y="1025"/>
                </a:cubicBezTo>
                <a:cubicBezTo>
                  <a:pt x="5742" y="1249"/>
                  <a:pt x="5766" y="1473"/>
                  <a:pt x="5798" y="1696"/>
                </a:cubicBezTo>
                <a:cubicBezTo>
                  <a:pt x="5830" y="1922"/>
                  <a:pt x="5878" y="2146"/>
                  <a:pt x="5917" y="2372"/>
                </a:cubicBezTo>
                <a:cubicBezTo>
                  <a:pt x="5907" y="2368"/>
                  <a:pt x="5896" y="2366"/>
                  <a:pt x="5885" y="2362"/>
                </a:cubicBezTo>
                <a:cubicBezTo>
                  <a:pt x="5864" y="2396"/>
                  <a:pt x="5821" y="2434"/>
                  <a:pt x="5824" y="2465"/>
                </a:cubicBezTo>
                <a:cubicBezTo>
                  <a:pt x="5842" y="2681"/>
                  <a:pt x="5874" y="2895"/>
                  <a:pt x="5891" y="3111"/>
                </a:cubicBezTo>
                <a:cubicBezTo>
                  <a:pt x="5899" y="3178"/>
                  <a:pt x="5860" y="3249"/>
                  <a:pt x="5865" y="3317"/>
                </a:cubicBezTo>
                <a:cubicBezTo>
                  <a:pt x="5874" y="3452"/>
                  <a:pt x="5900" y="3586"/>
                  <a:pt x="5919" y="3729"/>
                </a:cubicBezTo>
                <a:cubicBezTo>
                  <a:pt x="5893" y="3721"/>
                  <a:pt x="5869" y="3714"/>
                  <a:pt x="5844" y="3707"/>
                </a:cubicBezTo>
                <a:cubicBezTo>
                  <a:pt x="5803" y="3694"/>
                  <a:pt x="5767" y="3688"/>
                  <a:pt x="5736" y="3688"/>
                </a:cubicBezTo>
                <a:cubicBezTo>
                  <a:pt x="5642" y="3688"/>
                  <a:pt x="5590" y="3747"/>
                  <a:pt x="5577" y="3877"/>
                </a:cubicBezTo>
                <a:cubicBezTo>
                  <a:pt x="5549" y="4146"/>
                  <a:pt x="5528" y="4415"/>
                  <a:pt x="5510" y="4686"/>
                </a:cubicBezTo>
                <a:cubicBezTo>
                  <a:pt x="5505" y="4768"/>
                  <a:pt x="5521" y="4850"/>
                  <a:pt x="5528" y="4940"/>
                </a:cubicBezTo>
                <a:cubicBezTo>
                  <a:pt x="5498" y="4929"/>
                  <a:pt x="5461" y="4914"/>
                  <a:pt x="5422" y="4902"/>
                </a:cubicBezTo>
                <a:cubicBezTo>
                  <a:pt x="5403" y="4896"/>
                  <a:pt x="5386" y="4893"/>
                  <a:pt x="5370" y="4893"/>
                </a:cubicBezTo>
                <a:cubicBezTo>
                  <a:pt x="5318" y="4893"/>
                  <a:pt x="5290" y="4928"/>
                  <a:pt x="5300" y="4994"/>
                </a:cubicBezTo>
                <a:cubicBezTo>
                  <a:pt x="5317" y="5102"/>
                  <a:pt x="5351" y="5206"/>
                  <a:pt x="5369" y="5313"/>
                </a:cubicBezTo>
                <a:cubicBezTo>
                  <a:pt x="5386" y="5432"/>
                  <a:pt x="5403" y="5551"/>
                  <a:pt x="5405" y="5669"/>
                </a:cubicBezTo>
                <a:cubicBezTo>
                  <a:pt x="5409" y="5885"/>
                  <a:pt x="5400" y="6103"/>
                  <a:pt x="5397" y="6298"/>
                </a:cubicBezTo>
                <a:cubicBezTo>
                  <a:pt x="5153" y="6316"/>
                  <a:pt x="4901" y="6329"/>
                  <a:pt x="4650" y="6353"/>
                </a:cubicBezTo>
                <a:cubicBezTo>
                  <a:pt x="4613" y="6355"/>
                  <a:pt x="4553" y="6403"/>
                  <a:pt x="4550" y="6435"/>
                </a:cubicBezTo>
                <a:cubicBezTo>
                  <a:pt x="4529" y="6591"/>
                  <a:pt x="4525" y="6751"/>
                  <a:pt x="4514" y="6919"/>
                </a:cubicBezTo>
                <a:cubicBezTo>
                  <a:pt x="4427" y="6940"/>
                  <a:pt x="4419" y="6964"/>
                  <a:pt x="4460" y="7087"/>
                </a:cubicBezTo>
                <a:cubicBezTo>
                  <a:pt x="4509" y="7233"/>
                  <a:pt x="4548" y="7382"/>
                  <a:pt x="4588" y="7525"/>
                </a:cubicBezTo>
                <a:cubicBezTo>
                  <a:pt x="4424" y="7528"/>
                  <a:pt x="4399" y="7559"/>
                  <a:pt x="4463" y="7706"/>
                </a:cubicBezTo>
                <a:cubicBezTo>
                  <a:pt x="4561" y="7928"/>
                  <a:pt x="4670" y="8146"/>
                  <a:pt x="4768" y="8369"/>
                </a:cubicBezTo>
                <a:cubicBezTo>
                  <a:pt x="4798" y="8436"/>
                  <a:pt x="4805" y="8514"/>
                  <a:pt x="4822" y="8583"/>
                </a:cubicBezTo>
                <a:cubicBezTo>
                  <a:pt x="4704" y="8570"/>
                  <a:pt x="4598" y="8557"/>
                  <a:pt x="4493" y="8546"/>
                </a:cubicBezTo>
                <a:cubicBezTo>
                  <a:pt x="4485" y="8545"/>
                  <a:pt x="4476" y="8545"/>
                  <a:pt x="4468" y="8545"/>
                </a:cubicBezTo>
                <a:cubicBezTo>
                  <a:pt x="4390" y="8545"/>
                  <a:pt x="4356" y="8595"/>
                  <a:pt x="4366" y="8674"/>
                </a:cubicBezTo>
                <a:cubicBezTo>
                  <a:pt x="4375" y="8750"/>
                  <a:pt x="4386" y="8832"/>
                  <a:pt x="4423" y="8896"/>
                </a:cubicBezTo>
                <a:cubicBezTo>
                  <a:pt x="4572" y="9153"/>
                  <a:pt x="4623" y="9441"/>
                  <a:pt x="4707" y="9719"/>
                </a:cubicBezTo>
                <a:cubicBezTo>
                  <a:pt x="4773" y="9936"/>
                  <a:pt x="4880" y="10141"/>
                  <a:pt x="4975" y="10350"/>
                </a:cubicBezTo>
                <a:cubicBezTo>
                  <a:pt x="5014" y="10435"/>
                  <a:pt x="5067" y="10516"/>
                  <a:pt x="5105" y="10581"/>
                </a:cubicBezTo>
                <a:cubicBezTo>
                  <a:pt x="4944" y="10567"/>
                  <a:pt x="4772" y="10547"/>
                  <a:pt x="4599" y="10538"/>
                </a:cubicBezTo>
                <a:cubicBezTo>
                  <a:pt x="4557" y="10536"/>
                  <a:pt x="4514" y="10535"/>
                  <a:pt x="4472" y="10535"/>
                </a:cubicBezTo>
                <a:cubicBezTo>
                  <a:pt x="4390" y="10535"/>
                  <a:pt x="4308" y="10538"/>
                  <a:pt x="4226" y="10540"/>
                </a:cubicBezTo>
                <a:cubicBezTo>
                  <a:pt x="4085" y="10541"/>
                  <a:pt x="4071" y="10558"/>
                  <a:pt x="4080" y="10694"/>
                </a:cubicBezTo>
                <a:cubicBezTo>
                  <a:pt x="4082" y="10716"/>
                  <a:pt x="4082" y="10738"/>
                  <a:pt x="4084" y="10775"/>
                </a:cubicBezTo>
                <a:cubicBezTo>
                  <a:pt x="4016" y="10743"/>
                  <a:pt x="3950" y="10732"/>
                  <a:pt x="3885" y="10732"/>
                </a:cubicBezTo>
                <a:cubicBezTo>
                  <a:pt x="3732" y="10732"/>
                  <a:pt x="3586" y="10794"/>
                  <a:pt x="3437" y="10804"/>
                </a:cubicBezTo>
                <a:cubicBezTo>
                  <a:pt x="3414" y="10805"/>
                  <a:pt x="3373" y="10857"/>
                  <a:pt x="3374" y="10885"/>
                </a:cubicBezTo>
                <a:cubicBezTo>
                  <a:pt x="3382" y="11070"/>
                  <a:pt x="3387" y="11255"/>
                  <a:pt x="3415" y="11437"/>
                </a:cubicBezTo>
                <a:cubicBezTo>
                  <a:pt x="3430" y="11533"/>
                  <a:pt x="3491" y="11621"/>
                  <a:pt x="3541" y="11736"/>
                </a:cubicBezTo>
                <a:lnTo>
                  <a:pt x="3541" y="11736"/>
                </a:lnTo>
                <a:cubicBezTo>
                  <a:pt x="3539" y="11735"/>
                  <a:pt x="3528" y="11730"/>
                  <a:pt x="3516" y="11730"/>
                </a:cubicBezTo>
                <a:cubicBezTo>
                  <a:pt x="3513" y="11730"/>
                  <a:pt x="3510" y="11730"/>
                  <a:pt x="3508" y="11731"/>
                </a:cubicBezTo>
                <a:cubicBezTo>
                  <a:pt x="3358" y="11761"/>
                  <a:pt x="3336" y="11827"/>
                  <a:pt x="3418" y="11956"/>
                </a:cubicBezTo>
                <a:cubicBezTo>
                  <a:pt x="3532" y="12136"/>
                  <a:pt x="3639" y="12321"/>
                  <a:pt x="3752" y="12501"/>
                </a:cubicBezTo>
                <a:cubicBezTo>
                  <a:pt x="3780" y="12546"/>
                  <a:pt x="3817" y="12586"/>
                  <a:pt x="3848" y="12624"/>
                </a:cubicBezTo>
                <a:cubicBezTo>
                  <a:pt x="3778" y="12654"/>
                  <a:pt x="3703" y="12685"/>
                  <a:pt x="3629" y="12717"/>
                </a:cubicBezTo>
                <a:cubicBezTo>
                  <a:pt x="3553" y="12750"/>
                  <a:pt x="3542" y="12796"/>
                  <a:pt x="3578" y="12876"/>
                </a:cubicBezTo>
                <a:cubicBezTo>
                  <a:pt x="3706" y="13153"/>
                  <a:pt x="3894" y="13370"/>
                  <a:pt x="4170" y="13506"/>
                </a:cubicBezTo>
                <a:cubicBezTo>
                  <a:pt x="4187" y="13515"/>
                  <a:pt x="4201" y="13529"/>
                  <a:pt x="4218" y="13542"/>
                </a:cubicBezTo>
                <a:cubicBezTo>
                  <a:pt x="4211" y="13555"/>
                  <a:pt x="4206" y="13565"/>
                  <a:pt x="4198" y="13571"/>
                </a:cubicBezTo>
                <a:cubicBezTo>
                  <a:pt x="4165" y="13599"/>
                  <a:pt x="4130" y="13627"/>
                  <a:pt x="4097" y="13654"/>
                </a:cubicBezTo>
                <a:cubicBezTo>
                  <a:pt x="4126" y="13686"/>
                  <a:pt x="4148" y="13735"/>
                  <a:pt x="4186" y="13752"/>
                </a:cubicBezTo>
                <a:cubicBezTo>
                  <a:pt x="4372" y="13845"/>
                  <a:pt x="4483" y="14002"/>
                  <a:pt x="4572" y="14180"/>
                </a:cubicBezTo>
                <a:cubicBezTo>
                  <a:pt x="4599" y="14235"/>
                  <a:pt x="4633" y="14287"/>
                  <a:pt x="4659" y="14334"/>
                </a:cubicBezTo>
                <a:cubicBezTo>
                  <a:pt x="4547" y="14381"/>
                  <a:pt x="4440" y="14432"/>
                  <a:pt x="4329" y="14474"/>
                </a:cubicBezTo>
                <a:cubicBezTo>
                  <a:pt x="4242" y="14506"/>
                  <a:pt x="4241" y="14570"/>
                  <a:pt x="4269" y="14630"/>
                </a:cubicBezTo>
                <a:cubicBezTo>
                  <a:pt x="4396" y="14895"/>
                  <a:pt x="4547" y="15146"/>
                  <a:pt x="4802" y="15317"/>
                </a:cubicBezTo>
                <a:cubicBezTo>
                  <a:pt x="4897" y="15382"/>
                  <a:pt x="4977" y="15470"/>
                  <a:pt x="5100" y="15580"/>
                </a:cubicBezTo>
                <a:cubicBezTo>
                  <a:pt x="5054" y="15574"/>
                  <a:pt x="5014" y="15571"/>
                  <a:pt x="4975" y="15567"/>
                </a:cubicBezTo>
                <a:lnTo>
                  <a:pt x="4975" y="15567"/>
                </a:lnTo>
                <a:cubicBezTo>
                  <a:pt x="4949" y="15825"/>
                  <a:pt x="5177" y="15888"/>
                  <a:pt x="5299" y="16024"/>
                </a:cubicBezTo>
                <a:cubicBezTo>
                  <a:pt x="5451" y="16192"/>
                  <a:pt x="5630" y="16336"/>
                  <a:pt x="5791" y="16495"/>
                </a:cubicBezTo>
                <a:cubicBezTo>
                  <a:pt x="5960" y="16663"/>
                  <a:pt x="6130" y="16830"/>
                  <a:pt x="6285" y="17010"/>
                </a:cubicBezTo>
                <a:cubicBezTo>
                  <a:pt x="6389" y="17132"/>
                  <a:pt x="6469" y="17275"/>
                  <a:pt x="6558" y="17409"/>
                </a:cubicBezTo>
                <a:cubicBezTo>
                  <a:pt x="6590" y="17456"/>
                  <a:pt x="6625" y="17504"/>
                  <a:pt x="6670" y="17568"/>
                </a:cubicBezTo>
                <a:cubicBezTo>
                  <a:pt x="6628" y="17559"/>
                  <a:pt x="6604" y="17553"/>
                  <a:pt x="6580" y="17549"/>
                </a:cubicBezTo>
                <a:cubicBezTo>
                  <a:pt x="6415" y="17521"/>
                  <a:pt x="6251" y="17488"/>
                  <a:pt x="6085" y="17470"/>
                </a:cubicBezTo>
                <a:cubicBezTo>
                  <a:pt x="5945" y="17454"/>
                  <a:pt x="5802" y="17459"/>
                  <a:pt x="5662" y="17445"/>
                </a:cubicBezTo>
                <a:cubicBezTo>
                  <a:pt x="5453" y="17423"/>
                  <a:pt x="5246" y="17389"/>
                  <a:pt x="5040" y="17367"/>
                </a:cubicBezTo>
                <a:cubicBezTo>
                  <a:pt x="5035" y="17366"/>
                  <a:pt x="5031" y="17366"/>
                  <a:pt x="5027" y="17366"/>
                </a:cubicBezTo>
                <a:cubicBezTo>
                  <a:pt x="4989" y="17366"/>
                  <a:pt x="4949" y="17384"/>
                  <a:pt x="4911" y="17394"/>
                </a:cubicBezTo>
                <a:lnTo>
                  <a:pt x="4942" y="17521"/>
                </a:lnTo>
                <a:cubicBezTo>
                  <a:pt x="4876" y="17508"/>
                  <a:pt x="4810" y="17497"/>
                  <a:pt x="4747" y="17497"/>
                </a:cubicBezTo>
                <a:cubicBezTo>
                  <a:pt x="4667" y="17497"/>
                  <a:pt x="4592" y="17515"/>
                  <a:pt x="4534" y="17569"/>
                </a:cubicBezTo>
                <a:cubicBezTo>
                  <a:pt x="4439" y="17564"/>
                  <a:pt x="4362" y="17553"/>
                  <a:pt x="4289" y="17553"/>
                </a:cubicBezTo>
                <a:cubicBezTo>
                  <a:pt x="4273" y="17553"/>
                  <a:pt x="4257" y="17554"/>
                  <a:pt x="4241" y="17555"/>
                </a:cubicBezTo>
                <a:cubicBezTo>
                  <a:pt x="4074" y="17573"/>
                  <a:pt x="3909" y="17594"/>
                  <a:pt x="3745" y="17627"/>
                </a:cubicBezTo>
                <a:cubicBezTo>
                  <a:pt x="3606" y="17656"/>
                  <a:pt x="3591" y="17699"/>
                  <a:pt x="3625" y="17835"/>
                </a:cubicBezTo>
                <a:cubicBezTo>
                  <a:pt x="3653" y="17946"/>
                  <a:pt x="3672" y="18061"/>
                  <a:pt x="3697" y="18178"/>
                </a:cubicBezTo>
                <a:cubicBezTo>
                  <a:pt x="3629" y="18172"/>
                  <a:pt x="3560" y="18169"/>
                  <a:pt x="3492" y="18169"/>
                </a:cubicBezTo>
                <a:cubicBezTo>
                  <a:pt x="3198" y="18169"/>
                  <a:pt x="2907" y="18222"/>
                  <a:pt x="2618" y="18301"/>
                </a:cubicBezTo>
                <a:cubicBezTo>
                  <a:pt x="2530" y="18326"/>
                  <a:pt x="2431" y="18310"/>
                  <a:pt x="2343" y="18335"/>
                </a:cubicBezTo>
                <a:cubicBezTo>
                  <a:pt x="2175" y="18381"/>
                  <a:pt x="2168" y="18407"/>
                  <a:pt x="2230" y="18569"/>
                </a:cubicBezTo>
                <a:cubicBezTo>
                  <a:pt x="2031" y="18562"/>
                  <a:pt x="1836" y="18556"/>
                  <a:pt x="1640" y="18548"/>
                </a:cubicBezTo>
                <a:cubicBezTo>
                  <a:pt x="1593" y="18547"/>
                  <a:pt x="1546" y="18540"/>
                  <a:pt x="1500" y="18536"/>
                </a:cubicBezTo>
                <a:cubicBezTo>
                  <a:pt x="1488" y="18535"/>
                  <a:pt x="1476" y="18534"/>
                  <a:pt x="1465" y="18534"/>
                </a:cubicBezTo>
                <a:cubicBezTo>
                  <a:pt x="1407" y="18534"/>
                  <a:pt x="1366" y="18551"/>
                  <a:pt x="1383" y="18625"/>
                </a:cubicBezTo>
                <a:cubicBezTo>
                  <a:pt x="1304" y="18623"/>
                  <a:pt x="1226" y="18614"/>
                  <a:pt x="1150" y="18614"/>
                </a:cubicBezTo>
                <a:cubicBezTo>
                  <a:pt x="1127" y="18614"/>
                  <a:pt x="1104" y="18615"/>
                  <a:pt x="1080" y="18617"/>
                </a:cubicBezTo>
                <a:cubicBezTo>
                  <a:pt x="790" y="18643"/>
                  <a:pt x="499" y="18673"/>
                  <a:pt x="211" y="18715"/>
                </a:cubicBezTo>
                <a:cubicBezTo>
                  <a:pt x="138" y="18726"/>
                  <a:pt x="71" y="18784"/>
                  <a:pt x="0" y="18821"/>
                </a:cubicBezTo>
                <a:cubicBezTo>
                  <a:pt x="55" y="18882"/>
                  <a:pt x="96" y="18973"/>
                  <a:pt x="164" y="19003"/>
                </a:cubicBezTo>
                <a:cubicBezTo>
                  <a:pt x="414" y="19108"/>
                  <a:pt x="672" y="19194"/>
                  <a:pt x="926" y="19287"/>
                </a:cubicBezTo>
                <a:cubicBezTo>
                  <a:pt x="955" y="19297"/>
                  <a:pt x="987" y="19297"/>
                  <a:pt x="1036" y="19303"/>
                </a:cubicBezTo>
                <a:cubicBezTo>
                  <a:pt x="945" y="19397"/>
                  <a:pt x="1021" y="19425"/>
                  <a:pt x="1084" y="19457"/>
                </a:cubicBezTo>
                <a:cubicBezTo>
                  <a:pt x="1367" y="19603"/>
                  <a:pt x="1650" y="19749"/>
                  <a:pt x="1943" y="19899"/>
                </a:cubicBezTo>
                <a:cubicBezTo>
                  <a:pt x="1831" y="19977"/>
                  <a:pt x="1865" y="20058"/>
                  <a:pt x="1943" y="20119"/>
                </a:cubicBezTo>
                <a:cubicBezTo>
                  <a:pt x="2061" y="20213"/>
                  <a:pt x="2185" y="20300"/>
                  <a:pt x="2315" y="20378"/>
                </a:cubicBezTo>
                <a:cubicBezTo>
                  <a:pt x="2456" y="20464"/>
                  <a:pt x="2601" y="20538"/>
                  <a:pt x="2747" y="20609"/>
                </a:cubicBezTo>
                <a:cubicBezTo>
                  <a:pt x="2870" y="20666"/>
                  <a:pt x="2997" y="20712"/>
                  <a:pt x="3130" y="20765"/>
                </a:cubicBezTo>
                <a:cubicBezTo>
                  <a:pt x="3066" y="20809"/>
                  <a:pt x="2997" y="20871"/>
                  <a:pt x="2917" y="20907"/>
                </a:cubicBezTo>
                <a:cubicBezTo>
                  <a:pt x="2823" y="20949"/>
                  <a:pt x="2843" y="21010"/>
                  <a:pt x="2884" y="21064"/>
                </a:cubicBezTo>
                <a:cubicBezTo>
                  <a:pt x="2942" y="21140"/>
                  <a:pt x="3006" y="21218"/>
                  <a:pt x="3084" y="21272"/>
                </a:cubicBezTo>
                <a:cubicBezTo>
                  <a:pt x="3308" y="21427"/>
                  <a:pt x="3538" y="21571"/>
                  <a:pt x="3771" y="21712"/>
                </a:cubicBezTo>
                <a:cubicBezTo>
                  <a:pt x="3824" y="21746"/>
                  <a:pt x="3892" y="21753"/>
                  <a:pt x="3956" y="21773"/>
                </a:cubicBezTo>
                <a:cubicBezTo>
                  <a:pt x="3910" y="21820"/>
                  <a:pt x="3857" y="21871"/>
                  <a:pt x="3805" y="21925"/>
                </a:cubicBezTo>
                <a:cubicBezTo>
                  <a:pt x="3729" y="22000"/>
                  <a:pt x="3729" y="22070"/>
                  <a:pt x="3824" y="22117"/>
                </a:cubicBezTo>
                <a:cubicBezTo>
                  <a:pt x="3959" y="22185"/>
                  <a:pt x="4104" y="22233"/>
                  <a:pt x="4242" y="22295"/>
                </a:cubicBezTo>
                <a:cubicBezTo>
                  <a:pt x="4354" y="22345"/>
                  <a:pt x="4458" y="22411"/>
                  <a:pt x="4572" y="22457"/>
                </a:cubicBezTo>
                <a:cubicBezTo>
                  <a:pt x="4722" y="22516"/>
                  <a:pt x="4840" y="22619"/>
                  <a:pt x="4977" y="22696"/>
                </a:cubicBezTo>
                <a:cubicBezTo>
                  <a:pt x="5013" y="22717"/>
                  <a:pt x="5062" y="22715"/>
                  <a:pt x="5093" y="22740"/>
                </a:cubicBezTo>
                <a:cubicBezTo>
                  <a:pt x="5117" y="22756"/>
                  <a:pt x="5119" y="22800"/>
                  <a:pt x="5131" y="22832"/>
                </a:cubicBezTo>
                <a:cubicBezTo>
                  <a:pt x="5044" y="22858"/>
                  <a:pt x="5014" y="22923"/>
                  <a:pt x="5013" y="23006"/>
                </a:cubicBezTo>
                <a:cubicBezTo>
                  <a:pt x="5013" y="23013"/>
                  <a:pt x="4994" y="23020"/>
                  <a:pt x="4987" y="23028"/>
                </a:cubicBezTo>
                <a:cubicBezTo>
                  <a:pt x="4959" y="23054"/>
                  <a:pt x="4934" y="23084"/>
                  <a:pt x="4921" y="23125"/>
                </a:cubicBezTo>
                <a:cubicBezTo>
                  <a:pt x="4889" y="23149"/>
                  <a:pt x="4849" y="23168"/>
                  <a:pt x="4826" y="23197"/>
                </a:cubicBezTo>
                <a:cubicBezTo>
                  <a:pt x="4733" y="23316"/>
                  <a:pt x="4639" y="23433"/>
                  <a:pt x="4558" y="23559"/>
                </a:cubicBezTo>
                <a:cubicBezTo>
                  <a:pt x="4458" y="23715"/>
                  <a:pt x="4459" y="23726"/>
                  <a:pt x="4627" y="23820"/>
                </a:cubicBezTo>
                <a:cubicBezTo>
                  <a:pt x="4808" y="23922"/>
                  <a:pt x="4998" y="24005"/>
                  <a:pt x="5191" y="24101"/>
                </a:cubicBezTo>
                <a:cubicBezTo>
                  <a:pt x="5164" y="24241"/>
                  <a:pt x="5168" y="24247"/>
                  <a:pt x="5342" y="24265"/>
                </a:cubicBezTo>
                <a:cubicBezTo>
                  <a:pt x="5424" y="24274"/>
                  <a:pt x="5507" y="24279"/>
                  <a:pt x="5590" y="24279"/>
                </a:cubicBezTo>
                <a:cubicBezTo>
                  <a:pt x="5605" y="24279"/>
                  <a:pt x="5619" y="24279"/>
                  <a:pt x="5633" y="24279"/>
                </a:cubicBezTo>
                <a:cubicBezTo>
                  <a:pt x="5725" y="24277"/>
                  <a:pt x="5815" y="24263"/>
                  <a:pt x="5908" y="24255"/>
                </a:cubicBezTo>
                <a:lnTo>
                  <a:pt x="5908" y="24255"/>
                </a:lnTo>
                <a:cubicBezTo>
                  <a:pt x="5836" y="24350"/>
                  <a:pt x="5762" y="24443"/>
                  <a:pt x="5684" y="24546"/>
                </a:cubicBezTo>
                <a:cubicBezTo>
                  <a:pt x="5708" y="24564"/>
                  <a:pt x="5730" y="24577"/>
                  <a:pt x="5755" y="24595"/>
                </a:cubicBezTo>
                <a:cubicBezTo>
                  <a:pt x="5738" y="24606"/>
                  <a:pt x="5723" y="24616"/>
                  <a:pt x="5673" y="24648"/>
                </a:cubicBezTo>
                <a:cubicBezTo>
                  <a:pt x="5796" y="24689"/>
                  <a:pt x="5890" y="24744"/>
                  <a:pt x="5988" y="24751"/>
                </a:cubicBezTo>
                <a:cubicBezTo>
                  <a:pt x="6413" y="24782"/>
                  <a:pt x="6837" y="24816"/>
                  <a:pt x="7262" y="24818"/>
                </a:cubicBezTo>
                <a:cubicBezTo>
                  <a:pt x="7265" y="24818"/>
                  <a:pt x="7269" y="24818"/>
                  <a:pt x="7273" y="24818"/>
                </a:cubicBezTo>
                <a:cubicBezTo>
                  <a:pt x="7579" y="24818"/>
                  <a:pt x="7885" y="24774"/>
                  <a:pt x="8192" y="24751"/>
                </a:cubicBezTo>
                <a:cubicBezTo>
                  <a:pt x="8243" y="24747"/>
                  <a:pt x="8295" y="24745"/>
                  <a:pt x="8364" y="24741"/>
                </a:cubicBezTo>
                <a:lnTo>
                  <a:pt x="8364" y="24741"/>
                </a:lnTo>
                <a:cubicBezTo>
                  <a:pt x="8214" y="24864"/>
                  <a:pt x="8082" y="24971"/>
                  <a:pt x="7945" y="25083"/>
                </a:cubicBezTo>
                <a:cubicBezTo>
                  <a:pt x="7956" y="25098"/>
                  <a:pt x="7968" y="25114"/>
                  <a:pt x="7971" y="25117"/>
                </a:cubicBezTo>
                <a:lnTo>
                  <a:pt x="7971" y="25117"/>
                </a:lnTo>
                <a:cubicBezTo>
                  <a:pt x="7919" y="25200"/>
                  <a:pt x="7875" y="25272"/>
                  <a:pt x="7827" y="25351"/>
                </a:cubicBezTo>
                <a:cubicBezTo>
                  <a:pt x="7858" y="25359"/>
                  <a:pt x="7888" y="25369"/>
                  <a:pt x="7895" y="25372"/>
                </a:cubicBezTo>
                <a:cubicBezTo>
                  <a:pt x="7773" y="25554"/>
                  <a:pt x="7655" y="25738"/>
                  <a:pt x="7534" y="25919"/>
                </a:cubicBezTo>
                <a:cubicBezTo>
                  <a:pt x="7480" y="25997"/>
                  <a:pt x="7508" y="26040"/>
                  <a:pt x="7580" y="26088"/>
                </a:cubicBezTo>
                <a:cubicBezTo>
                  <a:pt x="7740" y="26193"/>
                  <a:pt x="7925" y="26206"/>
                  <a:pt x="8105" y="26234"/>
                </a:cubicBezTo>
                <a:cubicBezTo>
                  <a:pt x="8183" y="26246"/>
                  <a:pt x="8270" y="26234"/>
                  <a:pt x="8315" y="26326"/>
                </a:cubicBezTo>
                <a:cubicBezTo>
                  <a:pt x="8326" y="26345"/>
                  <a:pt x="8362" y="26355"/>
                  <a:pt x="8388" y="26360"/>
                </a:cubicBezTo>
                <a:cubicBezTo>
                  <a:pt x="8477" y="26378"/>
                  <a:pt x="8567" y="26387"/>
                  <a:pt x="8657" y="26387"/>
                </a:cubicBezTo>
                <a:cubicBezTo>
                  <a:pt x="8780" y="26387"/>
                  <a:pt x="8904" y="26370"/>
                  <a:pt x="9031" y="26336"/>
                </a:cubicBezTo>
                <a:cubicBezTo>
                  <a:pt x="9012" y="26310"/>
                  <a:pt x="9001" y="26293"/>
                  <a:pt x="8981" y="26265"/>
                </a:cubicBezTo>
                <a:lnTo>
                  <a:pt x="8981" y="26265"/>
                </a:lnTo>
                <a:cubicBezTo>
                  <a:pt x="9032" y="26279"/>
                  <a:pt x="9072" y="26289"/>
                  <a:pt x="9116" y="26301"/>
                </a:cubicBezTo>
                <a:cubicBezTo>
                  <a:pt x="9104" y="26373"/>
                  <a:pt x="9090" y="26444"/>
                  <a:pt x="9080" y="26516"/>
                </a:cubicBezTo>
                <a:cubicBezTo>
                  <a:pt x="9067" y="26611"/>
                  <a:pt x="9077" y="26649"/>
                  <a:pt x="9139" y="26649"/>
                </a:cubicBezTo>
                <a:cubicBezTo>
                  <a:pt x="9157" y="26649"/>
                  <a:pt x="9180" y="26645"/>
                  <a:pt x="9209" y="26639"/>
                </a:cubicBezTo>
                <a:cubicBezTo>
                  <a:pt x="9322" y="26614"/>
                  <a:pt x="9433" y="26574"/>
                  <a:pt x="9542" y="26532"/>
                </a:cubicBezTo>
                <a:cubicBezTo>
                  <a:pt x="9870" y="26409"/>
                  <a:pt x="10195" y="26283"/>
                  <a:pt x="10540" y="26150"/>
                </a:cubicBezTo>
                <a:cubicBezTo>
                  <a:pt x="10545" y="26259"/>
                  <a:pt x="10555" y="26347"/>
                  <a:pt x="10551" y="26434"/>
                </a:cubicBezTo>
                <a:cubicBezTo>
                  <a:pt x="10549" y="26510"/>
                  <a:pt x="10575" y="26541"/>
                  <a:pt x="10626" y="26541"/>
                </a:cubicBezTo>
                <a:cubicBezTo>
                  <a:pt x="10640" y="26541"/>
                  <a:pt x="10656" y="26539"/>
                  <a:pt x="10674" y="26534"/>
                </a:cubicBezTo>
                <a:cubicBezTo>
                  <a:pt x="10767" y="26508"/>
                  <a:pt x="10867" y="26490"/>
                  <a:pt x="10951" y="26446"/>
                </a:cubicBezTo>
                <a:cubicBezTo>
                  <a:pt x="11229" y="26297"/>
                  <a:pt x="11487" y="26121"/>
                  <a:pt x="11728" y="25915"/>
                </a:cubicBezTo>
                <a:cubicBezTo>
                  <a:pt x="11976" y="25704"/>
                  <a:pt x="12248" y="25521"/>
                  <a:pt x="12513" y="25328"/>
                </a:cubicBezTo>
                <a:cubicBezTo>
                  <a:pt x="12766" y="25146"/>
                  <a:pt x="13024" y="24968"/>
                  <a:pt x="13278" y="24788"/>
                </a:cubicBezTo>
                <a:cubicBezTo>
                  <a:pt x="13304" y="24771"/>
                  <a:pt x="13329" y="24755"/>
                  <a:pt x="13375" y="24751"/>
                </a:cubicBezTo>
                <a:lnTo>
                  <a:pt x="13375" y="24751"/>
                </a:lnTo>
                <a:cubicBezTo>
                  <a:pt x="12942" y="25483"/>
                  <a:pt x="12498" y="26208"/>
                  <a:pt x="12079" y="26949"/>
                </a:cubicBezTo>
                <a:cubicBezTo>
                  <a:pt x="11665" y="27686"/>
                  <a:pt x="11265" y="28432"/>
                  <a:pt x="10875" y="29181"/>
                </a:cubicBezTo>
                <a:cubicBezTo>
                  <a:pt x="10482" y="29937"/>
                  <a:pt x="10144" y="30719"/>
                  <a:pt x="9788" y="31483"/>
                </a:cubicBezTo>
                <a:cubicBezTo>
                  <a:pt x="9952" y="31553"/>
                  <a:pt x="10090" y="31613"/>
                  <a:pt x="10229" y="31669"/>
                </a:cubicBezTo>
                <a:cubicBezTo>
                  <a:pt x="10241" y="31674"/>
                  <a:pt x="10258" y="31677"/>
                  <a:pt x="10274" y="31677"/>
                </a:cubicBezTo>
                <a:cubicBezTo>
                  <a:pt x="10287" y="31677"/>
                  <a:pt x="10300" y="31675"/>
                  <a:pt x="10306" y="31669"/>
                </a:cubicBezTo>
                <a:cubicBezTo>
                  <a:pt x="10401" y="31577"/>
                  <a:pt x="10519" y="31493"/>
                  <a:pt x="10577" y="31378"/>
                </a:cubicBezTo>
                <a:cubicBezTo>
                  <a:pt x="10754" y="31031"/>
                  <a:pt x="10895" y="30666"/>
                  <a:pt x="11069" y="30316"/>
                </a:cubicBezTo>
                <a:cubicBezTo>
                  <a:pt x="11475" y="29497"/>
                  <a:pt x="11884" y="28680"/>
                  <a:pt x="12305" y="27870"/>
                </a:cubicBezTo>
                <a:cubicBezTo>
                  <a:pt x="12612" y="27281"/>
                  <a:pt x="12938" y="26704"/>
                  <a:pt x="13257" y="26121"/>
                </a:cubicBezTo>
                <a:cubicBezTo>
                  <a:pt x="13283" y="26074"/>
                  <a:pt x="13318" y="26035"/>
                  <a:pt x="13368" y="26004"/>
                </a:cubicBezTo>
                <a:lnTo>
                  <a:pt x="13368" y="26004"/>
                </a:lnTo>
                <a:cubicBezTo>
                  <a:pt x="13318" y="26119"/>
                  <a:pt x="13250" y="26231"/>
                  <a:pt x="13220" y="26351"/>
                </a:cubicBezTo>
                <a:cubicBezTo>
                  <a:pt x="13168" y="26560"/>
                  <a:pt x="13138" y="26773"/>
                  <a:pt x="13105" y="26985"/>
                </a:cubicBezTo>
                <a:cubicBezTo>
                  <a:pt x="13101" y="27008"/>
                  <a:pt x="13132" y="27038"/>
                  <a:pt x="13141" y="27054"/>
                </a:cubicBezTo>
                <a:cubicBezTo>
                  <a:pt x="13137" y="27106"/>
                  <a:pt x="13131" y="27154"/>
                  <a:pt x="13131" y="27200"/>
                </a:cubicBezTo>
                <a:cubicBezTo>
                  <a:pt x="13129" y="27306"/>
                  <a:pt x="13129" y="27341"/>
                  <a:pt x="13171" y="27341"/>
                </a:cubicBezTo>
                <a:cubicBezTo>
                  <a:pt x="13194" y="27341"/>
                  <a:pt x="13228" y="27331"/>
                  <a:pt x="13282" y="27316"/>
                </a:cubicBezTo>
                <a:cubicBezTo>
                  <a:pt x="13411" y="27278"/>
                  <a:pt x="13540" y="27251"/>
                  <a:pt x="13664" y="27221"/>
                </a:cubicBezTo>
                <a:lnTo>
                  <a:pt x="13664" y="27221"/>
                </a:lnTo>
                <a:cubicBezTo>
                  <a:pt x="13535" y="27434"/>
                  <a:pt x="13621" y="27672"/>
                  <a:pt x="13652" y="27906"/>
                </a:cubicBezTo>
                <a:cubicBezTo>
                  <a:pt x="13674" y="28074"/>
                  <a:pt x="13712" y="28243"/>
                  <a:pt x="13746" y="28410"/>
                </a:cubicBezTo>
                <a:cubicBezTo>
                  <a:pt x="13777" y="28554"/>
                  <a:pt x="13813" y="28618"/>
                  <a:pt x="13890" y="28618"/>
                </a:cubicBezTo>
                <a:cubicBezTo>
                  <a:pt x="13937" y="28618"/>
                  <a:pt x="13999" y="28595"/>
                  <a:pt x="14084" y="28551"/>
                </a:cubicBezTo>
                <a:cubicBezTo>
                  <a:pt x="14152" y="28744"/>
                  <a:pt x="14208" y="28944"/>
                  <a:pt x="14289" y="29132"/>
                </a:cubicBezTo>
                <a:cubicBezTo>
                  <a:pt x="14365" y="29308"/>
                  <a:pt x="14468" y="29474"/>
                  <a:pt x="14557" y="29647"/>
                </a:cubicBezTo>
                <a:cubicBezTo>
                  <a:pt x="14578" y="29686"/>
                  <a:pt x="14602" y="29703"/>
                  <a:pt x="14628" y="29703"/>
                </a:cubicBezTo>
                <a:cubicBezTo>
                  <a:pt x="14650" y="29703"/>
                  <a:pt x="14674" y="29690"/>
                  <a:pt x="14697" y="29667"/>
                </a:cubicBezTo>
                <a:cubicBezTo>
                  <a:pt x="14780" y="29582"/>
                  <a:pt x="14865" y="29495"/>
                  <a:pt x="14936" y="29400"/>
                </a:cubicBezTo>
                <a:cubicBezTo>
                  <a:pt x="15060" y="29233"/>
                  <a:pt x="15159" y="29048"/>
                  <a:pt x="15292" y="28892"/>
                </a:cubicBezTo>
                <a:cubicBezTo>
                  <a:pt x="15384" y="28785"/>
                  <a:pt x="15521" y="28722"/>
                  <a:pt x="15585" y="28583"/>
                </a:cubicBezTo>
                <a:cubicBezTo>
                  <a:pt x="15629" y="28484"/>
                  <a:pt x="15683" y="28388"/>
                  <a:pt x="15736" y="28285"/>
                </a:cubicBezTo>
                <a:cubicBezTo>
                  <a:pt x="16006" y="28646"/>
                  <a:pt x="16300" y="28993"/>
                  <a:pt x="16444" y="29470"/>
                </a:cubicBezTo>
                <a:cubicBezTo>
                  <a:pt x="16486" y="29387"/>
                  <a:pt x="16508" y="29343"/>
                  <a:pt x="16541" y="29279"/>
                </a:cubicBezTo>
                <a:cubicBezTo>
                  <a:pt x="16555" y="29329"/>
                  <a:pt x="16572" y="29356"/>
                  <a:pt x="16569" y="29384"/>
                </a:cubicBezTo>
                <a:cubicBezTo>
                  <a:pt x="16564" y="29439"/>
                  <a:pt x="16557" y="29484"/>
                  <a:pt x="16632" y="29499"/>
                </a:cubicBezTo>
                <a:cubicBezTo>
                  <a:pt x="16653" y="29504"/>
                  <a:pt x="16672" y="29554"/>
                  <a:pt x="16678" y="29585"/>
                </a:cubicBezTo>
                <a:cubicBezTo>
                  <a:pt x="16717" y="29771"/>
                  <a:pt x="16833" y="29914"/>
                  <a:pt x="16963" y="30036"/>
                </a:cubicBezTo>
                <a:cubicBezTo>
                  <a:pt x="17058" y="30125"/>
                  <a:pt x="17135" y="30228"/>
                  <a:pt x="17228" y="30317"/>
                </a:cubicBezTo>
                <a:cubicBezTo>
                  <a:pt x="17266" y="30354"/>
                  <a:pt x="17294" y="30373"/>
                  <a:pt x="17319" y="30373"/>
                </a:cubicBezTo>
                <a:cubicBezTo>
                  <a:pt x="17348" y="30373"/>
                  <a:pt x="17374" y="30347"/>
                  <a:pt x="17407" y="30295"/>
                </a:cubicBezTo>
                <a:cubicBezTo>
                  <a:pt x="17427" y="30263"/>
                  <a:pt x="17452" y="30233"/>
                  <a:pt x="17490" y="30178"/>
                </a:cubicBezTo>
                <a:cubicBezTo>
                  <a:pt x="17561" y="30265"/>
                  <a:pt x="17629" y="30333"/>
                  <a:pt x="17681" y="30413"/>
                </a:cubicBezTo>
                <a:cubicBezTo>
                  <a:pt x="17786" y="30568"/>
                  <a:pt x="17877" y="30733"/>
                  <a:pt x="17980" y="30888"/>
                </a:cubicBezTo>
                <a:cubicBezTo>
                  <a:pt x="18010" y="30935"/>
                  <a:pt x="18045" y="30969"/>
                  <a:pt x="18087" y="30969"/>
                </a:cubicBezTo>
                <a:cubicBezTo>
                  <a:pt x="18114" y="30969"/>
                  <a:pt x="18145" y="30954"/>
                  <a:pt x="18178" y="30919"/>
                </a:cubicBezTo>
                <a:cubicBezTo>
                  <a:pt x="18204" y="30894"/>
                  <a:pt x="18228" y="30881"/>
                  <a:pt x="18253" y="30881"/>
                </a:cubicBezTo>
                <a:cubicBezTo>
                  <a:pt x="18284" y="30881"/>
                  <a:pt x="18314" y="30901"/>
                  <a:pt x="18344" y="30938"/>
                </a:cubicBezTo>
                <a:cubicBezTo>
                  <a:pt x="18457" y="31078"/>
                  <a:pt x="18582" y="31204"/>
                  <a:pt x="18756" y="31274"/>
                </a:cubicBezTo>
                <a:cubicBezTo>
                  <a:pt x="18804" y="31294"/>
                  <a:pt x="18842" y="31306"/>
                  <a:pt x="18875" y="31306"/>
                </a:cubicBezTo>
                <a:cubicBezTo>
                  <a:pt x="18925" y="31306"/>
                  <a:pt x="18962" y="31278"/>
                  <a:pt x="19000" y="31206"/>
                </a:cubicBezTo>
                <a:cubicBezTo>
                  <a:pt x="19114" y="30993"/>
                  <a:pt x="19213" y="30773"/>
                  <a:pt x="19310" y="30552"/>
                </a:cubicBezTo>
                <a:cubicBezTo>
                  <a:pt x="19334" y="30498"/>
                  <a:pt x="19350" y="30461"/>
                  <a:pt x="19383" y="30461"/>
                </a:cubicBezTo>
                <a:cubicBezTo>
                  <a:pt x="19402" y="30461"/>
                  <a:pt x="19427" y="30474"/>
                  <a:pt x="19461" y="30503"/>
                </a:cubicBezTo>
                <a:cubicBezTo>
                  <a:pt x="19549" y="30575"/>
                  <a:pt x="19656" y="30625"/>
                  <a:pt x="19760" y="30674"/>
                </a:cubicBezTo>
                <a:cubicBezTo>
                  <a:pt x="19938" y="30758"/>
                  <a:pt x="20041" y="30916"/>
                  <a:pt x="20166" y="31052"/>
                </a:cubicBezTo>
                <a:cubicBezTo>
                  <a:pt x="20266" y="31159"/>
                  <a:pt x="20372" y="31264"/>
                  <a:pt x="20490" y="31349"/>
                </a:cubicBezTo>
                <a:cubicBezTo>
                  <a:pt x="20538" y="31384"/>
                  <a:pt x="20579" y="31400"/>
                  <a:pt x="20615" y="31400"/>
                </a:cubicBezTo>
                <a:cubicBezTo>
                  <a:pt x="20680" y="31400"/>
                  <a:pt x="20727" y="31346"/>
                  <a:pt x="20756" y="31242"/>
                </a:cubicBezTo>
                <a:cubicBezTo>
                  <a:pt x="20768" y="31199"/>
                  <a:pt x="20781" y="31154"/>
                  <a:pt x="20802" y="31083"/>
                </a:cubicBezTo>
                <a:cubicBezTo>
                  <a:pt x="20909" y="31173"/>
                  <a:pt x="21004" y="31248"/>
                  <a:pt x="21092" y="31331"/>
                </a:cubicBezTo>
                <a:cubicBezTo>
                  <a:pt x="21172" y="31406"/>
                  <a:pt x="21243" y="31489"/>
                  <a:pt x="21322" y="31565"/>
                </a:cubicBezTo>
                <a:cubicBezTo>
                  <a:pt x="21390" y="31633"/>
                  <a:pt x="21438" y="31666"/>
                  <a:pt x="21490" y="31666"/>
                </a:cubicBezTo>
                <a:cubicBezTo>
                  <a:pt x="21542" y="31666"/>
                  <a:pt x="21598" y="31633"/>
                  <a:pt x="21683" y="31566"/>
                </a:cubicBezTo>
                <a:cubicBezTo>
                  <a:pt x="21867" y="31683"/>
                  <a:pt x="22059" y="31801"/>
                  <a:pt x="22252" y="31924"/>
                </a:cubicBezTo>
                <a:cubicBezTo>
                  <a:pt x="22266" y="31934"/>
                  <a:pt x="22284" y="31938"/>
                  <a:pt x="22305" y="31938"/>
                </a:cubicBezTo>
                <a:cubicBezTo>
                  <a:pt x="22382" y="31938"/>
                  <a:pt x="22487" y="31878"/>
                  <a:pt x="22496" y="31808"/>
                </a:cubicBezTo>
                <a:cubicBezTo>
                  <a:pt x="22507" y="31724"/>
                  <a:pt x="22516" y="31638"/>
                  <a:pt x="22530" y="31554"/>
                </a:cubicBezTo>
                <a:cubicBezTo>
                  <a:pt x="22531" y="31540"/>
                  <a:pt x="22543" y="31528"/>
                  <a:pt x="22556" y="31505"/>
                </a:cubicBezTo>
                <a:cubicBezTo>
                  <a:pt x="22592" y="31521"/>
                  <a:pt x="22630" y="31531"/>
                  <a:pt x="22661" y="31552"/>
                </a:cubicBezTo>
                <a:cubicBezTo>
                  <a:pt x="22835" y="31664"/>
                  <a:pt x="23008" y="31778"/>
                  <a:pt x="23181" y="31891"/>
                </a:cubicBezTo>
                <a:cubicBezTo>
                  <a:pt x="23207" y="31907"/>
                  <a:pt x="23234" y="31924"/>
                  <a:pt x="23262" y="31937"/>
                </a:cubicBezTo>
                <a:cubicBezTo>
                  <a:pt x="23305" y="31957"/>
                  <a:pt x="23338" y="31969"/>
                  <a:pt x="23366" y="31969"/>
                </a:cubicBezTo>
                <a:cubicBezTo>
                  <a:pt x="23421" y="31969"/>
                  <a:pt x="23460" y="31926"/>
                  <a:pt x="23525" y="31824"/>
                </a:cubicBezTo>
                <a:cubicBezTo>
                  <a:pt x="23627" y="31876"/>
                  <a:pt x="23731" y="31928"/>
                  <a:pt x="23833" y="31983"/>
                </a:cubicBezTo>
                <a:cubicBezTo>
                  <a:pt x="23939" y="32041"/>
                  <a:pt x="24039" y="32110"/>
                  <a:pt x="24147" y="32163"/>
                </a:cubicBezTo>
                <a:cubicBezTo>
                  <a:pt x="24204" y="32192"/>
                  <a:pt x="24252" y="32207"/>
                  <a:pt x="24293" y="32207"/>
                </a:cubicBezTo>
                <a:cubicBezTo>
                  <a:pt x="24376" y="32207"/>
                  <a:pt x="24432" y="32146"/>
                  <a:pt x="24479" y="32017"/>
                </a:cubicBezTo>
                <a:cubicBezTo>
                  <a:pt x="24517" y="32030"/>
                  <a:pt x="24557" y="32041"/>
                  <a:pt x="24593" y="32058"/>
                </a:cubicBezTo>
                <a:cubicBezTo>
                  <a:pt x="24745" y="32130"/>
                  <a:pt x="24896" y="32202"/>
                  <a:pt x="25045" y="32275"/>
                </a:cubicBezTo>
                <a:cubicBezTo>
                  <a:pt x="25135" y="32321"/>
                  <a:pt x="25225" y="32367"/>
                  <a:pt x="25314" y="32415"/>
                </a:cubicBezTo>
                <a:cubicBezTo>
                  <a:pt x="25371" y="32448"/>
                  <a:pt x="25422" y="32492"/>
                  <a:pt x="25486" y="32492"/>
                </a:cubicBezTo>
                <a:cubicBezTo>
                  <a:pt x="25509" y="32492"/>
                  <a:pt x="25534" y="32486"/>
                  <a:pt x="25561" y="32473"/>
                </a:cubicBezTo>
                <a:cubicBezTo>
                  <a:pt x="25564" y="32471"/>
                  <a:pt x="25568" y="32471"/>
                  <a:pt x="25572" y="32471"/>
                </a:cubicBezTo>
                <a:cubicBezTo>
                  <a:pt x="25595" y="32471"/>
                  <a:pt x="25631" y="32493"/>
                  <a:pt x="25655" y="32507"/>
                </a:cubicBezTo>
                <a:cubicBezTo>
                  <a:pt x="26015" y="32701"/>
                  <a:pt x="26404" y="32790"/>
                  <a:pt x="26810" y="32820"/>
                </a:cubicBezTo>
                <a:cubicBezTo>
                  <a:pt x="26820" y="32820"/>
                  <a:pt x="26830" y="32821"/>
                  <a:pt x="26841" y="32821"/>
                </a:cubicBezTo>
                <a:cubicBezTo>
                  <a:pt x="26857" y="32821"/>
                  <a:pt x="26874" y="32820"/>
                  <a:pt x="26890" y="32817"/>
                </a:cubicBezTo>
                <a:cubicBezTo>
                  <a:pt x="27022" y="32792"/>
                  <a:pt x="27046" y="32742"/>
                  <a:pt x="26964" y="32640"/>
                </a:cubicBezTo>
                <a:cubicBezTo>
                  <a:pt x="26879" y="32534"/>
                  <a:pt x="26782" y="32437"/>
                  <a:pt x="26688" y="32338"/>
                </a:cubicBezTo>
                <a:cubicBezTo>
                  <a:pt x="26552" y="32194"/>
                  <a:pt x="26414" y="32053"/>
                  <a:pt x="26276" y="31909"/>
                </a:cubicBezTo>
                <a:cubicBezTo>
                  <a:pt x="26260" y="31892"/>
                  <a:pt x="26239" y="31861"/>
                  <a:pt x="26245" y="31850"/>
                </a:cubicBezTo>
                <a:cubicBezTo>
                  <a:pt x="26309" y="31741"/>
                  <a:pt x="26224" y="31685"/>
                  <a:pt x="26167" y="31621"/>
                </a:cubicBezTo>
                <a:cubicBezTo>
                  <a:pt x="25966" y="31400"/>
                  <a:pt x="25763" y="31181"/>
                  <a:pt x="25571" y="30970"/>
                </a:cubicBezTo>
                <a:cubicBezTo>
                  <a:pt x="25577" y="30943"/>
                  <a:pt x="25577" y="30938"/>
                  <a:pt x="25580" y="30935"/>
                </a:cubicBezTo>
                <a:cubicBezTo>
                  <a:pt x="25752" y="30795"/>
                  <a:pt x="25761" y="30746"/>
                  <a:pt x="25645" y="30542"/>
                </a:cubicBezTo>
                <a:cubicBezTo>
                  <a:pt x="25549" y="30372"/>
                  <a:pt x="25447" y="30207"/>
                  <a:pt x="25354" y="30036"/>
                </a:cubicBezTo>
                <a:cubicBezTo>
                  <a:pt x="25334" y="30001"/>
                  <a:pt x="25346" y="29951"/>
                  <a:pt x="25340" y="29909"/>
                </a:cubicBezTo>
                <a:cubicBezTo>
                  <a:pt x="25335" y="29862"/>
                  <a:pt x="25336" y="29807"/>
                  <a:pt x="25314" y="29769"/>
                </a:cubicBezTo>
                <a:cubicBezTo>
                  <a:pt x="25225" y="29618"/>
                  <a:pt x="25125" y="29473"/>
                  <a:pt x="25026" y="29316"/>
                </a:cubicBezTo>
                <a:cubicBezTo>
                  <a:pt x="25135" y="29256"/>
                  <a:pt x="25248" y="29191"/>
                  <a:pt x="25362" y="29129"/>
                </a:cubicBezTo>
                <a:cubicBezTo>
                  <a:pt x="25431" y="29092"/>
                  <a:pt x="25500" y="29055"/>
                  <a:pt x="25571" y="29023"/>
                </a:cubicBezTo>
                <a:cubicBezTo>
                  <a:pt x="25666" y="28979"/>
                  <a:pt x="25674" y="28912"/>
                  <a:pt x="25622" y="28834"/>
                </a:cubicBezTo>
                <a:cubicBezTo>
                  <a:pt x="25577" y="28766"/>
                  <a:pt x="25527" y="28701"/>
                  <a:pt x="25474" y="28638"/>
                </a:cubicBezTo>
                <a:cubicBezTo>
                  <a:pt x="25288" y="28413"/>
                  <a:pt x="25099" y="28191"/>
                  <a:pt x="24912" y="27966"/>
                </a:cubicBezTo>
                <a:cubicBezTo>
                  <a:pt x="24899" y="27953"/>
                  <a:pt x="24893" y="27934"/>
                  <a:pt x="24884" y="27919"/>
                </a:cubicBezTo>
                <a:cubicBezTo>
                  <a:pt x="24991" y="27806"/>
                  <a:pt x="24995" y="27744"/>
                  <a:pt x="24871" y="27641"/>
                </a:cubicBezTo>
                <a:cubicBezTo>
                  <a:pt x="24760" y="27550"/>
                  <a:pt x="24639" y="27471"/>
                  <a:pt x="24517" y="27393"/>
                </a:cubicBezTo>
                <a:cubicBezTo>
                  <a:pt x="24234" y="27209"/>
                  <a:pt x="24050" y="26926"/>
                  <a:pt x="23816" y="26695"/>
                </a:cubicBezTo>
                <a:cubicBezTo>
                  <a:pt x="23716" y="26597"/>
                  <a:pt x="23605" y="26515"/>
                  <a:pt x="23498" y="26423"/>
                </a:cubicBezTo>
                <a:cubicBezTo>
                  <a:pt x="23500" y="26421"/>
                  <a:pt x="23503" y="26410"/>
                  <a:pt x="23507" y="26408"/>
                </a:cubicBezTo>
                <a:cubicBezTo>
                  <a:pt x="23802" y="26360"/>
                  <a:pt x="24097" y="26296"/>
                  <a:pt x="24394" y="26271"/>
                </a:cubicBezTo>
                <a:cubicBezTo>
                  <a:pt x="24482" y="26263"/>
                  <a:pt x="24570" y="26260"/>
                  <a:pt x="24658" y="26260"/>
                </a:cubicBezTo>
                <a:cubicBezTo>
                  <a:pt x="25018" y="26260"/>
                  <a:pt x="25374" y="26319"/>
                  <a:pt x="25726" y="26401"/>
                </a:cubicBezTo>
                <a:cubicBezTo>
                  <a:pt x="25753" y="26408"/>
                  <a:pt x="25782" y="26410"/>
                  <a:pt x="25811" y="26410"/>
                </a:cubicBezTo>
                <a:cubicBezTo>
                  <a:pt x="25829" y="26410"/>
                  <a:pt x="25847" y="26409"/>
                  <a:pt x="25865" y="26408"/>
                </a:cubicBezTo>
                <a:cubicBezTo>
                  <a:pt x="26074" y="26392"/>
                  <a:pt x="26084" y="26379"/>
                  <a:pt x="26053" y="26175"/>
                </a:cubicBezTo>
                <a:cubicBezTo>
                  <a:pt x="26050" y="26165"/>
                  <a:pt x="26054" y="26152"/>
                  <a:pt x="26059" y="26122"/>
                </a:cubicBezTo>
                <a:cubicBezTo>
                  <a:pt x="26182" y="26135"/>
                  <a:pt x="26303" y="26148"/>
                  <a:pt x="26426" y="26163"/>
                </a:cubicBezTo>
                <a:cubicBezTo>
                  <a:pt x="26488" y="26170"/>
                  <a:pt x="26549" y="26180"/>
                  <a:pt x="26611" y="26184"/>
                </a:cubicBezTo>
                <a:cubicBezTo>
                  <a:pt x="26621" y="26185"/>
                  <a:pt x="26631" y="26185"/>
                  <a:pt x="26640" y="26185"/>
                </a:cubicBezTo>
                <a:cubicBezTo>
                  <a:pt x="26722" y="26185"/>
                  <a:pt x="26785" y="26158"/>
                  <a:pt x="26780" y="26042"/>
                </a:cubicBezTo>
                <a:lnTo>
                  <a:pt x="26780" y="26042"/>
                </a:lnTo>
                <a:cubicBezTo>
                  <a:pt x="26892" y="26045"/>
                  <a:pt x="27000" y="26053"/>
                  <a:pt x="27107" y="26053"/>
                </a:cubicBezTo>
                <a:cubicBezTo>
                  <a:pt x="27151" y="26053"/>
                  <a:pt x="27195" y="26051"/>
                  <a:pt x="27239" y="26047"/>
                </a:cubicBezTo>
                <a:cubicBezTo>
                  <a:pt x="27397" y="26034"/>
                  <a:pt x="27554" y="25998"/>
                  <a:pt x="27708" y="25962"/>
                </a:cubicBezTo>
                <a:cubicBezTo>
                  <a:pt x="27804" y="25938"/>
                  <a:pt x="27831" y="25877"/>
                  <a:pt x="27775" y="25785"/>
                </a:cubicBezTo>
                <a:cubicBezTo>
                  <a:pt x="27696" y="25657"/>
                  <a:pt x="27619" y="25526"/>
                  <a:pt x="27531" y="25376"/>
                </a:cubicBezTo>
                <a:cubicBezTo>
                  <a:pt x="27621" y="25352"/>
                  <a:pt x="27704" y="25336"/>
                  <a:pt x="27784" y="25336"/>
                </a:cubicBezTo>
                <a:cubicBezTo>
                  <a:pt x="27835" y="25336"/>
                  <a:pt x="27884" y="25342"/>
                  <a:pt x="27933" y="25356"/>
                </a:cubicBezTo>
                <a:cubicBezTo>
                  <a:pt x="28078" y="25396"/>
                  <a:pt x="28220" y="25453"/>
                  <a:pt x="28364" y="25501"/>
                </a:cubicBezTo>
                <a:cubicBezTo>
                  <a:pt x="28397" y="25511"/>
                  <a:pt x="28431" y="25523"/>
                  <a:pt x="28466" y="25530"/>
                </a:cubicBezTo>
                <a:cubicBezTo>
                  <a:pt x="28497" y="25536"/>
                  <a:pt x="28524" y="25539"/>
                  <a:pt x="28546" y="25539"/>
                </a:cubicBezTo>
                <a:cubicBezTo>
                  <a:pt x="28627" y="25539"/>
                  <a:pt x="28652" y="25495"/>
                  <a:pt x="28648" y="25382"/>
                </a:cubicBezTo>
                <a:cubicBezTo>
                  <a:pt x="28648" y="25372"/>
                  <a:pt x="28657" y="25361"/>
                  <a:pt x="28664" y="25345"/>
                </a:cubicBezTo>
                <a:cubicBezTo>
                  <a:pt x="28766" y="25374"/>
                  <a:pt x="28864" y="25409"/>
                  <a:pt x="28966" y="25429"/>
                </a:cubicBezTo>
                <a:cubicBezTo>
                  <a:pt x="29067" y="25450"/>
                  <a:pt x="29166" y="25461"/>
                  <a:pt x="29265" y="25461"/>
                </a:cubicBezTo>
                <a:cubicBezTo>
                  <a:pt x="29439" y="25461"/>
                  <a:pt x="29610" y="25425"/>
                  <a:pt x="29774" y="25338"/>
                </a:cubicBezTo>
                <a:cubicBezTo>
                  <a:pt x="29869" y="25288"/>
                  <a:pt x="29907" y="25228"/>
                  <a:pt x="29850" y="25124"/>
                </a:cubicBezTo>
                <a:cubicBezTo>
                  <a:pt x="29811" y="25053"/>
                  <a:pt x="29788" y="24972"/>
                  <a:pt x="29753" y="24883"/>
                </a:cubicBezTo>
                <a:lnTo>
                  <a:pt x="29753" y="24883"/>
                </a:lnTo>
                <a:cubicBezTo>
                  <a:pt x="29823" y="24884"/>
                  <a:pt x="29886" y="24890"/>
                  <a:pt x="29946" y="24890"/>
                </a:cubicBezTo>
                <a:cubicBezTo>
                  <a:pt x="29959" y="24890"/>
                  <a:pt x="29971" y="24889"/>
                  <a:pt x="29984" y="24889"/>
                </a:cubicBezTo>
                <a:cubicBezTo>
                  <a:pt x="30181" y="24882"/>
                  <a:pt x="30381" y="24884"/>
                  <a:pt x="30576" y="24854"/>
                </a:cubicBezTo>
                <a:cubicBezTo>
                  <a:pt x="30843" y="24815"/>
                  <a:pt x="30856" y="24775"/>
                  <a:pt x="30731" y="24530"/>
                </a:cubicBezTo>
                <a:cubicBezTo>
                  <a:pt x="30799" y="24519"/>
                  <a:pt x="30863" y="24507"/>
                  <a:pt x="30926" y="24495"/>
                </a:cubicBezTo>
                <a:cubicBezTo>
                  <a:pt x="31014" y="24480"/>
                  <a:pt x="31103" y="24469"/>
                  <a:pt x="31190" y="24447"/>
                </a:cubicBezTo>
                <a:cubicBezTo>
                  <a:pt x="31290" y="24418"/>
                  <a:pt x="31376" y="24369"/>
                  <a:pt x="31328" y="24240"/>
                </a:cubicBezTo>
                <a:cubicBezTo>
                  <a:pt x="31419" y="24193"/>
                  <a:pt x="31510" y="24156"/>
                  <a:pt x="31591" y="24105"/>
                </a:cubicBezTo>
                <a:cubicBezTo>
                  <a:pt x="31702" y="24035"/>
                  <a:pt x="31702" y="23987"/>
                  <a:pt x="31611" y="23895"/>
                </a:cubicBezTo>
                <a:cubicBezTo>
                  <a:pt x="31497" y="23779"/>
                  <a:pt x="31384" y="23660"/>
                  <a:pt x="31272" y="23542"/>
                </a:cubicBezTo>
                <a:cubicBezTo>
                  <a:pt x="31258" y="23527"/>
                  <a:pt x="31244" y="23500"/>
                  <a:pt x="31246" y="23482"/>
                </a:cubicBezTo>
                <a:cubicBezTo>
                  <a:pt x="31294" y="23208"/>
                  <a:pt x="31153" y="22979"/>
                  <a:pt x="31064" y="22742"/>
                </a:cubicBezTo>
                <a:cubicBezTo>
                  <a:pt x="31015" y="22609"/>
                  <a:pt x="30926" y="22491"/>
                  <a:pt x="30866" y="22383"/>
                </a:cubicBezTo>
                <a:cubicBezTo>
                  <a:pt x="31131" y="22277"/>
                  <a:pt x="31399" y="22174"/>
                  <a:pt x="31663" y="22065"/>
                </a:cubicBezTo>
                <a:cubicBezTo>
                  <a:pt x="31736" y="22034"/>
                  <a:pt x="31801" y="21977"/>
                  <a:pt x="31875" y="21951"/>
                </a:cubicBezTo>
                <a:cubicBezTo>
                  <a:pt x="31985" y="21913"/>
                  <a:pt x="32103" y="21900"/>
                  <a:pt x="32211" y="21859"/>
                </a:cubicBezTo>
                <a:cubicBezTo>
                  <a:pt x="32345" y="21808"/>
                  <a:pt x="32480" y="21753"/>
                  <a:pt x="32599" y="21678"/>
                </a:cubicBezTo>
                <a:cubicBezTo>
                  <a:pt x="32723" y="21599"/>
                  <a:pt x="32719" y="21534"/>
                  <a:pt x="32628" y="21417"/>
                </a:cubicBezTo>
                <a:cubicBezTo>
                  <a:pt x="32593" y="21372"/>
                  <a:pt x="32559" y="21326"/>
                  <a:pt x="32521" y="21273"/>
                </a:cubicBezTo>
                <a:cubicBezTo>
                  <a:pt x="32676" y="21190"/>
                  <a:pt x="32825" y="21113"/>
                  <a:pt x="32969" y="21032"/>
                </a:cubicBezTo>
                <a:cubicBezTo>
                  <a:pt x="33195" y="20903"/>
                  <a:pt x="33421" y="20773"/>
                  <a:pt x="33647" y="20642"/>
                </a:cubicBezTo>
                <a:cubicBezTo>
                  <a:pt x="33755" y="20579"/>
                  <a:pt x="33756" y="20557"/>
                  <a:pt x="33660" y="20377"/>
                </a:cubicBezTo>
                <a:cubicBezTo>
                  <a:pt x="33732" y="20312"/>
                  <a:pt x="33813" y="20253"/>
                  <a:pt x="33879" y="20179"/>
                </a:cubicBezTo>
                <a:cubicBezTo>
                  <a:pt x="33972" y="20075"/>
                  <a:pt x="34059" y="19967"/>
                  <a:pt x="34136" y="19853"/>
                </a:cubicBezTo>
                <a:cubicBezTo>
                  <a:pt x="34202" y="19756"/>
                  <a:pt x="34162" y="19682"/>
                  <a:pt x="34072" y="19605"/>
                </a:cubicBezTo>
                <a:cubicBezTo>
                  <a:pt x="33940" y="19492"/>
                  <a:pt x="33825" y="19359"/>
                  <a:pt x="33708" y="19230"/>
                </a:cubicBezTo>
                <a:cubicBezTo>
                  <a:pt x="33652" y="19167"/>
                  <a:pt x="33681" y="19132"/>
                  <a:pt x="33752" y="19090"/>
                </a:cubicBezTo>
                <a:cubicBezTo>
                  <a:pt x="33973" y="18958"/>
                  <a:pt x="34188" y="18815"/>
                  <a:pt x="34403" y="18676"/>
                </a:cubicBezTo>
                <a:cubicBezTo>
                  <a:pt x="34504" y="18610"/>
                  <a:pt x="34601" y="18538"/>
                  <a:pt x="34699" y="18468"/>
                </a:cubicBezTo>
                <a:cubicBezTo>
                  <a:pt x="34764" y="18421"/>
                  <a:pt x="34817" y="18375"/>
                  <a:pt x="34743" y="18288"/>
                </a:cubicBezTo>
                <a:cubicBezTo>
                  <a:pt x="34729" y="18270"/>
                  <a:pt x="34750" y="18201"/>
                  <a:pt x="34775" y="18177"/>
                </a:cubicBezTo>
                <a:cubicBezTo>
                  <a:pt x="34879" y="18078"/>
                  <a:pt x="35002" y="17995"/>
                  <a:pt x="35097" y="17888"/>
                </a:cubicBezTo>
                <a:cubicBezTo>
                  <a:pt x="35185" y="17792"/>
                  <a:pt x="35254" y="17676"/>
                  <a:pt x="35316" y="17560"/>
                </a:cubicBezTo>
                <a:cubicBezTo>
                  <a:pt x="35365" y="17476"/>
                  <a:pt x="35360" y="17387"/>
                  <a:pt x="35252" y="17337"/>
                </a:cubicBezTo>
                <a:cubicBezTo>
                  <a:pt x="35228" y="17327"/>
                  <a:pt x="35211" y="17303"/>
                  <a:pt x="35182" y="17280"/>
                </a:cubicBezTo>
                <a:cubicBezTo>
                  <a:pt x="35284" y="17190"/>
                  <a:pt x="35376" y="17102"/>
                  <a:pt x="35473" y="17020"/>
                </a:cubicBezTo>
                <a:cubicBezTo>
                  <a:pt x="35759" y="16775"/>
                  <a:pt x="36055" y="16539"/>
                  <a:pt x="36335" y="16284"/>
                </a:cubicBezTo>
                <a:cubicBezTo>
                  <a:pt x="36642" y="16010"/>
                  <a:pt x="36973" y="15768"/>
                  <a:pt x="37287" y="15504"/>
                </a:cubicBezTo>
                <a:cubicBezTo>
                  <a:pt x="37363" y="15440"/>
                  <a:pt x="37426" y="15357"/>
                  <a:pt x="37481" y="15275"/>
                </a:cubicBezTo>
                <a:cubicBezTo>
                  <a:pt x="37521" y="15216"/>
                  <a:pt x="37501" y="15164"/>
                  <a:pt x="37429" y="15164"/>
                </a:cubicBezTo>
                <a:cubicBezTo>
                  <a:pt x="37424" y="15164"/>
                  <a:pt x="37419" y="15164"/>
                  <a:pt x="37413" y="15165"/>
                </a:cubicBezTo>
                <a:cubicBezTo>
                  <a:pt x="37283" y="15176"/>
                  <a:pt x="37152" y="15194"/>
                  <a:pt x="37023" y="15216"/>
                </a:cubicBezTo>
                <a:cubicBezTo>
                  <a:pt x="36771" y="15260"/>
                  <a:pt x="36520" y="15316"/>
                  <a:pt x="36266" y="15352"/>
                </a:cubicBezTo>
                <a:cubicBezTo>
                  <a:pt x="36020" y="15387"/>
                  <a:pt x="35772" y="15403"/>
                  <a:pt x="35523" y="15423"/>
                </a:cubicBezTo>
                <a:cubicBezTo>
                  <a:pt x="35402" y="15433"/>
                  <a:pt x="35279" y="15436"/>
                  <a:pt x="35156" y="15443"/>
                </a:cubicBezTo>
                <a:cubicBezTo>
                  <a:pt x="35151" y="15250"/>
                  <a:pt x="35143" y="15232"/>
                  <a:pt x="34975" y="15212"/>
                </a:cubicBezTo>
                <a:cubicBezTo>
                  <a:pt x="34923" y="15206"/>
                  <a:pt x="34870" y="15204"/>
                  <a:pt x="34817" y="15204"/>
                </a:cubicBezTo>
                <a:cubicBezTo>
                  <a:pt x="34742" y="15204"/>
                  <a:pt x="34666" y="15209"/>
                  <a:pt x="34591" y="15217"/>
                </a:cubicBezTo>
                <a:cubicBezTo>
                  <a:pt x="34173" y="15263"/>
                  <a:pt x="33756" y="15315"/>
                  <a:pt x="33337" y="15366"/>
                </a:cubicBezTo>
                <a:cubicBezTo>
                  <a:pt x="33336" y="15366"/>
                  <a:pt x="33335" y="15366"/>
                  <a:pt x="33334" y="15366"/>
                </a:cubicBezTo>
                <a:cubicBezTo>
                  <a:pt x="33325" y="15366"/>
                  <a:pt x="33315" y="15362"/>
                  <a:pt x="33303" y="15360"/>
                </a:cubicBezTo>
                <a:cubicBezTo>
                  <a:pt x="33330" y="15228"/>
                  <a:pt x="33356" y="15099"/>
                  <a:pt x="33381" y="14969"/>
                </a:cubicBezTo>
                <a:cubicBezTo>
                  <a:pt x="33401" y="14869"/>
                  <a:pt x="33350" y="14798"/>
                  <a:pt x="33237" y="14764"/>
                </a:cubicBezTo>
                <a:cubicBezTo>
                  <a:pt x="33182" y="14747"/>
                  <a:pt x="33127" y="14740"/>
                  <a:pt x="33073" y="14740"/>
                </a:cubicBezTo>
                <a:cubicBezTo>
                  <a:pt x="32973" y="14740"/>
                  <a:pt x="32876" y="14764"/>
                  <a:pt x="32779" y="14798"/>
                </a:cubicBezTo>
                <a:cubicBezTo>
                  <a:pt x="32732" y="14815"/>
                  <a:pt x="32685" y="14834"/>
                  <a:pt x="32628" y="14854"/>
                </a:cubicBezTo>
                <a:cubicBezTo>
                  <a:pt x="32614" y="14737"/>
                  <a:pt x="32550" y="14699"/>
                  <a:pt x="32465" y="14699"/>
                </a:cubicBezTo>
                <a:cubicBezTo>
                  <a:pt x="32450" y="14699"/>
                  <a:pt x="32434" y="14700"/>
                  <a:pt x="32418" y="14702"/>
                </a:cubicBezTo>
                <a:cubicBezTo>
                  <a:pt x="32166" y="14734"/>
                  <a:pt x="31914" y="14769"/>
                  <a:pt x="31662" y="14803"/>
                </a:cubicBezTo>
                <a:cubicBezTo>
                  <a:pt x="31657" y="14745"/>
                  <a:pt x="31642" y="14679"/>
                  <a:pt x="31647" y="14616"/>
                </a:cubicBezTo>
                <a:cubicBezTo>
                  <a:pt x="31655" y="14522"/>
                  <a:pt x="31610" y="14472"/>
                  <a:pt x="31533" y="14472"/>
                </a:cubicBezTo>
                <a:cubicBezTo>
                  <a:pt x="31511" y="14472"/>
                  <a:pt x="31487" y="14476"/>
                  <a:pt x="31461" y="14484"/>
                </a:cubicBezTo>
                <a:cubicBezTo>
                  <a:pt x="31294" y="14533"/>
                  <a:pt x="31129" y="14595"/>
                  <a:pt x="30967" y="14661"/>
                </a:cubicBezTo>
                <a:cubicBezTo>
                  <a:pt x="30629" y="14797"/>
                  <a:pt x="30293" y="14939"/>
                  <a:pt x="29956" y="15079"/>
                </a:cubicBezTo>
                <a:cubicBezTo>
                  <a:pt x="29906" y="15099"/>
                  <a:pt x="29857" y="15121"/>
                  <a:pt x="29803" y="15144"/>
                </a:cubicBezTo>
                <a:cubicBezTo>
                  <a:pt x="29802" y="14922"/>
                  <a:pt x="29799" y="14699"/>
                  <a:pt x="29801" y="14478"/>
                </a:cubicBezTo>
                <a:cubicBezTo>
                  <a:pt x="29801" y="14400"/>
                  <a:pt x="29774" y="14362"/>
                  <a:pt x="29696" y="14357"/>
                </a:cubicBezTo>
                <a:cubicBezTo>
                  <a:pt x="29664" y="14355"/>
                  <a:pt x="29634" y="14354"/>
                  <a:pt x="29603" y="14354"/>
                </a:cubicBezTo>
                <a:cubicBezTo>
                  <a:pt x="29405" y="14354"/>
                  <a:pt x="29220" y="14402"/>
                  <a:pt x="29056" y="14527"/>
                </a:cubicBezTo>
                <a:cubicBezTo>
                  <a:pt x="29010" y="14454"/>
                  <a:pt x="28974" y="14420"/>
                  <a:pt x="28929" y="14420"/>
                </a:cubicBezTo>
                <a:cubicBezTo>
                  <a:pt x="28895" y="14420"/>
                  <a:pt x="28855" y="14440"/>
                  <a:pt x="28803" y="14478"/>
                </a:cubicBezTo>
                <a:cubicBezTo>
                  <a:pt x="28646" y="14591"/>
                  <a:pt x="28488" y="14703"/>
                  <a:pt x="28336" y="14811"/>
                </a:cubicBezTo>
                <a:cubicBezTo>
                  <a:pt x="28313" y="14797"/>
                  <a:pt x="28304" y="14795"/>
                  <a:pt x="28302" y="14789"/>
                </a:cubicBezTo>
                <a:cubicBezTo>
                  <a:pt x="28253" y="14681"/>
                  <a:pt x="28226" y="14633"/>
                  <a:pt x="28181" y="14633"/>
                </a:cubicBezTo>
                <a:cubicBezTo>
                  <a:pt x="28146" y="14633"/>
                  <a:pt x="28100" y="14661"/>
                  <a:pt x="28025" y="14712"/>
                </a:cubicBezTo>
                <a:cubicBezTo>
                  <a:pt x="27797" y="14868"/>
                  <a:pt x="27566" y="15020"/>
                  <a:pt x="27343" y="15181"/>
                </a:cubicBezTo>
                <a:cubicBezTo>
                  <a:pt x="27254" y="15247"/>
                  <a:pt x="27183" y="15336"/>
                  <a:pt x="27096" y="15422"/>
                </a:cubicBezTo>
                <a:cubicBezTo>
                  <a:pt x="27077" y="15332"/>
                  <a:pt x="27060" y="15253"/>
                  <a:pt x="27044" y="15176"/>
                </a:cubicBezTo>
                <a:cubicBezTo>
                  <a:pt x="27029" y="15095"/>
                  <a:pt x="26999" y="15052"/>
                  <a:pt x="26949" y="15052"/>
                </a:cubicBezTo>
                <a:cubicBezTo>
                  <a:pt x="26924" y="15052"/>
                  <a:pt x="26893" y="15062"/>
                  <a:pt x="26857" y="15085"/>
                </a:cubicBezTo>
                <a:cubicBezTo>
                  <a:pt x="26684" y="15191"/>
                  <a:pt x="26517" y="15305"/>
                  <a:pt x="26358" y="15427"/>
                </a:cubicBezTo>
                <a:cubicBezTo>
                  <a:pt x="26195" y="15551"/>
                  <a:pt x="26024" y="15639"/>
                  <a:pt x="25829" y="15702"/>
                </a:cubicBezTo>
                <a:cubicBezTo>
                  <a:pt x="25675" y="15751"/>
                  <a:pt x="25527" y="15831"/>
                  <a:pt x="25388" y="15917"/>
                </a:cubicBezTo>
                <a:cubicBezTo>
                  <a:pt x="25284" y="15982"/>
                  <a:pt x="25207" y="16087"/>
                  <a:pt x="25104" y="16157"/>
                </a:cubicBezTo>
                <a:cubicBezTo>
                  <a:pt x="24995" y="16231"/>
                  <a:pt x="24865" y="16273"/>
                  <a:pt x="24754" y="16347"/>
                </a:cubicBezTo>
                <a:cubicBezTo>
                  <a:pt x="24621" y="16435"/>
                  <a:pt x="24507" y="16550"/>
                  <a:pt x="24372" y="16633"/>
                </a:cubicBezTo>
                <a:cubicBezTo>
                  <a:pt x="24151" y="16772"/>
                  <a:pt x="23920" y="16893"/>
                  <a:pt x="23694" y="17026"/>
                </a:cubicBezTo>
                <a:cubicBezTo>
                  <a:pt x="23517" y="17130"/>
                  <a:pt x="23344" y="17239"/>
                  <a:pt x="23169" y="17346"/>
                </a:cubicBezTo>
                <a:cubicBezTo>
                  <a:pt x="23159" y="17338"/>
                  <a:pt x="23150" y="17330"/>
                  <a:pt x="23142" y="17321"/>
                </a:cubicBezTo>
                <a:cubicBezTo>
                  <a:pt x="23251" y="17157"/>
                  <a:pt x="23349" y="16982"/>
                  <a:pt x="23473" y="16829"/>
                </a:cubicBezTo>
                <a:cubicBezTo>
                  <a:pt x="23646" y="16618"/>
                  <a:pt x="23834" y="16418"/>
                  <a:pt x="24023" y="16222"/>
                </a:cubicBezTo>
                <a:cubicBezTo>
                  <a:pt x="24209" y="16029"/>
                  <a:pt x="24398" y="15838"/>
                  <a:pt x="24594" y="15656"/>
                </a:cubicBezTo>
                <a:cubicBezTo>
                  <a:pt x="24821" y="15448"/>
                  <a:pt x="25057" y="15249"/>
                  <a:pt x="25290" y="15048"/>
                </a:cubicBezTo>
                <a:cubicBezTo>
                  <a:pt x="25304" y="15035"/>
                  <a:pt x="25318" y="15021"/>
                  <a:pt x="25330" y="15005"/>
                </a:cubicBezTo>
                <a:cubicBezTo>
                  <a:pt x="25424" y="14894"/>
                  <a:pt x="25419" y="14860"/>
                  <a:pt x="25295" y="14770"/>
                </a:cubicBezTo>
                <a:cubicBezTo>
                  <a:pt x="25341" y="14594"/>
                  <a:pt x="25506" y="14519"/>
                  <a:pt x="25618" y="14399"/>
                </a:cubicBezTo>
                <a:cubicBezTo>
                  <a:pt x="25664" y="14351"/>
                  <a:pt x="25721" y="14315"/>
                  <a:pt x="25772" y="14272"/>
                </a:cubicBezTo>
                <a:cubicBezTo>
                  <a:pt x="25853" y="14203"/>
                  <a:pt x="25897" y="14120"/>
                  <a:pt x="25941" y="14018"/>
                </a:cubicBezTo>
                <a:cubicBezTo>
                  <a:pt x="26009" y="13858"/>
                  <a:pt x="26127" y="13715"/>
                  <a:pt x="26236" y="13575"/>
                </a:cubicBezTo>
                <a:cubicBezTo>
                  <a:pt x="26303" y="13488"/>
                  <a:pt x="26406" y="13427"/>
                  <a:pt x="26476" y="13340"/>
                </a:cubicBezTo>
                <a:cubicBezTo>
                  <a:pt x="26553" y="13242"/>
                  <a:pt x="26533" y="13200"/>
                  <a:pt x="26417" y="13148"/>
                </a:cubicBezTo>
                <a:cubicBezTo>
                  <a:pt x="26368" y="13127"/>
                  <a:pt x="26322" y="13099"/>
                  <a:pt x="26256" y="13066"/>
                </a:cubicBezTo>
                <a:cubicBezTo>
                  <a:pt x="26339" y="12981"/>
                  <a:pt x="26406" y="12906"/>
                  <a:pt x="26481" y="12840"/>
                </a:cubicBezTo>
                <a:cubicBezTo>
                  <a:pt x="26640" y="12701"/>
                  <a:pt x="26800" y="12564"/>
                  <a:pt x="26964" y="12432"/>
                </a:cubicBezTo>
                <a:cubicBezTo>
                  <a:pt x="27051" y="12361"/>
                  <a:pt x="27151" y="12306"/>
                  <a:pt x="27240" y="12237"/>
                </a:cubicBezTo>
                <a:cubicBezTo>
                  <a:pt x="27311" y="12181"/>
                  <a:pt x="27391" y="12125"/>
                  <a:pt x="27306" y="12016"/>
                </a:cubicBezTo>
                <a:cubicBezTo>
                  <a:pt x="27293" y="11998"/>
                  <a:pt x="27321" y="11938"/>
                  <a:pt x="27345" y="11909"/>
                </a:cubicBezTo>
                <a:cubicBezTo>
                  <a:pt x="27481" y="11728"/>
                  <a:pt x="27620" y="11553"/>
                  <a:pt x="27758" y="11372"/>
                </a:cubicBezTo>
                <a:cubicBezTo>
                  <a:pt x="27784" y="11339"/>
                  <a:pt x="27808" y="11298"/>
                  <a:pt x="27819" y="11259"/>
                </a:cubicBezTo>
                <a:cubicBezTo>
                  <a:pt x="27866" y="11105"/>
                  <a:pt x="27865" y="10937"/>
                  <a:pt x="27631" y="10904"/>
                </a:cubicBezTo>
                <a:cubicBezTo>
                  <a:pt x="27600" y="10899"/>
                  <a:pt x="27572" y="10889"/>
                  <a:pt x="27535" y="10880"/>
                </a:cubicBezTo>
                <a:cubicBezTo>
                  <a:pt x="27554" y="10834"/>
                  <a:pt x="27573" y="10797"/>
                  <a:pt x="27589" y="10758"/>
                </a:cubicBezTo>
                <a:cubicBezTo>
                  <a:pt x="27644" y="10613"/>
                  <a:pt x="27721" y="10482"/>
                  <a:pt x="27747" y="10316"/>
                </a:cubicBezTo>
                <a:cubicBezTo>
                  <a:pt x="27772" y="10153"/>
                  <a:pt x="27900" y="10006"/>
                  <a:pt x="27985" y="9852"/>
                </a:cubicBezTo>
                <a:cubicBezTo>
                  <a:pt x="28004" y="9817"/>
                  <a:pt x="28030" y="9788"/>
                  <a:pt x="28047" y="9753"/>
                </a:cubicBezTo>
                <a:cubicBezTo>
                  <a:pt x="28104" y="9642"/>
                  <a:pt x="28094" y="9610"/>
                  <a:pt x="27975" y="9547"/>
                </a:cubicBezTo>
                <a:cubicBezTo>
                  <a:pt x="28045" y="9410"/>
                  <a:pt x="28114" y="9275"/>
                  <a:pt x="28185" y="9138"/>
                </a:cubicBezTo>
                <a:cubicBezTo>
                  <a:pt x="28245" y="9025"/>
                  <a:pt x="28324" y="8917"/>
                  <a:pt x="28360" y="8796"/>
                </a:cubicBezTo>
                <a:cubicBezTo>
                  <a:pt x="28409" y="8633"/>
                  <a:pt x="28387" y="8566"/>
                  <a:pt x="28255" y="8566"/>
                </a:cubicBezTo>
                <a:cubicBezTo>
                  <a:pt x="28238" y="8566"/>
                  <a:pt x="28218" y="8567"/>
                  <a:pt x="28197" y="8570"/>
                </a:cubicBezTo>
                <a:cubicBezTo>
                  <a:pt x="27991" y="8590"/>
                  <a:pt x="27787" y="8618"/>
                  <a:pt x="27582" y="8643"/>
                </a:cubicBezTo>
                <a:cubicBezTo>
                  <a:pt x="27526" y="8651"/>
                  <a:pt x="27468" y="8658"/>
                  <a:pt x="27412" y="8664"/>
                </a:cubicBezTo>
                <a:cubicBezTo>
                  <a:pt x="27391" y="8512"/>
                  <a:pt x="27375" y="8461"/>
                  <a:pt x="27289" y="8461"/>
                </a:cubicBezTo>
                <a:cubicBezTo>
                  <a:pt x="27256" y="8461"/>
                  <a:pt x="27213" y="8469"/>
                  <a:pt x="27154" y="8481"/>
                </a:cubicBezTo>
                <a:cubicBezTo>
                  <a:pt x="26898" y="8534"/>
                  <a:pt x="26645" y="8596"/>
                  <a:pt x="26390" y="8653"/>
                </a:cubicBezTo>
                <a:cubicBezTo>
                  <a:pt x="26360" y="8661"/>
                  <a:pt x="26331" y="8663"/>
                  <a:pt x="26297" y="8670"/>
                </a:cubicBezTo>
                <a:cubicBezTo>
                  <a:pt x="26425" y="8376"/>
                  <a:pt x="26544" y="8088"/>
                  <a:pt x="26673" y="7805"/>
                </a:cubicBezTo>
                <a:cubicBezTo>
                  <a:pt x="26730" y="7680"/>
                  <a:pt x="26801" y="7558"/>
                  <a:pt x="26877" y="7440"/>
                </a:cubicBezTo>
                <a:cubicBezTo>
                  <a:pt x="26965" y="7299"/>
                  <a:pt x="27065" y="7164"/>
                  <a:pt x="27157" y="7023"/>
                </a:cubicBezTo>
                <a:cubicBezTo>
                  <a:pt x="27185" y="6981"/>
                  <a:pt x="27203" y="6933"/>
                  <a:pt x="27219" y="6884"/>
                </a:cubicBezTo>
                <a:cubicBezTo>
                  <a:pt x="27253" y="6791"/>
                  <a:pt x="27244" y="6717"/>
                  <a:pt x="27125" y="6694"/>
                </a:cubicBezTo>
                <a:cubicBezTo>
                  <a:pt x="27091" y="6688"/>
                  <a:pt x="27062" y="6667"/>
                  <a:pt x="27019" y="6648"/>
                </a:cubicBezTo>
                <a:cubicBezTo>
                  <a:pt x="27034" y="6605"/>
                  <a:pt x="27046" y="6563"/>
                  <a:pt x="27063" y="6526"/>
                </a:cubicBezTo>
                <a:cubicBezTo>
                  <a:pt x="27182" y="6262"/>
                  <a:pt x="27304" y="6000"/>
                  <a:pt x="27423" y="5737"/>
                </a:cubicBezTo>
                <a:cubicBezTo>
                  <a:pt x="27438" y="5703"/>
                  <a:pt x="27456" y="5668"/>
                  <a:pt x="27469" y="5631"/>
                </a:cubicBezTo>
                <a:cubicBezTo>
                  <a:pt x="27523" y="5478"/>
                  <a:pt x="27512" y="5453"/>
                  <a:pt x="27367" y="5380"/>
                </a:cubicBezTo>
                <a:cubicBezTo>
                  <a:pt x="27414" y="5174"/>
                  <a:pt x="27466" y="4968"/>
                  <a:pt x="27506" y="4758"/>
                </a:cubicBezTo>
                <a:cubicBezTo>
                  <a:pt x="27525" y="4659"/>
                  <a:pt x="27525" y="4556"/>
                  <a:pt x="27522" y="4455"/>
                </a:cubicBezTo>
                <a:cubicBezTo>
                  <a:pt x="27518" y="4355"/>
                  <a:pt x="27461" y="4315"/>
                  <a:pt x="27368" y="4315"/>
                </a:cubicBezTo>
                <a:cubicBezTo>
                  <a:pt x="27362" y="4315"/>
                  <a:pt x="27355" y="4315"/>
                  <a:pt x="27348" y="4315"/>
                </a:cubicBezTo>
                <a:cubicBezTo>
                  <a:pt x="26952" y="4342"/>
                  <a:pt x="26556" y="4367"/>
                  <a:pt x="26159" y="4391"/>
                </a:cubicBezTo>
                <a:cubicBezTo>
                  <a:pt x="26156" y="4392"/>
                  <a:pt x="26153" y="4392"/>
                  <a:pt x="26150" y="4392"/>
                </a:cubicBezTo>
                <a:cubicBezTo>
                  <a:pt x="26130" y="4392"/>
                  <a:pt x="26111" y="4389"/>
                  <a:pt x="26097" y="4388"/>
                </a:cubicBezTo>
                <a:cubicBezTo>
                  <a:pt x="26156" y="4117"/>
                  <a:pt x="26216" y="3853"/>
                  <a:pt x="26267" y="3587"/>
                </a:cubicBezTo>
                <a:cubicBezTo>
                  <a:pt x="26276" y="3550"/>
                  <a:pt x="26240" y="3504"/>
                  <a:pt x="26224" y="3461"/>
                </a:cubicBezTo>
                <a:cubicBezTo>
                  <a:pt x="26213" y="3429"/>
                  <a:pt x="26188" y="3396"/>
                  <a:pt x="26192" y="3365"/>
                </a:cubicBezTo>
                <a:cubicBezTo>
                  <a:pt x="26210" y="3226"/>
                  <a:pt x="26237" y="3088"/>
                  <a:pt x="26257" y="2949"/>
                </a:cubicBezTo>
                <a:cubicBezTo>
                  <a:pt x="26267" y="2877"/>
                  <a:pt x="26280" y="2803"/>
                  <a:pt x="26277" y="2730"/>
                </a:cubicBezTo>
                <a:cubicBezTo>
                  <a:pt x="26271" y="2532"/>
                  <a:pt x="26225" y="2485"/>
                  <a:pt x="26014" y="2452"/>
                </a:cubicBezTo>
                <a:cubicBezTo>
                  <a:pt x="26084" y="2218"/>
                  <a:pt x="26139" y="1985"/>
                  <a:pt x="26223" y="1761"/>
                </a:cubicBezTo>
                <a:cubicBezTo>
                  <a:pt x="26350" y="1421"/>
                  <a:pt x="26499" y="1091"/>
                  <a:pt x="26632" y="754"/>
                </a:cubicBezTo>
                <a:cubicBezTo>
                  <a:pt x="26688" y="608"/>
                  <a:pt x="26736" y="459"/>
                  <a:pt x="26772" y="308"/>
                </a:cubicBezTo>
                <a:cubicBezTo>
                  <a:pt x="26790" y="232"/>
                  <a:pt x="26785" y="145"/>
                  <a:pt x="26770" y="67"/>
                </a:cubicBezTo>
                <a:cubicBezTo>
                  <a:pt x="26761" y="22"/>
                  <a:pt x="26736" y="0"/>
                  <a:pt x="26707" y="0"/>
                </a:cubicBezTo>
                <a:close/>
              </a:path>
            </a:pathLst>
          </a:custGeom>
          <a:solidFill>
            <a:srgbClr val="689A69">
              <a:alpha val="46666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" name="Google Shape;238;p43"/>
          <p:cNvSpPr/>
          <p:nvPr/>
        </p:nvSpPr>
        <p:spPr>
          <a:xfrm rot="-8100000">
            <a:off x="8515912" y="652169"/>
            <a:ext cx="425135" cy="416903"/>
          </a:xfrm>
          <a:custGeom>
            <a:avLst/>
            <a:gdLst/>
            <a:ahLst/>
            <a:cxnLst/>
            <a:rect l="l" t="t" r="r" b="b"/>
            <a:pathLst>
              <a:path w="35377" h="34692" extrusionOk="0">
                <a:moveTo>
                  <a:pt x="27537" y="1"/>
                </a:moveTo>
                <a:cubicBezTo>
                  <a:pt x="27514" y="1"/>
                  <a:pt x="27492" y="3"/>
                  <a:pt x="27473" y="11"/>
                </a:cubicBezTo>
                <a:cubicBezTo>
                  <a:pt x="27266" y="96"/>
                  <a:pt x="27063" y="192"/>
                  <a:pt x="26864" y="295"/>
                </a:cubicBezTo>
                <a:cubicBezTo>
                  <a:pt x="26660" y="399"/>
                  <a:pt x="26463" y="518"/>
                  <a:pt x="26264" y="630"/>
                </a:cubicBezTo>
                <a:cubicBezTo>
                  <a:pt x="26263" y="618"/>
                  <a:pt x="26263" y="606"/>
                  <a:pt x="26263" y="595"/>
                </a:cubicBezTo>
                <a:cubicBezTo>
                  <a:pt x="26230" y="587"/>
                  <a:pt x="26191" y="567"/>
                  <a:pt x="26162" y="567"/>
                </a:cubicBezTo>
                <a:cubicBezTo>
                  <a:pt x="26156" y="567"/>
                  <a:pt x="26150" y="568"/>
                  <a:pt x="26144" y="570"/>
                </a:cubicBezTo>
                <a:cubicBezTo>
                  <a:pt x="25948" y="658"/>
                  <a:pt x="25757" y="759"/>
                  <a:pt x="25559" y="847"/>
                </a:cubicBezTo>
                <a:cubicBezTo>
                  <a:pt x="25496" y="876"/>
                  <a:pt x="25418" y="862"/>
                  <a:pt x="25355" y="889"/>
                </a:cubicBezTo>
                <a:cubicBezTo>
                  <a:pt x="25230" y="944"/>
                  <a:pt x="25113" y="1010"/>
                  <a:pt x="24985" y="1076"/>
                </a:cubicBezTo>
                <a:cubicBezTo>
                  <a:pt x="24983" y="1049"/>
                  <a:pt x="24982" y="1025"/>
                  <a:pt x="24981" y="999"/>
                </a:cubicBezTo>
                <a:cubicBezTo>
                  <a:pt x="24977" y="860"/>
                  <a:pt x="24926" y="791"/>
                  <a:pt x="24817" y="791"/>
                </a:cubicBezTo>
                <a:cubicBezTo>
                  <a:pt x="24792" y="791"/>
                  <a:pt x="24763" y="794"/>
                  <a:pt x="24732" y="802"/>
                </a:cubicBezTo>
                <a:cubicBezTo>
                  <a:pt x="24468" y="863"/>
                  <a:pt x="24206" y="933"/>
                  <a:pt x="23945" y="1005"/>
                </a:cubicBezTo>
                <a:cubicBezTo>
                  <a:pt x="23866" y="1027"/>
                  <a:pt x="23793" y="1069"/>
                  <a:pt x="23711" y="1105"/>
                </a:cubicBezTo>
                <a:cubicBezTo>
                  <a:pt x="23711" y="1073"/>
                  <a:pt x="23712" y="1033"/>
                  <a:pt x="23712" y="994"/>
                </a:cubicBezTo>
                <a:cubicBezTo>
                  <a:pt x="23711" y="929"/>
                  <a:pt x="23685" y="892"/>
                  <a:pt x="23642" y="892"/>
                </a:cubicBezTo>
                <a:cubicBezTo>
                  <a:pt x="23625" y="892"/>
                  <a:pt x="23606" y="897"/>
                  <a:pt x="23585" y="909"/>
                </a:cubicBezTo>
                <a:cubicBezTo>
                  <a:pt x="23490" y="959"/>
                  <a:pt x="23402" y="1026"/>
                  <a:pt x="23308" y="1077"/>
                </a:cubicBezTo>
                <a:cubicBezTo>
                  <a:pt x="23202" y="1134"/>
                  <a:pt x="23095" y="1187"/>
                  <a:pt x="22984" y="1229"/>
                </a:cubicBezTo>
                <a:cubicBezTo>
                  <a:pt x="22780" y="1303"/>
                  <a:pt x="22572" y="1366"/>
                  <a:pt x="22387" y="1428"/>
                </a:cubicBezTo>
                <a:cubicBezTo>
                  <a:pt x="22290" y="1205"/>
                  <a:pt x="22195" y="970"/>
                  <a:pt x="22090" y="742"/>
                </a:cubicBezTo>
                <a:cubicBezTo>
                  <a:pt x="22075" y="711"/>
                  <a:pt x="22021" y="674"/>
                  <a:pt x="21987" y="674"/>
                </a:cubicBezTo>
                <a:cubicBezTo>
                  <a:pt x="21984" y="674"/>
                  <a:pt x="21981" y="674"/>
                  <a:pt x="21978" y="675"/>
                </a:cubicBezTo>
                <a:cubicBezTo>
                  <a:pt x="21824" y="707"/>
                  <a:pt x="21673" y="754"/>
                  <a:pt x="21509" y="800"/>
                </a:cubicBezTo>
                <a:cubicBezTo>
                  <a:pt x="21486" y="763"/>
                  <a:pt x="21468" y="744"/>
                  <a:pt x="21444" y="744"/>
                </a:cubicBezTo>
                <a:cubicBezTo>
                  <a:pt x="21419" y="744"/>
                  <a:pt x="21387" y="764"/>
                  <a:pt x="21334" y="805"/>
                </a:cubicBezTo>
                <a:cubicBezTo>
                  <a:pt x="21212" y="898"/>
                  <a:pt x="21083" y="985"/>
                  <a:pt x="20942" y="1079"/>
                </a:cubicBezTo>
                <a:cubicBezTo>
                  <a:pt x="20910" y="993"/>
                  <a:pt x="20884" y="951"/>
                  <a:pt x="20846" y="951"/>
                </a:cubicBezTo>
                <a:cubicBezTo>
                  <a:pt x="20817" y="951"/>
                  <a:pt x="20781" y="975"/>
                  <a:pt x="20731" y="1022"/>
                </a:cubicBezTo>
                <a:cubicBezTo>
                  <a:pt x="20553" y="1187"/>
                  <a:pt x="20384" y="1362"/>
                  <a:pt x="20206" y="1529"/>
                </a:cubicBezTo>
                <a:cubicBezTo>
                  <a:pt x="20151" y="1578"/>
                  <a:pt x="20080" y="1611"/>
                  <a:pt x="20021" y="1649"/>
                </a:cubicBezTo>
                <a:cubicBezTo>
                  <a:pt x="19995" y="1532"/>
                  <a:pt x="19971" y="1429"/>
                  <a:pt x="19946" y="1325"/>
                </a:cubicBezTo>
                <a:cubicBezTo>
                  <a:pt x="19931" y="1260"/>
                  <a:pt x="19897" y="1230"/>
                  <a:pt x="19850" y="1230"/>
                </a:cubicBezTo>
                <a:cubicBezTo>
                  <a:pt x="19830" y="1230"/>
                  <a:pt x="19808" y="1236"/>
                  <a:pt x="19784" y="1247"/>
                </a:cubicBezTo>
                <a:cubicBezTo>
                  <a:pt x="19714" y="1280"/>
                  <a:pt x="19641" y="1318"/>
                  <a:pt x="19591" y="1375"/>
                </a:cubicBezTo>
                <a:cubicBezTo>
                  <a:pt x="19398" y="1599"/>
                  <a:pt x="19143" y="1742"/>
                  <a:pt x="18907" y="1913"/>
                </a:cubicBezTo>
                <a:cubicBezTo>
                  <a:pt x="18725" y="2047"/>
                  <a:pt x="18566" y="2215"/>
                  <a:pt x="18401" y="2374"/>
                </a:cubicBezTo>
                <a:cubicBezTo>
                  <a:pt x="18331" y="2440"/>
                  <a:pt x="18273" y="2518"/>
                  <a:pt x="18225" y="2573"/>
                </a:cubicBezTo>
                <a:cubicBezTo>
                  <a:pt x="18185" y="2416"/>
                  <a:pt x="18146" y="2247"/>
                  <a:pt x="18099" y="2082"/>
                </a:cubicBezTo>
                <a:cubicBezTo>
                  <a:pt x="18064" y="1961"/>
                  <a:pt x="18017" y="1845"/>
                  <a:pt x="17975" y="1728"/>
                </a:cubicBezTo>
                <a:cubicBezTo>
                  <a:pt x="17944" y="1645"/>
                  <a:pt x="17925" y="1611"/>
                  <a:pt x="17883" y="1611"/>
                </a:cubicBezTo>
                <a:cubicBezTo>
                  <a:pt x="17859" y="1611"/>
                  <a:pt x="17827" y="1622"/>
                  <a:pt x="17781" y="1642"/>
                </a:cubicBezTo>
                <a:cubicBezTo>
                  <a:pt x="17760" y="1650"/>
                  <a:pt x="17739" y="1659"/>
                  <a:pt x="17706" y="1673"/>
                </a:cubicBezTo>
                <a:cubicBezTo>
                  <a:pt x="17731" y="1422"/>
                  <a:pt x="17548" y="1268"/>
                  <a:pt x="17466" y="1071"/>
                </a:cubicBezTo>
                <a:cubicBezTo>
                  <a:pt x="17458" y="1053"/>
                  <a:pt x="17414" y="1035"/>
                  <a:pt x="17385" y="1035"/>
                </a:cubicBezTo>
                <a:cubicBezTo>
                  <a:pt x="17378" y="1035"/>
                  <a:pt x="17373" y="1035"/>
                  <a:pt x="17368" y="1037"/>
                </a:cubicBezTo>
                <a:cubicBezTo>
                  <a:pt x="17197" y="1105"/>
                  <a:pt x="17022" y="1172"/>
                  <a:pt x="16860" y="1258"/>
                </a:cubicBezTo>
                <a:cubicBezTo>
                  <a:pt x="16774" y="1305"/>
                  <a:pt x="16711" y="1390"/>
                  <a:pt x="16618" y="1475"/>
                </a:cubicBezTo>
                <a:lnTo>
                  <a:pt x="16618" y="1475"/>
                </a:lnTo>
                <a:cubicBezTo>
                  <a:pt x="16619" y="1471"/>
                  <a:pt x="16620" y="1454"/>
                  <a:pt x="16613" y="1443"/>
                </a:cubicBezTo>
                <a:cubicBezTo>
                  <a:pt x="16573" y="1375"/>
                  <a:pt x="16535" y="1342"/>
                  <a:pt x="16496" y="1342"/>
                </a:cubicBezTo>
                <a:cubicBezTo>
                  <a:pt x="16457" y="1342"/>
                  <a:pt x="16417" y="1372"/>
                  <a:pt x="16371" y="1431"/>
                </a:cubicBezTo>
                <a:cubicBezTo>
                  <a:pt x="16240" y="1598"/>
                  <a:pt x="16101" y="1761"/>
                  <a:pt x="15968" y="1926"/>
                </a:cubicBezTo>
                <a:cubicBezTo>
                  <a:pt x="15934" y="1967"/>
                  <a:pt x="15910" y="2016"/>
                  <a:pt x="15884" y="2057"/>
                </a:cubicBezTo>
                <a:cubicBezTo>
                  <a:pt x="15833" y="2000"/>
                  <a:pt x="15778" y="1941"/>
                  <a:pt x="15723" y="1881"/>
                </a:cubicBezTo>
                <a:cubicBezTo>
                  <a:pt x="15695" y="1851"/>
                  <a:pt x="15670" y="1837"/>
                  <a:pt x="15644" y="1837"/>
                </a:cubicBezTo>
                <a:cubicBezTo>
                  <a:pt x="15617" y="1837"/>
                  <a:pt x="15588" y="1854"/>
                  <a:pt x="15556" y="1885"/>
                </a:cubicBezTo>
                <a:cubicBezTo>
                  <a:pt x="15336" y="2096"/>
                  <a:pt x="15193" y="2345"/>
                  <a:pt x="15155" y="2652"/>
                </a:cubicBezTo>
                <a:cubicBezTo>
                  <a:pt x="15152" y="2669"/>
                  <a:pt x="15144" y="2688"/>
                  <a:pt x="15136" y="2709"/>
                </a:cubicBezTo>
                <a:cubicBezTo>
                  <a:pt x="15123" y="2705"/>
                  <a:pt x="15113" y="2704"/>
                  <a:pt x="15103" y="2699"/>
                </a:cubicBezTo>
                <a:cubicBezTo>
                  <a:pt x="15066" y="2677"/>
                  <a:pt x="15030" y="2654"/>
                  <a:pt x="14992" y="2631"/>
                </a:cubicBezTo>
                <a:cubicBezTo>
                  <a:pt x="14971" y="2669"/>
                  <a:pt x="14934" y="2705"/>
                  <a:pt x="14929" y="2746"/>
                </a:cubicBezTo>
                <a:cubicBezTo>
                  <a:pt x="14903" y="2954"/>
                  <a:pt x="14791" y="3109"/>
                  <a:pt x="14652" y="3253"/>
                </a:cubicBezTo>
                <a:cubicBezTo>
                  <a:pt x="14609" y="3299"/>
                  <a:pt x="14569" y="3346"/>
                  <a:pt x="14534" y="3386"/>
                </a:cubicBezTo>
                <a:cubicBezTo>
                  <a:pt x="14454" y="3297"/>
                  <a:pt x="14370" y="3212"/>
                  <a:pt x="14295" y="3121"/>
                </a:cubicBezTo>
                <a:cubicBezTo>
                  <a:pt x="14267" y="3087"/>
                  <a:pt x="14239" y="3074"/>
                  <a:pt x="14212" y="3074"/>
                </a:cubicBezTo>
                <a:cubicBezTo>
                  <a:pt x="14182" y="3074"/>
                  <a:pt x="14153" y="3091"/>
                  <a:pt x="14128" y="3116"/>
                </a:cubicBezTo>
                <a:cubicBezTo>
                  <a:pt x="13919" y="3324"/>
                  <a:pt x="13732" y="3548"/>
                  <a:pt x="13654" y="3845"/>
                </a:cubicBezTo>
                <a:cubicBezTo>
                  <a:pt x="13626" y="3955"/>
                  <a:pt x="13567" y="4060"/>
                  <a:pt x="13505" y="4212"/>
                </a:cubicBezTo>
                <a:cubicBezTo>
                  <a:pt x="13493" y="4168"/>
                  <a:pt x="13484" y="4128"/>
                  <a:pt x="13475" y="4091"/>
                </a:cubicBezTo>
                <a:cubicBezTo>
                  <a:pt x="13223" y="4151"/>
                  <a:pt x="13238" y="4387"/>
                  <a:pt x="13151" y="4547"/>
                </a:cubicBezTo>
                <a:cubicBezTo>
                  <a:pt x="13042" y="4745"/>
                  <a:pt x="12964" y="4961"/>
                  <a:pt x="12867" y="5166"/>
                </a:cubicBezTo>
                <a:cubicBezTo>
                  <a:pt x="12764" y="5380"/>
                  <a:pt x="12664" y="5596"/>
                  <a:pt x="12544" y="5802"/>
                </a:cubicBezTo>
                <a:cubicBezTo>
                  <a:pt x="12463" y="5941"/>
                  <a:pt x="12353" y="6062"/>
                  <a:pt x="12258" y="6191"/>
                </a:cubicBezTo>
                <a:cubicBezTo>
                  <a:pt x="12223" y="6237"/>
                  <a:pt x="12189" y="6285"/>
                  <a:pt x="12142" y="6349"/>
                </a:cubicBezTo>
                <a:cubicBezTo>
                  <a:pt x="12137" y="6305"/>
                  <a:pt x="12135" y="6282"/>
                  <a:pt x="12131" y="6258"/>
                </a:cubicBezTo>
                <a:cubicBezTo>
                  <a:pt x="12101" y="6093"/>
                  <a:pt x="12079" y="5927"/>
                  <a:pt x="12043" y="5764"/>
                </a:cubicBezTo>
                <a:cubicBezTo>
                  <a:pt x="12012" y="5626"/>
                  <a:pt x="11959" y="5493"/>
                  <a:pt x="11926" y="5356"/>
                </a:cubicBezTo>
                <a:cubicBezTo>
                  <a:pt x="11879" y="5152"/>
                  <a:pt x="11843" y="4946"/>
                  <a:pt x="11796" y="4742"/>
                </a:cubicBezTo>
                <a:cubicBezTo>
                  <a:pt x="11786" y="4703"/>
                  <a:pt x="11750" y="4668"/>
                  <a:pt x="11728" y="4631"/>
                </a:cubicBezTo>
                <a:cubicBezTo>
                  <a:pt x="11692" y="4655"/>
                  <a:pt x="11654" y="4679"/>
                  <a:pt x="11618" y="4703"/>
                </a:cubicBezTo>
                <a:cubicBezTo>
                  <a:pt x="11597" y="4554"/>
                  <a:pt x="11564" y="4400"/>
                  <a:pt x="11438" y="4334"/>
                </a:cubicBezTo>
                <a:cubicBezTo>
                  <a:pt x="11407" y="4223"/>
                  <a:pt x="11393" y="4132"/>
                  <a:pt x="11355" y="4052"/>
                </a:cubicBezTo>
                <a:cubicBezTo>
                  <a:pt x="11286" y="3902"/>
                  <a:pt x="11211" y="3751"/>
                  <a:pt x="11126" y="3608"/>
                </a:cubicBezTo>
                <a:cubicBezTo>
                  <a:pt x="11084" y="3540"/>
                  <a:pt x="11052" y="3510"/>
                  <a:pt x="11012" y="3510"/>
                </a:cubicBezTo>
                <a:cubicBezTo>
                  <a:pt x="10979" y="3510"/>
                  <a:pt x="10942" y="3529"/>
                  <a:pt x="10890" y="3562"/>
                </a:cubicBezTo>
                <a:cubicBezTo>
                  <a:pt x="10793" y="3625"/>
                  <a:pt x="10694" y="3680"/>
                  <a:pt x="10591" y="3742"/>
                </a:cubicBezTo>
                <a:cubicBezTo>
                  <a:pt x="10500" y="3388"/>
                  <a:pt x="10328" y="3068"/>
                  <a:pt x="10119" y="2764"/>
                </a:cubicBezTo>
                <a:cubicBezTo>
                  <a:pt x="10067" y="2688"/>
                  <a:pt x="10049" y="2589"/>
                  <a:pt x="9996" y="2514"/>
                </a:cubicBezTo>
                <a:cubicBezTo>
                  <a:pt x="9944" y="2438"/>
                  <a:pt x="9912" y="2403"/>
                  <a:pt x="9874" y="2403"/>
                </a:cubicBezTo>
                <a:cubicBezTo>
                  <a:pt x="9840" y="2403"/>
                  <a:pt x="9801" y="2431"/>
                  <a:pt x="9738" y="2484"/>
                </a:cubicBezTo>
                <a:cubicBezTo>
                  <a:pt x="9678" y="2293"/>
                  <a:pt x="9620" y="2107"/>
                  <a:pt x="9563" y="1921"/>
                </a:cubicBezTo>
                <a:cubicBezTo>
                  <a:pt x="9549" y="1876"/>
                  <a:pt x="9541" y="1829"/>
                  <a:pt x="9529" y="1784"/>
                </a:cubicBezTo>
                <a:cubicBezTo>
                  <a:pt x="9516" y="1730"/>
                  <a:pt x="9497" y="1685"/>
                  <a:pt x="9457" y="1685"/>
                </a:cubicBezTo>
                <a:cubicBezTo>
                  <a:pt x="9443" y="1685"/>
                  <a:pt x="9426" y="1691"/>
                  <a:pt x="9406" y="1704"/>
                </a:cubicBezTo>
                <a:cubicBezTo>
                  <a:pt x="9375" y="1603"/>
                  <a:pt x="9356" y="1504"/>
                  <a:pt x="9315" y="1414"/>
                </a:cubicBezTo>
                <a:cubicBezTo>
                  <a:pt x="9194" y="1149"/>
                  <a:pt x="9069" y="884"/>
                  <a:pt x="8935" y="626"/>
                </a:cubicBezTo>
                <a:cubicBezTo>
                  <a:pt x="8900" y="559"/>
                  <a:pt x="8823" y="516"/>
                  <a:pt x="8766" y="461"/>
                </a:cubicBezTo>
                <a:cubicBezTo>
                  <a:pt x="8724" y="533"/>
                  <a:pt x="8652" y="603"/>
                  <a:pt x="8647" y="676"/>
                </a:cubicBezTo>
                <a:cubicBezTo>
                  <a:pt x="8628" y="948"/>
                  <a:pt x="8632" y="1218"/>
                  <a:pt x="8629" y="1490"/>
                </a:cubicBezTo>
                <a:cubicBezTo>
                  <a:pt x="8629" y="1520"/>
                  <a:pt x="8641" y="1551"/>
                  <a:pt x="8649" y="1598"/>
                </a:cubicBezTo>
                <a:cubicBezTo>
                  <a:pt x="8622" y="1586"/>
                  <a:pt x="8601" y="1580"/>
                  <a:pt x="8584" y="1580"/>
                </a:cubicBezTo>
                <a:cubicBezTo>
                  <a:pt x="8529" y="1580"/>
                  <a:pt x="8528" y="1640"/>
                  <a:pt x="8520" y="1696"/>
                </a:cubicBezTo>
                <a:cubicBezTo>
                  <a:pt x="8476" y="2011"/>
                  <a:pt x="8431" y="2326"/>
                  <a:pt x="8386" y="2652"/>
                </a:cubicBezTo>
                <a:cubicBezTo>
                  <a:pt x="8350" y="2626"/>
                  <a:pt x="8319" y="2615"/>
                  <a:pt x="8292" y="2615"/>
                </a:cubicBezTo>
                <a:cubicBezTo>
                  <a:pt x="8237" y="2615"/>
                  <a:pt x="8201" y="2662"/>
                  <a:pt x="8179" y="2725"/>
                </a:cubicBezTo>
                <a:cubicBezTo>
                  <a:pt x="8130" y="2869"/>
                  <a:pt x="8088" y="3016"/>
                  <a:pt x="8057" y="3163"/>
                </a:cubicBezTo>
                <a:cubicBezTo>
                  <a:pt x="8024" y="3322"/>
                  <a:pt x="8000" y="3485"/>
                  <a:pt x="7983" y="3646"/>
                </a:cubicBezTo>
                <a:cubicBezTo>
                  <a:pt x="7968" y="3780"/>
                  <a:pt x="7968" y="3916"/>
                  <a:pt x="7960" y="4058"/>
                </a:cubicBezTo>
                <a:cubicBezTo>
                  <a:pt x="7898" y="4012"/>
                  <a:pt x="7818" y="3968"/>
                  <a:pt x="7757" y="3904"/>
                </a:cubicBezTo>
                <a:cubicBezTo>
                  <a:pt x="7729" y="3874"/>
                  <a:pt x="7703" y="3862"/>
                  <a:pt x="7681" y="3862"/>
                </a:cubicBezTo>
                <a:cubicBezTo>
                  <a:pt x="7647" y="3862"/>
                  <a:pt x="7620" y="3889"/>
                  <a:pt x="7598" y="3923"/>
                </a:cubicBezTo>
                <a:cubicBezTo>
                  <a:pt x="7545" y="4005"/>
                  <a:pt x="7491" y="4089"/>
                  <a:pt x="7466" y="4180"/>
                </a:cubicBezTo>
                <a:cubicBezTo>
                  <a:pt x="7394" y="4444"/>
                  <a:pt x="7335" y="4709"/>
                  <a:pt x="7278" y="4976"/>
                </a:cubicBezTo>
                <a:cubicBezTo>
                  <a:pt x="7264" y="5038"/>
                  <a:pt x="7280" y="5104"/>
                  <a:pt x="7281" y="5171"/>
                </a:cubicBezTo>
                <a:cubicBezTo>
                  <a:pt x="7223" y="5142"/>
                  <a:pt x="7156" y="5110"/>
                  <a:pt x="7089" y="5077"/>
                </a:cubicBezTo>
                <a:cubicBezTo>
                  <a:pt x="7058" y="5062"/>
                  <a:pt x="7030" y="5054"/>
                  <a:pt x="7006" y="5054"/>
                </a:cubicBezTo>
                <a:cubicBezTo>
                  <a:pt x="6956" y="5054"/>
                  <a:pt x="6923" y="5088"/>
                  <a:pt x="6914" y="5159"/>
                </a:cubicBezTo>
                <a:cubicBezTo>
                  <a:pt x="6894" y="5310"/>
                  <a:pt x="6897" y="5462"/>
                  <a:pt x="6884" y="5614"/>
                </a:cubicBezTo>
                <a:cubicBezTo>
                  <a:pt x="6872" y="5737"/>
                  <a:pt x="6844" y="5858"/>
                  <a:pt x="6838" y="5980"/>
                </a:cubicBezTo>
                <a:cubicBezTo>
                  <a:pt x="6832" y="6139"/>
                  <a:pt x="6775" y="6286"/>
                  <a:pt x="6746" y="6439"/>
                </a:cubicBezTo>
                <a:cubicBezTo>
                  <a:pt x="6739" y="6480"/>
                  <a:pt x="6756" y="6526"/>
                  <a:pt x="6744" y="6563"/>
                </a:cubicBezTo>
                <a:cubicBezTo>
                  <a:pt x="6735" y="6591"/>
                  <a:pt x="6693" y="6608"/>
                  <a:pt x="6668" y="6629"/>
                </a:cubicBezTo>
                <a:cubicBezTo>
                  <a:pt x="6634" y="6581"/>
                  <a:pt x="6592" y="6562"/>
                  <a:pt x="6544" y="6562"/>
                </a:cubicBezTo>
                <a:cubicBezTo>
                  <a:pt x="6519" y="6562"/>
                  <a:pt x="6493" y="6567"/>
                  <a:pt x="6466" y="6576"/>
                </a:cubicBezTo>
                <a:cubicBezTo>
                  <a:pt x="6466" y="6576"/>
                  <a:pt x="6465" y="6576"/>
                  <a:pt x="6465" y="6576"/>
                </a:cubicBezTo>
                <a:cubicBezTo>
                  <a:pt x="6457" y="6576"/>
                  <a:pt x="6446" y="6562"/>
                  <a:pt x="6436" y="6557"/>
                </a:cubicBezTo>
                <a:cubicBezTo>
                  <a:pt x="6401" y="6541"/>
                  <a:pt x="6368" y="6527"/>
                  <a:pt x="6326" y="6527"/>
                </a:cubicBezTo>
                <a:cubicBezTo>
                  <a:pt x="6325" y="6527"/>
                  <a:pt x="6323" y="6527"/>
                  <a:pt x="6322" y="6527"/>
                </a:cubicBezTo>
                <a:cubicBezTo>
                  <a:pt x="6288" y="6506"/>
                  <a:pt x="6259" y="6475"/>
                  <a:pt x="6223" y="6463"/>
                </a:cubicBezTo>
                <a:cubicBezTo>
                  <a:pt x="6081" y="6413"/>
                  <a:pt x="5940" y="6363"/>
                  <a:pt x="5794" y="6329"/>
                </a:cubicBezTo>
                <a:cubicBezTo>
                  <a:pt x="5738" y="6315"/>
                  <a:pt x="5699" y="6306"/>
                  <a:pt x="5670" y="6306"/>
                </a:cubicBezTo>
                <a:cubicBezTo>
                  <a:pt x="5606" y="6306"/>
                  <a:pt x="5593" y="6349"/>
                  <a:pt x="5571" y="6479"/>
                </a:cubicBezTo>
                <a:cubicBezTo>
                  <a:pt x="5535" y="6684"/>
                  <a:pt x="5518" y="6891"/>
                  <a:pt x="5493" y="7104"/>
                </a:cubicBezTo>
                <a:cubicBezTo>
                  <a:pt x="5350" y="7124"/>
                  <a:pt x="5344" y="7129"/>
                  <a:pt x="5386" y="7299"/>
                </a:cubicBezTo>
                <a:cubicBezTo>
                  <a:pt x="5407" y="7395"/>
                  <a:pt x="5434" y="7488"/>
                  <a:pt x="5468" y="7580"/>
                </a:cubicBezTo>
                <a:cubicBezTo>
                  <a:pt x="5500" y="7664"/>
                  <a:pt x="5542" y="7746"/>
                  <a:pt x="5581" y="7831"/>
                </a:cubicBezTo>
                <a:cubicBezTo>
                  <a:pt x="5468" y="7792"/>
                  <a:pt x="5355" y="7755"/>
                  <a:pt x="5231" y="7715"/>
                </a:cubicBezTo>
                <a:cubicBezTo>
                  <a:pt x="5223" y="7743"/>
                  <a:pt x="5217" y="7769"/>
                  <a:pt x="5210" y="7797"/>
                </a:cubicBezTo>
                <a:cubicBezTo>
                  <a:pt x="5194" y="7785"/>
                  <a:pt x="5179" y="7774"/>
                  <a:pt x="5133" y="7738"/>
                </a:cubicBezTo>
                <a:lnTo>
                  <a:pt x="5133" y="7738"/>
                </a:lnTo>
                <a:cubicBezTo>
                  <a:pt x="5134" y="7865"/>
                  <a:pt x="5113" y="7973"/>
                  <a:pt x="5139" y="8069"/>
                </a:cubicBezTo>
                <a:cubicBezTo>
                  <a:pt x="5249" y="8480"/>
                  <a:pt x="5357" y="8892"/>
                  <a:pt x="5495" y="9293"/>
                </a:cubicBezTo>
                <a:cubicBezTo>
                  <a:pt x="5596" y="9586"/>
                  <a:pt x="5740" y="9864"/>
                  <a:pt x="5864" y="10149"/>
                </a:cubicBezTo>
                <a:cubicBezTo>
                  <a:pt x="5885" y="10197"/>
                  <a:pt x="5904" y="10245"/>
                  <a:pt x="5931" y="10308"/>
                </a:cubicBezTo>
                <a:cubicBezTo>
                  <a:pt x="5765" y="10206"/>
                  <a:pt x="5621" y="10117"/>
                  <a:pt x="5470" y="10025"/>
                </a:cubicBezTo>
                <a:lnTo>
                  <a:pt x="5447" y="10059"/>
                </a:lnTo>
                <a:cubicBezTo>
                  <a:pt x="5352" y="10039"/>
                  <a:pt x="5268" y="10020"/>
                  <a:pt x="5179" y="10000"/>
                </a:cubicBezTo>
                <a:lnTo>
                  <a:pt x="5179" y="10000"/>
                </a:lnTo>
                <a:cubicBezTo>
                  <a:pt x="5181" y="10034"/>
                  <a:pt x="5182" y="10066"/>
                  <a:pt x="5182" y="10072"/>
                </a:cubicBezTo>
                <a:cubicBezTo>
                  <a:pt x="4970" y="10018"/>
                  <a:pt x="4757" y="9968"/>
                  <a:pt x="4546" y="9911"/>
                </a:cubicBezTo>
                <a:cubicBezTo>
                  <a:pt x="4528" y="9906"/>
                  <a:pt x="4512" y="9904"/>
                  <a:pt x="4498" y="9904"/>
                </a:cubicBezTo>
                <a:cubicBezTo>
                  <a:pt x="4442" y="9904"/>
                  <a:pt x="4419" y="9943"/>
                  <a:pt x="4402" y="10010"/>
                </a:cubicBezTo>
                <a:cubicBezTo>
                  <a:pt x="4354" y="10197"/>
                  <a:pt x="4403" y="10374"/>
                  <a:pt x="4435" y="10554"/>
                </a:cubicBezTo>
                <a:cubicBezTo>
                  <a:pt x="4449" y="10632"/>
                  <a:pt x="4489" y="10710"/>
                  <a:pt x="4417" y="10784"/>
                </a:cubicBezTo>
                <a:cubicBezTo>
                  <a:pt x="4403" y="10797"/>
                  <a:pt x="4405" y="10836"/>
                  <a:pt x="4409" y="10862"/>
                </a:cubicBezTo>
                <a:cubicBezTo>
                  <a:pt x="4439" y="11077"/>
                  <a:pt x="4515" y="11274"/>
                  <a:pt x="4644" y="11461"/>
                </a:cubicBezTo>
                <a:cubicBezTo>
                  <a:pt x="4661" y="11437"/>
                  <a:pt x="4673" y="11420"/>
                  <a:pt x="4693" y="11392"/>
                </a:cubicBezTo>
                <a:cubicBezTo>
                  <a:pt x="4697" y="11443"/>
                  <a:pt x="4700" y="11485"/>
                  <a:pt x="4704" y="11531"/>
                </a:cubicBezTo>
                <a:cubicBezTo>
                  <a:pt x="4631" y="11543"/>
                  <a:pt x="4559" y="11553"/>
                  <a:pt x="4489" y="11568"/>
                </a:cubicBezTo>
                <a:cubicBezTo>
                  <a:pt x="4367" y="11592"/>
                  <a:pt x="4348" y="11620"/>
                  <a:pt x="4414" y="11728"/>
                </a:cubicBezTo>
                <a:cubicBezTo>
                  <a:pt x="4476" y="11828"/>
                  <a:pt x="4551" y="11918"/>
                  <a:pt x="4625" y="12008"/>
                </a:cubicBezTo>
                <a:cubicBezTo>
                  <a:pt x="4851" y="12277"/>
                  <a:pt x="5077" y="12543"/>
                  <a:pt x="5315" y="12824"/>
                </a:cubicBezTo>
                <a:cubicBezTo>
                  <a:pt x="5215" y="12864"/>
                  <a:pt x="5135" y="12903"/>
                  <a:pt x="5051" y="12929"/>
                </a:cubicBezTo>
                <a:cubicBezTo>
                  <a:pt x="4960" y="12957"/>
                  <a:pt x="4950" y="13007"/>
                  <a:pt x="4999" y="13076"/>
                </a:cubicBezTo>
                <a:cubicBezTo>
                  <a:pt x="5052" y="13156"/>
                  <a:pt x="5103" y="13245"/>
                  <a:pt x="5174" y="13310"/>
                </a:cubicBezTo>
                <a:cubicBezTo>
                  <a:pt x="5405" y="13523"/>
                  <a:pt x="5655" y="13707"/>
                  <a:pt x="5930" y="13867"/>
                </a:cubicBezTo>
                <a:cubicBezTo>
                  <a:pt x="6211" y="14032"/>
                  <a:pt x="6475" y="14229"/>
                  <a:pt x="6743" y="14416"/>
                </a:cubicBezTo>
                <a:cubicBezTo>
                  <a:pt x="6998" y="14594"/>
                  <a:pt x="7250" y="14778"/>
                  <a:pt x="7504" y="14959"/>
                </a:cubicBezTo>
                <a:cubicBezTo>
                  <a:pt x="7530" y="14978"/>
                  <a:pt x="7552" y="14997"/>
                  <a:pt x="7571" y="15038"/>
                </a:cubicBezTo>
                <a:cubicBezTo>
                  <a:pt x="6736" y="14871"/>
                  <a:pt x="5905" y="14691"/>
                  <a:pt x="5068" y="14539"/>
                </a:cubicBezTo>
                <a:cubicBezTo>
                  <a:pt x="4235" y="14388"/>
                  <a:pt x="3400" y="14259"/>
                  <a:pt x="2563" y="14138"/>
                </a:cubicBezTo>
                <a:cubicBezTo>
                  <a:pt x="1722" y="14016"/>
                  <a:pt x="871" y="13953"/>
                  <a:pt x="32" y="13867"/>
                </a:cubicBezTo>
                <a:cubicBezTo>
                  <a:pt x="20" y="14045"/>
                  <a:pt x="10" y="14195"/>
                  <a:pt x="2" y="14345"/>
                </a:cubicBezTo>
                <a:cubicBezTo>
                  <a:pt x="0" y="14369"/>
                  <a:pt x="11" y="14409"/>
                  <a:pt x="27" y="14418"/>
                </a:cubicBezTo>
                <a:cubicBezTo>
                  <a:pt x="148" y="14478"/>
                  <a:pt x="266" y="14562"/>
                  <a:pt x="391" y="14578"/>
                </a:cubicBezTo>
                <a:cubicBezTo>
                  <a:pt x="778" y="14630"/>
                  <a:pt x="1169" y="14644"/>
                  <a:pt x="1557" y="14694"/>
                </a:cubicBezTo>
                <a:cubicBezTo>
                  <a:pt x="2464" y="14807"/>
                  <a:pt x="3370" y="14925"/>
                  <a:pt x="4274" y="15056"/>
                </a:cubicBezTo>
                <a:cubicBezTo>
                  <a:pt x="4932" y="15151"/>
                  <a:pt x="5585" y="15270"/>
                  <a:pt x="6240" y="15379"/>
                </a:cubicBezTo>
                <a:cubicBezTo>
                  <a:pt x="6291" y="15388"/>
                  <a:pt x="6339" y="15407"/>
                  <a:pt x="6386" y="15445"/>
                </a:cubicBezTo>
                <a:cubicBezTo>
                  <a:pt x="6282" y="15436"/>
                  <a:pt x="6177" y="15416"/>
                  <a:pt x="6075" y="15416"/>
                </a:cubicBezTo>
                <a:cubicBezTo>
                  <a:pt x="6053" y="15416"/>
                  <a:pt x="6031" y="15417"/>
                  <a:pt x="6009" y="15419"/>
                </a:cubicBezTo>
                <a:cubicBezTo>
                  <a:pt x="5796" y="15440"/>
                  <a:pt x="5583" y="15481"/>
                  <a:pt x="5372" y="15519"/>
                </a:cubicBezTo>
                <a:cubicBezTo>
                  <a:pt x="5350" y="15524"/>
                  <a:pt x="5331" y="15563"/>
                  <a:pt x="5320" y="15575"/>
                </a:cubicBezTo>
                <a:cubicBezTo>
                  <a:pt x="5268" y="15590"/>
                  <a:pt x="5221" y="15599"/>
                  <a:pt x="5177" y="15614"/>
                </a:cubicBezTo>
                <a:cubicBezTo>
                  <a:pt x="5025" y="15667"/>
                  <a:pt x="5027" y="15666"/>
                  <a:pt x="5118" y="15796"/>
                </a:cubicBezTo>
                <a:cubicBezTo>
                  <a:pt x="5194" y="15904"/>
                  <a:pt x="5263" y="16018"/>
                  <a:pt x="5331" y="16125"/>
                </a:cubicBezTo>
                <a:cubicBezTo>
                  <a:pt x="5299" y="16118"/>
                  <a:pt x="5268" y="16115"/>
                  <a:pt x="5237" y="16115"/>
                </a:cubicBezTo>
                <a:cubicBezTo>
                  <a:pt x="5037" y="16115"/>
                  <a:pt x="4865" y="16247"/>
                  <a:pt x="4682" y="16340"/>
                </a:cubicBezTo>
                <a:cubicBezTo>
                  <a:pt x="4531" y="16417"/>
                  <a:pt x="4384" y="16506"/>
                  <a:pt x="4237" y="16594"/>
                </a:cubicBezTo>
                <a:cubicBezTo>
                  <a:pt x="4034" y="16716"/>
                  <a:pt x="4030" y="16784"/>
                  <a:pt x="4215" y="16959"/>
                </a:cubicBezTo>
                <a:cubicBezTo>
                  <a:pt x="4053" y="17088"/>
                  <a:pt x="3883" y="17206"/>
                  <a:pt x="3733" y="17344"/>
                </a:cubicBezTo>
                <a:cubicBezTo>
                  <a:pt x="3590" y="17475"/>
                  <a:pt x="3468" y="17627"/>
                  <a:pt x="3334" y="17767"/>
                </a:cubicBezTo>
                <a:cubicBezTo>
                  <a:pt x="3276" y="17829"/>
                  <a:pt x="3299" y="17876"/>
                  <a:pt x="3361" y="17906"/>
                </a:cubicBezTo>
                <a:cubicBezTo>
                  <a:pt x="3469" y="17957"/>
                  <a:pt x="3579" y="18009"/>
                  <a:pt x="3693" y="18044"/>
                </a:cubicBezTo>
                <a:cubicBezTo>
                  <a:pt x="3890" y="18105"/>
                  <a:pt x="4096" y="18138"/>
                  <a:pt x="4289" y="18213"/>
                </a:cubicBezTo>
                <a:cubicBezTo>
                  <a:pt x="4420" y="18265"/>
                  <a:pt x="4526" y="18374"/>
                  <a:pt x="4677" y="18387"/>
                </a:cubicBezTo>
                <a:cubicBezTo>
                  <a:pt x="4784" y="18396"/>
                  <a:pt x="4892" y="18415"/>
                  <a:pt x="5006" y="18432"/>
                </a:cubicBezTo>
                <a:cubicBezTo>
                  <a:pt x="4754" y="18806"/>
                  <a:pt x="4523" y="19197"/>
                  <a:pt x="4120" y="19490"/>
                </a:cubicBezTo>
                <a:cubicBezTo>
                  <a:pt x="4212" y="19504"/>
                  <a:pt x="4261" y="19510"/>
                  <a:pt x="4332" y="19520"/>
                </a:cubicBezTo>
                <a:cubicBezTo>
                  <a:pt x="4290" y="19550"/>
                  <a:pt x="4268" y="19576"/>
                  <a:pt x="4243" y="19582"/>
                </a:cubicBezTo>
                <a:cubicBezTo>
                  <a:pt x="4188" y="19594"/>
                  <a:pt x="4142" y="19602"/>
                  <a:pt x="4153" y="19680"/>
                </a:cubicBezTo>
                <a:cubicBezTo>
                  <a:pt x="4157" y="19701"/>
                  <a:pt x="4116" y="19735"/>
                  <a:pt x="4089" y="19752"/>
                </a:cubicBezTo>
                <a:cubicBezTo>
                  <a:pt x="3926" y="19849"/>
                  <a:pt x="3829" y="20005"/>
                  <a:pt x="3757" y="20168"/>
                </a:cubicBezTo>
                <a:cubicBezTo>
                  <a:pt x="3704" y="20288"/>
                  <a:pt x="3632" y="20395"/>
                  <a:pt x="3579" y="20512"/>
                </a:cubicBezTo>
                <a:cubicBezTo>
                  <a:pt x="3531" y="20615"/>
                  <a:pt x="3548" y="20647"/>
                  <a:pt x="3659" y="20672"/>
                </a:cubicBezTo>
                <a:cubicBezTo>
                  <a:pt x="3695" y="20680"/>
                  <a:pt x="3731" y="20693"/>
                  <a:pt x="3796" y="20713"/>
                </a:cubicBezTo>
                <a:cubicBezTo>
                  <a:pt x="3739" y="20807"/>
                  <a:pt x="3697" y="20895"/>
                  <a:pt x="3639" y="20971"/>
                </a:cubicBezTo>
                <a:cubicBezTo>
                  <a:pt x="3525" y="21120"/>
                  <a:pt x="3401" y="21260"/>
                  <a:pt x="3288" y="21409"/>
                </a:cubicBezTo>
                <a:cubicBezTo>
                  <a:pt x="3234" y="21481"/>
                  <a:pt x="3214" y="21556"/>
                  <a:pt x="3325" y="21608"/>
                </a:cubicBezTo>
                <a:cubicBezTo>
                  <a:pt x="3400" y="21641"/>
                  <a:pt x="3409" y="21697"/>
                  <a:pt x="3364" y="21769"/>
                </a:cubicBezTo>
                <a:cubicBezTo>
                  <a:pt x="3268" y="21924"/>
                  <a:pt x="3190" y="22083"/>
                  <a:pt x="3181" y="22269"/>
                </a:cubicBezTo>
                <a:cubicBezTo>
                  <a:pt x="3175" y="22401"/>
                  <a:pt x="3194" y="22458"/>
                  <a:pt x="3327" y="22478"/>
                </a:cubicBezTo>
                <a:cubicBezTo>
                  <a:pt x="3566" y="22515"/>
                  <a:pt x="3806" y="22537"/>
                  <a:pt x="4047" y="22555"/>
                </a:cubicBezTo>
                <a:cubicBezTo>
                  <a:pt x="4141" y="22561"/>
                  <a:pt x="4186" y="22566"/>
                  <a:pt x="4143" y="22681"/>
                </a:cubicBezTo>
                <a:cubicBezTo>
                  <a:pt x="4105" y="22787"/>
                  <a:pt x="4091" y="22904"/>
                  <a:pt x="4080" y="23018"/>
                </a:cubicBezTo>
                <a:cubicBezTo>
                  <a:pt x="4059" y="23214"/>
                  <a:pt x="3944" y="23362"/>
                  <a:pt x="3857" y="23527"/>
                </a:cubicBezTo>
                <a:cubicBezTo>
                  <a:pt x="3788" y="23656"/>
                  <a:pt x="3725" y="23791"/>
                  <a:pt x="3683" y="23930"/>
                </a:cubicBezTo>
                <a:cubicBezTo>
                  <a:pt x="3639" y="24077"/>
                  <a:pt x="3695" y="24147"/>
                  <a:pt x="3837" y="24147"/>
                </a:cubicBezTo>
                <a:cubicBezTo>
                  <a:pt x="3847" y="24147"/>
                  <a:pt x="3858" y="24147"/>
                  <a:pt x="3870" y="24146"/>
                </a:cubicBezTo>
                <a:cubicBezTo>
                  <a:pt x="3916" y="24144"/>
                  <a:pt x="3963" y="24141"/>
                  <a:pt x="4037" y="24137"/>
                </a:cubicBezTo>
                <a:lnTo>
                  <a:pt x="4037" y="24137"/>
                </a:lnTo>
                <a:cubicBezTo>
                  <a:pt x="3986" y="24267"/>
                  <a:pt x="3946" y="24382"/>
                  <a:pt x="3898" y="24494"/>
                </a:cubicBezTo>
                <a:cubicBezTo>
                  <a:pt x="3854" y="24594"/>
                  <a:pt x="3798" y="24687"/>
                  <a:pt x="3752" y="24787"/>
                </a:cubicBezTo>
                <a:cubicBezTo>
                  <a:pt x="3672" y="24960"/>
                  <a:pt x="3688" y="25013"/>
                  <a:pt x="3870" y="25129"/>
                </a:cubicBezTo>
                <a:cubicBezTo>
                  <a:pt x="3822" y="25339"/>
                  <a:pt x="3772" y="25562"/>
                  <a:pt x="3720" y="25783"/>
                </a:cubicBezTo>
                <a:cubicBezTo>
                  <a:pt x="3702" y="25859"/>
                  <a:pt x="3809" y="25978"/>
                  <a:pt x="3894" y="25978"/>
                </a:cubicBezTo>
                <a:cubicBezTo>
                  <a:pt x="3899" y="25978"/>
                  <a:pt x="3905" y="25977"/>
                  <a:pt x="3910" y="25976"/>
                </a:cubicBezTo>
                <a:cubicBezTo>
                  <a:pt x="3996" y="25960"/>
                  <a:pt x="4079" y="25940"/>
                  <a:pt x="4162" y="25924"/>
                </a:cubicBezTo>
                <a:cubicBezTo>
                  <a:pt x="4164" y="25923"/>
                  <a:pt x="4167" y="25923"/>
                  <a:pt x="4169" y="25923"/>
                </a:cubicBezTo>
                <a:cubicBezTo>
                  <a:pt x="4182" y="25923"/>
                  <a:pt x="4196" y="25930"/>
                  <a:pt x="4218" y="25934"/>
                </a:cubicBezTo>
                <a:cubicBezTo>
                  <a:pt x="4214" y="25973"/>
                  <a:pt x="4217" y="26013"/>
                  <a:pt x="4208" y="26049"/>
                </a:cubicBezTo>
                <a:cubicBezTo>
                  <a:pt x="4160" y="26250"/>
                  <a:pt x="4109" y="26451"/>
                  <a:pt x="4059" y="26651"/>
                </a:cubicBezTo>
                <a:cubicBezTo>
                  <a:pt x="4053" y="26682"/>
                  <a:pt x="4047" y="26713"/>
                  <a:pt x="4043" y="26744"/>
                </a:cubicBezTo>
                <a:cubicBezTo>
                  <a:pt x="4029" y="26883"/>
                  <a:pt x="4057" y="26913"/>
                  <a:pt x="4237" y="26956"/>
                </a:cubicBezTo>
                <a:cubicBezTo>
                  <a:pt x="4220" y="27071"/>
                  <a:pt x="4208" y="27185"/>
                  <a:pt x="4188" y="27300"/>
                </a:cubicBezTo>
                <a:cubicBezTo>
                  <a:pt x="4167" y="27419"/>
                  <a:pt x="4137" y="27536"/>
                  <a:pt x="4121" y="27655"/>
                </a:cubicBezTo>
                <a:cubicBezTo>
                  <a:pt x="4095" y="27846"/>
                  <a:pt x="4162" y="27920"/>
                  <a:pt x="4369" y="27921"/>
                </a:cubicBezTo>
                <a:cubicBezTo>
                  <a:pt x="4369" y="27961"/>
                  <a:pt x="4372" y="28002"/>
                  <a:pt x="4368" y="28041"/>
                </a:cubicBezTo>
                <a:cubicBezTo>
                  <a:pt x="4351" y="28208"/>
                  <a:pt x="4332" y="28374"/>
                  <a:pt x="4311" y="28539"/>
                </a:cubicBezTo>
                <a:cubicBezTo>
                  <a:pt x="4300" y="28640"/>
                  <a:pt x="4286" y="28740"/>
                  <a:pt x="4268" y="28839"/>
                </a:cubicBezTo>
                <a:cubicBezTo>
                  <a:pt x="4253" y="28926"/>
                  <a:pt x="4213" y="29012"/>
                  <a:pt x="4295" y="29091"/>
                </a:cubicBezTo>
                <a:cubicBezTo>
                  <a:pt x="4311" y="29108"/>
                  <a:pt x="4299" y="29158"/>
                  <a:pt x="4294" y="29192"/>
                </a:cubicBezTo>
                <a:cubicBezTo>
                  <a:pt x="4228" y="29595"/>
                  <a:pt x="4271" y="29991"/>
                  <a:pt x="4377" y="30384"/>
                </a:cubicBezTo>
                <a:cubicBezTo>
                  <a:pt x="4385" y="30410"/>
                  <a:pt x="4394" y="30437"/>
                  <a:pt x="4407" y="30459"/>
                </a:cubicBezTo>
                <a:cubicBezTo>
                  <a:pt x="4441" y="30519"/>
                  <a:pt x="4472" y="30550"/>
                  <a:pt x="4504" y="30550"/>
                </a:cubicBezTo>
                <a:cubicBezTo>
                  <a:pt x="4534" y="30550"/>
                  <a:pt x="4565" y="30524"/>
                  <a:pt x="4599" y="30469"/>
                </a:cubicBezTo>
                <a:cubicBezTo>
                  <a:pt x="4671" y="30355"/>
                  <a:pt x="4729" y="30232"/>
                  <a:pt x="4791" y="30111"/>
                </a:cubicBezTo>
                <a:cubicBezTo>
                  <a:pt x="4883" y="29933"/>
                  <a:pt x="4970" y="29756"/>
                  <a:pt x="5062" y="29578"/>
                </a:cubicBezTo>
                <a:cubicBezTo>
                  <a:pt x="5070" y="29560"/>
                  <a:pt x="5091" y="29531"/>
                  <a:pt x="5103" y="29531"/>
                </a:cubicBezTo>
                <a:cubicBezTo>
                  <a:pt x="5104" y="29531"/>
                  <a:pt x="5104" y="29531"/>
                  <a:pt x="5105" y="29531"/>
                </a:cubicBezTo>
                <a:cubicBezTo>
                  <a:pt x="5118" y="29534"/>
                  <a:pt x="5130" y="29535"/>
                  <a:pt x="5141" y="29535"/>
                </a:cubicBezTo>
                <a:cubicBezTo>
                  <a:pt x="5236" y="29535"/>
                  <a:pt x="5260" y="29448"/>
                  <a:pt x="5297" y="29381"/>
                </a:cubicBezTo>
                <a:cubicBezTo>
                  <a:pt x="5441" y="29120"/>
                  <a:pt x="5581" y="28856"/>
                  <a:pt x="5716" y="28605"/>
                </a:cubicBezTo>
                <a:cubicBezTo>
                  <a:pt x="5738" y="28603"/>
                  <a:pt x="5746" y="28602"/>
                  <a:pt x="5749" y="28602"/>
                </a:cubicBezTo>
                <a:cubicBezTo>
                  <a:pt x="5751" y="28602"/>
                  <a:pt x="5751" y="28602"/>
                  <a:pt x="5752" y="28602"/>
                </a:cubicBezTo>
                <a:cubicBezTo>
                  <a:pt x="5835" y="28653"/>
                  <a:pt x="5892" y="28681"/>
                  <a:pt x="5941" y="28681"/>
                </a:cubicBezTo>
                <a:cubicBezTo>
                  <a:pt x="6006" y="28681"/>
                  <a:pt x="6059" y="28635"/>
                  <a:pt x="6146" y="28535"/>
                </a:cubicBezTo>
                <a:cubicBezTo>
                  <a:pt x="6273" y="28389"/>
                  <a:pt x="6396" y="28237"/>
                  <a:pt x="6527" y="28093"/>
                </a:cubicBezTo>
                <a:cubicBezTo>
                  <a:pt x="6552" y="28064"/>
                  <a:pt x="6604" y="28059"/>
                  <a:pt x="6642" y="28039"/>
                </a:cubicBezTo>
                <a:cubicBezTo>
                  <a:pt x="6686" y="28018"/>
                  <a:pt x="6738" y="28002"/>
                  <a:pt x="6765" y="27967"/>
                </a:cubicBezTo>
                <a:cubicBezTo>
                  <a:pt x="6878" y="27832"/>
                  <a:pt x="6982" y="27692"/>
                  <a:pt x="7098" y="27545"/>
                </a:cubicBezTo>
                <a:cubicBezTo>
                  <a:pt x="7190" y="27629"/>
                  <a:pt x="7288" y="27715"/>
                  <a:pt x="7384" y="27803"/>
                </a:cubicBezTo>
                <a:cubicBezTo>
                  <a:pt x="7442" y="27854"/>
                  <a:pt x="7500" y="27907"/>
                  <a:pt x="7554" y="27963"/>
                </a:cubicBezTo>
                <a:cubicBezTo>
                  <a:pt x="7587" y="27998"/>
                  <a:pt x="7619" y="28014"/>
                  <a:pt x="7649" y="28014"/>
                </a:cubicBezTo>
                <a:cubicBezTo>
                  <a:pt x="7685" y="28014"/>
                  <a:pt x="7718" y="27991"/>
                  <a:pt x="7749" y="27951"/>
                </a:cubicBezTo>
                <a:cubicBezTo>
                  <a:pt x="7798" y="27885"/>
                  <a:pt x="7842" y="27815"/>
                  <a:pt x="7885" y="27746"/>
                </a:cubicBezTo>
                <a:cubicBezTo>
                  <a:pt x="8035" y="27496"/>
                  <a:pt x="8184" y="27246"/>
                  <a:pt x="8333" y="26995"/>
                </a:cubicBezTo>
                <a:cubicBezTo>
                  <a:pt x="8343" y="26978"/>
                  <a:pt x="8358" y="26965"/>
                  <a:pt x="8369" y="26953"/>
                </a:cubicBezTo>
                <a:cubicBezTo>
                  <a:pt x="8420" y="26975"/>
                  <a:pt x="8459" y="26988"/>
                  <a:pt x="8492" y="26988"/>
                </a:cubicBezTo>
                <a:cubicBezTo>
                  <a:pt x="8552" y="26988"/>
                  <a:pt x="8590" y="26947"/>
                  <a:pt x="8627" y="26850"/>
                </a:cubicBezTo>
                <a:cubicBezTo>
                  <a:pt x="8678" y="26716"/>
                  <a:pt x="8710" y="26574"/>
                  <a:pt x="8745" y="26434"/>
                </a:cubicBezTo>
                <a:cubicBezTo>
                  <a:pt x="8826" y="26106"/>
                  <a:pt x="9033" y="25840"/>
                  <a:pt x="9173" y="25541"/>
                </a:cubicBezTo>
                <a:cubicBezTo>
                  <a:pt x="9233" y="25417"/>
                  <a:pt x="9275" y="25284"/>
                  <a:pt x="9325" y="25153"/>
                </a:cubicBezTo>
                <a:cubicBezTo>
                  <a:pt x="9326" y="25153"/>
                  <a:pt x="9329" y="25153"/>
                  <a:pt x="9332" y="25153"/>
                </a:cubicBezTo>
                <a:cubicBezTo>
                  <a:pt x="9337" y="25153"/>
                  <a:pt x="9342" y="25153"/>
                  <a:pt x="9343" y="25155"/>
                </a:cubicBezTo>
                <a:cubicBezTo>
                  <a:pt x="9485" y="25420"/>
                  <a:pt x="9641" y="25677"/>
                  <a:pt x="9765" y="25950"/>
                </a:cubicBezTo>
                <a:cubicBezTo>
                  <a:pt x="9950" y="26361"/>
                  <a:pt x="10031" y="26802"/>
                  <a:pt x="10079" y="27249"/>
                </a:cubicBezTo>
                <a:cubicBezTo>
                  <a:pt x="10085" y="27295"/>
                  <a:pt x="10102" y="27341"/>
                  <a:pt x="10120" y="27383"/>
                </a:cubicBezTo>
                <a:cubicBezTo>
                  <a:pt x="10169" y="27497"/>
                  <a:pt x="10195" y="27545"/>
                  <a:pt x="10246" y="27545"/>
                </a:cubicBezTo>
                <a:cubicBezTo>
                  <a:pt x="10280" y="27545"/>
                  <a:pt x="10327" y="27523"/>
                  <a:pt x="10401" y="27484"/>
                </a:cubicBezTo>
                <a:cubicBezTo>
                  <a:pt x="10411" y="27479"/>
                  <a:pt x="10423" y="27479"/>
                  <a:pt x="10454" y="27470"/>
                </a:cubicBezTo>
                <a:cubicBezTo>
                  <a:pt x="10483" y="27592"/>
                  <a:pt x="10510" y="27711"/>
                  <a:pt x="10536" y="27830"/>
                </a:cubicBezTo>
                <a:cubicBezTo>
                  <a:pt x="10551" y="27892"/>
                  <a:pt x="10561" y="27954"/>
                  <a:pt x="10577" y="28014"/>
                </a:cubicBezTo>
                <a:cubicBezTo>
                  <a:pt x="10597" y="28085"/>
                  <a:pt x="10629" y="28142"/>
                  <a:pt x="10697" y="28142"/>
                </a:cubicBezTo>
                <a:cubicBezTo>
                  <a:pt x="10717" y="28142"/>
                  <a:pt x="10740" y="28137"/>
                  <a:pt x="10767" y="28127"/>
                </a:cubicBezTo>
                <a:cubicBezTo>
                  <a:pt x="10815" y="28277"/>
                  <a:pt x="10851" y="28426"/>
                  <a:pt x="10913" y="28563"/>
                </a:cubicBezTo>
                <a:cubicBezTo>
                  <a:pt x="10978" y="28708"/>
                  <a:pt x="11064" y="28844"/>
                  <a:pt x="11148" y="28978"/>
                </a:cubicBezTo>
                <a:cubicBezTo>
                  <a:pt x="11175" y="29020"/>
                  <a:pt x="11207" y="29042"/>
                  <a:pt x="11240" y="29042"/>
                </a:cubicBezTo>
                <a:cubicBezTo>
                  <a:pt x="11271" y="29042"/>
                  <a:pt x="11304" y="29023"/>
                  <a:pt x="11337" y="28983"/>
                </a:cubicBezTo>
                <a:cubicBezTo>
                  <a:pt x="11431" y="28866"/>
                  <a:pt x="11530" y="28751"/>
                  <a:pt x="11643" y="28618"/>
                </a:cubicBezTo>
                <a:cubicBezTo>
                  <a:pt x="11728" y="28743"/>
                  <a:pt x="11786" y="28858"/>
                  <a:pt x="11795" y="28991"/>
                </a:cubicBezTo>
                <a:cubicBezTo>
                  <a:pt x="11803" y="29142"/>
                  <a:pt x="11797" y="29295"/>
                  <a:pt x="11798" y="29446"/>
                </a:cubicBezTo>
                <a:cubicBezTo>
                  <a:pt x="11798" y="29482"/>
                  <a:pt x="11800" y="29517"/>
                  <a:pt x="11805" y="29552"/>
                </a:cubicBezTo>
                <a:cubicBezTo>
                  <a:pt x="11818" y="29654"/>
                  <a:pt x="11844" y="29699"/>
                  <a:pt x="11905" y="29699"/>
                </a:cubicBezTo>
                <a:cubicBezTo>
                  <a:pt x="11931" y="29699"/>
                  <a:pt x="11963" y="29691"/>
                  <a:pt x="12003" y="29675"/>
                </a:cubicBezTo>
                <a:cubicBezTo>
                  <a:pt x="12006" y="29674"/>
                  <a:pt x="12009" y="29674"/>
                  <a:pt x="12012" y="29674"/>
                </a:cubicBezTo>
                <a:cubicBezTo>
                  <a:pt x="12021" y="29674"/>
                  <a:pt x="12032" y="29676"/>
                  <a:pt x="12045" y="29677"/>
                </a:cubicBezTo>
                <a:cubicBezTo>
                  <a:pt x="12052" y="29782"/>
                  <a:pt x="12050" y="29887"/>
                  <a:pt x="12064" y="29990"/>
                </a:cubicBezTo>
                <a:cubicBezTo>
                  <a:pt x="12103" y="30271"/>
                  <a:pt x="12203" y="30524"/>
                  <a:pt x="12417" y="30722"/>
                </a:cubicBezTo>
                <a:cubicBezTo>
                  <a:pt x="12458" y="30761"/>
                  <a:pt x="12497" y="30784"/>
                  <a:pt x="12536" y="30784"/>
                </a:cubicBezTo>
                <a:cubicBezTo>
                  <a:pt x="12571" y="30784"/>
                  <a:pt x="12606" y="30765"/>
                  <a:pt x="12644" y="30724"/>
                </a:cubicBezTo>
                <a:cubicBezTo>
                  <a:pt x="12698" y="30664"/>
                  <a:pt x="12767" y="30617"/>
                  <a:pt x="12840" y="30554"/>
                </a:cubicBezTo>
                <a:cubicBezTo>
                  <a:pt x="12866" y="30636"/>
                  <a:pt x="12882" y="30706"/>
                  <a:pt x="12909" y="30773"/>
                </a:cubicBezTo>
                <a:cubicBezTo>
                  <a:pt x="12981" y="30957"/>
                  <a:pt x="13046" y="31147"/>
                  <a:pt x="13137" y="31321"/>
                </a:cubicBezTo>
                <a:cubicBezTo>
                  <a:pt x="13202" y="31445"/>
                  <a:pt x="13245" y="31505"/>
                  <a:pt x="13298" y="31505"/>
                </a:cubicBezTo>
                <a:cubicBezTo>
                  <a:pt x="13346" y="31505"/>
                  <a:pt x="13403" y="31455"/>
                  <a:pt x="13493" y="31359"/>
                </a:cubicBezTo>
                <a:cubicBezTo>
                  <a:pt x="13528" y="31419"/>
                  <a:pt x="13559" y="31476"/>
                  <a:pt x="13591" y="31532"/>
                </a:cubicBezTo>
                <a:cubicBezTo>
                  <a:pt x="13636" y="31611"/>
                  <a:pt x="13674" y="31692"/>
                  <a:pt x="13725" y="31765"/>
                </a:cubicBezTo>
                <a:cubicBezTo>
                  <a:pt x="13763" y="31822"/>
                  <a:pt x="13809" y="31869"/>
                  <a:pt x="13867" y="31869"/>
                </a:cubicBezTo>
                <a:cubicBezTo>
                  <a:pt x="13897" y="31869"/>
                  <a:pt x="13929" y="31857"/>
                  <a:pt x="13966" y="31827"/>
                </a:cubicBezTo>
                <a:cubicBezTo>
                  <a:pt x="14040" y="31898"/>
                  <a:pt x="14104" y="31970"/>
                  <a:pt x="14180" y="32030"/>
                </a:cubicBezTo>
                <a:cubicBezTo>
                  <a:pt x="14222" y="32064"/>
                  <a:pt x="14255" y="32080"/>
                  <a:pt x="14283" y="32080"/>
                </a:cubicBezTo>
                <a:cubicBezTo>
                  <a:pt x="14323" y="32080"/>
                  <a:pt x="14352" y="32047"/>
                  <a:pt x="14385" y="31980"/>
                </a:cubicBezTo>
                <a:cubicBezTo>
                  <a:pt x="14457" y="31833"/>
                  <a:pt x="14532" y="31688"/>
                  <a:pt x="14607" y="31543"/>
                </a:cubicBezTo>
                <a:cubicBezTo>
                  <a:pt x="14617" y="31524"/>
                  <a:pt x="14637" y="31501"/>
                  <a:pt x="14656" y="31498"/>
                </a:cubicBezTo>
                <a:cubicBezTo>
                  <a:pt x="14930" y="31455"/>
                  <a:pt x="15099" y="31245"/>
                  <a:pt x="15295" y="31084"/>
                </a:cubicBezTo>
                <a:cubicBezTo>
                  <a:pt x="15403" y="30993"/>
                  <a:pt x="15485" y="30873"/>
                  <a:pt x="15567" y="30778"/>
                </a:cubicBezTo>
                <a:cubicBezTo>
                  <a:pt x="15754" y="30993"/>
                  <a:pt x="15941" y="31212"/>
                  <a:pt x="16131" y="31426"/>
                </a:cubicBezTo>
                <a:cubicBezTo>
                  <a:pt x="16184" y="31487"/>
                  <a:pt x="16258" y="31528"/>
                  <a:pt x="16307" y="31590"/>
                </a:cubicBezTo>
                <a:cubicBezTo>
                  <a:pt x="16380" y="31680"/>
                  <a:pt x="16431" y="31789"/>
                  <a:pt x="16505" y="31877"/>
                </a:cubicBezTo>
                <a:cubicBezTo>
                  <a:pt x="16596" y="31987"/>
                  <a:pt x="16692" y="32097"/>
                  <a:pt x="16803" y="32185"/>
                </a:cubicBezTo>
                <a:cubicBezTo>
                  <a:pt x="16850" y="32221"/>
                  <a:pt x="16887" y="32238"/>
                  <a:pt x="16920" y="32238"/>
                </a:cubicBezTo>
                <a:cubicBezTo>
                  <a:pt x="16970" y="32238"/>
                  <a:pt x="17010" y="32199"/>
                  <a:pt x="17058" y="32125"/>
                </a:cubicBezTo>
                <a:cubicBezTo>
                  <a:pt x="17089" y="32077"/>
                  <a:pt x="17122" y="32030"/>
                  <a:pt x="17160" y="31976"/>
                </a:cubicBezTo>
                <a:cubicBezTo>
                  <a:pt x="17290" y="32095"/>
                  <a:pt x="17410" y="32210"/>
                  <a:pt x="17536" y="32319"/>
                </a:cubicBezTo>
                <a:cubicBezTo>
                  <a:pt x="17731" y="32491"/>
                  <a:pt x="17928" y="32661"/>
                  <a:pt x="18125" y="32831"/>
                </a:cubicBezTo>
                <a:cubicBezTo>
                  <a:pt x="18165" y="32865"/>
                  <a:pt x="18191" y="32884"/>
                  <a:pt x="18219" y="32884"/>
                </a:cubicBezTo>
                <a:cubicBezTo>
                  <a:pt x="18258" y="32884"/>
                  <a:pt x="18299" y="32845"/>
                  <a:pt x="18380" y="32758"/>
                </a:cubicBezTo>
                <a:cubicBezTo>
                  <a:pt x="18465" y="32804"/>
                  <a:pt x="18549" y="32861"/>
                  <a:pt x="18640" y="32900"/>
                </a:cubicBezTo>
                <a:cubicBezTo>
                  <a:pt x="18767" y="32952"/>
                  <a:pt x="18899" y="33000"/>
                  <a:pt x="19033" y="33035"/>
                </a:cubicBezTo>
                <a:cubicBezTo>
                  <a:pt x="19052" y="33039"/>
                  <a:pt x="19069" y="33042"/>
                  <a:pt x="19085" y="33042"/>
                </a:cubicBezTo>
                <a:cubicBezTo>
                  <a:pt x="19165" y="33042"/>
                  <a:pt x="19211" y="32982"/>
                  <a:pt x="19246" y="32891"/>
                </a:cubicBezTo>
                <a:cubicBezTo>
                  <a:pt x="19309" y="32730"/>
                  <a:pt x="19396" y="32578"/>
                  <a:pt x="19480" y="32424"/>
                </a:cubicBezTo>
                <a:cubicBezTo>
                  <a:pt x="19500" y="32389"/>
                  <a:pt x="19520" y="32374"/>
                  <a:pt x="19542" y="32374"/>
                </a:cubicBezTo>
                <a:cubicBezTo>
                  <a:pt x="19567" y="32374"/>
                  <a:pt x="19594" y="32392"/>
                  <a:pt x="19626" y="32419"/>
                </a:cubicBezTo>
                <a:cubicBezTo>
                  <a:pt x="19822" y="32584"/>
                  <a:pt x="20028" y="32740"/>
                  <a:pt x="20231" y="32897"/>
                </a:cubicBezTo>
                <a:cubicBezTo>
                  <a:pt x="20326" y="32972"/>
                  <a:pt x="20427" y="33040"/>
                  <a:pt x="20526" y="33109"/>
                </a:cubicBezTo>
                <a:cubicBezTo>
                  <a:pt x="20561" y="33133"/>
                  <a:pt x="20594" y="33154"/>
                  <a:pt x="20627" y="33154"/>
                </a:cubicBezTo>
                <a:cubicBezTo>
                  <a:pt x="20656" y="33154"/>
                  <a:pt x="20684" y="33137"/>
                  <a:pt x="20711" y="33091"/>
                </a:cubicBezTo>
                <a:cubicBezTo>
                  <a:pt x="20717" y="33081"/>
                  <a:pt x="20741" y="33076"/>
                  <a:pt x="20768" y="33076"/>
                </a:cubicBezTo>
                <a:cubicBezTo>
                  <a:pt x="20789" y="33076"/>
                  <a:pt x="20811" y="33079"/>
                  <a:pt x="20825" y="33086"/>
                </a:cubicBezTo>
                <a:cubicBezTo>
                  <a:pt x="20954" y="33152"/>
                  <a:pt x="21071" y="33239"/>
                  <a:pt x="21204" y="33294"/>
                </a:cubicBezTo>
                <a:cubicBezTo>
                  <a:pt x="21324" y="33345"/>
                  <a:pt x="21457" y="33373"/>
                  <a:pt x="21586" y="33395"/>
                </a:cubicBezTo>
                <a:cubicBezTo>
                  <a:pt x="21601" y="33397"/>
                  <a:pt x="21616" y="33398"/>
                  <a:pt x="21630" y="33398"/>
                </a:cubicBezTo>
                <a:cubicBezTo>
                  <a:pt x="21706" y="33398"/>
                  <a:pt x="21766" y="33358"/>
                  <a:pt x="21777" y="33258"/>
                </a:cubicBezTo>
                <a:cubicBezTo>
                  <a:pt x="21780" y="33232"/>
                  <a:pt x="21795" y="33209"/>
                  <a:pt x="21808" y="33174"/>
                </a:cubicBezTo>
                <a:cubicBezTo>
                  <a:pt x="21926" y="33240"/>
                  <a:pt x="22039" y="33299"/>
                  <a:pt x="22148" y="33364"/>
                </a:cubicBezTo>
                <a:cubicBezTo>
                  <a:pt x="22475" y="33555"/>
                  <a:pt x="22795" y="33756"/>
                  <a:pt x="23128" y="33937"/>
                </a:cubicBezTo>
                <a:cubicBezTo>
                  <a:pt x="23489" y="34135"/>
                  <a:pt x="23825" y="34369"/>
                  <a:pt x="24178" y="34579"/>
                </a:cubicBezTo>
                <a:cubicBezTo>
                  <a:pt x="24263" y="34629"/>
                  <a:pt x="24362" y="34662"/>
                  <a:pt x="24458" y="34687"/>
                </a:cubicBezTo>
                <a:cubicBezTo>
                  <a:pt x="24470" y="34690"/>
                  <a:pt x="24481" y="34691"/>
                  <a:pt x="24491" y="34691"/>
                </a:cubicBezTo>
                <a:cubicBezTo>
                  <a:pt x="24544" y="34691"/>
                  <a:pt x="24571" y="34652"/>
                  <a:pt x="24540" y="34585"/>
                </a:cubicBezTo>
                <a:cubicBezTo>
                  <a:pt x="24486" y="34466"/>
                  <a:pt x="24426" y="34348"/>
                  <a:pt x="24363" y="34234"/>
                </a:cubicBezTo>
                <a:cubicBezTo>
                  <a:pt x="24239" y="34009"/>
                  <a:pt x="24102" y="33791"/>
                  <a:pt x="23985" y="33563"/>
                </a:cubicBezTo>
                <a:cubicBezTo>
                  <a:pt x="23872" y="33342"/>
                  <a:pt x="23776" y="33113"/>
                  <a:pt x="23674" y="32885"/>
                </a:cubicBezTo>
                <a:cubicBezTo>
                  <a:pt x="23624" y="32773"/>
                  <a:pt x="23580" y="32659"/>
                  <a:pt x="23534" y="32545"/>
                </a:cubicBezTo>
                <a:cubicBezTo>
                  <a:pt x="23712" y="32476"/>
                  <a:pt x="23728" y="32463"/>
                  <a:pt x="23691" y="32298"/>
                </a:cubicBezTo>
                <a:cubicBezTo>
                  <a:pt x="23663" y="32174"/>
                  <a:pt x="23614" y="32052"/>
                  <a:pt x="23560" y="31938"/>
                </a:cubicBezTo>
                <a:cubicBezTo>
                  <a:pt x="23378" y="31557"/>
                  <a:pt x="23191" y="31179"/>
                  <a:pt x="23006" y="30802"/>
                </a:cubicBezTo>
                <a:cubicBezTo>
                  <a:pt x="23001" y="30793"/>
                  <a:pt x="23001" y="30780"/>
                  <a:pt x="22999" y="30767"/>
                </a:cubicBezTo>
                <a:cubicBezTo>
                  <a:pt x="23133" y="30747"/>
                  <a:pt x="23263" y="30731"/>
                  <a:pt x="23393" y="30711"/>
                </a:cubicBezTo>
                <a:cubicBezTo>
                  <a:pt x="23494" y="30696"/>
                  <a:pt x="23545" y="30626"/>
                  <a:pt x="23540" y="30508"/>
                </a:cubicBezTo>
                <a:cubicBezTo>
                  <a:pt x="23534" y="30343"/>
                  <a:pt x="23455" y="30209"/>
                  <a:pt x="23356" y="30086"/>
                </a:cubicBezTo>
                <a:cubicBezTo>
                  <a:pt x="23325" y="30046"/>
                  <a:pt x="23292" y="30006"/>
                  <a:pt x="23253" y="29960"/>
                </a:cubicBezTo>
                <a:cubicBezTo>
                  <a:pt x="23380" y="29901"/>
                  <a:pt x="23378" y="29810"/>
                  <a:pt x="23329" y="29712"/>
                </a:cubicBezTo>
                <a:cubicBezTo>
                  <a:pt x="23215" y="29484"/>
                  <a:pt x="23099" y="29257"/>
                  <a:pt x="22984" y="29031"/>
                </a:cubicBezTo>
                <a:cubicBezTo>
                  <a:pt x="23037" y="29007"/>
                  <a:pt x="23095" y="28972"/>
                  <a:pt x="23157" y="28956"/>
                </a:cubicBezTo>
                <a:cubicBezTo>
                  <a:pt x="23273" y="28925"/>
                  <a:pt x="23294" y="28841"/>
                  <a:pt x="23220" y="28738"/>
                </a:cubicBezTo>
                <a:cubicBezTo>
                  <a:pt x="23118" y="28596"/>
                  <a:pt x="23005" y="28461"/>
                  <a:pt x="22891" y="28329"/>
                </a:cubicBezTo>
                <a:cubicBezTo>
                  <a:pt x="22651" y="28056"/>
                  <a:pt x="22408" y="27786"/>
                  <a:pt x="22164" y="27514"/>
                </a:cubicBezTo>
                <a:cubicBezTo>
                  <a:pt x="22128" y="27472"/>
                  <a:pt x="22092" y="27433"/>
                  <a:pt x="22053" y="27390"/>
                </a:cubicBezTo>
                <a:cubicBezTo>
                  <a:pt x="22263" y="27315"/>
                  <a:pt x="22471" y="27239"/>
                  <a:pt x="22681" y="27169"/>
                </a:cubicBezTo>
                <a:cubicBezTo>
                  <a:pt x="22754" y="27144"/>
                  <a:pt x="22781" y="27105"/>
                  <a:pt x="22760" y="27030"/>
                </a:cubicBezTo>
                <a:cubicBezTo>
                  <a:pt x="22701" y="26804"/>
                  <a:pt x="22590" y="26613"/>
                  <a:pt x="22390" y="26482"/>
                </a:cubicBezTo>
                <a:cubicBezTo>
                  <a:pt x="22486" y="26362"/>
                  <a:pt x="22475" y="26311"/>
                  <a:pt x="22353" y="26225"/>
                </a:cubicBezTo>
                <a:cubicBezTo>
                  <a:pt x="22195" y="26114"/>
                  <a:pt x="22037" y="26002"/>
                  <a:pt x="21885" y="25894"/>
                </a:cubicBezTo>
                <a:cubicBezTo>
                  <a:pt x="21890" y="25868"/>
                  <a:pt x="21890" y="25858"/>
                  <a:pt x="21894" y="25854"/>
                </a:cubicBezTo>
                <a:cubicBezTo>
                  <a:pt x="22045" y="25711"/>
                  <a:pt x="22045" y="25692"/>
                  <a:pt x="21876" y="25567"/>
                </a:cubicBezTo>
                <a:cubicBezTo>
                  <a:pt x="21653" y="25404"/>
                  <a:pt x="21435" y="25236"/>
                  <a:pt x="21209" y="25078"/>
                </a:cubicBezTo>
                <a:cubicBezTo>
                  <a:pt x="21118" y="25015"/>
                  <a:pt x="21011" y="24978"/>
                  <a:pt x="20901" y="24924"/>
                </a:cubicBezTo>
                <a:cubicBezTo>
                  <a:pt x="20980" y="24876"/>
                  <a:pt x="21049" y="24834"/>
                  <a:pt x="21117" y="24794"/>
                </a:cubicBezTo>
                <a:cubicBezTo>
                  <a:pt x="21225" y="24731"/>
                  <a:pt x="21241" y="24669"/>
                  <a:pt x="21142" y="24587"/>
                </a:cubicBezTo>
                <a:cubicBezTo>
                  <a:pt x="20988" y="24459"/>
                  <a:pt x="20824" y="24339"/>
                  <a:pt x="20655" y="24228"/>
                </a:cubicBezTo>
                <a:cubicBezTo>
                  <a:pt x="20486" y="24116"/>
                  <a:pt x="20346" y="23984"/>
                  <a:pt x="20222" y="23821"/>
                </a:cubicBezTo>
                <a:cubicBezTo>
                  <a:pt x="20124" y="23692"/>
                  <a:pt x="20000" y="23579"/>
                  <a:pt x="19873" y="23476"/>
                </a:cubicBezTo>
                <a:cubicBezTo>
                  <a:pt x="19777" y="23399"/>
                  <a:pt x="19652" y="23359"/>
                  <a:pt x="19553" y="23286"/>
                </a:cubicBezTo>
                <a:cubicBezTo>
                  <a:pt x="19447" y="23208"/>
                  <a:pt x="19364" y="23098"/>
                  <a:pt x="19259" y="23018"/>
                </a:cubicBezTo>
                <a:cubicBezTo>
                  <a:pt x="19133" y="22922"/>
                  <a:pt x="18986" y="22851"/>
                  <a:pt x="18863" y="22752"/>
                </a:cubicBezTo>
                <a:cubicBezTo>
                  <a:pt x="18659" y="22588"/>
                  <a:pt x="18469" y="22410"/>
                  <a:pt x="18269" y="22242"/>
                </a:cubicBezTo>
                <a:cubicBezTo>
                  <a:pt x="18114" y="22109"/>
                  <a:pt x="17953" y="21981"/>
                  <a:pt x="17795" y="21852"/>
                </a:cubicBezTo>
                <a:cubicBezTo>
                  <a:pt x="17800" y="21840"/>
                  <a:pt x="17804" y="21829"/>
                  <a:pt x="17809" y="21817"/>
                </a:cubicBezTo>
                <a:cubicBezTo>
                  <a:pt x="18002" y="21866"/>
                  <a:pt x="18199" y="21901"/>
                  <a:pt x="18385" y="21968"/>
                </a:cubicBezTo>
                <a:cubicBezTo>
                  <a:pt x="18642" y="22060"/>
                  <a:pt x="18891" y="22174"/>
                  <a:pt x="19139" y="22287"/>
                </a:cubicBezTo>
                <a:cubicBezTo>
                  <a:pt x="19384" y="22397"/>
                  <a:pt x="19625" y="22513"/>
                  <a:pt x="19862" y="22639"/>
                </a:cubicBezTo>
                <a:cubicBezTo>
                  <a:pt x="20135" y="22784"/>
                  <a:pt x="20398" y="22942"/>
                  <a:pt x="20666" y="23095"/>
                </a:cubicBezTo>
                <a:cubicBezTo>
                  <a:pt x="20682" y="23105"/>
                  <a:pt x="20702" y="23112"/>
                  <a:pt x="20720" y="23118"/>
                </a:cubicBezTo>
                <a:cubicBezTo>
                  <a:pt x="20765" y="23135"/>
                  <a:pt x="20798" y="23145"/>
                  <a:pt x="20825" y="23145"/>
                </a:cubicBezTo>
                <a:cubicBezTo>
                  <a:pt x="20877" y="23145"/>
                  <a:pt x="20902" y="23106"/>
                  <a:pt x="20931" y="23008"/>
                </a:cubicBezTo>
                <a:cubicBezTo>
                  <a:pt x="20941" y="23007"/>
                  <a:pt x="20951" y="23007"/>
                  <a:pt x="20960" y="23007"/>
                </a:cubicBezTo>
                <a:cubicBezTo>
                  <a:pt x="21126" y="23007"/>
                  <a:pt x="21245" y="23129"/>
                  <a:pt x="21386" y="23190"/>
                </a:cubicBezTo>
                <a:cubicBezTo>
                  <a:pt x="21446" y="23218"/>
                  <a:pt x="21498" y="23260"/>
                  <a:pt x="21556" y="23293"/>
                </a:cubicBezTo>
                <a:cubicBezTo>
                  <a:pt x="21647" y="23348"/>
                  <a:pt x="21741" y="23363"/>
                  <a:pt x="21852" y="23370"/>
                </a:cubicBezTo>
                <a:cubicBezTo>
                  <a:pt x="22026" y="23383"/>
                  <a:pt x="22199" y="23445"/>
                  <a:pt x="22367" y="23503"/>
                </a:cubicBezTo>
                <a:cubicBezTo>
                  <a:pt x="22472" y="23539"/>
                  <a:pt x="22564" y="23616"/>
                  <a:pt x="22670" y="23652"/>
                </a:cubicBezTo>
                <a:cubicBezTo>
                  <a:pt x="22701" y="23663"/>
                  <a:pt x="22727" y="23669"/>
                  <a:pt x="22747" y="23669"/>
                </a:cubicBezTo>
                <a:cubicBezTo>
                  <a:pt x="22804" y="23669"/>
                  <a:pt x="22824" y="23626"/>
                  <a:pt x="22831" y="23534"/>
                </a:cubicBezTo>
                <a:cubicBezTo>
                  <a:pt x="22836" y="23480"/>
                  <a:pt x="22846" y="23427"/>
                  <a:pt x="22856" y="23354"/>
                </a:cubicBezTo>
                <a:cubicBezTo>
                  <a:pt x="22964" y="23404"/>
                  <a:pt x="23057" y="23442"/>
                  <a:pt x="23144" y="23492"/>
                </a:cubicBezTo>
                <a:cubicBezTo>
                  <a:pt x="23328" y="23596"/>
                  <a:pt x="23509" y="23701"/>
                  <a:pt x="23688" y="23813"/>
                </a:cubicBezTo>
                <a:cubicBezTo>
                  <a:pt x="23783" y="23872"/>
                  <a:pt x="23869" y="23948"/>
                  <a:pt x="23963" y="24010"/>
                </a:cubicBezTo>
                <a:cubicBezTo>
                  <a:pt x="24006" y="24038"/>
                  <a:pt x="24050" y="24068"/>
                  <a:pt x="24093" y="24068"/>
                </a:cubicBezTo>
                <a:cubicBezTo>
                  <a:pt x="24127" y="24068"/>
                  <a:pt x="24161" y="24050"/>
                  <a:pt x="24194" y="24000"/>
                </a:cubicBezTo>
                <a:cubicBezTo>
                  <a:pt x="24198" y="23992"/>
                  <a:pt x="24213" y="23989"/>
                  <a:pt x="24232" y="23989"/>
                </a:cubicBezTo>
                <a:cubicBezTo>
                  <a:pt x="24256" y="23989"/>
                  <a:pt x="24287" y="23994"/>
                  <a:pt x="24308" y="24001"/>
                </a:cubicBezTo>
                <a:cubicBezTo>
                  <a:pt x="24523" y="24069"/>
                  <a:pt x="24736" y="24144"/>
                  <a:pt x="24951" y="24214"/>
                </a:cubicBezTo>
                <a:cubicBezTo>
                  <a:pt x="24989" y="24226"/>
                  <a:pt x="25029" y="24234"/>
                  <a:pt x="25069" y="24234"/>
                </a:cubicBezTo>
                <a:cubicBezTo>
                  <a:pt x="25072" y="24234"/>
                  <a:pt x="25075" y="24233"/>
                  <a:pt x="25077" y="24233"/>
                </a:cubicBezTo>
                <a:cubicBezTo>
                  <a:pt x="25239" y="24227"/>
                  <a:pt x="25396" y="24171"/>
                  <a:pt x="25351" y="23939"/>
                </a:cubicBezTo>
                <a:cubicBezTo>
                  <a:pt x="25345" y="23909"/>
                  <a:pt x="25346" y="23878"/>
                  <a:pt x="25342" y="23840"/>
                </a:cubicBezTo>
                <a:lnTo>
                  <a:pt x="25342" y="23840"/>
                </a:lnTo>
                <a:cubicBezTo>
                  <a:pt x="25391" y="23843"/>
                  <a:pt x="25433" y="23851"/>
                  <a:pt x="25475" y="23852"/>
                </a:cubicBezTo>
                <a:cubicBezTo>
                  <a:pt x="25578" y="23855"/>
                  <a:pt x="25680" y="23870"/>
                  <a:pt x="25784" y="23870"/>
                </a:cubicBezTo>
                <a:cubicBezTo>
                  <a:pt x="25836" y="23870"/>
                  <a:pt x="25889" y="23866"/>
                  <a:pt x="25944" y="23856"/>
                </a:cubicBezTo>
                <a:cubicBezTo>
                  <a:pt x="25971" y="23851"/>
                  <a:pt x="25998" y="23849"/>
                  <a:pt x="26026" y="23849"/>
                </a:cubicBezTo>
                <a:cubicBezTo>
                  <a:pt x="26166" y="23849"/>
                  <a:pt x="26316" y="23903"/>
                  <a:pt x="26461" y="23928"/>
                </a:cubicBezTo>
                <a:cubicBezTo>
                  <a:pt x="26498" y="23934"/>
                  <a:pt x="26535" y="23949"/>
                  <a:pt x="26575" y="23955"/>
                </a:cubicBezTo>
                <a:cubicBezTo>
                  <a:pt x="26598" y="23958"/>
                  <a:pt x="26619" y="23960"/>
                  <a:pt x="26636" y="23960"/>
                </a:cubicBezTo>
                <a:cubicBezTo>
                  <a:pt x="26708" y="23960"/>
                  <a:pt x="26729" y="23926"/>
                  <a:pt x="26745" y="23820"/>
                </a:cubicBezTo>
                <a:cubicBezTo>
                  <a:pt x="26897" y="23841"/>
                  <a:pt x="27049" y="23862"/>
                  <a:pt x="27200" y="23884"/>
                </a:cubicBezTo>
                <a:cubicBezTo>
                  <a:pt x="27318" y="23901"/>
                  <a:pt x="27437" y="23936"/>
                  <a:pt x="27554" y="23936"/>
                </a:cubicBezTo>
                <a:cubicBezTo>
                  <a:pt x="27563" y="23936"/>
                  <a:pt x="27572" y="23935"/>
                  <a:pt x="27581" y="23935"/>
                </a:cubicBezTo>
                <a:cubicBezTo>
                  <a:pt x="27774" y="23926"/>
                  <a:pt x="27820" y="23873"/>
                  <a:pt x="27742" y="23707"/>
                </a:cubicBezTo>
                <a:cubicBezTo>
                  <a:pt x="27655" y="23519"/>
                  <a:pt x="27562" y="23336"/>
                  <a:pt x="27471" y="23151"/>
                </a:cubicBezTo>
                <a:cubicBezTo>
                  <a:pt x="27445" y="23098"/>
                  <a:pt x="27419" y="23046"/>
                  <a:pt x="27393" y="22995"/>
                </a:cubicBezTo>
                <a:cubicBezTo>
                  <a:pt x="27584" y="22899"/>
                  <a:pt x="27594" y="22874"/>
                  <a:pt x="27483" y="22691"/>
                </a:cubicBezTo>
                <a:cubicBezTo>
                  <a:pt x="27349" y="22469"/>
                  <a:pt x="27208" y="22249"/>
                  <a:pt x="27069" y="22027"/>
                </a:cubicBezTo>
                <a:cubicBezTo>
                  <a:pt x="27053" y="22002"/>
                  <a:pt x="27040" y="21975"/>
                  <a:pt x="27023" y="21945"/>
                </a:cubicBezTo>
                <a:lnTo>
                  <a:pt x="27023" y="21945"/>
                </a:lnTo>
                <a:cubicBezTo>
                  <a:pt x="27343" y="21969"/>
                  <a:pt x="27653" y="21986"/>
                  <a:pt x="27963" y="22015"/>
                </a:cubicBezTo>
                <a:cubicBezTo>
                  <a:pt x="28102" y="22027"/>
                  <a:pt x="28239" y="22055"/>
                  <a:pt x="28376" y="22086"/>
                </a:cubicBezTo>
                <a:cubicBezTo>
                  <a:pt x="28540" y="22123"/>
                  <a:pt x="28700" y="22174"/>
                  <a:pt x="28862" y="22215"/>
                </a:cubicBezTo>
                <a:cubicBezTo>
                  <a:pt x="28910" y="22226"/>
                  <a:pt x="28963" y="22227"/>
                  <a:pt x="29013" y="22227"/>
                </a:cubicBezTo>
                <a:cubicBezTo>
                  <a:pt x="29114" y="22227"/>
                  <a:pt x="29180" y="22194"/>
                  <a:pt x="29162" y="22074"/>
                </a:cubicBezTo>
                <a:cubicBezTo>
                  <a:pt x="29157" y="22042"/>
                  <a:pt x="29167" y="22006"/>
                  <a:pt x="29170" y="21960"/>
                </a:cubicBezTo>
                <a:cubicBezTo>
                  <a:pt x="29198" y="21960"/>
                  <a:pt x="29223" y="21959"/>
                  <a:pt x="29248" y="21959"/>
                </a:cubicBezTo>
                <a:cubicBezTo>
                  <a:pt x="29266" y="21959"/>
                  <a:pt x="29283" y="21959"/>
                  <a:pt x="29301" y="21961"/>
                </a:cubicBezTo>
                <a:cubicBezTo>
                  <a:pt x="29589" y="21986"/>
                  <a:pt x="29875" y="22014"/>
                  <a:pt x="30163" y="22041"/>
                </a:cubicBezTo>
                <a:cubicBezTo>
                  <a:pt x="30202" y="22045"/>
                  <a:pt x="30242" y="22050"/>
                  <a:pt x="30281" y="22050"/>
                </a:cubicBezTo>
                <a:cubicBezTo>
                  <a:pt x="30443" y="22050"/>
                  <a:pt x="30462" y="22033"/>
                  <a:pt x="30484" y="21871"/>
                </a:cubicBezTo>
                <a:cubicBezTo>
                  <a:pt x="30693" y="21847"/>
                  <a:pt x="30906" y="21829"/>
                  <a:pt x="31117" y="21798"/>
                </a:cubicBezTo>
                <a:cubicBezTo>
                  <a:pt x="31216" y="21783"/>
                  <a:pt x="31314" y="21749"/>
                  <a:pt x="31407" y="21713"/>
                </a:cubicBezTo>
                <a:cubicBezTo>
                  <a:pt x="31506" y="21676"/>
                  <a:pt x="31523" y="21599"/>
                  <a:pt x="31482" y="21503"/>
                </a:cubicBezTo>
                <a:cubicBezTo>
                  <a:pt x="31328" y="21138"/>
                  <a:pt x="31174" y="20771"/>
                  <a:pt x="31020" y="20406"/>
                </a:cubicBezTo>
                <a:cubicBezTo>
                  <a:pt x="31011" y="20384"/>
                  <a:pt x="31007" y="20363"/>
                  <a:pt x="31002" y="20345"/>
                </a:cubicBezTo>
                <a:cubicBezTo>
                  <a:pt x="31278" y="20312"/>
                  <a:pt x="31546" y="20283"/>
                  <a:pt x="31815" y="20244"/>
                </a:cubicBezTo>
                <a:cubicBezTo>
                  <a:pt x="31853" y="20239"/>
                  <a:pt x="31885" y="20190"/>
                  <a:pt x="31920" y="20162"/>
                </a:cubicBezTo>
                <a:cubicBezTo>
                  <a:pt x="31946" y="20139"/>
                  <a:pt x="31971" y="20107"/>
                  <a:pt x="32000" y="20100"/>
                </a:cubicBezTo>
                <a:cubicBezTo>
                  <a:pt x="32138" y="20071"/>
                  <a:pt x="32277" y="20051"/>
                  <a:pt x="32414" y="20024"/>
                </a:cubicBezTo>
                <a:cubicBezTo>
                  <a:pt x="32488" y="20010"/>
                  <a:pt x="32561" y="19998"/>
                  <a:pt x="32629" y="19970"/>
                </a:cubicBezTo>
                <a:cubicBezTo>
                  <a:pt x="32813" y="19898"/>
                  <a:pt x="32843" y="19840"/>
                  <a:pt x="32805" y="19630"/>
                </a:cubicBezTo>
                <a:cubicBezTo>
                  <a:pt x="33025" y="19620"/>
                  <a:pt x="33242" y="19599"/>
                  <a:pt x="33459" y="19599"/>
                </a:cubicBezTo>
                <a:cubicBezTo>
                  <a:pt x="33481" y="19599"/>
                  <a:pt x="33503" y="19599"/>
                  <a:pt x="33526" y="19599"/>
                </a:cubicBezTo>
                <a:cubicBezTo>
                  <a:pt x="33888" y="19608"/>
                  <a:pt x="34250" y="19639"/>
                  <a:pt x="34611" y="19654"/>
                </a:cubicBezTo>
                <a:cubicBezTo>
                  <a:pt x="34654" y="19656"/>
                  <a:pt x="34697" y="19656"/>
                  <a:pt x="34740" y="19656"/>
                </a:cubicBezTo>
                <a:cubicBezTo>
                  <a:pt x="34854" y="19656"/>
                  <a:pt x="34968" y="19651"/>
                  <a:pt x="35079" y="19639"/>
                </a:cubicBezTo>
                <a:cubicBezTo>
                  <a:pt x="35156" y="19632"/>
                  <a:pt x="35238" y="19598"/>
                  <a:pt x="35306" y="19558"/>
                </a:cubicBezTo>
                <a:cubicBezTo>
                  <a:pt x="35377" y="19517"/>
                  <a:pt x="35362" y="19452"/>
                  <a:pt x="35290" y="19427"/>
                </a:cubicBezTo>
                <a:cubicBezTo>
                  <a:pt x="35143" y="19377"/>
                  <a:pt x="35030" y="19257"/>
                  <a:pt x="34860" y="19246"/>
                </a:cubicBezTo>
                <a:cubicBezTo>
                  <a:pt x="34785" y="19241"/>
                  <a:pt x="34713" y="19170"/>
                  <a:pt x="34638" y="19133"/>
                </a:cubicBezTo>
                <a:cubicBezTo>
                  <a:pt x="34204" y="18914"/>
                  <a:pt x="33766" y="18702"/>
                  <a:pt x="33335" y="18477"/>
                </a:cubicBezTo>
                <a:cubicBezTo>
                  <a:pt x="33213" y="18413"/>
                  <a:pt x="33110" y="18313"/>
                  <a:pt x="32985" y="18221"/>
                </a:cubicBezTo>
                <a:cubicBezTo>
                  <a:pt x="33020" y="18188"/>
                  <a:pt x="33048" y="18153"/>
                  <a:pt x="33084" y="18127"/>
                </a:cubicBezTo>
                <a:cubicBezTo>
                  <a:pt x="33175" y="18063"/>
                  <a:pt x="33175" y="17987"/>
                  <a:pt x="33111" y="17907"/>
                </a:cubicBezTo>
                <a:cubicBezTo>
                  <a:pt x="33062" y="17843"/>
                  <a:pt x="33012" y="17770"/>
                  <a:pt x="32946" y="17729"/>
                </a:cubicBezTo>
                <a:cubicBezTo>
                  <a:pt x="32654" y="17546"/>
                  <a:pt x="32368" y="17353"/>
                  <a:pt x="32029" y="17253"/>
                </a:cubicBezTo>
                <a:cubicBezTo>
                  <a:pt x="31890" y="17214"/>
                  <a:pt x="31763" y="17127"/>
                  <a:pt x="31629" y="17060"/>
                </a:cubicBezTo>
                <a:cubicBezTo>
                  <a:pt x="31770" y="16893"/>
                  <a:pt x="31913" y="16722"/>
                  <a:pt x="32062" y="16552"/>
                </a:cubicBezTo>
                <a:cubicBezTo>
                  <a:pt x="32123" y="16481"/>
                  <a:pt x="32127" y="16424"/>
                  <a:pt x="32070" y="16347"/>
                </a:cubicBezTo>
                <a:cubicBezTo>
                  <a:pt x="31962" y="16203"/>
                  <a:pt x="31808" y="16134"/>
                  <a:pt x="31648" y="16074"/>
                </a:cubicBezTo>
                <a:cubicBezTo>
                  <a:pt x="31481" y="16013"/>
                  <a:pt x="31315" y="15954"/>
                  <a:pt x="31146" y="15897"/>
                </a:cubicBezTo>
                <a:cubicBezTo>
                  <a:pt x="31079" y="15875"/>
                  <a:pt x="31011" y="15862"/>
                  <a:pt x="30933" y="15843"/>
                </a:cubicBezTo>
                <a:cubicBezTo>
                  <a:pt x="30936" y="15815"/>
                  <a:pt x="30939" y="15781"/>
                  <a:pt x="30945" y="15749"/>
                </a:cubicBezTo>
                <a:cubicBezTo>
                  <a:pt x="30974" y="15607"/>
                  <a:pt x="30954" y="15575"/>
                  <a:pt x="30821" y="15539"/>
                </a:cubicBezTo>
                <a:cubicBezTo>
                  <a:pt x="30604" y="15482"/>
                  <a:pt x="30401" y="15391"/>
                  <a:pt x="30219" y="15254"/>
                </a:cubicBezTo>
                <a:cubicBezTo>
                  <a:pt x="30168" y="15215"/>
                  <a:pt x="30087" y="15216"/>
                  <a:pt x="30024" y="15201"/>
                </a:cubicBezTo>
                <a:cubicBezTo>
                  <a:pt x="30066" y="15117"/>
                  <a:pt x="30113" y="15029"/>
                  <a:pt x="30154" y="14936"/>
                </a:cubicBezTo>
                <a:cubicBezTo>
                  <a:pt x="30188" y="14863"/>
                  <a:pt x="30168" y="14796"/>
                  <a:pt x="30100" y="14755"/>
                </a:cubicBezTo>
                <a:cubicBezTo>
                  <a:pt x="30027" y="14711"/>
                  <a:pt x="29951" y="14671"/>
                  <a:pt x="29871" y="14642"/>
                </a:cubicBezTo>
                <a:cubicBezTo>
                  <a:pt x="29696" y="14576"/>
                  <a:pt x="29519" y="14520"/>
                  <a:pt x="29343" y="14459"/>
                </a:cubicBezTo>
                <a:cubicBezTo>
                  <a:pt x="29331" y="14455"/>
                  <a:pt x="29321" y="14449"/>
                  <a:pt x="29309" y="14449"/>
                </a:cubicBezTo>
                <a:cubicBezTo>
                  <a:pt x="29183" y="14449"/>
                  <a:pt x="29067" y="14439"/>
                  <a:pt x="28979" y="14320"/>
                </a:cubicBezTo>
                <a:cubicBezTo>
                  <a:pt x="28962" y="14296"/>
                  <a:pt x="28915" y="14294"/>
                  <a:pt x="28866" y="14294"/>
                </a:cubicBezTo>
                <a:cubicBezTo>
                  <a:pt x="28855" y="14294"/>
                  <a:pt x="28844" y="14294"/>
                  <a:pt x="28832" y="14294"/>
                </a:cubicBezTo>
                <a:cubicBezTo>
                  <a:pt x="28813" y="14294"/>
                  <a:pt x="28795" y="14294"/>
                  <a:pt x="28778" y="14292"/>
                </a:cubicBezTo>
                <a:cubicBezTo>
                  <a:pt x="28695" y="14282"/>
                  <a:pt x="28612" y="14273"/>
                  <a:pt x="28511" y="14261"/>
                </a:cubicBezTo>
                <a:cubicBezTo>
                  <a:pt x="28683" y="14045"/>
                  <a:pt x="28841" y="13853"/>
                  <a:pt x="28989" y="13654"/>
                </a:cubicBezTo>
                <a:cubicBezTo>
                  <a:pt x="29011" y="13625"/>
                  <a:pt x="28981" y="13558"/>
                  <a:pt x="28976" y="13512"/>
                </a:cubicBezTo>
                <a:cubicBezTo>
                  <a:pt x="29088" y="13277"/>
                  <a:pt x="29206" y="13038"/>
                  <a:pt x="29319" y="12795"/>
                </a:cubicBezTo>
                <a:cubicBezTo>
                  <a:pt x="29329" y="12771"/>
                  <a:pt x="29315" y="12724"/>
                  <a:pt x="29298" y="12700"/>
                </a:cubicBezTo>
                <a:cubicBezTo>
                  <a:pt x="29222" y="12597"/>
                  <a:pt x="29124" y="12530"/>
                  <a:pt x="28990" y="12508"/>
                </a:cubicBezTo>
                <a:cubicBezTo>
                  <a:pt x="28860" y="12488"/>
                  <a:pt x="28732" y="12440"/>
                  <a:pt x="28603" y="12406"/>
                </a:cubicBezTo>
                <a:cubicBezTo>
                  <a:pt x="28537" y="12390"/>
                  <a:pt x="28469" y="12379"/>
                  <a:pt x="28402" y="12364"/>
                </a:cubicBezTo>
                <a:cubicBezTo>
                  <a:pt x="28435" y="12246"/>
                  <a:pt x="28404" y="12191"/>
                  <a:pt x="28265" y="12179"/>
                </a:cubicBezTo>
                <a:cubicBezTo>
                  <a:pt x="27992" y="12153"/>
                  <a:pt x="27719" y="12140"/>
                  <a:pt x="27455" y="12122"/>
                </a:cubicBezTo>
                <a:cubicBezTo>
                  <a:pt x="27486" y="12046"/>
                  <a:pt x="27527" y="11949"/>
                  <a:pt x="27566" y="11850"/>
                </a:cubicBezTo>
                <a:cubicBezTo>
                  <a:pt x="27608" y="11746"/>
                  <a:pt x="27585" y="11670"/>
                  <a:pt x="27477" y="11640"/>
                </a:cubicBezTo>
                <a:cubicBezTo>
                  <a:pt x="27321" y="11598"/>
                  <a:pt x="27160" y="11555"/>
                  <a:pt x="27000" y="11547"/>
                </a:cubicBezTo>
                <a:cubicBezTo>
                  <a:pt x="26943" y="11544"/>
                  <a:pt x="26885" y="11543"/>
                  <a:pt x="26827" y="11543"/>
                </a:cubicBezTo>
                <a:cubicBezTo>
                  <a:pt x="26652" y="11543"/>
                  <a:pt x="26478" y="11554"/>
                  <a:pt x="26303" y="11562"/>
                </a:cubicBezTo>
                <a:cubicBezTo>
                  <a:pt x="26228" y="11564"/>
                  <a:pt x="26154" y="11586"/>
                  <a:pt x="26072" y="11600"/>
                </a:cubicBezTo>
                <a:cubicBezTo>
                  <a:pt x="26033" y="11529"/>
                  <a:pt x="26006" y="11496"/>
                  <a:pt x="25945" y="11496"/>
                </a:cubicBezTo>
                <a:cubicBezTo>
                  <a:pt x="25903" y="11496"/>
                  <a:pt x="25845" y="11512"/>
                  <a:pt x="25754" y="11542"/>
                </a:cubicBezTo>
                <a:cubicBezTo>
                  <a:pt x="25596" y="11595"/>
                  <a:pt x="25445" y="11664"/>
                  <a:pt x="25286" y="11711"/>
                </a:cubicBezTo>
                <a:cubicBezTo>
                  <a:pt x="25145" y="11753"/>
                  <a:pt x="24999" y="11778"/>
                  <a:pt x="24854" y="11811"/>
                </a:cubicBezTo>
                <a:cubicBezTo>
                  <a:pt x="24881" y="11697"/>
                  <a:pt x="24907" y="11586"/>
                  <a:pt x="24937" y="11475"/>
                </a:cubicBezTo>
                <a:cubicBezTo>
                  <a:pt x="24961" y="11381"/>
                  <a:pt x="24920" y="11320"/>
                  <a:pt x="24830" y="11317"/>
                </a:cubicBezTo>
                <a:cubicBezTo>
                  <a:pt x="24795" y="11316"/>
                  <a:pt x="24760" y="11315"/>
                  <a:pt x="24726" y="11315"/>
                </a:cubicBezTo>
                <a:cubicBezTo>
                  <a:pt x="24587" y="11315"/>
                  <a:pt x="24448" y="11323"/>
                  <a:pt x="24309" y="11329"/>
                </a:cubicBezTo>
                <a:cubicBezTo>
                  <a:pt x="24206" y="11332"/>
                  <a:pt x="24101" y="11335"/>
                  <a:pt x="24000" y="11356"/>
                </a:cubicBezTo>
                <a:cubicBezTo>
                  <a:pt x="23738" y="11411"/>
                  <a:pt x="23480" y="11475"/>
                  <a:pt x="23216" y="11537"/>
                </a:cubicBezTo>
                <a:cubicBezTo>
                  <a:pt x="23218" y="11527"/>
                  <a:pt x="23231" y="11504"/>
                  <a:pt x="23227" y="11485"/>
                </a:cubicBezTo>
                <a:cubicBezTo>
                  <a:pt x="23219" y="11448"/>
                  <a:pt x="23213" y="11401"/>
                  <a:pt x="23188" y="11384"/>
                </a:cubicBezTo>
                <a:cubicBezTo>
                  <a:pt x="23160" y="11365"/>
                  <a:pt x="23119" y="11351"/>
                  <a:pt x="23082" y="11351"/>
                </a:cubicBezTo>
                <a:cubicBezTo>
                  <a:pt x="23075" y="11351"/>
                  <a:pt x="23068" y="11352"/>
                  <a:pt x="23062" y="11353"/>
                </a:cubicBezTo>
                <a:cubicBezTo>
                  <a:pt x="23017" y="11360"/>
                  <a:pt x="22975" y="11393"/>
                  <a:pt x="22934" y="11417"/>
                </a:cubicBezTo>
                <a:cubicBezTo>
                  <a:pt x="22735" y="11528"/>
                  <a:pt x="22517" y="11559"/>
                  <a:pt x="22291" y="11579"/>
                </a:cubicBezTo>
                <a:cubicBezTo>
                  <a:pt x="22028" y="11604"/>
                  <a:pt x="21767" y="11660"/>
                  <a:pt x="21503" y="11690"/>
                </a:cubicBezTo>
                <a:cubicBezTo>
                  <a:pt x="21428" y="11697"/>
                  <a:pt x="21357" y="11670"/>
                  <a:pt x="21367" y="11784"/>
                </a:cubicBezTo>
                <a:cubicBezTo>
                  <a:pt x="21322" y="11754"/>
                  <a:pt x="21272" y="11739"/>
                  <a:pt x="21223" y="11739"/>
                </a:cubicBezTo>
                <a:cubicBezTo>
                  <a:pt x="21160" y="11739"/>
                  <a:pt x="21097" y="11763"/>
                  <a:pt x="21045" y="11810"/>
                </a:cubicBezTo>
                <a:cubicBezTo>
                  <a:pt x="21022" y="11830"/>
                  <a:pt x="20980" y="11834"/>
                  <a:pt x="20948" y="11842"/>
                </a:cubicBezTo>
                <a:cubicBezTo>
                  <a:pt x="20843" y="11866"/>
                  <a:pt x="20738" y="11885"/>
                  <a:pt x="20635" y="11913"/>
                </a:cubicBezTo>
                <a:cubicBezTo>
                  <a:pt x="20547" y="11937"/>
                  <a:pt x="20464" y="11972"/>
                  <a:pt x="20384" y="12005"/>
                </a:cubicBezTo>
                <a:cubicBezTo>
                  <a:pt x="20326" y="12018"/>
                  <a:pt x="20256" y="12015"/>
                  <a:pt x="20212" y="12047"/>
                </a:cubicBezTo>
                <a:cubicBezTo>
                  <a:pt x="20206" y="12052"/>
                  <a:pt x="20200" y="12053"/>
                  <a:pt x="20193" y="12053"/>
                </a:cubicBezTo>
                <a:cubicBezTo>
                  <a:pt x="20159" y="12053"/>
                  <a:pt x="20115" y="12009"/>
                  <a:pt x="20090" y="12009"/>
                </a:cubicBezTo>
                <a:cubicBezTo>
                  <a:pt x="20077" y="12009"/>
                  <a:pt x="20069" y="12021"/>
                  <a:pt x="20069" y="12056"/>
                </a:cubicBezTo>
                <a:cubicBezTo>
                  <a:pt x="20017" y="12069"/>
                  <a:pt x="19969" y="12096"/>
                  <a:pt x="19939" y="12096"/>
                </a:cubicBezTo>
                <a:cubicBezTo>
                  <a:pt x="19932" y="12096"/>
                  <a:pt x="19926" y="12094"/>
                  <a:pt x="19922" y="12092"/>
                </a:cubicBezTo>
                <a:cubicBezTo>
                  <a:pt x="19894" y="12074"/>
                  <a:pt x="19868" y="12068"/>
                  <a:pt x="19842" y="12068"/>
                </a:cubicBezTo>
                <a:cubicBezTo>
                  <a:pt x="19785" y="12068"/>
                  <a:pt x="19731" y="12098"/>
                  <a:pt x="19676" y="12098"/>
                </a:cubicBezTo>
                <a:cubicBezTo>
                  <a:pt x="19675" y="12098"/>
                  <a:pt x="19674" y="12098"/>
                  <a:pt x="19674" y="12098"/>
                </a:cubicBezTo>
                <a:cubicBezTo>
                  <a:pt x="19453" y="12094"/>
                  <a:pt x="19231" y="12076"/>
                  <a:pt x="19010" y="12063"/>
                </a:cubicBezTo>
                <a:cubicBezTo>
                  <a:pt x="18969" y="12061"/>
                  <a:pt x="18929" y="12052"/>
                  <a:pt x="18883" y="12022"/>
                </a:cubicBezTo>
                <a:cubicBezTo>
                  <a:pt x="19024" y="11950"/>
                  <a:pt x="19163" y="11878"/>
                  <a:pt x="19303" y="11808"/>
                </a:cubicBezTo>
                <a:cubicBezTo>
                  <a:pt x="19508" y="11703"/>
                  <a:pt x="19714" y="11602"/>
                  <a:pt x="19920" y="11499"/>
                </a:cubicBezTo>
                <a:cubicBezTo>
                  <a:pt x="20066" y="11425"/>
                  <a:pt x="20218" y="11362"/>
                  <a:pt x="20358" y="11279"/>
                </a:cubicBezTo>
                <a:cubicBezTo>
                  <a:pt x="20636" y="11113"/>
                  <a:pt x="20899" y="10925"/>
                  <a:pt x="21180" y="10763"/>
                </a:cubicBezTo>
                <a:cubicBezTo>
                  <a:pt x="21398" y="10637"/>
                  <a:pt x="21633" y="10537"/>
                  <a:pt x="21860" y="10425"/>
                </a:cubicBezTo>
                <a:cubicBezTo>
                  <a:pt x="21923" y="10394"/>
                  <a:pt x="21989" y="10365"/>
                  <a:pt x="22045" y="10326"/>
                </a:cubicBezTo>
                <a:cubicBezTo>
                  <a:pt x="22072" y="10305"/>
                  <a:pt x="22082" y="10260"/>
                  <a:pt x="22088" y="10216"/>
                </a:cubicBezTo>
                <a:cubicBezTo>
                  <a:pt x="22324" y="10103"/>
                  <a:pt x="22523" y="9931"/>
                  <a:pt x="22714" y="9746"/>
                </a:cubicBezTo>
                <a:cubicBezTo>
                  <a:pt x="22786" y="9675"/>
                  <a:pt x="22878" y="9626"/>
                  <a:pt x="22961" y="9568"/>
                </a:cubicBezTo>
                <a:cubicBezTo>
                  <a:pt x="22985" y="9552"/>
                  <a:pt x="23010" y="9542"/>
                  <a:pt x="23033" y="9529"/>
                </a:cubicBezTo>
                <a:cubicBezTo>
                  <a:pt x="23211" y="9417"/>
                  <a:pt x="23216" y="9336"/>
                  <a:pt x="23053" y="9221"/>
                </a:cubicBezTo>
                <a:cubicBezTo>
                  <a:pt x="23033" y="9207"/>
                  <a:pt x="23014" y="9195"/>
                  <a:pt x="23006" y="9190"/>
                </a:cubicBezTo>
                <a:cubicBezTo>
                  <a:pt x="23229" y="9011"/>
                  <a:pt x="23439" y="8822"/>
                  <a:pt x="23671" y="8660"/>
                </a:cubicBezTo>
                <a:cubicBezTo>
                  <a:pt x="23839" y="8543"/>
                  <a:pt x="24032" y="8462"/>
                  <a:pt x="24215" y="8366"/>
                </a:cubicBezTo>
                <a:cubicBezTo>
                  <a:pt x="24253" y="8346"/>
                  <a:pt x="24294" y="8332"/>
                  <a:pt x="24331" y="8309"/>
                </a:cubicBezTo>
                <a:cubicBezTo>
                  <a:pt x="24500" y="8203"/>
                  <a:pt x="24510" y="8161"/>
                  <a:pt x="24396" y="8004"/>
                </a:cubicBezTo>
                <a:cubicBezTo>
                  <a:pt x="24652" y="7865"/>
                  <a:pt x="24807" y="7632"/>
                  <a:pt x="24961" y="7401"/>
                </a:cubicBezTo>
                <a:cubicBezTo>
                  <a:pt x="25070" y="7235"/>
                  <a:pt x="25038" y="7127"/>
                  <a:pt x="24876" y="7018"/>
                </a:cubicBezTo>
                <a:cubicBezTo>
                  <a:pt x="24786" y="6957"/>
                  <a:pt x="24698" y="6892"/>
                  <a:pt x="24603" y="6838"/>
                </a:cubicBezTo>
                <a:cubicBezTo>
                  <a:pt x="24528" y="6795"/>
                  <a:pt x="24444" y="6767"/>
                  <a:pt x="24364" y="6732"/>
                </a:cubicBezTo>
                <a:cubicBezTo>
                  <a:pt x="24638" y="6561"/>
                  <a:pt x="24797" y="6270"/>
                  <a:pt x="25012" y="6031"/>
                </a:cubicBezTo>
                <a:cubicBezTo>
                  <a:pt x="25168" y="5858"/>
                  <a:pt x="25339" y="5698"/>
                  <a:pt x="25505" y="5533"/>
                </a:cubicBezTo>
                <a:cubicBezTo>
                  <a:pt x="25723" y="5317"/>
                  <a:pt x="25722" y="5282"/>
                  <a:pt x="25471" y="5106"/>
                </a:cubicBezTo>
                <a:cubicBezTo>
                  <a:pt x="25616" y="4941"/>
                  <a:pt x="25758" y="4773"/>
                  <a:pt x="25906" y="4612"/>
                </a:cubicBezTo>
                <a:cubicBezTo>
                  <a:pt x="26026" y="4480"/>
                  <a:pt x="26028" y="4462"/>
                  <a:pt x="25929" y="4366"/>
                </a:cubicBezTo>
                <a:cubicBezTo>
                  <a:pt x="26074" y="4150"/>
                  <a:pt x="26227" y="3944"/>
                  <a:pt x="26356" y="3724"/>
                </a:cubicBezTo>
                <a:cubicBezTo>
                  <a:pt x="26428" y="3602"/>
                  <a:pt x="26388" y="3551"/>
                  <a:pt x="26247" y="3485"/>
                </a:cubicBezTo>
                <a:cubicBezTo>
                  <a:pt x="26125" y="3429"/>
                  <a:pt x="26009" y="3364"/>
                  <a:pt x="25882" y="3300"/>
                </a:cubicBezTo>
                <a:cubicBezTo>
                  <a:pt x="26072" y="3060"/>
                  <a:pt x="26272" y="2811"/>
                  <a:pt x="26475" y="2555"/>
                </a:cubicBezTo>
                <a:cubicBezTo>
                  <a:pt x="26447" y="2535"/>
                  <a:pt x="26419" y="2517"/>
                  <a:pt x="26406" y="2507"/>
                </a:cubicBezTo>
                <a:cubicBezTo>
                  <a:pt x="26524" y="2230"/>
                  <a:pt x="26783" y="2028"/>
                  <a:pt x="26812" y="1704"/>
                </a:cubicBezTo>
                <a:cubicBezTo>
                  <a:pt x="26820" y="1598"/>
                  <a:pt x="26820" y="1598"/>
                  <a:pt x="26727" y="1573"/>
                </a:cubicBezTo>
                <a:cubicBezTo>
                  <a:pt x="26910" y="1289"/>
                  <a:pt x="27092" y="1001"/>
                  <a:pt x="27280" y="717"/>
                </a:cubicBezTo>
                <a:cubicBezTo>
                  <a:pt x="27386" y="555"/>
                  <a:pt x="27509" y="400"/>
                  <a:pt x="27612" y="236"/>
                </a:cubicBezTo>
                <a:cubicBezTo>
                  <a:pt x="27652" y="172"/>
                  <a:pt x="27658" y="89"/>
                  <a:pt x="27681" y="13"/>
                </a:cubicBezTo>
                <a:cubicBezTo>
                  <a:pt x="27634" y="12"/>
                  <a:pt x="27583" y="1"/>
                  <a:pt x="27537" y="1"/>
                </a:cubicBezTo>
                <a:close/>
              </a:path>
            </a:pathLst>
          </a:custGeom>
          <a:solidFill>
            <a:srgbClr val="80B31A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" name="Google Shape;239;p43"/>
          <p:cNvSpPr/>
          <p:nvPr/>
        </p:nvSpPr>
        <p:spPr>
          <a:xfrm rot="-9647156">
            <a:off x="212140" y="300176"/>
            <a:ext cx="476352" cy="478652"/>
          </a:xfrm>
          <a:custGeom>
            <a:avLst/>
            <a:gdLst/>
            <a:ahLst/>
            <a:cxnLst/>
            <a:rect l="l" t="t" r="r" b="b"/>
            <a:pathLst>
              <a:path w="19054" h="19146" extrusionOk="0">
                <a:moveTo>
                  <a:pt x="11701" y="1"/>
                </a:moveTo>
                <a:cubicBezTo>
                  <a:pt x="11687" y="1"/>
                  <a:pt x="11669" y="5"/>
                  <a:pt x="11665" y="12"/>
                </a:cubicBezTo>
                <a:cubicBezTo>
                  <a:pt x="11630" y="76"/>
                  <a:pt x="11581" y="139"/>
                  <a:pt x="11568" y="207"/>
                </a:cubicBezTo>
                <a:cubicBezTo>
                  <a:pt x="11531" y="417"/>
                  <a:pt x="11512" y="630"/>
                  <a:pt x="11476" y="840"/>
                </a:cubicBezTo>
                <a:cubicBezTo>
                  <a:pt x="11392" y="1331"/>
                  <a:pt x="11306" y="1822"/>
                  <a:pt x="11212" y="2312"/>
                </a:cubicBezTo>
                <a:cubicBezTo>
                  <a:pt x="11144" y="2669"/>
                  <a:pt x="11063" y="3022"/>
                  <a:pt x="10987" y="3376"/>
                </a:cubicBezTo>
                <a:cubicBezTo>
                  <a:pt x="10980" y="3405"/>
                  <a:pt x="10969" y="3430"/>
                  <a:pt x="10946" y="3454"/>
                </a:cubicBezTo>
                <a:cubicBezTo>
                  <a:pt x="10955" y="3386"/>
                  <a:pt x="10972" y="3318"/>
                  <a:pt x="10970" y="3250"/>
                </a:cubicBezTo>
                <a:cubicBezTo>
                  <a:pt x="10965" y="3133"/>
                  <a:pt x="10946" y="3016"/>
                  <a:pt x="10931" y="2900"/>
                </a:cubicBezTo>
                <a:cubicBezTo>
                  <a:pt x="10929" y="2887"/>
                  <a:pt x="10908" y="2877"/>
                  <a:pt x="10902" y="2871"/>
                </a:cubicBezTo>
                <a:cubicBezTo>
                  <a:pt x="10895" y="2842"/>
                  <a:pt x="10892" y="2816"/>
                  <a:pt x="10884" y="2792"/>
                </a:cubicBezTo>
                <a:cubicBezTo>
                  <a:pt x="10869" y="2744"/>
                  <a:pt x="10863" y="2724"/>
                  <a:pt x="10848" y="2724"/>
                </a:cubicBezTo>
                <a:cubicBezTo>
                  <a:pt x="10836" y="2724"/>
                  <a:pt x="10818" y="2736"/>
                  <a:pt x="10786" y="2756"/>
                </a:cubicBezTo>
                <a:cubicBezTo>
                  <a:pt x="10724" y="2795"/>
                  <a:pt x="10660" y="2829"/>
                  <a:pt x="10601" y="2864"/>
                </a:cubicBezTo>
                <a:cubicBezTo>
                  <a:pt x="10636" y="2733"/>
                  <a:pt x="10553" y="2623"/>
                  <a:pt x="10501" y="2504"/>
                </a:cubicBezTo>
                <a:cubicBezTo>
                  <a:pt x="10463" y="2419"/>
                  <a:pt x="10419" y="2337"/>
                  <a:pt x="10373" y="2254"/>
                </a:cubicBezTo>
                <a:cubicBezTo>
                  <a:pt x="10341" y="2194"/>
                  <a:pt x="10316" y="2165"/>
                  <a:pt x="10284" y="2165"/>
                </a:cubicBezTo>
                <a:cubicBezTo>
                  <a:pt x="10256" y="2165"/>
                  <a:pt x="10222" y="2188"/>
                  <a:pt x="10175" y="2234"/>
                </a:cubicBezTo>
                <a:cubicBezTo>
                  <a:pt x="10110" y="2142"/>
                  <a:pt x="10049" y="2048"/>
                  <a:pt x="9977" y="1961"/>
                </a:cubicBezTo>
                <a:cubicBezTo>
                  <a:pt x="9909" y="1880"/>
                  <a:pt x="9829" y="1810"/>
                  <a:pt x="9756" y="1734"/>
                </a:cubicBezTo>
                <a:cubicBezTo>
                  <a:pt x="9743" y="1720"/>
                  <a:pt x="9731" y="1714"/>
                  <a:pt x="9720" y="1714"/>
                </a:cubicBezTo>
                <a:cubicBezTo>
                  <a:pt x="9704" y="1714"/>
                  <a:pt x="9691" y="1726"/>
                  <a:pt x="9680" y="1745"/>
                </a:cubicBezTo>
                <a:cubicBezTo>
                  <a:pt x="9649" y="1803"/>
                  <a:pt x="9618" y="1861"/>
                  <a:pt x="9597" y="1923"/>
                </a:cubicBezTo>
                <a:cubicBezTo>
                  <a:pt x="9560" y="2028"/>
                  <a:pt x="9535" y="2140"/>
                  <a:pt x="9490" y="2243"/>
                </a:cubicBezTo>
                <a:cubicBezTo>
                  <a:pt x="9459" y="2312"/>
                  <a:pt x="9397" y="2368"/>
                  <a:pt x="9386" y="2450"/>
                </a:cubicBezTo>
                <a:cubicBezTo>
                  <a:pt x="9377" y="2510"/>
                  <a:pt x="9365" y="2567"/>
                  <a:pt x="9354" y="2629"/>
                </a:cubicBezTo>
                <a:cubicBezTo>
                  <a:pt x="9156" y="2482"/>
                  <a:pt x="8949" y="2347"/>
                  <a:pt x="8799" y="2120"/>
                </a:cubicBezTo>
                <a:cubicBezTo>
                  <a:pt x="8789" y="2168"/>
                  <a:pt x="8785" y="2196"/>
                  <a:pt x="8778" y="2234"/>
                </a:cubicBezTo>
                <a:cubicBezTo>
                  <a:pt x="8763" y="2211"/>
                  <a:pt x="8749" y="2198"/>
                  <a:pt x="8747" y="2183"/>
                </a:cubicBezTo>
                <a:cubicBezTo>
                  <a:pt x="8740" y="2154"/>
                  <a:pt x="8738" y="2132"/>
                  <a:pt x="8702" y="2132"/>
                </a:cubicBezTo>
                <a:cubicBezTo>
                  <a:pt x="8700" y="2132"/>
                  <a:pt x="8698" y="2132"/>
                  <a:pt x="8695" y="2132"/>
                </a:cubicBezTo>
                <a:cubicBezTo>
                  <a:pt x="8695" y="2132"/>
                  <a:pt x="8694" y="2132"/>
                  <a:pt x="8694" y="2132"/>
                </a:cubicBezTo>
                <a:cubicBezTo>
                  <a:pt x="8682" y="2132"/>
                  <a:pt x="8665" y="2110"/>
                  <a:pt x="8657" y="2095"/>
                </a:cubicBezTo>
                <a:cubicBezTo>
                  <a:pt x="8609" y="2003"/>
                  <a:pt x="8527" y="1947"/>
                  <a:pt x="8439" y="1903"/>
                </a:cubicBezTo>
                <a:cubicBezTo>
                  <a:pt x="8376" y="1873"/>
                  <a:pt x="8320" y="1830"/>
                  <a:pt x="8256" y="1798"/>
                </a:cubicBezTo>
                <a:cubicBezTo>
                  <a:pt x="8236" y="1787"/>
                  <a:pt x="8221" y="1782"/>
                  <a:pt x="8209" y="1782"/>
                </a:cubicBezTo>
                <a:cubicBezTo>
                  <a:pt x="8188" y="1782"/>
                  <a:pt x="8177" y="1799"/>
                  <a:pt x="8166" y="1838"/>
                </a:cubicBezTo>
                <a:cubicBezTo>
                  <a:pt x="8160" y="1857"/>
                  <a:pt x="8152" y="1877"/>
                  <a:pt x="8141" y="1911"/>
                </a:cubicBezTo>
                <a:cubicBezTo>
                  <a:pt x="8090" y="1878"/>
                  <a:pt x="8044" y="1852"/>
                  <a:pt x="8004" y="1818"/>
                </a:cubicBezTo>
                <a:cubicBezTo>
                  <a:pt x="7926" y="1753"/>
                  <a:pt x="7853" y="1682"/>
                  <a:pt x="7774" y="1616"/>
                </a:cubicBezTo>
                <a:cubicBezTo>
                  <a:pt x="7756" y="1601"/>
                  <a:pt x="7737" y="1591"/>
                  <a:pt x="7719" y="1591"/>
                </a:cubicBezTo>
                <a:cubicBezTo>
                  <a:pt x="7700" y="1591"/>
                  <a:pt x="7682" y="1602"/>
                  <a:pt x="7666" y="1632"/>
                </a:cubicBezTo>
                <a:cubicBezTo>
                  <a:pt x="7655" y="1655"/>
                  <a:pt x="7640" y="1665"/>
                  <a:pt x="7621" y="1665"/>
                </a:cubicBezTo>
                <a:cubicBezTo>
                  <a:pt x="7608" y="1665"/>
                  <a:pt x="7593" y="1659"/>
                  <a:pt x="7576" y="1648"/>
                </a:cubicBezTo>
                <a:cubicBezTo>
                  <a:pt x="7495" y="1594"/>
                  <a:pt x="7410" y="1548"/>
                  <a:pt x="7308" y="1537"/>
                </a:cubicBezTo>
                <a:cubicBezTo>
                  <a:pt x="7295" y="1536"/>
                  <a:pt x="7283" y="1535"/>
                  <a:pt x="7272" y="1535"/>
                </a:cubicBezTo>
                <a:cubicBezTo>
                  <a:pt x="7226" y="1535"/>
                  <a:pt x="7203" y="1552"/>
                  <a:pt x="7191" y="1610"/>
                </a:cubicBezTo>
                <a:cubicBezTo>
                  <a:pt x="7165" y="1740"/>
                  <a:pt x="7148" y="1870"/>
                  <a:pt x="7132" y="2001"/>
                </a:cubicBezTo>
                <a:cubicBezTo>
                  <a:pt x="7128" y="2038"/>
                  <a:pt x="7125" y="2060"/>
                  <a:pt x="7100" y="2060"/>
                </a:cubicBezTo>
                <a:cubicBezTo>
                  <a:pt x="7090" y="2060"/>
                  <a:pt x="7078" y="2057"/>
                  <a:pt x="7060" y="2050"/>
                </a:cubicBezTo>
                <a:cubicBezTo>
                  <a:pt x="7004" y="2027"/>
                  <a:pt x="6939" y="2017"/>
                  <a:pt x="6877" y="2007"/>
                </a:cubicBezTo>
                <a:cubicBezTo>
                  <a:pt x="6772" y="1991"/>
                  <a:pt x="6694" y="1924"/>
                  <a:pt x="6607" y="1873"/>
                </a:cubicBezTo>
                <a:cubicBezTo>
                  <a:pt x="6537" y="1831"/>
                  <a:pt x="6465" y="1792"/>
                  <a:pt x="6391" y="1767"/>
                </a:cubicBezTo>
                <a:cubicBezTo>
                  <a:pt x="6371" y="1760"/>
                  <a:pt x="6354" y="1757"/>
                  <a:pt x="6340" y="1757"/>
                </a:cubicBezTo>
                <a:cubicBezTo>
                  <a:pt x="6290" y="1757"/>
                  <a:pt x="6267" y="1794"/>
                  <a:pt x="6268" y="1864"/>
                </a:cubicBezTo>
                <a:cubicBezTo>
                  <a:pt x="6269" y="1890"/>
                  <a:pt x="6269" y="1916"/>
                  <a:pt x="6269" y="1956"/>
                </a:cubicBezTo>
                <a:cubicBezTo>
                  <a:pt x="6200" y="1925"/>
                  <a:pt x="6139" y="1900"/>
                  <a:pt x="6079" y="1872"/>
                </a:cubicBezTo>
                <a:cubicBezTo>
                  <a:pt x="6025" y="1846"/>
                  <a:pt x="5975" y="1812"/>
                  <a:pt x="5922" y="1785"/>
                </a:cubicBezTo>
                <a:cubicBezTo>
                  <a:pt x="5886" y="1766"/>
                  <a:pt x="5860" y="1756"/>
                  <a:pt x="5837" y="1756"/>
                </a:cubicBezTo>
                <a:cubicBezTo>
                  <a:pt x="5801" y="1756"/>
                  <a:pt x="5774" y="1782"/>
                  <a:pt x="5733" y="1841"/>
                </a:cubicBezTo>
                <a:cubicBezTo>
                  <a:pt x="5619" y="1810"/>
                  <a:pt x="5499" y="1777"/>
                  <a:pt x="5379" y="1743"/>
                </a:cubicBezTo>
                <a:cubicBezTo>
                  <a:pt x="5375" y="1742"/>
                  <a:pt x="5371" y="1741"/>
                  <a:pt x="5367" y="1741"/>
                </a:cubicBezTo>
                <a:cubicBezTo>
                  <a:pt x="5324" y="1741"/>
                  <a:pt x="5263" y="1799"/>
                  <a:pt x="5270" y="1842"/>
                </a:cubicBezTo>
                <a:cubicBezTo>
                  <a:pt x="5277" y="1888"/>
                  <a:pt x="5287" y="1934"/>
                  <a:pt x="5293" y="1981"/>
                </a:cubicBezTo>
                <a:cubicBezTo>
                  <a:pt x="5295" y="1988"/>
                  <a:pt x="5291" y="1996"/>
                  <a:pt x="5287" y="2011"/>
                </a:cubicBezTo>
                <a:cubicBezTo>
                  <a:pt x="5265" y="2007"/>
                  <a:pt x="5243" y="2007"/>
                  <a:pt x="5224" y="2002"/>
                </a:cubicBezTo>
                <a:cubicBezTo>
                  <a:pt x="5116" y="1971"/>
                  <a:pt x="5008" y="1940"/>
                  <a:pt x="4900" y="1908"/>
                </a:cubicBezTo>
                <a:cubicBezTo>
                  <a:pt x="4883" y="1902"/>
                  <a:pt x="4866" y="1898"/>
                  <a:pt x="4849" y="1895"/>
                </a:cubicBezTo>
                <a:cubicBezTo>
                  <a:pt x="4835" y="1893"/>
                  <a:pt x="4823" y="1892"/>
                  <a:pt x="4813" y="1892"/>
                </a:cubicBezTo>
                <a:cubicBezTo>
                  <a:pt x="4767" y="1892"/>
                  <a:pt x="4752" y="1916"/>
                  <a:pt x="4729" y="1996"/>
                </a:cubicBezTo>
                <a:cubicBezTo>
                  <a:pt x="4667" y="1985"/>
                  <a:pt x="4605" y="1974"/>
                  <a:pt x="4544" y="1961"/>
                </a:cubicBezTo>
                <a:cubicBezTo>
                  <a:pt x="4479" y="1947"/>
                  <a:pt x="4415" y="1928"/>
                  <a:pt x="4350" y="1916"/>
                </a:cubicBezTo>
                <a:cubicBezTo>
                  <a:pt x="4333" y="1913"/>
                  <a:pt x="4318" y="1911"/>
                  <a:pt x="4304" y="1911"/>
                </a:cubicBezTo>
                <a:cubicBezTo>
                  <a:pt x="4235" y="1911"/>
                  <a:pt x="4205" y="1952"/>
                  <a:pt x="4200" y="2044"/>
                </a:cubicBezTo>
                <a:cubicBezTo>
                  <a:pt x="4178" y="2043"/>
                  <a:pt x="4156" y="2044"/>
                  <a:pt x="4134" y="2041"/>
                </a:cubicBezTo>
                <a:cubicBezTo>
                  <a:pt x="4045" y="2028"/>
                  <a:pt x="3954" y="2014"/>
                  <a:pt x="3865" y="1998"/>
                </a:cubicBezTo>
                <a:cubicBezTo>
                  <a:pt x="3810" y="1990"/>
                  <a:pt x="3757" y="1980"/>
                  <a:pt x="3702" y="1967"/>
                </a:cubicBezTo>
                <a:cubicBezTo>
                  <a:pt x="3676" y="1961"/>
                  <a:pt x="3650" y="1951"/>
                  <a:pt x="3624" y="1951"/>
                </a:cubicBezTo>
                <a:cubicBezTo>
                  <a:pt x="3604" y="1951"/>
                  <a:pt x="3584" y="1957"/>
                  <a:pt x="3564" y="1976"/>
                </a:cubicBezTo>
                <a:cubicBezTo>
                  <a:pt x="3561" y="1979"/>
                  <a:pt x="3556" y="1980"/>
                  <a:pt x="3549" y="1980"/>
                </a:cubicBezTo>
                <a:cubicBezTo>
                  <a:pt x="3537" y="1980"/>
                  <a:pt x="3521" y="1975"/>
                  <a:pt x="3510" y="1972"/>
                </a:cubicBezTo>
                <a:cubicBezTo>
                  <a:pt x="3418" y="1954"/>
                  <a:pt x="3327" y="1946"/>
                  <a:pt x="3236" y="1946"/>
                </a:cubicBezTo>
                <a:cubicBezTo>
                  <a:pt x="3109" y="1946"/>
                  <a:pt x="2983" y="1962"/>
                  <a:pt x="2857" y="1990"/>
                </a:cubicBezTo>
                <a:cubicBezTo>
                  <a:pt x="2843" y="1992"/>
                  <a:pt x="2828" y="1997"/>
                  <a:pt x="2815" y="2003"/>
                </a:cubicBezTo>
                <a:cubicBezTo>
                  <a:pt x="2750" y="2037"/>
                  <a:pt x="2745" y="2067"/>
                  <a:pt x="2805" y="2108"/>
                </a:cubicBezTo>
                <a:cubicBezTo>
                  <a:pt x="2865" y="2150"/>
                  <a:pt x="2930" y="2185"/>
                  <a:pt x="2995" y="2222"/>
                </a:cubicBezTo>
                <a:cubicBezTo>
                  <a:pt x="3089" y="2276"/>
                  <a:pt x="3184" y="2329"/>
                  <a:pt x="3278" y="2383"/>
                </a:cubicBezTo>
                <a:cubicBezTo>
                  <a:pt x="3289" y="2389"/>
                  <a:pt x="3305" y="2403"/>
                  <a:pt x="3304" y="2409"/>
                </a:cubicBezTo>
                <a:cubicBezTo>
                  <a:pt x="3286" y="2476"/>
                  <a:pt x="3341" y="2492"/>
                  <a:pt x="3381" y="2517"/>
                </a:cubicBezTo>
                <a:cubicBezTo>
                  <a:pt x="3520" y="2600"/>
                  <a:pt x="3660" y="2684"/>
                  <a:pt x="3794" y="2764"/>
                </a:cubicBezTo>
                <a:cubicBezTo>
                  <a:pt x="3794" y="2779"/>
                  <a:pt x="3795" y="2782"/>
                  <a:pt x="3794" y="2783"/>
                </a:cubicBezTo>
                <a:cubicBezTo>
                  <a:pt x="3726" y="2883"/>
                  <a:pt x="3728" y="2911"/>
                  <a:pt x="3820" y="2999"/>
                </a:cubicBezTo>
                <a:cubicBezTo>
                  <a:pt x="3898" y="3072"/>
                  <a:pt x="3976" y="3143"/>
                  <a:pt x="4052" y="3217"/>
                </a:cubicBezTo>
                <a:cubicBezTo>
                  <a:pt x="4066" y="3232"/>
                  <a:pt x="4068" y="3261"/>
                  <a:pt x="4078" y="3282"/>
                </a:cubicBezTo>
                <a:cubicBezTo>
                  <a:pt x="4088" y="3305"/>
                  <a:pt x="4096" y="3334"/>
                  <a:pt x="4114" y="3350"/>
                </a:cubicBezTo>
                <a:cubicBezTo>
                  <a:pt x="4184" y="3415"/>
                  <a:pt x="4258" y="3475"/>
                  <a:pt x="4335" y="3541"/>
                </a:cubicBezTo>
                <a:cubicBezTo>
                  <a:pt x="4287" y="3591"/>
                  <a:pt x="4237" y="3642"/>
                  <a:pt x="4187" y="3693"/>
                </a:cubicBezTo>
                <a:cubicBezTo>
                  <a:pt x="4156" y="3724"/>
                  <a:pt x="4127" y="3752"/>
                  <a:pt x="4094" y="3781"/>
                </a:cubicBezTo>
                <a:cubicBezTo>
                  <a:pt x="4052" y="3818"/>
                  <a:pt x="4057" y="3854"/>
                  <a:pt x="4097" y="3888"/>
                </a:cubicBezTo>
                <a:cubicBezTo>
                  <a:pt x="4132" y="3916"/>
                  <a:pt x="4168" y="3942"/>
                  <a:pt x="4205" y="3966"/>
                </a:cubicBezTo>
                <a:cubicBezTo>
                  <a:pt x="4338" y="4055"/>
                  <a:pt x="4472" y="4142"/>
                  <a:pt x="4603" y="4230"/>
                </a:cubicBezTo>
                <a:cubicBezTo>
                  <a:pt x="4612" y="4235"/>
                  <a:pt x="4619" y="4244"/>
                  <a:pt x="4626" y="4250"/>
                </a:cubicBezTo>
                <a:cubicBezTo>
                  <a:pt x="4587" y="4327"/>
                  <a:pt x="4596" y="4358"/>
                  <a:pt x="4675" y="4393"/>
                </a:cubicBezTo>
                <a:cubicBezTo>
                  <a:pt x="4747" y="4424"/>
                  <a:pt x="4824" y="4446"/>
                  <a:pt x="4900" y="4467"/>
                </a:cubicBezTo>
                <a:cubicBezTo>
                  <a:pt x="5076" y="4521"/>
                  <a:pt x="5216" y="4640"/>
                  <a:pt x="5375" y="4724"/>
                </a:cubicBezTo>
                <a:cubicBezTo>
                  <a:pt x="5442" y="4760"/>
                  <a:pt x="5513" y="4785"/>
                  <a:pt x="5584" y="4816"/>
                </a:cubicBezTo>
                <a:cubicBezTo>
                  <a:pt x="5583" y="4819"/>
                  <a:pt x="5584" y="4826"/>
                  <a:pt x="5581" y="4827"/>
                </a:cubicBezTo>
                <a:cubicBezTo>
                  <a:pt x="5435" y="4899"/>
                  <a:pt x="5291" y="4977"/>
                  <a:pt x="5138" y="5037"/>
                </a:cubicBezTo>
                <a:cubicBezTo>
                  <a:pt x="4910" y="5129"/>
                  <a:pt x="4668" y="5162"/>
                  <a:pt x="4422" y="5177"/>
                </a:cubicBezTo>
                <a:cubicBezTo>
                  <a:pt x="4398" y="5179"/>
                  <a:pt x="4372" y="5187"/>
                  <a:pt x="4349" y="5196"/>
                </a:cubicBezTo>
                <a:cubicBezTo>
                  <a:pt x="4242" y="5236"/>
                  <a:pt x="4240" y="5244"/>
                  <a:pt x="4288" y="5346"/>
                </a:cubicBezTo>
                <a:cubicBezTo>
                  <a:pt x="4290" y="5352"/>
                  <a:pt x="4290" y="5360"/>
                  <a:pt x="4293" y="5376"/>
                </a:cubicBezTo>
                <a:cubicBezTo>
                  <a:pt x="4227" y="5388"/>
                  <a:pt x="4160" y="5401"/>
                  <a:pt x="4094" y="5412"/>
                </a:cubicBezTo>
                <a:cubicBezTo>
                  <a:pt x="4061" y="5418"/>
                  <a:pt x="4027" y="5422"/>
                  <a:pt x="3994" y="5429"/>
                </a:cubicBezTo>
                <a:cubicBezTo>
                  <a:pt x="3944" y="5442"/>
                  <a:pt x="3906" y="5464"/>
                  <a:pt x="3928" y="5530"/>
                </a:cubicBezTo>
                <a:cubicBezTo>
                  <a:pt x="3845" y="5553"/>
                  <a:pt x="3763" y="5570"/>
                  <a:pt x="3687" y="5599"/>
                </a:cubicBezTo>
                <a:cubicBezTo>
                  <a:pt x="3607" y="5632"/>
                  <a:pt x="3531" y="5674"/>
                  <a:pt x="3455" y="5718"/>
                </a:cubicBezTo>
                <a:cubicBezTo>
                  <a:pt x="3409" y="5745"/>
                  <a:pt x="3404" y="5782"/>
                  <a:pt x="3448" y="5820"/>
                </a:cubicBezTo>
                <a:cubicBezTo>
                  <a:pt x="3510" y="5875"/>
                  <a:pt x="3568" y="5932"/>
                  <a:pt x="3639" y="5997"/>
                </a:cubicBezTo>
                <a:cubicBezTo>
                  <a:pt x="3569" y="6041"/>
                  <a:pt x="3505" y="6069"/>
                  <a:pt x="3433" y="6070"/>
                </a:cubicBezTo>
                <a:cubicBezTo>
                  <a:pt x="3427" y="6071"/>
                  <a:pt x="3422" y="6071"/>
                  <a:pt x="3416" y="6071"/>
                </a:cubicBezTo>
                <a:cubicBezTo>
                  <a:pt x="3339" y="6071"/>
                  <a:pt x="3260" y="6064"/>
                  <a:pt x="3184" y="6061"/>
                </a:cubicBezTo>
                <a:cubicBezTo>
                  <a:pt x="3165" y="6061"/>
                  <a:pt x="3145" y="6061"/>
                  <a:pt x="3126" y="6062"/>
                </a:cubicBezTo>
                <a:cubicBezTo>
                  <a:pt x="3047" y="6069"/>
                  <a:pt x="3029" y="6093"/>
                  <a:pt x="3054" y="6168"/>
                </a:cubicBezTo>
                <a:cubicBezTo>
                  <a:pt x="3055" y="6173"/>
                  <a:pt x="3053" y="6180"/>
                  <a:pt x="3052" y="6190"/>
                </a:cubicBezTo>
                <a:cubicBezTo>
                  <a:pt x="3026" y="6190"/>
                  <a:pt x="3000" y="6189"/>
                  <a:pt x="2975" y="6189"/>
                </a:cubicBezTo>
                <a:cubicBezTo>
                  <a:pt x="2943" y="6189"/>
                  <a:pt x="2911" y="6190"/>
                  <a:pt x="2880" y="6193"/>
                </a:cubicBezTo>
                <a:cubicBezTo>
                  <a:pt x="2726" y="6206"/>
                  <a:pt x="2586" y="6255"/>
                  <a:pt x="2473" y="6366"/>
                </a:cubicBezTo>
                <a:cubicBezTo>
                  <a:pt x="2430" y="6407"/>
                  <a:pt x="2420" y="6443"/>
                  <a:pt x="2466" y="6489"/>
                </a:cubicBezTo>
                <a:cubicBezTo>
                  <a:pt x="2497" y="6520"/>
                  <a:pt x="2522" y="6559"/>
                  <a:pt x="2554" y="6600"/>
                </a:cubicBezTo>
                <a:cubicBezTo>
                  <a:pt x="2509" y="6612"/>
                  <a:pt x="2471" y="6620"/>
                  <a:pt x="2432" y="6632"/>
                </a:cubicBezTo>
                <a:cubicBezTo>
                  <a:pt x="2330" y="6667"/>
                  <a:pt x="2226" y="6698"/>
                  <a:pt x="2128" y="6743"/>
                </a:cubicBezTo>
                <a:cubicBezTo>
                  <a:pt x="1995" y="6805"/>
                  <a:pt x="1994" y="6828"/>
                  <a:pt x="2098" y="6936"/>
                </a:cubicBezTo>
                <a:cubicBezTo>
                  <a:pt x="2065" y="6952"/>
                  <a:pt x="2033" y="6970"/>
                  <a:pt x="2002" y="6985"/>
                </a:cubicBezTo>
                <a:cubicBezTo>
                  <a:pt x="1958" y="7007"/>
                  <a:pt x="1913" y="7026"/>
                  <a:pt x="1872" y="7052"/>
                </a:cubicBezTo>
                <a:cubicBezTo>
                  <a:pt x="1823" y="7083"/>
                  <a:pt x="1787" y="7121"/>
                  <a:pt x="1833" y="7182"/>
                </a:cubicBezTo>
                <a:cubicBezTo>
                  <a:pt x="1791" y="7220"/>
                  <a:pt x="1750" y="7254"/>
                  <a:pt x="1715" y="7294"/>
                </a:cubicBezTo>
                <a:cubicBezTo>
                  <a:pt x="1668" y="7347"/>
                  <a:pt x="1675" y="7373"/>
                  <a:pt x="1737" y="7407"/>
                </a:cubicBezTo>
                <a:cubicBezTo>
                  <a:pt x="1815" y="7449"/>
                  <a:pt x="1892" y="7492"/>
                  <a:pt x="1969" y="7538"/>
                </a:cubicBezTo>
                <a:cubicBezTo>
                  <a:pt x="1980" y="7543"/>
                  <a:pt x="1992" y="7554"/>
                  <a:pt x="1993" y="7564"/>
                </a:cubicBezTo>
                <a:cubicBezTo>
                  <a:pt x="2011" y="7716"/>
                  <a:pt x="2121" y="7813"/>
                  <a:pt x="2204" y="7924"/>
                </a:cubicBezTo>
                <a:cubicBezTo>
                  <a:pt x="2250" y="7985"/>
                  <a:pt x="2314" y="8033"/>
                  <a:pt x="2364" y="8081"/>
                </a:cubicBezTo>
                <a:cubicBezTo>
                  <a:pt x="2241" y="8177"/>
                  <a:pt x="2118" y="8272"/>
                  <a:pt x="1995" y="8371"/>
                </a:cubicBezTo>
                <a:cubicBezTo>
                  <a:pt x="1962" y="8400"/>
                  <a:pt x="1938" y="8438"/>
                  <a:pt x="1903" y="8464"/>
                </a:cubicBezTo>
                <a:cubicBezTo>
                  <a:pt x="1853" y="8501"/>
                  <a:pt x="1793" y="8525"/>
                  <a:pt x="1742" y="8565"/>
                </a:cubicBezTo>
                <a:cubicBezTo>
                  <a:pt x="1680" y="8612"/>
                  <a:pt x="1618" y="8660"/>
                  <a:pt x="1567" y="8720"/>
                </a:cubicBezTo>
                <a:cubicBezTo>
                  <a:pt x="1515" y="8781"/>
                  <a:pt x="1527" y="8813"/>
                  <a:pt x="1593" y="8860"/>
                </a:cubicBezTo>
                <a:cubicBezTo>
                  <a:pt x="1619" y="8878"/>
                  <a:pt x="1643" y="8897"/>
                  <a:pt x="1671" y="8919"/>
                </a:cubicBezTo>
                <a:cubicBezTo>
                  <a:pt x="1603" y="8987"/>
                  <a:pt x="1537" y="9050"/>
                  <a:pt x="1475" y="9116"/>
                </a:cubicBezTo>
                <a:cubicBezTo>
                  <a:pt x="1376" y="9219"/>
                  <a:pt x="1278" y="9323"/>
                  <a:pt x="1180" y="9426"/>
                </a:cubicBezTo>
                <a:cubicBezTo>
                  <a:pt x="1133" y="9475"/>
                  <a:pt x="1136" y="9486"/>
                  <a:pt x="1213" y="9566"/>
                </a:cubicBezTo>
                <a:cubicBezTo>
                  <a:pt x="1186" y="9611"/>
                  <a:pt x="1154" y="9655"/>
                  <a:pt x="1130" y="9703"/>
                </a:cubicBezTo>
                <a:cubicBezTo>
                  <a:pt x="1098" y="9771"/>
                  <a:pt x="1068" y="9842"/>
                  <a:pt x="1047" y="9914"/>
                </a:cubicBezTo>
                <a:cubicBezTo>
                  <a:pt x="1028" y="9975"/>
                  <a:pt x="1061" y="10008"/>
                  <a:pt x="1120" y="10034"/>
                </a:cubicBezTo>
                <a:cubicBezTo>
                  <a:pt x="1206" y="10073"/>
                  <a:pt x="1287" y="10124"/>
                  <a:pt x="1368" y="10173"/>
                </a:cubicBezTo>
                <a:cubicBezTo>
                  <a:pt x="1408" y="10196"/>
                  <a:pt x="1397" y="10219"/>
                  <a:pt x="1367" y="10253"/>
                </a:cubicBezTo>
                <a:cubicBezTo>
                  <a:pt x="1272" y="10356"/>
                  <a:pt x="1181" y="10464"/>
                  <a:pt x="1092" y="10571"/>
                </a:cubicBezTo>
                <a:cubicBezTo>
                  <a:pt x="1049" y="10620"/>
                  <a:pt x="1010" y="10674"/>
                  <a:pt x="969" y="10726"/>
                </a:cubicBezTo>
                <a:cubicBezTo>
                  <a:pt x="943" y="10761"/>
                  <a:pt x="922" y="10793"/>
                  <a:pt x="975" y="10828"/>
                </a:cubicBezTo>
                <a:cubicBezTo>
                  <a:pt x="985" y="10834"/>
                  <a:pt x="984" y="10874"/>
                  <a:pt x="975" y="10891"/>
                </a:cubicBezTo>
                <a:cubicBezTo>
                  <a:pt x="935" y="10959"/>
                  <a:pt x="884" y="11020"/>
                  <a:pt x="851" y="11091"/>
                </a:cubicBezTo>
                <a:cubicBezTo>
                  <a:pt x="820" y="11155"/>
                  <a:pt x="802" y="11226"/>
                  <a:pt x="786" y="11297"/>
                </a:cubicBezTo>
                <a:cubicBezTo>
                  <a:pt x="775" y="11349"/>
                  <a:pt x="791" y="11394"/>
                  <a:pt x="856" y="11404"/>
                </a:cubicBezTo>
                <a:cubicBezTo>
                  <a:pt x="871" y="11406"/>
                  <a:pt x="883" y="11416"/>
                  <a:pt x="901" y="11423"/>
                </a:cubicBezTo>
                <a:cubicBezTo>
                  <a:pt x="862" y="11487"/>
                  <a:pt x="826" y="11546"/>
                  <a:pt x="789" y="11605"/>
                </a:cubicBezTo>
                <a:cubicBezTo>
                  <a:pt x="677" y="11778"/>
                  <a:pt x="559" y="11947"/>
                  <a:pt x="452" y="12124"/>
                </a:cubicBezTo>
                <a:cubicBezTo>
                  <a:pt x="336" y="12316"/>
                  <a:pt x="200" y="12495"/>
                  <a:pt x="76" y="12681"/>
                </a:cubicBezTo>
                <a:cubicBezTo>
                  <a:pt x="46" y="12726"/>
                  <a:pt x="27" y="12780"/>
                  <a:pt x="10" y="12831"/>
                </a:cubicBezTo>
                <a:cubicBezTo>
                  <a:pt x="1" y="12862"/>
                  <a:pt x="12" y="12885"/>
                  <a:pt x="38" y="12885"/>
                </a:cubicBezTo>
                <a:cubicBezTo>
                  <a:pt x="45" y="12885"/>
                  <a:pt x="54" y="12883"/>
                  <a:pt x="64" y="12879"/>
                </a:cubicBezTo>
                <a:cubicBezTo>
                  <a:pt x="130" y="12853"/>
                  <a:pt x="195" y="12824"/>
                  <a:pt x="259" y="12791"/>
                </a:cubicBezTo>
                <a:cubicBezTo>
                  <a:pt x="385" y="12728"/>
                  <a:pt x="507" y="12659"/>
                  <a:pt x="635" y="12601"/>
                </a:cubicBezTo>
                <a:cubicBezTo>
                  <a:pt x="757" y="12544"/>
                  <a:pt x="886" y="12497"/>
                  <a:pt x="1012" y="12449"/>
                </a:cubicBezTo>
                <a:cubicBezTo>
                  <a:pt x="1073" y="12424"/>
                  <a:pt x="1138" y="12403"/>
                  <a:pt x="1201" y="12380"/>
                </a:cubicBezTo>
                <a:cubicBezTo>
                  <a:pt x="1226" y="12455"/>
                  <a:pt x="1236" y="12478"/>
                  <a:pt x="1278" y="12478"/>
                </a:cubicBezTo>
                <a:cubicBezTo>
                  <a:pt x="1292" y="12478"/>
                  <a:pt x="1309" y="12475"/>
                  <a:pt x="1332" y="12471"/>
                </a:cubicBezTo>
                <a:cubicBezTo>
                  <a:pt x="1400" y="12459"/>
                  <a:pt x="1467" y="12435"/>
                  <a:pt x="1531" y="12408"/>
                </a:cubicBezTo>
                <a:cubicBezTo>
                  <a:pt x="1743" y="12320"/>
                  <a:pt x="1953" y="12227"/>
                  <a:pt x="2164" y="12136"/>
                </a:cubicBezTo>
                <a:cubicBezTo>
                  <a:pt x="2169" y="12135"/>
                  <a:pt x="2175" y="12135"/>
                  <a:pt x="2183" y="12133"/>
                </a:cubicBezTo>
                <a:cubicBezTo>
                  <a:pt x="2191" y="12207"/>
                  <a:pt x="2196" y="12279"/>
                  <a:pt x="2204" y="12351"/>
                </a:cubicBezTo>
                <a:cubicBezTo>
                  <a:pt x="2210" y="12405"/>
                  <a:pt x="2247" y="12435"/>
                  <a:pt x="2312" y="12435"/>
                </a:cubicBezTo>
                <a:cubicBezTo>
                  <a:pt x="2402" y="12435"/>
                  <a:pt x="2477" y="12397"/>
                  <a:pt x="2546" y="12346"/>
                </a:cubicBezTo>
                <a:cubicBezTo>
                  <a:pt x="2569" y="12330"/>
                  <a:pt x="2591" y="12313"/>
                  <a:pt x="2617" y="12292"/>
                </a:cubicBezTo>
                <a:cubicBezTo>
                  <a:pt x="2636" y="12338"/>
                  <a:pt x="2663" y="12354"/>
                  <a:pt x="2695" y="12354"/>
                </a:cubicBezTo>
                <a:cubicBezTo>
                  <a:pt x="2712" y="12354"/>
                  <a:pt x="2731" y="12349"/>
                  <a:pt x="2750" y="12341"/>
                </a:cubicBezTo>
                <a:cubicBezTo>
                  <a:pt x="2877" y="12284"/>
                  <a:pt x="3004" y="12225"/>
                  <a:pt x="3130" y="12169"/>
                </a:cubicBezTo>
                <a:cubicBezTo>
                  <a:pt x="3141" y="12199"/>
                  <a:pt x="3158" y="12230"/>
                  <a:pt x="3166" y="12265"/>
                </a:cubicBezTo>
                <a:cubicBezTo>
                  <a:pt x="3175" y="12306"/>
                  <a:pt x="3197" y="12326"/>
                  <a:pt x="3226" y="12326"/>
                </a:cubicBezTo>
                <a:cubicBezTo>
                  <a:pt x="3243" y="12326"/>
                  <a:pt x="3263" y="12319"/>
                  <a:pt x="3284" y="12306"/>
                </a:cubicBezTo>
                <a:cubicBezTo>
                  <a:pt x="3364" y="12253"/>
                  <a:pt x="3440" y="12194"/>
                  <a:pt x="3515" y="12136"/>
                </a:cubicBezTo>
                <a:cubicBezTo>
                  <a:pt x="3670" y="12011"/>
                  <a:pt x="3824" y="11885"/>
                  <a:pt x="3978" y="11759"/>
                </a:cubicBezTo>
                <a:cubicBezTo>
                  <a:pt x="3999" y="11741"/>
                  <a:pt x="4022" y="11721"/>
                  <a:pt x="4047" y="11701"/>
                </a:cubicBezTo>
                <a:cubicBezTo>
                  <a:pt x="4083" y="11818"/>
                  <a:pt x="4119" y="11934"/>
                  <a:pt x="4153" y="12049"/>
                </a:cubicBezTo>
                <a:cubicBezTo>
                  <a:pt x="4162" y="12083"/>
                  <a:pt x="4177" y="12099"/>
                  <a:pt x="4204" y="12099"/>
                </a:cubicBezTo>
                <a:cubicBezTo>
                  <a:pt x="4211" y="12099"/>
                  <a:pt x="4218" y="12098"/>
                  <a:pt x="4226" y="12097"/>
                </a:cubicBezTo>
                <a:cubicBezTo>
                  <a:pt x="4349" y="12069"/>
                  <a:pt x="4457" y="12013"/>
                  <a:pt x="4533" y="11908"/>
                </a:cubicBezTo>
                <a:cubicBezTo>
                  <a:pt x="4562" y="11933"/>
                  <a:pt x="4584" y="11945"/>
                  <a:pt x="4603" y="11945"/>
                </a:cubicBezTo>
                <a:cubicBezTo>
                  <a:pt x="4626" y="11945"/>
                  <a:pt x="4646" y="11928"/>
                  <a:pt x="4673" y="11894"/>
                </a:cubicBezTo>
                <a:cubicBezTo>
                  <a:pt x="4739" y="11811"/>
                  <a:pt x="4803" y="11726"/>
                  <a:pt x="4866" y="11647"/>
                </a:cubicBezTo>
                <a:cubicBezTo>
                  <a:pt x="4880" y="11649"/>
                  <a:pt x="4885" y="11649"/>
                  <a:pt x="4888" y="11652"/>
                </a:cubicBezTo>
                <a:cubicBezTo>
                  <a:pt x="4925" y="11695"/>
                  <a:pt x="4946" y="11717"/>
                  <a:pt x="4967" y="11717"/>
                </a:cubicBezTo>
                <a:cubicBezTo>
                  <a:pt x="4988" y="11717"/>
                  <a:pt x="5008" y="11694"/>
                  <a:pt x="5045" y="11649"/>
                </a:cubicBezTo>
                <a:cubicBezTo>
                  <a:pt x="5140" y="11533"/>
                  <a:pt x="5236" y="11417"/>
                  <a:pt x="5328" y="11297"/>
                </a:cubicBezTo>
                <a:cubicBezTo>
                  <a:pt x="5364" y="11248"/>
                  <a:pt x="5387" y="11191"/>
                  <a:pt x="5419" y="11133"/>
                </a:cubicBezTo>
                <a:cubicBezTo>
                  <a:pt x="5444" y="11178"/>
                  <a:pt x="5465" y="11215"/>
                  <a:pt x="5485" y="11253"/>
                </a:cubicBezTo>
                <a:cubicBezTo>
                  <a:pt x="5503" y="11287"/>
                  <a:pt x="5522" y="11305"/>
                  <a:pt x="5543" y="11305"/>
                </a:cubicBezTo>
                <a:cubicBezTo>
                  <a:pt x="5560" y="11305"/>
                  <a:pt x="5578" y="11294"/>
                  <a:pt x="5598" y="11271"/>
                </a:cubicBezTo>
                <a:cubicBezTo>
                  <a:pt x="5671" y="11190"/>
                  <a:pt x="5740" y="11104"/>
                  <a:pt x="5805" y="11015"/>
                </a:cubicBezTo>
                <a:cubicBezTo>
                  <a:pt x="5869" y="10926"/>
                  <a:pt x="5946" y="10852"/>
                  <a:pt x="6038" y="10789"/>
                </a:cubicBezTo>
                <a:cubicBezTo>
                  <a:pt x="6111" y="10739"/>
                  <a:pt x="6176" y="10675"/>
                  <a:pt x="6234" y="10608"/>
                </a:cubicBezTo>
                <a:cubicBezTo>
                  <a:pt x="6279" y="10557"/>
                  <a:pt x="6304" y="10490"/>
                  <a:pt x="6346" y="10438"/>
                </a:cubicBezTo>
                <a:cubicBezTo>
                  <a:pt x="6392" y="10382"/>
                  <a:pt x="6453" y="10339"/>
                  <a:pt x="6500" y="10284"/>
                </a:cubicBezTo>
                <a:cubicBezTo>
                  <a:pt x="6556" y="10217"/>
                  <a:pt x="6598" y="10140"/>
                  <a:pt x="6655" y="10074"/>
                </a:cubicBezTo>
                <a:cubicBezTo>
                  <a:pt x="6749" y="9967"/>
                  <a:pt x="6852" y="9868"/>
                  <a:pt x="6948" y="9764"/>
                </a:cubicBezTo>
                <a:cubicBezTo>
                  <a:pt x="7024" y="9682"/>
                  <a:pt x="7097" y="9599"/>
                  <a:pt x="7173" y="9514"/>
                </a:cubicBezTo>
                <a:cubicBezTo>
                  <a:pt x="7178" y="9517"/>
                  <a:pt x="7184" y="9519"/>
                  <a:pt x="7190" y="9522"/>
                </a:cubicBezTo>
                <a:cubicBezTo>
                  <a:pt x="7158" y="9626"/>
                  <a:pt x="7134" y="9733"/>
                  <a:pt x="7093" y="9832"/>
                </a:cubicBezTo>
                <a:cubicBezTo>
                  <a:pt x="7037" y="9970"/>
                  <a:pt x="6969" y="10104"/>
                  <a:pt x="6901" y="10236"/>
                </a:cubicBezTo>
                <a:cubicBezTo>
                  <a:pt x="6834" y="10367"/>
                  <a:pt x="6764" y="10496"/>
                  <a:pt x="6690" y="10622"/>
                </a:cubicBezTo>
                <a:cubicBezTo>
                  <a:pt x="6604" y="10767"/>
                  <a:pt x="6511" y="10906"/>
                  <a:pt x="6421" y="11049"/>
                </a:cubicBezTo>
                <a:cubicBezTo>
                  <a:pt x="6416" y="11057"/>
                  <a:pt x="6411" y="11067"/>
                  <a:pt x="6407" y="11077"/>
                </a:cubicBezTo>
                <a:cubicBezTo>
                  <a:pt x="6376" y="11149"/>
                  <a:pt x="6383" y="11166"/>
                  <a:pt x="6463" y="11194"/>
                </a:cubicBezTo>
                <a:cubicBezTo>
                  <a:pt x="6466" y="11292"/>
                  <a:pt x="6392" y="11358"/>
                  <a:pt x="6351" y="11437"/>
                </a:cubicBezTo>
                <a:cubicBezTo>
                  <a:pt x="6335" y="11469"/>
                  <a:pt x="6310" y="11497"/>
                  <a:pt x="6291" y="11528"/>
                </a:cubicBezTo>
                <a:cubicBezTo>
                  <a:pt x="6260" y="11576"/>
                  <a:pt x="6249" y="11626"/>
                  <a:pt x="6242" y="11687"/>
                </a:cubicBezTo>
                <a:cubicBezTo>
                  <a:pt x="6232" y="11782"/>
                  <a:pt x="6193" y="11874"/>
                  <a:pt x="6157" y="11965"/>
                </a:cubicBezTo>
                <a:cubicBezTo>
                  <a:pt x="6135" y="12022"/>
                  <a:pt x="6092" y="12069"/>
                  <a:pt x="6069" y="12125"/>
                </a:cubicBezTo>
                <a:cubicBezTo>
                  <a:pt x="6043" y="12188"/>
                  <a:pt x="6061" y="12208"/>
                  <a:pt x="6129" y="12217"/>
                </a:cubicBezTo>
                <a:cubicBezTo>
                  <a:pt x="6159" y="12220"/>
                  <a:pt x="6187" y="12227"/>
                  <a:pt x="6227" y="12235"/>
                </a:cubicBezTo>
                <a:cubicBezTo>
                  <a:pt x="6196" y="12292"/>
                  <a:pt x="6175" y="12343"/>
                  <a:pt x="6145" y="12389"/>
                </a:cubicBezTo>
                <a:cubicBezTo>
                  <a:pt x="6083" y="12486"/>
                  <a:pt x="6021" y="12582"/>
                  <a:pt x="5955" y="12677"/>
                </a:cubicBezTo>
                <a:cubicBezTo>
                  <a:pt x="5920" y="12727"/>
                  <a:pt x="5877" y="12773"/>
                  <a:pt x="5841" y="12822"/>
                </a:cubicBezTo>
                <a:cubicBezTo>
                  <a:pt x="5812" y="12862"/>
                  <a:pt x="5779" y="12904"/>
                  <a:pt x="5841" y="12949"/>
                </a:cubicBezTo>
                <a:cubicBezTo>
                  <a:pt x="5850" y="12955"/>
                  <a:pt x="5845" y="12991"/>
                  <a:pt x="5837" y="13010"/>
                </a:cubicBezTo>
                <a:cubicBezTo>
                  <a:pt x="5795" y="13125"/>
                  <a:pt x="5749" y="13239"/>
                  <a:pt x="5704" y="13355"/>
                </a:cubicBezTo>
                <a:cubicBezTo>
                  <a:pt x="5696" y="13377"/>
                  <a:pt x="5691" y="13400"/>
                  <a:pt x="5691" y="13423"/>
                </a:cubicBezTo>
                <a:cubicBezTo>
                  <a:pt x="5691" y="13503"/>
                  <a:pt x="5713" y="13583"/>
                  <a:pt x="5813" y="13583"/>
                </a:cubicBezTo>
                <a:cubicBezTo>
                  <a:pt x="5823" y="13583"/>
                  <a:pt x="5834" y="13582"/>
                  <a:pt x="5845" y="13580"/>
                </a:cubicBezTo>
                <a:cubicBezTo>
                  <a:pt x="5862" y="13577"/>
                  <a:pt x="5878" y="13578"/>
                  <a:pt x="5899" y="13577"/>
                </a:cubicBezTo>
                <a:lnTo>
                  <a:pt x="5899" y="13577"/>
                </a:lnTo>
                <a:cubicBezTo>
                  <a:pt x="5897" y="13604"/>
                  <a:pt x="5892" y="13627"/>
                  <a:pt x="5890" y="13649"/>
                </a:cubicBezTo>
                <a:cubicBezTo>
                  <a:pt x="5883" y="13735"/>
                  <a:pt x="5863" y="13815"/>
                  <a:pt x="5876" y="13905"/>
                </a:cubicBezTo>
                <a:cubicBezTo>
                  <a:pt x="5888" y="13994"/>
                  <a:pt x="5845" y="14092"/>
                  <a:pt x="5825" y="14185"/>
                </a:cubicBezTo>
                <a:cubicBezTo>
                  <a:pt x="5820" y="14206"/>
                  <a:pt x="5810" y="14226"/>
                  <a:pt x="5806" y="14247"/>
                </a:cubicBezTo>
                <a:cubicBezTo>
                  <a:pt x="5794" y="14314"/>
                  <a:pt x="5804" y="14329"/>
                  <a:pt x="5876" y="14344"/>
                </a:cubicBezTo>
                <a:lnTo>
                  <a:pt x="5830" y="14591"/>
                </a:lnTo>
                <a:cubicBezTo>
                  <a:pt x="5816" y="14659"/>
                  <a:pt x="5792" y="14729"/>
                  <a:pt x="5792" y="14796"/>
                </a:cubicBezTo>
                <a:cubicBezTo>
                  <a:pt x="5792" y="14872"/>
                  <a:pt x="5806" y="14906"/>
                  <a:pt x="5848" y="14906"/>
                </a:cubicBezTo>
                <a:cubicBezTo>
                  <a:pt x="5865" y="14906"/>
                  <a:pt x="5886" y="14900"/>
                  <a:pt x="5913" y="14889"/>
                </a:cubicBezTo>
                <a:cubicBezTo>
                  <a:pt x="6017" y="14847"/>
                  <a:pt x="6120" y="14801"/>
                  <a:pt x="6223" y="14755"/>
                </a:cubicBezTo>
                <a:cubicBezTo>
                  <a:pt x="6252" y="14744"/>
                  <a:pt x="6280" y="14731"/>
                  <a:pt x="6309" y="14718"/>
                </a:cubicBezTo>
                <a:cubicBezTo>
                  <a:pt x="6338" y="14782"/>
                  <a:pt x="6354" y="14810"/>
                  <a:pt x="6384" y="14810"/>
                </a:cubicBezTo>
                <a:cubicBezTo>
                  <a:pt x="6405" y="14810"/>
                  <a:pt x="6431" y="14797"/>
                  <a:pt x="6473" y="14775"/>
                </a:cubicBezTo>
                <a:cubicBezTo>
                  <a:pt x="6598" y="14707"/>
                  <a:pt x="6721" y="14635"/>
                  <a:pt x="6845" y="14565"/>
                </a:cubicBezTo>
                <a:cubicBezTo>
                  <a:pt x="6860" y="14558"/>
                  <a:pt x="6875" y="14550"/>
                  <a:pt x="6892" y="14542"/>
                </a:cubicBezTo>
                <a:lnTo>
                  <a:pt x="6892" y="14542"/>
                </a:lnTo>
                <a:cubicBezTo>
                  <a:pt x="6871" y="14715"/>
                  <a:pt x="6854" y="14884"/>
                  <a:pt x="6830" y="15053"/>
                </a:cubicBezTo>
                <a:cubicBezTo>
                  <a:pt x="6820" y="15127"/>
                  <a:pt x="6802" y="15202"/>
                  <a:pt x="6782" y="15275"/>
                </a:cubicBezTo>
                <a:cubicBezTo>
                  <a:pt x="6757" y="15363"/>
                  <a:pt x="6725" y="15450"/>
                  <a:pt x="6699" y="15537"/>
                </a:cubicBezTo>
                <a:cubicBezTo>
                  <a:pt x="6690" y="15564"/>
                  <a:pt x="6689" y="15593"/>
                  <a:pt x="6687" y="15620"/>
                </a:cubicBezTo>
                <a:cubicBezTo>
                  <a:pt x="6685" y="15670"/>
                  <a:pt x="6699" y="15706"/>
                  <a:pt x="6752" y="15706"/>
                </a:cubicBezTo>
                <a:cubicBezTo>
                  <a:pt x="6757" y="15706"/>
                  <a:pt x="6762" y="15706"/>
                  <a:pt x="6767" y="15705"/>
                </a:cubicBezTo>
                <a:cubicBezTo>
                  <a:pt x="6771" y="15704"/>
                  <a:pt x="6774" y="15704"/>
                  <a:pt x="6778" y="15704"/>
                </a:cubicBezTo>
                <a:cubicBezTo>
                  <a:pt x="6794" y="15704"/>
                  <a:pt x="6809" y="15709"/>
                  <a:pt x="6830" y="15712"/>
                </a:cubicBezTo>
                <a:cubicBezTo>
                  <a:pt x="6829" y="15738"/>
                  <a:pt x="6829" y="15762"/>
                  <a:pt x="6826" y="15783"/>
                </a:cubicBezTo>
                <a:cubicBezTo>
                  <a:pt x="6804" y="15939"/>
                  <a:pt x="6783" y="16096"/>
                  <a:pt x="6761" y="16251"/>
                </a:cubicBezTo>
                <a:cubicBezTo>
                  <a:pt x="6758" y="16272"/>
                  <a:pt x="6754" y="16292"/>
                  <a:pt x="6753" y="16314"/>
                </a:cubicBezTo>
                <a:cubicBezTo>
                  <a:pt x="6749" y="16402"/>
                  <a:pt x="6758" y="16413"/>
                  <a:pt x="6845" y="16428"/>
                </a:cubicBezTo>
                <a:cubicBezTo>
                  <a:pt x="6854" y="16544"/>
                  <a:pt x="6859" y="16660"/>
                  <a:pt x="6870" y="16776"/>
                </a:cubicBezTo>
                <a:cubicBezTo>
                  <a:pt x="6875" y="16830"/>
                  <a:pt x="6891" y="16884"/>
                  <a:pt x="6908" y="16937"/>
                </a:cubicBezTo>
                <a:cubicBezTo>
                  <a:pt x="6922" y="16975"/>
                  <a:pt x="6945" y="16992"/>
                  <a:pt x="6976" y="16992"/>
                </a:cubicBezTo>
                <a:cubicBezTo>
                  <a:pt x="6990" y="16992"/>
                  <a:pt x="7005" y="16989"/>
                  <a:pt x="7021" y="16983"/>
                </a:cubicBezTo>
                <a:cubicBezTo>
                  <a:pt x="7225" y="16907"/>
                  <a:pt x="7428" y="16833"/>
                  <a:pt x="7631" y="16758"/>
                </a:cubicBezTo>
                <a:cubicBezTo>
                  <a:pt x="7643" y="16754"/>
                  <a:pt x="7656" y="16752"/>
                  <a:pt x="7664" y="16750"/>
                </a:cubicBezTo>
                <a:cubicBezTo>
                  <a:pt x="7677" y="16902"/>
                  <a:pt x="7687" y="17050"/>
                  <a:pt x="7700" y="17197"/>
                </a:cubicBezTo>
                <a:cubicBezTo>
                  <a:pt x="7703" y="17217"/>
                  <a:pt x="7729" y="17236"/>
                  <a:pt x="7744" y="17255"/>
                </a:cubicBezTo>
                <a:cubicBezTo>
                  <a:pt x="7755" y="17271"/>
                  <a:pt x="7772" y="17285"/>
                  <a:pt x="7775" y="17302"/>
                </a:cubicBezTo>
                <a:cubicBezTo>
                  <a:pt x="7788" y="17378"/>
                  <a:pt x="7795" y="17454"/>
                  <a:pt x="7806" y="17529"/>
                </a:cubicBezTo>
                <a:cubicBezTo>
                  <a:pt x="7813" y="17569"/>
                  <a:pt x="7818" y="17610"/>
                  <a:pt x="7831" y="17648"/>
                </a:cubicBezTo>
                <a:cubicBezTo>
                  <a:pt x="7858" y="17729"/>
                  <a:pt x="7883" y="17757"/>
                  <a:pt x="7952" y="17757"/>
                </a:cubicBezTo>
                <a:cubicBezTo>
                  <a:pt x="7969" y="17757"/>
                  <a:pt x="7989" y="17756"/>
                  <a:pt x="8012" y="17752"/>
                </a:cubicBezTo>
                <a:lnTo>
                  <a:pt x="8012" y="17752"/>
                </a:lnTo>
                <a:cubicBezTo>
                  <a:pt x="8012" y="17884"/>
                  <a:pt x="8019" y="18016"/>
                  <a:pt x="8011" y="18145"/>
                </a:cubicBezTo>
                <a:cubicBezTo>
                  <a:pt x="7998" y="18342"/>
                  <a:pt x="7971" y="18540"/>
                  <a:pt x="7954" y="18736"/>
                </a:cubicBezTo>
                <a:cubicBezTo>
                  <a:pt x="7946" y="18820"/>
                  <a:pt x="7945" y="18907"/>
                  <a:pt x="7950" y="18992"/>
                </a:cubicBezTo>
                <a:cubicBezTo>
                  <a:pt x="7952" y="19035"/>
                  <a:pt x="7968" y="19080"/>
                  <a:pt x="7988" y="19118"/>
                </a:cubicBezTo>
                <a:cubicBezTo>
                  <a:pt x="7998" y="19136"/>
                  <a:pt x="8011" y="19145"/>
                  <a:pt x="8024" y="19145"/>
                </a:cubicBezTo>
                <a:cubicBezTo>
                  <a:pt x="8038" y="19145"/>
                  <a:pt x="8052" y="19134"/>
                  <a:pt x="8060" y="19113"/>
                </a:cubicBezTo>
                <a:cubicBezTo>
                  <a:pt x="8091" y="19033"/>
                  <a:pt x="8161" y="18975"/>
                  <a:pt x="8171" y="18882"/>
                </a:cubicBezTo>
                <a:cubicBezTo>
                  <a:pt x="8174" y="18841"/>
                  <a:pt x="8215" y="18804"/>
                  <a:pt x="8237" y="18764"/>
                </a:cubicBezTo>
                <a:cubicBezTo>
                  <a:pt x="8367" y="18532"/>
                  <a:pt x="8493" y="18299"/>
                  <a:pt x="8626" y="18069"/>
                </a:cubicBezTo>
                <a:cubicBezTo>
                  <a:pt x="8664" y="18006"/>
                  <a:pt x="8721" y="17951"/>
                  <a:pt x="8775" y="17886"/>
                </a:cubicBezTo>
                <a:cubicBezTo>
                  <a:pt x="8791" y="17905"/>
                  <a:pt x="8811" y="17922"/>
                  <a:pt x="8824" y="17943"/>
                </a:cubicBezTo>
                <a:cubicBezTo>
                  <a:pt x="8843" y="17972"/>
                  <a:pt x="8864" y="17985"/>
                  <a:pt x="8887" y="17985"/>
                </a:cubicBezTo>
                <a:cubicBezTo>
                  <a:pt x="8905" y="17985"/>
                  <a:pt x="8924" y="17977"/>
                  <a:pt x="8943" y="17963"/>
                </a:cubicBezTo>
                <a:cubicBezTo>
                  <a:pt x="8979" y="17938"/>
                  <a:pt x="9020" y="17913"/>
                  <a:pt x="9045" y="17878"/>
                </a:cubicBezTo>
                <a:cubicBezTo>
                  <a:pt x="9151" y="17724"/>
                  <a:pt x="9264" y="17572"/>
                  <a:pt x="9326" y="17389"/>
                </a:cubicBezTo>
                <a:cubicBezTo>
                  <a:pt x="9352" y="17315"/>
                  <a:pt x="9402" y="17249"/>
                  <a:pt x="9442" y="17177"/>
                </a:cubicBezTo>
                <a:cubicBezTo>
                  <a:pt x="9529" y="17259"/>
                  <a:pt x="9619" y="17341"/>
                  <a:pt x="9709" y="17425"/>
                </a:cubicBezTo>
                <a:cubicBezTo>
                  <a:pt x="9729" y="17445"/>
                  <a:pt x="9747" y="17455"/>
                  <a:pt x="9767" y="17455"/>
                </a:cubicBezTo>
                <a:cubicBezTo>
                  <a:pt x="9783" y="17455"/>
                  <a:pt x="9800" y="17448"/>
                  <a:pt x="9820" y="17435"/>
                </a:cubicBezTo>
                <a:cubicBezTo>
                  <a:pt x="9901" y="17378"/>
                  <a:pt x="9943" y="17297"/>
                  <a:pt x="9979" y="17210"/>
                </a:cubicBezTo>
                <a:cubicBezTo>
                  <a:pt x="10017" y="17122"/>
                  <a:pt x="10054" y="17032"/>
                  <a:pt x="10089" y="16942"/>
                </a:cubicBezTo>
                <a:cubicBezTo>
                  <a:pt x="10103" y="16907"/>
                  <a:pt x="10111" y="16870"/>
                  <a:pt x="10123" y="16827"/>
                </a:cubicBezTo>
                <a:cubicBezTo>
                  <a:pt x="10139" y="16832"/>
                  <a:pt x="10157" y="16834"/>
                  <a:pt x="10175" y="16838"/>
                </a:cubicBezTo>
                <a:cubicBezTo>
                  <a:pt x="10196" y="16843"/>
                  <a:pt x="10213" y="16846"/>
                  <a:pt x="10227" y="16846"/>
                </a:cubicBezTo>
                <a:cubicBezTo>
                  <a:pt x="10262" y="16846"/>
                  <a:pt x="10276" y="16827"/>
                  <a:pt x="10292" y="16775"/>
                </a:cubicBezTo>
                <a:cubicBezTo>
                  <a:pt x="10329" y="16657"/>
                  <a:pt x="10384" y="16550"/>
                  <a:pt x="10463" y="16453"/>
                </a:cubicBezTo>
                <a:cubicBezTo>
                  <a:pt x="10486" y="16427"/>
                  <a:pt x="10487" y="16384"/>
                  <a:pt x="10497" y="16349"/>
                </a:cubicBezTo>
                <a:cubicBezTo>
                  <a:pt x="10542" y="16374"/>
                  <a:pt x="10589" y="16402"/>
                  <a:pt x="10638" y="16426"/>
                </a:cubicBezTo>
                <a:cubicBezTo>
                  <a:pt x="10652" y="16433"/>
                  <a:pt x="10666" y="16437"/>
                  <a:pt x="10678" y="16437"/>
                </a:cubicBezTo>
                <a:cubicBezTo>
                  <a:pt x="10702" y="16437"/>
                  <a:pt x="10723" y="16425"/>
                  <a:pt x="10739" y="16402"/>
                </a:cubicBezTo>
                <a:cubicBezTo>
                  <a:pt x="10764" y="16363"/>
                  <a:pt x="10787" y="16322"/>
                  <a:pt x="10806" y="16279"/>
                </a:cubicBezTo>
                <a:cubicBezTo>
                  <a:pt x="10844" y="16185"/>
                  <a:pt x="10880" y="16091"/>
                  <a:pt x="10918" y="15995"/>
                </a:cubicBezTo>
                <a:cubicBezTo>
                  <a:pt x="10920" y="15989"/>
                  <a:pt x="10924" y="15984"/>
                  <a:pt x="10924" y="15978"/>
                </a:cubicBezTo>
                <a:cubicBezTo>
                  <a:pt x="10926" y="15908"/>
                  <a:pt x="10935" y="15846"/>
                  <a:pt x="11002" y="15800"/>
                </a:cubicBezTo>
                <a:cubicBezTo>
                  <a:pt x="11024" y="15784"/>
                  <a:pt x="11016" y="15728"/>
                  <a:pt x="11023" y="15691"/>
                </a:cubicBezTo>
                <a:cubicBezTo>
                  <a:pt x="11031" y="15645"/>
                  <a:pt x="11037" y="15599"/>
                  <a:pt x="11046" y="15545"/>
                </a:cubicBezTo>
                <a:cubicBezTo>
                  <a:pt x="11159" y="15645"/>
                  <a:pt x="11259" y="15737"/>
                  <a:pt x="11365" y="15821"/>
                </a:cubicBezTo>
                <a:cubicBezTo>
                  <a:pt x="11370" y="15825"/>
                  <a:pt x="11376" y="15827"/>
                  <a:pt x="11384" y="15827"/>
                </a:cubicBezTo>
                <a:cubicBezTo>
                  <a:pt x="11402" y="15827"/>
                  <a:pt x="11425" y="15819"/>
                  <a:pt x="11442" y="15818"/>
                </a:cubicBezTo>
                <a:cubicBezTo>
                  <a:pt x="11568" y="15885"/>
                  <a:pt x="11696" y="15955"/>
                  <a:pt x="11825" y="16022"/>
                </a:cubicBezTo>
                <a:cubicBezTo>
                  <a:pt x="11829" y="16024"/>
                  <a:pt x="11834" y="16025"/>
                  <a:pt x="11839" y="16025"/>
                </a:cubicBezTo>
                <a:cubicBezTo>
                  <a:pt x="11852" y="16025"/>
                  <a:pt x="11868" y="16019"/>
                  <a:pt x="11878" y="16014"/>
                </a:cubicBezTo>
                <a:cubicBezTo>
                  <a:pt x="11936" y="15975"/>
                  <a:pt x="11974" y="15924"/>
                  <a:pt x="11990" y="15851"/>
                </a:cubicBezTo>
                <a:cubicBezTo>
                  <a:pt x="12004" y="15780"/>
                  <a:pt x="12032" y="15712"/>
                  <a:pt x="12055" y="15643"/>
                </a:cubicBezTo>
                <a:cubicBezTo>
                  <a:pt x="12065" y="15607"/>
                  <a:pt x="12073" y="15569"/>
                  <a:pt x="12082" y="15533"/>
                </a:cubicBezTo>
                <a:cubicBezTo>
                  <a:pt x="12100" y="15539"/>
                  <a:pt x="12115" y="15542"/>
                  <a:pt x="12128" y="15542"/>
                </a:cubicBezTo>
                <a:cubicBezTo>
                  <a:pt x="12161" y="15542"/>
                  <a:pt x="12179" y="15520"/>
                  <a:pt x="12186" y="15464"/>
                </a:cubicBezTo>
                <a:cubicBezTo>
                  <a:pt x="12209" y="15316"/>
                  <a:pt x="12221" y="15168"/>
                  <a:pt x="12238" y="15024"/>
                </a:cubicBezTo>
                <a:cubicBezTo>
                  <a:pt x="12278" y="15043"/>
                  <a:pt x="12330" y="15068"/>
                  <a:pt x="12384" y="15093"/>
                </a:cubicBezTo>
                <a:cubicBezTo>
                  <a:pt x="12402" y="15101"/>
                  <a:pt x="12419" y="15106"/>
                  <a:pt x="12434" y="15106"/>
                </a:cubicBezTo>
                <a:cubicBezTo>
                  <a:pt x="12465" y="15106"/>
                  <a:pt x="12488" y="15087"/>
                  <a:pt x="12500" y="15049"/>
                </a:cubicBezTo>
                <a:cubicBezTo>
                  <a:pt x="12529" y="14965"/>
                  <a:pt x="12555" y="14879"/>
                  <a:pt x="12564" y="14791"/>
                </a:cubicBezTo>
                <a:cubicBezTo>
                  <a:pt x="12576" y="14666"/>
                  <a:pt x="12574" y="14538"/>
                  <a:pt x="12574" y="14411"/>
                </a:cubicBezTo>
                <a:cubicBezTo>
                  <a:pt x="12574" y="14369"/>
                  <a:pt x="12564" y="14328"/>
                  <a:pt x="12559" y="14285"/>
                </a:cubicBezTo>
                <a:cubicBezTo>
                  <a:pt x="12627" y="14250"/>
                  <a:pt x="12633" y="14234"/>
                  <a:pt x="12598" y="14112"/>
                </a:cubicBezTo>
                <a:cubicBezTo>
                  <a:pt x="12574" y="14026"/>
                  <a:pt x="12540" y="13941"/>
                  <a:pt x="12519" y="13854"/>
                </a:cubicBezTo>
                <a:cubicBezTo>
                  <a:pt x="12499" y="13777"/>
                  <a:pt x="12489" y="13696"/>
                  <a:pt x="12474" y="13616"/>
                </a:cubicBezTo>
                <a:lnTo>
                  <a:pt x="12474" y="13616"/>
                </a:lnTo>
                <a:cubicBezTo>
                  <a:pt x="12536" y="13633"/>
                  <a:pt x="12597" y="13650"/>
                  <a:pt x="12656" y="13669"/>
                </a:cubicBezTo>
                <a:cubicBezTo>
                  <a:pt x="12668" y="13672"/>
                  <a:pt x="12678" y="13674"/>
                  <a:pt x="12688" y="13674"/>
                </a:cubicBezTo>
                <a:cubicBezTo>
                  <a:pt x="12721" y="13674"/>
                  <a:pt x="12742" y="13653"/>
                  <a:pt x="12745" y="13614"/>
                </a:cubicBezTo>
                <a:cubicBezTo>
                  <a:pt x="12751" y="13521"/>
                  <a:pt x="12751" y="13426"/>
                  <a:pt x="12751" y="13330"/>
                </a:cubicBezTo>
                <a:cubicBezTo>
                  <a:pt x="12751" y="13274"/>
                  <a:pt x="12752" y="13217"/>
                  <a:pt x="12744" y="13162"/>
                </a:cubicBezTo>
                <a:cubicBezTo>
                  <a:pt x="12719" y="13018"/>
                  <a:pt x="12690" y="12876"/>
                  <a:pt x="12664" y="12729"/>
                </a:cubicBezTo>
                <a:lnTo>
                  <a:pt x="12664" y="12729"/>
                </a:lnTo>
                <a:cubicBezTo>
                  <a:pt x="12668" y="12731"/>
                  <a:pt x="12680" y="12737"/>
                  <a:pt x="12690" y="12737"/>
                </a:cubicBezTo>
                <a:cubicBezTo>
                  <a:pt x="12691" y="12737"/>
                  <a:pt x="12692" y="12737"/>
                  <a:pt x="12693" y="12737"/>
                </a:cubicBezTo>
                <a:cubicBezTo>
                  <a:pt x="12711" y="12734"/>
                  <a:pt x="12737" y="12731"/>
                  <a:pt x="12747" y="12718"/>
                </a:cubicBezTo>
                <a:cubicBezTo>
                  <a:pt x="12761" y="12701"/>
                  <a:pt x="12771" y="12672"/>
                  <a:pt x="12768" y="12650"/>
                </a:cubicBezTo>
                <a:cubicBezTo>
                  <a:pt x="12766" y="12626"/>
                  <a:pt x="12749" y="12603"/>
                  <a:pt x="12737" y="12579"/>
                </a:cubicBezTo>
                <a:cubicBezTo>
                  <a:pt x="12680" y="12467"/>
                  <a:pt x="12669" y="12348"/>
                  <a:pt x="12664" y="12224"/>
                </a:cubicBezTo>
                <a:cubicBezTo>
                  <a:pt x="12656" y="12080"/>
                  <a:pt x="12632" y="11936"/>
                  <a:pt x="12623" y="11792"/>
                </a:cubicBezTo>
                <a:cubicBezTo>
                  <a:pt x="12621" y="11752"/>
                  <a:pt x="12637" y="11716"/>
                  <a:pt x="12580" y="11716"/>
                </a:cubicBezTo>
                <a:cubicBezTo>
                  <a:pt x="12578" y="11716"/>
                  <a:pt x="12577" y="11716"/>
                  <a:pt x="12575" y="11716"/>
                </a:cubicBezTo>
                <a:cubicBezTo>
                  <a:pt x="12616" y="11661"/>
                  <a:pt x="12612" y="11593"/>
                  <a:pt x="12570" y="11540"/>
                </a:cubicBezTo>
                <a:cubicBezTo>
                  <a:pt x="12560" y="11528"/>
                  <a:pt x="12559" y="11504"/>
                  <a:pt x="12555" y="11487"/>
                </a:cubicBezTo>
                <a:cubicBezTo>
                  <a:pt x="12544" y="11428"/>
                  <a:pt x="12536" y="11370"/>
                  <a:pt x="12524" y="11314"/>
                </a:cubicBezTo>
                <a:cubicBezTo>
                  <a:pt x="12513" y="11266"/>
                  <a:pt x="12497" y="11219"/>
                  <a:pt x="12480" y="11175"/>
                </a:cubicBezTo>
                <a:cubicBezTo>
                  <a:pt x="12473" y="11143"/>
                  <a:pt x="12477" y="11106"/>
                  <a:pt x="12461" y="11080"/>
                </a:cubicBezTo>
                <a:cubicBezTo>
                  <a:pt x="12442" y="11051"/>
                  <a:pt x="12524" y="11004"/>
                  <a:pt x="12461" y="11001"/>
                </a:cubicBezTo>
                <a:cubicBezTo>
                  <a:pt x="12453" y="10967"/>
                  <a:pt x="12436" y="10934"/>
                  <a:pt x="12446" y="10921"/>
                </a:cubicBezTo>
                <a:cubicBezTo>
                  <a:pt x="12478" y="10872"/>
                  <a:pt x="12446" y="10829"/>
                  <a:pt x="12448" y="10785"/>
                </a:cubicBezTo>
                <a:cubicBezTo>
                  <a:pt x="12454" y="10664"/>
                  <a:pt x="12469" y="10545"/>
                  <a:pt x="12483" y="10424"/>
                </a:cubicBezTo>
                <a:cubicBezTo>
                  <a:pt x="12485" y="10402"/>
                  <a:pt x="12490" y="10380"/>
                  <a:pt x="12508" y="10356"/>
                </a:cubicBezTo>
                <a:cubicBezTo>
                  <a:pt x="12544" y="10434"/>
                  <a:pt x="12580" y="10511"/>
                  <a:pt x="12615" y="10589"/>
                </a:cubicBezTo>
                <a:cubicBezTo>
                  <a:pt x="12667" y="10705"/>
                  <a:pt x="12716" y="10819"/>
                  <a:pt x="12768" y="10933"/>
                </a:cubicBezTo>
                <a:cubicBezTo>
                  <a:pt x="12804" y="11014"/>
                  <a:pt x="12834" y="11099"/>
                  <a:pt x="12878" y="11178"/>
                </a:cubicBezTo>
                <a:cubicBezTo>
                  <a:pt x="12961" y="11332"/>
                  <a:pt x="13058" y="11481"/>
                  <a:pt x="13138" y="11638"/>
                </a:cubicBezTo>
                <a:cubicBezTo>
                  <a:pt x="13202" y="11760"/>
                  <a:pt x="13250" y="11890"/>
                  <a:pt x="13306" y="12017"/>
                </a:cubicBezTo>
                <a:cubicBezTo>
                  <a:pt x="13320" y="12052"/>
                  <a:pt x="13333" y="12088"/>
                  <a:pt x="13354" y="12120"/>
                </a:cubicBezTo>
                <a:cubicBezTo>
                  <a:pt x="13364" y="12136"/>
                  <a:pt x="13389" y="12142"/>
                  <a:pt x="13413" y="12146"/>
                </a:cubicBezTo>
                <a:cubicBezTo>
                  <a:pt x="13467" y="12279"/>
                  <a:pt x="13557" y="12390"/>
                  <a:pt x="13652" y="12500"/>
                </a:cubicBezTo>
                <a:cubicBezTo>
                  <a:pt x="13688" y="12541"/>
                  <a:pt x="13713" y="12593"/>
                  <a:pt x="13743" y="12639"/>
                </a:cubicBezTo>
                <a:cubicBezTo>
                  <a:pt x="13750" y="12651"/>
                  <a:pt x="13754" y="12666"/>
                  <a:pt x="13763" y="12678"/>
                </a:cubicBezTo>
                <a:cubicBezTo>
                  <a:pt x="13793" y="12731"/>
                  <a:pt x="13819" y="12757"/>
                  <a:pt x="13847" y="12757"/>
                </a:cubicBezTo>
                <a:cubicBezTo>
                  <a:pt x="13872" y="12757"/>
                  <a:pt x="13898" y="12737"/>
                  <a:pt x="13929" y="12697"/>
                </a:cubicBezTo>
                <a:cubicBezTo>
                  <a:pt x="13937" y="12686"/>
                  <a:pt x="13945" y="12676"/>
                  <a:pt x="13948" y="12672"/>
                </a:cubicBezTo>
                <a:cubicBezTo>
                  <a:pt x="14040" y="12796"/>
                  <a:pt x="14138" y="12918"/>
                  <a:pt x="14220" y="13047"/>
                </a:cubicBezTo>
                <a:cubicBezTo>
                  <a:pt x="14279" y="13141"/>
                  <a:pt x="14319" y="13249"/>
                  <a:pt x="14366" y="13351"/>
                </a:cubicBezTo>
                <a:cubicBezTo>
                  <a:pt x="14377" y="13372"/>
                  <a:pt x="14383" y="13395"/>
                  <a:pt x="14395" y="13416"/>
                </a:cubicBezTo>
                <a:cubicBezTo>
                  <a:pt x="14426" y="13471"/>
                  <a:pt x="14447" y="13496"/>
                  <a:pt x="14476" y="13496"/>
                </a:cubicBezTo>
                <a:cubicBezTo>
                  <a:pt x="14497" y="13496"/>
                  <a:pt x="14522" y="13483"/>
                  <a:pt x="14560" y="13459"/>
                </a:cubicBezTo>
                <a:cubicBezTo>
                  <a:pt x="14629" y="13602"/>
                  <a:pt x="14752" y="13691"/>
                  <a:pt x="14875" y="13782"/>
                </a:cubicBezTo>
                <a:cubicBezTo>
                  <a:pt x="14911" y="13808"/>
                  <a:pt x="14942" y="13820"/>
                  <a:pt x="14971" y="13820"/>
                </a:cubicBezTo>
                <a:cubicBezTo>
                  <a:pt x="15013" y="13820"/>
                  <a:pt x="15049" y="13795"/>
                  <a:pt x="15086" y="13745"/>
                </a:cubicBezTo>
                <a:cubicBezTo>
                  <a:pt x="15122" y="13697"/>
                  <a:pt x="15159" y="13650"/>
                  <a:pt x="15191" y="13601"/>
                </a:cubicBezTo>
                <a:cubicBezTo>
                  <a:pt x="15216" y="13560"/>
                  <a:pt x="15235" y="13514"/>
                  <a:pt x="15255" y="13472"/>
                </a:cubicBezTo>
                <a:cubicBezTo>
                  <a:pt x="15340" y="13627"/>
                  <a:pt x="15496" y="13719"/>
                  <a:pt x="15621" y="13843"/>
                </a:cubicBezTo>
                <a:cubicBezTo>
                  <a:pt x="15710" y="13932"/>
                  <a:pt x="15793" y="14030"/>
                  <a:pt x="15879" y="14124"/>
                </a:cubicBezTo>
                <a:cubicBezTo>
                  <a:pt x="15934" y="14184"/>
                  <a:pt x="15967" y="14215"/>
                  <a:pt x="15999" y="14215"/>
                </a:cubicBezTo>
                <a:cubicBezTo>
                  <a:pt x="16031" y="14215"/>
                  <a:pt x="16062" y="14182"/>
                  <a:pt x="16114" y="14115"/>
                </a:cubicBezTo>
                <a:cubicBezTo>
                  <a:pt x="16201" y="14199"/>
                  <a:pt x="16288" y="14280"/>
                  <a:pt x="16373" y="14364"/>
                </a:cubicBezTo>
                <a:cubicBezTo>
                  <a:pt x="16411" y="14402"/>
                  <a:pt x="16431" y="14420"/>
                  <a:pt x="16450" y="14420"/>
                </a:cubicBezTo>
                <a:cubicBezTo>
                  <a:pt x="16466" y="14420"/>
                  <a:pt x="16481" y="14407"/>
                  <a:pt x="16507" y="14384"/>
                </a:cubicBezTo>
                <a:cubicBezTo>
                  <a:pt x="16621" y="14468"/>
                  <a:pt x="16729" y="14558"/>
                  <a:pt x="16846" y="14633"/>
                </a:cubicBezTo>
                <a:cubicBezTo>
                  <a:pt x="16869" y="14648"/>
                  <a:pt x="16887" y="14655"/>
                  <a:pt x="16902" y="14655"/>
                </a:cubicBezTo>
                <a:cubicBezTo>
                  <a:pt x="16932" y="14655"/>
                  <a:pt x="16953" y="14629"/>
                  <a:pt x="16979" y="14579"/>
                </a:cubicBezTo>
                <a:cubicBezTo>
                  <a:pt x="17012" y="14514"/>
                  <a:pt x="17051" y="14452"/>
                  <a:pt x="17089" y="14385"/>
                </a:cubicBezTo>
                <a:cubicBezTo>
                  <a:pt x="17215" y="14496"/>
                  <a:pt x="17346" y="14610"/>
                  <a:pt x="17480" y="14728"/>
                </a:cubicBezTo>
                <a:cubicBezTo>
                  <a:pt x="17490" y="14713"/>
                  <a:pt x="17503" y="14699"/>
                  <a:pt x="17508" y="14692"/>
                </a:cubicBezTo>
                <a:cubicBezTo>
                  <a:pt x="17657" y="14764"/>
                  <a:pt x="17760" y="14910"/>
                  <a:pt x="17936" y="14933"/>
                </a:cubicBezTo>
                <a:cubicBezTo>
                  <a:pt x="17952" y="14935"/>
                  <a:pt x="17963" y="14937"/>
                  <a:pt x="17972" y="14937"/>
                </a:cubicBezTo>
                <a:cubicBezTo>
                  <a:pt x="17994" y="14937"/>
                  <a:pt x="17998" y="14927"/>
                  <a:pt x="18009" y="14890"/>
                </a:cubicBezTo>
                <a:cubicBezTo>
                  <a:pt x="18159" y="14997"/>
                  <a:pt x="18312" y="15104"/>
                  <a:pt x="18462" y="15213"/>
                </a:cubicBezTo>
                <a:cubicBezTo>
                  <a:pt x="18549" y="15276"/>
                  <a:pt x="18630" y="15346"/>
                  <a:pt x="18718" y="15407"/>
                </a:cubicBezTo>
                <a:cubicBezTo>
                  <a:pt x="18751" y="15429"/>
                  <a:pt x="18797" y="15434"/>
                  <a:pt x="18837" y="15449"/>
                </a:cubicBezTo>
                <a:cubicBezTo>
                  <a:pt x="18840" y="15412"/>
                  <a:pt x="18856" y="15369"/>
                  <a:pt x="18843" y="15337"/>
                </a:cubicBezTo>
                <a:cubicBezTo>
                  <a:pt x="18802" y="15222"/>
                  <a:pt x="18755" y="15108"/>
                  <a:pt x="18703" y="14997"/>
                </a:cubicBezTo>
                <a:cubicBezTo>
                  <a:pt x="18652" y="14884"/>
                  <a:pt x="18593" y="14775"/>
                  <a:pt x="18537" y="14663"/>
                </a:cubicBezTo>
                <a:lnTo>
                  <a:pt x="18555" y="14663"/>
                </a:lnTo>
                <a:cubicBezTo>
                  <a:pt x="18562" y="14641"/>
                  <a:pt x="18579" y="14615"/>
                  <a:pt x="18573" y="14599"/>
                </a:cubicBezTo>
                <a:cubicBezTo>
                  <a:pt x="18529" y="14488"/>
                  <a:pt x="18478" y="14381"/>
                  <a:pt x="18436" y="14272"/>
                </a:cubicBezTo>
                <a:cubicBezTo>
                  <a:pt x="18421" y="14237"/>
                  <a:pt x="18431" y="14195"/>
                  <a:pt x="18418" y="14160"/>
                </a:cubicBezTo>
                <a:cubicBezTo>
                  <a:pt x="18393" y="14091"/>
                  <a:pt x="18358" y="14025"/>
                  <a:pt x="18326" y="13953"/>
                </a:cubicBezTo>
                <a:lnTo>
                  <a:pt x="18368" y="13953"/>
                </a:lnTo>
                <a:cubicBezTo>
                  <a:pt x="18369" y="13953"/>
                  <a:pt x="18370" y="13953"/>
                  <a:pt x="18371" y="13953"/>
                </a:cubicBezTo>
                <a:cubicBezTo>
                  <a:pt x="18462" y="13953"/>
                  <a:pt x="18498" y="13914"/>
                  <a:pt x="18481" y="13822"/>
                </a:cubicBezTo>
                <a:cubicBezTo>
                  <a:pt x="18453" y="13676"/>
                  <a:pt x="18422" y="13532"/>
                  <a:pt x="18389" y="13388"/>
                </a:cubicBezTo>
                <a:cubicBezTo>
                  <a:pt x="18379" y="13345"/>
                  <a:pt x="18359" y="13305"/>
                  <a:pt x="18341" y="13258"/>
                </a:cubicBezTo>
                <a:lnTo>
                  <a:pt x="18341" y="13258"/>
                </a:lnTo>
                <a:cubicBezTo>
                  <a:pt x="18359" y="13259"/>
                  <a:pt x="18380" y="13261"/>
                  <a:pt x="18402" y="13262"/>
                </a:cubicBezTo>
                <a:cubicBezTo>
                  <a:pt x="18403" y="13262"/>
                  <a:pt x="18404" y="13262"/>
                  <a:pt x="18405" y="13262"/>
                </a:cubicBezTo>
                <a:cubicBezTo>
                  <a:pt x="18451" y="13262"/>
                  <a:pt x="18471" y="13237"/>
                  <a:pt x="18451" y="13196"/>
                </a:cubicBezTo>
                <a:cubicBezTo>
                  <a:pt x="18426" y="13143"/>
                  <a:pt x="18391" y="13093"/>
                  <a:pt x="18366" y="13040"/>
                </a:cubicBezTo>
                <a:cubicBezTo>
                  <a:pt x="18338" y="12982"/>
                  <a:pt x="18311" y="12922"/>
                  <a:pt x="18292" y="12860"/>
                </a:cubicBezTo>
                <a:cubicBezTo>
                  <a:pt x="18257" y="12747"/>
                  <a:pt x="18227" y="12632"/>
                  <a:pt x="18198" y="12529"/>
                </a:cubicBezTo>
                <a:cubicBezTo>
                  <a:pt x="18323" y="12481"/>
                  <a:pt x="18452" y="12435"/>
                  <a:pt x="18580" y="12384"/>
                </a:cubicBezTo>
                <a:cubicBezTo>
                  <a:pt x="18599" y="12377"/>
                  <a:pt x="18622" y="12343"/>
                  <a:pt x="18620" y="12325"/>
                </a:cubicBezTo>
                <a:cubicBezTo>
                  <a:pt x="18606" y="12240"/>
                  <a:pt x="18584" y="12156"/>
                  <a:pt x="18563" y="12066"/>
                </a:cubicBezTo>
                <a:cubicBezTo>
                  <a:pt x="18604" y="12043"/>
                  <a:pt x="18606" y="12029"/>
                  <a:pt x="18564" y="11971"/>
                </a:cubicBezTo>
                <a:cubicBezTo>
                  <a:pt x="18517" y="11903"/>
                  <a:pt x="18473" y="11831"/>
                  <a:pt x="18416" y="11744"/>
                </a:cubicBezTo>
                <a:cubicBezTo>
                  <a:pt x="18502" y="11716"/>
                  <a:pt x="18511" y="11695"/>
                  <a:pt x="18454" y="11631"/>
                </a:cubicBezTo>
                <a:cubicBezTo>
                  <a:pt x="18368" y="11529"/>
                  <a:pt x="18276" y="11432"/>
                  <a:pt x="18190" y="11330"/>
                </a:cubicBezTo>
                <a:cubicBezTo>
                  <a:pt x="18164" y="11299"/>
                  <a:pt x="18148" y="11260"/>
                  <a:pt x="18128" y="11226"/>
                </a:cubicBezTo>
                <a:cubicBezTo>
                  <a:pt x="18193" y="11215"/>
                  <a:pt x="18251" y="11205"/>
                  <a:pt x="18307" y="11194"/>
                </a:cubicBezTo>
                <a:cubicBezTo>
                  <a:pt x="18359" y="11185"/>
                  <a:pt x="18373" y="11152"/>
                  <a:pt x="18353" y="11108"/>
                </a:cubicBezTo>
                <a:cubicBezTo>
                  <a:pt x="18338" y="11070"/>
                  <a:pt x="18318" y="11029"/>
                  <a:pt x="18290" y="11000"/>
                </a:cubicBezTo>
                <a:cubicBezTo>
                  <a:pt x="18172" y="10890"/>
                  <a:pt x="18100" y="10747"/>
                  <a:pt x="18013" y="10614"/>
                </a:cubicBezTo>
                <a:cubicBezTo>
                  <a:pt x="17943" y="10510"/>
                  <a:pt x="17855" y="10420"/>
                  <a:pt x="17773" y="10326"/>
                </a:cubicBezTo>
                <a:cubicBezTo>
                  <a:pt x="17740" y="10286"/>
                  <a:pt x="17699" y="10253"/>
                  <a:pt x="17669" y="10224"/>
                </a:cubicBezTo>
                <a:cubicBezTo>
                  <a:pt x="17756" y="10207"/>
                  <a:pt x="17849" y="10190"/>
                  <a:pt x="17941" y="10168"/>
                </a:cubicBezTo>
                <a:cubicBezTo>
                  <a:pt x="18007" y="10151"/>
                  <a:pt x="18072" y="10129"/>
                  <a:pt x="18136" y="10109"/>
                </a:cubicBezTo>
                <a:cubicBezTo>
                  <a:pt x="18208" y="10087"/>
                  <a:pt x="18213" y="10075"/>
                  <a:pt x="18188" y="10006"/>
                </a:cubicBezTo>
                <a:cubicBezTo>
                  <a:pt x="18183" y="9995"/>
                  <a:pt x="18179" y="9982"/>
                  <a:pt x="18172" y="9964"/>
                </a:cubicBezTo>
                <a:lnTo>
                  <a:pt x="18172" y="9964"/>
                </a:lnTo>
                <a:cubicBezTo>
                  <a:pt x="18184" y="9965"/>
                  <a:pt x="18196" y="9966"/>
                  <a:pt x="18207" y="9966"/>
                </a:cubicBezTo>
                <a:cubicBezTo>
                  <a:pt x="18324" y="9966"/>
                  <a:pt x="18407" y="9884"/>
                  <a:pt x="18507" y="9848"/>
                </a:cubicBezTo>
                <a:cubicBezTo>
                  <a:pt x="18519" y="9842"/>
                  <a:pt x="18532" y="9809"/>
                  <a:pt x="18527" y="9795"/>
                </a:cubicBezTo>
                <a:cubicBezTo>
                  <a:pt x="18493" y="9699"/>
                  <a:pt x="18462" y="9604"/>
                  <a:pt x="18419" y="9512"/>
                </a:cubicBezTo>
                <a:cubicBezTo>
                  <a:pt x="18398" y="9465"/>
                  <a:pt x="18352" y="9429"/>
                  <a:pt x="18308" y="9377"/>
                </a:cubicBezTo>
                <a:lnTo>
                  <a:pt x="18308" y="9377"/>
                </a:lnTo>
                <a:cubicBezTo>
                  <a:pt x="18309" y="9377"/>
                  <a:pt x="18311" y="9377"/>
                  <a:pt x="18313" y="9377"/>
                </a:cubicBezTo>
                <a:cubicBezTo>
                  <a:pt x="18316" y="9377"/>
                  <a:pt x="18322" y="9376"/>
                  <a:pt x="18326" y="9374"/>
                </a:cubicBezTo>
                <a:cubicBezTo>
                  <a:pt x="18399" y="9336"/>
                  <a:pt x="18400" y="9297"/>
                  <a:pt x="18337" y="9244"/>
                </a:cubicBezTo>
                <a:cubicBezTo>
                  <a:pt x="18250" y="9167"/>
                  <a:pt x="18164" y="9087"/>
                  <a:pt x="18077" y="9010"/>
                </a:cubicBezTo>
                <a:cubicBezTo>
                  <a:pt x="18055" y="8991"/>
                  <a:pt x="18029" y="8977"/>
                  <a:pt x="18008" y="8962"/>
                </a:cubicBezTo>
                <a:cubicBezTo>
                  <a:pt x="18040" y="8935"/>
                  <a:pt x="18075" y="8906"/>
                  <a:pt x="18108" y="8878"/>
                </a:cubicBezTo>
                <a:cubicBezTo>
                  <a:pt x="18143" y="8848"/>
                  <a:pt x="18140" y="8822"/>
                  <a:pt x="18110" y="8787"/>
                </a:cubicBezTo>
                <a:cubicBezTo>
                  <a:pt x="17999" y="8660"/>
                  <a:pt x="17868" y="8577"/>
                  <a:pt x="17701" y="8549"/>
                </a:cubicBezTo>
                <a:cubicBezTo>
                  <a:pt x="17693" y="8546"/>
                  <a:pt x="17683" y="8541"/>
                  <a:pt x="17670" y="8537"/>
                </a:cubicBezTo>
                <a:cubicBezTo>
                  <a:pt x="17673" y="8530"/>
                  <a:pt x="17674" y="8524"/>
                  <a:pt x="17677" y="8519"/>
                </a:cubicBezTo>
                <a:cubicBezTo>
                  <a:pt x="17690" y="8499"/>
                  <a:pt x="17704" y="8479"/>
                  <a:pt x="17717" y="8460"/>
                </a:cubicBezTo>
                <a:cubicBezTo>
                  <a:pt x="17696" y="8447"/>
                  <a:pt x="17677" y="8427"/>
                  <a:pt x="17655" y="8423"/>
                </a:cubicBezTo>
                <a:cubicBezTo>
                  <a:pt x="17544" y="8403"/>
                  <a:pt x="17461" y="8339"/>
                  <a:pt x="17386" y="8259"/>
                </a:cubicBezTo>
                <a:cubicBezTo>
                  <a:pt x="17364" y="8235"/>
                  <a:pt x="17338" y="8213"/>
                  <a:pt x="17317" y="8192"/>
                </a:cubicBezTo>
                <a:cubicBezTo>
                  <a:pt x="17367" y="8150"/>
                  <a:pt x="17416" y="8107"/>
                  <a:pt x="17468" y="8068"/>
                </a:cubicBezTo>
                <a:cubicBezTo>
                  <a:pt x="17508" y="8038"/>
                  <a:pt x="17498" y="8005"/>
                  <a:pt x="17474" y="7978"/>
                </a:cubicBezTo>
                <a:cubicBezTo>
                  <a:pt x="17366" y="7858"/>
                  <a:pt x="17247" y="7752"/>
                  <a:pt x="17088" y="7701"/>
                </a:cubicBezTo>
                <a:cubicBezTo>
                  <a:pt x="17029" y="7682"/>
                  <a:pt x="16974" y="7649"/>
                  <a:pt x="16891" y="7610"/>
                </a:cubicBezTo>
                <a:cubicBezTo>
                  <a:pt x="16916" y="7605"/>
                  <a:pt x="16938" y="7600"/>
                  <a:pt x="16958" y="7597"/>
                </a:cubicBezTo>
                <a:cubicBezTo>
                  <a:pt x="16932" y="7458"/>
                  <a:pt x="16803" y="7461"/>
                  <a:pt x="16718" y="7409"/>
                </a:cubicBezTo>
                <a:cubicBezTo>
                  <a:pt x="16613" y="7345"/>
                  <a:pt x="16496" y="7297"/>
                  <a:pt x="16387" y="7239"/>
                </a:cubicBezTo>
                <a:cubicBezTo>
                  <a:pt x="16273" y="7179"/>
                  <a:pt x="16157" y="7117"/>
                  <a:pt x="16048" y="7048"/>
                </a:cubicBezTo>
                <a:cubicBezTo>
                  <a:pt x="15975" y="7001"/>
                  <a:pt x="15911" y="6937"/>
                  <a:pt x="15843" y="6882"/>
                </a:cubicBezTo>
                <a:cubicBezTo>
                  <a:pt x="15818" y="6863"/>
                  <a:pt x="15793" y="6843"/>
                  <a:pt x="15760" y="6816"/>
                </a:cubicBezTo>
                <a:cubicBezTo>
                  <a:pt x="15782" y="6815"/>
                  <a:pt x="15797" y="6813"/>
                  <a:pt x="15810" y="6812"/>
                </a:cubicBezTo>
                <a:cubicBezTo>
                  <a:pt x="15900" y="6801"/>
                  <a:pt x="15991" y="6792"/>
                  <a:pt x="16081" y="6776"/>
                </a:cubicBezTo>
                <a:cubicBezTo>
                  <a:pt x="16157" y="6764"/>
                  <a:pt x="16230" y="6738"/>
                  <a:pt x="16306" y="6724"/>
                </a:cubicBezTo>
                <a:cubicBezTo>
                  <a:pt x="16418" y="6702"/>
                  <a:pt x="16531" y="6688"/>
                  <a:pt x="16643" y="6667"/>
                </a:cubicBezTo>
                <a:cubicBezTo>
                  <a:pt x="16665" y="6663"/>
                  <a:pt x="16686" y="6644"/>
                  <a:pt x="16706" y="6632"/>
                </a:cubicBezTo>
                <a:cubicBezTo>
                  <a:pt x="16695" y="6612"/>
                  <a:pt x="16681" y="6591"/>
                  <a:pt x="16670" y="6571"/>
                </a:cubicBezTo>
                <a:cubicBezTo>
                  <a:pt x="16752" y="6563"/>
                  <a:pt x="16837" y="6549"/>
                  <a:pt x="16876" y="6482"/>
                </a:cubicBezTo>
                <a:cubicBezTo>
                  <a:pt x="16938" y="6467"/>
                  <a:pt x="16986" y="6461"/>
                  <a:pt x="17031" y="6443"/>
                </a:cubicBezTo>
                <a:cubicBezTo>
                  <a:pt x="17117" y="6410"/>
                  <a:pt x="17200" y="6373"/>
                  <a:pt x="17279" y="6329"/>
                </a:cubicBezTo>
                <a:cubicBezTo>
                  <a:pt x="17348" y="6292"/>
                  <a:pt x="17349" y="6267"/>
                  <a:pt x="17310" y="6201"/>
                </a:cubicBezTo>
                <a:cubicBezTo>
                  <a:pt x="17278" y="6148"/>
                  <a:pt x="17250" y="6091"/>
                  <a:pt x="17220" y="6033"/>
                </a:cubicBezTo>
                <a:cubicBezTo>
                  <a:pt x="17415" y="5993"/>
                  <a:pt x="17593" y="5907"/>
                  <a:pt x="17765" y="5800"/>
                </a:cubicBezTo>
                <a:cubicBezTo>
                  <a:pt x="17807" y="5773"/>
                  <a:pt x="17861" y="5767"/>
                  <a:pt x="17904" y="5740"/>
                </a:cubicBezTo>
                <a:cubicBezTo>
                  <a:pt x="17984" y="5690"/>
                  <a:pt x="17984" y="5675"/>
                  <a:pt x="17926" y="5599"/>
                </a:cubicBezTo>
                <a:cubicBezTo>
                  <a:pt x="18032" y="5573"/>
                  <a:pt x="18135" y="5546"/>
                  <a:pt x="18238" y="5519"/>
                </a:cubicBezTo>
                <a:cubicBezTo>
                  <a:pt x="18262" y="5514"/>
                  <a:pt x="18287" y="5510"/>
                  <a:pt x="18312" y="5505"/>
                </a:cubicBezTo>
                <a:cubicBezTo>
                  <a:pt x="18353" y="5495"/>
                  <a:pt x="18384" y="5483"/>
                  <a:pt x="18360" y="5439"/>
                </a:cubicBezTo>
                <a:cubicBezTo>
                  <a:pt x="18415" y="5424"/>
                  <a:pt x="18470" y="5417"/>
                  <a:pt x="18519" y="5397"/>
                </a:cubicBezTo>
                <a:cubicBezTo>
                  <a:pt x="18667" y="5337"/>
                  <a:pt x="18815" y="5277"/>
                  <a:pt x="18959" y="5210"/>
                </a:cubicBezTo>
                <a:cubicBezTo>
                  <a:pt x="18996" y="5193"/>
                  <a:pt x="19022" y="5151"/>
                  <a:pt x="19053" y="5121"/>
                </a:cubicBezTo>
                <a:cubicBezTo>
                  <a:pt x="19015" y="5097"/>
                  <a:pt x="18979" y="5057"/>
                  <a:pt x="18939" y="5052"/>
                </a:cubicBezTo>
                <a:cubicBezTo>
                  <a:pt x="18791" y="5035"/>
                  <a:pt x="18643" y="5030"/>
                  <a:pt x="18495" y="5022"/>
                </a:cubicBezTo>
                <a:cubicBezTo>
                  <a:pt x="18480" y="5022"/>
                  <a:pt x="18462" y="5027"/>
                  <a:pt x="18436" y="5031"/>
                </a:cubicBezTo>
                <a:cubicBezTo>
                  <a:pt x="18468" y="4966"/>
                  <a:pt x="18424" y="4965"/>
                  <a:pt x="18385" y="4958"/>
                </a:cubicBezTo>
                <a:cubicBezTo>
                  <a:pt x="18216" y="4925"/>
                  <a:pt x="18045" y="4894"/>
                  <a:pt x="17869" y="4862"/>
                </a:cubicBezTo>
                <a:cubicBezTo>
                  <a:pt x="17914" y="4804"/>
                  <a:pt x="17884" y="4766"/>
                  <a:pt x="17834" y="4747"/>
                </a:cubicBezTo>
                <a:cubicBezTo>
                  <a:pt x="17758" y="4717"/>
                  <a:pt x="17678" y="4691"/>
                  <a:pt x="17598" y="4670"/>
                </a:cubicBezTo>
                <a:cubicBezTo>
                  <a:pt x="17513" y="4648"/>
                  <a:pt x="17425" y="4631"/>
                  <a:pt x="17338" y="4617"/>
                </a:cubicBezTo>
                <a:cubicBezTo>
                  <a:pt x="17266" y="4606"/>
                  <a:pt x="17191" y="4603"/>
                  <a:pt x="17114" y="4595"/>
                </a:cubicBezTo>
                <a:cubicBezTo>
                  <a:pt x="17139" y="4563"/>
                  <a:pt x="17166" y="4521"/>
                  <a:pt x="17202" y="4488"/>
                </a:cubicBezTo>
                <a:cubicBezTo>
                  <a:pt x="17246" y="4451"/>
                  <a:pt x="17226" y="4423"/>
                  <a:pt x="17196" y="4401"/>
                </a:cubicBezTo>
                <a:cubicBezTo>
                  <a:pt x="17154" y="4370"/>
                  <a:pt x="17108" y="4338"/>
                  <a:pt x="17060" y="4322"/>
                </a:cubicBezTo>
                <a:cubicBezTo>
                  <a:pt x="16918" y="4277"/>
                  <a:pt x="16775" y="4239"/>
                  <a:pt x="16631" y="4200"/>
                </a:cubicBezTo>
                <a:cubicBezTo>
                  <a:pt x="16618" y="4197"/>
                  <a:pt x="16603" y="4196"/>
                  <a:pt x="16589" y="4196"/>
                </a:cubicBezTo>
                <a:cubicBezTo>
                  <a:pt x="16568" y="4196"/>
                  <a:pt x="16546" y="4198"/>
                  <a:pt x="16525" y="4198"/>
                </a:cubicBezTo>
                <a:cubicBezTo>
                  <a:pt x="16543" y="4166"/>
                  <a:pt x="16562" y="4131"/>
                  <a:pt x="16582" y="4095"/>
                </a:cubicBezTo>
                <a:cubicBezTo>
                  <a:pt x="16609" y="4044"/>
                  <a:pt x="16599" y="4008"/>
                  <a:pt x="16542" y="3997"/>
                </a:cubicBezTo>
                <a:cubicBezTo>
                  <a:pt x="16460" y="3983"/>
                  <a:pt x="16377" y="3982"/>
                  <a:pt x="16295" y="3971"/>
                </a:cubicBezTo>
                <a:cubicBezTo>
                  <a:pt x="16229" y="3961"/>
                  <a:pt x="16163" y="3942"/>
                  <a:pt x="16096" y="3937"/>
                </a:cubicBezTo>
                <a:cubicBezTo>
                  <a:pt x="16011" y="3929"/>
                  <a:pt x="15931" y="3894"/>
                  <a:pt x="15848" y="3875"/>
                </a:cubicBezTo>
                <a:cubicBezTo>
                  <a:pt x="15843" y="3874"/>
                  <a:pt x="15837" y="3873"/>
                  <a:pt x="15832" y="3873"/>
                </a:cubicBezTo>
                <a:cubicBezTo>
                  <a:pt x="15822" y="3873"/>
                  <a:pt x="15812" y="3874"/>
                  <a:pt x="15803" y="3874"/>
                </a:cubicBezTo>
                <a:cubicBezTo>
                  <a:pt x="15795" y="3874"/>
                  <a:pt x="15787" y="3874"/>
                  <a:pt x="15780" y="3871"/>
                </a:cubicBezTo>
                <a:cubicBezTo>
                  <a:pt x="15766" y="3866"/>
                  <a:pt x="15759" y="3844"/>
                  <a:pt x="15746" y="3829"/>
                </a:cubicBezTo>
                <a:cubicBezTo>
                  <a:pt x="15789" y="3802"/>
                  <a:pt x="15793" y="3763"/>
                  <a:pt x="15781" y="3719"/>
                </a:cubicBezTo>
                <a:cubicBezTo>
                  <a:pt x="15780" y="3715"/>
                  <a:pt x="15789" y="3709"/>
                  <a:pt x="15792" y="3704"/>
                </a:cubicBezTo>
                <a:cubicBezTo>
                  <a:pt x="15802" y="3684"/>
                  <a:pt x="15811" y="3665"/>
                  <a:pt x="15811" y="3642"/>
                </a:cubicBezTo>
                <a:cubicBezTo>
                  <a:pt x="15823" y="3624"/>
                  <a:pt x="15842" y="3608"/>
                  <a:pt x="15849" y="3590"/>
                </a:cubicBezTo>
                <a:cubicBezTo>
                  <a:pt x="15879" y="3514"/>
                  <a:pt x="15911" y="3438"/>
                  <a:pt x="15933" y="3359"/>
                </a:cubicBezTo>
                <a:cubicBezTo>
                  <a:pt x="15960" y="3263"/>
                  <a:pt x="15957" y="3256"/>
                  <a:pt x="15856" y="3233"/>
                </a:cubicBezTo>
                <a:cubicBezTo>
                  <a:pt x="15746" y="3209"/>
                  <a:pt x="15633" y="3195"/>
                  <a:pt x="15518" y="3175"/>
                </a:cubicBezTo>
                <a:cubicBezTo>
                  <a:pt x="15512" y="3121"/>
                  <a:pt x="15509" y="3103"/>
                  <a:pt x="15477" y="3103"/>
                </a:cubicBezTo>
                <a:cubicBezTo>
                  <a:pt x="15463" y="3103"/>
                  <a:pt x="15443" y="3107"/>
                  <a:pt x="15414" y="3112"/>
                </a:cubicBezTo>
                <a:cubicBezTo>
                  <a:pt x="15362" y="3123"/>
                  <a:pt x="15309" y="3135"/>
                  <a:pt x="15260" y="3151"/>
                </a:cubicBezTo>
                <a:cubicBezTo>
                  <a:pt x="15211" y="3166"/>
                  <a:pt x="15167" y="3187"/>
                  <a:pt x="15119" y="3206"/>
                </a:cubicBezTo>
                <a:cubicBezTo>
                  <a:pt x="15142" y="3145"/>
                  <a:pt x="15165" y="3084"/>
                  <a:pt x="15191" y="3019"/>
                </a:cubicBezTo>
                <a:cubicBezTo>
                  <a:pt x="15174" y="3014"/>
                  <a:pt x="15162" y="3010"/>
                  <a:pt x="15146" y="3004"/>
                </a:cubicBezTo>
                <a:cubicBezTo>
                  <a:pt x="15154" y="2995"/>
                  <a:pt x="15160" y="2988"/>
                  <a:pt x="15180" y="2963"/>
                </a:cubicBezTo>
                <a:cubicBezTo>
                  <a:pt x="15131" y="2961"/>
                  <a:pt x="15088" y="2954"/>
                  <a:pt x="15048" y="2954"/>
                </a:cubicBezTo>
                <a:cubicBezTo>
                  <a:pt x="15031" y="2954"/>
                  <a:pt x="15016" y="2955"/>
                  <a:pt x="15000" y="2958"/>
                </a:cubicBezTo>
                <a:cubicBezTo>
                  <a:pt x="14774" y="3006"/>
                  <a:pt x="14547" y="3057"/>
                  <a:pt x="14324" y="3122"/>
                </a:cubicBezTo>
                <a:cubicBezTo>
                  <a:pt x="14162" y="3169"/>
                  <a:pt x="14006" y="3241"/>
                  <a:pt x="13848" y="3302"/>
                </a:cubicBezTo>
                <a:cubicBezTo>
                  <a:pt x="13822" y="3312"/>
                  <a:pt x="13795" y="3320"/>
                  <a:pt x="13759" y="3334"/>
                </a:cubicBezTo>
                <a:cubicBezTo>
                  <a:pt x="13819" y="3245"/>
                  <a:pt x="13872" y="3169"/>
                  <a:pt x="13925" y="3089"/>
                </a:cubicBezTo>
                <a:cubicBezTo>
                  <a:pt x="13915" y="3082"/>
                  <a:pt x="13906" y="3075"/>
                  <a:pt x="13906" y="3075"/>
                </a:cubicBezTo>
                <a:lnTo>
                  <a:pt x="13906" y="3075"/>
                </a:lnTo>
                <a:cubicBezTo>
                  <a:pt x="13906" y="3075"/>
                  <a:pt x="13906" y="3075"/>
                  <a:pt x="13907" y="3075"/>
                </a:cubicBezTo>
                <a:cubicBezTo>
                  <a:pt x="13919" y="3024"/>
                  <a:pt x="13932" y="2979"/>
                  <a:pt x="13945" y="2929"/>
                </a:cubicBezTo>
                <a:lnTo>
                  <a:pt x="13907" y="2929"/>
                </a:lnTo>
                <a:cubicBezTo>
                  <a:pt x="13940" y="2815"/>
                  <a:pt x="13973" y="2701"/>
                  <a:pt x="14009" y="2587"/>
                </a:cubicBezTo>
                <a:cubicBezTo>
                  <a:pt x="14025" y="2536"/>
                  <a:pt x="14004" y="2520"/>
                  <a:pt x="13959" y="2505"/>
                </a:cubicBezTo>
                <a:cubicBezTo>
                  <a:pt x="13922" y="2494"/>
                  <a:pt x="13885" y="2490"/>
                  <a:pt x="13849" y="2490"/>
                </a:cubicBezTo>
                <a:cubicBezTo>
                  <a:pt x="13786" y="2490"/>
                  <a:pt x="13724" y="2502"/>
                  <a:pt x="13662" y="2511"/>
                </a:cubicBezTo>
                <a:cubicBezTo>
                  <a:pt x="13640" y="2514"/>
                  <a:pt x="13617" y="2521"/>
                  <a:pt x="13595" y="2521"/>
                </a:cubicBezTo>
                <a:cubicBezTo>
                  <a:pt x="13575" y="2521"/>
                  <a:pt x="13555" y="2515"/>
                  <a:pt x="13537" y="2495"/>
                </a:cubicBezTo>
                <a:cubicBezTo>
                  <a:pt x="13532" y="2490"/>
                  <a:pt x="13521" y="2488"/>
                  <a:pt x="13510" y="2488"/>
                </a:cubicBezTo>
                <a:cubicBezTo>
                  <a:pt x="13505" y="2488"/>
                  <a:pt x="13499" y="2488"/>
                  <a:pt x="13495" y="2489"/>
                </a:cubicBezTo>
                <a:cubicBezTo>
                  <a:pt x="13377" y="2500"/>
                  <a:pt x="13267" y="2536"/>
                  <a:pt x="13162" y="2602"/>
                </a:cubicBezTo>
                <a:cubicBezTo>
                  <a:pt x="13174" y="2612"/>
                  <a:pt x="13182" y="2620"/>
                  <a:pt x="13198" y="2631"/>
                </a:cubicBezTo>
                <a:cubicBezTo>
                  <a:pt x="13169" y="2633"/>
                  <a:pt x="13147" y="2633"/>
                  <a:pt x="13122" y="2634"/>
                </a:cubicBezTo>
                <a:cubicBezTo>
                  <a:pt x="13117" y="2594"/>
                  <a:pt x="13114" y="2554"/>
                  <a:pt x="13107" y="2516"/>
                </a:cubicBezTo>
                <a:cubicBezTo>
                  <a:pt x="13101" y="2473"/>
                  <a:pt x="13092" y="2453"/>
                  <a:pt x="13071" y="2453"/>
                </a:cubicBezTo>
                <a:cubicBezTo>
                  <a:pt x="13059" y="2453"/>
                  <a:pt x="13043" y="2460"/>
                  <a:pt x="13022" y="2471"/>
                </a:cubicBezTo>
                <a:cubicBezTo>
                  <a:pt x="12965" y="2502"/>
                  <a:pt x="12914" y="2541"/>
                  <a:pt x="12863" y="2579"/>
                </a:cubicBezTo>
                <a:cubicBezTo>
                  <a:pt x="12711" y="2696"/>
                  <a:pt x="12561" y="2813"/>
                  <a:pt x="12401" y="2934"/>
                </a:cubicBezTo>
                <a:cubicBezTo>
                  <a:pt x="12382" y="2880"/>
                  <a:pt x="12363" y="2835"/>
                  <a:pt x="12351" y="2788"/>
                </a:cubicBezTo>
                <a:cubicBezTo>
                  <a:pt x="12343" y="2757"/>
                  <a:pt x="12330" y="2742"/>
                  <a:pt x="12311" y="2742"/>
                </a:cubicBezTo>
                <a:cubicBezTo>
                  <a:pt x="12300" y="2742"/>
                  <a:pt x="12287" y="2747"/>
                  <a:pt x="12273" y="2756"/>
                </a:cubicBezTo>
                <a:cubicBezTo>
                  <a:pt x="12227" y="2784"/>
                  <a:pt x="12179" y="2809"/>
                  <a:pt x="12142" y="2846"/>
                </a:cubicBezTo>
                <a:cubicBezTo>
                  <a:pt x="12020" y="2967"/>
                  <a:pt x="11913" y="3099"/>
                  <a:pt x="11819" y="3245"/>
                </a:cubicBezTo>
                <a:cubicBezTo>
                  <a:pt x="11722" y="3394"/>
                  <a:pt x="11608" y="3533"/>
                  <a:pt x="11500" y="3674"/>
                </a:cubicBezTo>
                <a:cubicBezTo>
                  <a:pt x="11397" y="3809"/>
                  <a:pt x="11290" y="3942"/>
                  <a:pt x="11185" y="4075"/>
                </a:cubicBezTo>
                <a:cubicBezTo>
                  <a:pt x="11175" y="4090"/>
                  <a:pt x="11163" y="4101"/>
                  <a:pt x="11140" y="4110"/>
                </a:cubicBezTo>
                <a:cubicBezTo>
                  <a:pt x="11252" y="3660"/>
                  <a:pt x="11371" y="3211"/>
                  <a:pt x="11474" y="2759"/>
                </a:cubicBezTo>
                <a:cubicBezTo>
                  <a:pt x="11577" y="2309"/>
                  <a:pt x="11669" y="1856"/>
                  <a:pt x="11756" y="1403"/>
                </a:cubicBezTo>
                <a:cubicBezTo>
                  <a:pt x="11844" y="947"/>
                  <a:pt x="11898" y="485"/>
                  <a:pt x="11965" y="30"/>
                </a:cubicBezTo>
                <a:cubicBezTo>
                  <a:pt x="11869" y="20"/>
                  <a:pt x="11787" y="9"/>
                  <a:pt x="11706" y="1"/>
                </a:cubicBezTo>
                <a:cubicBezTo>
                  <a:pt x="11704" y="1"/>
                  <a:pt x="11703" y="1"/>
                  <a:pt x="11701" y="1"/>
                </a:cubicBezTo>
                <a:close/>
              </a:path>
            </a:pathLst>
          </a:custGeom>
          <a:solidFill>
            <a:srgbClr val="80B31A">
              <a:alpha val="50196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" name="Google Shape;240;p43"/>
          <p:cNvSpPr/>
          <p:nvPr/>
        </p:nvSpPr>
        <p:spPr>
          <a:xfrm rot="1269657">
            <a:off x="-1564223" y="4058953"/>
            <a:ext cx="4922594" cy="2499870"/>
          </a:xfrm>
          <a:custGeom>
            <a:avLst/>
            <a:gdLst/>
            <a:ahLst/>
            <a:cxnLst/>
            <a:rect l="l" t="t" r="r" b="b"/>
            <a:pathLst>
              <a:path w="120088" h="60985" extrusionOk="0">
                <a:moveTo>
                  <a:pt x="10185" y="0"/>
                </a:moveTo>
                <a:cubicBezTo>
                  <a:pt x="10170" y="0"/>
                  <a:pt x="10138" y="55"/>
                  <a:pt x="10051" y="160"/>
                </a:cubicBezTo>
                <a:cubicBezTo>
                  <a:pt x="12583" y="2029"/>
                  <a:pt x="16014" y="2112"/>
                  <a:pt x="18262" y="4538"/>
                </a:cubicBezTo>
                <a:cubicBezTo>
                  <a:pt x="17258" y="4529"/>
                  <a:pt x="16290" y="4306"/>
                  <a:pt x="15321" y="4306"/>
                </a:cubicBezTo>
                <a:cubicBezTo>
                  <a:pt x="15306" y="4306"/>
                  <a:pt x="15291" y="4306"/>
                  <a:pt x="15275" y="4306"/>
                </a:cubicBezTo>
                <a:cubicBezTo>
                  <a:pt x="15275" y="4306"/>
                  <a:pt x="15274" y="4306"/>
                  <a:pt x="15273" y="4306"/>
                </a:cubicBezTo>
                <a:cubicBezTo>
                  <a:pt x="14974" y="4306"/>
                  <a:pt x="14508" y="3901"/>
                  <a:pt x="14154" y="3901"/>
                </a:cubicBezTo>
                <a:cubicBezTo>
                  <a:pt x="13903" y="3901"/>
                  <a:pt x="13708" y="4104"/>
                  <a:pt x="13668" y="4801"/>
                </a:cubicBezTo>
                <a:cubicBezTo>
                  <a:pt x="13664" y="4872"/>
                  <a:pt x="13338" y="4930"/>
                  <a:pt x="13159" y="4986"/>
                </a:cubicBezTo>
                <a:cubicBezTo>
                  <a:pt x="11966" y="5357"/>
                  <a:pt x="10773" y="5726"/>
                  <a:pt x="9558" y="6102"/>
                </a:cubicBezTo>
                <a:cubicBezTo>
                  <a:pt x="9948" y="6413"/>
                  <a:pt x="10345" y="6530"/>
                  <a:pt x="10746" y="6530"/>
                </a:cubicBezTo>
                <a:cubicBezTo>
                  <a:pt x="11359" y="6530"/>
                  <a:pt x="11983" y="6256"/>
                  <a:pt x="12607" y="5985"/>
                </a:cubicBezTo>
                <a:cubicBezTo>
                  <a:pt x="13760" y="5485"/>
                  <a:pt x="14914" y="4962"/>
                  <a:pt x="16152" y="4962"/>
                </a:cubicBezTo>
                <a:cubicBezTo>
                  <a:pt x="16492" y="4962"/>
                  <a:pt x="16837" y="5002"/>
                  <a:pt x="17191" y="5091"/>
                </a:cubicBezTo>
                <a:cubicBezTo>
                  <a:pt x="17873" y="5265"/>
                  <a:pt x="22682" y="7090"/>
                  <a:pt x="25000" y="8536"/>
                </a:cubicBezTo>
                <a:cubicBezTo>
                  <a:pt x="25650" y="9150"/>
                  <a:pt x="26232" y="9854"/>
                  <a:pt x="26838" y="10521"/>
                </a:cubicBezTo>
                <a:cubicBezTo>
                  <a:pt x="27576" y="11333"/>
                  <a:pt x="28288" y="12172"/>
                  <a:pt x="29011" y="13000"/>
                </a:cubicBezTo>
                <a:cubicBezTo>
                  <a:pt x="24302" y="10260"/>
                  <a:pt x="19255" y="9349"/>
                  <a:pt x="13996" y="9301"/>
                </a:cubicBezTo>
                <a:lnTo>
                  <a:pt x="13996" y="9301"/>
                </a:lnTo>
                <a:cubicBezTo>
                  <a:pt x="14202" y="9618"/>
                  <a:pt x="14465" y="9720"/>
                  <a:pt x="14734" y="9796"/>
                </a:cubicBezTo>
                <a:cubicBezTo>
                  <a:pt x="16546" y="10299"/>
                  <a:pt x="18423" y="10637"/>
                  <a:pt x="20159" y="11337"/>
                </a:cubicBezTo>
                <a:cubicBezTo>
                  <a:pt x="22292" y="12196"/>
                  <a:pt x="24326" y="13325"/>
                  <a:pt x="26374" y="14397"/>
                </a:cubicBezTo>
                <a:cubicBezTo>
                  <a:pt x="27845" y="15168"/>
                  <a:pt x="29657" y="15343"/>
                  <a:pt x="30664" y="16968"/>
                </a:cubicBezTo>
                <a:cubicBezTo>
                  <a:pt x="30779" y="17153"/>
                  <a:pt x="31139" y="17162"/>
                  <a:pt x="31371" y="17280"/>
                </a:cubicBezTo>
                <a:cubicBezTo>
                  <a:pt x="33108" y="18163"/>
                  <a:pt x="34842" y="19055"/>
                  <a:pt x="36575" y="19943"/>
                </a:cubicBezTo>
                <a:cubicBezTo>
                  <a:pt x="29646" y="19627"/>
                  <a:pt x="22642" y="19693"/>
                  <a:pt x="17055" y="14380"/>
                </a:cubicBezTo>
                <a:cubicBezTo>
                  <a:pt x="16983" y="14555"/>
                  <a:pt x="16913" y="14730"/>
                  <a:pt x="16841" y="14904"/>
                </a:cubicBezTo>
                <a:cubicBezTo>
                  <a:pt x="19480" y="17313"/>
                  <a:pt x="20301" y="17162"/>
                  <a:pt x="22032" y="18292"/>
                </a:cubicBezTo>
                <a:lnTo>
                  <a:pt x="21988" y="18430"/>
                </a:lnTo>
                <a:cubicBezTo>
                  <a:pt x="20217" y="18035"/>
                  <a:pt x="18305" y="18071"/>
                  <a:pt x="16607" y="17464"/>
                </a:cubicBezTo>
                <a:cubicBezTo>
                  <a:pt x="15505" y="17070"/>
                  <a:pt x="14588" y="16134"/>
                  <a:pt x="13582" y="15450"/>
                </a:cubicBezTo>
                <a:cubicBezTo>
                  <a:pt x="12321" y="14593"/>
                  <a:pt x="11056" y="13744"/>
                  <a:pt x="9793" y="12893"/>
                </a:cubicBezTo>
                <a:lnTo>
                  <a:pt x="9793" y="12893"/>
                </a:lnTo>
                <a:cubicBezTo>
                  <a:pt x="10004" y="13441"/>
                  <a:pt x="10350" y="13788"/>
                  <a:pt x="10740" y="14068"/>
                </a:cubicBezTo>
                <a:cubicBezTo>
                  <a:pt x="12191" y="15111"/>
                  <a:pt x="13678" y="16100"/>
                  <a:pt x="15110" y="17170"/>
                </a:cubicBezTo>
                <a:cubicBezTo>
                  <a:pt x="15289" y="17304"/>
                  <a:pt x="15474" y="17440"/>
                  <a:pt x="15665" y="17576"/>
                </a:cubicBezTo>
                <a:cubicBezTo>
                  <a:pt x="14904" y="17430"/>
                  <a:pt x="14308" y="17324"/>
                  <a:pt x="14210" y="17309"/>
                </a:cubicBezTo>
                <a:cubicBezTo>
                  <a:pt x="12567" y="17077"/>
                  <a:pt x="10916" y="16895"/>
                  <a:pt x="9281" y="16615"/>
                </a:cubicBezTo>
                <a:cubicBezTo>
                  <a:pt x="8588" y="16496"/>
                  <a:pt x="7919" y="16208"/>
                  <a:pt x="7252" y="15961"/>
                </a:cubicBezTo>
                <a:cubicBezTo>
                  <a:pt x="6486" y="15678"/>
                  <a:pt x="5725" y="15373"/>
                  <a:pt x="4975" y="15048"/>
                </a:cubicBezTo>
                <a:cubicBezTo>
                  <a:pt x="4474" y="14829"/>
                  <a:pt x="3956" y="14614"/>
                  <a:pt x="3510" y="14298"/>
                </a:cubicBezTo>
                <a:cubicBezTo>
                  <a:pt x="2667" y="13698"/>
                  <a:pt x="1853" y="13053"/>
                  <a:pt x="663" y="13053"/>
                </a:cubicBezTo>
                <a:cubicBezTo>
                  <a:pt x="454" y="13053"/>
                  <a:pt x="234" y="13073"/>
                  <a:pt x="0" y="13116"/>
                </a:cubicBezTo>
                <a:cubicBezTo>
                  <a:pt x="1100" y="13549"/>
                  <a:pt x="1967" y="13891"/>
                  <a:pt x="2835" y="14232"/>
                </a:cubicBezTo>
                <a:cubicBezTo>
                  <a:pt x="2818" y="14327"/>
                  <a:pt x="2798" y="14423"/>
                  <a:pt x="2779" y="14519"/>
                </a:cubicBezTo>
                <a:cubicBezTo>
                  <a:pt x="2448" y="14607"/>
                  <a:pt x="2116" y="14695"/>
                  <a:pt x="1785" y="14783"/>
                </a:cubicBezTo>
                <a:cubicBezTo>
                  <a:pt x="3638" y="15661"/>
                  <a:pt x="6087" y="14874"/>
                  <a:pt x="7502" y="17307"/>
                </a:cubicBezTo>
                <a:cubicBezTo>
                  <a:pt x="5770" y="17195"/>
                  <a:pt x="4168" y="17092"/>
                  <a:pt x="2568" y="16989"/>
                </a:cubicBezTo>
                <a:cubicBezTo>
                  <a:pt x="2551" y="17133"/>
                  <a:pt x="2536" y="17278"/>
                  <a:pt x="2519" y="17422"/>
                </a:cubicBezTo>
                <a:cubicBezTo>
                  <a:pt x="3615" y="17568"/>
                  <a:pt x="4716" y="17866"/>
                  <a:pt x="5808" y="17866"/>
                </a:cubicBezTo>
                <a:cubicBezTo>
                  <a:pt x="5901" y="17866"/>
                  <a:pt x="5994" y="17864"/>
                  <a:pt x="6086" y="17860"/>
                </a:cubicBezTo>
                <a:cubicBezTo>
                  <a:pt x="7539" y="17789"/>
                  <a:pt x="8989" y="17627"/>
                  <a:pt x="10437" y="17627"/>
                </a:cubicBezTo>
                <a:cubicBezTo>
                  <a:pt x="11383" y="17627"/>
                  <a:pt x="12328" y="17696"/>
                  <a:pt x="13274" y="17906"/>
                </a:cubicBezTo>
                <a:cubicBezTo>
                  <a:pt x="13559" y="17970"/>
                  <a:pt x="13858" y="17986"/>
                  <a:pt x="14155" y="17986"/>
                </a:cubicBezTo>
                <a:cubicBezTo>
                  <a:pt x="14275" y="17986"/>
                  <a:pt x="14395" y="17983"/>
                  <a:pt x="14514" y="17980"/>
                </a:cubicBezTo>
                <a:cubicBezTo>
                  <a:pt x="14515" y="17980"/>
                  <a:pt x="14516" y="17980"/>
                  <a:pt x="14517" y="17980"/>
                </a:cubicBezTo>
                <a:cubicBezTo>
                  <a:pt x="14622" y="17980"/>
                  <a:pt x="15607" y="18110"/>
                  <a:pt x="16684" y="18248"/>
                </a:cubicBezTo>
                <a:cubicBezTo>
                  <a:pt x="17753" y="18897"/>
                  <a:pt x="18932" y="19420"/>
                  <a:pt x="20067" y="19447"/>
                </a:cubicBezTo>
                <a:cubicBezTo>
                  <a:pt x="20232" y="19451"/>
                  <a:pt x="20383" y="19453"/>
                  <a:pt x="20525" y="19453"/>
                </a:cubicBezTo>
                <a:cubicBezTo>
                  <a:pt x="20897" y="19453"/>
                  <a:pt x="21198" y="19443"/>
                  <a:pt x="21481" y="19443"/>
                </a:cubicBezTo>
                <a:cubicBezTo>
                  <a:pt x="22052" y="19443"/>
                  <a:pt x="22546" y="19484"/>
                  <a:pt x="23383" y="19730"/>
                </a:cubicBezTo>
                <a:cubicBezTo>
                  <a:pt x="28064" y="21113"/>
                  <a:pt x="31125" y="20841"/>
                  <a:pt x="34548" y="21397"/>
                </a:cubicBezTo>
                <a:cubicBezTo>
                  <a:pt x="36589" y="21728"/>
                  <a:pt x="38495" y="21427"/>
                  <a:pt x="40493" y="21974"/>
                </a:cubicBezTo>
                <a:cubicBezTo>
                  <a:pt x="42114" y="22420"/>
                  <a:pt x="43687" y="23047"/>
                  <a:pt x="45288" y="23568"/>
                </a:cubicBezTo>
                <a:cubicBezTo>
                  <a:pt x="48472" y="24606"/>
                  <a:pt x="51666" y="25617"/>
                  <a:pt x="54846" y="26665"/>
                </a:cubicBezTo>
                <a:cubicBezTo>
                  <a:pt x="55273" y="26805"/>
                  <a:pt x="55656" y="27092"/>
                  <a:pt x="56058" y="27310"/>
                </a:cubicBezTo>
                <a:cubicBezTo>
                  <a:pt x="56029" y="27408"/>
                  <a:pt x="56003" y="27505"/>
                  <a:pt x="55975" y="27602"/>
                </a:cubicBezTo>
                <a:cubicBezTo>
                  <a:pt x="55656" y="27626"/>
                  <a:pt x="55337" y="27657"/>
                  <a:pt x="55016" y="27670"/>
                </a:cubicBezTo>
                <a:cubicBezTo>
                  <a:pt x="51330" y="27833"/>
                  <a:pt x="47638" y="27787"/>
                  <a:pt x="43984" y="28545"/>
                </a:cubicBezTo>
                <a:cubicBezTo>
                  <a:pt x="41830" y="28991"/>
                  <a:pt x="39633" y="29568"/>
                  <a:pt x="37467" y="29568"/>
                </a:cubicBezTo>
                <a:cubicBezTo>
                  <a:pt x="37389" y="29568"/>
                  <a:pt x="37310" y="29567"/>
                  <a:pt x="37232" y="29565"/>
                </a:cubicBezTo>
                <a:cubicBezTo>
                  <a:pt x="33239" y="29484"/>
                  <a:pt x="29262" y="28891"/>
                  <a:pt x="25270" y="28646"/>
                </a:cubicBezTo>
                <a:cubicBezTo>
                  <a:pt x="22856" y="28498"/>
                  <a:pt x="20587" y="27916"/>
                  <a:pt x="18370" y="26991"/>
                </a:cubicBezTo>
                <a:cubicBezTo>
                  <a:pt x="16662" y="26278"/>
                  <a:pt x="15020" y="25388"/>
                  <a:pt x="13093" y="25388"/>
                </a:cubicBezTo>
                <a:cubicBezTo>
                  <a:pt x="12958" y="25388"/>
                  <a:pt x="12822" y="25392"/>
                  <a:pt x="12685" y="25401"/>
                </a:cubicBezTo>
                <a:cubicBezTo>
                  <a:pt x="10355" y="25555"/>
                  <a:pt x="8014" y="25506"/>
                  <a:pt x="5680" y="25566"/>
                </a:cubicBezTo>
                <a:cubicBezTo>
                  <a:pt x="5455" y="25573"/>
                  <a:pt x="5231" y="25734"/>
                  <a:pt x="4700" y="25946"/>
                </a:cubicBezTo>
                <a:cubicBezTo>
                  <a:pt x="5330" y="26163"/>
                  <a:pt x="5657" y="26351"/>
                  <a:pt x="5998" y="26381"/>
                </a:cubicBezTo>
                <a:cubicBezTo>
                  <a:pt x="7449" y="26504"/>
                  <a:pt x="8906" y="26711"/>
                  <a:pt x="10356" y="26711"/>
                </a:cubicBezTo>
                <a:cubicBezTo>
                  <a:pt x="10548" y="26711"/>
                  <a:pt x="10740" y="26708"/>
                  <a:pt x="10932" y="26700"/>
                </a:cubicBezTo>
                <a:cubicBezTo>
                  <a:pt x="11237" y="26687"/>
                  <a:pt x="11540" y="26681"/>
                  <a:pt x="11841" y="26681"/>
                </a:cubicBezTo>
                <a:cubicBezTo>
                  <a:pt x="14520" y="26681"/>
                  <a:pt x="17076" y="27202"/>
                  <a:pt x="19640" y="28600"/>
                </a:cubicBezTo>
                <a:cubicBezTo>
                  <a:pt x="17162" y="29620"/>
                  <a:pt x="14876" y="30779"/>
                  <a:pt x="12470" y="31491"/>
                </a:cubicBezTo>
                <a:cubicBezTo>
                  <a:pt x="10066" y="32202"/>
                  <a:pt x="7543" y="32465"/>
                  <a:pt x="5073" y="32925"/>
                </a:cubicBezTo>
                <a:cubicBezTo>
                  <a:pt x="5657" y="33064"/>
                  <a:pt x="6279" y="33194"/>
                  <a:pt x="6899" y="33194"/>
                </a:cubicBezTo>
                <a:cubicBezTo>
                  <a:pt x="6995" y="33194"/>
                  <a:pt x="7091" y="33190"/>
                  <a:pt x="7186" y="33184"/>
                </a:cubicBezTo>
                <a:cubicBezTo>
                  <a:pt x="11288" y="32906"/>
                  <a:pt x="15201" y="31790"/>
                  <a:pt x="19039" y="30249"/>
                </a:cubicBezTo>
                <a:cubicBezTo>
                  <a:pt x="20002" y="29862"/>
                  <a:pt x="21106" y="29675"/>
                  <a:pt x="22159" y="29675"/>
                </a:cubicBezTo>
                <a:cubicBezTo>
                  <a:pt x="22331" y="29675"/>
                  <a:pt x="22502" y="29680"/>
                  <a:pt x="22671" y="29690"/>
                </a:cubicBezTo>
                <a:cubicBezTo>
                  <a:pt x="26099" y="29891"/>
                  <a:pt x="29515" y="30283"/>
                  <a:pt x="32936" y="30608"/>
                </a:cubicBezTo>
                <a:cubicBezTo>
                  <a:pt x="33198" y="30632"/>
                  <a:pt x="33456" y="30715"/>
                  <a:pt x="33721" y="30771"/>
                </a:cubicBezTo>
                <a:cubicBezTo>
                  <a:pt x="33057" y="31232"/>
                  <a:pt x="32458" y="31606"/>
                  <a:pt x="31905" y="32046"/>
                </a:cubicBezTo>
                <a:cubicBezTo>
                  <a:pt x="31537" y="32339"/>
                  <a:pt x="31291" y="32838"/>
                  <a:pt x="30897" y="33049"/>
                </a:cubicBezTo>
                <a:cubicBezTo>
                  <a:pt x="29518" y="33781"/>
                  <a:pt x="28096" y="34425"/>
                  <a:pt x="26694" y="35104"/>
                </a:cubicBezTo>
                <a:cubicBezTo>
                  <a:pt x="25324" y="35767"/>
                  <a:pt x="23983" y="36506"/>
                  <a:pt x="22574" y="37063"/>
                </a:cubicBezTo>
                <a:cubicBezTo>
                  <a:pt x="22261" y="37187"/>
                  <a:pt x="21895" y="37244"/>
                  <a:pt x="21530" y="37244"/>
                </a:cubicBezTo>
                <a:cubicBezTo>
                  <a:pt x="21215" y="37244"/>
                  <a:pt x="20900" y="37201"/>
                  <a:pt x="20619" y="37122"/>
                </a:cubicBezTo>
                <a:cubicBezTo>
                  <a:pt x="18408" y="36501"/>
                  <a:pt x="16247" y="35695"/>
                  <a:pt x="14029" y="35103"/>
                </a:cubicBezTo>
                <a:cubicBezTo>
                  <a:pt x="13685" y="35010"/>
                  <a:pt x="13323" y="34984"/>
                  <a:pt x="12954" y="34984"/>
                </a:cubicBezTo>
                <a:cubicBezTo>
                  <a:pt x="12465" y="34984"/>
                  <a:pt x="11964" y="35030"/>
                  <a:pt x="11474" y="35030"/>
                </a:cubicBezTo>
                <a:cubicBezTo>
                  <a:pt x="11441" y="35030"/>
                  <a:pt x="11407" y="35030"/>
                  <a:pt x="11374" y="35030"/>
                </a:cubicBezTo>
                <a:lnTo>
                  <a:pt x="11374" y="35030"/>
                </a:lnTo>
                <a:cubicBezTo>
                  <a:pt x="11381" y="35111"/>
                  <a:pt x="11388" y="35191"/>
                  <a:pt x="11395" y="35272"/>
                </a:cubicBezTo>
                <a:cubicBezTo>
                  <a:pt x="13982" y="35955"/>
                  <a:pt x="16570" y="36637"/>
                  <a:pt x="19156" y="37319"/>
                </a:cubicBezTo>
                <a:cubicBezTo>
                  <a:pt x="19139" y="37521"/>
                  <a:pt x="19122" y="37721"/>
                  <a:pt x="19105" y="37923"/>
                </a:cubicBezTo>
                <a:cubicBezTo>
                  <a:pt x="17670" y="38072"/>
                  <a:pt x="16235" y="38318"/>
                  <a:pt x="14800" y="38344"/>
                </a:cubicBezTo>
                <a:cubicBezTo>
                  <a:pt x="14717" y="38345"/>
                  <a:pt x="14634" y="38346"/>
                  <a:pt x="14552" y="38346"/>
                </a:cubicBezTo>
                <a:cubicBezTo>
                  <a:pt x="13200" y="38346"/>
                  <a:pt x="11847" y="38164"/>
                  <a:pt x="10494" y="38070"/>
                </a:cubicBezTo>
                <a:cubicBezTo>
                  <a:pt x="10467" y="38249"/>
                  <a:pt x="10440" y="38426"/>
                  <a:pt x="10412" y="38605"/>
                </a:cubicBezTo>
                <a:cubicBezTo>
                  <a:pt x="11302" y="38790"/>
                  <a:pt x="12192" y="38975"/>
                  <a:pt x="13293" y="39203"/>
                </a:cubicBezTo>
                <a:cubicBezTo>
                  <a:pt x="10164" y="41182"/>
                  <a:pt x="6751" y="40685"/>
                  <a:pt x="3603" y="41459"/>
                </a:cubicBezTo>
                <a:cubicBezTo>
                  <a:pt x="3868" y="41651"/>
                  <a:pt x="4115" y="41776"/>
                  <a:pt x="4367" y="41789"/>
                </a:cubicBezTo>
                <a:cubicBezTo>
                  <a:pt x="4806" y="41811"/>
                  <a:pt x="5244" y="41822"/>
                  <a:pt x="5679" y="41822"/>
                </a:cubicBezTo>
                <a:cubicBezTo>
                  <a:pt x="8505" y="41822"/>
                  <a:pt x="11238" y="41334"/>
                  <a:pt x="13792" y="39806"/>
                </a:cubicBezTo>
                <a:cubicBezTo>
                  <a:pt x="14384" y="39451"/>
                  <a:pt x="15114" y="39243"/>
                  <a:pt x="15798" y="39171"/>
                </a:cubicBezTo>
                <a:cubicBezTo>
                  <a:pt x="18649" y="38867"/>
                  <a:pt x="21555" y="38936"/>
                  <a:pt x="24242" y="37617"/>
                </a:cubicBezTo>
                <a:cubicBezTo>
                  <a:pt x="24251" y="37613"/>
                  <a:pt x="24261" y="37611"/>
                  <a:pt x="24272" y="37611"/>
                </a:cubicBezTo>
                <a:cubicBezTo>
                  <a:pt x="24341" y="37611"/>
                  <a:pt x="24444" y="37690"/>
                  <a:pt x="24523" y="37721"/>
                </a:cubicBezTo>
                <a:cubicBezTo>
                  <a:pt x="24515" y="37829"/>
                  <a:pt x="24538" y="37942"/>
                  <a:pt x="24500" y="37972"/>
                </a:cubicBezTo>
                <a:cubicBezTo>
                  <a:pt x="22049" y="39861"/>
                  <a:pt x="19711" y="41953"/>
                  <a:pt x="17101" y="43566"/>
                </a:cubicBezTo>
                <a:cubicBezTo>
                  <a:pt x="15632" y="44475"/>
                  <a:pt x="14044" y="44973"/>
                  <a:pt x="12397" y="44973"/>
                </a:cubicBezTo>
                <a:cubicBezTo>
                  <a:pt x="11368" y="44973"/>
                  <a:pt x="10316" y="44779"/>
                  <a:pt x="9254" y="44368"/>
                </a:cubicBezTo>
                <a:cubicBezTo>
                  <a:pt x="8370" y="44026"/>
                  <a:pt x="7343" y="44085"/>
                  <a:pt x="6389" y="43920"/>
                </a:cubicBezTo>
                <a:cubicBezTo>
                  <a:pt x="5562" y="43777"/>
                  <a:pt x="4743" y="43585"/>
                  <a:pt x="3922" y="43401"/>
                </a:cubicBezTo>
                <a:cubicBezTo>
                  <a:pt x="2896" y="43172"/>
                  <a:pt x="1873" y="42928"/>
                  <a:pt x="848" y="42692"/>
                </a:cubicBezTo>
                <a:lnTo>
                  <a:pt x="743" y="43148"/>
                </a:lnTo>
                <a:cubicBezTo>
                  <a:pt x="1430" y="43374"/>
                  <a:pt x="2114" y="43600"/>
                  <a:pt x="2973" y="43884"/>
                </a:cubicBezTo>
                <a:cubicBezTo>
                  <a:pt x="2029" y="44161"/>
                  <a:pt x="1280" y="44381"/>
                  <a:pt x="530" y="44600"/>
                </a:cubicBezTo>
                <a:cubicBezTo>
                  <a:pt x="543" y="44721"/>
                  <a:pt x="557" y="44839"/>
                  <a:pt x="570" y="44958"/>
                </a:cubicBezTo>
                <a:cubicBezTo>
                  <a:pt x="741" y="44965"/>
                  <a:pt x="911" y="44967"/>
                  <a:pt x="1082" y="44967"/>
                </a:cubicBezTo>
                <a:cubicBezTo>
                  <a:pt x="2875" y="44967"/>
                  <a:pt x="4694" y="44655"/>
                  <a:pt x="6493" y="44655"/>
                </a:cubicBezTo>
                <a:cubicBezTo>
                  <a:pt x="7925" y="44655"/>
                  <a:pt x="9344" y="44853"/>
                  <a:pt x="10727" y="45565"/>
                </a:cubicBezTo>
                <a:cubicBezTo>
                  <a:pt x="9823" y="45899"/>
                  <a:pt x="8932" y="46226"/>
                  <a:pt x="8040" y="46555"/>
                </a:cubicBezTo>
                <a:cubicBezTo>
                  <a:pt x="8083" y="46715"/>
                  <a:pt x="8129" y="46876"/>
                  <a:pt x="8173" y="47036"/>
                </a:cubicBezTo>
                <a:cubicBezTo>
                  <a:pt x="8405" y="47062"/>
                  <a:pt x="8635" y="47074"/>
                  <a:pt x="8863" y="47074"/>
                </a:cubicBezTo>
                <a:cubicBezTo>
                  <a:pt x="10714" y="47074"/>
                  <a:pt x="12475" y="46288"/>
                  <a:pt x="14302" y="45974"/>
                </a:cubicBezTo>
                <a:lnTo>
                  <a:pt x="14302" y="45974"/>
                </a:lnTo>
                <a:cubicBezTo>
                  <a:pt x="12585" y="47348"/>
                  <a:pt x="10990" y="48782"/>
                  <a:pt x="8632" y="48782"/>
                </a:cubicBezTo>
                <a:cubicBezTo>
                  <a:pt x="8581" y="48782"/>
                  <a:pt x="8530" y="48781"/>
                  <a:pt x="8478" y="48780"/>
                </a:cubicBezTo>
                <a:cubicBezTo>
                  <a:pt x="8430" y="48778"/>
                  <a:pt x="8381" y="48778"/>
                  <a:pt x="8331" y="48778"/>
                </a:cubicBezTo>
                <a:cubicBezTo>
                  <a:pt x="6949" y="48778"/>
                  <a:pt x="5548" y="49283"/>
                  <a:pt x="4157" y="49549"/>
                </a:cubicBezTo>
                <a:cubicBezTo>
                  <a:pt x="4163" y="49649"/>
                  <a:pt x="4172" y="49749"/>
                  <a:pt x="4178" y="49848"/>
                </a:cubicBezTo>
                <a:cubicBezTo>
                  <a:pt x="4707" y="49919"/>
                  <a:pt x="5233" y="49989"/>
                  <a:pt x="5762" y="50059"/>
                </a:cubicBezTo>
                <a:cubicBezTo>
                  <a:pt x="5793" y="50175"/>
                  <a:pt x="5823" y="50290"/>
                  <a:pt x="5854" y="50407"/>
                </a:cubicBezTo>
                <a:cubicBezTo>
                  <a:pt x="4640" y="50921"/>
                  <a:pt x="3426" y="51434"/>
                  <a:pt x="2211" y="51947"/>
                </a:cubicBezTo>
                <a:cubicBezTo>
                  <a:pt x="2513" y="51998"/>
                  <a:pt x="2806" y="52023"/>
                  <a:pt x="3091" y="52023"/>
                </a:cubicBezTo>
                <a:cubicBezTo>
                  <a:pt x="4506" y="52023"/>
                  <a:pt x="5708" y="51413"/>
                  <a:pt x="6717" y="50412"/>
                </a:cubicBezTo>
                <a:cubicBezTo>
                  <a:pt x="7379" y="49753"/>
                  <a:pt x="8074" y="49479"/>
                  <a:pt x="8909" y="49479"/>
                </a:cubicBezTo>
                <a:cubicBezTo>
                  <a:pt x="8954" y="49479"/>
                  <a:pt x="8999" y="49480"/>
                  <a:pt x="9045" y="49481"/>
                </a:cubicBezTo>
                <a:cubicBezTo>
                  <a:pt x="9112" y="49484"/>
                  <a:pt x="9178" y="49485"/>
                  <a:pt x="9244" y="49485"/>
                </a:cubicBezTo>
                <a:cubicBezTo>
                  <a:pt x="10330" y="49485"/>
                  <a:pt x="11307" y="49178"/>
                  <a:pt x="12243" y="48519"/>
                </a:cubicBezTo>
                <a:cubicBezTo>
                  <a:pt x="14682" y="46804"/>
                  <a:pt x="17172" y="45166"/>
                  <a:pt x="19638" y="43496"/>
                </a:cubicBezTo>
                <a:cubicBezTo>
                  <a:pt x="19796" y="43389"/>
                  <a:pt x="19950" y="43270"/>
                  <a:pt x="20095" y="43144"/>
                </a:cubicBezTo>
                <a:cubicBezTo>
                  <a:pt x="21572" y="41869"/>
                  <a:pt x="22974" y="40479"/>
                  <a:pt x="24540" y="39335"/>
                </a:cubicBezTo>
                <a:cubicBezTo>
                  <a:pt x="28450" y="36477"/>
                  <a:pt x="32504" y="33830"/>
                  <a:pt x="37107" y="32362"/>
                </a:cubicBezTo>
                <a:cubicBezTo>
                  <a:pt x="38926" y="31783"/>
                  <a:pt x="40879" y="31669"/>
                  <a:pt x="42775" y="31366"/>
                </a:cubicBezTo>
                <a:cubicBezTo>
                  <a:pt x="42799" y="31362"/>
                  <a:pt x="42824" y="31360"/>
                  <a:pt x="42848" y="31360"/>
                </a:cubicBezTo>
                <a:cubicBezTo>
                  <a:pt x="43032" y="31360"/>
                  <a:pt x="43221" y="31458"/>
                  <a:pt x="43331" y="31484"/>
                </a:cubicBezTo>
                <a:cubicBezTo>
                  <a:pt x="41347" y="33127"/>
                  <a:pt x="39361" y="34696"/>
                  <a:pt x="37462" y="36371"/>
                </a:cubicBezTo>
                <a:cubicBezTo>
                  <a:pt x="35850" y="37792"/>
                  <a:pt x="34263" y="39263"/>
                  <a:pt x="32801" y="40845"/>
                </a:cubicBezTo>
                <a:cubicBezTo>
                  <a:pt x="31375" y="42388"/>
                  <a:pt x="29973" y="43884"/>
                  <a:pt x="28067" y="44822"/>
                </a:cubicBezTo>
                <a:cubicBezTo>
                  <a:pt x="27054" y="45321"/>
                  <a:pt x="26165" y="46097"/>
                  <a:pt x="25219" y="46750"/>
                </a:cubicBezTo>
                <a:cubicBezTo>
                  <a:pt x="25307" y="46933"/>
                  <a:pt x="25394" y="47116"/>
                  <a:pt x="25482" y="47299"/>
                </a:cubicBezTo>
                <a:cubicBezTo>
                  <a:pt x="26685" y="46847"/>
                  <a:pt x="27886" y="46395"/>
                  <a:pt x="29121" y="45932"/>
                </a:cubicBezTo>
                <a:lnTo>
                  <a:pt x="29121" y="45932"/>
                </a:lnTo>
                <a:cubicBezTo>
                  <a:pt x="27776" y="48354"/>
                  <a:pt x="26068" y="50347"/>
                  <a:pt x="23879" y="51893"/>
                </a:cubicBezTo>
                <a:cubicBezTo>
                  <a:pt x="23321" y="52286"/>
                  <a:pt x="22851" y="52821"/>
                  <a:pt x="22272" y="53168"/>
                </a:cubicBezTo>
                <a:cubicBezTo>
                  <a:pt x="20439" y="54262"/>
                  <a:pt x="18578" y="55305"/>
                  <a:pt x="16720" y="56352"/>
                </a:cubicBezTo>
                <a:cubicBezTo>
                  <a:pt x="16333" y="56570"/>
                  <a:pt x="15908" y="56715"/>
                  <a:pt x="15501" y="56896"/>
                </a:cubicBezTo>
                <a:cubicBezTo>
                  <a:pt x="15624" y="57083"/>
                  <a:pt x="15749" y="57270"/>
                  <a:pt x="15872" y="57458"/>
                </a:cubicBezTo>
                <a:cubicBezTo>
                  <a:pt x="17749" y="56334"/>
                  <a:pt x="19625" y="55208"/>
                  <a:pt x="21502" y="54085"/>
                </a:cubicBezTo>
                <a:lnTo>
                  <a:pt x="21664" y="54332"/>
                </a:lnTo>
                <a:cubicBezTo>
                  <a:pt x="21466" y="54772"/>
                  <a:pt x="21268" y="55210"/>
                  <a:pt x="21070" y="55650"/>
                </a:cubicBezTo>
                <a:lnTo>
                  <a:pt x="21193" y="55715"/>
                </a:lnTo>
                <a:cubicBezTo>
                  <a:pt x="22339" y="54563"/>
                  <a:pt x="23486" y="53411"/>
                  <a:pt x="24614" y="52275"/>
                </a:cubicBezTo>
                <a:lnTo>
                  <a:pt x="24614" y="52275"/>
                </a:lnTo>
                <a:cubicBezTo>
                  <a:pt x="25476" y="55726"/>
                  <a:pt x="24165" y="58448"/>
                  <a:pt x="22210" y="60984"/>
                </a:cubicBezTo>
                <a:cubicBezTo>
                  <a:pt x="24278" y="59844"/>
                  <a:pt x="25559" y="57538"/>
                  <a:pt x="25549" y="55336"/>
                </a:cubicBezTo>
                <a:cubicBezTo>
                  <a:pt x="25540" y="53323"/>
                  <a:pt x="25259" y="51204"/>
                  <a:pt x="27403" y="49967"/>
                </a:cubicBezTo>
                <a:cubicBezTo>
                  <a:pt x="27434" y="49949"/>
                  <a:pt x="27451" y="49907"/>
                  <a:pt x="27475" y="49876"/>
                </a:cubicBezTo>
                <a:cubicBezTo>
                  <a:pt x="28679" y="48264"/>
                  <a:pt x="29914" y="46675"/>
                  <a:pt x="31081" y="45034"/>
                </a:cubicBezTo>
                <a:cubicBezTo>
                  <a:pt x="33322" y="41879"/>
                  <a:pt x="35855" y="39040"/>
                  <a:pt x="38978" y="36790"/>
                </a:cubicBezTo>
                <a:cubicBezTo>
                  <a:pt x="39721" y="36255"/>
                  <a:pt x="40341" y="35540"/>
                  <a:pt x="41046" y="34942"/>
                </a:cubicBezTo>
                <a:cubicBezTo>
                  <a:pt x="42417" y="33776"/>
                  <a:pt x="43806" y="32632"/>
                  <a:pt x="45199" y="31492"/>
                </a:cubicBezTo>
                <a:cubicBezTo>
                  <a:pt x="45337" y="31381"/>
                  <a:pt x="45544" y="31340"/>
                  <a:pt x="45725" y="31312"/>
                </a:cubicBezTo>
                <a:cubicBezTo>
                  <a:pt x="48450" y="30893"/>
                  <a:pt x="51180" y="30542"/>
                  <a:pt x="53921" y="30542"/>
                </a:cubicBezTo>
                <a:cubicBezTo>
                  <a:pt x="55058" y="30542"/>
                  <a:pt x="56197" y="30602"/>
                  <a:pt x="57339" y="30743"/>
                </a:cubicBezTo>
                <a:cubicBezTo>
                  <a:pt x="64387" y="31613"/>
                  <a:pt x="71434" y="32498"/>
                  <a:pt x="78478" y="33405"/>
                </a:cubicBezTo>
                <a:cubicBezTo>
                  <a:pt x="81992" y="33858"/>
                  <a:pt x="85500" y="34370"/>
                  <a:pt x="89008" y="34870"/>
                </a:cubicBezTo>
                <a:cubicBezTo>
                  <a:pt x="89642" y="34960"/>
                  <a:pt x="90273" y="35103"/>
                  <a:pt x="90895" y="35257"/>
                </a:cubicBezTo>
                <a:cubicBezTo>
                  <a:pt x="92801" y="35729"/>
                  <a:pt x="94707" y="36198"/>
                  <a:pt x="96603" y="36707"/>
                </a:cubicBezTo>
                <a:cubicBezTo>
                  <a:pt x="98634" y="37252"/>
                  <a:pt x="116388" y="39935"/>
                  <a:pt x="118311" y="40476"/>
                </a:cubicBezTo>
                <a:lnTo>
                  <a:pt x="120088" y="34272"/>
                </a:lnTo>
                <a:lnTo>
                  <a:pt x="120088" y="34272"/>
                </a:lnTo>
                <a:cubicBezTo>
                  <a:pt x="120073" y="34273"/>
                  <a:pt x="120055" y="34274"/>
                  <a:pt x="120035" y="34274"/>
                </a:cubicBezTo>
                <a:cubicBezTo>
                  <a:pt x="118548" y="34274"/>
                  <a:pt x="102110" y="32303"/>
                  <a:pt x="101098" y="32018"/>
                </a:cubicBezTo>
                <a:cubicBezTo>
                  <a:pt x="96019" y="30584"/>
                  <a:pt x="90794" y="30061"/>
                  <a:pt x="85596" y="29382"/>
                </a:cubicBezTo>
                <a:cubicBezTo>
                  <a:pt x="83019" y="29046"/>
                  <a:pt x="80419" y="28870"/>
                  <a:pt x="77845" y="28517"/>
                </a:cubicBezTo>
                <a:cubicBezTo>
                  <a:pt x="73880" y="27975"/>
                  <a:pt x="69943" y="27147"/>
                  <a:pt x="65961" y="26833"/>
                </a:cubicBezTo>
                <a:cubicBezTo>
                  <a:pt x="63949" y="26673"/>
                  <a:pt x="62242" y="26000"/>
                  <a:pt x="60761" y="24881"/>
                </a:cubicBezTo>
                <a:cubicBezTo>
                  <a:pt x="55729" y="21079"/>
                  <a:pt x="50461" y="17504"/>
                  <a:pt x="47194" y="11732"/>
                </a:cubicBezTo>
                <a:cubicBezTo>
                  <a:pt x="46204" y="9982"/>
                  <a:pt x="45024" y="8436"/>
                  <a:pt x="43305" y="7322"/>
                </a:cubicBezTo>
                <a:cubicBezTo>
                  <a:pt x="42425" y="6752"/>
                  <a:pt x="41787" y="5772"/>
                  <a:pt x="41075" y="4944"/>
                </a:cubicBezTo>
                <a:cubicBezTo>
                  <a:pt x="40610" y="4401"/>
                  <a:pt x="40320" y="3612"/>
                  <a:pt x="39758" y="3261"/>
                </a:cubicBezTo>
                <a:cubicBezTo>
                  <a:pt x="38583" y="2527"/>
                  <a:pt x="37290" y="1987"/>
                  <a:pt x="36026" y="1415"/>
                </a:cubicBezTo>
                <a:cubicBezTo>
                  <a:pt x="35374" y="1121"/>
                  <a:pt x="34690" y="881"/>
                  <a:pt x="34001" y="697"/>
                </a:cubicBezTo>
                <a:cubicBezTo>
                  <a:pt x="33315" y="514"/>
                  <a:pt x="32602" y="428"/>
                  <a:pt x="31901" y="301"/>
                </a:cubicBezTo>
                <a:cubicBezTo>
                  <a:pt x="31873" y="421"/>
                  <a:pt x="31843" y="547"/>
                  <a:pt x="31813" y="671"/>
                </a:cubicBezTo>
                <a:cubicBezTo>
                  <a:pt x="33432" y="1247"/>
                  <a:pt x="35071" y="1770"/>
                  <a:pt x="36665" y="2415"/>
                </a:cubicBezTo>
                <a:cubicBezTo>
                  <a:pt x="38369" y="3106"/>
                  <a:pt x="40022" y="3924"/>
                  <a:pt x="40840" y="6095"/>
                </a:cubicBezTo>
                <a:cubicBezTo>
                  <a:pt x="39885" y="5577"/>
                  <a:pt x="39133" y="5069"/>
                  <a:pt x="38310" y="4749"/>
                </a:cubicBezTo>
                <a:cubicBezTo>
                  <a:pt x="37438" y="4409"/>
                  <a:pt x="36500" y="4256"/>
                  <a:pt x="35595" y="4008"/>
                </a:cubicBezTo>
                <a:cubicBezTo>
                  <a:pt x="34766" y="3780"/>
                  <a:pt x="33943" y="3531"/>
                  <a:pt x="33117" y="3294"/>
                </a:cubicBezTo>
                <a:cubicBezTo>
                  <a:pt x="33085" y="3403"/>
                  <a:pt x="33053" y="3514"/>
                  <a:pt x="33021" y="3623"/>
                </a:cubicBezTo>
                <a:cubicBezTo>
                  <a:pt x="33465" y="3797"/>
                  <a:pt x="33906" y="3978"/>
                  <a:pt x="34354" y="4143"/>
                </a:cubicBezTo>
                <a:cubicBezTo>
                  <a:pt x="36040" y="4759"/>
                  <a:pt x="37806" y="5208"/>
                  <a:pt x="39397" y="6020"/>
                </a:cubicBezTo>
                <a:cubicBezTo>
                  <a:pt x="41572" y="7126"/>
                  <a:pt x="43949" y="8016"/>
                  <a:pt x="45496" y="10095"/>
                </a:cubicBezTo>
                <a:cubicBezTo>
                  <a:pt x="46773" y="11812"/>
                  <a:pt x="47895" y="13654"/>
                  <a:pt x="49076" y="15448"/>
                </a:cubicBezTo>
                <a:cubicBezTo>
                  <a:pt x="49351" y="15866"/>
                  <a:pt x="49583" y="16312"/>
                  <a:pt x="49901" y="16859"/>
                </a:cubicBezTo>
                <a:cubicBezTo>
                  <a:pt x="44192" y="15660"/>
                  <a:pt x="40470" y="11412"/>
                  <a:pt x="36010" y="8426"/>
                </a:cubicBezTo>
                <a:lnTo>
                  <a:pt x="36010" y="8426"/>
                </a:lnTo>
                <a:cubicBezTo>
                  <a:pt x="36284" y="8926"/>
                  <a:pt x="36575" y="9399"/>
                  <a:pt x="36973" y="9732"/>
                </a:cubicBezTo>
                <a:cubicBezTo>
                  <a:pt x="38430" y="10952"/>
                  <a:pt x="39982" y="12055"/>
                  <a:pt x="41388" y="13332"/>
                </a:cubicBezTo>
                <a:cubicBezTo>
                  <a:pt x="43417" y="15172"/>
                  <a:pt x="45760" y="16355"/>
                  <a:pt x="48314" y="17130"/>
                </a:cubicBezTo>
                <a:cubicBezTo>
                  <a:pt x="50587" y="17820"/>
                  <a:pt x="52386" y="19148"/>
                  <a:pt x="54053" y="20878"/>
                </a:cubicBezTo>
                <a:cubicBezTo>
                  <a:pt x="55349" y="22225"/>
                  <a:pt x="57009" y="23199"/>
                  <a:pt x="58518" y="24324"/>
                </a:cubicBezTo>
                <a:cubicBezTo>
                  <a:pt x="59006" y="24688"/>
                  <a:pt x="59527" y="25003"/>
                  <a:pt x="60032" y="25340"/>
                </a:cubicBezTo>
                <a:lnTo>
                  <a:pt x="59877" y="25687"/>
                </a:lnTo>
                <a:cubicBezTo>
                  <a:pt x="58005" y="25194"/>
                  <a:pt x="56106" y="24784"/>
                  <a:pt x="54264" y="24186"/>
                </a:cubicBezTo>
                <a:cubicBezTo>
                  <a:pt x="50530" y="22973"/>
                  <a:pt x="46816" y="21699"/>
                  <a:pt x="43125" y="20359"/>
                </a:cubicBezTo>
                <a:cubicBezTo>
                  <a:pt x="42225" y="20033"/>
                  <a:pt x="41480" y="19283"/>
                  <a:pt x="40603" y="18860"/>
                </a:cubicBezTo>
                <a:cubicBezTo>
                  <a:pt x="38865" y="18021"/>
                  <a:pt x="37086" y="17267"/>
                  <a:pt x="35320" y="16490"/>
                </a:cubicBezTo>
                <a:cubicBezTo>
                  <a:pt x="33499" y="15689"/>
                  <a:pt x="31859" y="14646"/>
                  <a:pt x="30570" y="13044"/>
                </a:cubicBezTo>
                <a:cubicBezTo>
                  <a:pt x="29559" y="11789"/>
                  <a:pt x="28519" y="10546"/>
                  <a:pt x="27378" y="9421"/>
                </a:cubicBezTo>
                <a:cubicBezTo>
                  <a:pt x="26215" y="8275"/>
                  <a:pt x="24955" y="7221"/>
                  <a:pt x="23648" y="6254"/>
                </a:cubicBezTo>
                <a:cubicBezTo>
                  <a:pt x="23367" y="6046"/>
                  <a:pt x="22990" y="5980"/>
                  <a:pt x="22600" y="5928"/>
                </a:cubicBezTo>
                <a:cubicBezTo>
                  <a:pt x="20900" y="5055"/>
                  <a:pt x="19136" y="4333"/>
                  <a:pt x="18973" y="4174"/>
                </a:cubicBezTo>
                <a:cubicBezTo>
                  <a:pt x="16512" y="1771"/>
                  <a:pt x="13331" y="916"/>
                  <a:pt x="10186" y="0"/>
                </a:cubicBezTo>
                <a:cubicBezTo>
                  <a:pt x="10186" y="0"/>
                  <a:pt x="10185" y="0"/>
                  <a:pt x="10185" y="0"/>
                </a:cubicBezTo>
                <a:close/>
              </a:path>
            </a:pathLst>
          </a:custGeom>
          <a:solidFill>
            <a:srgbClr val="FFFFFF">
              <a:alpha val="21568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" name="Google Shape;241;p43"/>
          <p:cNvSpPr/>
          <p:nvPr/>
        </p:nvSpPr>
        <p:spPr>
          <a:xfrm rot="-9647156">
            <a:off x="3236903" y="4777501"/>
            <a:ext cx="476352" cy="478652"/>
          </a:xfrm>
          <a:custGeom>
            <a:avLst/>
            <a:gdLst/>
            <a:ahLst/>
            <a:cxnLst/>
            <a:rect l="l" t="t" r="r" b="b"/>
            <a:pathLst>
              <a:path w="19054" h="19146" extrusionOk="0">
                <a:moveTo>
                  <a:pt x="11701" y="1"/>
                </a:moveTo>
                <a:cubicBezTo>
                  <a:pt x="11687" y="1"/>
                  <a:pt x="11669" y="5"/>
                  <a:pt x="11665" y="12"/>
                </a:cubicBezTo>
                <a:cubicBezTo>
                  <a:pt x="11630" y="76"/>
                  <a:pt x="11581" y="139"/>
                  <a:pt x="11568" y="207"/>
                </a:cubicBezTo>
                <a:cubicBezTo>
                  <a:pt x="11531" y="417"/>
                  <a:pt x="11512" y="630"/>
                  <a:pt x="11476" y="840"/>
                </a:cubicBezTo>
                <a:cubicBezTo>
                  <a:pt x="11392" y="1331"/>
                  <a:pt x="11306" y="1822"/>
                  <a:pt x="11212" y="2312"/>
                </a:cubicBezTo>
                <a:cubicBezTo>
                  <a:pt x="11144" y="2669"/>
                  <a:pt x="11063" y="3022"/>
                  <a:pt x="10987" y="3376"/>
                </a:cubicBezTo>
                <a:cubicBezTo>
                  <a:pt x="10980" y="3405"/>
                  <a:pt x="10969" y="3430"/>
                  <a:pt x="10946" y="3454"/>
                </a:cubicBezTo>
                <a:cubicBezTo>
                  <a:pt x="10955" y="3386"/>
                  <a:pt x="10972" y="3318"/>
                  <a:pt x="10970" y="3250"/>
                </a:cubicBezTo>
                <a:cubicBezTo>
                  <a:pt x="10965" y="3133"/>
                  <a:pt x="10946" y="3016"/>
                  <a:pt x="10931" y="2900"/>
                </a:cubicBezTo>
                <a:cubicBezTo>
                  <a:pt x="10929" y="2887"/>
                  <a:pt x="10908" y="2877"/>
                  <a:pt x="10902" y="2871"/>
                </a:cubicBezTo>
                <a:cubicBezTo>
                  <a:pt x="10895" y="2842"/>
                  <a:pt x="10892" y="2816"/>
                  <a:pt x="10884" y="2792"/>
                </a:cubicBezTo>
                <a:cubicBezTo>
                  <a:pt x="10869" y="2744"/>
                  <a:pt x="10863" y="2724"/>
                  <a:pt x="10848" y="2724"/>
                </a:cubicBezTo>
                <a:cubicBezTo>
                  <a:pt x="10836" y="2724"/>
                  <a:pt x="10818" y="2736"/>
                  <a:pt x="10786" y="2756"/>
                </a:cubicBezTo>
                <a:cubicBezTo>
                  <a:pt x="10724" y="2795"/>
                  <a:pt x="10660" y="2829"/>
                  <a:pt x="10601" y="2864"/>
                </a:cubicBezTo>
                <a:cubicBezTo>
                  <a:pt x="10636" y="2733"/>
                  <a:pt x="10553" y="2623"/>
                  <a:pt x="10501" y="2504"/>
                </a:cubicBezTo>
                <a:cubicBezTo>
                  <a:pt x="10463" y="2419"/>
                  <a:pt x="10419" y="2337"/>
                  <a:pt x="10373" y="2254"/>
                </a:cubicBezTo>
                <a:cubicBezTo>
                  <a:pt x="10341" y="2194"/>
                  <a:pt x="10316" y="2165"/>
                  <a:pt x="10284" y="2165"/>
                </a:cubicBezTo>
                <a:cubicBezTo>
                  <a:pt x="10256" y="2165"/>
                  <a:pt x="10222" y="2188"/>
                  <a:pt x="10175" y="2234"/>
                </a:cubicBezTo>
                <a:cubicBezTo>
                  <a:pt x="10110" y="2142"/>
                  <a:pt x="10049" y="2048"/>
                  <a:pt x="9977" y="1961"/>
                </a:cubicBezTo>
                <a:cubicBezTo>
                  <a:pt x="9909" y="1880"/>
                  <a:pt x="9829" y="1810"/>
                  <a:pt x="9756" y="1734"/>
                </a:cubicBezTo>
                <a:cubicBezTo>
                  <a:pt x="9743" y="1720"/>
                  <a:pt x="9731" y="1714"/>
                  <a:pt x="9720" y="1714"/>
                </a:cubicBezTo>
                <a:cubicBezTo>
                  <a:pt x="9704" y="1714"/>
                  <a:pt x="9691" y="1726"/>
                  <a:pt x="9680" y="1745"/>
                </a:cubicBezTo>
                <a:cubicBezTo>
                  <a:pt x="9649" y="1803"/>
                  <a:pt x="9618" y="1861"/>
                  <a:pt x="9597" y="1923"/>
                </a:cubicBezTo>
                <a:cubicBezTo>
                  <a:pt x="9560" y="2028"/>
                  <a:pt x="9535" y="2140"/>
                  <a:pt x="9490" y="2243"/>
                </a:cubicBezTo>
                <a:cubicBezTo>
                  <a:pt x="9459" y="2312"/>
                  <a:pt x="9397" y="2368"/>
                  <a:pt x="9386" y="2450"/>
                </a:cubicBezTo>
                <a:cubicBezTo>
                  <a:pt x="9377" y="2510"/>
                  <a:pt x="9365" y="2567"/>
                  <a:pt x="9354" y="2629"/>
                </a:cubicBezTo>
                <a:cubicBezTo>
                  <a:pt x="9156" y="2482"/>
                  <a:pt x="8949" y="2347"/>
                  <a:pt x="8799" y="2120"/>
                </a:cubicBezTo>
                <a:cubicBezTo>
                  <a:pt x="8789" y="2168"/>
                  <a:pt x="8785" y="2196"/>
                  <a:pt x="8778" y="2234"/>
                </a:cubicBezTo>
                <a:cubicBezTo>
                  <a:pt x="8763" y="2211"/>
                  <a:pt x="8749" y="2198"/>
                  <a:pt x="8747" y="2183"/>
                </a:cubicBezTo>
                <a:cubicBezTo>
                  <a:pt x="8740" y="2154"/>
                  <a:pt x="8738" y="2132"/>
                  <a:pt x="8702" y="2132"/>
                </a:cubicBezTo>
                <a:cubicBezTo>
                  <a:pt x="8700" y="2132"/>
                  <a:pt x="8698" y="2132"/>
                  <a:pt x="8695" y="2132"/>
                </a:cubicBezTo>
                <a:cubicBezTo>
                  <a:pt x="8695" y="2132"/>
                  <a:pt x="8694" y="2132"/>
                  <a:pt x="8694" y="2132"/>
                </a:cubicBezTo>
                <a:cubicBezTo>
                  <a:pt x="8682" y="2132"/>
                  <a:pt x="8665" y="2110"/>
                  <a:pt x="8657" y="2095"/>
                </a:cubicBezTo>
                <a:cubicBezTo>
                  <a:pt x="8609" y="2003"/>
                  <a:pt x="8527" y="1947"/>
                  <a:pt x="8439" y="1903"/>
                </a:cubicBezTo>
                <a:cubicBezTo>
                  <a:pt x="8376" y="1873"/>
                  <a:pt x="8320" y="1830"/>
                  <a:pt x="8256" y="1798"/>
                </a:cubicBezTo>
                <a:cubicBezTo>
                  <a:pt x="8236" y="1787"/>
                  <a:pt x="8221" y="1782"/>
                  <a:pt x="8209" y="1782"/>
                </a:cubicBezTo>
                <a:cubicBezTo>
                  <a:pt x="8188" y="1782"/>
                  <a:pt x="8177" y="1799"/>
                  <a:pt x="8166" y="1838"/>
                </a:cubicBezTo>
                <a:cubicBezTo>
                  <a:pt x="8160" y="1857"/>
                  <a:pt x="8152" y="1877"/>
                  <a:pt x="8141" y="1911"/>
                </a:cubicBezTo>
                <a:cubicBezTo>
                  <a:pt x="8090" y="1878"/>
                  <a:pt x="8044" y="1852"/>
                  <a:pt x="8004" y="1818"/>
                </a:cubicBezTo>
                <a:cubicBezTo>
                  <a:pt x="7926" y="1753"/>
                  <a:pt x="7853" y="1682"/>
                  <a:pt x="7774" y="1616"/>
                </a:cubicBezTo>
                <a:cubicBezTo>
                  <a:pt x="7756" y="1601"/>
                  <a:pt x="7737" y="1591"/>
                  <a:pt x="7719" y="1591"/>
                </a:cubicBezTo>
                <a:cubicBezTo>
                  <a:pt x="7700" y="1591"/>
                  <a:pt x="7682" y="1602"/>
                  <a:pt x="7666" y="1632"/>
                </a:cubicBezTo>
                <a:cubicBezTo>
                  <a:pt x="7655" y="1655"/>
                  <a:pt x="7640" y="1665"/>
                  <a:pt x="7621" y="1665"/>
                </a:cubicBezTo>
                <a:cubicBezTo>
                  <a:pt x="7608" y="1665"/>
                  <a:pt x="7593" y="1659"/>
                  <a:pt x="7576" y="1648"/>
                </a:cubicBezTo>
                <a:cubicBezTo>
                  <a:pt x="7495" y="1594"/>
                  <a:pt x="7410" y="1548"/>
                  <a:pt x="7308" y="1537"/>
                </a:cubicBezTo>
                <a:cubicBezTo>
                  <a:pt x="7295" y="1536"/>
                  <a:pt x="7283" y="1535"/>
                  <a:pt x="7272" y="1535"/>
                </a:cubicBezTo>
                <a:cubicBezTo>
                  <a:pt x="7226" y="1535"/>
                  <a:pt x="7203" y="1552"/>
                  <a:pt x="7191" y="1610"/>
                </a:cubicBezTo>
                <a:cubicBezTo>
                  <a:pt x="7165" y="1740"/>
                  <a:pt x="7148" y="1870"/>
                  <a:pt x="7132" y="2001"/>
                </a:cubicBezTo>
                <a:cubicBezTo>
                  <a:pt x="7128" y="2038"/>
                  <a:pt x="7125" y="2060"/>
                  <a:pt x="7100" y="2060"/>
                </a:cubicBezTo>
                <a:cubicBezTo>
                  <a:pt x="7090" y="2060"/>
                  <a:pt x="7078" y="2057"/>
                  <a:pt x="7060" y="2050"/>
                </a:cubicBezTo>
                <a:cubicBezTo>
                  <a:pt x="7004" y="2027"/>
                  <a:pt x="6939" y="2017"/>
                  <a:pt x="6877" y="2007"/>
                </a:cubicBezTo>
                <a:cubicBezTo>
                  <a:pt x="6772" y="1991"/>
                  <a:pt x="6694" y="1924"/>
                  <a:pt x="6607" y="1873"/>
                </a:cubicBezTo>
                <a:cubicBezTo>
                  <a:pt x="6537" y="1831"/>
                  <a:pt x="6465" y="1792"/>
                  <a:pt x="6391" y="1767"/>
                </a:cubicBezTo>
                <a:cubicBezTo>
                  <a:pt x="6371" y="1760"/>
                  <a:pt x="6354" y="1757"/>
                  <a:pt x="6340" y="1757"/>
                </a:cubicBezTo>
                <a:cubicBezTo>
                  <a:pt x="6290" y="1757"/>
                  <a:pt x="6267" y="1794"/>
                  <a:pt x="6268" y="1864"/>
                </a:cubicBezTo>
                <a:cubicBezTo>
                  <a:pt x="6269" y="1890"/>
                  <a:pt x="6269" y="1916"/>
                  <a:pt x="6269" y="1956"/>
                </a:cubicBezTo>
                <a:cubicBezTo>
                  <a:pt x="6200" y="1925"/>
                  <a:pt x="6139" y="1900"/>
                  <a:pt x="6079" y="1872"/>
                </a:cubicBezTo>
                <a:cubicBezTo>
                  <a:pt x="6025" y="1846"/>
                  <a:pt x="5975" y="1812"/>
                  <a:pt x="5922" y="1785"/>
                </a:cubicBezTo>
                <a:cubicBezTo>
                  <a:pt x="5886" y="1766"/>
                  <a:pt x="5860" y="1756"/>
                  <a:pt x="5837" y="1756"/>
                </a:cubicBezTo>
                <a:cubicBezTo>
                  <a:pt x="5801" y="1756"/>
                  <a:pt x="5774" y="1782"/>
                  <a:pt x="5733" y="1841"/>
                </a:cubicBezTo>
                <a:cubicBezTo>
                  <a:pt x="5619" y="1810"/>
                  <a:pt x="5499" y="1777"/>
                  <a:pt x="5379" y="1743"/>
                </a:cubicBezTo>
                <a:cubicBezTo>
                  <a:pt x="5375" y="1742"/>
                  <a:pt x="5371" y="1741"/>
                  <a:pt x="5367" y="1741"/>
                </a:cubicBezTo>
                <a:cubicBezTo>
                  <a:pt x="5324" y="1741"/>
                  <a:pt x="5263" y="1799"/>
                  <a:pt x="5270" y="1842"/>
                </a:cubicBezTo>
                <a:cubicBezTo>
                  <a:pt x="5277" y="1888"/>
                  <a:pt x="5287" y="1934"/>
                  <a:pt x="5293" y="1981"/>
                </a:cubicBezTo>
                <a:cubicBezTo>
                  <a:pt x="5295" y="1988"/>
                  <a:pt x="5291" y="1996"/>
                  <a:pt x="5287" y="2011"/>
                </a:cubicBezTo>
                <a:cubicBezTo>
                  <a:pt x="5265" y="2007"/>
                  <a:pt x="5243" y="2007"/>
                  <a:pt x="5224" y="2002"/>
                </a:cubicBezTo>
                <a:cubicBezTo>
                  <a:pt x="5116" y="1971"/>
                  <a:pt x="5008" y="1940"/>
                  <a:pt x="4900" y="1908"/>
                </a:cubicBezTo>
                <a:cubicBezTo>
                  <a:pt x="4883" y="1902"/>
                  <a:pt x="4866" y="1898"/>
                  <a:pt x="4849" y="1895"/>
                </a:cubicBezTo>
                <a:cubicBezTo>
                  <a:pt x="4835" y="1893"/>
                  <a:pt x="4823" y="1892"/>
                  <a:pt x="4813" y="1892"/>
                </a:cubicBezTo>
                <a:cubicBezTo>
                  <a:pt x="4767" y="1892"/>
                  <a:pt x="4752" y="1916"/>
                  <a:pt x="4729" y="1996"/>
                </a:cubicBezTo>
                <a:cubicBezTo>
                  <a:pt x="4667" y="1985"/>
                  <a:pt x="4605" y="1974"/>
                  <a:pt x="4544" y="1961"/>
                </a:cubicBezTo>
                <a:cubicBezTo>
                  <a:pt x="4479" y="1947"/>
                  <a:pt x="4415" y="1928"/>
                  <a:pt x="4350" y="1916"/>
                </a:cubicBezTo>
                <a:cubicBezTo>
                  <a:pt x="4333" y="1913"/>
                  <a:pt x="4318" y="1911"/>
                  <a:pt x="4304" y="1911"/>
                </a:cubicBezTo>
                <a:cubicBezTo>
                  <a:pt x="4235" y="1911"/>
                  <a:pt x="4205" y="1952"/>
                  <a:pt x="4200" y="2044"/>
                </a:cubicBezTo>
                <a:cubicBezTo>
                  <a:pt x="4178" y="2043"/>
                  <a:pt x="4156" y="2044"/>
                  <a:pt x="4134" y="2041"/>
                </a:cubicBezTo>
                <a:cubicBezTo>
                  <a:pt x="4045" y="2028"/>
                  <a:pt x="3954" y="2014"/>
                  <a:pt x="3865" y="1998"/>
                </a:cubicBezTo>
                <a:cubicBezTo>
                  <a:pt x="3810" y="1990"/>
                  <a:pt x="3757" y="1980"/>
                  <a:pt x="3702" y="1967"/>
                </a:cubicBezTo>
                <a:cubicBezTo>
                  <a:pt x="3676" y="1961"/>
                  <a:pt x="3650" y="1951"/>
                  <a:pt x="3624" y="1951"/>
                </a:cubicBezTo>
                <a:cubicBezTo>
                  <a:pt x="3604" y="1951"/>
                  <a:pt x="3584" y="1957"/>
                  <a:pt x="3564" y="1976"/>
                </a:cubicBezTo>
                <a:cubicBezTo>
                  <a:pt x="3561" y="1979"/>
                  <a:pt x="3556" y="1980"/>
                  <a:pt x="3549" y="1980"/>
                </a:cubicBezTo>
                <a:cubicBezTo>
                  <a:pt x="3537" y="1980"/>
                  <a:pt x="3521" y="1975"/>
                  <a:pt x="3510" y="1972"/>
                </a:cubicBezTo>
                <a:cubicBezTo>
                  <a:pt x="3418" y="1954"/>
                  <a:pt x="3327" y="1946"/>
                  <a:pt x="3236" y="1946"/>
                </a:cubicBezTo>
                <a:cubicBezTo>
                  <a:pt x="3109" y="1946"/>
                  <a:pt x="2983" y="1962"/>
                  <a:pt x="2857" y="1990"/>
                </a:cubicBezTo>
                <a:cubicBezTo>
                  <a:pt x="2843" y="1992"/>
                  <a:pt x="2828" y="1997"/>
                  <a:pt x="2815" y="2003"/>
                </a:cubicBezTo>
                <a:cubicBezTo>
                  <a:pt x="2750" y="2037"/>
                  <a:pt x="2745" y="2067"/>
                  <a:pt x="2805" y="2108"/>
                </a:cubicBezTo>
                <a:cubicBezTo>
                  <a:pt x="2865" y="2150"/>
                  <a:pt x="2930" y="2185"/>
                  <a:pt x="2995" y="2222"/>
                </a:cubicBezTo>
                <a:cubicBezTo>
                  <a:pt x="3089" y="2276"/>
                  <a:pt x="3184" y="2329"/>
                  <a:pt x="3278" y="2383"/>
                </a:cubicBezTo>
                <a:cubicBezTo>
                  <a:pt x="3289" y="2389"/>
                  <a:pt x="3305" y="2403"/>
                  <a:pt x="3304" y="2409"/>
                </a:cubicBezTo>
                <a:cubicBezTo>
                  <a:pt x="3286" y="2476"/>
                  <a:pt x="3341" y="2492"/>
                  <a:pt x="3381" y="2517"/>
                </a:cubicBezTo>
                <a:cubicBezTo>
                  <a:pt x="3520" y="2600"/>
                  <a:pt x="3660" y="2684"/>
                  <a:pt x="3794" y="2764"/>
                </a:cubicBezTo>
                <a:cubicBezTo>
                  <a:pt x="3794" y="2779"/>
                  <a:pt x="3795" y="2782"/>
                  <a:pt x="3794" y="2783"/>
                </a:cubicBezTo>
                <a:cubicBezTo>
                  <a:pt x="3726" y="2883"/>
                  <a:pt x="3728" y="2911"/>
                  <a:pt x="3820" y="2999"/>
                </a:cubicBezTo>
                <a:cubicBezTo>
                  <a:pt x="3898" y="3072"/>
                  <a:pt x="3976" y="3143"/>
                  <a:pt x="4052" y="3217"/>
                </a:cubicBezTo>
                <a:cubicBezTo>
                  <a:pt x="4066" y="3232"/>
                  <a:pt x="4068" y="3261"/>
                  <a:pt x="4078" y="3282"/>
                </a:cubicBezTo>
                <a:cubicBezTo>
                  <a:pt x="4088" y="3305"/>
                  <a:pt x="4096" y="3334"/>
                  <a:pt x="4114" y="3350"/>
                </a:cubicBezTo>
                <a:cubicBezTo>
                  <a:pt x="4184" y="3415"/>
                  <a:pt x="4258" y="3475"/>
                  <a:pt x="4335" y="3541"/>
                </a:cubicBezTo>
                <a:cubicBezTo>
                  <a:pt x="4287" y="3591"/>
                  <a:pt x="4237" y="3642"/>
                  <a:pt x="4187" y="3693"/>
                </a:cubicBezTo>
                <a:cubicBezTo>
                  <a:pt x="4156" y="3724"/>
                  <a:pt x="4127" y="3752"/>
                  <a:pt x="4094" y="3781"/>
                </a:cubicBezTo>
                <a:cubicBezTo>
                  <a:pt x="4052" y="3818"/>
                  <a:pt x="4057" y="3854"/>
                  <a:pt x="4097" y="3888"/>
                </a:cubicBezTo>
                <a:cubicBezTo>
                  <a:pt x="4132" y="3916"/>
                  <a:pt x="4168" y="3942"/>
                  <a:pt x="4205" y="3966"/>
                </a:cubicBezTo>
                <a:cubicBezTo>
                  <a:pt x="4338" y="4055"/>
                  <a:pt x="4472" y="4142"/>
                  <a:pt x="4603" y="4230"/>
                </a:cubicBezTo>
                <a:cubicBezTo>
                  <a:pt x="4612" y="4235"/>
                  <a:pt x="4619" y="4244"/>
                  <a:pt x="4626" y="4250"/>
                </a:cubicBezTo>
                <a:cubicBezTo>
                  <a:pt x="4587" y="4327"/>
                  <a:pt x="4596" y="4358"/>
                  <a:pt x="4675" y="4393"/>
                </a:cubicBezTo>
                <a:cubicBezTo>
                  <a:pt x="4747" y="4424"/>
                  <a:pt x="4824" y="4446"/>
                  <a:pt x="4900" y="4467"/>
                </a:cubicBezTo>
                <a:cubicBezTo>
                  <a:pt x="5076" y="4521"/>
                  <a:pt x="5216" y="4640"/>
                  <a:pt x="5375" y="4724"/>
                </a:cubicBezTo>
                <a:cubicBezTo>
                  <a:pt x="5442" y="4760"/>
                  <a:pt x="5513" y="4785"/>
                  <a:pt x="5584" y="4816"/>
                </a:cubicBezTo>
                <a:cubicBezTo>
                  <a:pt x="5583" y="4819"/>
                  <a:pt x="5584" y="4826"/>
                  <a:pt x="5581" y="4827"/>
                </a:cubicBezTo>
                <a:cubicBezTo>
                  <a:pt x="5435" y="4899"/>
                  <a:pt x="5291" y="4977"/>
                  <a:pt x="5138" y="5037"/>
                </a:cubicBezTo>
                <a:cubicBezTo>
                  <a:pt x="4910" y="5129"/>
                  <a:pt x="4668" y="5162"/>
                  <a:pt x="4422" y="5177"/>
                </a:cubicBezTo>
                <a:cubicBezTo>
                  <a:pt x="4398" y="5179"/>
                  <a:pt x="4372" y="5187"/>
                  <a:pt x="4349" y="5196"/>
                </a:cubicBezTo>
                <a:cubicBezTo>
                  <a:pt x="4242" y="5236"/>
                  <a:pt x="4240" y="5244"/>
                  <a:pt x="4288" y="5346"/>
                </a:cubicBezTo>
                <a:cubicBezTo>
                  <a:pt x="4290" y="5352"/>
                  <a:pt x="4290" y="5360"/>
                  <a:pt x="4293" y="5376"/>
                </a:cubicBezTo>
                <a:cubicBezTo>
                  <a:pt x="4227" y="5388"/>
                  <a:pt x="4160" y="5401"/>
                  <a:pt x="4094" y="5412"/>
                </a:cubicBezTo>
                <a:cubicBezTo>
                  <a:pt x="4061" y="5418"/>
                  <a:pt x="4027" y="5422"/>
                  <a:pt x="3994" y="5429"/>
                </a:cubicBezTo>
                <a:cubicBezTo>
                  <a:pt x="3944" y="5442"/>
                  <a:pt x="3906" y="5464"/>
                  <a:pt x="3928" y="5530"/>
                </a:cubicBezTo>
                <a:cubicBezTo>
                  <a:pt x="3845" y="5553"/>
                  <a:pt x="3763" y="5570"/>
                  <a:pt x="3687" y="5599"/>
                </a:cubicBezTo>
                <a:cubicBezTo>
                  <a:pt x="3607" y="5632"/>
                  <a:pt x="3531" y="5674"/>
                  <a:pt x="3455" y="5718"/>
                </a:cubicBezTo>
                <a:cubicBezTo>
                  <a:pt x="3409" y="5745"/>
                  <a:pt x="3404" y="5782"/>
                  <a:pt x="3448" y="5820"/>
                </a:cubicBezTo>
                <a:cubicBezTo>
                  <a:pt x="3510" y="5875"/>
                  <a:pt x="3568" y="5932"/>
                  <a:pt x="3639" y="5997"/>
                </a:cubicBezTo>
                <a:cubicBezTo>
                  <a:pt x="3569" y="6041"/>
                  <a:pt x="3505" y="6069"/>
                  <a:pt x="3433" y="6070"/>
                </a:cubicBezTo>
                <a:cubicBezTo>
                  <a:pt x="3427" y="6071"/>
                  <a:pt x="3422" y="6071"/>
                  <a:pt x="3416" y="6071"/>
                </a:cubicBezTo>
                <a:cubicBezTo>
                  <a:pt x="3339" y="6071"/>
                  <a:pt x="3260" y="6064"/>
                  <a:pt x="3184" y="6061"/>
                </a:cubicBezTo>
                <a:cubicBezTo>
                  <a:pt x="3165" y="6061"/>
                  <a:pt x="3145" y="6061"/>
                  <a:pt x="3126" y="6062"/>
                </a:cubicBezTo>
                <a:cubicBezTo>
                  <a:pt x="3047" y="6069"/>
                  <a:pt x="3029" y="6093"/>
                  <a:pt x="3054" y="6168"/>
                </a:cubicBezTo>
                <a:cubicBezTo>
                  <a:pt x="3055" y="6173"/>
                  <a:pt x="3053" y="6180"/>
                  <a:pt x="3052" y="6190"/>
                </a:cubicBezTo>
                <a:cubicBezTo>
                  <a:pt x="3026" y="6190"/>
                  <a:pt x="3000" y="6189"/>
                  <a:pt x="2975" y="6189"/>
                </a:cubicBezTo>
                <a:cubicBezTo>
                  <a:pt x="2943" y="6189"/>
                  <a:pt x="2911" y="6190"/>
                  <a:pt x="2880" y="6193"/>
                </a:cubicBezTo>
                <a:cubicBezTo>
                  <a:pt x="2726" y="6206"/>
                  <a:pt x="2586" y="6255"/>
                  <a:pt x="2473" y="6366"/>
                </a:cubicBezTo>
                <a:cubicBezTo>
                  <a:pt x="2430" y="6407"/>
                  <a:pt x="2420" y="6443"/>
                  <a:pt x="2466" y="6489"/>
                </a:cubicBezTo>
                <a:cubicBezTo>
                  <a:pt x="2497" y="6520"/>
                  <a:pt x="2522" y="6559"/>
                  <a:pt x="2554" y="6600"/>
                </a:cubicBezTo>
                <a:cubicBezTo>
                  <a:pt x="2509" y="6612"/>
                  <a:pt x="2471" y="6620"/>
                  <a:pt x="2432" y="6632"/>
                </a:cubicBezTo>
                <a:cubicBezTo>
                  <a:pt x="2330" y="6667"/>
                  <a:pt x="2226" y="6698"/>
                  <a:pt x="2128" y="6743"/>
                </a:cubicBezTo>
                <a:cubicBezTo>
                  <a:pt x="1995" y="6805"/>
                  <a:pt x="1994" y="6828"/>
                  <a:pt x="2098" y="6936"/>
                </a:cubicBezTo>
                <a:cubicBezTo>
                  <a:pt x="2065" y="6952"/>
                  <a:pt x="2033" y="6970"/>
                  <a:pt x="2002" y="6985"/>
                </a:cubicBezTo>
                <a:cubicBezTo>
                  <a:pt x="1958" y="7007"/>
                  <a:pt x="1913" y="7026"/>
                  <a:pt x="1872" y="7052"/>
                </a:cubicBezTo>
                <a:cubicBezTo>
                  <a:pt x="1823" y="7083"/>
                  <a:pt x="1787" y="7121"/>
                  <a:pt x="1833" y="7182"/>
                </a:cubicBezTo>
                <a:cubicBezTo>
                  <a:pt x="1791" y="7220"/>
                  <a:pt x="1750" y="7254"/>
                  <a:pt x="1715" y="7294"/>
                </a:cubicBezTo>
                <a:cubicBezTo>
                  <a:pt x="1668" y="7347"/>
                  <a:pt x="1675" y="7373"/>
                  <a:pt x="1737" y="7407"/>
                </a:cubicBezTo>
                <a:cubicBezTo>
                  <a:pt x="1815" y="7449"/>
                  <a:pt x="1892" y="7492"/>
                  <a:pt x="1969" y="7538"/>
                </a:cubicBezTo>
                <a:cubicBezTo>
                  <a:pt x="1980" y="7543"/>
                  <a:pt x="1992" y="7554"/>
                  <a:pt x="1993" y="7564"/>
                </a:cubicBezTo>
                <a:cubicBezTo>
                  <a:pt x="2011" y="7716"/>
                  <a:pt x="2121" y="7813"/>
                  <a:pt x="2204" y="7924"/>
                </a:cubicBezTo>
                <a:cubicBezTo>
                  <a:pt x="2250" y="7985"/>
                  <a:pt x="2314" y="8033"/>
                  <a:pt x="2364" y="8081"/>
                </a:cubicBezTo>
                <a:cubicBezTo>
                  <a:pt x="2241" y="8177"/>
                  <a:pt x="2118" y="8272"/>
                  <a:pt x="1995" y="8371"/>
                </a:cubicBezTo>
                <a:cubicBezTo>
                  <a:pt x="1962" y="8400"/>
                  <a:pt x="1938" y="8438"/>
                  <a:pt x="1903" y="8464"/>
                </a:cubicBezTo>
                <a:cubicBezTo>
                  <a:pt x="1853" y="8501"/>
                  <a:pt x="1793" y="8525"/>
                  <a:pt x="1742" y="8565"/>
                </a:cubicBezTo>
                <a:cubicBezTo>
                  <a:pt x="1680" y="8612"/>
                  <a:pt x="1618" y="8660"/>
                  <a:pt x="1567" y="8720"/>
                </a:cubicBezTo>
                <a:cubicBezTo>
                  <a:pt x="1515" y="8781"/>
                  <a:pt x="1527" y="8813"/>
                  <a:pt x="1593" y="8860"/>
                </a:cubicBezTo>
                <a:cubicBezTo>
                  <a:pt x="1619" y="8878"/>
                  <a:pt x="1643" y="8897"/>
                  <a:pt x="1671" y="8919"/>
                </a:cubicBezTo>
                <a:cubicBezTo>
                  <a:pt x="1603" y="8987"/>
                  <a:pt x="1537" y="9050"/>
                  <a:pt x="1475" y="9116"/>
                </a:cubicBezTo>
                <a:cubicBezTo>
                  <a:pt x="1376" y="9219"/>
                  <a:pt x="1278" y="9323"/>
                  <a:pt x="1180" y="9426"/>
                </a:cubicBezTo>
                <a:cubicBezTo>
                  <a:pt x="1133" y="9475"/>
                  <a:pt x="1136" y="9486"/>
                  <a:pt x="1213" y="9566"/>
                </a:cubicBezTo>
                <a:cubicBezTo>
                  <a:pt x="1186" y="9611"/>
                  <a:pt x="1154" y="9655"/>
                  <a:pt x="1130" y="9703"/>
                </a:cubicBezTo>
                <a:cubicBezTo>
                  <a:pt x="1098" y="9771"/>
                  <a:pt x="1068" y="9842"/>
                  <a:pt x="1047" y="9914"/>
                </a:cubicBezTo>
                <a:cubicBezTo>
                  <a:pt x="1028" y="9975"/>
                  <a:pt x="1061" y="10008"/>
                  <a:pt x="1120" y="10034"/>
                </a:cubicBezTo>
                <a:cubicBezTo>
                  <a:pt x="1206" y="10073"/>
                  <a:pt x="1287" y="10124"/>
                  <a:pt x="1368" y="10173"/>
                </a:cubicBezTo>
                <a:cubicBezTo>
                  <a:pt x="1408" y="10196"/>
                  <a:pt x="1397" y="10219"/>
                  <a:pt x="1367" y="10253"/>
                </a:cubicBezTo>
                <a:cubicBezTo>
                  <a:pt x="1272" y="10356"/>
                  <a:pt x="1181" y="10464"/>
                  <a:pt x="1092" y="10571"/>
                </a:cubicBezTo>
                <a:cubicBezTo>
                  <a:pt x="1049" y="10620"/>
                  <a:pt x="1010" y="10674"/>
                  <a:pt x="969" y="10726"/>
                </a:cubicBezTo>
                <a:cubicBezTo>
                  <a:pt x="943" y="10761"/>
                  <a:pt x="922" y="10793"/>
                  <a:pt x="975" y="10828"/>
                </a:cubicBezTo>
                <a:cubicBezTo>
                  <a:pt x="985" y="10834"/>
                  <a:pt x="984" y="10874"/>
                  <a:pt x="975" y="10891"/>
                </a:cubicBezTo>
                <a:cubicBezTo>
                  <a:pt x="935" y="10959"/>
                  <a:pt x="884" y="11020"/>
                  <a:pt x="851" y="11091"/>
                </a:cubicBezTo>
                <a:cubicBezTo>
                  <a:pt x="820" y="11155"/>
                  <a:pt x="802" y="11226"/>
                  <a:pt x="786" y="11297"/>
                </a:cubicBezTo>
                <a:cubicBezTo>
                  <a:pt x="775" y="11349"/>
                  <a:pt x="791" y="11394"/>
                  <a:pt x="856" y="11404"/>
                </a:cubicBezTo>
                <a:cubicBezTo>
                  <a:pt x="871" y="11406"/>
                  <a:pt x="883" y="11416"/>
                  <a:pt x="901" y="11423"/>
                </a:cubicBezTo>
                <a:cubicBezTo>
                  <a:pt x="862" y="11487"/>
                  <a:pt x="826" y="11546"/>
                  <a:pt x="789" y="11605"/>
                </a:cubicBezTo>
                <a:cubicBezTo>
                  <a:pt x="677" y="11778"/>
                  <a:pt x="559" y="11947"/>
                  <a:pt x="452" y="12124"/>
                </a:cubicBezTo>
                <a:cubicBezTo>
                  <a:pt x="336" y="12316"/>
                  <a:pt x="200" y="12495"/>
                  <a:pt x="76" y="12681"/>
                </a:cubicBezTo>
                <a:cubicBezTo>
                  <a:pt x="46" y="12726"/>
                  <a:pt x="27" y="12780"/>
                  <a:pt x="10" y="12831"/>
                </a:cubicBezTo>
                <a:cubicBezTo>
                  <a:pt x="1" y="12862"/>
                  <a:pt x="12" y="12885"/>
                  <a:pt x="38" y="12885"/>
                </a:cubicBezTo>
                <a:cubicBezTo>
                  <a:pt x="45" y="12885"/>
                  <a:pt x="54" y="12883"/>
                  <a:pt x="64" y="12879"/>
                </a:cubicBezTo>
                <a:cubicBezTo>
                  <a:pt x="130" y="12853"/>
                  <a:pt x="195" y="12824"/>
                  <a:pt x="259" y="12791"/>
                </a:cubicBezTo>
                <a:cubicBezTo>
                  <a:pt x="385" y="12728"/>
                  <a:pt x="507" y="12659"/>
                  <a:pt x="635" y="12601"/>
                </a:cubicBezTo>
                <a:cubicBezTo>
                  <a:pt x="757" y="12544"/>
                  <a:pt x="886" y="12497"/>
                  <a:pt x="1012" y="12449"/>
                </a:cubicBezTo>
                <a:cubicBezTo>
                  <a:pt x="1073" y="12424"/>
                  <a:pt x="1138" y="12403"/>
                  <a:pt x="1201" y="12380"/>
                </a:cubicBezTo>
                <a:cubicBezTo>
                  <a:pt x="1226" y="12455"/>
                  <a:pt x="1236" y="12478"/>
                  <a:pt x="1278" y="12478"/>
                </a:cubicBezTo>
                <a:cubicBezTo>
                  <a:pt x="1292" y="12478"/>
                  <a:pt x="1309" y="12475"/>
                  <a:pt x="1332" y="12471"/>
                </a:cubicBezTo>
                <a:cubicBezTo>
                  <a:pt x="1400" y="12459"/>
                  <a:pt x="1467" y="12435"/>
                  <a:pt x="1531" y="12408"/>
                </a:cubicBezTo>
                <a:cubicBezTo>
                  <a:pt x="1743" y="12320"/>
                  <a:pt x="1953" y="12227"/>
                  <a:pt x="2164" y="12136"/>
                </a:cubicBezTo>
                <a:cubicBezTo>
                  <a:pt x="2169" y="12135"/>
                  <a:pt x="2175" y="12135"/>
                  <a:pt x="2183" y="12133"/>
                </a:cubicBezTo>
                <a:cubicBezTo>
                  <a:pt x="2191" y="12207"/>
                  <a:pt x="2196" y="12279"/>
                  <a:pt x="2204" y="12351"/>
                </a:cubicBezTo>
                <a:cubicBezTo>
                  <a:pt x="2210" y="12405"/>
                  <a:pt x="2247" y="12435"/>
                  <a:pt x="2312" y="12435"/>
                </a:cubicBezTo>
                <a:cubicBezTo>
                  <a:pt x="2402" y="12435"/>
                  <a:pt x="2477" y="12397"/>
                  <a:pt x="2546" y="12346"/>
                </a:cubicBezTo>
                <a:cubicBezTo>
                  <a:pt x="2569" y="12330"/>
                  <a:pt x="2591" y="12313"/>
                  <a:pt x="2617" y="12292"/>
                </a:cubicBezTo>
                <a:cubicBezTo>
                  <a:pt x="2636" y="12338"/>
                  <a:pt x="2663" y="12354"/>
                  <a:pt x="2695" y="12354"/>
                </a:cubicBezTo>
                <a:cubicBezTo>
                  <a:pt x="2712" y="12354"/>
                  <a:pt x="2731" y="12349"/>
                  <a:pt x="2750" y="12341"/>
                </a:cubicBezTo>
                <a:cubicBezTo>
                  <a:pt x="2877" y="12284"/>
                  <a:pt x="3004" y="12225"/>
                  <a:pt x="3130" y="12169"/>
                </a:cubicBezTo>
                <a:cubicBezTo>
                  <a:pt x="3141" y="12199"/>
                  <a:pt x="3158" y="12230"/>
                  <a:pt x="3166" y="12265"/>
                </a:cubicBezTo>
                <a:cubicBezTo>
                  <a:pt x="3175" y="12306"/>
                  <a:pt x="3197" y="12326"/>
                  <a:pt x="3226" y="12326"/>
                </a:cubicBezTo>
                <a:cubicBezTo>
                  <a:pt x="3243" y="12326"/>
                  <a:pt x="3263" y="12319"/>
                  <a:pt x="3284" y="12306"/>
                </a:cubicBezTo>
                <a:cubicBezTo>
                  <a:pt x="3364" y="12253"/>
                  <a:pt x="3440" y="12194"/>
                  <a:pt x="3515" y="12136"/>
                </a:cubicBezTo>
                <a:cubicBezTo>
                  <a:pt x="3670" y="12011"/>
                  <a:pt x="3824" y="11885"/>
                  <a:pt x="3978" y="11759"/>
                </a:cubicBezTo>
                <a:cubicBezTo>
                  <a:pt x="3999" y="11741"/>
                  <a:pt x="4022" y="11721"/>
                  <a:pt x="4047" y="11701"/>
                </a:cubicBezTo>
                <a:cubicBezTo>
                  <a:pt x="4083" y="11818"/>
                  <a:pt x="4119" y="11934"/>
                  <a:pt x="4153" y="12049"/>
                </a:cubicBezTo>
                <a:cubicBezTo>
                  <a:pt x="4162" y="12083"/>
                  <a:pt x="4177" y="12099"/>
                  <a:pt x="4204" y="12099"/>
                </a:cubicBezTo>
                <a:cubicBezTo>
                  <a:pt x="4211" y="12099"/>
                  <a:pt x="4218" y="12098"/>
                  <a:pt x="4226" y="12097"/>
                </a:cubicBezTo>
                <a:cubicBezTo>
                  <a:pt x="4349" y="12069"/>
                  <a:pt x="4457" y="12013"/>
                  <a:pt x="4533" y="11908"/>
                </a:cubicBezTo>
                <a:cubicBezTo>
                  <a:pt x="4562" y="11933"/>
                  <a:pt x="4584" y="11945"/>
                  <a:pt x="4603" y="11945"/>
                </a:cubicBezTo>
                <a:cubicBezTo>
                  <a:pt x="4626" y="11945"/>
                  <a:pt x="4646" y="11928"/>
                  <a:pt x="4673" y="11894"/>
                </a:cubicBezTo>
                <a:cubicBezTo>
                  <a:pt x="4739" y="11811"/>
                  <a:pt x="4803" y="11726"/>
                  <a:pt x="4866" y="11647"/>
                </a:cubicBezTo>
                <a:cubicBezTo>
                  <a:pt x="4880" y="11649"/>
                  <a:pt x="4885" y="11649"/>
                  <a:pt x="4888" y="11652"/>
                </a:cubicBezTo>
                <a:cubicBezTo>
                  <a:pt x="4925" y="11695"/>
                  <a:pt x="4946" y="11717"/>
                  <a:pt x="4967" y="11717"/>
                </a:cubicBezTo>
                <a:cubicBezTo>
                  <a:pt x="4988" y="11717"/>
                  <a:pt x="5008" y="11694"/>
                  <a:pt x="5045" y="11649"/>
                </a:cubicBezTo>
                <a:cubicBezTo>
                  <a:pt x="5140" y="11533"/>
                  <a:pt x="5236" y="11417"/>
                  <a:pt x="5328" y="11297"/>
                </a:cubicBezTo>
                <a:cubicBezTo>
                  <a:pt x="5364" y="11248"/>
                  <a:pt x="5387" y="11191"/>
                  <a:pt x="5419" y="11133"/>
                </a:cubicBezTo>
                <a:cubicBezTo>
                  <a:pt x="5444" y="11178"/>
                  <a:pt x="5465" y="11215"/>
                  <a:pt x="5485" y="11253"/>
                </a:cubicBezTo>
                <a:cubicBezTo>
                  <a:pt x="5503" y="11287"/>
                  <a:pt x="5522" y="11305"/>
                  <a:pt x="5543" y="11305"/>
                </a:cubicBezTo>
                <a:cubicBezTo>
                  <a:pt x="5560" y="11305"/>
                  <a:pt x="5578" y="11294"/>
                  <a:pt x="5598" y="11271"/>
                </a:cubicBezTo>
                <a:cubicBezTo>
                  <a:pt x="5671" y="11190"/>
                  <a:pt x="5740" y="11104"/>
                  <a:pt x="5805" y="11015"/>
                </a:cubicBezTo>
                <a:cubicBezTo>
                  <a:pt x="5869" y="10926"/>
                  <a:pt x="5946" y="10852"/>
                  <a:pt x="6038" y="10789"/>
                </a:cubicBezTo>
                <a:cubicBezTo>
                  <a:pt x="6111" y="10739"/>
                  <a:pt x="6176" y="10675"/>
                  <a:pt x="6234" y="10608"/>
                </a:cubicBezTo>
                <a:cubicBezTo>
                  <a:pt x="6279" y="10557"/>
                  <a:pt x="6304" y="10490"/>
                  <a:pt x="6346" y="10438"/>
                </a:cubicBezTo>
                <a:cubicBezTo>
                  <a:pt x="6392" y="10382"/>
                  <a:pt x="6453" y="10339"/>
                  <a:pt x="6500" y="10284"/>
                </a:cubicBezTo>
                <a:cubicBezTo>
                  <a:pt x="6556" y="10217"/>
                  <a:pt x="6598" y="10140"/>
                  <a:pt x="6655" y="10074"/>
                </a:cubicBezTo>
                <a:cubicBezTo>
                  <a:pt x="6749" y="9967"/>
                  <a:pt x="6852" y="9868"/>
                  <a:pt x="6948" y="9764"/>
                </a:cubicBezTo>
                <a:cubicBezTo>
                  <a:pt x="7024" y="9682"/>
                  <a:pt x="7097" y="9599"/>
                  <a:pt x="7173" y="9514"/>
                </a:cubicBezTo>
                <a:cubicBezTo>
                  <a:pt x="7178" y="9517"/>
                  <a:pt x="7184" y="9519"/>
                  <a:pt x="7190" y="9522"/>
                </a:cubicBezTo>
                <a:cubicBezTo>
                  <a:pt x="7158" y="9626"/>
                  <a:pt x="7134" y="9733"/>
                  <a:pt x="7093" y="9832"/>
                </a:cubicBezTo>
                <a:cubicBezTo>
                  <a:pt x="7037" y="9970"/>
                  <a:pt x="6969" y="10104"/>
                  <a:pt x="6901" y="10236"/>
                </a:cubicBezTo>
                <a:cubicBezTo>
                  <a:pt x="6834" y="10367"/>
                  <a:pt x="6764" y="10496"/>
                  <a:pt x="6690" y="10622"/>
                </a:cubicBezTo>
                <a:cubicBezTo>
                  <a:pt x="6604" y="10767"/>
                  <a:pt x="6511" y="10906"/>
                  <a:pt x="6421" y="11049"/>
                </a:cubicBezTo>
                <a:cubicBezTo>
                  <a:pt x="6416" y="11057"/>
                  <a:pt x="6411" y="11067"/>
                  <a:pt x="6407" y="11077"/>
                </a:cubicBezTo>
                <a:cubicBezTo>
                  <a:pt x="6376" y="11149"/>
                  <a:pt x="6383" y="11166"/>
                  <a:pt x="6463" y="11194"/>
                </a:cubicBezTo>
                <a:cubicBezTo>
                  <a:pt x="6466" y="11292"/>
                  <a:pt x="6392" y="11358"/>
                  <a:pt x="6351" y="11437"/>
                </a:cubicBezTo>
                <a:cubicBezTo>
                  <a:pt x="6335" y="11469"/>
                  <a:pt x="6310" y="11497"/>
                  <a:pt x="6291" y="11528"/>
                </a:cubicBezTo>
                <a:cubicBezTo>
                  <a:pt x="6260" y="11576"/>
                  <a:pt x="6249" y="11626"/>
                  <a:pt x="6242" y="11687"/>
                </a:cubicBezTo>
                <a:cubicBezTo>
                  <a:pt x="6232" y="11782"/>
                  <a:pt x="6193" y="11874"/>
                  <a:pt x="6157" y="11965"/>
                </a:cubicBezTo>
                <a:cubicBezTo>
                  <a:pt x="6135" y="12022"/>
                  <a:pt x="6092" y="12069"/>
                  <a:pt x="6069" y="12125"/>
                </a:cubicBezTo>
                <a:cubicBezTo>
                  <a:pt x="6043" y="12188"/>
                  <a:pt x="6061" y="12208"/>
                  <a:pt x="6129" y="12217"/>
                </a:cubicBezTo>
                <a:cubicBezTo>
                  <a:pt x="6159" y="12220"/>
                  <a:pt x="6187" y="12227"/>
                  <a:pt x="6227" y="12235"/>
                </a:cubicBezTo>
                <a:cubicBezTo>
                  <a:pt x="6196" y="12292"/>
                  <a:pt x="6175" y="12343"/>
                  <a:pt x="6145" y="12389"/>
                </a:cubicBezTo>
                <a:cubicBezTo>
                  <a:pt x="6083" y="12486"/>
                  <a:pt x="6021" y="12582"/>
                  <a:pt x="5955" y="12677"/>
                </a:cubicBezTo>
                <a:cubicBezTo>
                  <a:pt x="5920" y="12727"/>
                  <a:pt x="5877" y="12773"/>
                  <a:pt x="5841" y="12822"/>
                </a:cubicBezTo>
                <a:cubicBezTo>
                  <a:pt x="5812" y="12862"/>
                  <a:pt x="5779" y="12904"/>
                  <a:pt x="5841" y="12949"/>
                </a:cubicBezTo>
                <a:cubicBezTo>
                  <a:pt x="5850" y="12955"/>
                  <a:pt x="5845" y="12991"/>
                  <a:pt x="5837" y="13010"/>
                </a:cubicBezTo>
                <a:cubicBezTo>
                  <a:pt x="5795" y="13125"/>
                  <a:pt x="5749" y="13239"/>
                  <a:pt x="5704" y="13355"/>
                </a:cubicBezTo>
                <a:cubicBezTo>
                  <a:pt x="5696" y="13377"/>
                  <a:pt x="5691" y="13400"/>
                  <a:pt x="5691" y="13423"/>
                </a:cubicBezTo>
                <a:cubicBezTo>
                  <a:pt x="5691" y="13503"/>
                  <a:pt x="5713" y="13583"/>
                  <a:pt x="5813" y="13583"/>
                </a:cubicBezTo>
                <a:cubicBezTo>
                  <a:pt x="5823" y="13583"/>
                  <a:pt x="5834" y="13582"/>
                  <a:pt x="5845" y="13580"/>
                </a:cubicBezTo>
                <a:cubicBezTo>
                  <a:pt x="5862" y="13577"/>
                  <a:pt x="5878" y="13578"/>
                  <a:pt x="5899" y="13577"/>
                </a:cubicBezTo>
                <a:lnTo>
                  <a:pt x="5899" y="13577"/>
                </a:lnTo>
                <a:cubicBezTo>
                  <a:pt x="5897" y="13604"/>
                  <a:pt x="5892" y="13627"/>
                  <a:pt x="5890" y="13649"/>
                </a:cubicBezTo>
                <a:cubicBezTo>
                  <a:pt x="5883" y="13735"/>
                  <a:pt x="5863" y="13815"/>
                  <a:pt x="5876" y="13905"/>
                </a:cubicBezTo>
                <a:cubicBezTo>
                  <a:pt x="5888" y="13994"/>
                  <a:pt x="5845" y="14092"/>
                  <a:pt x="5825" y="14185"/>
                </a:cubicBezTo>
                <a:cubicBezTo>
                  <a:pt x="5820" y="14206"/>
                  <a:pt x="5810" y="14226"/>
                  <a:pt x="5806" y="14247"/>
                </a:cubicBezTo>
                <a:cubicBezTo>
                  <a:pt x="5794" y="14314"/>
                  <a:pt x="5804" y="14329"/>
                  <a:pt x="5876" y="14344"/>
                </a:cubicBezTo>
                <a:lnTo>
                  <a:pt x="5830" y="14591"/>
                </a:lnTo>
                <a:cubicBezTo>
                  <a:pt x="5816" y="14659"/>
                  <a:pt x="5792" y="14729"/>
                  <a:pt x="5792" y="14796"/>
                </a:cubicBezTo>
                <a:cubicBezTo>
                  <a:pt x="5792" y="14872"/>
                  <a:pt x="5806" y="14906"/>
                  <a:pt x="5848" y="14906"/>
                </a:cubicBezTo>
                <a:cubicBezTo>
                  <a:pt x="5865" y="14906"/>
                  <a:pt x="5886" y="14900"/>
                  <a:pt x="5913" y="14889"/>
                </a:cubicBezTo>
                <a:cubicBezTo>
                  <a:pt x="6017" y="14847"/>
                  <a:pt x="6120" y="14801"/>
                  <a:pt x="6223" y="14755"/>
                </a:cubicBezTo>
                <a:cubicBezTo>
                  <a:pt x="6252" y="14744"/>
                  <a:pt x="6280" y="14731"/>
                  <a:pt x="6309" y="14718"/>
                </a:cubicBezTo>
                <a:cubicBezTo>
                  <a:pt x="6338" y="14782"/>
                  <a:pt x="6354" y="14810"/>
                  <a:pt x="6384" y="14810"/>
                </a:cubicBezTo>
                <a:cubicBezTo>
                  <a:pt x="6405" y="14810"/>
                  <a:pt x="6431" y="14797"/>
                  <a:pt x="6473" y="14775"/>
                </a:cubicBezTo>
                <a:cubicBezTo>
                  <a:pt x="6598" y="14707"/>
                  <a:pt x="6721" y="14635"/>
                  <a:pt x="6845" y="14565"/>
                </a:cubicBezTo>
                <a:cubicBezTo>
                  <a:pt x="6860" y="14558"/>
                  <a:pt x="6875" y="14550"/>
                  <a:pt x="6892" y="14542"/>
                </a:cubicBezTo>
                <a:lnTo>
                  <a:pt x="6892" y="14542"/>
                </a:lnTo>
                <a:cubicBezTo>
                  <a:pt x="6871" y="14715"/>
                  <a:pt x="6854" y="14884"/>
                  <a:pt x="6830" y="15053"/>
                </a:cubicBezTo>
                <a:cubicBezTo>
                  <a:pt x="6820" y="15127"/>
                  <a:pt x="6802" y="15202"/>
                  <a:pt x="6782" y="15275"/>
                </a:cubicBezTo>
                <a:cubicBezTo>
                  <a:pt x="6757" y="15363"/>
                  <a:pt x="6725" y="15450"/>
                  <a:pt x="6699" y="15537"/>
                </a:cubicBezTo>
                <a:cubicBezTo>
                  <a:pt x="6690" y="15564"/>
                  <a:pt x="6689" y="15593"/>
                  <a:pt x="6687" y="15620"/>
                </a:cubicBezTo>
                <a:cubicBezTo>
                  <a:pt x="6685" y="15670"/>
                  <a:pt x="6699" y="15706"/>
                  <a:pt x="6752" y="15706"/>
                </a:cubicBezTo>
                <a:cubicBezTo>
                  <a:pt x="6757" y="15706"/>
                  <a:pt x="6762" y="15706"/>
                  <a:pt x="6767" y="15705"/>
                </a:cubicBezTo>
                <a:cubicBezTo>
                  <a:pt x="6771" y="15704"/>
                  <a:pt x="6774" y="15704"/>
                  <a:pt x="6778" y="15704"/>
                </a:cubicBezTo>
                <a:cubicBezTo>
                  <a:pt x="6794" y="15704"/>
                  <a:pt x="6809" y="15709"/>
                  <a:pt x="6830" y="15712"/>
                </a:cubicBezTo>
                <a:cubicBezTo>
                  <a:pt x="6829" y="15738"/>
                  <a:pt x="6829" y="15762"/>
                  <a:pt x="6826" y="15783"/>
                </a:cubicBezTo>
                <a:cubicBezTo>
                  <a:pt x="6804" y="15939"/>
                  <a:pt x="6783" y="16096"/>
                  <a:pt x="6761" y="16251"/>
                </a:cubicBezTo>
                <a:cubicBezTo>
                  <a:pt x="6758" y="16272"/>
                  <a:pt x="6754" y="16292"/>
                  <a:pt x="6753" y="16314"/>
                </a:cubicBezTo>
                <a:cubicBezTo>
                  <a:pt x="6749" y="16402"/>
                  <a:pt x="6758" y="16413"/>
                  <a:pt x="6845" y="16428"/>
                </a:cubicBezTo>
                <a:cubicBezTo>
                  <a:pt x="6854" y="16544"/>
                  <a:pt x="6859" y="16660"/>
                  <a:pt x="6870" y="16776"/>
                </a:cubicBezTo>
                <a:cubicBezTo>
                  <a:pt x="6875" y="16830"/>
                  <a:pt x="6891" y="16884"/>
                  <a:pt x="6908" y="16937"/>
                </a:cubicBezTo>
                <a:cubicBezTo>
                  <a:pt x="6922" y="16975"/>
                  <a:pt x="6945" y="16992"/>
                  <a:pt x="6976" y="16992"/>
                </a:cubicBezTo>
                <a:cubicBezTo>
                  <a:pt x="6990" y="16992"/>
                  <a:pt x="7005" y="16989"/>
                  <a:pt x="7021" y="16983"/>
                </a:cubicBezTo>
                <a:cubicBezTo>
                  <a:pt x="7225" y="16907"/>
                  <a:pt x="7428" y="16833"/>
                  <a:pt x="7631" y="16758"/>
                </a:cubicBezTo>
                <a:cubicBezTo>
                  <a:pt x="7643" y="16754"/>
                  <a:pt x="7656" y="16752"/>
                  <a:pt x="7664" y="16750"/>
                </a:cubicBezTo>
                <a:cubicBezTo>
                  <a:pt x="7677" y="16902"/>
                  <a:pt x="7687" y="17050"/>
                  <a:pt x="7700" y="17197"/>
                </a:cubicBezTo>
                <a:cubicBezTo>
                  <a:pt x="7703" y="17217"/>
                  <a:pt x="7729" y="17236"/>
                  <a:pt x="7744" y="17255"/>
                </a:cubicBezTo>
                <a:cubicBezTo>
                  <a:pt x="7755" y="17271"/>
                  <a:pt x="7772" y="17285"/>
                  <a:pt x="7775" y="17302"/>
                </a:cubicBezTo>
                <a:cubicBezTo>
                  <a:pt x="7788" y="17378"/>
                  <a:pt x="7795" y="17454"/>
                  <a:pt x="7806" y="17529"/>
                </a:cubicBezTo>
                <a:cubicBezTo>
                  <a:pt x="7813" y="17569"/>
                  <a:pt x="7818" y="17610"/>
                  <a:pt x="7831" y="17648"/>
                </a:cubicBezTo>
                <a:cubicBezTo>
                  <a:pt x="7858" y="17729"/>
                  <a:pt x="7883" y="17757"/>
                  <a:pt x="7952" y="17757"/>
                </a:cubicBezTo>
                <a:cubicBezTo>
                  <a:pt x="7969" y="17757"/>
                  <a:pt x="7989" y="17756"/>
                  <a:pt x="8012" y="17752"/>
                </a:cubicBezTo>
                <a:lnTo>
                  <a:pt x="8012" y="17752"/>
                </a:lnTo>
                <a:cubicBezTo>
                  <a:pt x="8012" y="17884"/>
                  <a:pt x="8019" y="18016"/>
                  <a:pt x="8011" y="18145"/>
                </a:cubicBezTo>
                <a:cubicBezTo>
                  <a:pt x="7998" y="18342"/>
                  <a:pt x="7971" y="18540"/>
                  <a:pt x="7954" y="18736"/>
                </a:cubicBezTo>
                <a:cubicBezTo>
                  <a:pt x="7946" y="18820"/>
                  <a:pt x="7945" y="18907"/>
                  <a:pt x="7950" y="18992"/>
                </a:cubicBezTo>
                <a:cubicBezTo>
                  <a:pt x="7952" y="19035"/>
                  <a:pt x="7968" y="19080"/>
                  <a:pt x="7988" y="19118"/>
                </a:cubicBezTo>
                <a:cubicBezTo>
                  <a:pt x="7998" y="19136"/>
                  <a:pt x="8011" y="19145"/>
                  <a:pt x="8024" y="19145"/>
                </a:cubicBezTo>
                <a:cubicBezTo>
                  <a:pt x="8038" y="19145"/>
                  <a:pt x="8052" y="19134"/>
                  <a:pt x="8060" y="19113"/>
                </a:cubicBezTo>
                <a:cubicBezTo>
                  <a:pt x="8091" y="19033"/>
                  <a:pt x="8161" y="18975"/>
                  <a:pt x="8171" y="18882"/>
                </a:cubicBezTo>
                <a:cubicBezTo>
                  <a:pt x="8174" y="18841"/>
                  <a:pt x="8215" y="18804"/>
                  <a:pt x="8237" y="18764"/>
                </a:cubicBezTo>
                <a:cubicBezTo>
                  <a:pt x="8367" y="18532"/>
                  <a:pt x="8493" y="18299"/>
                  <a:pt x="8626" y="18069"/>
                </a:cubicBezTo>
                <a:cubicBezTo>
                  <a:pt x="8664" y="18006"/>
                  <a:pt x="8721" y="17951"/>
                  <a:pt x="8775" y="17886"/>
                </a:cubicBezTo>
                <a:cubicBezTo>
                  <a:pt x="8791" y="17905"/>
                  <a:pt x="8811" y="17922"/>
                  <a:pt x="8824" y="17943"/>
                </a:cubicBezTo>
                <a:cubicBezTo>
                  <a:pt x="8843" y="17972"/>
                  <a:pt x="8864" y="17985"/>
                  <a:pt x="8887" y="17985"/>
                </a:cubicBezTo>
                <a:cubicBezTo>
                  <a:pt x="8905" y="17985"/>
                  <a:pt x="8924" y="17977"/>
                  <a:pt x="8943" y="17963"/>
                </a:cubicBezTo>
                <a:cubicBezTo>
                  <a:pt x="8979" y="17938"/>
                  <a:pt x="9020" y="17913"/>
                  <a:pt x="9045" y="17878"/>
                </a:cubicBezTo>
                <a:cubicBezTo>
                  <a:pt x="9151" y="17724"/>
                  <a:pt x="9264" y="17572"/>
                  <a:pt x="9326" y="17389"/>
                </a:cubicBezTo>
                <a:cubicBezTo>
                  <a:pt x="9352" y="17315"/>
                  <a:pt x="9402" y="17249"/>
                  <a:pt x="9442" y="17177"/>
                </a:cubicBezTo>
                <a:cubicBezTo>
                  <a:pt x="9529" y="17259"/>
                  <a:pt x="9619" y="17341"/>
                  <a:pt x="9709" y="17425"/>
                </a:cubicBezTo>
                <a:cubicBezTo>
                  <a:pt x="9729" y="17445"/>
                  <a:pt x="9747" y="17455"/>
                  <a:pt x="9767" y="17455"/>
                </a:cubicBezTo>
                <a:cubicBezTo>
                  <a:pt x="9783" y="17455"/>
                  <a:pt x="9800" y="17448"/>
                  <a:pt x="9820" y="17435"/>
                </a:cubicBezTo>
                <a:cubicBezTo>
                  <a:pt x="9901" y="17378"/>
                  <a:pt x="9943" y="17297"/>
                  <a:pt x="9979" y="17210"/>
                </a:cubicBezTo>
                <a:cubicBezTo>
                  <a:pt x="10017" y="17122"/>
                  <a:pt x="10054" y="17032"/>
                  <a:pt x="10089" y="16942"/>
                </a:cubicBezTo>
                <a:cubicBezTo>
                  <a:pt x="10103" y="16907"/>
                  <a:pt x="10111" y="16870"/>
                  <a:pt x="10123" y="16827"/>
                </a:cubicBezTo>
                <a:cubicBezTo>
                  <a:pt x="10139" y="16832"/>
                  <a:pt x="10157" y="16834"/>
                  <a:pt x="10175" y="16838"/>
                </a:cubicBezTo>
                <a:cubicBezTo>
                  <a:pt x="10196" y="16843"/>
                  <a:pt x="10213" y="16846"/>
                  <a:pt x="10227" y="16846"/>
                </a:cubicBezTo>
                <a:cubicBezTo>
                  <a:pt x="10262" y="16846"/>
                  <a:pt x="10276" y="16827"/>
                  <a:pt x="10292" y="16775"/>
                </a:cubicBezTo>
                <a:cubicBezTo>
                  <a:pt x="10329" y="16657"/>
                  <a:pt x="10384" y="16550"/>
                  <a:pt x="10463" y="16453"/>
                </a:cubicBezTo>
                <a:cubicBezTo>
                  <a:pt x="10486" y="16427"/>
                  <a:pt x="10487" y="16384"/>
                  <a:pt x="10497" y="16349"/>
                </a:cubicBezTo>
                <a:cubicBezTo>
                  <a:pt x="10542" y="16374"/>
                  <a:pt x="10589" y="16402"/>
                  <a:pt x="10638" y="16426"/>
                </a:cubicBezTo>
                <a:cubicBezTo>
                  <a:pt x="10652" y="16433"/>
                  <a:pt x="10666" y="16437"/>
                  <a:pt x="10678" y="16437"/>
                </a:cubicBezTo>
                <a:cubicBezTo>
                  <a:pt x="10702" y="16437"/>
                  <a:pt x="10723" y="16425"/>
                  <a:pt x="10739" y="16402"/>
                </a:cubicBezTo>
                <a:cubicBezTo>
                  <a:pt x="10764" y="16363"/>
                  <a:pt x="10787" y="16322"/>
                  <a:pt x="10806" y="16279"/>
                </a:cubicBezTo>
                <a:cubicBezTo>
                  <a:pt x="10844" y="16185"/>
                  <a:pt x="10880" y="16091"/>
                  <a:pt x="10918" y="15995"/>
                </a:cubicBezTo>
                <a:cubicBezTo>
                  <a:pt x="10920" y="15989"/>
                  <a:pt x="10924" y="15984"/>
                  <a:pt x="10924" y="15978"/>
                </a:cubicBezTo>
                <a:cubicBezTo>
                  <a:pt x="10926" y="15908"/>
                  <a:pt x="10935" y="15846"/>
                  <a:pt x="11002" y="15800"/>
                </a:cubicBezTo>
                <a:cubicBezTo>
                  <a:pt x="11024" y="15784"/>
                  <a:pt x="11016" y="15728"/>
                  <a:pt x="11023" y="15691"/>
                </a:cubicBezTo>
                <a:cubicBezTo>
                  <a:pt x="11031" y="15645"/>
                  <a:pt x="11037" y="15599"/>
                  <a:pt x="11046" y="15545"/>
                </a:cubicBezTo>
                <a:cubicBezTo>
                  <a:pt x="11159" y="15645"/>
                  <a:pt x="11259" y="15737"/>
                  <a:pt x="11365" y="15821"/>
                </a:cubicBezTo>
                <a:cubicBezTo>
                  <a:pt x="11370" y="15825"/>
                  <a:pt x="11376" y="15827"/>
                  <a:pt x="11384" y="15827"/>
                </a:cubicBezTo>
                <a:cubicBezTo>
                  <a:pt x="11402" y="15827"/>
                  <a:pt x="11425" y="15819"/>
                  <a:pt x="11442" y="15818"/>
                </a:cubicBezTo>
                <a:cubicBezTo>
                  <a:pt x="11568" y="15885"/>
                  <a:pt x="11696" y="15955"/>
                  <a:pt x="11825" y="16022"/>
                </a:cubicBezTo>
                <a:cubicBezTo>
                  <a:pt x="11829" y="16024"/>
                  <a:pt x="11834" y="16025"/>
                  <a:pt x="11839" y="16025"/>
                </a:cubicBezTo>
                <a:cubicBezTo>
                  <a:pt x="11852" y="16025"/>
                  <a:pt x="11868" y="16019"/>
                  <a:pt x="11878" y="16014"/>
                </a:cubicBezTo>
                <a:cubicBezTo>
                  <a:pt x="11936" y="15975"/>
                  <a:pt x="11974" y="15924"/>
                  <a:pt x="11990" y="15851"/>
                </a:cubicBezTo>
                <a:cubicBezTo>
                  <a:pt x="12004" y="15780"/>
                  <a:pt x="12032" y="15712"/>
                  <a:pt x="12055" y="15643"/>
                </a:cubicBezTo>
                <a:cubicBezTo>
                  <a:pt x="12065" y="15607"/>
                  <a:pt x="12073" y="15569"/>
                  <a:pt x="12082" y="15533"/>
                </a:cubicBezTo>
                <a:cubicBezTo>
                  <a:pt x="12100" y="15539"/>
                  <a:pt x="12115" y="15542"/>
                  <a:pt x="12128" y="15542"/>
                </a:cubicBezTo>
                <a:cubicBezTo>
                  <a:pt x="12161" y="15542"/>
                  <a:pt x="12179" y="15520"/>
                  <a:pt x="12186" y="15464"/>
                </a:cubicBezTo>
                <a:cubicBezTo>
                  <a:pt x="12209" y="15316"/>
                  <a:pt x="12221" y="15168"/>
                  <a:pt x="12238" y="15024"/>
                </a:cubicBezTo>
                <a:cubicBezTo>
                  <a:pt x="12278" y="15043"/>
                  <a:pt x="12330" y="15068"/>
                  <a:pt x="12384" y="15093"/>
                </a:cubicBezTo>
                <a:cubicBezTo>
                  <a:pt x="12402" y="15101"/>
                  <a:pt x="12419" y="15106"/>
                  <a:pt x="12434" y="15106"/>
                </a:cubicBezTo>
                <a:cubicBezTo>
                  <a:pt x="12465" y="15106"/>
                  <a:pt x="12488" y="15087"/>
                  <a:pt x="12500" y="15049"/>
                </a:cubicBezTo>
                <a:cubicBezTo>
                  <a:pt x="12529" y="14965"/>
                  <a:pt x="12555" y="14879"/>
                  <a:pt x="12564" y="14791"/>
                </a:cubicBezTo>
                <a:cubicBezTo>
                  <a:pt x="12576" y="14666"/>
                  <a:pt x="12574" y="14538"/>
                  <a:pt x="12574" y="14411"/>
                </a:cubicBezTo>
                <a:cubicBezTo>
                  <a:pt x="12574" y="14369"/>
                  <a:pt x="12564" y="14328"/>
                  <a:pt x="12559" y="14285"/>
                </a:cubicBezTo>
                <a:cubicBezTo>
                  <a:pt x="12627" y="14250"/>
                  <a:pt x="12633" y="14234"/>
                  <a:pt x="12598" y="14112"/>
                </a:cubicBezTo>
                <a:cubicBezTo>
                  <a:pt x="12574" y="14026"/>
                  <a:pt x="12540" y="13941"/>
                  <a:pt x="12519" y="13854"/>
                </a:cubicBezTo>
                <a:cubicBezTo>
                  <a:pt x="12499" y="13777"/>
                  <a:pt x="12489" y="13696"/>
                  <a:pt x="12474" y="13616"/>
                </a:cubicBezTo>
                <a:lnTo>
                  <a:pt x="12474" y="13616"/>
                </a:lnTo>
                <a:cubicBezTo>
                  <a:pt x="12536" y="13633"/>
                  <a:pt x="12597" y="13650"/>
                  <a:pt x="12656" y="13669"/>
                </a:cubicBezTo>
                <a:cubicBezTo>
                  <a:pt x="12668" y="13672"/>
                  <a:pt x="12678" y="13674"/>
                  <a:pt x="12688" y="13674"/>
                </a:cubicBezTo>
                <a:cubicBezTo>
                  <a:pt x="12721" y="13674"/>
                  <a:pt x="12742" y="13653"/>
                  <a:pt x="12745" y="13614"/>
                </a:cubicBezTo>
                <a:cubicBezTo>
                  <a:pt x="12751" y="13521"/>
                  <a:pt x="12751" y="13426"/>
                  <a:pt x="12751" y="13330"/>
                </a:cubicBezTo>
                <a:cubicBezTo>
                  <a:pt x="12751" y="13274"/>
                  <a:pt x="12752" y="13217"/>
                  <a:pt x="12744" y="13162"/>
                </a:cubicBezTo>
                <a:cubicBezTo>
                  <a:pt x="12719" y="13018"/>
                  <a:pt x="12690" y="12876"/>
                  <a:pt x="12664" y="12729"/>
                </a:cubicBezTo>
                <a:lnTo>
                  <a:pt x="12664" y="12729"/>
                </a:lnTo>
                <a:cubicBezTo>
                  <a:pt x="12668" y="12731"/>
                  <a:pt x="12680" y="12737"/>
                  <a:pt x="12690" y="12737"/>
                </a:cubicBezTo>
                <a:cubicBezTo>
                  <a:pt x="12691" y="12737"/>
                  <a:pt x="12692" y="12737"/>
                  <a:pt x="12693" y="12737"/>
                </a:cubicBezTo>
                <a:cubicBezTo>
                  <a:pt x="12711" y="12734"/>
                  <a:pt x="12737" y="12731"/>
                  <a:pt x="12747" y="12718"/>
                </a:cubicBezTo>
                <a:cubicBezTo>
                  <a:pt x="12761" y="12701"/>
                  <a:pt x="12771" y="12672"/>
                  <a:pt x="12768" y="12650"/>
                </a:cubicBezTo>
                <a:cubicBezTo>
                  <a:pt x="12766" y="12626"/>
                  <a:pt x="12749" y="12603"/>
                  <a:pt x="12737" y="12579"/>
                </a:cubicBezTo>
                <a:cubicBezTo>
                  <a:pt x="12680" y="12467"/>
                  <a:pt x="12669" y="12348"/>
                  <a:pt x="12664" y="12224"/>
                </a:cubicBezTo>
                <a:cubicBezTo>
                  <a:pt x="12656" y="12080"/>
                  <a:pt x="12632" y="11936"/>
                  <a:pt x="12623" y="11792"/>
                </a:cubicBezTo>
                <a:cubicBezTo>
                  <a:pt x="12621" y="11752"/>
                  <a:pt x="12637" y="11716"/>
                  <a:pt x="12580" y="11716"/>
                </a:cubicBezTo>
                <a:cubicBezTo>
                  <a:pt x="12578" y="11716"/>
                  <a:pt x="12577" y="11716"/>
                  <a:pt x="12575" y="11716"/>
                </a:cubicBezTo>
                <a:cubicBezTo>
                  <a:pt x="12616" y="11661"/>
                  <a:pt x="12612" y="11593"/>
                  <a:pt x="12570" y="11540"/>
                </a:cubicBezTo>
                <a:cubicBezTo>
                  <a:pt x="12560" y="11528"/>
                  <a:pt x="12559" y="11504"/>
                  <a:pt x="12555" y="11487"/>
                </a:cubicBezTo>
                <a:cubicBezTo>
                  <a:pt x="12544" y="11428"/>
                  <a:pt x="12536" y="11370"/>
                  <a:pt x="12524" y="11314"/>
                </a:cubicBezTo>
                <a:cubicBezTo>
                  <a:pt x="12513" y="11266"/>
                  <a:pt x="12497" y="11219"/>
                  <a:pt x="12480" y="11175"/>
                </a:cubicBezTo>
                <a:cubicBezTo>
                  <a:pt x="12473" y="11143"/>
                  <a:pt x="12477" y="11106"/>
                  <a:pt x="12461" y="11080"/>
                </a:cubicBezTo>
                <a:cubicBezTo>
                  <a:pt x="12442" y="11051"/>
                  <a:pt x="12524" y="11004"/>
                  <a:pt x="12461" y="11001"/>
                </a:cubicBezTo>
                <a:cubicBezTo>
                  <a:pt x="12453" y="10967"/>
                  <a:pt x="12436" y="10934"/>
                  <a:pt x="12446" y="10921"/>
                </a:cubicBezTo>
                <a:cubicBezTo>
                  <a:pt x="12478" y="10872"/>
                  <a:pt x="12446" y="10829"/>
                  <a:pt x="12448" y="10785"/>
                </a:cubicBezTo>
                <a:cubicBezTo>
                  <a:pt x="12454" y="10664"/>
                  <a:pt x="12469" y="10545"/>
                  <a:pt x="12483" y="10424"/>
                </a:cubicBezTo>
                <a:cubicBezTo>
                  <a:pt x="12485" y="10402"/>
                  <a:pt x="12490" y="10380"/>
                  <a:pt x="12508" y="10356"/>
                </a:cubicBezTo>
                <a:cubicBezTo>
                  <a:pt x="12544" y="10434"/>
                  <a:pt x="12580" y="10511"/>
                  <a:pt x="12615" y="10589"/>
                </a:cubicBezTo>
                <a:cubicBezTo>
                  <a:pt x="12667" y="10705"/>
                  <a:pt x="12716" y="10819"/>
                  <a:pt x="12768" y="10933"/>
                </a:cubicBezTo>
                <a:cubicBezTo>
                  <a:pt x="12804" y="11014"/>
                  <a:pt x="12834" y="11099"/>
                  <a:pt x="12878" y="11178"/>
                </a:cubicBezTo>
                <a:cubicBezTo>
                  <a:pt x="12961" y="11332"/>
                  <a:pt x="13058" y="11481"/>
                  <a:pt x="13138" y="11638"/>
                </a:cubicBezTo>
                <a:cubicBezTo>
                  <a:pt x="13202" y="11760"/>
                  <a:pt x="13250" y="11890"/>
                  <a:pt x="13306" y="12017"/>
                </a:cubicBezTo>
                <a:cubicBezTo>
                  <a:pt x="13320" y="12052"/>
                  <a:pt x="13333" y="12088"/>
                  <a:pt x="13354" y="12120"/>
                </a:cubicBezTo>
                <a:cubicBezTo>
                  <a:pt x="13364" y="12136"/>
                  <a:pt x="13389" y="12142"/>
                  <a:pt x="13413" y="12146"/>
                </a:cubicBezTo>
                <a:cubicBezTo>
                  <a:pt x="13467" y="12279"/>
                  <a:pt x="13557" y="12390"/>
                  <a:pt x="13652" y="12500"/>
                </a:cubicBezTo>
                <a:cubicBezTo>
                  <a:pt x="13688" y="12541"/>
                  <a:pt x="13713" y="12593"/>
                  <a:pt x="13743" y="12639"/>
                </a:cubicBezTo>
                <a:cubicBezTo>
                  <a:pt x="13750" y="12651"/>
                  <a:pt x="13754" y="12666"/>
                  <a:pt x="13763" y="12678"/>
                </a:cubicBezTo>
                <a:cubicBezTo>
                  <a:pt x="13793" y="12731"/>
                  <a:pt x="13819" y="12757"/>
                  <a:pt x="13847" y="12757"/>
                </a:cubicBezTo>
                <a:cubicBezTo>
                  <a:pt x="13872" y="12757"/>
                  <a:pt x="13898" y="12737"/>
                  <a:pt x="13929" y="12697"/>
                </a:cubicBezTo>
                <a:cubicBezTo>
                  <a:pt x="13937" y="12686"/>
                  <a:pt x="13945" y="12676"/>
                  <a:pt x="13948" y="12672"/>
                </a:cubicBezTo>
                <a:cubicBezTo>
                  <a:pt x="14040" y="12796"/>
                  <a:pt x="14138" y="12918"/>
                  <a:pt x="14220" y="13047"/>
                </a:cubicBezTo>
                <a:cubicBezTo>
                  <a:pt x="14279" y="13141"/>
                  <a:pt x="14319" y="13249"/>
                  <a:pt x="14366" y="13351"/>
                </a:cubicBezTo>
                <a:cubicBezTo>
                  <a:pt x="14377" y="13372"/>
                  <a:pt x="14383" y="13395"/>
                  <a:pt x="14395" y="13416"/>
                </a:cubicBezTo>
                <a:cubicBezTo>
                  <a:pt x="14426" y="13471"/>
                  <a:pt x="14447" y="13496"/>
                  <a:pt x="14476" y="13496"/>
                </a:cubicBezTo>
                <a:cubicBezTo>
                  <a:pt x="14497" y="13496"/>
                  <a:pt x="14522" y="13483"/>
                  <a:pt x="14560" y="13459"/>
                </a:cubicBezTo>
                <a:cubicBezTo>
                  <a:pt x="14629" y="13602"/>
                  <a:pt x="14752" y="13691"/>
                  <a:pt x="14875" y="13782"/>
                </a:cubicBezTo>
                <a:cubicBezTo>
                  <a:pt x="14911" y="13808"/>
                  <a:pt x="14942" y="13820"/>
                  <a:pt x="14971" y="13820"/>
                </a:cubicBezTo>
                <a:cubicBezTo>
                  <a:pt x="15013" y="13820"/>
                  <a:pt x="15049" y="13795"/>
                  <a:pt x="15086" y="13745"/>
                </a:cubicBezTo>
                <a:cubicBezTo>
                  <a:pt x="15122" y="13697"/>
                  <a:pt x="15159" y="13650"/>
                  <a:pt x="15191" y="13601"/>
                </a:cubicBezTo>
                <a:cubicBezTo>
                  <a:pt x="15216" y="13560"/>
                  <a:pt x="15235" y="13514"/>
                  <a:pt x="15255" y="13472"/>
                </a:cubicBezTo>
                <a:cubicBezTo>
                  <a:pt x="15340" y="13627"/>
                  <a:pt x="15496" y="13719"/>
                  <a:pt x="15621" y="13843"/>
                </a:cubicBezTo>
                <a:cubicBezTo>
                  <a:pt x="15710" y="13932"/>
                  <a:pt x="15793" y="14030"/>
                  <a:pt x="15879" y="14124"/>
                </a:cubicBezTo>
                <a:cubicBezTo>
                  <a:pt x="15934" y="14184"/>
                  <a:pt x="15967" y="14215"/>
                  <a:pt x="15999" y="14215"/>
                </a:cubicBezTo>
                <a:cubicBezTo>
                  <a:pt x="16031" y="14215"/>
                  <a:pt x="16062" y="14182"/>
                  <a:pt x="16114" y="14115"/>
                </a:cubicBezTo>
                <a:cubicBezTo>
                  <a:pt x="16201" y="14199"/>
                  <a:pt x="16288" y="14280"/>
                  <a:pt x="16373" y="14364"/>
                </a:cubicBezTo>
                <a:cubicBezTo>
                  <a:pt x="16411" y="14402"/>
                  <a:pt x="16431" y="14420"/>
                  <a:pt x="16450" y="14420"/>
                </a:cubicBezTo>
                <a:cubicBezTo>
                  <a:pt x="16466" y="14420"/>
                  <a:pt x="16481" y="14407"/>
                  <a:pt x="16507" y="14384"/>
                </a:cubicBezTo>
                <a:cubicBezTo>
                  <a:pt x="16621" y="14468"/>
                  <a:pt x="16729" y="14558"/>
                  <a:pt x="16846" y="14633"/>
                </a:cubicBezTo>
                <a:cubicBezTo>
                  <a:pt x="16869" y="14648"/>
                  <a:pt x="16887" y="14655"/>
                  <a:pt x="16902" y="14655"/>
                </a:cubicBezTo>
                <a:cubicBezTo>
                  <a:pt x="16932" y="14655"/>
                  <a:pt x="16953" y="14629"/>
                  <a:pt x="16979" y="14579"/>
                </a:cubicBezTo>
                <a:cubicBezTo>
                  <a:pt x="17012" y="14514"/>
                  <a:pt x="17051" y="14452"/>
                  <a:pt x="17089" y="14385"/>
                </a:cubicBezTo>
                <a:cubicBezTo>
                  <a:pt x="17215" y="14496"/>
                  <a:pt x="17346" y="14610"/>
                  <a:pt x="17480" y="14728"/>
                </a:cubicBezTo>
                <a:cubicBezTo>
                  <a:pt x="17490" y="14713"/>
                  <a:pt x="17503" y="14699"/>
                  <a:pt x="17508" y="14692"/>
                </a:cubicBezTo>
                <a:cubicBezTo>
                  <a:pt x="17657" y="14764"/>
                  <a:pt x="17760" y="14910"/>
                  <a:pt x="17936" y="14933"/>
                </a:cubicBezTo>
                <a:cubicBezTo>
                  <a:pt x="17952" y="14935"/>
                  <a:pt x="17963" y="14937"/>
                  <a:pt x="17972" y="14937"/>
                </a:cubicBezTo>
                <a:cubicBezTo>
                  <a:pt x="17994" y="14937"/>
                  <a:pt x="17998" y="14927"/>
                  <a:pt x="18009" y="14890"/>
                </a:cubicBezTo>
                <a:cubicBezTo>
                  <a:pt x="18159" y="14997"/>
                  <a:pt x="18312" y="15104"/>
                  <a:pt x="18462" y="15213"/>
                </a:cubicBezTo>
                <a:cubicBezTo>
                  <a:pt x="18549" y="15276"/>
                  <a:pt x="18630" y="15346"/>
                  <a:pt x="18718" y="15407"/>
                </a:cubicBezTo>
                <a:cubicBezTo>
                  <a:pt x="18751" y="15429"/>
                  <a:pt x="18797" y="15434"/>
                  <a:pt x="18837" y="15449"/>
                </a:cubicBezTo>
                <a:cubicBezTo>
                  <a:pt x="18840" y="15412"/>
                  <a:pt x="18856" y="15369"/>
                  <a:pt x="18843" y="15337"/>
                </a:cubicBezTo>
                <a:cubicBezTo>
                  <a:pt x="18802" y="15222"/>
                  <a:pt x="18755" y="15108"/>
                  <a:pt x="18703" y="14997"/>
                </a:cubicBezTo>
                <a:cubicBezTo>
                  <a:pt x="18652" y="14884"/>
                  <a:pt x="18593" y="14775"/>
                  <a:pt x="18537" y="14663"/>
                </a:cubicBezTo>
                <a:lnTo>
                  <a:pt x="18555" y="14663"/>
                </a:lnTo>
                <a:cubicBezTo>
                  <a:pt x="18562" y="14641"/>
                  <a:pt x="18579" y="14615"/>
                  <a:pt x="18573" y="14599"/>
                </a:cubicBezTo>
                <a:cubicBezTo>
                  <a:pt x="18529" y="14488"/>
                  <a:pt x="18478" y="14381"/>
                  <a:pt x="18436" y="14272"/>
                </a:cubicBezTo>
                <a:cubicBezTo>
                  <a:pt x="18421" y="14237"/>
                  <a:pt x="18431" y="14195"/>
                  <a:pt x="18418" y="14160"/>
                </a:cubicBezTo>
                <a:cubicBezTo>
                  <a:pt x="18393" y="14091"/>
                  <a:pt x="18358" y="14025"/>
                  <a:pt x="18326" y="13953"/>
                </a:cubicBezTo>
                <a:lnTo>
                  <a:pt x="18368" y="13953"/>
                </a:lnTo>
                <a:cubicBezTo>
                  <a:pt x="18369" y="13953"/>
                  <a:pt x="18370" y="13953"/>
                  <a:pt x="18371" y="13953"/>
                </a:cubicBezTo>
                <a:cubicBezTo>
                  <a:pt x="18462" y="13953"/>
                  <a:pt x="18498" y="13914"/>
                  <a:pt x="18481" y="13822"/>
                </a:cubicBezTo>
                <a:cubicBezTo>
                  <a:pt x="18453" y="13676"/>
                  <a:pt x="18422" y="13532"/>
                  <a:pt x="18389" y="13388"/>
                </a:cubicBezTo>
                <a:cubicBezTo>
                  <a:pt x="18379" y="13345"/>
                  <a:pt x="18359" y="13305"/>
                  <a:pt x="18341" y="13258"/>
                </a:cubicBezTo>
                <a:lnTo>
                  <a:pt x="18341" y="13258"/>
                </a:lnTo>
                <a:cubicBezTo>
                  <a:pt x="18359" y="13259"/>
                  <a:pt x="18380" y="13261"/>
                  <a:pt x="18402" y="13262"/>
                </a:cubicBezTo>
                <a:cubicBezTo>
                  <a:pt x="18403" y="13262"/>
                  <a:pt x="18404" y="13262"/>
                  <a:pt x="18405" y="13262"/>
                </a:cubicBezTo>
                <a:cubicBezTo>
                  <a:pt x="18451" y="13262"/>
                  <a:pt x="18471" y="13237"/>
                  <a:pt x="18451" y="13196"/>
                </a:cubicBezTo>
                <a:cubicBezTo>
                  <a:pt x="18426" y="13143"/>
                  <a:pt x="18391" y="13093"/>
                  <a:pt x="18366" y="13040"/>
                </a:cubicBezTo>
                <a:cubicBezTo>
                  <a:pt x="18338" y="12982"/>
                  <a:pt x="18311" y="12922"/>
                  <a:pt x="18292" y="12860"/>
                </a:cubicBezTo>
                <a:cubicBezTo>
                  <a:pt x="18257" y="12747"/>
                  <a:pt x="18227" y="12632"/>
                  <a:pt x="18198" y="12529"/>
                </a:cubicBezTo>
                <a:cubicBezTo>
                  <a:pt x="18323" y="12481"/>
                  <a:pt x="18452" y="12435"/>
                  <a:pt x="18580" y="12384"/>
                </a:cubicBezTo>
                <a:cubicBezTo>
                  <a:pt x="18599" y="12377"/>
                  <a:pt x="18622" y="12343"/>
                  <a:pt x="18620" y="12325"/>
                </a:cubicBezTo>
                <a:cubicBezTo>
                  <a:pt x="18606" y="12240"/>
                  <a:pt x="18584" y="12156"/>
                  <a:pt x="18563" y="12066"/>
                </a:cubicBezTo>
                <a:cubicBezTo>
                  <a:pt x="18604" y="12043"/>
                  <a:pt x="18606" y="12029"/>
                  <a:pt x="18564" y="11971"/>
                </a:cubicBezTo>
                <a:cubicBezTo>
                  <a:pt x="18517" y="11903"/>
                  <a:pt x="18473" y="11831"/>
                  <a:pt x="18416" y="11744"/>
                </a:cubicBezTo>
                <a:cubicBezTo>
                  <a:pt x="18502" y="11716"/>
                  <a:pt x="18511" y="11695"/>
                  <a:pt x="18454" y="11631"/>
                </a:cubicBezTo>
                <a:cubicBezTo>
                  <a:pt x="18368" y="11529"/>
                  <a:pt x="18276" y="11432"/>
                  <a:pt x="18190" y="11330"/>
                </a:cubicBezTo>
                <a:cubicBezTo>
                  <a:pt x="18164" y="11299"/>
                  <a:pt x="18148" y="11260"/>
                  <a:pt x="18128" y="11226"/>
                </a:cubicBezTo>
                <a:cubicBezTo>
                  <a:pt x="18193" y="11215"/>
                  <a:pt x="18251" y="11205"/>
                  <a:pt x="18307" y="11194"/>
                </a:cubicBezTo>
                <a:cubicBezTo>
                  <a:pt x="18359" y="11185"/>
                  <a:pt x="18373" y="11152"/>
                  <a:pt x="18353" y="11108"/>
                </a:cubicBezTo>
                <a:cubicBezTo>
                  <a:pt x="18338" y="11070"/>
                  <a:pt x="18318" y="11029"/>
                  <a:pt x="18290" y="11000"/>
                </a:cubicBezTo>
                <a:cubicBezTo>
                  <a:pt x="18172" y="10890"/>
                  <a:pt x="18100" y="10747"/>
                  <a:pt x="18013" y="10614"/>
                </a:cubicBezTo>
                <a:cubicBezTo>
                  <a:pt x="17943" y="10510"/>
                  <a:pt x="17855" y="10420"/>
                  <a:pt x="17773" y="10326"/>
                </a:cubicBezTo>
                <a:cubicBezTo>
                  <a:pt x="17740" y="10286"/>
                  <a:pt x="17699" y="10253"/>
                  <a:pt x="17669" y="10224"/>
                </a:cubicBezTo>
                <a:cubicBezTo>
                  <a:pt x="17756" y="10207"/>
                  <a:pt x="17849" y="10190"/>
                  <a:pt x="17941" y="10168"/>
                </a:cubicBezTo>
                <a:cubicBezTo>
                  <a:pt x="18007" y="10151"/>
                  <a:pt x="18072" y="10129"/>
                  <a:pt x="18136" y="10109"/>
                </a:cubicBezTo>
                <a:cubicBezTo>
                  <a:pt x="18208" y="10087"/>
                  <a:pt x="18213" y="10075"/>
                  <a:pt x="18188" y="10006"/>
                </a:cubicBezTo>
                <a:cubicBezTo>
                  <a:pt x="18183" y="9995"/>
                  <a:pt x="18179" y="9982"/>
                  <a:pt x="18172" y="9964"/>
                </a:cubicBezTo>
                <a:lnTo>
                  <a:pt x="18172" y="9964"/>
                </a:lnTo>
                <a:cubicBezTo>
                  <a:pt x="18184" y="9965"/>
                  <a:pt x="18196" y="9966"/>
                  <a:pt x="18207" y="9966"/>
                </a:cubicBezTo>
                <a:cubicBezTo>
                  <a:pt x="18324" y="9966"/>
                  <a:pt x="18407" y="9884"/>
                  <a:pt x="18507" y="9848"/>
                </a:cubicBezTo>
                <a:cubicBezTo>
                  <a:pt x="18519" y="9842"/>
                  <a:pt x="18532" y="9809"/>
                  <a:pt x="18527" y="9795"/>
                </a:cubicBezTo>
                <a:cubicBezTo>
                  <a:pt x="18493" y="9699"/>
                  <a:pt x="18462" y="9604"/>
                  <a:pt x="18419" y="9512"/>
                </a:cubicBezTo>
                <a:cubicBezTo>
                  <a:pt x="18398" y="9465"/>
                  <a:pt x="18352" y="9429"/>
                  <a:pt x="18308" y="9377"/>
                </a:cubicBezTo>
                <a:lnTo>
                  <a:pt x="18308" y="9377"/>
                </a:lnTo>
                <a:cubicBezTo>
                  <a:pt x="18309" y="9377"/>
                  <a:pt x="18311" y="9377"/>
                  <a:pt x="18313" y="9377"/>
                </a:cubicBezTo>
                <a:cubicBezTo>
                  <a:pt x="18316" y="9377"/>
                  <a:pt x="18322" y="9376"/>
                  <a:pt x="18326" y="9374"/>
                </a:cubicBezTo>
                <a:cubicBezTo>
                  <a:pt x="18399" y="9336"/>
                  <a:pt x="18400" y="9297"/>
                  <a:pt x="18337" y="9244"/>
                </a:cubicBezTo>
                <a:cubicBezTo>
                  <a:pt x="18250" y="9167"/>
                  <a:pt x="18164" y="9087"/>
                  <a:pt x="18077" y="9010"/>
                </a:cubicBezTo>
                <a:cubicBezTo>
                  <a:pt x="18055" y="8991"/>
                  <a:pt x="18029" y="8977"/>
                  <a:pt x="18008" y="8962"/>
                </a:cubicBezTo>
                <a:cubicBezTo>
                  <a:pt x="18040" y="8935"/>
                  <a:pt x="18075" y="8906"/>
                  <a:pt x="18108" y="8878"/>
                </a:cubicBezTo>
                <a:cubicBezTo>
                  <a:pt x="18143" y="8848"/>
                  <a:pt x="18140" y="8822"/>
                  <a:pt x="18110" y="8787"/>
                </a:cubicBezTo>
                <a:cubicBezTo>
                  <a:pt x="17999" y="8660"/>
                  <a:pt x="17868" y="8577"/>
                  <a:pt x="17701" y="8549"/>
                </a:cubicBezTo>
                <a:cubicBezTo>
                  <a:pt x="17693" y="8546"/>
                  <a:pt x="17683" y="8541"/>
                  <a:pt x="17670" y="8537"/>
                </a:cubicBezTo>
                <a:cubicBezTo>
                  <a:pt x="17673" y="8530"/>
                  <a:pt x="17674" y="8524"/>
                  <a:pt x="17677" y="8519"/>
                </a:cubicBezTo>
                <a:cubicBezTo>
                  <a:pt x="17690" y="8499"/>
                  <a:pt x="17704" y="8479"/>
                  <a:pt x="17717" y="8460"/>
                </a:cubicBezTo>
                <a:cubicBezTo>
                  <a:pt x="17696" y="8447"/>
                  <a:pt x="17677" y="8427"/>
                  <a:pt x="17655" y="8423"/>
                </a:cubicBezTo>
                <a:cubicBezTo>
                  <a:pt x="17544" y="8403"/>
                  <a:pt x="17461" y="8339"/>
                  <a:pt x="17386" y="8259"/>
                </a:cubicBezTo>
                <a:cubicBezTo>
                  <a:pt x="17364" y="8235"/>
                  <a:pt x="17338" y="8213"/>
                  <a:pt x="17317" y="8192"/>
                </a:cubicBezTo>
                <a:cubicBezTo>
                  <a:pt x="17367" y="8150"/>
                  <a:pt x="17416" y="8107"/>
                  <a:pt x="17468" y="8068"/>
                </a:cubicBezTo>
                <a:cubicBezTo>
                  <a:pt x="17508" y="8038"/>
                  <a:pt x="17498" y="8005"/>
                  <a:pt x="17474" y="7978"/>
                </a:cubicBezTo>
                <a:cubicBezTo>
                  <a:pt x="17366" y="7858"/>
                  <a:pt x="17247" y="7752"/>
                  <a:pt x="17088" y="7701"/>
                </a:cubicBezTo>
                <a:cubicBezTo>
                  <a:pt x="17029" y="7682"/>
                  <a:pt x="16974" y="7649"/>
                  <a:pt x="16891" y="7610"/>
                </a:cubicBezTo>
                <a:cubicBezTo>
                  <a:pt x="16916" y="7605"/>
                  <a:pt x="16938" y="7600"/>
                  <a:pt x="16958" y="7597"/>
                </a:cubicBezTo>
                <a:cubicBezTo>
                  <a:pt x="16932" y="7458"/>
                  <a:pt x="16803" y="7461"/>
                  <a:pt x="16718" y="7409"/>
                </a:cubicBezTo>
                <a:cubicBezTo>
                  <a:pt x="16613" y="7345"/>
                  <a:pt x="16496" y="7297"/>
                  <a:pt x="16387" y="7239"/>
                </a:cubicBezTo>
                <a:cubicBezTo>
                  <a:pt x="16273" y="7179"/>
                  <a:pt x="16157" y="7117"/>
                  <a:pt x="16048" y="7048"/>
                </a:cubicBezTo>
                <a:cubicBezTo>
                  <a:pt x="15975" y="7001"/>
                  <a:pt x="15911" y="6937"/>
                  <a:pt x="15843" y="6882"/>
                </a:cubicBezTo>
                <a:cubicBezTo>
                  <a:pt x="15818" y="6863"/>
                  <a:pt x="15793" y="6843"/>
                  <a:pt x="15760" y="6816"/>
                </a:cubicBezTo>
                <a:cubicBezTo>
                  <a:pt x="15782" y="6815"/>
                  <a:pt x="15797" y="6813"/>
                  <a:pt x="15810" y="6812"/>
                </a:cubicBezTo>
                <a:cubicBezTo>
                  <a:pt x="15900" y="6801"/>
                  <a:pt x="15991" y="6792"/>
                  <a:pt x="16081" y="6776"/>
                </a:cubicBezTo>
                <a:cubicBezTo>
                  <a:pt x="16157" y="6764"/>
                  <a:pt x="16230" y="6738"/>
                  <a:pt x="16306" y="6724"/>
                </a:cubicBezTo>
                <a:cubicBezTo>
                  <a:pt x="16418" y="6702"/>
                  <a:pt x="16531" y="6688"/>
                  <a:pt x="16643" y="6667"/>
                </a:cubicBezTo>
                <a:cubicBezTo>
                  <a:pt x="16665" y="6663"/>
                  <a:pt x="16686" y="6644"/>
                  <a:pt x="16706" y="6632"/>
                </a:cubicBezTo>
                <a:cubicBezTo>
                  <a:pt x="16695" y="6612"/>
                  <a:pt x="16681" y="6591"/>
                  <a:pt x="16670" y="6571"/>
                </a:cubicBezTo>
                <a:cubicBezTo>
                  <a:pt x="16752" y="6563"/>
                  <a:pt x="16837" y="6549"/>
                  <a:pt x="16876" y="6482"/>
                </a:cubicBezTo>
                <a:cubicBezTo>
                  <a:pt x="16938" y="6467"/>
                  <a:pt x="16986" y="6461"/>
                  <a:pt x="17031" y="6443"/>
                </a:cubicBezTo>
                <a:cubicBezTo>
                  <a:pt x="17117" y="6410"/>
                  <a:pt x="17200" y="6373"/>
                  <a:pt x="17279" y="6329"/>
                </a:cubicBezTo>
                <a:cubicBezTo>
                  <a:pt x="17348" y="6292"/>
                  <a:pt x="17349" y="6267"/>
                  <a:pt x="17310" y="6201"/>
                </a:cubicBezTo>
                <a:cubicBezTo>
                  <a:pt x="17278" y="6148"/>
                  <a:pt x="17250" y="6091"/>
                  <a:pt x="17220" y="6033"/>
                </a:cubicBezTo>
                <a:cubicBezTo>
                  <a:pt x="17415" y="5993"/>
                  <a:pt x="17593" y="5907"/>
                  <a:pt x="17765" y="5800"/>
                </a:cubicBezTo>
                <a:cubicBezTo>
                  <a:pt x="17807" y="5773"/>
                  <a:pt x="17861" y="5767"/>
                  <a:pt x="17904" y="5740"/>
                </a:cubicBezTo>
                <a:cubicBezTo>
                  <a:pt x="17984" y="5690"/>
                  <a:pt x="17984" y="5675"/>
                  <a:pt x="17926" y="5599"/>
                </a:cubicBezTo>
                <a:cubicBezTo>
                  <a:pt x="18032" y="5573"/>
                  <a:pt x="18135" y="5546"/>
                  <a:pt x="18238" y="5519"/>
                </a:cubicBezTo>
                <a:cubicBezTo>
                  <a:pt x="18262" y="5514"/>
                  <a:pt x="18287" y="5510"/>
                  <a:pt x="18312" y="5505"/>
                </a:cubicBezTo>
                <a:cubicBezTo>
                  <a:pt x="18353" y="5495"/>
                  <a:pt x="18384" y="5483"/>
                  <a:pt x="18360" y="5439"/>
                </a:cubicBezTo>
                <a:cubicBezTo>
                  <a:pt x="18415" y="5424"/>
                  <a:pt x="18470" y="5417"/>
                  <a:pt x="18519" y="5397"/>
                </a:cubicBezTo>
                <a:cubicBezTo>
                  <a:pt x="18667" y="5337"/>
                  <a:pt x="18815" y="5277"/>
                  <a:pt x="18959" y="5210"/>
                </a:cubicBezTo>
                <a:cubicBezTo>
                  <a:pt x="18996" y="5193"/>
                  <a:pt x="19022" y="5151"/>
                  <a:pt x="19053" y="5121"/>
                </a:cubicBezTo>
                <a:cubicBezTo>
                  <a:pt x="19015" y="5097"/>
                  <a:pt x="18979" y="5057"/>
                  <a:pt x="18939" y="5052"/>
                </a:cubicBezTo>
                <a:cubicBezTo>
                  <a:pt x="18791" y="5035"/>
                  <a:pt x="18643" y="5030"/>
                  <a:pt x="18495" y="5022"/>
                </a:cubicBezTo>
                <a:cubicBezTo>
                  <a:pt x="18480" y="5022"/>
                  <a:pt x="18462" y="5027"/>
                  <a:pt x="18436" y="5031"/>
                </a:cubicBezTo>
                <a:cubicBezTo>
                  <a:pt x="18468" y="4966"/>
                  <a:pt x="18424" y="4965"/>
                  <a:pt x="18385" y="4958"/>
                </a:cubicBezTo>
                <a:cubicBezTo>
                  <a:pt x="18216" y="4925"/>
                  <a:pt x="18045" y="4894"/>
                  <a:pt x="17869" y="4862"/>
                </a:cubicBezTo>
                <a:cubicBezTo>
                  <a:pt x="17914" y="4804"/>
                  <a:pt x="17884" y="4766"/>
                  <a:pt x="17834" y="4747"/>
                </a:cubicBezTo>
                <a:cubicBezTo>
                  <a:pt x="17758" y="4717"/>
                  <a:pt x="17678" y="4691"/>
                  <a:pt x="17598" y="4670"/>
                </a:cubicBezTo>
                <a:cubicBezTo>
                  <a:pt x="17513" y="4648"/>
                  <a:pt x="17425" y="4631"/>
                  <a:pt x="17338" y="4617"/>
                </a:cubicBezTo>
                <a:cubicBezTo>
                  <a:pt x="17266" y="4606"/>
                  <a:pt x="17191" y="4603"/>
                  <a:pt x="17114" y="4595"/>
                </a:cubicBezTo>
                <a:cubicBezTo>
                  <a:pt x="17139" y="4563"/>
                  <a:pt x="17166" y="4521"/>
                  <a:pt x="17202" y="4488"/>
                </a:cubicBezTo>
                <a:cubicBezTo>
                  <a:pt x="17246" y="4451"/>
                  <a:pt x="17226" y="4423"/>
                  <a:pt x="17196" y="4401"/>
                </a:cubicBezTo>
                <a:cubicBezTo>
                  <a:pt x="17154" y="4370"/>
                  <a:pt x="17108" y="4338"/>
                  <a:pt x="17060" y="4322"/>
                </a:cubicBezTo>
                <a:cubicBezTo>
                  <a:pt x="16918" y="4277"/>
                  <a:pt x="16775" y="4239"/>
                  <a:pt x="16631" y="4200"/>
                </a:cubicBezTo>
                <a:cubicBezTo>
                  <a:pt x="16618" y="4197"/>
                  <a:pt x="16603" y="4196"/>
                  <a:pt x="16589" y="4196"/>
                </a:cubicBezTo>
                <a:cubicBezTo>
                  <a:pt x="16568" y="4196"/>
                  <a:pt x="16546" y="4198"/>
                  <a:pt x="16525" y="4198"/>
                </a:cubicBezTo>
                <a:cubicBezTo>
                  <a:pt x="16543" y="4166"/>
                  <a:pt x="16562" y="4131"/>
                  <a:pt x="16582" y="4095"/>
                </a:cubicBezTo>
                <a:cubicBezTo>
                  <a:pt x="16609" y="4044"/>
                  <a:pt x="16599" y="4008"/>
                  <a:pt x="16542" y="3997"/>
                </a:cubicBezTo>
                <a:cubicBezTo>
                  <a:pt x="16460" y="3983"/>
                  <a:pt x="16377" y="3982"/>
                  <a:pt x="16295" y="3971"/>
                </a:cubicBezTo>
                <a:cubicBezTo>
                  <a:pt x="16229" y="3961"/>
                  <a:pt x="16163" y="3942"/>
                  <a:pt x="16096" y="3937"/>
                </a:cubicBezTo>
                <a:cubicBezTo>
                  <a:pt x="16011" y="3929"/>
                  <a:pt x="15931" y="3894"/>
                  <a:pt x="15848" y="3875"/>
                </a:cubicBezTo>
                <a:cubicBezTo>
                  <a:pt x="15843" y="3874"/>
                  <a:pt x="15837" y="3873"/>
                  <a:pt x="15832" y="3873"/>
                </a:cubicBezTo>
                <a:cubicBezTo>
                  <a:pt x="15822" y="3873"/>
                  <a:pt x="15812" y="3874"/>
                  <a:pt x="15803" y="3874"/>
                </a:cubicBezTo>
                <a:cubicBezTo>
                  <a:pt x="15795" y="3874"/>
                  <a:pt x="15787" y="3874"/>
                  <a:pt x="15780" y="3871"/>
                </a:cubicBezTo>
                <a:cubicBezTo>
                  <a:pt x="15766" y="3866"/>
                  <a:pt x="15759" y="3844"/>
                  <a:pt x="15746" y="3829"/>
                </a:cubicBezTo>
                <a:cubicBezTo>
                  <a:pt x="15789" y="3802"/>
                  <a:pt x="15793" y="3763"/>
                  <a:pt x="15781" y="3719"/>
                </a:cubicBezTo>
                <a:cubicBezTo>
                  <a:pt x="15780" y="3715"/>
                  <a:pt x="15789" y="3709"/>
                  <a:pt x="15792" y="3704"/>
                </a:cubicBezTo>
                <a:cubicBezTo>
                  <a:pt x="15802" y="3684"/>
                  <a:pt x="15811" y="3665"/>
                  <a:pt x="15811" y="3642"/>
                </a:cubicBezTo>
                <a:cubicBezTo>
                  <a:pt x="15823" y="3624"/>
                  <a:pt x="15842" y="3608"/>
                  <a:pt x="15849" y="3590"/>
                </a:cubicBezTo>
                <a:cubicBezTo>
                  <a:pt x="15879" y="3514"/>
                  <a:pt x="15911" y="3438"/>
                  <a:pt x="15933" y="3359"/>
                </a:cubicBezTo>
                <a:cubicBezTo>
                  <a:pt x="15960" y="3263"/>
                  <a:pt x="15957" y="3256"/>
                  <a:pt x="15856" y="3233"/>
                </a:cubicBezTo>
                <a:cubicBezTo>
                  <a:pt x="15746" y="3209"/>
                  <a:pt x="15633" y="3195"/>
                  <a:pt x="15518" y="3175"/>
                </a:cubicBezTo>
                <a:cubicBezTo>
                  <a:pt x="15512" y="3121"/>
                  <a:pt x="15509" y="3103"/>
                  <a:pt x="15477" y="3103"/>
                </a:cubicBezTo>
                <a:cubicBezTo>
                  <a:pt x="15463" y="3103"/>
                  <a:pt x="15443" y="3107"/>
                  <a:pt x="15414" y="3112"/>
                </a:cubicBezTo>
                <a:cubicBezTo>
                  <a:pt x="15362" y="3123"/>
                  <a:pt x="15309" y="3135"/>
                  <a:pt x="15260" y="3151"/>
                </a:cubicBezTo>
                <a:cubicBezTo>
                  <a:pt x="15211" y="3166"/>
                  <a:pt x="15167" y="3187"/>
                  <a:pt x="15119" y="3206"/>
                </a:cubicBezTo>
                <a:cubicBezTo>
                  <a:pt x="15142" y="3145"/>
                  <a:pt x="15165" y="3084"/>
                  <a:pt x="15191" y="3019"/>
                </a:cubicBezTo>
                <a:cubicBezTo>
                  <a:pt x="15174" y="3014"/>
                  <a:pt x="15162" y="3010"/>
                  <a:pt x="15146" y="3004"/>
                </a:cubicBezTo>
                <a:cubicBezTo>
                  <a:pt x="15154" y="2995"/>
                  <a:pt x="15160" y="2988"/>
                  <a:pt x="15180" y="2963"/>
                </a:cubicBezTo>
                <a:cubicBezTo>
                  <a:pt x="15131" y="2961"/>
                  <a:pt x="15088" y="2954"/>
                  <a:pt x="15048" y="2954"/>
                </a:cubicBezTo>
                <a:cubicBezTo>
                  <a:pt x="15031" y="2954"/>
                  <a:pt x="15016" y="2955"/>
                  <a:pt x="15000" y="2958"/>
                </a:cubicBezTo>
                <a:cubicBezTo>
                  <a:pt x="14774" y="3006"/>
                  <a:pt x="14547" y="3057"/>
                  <a:pt x="14324" y="3122"/>
                </a:cubicBezTo>
                <a:cubicBezTo>
                  <a:pt x="14162" y="3169"/>
                  <a:pt x="14006" y="3241"/>
                  <a:pt x="13848" y="3302"/>
                </a:cubicBezTo>
                <a:cubicBezTo>
                  <a:pt x="13822" y="3312"/>
                  <a:pt x="13795" y="3320"/>
                  <a:pt x="13759" y="3334"/>
                </a:cubicBezTo>
                <a:cubicBezTo>
                  <a:pt x="13819" y="3245"/>
                  <a:pt x="13872" y="3169"/>
                  <a:pt x="13925" y="3089"/>
                </a:cubicBezTo>
                <a:cubicBezTo>
                  <a:pt x="13915" y="3082"/>
                  <a:pt x="13906" y="3075"/>
                  <a:pt x="13906" y="3075"/>
                </a:cubicBezTo>
                <a:lnTo>
                  <a:pt x="13906" y="3075"/>
                </a:lnTo>
                <a:cubicBezTo>
                  <a:pt x="13906" y="3075"/>
                  <a:pt x="13906" y="3075"/>
                  <a:pt x="13907" y="3075"/>
                </a:cubicBezTo>
                <a:cubicBezTo>
                  <a:pt x="13919" y="3024"/>
                  <a:pt x="13932" y="2979"/>
                  <a:pt x="13945" y="2929"/>
                </a:cubicBezTo>
                <a:lnTo>
                  <a:pt x="13907" y="2929"/>
                </a:lnTo>
                <a:cubicBezTo>
                  <a:pt x="13940" y="2815"/>
                  <a:pt x="13973" y="2701"/>
                  <a:pt x="14009" y="2587"/>
                </a:cubicBezTo>
                <a:cubicBezTo>
                  <a:pt x="14025" y="2536"/>
                  <a:pt x="14004" y="2520"/>
                  <a:pt x="13959" y="2505"/>
                </a:cubicBezTo>
                <a:cubicBezTo>
                  <a:pt x="13922" y="2494"/>
                  <a:pt x="13885" y="2490"/>
                  <a:pt x="13849" y="2490"/>
                </a:cubicBezTo>
                <a:cubicBezTo>
                  <a:pt x="13786" y="2490"/>
                  <a:pt x="13724" y="2502"/>
                  <a:pt x="13662" y="2511"/>
                </a:cubicBezTo>
                <a:cubicBezTo>
                  <a:pt x="13640" y="2514"/>
                  <a:pt x="13617" y="2521"/>
                  <a:pt x="13595" y="2521"/>
                </a:cubicBezTo>
                <a:cubicBezTo>
                  <a:pt x="13575" y="2521"/>
                  <a:pt x="13555" y="2515"/>
                  <a:pt x="13537" y="2495"/>
                </a:cubicBezTo>
                <a:cubicBezTo>
                  <a:pt x="13532" y="2490"/>
                  <a:pt x="13521" y="2488"/>
                  <a:pt x="13510" y="2488"/>
                </a:cubicBezTo>
                <a:cubicBezTo>
                  <a:pt x="13505" y="2488"/>
                  <a:pt x="13499" y="2488"/>
                  <a:pt x="13495" y="2489"/>
                </a:cubicBezTo>
                <a:cubicBezTo>
                  <a:pt x="13377" y="2500"/>
                  <a:pt x="13267" y="2536"/>
                  <a:pt x="13162" y="2602"/>
                </a:cubicBezTo>
                <a:cubicBezTo>
                  <a:pt x="13174" y="2612"/>
                  <a:pt x="13182" y="2620"/>
                  <a:pt x="13198" y="2631"/>
                </a:cubicBezTo>
                <a:cubicBezTo>
                  <a:pt x="13169" y="2633"/>
                  <a:pt x="13147" y="2633"/>
                  <a:pt x="13122" y="2634"/>
                </a:cubicBezTo>
                <a:cubicBezTo>
                  <a:pt x="13117" y="2594"/>
                  <a:pt x="13114" y="2554"/>
                  <a:pt x="13107" y="2516"/>
                </a:cubicBezTo>
                <a:cubicBezTo>
                  <a:pt x="13101" y="2473"/>
                  <a:pt x="13092" y="2453"/>
                  <a:pt x="13071" y="2453"/>
                </a:cubicBezTo>
                <a:cubicBezTo>
                  <a:pt x="13059" y="2453"/>
                  <a:pt x="13043" y="2460"/>
                  <a:pt x="13022" y="2471"/>
                </a:cubicBezTo>
                <a:cubicBezTo>
                  <a:pt x="12965" y="2502"/>
                  <a:pt x="12914" y="2541"/>
                  <a:pt x="12863" y="2579"/>
                </a:cubicBezTo>
                <a:cubicBezTo>
                  <a:pt x="12711" y="2696"/>
                  <a:pt x="12561" y="2813"/>
                  <a:pt x="12401" y="2934"/>
                </a:cubicBezTo>
                <a:cubicBezTo>
                  <a:pt x="12382" y="2880"/>
                  <a:pt x="12363" y="2835"/>
                  <a:pt x="12351" y="2788"/>
                </a:cubicBezTo>
                <a:cubicBezTo>
                  <a:pt x="12343" y="2757"/>
                  <a:pt x="12330" y="2742"/>
                  <a:pt x="12311" y="2742"/>
                </a:cubicBezTo>
                <a:cubicBezTo>
                  <a:pt x="12300" y="2742"/>
                  <a:pt x="12287" y="2747"/>
                  <a:pt x="12273" y="2756"/>
                </a:cubicBezTo>
                <a:cubicBezTo>
                  <a:pt x="12227" y="2784"/>
                  <a:pt x="12179" y="2809"/>
                  <a:pt x="12142" y="2846"/>
                </a:cubicBezTo>
                <a:cubicBezTo>
                  <a:pt x="12020" y="2967"/>
                  <a:pt x="11913" y="3099"/>
                  <a:pt x="11819" y="3245"/>
                </a:cubicBezTo>
                <a:cubicBezTo>
                  <a:pt x="11722" y="3394"/>
                  <a:pt x="11608" y="3533"/>
                  <a:pt x="11500" y="3674"/>
                </a:cubicBezTo>
                <a:cubicBezTo>
                  <a:pt x="11397" y="3809"/>
                  <a:pt x="11290" y="3942"/>
                  <a:pt x="11185" y="4075"/>
                </a:cubicBezTo>
                <a:cubicBezTo>
                  <a:pt x="11175" y="4090"/>
                  <a:pt x="11163" y="4101"/>
                  <a:pt x="11140" y="4110"/>
                </a:cubicBezTo>
                <a:cubicBezTo>
                  <a:pt x="11252" y="3660"/>
                  <a:pt x="11371" y="3211"/>
                  <a:pt x="11474" y="2759"/>
                </a:cubicBezTo>
                <a:cubicBezTo>
                  <a:pt x="11577" y="2309"/>
                  <a:pt x="11669" y="1856"/>
                  <a:pt x="11756" y="1403"/>
                </a:cubicBezTo>
                <a:cubicBezTo>
                  <a:pt x="11844" y="947"/>
                  <a:pt x="11898" y="485"/>
                  <a:pt x="11965" y="30"/>
                </a:cubicBezTo>
                <a:cubicBezTo>
                  <a:pt x="11869" y="20"/>
                  <a:pt x="11787" y="9"/>
                  <a:pt x="11706" y="1"/>
                </a:cubicBezTo>
                <a:cubicBezTo>
                  <a:pt x="11704" y="1"/>
                  <a:pt x="11703" y="1"/>
                  <a:pt x="11701" y="1"/>
                </a:cubicBezTo>
                <a:close/>
              </a:path>
            </a:pathLst>
          </a:custGeom>
          <a:solidFill>
            <a:srgbClr val="80B31A">
              <a:alpha val="50196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" name="Google Shape;242;p43"/>
          <p:cNvSpPr/>
          <p:nvPr/>
        </p:nvSpPr>
        <p:spPr>
          <a:xfrm rot="-4190590">
            <a:off x="1204635" y="4292727"/>
            <a:ext cx="1065173" cy="931746"/>
          </a:xfrm>
          <a:custGeom>
            <a:avLst/>
            <a:gdLst/>
            <a:ahLst/>
            <a:cxnLst/>
            <a:rect l="l" t="t" r="r" b="b"/>
            <a:pathLst>
              <a:path w="37521" h="32821" extrusionOk="0">
                <a:moveTo>
                  <a:pt x="26707" y="0"/>
                </a:moveTo>
                <a:cubicBezTo>
                  <a:pt x="26685" y="0"/>
                  <a:pt x="26661" y="13"/>
                  <a:pt x="26641" y="39"/>
                </a:cubicBezTo>
                <a:cubicBezTo>
                  <a:pt x="26545" y="161"/>
                  <a:pt x="26394" y="228"/>
                  <a:pt x="26328" y="385"/>
                </a:cubicBezTo>
                <a:cubicBezTo>
                  <a:pt x="26298" y="456"/>
                  <a:pt x="26209" y="499"/>
                  <a:pt x="26148" y="559"/>
                </a:cubicBezTo>
                <a:cubicBezTo>
                  <a:pt x="25798" y="898"/>
                  <a:pt x="25454" y="1240"/>
                  <a:pt x="25100" y="1573"/>
                </a:cubicBezTo>
                <a:cubicBezTo>
                  <a:pt x="25000" y="1667"/>
                  <a:pt x="24872" y="1732"/>
                  <a:pt x="24744" y="1819"/>
                </a:cubicBezTo>
                <a:cubicBezTo>
                  <a:pt x="24724" y="1776"/>
                  <a:pt x="24701" y="1738"/>
                  <a:pt x="24688" y="1696"/>
                </a:cubicBezTo>
                <a:cubicBezTo>
                  <a:pt x="24665" y="1619"/>
                  <a:pt x="24621" y="1584"/>
                  <a:pt x="24562" y="1584"/>
                </a:cubicBezTo>
                <a:cubicBezTo>
                  <a:pt x="24540" y="1584"/>
                  <a:pt x="24516" y="1589"/>
                  <a:pt x="24490" y="1598"/>
                </a:cubicBezTo>
                <a:cubicBezTo>
                  <a:pt x="24413" y="1625"/>
                  <a:pt x="24327" y="1645"/>
                  <a:pt x="24266" y="1694"/>
                </a:cubicBezTo>
                <a:cubicBezTo>
                  <a:pt x="23997" y="1910"/>
                  <a:pt x="23720" y="2118"/>
                  <a:pt x="23515" y="2406"/>
                </a:cubicBezTo>
                <a:cubicBezTo>
                  <a:pt x="23432" y="2524"/>
                  <a:pt x="23308" y="2614"/>
                  <a:pt x="23200" y="2717"/>
                </a:cubicBezTo>
                <a:cubicBezTo>
                  <a:pt x="23090" y="2530"/>
                  <a:pt x="22973" y="2337"/>
                  <a:pt x="22862" y="2141"/>
                </a:cubicBezTo>
                <a:cubicBezTo>
                  <a:pt x="22829" y="2082"/>
                  <a:pt x="22792" y="2054"/>
                  <a:pt x="22740" y="2054"/>
                </a:cubicBezTo>
                <a:cubicBezTo>
                  <a:pt x="22719" y="2054"/>
                  <a:pt x="22696" y="2059"/>
                  <a:pt x="22670" y="2067"/>
                </a:cubicBezTo>
                <a:cubicBezTo>
                  <a:pt x="22500" y="2123"/>
                  <a:pt x="22383" y="2243"/>
                  <a:pt x="22274" y="2376"/>
                </a:cubicBezTo>
                <a:cubicBezTo>
                  <a:pt x="22162" y="2512"/>
                  <a:pt x="22052" y="2651"/>
                  <a:pt x="21943" y="2792"/>
                </a:cubicBezTo>
                <a:cubicBezTo>
                  <a:pt x="21900" y="2846"/>
                  <a:pt x="21866" y="2908"/>
                  <a:pt x="21822" y="2975"/>
                </a:cubicBezTo>
                <a:cubicBezTo>
                  <a:pt x="21796" y="2962"/>
                  <a:pt x="21765" y="2948"/>
                  <a:pt x="21737" y="2932"/>
                </a:cubicBezTo>
                <a:cubicBezTo>
                  <a:pt x="21685" y="2900"/>
                  <a:pt x="21648" y="2884"/>
                  <a:pt x="21616" y="2884"/>
                </a:cubicBezTo>
                <a:cubicBezTo>
                  <a:pt x="21574" y="2884"/>
                  <a:pt x="21543" y="2914"/>
                  <a:pt x="21498" y="2980"/>
                </a:cubicBezTo>
                <a:cubicBezTo>
                  <a:pt x="21370" y="3167"/>
                  <a:pt x="21220" y="3328"/>
                  <a:pt x="21029" y="3455"/>
                </a:cubicBezTo>
                <a:cubicBezTo>
                  <a:pt x="20977" y="3489"/>
                  <a:pt x="20952" y="3565"/>
                  <a:pt x="20916" y="3621"/>
                </a:cubicBezTo>
                <a:cubicBezTo>
                  <a:pt x="20850" y="3555"/>
                  <a:pt x="20782" y="3481"/>
                  <a:pt x="20709" y="3411"/>
                </a:cubicBezTo>
                <a:cubicBezTo>
                  <a:pt x="20679" y="3382"/>
                  <a:pt x="20645" y="3367"/>
                  <a:pt x="20610" y="3367"/>
                </a:cubicBezTo>
                <a:cubicBezTo>
                  <a:pt x="20580" y="3367"/>
                  <a:pt x="20549" y="3378"/>
                  <a:pt x="20520" y="3402"/>
                </a:cubicBezTo>
                <a:cubicBezTo>
                  <a:pt x="20456" y="3456"/>
                  <a:pt x="20393" y="3515"/>
                  <a:pt x="20339" y="3581"/>
                </a:cubicBezTo>
                <a:cubicBezTo>
                  <a:pt x="20221" y="3725"/>
                  <a:pt x="20108" y="3874"/>
                  <a:pt x="19993" y="4021"/>
                </a:cubicBezTo>
                <a:cubicBezTo>
                  <a:pt x="19986" y="4029"/>
                  <a:pt x="19976" y="4039"/>
                  <a:pt x="19973" y="4049"/>
                </a:cubicBezTo>
                <a:cubicBezTo>
                  <a:pt x="19932" y="4168"/>
                  <a:pt x="19885" y="4274"/>
                  <a:pt x="19742" y="4319"/>
                </a:cubicBezTo>
                <a:cubicBezTo>
                  <a:pt x="19697" y="4333"/>
                  <a:pt x="19680" y="4436"/>
                  <a:pt x="19650" y="4500"/>
                </a:cubicBezTo>
                <a:cubicBezTo>
                  <a:pt x="19614" y="4575"/>
                  <a:pt x="19577" y="4651"/>
                  <a:pt x="19532" y="4742"/>
                </a:cubicBezTo>
                <a:cubicBezTo>
                  <a:pt x="19384" y="4508"/>
                  <a:pt x="19256" y="4296"/>
                  <a:pt x="19116" y="4090"/>
                </a:cubicBezTo>
                <a:cubicBezTo>
                  <a:pt x="19095" y="4060"/>
                  <a:pt x="19022" y="4065"/>
                  <a:pt x="18978" y="4057"/>
                </a:cubicBezTo>
                <a:cubicBezTo>
                  <a:pt x="18795" y="3873"/>
                  <a:pt x="18605" y="3683"/>
                  <a:pt x="18414" y="3497"/>
                </a:cubicBezTo>
                <a:cubicBezTo>
                  <a:pt x="18401" y="3485"/>
                  <a:pt x="18377" y="3479"/>
                  <a:pt x="18354" y="3479"/>
                </a:cubicBezTo>
                <a:cubicBezTo>
                  <a:pt x="18341" y="3479"/>
                  <a:pt x="18328" y="3481"/>
                  <a:pt x="18317" y="3484"/>
                </a:cubicBezTo>
                <a:cubicBezTo>
                  <a:pt x="18194" y="3522"/>
                  <a:pt x="18098" y="3591"/>
                  <a:pt x="18034" y="3710"/>
                </a:cubicBezTo>
                <a:cubicBezTo>
                  <a:pt x="17972" y="3828"/>
                  <a:pt x="17884" y="3932"/>
                  <a:pt x="17810" y="4043"/>
                </a:cubicBezTo>
                <a:cubicBezTo>
                  <a:pt x="17773" y="4099"/>
                  <a:pt x="17740" y="4160"/>
                  <a:pt x="17704" y="4219"/>
                </a:cubicBezTo>
                <a:cubicBezTo>
                  <a:pt x="17663" y="4190"/>
                  <a:pt x="17629" y="4175"/>
                  <a:pt x="17599" y="4175"/>
                </a:cubicBezTo>
                <a:cubicBezTo>
                  <a:pt x="17554" y="4175"/>
                  <a:pt x="17518" y="4209"/>
                  <a:pt x="17484" y="4286"/>
                </a:cubicBezTo>
                <a:cubicBezTo>
                  <a:pt x="17370" y="4533"/>
                  <a:pt x="17268" y="4789"/>
                  <a:pt x="17164" y="5031"/>
                </a:cubicBezTo>
                <a:cubicBezTo>
                  <a:pt x="17103" y="4978"/>
                  <a:pt x="17023" y="4906"/>
                  <a:pt x="16944" y="4836"/>
                </a:cubicBezTo>
                <a:cubicBezTo>
                  <a:pt x="16904" y="4800"/>
                  <a:pt x="16864" y="4781"/>
                  <a:pt x="16827" y="4781"/>
                </a:cubicBezTo>
                <a:cubicBezTo>
                  <a:pt x="16787" y="4781"/>
                  <a:pt x="16749" y="4803"/>
                  <a:pt x="16716" y="4851"/>
                </a:cubicBezTo>
                <a:cubicBezTo>
                  <a:pt x="16624" y="4984"/>
                  <a:pt x="16532" y="5122"/>
                  <a:pt x="16471" y="5269"/>
                </a:cubicBezTo>
                <a:cubicBezTo>
                  <a:pt x="16384" y="5484"/>
                  <a:pt x="16321" y="5711"/>
                  <a:pt x="16254" y="5933"/>
                </a:cubicBezTo>
                <a:cubicBezTo>
                  <a:pt x="16233" y="6005"/>
                  <a:pt x="16229" y="6082"/>
                  <a:pt x="16215" y="6163"/>
                </a:cubicBezTo>
                <a:cubicBezTo>
                  <a:pt x="16079" y="6188"/>
                  <a:pt x="16059" y="6215"/>
                  <a:pt x="16056" y="6445"/>
                </a:cubicBezTo>
                <a:cubicBezTo>
                  <a:pt x="16054" y="6610"/>
                  <a:pt x="16068" y="6775"/>
                  <a:pt x="16061" y="6941"/>
                </a:cubicBezTo>
                <a:cubicBezTo>
                  <a:pt x="16055" y="7088"/>
                  <a:pt x="16030" y="7234"/>
                  <a:pt x="16014" y="7382"/>
                </a:cubicBezTo>
                <a:cubicBezTo>
                  <a:pt x="15916" y="7319"/>
                  <a:pt x="15818" y="7258"/>
                  <a:pt x="15723" y="7193"/>
                </a:cubicBezTo>
                <a:cubicBezTo>
                  <a:pt x="15692" y="7172"/>
                  <a:pt x="15662" y="7162"/>
                  <a:pt x="15635" y="7162"/>
                </a:cubicBezTo>
                <a:cubicBezTo>
                  <a:pt x="15593" y="7162"/>
                  <a:pt x="15558" y="7189"/>
                  <a:pt x="15538" y="7242"/>
                </a:cubicBezTo>
                <a:cubicBezTo>
                  <a:pt x="15477" y="7403"/>
                  <a:pt x="15427" y="7571"/>
                  <a:pt x="15377" y="7736"/>
                </a:cubicBezTo>
                <a:cubicBezTo>
                  <a:pt x="15348" y="7835"/>
                  <a:pt x="15314" y="7936"/>
                  <a:pt x="15302" y="8037"/>
                </a:cubicBezTo>
                <a:cubicBezTo>
                  <a:pt x="15267" y="8302"/>
                  <a:pt x="15242" y="8569"/>
                  <a:pt x="15214" y="8837"/>
                </a:cubicBezTo>
                <a:cubicBezTo>
                  <a:pt x="15205" y="8832"/>
                  <a:pt x="15186" y="8813"/>
                  <a:pt x="15168" y="8811"/>
                </a:cubicBezTo>
                <a:cubicBezTo>
                  <a:pt x="15147" y="8808"/>
                  <a:pt x="15123" y="8803"/>
                  <a:pt x="15101" y="8803"/>
                </a:cubicBezTo>
                <a:cubicBezTo>
                  <a:pt x="15085" y="8803"/>
                  <a:pt x="15071" y="8805"/>
                  <a:pt x="15061" y="8813"/>
                </a:cubicBezTo>
                <a:cubicBezTo>
                  <a:pt x="15027" y="8837"/>
                  <a:pt x="14998" y="8881"/>
                  <a:pt x="14990" y="8922"/>
                </a:cubicBezTo>
                <a:cubicBezTo>
                  <a:pt x="14983" y="8966"/>
                  <a:pt x="15000" y="9016"/>
                  <a:pt x="15008" y="9063"/>
                </a:cubicBezTo>
                <a:cubicBezTo>
                  <a:pt x="15047" y="9287"/>
                  <a:pt x="15004" y="9503"/>
                  <a:pt x="14950" y="9723"/>
                </a:cubicBezTo>
                <a:cubicBezTo>
                  <a:pt x="14886" y="9980"/>
                  <a:pt x="14854" y="10246"/>
                  <a:pt x="14794" y="10504"/>
                </a:cubicBezTo>
                <a:cubicBezTo>
                  <a:pt x="14778" y="10576"/>
                  <a:pt x="14729" y="10635"/>
                  <a:pt x="14840" y="10663"/>
                </a:cubicBezTo>
                <a:cubicBezTo>
                  <a:pt x="14739" y="10740"/>
                  <a:pt x="14711" y="10861"/>
                  <a:pt x="14757" y="10976"/>
                </a:cubicBezTo>
                <a:cubicBezTo>
                  <a:pt x="14769" y="11005"/>
                  <a:pt x="14759" y="11045"/>
                  <a:pt x="14756" y="11080"/>
                </a:cubicBezTo>
                <a:cubicBezTo>
                  <a:pt x="14744" y="11187"/>
                  <a:pt x="14727" y="11292"/>
                  <a:pt x="14720" y="11399"/>
                </a:cubicBezTo>
                <a:cubicBezTo>
                  <a:pt x="14713" y="11489"/>
                  <a:pt x="14717" y="11580"/>
                  <a:pt x="14723" y="11667"/>
                </a:cubicBezTo>
                <a:cubicBezTo>
                  <a:pt x="14716" y="11725"/>
                  <a:pt x="14691" y="11790"/>
                  <a:pt x="14707" y="11844"/>
                </a:cubicBezTo>
                <a:cubicBezTo>
                  <a:pt x="14723" y="11903"/>
                  <a:pt x="14558" y="11944"/>
                  <a:pt x="14667" y="11982"/>
                </a:cubicBezTo>
                <a:cubicBezTo>
                  <a:pt x="14664" y="12046"/>
                  <a:pt x="14677" y="12113"/>
                  <a:pt x="14653" y="12132"/>
                </a:cubicBezTo>
                <a:cubicBezTo>
                  <a:pt x="14569" y="12198"/>
                  <a:pt x="14605" y="12291"/>
                  <a:pt x="14577" y="12367"/>
                </a:cubicBezTo>
                <a:cubicBezTo>
                  <a:pt x="14501" y="12576"/>
                  <a:pt x="14412" y="12779"/>
                  <a:pt x="14326" y="12984"/>
                </a:cubicBezTo>
                <a:cubicBezTo>
                  <a:pt x="14311" y="13021"/>
                  <a:pt x="14289" y="13057"/>
                  <a:pt x="14245" y="13091"/>
                </a:cubicBezTo>
                <a:cubicBezTo>
                  <a:pt x="14223" y="12934"/>
                  <a:pt x="14202" y="12779"/>
                  <a:pt x="14181" y="12624"/>
                </a:cubicBezTo>
                <a:cubicBezTo>
                  <a:pt x="14150" y="12394"/>
                  <a:pt x="14121" y="12167"/>
                  <a:pt x="14093" y="11939"/>
                </a:cubicBezTo>
                <a:cubicBezTo>
                  <a:pt x="14072" y="11777"/>
                  <a:pt x="14063" y="11612"/>
                  <a:pt x="14029" y="11453"/>
                </a:cubicBezTo>
                <a:cubicBezTo>
                  <a:pt x="13962" y="11137"/>
                  <a:pt x="13872" y="10825"/>
                  <a:pt x="13812" y="10508"/>
                </a:cubicBezTo>
                <a:cubicBezTo>
                  <a:pt x="13764" y="10259"/>
                  <a:pt x="13747" y="10006"/>
                  <a:pt x="13716" y="9754"/>
                </a:cubicBezTo>
                <a:cubicBezTo>
                  <a:pt x="13709" y="9685"/>
                  <a:pt x="13704" y="9614"/>
                  <a:pt x="13684" y="9547"/>
                </a:cubicBezTo>
                <a:cubicBezTo>
                  <a:pt x="13675" y="9515"/>
                  <a:pt x="13636" y="9491"/>
                  <a:pt x="13596" y="9471"/>
                </a:cubicBezTo>
                <a:cubicBezTo>
                  <a:pt x="13567" y="9212"/>
                  <a:pt x="13469" y="8967"/>
                  <a:pt x="13358" y="8725"/>
                </a:cubicBezTo>
                <a:cubicBezTo>
                  <a:pt x="13315" y="8636"/>
                  <a:pt x="13298" y="8533"/>
                  <a:pt x="13272" y="8435"/>
                </a:cubicBezTo>
                <a:cubicBezTo>
                  <a:pt x="13263" y="8407"/>
                  <a:pt x="13263" y="8380"/>
                  <a:pt x="13257" y="8354"/>
                </a:cubicBezTo>
                <a:cubicBezTo>
                  <a:pt x="13229" y="8227"/>
                  <a:pt x="13189" y="8167"/>
                  <a:pt x="13125" y="8167"/>
                </a:cubicBezTo>
                <a:cubicBezTo>
                  <a:pt x="13085" y="8167"/>
                  <a:pt x="13036" y="8190"/>
                  <a:pt x="12973" y="8234"/>
                </a:cubicBezTo>
                <a:cubicBezTo>
                  <a:pt x="12955" y="8247"/>
                  <a:pt x="12937" y="8261"/>
                  <a:pt x="12929" y="8267"/>
                </a:cubicBezTo>
                <a:cubicBezTo>
                  <a:pt x="12833" y="7999"/>
                  <a:pt x="12723" y="7736"/>
                  <a:pt x="12648" y="7465"/>
                </a:cubicBezTo>
                <a:cubicBezTo>
                  <a:pt x="12593" y="7268"/>
                  <a:pt x="12579" y="7058"/>
                  <a:pt x="12548" y="6854"/>
                </a:cubicBezTo>
                <a:cubicBezTo>
                  <a:pt x="12542" y="6811"/>
                  <a:pt x="12542" y="6768"/>
                  <a:pt x="12533" y="6727"/>
                </a:cubicBezTo>
                <a:cubicBezTo>
                  <a:pt x="12503" y="6589"/>
                  <a:pt x="12476" y="6537"/>
                  <a:pt x="12399" y="6537"/>
                </a:cubicBezTo>
                <a:cubicBezTo>
                  <a:pt x="12366" y="6537"/>
                  <a:pt x="12323" y="6547"/>
                  <a:pt x="12267" y="6563"/>
                </a:cubicBezTo>
                <a:cubicBezTo>
                  <a:pt x="12219" y="6277"/>
                  <a:pt x="12051" y="6053"/>
                  <a:pt x="11884" y="5832"/>
                </a:cubicBezTo>
                <a:cubicBezTo>
                  <a:pt x="11818" y="5745"/>
                  <a:pt x="11755" y="5704"/>
                  <a:pt x="11685" y="5704"/>
                </a:cubicBezTo>
                <a:cubicBezTo>
                  <a:pt x="11627" y="5704"/>
                  <a:pt x="11565" y="5732"/>
                  <a:pt x="11494" y="5786"/>
                </a:cubicBezTo>
                <a:cubicBezTo>
                  <a:pt x="11406" y="5850"/>
                  <a:pt x="11317" y="5911"/>
                  <a:pt x="11234" y="5983"/>
                </a:cubicBezTo>
                <a:cubicBezTo>
                  <a:pt x="11169" y="6041"/>
                  <a:pt x="11115" y="6111"/>
                  <a:pt x="11055" y="6175"/>
                </a:cubicBezTo>
                <a:cubicBezTo>
                  <a:pt x="10986" y="5859"/>
                  <a:pt x="10762" y="5614"/>
                  <a:pt x="10608" y="5333"/>
                </a:cubicBezTo>
                <a:cubicBezTo>
                  <a:pt x="10495" y="5128"/>
                  <a:pt x="10401" y="4913"/>
                  <a:pt x="10300" y="4702"/>
                </a:cubicBezTo>
                <a:cubicBezTo>
                  <a:pt x="10226" y="4546"/>
                  <a:pt x="10182" y="4474"/>
                  <a:pt x="10114" y="4474"/>
                </a:cubicBezTo>
                <a:cubicBezTo>
                  <a:pt x="10061" y="4474"/>
                  <a:pt x="9993" y="4516"/>
                  <a:pt x="9886" y="4594"/>
                </a:cubicBezTo>
                <a:cubicBezTo>
                  <a:pt x="9775" y="4403"/>
                  <a:pt x="9664" y="4213"/>
                  <a:pt x="9559" y="4021"/>
                </a:cubicBezTo>
                <a:cubicBezTo>
                  <a:pt x="9506" y="3922"/>
                  <a:pt x="9480" y="3882"/>
                  <a:pt x="9437" y="3882"/>
                </a:cubicBezTo>
                <a:cubicBezTo>
                  <a:pt x="9412" y="3882"/>
                  <a:pt x="9381" y="3896"/>
                  <a:pt x="9336" y="3918"/>
                </a:cubicBezTo>
                <a:cubicBezTo>
                  <a:pt x="9181" y="3709"/>
                  <a:pt x="9035" y="3497"/>
                  <a:pt x="8870" y="3303"/>
                </a:cubicBezTo>
                <a:cubicBezTo>
                  <a:pt x="8829" y="3254"/>
                  <a:pt x="8795" y="3232"/>
                  <a:pt x="8759" y="3232"/>
                </a:cubicBezTo>
                <a:cubicBezTo>
                  <a:pt x="8715" y="3232"/>
                  <a:pt x="8669" y="3266"/>
                  <a:pt x="8610" y="3328"/>
                </a:cubicBezTo>
                <a:cubicBezTo>
                  <a:pt x="8515" y="3424"/>
                  <a:pt x="8415" y="3513"/>
                  <a:pt x="8313" y="3611"/>
                </a:cubicBezTo>
                <a:cubicBezTo>
                  <a:pt x="8150" y="3351"/>
                  <a:pt x="7979" y="3082"/>
                  <a:pt x="7805" y="2805"/>
                </a:cubicBezTo>
                <a:cubicBezTo>
                  <a:pt x="7778" y="2826"/>
                  <a:pt x="7752" y="2845"/>
                  <a:pt x="7738" y="2855"/>
                </a:cubicBezTo>
                <a:cubicBezTo>
                  <a:pt x="7515" y="2653"/>
                  <a:pt x="7411" y="2340"/>
                  <a:pt x="7114" y="2207"/>
                </a:cubicBezTo>
                <a:cubicBezTo>
                  <a:pt x="7073" y="2189"/>
                  <a:pt x="7049" y="2179"/>
                  <a:pt x="7031" y="2179"/>
                </a:cubicBezTo>
                <a:cubicBezTo>
                  <a:pt x="7007" y="2179"/>
                  <a:pt x="6994" y="2198"/>
                  <a:pt x="6964" y="2244"/>
                </a:cubicBezTo>
                <a:cubicBezTo>
                  <a:pt x="6755" y="1978"/>
                  <a:pt x="6543" y="1712"/>
                  <a:pt x="6336" y="1441"/>
                </a:cubicBezTo>
                <a:cubicBezTo>
                  <a:pt x="6218" y="1285"/>
                  <a:pt x="6112" y="1121"/>
                  <a:pt x="5989" y="968"/>
                </a:cubicBezTo>
                <a:cubicBezTo>
                  <a:pt x="5942" y="910"/>
                  <a:pt x="5865" y="876"/>
                  <a:pt x="5802" y="831"/>
                </a:cubicBezTo>
                <a:cubicBezTo>
                  <a:pt x="5776" y="895"/>
                  <a:pt x="5727" y="962"/>
                  <a:pt x="5731" y="1025"/>
                </a:cubicBezTo>
                <a:cubicBezTo>
                  <a:pt x="5742" y="1249"/>
                  <a:pt x="5766" y="1473"/>
                  <a:pt x="5798" y="1696"/>
                </a:cubicBezTo>
                <a:cubicBezTo>
                  <a:pt x="5830" y="1922"/>
                  <a:pt x="5878" y="2146"/>
                  <a:pt x="5917" y="2372"/>
                </a:cubicBezTo>
                <a:cubicBezTo>
                  <a:pt x="5907" y="2368"/>
                  <a:pt x="5896" y="2366"/>
                  <a:pt x="5885" y="2362"/>
                </a:cubicBezTo>
                <a:cubicBezTo>
                  <a:pt x="5864" y="2396"/>
                  <a:pt x="5821" y="2434"/>
                  <a:pt x="5824" y="2465"/>
                </a:cubicBezTo>
                <a:cubicBezTo>
                  <a:pt x="5842" y="2681"/>
                  <a:pt x="5874" y="2895"/>
                  <a:pt x="5891" y="3111"/>
                </a:cubicBezTo>
                <a:cubicBezTo>
                  <a:pt x="5899" y="3178"/>
                  <a:pt x="5860" y="3249"/>
                  <a:pt x="5865" y="3317"/>
                </a:cubicBezTo>
                <a:cubicBezTo>
                  <a:pt x="5874" y="3452"/>
                  <a:pt x="5900" y="3586"/>
                  <a:pt x="5919" y="3729"/>
                </a:cubicBezTo>
                <a:cubicBezTo>
                  <a:pt x="5893" y="3721"/>
                  <a:pt x="5869" y="3714"/>
                  <a:pt x="5844" y="3707"/>
                </a:cubicBezTo>
                <a:cubicBezTo>
                  <a:pt x="5803" y="3694"/>
                  <a:pt x="5767" y="3688"/>
                  <a:pt x="5736" y="3688"/>
                </a:cubicBezTo>
                <a:cubicBezTo>
                  <a:pt x="5642" y="3688"/>
                  <a:pt x="5590" y="3747"/>
                  <a:pt x="5577" y="3877"/>
                </a:cubicBezTo>
                <a:cubicBezTo>
                  <a:pt x="5549" y="4146"/>
                  <a:pt x="5528" y="4415"/>
                  <a:pt x="5510" y="4686"/>
                </a:cubicBezTo>
                <a:cubicBezTo>
                  <a:pt x="5505" y="4768"/>
                  <a:pt x="5521" y="4850"/>
                  <a:pt x="5528" y="4940"/>
                </a:cubicBezTo>
                <a:cubicBezTo>
                  <a:pt x="5498" y="4929"/>
                  <a:pt x="5461" y="4914"/>
                  <a:pt x="5422" y="4902"/>
                </a:cubicBezTo>
                <a:cubicBezTo>
                  <a:pt x="5403" y="4896"/>
                  <a:pt x="5386" y="4893"/>
                  <a:pt x="5370" y="4893"/>
                </a:cubicBezTo>
                <a:cubicBezTo>
                  <a:pt x="5318" y="4893"/>
                  <a:pt x="5290" y="4928"/>
                  <a:pt x="5300" y="4994"/>
                </a:cubicBezTo>
                <a:cubicBezTo>
                  <a:pt x="5317" y="5102"/>
                  <a:pt x="5351" y="5206"/>
                  <a:pt x="5369" y="5313"/>
                </a:cubicBezTo>
                <a:cubicBezTo>
                  <a:pt x="5386" y="5432"/>
                  <a:pt x="5403" y="5551"/>
                  <a:pt x="5405" y="5669"/>
                </a:cubicBezTo>
                <a:cubicBezTo>
                  <a:pt x="5409" y="5885"/>
                  <a:pt x="5400" y="6103"/>
                  <a:pt x="5397" y="6298"/>
                </a:cubicBezTo>
                <a:cubicBezTo>
                  <a:pt x="5153" y="6316"/>
                  <a:pt x="4901" y="6329"/>
                  <a:pt x="4650" y="6353"/>
                </a:cubicBezTo>
                <a:cubicBezTo>
                  <a:pt x="4613" y="6355"/>
                  <a:pt x="4553" y="6403"/>
                  <a:pt x="4550" y="6435"/>
                </a:cubicBezTo>
                <a:cubicBezTo>
                  <a:pt x="4529" y="6591"/>
                  <a:pt x="4525" y="6751"/>
                  <a:pt x="4514" y="6919"/>
                </a:cubicBezTo>
                <a:cubicBezTo>
                  <a:pt x="4427" y="6940"/>
                  <a:pt x="4419" y="6964"/>
                  <a:pt x="4460" y="7087"/>
                </a:cubicBezTo>
                <a:cubicBezTo>
                  <a:pt x="4509" y="7233"/>
                  <a:pt x="4548" y="7382"/>
                  <a:pt x="4588" y="7525"/>
                </a:cubicBezTo>
                <a:cubicBezTo>
                  <a:pt x="4424" y="7528"/>
                  <a:pt x="4399" y="7559"/>
                  <a:pt x="4463" y="7706"/>
                </a:cubicBezTo>
                <a:cubicBezTo>
                  <a:pt x="4561" y="7928"/>
                  <a:pt x="4670" y="8146"/>
                  <a:pt x="4768" y="8369"/>
                </a:cubicBezTo>
                <a:cubicBezTo>
                  <a:pt x="4798" y="8436"/>
                  <a:pt x="4805" y="8514"/>
                  <a:pt x="4822" y="8583"/>
                </a:cubicBezTo>
                <a:cubicBezTo>
                  <a:pt x="4704" y="8570"/>
                  <a:pt x="4598" y="8557"/>
                  <a:pt x="4493" y="8546"/>
                </a:cubicBezTo>
                <a:cubicBezTo>
                  <a:pt x="4485" y="8545"/>
                  <a:pt x="4476" y="8545"/>
                  <a:pt x="4468" y="8545"/>
                </a:cubicBezTo>
                <a:cubicBezTo>
                  <a:pt x="4390" y="8545"/>
                  <a:pt x="4356" y="8595"/>
                  <a:pt x="4366" y="8674"/>
                </a:cubicBezTo>
                <a:cubicBezTo>
                  <a:pt x="4375" y="8750"/>
                  <a:pt x="4386" y="8832"/>
                  <a:pt x="4423" y="8896"/>
                </a:cubicBezTo>
                <a:cubicBezTo>
                  <a:pt x="4572" y="9153"/>
                  <a:pt x="4623" y="9441"/>
                  <a:pt x="4707" y="9719"/>
                </a:cubicBezTo>
                <a:cubicBezTo>
                  <a:pt x="4773" y="9936"/>
                  <a:pt x="4880" y="10141"/>
                  <a:pt x="4975" y="10350"/>
                </a:cubicBezTo>
                <a:cubicBezTo>
                  <a:pt x="5014" y="10435"/>
                  <a:pt x="5067" y="10516"/>
                  <a:pt x="5105" y="10581"/>
                </a:cubicBezTo>
                <a:cubicBezTo>
                  <a:pt x="4944" y="10567"/>
                  <a:pt x="4772" y="10547"/>
                  <a:pt x="4599" y="10538"/>
                </a:cubicBezTo>
                <a:cubicBezTo>
                  <a:pt x="4557" y="10536"/>
                  <a:pt x="4514" y="10535"/>
                  <a:pt x="4472" y="10535"/>
                </a:cubicBezTo>
                <a:cubicBezTo>
                  <a:pt x="4390" y="10535"/>
                  <a:pt x="4308" y="10538"/>
                  <a:pt x="4226" y="10540"/>
                </a:cubicBezTo>
                <a:cubicBezTo>
                  <a:pt x="4085" y="10541"/>
                  <a:pt x="4071" y="10558"/>
                  <a:pt x="4080" y="10694"/>
                </a:cubicBezTo>
                <a:cubicBezTo>
                  <a:pt x="4082" y="10716"/>
                  <a:pt x="4082" y="10738"/>
                  <a:pt x="4084" y="10775"/>
                </a:cubicBezTo>
                <a:cubicBezTo>
                  <a:pt x="4016" y="10743"/>
                  <a:pt x="3950" y="10732"/>
                  <a:pt x="3885" y="10732"/>
                </a:cubicBezTo>
                <a:cubicBezTo>
                  <a:pt x="3732" y="10732"/>
                  <a:pt x="3586" y="10794"/>
                  <a:pt x="3437" y="10804"/>
                </a:cubicBezTo>
                <a:cubicBezTo>
                  <a:pt x="3414" y="10805"/>
                  <a:pt x="3373" y="10857"/>
                  <a:pt x="3374" y="10885"/>
                </a:cubicBezTo>
                <a:cubicBezTo>
                  <a:pt x="3382" y="11070"/>
                  <a:pt x="3387" y="11255"/>
                  <a:pt x="3415" y="11437"/>
                </a:cubicBezTo>
                <a:cubicBezTo>
                  <a:pt x="3430" y="11533"/>
                  <a:pt x="3491" y="11621"/>
                  <a:pt x="3541" y="11736"/>
                </a:cubicBezTo>
                <a:lnTo>
                  <a:pt x="3541" y="11736"/>
                </a:lnTo>
                <a:cubicBezTo>
                  <a:pt x="3539" y="11735"/>
                  <a:pt x="3528" y="11730"/>
                  <a:pt x="3516" y="11730"/>
                </a:cubicBezTo>
                <a:cubicBezTo>
                  <a:pt x="3513" y="11730"/>
                  <a:pt x="3510" y="11730"/>
                  <a:pt x="3508" y="11731"/>
                </a:cubicBezTo>
                <a:cubicBezTo>
                  <a:pt x="3358" y="11761"/>
                  <a:pt x="3336" y="11827"/>
                  <a:pt x="3418" y="11956"/>
                </a:cubicBezTo>
                <a:cubicBezTo>
                  <a:pt x="3532" y="12136"/>
                  <a:pt x="3639" y="12321"/>
                  <a:pt x="3752" y="12501"/>
                </a:cubicBezTo>
                <a:cubicBezTo>
                  <a:pt x="3780" y="12546"/>
                  <a:pt x="3817" y="12586"/>
                  <a:pt x="3848" y="12624"/>
                </a:cubicBezTo>
                <a:cubicBezTo>
                  <a:pt x="3778" y="12654"/>
                  <a:pt x="3703" y="12685"/>
                  <a:pt x="3629" y="12717"/>
                </a:cubicBezTo>
                <a:cubicBezTo>
                  <a:pt x="3553" y="12750"/>
                  <a:pt x="3542" y="12796"/>
                  <a:pt x="3578" y="12876"/>
                </a:cubicBezTo>
                <a:cubicBezTo>
                  <a:pt x="3706" y="13153"/>
                  <a:pt x="3894" y="13370"/>
                  <a:pt x="4170" y="13506"/>
                </a:cubicBezTo>
                <a:cubicBezTo>
                  <a:pt x="4187" y="13515"/>
                  <a:pt x="4201" y="13529"/>
                  <a:pt x="4218" y="13542"/>
                </a:cubicBezTo>
                <a:cubicBezTo>
                  <a:pt x="4211" y="13555"/>
                  <a:pt x="4206" y="13565"/>
                  <a:pt x="4198" y="13571"/>
                </a:cubicBezTo>
                <a:cubicBezTo>
                  <a:pt x="4165" y="13599"/>
                  <a:pt x="4130" y="13627"/>
                  <a:pt x="4097" y="13654"/>
                </a:cubicBezTo>
                <a:cubicBezTo>
                  <a:pt x="4126" y="13686"/>
                  <a:pt x="4148" y="13735"/>
                  <a:pt x="4186" y="13752"/>
                </a:cubicBezTo>
                <a:cubicBezTo>
                  <a:pt x="4372" y="13845"/>
                  <a:pt x="4483" y="14002"/>
                  <a:pt x="4572" y="14180"/>
                </a:cubicBezTo>
                <a:cubicBezTo>
                  <a:pt x="4599" y="14235"/>
                  <a:pt x="4633" y="14287"/>
                  <a:pt x="4659" y="14334"/>
                </a:cubicBezTo>
                <a:cubicBezTo>
                  <a:pt x="4547" y="14381"/>
                  <a:pt x="4440" y="14432"/>
                  <a:pt x="4329" y="14474"/>
                </a:cubicBezTo>
                <a:cubicBezTo>
                  <a:pt x="4242" y="14506"/>
                  <a:pt x="4241" y="14570"/>
                  <a:pt x="4269" y="14630"/>
                </a:cubicBezTo>
                <a:cubicBezTo>
                  <a:pt x="4396" y="14895"/>
                  <a:pt x="4547" y="15146"/>
                  <a:pt x="4802" y="15317"/>
                </a:cubicBezTo>
                <a:cubicBezTo>
                  <a:pt x="4897" y="15382"/>
                  <a:pt x="4977" y="15470"/>
                  <a:pt x="5100" y="15580"/>
                </a:cubicBezTo>
                <a:cubicBezTo>
                  <a:pt x="5054" y="15574"/>
                  <a:pt x="5014" y="15571"/>
                  <a:pt x="4975" y="15567"/>
                </a:cubicBezTo>
                <a:lnTo>
                  <a:pt x="4975" y="15567"/>
                </a:lnTo>
                <a:cubicBezTo>
                  <a:pt x="4949" y="15825"/>
                  <a:pt x="5177" y="15888"/>
                  <a:pt x="5299" y="16024"/>
                </a:cubicBezTo>
                <a:cubicBezTo>
                  <a:pt x="5451" y="16192"/>
                  <a:pt x="5630" y="16336"/>
                  <a:pt x="5791" y="16495"/>
                </a:cubicBezTo>
                <a:cubicBezTo>
                  <a:pt x="5960" y="16663"/>
                  <a:pt x="6130" y="16830"/>
                  <a:pt x="6285" y="17010"/>
                </a:cubicBezTo>
                <a:cubicBezTo>
                  <a:pt x="6389" y="17132"/>
                  <a:pt x="6469" y="17275"/>
                  <a:pt x="6558" y="17409"/>
                </a:cubicBezTo>
                <a:cubicBezTo>
                  <a:pt x="6590" y="17456"/>
                  <a:pt x="6625" y="17504"/>
                  <a:pt x="6670" y="17568"/>
                </a:cubicBezTo>
                <a:cubicBezTo>
                  <a:pt x="6628" y="17559"/>
                  <a:pt x="6604" y="17553"/>
                  <a:pt x="6580" y="17549"/>
                </a:cubicBezTo>
                <a:cubicBezTo>
                  <a:pt x="6415" y="17521"/>
                  <a:pt x="6251" y="17488"/>
                  <a:pt x="6085" y="17470"/>
                </a:cubicBezTo>
                <a:cubicBezTo>
                  <a:pt x="5945" y="17454"/>
                  <a:pt x="5802" y="17459"/>
                  <a:pt x="5662" y="17445"/>
                </a:cubicBezTo>
                <a:cubicBezTo>
                  <a:pt x="5453" y="17423"/>
                  <a:pt x="5246" y="17389"/>
                  <a:pt x="5040" y="17367"/>
                </a:cubicBezTo>
                <a:cubicBezTo>
                  <a:pt x="5035" y="17366"/>
                  <a:pt x="5031" y="17366"/>
                  <a:pt x="5027" y="17366"/>
                </a:cubicBezTo>
                <a:cubicBezTo>
                  <a:pt x="4989" y="17366"/>
                  <a:pt x="4949" y="17384"/>
                  <a:pt x="4911" y="17394"/>
                </a:cubicBezTo>
                <a:lnTo>
                  <a:pt x="4942" y="17521"/>
                </a:lnTo>
                <a:cubicBezTo>
                  <a:pt x="4876" y="17508"/>
                  <a:pt x="4810" y="17497"/>
                  <a:pt x="4747" y="17497"/>
                </a:cubicBezTo>
                <a:cubicBezTo>
                  <a:pt x="4667" y="17497"/>
                  <a:pt x="4592" y="17515"/>
                  <a:pt x="4534" y="17569"/>
                </a:cubicBezTo>
                <a:cubicBezTo>
                  <a:pt x="4439" y="17564"/>
                  <a:pt x="4362" y="17553"/>
                  <a:pt x="4289" y="17553"/>
                </a:cubicBezTo>
                <a:cubicBezTo>
                  <a:pt x="4273" y="17553"/>
                  <a:pt x="4257" y="17554"/>
                  <a:pt x="4241" y="17555"/>
                </a:cubicBezTo>
                <a:cubicBezTo>
                  <a:pt x="4074" y="17573"/>
                  <a:pt x="3909" y="17594"/>
                  <a:pt x="3745" y="17627"/>
                </a:cubicBezTo>
                <a:cubicBezTo>
                  <a:pt x="3606" y="17656"/>
                  <a:pt x="3591" y="17699"/>
                  <a:pt x="3625" y="17835"/>
                </a:cubicBezTo>
                <a:cubicBezTo>
                  <a:pt x="3653" y="17946"/>
                  <a:pt x="3672" y="18061"/>
                  <a:pt x="3697" y="18178"/>
                </a:cubicBezTo>
                <a:cubicBezTo>
                  <a:pt x="3629" y="18172"/>
                  <a:pt x="3560" y="18169"/>
                  <a:pt x="3492" y="18169"/>
                </a:cubicBezTo>
                <a:cubicBezTo>
                  <a:pt x="3198" y="18169"/>
                  <a:pt x="2907" y="18222"/>
                  <a:pt x="2618" y="18301"/>
                </a:cubicBezTo>
                <a:cubicBezTo>
                  <a:pt x="2530" y="18326"/>
                  <a:pt x="2431" y="18310"/>
                  <a:pt x="2343" y="18335"/>
                </a:cubicBezTo>
                <a:cubicBezTo>
                  <a:pt x="2175" y="18381"/>
                  <a:pt x="2168" y="18407"/>
                  <a:pt x="2230" y="18569"/>
                </a:cubicBezTo>
                <a:cubicBezTo>
                  <a:pt x="2031" y="18562"/>
                  <a:pt x="1836" y="18556"/>
                  <a:pt x="1640" y="18548"/>
                </a:cubicBezTo>
                <a:cubicBezTo>
                  <a:pt x="1593" y="18547"/>
                  <a:pt x="1546" y="18540"/>
                  <a:pt x="1500" y="18536"/>
                </a:cubicBezTo>
                <a:cubicBezTo>
                  <a:pt x="1488" y="18535"/>
                  <a:pt x="1476" y="18534"/>
                  <a:pt x="1465" y="18534"/>
                </a:cubicBezTo>
                <a:cubicBezTo>
                  <a:pt x="1407" y="18534"/>
                  <a:pt x="1366" y="18551"/>
                  <a:pt x="1383" y="18625"/>
                </a:cubicBezTo>
                <a:cubicBezTo>
                  <a:pt x="1304" y="18623"/>
                  <a:pt x="1226" y="18614"/>
                  <a:pt x="1150" y="18614"/>
                </a:cubicBezTo>
                <a:cubicBezTo>
                  <a:pt x="1127" y="18614"/>
                  <a:pt x="1104" y="18615"/>
                  <a:pt x="1080" y="18617"/>
                </a:cubicBezTo>
                <a:cubicBezTo>
                  <a:pt x="790" y="18643"/>
                  <a:pt x="499" y="18673"/>
                  <a:pt x="211" y="18715"/>
                </a:cubicBezTo>
                <a:cubicBezTo>
                  <a:pt x="138" y="18726"/>
                  <a:pt x="71" y="18784"/>
                  <a:pt x="0" y="18821"/>
                </a:cubicBezTo>
                <a:cubicBezTo>
                  <a:pt x="55" y="18882"/>
                  <a:pt x="96" y="18973"/>
                  <a:pt x="164" y="19003"/>
                </a:cubicBezTo>
                <a:cubicBezTo>
                  <a:pt x="414" y="19108"/>
                  <a:pt x="672" y="19194"/>
                  <a:pt x="926" y="19287"/>
                </a:cubicBezTo>
                <a:cubicBezTo>
                  <a:pt x="955" y="19297"/>
                  <a:pt x="987" y="19297"/>
                  <a:pt x="1036" y="19303"/>
                </a:cubicBezTo>
                <a:cubicBezTo>
                  <a:pt x="945" y="19397"/>
                  <a:pt x="1021" y="19425"/>
                  <a:pt x="1084" y="19457"/>
                </a:cubicBezTo>
                <a:cubicBezTo>
                  <a:pt x="1367" y="19603"/>
                  <a:pt x="1650" y="19749"/>
                  <a:pt x="1943" y="19899"/>
                </a:cubicBezTo>
                <a:cubicBezTo>
                  <a:pt x="1831" y="19977"/>
                  <a:pt x="1865" y="20058"/>
                  <a:pt x="1943" y="20119"/>
                </a:cubicBezTo>
                <a:cubicBezTo>
                  <a:pt x="2061" y="20213"/>
                  <a:pt x="2185" y="20300"/>
                  <a:pt x="2315" y="20378"/>
                </a:cubicBezTo>
                <a:cubicBezTo>
                  <a:pt x="2456" y="20464"/>
                  <a:pt x="2601" y="20538"/>
                  <a:pt x="2747" y="20609"/>
                </a:cubicBezTo>
                <a:cubicBezTo>
                  <a:pt x="2870" y="20666"/>
                  <a:pt x="2997" y="20712"/>
                  <a:pt x="3130" y="20765"/>
                </a:cubicBezTo>
                <a:cubicBezTo>
                  <a:pt x="3066" y="20809"/>
                  <a:pt x="2997" y="20871"/>
                  <a:pt x="2917" y="20907"/>
                </a:cubicBezTo>
                <a:cubicBezTo>
                  <a:pt x="2823" y="20949"/>
                  <a:pt x="2843" y="21010"/>
                  <a:pt x="2884" y="21064"/>
                </a:cubicBezTo>
                <a:cubicBezTo>
                  <a:pt x="2942" y="21140"/>
                  <a:pt x="3006" y="21218"/>
                  <a:pt x="3084" y="21272"/>
                </a:cubicBezTo>
                <a:cubicBezTo>
                  <a:pt x="3308" y="21427"/>
                  <a:pt x="3538" y="21571"/>
                  <a:pt x="3771" y="21712"/>
                </a:cubicBezTo>
                <a:cubicBezTo>
                  <a:pt x="3824" y="21746"/>
                  <a:pt x="3892" y="21753"/>
                  <a:pt x="3956" y="21773"/>
                </a:cubicBezTo>
                <a:cubicBezTo>
                  <a:pt x="3910" y="21820"/>
                  <a:pt x="3857" y="21871"/>
                  <a:pt x="3805" y="21925"/>
                </a:cubicBezTo>
                <a:cubicBezTo>
                  <a:pt x="3729" y="22000"/>
                  <a:pt x="3729" y="22070"/>
                  <a:pt x="3824" y="22117"/>
                </a:cubicBezTo>
                <a:cubicBezTo>
                  <a:pt x="3959" y="22185"/>
                  <a:pt x="4104" y="22233"/>
                  <a:pt x="4242" y="22295"/>
                </a:cubicBezTo>
                <a:cubicBezTo>
                  <a:pt x="4354" y="22345"/>
                  <a:pt x="4458" y="22411"/>
                  <a:pt x="4572" y="22457"/>
                </a:cubicBezTo>
                <a:cubicBezTo>
                  <a:pt x="4722" y="22516"/>
                  <a:pt x="4840" y="22619"/>
                  <a:pt x="4977" y="22696"/>
                </a:cubicBezTo>
                <a:cubicBezTo>
                  <a:pt x="5013" y="22717"/>
                  <a:pt x="5062" y="22715"/>
                  <a:pt x="5093" y="22740"/>
                </a:cubicBezTo>
                <a:cubicBezTo>
                  <a:pt x="5117" y="22756"/>
                  <a:pt x="5119" y="22800"/>
                  <a:pt x="5131" y="22832"/>
                </a:cubicBezTo>
                <a:cubicBezTo>
                  <a:pt x="5044" y="22858"/>
                  <a:pt x="5014" y="22923"/>
                  <a:pt x="5013" y="23006"/>
                </a:cubicBezTo>
                <a:cubicBezTo>
                  <a:pt x="5013" y="23013"/>
                  <a:pt x="4994" y="23020"/>
                  <a:pt x="4987" y="23028"/>
                </a:cubicBezTo>
                <a:cubicBezTo>
                  <a:pt x="4959" y="23054"/>
                  <a:pt x="4934" y="23084"/>
                  <a:pt x="4921" y="23125"/>
                </a:cubicBezTo>
                <a:cubicBezTo>
                  <a:pt x="4889" y="23149"/>
                  <a:pt x="4849" y="23168"/>
                  <a:pt x="4826" y="23197"/>
                </a:cubicBezTo>
                <a:cubicBezTo>
                  <a:pt x="4733" y="23316"/>
                  <a:pt x="4639" y="23433"/>
                  <a:pt x="4558" y="23559"/>
                </a:cubicBezTo>
                <a:cubicBezTo>
                  <a:pt x="4458" y="23715"/>
                  <a:pt x="4459" y="23726"/>
                  <a:pt x="4627" y="23820"/>
                </a:cubicBezTo>
                <a:cubicBezTo>
                  <a:pt x="4808" y="23922"/>
                  <a:pt x="4998" y="24005"/>
                  <a:pt x="5191" y="24101"/>
                </a:cubicBezTo>
                <a:cubicBezTo>
                  <a:pt x="5164" y="24241"/>
                  <a:pt x="5168" y="24247"/>
                  <a:pt x="5342" y="24265"/>
                </a:cubicBezTo>
                <a:cubicBezTo>
                  <a:pt x="5424" y="24274"/>
                  <a:pt x="5507" y="24279"/>
                  <a:pt x="5590" y="24279"/>
                </a:cubicBezTo>
                <a:cubicBezTo>
                  <a:pt x="5605" y="24279"/>
                  <a:pt x="5619" y="24279"/>
                  <a:pt x="5633" y="24279"/>
                </a:cubicBezTo>
                <a:cubicBezTo>
                  <a:pt x="5725" y="24277"/>
                  <a:pt x="5815" y="24263"/>
                  <a:pt x="5908" y="24255"/>
                </a:cubicBezTo>
                <a:lnTo>
                  <a:pt x="5908" y="24255"/>
                </a:lnTo>
                <a:cubicBezTo>
                  <a:pt x="5836" y="24350"/>
                  <a:pt x="5762" y="24443"/>
                  <a:pt x="5684" y="24546"/>
                </a:cubicBezTo>
                <a:cubicBezTo>
                  <a:pt x="5708" y="24564"/>
                  <a:pt x="5730" y="24577"/>
                  <a:pt x="5755" y="24595"/>
                </a:cubicBezTo>
                <a:cubicBezTo>
                  <a:pt x="5738" y="24606"/>
                  <a:pt x="5723" y="24616"/>
                  <a:pt x="5673" y="24648"/>
                </a:cubicBezTo>
                <a:cubicBezTo>
                  <a:pt x="5796" y="24689"/>
                  <a:pt x="5890" y="24744"/>
                  <a:pt x="5988" y="24751"/>
                </a:cubicBezTo>
                <a:cubicBezTo>
                  <a:pt x="6413" y="24782"/>
                  <a:pt x="6837" y="24816"/>
                  <a:pt x="7262" y="24818"/>
                </a:cubicBezTo>
                <a:cubicBezTo>
                  <a:pt x="7265" y="24818"/>
                  <a:pt x="7269" y="24818"/>
                  <a:pt x="7273" y="24818"/>
                </a:cubicBezTo>
                <a:cubicBezTo>
                  <a:pt x="7579" y="24818"/>
                  <a:pt x="7885" y="24774"/>
                  <a:pt x="8192" y="24751"/>
                </a:cubicBezTo>
                <a:cubicBezTo>
                  <a:pt x="8243" y="24747"/>
                  <a:pt x="8295" y="24745"/>
                  <a:pt x="8364" y="24741"/>
                </a:cubicBezTo>
                <a:lnTo>
                  <a:pt x="8364" y="24741"/>
                </a:lnTo>
                <a:cubicBezTo>
                  <a:pt x="8214" y="24864"/>
                  <a:pt x="8082" y="24971"/>
                  <a:pt x="7945" y="25083"/>
                </a:cubicBezTo>
                <a:cubicBezTo>
                  <a:pt x="7956" y="25098"/>
                  <a:pt x="7968" y="25114"/>
                  <a:pt x="7971" y="25117"/>
                </a:cubicBezTo>
                <a:lnTo>
                  <a:pt x="7971" y="25117"/>
                </a:lnTo>
                <a:cubicBezTo>
                  <a:pt x="7919" y="25200"/>
                  <a:pt x="7875" y="25272"/>
                  <a:pt x="7827" y="25351"/>
                </a:cubicBezTo>
                <a:cubicBezTo>
                  <a:pt x="7858" y="25359"/>
                  <a:pt x="7888" y="25369"/>
                  <a:pt x="7895" y="25372"/>
                </a:cubicBezTo>
                <a:cubicBezTo>
                  <a:pt x="7773" y="25554"/>
                  <a:pt x="7655" y="25738"/>
                  <a:pt x="7534" y="25919"/>
                </a:cubicBezTo>
                <a:cubicBezTo>
                  <a:pt x="7480" y="25997"/>
                  <a:pt x="7508" y="26040"/>
                  <a:pt x="7580" y="26088"/>
                </a:cubicBezTo>
                <a:cubicBezTo>
                  <a:pt x="7740" y="26193"/>
                  <a:pt x="7925" y="26206"/>
                  <a:pt x="8105" y="26234"/>
                </a:cubicBezTo>
                <a:cubicBezTo>
                  <a:pt x="8183" y="26246"/>
                  <a:pt x="8270" y="26234"/>
                  <a:pt x="8315" y="26326"/>
                </a:cubicBezTo>
                <a:cubicBezTo>
                  <a:pt x="8326" y="26345"/>
                  <a:pt x="8362" y="26355"/>
                  <a:pt x="8388" y="26360"/>
                </a:cubicBezTo>
                <a:cubicBezTo>
                  <a:pt x="8477" y="26378"/>
                  <a:pt x="8567" y="26387"/>
                  <a:pt x="8657" y="26387"/>
                </a:cubicBezTo>
                <a:cubicBezTo>
                  <a:pt x="8780" y="26387"/>
                  <a:pt x="8904" y="26370"/>
                  <a:pt x="9031" y="26336"/>
                </a:cubicBezTo>
                <a:cubicBezTo>
                  <a:pt x="9012" y="26310"/>
                  <a:pt x="9001" y="26293"/>
                  <a:pt x="8981" y="26265"/>
                </a:cubicBezTo>
                <a:lnTo>
                  <a:pt x="8981" y="26265"/>
                </a:lnTo>
                <a:cubicBezTo>
                  <a:pt x="9032" y="26279"/>
                  <a:pt x="9072" y="26289"/>
                  <a:pt x="9116" y="26301"/>
                </a:cubicBezTo>
                <a:cubicBezTo>
                  <a:pt x="9104" y="26373"/>
                  <a:pt x="9090" y="26444"/>
                  <a:pt x="9080" y="26516"/>
                </a:cubicBezTo>
                <a:cubicBezTo>
                  <a:pt x="9067" y="26611"/>
                  <a:pt x="9077" y="26649"/>
                  <a:pt x="9139" y="26649"/>
                </a:cubicBezTo>
                <a:cubicBezTo>
                  <a:pt x="9157" y="26649"/>
                  <a:pt x="9180" y="26645"/>
                  <a:pt x="9209" y="26639"/>
                </a:cubicBezTo>
                <a:cubicBezTo>
                  <a:pt x="9322" y="26614"/>
                  <a:pt x="9433" y="26574"/>
                  <a:pt x="9542" y="26532"/>
                </a:cubicBezTo>
                <a:cubicBezTo>
                  <a:pt x="9870" y="26409"/>
                  <a:pt x="10195" y="26283"/>
                  <a:pt x="10540" y="26150"/>
                </a:cubicBezTo>
                <a:cubicBezTo>
                  <a:pt x="10545" y="26259"/>
                  <a:pt x="10555" y="26347"/>
                  <a:pt x="10551" y="26434"/>
                </a:cubicBezTo>
                <a:cubicBezTo>
                  <a:pt x="10549" y="26510"/>
                  <a:pt x="10575" y="26541"/>
                  <a:pt x="10626" y="26541"/>
                </a:cubicBezTo>
                <a:cubicBezTo>
                  <a:pt x="10640" y="26541"/>
                  <a:pt x="10656" y="26539"/>
                  <a:pt x="10674" y="26534"/>
                </a:cubicBezTo>
                <a:cubicBezTo>
                  <a:pt x="10767" y="26508"/>
                  <a:pt x="10867" y="26490"/>
                  <a:pt x="10951" y="26446"/>
                </a:cubicBezTo>
                <a:cubicBezTo>
                  <a:pt x="11229" y="26297"/>
                  <a:pt x="11487" y="26121"/>
                  <a:pt x="11728" y="25915"/>
                </a:cubicBezTo>
                <a:cubicBezTo>
                  <a:pt x="11976" y="25704"/>
                  <a:pt x="12248" y="25521"/>
                  <a:pt x="12513" y="25328"/>
                </a:cubicBezTo>
                <a:cubicBezTo>
                  <a:pt x="12766" y="25146"/>
                  <a:pt x="13024" y="24968"/>
                  <a:pt x="13278" y="24788"/>
                </a:cubicBezTo>
                <a:cubicBezTo>
                  <a:pt x="13304" y="24771"/>
                  <a:pt x="13329" y="24755"/>
                  <a:pt x="13375" y="24751"/>
                </a:cubicBezTo>
                <a:lnTo>
                  <a:pt x="13375" y="24751"/>
                </a:lnTo>
                <a:cubicBezTo>
                  <a:pt x="12942" y="25483"/>
                  <a:pt x="12498" y="26208"/>
                  <a:pt x="12079" y="26949"/>
                </a:cubicBezTo>
                <a:cubicBezTo>
                  <a:pt x="11665" y="27686"/>
                  <a:pt x="11265" y="28432"/>
                  <a:pt x="10875" y="29181"/>
                </a:cubicBezTo>
                <a:cubicBezTo>
                  <a:pt x="10482" y="29937"/>
                  <a:pt x="10144" y="30719"/>
                  <a:pt x="9788" y="31483"/>
                </a:cubicBezTo>
                <a:cubicBezTo>
                  <a:pt x="9952" y="31553"/>
                  <a:pt x="10090" y="31613"/>
                  <a:pt x="10229" y="31669"/>
                </a:cubicBezTo>
                <a:cubicBezTo>
                  <a:pt x="10241" y="31674"/>
                  <a:pt x="10258" y="31677"/>
                  <a:pt x="10274" y="31677"/>
                </a:cubicBezTo>
                <a:cubicBezTo>
                  <a:pt x="10287" y="31677"/>
                  <a:pt x="10300" y="31675"/>
                  <a:pt x="10306" y="31669"/>
                </a:cubicBezTo>
                <a:cubicBezTo>
                  <a:pt x="10401" y="31577"/>
                  <a:pt x="10519" y="31493"/>
                  <a:pt x="10577" y="31378"/>
                </a:cubicBezTo>
                <a:cubicBezTo>
                  <a:pt x="10754" y="31031"/>
                  <a:pt x="10895" y="30666"/>
                  <a:pt x="11069" y="30316"/>
                </a:cubicBezTo>
                <a:cubicBezTo>
                  <a:pt x="11475" y="29497"/>
                  <a:pt x="11884" y="28680"/>
                  <a:pt x="12305" y="27870"/>
                </a:cubicBezTo>
                <a:cubicBezTo>
                  <a:pt x="12612" y="27281"/>
                  <a:pt x="12938" y="26704"/>
                  <a:pt x="13257" y="26121"/>
                </a:cubicBezTo>
                <a:cubicBezTo>
                  <a:pt x="13283" y="26074"/>
                  <a:pt x="13318" y="26035"/>
                  <a:pt x="13368" y="26004"/>
                </a:cubicBezTo>
                <a:lnTo>
                  <a:pt x="13368" y="26004"/>
                </a:lnTo>
                <a:cubicBezTo>
                  <a:pt x="13318" y="26119"/>
                  <a:pt x="13250" y="26231"/>
                  <a:pt x="13220" y="26351"/>
                </a:cubicBezTo>
                <a:cubicBezTo>
                  <a:pt x="13168" y="26560"/>
                  <a:pt x="13138" y="26773"/>
                  <a:pt x="13105" y="26985"/>
                </a:cubicBezTo>
                <a:cubicBezTo>
                  <a:pt x="13101" y="27008"/>
                  <a:pt x="13132" y="27038"/>
                  <a:pt x="13141" y="27054"/>
                </a:cubicBezTo>
                <a:cubicBezTo>
                  <a:pt x="13137" y="27106"/>
                  <a:pt x="13131" y="27154"/>
                  <a:pt x="13131" y="27200"/>
                </a:cubicBezTo>
                <a:cubicBezTo>
                  <a:pt x="13129" y="27306"/>
                  <a:pt x="13129" y="27341"/>
                  <a:pt x="13171" y="27341"/>
                </a:cubicBezTo>
                <a:cubicBezTo>
                  <a:pt x="13194" y="27341"/>
                  <a:pt x="13228" y="27331"/>
                  <a:pt x="13282" y="27316"/>
                </a:cubicBezTo>
                <a:cubicBezTo>
                  <a:pt x="13411" y="27278"/>
                  <a:pt x="13540" y="27251"/>
                  <a:pt x="13664" y="27221"/>
                </a:cubicBezTo>
                <a:lnTo>
                  <a:pt x="13664" y="27221"/>
                </a:lnTo>
                <a:cubicBezTo>
                  <a:pt x="13535" y="27434"/>
                  <a:pt x="13621" y="27672"/>
                  <a:pt x="13652" y="27906"/>
                </a:cubicBezTo>
                <a:cubicBezTo>
                  <a:pt x="13674" y="28074"/>
                  <a:pt x="13712" y="28243"/>
                  <a:pt x="13746" y="28410"/>
                </a:cubicBezTo>
                <a:cubicBezTo>
                  <a:pt x="13777" y="28554"/>
                  <a:pt x="13813" y="28618"/>
                  <a:pt x="13890" y="28618"/>
                </a:cubicBezTo>
                <a:cubicBezTo>
                  <a:pt x="13937" y="28618"/>
                  <a:pt x="13999" y="28595"/>
                  <a:pt x="14084" y="28551"/>
                </a:cubicBezTo>
                <a:cubicBezTo>
                  <a:pt x="14152" y="28744"/>
                  <a:pt x="14208" y="28944"/>
                  <a:pt x="14289" y="29132"/>
                </a:cubicBezTo>
                <a:cubicBezTo>
                  <a:pt x="14365" y="29308"/>
                  <a:pt x="14468" y="29474"/>
                  <a:pt x="14557" y="29647"/>
                </a:cubicBezTo>
                <a:cubicBezTo>
                  <a:pt x="14578" y="29686"/>
                  <a:pt x="14602" y="29703"/>
                  <a:pt x="14628" y="29703"/>
                </a:cubicBezTo>
                <a:cubicBezTo>
                  <a:pt x="14650" y="29703"/>
                  <a:pt x="14674" y="29690"/>
                  <a:pt x="14697" y="29667"/>
                </a:cubicBezTo>
                <a:cubicBezTo>
                  <a:pt x="14780" y="29582"/>
                  <a:pt x="14865" y="29495"/>
                  <a:pt x="14936" y="29400"/>
                </a:cubicBezTo>
                <a:cubicBezTo>
                  <a:pt x="15060" y="29233"/>
                  <a:pt x="15159" y="29048"/>
                  <a:pt x="15292" y="28892"/>
                </a:cubicBezTo>
                <a:cubicBezTo>
                  <a:pt x="15384" y="28785"/>
                  <a:pt x="15521" y="28722"/>
                  <a:pt x="15585" y="28583"/>
                </a:cubicBezTo>
                <a:cubicBezTo>
                  <a:pt x="15629" y="28484"/>
                  <a:pt x="15683" y="28388"/>
                  <a:pt x="15736" y="28285"/>
                </a:cubicBezTo>
                <a:cubicBezTo>
                  <a:pt x="16006" y="28646"/>
                  <a:pt x="16300" y="28993"/>
                  <a:pt x="16444" y="29470"/>
                </a:cubicBezTo>
                <a:cubicBezTo>
                  <a:pt x="16486" y="29387"/>
                  <a:pt x="16508" y="29343"/>
                  <a:pt x="16541" y="29279"/>
                </a:cubicBezTo>
                <a:cubicBezTo>
                  <a:pt x="16555" y="29329"/>
                  <a:pt x="16572" y="29356"/>
                  <a:pt x="16569" y="29384"/>
                </a:cubicBezTo>
                <a:cubicBezTo>
                  <a:pt x="16564" y="29439"/>
                  <a:pt x="16557" y="29484"/>
                  <a:pt x="16632" y="29499"/>
                </a:cubicBezTo>
                <a:cubicBezTo>
                  <a:pt x="16653" y="29504"/>
                  <a:pt x="16672" y="29554"/>
                  <a:pt x="16678" y="29585"/>
                </a:cubicBezTo>
                <a:cubicBezTo>
                  <a:pt x="16717" y="29771"/>
                  <a:pt x="16833" y="29914"/>
                  <a:pt x="16963" y="30036"/>
                </a:cubicBezTo>
                <a:cubicBezTo>
                  <a:pt x="17058" y="30125"/>
                  <a:pt x="17135" y="30228"/>
                  <a:pt x="17228" y="30317"/>
                </a:cubicBezTo>
                <a:cubicBezTo>
                  <a:pt x="17266" y="30354"/>
                  <a:pt x="17294" y="30373"/>
                  <a:pt x="17319" y="30373"/>
                </a:cubicBezTo>
                <a:cubicBezTo>
                  <a:pt x="17348" y="30373"/>
                  <a:pt x="17374" y="30347"/>
                  <a:pt x="17407" y="30295"/>
                </a:cubicBezTo>
                <a:cubicBezTo>
                  <a:pt x="17427" y="30263"/>
                  <a:pt x="17452" y="30233"/>
                  <a:pt x="17490" y="30178"/>
                </a:cubicBezTo>
                <a:cubicBezTo>
                  <a:pt x="17561" y="30265"/>
                  <a:pt x="17629" y="30333"/>
                  <a:pt x="17681" y="30413"/>
                </a:cubicBezTo>
                <a:cubicBezTo>
                  <a:pt x="17786" y="30568"/>
                  <a:pt x="17877" y="30733"/>
                  <a:pt x="17980" y="30888"/>
                </a:cubicBezTo>
                <a:cubicBezTo>
                  <a:pt x="18010" y="30935"/>
                  <a:pt x="18045" y="30969"/>
                  <a:pt x="18087" y="30969"/>
                </a:cubicBezTo>
                <a:cubicBezTo>
                  <a:pt x="18114" y="30969"/>
                  <a:pt x="18145" y="30954"/>
                  <a:pt x="18178" y="30919"/>
                </a:cubicBezTo>
                <a:cubicBezTo>
                  <a:pt x="18204" y="30894"/>
                  <a:pt x="18228" y="30881"/>
                  <a:pt x="18253" y="30881"/>
                </a:cubicBezTo>
                <a:cubicBezTo>
                  <a:pt x="18284" y="30881"/>
                  <a:pt x="18314" y="30901"/>
                  <a:pt x="18344" y="30938"/>
                </a:cubicBezTo>
                <a:cubicBezTo>
                  <a:pt x="18457" y="31078"/>
                  <a:pt x="18582" y="31204"/>
                  <a:pt x="18756" y="31274"/>
                </a:cubicBezTo>
                <a:cubicBezTo>
                  <a:pt x="18804" y="31294"/>
                  <a:pt x="18842" y="31306"/>
                  <a:pt x="18875" y="31306"/>
                </a:cubicBezTo>
                <a:cubicBezTo>
                  <a:pt x="18925" y="31306"/>
                  <a:pt x="18962" y="31278"/>
                  <a:pt x="19000" y="31206"/>
                </a:cubicBezTo>
                <a:cubicBezTo>
                  <a:pt x="19114" y="30993"/>
                  <a:pt x="19213" y="30773"/>
                  <a:pt x="19310" y="30552"/>
                </a:cubicBezTo>
                <a:cubicBezTo>
                  <a:pt x="19334" y="30498"/>
                  <a:pt x="19350" y="30461"/>
                  <a:pt x="19383" y="30461"/>
                </a:cubicBezTo>
                <a:cubicBezTo>
                  <a:pt x="19402" y="30461"/>
                  <a:pt x="19427" y="30474"/>
                  <a:pt x="19461" y="30503"/>
                </a:cubicBezTo>
                <a:cubicBezTo>
                  <a:pt x="19549" y="30575"/>
                  <a:pt x="19656" y="30625"/>
                  <a:pt x="19760" y="30674"/>
                </a:cubicBezTo>
                <a:cubicBezTo>
                  <a:pt x="19938" y="30758"/>
                  <a:pt x="20041" y="30916"/>
                  <a:pt x="20166" y="31052"/>
                </a:cubicBezTo>
                <a:cubicBezTo>
                  <a:pt x="20266" y="31159"/>
                  <a:pt x="20372" y="31264"/>
                  <a:pt x="20490" y="31349"/>
                </a:cubicBezTo>
                <a:cubicBezTo>
                  <a:pt x="20538" y="31384"/>
                  <a:pt x="20579" y="31400"/>
                  <a:pt x="20615" y="31400"/>
                </a:cubicBezTo>
                <a:cubicBezTo>
                  <a:pt x="20680" y="31400"/>
                  <a:pt x="20727" y="31346"/>
                  <a:pt x="20756" y="31242"/>
                </a:cubicBezTo>
                <a:cubicBezTo>
                  <a:pt x="20768" y="31199"/>
                  <a:pt x="20781" y="31154"/>
                  <a:pt x="20802" y="31083"/>
                </a:cubicBezTo>
                <a:cubicBezTo>
                  <a:pt x="20909" y="31173"/>
                  <a:pt x="21004" y="31248"/>
                  <a:pt x="21092" y="31331"/>
                </a:cubicBezTo>
                <a:cubicBezTo>
                  <a:pt x="21172" y="31406"/>
                  <a:pt x="21243" y="31489"/>
                  <a:pt x="21322" y="31565"/>
                </a:cubicBezTo>
                <a:cubicBezTo>
                  <a:pt x="21390" y="31633"/>
                  <a:pt x="21438" y="31666"/>
                  <a:pt x="21490" y="31666"/>
                </a:cubicBezTo>
                <a:cubicBezTo>
                  <a:pt x="21542" y="31666"/>
                  <a:pt x="21598" y="31633"/>
                  <a:pt x="21683" y="31566"/>
                </a:cubicBezTo>
                <a:cubicBezTo>
                  <a:pt x="21867" y="31683"/>
                  <a:pt x="22059" y="31801"/>
                  <a:pt x="22252" y="31924"/>
                </a:cubicBezTo>
                <a:cubicBezTo>
                  <a:pt x="22266" y="31934"/>
                  <a:pt x="22284" y="31938"/>
                  <a:pt x="22305" y="31938"/>
                </a:cubicBezTo>
                <a:cubicBezTo>
                  <a:pt x="22382" y="31938"/>
                  <a:pt x="22487" y="31878"/>
                  <a:pt x="22496" y="31808"/>
                </a:cubicBezTo>
                <a:cubicBezTo>
                  <a:pt x="22507" y="31724"/>
                  <a:pt x="22516" y="31638"/>
                  <a:pt x="22530" y="31554"/>
                </a:cubicBezTo>
                <a:cubicBezTo>
                  <a:pt x="22531" y="31540"/>
                  <a:pt x="22543" y="31528"/>
                  <a:pt x="22556" y="31505"/>
                </a:cubicBezTo>
                <a:cubicBezTo>
                  <a:pt x="22592" y="31521"/>
                  <a:pt x="22630" y="31531"/>
                  <a:pt x="22661" y="31552"/>
                </a:cubicBezTo>
                <a:cubicBezTo>
                  <a:pt x="22835" y="31664"/>
                  <a:pt x="23008" y="31778"/>
                  <a:pt x="23181" y="31891"/>
                </a:cubicBezTo>
                <a:cubicBezTo>
                  <a:pt x="23207" y="31907"/>
                  <a:pt x="23234" y="31924"/>
                  <a:pt x="23262" y="31937"/>
                </a:cubicBezTo>
                <a:cubicBezTo>
                  <a:pt x="23305" y="31957"/>
                  <a:pt x="23338" y="31969"/>
                  <a:pt x="23366" y="31969"/>
                </a:cubicBezTo>
                <a:cubicBezTo>
                  <a:pt x="23421" y="31969"/>
                  <a:pt x="23460" y="31926"/>
                  <a:pt x="23525" y="31824"/>
                </a:cubicBezTo>
                <a:cubicBezTo>
                  <a:pt x="23627" y="31876"/>
                  <a:pt x="23731" y="31928"/>
                  <a:pt x="23833" y="31983"/>
                </a:cubicBezTo>
                <a:cubicBezTo>
                  <a:pt x="23939" y="32041"/>
                  <a:pt x="24039" y="32110"/>
                  <a:pt x="24147" y="32163"/>
                </a:cubicBezTo>
                <a:cubicBezTo>
                  <a:pt x="24204" y="32192"/>
                  <a:pt x="24252" y="32207"/>
                  <a:pt x="24293" y="32207"/>
                </a:cubicBezTo>
                <a:cubicBezTo>
                  <a:pt x="24376" y="32207"/>
                  <a:pt x="24432" y="32146"/>
                  <a:pt x="24479" y="32017"/>
                </a:cubicBezTo>
                <a:cubicBezTo>
                  <a:pt x="24517" y="32030"/>
                  <a:pt x="24557" y="32041"/>
                  <a:pt x="24593" y="32058"/>
                </a:cubicBezTo>
                <a:cubicBezTo>
                  <a:pt x="24745" y="32130"/>
                  <a:pt x="24896" y="32202"/>
                  <a:pt x="25045" y="32275"/>
                </a:cubicBezTo>
                <a:cubicBezTo>
                  <a:pt x="25135" y="32321"/>
                  <a:pt x="25225" y="32367"/>
                  <a:pt x="25314" y="32415"/>
                </a:cubicBezTo>
                <a:cubicBezTo>
                  <a:pt x="25371" y="32448"/>
                  <a:pt x="25422" y="32492"/>
                  <a:pt x="25486" y="32492"/>
                </a:cubicBezTo>
                <a:cubicBezTo>
                  <a:pt x="25509" y="32492"/>
                  <a:pt x="25534" y="32486"/>
                  <a:pt x="25561" y="32473"/>
                </a:cubicBezTo>
                <a:cubicBezTo>
                  <a:pt x="25564" y="32471"/>
                  <a:pt x="25568" y="32471"/>
                  <a:pt x="25572" y="32471"/>
                </a:cubicBezTo>
                <a:cubicBezTo>
                  <a:pt x="25595" y="32471"/>
                  <a:pt x="25631" y="32493"/>
                  <a:pt x="25655" y="32507"/>
                </a:cubicBezTo>
                <a:cubicBezTo>
                  <a:pt x="26015" y="32701"/>
                  <a:pt x="26404" y="32790"/>
                  <a:pt x="26810" y="32820"/>
                </a:cubicBezTo>
                <a:cubicBezTo>
                  <a:pt x="26820" y="32820"/>
                  <a:pt x="26830" y="32821"/>
                  <a:pt x="26841" y="32821"/>
                </a:cubicBezTo>
                <a:cubicBezTo>
                  <a:pt x="26857" y="32821"/>
                  <a:pt x="26874" y="32820"/>
                  <a:pt x="26890" y="32817"/>
                </a:cubicBezTo>
                <a:cubicBezTo>
                  <a:pt x="27022" y="32792"/>
                  <a:pt x="27046" y="32742"/>
                  <a:pt x="26964" y="32640"/>
                </a:cubicBezTo>
                <a:cubicBezTo>
                  <a:pt x="26879" y="32534"/>
                  <a:pt x="26782" y="32437"/>
                  <a:pt x="26688" y="32338"/>
                </a:cubicBezTo>
                <a:cubicBezTo>
                  <a:pt x="26552" y="32194"/>
                  <a:pt x="26414" y="32053"/>
                  <a:pt x="26276" y="31909"/>
                </a:cubicBezTo>
                <a:cubicBezTo>
                  <a:pt x="26260" y="31892"/>
                  <a:pt x="26239" y="31861"/>
                  <a:pt x="26245" y="31850"/>
                </a:cubicBezTo>
                <a:cubicBezTo>
                  <a:pt x="26309" y="31741"/>
                  <a:pt x="26224" y="31685"/>
                  <a:pt x="26167" y="31621"/>
                </a:cubicBezTo>
                <a:cubicBezTo>
                  <a:pt x="25966" y="31400"/>
                  <a:pt x="25763" y="31181"/>
                  <a:pt x="25571" y="30970"/>
                </a:cubicBezTo>
                <a:cubicBezTo>
                  <a:pt x="25577" y="30943"/>
                  <a:pt x="25577" y="30938"/>
                  <a:pt x="25580" y="30935"/>
                </a:cubicBezTo>
                <a:cubicBezTo>
                  <a:pt x="25752" y="30795"/>
                  <a:pt x="25761" y="30746"/>
                  <a:pt x="25645" y="30542"/>
                </a:cubicBezTo>
                <a:cubicBezTo>
                  <a:pt x="25549" y="30372"/>
                  <a:pt x="25447" y="30207"/>
                  <a:pt x="25354" y="30036"/>
                </a:cubicBezTo>
                <a:cubicBezTo>
                  <a:pt x="25334" y="30001"/>
                  <a:pt x="25346" y="29951"/>
                  <a:pt x="25340" y="29909"/>
                </a:cubicBezTo>
                <a:cubicBezTo>
                  <a:pt x="25335" y="29862"/>
                  <a:pt x="25336" y="29807"/>
                  <a:pt x="25314" y="29769"/>
                </a:cubicBezTo>
                <a:cubicBezTo>
                  <a:pt x="25225" y="29618"/>
                  <a:pt x="25125" y="29473"/>
                  <a:pt x="25026" y="29316"/>
                </a:cubicBezTo>
                <a:cubicBezTo>
                  <a:pt x="25135" y="29256"/>
                  <a:pt x="25248" y="29191"/>
                  <a:pt x="25362" y="29129"/>
                </a:cubicBezTo>
                <a:cubicBezTo>
                  <a:pt x="25431" y="29092"/>
                  <a:pt x="25500" y="29055"/>
                  <a:pt x="25571" y="29023"/>
                </a:cubicBezTo>
                <a:cubicBezTo>
                  <a:pt x="25666" y="28979"/>
                  <a:pt x="25674" y="28912"/>
                  <a:pt x="25622" y="28834"/>
                </a:cubicBezTo>
                <a:cubicBezTo>
                  <a:pt x="25577" y="28766"/>
                  <a:pt x="25527" y="28701"/>
                  <a:pt x="25474" y="28638"/>
                </a:cubicBezTo>
                <a:cubicBezTo>
                  <a:pt x="25288" y="28413"/>
                  <a:pt x="25099" y="28191"/>
                  <a:pt x="24912" y="27966"/>
                </a:cubicBezTo>
                <a:cubicBezTo>
                  <a:pt x="24899" y="27953"/>
                  <a:pt x="24893" y="27934"/>
                  <a:pt x="24884" y="27919"/>
                </a:cubicBezTo>
                <a:cubicBezTo>
                  <a:pt x="24991" y="27806"/>
                  <a:pt x="24995" y="27744"/>
                  <a:pt x="24871" y="27641"/>
                </a:cubicBezTo>
                <a:cubicBezTo>
                  <a:pt x="24760" y="27550"/>
                  <a:pt x="24639" y="27471"/>
                  <a:pt x="24517" y="27393"/>
                </a:cubicBezTo>
                <a:cubicBezTo>
                  <a:pt x="24234" y="27209"/>
                  <a:pt x="24050" y="26926"/>
                  <a:pt x="23816" y="26695"/>
                </a:cubicBezTo>
                <a:cubicBezTo>
                  <a:pt x="23716" y="26597"/>
                  <a:pt x="23605" y="26515"/>
                  <a:pt x="23498" y="26423"/>
                </a:cubicBezTo>
                <a:cubicBezTo>
                  <a:pt x="23500" y="26421"/>
                  <a:pt x="23503" y="26410"/>
                  <a:pt x="23507" y="26408"/>
                </a:cubicBezTo>
                <a:cubicBezTo>
                  <a:pt x="23802" y="26360"/>
                  <a:pt x="24097" y="26296"/>
                  <a:pt x="24394" y="26271"/>
                </a:cubicBezTo>
                <a:cubicBezTo>
                  <a:pt x="24482" y="26263"/>
                  <a:pt x="24570" y="26260"/>
                  <a:pt x="24658" y="26260"/>
                </a:cubicBezTo>
                <a:cubicBezTo>
                  <a:pt x="25018" y="26260"/>
                  <a:pt x="25374" y="26319"/>
                  <a:pt x="25726" y="26401"/>
                </a:cubicBezTo>
                <a:cubicBezTo>
                  <a:pt x="25753" y="26408"/>
                  <a:pt x="25782" y="26410"/>
                  <a:pt x="25811" y="26410"/>
                </a:cubicBezTo>
                <a:cubicBezTo>
                  <a:pt x="25829" y="26410"/>
                  <a:pt x="25847" y="26409"/>
                  <a:pt x="25865" y="26408"/>
                </a:cubicBezTo>
                <a:cubicBezTo>
                  <a:pt x="26074" y="26392"/>
                  <a:pt x="26084" y="26379"/>
                  <a:pt x="26053" y="26175"/>
                </a:cubicBezTo>
                <a:cubicBezTo>
                  <a:pt x="26050" y="26165"/>
                  <a:pt x="26054" y="26152"/>
                  <a:pt x="26059" y="26122"/>
                </a:cubicBezTo>
                <a:cubicBezTo>
                  <a:pt x="26182" y="26135"/>
                  <a:pt x="26303" y="26148"/>
                  <a:pt x="26426" y="26163"/>
                </a:cubicBezTo>
                <a:cubicBezTo>
                  <a:pt x="26488" y="26170"/>
                  <a:pt x="26549" y="26180"/>
                  <a:pt x="26611" y="26184"/>
                </a:cubicBezTo>
                <a:cubicBezTo>
                  <a:pt x="26621" y="26185"/>
                  <a:pt x="26631" y="26185"/>
                  <a:pt x="26640" y="26185"/>
                </a:cubicBezTo>
                <a:cubicBezTo>
                  <a:pt x="26722" y="26185"/>
                  <a:pt x="26785" y="26158"/>
                  <a:pt x="26780" y="26042"/>
                </a:cubicBezTo>
                <a:lnTo>
                  <a:pt x="26780" y="26042"/>
                </a:lnTo>
                <a:cubicBezTo>
                  <a:pt x="26892" y="26045"/>
                  <a:pt x="27000" y="26053"/>
                  <a:pt x="27107" y="26053"/>
                </a:cubicBezTo>
                <a:cubicBezTo>
                  <a:pt x="27151" y="26053"/>
                  <a:pt x="27195" y="26051"/>
                  <a:pt x="27239" y="26047"/>
                </a:cubicBezTo>
                <a:cubicBezTo>
                  <a:pt x="27397" y="26034"/>
                  <a:pt x="27554" y="25998"/>
                  <a:pt x="27708" y="25962"/>
                </a:cubicBezTo>
                <a:cubicBezTo>
                  <a:pt x="27804" y="25938"/>
                  <a:pt x="27831" y="25877"/>
                  <a:pt x="27775" y="25785"/>
                </a:cubicBezTo>
                <a:cubicBezTo>
                  <a:pt x="27696" y="25657"/>
                  <a:pt x="27619" y="25526"/>
                  <a:pt x="27531" y="25376"/>
                </a:cubicBezTo>
                <a:cubicBezTo>
                  <a:pt x="27621" y="25352"/>
                  <a:pt x="27704" y="25336"/>
                  <a:pt x="27784" y="25336"/>
                </a:cubicBezTo>
                <a:cubicBezTo>
                  <a:pt x="27835" y="25336"/>
                  <a:pt x="27884" y="25342"/>
                  <a:pt x="27933" y="25356"/>
                </a:cubicBezTo>
                <a:cubicBezTo>
                  <a:pt x="28078" y="25396"/>
                  <a:pt x="28220" y="25453"/>
                  <a:pt x="28364" y="25501"/>
                </a:cubicBezTo>
                <a:cubicBezTo>
                  <a:pt x="28397" y="25511"/>
                  <a:pt x="28431" y="25523"/>
                  <a:pt x="28466" y="25530"/>
                </a:cubicBezTo>
                <a:cubicBezTo>
                  <a:pt x="28497" y="25536"/>
                  <a:pt x="28524" y="25539"/>
                  <a:pt x="28546" y="25539"/>
                </a:cubicBezTo>
                <a:cubicBezTo>
                  <a:pt x="28627" y="25539"/>
                  <a:pt x="28652" y="25495"/>
                  <a:pt x="28648" y="25382"/>
                </a:cubicBezTo>
                <a:cubicBezTo>
                  <a:pt x="28648" y="25372"/>
                  <a:pt x="28657" y="25361"/>
                  <a:pt x="28664" y="25345"/>
                </a:cubicBezTo>
                <a:cubicBezTo>
                  <a:pt x="28766" y="25374"/>
                  <a:pt x="28864" y="25409"/>
                  <a:pt x="28966" y="25429"/>
                </a:cubicBezTo>
                <a:cubicBezTo>
                  <a:pt x="29067" y="25450"/>
                  <a:pt x="29166" y="25461"/>
                  <a:pt x="29265" y="25461"/>
                </a:cubicBezTo>
                <a:cubicBezTo>
                  <a:pt x="29439" y="25461"/>
                  <a:pt x="29610" y="25425"/>
                  <a:pt x="29774" y="25338"/>
                </a:cubicBezTo>
                <a:cubicBezTo>
                  <a:pt x="29869" y="25288"/>
                  <a:pt x="29907" y="25228"/>
                  <a:pt x="29850" y="25124"/>
                </a:cubicBezTo>
                <a:cubicBezTo>
                  <a:pt x="29811" y="25053"/>
                  <a:pt x="29788" y="24972"/>
                  <a:pt x="29753" y="24883"/>
                </a:cubicBezTo>
                <a:lnTo>
                  <a:pt x="29753" y="24883"/>
                </a:lnTo>
                <a:cubicBezTo>
                  <a:pt x="29823" y="24884"/>
                  <a:pt x="29886" y="24890"/>
                  <a:pt x="29946" y="24890"/>
                </a:cubicBezTo>
                <a:cubicBezTo>
                  <a:pt x="29959" y="24890"/>
                  <a:pt x="29971" y="24889"/>
                  <a:pt x="29984" y="24889"/>
                </a:cubicBezTo>
                <a:cubicBezTo>
                  <a:pt x="30181" y="24882"/>
                  <a:pt x="30381" y="24884"/>
                  <a:pt x="30576" y="24854"/>
                </a:cubicBezTo>
                <a:cubicBezTo>
                  <a:pt x="30843" y="24815"/>
                  <a:pt x="30856" y="24775"/>
                  <a:pt x="30731" y="24530"/>
                </a:cubicBezTo>
                <a:cubicBezTo>
                  <a:pt x="30799" y="24519"/>
                  <a:pt x="30863" y="24507"/>
                  <a:pt x="30926" y="24495"/>
                </a:cubicBezTo>
                <a:cubicBezTo>
                  <a:pt x="31014" y="24480"/>
                  <a:pt x="31103" y="24469"/>
                  <a:pt x="31190" y="24447"/>
                </a:cubicBezTo>
                <a:cubicBezTo>
                  <a:pt x="31290" y="24418"/>
                  <a:pt x="31376" y="24369"/>
                  <a:pt x="31328" y="24240"/>
                </a:cubicBezTo>
                <a:cubicBezTo>
                  <a:pt x="31419" y="24193"/>
                  <a:pt x="31510" y="24156"/>
                  <a:pt x="31591" y="24105"/>
                </a:cubicBezTo>
                <a:cubicBezTo>
                  <a:pt x="31702" y="24035"/>
                  <a:pt x="31702" y="23987"/>
                  <a:pt x="31611" y="23895"/>
                </a:cubicBezTo>
                <a:cubicBezTo>
                  <a:pt x="31497" y="23779"/>
                  <a:pt x="31384" y="23660"/>
                  <a:pt x="31272" y="23542"/>
                </a:cubicBezTo>
                <a:cubicBezTo>
                  <a:pt x="31258" y="23527"/>
                  <a:pt x="31244" y="23500"/>
                  <a:pt x="31246" y="23482"/>
                </a:cubicBezTo>
                <a:cubicBezTo>
                  <a:pt x="31294" y="23208"/>
                  <a:pt x="31153" y="22979"/>
                  <a:pt x="31064" y="22742"/>
                </a:cubicBezTo>
                <a:cubicBezTo>
                  <a:pt x="31015" y="22609"/>
                  <a:pt x="30926" y="22491"/>
                  <a:pt x="30866" y="22383"/>
                </a:cubicBezTo>
                <a:cubicBezTo>
                  <a:pt x="31131" y="22277"/>
                  <a:pt x="31399" y="22174"/>
                  <a:pt x="31663" y="22065"/>
                </a:cubicBezTo>
                <a:cubicBezTo>
                  <a:pt x="31736" y="22034"/>
                  <a:pt x="31801" y="21977"/>
                  <a:pt x="31875" y="21951"/>
                </a:cubicBezTo>
                <a:cubicBezTo>
                  <a:pt x="31985" y="21913"/>
                  <a:pt x="32103" y="21900"/>
                  <a:pt x="32211" y="21859"/>
                </a:cubicBezTo>
                <a:cubicBezTo>
                  <a:pt x="32345" y="21808"/>
                  <a:pt x="32480" y="21753"/>
                  <a:pt x="32599" y="21678"/>
                </a:cubicBezTo>
                <a:cubicBezTo>
                  <a:pt x="32723" y="21599"/>
                  <a:pt x="32719" y="21534"/>
                  <a:pt x="32628" y="21417"/>
                </a:cubicBezTo>
                <a:cubicBezTo>
                  <a:pt x="32593" y="21372"/>
                  <a:pt x="32559" y="21326"/>
                  <a:pt x="32521" y="21273"/>
                </a:cubicBezTo>
                <a:cubicBezTo>
                  <a:pt x="32676" y="21190"/>
                  <a:pt x="32825" y="21113"/>
                  <a:pt x="32969" y="21032"/>
                </a:cubicBezTo>
                <a:cubicBezTo>
                  <a:pt x="33195" y="20903"/>
                  <a:pt x="33421" y="20773"/>
                  <a:pt x="33647" y="20642"/>
                </a:cubicBezTo>
                <a:cubicBezTo>
                  <a:pt x="33755" y="20579"/>
                  <a:pt x="33756" y="20557"/>
                  <a:pt x="33660" y="20377"/>
                </a:cubicBezTo>
                <a:cubicBezTo>
                  <a:pt x="33732" y="20312"/>
                  <a:pt x="33813" y="20253"/>
                  <a:pt x="33879" y="20179"/>
                </a:cubicBezTo>
                <a:cubicBezTo>
                  <a:pt x="33972" y="20075"/>
                  <a:pt x="34059" y="19967"/>
                  <a:pt x="34136" y="19853"/>
                </a:cubicBezTo>
                <a:cubicBezTo>
                  <a:pt x="34202" y="19756"/>
                  <a:pt x="34162" y="19682"/>
                  <a:pt x="34072" y="19605"/>
                </a:cubicBezTo>
                <a:cubicBezTo>
                  <a:pt x="33940" y="19492"/>
                  <a:pt x="33825" y="19359"/>
                  <a:pt x="33708" y="19230"/>
                </a:cubicBezTo>
                <a:cubicBezTo>
                  <a:pt x="33652" y="19167"/>
                  <a:pt x="33681" y="19132"/>
                  <a:pt x="33752" y="19090"/>
                </a:cubicBezTo>
                <a:cubicBezTo>
                  <a:pt x="33973" y="18958"/>
                  <a:pt x="34188" y="18815"/>
                  <a:pt x="34403" y="18676"/>
                </a:cubicBezTo>
                <a:cubicBezTo>
                  <a:pt x="34504" y="18610"/>
                  <a:pt x="34601" y="18538"/>
                  <a:pt x="34699" y="18468"/>
                </a:cubicBezTo>
                <a:cubicBezTo>
                  <a:pt x="34764" y="18421"/>
                  <a:pt x="34817" y="18375"/>
                  <a:pt x="34743" y="18288"/>
                </a:cubicBezTo>
                <a:cubicBezTo>
                  <a:pt x="34729" y="18270"/>
                  <a:pt x="34750" y="18201"/>
                  <a:pt x="34775" y="18177"/>
                </a:cubicBezTo>
                <a:cubicBezTo>
                  <a:pt x="34879" y="18078"/>
                  <a:pt x="35002" y="17995"/>
                  <a:pt x="35097" y="17888"/>
                </a:cubicBezTo>
                <a:cubicBezTo>
                  <a:pt x="35185" y="17792"/>
                  <a:pt x="35254" y="17676"/>
                  <a:pt x="35316" y="17560"/>
                </a:cubicBezTo>
                <a:cubicBezTo>
                  <a:pt x="35365" y="17476"/>
                  <a:pt x="35360" y="17387"/>
                  <a:pt x="35252" y="17337"/>
                </a:cubicBezTo>
                <a:cubicBezTo>
                  <a:pt x="35228" y="17327"/>
                  <a:pt x="35211" y="17303"/>
                  <a:pt x="35182" y="17280"/>
                </a:cubicBezTo>
                <a:cubicBezTo>
                  <a:pt x="35284" y="17190"/>
                  <a:pt x="35376" y="17102"/>
                  <a:pt x="35473" y="17020"/>
                </a:cubicBezTo>
                <a:cubicBezTo>
                  <a:pt x="35759" y="16775"/>
                  <a:pt x="36055" y="16539"/>
                  <a:pt x="36335" y="16284"/>
                </a:cubicBezTo>
                <a:cubicBezTo>
                  <a:pt x="36642" y="16010"/>
                  <a:pt x="36973" y="15768"/>
                  <a:pt x="37287" y="15504"/>
                </a:cubicBezTo>
                <a:cubicBezTo>
                  <a:pt x="37363" y="15440"/>
                  <a:pt x="37426" y="15357"/>
                  <a:pt x="37481" y="15275"/>
                </a:cubicBezTo>
                <a:cubicBezTo>
                  <a:pt x="37521" y="15216"/>
                  <a:pt x="37501" y="15164"/>
                  <a:pt x="37429" y="15164"/>
                </a:cubicBezTo>
                <a:cubicBezTo>
                  <a:pt x="37424" y="15164"/>
                  <a:pt x="37419" y="15164"/>
                  <a:pt x="37413" y="15165"/>
                </a:cubicBezTo>
                <a:cubicBezTo>
                  <a:pt x="37283" y="15176"/>
                  <a:pt x="37152" y="15194"/>
                  <a:pt x="37023" y="15216"/>
                </a:cubicBezTo>
                <a:cubicBezTo>
                  <a:pt x="36771" y="15260"/>
                  <a:pt x="36520" y="15316"/>
                  <a:pt x="36266" y="15352"/>
                </a:cubicBezTo>
                <a:cubicBezTo>
                  <a:pt x="36020" y="15387"/>
                  <a:pt x="35772" y="15403"/>
                  <a:pt x="35523" y="15423"/>
                </a:cubicBezTo>
                <a:cubicBezTo>
                  <a:pt x="35402" y="15433"/>
                  <a:pt x="35279" y="15436"/>
                  <a:pt x="35156" y="15443"/>
                </a:cubicBezTo>
                <a:cubicBezTo>
                  <a:pt x="35151" y="15250"/>
                  <a:pt x="35143" y="15232"/>
                  <a:pt x="34975" y="15212"/>
                </a:cubicBezTo>
                <a:cubicBezTo>
                  <a:pt x="34923" y="15206"/>
                  <a:pt x="34870" y="15204"/>
                  <a:pt x="34817" y="15204"/>
                </a:cubicBezTo>
                <a:cubicBezTo>
                  <a:pt x="34742" y="15204"/>
                  <a:pt x="34666" y="15209"/>
                  <a:pt x="34591" y="15217"/>
                </a:cubicBezTo>
                <a:cubicBezTo>
                  <a:pt x="34173" y="15263"/>
                  <a:pt x="33756" y="15315"/>
                  <a:pt x="33337" y="15366"/>
                </a:cubicBezTo>
                <a:cubicBezTo>
                  <a:pt x="33336" y="15366"/>
                  <a:pt x="33335" y="15366"/>
                  <a:pt x="33334" y="15366"/>
                </a:cubicBezTo>
                <a:cubicBezTo>
                  <a:pt x="33325" y="15366"/>
                  <a:pt x="33315" y="15362"/>
                  <a:pt x="33303" y="15360"/>
                </a:cubicBezTo>
                <a:cubicBezTo>
                  <a:pt x="33330" y="15228"/>
                  <a:pt x="33356" y="15099"/>
                  <a:pt x="33381" y="14969"/>
                </a:cubicBezTo>
                <a:cubicBezTo>
                  <a:pt x="33401" y="14869"/>
                  <a:pt x="33350" y="14798"/>
                  <a:pt x="33237" y="14764"/>
                </a:cubicBezTo>
                <a:cubicBezTo>
                  <a:pt x="33182" y="14747"/>
                  <a:pt x="33127" y="14740"/>
                  <a:pt x="33073" y="14740"/>
                </a:cubicBezTo>
                <a:cubicBezTo>
                  <a:pt x="32973" y="14740"/>
                  <a:pt x="32876" y="14764"/>
                  <a:pt x="32779" y="14798"/>
                </a:cubicBezTo>
                <a:cubicBezTo>
                  <a:pt x="32732" y="14815"/>
                  <a:pt x="32685" y="14834"/>
                  <a:pt x="32628" y="14854"/>
                </a:cubicBezTo>
                <a:cubicBezTo>
                  <a:pt x="32614" y="14737"/>
                  <a:pt x="32550" y="14699"/>
                  <a:pt x="32465" y="14699"/>
                </a:cubicBezTo>
                <a:cubicBezTo>
                  <a:pt x="32450" y="14699"/>
                  <a:pt x="32434" y="14700"/>
                  <a:pt x="32418" y="14702"/>
                </a:cubicBezTo>
                <a:cubicBezTo>
                  <a:pt x="32166" y="14734"/>
                  <a:pt x="31914" y="14769"/>
                  <a:pt x="31662" y="14803"/>
                </a:cubicBezTo>
                <a:cubicBezTo>
                  <a:pt x="31657" y="14745"/>
                  <a:pt x="31642" y="14679"/>
                  <a:pt x="31647" y="14616"/>
                </a:cubicBezTo>
                <a:cubicBezTo>
                  <a:pt x="31655" y="14522"/>
                  <a:pt x="31610" y="14472"/>
                  <a:pt x="31533" y="14472"/>
                </a:cubicBezTo>
                <a:cubicBezTo>
                  <a:pt x="31511" y="14472"/>
                  <a:pt x="31487" y="14476"/>
                  <a:pt x="31461" y="14484"/>
                </a:cubicBezTo>
                <a:cubicBezTo>
                  <a:pt x="31294" y="14533"/>
                  <a:pt x="31129" y="14595"/>
                  <a:pt x="30967" y="14661"/>
                </a:cubicBezTo>
                <a:cubicBezTo>
                  <a:pt x="30629" y="14797"/>
                  <a:pt x="30293" y="14939"/>
                  <a:pt x="29956" y="15079"/>
                </a:cubicBezTo>
                <a:cubicBezTo>
                  <a:pt x="29906" y="15099"/>
                  <a:pt x="29857" y="15121"/>
                  <a:pt x="29803" y="15144"/>
                </a:cubicBezTo>
                <a:cubicBezTo>
                  <a:pt x="29802" y="14922"/>
                  <a:pt x="29799" y="14699"/>
                  <a:pt x="29801" y="14478"/>
                </a:cubicBezTo>
                <a:cubicBezTo>
                  <a:pt x="29801" y="14400"/>
                  <a:pt x="29774" y="14362"/>
                  <a:pt x="29696" y="14357"/>
                </a:cubicBezTo>
                <a:cubicBezTo>
                  <a:pt x="29664" y="14355"/>
                  <a:pt x="29634" y="14354"/>
                  <a:pt x="29603" y="14354"/>
                </a:cubicBezTo>
                <a:cubicBezTo>
                  <a:pt x="29405" y="14354"/>
                  <a:pt x="29220" y="14402"/>
                  <a:pt x="29056" y="14527"/>
                </a:cubicBezTo>
                <a:cubicBezTo>
                  <a:pt x="29010" y="14454"/>
                  <a:pt x="28974" y="14420"/>
                  <a:pt x="28929" y="14420"/>
                </a:cubicBezTo>
                <a:cubicBezTo>
                  <a:pt x="28895" y="14420"/>
                  <a:pt x="28855" y="14440"/>
                  <a:pt x="28803" y="14478"/>
                </a:cubicBezTo>
                <a:cubicBezTo>
                  <a:pt x="28646" y="14591"/>
                  <a:pt x="28488" y="14703"/>
                  <a:pt x="28336" y="14811"/>
                </a:cubicBezTo>
                <a:cubicBezTo>
                  <a:pt x="28313" y="14797"/>
                  <a:pt x="28304" y="14795"/>
                  <a:pt x="28302" y="14789"/>
                </a:cubicBezTo>
                <a:cubicBezTo>
                  <a:pt x="28253" y="14681"/>
                  <a:pt x="28226" y="14633"/>
                  <a:pt x="28181" y="14633"/>
                </a:cubicBezTo>
                <a:cubicBezTo>
                  <a:pt x="28146" y="14633"/>
                  <a:pt x="28100" y="14661"/>
                  <a:pt x="28025" y="14712"/>
                </a:cubicBezTo>
                <a:cubicBezTo>
                  <a:pt x="27797" y="14868"/>
                  <a:pt x="27566" y="15020"/>
                  <a:pt x="27343" y="15181"/>
                </a:cubicBezTo>
                <a:cubicBezTo>
                  <a:pt x="27254" y="15247"/>
                  <a:pt x="27183" y="15336"/>
                  <a:pt x="27096" y="15422"/>
                </a:cubicBezTo>
                <a:cubicBezTo>
                  <a:pt x="27077" y="15332"/>
                  <a:pt x="27060" y="15253"/>
                  <a:pt x="27044" y="15176"/>
                </a:cubicBezTo>
                <a:cubicBezTo>
                  <a:pt x="27029" y="15095"/>
                  <a:pt x="26999" y="15052"/>
                  <a:pt x="26949" y="15052"/>
                </a:cubicBezTo>
                <a:cubicBezTo>
                  <a:pt x="26924" y="15052"/>
                  <a:pt x="26893" y="15062"/>
                  <a:pt x="26857" y="15085"/>
                </a:cubicBezTo>
                <a:cubicBezTo>
                  <a:pt x="26684" y="15191"/>
                  <a:pt x="26517" y="15305"/>
                  <a:pt x="26358" y="15427"/>
                </a:cubicBezTo>
                <a:cubicBezTo>
                  <a:pt x="26195" y="15551"/>
                  <a:pt x="26024" y="15639"/>
                  <a:pt x="25829" y="15702"/>
                </a:cubicBezTo>
                <a:cubicBezTo>
                  <a:pt x="25675" y="15751"/>
                  <a:pt x="25527" y="15831"/>
                  <a:pt x="25388" y="15917"/>
                </a:cubicBezTo>
                <a:cubicBezTo>
                  <a:pt x="25284" y="15982"/>
                  <a:pt x="25207" y="16087"/>
                  <a:pt x="25104" y="16157"/>
                </a:cubicBezTo>
                <a:cubicBezTo>
                  <a:pt x="24995" y="16231"/>
                  <a:pt x="24865" y="16273"/>
                  <a:pt x="24754" y="16347"/>
                </a:cubicBezTo>
                <a:cubicBezTo>
                  <a:pt x="24621" y="16435"/>
                  <a:pt x="24507" y="16550"/>
                  <a:pt x="24372" y="16633"/>
                </a:cubicBezTo>
                <a:cubicBezTo>
                  <a:pt x="24151" y="16772"/>
                  <a:pt x="23920" y="16893"/>
                  <a:pt x="23694" y="17026"/>
                </a:cubicBezTo>
                <a:cubicBezTo>
                  <a:pt x="23517" y="17130"/>
                  <a:pt x="23344" y="17239"/>
                  <a:pt x="23169" y="17346"/>
                </a:cubicBezTo>
                <a:cubicBezTo>
                  <a:pt x="23159" y="17338"/>
                  <a:pt x="23150" y="17330"/>
                  <a:pt x="23142" y="17321"/>
                </a:cubicBezTo>
                <a:cubicBezTo>
                  <a:pt x="23251" y="17157"/>
                  <a:pt x="23349" y="16982"/>
                  <a:pt x="23473" y="16829"/>
                </a:cubicBezTo>
                <a:cubicBezTo>
                  <a:pt x="23646" y="16618"/>
                  <a:pt x="23834" y="16418"/>
                  <a:pt x="24023" y="16222"/>
                </a:cubicBezTo>
                <a:cubicBezTo>
                  <a:pt x="24209" y="16029"/>
                  <a:pt x="24398" y="15838"/>
                  <a:pt x="24594" y="15656"/>
                </a:cubicBezTo>
                <a:cubicBezTo>
                  <a:pt x="24821" y="15448"/>
                  <a:pt x="25057" y="15249"/>
                  <a:pt x="25290" y="15048"/>
                </a:cubicBezTo>
                <a:cubicBezTo>
                  <a:pt x="25304" y="15035"/>
                  <a:pt x="25318" y="15021"/>
                  <a:pt x="25330" y="15005"/>
                </a:cubicBezTo>
                <a:cubicBezTo>
                  <a:pt x="25424" y="14894"/>
                  <a:pt x="25419" y="14860"/>
                  <a:pt x="25295" y="14770"/>
                </a:cubicBezTo>
                <a:cubicBezTo>
                  <a:pt x="25341" y="14594"/>
                  <a:pt x="25506" y="14519"/>
                  <a:pt x="25618" y="14399"/>
                </a:cubicBezTo>
                <a:cubicBezTo>
                  <a:pt x="25664" y="14351"/>
                  <a:pt x="25721" y="14315"/>
                  <a:pt x="25772" y="14272"/>
                </a:cubicBezTo>
                <a:cubicBezTo>
                  <a:pt x="25853" y="14203"/>
                  <a:pt x="25897" y="14120"/>
                  <a:pt x="25941" y="14018"/>
                </a:cubicBezTo>
                <a:cubicBezTo>
                  <a:pt x="26009" y="13858"/>
                  <a:pt x="26127" y="13715"/>
                  <a:pt x="26236" y="13575"/>
                </a:cubicBezTo>
                <a:cubicBezTo>
                  <a:pt x="26303" y="13488"/>
                  <a:pt x="26406" y="13427"/>
                  <a:pt x="26476" y="13340"/>
                </a:cubicBezTo>
                <a:cubicBezTo>
                  <a:pt x="26553" y="13242"/>
                  <a:pt x="26533" y="13200"/>
                  <a:pt x="26417" y="13148"/>
                </a:cubicBezTo>
                <a:cubicBezTo>
                  <a:pt x="26368" y="13127"/>
                  <a:pt x="26322" y="13099"/>
                  <a:pt x="26256" y="13066"/>
                </a:cubicBezTo>
                <a:cubicBezTo>
                  <a:pt x="26339" y="12981"/>
                  <a:pt x="26406" y="12906"/>
                  <a:pt x="26481" y="12840"/>
                </a:cubicBezTo>
                <a:cubicBezTo>
                  <a:pt x="26640" y="12701"/>
                  <a:pt x="26800" y="12564"/>
                  <a:pt x="26964" y="12432"/>
                </a:cubicBezTo>
                <a:cubicBezTo>
                  <a:pt x="27051" y="12361"/>
                  <a:pt x="27151" y="12306"/>
                  <a:pt x="27240" y="12237"/>
                </a:cubicBezTo>
                <a:cubicBezTo>
                  <a:pt x="27311" y="12181"/>
                  <a:pt x="27391" y="12125"/>
                  <a:pt x="27306" y="12016"/>
                </a:cubicBezTo>
                <a:cubicBezTo>
                  <a:pt x="27293" y="11998"/>
                  <a:pt x="27321" y="11938"/>
                  <a:pt x="27345" y="11909"/>
                </a:cubicBezTo>
                <a:cubicBezTo>
                  <a:pt x="27481" y="11728"/>
                  <a:pt x="27620" y="11553"/>
                  <a:pt x="27758" y="11372"/>
                </a:cubicBezTo>
                <a:cubicBezTo>
                  <a:pt x="27784" y="11339"/>
                  <a:pt x="27808" y="11298"/>
                  <a:pt x="27819" y="11259"/>
                </a:cubicBezTo>
                <a:cubicBezTo>
                  <a:pt x="27866" y="11105"/>
                  <a:pt x="27865" y="10937"/>
                  <a:pt x="27631" y="10904"/>
                </a:cubicBezTo>
                <a:cubicBezTo>
                  <a:pt x="27600" y="10899"/>
                  <a:pt x="27572" y="10889"/>
                  <a:pt x="27535" y="10880"/>
                </a:cubicBezTo>
                <a:cubicBezTo>
                  <a:pt x="27554" y="10834"/>
                  <a:pt x="27573" y="10797"/>
                  <a:pt x="27589" y="10758"/>
                </a:cubicBezTo>
                <a:cubicBezTo>
                  <a:pt x="27644" y="10613"/>
                  <a:pt x="27721" y="10482"/>
                  <a:pt x="27747" y="10316"/>
                </a:cubicBezTo>
                <a:cubicBezTo>
                  <a:pt x="27772" y="10153"/>
                  <a:pt x="27900" y="10006"/>
                  <a:pt x="27985" y="9852"/>
                </a:cubicBezTo>
                <a:cubicBezTo>
                  <a:pt x="28004" y="9817"/>
                  <a:pt x="28030" y="9788"/>
                  <a:pt x="28047" y="9753"/>
                </a:cubicBezTo>
                <a:cubicBezTo>
                  <a:pt x="28104" y="9642"/>
                  <a:pt x="28094" y="9610"/>
                  <a:pt x="27975" y="9547"/>
                </a:cubicBezTo>
                <a:cubicBezTo>
                  <a:pt x="28045" y="9410"/>
                  <a:pt x="28114" y="9275"/>
                  <a:pt x="28185" y="9138"/>
                </a:cubicBezTo>
                <a:cubicBezTo>
                  <a:pt x="28245" y="9025"/>
                  <a:pt x="28324" y="8917"/>
                  <a:pt x="28360" y="8796"/>
                </a:cubicBezTo>
                <a:cubicBezTo>
                  <a:pt x="28409" y="8633"/>
                  <a:pt x="28387" y="8566"/>
                  <a:pt x="28255" y="8566"/>
                </a:cubicBezTo>
                <a:cubicBezTo>
                  <a:pt x="28238" y="8566"/>
                  <a:pt x="28218" y="8567"/>
                  <a:pt x="28197" y="8570"/>
                </a:cubicBezTo>
                <a:cubicBezTo>
                  <a:pt x="27991" y="8590"/>
                  <a:pt x="27787" y="8618"/>
                  <a:pt x="27582" y="8643"/>
                </a:cubicBezTo>
                <a:cubicBezTo>
                  <a:pt x="27526" y="8651"/>
                  <a:pt x="27468" y="8658"/>
                  <a:pt x="27412" y="8664"/>
                </a:cubicBezTo>
                <a:cubicBezTo>
                  <a:pt x="27391" y="8512"/>
                  <a:pt x="27375" y="8461"/>
                  <a:pt x="27289" y="8461"/>
                </a:cubicBezTo>
                <a:cubicBezTo>
                  <a:pt x="27256" y="8461"/>
                  <a:pt x="27213" y="8469"/>
                  <a:pt x="27154" y="8481"/>
                </a:cubicBezTo>
                <a:cubicBezTo>
                  <a:pt x="26898" y="8534"/>
                  <a:pt x="26645" y="8596"/>
                  <a:pt x="26390" y="8653"/>
                </a:cubicBezTo>
                <a:cubicBezTo>
                  <a:pt x="26360" y="8661"/>
                  <a:pt x="26331" y="8663"/>
                  <a:pt x="26297" y="8670"/>
                </a:cubicBezTo>
                <a:cubicBezTo>
                  <a:pt x="26425" y="8376"/>
                  <a:pt x="26544" y="8088"/>
                  <a:pt x="26673" y="7805"/>
                </a:cubicBezTo>
                <a:cubicBezTo>
                  <a:pt x="26730" y="7680"/>
                  <a:pt x="26801" y="7558"/>
                  <a:pt x="26877" y="7440"/>
                </a:cubicBezTo>
                <a:cubicBezTo>
                  <a:pt x="26965" y="7299"/>
                  <a:pt x="27065" y="7164"/>
                  <a:pt x="27157" y="7023"/>
                </a:cubicBezTo>
                <a:cubicBezTo>
                  <a:pt x="27185" y="6981"/>
                  <a:pt x="27203" y="6933"/>
                  <a:pt x="27219" y="6884"/>
                </a:cubicBezTo>
                <a:cubicBezTo>
                  <a:pt x="27253" y="6791"/>
                  <a:pt x="27244" y="6717"/>
                  <a:pt x="27125" y="6694"/>
                </a:cubicBezTo>
                <a:cubicBezTo>
                  <a:pt x="27091" y="6688"/>
                  <a:pt x="27062" y="6667"/>
                  <a:pt x="27019" y="6648"/>
                </a:cubicBezTo>
                <a:cubicBezTo>
                  <a:pt x="27034" y="6605"/>
                  <a:pt x="27046" y="6563"/>
                  <a:pt x="27063" y="6526"/>
                </a:cubicBezTo>
                <a:cubicBezTo>
                  <a:pt x="27182" y="6262"/>
                  <a:pt x="27304" y="6000"/>
                  <a:pt x="27423" y="5737"/>
                </a:cubicBezTo>
                <a:cubicBezTo>
                  <a:pt x="27438" y="5703"/>
                  <a:pt x="27456" y="5668"/>
                  <a:pt x="27469" y="5631"/>
                </a:cubicBezTo>
                <a:cubicBezTo>
                  <a:pt x="27523" y="5478"/>
                  <a:pt x="27512" y="5453"/>
                  <a:pt x="27367" y="5380"/>
                </a:cubicBezTo>
                <a:cubicBezTo>
                  <a:pt x="27414" y="5174"/>
                  <a:pt x="27466" y="4968"/>
                  <a:pt x="27506" y="4758"/>
                </a:cubicBezTo>
                <a:cubicBezTo>
                  <a:pt x="27525" y="4659"/>
                  <a:pt x="27525" y="4556"/>
                  <a:pt x="27522" y="4455"/>
                </a:cubicBezTo>
                <a:cubicBezTo>
                  <a:pt x="27518" y="4355"/>
                  <a:pt x="27461" y="4315"/>
                  <a:pt x="27368" y="4315"/>
                </a:cubicBezTo>
                <a:cubicBezTo>
                  <a:pt x="27362" y="4315"/>
                  <a:pt x="27355" y="4315"/>
                  <a:pt x="27348" y="4315"/>
                </a:cubicBezTo>
                <a:cubicBezTo>
                  <a:pt x="26952" y="4342"/>
                  <a:pt x="26556" y="4367"/>
                  <a:pt x="26159" y="4391"/>
                </a:cubicBezTo>
                <a:cubicBezTo>
                  <a:pt x="26156" y="4392"/>
                  <a:pt x="26153" y="4392"/>
                  <a:pt x="26150" y="4392"/>
                </a:cubicBezTo>
                <a:cubicBezTo>
                  <a:pt x="26130" y="4392"/>
                  <a:pt x="26111" y="4389"/>
                  <a:pt x="26097" y="4388"/>
                </a:cubicBezTo>
                <a:cubicBezTo>
                  <a:pt x="26156" y="4117"/>
                  <a:pt x="26216" y="3853"/>
                  <a:pt x="26267" y="3587"/>
                </a:cubicBezTo>
                <a:cubicBezTo>
                  <a:pt x="26276" y="3550"/>
                  <a:pt x="26240" y="3504"/>
                  <a:pt x="26224" y="3461"/>
                </a:cubicBezTo>
                <a:cubicBezTo>
                  <a:pt x="26213" y="3429"/>
                  <a:pt x="26188" y="3396"/>
                  <a:pt x="26192" y="3365"/>
                </a:cubicBezTo>
                <a:cubicBezTo>
                  <a:pt x="26210" y="3226"/>
                  <a:pt x="26237" y="3088"/>
                  <a:pt x="26257" y="2949"/>
                </a:cubicBezTo>
                <a:cubicBezTo>
                  <a:pt x="26267" y="2877"/>
                  <a:pt x="26280" y="2803"/>
                  <a:pt x="26277" y="2730"/>
                </a:cubicBezTo>
                <a:cubicBezTo>
                  <a:pt x="26271" y="2532"/>
                  <a:pt x="26225" y="2485"/>
                  <a:pt x="26014" y="2452"/>
                </a:cubicBezTo>
                <a:cubicBezTo>
                  <a:pt x="26084" y="2218"/>
                  <a:pt x="26139" y="1985"/>
                  <a:pt x="26223" y="1761"/>
                </a:cubicBezTo>
                <a:cubicBezTo>
                  <a:pt x="26350" y="1421"/>
                  <a:pt x="26499" y="1091"/>
                  <a:pt x="26632" y="754"/>
                </a:cubicBezTo>
                <a:cubicBezTo>
                  <a:pt x="26688" y="608"/>
                  <a:pt x="26736" y="459"/>
                  <a:pt x="26772" y="308"/>
                </a:cubicBezTo>
                <a:cubicBezTo>
                  <a:pt x="26790" y="232"/>
                  <a:pt x="26785" y="145"/>
                  <a:pt x="26770" y="67"/>
                </a:cubicBezTo>
                <a:cubicBezTo>
                  <a:pt x="26761" y="22"/>
                  <a:pt x="26736" y="0"/>
                  <a:pt x="26707" y="0"/>
                </a:cubicBezTo>
                <a:close/>
              </a:path>
            </a:pathLst>
          </a:custGeom>
          <a:solidFill>
            <a:srgbClr val="003100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" name="Google Shape;243;p43"/>
          <p:cNvSpPr/>
          <p:nvPr/>
        </p:nvSpPr>
        <p:spPr>
          <a:xfrm rot="10800000">
            <a:off x="7083588" y="-195350"/>
            <a:ext cx="1065221" cy="931788"/>
          </a:xfrm>
          <a:custGeom>
            <a:avLst/>
            <a:gdLst/>
            <a:ahLst/>
            <a:cxnLst/>
            <a:rect l="l" t="t" r="r" b="b"/>
            <a:pathLst>
              <a:path w="37521" h="32821" extrusionOk="0">
                <a:moveTo>
                  <a:pt x="26707" y="0"/>
                </a:moveTo>
                <a:cubicBezTo>
                  <a:pt x="26685" y="0"/>
                  <a:pt x="26661" y="13"/>
                  <a:pt x="26641" y="39"/>
                </a:cubicBezTo>
                <a:cubicBezTo>
                  <a:pt x="26545" y="161"/>
                  <a:pt x="26394" y="228"/>
                  <a:pt x="26328" y="385"/>
                </a:cubicBezTo>
                <a:cubicBezTo>
                  <a:pt x="26298" y="456"/>
                  <a:pt x="26209" y="499"/>
                  <a:pt x="26148" y="559"/>
                </a:cubicBezTo>
                <a:cubicBezTo>
                  <a:pt x="25798" y="898"/>
                  <a:pt x="25454" y="1240"/>
                  <a:pt x="25100" y="1573"/>
                </a:cubicBezTo>
                <a:cubicBezTo>
                  <a:pt x="25000" y="1667"/>
                  <a:pt x="24872" y="1732"/>
                  <a:pt x="24744" y="1819"/>
                </a:cubicBezTo>
                <a:cubicBezTo>
                  <a:pt x="24724" y="1776"/>
                  <a:pt x="24701" y="1738"/>
                  <a:pt x="24688" y="1696"/>
                </a:cubicBezTo>
                <a:cubicBezTo>
                  <a:pt x="24665" y="1619"/>
                  <a:pt x="24621" y="1584"/>
                  <a:pt x="24562" y="1584"/>
                </a:cubicBezTo>
                <a:cubicBezTo>
                  <a:pt x="24540" y="1584"/>
                  <a:pt x="24516" y="1589"/>
                  <a:pt x="24490" y="1598"/>
                </a:cubicBezTo>
                <a:cubicBezTo>
                  <a:pt x="24413" y="1625"/>
                  <a:pt x="24327" y="1645"/>
                  <a:pt x="24266" y="1694"/>
                </a:cubicBezTo>
                <a:cubicBezTo>
                  <a:pt x="23997" y="1910"/>
                  <a:pt x="23720" y="2118"/>
                  <a:pt x="23515" y="2406"/>
                </a:cubicBezTo>
                <a:cubicBezTo>
                  <a:pt x="23432" y="2524"/>
                  <a:pt x="23308" y="2614"/>
                  <a:pt x="23200" y="2717"/>
                </a:cubicBezTo>
                <a:cubicBezTo>
                  <a:pt x="23090" y="2530"/>
                  <a:pt x="22973" y="2337"/>
                  <a:pt x="22862" y="2141"/>
                </a:cubicBezTo>
                <a:cubicBezTo>
                  <a:pt x="22829" y="2082"/>
                  <a:pt x="22792" y="2054"/>
                  <a:pt x="22740" y="2054"/>
                </a:cubicBezTo>
                <a:cubicBezTo>
                  <a:pt x="22719" y="2054"/>
                  <a:pt x="22696" y="2059"/>
                  <a:pt x="22670" y="2067"/>
                </a:cubicBezTo>
                <a:cubicBezTo>
                  <a:pt x="22500" y="2123"/>
                  <a:pt x="22383" y="2243"/>
                  <a:pt x="22274" y="2376"/>
                </a:cubicBezTo>
                <a:cubicBezTo>
                  <a:pt x="22162" y="2512"/>
                  <a:pt x="22052" y="2651"/>
                  <a:pt x="21943" y="2792"/>
                </a:cubicBezTo>
                <a:cubicBezTo>
                  <a:pt x="21900" y="2846"/>
                  <a:pt x="21866" y="2908"/>
                  <a:pt x="21822" y="2975"/>
                </a:cubicBezTo>
                <a:cubicBezTo>
                  <a:pt x="21796" y="2962"/>
                  <a:pt x="21765" y="2948"/>
                  <a:pt x="21737" y="2932"/>
                </a:cubicBezTo>
                <a:cubicBezTo>
                  <a:pt x="21685" y="2900"/>
                  <a:pt x="21648" y="2884"/>
                  <a:pt x="21616" y="2884"/>
                </a:cubicBezTo>
                <a:cubicBezTo>
                  <a:pt x="21574" y="2884"/>
                  <a:pt x="21543" y="2914"/>
                  <a:pt x="21498" y="2980"/>
                </a:cubicBezTo>
                <a:cubicBezTo>
                  <a:pt x="21370" y="3167"/>
                  <a:pt x="21220" y="3328"/>
                  <a:pt x="21029" y="3455"/>
                </a:cubicBezTo>
                <a:cubicBezTo>
                  <a:pt x="20977" y="3489"/>
                  <a:pt x="20952" y="3565"/>
                  <a:pt x="20916" y="3621"/>
                </a:cubicBezTo>
                <a:cubicBezTo>
                  <a:pt x="20850" y="3555"/>
                  <a:pt x="20782" y="3481"/>
                  <a:pt x="20709" y="3411"/>
                </a:cubicBezTo>
                <a:cubicBezTo>
                  <a:pt x="20679" y="3382"/>
                  <a:pt x="20645" y="3367"/>
                  <a:pt x="20610" y="3367"/>
                </a:cubicBezTo>
                <a:cubicBezTo>
                  <a:pt x="20580" y="3367"/>
                  <a:pt x="20549" y="3378"/>
                  <a:pt x="20520" y="3402"/>
                </a:cubicBezTo>
                <a:cubicBezTo>
                  <a:pt x="20456" y="3456"/>
                  <a:pt x="20393" y="3515"/>
                  <a:pt x="20339" y="3581"/>
                </a:cubicBezTo>
                <a:cubicBezTo>
                  <a:pt x="20221" y="3725"/>
                  <a:pt x="20108" y="3874"/>
                  <a:pt x="19993" y="4021"/>
                </a:cubicBezTo>
                <a:cubicBezTo>
                  <a:pt x="19986" y="4029"/>
                  <a:pt x="19976" y="4039"/>
                  <a:pt x="19973" y="4049"/>
                </a:cubicBezTo>
                <a:cubicBezTo>
                  <a:pt x="19932" y="4168"/>
                  <a:pt x="19885" y="4274"/>
                  <a:pt x="19742" y="4319"/>
                </a:cubicBezTo>
                <a:cubicBezTo>
                  <a:pt x="19697" y="4333"/>
                  <a:pt x="19680" y="4436"/>
                  <a:pt x="19650" y="4500"/>
                </a:cubicBezTo>
                <a:cubicBezTo>
                  <a:pt x="19614" y="4575"/>
                  <a:pt x="19577" y="4651"/>
                  <a:pt x="19532" y="4742"/>
                </a:cubicBezTo>
                <a:cubicBezTo>
                  <a:pt x="19384" y="4508"/>
                  <a:pt x="19256" y="4296"/>
                  <a:pt x="19116" y="4090"/>
                </a:cubicBezTo>
                <a:cubicBezTo>
                  <a:pt x="19095" y="4060"/>
                  <a:pt x="19022" y="4065"/>
                  <a:pt x="18978" y="4057"/>
                </a:cubicBezTo>
                <a:cubicBezTo>
                  <a:pt x="18795" y="3873"/>
                  <a:pt x="18605" y="3683"/>
                  <a:pt x="18414" y="3497"/>
                </a:cubicBezTo>
                <a:cubicBezTo>
                  <a:pt x="18401" y="3485"/>
                  <a:pt x="18377" y="3479"/>
                  <a:pt x="18354" y="3479"/>
                </a:cubicBezTo>
                <a:cubicBezTo>
                  <a:pt x="18341" y="3479"/>
                  <a:pt x="18328" y="3481"/>
                  <a:pt x="18317" y="3484"/>
                </a:cubicBezTo>
                <a:cubicBezTo>
                  <a:pt x="18194" y="3522"/>
                  <a:pt x="18098" y="3591"/>
                  <a:pt x="18034" y="3710"/>
                </a:cubicBezTo>
                <a:cubicBezTo>
                  <a:pt x="17972" y="3828"/>
                  <a:pt x="17884" y="3932"/>
                  <a:pt x="17810" y="4043"/>
                </a:cubicBezTo>
                <a:cubicBezTo>
                  <a:pt x="17773" y="4099"/>
                  <a:pt x="17740" y="4160"/>
                  <a:pt x="17704" y="4219"/>
                </a:cubicBezTo>
                <a:cubicBezTo>
                  <a:pt x="17663" y="4190"/>
                  <a:pt x="17629" y="4175"/>
                  <a:pt x="17599" y="4175"/>
                </a:cubicBezTo>
                <a:cubicBezTo>
                  <a:pt x="17554" y="4175"/>
                  <a:pt x="17518" y="4209"/>
                  <a:pt x="17484" y="4286"/>
                </a:cubicBezTo>
                <a:cubicBezTo>
                  <a:pt x="17370" y="4533"/>
                  <a:pt x="17268" y="4789"/>
                  <a:pt x="17164" y="5031"/>
                </a:cubicBezTo>
                <a:cubicBezTo>
                  <a:pt x="17103" y="4978"/>
                  <a:pt x="17023" y="4906"/>
                  <a:pt x="16944" y="4836"/>
                </a:cubicBezTo>
                <a:cubicBezTo>
                  <a:pt x="16904" y="4800"/>
                  <a:pt x="16864" y="4781"/>
                  <a:pt x="16827" y="4781"/>
                </a:cubicBezTo>
                <a:cubicBezTo>
                  <a:pt x="16787" y="4781"/>
                  <a:pt x="16749" y="4803"/>
                  <a:pt x="16716" y="4851"/>
                </a:cubicBezTo>
                <a:cubicBezTo>
                  <a:pt x="16624" y="4984"/>
                  <a:pt x="16532" y="5122"/>
                  <a:pt x="16471" y="5269"/>
                </a:cubicBezTo>
                <a:cubicBezTo>
                  <a:pt x="16384" y="5484"/>
                  <a:pt x="16321" y="5711"/>
                  <a:pt x="16254" y="5933"/>
                </a:cubicBezTo>
                <a:cubicBezTo>
                  <a:pt x="16233" y="6005"/>
                  <a:pt x="16229" y="6082"/>
                  <a:pt x="16215" y="6163"/>
                </a:cubicBezTo>
                <a:cubicBezTo>
                  <a:pt x="16079" y="6188"/>
                  <a:pt x="16059" y="6215"/>
                  <a:pt x="16056" y="6445"/>
                </a:cubicBezTo>
                <a:cubicBezTo>
                  <a:pt x="16054" y="6610"/>
                  <a:pt x="16068" y="6775"/>
                  <a:pt x="16061" y="6941"/>
                </a:cubicBezTo>
                <a:cubicBezTo>
                  <a:pt x="16055" y="7088"/>
                  <a:pt x="16030" y="7234"/>
                  <a:pt x="16014" y="7382"/>
                </a:cubicBezTo>
                <a:cubicBezTo>
                  <a:pt x="15916" y="7319"/>
                  <a:pt x="15818" y="7258"/>
                  <a:pt x="15723" y="7193"/>
                </a:cubicBezTo>
                <a:cubicBezTo>
                  <a:pt x="15692" y="7172"/>
                  <a:pt x="15662" y="7162"/>
                  <a:pt x="15635" y="7162"/>
                </a:cubicBezTo>
                <a:cubicBezTo>
                  <a:pt x="15593" y="7162"/>
                  <a:pt x="15558" y="7189"/>
                  <a:pt x="15538" y="7242"/>
                </a:cubicBezTo>
                <a:cubicBezTo>
                  <a:pt x="15477" y="7403"/>
                  <a:pt x="15427" y="7571"/>
                  <a:pt x="15377" y="7736"/>
                </a:cubicBezTo>
                <a:cubicBezTo>
                  <a:pt x="15348" y="7835"/>
                  <a:pt x="15314" y="7936"/>
                  <a:pt x="15302" y="8037"/>
                </a:cubicBezTo>
                <a:cubicBezTo>
                  <a:pt x="15267" y="8302"/>
                  <a:pt x="15242" y="8569"/>
                  <a:pt x="15214" y="8837"/>
                </a:cubicBezTo>
                <a:cubicBezTo>
                  <a:pt x="15205" y="8832"/>
                  <a:pt x="15186" y="8813"/>
                  <a:pt x="15168" y="8811"/>
                </a:cubicBezTo>
                <a:cubicBezTo>
                  <a:pt x="15147" y="8808"/>
                  <a:pt x="15123" y="8803"/>
                  <a:pt x="15101" y="8803"/>
                </a:cubicBezTo>
                <a:cubicBezTo>
                  <a:pt x="15085" y="8803"/>
                  <a:pt x="15071" y="8805"/>
                  <a:pt x="15061" y="8813"/>
                </a:cubicBezTo>
                <a:cubicBezTo>
                  <a:pt x="15027" y="8837"/>
                  <a:pt x="14998" y="8881"/>
                  <a:pt x="14990" y="8922"/>
                </a:cubicBezTo>
                <a:cubicBezTo>
                  <a:pt x="14983" y="8966"/>
                  <a:pt x="15000" y="9016"/>
                  <a:pt x="15008" y="9063"/>
                </a:cubicBezTo>
                <a:cubicBezTo>
                  <a:pt x="15047" y="9287"/>
                  <a:pt x="15004" y="9503"/>
                  <a:pt x="14950" y="9723"/>
                </a:cubicBezTo>
                <a:cubicBezTo>
                  <a:pt x="14886" y="9980"/>
                  <a:pt x="14854" y="10246"/>
                  <a:pt x="14794" y="10504"/>
                </a:cubicBezTo>
                <a:cubicBezTo>
                  <a:pt x="14778" y="10576"/>
                  <a:pt x="14729" y="10635"/>
                  <a:pt x="14840" y="10663"/>
                </a:cubicBezTo>
                <a:cubicBezTo>
                  <a:pt x="14739" y="10740"/>
                  <a:pt x="14711" y="10861"/>
                  <a:pt x="14757" y="10976"/>
                </a:cubicBezTo>
                <a:cubicBezTo>
                  <a:pt x="14769" y="11005"/>
                  <a:pt x="14759" y="11045"/>
                  <a:pt x="14756" y="11080"/>
                </a:cubicBezTo>
                <a:cubicBezTo>
                  <a:pt x="14744" y="11187"/>
                  <a:pt x="14727" y="11292"/>
                  <a:pt x="14720" y="11399"/>
                </a:cubicBezTo>
                <a:cubicBezTo>
                  <a:pt x="14713" y="11489"/>
                  <a:pt x="14717" y="11580"/>
                  <a:pt x="14723" y="11667"/>
                </a:cubicBezTo>
                <a:cubicBezTo>
                  <a:pt x="14716" y="11725"/>
                  <a:pt x="14691" y="11790"/>
                  <a:pt x="14707" y="11844"/>
                </a:cubicBezTo>
                <a:cubicBezTo>
                  <a:pt x="14723" y="11903"/>
                  <a:pt x="14558" y="11944"/>
                  <a:pt x="14667" y="11982"/>
                </a:cubicBezTo>
                <a:cubicBezTo>
                  <a:pt x="14664" y="12046"/>
                  <a:pt x="14677" y="12113"/>
                  <a:pt x="14653" y="12132"/>
                </a:cubicBezTo>
                <a:cubicBezTo>
                  <a:pt x="14569" y="12198"/>
                  <a:pt x="14605" y="12291"/>
                  <a:pt x="14577" y="12367"/>
                </a:cubicBezTo>
                <a:cubicBezTo>
                  <a:pt x="14501" y="12576"/>
                  <a:pt x="14412" y="12779"/>
                  <a:pt x="14326" y="12984"/>
                </a:cubicBezTo>
                <a:cubicBezTo>
                  <a:pt x="14311" y="13021"/>
                  <a:pt x="14289" y="13057"/>
                  <a:pt x="14245" y="13091"/>
                </a:cubicBezTo>
                <a:cubicBezTo>
                  <a:pt x="14223" y="12934"/>
                  <a:pt x="14202" y="12779"/>
                  <a:pt x="14181" y="12624"/>
                </a:cubicBezTo>
                <a:cubicBezTo>
                  <a:pt x="14150" y="12394"/>
                  <a:pt x="14121" y="12167"/>
                  <a:pt x="14093" y="11939"/>
                </a:cubicBezTo>
                <a:cubicBezTo>
                  <a:pt x="14072" y="11777"/>
                  <a:pt x="14063" y="11612"/>
                  <a:pt x="14029" y="11453"/>
                </a:cubicBezTo>
                <a:cubicBezTo>
                  <a:pt x="13962" y="11137"/>
                  <a:pt x="13872" y="10825"/>
                  <a:pt x="13812" y="10508"/>
                </a:cubicBezTo>
                <a:cubicBezTo>
                  <a:pt x="13764" y="10259"/>
                  <a:pt x="13747" y="10006"/>
                  <a:pt x="13716" y="9754"/>
                </a:cubicBezTo>
                <a:cubicBezTo>
                  <a:pt x="13709" y="9685"/>
                  <a:pt x="13704" y="9614"/>
                  <a:pt x="13684" y="9547"/>
                </a:cubicBezTo>
                <a:cubicBezTo>
                  <a:pt x="13675" y="9515"/>
                  <a:pt x="13636" y="9491"/>
                  <a:pt x="13596" y="9471"/>
                </a:cubicBezTo>
                <a:cubicBezTo>
                  <a:pt x="13567" y="9212"/>
                  <a:pt x="13469" y="8967"/>
                  <a:pt x="13358" y="8725"/>
                </a:cubicBezTo>
                <a:cubicBezTo>
                  <a:pt x="13315" y="8636"/>
                  <a:pt x="13298" y="8533"/>
                  <a:pt x="13272" y="8435"/>
                </a:cubicBezTo>
                <a:cubicBezTo>
                  <a:pt x="13263" y="8407"/>
                  <a:pt x="13263" y="8380"/>
                  <a:pt x="13257" y="8354"/>
                </a:cubicBezTo>
                <a:cubicBezTo>
                  <a:pt x="13229" y="8227"/>
                  <a:pt x="13189" y="8167"/>
                  <a:pt x="13125" y="8167"/>
                </a:cubicBezTo>
                <a:cubicBezTo>
                  <a:pt x="13085" y="8167"/>
                  <a:pt x="13036" y="8190"/>
                  <a:pt x="12973" y="8234"/>
                </a:cubicBezTo>
                <a:cubicBezTo>
                  <a:pt x="12955" y="8247"/>
                  <a:pt x="12937" y="8261"/>
                  <a:pt x="12929" y="8267"/>
                </a:cubicBezTo>
                <a:cubicBezTo>
                  <a:pt x="12833" y="7999"/>
                  <a:pt x="12723" y="7736"/>
                  <a:pt x="12648" y="7465"/>
                </a:cubicBezTo>
                <a:cubicBezTo>
                  <a:pt x="12593" y="7268"/>
                  <a:pt x="12579" y="7058"/>
                  <a:pt x="12548" y="6854"/>
                </a:cubicBezTo>
                <a:cubicBezTo>
                  <a:pt x="12542" y="6811"/>
                  <a:pt x="12542" y="6768"/>
                  <a:pt x="12533" y="6727"/>
                </a:cubicBezTo>
                <a:cubicBezTo>
                  <a:pt x="12503" y="6589"/>
                  <a:pt x="12476" y="6537"/>
                  <a:pt x="12399" y="6537"/>
                </a:cubicBezTo>
                <a:cubicBezTo>
                  <a:pt x="12366" y="6537"/>
                  <a:pt x="12323" y="6547"/>
                  <a:pt x="12267" y="6563"/>
                </a:cubicBezTo>
                <a:cubicBezTo>
                  <a:pt x="12219" y="6277"/>
                  <a:pt x="12051" y="6053"/>
                  <a:pt x="11884" y="5832"/>
                </a:cubicBezTo>
                <a:cubicBezTo>
                  <a:pt x="11818" y="5745"/>
                  <a:pt x="11755" y="5704"/>
                  <a:pt x="11685" y="5704"/>
                </a:cubicBezTo>
                <a:cubicBezTo>
                  <a:pt x="11627" y="5704"/>
                  <a:pt x="11565" y="5732"/>
                  <a:pt x="11494" y="5786"/>
                </a:cubicBezTo>
                <a:cubicBezTo>
                  <a:pt x="11406" y="5850"/>
                  <a:pt x="11317" y="5911"/>
                  <a:pt x="11234" y="5983"/>
                </a:cubicBezTo>
                <a:cubicBezTo>
                  <a:pt x="11169" y="6041"/>
                  <a:pt x="11115" y="6111"/>
                  <a:pt x="11055" y="6175"/>
                </a:cubicBezTo>
                <a:cubicBezTo>
                  <a:pt x="10986" y="5859"/>
                  <a:pt x="10762" y="5614"/>
                  <a:pt x="10608" y="5333"/>
                </a:cubicBezTo>
                <a:cubicBezTo>
                  <a:pt x="10495" y="5128"/>
                  <a:pt x="10401" y="4913"/>
                  <a:pt x="10300" y="4702"/>
                </a:cubicBezTo>
                <a:cubicBezTo>
                  <a:pt x="10226" y="4546"/>
                  <a:pt x="10182" y="4474"/>
                  <a:pt x="10114" y="4474"/>
                </a:cubicBezTo>
                <a:cubicBezTo>
                  <a:pt x="10061" y="4474"/>
                  <a:pt x="9993" y="4516"/>
                  <a:pt x="9886" y="4594"/>
                </a:cubicBezTo>
                <a:cubicBezTo>
                  <a:pt x="9775" y="4403"/>
                  <a:pt x="9664" y="4213"/>
                  <a:pt x="9559" y="4021"/>
                </a:cubicBezTo>
                <a:cubicBezTo>
                  <a:pt x="9506" y="3922"/>
                  <a:pt x="9480" y="3882"/>
                  <a:pt x="9437" y="3882"/>
                </a:cubicBezTo>
                <a:cubicBezTo>
                  <a:pt x="9412" y="3882"/>
                  <a:pt x="9381" y="3896"/>
                  <a:pt x="9336" y="3918"/>
                </a:cubicBezTo>
                <a:cubicBezTo>
                  <a:pt x="9181" y="3709"/>
                  <a:pt x="9035" y="3497"/>
                  <a:pt x="8870" y="3303"/>
                </a:cubicBezTo>
                <a:cubicBezTo>
                  <a:pt x="8829" y="3254"/>
                  <a:pt x="8795" y="3232"/>
                  <a:pt x="8759" y="3232"/>
                </a:cubicBezTo>
                <a:cubicBezTo>
                  <a:pt x="8715" y="3232"/>
                  <a:pt x="8669" y="3266"/>
                  <a:pt x="8610" y="3328"/>
                </a:cubicBezTo>
                <a:cubicBezTo>
                  <a:pt x="8515" y="3424"/>
                  <a:pt x="8415" y="3513"/>
                  <a:pt x="8313" y="3611"/>
                </a:cubicBezTo>
                <a:cubicBezTo>
                  <a:pt x="8150" y="3351"/>
                  <a:pt x="7979" y="3082"/>
                  <a:pt x="7805" y="2805"/>
                </a:cubicBezTo>
                <a:cubicBezTo>
                  <a:pt x="7778" y="2826"/>
                  <a:pt x="7752" y="2845"/>
                  <a:pt x="7738" y="2855"/>
                </a:cubicBezTo>
                <a:cubicBezTo>
                  <a:pt x="7515" y="2653"/>
                  <a:pt x="7411" y="2340"/>
                  <a:pt x="7114" y="2207"/>
                </a:cubicBezTo>
                <a:cubicBezTo>
                  <a:pt x="7073" y="2189"/>
                  <a:pt x="7049" y="2179"/>
                  <a:pt x="7031" y="2179"/>
                </a:cubicBezTo>
                <a:cubicBezTo>
                  <a:pt x="7007" y="2179"/>
                  <a:pt x="6994" y="2198"/>
                  <a:pt x="6964" y="2244"/>
                </a:cubicBezTo>
                <a:cubicBezTo>
                  <a:pt x="6755" y="1978"/>
                  <a:pt x="6543" y="1712"/>
                  <a:pt x="6336" y="1441"/>
                </a:cubicBezTo>
                <a:cubicBezTo>
                  <a:pt x="6218" y="1285"/>
                  <a:pt x="6112" y="1121"/>
                  <a:pt x="5989" y="968"/>
                </a:cubicBezTo>
                <a:cubicBezTo>
                  <a:pt x="5942" y="910"/>
                  <a:pt x="5865" y="876"/>
                  <a:pt x="5802" y="831"/>
                </a:cubicBezTo>
                <a:cubicBezTo>
                  <a:pt x="5776" y="895"/>
                  <a:pt x="5727" y="962"/>
                  <a:pt x="5731" y="1025"/>
                </a:cubicBezTo>
                <a:cubicBezTo>
                  <a:pt x="5742" y="1249"/>
                  <a:pt x="5766" y="1473"/>
                  <a:pt x="5798" y="1696"/>
                </a:cubicBezTo>
                <a:cubicBezTo>
                  <a:pt x="5830" y="1922"/>
                  <a:pt x="5878" y="2146"/>
                  <a:pt x="5917" y="2372"/>
                </a:cubicBezTo>
                <a:cubicBezTo>
                  <a:pt x="5907" y="2368"/>
                  <a:pt x="5896" y="2366"/>
                  <a:pt x="5885" y="2362"/>
                </a:cubicBezTo>
                <a:cubicBezTo>
                  <a:pt x="5864" y="2396"/>
                  <a:pt x="5821" y="2434"/>
                  <a:pt x="5824" y="2465"/>
                </a:cubicBezTo>
                <a:cubicBezTo>
                  <a:pt x="5842" y="2681"/>
                  <a:pt x="5874" y="2895"/>
                  <a:pt x="5891" y="3111"/>
                </a:cubicBezTo>
                <a:cubicBezTo>
                  <a:pt x="5899" y="3178"/>
                  <a:pt x="5860" y="3249"/>
                  <a:pt x="5865" y="3317"/>
                </a:cubicBezTo>
                <a:cubicBezTo>
                  <a:pt x="5874" y="3452"/>
                  <a:pt x="5900" y="3586"/>
                  <a:pt x="5919" y="3729"/>
                </a:cubicBezTo>
                <a:cubicBezTo>
                  <a:pt x="5893" y="3721"/>
                  <a:pt x="5869" y="3714"/>
                  <a:pt x="5844" y="3707"/>
                </a:cubicBezTo>
                <a:cubicBezTo>
                  <a:pt x="5803" y="3694"/>
                  <a:pt x="5767" y="3688"/>
                  <a:pt x="5736" y="3688"/>
                </a:cubicBezTo>
                <a:cubicBezTo>
                  <a:pt x="5642" y="3688"/>
                  <a:pt x="5590" y="3747"/>
                  <a:pt x="5577" y="3877"/>
                </a:cubicBezTo>
                <a:cubicBezTo>
                  <a:pt x="5549" y="4146"/>
                  <a:pt x="5528" y="4415"/>
                  <a:pt x="5510" y="4686"/>
                </a:cubicBezTo>
                <a:cubicBezTo>
                  <a:pt x="5505" y="4768"/>
                  <a:pt x="5521" y="4850"/>
                  <a:pt x="5528" y="4940"/>
                </a:cubicBezTo>
                <a:cubicBezTo>
                  <a:pt x="5498" y="4929"/>
                  <a:pt x="5461" y="4914"/>
                  <a:pt x="5422" y="4902"/>
                </a:cubicBezTo>
                <a:cubicBezTo>
                  <a:pt x="5403" y="4896"/>
                  <a:pt x="5386" y="4893"/>
                  <a:pt x="5370" y="4893"/>
                </a:cubicBezTo>
                <a:cubicBezTo>
                  <a:pt x="5318" y="4893"/>
                  <a:pt x="5290" y="4928"/>
                  <a:pt x="5300" y="4994"/>
                </a:cubicBezTo>
                <a:cubicBezTo>
                  <a:pt x="5317" y="5102"/>
                  <a:pt x="5351" y="5206"/>
                  <a:pt x="5369" y="5313"/>
                </a:cubicBezTo>
                <a:cubicBezTo>
                  <a:pt x="5386" y="5432"/>
                  <a:pt x="5403" y="5551"/>
                  <a:pt x="5405" y="5669"/>
                </a:cubicBezTo>
                <a:cubicBezTo>
                  <a:pt x="5409" y="5885"/>
                  <a:pt x="5400" y="6103"/>
                  <a:pt x="5397" y="6298"/>
                </a:cubicBezTo>
                <a:cubicBezTo>
                  <a:pt x="5153" y="6316"/>
                  <a:pt x="4901" y="6329"/>
                  <a:pt x="4650" y="6353"/>
                </a:cubicBezTo>
                <a:cubicBezTo>
                  <a:pt x="4613" y="6355"/>
                  <a:pt x="4553" y="6403"/>
                  <a:pt x="4550" y="6435"/>
                </a:cubicBezTo>
                <a:cubicBezTo>
                  <a:pt x="4529" y="6591"/>
                  <a:pt x="4525" y="6751"/>
                  <a:pt x="4514" y="6919"/>
                </a:cubicBezTo>
                <a:cubicBezTo>
                  <a:pt x="4427" y="6940"/>
                  <a:pt x="4419" y="6964"/>
                  <a:pt x="4460" y="7087"/>
                </a:cubicBezTo>
                <a:cubicBezTo>
                  <a:pt x="4509" y="7233"/>
                  <a:pt x="4548" y="7382"/>
                  <a:pt x="4588" y="7525"/>
                </a:cubicBezTo>
                <a:cubicBezTo>
                  <a:pt x="4424" y="7528"/>
                  <a:pt x="4399" y="7559"/>
                  <a:pt x="4463" y="7706"/>
                </a:cubicBezTo>
                <a:cubicBezTo>
                  <a:pt x="4561" y="7928"/>
                  <a:pt x="4670" y="8146"/>
                  <a:pt x="4768" y="8369"/>
                </a:cubicBezTo>
                <a:cubicBezTo>
                  <a:pt x="4798" y="8436"/>
                  <a:pt x="4805" y="8514"/>
                  <a:pt x="4822" y="8583"/>
                </a:cubicBezTo>
                <a:cubicBezTo>
                  <a:pt x="4704" y="8570"/>
                  <a:pt x="4598" y="8557"/>
                  <a:pt x="4493" y="8546"/>
                </a:cubicBezTo>
                <a:cubicBezTo>
                  <a:pt x="4485" y="8545"/>
                  <a:pt x="4476" y="8545"/>
                  <a:pt x="4468" y="8545"/>
                </a:cubicBezTo>
                <a:cubicBezTo>
                  <a:pt x="4390" y="8545"/>
                  <a:pt x="4356" y="8595"/>
                  <a:pt x="4366" y="8674"/>
                </a:cubicBezTo>
                <a:cubicBezTo>
                  <a:pt x="4375" y="8750"/>
                  <a:pt x="4386" y="8832"/>
                  <a:pt x="4423" y="8896"/>
                </a:cubicBezTo>
                <a:cubicBezTo>
                  <a:pt x="4572" y="9153"/>
                  <a:pt x="4623" y="9441"/>
                  <a:pt x="4707" y="9719"/>
                </a:cubicBezTo>
                <a:cubicBezTo>
                  <a:pt x="4773" y="9936"/>
                  <a:pt x="4880" y="10141"/>
                  <a:pt x="4975" y="10350"/>
                </a:cubicBezTo>
                <a:cubicBezTo>
                  <a:pt x="5014" y="10435"/>
                  <a:pt x="5067" y="10516"/>
                  <a:pt x="5105" y="10581"/>
                </a:cubicBezTo>
                <a:cubicBezTo>
                  <a:pt x="4944" y="10567"/>
                  <a:pt x="4772" y="10547"/>
                  <a:pt x="4599" y="10538"/>
                </a:cubicBezTo>
                <a:cubicBezTo>
                  <a:pt x="4557" y="10536"/>
                  <a:pt x="4514" y="10535"/>
                  <a:pt x="4472" y="10535"/>
                </a:cubicBezTo>
                <a:cubicBezTo>
                  <a:pt x="4390" y="10535"/>
                  <a:pt x="4308" y="10538"/>
                  <a:pt x="4226" y="10540"/>
                </a:cubicBezTo>
                <a:cubicBezTo>
                  <a:pt x="4085" y="10541"/>
                  <a:pt x="4071" y="10558"/>
                  <a:pt x="4080" y="10694"/>
                </a:cubicBezTo>
                <a:cubicBezTo>
                  <a:pt x="4082" y="10716"/>
                  <a:pt x="4082" y="10738"/>
                  <a:pt x="4084" y="10775"/>
                </a:cubicBezTo>
                <a:cubicBezTo>
                  <a:pt x="4016" y="10743"/>
                  <a:pt x="3950" y="10732"/>
                  <a:pt x="3885" y="10732"/>
                </a:cubicBezTo>
                <a:cubicBezTo>
                  <a:pt x="3732" y="10732"/>
                  <a:pt x="3586" y="10794"/>
                  <a:pt x="3437" y="10804"/>
                </a:cubicBezTo>
                <a:cubicBezTo>
                  <a:pt x="3414" y="10805"/>
                  <a:pt x="3373" y="10857"/>
                  <a:pt x="3374" y="10885"/>
                </a:cubicBezTo>
                <a:cubicBezTo>
                  <a:pt x="3382" y="11070"/>
                  <a:pt x="3387" y="11255"/>
                  <a:pt x="3415" y="11437"/>
                </a:cubicBezTo>
                <a:cubicBezTo>
                  <a:pt x="3430" y="11533"/>
                  <a:pt x="3491" y="11621"/>
                  <a:pt x="3541" y="11736"/>
                </a:cubicBezTo>
                <a:lnTo>
                  <a:pt x="3541" y="11736"/>
                </a:lnTo>
                <a:cubicBezTo>
                  <a:pt x="3539" y="11735"/>
                  <a:pt x="3528" y="11730"/>
                  <a:pt x="3516" y="11730"/>
                </a:cubicBezTo>
                <a:cubicBezTo>
                  <a:pt x="3513" y="11730"/>
                  <a:pt x="3510" y="11730"/>
                  <a:pt x="3508" y="11731"/>
                </a:cubicBezTo>
                <a:cubicBezTo>
                  <a:pt x="3358" y="11761"/>
                  <a:pt x="3336" y="11827"/>
                  <a:pt x="3418" y="11956"/>
                </a:cubicBezTo>
                <a:cubicBezTo>
                  <a:pt x="3532" y="12136"/>
                  <a:pt x="3639" y="12321"/>
                  <a:pt x="3752" y="12501"/>
                </a:cubicBezTo>
                <a:cubicBezTo>
                  <a:pt x="3780" y="12546"/>
                  <a:pt x="3817" y="12586"/>
                  <a:pt x="3848" y="12624"/>
                </a:cubicBezTo>
                <a:cubicBezTo>
                  <a:pt x="3778" y="12654"/>
                  <a:pt x="3703" y="12685"/>
                  <a:pt x="3629" y="12717"/>
                </a:cubicBezTo>
                <a:cubicBezTo>
                  <a:pt x="3553" y="12750"/>
                  <a:pt x="3542" y="12796"/>
                  <a:pt x="3578" y="12876"/>
                </a:cubicBezTo>
                <a:cubicBezTo>
                  <a:pt x="3706" y="13153"/>
                  <a:pt x="3894" y="13370"/>
                  <a:pt x="4170" y="13506"/>
                </a:cubicBezTo>
                <a:cubicBezTo>
                  <a:pt x="4187" y="13515"/>
                  <a:pt x="4201" y="13529"/>
                  <a:pt x="4218" y="13542"/>
                </a:cubicBezTo>
                <a:cubicBezTo>
                  <a:pt x="4211" y="13555"/>
                  <a:pt x="4206" y="13565"/>
                  <a:pt x="4198" y="13571"/>
                </a:cubicBezTo>
                <a:cubicBezTo>
                  <a:pt x="4165" y="13599"/>
                  <a:pt x="4130" y="13627"/>
                  <a:pt x="4097" y="13654"/>
                </a:cubicBezTo>
                <a:cubicBezTo>
                  <a:pt x="4126" y="13686"/>
                  <a:pt x="4148" y="13735"/>
                  <a:pt x="4186" y="13752"/>
                </a:cubicBezTo>
                <a:cubicBezTo>
                  <a:pt x="4372" y="13845"/>
                  <a:pt x="4483" y="14002"/>
                  <a:pt x="4572" y="14180"/>
                </a:cubicBezTo>
                <a:cubicBezTo>
                  <a:pt x="4599" y="14235"/>
                  <a:pt x="4633" y="14287"/>
                  <a:pt x="4659" y="14334"/>
                </a:cubicBezTo>
                <a:cubicBezTo>
                  <a:pt x="4547" y="14381"/>
                  <a:pt x="4440" y="14432"/>
                  <a:pt x="4329" y="14474"/>
                </a:cubicBezTo>
                <a:cubicBezTo>
                  <a:pt x="4242" y="14506"/>
                  <a:pt x="4241" y="14570"/>
                  <a:pt x="4269" y="14630"/>
                </a:cubicBezTo>
                <a:cubicBezTo>
                  <a:pt x="4396" y="14895"/>
                  <a:pt x="4547" y="15146"/>
                  <a:pt x="4802" y="15317"/>
                </a:cubicBezTo>
                <a:cubicBezTo>
                  <a:pt x="4897" y="15382"/>
                  <a:pt x="4977" y="15470"/>
                  <a:pt x="5100" y="15580"/>
                </a:cubicBezTo>
                <a:cubicBezTo>
                  <a:pt x="5054" y="15574"/>
                  <a:pt x="5014" y="15571"/>
                  <a:pt x="4975" y="15567"/>
                </a:cubicBezTo>
                <a:lnTo>
                  <a:pt x="4975" y="15567"/>
                </a:lnTo>
                <a:cubicBezTo>
                  <a:pt x="4949" y="15825"/>
                  <a:pt x="5177" y="15888"/>
                  <a:pt x="5299" y="16024"/>
                </a:cubicBezTo>
                <a:cubicBezTo>
                  <a:pt x="5451" y="16192"/>
                  <a:pt x="5630" y="16336"/>
                  <a:pt x="5791" y="16495"/>
                </a:cubicBezTo>
                <a:cubicBezTo>
                  <a:pt x="5960" y="16663"/>
                  <a:pt x="6130" y="16830"/>
                  <a:pt x="6285" y="17010"/>
                </a:cubicBezTo>
                <a:cubicBezTo>
                  <a:pt x="6389" y="17132"/>
                  <a:pt x="6469" y="17275"/>
                  <a:pt x="6558" y="17409"/>
                </a:cubicBezTo>
                <a:cubicBezTo>
                  <a:pt x="6590" y="17456"/>
                  <a:pt x="6625" y="17504"/>
                  <a:pt x="6670" y="17568"/>
                </a:cubicBezTo>
                <a:cubicBezTo>
                  <a:pt x="6628" y="17559"/>
                  <a:pt x="6604" y="17553"/>
                  <a:pt x="6580" y="17549"/>
                </a:cubicBezTo>
                <a:cubicBezTo>
                  <a:pt x="6415" y="17521"/>
                  <a:pt x="6251" y="17488"/>
                  <a:pt x="6085" y="17470"/>
                </a:cubicBezTo>
                <a:cubicBezTo>
                  <a:pt x="5945" y="17454"/>
                  <a:pt x="5802" y="17459"/>
                  <a:pt x="5662" y="17445"/>
                </a:cubicBezTo>
                <a:cubicBezTo>
                  <a:pt x="5453" y="17423"/>
                  <a:pt x="5246" y="17389"/>
                  <a:pt x="5040" y="17367"/>
                </a:cubicBezTo>
                <a:cubicBezTo>
                  <a:pt x="5035" y="17366"/>
                  <a:pt x="5031" y="17366"/>
                  <a:pt x="5027" y="17366"/>
                </a:cubicBezTo>
                <a:cubicBezTo>
                  <a:pt x="4989" y="17366"/>
                  <a:pt x="4949" y="17384"/>
                  <a:pt x="4911" y="17394"/>
                </a:cubicBezTo>
                <a:lnTo>
                  <a:pt x="4942" y="17521"/>
                </a:lnTo>
                <a:cubicBezTo>
                  <a:pt x="4876" y="17508"/>
                  <a:pt x="4810" y="17497"/>
                  <a:pt x="4747" y="17497"/>
                </a:cubicBezTo>
                <a:cubicBezTo>
                  <a:pt x="4667" y="17497"/>
                  <a:pt x="4592" y="17515"/>
                  <a:pt x="4534" y="17569"/>
                </a:cubicBezTo>
                <a:cubicBezTo>
                  <a:pt x="4439" y="17564"/>
                  <a:pt x="4362" y="17553"/>
                  <a:pt x="4289" y="17553"/>
                </a:cubicBezTo>
                <a:cubicBezTo>
                  <a:pt x="4273" y="17553"/>
                  <a:pt x="4257" y="17554"/>
                  <a:pt x="4241" y="17555"/>
                </a:cubicBezTo>
                <a:cubicBezTo>
                  <a:pt x="4074" y="17573"/>
                  <a:pt x="3909" y="17594"/>
                  <a:pt x="3745" y="17627"/>
                </a:cubicBezTo>
                <a:cubicBezTo>
                  <a:pt x="3606" y="17656"/>
                  <a:pt x="3591" y="17699"/>
                  <a:pt x="3625" y="17835"/>
                </a:cubicBezTo>
                <a:cubicBezTo>
                  <a:pt x="3653" y="17946"/>
                  <a:pt x="3672" y="18061"/>
                  <a:pt x="3697" y="18178"/>
                </a:cubicBezTo>
                <a:cubicBezTo>
                  <a:pt x="3629" y="18172"/>
                  <a:pt x="3560" y="18169"/>
                  <a:pt x="3492" y="18169"/>
                </a:cubicBezTo>
                <a:cubicBezTo>
                  <a:pt x="3198" y="18169"/>
                  <a:pt x="2907" y="18222"/>
                  <a:pt x="2618" y="18301"/>
                </a:cubicBezTo>
                <a:cubicBezTo>
                  <a:pt x="2530" y="18326"/>
                  <a:pt x="2431" y="18310"/>
                  <a:pt x="2343" y="18335"/>
                </a:cubicBezTo>
                <a:cubicBezTo>
                  <a:pt x="2175" y="18381"/>
                  <a:pt x="2168" y="18407"/>
                  <a:pt x="2230" y="18569"/>
                </a:cubicBezTo>
                <a:cubicBezTo>
                  <a:pt x="2031" y="18562"/>
                  <a:pt x="1836" y="18556"/>
                  <a:pt x="1640" y="18548"/>
                </a:cubicBezTo>
                <a:cubicBezTo>
                  <a:pt x="1593" y="18547"/>
                  <a:pt x="1546" y="18540"/>
                  <a:pt x="1500" y="18536"/>
                </a:cubicBezTo>
                <a:cubicBezTo>
                  <a:pt x="1488" y="18535"/>
                  <a:pt x="1476" y="18534"/>
                  <a:pt x="1465" y="18534"/>
                </a:cubicBezTo>
                <a:cubicBezTo>
                  <a:pt x="1407" y="18534"/>
                  <a:pt x="1366" y="18551"/>
                  <a:pt x="1383" y="18625"/>
                </a:cubicBezTo>
                <a:cubicBezTo>
                  <a:pt x="1304" y="18623"/>
                  <a:pt x="1226" y="18614"/>
                  <a:pt x="1150" y="18614"/>
                </a:cubicBezTo>
                <a:cubicBezTo>
                  <a:pt x="1127" y="18614"/>
                  <a:pt x="1104" y="18615"/>
                  <a:pt x="1080" y="18617"/>
                </a:cubicBezTo>
                <a:cubicBezTo>
                  <a:pt x="790" y="18643"/>
                  <a:pt x="499" y="18673"/>
                  <a:pt x="211" y="18715"/>
                </a:cubicBezTo>
                <a:cubicBezTo>
                  <a:pt x="138" y="18726"/>
                  <a:pt x="71" y="18784"/>
                  <a:pt x="0" y="18821"/>
                </a:cubicBezTo>
                <a:cubicBezTo>
                  <a:pt x="55" y="18882"/>
                  <a:pt x="96" y="18973"/>
                  <a:pt x="164" y="19003"/>
                </a:cubicBezTo>
                <a:cubicBezTo>
                  <a:pt x="414" y="19108"/>
                  <a:pt x="672" y="19194"/>
                  <a:pt x="926" y="19287"/>
                </a:cubicBezTo>
                <a:cubicBezTo>
                  <a:pt x="955" y="19297"/>
                  <a:pt x="987" y="19297"/>
                  <a:pt x="1036" y="19303"/>
                </a:cubicBezTo>
                <a:cubicBezTo>
                  <a:pt x="945" y="19397"/>
                  <a:pt x="1021" y="19425"/>
                  <a:pt x="1084" y="19457"/>
                </a:cubicBezTo>
                <a:cubicBezTo>
                  <a:pt x="1367" y="19603"/>
                  <a:pt x="1650" y="19749"/>
                  <a:pt x="1943" y="19899"/>
                </a:cubicBezTo>
                <a:cubicBezTo>
                  <a:pt x="1831" y="19977"/>
                  <a:pt x="1865" y="20058"/>
                  <a:pt x="1943" y="20119"/>
                </a:cubicBezTo>
                <a:cubicBezTo>
                  <a:pt x="2061" y="20213"/>
                  <a:pt x="2185" y="20300"/>
                  <a:pt x="2315" y="20378"/>
                </a:cubicBezTo>
                <a:cubicBezTo>
                  <a:pt x="2456" y="20464"/>
                  <a:pt x="2601" y="20538"/>
                  <a:pt x="2747" y="20609"/>
                </a:cubicBezTo>
                <a:cubicBezTo>
                  <a:pt x="2870" y="20666"/>
                  <a:pt x="2997" y="20712"/>
                  <a:pt x="3130" y="20765"/>
                </a:cubicBezTo>
                <a:cubicBezTo>
                  <a:pt x="3066" y="20809"/>
                  <a:pt x="2997" y="20871"/>
                  <a:pt x="2917" y="20907"/>
                </a:cubicBezTo>
                <a:cubicBezTo>
                  <a:pt x="2823" y="20949"/>
                  <a:pt x="2843" y="21010"/>
                  <a:pt x="2884" y="21064"/>
                </a:cubicBezTo>
                <a:cubicBezTo>
                  <a:pt x="2942" y="21140"/>
                  <a:pt x="3006" y="21218"/>
                  <a:pt x="3084" y="21272"/>
                </a:cubicBezTo>
                <a:cubicBezTo>
                  <a:pt x="3308" y="21427"/>
                  <a:pt x="3538" y="21571"/>
                  <a:pt x="3771" y="21712"/>
                </a:cubicBezTo>
                <a:cubicBezTo>
                  <a:pt x="3824" y="21746"/>
                  <a:pt x="3892" y="21753"/>
                  <a:pt x="3956" y="21773"/>
                </a:cubicBezTo>
                <a:cubicBezTo>
                  <a:pt x="3910" y="21820"/>
                  <a:pt x="3857" y="21871"/>
                  <a:pt x="3805" y="21925"/>
                </a:cubicBezTo>
                <a:cubicBezTo>
                  <a:pt x="3729" y="22000"/>
                  <a:pt x="3729" y="22070"/>
                  <a:pt x="3824" y="22117"/>
                </a:cubicBezTo>
                <a:cubicBezTo>
                  <a:pt x="3959" y="22185"/>
                  <a:pt x="4104" y="22233"/>
                  <a:pt x="4242" y="22295"/>
                </a:cubicBezTo>
                <a:cubicBezTo>
                  <a:pt x="4354" y="22345"/>
                  <a:pt x="4458" y="22411"/>
                  <a:pt x="4572" y="22457"/>
                </a:cubicBezTo>
                <a:cubicBezTo>
                  <a:pt x="4722" y="22516"/>
                  <a:pt x="4840" y="22619"/>
                  <a:pt x="4977" y="22696"/>
                </a:cubicBezTo>
                <a:cubicBezTo>
                  <a:pt x="5013" y="22717"/>
                  <a:pt x="5062" y="22715"/>
                  <a:pt x="5093" y="22740"/>
                </a:cubicBezTo>
                <a:cubicBezTo>
                  <a:pt x="5117" y="22756"/>
                  <a:pt x="5119" y="22800"/>
                  <a:pt x="5131" y="22832"/>
                </a:cubicBezTo>
                <a:cubicBezTo>
                  <a:pt x="5044" y="22858"/>
                  <a:pt x="5014" y="22923"/>
                  <a:pt x="5013" y="23006"/>
                </a:cubicBezTo>
                <a:cubicBezTo>
                  <a:pt x="5013" y="23013"/>
                  <a:pt x="4994" y="23020"/>
                  <a:pt x="4987" y="23028"/>
                </a:cubicBezTo>
                <a:cubicBezTo>
                  <a:pt x="4959" y="23054"/>
                  <a:pt x="4934" y="23084"/>
                  <a:pt x="4921" y="23125"/>
                </a:cubicBezTo>
                <a:cubicBezTo>
                  <a:pt x="4889" y="23149"/>
                  <a:pt x="4849" y="23168"/>
                  <a:pt x="4826" y="23197"/>
                </a:cubicBezTo>
                <a:cubicBezTo>
                  <a:pt x="4733" y="23316"/>
                  <a:pt x="4639" y="23433"/>
                  <a:pt x="4558" y="23559"/>
                </a:cubicBezTo>
                <a:cubicBezTo>
                  <a:pt x="4458" y="23715"/>
                  <a:pt x="4459" y="23726"/>
                  <a:pt x="4627" y="23820"/>
                </a:cubicBezTo>
                <a:cubicBezTo>
                  <a:pt x="4808" y="23922"/>
                  <a:pt x="4998" y="24005"/>
                  <a:pt x="5191" y="24101"/>
                </a:cubicBezTo>
                <a:cubicBezTo>
                  <a:pt x="5164" y="24241"/>
                  <a:pt x="5168" y="24247"/>
                  <a:pt x="5342" y="24265"/>
                </a:cubicBezTo>
                <a:cubicBezTo>
                  <a:pt x="5424" y="24274"/>
                  <a:pt x="5507" y="24279"/>
                  <a:pt x="5590" y="24279"/>
                </a:cubicBezTo>
                <a:cubicBezTo>
                  <a:pt x="5605" y="24279"/>
                  <a:pt x="5619" y="24279"/>
                  <a:pt x="5633" y="24279"/>
                </a:cubicBezTo>
                <a:cubicBezTo>
                  <a:pt x="5725" y="24277"/>
                  <a:pt x="5815" y="24263"/>
                  <a:pt x="5908" y="24255"/>
                </a:cubicBezTo>
                <a:lnTo>
                  <a:pt x="5908" y="24255"/>
                </a:lnTo>
                <a:cubicBezTo>
                  <a:pt x="5836" y="24350"/>
                  <a:pt x="5762" y="24443"/>
                  <a:pt x="5684" y="24546"/>
                </a:cubicBezTo>
                <a:cubicBezTo>
                  <a:pt x="5708" y="24564"/>
                  <a:pt x="5730" y="24577"/>
                  <a:pt x="5755" y="24595"/>
                </a:cubicBezTo>
                <a:cubicBezTo>
                  <a:pt x="5738" y="24606"/>
                  <a:pt x="5723" y="24616"/>
                  <a:pt x="5673" y="24648"/>
                </a:cubicBezTo>
                <a:cubicBezTo>
                  <a:pt x="5796" y="24689"/>
                  <a:pt x="5890" y="24744"/>
                  <a:pt x="5988" y="24751"/>
                </a:cubicBezTo>
                <a:cubicBezTo>
                  <a:pt x="6413" y="24782"/>
                  <a:pt x="6837" y="24816"/>
                  <a:pt x="7262" y="24818"/>
                </a:cubicBezTo>
                <a:cubicBezTo>
                  <a:pt x="7265" y="24818"/>
                  <a:pt x="7269" y="24818"/>
                  <a:pt x="7273" y="24818"/>
                </a:cubicBezTo>
                <a:cubicBezTo>
                  <a:pt x="7579" y="24818"/>
                  <a:pt x="7885" y="24774"/>
                  <a:pt x="8192" y="24751"/>
                </a:cubicBezTo>
                <a:cubicBezTo>
                  <a:pt x="8243" y="24747"/>
                  <a:pt x="8295" y="24745"/>
                  <a:pt x="8364" y="24741"/>
                </a:cubicBezTo>
                <a:lnTo>
                  <a:pt x="8364" y="24741"/>
                </a:lnTo>
                <a:cubicBezTo>
                  <a:pt x="8214" y="24864"/>
                  <a:pt x="8082" y="24971"/>
                  <a:pt x="7945" y="25083"/>
                </a:cubicBezTo>
                <a:cubicBezTo>
                  <a:pt x="7956" y="25098"/>
                  <a:pt x="7968" y="25114"/>
                  <a:pt x="7971" y="25117"/>
                </a:cubicBezTo>
                <a:lnTo>
                  <a:pt x="7971" y="25117"/>
                </a:lnTo>
                <a:cubicBezTo>
                  <a:pt x="7919" y="25200"/>
                  <a:pt x="7875" y="25272"/>
                  <a:pt x="7827" y="25351"/>
                </a:cubicBezTo>
                <a:cubicBezTo>
                  <a:pt x="7858" y="25359"/>
                  <a:pt x="7888" y="25369"/>
                  <a:pt x="7895" y="25372"/>
                </a:cubicBezTo>
                <a:cubicBezTo>
                  <a:pt x="7773" y="25554"/>
                  <a:pt x="7655" y="25738"/>
                  <a:pt x="7534" y="25919"/>
                </a:cubicBezTo>
                <a:cubicBezTo>
                  <a:pt x="7480" y="25997"/>
                  <a:pt x="7508" y="26040"/>
                  <a:pt x="7580" y="26088"/>
                </a:cubicBezTo>
                <a:cubicBezTo>
                  <a:pt x="7740" y="26193"/>
                  <a:pt x="7925" y="26206"/>
                  <a:pt x="8105" y="26234"/>
                </a:cubicBezTo>
                <a:cubicBezTo>
                  <a:pt x="8183" y="26246"/>
                  <a:pt x="8270" y="26234"/>
                  <a:pt x="8315" y="26326"/>
                </a:cubicBezTo>
                <a:cubicBezTo>
                  <a:pt x="8326" y="26345"/>
                  <a:pt x="8362" y="26355"/>
                  <a:pt x="8388" y="26360"/>
                </a:cubicBezTo>
                <a:cubicBezTo>
                  <a:pt x="8477" y="26378"/>
                  <a:pt x="8567" y="26387"/>
                  <a:pt x="8657" y="26387"/>
                </a:cubicBezTo>
                <a:cubicBezTo>
                  <a:pt x="8780" y="26387"/>
                  <a:pt x="8904" y="26370"/>
                  <a:pt x="9031" y="26336"/>
                </a:cubicBezTo>
                <a:cubicBezTo>
                  <a:pt x="9012" y="26310"/>
                  <a:pt x="9001" y="26293"/>
                  <a:pt x="8981" y="26265"/>
                </a:cubicBezTo>
                <a:lnTo>
                  <a:pt x="8981" y="26265"/>
                </a:lnTo>
                <a:cubicBezTo>
                  <a:pt x="9032" y="26279"/>
                  <a:pt x="9072" y="26289"/>
                  <a:pt x="9116" y="26301"/>
                </a:cubicBezTo>
                <a:cubicBezTo>
                  <a:pt x="9104" y="26373"/>
                  <a:pt x="9090" y="26444"/>
                  <a:pt x="9080" y="26516"/>
                </a:cubicBezTo>
                <a:cubicBezTo>
                  <a:pt x="9067" y="26611"/>
                  <a:pt x="9077" y="26649"/>
                  <a:pt x="9139" y="26649"/>
                </a:cubicBezTo>
                <a:cubicBezTo>
                  <a:pt x="9157" y="26649"/>
                  <a:pt x="9180" y="26645"/>
                  <a:pt x="9209" y="26639"/>
                </a:cubicBezTo>
                <a:cubicBezTo>
                  <a:pt x="9322" y="26614"/>
                  <a:pt x="9433" y="26574"/>
                  <a:pt x="9542" y="26532"/>
                </a:cubicBezTo>
                <a:cubicBezTo>
                  <a:pt x="9870" y="26409"/>
                  <a:pt x="10195" y="26283"/>
                  <a:pt x="10540" y="26150"/>
                </a:cubicBezTo>
                <a:cubicBezTo>
                  <a:pt x="10545" y="26259"/>
                  <a:pt x="10555" y="26347"/>
                  <a:pt x="10551" y="26434"/>
                </a:cubicBezTo>
                <a:cubicBezTo>
                  <a:pt x="10549" y="26510"/>
                  <a:pt x="10575" y="26541"/>
                  <a:pt x="10626" y="26541"/>
                </a:cubicBezTo>
                <a:cubicBezTo>
                  <a:pt x="10640" y="26541"/>
                  <a:pt x="10656" y="26539"/>
                  <a:pt x="10674" y="26534"/>
                </a:cubicBezTo>
                <a:cubicBezTo>
                  <a:pt x="10767" y="26508"/>
                  <a:pt x="10867" y="26490"/>
                  <a:pt x="10951" y="26446"/>
                </a:cubicBezTo>
                <a:cubicBezTo>
                  <a:pt x="11229" y="26297"/>
                  <a:pt x="11487" y="26121"/>
                  <a:pt x="11728" y="25915"/>
                </a:cubicBezTo>
                <a:cubicBezTo>
                  <a:pt x="11976" y="25704"/>
                  <a:pt x="12248" y="25521"/>
                  <a:pt x="12513" y="25328"/>
                </a:cubicBezTo>
                <a:cubicBezTo>
                  <a:pt x="12766" y="25146"/>
                  <a:pt x="13024" y="24968"/>
                  <a:pt x="13278" y="24788"/>
                </a:cubicBezTo>
                <a:cubicBezTo>
                  <a:pt x="13304" y="24771"/>
                  <a:pt x="13329" y="24755"/>
                  <a:pt x="13375" y="24751"/>
                </a:cubicBezTo>
                <a:lnTo>
                  <a:pt x="13375" y="24751"/>
                </a:lnTo>
                <a:cubicBezTo>
                  <a:pt x="12942" y="25483"/>
                  <a:pt x="12498" y="26208"/>
                  <a:pt x="12079" y="26949"/>
                </a:cubicBezTo>
                <a:cubicBezTo>
                  <a:pt x="11665" y="27686"/>
                  <a:pt x="11265" y="28432"/>
                  <a:pt x="10875" y="29181"/>
                </a:cubicBezTo>
                <a:cubicBezTo>
                  <a:pt x="10482" y="29937"/>
                  <a:pt x="10144" y="30719"/>
                  <a:pt x="9788" y="31483"/>
                </a:cubicBezTo>
                <a:cubicBezTo>
                  <a:pt x="9952" y="31553"/>
                  <a:pt x="10090" y="31613"/>
                  <a:pt x="10229" y="31669"/>
                </a:cubicBezTo>
                <a:cubicBezTo>
                  <a:pt x="10241" y="31674"/>
                  <a:pt x="10258" y="31677"/>
                  <a:pt x="10274" y="31677"/>
                </a:cubicBezTo>
                <a:cubicBezTo>
                  <a:pt x="10287" y="31677"/>
                  <a:pt x="10300" y="31675"/>
                  <a:pt x="10306" y="31669"/>
                </a:cubicBezTo>
                <a:cubicBezTo>
                  <a:pt x="10401" y="31577"/>
                  <a:pt x="10519" y="31493"/>
                  <a:pt x="10577" y="31378"/>
                </a:cubicBezTo>
                <a:cubicBezTo>
                  <a:pt x="10754" y="31031"/>
                  <a:pt x="10895" y="30666"/>
                  <a:pt x="11069" y="30316"/>
                </a:cubicBezTo>
                <a:cubicBezTo>
                  <a:pt x="11475" y="29497"/>
                  <a:pt x="11884" y="28680"/>
                  <a:pt x="12305" y="27870"/>
                </a:cubicBezTo>
                <a:cubicBezTo>
                  <a:pt x="12612" y="27281"/>
                  <a:pt x="12938" y="26704"/>
                  <a:pt x="13257" y="26121"/>
                </a:cubicBezTo>
                <a:cubicBezTo>
                  <a:pt x="13283" y="26074"/>
                  <a:pt x="13318" y="26035"/>
                  <a:pt x="13368" y="26004"/>
                </a:cubicBezTo>
                <a:lnTo>
                  <a:pt x="13368" y="26004"/>
                </a:lnTo>
                <a:cubicBezTo>
                  <a:pt x="13318" y="26119"/>
                  <a:pt x="13250" y="26231"/>
                  <a:pt x="13220" y="26351"/>
                </a:cubicBezTo>
                <a:cubicBezTo>
                  <a:pt x="13168" y="26560"/>
                  <a:pt x="13138" y="26773"/>
                  <a:pt x="13105" y="26985"/>
                </a:cubicBezTo>
                <a:cubicBezTo>
                  <a:pt x="13101" y="27008"/>
                  <a:pt x="13132" y="27038"/>
                  <a:pt x="13141" y="27054"/>
                </a:cubicBezTo>
                <a:cubicBezTo>
                  <a:pt x="13137" y="27106"/>
                  <a:pt x="13131" y="27154"/>
                  <a:pt x="13131" y="27200"/>
                </a:cubicBezTo>
                <a:cubicBezTo>
                  <a:pt x="13129" y="27306"/>
                  <a:pt x="13129" y="27341"/>
                  <a:pt x="13171" y="27341"/>
                </a:cubicBezTo>
                <a:cubicBezTo>
                  <a:pt x="13194" y="27341"/>
                  <a:pt x="13228" y="27331"/>
                  <a:pt x="13282" y="27316"/>
                </a:cubicBezTo>
                <a:cubicBezTo>
                  <a:pt x="13411" y="27278"/>
                  <a:pt x="13540" y="27251"/>
                  <a:pt x="13664" y="27221"/>
                </a:cubicBezTo>
                <a:lnTo>
                  <a:pt x="13664" y="27221"/>
                </a:lnTo>
                <a:cubicBezTo>
                  <a:pt x="13535" y="27434"/>
                  <a:pt x="13621" y="27672"/>
                  <a:pt x="13652" y="27906"/>
                </a:cubicBezTo>
                <a:cubicBezTo>
                  <a:pt x="13674" y="28074"/>
                  <a:pt x="13712" y="28243"/>
                  <a:pt x="13746" y="28410"/>
                </a:cubicBezTo>
                <a:cubicBezTo>
                  <a:pt x="13777" y="28554"/>
                  <a:pt x="13813" y="28618"/>
                  <a:pt x="13890" y="28618"/>
                </a:cubicBezTo>
                <a:cubicBezTo>
                  <a:pt x="13937" y="28618"/>
                  <a:pt x="13999" y="28595"/>
                  <a:pt x="14084" y="28551"/>
                </a:cubicBezTo>
                <a:cubicBezTo>
                  <a:pt x="14152" y="28744"/>
                  <a:pt x="14208" y="28944"/>
                  <a:pt x="14289" y="29132"/>
                </a:cubicBezTo>
                <a:cubicBezTo>
                  <a:pt x="14365" y="29308"/>
                  <a:pt x="14468" y="29474"/>
                  <a:pt x="14557" y="29647"/>
                </a:cubicBezTo>
                <a:cubicBezTo>
                  <a:pt x="14578" y="29686"/>
                  <a:pt x="14602" y="29703"/>
                  <a:pt x="14628" y="29703"/>
                </a:cubicBezTo>
                <a:cubicBezTo>
                  <a:pt x="14650" y="29703"/>
                  <a:pt x="14674" y="29690"/>
                  <a:pt x="14697" y="29667"/>
                </a:cubicBezTo>
                <a:cubicBezTo>
                  <a:pt x="14780" y="29582"/>
                  <a:pt x="14865" y="29495"/>
                  <a:pt x="14936" y="29400"/>
                </a:cubicBezTo>
                <a:cubicBezTo>
                  <a:pt x="15060" y="29233"/>
                  <a:pt x="15159" y="29048"/>
                  <a:pt x="15292" y="28892"/>
                </a:cubicBezTo>
                <a:cubicBezTo>
                  <a:pt x="15384" y="28785"/>
                  <a:pt x="15521" y="28722"/>
                  <a:pt x="15585" y="28583"/>
                </a:cubicBezTo>
                <a:cubicBezTo>
                  <a:pt x="15629" y="28484"/>
                  <a:pt x="15683" y="28388"/>
                  <a:pt x="15736" y="28285"/>
                </a:cubicBezTo>
                <a:cubicBezTo>
                  <a:pt x="16006" y="28646"/>
                  <a:pt x="16300" y="28993"/>
                  <a:pt x="16444" y="29470"/>
                </a:cubicBezTo>
                <a:cubicBezTo>
                  <a:pt x="16486" y="29387"/>
                  <a:pt x="16508" y="29343"/>
                  <a:pt x="16541" y="29279"/>
                </a:cubicBezTo>
                <a:cubicBezTo>
                  <a:pt x="16555" y="29329"/>
                  <a:pt x="16572" y="29356"/>
                  <a:pt x="16569" y="29384"/>
                </a:cubicBezTo>
                <a:cubicBezTo>
                  <a:pt x="16564" y="29439"/>
                  <a:pt x="16557" y="29484"/>
                  <a:pt x="16632" y="29499"/>
                </a:cubicBezTo>
                <a:cubicBezTo>
                  <a:pt x="16653" y="29504"/>
                  <a:pt x="16672" y="29554"/>
                  <a:pt x="16678" y="29585"/>
                </a:cubicBezTo>
                <a:cubicBezTo>
                  <a:pt x="16717" y="29771"/>
                  <a:pt x="16833" y="29914"/>
                  <a:pt x="16963" y="30036"/>
                </a:cubicBezTo>
                <a:cubicBezTo>
                  <a:pt x="17058" y="30125"/>
                  <a:pt x="17135" y="30228"/>
                  <a:pt x="17228" y="30317"/>
                </a:cubicBezTo>
                <a:cubicBezTo>
                  <a:pt x="17266" y="30354"/>
                  <a:pt x="17294" y="30373"/>
                  <a:pt x="17319" y="30373"/>
                </a:cubicBezTo>
                <a:cubicBezTo>
                  <a:pt x="17348" y="30373"/>
                  <a:pt x="17374" y="30347"/>
                  <a:pt x="17407" y="30295"/>
                </a:cubicBezTo>
                <a:cubicBezTo>
                  <a:pt x="17427" y="30263"/>
                  <a:pt x="17452" y="30233"/>
                  <a:pt x="17490" y="30178"/>
                </a:cubicBezTo>
                <a:cubicBezTo>
                  <a:pt x="17561" y="30265"/>
                  <a:pt x="17629" y="30333"/>
                  <a:pt x="17681" y="30413"/>
                </a:cubicBezTo>
                <a:cubicBezTo>
                  <a:pt x="17786" y="30568"/>
                  <a:pt x="17877" y="30733"/>
                  <a:pt x="17980" y="30888"/>
                </a:cubicBezTo>
                <a:cubicBezTo>
                  <a:pt x="18010" y="30935"/>
                  <a:pt x="18045" y="30969"/>
                  <a:pt x="18087" y="30969"/>
                </a:cubicBezTo>
                <a:cubicBezTo>
                  <a:pt x="18114" y="30969"/>
                  <a:pt x="18145" y="30954"/>
                  <a:pt x="18178" y="30919"/>
                </a:cubicBezTo>
                <a:cubicBezTo>
                  <a:pt x="18204" y="30894"/>
                  <a:pt x="18228" y="30881"/>
                  <a:pt x="18253" y="30881"/>
                </a:cubicBezTo>
                <a:cubicBezTo>
                  <a:pt x="18284" y="30881"/>
                  <a:pt x="18314" y="30901"/>
                  <a:pt x="18344" y="30938"/>
                </a:cubicBezTo>
                <a:cubicBezTo>
                  <a:pt x="18457" y="31078"/>
                  <a:pt x="18582" y="31204"/>
                  <a:pt x="18756" y="31274"/>
                </a:cubicBezTo>
                <a:cubicBezTo>
                  <a:pt x="18804" y="31294"/>
                  <a:pt x="18842" y="31306"/>
                  <a:pt x="18875" y="31306"/>
                </a:cubicBezTo>
                <a:cubicBezTo>
                  <a:pt x="18925" y="31306"/>
                  <a:pt x="18962" y="31278"/>
                  <a:pt x="19000" y="31206"/>
                </a:cubicBezTo>
                <a:cubicBezTo>
                  <a:pt x="19114" y="30993"/>
                  <a:pt x="19213" y="30773"/>
                  <a:pt x="19310" y="30552"/>
                </a:cubicBezTo>
                <a:cubicBezTo>
                  <a:pt x="19334" y="30498"/>
                  <a:pt x="19350" y="30461"/>
                  <a:pt x="19383" y="30461"/>
                </a:cubicBezTo>
                <a:cubicBezTo>
                  <a:pt x="19402" y="30461"/>
                  <a:pt x="19427" y="30474"/>
                  <a:pt x="19461" y="30503"/>
                </a:cubicBezTo>
                <a:cubicBezTo>
                  <a:pt x="19549" y="30575"/>
                  <a:pt x="19656" y="30625"/>
                  <a:pt x="19760" y="30674"/>
                </a:cubicBezTo>
                <a:cubicBezTo>
                  <a:pt x="19938" y="30758"/>
                  <a:pt x="20041" y="30916"/>
                  <a:pt x="20166" y="31052"/>
                </a:cubicBezTo>
                <a:cubicBezTo>
                  <a:pt x="20266" y="31159"/>
                  <a:pt x="20372" y="31264"/>
                  <a:pt x="20490" y="31349"/>
                </a:cubicBezTo>
                <a:cubicBezTo>
                  <a:pt x="20538" y="31384"/>
                  <a:pt x="20579" y="31400"/>
                  <a:pt x="20615" y="31400"/>
                </a:cubicBezTo>
                <a:cubicBezTo>
                  <a:pt x="20680" y="31400"/>
                  <a:pt x="20727" y="31346"/>
                  <a:pt x="20756" y="31242"/>
                </a:cubicBezTo>
                <a:cubicBezTo>
                  <a:pt x="20768" y="31199"/>
                  <a:pt x="20781" y="31154"/>
                  <a:pt x="20802" y="31083"/>
                </a:cubicBezTo>
                <a:cubicBezTo>
                  <a:pt x="20909" y="31173"/>
                  <a:pt x="21004" y="31248"/>
                  <a:pt x="21092" y="31331"/>
                </a:cubicBezTo>
                <a:cubicBezTo>
                  <a:pt x="21172" y="31406"/>
                  <a:pt x="21243" y="31489"/>
                  <a:pt x="21322" y="31565"/>
                </a:cubicBezTo>
                <a:cubicBezTo>
                  <a:pt x="21390" y="31633"/>
                  <a:pt x="21438" y="31666"/>
                  <a:pt x="21490" y="31666"/>
                </a:cubicBezTo>
                <a:cubicBezTo>
                  <a:pt x="21542" y="31666"/>
                  <a:pt x="21598" y="31633"/>
                  <a:pt x="21683" y="31566"/>
                </a:cubicBezTo>
                <a:cubicBezTo>
                  <a:pt x="21867" y="31683"/>
                  <a:pt x="22059" y="31801"/>
                  <a:pt x="22252" y="31924"/>
                </a:cubicBezTo>
                <a:cubicBezTo>
                  <a:pt x="22266" y="31934"/>
                  <a:pt x="22284" y="31938"/>
                  <a:pt x="22305" y="31938"/>
                </a:cubicBezTo>
                <a:cubicBezTo>
                  <a:pt x="22382" y="31938"/>
                  <a:pt x="22487" y="31878"/>
                  <a:pt x="22496" y="31808"/>
                </a:cubicBezTo>
                <a:cubicBezTo>
                  <a:pt x="22507" y="31724"/>
                  <a:pt x="22516" y="31638"/>
                  <a:pt x="22530" y="31554"/>
                </a:cubicBezTo>
                <a:cubicBezTo>
                  <a:pt x="22531" y="31540"/>
                  <a:pt x="22543" y="31528"/>
                  <a:pt x="22556" y="31505"/>
                </a:cubicBezTo>
                <a:cubicBezTo>
                  <a:pt x="22592" y="31521"/>
                  <a:pt x="22630" y="31531"/>
                  <a:pt x="22661" y="31552"/>
                </a:cubicBezTo>
                <a:cubicBezTo>
                  <a:pt x="22835" y="31664"/>
                  <a:pt x="23008" y="31778"/>
                  <a:pt x="23181" y="31891"/>
                </a:cubicBezTo>
                <a:cubicBezTo>
                  <a:pt x="23207" y="31907"/>
                  <a:pt x="23234" y="31924"/>
                  <a:pt x="23262" y="31937"/>
                </a:cubicBezTo>
                <a:cubicBezTo>
                  <a:pt x="23305" y="31957"/>
                  <a:pt x="23338" y="31969"/>
                  <a:pt x="23366" y="31969"/>
                </a:cubicBezTo>
                <a:cubicBezTo>
                  <a:pt x="23421" y="31969"/>
                  <a:pt x="23460" y="31926"/>
                  <a:pt x="23525" y="31824"/>
                </a:cubicBezTo>
                <a:cubicBezTo>
                  <a:pt x="23627" y="31876"/>
                  <a:pt x="23731" y="31928"/>
                  <a:pt x="23833" y="31983"/>
                </a:cubicBezTo>
                <a:cubicBezTo>
                  <a:pt x="23939" y="32041"/>
                  <a:pt x="24039" y="32110"/>
                  <a:pt x="24147" y="32163"/>
                </a:cubicBezTo>
                <a:cubicBezTo>
                  <a:pt x="24204" y="32192"/>
                  <a:pt x="24252" y="32207"/>
                  <a:pt x="24293" y="32207"/>
                </a:cubicBezTo>
                <a:cubicBezTo>
                  <a:pt x="24376" y="32207"/>
                  <a:pt x="24432" y="32146"/>
                  <a:pt x="24479" y="32017"/>
                </a:cubicBezTo>
                <a:cubicBezTo>
                  <a:pt x="24517" y="32030"/>
                  <a:pt x="24557" y="32041"/>
                  <a:pt x="24593" y="32058"/>
                </a:cubicBezTo>
                <a:cubicBezTo>
                  <a:pt x="24745" y="32130"/>
                  <a:pt x="24896" y="32202"/>
                  <a:pt x="25045" y="32275"/>
                </a:cubicBezTo>
                <a:cubicBezTo>
                  <a:pt x="25135" y="32321"/>
                  <a:pt x="25225" y="32367"/>
                  <a:pt x="25314" y="32415"/>
                </a:cubicBezTo>
                <a:cubicBezTo>
                  <a:pt x="25371" y="32448"/>
                  <a:pt x="25422" y="32492"/>
                  <a:pt x="25486" y="32492"/>
                </a:cubicBezTo>
                <a:cubicBezTo>
                  <a:pt x="25509" y="32492"/>
                  <a:pt x="25534" y="32486"/>
                  <a:pt x="25561" y="32473"/>
                </a:cubicBezTo>
                <a:cubicBezTo>
                  <a:pt x="25564" y="32471"/>
                  <a:pt x="25568" y="32471"/>
                  <a:pt x="25572" y="32471"/>
                </a:cubicBezTo>
                <a:cubicBezTo>
                  <a:pt x="25595" y="32471"/>
                  <a:pt x="25631" y="32493"/>
                  <a:pt x="25655" y="32507"/>
                </a:cubicBezTo>
                <a:cubicBezTo>
                  <a:pt x="26015" y="32701"/>
                  <a:pt x="26404" y="32790"/>
                  <a:pt x="26810" y="32820"/>
                </a:cubicBezTo>
                <a:cubicBezTo>
                  <a:pt x="26820" y="32820"/>
                  <a:pt x="26830" y="32821"/>
                  <a:pt x="26841" y="32821"/>
                </a:cubicBezTo>
                <a:cubicBezTo>
                  <a:pt x="26857" y="32821"/>
                  <a:pt x="26874" y="32820"/>
                  <a:pt x="26890" y="32817"/>
                </a:cubicBezTo>
                <a:cubicBezTo>
                  <a:pt x="27022" y="32792"/>
                  <a:pt x="27046" y="32742"/>
                  <a:pt x="26964" y="32640"/>
                </a:cubicBezTo>
                <a:cubicBezTo>
                  <a:pt x="26879" y="32534"/>
                  <a:pt x="26782" y="32437"/>
                  <a:pt x="26688" y="32338"/>
                </a:cubicBezTo>
                <a:cubicBezTo>
                  <a:pt x="26552" y="32194"/>
                  <a:pt x="26414" y="32053"/>
                  <a:pt x="26276" y="31909"/>
                </a:cubicBezTo>
                <a:cubicBezTo>
                  <a:pt x="26260" y="31892"/>
                  <a:pt x="26239" y="31861"/>
                  <a:pt x="26245" y="31850"/>
                </a:cubicBezTo>
                <a:cubicBezTo>
                  <a:pt x="26309" y="31741"/>
                  <a:pt x="26224" y="31685"/>
                  <a:pt x="26167" y="31621"/>
                </a:cubicBezTo>
                <a:cubicBezTo>
                  <a:pt x="25966" y="31400"/>
                  <a:pt x="25763" y="31181"/>
                  <a:pt x="25571" y="30970"/>
                </a:cubicBezTo>
                <a:cubicBezTo>
                  <a:pt x="25577" y="30943"/>
                  <a:pt x="25577" y="30938"/>
                  <a:pt x="25580" y="30935"/>
                </a:cubicBezTo>
                <a:cubicBezTo>
                  <a:pt x="25752" y="30795"/>
                  <a:pt x="25761" y="30746"/>
                  <a:pt x="25645" y="30542"/>
                </a:cubicBezTo>
                <a:cubicBezTo>
                  <a:pt x="25549" y="30372"/>
                  <a:pt x="25447" y="30207"/>
                  <a:pt x="25354" y="30036"/>
                </a:cubicBezTo>
                <a:cubicBezTo>
                  <a:pt x="25334" y="30001"/>
                  <a:pt x="25346" y="29951"/>
                  <a:pt x="25340" y="29909"/>
                </a:cubicBezTo>
                <a:cubicBezTo>
                  <a:pt x="25335" y="29862"/>
                  <a:pt x="25336" y="29807"/>
                  <a:pt x="25314" y="29769"/>
                </a:cubicBezTo>
                <a:cubicBezTo>
                  <a:pt x="25225" y="29618"/>
                  <a:pt x="25125" y="29473"/>
                  <a:pt x="25026" y="29316"/>
                </a:cubicBezTo>
                <a:cubicBezTo>
                  <a:pt x="25135" y="29256"/>
                  <a:pt x="25248" y="29191"/>
                  <a:pt x="25362" y="29129"/>
                </a:cubicBezTo>
                <a:cubicBezTo>
                  <a:pt x="25431" y="29092"/>
                  <a:pt x="25500" y="29055"/>
                  <a:pt x="25571" y="29023"/>
                </a:cubicBezTo>
                <a:cubicBezTo>
                  <a:pt x="25666" y="28979"/>
                  <a:pt x="25674" y="28912"/>
                  <a:pt x="25622" y="28834"/>
                </a:cubicBezTo>
                <a:cubicBezTo>
                  <a:pt x="25577" y="28766"/>
                  <a:pt x="25527" y="28701"/>
                  <a:pt x="25474" y="28638"/>
                </a:cubicBezTo>
                <a:cubicBezTo>
                  <a:pt x="25288" y="28413"/>
                  <a:pt x="25099" y="28191"/>
                  <a:pt x="24912" y="27966"/>
                </a:cubicBezTo>
                <a:cubicBezTo>
                  <a:pt x="24899" y="27953"/>
                  <a:pt x="24893" y="27934"/>
                  <a:pt x="24884" y="27919"/>
                </a:cubicBezTo>
                <a:cubicBezTo>
                  <a:pt x="24991" y="27806"/>
                  <a:pt x="24995" y="27744"/>
                  <a:pt x="24871" y="27641"/>
                </a:cubicBezTo>
                <a:cubicBezTo>
                  <a:pt x="24760" y="27550"/>
                  <a:pt x="24639" y="27471"/>
                  <a:pt x="24517" y="27393"/>
                </a:cubicBezTo>
                <a:cubicBezTo>
                  <a:pt x="24234" y="27209"/>
                  <a:pt x="24050" y="26926"/>
                  <a:pt x="23816" y="26695"/>
                </a:cubicBezTo>
                <a:cubicBezTo>
                  <a:pt x="23716" y="26597"/>
                  <a:pt x="23605" y="26515"/>
                  <a:pt x="23498" y="26423"/>
                </a:cubicBezTo>
                <a:cubicBezTo>
                  <a:pt x="23500" y="26421"/>
                  <a:pt x="23503" y="26410"/>
                  <a:pt x="23507" y="26408"/>
                </a:cubicBezTo>
                <a:cubicBezTo>
                  <a:pt x="23802" y="26360"/>
                  <a:pt x="24097" y="26296"/>
                  <a:pt x="24394" y="26271"/>
                </a:cubicBezTo>
                <a:cubicBezTo>
                  <a:pt x="24482" y="26263"/>
                  <a:pt x="24570" y="26260"/>
                  <a:pt x="24658" y="26260"/>
                </a:cubicBezTo>
                <a:cubicBezTo>
                  <a:pt x="25018" y="26260"/>
                  <a:pt x="25374" y="26319"/>
                  <a:pt x="25726" y="26401"/>
                </a:cubicBezTo>
                <a:cubicBezTo>
                  <a:pt x="25753" y="26408"/>
                  <a:pt x="25782" y="26410"/>
                  <a:pt x="25811" y="26410"/>
                </a:cubicBezTo>
                <a:cubicBezTo>
                  <a:pt x="25829" y="26410"/>
                  <a:pt x="25847" y="26409"/>
                  <a:pt x="25865" y="26408"/>
                </a:cubicBezTo>
                <a:cubicBezTo>
                  <a:pt x="26074" y="26392"/>
                  <a:pt x="26084" y="26379"/>
                  <a:pt x="26053" y="26175"/>
                </a:cubicBezTo>
                <a:cubicBezTo>
                  <a:pt x="26050" y="26165"/>
                  <a:pt x="26054" y="26152"/>
                  <a:pt x="26059" y="26122"/>
                </a:cubicBezTo>
                <a:cubicBezTo>
                  <a:pt x="26182" y="26135"/>
                  <a:pt x="26303" y="26148"/>
                  <a:pt x="26426" y="26163"/>
                </a:cubicBezTo>
                <a:cubicBezTo>
                  <a:pt x="26488" y="26170"/>
                  <a:pt x="26549" y="26180"/>
                  <a:pt x="26611" y="26184"/>
                </a:cubicBezTo>
                <a:cubicBezTo>
                  <a:pt x="26621" y="26185"/>
                  <a:pt x="26631" y="26185"/>
                  <a:pt x="26640" y="26185"/>
                </a:cubicBezTo>
                <a:cubicBezTo>
                  <a:pt x="26722" y="26185"/>
                  <a:pt x="26785" y="26158"/>
                  <a:pt x="26780" y="26042"/>
                </a:cubicBezTo>
                <a:lnTo>
                  <a:pt x="26780" y="26042"/>
                </a:lnTo>
                <a:cubicBezTo>
                  <a:pt x="26892" y="26045"/>
                  <a:pt x="27000" y="26053"/>
                  <a:pt x="27107" y="26053"/>
                </a:cubicBezTo>
                <a:cubicBezTo>
                  <a:pt x="27151" y="26053"/>
                  <a:pt x="27195" y="26051"/>
                  <a:pt x="27239" y="26047"/>
                </a:cubicBezTo>
                <a:cubicBezTo>
                  <a:pt x="27397" y="26034"/>
                  <a:pt x="27554" y="25998"/>
                  <a:pt x="27708" y="25962"/>
                </a:cubicBezTo>
                <a:cubicBezTo>
                  <a:pt x="27804" y="25938"/>
                  <a:pt x="27831" y="25877"/>
                  <a:pt x="27775" y="25785"/>
                </a:cubicBezTo>
                <a:cubicBezTo>
                  <a:pt x="27696" y="25657"/>
                  <a:pt x="27619" y="25526"/>
                  <a:pt x="27531" y="25376"/>
                </a:cubicBezTo>
                <a:cubicBezTo>
                  <a:pt x="27621" y="25352"/>
                  <a:pt x="27704" y="25336"/>
                  <a:pt x="27784" y="25336"/>
                </a:cubicBezTo>
                <a:cubicBezTo>
                  <a:pt x="27835" y="25336"/>
                  <a:pt x="27884" y="25342"/>
                  <a:pt x="27933" y="25356"/>
                </a:cubicBezTo>
                <a:cubicBezTo>
                  <a:pt x="28078" y="25396"/>
                  <a:pt x="28220" y="25453"/>
                  <a:pt x="28364" y="25501"/>
                </a:cubicBezTo>
                <a:cubicBezTo>
                  <a:pt x="28397" y="25511"/>
                  <a:pt x="28431" y="25523"/>
                  <a:pt x="28466" y="25530"/>
                </a:cubicBezTo>
                <a:cubicBezTo>
                  <a:pt x="28497" y="25536"/>
                  <a:pt x="28524" y="25539"/>
                  <a:pt x="28546" y="25539"/>
                </a:cubicBezTo>
                <a:cubicBezTo>
                  <a:pt x="28627" y="25539"/>
                  <a:pt x="28652" y="25495"/>
                  <a:pt x="28648" y="25382"/>
                </a:cubicBezTo>
                <a:cubicBezTo>
                  <a:pt x="28648" y="25372"/>
                  <a:pt x="28657" y="25361"/>
                  <a:pt x="28664" y="25345"/>
                </a:cubicBezTo>
                <a:cubicBezTo>
                  <a:pt x="28766" y="25374"/>
                  <a:pt x="28864" y="25409"/>
                  <a:pt x="28966" y="25429"/>
                </a:cubicBezTo>
                <a:cubicBezTo>
                  <a:pt x="29067" y="25450"/>
                  <a:pt x="29166" y="25461"/>
                  <a:pt x="29265" y="25461"/>
                </a:cubicBezTo>
                <a:cubicBezTo>
                  <a:pt x="29439" y="25461"/>
                  <a:pt x="29610" y="25425"/>
                  <a:pt x="29774" y="25338"/>
                </a:cubicBezTo>
                <a:cubicBezTo>
                  <a:pt x="29869" y="25288"/>
                  <a:pt x="29907" y="25228"/>
                  <a:pt x="29850" y="25124"/>
                </a:cubicBezTo>
                <a:cubicBezTo>
                  <a:pt x="29811" y="25053"/>
                  <a:pt x="29788" y="24972"/>
                  <a:pt x="29753" y="24883"/>
                </a:cubicBezTo>
                <a:lnTo>
                  <a:pt x="29753" y="24883"/>
                </a:lnTo>
                <a:cubicBezTo>
                  <a:pt x="29823" y="24884"/>
                  <a:pt x="29886" y="24890"/>
                  <a:pt x="29946" y="24890"/>
                </a:cubicBezTo>
                <a:cubicBezTo>
                  <a:pt x="29959" y="24890"/>
                  <a:pt x="29971" y="24889"/>
                  <a:pt x="29984" y="24889"/>
                </a:cubicBezTo>
                <a:cubicBezTo>
                  <a:pt x="30181" y="24882"/>
                  <a:pt x="30381" y="24884"/>
                  <a:pt x="30576" y="24854"/>
                </a:cubicBezTo>
                <a:cubicBezTo>
                  <a:pt x="30843" y="24815"/>
                  <a:pt x="30856" y="24775"/>
                  <a:pt x="30731" y="24530"/>
                </a:cubicBezTo>
                <a:cubicBezTo>
                  <a:pt x="30799" y="24519"/>
                  <a:pt x="30863" y="24507"/>
                  <a:pt x="30926" y="24495"/>
                </a:cubicBezTo>
                <a:cubicBezTo>
                  <a:pt x="31014" y="24480"/>
                  <a:pt x="31103" y="24469"/>
                  <a:pt x="31190" y="24447"/>
                </a:cubicBezTo>
                <a:cubicBezTo>
                  <a:pt x="31290" y="24418"/>
                  <a:pt x="31376" y="24369"/>
                  <a:pt x="31328" y="24240"/>
                </a:cubicBezTo>
                <a:cubicBezTo>
                  <a:pt x="31419" y="24193"/>
                  <a:pt x="31510" y="24156"/>
                  <a:pt x="31591" y="24105"/>
                </a:cubicBezTo>
                <a:cubicBezTo>
                  <a:pt x="31702" y="24035"/>
                  <a:pt x="31702" y="23987"/>
                  <a:pt x="31611" y="23895"/>
                </a:cubicBezTo>
                <a:cubicBezTo>
                  <a:pt x="31497" y="23779"/>
                  <a:pt x="31384" y="23660"/>
                  <a:pt x="31272" y="23542"/>
                </a:cubicBezTo>
                <a:cubicBezTo>
                  <a:pt x="31258" y="23527"/>
                  <a:pt x="31244" y="23500"/>
                  <a:pt x="31246" y="23482"/>
                </a:cubicBezTo>
                <a:cubicBezTo>
                  <a:pt x="31294" y="23208"/>
                  <a:pt x="31153" y="22979"/>
                  <a:pt x="31064" y="22742"/>
                </a:cubicBezTo>
                <a:cubicBezTo>
                  <a:pt x="31015" y="22609"/>
                  <a:pt x="30926" y="22491"/>
                  <a:pt x="30866" y="22383"/>
                </a:cubicBezTo>
                <a:cubicBezTo>
                  <a:pt x="31131" y="22277"/>
                  <a:pt x="31399" y="22174"/>
                  <a:pt x="31663" y="22065"/>
                </a:cubicBezTo>
                <a:cubicBezTo>
                  <a:pt x="31736" y="22034"/>
                  <a:pt x="31801" y="21977"/>
                  <a:pt x="31875" y="21951"/>
                </a:cubicBezTo>
                <a:cubicBezTo>
                  <a:pt x="31985" y="21913"/>
                  <a:pt x="32103" y="21900"/>
                  <a:pt x="32211" y="21859"/>
                </a:cubicBezTo>
                <a:cubicBezTo>
                  <a:pt x="32345" y="21808"/>
                  <a:pt x="32480" y="21753"/>
                  <a:pt x="32599" y="21678"/>
                </a:cubicBezTo>
                <a:cubicBezTo>
                  <a:pt x="32723" y="21599"/>
                  <a:pt x="32719" y="21534"/>
                  <a:pt x="32628" y="21417"/>
                </a:cubicBezTo>
                <a:cubicBezTo>
                  <a:pt x="32593" y="21372"/>
                  <a:pt x="32559" y="21326"/>
                  <a:pt x="32521" y="21273"/>
                </a:cubicBezTo>
                <a:cubicBezTo>
                  <a:pt x="32676" y="21190"/>
                  <a:pt x="32825" y="21113"/>
                  <a:pt x="32969" y="21032"/>
                </a:cubicBezTo>
                <a:cubicBezTo>
                  <a:pt x="33195" y="20903"/>
                  <a:pt x="33421" y="20773"/>
                  <a:pt x="33647" y="20642"/>
                </a:cubicBezTo>
                <a:cubicBezTo>
                  <a:pt x="33755" y="20579"/>
                  <a:pt x="33756" y="20557"/>
                  <a:pt x="33660" y="20377"/>
                </a:cubicBezTo>
                <a:cubicBezTo>
                  <a:pt x="33732" y="20312"/>
                  <a:pt x="33813" y="20253"/>
                  <a:pt x="33879" y="20179"/>
                </a:cubicBezTo>
                <a:cubicBezTo>
                  <a:pt x="33972" y="20075"/>
                  <a:pt x="34059" y="19967"/>
                  <a:pt x="34136" y="19853"/>
                </a:cubicBezTo>
                <a:cubicBezTo>
                  <a:pt x="34202" y="19756"/>
                  <a:pt x="34162" y="19682"/>
                  <a:pt x="34072" y="19605"/>
                </a:cubicBezTo>
                <a:cubicBezTo>
                  <a:pt x="33940" y="19492"/>
                  <a:pt x="33825" y="19359"/>
                  <a:pt x="33708" y="19230"/>
                </a:cubicBezTo>
                <a:cubicBezTo>
                  <a:pt x="33652" y="19167"/>
                  <a:pt x="33681" y="19132"/>
                  <a:pt x="33752" y="19090"/>
                </a:cubicBezTo>
                <a:cubicBezTo>
                  <a:pt x="33973" y="18958"/>
                  <a:pt x="34188" y="18815"/>
                  <a:pt x="34403" y="18676"/>
                </a:cubicBezTo>
                <a:cubicBezTo>
                  <a:pt x="34504" y="18610"/>
                  <a:pt x="34601" y="18538"/>
                  <a:pt x="34699" y="18468"/>
                </a:cubicBezTo>
                <a:cubicBezTo>
                  <a:pt x="34764" y="18421"/>
                  <a:pt x="34817" y="18375"/>
                  <a:pt x="34743" y="18288"/>
                </a:cubicBezTo>
                <a:cubicBezTo>
                  <a:pt x="34729" y="18270"/>
                  <a:pt x="34750" y="18201"/>
                  <a:pt x="34775" y="18177"/>
                </a:cubicBezTo>
                <a:cubicBezTo>
                  <a:pt x="34879" y="18078"/>
                  <a:pt x="35002" y="17995"/>
                  <a:pt x="35097" y="17888"/>
                </a:cubicBezTo>
                <a:cubicBezTo>
                  <a:pt x="35185" y="17792"/>
                  <a:pt x="35254" y="17676"/>
                  <a:pt x="35316" y="17560"/>
                </a:cubicBezTo>
                <a:cubicBezTo>
                  <a:pt x="35365" y="17476"/>
                  <a:pt x="35360" y="17387"/>
                  <a:pt x="35252" y="17337"/>
                </a:cubicBezTo>
                <a:cubicBezTo>
                  <a:pt x="35228" y="17327"/>
                  <a:pt x="35211" y="17303"/>
                  <a:pt x="35182" y="17280"/>
                </a:cubicBezTo>
                <a:cubicBezTo>
                  <a:pt x="35284" y="17190"/>
                  <a:pt x="35376" y="17102"/>
                  <a:pt x="35473" y="17020"/>
                </a:cubicBezTo>
                <a:cubicBezTo>
                  <a:pt x="35759" y="16775"/>
                  <a:pt x="36055" y="16539"/>
                  <a:pt x="36335" y="16284"/>
                </a:cubicBezTo>
                <a:cubicBezTo>
                  <a:pt x="36642" y="16010"/>
                  <a:pt x="36973" y="15768"/>
                  <a:pt x="37287" y="15504"/>
                </a:cubicBezTo>
                <a:cubicBezTo>
                  <a:pt x="37363" y="15440"/>
                  <a:pt x="37426" y="15357"/>
                  <a:pt x="37481" y="15275"/>
                </a:cubicBezTo>
                <a:cubicBezTo>
                  <a:pt x="37521" y="15216"/>
                  <a:pt x="37501" y="15164"/>
                  <a:pt x="37429" y="15164"/>
                </a:cubicBezTo>
                <a:cubicBezTo>
                  <a:pt x="37424" y="15164"/>
                  <a:pt x="37419" y="15164"/>
                  <a:pt x="37413" y="15165"/>
                </a:cubicBezTo>
                <a:cubicBezTo>
                  <a:pt x="37283" y="15176"/>
                  <a:pt x="37152" y="15194"/>
                  <a:pt x="37023" y="15216"/>
                </a:cubicBezTo>
                <a:cubicBezTo>
                  <a:pt x="36771" y="15260"/>
                  <a:pt x="36520" y="15316"/>
                  <a:pt x="36266" y="15352"/>
                </a:cubicBezTo>
                <a:cubicBezTo>
                  <a:pt x="36020" y="15387"/>
                  <a:pt x="35772" y="15403"/>
                  <a:pt x="35523" y="15423"/>
                </a:cubicBezTo>
                <a:cubicBezTo>
                  <a:pt x="35402" y="15433"/>
                  <a:pt x="35279" y="15436"/>
                  <a:pt x="35156" y="15443"/>
                </a:cubicBezTo>
                <a:cubicBezTo>
                  <a:pt x="35151" y="15250"/>
                  <a:pt x="35143" y="15232"/>
                  <a:pt x="34975" y="15212"/>
                </a:cubicBezTo>
                <a:cubicBezTo>
                  <a:pt x="34923" y="15206"/>
                  <a:pt x="34870" y="15204"/>
                  <a:pt x="34817" y="15204"/>
                </a:cubicBezTo>
                <a:cubicBezTo>
                  <a:pt x="34742" y="15204"/>
                  <a:pt x="34666" y="15209"/>
                  <a:pt x="34591" y="15217"/>
                </a:cubicBezTo>
                <a:cubicBezTo>
                  <a:pt x="34173" y="15263"/>
                  <a:pt x="33756" y="15315"/>
                  <a:pt x="33337" y="15366"/>
                </a:cubicBezTo>
                <a:cubicBezTo>
                  <a:pt x="33336" y="15366"/>
                  <a:pt x="33335" y="15366"/>
                  <a:pt x="33334" y="15366"/>
                </a:cubicBezTo>
                <a:cubicBezTo>
                  <a:pt x="33325" y="15366"/>
                  <a:pt x="33315" y="15362"/>
                  <a:pt x="33303" y="15360"/>
                </a:cubicBezTo>
                <a:cubicBezTo>
                  <a:pt x="33330" y="15228"/>
                  <a:pt x="33356" y="15099"/>
                  <a:pt x="33381" y="14969"/>
                </a:cubicBezTo>
                <a:cubicBezTo>
                  <a:pt x="33401" y="14869"/>
                  <a:pt x="33350" y="14798"/>
                  <a:pt x="33237" y="14764"/>
                </a:cubicBezTo>
                <a:cubicBezTo>
                  <a:pt x="33182" y="14747"/>
                  <a:pt x="33127" y="14740"/>
                  <a:pt x="33073" y="14740"/>
                </a:cubicBezTo>
                <a:cubicBezTo>
                  <a:pt x="32973" y="14740"/>
                  <a:pt x="32876" y="14764"/>
                  <a:pt x="32779" y="14798"/>
                </a:cubicBezTo>
                <a:cubicBezTo>
                  <a:pt x="32732" y="14815"/>
                  <a:pt x="32685" y="14834"/>
                  <a:pt x="32628" y="14854"/>
                </a:cubicBezTo>
                <a:cubicBezTo>
                  <a:pt x="32614" y="14737"/>
                  <a:pt x="32550" y="14699"/>
                  <a:pt x="32465" y="14699"/>
                </a:cubicBezTo>
                <a:cubicBezTo>
                  <a:pt x="32450" y="14699"/>
                  <a:pt x="32434" y="14700"/>
                  <a:pt x="32418" y="14702"/>
                </a:cubicBezTo>
                <a:cubicBezTo>
                  <a:pt x="32166" y="14734"/>
                  <a:pt x="31914" y="14769"/>
                  <a:pt x="31662" y="14803"/>
                </a:cubicBezTo>
                <a:cubicBezTo>
                  <a:pt x="31657" y="14745"/>
                  <a:pt x="31642" y="14679"/>
                  <a:pt x="31647" y="14616"/>
                </a:cubicBezTo>
                <a:cubicBezTo>
                  <a:pt x="31655" y="14522"/>
                  <a:pt x="31610" y="14472"/>
                  <a:pt x="31533" y="14472"/>
                </a:cubicBezTo>
                <a:cubicBezTo>
                  <a:pt x="31511" y="14472"/>
                  <a:pt x="31487" y="14476"/>
                  <a:pt x="31461" y="14484"/>
                </a:cubicBezTo>
                <a:cubicBezTo>
                  <a:pt x="31294" y="14533"/>
                  <a:pt x="31129" y="14595"/>
                  <a:pt x="30967" y="14661"/>
                </a:cubicBezTo>
                <a:cubicBezTo>
                  <a:pt x="30629" y="14797"/>
                  <a:pt x="30293" y="14939"/>
                  <a:pt x="29956" y="15079"/>
                </a:cubicBezTo>
                <a:cubicBezTo>
                  <a:pt x="29906" y="15099"/>
                  <a:pt x="29857" y="15121"/>
                  <a:pt x="29803" y="15144"/>
                </a:cubicBezTo>
                <a:cubicBezTo>
                  <a:pt x="29802" y="14922"/>
                  <a:pt x="29799" y="14699"/>
                  <a:pt x="29801" y="14478"/>
                </a:cubicBezTo>
                <a:cubicBezTo>
                  <a:pt x="29801" y="14400"/>
                  <a:pt x="29774" y="14362"/>
                  <a:pt x="29696" y="14357"/>
                </a:cubicBezTo>
                <a:cubicBezTo>
                  <a:pt x="29664" y="14355"/>
                  <a:pt x="29634" y="14354"/>
                  <a:pt x="29603" y="14354"/>
                </a:cubicBezTo>
                <a:cubicBezTo>
                  <a:pt x="29405" y="14354"/>
                  <a:pt x="29220" y="14402"/>
                  <a:pt x="29056" y="14527"/>
                </a:cubicBezTo>
                <a:cubicBezTo>
                  <a:pt x="29010" y="14454"/>
                  <a:pt x="28974" y="14420"/>
                  <a:pt x="28929" y="14420"/>
                </a:cubicBezTo>
                <a:cubicBezTo>
                  <a:pt x="28895" y="14420"/>
                  <a:pt x="28855" y="14440"/>
                  <a:pt x="28803" y="14478"/>
                </a:cubicBezTo>
                <a:cubicBezTo>
                  <a:pt x="28646" y="14591"/>
                  <a:pt x="28488" y="14703"/>
                  <a:pt x="28336" y="14811"/>
                </a:cubicBezTo>
                <a:cubicBezTo>
                  <a:pt x="28313" y="14797"/>
                  <a:pt x="28304" y="14795"/>
                  <a:pt x="28302" y="14789"/>
                </a:cubicBezTo>
                <a:cubicBezTo>
                  <a:pt x="28253" y="14681"/>
                  <a:pt x="28226" y="14633"/>
                  <a:pt x="28181" y="14633"/>
                </a:cubicBezTo>
                <a:cubicBezTo>
                  <a:pt x="28146" y="14633"/>
                  <a:pt x="28100" y="14661"/>
                  <a:pt x="28025" y="14712"/>
                </a:cubicBezTo>
                <a:cubicBezTo>
                  <a:pt x="27797" y="14868"/>
                  <a:pt x="27566" y="15020"/>
                  <a:pt x="27343" y="15181"/>
                </a:cubicBezTo>
                <a:cubicBezTo>
                  <a:pt x="27254" y="15247"/>
                  <a:pt x="27183" y="15336"/>
                  <a:pt x="27096" y="15422"/>
                </a:cubicBezTo>
                <a:cubicBezTo>
                  <a:pt x="27077" y="15332"/>
                  <a:pt x="27060" y="15253"/>
                  <a:pt x="27044" y="15176"/>
                </a:cubicBezTo>
                <a:cubicBezTo>
                  <a:pt x="27029" y="15095"/>
                  <a:pt x="26999" y="15052"/>
                  <a:pt x="26949" y="15052"/>
                </a:cubicBezTo>
                <a:cubicBezTo>
                  <a:pt x="26924" y="15052"/>
                  <a:pt x="26893" y="15062"/>
                  <a:pt x="26857" y="15085"/>
                </a:cubicBezTo>
                <a:cubicBezTo>
                  <a:pt x="26684" y="15191"/>
                  <a:pt x="26517" y="15305"/>
                  <a:pt x="26358" y="15427"/>
                </a:cubicBezTo>
                <a:cubicBezTo>
                  <a:pt x="26195" y="15551"/>
                  <a:pt x="26024" y="15639"/>
                  <a:pt x="25829" y="15702"/>
                </a:cubicBezTo>
                <a:cubicBezTo>
                  <a:pt x="25675" y="15751"/>
                  <a:pt x="25527" y="15831"/>
                  <a:pt x="25388" y="15917"/>
                </a:cubicBezTo>
                <a:cubicBezTo>
                  <a:pt x="25284" y="15982"/>
                  <a:pt x="25207" y="16087"/>
                  <a:pt x="25104" y="16157"/>
                </a:cubicBezTo>
                <a:cubicBezTo>
                  <a:pt x="24995" y="16231"/>
                  <a:pt x="24865" y="16273"/>
                  <a:pt x="24754" y="16347"/>
                </a:cubicBezTo>
                <a:cubicBezTo>
                  <a:pt x="24621" y="16435"/>
                  <a:pt x="24507" y="16550"/>
                  <a:pt x="24372" y="16633"/>
                </a:cubicBezTo>
                <a:cubicBezTo>
                  <a:pt x="24151" y="16772"/>
                  <a:pt x="23920" y="16893"/>
                  <a:pt x="23694" y="17026"/>
                </a:cubicBezTo>
                <a:cubicBezTo>
                  <a:pt x="23517" y="17130"/>
                  <a:pt x="23344" y="17239"/>
                  <a:pt x="23169" y="17346"/>
                </a:cubicBezTo>
                <a:cubicBezTo>
                  <a:pt x="23159" y="17338"/>
                  <a:pt x="23150" y="17330"/>
                  <a:pt x="23142" y="17321"/>
                </a:cubicBezTo>
                <a:cubicBezTo>
                  <a:pt x="23251" y="17157"/>
                  <a:pt x="23349" y="16982"/>
                  <a:pt x="23473" y="16829"/>
                </a:cubicBezTo>
                <a:cubicBezTo>
                  <a:pt x="23646" y="16618"/>
                  <a:pt x="23834" y="16418"/>
                  <a:pt x="24023" y="16222"/>
                </a:cubicBezTo>
                <a:cubicBezTo>
                  <a:pt x="24209" y="16029"/>
                  <a:pt x="24398" y="15838"/>
                  <a:pt x="24594" y="15656"/>
                </a:cubicBezTo>
                <a:cubicBezTo>
                  <a:pt x="24821" y="15448"/>
                  <a:pt x="25057" y="15249"/>
                  <a:pt x="25290" y="15048"/>
                </a:cubicBezTo>
                <a:cubicBezTo>
                  <a:pt x="25304" y="15035"/>
                  <a:pt x="25318" y="15021"/>
                  <a:pt x="25330" y="15005"/>
                </a:cubicBezTo>
                <a:cubicBezTo>
                  <a:pt x="25424" y="14894"/>
                  <a:pt x="25419" y="14860"/>
                  <a:pt x="25295" y="14770"/>
                </a:cubicBezTo>
                <a:cubicBezTo>
                  <a:pt x="25341" y="14594"/>
                  <a:pt x="25506" y="14519"/>
                  <a:pt x="25618" y="14399"/>
                </a:cubicBezTo>
                <a:cubicBezTo>
                  <a:pt x="25664" y="14351"/>
                  <a:pt x="25721" y="14315"/>
                  <a:pt x="25772" y="14272"/>
                </a:cubicBezTo>
                <a:cubicBezTo>
                  <a:pt x="25853" y="14203"/>
                  <a:pt x="25897" y="14120"/>
                  <a:pt x="25941" y="14018"/>
                </a:cubicBezTo>
                <a:cubicBezTo>
                  <a:pt x="26009" y="13858"/>
                  <a:pt x="26127" y="13715"/>
                  <a:pt x="26236" y="13575"/>
                </a:cubicBezTo>
                <a:cubicBezTo>
                  <a:pt x="26303" y="13488"/>
                  <a:pt x="26406" y="13427"/>
                  <a:pt x="26476" y="13340"/>
                </a:cubicBezTo>
                <a:cubicBezTo>
                  <a:pt x="26553" y="13242"/>
                  <a:pt x="26533" y="13200"/>
                  <a:pt x="26417" y="13148"/>
                </a:cubicBezTo>
                <a:cubicBezTo>
                  <a:pt x="26368" y="13127"/>
                  <a:pt x="26322" y="13099"/>
                  <a:pt x="26256" y="13066"/>
                </a:cubicBezTo>
                <a:cubicBezTo>
                  <a:pt x="26339" y="12981"/>
                  <a:pt x="26406" y="12906"/>
                  <a:pt x="26481" y="12840"/>
                </a:cubicBezTo>
                <a:cubicBezTo>
                  <a:pt x="26640" y="12701"/>
                  <a:pt x="26800" y="12564"/>
                  <a:pt x="26964" y="12432"/>
                </a:cubicBezTo>
                <a:cubicBezTo>
                  <a:pt x="27051" y="12361"/>
                  <a:pt x="27151" y="12306"/>
                  <a:pt x="27240" y="12237"/>
                </a:cubicBezTo>
                <a:cubicBezTo>
                  <a:pt x="27311" y="12181"/>
                  <a:pt x="27391" y="12125"/>
                  <a:pt x="27306" y="12016"/>
                </a:cubicBezTo>
                <a:cubicBezTo>
                  <a:pt x="27293" y="11998"/>
                  <a:pt x="27321" y="11938"/>
                  <a:pt x="27345" y="11909"/>
                </a:cubicBezTo>
                <a:cubicBezTo>
                  <a:pt x="27481" y="11728"/>
                  <a:pt x="27620" y="11553"/>
                  <a:pt x="27758" y="11372"/>
                </a:cubicBezTo>
                <a:cubicBezTo>
                  <a:pt x="27784" y="11339"/>
                  <a:pt x="27808" y="11298"/>
                  <a:pt x="27819" y="11259"/>
                </a:cubicBezTo>
                <a:cubicBezTo>
                  <a:pt x="27866" y="11105"/>
                  <a:pt x="27865" y="10937"/>
                  <a:pt x="27631" y="10904"/>
                </a:cubicBezTo>
                <a:cubicBezTo>
                  <a:pt x="27600" y="10899"/>
                  <a:pt x="27572" y="10889"/>
                  <a:pt x="27535" y="10880"/>
                </a:cubicBezTo>
                <a:cubicBezTo>
                  <a:pt x="27554" y="10834"/>
                  <a:pt x="27573" y="10797"/>
                  <a:pt x="27589" y="10758"/>
                </a:cubicBezTo>
                <a:cubicBezTo>
                  <a:pt x="27644" y="10613"/>
                  <a:pt x="27721" y="10482"/>
                  <a:pt x="27747" y="10316"/>
                </a:cubicBezTo>
                <a:cubicBezTo>
                  <a:pt x="27772" y="10153"/>
                  <a:pt x="27900" y="10006"/>
                  <a:pt x="27985" y="9852"/>
                </a:cubicBezTo>
                <a:cubicBezTo>
                  <a:pt x="28004" y="9817"/>
                  <a:pt x="28030" y="9788"/>
                  <a:pt x="28047" y="9753"/>
                </a:cubicBezTo>
                <a:cubicBezTo>
                  <a:pt x="28104" y="9642"/>
                  <a:pt x="28094" y="9610"/>
                  <a:pt x="27975" y="9547"/>
                </a:cubicBezTo>
                <a:cubicBezTo>
                  <a:pt x="28045" y="9410"/>
                  <a:pt x="28114" y="9275"/>
                  <a:pt x="28185" y="9138"/>
                </a:cubicBezTo>
                <a:cubicBezTo>
                  <a:pt x="28245" y="9025"/>
                  <a:pt x="28324" y="8917"/>
                  <a:pt x="28360" y="8796"/>
                </a:cubicBezTo>
                <a:cubicBezTo>
                  <a:pt x="28409" y="8633"/>
                  <a:pt x="28387" y="8566"/>
                  <a:pt x="28255" y="8566"/>
                </a:cubicBezTo>
                <a:cubicBezTo>
                  <a:pt x="28238" y="8566"/>
                  <a:pt x="28218" y="8567"/>
                  <a:pt x="28197" y="8570"/>
                </a:cubicBezTo>
                <a:cubicBezTo>
                  <a:pt x="27991" y="8590"/>
                  <a:pt x="27787" y="8618"/>
                  <a:pt x="27582" y="8643"/>
                </a:cubicBezTo>
                <a:cubicBezTo>
                  <a:pt x="27526" y="8651"/>
                  <a:pt x="27468" y="8658"/>
                  <a:pt x="27412" y="8664"/>
                </a:cubicBezTo>
                <a:cubicBezTo>
                  <a:pt x="27391" y="8512"/>
                  <a:pt x="27375" y="8461"/>
                  <a:pt x="27289" y="8461"/>
                </a:cubicBezTo>
                <a:cubicBezTo>
                  <a:pt x="27256" y="8461"/>
                  <a:pt x="27213" y="8469"/>
                  <a:pt x="27154" y="8481"/>
                </a:cubicBezTo>
                <a:cubicBezTo>
                  <a:pt x="26898" y="8534"/>
                  <a:pt x="26645" y="8596"/>
                  <a:pt x="26390" y="8653"/>
                </a:cubicBezTo>
                <a:cubicBezTo>
                  <a:pt x="26360" y="8661"/>
                  <a:pt x="26331" y="8663"/>
                  <a:pt x="26297" y="8670"/>
                </a:cubicBezTo>
                <a:cubicBezTo>
                  <a:pt x="26425" y="8376"/>
                  <a:pt x="26544" y="8088"/>
                  <a:pt x="26673" y="7805"/>
                </a:cubicBezTo>
                <a:cubicBezTo>
                  <a:pt x="26730" y="7680"/>
                  <a:pt x="26801" y="7558"/>
                  <a:pt x="26877" y="7440"/>
                </a:cubicBezTo>
                <a:cubicBezTo>
                  <a:pt x="26965" y="7299"/>
                  <a:pt x="27065" y="7164"/>
                  <a:pt x="27157" y="7023"/>
                </a:cubicBezTo>
                <a:cubicBezTo>
                  <a:pt x="27185" y="6981"/>
                  <a:pt x="27203" y="6933"/>
                  <a:pt x="27219" y="6884"/>
                </a:cubicBezTo>
                <a:cubicBezTo>
                  <a:pt x="27253" y="6791"/>
                  <a:pt x="27244" y="6717"/>
                  <a:pt x="27125" y="6694"/>
                </a:cubicBezTo>
                <a:cubicBezTo>
                  <a:pt x="27091" y="6688"/>
                  <a:pt x="27062" y="6667"/>
                  <a:pt x="27019" y="6648"/>
                </a:cubicBezTo>
                <a:cubicBezTo>
                  <a:pt x="27034" y="6605"/>
                  <a:pt x="27046" y="6563"/>
                  <a:pt x="27063" y="6526"/>
                </a:cubicBezTo>
                <a:cubicBezTo>
                  <a:pt x="27182" y="6262"/>
                  <a:pt x="27304" y="6000"/>
                  <a:pt x="27423" y="5737"/>
                </a:cubicBezTo>
                <a:cubicBezTo>
                  <a:pt x="27438" y="5703"/>
                  <a:pt x="27456" y="5668"/>
                  <a:pt x="27469" y="5631"/>
                </a:cubicBezTo>
                <a:cubicBezTo>
                  <a:pt x="27523" y="5478"/>
                  <a:pt x="27512" y="5453"/>
                  <a:pt x="27367" y="5380"/>
                </a:cubicBezTo>
                <a:cubicBezTo>
                  <a:pt x="27414" y="5174"/>
                  <a:pt x="27466" y="4968"/>
                  <a:pt x="27506" y="4758"/>
                </a:cubicBezTo>
                <a:cubicBezTo>
                  <a:pt x="27525" y="4659"/>
                  <a:pt x="27525" y="4556"/>
                  <a:pt x="27522" y="4455"/>
                </a:cubicBezTo>
                <a:cubicBezTo>
                  <a:pt x="27518" y="4355"/>
                  <a:pt x="27461" y="4315"/>
                  <a:pt x="27368" y="4315"/>
                </a:cubicBezTo>
                <a:cubicBezTo>
                  <a:pt x="27362" y="4315"/>
                  <a:pt x="27355" y="4315"/>
                  <a:pt x="27348" y="4315"/>
                </a:cubicBezTo>
                <a:cubicBezTo>
                  <a:pt x="26952" y="4342"/>
                  <a:pt x="26556" y="4367"/>
                  <a:pt x="26159" y="4391"/>
                </a:cubicBezTo>
                <a:cubicBezTo>
                  <a:pt x="26156" y="4392"/>
                  <a:pt x="26153" y="4392"/>
                  <a:pt x="26150" y="4392"/>
                </a:cubicBezTo>
                <a:cubicBezTo>
                  <a:pt x="26130" y="4392"/>
                  <a:pt x="26111" y="4389"/>
                  <a:pt x="26097" y="4388"/>
                </a:cubicBezTo>
                <a:cubicBezTo>
                  <a:pt x="26156" y="4117"/>
                  <a:pt x="26216" y="3853"/>
                  <a:pt x="26267" y="3587"/>
                </a:cubicBezTo>
                <a:cubicBezTo>
                  <a:pt x="26276" y="3550"/>
                  <a:pt x="26240" y="3504"/>
                  <a:pt x="26224" y="3461"/>
                </a:cubicBezTo>
                <a:cubicBezTo>
                  <a:pt x="26213" y="3429"/>
                  <a:pt x="26188" y="3396"/>
                  <a:pt x="26192" y="3365"/>
                </a:cubicBezTo>
                <a:cubicBezTo>
                  <a:pt x="26210" y="3226"/>
                  <a:pt x="26237" y="3088"/>
                  <a:pt x="26257" y="2949"/>
                </a:cubicBezTo>
                <a:cubicBezTo>
                  <a:pt x="26267" y="2877"/>
                  <a:pt x="26280" y="2803"/>
                  <a:pt x="26277" y="2730"/>
                </a:cubicBezTo>
                <a:cubicBezTo>
                  <a:pt x="26271" y="2532"/>
                  <a:pt x="26225" y="2485"/>
                  <a:pt x="26014" y="2452"/>
                </a:cubicBezTo>
                <a:cubicBezTo>
                  <a:pt x="26084" y="2218"/>
                  <a:pt x="26139" y="1985"/>
                  <a:pt x="26223" y="1761"/>
                </a:cubicBezTo>
                <a:cubicBezTo>
                  <a:pt x="26350" y="1421"/>
                  <a:pt x="26499" y="1091"/>
                  <a:pt x="26632" y="754"/>
                </a:cubicBezTo>
                <a:cubicBezTo>
                  <a:pt x="26688" y="608"/>
                  <a:pt x="26736" y="459"/>
                  <a:pt x="26772" y="308"/>
                </a:cubicBezTo>
                <a:cubicBezTo>
                  <a:pt x="26790" y="232"/>
                  <a:pt x="26785" y="145"/>
                  <a:pt x="26770" y="67"/>
                </a:cubicBezTo>
                <a:cubicBezTo>
                  <a:pt x="26761" y="22"/>
                  <a:pt x="26736" y="0"/>
                  <a:pt x="26707" y="0"/>
                </a:cubicBezTo>
                <a:close/>
              </a:path>
            </a:pathLst>
          </a:custGeom>
          <a:solidFill>
            <a:srgbClr val="003100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4" name="Google Shape;244;p43"/>
          <p:cNvSpPr/>
          <p:nvPr/>
        </p:nvSpPr>
        <p:spPr>
          <a:xfrm rot="-10539163" flipH="1">
            <a:off x="5973202" y="20498"/>
            <a:ext cx="559562" cy="500089"/>
          </a:xfrm>
          <a:custGeom>
            <a:avLst/>
            <a:gdLst/>
            <a:ahLst/>
            <a:cxnLst/>
            <a:rect l="l" t="t" r="r" b="b"/>
            <a:pathLst>
              <a:path w="22383" h="20004" extrusionOk="0">
                <a:moveTo>
                  <a:pt x="15488" y="1"/>
                </a:moveTo>
                <a:cubicBezTo>
                  <a:pt x="15478" y="1"/>
                  <a:pt x="15467" y="3"/>
                  <a:pt x="15463" y="8"/>
                </a:cubicBezTo>
                <a:cubicBezTo>
                  <a:pt x="15410" y="70"/>
                  <a:pt x="15343" y="127"/>
                  <a:pt x="15316" y="199"/>
                </a:cubicBezTo>
                <a:cubicBezTo>
                  <a:pt x="15229" y="419"/>
                  <a:pt x="15163" y="646"/>
                  <a:pt x="15079" y="866"/>
                </a:cubicBezTo>
                <a:cubicBezTo>
                  <a:pt x="14879" y="1382"/>
                  <a:pt x="14679" y="1896"/>
                  <a:pt x="14470" y="2409"/>
                </a:cubicBezTo>
                <a:cubicBezTo>
                  <a:pt x="14320" y="2780"/>
                  <a:pt x="14155" y="3146"/>
                  <a:pt x="13996" y="3515"/>
                </a:cubicBezTo>
                <a:cubicBezTo>
                  <a:pt x="13983" y="3544"/>
                  <a:pt x="13964" y="3569"/>
                  <a:pt x="13935" y="3592"/>
                </a:cubicBezTo>
                <a:cubicBezTo>
                  <a:pt x="13959" y="3520"/>
                  <a:pt x="13994" y="3449"/>
                  <a:pt x="14005" y="3374"/>
                </a:cubicBezTo>
                <a:cubicBezTo>
                  <a:pt x="14024" y="3245"/>
                  <a:pt x="14030" y="3116"/>
                  <a:pt x="14038" y="2986"/>
                </a:cubicBezTo>
                <a:cubicBezTo>
                  <a:pt x="14038" y="2971"/>
                  <a:pt x="14019" y="2956"/>
                  <a:pt x="14012" y="2947"/>
                </a:cubicBezTo>
                <a:cubicBezTo>
                  <a:pt x="14011" y="2915"/>
                  <a:pt x="14012" y="2887"/>
                  <a:pt x="14010" y="2858"/>
                </a:cubicBezTo>
                <a:cubicBezTo>
                  <a:pt x="14004" y="2798"/>
                  <a:pt x="14002" y="2776"/>
                  <a:pt x="13981" y="2776"/>
                </a:cubicBezTo>
                <a:cubicBezTo>
                  <a:pt x="13967" y="2776"/>
                  <a:pt x="13946" y="2785"/>
                  <a:pt x="13912" y="2798"/>
                </a:cubicBezTo>
                <a:cubicBezTo>
                  <a:pt x="13836" y="2826"/>
                  <a:pt x="13759" y="2851"/>
                  <a:pt x="13687" y="2875"/>
                </a:cubicBezTo>
                <a:cubicBezTo>
                  <a:pt x="13754" y="2740"/>
                  <a:pt x="13688" y="2601"/>
                  <a:pt x="13656" y="2462"/>
                </a:cubicBezTo>
                <a:cubicBezTo>
                  <a:pt x="13633" y="2362"/>
                  <a:pt x="13603" y="2263"/>
                  <a:pt x="13572" y="2164"/>
                </a:cubicBezTo>
                <a:cubicBezTo>
                  <a:pt x="13547" y="2083"/>
                  <a:pt x="13523" y="2046"/>
                  <a:pt x="13481" y="2046"/>
                </a:cubicBezTo>
                <a:cubicBezTo>
                  <a:pt x="13452" y="2046"/>
                  <a:pt x="13414" y="2064"/>
                  <a:pt x="13361" y="2098"/>
                </a:cubicBezTo>
                <a:cubicBezTo>
                  <a:pt x="13309" y="1985"/>
                  <a:pt x="13264" y="1868"/>
                  <a:pt x="13204" y="1760"/>
                </a:cubicBezTo>
                <a:cubicBezTo>
                  <a:pt x="13150" y="1659"/>
                  <a:pt x="13078" y="1565"/>
                  <a:pt x="13014" y="1465"/>
                </a:cubicBezTo>
                <a:cubicBezTo>
                  <a:pt x="13001" y="1444"/>
                  <a:pt x="12986" y="1434"/>
                  <a:pt x="12972" y="1434"/>
                </a:cubicBezTo>
                <a:cubicBezTo>
                  <a:pt x="12958" y="1434"/>
                  <a:pt x="12943" y="1444"/>
                  <a:pt x="12930" y="1460"/>
                </a:cubicBezTo>
                <a:cubicBezTo>
                  <a:pt x="12884" y="1517"/>
                  <a:pt x="12838" y="1573"/>
                  <a:pt x="12801" y="1635"/>
                </a:cubicBezTo>
                <a:cubicBezTo>
                  <a:pt x="12735" y="1743"/>
                  <a:pt x="12687" y="1859"/>
                  <a:pt x="12615" y="1961"/>
                </a:cubicBezTo>
                <a:cubicBezTo>
                  <a:pt x="12565" y="2030"/>
                  <a:pt x="12486" y="2076"/>
                  <a:pt x="12456" y="2164"/>
                </a:cubicBezTo>
                <a:cubicBezTo>
                  <a:pt x="12435" y="2226"/>
                  <a:pt x="12407" y="2285"/>
                  <a:pt x="12381" y="2350"/>
                </a:cubicBezTo>
                <a:cubicBezTo>
                  <a:pt x="12199" y="2147"/>
                  <a:pt x="12004" y="1956"/>
                  <a:pt x="11890" y="1676"/>
                </a:cubicBezTo>
                <a:cubicBezTo>
                  <a:pt x="11869" y="1730"/>
                  <a:pt x="11857" y="1757"/>
                  <a:pt x="11841" y="1798"/>
                </a:cubicBezTo>
                <a:cubicBezTo>
                  <a:pt x="11830" y="1768"/>
                  <a:pt x="11818" y="1752"/>
                  <a:pt x="11818" y="1736"/>
                </a:cubicBezTo>
                <a:cubicBezTo>
                  <a:pt x="11818" y="1701"/>
                  <a:pt x="11820" y="1674"/>
                  <a:pt x="11773" y="1669"/>
                </a:cubicBezTo>
                <a:cubicBezTo>
                  <a:pt x="11761" y="1668"/>
                  <a:pt x="11746" y="1638"/>
                  <a:pt x="11741" y="1620"/>
                </a:cubicBezTo>
                <a:cubicBezTo>
                  <a:pt x="11707" y="1509"/>
                  <a:pt x="11630" y="1431"/>
                  <a:pt x="11546" y="1364"/>
                </a:cubicBezTo>
                <a:cubicBezTo>
                  <a:pt x="11484" y="1316"/>
                  <a:pt x="11432" y="1258"/>
                  <a:pt x="11371" y="1210"/>
                </a:cubicBezTo>
                <a:cubicBezTo>
                  <a:pt x="11347" y="1191"/>
                  <a:pt x="11330" y="1182"/>
                  <a:pt x="11315" y="1182"/>
                </a:cubicBezTo>
                <a:cubicBezTo>
                  <a:pt x="11296" y="1182"/>
                  <a:pt x="11281" y="1199"/>
                  <a:pt x="11264" y="1234"/>
                </a:cubicBezTo>
                <a:cubicBezTo>
                  <a:pt x="11254" y="1254"/>
                  <a:pt x="11241" y="1274"/>
                  <a:pt x="11221" y="1309"/>
                </a:cubicBezTo>
                <a:cubicBezTo>
                  <a:pt x="11172" y="1261"/>
                  <a:pt x="11128" y="1223"/>
                  <a:pt x="11092" y="1179"/>
                </a:cubicBezTo>
                <a:cubicBezTo>
                  <a:pt x="11021" y="1090"/>
                  <a:pt x="10956" y="997"/>
                  <a:pt x="10886" y="909"/>
                </a:cubicBezTo>
                <a:cubicBezTo>
                  <a:pt x="10867" y="884"/>
                  <a:pt x="10845" y="866"/>
                  <a:pt x="10822" y="866"/>
                </a:cubicBezTo>
                <a:cubicBezTo>
                  <a:pt x="10804" y="866"/>
                  <a:pt x="10785" y="876"/>
                  <a:pt x="10765" y="901"/>
                </a:cubicBezTo>
                <a:cubicBezTo>
                  <a:pt x="10750" y="920"/>
                  <a:pt x="10734" y="929"/>
                  <a:pt x="10718" y="929"/>
                </a:cubicBezTo>
                <a:cubicBezTo>
                  <a:pt x="10701" y="929"/>
                  <a:pt x="10684" y="919"/>
                  <a:pt x="10665" y="899"/>
                </a:cubicBezTo>
                <a:cubicBezTo>
                  <a:pt x="10589" y="821"/>
                  <a:pt x="10507" y="752"/>
                  <a:pt x="10399" y="719"/>
                </a:cubicBezTo>
                <a:cubicBezTo>
                  <a:pt x="10373" y="712"/>
                  <a:pt x="10352" y="708"/>
                  <a:pt x="10335" y="708"/>
                </a:cubicBezTo>
                <a:cubicBezTo>
                  <a:pt x="10299" y="708"/>
                  <a:pt x="10276" y="725"/>
                  <a:pt x="10256" y="775"/>
                </a:cubicBezTo>
                <a:cubicBezTo>
                  <a:pt x="10200" y="910"/>
                  <a:pt x="10153" y="1047"/>
                  <a:pt x="10106" y="1186"/>
                </a:cubicBezTo>
                <a:cubicBezTo>
                  <a:pt x="10095" y="1222"/>
                  <a:pt x="10087" y="1246"/>
                  <a:pt x="10065" y="1246"/>
                </a:cubicBezTo>
                <a:cubicBezTo>
                  <a:pt x="10054" y="1246"/>
                  <a:pt x="10039" y="1239"/>
                  <a:pt x="10018" y="1225"/>
                </a:cubicBezTo>
                <a:cubicBezTo>
                  <a:pt x="9961" y="1186"/>
                  <a:pt x="9894" y="1162"/>
                  <a:pt x="9829" y="1139"/>
                </a:cubicBezTo>
                <a:cubicBezTo>
                  <a:pt x="9719" y="1099"/>
                  <a:pt x="9648" y="1009"/>
                  <a:pt x="9564" y="934"/>
                </a:cubicBezTo>
                <a:cubicBezTo>
                  <a:pt x="9498" y="876"/>
                  <a:pt x="9428" y="819"/>
                  <a:pt x="9353" y="774"/>
                </a:cubicBezTo>
                <a:cubicBezTo>
                  <a:pt x="9325" y="757"/>
                  <a:pt x="9301" y="749"/>
                  <a:pt x="9281" y="749"/>
                </a:cubicBezTo>
                <a:cubicBezTo>
                  <a:pt x="9238" y="749"/>
                  <a:pt x="9211" y="785"/>
                  <a:pt x="9199" y="852"/>
                </a:cubicBezTo>
                <a:cubicBezTo>
                  <a:pt x="9194" y="881"/>
                  <a:pt x="9189" y="908"/>
                  <a:pt x="9179" y="951"/>
                </a:cubicBezTo>
                <a:cubicBezTo>
                  <a:pt x="9109" y="903"/>
                  <a:pt x="9048" y="863"/>
                  <a:pt x="8990" y="819"/>
                </a:cubicBezTo>
                <a:cubicBezTo>
                  <a:pt x="8939" y="779"/>
                  <a:pt x="8891" y="733"/>
                  <a:pt x="8840" y="691"/>
                </a:cubicBezTo>
                <a:cubicBezTo>
                  <a:pt x="8798" y="657"/>
                  <a:pt x="8768" y="640"/>
                  <a:pt x="8739" y="640"/>
                </a:cubicBezTo>
                <a:cubicBezTo>
                  <a:pt x="8705" y="640"/>
                  <a:pt x="8673" y="663"/>
                  <a:pt x="8623" y="711"/>
                </a:cubicBezTo>
                <a:cubicBezTo>
                  <a:pt x="8505" y="652"/>
                  <a:pt x="8382" y="591"/>
                  <a:pt x="8260" y="528"/>
                </a:cubicBezTo>
                <a:cubicBezTo>
                  <a:pt x="8253" y="524"/>
                  <a:pt x="8244" y="523"/>
                  <a:pt x="8235" y="523"/>
                </a:cubicBezTo>
                <a:cubicBezTo>
                  <a:pt x="8188" y="523"/>
                  <a:pt x="8121" y="567"/>
                  <a:pt x="8120" y="611"/>
                </a:cubicBezTo>
                <a:cubicBezTo>
                  <a:pt x="8119" y="663"/>
                  <a:pt x="8117" y="716"/>
                  <a:pt x="8114" y="768"/>
                </a:cubicBezTo>
                <a:cubicBezTo>
                  <a:pt x="8113" y="775"/>
                  <a:pt x="8106" y="784"/>
                  <a:pt x="8100" y="798"/>
                </a:cubicBezTo>
                <a:cubicBezTo>
                  <a:pt x="8078" y="791"/>
                  <a:pt x="8055" y="786"/>
                  <a:pt x="8034" y="776"/>
                </a:cubicBezTo>
                <a:cubicBezTo>
                  <a:pt x="7924" y="719"/>
                  <a:pt x="7813" y="661"/>
                  <a:pt x="7703" y="603"/>
                </a:cubicBezTo>
                <a:cubicBezTo>
                  <a:pt x="7686" y="594"/>
                  <a:pt x="7669" y="585"/>
                  <a:pt x="7651" y="579"/>
                </a:cubicBezTo>
                <a:cubicBezTo>
                  <a:pt x="7627" y="570"/>
                  <a:pt x="7608" y="565"/>
                  <a:pt x="7593" y="565"/>
                </a:cubicBezTo>
                <a:cubicBezTo>
                  <a:pt x="7556" y="565"/>
                  <a:pt x="7534" y="593"/>
                  <a:pt x="7498" y="662"/>
                </a:cubicBezTo>
                <a:cubicBezTo>
                  <a:pt x="7434" y="636"/>
                  <a:pt x="7369" y="611"/>
                  <a:pt x="7304" y="583"/>
                </a:cubicBezTo>
                <a:cubicBezTo>
                  <a:pt x="7237" y="554"/>
                  <a:pt x="7173" y="519"/>
                  <a:pt x="7105" y="492"/>
                </a:cubicBezTo>
                <a:cubicBezTo>
                  <a:pt x="7074" y="480"/>
                  <a:pt x="7048" y="473"/>
                  <a:pt x="7025" y="473"/>
                </a:cubicBezTo>
                <a:cubicBezTo>
                  <a:pt x="6968" y="473"/>
                  <a:pt x="6935" y="512"/>
                  <a:pt x="6913" y="599"/>
                </a:cubicBezTo>
                <a:cubicBezTo>
                  <a:pt x="6890" y="593"/>
                  <a:pt x="6865" y="589"/>
                  <a:pt x="6843" y="580"/>
                </a:cubicBezTo>
                <a:cubicBezTo>
                  <a:pt x="6747" y="546"/>
                  <a:pt x="6652" y="511"/>
                  <a:pt x="6558" y="475"/>
                </a:cubicBezTo>
                <a:cubicBezTo>
                  <a:pt x="6501" y="454"/>
                  <a:pt x="6444" y="430"/>
                  <a:pt x="6388" y="405"/>
                </a:cubicBezTo>
                <a:cubicBezTo>
                  <a:pt x="6355" y="391"/>
                  <a:pt x="6323" y="369"/>
                  <a:pt x="6288" y="369"/>
                </a:cubicBezTo>
                <a:cubicBezTo>
                  <a:pt x="6272" y="369"/>
                  <a:pt x="6255" y="374"/>
                  <a:pt x="6237" y="385"/>
                </a:cubicBezTo>
                <a:cubicBezTo>
                  <a:pt x="6234" y="386"/>
                  <a:pt x="6231" y="387"/>
                  <a:pt x="6228" y="387"/>
                </a:cubicBezTo>
                <a:cubicBezTo>
                  <a:pt x="6214" y="387"/>
                  <a:pt x="6193" y="376"/>
                  <a:pt x="6177" y="369"/>
                </a:cubicBezTo>
                <a:cubicBezTo>
                  <a:pt x="5965" y="280"/>
                  <a:pt x="5743" y="245"/>
                  <a:pt x="5515" y="245"/>
                </a:cubicBezTo>
                <a:cubicBezTo>
                  <a:pt x="5499" y="245"/>
                  <a:pt x="5482" y="246"/>
                  <a:pt x="5466" y="246"/>
                </a:cubicBezTo>
                <a:cubicBezTo>
                  <a:pt x="5450" y="246"/>
                  <a:pt x="5433" y="249"/>
                  <a:pt x="5418" y="253"/>
                </a:cubicBezTo>
                <a:cubicBezTo>
                  <a:pt x="5339" y="275"/>
                  <a:pt x="5327" y="307"/>
                  <a:pt x="5383" y="363"/>
                </a:cubicBezTo>
                <a:cubicBezTo>
                  <a:pt x="5439" y="423"/>
                  <a:pt x="5503" y="475"/>
                  <a:pt x="5565" y="529"/>
                </a:cubicBezTo>
                <a:cubicBezTo>
                  <a:pt x="5655" y="608"/>
                  <a:pt x="5748" y="686"/>
                  <a:pt x="5838" y="765"/>
                </a:cubicBezTo>
                <a:cubicBezTo>
                  <a:pt x="5848" y="774"/>
                  <a:pt x="5862" y="791"/>
                  <a:pt x="5860" y="798"/>
                </a:cubicBezTo>
                <a:cubicBezTo>
                  <a:pt x="5827" y="867"/>
                  <a:pt x="5882" y="898"/>
                  <a:pt x="5920" y="933"/>
                </a:cubicBezTo>
                <a:cubicBezTo>
                  <a:pt x="6053" y="1056"/>
                  <a:pt x="6187" y="1176"/>
                  <a:pt x="6315" y="1292"/>
                </a:cubicBezTo>
                <a:cubicBezTo>
                  <a:pt x="6313" y="1310"/>
                  <a:pt x="6313" y="1313"/>
                  <a:pt x="6311" y="1314"/>
                </a:cubicBezTo>
                <a:cubicBezTo>
                  <a:pt x="6215" y="1408"/>
                  <a:pt x="6212" y="1438"/>
                  <a:pt x="6293" y="1555"/>
                </a:cubicBezTo>
                <a:cubicBezTo>
                  <a:pt x="6361" y="1650"/>
                  <a:pt x="6432" y="1745"/>
                  <a:pt x="6498" y="1843"/>
                </a:cubicBezTo>
                <a:cubicBezTo>
                  <a:pt x="6510" y="1861"/>
                  <a:pt x="6505" y="1892"/>
                  <a:pt x="6511" y="1918"/>
                </a:cubicBezTo>
                <a:cubicBezTo>
                  <a:pt x="6519" y="1947"/>
                  <a:pt x="6521" y="1979"/>
                  <a:pt x="6536" y="2000"/>
                </a:cubicBezTo>
                <a:cubicBezTo>
                  <a:pt x="6599" y="2086"/>
                  <a:pt x="6666" y="2168"/>
                  <a:pt x="6736" y="2256"/>
                </a:cubicBezTo>
                <a:cubicBezTo>
                  <a:pt x="6673" y="2299"/>
                  <a:pt x="6608" y="2344"/>
                  <a:pt x="6542" y="2388"/>
                </a:cubicBezTo>
                <a:cubicBezTo>
                  <a:pt x="6503" y="2414"/>
                  <a:pt x="6464" y="2441"/>
                  <a:pt x="6423" y="2463"/>
                </a:cubicBezTo>
                <a:cubicBezTo>
                  <a:pt x="6367" y="2496"/>
                  <a:pt x="6366" y="2537"/>
                  <a:pt x="6402" y="2580"/>
                </a:cubicBezTo>
                <a:cubicBezTo>
                  <a:pt x="6433" y="2620"/>
                  <a:pt x="6468" y="2656"/>
                  <a:pt x="6503" y="2690"/>
                </a:cubicBezTo>
                <a:cubicBezTo>
                  <a:pt x="6628" y="2815"/>
                  <a:pt x="6753" y="2939"/>
                  <a:pt x="6879" y="3063"/>
                </a:cubicBezTo>
                <a:cubicBezTo>
                  <a:pt x="6886" y="3070"/>
                  <a:pt x="6891" y="3081"/>
                  <a:pt x="6897" y="3090"/>
                </a:cubicBezTo>
                <a:cubicBezTo>
                  <a:pt x="6840" y="3163"/>
                  <a:pt x="6841" y="3201"/>
                  <a:pt x="6921" y="3255"/>
                </a:cubicBezTo>
                <a:cubicBezTo>
                  <a:pt x="6992" y="3305"/>
                  <a:pt x="7070" y="3346"/>
                  <a:pt x="7147" y="3386"/>
                </a:cubicBezTo>
                <a:cubicBezTo>
                  <a:pt x="7328" y="3480"/>
                  <a:pt x="7455" y="3640"/>
                  <a:pt x="7609" y="3767"/>
                </a:cubicBezTo>
                <a:cubicBezTo>
                  <a:pt x="7673" y="3819"/>
                  <a:pt x="7745" y="3862"/>
                  <a:pt x="7815" y="3912"/>
                </a:cubicBezTo>
                <a:cubicBezTo>
                  <a:pt x="7815" y="3914"/>
                  <a:pt x="7813" y="3921"/>
                  <a:pt x="7811" y="3922"/>
                </a:cubicBezTo>
                <a:cubicBezTo>
                  <a:pt x="7635" y="3967"/>
                  <a:pt x="7461" y="4022"/>
                  <a:pt x="7283" y="4055"/>
                </a:cubicBezTo>
                <a:cubicBezTo>
                  <a:pt x="7165" y="4076"/>
                  <a:pt x="7046" y="4085"/>
                  <a:pt x="6927" y="4085"/>
                </a:cubicBezTo>
                <a:cubicBezTo>
                  <a:pt x="6777" y="4085"/>
                  <a:pt x="6626" y="4071"/>
                  <a:pt x="6474" y="4051"/>
                </a:cubicBezTo>
                <a:cubicBezTo>
                  <a:pt x="6466" y="4049"/>
                  <a:pt x="6457" y="4049"/>
                  <a:pt x="6448" y="4049"/>
                </a:cubicBezTo>
                <a:cubicBezTo>
                  <a:pt x="6429" y="4049"/>
                  <a:pt x="6409" y="4051"/>
                  <a:pt x="6391" y="4055"/>
                </a:cubicBezTo>
                <a:cubicBezTo>
                  <a:pt x="6267" y="4075"/>
                  <a:pt x="6261" y="4084"/>
                  <a:pt x="6290" y="4205"/>
                </a:cubicBezTo>
                <a:cubicBezTo>
                  <a:pt x="6292" y="4211"/>
                  <a:pt x="6290" y="4217"/>
                  <a:pt x="6290" y="4237"/>
                </a:cubicBezTo>
                <a:cubicBezTo>
                  <a:pt x="6215" y="4236"/>
                  <a:pt x="6141" y="4235"/>
                  <a:pt x="6067" y="4233"/>
                </a:cubicBezTo>
                <a:cubicBezTo>
                  <a:pt x="6035" y="4232"/>
                  <a:pt x="6005" y="4231"/>
                  <a:pt x="5975" y="4231"/>
                </a:cubicBezTo>
                <a:cubicBezTo>
                  <a:pt x="5968" y="4231"/>
                  <a:pt x="5961" y="4231"/>
                  <a:pt x="5954" y="4231"/>
                </a:cubicBezTo>
                <a:cubicBezTo>
                  <a:pt x="5896" y="4233"/>
                  <a:pt x="5848" y="4248"/>
                  <a:pt x="5860" y="4325"/>
                </a:cubicBezTo>
                <a:cubicBezTo>
                  <a:pt x="5765" y="4334"/>
                  <a:pt x="5672" y="4333"/>
                  <a:pt x="5583" y="4349"/>
                </a:cubicBezTo>
                <a:cubicBezTo>
                  <a:pt x="5490" y="4367"/>
                  <a:pt x="5397" y="4396"/>
                  <a:pt x="5306" y="4427"/>
                </a:cubicBezTo>
                <a:cubicBezTo>
                  <a:pt x="5249" y="4446"/>
                  <a:pt x="5236" y="4485"/>
                  <a:pt x="5275" y="4536"/>
                </a:cubicBezTo>
                <a:cubicBezTo>
                  <a:pt x="5330" y="4610"/>
                  <a:pt x="5383" y="4685"/>
                  <a:pt x="5445" y="4771"/>
                </a:cubicBezTo>
                <a:cubicBezTo>
                  <a:pt x="5380" y="4794"/>
                  <a:pt x="5321" y="4809"/>
                  <a:pt x="5262" y="4809"/>
                </a:cubicBezTo>
                <a:cubicBezTo>
                  <a:pt x="5243" y="4809"/>
                  <a:pt x="5223" y="4808"/>
                  <a:pt x="5204" y="4804"/>
                </a:cubicBezTo>
                <a:cubicBezTo>
                  <a:pt x="5114" y="4787"/>
                  <a:pt x="5025" y="4762"/>
                  <a:pt x="4936" y="4740"/>
                </a:cubicBezTo>
                <a:cubicBezTo>
                  <a:pt x="4916" y="4735"/>
                  <a:pt x="4894" y="4731"/>
                  <a:pt x="4874" y="4729"/>
                </a:cubicBezTo>
                <a:cubicBezTo>
                  <a:pt x="4861" y="4727"/>
                  <a:pt x="4849" y="4726"/>
                  <a:pt x="4839" y="4726"/>
                </a:cubicBezTo>
                <a:cubicBezTo>
                  <a:pt x="4779" y="4726"/>
                  <a:pt x="4763" y="4754"/>
                  <a:pt x="4772" y="4828"/>
                </a:cubicBezTo>
                <a:cubicBezTo>
                  <a:pt x="4773" y="4833"/>
                  <a:pt x="4770" y="4840"/>
                  <a:pt x="4765" y="4850"/>
                </a:cubicBezTo>
                <a:cubicBezTo>
                  <a:pt x="4703" y="4839"/>
                  <a:pt x="4642" y="4823"/>
                  <a:pt x="4579" y="4817"/>
                </a:cubicBezTo>
                <a:cubicBezTo>
                  <a:pt x="4543" y="4813"/>
                  <a:pt x="4508" y="4811"/>
                  <a:pt x="4473" y="4811"/>
                </a:cubicBezTo>
                <a:cubicBezTo>
                  <a:pt x="4341" y="4811"/>
                  <a:pt x="4215" y="4841"/>
                  <a:pt x="4098" y="4917"/>
                </a:cubicBezTo>
                <a:cubicBezTo>
                  <a:pt x="4044" y="4953"/>
                  <a:pt x="4025" y="4991"/>
                  <a:pt x="4065" y="5051"/>
                </a:cubicBezTo>
                <a:cubicBezTo>
                  <a:pt x="4092" y="5092"/>
                  <a:pt x="4109" y="5138"/>
                  <a:pt x="4135" y="5192"/>
                </a:cubicBezTo>
                <a:cubicBezTo>
                  <a:pt x="4083" y="5194"/>
                  <a:pt x="4040" y="5194"/>
                  <a:pt x="3996" y="5200"/>
                </a:cubicBezTo>
                <a:cubicBezTo>
                  <a:pt x="3878" y="5215"/>
                  <a:pt x="3757" y="5226"/>
                  <a:pt x="3641" y="5255"/>
                </a:cubicBezTo>
                <a:cubicBezTo>
                  <a:pt x="3483" y="5293"/>
                  <a:pt x="3478" y="5317"/>
                  <a:pt x="3567" y="5457"/>
                </a:cubicBezTo>
                <a:cubicBezTo>
                  <a:pt x="3527" y="5470"/>
                  <a:pt x="3489" y="5480"/>
                  <a:pt x="3451" y="5490"/>
                </a:cubicBezTo>
                <a:cubicBezTo>
                  <a:pt x="3399" y="5504"/>
                  <a:pt x="3346" y="5514"/>
                  <a:pt x="3295" y="5533"/>
                </a:cubicBezTo>
                <a:cubicBezTo>
                  <a:pt x="3238" y="5557"/>
                  <a:pt x="3188" y="5590"/>
                  <a:pt x="3224" y="5666"/>
                </a:cubicBezTo>
                <a:cubicBezTo>
                  <a:pt x="3172" y="5699"/>
                  <a:pt x="3120" y="5727"/>
                  <a:pt x="3074" y="5763"/>
                </a:cubicBezTo>
                <a:cubicBezTo>
                  <a:pt x="3012" y="5810"/>
                  <a:pt x="3015" y="5840"/>
                  <a:pt x="3074" y="5889"/>
                </a:cubicBezTo>
                <a:cubicBezTo>
                  <a:pt x="3149" y="5953"/>
                  <a:pt x="3223" y="6017"/>
                  <a:pt x="3298" y="6083"/>
                </a:cubicBezTo>
                <a:cubicBezTo>
                  <a:pt x="3307" y="6090"/>
                  <a:pt x="3317" y="6105"/>
                  <a:pt x="3316" y="6118"/>
                </a:cubicBezTo>
                <a:cubicBezTo>
                  <a:pt x="3301" y="6284"/>
                  <a:pt x="3399" y="6414"/>
                  <a:pt x="3466" y="6553"/>
                </a:cubicBezTo>
                <a:cubicBezTo>
                  <a:pt x="3504" y="6630"/>
                  <a:pt x="3563" y="6696"/>
                  <a:pt x="3605" y="6758"/>
                </a:cubicBezTo>
                <a:cubicBezTo>
                  <a:pt x="3451" y="6835"/>
                  <a:pt x="3295" y="6912"/>
                  <a:pt x="3142" y="6993"/>
                </a:cubicBezTo>
                <a:cubicBezTo>
                  <a:pt x="3100" y="7015"/>
                  <a:pt x="3065" y="7052"/>
                  <a:pt x="3022" y="7073"/>
                </a:cubicBezTo>
                <a:cubicBezTo>
                  <a:pt x="2959" y="7102"/>
                  <a:pt x="2888" y="7117"/>
                  <a:pt x="2825" y="7148"/>
                </a:cubicBezTo>
                <a:cubicBezTo>
                  <a:pt x="2746" y="7186"/>
                  <a:pt x="2669" y="7226"/>
                  <a:pt x="2601" y="7278"/>
                </a:cubicBezTo>
                <a:cubicBezTo>
                  <a:pt x="2532" y="7333"/>
                  <a:pt x="2537" y="7373"/>
                  <a:pt x="2599" y="7437"/>
                </a:cubicBezTo>
                <a:cubicBezTo>
                  <a:pt x="2621" y="7462"/>
                  <a:pt x="2645" y="7488"/>
                  <a:pt x="2671" y="7518"/>
                </a:cubicBezTo>
                <a:cubicBezTo>
                  <a:pt x="2581" y="7577"/>
                  <a:pt x="2497" y="7632"/>
                  <a:pt x="2414" y="7689"/>
                </a:cubicBezTo>
                <a:cubicBezTo>
                  <a:pt x="2285" y="7779"/>
                  <a:pt x="2156" y="7870"/>
                  <a:pt x="2028" y="7962"/>
                </a:cubicBezTo>
                <a:cubicBezTo>
                  <a:pt x="1966" y="8007"/>
                  <a:pt x="1967" y="8019"/>
                  <a:pt x="2034" y="8122"/>
                </a:cubicBezTo>
                <a:cubicBezTo>
                  <a:pt x="1994" y="8165"/>
                  <a:pt x="1948" y="8206"/>
                  <a:pt x="1912" y="8254"/>
                </a:cubicBezTo>
                <a:cubicBezTo>
                  <a:pt x="1863" y="8321"/>
                  <a:pt x="1817" y="8392"/>
                  <a:pt x="1777" y="8465"/>
                </a:cubicBezTo>
                <a:cubicBezTo>
                  <a:pt x="1743" y="8527"/>
                  <a:pt x="1771" y="8570"/>
                  <a:pt x="1829" y="8611"/>
                </a:cubicBezTo>
                <a:cubicBezTo>
                  <a:pt x="1914" y="8671"/>
                  <a:pt x="1992" y="8747"/>
                  <a:pt x="2069" y="8817"/>
                </a:cubicBezTo>
                <a:cubicBezTo>
                  <a:pt x="2107" y="8852"/>
                  <a:pt x="2090" y="8873"/>
                  <a:pt x="2050" y="8903"/>
                </a:cubicBezTo>
                <a:cubicBezTo>
                  <a:pt x="1926" y="8995"/>
                  <a:pt x="1804" y="9092"/>
                  <a:pt x="1683" y="9189"/>
                </a:cubicBezTo>
                <a:cubicBezTo>
                  <a:pt x="1624" y="9233"/>
                  <a:pt x="1571" y="9283"/>
                  <a:pt x="1515" y="9330"/>
                </a:cubicBezTo>
                <a:cubicBezTo>
                  <a:pt x="1479" y="9361"/>
                  <a:pt x="1449" y="9392"/>
                  <a:pt x="1499" y="9441"/>
                </a:cubicBezTo>
                <a:cubicBezTo>
                  <a:pt x="1509" y="9449"/>
                  <a:pt x="1500" y="9494"/>
                  <a:pt x="1485" y="9509"/>
                </a:cubicBezTo>
                <a:cubicBezTo>
                  <a:pt x="1429" y="9575"/>
                  <a:pt x="1360" y="9631"/>
                  <a:pt x="1308" y="9700"/>
                </a:cubicBezTo>
                <a:cubicBezTo>
                  <a:pt x="1261" y="9763"/>
                  <a:pt x="1226" y="9837"/>
                  <a:pt x="1194" y="9910"/>
                </a:cubicBezTo>
                <a:cubicBezTo>
                  <a:pt x="1171" y="9964"/>
                  <a:pt x="1179" y="10017"/>
                  <a:pt x="1247" y="10041"/>
                </a:cubicBezTo>
                <a:cubicBezTo>
                  <a:pt x="1262" y="10046"/>
                  <a:pt x="1273" y="10059"/>
                  <a:pt x="1292" y="10072"/>
                </a:cubicBezTo>
                <a:cubicBezTo>
                  <a:pt x="1235" y="10131"/>
                  <a:pt x="1185" y="10189"/>
                  <a:pt x="1130" y="10245"/>
                </a:cubicBezTo>
                <a:cubicBezTo>
                  <a:pt x="971" y="10409"/>
                  <a:pt x="806" y="10568"/>
                  <a:pt x="652" y="10735"/>
                </a:cubicBezTo>
                <a:cubicBezTo>
                  <a:pt x="484" y="10919"/>
                  <a:pt x="299" y="11083"/>
                  <a:pt x="124" y="11259"/>
                </a:cubicBezTo>
                <a:cubicBezTo>
                  <a:pt x="81" y="11301"/>
                  <a:pt x="48" y="11355"/>
                  <a:pt x="19" y="11407"/>
                </a:cubicBezTo>
                <a:cubicBezTo>
                  <a:pt x="0" y="11442"/>
                  <a:pt x="12" y="11472"/>
                  <a:pt x="50" y="11472"/>
                </a:cubicBezTo>
                <a:cubicBezTo>
                  <a:pt x="55" y="11472"/>
                  <a:pt x="61" y="11471"/>
                  <a:pt x="68" y="11470"/>
                </a:cubicBezTo>
                <a:cubicBezTo>
                  <a:pt x="145" y="11456"/>
                  <a:pt x="223" y="11438"/>
                  <a:pt x="299" y="11418"/>
                </a:cubicBezTo>
                <a:cubicBezTo>
                  <a:pt x="449" y="11376"/>
                  <a:pt x="597" y="11329"/>
                  <a:pt x="748" y="11293"/>
                </a:cubicBezTo>
                <a:cubicBezTo>
                  <a:pt x="894" y="11259"/>
                  <a:pt x="1043" y="11234"/>
                  <a:pt x="1191" y="11209"/>
                </a:cubicBezTo>
                <a:cubicBezTo>
                  <a:pt x="1263" y="11196"/>
                  <a:pt x="1338" y="11187"/>
                  <a:pt x="1411" y="11177"/>
                </a:cubicBezTo>
                <a:cubicBezTo>
                  <a:pt x="1426" y="11293"/>
                  <a:pt x="1431" y="11304"/>
                  <a:pt x="1534" y="11305"/>
                </a:cubicBezTo>
                <a:cubicBezTo>
                  <a:pt x="1537" y="11305"/>
                  <a:pt x="1541" y="11306"/>
                  <a:pt x="1544" y="11306"/>
                </a:cubicBezTo>
                <a:cubicBezTo>
                  <a:pt x="1616" y="11306"/>
                  <a:pt x="1692" y="11295"/>
                  <a:pt x="1763" y="11281"/>
                </a:cubicBezTo>
                <a:cubicBezTo>
                  <a:pt x="2013" y="11229"/>
                  <a:pt x="2261" y="11175"/>
                  <a:pt x="2509" y="11121"/>
                </a:cubicBezTo>
                <a:cubicBezTo>
                  <a:pt x="2510" y="11121"/>
                  <a:pt x="2511" y="11121"/>
                  <a:pt x="2512" y="11121"/>
                </a:cubicBezTo>
                <a:cubicBezTo>
                  <a:pt x="2518" y="11121"/>
                  <a:pt x="2525" y="11123"/>
                  <a:pt x="2532" y="11123"/>
                </a:cubicBezTo>
                <a:cubicBezTo>
                  <a:pt x="2523" y="11204"/>
                  <a:pt x="2513" y="11283"/>
                  <a:pt x="2506" y="11362"/>
                </a:cubicBezTo>
                <a:cubicBezTo>
                  <a:pt x="2499" y="11424"/>
                  <a:pt x="2534" y="11464"/>
                  <a:pt x="2604" y="11478"/>
                </a:cubicBezTo>
                <a:cubicBezTo>
                  <a:pt x="2627" y="11483"/>
                  <a:pt x="2649" y="11485"/>
                  <a:pt x="2671" y="11485"/>
                </a:cubicBezTo>
                <a:cubicBezTo>
                  <a:pt x="2743" y="11485"/>
                  <a:pt x="2810" y="11462"/>
                  <a:pt x="2877" y="11432"/>
                </a:cubicBezTo>
                <a:cubicBezTo>
                  <a:pt x="2904" y="11419"/>
                  <a:pt x="2931" y="11404"/>
                  <a:pt x="2965" y="11389"/>
                </a:cubicBezTo>
                <a:cubicBezTo>
                  <a:pt x="2978" y="11454"/>
                  <a:pt x="3013" y="11475"/>
                  <a:pt x="3057" y="11475"/>
                </a:cubicBezTo>
                <a:cubicBezTo>
                  <a:pt x="3071" y="11475"/>
                  <a:pt x="3085" y="11473"/>
                  <a:pt x="3100" y="11470"/>
                </a:cubicBezTo>
                <a:cubicBezTo>
                  <a:pt x="3250" y="11435"/>
                  <a:pt x="3401" y="11401"/>
                  <a:pt x="3550" y="11366"/>
                </a:cubicBezTo>
                <a:cubicBezTo>
                  <a:pt x="3557" y="11401"/>
                  <a:pt x="3568" y="11439"/>
                  <a:pt x="3569" y="11478"/>
                </a:cubicBezTo>
                <a:cubicBezTo>
                  <a:pt x="3570" y="11531"/>
                  <a:pt x="3596" y="11558"/>
                  <a:pt x="3637" y="11558"/>
                </a:cubicBezTo>
                <a:cubicBezTo>
                  <a:pt x="3652" y="11558"/>
                  <a:pt x="3670" y="11554"/>
                  <a:pt x="3689" y="11546"/>
                </a:cubicBezTo>
                <a:cubicBezTo>
                  <a:pt x="3787" y="11507"/>
                  <a:pt x="3882" y="11461"/>
                  <a:pt x="3975" y="11412"/>
                </a:cubicBezTo>
                <a:cubicBezTo>
                  <a:pt x="4171" y="11312"/>
                  <a:pt x="4365" y="11208"/>
                  <a:pt x="4561" y="11105"/>
                </a:cubicBezTo>
                <a:cubicBezTo>
                  <a:pt x="4591" y="11089"/>
                  <a:pt x="4618" y="11074"/>
                  <a:pt x="4649" y="11057"/>
                </a:cubicBezTo>
                <a:cubicBezTo>
                  <a:pt x="4663" y="11191"/>
                  <a:pt x="4678" y="11325"/>
                  <a:pt x="4688" y="11459"/>
                </a:cubicBezTo>
                <a:cubicBezTo>
                  <a:pt x="4692" y="11504"/>
                  <a:pt x="4709" y="11526"/>
                  <a:pt x="4754" y="11526"/>
                </a:cubicBezTo>
                <a:cubicBezTo>
                  <a:pt x="4755" y="11526"/>
                  <a:pt x="4756" y="11526"/>
                  <a:pt x="4757" y="11526"/>
                </a:cubicBezTo>
                <a:cubicBezTo>
                  <a:pt x="4899" y="11523"/>
                  <a:pt x="5028" y="11485"/>
                  <a:pt x="5133" y="11388"/>
                </a:cubicBezTo>
                <a:cubicBezTo>
                  <a:pt x="5163" y="11427"/>
                  <a:pt x="5186" y="11445"/>
                  <a:pt x="5211" y="11445"/>
                </a:cubicBezTo>
                <a:cubicBezTo>
                  <a:pt x="5233" y="11445"/>
                  <a:pt x="5257" y="11431"/>
                  <a:pt x="5289" y="11403"/>
                </a:cubicBezTo>
                <a:cubicBezTo>
                  <a:pt x="5377" y="11326"/>
                  <a:pt x="5466" y="11250"/>
                  <a:pt x="5552" y="11177"/>
                </a:cubicBezTo>
                <a:cubicBezTo>
                  <a:pt x="5565" y="11185"/>
                  <a:pt x="5572" y="11186"/>
                  <a:pt x="5573" y="11188"/>
                </a:cubicBezTo>
                <a:cubicBezTo>
                  <a:pt x="5607" y="11248"/>
                  <a:pt x="5625" y="11276"/>
                  <a:pt x="5651" y="11276"/>
                </a:cubicBezTo>
                <a:cubicBezTo>
                  <a:pt x="5673" y="11276"/>
                  <a:pt x="5699" y="11256"/>
                  <a:pt x="5744" y="11219"/>
                </a:cubicBezTo>
                <a:cubicBezTo>
                  <a:pt x="5873" y="11114"/>
                  <a:pt x="6004" y="11010"/>
                  <a:pt x="6129" y="10899"/>
                </a:cubicBezTo>
                <a:cubicBezTo>
                  <a:pt x="6179" y="10856"/>
                  <a:pt x="6216" y="10797"/>
                  <a:pt x="6264" y="10741"/>
                </a:cubicBezTo>
                <a:cubicBezTo>
                  <a:pt x="6280" y="10795"/>
                  <a:pt x="6294" y="10840"/>
                  <a:pt x="6309" y="10887"/>
                </a:cubicBezTo>
                <a:cubicBezTo>
                  <a:pt x="6322" y="10933"/>
                  <a:pt x="6341" y="10957"/>
                  <a:pt x="6369" y="10957"/>
                </a:cubicBezTo>
                <a:cubicBezTo>
                  <a:pt x="6385" y="10957"/>
                  <a:pt x="6404" y="10948"/>
                  <a:pt x="6427" y="10931"/>
                </a:cubicBezTo>
                <a:cubicBezTo>
                  <a:pt x="6525" y="10858"/>
                  <a:pt x="6618" y="10780"/>
                  <a:pt x="6709" y="10697"/>
                </a:cubicBezTo>
                <a:cubicBezTo>
                  <a:pt x="6799" y="10614"/>
                  <a:pt x="6897" y="10550"/>
                  <a:pt x="7010" y="10502"/>
                </a:cubicBezTo>
                <a:cubicBezTo>
                  <a:pt x="7101" y="10463"/>
                  <a:pt x="7185" y="10406"/>
                  <a:pt x="7265" y="10348"/>
                </a:cubicBezTo>
                <a:cubicBezTo>
                  <a:pt x="7323" y="10303"/>
                  <a:pt x="7364" y="10235"/>
                  <a:pt x="7422" y="10188"/>
                </a:cubicBezTo>
                <a:cubicBezTo>
                  <a:pt x="7484" y="10138"/>
                  <a:pt x="7559" y="10105"/>
                  <a:pt x="7622" y="10054"/>
                </a:cubicBezTo>
                <a:cubicBezTo>
                  <a:pt x="7698" y="9994"/>
                  <a:pt x="7761" y="9917"/>
                  <a:pt x="7837" y="9860"/>
                </a:cubicBezTo>
                <a:cubicBezTo>
                  <a:pt x="7961" y="9763"/>
                  <a:pt x="8094" y="9679"/>
                  <a:pt x="8223" y="9586"/>
                </a:cubicBezTo>
                <a:cubicBezTo>
                  <a:pt x="8322" y="9514"/>
                  <a:pt x="8420" y="9439"/>
                  <a:pt x="8520" y="9365"/>
                </a:cubicBezTo>
                <a:cubicBezTo>
                  <a:pt x="8526" y="9369"/>
                  <a:pt x="8531" y="9374"/>
                  <a:pt x="8537" y="9377"/>
                </a:cubicBezTo>
                <a:cubicBezTo>
                  <a:pt x="8481" y="9483"/>
                  <a:pt x="8432" y="9593"/>
                  <a:pt x="8366" y="9693"/>
                </a:cubicBezTo>
                <a:cubicBezTo>
                  <a:pt x="8274" y="9829"/>
                  <a:pt x="8171" y="9959"/>
                  <a:pt x="8068" y="10089"/>
                </a:cubicBezTo>
                <a:cubicBezTo>
                  <a:pt x="7966" y="10216"/>
                  <a:pt x="7863" y="10341"/>
                  <a:pt x="7755" y="10462"/>
                </a:cubicBezTo>
                <a:cubicBezTo>
                  <a:pt x="7631" y="10601"/>
                  <a:pt x="7499" y="10732"/>
                  <a:pt x="7371" y="10867"/>
                </a:cubicBezTo>
                <a:cubicBezTo>
                  <a:pt x="7362" y="10876"/>
                  <a:pt x="7355" y="10885"/>
                  <a:pt x="7349" y="10895"/>
                </a:cubicBezTo>
                <a:cubicBezTo>
                  <a:pt x="7299" y="10966"/>
                  <a:pt x="7303" y="10986"/>
                  <a:pt x="7383" y="11034"/>
                </a:cubicBezTo>
                <a:cubicBezTo>
                  <a:pt x="7364" y="11142"/>
                  <a:pt x="7270" y="11196"/>
                  <a:pt x="7209" y="11275"/>
                </a:cubicBezTo>
                <a:cubicBezTo>
                  <a:pt x="7184" y="11305"/>
                  <a:pt x="7152" y="11331"/>
                  <a:pt x="7124" y="11360"/>
                </a:cubicBezTo>
                <a:cubicBezTo>
                  <a:pt x="7079" y="11404"/>
                  <a:pt x="7056" y="11459"/>
                  <a:pt x="7035" y="11521"/>
                </a:cubicBezTo>
                <a:cubicBezTo>
                  <a:pt x="7003" y="11622"/>
                  <a:pt x="6942" y="11715"/>
                  <a:pt x="6884" y="11804"/>
                </a:cubicBezTo>
                <a:cubicBezTo>
                  <a:pt x="6848" y="11861"/>
                  <a:pt x="6789" y="11903"/>
                  <a:pt x="6752" y="11960"/>
                </a:cubicBezTo>
                <a:cubicBezTo>
                  <a:pt x="6711" y="12024"/>
                  <a:pt x="6727" y="12047"/>
                  <a:pt x="6799" y="12072"/>
                </a:cubicBezTo>
                <a:cubicBezTo>
                  <a:pt x="6829" y="12082"/>
                  <a:pt x="6859" y="12097"/>
                  <a:pt x="6900" y="12113"/>
                </a:cubicBezTo>
                <a:cubicBezTo>
                  <a:pt x="6854" y="12169"/>
                  <a:pt x="6818" y="12219"/>
                  <a:pt x="6777" y="12262"/>
                </a:cubicBezTo>
                <a:cubicBezTo>
                  <a:pt x="6689" y="12355"/>
                  <a:pt x="6601" y="12446"/>
                  <a:pt x="6509" y="12535"/>
                </a:cubicBezTo>
                <a:cubicBezTo>
                  <a:pt x="6460" y="12582"/>
                  <a:pt x="6403" y="12622"/>
                  <a:pt x="6354" y="12669"/>
                </a:cubicBezTo>
                <a:cubicBezTo>
                  <a:pt x="6315" y="12705"/>
                  <a:pt x="6270" y="12744"/>
                  <a:pt x="6326" y="12806"/>
                </a:cubicBezTo>
                <a:cubicBezTo>
                  <a:pt x="6335" y="12814"/>
                  <a:pt x="6320" y="12853"/>
                  <a:pt x="6309" y="12872"/>
                </a:cubicBezTo>
                <a:cubicBezTo>
                  <a:pt x="6238" y="12988"/>
                  <a:pt x="6162" y="13102"/>
                  <a:pt x="6090" y="13218"/>
                </a:cubicBezTo>
                <a:cubicBezTo>
                  <a:pt x="6077" y="13239"/>
                  <a:pt x="6066" y="13264"/>
                  <a:pt x="6061" y="13289"/>
                </a:cubicBezTo>
                <a:cubicBezTo>
                  <a:pt x="6041" y="13384"/>
                  <a:pt x="6052" y="13485"/>
                  <a:pt x="6195" y="13492"/>
                </a:cubicBezTo>
                <a:cubicBezTo>
                  <a:pt x="6212" y="13493"/>
                  <a:pt x="6231" y="13497"/>
                  <a:pt x="6253" y="13501"/>
                </a:cubicBezTo>
                <a:cubicBezTo>
                  <a:pt x="6244" y="13529"/>
                  <a:pt x="6234" y="13553"/>
                  <a:pt x="6228" y="13577"/>
                </a:cubicBezTo>
                <a:cubicBezTo>
                  <a:pt x="6202" y="13668"/>
                  <a:pt x="6164" y="13750"/>
                  <a:pt x="6157" y="13852"/>
                </a:cubicBezTo>
                <a:cubicBezTo>
                  <a:pt x="6151" y="13953"/>
                  <a:pt x="6082" y="14047"/>
                  <a:pt x="6040" y="14145"/>
                </a:cubicBezTo>
                <a:cubicBezTo>
                  <a:pt x="6031" y="14167"/>
                  <a:pt x="6017" y="14186"/>
                  <a:pt x="6007" y="14208"/>
                </a:cubicBezTo>
                <a:cubicBezTo>
                  <a:pt x="5979" y="14278"/>
                  <a:pt x="5987" y="14297"/>
                  <a:pt x="6062" y="14328"/>
                </a:cubicBezTo>
                <a:cubicBezTo>
                  <a:pt x="6027" y="14413"/>
                  <a:pt x="5992" y="14499"/>
                  <a:pt x="5958" y="14586"/>
                </a:cubicBezTo>
                <a:cubicBezTo>
                  <a:pt x="5928" y="14658"/>
                  <a:pt x="5886" y="14726"/>
                  <a:pt x="5872" y="14802"/>
                </a:cubicBezTo>
                <a:cubicBezTo>
                  <a:pt x="5852" y="14894"/>
                  <a:pt x="5865" y="14935"/>
                  <a:pt x="5928" y="14935"/>
                </a:cubicBezTo>
                <a:cubicBezTo>
                  <a:pt x="5943" y="14935"/>
                  <a:pt x="5961" y="14932"/>
                  <a:pt x="5982" y="14928"/>
                </a:cubicBezTo>
                <a:cubicBezTo>
                  <a:pt x="6105" y="14904"/>
                  <a:pt x="6226" y="14877"/>
                  <a:pt x="6349" y="14850"/>
                </a:cubicBezTo>
                <a:cubicBezTo>
                  <a:pt x="6382" y="14844"/>
                  <a:pt x="6417" y="14836"/>
                  <a:pt x="6450" y="14828"/>
                </a:cubicBezTo>
                <a:cubicBezTo>
                  <a:pt x="6469" y="14913"/>
                  <a:pt x="6481" y="14945"/>
                  <a:pt x="6525" y="14945"/>
                </a:cubicBezTo>
                <a:cubicBezTo>
                  <a:pt x="6546" y="14945"/>
                  <a:pt x="6574" y="14937"/>
                  <a:pt x="6614" y="14925"/>
                </a:cubicBezTo>
                <a:cubicBezTo>
                  <a:pt x="6766" y="14879"/>
                  <a:pt x="6915" y="14827"/>
                  <a:pt x="7065" y="14778"/>
                </a:cubicBezTo>
                <a:cubicBezTo>
                  <a:pt x="7083" y="14772"/>
                  <a:pt x="7100" y="14768"/>
                  <a:pt x="7121" y="14762"/>
                </a:cubicBezTo>
                <a:lnTo>
                  <a:pt x="7121" y="14762"/>
                </a:lnTo>
                <a:cubicBezTo>
                  <a:pt x="7060" y="14947"/>
                  <a:pt x="7004" y="15127"/>
                  <a:pt x="6943" y="15304"/>
                </a:cubicBezTo>
                <a:cubicBezTo>
                  <a:pt x="6915" y="15384"/>
                  <a:pt x="6880" y="15461"/>
                  <a:pt x="6841" y="15535"/>
                </a:cubicBezTo>
                <a:cubicBezTo>
                  <a:pt x="6794" y="15626"/>
                  <a:pt x="6742" y="15712"/>
                  <a:pt x="6695" y="15802"/>
                </a:cubicBezTo>
                <a:cubicBezTo>
                  <a:pt x="6680" y="15827"/>
                  <a:pt x="6673" y="15858"/>
                  <a:pt x="6665" y="15888"/>
                </a:cubicBezTo>
                <a:cubicBezTo>
                  <a:pt x="6649" y="15947"/>
                  <a:pt x="6660" y="15991"/>
                  <a:pt x="6733" y="15997"/>
                </a:cubicBezTo>
                <a:cubicBezTo>
                  <a:pt x="6752" y="15998"/>
                  <a:pt x="6772" y="16011"/>
                  <a:pt x="6799" y="16019"/>
                </a:cubicBezTo>
                <a:cubicBezTo>
                  <a:pt x="6792" y="16047"/>
                  <a:pt x="6787" y="16072"/>
                  <a:pt x="6779" y="16095"/>
                </a:cubicBezTo>
                <a:cubicBezTo>
                  <a:pt x="6722" y="16260"/>
                  <a:pt x="6665" y="16424"/>
                  <a:pt x="6607" y="16589"/>
                </a:cubicBezTo>
                <a:cubicBezTo>
                  <a:pt x="6599" y="16610"/>
                  <a:pt x="6591" y="16633"/>
                  <a:pt x="6586" y="16656"/>
                </a:cubicBezTo>
                <a:cubicBezTo>
                  <a:pt x="6561" y="16751"/>
                  <a:pt x="6568" y="16765"/>
                  <a:pt x="6660" y="16801"/>
                </a:cubicBezTo>
                <a:cubicBezTo>
                  <a:pt x="6643" y="16927"/>
                  <a:pt x="6624" y="17055"/>
                  <a:pt x="6611" y="17183"/>
                </a:cubicBezTo>
                <a:cubicBezTo>
                  <a:pt x="6606" y="17243"/>
                  <a:pt x="6611" y="17305"/>
                  <a:pt x="6618" y="17366"/>
                </a:cubicBezTo>
                <a:cubicBezTo>
                  <a:pt x="6625" y="17420"/>
                  <a:pt x="6655" y="17443"/>
                  <a:pt x="6702" y="17443"/>
                </a:cubicBezTo>
                <a:cubicBezTo>
                  <a:pt x="6711" y="17443"/>
                  <a:pt x="6721" y="17442"/>
                  <a:pt x="6731" y="17441"/>
                </a:cubicBezTo>
                <a:cubicBezTo>
                  <a:pt x="6967" y="17402"/>
                  <a:pt x="7205" y="17366"/>
                  <a:pt x="7442" y="17329"/>
                </a:cubicBezTo>
                <a:cubicBezTo>
                  <a:pt x="7455" y="17327"/>
                  <a:pt x="7468" y="17327"/>
                  <a:pt x="7479" y="17327"/>
                </a:cubicBezTo>
                <a:cubicBezTo>
                  <a:pt x="7460" y="17493"/>
                  <a:pt x="7437" y="17655"/>
                  <a:pt x="7421" y="17818"/>
                </a:cubicBezTo>
                <a:cubicBezTo>
                  <a:pt x="7419" y="17842"/>
                  <a:pt x="7443" y="17868"/>
                  <a:pt x="7455" y="17891"/>
                </a:cubicBezTo>
                <a:cubicBezTo>
                  <a:pt x="7463" y="17911"/>
                  <a:pt x="7479" y="17930"/>
                  <a:pt x="7479" y="17948"/>
                </a:cubicBezTo>
                <a:cubicBezTo>
                  <a:pt x="7477" y="18032"/>
                  <a:pt x="7467" y="18117"/>
                  <a:pt x="7463" y="18202"/>
                </a:cubicBezTo>
                <a:cubicBezTo>
                  <a:pt x="7462" y="18246"/>
                  <a:pt x="7460" y="18292"/>
                  <a:pt x="7465" y="18336"/>
                </a:cubicBezTo>
                <a:cubicBezTo>
                  <a:pt x="7481" y="18454"/>
                  <a:pt x="7510" y="18481"/>
                  <a:pt x="7638" y="18488"/>
                </a:cubicBezTo>
                <a:cubicBezTo>
                  <a:pt x="7609" y="18632"/>
                  <a:pt x="7589" y="18776"/>
                  <a:pt x="7551" y="18915"/>
                </a:cubicBezTo>
                <a:cubicBezTo>
                  <a:pt x="7494" y="19126"/>
                  <a:pt x="7422" y="19335"/>
                  <a:pt x="7362" y="19545"/>
                </a:cubicBezTo>
                <a:cubicBezTo>
                  <a:pt x="7337" y="19634"/>
                  <a:pt x="7316" y="19728"/>
                  <a:pt x="7303" y="19820"/>
                </a:cubicBezTo>
                <a:cubicBezTo>
                  <a:pt x="7297" y="19869"/>
                  <a:pt x="7304" y="19920"/>
                  <a:pt x="7318" y="19967"/>
                </a:cubicBezTo>
                <a:cubicBezTo>
                  <a:pt x="7326" y="19992"/>
                  <a:pt x="7341" y="20004"/>
                  <a:pt x="7357" y="20004"/>
                </a:cubicBezTo>
                <a:cubicBezTo>
                  <a:pt x="7372" y="20004"/>
                  <a:pt x="7387" y="19995"/>
                  <a:pt x="7398" y="19977"/>
                </a:cubicBezTo>
                <a:cubicBezTo>
                  <a:pt x="7448" y="19897"/>
                  <a:pt x="7535" y="19848"/>
                  <a:pt x="7566" y="19751"/>
                </a:cubicBezTo>
                <a:cubicBezTo>
                  <a:pt x="7580" y="19706"/>
                  <a:pt x="7632" y="19674"/>
                  <a:pt x="7666" y="19635"/>
                </a:cubicBezTo>
                <a:cubicBezTo>
                  <a:pt x="7856" y="19413"/>
                  <a:pt x="8045" y="19187"/>
                  <a:pt x="8239" y="18967"/>
                </a:cubicBezTo>
                <a:cubicBezTo>
                  <a:pt x="8295" y="18904"/>
                  <a:pt x="8368" y="18857"/>
                  <a:pt x="8440" y="18799"/>
                </a:cubicBezTo>
                <a:cubicBezTo>
                  <a:pt x="8454" y="18825"/>
                  <a:pt x="8469" y="18846"/>
                  <a:pt x="8480" y="18871"/>
                </a:cubicBezTo>
                <a:cubicBezTo>
                  <a:pt x="8497" y="18912"/>
                  <a:pt x="8523" y="18931"/>
                  <a:pt x="8555" y="18931"/>
                </a:cubicBezTo>
                <a:cubicBezTo>
                  <a:pt x="8571" y="18931"/>
                  <a:pt x="8587" y="18927"/>
                  <a:pt x="8605" y="18918"/>
                </a:cubicBezTo>
                <a:cubicBezTo>
                  <a:pt x="8651" y="18898"/>
                  <a:pt x="8701" y="18879"/>
                  <a:pt x="8734" y="18847"/>
                </a:cubicBezTo>
                <a:cubicBezTo>
                  <a:pt x="8885" y="18702"/>
                  <a:pt x="9040" y="18560"/>
                  <a:pt x="9147" y="18377"/>
                </a:cubicBezTo>
                <a:cubicBezTo>
                  <a:pt x="9191" y="18301"/>
                  <a:pt x="9261" y="18240"/>
                  <a:pt x="9319" y="18171"/>
                </a:cubicBezTo>
                <a:cubicBezTo>
                  <a:pt x="9396" y="18277"/>
                  <a:pt x="9478" y="18387"/>
                  <a:pt x="9555" y="18498"/>
                </a:cubicBezTo>
                <a:cubicBezTo>
                  <a:pt x="9577" y="18529"/>
                  <a:pt x="9598" y="18544"/>
                  <a:pt x="9626" y="18544"/>
                </a:cubicBezTo>
                <a:cubicBezTo>
                  <a:pt x="9640" y="18544"/>
                  <a:pt x="9656" y="18540"/>
                  <a:pt x="9674" y="18532"/>
                </a:cubicBezTo>
                <a:cubicBezTo>
                  <a:pt x="9775" y="18490"/>
                  <a:pt x="9838" y="18410"/>
                  <a:pt x="9895" y="18323"/>
                </a:cubicBezTo>
                <a:cubicBezTo>
                  <a:pt x="9955" y="18235"/>
                  <a:pt x="10014" y="18145"/>
                  <a:pt x="10071" y="18055"/>
                </a:cubicBezTo>
                <a:cubicBezTo>
                  <a:pt x="10095" y="18020"/>
                  <a:pt x="10112" y="17981"/>
                  <a:pt x="10135" y="17938"/>
                </a:cubicBezTo>
                <a:cubicBezTo>
                  <a:pt x="10152" y="17945"/>
                  <a:pt x="10171" y="17951"/>
                  <a:pt x="10189" y="17960"/>
                </a:cubicBezTo>
                <a:cubicBezTo>
                  <a:pt x="10219" y="17975"/>
                  <a:pt x="10241" y="17982"/>
                  <a:pt x="10259" y="17982"/>
                </a:cubicBezTo>
                <a:cubicBezTo>
                  <a:pt x="10288" y="17982"/>
                  <a:pt x="10306" y="17963"/>
                  <a:pt x="10331" y="17917"/>
                </a:cubicBezTo>
                <a:cubicBezTo>
                  <a:pt x="10396" y="17798"/>
                  <a:pt x="10478" y="17694"/>
                  <a:pt x="10585" y="17606"/>
                </a:cubicBezTo>
                <a:cubicBezTo>
                  <a:pt x="10615" y="17582"/>
                  <a:pt x="10626" y="17534"/>
                  <a:pt x="10645" y="17499"/>
                </a:cubicBezTo>
                <a:cubicBezTo>
                  <a:pt x="10687" y="17535"/>
                  <a:pt x="10733" y="17576"/>
                  <a:pt x="10780" y="17614"/>
                </a:cubicBezTo>
                <a:cubicBezTo>
                  <a:pt x="10799" y="17628"/>
                  <a:pt x="10818" y="17635"/>
                  <a:pt x="10836" y="17635"/>
                </a:cubicBezTo>
                <a:cubicBezTo>
                  <a:pt x="10857" y="17635"/>
                  <a:pt x="10877" y="17626"/>
                  <a:pt x="10895" y="17608"/>
                </a:cubicBezTo>
                <a:cubicBezTo>
                  <a:pt x="10931" y="17572"/>
                  <a:pt x="10966" y="17534"/>
                  <a:pt x="10994" y="17492"/>
                </a:cubicBezTo>
                <a:cubicBezTo>
                  <a:pt x="11057" y="17397"/>
                  <a:pt x="11118" y="17303"/>
                  <a:pt x="11177" y="17207"/>
                </a:cubicBezTo>
                <a:cubicBezTo>
                  <a:pt x="11181" y="17201"/>
                  <a:pt x="11187" y="17196"/>
                  <a:pt x="11188" y="17190"/>
                </a:cubicBezTo>
                <a:cubicBezTo>
                  <a:pt x="11206" y="17115"/>
                  <a:pt x="11228" y="17050"/>
                  <a:pt x="11311" y="17015"/>
                </a:cubicBezTo>
                <a:cubicBezTo>
                  <a:pt x="11337" y="17004"/>
                  <a:pt x="11342" y="16942"/>
                  <a:pt x="11357" y="16902"/>
                </a:cubicBezTo>
                <a:cubicBezTo>
                  <a:pt x="11375" y="16854"/>
                  <a:pt x="11391" y="16806"/>
                  <a:pt x="11413" y="16748"/>
                </a:cubicBezTo>
                <a:cubicBezTo>
                  <a:pt x="11515" y="16881"/>
                  <a:pt x="11604" y="17001"/>
                  <a:pt x="11700" y="17118"/>
                </a:cubicBezTo>
                <a:cubicBezTo>
                  <a:pt x="11710" y="17129"/>
                  <a:pt x="11732" y="17129"/>
                  <a:pt x="11754" y="17129"/>
                </a:cubicBezTo>
                <a:cubicBezTo>
                  <a:pt x="11756" y="17129"/>
                  <a:pt x="11758" y="17129"/>
                  <a:pt x="11760" y="17129"/>
                </a:cubicBezTo>
                <a:cubicBezTo>
                  <a:pt x="11769" y="17129"/>
                  <a:pt x="11777" y="17129"/>
                  <a:pt x="11785" y="17130"/>
                </a:cubicBezTo>
                <a:cubicBezTo>
                  <a:pt x="11907" y="17231"/>
                  <a:pt x="12030" y="17334"/>
                  <a:pt x="12157" y="17436"/>
                </a:cubicBezTo>
                <a:cubicBezTo>
                  <a:pt x="12163" y="17441"/>
                  <a:pt x="12174" y="17443"/>
                  <a:pt x="12185" y="17443"/>
                </a:cubicBezTo>
                <a:cubicBezTo>
                  <a:pt x="12196" y="17443"/>
                  <a:pt x="12207" y="17441"/>
                  <a:pt x="12216" y="17438"/>
                </a:cubicBezTo>
                <a:cubicBezTo>
                  <a:pt x="12288" y="17410"/>
                  <a:pt x="12340" y="17361"/>
                  <a:pt x="12373" y="17286"/>
                </a:cubicBezTo>
                <a:cubicBezTo>
                  <a:pt x="12404" y="17212"/>
                  <a:pt x="12450" y="17144"/>
                  <a:pt x="12488" y="17073"/>
                </a:cubicBezTo>
                <a:cubicBezTo>
                  <a:pt x="12508" y="17037"/>
                  <a:pt x="12524" y="16999"/>
                  <a:pt x="12543" y="16962"/>
                </a:cubicBezTo>
                <a:cubicBezTo>
                  <a:pt x="12566" y="16976"/>
                  <a:pt x="12586" y="16983"/>
                  <a:pt x="12602" y="16983"/>
                </a:cubicBezTo>
                <a:cubicBezTo>
                  <a:pt x="12632" y="16983"/>
                  <a:pt x="12653" y="16960"/>
                  <a:pt x="12671" y="16909"/>
                </a:cubicBezTo>
                <a:cubicBezTo>
                  <a:pt x="12725" y="16753"/>
                  <a:pt x="12772" y="16594"/>
                  <a:pt x="12822" y="16443"/>
                </a:cubicBezTo>
                <a:cubicBezTo>
                  <a:pt x="12862" y="16471"/>
                  <a:pt x="12913" y="16511"/>
                  <a:pt x="12966" y="16548"/>
                </a:cubicBezTo>
                <a:cubicBezTo>
                  <a:pt x="12990" y="16565"/>
                  <a:pt x="13013" y="16574"/>
                  <a:pt x="13033" y="16574"/>
                </a:cubicBezTo>
                <a:cubicBezTo>
                  <a:pt x="13060" y="16574"/>
                  <a:pt x="13083" y="16559"/>
                  <a:pt x="13101" y="16526"/>
                </a:cubicBezTo>
                <a:cubicBezTo>
                  <a:pt x="13150" y="16441"/>
                  <a:pt x="13197" y="16353"/>
                  <a:pt x="13225" y="16261"/>
                </a:cubicBezTo>
                <a:cubicBezTo>
                  <a:pt x="13266" y="16127"/>
                  <a:pt x="13291" y="15987"/>
                  <a:pt x="13320" y="15849"/>
                </a:cubicBezTo>
                <a:cubicBezTo>
                  <a:pt x="13328" y="15806"/>
                  <a:pt x="13326" y="15758"/>
                  <a:pt x="13330" y="15709"/>
                </a:cubicBezTo>
                <a:cubicBezTo>
                  <a:pt x="13410" y="15687"/>
                  <a:pt x="13420" y="15671"/>
                  <a:pt x="13409" y="15532"/>
                </a:cubicBezTo>
                <a:cubicBezTo>
                  <a:pt x="13402" y="15432"/>
                  <a:pt x="13383" y="15334"/>
                  <a:pt x="13378" y="15234"/>
                </a:cubicBezTo>
                <a:cubicBezTo>
                  <a:pt x="13373" y="15144"/>
                  <a:pt x="13381" y="15056"/>
                  <a:pt x="13382" y="14966"/>
                </a:cubicBezTo>
                <a:cubicBezTo>
                  <a:pt x="13445" y="14999"/>
                  <a:pt x="13507" y="15030"/>
                  <a:pt x="13568" y="15064"/>
                </a:cubicBezTo>
                <a:cubicBezTo>
                  <a:pt x="13585" y="15073"/>
                  <a:pt x="13600" y="15078"/>
                  <a:pt x="13615" y="15078"/>
                </a:cubicBezTo>
                <a:cubicBezTo>
                  <a:pt x="13644" y="15078"/>
                  <a:pt x="13666" y="15059"/>
                  <a:pt x="13676" y="15024"/>
                </a:cubicBezTo>
                <a:cubicBezTo>
                  <a:pt x="13703" y="14922"/>
                  <a:pt x="13724" y="14819"/>
                  <a:pt x="13745" y="14716"/>
                </a:cubicBezTo>
                <a:cubicBezTo>
                  <a:pt x="13757" y="14654"/>
                  <a:pt x="13770" y="14593"/>
                  <a:pt x="13773" y="14531"/>
                </a:cubicBezTo>
                <a:cubicBezTo>
                  <a:pt x="13780" y="14370"/>
                  <a:pt x="13778" y="14208"/>
                  <a:pt x="13781" y="14045"/>
                </a:cubicBezTo>
                <a:cubicBezTo>
                  <a:pt x="13788" y="14048"/>
                  <a:pt x="13799" y="14059"/>
                  <a:pt x="13810" y="14059"/>
                </a:cubicBezTo>
                <a:cubicBezTo>
                  <a:pt x="13819" y="14060"/>
                  <a:pt x="13828" y="14060"/>
                  <a:pt x="13838" y="14060"/>
                </a:cubicBezTo>
                <a:cubicBezTo>
                  <a:pt x="13852" y="14060"/>
                  <a:pt x="13866" y="14058"/>
                  <a:pt x="13875" y="14052"/>
                </a:cubicBezTo>
                <a:cubicBezTo>
                  <a:pt x="13894" y="14036"/>
                  <a:pt x="13909" y="14006"/>
                  <a:pt x="13912" y="13982"/>
                </a:cubicBezTo>
                <a:cubicBezTo>
                  <a:pt x="13914" y="13955"/>
                  <a:pt x="13901" y="13927"/>
                  <a:pt x="13893" y="13898"/>
                </a:cubicBezTo>
                <a:cubicBezTo>
                  <a:pt x="13856" y="13764"/>
                  <a:pt x="13870" y="13632"/>
                  <a:pt x="13891" y="13497"/>
                </a:cubicBezTo>
                <a:cubicBezTo>
                  <a:pt x="13914" y="13339"/>
                  <a:pt x="13919" y="13178"/>
                  <a:pt x="13940" y="13019"/>
                </a:cubicBezTo>
                <a:cubicBezTo>
                  <a:pt x="13945" y="12973"/>
                  <a:pt x="13973" y="12936"/>
                  <a:pt x="13904" y="12926"/>
                </a:cubicBezTo>
                <a:cubicBezTo>
                  <a:pt x="13961" y="12874"/>
                  <a:pt x="13971" y="12800"/>
                  <a:pt x="13937" y="12734"/>
                </a:cubicBezTo>
                <a:cubicBezTo>
                  <a:pt x="13928" y="12715"/>
                  <a:pt x="13932" y="12690"/>
                  <a:pt x="13932" y="12670"/>
                </a:cubicBezTo>
                <a:cubicBezTo>
                  <a:pt x="13933" y="12605"/>
                  <a:pt x="13937" y="12540"/>
                  <a:pt x="13935" y="12476"/>
                </a:cubicBezTo>
                <a:cubicBezTo>
                  <a:pt x="13934" y="12421"/>
                  <a:pt x="13927" y="12366"/>
                  <a:pt x="13917" y="12315"/>
                </a:cubicBezTo>
                <a:cubicBezTo>
                  <a:pt x="13918" y="12279"/>
                  <a:pt x="13929" y="12238"/>
                  <a:pt x="13917" y="12207"/>
                </a:cubicBezTo>
                <a:cubicBezTo>
                  <a:pt x="13904" y="12173"/>
                  <a:pt x="14002" y="12139"/>
                  <a:pt x="13934" y="12122"/>
                </a:cubicBezTo>
                <a:cubicBezTo>
                  <a:pt x="13933" y="12083"/>
                  <a:pt x="13922" y="12044"/>
                  <a:pt x="13934" y="12031"/>
                </a:cubicBezTo>
                <a:cubicBezTo>
                  <a:pt x="13980" y="11986"/>
                  <a:pt x="13953" y="11932"/>
                  <a:pt x="13966" y="11885"/>
                </a:cubicBezTo>
                <a:cubicBezTo>
                  <a:pt x="14001" y="11754"/>
                  <a:pt x="14043" y="11627"/>
                  <a:pt x="14083" y="11500"/>
                </a:cubicBezTo>
                <a:cubicBezTo>
                  <a:pt x="14089" y="11475"/>
                  <a:pt x="14102" y="11454"/>
                  <a:pt x="14125" y="11430"/>
                </a:cubicBezTo>
                <a:cubicBezTo>
                  <a:pt x="14146" y="11523"/>
                  <a:pt x="14169" y="11615"/>
                  <a:pt x="14190" y="11708"/>
                </a:cubicBezTo>
                <a:cubicBezTo>
                  <a:pt x="14221" y="11844"/>
                  <a:pt x="14251" y="11979"/>
                  <a:pt x="14282" y="12114"/>
                </a:cubicBezTo>
                <a:cubicBezTo>
                  <a:pt x="14303" y="12211"/>
                  <a:pt x="14318" y="12310"/>
                  <a:pt x="14346" y="12404"/>
                </a:cubicBezTo>
                <a:cubicBezTo>
                  <a:pt x="14405" y="12591"/>
                  <a:pt x="14477" y="12773"/>
                  <a:pt x="14531" y="12961"/>
                </a:cubicBezTo>
                <a:cubicBezTo>
                  <a:pt x="14573" y="13107"/>
                  <a:pt x="14597" y="13260"/>
                  <a:pt x="14629" y="13410"/>
                </a:cubicBezTo>
                <a:cubicBezTo>
                  <a:pt x="14639" y="13452"/>
                  <a:pt x="14645" y="13495"/>
                  <a:pt x="14660" y="13533"/>
                </a:cubicBezTo>
                <a:cubicBezTo>
                  <a:pt x="14668" y="13553"/>
                  <a:pt x="14694" y="13565"/>
                  <a:pt x="14719" y="13574"/>
                </a:cubicBezTo>
                <a:cubicBezTo>
                  <a:pt x="14751" y="13729"/>
                  <a:pt x="14823" y="13871"/>
                  <a:pt x="14904" y="14010"/>
                </a:cubicBezTo>
                <a:cubicBezTo>
                  <a:pt x="14935" y="14062"/>
                  <a:pt x="14950" y="14123"/>
                  <a:pt x="14972" y="14180"/>
                </a:cubicBezTo>
                <a:cubicBezTo>
                  <a:pt x="14978" y="14196"/>
                  <a:pt x="14979" y="14212"/>
                  <a:pt x="14984" y="14227"/>
                </a:cubicBezTo>
                <a:cubicBezTo>
                  <a:pt x="15007" y="14298"/>
                  <a:pt x="15033" y="14332"/>
                  <a:pt x="15069" y="14332"/>
                </a:cubicBezTo>
                <a:cubicBezTo>
                  <a:pt x="15095" y="14332"/>
                  <a:pt x="15125" y="14315"/>
                  <a:pt x="15162" y="14283"/>
                </a:cubicBezTo>
                <a:cubicBezTo>
                  <a:pt x="15173" y="14274"/>
                  <a:pt x="15183" y="14263"/>
                  <a:pt x="15187" y="14259"/>
                </a:cubicBezTo>
                <a:cubicBezTo>
                  <a:pt x="15260" y="14416"/>
                  <a:pt x="15339" y="14567"/>
                  <a:pt x="15401" y="14726"/>
                </a:cubicBezTo>
                <a:cubicBezTo>
                  <a:pt x="15446" y="14843"/>
                  <a:pt x="15466" y="14968"/>
                  <a:pt x="15496" y="15090"/>
                </a:cubicBezTo>
                <a:cubicBezTo>
                  <a:pt x="15502" y="15115"/>
                  <a:pt x="15504" y="15141"/>
                  <a:pt x="15512" y="15165"/>
                </a:cubicBezTo>
                <a:cubicBezTo>
                  <a:pt x="15537" y="15241"/>
                  <a:pt x="15555" y="15272"/>
                  <a:pt x="15596" y="15272"/>
                </a:cubicBezTo>
                <a:cubicBezTo>
                  <a:pt x="15617" y="15272"/>
                  <a:pt x="15645" y="15264"/>
                  <a:pt x="15682" y="15249"/>
                </a:cubicBezTo>
                <a:cubicBezTo>
                  <a:pt x="15725" y="15419"/>
                  <a:pt x="15840" y="15544"/>
                  <a:pt x="15954" y="15668"/>
                </a:cubicBezTo>
                <a:cubicBezTo>
                  <a:pt x="15994" y="15712"/>
                  <a:pt x="16031" y="15733"/>
                  <a:pt x="16070" y="15733"/>
                </a:cubicBezTo>
                <a:cubicBezTo>
                  <a:pt x="16108" y="15733"/>
                  <a:pt x="16147" y="15712"/>
                  <a:pt x="16190" y="15673"/>
                </a:cubicBezTo>
                <a:cubicBezTo>
                  <a:pt x="16239" y="15630"/>
                  <a:pt x="16290" y="15587"/>
                  <a:pt x="16335" y="15539"/>
                </a:cubicBezTo>
                <a:cubicBezTo>
                  <a:pt x="16371" y="15502"/>
                  <a:pt x="16399" y="15456"/>
                  <a:pt x="16432" y="15415"/>
                </a:cubicBezTo>
                <a:cubicBezTo>
                  <a:pt x="16491" y="15601"/>
                  <a:pt x="16639" y="15736"/>
                  <a:pt x="16748" y="15897"/>
                </a:cubicBezTo>
                <a:cubicBezTo>
                  <a:pt x="16826" y="16013"/>
                  <a:pt x="16896" y="16137"/>
                  <a:pt x="16968" y="16258"/>
                </a:cubicBezTo>
                <a:cubicBezTo>
                  <a:pt x="17019" y="16344"/>
                  <a:pt x="17049" y="16384"/>
                  <a:pt x="17088" y="16384"/>
                </a:cubicBezTo>
                <a:cubicBezTo>
                  <a:pt x="17121" y="16384"/>
                  <a:pt x="17160" y="16355"/>
                  <a:pt x="17224" y="16300"/>
                </a:cubicBezTo>
                <a:cubicBezTo>
                  <a:pt x="17299" y="16409"/>
                  <a:pt x="17379" y="16516"/>
                  <a:pt x="17452" y="16626"/>
                </a:cubicBezTo>
                <a:cubicBezTo>
                  <a:pt x="17487" y="16681"/>
                  <a:pt x="17505" y="16704"/>
                  <a:pt x="17529" y="16704"/>
                </a:cubicBezTo>
                <a:cubicBezTo>
                  <a:pt x="17545" y="16704"/>
                  <a:pt x="17563" y="16694"/>
                  <a:pt x="17592" y="16676"/>
                </a:cubicBezTo>
                <a:cubicBezTo>
                  <a:pt x="17699" y="16794"/>
                  <a:pt x="17796" y="16913"/>
                  <a:pt x="17906" y="17021"/>
                </a:cubicBezTo>
                <a:cubicBezTo>
                  <a:pt x="17932" y="17046"/>
                  <a:pt x="17953" y="17058"/>
                  <a:pt x="17973" y="17058"/>
                </a:cubicBezTo>
                <a:cubicBezTo>
                  <a:pt x="18001" y="17058"/>
                  <a:pt x="18028" y="17034"/>
                  <a:pt x="18063" y="16991"/>
                </a:cubicBezTo>
                <a:cubicBezTo>
                  <a:pt x="18112" y="16928"/>
                  <a:pt x="18168" y="16870"/>
                  <a:pt x="18224" y="16805"/>
                </a:cubicBezTo>
                <a:cubicBezTo>
                  <a:pt x="18337" y="16952"/>
                  <a:pt x="18455" y="17104"/>
                  <a:pt x="18575" y="17262"/>
                </a:cubicBezTo>
                <a:cubicBezTo>
                  <a:pt x="18591" y="17248"/>
                  <a:pt x="18605" y="17235"/>
                  <a:pt x="18613" y="17228"/>
                </a:cubicBezTo>
                <a:cubicBezTo>
                  <a:pt x="18759" y="17338"/>
                  <a:pt x="18840" y="17520"/>
                  <a:pt x="19026" y="17583"/>
                </a:cubicBezTo>
                <a:cubicBezTo>
                  <a:pt x="19049" y="17591"/>
                  <a:pt x="19064" y="17596"/>
                  <a:pt x="19074" y="17596"/>
                </a:cubicBezTo>
                <a:cubicBezTo>
                  <a:pt x="19091" y="17596"/>
                  <a:pt x="19098" y="17583"/>
                  <a:pt x="19114" y="17552"/>
                </a:cubicBezTo>
                <a:cubicBezTo>
                  <a:pt x="19254" y="17700"/>
                  <a:pt x="19396" y="17849"/>
                  <a:pt x="19536" y="18001"/>
                </a:cubicBezTo>
                <a:cubicBezTo>
                  <a:pt x="19616" y="18089"/>
                  <a:pt x="19688" y="18181"/>
                  <a:pt x="19771" y="18266"/>
                </a:cubicBezTo>
                <a:cubicBezTo>
                  <a:pt x="19803" y="18298"/>
                  <a:pt x="19850" y="18315"/>
                  <a:pt x="19891" y="18338"/>
                </a:cubicBezTo>
                <a:cubicBezTo>
                  <a:pt x="19902" y="18298"/>
                  <a:pt x="19928" y="18255"/>
                  <a:pt x="19923" y="18217"/>
                </a:cubicBezTo>
                <a:cubicBezTo>
                  <a:pt x="19902" y="18082"/>
                  <a:pt x="19876" y="17950"/>
                  <a:pt x="19845" y="17817"/>
                </a:cubicBezTo>
                <a:cubicBezTo>
                  <a:pt x="19813" y="17683"/>
                  <a:pt x="19773" y="17551"/>
                  <a:pt x="19736" y="17417"/>
                </a:cubicBezTo>
                <a:lnTo>
                  <a:pt x="19736" y="17417"/>
                </a:lnTo>
                <a:cubicBezTo>
                  <a:pt x="19743" y="17420"/>
                  <a:pt x="19750" y="17421"/>
                  <a:pt x="19756" y="17422"/>
                </a:cubicBezTo>
                <a:cubicBezTo>
                  <a:pt x="19768" y="17400"/>
                  <a:pt x="19792" y="17375"/>
                  <a:pt x="19788" y="17355"/>
                </a:cubicBezTo>
                <a:cubicBezTo>
                  <a:pt x="19766" y="17228"/>
                  <a:pt x="19735" y="17101"/>
                  <a:pt x="19711" y="16973"/>
                </a:cubicBezTo>
                <a:cubicBezTo>
                  <a:pt x="19705" y="16931"/>
                  <a:pt x="19722" y="16887"/>
                  <a:pt x="19716" y="16846"/>
                </a:cubicBezTo>
                <a:cubicBezTo>
                  <a:pt x="19704" y="16765"/>
                  <a:pt x="19680" y="16687"/>
                  <a:pt x="19661" y="16602"/>
                </a:cubicBezTo>
                <a:lnTo>
                  <a:pt x="19661" y="16602"/>
                </a:lnTo>
                <a:cubicBezTo>
                  <a:pt x="19678" y="16604"/>
                  <a:pt x="19691" y="16607"/>
                  <a:pt x="19707" y="16610"/>
                </a:cubicBezTo>
                <a:cubicBezTo>
                  <a:pt x="19727" y="16615"/>
                  <a:pt x="19744" y="16617"/>
                  <a:pt x="19760" y="16617"/>
                </a:cubicBezTo>
                <a:cubicBezTo>
                  <a:pt x="19826" y="16617"/>
                  <a:pt x="19858" y="16578"/>
                  <a:pt x="19859" y="16494"/>
                </a:cubicBezTo>
                <a:cubicBezTo>
                  <a:pt x="19860" y="16331"/>
                  <a:pt x="19858" y="16166"/>
                  <a:pt x="19854" y="16002"/>
                </a:cubicBezTo>
                <a:cubicBezTo>
                  <a:pt x="19853" y="15954"/>
                  <a:pt x="19839" y="15905"/>
                  <a:pt x="19829" y="15851"/>
                </a:cubicBezTo>
                <a:lnTo>
                  <a:pt x="19829" y="15851"/>
                </a:lnTo>
                <a:cubicBezTo>
                  <a:pt x="19849" y="15854"/>
                  <a:pt x="19872" y="15862"/>
                  <a:pt x="19895" y="15868"/>
                </a:cubicBezTo>
                <a:cubicBezTo>
                  <a:pt x="19905" y="15870"/>
                  <a:pt x="19913" y="15871"/>
                  <a:pt x="19921" y="15871"/>
                </a:cubicBezTo>
                <a:cubicBezTo>
                  <a:pt x="19957" y="15871"/>
                  <a:pt x="19974" y="15848"/>
                  <a:pt x="19963" y="15806"/>
                </a:cubicBezTo>
                <a:cubicBezTo>
                  <a:pt x="19947" y="15743"/>
                  <a:pt x="19921" y="15681"/>
                  <a:pt x="19904" y="15617"/>
                </a:cubicBezTo>
                <a:cubicBezTo>
                  <a:pt x="19887" y="15549"/>
                  <a:pt x="19871" y="15478"/>
                  <a:pt x="19863" y="15406"/>
                </a:cubicBezTo>
                <a:cubicBezTo>
                  <a:pt x="19849" y="15275"/>
                  <a:pt x="19841" y="15144"/>
                  <a:pt x="19832" y="15026"/>
                </a:cubicBezTo>
                <a:cubicBezTo>
                  <a:pt x="19978" y="15002"/>
                  <a:pt x="20128" y="14980"/>
                  <a:pt x="20278" y="14952"/>
                </a:cubicBezTo>
                <a:cubicBezTo>
                  <a:pt x="20301" y="14948"/>
                  <a:pt x="20332" y="14916"/>
                  <a:pt x="20334" y="14896"/>
                </a:cubicBezTo>
                <a:cubicBezTo>
                  <a:pt x="20338" y="14802"/>
                  <a:pt x="20331" y="14706"/>
                  <a:pt x="20328" y="14603"/>
                </a:cubicBezTo>
                <a:cubicBezTo>
                  <a:pt x="20380" y="14587"/>
                  <a:pt x="20384" y="14572"/>
                  <a:pt x="20352" y="14500"/>
                </a:cubicBezTo>
                <a:cubicBezTo>
                  <a:pt x="20315" y="14416"/>
                  <a:pt x="20284" y="14328"/>
                  <a:pt x="20251" y="14223"/>
                </a:cubicBezTo>
                <a:cubicBezTo>
                  <a:pt x="20349" y="14212"/>
                  <a:pt x="20362" y="14191"/>
                  <a:pt x="20316" y="14108"/>
                </a:cubicBezTo>
                <a:cubicBezTo>
                  <a:pt x="20244" y="13977"/>
                  <a:pt x="20165" y="13853"/>
                  <a:pt x="20095" y="13724"/>
                </a:cubicBezTo>
                <a:cubicBezTo>
                  <a:pt x="20074" y="13686"/>
                  <a:pt x="20065" y="13640"/>
                  <a:pt x="20051" y="13599"/>
                </a:cubicBezTo>
                <a:lnTo>
                  <a:pt x="20051" y="13599"/>
                </a:lnTo>
                <a:cubicBezTo>
                  <a:pt x="20123" y="13600"/>
                  <a:pt x="20187" y="13601"/>
                  <a:pt x="20251" y="13602"/>
                </a:cubicBezTo>
                <a:cubicBezTo>
                  <a:pt x="20253" y="13602"/>
                  <a:pt x="20254" y="13602"/>
                  <a:pt x="20256" y="13602"/>
                </a:cubicBezTo>
                <a:cubicBezTo>
                  <a:pt x="20310" y="13602"/>
                  <a:pt x="20331" y="13569"/>
                  <a:pt x="20321" y="13519"/>
                </a:cubicBezTo>
                <a:cubicBezTo>
                  <a:pt x="20311" y="13473"/>
                  <a:pt x="20299" y="13424"/>
                  <a:pt x="20273" y="13388"/>
                </a:cubicBezTo>
                <a:cubicBezTo>
                  <a:pt x="20169" y="13241"/>
                  <a:pt x="20123" y="13071"/>
                  <a:pt x="20056" y="12907"/>
                </a:cubicBezTo>
                <a:cubicBezTo>
                  <a:pt x="20004" y="12782"/>
                  <a:pt x="19927" y="12664"/>
                  <a:pt x="19859" y="12544"/>
                </a:cubicBezTo>
                <a:cubicBezTo>
                  <a:pt x="19830" y="12494"/>
                  <a:pt x="19793" y="12449"/>
                  <a:pt x="19768" y="12411"/>
                </a:cubicBezTo>
                <a:cubicBezTo>
                  <a:pt x="19801" y="12411"/>
                  <a:pt x="19834" y="12412"/>
                  <a:pt x="19868" y="12412"/>
                </a:cubicBezTo>
                <a:cubicBezTo>
                  <a:pt x="19936" y="12412"/>
                  <a:pt x="20006" y="12411"/>
                  <a:pt x="20075" y="12408"/>
                </a:cubicBezTo>
                <a:cubicBezTo>
                  <a:pt x="20149" y="12405"/>
                  <a:pt x="20225" y="12395"/>
                  <a:pt x="20301" y="12387"/>
                </a:cubicBezTo>
                <a:cubicBezTo>
                  <a:pt x="20384" y="12378"/>
                  <a:pt x="20391" y="12366"/>
                  <a:pt x="20379" y="12285"/>
                </a:cubicBezTo>
                <a:cubicBezTo>
                  <a:pt x="20376" y="12273"/>
                  <a:pt x="20375" y="12259"/>
                  <a:pt x="20371" y="12237"/>
                </a:cubicBezTo>
                <a:lnTo>
                  <a:pt x="20371" y="12237"/>
                </a:lnTo>
                <a:cubicBezTo>
                  <a:pt x="20403" y="12248"/>
                  <a:pt x="20435" y="12253"/>
                  <a:pt x="20465" y="12253"/>
                </a:cubicBezTo>
                <a:cubicBezTo>
                  <a:pt x="20568" y="12253"/>
                  <a:pt x="20660" y="12200"/>
                  <a:pt x="20758" y="12184"/>
                </a:cubicBezTo>
                <a:cubicBezTo>
                  <a:pt x="20772" y="12181"/>
                  <a:pt x="20794" y="12148"/>
                  <a:pt x="20791" y="12131"/>
                </a:cubicBezTo>
                <a:cubicBezTo>
                  <a:pt x="20777" y="12021"/>
                  <a:pt x="20764" y="11908"/>
                  <a:pt x="20736" y="11800"/>
                </a:cubicBezTo>
                <a:cubicBezTo>
                  <a:pt x="20722" y="11744"/>
                  <a:pt x="20681" y="11693"/>
                  <a:pt x="20643" y="11627"/>
                </a:cubicBezTo>
                <a:lnTo>
                  <a:pt x="20643" y="11627"/>
                </a:lnTo>
                <a:cubicBezTo>
                  <a:pt x="20644" y="11627"/>
                  <a:pt x="20651" y="11630"/>
                  <a:pt x="20659" y="11630"/>
                </a:cubicBezTo>
                <a:cubicBezTo>
                  <a:pt x="20660" y="11630"/>
                  <a:pt x="20662" y="11630"/>
                  <a:pt x="20664" y="11630"/>
                </a:cubicBezTo>
                <a:cubicBezTo>
                  <a:pt x="20751" y="11603"/>
                  <a:pt x="20762" y="11562"/>
                  <a:pt x="20705" y="11490"/>
                </a:cubicBezTo>
                <a:cubicBezTo>
                  <a:pt x="20627" y="11388"/>
                  <a:pt x="20553" y="11284"/>
                  <a:pt x="20473" y="11181"/>
                </a:cubicBezTo>
                <a:cubicBezTo>
                  <a:pt x="20453" y="11155"/>
                  <a:pt x="20429" y="11133"/>
                  <a:pt x="20409" y="11112"/>
                </a:cubicBezTo>
                <a:cubicBezTo>
                  <a:pt x="20450" y="11090"/>
                  <a:pt x="20493" y="11068"/>
                  <a:pt x="20535" y="11044"/>
                </a:cubicBezTo>
                <a:cubicBezTo>
                  <a:pt x="20580" y="11021"/>
                  <a:pt x="20584" y="10992"/>
                  <a:pt x="20558" y="10946"/>
                </a:cubicBezTo>
                <a:cubicBezTo>
                  <a:pt x="20466" y="10786"/>
                  <a:pt x="20340" y="10666"/>
                  <a:pt x="20167" y="10600"/>
                </a:cubicBezTo>
                <a:cubicBezTo>
                  <a:pt x="20154" y="10596"/>
                  <a:pt x="20146" y="10587"/>
                  <a:pt x="20134" y="10580"/>
                </a:cubicBezTo>
                <a:cubicBezTo>
                  <a:pt x="20139" y="10572"/>
                  <a:pt x="20142" y="10566"/>
                  <a:pt x="20146" y="10562"/>
                </a:cubicBezTo>
                <a:cubicBezTo>
                  <a:pt x="20164" y="10543"/>
                  <a:pt x="20183" y="10525"/>
                  <a:pt x="20203" y="10507"/>
                </a:cubicBezTo>
                <a:cubicBezTo>
                  <a:pt x="20183" y="10488"/>
                  <a:pt x="20167" y="10462"/>
                  <a:pt x="20143" y="10452"/>
                </a:cubicBezTo>
                <a:cubicBezTo>
                  <a:pt x="20026" y="10406"/>
                  <a:pt x="19951" y="10319"/>
                  <a:pt x="19886" y="10216"/>
                </a:cubicBezTo>
                <a:cubicBezTo>
                  <a:pt x="19866" y="10185"/>
                  <a:pt x="19844" y="10154"/>
                  <a:pt x="19825" y="10128"/>
                </a:cubicBezTo>
                <a:cubicBezTo>
                  <a:pt x="19890" y="10093"/>
                  <a:pt x="19952" y="10056"/>
                  <a:pt x="20016" y="10025"/>
                </a:cubicBezTo>
                <a:cubicBezTo>
                  <a:pt x="20066" y="10003"/>
                  <a:pt x="20064" y="9963"/>
                  <a:pt x="20043" y="9929"/>
                </a:cubicBezTo>
                <a:cubicBezTo>
                  <a:pt x="19952" y="9777"/>
                  <a:pt x="19848" y="9633"/>
                  <a:pt x="19684" y="9545"/>
                </a:cubicBezTo>
                <a:cubicBezTo>
                  <a:pt x="19624" y="9511"/>
                  <a:pt x="19571" y="9463"/>
                  <a:pt x="19490" y="9403"/>
                </a:cubicBezTo>
                <a:lnTo>
                  <a:pt x="19566" y="9403"/>
                </a:lnTo>
                <a:cubicBezTo>
                  <a:pt x="19566" y="9247"/>
                  <a:pt x="19426" y="9221"/>
                  <a:pt x="19345" y="9146"/>
                </a:cubicBezTo>
                <a:cubicBezTo>
                  <a:pt x="19244" y="9053"/>
                  <a:pt x="19129" y="8977"/>
                  <a:pt x="19023" y="8890"/>
                </a:cubicBezTo>
                <a:cubicBezTo>
                  <a:pt x="18913" y="8799"/>
                  <a:pt x="18799" y="8709"/>
                  <a:pt x="18697" y="8609"/>
                </a:cubicBezTo>
                <a:cubicBezTo>
                  <a:pt x="18627" y="8540"/>
                  <a:pt x="18572" y="8457"/>
                  <a:pt x="18510" y="8383"/>
                </a:cubicBezTo>
                <a:cubicBezTo>
                  <a:pt x="18488" y="8357"/>
                  <a:pt x="18465" y="8329"/>
                  <a:pt x="18434" y="8293"/>
                </a:cubicBezTo>
                <a:lnTo>
                  <a:pt x="18434" y="8293"/>
                </a:lnTo>
                <a:cubicBezTo>
                  <a:pt x="18460" y="8296"/>
                  <a:pt x="18475" y="8298"/>
                  <a:pt x="18490" y="8300"/>
                </a:cubicBezTo>
                <a:cubicBezTo>
                  <a:pt x="18590" y="8307"/>
                  <a:pt x="18691" y="8318"/>
                  <a:pt x="18791" y="8321"/>
                </a:cubicBezTo>
                <a:cubicBezTo>
                  <a:pt x="18795" y="8321"/>
                  <a:pt x="18799" y="8321"/>
                  <a:pt x="18802" y="8321"/>
                </a:cubicBezTo>
                <a:cubicBezTo>
                  <a:pt x="18880" y="8321"/>
                  <a:pt x="18959" y="8311"/>
                  <a:pt x="19036" y="8311"/>
                </a:cubicBezTo>
                <a:cubicBezTo>
                  <a:pt x="19040" y="8311"/>
                  <a:pt x="19044" y="8311"/>
                  <a:pt x="19047" y="8311"/>
                </a:cubicBezTo>
                <a:cubicBezTo>
                  <a:pt x="19174" y="8313"/>
                  <a:pt x="19299" y="8322"/>
                  <a:pt x="19426" y="8324"/>
                </a:cubicBezTo>
                <a:cubicBezTo>
                  <a:pt x="19427" y="8324"/>
                  <a:pt x="19429" y="8324"/>
                  <a:pt x="19430" y="8324"/>
                </a:cubicBezTo>
                <a:cubicBezTo>
                  <a:pt x="19454" y="8324"/>
                  <a:pt x="19477" y="8308"/>
                  <a:pt x="19501" y="8301"/>
                </a:cubicBezTo>
                <a:cubicBezTo>
                  <a:pt x="19493" y="8276"/>
                  <a:pt x="19485" y="8251"/>
                  <a:pt x="19475" y="8226"/>
                </a:cubicBezTo>
                <a:lnTo>
                  <a:pt x="19475" y="8226"/>
                </a:lnTo>
                <a:cubicBezTo>
                  <a:pt x="19504" y="8229"/>
                  <a:pt x="19533" y="8232"/>
                  <a:pt x="19560" y="8232"/>
                </a:cubicBezTo>
                <a:cubicBezTo>
                  <a:pt x="19623" y="8232"/>
                  <a:pt x="19680" y="8219"/>
                  <a:pt x="19719" y="8175"/>
                </a:cubicBezTo>
                <a:cubicBezTo>
                  <a:pt x="19734" y="8174"/>
                  <a:pt x="19749" y="8174"/>
                  <a:pt x="19762" y="8174"/>
                </a:cubicBezTo>
                <a:cubicBezTo>
                  <a:pt x="19775" y="8174"/>
                  <a:pt x="19788" y="8174"/>
                  <a:pt x="19800" y="8174"/>
                </a:cubicBezTo>
                <a:cubicBezTo>
                  <a:pt x="19834" y="8174"/>
                  <a:pt x="19866" y="8173"/>
                  <a:pt x="19896" y="8167"/>
                </a:cubicBezTo>
                <a:cubicBezTo>
                  <a:pt x="19995" y="8148"/>
                  <a:pt x="20095" y="8126"/>
                  <a:pt x="20191" y="8096"/>
                </a:cubicBezTo>
                <a:cubicBezTo>
                  <a:pt x="20273" y="8072"/>
                  <a:pt x="20281" y="8045"/>
                  <a:pt x="20252" y="7966"/>
                </a:cubicBezTo>
                <a:cubicBezTo>
                  <a:pt x="20231" y="7900"/>
                  <a:pt x="20211" y="7833"/>
                  <a:pt x="20191" y="7763"/>
                </a:cubicBezTo>
                <a:cubicBezTo>
                  <a:pt x="20412" y="7762"/>
                  <a:pt x="20626" y="7706"/>
                  <a:pt x="20834" y="7628"/>
                </a:cubicBezTo>
                <a:cubicBezTo>
                  <a:pt x="20887" y="7609"/>
                  <a:pt x="20947" y="7613"/>
                  <a:pt x="20998" y="7593"/>
                </a:cubicBezTo>
                <a:cubicBezTo>
                  <a:pt x="21098" y="7556"/>
                  <a:pt x="21100" y="7541"/>
                  <a:pt x="21054" y="7447"/>
                </a:cubicBezTo>
                <a:cubicBezTo>
                  <a:pt x="21175" y="7441"/>
                  <a:pt x="21291" y="7433"/>
                  <a:pt x="21410" y="7427"/>
                </a:cubicBezTo>
                <a:cubicBezTo>
                  <a:pt x="21419" y="7426"/>
                  <a:pt x="21429" y="7426"/>
                  <a:pt x="21438" y="7426"/>
                </a:cubicBezTo>
                <a:cubicBezTo>
                  <a:pt x="21457" y="7426"/>
                  <a:pt x="21476" y="7427"/>
                  <a:pt x="21495" y="7427"/>
                </a:cubicBezTo>
                <a:cubicBezTo>
                  <a:pt x="21540" y="7427"/>
                  <a:pt x="21577" y="7418"/>
                  <a:pt x="21561" y="7366"/>
                </a:cubicBezTo>
                <a:cubicBezTo>
                  <a:pt x="21624" y="7362"/>
                  <a:pt x="21685" y="7365"/>
                  <a:pt x="21743" y="7355"/>
                </a:cubicBezTo>
                <a:cubicBezTo>
                  <a:pt x="21917" y="7323"/>
                  <a:pt x="22091" y="7288"/>
                  <a:pt x="22262" y="7246"/>
                </a:cubicBezTo>
                <a:cubicBezTo>
                  <a:pt x="22305" y="7236"/>
                  <a:pt x="22343" y="7196"/>
                  <a:pt x="22382" y="7170"/>
                </a:cubicBezTo>
                <a:cubicBezTo>
                  <a:pt x="22346" y="7135"/>
                  <a:pt x="22315" y="7084"/>
                  <a:pt x="22273" y="7071"/>
                </a:cubicBezTo>
                <a:cubicBezTo>
                  <a:pt x="22118" y="7020"/>
                  <a:pt x="21957" y="6983"/>
                  <a:pt x="21799" y="6942"/>
                </a:cubicBezTo>
                <a:cubicBezTo>
                  <a:pt x="21780" y="6937"/>
                  <a:pt x="21762" y="6939"/>
                  <a:pt x="21732" y="6938"/>
                </a:cubicBezTo>
                <a:cubicBezTo>
                  <a:pt x="21780" y="6876"/>
                  <a:pt x="21734" y="6865"/>
                  <a:pt x="21693" y="6847"/>
                </a:cubicBezTo>
                <a:cubicBezTo>
                  <a:pt x="21515" y="6775"/>
                  <a:pt x="21336" y="6705"/>
                  <a:pt x="21151" y="6630"/>
                </a:cubicBezTo>
                <a:cubicBezTo>
                  <a:pt x="21213" y="6577"/>
                  <a:pt x="21189" y="6530"/>
                  <a:pt x="21139" y="6497"/>
                </a:cubicBezTo>
                <a:cubicBezTo>
                  <a:pt x="21062" y="6449"/>
                  <a:pt x="20982" y="6403"/>
                  <a:pt x="20899" y="6363"/>
                </a:cubicBezTo>
                <a:cubicBezTo>
                  <a:pt x="20811" y="6319"/>
                  <a:pt x="20719" y="6281"/>
                  <a:pt x="20627" y="6248"/>
                </a:cubicBezTo>
                <a:cubicBezTo>
                  <a:pt x="20551" y="6220"/>
                  <a:pt x="20471" y="6199"/>
                  <a:pt x="20389" y="6175"/>
                </a:cubicBezTo>
                <a:cubicBezTo>
                  <a:pt x="20424" y="6146"/>
                  <a:pt x="20462" y="6105"/>
                  <a:pt x="20508" y="6079"/>
                </a:cubicBezTo>
                <a:cubicBezTo>
                  <a:pt x="20564" y="6048"/>
                  <a:pt x="20549" y="6013"/>
                  <a:pt x="20520" y="5982"/>
                </a:cubicBezTo>
                <a:cubicBezTo>
                  <a:pt x="20482" y="5940"/>
                  <a:pt x="20439" y="5896"/>
                  <a:pt x="20389" y="5868"/>
                </a:cubicBezTo>
                <a:cubicBezTo>
                  <a:pt x="20245" y="5788"/>
                  <a:pt x="20098" y="5713"/>
                  <a:pt x="19951" y="5641"/>
                </a:cubicBezTo>
                <a:cubicBezTo>
                  <a:pt x="19917" y="5625"/>
                  <a:pt x="19876" y="5623"/>
                  <a:pt x="19836" y="5615"/>
                </a:cubicBezTo>
                <a:cubicBezTo>
                  <a:pt x="19861" y="5585"/>
                  <a:pt x="19891" y="5550"/>
                  <a:pt x="19920" y="5515"/>
                </a:cubicBezTo>
                <a:cubicBezTo>
                  <a:pt x="19961" y="5465"/>
                  <a:pt x="19957" y="5422"/>
                  <a:pt x="19896" y="5400"/>
                </a:cubicBezTo>
                <a:cubicBezTo>
                  <a:pt x="19810" y="5366"/>
                  <a:pt x="19720" y="5345"/>
                  <a:pt x="19634" y="5316"/>
                </a:cubicBezTo>
                <a:cubicBezTo>
                  <a:pt x="19563" y="5292"/>
                  <a:pt x="19496" y="5257"/>
                  <a:pt x="19426" y="5236"/>
                </a:cubicBezTo>
                <a:cubicBezTo>
                  <a:pt x="19333" y="5209"/>
                  <a:pt x="19256" y="5154"/>
                  <a:pt x="19170" y="5116"/>
                </a:cubicBezTo>
                <a:cubicBezTo>
                  <a:pt x="19146" y="5105"/>
                  <a:pt x="19117" y="5108"/>
                  <a:pt x="19097" y="5096"/>
                </a:cubicBezTo>
                <a:cubicBezTo>
                  <a:pt x="19082" y="5087"/>
                  <a:pt x="19078" y="5060"/>
                  <a:pt x="19069" y="5042"/>
                </a:cubicBezTo>
                <a:cubicBezTo>
                  <a:pt x="19120" y="5023"/>
                  <a:pt x="19135" y="4982"/>
                  <a:pt x="19131" y="4931"/>
                </a:cubicBezTo>
                <a:cubicBezTo>
                  <a:pt x="19130" y="4927"/>
                  <a:pt x="19141" y="4922"/>
                  <a:pt x="19145" y="4917"/>
                </a:cubicBezTo>
                <a:cubicBezTo>
                  <a:pt x="19160" y="4900"/>
                  <a:pt x="19174" y="4880"/>
                  <a:pt x="19179" y="4854"/>
                </a:cubicBezTo>
                <a:cubicBezTo>
                  <a:pt x="19197" y="4838"/>
                  <a:pt x="19218" y="4824"/>
                  <a:pt x="19232" y="4805"/>
                </a:cubicBezTo>
                <a:cubicBezTo>
                  <a:pt x="19280" y="4728"/>
                  <a:pt x="19330" y="4653"/>
                  <a:pt x="19372" y="4572"/>
                </a:cubicBezTo>
                <a:cubicBezTo>
                  <a:pt x="19422" y="4474"/>
                  <a:pt x="19421" y="4467"/>
                  <a:pt x="19315" y="4419"/>
                </a:cubicBezTo>
                <a:cubicBezTo>
                  <a:pt x="19201" y="4368"/>
                  <a:pt x="19081" y="4329"/>
                  <a:pt x="18960" y="4282"/>
                </a:cubicBezTo>
                <a:cubicBezTo>
                  <a:pt x="18969" y="4196"/>
                  <a:pt x="18966" y="4192"/>
                  <a:pt x="18861" y="4191"/>
                </a:cubicBezTo>
                <a:cubicBezTo>
                  <a:pt x="18802" y="4191"/>
                  <a:pt x="18743" y="4192"/>
                  <a:pt x="18685" y="4198"/>
                </a:cubicBezTo>
                <a:cubicBezTo>
                  <a:pt x="18631" y="4205"/>
                  <a:pt x="18577" y="4217"/>
                  <a:pt x="18522" y="4228"/>
                </a:cubicBezTo>
                <a:cubicBezTo>
                  <a:pt x="18560" y="4166"/>
                  <a:pt x="18599" y="4104"/>
                  <a:pt x="18640" y="4038"/>
                </a:cubicBezTo>
                <a:cubicBezTo>
                  <a:pt x="18625" y="4031"/>
                  <a:pt x="18610" y="4023"/>
                  <a:pt x="18595" y="4015"/>
                </a:cubicBezTo>
                <a:cubicBezTo>
                  <a:pt x="18605" y="4007"/>
                  <a:pt x="18613" y="3999"/>
                  <a:pt x="18641" y="3977"/>
                </a:cubicBezTo>
                <a:cubicBezTo>
                  <a:pt x="18567" y="3960"/>
                  <a:pt x="18509" y="3932"/>
                  <a:pt x="18452" y="3932"/>
                </a:cubicBezTo>
                <a:cubicBezTo>
                  <a:pt x="18450" y="3932"/>
                  <a:pt x="18448" y="3932"/>
                  <a:pt x="18446" y="3932"/>
                </a:cubicBezTo>
                <a:cubicBezTo>
                  <a:pt x="18188" y="3938"/>
                  <a:pt x="17931" y="3941"/>
                  <a:pt x="17675" y="3963"/>
                </a:cubicBezTo>
                <a:cubicBezTo>
                  <a:pt x="17488" y="3979"/>
                  <a:pt x="17303" y="4022"/>
                  <a:pt x="17118" y="4054"/>
                </a:cubicBezTo>
                <a:cubicBezTo>
                  <a:pt x="17088" y="4061"/>
                  <a:pt x="17058" y="4064"/>
                  <a:pt x="17015" y="4071"/>
                </a:cubicBezTo>
                <a:cubicBezTo>
                  <a:pt x="17101" y="3989"/>
                  <a:pt x="17174" y="3917"/>
                  <a:pt x="17250" y="3842"/>
                </a:cubicBezTo>
                <a:cubicBezTo>
                  <a:pt x="17241" y="3832"/>
                  <a:pt x="17232" y="3822"/>
                  <a:pt x="17232" y="3822"/>
                </a:cubicBezTo>
                <a:lnTo>
                  <a:pt x="17232" y="3822"/>
                </a:lnTo>
                <a:cubicBezTo>
                  <a:pt x="17232" y="3822"/>
                  <a:pt x="17232" y="3822"/>
                  <a:pt x="17232" y="3822"/>
                </a:cubicBezTo>
                <a:cubicBezTo>
                  <a:pt x="17258" y="3770"/>
                  <a:pt x="17282" y="3724"/>
                  <a:pt x="17307" y="3673"/>
                </a:cubicBezTo>
                <a:cubicBezTo>
                  <a:pt x="17287" y="3670"/>
                  <a:pt x="17267" y="3666"/>
                  <a:pt x="17263" y="3665"/>
                </a:cubicBezTo>
                <a:cubicBezTo>
                  <a:pt x="17325" y="3548"/>
                  <a:pt x="17387" y="3430"/>
                  <a:pt x="17451" y="3315"/>
                </a:cubicBezTo>
                <a:cubicBezTo>
                  <a:pt x="17477" y="3265"/>
                  <a:pt x="17459" y="3240"/>
                  <a:pt x="17413" y="3215"/>
                </a:cubicBezTo>
                <a:cubicBezTo>
                  <a:pt x="17310" y="3161"/>
                  <a:pt x="17200" y="3163"/>
                  <a:pt x="17088" y="3157"/>
                </a:cubicBezTo>
                <a:cubicBezTo>
                  <a:pt x="17041" y="3154"/>
                  <a:pt x="16989" y="3166"/>
                  <a:pt x="16957" y="3112"/>
                </a:cubicBezTo>
                <a:cubicBezTo>
                  <a:pt x="16950" y="3101"/>
                  <a:pt x="16927" y="3097"/>
                  <a:pt x="16911" y="3096"/>
                </a:cubicBezTo>
                <a:cubicBezTo>
                  <a:pt x="16882" y="3093"/>
                  <a:pt x="16853" y="3091"/>
                  <a:pt x="16823" y="3091"/>
                </a:cubicBezTo>
                <a:cubicBezTo>
                  <a:pt x="16724" y="3091"/>
                  <a:pt x="16625" y="3110"/>
                  <a:pt x="16526" y="3146"/>
                </a:cubicBezTo>
                <a:cubicBezTo>
                  <a:pt x="16537" y="3161"/>
                  <a:pt x="16545" y="3169"/>
                  <a:pt x="16559" y="3186"/>
                </a:cubicBezTo>
                <a:cubicBezTo>
                  <a:pt x="16528" y="3181"/>
                  <a:pt x="16504" y="3177"/>
                  <a:pt x="16475" y="3172"/>
                </a:cubicBezTo>
                <a:cubicBezTo>
                  <a:pt x="16478" y="3129"/>
                  <a:pt x="16481" y="3085"/>
                  <a:pt x="16484" y="3040"/>
                </a:cubicBezTo>
                <a:cubicBezTo>
                  <a:pt x="16487" y="2987"/>
                  <a:pt x="16481" y="2964"/>
                  <a:pt x="16450" y="2964"/>
                </a:cubicBezTo>
                <a:cubicBezTo>
                  <a:pt x="16438" y="2964"/>
                  <a:pt x="16422" y="2968"/>
                  <a:pt x="16401" y="2975"/>
                </a:cubicBezTo>
                <a:cubicBezTo>
                  <a:pt x="16334" y="2996"/>
                  <a:pt x="16269" y="3027"/>
                  <a:pt x="16207" y="3058"/>
                </a:cubicBezTo>
                <a:cubicBezTo>
                  <a:pt x="16017" y="3150"/>
                  <a:pt x="15827" y="3244"/>
                  <a:pt x="15627" y="3343"/>
                </a:cubicBezTo>
                <a:cubicBezTo>
                  <a:pt x="15619" y="3279"/>
                  <a:pt x="15607" y="3226"/>
                  <a:pt x="15605" y="3173"/>
                </a:cubicBezTo>
                <a:cubicBezTo>
                  <a:pt x="15603" y="3131"/>
                  <a:pt x="15587" y="3113"/>
                  <a:pt x="15561" y="3113"/>
                </a:cubicBezTo>
                <a:cubicBezTo>
                  <a:pt x="15551" y="3113"/>
                  <a:pt x="15540" y="3116"/>
                  <a:pt x="15527" y="3121"/>
                </a:cubicBezTo>
                <a:cubicBezTo>
                  <a:pt x="15471" y="3140"/>
                  <a:pt x="15413" y="3157"/>
                  <a:pt x="15364" y="3189"/>
                </a:cubicBezTo>
                <a:cubicBezTo>
                  <a:pt x="15206" y="3294"/>
                  <a:pt x="15060" y="3414"/>
                  <a:pt x="14927" y="3552"/>
                </a:cubicBezTo>
                <a:cubicBezTo>
                  <a:pt x="14789" y="3693"/>
                  <a:pt x="14637" y="3819"/>
                  <a:pt x="14487" y="3949"/>
                </a:cubicBezTo>
                <a:cubicBezTo>
                  <a:pt x="14345" y="4073"/>
                  <a:pt x="14201" y="4195"/>
                  <a:pt x="14057" y="4317"/>
                </a:cubicBezTo>
                <a:cubicBezTo>
                  <a:pt x="14043" y="4329"/>
                  <a:pt x="14030" y="4339"/>
                  <a:pt x="14002" y="4344"/>
                </a:cubicBezTo>
                <a:cubicBezTo>
                  <a:pt x="14222" y="3880"/>
                  <a:pt x="14448" y="3418"/>
                  <a:pt x="14659" y="2949"/>
                </a:cubicBezTo>
                <a:cubicBezTo>
                  <a:pt x="14868" y="2482"/>
                  <a:pt x="15066" y="2010"/>
                  <a:pt x="15259" y="1537"/>
                </a:cubicBezTo>
                <a:cubicBezTo>
                  <a:pt x="15452" y="1062"/>
                  <a:pt x="15614" y="572"/>
                  <a:pt x="15785" y="92"/>
                </a:cubicBezTo>
                <a:cubicBezTo>
                  <a:pt x="15683" y="59"/>
                  <a:pt x="15597" y="30"/>
                  <a:pt x="15509" y="4"/>
                </a:cubicBezTo>
                <a:cubicBezTo>
                  <a:pt x="15503" y="2"/>
                  <a:pt x="15496" y="1"/>
                  <a:pt x="15488" y="1"/>
                </a:cubicBezTo>
                <a:close/>
              </a:path>
            </a:pathLst>
          </a:custGeom>
          <a:solidFill>
            <a:srgbClr val="FFFFFF">
              <a:alpha val="21568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5" name="Google Shape;245;p43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4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48" name="Google Shape;248;p44"/>
          <p:cNvSpPr/>
          <p:nvPr/>
        </p:nvSpPr>
        <p:spPr>
          <a:xfrm rot="-10539163" flipH="1">
            <a:off x="2608840" y="-55702"/>
            <a:ext cx="559562" cy="500089"/>
          </a:xfrm>
          <a:custGeom>
            <a:avLst/>
            <a:gdLst/>
            <a:ahLst/>
            <a:cxnLst/>
            <a:rect l="l" t="t" r="r" b="b"/>
            <a:pathLst>
              <a:path w="22383" h="20004" extrusionOk="0">
                <a:moveTo>
                  <a:pt x="15488" y="1"/>
                </a:moveTo>
                <a:cubicBezTo>
                  <a:pt x="15478" y="1"/>
                  <a:pt x="15467" y="3"/>
                  <a:pt x="15463" y="8"/>
                </a:cubicBezTo>
                <a:cubicBezTo>
                  <a:pt x="15410" y="70"/>
                  <a:pt x="15343" y="127"/>
                  <a:pt x="15316" y="199"/>
                </a:cubicBezTo>
                <a:cubicBezTo>
                  <a:pt x="15229" y="419"/>
                  <a:pt x="15163" y="646"/>
                  <a:pt x="15079" y="866"/>
                </a:cubicBezTo>
                <a:cubicBezTo>
                  <a:pt x="14879" y="1382"/>
                  <a:pt x="14679" y="1896"/>
                  <a:pt x="14470" y="2409"/>
                </a:cubicBezTo>
                <a:cubicBezTo>
                  <a:pt x="14320" y="2780"/>
                  <a:pt x="14155" y="3146"/>
                  <a:pt x="13996" y="3515"/>
                </a:cubicBezTo>
                <a:cubicBezTo>
                  <a:pt x="13983" y="3544"/>
                  <a:pt x="13964" y="3569"/>
                  <a:pt x="13935" y="3592"/>
                </a:cubicBezTo>
                <a:cubicBezTo>
                  <a:pt x="13959" y="3520"/>
                  <a:pt x="13994" y="3449"/>
                  <a:pt x="14005" y="3374"/>
                </a:cubicBezTo>
                <a:cubicBezTo>
                  <a:pt x="14024" y="3245"/>
                  <a:pt x="14030" y="3116"/>
                  <a:pt x="14038" y="2986"/>
                </a:cubicBezTo>
                <a:cubicBezTo>
                  <a:pt x="14038" y="2971"/>
                  <a:pt x="14019" y="2956"/>
                  <a:pt x="14012" y="2947"/>
                </a:cubicBezTo>
                <a:cubicBezTo>
                  <a:pt x="14011" y="2915"/>
                  <a:pt x="14012" y="2887"/>
                  <a:pt x="14010" y="2858"/>
                </a:cubicBezTo>
                <a:cubicBezTo>
                  <a:pt x="14004" y="2798"/>
                  <a:pt x="14002" y="2776"/>
                  <a:pt x="13981" y="2776"/>
                </a:cubicBezTo>
                <a:cubicBezTo>
                  <a:pt x="13967" y="2776"/>
                  <a:pt x="13946" y="2785"/>
                  <a:pt x="13912" y="2798"/>
                </a:cubicBezTo>
                <a:cubicBezTo>
                  <a:pt x="13836" y="2826"/>
                  <a:pt x="13759" y="2851"/>
                  <a:pt x="13687" y="2875"/>
                </a:cubicBezTo>
                <a:cubicBezTo>
                  <a:pt x="13754" y="2740"/>
                  <a:pt x="13688" y="2601"/>
                  <a:pt x="13656" y="2462"/>
                </a:cubicBezTo>
                <a:cubicBezTo>
                  <a:pt x="13633" y="2362"/>
                  <a:pt x="13603" y="2263"/>
                  <a:pt x="13572" y="2164"/>
                </a:cubicBezTo>
                <a:cubicBezTo>
                  <a:pt x="13547" y="2083"/>
                  <a:pt x="13523" y="2046"/>
                  <a:pt x="13481" y="2046"/>
                </a:cubicBezTo>
                <a:cubicBezTo>
                  <a:pt x="13452" y="2046"/>
                  <a:pt x="13414" y="2064"/>
                  <a:pt x="13361" y="2098"/>
                </a:cubicBezTo>
                <a:cubicBezTo>
                  <a:pt x="13309" y="1985"/>
                  <a:pt x="13264" y="1868"/>
                  <a:pt x="13204" y="1760"/>
                </a:cubicBezTo>
                <a:cubicBezTo>
                  <a:pt x="13150" y="1659"/>
                  <a:pt x="13078" y="1565"/>
                  <a:pt x="13014" y="1465"/>
                </a:cubicBezTo>
                <a:cubicBezTo>
                  <a:pt x="13001" y="1444"/>
                  <a:pt x="12986" y="1434"/>
                  <a:pt x="12972" y="1434"/>
                </a:cubicBezTo>
                <a:cubicBezTo>
                  <a:pt x="12958" y="1434"/>
                  <a:pt x="12943" y="1444"/>
                  <a:pt x="12930" y="1460"/>
                </a:cubicBezTo>
                <a:cubicBezTo>
                  <a:pt x="12884" y="1517"/>
                  <a:pt x="12838" y="1573"/>
                  <a:pt x="12801" y="1635"/>
                </a:cubicBezTo>
                <a:cubicBezTo>
                  <a:pt x="12735" y="1743"/>
                  <a:pt x="12687" y="1859"/>
                  <a:pt x="12615" y="1961"/>
                </a:cubicBezTo>
                <a:cubicBezTo>
                  <a:pt x="12565" y="2030"/>
                  <a:pt x="12486" y="2076"/>
                  <a:pt x="12456" y="2164"/>
                </a:cubicBezTo>
                <a:cubicBezTo>
                  <a:pt x="12435" y="2226"/>
                  <a:pt x="12407" y="2285"/>
                  <a:pt x="12381" y="2350"/>
                </a:cubicBezTo>
                <a:cubicBezTo>
                  <a:pt x="12199" y="2147"/>
                  <a:pt x="12004" y="1956"/>
                  <a:pt x="11890" y="1676"/>
                </a:cubicBezTo>
                <a:cubicBezTo>
                  <a:pt x="11869" y="1730"/>
                  <a:pt x="11857" y="1757"/>
                  <a:pt x="11841" y="1798"/>
                </a:cubicBezTo>
                <a:cubicBezTo>
                  <a:pt x="11830" y="1768"/>
                  <a:pt x="11818" y="1752"/>
                  <a:pt x="11818" y="1736"/>
                </a:cubicBezTo>
                <a:cubicBezTo>
                  <a:pt x="11818" y="1701"/>
                  <a:pt x="11820" y="1674"/>
                  <a:pt x="11773" y="1669"/>
                </a:cubicBezTo>
                <a:cubicBezTo>
                  <a:pt x="11761" y="1668"/>
                  <a:pt x="11746" y="1638"/>
                  <a:pt x="11741" y="1620"/>
                </a:cubicBezTo>
                <a:cubicBezTo>
                  <a:pt x="11707" y="1509"/>
                  <a:pt x="11630" y="1431"/>
                  <a:pt x="11546" y="1364"/>
                </a:cubicBezTo>
                <a:cubicBezTo>
                  <a:pt x="11484" y="1316"/>
                  <a:pt x="11432" y="1258"/>
                  <a:pt x="11371" y="1210"/>
                </a:cubicBezTo>
                <a:cubicBezTo>
                  <a:pt x="11347" y="1191"/>
                  <a:pt x="11330" y="1182"/>
                  <a:pt x="11315" y="1182"/>
                </a:cubicBezTo>
                <a:cubicBezTo>
                  <a:pt x="11296" y="1182"/>
                  <a:pt x="11281" y="1199"/>
                  <a:pt x="11264" y="1234"/>
                </a:cubicBezTo>
                <a:cubicBezTo>
                  <a:pt x="11254" y="1254"/>
                  <a:pt x="11241" y="1274"/>
                  <a:pt x="11221" y="1309"/>
                </a:cubicBezTo>
                <a:cubicBezTo>
                  <a:pt x="11172" y="1261"/>
                  <a:pt x="11128" y="1223"/>
                  <a:pt x="11092" y="1179"/>
                </a:cubicBezTo>
                <a:cubicBezTo>
                  <a:pt x="11021" y="1090"/>
                  <a:pt x="10956" y="997"/>
                  <a:pt x="10886" y="909"/>
                </a:cubicBezTo>
                <a:cubicBezTo>
                  <a:pt x="10867" y="884"/>
                  <a:pt x="10845" y="866"/>
                  <a:pt x="10822" y="866"/>
                </a:cubicBezTo>
                <a:cubicBezTo>
                  <a:pt x="10804" y="866"/>
                  <a:pt x="10785" y="876"/>
                  <a:pt x="10765" y="901"/>
                </a:cubicBezTo>
                <a:cubicBezTo>
                  <a:pt x="10750" y="920"/>
                  <a:pt x="10734" y="929"/>
                  <a:pt x="10718" y="929"/>
                </a:cubicBezTo>
                <a:cubicBezTo>
                  <a:pt x="10701" y="929"/>
                  <a:pt x="10684" y="919"/>
                  <a:pt x="10665" y="899"/>
                </a:cubicBezTo>
                <a:cubicBezTo>
                  <a:pt x="10589" y="821"/>
                  <a:pt x="10507" y="752"/>
                  <a:pt x="10399" y="719"/>
                </a:cubicBezTo>
                <a:cubicBezTo>
                  <a:pt x="10373" y="712"/>
                  <a:pt x="10352" y="708"/>
                  <a:pt x="10335" y="708"/>
                </a:cubicBezTo>
                <a:cubicBezTo>
                  <a:pt x="10299" y="708"/>
                  <a:pt x="10276" y="725"/>
                  <a:pt x="10256" y="775"/>
                </a:cubicBezTo>
                <a:cubicBezTo>
                  <a:pt x="10200" y="910"/>
                  <a:pt x="10153" y="1047"/>
                  <a:pt x="10106" y="1186"/>
                </a:cubicBezTo>
                <a:cubicBezTo>
                  <a:pt x="10095" y="1222"/>
                  <a:pt x="10087" y="1246"/>
                  <a:pt x="10065" y="1246"/>
                </a:cubicBezTo>
                <a:cubicBezTo>
                  <a:pt x="10054" y="1246"/>
                  <a:pt x="10039" y="1239"/>
                  <a:pt x="10018" y="1225"/>
                </a:cubicBezTo>
                <a:cubicBezTo>
                  <a:pt x="9961" y="1186"/>
                  <a:pt x="9894" y="1162"/>
                  <a:pt x="9829" y="1139"/>
                </a:cubicBezTo>
                <a:cubicBezTo>
                  <a:pt x="9719" y="1099"/>
                  <a:pt x="9648" y="1009"/>
                  <a:pt x="9564" y="934"/>
                </a:cubicBezTo>
                <a:cubicBezTo>
                  <a:pt x="9498" y="876"/>
                  <a:pt x="9428" y="819"/>
                  <a:pt x="9353" y="774"/>
                </a:cubicBezTo>
                <a:cubicBezTo>
                  <a:pt x="9325" y="757"/>
                  <a:pt x="9301" y="749"/>
                  <a:pt x="9281" y="749"/>
                </a:cubicBezTo>
                <a:cubicBezTo>
                  <a:pt x="9238" y="749"/>
                  <a:pt x="9211" y="785"/>
                  <a:pt x="9199" y="852"/>
                </a:cubicBezTo>
                <a:cubicBezTo>
                  <a:pt x="9194" y="881"/>
                  <a:pt x="9189" y="908"/>
                  <a:pt x="9179" y="951"/>
                </a:cubicBezTo>
                <a:cubicBezTo>
                  <a:pt x="9109" y="903"/>
                  <a:pt x="9048" y="863"/>
                  <a:pt x="8990" y="819"/>
                </a:cubicBezTo>
                <a:cubicBezTo>
                  <a:pt x="8939" y="779"/>
                  <a:pt x="8891" y="733"/>
                  <a:pt x="8840" y="691"/>
                </a:cubicBezTo>
                <a:cubicBezTo>
                  <a:pt x="8798" y="657"/>
                  <a:pt x="8768" y="640"/>
                  <a:pt x="8739" y="640"/>
                </a:cubicBezTo>
                <a:cubicBezTo>
                  <a:pt x="8705" y="640"/>
                  <a:pt x="8673" y="663"/>
                  <a:pt x="8623" y="711"/>
                </a:cubicBezTo>
                <a:cubicBezTo>
                  <a:pt x="8505" y="652"/>
                  <a:pt x="8382" y="591"/>
                  <a:pt x="8260" y="528"/>
                </a:cubicBezTo>
                <a:cubicBezTo>
                  <a:pt x="8253" y="524"/>
                  <a:pt x="8244" y="523"/>
                  <a:pt x="8235" y="523"/>
                </a:cubicBezTo>
                <a:cubicBezTo>
                  <a:pt x="8188" y="523"/>
                  <a:pt x="8121" y="567"/>
                  <a:pt x="8120" y="611"/>
                </a:cubicBezTo>
                <a:cubicBezTo>
                  <a:pt x="8119" y="663"/>
                  <a:pt x="8117" y="716"/>
                  <a:pt x="8114" y="768"/>
                </a:cubicBezTo>
                <a:cubicBezTo>
                  <a:pt x="8113" y="775"/>
                  <a:pt x="8106" y="784"/>
                  <a:pt x="8100" y="798"/>
                </a:cubicBezTo>
                <a:cubicBezTo>
                  <a:pt x="8078" y="791"/>
                  <a:pt x="8055" y="786"/>
                  <a:pt x="8034" y="776"/>
                </a:cubicBezTo>
                <a:cubicBezTo>
                  <a:pt x="7924" y="719"/>
                  <a:pt x="7813" y="661"/>
                  <a:pt x="7703" y="603"/>
                </a:cubicBezTo>
                <a:cubicBezTo>
                  <a:pt x="7686" y="594"/>
                  <a:pt x="7669" y="585"/>
                  <a:pt x="7651" y="579"/>
                </a:cubicBezTo>
                <a:cubicBezTo>
                  <a:pt x="7627" y="570"/>
                  <a:pt x="7608" y="565"/>
                  <a:pt x="7593" y="565"/>
                </a:cubicBezTo>
                <a:cubicBezTo>
                  <a:pt x="7556" y="565"/>
                  <a:pt x="7534" y="593"/>
                  <a:pt x="7498" y="662"/>
                </a:cubicBezTo>
                <a:cubicBezTo>
                  <a:pt x="7434" y="636"/>
                  <a:pt x="7369" y="611"/>
                  <a:pt x="7304" y="583"/>
                </a:cubicBezTo>
                <a:cubicBezTo>
                  <a:pt x="7237" y="554"/>
                  <a:pt x="7173" y="519"/>
                  <a:pt x="7105" y="492"/>
                </a:cubicBezTo>
                <a:cubicBezTo>
                  <a:pt x="7074" y="480"/>
                  <a:pt x="7048" y="473"/>
                  <a:pt x="7025" y="473"/>
                </a:cubicBezTo>
                <a:cubicBezTo>
                  <a:pt x="6968" y="473"/>
                  <a:pt x="6935" y="512"/>
                  <a:pt x="6913" y="599"/>
                </a:cubicBezTo>
                <a:cubicBezTo>
                  <a:pt x="6890" y="593"/>
                  <a:pt x="6865" y="589"/>
                  <a:pt x="6843" y="580"/>
                </a:cubicBezTo>
                <a:cubicBezTo>
                  <a:pt x="6747" y="546"/>
                  <a:pt x="6652" y="511"/>
                  <a:pt x="6558" y="475"/>
                </a:cubicBezTo>
                <a:cubicBezTo>
                  <a:pt x="6501" y="454"/>
                  <a:pt x="6444" y="430"/>
                  <a:pt x="6388" y="405"/>
                </a:cubicBezTo>
                <a:cubicBezTo>
                  <a:pt x="6355" y="391"/>
                  <a:pt x="6323" y="369"/>
                  <a:pt x="6288" y="369"/>
                </a:cubicBezTo>
                <a:cubicBezTo>
                  <a:pt x="6272" y="369"/>
                  <a:pt x="6255" y="374"/>
                  <a:pt x="6237" y="385"/>
                </a:cubicBezTo>
                <a:cubicBezTo>
                  <a:pt x="6234" y="386"/>
                  <a:pt x="6231" y="387"/>
                  <a:pt x="6228" y="387"/>
                </a:cubicBezTo>
                <a:cubicBezTo>
                  <a:pt x="6214" y="387"/>
                  <a:pt x="6193" y="376"/>
                  <a:pt x="6177" y="369"/>
                </a:cubicBezTo>
                <a:cubicBezTo>
                  <a:pt x="5965" y="280"/>
                  <a:pt x="5743" y="245"/>
                  <a:pt x="5515" y="245"/>
                </a:cubicBezTo>
                <a:cubicBezTo>
                  <a:pt x="5499" y="245"/>
                  <a:pt x="5482" y="246"/>
                  <a:pt x="5466" y="246"/>
                </a:cubicBezTo>
                <a:cubicBezTo>
                  <a:pt x="5450" y="246"/>
                  <a:pt x="5433" y="249"/>
                  <a:pt x="5418" y="253"/>
                </a:cubicBezTo>
                <a:cubicBezTo>
                  <a:pt x="5339" y="275"/>
                  <a:pt x="5327" y="307"/>
                  <a:pt x="5383" y="363"/>
                </a:cubicBezTo>
                <a:cubicBezTo>
                  <a:pt x="5439" y="423"/>
                  <a:pt x="5503" y="475"/>
                  <a:pt x="5565" y="529"/>
                </a:cubicBezTo>
                <a:cubicBezTo>
                  <a:pt x="5655" y="608"/>
                  <a:pt x="5748" y="686"/>
                  <a:pt x="5838" y="765"/>
                </a:cubicBezTo>
                <a:cubicBezTo>
                  <a:pt x="5848" y="774"/>
                  <a:pt x="5862" y="791"/>
                  <a:pt x="5860" y="798"/>
                </a:cubicBezTo>
                <a:cubicBezTo>
                  <a:pt x="5827" y="867"/>
                  <a:pt x="5882" y="898"/>
                  <a:pt x="5920" y="933"/>
                </a:cubicBezTo>
                <a:cubicBezTo>
                  <a:pt x="6053" y="1056"/>
                  <a:pt x="6187" y="1176"/>
                  <a:pt x="6315" y="1292"/>
                </a:cubicBezTo>
                <a:cubicBezTo>
                  <a:pt x="6313" y="1310"/>
                  <a:pt x="6313" y="1313"/>
                  <a:pt x="6311" y="1314"/>
                </a:cubicBezTo>
                <a:cubicBezTo>
                  <a:pt x="6215" y="1408"/>
                  <a:pt x="6212" y="1438"/>
                  <a:pt x="6293" y="1555"/>
                </a:cubicBezTo>
                <a:cubicBezTo>
                  <a:pt x="6361" y="1650"/>
                  <a:pt x="6432" y="1745"/>
                  <a:pt x="6498" y="1843"/>
                </a:cubicBezTo>
                <a:cubicBezTo>
                  <a:pt x="6510" y="1861"/>
                  <a:pt x="6505" y="1892"/>
                  <a:pt x="6511" y="1918"/>
                </a:cubicBezTo>
                <a:cubicBezTo>
                  <a:pt x="6519" y="1947"/>
                  <a:pt x="6521" y="1979"/>
                  <a:pt x="6536" y="2000"/>
                </a:cubicBezTo>
                <a:cubicBezTo>
                  <a:pt x="6599" y="2086"/>
                  <a:pt x="6666" y="2168"/>
                  <a:pt x="6736" y="2256"/>
                </a:cubicBezTo>
                <a:cubicBezTo>
                  <a:pt x="6673" y="2299"/>
                  <a:pt x="6608" y="2344"/>
                  <a:pt x="6542" y="2388"/>
                </a:cubicBezTo>
                <a:cubicBezTo>
                  <a:pt x="6503" y="2414"/>
                  <a:pt x="6464" y="2441"/>
                  <a:pt x="6423" y="2463"/>
                </a:cubicBezTo>
                <a:cubicBezTo>
                  <a:pt x="6367" y="2496"/>
                  <a:pt x="6366" y="2537"/>
                  <a:pt x="6402" y="2580"/>
                </a:cubicBezTo>
                <a:cubicBezTo>
                  <a:pt x="6433" y="2620"/>
                  <a:pt x="6468" y="2656"/>
                  <a:pt x="6503" y="2690"/>
                </a:cubicBezTo>
                <a:cubicBezTo>
                  <a:pt x="6628" y="2815"/>
                  <a:pt x="6753" y="2939"/>
                  <a:pt x="6879" y="3063"/>
                </a:cubicBezTo>
                <a:cubicBezTo>
                  <a:pt x="6886" y="3070"/>
                  <a:pt x="6891" y="3081"/>
                  <a:pt x="6897" y="3090"/>
                </a:cubicBezTo>
                <a:cubicBezTo>
                  <a:pt x="6840" y="3163"/>
                  <a:pt x="6841" y="3201"/>
                  <a:pt x="6921" y="3255"/>
                </a:cubicBezTo>
                <a:cubicBezTo>
                  <a:pt x="6992" y="3305"/>
                  <a:pt x="7070" y="3346"/>
                  <a:pt x="7147" y="3386"/>
                </a:cubicBezTo>
                <a:cubicBezTo>
                  <a:pt x="7328" y="3480"/>
                  <a:pt x="7455" y="3640"/>
                  <a:pt x="7609" y="3767"/>
                </a:cubicBezTo>
                <a:cubicBezTo>
                  <a:pt x="7673" y="3819"/>
                  <a:pt x="7745" y="3862"/>
                  <a:pt x="7815" y="3912"/>
                </a:cubicBezTo>
                <a:cubicBezTo>
                  <a:pt x="7815" y="3914"/>
                  <a:pt x="7813" y="3921"/>
                  <a:pt x="7811" y="3922"/>
                </a:cubicBezTo>
                <a:cubicBezTo>
                  <a:pt x="7635" y="3967"/>
                  <a:pt x="7461" y="4022"/>
                  <a:pt x="7283" y="4055"/>
                </a:cubicBezTo>
                <a:cubicBezTo>
                  <a:pt x="7165" y="4076"/>
                  <a:pt x="7046" y="4085"/>
                  <a:pt x="6927" y="4085"/>
                </a:cubicBezTo>
                <a:cubicBezTo>
                  <a:pt x="6777" y="4085"/>
                  <a:pt x="6626" y="4071"/>
                  <a:pt x="6474" y="4051"/>
                </a:cubicBezTo>
                <a:cubicBezTo>
                  <a:pt x="6466" y="4049"/>
                  <a:pt x="6457" y="4049"/>
                  <a:pt x="6448" y="4049"/>
                </a:cubicBezTo>
                <a:cubicBezTo>
                  <a:pt x="6429" y="4049"/>
                  <a:pt x="6409" y="4051"/>
                  <a:pt x="6391" y="4055"/>
                </a:cubicBezTo>
                <a:cubicBezTo>
                  <a:pt x="6267" y="4075"/>
                  <a:pt x="6261" y="4084"/>
                  <a:pt x="6290" y="4205"/>
                </a:cubicBezTo>
                <a:cubicBezTo>
                  <a:pt x="6292" y="4211"/>
                  <a:pt x="6290" y="4217"/>
                  <a:pt x="6290" y="4237"/>
                </a:cubicBezTo>
                <a:cubicBezTo>
                  <a:pt x="6215" y="4236"/>
                  <a:pt x="6141" y="4235"/>
                  <a:pt x="6067" y="4233"/>
                </a:cubicBezTo>
                <a:cubicBezTo>
                  <a:pt x="6035" y="4232"/>
                  <a:pt x="6005" y="4231"/>
                  <a:pt x="5975" y="4231"/>
                </a:cubicBezTo>
                <a:cubicBezTo>
                  <a:pt x="5968" y="4231"/>
                  <a:pt x="5961" y="4231"/>
                  <a:pt x="5954" y="4231"/>
                </a:cubicBezTo>
                <a:cubicBezTo>
                  <a:pt x="5896" y="4233"/>
                  <a:pt x="5848" y="4248"/>
                  <a:pt x="5860" y="4325"/>
                </a:cubicBezTo>
                <a:cubicBezTo>
                  <a:pt x="5765" y="4334"/>
                  <a:pt x="5672" y="4333"/>
                  <a:pt x="5583" y="4349"/>
                </a:cubicBezTo>
                <a:cubicBezTo>
                  <a:pt x="5490" y="4367"/>
                  <a:pt x="5397" y="4396"/>
                  <a:pt x="5306" y="4427"/>
                </a:cubicBezTo>
                <a:cubicBezTo>
                  <a:pt x="5249" y="4446"/>
                  <a:pt x="5236" y="4485"/>
                  <a:pt x="5275" y="4536"/>
                </a:cubicBezTo>
                <a:cubicBezTo>
                  <a:pt x="5330" y="4610"/>
                  <a:pt x="5383" y="4685"/>
                  <a:pt x="5445" y="4771"/>
                </a:cubicBezTo>
                <a:cubicBezTo>
                  <a:pt x="5380" y="4794"/>
                  <a:pt x="5321" y="4809"/>
                  <a:pt x="5262" y="4809"/>
                </a:cubicBezTo>
                <a:cubicBezTo>
                  <a:pt x="5243" y="4809"/>
                  <a:pt x="5223" y="4808"/>
                  <a:pt x="5204" y="4804"/>
                </a:cubicBezTo>
                <a:cubicBezTo>
                  <a:pt x="5114" y="4787"/>
                  <a:pt x="5025" y="4762"/>
                  <a:pt x="4936" y="4740"/>
                </a:cubicBezTo>
                <a:cubicBezTo>
                  <a:pt x="4916" y="4735"/>
                  <a:pt x="4894" y="4731"/>
                  <a:pt x="4874" y="4729"/>
                </a:cubicBezTo>
                <a:cubicBezTo>
                  <a:pt x="4861" y="4727"/>
                  <a:pt x="4849" y="4726"/>
                  <a:pt x="4839" y="4726"/>
                </a:cubicBezTo>
                <a:cubicBezTo>
                  <a:pt x="4779" y="4726"/>
                  <a:pt x="4763" y="4754"/>
                  <a:pt x="4772" y="4828"/>
                </a:cubicBezTo>
                <a:cubicBezTo>
                  <a:pt x="4773" y="4833"/>
                  <a:pt x="4770" y="4840"/>
                  <a:pt x="4765" y="4850"/>
                </a:cubicBezTo>
                <a:cubicBezTo>
                  <a:pt x="4703" y="4839"/>
                  <a:pt x="4642" y="4823"/>
                  <a:pt x="4579" y="4817"/>
                </a:cubicBezTo>
                <a:cubicBezTo>
                  <a:pt x="4543" y="4813"/>
                  <a:pt x="4508" y="4811"/>
                  <a:pt x="4473" y="4811"/>
                </a:cubicBezTo>
                <a:cubicBezTo>
                  <a:pt x="4341" y="4811"/>
                  <a:pt x="4215" y="4841"/>
                  <a:pt x="4098" y="4917"/>
                </a:cubicBezTo>
                <a:cubicBezTo>
                  <a:pt x="4044" y="4953"/>
                  <a:pt x="4025" y="4991"/>
                  <a:pt x="4065" y="5051"/>
                </a:cubicBezTo>
                <a:cubicBezTo>
                  <a:pt x="4092" y="5092"/>
                  <a:pt x="4109" y="5138"/>
                  <a:pt x="4135" y="5192"/>
                </a:cubicBezTo>
                <a:cubicBezTo>
                  <a:pt x="4083" y="5194"/>
                  <a:pt x="4040" y="5194"/>
                  <a:pt x="3996" y="5200"/>
                </a:cubicBezTo>
                <a:cubicBezTo>
                  <a:pt x="3878" y="5215"/>
                  <a:pt x="3757" y="5226"/>
                  <a:pt x="3641" y="5255"/>
                </a:cubicBezTo>
                <a:cubicBezTo>
                  <a:pt x="3483" y="5293"/>
                  <a:pt x="3478" y="5317"/>
                  <a:pt x="3567" y="5457"/>
                </a:cubicBezTo>
                <a:cubicBezTo>
                  <a:pt x="3527" y="5470"/>
                  <a:pt x="3489" y="5480"/>
                  <a:pt x="3451" y="5490"/>
                </a:cubicBezTo>
                <a:cubicBezTo>
                  <a:pt x="3399" y="5504"/>
                  <a:pt x="3346" y="5514"/>
                  <a:pt x="3295" y="5533"/>
                </a:cubicBezTo>
                <a:cubicBezTo>
                  <a:pt x="3238" y="5557"/>
                  <a:pt x="3188" y="5590"/>
                  <a:pt x="3224" y="5666"/>
                </a:cubicBezTo>
                <a:cubicBezTo>
                  <a:pt x="3172" y="5699"/>
                  <a:pt x="3120" y="5727"/>
                  <a:pt x="3074" y="5763"/>
                </a:cubicBezTo>
                <a:cubicBezTo>
                  <a:pt x="3012" y="5810"/>
                  <a:pt x="3015" y="5840"/>
                  <a:pt x="3074" y="5889"/>
                </a:cubicBezTo>
                <a:cubicBezTo>
                  <a:pt x="3149" y="5953"/>
                  <a:pt x="3223" y="6017"/>
                  <a:pt x="3298" y="6083"/>
                </a:cubicBezTo>
                <a:cubicBezTo>
                  <a:pt x="3307" y="6090"/>
                  <a:pt x="3317" y="6105"/>
                  <a:pt x="3316" y="6118"/>
                </a:cubicBezTo>
                <a:cubicBezTo>
                  <a:pt x="3301" y="6284"/>
                  <a:pt x="3399" y="6414"/>
                  <a:pt x="3466" y="6553"/>
                </a:cubicBezTo>
                <a:cubicBezTo>
                  <a:pt x="3504" y="6630"/>
                  <a:pt x="3563" y="6696"/>
                  <a:pt x="3605" y="6758"/>
                </a:cubicBezTo>
                <a:cubicBezTo>
                  <a:pt x="3451" y="6835"/>
                  <a:pt x="3295" y="6912"/>
                  <a:pt x="3142" y="6993"/>
                </a:cubicBezTo>
                <a:cubicBezTo>
                  <a:pt x="3100" y="7015"/>
                  <a:pt x="3065" y="7052"/>
                  <a:pt x="3022" y="7073"/>
                </a:cubicBezTo>
                <a:cubicBezTo>
                  <a:pt x="2959" y="7102"/>
                  <a:pt x="2888" y="7117"/>
                  <a:pt x="2825" y="7148"/>
                </a:cubicBezTo>
                <a:cubicBezTo>
                  <a:pt x="2746" y="7186"/>
                  <a:pt x="2669" y="7226"/>
                  <a:pt x="2601" y="7278"/>
                </a:cubicBezTo>
                <a:cubicBezTo>
                  <a:pt x="2532" y="7333"/>
                  <a:pt x="2537" y="7373"/>
                  <a:pt x="2599" y="7437"/>
                </a:cubicBezTo>
                <a:cubicBezTo>
                  <a:pt x="2621" y="7462"/>
                  <a:pt x="2645" y="7488"/>
                  <a:pt x="2671" y="7518"/>
                </a:cubicBezTo>
                <a:cubicBezTo>
                  <a:pt x="2581" y="7577"/>
                  <a:pt x="2497" y="7632"/>
                  <a:pt x="2414" y="7689"/>
                </a:cubicBezTo>
                <a:cubicBezTo>
                  <a:pt x="2285" y="7779"/>
                  <a:pt x="2156" y="7870"/>
                  <a:pt x="2028" y="7962"/>
                </a:cubicBezTo>
                <a:cubicBezTo>
                  <a:pt x="1966" y="8007"/>
                  <a:pt x="1967" y="8019"/>
                  <a:pt x="2034" y="8122"/>
                </a:cubicBezTo>
                <a:cubicBezTo>
                  <a:pt x="1994" y="8165"/>
                  <a:pt x="1948" y="8206"/>
                  <a:pt x="1912" y="8254"/>
                </a:cubicBezTo>
                <a:cubicBezTo>
                  <a:pt x="1863" y="8321"/>
                  <a:pt x="1817" y="8392"/>
                  <a:pt x="1777" y="8465"/>
                </a:cubicBezTo>
                <a:cubicBezTo>
                  <a:pt x="1743" y="8527"/>
                  <a:pt x="1771" y="8570"/>
                  <a:pt x="1829" y="8611"/>
                </a:cubicBezTo>
                <a:cubicBezTo>
                  <a:pt x="1914" y="8671"/>
                  <a:pt x="1992" y="8747"/>
                  <a:pt x="2069" y="8817"/>
                </a:cubicBezTo>
                <a:cubicBezTo>
                  <a:pt x="2107" y="8852"/>
                  <a:pt x="2090" y="8873"/>
                  <a:pt x="2050" y="8903"/>
                </a:cubicBezTo>
                <a:cubicBezTo>
                  <a:pt x="1926" y="8995"/>
                  <a:pt x="1804" y="9092"/>
                  <a:pt x="1683" y="9189"/>
                </a:cubicBezTo>
                <a:cubicBezTo>
                  <a:pt x="1624" y="9233"/>
                  <a:pt x="1571" y="9283"/>
                  <a:pt x="1515" y="9330"/>
                </a:cubicBezTo>
                <a:cubicBezTo>
                  <a:pt x="1479" y="9361"/>
                  <a:pt x="1449" y="9392"/>
                  <a:pt x="1499" y="9441"/>
                </a:cubicBezTo>
                <a:cubicBezTo>
                  <a:pt x="1509" y="9449"/>
                  <a:pt x="1500" y="9494"/>
                  <a:pt x="1485" y="9509"/>
                </a:cubicBezTo>
                <a:cubicBezTo>
                  <a:pt x="1429" y="9575"/>
                  <a:pt x="1360" y="9631"/>
                  <a:pt x="1308" y="9700"/>
                </a:cubicBezTo>
                <a:cubicBezTo>
                  <a:pt x="1261" y="9763"/>
                  <a:pt x="1226" y="9837"/>
                  <a:pt x="1194" y="9910"/>
                </a:cubicBezTo>
                <a:cubicBezTo>
                  <a:pt x="1171" y="9964"/>
                  <a:pt x="1179" y="10017"/>
                  <a:pt x="1247" y="10041"/>
                </a:cubicBezTo>
                <a:cubicBezTo>
                  <a:pt x="1262" y="10046"/>
                  <a:pt x="1273" y="10059"/>
                  <a:pt x="1292" y="10072"/>
                </a:cubicBezTo>
                <a:cubicBezTo>
                  <a:pt x="1235" y="10131"/>
                  <a:pt x="1185" y="10189"/>
                  <a:pt x="1130" y="10245"/>
                </a:cubicBezTo>
                <a:cubicBezTo>
                  <a:pt x="971" y="10409"/>
                  <a:pt x="806" y="10568"/>
                  <a:pt x="652" y="10735"/>
                </a:cubicBezTo>
                <a:cubicBezTo>
                  <a:pt x="484" y="10919"/>
                  <a:pt x="299" y="11083"/>
                  <a:pt x="124" y="11259"/>
                </a:cubicBezTo>
                <a:cubicBezTo>
                  <a:pt x="81" y="11301"/>
                  <a:pt x="48" y="11355"/>
                  <a:pt x="19" y="11407"/>
                </a:cubicBezTo>
                <a:cubicBezTo>
                  <a:pt x="0" y="11442"/>
                  <a:pt x="12" y="11472"/>
                  <a:pt x="50" y="11472"/>
                </a:cubicBezTo>
                <a:cubicBezTo>
                  <a:pt x="55" y="11472"/>
                  <a:pt x="61" y="11471"/>
                  <a:pt x="68" y="11470"/>
                </a:cubicBezTo>
                <a:cubicBezTo>
                  <a:pt x="145" y="11456"/>
                  <a:pt x="223" y="11438"/>
                  <a:pt x="299" y="11418"/>
                </a:cubicBezTo>
                <a:cubicBezTo>
                  <a:pt x="449" y="11376"/>
                  <a:pt x="597" y="11329"/>
                  <a:pt x="748" y="11293"/>
                </a:cubicBezTo>
                <a:cubicBezTo>
                  <a:pt x="894" y="11259"/>
                  <a:pt x="1043" y="11234"/>
                  <a:pt x="1191" y="11209"/>
                </a:cubicBezTo>
                <a:cubicBezTo>
                  <a:pt x="1263" y="11196"/>
                  <a:pt x="1338" y="11187"/>
                  <a:pt x="1411" y="11177"/>
                </a:cubicBezTo>
                <a:cubicBezTo>
                  <a:pt x="1426" y="11293"/>
                  <a:pt x="1431" y="11304"/>
                  <a:pt x="1534" y="11305"/>
                </a:cubicBezTo>
                <a:cubicBezTo>
                  <a:pt x="1537" y="11305"/>
                  <a:pt x="1541" y="11306"/>
                  <a:pt x="1544" y="11306"/>
                </a:cubicBezTo>
                <a:cubicBezTo>
                  <a:pt x="1616" y="11306"/>
                  <a:pt x="1692" y="11295"/>
                  <a:pt x="1763" y="11281"/>
                </a:cubicBezTo>
                <a:cubicBezTo>
                  <a:pt x="2013" y="11229"/>
                  <a:pt x="2261" y="11175"/>
                  <a:pt x="2509" y="11121"/>
                </a:cubicBezTo>
                <a:cubicBezTo>
                  <a:pt x="2510" y="11121"/>
                  <a:pt x="2511" y="11121"/>
                  <a:pt x="2512" y="11121"/>
                </a:cubicBezTo>
                <a:cubicBezTo>
                  <a:pt x="2518" y="11121"/>
                  <a:pt x="2525" y="11123"/>
                  <a:pt x="2532" y="11123"/>
                </a:cubicBezTo>
                <a:cubicBezTo>
                  <a:pt x="2523" y="11204"/>
                  <a:pt x="2513" y="11283"/>
                  <a:pt x="2506" y="11362"/>
                </a:cubicBezTo>
                <a:cubicBezTo>
                  <a:pt x="2499" y="11424"/>
                  <a:pt x="2534" y="11464"/>
                  <a:pt x="2604" y="11478"/>
                </a:cubicBezTo>
                <a:cubicBezTo>
                  <a:pt x="2627" y="11483"/>
                  <a:pt x="2649" y="11485"/>
                  <a:pt x="2671" y="11485"/>
                </a:cubicBezTo>
                <a:cubicBezTo>
                  <a:pt x="2743" y="11485"/>
                  <a:pt x="2810" y="11462"/>
                  <a:pt x="2877" y="11432"/>
                </a:cubicBezTo>
                <a:cubicBezTo>
                  <a:pt x="2904" y="11419"/>
                  <a:pt x="2931" y="11404"/>
                  <a:pt x="2965" y="11389"/>
                </a:cubicBezTo>
                <a:cubicBezTo>
                  <a:pt x="2978" y="11454"/>
                  <a:pt x="3013" y="11475"/>
                  <a:pt x="3057" y="11475"/>
                </a:cubicBezTo>
                <a:cubicBezTo>
                  <a:pt x="3071" y="11475"/>
                  <a:pt x="3085" y="11473"/>
                  <a:pt x="3100" y="11470"/>
                </a:cubicBezTo>
                <a:cubicBezTo>
                  <a:pt x="3250" y="11435"/>
                  <a:pt x="3401" y="11401"/>
                  <a:pt x="3550" y="11366"/>
                </a:cubicBezTo>
                <a:cubicBezTo>
                  <a:pt x="3557" y="11401"/>
                  <a:pt x="3568" y="11439"/>
                  <a:pt x="3569" y="11478"/>
                </a:cubicBezTo>
                <a:cubicBezTo>
                  <a:pt x="3570" y="11531"/>
                  <a:pt x="3596" y="11558"/>
                  <a:pt x="3637" y="11558"/>
                </a:cubicBezTo>
                <a:cubicBezTo>
                  <a:pt x="3652" y="11558"/>
                  <a:pt x="3670" y="11554"/>
                  <a:pt x="3689" y="11546"/>
                </a:cubicBezTo>
                <a:cubicBezTo>
                  <a:pt x="3787" y="11507"/>
                  <a:pt x="3882" y="11461"/>
                  <a:pt x="3975" y="11412"/>
                </a:cubicBezTo>
                <a:cubicBezTo>
                  <a:pt x="4171" y="11312"/>
                  <a:pt x="4365" y="11208"/>
                  <a:pt x="4561" y="11105"/>
                </a:cubicBezTo>
                <a:cubicBezTo>
                  <a:pt x="4591" y="11089"/>
                  <a:pt x="4618" y="11074"/>
                  <a:pt x="4649" y="11057"/>
                </a:cubicBezTo>
                <a:cubicBezTo>
                  <a:pt x="4663" y="11191"/>
                  <a:pt x="4678" y="11325"/>
                  <a:pt x="4688" y="11459"/>
                </a:cubicBezTo>
                <a:cubicBezTo>
                  <a:pt x="4692" y="11504"/>
                  <a:pt x="4709" y="11526"/>
                  <a:pt x="4754" y="11526"/>
                </a:cubicBezTo>
                <a:cubicBezTo>
                  <a:pt x="4755" y="11526"/>
                  <a:pt x="4756" y="11526"/>
                  <a:pt x="4757" y="11526"/>
                </a:cubicBezTo>
                <a:cubicBezTo>
                  <a:pt x="4899" y="11523"/>
                  <a:pt x="5028" y="11485"/>
                  <a:pt x="5133" y="11388"/>
                </a:cubicBezTo>
                <a:cubicBezTo>
                  <a:pt x="5163" y="11427"/>
                  <a:pt x="5186" y="11445"/>
                  <a:pt x="5211" y="11445"/>
                </a:cubicBezTo>
                <a:cubicBezTo>
                  <a:pt x="5233" y="11445"/>
                  <a:pt x="5257" y="11431"/>
                  <a:pt x="5289" y="11403"/>
                </a:cubicBezTo>
                <a:cubicBezTo>
                  <a:pt x="5377" y="11326"/>
                  <a:pt x="5466" y="11250"/>
                  <a:pt x="5552" y="11177"/>
                </a:cubicBezTo>
                <a:cubicBezTo>
                  <a:pt x="5565" y="11185"/>
                  <a:pt x="5572" y="11186"/>
                  <a:pt x="5573" y="11188"/>
                </a:cubicBezTo>
                <a:cubicBezTo>
                  <a:pt x="5607" y="11248"/>
                  <a:pt x="5625" y="11276"/>
                  <a:pt x="5651" y="11276"/>
                </a:cubicBezTo>
                <a:cubicBezTo>
                  <a:pt x="5673" y="11276"/>
                  <a:pt x="5699" y="11256"/>
                  <a:pt x="5744" y="11219"/>
                </a:cubicBezTo>
                <a:cubicBezTo>
                  <a:pt x="5873" y="11114"/>
                  <a:pt x="6004" y="11010"/>
                  <a:pt x="6129" y="10899"/>
                </a:cubicBezTo>
                <a:cubicBezTo>
                  <a:pt x="6179" y="10856"/>
                  <a:pt x="6216" y="10797"/>
                  <a:pt x="6264" y="10741"/>
                </a:cubicBezTo>
                <a:cubicBezTo>
                  <a:pt x="6280" y="10795"/>
                  <a:pt x="6294" y="10840"/>
                  <a:pt x="6309" y="10887"/>
                </a:cubicBezTo>
                <a:cubicBezTo>
                  <a:pt x="6322" y="10933"/>
                  <a:pt x="6341" y="10957"/>
                  <a:pt x="6369" y="10957"/>
                </a:cubicBezTo>
                <a:cubicBezTo>
                  <a:pt x="6385" y="10957"/>
                  <a:pt x="6404" y="10948"/>
                  <a:pt x="6427" y="10931"/>
                </a:cubicBezTo>
                <a:cubicBezTo>
                  <a:pt x="6525" y="10858"/>
                  <a:pt x="6618" y="10780"/>
                  <a:pt x="6709" y="10697"/>
                </a:cubicBezTo>
                <a:cubicBezTo>
                  <a:pt x="6799" y="10614"/>
                  <a:pt x="6897" y="10550"/>
                  <a:pt x="7010" y="10502"/>
                </a:cubicBezTo>
                <a:cubicBezTo>
                  <a:pt x="7101" y="10463"/>
                  <a:pt x="7185" y="10406"/>
                  <a:pt x="7265" y="10348"/>
                </a:cubicBezTo>
                <a:cubicBezTo>
                  <a:pt x="7323" y="10303"/>
                  <a:pt x="7364" y="10235"/>
                  <a:pt x="7422" y="10188"/>
                </a:cubicBezTo>
                <a:cubicBezTo>
                  <a:pt x="7484" y="10138"/>
                  <a:pt x="7559" y="10105"/>
                  <a:pt x="7622" y="10054"/>
                </a:cubicBezTo>
                <a:cubicBezTo>
                  <a:pt x="7698" y="9994"/>
                  <a:pt x="7761" y="9917"/>
                  <a:pt x="7837" y="9860"/>
                </a:cubicBezTo>
                <a:cubicBezTo>
                  <a:pt x="7961" y="9763"/>
                  <a:pt x="8094" y="9679"/>
                  <a:pt x="8223" y="9586"/>
                </a:cubicBezTo>
                <a:cubicBezTo>
                  <a:pt x="8322" y="9514"/>
                  <a:pt x="8420" y="9439"/>
                  <a:pt x="8520" y="9365"/>
                </a:cubicBezTo>
                <a:cubicBezTo>
                  <a:pt x="8526" y="9369"/>
                  <a:pt x="8531" y="9374"/>
                  <a:pt x="8537" y="9377"/>
                </a:cubicBezTo>
                <a:cubicBezTo>
                  <a:pt x="8481" y="9483"/>
                  <a:pt x="8432" y="9593"/>
                  <a:pt x="8366" y="9693"/>
                </a:cubicBezTo>
                <a:cubicBezTo>
                  <a:pt x="8274" y="9829"/>
                  <a:pt x="8171" y="9959"/>
                  <a:pt x="8068" y="10089"/>
                </a:cubicBezTo>
                <a:cubicBezTo>
                  <a:pt x="7966" y="10216"/>
                  <a:pt x="7863" y="10341"/>
                  <a:pt x="7755" y="10462"/>
                </a:cubicBezTo>
                <a:cubicBezTo>
                  <a:pt x="7631" y="10601"/>
                  <a:pt x="7499" y="10732"/>
                  <a:pt x="7371" y="10867"/>
                </a:cubicBezTo>
                <a:cubicBezTo>
                  <a:pt x="7362" y="10876"/>
                  <a:pt x="7355" y="10885"/>
                  <a:pt x="7349" y="10895"/>
                </a:cubicBezTo>
                <a:cubicBezTo>
                  <a:pt x="7299" y="10966"/>
                  <a:pt x="7303" y="10986"/>
                  <a:pt x="7383" y="11034"/>
                </a:cubicBezTo>
                <a:cubicBezTo>
                  <a:pt x="7364" y="11142"/>
                  <a:pt x="7270" y="11196"/>
                  <a:pt x="7209" y="11275"/>
                </a:cubicBezTo>
                <a:cubicBezTo>
                  <a:pt x="7184" y="11305"/>
                  <a:pt x="7152" y="11331"/>
                  <a:pt x="7124" y="11360"/>
                </a:cubicBezTo>
                <a:cubicBezTo>
                  <a:pt x="7079" y="11404"/>
                  <a:pt x="7056" y="11459"/>
                  <a:pt x="7035" y="11521"/>
                </a:cubicBezTo>
                <a:cubicBezTo>
                  <a:pt x="7003" y="11622"/>
                  <a:pt x="6942" y="11715"/>
                  <a:pt x="6884" y="11804"/>
                </a:cubicBezTo>
                <a:cubicBezTo>
                  <a:pt x="6848" y="11861"/>
                  <a:pt x="6789" y="11903"/>
                  <a:pt x="6752" y="11960"/>
                </a:cubicBezTo>
                <a:cubicBezTo>
                  <a:pt x="6711" y="12024"/>
                  <a:pt x="6727" y="12047"/>
                  <a:pt x="6799" y="12072"/>
                </a:cubicBezTo>
                <a:cubicBezTo>
                  <a:pt x="6829" y="12082"/>
                  <a:pt x="6859" y="12097"/>
                  <a:pt x="6900" y="12113"/>
                </a:cubicBezTo>
                <a:cubicBezTo>
                  <a:pt x="6854" y="12169"/>
                  <a:pt x="6818" y="12219"/>
                  <a:pt x="6777" y="12262"/>
                </a:cubicBezTo>
                <a:cubicBezTo>
                  <a:pt x="6689" y="12355"/>
                  <a:pt x="6601" y="12446"/>
                  <a:pt x="6509" y="12535"/>
                </a:cubicBezTo>
                <a:cubicBezTo>
                  <a:pt x="6460" y="12582"/>
                  <a:pt x="6403" y="12622"/>
                  <a:pt x="6354" y="12669"/>
                </a:cubicBezTo>
                <a:cubicBezTo>
                  <a:pt x="6315" y="12705"/>
                  <a:pt x="6270" y="12744"/>
                  <a:pt x="6326" y="12806"/>
                </a:cubicBezTo>
                <a:cubicBezTo>
                  <a:pt x="6335" y="12814"/>
                  <a:pt x="6320" y="12853"/>
                  <a:pt x="6309" y="12872"/>
                </a:cubicBezTo>
                <a:cubicBezTo>
                  <a:pt x="6238" y="12988"/>
                  <a:pt x="6162" y="13102"/>
                  <a:pt x="6090" y="13218"/>
                </a:cubicBezTo>
                <a:cubicBezTo>
                  <a:pt x="6077" y="13239"/>
                  <a:pt x="6066" y="13264"/>
                  <a:pt x="6061" y="13289"/>
                </a:cubicBezTo>
                <a:cubicBezTo>
                  <a:pt x="6041" y="13384"/>
                  <a:pt x="6052" y="13485"/>
                  <a:pt x="6195" y="13492"/>
                </a:cubicBezTo>
                <a:cubicBezTo>
                  <a:pt x="6212" y="13493"/>
                  <a:pt x="6231" y="13497"/>
                  <a:pt x="6253" y="13501"/>
                </a:cubicBezTo>
                <a:cubicBezTo>
                  <a:pt x="6244" y="13529"/>
                  <a:pt x="6234" y="13553"/>
                  <a:pt x="6228" y="13577"/>
                </a:cubicBezTo>
                <a:cubicBezTo>
                  <a:pt x="6202" y="13668"/>
                  <a:pt x="6164" y="13750"/>
                  <a:pt x="6157" y="13852"/>
                </a:cubicBezTo>
                <a:cubicBezTo>
                  <a:pt x="6151" y="13953"/>
                  <a:pt x="6082" y="14047"/>
                  <a:pt x="6040" y="14145"/>
                </a:cubicBezTo>
                <a:cubicBezTo>
                  <a:pt x="6031" y="14167"/>
                  <a:pt x="6017" y="14186"/>
                  <a:pt x="6007" y="14208"/>
                </a:cubicBezTo>
                <a:cubicBezTo>
                  <a:pt x="5979" y="14278"/>
                  <a:pt x="5987" y="14297"/>
                  <a:pt x="6062" y="14328"/>
                </a:cubicBezTo>
                <a:cubicBezTo>
                  <a:pt x="6027" y="14413"/>
                  <a:pt x="5992" y="14499"/>
                  <a:pt x="5958" y="14586"/>
                </a:cubicBezTo>
                <a:cubicBezTo>
                  <a:pt x="5928" y="14658"/>
                  <a:pt x="5886" y="14726"/>
                  <a:pt x="5872" y="14802"/>
                </a:cubicBezTo>
                <a:cubicBezTo>
                  <a:pt x="5852" y="14894"/>
                  <a:pt x="5865" y="14935"/>
                  <a:pt x="5928" y="14935"/>
                </a:cubicBezTo>
                <a:cubicBezTo>
                  <a:pt x="5943" y="14935"/>
                  <a:pt x="5961" y="14932"/>
                  <a:pt x="5982" y="14928"/>
                </a:cubicBezTo>
                <a:cubicBezTo>
                  <a:pt x="6105" y="14904"/>
                  <a:pt x="6226" y="14877"/>
                  <a:pt x="6349" y="14850"/>
                </a:cubicBezTo>
                <a:cubicBezTo>
                  <a:pt x="6382" y="14844"/>
                  <a:pt x="6417" y="14836"/>
                  <a:pt x="6450" y="14828"/>
                </a:cubicBezTo>
                <a:cubicBezTo>
                  <a:pt x="6469" y="14913"/>
                  <a:pt x="6481" y="14945"/>
                  <a:pt x="6525" y="14945"/>
                </a:cubicBezTo>
                <a:cubicBezTo>
                  <a:pt x="6546" y="14945"/>
                  <a:pt x="6574" y="14937"/>
                  <a:pt x="6614" y="14925"/>
                </a:cubicBezTo>
                <a:cubicBezTo>
                  <a:pt x="6766" y="14879"/>
                  <a:pt x="6915" y="14827"/>
                  <a:pt x="7065" y="14778"/>
                </a:cubicBezTo>
                <a:cubicBezTo>
                  <a:pt x="7083" y="14772"/>
                  <a:pt x="7100" y="14768"/>
                  <a:pt x="7121" y="14762"/>
                </a:cubicBezTo>
                <a:lnTo>
                  <a:pt x="7121" y="14762"/>
                </a:lnTo>
                <a:cubicBezTo>
                  <a:pt x="7060" y="14947"/>
                  <a:pt x="7004" y="15127"/>
                  <a:pt x="6943" y="15304"/>
                </a:cubicBezTo>
                <a:cubicBezTo>
                  <a:pt x="6915" y="15384"/>
                  <a:pt x="6880" y="15461"/>
                  <a:pt x="6841" y="15535"/>
                </a:cubicBezTo>
                <a:cubicBezTo>
                  <a:pt x="6794" y="15626"/>
                  <a:pt x="6742" y="15712"/>
                  <a:pt x="6695" y="15802"/>
                </a:cubicBezTo>
                <a:cubicBezTo>
                  <a:pt x="6680" y="15827"/>
                  <a:pt x="6673" y="15858"/>
                  <a:pt x="6665" y="15888"/>
                </a:cubicBezTo>
                <a:cubicBezTo>
                  <a:pt x="6649" y="15947"/>
                  <a:pt x="6660" y="15991"/>
                  <a:pt x="6733" y="15997"/>
                </a:cubicBezTo>
                <a:cubicBezTo>
                  <a:pt x="6752" y="15998"/>
                  <a:pt x="6772" y="16011"/>
                  <a:pt x="6799" y="16019"/>
                </a:cubicBezTo>
                <a:cubicBezTo>
                  <a:pt x="6792" y="16047"/>
                  <a:pt x="6787" y="16072"/>
                  <a:pt x="6779" y="16095"/>
                </a:cubicBezTo>
                <a:cubicBezTo>
                  <a:pt x="6722" y="16260"/>
                  <a:pt x="6665" y="16424"/>
                  <a:pt x="6607" y="16589"/>
                </a:cubicBezTo>
                <a:cubicBezTo>
                  <a:pt x="6599" y="16610"/>
                  <a:pt x="6591" y="16633"/>
                  <a:pt x="6586" y="16656"/>
                </a:cubicBezTo>
                <a:cubicBezTo>
                  <a:pt x="6561" y="16751"/>
                  <a:pt x="6568" y="16765"/>
                  <a:pt x="6660" y="16801"/>
                </a:cubicBezTo>
                <a:cubicBezTo>
                  <a:pt x="6643" y="16927"/>
                  <a:pt x="6624" y="17055"/>
                  <a:pt x="6611" y="17183"/>
                </a:cubicBezTo>
                <a:cubicBezTo>
                  <a:pt x="6606" y="17243"/>
                  <a:pt x="6611" y="17305"/>
                  <a:pt x="6618" y="17366"/>
                </a:cubicBezTo>
                <a:cubicBezTo>
                  <a:pt x="6625" y="17420"/>
                  <a:pt x="6655" y="17443"/>
                  <a:pt x="6702" y="17443"/>
                </a:cubicBezTo>
                <a:cubicBezTo>
                  <a:pt x="6711" y="17443"/>
                  <a:pt x="6721" y="17442"/>
                  <a:pt x="6731" y="17441"/>
                </a:cubicBezTo>
                <a:cubicBezTo>
                  <a:pt x="6967" y="17402"/>
                  <a:pt x="7205" y="17366"/>
                  <a:pt x="7442" y="17329"/>
                </a:cubicBezTo>
                <a:cubicBezTo>
                  <a:pt x="7455" y="17327"/>
                  <a:pt x="7468" y="17327"/>
                  <a:pt x="7479" y="17327"/>
                </a:cubicBezTo>
                <a:cubicBezTo>
                  <a:pt x="7460" y="17493"/>
                  <a:pt x="7437" y="17655"/>
                  <a:pt x="7421" y="17818"/>
                </a:cubicBezTo>
                <a:cubicBezTo>
                  <a:pt x="7419" y="17842"/>
                  <a:pt x="7443" y="17868"/>
                  <a:pt x="7455" y="17891"/>
                </a:cubicBezTo>
                <a:cubicBezTo>
                  <a:pt x="7463" y="17911"/>
                  <a:pt x="7479" y="17930"/>
                  <a:pt x="7479" y="17948"/>
                </a:cubicBezTo>
                <a:cubicBezTo>
                  <a:pt x="7477" y="18032"/>
                  <a:pt x="7467" y="18117"/>
                  <a:pt x="7463" y="18202"/>
                </a:cubicBezTo>
                <a:cubicBezTo>
                  <a:pt x="7462" y="18246"/>
                  <a:pt x="7460" y="18292"/>
                  <a:pt x="7465" y="18336"/>
                </a:cubicBezTo>
                <a:cubicBezTo>
                  <a:pt x="7481" y="18454"/>
                  <a:pt x="7510" y="18481"/>
                  <a:pt x="7638" y="18488"/>
                </a:cubicBezTo>
                <a:cubicBezTo>
                  <a:pt x="7609" y="18632"/>
                  <a:pt x="7589" y="18776"/>
                  <a:pt x="7551" y="18915"/>
                </a:cubicBezTo>
                <a:cubicBezTo>
                  <a:pt x="7494" y="19126"/>
                  <a:pt x="7422" y="19335"/>
                  <a:pt x="7362" y="19545"/>
                </a:cubicBezTo>
                <a:cubicBezTo>
                  <a:pt x="7337" y="19634"/>
                  <a:pt x="7316" y="19728"/>
                  <a:pt x="7303" y="19820"/>
                </a:cubicBezTo>
                <a:cubicBezTo>
                  <a:pt x="7297" y="19869"/>
                  <a:pt x="7304" y="19920"/>
                  <a:pt x="7318" y="19967"/>
                </a:cubicBezTo>
                <a:cubicBezTo>
                  <a:pt x="7326" y="19992"/>
                  <a:pt x="7341" y="20004"/>
                  <a:pt x="7357" y="20004"/>
                </a:cubicBezTo>
                <a:cubicBezTo>
                  <a:pt x="7372" y="20004"/>
                  <a:pt x="7387" y="19995"/>
                  <a:pt x="7398" y="19977"/>
                </a:cubicBezTo>
                <a:cubicBezTo>
                  <a:pt x="7448" y="19897"/>
                  <a:pt x="7535" y="19848"/>
                  <a:pt x="7566" y="19751"/>
                </a:cubicBezTo>
                <a:cubicBezTo>
                  <a:pt x="7580" y="19706"/>
                  <a:pt x="7632" y="19674"/>
                  <a:pt x="7666" y="19635"/>
                </a:cubicBezTo>
                <a:cubicBezTo>
                  <a:pt x="7856" y="19413"/>
                  <a:pt x="8045" y="19187"/>
                  <a:pt x="8239" y="18967"/>
                </a:cubicBezTo>
                <a:cubicBezTo>
                  <a:pt x="8295" y="18904"/>
                  <a:pt x="8368" y="18857"/>
                  <a:pt x="8440" y="18799"/>
                </a:cubicBezTo>
                <a:cubicBezTo>
                  <a:pt x="8454" y="18825"/>
                  <a:pt x="8469" y="18846"/>
                  <a:pt x="8480" y="18871"/>
                </a:cubicBezTo>
                <a:cubicBezTo>
                  <a:pt x="8497" y="18912"/>
                  <a:pt x="8523" y="18931"/>
                  <a:pt x="8555" y="18931"/>
                </a:cubicBezTo>
                <a:cubicBezTo>
                  <a:pt x="8571" y="18931"/>
                  <a:pt x="8587" y="18927"/>
                  <a:pt x="8605" y="18918"/>
                </a:cubicBezTo>
                <a:cubicBezTo>
                  <a:pt x="8651" y="18898"/>
                  <a:pt x="8701" y="18879"/>
                  <a:pt x="8734" y="18847"/>
                </a:cubicBezTo>
                <a:cubicBezTo>
                  <a:pt x="8885" y="18702"/>
                  <a:pt x="9040" y="18560"/>
                  <a:pt x="9147" y="18377"/>
                </a:cubicBezTo>
                <a:cubicBezTo>
                  <a:pt x="9191" y="18301"/>
                  <a:pt x="9261" y="18240"/>
                  <a:pt x="9319" y="18171"/>
                </a:cubicBezTo>
                <a:cubicBezTo>
                  <a:pt x="9396" y="18277"/>
                  <a:pt x="9478" y="18387"/>
                  <a:pt x="9555" y="18498"/>
                </a:cubicBezTo>
                <a:cubicBezTo>
                  <a:pt x="9577" y="18529"/>
                  <a:pt x="9598" y="18544"/>
                  <a:pt x="9626" y="18544"/>
                </a:cubicBezTo>
                <a:cubicBezTo>
                  <a:pt x="9640" y="18544"/>
                  <a:pt x="9656" y="18540"/>
                  <a:pt x="9674" y="18532"/>
                </a:cubicBezTo>
                <a:cubicBezTo>
                  <a:pt x="9775" y="18490"/>
                  <a:pt x="9838" y="18410"/>
                  <a:pt x="9895" y="18323"/>
                </a:cubicBezTo>
                <a:cubicBezTo>
                  <a:pt x="9955" y="18235"/>
                  <a:pt x="10014" y="18145"/>
                  <a:pt x="10071" y="18055"/>
                </a:cubicBezTo>
                <a:cubicBezTo>
                  <a:pt x="10095" y="18020"/>
                  <a:pt x="10112" y="17981"/>
                  <a:pt x="10135" y="17938"/>
                </a:cubicBezTo>
                <a:cubicBezTo>
                  <a:pt x="10152" y="17945"/>
                  <a:pt x="10171" y="17951"/>
                  <a:pt x="10189" y="17960"/>
                </a:cubicBezTo>
                <a:cubicBezTo>
                  <a:pt x="10219" y="17975"/>
                  <a:pt x="10241" y="17982"/>
                  <a:pt x="10259" y="17982"/>
                </a:cubicBezTo>
                <a:cubicBezTo>
                  <a:pt x="10288" y="17982"/>
                  <a:pt x="10306" y="17963"/>
                  <a:pt x="10331" y="17917"/>
                </a:cubicBezTo>
                <a:cubicBezTo>
                  <a:pt x="10396" y="17798"/>
                  <a:pt x="10478" y="17694"/>
                  <a:pt x="10585" y="17606"/>
                </a:cubicBezTo>
                <a:cubicBezTo>
                  <a:pt x="10615" y="17582"/>
                  <a:pt x="10626" y="17534"/>
                  <a:pt x="10645" y="17499"/>
                </a:cubicBezTo>
                <a:cubicBezTo>
                  <a:pt x="10687" y="17535"/>
                  <a:pt x="10733" y="17576"/>
                  <a:pt x="10780" y="17614"/>
                </a:cubicBezTo>
                <a:cubicBezTo>
                  <a:pt x="10799" y="17628"/>
                  <a:pt x="10818" y="17635"/>
                  <a:pt x="10836" y="17635"/>
                </a:cubicBezTo>
                <a:cubicBezTo>
                  <a:pt x="10857" y="17635"/>
                  <a:pt x="10877" y="17626"/>
                  <a:pt x="10895" y="17608"/>
                </a:cubicBezTo>
                <a:cubicBezTo>
                  <a:pt x="10931" y="17572"/>
                  <a:pt x="10966" y="17534"/>
                  <a:pt x="10994" y="17492"/>
                </a:cubicBezTo>
                <a:cubicBezTo>
                  <a:pt x="11057" y="17397"/>
                  <a:pt x="11118" y="17303"/>
                  <a:pt x="11177" y="17207"/>
                </a:cubicBezTo>
                <a:cubicBezTo>
                  <a:pt x="11181" y="17201"/>
                  <a:pt x="11187" y="17196"/>
                  <a:pt x="11188" y="17190"/>
                </a:cubicBezTo>
                <a:cubicBezTo>
                  <a:pt x="11206" y="17115"/>
                  <a:pt x="11228" y="17050"/>
                  <a:pt x="11311" y="17015"/>
                </a:cubicBezTo>
                <a:cubicBezTo>
                  <a:pt x="11337" y="17004"/>
                  <a:pt x="11342" y="16942"/>
                  <a:pt x="11357" y="16902"/>
                </a:cubicBezTo>
                <a:cubicBezTo>
                  <a:pt x="11375" y="16854"/>
                  <a:pt x="11391" y="16806"/>
                  <a:pt x="11413" y="16748"/>
                </a:cubicBezTo>
                <a:cubicBezTo>
                  <a:pt x="11515" y="16881"/>
                  <a:pt x="11604" y="17001"/>
                  <a:pt x="11700" y="17118"/>
                </a:cubicBezTo>
                <a:cubicBezTo>
                  <a:pt x="11710" y="17129"/>
                  <a:pt x="11732" y="17129"/>
                  <a:pt x="11754" y="17129"/>
                </a:cubicBezTo>
                <a:cubicBezTo>
                  <a:pt x="11756" y="17129"/>
                  <a:pt x="11758" y="17129"/>
                  <a:pt x="11760" y="17129"/>
                </a:cubicBezTo>
                <a:cubicBezTo>
                  <a:pt x="11769" y="17129"/>
                  <a:pt x="11777" y="17129"/>
                  <a:pt x="11785" y="17130"/>
                </a:cubicBezTo>
                <a:cubicBezTo>
                  <a:pt x="11907" y="17231"/>
                  <a:pt x="12030" y="17334"/>
                  <a:pt x="12157" y="17436"/>
                </a:cubicBezTo>
                <a:cubicBezTo>
                  <a:pt x="12163" y="17441"/>
                  <a:pt x="12174" y="17443"/>
                  <a:pt x="12185" y="17443"/>
                </a:cubicBezTo>
                <a:cubicBezTo>
                  <a:pt x="12196" y="17443"/>
                  <a:pt x="12207" y="17441"/>
                  <a:pt x="12216" y="17438"/>
                </a:cubicBezTo>
                <a:cubicBezTo>
                  <a:pt x="12288" y="17410"/>
                  <a:pt x="12340" y="17361"/>
                  <a:pt x="12373" y="17286"/>
                </a:cubicBezTo>
                <a:cubicBezTo>
                  <a:pt x="12404" y="17212"/>
                  <a:pt x="12450" y="17144"/>
                  <a:pt x="12488" y="17073"/>
                </a:cubicBezTo>
                <a:cubicBezTo>
                  <a:pt x="12508" y="17037"/>
                  <a:pt x="12524" y="16999"/>
                  <a:pt x="12543" y="16962"/>
                </a:cubicBezTo>
                <a:cubicBezTo>
                  <a:pt x="12566" y="16976"/>
                  <a:pt x="12586" y="16983"/>
                  <a:pt x="12602" y="16983"/>
                </a:cubicBezTo>
                <a:cubicBezTo>
                  <a:pt x="12632" y="16983"/>
                  <a:pt x="12653" y="16960"/>
                  <a:pt x="12671" y="16909"/>
                </a:cubicBezTo>
                <a:cubicBezTo>
                  <a:pt x="12725" y="16753"/>
                  <a:pt x="12772" y="16594"/>
                  <a:pt x="12822" y="16443"/>
                </a:cubicBezTo>
                <a:cubicBezTo>
                  <a:pt x="12862" y="16471"/>
                  <a:pt x="12913" y="16511"/>
                  <a:pt x="12966" y="16548"/>
                </a:cubicBezTo>
                <a:cubicBezTo>
                  <a:pt x="12990" y="16565"/>
                  <a:pt x="13013" y="16574"/>
                  <a:pt x="13033" y="16574"/>
                </a:cubicBezTo>
                <a:cubicBezTo>
                  <a:pt x="13060" y="16574"/>
                  <a:pt x="13083" y="16559"/>
                  <a:pt x="13101" y="16526"/>
                </a:cubicBezTo>
                <a:cubicBezTo>
                  <a:pt x="13150" y="16441"/>
                  <a:pt x="13197" y="16353"/>
                  <a:pt x="13225" y="16261"/>
                </a:cubicBezTo>
                <a:cubicBezTo>
                  <a:pt x="13266" y="16127"/>
                  <a:pt x="13291" y="15987"/>
                  <a:pt x="13320" y="15849"/>
                </a:cubicBezTo>
                <a:cubicBezTo>
                  <a:pt x="13328" y="15806"/>
                  <a:pt x="13326" y="15758"/>
                  <a:pt x="13330" y="15709"/>
                </a:cubicBezTo>
                <a:cubicBezTo>
                  <a:pt x="13410" y="15687"/>
                  <a:pt x="13420" y="15671"/>
                  <a:pt x="13409" y="15532"/>
                </a:cubicBezTo>
                <a:cubicBezTo>
                  <a:pt x="13402" y="15432"/>
                  <a:pt x="13383" y="15334"/>
                  <a:pt x="13378" y="15234"/>
                </a:cubicBezTo>
                <a:cubicBezTo>
                  <a:pt x="13373" y="15144"/>
                  <a:pt x="13381" y="15056"/>
                  <a:pt x="13382" y="14966"/>
                </a:cubicBezTo>
                <a:cubicBezTo>
                  <a:pt x="13445" y="14999"/>
                  <a:pt x="13507" y="15030"/>
                  <a:pt x="13568" y="15064"/>
                </a:cubicBezTo>
                <a:cubicBezTo>
                  <a:pt x="13585" y="15073"/>
                  <a:pt x="13600" y="15078"/>
                  <a:pt x="13615" y="15078"/>
                </a:cubicBezTo>
                <a:cubicBezTo>
                  <a:pt x="13644" y="15078"/>
                  <a:pt x="13666" y="15059"/>
                  <a:pt x="13676" y="15024"/>
                </a:cubicBezTo>
                <a:cubicBezTo>
                  <a:pt x="13703" y="14922"/>
                  <a:pt x="13724" y="14819"/>
                  <a:pt x="13745" y="14716"/>
                </a:cubicBezTo>
                <a:cubicBezTo>
                  <a:pt x="13757" y="14654"/>
                  <a:pt x="13770" y="14593"/>
                  <a:pt x="13773" y="14531"/>
                </a:cubicBezTo>
                <a:cubicBezTo>
                  <a:pt x="13780" y="14370"/>
                  <a:pt x="13778" y="14208"/>
                  <a:pt x="13781" y="14045"/>
                </a:cubicBezTo>
                <a:cubicBezTo>
                  <a:pt x="13788" y="14048"/>
                  <a:pt x="13799" y="14059"/>
                  <a:pt x="13810" y="14059"/>
                </a:cubicBezTo>
                <a:cubicBezTo>
                  <a:pt x="13819" y="14060"/>
                  <a:pt x="13828" y="14060"/>
                  <a:pt x="13838" y="14060"/>
                </a:cubicBezTo>
                <a:cubicBezTo>
                  <a:pt x="13852" y="14060"/>
                  <a:pt x="13866" y="14058"/>
                  <a:pt x="13875" y="14052"/>
                </a:cubicBezTo>
                <a:cubicBezTo>
                  <a:pt x="13894" y="14036"/>
                  <a:pt x="13909" y="14006"/>
                  <a:pt x="13912" y="13982"/>
                </a:cubicBezTo>
                <a:cubicBezTo>
                  <a:pt x="13914" y="13955"/>
                  <a:pt x="13901" y="13927"/>
                  <a:pt x="13893" y="13898"/>
                </a:cubicBezTo>
                <a:cubicBezTo>
                  <a:pt x="13856" y="13764"/>
                  <a:pt x="13870" y="13632"/>
                  <a:pt x="13891" y="13497"/>
                </a:cubicBezTo>
                <a:cubicBezTo>
                  <a:pt x="13914" y="13339"/>
                  <a:pt x="13919" y="13178"/>
                  <a:pt x="13940" y="13019"/>
                </a:cubicBezTo>
                <a:cubicBezTo>
                  <a:pt x="13945" y="12973"/>
                  <a:pt x="13973" y="12936"/>
                  <a:pt x="13904" y="12926"/>
                </a:cubicBezTo>
                <a:cubicBezTo>
                  <a:pt x="13961" y="12874"/>
                  <a:pt x="13971" y="12800"/>
                  <a:pt x="13937" y="12734"/>
                </a:cubicBezTo>
                <a:cubicBezTo>
                  <a:pt x="13928" y="12715"/>
                  <a:pt x="13932" y="12690"/>
                  <a:pt x="13932" y="12670"/>
                </a:cubicBezTo>
                <a:cubicBezTo>
                  <a:pt x="13933" y="12605"/>
                  <a:pt x="13937" y="12540"/>
                  <a:pt x="13935" y="12476"/>
                </a:cubicBezTo>
                <a:cubicBezTo>
                  <a:pt x="13934" y="12421"/>
                  <a:pt x="13927" y="12366"/>
                  <a:pt x="13917" y="12315"/>
                </a:cubicBezTo>
                <a:cubicBezTo>
                  <a:pt x="13918" y="12279"/>
                  <a:pt x="13929" y="12238"/>
                  <a:pt x="13917" y="12207"/>
                </a:cubicBezTo>
                <a:cubicBezTo>
                  <a:pt x="13904" y="12173"/>
                  <a:pt x="14002" y="12139"/>
                  <a:pt x="13934" y="12122"/>
                </a:cubicBezTo>
                <a:cubicBezTo>
                  <a:pt x="13933" y="12083"/>
                  <a:pt x="13922" y="12044"/>
                  <a:pt x="13934" y="12031"/>
                </a:cubicBezTo>
                <a:cubicBezTo>
                  <a:pt x="13980" y="11986"/>
                  <a:pt x="13953" y="11932"/>
                  <a:pt x="13966" y="11885"/>
                </a:cubicBezTo>
                <a:cubicBezTo>
                  <a:pt x="14001" y="11754"/>
                  <a:pt x="14043" y="11627"/>
                  <a:pt x="14083" y="11500"/>
                </a:cubicBezTo>
                <a:cubicBezTo>
                  <a:pt x="14089" y="11475"/>
                  <a:pt x="14102" y="11454"/>
                  <a:pt x="14125" y="11430"/>
                </a:cubicBezTo>
                <a:cubicBezTo>
                  <a:pt x="14146" y="11523"/>
                  <a:pt x="14169" y="11615"/>
                  <a:pt x="14190" y="11708"/>
                </a:cubicBezTo>
                <a:cubicBezTo>
                  <a:pt x="14221" y="11844"/>
                  <a:pt x="14251" y="11979"/>
                  <a:pt x="14282" y="12114"/>
                </a:cubicBezTo>
                <a:cubicBezTo>
                  <a:pt x="14303" y="12211"/>
                  <a:pt x="14318" y="12310"/>
                  <a:pt x="14346" y="12404"/>
                </a:cubicBezTo>
                <a:cubicBezTo>
                  <a:pt x="14405" y="12591"/>
                  <a:pt x="14477" y="12773"/>
                  <a:pt x="14531" y="12961"/>
                </a:cubicBezTo>
                <a:cubicBezTo>
                  <a:pt x="14573" y="13107"/>
                  <a:pt x="14597" y="13260"/>
                  <a:pt x="14629" y="13410"/>
                </a:cubicBezTo>
                <a:cubicBezTo>
                  <a:pt x="14639" y="13452"/>
                  <a:pt x="14645" y="13495"/>
                  <a:pt x="14660" y="13533"/>
                </a:cubicBezTo>
                <a:cubicBezTo>
                  <a:pt x="14668" y="13553"/>
                  <a:pt x="14694" y="13565"/>
                  <a:pt x="14719" y="13574"/>
                </a:cubicBezTo>
                <a:cubicBezTo>
                  <a:pt x="14751" y="13729"/>
                  <a:pt x="14823" y="13871"/>
                  <a:pt x="14904" y="14010"/>
                </a:cubicBezTo>
                <a:cubicBezTo>
                  <a:pt x="14935" y="14062"/>
                  <a:pt x="14950" y="14123"/>
                  <a:pt x="14972" y="14180"/>
                </a:cubicBezTo>
                <a:cubicBezTo>
                  <a:pt x="14978" y="14196"/>
                  <a:pt x="14979" y="14212"/>
                  <a:pt x="14984" y="14227"/>
                </a:cubicBezTo>
                <a:cubicBezTo>
                  <a:pt x="15007" y="14298"/>
                  <a:pt x="15033" y="14332"/>
                  <a:pt x="15069" y="14332"/>
                </a:cubicBezTo>
                <a:cubicBezTo>
                  <a:pt x="15095" y="14332"/>
                  <a:pt x="15125" y="14315"/>
                  <a:pt x="15162" y="14283"/>
                </a:cubicBezTo>
                <a:cubicBezTo>
                  <a:pt x="15173" y="14274"/>
                  <a:pt x="15183" y="14263"/>
                  <a:pt x="15187" y="14259"/>
                </a:cubicBezTo>
                <a:cubicBezTo>
                  <a:pt x="15260" y="14416"/>
                  <a:pt x="15339" y="14567"/>
                  <a:pt x="15401" y="14726"/>
                </a:cubicBezTo>
                <a:cubicBezTo>
                  <a:pt x="15446" y="14843"/>
                  <a:pt x="15466" y="14968"/>
                  <a:pt x="15496" y="15090"/>
                </a:cubicBezTo>
                <a:cubicBezTo>
                  <a:pt x="15502" y="15115"/>
                  <a:pt x="15504" y="15141"/>
                  <a:pt x="15512" y="15165"/>
                </a:cubicBezTo>
                <a:cubicBezTo>
                  <a:pt x="15537" y="15241"/>
                  <a:pt x="15555" y="15272"/>
                  <a:pt x="15596" y="15272"/>
                </a:cubicBezTo>
                <a:cubicBezTo>
                  <a:pt x="15617" y="15272"/>
                  <a:pt x="15645" y="15264"/>
                  <a:pt x="15682" y="15249"/>
                </a:cubicBezTo>
                <a:cubicBezTo>
                  <a:pt x="15725" y="15419"/>
                  <a:pt x="15840" y="15544"/>
                  <a:pt x="15954" y="15668"/>
                </a:cubicBezTo>
                <a:cubicBezTo>
                  <a:pt x="15994" y="15712"/>
                  <a:pt x="16031" y="15733"/>
                  <a:pt x="16070" y="15733"/>
                </a:cubicBezTo>
                <a:cubicBezTo>
                  <a:pt x="16108" y="15733"/>
                  <a:pt x="16147" y="15712"/>
                  <a:pt x="16190" y="15673"/>
                </a:cubicBezTo>
                <a:cubicBezTo>
                  <a:pt x="16239" y="15630"/>
                  <a:pt x="16290" y="15587"/>
                  <a:pt x="16335" y="15539"/>
                </a:cubicBezTo>
                <a:cubicBezTo>
                  <a:pt x="16371" y="15502"/>
                  <a:pt x="16399" y="15456"/>
                  <a:pt x="16432" y="15415"/>
                </a:cubicBezTo>
                <a:cubicBezTo>
                  <a:pt x="16491" y="15601"/>
                  <a:pt x="16639" y="15736"/>
                  <a:pt x="16748" y="15897"/>
                </a:cubicBezTo>
                <a:cubicBezTo>
                  <a:pt x="16826" y="16013"/>
                  <a:pt x="16896" y="16137"/>
                  <a:pt x="16968" y="16258"/>
                </a:cubicBezTo>
                <a:cubicBezTo>
                  <a:pt x="17019" y="16344"/>
                  <a:pt x="17049" y="16384"/>
                  <a:pt x="17088" y="16384"/>
                </a:cubicBezTo>
                <a:cubicBezTo>
                  <a:pt x="17121" y="16384"/>
                  <a:pt x="17160" y="16355"/>
                  <a:pt x="17224" y="16300"/>
                </a:cubicBezTo>
                <a:cubicBezTo>
                  <a:pt x="17299" y="16409"/>
                  <a:pt x="17379" y="16516"/>
                  <a:pt x="17452" y="16626"/>
                </a:cubicBezTo>
                <a:cubicBezTo>
                  <a:pt x="17487" y="16681"/>
                  <a:pt x="17505" y="16704"/>
                  <a:pt x="17529" y="16704"/>
                </a:cubicBezTo>
                <a:cubicBezTo>
                  <a:pt x="17545" y="16704"/>
                  <a:pt x="17563" y="16694"/>
                  <a:pt x="17592" y="16676"/>
                </a:cubicBezTo>
                <a:cubicBezTo>
                  <a:pt x="17699" y="16794"/>
                  <a:pt x="17796" y="16913"/>
                  <a:pt x="17906" y="17021"/>
                </a:cubicBezTo>
                <a:cubicBezTo>
                  <a:pt x="17932" y="17046"/>
                  <a:pt x="17953" y="17058"/>
                  <a:pt x="17973" y="17058"/>
                </a:cubicBezTo>
                <a:cubicBezTo>
                  <a:pt x="18001" y="17058"/>
                  <a:pt x="18028" y="17034"/>
                  <a:pt x="18063" y="16991"/>
                </a:cubicBezTo>
                <a:cubicBezTo>
                  <a:pt x="18112" y="16928"/>
                  <a:pt x="18168" y="16870"/>
                  <a:pt x="18224" y="16805"/>
                </a:cubicBezTo>
                <a:cubicBezTo>
                  <a:pt x="18337" y="16952"/>
                  <a:pt x="18455" y="17104"/>
                  <a:pt x="18575" y="17262"/>
                </a:cubicBezTo>
                <a:cubicBezTo>
                  <a:pt x="18591" y="17248"/>
                  <a:pt x="18605" y="17235"/>
                  <a:pt x="18613" y="17228"/>
                </a:cubicBezTo>
                <a:cubicBezTo>
                  <a:pt x="18759" y="17338"/>
                  <a:pt x="18840" y="17520"/>
                  <a:pt x="19026" y="17583"/>
                </a:cubicBezTo>
                <a:cubicBezTo>
                  <a:pt x="19049" y="17591"/>
                  <a:pt x="19064" y="17596"/>
                  <a:pt x="19074" y="17596"/>
                </a:cubicBezTo>
                <a:cubicBezTo>
                  <a:pt x="19091" y="17596"/>
                  <a:pt x="19098" y="17583"/>
                  <a:pt x="19114" y="17552"/>
                </a:cubicBezTo>
                <a:cubicBezTo>
                  <a:pt x="19254" y="17700"/>
                  <a:pt x="19396" y="17849"/>
                  <a:pt x="19536" y="18001"/>
                </a:cubicBezTo>
                <a:cubicBezTo>
                  <a:pt x="19616" y="18089"/>
                  <a:pt x="19688" y="18181"/>
                  <a:pt x="19771" y="18266"/>
                </a:cubicBezTo>
                <a:cubicBezTo>
                  <a:pt x="19803" y="18298"/>
                  <a:pt x="19850" y="18315"/>
                  <a:pt x="19891" y="18338"/>
                </a:cubicBezTo>
                <a:cubicBezTo>
                  <a:pt x="19902" y="18298"/>
                  <a:pt x="19928" y="18255"/>
                  <a:pt x="19923" y="18217"/>
                </a:cubicBezTo>
                <a:cubicBezTo>
                  <a:pt x="19902" y="18082"/>
                  <a:pt x="19876" y="17950"/>
                  <a:pt x="19845" y="17817"/>
                </a:cubicBezTo>
                <a:cubicBezTo>
                  <a:pt x="19813" y="17683"/>
                  <a:pt x="19773" y="17551"/>
                  <a:pt x="19736" y="17417"/>
                </a:cubicBezTo>
                <a:lnTo>
                  <a:pt x="19736" y="17417"/>
                </a:lnTo>
                <a:cubicBezTo>
                  <a:pt x="19743" y="17420"/>
                  <a:pt x="19750" y="17421"/>
                  <a:pt x="19756" y="17422"/>
                </a:cubicBezTo>
                <a:cubicBezTo>
                  <a:pt x="19768" y="17400"/>
                  <a:pt x="19792" y="17375"/>
                  <a:pt x="19788" y="17355"/>
                </a:cubicBezTo>
                <a:cubicBezTo>
                  <a:pt x="19766" y="17228"/>
                  <a:pt x="19735" y="17101"/>
                  <a:pt x="19711" y="16973"/>
                </a:cubicBezTo>
                <a:cubicBezTo>
                  <a:pt x="19705" y="16931"/>
                  <a:pt x="19722" y="16887"/>
                  <a:pt x="19716" y="16846"/>
                </a:cubicBezTo>
                <a:cubicBezTo>
                  <a:pt x="19704" y="16765"/>
                  <a:pt x="19680" y="16687"/>
                  <a:pt x="19661" y="16602"/>
                </a:cubicBezTo>
                <a:lnTo>
                  <a:pt x="19661" y="16602"/>
                </a:lnTo>
                <a:cubicBezTo>
                  <a:pt x="19678" y="16604"/>
                  <a:pt x="19691" y="16607"/>
                  <a:pt x="19707" y="16610"/>
                </a:cubicBezTo>
                <a:cubicBezTo>
                  <a:pt x="19727" y="16615"/>
                  <a:pt x="19744" y="16617"/>
                  <a:pt x="19760" y="16617"/>
                </a:cubicBezTo>
                <a:cubicBezTo>
                  <a:pt x="19826" y="16617"/>
                  <a:pt x="19858" y="16578"/>
                  <a:pt x="19859" y="16494"/>
                </a:cubicBezTo>
                <a:cubicBezTo>
                  <a:pt x="19860" y="16331"/>
                  <a:pt x="19858" y="16166"/>
                  <a:pt x="19854" y="16002"/>
                </a:cubicBezTo>
                <a:cubicBezTo>
                  <a:pt x="19853" y="15954"/>
                  <a:pt x="19839" y="15905"/>
                  <a:pt x="19829" y="15851"/>
                </a:cubicBezTo>
                <a:lnTo>
                  <a:pt x="19829" y="15851"/>
                </a:lnTo>
                <a:cubicBezTo>
                  <a:pt x="19849" y="15854"/>
                  <a:pt x="19872" y="15862"/>
                  <a:pt x="19895" y="15868"/>
                </a:cubicBezTo>
                <a:cubicBezTo>
                  <a:pt x="19905" y="15870"/>
                  <a:pt x="19913" y="15871"/>
                  <a:pt x="19921" y="15871"/>
                </a:cubicBezTo>
                <a:cubicBezTo>
                  <a:pt x="19957" y="15871"/>
                  <a:pt x="19974" y="15848"/>
                  <a:pt x="19963" y="15806"/>
                </a:cubicBezTo>
                <a:cubicBezTo>
                  <a:pt x="19947" y="15743"/>
                  <a:pt x="19921" y="15681"/>
                  <a:pt x="19904" y="15617"/>
                </a:cubicBezTo>
                <a:cubicBezTo>
                  <a:pt x="19887" y="15549"/>
                  <a:pt x="19871" y="15478"/>
                  <a:pt x="19863" y="15406"/>
                </a:cubicBezTo>
                <a:cubicBezTo>
                  <a:pt x="19849" y="15275"/>
                  <a:pt x="19841" y="15144"/>
                  <a:pt x="19832" y="15026"/>
                </a:cubicBezTo>
                <a:cubicBezTo>
                  <a:pt x="19978" y="15002"/>
                  <a:pt x="20128" y="14980"/>
                  <a:pt x="20278" y="14952"/>
                </a:cubicBezTo>
                <a:cubicBezTo>
                  <a:pt x="20301" y="14948"/>
                  <a:pt x="20332" y="14916"/>
                  <a:pt x="20334" y="14896"/>
                </a:cubicBezTo>
                <a:cubicBezTo>
                  <a:pt x="20338" y="14802"/>
                  <a:pt x="20331" y="14706"/>
                  <a:pt x="20328" y="14603"/>
                </a:cubicBezTo>
                <a:cubicBezTo>
                  <a:pt x="20380" y="14587"/>
                  <a:pt x="20384" y="14572"/>
                  <a:pt x="20352" y="14500"/>
                </a:cubicBezTo>
                <a:cubicBezTo>
                  <a:pt x="20315" y="14416"/>
                  <a:pt x="20284" y="14328"/>
                  <a:pt x="20251" y="14223"/>
                </a:cubicBezTo>
                <a:cubicBezTo>
                  <a:pt x="20349" y="14212"/>
                  <a:pt x="20362" y="14191"/>
                  <a:pt x="20316" y="14108"/>
                </a:cubicBezTo>
                <a:cubicBezTo>
                  <a:pt x="20244" y="13977"/>
                  <a:pt x="20165" y="13853"/>
                  <a:pt x="20095" y="13724"/>
                </a:cubicBezTo>
                <a:cubicBezTo>
                  <a:pt x="20074" y="13686"/>
                  <a:pt x="20065" y="13640"/>
                  <a:pt x="20051" y="13599"/>
                </a:cubicBezTo>
                <a:lnTo>
                  <a:pt x="20051" y="13599"/>
                </a:lnTo>
                <a:cubicBezTo>
                  <a:pt x="20123" y="13600"/>
                  <a:pt x="20187" y="13601"/>
                  <a:pt x="20251" y="13602"/>
                </a:cubicBezTo>
                <a:cubicBezTo>
                  <a:pt x="20253" y="13602"/>
                  <a:pt x="20254" y="13602"/>
                  <a:pt x="20256" y="13602"/>
                </a:cubicBezTo>
                <a:cubicBezTo>
                  <a:pt x="20310" y="13602"/>
                  <a:pt x="20331" y="13569"/>
                  <a:pt x="20321" y="13519"/>
                </a:cubicBezTo>
                <a:cubicBezTo>
                  <a:pt x="20311" y="13473"/>
                  <a:pt x="20299" y="13424"/>
                  <a:pt x="20273" y="13388"/>
                </a:cubicBezTo>
                <a:cubicBezTo>
                  <a:pt x="20169" y="13241"/>
                  <a:pt x="20123" y="13071"/>
                  <a:pt x="20056" y="12907"/>
                </a:cubicBezTo>
                <a:cubicBezTo>
                  <a:pt x="20004" y="12782"/>
                  <a:pt x="19927" y="12664"/>
                  <a:pt x="19859" y="12544"/>
                </a:cubicBezTo>
                <a:cubicBezTo>
                  <a:pt x="19830" y="12494"/>
                  <a:pt x="19793" y="12449"/>
                  <a:pt x="19768" y="12411"/>
                </a:cubicBezTo>
                <a:cubicBezTo>
                  <a:pt x="19801" y="12411"/>
                  <a:pt x="19834" y="12412"/>
                  <a:pt x="19868" y="12412"/>
                </a:cubicBezTo>
                <a:cubicBezTo>
                  <a:pt x="19936" y="12412"/>
                  <a:pt x="20006" y="12411"/>
                  <a:pt x="20075" y="12408"/>
                </a:cubicBezTo>
                <a:cubicBezTo>
                  <a:pt x="20149" y="12405"/>
                  <a:pt x="20225" y="12395"/>
                  <a:pt x="20301" y="12387"/>
                </a:cubicBezTo>
                <a:cubicBezTo>
                  <a:pt x="20384" y="12378"/>
                  <a:pt x="20391" y="12366"/>
                  <a:pt x="20379" y="12285"/>
                </a:cubicBezTo>
                <a:cubicBezTo>
                  <a:pt x="20376" y="12273"/>
                  <a:pt x="20375" y="12259"/>
                  <a:pt x="20371" y="12237"/>
                </a:cubicBezTo>
                <a:lnTo>
                  <a:pt x="20371" y="12237"/>
                </a:lnTo>
                <a:cubicBezTo>
                  <a:pt x="20403" y="12248"/>
                  <a:pt x="20435" y="12253"/>
                  <a:pt x="20465" y="12253"/>
                </a:cubicBezTo>
                <a:cubicBezTo>
                  <a:pt x="20568" y="12253"/>
                  <a:pt x="20660" y="12200"/>
                  <a:pt x="20758" y="12184"/>
                </a:cubicBezTo>
                <a:cubicBezTo>
                  <a:pt x="20772" y="12181"/>
                  <a:pt x="20794" y="12148"/>
                  <a:pt x="20791" y="12131"/>
                </a:cubicBezTo>
                <a:cubicBezTo>
                  <a:pt x="20777" y="12021"/>
                  <a:pt x="20764" y="11908"/>
                  <a:pt x="20736" y="11800"/>
                </a:cubicBezTo>
                <a:cubicBezTo>
                  <a:pt x="20722" y="11744"/>
                  <a:pt x="20681" y="11693"/>
                  <a:pt x="20643" y="11627"/>
                </a:cubicBezTo>
                <a:lnTo>
                  <a:pt x="20643" y="11627"/>
                </a:lnTo>
                <a:cubicBezTo>
                  <a:pt x="20644" y="11627"/>
                  <a:pt x="20651" y="11630"/>
                  <a:pt x="20659" y="11630"/>
                </a:cubicBezTo>
                <a:cubicBezTo>
                  <a:pt x="20660" y="11630"/>
                  <a:pt x="20662" y="11630"/>
                  <a:pt x="20664" y="11630"/>
                </a:cubicBezTo>
                <a:cubicBezTo>
                  <a:pt x="20751" y="11603"/>
                  <a:pt x="20762" y="11562"/>
                  <a:pt x="20705" y="11490"/>
                </a:cubicBezTo>
                <a:cubicBezTo>
                  <a:pt x="20627" y="11388"/>
                  <a:pt x="20553" y="11284"/>
                  <a:pt x="20473" y="11181"/>
                </a:cubicBezTo>
                <a:cubicBezTo>
                  <a:pt x="20453" y="11155"/>
                  <a:pt x="20429" y="11133"/>
                  <a:pt x="20409" y="11112"/>
                </a:cubicBezTo>
                <a:cubicBezTo>
                  <a:pt x="20450" y="11090"/>
                  <a:pt x="20493" y="11068"/>
                  <a:pt x="20535" y="11044"/>
                </a:cubicBezTo>
                <a:cubicBezTo>
                  <a:pt x="20580" y="11021"/>
                  <a:pt x="20584" y="10992"/>
                  <a:pt x="20558" y="10946"/>
                </a:cubicBezTo>
                <a:cubicBezTo>
                  <a:pt x="20466" y="10786"/>
                  <a:pt x="20340" y="10666"/>
                  <a:pt x="20167" y="10600"/>
                </a:cubicBezTo>
                <a:cubicBezTo>
                  <a:pt x="20154" y="10596"/>
                  <a:pt x="20146" y="10587"/>
                  <a:pt x="20134" y="10580"/>
                </a:cubicBezTo>
                <a:cubicBezTo>
                  <a:pt x="20139" y="10572"/>
                  <a:pt x="20142" y="10566"/>
                  <a:pt x="20146" y="10562"/>
                </a:cubicBezTo>
                <a:cubicBezTo>
                  <a:pt x="20164" y="10543"/>
                  <a:pt x="20183" y="10525"/>
                  <a:pt x="20203" y="10507"/>
                </a:cubicBezTo>
                <a:cubicBezTo>
                  <a:pt x="20183" y="10488"/>
                  <a:pt x="20167" y="10462"/>
                  <a:pt x="20143" y="10452"/>
                </a:cubicBezTo>
                <a:cubicBezTo>
                  <a:pt x="20026" y="10406"/>
                  <a:pt x="19951" y="10319"/>
                  <a:pt x="19886" y="10216"/>
                </a:cubicBezTo>
                <a:cubicBezTo>
                  <a:pt x="19866" y="10185"/>
                  <a:pt x="19844" y="10154"/>
                  <a:pt x="19825" y="10128"/>
                </a:cubicBezTo>
                <a:cubicBezTo>
                  <a:pt x="19890" y="10093"/>
                  <a:pt x="19952" y="10056"/>
                  <a:pt x="20016" y="10025"/>
                </a:cubicBezTo>
                <a:cubicBezTo>
                  <a:pt x="20066" y="10003"/>
                  <a:pt x="20064" y="9963"/>
                  <a:pt x="20043" y="9929"/>
                </a:cubicBezTo>
                <a:cubicBezTo>
                  <a:pt x="19952" y="9777"/>
                  <a:pt x="19848" y="9633"/>
                  <a:pt x="19684" y="9545"/>
                </a:cubicBezTo>
                <a:cubicBezTo>
                  <a:pt x="19624" y="9511"/>
                  <a:pt x="19571" y="9463"/>
                  <a:pt x="19490" y="9403"/>
                </a:cubicBezTo>
                <a:lnTo>
                  <a:pt x="19566" y="9403"/>
                </a:lnTo>
                <a:cubicBezTo>
                  <a:pt x="19566" y="9247"/>
                  <a:pt x="19426" y="9221"/>
                  <a:pt x="19345" y="9146"/>
                </a:cubicBezTo>
                <a:cubicBezTo>
                  <a:pt x="19244" y="9053"/>
                  <a:pt x="19129" y="8977"/>
                  <a:pt x="19023" y="8890"/>
                </a:cubicBezTo>
                <a:cubicBezTo>
                  <a:pt x="18913" y="8799"/>
                  <a:pt x="18799" y="8709"/>
                  <a:pt x="18697" y="8609"/>
                </a:cubicBezTo>
                <a:cubicBezTo>
                  <a:pt x="18627" y="8540"/>
                  <a:pt x="18572" y="8457"/>
                  <a:pt x="18510" y="8383"/>
                </a:cubicBezTo>
                <a:cubicBezTo>
                  <a:pt x="18488" y="8357"/>
                  <a:pt x="18465" y="8329"/>
                  <a:pt x="18434" y="8293"/>
                </a:cubicBezTo>
                <a:lnTo>
                  <a:pt x="18434" y="8293"/>
                </a:lnTo>
                <a:cubicBezTo>
                  <a:pt x="18460" y="8296"/>
                  <a:pt x="18475" y="8298"/>
                  <a:pt x="18490" y="8300"/>
                </a:cubicBezTo>
                <a:cubicBezTo>
                  <a:pt x="18590" y="8307"/>
                  <a:pt x="18691" y="8318"/>
                  <a:pt x="18791" y="8321"/>
                </a:cubicBezTo>
                <a:cubicBezTo>
                  <a:pt x="18795" y="8321"/>
                  <a:pt x="18799" y="8321"/>
                  <a:pt x="18802" y="8321"/>
                </a:cubicBezTo>
                <a:cubicBezTo>
                  <a:pt x="18880" y="8321"/>
                  <a:pt x="18959" y="8311"/>
                  <a:pt x="19036" y="8311"/>
                </a:cubicBezTo>
                <a:cubicBezTo>
                  <a:pt x="19040" y="8311"/>
                  <a:pt x="19044" y="8311"/>
                  <a:pt x="19047" y="8311"/>
                </a:cubicBezTo>
                <a:cubicBezTo>
                  <a:pt x="19174" y="8313"/>
                  <a:pt x="19299" y="8322"/>
                  <a:pt x="19426" y="8324"/>
                </a:cubicBezTo>
                <a:cubicBezTo>
                  <a:pt x="19427" y="8324"/>
                  <a:pt x="19429" y="8324"/>
                  <a:pt x="19430" y="8324"/>
                </a:cubicBezTo>
                <a:cubicBezTo>
                  <a:pt x="19454" y="8324"/>
                  <a:pt x="19477" y="8308"/>
                  <a:pt x="19501" y="8301"/>
                </a:cubicBezTo>
                <a:cubicBezTo>
                  <a:pt x="19493" y="8276"/>
                  <a:pt x="19485" y="8251"/>
                  <a:pt x="19475" y="8226"/>
                </a:cubicBezTo>
                <a:lnTo>
                  <a:pt x="19475" y="8226"/>
                </a:lnTo>
                <a:cubicBezTo>
                  <a:pt x="19504" y="8229"/>
                  <a:pt x="19533" y="8232"/>
                  <a:pt x="19560" y="8232"/>
                </a:cubicBezTo>
                <a:cubicBezTo>
                  <a:pt x="19623" y="8232"/>
                  <a:pt x="19680" y="8219"/>
                  <a:pt x="19719" y="8175"/>
                </a:cubicBezTo>
                <a:cubicBezTo>
                  <a:pt x="19734" y="8174"/>
                  <a:pt x="19749" y="8174"/>
                  <a:pt x="19762" y="8174"/>
                </a:cubicBezTo>
                <a:cubicBezTo>
                  <a:pt x="19775" y="8174"/>
                  <a:pt x="19788" y="8174"/>
                  <a:pt x="19800" y="8174"/>
                </a:cubicBezTo>
                <a:cubicBezTo>
                  <a:pt x="19834" y="8174"/>
                  <a:pt x="19866" y="8173"/>
                  <a:pt x="19896" y="8167"/>
                </a:cubicBezTo>
                <a:cubicBezTo>
                  <a:pt x="19995" y="8148"/>
                  <a:pt x="20095" y="8126"/>
                  <a:pt x="20191" y="8096"/>
                </a:cubicBezTo>
                <a:cubicBezTo>
                  <a:pt x="20273" y="8072"/>
                  <a:pt x="20281" y="8045"/>
                  <a:pt x="20252" y="7966"/>
                </a:cubicBezTo>
                <a:cubicBezTo>
                  <a:pt x="20231" y="7900"/>
                  <a:pt x="20211" y="7833"/>
                  <a:pt x="20191" y="7763"/>
                </a:cubicBezTo>
                <a:cubicBezTo>
                  <a:pt x="20412" y="7762"/>
                  <a:pt x="20626" y="7706"/>
                  <a:pt x="20834" y="7628"/>
                </a:cubicBezTo>
                <a:cubicBezTo>
                  <a:pt x="20887" y="7609"/>
                  <a:pt x="20947" y="7613"/>
                  <a:pt x="20998" y="7593"/>
                </a:cubicBezTo>
                <a:cubicBezTo>
                  <a:pt x="21098" y="7556"/>
                  <a:pt x="21100" y="7541"/>
                  <a:pt x="21054" y="7447"/>
                </a:cubicBezTo>
                <a:cubicBezTo>
                  <a:pt x="21175" y="7441"/>
                  <a:pt x="21291" y="7433"/>
                  <a:pt x="21410" y="7427"/>
                </a:cubicBezTo>
                <a:cubicBezTo>
                  <a:pt x="21419" y="7426"/>
                  <a:pt x="21429" y="7426"/>
                  <a:pt x="21438" y="7426"/>
                </a:cubicBezTo>
                <a:cubicBezTo>
                  <a:pt x="21457" y="7426"/>
                  <a:pt x="21476" y="7427"/>
                  <a:pt x="21495" y="7427"/>
                </a:cubicBezTo>
                <a:cubicBezTo>
                  <a:pt x="21540" y="7427"/>
                  <a:pt x="21577" y="7418"/>
                  <a:pt x="21561" y="7366"/>
                </a:cubicBezTo>
                <a:cubicBezTo>
                  <a:pt x="21624" y="7362"/>
                  <a:pt x="21685" y="7365"/>
                  <a:pt x="21743" y="7355"/>
                </a:cubicBezTo>
                <a:cubicBezTo>
                  <a:pt x="21917" y="7323"/>
                  <a:pt x="22091" y="7288"/>
                  <a:pt x="22262" y="7246"/>
                </a:cubicBezTo>
                <a:cubicBezTo>
                  <a:pt x="22305" y="7236"/>
                  <a:pt x="22343" y="7196"/>
                  <a:pt x="22382" y="7170"/>
                </a:cubicBezTo>
                <a:cubicBezTo>
                  <a:pt x="22346" y="7135"/>
                  <a:pt x="22315" y="7084"/>
                  <a:pt x="22273" y="7071"/>
                </a:cubicBezTo>
                <a:cubicBezTo>
                  <a:pt x="22118" y="7020"/>
                  <a:pt x="21957" y="6983"/>
                  <a:pt x="21799" y="6942"/>
                </a:cubicBezTo>
                <a:cubicBezTo>
                  <a:pt x="21780" y="6937"/>
                  <a:pt x="21762" y="6939"/>
                  <a:pt x="21732" y="6938"/>
                </a:cubicBezTo>
                <a:cubicBezTo>
                  <a:pt x="21780" y="6876"/>
                  <a:pt x="21734" y="6865"/>
                  <a:pt x="21693" y="6847"/>
                </a:cubicBezTo>
                <a:cubicBezTo>
                  <a:pt x="21515" y="6775"/>
                  <a:pt x="21336" y="6705"/>
                  <a:pt x="21151" y="6630"/>
                </a:cubicBezTo>
                <a:cubicBezTo>
                  <a:pt x="21213" y="6577"/>
                  <a:pt x="21189" y="6530"/>
                  <a:pt x="21139" y="6497"/>
                </a:cubicBezTo>
                <a:cubicBezTo>
                  <a:pt x="21062" y="6449"/>
                  <a:pt x="20982" y="6403"/>
                  <a:pt x="20899" y="6363"/>
                </a:cubicBezTo>
                <a:cubicBezTo>
                  <a:pt x="20811" y="6319"/>
                  <a:pt x="20719" y="6281"/>
                  <a:pt x="20627" y="6248"/>
                </a:cubicBezTo>
                <a:cubicBezTo>
                  <a:pt x="20551" y="6220"/>
                  <a:pt x="20471" y="6199"/>
                  <a:pt x="20389" y="6175"/>
                </a:cubicBezTo>
                <a:cubicBezTo>
                  <a:pt x="20424" y="6146"/>
                  <a:pt x="20462" y="6105"/>
                  <a:pt x="20508" y="6079"/>
                </a:cubicBezTo>
                <a:cubicBezTo>
                  <a:pt x="20564" y="6048"/>
                  <a:pt x="20549" y="6013"/>
                  <a:pt x="20520" y="5982"/>
                </a:cubicBezTo>
                <a:cubicBezTo>
                  <a:pt x="20482" y="5940"/>
                  <a:pt x="20439" y="5896"/>
                  <a:pt x="20389" y="5868"/>
                </a:cubicBezTo>
                <a:cubicBezTo>
                  <a:pt x="20245" y="5788"/>
                  <a:pt x="20098" y="5713"/>
                  <a:pt x="19951" y="5641"/>
                </a:cubicBezTo>
                <a:cubicBezTo>
                  <a:pt x="19917" y="5625"/>
                  <a:pt x="19876" y="5623"/>
                  <a:pt x="19836" y="5615"/>
                </a:cubicBezTo>
                <a:cubicBezTo>
                  <a:pt x="19861" y="5585"/>
                  <a:pt x="19891" y="5550"/>
                  <a:pt x="19920" y="5515"/>
                </a:cubicBezTo>
                <a:cubicBezTo>
                  <a:pt x="19961" y="5465"/>
                  <a:pt x="19957" y="5422"/>
                  <a:pt x="19896" y="5400"/>
                </a:cubicBezTo>
                <a:cubicBezTo>
                  <a:pt x="19810" y="5366"/>
                  <a:pt x="19720" y="5345"/>
                  <a:pt x="19634" y="5316"/>
                </a:cubicBezTo>
                <a:cubicBezTo>
                  <a:pt x="19563" y="5292"/>
                  <a:pt x="19496" y="5257"/>
                  <a:pt x="19426" y="5236"/>
                </a:cubicBezTo>
                <a:cubicBezTo>
                  <a:pt x="19333" y="5209"/>
                  <a:pt x="19256" y="5154"/>
                  <a:pt x="19170" y="5116"/>
                </a:cubicBezTo>
                <a:cubicBezTo>
                  <a:pt x="19146" y="5105"/>
                  <a:pt x="19117" y="5108"/>
                  <a:pt x="19097" y="5096"/>
                </a:cubicBezTo>
                <a:cubicBezTo>
                  <a:pt x="19082" y="5087"/>
                  <a:pt x="19078" y="5060"/>
                  <a:pt x="19069" y="5042"/>
                </a:cubicBezTo>
                <a:cubicBezTo>
                  <a:pt x="19120" y="5023"/>
                  <a:pt x="19135" y="4982"/>
                  <a:pt x="19131" y="4931"/>
                </a:cubicBezTo>
                <a:cubicBezTo>
                  <a:pt x="19130" y="4927"/>
                  <a:pt x="19141" y="4922"/>
                  <a:pt x="19145" y="4917"/>
                </a:cubicBezTo>
                <a:cubicBezTo>
                  <a:pt x="19160" y="4900"/>
                  <a:pt x="19174" y="4880"/>
                  <a:pt x="19179" y="4854"/>
                </a:cubicBezTo>
                <a:cubicBezTo>
                  <a:pt x="19197" y="4838"/>
                  <a:pt x="19218" y="4824"/>
                  <a:pt x="19232" y="4805"/>
                </a:cubicBezTo>
                <a:cubicBezTo>
                  <a:pt x="19280" y="4728"/>
                  <a:pt x="19330" y="4653"/>
                  <a:pt x="19372" y="4572"/>
                </a:cubicBezTo>
                <a:cubicBezTo>
                  <a:pt x="19422" y="4474"/>
                  <a:pt x="19421" y="4467"/>
                  <a:pt x="19315" y="4419"/>
                </a:cubicBezTo>
                <a:cubicBezTo>
                  <a:pt x="19201" y="4368"/>
                  <a:pt x="19081" y="4329"/>
                  <a:pt x="18960" y="4282"/>
                </a:cubicBezTo>
                <a:cubicBezTo>
                  <a:pt x="18969" y="4196"/>
                  <a:pt x="18966" y="4192"/>
                  <a:pt x="18861" y="4191"/>
                </a:cubicBezTo>
                <a:cubicBezTo>
                  <a:pt x="18802" y="4191"/>
                  <a:pt x="18743" y="4192"/>
                  <a:pt x="18685" y="4198"/>
                </a:cubicBezTo>
                <a:cubicBezTo>
                  <a:pt x="18631" y="4205"/>
                  <a:pt x="18577" y="4217"/>
                  <a:pt x="18522" y="4228"/>
                </a:cubicBezTo>
                <a:cubicBezTo>
                  <a:pt x="18560" y="4166"/>
                  <a:pt x="18599" y="4104"/>
                  <a:pt x="18640" y="4038"/>
                </a:cubicBezTo>
                <a:cubicBezTo>
                  <a:pt x="18625" y="4031"/>
                  <a:pt x="18610" y="4023"/>
                  <a:pt x="18595" y="4015"/>
                </a:cubicBezTo>
                <a:cubicBezTo>
                  <a:pt x="18605" y="4007"/>
                  <a:pt x="18613" y="3999"/>
                  <a:pt x="18641" y="3977"/>
                </a:cubicBezTo>
                <a:cubicBezTo>
                  <a:pt x="18567" y="3960"/>
                  <a:pt x="18509" y="3932"/>
                  <a:pt x="18452" y="3932"/>
                </a:cubicBezTo>
                <a:cubicBezTo>
                  <a:pt x="18450" y="3932"/>
                  <a:pt x="18448" y="3932"/>
                  <a:pt x="18446" y="3932"/>
                </a:cubicBezTo>
                <a:cubicBezTo>
                  <a:pt x="18188" y="3938"/>
                  <a:pt x="17931" y="3941"/>
                  <a:pt x="17675" y="3963"/>
                </a:cubicBezTo>
                <a:cubicBezTo>
                  <a:pt x="17488" y="3979"/>
                  <a:pt x="17303" y="4022"/>
                  <a:pt x="17118" y="4054"/>
                </a:cubicBezTo>
                <a:cubicBezTo>
                  <a:pt x="17088" y="4061"/>
                  <a:pt x="17058" y="4064"/>
                  <a:pt x="17015" y="4071"/>
                </a:cubicBezTo>
                <a:cubicBezTo>
                  <a:pt x="17101" y="3989"/>
                  <a:pt x="17174" y="3917"/>
                  <a:pt x="17250" y="3842"/>
                </a:cubicBezTo>
                <a:cubicBezTo>
                  <a:pt x="17241" y="3832"/>
                  <a:pt x="17232" y="3822"/>
                  <a:pt x="17232" y="3822"/>
                </a:cubicBezTo>
                <a:lnTo>
                  <a:pt x="17232" y="3822"/>
                </a:lnTo>
                <a:cubicBezTo>
                  <a:pt x="17232" y="3822"/>
                  <a:pt x="17232" y="3822"/>
                  <a:pt x="17232" y="3822"/>
                </a:cubicBezTo>
                <a:cubicBezTo>
                  <a:pt x="17258" y="3770"/>
                  <a:pt x="17282" y="3724"/>
                  <a:pt x="17307" y="3673"/>
                </a:cubicBezTo>
                <a:cubicBezTo>
                  <a:pt x="17287" y="3670"/>
                  <a:pt x="17267" y="3666"/>
                  <a:pt x="17263" y="3665"/>
                </a:cubicBezTo>
                <a:cubicBezTo>
                  <a:pt x="17325" y="3548"/>
                  <a:pt x="17387" y="3430"/>
                  <a:pt x="17451" y="3315"/>
                </a:cubicBezTo>
                <a:cubicBezTo>
                  <a:pt x="17477" y="3265"/>
                  <a:pt x="17459" y="3240"/>
                  <a:pt x="17413" y="3215"/>
                </a:cubicBezTo>
                <a:cubicBezTo>
                  <a:pt x="17310" y="3161"/>
                  <a:pt x="17200" y="3163"/>
                  <a:pt x="17088" y="3157"/>
                </a:cubicBezTo>
                <a:cubicBezTo>
                  <a:pt x="17041" y="3154"/>
                  <a:pt x="16989" y="3166"/>
                  <a:pt x="16957" y="3112"/>
                </a:cubicBezTo>
                <a:cubicBezTo>
                  <a:pt x="16950" y="3101"/>
                  <a:pt x="16927" y="3097"/>
                  <a:pt x="16911" y="3096"/>
                </a:cubicBezTo>
                <a:cubicBezTo>
                  <a:pt x="16882" y="3093"/>
                  <a:pt x="16853" y="3091"/>
                  <a:pt x="16823" y="3091"/>
                </a:cubicBezTo>
                <a:cubicBezTo>
                  <a:pt x="16724" y="3091"/>
                  <a:pt x="16625" y="3110"/>
                  <a:pt x="16526" y="3146"/>
                </a:cubicBezTo>
                <a:cubicBezTo>
                  <a:pt x="16537" y="3161"/>
                  <a:pt x="16545" y="3169"/>
                  <a:pt x="16559" y="3186"/>
                </a:cubicBezTo>
                <a:cubicBezTo>
                  <a:pt x="16528" y="3181"/>
                  <a:pt x="16504" y="3177"/>
                  <a:pt x="16475" y="3172"/>
                </a:cubicBezTo>
                <a:cubicBezTo>
                  <a:pt x="16478" y="3129"/>
                  <a:pt x="16481" y="3085"/>
                  <a:pt x="16484" y="3040"/>
                </a:cubicBezTo>
                <a:cubicBezTo>
                  <a:pt x="16487" y="2987"/>
                  <a:pt x="16481" y="2964"/>
                  <a:pt x="16450" y="2964"/>
                </a:cubicBezTo>
                <a:cubicBezTo>
                  <a:pt x="16438" y="2964"/>
                  <a:pt x="16422" y="2968"/>
                  <a:pt x="16401" y="2975"/>
                </a:cubicBezTo>
                <a:cubicBezTo>
                  <a:pt x="16334" y="2996"/>
                  <a:pt x="16269" y="3027"/>
                  <a:pt x="16207" y="3058"/>
                </a:cubicBezTo>
                <a:cubicBezTo>
                  <a:pt x="16017" y="3150"/>
                  <a:pt x="15827" y="3244"/>
                  <a:pt x="15627" y="3343"/>
                </a:cubicBezTo>
                <a:cubicBezTo>
                  <a:pt x="15619" y="3279"/>
                  <a:pt x="15607" y="3226"/>
                  <a:pt x="15605" y="3173"/>
                </a:cubicBezTo>
                <a:cubicBezTo>
                  <a:pt x="15603" y="3131"/>
                  <a:pt x="15587" y="3113"/>
                  <a:pt x="15561" y="3113"/>
                </a:cubicBezTo>
                <a:cubicBezTo>
                  <a:pt x="15551" y="3113"/>
                  <a:pt x="15540" y="3116"/>
                  <a:pt x="15527" y="3121"/>
                </a:cubicBezTo>
                <a:cubicBezTo>
                  <a:pt x="15471" y="3140"/>
                  <a:pt x="15413" y="3157"/>
                  <a:pt x="15364" y="3189"/>
                </a:cubicBezTo>
                <a:cubicBezTo>
                  <a:pt x="15206" y="3294"/>
                  <a:pt x="15060" y="3414"/>
                  <a:pt x="14927" y="3552"/>
                </a:cubicBezTo>
                <a:cubicBezTo>
                  <a:pt x="14789" y="3693"/>
                  <a:pt x="14637" y="3819"/>
                  <a:pt x="14487" y="3949"/>
                </a:cubicBezTo>
                <a:cubicBezTo>
                  <a:pt x="14345" y="4073"/>
                  <a:pt x="14201" y="4195"/>
                  <a:pt x="14057" y="4317"/>
                </a:cubicBezTo>
                <a:cubicBezTo>
                  <a:pt x="14043" y="4329"/>
                  <a:pt x="14030" y="4339"/>
                  <a:pt x="14002" y="4344"/>
                </a:cubicBezTo>
                <a:cubicBezTo>
                  <a:pt x="14222" y="3880"/>
                  <a:pt x="14448" y="3418"/>
                  <a:pt x="14659" y="2949"/>
                </a:cubicBezTo>
                <a:cubicBezTo>
                  <a:pt x="14868" y="2482"/>
                  <a:pt x="15066" y="2010"/>
                  <a:pt x="15259" y="1537"/>
                </a:cubicBezTo>
                <a:cubicBezTo>
                  <a:pt x="15452" y="1062"/>
                  <a:pt x="15614" y="572"/>
                  <a:pt x="15785" y="92"/>
                </a:cubicBezTo>
                <a:cubicBezTo>
                  <a:pt x="15683" y="59"/>
                  <a:pt x="15597" y="30"/>
                  <a:pt x="15509" y="4"/>
                </a:cubicBezTo>
                <a:cubicBezTo>
                  <a:pt x="15503" y="2"/>
                  <a:pt x="15496" y="1"/>
                  <a:pt x="15488" y="1"/>
                </a:cubicBezTo>
                <a:close/>
              </a:path>
            </a:pathLst>
          </a:custGeom>
          <a:solidFill>
            <a:srgbClr val="FFFFFF">
              <a:alpha val="21568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" name="Google Shape;249;p44"/>
          <p:cNvSpPr/>
          <p:nvPr/>
        </p:nvSpPr>
        <p:spPr>
          <a:xfrm rot="-6390818">
            <a:off x="153023" y="3669613"/>
            <a:ext cx="640659" cy="628337"/>
          </a:xfrm>
          <a:custGeom>
            <a:avLst/>
            <a:gdLst/>
            <a:ahLst/>
            <a:cxnLst/>
            <a:rect l="l" t="t" r="r" b="b"/>
            <a:pathLst>
              <a:path w="35377" h="34692" extrusionOk="0">
                <a:moveTo>
                  <a:pt x="27537" y="1"/>
                </a:moveTo>
                <a:cubicBezTo>
                  <a:pt x="27514" y="1"/>
                  <a:pt x="27492" y="3"/>
                  <a:pt x="27473" y="11"/>
                </a:cubicBezTo>
                <a:cubicBezTo>
                  <a:pt x="27266" y="96"/>
                  <a:pt x="27063" y="192"/>
                  <a:pt x="26864" y="295"/>
                </a:cubicBezTo>
                <a:cubicBezTo>
                  <a:pt x="26660" y="399"/>
                  <a:pt x="26463" y="518"/>
                  <a:pt x="26264" y="630"/>
                </a:cubicBezTo>
                <a:cubicBezTo>
                  <a:pt x="26263" y="618"/>
                  <a:pt x="26263" y="606"/>
                  <a:pt x="26263" y="595"/>
                </a:cubicBezTo>
                <a:cubicBezTo>
                  <a:pt x="26230" y="587"/>
                  <a:pt x="26191" y="567"/>
                  <a:pt x="26162" y="567"/>
                </a:cubicBezTo>
                <a:cubicBezTo>
                  <a:pt x="26156" y="567"/>
                  <a:pt x="26150" y="568"/>
                  <a:pt x="26144" y="570"/>
                </a:cubicBezTo>
                <a:cubicBezTo>
                  <a:pt x="25948" y="658"/>
                  <a:pt x="25757" y="759"/>
                  <a:pt x="25559" y="847"/>
                </a:cubicBezTo>
                <a:cubicBezTo>
                  <a:pt x="25496" y="876"/>
                  <a:pt x="25418" y="862"/>
                  <a:pt x="25355" y="889"/>
                </a:cubicBezTo>
                <a:cubicBezTo>
                  <a:pt x="25230" y="944"/>
                  <a:pt x="25113" y="1010"/>
                  <a:pt x="24985" y="1076"/>
                </a:cubicBezTo>
                <a:cubicBezTo>
                  <a:pt x="24983" y="1049"/>
                  <a:pt x="24982" y="1025"/>
                  <a:pt x="24981" y="999"/>
                </a:cubicBezTo>
                <a:cubicBezTo>
                  <a:pt x="24977" y="860"/>
                  <a:pt x="24926" y="791"/>
                  <a:pt x="24817" y="791"/>
                </a:cubicBezTo>
                <a:cubicBezTo>
                  <a:pt x="24792" y="791"/>
                  <a:pt x="24763" y="794"/>
                  <a:pt x="24732" y="802"/>
                </a:cubicBezTo>
                <a:cubicBezTo>
                  <a:pt x="24468" y="863"/>
                  <a:pt x="24206" y="933"/>
                  <a:pt x="23945" y="1005"/>
                </a:cubicBezTo>
                <a:cubicBezTo>
                  <a:pt x="23866" y="1027"/>
                  <a:pt x="23793" y="1069"/>
                  <a:pt x="23711" y="1105"/>
                </a:cubicBezTo>
                <a:cubicBezTo>
                  <a:pt x="23711" y="1073"/>
                  <a:pt x="23712" y="1033"/>
                  <a:pt x="23712" y="994"/>
                </a:cubicBezTo>
                <a:cubicBezTo>
                  <a:pt x="23711" y="929"/>
                  <a:pt x="23685" y="892"/>
                  <a:pt x="23642" y="892"/>
                </a:cubicBezTo>
                <a:cubicBezTo>
                  <a:pt x="23625" y="892"/>
                  <a:pt x="23606" y="897"/>
                  <a:pt x="23585" y="909"/>
                </a:cubicBezTo>
                <a:cubicBezTo>
                  <a:pt x="23490" y="959"/>
                  <a:pt x="23402" y="1026"/>
                  <a:pt x="23308" y="1077"/>
                </a:cubicBezTo>
                <a:cubicBezTo>
                  <a:pt x="23202" y="1134"/>
                  <a:pt x="23095" y="1187"/>
                  <a:pt x="22984" y="1229"/>
                </a:cubicBezTo>
                <a:cubicBezTo>
                  <a:pt x="22780" y="1303"/>
                  <a:pt x="22572" y="1366"/>
                  <a:pt x="22387" y="1428"/>
                </a:cubicBezTo>
                <a:cubicBezTo>
                  <a:pt x="22290" y="1205"/>
                  <a:pt x="22195" y="970"/>
                  <a:pt x="22090" y="742"/>
                </a:cubicBezTo>
                <a:cubicBezTo>
                  <a:pt x="22075" y="711"/>
                  <a:pt x="22021" y="674"/>
                  <a:pt x="21987" y="674"/>
                </a:cubicBezTo>
                <a:cubicBezTo>
                  <a:pt x="21984" y="674"/>
                  <a:pt x="21981" y="674"/>
                  <a:pt x="21978" y="675"/>
                </a:cubicBezTo>
                <a:cubicBezTo>
                  <a:pt x="21824" y="707"/>
                  <a:pt x="21673" y="754"/>
                  <a:pt x="21509" y="800"/>
                </a:cubicBezTo>
                <a:cubicBezTo>
                  <a:pt x="21486" y="763"/>
                  <a:pt x="21468" y="744"/>
                  <a:pt x="21444" y="744"/>
                </a:cubicBezTo>
                <a:cubicBezTo>
                  <a:pt x="21419" y="744"/>
                  <a:pt x="21387" y="764"/>
                  <a:pt x="21334" y="805"/>
                </a:cubicBezTo>
                <a:cubicBezTo>
                  <a:pt x="21212" y="898"/>
                  <a:pt x="21083" y="985"/>
                  <a:pt x="20942" y="1079"/>
                </a:cubicBezTo>
                <a:cubicBezTo>
                  <a:pt x="20910" y="993"/>
                  <a:pt x="20884" y="951"/>
                  <a:pt x="20846" y="951"/>
                </a:cubicBezTo>
                <a:cubicBezTo>
                  <a:pt x="20817" y="951"/>
                  <a:pt x="20781" y="975"/>
                  <a:pt x="20731" y="1022"/>
                </a:cubicBezTo>
                <a:cubicBezTo>
                  <a:pt x="20553" y="1187"/>
                  <a:pt x="20384" y="1362"/>
                  <a:pt x="20206" y="1529"/>
                </a:cubicBezTo>
                <a:cubicBezTo>
                  <a:pt x="20151" y="1578"/>
                  <a:pt x="20080" y="1611"/>
                  <a:pt x="20021" y="1649"/>
                </a:cubicBezTo>
                <a:cubicBezTo>
                  <a:pt x="19995" y="1532"/>
                  <a:pt x="19971" y="1429"/>
                  <a:pt x="19946" y="1325"/>
                </a:cubicBezTo>
                <a:cubicBezTo>
                  <a:pt x="19931" y="1260"/>
                  <a:pt x="19897" y="1230"/>
                  <a:pt x="19850" y="1230"/>
                </a:cubicBezTo>
                <a:cubicBezTo>
                  <a:pt x="19830" y="1230"/>
                  <a:pt x="19808" y="1236"/>
                  <a:pt x="19784" y="1247"/>
                </a:cubicBezTo>
                <a:cubicBezTo>
                  <a:pt x="19714" y="1280"/>
                  <a:pt x="19641" y="1318"/>
                  <a:pt x="19591" y="1375"/>
                </a:cubicBezTo>
                <a:cubicBezTo>
                  <a:pt x="19398" y="1599"/>
                  <a:pt x="19143" y="1742"/>
                  <a:pt x="18907" y="1913"/>
                </a:cubicBezTo>
                <a:cubicBezTo>
                  <a:pt x="18725" y="2047"/>
                  <a:pt x="18566" y="2215"/>
                  <a:pt x="18401" y="2374"/>
                </a:cubicBezTo>
                <a:cubicBezTo>
                  <a:pt x="18331" y="2440"/>
                  <a:pt x="18273" y="2518"/>
                  <a:pt x="18225" y="2573"/>
                </a:cubicBezTo>
                <a:cubicBezTo>
                  <a:pt x="18185" y="2416"/>
                  <a:pt x="18146" y="2247"/>
                  <a:pt x="18099" y="2082"/>
                </a:cubicBezTo>
                <a:cubicBezTo>
                  <a:pt x="18064" y="1961"/>
                  <a:pt x="18017" y="1845"/>
                  <a:pt x="17975" y="1728"/>
                </a:cubicBezTo>
                <a:cubicBezTo>
                  <a:pt x="17944" y="1645"/>
                  <a:pt x="17925" y="1611"/>
                  <a:pt x="17883" y="1611"/>
                </a:cubicBezTo>
                <a:cubicBezTo>
                  <a:pt x="17859" y="1611"/>
                  <a:pt x="17827" y="1622"/>
                  <a:pt x="17781" y="1642"/>
                </a:cubicBezTo>
                <a:cubicBezTo>
                  <a:pt x="17760" y="1650"/>
                  <a:pt x="17739" y="1659"/>
                  <a:pt x="17706" y="1673"/>
                </a:cubicBezTo>
                <a:cubicBezTo>
                  <a:pt x="17731" y="1422"/>
                  <a:pt x="17548" y="1268"/>
                  <a:pt x="17466" y="1071"/>
                </a:cubicBezTo>
                <a:cubicBezTo>
                  <a:pt x="17458" y="1053"/>
                  <a:pt x="17414" y="1035"/>
                  <a:pt x="17385" y="1035"/>
                </a:cubicBezTo>
                <a:cubicBezTo>
                  <a:pt x="17378" y="1035"/>
                  <a:pt x="17373" y="1035"/>
                  <a:pt x="17368" y="1037"/>
                </a:cubicBezTo>
                <a:cubicBezTo>
                  <a:pt x="17197" y="1105"/>
                  <a:pt x="17022" y="1172"/>
                  <a:pt x="16860" y="1258"/>
                </a:cubicBezTo>
                <a:cubicBezTo>
                  <a:pt x="16774" y="1305"/>
                  <a:pt x="16711" y="1390"/>
                  <a:pt x="16618" y="1475"/>
                </a:cubicBezTo>
                <a:lnTo>
                  <a:pt x="16618" y="1475"/>
                </a:lnTo>
                <a:cubicBezTo>
                  <a:pt x="16619" y="1471"/>
                  <a:pt x="16620" y="1454"/>
                  <a:pt x="16613" y="1443"/>
                </a:cubicBezTo>
                <a:cubicBezTo>
                  <a:pt x="16573" y="1375"/>
                  <a:pt x="16535" y="1342"/>
                  <a:pt x="16496" y="1342"/>
                </a:cubicBezTo>
                <a:cubicBezTo>
                  <a:pt x="16457" y="1342"/>
                  <a:pt x="16417" y="1372"/>
                  <a:pt x="16371" y="1431"/>
                </a:cubicBezTo>
                <a:cubicBezTo>
                  <a:pt x="16240" y="1598"/>
                  <a:pt x="16101" y="1761"/>
                  <a:pt x="15968" y="1926"/>
                </a:cubicBezTo>
                <a:cubicBezTo>
                  <a:pt x="15934" y="1967"/>
                  <a:pt x="15910" y="2016"/>
                  <a:pt x="15884" y="2057"/>
                </a:cubicBezTo>
                <a:cubicBezTo>
                  <a:pt x="15833" y="2000"/>
                  <a:pt x="15778" y="1941"/>
                  <a:pt x="15723" y="1881"/>
                </a:cubicBezTo>
                <a:cubicBezTo>
                  <a:pt x="15695" y="1851"/>
                  <a:pt x="15670" y="1837"/>
                  <a:pt x="15644" y="1837"/>
                </a:cubicBezTo>
                <a:cubicBezTo>
                  <a:pt x="15617" y="1837"/>
                  <a:pt x="15588" y="1854"/>
                  <a:pt x="15556" y="1885"/>
                </a:cubicBezTo>
                <a:cubicBezTo>
                  <a:pt x="15336" y="2096"/>
                  <a:pt x="15193" y="2345"/>
                  <a:pt x="15155" y="2652"/>
                </a:cubicBezTo>
                <a:cubicBezTo>
                  <a:pt x="15152" y="2669"/>
                  <a:pt x="15144" y="2688"/>
                  <a:pt x="15136" y="2709"/>
                </a:cubicBezTo>
                <a:cubicBezTo>
                  <a:pt x="15123" y="2705"/>
                  <a:pt x="15113" y="2704"/>
                  <a:pt x="15103" y="2699"/>
                </a:cubicBezTo>
                <a:cubicBezTo>
                  <a:pt x="15066" y="2677"/>
                  <a:pt x="15030" y="2654"/>
                  <a:pt x="14992" y="2631"/>
                </a:cubicBezTo>
                <a:cubicBezTo>
                  <a:pt x="14971" y="2669"/>
                  <a:pt x="14934" y="2705"/>
                  <a:pt x="14929" y="2746"/>
                </a:cubicBezTo>
                <a:cubicBezTo>
                  <a:pt x="14903" y="2954"/>
                  <a:pt x="14791" y="3109"/>
                  <a:pt x="14652" y="3253"/>
                </a:cubicBezTo>
                <a:cubicBezTo>
                  <a:pt x="14609" y="3299"/>
                  <a:pt x="14569" y="3346"/>
                  <a:pt x="14534" y="3386"/>
                </a:cubicBezTo>
                <a:cubicBezTo>
                  <a:pt x="14454" y="3297"/>
                  <a:pt x="14370" y="3212"/>
                  <a:pt x="14295" y="3121"/>
                </a:cubicBezTo>
                <a:cubicBezTo>
                  <a:pt x="14267" y="3087"/>
                  <a:pt x="14239" y="3074"/>
                  <a:pt x="14212" y="3074"/>
                </a:cubicBezTo>
                <a:cubicBezTo>
                  <a:pt x="14182" y="3074"/>
                  <a:pt x="14153" y="3091"/>
                  <a:pt x="14128" y="3116"/>
                </a:cubicBezTo>
                <a:cubicBezTo>
                  <a:pt x="13919" y="3324"/>
                  <a:pt x="13732" y="3548"/>
                  <a:pt x="13654" y="3845"/>
                </a:cubicBezTo>
                <a:cubicBezTo>
                  <a:pt x="13626" y="3955"/>
                  <a:pt x="13567" y="4060"/>
                  <a:pt x="13505" y="4212"/>
                </a:cubicBezTo>
                <a:cubicBezTo>
                  <a:pt x="13493" y="4168"/>
                  <a:pt x="13484" y="4128"/>
                  <a:pt x="13475" y="4091"/>
                </a:cubicBezTo>
                <a:cubicBezTo>
                  <a:pt x="13223" y="4151"/>
                  <a:pt x="13238" y="4387"/>
                  <a:pt x="13151" y="4547"/>
                </a:cubicBezTo>
                <a:cubicBezTo>
                  <a:pt x="13042" y="4745"/>
                  <a:pt x="12964" y="4961"/>
                  <a:pt x="12867" y="5166"/>
                </a:cubicBezTo>
                <a:cubicBezTo>
                  <a:pt x="12764" y="5380"/>
                  <a:pt x="12664" y="5596"/>
                  <a:pt x="12544" y="5802"/>
                </a:cubicBezTo>
                <a:cubicBezTo>
                  <a:pt x="12463" y="5941"/>
                  <a:pt x="12353" y="6062"/>
                  <a:pt x="12258" y="6191"/>
                </a:cubicBezTo>
                <a:cubicBezTo>
                  <a:pt x="12223" y="6237"/>
                  <a:pt x="12189" y="6285"/>
                  <a:pt x="12142" y="6349"/>
                </a:cubicBezTo>
                <a:cubicBezTo>
                  <a:pt x="12137" y="6305"/>
                  <a:pt x="12135" y="6282"/>
                  <a:pt x="12131" y="6258"/>
                </a:cubicBezTo>
                <a:cubicBezTo>
                  <a:pt x="12101" y="6093"/>
                  <a:pt x="12079" y="5927"/>
                  <a:pt x="12043" y="5764"/>
                </a:cubicBezTo>
                <a:cubicBezTo>
                  <a:pt x="12012" y="5626"/>
                  <a:pt x="11959" y="5493"/>
                  <a:pt x="11926" y="5356"/>
                </a:cubicBezTo>
                <a:cubicBezTo>
                  <a:pt x="11879" y="5152"/>
                  <a:pt x="11843" y="4946"/>
                  <a:pt x="11796" y="4742"/>
                </a:cubicBezTo>
                <a:cubicBezTo>
                  <a:pt x="11786" y="4703"/>
                  <a:pt x="11750" y="4668"/>
                  <a:pt x="11728" y="4631"/>
                </a:cubicBezTo>
                <a:cubicBezTo>
                  <a:pt x="11692" y="4655"/>
                  <a:pt x="11654" y="4679"/>
                  <a:pt x="11618" y="4703"/>
                </a:cubicBezTo>
                <a:cubicBezTo>
                  <a:pt x="11597" y="4554"/>
                  <a:pt x="11564" y="4400"/>
                  <a:pt x="11438" y="4334"/>
                </a:cubicBezTo>
                <a:cubicBezTo>
                  <a:pt x="11407" y="4223"/>
                  <a:pt x="11393" y="4132"/>
                  <a:pt x="11355" y="4052"/>
                </a:cubicBezTo>
                <a:cubicBezTo>
                  <a:pt x="11286" y="3902"/>
                  <a:pt x="11211" y="3751"/>
                  <a:pt x="11126" y="3608"/>
                </a:cubicBezTo>
                <a:cubicBezTo>
                  <a:pt x="11084" y="3540"/>
                  <a:pt x="11052" y="3510"/>
                  <a:pt x="11012" y="3510"/>
                </a:cubicBezTo>
                <a:cubicBezTo>
                  <a:pt x="10979" y="3510"/>
                  <a:pt x="10942" y="3529"/>
                  <a:pt x="10890" y="3562"/>
                </a:cubicBezTo>
                <a:cubicBezTo>
                  <a:pt x="10793" y="3625"/>
                  <a:pt x="10694" y="3680"/>
                  <a:pt x="10591" y="3742"/>
                </a:cubicBezTo>
                <a:cubicBezTo>
                  <a:pt x="10500" y="3388"/>
                  <a:pt x="10328" y="3068"/>
                  <a:pt x="10119" y="2764"/>
                </a:cubicBezTo>
                <a:cubicBezTo>
                  <a:pt x="10067" y="2688"/>
                  <a:pt x="10049" y="2589"/>
                  <a:pt x="9996" y="2514"/>
                </a:cubicBezTo>
                <a:cubicBezTo>
                  <a:pt x="9944" y="2438"/>
                  <a:pt x="9912" y="2403"/>
                  <a:pt x="9874" y="2403"/>
                </a:cubicBezTo>
                <a:cubicBezTo>
                  <a:pt x="9840" y="2403"/>
                  <a:pt x="9801" y="2431"/>
                  <a:pt x="9738" y="2484"/>
                </a:cubicBezTo>
                <a:cubicBezTo>
                  <a:pt x="9678" y="2293"/>
                  <a:pt x="9620" y="2107"/>
                  <a:pt x="9563" y="1921"/>
                </a:cubicBezTo>
                <a:cubicBezTo>
                  <a:pt x="9549" y="1876"/>
                  <a:pt x="9541" y="1829"/>
                  <a:pt x="9529" y="1784"/>
                </a:cubicBezTo>
                <a:cubicBezTo>
                  <a:pt x="9516" y="1730"/>
                  <a:pt x="9497" y="1685"/>
                  <a:pt x="9457" y="1685"/>
                </a:cubicBezTo>
                <a:cubicBezTo>
                  <a:pt x="9443" y="1685"/>
                  <a:pt x="9426" y="1691"/>
                  <a:pt x="9406" y="1704"/>
                </a:cubicBezTo>
                <a:cubicBezTo>
                  <a:pt x="9375" y="1603"/>
                  <a:pt x="9356" y="1504"/>
                  <a:pt x="9315" y="1414"/>
                </a:cubicBezTo>
                <a:cubicBezTo>
                  <a:pt x="9194" y="1149"/>
                  <a:pt x="9069" y="884"/>
                  <a:pt x="8935" y="626"/>
                </a:cubicBezTo>
                <a:cubicBezTo>
                  <a:pt x="8900" y="559"/>
                  <a:pt x="8823" y="516"/>
                  <a:pt x="8766" y="461"/>
                </a:cubicBezTo>
                <a:cubicBezTo>
                  <a:pt x="8724" y="533"/>
                  <a:pt x="8652" y="603"/>
                  <a:pt x="8647" y="676"/>
                </a:cubicBezTo>
                <a:cubicBezTo>
                  <a:pt x="8628" y="948"/>
                  <a:pt x="8632" y="1218"/>
                  <a:pt x="8629" y="1490"/>
                </a:cubicBezTo>
                <a:cubicBezTo>
                  <a:pt x="8629" y="1520"/>
                  <a:pt x="8641" y="1551"/>
                  <a:pt x="8649" y="1598"/>
                </a:cubicBezTo>
                <a:cubicBezTo>
                  <a:pt x="8622" y="1586"/>
                  <a:pt x="8601" y="1580"/>
                  <a:pt x="8584" y="1580"/>
                </a:cubicBezTo>
                <a:cubicBezTo>
                  <a:pt x="8529" y="1580"/>
                  <a:pt x="8528" y="1640"/>
                  <a:pt x="8520" y="1696"/>
                </a:cubicBezTo>
                <a:cubicBezTo>
                  <a:pt x="8476" y="2011"/>
                  <a:pt x="8431" y="2326"/>
                  <a:pt x="8386" y="2652"/>
                </a:cubicBezTo>
                <a:cubicBezTo>
                  <a:pt x="8350" y="2626"/>
                  <a:pt x="8319" y="2615"/>
                  <a:pt x="8292" y="2615"/>
                </a:cubicBezTo>
                <a:cubicBezTo>
                  <a:pt x="8237" y="2615"/>
                  <a:pt x="8201" y="2662"/>
                  <a:pt x="8179" y="2725"/>
                </a:cubicBezTo>
                <a:cubicBezTo>
                  <a:pt x="8130" y="2869"/>
                  <a:pt x="8088" y="3016"/>
                  <a:pt x="8057" y="3163"/>
                </a:cubicBezTo>
                <a:cubicBezTo>
                  <a:pt x="8024" y="3322"/>
                  <a:pt x="8000" y="3485"/>
                  <a:pt x="7983" y="3646"/>
                </a:cubicBezTo>
                <a:cubicBezTo>
                  <a:pt x="7968" y="3780"/>
                  <a:pt x="7968" y="3916"/>
                  <a:pt x="7960" y="4058"/>
                </a:cubicBezTo>
                <a:cubicBezTo>
                  <a:pt x="7898" y="4012"/>
                  <a:pt x="7818" y="3968"/>
                  <a:pt x="7757" y="3904"/>
                </a:cubicBezTo>
                <a:cubicBezTo>
                  <a:pt x="7729" y="3874"/>
                  <a:pt x="7703" y="3862"/>
                  <a:pt x="7681" y="3862"/>
                </a:cubicBezTo>
                <a:cubicBezTo>
                  <a:pt x="7647" y="3862"/>
                  <a:pt x="7620" y="3889"/>
                  <a:pt x="7598" y="3923"/>
                </a:cubicBezTo>
                <a:cubicBezTo>
                  <a:pt x="7545" y="4005"/>
                  <a:pt x="7491" y="4089"/>
                  <a:pt x="7466" y="4180"/>
                </a:cubicBezTo>
                <a:cubicBezTo>
                  <a:pt x="7394" y="4444"/>
                  <a:pt x="7335" y="4709"/>
                  <a:pt x="7278" y="4976"/>
                </a:cubicBezTo>
                <a:cubicBezTo>
                  <a:pt x="7264" y="5038"/>
                  <a:pt x="7280" y="5104"/>
                  <a:pt x="7281" y="5171"/>
                </a:cubicBezTo>
                <a:cubicBezTo>
                  <a:pt x="7223" y="5142"/>
                  <a:pt x="7156" y="5110"/>
                  <a:pt x="7089" y="5077"/>
                </a:cubicBezTo>
                <a:cubicBezTo>
                  <a:pt x="7058" y="5062"/>
                  <a:pt x="7030" y="5054"/>
                  <a:pt x="7006" y="5054"/>
                </a:cubicBezTo>
                <a:cubicBezTo>
                  <a:pt x="6956" y="5054"/>
                  <a:pt x="6923" y="5088"/>
                  <a:pt x="6914" y="5159"/>
                </a:cubicBezTo>
                <a:cubicBezTo>
                  <a:pt x="6894" y="5310"/>
                  <a:pt x="6897" y="5462"/>
                  <a:pt x="6884" y="5614"/>
                </a:cubicBezTo>
                <a:cubicBezTo>
                  <a:pt x="6872" y="5737"/>
                  <a:pt x="6844" y="5858"/>
                  <a:pt x="6838" y="5980"/>
                </a:cubicBezTo>
                <a:cubicBezTo>
                  <a:pt x="6832" y="6139"/>
                  <a:pt x="6775" y="6286"/>
                  <a:pt x="6746" y="6439"/>
                </a:cubicBezTo>
                <a:cubicBezTo>
                  <a:pt x="6739" y="6480"/>
                  <a:pt x="6756" y="6526"/>
                  <a:pt x="6744" y="6563"/>
                </a:cubicBezTo>
                <a:cubicBezTo>
                  <a:pt x="6735" y="6591"/>
                  <a:pt x="6693" y="6608"/>
                  <a:pt x="6668" y="6629"/>
                </a:cubicBezTo>
                <a:cubicBezTo>
                  <a:pt x="6634" y="6581"/>
                  <a:pt x="6592" y="6562"/>
                  <a:pt x="6544" y="6562"/>
                </a:cubicBezTo>
                <a:cubicBezTo>
                  <a:pt x="6519" y="6562"/>
                  <a:pt x="6493" y="6567"/>
                  <a:pt x="6466" y="6576"/>
                </a:cubicBezTo>
                <a:cubicBezTo>
                  <a:pt x="6466" y="6576"/>
                  <a:pt x="6465" y="6576"/>
                  <a:pt x="6465" y="6576"/>
                </a:cubicBezTo>
                <a:cubicBezTo>
                  <a:pt x="6457" y="6576"/>
                  <a:pt x="6446" y="6562"/>
                  <a:pt x="6436" y="6557"/>
                </a:cubicBezTo>
                <a:cubicBezTo>
                  <a:pt x="6401" y="6541"/>
                  <a:pt x="6368" y="6527"/>
                  <a:pt x="6326" y="6527"/>
                </a:cubicBezTo>
                <a:cubicBezTo>
                  <a:pt x="6325" y="6527"/>
                  <a:pt x="6323" y="6527"/>
                  <a:pt x="6322" y="6527"/>
                </a:cubicBezTo>
                <a:cubicBezTo>
                  <a:pt x="6288" y="6506"/>
                  <a:pt x="6259" y="6475"/>
                  <a:pt x="6223" y="6463"/>
                </a:cubicBezTo>
                <a:cubicBezTo>
                  <a:pt x="6081" y="6413"/>
                  <a:pt x="5940" y="6363"/>
                  <a:pt x="5794" y="6329"/>
                </a:cubicBezTo>
                <a:cubicBezTo>
                  <a:pt x="5738" y="6315"/>
                  <a:pt x="5699" y="6306"/>
                  <a:pt x="5670" y="6306"/>
                </a:cubicBezTo>
                <a:cubicBezTo>
                  <a:pt x="5606" y="6306"/>
                  <a:pt x="5593" y="6349"/>
                  <a:pt x="5571" y="6479"/>
                </a:cubicBezTo>
                <a:cubicBezTo>
                  <a:pt x="5535" y="6684"/>
                  <a:pt x="5518" y="6891"/>
                  <a:pt x="5493" y="7104"/>
                </a:cubicBezTo>
                <a:cubicBezTo>
                  <a:pt x="5350" y="7124"/>
                  <a:pt x="5344" y="7129"/>
                  <a:pt x="5386" y="7299"/>
                </a:cubicBezTo>
                <a:cubicBezTo>
                  <a:pt x="5407" y="7395"/>
                  <a:pt x="5434" y="7488"/>
                  <a:pt x="5468" y="7580"/>
                </a:cubicBezTo>
                <a:cubicBezTo>
                  <a:pt x="5500" y="7664"/>
                  <a:pt x="5542" y="7746"/>
                  <a:pt x="5581" y="7831"/>
                </a:cubicBezTo>
                <a:cubicBezTo>
                  <a:pt x="5468" y="7792"/>
                  <a:pt x="5355" y="7755"/>
                  <a:pt x="5231" y="7715"/>
                </a:cubicBezTo>
                <a:cubicBezTo>
                  <a:pt x="5223" y="7743"/>
                  <a:pt x="5217" y="7769"/>
                  <a:pt x="5210" y="7797"/>
                </a:cubicBezTo>
                <a:cubicBezTo>
                  <a:pt x="5194" y="7785"/>
                  <a:pt x="5179" y="7774"/>
                  <a:pt x="5133" y="7738"/>
                </a:cubicBezTo>
                <a:lnTo>
                  <a:pt x="5133" y="7738"/>
                </a:lnTo>
                <a:cubicBezTo>
                  <a:pt x="5134" y="7865"/>
                  <a:pt x="5113" y="7973"/>
                  <a:pt x="5139" y="8069"/>
                </a:cubicBezTo>
                <a:cubicBezTo>
                  <a:pt x="5249" y="8480"/>
                  <a:pt x="5357" y="8892"/>
                  <a:pt x="5495" y="9293"/>
                </a:cubicBezTo>
                <a:cubicBezTo>
                  <a:pt x="5596" y="9586"/>
                  <a:pt x="5740" y="9864"/>
                  <a:pt x="5864" y="10149"/>
                </a:cubicBezTo>
                <a:cubicBezTo>
                  <a:pt x="5885" y="10197"/>
                  <a:pt x="5904" y="10245"/>
                  <a:pt x="5931" y="10308"/>
                </a:cubicBezTo>
                <a:cubicBezTo>
                  <a:pt x="5765" y="10206"/>
                  <a:pt x="5621" y="10117"/>
                  <a:pt x="5470" y="10025"/>
                </a:cubicBezTo>
                <a:lnTo>
                  <a:pt x="5447" y="10059"/>
                </a:lnTo>
                <a:cubicBezTo>
                  <a:pt x="5352" y="10039"/>
                  <a:pt x="5268" y="10020"/>
                  <a:pt x="5179" y="10000"/>
                </a:cubicBezTo>
                <a:lnTo>
                  <a:pt x="5179" y="10000"/>
                </a:lnTo>
                <a:cubicBezTo>
                  <a:pt x="5181" y="10034"/>
                  <a:pt x="5182" y="10066"/>
                  <a:pt x="5182" y="10072"/>
                </a:cubicBezTo>
                <a:cubicBezTo>
                  <a:pt x="4970" y="10018"/>
                  <a:pt x="4757" y="9968"/>
                  <a:pt x="4546" y="9911"/>
                </a:cubicBezTo>
                <a:cubicBezTo>
                  <a:pt x="4528" y="9906"/>
                  <a:pt x="4512" y="9904"/>
                  <a:pt x="4498" y="9904"/>
                </a:cubicBezTo>
                <a:cubicBezTo>
                  <a:pt x="4442" y="9904"/>
                  <a:pt x="4419" y="9943"/>
                  <a:pt x="4402" y="10010"/>
                </a:cubicBezTo>
                <a:cubicBezTo>
                  <a:pt x="4354" y="10197"/>
                  <a:pt x="4403" y="10374"/>
                  <a:pt x="4435" y="10554"/>
                </a:cubicBezTo>
                <a:cubicBezTo>
                  <a:pt x="4449" y="10632"/>
                  <a:pt x="4489" y="10710"/>
                  <a:pt x="4417" y="10784"/>
                </a:cubicBezTo>
                <a:cubicBezTo>
                  <a:pt x="4403" y="10797"/>
                  <a:pt x="4405" y="10836"/>
                  <a:pt x="4409" y="10862"/>
                </a:cubicBezTo>
                <a:cubicBezTo>
                  <a:pt x="4439" y="11077"/>
                  <a:pt x="4515" y="11274"/>
                  <a:pt x="4644" y="11461"/>
                </a:cubicBezTo>
                <a:cubicBezTo>
                  <a:pt x="4661" y="11437"/>
                  <a:pt x="4673" y="11420"/>
                  <a:pt x="4693" y="11392"/>
                </a:cubicBezTo>
                <a:cubicBezTo>
                  <a:pt x="4697" y="11443"/>
                  <a:pt x="4700" y="11485"/>
                  <a:pt x="4704" y="11531"/>
                </a:cubicBezTo>
                <a:cubicBezTo>
                  <a:pt x="4631" y="11543"/>
                  <a:pt x="4559" y="11553"/>
                  <a:pt x="4489" y="11568"/>
                </a:cubicBezTo>
                <a:cubicBezTo>
                  <a:pt x="4367" y="11592"/>
                  <a:pt x="4348" y="11620"/>
                  <a:pt x="4414" y="11728"/>
                </a:cubicBezTo>
                <a:cubicBezTo>
                  <a:pt x="4476" y="11828"/>
                  <a:pt x="4551" y="11918"/>
                  <a:pt x="4625" y="12008"/>
                </a:cubicBezTo>
                <a:cubicBezTo>
                  <a:pt x="4851" y="12277"/>
                  <a:pt x="5077" y="12543"/>
                  <a:pt x="5315" y="12824"/>
                </a:cubicBezTo>
                <a:cubicBezTo>
                  <a:pt x="5215" y="12864"/>
                  <a:pt x="5135" y="12903"/>
                  <a:pt x="5051" y="12929"/>
                </a:cubicBezTo>
                <a:cubicBezTo>
                  <a:pt x="4960" y="12957"/>
                  <a:pt x="4950" y="13007"/>
                  <a:pt x="4999" y="13076"/>
                </a:cubicBezTo>
                <a:cubicBezTo>
                  <a:pt x="5052" y="13156"/>
                  <a:pt x="5103" y="13245"/>
                  <a:pt x="5174" y="13310"/>
                </a:cubicBezTo>
                <a:cubicBezTo>
                  <a:pt x="5405" y="13523"/>
                  <a:pt x="5655" y="13707"/>
                  <a:pt x="5930" y="13867"/>
                </a:cubicBezTo>
                <a:cubicBezTo>
                  <a:pt x="6211" y="14032"/>
                  <a:pt x="6475" y="14229"/>
                  <a:pt x="6743" y="14416"/>
                </a:cubicBezTo>
                <a:cubicBezTo>
                  <a:pt x="6998" y="14594"/>
                  <a:pt x="7250" y="14778"/>
                  <a:pt x="7504" y="14959"/>
                </a:cubicBezTo>
                <a:cubicBezTo>
                  <a:pt x="7530" y="14978"/>
                  <a:pt x="7552" y="14997"/>
                  <a:pt x="7571" y="15038"/>
                </a:cubicBezTo>
                <a:cubicBezTo>
                  <a:pt x="6736" y="14871"/>
                  <a:pt x="5905" y="14691"/>
                  <a:pt x="5068" y="14539"/>
                </a:cubicBezTo>
                <a:cubicBezTo>
                  <a:pt x="4235" y="14388"/>
                  <a:pt x="3400" y="14259"/>
                  <a:pt x="2563" y="14138"/>
                </a:cubicBezTo>
                <a:cubicBezTo>
                  <a:pt x="1722" y="14016"/>
                  <a:pt x="871" y="13953"/>
                  <a:pt x="32" y="13867"/>
                </a:cubicBezTo>
                <a:cubicBezTo>
                  <a:pt x="20" y="14045"/>
                  <a:pt x="10" y="14195"/>
                  <a:pt x="2" y="14345"/>
                </a:cubicBezTo>
                <a:cubicBezTo>
                  <a:pt x="0" y="14369"/>
                  <a:pt x="11" y="14409"/>
                  <a:pt x="27" y="14418"/>
                </a:cubicBezTo>
                <a:cubicBezTo>
                  <a:pt x="148" y="14478"/>
                  <a:pt x="266" y="14562"/>
                  <a:pt x="391" y="14578"/>
                </a:cubicBezTo>
                <a:cubicBezTo>
                  <a:pt x="778" y="14630"/>
                  <a:pt x="1169" y="14644"/>
                  <a:pt x="1557" y="14694"/>
                </a:cubicBezTo>
                <a:cubicBezTo>
                  <a:pt x="2464" y="14807"/>
                  <a:pt x="3370" y="14925"/>
                  <a:pt x="4274" y="15056"/>
                </a:cubicBezTo>
                <a:cubicBezTo>
                  <a:pt x="4932" y="15151"/>
                  <a:pt x="5585" y="15270"/>
                  <a:pt x="6240" y="15379"/>
                </a:cubicBezTo>
                <a:cubicBezTo>
                  <a:pt x="6291" y="15388"/>
                  <a:pt x="6339" y="15407"/>
                  <a:pt x="6386" y="15445"/>
                </a:cubicBezTo>
                <a:cubicBezTo>
                  <a:pt x="6282" y="15436"/>
                  <a:pt x="6177" y="15416"/>
                  <a:pt x="6075" y="15416"/>
                </a:cubicBezTo>
                <a:cubicBezTo>
                  <a:pt x="6053" y="15416"/>
                  <a:pt x="6031" y="15417"/>
                  <a:pt x="6009" y="15419"/>
                </a:cubicBezTo>
                <a:cubicBezTo>
                  <a:pt x="5796" y="15440"/>
                  <a:pt x="5583" y="15481"/>
                  <a:pt x="5372" y="15519"/>
                </a:cubicBezTo>
                <a:cubicBezTo>
                  <a:pt x="5350" y="15524"/>
                  <a:pt x="5331" y="15563"/>
                  <a:pt x="5320" y="15575"/>
                </a:cubicBezTo>
                <a:cubicBezTo>
                  <a:pt x="5268" y="15590"/>
                  <a:pt x="5221" y="15599"/>
                  <a:pt x="5177" y="15614"/>
                </a:cubicBezTo>
                <a:cubicBezTo>
                  <a:pt x="5025" y="15667"/>
                  <a:pt x="5027" y="15666"/>
                  <a:pt x="5118" y="15796"/>
                </a:cubicBezTo>
                <a:cubicBezTo>
                  <a:pt x="5194" y="15904"/>
                  <a:pt x="5263" y="16018"/>
                  <a:pt x="5331" y="16125"/>
                </a:cubicBezTo>
                <a:cubicBezTo>
                  <a:pt x="5299" y="16118"/>
                  <a:pt x="5268" y="16115"/>
                  <a:pt x="5237" y="16115"/>
                </a:cubicBezTo>
                <a:cubicBezTo>
                  <a:pt x="5037" y="16115"/>
                  <a:pt x="4865" y="16247"/>
                  <a:pt x="4682" y="16340"/>
                </a:cubicBezTo>
                <a:cubicBezTo>
                  <a:pt x="4531" y="16417"/>
                  <a:pt x="4384" y="16506"/>
                  <a:pt x="4237" y="16594"/>
                </a:cubicBezTo>
                <a:cubicBezTo>
                  <a:pt x="4034" y="16716"/>
                  <a:pt x="4030" y="16784"/>
                  <a:pt x="4215" y="16959"/>
                </a:cubicBezTo>
                <a:cubicBezTo>
                  <a:pt x="4053" y="17088"/>
                  <a:pt x="3883" y="17206"/>
                  <a:pt x="3733" y="17344"/>
                </a:cubicBezTo>
                <a:cubicBezTo>
                  <a:pt x="3590" y="17475"/>
                  <a:pt x="3468" y="17627"/>
                  <a:pt x="3334" y="17767"/>
                </a:cubicBezTo>
                <a:cubicBezTo>
                  <a:pt x="3276" y="17829"/>
                  <a:pt x="3299" y="17876"/>
                  <a:pt x="3361" y="17906"/>
                </a:cubicBezTo>
                <a:cubicBezTo>
                  <a:pt x="3469" y="17957"/>
                  <a:pt x="3579" y="18009"/>
                  <a:pt x="3693" y="18044"/>
                </a:cubicBezTo>
                <a:cubicBezTo>
                  <a:pt x="3890" y="18105"/>
                  <a:pt x="4096" y="18138"/>
                  <a:pt x="4289" y="18213"/>
                </a:cubicBezTo>
                <a:cubicBezTo>
                  <a:pt x="4420" y="18265"/>
                  <a:pt x="4526" y="18374"/>
                  <a:pt x="4677" y="18387"/>
                </a:cubicBezTo>
                <a:cubicBezTo>
                  <a:pt x="4784" y="18396"/>
                  <a:pt x="4892" y="18415"/>
                  <a:pt x="5006" y="18432"/>
                </a:cubicBezTo>
                <a:cubicBezTo>
                  <a:pt x="4754" y="18806"/>
                  <a:pt x="4523" y="19197"/>
                  <a:pt x="4120" y="19490"/>
                </a:cubicBezTo>
                <a:cubicBezTo>
                  <a:pt x="4212" y="19504"/>
                  <a:pt x="4261" y="19510"/>
                  <a:pt x="4332" y="19520"/>
                </a:cubicBezTo>
                <a:cubicBezTo>
                  <a:pt x="4290" y="19550"/>
                  <a:pt x="4268" y="19576"/>
                  <a:pt x="4243" y="19582"/>
                </a:cubicBezTo>
                <a:cubicBezTo>
                  <a:pt x="4188" y="19594"/>
                  <a:pt x="4142" y="19602"/>
                  <a:pt x="4153" y="19680"/>
                </a:cubicBezTo>
                <a:cubicBezTo>
                  <a:pt x="4157" y="19701"/>
                  <a:pt x="4116" y="19735"/>
                  <a:pt x="4089" y="19752"/>
                </a:cubicBezTo>
                <a:cubicBezTo>
                  <a:pt x="3926" y="19849"/>
                  <a:pt x="3829" y="20005"/>
                  <a:pt x="3757" y="20168"/>
                </a:cubicBezTo>
                <a:cubicBezTo>
                  <a:pt x="3704" y="20288"/>
                  <a:pt x="3632" y="20395"/>
                  <a:pt x="3579" y="20512"/>
                </a:cubicBezTo>
                <a:cubicBezTo>
                  <a:pt x="3531" y="20615"/>
                  <a:pt x="3548" y="20647"/>
                  <a:pt x="3659" y="20672"/>
                </a:cubicBezTo>
                <a:cubicBezTo>
                  <a:pt x="3695" y="20680"/>
                  <a:pt x="3731" y="20693"/>
                  <a:pt x="3796" y="20713"/>
                </a:cubicBezTo>
                <a:cubicBezTo>
                  <a:pt x="3739" y="20807"/>
                  <a:pt x="3697" y="20895"/>
                  <a:pt x="3639" y="20971"/>
                </a:cubicBezTo>
                <a:cubicBezTo>
                  <a:pt x="3525" y="21120"/>
                  <a:pt x="3401" y="21260"/>
                  <a:pt x="3288" y="21409"/>
                </a:cubicBezTo>
                <a:cubicBezTo>
                  <a:pt x="3234" y="21481"/>
                  <a:pt x="3214" y="21556"/>
                  <a:pt x="3325" y="21608"/>
                </a:cubicBezTo>
                <a:cubicBezTo>
                  <a:pt x="3400" y="21641"/>
                  <a:pt x="3409" y="21697"/>
                  <a:pt x="3364" y="21769"/>
                </a:cubicBezTo>
                <a:cubicBezTo>
                  <a:pt x="3268" y="21924"/>
                  <a:pt x="3190" y="22083"/>
                  <a:pt x="3181" y="22269"/>
                </a:cubicBezTo>
                <a:cubicBezTo>
                  <a:pt x="3175" y="22401"/>
                  <a:pt x="3194" y="22458"/>
                  <a:pt x="3327" y="22478"/>
                </a:cubicBezTo>
                <a:cubicBezTo>
                  <a:pt x="3566" y="22515"/>
                  <a:pt x="3806" y="22537"/>
                  <a:pt x="4047" y="22555"/>
                </a:cubicBezTo>
                <a:cubicBezTo>
                  <a:pt x="4141" y="22561"/>
                  <a:pt x="4186" y="22566"/>
                  <a:pt x="4143" y="22681"/>
                </a:cubicBezTo>
                <a:cubicBezTo>
                  <a:pt x="4105" y="22787"/>
                  <a:pt x="4091" y="22904"/>
                  <a:pt x="4080" y="23018"/>
                </a:cubicBezTo>
                <a:cubicBezTo>
                  <a:pt x="4059" y="23214"/>
                  <a:pt x="3944" y="23362"/>
                  <a:pt x="3857" y="23527"/>
                </a:cubicBezTo>
                <a:cubicBezTo>
                  <a:pt x="3788" y="23656"/>
                  <a:pt x="3725" y="23791"/>
                  <a:pt x="3683" y="23930"/>
                </a:cubicBezTo>
                <a:cubicBezTo>
                  <a:pt x="3639" y="24077"/>
                  <a:pt x="3695" y="24147"/>
                  <a:pt x="3837" y="24147"/>
                </a:cubicBezTo>
                <a:cubicBezTo>
                  <a:pt x="3847" y="24147"/>
                  <a:pt x="3858" y="24147"/>
                  <a:pt x="3870" y="24146"/>
                </a:cubicBezTo>
                <a:cubicBezTo>
                  <a:pt x="3916" y="24144"/>
                  <a:pt x="3963" y="24141"/>
                  <a:pt x="4037" y="24137"/>
                </a:cubicBezTo>
                <a:lnTo>
                  <a:pt x="4037" y="24137"/>
                </a:lnTo>
                <a:cubicBezTo>
                  <a:pt x="3986" y="24267"/>
                  <a:pt x="3946" y="24382"/>
                  <a:pt x="3898" y="24494"/>
                </a:cubicBezTo>
                <a:cubicBezTo>
                  <a:pt x="3854" y="24594"/>
                  <a:pt x="3798" y="24687"/>
                  <a:pt x="3752" y="24787"/>
                </a:cubicBezTo>
                <a:cubicBezTo>
                  <a:pt x="3672" y="24960"/>
                  <a:pt x="3688" y="25013"/>
                  <a:pt x="3870" y="25129"/>
                </a:cubicBezTo>
                <a:cubicBezTo>
                  <a:pt x="3822" y="25339"/>
                  <a:pt x="3772" y="25562"/>
                  <a:pt x="3720" y="25783"/>
                </a:cubicBezTo>
                <a:cubicBezTo>
                  <a:pt x="3702" y="25859"/>
                  <a:pt x="3809" y="25978"/>
                  <a:pt x="3894" y="25978"/>
                </a:cubicBezTo>
                <a:cubicBezTo>
                  <a:pt x="3899" y="25978"/>
                  <a:pt x="3905" y="25977"/>
                  <a:pt x="3910" y="25976"/>
                </a:cubicBezTo>
                <a:cubicBezTo>
                  <a:pt x="3996" y="25960"/>
                  <a:pt x="4079" y="25940"/>
                  <a:pt x="4162" y="25924"/>
                </a:cubicBezTo>
                <a:cubicBezTo>
                  <a:pt x="4164" y="25923"/>
                  <a:pt x="4167" y="25923"/>
                  <a:pt x="4169" y="25923"/>
                </a:cubicBezTo>
                <a:cubicBezTo>
                  <a:pt x="4182" y="25923"/>
                  <a:pt x="4196" y="25930"/>
                  <a:pt x="4218" y="25934"/>
                </a:cubicBezTo>
                <a:cubicBezTo>
                  <a:pt x="4214" y="25973"/>
                  <a:pt x="4217" y="26013"/>
                  <a:pt x="4208" y="26049"/>
                </a:cubicBezTo>
                <a:cubicBezTo>
                  <a:pt x="4160" y="26250"/>
                  <a:pt x="4109" y="26451"/>
                  <a:pt x="4059" y="26651"/>
                </a:cubicBezTo>
                <a:cubicBezTo>
                  <a:pt x="4053" y="26682"/>
                  <a:pt x="4047" y="26713"/>
                  <a:pt x="4043" y="26744"/>
                </a:cubicBezTo>
                <a:cubicBezTo>
                  <a:pt x="4029" y="26883"/>
                  <a:pt x="4057" y="26913"/>
                  <a:pt x="4237" y="26956"/>
                </a:cubicBezTo>
                <a:cubicBezTo>
                  <a:pt x="4220" y="27071"/>
                  <a:pt x="4208" y="27185"/>
                  <a:pt x="4188" y="27300"/>
                </a:cubicBezTo>
                <a:cubicBezTo>
                  <a:pt x="4167" y="27419"/>
                  <a:pt x="4137" y="27536"/>
                  <a:pt x="4121" y="27655"/>
                </a:cubicBezTo>
                <a:cubicBezTo>
                  <a:pt x="4095" y="27846"/>
                  <a:pt x="4162" y="27920"/>
                  <a:pt x="4369" y="27921"/>
                </a:cubicBezTo>
                <a:cubicBezTo>
                  <a:pt x="4369" y="27961"/>
                  <a:pt x="4372" y="28002"/>
                  <a:pt x="4368" y="28041"/>
                </a:cubicBezTo>
                <a:cubicBezTo>
                  <a:pt x="4351" y="28208"/>
                  <a:pt x="4332" y="28374"/>
                  <a:pt x="4311" y="28539"/>
                </a:cubicBezTo>
                <a:cubicBezTo>
                  <a:pt x="4300" y="28640"/>
                  <a:pt x="4286" y="28740"/>
                  <a:pt x="4268" y="28839"/>
                </a:cubicBezTo>
                <a:cubicBezTo>
                  <a:pt x="4253" y="28926"/>
                  <a:pt x="4213" y="29012"/>
                  <a:pt x="4295" y="29091"/>
                </a:cubicBezTo>
                <a:cubicBezTo>
                  <a:pt x="4311" y="29108"/>
                  <a:pt x="4299" y="29158"/>
                  <a:pt x="4294" y="29192"/>
                </a:cubicBezTo>
                <a:cubicBezTo>
                  <a:pt x="4228" y="29595"/>
                  <a:pt x="4271" y="29991"/>
                  <a:pt x="4377" y="30384"/>
                </a:cubicBezTo>
                <a:cubicBezTo>
                  <a:pt x="4385" y="30410"/>
                  <a:pt x="4394" y="30437"/>
                  <a:pt x="4407" y="30459"/>
                </a:cubicBezTo>
                <a:cubicBezTo>
                  <a:pt x="4441" y="30519"/>
                  <a:pt x="4472" y="30550"/>
                  <a:pt x="4504" y="30550"/>
                </a:cubicBezTo>
                <a:cubicBezTo>
                  <a:pt x="4534" y="30550"/>
                  <a:pt x="4565" y="30524"/>
                  <a:pt x="4599" y="30469"/>
                </a:cubicBezTo>
                <a:cubicBezTo>
                  <a:pt x="4671" y="30355"/>
                  <a:pt x="4729" y="30232"/>
                  <a:pt x="4791" y="30111"/>
                </a:cubicBezTo>
                <a:cubicBezTo>
                  <a:pt x="4883" y="29933"/>
                  <a:pt x="4970" y="29756"/>
                  <a:pt x="5062" y="29578"/>
                </a:cubicBezTo>
                <a:cubicBezTo>
                  <a:pt x="5070" y="29560"/>
                  <a:pt x="5091" y="29531"/>
                  <a:pt x="5103" y="29531"/>
                </a:cubicBezTo>
                <a:cubicBezTo>
                  <a:pt x="5104" y="29531"/>
                  <a:pt x="5104" y="29531"/>
                  <a:pt x="5105" y="29531"/>
                </a:cubicBezTo>
                <a:cubicBezTo>
                  <a:pt x="5118" y="29534"/>
                  <a:pt x="5130" y="29535"/>
                  <a:pt x="5141" y="29535"/>
                </a:cubicBezTo>
                <a:cubicBezTo>
                  <a:pt x="5236" y="29535"/>
                  <a:pt x="5260" y="29448"/>
                  <a:pt x="5297" y="29381"/>
                </a:cubicBezTo>
                <a:cubicBezTo>
                  <a:pt x="5441" y="29120"/>
                  <a:pt x="5581" y="28856"/>
                  <a:pt x="5716" y="28605"/>
                </a:cubicBezTo>
                <a:cubicBezTo>
                  <a:pt x="5738" y="28603"/>
                  <a:pt x="5746" y="28602"/>
                  <a:pt x="5749" y="28602"/>
                </a:cubicBezTo>
                <a:cubicBezTo>
                  <a:pt x="5751" y="28602"/>
                  <a:pt x="5751" y="28602"/>
                  <a:pt x="5752" y="28602"/>
                </a:cubicBezTo>
                <a:cubicBezTo>
                  <a:pt x="5835" y="28653"/>
                  <a:pt x="5892" y="28681"/>
                  <a:pt x="5941" y="28681"/>
                </a:cubicBezTo>
                <a:cubicBezTo>
                  <a:pt x="6006" y="28681"/>
                  <a:pt x="6059" y="28635"/>
                  <a:pt x="6146" y="28535"/>
                </a:cubicBezTo>
                <a:cubicBezTo>
                  <a:pt x="6273" y="28389"/>
                  <a:pt x="6396" y="28237"/>
                  <a:pt x="6527" y="28093"/>
                </a:cubicBezTo>
                <a:cubicBezTo>
                  <a:pt x="6552" y="28064"/>
                  <a:pt x="6604" y="28059"/>
                  <a:pt x="6642" y="28039"/>
                </a:cubicBezTo>
                <a:cubicBezTo>
                  <a:pt x="6686" y="28018"/>
                  <a:pt x="6738" y="28002"/>
                  <a:pt x="6765" y="27967"/>
                </a:cubicBezTo>
                <a:cubicBezTo>
                  <a:pt x="6878" y="27832"/>
                  <a:pt x="6982" y="27692"/>
                  <a:pt x="7098" y="27545"/>
                </a:cubicBezTo>
                <a:cubicBezTo>
                  <a:pt x="7190" y="27629"/>
                  <a:pt x="7288" y="27715"/>
                  <a:pt x="7384" y="27803"/>
                </a:cubicBezTo>
                <a:cubicBezTo>
                  <a:pt x="7442" y="27854"/>
                  <a:pt x="7500" y="27907"/>
                  <a:pt x="7554" y="27963"/>
                </a:cubicBezTo>
                <a:cubicBezTo>
                  <a:pt x="7587" y="27998"/>
                  <a:pt x="7619" y="28014"/>
                  <a:pt x="7649" y="28014"/>
                </a:cubicBezTo>
                <a:cubicBezTo>
                  <a:pt x="7685" y="28014"/>
                  <a:pt x="7718" y="27991"/>
                  <a:pt x="7749" y="27951"/>
                </a:cubicBezTo>
                <a:cubicBezTo>
                  <a:pt x="7798" y="27885"/>
                  <a:pt x="7842" y="27815"/>
                  <a:pt x="7885" y="27746"/>
                </a:cubicBezTo>
                <a:cubicBezTo>
                  <a:pt x="8035" y="27496"/>
                  <a:pt x="8184" y="27246"/>
                  <a:pt x="8333" y="26995"/>
                </a:cubicBezTo>
                <a:cubicBezTo>
                  <a:pt x="8343" y="26978"/>
                  <a:pt x="8358" y="26965"/>
                  <a:pt x="8369" y="26953"/>
                </a:cubicBezTo>
                <a:cubicBezTo>
                  <a:pt x="8420" y="26975"/>
                  <a:pt x="8459" y="26988"/>
                  <a:pt x="8492" y="26988"/>
                </a:cubicBezTo>
                <a:cubicBezTo>
                  <a:pt x="8552" y="26988"/>
                  <a:pt x="8590" y="26947"/>
                  <a:pt x="8627" y="26850"/>
                </a:cubicBezTo>
                <a:cubicBezTo>
                  <a:pt x="8678" y="26716"/>
                  <a:pt x="8710" y="26574"/>
                  <a:pt x="8745" y="26434"/>
                </a:cubicBezTo>
                <a:cubicBezTo>
                  <a:pt x="8826" y="26106"/>
                  <a:pt x="9033" y="25840"/>
                  <a:pt x="9173" y="25541"/>
                </a:cubicBezTo>
                <a:cubicBezTo>
                  <a:pt x="9233" y="25417"/>
                  <a:pt x="9275" y="25284"/>
                  <a:pt x="9325" y="25153"/>
                </a:cubicBezTo>
                <a:cubicBezTo>
                  <a:pt x="9326" y="25153"/>
                  <a:pt x="9329" y="25153"/>
                  <a:pt x="9332" y="25153"/>
                </a:cubicBezTo>
                <a:cubicBezTo>
                  <a:pt x="9337" y="25153"/>
                  <a:pt x="9342" y="25153"/>
                  <a:pt x="9343" y="25155"/>
                </a:cubicBezTo>
                <a:cubicBezTo>
                  <a:pt x="9485" y="25420"/>
                  <a:pt x="9641" y="25677"/>
                  <a:pt x="9765" y="25950"/>
                </a:cubicBezTo>
                <a:cubicBezTo>
                  <a:pt x="9950" y="26361"/>
                  <a:pt x="10031" y="26802"/>
                  <a:pt x="10079" y="27249"/>
                </a:cubicBezTo>
                <a:cubicBezTo>
                  <a:pt x="10085" y="27295"/>
                  <a:pt x="10102" y="27341"/>
                  <a:pt x="10120" y="27383"/>
                </a:cubicBezTo>
                <a:cubicBezTo>
                  <a:pt x="10169" y="27497"/>
                  <a:pt x="10195" y="27545"/>
                  <a:pt x="10246" y="27545"/>
                </a:cubicBezTo>
                <a:cubicBezTo>
                  <a:pt x="10280" y="27545"/>
                  <a:pt x="10327" y="27523"/>
                  <a:pt x="10401" y="27484"/>
                </a:cubicBezTo>
                <a:cubicBezTo>
                  <a:pt x="10411" y="27479"/>
                  <a:pt x="10423" y="27479"/>
                  <a:pt x="10454" y="27470"/>
                </a:cubicBezTo>
                <a:cubicBezTo>
                  <a:pt x="10483" y="27592"/>
                  <a:pt x="10510" y="27711"/>
                  <a:pt x="10536" y="27830"/>
                </a:cubicBezTo>
                <a:cubicBezTo>
                  <a:pt x="10551" y="27892"/>
                  <a:pt x="10561" y="27954"/>
                  <a:pt x="10577" y="28014"/>
                </a:cubicBezTo>
                <a:cubicBezTo>
                  <a:pt x="10597" y="28085"/>
                  <a:pt x="10629" y="28142"/>
                  <a:pt x="10697" y="28142"/>
                </a:cubicBezTo>
                <a:cubicBezTo>
                  <a:pt x="10717" y="28142"/>
                  <a:pt x="10740" y="28137"/>
                  <a:pt x="10767" y="28127"/>
                </a:cubicBezTo>
                <a:cubicBezTo>
                  <a:pt x="10815" y="28277"/>
                  <a:pt x="10851" y="28426"/>
                  <a:pt x="10913" y="28563"/>
                </a:cubicBezTo>
                <a:cubicBezTo>
                  <a:pt x="10978" y="28708"/>
                  <a:pt x="11064" y="28844"/>
                  <a:pt x="11148" y="28978"/>
                </a:cubicBezTo>
                <a:cubicBezTo>
                  <a:pt x="11175" y="29020"/>
                  <a:pt x="11207" y="29042"/>
                  <a:pt x="11240" y="29042"/>
                </a:cubicBezTo>
                <a:cubicBezTo>
                  <a:pt x="11271" y="29042"/>
                  <a:pt x="11304" y="29023"/>
                  <a:pt x="11337" y="28983"/>
                </a:cubicBezTo>
                <a:cubicBezTo>
                  <a:pt x="11431" y="28866"/>
                  <a:pt x="11530" y="28751"/>
                  <a:pt x="11643" y="28618"/>
                </a:cubicBezTo>
                <a:cubicBezTo>
                  <a:pt x="11728" y="28743"/>
                  <a:pt x="11786" y="28858"/>
                  <a:pt x="11795" y="28991"/>
                </a:cubicBezTo>
                <a:cubicBezTo>
                  <a:pt x="11803" y="29142"/>
                  <a:pt x="11797" y="29295"/>
                  <a:pt x="11798" y="29446"/>
                </a:cubicBezTo>
                <a:cubicBezTo>
                  <a:pt x="11798" y="29482"/>
                  <a:pt x="11800" y="29517"/>
                  <a:pt x="11805" y="29552"/>
                </a:cubicBezTo>
                <a:cubicBezTo>
                  <a:pt x="11818" y="29654"/>
                  <a:pt x="11844" y="29699"/>
                  <a:pt x="11905" y="29699"/>
                </a:cubicBezTo>
                <a:cubicBezTo>
                  <a:pt x="11931" y="29699"/>
                  <a:pt x="11963" y="29691"/>
                  <a:pt x="12003" y="29675"/>
                </a:cubicBezTo>
                <a:cubicBezTo>
                  <a:pt x="12006" y="29674"/>
                  <a:pt x="12009" y="29674"/>
                  <a:pt x="12012" y="29674"/>
                </a:cubicBezTo>
                <a:cubicBezTo>
                  <a:pt x="12021" y="29674"/>
                  <a:pt x="12032" y="29676"/>
                  <a:pt x="12045" y="29677"/>
                </a:cubicBezTo>
                <a:cubicBezTo>
                  <a:pt x="12052" y="29782"/>
                  <a:pt x="12050" y="29887"/>
                  <a:pt x="12064" y="29990"/>
                </a:cubicBezTo>
                <a:cubicBezTo>
                  <a:pt x="12103" y="30271"/>
                  <a:pt x="12203" y="30524"/>
                  <a:pt x="12417" y="30722"/>
                </a:cubicBezTo>
                <a:cubicBezTo>
                  <a:pt x="12458" y="30761"/>
                  <a:pt x="12497" y="30784"/>
                  <a:pt x="12536" y="30784"/>
                </a:cubicBezTo>
                <a:cubicBezTo>
                  <a:pt x="12571" y="30784"/>
                  <a:pt x="12606" y="30765"/>
                  <a:pt x="12644" y="30724"/>
                </a:cubicBezTo>
                <a:cubicBezTo>
                  <a:pt x="12698" y="30664"/>
                  <a:pt x="12767" y="30617"/>
                  <a:pt x="12840" y="30554"/>
                </a:cubicBezTo>
                <a:cubicBezTo>
                  <a:pt x="12866" y="30636"/>
                  <a:pt x="12882" y="30706"/>
                  <a:pt x="12909" y="30773"/>
                </a:cubicBezTo>
                <a:cubicBezTo>
                  <a:pt x="12981" y="30957"/>
                  <a:pt x="13046" y="31147"/>
                  <a:pt x="13137" y="31321"/>
                </a:cubicBezTo>
                <a:cubicBezTo>
                  <a:pt x="13202" y="31445"/>
                  <a:pt x="13245" y="31505"/>
                  <a:pt x="13298" y="31505"/>
                </a:cubicBezTo>
                <a:cubicBezTo>
                  <a:pt x="13346" y="31505"/>
                  <a:pt x="13403" y="31455"/>
                  <a:pt x="13493" y="31359"/>
                </a:cubicBezTo>
                <a:cubicBezTo>
                  <a:pt x="13528" y="31419"/>
                  <a:pt x="13559" y="31476"/>
                  <a:pt x="13591" y="31532"/>
                </a:cubicBezTo>
                <a:cubicBezTo>
                  <a:pt x="13636" y="31611"/>
                  <a:pt x="13674" y="31692"/>
                  <a:pt x="13725" y="31765"/>
                </a:cubicBezTo>
                <a:cubicBezTo>
                  <a:pt x="13763" y="31822"/>
                  <a:pt x="13809" y="31869"/>
                  <a:pt x="13867" y="31869"/>
                </a:cubicBezTo>
                <a:cubicBezTo>
                  <a:pt x="13897" y="31869"/>
                  <a:pt x="13929" y="31857"/>
                  <a:pt x="13966" y="31827"/>
                </a:cubicBezTo>
                <a:cubicBezTo>
                  <a:pt x="14040" y="31898"/>
                  <a:pt x="14104" y="31970"/>
                  <a:pt x="14180" y="32030"/>
                </a:cubicBezTo>
                <a:cubicBezTo>
                  <a:pt x="14222" y="32064"/>
                  <a:pt x="14255" y="32080"/>
                  <a:pt x="14283" y="32080"/>
                </a:cubicBezTo>
                <a:cubicBezTo>
                  <a:pt x="14323" y="32080"/>
                  <a:pt x="14352" y="32047"/>
                  <a:pt x="14385" y="31980"/>
                </a:cubicBezTo>
                <a:cubicBezTo>
                  <a:pt x="14457" y="31833"/>
                  <a:pt x="14532" y="31688"/>
                  <a:pt x="14607" y="31543"/>
                </a:cubicBezTo>
                <a:cubicBezTo>
                  <a:pt x="14617" y="31524"/>
                  <a:pt x="14637" y="31501"/>
                  <a:pt x="14656" y="31498"/>
                </a:cubicBezTo>
                <a:cubicBezTo>
                  <a:pt x="14930" y="31455"/>
                  <a:pt x="15099" y="31245"/>
                  <a:pt x="15295" y="31084"/>
                </a:cubicBezTo>
                <a:cubicBezTo>
                  <a:pt x="15403" y="30993"/>
                  <a:pt x="15485" y="30873"/>
                  <a:pt x="15567" y="30778"/>
                </a:cubicBezTo>
                <a:cubicBezTo>
                  <a:pt x="15754" y="30993"/>
                  <a:pt x="15941" y="31212"/>
                  <a:pt x="16131" y="31426"/>
                </a:cubicBezTo>
                <a:cubicBezTo>
                  <a:pt x="16184" y="31487"/>
                  <a:pt x="16258" y="31528"/>
                  <a:pt x="16307" y="31590"/>
                </a:cubicBezTo>
                <a:cubicBezTo>
                  <a:pt x="16380" y="31680"/>
                  <a:pt x="16431" y="31789"/>
                  <a:pt x="16505" y="31877"/>
                </a:cubicBezTo>
                <a:cubicBezTo>
                  <a:pt x="16596" y="31987"/>
                  <a:pt x="16692" y="32097"/>
                  <a:pt x="16803" y="32185"/>
                </a:cubicBezTo>
                <a:cubicBezTo>
                  <a:pt x="16850" y="32221"/>
                  <a:pt x="16887" y="32238"/>
                  <a:pt x="16920" y="32238"/>
                </a:cubicBezTo>
                <a:cubicBezTo>
                  <a:pt x="16970" y="32238"/>
                  <a:pt x="17010" y="32199"/>
                  <a:pt x="17058" y="32125"/>
                </a:cubicBezTo>
                <a:cubicBezTo>
                  <a:pt x="17089" y="32077"/>
                  <a:pt x="17122" y="32030"/>
                  <a:pt x="17160" y="31976"/>
                </a:cubicBezTo>
                <a:cubicBezTo>
                  <a:pt x="17290" y="32095"/>
                  <a:pt x="17410" y="32210"/>
                  <a:pt x="17536" y="32319"/>
                </a:cubicBezTo>
                <a:cubicBezTo>
                  <a:pt x="17731" y="32491"/>
                  <a:pt x="17928" y="32661"/>
                  <a:pt x="18125" y="32831"/>
                </a:cubicBezTo>
                <a:cubicBezTo>
                  <a:pt x="18165" y="32865"/>
                  <a:pt x="18191" y="32884"/>
                  <a:pt x="18219" y="32884"/>
                </a:cubicBezTo>
                <a:cubicBezTo>
                  <a:pt x="18258" y="32884"/>
                  <a:pt x="18299" y="32845"/>
                  <a:pt x="18380" y="32758"/>
                </a:cubicBezTo>
                <a:cubicBezTo>
                  <a:pt x="18465" y="32804"/>
                  <a:pt x="18549" y="32861"/>
                  <a:pt x="18640" y="32900"/>
                </a:cubicBezTo>
                <a:cubicBezTo>
                  <a:pt x="18767" y="32952"/>
                  <a:pt x="18899" y="33000"/>
                  <a:pt x="19033" y="33035"/>
                </a:cubicBezTo>
                <a:cubicBezTo>
                  <a:pt x="19052" y="33039"/>
                  <a:pt x="19069" y="33042"/>
                  <a:pt x="19085" y="33042"/>
                </a:cubicBezTo>
                <a:cubicBezTo>
                  <a:pt x="19165" y="33042"/>
                  <a:pt x="19211" y="32982"/>
                  <a:pt x="19246" y="32891"/>
                </a:cubicBezTo>
                <a:cubicBezTo>
                  <a:pt x="19309" y="32730"/>
                  <a:pt x="19396" y="32578"/>
                  <a:pt x="19480" y="32424"/>
                </a:cubicBezTo>
                <a:cubicBezTo>
                  <a:pt x="19500" y="32389"/>
                  <a:pt x="19520" y="32374"/>
                  <a:pt x="19542" y="32374"/>
                </a:cubicBezTo>
                <a:cubicBezTo>
                  <a:pt x="19567" y="32374"/>
                  <a:pt x="19594" y="32392"/>
                  <a:pt x="19626" y="32419"/>
                </a:cubicBezTo>
                <a:cubicBezTo>
                  <a:pt x="19822" y="32584"/>
                  <a:pt x="20028" y="32740"/>
                  <a:pt x="20231" y="32897"/>
                </a:cubicBezTo>
                <a:cubicBezTo>
                  <a:pt x="20326" y="32972"/>
                  <a:pt x="20427" y="33040"/>
                  <a:pt x="20526" y="33109"/>
                </a:cubicBezTo>
                <a:cubicBezTo>
                  <a:pt x="20561" y="33133"/>
                  <a:pt x="20594" y="33154"/>
                  <a:pt x="20627" y="33154"/>
                </a:cubicBezTo>
                <a:cubicBezTo>
                  <a:pt x="20656" y="33154"/>
                  <a:pt x="20684" y="33137"/>
                  <a:pt x="20711" y="33091"/>
                </a:cubicBezTo>
                <a:cubicBezTo>
                  <a:pt x="20717" y="33081"/>
                  <a:pt x="20741" y="33076"/>
                  <a:pt x="20768" y="33076"/>
                </a:cubicBezTo>
                <a:cubicBezTo>
                  <a:pt x="20789" y="33076"/>
                  <a:pt x="20811" y="33079"/>
                  <a:pt x="20825" y="33086"/>
                </a:cubicBezTo>
                <a:cubicBezTo>
                  <a:pt x="20954" y="33152"/>
                  <a:pt x="21071" y="33239"/>
                  <a:pt x="21204" y="33294"/>
                </a:cubicBezTo>
                <a:cubicBezTo>
                  <a:pt x="21324" y="33345"/>
                  <a:pt x="21457" y="33373"/>
                  <a:pt x="21586" y="33395"/>
                </a:cubicBezTo>
                <a:cubicBezTo>
                  <a:pt x="21601" y="33397"/>
                  <a:pt x="21616" y="33398"/>
                  <a:pt x="21630" y="33398"/>
                </a:cubicBezTo>
                <a:cubicBezTo>
                  <a:pt x="21706" y="33398"/>
                  <a:pt x="21766" y="33358"/>
                  <a:pt x="21777" y="33258"/>
                </a:cubicBezTo>
                <a:cubicBezTo>
                  <a:pt x="21780" y="33232"/>
                  <a:pt x="21795" y="33209"/>
                  <a:pt x="21808" y="33174"/>
                </a:cubicBezTo>
                <a:cubicBezTo>
                  <a:pt x="21926" y="33240"/>
                  <a:pt x="22039" y="33299"/>
                  <a:pt x="22148" y="33364"/>
                </a:cubicBezTo>
                <a:cubicBezTo>
                  <a:pt x="22475" y="33555"/>
                  <a:pt x="22795" y="33756"/>
                  <a:pt x="23128" y="33937"/>
                </a:cubicBezTo>
                <a:cubicBezTo>
                  <a:pt x="23489" y="34135"/>
                  <a:pt x="23825" y="34369"/>
                  <a:pt x="24178" y="34579"/>
                </a:cubicBezTo>
                <a:cubicBezTo>
                  <a:pt x="24263" y="34629"/>
                  <a:pt x="24362" y="34662"/>
                  <a:pt x="24458" y="34687"/>
                </a:cubicBezTo>
                <a:cubicBezTo>
                  <a:pt x="24470" y="34690"/>
                  <a:pt x="24481" y="34691"/>
                  <a:pt x="24491" y="34691"/>
                </a:cubicBezTo>
                <a:cubicBezTo>
                  <a:pt x="24544" y="34691"/>
                  <a:pt x="24571" y="34652"/>
                  <a:pt x="24540" y="34585"/>
                </a:cubicBezTo>
                <a:cubicBezTo>
                  <a:pt x="24486" y="34466"/>
                  <a:pt x="24426" y="34348"/>
                  <a:pt x="24363" y="34234"/>
                </a:cubicBezTo>
                <a:cubicBezTo>
                  <a:pt x="24239" y="34009"/>
                  <a:pt x="24102" y="33791"/>
                  <a:pt x="23985" y="33563"/>
                </a:cubicBezTo>
                <a:cubicBezTo>
                  <a:pt x="23872" y="33342"/>
                  <a:pt x="23776" y="33113"/>
                  <a:pt x="23674" y="32885"/>
                </a:cubicBezTo>
                <a:cubicBezTo>
                  <a:pt x="23624" y="32773"/>
                  <a:pt x="23580" y="32659"/>
                  <a:pt x="23534" y="32545"/>
                </a:cubicBezTo>
                <a:cubicBezTo>
                  <a:pt x="23712" y="32476"/>
                  <a:pt x="23728" y="32463"/>
                  <a:pt x="23691" y="32298"/>
                </a:cubicBezTo>
                <a:cubicBezTo>
                  <a:pt x="23663" y="32174"/>
                  <a:pt x="23614" y="32052"/>
                  <a:pt x="23560" y="31938"/>
                </a:cubicBezTo>
                <a:cubicBezTo>
                  <a:pt x="23378" y="31557"/>
                  <a:pt x="23191" y="31179"/>
                  <a:pt x="23006" y="30802"/>
                </a:cubicBezTo>
                <a:cubicBezTo>
                  <a:pt x="23001" y="30793"/>
                  <a:pt x="23001" y="30780"/>
                  <a:pt x="22999" y="30767"/>
                </a:cubicBezTo>
                <a:cubicBezTo>
                  <a:pt x="23133" y="30747"/>
                  <a:pt x="23263" y="30731"/>
                  <a:pt x="23393" y="30711"/>
                </a:cubicBezTo>
                <a:cubicBezTo>
                  <a:pt x="23494" y="30696"/>
                  <a:pt x="23545" y="30626"/>
                  <a:pt x="23540" y="30508"/>
                </a:cubicBezTo>
                <a:cubicBezTo>
                  <a:pt x="23534" y="30343"/>
                  <a:pt x="23455" y="30209"/>
                  <a:pt x="23356" y="30086"/>
                </a:cubicBezTo>
                <a:cubicBezTo>
                  <a:pt x="23325" y="30046"/>
                  <a:pt x="23292" y="30006"/>
                  <a:pt x="23253" y="29960"/>
                </a:cubicBezTo>
                <a:cubicBezTo>
                  <a:pt x="23380" y="29901"/>
                  <a:pt x="23378" y="29810"/>
                  <a:pt x="23329" y="29712"/>
                </a:cubicBezTo>
                <a:cubicBezTo>
                  <a:pt x="23215" y="29484"/>
                  <a:pt x="23099" y="29257"/>
                  <a:pt x="22984" y="29031"/>
                </a:cubicBezTo>
                <a:cubicBezTo>
                  <a:pt x="23037" y="29007"/>
                  <a:pt x="23095" y="28972"/>
                  <a:pt x="23157" y="28956"/>
                </a:cubicBezTo>
                <a:cubicBezTo>
                  <a:pt x="23273" y="28925"/>
                  <a:pt x="23294" y="28841"/>
                  <a:pt x="23220" y="28738"/>
                </a:cubicBezTo>
                <a:cubicBezTo>
                  <a:pt x="23118" y="28596"/>
                  <a:pt x="23005" y="28461"/>
                  <a:pt x="22891" y="28329"/>
                </a:cubicBezTo>
                <a:cubicBezTo>
                  <a:pt x="22651" y="28056"/>
                  <a:pt x="22408" y="27786"/>
                  <a:pt x="22164" y="27514"/>
                </a:cubicBezTo>
                <a:cubicBezTo>
                  <a:pt x="22128" y="27472"/>
                  <a:pt x="22092" y="27433"/>
                  <a:pt x="22053" y="27390"/>
                </a:cubicBezTo>
                <a:cubicBezTo>
                  <a:pt x="22263" y="27315"/>
                  <a:pt x="22471" y="27239"/>
                  <a:pt x="22681" y="27169"/>
                </a:cubicBezTo>
                <a:cubicBezTo>
                  <a:pt x="22754" y="27144"/>
                  <a:pt x="22781" y="27105"/>
                  <a:pt x="22760" y="27030"/>
                </a:cubicBezTo>
                <a:cubicBezTo>
                  <a:pt x="22701" y="26804"/>
                  <a:pt x="22590" y="26613"/>
                  <a:pt x="22390" y="26482"/>
                </a:cubicBezTo>
                <a:cubicBezTo>
                  <a:pt x="22486" y="26362"/>
                  <a:pt x="22475" y="26311"/>
                  <a:pt x="22353" y="26225"/>
                </a:cubicBezTo>
                <a:cubicBezTo>
                  <a:pt x="22195" y="26114"/>
                  <a:pt x="22037" y="26002"/>
                  <a:pt x="21885" y="25894"/>
                </a:cubicBezTo>
                <a:cubicBezTo>
                  <a:pt x="21890" y="25868"/>
                  <a:pt x="21890" y="25858"/>
                  <a:pt x="21894" y="25854"/>
                </a:cubicBezTo>
                <a:cubicBezTo>
                  <a:pt x="22045" y="25711"/>
                  <a:pt x="22045" y="25692"/>
                  <a:pt x="21876" y="25567"/>
                </a:cubicBezTo>
                <a:cubicBezTo>
                  <a:pt x="21653" y="25404"/>
                  <a:pt x="21435" y="25236"/>
                  <a:pt x="21209" y="25078"/>
                </a:cubicBezTo>
                <a:cubicBezTo>
                  <a:pt x="21118" y="25015"/>
                  <a:pt x="21011" y="24978"/>
                  <a:pt x="20901" y="24924"/>
                </a:cubicBezTo>
                <a:cubicBezTo>
                  <a:pt x="20980" y="24876"/>
                  <a:pt x="21049" y="24834"/>
                  <a:pt x="21117" y="24794"/>
                </a:cubicBezTo>
                <a:cubicBezTo>
                  <a:pt x="21225" y="24731"/>
                  <a:pt x="21241" y="24669"/>
                  <a:pt x="21142" y="24587"/>
                </a:cubicBezTo>
                <a:cubicBezTo>
                  <a:pt x="20988" y="24459"/>
                  <a:pt x="20824" y="24339"/>
                  <a:pt x="20655" y="24228"/>
                </a:cubicBezTo>
                <a:cubicBezTo>
                  <a:pt x="20486" y="24116"/>
                  <a:pt x="20346" y="23984"/>
                  <a:pt x="20222" y="23821"/>
                </a:cubicBezTo>
                <a:cubicBezTo>
                  <a:pt x="20124" y="23692"/>
                  <a:pt x="20000" y="23579"/>
                  <a:pt x="19873" y="23476"/>
                </a:cubicBezTo>
                <a:cubicBezTo>
                  <a:pt x="19777" y="23399"/>
                  <a:pt x="19652" y="23359"/>
                  <a:pt x="19553" y="23286"/>
                </a:cubicBezTo>
                <a:cubicBezTo>
                  <a:pt x="19447" y="23208"/>
                  <a:pt x="19364" y="23098"/>
                  <a:pt x="19259" y="23018"/>
                </a:cubicBezTo>
                <a:cubicBezTo>
                  <a:pt x="19133" y="22922"/>
                  <a:pt x="18986" y="22851"/>
                  <a:pt x="18863" y="22752"/>
                </a:cubicBezTo>
                <a:cubicBezTo>
                  <a:pt x="18659" y="22588"/>
                  <a:pt x="18469" y="22410"/>
                  <a:pt x="18269" y="22242"/>
                </a:cubicBezTo>
                <a:cubicBezTo>
                  <a:pt x="18114" y="22109"/>
                  <a:pt x="17953" y="21981"/>
                  <a:pt x="17795" y="21852"/>
                </a:cubicBezTo>
                <a:cubicBezTo>
                  <a:pt x="17800" y="21840"/>
                  <a:pt x="17804" y="21829"/>
                  <a:pt x="17809" y="21817"/>
                </a:cubicBezTo>
                <a:cubicBezTo>
                  <a:pt x="18002" y="21866"/>
                  <a:pt x="18199" y="21901"/>
                  <a:pt x="18385" y="21968"/>
                </a:cubicBezTo>
                <a:cubicBezTo>
                  <a:pt x="18642" y="22060"/>
                  <a:pt x="18891" y="22174"/>
                  <a:pt x="19139" y="22287"/>
                </a:cubicBezTo>
                <a:cubicBezTo>
                  <a:pt x="19384" y="22397"/>
                  <a:pt x="19625" y="22513"/>
                  <a:pt x="19862" y="22639"/>
                </a:cubicBezTo>
                <a:cubicBezTo>
                  <a:pt x="20135" y="22784"/>
                  <a:pt x="20398" y="22942"/>
                  <a:pt x="20666" y="23095"/>
                </a:cubicBezTo>
                <a:cubicBezTo>
                  <a:pt x="20682" y="23105"/>
                  <a:pt x="20702" y="23112"/>
                  <a:pt x="20720" y="23118"/>
                </a:cubicBezTo>
                <a:cubicBezTo>
                  <a:pt x="20765" y="23135"/>
                  <a:pt x="20798" y="23145"/>
                  <a:pt x="20825" y="23145"/>
                </a:cubicBezTo>
                <a:cubicBezTo>
                  <a:pt x="20877" y="23145"/>
                  <a:pt x="20902" y="23106"/>
                  <a:pt x="20931" y="23008"/>
                </a:cubicBezTo>
                <a:cubicBezTo>
                  <a:pt x="20941" y="23007"/>
                  <a:pt x="20951" y="23007"/>
                  <a:pt x="20960" y="23007"/>
                </a:cubicBezTo>
                <a:cubicBezTo>
                  <a:pt x="21126" y="23007"/>
                  <a:pt x="21245" y="23129"/>
                  <a:pt x="21386" y="23190"/>
                </a:cubicBezTo>
                <a:cubicBezTo>
                  <a:pt x="21446" y="23218"/>
                  <a:pt x="21498" y="23260"/>
                  <a:pt x="21556" y="23293"/>
                </a:cubicBezTo>
                <a:cubicBezTo>
                  <a:pt x="21647" y="23348"/>
                  <a:pt x="21741" y="23363"/>
                  <a:pt x="21852" y="23370"/>
                </a:cubicBezTo>
                <a:cubicBezTo>
                  <a:pt x="22026" y="23383"/>
                  <a:pt x="22199" y="23445"/>
                  <a:pt x="22367" y="23503"/>
                </a:cubicBezTo>
                <a:cubicBezTo>
                  <a:pt x="22472" y="23539"/>
                  <a:pt x="22564" y="23616"/>
                  <a:pt x="22670" y="23652"/>
                </a:cubicBezTo>
                <a:cubicBezTo>
                  <a:pt x="22701" y="23663"/>
                  <a:pt x="22727" y="23669"/>
                  <a:pt x="22747" y="23669"/>
                </a:cubicBezTo>
                <a:cubicBezTo>
                  <a:pt x="22804" y="23669"/>
                  <a:pt x="22824" y="23626"/>
                  <a:pt x="22831" y="23534"/>
                </a:cubicBezTo>
                <a:cubicBezTo>
                  <a:pt x="22836" y="23480"/>
                  <a:pt x="22846" y="23427"/>
                  <a:pt x="22856" y="23354"/>
                </a:cubicBezTo>
                <a:cubicBezTo>
                  <a:pt x="22964" y="23404"/>
                  <a:pt x="23057" y="23442"/>
                  <a:pt x="23144" y="23492"/>
                </a:cubicBezTo>
                <a:cubicBezTo>
                  <a:pt x="23328" y="23596"/>
                  <a:pt x="23509" y="23701"/>
                  <a:pt x="23688" y="23813"/>
                </a:cubicBezTo>
                <a:cubicBezTo>
                  <a:pt x="23783" y="23872"/>
                  <a:pt x="23869" y="23948"/>
                  <a:pt x="23963" y="24010"/>
                </a:cubicBezTo>
                <a:cubicBezTo>
                  <a:pt x="24006" y="24038"/>
                  <a:pt x="24050" y="24068"/>
                  <a:pt x="24093" y="24068"/>
                </a:cubicBezTo>
                <a:cubicBezTo>
                  <a:pt x="24127" y="24068"/>
                  <a:pt x="24161" y="24050"/>
                  <a:pt x="24194" y="24000"/>
                </a:cubicBezTo>
                <a:cubicBezTo>
                  <a:pt x="24198" y="23992"/>
                  <a:pt x="24213" y="23989"/>
                  <a:pt x="24232" y="23989"/>
                </a:cubicBezTo>
                <a:cubicBezTo>
                  <a:pt x="24256" y="23989"/>
                  <a:pt x="24287" y="23994"/>
                  <a:pt x="24308" y="24001"/>
                </a:cubicBezTo>
                <a:cubicBezTo>
                  <a:pt x="24523" y="24069"/>
                  <a:pt x="24736" y="24144"/>
                  <a:pt x="24951" y="24214"/>
                </a:cubicBezTo>
                <a:cubicBezTo>
                  <a:pt x="24989" y="24226"/>
                  <a:pt x="25029" y="24234"/>
                  <a:pt x="25069" y="24234"/>
                </a:cubicBezTo>
                <a:cubicBezTo>
                  <a:pt x="25072" y="24234"/>
                  <a:pt x="25075" y="24233"/>
                  <a:pt x="25077" y="24233"/>
                </a:cubicBezTo>
                <a:cubicBezTo>
                  <a:pt x="25239" y="24227"/>
                  <a:pt x="25396" y="24171"/>
                  <a:pt x="25351" y="23939"/>
                </a:cubicBezTo>
                <a:cubicBezTo>
                  <a:pt x="25345" y="23909"/>
                  <a:pt x="25346" y="23878"/>
                  <a:pt x="25342" y="23840"/>
                </a:cubicBezTo>
                <a:lnTo>
                  <a:pt x="25342" y="23840"/>
                </a:lnTo>
                <a:cubicBezTo>
                  <a:pt x="25391" y="23843"/>
                  <a:pt x="25433" y="23851"/>
                  <a:pt x="25475" y="23852"/>
                </a:cubicBezTo>
                <a:cubicBezTo>
                  <a:pt x="25578" y="23855"/>
                  <a:pt x="25680" y="23870"/>
                  <a:pt x="25784" y="23870"/>
                </a:cubicBezTo>
                <a:cubicBezTo>
                  <a:pt x="25836" y="23870"/>
                  <a:pt x="25889" y="23866"/>
                  <a:pt x="25944" y="23856"/>
                </a:cubicBezTo>
                <a:cubicBezTo>
                  <a:pt x="25971" y="23851"/>
                  <a:pt x="25998" y="23849"/>
                  <a:pt x="26026" y="23849"/>
                </a:cubicBezTo>
                <a:cubicBezTo>
                  <a:pt x="26166" y="23849"/>
                  <a:pt x="26316" y="23903"/>
                  <a:pt x="26461" y="23928"/>
                </a:cubicBezTo>
                <a:cubicBezTo>
                  <a:pt x="26498" y="23934"/>
                  <a:pt x="26535" y="23949"/>
                  <a:pt x="26575" y="23955"/>
                </a:cubicBezTo>
                <a:cubicBezTo>
                  <a:pt x="26598" y="23958"/>
                  <a:pt x="26619" y="23960"/>
                  <a:pt x="26636" y="23960"/>
                </a:cubicBezTo>
                <a:cubicBezTo>
                  <a:pt x="26708" y="23960"/>
                  <a:pt x="26729" y="23926"/>
                  <a:pt x="26745" y="23820"/>
                </a:cubicBezTo>
                <a:cubicBezTo>
                  <a:pt x="26897" y="23841"/>
                  <a:pt x="27049" y="23862"/>
                  <a:pt x="27200" y="23884"/>
                </a:cubicBezTo>
                <a:cubicBezTo>
                  <a:pt x="27318" y="23901"/>
                  <a:pt x="27437" y="23936"/>
                  <a:pt x="27554" y="23936"/>
                </a:cubicBezTo>
                <a:cubicBezTo>
                  <a:pt x="27563" y="23936"/>
                  <a:pt x="27572" y="23935"/>
                  <a:pt x="27581" y="23935"/>
                </a:cubicBezTo>
                <a:cubicBezTo>
                  <a:pt x="27774" y="23926"/>
                  <a:pt x="27820" y="23873"/>
                  <a:pt x="27742" y="23707"/>
                </a:cubicBezTo>
                <a:cubicBezTo>
                  <a:pt x="27655" y="23519"/>
                  <a:pt x="27562" y="23336"/>
                  <a:pt x="27471" y="23151"/>
                </a:cubicBezTo>
                <a:cubicBezTo>
                  <a:pt x="27445" y="23098"/>
                  <a:pt x="27419" y="23046"/>
                  <a:pt x="27393" y="22995"/>
                </a:cubicBezTo>
                <a:cubicBezTo>
                  <a:pt x="27584" y="22899"/>
                  <a:pt x="27594" y="22874"/>
                  <a:pt x="27483" y="22691"/>
                </a:cubicBezTo>
                <a:cubicBezTo>
                  <a:pt x="27349" y="22469"/>
                  <a:pt x="27208" y="22249"/>
                  <a:pt x="27069" y="22027"/>
                </a:cubicBezTo>
                <a:cubicBezTo>
                  <a:pt x="27053" y="22002"/>
                  <a:pt x="27040" y="21975"/>
                  <a:pt x="27023" y="21945"/>
                </a:cubicBezTo>
                <a:lnTo>
                  <a:pt x="27023" y="21945"/>
                </a:lnTo>
                <a:cubicBezTo>
                  <a:pt x="27343" y="21969"/>
                  <a:pt x="27653" y="21986"/>
                  <a:pt x="27963" y="22015"/>
                </a:cubicBezTo>
                <a:cubicBezTo>
                  <a:pt x="28102" y="22027"/>
                  <a:pt x="28239" y="22055"/>
                  <a:pt x="28376" y="22086"/>
                </a:cubicBezTo>
                <a:cubicBezTo>
                  <a:pt x="28540" y="22123"/>
                  <a:pt x="28700" y="22174"/>
                  <a:pt x="28862" y="22215"/>
                </a:cubicBezTo>
                <a:cubicBezTo>
                  <a:pt x="28910" y="22226"/>
                  <a:pt x="28963" y="22227"/>
                  <a:pt x="29013" y="22227"/>
                </a:cubicBezTo>
                <a:cubicBezTo>
                  <a:pt x="29114" y="22227"/>
                  <a:pt x="29180" y="22194"/>
                  <a:pt x="29162" y="22074"/>
                </a:cubicBezTo>
                <a:cubicBezTo>
                  <a:pt x="29157" y="22042"/>
                  <a:pt x="29167" y="22006"/>
                  <a:pt x="29170" y="21960"/>
                </a:cubicBezTo>
                <a:cubicBezTo>
                  <a:pt x="29198" y="21960"/>
                  <a:pt x="29223" y="21959"/>
                  <a:pt x="29248" y="21959"/>
                </a:cubicBezTo>
                <a:cubicBezTo>
                  <a:pt x="29266" y="21959"/>
                  <a:pt x="29283" y="21959"/>
                  <a:pt x="29301" y="21961"/>
                </a:cubicBezTo>
                <a:cubicBezTo>
                  <a:pt x="29589" y="21986"/>
                  <a:pt x="29875" y="22014"/>
                  <a:pt x="30163" y="22041"/>
                </a:cubicBezTo>
                <a:cubicBezTo>
                  <a:pt x="30202" y="22045"/>
                  <a:pt x="30242" y="22050"/>
                  <a:pt x="30281" y="22050"/>
                </a:cubicBezTo>
                <a:cubicBezTo>
                  <a:pt x="30443" y="22050"/>
                  <a:pt x="30462" y="22033"/>
                  <a:pt x="30484" y="21871"/>
                </a:cubicBezTo>
                <a:cubicBezTo>
                  <a:pt x="30693" y="21847"/>
                  <a:pt x="30906" y="21829"/>
                  <a:pt x="31117" y="21798"/>
                </a:cubicBezTo>
                <a:cubicBezTo>
                  <a:pt x="31216" y="21783"/>
                  <a:pt x="31314" y="21749"/>
                  <a:pt x="31407" y="21713"/>
                </a:cubicBezTo>
                <a:cubicBezTo>
                  <a:pt x="31506" y="21676"/>
                  <a:pt x="31523" y="21599"/>
                  <a:pt x="31482" y="21503"/>
                </a:cubicBezTo>
                <a:cubicBezTo>
                  <a:pt x="31328" y="21138"/>
                  <a:pt x="31174" y="20771"/>
                  <a:pt x="31020" y="20406"/>
                </a:cubicBezTo>
                <a:cubicBezTo>
                  <a:pt x="31011" y="20384"/>
                  <a:pt x="31007" y="20363"/>
                  <a:pt x="31002" y="20345"/>
                </a:cubicBezTo>
                <a:cubicBezTo>
                  <a:pt x="31278" y="20312"/>
                  <a:pt x="31546" y="20283"/>
                  <a:pt x="31815" y="20244"/>
                </a:cubicBezTo>
                <a:cubicBezTo>
                  <a:pt x="31853" y="20239"/>
                  <a:pt x="31885" y="20190"/>
                  <a:pt x="31920" y="20162"/>
                </a:cubicBezTo>
                <a:cubicBezTo>
                  <a:pt x="31946" y="20139"/>
                  <a:pt x="31971" y="20107"/>
                  <a:pt x="32000" y="20100"/>
                </a:cubicBezTo>
                <a:cubicBezTo>
                  <a:pt x="32138" y="20071"/>
                  <a:pt x="32277" y="20051"/>
                  <a:pt x="32414" y="20024"/>
                </a:cubicBezTo>
                <a:cubicBezTo>
                  <a:pt x="32488" y="20010"/>
                  <a:pt x="32561" y="19998"/>
                  <a:pt x="32629" y="19970"/>
                </a:cubicBezTo>
                <a:cubicBezTo>
                  <a:pt x="32813" y="19898"/>
                  <a:pt x="32843" y="19840"/>
                  <a:pt x="32805" y="19630"/>
                </a:cubicBezTo>
                <a:cubicBezTo>
                  <a:pt x="33025" y="19620"/>
                  <a:pt x="33242" y="19599"/>
                  <a:pt x="33459" y="19599"/>
                </a:cubicBezTo>
                <a:cubicBezTo>
                  <a:pt x="33481" y="19599"/>
                  <a:pt x="33503" y="19599"/>
                  <a:pt x="33526" y="19599"/>
                </a:cubicBezTo>
                <a:cubicBezTo>
                  <a:pt x="33888" y="19608"/>
                  <a:pt x="34250" y="19639"/>
                  <a:pt x="34611" y="19654"/>
                </a:cubicBezTo>
                <a:cubicBezTo>
                  <a:pt x="34654" y="19656"/>
                  <a:pt x="34697" y="19656"/>
                  <a:pt x="34740" y="19656"/>
                </a:cubicBezTo>
                <a:cubicBezTo>
                  <a:pt x="34854" y="19656"/>
                  <a:pt x="34968" y="19651"/>
                  <a:pt x="35079" y="19639"/>
                </a:cubicBezTo>
                <a:cubicBezTo>
                  <a:pt x="35156" y="19632"/>
                  <a:pt x="35238" y="19598"/>
                  <a:pt x="35306" y="19558"/>
                </a:cubicBezTo>
                <a:cubicBezTo>
                  <a:pt x="35377" y="19517"/>
                  <a:pt x="35362" y="19452"/>
                  <a:pt x="35290" y="19427"/>
                </a:cubicBezTo>
                <a:cubicBezTo>
                  <a:pt x="35143" y="19377"/>
                  <a:pt x="35030" y="19257"/>
                  <a:pt x="34860" y="19246"/>
                </a:cubicBezTo>
                <a:cubicBezTo>
                  <a:pt x="34785" y="19241"/>
                  <a:pt x="34713" y="19170"/>
                  <a:pt x="34638" y="19133"/>
                </a:cubicBezTo>
                <a:cubicBezTo>
                  <a:pt x="34204" y="18914"/>
                  <a:pt x="33766" y="18702"/>
                  <a:pt x="33335" y="18477"/>
                </a:cubicBezTo>
                <a:cubicBezTo>
                  <a:pt x="33213" y="18413"/>
                  <a:pt x="33110" y="18313"/>
                  <a:pt x="32985" y="18221"/>
                </a:cubicBezTo>
                <a:cubicBezTo>
                  <a:pt x="33020" y="18188"/>
                  <a:pt x="33048" y="18153"/>
                  <a:pt x="33084" y="18127"/>
                </a:cubicBezTo>
                <a:cubicBezTo>
                  <a:pt x="33175" y="18063"/>
                  <a:pt x="33175" y="17987"/>
                  <a:pt x="33111" y="17907"/>
                </a:cubicBezTo>
                <a:cubicBezTo>
                  <a:pt x="33062" y="17843"/>
                  <a:pt x="33012" y="17770"/>
                  <a:pt x="32946" y="17729"/>
                </a:cubicBezTo>
                <a:cubicBezTo>
                  <a:pt x="32654" y="17546"/>
                  <a:pt x="32368" y="17353"/>
                  <a:pt x="32029" y="17253"/>
                </a:cubicBezTo>
                <a:cubicBezTo>
                  <a:pt x="31890" y="17214"/>
                  <a:pt x="31763" y="17127"/>
                  <a:pt x="31629" y="17060"/>
                </a:cubicBezTo>
                <a:cubicBezTo>
                  <a:pt x="31770" y="16893"/>
                  <a:pt x="31913" y="16722"/>
                  <a:pt x="32062" y="16552"/>
                </a:cubicBezTo>
                <a:cubicBezTo>
                  <a:pt x="32123" y="16481"/>
                  <a:pt x="32127" y="16424"/>
                  <a:pt x="32070" y="16347"/>
                </a:cubicBezTo>
                <a:cubicBezTo>
                  <a:pt x="31962" y="16203"/>
                  <a:pt x="31808" y="16134"/>
                  <a:pt x="31648" y="16074"/>
                </a:cubicBezTo>
                <a:cubicBezTo>
                  <a:pt x="31481" y="16013"/>
                  <a:pt x="31315" y="15954"/>
                  <a:pt x="31146" y="15897"/>
                </a:cubicBezTo>
                <a:cubicBezTo>
                  <a:pt x="31079" y="15875"/>
                  <a:pt x="31011" y="15862"/>
                  <a:pt x="30933" y="15843"/>
                </a:cubicBezTo>
                <a:cubicBezTo>
                  <a:pt x="30936" y="15815"/>
                  <a:pt x="30939" y="15781"/>
                  <a:pt x="30945" y="15749"/>
                </a:cubicBezTo>
                <a:cubicBezTo>
                  <a:pt x="30974" y="15607"/>
                  <a:pt x="30954" y="15575"/>
                  <a:pt x="30821" y="15539"/>
                </a:cubicBezTo>
                <a:cubicBezTo>
                  <a:pt x="30604" y="15482"/>
                  <a:pt x="30401" y="15391"/>
                  <a:pt x="30219" y="15254"/>
                </a:cubicBezTo>
                <a:cubicBezTo>
                  <a:pt x="30168" y="15215"/>
                  <a:pt x="30087" y="15216"/>
                  <a:pt x="30024" y="15201"/>
                </a:cubicBezTo>
                <a:cubicBezTo>
                  <a:pt x="30066" y="15117"/>
                  <a:pt x="30113" y="15029"/>
                  <a:pt x="30154" y="14936"/>
                </a:cubicBezTo>
                <a:cubicBezTo>
                  <a:pt x="30188" y="14863"/>
                  <a:pt x="30168" y="14796"/>
                  <a:pt x="30100" y="14755"/>
                </a:cubicBezTo>
                <a:cubicBezTo>
                  <a:pt x="30027" y="14711"/>
                  <a:pt x="29951" y="14671"/>
                  <a:pt x="29871" y="14642"/>
                </a:cubicBezTo>
                <a:cubicBezTo>
                  <a:pt x="29696" y="14576"/>
                  <a:pt x="29519" y="14520"/>
                  <a:pt x="29343" y="14459"/>
                </a:cubicBezTo>
                <a:cubicBezTo>
                  <a:pt x="29331" y="14455"/>
                  <a:pt x="29321" y="14449"/>
                  <a:pt x="29309" y="14449"/>
                </a:cubicBezTo>
                <a:cubicBezTo>
                  <a:pt x="29183" y="14449"/>
                  <a:pt x="29067" y="14439"/>
                  <a:pt x="28979" y="14320"/>
                </a:cubicBezTo>
                <a:cubicBezTo>
                  <a:pt x="28962" y="14296"/>
                  <a:pt x="28915" y="14294"/>
                  <a:pt x="28866" y="14294"/>
                </a:cubicBezTo>
                <a:cubicBezTo>
                  <a:pt x="28855" y="14294"/>
                  <a:pt x="28844" y="14294"/>
                  <a:pt x="28832" y="14294"/>
                </a:cubicBezTo>
                <a:cubicBezTo>
                  <a:pt x="28813" y="14294"/>
                  <a:pt x="28795" y="14294"/>
                  <a:pt x="28778" y="14292"/>
                </a:cubicBezTo>
                <a:cubicBezTo>
                  <a:pt x="28695" y="14282"/>
                  <a:pt x="28612" y="14273"/>
                  <a:pt x="28511" y="14261"/>
                </a:cubicBezTo>
                <a:cubicBezTo>
                  <a:pt x="28683" y="14045"/>
                  <a:pt x="28841" y="13853"/>
                  <a:pt x="28989" y="13654"/>
                </a:cubicBezTo>
                <a:cubicBezTo>
                  <a:pt x="29011" y="13625"/>
                  <a:pt x="28981" y="13558"/>
                  <a:pt x="28976" y="13512"/>
                </a:cubicBezTo>
                <a:cubicBezTo>
                  <a:pt x="29088" y="13277"/>
                  <a:pt x="29206" y="13038"/>
                  <a:pt x="29319" y="12795"/>
                </a:cubicBezTo>
                <a:cubicBezTo>
                  <a:pt x="29329" y="12771"/>
                  <a:pt x="29315" y="12724"/>
                  <a:pt x="29298" y="12700"/>
                </a:cubicBezTo>
                <a:cubicBezTo>
                  <a:pt x="29222" y="12597"/>
                  <a:pt x="29124" y="12530"/>
                  <a:pt x="28990" y="12508"/>
                </a:cubicBezTo>
                <a:cubicBezTo>
                  <a:pt x="28860" y="12488"/>
                  <a:pt x="28732" y="12440"/>
                  <a:pt x="28603" y="12406"/>
                </a:cubicBezTo>
                <a:cubicBezTo>
                  <a:pt x="28537" y="12390"/>
                  <a:pt x="28469" y="12379"/>
                  <a:pt x="28402" y="12364"/>
                </a:cubicBezTo>
                <a:cubicBezTo>
                  <a:pt x="28435" y="12246"/>
                  <a:pt x="28404" y="12191"/>
                  <a:pt x="28265" y="12179"/>
                </a:cubicBezTo>
                <a:cubicBezTo>
                  <a:pt x="27992" y="12153"/>
                  <a:pt x="27719" y="12140"/>
                  <a:pt x="27455" y="12122"/>
                </a:cubicBezTo>
                <a:cubicBezTo>
                  <a:pt x="27486" y="12046"/>
                  <a:pt x="27527" y="11949"/>
                  <a:pt x="27566" y="11850"/>
                </a:cubicBezTo>
                <a:cubicBezTo>
                  <a:pt x="27608" y="11746"/>
                  <a:pt x="27585" y="11670"/>
                  <a:pt x="27477" y="11640"/>
                </a:cubicBezTo>
                <a:cubicBezTo>
                  <a:pt x="27321" y="11598"/>
                  <a:pt x="27160" y="11555"/>
                  <a:pt x="27000" y="11547"/>
                </a:cubicBezTo>
                <a:cubicBezTo>
                  <a:pt x="26943" y="11544"/>
                  <a:pt x="26885" y="11543"/>
                  <a:pt x="26827" y="11543"/>
                </a:cubicBezTo>
                <a:cubicBezTo>
                  <a:pt x="26652" y="11543"/>
                  <a:pt x="26478" y="11554"/>
                  <a:pt x="26303" y="11562"/>
                </a:cubicBezTo>
                <a:cubicBezTo>
                  <a:pt x="26228" y="11564"/>
                  <a:pt x="26154" y="11586"/>
                  <a:pt x="26072" y="11600"/>
                </a:cubicBezTo>
                <a:cubicBezTo>
                  <a:pt x="26033" y="11529"/>
                  <a:pt x="26006" y="11496"/>
                  <a:pt x="25945" y="11496"/>
                </a:cubicBezTo>
                <a:cubicBezTo>
                  <a:pt x="25903" y="11496"/>
                  <a:pt x="25845" y="11512"/>
                  <a:pt x="25754" y="11542"/>
                </a:cubicBezTo>
                <a:cubicBezTo>
                  <a:pt x="25596" y="11595"/>
                  <a:pt x="25445" y="11664"/>
                  <a:pt x="25286" y="11711"/>
                </a:cubicBezTo>
                <a:cubicBezTo>
                  <a:pt x="25145" y="11753"/>
                  <a:pt x="24999" y="11778"/>
                  <a:pt x="24854" y="11811"/>
                </a:cubicBezTo>
                <a:cubicBezTo>
                  <a:pt x="24881" y="11697"/>
                  <a:pt x="24907" y="11586"/>
                  <a:pt x="24937" y="11475"/>
                </a:cubicBezTo>
                <a:cubicBezTo>
                  <a:pt x="24961" y="11381"/>
                  <a:pt x="24920" y="11320"/>
                  <a:pt x="24830" y="11317"/>
                </a:cubicBezTo>
                <a:cubicBezTo>
                  <a:pt x="24795" y="11316"/>
                  <a:pt x="24760" y="11315"/>
                  <a:pt x="24726" y="11315"/>
                </a:cubicBezTo>
                <a:cubicBezTo>
                  <a:pt x="24587" y="11315"/>
                  <a:pt x="24448" y="11323"/>
                  <a:pt x="24309" y="11329"/>
                </a:cubicBezTo>
                <a:cubicBezTo>
                  <a:pt x="24206" y="11332"/>
                  <a:pt x="24101" y="11335"/>
                  <a:pt x="24000" y="11356"/>
                </a:cubicBezTo>
                <a:cubicBezTo>
                  <a:pt x="23738" y="11411"/>
                  <a:pt x="23480" y="11475"/>
                  <a:pt x="23216" y="11537"/>
                </a:cubicBezTo>
                <a:cubicBezTo>
                  <a:pt x="23218" y="11527"/>
                  <a:pt x="23231" y="11504"/>
                  <a:pt x="23227" y="11485"/>
                </a:cubicBezTo>
                <a:cubicBezTo>
                  <a:pt x="23219" y="11448"/>
                  <a:pt x="23213" y="11401"/>
                  <a:pt x="23188" y="11384"/>
                </a:cubicBezTo>
                <a:cubicBezTo>
                  <a:pt x="23160" y="11365"/>
                  <a:pt x="23119" y="11351"/>
                  <a:pt x="23082" y="11351"/>
                </a:cubicBezTo>
                <a:cubicBezTo>
                  <a:pt x="23075" y="11351"/>
                  <a:pt x="23068" y="11352"/>
                  <a:pt x="23062" y="11353"/>
                </a:cubicBezTo>
                <a:cubicBezTo>
                  <a:pt x="23017" y="11360"/>
                  <a:pt x="22975" y="11393"/>
                  <a:pt x="22934" y="11417"/>
                </a:cubicBezTo>
                <a:cubicBezTo>
                  <a:pt x="22735" y="11528"/>
                  <a:pt x="22517" y="11559"/>
                  <a:pt x="22291" y="11579"/>
                </a:cubicBezTo>
                <a:cubicBezTo>
                  <a:pt x="22028" y="11604"/>
                  <a:pt x="21767" y="11660"/>
                  <a:pt x="21503" y="11690"/>
                </a:cubicBezTo>
                <a:cubicBezTo>
                  <a:pt x="21428" y="11697"/>
                  <a:pt x="21357" y="11670"/>
                  <a:pt x="21367" y="11784"/>
                </a:cubicBezTo>
                <a:cubicBezTo>
                  <a:pt x="21322" y="11754"/>
                  <a:pt x="21272" y="11739"/>
                  <a:pt x="21223" y="11739"/>
                </a:cubicBezTo>
                <a:cubicBezTo>
                  <a:pt x="21160" y="11739"/>
                  <a:pt x="21097" y="11763"/>
                  <a:pt x="21045" y="11810"/>
                </a:cubicBezTo>
                <a:cubicBezTo>
                  <a:pt x="21022" y="11830"/>
                  <a:pt x="20980" y="11834"/>
                  <a:pt x="20948" y="11842"/>
                </a:cubicBezTo>
                <a:cubicBezTo>
                  <a:pt x="20843" y="11866"/>
                  <a:pt x="20738" y="11885"/>
                  <a:pt x="20635" y="11913"/>
                </a:cubicBezTo>
                <a:cubicBezTo>
                  <a:pt x="20547" y="11937"/>
                  <a:pt x="20464" y="11972"/>
                  <a:pt x="20384" y="12005"/>
                </a:cubicBezTo>
                <a:cubicBezTo>
                  <a:pt x="20326" y="12018"/>
                  <a:pt x="20256" y="12015"/>
                  <a:pt x="20212" y="12047"/>
                </a:cubicBezTo>
                <a:cubicBezTo>
                  <a:pt x="20206" y="12052"/>
                  <a:pt x="20200" y="12053"/>
                  <a:pt x="20193" y="12053"/>
                </a:cubicBezTo>
                <a:cubicBezTo>
                  <a:pt x="20159" y="12053"/>
                  <a:pt x="20115" y="12009"/>
                  <a:pt x="20090" y="12009"/>
                </a:cubicBezTo>
                <a:cubicBezTo>
                  <a:pt x="20077" y="12009"/>
                  <a:pt x="20069" y="12021"/>
                  <a:pt x="20069" y="12056"/>
                </a:cubicBezTo>
                <a:cubicBezTo>
                  <a:pt x="20017" y="12069"/>
                  <a:pt x="19969" y="12096"/>
                  <a:pt x="19939" y="12096"/>
                </a:cubicBezTo>
                <a:cubicBezTo>
                  <a:pt x="19932" y="12096"/>
                  <a:pt x="19926" y="12094"/>
                  <a:pt x="19922" y="12092"/>
                </a:cubicBezTo>
                <a:cubicBezTo>
                  <a:pt x="19894" y="12074"/>
                  <a:pt x="19868" y="12068"/>
                  <a:pt x="19842" y="12068"/>
                </a:cubicBezTo>
                <a:cubicBezTo>
                  <a:pt x="19785" y="12068"/>
                  <a:pt x="19731" y="12098"/>
                  <a:pt x="19676" y="12098"/>
                </a:cubicBezTo>
                <a:cubicBezTo>
                  <a:pt x="19675" y="12098"/>
                  <a:pt x="19674" y="12098"/>
                  <a:pt x="19674" y="12098"/>
                </a:cubicBezTo>
                <a:cubicBezTo>
                  <a:pt x="19453" y="12094"/>
                  <a:pt x="19231" y="12076"/>
                  <a:pt x="19010" y="12063"/>
                </a:cubicBezTo>
                <a:cubicBezTo>
                  <a:pt x="18969" y="12061"/>
                  <a:pt x="18929" y="12052"/>
                  <a:pt x="18883" y="12022"/>
                </a:cubicBezTo>
                <a:cubicBezTo>
                  <a:pt x="19024" y="11950"/>
                  <a:pt x="19163" y="11878"/>
                  <a:pt x="19303" y="11808"/>
                </a:cubicBezTo>
                <a:cubicBezTo>
                  <a:pt x="19508" y="11703"/>
                  <a:pt x="19714" y="11602"/>
                  <a:pt x="19920" y="11499"/>
                </a:cubicBezTo>
                <a:cubicBezTo>
                  <a:pt x="20066" y="11425"/>
                  <a:pt x="20218" y="11362"/>
                  <a:pt x="20358" y="11279"/>
                </a:cubicBezTo>
                <a:cubicBezTo>
                  <a:pt x="20636" y="11113"/>
                  <a:pt x="20899" y="10925"/>
                  <a:pt x="21180" y="10763"/>
                </a:cubicBezTo>
                <a:cubicBezTo>
                  <a:pt x="21398" y="10637"/>
                  <a:pt x="21633" y="10537"/>
                  <a:pt x="21860" y="10425"/>
                </a:cubicBezTo>
                <a:cubicBezTo>
                  <a:pt x="21923" y="10394"/>
                  <a:pt x="21989" y="10365"/>
                  <a:pt x="22045" y="10326"/>
                </a:cubicBezTo>
                <a:cubicBezTo>
                  <a:pt x="22072" y="10305"/>
                  <a:pt x="22082" y="10260"/>
                  <a:pt x="22088" y="10216"/>
                </a:cubicBezTo>
                <a:cubicBezTo>
                  <a:pt x="22324" y="10103"/>
                  <a:pt x="22523" y="9931"/>
                  <a:pt x="22714" y="9746"/>
                </a:cubicBezTo>
                <a:cubicBezTo>
                  <a:pt x="22786" y="9675"/>
                  <a:pt x="22878" y="9626"/>
                  <a:pt x="22961" y="9568"/>
                </a:cubicBezTo>
                <a:cubicBezTo>
                  <a:pt x="22985" y="9552"/>
                  <a:pt x="23010" y="9542"/>
                  <a:pt x="23033" y="9529"/>
                </a:cubicBezTo>
                <a:cubicBezTo>
                  <a:pt x="23211" y="9417"/>
                  <a:pt x="23216" y="9336"/>
                  <a:pt x="23053" y="9221"/>
                </a:cubicBezTo>
                <a:cubicBezTo>
                  <a:pt x="23033" y="9207"/>
                  <a:pt x="23014" y="9195"/>
                  <a:pt x="23006" y="9190"/>
                </a:cubicBezTo>
                <a:cubicBezTo>
                  <a:pt x="23229" y="9011"/>
                  <a:pt x="23439" y="8822"/>
                  <a:pt x="23671" y="8660"/>
                </a:cubicBezTo>
                <a:cubicBezTo>
                  <a:pt x="23839" y="8543"/>
                  <a:pt x="24032" y="8462"/>
                  <a:pt x="24215" y="8366"/>
                </a:cubicBezTo>
                <a:cubicBezTo>
                  <a:pt x="24253" y="8346"/>
                  <a:pt x="24294" y="8332"/>
                  <a:pt x="24331" y="8309"/>
                </a:cubicBezTo>
                <a:cubicBezTo>
                  <a:pt x="24500" y="8203"/>
                  <a:pt x="24510" y="8161"/>
                  <a:pt x="24396" y="8004"/>
                </a:cubicBezTo>
                <a:cubicBezTo>
                  <a:pt x="24652" y="7865"/>
                  <a:pt x="24807" y="7632"/>
                  <a:pt x="24961" y="7401"/>
                </a:cubicBezTo>
                <a:cubicBezTo>
                  <a:pt x="25070" y="7235"/>
                  <a:pt x="25038" y="7127"/>
                  <a:pt x="24876" y="7018"/>
                </a:cubicBezTo>
                <a:cubicBezTo>
                  <a:pt x="24786" y="6957"/>
                  <a:pt x="24698" y="6892"/>
                  <a:pt x="24603" y="6838"/>
                </a:cubicBezTo>
                <a:cubicBezTo>
                  <a:pt x="24528" y="6795"/>
                  <a:pt x="24444" y="6767"/>
                  <a:pt x="24364" y="6732"/>
                </a:cubicBezTo>
                <a:cubicBezTo>
                  <a:pt x="24638" y="6561"/>
                  <a:pt x="24797" y="6270"/>
                  <a:pt x="25012" y="6031"/>
                </a:cubicBezTo>
                <a:cubicBezTo>
                  <a:pt x="25168" y="5858"/>
                  <a:pt x="25339" y="5698"/>
                  <a:pt x="25505" y="5533"/>
                </a:cubicBezTo>
                <a:cubicBezTo>
                  <a:pt x="25723" y="5317"/>
                  <a:pt x="25722" y="5282"/>
                  <a:pt x="25471" y="5106"/>
                </a:cubicBezTo>
                <a:cubicBezTo>
                  <a:pt x="25616" y="4941"/>
                  <a:pt x="25758" y="4773"/>
                  <a:pt x="25906" y="4612"/>
                </a:cubicBezTo>
                <a:cubicBezTo>
                  <a:pt x="26026" y="4480"/>
                  <a:pt x="26028" y="4462"/>
                  <a:pt x="25929" y="4366"/>
                </a:cubicBezTo>
                <a:cubicBezTo>
                  <a:pt x="26074" y="4150"/>
                  <a:pt x="26227" y="3944"/>
                  <a:pt x="26356" y="3724"/>
                </a:cubicBezTo>
                <a:cubicBezTo>
                  <a:pt x="26428" y="3602"/>
                  <a:pt x="26388" y="3551"/>
                  <a:pt x="26247" y="3485"/>
                </a:cubicBezTo>
                <a:cubicBezTo>
                  <a:pt x="26125" y="3429"/>
                  <a:pt x="26009" y="3364"/>
                  <a:pt x="25882" y="3300"/>
                </a:cubicBezTo>
                <a:cubicBezTo>
                  <a:pt x="26072" y="3060"/>
                  <a:pt x="26272" y="2811"/>
                  <a:pt x="26475" y="2555"/>
                </a:cubicBezTo>
                <a:cubicBezTo>
                  <a:pt x="26447" y="2535"/>
                  <a:pt x="26419" y="2517"/>
                  <a:pt x="26406" y="2507"/>
                </a:cubicBezTo>
                <a:cubicBezTo>
                  <a:pt x="26524" y="2230"/>
                  <a:pt x="26783" y="2028"/>
                  <a:pt x="26812" y="1704"/>
                </a:cubicBezTo>
                <a:cubicBezTo>
                  <a:pt x="26820" y="1598"/>
                  <a:pt x="26820" y="1598"/>
                  <a:pt x="26727" y="1573"/>
                </a:cubicBezTo>
                <a:cubicBezTo>
                  <a:pt x="26910" y="1289"/>
                  <a:pt x="27092" y="1001"/>
                  <a:pt x="27280" y="717"/>
                </a:cubicBezTo>
                <a:cubicBezTo>
                  <a:pt x="27386" y="555"/>
                  <a:pt x="27509" y="400"/>
                  <a:pt x="27612" y="236"/>
                </a:cubicBezTo>
                <a:cubicBezTo>
                  <a:pt x="27652" y="172"/>
                  <a:pt x="27658" y="89"/>
                  <a:pt x="27681" y="13"/>
                </a:cubicBezTo>
                <a:cubicBezTo>
                  <a:pt x="27634" y="12"/>
                  <a:pt x="27583" y="1"/>
                  <a:pt x="27537" y="1"/>
                </a:cubicBezTo>
                <a:close/>
              </a:path>
            </a:pathLst>
          </a:custGeom>
          <a:solidFill>
            <a:srgbClr val="689A69">
              <a:alpha val="46666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0" name="Google Shape;250;p44"/>
          <p:cNvSpPr/>
          <p:nvPr/>
        </p:nvSpPr>
        <p:spPr>
          <a:xfrm>
            <a:off x="8430787" y="621932"/>
            <a:ext cx="1119345" cy="979050"/>
          </a:xfrm>
          <a:custGeom>
            <a:avLst/>
            <a:gdLst/>
            <a:ahLst/>
            <a:cxnLst/>
            <a:rect l="l" t="t" r="r" b="b"/>
            <a:pathLst>
              <a:path w="37521" h="32821" extrusionOk="0">
                <a:moveTo>
                  <a:pt x="26707" y="0"/>
                </a:moveTo>
                <a:cubicBezTo>
                  <a:pt x="26685" y="0"/>
                  <a:pt x="26661" y="13"/>
                  <a:pt x="26641" y="39"/>
                </a:cubicBezTo>
                <a:cubicBezTo>
                  <a:pt x="26545" y="161"/>
                  <a:pt x="26394" y="228"/>
                  <a:pt x="26328" y="385"/>
                </a:cubicBezTo>
                <a:cubicBezTo>
                  <a:pt x="26298" y="456"/>
                  <a:pt x="26209" y="499"/>
                  <a:pt x="26148" y="559"/>
                </a:cubicBezTo>
                <a:cubicBezTo>
                  <a:pt x="25798" y="898"/>
                  <a:pt x="25454" y="1240"/>
                  <a:pt x="25100" y="1573"/>
                </a:cubicBezTo>
                <a:cubicBezTo>
                  <a:pt x="25000" y="1667"/>
                  <a:pt x="24872" y="1732"/>
                  <a:pt x="24744" y="1819"/>
                </a:cubicBezTo>
                <a:cubicBezTo>
                  <a:pt x="24724" y="1776"/>
                  <a:pt x="24701" y="1738"/>
                  <a:pt x="24688" y="1696"/>
                </a:cubicBezTo>
                <a:cubicBezTo>
                  <a:pt x="24665" y="1619"/>
                  <a:pt x="24621" y="1584"/>
                  <a:pt x="24562" y="1584"/>
                </a:cubicBezTo>
                <a:cubicBezTo>
                  <a:pt x="24540" y="1584"/>
                  <a:pt x="24516" y="1589"/>
                  <a:pt x="24490" y="1598"/>
                </a:cubicBezTo>
                <a:cubicBezTo>
                  <a:pt x="24413" y="1625"/>
                  <a:pt x="24327" y="1645"/>
                  <a:pt x="24266" y="1694"/>
                </a:cubicBezTo>
                <a:cubicBezTo>
                  <a:pt x="23997" y="1910"/>
                  <a:pt x="23720" y="2118"/>
                  <a:pt x="23515" y="2406"/>
                </a:cubicBezTo>
                <a:cubicBezTo>
                  <a:pt x="23432" y="2524"/>
                  <a:pt x="23308" y="2614"/>
                  <a:pt x="23200" y="2717"/>
                </a:cubicBezTo>
                <a:cubicBezTo>
                  <a:pt x="23090" y="2530"/>
                  <a:pt x="22973" y="2337"/>
                  <a:pt x="22862" y="2141"/>
                </a:cubicBezTo>
                <a:cubicBezTo>
                  <a:pt x="22829" y="2082"/>
                  <a:pt x="22792" y="2054"/>
                  <a:pt x="22740" y="2054"/>
                </a:cubicBezTo>
                <a:cubicBezTo>
                  <a:pt x="22719" y="2054"/>
                  <a:pt x="22696" y="2059"/>
                  <a:pt x="22670" y="2067"/>
                </a:cubicBezTo>
                <a:cubicBezTo>
                  <a:pt x="22500" y="2123"/>
                  <a:pt x="22383" y="2243"/>
                  <a:pt x="22274" y="2376"/>
                </a:cubicBezTo>
                <a:cubicBezTo>
                  <a:pt x="22162" y="2512"/>
                  <a:pt x="22052" y="2651"/>
                  <a:pt x="21943" y="2792"/>
                </a:cubicBezTo>
                <a:cubicBezTo>
                  <a:pt x="21900" y="2846"/>
                  <a:pt x="21866" y="2908"/>
                  <a:pt x="21822" y="2975"/>
                </a:cubicBezTo>
                <a:cubicBezTo>
                  <a:pt x="21796" y="2962"/>
                  <a:pt x="21765" y="2948"/>
                  <a:pt x="21737" y="2932"/>
                </a:cubicBezTo>
                <a:cubicBezTo>
                  <a:pt x="21685" y="2900"/>
                  <a:pt x="21648" y="2884"/>
                  <a:pt x="21616" y="2884"/>
                </a:cubicBezTo>
                <a:cubicBezTo>
                  <a:pt x="21574" y="2884"/>
                  <a:pt x="21543" y="2914"/>
                  <a:pt x="21498" y="2980"/>
                </a:cubicBezTo>
                <a:cubicBezTo>
                  <a:pt x="21370" y="3167"/>
                  <a:pt x="21220" y="3328"/>
                  <a:pt x="21029" y="3455"/>
                </a:cubicBezTo>
                <a:cubicBezTo>
                  <a:pt x="20977" y="3489"/>
                  <a:pt x="20952" y="3565"/>
                  <a:pt x="20916" y="3621"/>
                </a:cubicBezTo>
                <a:cubicBezTo>
                  <a:pt x="20850" y="3555"/>
                  <a:pt x="20782" y="3481"/>
                  <a:pt x="20709" y="3411"/>
                </a:cubicBezTo>
                <a:cubicBezTo>
                  <a:pt x="20679" y="3382"/>
                  <a:pt x="20645" y="3367"/>
                  <a:pt x="20610" y="3367"/>
                </a:cubicBezTo>
                <a:cubicBezTo>
                  <a:pt x="20580" y="3367"/>
                  <a:pt x="20549" y="3378"/>
                  <a:pt x="20520" y="3402"/>
                </a:cubicBezTo>
                <a:cubicBezTo>
                  <a:pt x="20456" y="3456"/>
                  <a:pt x="20393" y="3515"/>
                  <a:pt x="20339" y="3581"/>
                </a:cubicBezTo>
                <a:cubicBezTo>
                  <a:pt x="20221" y="3725"/>
                  <a:pt x="20108" y="3874"/>
                  <a:pt x="19993" y="4021"/>
                </a:cubicBezTo>
                <a:cubicBezTo>
                  <a:pt x="19986" y="4029"/>
                  <a:pt x="19976" y="4039"/>
                  <a:pt x="19973" y="4049"/>
                </a:cubicBezTo>
                <a:cubicBezTo>
                  <a:pt x="19932" y="4168"/>
                  <a:pt x="19885" y="4274"/>
                  <a:pt x="19742" y="4319"/>
                </a:cubicBezTo>
                <a:cubicBezTo>
                  <a:pt x="19697" y="4333"/>
                  <a:pt x="19680" y="4436"/>
                  <a:pt x="19650" y="4500"/>
                </a:cubicBezTo>
                <a:cubicBezTo>
                  <a:pt x="19614" y="4575"/>
                  <a:pt x="19577" y="4651"/>
                  <a:pt x="19532" y="4742"/>
                </a:cubicBezTo>
                <a:cubicBezTo>
                  <a:pt x="19384" y="4508"/>
                  <a:pt x="19256" y="4296"/>
                  <a:pt x="19116" y="4090"/>
                </a:cubicBezTo>
                <a:cubicBezTo>
                  <a:pt x="19095" y="4060"/>
                  <a:pt x="19022" y="4065"/>
                  <a:pt x="18978" y="4057"/>
                </a:cubicBezTo>
                <a:cubicBezTo>
                  <a:pt x="18795" y="3873"/>
                  <a:pt x="18605" y="3683"/>
                  <a:pt x="18414" y="3497"/>
                </a:cubicBezTo>
                <a:cubicBezTo>
                  <a:pt x="18401" y="3485"/>
                  <a:pt x="18377" y="3479"/>
                  <a:pt x="18354" y="3479"/>
                </a:cubicBezTo>
                <a:cubicBezTo>
                  <a:pt x="18341" y="3479"/>
                  <a:pt x="18328" y="3481"/>
                  <a:pt x="18317" y="3484"/>
                </a:cubicBezTo>
                <a:cubicBezTo>
                  <a:pt x="18194" y="3522"/>
                  <a:pt x="18098" y="3591"/>
                  <a:pt x="18034" y="3710"/>
                </a:cubicBezTo>
                <a:cubicBezTo>
                  <a:pt x="17972" y="3828"/>
                  <a:pt x="17884" y="3932"/>
                  <a:pt x="17810" y="4043"/>
                </a:cubicBezTo>
                <a:cubicBezTo>
                  <a:pt x="17773" y="4099"/>
                  <a:pt x="17740" y="4160"/>
                  <a:pt x="17704" y="4219"/>
                </a:cubicBezTo>
                <a:cubicBezTo>
                  <a:pt x="17663" y="4190"/>
                  <a:pt x="17629" y="4175"/>
                  <a:pt x="17599" y="4175"/>
                </a:cubicBezTo>
                <a:cubicBezTo>
                  <a:pt x="17554" y="4175"/>
                  <a:pt x="17518" y="4209"/>
                  <a:pt x="17484" y="4286"/>
                </a:cubicBezTo>
                <a:cubicBezTo>
                  <a:pt x="17370" y="4533"/>
                  <a:pt x="17268" y="4789"/>
                  <a:pt x="17164" y="5031"/>
                </a:cubicBezTo>
                <a:cubicBezTo>
                  <a:pt x="17103" y="4978"/>
                  <a:pt x="17023" y="4906"/>
                  <a:pt x="16944" y="4836"/>
                </a:cubicBezTo>
                <a:cubicBezTo>
                  <a:pt x="16904" y="4800"/>
                  <a:pt x="16864" y="4781"/>
                  <a:pt x="16827" y="4781"/>
                </a:cubicBezTo>
                <a:cubicBezTo>
                  <a:pt x="16787" y="4781"/>
                  <a:pt x="16749" y="4803"/>
                  <a:pt x="16716" y="4851"/>
                </a:cubicBezTo>
                <a:cubicBezTo>
                  <a:pt x="16624" y="4984"/>
                  <a:pt x="16532" y="5122"/>
                  <a:pt x="16471" y="5269"/>
                </a:cubicBezTo>
                <a:cubicBezTo>
                  <a:pt x="16384" y="5484"/>
                  <a:pt x="16321" y="5711"/>
                  <a:pt x="16254" y="5933"/>
                </a:cubicBezTo>
                <a:cubicBezTo>
                  <a:pt x="16233" y="6005"/>
                  <a:pt x="16229" y="6082"/>
                  <a:pt x="16215" y="6163"/>
                </a:cubicBezTo>
                <a:cubicBezTo>
                  <a:pt x="16079" y="6188"/>
                  <a:pt x="16059" y="6215"/>
                  <a:pt x="16056" y="6445"/>
                </a:cubicBezTo>
                <a:cubicBezTo>
                  <a:pt x="16054" y="6610"/>
                  <a:pt x="16068" y="6775"/>
                  <a:pt x="16061" y="6941"/>
                </a:cubicBezTo>
                <a:cubicBezTo>
                  <a:pt x="16055" y="7088"/>
                  <a:pt x="16030" y="7234"/>
                  <a:pt x="16014" y="7382"/>
                </a:cubicBezTo>
                <a:cubicBezTo>
                  <a:pt x="15916" y="7319"/>
                  <a:pt x="15818" y="7258"/>
                  <a:pt x="15723" y="7193"/>
                </a:cubicBezTo>
                <a:cubicBezTo>
                  <a:pt x="15692" y="7172"/>
                  <a:pt x="15662" y="7162"/>
                  <a:pt x="15635" y="7162"/>
                </a:cubicBezTo>
                <a:cubicBezTo>
                  <a:pt x="15593" y="7162"/>
                  <a:pt x="15558" y="7189"/>
                  <a:pt x="15538" y="7242"/>
                </a:cubicBezTo>
                <a:cubicBezTo>
                  <a:pt x="15477" y="7403"/>
                  <a:pt x="15427" y="7571"/>
                  <a:pt x="15377" y="7736"/>
                </a:cubicBezTo>
                <a:cubicBezTo>
                  <a:pt x="15348" y="7835"/>
                  <a:pt x="15314" y="7936"/>
                  <a:pt x="15302" y="8037"/>
                </a:cubicBezTo>
                <a:cubicBezTo>
                  <a:pt x="15267" y="8302"/>
                  <a:pt x="15242" y="8569"/>
                  <a:pt x="15214" y="8837"/>
                </a:cubicBezTo>
                <a:cubicBezTo>
                  <a:pt x="15205" y="8832"/>
                  <a:pt x="15186" y="8813"/>
                  <a:pt x="15168" y="8811"/>
                </a:cubicBezTo>
                <a:cubicBezTo>
                  <a:pt x="15147" y="8808"/>
                  <a:pt x="15123" y="8803"/>
                  <a:pt x="15101" y="8803"/>
                </a:cubicBezTo>
                <a:cubicBezTo>
                  <a:pt x="15085" y="8803"/>
                  <a:pt x="15071" y="8805"/>
                  <a:pt x="15061" y="8813"/>
                </a:cubicBezTo>
                <a:cubicBezTo>
                  <a:pt x="15027" y="8837"/>
                  <a:pt x="14998" y="8881"/>
                  <a:pt x="14990" y="8922"/>
                </a:cubicBezTo>
                <a:cubicBezTo>
                  <a:pt x="14983" y="8966"/>
                  <a:pt x="15000" y="9016"/>
                  <a:pt x="15008" y="9063"/>
                </a:cubicBezTo>
                <a:cubicBezTo>
                  <a:pt x="15047" y="9287"/>
                  <a:pt x="15004" y="9503"/>
                  <a:pt x="14950" y="9723"/>
                </a:cubicBezTo>
                <a:cubicBezTo>
                  <a:pt x="14886" y="9980"/>
                  <a:pt x="14854" y="10246"/>
                  <a:pt x="14794" y="10504"/>
                </a:cubicBezTo>
                <a:cubicBezTo>
                  <a:pt x="14778" y="10576"/>
                  <a:pt x="14729" y="10635"/>
                  <a:pt x="14840" y="10663"/>
                </a:cubicBezTo>
                <a:cubicBezTo>
                  <a:pt x="14739" y="10740"/>
                  <a:pt x="14711" y="10861"/>
                  <a:pt x="14757" y="10976"/>
                </a:cubicBezTo>
                <a:cubicBezTo>
                  <a:pt x="14769" y="11005"/>
                  <a:pt x="14759" y="11045"/>
                  <a:pt x="14756" y="11080"/>
                </a:cubicBezTo>
                <a:cubicBezTo>
                  <a:pt x="14744" y="11187"/>
                  <a:pt x="14727" y="11292"/>
                  <a:pt x="14720" y="11399"/>
                </a:cubicBezTo>
                <a:cubicBezTo>
                  <a:pt x="14713" y="11489"/>
                  <a:pt x="14717" y="11580"/>
                  <a:pt x="14723" y="11667"/>
                </a:cubicBezTo>
                <a:cubicBezTo>
                  <a:pt x="14716" y="11725"/>
                  <a:pt x="14691" y="11790"/>
                  <a:pt x="14707" y="11844"/>
                </a:cubicBezTo>
                <a:cubicBezTo>
                  <a:pt x="14723" y="11903"/>
                  <a:pt x="14558" y="11944"/>
                  <a:pt x="14667" y="11982"/>
                </a:cubicBezTo>
                <a:cubicBezTo>
                  <a:pt x="14664" y="12046"/>
                  <a:pt x="14677" y="12113"/>
                  <a:pt x="14653" y="12132"/>
                </a:cubicBezTo>
                <a:cubicBezTo>
                  <a:pt x="14569" y="12198"/>
                  <a:pt x="14605" y="12291"/>
                  <a:pt x="14577" y="12367"/>
                </a:cubicBezTo>
                <a:cubicBezTo>
                  <a:pt x="14501" y="12576"/>
                  <a:pt x="14412" y="12779"/>
                  <a:pt x="14326" y="12984"/>
                </a:cubicBezTo>
                <a:cubicBezTo>
                  <a:pt x="14311" y="13021"/>
                  <a:pt x="14289" y="13057"/>
                  <a:pt x="14245" y="13091"/>
                </a:cubicBezTo>
                <a:cubicBezTo>
                  <a:pt x="14223" y="12934"/>
                  <a:pt x="14202" y="12779"/>
                  <a:pt x="14181" y="12624"/>
                </a:cubicBezTo>
                <a:cubicBezTo>
                  <a:pt x="14150" y="12394"/>
                  <a:pt x="14121" y="12167"/>
                  <a:pt x="14093" y="11939"/>
                </a:cubicBezTo>
                <a:cubicBezTo>
                  <a:pt x="14072" y="11777"/>
                  <a:pt x="14063" y="11612"/>
                  <a:pt x="14029" y="11453"/>
                </a:cubicBezTo>
                <a:cubicBezTo>
                  <a:pt x="13962" y="11137"/>
                  <a:pt x="13872" y="10825"/>
                  <a:pt x="13812" y="10508"/>
                </a:cubicBezTo>
                <a:cubicBezTo>
                  <a:pt x="13764" y="10259"/>
                  <a:pt x="13747" y="10006"/>
                  <a:pt x="13716" y="9754"/>
                </a:cubicBezTo>
                <a:cubicBezTo>
                  <a:pt x="13709" y="9685"/>
                  <a:pt x="13704" y="9614"/>
                  <a:pt x="13684" y="9547"/>
                </a:cubicBezTo>
                <a:cubicBezTo>
                  <a:pt x="13675" y="9515"/>
                  <a:pt x="13636" y="9491"/>
                  <a:pt x="13596" y="9471"/>
                </a:cubicBezTo>
                <a:cubicBezTo>
                  <a:pt x="13567" y="9212"/>
                  <a:pt x="13469" y="8967"/>
                  <a:pt x="13358" y="8725"/>
                </a:cubicBezTo>
                <a:cubicBezTo>
                  <a:pt x="13315" y="8636"/>
                  <a:pt x="13298" y="8533"/>
                  <a:pt x="13272" y="8435"/>
                </a:cubicBezTo>
                <a:cubicBezTo>
                  <a:pt x="13263" y="8407"/>
                  <a:pt x="13263" y="8380"/>
                  <a:pt x="13257" y="8354"/>
                </a:cubicBezTo>
                <a:cubicBezTo>
                  <a:pt x="13229" y="8227"/>
                  <a:pt x="13189" y="8167"/>
                  <a:pt x="13125" y="8167"/>
                </a:cubicBezTo>
                <a:cubicBezTo>
                  <a:pt x="13085" y="8167"/>
                  <a:pt x="13036" y="8190"/>
                  <a:pt x="12973" y="8234"/>
                </a:cubicBezTo>
                <a:cubicBezTo>
                  <a:pt x="12955" y="8247"/>
                  <a:pt x="12937" y="8261"/>
                  <a:pt x="12929" y="8267"/>
                </a:cubicBezTo>
                <a:cubicBezTo>
                  <a:pt x="12833" y="7999"/>
                  <a:pt x="12723" y="7736"/>
                  <a:pt x="12648" y="7465"/>
                </a:cubicBezTo>
                <a:cubicBezTo>
                  <a:pt x="12593" y="7268"/>
                  <a:pt x="12579" y="7058"/>
                  <a:pt x="12548" y="6854"/>
                </a:cubicBezTo>
                <a:cubicBezTo>
                  <a:pt x="12542" y="6811"/>
                  <a:pt x="12542" y="6768"/>
                  <a:pt x="12533" y="6727"/>
                </a:cubicBezTo>
                <a:cubicBezTo>
                  <a:pt x="12503" y="6589"/>
                  <a:pt x="12476" y="6537"/>
                  <a:pt x="12399" y="6537"/>
                </a:cubicBezTo>
                <a:cubicBezTo>
                  <a:pt x="12366" y="6537"/>
                  <a:pt x="12323" y="6547"/>
                  <a:pt x="12267" y="6563"/>
                </a:cubicBezTo>
                <a:cubicBezTo>
                  <a:pt x="12219" y="6277"/>
                  <a:pt x="12051" y="6053"/>
                  <a:pt x="11884" y="5832"/>
                </a:cubicBezTo>
                <a:cubicBezTo>
                  <a:pt x="11818" y="5745"/>
                  <a:pt x="11755" y="5704"/>
                  <a:pt x="11685" y="5704"/>
                </a:cubicBezTo>
                <a:cubicBezTo>
                  <a:pt x="11627" y="5704"/>
                  <a:pt x="11565" y="5732"/>
                  <a:pt x="11494" y="5786"/>
                </a:cubicBezTo>
                <a:cubicBezTo>
                  <a:pt x="11406" y="5850"/>
                  <a:pt x="11317" y="5911"/>
                  <a:pt x="11234" y="5983"/>
                </a:cubicBezTo>
                <a:cubicBezTo>
                  <a:pt x="11169" y="6041"/>
                  <a:pt x="11115" y="6111"/>
                  <a:pt x="11055" y="6175"/>
                </a:cubicBezTo>
                <a:cubicBezTo>
                  <a:pt x="10986" y="5859"/>
                  <a:pt x="10762" y="5614"/>
                  <a:pt x="10608" y="5333"/>
                </a:cubicBezTo>
                <a:cubicBezTo>
                  <a:pt x="10495" y="5128"/>
                  <a:pt x="10401" y="4913"/>
                  <a:pt x="10300" y="4702"/>
                </a:cubicBezTo>
                <a:cubicBezTo>
                  <a:pt x="10226" y="4546"/>
                  <a:pt x="10182" y="4474"/>
                  <a:pt x="10114" y="4474"/>
                </a:cubicBezTo>
                <a:cubicBezTo>
                  <a:pt x="10061" y="4474"/>
                  <a:pt x="9993" y="4516"/>
                  <a:pt x="9886" y="4594"/>
                </a:cubicBezTo>
                <a:cubicBezTo>
                  <a:pt x="9775" y="4403"/>
                  <a:pt x="9664" y="4213"/>
                  <a:pt x="9559" y="4021"/>
                </a:cubicBezTo>
                <a:cubicBezTo>
                  <a:pt x="9506" y="3922"/>
                  <a:pt x="9480" y="3882"/>
                  <a:pt x="9437" y="3882"/>
                </a:cubicBezTo>
                <a:cubicBezTo>
                  <a:pt x="9412" y="3882"/>
                  <a:pt x="9381" y="3896"/>
                  <a:pt x="9336" y="3918"/>
                </a:cubicBezTo>
                <a:cubicBezTo>
                  <a:pt x="9181" y="3709"/>
                  <a:pt x="9035" y="3497"/>
                  <a:pt x="8870" y="3303"/>
                </a:cubicBezTo>
                <a:cubicBezTo>
                  <a:pt x="8829" y="3254"/>
                  <a:pt x="8795" y="3232"/>
                  <a:pt x="8759" y="3232"/>
                </a:cubicBezTo>
                <a:cubicBezTo>
                  <a:pt x="8715" y="3232"/>
                  <a:pt x="8669" y="3266"/>
                  <a:pt x="8610" y="3328"/>
                </a:cubicBezTo>
                <a:cubicBezTo>
                  <a:pt x="8515" y="3424"/>
                  <a:pt x="8415" y="3513"/>
                  <a:pt x="8313" y="3611"/>
                </a:cubicBezTo>
                <a:cubicBezTo>
                  <a:pt x="8150" y="3351"/>
                  <a:pt x="7979" y="3082"/>
                  <a:pt x="7805" y="2805"/>
                </a:cubicBezTo>
                <a:cubicBezTo>
                  <a:pt x="7778" y="2826"/>
                  <a:pt x="7752" y="2845"/>
                  <a:pt x="7738" y="2855"/>
                </a:cubicBezTo>
                <a:cubicBezTo>
                  <a:pt x="7515" y="2653"/>
                  <a:pt x="7411" y="2340"/>
                  <a:pt x="7114" y="2207"/>
                </a:cubicBezTo>
                <a:cubicBezTo>
                  <a:pt x="7073" y="2189"/>
                  <a:pt x="7049" y="2179"/>
                  <a:pt x="7031" y="2179"/>
                </a:cubicBezTo>
                <a:cubicBezTo>
                  <a:pt x="7007" y="2179"/>
                  <a:pt x="6994" y="2198"/>
                  <a:pt x="6964" y="2244"/>
                </a:cubicBezTo>
                <a:cubicBezTo>
                  <a:pt x="6755" y="1978"/>
                  <a:pt x="6543" y="1712"/>
                  <a:pt x="6336" y="1441"/>
                </a:cubicBezTo>
                <a:cubicBezTo>
                  <a:pt x="6218" y="1285"/>
                  <a:pt x="6112" y="1121"/>
                  <a:pt x="5989" y="968"/>
                </a:cubicBezTo>
                <a:cubicBezTo>
                  <a:pt x="5942" y="910"/>
                  <a:pt x="5865" y="876"/>
                  <a:pt x="5802" y="831"/>
                </a:cubicBezTo>
                <a:cubicBezTo>
                  <a:pt x="5776" y="895"/>
                  <a:pt x="5727" y="962"/>
                  <a:pt x="5731" y="1025"/>
                </a:cubicBezTo>
                <a:cubicBezTo>
                  <a:pt x="5742" y="1249"/>
                  <a:pt x="5766" y="1473"/>
                  <a:pt x="5798" y="1696"/>
                </a:cubicBezTo>
                <a:cubicBezTo>
                  <a:pt x="5830" y="1922"/>
                  <a:pt x="5878" y="2146"/>
                  <a:pt x="5917" y="2372"/>
                </a:cubicBezTo>
                <a:cubicBezTo>
                  <a:pt x="5907" y="2368"/>
                  <a:pt x="5896" y="2366"/>
                  <a:pt x="5885" y="2362"/>
                </a:cubicBezTo>
                <a:cubicBezTo>
                  <a:pt x="5864" y="2396"/>
                  <a:pt x="5821" y="2434"/>
                  <a:pt x="5824" y="2465"/>
                </a:cubicBezTo>
                <a:cubicBezTo>
                  <a:pt x="5842" y="2681"/>
                  <a:pt x="5874" y="2895"/>
                  <a:pt x="5891" y="3111"/>
                </a:cubicBezTo>
                <a:cubicBezTo>
                  <a:pt x="5899" y="3178"/>
                  <a:pt x="5860" y="3249"/>
                  <a:pt x="5865" y="3317"/>
                </a:cubicBezTo>
                <a:cubicBezTo>
                  <a:pt x="5874" y="3452"/>
                  <a:pt x="5900" y="3586"/>
                  <a:pt x="5919" y="3729"/>
                </a:cubicBezTo>
                <a:cubicBezTo>
                  <a:pt x="5893" y="3721"/>
                  <a:pt x="5869" y="3714"/>
                  <a:pt x="5844" y="3707"/>
                </a:cubicBezTo>
                <a:cubicBezTo>
                  <a:pt x="5803" y="3694"/>
                  <a:pt x="5767" y="3688"/>
                  <a:pt x="5736" y="3688"/>
                </a:cubicBezTo>
                <a:cubicBezTo>
                  <a:pt x="5642" y="3688"/>
                  <a:pt x="5590" y="3747"/>
                  <a:pt x="5577" y="3877"/>
                </a:cubicBezTo>
                <a:cubicBezTo>
                  <a:pt x="5549" y="4146"/>
                  <a:pt x="5528" y="4415"/>
                  <a:pt x="5510" y="4686"/>
                </a:cubicBezTo>
                <a:cubicBezTo>
                  <a:pt x="5505" y="4768"/>
                  <a:pt x="5521" y="4850"/>
                  <a:pt x="5528" y="4940"/>
                </a:cubicBezTo>
                <a:cubicBezTo>
                  <a:pt x="5498" y="4929"/>
                  <a:pt x="5461" y="4914"/>
                  <a:pt x="5422" y="4902"/>
                </a:cubicBezTo>
                <a:cubicBezTo>
                  <a:pt x="5403" y="4896"/>
                  <a:pt x="5386" y="4893"/>
                  <a:pt x="5370" y="4893"/>
                </a:cubicBezTo>
                <a:cubicBezTo>
                  <a:pt x="5318" y="4893"/>
                  <a:pt x="5290" y="4928"/>
                  <a:pt x="5300" y="4994"/>
                </a:cubicBezTo>
                <a:cubicBezTo>
                  <a:pt x="5317" y="5102"/>
                  <a:pt x="5351" y="5206"/>
                  <a:pt x="5369" y="5313"/>
                </a:cubicBezTo>
                <a:cubicBezTo>
                  <a:pt x="5386" y="5432"/>
                  <a:pt x="5403" y="5551"/>
                  <a:pt x="5405" y="5669"/>
                </a:cubicBezTo>
                <a:cubicBezTo>
                  <a:pt x="5409" y="5885"/>
                  <a:pt x="5400" y="6103"/>
                  <a:pt x="5397" y="6298"/>
                </a:cubicBezTo>
                <a:cubicBezTo>
                  <a:pt x="5153" y="6316"/>
                  <a:pt x="4901" y="6329"/>
                  <a:pt x="4650" y="6353"/>
                </a:cubicBezTo>
                <a:cubicBezTo>
                  <a:pt x="4613" y="6355"/>
                  <a:pt x="4553" y="6403"/>
                  <a:pt x="4550" y="6435"/>
                </a:cubicBezTo>
                <a:cubicBezTo>
                  <a:pt x="4529" y="6591"/>
                  <a:pt x="4525" y="6751"/>
                  <a:pt x="4514" y="6919"/>
                </a:cubicBezTo>
                <a:cubicBezTo>
                  <a:pt x="4427" y="6940"/>
                  <a:pt x="4419" y="6964"/>
                  <a:pt x="4460" y="7087"/>
                </a:cubicBezTo>
                <a:cubicBezTo>
                  <a:pt x="4509" y="7233"/>
                  <a:pt x="4548" y="7382"/>
                  <a:pt x="4588" y="7525"/>
                </a:cubicBezTo>
                <a:cubicBezTo>
                  <a:pt x="4424" y="7528"/>
                  <a:pt x="4399" y="7559"/>
                  <a:pt x="4463" y="7706"/>
                </a:cubicBezTo>
                <a:cubicBezTo>
                  <a:pt x="4561" y="7928"/>
                  <a:pt x="4670" y="8146"/>
                  <a:pt x="4768" y="8369"/>
                </a:cubicBezTo>
                <a:cubicBezTo>
                  <a:pt x="4798" y="8436"/>
                  <a:pt x="4805" y="8514"/>
                  <a:pt x="4822" y="8583"/>
                </a:cubicBezTo>
                <a:cubicBezTo>
                  <a:pt x="4704" y="8570"/>
                  <a:pt x="4598" y="8557"/>
                  <a:pt x="4493" y="8546"/>
                </a:cubicBezTo>
                <a:cubicBezTo>
                  <a:pt x="4485" y="8545"/>
                  <a:pt x="4476" y="8545"/>
                  <a:pt x="4468" y="8545"/>
                </a:cubicBezTo>
                <a:cubicBezTo>
                  <a:pt x="4390" y="8545"/>
                  <a:pt x="4356" y="8595"/>
                  <a:pt x="4366" y="8674"/>
                </a:cubicBezTo>
                <a:cubicBezTo>
                  <a:pt x="4375" y="8750"/>
                  <a:pt x="4386" y="8832"/>
                  <a:pt x="4423" y="8896"/>
                </a:cubicBezTo>
                <a:cubicBezTo>
                  <a:pt x="4572" y="9153"/>
                  <a:pt x="4623" y="9441"/>
                  <a:pt x="4707" y="9719"/>
                </a:cubicBezTo>
                <a:cubicBezTo>
                  <a:pt x="4773" y="9936"/>
                  <a:pt x="4880" y="10141"/>
                  <a:pt x="4975" y="10350"/>
                </a:cubicBezTo>
                <a:cubicBezTo>
                  <a:pt x="5014" y="10435"/>
                  <a:pt x="5067" y="10516"/>
                  <a:pt x="5105" y="10581"/>
                </a:cubicBezTo>
                <a:cubicBezTo>
                  <a:pt x="4944" y="10567"/>
                  <a:pt x="4772" y="10547"/>
                  <a:pt x="4599" y="10538"/>
                </a:cubicBezTo>
                <a:cubicBezTo>
                  <a:pt x="4557" y="10536"/>
                  <a:pt x="4514" y="10535"/>
                  <a:pt x="4472" y="10535"/>
                </a:cubicBezTo>
                <a:cubicBezTo>
                  <a:pt x="4390" y="10535"/>
                  <a:pt x="4308" y="10538"/>
                  <a:pt x="4226" y="10540"/>
                </a:cubicBezTo>
                <a:cubicBezTo>
                  <a:pt x="4085" y="10541"/>
                  <a:pt x="4071" y="10558"/>
                  <a:pt x="4080" y="10694"/>
                </a:cubicBezTo>
                <a:cubicBezTo>
                  <a:pt x="4082" y="10716"/>
                  <a:pt x="4082" y="10738"/>
                  <a:pt x="4084" y="10775"/>
                </a:cubicBezTo>
                <a:cubicBezTo>
                  <a:pt x="4016" y="10743"/>
                  <a:pt x="3950" y="10732"/>
                  <a:pt x="3885" y="10732"/>
                </a:cubicBezTo>
                <a:cubicBezTo>
                  <a:pt x="3732" y="10732"/>
                  <a:pt x="3586" y="10794"/>
                  <a:pt x="3437" y="10804"/>
                </a:cubicBezTo>
                <a:cubicBezTo>
                  <a:pt x="3414" y="10805"/>
                  <a:pt x="3373" y="10857"/>
                  <a:pt x="3374" y="10885"/>
                </a:cubicBezTo>
                <a:cubicBezTo>
                  <a:pt x="3382" y="11070"/>
                  <a:pt x="3387" y="11255"/>
                  <a:pt x="3415" y="11437"/>
                </a:cubicBezTo>
                <a:cubicBezTo>
                  <a:pt x="3430" y="11533"/>
                  <a:pt x="3491" y="11621"/>
                  <a:pt x="3541" y="11736"/>
                </a:cubicBezTo>
                <a:lnTo>
                  <a:pt x="3541" y="11736"/>
                </a:lnTo>
                <a:cubicBezTo>
                  <a:pt x="3539" y="11735"/>
                  <a:pt x="3528" y="11730"/>
                  <a:pt x="3516" y="11730"/>
                </a:cubicBezTo>
                <a:cubicBezTo>
                  <a:pt x="3513" y="11730"/>
                  <a:pt x="3510" y="11730"/>
                  <a:pt x="3508" y="11731"/>
                </a:cubicBezTo>
                <a:cubicBezTo>
                  <a:pt x="3358" y="11761"/>
                  <a:pt x="3336" y="11827"/>
                  <a:pt x="3418" y="11956"/>
                </a:cubicBezTo>
                <a:cubicBezTo>
                  <a:pt x="3532" y="12136"/>
                  <a:pt x="3639" y="12321"/>
                  <a:pt x="3752" y="12501"/>
                </a:cubicBezTo>
                <a:cubicBezTo>
                  <a:pt x="3780" y="12546"/>
                  <a:pt x="3817" y="12586"/>
                  <a:pt x="3848" y="12624"/>
                </a:cubicBezTo>
                <a:cubicBezTo>
                  <a:pt x="3778" y="12654"/>
                  <a:pt x="3703" y="12685"/>
                  <a:pt x="3629" y="12717"/>
                </a:cubicBezTo>
                <a:cubicBezTo>
                  <a:pt x="3553" y="12750"/>
                  <a:pt x="3542" y="12796"/>
                  <a:pt x="3578" y="12876"/>
                </a:cubicBezTo>
                <a:cubicBezTo>
                  <a:pt x="3706" y="13153"/>
                  <a:pt x="3894" y="13370"/>
                  <a:pt x="4170" y="13506"/>
                </a:cubicBezTo>
                <a:cubicBezTo>
                  <a:pt x="4187" y="13515"/>
                  <a:pt x="4201" y="13529"/>
                  <a:pt x="4218" y="13542"/>
                </a:cubicBezTo>
                <a:cubicBezTo>
                  <a:pt x="4211" y="13555"/>
                  <a:pt x="4206" y="13565"/>
                  <a:pt x="4198" y="13571"/>
                </a:cubicBezTo>
                <a:cubicBezTo>
                  <a:pt x="4165" y="13599"/>
                  <a:pt x="4130" y="13627"/>
                  <a:pt x="4097" y="13654"/>
                </a:cubicBezTo>
                <a:cubicBezTo>
                  <a:pt x="4126" y="13686"/>
                  <a:pt x="4148" y="13735"/>
                  <a:pt x="4186" y="13752"/>
                </a:cubicBezTo>
                <a:cubicBezTo>
                  <a:pt x="4372" y="13845"/>
                  <a:pt x="4483" y="14002"/>
                  <a:pt x="4572" y="14180"/>
                </a:cubicBezTo>
                <a:cubicBezTo>
                  <a:pt x="4599" y="14235"/>
                  <a:pt x="4633" y="14287"/>
                  <a:pt x="4659" y="14334"/>
                </a:cubicBezTo>
                <a:cubicBezTo>
                  <a:pt x="4547" y="14381"/>
                  <a:pt x="4440" y="14432"/>
                  <a:pt x="4329" y="14474"/>
                </a:cubicBezTo>
                <a:cubicBezTo>
                  <a:pt x="4242" y="14506"/>
                  <a:pt x="4241" y="14570"/>
                  <a:pt x="4269" y="14630"/>
                </a:cubicBezTo>
                <a:cubicBezTo>
                  <a:pt x="4396" y="14895"/>
                  <a:pt x="4547" y="15146"/>
                  <a:pt x="4802" y="15317"/>
                </a:cubicBezTo>
                <a:cubicBezTo>
                  <a:pt x="4897" y="15382"/>
                  <a:pt x="4977" y="15470"/>
                  <a:pt x="5100" y="15580"/>
                </a:cubicBezTo>
                <a:cubicBezTo>
                  <a:pt x="5054" y="15574"/>
                  <a:pt x="5014" y="15571"/>
                  <a:pt x="4975" y="15567"/>
                </a:cubicBezTo>
                <a:lnTo>
                  <a:pt x="4975" y="15567"/>
                </a:lnTo>
                <a:cubicBezTo>
                  <a:pt x="4949" y="15825"/>
                  <a:pt x="5177" y="15888"/>
                  <a:pt x="5299" y="16024"/>
                </a:cubicBezTo>
                <a:cubicBezTo>
                  <a:pt x="5451" y="16192"/>
                  <a:pt x="5630" y="16336"/>
                  <a:pt x="5791" y="16495"/>
                </a:cubicBezTo>
                <a:cubicBezTo>
                  <a:pt x="5960" y="16663"/>
                  <a:pt x="6130" y="16830"/>
                  <a:pt x="6285" y="17010"/>
                </a:cubicBezTo>
                <a:cubicBezTo>
                  <a:pt x="6389" y="17132"/>
                  <a:pt x="6469" y="17275"/>
                  <a:pt x="6558" y="17409"/>
                </a:cubicBezTo>
                <a:cubicBezTo>
                  <a:pt x="6590" y="17456"/>
                  <a:pt x="6625" y="17504"/>
                  <a:pt x="6670" y="17568"/>
                </a:cubicBezTo>
                <a:cubicBezTo>
                  <a:pt x="6628" y="17559"/>
                  <a:pt x="6604" y="17553"/>
                  <a:pt x="6580" y="17549"/>
                </a:cubicBezTo>
                <a:cubicBezTo>
                  <a:pt x="6415" y="17521"/>
                  <a:pt x="6251" y="17488"/>
                  <a:pt x="6085" y="17470"/>
                </a:cubicBezTo>
                <a:cubicBezTo>
                  <a:pt x="5945" y="17454"/>
                  <a:pt x="5802" y="17459"/>
                  <a:pt x="5662" y="17445"/>
                </a:cubicBezTo>
                <a:cubicBezTo>
                  <a:pt x="5453" y="17423"/>
                  <a:pt x="5246" y="17389"/>
                  <a:pt x="5040" y="17367"/>
                </a:cubicBezTo>
                <a:cubicBezTo>
                  <a:pt x="5035" y="17366"/>
                  <a:pt x="5031" y="17366"/>
                  <a:pt x="5027" y="17366"/>
                </a:cubicBezTo>
                <a:cubicBezTo>
                  <a:pt x="4989" y="17366"/>
                  <a:pt x="4949" y="17384"/>
                  <a:pt x="4911" y="17394"/>
                </a:cubicBezTo>
                <a:lnTo>
                  <a:pt x="4942" y="17521"/>
                </a:lnTo>
                <a:cubicBezTo>
                  <a:pt x="4876" y="17508"/>
                  <a:pt x="4810" y="17497"/>
                  <a:pt x="4747" y="17497"/>
                </a:cubicBezTo>
                <a:cubicBezTo>
                  <a:pt x="4667" y="17497"/>
                  <a:pt x="4592" y="17515"/>
                  <a:pt x="4534" y="17569"/>
                </a:cubicBezTo>
                <a:cubicBezTo>
                  <a:pt x="4439" y="17564"/>
                  <a:pt x="4362" y="17553"/>
                  <a:pt x="4289" y="17553"/>
                </a:cubicBezTo>
                <a:cubicBezTo>
                  <a:pt x="4273" y="17553"/>
                  <a:pt x="4257" y="17554"/>
                  <a:pt x="4241" y="17555"/>
                </a:cubicBezTo>
                <a:cubicBezTo>
                  <a:pt x="4074" y="17573"/>
                  <a:pt x="3909" y="17594"/>
                  <a:pt x="3745" y="17627"/>
                </a:cubicBezTo>
                <a:cubicBezTo>
                  <a:pt x="3606" y="17656"/>
                  <a:pt x="3591" y="17699"/>
                  <a:pt x="3625" y="17835"/>
                </a:cubicBezTo>
                <a:cubicBezTo>
                  <a:pt x="3653" y="17946"/>
                  <a:pt x="3672" y="18061"/>
                  <a:pt x="3697" y="18178"/>
                </a:cubicBezTo>
                <a:cubicBezTo>
                  <a:pt x="3629" y="18172"/>
                  <a:pt x="3560" y="18169"/>
                  <a:pt x="3492" y="18169"/>
                </a:cubicBezTo>
                <a:cubicBezTo>
                  <a:pt x="3198" y="18169"/>
                  <a:pt x="2907" y="18222"/>
                  <a:pt x="2618" y="18301"/>
                </a:cubicBezTo>
                <a:cubicBezTo>
                  <a:pt x="2530" y="18326"/>
                  <a:pt x="2431" y="18310"/>
                  <a:pt x="2343" y="18335"/>
                </a:cubicBezTo>
                <a:cubicBezTo>
                  <a:pt x="2175" y="18381"/>
                  <a:pt x="2168" y="18407"/>
                  <a:pt x="2230" y="18569"/>
                </a:cubicBezTo>
                <a:cubicBezTo>
                  <a:pt x="2031" y="18562"/>
                  <a:pt x="1836" y="18556"/>
                  <a:pt x="1640" y="18548"/>
                </a:cubicBezTo>
                <a:cubicBezTo>
                  <a:pt x="1593" y="18547"/>
                  <a:pt x="1546" y="18540"/>
                  <a:pt x="1500" y="18536"/>
                </a:cubicBezTo>
                <a:cubicBezTo>
                  <a:pt x="1488" y="18535"/>
                  <a:pt x="1476" y="18534"/>
                  <a:pt x="1465" y="18534"/>
                </a:cubicBezTo>
                <a:cubicBezTo>
                  <a:pt x="1407" y="18534"/>
                  <a:pt x="1366" y="18551"/>
                  <a:pt x="1383" y="18625"/>
                </a:cubicBezTo>
                <a:cubicBezTo>
                  <a:pt x="1304" y="18623"/>
                  <a:pt x="1226" y="18614"/>
                  <a:pt x="1150" y="18614"/>
                </a:cubicBezTo>
                <a:cubicBezTo>
                  <a:pt x="1127" y="18614"/>
                  <a:pt x="1104" y="18615"/>
                  <a:pt x="1080" y="18617"/>
                </a:cubicBezTo>
                <a:cubicBezTo>
                  <a:pt x="790" y="18643"/>
                  <a:pt x="499" y="18673"/>
                  <a:pt x="211" y="18715"/>
                </a:cubicBezTo>
                <a:cubicBezTo>
                  <a:pt x="138" y="18726"/>
                  <a:pt x="71" y="18784"/>
                  <a:pt x="0" y="18821"/>
                </a:cubicBezTo>
                <a:cubicBezTo>
                  <a:pt x="55" y="18882"/>
                  <a:pt x="96" y="18973"/>
                  <a:pt x="164" y="19003"/>
                </a:cubicBezTo>
                <a:cubicBezTo>
                  <a:pt x="414" y="19108"/>
                  <a:pt x="672" y="19194"/>
                  <a:pt x="926" y="19287"/>
                </a:cubicBezTo>
                <a:cubicBezTo>
                  <a:pt x="955" y="19297"/>
                  <a:pt x="987" y="19297"/>
                  <a:pt x="1036" y="19303"/>
                </a:cubicBezTo>
                <a:cubicBezTo>
                  <a:pt x="945" y="19397"/>
                  <a:pt x="1021" y="19425"/>
                  <a:pt x="1084" y="19457"/>
                </a:cubicBezTo>
                <a:cubicBezTo>
                  <a:pt x="1367" y="19603"/>
                  <a:pt x="1650" y="19749"/>
                  <a:pt x="1943" y="19899"/>
                </a:cubicBezTo>
                <a:cubicBezTo>
                  <a:pt x="1831" y="19977"/>
                  <a:pt x="1865" y="20058"/>
                  <a:pt x="1943" y="20119"/>
                </a:cubicBezTo>
                <a:cubicBezTo>
                  <a:pt x="2061" y="20213"/>
                  <a:pt x="2185" y="20300"/>
                  <a:pt x="2315" y="20378"/>
                </a:cubicBezTo>
                <a:cubicBezTo>
                  <a:pt x="2456" y="20464"/>
                  <a:pt x="2601" y="20538"/>
                  <a:pt x="2747" y="20609"/>
                </a:cubicBezTo>
                <a:cubicBezTo>
                  <a:pt x="2870" y="20666"/>
                  <a:pt x="2997" y="20712"/>
                  <a:pt x="3130" y="20765"/>
                </a:cubicBezTo>
                <a:cubicBezTo>
                  <a:pt x="3066" y="20809"/>
                  <a:pt x="2997" y="20871"/>
                  <a:pt x="2917" y="20907"/>
                </a:cubicBezTo>
                <a:cubicBezTo>
                  <a:pt x="2823" y="20949"/>
                  <a:pt x="2843" y="21010"/>
                  <a:pt x="2884" y="21064"/>
                </a:cubicBezTo>
                <a:cubicBezTo>
                  <a:pt x="2942" y="21140"/>
                  <a:pt x="3006" y="21218"/>
                  <a:pt x="3084" y="21272"/>
                </a:cubicBezTo>
                <a:cubicBezTo>
                  <a:pt x="3308" y="21427"/>
                  <a:pt x="3538" y="21571"/>
                  <a:pt x="3771" y="21712"/>
                </a:cubicBezTo>
                <a:cubicBezTo>
                  <a:pt x="3824" y="21746"/>
                  <a:pt x="3892" y="21753"/>
                  <a:pt x="3956" y="21773"/>
                </a:cubicBezTo>
                <a:cubicBezTo>
                  <a:pt x="3910" y="21820"/>
                  <a:pt x="3857" y="21871"/>
                  <a:pt x="3805" y="21925"/>
                </a:cubicBezTo>
                <a:cubicBezTo>
                  <a:pt x="3729" y="22000"/>
                  <a:pt x="3729" y="22070"/>
                  <a:pt x="3824" y="22117"/>
                </a:cubicBezTo>
                <a:cubicBezTo>
                  <a:pt x="3959" y="22185"/>
                  <a:pt x="4104" y="22233"/>
                  <a:pt x="4242" y="22295"/>
                </a:cubicBezTo>
                <a:cubicBezTo>
                  <a:pt x="4354" y="22345"/>
                  <a:pt x="4458" y="22411"/>
                  <a:pt x="4572" y="22457"/>
                </a:cubicBezTo>
                <a:cubicBezTo>
                  <a:pt x="4722" y="22516"/>
                  <a:pt x="4840" y="22619"/>
                  <a:pt x="4977" y="22696"/>
                </a:cubicBezTo>
                <a:cubicBezTo>
                  <a:pt x="5013" y="22717"/>
                  <a:pt x="5062" y="22715"/>
                  <a:pt x="5093" y="22740"/>
                </a:cubicBezTo>
                <a:cubicBezTo>
                  <a:pt x="5117" y="22756"/>
                  <a:pt x="5119" y="22800"/>
                  <a:pt x="5131" y="22832"/>
                </a:cubicBezTo>
                <a:cubicBezTo>
                  <a:pt x="5044" y="22858"/>
                  <a:pt x="5014" y="22923"/>
                  <a:pt x="5013" y="23006"/>
                </a:cubicBezTo>
                <a:cubicBezTo>
                  <a:pt x="5013" y="23013"/>
                  <a:pt x="4994" y="23020"/>
                  <a:pt x="4987" y="23028"/>
                </a:cubicBezTo>
                <a:cubicBezTo>
                  <a:pt x="4959" y="23054"/>
                  <a:pt x="4934" y="23084"/>
                  <a:pt x="4921" y="23125"/>
                </a:cubicBezTo>
                <a:cubicBezTo>
                  <a:pt x="4889" y="23149"/>
                  <a:pt x="4849" y="23168"/>
                  <a:pt x="4826" y="23197"/>
                </a:cubicBezTo>
                <a:cubicBezTo>
                  <a:pt x="4733" y="23316"/>
                  <a:pt x="4639" y="23433"/>
                  <a:pt x="4558" y="23559"/>
                </a:cubicBezTo>
                <a:cubicBezTo>
                  <a:pt x="4458" y="23715"/>
                  <a:pt x="4459" y="23726"/>
                  <a:pt x="4627" y="23820"/>
                </a:cubicBezTo>
                <a:cubicBezTo>
                  <a:pt x="4808" y="23922"/>
                  <a:pt x="4998" y="24005"/>
                  <a:pt x="5191" y="24101"/>
                </a:cubicBezTo>
                <a:cubicBezTo>
                  <a:pt x="5164" y="24241"/>
                  <a:pt x="5168" y="24247"/>
                  <a:pt x="5342" y="24265"/>
                </a:cubicBezTo>
                <a:cubicBezTo>
                  <a:pt x="5424" y="24274"/>
                  <a:pt x="5507" y="24279"/>
                  <a:pt x="5590" y="24279"/>
                </a:cubicBezTo>
                <a:cubicBezTo>
                  <a:pt x="5605" y="24279"/>
                  <a:pt x="5619" y="24279"/>
                  <a:pt x="5633" y="24279"/>
                </a:cubicBezTo>
                <a:cubicBezTo>
                  <a:pt x="5725" y="24277"/>
                  <a:pt x="5815" y="24263"/>
                  <a:pt x="5908" y="24255"/>
                </a:cubicBezTo>
                <a:lnTo>
                  <a:pt x="5908" y="24255"/>
                </a:lnTo>
                <a:cubicBezTo>
                  <a:pt x="5836" y="24350"/>
                  <a:pt x="5762" y="24443"/>
                  <a:pt x="5684" y="24546"/>
                </a:cubicBezTo>
                <a:cubicBezTo>
                  <a:pt x="5708" y="24564"/>
                  <a:pt x="5730" y="24577"/>
                  <a:pt x="5755" y="24595"/>
                </a:cubicBezTo>
                <a:cubicBezTo>
                  <a:pt x="5738" y="24606"/>
                  <a:pt x="5723" y="24616"/>
                  <a:pt x="5673" y="24648"/>
                </a:cubicBezTo>
                <a:cubicBezTo>
                  <a:pt x="5796" y="24689"/>
                  <a:pt x="5890" y="24744"/>
                  <a:pt x="5988" y="24751"/>
                </a:cubicBezTo>
                <a:cubicBezTo>
                  <a:pt x="6413" y="24782"/>
                  <a:pt x="6837" y="24816"/>
                  <a:pt x="7262" y="24818"/>
                </a:cubicBezTo>
                <a:cubicBezTo>
                  <a:pt x="7265" y="24818"/>
                  <a:pt x="7269" y="24818"/>
                  <a:pt x="7273" y="24818"/>
                </a:cubicBezTo>
                <a:cubicBezTo>
                  <a:pt x="7579" y="24818"/>
                  <a:pt x="7885" y="24774"/>
                  <a:pt x="8192" y="24751"/>
                </a:cubicBezTo>
                <a:cubicBezTo>
                  <a:pt x="8243" y="24747"/>
                  <a:pt x="8295" y="24745"/>
                  <a:pt x="8364" y="24741"/>
                </a:cubicBezTo>
                <a:lnTo>
                  <a:pt x="8364" y="24741"/>
                </a:lnTo>
                <a:cubicBezTo>
                  <a:pt x="8214" y="24864"/>
                  <a:pt x="8082" y="24971"/>
                  <a:pt x="7945" y="25083"/>
                </a:cubicBezTo>
                <a:cubicBezTo>
                  <a:pt x="7956" y="25098"/>
                  <a:pt x="7968" y="25114"/>
                  <a:pt x="7971" y="25117"/>
                </a:cubicBezTo>
                <a:lnTo>
                  <a:pt x="7971" y="25117"/>
                </a:lnTo>
                <a:cubicBezTo>
                  <a:pt x="7919" y="25200"/>
                  <a:pt x="7875" y="25272"/>
                  <a:pt x="7827" y="25351"/>
                </a:cubicBezTo>
                <a:cubicBezTo>
                  <a:pt x="7858" y="25359"/>
                  <a:pt x="7888" y="25369"/>
                  <a:pt x="7895" y="25372"/>
                </a:cubicBezTo>
                <a:cubicBezTo>
                  <a:pt x="7773" y="25554"/>
                  <a:pt x="7655" y="25738"/>
                  <a:pt x="7534" y="25919"/>
                </a:cubicBezTo>
                <a:cubicBezTo>
                  <a:pt x="7480" y="25997"/>
                  <a:pt x="7508" y="26040"/>
                  <a:pt x="7580" y="26088"/>
                </a:cubicBezTo>
                <a:cubicBezTo>
                  <a:pt x="7740" y="26193"/>
                  <a:pt x="7925" y="26206"/>
                  <a:pt x="8105" y="26234"/>
                </a:cubicBezTo>
                <a:cubicBezTo>
                  <a:pt x="8183" y="26246"/>
                  <a:pt x="8270" y="26234"/>
                  <a:pt x="8315" y="26326"/>
                </a:cubicBezTo>
                <a:cubicBezTo>
                  <a:pt x="8326" y="26345"/>
                  <a:pt x="8362" y="26355"/>
                  <a:pt x="8388" y="26360"/>
                </a:cubicBezTo>
                <a:cubicBezTo>
                  <a:pt x="8477" y="26378"/>
                  <a:pt x="8567" y="26387"/>
                  <a:pt x="8657" y="26387"/>
                </a:cubicBezTo>
                <a:cubicBezTo>
                  <a:pt x="8780" y="26387"/>
                  <a:pt x="8904" y="26370"/>
                  <a:pt x="9031" y="26336"/>
                </a:cubicBezTo>
                <a:cubicBezTo>
                  <a:pt x="9012" y="26310"/>
                  <a:pt x="9001" y="26293"/>
                  <a:pt x="8981" y="26265"/>
                </a:cubicBezTo>
                <a:lnTo>
                  <a:pt x="8981" y="26265"/>
                </a:lnTo>
                <a:cubicBezTo>
                  <a:pt x="9032" y="26279"/>
                  <a:pt x="9072" y="26289"/>
                  <a:pt x="9116" y="26301"/>
                </a:cubicBezTo>
                <a:cubicBezTo>
                  <a:pt x="9104" y="26373"/>
                  <a:pt x="9090" y="26444"/>
                  <a:pt x="9080" y="26516"/>
                </a:cubicBezTo>
                <a:cubicBezTo>
                  <a:pt x="9067" y="26611"/>
                  <a:pt x="9077" y="26649"/>
                  <a:pt x="9139" y="26649"/>
                </a:cubicBezTo>
                <a:cubicBezTo>
                  <a:pt x="9157" y="26649"/>
                  <a:pt x="9180" y="26645"/>
                  <a:pt x="9209" y="26639"/>
                </a:cubicBezTo>
                <a:cubicBezTo>
                  <a:pt x="9322" y="26614"/>
                  <a:pt x="9433" y="26574"/>
                  <a:pt x="9542" y="26532"/>
                </a:cubicBezTo>
                <a:cubicBezTo>
                  <a:pt x="9870" y="26409"/>
                  <a:pt x="10195" y="26283"/>
                  <a:pt x="10540" y="26150"/>
                </a:cubicBezTo>
                <a:cubicBezTo>
                  <a:pt x="10545" y="26259"/>
                  <a:pt x="10555" y="26347"/>
                  <a:pt x="10551" y="26434"/>
                </a:cubicBezTo>
                <a:cubicBezTo>
                  <a:pt x="10549" y="26510"/>
                  <a:pt x="10575" y="26541"/>
                  <a:pt x="10626" y="26541"/>
                </a:cubicBezTo>
                <a:cubicBezTo>
                  <a:pt x="10640" y="26541"/>
                  <a:pt x="10656" y="26539"/>
                  <a:pt x="10674" y="26534"/>
                </a:cubicBezTo>
                <a:cubicBezTo>
                  <a:pt x="10767" y="26508"/>
                  <a:pt x="10867" y="26490"/>
                  <a:pt x="10951" y="26446"/>
                </a:cubicBezTo>
                <a:cubicBezTo>
                  <a:pt x="11229" y="26297"/>
                  <a:pt x="11487" y="26121"/>
                  <a:pt x="11728" y="25915"/>
                </a:cubicBezTo>
                <a:cubicBezTo>
                  <a:pt x="11976" y="25704"/>
                  <a:pt x="12248" y="25521"/>
                  <a:pt x="12513" y="25328"/>
                </a:cubicBezTo>
                <a:cubicBezTo>
                  <a:pt x="12766" y="25146"/>
                  <a:pt x="13024" y="24968"/>
                  <a:pt x="13278" y="24788"/>
                </a:cubicBezTo>
                <a:cubicBezTo>
                  <a:pt x="13304" y="24771"/>
                  <a:pt x="13329" y="24755"/>
                  <a:pt x="13375" y="24751"/>
                </a:cubicBezTo>
                <a:lnTo>
                  <a:pt x="13375" y="24751"/>
                </a:lnTo>
                <a:cubicBezTo>
                  <a:pt x="12942" y="25483"/>
                  <a:pt x="12498" y="26208"/>
                  <a:pt x="12079" y="26949"/>
                </a:cubicBezTo>
                <a:cubicBezTo>
                  <a:pt x="11665" y="27686"/>
                  <a:pt x="11265" y="28432"/>
                  <a:pt x="10875" y="29181"/>
                </a:cubicBezTo>
                <a:cubicBezTo>
                  <a:pt x="10482" y="29937"/>
                  <a:pt x="10144" y="30719"/>
                  <a:pt x="9788" y="31483"/>
                </a:cubicBezTo>
                <a:cubicBezTo>
                  <a:pt x="9952" y="31553"/>
                  <a:pt x="10090" y="31613"/>
                  <a:pt x="10229" y="31669"/>
                </a:cubicBezTo>
                <a:cubicBezTo>
                  <a:pt x="10241" y="31674"/>
                  <a:pt x="10258" y="31677"/>
                  <a:pt x="10274" y="31677"/>
                </a:cubicBezTo>
                <a:cubicBezTo>
                  <a:pt x="10287" y="31677"/>
                  <a:pt x="10300" y="31675"/>
                  <a:pt x="10306" y="31669"/>
                </a:cubicBezTo>
                <a:cubicBezTo>
                  <a:pt x="10401" y="31577"/>
                  <a:pt x="10519" y="31493"/>
                  <a:pt x="10577" y="31378"/>
                </a:cubicBezTo>
                <a:cubicBezTo>
                  <a:pt x="10754" y="31031"/>
                  <a:pt x="10895" y="30666"/>
                  <a:pt x="11069" y="30316"/>
                </a:cubicBezTo>
                <a:cubicBezTo>
                  <a:pt x="11475" y="29497"/>
                  <a:pt x="11884" y="28680"/>
                  <a:pt x="12305" y="27870"/>
                </a:cubicBezTo>
                <a:cubicBezTo>
                  <a:pt x="12612" y="27281"/>
                  <a:pt x="12938" y="26704"/>
                  <a:pt x="13257" y="26121"/>
                </a:cubicBezTo>
                <a:cubicBezTo>
                  <a:pt x="13283" y="26074"/>
                  <a:pt x="13318" y="26035"/>
                  <a:pt x="13368" y="26004"/>
                </a:cubicBezTo>
                <a:lnTo>
                  <a:pt x="13368" y="26004"/>
                </a:lnTo>
                <a:cubicBezTo>
                  <a:pt x="13318" y="26119"/>
                  <a:pt x="13250" y="26231"/>
                  <a:pt x="13220" y="26351"/>
                </a:cubicBezTo>
                <a:cubicBezTo>
                  <a:pt x="13168" y="26560"/>
                  <a:pt x="13138" y="26773"/>
                  <a:pt x="13105" y="26985"/>
                </a:cubicBezTo>
                <a:cubicBezTo>
                  <a:pt x="13101" y="27008"/>
                  <a:pt x="13132" y="27038"/>
                  <a:pt x="13141" y="27054"/>
                </a:cubicBezTo>
                <a:cubicBezTo>
                  <a:pt x="13137" y="27106"/>
                  <a:pt x="13131" y="27154"/>
                  <a:pt x="13131" y="27200"/>
                </a:cubicBezTo>
                <a:cubicBezTo>
                  <a:pt x="13129" y="27306"/>
                  <a:pt x="13129" y="27341"/>
                  <a:pt x="13171" y="27341"/>
                </a:cubicBezTo>
                <a:cubicBezTo>
                  <a:pt x="13194" y="27341"/>
                  <a:pt x="13228" y="27331"/>
                  <a:pt x="13282" y="27316"/>
                </a:cubicBezTo>
                <a:cubicBezTo>
                  <a:pt x="13411" y="27278"/>
                  <a:pt x="13540" y="27251"/>
                  <a:pt x="13664" y="27221"/>
                </a:cubicBezTo>
                <a:lnTo>
                  <a:pt x="13664" y="27221"/>
                </a:lnTo>
                <a:cubicBezTo>
                  <a:pt x="13535" y="27434"/>
                  <a:pt x="13621" y="27672"/>
                  <a:pt x="13652" y="27906"/>
                </a:cubicBezTo>
                <a:cubicBezTo>
                  <a:pt x="13674" y="28074"/>
                  <a:pt x="13712" y="28243"/>
                  <a:pt x="13746" y="28410"/>
                </a:cubicBezTo>
                <a:cubicBezTo>
                  <a:pt x="13777" y="28554"/>
                  <a:pt x="13813" y="28618"/>
                  <a:pt x="13890" y="28618"/>
                </a:cubicBezTo>
                <a:cubicBezTo>
                  <a:pt x="13937" y="28618"/>
                  <a:pt x="13999" y="28595"/>
                  <a:pt x="14084" y="28551"/>
                </a:cubicBezTo>
                <a:cubicBezTo>
                  <a:pt x="14152" y="28744"/>
                  <a:pt x="14208" y="28944"/>
                  <a:pt x="14289" y="29132"/>
                </a:cubicBezTo>
                <a:cubicBezTo>
                  <a:pt x="14365" y="29308"/>
                  <a:pt x="14468" y="29474"/>
                  <a:pt x="14557" y="29647"/>
                </a:cubicBezTo>
                <a:cubicBezTo>
                  <a:pt x="14578" y="29686"/>
                  <a:pt x="14602" y="29703"/>
                  <a:pt x="14628" y="29703"/>
                </a:cubicBezTo>
                <a:cubicBezTo>
                  <a:pt x="14650" y="29703"/>
                  <a:pt x="14674" y="29690"/>
                  <a:pt x="14697" y="29667"/>
                </a:cubicBezTo>
                <a:cubicBezTo>
                  <a:pt x="14780" y="29582"/>
                  <a:pt x="14865" y="29495"/>
                  <a:pt x="14936" y="29400"/>
                </a:cubicBezTo>
                <a:cubicBezTo>
                  <a:pt x="15060" y="29233"/>
                  <a:pt x="15159" y="29048"/>
                  <a:pt x="15292" y="28892"/>
                </a:cubicBezTo>
                <a:cubicBezTo>
                  <a:pt x="15384" y="28785"/>
                  <a:pt x="15521" y="28722"/>
                  <a:pt x="15585" y="28583"/>
                </a:cubicBezTo>
                <a:cubicBezTo>
                  <a:pt x="15629" y="28484"/>
                  <a:pt x="15683" y="28388"/>
                  <a:pt x="15736" y="28285"/>
                </a:cubicBezTo>
                <a:cubicBezTo>
                  <a:pt x="16006" y="28646"/>
                  <a:pt x="16300" y="28993"/>
                  <a:pt x="16444" y="29470"/>
                </a:cubicBezTo>
                <a:cubicBezTo>
                  <a:pt x="16486" y="29387"/>
                  <a:pt x="16508" y="29343"/>
                  <a:pt x="16541" y="29279"/>
                </a:cubicBezTo>
                <a:cubicBezTo>
                  <a:pt x="16555" y="29329"/>
                  <a:pt x="16572" y="29356"/>
                  <a:pt x="16569" y="29384"/>
                </a:cubicBezTo>
                <a:cubicBezTo>
                  <a:pt x="16564" y="29439"/>
                  <a:pt x="16557" y="29484"/>
                  <a:pt x="16632" y="29499"/>
                </a:cubicBezTo>
                <a:cubicBezTo>
                  <a:pt x="16653" y="29504"/>
                  <a:pt x="16672" y="29554"/>
                  <a:pt x="16678" y="29585"/>
                </a:cubicBezTo>
                <a:cubicBezTo>
                  <a:pt x="16717" y="29771"/>
                  <a:pt x="16833" y="29914"/>
                  <a:pt x="16963" y="30036"/>
                </a:cubicBezTo>
                <a:cubicBezTo>
                  <a:pt x="17058" y="30125"/>
                  <a:pt x="17135" y="30228"/>
                  <a:pt x="17228" y="30317"/>
                </a:cubicBezTo>
                <a:cubicBezTo>
                  <a:pt x="17266" y="30354"/>
                  <a:pt x="17294" y="30373"/>
                  <a:pt x="17319" y="30373"/>
                </a:cubicBezTo>
                <a:cubicBezTo>
                  <a:pt x="17348" y="30373"/>
                  <a:pt x="17374" y="30347"/>
                  <a:pt x="17407" y="30295"/>
                </a:cubicBezTo>
                <a:cubicBezTo>
                  <a:pt x="17427" y="30263"/>
                  <a:pt x="17452" y="30233"/>
                  <a:pt x="17490" y="30178"/>
                </a:cubicBezTo>
                <a:cubicBezTo>
                  <a:pt x="17561" y="30265"/>
                  <a:pt x="17629" y="30333"/>
                  <a:pt x="17681" y="30413"/>
                </a:cubicBezTo>
                <a:cubicBezTo>
                  <a:pt x="17786" y="30568"/>
                  <a:pt x="17877" y="30733"/>
                  <a:pt x="17980" y="30888"/>
                </a:cubicBezTo>
                <a:cubicBezTo>
                  <a:pt x="18010" y="30935"/>
                  <a:pt x="18045" y="30969"/>
                  <a:pt x="18087" y="30969"/>
                </a:cubicBezTo>
                <a:cubicBezTo>
                  <a:pt x="18114" y="30969"/>
                  <a:pt x="18145" y="30954"/>
                  <a:pt x="18178" y="30919"/>
                </a:cubicBezTo>
                <a:cubicBezTo>
                  <a:pt x="18204" y="30894"/>
                  <a:pt x="18228" y="30881"/>
                  <a:pt x="18253" y="30881"/>
                </a:cubicBezTo>
                <a:cubicBezTo>
                  <a:pt x="18284" y="30881"/>
                  <a:pt x="18314" y="30901"/>
                  <a:pt x="18344" y="30938"/>
                </a:cubicBezTo>
                <a:cubicBezTo>
                  <a:pt x="18457" y="31078"/>
                  <a:pt x="18582" y="31204"/>
                  <a:pt x="18756" y="31274"/>
                </a:cubicBezTo>
                <a:cubicBezTo>
                  <a:pt x="18804" y="31294"/>
                  <a:pt x="18842" y="31306"/>
                  <a:pt x="18875" y="31306"/>
                </a:cubicBezTo>
                <a:cubicBezTo>
                  <a:pt x="18925" y="31306"/>
                  <a:pt x="18962" y="31278"/>
                  <a:pt x="19000" y="31206"/>
                </a:cubicBezTo>
                <a:cubicBezTo>
                  <a:pt x="19114" y="30993"/>
                  <a:pt x="19213" y="30773"/>
                  <a:pt x="19310" y="30552"/>
                </a:cubicBezTo>
                <a:cubicBezTo>
                  <a:pt x="19334" y="30498"/>
                  <a:pt x="19350" y="30461"/>
                  <a:pt x="19383" y="30461"/>
                </a:cubicBezTo>
                <a:cubicBezTo>
                  <a:pt x="19402" y="30461"/>
                  <a:pt x="19427" y="30474"/>
                  <a:pt x="19461" y="30503"/>
                </a:cubicBezTo>
                <a:cubicBezTo>
                  <a:pt x="19549" y="30575"/>
                  <a:pt x="19656" y="30625"/>
                  <a:pt x="19760" y="30674"/>
                </a:cubicBezTo>
                <a:cubicBezTo>
                  <a:pt x="19938" y="30758"/>
                  <a:pt x="20041" y="30916"/>
                  <a:pt x="20166" y="31052"/>
                </a:cubicBezTo>
                <a:cubicBezTo>
                  <a:pt x="20266" y="31159"/>
                  <a:pt x="20372" y="31264"/>
                  <a:pt x="20490" y="31349"/>
                </a:cubicBezTo>
                <a:cubicBezTo>
                  <a:pt x="20538" y="31384"/>
                  <a:pt x="20579" y="31400"/>
                  <a:pt x="20615" y="31400"/>
                </a:cubicBezTo>
                <a:cubicBezTo>
                  <a:pt x="20680" y="31400"/>
                  <a:pt x="20727" y="31346"/>
                  <a:pt x="20756" y="31242"/>
                </a:cubicBezTo>
                <a:cubicBezTo>
                  <a:pt x="20768" y="31199"/>
                  <a:pt x="20781" y="31154"/>
                  <a:pt x="20802" y="31083"/>
                </a:cubicBezTo>
                <a:cubicBezTo>
                  <a:pt x="20909" y="31173"/>
                  <a:pt x="21004" y="31248"/>
                  <a:pt x="21092" y="31331"/>
                </a:cubicBezTo>
                <a:cubicBezTo>
                  <a:pt x="21172" y="31406"/>
                  <a:pt x="21243" y="31489"/>
                  <a:pt x="21322" y="31565"/>
                </a:cubicBezTo>
                <a:cubicBezTo>
                  <a:pt x="21390" y="31633"/>
                  <a:pt x="21438" y="31666"/>
                  <a:pt x="21490" y="31666"/>
                </a:cubicBezTo>
                <a:cubicBezTo>
                  <a:pt x="21542" y="31666"/>
                  <a:pt x="21598" y="31633"/>
                  <a:pt x="21683" y="31566"/>
                </a:cubicBezTo>
                <a:cubicBezTo>
                  <a:pt x="21867" y="31683"/>
                  <a:pt x="22059" y="31801"/>
                  <a:pt x="22252" y="31924"/>
                </a:cubicBezTo>
                <a:cubicBezTo>
                  <a:pt x="22266" y="31934"/>
                  <a:pt x="22284" y="31938"/>
                  <a:pt x="22305" y="31938"/>
                </a:cubicBezTo>
                <a:cubicBezTo>
                  <a:pt x="22382" y="31938"/>
                  <a:pt x="22487" y="31878"/>
                  <a:pt x="22496" y="31808"/>
                </a:cubicBezTo>
                <a:cubicBezTo>
                  <a:pt x="22507" y="31724"/>
                  <a:pt x="22516" y="31638"/>
                  <a:pt x="22530" y="31554"/>
                </a:cubicBezTo>
                <a:cubicBezTo>
                  <a:pt x="22531" y="31540"/>
                  <a:pt x="22543" y="31528"/>
                  <a:pt x="22556" y="31505"/>
                </a:cubicBezTo>
                <a:cubicBezTo>
                  <a:pt x="22592" y="31521"/>
                  <a:pt x="22630" y="31531"/>
                  <a:pt x="22661" y="31552"/>
                </a:cubicBezTo>
                <a:cubicBezTo>
                  <a:pt x="22835" y="31664"/>
                  <a:pt x="23008" y="31778"/>
                  <a:pt x="23181" y="31891"/>
                </a:cubicBezTo>
                <a:cubicBezTo>
                  <a:pt x="23207" y="31907"/>
                  <a:pt x="23234" y="31924"/>
                  <a:pt x="23262" y="31937"/>
                </a:cubicBezTo>
                <a:cubicBezTo>
                  <a:pt x="23305" y="31957"/>
                  <a:pt x="23338" y="31969"/>
                  <a:pt x="23366" y="31969"/>
                </a:cubicBezTo>
                <a:cubicBezTo>
                  <a:pt x="23421" y="31969"/>
                  <a:pt x="23460" y="31926"/>
                  <a:pt x="23525" y="31824"/>
                </a:cubicBezTo>
                <a:cubicBezTo>
                  <a:pt x="23627" y="31876"/>
                  <a:pt x="23731" y="31928"/>
                  <a:pt x="23833" y="31983"/>
                </a:cubicBezTo>
                <a:cubicBezTo>
                  <a:pt x="23939" y="32041"/>
                  <a:pt x="24039" y="32110"/>
                  <a:pt x="24147" y="32163"/>
                </a:cubicBezTo>
                <a:cubicBezTo>
                  <a:pt x="24204" y="32192"/>
                  <a:pt x="24252" y="32207"/>
                  <a:pt x="24293" y="32207"/>
                </a:cubicBezTo>
                <a:cubicBezTo>
                  <a:pt x="24376" y="32207"/>
                  <a:pt x="24432" y="32146"/>
                  <a:pt x="24479" y="32017"/>
                </a:cubicBezTo>
                <a:cubicBezTo>
                  <a:pt x="24517" y="32030"/>
                  <a:pt x="24557" y="32041"/>
                  <a:pt x="24593" y="32058"/>
                </a:cubicBezTo>
                <a:cubicBezTo>
                  <a:pt x="24745" y="32130"/>
                  <a:pt x="24896" y="32202"/>
                  <a:pt x="25045" y="32275"/>
                </a:cubicBezTo>
                <a:cubicBezTo>
                  <a:pt x="25135" y="32321"/>
                  <a:pt x="25225" y="32367"/>
                  <a:pt x="25314" y="32415"/>
                </a:cubicBezTo>
                <a:cubicBezTo>
                  <a:pt x="25371" y="32448"/>
                  <a:pt x="25422" y="32492"/>
                  <a:pt x="25486" y="32492"/>
                </a:cubicBezTo>
                <a:cubicBezTo>
                  <a:pt x="25509" y="32492"/>
                  <a:pt x="25534" y="32486"/>
                  <a:pt x="25561" y="32473"/>
                </a:cubicBezTo>
                <a:cubicBezTo>
                  <a:pt x="25564" y="32471"/>
                  <a:pt x="25568" y="32471"/>
                  <a:pt x="25572" y="32471"/>
                </a:cubicBezTo>
                <a:cubicBezTo>
                  <a:pt x="25595" y="32471"/>
                  <a:pt x="25631" y="32493"/>
                  <a:pt x="25655" y="32507"/>
                </a:cubicBezTo>
                <a:cubicBezTo>
                  <a:pt x="26015" y="32701"/>
                  <a:pt x="26404" y="32790"/>
                  <a:pt x="26810" y="32820"/>
                </a:cubicBezTo>
                <a:cubicBezTo>
                  <a:pt x="26820" y="32820"/>
                  <a:pt x="26830" y="32821"/>
                  <a:pt x="26841" y="32821"/>
                </a:cubicBezTo>
                <a:cubicBezTo>
                  <a:pt x="26857" y="32821"/>
                  <a:pt x="26874" y="32820"/>
                  <a:pt x="26890" y="32817"/>
                </a:cubicBezTo>
                <a:cubicBezTo>
                  <a:pt x="27022" y="32792"/>
                  <a:pt x="27046" y="32742"/>
                  <a:pt x="26964" y="32640"/>
                </a:cubicBezTo>
                <a:cubicBezTo>
                  <a:pt x="26879" y="32534"/>
                  <a:pt x="26782" y="32437"/>
                  <a:pt x="26688" y="32338"/>
                </a:cubicBezTo>
                <a:cubicBezTo>
                  <a:pt x="26552" y="32194"/>
                  <a:pt x="26414" y="32053"/>
                  <a:pt x="26276" y="31909"/>
                </a:cubicBezTo>
                <a:cubicBezTo>
                  <a:pt x="26260" y="31892"/>
                  <a:pt x="26239" y="31861"/>
                  <a:pt x="26245" y="31850"/>
                </a:cubicBezTo>
                <a:cubicBezTo>
                  <a:pt x="26309" y="31741"/>
                  <a:pt x="26224" y="31685"/>
                  <a:pt x="26167" y="31621"/>
                </a:cubicBezTo>
                <a:cubicBezTo>
                  <a:pt x="25966" y="31400"/>
                  <a:pt x="25763" y="31181"/>
                  <a:pt x="25571" y="30970"/>
                </a:cubicBezTo>
                <a:cubicBezTo>
                  <a:pt x="25577" y="30943"/>
                  <a:pt x="25577" y="30938"/>
                  <a:pt x="25580" y="30935"/>
                </a:cubicBezTo>
                <a:cubicBezTo>
                  <a:pt x="25752" y="30795"/>
                  <a:pt x="25761" y="30746"/>
                  <a:pt x="25645" y="30542"/>
                </a:cubicBezTo>
                <a:cubicBezTo>
                  <a:pt x="25549" y="30372"/>
                  <a:pt x="25447" y="30207"/>
                  <a:pt x="25354" y="30036"/>
                </a:cubicBezTo>
                <a:cubicBezTo>
                  <a:pt x="25334" y="30001"/>
                  <a:pt x="25346" y="29951"/>
                  <a:pt x="25340" y="29909"/>
                </a:cubicBezTo>
                <a:cubicBezTo>
                  <a:pt x="25335" y="29862"/>
                  <a:pt x="25336" y="29807"/>
                  <a:pt x="25314" y="29769"/>
                </a:cubicBezTo>
                <a:cubicBezTo>
                  <a:pt x="25225" y="29618"/>
                  <a:pt x="25125" y="29473"/>
                  <a:pt x="25026" y="29316"/>
                </a:cubicBezTo>
                <a:cubicBezTo>
                  <a:pt x="25135" y="29256"/>
                  <a:pt x="25248" y="29191"/>
                  <a:pt x="25362" y="29129"/>
                </a:cubicBezTo>
                <a:cubicBezTo>
                  <a:pt x="25431" y="29092"/>
                  <a:pt x="25500" y="29055"/>
                  <a:pt x="25571" y="29023"/>
                </a:cubicBezTo>
                <a:cubicBezTo>
                  <a:pt x="25666" y="28979"/>
                  <a:pt x="25674" y="28912"/>
                  <a:pt x="25622" y="28834"/>
                </a:cubicBezTo>
                <a:cubicBezTo>
                  <a:pt x="25577" y="28766"/>
                  <a:pt x="25527" y="28701"/>
                  <a:pt x="25474" y="28638"/>
                </a:cubicBezTo>
                <a:cubicBezTo>
                  <a:pt x="25288" y="28413"/>
                  <a:pt x="25099" y="28191"/>
                  <a:pt x="24912" y="27966"/>
                </a:cubicBezTo>
                <a:cubicBezTo>
                  <a:pt x="24899" y="27953"/>
                  <a:pt x="24893" y="27934"/>
                  <a:pt x="24884" y="27919"/>
                </a:cubicBezTo>
                <a:cubicBezTo>
                  <a:pt x="24991" y="27806"/>
                  <a:pt x="24995" y="27744"/>
                  <a:pt x="24871" y="27641"/>
                </a:cubicBezTo>
                <a:cubicBezTo>
                  <a:pt x="24760" y="27550"/>
                  <a:pt x="24639" y="27471"/>
                  <a:pt x="24517" y="27393"/>
                </a:cubicBezTo>
                <a:cubicBezTo>
                  <a:pt x="24234" y="27209"/>
                  <a:pt x="24050" y="26926"/>
                  <a:pt x="23816" y="26695"/>
                </a:cubicBezTo>
                <a:cubicBezTo>
                  <a:pt x="23716" y="26597"/>
                  <a:pt x="23605" y="26515"/>
                  <a:pt x="23498" y="26423"/>
                </a:cubicBezTo>
                <a:cubicBezTo>
                  <a:pt x="23500" y="26421"/>
                  <a:pt x="23503" y="26410"/>
                  <a:pt x="23507" y="26408"/>
                </a:cubicBezTo>
                <a:cubicBezTo>
                  <a:pt x="23802" y="26360"/>
                  <a:pt x="24097" y="26296"/>
                  <a:pt x="24394" y="26271"/>
                </a:cubicBezTo>
                <a:cubicBezTo>
                  <a:pt x="24482" y="26263"/>
                  <a:pt x="24570" y="26260"/>
                  <a:pt x="24658" y="26260"/>
                </a:cubicBezTo>
                <a:cubicBezTo>
                  <a:pt x="25018" y="26260"/>
                  <a:pt x="25374" y="26319"/>
                  <a:pt x="25726" y="26401"/>
                </a:cubicBezTo>
                <a:cubicBezTo>
                  <a:pt x="25753" y="26408"/>
                  <a:pt x="25782" y="26410"/>
                  <a:pt x="25811" y="26410"/>
                </a:cubicBezTo>
                <a:cubicBezTo>
                  <a:pt x="25829" y="26410"/>
                  <a:pt x="25847" y="26409"/>
                  <a:pt x="25865" y="26408"/>
                </a:cubicBezTo>
                <a:cubicBezTo>
                  <a:pt x="26074" y="26392"/>
                  <a:pt x="26084" y="26379"/>
                  <a:pt x="26053" y="26175"/>
                </a:cubicBezTo>
                <a:cubicBezTo>
                  <a:pt x="26050" y="26165"/>
                  <a:pt x="26054" y="26152"/>
                  <a:pt x="26059" y="26122"/>
                </a:cubicBezTo>
                <a:cubicBezTo>
                  <a:pt x="26182" y="26135"/>
                  <a:pt x="26303" y="26148"/>
                  <a:pt x="26426" y="26163"/>
                </a:cubicBezTo>
                <a:cubicBezTo>
                  <a:pt x="26488" y="26170"/>
                  <a:pt x="26549" y="26180"/>
                  <a:pt x="26611" y="26184"/>
                </a:cubicBezTo>
                <a:cubicBezTo>
                  <a:pt x="26621" y="26185"/>
                  <a:pt x="26631" y="26185"/>
                  <a:pt x="26640" y="26185"/>
                </a:cubicBezTo>
                <a:cubicBezTo>
                  <a:pt x="26722" y="26185"/>
                  <a:pt x="26785" y="26158"/>
                  <a:pt x="26780" y="26042"/>
                </a:cubicBezTo>
                <a:lnTo>
                  <a:pt x="26780" y="26042"/>
                </a:lnTo>
                <a:cubicBezTo>
                  <a:pt x="26892" y="26045"/>
                  <a:pt x="27000" y="26053"/>
                  <a:pt x="27107" y="26053"/>
                </a:cubicBezTo>
                <a:cubicBezTo>
                  <a:pt x="27151" y="26053"/>
                  <a:pt x="27195" y="26051"/>
                  <a:pt x="27239" y="26047"/>
                </a:cubicBezTo>
                <a:cubicBezTo>
                  <a:pt x="27397" y="26034"/>
                  <a:pt x="27554" y="25998"/>
                  <a:pt x="27708" y="25962"/>
                </a:cubicBezTo>
                <a:cubicBezTo>
                  <a:pt x="27804" y="25938"/>
                  <a:pt x="27831" y="25877"/>
                  <a:pt x="27775" y="25785"/>
                </a:cubicBezTo>
                <a:cubicBezTo>
                  <a:pt x="27696" y="25657"/>
                  <a:pt x="27619" y="25526"/>
                  <a:pt x="27531" y="25376"/>
                </a:cubicBezTo>
                <a:cubicBezTo>
                  <a:pt x="27621" y="25352"/>
                  <a:pt x="27704" y="25336"/>
                  <a:pt x="27784" y="25336"/>
                </a:cubicBezTo>
                <a:cubicBezTo>
                  <a:pt x="27835" y="25336"/>
                  <a:pt x="27884" y="25342"/>
                  <a:pt x="27933" y="25356"/>
                </a:cubicBezTo>
                <a:cubicBezTo>
                  <a:pt x="28078" y="25396"/>
                  <a:pt x="28220" y="25453"/>
                  <a:pt x="28364" y="25501"/>
                </a:cubicBezTo>
                <a:cubicBezTo>
                  <a:pt x="28397" y="25511"/>
                  <a:pt x="28431" y="25523"/>
                  <a:pt x="28466" y="25530"/>
                </a:cubicBezTo>
                <a:cubicBezTo>
                  <a:pt x="28497" y="25536"/>
                  <a:pt x="28524" y="25539"/>
                  <a:pt x="28546" y="25539"/>
                </a:cubicBezTo>
                <a:cubicBezTo>
                  <a:pt x="28627" y="25539"/>
                  <a:pt x="28652" y="25495"/>
                  <a:pt x="28648" y="25382"/>
                </a:cubicBezTo>
                <a:cubicBezTo>
                  <a:pt x="28648" y="25372"/>
                  <a:pt x="28657" y="25361"/>
                  <a:pt x="28664" y="25345"/>
                </a:cubicBezTo>
                <a:cubicBezTo>
                  <a:pt x="28766" y="25374"/>
                  <a:pt x="28864" y="25409"/>
                  <a:pt x="28966" y="25429"/>
                </a:cubicBezTo>
                <a:cubicBezTo>
                  <a:pt x="29067" y="25450"/>
                  <a:pt x="29166" y="25461"/>
                  <a:pt x="29265" y="25461"/>
                </a:cubicBezTo>
                <a:cubicBezTo>
                  <a:pt x="29439" y="25461"/>
                  <a:pt x="29610" y="25425"/>
                  <a:pt x="29774" y="25338"/>
                </a:cubicBezTo>
                <a:cubicBezTo>
                  <a:pt x="29869" y="25288"/>
                  <a:pt x="29907" y="25228"/>
                  <a:pt x="29850" y="25124"/>
                </a:cubicBezTo>
                <a:cubicBezTo>
                  <a:pt x="29811" y="25053"/>
                  <a:pt x="29788" y="24972"/>
                  <a:pt x="29753" y="24883"/>
                </a:cubicBezTo>
                <a:lnTo>
                  <a:pt x="29753" y="24883"/>
                </a:lnTo>
                <a:cubicBezTo>
                  <a:pt x="29823" y="24884"/>
                  <a:pt x="29886" y="24890"/>
                  <a:pt x="29946" y="24890"/>
                </a:cubicBezTo>
                <a:cubicBezTo>
                  <a:pt x="29959" y="24890"/>
                  <a:pt x="29971" y="24889"/>
                  <a:pt x="29984" y="24889"/>
                </a:cubicBezTo>
                <a:cubicBezTo>
                  <a:pt x="30181" y="24882"/>
                  <a:pt x="30381" y="24884"/>
                  <a:pt x="30576" y="24854"/>
                </a:cubicBezTo>
                <a:cubicBezTo>
                  <a:pt x="30843" y="24815"/>
                  <a:pt x="30856" y="24775"/>
                  <a:pt x="30731" y="24530"/>
                </a:cubicBezTo>
                <a:cubicBezTo>
                  <a:pt x="30799" y="24519"/>
                  <a:pt x="30863" y="24507"/>
                  <a:pt x="30926" y="24495"/>
                </a:cubicBezTo>
                <a:cubicBezTo>
                  <a:pt x="31014" y="24480"/>
                  <a:pt x="31103" y="24469"/>
                  <a:pt x="31190" y="24447"/>
                </a:cubicBezTo>
                <a:cubicBezTo>
                  <a:pt x="31290" y="24418"/>
                  <a:pt x="31376" y="24369"/>
                  <a:pt x="31328" y="24240"/>
                </a:cubicBezTo>
                <a:cubicBezTo>
                  <a:pt x="31419" y="24193"/>
                  <a:pt x="31510" y="24156"/>
                  <a:pt x="31591" y="24105"/>
                </a:cubicBezTo>
                <a:cubicBezTo>
                  <a:pt x="31702" y="24035"/>
                  <a:pt x="31702" y="23987"/>
                  <a:pt x="31611" y="23895"/>
                </a:cubicBezTo>
                <a:cubicBezTo>
                  <a:pt x="31497" y="23779"/>
                  <a:pt x="31384" y="23660"/>
                  <a:pt x="31272" y="23542"/>
                </a:cubicBezTo>
                <a:cubicBezTo>
                  <a:pt x="31258" y="23527"/>
                  <a:pt x="31244" y="23500"/>
                  <a:pt x="31246" y="23482"/>
                </a:cubicBezTo>
                <a:cubicBezTo>
                  <a:pt x="31294" y="23208"/>
                  <a:pt x="31153" y="22979"/>
                  <a:pt x="31064" y="22742"/>
                </a:cubicBezTo>
                <a:cubicBezTo>
                  <a:pt x="31015" y="22609"/>
                  <a:pt x="30926" y="22491"/>
                  <a:pt x="30866" y="22383"/>
                </a:cubicBezTo>
                <a:cubicBezTo>
                  <a:pt x="31131" y="22277"/>
                  <a:pt x="31399" y="22174"/>
                  <a:pt x="31663" y="22065"/>
                </a:cubicBezTo>
                <a:cubicBezTo>
                  <a:pt x="31736" y="22034"/>
                  <a:pt x="31801" y="21977"/>
                  <a:pt x="31875" y="21951"/>
                </a:cubicBezTo>
                <a:cubicBezTo>
                  <a:pt x="31985" y="21913"/>
                  <a:pt x="32103" y="21900"/>
                  <a:pt x="32211" y="21859"/>
                </a:cubicBezTo>
                <a:cubicBezTo>
                  <a:pt x="32345" y="21808"/>
                  <a:pt x="32480" y="21753"/>
                  <a:pt x="32599" y="21678"/>
                </a:cubicBezTo>
                <a:cubicBezTo>
                  <a:pt x="32723" y="21599"/>
                  <a:pt x="32719" y="21534"/>
                  <a:pt x="32628" y="21417"/>
                </a:cubicBezTo>
                <a:cubicBezTo>
                  <a:pt x="32593" y="21372"/>
                  <a:pt x="32559" y="21326"/>
                  <a:pt x="32521" y="21273"/>
                </a:cubicBezTo>
                <a:cubicBezTo>
                  <a:pt x="32676" y="21190"/>
                  <a:pt x="32825" y="21113"/>
                  <a:pt x="32969" y="21032"/>
                </a:cubicBezTo>
                <a:cubicBezTo>
                  <a:pt x="33195" y="20903"/>
                  <a:pt x="33421" y="20773"/>
                  <a:pt x="33647" y="20642"/>
                </a:cubicBezTo>
                <a:cubicBezTo>
                  <a:pt x="33755" y="20579"/>
                  <a:pt x="33756" y="20557"/>
                  <a:pt x="33660" y="20377"/>
                </a:cubicBezTo>
                <a:cubicBezTo>
                  <a:pt x="33732" y="20312"/>
                  <a:pt x="33813" y="20253"/>
                  <a:pt x="33879" y="20179"/>
                </a:cubicBezTo>
                <a:cubicBezTo>
                  <a:pt x="33972" y="20075"/>
                  <a:pt x="34059" y="19967"/>
                  <a:pt x="34136" y="19853"/>
                </a:cubicBezTo>
                <a:cubicBezTo>
                  <a:pt x="34202" y="19756"/>
                  <a:pt x="34162" y="19682"/>
                  <a:pt x="34072" y="19605"/>
                </a:cubicBezTo>
                <a:cubicBezTo>
                  <a:pt x="33940" y="19492"/>
                  <a:pt x="33825" y="19359"/>
                  <a:pt x="33708" y="19230"/>
                </a:cubicBezTo>
                <a:cubicBezTo>
                  <a:pt x="33652" y="19167"/>
                  <a:pt x="33681" y="19132"/>
                  <a:pt x="33752" y="19090"/>
                </a:cubicBezTo>
                <a:cubicBezTo>
                  <a:pt x="33973" y="18958"/>
                  <a:pt x="34188" y="18815"/>
                  <a:pt x="34403" y="18676"/>
                </a:cubicBezTo>
                <a:cubicBezTo>
                  <a:pt x="34504" y="18610"/>
                  <a:pt x="34601" y="18538"/>
                  <a:pt x="34699" y="18468"/>
                </a:cubicBezTo>
                <a:cubicBezTo>
                  <a:pt x="34764" y="18421"/>
                  <a:pt x="34817" y="18375"/>
                  <a:pt x="34743" y="18288"/>
                </a:cubicBezTo>
                <a:cubicBezTo>
                  <a:pt x="34729" y="18270"/>
                  <a:pt x="34750" y="18201"/>
                  <a:pt x="34775" y="18177"/>
                </a:cubicBezTo>
                <a:cubicBezTo>
                  <a:pt x="34879" y="18078"/>
                  <a:pt x="35002" y="17995"/>
                  <a:pt x="35097" y="17888"/>
                </a:cubicBezTo>
                <a:cubicBezTo>
                  <a:pt x="35185" y="17792"/>
                  <a:pt x="35254" y="17676"/>
                  <a:pt x="35316" y="17560"/>
                </a:cubicBezTo>
                <a:cubicBezTo>
                  <a:pt x="35365" y="17476"/>
                  <a:pt x="35360" y="17387"/>
                  <a:pt x="35252" y="17337"/>
                </a:cubicBezTo>
                <a:cubicBezTo>
                  <a:pt x="35228" y="17327"/>
                  <a:pt x="35211" y="17303"/>
                  <a:pt x="35182" y="17280"/>
                </a:cubicBezTo>
                <a:cubicBezTo>
                  <a:pt x="35284" y="17190"/>
                  <a:pt x="35376" y="17102"/>
                  <a:pt x="35473" y="17020"/>
                </a:cubicBezTo>
                <a:cubicBezTo>
                  <a:pt x="35759" y="16775"/>
                  <a:pt x="36055" y="16539"/>
                  <a:pt x="36335" y="16284"/>
                </a:cubicBezTo>
                <a:cubicBezTo>
                  <a:pt x="36642" y="16010"/>
                  <a:pt x="36973" y="15768"/>
                  <a:pt x="37287" y="15504"/>
                </a:cubicBezTo>
                <a:cubicBezTo>
                  <a:pt x="37363" y="15440"/>
                  <a:pt x="37426" y="15357"/>
                  <a:pt x="37481" y="15275"/>
                </a:cubicBezTo>
                <a:cubicBezTo>
                  <a:pt x="37521" y="15216"/>
                  <a:pt x="37501" y="15164"/>
                  <a:pt x="37429" y="15164"/>
                </a:cubicBezTo>
                <a:cubicBezTo>
                  <a:pt x="37424" y="15164"/>
                  <a:pt x="37419" y="15164"/>
                  <a:pt x="37413" y="15165"/>
                </a:cubicBezTo>
                <a:cubicBezTo>
                  <a:pt x="37283" y="15176"/>
                  <a:pt x="37152" y="15194"/>
                  <a:pt x="37023" y="15216"/>
                </a:cubicBezTo>
                <a:cubicBezTo>
                  <a:pt x="36771" y="15260"/>
                  <a:pt x="36520" y="15316"/>
                  <a:pt x="36266" y="15352"/>
                </a:cubicBezTo>
                <a:cubicBezTo>
                  <a:pt x="36020" y="15387"/>
                  <a:pt x="35772" y="15403"/>
                  <a:pt x="35523" y="15423"/>
                </a:cubicBezTo>
                <a:cubicBezTo>
                  <a:pt x="35402" y="15433"/>
                  <a:pt x="35279" y="15436"/>
                  <a:pt x="35156" y="15443"/>
                </a:cubicBezTo>
                <a:cubicBezTo>
                  <a:pt x="35151" y="15250"/>
                  <a:pt x="35143" y="15232"/>
                  <a:pt x="34975" y="15212"/>
                </a:cubicBezTo>
                <a:cubicBezTo>
                  <a:pt x="34923" y="15206"/>
                  <a:pt x="34870" y="15204"/>
                  <a:pt x="34817" y="15204"/>
                </a:cubicBezTo>
                <a:cubicBezTo>
                  <a:pt x="34742" y="15204"/>
                  <a:pt x="34666" y="15209"/>
                  <a:pt x="34591" y="15217"/>
                </a:cubicBezTo>
                <a:cubicBezTo>
                  <a:pt x="34173" y="15263"/>
                  <a:pt x="33756" y="15315"/>
                  <a:pt x="33337" y="15366"/>
                </a:cubicBezTo>
                <a:cubicBezTo>
                  <a:pt x="33336" y="15366"/>
                  <a:pt x="33335" y="15366"/>
                  <a:pt x="33334" y="15366"/>
                </a:cubicBezTo>
                <a:cubicBezTo>
                  <a:pt x="33325" y="15366"/>
                  <a:pt x="33315" y="15362"/>
                  <a:pt x="33303" y="15360"/>
                </a:cubicBezTo>
                <a:cubicBezTo>
                  <a:pt x="33330" y="15228"/>
                  <a:pt x="33356" y="15099"/>
                  <a:pt x="33381" y="14969"/>
                </a:cubicBezTo>
                <a:cubicBezTo>
                  <a:pt x="33401" y="14869"/>
                  <a:pt x="33350" y="14798"/>
                  <a:pt x="33237" y="14764"/>
                </a:cubicBezTo>
                <a:cubicBezTo>
                  <a:pt x="33182" y="14747"/>
                  <a:pt x="33127" y="14740"/>
                  <a:pt x="33073" y="14740"/>
                </a:cubicBezTo>
                <a:cubicBezTo>
                  <a:pt x="32973" y="14740"/>
                  <a:pt x="32876" y="14764"/>
                  <a:pt x="32779" y="14798"/>
                </a:cubicBezTo>
                <a:cubicBezTo>
                  <a:pt x="32732" y="14815"/>
                  <a:pt x="32685" y="14834"/>
                  <a:pt x="32628" y="14854"/>
                </a:cubicBezTo>
                <a:cubicBezTo>
                  <a:pt x="32614" y="14737"/>
                  <a:pt x="32550" y="14699"/>
                  <a:pt x="32465" y="14699"/>
                </a:cubicBezTo>
                <a:cubicBezTo>
                  <a:pt x="32450" y="14699"/>
                  <a:pt x="32434" y="14700"/>
                  <a:pt x="32418" y="14702"/>
                </a:cubicBezTo>
                <a:cubicBezTo>
                  <a:pt x="32166" y="14734"/>
                  <a:pt x="31914" y="14769"/>
                  <a:pt x="31662" y="14803"/>
                </a:cubicBezTo>
                <a:cubicBezTo>
                  <a:pt x="31657" y="14745"/>
                  <a:pt x="31642" y="14679"/>
                  <a:pt x="31647" y="14616"/>
                </a:cubicBezTo>
                <a:cubicBezTo>
                  <a:pt x="31655" y="14522"/>
                  <a:pt x="31610" y="14472"/>
                  <a:pt x="31533" y="14472"/>
                </a:cubicBezTo>
                <a:cubicBezTo>
                  <a:pt x="31511" y="14472"/>
                  <a:pt x="31487" y="14476"/>
                  <a:pt x="31461" y="14484"/>
                </a:cubicBezTo>
                <a:cubicBezTo>
                  <a:pt x="31294" y="14533"/>
                  <a:pt x="31129" y="14595"/>
                  <a:pt x="30967" y="14661"/>
                </a:cubicBezTo>
                <a:cubicBezTo>
                  <a:pt x="30629" y="14797"/>
                  <a:pt x="30293" y="14939"/>
                  <a:pt x="29956" y="15079"/>
                </a:cubicBezTo>
                <a:cubicBezTo>
                  <a:pt x="29906" y="15099"/>
                  <a:pt x="29857" y="15121"/>
                  <a:pt x="29803" y="15144"/>
                </a:cubicBezTo>
                <a:cubicBezTo>
                  <a:pt x="29802" y="14922"/>
                  <a:pt x="29799" y="14699"/>
                  <a:pt x="29801" y="14478"/>
                </a:cubicBezTo>
                <a:cubicBezTo>
                  <a:pt x="29801" y="14400"/>
                  <a:pt x="29774" y="14362"/>
                  <a:pt x="29696" y="14357"/>
                </a:cubicBezTo>
                <a:cubicBezTo>
                  <a:pt x="29664" y="14355"/>
                  <a:pt x="29634" y="14354"/>
                  <a:pt x="29603" y="14354"/>
                </a:cubicBezTo>
                <a:cubicBezTo>
                  <a:pt x="29405" y="14354"/>
                  <a:pt x="29220" y="14402"/>
                  <a:pt x="29056" y="14527"/>
                </a:cubicBezTo>
                <a:cubicBezTo>
                  <a:pt x="29010" y="14454"/>
                  <a:pt x="28974" y="14420"/>
                  <a:pt x="28929" y="14420"/>
                </a:cubicBezTo>
                <a:cubicBezTo>
                  <a:pt x="28895" y="14420"/>
                  <a:pt x="28855" y="14440"/>
                  <a:pt x="28803" y="14478"/>
                </a:cubicBezTo>
                <a:cubicBezTo>
                  <a:pt x="28646" y="14591"/>
                  <a:pt x="28488" y="14703"/>
                  <a:pt x="28336" y="14811"/>
                </a:cubicBezTo>
                <a:cubicBezTo>
                  <a:pt x="28313" y="14797"/>
                  <a:pt x="28304" y="14795"/>
                  <a:pt x="28302" y="14789"/>
                </a:cubicBezTo>
                <a:cubicBezTo>
                  <a:pt x="28253" y="14681"/>
                  <a:pt x="28226" y="14633"/>
                  <a:pt x="28181" y="14633"/>
                </a:cubicBezTo>
                <a:cubicBezTo>
                  <a:pt x="28146" y="14633"/>
                  <a:pt x="28100" y="14661"/>
                  <a:pt x="28025" y="14712"/>
                </a:cubicBezTo>
                <a:cubicBezTo>
                  <a:pt x="27797" y="14868"/>
                  <a:pt x="27566" y="15020"/>
                  <a:pt x="27343" y="15181"/>
                </a:cubicBezTo>
                <a:cubicBezTo>
                  <a:pt x="27254" y="15247"/>
                  <a:pt x="27183" y="15336"/>
                  <a:pt x="27096" y="15422"/>
                </a:cubicBezTo>
                <a:cubicBezTo>
                  <a:pt x="27077" y="15332"/>
                  <a:pt x="27060" y="15253"/>
                  <a:pt x="27044" y="15176"/>
                </a:cubicBezTo>
                <a:cubicBezTo>
                  <a:pt x="27029" y="15095"/>
                  <a:pt x="26999" y="15052"/>
                  <a:pt x="26949" y="15052"/>
                </a:cubicBezTo>
                <a:cubicBezTo>
                  <a:pt x="26924" y="15052"/>
                  <a:pt x="26893" y="15062"/>
                  <a:pt x="26857" y="15085"/>
                </a:cubicBezTo>
                <a:cubicBezTo>
                  <a:pt x="26684" y="15191"/>
                  <a:pt x="26517" y="15305"/>
                  <a:pt x="26358" y="15427"/>
                </a:cubicBezTo>
                <a:cubicBezTo>
                  <a:pt x="26195" y="15551"/>
                  <a:pt x="26024" y="15639"/>
                  <a:pt x="25829" y="15702"/>
                </a:cubicBezTo>
                <a:cubicBezTo>
                  <a:pt x="25675" y="15751"/>
                  <a:pt x="25527" y="15831"/>
                  <a:pt x="25388" y="15917"/>
                </a:cubicBezTo>
                <a:cubicBezTo>
                  <a:pt x="25284" y="15982"/>
                  <a:pt x="25207" y="16087"/>
                  <a:pt x="25104" y="16157"/>
                </a:cubicBezTo>
                <a:cubicBezTo>
                  <a:pt x="24995" y="16231"/>
                  <a:pt x="24865" y="16273"/>
                  <a:pt x="24754" y="16347"/>
                </a:cubicBezTo>
                <a:cubicBezTo>
                  <a:pt x="24621" y="16435"/>
                  <a:pt x="24507" y="16550"/>
                  <a:pt x="24372" y="16633"/>
                </a:cubicBezTo>
                <a:cubicBezTo>
                  <a:pt x="24151" y="16772"/>
                  <a:pt x="23920" y="16893"/>
                  <a:pt x="23694" y="17026"/>
                </a:cubicBezTo>
                <a:cubicBezTo>
                  <a:pt x="23517" y="17130"/>
                  <a:pt x="23344" y="17239"/>
                  <a:pt x="23169" y="17346"/>
                </a:cubicBezTo>
                <a:cubicBezTo>
                  <a:pt x="23159" y="17338"/>
                  <a:pt x="23150" y="17330"/>
                  <a:pt x="23142" y="17321"/>
                </a:cubicBezTo>
                <a:cubicBezTo>
                  <a:pt x="23251" y="17157"/>
                  <a:pt x="23349" y="16982"/>
                  <a:pt x="23473" y="16829"/>
                </a:cubicBezTo>
                <a:cubicBezTo>
                  <a:pt x="23646" y="16618"/>
                  <a:pt x="23834" y="16418"/>
                  <a:pt x="24023" y="16222"/>
                </a:cubicBezTo>
                <a:cubicBezTo>
                  <a:pt x="24209" y="16029"/>
                  <a:pt x="24398" y="15838"/>
                  <a:pt x="24594" y="15656"/>
                </a:cubicBezTo>
                <a:cubicBezTo>
                  <a:pt x="24821" y="15448"/>
                  <a:pt x="25057" y="15249"/>
                  <a:pt x="25290" y="15048"/>
                </a:cubicBezTo>
                <a:cubicBezTo>
                  <a:pt x="25304" y="15035"/>
                  <a:pt x="25318" y="15021"/>
                  <a:pt x="25330" y="15005"/>
                </a:cubicBezTo>
                <a:cubicBezTo>
                  <a:pt x="25424" y="14894"/>
                  <a:pt x="25419" y="14860"/>
                  <a:pt x="25295" y="14770"/>
                </a:cubicBezTo>
                <a:cubicBezTo>
                  <a:pt x="25341" y="14594"/>
                  <a:pt x="25506" y="14519"/>
                  <a:pt x="25618" y="14399"/>
                </a:cubicBezTo>
                <a:cubicBezTo>
                  <a:pt x="25664" y="14351"/>
                  <a:pt x="25721" y="14315"/>
                  <a:pt x="25772" y="14272"/>
                </a:cubicBezTo>
                <a:cubicBezTo>
                  <a:pt x="25853" y="14203"/>
                  <a:pt x="25897" y="14120"/>
                  <a:pt x="25941" y="14018"/>
                </a:cubicBezTo>
                <a:cubicBezTo>
                  <a:pt x="26009" y="13858"/>
                  <a:pt x="26127" y="13715"/>
                  <a:pt x="26236" y="13575"/>
                </a:cubicBezTo>
                <a:cubicBezTo>
                  <a:pt x="26303" y="13488"/>
                  <a:pt x="26406" y="13427"/>
                  <a:pt x="26476" y="13340"/>
                </a:cubicBezTo>
                <a:cubicBezTo>
                  <a:pt x="26553" y="13242"/>
                  <a:pt x="26533" y="13200"/>
                  <a:pt x="26417" y="13148"/>
                </a:cubicBezTo>
                <a:cubicBezTo>
                  <a:pt x="26368" y="13127"/>
                  <a:pt x="26322" y="13099"/>
                  <a:pt x="26256" y="13066"/>
                </a:cubicBezTo>
                <a:cubicBezTo>
                  <a:pt x="26339" y="12981"/>
                  <a:pt x="26406" y="12906"/>
                  <a:pt x="26481" y="12840"/>
                </a:cubicBezTo>
                <a:cubicBezTo>
                  <a:pt x="26640" y="12701"/>
                  <a:pt x="26800" y="12564"/>
                  <a:pt x="26964" y="12432"/>
                </a:cubicBezTo>
                <a:cubicBezTo>
                  <a:pt x="27051" y="12361"/>
                  <a:pt x="27151" y="12306"/>
                  <a:pt x="27240" y="12237"/>
                </a:cubicBezTo>
                <a:cubicBezTo>
                  <a:pt x="27311" y="12181"/>
                  <a:pt x="27391" y="12125"/>
                  <a:pt x="27306" y="12016"/>
                </a:cubicBezTo>
                <a:cubicBezTo>
                  <a:pt x="27293" y="11998"/>
                  <a:pt x="27321" y="11938"/>
                  <a:pt x="27345" y="11909"/>
                </a:cubicBezTo>
                <a:cubicBezTo>
                  <a:pt x="27481" y="11728"/>
                  <a:pt x="27620" y="11553"/>
                  <a:pt x="27758" y="11372"/>
                </a:cubicBezTo>
                <a:cubicBezTo>
                  <a:pt x="27784" y="11339"/>
                  <a:pt x="27808" y="11298"/>
                  <a:pt x="27819" y="11259"/>
                </a:cubicBezTo>
                <a:cubicBezTo>
                  <a:pt x="27866" y="11105"/>
                  <a:pt x="27865" y="10937"/>
                  <a:pt x="27631" y="10904"/>
                </a:cubicBezTo>
                <a:cubicBezTo>
                  <a:pt x="27600" y="10899"/>
                  <a:pt x="27572" y="10889"/>
                  <a:pt x="27535" y="10880"/>
                </a:cubicBezTo>
                <a:cubicBezTo>
                  <a:pt x="27554" y="10834"/>
                  <a:pt x="27573" y="10797"/>
                  <a:pt x="27589" y="10758"/>
                </a:cubicBezTo>
                <a:cubicBezTo>
                  <a:pt x="27644" y="10613"/>
                  <a:pt x="27721" y="10482"/>
                  <a:pt x="27747" y="10316"/>
                </a:cubicBezTo>
                <a:cubicBezTo>
                  <a:pt x="27772" y="10153"/>
                  <a:pt x="27900" y="10006"/>
                  <a:pt x="27985" y="9852"/>
                </a:cubicBezTo>
                <a:cubicBezTo>
                  <a:pt x="28004" y="9817"/>
                  <a:pt x="28030" y="9788"/>
                  <a:pt x="28047" y="9753"/>
                </a:cubicBezTo>
                <a:cubicBezTo>
                  <a:pt x="28104" y="9642"/>
                  <a:pt x="28094" y="9610"/>
                  <a:pt x="27975" y="9547"/>
                </a:cubicBezTo>
                <a:cubicBezTo>
                  <a:pt x="28045" y="9410"/>
                  <a:pt x="28114" y="9275"/>
                  <a:pt x="28185" y="9138"/>
                </a:cubicBezTo>
                <a:cubicBezTo>
                  <a:pt x="28245" y="9025"/>
                  <a:pt x="28324" y="8917"/>
                  <a:pt x="28360" y="8796"/>
                </a:cubicBezTo>
                <a:cubicBezTo>
                  <a:pt x="28409" y="8633"/>
                  <a:pt x="28387" y="8566"/>
                  <a:pt x="28255" y="8566"/>
                </a:cubicBezTo>
                <a:cubicBezTo>
                  <a:pt x="28238" y="8566"/>
                  <a:pt x="28218" y="8567"/>
                  <a:pt x="28197" y="8570"/>
                </a:cubicBezTo>
                <a:cubicBezTo>
                  <a:pt x="27991" y="8590"/>
                  <a:pt x="27787" y="8618"/>
                  <a:pt x="27582" y="8643"/>
                </a:cubicBezTo>
                <a:cubicBezTo>
                  <a:pt x="27526" y="8651"/>
                  <a:pt x="27468" y="8658"/>
                  <a:pt x="27412" y="8664"/>
                </a:cubicBezTo>
                <a:cubicBezTo>
                  <a:pt x="27391" y="8512"/>
                  <a:pt x="27375" y="8461"/>
                  <a:pt x="27289" y="8461"/>
                </a:cubicBezTo>
                <a:cubicBezTo>
                  <a:pt x="27256" y="8461"/>
                  <a:pt x="27213" y="8469"/>
                  <a:pt x="27154" y="8481"/>
                </a:cubicBezTo>
                <a:cubicBezTo>
                  <a:pt x="26898" y="8534"/>
                  <a:pt x="26645" y="8596"/>
                  <a:pt x="26390" y="8653"/>
                </a:cubicBezTo>
                <a:cubicBezTo>
                  <a:pt x="26360" y="8661"/>
                  <a:pt x="26331" y="8663"/>
                  <a:pt x="26297" y="8670"/>
                </a:cubicBezTo>
                <a:cubicBezTo>
                  <a:pt x="26425" y="8376"/>
                  <a:pt x="26544" y="8088"/>
                  <a:pt x="26673" y="7805"/>
                </a:cubicBezTo>
                <a:cubicBezTo>
                  <a:pt x="26730" y="7680"/>
                  <a:pt x="26801" y="7558"/>
                  <a:pt x="26877" y="7440"/>
                </a:cubicBezTo>
                <a:cubicBezTo>
                  <a:pt x="26965" y="7299"/>
                  <a:pt x="27065" y="7164"/>
                  <a:pt x="27157" y="7023"/>
                </a:cubicBezTo>
                <a:cubicBezTo>
                  <a:pt x="27185" y="6981"/>
                  <a:pt x="27203" y="6933"/>
                  <a:pt x="27219" y="6884"/>
                </a:cubicBezTo>
                <a:cubicBezTo>
                  <a:pt x="27253" y="6791"/>
                  <a:pt x="27244" y="6717"/>
                  <a:pt x="27125" y="6694"/>
                </a:cubicBezTo>
                <a:cubicBezTo>
                  <a:pt x="27091" y="6688"/>
                  <a:pt x="27062" y="6667"/>
                  <a:pt x="27019" y="6648"/>
                </a:cubicBezTo>
                <a:cubicBezTo>
                  <a:pt x="27034" y="6605"/>
                  <a:pt x="27046" y="6563"/>
                  <a:pt x="27063" y="6526"/>
                </a:cubicBezTo>
                <a:cubicBezTo>
                  <a:pt x="27182" y="6262"/>
                  <a:pt x="27304" y="6000"/>
                  <a:pt x="27423" y="5737"/>
                </a:cubicBezTo>
                <a:cubicBezTo>
                  <a:pt x="27438" y="5703"/>
                  <a:pt x="27456" y="5668"/>
                  <a:pt x="27469" y="5631"/>
                </a:cubicBezTo>
                <a:cubicBezTo>
                  <a:pt x="27523" y="5478"/>
                  <a:pt x="27512" y="5453"/>
                  <a:pt x="27367" y="5380"/>
                </a:cubicBezTo>
                <a:cubicBezTo>
                  <a:pt x="27414" y="5174"/>
                  <a:pt x="27466" y="4968"/>
                  <a:pt x="27506" y="4758"/>
                </a:cubicBezTo>
                <a:cubicBezTo>
                  <a:pt x="27525" y="4659"/>
                  <a:pt x="27525" y="4556"/>
                  <a:pt x="27522" y="4455"/>
                </a:cubicBezTo>
                <a:cubicBezTo>
                  <a:pt x="27518" y="4355"/>
                  <a:pt x="27461" y="4315"/>
                  <a:pt x="27368" y="4315"/>
                </a:cubicBezTo>
                <a:cubicBezTo>
                  <a:pt x="27362" y="4315"/>
                  <a:pt x="27355" y="4315"/>
                  <a:pt x="27348" y="4315"/>
                </a:cubicBezTo>
                <a:cubicBezTo>
                  <a:pt x="26952" y="4342"/>
                  <a:pt x="26556" y="4367"/>
                  <a:pt x="26159" y="4391"/>
                </a:cubicBezTo>
                <a:cubicBezTo>
                  <a:pt x="26156" y="4392"/>
                  <a:pt x="26153" y="4392"/>
                  <a:pt x="26150" y="4392"/>
                </a:cubicBezTo>
                <a:cubicBezTo>
                  <a:pt x="26130" y="4392"/>
                  <a:pt x="26111" y="4389"/>
                  <a:pt x="26097" y="4388"/>
                </a:cubicBezTo>
                <a:cubicBezTo>
                  <a:pt x="26156" y="4117"/>
                  <a:pt x="26216" y="3853"/>
                  <a:pt x="26267" y="3587"/>
                </a:cubicBezTo>
                <a:cubicBezTo>
                  <a:pt x="26276" y="3550"/>
                  <a:pt x="26240" y="3504"/>
                  <a:pt x="26224" y="3461"/>
                </a:cubicBezTo>
                <a:cubicBezTo>
                  <a:pt x="26213" y="3429"/>
                  <a:pt x="26188" y="3396"/>
                  <a:pt x="26192" y="3365"/>
                </a:cubicBezTo>
                <a:cubicBezTo>
                  <a:pt x="26210" y="3226"/>
                  <a:pt x="26237" y="3088"/>
                  <a:pt x="26257" y="2949"/>
                </a:cubicBezTo>
                <a:cubicBezTo>
                  <a:pt x="26267" y="2877"/>
                  <a:pt x="26280" y="2803"/>
                  <a:pt x="26277" y="2730"/>
                </a:cubicBezTo>
                <a:cubicBezTo>
                  <a:pt x="26271" y="2532"/>
                  <a:pt x="26225" y="2485"/>
                  <a:pt x="26014" y="2452"/>
                </a:cubicBezTo>
                <a:cubicBezTo>
                  <a:pt x="26084" y="2218"/>
                  <a:pt x="26139" y="1985"/>
                  <a:pt x="26223" y="1761"/>
                </a:cubicBezTo>
                <a:cubicBezTo>
                  <a:pt x="26350" y="1421"/>
                  <a:pt x="26499" y="1091"/>
                  <a:pt x="26632" y="754"/>
                </a:cubicBezTo>
                <a:cubicBezTo>
                  <a:pt x="26688" y="608"/>
                  <a:pt x="26736" y="459"/>
                  <a:pt x="26772" y="308"/>
                </a:cubicBezTo>
                <a:cubicBezTo>
                  <a:pt x="26790" y="232"/>
                  <a:pt x="26785" y="145"/>
                  <a:pt x="26770" y="67"/>
                </a:cubicBezTo>
                <a:cubicBezTo>
                  <a:pt x="26761" y="22"/>
                  <a:pt x="26736" y="0"/>
                  <a:pt x="26707" y="0"/>
                </a:cubicBezTo>
                <a:close/>
              </a:path>
            </a:pathLst>
          </a:custGeom>
          <a:solidFill>
            <a:srgbClr val="689A69">
              <a:alpha val="46666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" name="Google Shape;251;p44"/>
          <p:cNvSpPr/>
          <p:nvPr/>
        </p:nvSpPr>
        <p:spPr>
          <a:xfrm rot="10800000">
            <a:off x="2121338" y="4303975"/>
            <a:ext cx="1065221" cy="931788"/>
          </a:xfrm>
          <a:custGeom>
            <a:avLst/>
            <a:gdLst/>
            <a:ahLst/>
            <a:cxnLst/>
            <a:rect l="l" t="t" r="r" b="b"/>
            <a:pathLst>
              <a:path w="37521" h="32821" extrusionOk="0">
                <a:moveTo>
                  <a:pt x="26707" y="0"/>
                </a:moveTo>
                <a:cubicBezTo>
                  <a:pt x="26685" y="0"/>
                  <a:pt x="26661" y="13"/>
                  <a:pt x="26641" y="39"/>
                </a:cubicBezTo>
                <a:cubicBezTo>
                  <a:pt x="26545" y="161"/>
                  <a:pt x="26394" y="228"/>
                  <a:pt x="26328" y="385"/>
                </a:cubicBezTo>
                <a:cubicBezTo>
                  <a:pt x="26298" y="456"/>
                  <a:pt x="26209" y="499"/>
                  <a:pt x="26148" y="559"/>
                </a:cubicBezTo>
                <a:cubicBezTo>
                  <a:pt x="25798" y="898"/>
                  <a:pt x="25454" y="1240"/>
                  <a:pt x="25100" y="1573"/>
                </a:cubicBezTo>
                <a:cubicBezTo>
                  <a:pt x="25000" y="1667"/>
                  <a:pt x="24872" y="1732"/>
                  <a:pt x="24744" y="1819"/>
                </a:cubicBezTo>
                <a:cubicBezTo>
                  <a:pt x="24724" y="1776"/>
                  <a:pt x="24701" y="1738"/>
                  <a:pt x="24688" y="1696"/>
                </a:cubicBezTo>
                <a:cubicBezTo>
                  <a:pt x="24665" y="1619"/>
                  <a:pt x="24621" y="1584"/>
                  <a:pt x="24562" y="1584"/>
                </a:cubicBezTo>
                <a:cubicBezTo>
                  <a:pt x="24540" y="1584"/>
                  <a:pt x="24516" y="1589"/>
                  <a:pt x="24490" y="1598"/>
                </a:cubicBezTo>
                <a:cubicBezTo>
                  <a:pt x="24413" y="1625"/>
                  <a:pt x="24327" y="1645"/>
                  <a:pt x="24266" y="1694"/>
                </a:cubicBezTo>
                <a:cubicBezTo>
                  <a:pt x="23997" y="1910"/>
                  <a:pt x="23720" y="2118"/>
                  <a:pt x="23515" y="2406"/>
                </a:cubicBezTo>
                <a:cubicBezTo>
                  <a:pt x="23432" y="2524"/>
                  <a:pt x="23308" y="2614"/>
                  <a:pt x="23200" y="2717"/>
                </a:cubicBezTo>
                <a:cubicBezTo>
                  <a:pt x="23090" y="2530"/>
                  <a:pt x="22973" y="2337"/>
                  <a:pt x="22862" y="2141"/>
                </a:cubicBezTo>
                <a:cubicBezTo>
                  <a:pt x="22829" y="2082"/>
                  <a:pt x="22792" y="2054"/>
                  <a:pt x="22740" y="2054"/>
                </a:cubicBezTo>
                <a:cubicBezTo>
                  <a:pt x="22719" y="2054"/>
                  <a:pt x="22696" y="2059"/>
                  <a:pt x="22670" y="2067"/>
                </a:cubicBezTo>
                <a:cubicBezTo>
                  <a:pt x="22500" y="2123"/>
                  <a:pt x="22383" y="2243"/>
                  <a:pt x="22274" y="2376"/>
                </a:cubicBezTo>
                <a:cubicBezTo>
                  <a:pt x="22162" y="2512"/>
                  <a:pt x="22052" y="2651"/>
                  <a:pt x="21943" y="2792"/>
                </a:cubicBezTo>
                <a:cubicBezTo>
                  <a:pt x="21900" y="2846"/>
                  <a:pt x="21866" y="2908"/>
                  <a:pt x="21822" y="2975"/>
                </a:cubicBezTo>
                <a:cubicBezTo>
                  <a:pt x="21796" y="2962"/>
                  <a:pt x="21765" y="2948"/>
                  <a:pt x="21737" y="2932"/>
                </a:cubicBezTo>
                <a:cubicBezTo>
                  <a:pt x="21685" y="2900"/>
                  <a:pt x="21648" y="2884"/>
                  <a:pt x="21616" y="2884"/>
                </a:cubicBezTo>
                <a:cubicBezTo>
                  <a:pt x="21574" y="2884"/>
                  <a:pt x="21543" y="2914"/>
                  <a:pt x="21498" y="2980"/>
                </a:cubicBezTo>
                <a:cubicBezTo>
                  <a:pt x="21370" y="3167"/>
                  <a:pt x="21220" y="3328"/>
                  <a:pt x="21029" y="3455"/>
                </a:cubicBezTo>
                <a:cubicBezTo>
                  <a:pt x="20977" y="3489"/>
                  <a:pt x="20952" y="3565"/>
                  <a:pt x="20916" y="3621"/>
                </a:cubicBezTo>
                <a:cubicBezTo>
                  <a:pt x="20850" y="3555"/>
                  <a:pt x="20782" y="3481"/>
                  <a:pt x="20709" y="3411"/>
                </a:cubicBezTo>
                <a:cubicBezTo>
                  <a:pt x="20679" y="3382"/>
                  <a:pt x="20645" y="3367"/>
                  <a:pt x="20610" y="3367"/>
                </a:cubicBezTo>
                <a:cubicBezTo>
                  <a:pt x="20580" y="3367"/>
                  <a:pt x="20549" y="3378"/>
                  <a:pt x="20520" y="3402"/>
                </a:cubicBezTo>
                <a:cubicBezTo>
                  <a:pt x="20456" y="3456"/>
                  <a:pt x="20393" y="3515"/>
                  <a:pt x="20339" y="3581"/>
                </a:cubicBezTo>
                <a:cubicBezTo>
                  <a:pt x="20221" y="3725"/>
                  <a:pt x="20108" y="3874"/>
                  <a:pt x="19993" y="4021"/>
                </a:cubicBezTo>
                <a:cubicBezTo>
                  <a:pt x="19986" y="4029"/>
                  <a:pt x="19976" y="4039"/>
                  <a:pt x="19973" y="4049"/>
                </a:cubicBezTo>
                <a:cubicBezTo>
                  <a:pt x="19932" y="4168"/>
                  <a:pt x="19885" y="4274"/>
                  <a:pt x="19742" y="4319"/>
                </a:cubicBezTo>
                <a:cubicBezTo>
                  <a:pt x="19697" y="4333"/>
                  <a:pt x="19680" y="4436"/>
                  <a:pt x="19650" y="4500"/>
                </a:cubicBezTo>
                <a:cubicBezTo>
                  <a:pt x="19614" y="4575"/>
                  <a:pt x="19577" y="4651"/>
                  <a:pt x="19532" y="4742"/>
                </a:cubicBezTo>
                <a:cubicBezTo>
                  <a:pt x="19384" y="4508"/>
                  <a:pt x="19256" y="4296"/>
                  <a:pt x="19116" y="4090"/>
                </a:cubicBezTo>
                <a:cubicBezTo>
                  <a:pt x="19095" y="4060"/>
                  <a:pt x="19022" y="4065"/>
                  <a:pt x="18978" y="4057"/>
                </a:cubicBezTo>
                <a:cubicBezTo>
                  <a:pt x="18795" y="3873"/>
                  <a:pt x="18605" y="3683"/>
                  <a:pt x="18414" y="3497"/>
                </a:cubicBezTo>
                <a:cubicBezTo>
                  <a:pt x="18401" y="3485"/>
                  <a:pt x="18377" y="3479"/>
                  <a:pt x="18354" y="3479"/>
                </a:cubicBezTo>
                <a:cubicBezTo>
                  <a:pt x="18341" y="3479"/>
                  <a:pt x="18328" y="3481"/>
                  <a:pt x="18317" y="3484"/>
                </a:cubicBezTo>
                <a:cubicBezTo>
                  <a:pt x="18194" y="3522"/>
                  <a:pt x="18098" y="3591"/>
                  <a:pt x="18034" y="3710"/>
                </a:cubicBezTo>
                <a:cubicBezTo>
                  <a:pt x="17972" y="3828"/>
                  <a:pt x="17884" y="3932"/>
                  <a:pt x="17810" y="4043"/>
                </a:cubicBezTo>
                <a:cubicBezTo>
                  <a:pt x="17773" y="4099"/>
                  <a:pt x="17740" y="4160"/>
                  <a:pt x="17704" y="4219"/>
                </a:cubicBezTo>
                <a:cubicBezTo>
                  <a:pt x="17663" y="4190"/>
                  <a:pt x="17629" y="4175"/>
                  <a:pt x="17599" y="4175"/>
                </a:cubicBezTo>
                <a:cubicBezTo>
                  <a:pt x="17554" y="4175"/>
                  <a:pt x="17518" y="4209"/>
                  <a:pt x="17484" y="4286"/>
                </a:cubicBezTo>
                <a:cubicBezTo>
                  <a:pt x="17370" y="4533"/>
                  <a:pt x="17268" y="4789"/>
                  <a:pt x="17164" y="5031"/>
                </a:cubicBezTo>
                <a:cubicBezTo>
                  <a:pt x="17103" y="4978"/>
                  <a:pt x="17023" y="4906"/>
                  <a:pt x="16944" y="4836"/>
                </a:cubicBezTo>
                <a:cubicBezTo>
                  <a:pt x="16904" y="4800"/>
                  <a:pt x="16864" y="4781"/>
                  <a:pt x="16827" y="4781"/>
                </a:cubicBezTo>
                <a:cubicBezTo>
                  <a:pt x="16787" y="4781"/>
                  <a:pt x="16749" y="4803"/>
                  <a:pt x="16716" y="4851"/>
                </a:cubicBezTo>
                <a:cubicBezTo>
                  <a:pt x="16624" y="4984"/>
                  <a:pt x="16532" y="5122"/>
                  <a:pt x="16471" y="5269"/>
                </a:cubicBezTo>
                <a:cubicBezTo>
                  <a:pt x="16384" y="5484"/>
                  <a:pt x="16321" y="5711"/>
                  <a:pt x="16254" y="5933"/>
                </a:cubicBezTo>
                <a:cubicBezTo>
                  <a:pt x="16233" y="6005"/>
                  <a:pt x="16229" y="6082"/>
                  <a:pt x="16215" y="6163"/>
                </a:cubicBezTo>
                <a:cubicBezTo>
                  <a:pt x="16079" y="6188"/>
                  <a:pt x="16059" y="6215"/>
                  <a:pt x="16056" y="6445"/>
                </a:cubicBezTo>
                <a:cubicBezTo>
                  <a:pt x="16054" y="6610"/>
                  <a:pt x="16068" y="6775"/>
                  <a:pt x="16061" y="6941"/>
                </a:cubicBezTo>
                <a:cubicBezTo>
                  <a:pt x="16055" y="7088"/>
                  <a:pt x="16030" y="7234"/>
                  <a:pt x="16014" y="7382"/>
                </a:cubicBezTo>
                <a:cubicBezTo>
                  <a:pt x="15916" y="7319"/>
                  <a:pt x="15818" y="7258"/>
                  <a:pt x="15723" y="7193"/>
                </a:cubicBezTo>
                <a:cubicBezTo>
                  <a:pt x="15692" y="7172"/>
                  <a:pt x="15662" y="7162"/>
                  <a:pt x="15635" y="7162"/>
                </a:cubicBezTo>
                <a:cubicBezTo>
                  <a:pt x="15593" y="7162"/>
                  <a:pt x="15558" y="7189"/>
                  <a:pt x="15538" y="7242"/>
                </a:cubicBezTo>
                <a:cubicBezTo>
                  <a:pt x="15477" y="7403"/>
                  <a:pt x="15427" y="7571"/>
                  <a:pt x="15377" y="7736"/>
                </a:cubicBezTo>
                <a:cubicBezTo>
                  <a:pt x="15348" y="7835"/>
                  <a:pt x="15314" y="7936"/>
                  <a:pt x="15302" y="8037"/>
                </a:cubicBezTo>
                <a:cubicBezTo>
                  <a:pt x="15267" y="8302"/>
                  <a:pt x="15242" y="8569"/>
                  <a:pt x="15214" y="8837"/>
                </a:cubicBezTo>
                <a:cubicBezTo>
                  <a:pt x="15205" y="8832"/>
                  <a:pt x="15186" y="8813"/>
                  <a:pt x="15168" y="8811"/>
                </a:cubicBezTo>
                <a:cubicBezTo>
                  <a:pt x="15147" y="8808"/>
                  <a:pt x="15123" y="8803"/>
                  <a:pt x="15101" y="8803"/>
                </a:cubicBezTo>
                <a:cubicBezTo>
                  <a:pt x="15085" y="8803"/>
                  <a:pt x="15071" y="8805"/>
                  <a:pt x="15061" y="8813"/>
                </a:cubicBezTo>
                <a:cubicBezTo>
                  <a:pt x="15027" y="8837"/>
                  <a:pt x="14998" y="8881"/>
                  <a:pt x="14990" y="8922"/>
                </a:cubicBezTo>
                <a:cubicBezTo>
                  <a:pt x="14983" y="8966"/>
                  <a:pt x="15000" y="9016"/>
                  <a:pt x="15008" y="9063"/>
                </a:cubicBezTo>
                <a:cubicBezTo>
                  <a:pt x="15047" y="9287"/>
                  <a:pt x="15004" y="9503"/>
                  <a:pt x="14950" y="9723"/>
                </a:cubicBezTo>
                <a:cubicBezTo>
                  <a:pt x="14886" y="9980"/>
                  <a:pt x="14854" y="10246"/>
                  <a:pt x="14794" y="10504"/>
                </a:cubicBezTo>
                <a:cubicBezTo>
                  <a:pt x="14778" y="10576"/>
                  <a:pt x="14729" y="10635"/>
                  <a:pt x="14840" y="10663"/>
                </a:cubicBezTo>
                <a:cubicBezTo>
                  <a:pt x="14739" y="10740"/>
                  <a:pt x="14711" y="10861"/>
                  <a:pt x="14757" y="10976"/>
                </a:cubicBezTo>
                <a:cubicBezTo>
                  <a:pt x="14769" y="11005"/>
                  <a:pt x="14759" y="11045"/>
                  <a:pt x="14756" y="11080"/>
                </a:cubicBezTo>
                <a:cubicBezTo>
                  <a:pt x="14744" y="11187"/>
                  <a:pt x="14727" y="11292"/>
                  <a:pt x="14720" y="11399"/>
                </a:cubicBezTo>
                <a:cubicBezTo>
                  <a:pt x="14713" y="11489"/>
                  <a:pt x="14717" y="11580"/>
                  <a:pt x="14723" y="11667"/>
                </a:cubicBezTo>
                <a:cubicBezTo>
                  <a:pt x="14716" y="11725"/>
                  <a:pt x="14691" y="11790"/>
                  <a:pt x="14707" y="11844"/>
                </a:cubicBezTo>
                <a:cubicBezTo>
                  <a:pt x="14723" y="11903"/>
                  <a:pt x="14558" y="11944"/>
                  <a:pt x="14667" y="11982"/>
                </a:cubicBezTo>
                <a:cubicBezTo>
                  <a:pt x="14664" y="12046"/>
                  <a:pt x="14677" y="12113"/>
                  <a:pt x="14653" y="12132"/>
                </a:cubicBezTo>
                <a:cubicBezTo>
                  <a:pt x="14569" y="12198"/>
                  <a:pt x="14605" y="12291"/>
                  <a:pt x="14577" y="12367"/>
                </a:cubicBezTo>
                <a:cubicBezTo>
                  <a:pt x="14501" y="12576"/>
                  <a:pt x="14412" y="12779"/>
                  <a:pt x="14326" y="12984"/>
                </a:cubicBezTo>
                <a:cubicBezTo>
                  <a:pt x="14311" y="13021"/>
                  <a:pt x="14289" y="13057"/>
                  <a:pt x="14245" y="13091"/>
                </a:cubicBezTo>
                <a:cubicBezTo>
                  <a:pt x="14223" y="12934"/>
                  <a:pt x="14202" y="12779"/>
                  <a:pt x="14181" y="12624"/>
                </a:cubicBezTo>
                <a:cubicBezTo>
                  <a:pt x="14150" y="12394"/>
                  <a:pt x="14121" y="12167"/>
                  <a:pt x="14093" y="11939"/>
                </a:cubicBezTo>
                <a:cubicBezTo>
                  <a:pt x="14072" y="11777"/>
                  <a:pt x="14063" y="11612"/>
                  <a:pt x="14029" y="11453"/>
                </a:cubicBezTo>
                <a:cubicBezTo>
                  <a:pt x="13962" y="11137"/>
                  <a:pt x="13872" y="10825"/>
                  <a:pt x="13812" y="10508"/>
                </a:cubicBezTo>
                <a:cubicBezTo>
                  <a:pt x="13764" y="10259"/>
                  <a:pt x="13747" y="10006"/>
                  <a:pt x="13716" y="9754"/>
                </a:cubicBezTo>
                <a:cubicBezTo>
                  <a:pt x="13709" y="9685"/>
                  <a:pt x="13704" y="9614"/>
                  <a:pt x="13684" y="9547"/>
                </a:cubicBezTo>
                <a:cubicBezTo>
                  <a:pt x="13675" y="9515"/>
                  <a:pt x="13636" y="9491"/>
                  <a:pt x="13596" y="9471"/>
                </a:cubicBezTo>
                <a:cubicBezTo>
                  <a:pt x="13567" y="9212"/>
                  <a:pt x="13469" y="8967"/>
                  <a:pt x="13358" y="8725"/>
                </a:cubicBezTo>
                <a:cubicBezTo>
                  <a:pt x="13315" y="8636"/>
                  <a:pt x="13298" y="8533"/>
                  <a:pt x="13272" y="8435"/>
                </a:cubicBezTo>
                <a:cubicBezTo>
                  <a:pt x="13263" y="8407"/>
                  <a:pt x="13263" y="8380"/>
                  <a:pt x="13257" y="8354"/>
                </a:cubicBezTo>
                <a:cubicBezTo>
                  <a:pt x="13229" y="8227"/>
                  <a:pt x="13189" y="8167"/>
                  <a:pt x="13125" y="8167"/>
                </a:cubicBezTo>
                <a:cubicBezTo>
                  <a:pt x="13085" y="8167"/>
                  <a:pt x="13036" y="8190"/>
                  <a:pt x="12973" y="8234"/>
                </a:cubicBezTo>
                <a:cubicBezTo>
                  <a:pt x="12955" y="8247"/>
                  <a:pt x="12937" y="8261"/>
                  <a:pt x="12929" y="8267"/>
                </a:cubicBezTo>
                <a:cubicBezTo>
                  <a:pt x="12833" y="7999"/>
                  <a:pt x="12723" y="7736"/>
                  <a:pt x="12648" y="7465"/>
                </a:cubicBezTo>
                <a:cubicBezTo>
                  <a:pt x="12593" y="7268"/>
                  <a:pt x="12579" y="7058"/>
                  <a:pt x="12548" y="6854"/>
                </a:cubicBezTo>
                <a:cubicBezTo>
                  <a:pt x="12542" y="6811"/>
                  <a:pt x="12542" y="6768"/>
                  <a:pt x="12533" y="6727"/>
                </a:cubicBezTo>
                <a:cubicBezTo>
                  <a:pt x="12503" y="6589"/>
                  <a:pt x="12476" y="6537"/>
                  <a:pt x="12399" y="6537"/>
                </a:cubicBezTo>
                <a:cubicBezTo>
                  <a:pt x="12366" y="6537"/>
                  <a:pt x="12323" y="6547"/>
                  <a:pt x="12267" y="6563"/>
                </a:cubicBezTo>
                <a:cubicBezTo>
                  <a:pt x="12219" y="6277"/>
                  <a:pt x="12051" y="6053"/>
                  <a:pt x="11884" y="5832"/>
                </a:cubicBezTo>
                <a:cubicBezTo>
                  <a:pt x="11818" y="5745"/>
                  <a:pt x="11755" y="5704"/>
                  <a:pt x="11685" y="5704"/>
                </a:cubicBezTo>
                <a:cubicBezTo>
                  <a:pt x="11627" y="5704"/>
                  <a:pt x="11565" y="5732"/>
                  <a:pt x="11494" y="5786"/>
                </a:cubicBezTo>
                <a:cubicBezTo>
                  <a:pt x="11406" y="5850"/>
                  <a:pt x="11317" y="5911"/>
                  <a:pt x="11234" y="5983"/>
                </a:cubicBezTo>
                <a:cubicBezTo>
                  <a:pt x="11169" y="6041"/>
                  <a:pt x="11115" y="6111"/>
                  <a:pt x="11055" y="6175"/>
                </a:cubicBezTo>
                <a:cubicBezTo>
                  <a:pt x="10986" y="5859"/>
                  <a:pt x="10762" y="5614"/>
                  <a:pt x="10608" y="5333"/>
                </a:cubicBezTo>
                <a:cubicBezTo>
                  <a:pt x="10495" y="5128"/>
                  <a:pt x="10401" y="4913"/>
                  <a:pt x="10300" y="4702"/>
                </a:cubicBezTo>
                <a:cubicBezTo>
                  <a:pt x="10226" y="4546"/>
                  <a:pt x="10182" y="4474"/>
                  <a:pt x="10114" y="4474"/>
                </a:cubicBezTo>
                <a:cubicBezTo>
                  <a:pt x="10061" y="4474"/>
                  <a:pt x="9993" y="4516"/>
                  <a:pt x="9886" y="4594"/>
                </a:cubicBezTo>
                <a:cubicBezTo>
                  <a:pt x="9775" y="4403"/>
                  <a:pt x="9664" y="4213"/>
                  <a:pt x="9559" y="4021"/>
                </a:cubicBezTo>
                <a:cubicBezTo>
                  <a:pt x="9506" y="3922"/>
                  <a:pt x="9480" y="3882"/>
                  <a:pt x="9437" y="3882"/>
                </a:cubicBezTo>
                <a:cubicBezTo>
                  <a:pt x="9412" y="3882"/>
                  <a:pt x="9381" y="3896"/>
                  <a:pt x="9336" y="3918"/>
                </a:cubicBezTo>
                <a:cubicBezTo>
                  <a:pt x="9181" y="3709"/>
                  <a:pt x="9035" y="3497"/>
                  <a:pt x="8870" y="3303"/>
                </a:cubicBezTo>
                <a:cubicBezTo>
                  <a:pt x="8829" y="3254"/>
                  <a:pt x="8795" y="3232"/>
                  <a:pt x="8759" y="3232"/>
                </a:cubicBezTo>
                <a:cubicBezTo>
                  <a:pt x="8715" y="3232"/>
                  <a:pt x="8669" y="3266"/>
                  <a:pt x="8610" y="3328"/>
                </a:cubicBezTo>
                <a:cubicBezTo>
                  <a:pt x="8515" y="3424"/>
                  <a:pt x="8415" y="3513"/>
                  <a:pt x="8313" y="3611"/>
                </a:cubicBezTo>
                <a:cubicBezTo>
                  <a:pt x="8150" y="3351"/>
                  <a:pt x="7979" y="3082"/>
                  <a:pt x="7805" y="2805"/>
                </a:cubicBezTo>
                <a:cubicBezTo>
                  <a:pt x="7778" y="2826"/>
                  <a:pt x="7752" y="2845"/>
                  <a:pt x="7738" y="2855"/>
                </a:cubicBezTo>
                <a:cubicBezTo>
                  <a:pt x="7515" y="2653"/>
                  <a:pt x="7411" y="2340"/>
                  <a:pt x="7114" y="2207"/>
                </a:cubicBezTo>
                <a:cubicBezTo>
                  <a:pt x="7073" y="2189"/>
                  <a:pt x="7049" y="2179"/>
                  <a:pt x="7031" y="2179"/>
                </a:cubicBezTo>
                <a:cubicBezTo>
                  <a:pt x="7007" y="2179"/>
                  <a:pt x="6994" y="2198"/>
                  <a:pt x="6964" y="2244"/>
                </a:cubicBezTo>
                <a:cubicBezTo>
                  <a:pt x="6755" y="1978"/>
                  <a:pt x="6543" y="1712"/>
                  <a:pt x="6336" y="1441"/>
                </a:cubicBezTo>
                <a:cubicBezTo>
                  <a:pt x="6218" y="1285"/>
                  <a:pt x="6112" y="1121"/>
                  <a:pt x="5989" y="968"/>
                </a:cubicBezTo>
                <a:cubicBezTo>
                  <a:pt x="5942" y="910"/>
                  <a:pt x="5865" y="876"/>
                  <a:pt x="5802" y="831"/>
                </a:cubicBezTo>
                <a:cubicBezTo>
                  <a:pt x="5776" y="895"/>
                  <a:pt x="5727" y="962"/>
                  <a:pt x="5731" y="1025"/>
                </a:cubicBezTo>
                <a:cubicBezTo>
                  <a:pt x="5742" y="1249"/>
                  <a:pt x="5766" y="1473"/>
                  <a:pt x="5798" y="1696"/>
                </a:cubicBezTo>
                <a:cubicBezTo>
                  <a:pt x="5830" y="1922"/>
                  <a:pt x="5878" y="2146"/>
                  <a:pt x="5917" y="2372"/>
                </a:cubicBezTo>
                <a:cubicBezTo>
                  <a:pt x="5907" y="2368"/>
                  <a:pt x="5896" y="2366"/>
                  <a:pt x="5885" y="2362"/>
                </a:cubicBezTo>
                <a:cubicBezTo>
                  <a:pt x="5864" y="2396"/>
                  <a:pt x="5821" y="2434"/>
                  <a:pt x="5824" y="2465"/>
                </a:cubicBezTo>
                <a:cubicBezTo>
                  <a:pt x="5842" y="2681"/>
                  <a:pt x="5874" y="2895"/>
                  <a:pt x="5891" y="3111"/>
                </a:cubicBezTo>
                <a:cubicBezTo>
                  <a:pt x="5899" y="3178"/>
                  <a:pt x="5860" y="3249"/>
                  <a:pt x="5865" y="3317"/>
                </a:cubicBezTo>
                <a:cubicBezTo>
                  <a:pt x="5874" y="3452"/>
                  <a:pt x="5900" y="3586"/>
                  <a:pt x="5919" y="3729"/>
                </a:cubicBezTo>
                <a:cubicBezTo>
                  <a:pt x="5893" y="3721"/>
                  <a:pt x="5869" y="3714"/>
                  <a:pt x="5844" y="3707"/>
                </a:cubicBezTo>
                <a:cubicBezTo>
                  <a:pt x="5803" y="3694"/>
                  <a:pt x="5767" y="3688"/>
                  <a:pt x="5736" y="3688"/>
                </a:cubicBezTo>
                <a:cubicBezTo>
                  <a:pt x="5642" y="3688"/>
                  <a:pt x="5590" y="3747"/>
                  <a:pt x="5577" y="3877"/>
                </a:cubicBezTo>
                <a:cubicBezTo>
                  <a:pt x="5549" y="4146"/>
                  <a:pt x="5528" y="4415"/>
                  <a:pt x="5510" y="4686"/>
                </a:cubicBezTo>
                <a:cubicBezTo>
                  <a:pt x="5505" y="4768"/>
                  <a:pt x="5521" y="4850"/>
                  <a:pt x="5528" y="4940"/>
                </a:cubicBezTo>
                <a:cubicBezTo>
                  <a:pt x="5498" y="4929"/>
                  <a:pt x="5461" y="4914"/>
                  <a:pt x="5422" y="4902"/>
                </a:cubicBezTo>
                <a:cubicBezTo>
                  <a:pt x="5403" y="4896"/>
                  <a:pt x="5386" y="4893"/>
                  <a:pt x="5370" y="4893"/>
                </a:cubicBezTo>
                <a:cubicBezTo>
                  <a:pt x="5318" y="4893"/>
                  <a:pt x="5290" y="4928"/>
                  <a:pt x="5300" y="4994"/>
                </a:cubicBezTo>
                <a:cubicBezTo>
                  <a:pt x="5317" y="5102"/>
                  <a:pt x="5351" y="5206"/>
                  <a:pt x="5369" y="5313"/>
                </a:cubicBezTo>
                <a:cubicBezTo>
                  <a:pt x="5386" y="5432"/>
                  <a:pt x="5403" y="5551"/>
                  <a:pt x="5405" y="5669"/>
                </a:cubicBezTo>
                <a:cubicBezTo>
                  <a:pt x="5409" y="5885"/>
                  <a:pt x="5400" y="6103"/>
                  <a:pt x="5397" y="6298"/>
                </a:cubicBezTo>
                <a:cubicBezTo>
                  <a:pt x="5153" y="6316"/>
                  <a:pt x="4901" y="6329"/>
                  <a:pt x="4650" y="6353"/>
                </a:cubicBezTo>
                <a:cubicBezTo>
                  <a:pt x="4613" y="6355"/>
                  <a:pt x="4553" y="6403"/>
                  <a:pt x="4550" y="6435"/>
                </a:cubicBezTo>
                <a:cubicBezTo>
                  <a:pt x="4529" y="6591"/>
                  <a:pt x="4525" y="6751"/>
                  <a:pt x="4514" y="6919"/>
                </a:cubicBezTo>
                <a:cubicBezTo>
                  <a:pt x="4427" y="6940"/>
                  <a:pt x="4419" y="6964"/>
                  <a:pt x="4460" y="7087"/>
                </a:cubicBezTo>
                <a:cubicBezTo>
                  <a:pt x="4509" y="7233"/>
                  <a:pt x="4548" y="7382"/>
                  <a:pt x="4588" y="7525"/>
                </a:cubicBezTo>
                <a:cubicBezTo>
                  <a:pt x="4424" y="7528"/>
                  <a:pt x="4399" y="7559"/>
                  <a:pt x="4463" y="7706"/>
                </a:cubicBezTo>
                <a:cubicBezTo>
                  <a:pt x="4561" y="7928"/>
                  <a:pt x="4670" y="8146"/>
                  <a:pt x="4768" y="8369"/>
                </a:cubicBezTo>
                <a:cubicBezTo>
                  <a:pt x="4798" y="8436"/>
                  <a:pt x="4805" y="8514"/>
                  <a:pt x="4822" y="8583"/>
                </a:cubicBezTo>
                <a:cubicBezTo>
                  <a:pt x="4704" y="8570"/>
                  <a:pt x="4598" y="8557"/>
                  <a:pt x="4493" y="8546"/>
                </a:cubicBezTo>
                <a:cubicBezTo>
                  <a:pt x="4485" y="8545"/>
                  <a:pt x="4476" y="8545"/>
                  <a:pt x="4468" y="8545"/>
                </a:cubicBezTo>
                <a:cubicBezTo>
                  <a:pt x="4390" y="8545"/>
                  <a:pt x="4356" y="8595"/>
                  <a:pt x="4366" y="8674"/>
                </a:cubicBezTo>
                <a:cubicBezTo>
                  <a:pt x="4375" y="8750"/>
                  <a:pt x="4386" y="8832"/>
                  <a:pt x="4423" y="8896"/>
                </a:cubicBezTo>
                <a:cubicBezTo>
                  <a:pt x="4572" y="9153"/>
                  <a:pt x="4623" y="9441"/>
                  <a:pt x="4707" y="9719"/>
                </a:cubicBezTo>
                <a:cubicBezTo>
                  <a:pt x="4773" y="9936"/>
                  <a:pt x="4880" y="10141"/>
                  <a:pt x="4975" y="10350"/>
                </a:cubicBezTo>
                <a:cubicBezTo>
                  <a:pt x="5014" y="10435"/>
                  <a:pt x="5067" y="10516"/>
                  <a:pt x="5105" y="10581"/>
                </a:cubicBezTo>
                <a:cubicBezTo>
                  <a:pt x="4944" y="10567"/>
                  <a:pt x="4772" y="10547"/>
                  <a:pt x="4599" y="10538"/>
                </a:cubicBezTo>
                <a:cubicBezTo>
                  <a:pt x="4557" y="10536"/>
                  <a:pt x="4514" y="10535"/>
                  <a:pt x="4472" y="10535"/>
                </a:cubicBezTo>
                <a:cubicBezTo>
                  <a:pt x="4390" y="10535"/>
                  <a:pt x="4308" y="10538"/>
                  <a:pt x="4226" y="10540"/>
                </a:cubicBezTo>
                <a:cubicBezTo>
                  <a:pt x="4085" y="10541"/>
                  <a:pt x="4071" y="10558"/>
                  <a:pt x="4080" y="10694"/>
                </a:cubicBezTo>
                <a:cubicBezTo>
                  <a:pt x="4082" y="10716"/>
                  <a:pt x="4082" y="10738"/>
                  <a:pt x="4084" y="10775"/>
                </a:cubicBezTo>
                <a:cubicBezTo>
                  <a:pt x="4016" y="10743"/>
                  <a:pt x="3950" y="10732"/>
                  <a:pt x="3885" y="10732"/>
                </a:cubicBezTo>
                <a:cubicBezTo>
                  <a:pt x="3732" y="10732"/>
                  <a:pt x="3586" y="10794"/>
                  <a:pt x="3437" y="10804"/>
                </a:cubicBezTo>
                <a:cubicBezTo>
                  <a:pt x="3414" y="10805"/>
                  <a:pt x="3373" y="10857"/>
                  <a:pt x="3374" y="10885"/>
                </a:cubicBezTo>
                <a:cubicBezTo>
                  <a:pt x="3382" y="11070"/>
                  <a:pt x="3387" y="11255"/>
                  <a:pt x="3415" y="11437"/>
                </a:cubicBezTo>
                <a:cubicBezTo>
                  <a:pt x="3430" y="11533"/>
                  <a:pt x="3491" y="11621"/>
                  <a:pt x="3541" y="11736"/>
                </a:cubicBezTo>
                <a:lnTo>
                  <a:pt x="3541" y="11736"/>
                </a:lnTo>
                <a:cubicBezTo>
                  <a:pt x="3539" y="11735"/>
                  <a:pt x="3528" y="11730"/>
                  <a:pt x="3516" y="11730"/>
                </a:cubicBezTo>
                <a:cubicBezTo>
                  <a:pt x="3513" y="11730"/>
                  <a:pt x="3510" y="11730"/>
                  <a:pt x="3508" y="11731"/>
                </a:cubicBezTo>
                <a:cubicBezTo>
                  <a:pt x="3358" y="11761"/>
                  <a:pt x="3336" y="11827"/>
                  <a:pt x="3418" y="11956"/>
                </a:cubicBezTo>
                <a:cubicBezTo>
                  <a:pt x="3532" y="12136"/>
                  <a:pt x="3639" y="12321"/>
                  <a:pt x="3752" y="12501"/>
                </a:cubicBezTo>
                <a:cubicBezTo>
                  <a:pt x="3780" y="12546"/>
                  <a:pt x="3817" y="12586"/>
                  <a:pt x="3848" y="12624"/>
                </a:cubicBezTo>
                <a:cubicBezTo>
                  <a:pt x="3778" y="12654"/>
                  <a:pt x="3703" y="12685"/>
                  <a:pt x="3629" y="12717"/>
                </a:cubicBezTo>
                <a:cubicBezTo>
                  <a:pt x="3553" y="12750"/>
                  <a:pt x="3542" y="12796"/>
                  <a:pt x="3578" y="12876"/>
                </a:cubicBezTo>
                <a:cubicBezTo>
                  <a:pt x="3706" y="13153"/>
                  <a:pt x="3894" y="13370"/>
                  <a:pt x="4170" y="13506"/>
                </a:cubicBezTo>
                <a:cubicBezTo>
                  <a:pt x="4187" y="13515"/>
                  <a:pt x="4201" y="13529"/>
                  <a:pt x="4218" y="13542"/>
                </a:cubicBezTo>
                <a:cubicBezTo>
                  <a:pt x="4211" y="13555"/>
                  <a:pt x="4206" y="13565"/>
                  <a:pt x="4198" y="13571"/>
                </a:cubicBezTo>
                <a:cubicBezTo>
                  <a:pt x="4165" y="13599"/>
                  <a:pt x="4130" y="13627"/>
                  <a:pt x="4097" y="13654"/>
                </a:cubicBezTo>
                <a:cubicBezTo>
                  <a:pt x="4126" y="13686"/>
                  <a:pt x="4148" y="13735"/>
                  <a:pt x="4186" y="13752"/>
                </a:cubicBezTo>
                <a:cubicBezTo>
                  <a:pt x="4372" y="13845"/>
                  <a:pt x="4483" y="14002"/>
                  <a:pt x="4572" y="14180"/>
                </a:cubicBezTo>
                <a:cubicBezTo>
                  <a:pt x="4599" y="14235"/>
                  <a:pt x="4633" y="14287"/>
                  <a:pt x="4659" y="14334"/>
                </a:cubicBezTo>
                <a:cubicBezTo>
                  <a:pt x="4547" y="14381"/>
                  <a:pt x="4440" y="14432"/>
                  <a:pt x="4329" y="14474"/>
                </a:cubicBezTo>
                <a:cubicBezTo>
                  <a:pt x="4242" y="14506"/>
                  <a:pt x="4241" y="14570"/>
                  <a:pt x="4269" y="14630"/>
                </a:cubicBezTo>
                <a:cubicBezTo>
                  <a:pt x="4396" y="14895"/>
                  <a:pt x="4547" y="15146"/>
                  <a:pt x="4802" y="15317"/>
                </a:cubicBezTo>
                <a:cubicBezTo>
                  <a:pt x="4897" y="15382"/>
                  <a:pt x="4977" y="15470"/>
                  <a:pt x="5100" y="15580"/>
                </a:cubicBezTo>
                <a:cubicBezTo>
                  <a:pt x="5054" y="15574"/>
                  <a:pt x="5014" y="15571"/>
                  <a:pt x="4975" y="15567"/>
                </a:cubicBezTo>
                <a:lnTo>
                  <a:pt x="4975" y="15567"/>
                </a:lnTo>
                <a:cubicBezTo>
                  <a:pt x="4949" y="15825"/>
                  <a:pt x="5177" y="15888"/>
                  <a:pt x="5299" y="16024"/>
                </a:cubicBezTo>
                <a:cubicBezTo>
                  <a:pt x="5451" y="16192"/>
                  <a:pt x="5630" y="16336"/>
                  <a:pt x="5791" y="16495"/>
                </a:cubicBezTo>
                <a:cubicBezTo>
                  <a:pt x="5960" y="16663"/>
                  <a:pt x="6130" y="16830"/>
                  <a:pt x="6285" y="17010"/>
                </a:cubicBezTo>
                <a:cubicBezTo>
                  <a:pt x="6389" y="17132"/>
                  <a:pt x="6469" y="17275"/>
                  <a:pt x="6558" y="17409"/>
                </a:cubicBezTo>
                <a:cubicBezTo>
                  <a:pt x="6590" y="17456"/>
                  <a:pt x="6625" y="17504"/>
                  <a:pt x="6670" y="17568"/>
                </a:cubicBezTo>
                <a:cubicBezTo>
                  <a:pt x="6628" y="17559"/>
                  <a:pt x="6604" y="17553"/>
                  <a:pt x="6580" y="17549"/>
                </a:cubicBezTo>
                <a:cubicBezTo>
                  <a:pt x="6415" y="17521"/>
                  <a:pt x="6251" y="17488"/>
                  <a:pt x="6085" y="17470"/>
                </a:cubicBezTo>
                <a:cubicBezTo>
                  <a:pt x="5945" y="17454"/>
                  <a:pt x="5802" y="17459"/>
                  <a:pt x="5662" y="17445"/>
                </a:cubicBezTo>
                <a:cubicBezTo>
                  <a:pt x="5453" y="17423"/>
                  <a:pt x="5246" y="17389"/>
                  <a:pt x="5040" y="17367"/>
                </a:cubicBezTo>
                <a:cubicBezTo>
                  <a:pt x="5035" y="17366"/>
                  <a:pt x="5031" y="17366"/>
                  <a:pt x="5027" y="17366"/>
                </a:cubicBezTo>
                <a:cubicBezTo>
                  <a:pt x="4989" y="17366"/>
                  <a:pt x="4949" y="17384"/>
                  <a:pt x="4911" y="17394"/>
                </a:cubicBezTo>
                <a:lnTo>
                  <a:pt x="4942" y="17521"/>
                </a:lnTo>
                <a:cubicBezTo>
                  <a:pt x="4876" y="17508"/>
                  <a:pt x="4810" y="17497"/>
                  <a:pt x="4747" y="17497"/>
                </a:cubicBezTo>
                <a:cubicBezTo>
                  <a:pt x="4667" y="17497"/>
                  <a:pt x="4592" y="17515"/>
                  <a:pt x="4534" y="17569"/>
                </a:cubicBezTo>
                <a:cubicBezTo>
                  <a:pt x="4439" y="17564"/>
                  <a:pt x="4362" y="17553"/>
                  <a:pt x="4289" y="17553"/>
                </a:cubicBezTo>
                <a:cubicBezTo>
                  <a:pt x="4273" y="17553"/>
                  <a:pt x="4257" y="17554"/>
                  <a:pt x="4241" y="17555"/>
                </a:cubicBezTo>
                <a:cubicBezTo>
                  <a:pt x="4074" y="17573"/>
                  <a:pt x="3909" y="17594"/>
                  <a:pt x="3745" y="17627"/>
                </a:cubicBezTo>
                <a:cubicBezTo>
                  <a:pt x="3606" y="17656"/>
                  <a:pt x="3591" y="17699"/>
                  <a:pt x="3625" y="17835"/>
                </a:cubicBezTo>
                <a:cubicBezTo>
                  <a:pt x="3653" y="17946"/>
                  <a:pt x="3672" y="18061"/>
                  <a:pt x="3697" y="18178"/>
                </a:cubicBezTo>
                <a:cubicBezTo>
                  <a:pt x="3629" y="18172"/>
                  <a:pt x="3560" y="18169"/>
                  <a:pt x="3492" y="18169"/>
                </a:cubicBezTo>
                <a:cubicBezTo>
                  <a:pt x="3198" y="18169"/>
                  <a:pt x="2907" y="18222"/>
                  <a:pt x="2618" y="18301"/>
                </a:cubicBezTo>
                <a:cubicBezTo>
                  <a:pt x="2530" y="18326"/>
                  <a:pt x="2431" y="18310"/>
                  <a:pt x="2343" y="18335"/>
                </a:cubicBezTo>
                <a:cubicBezTo>
                  <a:pt x="2175" y="18381"/>
                  <a:pt x="2168" y="18407"/>
                  <a:pt x="2230" y="18569"/>
                </a:cubicBezTo>
                <a:cubicBezTo>
                  <a:pt x="2031" y="18562"/>
                  <a:pt x="1836" y="18556"/>
                  <a:pt x="1640" y="18548"/>
                </a:cubicBezTo>
                <a:cubicBezTo>
                  <a:pt x="1593" y="18547"/>
                  <a:pt x="1546" y="18540"/>
                  <a:pt x="1500" y="18536"/>
                </a:cubicBezTo>
                <a:cubicBezTo>
                  <a:pt x="1488" y="18535"/>
                  <a:pt x="1476" y="18534"/>
                  <a:pt x="1465" y="18534"/>
                </a:cubicBezTo>
                <a:cubicBezTo>
                  <a:pt x="1407" y="18534"/>
                  <a:pt x="1366" y="18551"/>
                  <a:pt x="1383" y="18625"/>
                </a:cubicBezTo>
                <a:cubicBezTo>
                  <a:pt x="1304" y="18623"/>
                  <a:pt x="1226" y="18614"/>
                  <a:pt x="1150" y="18614"/>
                </a:cubicBezTo>
                <a:cubicBezTo>
                  <a:pt x="1127" y="18614"/>
                  <a:pt x="1104" y="18615"/>
                  <a:pt x="1080" y="18617"/>
                </a:cubicBezTo>
                <a:cubicBezTo>
                  <a:pt x="790" y="18643"/>
                  <a:pt x="499" y="18673"/>
                  <a:pt x="211" y="18715"/>
                </a:cubicBezTo>
                <a:cubicBezTo>
                  <a:pt x="138" y="18726"/>
                  <a:pt x="71" y="18784"/>
                  <a:pt x="0" y="18821"/>
                </a:cubicBezTo>
                <a:cubicBezTo>
                  <a:pt x="55" y="18882"/>
                  <a:pt x="96" y="18973"/>
                  <a:pt x="164" y="19003"/>
                </a:cubicBezTo>
                <a:cubicBezTo>
                  <a:pt x="414" y="19108"/>
                  <a:pt x="672" y="19194"/>
                  <a:pt x="926" y="19287"/>
                </a:cubicBezTo>
                <a:cubicBezTo>
                  <a:pt x="955" y="19297"/>
                  <a:pt x="987" y="19297"/>
                  <a:pt x="1036" y="19303"/>
                </a:cubicBezTo>
                <a:cubicBezTo>
                  <a:pt x="945" y="19397"/>
                  <a:pt x="1021" y="19425"/>
                  <a:pt x="1084" y="19457"/>
                </a:cubicBezTo>
                <a:cubicBezTo>
                  <a:pt x="1367" y="19603"/>
                  <a:pt x="1650" y="19749"/>
                  <a:pt x="1943" y="19899"/>
                </a:cubicBezTo>
                <a:cubicBezTo>
                  <a:pt x="1831" y="19977"/>
                  <a:pt x="1865" y="20058"/>
                  <a:pt x="1943" y="20119"/>
                </a:cubicBezTo>
                <a:cubicBezTo>
                  <a:pt x="2061" y="20213"/>
                  <a:pt x="2185" y="20300"/>
                  <a:pt x="2315" y="20378"/>
                </a:cubicBezTo>
                <a:cubicBezTo>
                  <a:pt x="2456" y="20464"/>
                  <a:pt x="2601" y="20538"/>
                  <a:pt x="2747" y="20609"/>
                </a:cubicBezTo>
                <a:cubicBezTo>
                  <a:pt x="2870" y="20666"/>
                  <a:pt x="2997" y="20712"/>
                  <a:pt x="3130" y="20765"/>
                </a:cubicBezTo>
                <a:cubicBezTo>
                  <a:pt x="3066" y="20809"/>
                  <a:pt x="2997" y="20871"/>
                  <a:pt x="2917" y="20907"/>
                </a:cubicBezTo>
                <a:cubicBezTo>
                  <a:pt x="2823" y="20949"/>
                  <a:pt x="2843" y="21010"/>
                  <a:pt x="2884" y="21064"/>
                </a:cubicBezTo>
                <a:cubicBezTo>
                  <a:pt x="2942" y="21140"/>
                  <a:pt x="3006" y="21218"/>
                  <a:pt x="3084" y="21272"/>
                </a:cubicBezTo>
                <a:cubicBezTo>
                  <a:pt x="3308" y="21427"/>
                  <a:pt x="3538" y="21571"/>
                  <a:pt x="3771" y="21712"/>
                </a:cubicBezTo>
                <a:cubicBezTo>
                  <a:pt x="3824" y="21746"/>
                  <a:pt x="3892" y="21753"/>
                  <a:pt x="3956" y="21773"/>
                </a:cubicBezTo>
                <a:cubicBezTo>
                  <a:pt x="3910" y="21820"/>
                  <a:pt x="3857" y="21871"/>
                  <a:pt x="3805" y="21925"/>
                </a:cubicBezTo>
                <a:cubicBezTo>
                  <a:pt x="3729" y="22000"/>
                  <a:pt x="3729" y="22070"/>
                  <a:pt x="3824" y="22117"/>
                </a:cubicBezTo>
                <a:cubicBezTo>
                  <a:pt x="3959" y="22185"/>
                  <a:pt x="4104" y="22233"/>
                  <a:pt x="4242" y="22295"/>
                </a:cubicBezTo>
                <a:cubicBezTo>
                  <a:pt x="4354" y="22345"/>
                  <a:pt x="4458" y="22411"/>
                  <a:pt x="4572" y="22457"/>
                </a:cubicBezTo>
                <a:cubicBezTo>
                  <a:pt x="4722" y="22516"/>
                  <a:pt x="4840" y="22619"/>
                  <a:pt x="4977" y="22696"/>
                </a:cubicBezTo>
                <a:cubicBezTo>
                  <a:pt x="5013" y="22717"/>
                  <a:pt x="5062" y="22715"/>
                  <a:pt x="5093" y="22740"/>
                </a:cubicBezTo>
                <a:cubicBezTo>
                  <a:pt x="5117" y="22756"/>
                  <a:pt x="5119" y="22800"/>
                  <a:pt x="5131" y="22832"/>
                </a:cubicBezTo>
                <a:cubicBezTo>
                  <a:pt x="5044" y="22858"/>
                  <a:pt x="5014" y="22923"/>
                  <a:pt x="5013" y="23006"/>
                </a:cubicBezTo>
                <a:cubicBezTo>
                  <a:pt x="5013" y="23013"/>
                  <a:pt x="4994" y="23020"/>
                  <a:pt x="4987" y="23028"/>
                </a:cubicBezTo>
                <a:cubicBezTo>
                  <a:pt x="4959" y="23054"/>
                  <a:pt x="4934" y="23084"/>
                  <a:pt x="4921" y="23125"/>
                </a:cubicBezTo>
                <a:cubicBezTo>
                  <a:pt x="4889" y="23149"/>
                  <a:pt x="4849" y="23168"/>
                  <a:pt x="4826" y="23197"/>
                </a:cubicBezTo>
                <a:cubicBezTo>
                  <a:pt x="4733" y="23316"/>
                  <a:pt x="4639" y="23433"/>
                  <a:pt x="4558" y="23559"/>
                </a:cubicBezTo>
                <a:cubicBezTo>
                  <a:pt x="4458" y="23715"/>
                  <a:pt x="4459" y="23726"/>
                  <a:pt x="4627" y="23820"/>
                </a:cubicBezTo>
                <a:cubicBezTo>
                  <a:pt x="4808" y="23922"/>
                  <a:pt x="4998" y="24005"/>
                  <a:pt x="5191" y="24101"/>
                </a:cubicBezTo>
                <a:cubicBezTo>
                  <a:pt x="5164" y="24241"/>
                  <a:pt x="5168" y="24247"/>
                  <a:pt x="5342" y="24265"/>
                </a:cubicBezTo>
                <a:cubicBezTo>
                  <a:pt x="5424" y="24274"/>
                  <a:pt x="5507" y="24279"/>
                  <a:pt x="5590" y="24279"/>
                </a:cubicBezTo>
                <a:cubicBezTo>
                  <a:pt x="5605" y="24279"/>
                  <a:pt x="5619" y="24279"/>
                  <a:pt x="5633" y="24279"/>
                </a:cubicBezTo>
                <a:cubicBezTo>
                  <a:pt x="5725" y="24277"/>
                  <a:pt x="5815" y="24263"/>
                  <a:pt x="5908" y="24255"/>
                </a:cubicBezTo>
                <a:lnTo>
                  <a:pt x="5908" y="24255"/>
                </a:lnTo>
                <a:cubicBezTo>
                  <a:pt x="5836" y="24350"/>
                  <a:pt x="5762" y="24443"/>
                  <a:pt x="5684" y="24546"/>
                </a:cubicBezTo>
                <a:cubicBezTo>
                  <a:pt x="5708" y="24564"/>
                  <a:pt x="5730" y="24577"/>
                  <a:pt x="5755" y="24595"/>
                </a:cubicBezTo>
                <a:cubicBezTo>
                  <a:pt x="5738" y="24606"/>
                  <a:pt x="5723" y="24616"/>
                  <a:pt x="5673" y="24648"/>
                </a:cubicBezTo>
                <a:cubicBezTo>
                  <a:pt x="5796" y="24689"/>
                  <a:pt x="5890" y="24744"/>
                  <a:pt x="5988" y="24751"/>
                </a:cubicBezTo>
                <a:cubicBezTo>
                  <a:pt x="6413" y="24782"/>
                  <a:pt x="6837" y="24816"/>
                  <a:pt x="7262" y="24818"/>
                </a:cubicBezTo>
                <a:cubicBezTo>
                  <a:pt x="7265" y="24818"/>
                  <a:pt x="7269" y="24818"/>
                  <a:pt x="7273" y="24818"/>
                </a:cubicBezTo>
                <a:cubicBezTo>
                  <a:pt x="7579" y="24818"/>
                  <a:pt x="7885" y="24774"/>
                  <a:pt x="8192" y="24751"/>
                </a:cubicBezTo>
                <a:cubicBezTo>
                  <a:pt x="8243" y="24747"/>
                  <a:pt x="8295" y="24745"/>
                  <a:pt x="8364" y="24741"/>
                </a:cubicBezTo>
                <a:lnTo>
                  <a:pt x="8364" y="24741"/>
                </a:lnTo>
                <a:cubicBezTo>
                  <a:pt x="8214" y="24864"/>
                  <a:pt x="8082" y="24971"/>
                  <a:pt x="7945" y="25083"/>
                </a:cubicBezTo>
                <a:cubicBezTo>
                  <a:pt x="7956" y="25098"/>
                  <a:pt x="7968" y="25114"/>
                  <a:pt x="7971" y="25117"/>
                </a:cubicBezTo>
                <a:lnTo>
                  <a:pt x="7971" y="25117"/>
                </a:lnTo>
                <a:cubicBezTo>
                  <a:pt x="7919" y="25200"/>
                  <a:pt x="7875" y="25272"/>
                  <a:pt x="7827" y="25351"/>
                </a:cubicBezTo>
                <a:cubicBezTo>
                  <a:pt x="7858" y="25359"/>
                  <a:pt x="7888" y="25369"/>
                  <a:pt x="7895" y="25372"/>
                </a:cubicBezTo>
                <a:cubicBezTo>
                  <a:pt x="7773" y="25554"/>
                  <a:pt x="7655" y="25738"/>
                  <a:pt x="7534" y="25919"/>
                </a:cubicBezTo>
                <a:cubicBezTo>
                  <a:pt x="7480" y="25997"/>
                  <a:pt x="7508" y="26040"/>
                  <a:pt x="7580" y="26088"/>
                </a:cubicBezTo>
                <a:cubicBezTo>
                  <a:pt x="7740" y="26193"/>
                  <a:pt x="7925" y="26206"/>
                  <a:pt x="8105" y="26234"/>
                </a:cubicBezTo>
                <a:cubicBezTo>
                  <a:pt x="8183" y="26246"/>
                  <a:pt x="8270" y="26234"/>
                  <a:pt x="8315" y="26326"/>
                </a:cubicBezTo>
                <a:cubicBezTo>
                  <a:pt x="8326" y="26345"/>
                  <a:pt x="8362" y="26355"/>
                  <a:pt x="8388" y="26360"/>
                </a:cubicBezTo>
                <a:cubicBezTo>
                  <a:pt x="8477" y="26378"/>
                  <a:pt x="8567" y="26387"/>
                  <a:pt x="8657" y="26387"/>
                </a:cubicBezTo>
                <a:cubicBezTo>
                  <a:pt x="8780" y="26387"/>
                  <a:pt x="8904" y="26370"/>
                  <a:pt x="9031" y="26336"/>
                </a:cubicBezTo>
                <a:cubicBezTo>
                  <a:pt x="9012" y="26310"/>
                  <a:pt x="9001" y="26293"/>
                  <a:pt x="8981" y="26265"/>
                </a:cubicBezTo>
                <a:lnTo>
                  <a:pt x="8981" y="26265"/>
                </a:lnTo>
                <a:cubicBezTo>
                  <a:pt x="9032" y="26279"/>
                  <a:pt x="9072" y="26289"/>
                  <a:pt x="9116" y="26301"/>
                </a:cubicBezTo>
                <a:cubicBezTo>
                  <a:pt x="9104" y="26373"/>
                  <a:pt x="9090" y="26444"/>
                  <a:pt x="9080" y="26516"/>
                </a:cubicBezTo>
                <a:cubicBezTo>
                  <a:pt x="9067" y="26611"/>
                  <a:pt x="9077" y="26649"/>
                  <a:pt x="9139" y="26649"/>
                </a:cubicBezTo>
                <a:cubicBezTo>
                  <a:pt x="9157" y="26649"/>
                  <a:pt x="9180" y="26645"/>
                  <a:pt x="9209" y="26639"/>
                </a:cubicBezTo>
                <a:cubicBezTo>
                  <a:pt x="9322" y="26614"/>
                  <a:pt x="9433" y="26574"/>
                  <a:pt x="9542" y="26532"/>
                </a:cubicBezTo>
                <a:cubicBezTo>
                  <a:pt x="9870" y="26409"/>
                  <a:pt x="10195" y="26283"/>
                  <a:pt x="10540" y="26150"/>
                </a:cubicBezTo>
                <a:cubicBezTo>
                  <a:pt x="10545" y="26259"/>
                  <a:pt x="10555" y="26347"/>
                  <a:pt x="10551" y="26434"/>
                </a:cubicBezTo>
                <a:cubicBezTo>
                  <a:pt x="10549" y="26510"/>
                  <a:pt x="10575" y="26541"/>
                  <a:pt x="10626" y="26541"/>
                </a:cubicBezTo>
                <a:cubicBezTo>
                  <a:pt x="10640" y="26541"/>
                  <a:pt x="10656" y="26539"/>
                  <a:pt x="10674" y="26534"/>
                </a:cubicBezTo>
                <a:cubicBezTo>
                  <a:pt x="10767" y="26508"/>
                  <a:pt x="10867" y="26490"/>
                  <a:pt x="10951" y="26446"/>
                </a:cubicBezTo>
                <a:cubicBezTo>
                  <a:pt x="11229" y="26297"/>
                  <a:pt x="11487" y="26121"/>
                  <a:pt x="11728" y="25915"/>
                </a:cubicBezTo>
                <a:cubicBezTo>
                  <a:pt x="11976" y="25704"/>
                  <a:pt x="12248" y="25521"/>
                  <a:pt x="12513" y="25328"/>
                </a:cubicBezTo>
                <a:cubicBezTo>
                  <a:pt x="12766" y="25146"/>
                  <a:pt x="13024" y="24968"/>
                  <a:pt x="13278" y="24788"/>
                </a:cubicBezTo>
                <a:cubicBezTo>
                  <a:pt x="13304" y="24771"/>
                  <a:pt x="13329" y="24755"/>
                  <a:pt x="13375" y="24751"/>
                </a:cubicBezTo>
                <a:lnTo>
                  <a:pt x="13375" y="24751"/>
                </a:lnTo>
                <a:cubicBezTo>
                  <a:pt x="12942" y="25483"/>
                  <a:pt x="12498" y="26208"/>
                  <a:pt x="12079" y="26949"/>
                </a:cubicBezTo>
                <a:cubicBezTo>
                  <a:pt x="11665" y="27686"/>
                  <a:pt x="11265" y="28432"/>
                  <a:pt x="10875" y="29181"/>
                </a:cubicBezTo>
                <a:cubicBezTo>
                  <a:pt x="10482" y="29937"/>
                  <a:pt x="10144" y="30719"/>
                  <a:pt x="9788" y="31483"/>
                </a:cubicBezTo>
                <a:cubicBezTo>
                  <a:pt x="9952" y="31553"/>
                  <a:pt x="10090" y="31613"/>
                  <a:pt x="10229" y="31669"/>
                </a:cubicBezTo>
                <a:cubicBezTo>
                  <a:pt x="10241" y="31674"/>
                  <a:pt x="10258" y="31677"/>
                  <a:pt x="10274" y="31677"/>
                </a:cubicBezTo>
                <a:cubicBezTo>
                  <a:pt x="10287" y="31677"/>
                  <a:pt x="10300" y="31675"/>
                  <a:pt x="10306" y="31669"/>
                </a:cubicBezTo>
                <a:cubicBezTo>
                  <a:pt x="10401" y="31577"/>
                  <a:pt x="10519" y="31493"/>
                  <a:pt x="10577" y="31378"/>
                </a:cubicBezTo>
                <a:cubicBezTo>
                  <a:pt x="10754" y="31031"/>
                  <a:pt x="10895" y="30666"/>
                  <a:pt x="11069" y="30316"/>
                </a:cubicBezTo>
                <a:cubicBezTo>
                  <a:pt x="11475" y="29497"/>
                  <a:pt x="11884" y="28680"/>
                  <a:pt x="12305" y="27870"/>
                </a:cubicBezTo>
                <a:cubicBezTo>
                  <a:pt x="12612" y="27281"/>
                  <a:pt x="12938" y="26704"/>
                  <a:pt x="13257" y="26121"/>
                </a:cubicBezTo>
                <a:cubicBezTo>
                  <a:pt x="13283" y="26074"/>
                  <a:pt x="13318" y="26035"/>
                  <a:pt x="13368" y="26004"/>
                </a:cubicBezTo>
                <a:lnTo>
                  <a:pt x="13368" y="26004"/>
                </a:lnTo>
                <a:cubicBezTo>
                  <a:pt x="13318" y="26119"/>
                  <a:pt x="13250" y="26231"/>
                  <a:pt x="13220" y="26351"/>
                </a:cubicBezTo>
                <a:cubicBezTo>
                  <a:pt x="13168" y="26560"/>
                  <a:pt x="13138" y="26773"/>
                  <a:pt x="13105" y="26985"/>
                </a:cubicBezTo>
                <a:cubicBezTo>
                  <a:pt x="13101" y="27008"/>
                  <a:pt x="13132" y="27038"/>
                  <a:pt x="13141" y="27054"/>
                </a:cubicBezTo>
                <a:cubicBezTo>
                  <a:pt x="13137" y="27106"/>
                  <a:pt x="13131" y="27154"/>
                  <a:pt x="13131" y="27200"/>
                </a:cubicBezTo>
                <a:cubicBezTo>
                  <a:pt x="13129" y="27306"/>
                  <a:pt x="13129" y="27341"/>
                  <a:pt x="13171" y="27341"/>
                </a:cubicBezTo>
                <a:cubicBezTo>
                  <a:pt x="13194" y="27341"/>
                  <a:pt x="13228" y="27331"/>
                  <a:pt x="13282" y="27316"/>
                </a:cubicBezTo>
                <a:cubicBezTo>
                  <a:pt x="13411" y="27278"/>
                  <a:pt x="13540" y="27251"/>
                  <a:pt x="13664" y="27221"/>
                </a:cubicBezTo>
                <a:lnTo>
                  <a:pt x="13664" y="27221"/>
                </a:lnTo>
                <a:cubicBezTo>
                  <a:pt x="13535" y="27434"/>
                  <a:pt x="13621" y="27672"/>
                  <a:pt x="13652" y="27906"/>
                </a:cubicBezTo>
                <a:cubicBezTo>
                  <a:pt x="13674" y="28074"/>
                  <a:pt x="13712" y="28243"/>
                  <a:pt x="13746" y="28410"/>
                </a:cubicBezTo>
                <a:cubicBezTo>
                  <a:pt x="13777" y="28554"/>
                  <a:pt x="13813" y="28618"/>
                  <a:pt x="13890" y="28618"/>
                </a:cubicBezTo>
                <a:cubicBezTo>
                  <a:pt x="13937" y="28618"/>
                  <a:pt x="13999" y="28595"/>
                  <a:pt x="14084" y="28551"/>
                </a:cubicBezTo>
                <a:cubicBezTo>
                  <a:pt x="14152" y="28744"/>
                  <a:pt x="14208" y="28944"/>
                  <a:pt x="14289" y="29132"/>
                </a:cubicBezTo>
                <a:cubicBezTo>
                  <a:pt x="14365" y="29308"/>
                  <a:pt x="14468" y="29474"/>
                  <a:pt x="14557" y="29647"/>
                </a:cubicBezTo>
                <a:cubicBezTo>
                  <a:pt x="14578" y="29686"/>
                  <a:pt x="14602" y="29703"/>
                  <a:pt x="14628" y="29703"/>
                </a:cubicBezTo>
                <a:cubicBezTo>
                  <a:pt x="14650" y="29703"/>
                  <a:pt x="14674" y="29690"/>
                  <a:pt x="14697" y="29667"/>
                </a:cubicBezTo>
                <a:cubicBezTo>
                  <a:pt x="14780" y="29582"/>
                  <a:pt x="14865" y="29495"/>
                  <a:pt x="14936" y="29400"/>
                </a:cubicBezTo>
                <a:cubicBezTo>
                  <a:pt x="15060" y="29233"/>
                  <a:pt x="15159" y="29048"/>
                  <a:pt x="15292" y="28892"/>
                </a:cubicBezTo>
                <a:cubicBezTo>
                  <a:pt x="15384" y="28785"/>
                  <a:pt x="15521" y="28722"/>
                  <a:pt x="15585" y="28583"/>
                </a:cubicBezTo>
                <a:cubicBezTo>
                  <a:pt x="15629" y="28484"/>
                  <a:pt x="15683" y="28388"/>
                  <a:pt x="15736" y="28285"/>
                </a:cubicBezTo>
                <a:cubicBezTo>
                  <a:pt x="16006" y="28646"/>
                  <a:pt x="16300" y="28993"/>
                  <a:pt x="16444" y="29470"/>
                </a:cubicBezTo>
                <a:cubicBezTo>
                  <a:pt x="16486" y="29387"/>
                  <a:pt x="16508" y="29343"/>
                  <a:pt x="16541" y="29279"/>
                </a:cubicBezTo>
                <a:cubicBezTo>
                  <a:pt x="16555" y="29329"/>
                  <a:pt x="16572" y="29356"/>
                  <a:pt x="16569" y="29384"/>
                </a:cubicBezTo>
                <a:cubicBezTo>
                  <a:pt x="16564" y="29439"/>
                  <a:pt x="16557" y="29484"/>
                  <a:pt x="16632" y="29499"/>
                </a:cubicBezTo>
                <a:cubicBezTo>
                  <a:pt x="16653" y="29504"/>
                  <a:pt x="16672" y="29554"/>
                  <a:pt x="16678" y="29585"/>
                </a:cubicBezTo>
                <a:cubicBezTo>
                  <a:pt x="16717" y="29771"/>
                  <a:pt x="16833" y="29914"/>
                  <a:pt x="16963" y="30036"/>
                </a:cubicBezTo>
                <a:cubicBezTo>
                  <a:pt x="17058" y="30125"/>
                  <a:pt x="17135" y="30228"/>
                  <a:pt x="17228" y="30317"/>
                </a:cubicBezTo>
                <a:cubicBezTo>
                  <a:pt x="17266" y="30354"/>
                  <a:pt x="17294" y="30373"/>
                  <a:pt x="17319" y="30373"/>
                </a:cubicBezTo>
                <a:cubicBezTo>
                  <a:pt x="17348" y="30373"/>
                  <a:pt x="17374" y="30347"/>
                  <a:pt x="17407" y="30295"/>
                </a:cubicBezTo>
                <a:cubicBezTo>
                  <a:pt x="17427" y="30263"/>
                  <a:pt x="17452" y="30233"/>
                  <a:pt x="17490" y="30178"/>
                </a:cubicBezTo>
                <a:cubicBezTo>
                  <a:pt x="17561" y="30265"/>
                  <a:pt x="17629" y="30333"/>
                  <a:pt x="17681" y="30413"/>
                </a:cubicBezTo>
                <a:cubicBezTo>
                  <a:pt x="17786" y="30568"/>
                  <a:pt x="17877" y="30733"/>
                  <a:pt x="17980" y="30888"/>
                </a:cubicBezTo>
                <a:cubicBezTo>
                  <a:pt x="18010" y="30935"/>
                  <a:pt x="18045" y="30969"/>
                  <a:pt x="18087" y="30969"/>
                </a:cubicBezTo>
                <a:cubicBezTo>
                  <a:pt x="18114" y="30969"/>
                  <a:pt x="18145" y="30954"/>
                  <a:pt x="18178" y="30919"/>
                </a:cubicBezTo>
                <a:cubicBezTo>
                  <a:pt x="18204" y="30894"/>
                  <a:pt x="18228" y="30881"/>
                  <a:pt x="18253" y="30881"/>
                </a:cubicBezTo>
                <a:cubicBezTo>
                  <a:pt x="18284" y="30881"/>
                  <a:pt x="18314" y="30901"/>
                  <a:pt x="18344" y="30938"/>
                </a:cubicBezTo>
                <a:cubicBezTo>
                  <a:pt x="18457" y="31078"/>
                  <a:pt x="18582" y="31204"/>
                  <a:pt x="18756" y="31274"/>
                </a:cubicBezTo>
                <a:cubicBezTo>
                  <a:pt x="18804" y="31294"/>
                  <a:pt x="18842" y="31306"/>
                  <a:pt x="18875" y="31306"/>
                </a:cubicBezTo>
                <a:cubicBezTo>
                  <a:pt x="18925" y="31306"/>
                  <a:pt x="18962" y="31278"/>
                  <a:pt x="19000" y="31206"/>
                </a:cubicBezTo>
                <a:cubicBezTo>
                  <a:pt x="19114" y="30993"/>
                  <a:pt x="19213" y="30773"/>
                  <a:pt x="19310" y="30552"/>
                </a:cubicBezTo>
                <a:cubicBezTo>
                  <a:pt x="19334" y="30498"/>
                  <a:pt x="19350" y="30461"/>
                  <a:pt x="19383" y="30461"/>
                </a:cubicBezTo>
                <a:cubicBezTo>
                  <a:pt x="19402" y="30461"/>
                  <a:pt x="19427" y="30474"/>
                  <a:pt x="19461" y="30503"/>
                </a:cubicBezTo>
                <a:cubicBezTo>
                  <a:pt x="19549" y="30575"/>
                  <a:pt x="19656" y="30625"/>
                  <a:pt x="19760" y="30674"/>
                </a:cubicBezTo>
                <a:cubicBezTo>
                  <a:pt x="19938" y="30758"/>
                  <a:pt x="20041" y="30916"/>
                  <a:pt x="20166" y="31052"/>
                </a:cubicBezTo>
                <a:cubicBezTo>
                  <a:pt x="20266" y="31159"/>
                  <a:pt x="20372" y="31264"/>
                  <a:pt x="20490" y="31349"/>
                </a:cubicBezTo>
                <a:cubicBezTo>
                  <a:pt x="20538" y="31384"/>
                  <a:pt x="20579" y="31400"/>
                  <a:pt x="20615" y="31400"/>
                </a:cubicBezTo>
                <a:cubicBezTo>
                  <a:pt x="20680" y="31400"/>
                  <a:pt x="20727" y="31346"/>
                  <a:pt x="20756" y="31242"/>
                </a:cubicBezTo>
                <a:cubicBezTo>
                  <a:pt x="20768" y="31199"/>
                  <a:pt x="20781" y="31154"/>
                  <a:pt x="20802" y="31083"/>
                </a:cubicBezTo>
                <a:cubicBezTo>
                  <a:pt x="20909" y="31173"/>
                  <a:pt x="21004" y="31248"/>
                  <a:pt x="21092" y="31331"/>
                </a:cubicBezTo>
                <a:cubicBezTo>
                  <a:pt x="21172" y="31406"/>
                  <a:pt x="21243" y="31489"/>
                  <a:pt x="21322" y="31565"/>
                </a:cubicBezTo>
                <a:cubicBezTo>
                  <a:pt x="21390" y="31633"/>
                  <a:pt x="21438" y="31666"/>
                  <a:pt x="21490" y="31666"/>
                </a:cubicBezTo>
                <a:cubicBezTo>
                  <a:pt x="21542" y="31666"/>
                  <a:pt x="21598" y="31633"/>
                  <a:pt x="21683" y="31566"/>
                </a:cubicBezTo>
                <a:cubicBezTo>
                  <a:pt x="21867" y="31683"/>
                  <a:pt x="22059" y="31801"/>
                  <a:pt x="22252" y="31924"/>
                </a:cubicBezTo>
                <a:cubicBezTo>
                  <a:pt x="22266" y="31934"/>
                  <a:pt x="22284" y="31938"/>
                  <a:pt x="22305" y="31938"/>
                </a:cubicBezTo>
                <a:cubicBezTo>
                  <a:pt x="22382" y="31938"/>
                  <a:pt x="22487" y="31878"/>
                  <a:pt x="22496" y="31808"/>
                </a:cubicBezTo>
                <a:cubicBezTo>
                  <a:pt x="22507" y="31724"/>
                  <a:pt x="22516" y="31638"/>
                  <a:pt x="22530" y="31554"/>
                </a:cubicBezTo>
                <a:cubicBezTo>
                  <a:pt x="22531" y="31540"/>
                  <a:pt x="22543" y="31528"/>
                  <a:pt x="22556" y="31505"/>
                </a:cubicBezTo>
                <a:cubicBezTo>
                  <a:pt x="22592" y="31521"/>
                  <a:pt x="22630" y="31531"/>
                  <a:pt x="22661" y="31552"/>
                </a:cubicBezTo>
                <a:cubicBezTo>
                  <a:pt x="22835" y="31664"/>
                  <a:pt x="23008" y="31778"/>
                  <a:pt x="23181" y="31891"/>
                </a:cubicBezTo>
                <a:cubicBezTo>
                  <a:pt x="23207" y="31907"/>
                  <a:pt x="23234" y="31924"/>
                  <a:pt x="23262" y="31937"/>
                </a:cubicBezTo>
                <a:cubicBezTo>
                  <a:pt x="23305" y="31957"/>
                  <a:pt x="23338" y="31969"/>
                  <a:pt x="23366" y="31969"/>
                </a:cubicBezTo>
                <a:cubicBezTo>
                  <a:pt x="23421" y="31969"/>
                  <a:pt x="23460" y="31926"/>
                  <a:pt x="23525" y="31824"/>
                </a:cubicBezTo>
                <a:cubicBezTo>
                  <a:pt x="23627" y="31876"/>
                  <a:pt x="23731" y="31928"/>
                  <a:pt x="23833" y="31983"/>
                </a:cubicBezTo>
                <a:cubicBezTo>
                  <a:pt x="23939" y="32041"/>
                  <a:pt x="24039" y="32110"/>
                  <a:pt x="24147" y="32163"/>
                </a:cubicBezTo>
                <a:cubicBezTo>
                  <a:pt x="24204" y="32192"/>
                  <a:pt x="24252" y="32207"/>
                  <a:pt x="24293" y="32207"/>
                </a:cubicBezTo>
                <a:cubicBezTo>
                  <a:pt x="24376" y="32207"/>
                  <a:pt x="24432" y="32146"/>
                  <a:pt x="24479" y="32017"/>
                </a:cubicBezTo>
                <a:cubicBezTo>
                  <a:pt x="24517" y="32030"/>
                  <a:pt x="24557" y="32041"/>
                  <a:pt x="24593" y="32058"/>
                </a:cubicBezTo>
                <a:cubicBezTo>
                  <a:pt x="24745" y="32130"/>
                  <a:pt x="24896" y="32202"/>
                  <a:pt x="25045" y="32275"/>
                </a:cubicBezTo>
                <a:cubicBezTo>
                  <a:pt x="25135" y="32321"/>
                  <a:pt x="25225" y="32367"/>
                  <a:pt x="25314" y="32415"/>
                </a:cubicBezTo>
                <a:cubicBezTo>
                  <a:pt x="25371" y="32448"/>
                  <a:pt x="25422" y="32492"/>
                  <a:pt x="25486" y="32492"/>
                </a:cubicBezTo>
                <a:cubicBezTo>
                  <a:pt x="25509" y="32492"/>
                  <a:pt x="25534" y="32486"/>
                  <a:pt x="25561" y="32473"/>
                </a:cubicBezTo>
                <a:cubicBezTo>
                  <a:pt x="25564" y="32471"/>
                  <a:pt x="25568" y="32471"/>
                  <a:pt x="25572" y="32471"/>
                </a:cubicBezTo>
                <a:cubicBezTo>
                  <a:pt x="25595" y="32471"/>
                  <a:pt x="25631" y="32493"/>
                  <a:pt x="25655" y="32507"/>
                </a:cubicBezTo>
                <a:cubicBezTo>
                  <a:pt x="26015" y="32701"/>
                  <a:pt x="26404" y="32790"/>
                  <a:pt x="26810" y="32820"/>
                </a:cubicBezTo>
                <a:cubicBezTo>
                  <a:pt x="26820" y="32820"/>
                  <a:pt x="26830" y="32821"/>
                  <a:pt x="26841" y="32821"/>
                </a:cubicBezTo>
                <a:cubicBezTo>
                  <a:pt x="26857" y="32821"/>
                  <a:pt x="26874" y="32820"/>
                  <a:pt x="26890" y="32817"/>
                </a:cubicBezTo>
                <a:cubicBezTo>
                  <a:pt x="27022" y="32792"/>
                  <a:pt x="27046" y="32742"/>
                  <a:pt x="26964" y="32640"/>
                </a:cubicBezTo>
                <a:cubicBezTo>
                  <a:pt x="26879" y="32534"/>
                  <a:pt x="26782" y="32437"/>
                  <a:pt x="26688" y="32338"/>
                </a:cubicBezTo>
                <a:cubicBezTo>
                  <a:pt x="26552" y="32194"/>
                  <a:pt x="26414" y="32053"/>
                  <a:pt x="26276" y="31909"/>
                </a:cubicBezTo>
                <a:cubicBezTo>
                  <a:pt x="26260" y="31892"/>
                  <a:pt x="26239" y="31861"/>
                  <a:pt x="26245" y="31850"/>
                </a:cubicBezTo>
                <a:cubicBezTo>
                  <a:pt x="26309" y="31741"/>
                  <a:pt x="26224" y="31685"/>
                  <a:pt x="26167" y="31621"/>
                </a:cubicBezTo>
                <a:cubicBezTo>
                  <a:pt x="25966" y="31400"/>
                  <a:pt x="25763" y="31181"/>
                  <a:pt x="25571" y="30970"/>
                </a:cubicBezTo>
                <a:cubicBezTo>
                  <a:pt x="25577" y="30943"/>
                  <a:pt x="25577" y="30938"/>
                  <a:pt x="25580" y="30935"/>
                </a:cubicBezTo>
                <a:cubicBezTo>
                  <a:pt x="25752" y="30795"/>
                  <a:pt x="25761" y="30746"/>
                  <a:pt x="25645" y="30542"/>
                </a:cubicBezTo>
                <a:cubicBezTo>
                  <a:pt x="25549" y="30372"/>
                  <a:pt x="25447" y="30207"/>
                  <a:pt x="25354" y="30036"/>
                </a:cubicBezTo>
                <a:cubicBezTo>
                  <a:pt x="25334" y="30001"/>
                  <a:pt x="25346" y="29951"/>
                  <a:pt x="25340" y="29909"/>
                </a:cubicBezTo>
                <a:cubicBezTo>
                  <a:pt x="25335" y="29862"/>
                  <a:pt x="25336" y="29807"/>
                  <a:pt x="25314" y="29769"/>
                </a:cubicBezTo>
                <a:cubicBezTo>
                  <a:pt x="25225" y="29618"/>
                  <a:pt x="25125" y="29473"/>
                  <a:pt x="25026" y="29316"/>
                </a:cubicBezTo>
                <a:cubicBezTo>
                  <a:pt x="25135" y="29256"/>
                  <a:pt x="25248" y="29191"/>
                  <a:pt x="25362" y="29129"/>
                </a:cubicBezTo>
                <a:cubicBezTo>
                  <a:pt x="25431" y="29092"/>
                  <a:pt x="25500" y="29055"/>
                  <a:pt x="25571" y="29023"/>
                </a:cubicBezTo>
                <a:cubicBezTo>
                  <a:pt x="25666" y="28979"/>
                  <a:pt x="25674" y="28912"/>
                  <a:pt x="25622" y="28834"/>
                </a:cubicBezTo>
                <a:cubicBezTo>
                  <a:pt x="25577" y="28766"/>
                  <a:pt x="25527" y="28701"/>
                  <a:pt x="25474" y="28638"/>
                </a:cubicBezTo>
                <a:cubicBezTo>
                  <a:pt x="25288" y="28413"/>
                  <a:pt x="25099" y="28191"/>
                  <a:pt x="24912" y="27966"/>
                </a:cubicBezTo>
                <a:cubicBezTo>
                  <a:pt x="24899" y="27953"/>
                  <a:pt x="24893" y="27934"/>
                  <a:pt x="24884" y="27919"/>
                </a:cubicBezTo>
                <a:cubicBezTo>
                  <a:pt x="24991" y="27806"/>
                  <a:pt x="24995" y="27744"/>
                  <a:pt x="24871" y="27641"/>
                </a:cubicBezTo>
                <a:cubicBezTo>
                  <a:pt x="24760" y="27550"/>
                  <a:pt x="24639" y="27471"/>
                  <a:pt x="24517" y="27393"/>
                </a:cubicBezTo>
                <a:cubicBezTo>
                  <a:pt x="24234" y="27209"/>
                  <a:pt x="24050" y="26926"/>
                  <a:pt x="23816" y="26695"/>
                </a:cubicBezTo>
                <a:cubicBezTo>
                  <a:pt x="23716" y="26597"/>
                  <a:pt x="23605" y="26515"/>
                  <a:pt x="23498" y="26423"/>
                </a:cubicBezTo>
                <a:cubicBezTo>
                  <a:pt x="23500" y="26421"/>
                  <a:pt x="23503" y="26410"/>
                  <a:pt x="23507" y="26408"/>
                </a:cubicBezTo>
                <a:cubicBezTo>
                  <a:pt x="23802" y="26360"/>
                  <a:pt x="24097" y="26296"/>
                  <a:pt x="24394" y="26271"/>
                </a:cubicBezTo>
                <a:cubicBezTo>
                  <a:pt x="24482" y="26263"/>
                  <a:pt x="24570" y="26260"/>
                  <a:pt x="24658" y="26260"/>
                </a:cubicBezTo>
                <a:cubicBezTo>
                  <a:pt x="25018" y="26260"/>
                  <a:pt x="25374" y="26319"/>
                  <a:pt x="25726" y="26401"/>
                </a:cubicBezTo>
                <a:cubicBezTo>
                  <a:pt x="25753" y="26408"/>
                  <a:pt x="25782" y="26410"/>
                  <a:pt x="25811" y="26410"/>
                </a:cubicBezTo>
                <a:cubicBezTo>
                  <a:pt x="25829" y="26410"/>
                  <a:pt x="25847" y="26409"/>
                  <a:pt x="25865" y="26408"/>
                </a:cubicBezTo>
                <a:cubicBezTo>
                  <a:pt x="26074" y="26392"/>
                  <a:pt x="26084" y="26379"/>
                  <a:pt x="26053" y="26175"/>
                </a:cubicBezTo>
                <a:cubicBezTo>
                  <a:pt x="26050" y="26165"/>
                  <a:pt x="26054" y="26152"/>
                  <a:pt x="26059" y="26122"/>
                </a:cubicBezTo>
                <a:cubicBezTo>
                  <a:pt x="26182" y="26135"/>
                  <a:pt x="26303" y="26148"/>
                  <a:pt x="26426" y="26163"/>
                </a:cubicBezTo>
                <a:cubicBezTo>
                  <a:pt x="26488" y="26170"/>
                  <a:pt x="26549" y="26180"/>
                  <a:pt x="26611" y="26184"/>
                </a:cubicBezTo>
                <a:cubicBezTo>
                  <a:pt x="26621" y="26185"/>
                  <a:pt x="26631" y="26185"/>
                  <a:pt x="26640" y="26185"/>
                </a:cubicBezTo>
                <a:cubicBezTo>
                  <a:pt x="26722" y="26185"/>
                  <a:pt x="26785" y="26158"/>
                  <a:pt x="26780" y="26042"/>
                </a:cubicBezTo>
                <a:lnTo>
                  <a:pt x="26780" y="26042"/>
                </a:lnTo>
                <a:cubicBezTo>
                  <a:pt x="26892" y="26045"/>
                  <a:pt x="27000" y="26053"/>
                  <a:pt x="27107" y="26053"/>
                </a:cubicBezTo>
                <a:cubicBezTo>
                  <a:pt x="27151" y="26053"/>
                  <a:pt x="27195" y="26051"/>
                  <a:pt x="27239" y="26047"/>
                </a:cubicBezTo>
                <a:cubicBezTo>
                  <a:pt x="27397" y="26034"/>
                  <a:pt x="27554" y="25998"/>
                  <a:pt x="27708" y="25962"/>
                </a:cubicBezTo>
                <a:cubicBezTo>
                  <a:pt x="27804" y="25938"/>
                  <a:pt x="27831" y="25877"/>
                  <a:pt x="27775" y="25785"/>
                </a:cubicBezTo>
                <a:cubicBezTo>
                  <a:pt x="27696" y="25657"/>
                  <a:pt x="27619" y="25526"/>
                  <a:pt x="27531" y="25376"/>
                </a:cubicBezTo>
                <a:cubicBezTo>
                  <a:pt x="27621" y="25352"/>
                  <a:pt x="27704" y="25336"/>
                  <a:pt x="27784" y="25336"/>
                </a:cubicBezTo>
                <a:cubicBezTo>
                  <a:pt x="27835" y="25336"/>
                  <a:pt x="27884" y="25342"/>
                  <a:pt x="27933" y="25356"/>
                </a:cubicBezTo>
                <a:cubicBezTo>
                  <a:pt x="28078" y="25396"/>
                  <a:pt x="28220" y="25453"/>
                  <a:pt x="28364" y="25501"/>
                </a:cubicBezTo>
                <a:cubicBezTo>
                  <a:pt x="28397" y="25511"/>
                  <a:pt x="28431" y="25523"/>
                  <a:pt x="28466" y="25530"/>
                </a:cubicBezTo>
                <a:cubicBezTo>
                  <a:pt x="28497" y="25536"/>
                  <a:pt x="28524" y="25539"/>
                  <a:pt x="28546" y="25539"/>
                </a:cubicBezTo>
                <a:cubicBezTo>
                  <a:pt x="28627" y="25539"/>
                  <a:pt x="28652" y="25495"/>
                  <a:pt x="28648" y="25382"/>
                </a:cubicBezTo>
                <a:cubicBezTo>
                  <a:pt x="28648" y="25372"/>
                  <a:pt x="28657" y="25361"/>
                  <a:pt x="28664" y="25345"/>
                </a:cubicBezTo>
                <a:cubicBezTo>
                  <a:pt x="28766" y="25374"/>
                  <a:pt x="28864" y="25409"/>
                  <a:pt x="28966" y="25429"/>
                </a:cubicBezTo>
                <a:cubicBezTo>
                  <a:pt x="29067" y="25450"/>
                  <a:pt x="29166" y="25461"/>
                  <a:pt x="29265" y="25461"/>
                </a:cubicBezTo>
                <a:cubicBezTo>
                  <a:pt x="29439" y="25461"/>
                  <a:pt x="29610" y="25425"/>
                  <a:pt x="29774" y="25338"/>
                </a:cubicBezTo>
                <a:cubicBezTo>
                  <a:pt x="29869" y="25288"/>
                  <a:pt x="29907" y="25228"/>
                  <a:pt x="29850" y="25124"/>
                </a:cubicBezTo>
                <a:cubicBezTo>
                  <a:pt x="29811" y="25053"/>
                  <a:pt x="29788" y="24972"/>
                  <a:pt x="29753" y="24883"/>
                </a:cubicBezTo>
                <a:lnTo>
                  <a:pt x="29753" y="24883"/>
                </a:lnTo>
                <a:cubicBezTo>
                  <a:pt x="29823" y="24884"/>
                  <a:pt x="29886" y="24890"/>
                  <a:pt x="29946" y="24890"/>
                </a:cubicBezTo>
                <a:cubicBezTo>
                  <a:pt x="29959" y="24890"/>
                  <a:pt x="29971" y="24889"/>
                  <a:pt x="29984" y="24889"/>
                </a:cubicBezTo>
                <a:cubicBezTo>
                  <a:pt x="30181" y="24882"/>
                  <a:pt x="30381" y="24884"/>
                  <a:pt x="30576" y="24854"/>
                </a:cubicBezTo>
                <a:cubicBezTo>
                  <a:pt x="30843" y="24815"/>
                  <a:pt x="30856" y="24775"/>
                  <a:pt x="30731" y="24530"/>
                </a:cubicBezTo>
                <a:cubicBezTo>
                  <a:pt x="30799" y="24519"/>
                  <a:pt x="30863" y="24507"/>
                  <a:pt x="30926" y="24495"/>
                </a:cubicBezTo>
                <a:cubicBezTo>
                  <a:pt x="31014" y="24480"/>
                  <a:pt x="31103" y="24469"/>
                  <a:pt x="31190" y="24447"/>
                </a:cubicBezTo>
                <a:cubicBezTo>
                  <a:pt x="31290" y="24418"/>
                  <a:pt x="31376" y="24369"/>
                  <a:pt x="31328" y="24240"/>
                </a:cubicBezTo>
                <a:cubicBezTo>
                  <a:pt x="31419" y="24193"/>
                  <a:pt x="31510" y="24156"/>
                  <a:pt x="31591" y="24105"/>
                </a:cubicBezTo>
                <a:cubicBezTo>
                  <a:pt x="31702" y="24035"/>
                  <a:pt x="31702" y="23987"/>
                  <a:pt x="31611" y="23895"/>
                </a:cubicBezTo>
                <a:cubicBezTo>
                  <a:pt x="31497" y="23779"/>
                  <a:pt x="31384" y="23660"/>
                  <a:pt x="31272" y="23542"/>
                </a:cubicBezTo>
                <a:cubicBezTo>
                  <a:pt x="31258" y="23527"/>
                  <a:pt x="31244" y="23500"/>
                  <a:pt x="31246" y="23482"/>
                </a:cubicBezTo>
                <a:cubicBezTo>
                  <a:pt x="31294" y="23208"/>
                  <a:pt x="31153" y="22979"/>
                  <a:pt x="31064" y="22742"/>
                </a:cubicBezTo>
                <a:cubicBezTo>
                  <a:pt x="31015" y="22609"/>
                  <a:pt x="30926" y="22491"/>
                  <a:pt x="30866" y="22383"/>
                </a:cubicBezTo>
                <a:cubicBezTo>
                  <a:pt x="31131" y="22277"/>
                  <a:pt x="31399" y="22174"/>
                  <a:pt x="31663" y="22065"/>
                </a:cubicBezTo>
                <a:cubicBezTo>
                  <a:pt x="31736" y="22034"/>
                  <a:pt x="31801" y="21977"/>
                  <a:pt x="31875" y="21951"/>
                </a:cubicBezTo>
                <a:cubicBezTo>
                  <a:pt x="31985" y="21913"/>
                  <a:pt x="32103" y="21900"/>
                  <a:pt x="32211" y="21859"/>
                </a:cubicBezTo>
                <a:cubicBezTo>
                  <a:pt x="32345" y="21808"/>
                  <a:pt x="32480" y="21753"/>
                  <a:pt x="32599" y="21678"/>
                </a:cubicBezTo>
                <a:cubicBezTo>
                  <a:pt x="32723" y="21599"/>
                  <a:pt x="32719" y="21534"/>
                  <a:pt x="32628" y="21417"/>
                </a:cubicBezTo>
                <a:cubicBezTo>
                  <a:pt x="32593" y="21372"/>
                  <a:pt x="32559" y="21326"/>
                  <a:pt x="32521" y="21273"/>
                </a:cubicBezTo>
                <a:cubicBezTo>
                  <a:pt x="32676" y="21190"/>
                  <a:pt x="32825" y="21113"/>
                  <a:pt x="32969" y="21032"/>
                </a:cubicBezTo>
                <a:cubicBezTo>
                  <a:pt x="33195" y="20903"/>
                  <a:pt x="33421" y="20773"/>
                  <a:pt x="33647" y="20642"/>
                </a:cubicBezTo>
                <a:cubicBezTo>
                  <a:pt x="33755" y="20579"/>
                  <a:pt x="33756" y="20557"/>
                  <a:pt x="33660" y="20377"/>
                </a:cubicBezTo>
                <a:cubicBezTo>
                  <a:pt x="33732" y="20312"/>
                  <a:pt x="33813" y="20253"/>
                  <a:pt x="33879" y="20179"/>
                </a:cubicBezTo>
                <a:cubicBezTo>
                  <a:pt x="33972" y="20075"/>
                  <a:pt x="34059" y="19967"/>
                  <a:pt x="34136" y="19853"/>
                </a:cubicBezTo>
                <a:cubicBezTo>
                  <a:pt x="34202" y="19756"/>
                  <a:pt x="34162" y="19682"/>
                  <a:pt x="34072" y="19605"/>
                </a:cubicBezTo>
                <a:cubicBezTo>
                  <a:pt x="33940" y="19492"/>
                  <a:pt x="33825" y="19359"/>
                  <a:pt x="33708" y="19230"/>
                </a:cubicBezTo>
                <a:cubicBezTo>
                  <a:pt x="33652" y="19167"/>
                  <a:pt x="33681" y="19132"/>
                  <a:pt x="33752" y="19090"/>
                </a:cubicBezTo>
                <a:cubicBezTo>
                  <a:pt x="33973" y="18958"/>
                  <a:pt x="34188" y="18815"/>
                  <a:pt x="34403" y="18676"/>
                </a:cubicBezTo>
                <a:cubicBezTo>
                  <a:pt x="34504" y="18610"/>
                  <a:pt x="34601" y="18538"/>
                  <a:pt x="34699" y="18468"/>
                </a:cubicBezTo>
                <a:cubicBezTo>
                  <a:pt x="34764" y="18421"/>
                  <a:pt x="34817" y="18375"/>
                  <a:pt x="34743" y="18288"/>
                </a:cubicBezTo>
                <a:cubicBezTo>
                  <a:pt x="34729" y="18270"/>
                  <a:pt x="34750" y="18201"/>
                  <a:pt x="34775" y="18177"/>
                </a:cubicBezTo>
                <a:cubicBezTo>
                  <a:pt x="34879" y="18078"/>
                  <a:pt x="35002" y="17995"/>
                  <a:pt x="35097" y="17888"/>
                </a:cubicBezTo>
                <a:cubicBezTo>
                  <a:pt x="35185" y="17792"/>
                  <a:pt x="35254" y="17676"/>
                  <a:pt x="35316" y="17560"/>
                </a:cubicBezTo>
                <a:cubicBezTo>
                  <a:pt x="35365" y="17476"/>
                  <a:pt x="35360" y="17387"/>
                  <a:pt x="35252" y="17337"/>
                </a:cubicBezTo>
                <a:cubicBezTo>
                  <a:pt x="35228" y="17327"/>
                  <a:pt x="35211" y="17303"/>
                  <a:pt x="35182" y="17280"/>
                </a:cubicBezTo>
                <a:cubicBezTo>
                  <a:pt x="35284" y="17190"/>
                  <a:pt x="35376" y="17102"/>
                  <a:pt x="35473" y="17020"/>
                </a:cubicBezTo>
                <a:cubicBezTo>
                  <a:pt x="35759" y="16775"/>
                  <a:pt x="36055" y="16539"/>
                  <a:pt x="36335" y="16284"/>
                </a:cubicBezTo>
                <a:cubicBezTo>
                  <a:pt x="36642" y="16010"/>
                  <a:pt x="36973" y="15768"/>
                  <a:pt x="37287" y="15504"/>
                </a:cubicBezTo>
                <a:cubicBezTo>
                  <a:pt x="37363" y="15440"/>
                  <a:pt x="37426" y="15357"/>
                  <a:pt x="37481" y="15275"/>
                </a:cubicBezTo>
                <a:cubicBezTo>
                  <a:pt x="37521" y="15216"/>
                  <a:pt x="37501" y="15164"/>
                  <a:pt x="37429" y="15164"/>
                </a:cubicBezTo>
                <a:cubicBezTo>
                  <a:pt x="37424" y="15164"/>
                  <a:pt x="37419" y="15164"/>
                  <a:pt x="37413" y="15165"/>
                </a:cubicBezTo>
                <a:cubicBezTo>
                  <a:pt x="37283" y="15176"/>
                  <a:pt x="37152" y="15194"/>
                  <a:pt x="37023" y="15216"/>
                </a:cubicBezTo>
                <a:cubicBezTo>
                  <a:pt x="36771" y="15260"/>
                  <a:pt x="36520" y="15316"/>
                  <a:pt x="36266" y="15352"/>
                </a:cubicBezTo>
                <a:cubicBezTo>
                  <a:pt x="36020" y="15387"/>
                  <a:pt x="35772" y="15403"/>
                  <a:pt x="35523" y="15423"/>
                </a:cubicBezTo>
                <a:cubicBezTo>
                  <a:pt x="35402" y="15433"/>
                  <a:pt x="35279" y="15436"/>
                  <a:pt x="35156" y="15443"/>
                </a:cubicBezTo>
                <a:cubicBezTo>
                  <a:pt x="35151" y="15250"/>
                  <a:pt x="35143" y="15232"/>
                  <a:pt x="34975" y="15212"/>
                </a:cubicBezTo>
                <a:cubicBezTo>
                  <a:pt x="34923" y="15206"/>
                  <a:pt x="34870" y="15204"/>
                  <a:pt x="34817" y="15204"/>
                </a:cubicBezTo>
                <a:cubicBezTo>
                  <a:pt x="34742" y="15204"/>
                  <a:pt x="34666" y="15209"/>
                  <a:pt x="34591" y="15217"/>
                </a:cubicBezTo>
                <a:cubicBezTo>
                  <a:pt x="34173" y="15263"/>
                  <a:pt x="33756" y="15315"/>
                  <a:pt x="33337" y="15366"/>
                </a:cubicBezTo>
                <a:cubicBezTo>
                  <a:pt x="33336" y="15366"/>
                  <a:pt x="33335" y="15366"/>
                  <a:pt x="33334" y="15366"/>
                </a:cubicBezTo>
                <a:cubicBezTo>
                  <a:pt x="33325" y="15366"/>
                  <a:pt x="33315" y="15362"/>
                  <a:pt x="33303" y="15360"/>
                </a:cubicBezTo>
                <a:cubicBezTo>
                  <a:pt x="33330" y="15228"/>
                  <a:pt x="33356" y="15099"/>
                  <a:pt x="33381" y="14969"/>
                </a:cubicBezTo>
                <a:cubicBezTo>
                  <a:pt x="33401" y="14869"/>
                  <a:pt x="33350" y="14798"/>
                  <a:pt x="33237" y="14764"/>
                </a:cubicBezTo>
                <a:cubicBezTo>
                  <a:pt x="33182" y="14747"/>
                  <a:pt x="33127" y="14740"/>
                  <a:pt x="33073" y="14740"/>
                </a:cubicBezTo>
                <a:cubicBezTo>
                  <a:pt x="32973" y="14740"/>
                  <a:pt x="32876" y="14764"/>
                  <a:pt x="32779" y="14798"/>
                </a:cubicBezTo>
                <a:cubicBezTo>
                  <a:pt x="32732" y="14815"/>
                  <a:pt x="32685" y="14834"/>
                  <a:pt x="32628" y="14854"/>
                </a:cubicBezTo>
                <a:cubicBezTo>
                  <a:pt x="32614" y="14737"/>
                  <a:pt x="32550" y="14699"/>
                  <a:pt x="32465" y="14699"/>
                </a:cubicBezTo>
                <a:cubicBezTo>
                  <a:pt x="32450" y="14699"/>
                  <a:pt x="32434" y="14700"/>
                  <a:pt x="32418" y="14702"/>
                </a:cubicBezTo>
                <a:cubicBezTo>
                  <a:pt x="32166" y="14734"/>
                  <a:pt x="31914" y="14769"/>
                  <a:pt x="31662" y="14803"/>
                </a:cubicBezTo>
                <a:cubicBezTo>
                  <a:pt x="31657" y="14745"/>
                  <a:pt x="31642" y="14679"/>
                  <a:pt x="31647" y="14616"/>
                </a:cubicBezTo>
                <a:cubicBezTo>
                  <a:pt x="31655" y="14522"/>
                  <a:pt x="31610" y="14472"/>
                  <a:pt x="31533" y="14472"/>
                </a:cubicBezTo>
                <a:cubicBezTo>
                  <a:pt x="31511" y="14472"/>
                  <a:pt x="31487" y="14476"/>
                  <a:pt x="31461" y="14484"/>
                </a:cubicBezTo>
                <a:cubicBezTo>
                  <a:pt x="31294" y="14533"/>
                  <a:pt x="31129" y="14595"/>
                  <a:pt x="30967" y="14661"/>
                </a:cubicBezTo>
                <a:cubicBezTo>
                  <a:pt x="30629" y="14797"/>
                  <a:pt x="30293" y="14939"/>
                  <a:pt x="29956" y="15079"/>
                </a:cubicBezTo>
                <a:cubicBezTo>
                  <a:pt x="29906" y="15099"/>
                  <a:pt x="29857" y="15121"/>
                  <a:pt x="29803" y="15144"/>
                </a:cubicBezTo>
                <a:cubicBezTo>
                  <a:pt x="29802" y="14922"/>
                  <a:pt x="29799" y="14699"/>
                  <a:pt x="29801" y="14478"/>
                </a:cubicBezTo>
                <a:cubicBezTo>
                  <a:pt x="29801" y="14400"/>
                  <a:pt x="29774" y="14362"/>
                  <a:pt x="29696" y="14357"/>
                </a:cubicBezTo>
                <a:cubicBezTo>
                  <a:pt x="29664" y="14355"/>
                  <a:pt x="29634" y="14354"/>
                  <a:pt x="29603" y="14354"/>
                </a:cubicBezTo>
                <a:cubicBezTo>
                  <a:pt x="29405" y="14354"/>
                  <a:pt x="29220" y="14402"/>
                  <a:pt x="29056" y="14527"/>
                </a:cubicBezTo>
                <a:cubicBezTo>
                  <a:pt x="29010" y="14454"/>
                  <a:pt x="28974" y="14420"/>
                  <a:pt x="28929" y="14420"/>
                </a:cubicBezTo>
                <a:cubicBezTo>
                  <a:pt x="28895" y="14420"/>
                  <a:pt x="28855" y="14440"/>
                  <a:pt x="28803" y="14478"/>
                </a:cubicBezTo>
                <a:cubicBezTo>
                  <a:pt x="28646" y="14591"/>
                  <a:pt x="28488" y="14703"/>
                  <a:pt x="28336" y="14811"/>
                </a:cubicBezTo>
                <a:cubicBezTo>
                  <a:pt x="28313" y="14797"/>
                  <a:pt x="28304" y="14795"/>
                  <a:pt x="28302" y="14789"/>
                </a:cubicBezTo>
                <a:cubicBezTo>
                  <a:pt x="28253" y="14681"/>
                  <a:pt x="28226" y="14633"/>
                  <a:pt x="28181" y="14633"/>
                </a:cubicBezTo>
                <a:cubicBezTo>
                  <a:pt x="28146" y="14633"/>
                  <a:pt x="28100" y="14661"/>
                  <a:pt x="28025" y="14712"/>
                </a:cubicBezTo>
                <a:cubicBezTo>
                  <a:pt x="27797" y="14868"/>
                  <a:pt x="27566" y="15020"/>
                  <a:pt x="27343" y="15181"/>
                </a:cubicBezTo>
                <a:cubicBezTo>
                  <a:pt x="27254" y="15247"/>
                  <a:pt x="27183" y="15336"/>
                  <a:pt x="27096" y="15422"/>
                </a:cubicBezTo>
                <a:cubicBezTo>
                  <a:pt x="27077" y="15332"/>
                  <a:pt x="27060" y="15253"/>
                  <a:pt x="27044" y="15176"/>
                </a:cubicBezTo>
                <a:cubicBezTo>
                  <a:pt x="27029" y="15095"/>
                  <a:pt x="26999" y="15052"/>
                  <a:pt x="26949" y="15052"/>
                </a:cubicBezTo>
                <a:cubicBezTo>
                  <a:pt x="26924" y="15052"/>
                  <a:pt x="26893" y="15062"/>
                  <a:pt x="26857" y="15085"/>
                </a:cubicBezTo>
                <a:cubicBezTo>
                  <a:pt x="26684" y="15191"/>
                  <a:pt x="26517" y="15305"/>
                  <a:pt x="26358" y="15427"/>
                </a:cubicBezTo>
                <a:cubicBezTo>
                  <a:pt x="26195" y="15551"/>
                  <a:pt x="26024" y="15639"/>
                  <a:pt x="25829" y="15702"/>
                </a:cubicBezTo>
                <a:cubicBezTo>
                  <a:pt x="25675" y="15751"/>
                  <a:pt x="25527" y="15831"/>
                  <a:pt x="25388" y="15917"/>
                </a:cubicBezTo>
                <a:cubicBezTo>
                  <a:pt x="25284" y="15982"/>
                  <a:pt x="25207" y="16087"/>
                  <a:pt x="25104" y="16157"/>
                </a:cubicBezTo>
                <a:cubicBezTo>
                  <a:pt x="24995" y="16231"/>
                  <a:pt x="24865" y="16273"/>
                  <a:pt x="24754" y="16347"/>
                </a:cubicBezTo>
                <a:cubicBezTo>
                  <a:pt x="24621" y="16435"/>
                  <a:pt x="24507" y="16550"/>
                  <a:pt x="24372" y="16633"/>
                </a:cubicBezTo>
                <a:cubicBezTo>
                  <a:pt x="24151" y="16772"/>
                  <a:pt x="23920" y="16893"/>
                  <a:pt x="23694" y="17026"/>
                </a:cubicBezTo>
                <a:cubicBezTo>
                  <a:pt x="23517" y="17130"/>
                  <a:pt x="23344" y="17239"/>
                  <a:pt x="23169" y="17346"/>
                </a:cubicBezTo>
                <a:cubicBezTo>
                  <a:pt x="23159" y="17338"/>
                  <a:pt x="23150" y="17330"/>
                  <a:pt x="23142" y="17321"/>
                </a:cubicBezTo>
                <a:cubicBezTo>
                  <a:pt x="23251" y="17157"/>
                  <a:pt x="23349" y="16982"/>
                  <a:pt x="23473" y="16829"/>
                </a:cubicBezTo>
                <a:cubicBezTo>
                  <a:pt x="23646" y="16618"/>
                  <a:pt x="23834" y="16418"/>
                  <a:pt x="24023" y="16222"/>
                </a:cubicBezTo>
                <a:cubicBezTo>
                  <a:pt x="24209" y="16029"/>
                  <a:pt x="24398" y="15838"/>
                  <a:pt x="24594" y="15656"/>
                </a:cubicBezTo>
                <a:cubicBezTo>
                  <a:pt x="24821" y="15448"/>
                  <a:pt x="25057" y="15249"/>
                  <a:pt x="25290" y="15048"/>
                </a:cubicBezTo>
                <a:cubicBezTo>
                  <a:pt x="25304" y="15035"/>
                  <a:pt x="25318" y="15021"/>
                  <a:pt x="25330" y="15005"/>
                </a:cubicBezTo>
                <a:cubicBezTo>
                  <a:pt x="25424" y="14894"/>
                  <a:pt x="25419" y="14860"/>
                  <a:pt x="25295" y="14770"/>
                </a:cubicBezTo>
                <a:cubicBezTo>
                  <a:pt x="25341" y="14594"/>
                  <a:pt x="25506" y="14519"/>
                  <a:pt x="25618" y="14399"/>
                </a:cubicBezTo>
                <a:cubicBezTo>
                  <a:pt x="25664" y="14351"/>
                  <a:pt x="25721" y="14315"/>
                  <a:pt x="25772" y="14272"/>
                </a:cubicBezTo>
                <a:cubicBezTo>
                  <a:pt x="25853" y="14203"/>
                  <a:pt x="25897" y="14120"/>
                  <a:pt x="25941" y="14018"/>
                </a:cubicBezTo>
                <a:cubicBezTo>
                  <a:pt x="26009" y="13858"/>
                  <a:pt x="26127" y="13715"/>
                  <a:pt x="26236" y="13575"/>
                </a:cubicBezTo>
                <a:cubicBezTo>
                  <a:pt x="26303" y="13488"/>
                  <a:pt x="26406" y="13427"/>
                  <a:pt x="26476" y="13340"/>
                </a:cubicBezTo>
                <a:cubicBezTo>
                  <a:pt x="26553" y="13242"/>
                  <a:pt x="26533" y="13200"/>
                  <a:pt x="26417" y="13148"/>
                </a:cubicBezTo>
                <a:cubicBezTo>
                  <a:pt x="26368" y="13127"/>
                  <a:pt x="26322" y="13099"/>
                  <a:pt x="26256" y="13066"/>
                </a:cubicBezTo>
                <a:cubicBezTo>
                  <a:pt x="26339" y="12981"/>
                  <a:pt x="26406" y="12906"/>
                  <a:pt x="26481" y="12840"/>
                </a:cubicBezTo>
                <a:cubicBezTo>
                  <a:pt x="26640" y="12701"/>
                  <a:pt x="26800" y="12564"/>
                  <a:pt x="26964" y="12432"/>
                </a:cubicBezTo>
                <a:cubicBezTo>
                  <a:pt x="27051" y="12361"/>
                  <a:pt x="27151" y="12306"/>
                  <a:pt x="27240" y="12237"/>
                </a:cubicBezTo>
                <a:cubicBezTo>
                  <a:pt x="27311" y="12181"/>
                  <a:pt x="27391" y="12125"/>
                  <a:pt x="27306" y="12016"/>
                </a:cubicBezTo>
                <a:cubicBezTo>
                  <a:pt x="27293" y="11998"/>
                  <a:pt x="27321" y="11938"/>
                  <a:pt x="27345" y="11909"/>
                </a:cubicBezTo>
                <a:cubicBezTo>
                  <a:pt x="27481" y="11728"/>
                  <a:pt x="27620" y="11553"/>
                  <a:pt x="27758" y="11372"/>
                </a:cubicBezTo>
                <a:cubicBezTo>
                  <a:pt x="27784" y="11339"/>
                  <a:pt x="27808" y="11298"/>
                  <a:pt x="27819" y="11259"/>
                </a:cubicBezTo>
                <a:cubicBezTo>
                  <a:pt x="27866" y="11105"/>
                  <a:pt x="27865" y="10937"/>
                  <a:pt x="27631" y="10904"/>
                </a:cubicBezTo>
                <a:cubicBezTo>
                  <a:pt x="27600" y="10899"/>
                  <a:pt x="27572" y="10889"/>
                  <a:pt x="27535" y="10880"/>
                </a:cubicBezTo>
                <a:cubicBezTo>
                  <a:pt x="27554" y="10834"/>
                  <a:pt x="27573" y="10797"/>
                  <a:pt x="27589" y="10758"/>
                </a:cubicBezTo>
                <a:cubicBezTo>
                  <a:pt x="27644" y="10613"/>
                  <a:pt x="27721" y="10482"/>
                  <a:pt x="27747" y="10316"/>
                </a:cubicBezTo>
                <a:cubicBezTo>
                  <a:pt x="27772" y="10153"/>
                  <a:pt x="27900" y="10006"/>
                  <a:pt x="27985" y="9852"/>
                </a:cubicBezTo>
                <a:cubicBezTo>
                  <a:pt x="28004" y="9817"/>
                  <a:pt x="28030" y="9788"/>
                  <a:pt x="28047" y="9753"/>
                </a:cubicBezTo>
                <a:cubicBezTo>
                  <a:pt x="28104" y="9642"/>
                  <a:pt x="28094" y="9610"/>
                  <a:pt x="27975" y="9547"/>
                </a:cubicBezTo>
                <a:cubicBezTo>
                  <a:pt x="28045" y="9410"/>
                  <a:pt x="28114" y="9275"/>
                  <a:pt x="28185" y="9138"/>
                </a:cubicBezTo>
                <a:cubicBezTo>
                  <a:pt x="28245" y="9025"/>
                  <a:pt x="28324" y="8917"/>
                  <a:pt x="28360" y="8796"/>
                </a:cubicBezTo>
                <a:cubicBezTo>
                  <a:pt x="28409" y="8633"/>
                  <a:pt x="28387" y="8566"/>
                  <a:pt x="28255" y="8566"/>
                </a:cubicBezTo>
                <a:cubicBezTo>
                  <a:pt x="28238" y="8566"/>
                  <a:pt x="28218" y="8567"/>
                  <a:pt x="28197" y="8570"/>
                </a:cubicBezTo>
                <a:cubicBezTo>
                  <a:pt x="27991" y="8590"/>
                  <a:pt x="27787" y="8618"/>
                  <a:pt x="27582" y="8643"/>
                </a:cubicBezTo>
                <a:cubicBezTo>
                  <a:pt x="27526" y="8651"/>
                  <a:pt x="27468" y="8658"/>
                  <a:pt x="27412" y="8664"/>
                </a:cubicBezTo>
                <a:cubicBezTo>
                  <a:pt x="27391" y="8512"/>
                  <a:pt x="27375" y="8461"/>
                  <a:pt x="27289" y="8461"/>
                </a:cubicBezTo>
                <a:cubicBezTo>
                  <a:pt x="27256" y="8461"/>
                  <a:pt x="27213" y="8469"/>
                  <a:pt x="27154" y="8481"/>
                </a:cubicBezTo>
                <a:cubicBezTo>
                  <a:pt x="26898" y="8534"/>
                  <a:pt x="26645" y="8596"/>
                  <a:pt x="26390" y="8653"/>
                </a:cubicBezTo>
                <a:cubicBezTo>
                  <a:pt x="26360" y="8661"/>
                  <a:pt x="26331" y="8663"/>
                  <a:pt x="26297" y="8670"/>
                </a:cubicBezTo>
                <a:cubicBezTo>
                  <a:pt x="26425" y="8376"/>
                  <a:pt x="26544" y="8088"/>
                  <a:pt x="26673" y="7805"/>
                </a:cubicBezTo>
                <a:cubicBezTo>
                  <a:pt x="26730" y="7680"/>
                  <a:pt x="26801" y="7558"/>
                  <a:pt x="26877" y="7440"/>
                </a:cubicBezTo>
                <a:cubicBezTo>
                  <a:pt x="26965" y="7299"/>
                  <a:pt x="27065" y="7164"/>
                  <a:pt x="27157" y="7023"/>
                </a:cubicBezTo>
                <a:cubicBezTo>
                  <a:pt x="27185" y="6981"/>
                  <a:pt x="27203" y="6933"/>
                  <a:pt x="27219" y="6884"/>
                </a:cubicBezTo>
                <a:cubicBezTo>
                  <a:pt x="27253" y="6791"/>
                  <a:pt x="27244" y="6717"/>
                  <a:pt x="27125" y="6694"/>
                </a:cubicBezTo>
                <a:cubicBezTo>
                  <a:pt x="27091" y="6688"/>
                  <a:pt x="27062" y="6667"/>
                  <a:pt x="27019" y="6648"/>
                </a:cubicBezTo>
                <a:cubicBezTo>
                  <a:pt x="27034" y="6605"/>
                  <a:pt x="27046" y="6563"/>
                  <a:pt x="27063" y="6526"/>
                </a:cubicBezTo>
                <a:cubicBezTo>
                  <a:pt x="27182" y="6262"/>
                  <a:pt x="27304" y="6000"/>
                  <a:pt x="27423" y="5737"/>
                </a:cubicBezTo>
                <a:cubicBezTo>
                  <a:pt x="27438" y="5703"/>
                  <a:pt x="27456" y="5668"/>
                  <a:pt x="27469" y="5631"/>
                </a:cubicBezTo>
                <a:cubicBezTo>
                  <a:pt x="27523" y="5478"/>
                  <a:pt x="27512" y="5453"/>
                  <a:pt x="27367" y="5380"/>
                </a:cubicBezTo>
                <a:cubicBezTo>
                  <a:pt x="27414" y="5174"/>
                  <a:pt x="27466" y="4968"/>
                  <a:pt x="27506" y="4758"/>
                </a:cubicBezTo>
                <a:cubicBezTo>
                  <a:pt x="27525" y="4659"/>
                  <a:pt x="27525" y="4556"/>
                  <a:pt x="27522" y="4455"/>
                </a:cubicBezTo>
                <a:cubicBezTo>
                  <a:pt x="27518" y="4355"/>
                  <a:pt x="27461" y="4315"/>
                  <a:pt x="27368" y="4315"/>
                </a:cubicBezTo>
                <a:cubicBezTo>
                  <a:pt x="27362" y="4315"/>
                  <a:pt x="27355" y="4315"/>
                  <a:pt x="27348" y="4315"/>
                </a:cubicBezTo>
                <a:cubicBezTo>
                  <a:pt x="26952" y="4342"/>
                  <a:pt x="26556" y="4367"/>
                  <a:pt x="26159" y="4391"/>
                </a:cubicBezTo>
                <a:cubicBezTo>
                  <a:pt x="26156" y="4392"/>
                  <a:pt x="26153" y="4392"/>
                  <a:pt x="26150" y="4392"/>
                </a:cubicBezTo>
                <a:cubicBezTo>
                  <a:pt x="26130" y="4392"/>
                  <a:pt x="26111" y="4389"/>
                  <a:pt x="26097" y="4388"/>
                </a:cubicBezTo>
                <a:cubicBezTo>
                  <a:pt x="26156" y="4117"/>
                  <a:pt x="26216" y="3853"/>
                  <a:pt x="26267" y="3587"/>
                </a:cubicBezTo>
                <a:cubicBezTo>
                  <a:pt x="26276" y="3550"/>
                  <a:pt x="26240" y="3504"/>
                  <a:pt x="26224" y="3461"/>
                </a:cubicBezTo>
                <a:cubicBezTo>
                  <a:pt x="26213" y="3429"/>
                  <a:pt x="26188" y="3396"/>
                  <a:pt x="26192" y="3365"/>
                </a:cubicBezTo>
                <a:cubicBezTo>
                  <a:pt x="26210" y="3226"/>
                  <a:pt x="26237" y="3088"/>
                  <a:pt x="26257" y="2949"/>
                </a:cubicBezTo>
                <a:cubicBezTo>
                  <a:pt x="26267" y="2877"/>
                  <a:pt x="26280" y="2803"/>
                  <a:pt x="26277" y="2730"/>
                </a:cubicBezTo>
                <a:cubicBezTo>
                  <a:pt x="26271" y="2532"/>
                  <a:pt x="26225" y="2485"/>
                  <a:pt x="26014" y="2452"/>
                </a:cubicBezTo>
                <a:cubicBezTo>
                  <a:pt x="26084" y="2218"/>
                  <a:pt x="26139" y="1985"/>
                  <a:pt x="26223" y="1761"/>
                </a:cubicBezTo>
                <a:cubicBezTo>
                  <a:pt x="26350" y="1421"/>
                  <a:pt x="26499" y="1091"/>
                  <a:pt x="26632" y="754"/>
                </a:cubicBezTo>
                <a:cubicBezTo>
                  <a:pt x="26688" y="608"/>
                  <a:pt x="26736" y="459"/>
                  <a:pt x="26772" y="308"/>
                </a:cubicBezTo>
                <a:cubicBezTo>
                  <a:pt x="26790" y="232"/>
                  <a:pt x="26785" y="145"/>
                  <a:pt x="26770" y="67"/>
                </a:cubicBezTo>
                <a:cubicBezTo>
                  <a:pt x="26761" y="22"/>
                  <a:pt x="26736" y="0"/>
                  <a:pt x="26707" y="0"/>
                </a:cubicBezTo>
                <a:close/>
              </a:path>
            </a:pathLst>
          </a:custGeom>
          <a:solidFill>
            <a:srgbClr val="003100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" name="Google Shape;252;p44"/>
          <p:cNvSpPr/>
          <p:nvPr/>
        </p:nvSpPr>
        <p:spPr>
          <a:xfrm rot="-8100000">
            <a:off x="6423062" y="4400119"/>
            <a:ext cx="425135" cy="416903"/>
          </a:xfrm>
          <a:custGeom>
            <a:avLst/>
            <a:gdLst/>
            <a:ahLst/>
            <a:cxnLst/>
            <a:rect l="l" t="t" r="r" b="b"/>
            <a:pathLst>
              <a:path w="35377" h="34692" extrusionOk="0">
                <a:moveTo>
                  <a:pt x="27537" y="1"/>
                </a:moveTo>
                <a:cubicBezTo>
                  <a:pt x="27514" y="1"/>
                  <a:pt x="27492" y="3"/>
                  <a:pt x="27473" y="11"/>
                </a:cubicBezTo>
                <a:cubicBezTo>
                  <a:pt x="27266" y="96"/>
                  <a:pt x="27063" y="192"/>
                  <a:pt x="26864" y="295"/>
                </a:cubicBezTo>
                <a:cubicBezTo>
                  <a:pt x="26660" y="399"/>
                  <a:pt x="26463" y="518"/>
                  <a:pt x="26264" y="630"/>
                </a:cubicBezTo>
                <a:cubicBezTo>
                  <a:pt x="26263" y="618"/>
                  <a:pt x="26263" y="606"/>
                  <a:pt x="26263" y="595"/>
                </a:cubicBezTo>
                <a:cubicBezTo>
                  <a:pt x="26230" y="587"/>
                  <a:pt x="26191" y="567"/>
                  <a:pt x="26162" y="567"/>
                </a:cubicBezTo>
                <a:cubicBezTo>
                  <a:pt x="26156" y="567"/>
                  <a:pt x="26150" y="568"/>
                  <a:pt x="26144" y="570"/>
                </a:cubicBezTo>
                <a:cubicBezTo>
                  <a:pt x="25948" y="658"/>
                  <a:pt x="25757" y="759"/>
                  <a:pt x="25559" y="847"/>
                </a:cubicBezTo>
                <a:cubicBezTo>
                  <a:pt x="25496" y="876"/>
                  <a:pt x="25418" y="862"/>
                  <a:pt x="25355" y="889"/>
                </a:cubicBezTo>
                <a:cubicBezTo>
                  <a:pt x="25230" y="944"/>
                  <a:pt x="25113" y="1010"/>
                  <a:pt x="24985" y="1076"/>
                </a:cubicBezTo>
                <a:cubicBezTo>
                  <a:pt x="24983" y="1049"/>
                  <a:pt x="24982" y="1025"/>
                  <a:pt x="24981" y="999"/>
                </a:cubicBezTo>
                <a:cubicBezTo>
                  <a:pt x="24977" y="860"/>
                  <a:pt x="24926" y="791"/>
                  <a:pt x="24817" y="791"/>
                </a:cubicBezTo>
                <a:cubicBezTo>
                  <a:pt x="24792" y="791"/>
                  <a:pt x="24763" y="794"/>
                  <a:pt x="24732" y="802"/>
                </a:cubicBezTo>
                <a:cubicBezTo>
                  <a:pt x="24468" y="863"/>
                  <a:pt x="24206" y="933"/>
                  <a:pt x="23945" y="1005"/>
                </a:cubicBezTo>
                <a:cubicBezTo>
                  <a:pt x="23866" y="1027"/>
                  <a:pt x="23793" y="1069"/>
                  <a:pt x="23711" y="1105"/>
                </a:cubicBezTo>
                <a:cubicBezTo>
                  <a:pt x="23711" y="1073"/>
                  <a:pt x="23712" y="1033"/>
                  <a:pt x="23712" y="994"/>
                </a:cubicBezTo>
                <a:cubicBezTo>
                  <a:pt x="23711" y="929"/>
                  <a:pt x="23685" y="892"/>
                  <a:pt x="23642" y="892"/>
                </a:cubicBezTo>
                <a:cubicBezTo>
                  <a:pt x="23625" y="892"/>
                  <a:pt x="23606" y="897"/>
                  <a:pt x="23585" y="909"/>
                </a:cubicBezTo>
                <a:cubicBezTo>
                  <a:pt x="23490" y="959"/>
                  <a:pt x="23402" y="1026"/>
                  <a:pt x="23308" y="1077"/>
                </a:cubicBezTo>
                <a:cubicBezTo>
                  <a:pt x="23202" y="1134"/>
                  <a:pt x="23095" y="1187"/>
                  <a:pt x="22984" y="1229"/>
                </a:cubicBezTo>
                <a:cubicBezTo>
                  <a:pt x="22780" y="1303"/>
                  <a:pt x="22572" y="1366"/>
                  <a:pt x="22387" y="1428"/>
                </a:cubicBezTo>
                <a:cubicBezTo>
                  <a:pt x="22290" y="1205"/>
                  <a:pt x="22195" y="970"/>
                  <a:pt x="22090" y="742"/>
                </a:cubicBezTo>
                <a:cubicBezTo>
                  <a:pt x="22075" y="711"/>
                  <a:pt x="22021" y="674"/>
                  <a:pt x="21987" y="674"/>
                </a:cubicBezTo>
                <a:cubicBezTo>
                  <a:pt x="21984" y="674"/>
                  <a:pt x="21981" y="674"/>
                  <a:pt x="21978" y="675"/>
                </a:cubicBezTo>
                <a:cubicBezTo>
                  <a:pt x="21824" y="707"/>
                  <a:pt x="21673" y="754"/>
                  <a:pt x="21509" y="800"/>
                </a:cubicBezTo>
                <a:cubicBezTo>
                  <a:pt x="21486" y="763"/>
                  <a:pt x="21468" y="744"/>
                  <a:pt x="21444" y="744"/>
                </a:cubicBezTo>
                <a:cubicBezTo>
                  <a:pt x="21419" y="744"/>
                  <a:pt x="21387" y="764"/>
                  <a:pt x="21334" y="805"/>
                </a:cubicBezTo>
                <a:cubicBezTo>
                  <a:pt x="21212" y="898"/>
                  <a:pt x="21083" y="985"/>
                  <a:pt x="20942" y="1079"/>
                </a:cubicBezTo>
                <a:cubicBezTo>
                  <a:pt x="20910" y="993"/>
                  <a:pt x="20884" y="951"/>
                  <a:pt x="20846" y="951"/>
                </a:cubicBezTo>
                <a:cubicBezTo>
                  <a:pt x="20817" y="951"/>
                  <a:pt x="20781" y="975"/>
                  <a:pt x="20731" y="1022"/>
                </a:cubicBezTo>
                <a:cubicBezTo>
                  <a:pt x="20553" y="1187"/>
                  <a:pt x="20384" y="1362"/>
                  <a:pt x="20206" y="1529"/>
                </a:cubicBezTo>
                <a:cubicBezTo>
                  <a:pt x="20151" y="1578"/>
                  <a:pt x="20080" y="1611"/>
                  <a:pt x="20021" y="1649"/>
                </a:cubicBezTo>
                <a:cubicBezTo>
                  <a:pt x="19995" y="1532"/>
                  <a:pt x="19971" y="1429"/>
                  <a:pt x="19946" y="1325"/>
                </a:cubicBezTo>
                <a:cubicBezTo>
                  <a:pt x="19931" y="1260"/>
                  <a:pt x="19897" y="1230"/>
                  <a:pt x="19850" y="1230"/>
                </a:cubicBezTo>
                <a:cubicBezTo>
                  <a:pt x="19830" y="1230"/>
                  <a:pt x="19808" y="1236"/>
                  <a:pt x="19784" y="1247"/>
                </a:cubicBezTo>
                <a:cubicBezTo>
                  <a:pt x="19714" y="1280"/>
                  <a:pt x="19641" y="1318"/>
                  <a:pt x="19591" y="1375"/>
                </a:cubicBezTo>
                <a:cubicBezTo>
                  <a:pt x="19398" y="1599"/>
                  <a:pt x="19143" y="1742"/>
                  <a:pt x="18907" y="1913"/>
                </a:cubicBezTo>
                <a:cubicBezTo>
                  <a:pt x="18725" y="2047"/>
                  <a:pt x="18566" y="2215"/>
                  <a:pt x="18401" y="2374"/>
                </a:cubicBezTo>
                <a:cubicBezTo>
                  <a:pt x="18331" y="2440"/>
                  <a:pt x="18273" y="2518"/>
                  <a:pt x="18225" y="2573"/>
                </a:cubicBezTo>
                <a:cubicBezTo>
                  <a:pt x="18185" y="2416"/>
                  <a:pt x="18146" y="2247"/>
                  <a:pt x="18099" y="2082"/>
                </a:cubicBezTo>
                <a:cubicBezTo>
                  <a:pt x="18064" y="1961"/>
                  <a:pt x="18017" y="1845"/>
                  <a:pt x="17975" y="1728"/>
                </a:cubicBezTo>
                <a:cubicBezTo>
                  <a:pt x="17944" y="1645"/>
                  <a:pt x="17925" y="1611"/>
                  <a:pt x="17883" y="1611"/>
                </a:cubicBezTo>
                <a:cubicBezTo>
                  <a:pt x="17859" y="1611"/>
                  <a:pt x="17827" y="1622"/>
                  <a:pt x="17781" y="1642"/>
                </a:cubicBezTo>
                <a:cubicBezTo>
                  <a:pt x="17760" y="1650"/>
                  <a:pt x="17739" y="1659"/>
                  <a:pt x="17706" y="1673"/>
                </a:cubicBezTo>
                <a:cubicBezTo>
                  <a:pt x="17731" y="1422"/>
                  <a:pt x="17548" y="1268"/>
                  <a:pt x="17466" y="1071"/>
                </a:cubicBezTo>
                <a:cubicBezTo>
                  <a:pt x="17458" y="1053"/>
                  <a:pt x="17414" y="1035"/>
                  <a:pt x="17385" y="1035"/>
                </a:cubicBezTo>
                <a:cubicBezTo>
                  <a:pt x="17378" y="1035"/>
                  <a:pt x="17373" y="1035"/>
                  <a:pt x="17368" y="1037"/>
                </a:cubicBezTo>
                <a:cubicBezTo>
                  <a:pt x="17197" y="1105"/>
                  <a:pt x="17022" y="1172"/>
                  <a:pt x="16860" y="1258"/>
                </a:cubicBezTo>
                <a:cubicBezTo>
                  <a:pt x="16774" y="1305"/>
                  <a:pt x="16711" y="1390"/>
                  <a:pt x="16618" y="1475"/>
                </a:cubicBezTo>
                <a:lnTo>
                  <a:pt x="16618" y="1475"/>
                </a:lnTo>
                <a:cubicBezTo>
                  <a:pt x="16619" y="1471"/>
                  <a:pt x="16620" y="1454"/>
                  <a:pt x="16613" y="1443"/>
                </a:cubicBezTo>
                <a:cubicBezTo>
                  <a:pt x="16573" y="1375"/>
                  <a:pt x="16535" y="1342"/>
                  <a:pt x="16496" y="1342"/>
                </a:cubicBezTo>
                <a:cubicBezTo>
                  <a:pt x="16457" y="1342"/>
                  <a:pt x="16417" y="1372"/>
                  <a:pt x="16371" y="1431"/>
                </a:cubicBezTo>
                <a:cubicBezTo>
                  <a:pt x="16240" y="1598"/>
                  <a:pt x="16101" y="1761"/>
                  <a:pt x="15968" y="1926"/>
                </a:cubicBezTo>
                <a:cubicBezTo>
                  <a:pt x="15934" y="1967"/>
                  <a:pt x="15910" y="2016"/>
                  <a:pt x="15884" y="2057"/>
                </a:cubicBezTo>
                <a:cubicBezTo>
                  <a:pt x="15833" y="2000"/>
                  <a:pt x="15778" y="1941"/>
                  <a:pt x="15723" y="1881"/>
                </a:cubicBezTo>
                <a:cubicBezTo>
                  <a:pt x="15695" y="1851"/>
                  <a:pt x="15670" y="1837"/>
                  <a:pt x="15644" y="1837"/>
                </a:cubicBezTo>
                <a:cubicBezTo>
                  <a:pt x="15617" y="1837"/>
                  <a:pt x="15588" y="1854"/>
                  <a:pt x="15556" y="1885"/>
                </a:cubicBezTo>
                <a:cubicBezTo>
                  <a:pt x="15336" y="2096"/>
                  <a:pt x="15193" y="2345"/>
                  <a:pt x="15155" y="2652"/>
                </a:cubicBezTo>
                <a:cubicBezTo>
                  <a:pt x="15152" y="2669"/>
                  <a:pt x="15144" y="2688"/>
                  <a:pt x="15136" y="2709"/>
                </a:cubicBezTo>
                <a:cubicBezTo>
                  <a:pt x="15123" y="2705"/>
                  <a:pt x="15113" y="2704"/>
                  <a:pt x="15103" y="2699"/>
                </a:cubicBezTo>
                <a:cubicBezTo>
                  <a:pt x="15066" y="2677"/>
                  <a:pt x="15030" y="2654"/>
                  <a:pt x="14992" y="2631"/>
                </a:cubicBezTo>
                <a:cubicBezTo>
                  <a:pt x="14971" y="2669"/>
                  <a:pt x="14934" y="2705"/>
                  <a:pt x="14929" y="2746"/>
                </a:cubicBezTo>
                <a:cubicBezTo>
                  <a:pt x="14903" y="2954"/>
                  <a:pt x="14791" y="3109"/>
                  <a:pt x="14652" y="3253"/>
                </a:cubicBezTo>
                <a:cubicBezTo>
                  <a:pt x="14609" y="3299"/>
                  <a:pt x="14569" y="3346"/>
                  <a:pt x="14534" y="3386"/>
                </a:cubicBezTo>
                <a:cubicBezTo>
                  <a:pt x="14454" y="3297"/>
                  <a:pt x="14370" y="3212"/>
                  <a:pt x="14295" y="3121"/>
                </a:cubicBezTo>
                <a:cubicBezTo>
                  <a:pt x="14267" y="3087"/>
                  <a:pt x="14239" y="3074"/>
                  <a:pt x="14212" y="3074"/>
                </a:cubicBezTo>
                <a:cubicBezTo>
                  <a:pt x="14182" y="3074"/>
                  <a:pt x="14153" y="3091"/>
                  <a:pt x="14128" y="3116"/>
                </a:cubicBezTo>
                <a:cubicBezTo>
                  <a:pt x="13919" y="3324"/>
                  <a:pt x="13732" y="3548"/>
                  <a:pt x="13654" y="3845"/>
                </a:cubicBezTo>
                <a:cubicBezTo>
                  <a:pt x="13626" y="3955"/>
                  <a:pt x="13567" y="4060"/>
                  <a:pt x="13505" y="4212"/>
                </a:cubicBezTo>
                <a:cubicBezTo>
                  <a:pt x="13493" y="4168"/>
                  <a:pt x="13484" y="4128"/>
                  <a:pt x="13475" y="4091"/>
                </a:cubicBezTo>
                <a:cubicBezTo>
                  <a:pt x="13223" y="4151"/>
                  <a:pt x="13238" y="4387"/>
                  <a:pt x="13151" y="4547"/>
                </a:cubicBezTo>
                <a:cubicBezTo>
                  <a:pt x="13042" y="4745"/>
                  <a:pt x="12964" y="4961"/>
                  <a:pt x="12867" y="5166"/>
                </a:cubicBezTo>
                <a:cubicBezTo>
                  <a:pt x="12764" y="5380"/>
                  <a:pt x="12664" y="5596"/>
                  <a:pt x="12544" y="5802"/>
                </a:cubicBezTo>
                <a:cubicBezTo>
                  <a:pt x="12463" y="5941"/>
                  <a:pt x="12353" y="6062"/>
                  <a:pt x="12258" y="6191"/>
                </a:cubicBezTo>
                <a:cubicBezTo>
                  <a:pt x="12223" y="6237"/>
                  <a:pt x="12189" y="6285"/>
                  <a:pt x="12142" y="6349"/>
                </a:cubicBezTo>
                <a:cubicBezTo>
                  <a:pt x="12137" y="6305"/>
                  <a:pt x="12135" y="6282"/>
                  <a:pt x="12131" y="6258"/>
                </a:cubicBezTo>
                <a:cubicBezTo>
                  <a:pt x="12101" y="6093"/>
                  <a:pt x="12079" y="5927"/>
                  <a:pt x="12043" y="5764"/>
                </a:cubicBezTo>
                <a:cubicBezTo>
                  <a:pt x="12012" y="5626"/>
                  <a:pt x="11959" y="5493"/>
                  <a:pt x="11926" y="5356"/>
                </a:cubicBezTo>
                <a:cubicBezTo>
                  <a:pt x="11879" y="5152"/>
                  <a:pt x="11843" y="4946"/>
                  <a:pt x="11796" y="4742"/>
                </a:cubicBezTo>
                <a:cubicBezTo>
                  <a:pt x="11786" y="4703"/>
                  <a:pt x="11750" y="4668"/>
                  <a:pt x="11728" y="4631"/>
                </a:cubicBezTo>
                <a:cubicBezTo>
                  <a:pt x="11692" y="4655"/>
                  <a:pt x="11654" y="4679"/>
                  <a:pt x="11618" y="4703"/>
                </a:cubicBezTo>
                <a:cubicBezTo>
                  <a:pt x="11597" y="4554"/>
                  <a:pt x="11564" y="4400"/>
                  <a:pt x="11438" y="4334"/>
                </a:cubicBezTo>
                <a:cubicBezTo>
                  <a:pt x="11407" y="4223"/>
                  <a:pt x="11393" y="4132"/>
                  <a:pt x="11355" y="4052"/>
                </a:cubicBezTo>
                <a:cubicBezTo>
                  <a:pt x="11286" y="3902"/>
                  <a:pt x="11211" y="3751"/>
                  <a:pt x="11126" y="3608"/>
                </a:cubicBezTo>
                <a:cubicBezTo>
                  <a:pt x="11084" y="3540"/>
                  <a:pt x="11052" y="3510"/>
                  <a:pt x="11012" y="3510"/>
                </a:cubicBezTo>
                <a:cubicBezTo>
                  <a:pt x="10979" y="3510"/>
                  <a:pt x="10942" y="3529"/>
                  <a:pt x="10890" y="3562"/>
                </a:cubicBezTo>
                <a:cubicBezTo>
                  <a:pt x="10793" y="3625"/>
                  <a:pt x="10694" y="3680"/>
                  <a:pt x="10591" y="3742"/>
                </a:cubicBezTo>
                <a:cubicBezTo>
                  <a:pt x="10500" y="3388"/>
                  <a:pt x="10328" y="3068"/>
                  <a:pt x="10119" y="2764"/>
                </a:cubicBezTo>
                <a:cubicBezTo>
                  <a:pt x="10067" y="2688"/>
                  <a:pt x="10049" y="2589"/>
                  <a:pt x="9996" y="2514"/>
                </a:cubicBezTo>
                <a:cubicBezTo>
                  <a:pt x="9944" y="2438"/>
                  <a:pt x="9912" y="2403"/>
                  <a:pt x="9874" y="2403"/>
                </a:cubicBezTo>
                <a:cubicBezTo>
                  <a:pt x="9840" y="2403"/>
                  <a:pt x="9801" y="2431"/>
                  <a:pt x="9738" y="2484"/>
                </a:cubicBezTo>
                <a:cubicBezTo>
                  <a:pt x="9678" y="2293"/>
                  <a:pt x="9620" y="2107"/>
                  <a:pt x="9563" y="1921"/>
                </a:cubicBezTo>
                <a:cubicBezTo>
                  <a:pt x="9549" y="1876"/>
                  <a:pt x="9541" y="1829"/>
                  <a:pt x="9529" y="1784"/>
                </a:cubicBezTo>
                <a:cubicBezTo>
                  <a:pt x="9516" y="1730"/>
                  <a:pt x="9497" y="1685"/>
                  <a:pt x="9457" y="1685"/>
                </a:cubicBezTo>
                <a:cubicBezTo>
                  <a:pt x="9443" y="1685"/>
                  <a:pt x="9426" y="1691"/>
                  <a:pt x="9406" y="1704"/>
                </a:cubicBezTo>
                <a:cubicBezTo>
                  <a:pt x="9375" y="1603"/>
                  <a:pt x="9356" y="1504"/>
                  <a:pt x="9315" y="1414"/>
                </a:cubicBezTo>
                <a:cubicBezTo>
                  <a:pt x="9194" y="1149"/>
                  <a:pt x="9069" y="884"/>
                  <a:pt x="8935" y="626"/>
                </a:cubicBezTo>
                <a:cubicBezTo>
                  <a:pt x="8900" y="559"/>
                  <a:pt x="8823" y="516"/>
                  <a:pt x="8766" y="461"/>
                </a:cubicBezTo>
                <a:cubicBezTo>
                  <a:pt x="8724" y="533"/>
                  <a:pt x="8652" y="603"/>
                  <a:pt x="8647" y="676"/>
                </a:cubicBezTo>
                <a:cubicBezTo>
                  <a:pt x="8628" y="948"/>
                  <a:pt x="8632" y="1218"/>
                  <a:pt x="8629" y="1490"/>
                </a:cubicBezTo>
                <a:cubicBezTo>
                  <a:pt x="8629" y="1520"/>
                  <a:pt x="8641" y="1551"/>
                  <a:pt x="8649" y="1598"/>
                </a:cubicBezTo>
                <a:cubicBezTo>
                  <a:pt x="8622" y="1586"/>
                  <a:pt x="8601" y="1580"/>
                  <a:pt x="8584" y="1580"/>
                </a:cubicBezTo>
                <a:cubicBezTo>
                  <a:pt x="8529" y="1580"/>
                  <a:pt x="8528" y="1640"/>
                  <a:pt x="8520" y="1696"/>
                </a:cubicBezTo>
                <a:cubicBezTo>
                  <a:pt x="8476" y="2011"/>
                  <a:pt x="8431" y="2326"/>
                  <a:pt x="8386" y="2652"/>
                </a:cubicBezTo>
                <a:cubicBezTo>
                  <a:pt x="8350" y="2626"/>
                  <a:pt x="8319" y="2615"/>
                  <a:pt x="8292" y="2615"/>
                </a:cubicBezTo>
                <a:cubicBezTo>
                  <a:pt x="8237" y="2615"/>
                  <a:pt x="8201" y="2662"/>
                  <a:pt x="8179" y="2725"/>
                </a:cubicBezTo>
                <a:cubicBezTo>
                  <a:pt x="8130" y="2869"/>
                  <a:pt x="8088" y="3016"/>
                  <a:pt x="8057" y="3163"/>
                </a:cubicBezTo>
                <a:cubicBezTo>
                  <a:pt x="8024" y="3322"/>
                  <a:pt x="8000" y="3485"/>
                  <a:pt x="7983" y="3646"/>
                </a:cubicBezTo>
                <a:cubicBezTo>
                  <a:pt x="7968" y="3780"/>
                  <a:pt x="7968" y="3916"/>
                  <a:pt x="7960" y="4058"/>
                </a:cubicBezTo>
                <a:cubicBezTo>
                  <a:pt x="7898" y="4012"/>
                  <a:pt x="7818" y="3968"/>
                  <a:pt x="7757" y="3904"/>
                </a:cubicBezTo>
                <a:cubicBezTo>
                  <a:pt x="7729" y="3874"/>
                  <a:pt x="7703" y="3862"/>
                  <a:pt x="7681" y="3862"/>
                </a:cubicBezTo>
                <a:cubicBezTo>
                  <a:pt x="7647" y="3862"/>
                  <a:pt x="7620" y="3889"/>
                  <a:pt x="7598" y="3923"/>
                </a:cubicBezTo>
                <a:cubicBezTo>
                  <a:pt x="7545" y="4005"/>
                  <a:pt x="7491" y="4089"/>
                  <a:pt x="7466" y="4180"/>
                </a:cubicBezTo>
                <a:cubicBezTo>
                  <a:pt x="7394" y="4444"/>
                  <a:pt x="7335" y="4709"/>
                  <a:pt x="7278" y="4976"/>
                </a:cubicBezTo>
                <a:cubicBezTo>
                  <a:pt x="7264" y="5038"/>
                  <a:pt x="7280" y="5104"/>
                  <a:pt x="7281" y="5171"/>
                </a:cubicBezTo>
                <a:cubicBezTo>
                  <a:pt x="7223" y="5142"/>
                  <a:pt x="7156" y="5110"/>
                  <a:pt x="7089" y="5077"/>
                </a:cubicBezTo>
                <a:cubicBezTo>
                  <a:pt x="7058" y="5062"/>
                  <a:pt x="7030" y="5054"/>
                  <a:pt x="7006" y="5054"/>
                </a:cubicBezTo>
                <a:cubicBezTo>
                  <a:pt x="6956" y="5054"/>
                  <a:pt x="6923" y="5088"/>
                  <a:pt x="6914" y="5159"/>
                </a:cubicBezTo>
                <a:cubicBezTo>
                  <a:pt x="6894" y="5310"/>
                  <a:pt x="6897" y="5462"/>
                  <a:pt x="6884" y="5614"/>
                </a:cubicBezTo>
                <a:cubicBezTo>
                  <a:pt x="6872" y="5737"/>
                  <a:pt x="6844" y="5858"/>
                  <a:pt x="6838" y="5980"/>
                </a:cubicBezTo>
                <a:cubicBezTo>
                  <a:pt x="6832" y="6139"/>
                  <a:pt x="6775" y="6286"/>
                  <a:pt x="6746" y="6439"/>
                </a:cubicBezTo>
                <a:cubicBezTo>
                  <a:pt x="6739" y="6480"/>
                  <a:pt x="6756" y="6526"/>
                  <a:pt x="6744" y="6563"/>
                </a:cubicBezTo>
                <a:cubicBezTo>
                  <a:pt x="6735" y="6591"/>
                  <a:pt x="6693" y="6608"/>
                  <a:pt x="6668" y="6629"/>
                </a:cubicBezTo>
                <a:cubicBezTo>
                  <a:pt x="6634" y="6581"/>
                  <a:pt x="6592" y="6562"/>
                  <a:pt x="6544" y="6562"/>
                </a:cubicBezTo>
                <a:cubicBezTo>
                  <a:pt x="6519" y="6562"/>
                  <a:pt x="6493" y="6567"/>
                  <a:pt x="6466" y="6576"/>
                </a:cubicBezTo>
                <a:cubicBezTo>
                  <a:pt x="6466" y="6576"/>
                  <a:pt x="6465" y="6576"/>
                  <a:pt x="6465" y="6576"/>
                </a:cubicBezTo>
                <a:cubicBezTo>
                  <a:pt x="6457" y="6576"/>
                  <a:pt x="6446" y="6562"/>
                  <a:pt x="6436" y="6557"/>
                </a:cubicBezTo>
                <a:cubicBezTo>
                  <a:pt x="6401" y="6541"/>
                  <a:pt x="6368" y="6527"/>
                  <a:pt x="6326" y="6527"/>
                </a:cubicBezTo>
                <a:cubicBezTo>
                  <a:pt x="6325" y="6527"/>
                  <a:pt x="6323" y="6527"/>
                  <a:pt x="6322" y="6527"/>
                </a:cubicBezTo>
                <a:cubicBezTo>
                  <a:pt x="6288" y="6506"/>
                  <a:pt x="6259" y="6475"/>
                  <a:pt x="6223" y="6463"/>
                </a:cubicBezTo>
                <a:cubicBezTo>
                  <a:pt x="6081" y="6413"/>
                  <a:pt x="5940" y="6363"/>
                  <a:pt x="5794" y="6329"/>
                </a:cubicBezTo>
                <a:cubicBezTo>
                  <a:pt x="5738" y="6315"/>
                  <a:pt x="5699" y="6306"/>
                  <a:pt x="5670" y="6306"/>
                </a:cubicBezTo>
                <a:cubicBezTo>
                  <a:pt x="5606" y="6306"/>
                  <a:pt x="5593" y="6349"/>
                  <a:pt x="5571" y="6479"/>
                </a:cubicBezTo>
                <a:cubicBezTo>
                  <a:pt x="5535" y="6684"/>
                  <a:pt x="5518" y="6891"/>
                  <a:pt x="5493" y="7104"/>
                </a:cubicBezTo>
                <a:cubicBezTo>
                  <a:pt x="5350" y="7124"/>
                  <a:pt x="5344" y="7129"/>
                  <a:pt x="5386" y="7299"/>
                </a:cubicBezTo>
                <a:cubicBezTo>
                  <a:pt x="5407" y="7395"/>
                  <a:pt x="5434" y="7488"/>
                  <a:pt x="5468" y="7580"/>
                </a:cubicBezTo>
                <a:cubicBezTo>
                  <a:pt x="5500" y="7664"/>
                  <a:pt x="5542" y="7746"/>
                  <a:pt x="5581" y="7831"/>
                </a:cubicBezTo>
                <a:cubicBezTo>
                  <a:pt x="5468" y="7792"/>
                  <a:pt x="5355" y="7755"/>
                  <a:pt x="5231" y="7715"/>
                </a:cubicBezTo>
                <a:cubicBezTo>
                  <a:pt x="5223" y="7743"/>
                  <a:pt x="5217" y="7769"/>
                  <a:pt x="5210" y="7797"/>
                </a:cubicBezTo>
                <a:cubicBezTo>
                  <a:pt x="5194" y="7785"/>
                  <a:pt x="5179" y="7774"/>
                  <a:pt x="5133" y="7738"/>
                </a:cubicBezTo>
                <a:lnTo>
                  <a:pt x="5133" y="7738"/>
                </a:lnTo>
                <a:cubicBezTo>
                  <a:pt x="5134" y="7865"/>
                  <a:pt x="5113" y="7973"/>
                  <a:pt x="5139" y="8069"/>
                </a:cubicBezTo>
                <a:cubicBezTo>
                  <a:pt x="5249" y="8480"/>
                  <a:pt x="5357" y="8892"/>
                  <a:pt x="5495" y="9293"/>
                </a:cubicBezTo>
                <a:cubicBezTo>
                  <a:pt x="5596" y="9586"/>
                  <a:pt x="5740" y="9864"/>
                  <a:pt x="5864" y="10149"/>
                </a:cubicBezTo>
                <a:cubicBezTo>
                  <a:pt x="5885" y="10197"/>
                  <a:pt x="5904" y="10245"/>
                  <a:pt x="5931" y="10308"/>
                </a:cubicBezTo>
                <a:cubicBezTo>
                  <a:pt x="5765" y="10206"/>
                  <a:pt x="5621" y="10117"/>
                  <a:pt x="5470" y="10025"/>
                </a:cubicBezTo>
                <a:lnTo>
                  <a:pt x="5447" y="10059"/>
                </a:lnTo>
                <a:cubicBezTo>
                  <a:pt x="5352" y="10039"/>
                  <a:pt x="5268" y="10020"/>
                  <a:pt x="5179" y="10000"/>
                </a:cubicBezTo>
                <a:lnTo>
                  <a:pt x="5179" y="10000"/>
                </a:lnTo>
                <a:cubicBezTo>
                  <a:pt x="5181" y="10034"/>
                  <a:pt x="5182" y="10066"/>
                  <a:pt x="5182" y="10072"/>
                </a:cubicBezTo>
                <a:cubicBezTo>
                  <a:pt x="4970" y="10018"/>
                  <a:pt x="4757" y="9968"/>
                  <a:pt x="4546" y="9911"/>
                </a:cubicBezTo>
                <a:cubicBezTo>
                  <a:pt x="4528" y="9906"/>
                  <a:pt x="4512" y="9904"/>
                  <a:pt x="4498" y="9904"/>
                </a:cubicBezTo>
                <a:cubicBezTo>
                  <a:pt x="4442" y="9904"/>
                  <a:pt x="4419" y="9943"/>
                  <a:pt x="4402" y="10010"/>
                </a:cubicBezTo>
                <a:cubicBezTo>
                  <a:pt x="4354" y="10197"/>
                  <a:pt x="4403" y="10374"/>
                  <a:pt x="4435" y="10554"/>
                </a:cubicBezTo>
                <a:cubicBezTo>
                  <a:pt x="4449" y="10632"/>
                  <a:pt x="4489" y="10710"/>
                  <a:pt x="4417" y="10784"/>
                </a:cubicBezTo>
                <a:cubicBezTo>
                  <a:pt x="4403" y="10797"/>
                  <a:pt x="4405" y="10836"/>
                  <a:pt x="4409" y="10862"/>
                </a:cubicBezTo>
                <a:cubicBezTo>
                  <a:pt x="4439" y="11077"/>
                  <a:pt x="4515" y="11274"/>
                  <a:pt x="4644" y="11461"/>
                </a:cubicBezTo>
                <a:cubicBezTo>
                  <a:pt x="4661" y="11437"/>
                  <a:pt x="4673" y="11420"/>
                  <a:pt x="4693" y="11392"/>
                </a:cubicBezTo>
                <a:cubicBezTo>
                  <a:pt x="4697" y="11443"/>
                  <a:pt x="4700" y="11485"/>
                  <a:pt x="4704" y="11531"/>
                </a:cubicBezTo>
                <a:cubicBezTo>
                  <a:pt x="4631" y="11543"/>
                  <a:pt x="4559" y="11553"/>
                  <a:pt x="4489" y="11568"/>
                </a:cubicBezTo>
                <a:cubicBezTo>
                  <a:pt x="4367" y="11592"/>
                  <a:pt x="4348" y="11620"/>
                  <a:pt x="4414" y="11728"/>
                </a:cubicBezTo>
                <a:cubicBezTo>
                  <a:pt x="4476" y="11828"/>
                  <a:pt x="4551" y="11918"/>
                  <a:pt x="4625" y="12008"/>
                </a:cubicBezTo>
                <a:cubicBezTo>
                  <a:pt x="4851" y="12277"/>
                  <a:pt x="5077" y="12543"/>
                  <a:pt x="5315" y="12824"/>
                </a:cubicBezTo>
                <a:cubicBezTo>
                  <a:pt x="5215" y="12864"/>
                  <a:pt x="5135" y="12903"/>
                  <a:pt x="5051" y="12929"/>
                </a:cubicBezTo>
                <a:cubicBezTo>
                  <a:pt x="4960" y="12957"/>
                  <a:pt x="4950" y="13007"/>
                  <a:pt x="4999" y="13076"/>
                </a:cubicBezTo>
                <a:cubicBezTo>
                  <a:pt x="5052" y="13156"/>
                  <a:pt x="5103" y="13245"/>
                  <a:pt x="5174" y="13310"/>
                </a:cubicBezTo>
                <a:cubicBezTo>
                  <a:pt x="5405" y="13523"/>
                  <a:pt x="5655" y="13707"/>
                  <a:pt x="5930" y="13867"/>
                </a:cubicBezTo>
                <a:cubicBezTo>
                  <a:pt x="6211" y="14032"/>
                  <a:pt x="6475" y="14229"/>
                  <a:pt x="6743" y="14416"/>
                </a:cubicBezTo>
                <a:cubicBezTo>
                  <a:pt x="6998" y="14594"/>
                  <a:pt x="7250" y="14778"/>
                  <a:pt x="7504" y="14959"/>
                </a:cubicBezTo>
                <a:cubicBezTo>
                  <a:pt x="7530" y="14978"/>
                  <a:pt x="7552" y="14997"/>
                  <a:pt x="7571" y="15038"/>
                </a:cubicBezTo>
                <a:cubicBezTo>
                  <a:pt x="6736" y="14871"/>
                  <a:pt x="5905" y="14691"/>
                  <a:pt x="5068" y="14539"/>
                </a:cubicBezTo>
                <a:cubicBezTo>
                  <a:pt x="4235" y="14388"/>
                  <a:pt x="3400" y="14259"/>
                  <a:pt x="2563" y="14138"/>
                </a:cubicBezTo>
                <a:cubicBezTo>
                  <a:pt x="1722" y="14016"/>
                  <a:pt x="871" y="13953"/>
                  <a:pt x="32" y="13867"/>
                </a:cubicBezTo>
                <a:cubicBezTo>
                  <a:pt x="20" y="14045"/>
                  <a:pt x="10" y="14195"/>
                  <a:pt x="2" y="14345"/>
                </a:cubicBezTo>
                <a:cubicBezTo>
                  <a:pt x="0" y="14369"/>
                  <a:pt x="11" y="14409"/>
                  <a:pt x="27" y="14418"/>
                </a:cubicBezTo>
                <a:cubicBezTo>
                  <a:pt x="148" y="14478"/>
                  <a:pt x="266" y="14562"/>
                  <a:pt x="391" y="14578"/>
                </a:cubicBezTo>
                <a:cubicBezTo>
                  <a:pt x="778" y="14630"/>
                  <a:pt x="1169" y="14644"/>
                  <a:pt x="1557" y="14694"/>
                </a:cubicBezTo>
                <a:cubicBezTo>
                  <a:pt x="2464" y="14807"/>
                  <a:pt x="3370" y="14925"/>
                  <a:pt x="4274" y="15056"/>
                </a:cubicBezTo>
                <a:cubicBezTo>
                  <a:pt x="4932" y="15151"/>
                  <a:pt x="5585" y="15270"/>
                  <a:pt x="6240" y="15379"/>
                </a:cubicBezTo>
                <a:cubicBezTo>
                  <a:pt x="6291" y="15388"/>
                  <a:pt x="6339" y="15407"/>
                  <a:pt x="6386" y="15445"/>
                </a:cubicBezTo>
                <a:cubicBezTo>
                  <a:pt x="6282" y="15436"/>
                  <a:pt x="6177" y="15416"/>
                  <a:pt x="6075" y="15416"/>
                </a:cubicBezTo>
                <a:cubicBezTo>
                  <a:pt x="6053" y="15416"/>
                  <a:pt x="6031" y="15417"/>
                  <a:pt x="6009" y="15419"/>
                </a:cubicBezTo>
                <a:cubicBezTo>
                  <a:pt x="5796" y="15440"/>
                  <a:pt x="5583" y="15481"/>
                  <a:pt x="5372" y="15519"/>
                </a:cubicBezTo>
                <a:cubicBezTo>
                  <a:pt x="5350" y="15524"/>
                  <a:pt x="5331" y="15563"/>
                  <a:pt x="5320" y="15575"/>
                </a:cubicBezTo>
                <a:cubicBezTo>
                  <a:pt x="5268" y="15590"/>
                  <a:pt x="5221" y="15599"/>
                  <a:pt x="5177" y="15614"/>
                </a:cubicBezTo>
                <a:cubicBezTo>
                  <a:pt x="5025" y="15667"/>
                  <a:pt x="5027" y="15666"/>
                  <a:pt x="5118" y="15796"/>
                </a:cubicBezTo>
                <a:cubicBezTo>
                  <a:pt x="5194" y="15904"/>
                  <a:pt x="5263" y="16018"/>
                  <a:pt x="5331" y="16125"/>
                </a:cubicBezTo>
                <a:cubicBezTo>
                  <a:pt x="5299" y="16118"/>
                  <a:pt x="5268" y="16115"/>
                  <a:pt x="5237" y="16115"/>
                </a:cubicBezTo>
                <a:cubicBezTo>
                  <a:pt x="5037" y="16115"/>
                  <a:pt x="4865" y="16247"/>
                  <a:pt x="4682" y="16340"/>
                </a:cubicBezTo>
                <a:cubicBezTo>
                  <a:pt x="4531" y="16417"/>
                  <a:pt x="4384" y="16506"/>
                  <a:pt x="4237" y="16594"/>
                </a:cubicBezTo>
                <a:cubicBezTo>
                  <a:pt x="4034" y="16716"/>
                  <a:pt x="4030" y="16784"/>
                  <a:pt x="4215" y="16959"/>
                </a:cubicBezTo>
                <a:cubicBezTo>
                  <a:pt x="4053" y="17088"/>
                  <a:pt x="3883" y="17206"/>
                  <a:pt x="3733" y="17344"/>
                </a:cubicBezTo>
                <a:cubicBezTo>
                  <a:pt x="3590" y="17475"/>
                  <a:pt x="3468" y="17627"/>
                  <a:pt x="3334" y="17767"/>
                </a:cubicBezTo>
                <a:cubicBezTo>
                  <a:pt x="3276" y="17829"/>
                  <a:pt x="3299" y="17876"/>
                  <a:pt x="3361" y="17906"/>
                </a:cubicBezTo>
                <a:cubicBezTo>
                  <a:pt x="3469" y="17957"/>
                  <a:pt x="3579" y="18009"/>
                  <a:pt x="3693" y="18044"/>
                </a:cubicBezTo>
                <a:cubicBezTo>
                  <a:pt x="3890" y="18105"/>
                  <a:pt x="4096" y="18138"/>
                  <a:pt x="4289" y="18213"/>
                </a:cubicBezTo>
                <a:cubicBezTo>
                  <a:pt x="4420" y="18265"/>
                  <a:pt x="4526" y="18374"/>
                  <a:pt x="4677" y="18387"/>
                </a:cubicBezTo>
                <a:cubicBezTo>
                  <a:pt x="4784" y="18396"/>
                  <a:pt x="4892" y="18415"/>
                  <a:pt x="5006" y="18432"/>
                </a:cubicBezTo>
                <a:cubicBezTo>
                  <a:pt x="4754" y="18806"/>
                  <a:pt x="4523" y="19197"/>
                  <a:pt x="4120" y="19490"/>
                </a:cubicBezTo>
                <a:cubicBezTo>
                  <a:pt x="4212" y="19504"/>
                  <a:pt x="4261" y="19510"/>
                  <a:pt x="4332" y="19520"/>
                </a:cubicBezTo>
                <a:cubicBezTo>
                  <a:pt x="4290" y="19550"/>
                  <a:pt x="4268" y="19576"/>
                  <a:pt x="4243" y="19582"/>
                </a:cubicBezTo>
                <a:cubicBezTo>
                  <a:pt x="4188" y="19594"/>
                  <a:pt x="4142" y="19602"/>
                  <a:pt x="4153" y="19680"/>
                </a:cubicBezTo>
                <a:cubicBezTo>
                  <a:pt x="4157" y="19701"/>
                  <a:pt x="4116" y="19735"/>
                  <a:pt x="4089" y="19752"/>
                </a:cubicBezTo>
                <a:cubicBezTo>
                  <a:pt x="3926" y="19849"/>
                  <a:pt x="3829" y="20005"/>
                  <a:pt x="3757" y="20168"/>
                </a:cubicBezTo>
                <a:cubicBezTo>
                  <a:pt x="3704" y="20288"/>
                  <a:pt x="3632" y="20395"/>
                  <a:pt x="3579" y="20512"/>
                </a:cubicBezTo>
                <a:cubicBezTo>
                  <a:pt x="3531" y="20615"/>
                  <a:pt x="3548" y="20647"/>
                  <a:pt x="3659" y="20672"/>
                </a:cubicBezTo>
                <a:cubicBezTo>
                  <a:pt x="3695" y="20680"/>
                  <a:pt x="3731" y="20693"/>
                  <a:pt x="3796" y="20713"/>
                </a:cubicBezTo>
                <a:cubicBezTo>
                  <a:pt x="3739" y="20807"/>
                  <a:pt x="3697" y="20895"/>
                  <a:pt x="3639" y="20971"/>
                </a:cubicBezTo>
                <a:cubicBezTo>
                  <a:pt x="3525" y="21120"/>
                  <a:pt x="3401" y="21260"/>
                  <a:pt x="3288" y="21409"/>
                </a:cubicBezTo>
                <a:cubicBezTo>
                  <a:pt x="3234" y="21481"/>
                  <a:pt x="3214" y="21556"/>
                  <a:pt x="3325" y="21608"/>
                </a:cubicBezTo>
                <a:cubicBezTo>
                  <a:pt x="3400" y="21641"/>
                  <a:pt x="3409" y="21697"/>
                  <a:pt x="3364" y="21769"/>
                </a:cubicBezTo>
                <a:cubicBezTo>
                  <a:pt x="3268" y="21924"/>
                  <a:pt x="3190" y="22083"/>
                  <a:pt x="3181" y="22269"/>
                </a:cubicBezTo>
                <a:cubicBezTo>
                  <a:pt x="3175" y="22401"/>
                  <a:pt x="3194" y="22458"/>
                  <a:pt x="3327" y="22478"/>
                </a:cubicBezTo>
                <a:cubicBezTo>
                  <a:pt x="3566" y="22515"/>
                  <a:pt x="3806" y="22537"/>
                  <a:pt x="4047" y="22555"/>
                </a:cubicBezTo>
                <a:cubicBezTo>
                  <a:pt x="4141" y="22561"/>
                  <a:pt x="4186" y="22566"/>
                  <a:pt x="4143" y="22681"/>
                </a:cubicBezTo>
                <a:cubicBezTo>
                  <a:pt x="4105" y="22787"/>
                  <a:pt x="4091" y="22904"/>
                  <a:pt x="4080" y="23018"/>
                </a:cubicBezTo>
                <a:cubicBezTo>
                  <a:pt x="4059" y="23214"/>
                  <a:pt x="3944" y="23362"/>
                  <a:pt x="3857" y="23527"/>
                </a:cubicBezTo>
                <a:cubicBezTo>
                  <a:pt x="3788" y="23656"/>
                  <a:pt x="3725" y="23791"/>
                  <a:pt x="3683" y="23930"/>
                </a:cubicBezTo>
                <a:cubicBezTo>
                  <a:pt x="3639" y="24077"/>
                  <a:pt x="3695" y="24147"/>
                  <a:pt x="3837" y="24147"/>
                </a:cubicBezTo>
                <a:cubicBezTo>
                  <a:pt x="3847" y="24147"/>
                  <a:pt x="3858" y="24147"/>
                  <a:pt x="3870" y="24146"/>
                </a:cubicBezTo>
                <a:cubicBezTo>
                  <a:pt x="3916" y="24144"/>
                  <a:pt x="3963" y="24141"/>
                  <a:pt x="4037" y="24137"/>
                </a:cubicBezTo>
                <a:lnTo>
                  <a:pt x="4037" y="24137"/>
                </a:lnTo>
                <a:cubicBezTo>
                  <a:pt x="3986" y="24267"/>
                  <a:pt x="3946" y="24382"/>
                  <a:pt x="3898" y="24494"/>
                </a:cubicBezTo>
                <a:cubicBezTo>
                  <a:pt x="3854" y="24594"/>
                  <a:pt x="3798" y="24687"/>
                  <a:pt x="3752" y="24787"/>
                </a:cubicBezTo>
                <a:cubicBezTo>
                  <a:pt x="3672" y="24960"/>
                  <a:pt x="3688" y="25013"/>
                  <a:pt x="3870" y="25129"/>
                </a:cubicBezTo>
                <a:cubicBezTo>
                  <a:pt x="3822" y="25339"/>
                  <a:pt x="3772" y="25562"/>
                  <a:pt x="3720" y="25783"/>
                </a:cubicBezTo>
                <a:cubicBezTo>
                  <a:pt x="3702" y="25859"/>
                  <a:pt x="3809" y="25978"/>
                  <a:pt x="3894" y="25978"/>
                </a:cubicBezTo>
                <a:cubicBezTo>
                  <a:pt x="3899" y="25978"/>
                  <a:pt x="3905" y="25977"/>
                  <a:pt x="3910" y="25976"/>
                </a:cubicBezTo>
                <a:cubicBezTo>
                  <a:pt x="3996" y="25960"/>
                  <a:pt x="4079" y="25940"/>
                  <a:pt x="4162" y="25924"/>
                </a:cubicBezTo>
                <a:cubicBezTo>
                  <a:pt x="4164" y="25923"/>
                  <a:pt x="4167" y="25923"/>
                  <a:pt x="4169" y="25923"/>
                </a:cubicBezTo>
                <a:cubicBezTo>
                  <a:pt x="4182" y="25923"/>
                  <a:pt x="4196" y="25930"/>
                  <a:pt x="4218" y="25934"/>
                </a:cubicBezTo>
                <a:cubicBezTo>
                  <a:pt x="4214" y="25973"/>
                  <a:pt x="4217" y="26013"/>
                  <a:pt x="4208" y="26049"/>
                </a:cubicBezTo>
                <a:cubicBezTo>
                  <a:pt x="4160" y="26250"/>
                  <a:pt x="4109" y="26451"/>
                  <a:pt x="4059" y="26651"/>
                </a:cubicBezTo>
                <a:cubicBezTo>
                  <a:pt x="4053" y="26682"/>
                  <a:pt x="4047" y="26713"/>
                  <a:pt x="4043" y="26744"/>
                </a:cubicBezTo>
                <a:cubicBezTo>
                  <a:pt x="4029" y="26883"/>
                  <a:pt x="4057" y="26913"/>
                  <a:pt x="4237" y="26956"/>
                </a:cubicBezTo>
                <a:cubicBezTo>
                  <a:pt x="4220" y="27071"/>
                  <a:pt x="4208" y="27185"/>
                  <a:pt x="4188" y="27300"/>
                </a:cubicBezTo>
                <a:cubicBezTo>
                  <a:pt x="4167" y="27419"/>
                  <a:pt x="4137" y="27536"/>
                  <a:pt x="4121" y="27655"/>
                </a:cubicBezTo>
                <a:cubicBezTo>
                  <a:pt x="4095" y="27846"/>
                  <a:pt x="4162" y="27920"/>
                  <a:pt x="4369" y="27921"/>
                </a:cubicBezTo>
                <a:cubicBezTo>
                  <a:pt x="4369" y="27961"/>
                  <a:pt x="4372" y="28002"/>
                  <a:pt x="4368" y="28041"/>
                </a:cubicBezTo>
                <a:cubicBezTo>
                  <a:pt x="4351" y="28208"/>
                  <a:pt x="4332" y="28374"/>
                  <a:pt x="4311" y="28539"/>
                </a:cubicBezTo>
                <a:cubicBezTo>
                  <a:pt x="4300" y="28640"/>
                  <a:pt x="4286" y="28740"/>
                  <a:pt x="4268" y="28839"/>
                </a:cubicBezTo>
                <a:cubicBezTo>
                  <a:pt x="4253" y="28926"/>
                  <a:pt x="4213" y="29012"/>
                  <a:pt x="4295" y="29091"/>
                </a:cubicBezTo>
                <a:cubicBezTo>
                  <a:pt x="4311" y="29108"/>
                  <a:pt x="4299" y="29158"/>
                  <a:pt x="4294" y="29192"/>
                </a:cubicBezTo>
                <a:cubicBezTo>
                  <a:pt x="4228" y="29595"/>
                  <a:pt x="4271" y="29991"/>
                  <a:pt x="4377" y="30384"/>
                </a:cubicBezTo>
                <a:cubicBezTo>
                  <a:pt x="4385" y="30410"/>
                  <a:pt x="4394" y="30437"/>
                  <a:pt x="4407" y="30459"/>
                </a:cubicBezTo>
                <a:cubicBezTo>
                  <a:pt x="4441" y="30519"/>
                  <a:pt x="4472" y="30550"/>
                  <a:pt x="4504" y="30550"/>
                </a:cubicBezTo>
                <a:cubicBezTo>
                  <a:pt x="4534" y="30550"/>
                  <a:pt x="4565" y="30524"/>
                  <a:pt x="4599" y="30469"/>
                </a:cubicBezTo>
                <a:cubicBezTo>
                  <a:pt x="4671" y="30355"/>
                  <a:pt x="4729" y="30232"/>
                  <a:pt x="4791" y="30111"/>
                </a:cubicBezTo>
                <a:cubicBezTo>
                  <a:pt x="4883" y="29933"/>
                  <a:pt x="4970" y="29756"/>
                  <a:pt x="5062" y="29578"/>
                </a:cubicBezTo>
                <a:cubicBezTo>
                  <a:pt x="5070" y="29560"/>
                  <a:pt x="5091" y="29531"/>
                  <a:pt x="5103" y="29531"/>
                </a:cubicBezTo>
                <a:cubicBezTo>
                  <a:pt x="5104" y="29531"/>
                  <a:pt x="5104" y="29531"/>
                  <a:pt x="5105" y="29531"/>
                </a:cubicBezTo>
                <a:cubicBezTo>
                  <a:pt x="5118" y="29534"/>
                  <a:pt x="5130" y="29535"/>
                  <a:pt x="5141" y="29535"/>
                </a:cubicBezTo>
                <a:cubicBezTo>
                  <a:pt x="5236" y="29535"/>
                  <a:pt x="5260" y="29448"/>
                  <a:pt x="5297" y="29381"/>
                </a:cubicBezTo>
                <a:cubicBezTo>
                  <a:pt x="5441" y="29120"/>
                  <a:pt x="5581" y="28856"/>
                  <a:pt x="5716" y="28605"/>
                </a:cubicBezTo>
                <a:cubicBezTo>
                  <a:pt x="5738" y="28603"/>
                  <a:pt x="5746" y="28602"/>
                  <a:pt x="5749" y="28602"/>
                </a:cubicBezTo>
                <a:cubicBezTo>
                  <a:pt x="5751" y="28602"/>
                  <a:pt x="5751" y="28602"/>
                  <a:pt x="5752" y="28602"/>
                </a:cubicBezTo>
                <a:cubicBezTo>
                  <a:pt x="5835" y="28653"/>
                  <a:pt x="5892" y="28681"/>
                  <a:pt x="5941" y="28681"/>
                </a:cubicBezTo>
                <a:cubicBezTo>
                  <a:pt x="6006" y="28681"/>
                  <a:pt x="6059" y="28635"/>
                  <a:pt x="6146" y="28535"/>
                </a:cubicBezTo>
                <a:cubicBezTo>
                  <a:pt x="6273" y="28389"/>
                  <a:pt x="6396" y="28237"/>
                  <a:pt x="6527" y="28093"/>
                </a:cubicBezTo>
                <a:cubicBezTo>
                  <a:pt x="6552" y="28064"/>
                  <a:pt x="6604" y="28059"/>
                  <a:pt x="6642" y="28039"/>
                </a:cubicBezTo>
                <a:cubicBezTo>
                  <a:pt x="6686" y="28018"/>
                  <a:pt x="6738" y="28002"/>
                  <a:pt x="6765" y="27967"/>
                </a:cubicBezTo>
                <a:cubicBezTo>
                  <a:pt x="6878" y="27832"/>
                  <a:pt x="6982" y="27692"/>
                  <a:pt x="7098" y="27545"/>
                </a:cubicBezTo>
                <a:cubicBezTo>
                  <a:pt x="7190" y="27629"/>
                  <a:pt x="7288" y="27715"/>
                  <a:pt x="7384" y="27803"/>
                </a:cubicBezTo>
                <a:cubicBezTo>
                  <a:pt x="7442" y="27854"/>
                  <a:pt x="7500" y="27907"/>
                  <a:pt x="7554" y="27963"/>
                </a:cubicBezTo>
                <a:cubicBezTo>
                  <a:pt x="7587" y="27998"/>
                  <a:pt x="7619" y="28014"/>
                  <a:pt x="7649" y="28014"/>
                </a:cubicBezTo>
                <a:cubicBezTo>
                  <a:pt x="7685" y="28014"/>
                  <a:pt x="7718" y="27991"/>
                  <a:pt x="7749" y="27951"/>
                </a:cubicBezTo>
                <a:cubicBezTo>
                  <a:pt x="7798" y="27885"/>
                  <a:pt x="7842" y="27815"/>
                  <a:pt x="7885" y="27746"/>
                </a:cubicBezTo>
                <a:cubicBezTo>
                  <a:pt x="8035" y="27496"/>
                  <a:pt x="8184" y="27246"/>
                  <a:pt x="8333" y="26995"/>
                </a:cubicBezTo>
                <a:cubicBezTo>
                  <a:pt x="8343" y="26978"/>
                  <a:pt x="8358" y="26965"/>
                  <a:pt x="8369" y="26953"/>
                </a:cubicBezTo>
                <a:cubicBezTo>
                  <a:pt x="8420" y="26975"/>
                  <a:pt x="8459" y="26988"/>
                  <a:pt x="8492" y="26988"/>
                </a:cubicBezTo>
                <a:cubicBezTo>
                  <a:pt x="8552" y="26988"/>
                  <a:pt x="8590" y="26947"/>
                  <a:pt x="8627" y="26850"/>
                </a:cubicBezTo>
                <a:cubicBezTo>
                  <a:pt x="8678" y="26716"/>
                  <a:pt x="8710" y="26574"/>
                  <a:pt x="8745" y="26434"/>
                </a:cubicBezTo>
                <a:cubicBezTo>
                  <a:pt x="8826" y="26106"/>
                  <a:pt x="9033" y="25840"/>
                  <a:pt x="9173" y="25541"/>
                </a:cubicBezTo>
                <a:cubicBezTo>
                  <a:pt x="9233" y="25417"/>
                  <a:pt x="9275" y="25284"/>
                  <a:pt x="9325" y="25153"/>
                </a:cubicBezTo>
                <a:cubicBezTo>
                  <a:pt x="9326" y="25153"/>
                  <a:pt x="9329" y="25153"/>
                  <a:pt x="9332" y="25153"/>
                </a:cubicBezTo>
                <a:cubicBezTo>
                  <a:pt x="9337" y="25153"/>
                  <a:pt x="9342" y="25153"/>
                  <a:pt x="9343" y="25155"/>
                </a:cubicBezTo>
                <a:cubicBezTo>
                  <a:pt x="9485" y="25420"/>
                  <a:pt x="9641" y="25677"/>
                  <a:pt x="9765" y="25950"/>
                </a:cubicBezTo>
                <a:cubicBezTo>
                  <a:pt x="9950" y="26361"/>
                  <a:pt x="10031" y="26802"/>
                  <a:pt x="10079" y="27249"/>
                </a:cubicBezTo>
                <a:cubicBezTo>
                  <a:pt x="10085" y="27295"/>
                  <a:pt x="10102" y="27341"/>
                  <a:pt x="10120" y="27383"/>
                </a:cubicBezTo>
                <a:cubicBezTo>
                  <a:pt x="10169" y="27497"/>
                  <a:pt x="10195" y="27545"/>
                  <a:pt x="10246" y="27545"/>
                </a:cubicBezTo>
                <a:cubicBezTo>
                  <a:pt x="10280" y="27545"/>
                  <a:pt x="10327" y="27523"/>
                  <a:pt x="10401" y="27484"/>
                </a:cubicBezTo>
                <a:cubicBezTo>
                  <a:pt x="10411" y="27479"/>
                  <a:pt x="10423" y="27479"/>
                  <a:pt x="10454" y="27470"/>
                </a:cubicBezTo>
                <a:cubicBezTo>
                  <a:pt x="10483" y="27592"/>
                  <a:pt x="10510" y="27711"/>
                  <a:pt x="10536" y="27830"/>
                </a:cubicBezTo>
                <a:cubicBezTo>
                  <a:pt x="10551" y="27892"/>
                  <a:pt x="10561" y="27954"/>
                  <a:pt x="10577" y="28014"/>
                </a:cubicBezTo>
                <a:cubicBezTo>
                  <a:pt x="10597" y="28085"/>
                  <a:pt x="10629" y="28142"/>
                  <a:pt x="10697" y="28142"/>
                </a:cubicBezTo>
                <a:cubicBezTo>
                  <a:pt x="10717" y="28142"/>
                  <a:pt x="10740" y="28137"/>
                  <a:pt x="10767" y="28127"/>
                </a:cubicBezTo>
                <a:cubicBezTo>
                  <a:pt x="10815" y="28277"/>
                  <a:pt x="10851" y="28426"/>
                  <a:pt x="10913" y="28563"/>
                </a:cubicBezTo>
                <a:cubicBezTo>
                  <a:pt x="10978" y="28708"/>
                  <a:pt x="11064" y="28844"/>
                  <a:pt x="11148" y="28978"/>
                </a:cubicBezTo>
                <a:cubicBezTo>
                  <a:pt x="11175" y="29020"/>
                  <a:pt x="11207" y="29042"/>
                  <a:pt x="11240" y="29042"/>
                </a:cubicBezTo>
                <a:cubicBezTo>
                  <a:pt x="11271" y="29042"/>
                  <a:pt x="11304" y="29023"/>
                  <a:pt x="11337" y="28983"/>
                </a:cubicBezTo>
                <a:cubicBezTo>
                  <a:pt x="11431" y="28866"/>
                  <a:pt x="11530" y="28751"/>
                  <a:pt x="11643" y="28618"/>
                </a:cubicBezTo>
                <a:cubicBezTo>
                  <a:pt x="11728" y="28743"/>
                  <a:pt x="11786" y="28858"/>
                  <a:pt x="11795" y="28991"/>
                </a:cubicBezTo>
                <a:cubicBezTo>
                  <a:pt x="11803" y="29142"/>
                  <a:pt x="11797" y="29295"/>
                  <a:pt x="11798" y="29446"/>
                </a:cubicBezTo>
                <a:cubicBezTo>
                  <a:pt x="11798" y="29482"/>
                  <a:pt x="11800" y="29517"/>
                  <a:pt x="11805" y="29552"/>
                </a:cubicBezTo>
                <a:cubicBezTo>
                  <a:pt x="11818" y="29654"/>
                  <a:pt x="11844" y="29699"/>
                  <a:pt x="11905" y="29699"/>
                </a:cubicBezTo>
                <a:cubicBezTo>
                  <a:pt x="11931" y="29699"/>
                  <a:pt x="11963" y="29691"/>
                  <a:pt x="12003" y="29675"/>
                </a:cubicBezTo>
                <a:cubicBezTo>
                  <a:pt x="12006" y="29674"/>
                  <a:pt x="12009" y="29674"/>
                  <a:pt x="12012" y="29674"/>
                </a:cubicBezTo>
                <a:cubicBezTo>
                  <a:pt x="12021" y="29674"/>
                  <a:pt x="12032" y="29676"/>
                  <a:pt x="12045" y="29677"/>
                </a:cubicBezTo>
                <a:cubicBezTo>
                  <a:pt x="12052" y="29782"/>
                  <a:pt x="12050" y="29887"/>
                  <a:pt x="12064" y="29990"/>
                </a:cubicBezTo>
                <a:cubicBezTo>
                  <a:pt x="12103" y="30271"/>
                  <a:pt x="12203" y="30524"/>
                  <a:pt x="12417" y="30722"/>
                </a:cubicBezTo>
                <a:cubicBezTo>
                  <a:pt x="12458" y="30761"/>
                  <a:pt x="12497" y="30784"/>
                  <a:pt x="12536" y="30784"/>
                </a:cubicBezTo>
                <a:cubicBezTo>
                  <a:pt x="12571" y="30784"/>
                  <a:pt x="12606" y="30765"/>
                  <a:pt x="12644" y="30724"/>
                </a:cubicBezTo>
                <a:cubicBezTo>
                  <a:pt x="12698" y="30664"/>
                  <a:pt x="12767" y="30617"/>
                  <a:pt x="12840" y="30554"/>
                </a:cubicBezTo>
                <a:cubicBezTo>
                  <a:pt x="12866" y="30636"/>
                  <a:pt x="12882" y="30706"/>
                  <a:pt x="12909" y="30773"/>
                </a:cubicBezTo>
                <a:cubicBezTo>
                  <a:pt x="12981" y="30957"/>
                  <a:pt x="13046" y="31147"/>
                  <a:pt x="13137" y="31321"/>
                </a:cubicBezTo>
                <a:cubicBezTo>
                  <a:pt x="13202" y="31445"/>
                  <a:pt x="13245" y="31505"/>
                  <a:pt x="13298" y="31505"/>
                </a:cubicBezTo>
                <a:cubicBezTo>
                  <a:pt x="13346" y="31505"/>
                  <a:pt x="13403" y="31455"/>
                  <a:pt x="13493" y="31359"/>
                </a:cubicBezTo>
                <a:cubicBezTo>
                  <a:pt x="13528" y="31419"/>
                  <a:pt x="13559" y="31476"/>
                  <a:pt x="13591" y="31532"/>
                </a:cubicBezTo>
                <a:cubicBezTo>
                  <a:pt x="13636" y="31611"/>
                  <a:pt x="13674" y="31692"/>
                  <a:pt x="13725" y="31765"/>
                </a:cubicBezTo>
                <a:cubicBezTo>
                  <a:pt x="13763" y="31822"/>
                  <a:pt x="13809" y="31869"/>
                  <a:pt x="13867" y="31869"/>
                </a:cubicBezTo>
                <a:cubicBezTo>
                  <a:pt x="13897" y="31869"/>
                  <a:pt x="13929" y="31857"/>
                  <a:pt x="13966" y="31827"/>
                </a:cubicBezTo>
                <a:cubicBezTo>
                  <a:pt x="14040" y="31898"/>
                  <a:pt x="14104" y="31970"/>
                  <a:pt x="14180" y="32030"/>
                </a:cubicBezTo>
                <a:cubicBezTo>
                  <a:pt x="14222" y="32064"/>
                  <a:pt x="14255" y="32080"/>
                  <a:pt x="14283" y="32080"/>
                </a:cubicBezTo>
                <a:cubicBezTo>
                  <a:pt x="14323" y="32080"/>
                  <a:pt x="14352" y="32047"/>
                  <a:pt x="14385" y="31980"/>
                </a:cubicBezTo>
                <a:cubicBezTo>
                  <a:pt x="14457" y="31833"/>
                  <a:pt x="14532" y="31688"/>
                  <a:pt x="14607" y="31543"/>
                </a:cubicBezTo>
                <a:cubicBezTo>
                  <a:pt x="14617" y="31524"/>
                  <a:pt x="14637" y="31501"/>
                  <a:pt x="14656" y="31498"/>
                </a:cubicBezTo>
                <a:cubicBezTo>
                  <a:pt x="14930" y="31455"/>
                  <a:pt x="15099" y="31245"/>
                  <a:pt x="15295" y="31084"/>
                </a:cubicBezTo>
                <a:cubicBezTo>
                  <a:pt x="15403" y="30993"/>
                  <a:pt x="15485" y="30873"/>
                  <a:pt x="15567" y="30778"/>
                </a:cubicBezTo>
                <a:cubicBezTo>
                  <a:pt x="15754" y="30993"/>
                  <a:pt x="15941" y="31212"/>
                  <a:pt x="16131" y="31426"/>
                </a:cubicBezTo>
                <a:cubicBezTo>
                  <a:pt x="16184" y="31487"/>
                  <a:pt x="16258" y="31528"/>
                  <a:pt x="16307" y="31590"/>
                </a:cubicBezTo>
                <a:cubicBezTo>
                  <a:pt x="16380" y="31680"/>
                  <a:pt x="16431" y="31789"/>
                  <a:pt x="16505" y="31877"/>
                </a:cubicBezTo>
                <a:cubicBezTo>
                  <a:pt x="16596" y="31987"/>
                  <a:pt x="16692" y="32097"/>
                  <a:pt x="16803" y="32185"/>
                </a:cubicBezTo>
                <a:cubicBezTo>
                  <a:pt x="16850" y="32221"/>
                  <a:pt x="16887" y="32238"/>
                  <a:pt x="16920" y="32238"/>
                </a:cubicBezTo>
                <a:cubicBezTo>
                  <a:pt x="16970" y="32238"/>
                  <a:pt x="17010" y="32199"/>
                  <a:pt x="17058" y="32125"/>
                </a:cubicBezTo>
                <a:cubicBezTo>
                  <a:pt x="17089" y="32077"/>
                  <a:pt x="17122" y="32030"/>
                  <a:pt x="17160" y="31976"/>
                </a:cubicBezTo>
                <a:cubicBezTo>
                  <a:pt x="17290" y="32095"/>
                  <a:pt x="17410" y="32210"/>
                  <a:pt x="17536" y="32319"/>
                </a:cubicBezTo>
                <a:cubicBezTo>
                  <a:pt x="17731" y="32491"/>
                  <a:pt x="17928" y="32661"/>
                  <a:pt x="18125" y="32831"/>
                </a:cubicBezTo>
                <a:cubicBezTo>
                  <a:pt x="18165" y="32865"/>
                  <a:pt x="18191" y="32884"/>
                  <a:pt x="18219" y="32884"/>
                </a:cubicBezTo>
                <a:cubicBezTo>
                  <a:pt x="18258" y="32884"/>
                  <a:pt x="18299" y="32845"/>
                  <a:pt x="18380" y="32758"/>
                </a:cubicBezTo>
                <a:cubicBezTo>
                  <a:pt x="18465" y="32804"/>
                  <a:pt x="18549" y="32861"/>
                  <a:pt x="18640" y="32900"/>
                </a:cubicBezTo>
                <a:cubicBezTo>
                  <a:pt x="18767" y="32952"/>
                  <a:pt x="18899" y="33000"/>
                  <a:pt x="19033" y="33035"/>
                </a:cubicBezTo>
                <a:cubicBezTo>
                  <a:pt x="19052" y="33039"/>
                  <a:pt x="19069" y="33042"/>
                  <a:pt x="19085" y="33042"/>
                </a:cubicBezTo>
                <a:cubicBezTo>
                  <a:pt x="19165" y="33042"/>
                  <a:pt x="19211" y="32982"/>
                  <a:pt x="19246" y="32891"/>
                </a:cubicBezTo>
                <a:cubicBezTo>
                  <a:pt x="19309" y="32730"/>
                  <a:pt x="19396" y="32578"/>
                  <a:pt x="19480" y="32424"/>
                </a:cubicBezTo>
                <a:cubicBezTo>
                  <a:pt x="19500" y="32389"/>
                  <a:pt x="19520" y="32374"/>
                  <a:pt x="19542" y="32374"/>
                </a:cubicBezTo>
                <a:cubicBezTo>
                  <a:pt x="19567" y="32374"/>
                  <a:pt x="19594" y="32392"/>
                  <a:pt x="19626" y="32419"/>
                </a:cubicBezTo>
                <a:cubicBezTo>
                  <a:pt x="19822" y="32584"/>
                  <a:pt x="20028" y="32740"/>
                  <a:pt x="20231" y="32897"/>
                </a:cubicBezTo>
                <a:cubicBezTo>
                  <a:pt x="20326" y="32972"/>
                  <a:pt x="20427" y="33040"/>
                  <a:pt x="20526" y="33109"/>
                </a:cubicBezTo>
                <a:cubicBezTo>
                  <a:pt x="20561" y="33133"/>
                  <a:pt x="20594" y="33154"/>
                  <a:pt x="20627" y="33154"/>
                </a:cubicBezTo>
                <a:cubicBezTo>
                  <a:pt x="20656" y="33154"/>
                  <a:pt x="20684" y="33137"/>
                  <a:pt x="20711" y="33091"/>
                </a:cubicBezTo>
                <a:cubicBezTo>
                  <a:pt x="20717" y="33081"/>
                  <a:pt x="20741" y="33076"/>
                  <a:pt x="20768" y="33076"/>
                </a:cubicBezTo>
                <a:cubicBezTo>
                  <a:pt x="20789" y="33076"/>
                  <a:pt x="20811" y="33079"/>
                  <a:pt x="20825" y="33086"/>
                </a:cubicBezTo>
                <a:cubicBezTo>
                  <a:pt x="20954" y="33152"/>
                  <a:pt x="21071" y="33239"/>
                  <a:pt x="21204" y="33294"/>
                </a:cubicBezTo>
                <a:cubicBezTo>
                  <a:pt x="21324" y="33345"/>
                  <a:pt x="21457" y="33373"/>
                  <a:pt x="21586" y="33395"/>
                </a:cubicBezTo>
                <a:cubicBezTo>
                  <a:pt x="21601" y="33397"/>
                  <a:pt x="21616" y="33398"/>
                  <a:pt x="21630" y="33398"/>
                </a:cubicBezTo>
                <a:cubicBezTo>
                  <a:pt x="21706" y="33398"/>
                  <a:pt x="21766" y="33358"/>
                  <a:pt x="21777" y="33258"/>
                </a:cubicBezTo>
                <a:cubicBezTo>
                  <a:pt x="21780" y="33232"/>
                  <a:pt x="21795" y="33209"/>
                  <a:pt x="21808" y="33174"/>
                </a:cubicBezTo>
                <a:cubicBezTo>
                  <a:pt x="21926" y="33240"/>
                  <a:pt x="22039" y="33299"/>
                  <a:pt x="22148" y="33364"/>
                </a:cubicBezTo>
                <a:cubicBezTo>
                  <a:pt x="22475" y="33555"/>
                  <a:pt x="22795" y="33756"/>
                  <a:pt x="23128" y="33937"/>
                </a:cubicBezTo>
                <a:cubicBezTo>
                  <a:pt x="23489" y="34135"/>
                  <a:pt x="23825" y="34369"/>
                  <a:pt x="24178" y="34579"/>
                </a:cubicBezTo>
                <a:cubicBezTo>
                  <a:pt x="24263" y="34629"/>
                  <a:pt x="24362" y="34662"/>
                  <a:pt x="24458" y="34687"/>
                </a:cubicBezTo>
                <a:cubicBezTo>
                  <a:pt x="24470" y="34690"/>
                  <a:pt x="24481" y="34691"/>
                  <a:pt x="24491" y="34691"/>
                </a:cubicBezTo>
                <a:cubicBezTo>
                  <a:pt x="24544" y="34691"/>
                  <a:pt x="24571" y="34652"/>
                  <a:pt x="24540" y="34585"/>
                </a:cubicBezTo>
                <a:cubicBezTo>
                  <a:pt x="24486" y="34466"/>
                  <a:pt x="24426" y="34348"/>
                  <a:pt x="24363" y="34234"/>
                </a:cubicBezTo>
                <a:cubicBezTo>
                  <a:pt x="24239" y="34009"/>
                  <a:pt x="24102" y="33791"/>
                  <a:pt x="23985" y="33563"/>
                </a:cubicBezTo>
                <a:cubicBezTo>
                  <a:pt x="23872" y="33342"/>
                  <a:pt x="23776" y="33113"/>
                  <a:pt x="23674" y="32885"/>
                </a:cubicBezTo>
                <a:cubicBezTo>
                  <a:pt x="23624" y="32773"/>
                  <a:pt x="23580" y="32659"/>
                  <a:pt x="23534" y="32545"/>
                </a:cubicBezTo>
                <a:cubicBezTo>
                  <a:pt x="23712" y="32476"/>
                  <a:pt x="23728" y="32463"/>
                  <a:pt x="23691" y="32298"/>
                </a:cubicBezTo>
                <a:cubicBezTo>
                  <a:pt x="23663" y="32174"/>
                  <a:pt x="23614" y="32052"/>
                  <a:pt x="23560" y="31938"/>
                </a:cubicBezTo>
                <a:cubicBezTo>
                  <a:pt x="23378" y="31557"/>
                  <a:pt x="23191" y="31179"/>
                  <a:pt x="23006" y="30802"/>
                </a:cubicBezTo>
                <a:cubicBezTo>
                  <a:pt x="23001" y="30793"/>
                  <a:pt x="23001" y="30780"/>
                  <a:pt x="22999" y="30767"/>
                </a:cubicBezTo>
                <a:cubicBezTo>
                  <a:pt x="23133" y="30747"/>
                  <a:pt x="23263" y="30731"/>
                  <a:pt x="23393" y="30711"/>
                </a:cubicBezTo>
                <a:cubicBezTo>
                  <a:pt x="23494" y="30696"/>
                  <a:pt x="23545" y="30626"/>
                  <a:pt x="23540" y="30508"/>
                </a:cubicBezTo>
                <a:cubicBezTo>
                  <a:pt x="23534" y="30343"/>
                  <a:pt x="23455" y="30209"/>
                  <a:pt x="23356" y="30086"/>
                </a:cubicBezTo>
                <a:cubicBezTo>
                  <a:pt x="23325" y="30046"/>
                  <a:pt x="23292" y="30006"/>
                  <a:pt x="23253" y="29960"/>
                </a:cubicBezTo>
                <a:cubicBezTo>
                  <a:pt x="23380" y="29901"/>
                  <a:pt x="23378" y="29810"/>
                  <a:pt x="23329" y="29712"/>
                </a:cubicBezTo>
                <a:cubicBezTo>
                  <a:pt x="23215" y="29484"/>
                  <a:pt x="23099" y="29257"/>
                  <a:pt x="22984" y="29031"/>
                </a:cubicBezTo>
                <a:cubicBezTo>
                  <a:pt x="23037" y="29007"/>
                  <a:pt x="23095" y="28972"/>
                  <a:pt x="23157" y="28956"/>
                </a:cubicBezTo>
                <a:cubicBezTo>
                  <a:pt x="23273" y="28925"/>
                  <a:pt x="23294" y="28841"/>
                  <a:pt x="23220" y="28738"/>
                </a:cubicBezTo>
                <a:cubicBezTo>
                  <a:pt x="23118" y="28596"/>
                  <a:pt x="23005" y="28461"/>
                  <a:pt x="22891" y="28329"/>
                </a:cubicBezTo>
                <a:cubicBezTo>
                  <a:pt x="22651" y="28056"/>
                  <a:pt x="22408" y="27786"/>
                  <a:pt x="22164" y="27514"/>
                </a:cubicBezTo>
                <a:cubicBezTo>
                  <a:pt x="22128" y="27472"/>
                  <a:pt x="22092" y="27433"/>
                  <a:pt x="22053" y="27390"/>
                </a:cubicBezTo>
                <a:cubicBezTo>
                  <a:pt x="22263" y="27315"/>
                  <a:pt x="22471" y="27239"/>
                  <a:pt x="22681" y="27169"/>
                </a:cubicBezTo>
                <a:cubicBezTo>
                  <a:pt x="22754" y="27144"/>
                  <a:pt x="22781" y="27105"/>
                  <a:pt x="22760" y="27030"/>
                </a:cubicBezTo>
                <a:cubicBezTo>
                  <a:pt x="22701" y="26804"/>
                  <a:pt x="22590" y="26613"/>
                  <a:pt x="22390" y="26482"/>
                </a:cubicBezTo>
                <a:cubicBezTo>
                  <a:pt x="22486" y="26362"/>
                  <a:pt x="22475" y="26311"/>
                  <a:pt x="22353" y="26225"/>
                </a:cubicBezTo>
                <a:cubicBezTo>
                  <a:pt x="22195" y="26114"/>
                  <a:pt x="22037" y="26002"/>
                  <a:pt x="21885" y="25894"/>
                </a:cubicBezTo>
                <a:cubicBezTo>
                  <a:pt x="21890" y="25868"/>
                  <a:pt x="21890" y="25858"/>
                  <a:pt x="21894" y="25854"/>
                </a:cubicBezTo>
                <a:cubicBezTo>
                  <a:pt x="22045" y="25711"/>
                  <a:pt x="22045" y="25692"/>
                  <a:pt x="21876" y="25567"/>
                </a:cubicBezTo>
                <a:cubicBezTo>
                  <a:pt x="21653" y="25404"/>
                  <a:pt x="21435" y="25236"/>
                  <a:pt x="21209" y="25078"/>
                </a:cubicBezTo>
                <a:cubicBezTo>
                  <a:pt x="21118" y="25015"/>
                  <a:pt x="21011" y="24978"/>
                  <a:pt x="20901" y="24924"/>
                </a:cubicBezTo>
                <a:cubicBezTo>
                  <a:pt x="20980" y="24876"/>
                  <a:pt x="21049" y="24834"/>
                  <a:pt x="21117" y="24794"/>
                </a:cubicBezTo>
                <a:cubicBezTo>
                  <a:pt x="21225" y="24731"/>
                  <a:pt x="21241" y="24669"/>
                  <a:pt x="21142" y="24587"/>
                </a:cubicBezTo>
                <a:cubicBezTo>
                  <a:pt x="20988" y="24459"/>
                  <a:pt x="20824" y="24339"/>
                  <a:pt x="20655" y="24228"/>
                </a:cubicBezTo>
                <a:cubicBezTo>
                  <a:pt x="20486" y="24116"/>
                  <a:pt x="20346" y="23984"/>
                  <a:pt x="20222" y="23821"/>
                </a:cubicBezTo>
                <a:cubicBezTo>
                  <a:pt x="20124" y="23692"/>
                  <a:pt x="20000" y="23579"/>
                  <a:pt x="19873" y="23476"/>
                </a:cubicBezTo>
                <a:cubicBezTo>
                  <a:pt x="19777" y="23399"/>
                  <a:pt x="19652" y="23359"/>
                  <a:pt x="19553" y="23286"/>
                </a:cubicBezTo>
                <a:cubicBezTo>
                  <a:pt x="19447" y="23208"/>
                  <a:pt x="19364" y="23098"/>
                  <a:pt x="19259" y="23018"/>
                </a:cubicBezTo>
                <a:cubicBezTo>
                  <a:pt x="19133" y="22922"/>
                  <a:pt x="18986" y="22851"/>
                  <a:pt x="18863" y="22752"/>
                </a:cubicBezTo>
                <a:cubicBezTo>
                  <a:pt x="18659" y="22588"/>
                  <a:pt x="18469" y="22410"/>
                  <a:pt x="18269" y="22242"/>
                </a:cubicBezTo>
                <a:cubicBezTo>
                  <a:pt x="18114" y="22109"/>
                  <a:pt x="17953" y="21981"/>
                  <a:pt x="17795" y="21852"/>
                </a:cubicBezTo>
                <a:cubicBezTo>
                  <a:pt x="17800" y="21840"/>
                  <a:pt x="17804" y="21829"/>
                  <a:pt x="17809" y="21817"/>
                </a:cubicBezTo>
                <a:cubicBezTo>
                  <a:pt x="18002" y="21866"/>
                  <a:pt x="18199" y="21901"/>
                  <a:pt x="18385" y="21968"/>
                </a:cubicBezTo>
                <a:cubicBezTo>
                  <a:pt x="18642" y="22060"/>
                  <a:pt x="18891" y="22174"/>
                  <a:pt x="19139" y="22287"/>
                </a:cubicBezTo>
                <a:cubicBezTo>
                  <a:pt x="19384" y="22397"/>
                  <a:pt x="19625" y="22513"/>
                  <a:pt x="19862" y="22639"/>
                </a:cubicBezTo>
                <a:cubicBezTo>
                  <a:pt x="20135" y="22784"/>
                  <a:pt x="20398" y="22942"/>
                  <a:pt x="20666" y="23095"/>
                </a:cubicBezTo>
                <a:cubicBezTo>
                  <a:pt x="20682" y="23105"/>
                  <a:pt x="20702" y="23112"/>
                  <a:pt x="20720" y="23118"/>
                </a:cubicBezTo>
                <a:cubicBezTo>
                  <a:pt x="20765" y="23135"/>
                  <a:pt x="20798" y="23145"/>
                  <a:pt x="20825" y="23145"/>
                </a:cubicBezTo>
                <a:cubicBezTo>
                  <a:pt x="20877" y="23145"/>
                  <a:pt x="20902" y="23106"/>
                  <a:pt x="20931" y="23008"/>
                </a:cubicBezTo>
                <a:cubicBezTo>
                  <a:pt x="20941" y="23007"/>
                  <a:pt x="20951" y="23007"/>
                  <a:pt x="20960" y="23007"/>
                </a:cubicBezTo>
                <a:cubicBezTo>
                  <a:pt x="21126" y="23007"/>
                  <a:pt x="21245" y="23129"/>
                  <a:pt x="21386" y="23190"/>
                </a:cubicBezTo>
                <a:cubicBezTo>
                  <a:pt x="21446" y="23218"/>
                  <a:pt x="21498" y="23260"/>
                  <a:pt x="21556" y="23293"/>
                </a:cubicBezTo>
                <a:cubicBezTo>
                  <a:pt x="21647" y="23348"/>
                  <a:pt x="21741" y="23363"/>
                  <a:pt x="21852" y="23370"/>
                </a:cubicBezTo>
                <a:cubicBezTo>
                  <a:pt x="22026" y="23383"/>
                  <a:pt x="22199" y="23445"/>
                  <a:pt x="22367" y="23503"/>
                </a:cubicBezTo>
                <a:cubicBezTo>
                  <a:pt x="22472" y="23539"/>
                  <a:pt x="22564" y="23616"/>
                  <a:pt x="22670" y="23652"/>
                </a:cubicBezTo>
                <a:cubicBezTo>
                  <a:pt x="22701" y="23663"/>
                  <a:pt x="22727" y="23669"/>
                  <a:pt x="22747" y="23669"/>
                </a:cubicBezTo>
                <a:cubicBezTo>
                  <a:pt x="22804" y="23669"/>
                  <a:pt x="22824" y="23626"/>
                  <a:pt x="22831" y="23534"/>
                </a:cubicBezTo>
                <a:cubicBezTo>
                  <a:pt x="22836" y="23480"/>
                  <a:pt x="22846" y="23427"/>
                  <a:pt x="22856" y="23354"/>
                </a:cubicBezTo>
                <a:cubicBezTo>
                  <a:pt x="22964" y="23404"/>
                  <a:pt x="23057" y="23442"/>
                  <a:pt x="23144" y="23492"/>
                </a:cubicBezTo>
                <a:cubicBezTo>
                  <a:pt x="23328" y="23596"/>
                  <a:pt x="23509" y="23701"/>
                  <a:pt x="23688" y="23813"/>
                </a:cubicBezTo>
                <a:cubicBezTo>
                  <a:pt x="23783" y="23872"/>
                  <a:pt x="23869" y="23948"/>
                  <a:pt x="23963" y="24010"/>
                </a:cubicBezTo>
                <a:cubicBezTo>
                  <a:pt x="24006" y="24038"/>
                  <a:pt x="24050" y="24068"/>
                  <a:pt x="24093" y="24068"/>
                </a:cubicBezTo>
                <a:cubicBezTo>
                  <a:pt x="24127" y="24068"/>
                  <a:pt x="24161" y="24050"/>
                  <a:pt x="24194" y="24000"/>
                </a:cubicBezTo>
                <a:cubicBezTo>
                  <a:pt x="24198" y="23992"/>
                  <a:pt x="24213" y="23989"/>
                  <a:pt x="24232" y="23989"/>
                </a:cubicBezTo>
                <a:cubicBezTo>
                  <a:pt x="24256" y="23989"/>
                  <a:pt x="24287" y="23994"/>
                  <a:pt x="24308" y="24001"/>
                </a:cubicBezTo>
                <a:cubicBezTo>
                  <a:pt x="24523" y="24069"/>
                  <a:pt x="24736" y="24144"/>
                  <a:pt x="24951" y="24214"/>
                </a:cubicBezTo>
                <a:cubicBezTo>
                  <a:pt x="24989" y="24226"/>
                  <a:pt x="25029" y="24234"/>
                  <a:pt x="25069" y="24234"/>
                </a:cubicBezTo>
                <a:cubicBezTo>
                  <a:pt x="25072" y="24234"/>
                  <a:pt x="25075" y="24233"/>
                  <a:pt x="25077" y="24233"/>
                </a:cubicBezTo>
                <a:cubicBezTo>
                  <a:pt x="25239" y="24227"/>
                  <a:pt x="25396" y="24171"/>
                  <a:pt x="25351" y="23939"/>
                </a:cubicBezTo>
                <a:cubicBezTo>
                  <a:pt x="25345" y="23909"/>
                  <a:pt x="25346" y="23878"/>
                  <a:pt x="25342" y="23840"/>
                </a:cubicBezTo>
                <a:lnTo>
                  <a:pt x="25342" y="23840"/>
                </a:lnTo>
                <a:cubicBezTo>
                  <a:pt x="25391" y="23843"/>
                  <a:pt x="25433" y="23851"/>
                  <a:pt x="25475" y="23852"/>
                </a:cubicBezTo>
                <a:cubicBezTo>
                  <a:pt x="25578" y="23855"/>
                  <a:pt x="25680" y="23870"/>
                  <a:pt x="25784" y="23870"/>
                </a:cubicBezTo>
                <a:cubicBezTo>
                  <a:pt x="25836" y="23870"/>
                  <a:pt x="25889" y="23866"/>
                  <a:pt x="25944" y="23856"/>
                </a:cubicBezTo>
                <a:cubicBezTo>
                  <a:pt x="25971" y="23851"/>
                  <a:pt x="25998" y="23849"/>
                  <a:pt x="26026" y="23849"/>
                </a:cubicBezTo>
                <a:cubicBezTo>
                  <a:pt x="26166" y="23849"/>
                  <a:pt x="26316" y="23903"/>
                  <a:pt x="26461" y="23928"/>
                </a:cubicBezTo>
                <a:cubicBezTo>
                  <a:pt x="26498" y="23934"/>
                  <a:pt x="26535" y="23949"/>
                  <a:pt x="26575" y="23955"/>
                </a:cubicBezTo>
                <a:cubicBezTo>
                  <a:pt x="26598" y="23958"/>
                  <a:pt x="26619" y="23960"/>
                  <a:pt x="26636" y="23960"/>
                </a:cubicBezTo>
                <a:cubicBezTo>
                  <a:pt x="26708" y="23960"/>
                  <a:pt x="26729" y="23926"/>
                  <a:pt x="26745" y="23820"/>
                </a:cubicBezTo>
                <a:cubicBezTo>
                  <a:pt x="26897" y="23841"/>
                  <a:pt x="27049" y="23862"/>
                  <a:pt x="27200" y="23884"/>
                </a:cubicBezTo>
                <a:cubicBezTo>
                  <a:pt x="27318" y="23901"/>
                  <a:pt x="27437" y="23936"/>
                  <a:pt x="27554" y="23936"/>
                </a:cubicBezTo>
                <a:cubicBezTo>
                  <a:pt x="27563" y="23936"/>
                  <a:pt x="27572" y="23935"/>
                  <a:pt x="27581" y="23935"/>
                </a:cubicBezTo>
                <a:cubicBezTo>
                  <a:pt x="27774" y="23926"/>
                  <a:pt x="27820" y="23873"/>
                  <a:pt x="27742" y="23707"/>
                </a:cubicBezTo>
                <a:cubicBezTo>
                  <a:pt x="27655" y="23519"/>
                  <a:pt x="27562" y="23336"/>
                  <a:pt x="27471" y="23151"/>
                </a:cubicBezTo>
                <a:cubicBezTo>
                  <a:pt x="27445" y="23098"/>
                  <a:pt x="27419" y="23046"/>
                  <a:pt x="27393" y="22995"/>
                </a:cubicBezTo>
                <a:cubicBezTo>
                  <a:pt x="27584" y="22899"/>
                  <a:pt x="27594" y="22874"/>
                  <a:pt x="27483" y="22691"/>
                </a:cubicBezTo>
                <a:cubicBezTo>
                  <a:pt x="27349" y="22469"/>
                  <a:pt x="27208" y="22249"/>
                  <a:pt x="27069" y="22027"/>
                </a:cubicBezTo>
                <a:cubicBezTo>
                  <a:pt x="27053" y="22002"/>
                  <a:pt x="27040" y="21975"/>
                  <a:pt x="27023" y="21945"/>
                </a:cubicBezTo>
                <a:lnTo>
                  <a:pt x="27023" y="21945"/>
                </a:lnTo>
                <a:cubicBezTo>
                  <a:pt x="27343" y="21969"/>
                  <a:pt x="27653" y="21986"/>
                  <a:pt x="27963" y="22015"/>
                </a:cubicBezTo>
                <a:cubicBezTo>
                  <a:pt x="28102" y="22027"/>
                  <a:pt x="28239" y="22055"/>
                  <a:pt x="28376" y="22086"/>
                </a:cubicBezTo>
                <a:cubicBezTo>
                  <a:pt x="28540" y="22123"/>
                  <a:pt x="28700" y="22174"/>
                  <a:pt x="28862" y="22215"/>
                </a:cubicBezTo>
                <a:cubicBezTo>
                  <a:pt x="28910" y="22226"/>
                  <a:pt x="28963" y="22227"/>
                  <a:pt x="29013" y="22227"/>
                </a:cubicBezTo>
                <a:cubicBezTo>
                  <a:pt x="29114" y="22227"/>
                  <a:pt x="29180" y="22194"/>
                  <a:pt x="29162" y="22074"/>
                </a:cubicBezTo>
                <a:cubicBezTo>
                  <a:pt x="29157" y="22042"/>
                  <a:pt x="29167" y="22006"/>
                  <a:pt x="29170" y="21960"/>
                </a:cubicBezTo>
                <a:cubicBezTo>
                  <a:pt x="29198" y="21960"/>
                  <a:pt x="29223" y="21959"/>
                  <a:pt x="29248" y="21959"/>
                </a:cubicBezTo>
                <a:cubicBezTo>
                  <a:pt x="29266" y="21959"/>
                  <a:pt x="29283" y="21959"/>
                  <a:pt x="29301" y="21961"/>
                </a:cubicBezTo>
                <a:cubicBezTo>
                  <a:pt x="29589" y="21986"/>
                  <a:pt x="29875" y="22014"/>
                  <a:pt x="30163" y="22041"/>
                </a:cubicBezTo>
                <a:cubicBezTo>
                  <a:pt x="30202" y="22045"/>
                  <a:pt x="30242" y="22050"/>
                  <a:pt x="30281" y="22050"/>
                </a:cubicBezTo>
                <a:cubicBezTo>
                  <a:pt x="30443" y="22050"/>
                  <a:pt x="30462" y="22033"/>
                  <a:pt x="30484" y="21871"/>
                </a:cubicBezTo>
                <a:cubicBezTo>
                  <a:pt x="30693" y="21847"/>
                  <a:pt x="30906" y="21829"/>
                  <a:pt x="31117" y="21798"/>
                </a:cubicBezTo>
                <a:cubicBezTo>
                  <a:pt x="31216" y="21783"/>
                  <a:pt x="31314" y="21749"/>
                  <a:pt x="31407" y="21713"/>
                </a:cubicBezTo>
                <a:cubicBezTo>
                  <a:pt x="31506" y="21676"/>
                  <a:pt x="31523" y="21599"/>
                  <a:pt x="31482" y="21503"/>
                </a:cubicBezTo>
                <a:cubicBezTo>
                  <a:pt x="31328" y="21138"/>
                  <a:pt x="31174" y="20771"/>
                  <a:pt x="31020" y="20406"/>
                </a:cubicBezTo>
                <a:cubicBezTo>
                  <a:pt x="31011" y="20384"/>
                  <a:pt x="31007" y="20363"/>
                  <a:pt x="31002" y="20345"/>
                </a:cubicBezTo>
                <a:cubicBezTo>
                  <a:pt x="31278" y="20312"/>
                  <a:pt x="31546" y="20283"/>
                  <a:pt x="31815" y="20244"/>
                </a:cubicBezTo>
                <a:cubicBezTo>
                  <a:pt x="31853" y="20239"/>
                  <a:pt x="31885" y="20190"/>
                  <a:pt x="31920" y="20162"/>
                </a:cubicBezTo>
                <a:cubicBezTo>
                  <a:pt x="31946" y="20139"/>
                  <a:pt x="31971" y="20107"/>
                  <a:pt x="32000" y="20100"/>
                </a:cubicBezTo>
                <a:cubicBezTo>
                  <a:pt x="32138" y="20071"/>
                  <a:pt x="32277" y="20051"/>
                  <a:pt x="32414" y="20024"/>
                </a:cubicBezTo>
                <a:cubicBezTo>
                  <a:pt x="32488" y="20010"/>
                  <a:pt x="32561" y="19998"/>
                  <a:pt x="32629" y="19970"/>
                </a:cubicBezTo>
                <a:cubicBezTo>
                  <a:pt x="32813" y="19898"/>
                  <a:pt x="32843" y="19840"/>
                  <a:pt x="32805" y="19630"/>
                </a:cubicBezTo>
                <a:cubicBezTo>
                  <a:pt x="33025" y="19620"/>
                  <a:pt x="33242" y="19599"/>
                  <a:pt x="33459" y="19599"/>
                </a:cubicBezTo>
                <a:cubicBezTo>
                  <a:pt x="33481" y="19599"/>
                  <a:pt x="33503" y="19599"/>
                  <a:pt x="33526" y="19599"/>
                </a:cubicBezTo>
                <a:cubicBezTo>
                  <a:pt x="33888" y="19608"/>
                  <a:pt x="34250" y="19639"/>
                  <a:pt x="34611" y="19654"/>
                </a:cubicBezTo>
                <a:cubicBezTo>
                  <a:pt x="34654" y="19656"/>
                  <a:pt x="34697" y="19656"/>
                  <a:pt x="34740" y="19656"/>
                </a:cubicBezTo>
                <a:cubicBezTo>
                  <a:pt x="34854" y="19656"/>
                  <a:pt x="34968" y="19651"/>
                  <a:pt x="35079" y="19639"/>
                </a:cubicBezTo>
                <a:cubicBezTo>
                  <a:pt x="35156" y="19632"/>
                  <a:pt x="35238" y="19598"/>
                  <a:pt x="35306" y="19558"/>
                </a:cubicBezTo>
                <a:cubicBezTo>
                  <a:pt x="35377" y="19517"/>
                  <a:pt x="35362" y="19452"/>
                  <a:pt x="35290" y="19427"/>
                </a:cubicBezTo>
                <a:cubicBezTo>
                  <a:pt x="35143" y="19377"/>
                  <a:pt x="35030" y="19257"/>
                  <a:pt x="34860" y="19246"/>
                </a:cubicBezTo>
                <a:cubicBezTo>
                  <a:pt x="34785" y="19241"/>
                  <a:pt x="34713" y="19170"/>
                  <a:pt x="34638" y="19133"/>
                </a:cubicBezTo>
                <a:cubicBezTo>
                  <a:pt x="34204" y="18914"/>
                  <a:pt x="33766" y="18702"/>
                  <a:pt x="33335" y="18477"/>
                </a:cubicBezTo>
                <a:cubicBezTo>
                  <a:pt x="33213" y="18413"/>
                  <a:pt x="33110" y="18313"/>
                  <a:pt x="32985" y="18221"/>
                </a:cubicBezTo>
                <a:cubicBezTo>
                  <a:pt x="33020" y="18188"/>
                  <a:pt x="33048" y="18153"/>
                  <a:pt x="33084" y="18127"/>
                </a:cubicBezTo>
                <a:cubicBezTo>
                  <a:pt x="33175" y="18063"/>
                  <a:pt x="33175" y="17987"/>
                  <a:pt x="33111" y="17907"/>
                </a:cubicBezTo>
                <a:cubicBezTo>
                  <a:pt x="33062" y="17843"/>
                  <a:pt x="33012" y="17770"/>
                  <a:pt x="32946" y="17729"/>
                </a:cubicBezTo>
                <a:cubicBezTo>
                  <a:pt x="32654" y="17546"/>
                  <a:pt x="32368" y="17353"/>
                  <a:pt x="32029" y="17253"/>
                </a:cubicBezTo>
                <a:cubicBezTo>
                  <a:pt x="31890" y="17214"/>
                  <a:pt x="31763" y="17127"/>
                  <a:pt x="31629" y="17060"/>
                </a:cubicBezTo>
                <a:cubicBezTo>
                  <a:pt x="31770" y="16893"/>
                  <a:pt x="31913" y="16722"/>
                  <a:pt x="32062" y="16552"/>
                </a:cubicBezTo>
                <a:cubicBezTo>
                  <a:pt x="32123" y="16481"/>
                  <a:pt x="32127" y="16424"/>
                  <a:pt x="32070" y="16347"/>
                </a:cubicBezTo>
                <a:cubicBezTo>
                  <a:pt x="31962" y="16203"/>
                  <a:pt x="31808" y="16134"/>
                  <a:pt x="31648" y="16074"/>
                </a:cubicBezTo>
                <a:cubicBezTo>
                  <a:pt x="31481" y="16013"/>
                  <a:pt x="31315" y="15954"/>
                  <a:pt x="31146" y="15897"/>
                </a:cubicBezTo>
                <a:cubicBezTo>
                  <a:pt x="31079" y="15875"/>
                  <a:pt x="31011" y="15862"/>
                  <a:pt x="30933" y="15843"/>
                </a:cubicBezTo>
                <a:cubicBezTo>
                  <a:pt x="30936" y="15815"/>
                  <a:pt x="30939" y="15781"/>
                  <a:pt x="30945" y="15749"/>
                </a:cubicBezTo>
                <a:cubicBezTo>
                  <a:pt x="30974" y="15607"/>
                  <a:pt x="30954" y="15575"/>
                  <a:pt x="30821" y="15539"/>
                </a:cubicBezTo>
                <a:cubicBezTo>
                  <a:pt x="30604" y="15482"/>
                  <a:pt x="30401" y="15391"/>
                  <a:pt x="30219" y="15254"/>
                </a:cubicBezTo>
                <a:cubicBezTo>
                  <a:pt x="30168" y="15215"/>
                  <a:pt x="30087" y="15216"/>
                  <a:pt x="30024" y="15201"/>
                </a:cubicBezTo>
                <a:cubicBezTo>
                  <a:pt x="30066" y="15117"/>
                  <a:pt x="30113" y="15029"/>
                  <a:pt x="30154" y="14936"/>
                </a:cubicBezTo>
                <a:cubicBezTo>
                  <a:pt x="30188" y="14863"/>
                  <a:pt x="30168" y="14796"/>
                  <a:pt x="30100" y="14755"/>
                </a:cubicBezTo>
                <a:cubicBezTo>
                  <a:pt x="30027" y="14711"/>
                  <a:pt x="29951" y="14671"/>
                  <a:pt x="29871" y="14642"/>
                </a:cubicBezTo>
                <a:cubicBezTo>
                  <a:pt x="29696" y="14576"/>
                  <a:pt x="29519" y="14520"/>
                  <a:pt x="29343" y="14459"/>
                </a:cubicBezTo>
                <a:cubicBezTo>
                  <a:pt x="29331" y="14455"/>
                  <a:pt x="29321" y="14449"/>
                  <a:pt x="29309" y="14449"/>
                </a:cubicBezTo>
                <a:cubicBezTo>
                  <a:pt x="29183" y="14449"/>
                  <a:pt x="29067" y="14439"/>
                  <a:pt x="28979" y="14320"/>
                </a:cubicBezTo>
                <a:cubicBezTo>
                  <a:pt x="28962" y="14296"/>
                  <a:pt x="28915" y="14294"/>
                  <a:pt x="28866" y="14294"/>
                </a:cubicBezTo>
                <a:cubicBezTo>
                  <a:pt x="28855" y="14294"/>
                  <a:pt x="28844" y="14294"/>
                  <a:pt x="28832" y="14294"/>
                </a:cubicBezTo>
                <a:cubicBezTo>
                  <a:pt x="28813" y="14294"/>
                  <a:pt x="28795" y="14294"/>
                  <a:pt x="28778" y="14292"/>
                </a:cubicBezTo>
                <a:cubicBezTo>
                  <a:pt x="28695" y="14282"/>
                  <a:pt x="28612" y="14273"/>
                  <a:pt x="28511" y="14261"/>
                </a:cubicBezTo>
                <a:cubicBezTo>
                  <a:pt x="28683" y="14045"/>
                  <a:pt x="28841" y="13853"/>
                  <a:pt x="28989" y="13654"/>
                </a:cubicBezTo>
                <a:cubicBezTo>
                  <a:pt x="29011" y="13625"/>
                  <a:pt x="28981" y="13558"/>
                  <a:pt x="28976" y="13512"/>
                </a:cubicBezTo>
                <a:cubicBezTo>
                  <a:pt x="29088" y="13277"/>
                  <a:pt x="29206" y="13038"/>
                  <a:pt x="29319" y="12795"/>
                </a:cubicBezTo>
                <a:cubicBezTo>
                  <a:pt x="29329" y="12771"/>
                  <a:pt x="29315" y="12724"/>
                  <a:pt x="29298" y="12700"/>
                </a:cubicBezTo>
                <a:cubicBezTo>
                  <a:pt x="29222" y="12597"/>
                  <a:pt x="29124" y="12530"/>
                  <a:pt x="28990" y="12508"/>
                </a:cubicBezTo>
                <a:cubicBezTo>
                  <a:pt x="28860" y="12488"/>
                  <a:pt x="28732" y="12440"/>
                  <a:pt x="28603" y="12406"/>
                </a:cubicBezTo>
                <a:cubicBezTo>
                  <a:pt x="28537" y="12390"/>
                  <a:pt x="28469" y="12379"/>
                  <a:pt x="28402" y="12364"/>
                </a:cubicBezTo>
                <a:cubicBezTo>
                  <a:pt x="28435" y="12246"/>
                  <a:pt x="28404" y="12191"/>
                  <a:pt x="28265" y="12179"/>
                </a:cubicBezTo>
                <a:cubicBezTo>
                  <a:pt x="27992" y="12153"/>
                  <a:pt x="27719" y="12140"/>
                  <a:pt x="27455" y="12122"/>
                </a:cubicBezTo>
                <a:cubicBezTo>
                  <a:pt x="27486" y="12046"/>
                  <a:pt x="27527" y="11949"/>
                  <a:pt x="27566" y="11850"/>
                </a:cubicBezTo>
                <a:cubicBezTo>
                  <a:pt x="27608" y="11746"/>
                  <a:pt x="27585" y="11670"/>
                  <a:pt x="27477" y="11640"/>
                </a:cubicBezTo>
                <a:cubicBezTo>
                  <a:pt x="27321" y="11598"/>
                  <a:pt x="27160" y="11555"/>
                  <a:pt x="27000" y="11547"/>
                </a:cubicBezTo>
                <a:cubicBezTo>
                  <a:pt x="26943" y="11544"/>
                  <a:pt x="26885" y="11543"/>
                  <a:pt x="26827" y="11543"/>
                </a:cubicBezTo>
                <a:cubicBezTo>
                  <a:pt x="26652" y="11543"/>
                  <a:pt x="26478" y="11554"/>
                  <a:pt x="26303" y="11562"/>
                </a:cubicBezTo>
                <a:cubicBezTo>
                  <a:pt x="26228" y="11564"/>
                  <a:pt x="26154" y="11586"/>
                  <a:pt x="26072" y="11600"/>
                </a:cubicBezTo>
                <a:cubicBezTo>
                  <a:pt x="26033" y="11529"/>
                  <a:pt x="26006" y="11496"/>
                  <a:pt x="25945" y="11496"/>
                </a:cubicBezTo>
                <a:cubicBezTo>
                  <a:pt x="25903" y="11496"/>
                  <a:pt x="25845" y="11512"/>
                  <a:pt x="25754" y="11542"/>
                </a:cubicBezTo>
                <a:cubicBezTo>
                  <a:pt x="25596" y="11595"/>
                  <a:pt x="25445" y="11664"/>
                  <a:pt x="25286" y="11711"/>
                </a:cubicBezTo>
                <a:cubicBezTo>
                  <a:pt x="25145" y="11753"/>
                  <a:pt x="24999" y="11778"/>
                  <a:pt x="24854" y="11811"/>
                </a:cubicBezTo>
                <a:cubicBezTo>
                  <a:pt x="24881" y="11697"/>
                  <a:pt x="24907" y="11586"/>
                  <a:pt x="24937" y="11475"/>
                </a:cubicBezTo>
                <a:cubicBezTo>
                  <a:pt x="24961" y="11381"/>
                  <a:pt x="24920" y="11320"/>
                  <a:pt x="24830" y="11317"/>
                </a:cubicBezTo>
                <a:cubicBezTo>
                  <a:pt x="24795" y="11316"/>
                  <a:pt x="24760" y="11315"/>
                  <a:pt x="24726" y="11315"/>
                </a:cubicBezTo>
                <a:cubicBezTo>
                  <a:pt x="24587" y="11315"/>
                  <a:pt x="24448" y="11323"/>
                  <a:pt x="24309" y="11329"/>
                </a:cubicBezTo>
                <a:cubicBezTo>
                  <a:pt x="24206" y="11332"/>
                  <a:pt x="24101" y="11335"/>
                  <a:pt x="24000" y="11356"/>
                </a:cubicBezTo>
                <a:cubicBezTo>
                  <a:pt x="23738" y="11411"/>
                  <a:pt x="23480" y="11475"/>
                  <a:pt x="23216" y="11537"/>
                </a:cubicBezTo>
                <a:cubicBezTo>
                  <a:pt x="23218" y="11527"/>
                  <a:pt x="23231" y="11504"/>
                  <a:pt x="23227" y="11485"/>
                </a:cubicBezTo>
                <a:cubicBezTo>
                  <a:pt x="23219" y="11448"/>
                  <a:pt x="23213" y="11401"/>
                  <a:pt x="23188" y="11384"/>
                </a:cubicBezTo>
                <a:cubicBezTo>
                  <a:pt x="23160" y="11365"/>
                  <a:pt x="23119" y="11351"/>
                  <a:pt x="23082" y="11351"/>
                </a:cubicBezTo>
                <a:cubicBezTo>
                  <a:pt x="23075" y="11351"/>
                  <a:pt x="23068" y="11352"/>
                  <a:pt x="23062" y="11353"/>
                </a:cubicBezTo>
                <a:cubicBezTo>
                  <a:pt x="23017" y="11360"/>
                  <a:pt x="22975" y="11393"/>
                  <a:pt x="22934" y="11417"/>
                </a:cubicBezTo>
                <a:cubicBezTo>
                  <a:pt x="22735" y="11528"/>
                  <a:pt x="22517" y="11559"/>
                  <a:pt x="22291" y="11579"/>
                </a:cubicBezTo>
                <a:cubicBezTo>
                  <a:pt x="22028" y="11604"/>
                  <a:pt x="21767" y="11660"/>
                  <a:pt x="21503" y="11690"/>
                </a:cubicBezTo>
                <a:cubicBezTo>
                  <a:pt x="21428" y="11697"/>
                  <a:pt x="21357" y="11670"/>
                  <a:pt x="21367" y="11784"/>
                </a:cubicBezTo>
                <a:cubicBezTo>
                  <a:pt x="21322" y="11754"/>
                  <a:pt x="21272" y="11739"/>
                  <a:pt x="21223" y="11739"/>
                </a:cubicBezTo>
                <a:cubicBezTo>
                  <a:pt x="21160" y="11739"/>
                  <a:pt x="21097" y="11763"/>
                  <a:pt x="21045" y="11810"/>
                </a:cubicBezTo>
                <a:cubicBezTo>
                  <a:pt x="21022" y="11830"/>
                  <a:pt x="20980" y="11834"/>
                  <a:pt x="20948" y="11842"/>
                </a:cubicBezTo>
                <a:cubicBezTo>
                  <a:pt x="20843" y="11866"/>
                  <a:pt x="20738" y="11885"/>
                  <a:pt x="20635" y="11913"/>
                </a:cubicBezTo>
                <a:cubicBezTo>
                  <a:pt x="20547" y="11937"/>
                  <a:pt x="20464" y="11972"/>
                  <a:pt x="20384" y="12005"/>
                </a:cubicBezTo>
                <a:cubicBezTo>
                  <a:pt x="20326" y="12018"/>
                  <a:pt x="20256" y="12015"/>
                  <a:pt x="20212" y="12047"/>
                </a:cubicBezTo>
                <a:cubicBezTo>
                  <a:pt x="20206" y="12052"/>
                  <a:pt x="20200" y="12053"/>
                  <a:pt x="20193" y="12053"/>
                </a:cubicBezTo>
                <a:cubicBezTo>
                  <a:pt x="20159" y="12053"/>
                  <a:pt x="20115" y="12009"/>
                  <a:pt x="20090" y="12009"/>
                </a:cubicBezTo>
                <a:cubicBezTo>
                  <a:pt x="20077" y="12009"/>
                  <a:pt x="20069" y="12021"/>
                  <a:pt x="20069" y="12056"/>
                </a:cubicBezTo>
                <a:cubicBezTo>
                  <a:pt x="20017" y="12069"/>
                  <a:pt x="19969" y="12096"/>
                  <a:pt x="19939" y="12096"/>
                </a:cubicBezTo>
                <a:cubicBezTo>
                  <a:pt x="19932" y="12096"/>
                  <a:pt x="19926" y="12094"/>
                  <a:pt x="19922" y="12092"/>
                </a:cubicBezTo>
                <a:cubicBezTo>
                  <a:pt x="19894" y="12074"/>
                  <a:pt x="19868" y="12068"/>
                  <a:pt x="19842" y="12068"/>
                </a:cubicBezTo>
                <a:cubicBezTo>
                  <a:pt x="19785" y="12068"/>
                  <a:pt x="19731" y="12098"/>
                  <a:pt x="19676" y="12098"/>
                </a:cubicBezTo>
                <a:cubicBezTo>
                  <a:pt x="19675" y="12098"/>
                  <a:pt x="19674" y="12098"/>
                  <a:pt x="19674" y="12098"/>
                </a:cubicBezTo>
                <a:cubicBezTo>
                  <a:pt x="19453" y="12094"/>
                  <a:pt x="19231" y="12076"/>
                  <a:pt x="19010" y="12063"/>
                </a:cubicBezTo>
                <a:cubicBezTo>
                  <a:pt x="18969" y="12061"/>
                  <a:pt x="18929" y="12052"/>
                  <a:pt x="18883" y="12022"/>
                </a:cubicBezTo>
                <a:cubicBezTo>
                  <a:pt x="19024" y="11950"/>
                  <a:pt x="19163" y="11878"/>
                  <a:pt x="19303" y="11808"/>
                </a:cubicBezTo>
                <a:cubicBezTo>
                  <a:pt x="19508" y="11703"/>
                  <a:pt x="19714" y="11602"/>
                  <a:pt x="19920" y="11499"/>
                </a:cubicBezTo>
                <a:cubicBezTo>
                  <a:pt x="20066" y="11425"/>
                  <a:pt x="20218" y="11362"/>
                  <a:pt x="20358" y="11279"/>
                </a:cubicBezTo>
                <a:cubicBezTo>
                  <a:pt x="20636" y="11113"/>
                  <a:pt x="20899" y="10925"/>
                  <a:pt x="21180" y="10763"/>
                </a:cubicBezTo>
                <a:cubicBezTo>
                  <a:pt x="21398" y="10637"/>
                  <a:pt x="21633" y="10537"/>
                  <a:pt x="21860" y="10425"/>
                </a:cubicBezTo>
                <a:cubicBezTo>
                  <a:pt x="21923" y="10394"/>
                  <a:pt x="21989" y="10365"/>
                  <a:pt x="22045" y="10326"/>
                </a:cubicBezTo>
                <a:cubicBezTo>
                  <a:pt x="22072" y="10305"/>
                  <a:pt x="22082" y="10260"/>
                  <a:pt x="22088" y="10216"/>
                </a:cubicBezTo>
                <a:cubicBezTo>
                  <a:pt x="22324" y="10103"/>
                  <a:pt x="22523" y="9931"/>
                  <a:pt x="22714" y="9746"/>
                </a:cubicBezTo>
                <a:cubicBezTo>
                  <a:pt x="22786" y="9675"/>
                  <a:pt x="22878" y="9626"/>
                  <a:pt x="22961" y="9568"/>
                </a:cubicBezTo>
                <a:cubicBezTo>
                  <a:pt x="22985" y="9552"/>
                  <a:pt x="23010" y="9542"/>
                  <a:pt x="23033" y="9529"/>
                </a:cubicBezTo>
                <a:cubicBezTo>
                  <a:pt x="23211" y="9417"/>
                  <a:pt x="23216" y="9336"/>
                  <a:pt x="23053" y="9221"/>
                </a:cubicBezTo>
                <a:cubicBezTo>
                  <a:pt x="23033" y="9207"/>
                  <a:pt x="23014" y="9195"/>
                  <a:pt x="23006" y="9190"/>
                </a:cubicBezTo>
                <a:cubicBezTo>
                  <a:pt x="23229" y="9011"/>
                  <a:pt x="23439" y="8822"/>
                  <a:pt x="23671" y="8660"/>
                </a:cubicBezTo>
                <a:cubicBezTo>
                  <a:pt x="23839" y="8543"/>
                  <a:pt x="24032" y="8462"/>
                  <a:pt x="24215" y="8366"/>
                </a:cubicBezTo>
                <a:cubicBezTo>
                  <a:pt x="24253" y="8346"/>
                  <a:pt x="24294" y="8332"/>
                  <a:pt x="24331" y="8309"/>
                </a:cubicBezTo>
                <a:cubicBezTo>
                  <a:pt x="24500" y="8203"/>
                  <a:pt x="24510" y="8161"/>
                  <a:pt x="24396" y="8004"/>
                </a:cubicBezTo>
                <a:cubicBezTo>
                  <a:pt x="24652" y="7865"/>
                  <a:pt x="24807" y="7632"/>
                  <a:pt x="24961" y="7401"/>
                </a:cubicBezTo>
                <a:cubicBezTo>
                  <a:pt x="25070" y="7235"/>
                  <a:pt x="25038" y="7127"/>
                  <a:pt x="24876" y="7018"/>
                </a:cubicBezTo>
                <a:cubicBezTo>
                  <a:pt x="24786" y="6957"/>
                  <a:pt x="24698" y="6892"/>
                  <a:pt x="24603" y="6838"/>
                </a:cubicBezTo>
                <a:cubicBezTo>
                  <a:pt x="24528" y="6795"/>
                  <a:pt x="24444" y="6767"/>
                  <a:pt x="24364" y="6732"/>
                </a:cubicBezTo>
                <a:cubicBezTo>
                  <a:pt x="24638" y="6561"/>
                  <a:pt x="24797" y="6270"/>
                  <a:pt x="25012" y="6031"/>
                </a:cubicBezTo>
                <a:cubicBezTo>
                  <a:pt x="25168" y="5858"/>
                  <a:pt x="25339" y="5698"/>
                  <a:pt x="25505" y="5533"/>
                </a:cubicBezTo>
                <a:cubicBezTo>
                  <a:pt x="25723" y="5317"/>
                  <a:pt x="25722" y="5282"/>
                  <a:pt x="25471" y="5106"/>
                </a:cubicBezTo>
                <a:cubicBezTo>
                  <a:pt x="25616" y="4941"/>
                  <a:pt x="25758" y="4773"/>
                  <a:pt x="25906" y="4612"/>
                </a:cubicBezTo>
                <a:cubicBezTo>
                  <a:pt x="26026" y="4480"/>
                  <a:pt x="26028" y="4462"/>
                  <a:pt x="25929" y="4366"/>
                </a:cubicBezTo>
                <a:cubicBezTo>
                  <a:pt x="26074" y="4150"/>
                  <a:pt x="26227" y="3944"/>
                  <a:pt x="26356" y="3724"/>
                </a:cubicBezTo>
                <a:cubicBezTo>
                  <a:pt x="26428" y="3602"/>
                  <a:pt x="26388" y="3551"/>
                  <a:pt x="26247" y="3485"/>
                </a:cubicBezTo>
                <a:cubicBezTo>
                  <a:pt x="26125" y="3429"/>
                  <a:pt x="26009" y="3364"/>
                  <a:pt x="25882" y="3300"/>
                </a:cubicBezTo>
                <a:cubicBezTo>
                  <a:pt x="26072" y="3060"/>
                  <a:pt x="26272" y="2811"/>
                  <a:pt x="26475" y="2555"/>
                </a:cubicBezTo>
                <a:cubicBezTo>
                  <a:pt x="26447" y="2535"/>
                  <a:pt x="26419" y="2517"/>
                  <a:pt x="26406" y="2507"/>
                </a:cubicBezTo>
                <a:cubicBezTo>
                  <a:pt x="26524" y="2230"/>
                  <a:pt x="26783" y="2028"/>
                  <a:pt x="26812" y="1704"/>
                </a:cubicBezTo>
                <a:cubicBezTo>
                  <a:pt x="26820" y="1598"/>
                  <a:pt x="26820" y="1598"/>
                  <a:pt x="26727" y="1573"/>
                </a:cubicBezTo>
                <a:cubicBezTo>
                  <a:pt x="26910" y="1289"/>
                  <a:pt x="27092" y="1001"/>
                  <a:pt x="27280" y="717"/>
                </a:cubicBezTo>
                <a:cubicBezTo>
                  <a:pt x="27386" y="555"/>
                  <a:pt x="27509" y="400"/>
                  <a:pt x="27612" y="236"/>
                </a:cubicBezTo>
                <a:cubicBezTo>
                  <a:pt x="27652" y="172"/>
                  <a:pt x="27658" y="89"/>
                  <a:pt x="27681" y="13"/>
                </a:cubicBezTo>
                <a:cubicBezTo>
                  <a:pt x="27634" y="12"/>
                  <a:pt x="27583" y="1"/>
                  <a:pt x="27537" y="1"/>
                </a:cubicBezTo>
                <a:close/>
              </a:path>
            </a:pathLst>
          </a:custGeom>
          <a:solidFill>
            <a:srgbClr val="80B31A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3" name="Google Shape;253;p44"/>
          <p:cNvSpPr/>
          <p:nvPr/>
        </p:nvSpPr>
        <p:spPr>
          <a:xfrm rot="-9647156">
            <a:off x="7675065" y="78226"/>
            <a:ext cx="476352" cy="478652"/>
          </a:xfrm>
          <a:custGeom>
            <a:avLst/>
            <a:gdLst/>
            <a:ahLst/>
            <a:cxnLst/>
            <a:rect l="l" t="t" r="r" b="b"/>
            <a:pathLst>
              <a:path w="19054" h="19146" extrusionOk="0">
                <a:moveTo>
                  <a:pt x="11701" y="1"/>
                </a:moveTo>
                <a:cubicBezTo>
                  <a:pt x="11687" y="1"/>
                  <a:pt x="11669" y="5"/>
                  <a:pt x="11665" y="12"/>
                </a:cubicBezTo>
                <a:cubicBezTo>
                  <a:pt x="11630" y="76"/>
                  <a:pt x="11581" y="139"/>
                  <a:pt x="11568" y="207"/>
                </a:cubicBezTo>
                <a:cubicBezTo>
                  <a:pt x="11531" y="417"/>
                  <a:pt x="11512" y="630"/>
                  <a:pt x="11476" y="840"/>
                </a:cubicBezTo>
                <a:cubicBezTo>
                  <a:pt x="11392" y="1331"/>
                  <a:pt x="11306" y="1822"/>
                  <a:pt x="11212" y="2312"/>
                </a:cubicBezTo>
                <a:cubicBezTo>
                  <a:pt x="11144" y="2669"/>
                  <a:pt x="11063" y="3022"/>
                  <a:pt x="10987" y="3376"/>
                </a:cubicBezTo>
                <a:cubicBezTo>
                  <a:pt x="10980" y="3405"/>
                  <a:pt x="10969" y="3430"/>
                  <a:pt x="10946" y="3454"/>
                </a:cubicBezTo>
                <a:cubicBezTo>
                  <a:pt x="10955" y="3386"/>
                  <a:pt x="10972" y="3318"/>
                  <a:pt x="10970" y="3250"/>
                </a:cubicBezTo>
                <a:cubicBezTo>
                  <a:pt x="10965" y="3133"/>
                  <a:pt x="10946" y="3016"/>
                  <a:pt x="10931" y="2900"/>
                </a:cubicBezTo>
                <a:cubicBezTo>
                  <a:pt x="10929" y="2887"/>
                  <a:pt x="10908" y="2877"/>
                  <a:pt x="10902" y="2871"/>
                </a:cubicBezTo>
                <a:cubicBezTo>
                  <a:pt x="10895" y="2842"/>
                  <a:pt x="10892" y="2816"/>
                  <a:pt x="10884" y="2792"/>
                </a:cubicBezTo>
                <a:cubicBezTo>
                  <a:pt x="10869" y="2744"/>
                  <a:pt x="10863" y="2724"/>
                  <a:pt x="10848" y="2724"/>
                </a:cubicBezTo>
                <a:cubicBezTo>
                  <a:pt x="10836" y="2724"/>
                  <a:pt x="10818" y="2736"/>
                  <a:pt x="10786" y="2756"/>
                </a:cubicBezTo>
                <a:cubicBezTo>
                  <a:pt x="10724" y="2795"/>
                  <a:pt x="10660" y="2829"/>
                  <a:pt x="10601" y="2864"/>
                </a:cubicBezTo>
                <a:cubicBezTo>
                  <a:pt x="10636" y="2733"/>
                  <a:pt x="10553" y="2623"/>
                  <a:pt x="10501" y="2504"/>
                </a:cubicBezTo>
                <a:cubicBezTo>
                  <a:pt x="10463" y="2419"/>
                  <a:pt x="10419" y="2337"/>
                  <a:pt x="10373" y="2254"/>
                </a:cubicBezTo>
                <a:cubicBezTo>
                  <a:pt x="10341" y="2194"/>
                  <a:pt x="10316" y="2165"/>
                  <a:pt x="10284" y="2165"/>
                </a:cubicBezTo>
                <a:cubicBezTo>
                  <a:pt x="10256" y="2165"/>
                  <a:pt x="10222" y="2188"/>
                  <a:pt x="10175" y="2234"/>
                </a:cubicBezTo>
                <a:cubicBezTo>
                  <a:pt x="10110" y="2142"/>
                  <a:pt x="10049" y="2048"/>
                  <a:pt x="9977" y="1961"/>
                </a:cubicBezTo>
                <a:cubicBezTo>
                  <a:pt x="9909" y="1880"/>
                  <a:pt x="9829" y="1810"/>
                  <a:pt x="9756" y="1734"/>
                </a:cubicBezTo>
                <a:cubicBezTo>
                  <a:pt x="9743" y="1720"/>
                  <a:pt x="9731" y="1714"/>
                  <a:pt x="9720" y="1714"/>
                </a:cubicBezTo>
                <a:cubicBezTo>
                  <a:pt x="9704" y="1714"/>
                  <a:pt x="9691" y="1726"/>
                  <a:pt x="9680" y="1745"/>
                </a:cubicBezTo>
                <a:cubicBezTo>
                  <a:pt x="9649" y="1803"/>
                  <a:pt x="9618" y="1861"/>
                  <a:pt x="9597" y="1923"/>
                </a:cubicBezTo>
                <a:cubicBezTo>
                  <a:pt x="9560" y="2028"/>
                  <a:pt x="9535" y="2140"/>
                  <a:pt x="9490" y="2243"/>
                </a:cubicBezTo>
                <a:cubicBezTo>
                  <a:pt x="9459" y="2312"/>
                  <a:pt x="9397" y="2368"/>
                  <a:pt x="9386" y="2450"/>
                </a:cubicBezTo>
                <a:cubicBezTo>
                  <a:pt x="9377" y="2510"/>
                  <a:pt x="9365" y="2567"/>
                  <a:pt x="9354" y="2629"/>
                </a:cubicBezTo>
                <a:cubicBezTo>
                  <a:pt x="9156" y="2482"/>
                  <a:pt x="8949" y="2347"/>
                  <a:pt x="8799" y="2120"/>
                </a:cubicBezTo>
                <a:cubicBezTo>
                  <a:pt x="8789" y="2168"/>
                  <a:pt x="8785" y="2196"/>
                  <a:pt x="8778" y="2234"/>
                </a:cubicBezTo>
                <a:cubicBezTo>
                  <a:pt x="8763" y="2211"/>
                  <a:pt x="8749" y="2198"/>
                  <a:pt x="8747" y="2183"/>
                </a:cubicBezTo>
                <a:cubicBezTo>
                  <a:pt x="8740" y="2154"/>
                  <a:pt x="8738" y="2132"/>
                  <a:pt x="8702" y="2132"/>
                </a:cubicBezTo>
                <a:cubicBezTo>
                  <a:pt x="8700" y="2132"/>
                  <a:pt x="8698" y="2132"/>
                  <a:pt x="8695" y="2132"/>
                </a:cubicBezTo>
                <a:cubicBezTo>
                  <a:pt x="8695" y="2132"/>
                  <a:pt x="8694" y="2132"/>
                  <a:pt x="8694" y="2132"/>
                </a:cubicBezTo>
                <a:cubicBezTo>
                  <a:pt x="8682" y="2132"/>
                  <a:pt x="8665" y="2110"/>
                  <a:pt x="8657" y="2095"/>
                </a:cubicBezTo>
                <a:cubicBezTo>
                  <a:pt x="8609" y="2003"/>
                  <a:pt x="8527" y="1947"/>
                  <a:pt x="8439" y="1903"/>
                </a:cubicBezTo>
                <a:cubicBezTo>
                  <a:pt x="8376" y="1873"/>
                  <a:pt x="8320" y="1830"/>
                  <a:pt x="8256" y="1798"/>
                </a:cubicBezTo>
                <a:cubicBezTo>
                  <a:pt x="8236" y="1787"/>
                  <a:pt x="8221" y="1782"/>
                  <a:pt x="8209" y="1782"/>
                </a:cubicBezTo>
                <a:cubicBezTo>
                  <a:pt x="8188" y="1782"/>
                  <a:pt x="8177" y="1799"/>
                  <a:pt x="8166" y="1838"/>
                </a:cubicBezTo>
                <a:cubicBezTo>
                  <a:pt x="8160" y="1857"/>
                  <a:pt x="8152" y="1877"/>
                  <a:pt x="8141" y="1911"/>
                </a:cubicBezTo>
                <a:cubicBezTo>
                  <a:pt x="8090" y="1878"/>
                  <a:pt x="8044" y="1852"/>
                  <a:pt x="8004" y="1818"/>
                </a:cubicBezTo>
                <a:cubicBezTo>
                  <a:pt x="7926" y="1753"/>
                  <a:pt x="7853" y="1682"/>
                  <a:pt x="7774" y="1616"/>
                </a:cubicBezTo>
                <a:cubicBezTo>
                  <a:pt x="7756" y="1601"/>
                  <a:pt x="7737" y="1591"/>
                  <a:pt x="7719" y="1591"/>
                </a:cubicBezTo>
                <a:cubicBezTo>
                  <a:pt x="7700" y="1591"/>
                  <a:pt x="7682" y="1602"/>
                  <a:pt x="7666" y="1632"/>
                </a:cubicBezTo>
                <a:cubicBezTo>
                  <a:pt x="7655" y="1655"/>
                  <a:pt x="7640" y="1665"/>
                  <a:pt x="7621" y="1665"/>
                </a:cubicBezTo>
                <a:cubicBezTo>
                  <a:pt x="7608" y="1665"/>
                  <a:pt x="7593" y="1659"/>
                  <a:pt x="7576" y="1648"/>
                </a:cubicBezTo>
                <a:cubicBezTo>
                  <a:pt x="7495" y="1594"/>
                  <a:pt x="7410" y="1548"/>
                  <a:pt x="7308" y="1537"/>
                </a:cubicBezTo>
                <a:cubicBezTo>
                  <a:pt x="7295" y="1536"/>
                  <a:pt x="7283" y="1535"/>
                  <a:pt x="7272" y="1535"/>
                </a:cubicBezTo>
                <a:cubicBezTo>
                  <a:pt x="7226" y="1535"/>
                  <a:pt x="7203" y="1552"/>
                  <a:pt x="7191" y="1610"/>
                </a:cubicBezTo>
                <a:cubicBezTo>
                  <a:pt x="7165" y="1740"/>
                  <a:pt x="7148" y="1870"/>
                  <a:pt x="7132" y="2001"/>
                </a:cubicBezTo>
                <a:cubicBezTo>
                  <a:pt x="7128" y="2038"/>
                  <a:pt x="7125" y="2060"/>
                  <a:pt x="7100" y="2060"/>
                </a:cubicBezTo>
                <a:cubicBezTo>
                  <a:pt x="7090" y="2060"/>
                  <a:pt x="7078" y="2057"/>
                  <a:pt x="7060" y="2050"/>
                </a:cubicBezTo>
                <a:cubicBezTo>
                  <a:pt x="7004" y="2027"/>
                  <a:pt x="6939" y="2017"/>
                  <a:pt x="6877" y="2007"/>
                </a:cubicBezTo>
                <a:cubicBezTo>
                  <a:pt x="6772" y="1991"/>
                  <a:pt x="6694" y="1924"/>
                  <a:pt x="6607" y="1873"/>
                </a:cubicBezTo>
                <a:cubicBezTo>
                  <a:pt x="6537" y="1831"/>
                  <a:pt x="6465" y="1792"/>
                  <a:pt x="6391" y="1767"/>
                </a:cubicBezTo>
                <a:cubicBezTo>
                  <a:pt x="6371" y="1760"/>
                  <a:pt x="6354" y="1757"/>
                  <a:pt x="6340" y="1757"/>
                </a:cubicBezTo>
                <a:cubicBezTo>
                  <a:pt x="6290" y="1757"/>
                  <a:pt x="6267" y="1794"/>
                  <a:pt x="6268" y="1864"/>
                </a:cubicBezTo>
                <a:cubicBezTo>
                  <a:pt x="6269" y="1890"/>
                  <a:pt x="6269" y="1916"/>
                  <a:pt x="6269" y="1956"/>
                </a:cubicBezTo>
                <a:cubicBezTo>
                  <a:pt x="6200" y="1925"/>
                  <a:pt x="6139" y="1900"/>
                  <a:pt x="6079" y="1872"/>
                </a:cubicBezTo>
                <a:cubicBezTo>
                  <a:pt x="6025" y="1846"/>
                  <a:pt x="5975" y="1812"/>
                  <a:pt x="5922" y="1785"/>
                </a:cubicBezTo>
                <a:cubicBezTo>
                  <a:pt x="5886" y="1766"/>
                  <a:pt x="5860" y="1756"/>
                  <a:pt x="5837" y="1756"/>
                </a:cubicBezTo>
                <a:cubicBezTo>
                  <a:pt x="5801" y="1756"/>
                  <a:pt x="5774" y="1782"/>
                  <a:pt x="5733" y="1841"/>
                </a:cubicBezTo>
                <a:cubicBezTo>
                  <a:pt x="5619" y="1810"/>
                  <a:pt x="5499" y="1777"/>
                  <a:pt x="5379" y="1743"/>
                </a:cubicBezTo>
                <a:cubicBezTo>
                  <a:pt x="5375" y="1742"/>
                  <a:pt x="5371" y="1741"/>
                  <a:pt x="5367" y="1741"/>
                </a:cubicBezTo>
                <a:cubicBezTo>
                  <a:pt x="5324" y="1741"/>
                  <a:pt x="5263" y="1799"/>
                  <a:pt x="5270" y="1842"/>
                </a:cubicBezTo>
                <a:cubicBezTo>
                  <a:pt x="5277" y="1888"/>
                  <a:pt x="5287" y="1934"/>
                  <a:pt x="5293" y="1981"/>
                </a:cubicBezTo>
                <a:cubicBezTo>
                  <a:pt x="5295" y="1988"/>
                  <a:pt x="5291" y="1996"/>
                  <a:pt x="5287" y="2011"/>
                </a:cubicBezTo>
                <a:cubicBezTo>
                  <a:pt x="5265" y="2007"/>
                  <a:pt x="5243" y="2007"/>
                  <a:pt x="5224" y="2002"/>
                </a:cubicBezTo>
                <a:cubicBezTo>
                  <a:pt x="5116" y="1971"/>
                  <a:pt x="5008" y="1940"/>
                  <a:pt x="4900" y="1908"/>
                </a:cubicBezTo>
                <a:cubicBezTo>
                  <a:pt x="4883" y="1902"/>
                  <a:pt x="4866" y="1898"/>
                  <a:pt x="4849" y="1895"/>
                </a:cubicBezTo>
                <a:cubicBezTo>
                  <a:pt x="4835" y="1893"/>
                  <a:pt x="4823" y="1892"/>
                  <a:pt x="4813" y="1892"/>
                </a:cubicBezTo>
                <a:cubicBezTo>
                  <a:pt x="4767" y="1892"/>
                  <a:pt x="4752" y="1916"/>
                  <a:pt x="4729" y="1996"/>
                </a:cubicBezTo>
                <a:cubicBezTo>
                  <a:pt x="4667" y="1985"/>
                  <a:pt x="4605" y="1974"/>
                  <a:pt x="4544" y="1961"/>
                </a:cubicBezTo>
                <a:cubicBezTo>
                  <a:pt x="4479" y="1947"/>
                  <a:pt x="4415" y="1928"/>
                  <a:pt x="4350" y="1916"/>
                </a:cubicBezTo>
                <a:cubicBezTo>
                  <a:pt x="4333" y="1913"/>
                  <a:pt x="4318" y="1911"/>
                  <a:pt x="4304" y="1911"/>
                </a:cubicBezTo>
                <a:cubicBezTo>
                  <a:pt x="4235" y="1911"/>
                  <a:pt x="4205" y="1952"/>
                  <a:pt x="4200" y="2044"/>
                </a:cubicBezTo>
                <a:cubicBezTo>
                  <a:pt x="4178" y="2043"/>
                  <a:pt x="4156" y="2044"/>
                  <a:pt x="4134" y="2041"/>
                </a:cubicBezTo>
                <a:cubicBezTo>
                  <a:pt x="4045" y="2028"/>
                  <a:pt x="3954" y="2014"/>
                  <a:pt x="3865" y="1998"/>
                </a:cubicBezTo>
                <a:cubicBezTo>
                  <a:pt x="3810" y="1990"/>
                  <a:pt x="3757" y="1980"/>
                  <a:pt x="3702" y="1967"/>
                </a:cubicBezTo>
                <a:cubicBezTo>
                  <a:pt x="3676" y="1961"/>
                  <a:pt x="3650" y="1951"/>
                  <a:pt x="3624" y="1951"/>
                </a:cubicBezTo>
                <a:cubicBezTo>
                  <a:pt x="3604" y="1951"/>
                  <a:pt x="3584" y="1957"/>
                  <a:pt x="3564" y="1976"/>
                </a:cubicBezTo>
                <a:cubicBezTo>
                  <a:pt x="3561" y="1979"/>
                  <a:pt x="3556" y="1980"/>
                  <a:pt x="3549" y="1980"/>
                </a:cubicBezTo>
                <a:cubicBezTo>
                  <a:pt x="3537" y="1980"/>
                  <a:pt x="3521" y="1975"/>
                  <a:pt x="3510" y="1972"/>
                </a:cubicBezTo>
                <a:cubicBezTo>
                  <a:pt x="3418" y="1954"/>
                  <a:pt x="3327" y="1946"/>
                  <a:pt x="3236" y="1946"/>
                </a:cubicBezTo>
                <a:cubicBezTo>
                  <a:pt x="3109" y="1946"/>
                  <a:pt x="2983" y="1962"/>
                  <a:pt x="2857" y="1990"/>
                </a:cubicBezTo>
                <a:cubicBezTo>
                  <a:pt x="2843" y="1992"/>
                  <a:pt x="2828" y="1997"/>
                  <a:pt x="2815" y="2003"/>
                </a:cubicBezTo>
                <a:cubicBezTo>
                  <a:pt x="2750" y="2037"/>
                  <a:pt x="2745" y="2067"/>
                  <a:pt x="2805" y="2108"/>
                </a:cubicBezTo>
                <a:cubicBezTo>
                  <a:pt x="2865" y="2150"/>
                  <a:pt x="2930" y="2185"/>
                  <a:pt x="2995" y="2222"/>
                </a:cubicBezTo>
                <a:cubicBezTo>
                  <a:pt x="3089" y="2276"/>
                  <a:pt x="3184" y="2329"/>
                  <a:pt x="3278" y="2383"/>
                </a:cubicBezTo>
                <a:cubicBezTo>
                  <a:pt x="3289" y="2389"/>
                  <a:pt x="3305" y="2403"/>
                  <a:pt x="3304" y="2409"/>
                </a:cubicBezTo>
                <a:cubicBezTo>
                  <a:pt x="3286" y="2476"/>
                  <a:pt x="3341" y="2492"/>
                  <a:pt x="3381" y="2517"/>
                </a:cubicBezTo>
                <a:cubicBezTo>
                  <a:pt x="3520" y="2600"/>
                  <a:pt x="3660" y="2684"/>
                  <a:pt x="3794" y="2764"/>
                </a:cubicBezTo>
                <a:cubicBezTo>
                  <a:pt x="3794" y="2779"/>
                  <a:pt x="3795" y="2782"/>
                  <a:pt x="3794" y="2783"/>
                </a:cubicBezTo>
                <a:cubicBezTo>
                  <a:pt x="3726" y="2883"/>
                  <a:pt x="3728" y="2911"/>
                  <a:pt x="3820" y="2999"/>
                </a:cubicBezTo>
                <a:cubicBezTo>
                  <a:pt x="3898" y="3072"/>
                  <a:pt x="3976" y="3143"/>
                  <a:pt x="4052" y="3217"/>
                </a:cubicBezTo>
                <a:cubicBezTo>
                  <a:pt x="4066" y="3232"/>
                  <a:pt x="4068" y="3261"/>
                  <a:pt x="4078" y="3282"/>
                </a:cubicBezTo>
                <a:cubicBezTo>
                  <a:pt x="4088" y="3305"/>
                  <a:pt x="4096" y="3334"/>
                  <a:pt x="4114" y="3350"/>
                </a:cubicBezTo>
                <a:cubicBezTo>
                  <a:pt x="4184" y="3415"/>
                  <a:pt x="4258" y="3475"/>
                  <a:pt x="4335" y="3541"/>
                </a:cubicBezTo>
                <a:cubicBezTo>
                  <a:pt x="4287" y="3591"/>
                  <a:pt x="4237" y="3642"/>
                  <a:pt x="4187" y="3693"/>
                </a:cubicBezTo>
                <a:cubicBezTo>
                  <a:pt x="4156" y="3724"/>
                  <a:pt x="4127" y="3752"/>
                  <a:pt x="4094" y="3781"/>
                </a:cubicBezTo>
                <a:cubicBezTo>
                  <a:pt x="4052" y="3818"/>
                  <a:pt x="4057" y="3854"/>
                  <a:pt x="4097" y="3888"/>
                </a:cubicBezTo>
                <a:cubicBezTo>
                  <a:pt x="4132" y="3916"/>
                  <a:pt x="4168" y="3942"/>
                  <a:pt x="4205" y="3966"/>
                </a:cubicBezTo>
                <a:cubicBezTo>
                  <a:pt x="4338" y="4055"/>
                  <a:pt x="4472" y="4142"/>
                  <a:pt x="4603" y="4230"/>
                </a:cubicBezTo>
                <a:cubicBezTo>
                  <a:pt x="4612" y="4235"/>
                  <a:pt x="4619" y="4244"/>
                  <a:pt x="4626" y="4250"/>
                </a:cubicBezTo>
                <a:cubicBezTo>
                  <a:pt x="4587" y="4327"/>
                  <a:pt x="4596" y="4358"/>
                  <a:pt x="4675" y="4393"/>
                </a:cubicBezTo>
                <a:cubicBezTo>
                  <a:pt x="4747" y="4424"/>
                  <a:pt x="4824" y="4446"/>
                  <a:pt x="4900" y="4467"/>
                </a:cubicBezTo>
                <a:cubicBezTo>
                  <a:pt x="5076" y="4521"/>
                  <a:pt x="5216" y="4640"/>
                  <a:pt x="5375" y="4724"/>
                </a:cubicBezTo>
                <a:cubicBezTo>
                  <a:pt x="5442" y="4760"/>
                  <a:pt x="5513" y="4785"/>
                  <a:pt x="5584" y="4816"/>
                </a:cubicBezTo>
                <a:cubicBezTo>
                  <a:pt x="5583" y="4819"/>
                  <a:pt x="5584" y="4826"/>
                  <a:pt x="5581" y="4827"/>
                </a:cubicBezTo>
                <a:cubicBezTo>
                  <a:pt x="5435" y="4899"/>
                  <a:pt x="5291" y="4977"/>
                  <a:pt x="5138" y="5037"/>
                </a:cubicBezTo>
                <a:cubicBezTo>
                  <a:pt x="4910" y="5129"/>
                  <a:pt x="4668" y="5162"/>
                  <a:pt x="4422" y="5177"/>
                </a:cubicBezTo>
                <a:cubicBezTo>
                  <a:pt x="4398" y="5179"/>
                  <a:pt x="4372" y="5187"/>
                  <a:pt x="4349" y="5196"/>
                </a:cubicBezTo>
                <a:cubicBezTo>
                  <a:pt x="4242" y="5236"/>
                  <a:pt x="4240" y="5244"/>
                  <a:pt x="4288" y="5346"/>
                </a:cubicBezTo>
                <a:cubicBezTo>
                  <a:pt x="4290" y="5352"/>
                  <a:pt x="4290" y="5360"/>
                  <a:pt x="4293" y="5376"/>
                </a:cubicBezTo>
                <a:cubicBezTo>
                  <a:pt x="4227" y="5388"/>
                  <a:pt x="4160" y="5401"/>
                  <a:pt x="4094" y="5412"/>
                </a:cubicBezTo>
                <a:cubicBezTo>
                  <a:pt x="4061" y="5418"/>
                  <a:pt x="4027" y="5422"/>
                  <a:pt x="3994" y="5429"/>
                </a:cubicBezTo>
                <a:cubicBezTo>
                  <a:pt x="3944" y="5442"/>
                  <a:pt x="3906" y="5464"/>
                  <a:pt x="3928" y="5530"/>
                </a:cubicBezTo>
                <a:cubicBezTo>
                  <a:pt x="3845" y="5553"/>
                  <a:pt x="3763" y="5570"/>
                  <a:pt x="3687" y="5599"/>
                </a:cubicBezTo>
                <a:cubicBezTo>
                  <a:pt x="3607" y="5632"/>
                  <a:pt x="3531" y="5674"/>
                  <a:pt x="3455" y="5718"/>
                </a:cubicBezTo>
                <a:cubicBezTo>
                  <a:pt x="3409" y="5745"/>
                  <a:pt x="3404" y="5782"/>
                  <a:pt x="3448" y="5820"/>
                </a:cubicBezTo>
                <a:cubicBezTo>
                  <a:pt x="3510" y="5875"/>
                  <a:pt x="3568" y="5932"/>
                  <a:pt x="3639" y="5997"/>
                </a:cubicBezTo>
                <a:cubicBezTo>
                  <a:pt x="3569" y="6041"/>
                  <a:pt x="3505" y="6069"/>
                  <a:pt x="3433" y="6070"/>
                </a:cubicBezTo>
                <a:cubicBezTo>
                  <a:pt x="3427" y="6071"/>
                  <a:pt x="3422" y="6071"/>
                  <a:pt x="3416" y="6071"/>
                </a:cubicBezTo>
                <a:cubicBezTo>
                  <a:pt x="3339" y="6071"/>
                  <a:pt x="3260" y="6064"/>
                  <a:pt x="3184" y="6061"/>
                </a:cubicBezTo>
                <a:cubicBezTo>
                  <a:pt x="3165" y="6061"/>
                  <a:pt x="3145" y="6061"/>
                  <a:pt x="3126" y="6062"/>
                </a:cubicBezTo>
                <a:cubicBezTo>
                  <a:pt x="3047" y="6069"/>
                  <a:pt x="3029" y="6093"/>
                  <a:pt x="3054" y="6168"/>
                </a:cubicBezTo>
                <a:cubicBezTo>
                  <a:pt x="3055" y="6173"/>
                  <a:pt x="3053" y="6180"/>
                  <a:pt x="3052" y="6190"/>
                </a:cubicBezTo>
                <a:cubicBezTo>
                  <a:pt x="3026" y="6190"/>
                  <a:pt x="3000" y="6189"/>
                  <a:pt x="2975" y="6189"/>
                </a:cubicBezTo>
                <a:cubicBezTo>
                  <a:pt x="2943" y="6189"/>
                  <a:pt x="2911" y="6190"/>
                  <a:pt x="2880" y="6193"/>
                </a:cubicBezTo>
                <a:cubicBezTo>
                  <a:pt x="2726" y="6206"/>
                  <a:pt x="2586" y="6255"/>
                  <a:pt x="2473" y="6366"/>
                </a:cubicBezTo>
                <a:cubicBezTo>
                  <a:pt x="2430" y="6407"/>
                  <a:pt x="2420" y="6443"/>
                  <a:pt x="2466" y="6489"/>
                </a:cubicBezTo>
                <a:cubicBezTo>
                  <a:pt x="2497" y="6520"/>
                  <a:pt x="2522" y="6559"/>
                  <a:pt x="2554" y="6600"/>
                </a:cubicBezTo>
                <a:cubicBezTo>
                  <a:pt x="2509" y="6612"/>
                  <a:pt x="2471" y="6620"/>
                  <a:pt x="2432" y="6632"/>
                </a:cubicBezTo>
                <a:cubicBezTo>
                  <a:pt x="2330" y="6667"/>
                  <a:pt x="2226" y="6698"/>
                  <a:pt x="2128" y="6743"/>
                </a:cubicBezTo>
                <a:cubicBezTo>
                  <a:pt x="1995" y="6805"/>
                  <a:pt x="1994" y="6828"/>
                  <a:pt x="2098" y="6936"/>
                </a:cubicBezTo>
                <a:cubicBezTo>
                  <a:pt x="2065" y="6952"/>
                  <a:pt x="2033" y="6970"/>
                  <a:pt x="2002" y="6985"/>
                </a:cubicBezTo>
                <a:cubicBezTo>
                  <a:pt x="1958" y="7007"/>
                  <a:pt x="1913" y="7026"/>
                  <a:pt x="1872" y="7052"/>
                </a:cubicBezTo>
                <a:cubicBezTo>
                  <a:pt x="1823" y="7083"/>
                  <a:pt x="1787" y="7121"/>
                  <a:pt x="1833" y="7182"/>
                </a:cubicBezTo>
                <a:cubicBezTo>
                  <a:pt x="1791" y="7220"/>
                  <a:pt x="1750" y="7254"/>
                  <a:pt x="1715" y="7294"/>
                </a:cubicBezTo>
                <a:cubicBezTo>
                  <a:pt x="1668" y="7347"/>
                  <a:pt x="1675" y="7373"/>
                  <a:pt x="1737" y="7407"/>
                </a:cubicBezTo>
                <a:cubicBezTo>
                  <a:pt x="1815" y="7449"/>
                  <a:pt x="1892" y="7492"/>
                  <a:pt x="1969" y="7538"/>
                </a:cubicBezTo>
                <a:cubicBezTo>
                  <a:pt x="1980" y="7543"/>
                  <a:pt x="1992" y="7554"/>
                  <a:pt x="1993" y="7564"/>
                </a:cubicBezTo>
                <a:cubicBezTo>
                  <a:pt x="2011" y="7716"/>
                  <a:pt x="2121" y="7813"/>
                  <a:pt x="2204" y="7924"/>
                </a:cubicBezTo>
                <a:cubicBezTo>
                  <a:pt x="2250" y="7985"/>
                  <a:pt x="2314" y="8033"/>
                  <a:pt x="2364" y="8081"/>
                </a:cubicBezTo>
                <a:cubicBezTo>
                  <a:pt x="2241" y="8177"/>
                  <a:pt x="2118" y="8272"/>
                  <a:pt x="1995" y="8371"/>
                </a:cubicBezTo>
                <a:cubicBezTo>
                  <a:pt x="1962" y="8400"/>
                  <a:pt x="1938" y="8438"/>
                  <a:pt x="1903" y="8464"/>
                </a:cubicBezTo>
                <a:cubicBezTo>
                  <a:pt x="1853" y="8501"/>
                  <a:pt x="1793" y="8525"/>
                  <a:pt x="1742" y="8565"/>
                </a:cubicBezTo>
                <a:cubicBezTo>
                  <a:pt x="1680" y="8612"/>
                  <a:pt x="1618" y="8660"/>
                  <a:pt x="1567" y="8720"/>
                </a:cubicBezTo>
                <a:cubicBezTo>
                  <a:pt x="1515" y="8781"/>
                  <a:pt x="1527" y="8813"/>
                  <a:pt x="1593" y="8860"/>
                </a:cubicBezTo>
                <a:cubicBezTo>
                  <a:pt x="1619" y="8878"/>
                  <a:pt x="1643" y="8897"/>
                  <a:pt x="1671" y="8919"/>
                </a:cubicBezTo>
                <a:cubicBezTo>
                  <a:pt x="1603" y="8987"/>
                  <a:pt x="1537" y="9050"/>
                  <a:pt x="1475" y="9116"/>
                </a:cubicBezTo>
                <a:cubicBezTo>
                  <a:pt x="1376" y="9219"/>
                  <a:pt x="1278" y="9323"/>
                  <a:pt x="1180" y="9426"/>
                </a:cubicBezTo>
                <a:cubicBezTo>
                  <a:pt x="1133" y="9475"/>
                  <a:pt x="1136" y="9486"/>
                  <a:pt x="1213" y="9566"/>
                </a:cubicBezTo>
                <a:cubicBezTo>
                  <a:pt x="1186" y="9611"/>
                  <a:pt x="1154" y="9655"/>
                  <a:pt x="1130" y="9703"/>
                </a:cubicBezTo>
                <a:cubicBezTo>
                  <a:pt x="1098" y="9771"/>
                  <a:pt x="1068" y="9842"/>
                  <a:pt x="1047" y="9914"/>
                </a:cubicBezTo>
                <a:cubicBezTo>
                  <a:pt x="1028" y="9975"/>
                  <a:pt x="1061" y="10008"/>
                  <a:pt x="1120" y="10034"/>
                </a:cubicBezTo>
                <a:cubicBezTo>
                  <a:pt x="1206" y="10073"/>
                  <a:pt x="1287" y="10124"/>
                  <a:pt x="1368" y="10173"/>
                </a:cubicBezTo>
                <a:cubicBezTo>
                  <a:pt x="1408" y="10196"/>
                  <a:pt x="1397" y="10219"/>
                  <a:pt x="1367" y="10253"/>
                </a:cubicBezTo>
                <a:cubicBezTo>
                  <a:pt x="1272" y="10356"/>
                  <a:pt x="1181" y="10464"/>
                  <a:pt x="1092" y="10571"/>
                </a:cubicBezTo>
                <a:cubicBezTo>
                  <a:pt x="1049" y="10620"/>
                  <a:pt x="1010" y="10674"/>
                  <a:pt x="969" y="10726"/>
                </a:cubicBezTo>
                <a:cubicBezTo>
                  <a:pt x="943" y="10761"/>
                  <a:pt x="922" y="10793"/>
                  <a:pt x="975" y="10828"/>
                </a:cubicBezTo>
                <a:cubicBezTo>
                  <a:pt x="985" y="10834"/>
                  <a:pt x="984" y="10874"/>
                  <a:pt x="975" y="10891"/>
                </a:cubicBezTo>
                <a:cubicBezTo>
                  <a:pt x="935" y="10959"/>
                  <a:pt x="884" y="11020"/>
                  <a:pt x="851" y="11091"/>
                </a:cubicBezTo>
                <a:cubicBezTo>
                  <a:pt x="820" y="11155"/>
                  <a:pt x="802" y="11226"/>
                  <a:pt x="786" y="11297"/>
                </a:cubicBezTo>
                <a:cubicBezTo>
                  <a:pt x="775" y="11349"/>
                  <a:pt x="791" y="11394"/>
                  <a:pt x="856" y="11404"/>
                </a:cubicBezTo>
                <a:cubicBezTo>
                  <a:pt x="871" y="11406"/>
                  <a:pt x="883" y="11416"/>
                  <a:pt x="901" y="11423"/>
                </a:cubicBezTo>
                <a:cubicBezTo>
                  <a:pt x="862" y="11487"/>
                  <a:pt x="826" y="11546"/>
                  <a:pt x="789" y="11605"/>
                </a:cubicBezTo>
                <a:cubicBezTo>
                  <a:pt x="677" y="11778"/>
                  <a:pt x="559" y="11947"/>
                  <a:pt x="452" y="12124"/>
                </a:cubicBezTo>
                <a:cubicBezTo>
                  <a:pt x="336" y="12316"/>
                  <a:pt x="200" y="12495"/>
                  <a:pt x="76" y="12681"/>
                </a:cubicBezTo>
                <a:cubicBezTo>
                  <a:pt x="46" y="12726"/>
                  <a:pt x="27" y="12780"/>
                  <a:pt x="10" y="12831"/>
                </a:cubicBezTo>
                <a:cubicBezTo>
                  <a:pt x="1" y="12862"/>
                  <a:pt x="12" y="12885"/>
                  <a:pt x="38" y="12885"/>
                </a:cubicBezTo>
                <a:cubicBezTo>
                  <a:pt x="45" y="12885"/>
                  <a:pt x="54" y="12883"/>
                  <a:pt x="64" y="12879"/>
                </a:cubicBezTo>
                <a:cubicBezTo>
                  <a:pt x="130" y="12853"/>
                  <a:pt x="195" y="12824"/>
                  <a:pt x="259" y="12791"/>
                </a:cubicBezTo>
                <a:cubicBezTo>
                  <a:pt x="385" y="12728"/>
                  <a:pt x="507" y="12659"/>
                  <a:pt x="635" y="12601"/>
                </a:cubicBezTo>
                <a:cubicBezTo>
                  <a:pt x="757" y="12544"/>
                  <a:pt x="886" y="12497"/>
                  <a:pt x="1012" y="12449"/>
                </a:cubicBezTo>
                <a:cubicBezTo>
                  <a:pt x="1073" y="12424"/>
                  <a:pt x="1138" y="12403"/>
                  <a:pt x="1201" y="12380"/>
                </a:cubicBezTo>
                <a:cubicBezTo>
                  <a:pt x="1226" y="12455"/>
                  <a:pt x="1236" y="12478"/>
                  <a:pt x="1278" y="12478"/>
                </a:cubicBezTo>
                <a:cubicBezTo>
                  <a:pt x="1292" y="12478"/>
                  <a:pt x="1309" y="12475"/>
                  <a:pt x="1332" y="12471"/>
                </a:cubicBezTo>
                <a:cubicBezTo>
                  <a:pt x="1400" y="12459"/>
                  <a:pt x="1467" y="12435"/>
                  <a:pt x="1531" y="12408"/>
                </a:cubicBezTo>
                <a:cubicBezTo>
                  <a:pt x="1743" y="12320"/>
                  <a:pt x="1953" y="12227"/>
                  <a:pt x="2164" y="12136"/>
                </a:cubicBezTo>
                <a:cubicBezTo>
                  <a:pt x="2169" y="12135"/>
                  <a:pt x="2175" y="12135"/>
                  <a:pt x="2183" y="12133"/>
                </a:cubicBezTo>
                <a:cubicBezTo>
                  <a:pt x="2191" y="12207"/>
                  <a:pt x="2196" y="12279"/>
                  <a:pt x="2204" y="12351"/>
                </a:cubicBezTo>
                <a:cubicBezTo>
                  <a:pt x="2210" y="12405"/>
                  <a:pt x="2247" y="12435"/>
                  <a:pt x="2312" y="12435"/>
                </a:cubicBezTo>
                <a:cubicBezTo>
                  <a:pt x="2402" y="12435"/>
                  <a:pt x="2477" y="12397"/>
                  <a:pt x="2546" y="12346"/>
                </a:cubicBezTo>
                <a:cubicBezTo>
                  <a:pt x="2569" y="12330"/>
                  <a:pt x="2591" y="12313"/>
                  <a:pt x="2617" y="12292"/>
                </a:cubicBezTo>
                <a:cubicBezTo>
                  <a:pt x="2636" y="12338"/>
                  <a:pt x="2663" y="12354"/>
                  <a:pt x="2695" y="12354"/>
                </a:cubicBezTo>
                <a:cubicBezTo>
                  <a:pt x="2712" y="12354"/>
                  <a:pt x="2731" y="12349"/>
                  <a:pt x="2750" y="12341"/>
                </a:cubicBezTo>
                <a:cubicBezTo>
                  <a:pt x="2877" y="12284"/>
                  <a:pt x="3004" y="12225"/>
                  <a:pt x="3130" y="12169"/>
                </a:cubicBezTo>
                <a:cubicBezTo>
                  <a:pt x="3141" y="12199"/>
                  <a:pt x="3158" y="12230"/>
                  <a:pt x="3166" y="12265"/>
                </a:cubicBezTo>
                <a:cubicBezTo>
                  <a:pt x="3175" y="12306"/>
                  <a:pt x="3197" y="12326"/>
                  <a:pt x="3226" y="12326"/>
                </a:cubicBezTo>
                <a:cubicBezTo>
                  <a:pt x="3243" y="12326"/>
                  <a:pt x="3263" y="12319"/>
                  <a:pt x="3284" y="12306"/>
                </a:cubicBezTo>
                <a:cubicBezTo>
                  <a:pt x="3364" y="12253"/>
                  <a:pt x="3440" y="12194"/>
                  <a:pt x="3515" y="12136"/>
                </a:cubicBezTo>
                <a:cubicBezTo>
                  <a:pt x="3670" y="12011"/>
                  <a:pt x="3824" y="11885"/>
                  <a:pt x="3978" y="11759"/>
                </a:cubicBezTo>
                <a:cubicBezTo>
                  <a:pt x="3999" y="11741"/>
                  <a:pt x="4022" y="11721"/>
                  <a:pt x="4047" y="11701"/>
                </a:cubicBezTo>
                <a:cubicBezTo>
                  <a:pt x="4083" y="11818"/>
                  <a:pt x="4119" y="11934"/>
                  <a:pt x="4153" y="12049"/>
                </a:cubicBezTo>
                <a:cubicBezTo>
                  <a:pt x="4162" y="12083"/>
                  <a:pt x="4177" y="12099"/>
                  <a:pt x="4204" y="12099"/>
                </a:cubicBezTo>
                <a:cubicBezTo>
                  <a:pt x="4211" y="12099"/>
                  <a:pt x="4218" y="12098"/>
                  <a:pt x="4226" y="12097"/>
                </a:cubicBezTo>
                <a:cubicBezTo>
                  <a:pt x="4349" y="12069"/>
                  <a:pt x="4457" y="12013"/>
                  <a:pt x="4533" y="11908"/>
                </a:cubicBezTo>
                <a:cubicBezTo>
                  <a:pt x="4562" y="11933"/>
                  <a:pt x="4584" y="11945"/>
                  <a:pt x="4603" y="11945"/>
                </a:cubicBezTo>
                <a:cubicBezTo>
                  <a:pt x="4626" y="11945"/>
                  <a:pt x="4646" y="11928"/>
                  <a:pt x="4673" y="11894"/>
                </a:cubicBezTo>
                <a:cubicBezTo>
                  <a:pt x="4739" y="11811"/>
                  <a:pt x="4803" y="11726"/>
                  <a:pt x="4866" y="11647"/>
                </a:cubicBezTo>
                <a:cubicBezTo>
                  <a:pt x="4880" y="11649"/>
                  <a:pt x="4885" y="11649"/>
                  <a:pt x="4888" y="11652"/>
                </a:cubicBezTo>
                <a:cubicBezTo>
                  <a:pt x="4925" y="11695"/>
                  <a:pt x="4946" y="11717"/>
                  <a:pt x="4967" y="11717"/>
                </a:cubicBezTo>
                <a:cubicBezTo>
                  <a:pt x="4988" y="11717"/>
                  <a:pt x="5008" y="11694"/>
                  <a:pt x="5045" y="11649"/>
                </a:cubicBezTo>
                <a:cubicBezTo>
                  <a:pt x="5140" y="11533"/>
                  <a:pt x="5236" y="11417"/>
                  <a:pt x="5328" y="11297"/>
                </a:cubicBezTo>
                <a:cubicBezTo>
                  <a:pt x="5364" y="11248"/>
                  <a:pt x="5387" y="11191"/>
                  <a:pt x="5419" y="11133"/>
                </a:cubicBezTo>
                <a:cubicBezTo>
                  <a:pt x="5444" y="11178"/>
                  <a:pt x="5465" y="11215"/>
                  <a:pt x="5485" y="11253"/>
                </a:cubicBezTo>
                <a:cubicBezTo>
                  <a:pt x="5503" y="11287"/>
                  <a:pt x="5522" y="11305"/>
                  <a:pt x="5543" y="11305"/>
                </a:cubicBezTo>
                <a:cubicBezTo>
                  <a:pt x="5560" y="11305"/>
                  <a:pt x="5578" y="11294"/>
                  <a:pt x="5598" y="11271"/>
                </a:cubicBezTo>
                <a:cubicBezTo>
                  <a:pt x="5671" y="11190"/>
                  <a:pt x="5740" y="11104"/>
                  <a:pt x="5805" y="11015"/>
                </a:cubicBezTo>
                <a:cubicBezTo>
                  <a:pt x="5869" y="10926"/>
                  <a:pt x="5946" y="10852"/>
                  <a:pt x="6038" y="10789"/>
                </a:cubicBezTo>
                <a:cubicBezTo>
                  <a:pt x="6111" y="10739"/>
                  <a:pt x="6176" y="10675"/>
                  <a:pt x="6234" y="10608"/>
                </a:cubicBezTo>
                <a:cubicBezTo>
                  <a:pt x="6279" y="10557"/>
                  <a:pt x="6304" y="10490"/>
                  <a:pt x="6346" y="10438"/>
                </a:cubicBezTo>
                <a:cubicBezTo>
                  <a:pt x="6392" y="10382"/>
                  <a:pt x="6453" y="10339"/>
                  <a:pt x="6500" y="10284"/>
                </a:cubicBezTo>
                <a:cubicBezTo>
                  <a:pt x="6556" y="10217"/>
                  <a:pt x="6598" y="10140"/>
                  <a:pt x="6655" y="10074"/>
                </a:cubicBezTo>
                <a:cubicBezTo>
                  <a:pt x="6749" y="9967"/>
                  <a:pt x="6852" y="9868"/>
                  <a:pt x="6948" y="9764"/>
                </a:cubicBezTo>
                <a:cubicBezTo>
                  <a:pt x="7024" y="9682"/>
                  <a:pt x="7097" y="9599"/>
                  <a:pt x="7173" y="9514"/>
                </a:cubicBezTo>
                <a:cubicBezTo>
                  <a:pt x="7178" y="9517"/>
                  <a:pt x="7184" y="9519"/>
                  <a:pt x="7190" y="9522"/>
                </a:cubicBezTo>
                <a:cubicBezTo>
                  <a:pt x="7158" y="9626"/>
                  <a:pt x="7134" y="9733"/>
                  <a:pt x="7093" y="9832"/>
                </a:cubicBezTo>
                <a:cubicBezTo>
                  <a:pt x="7037" y="9970"/>
                  <a:pt x="6969" y="10104"/>
                  <a:pt x="6901" y="10236"/>
                </a:cubicBezTo>
                <a:cubicBezTo>
                  <a:pt x="6834" y="10367"/>
                  <a:pt x="6764" y="10496"/>
                  <a:pt x="6690" y="10622"/>
                </a:cubicBezTo>
                <a:cubicBezTo>
                  <a:pt x="6604" y="10767"/>
                  <a:pt x="6511" y="10906"/>
                  <a:pt x="6421" y="11049"/>
                </a:cubicBezTo>
                <a:cubicBezTo>
                  <a:pt x="6416" y="11057"/>
                  <a:pt x="6411" y="11067"/>
                  <a:pt x="6407" y="11077"/>
                </a:cubicBezTo>
                <a:cubicBezTo>
                  <a:pt x="6376" y="11149"/>
                  <a:pt x="6383" y="11166"/>
                  <a:pt x="6463" y="11194"/>
                </a:cubicBezTo>
                <a:cubicBezTo>
                  <a:pt x="6466" y="11292"/>
                  <a:pt x="6392" y="11358"/>
                  <a:pt x="6351" y="11437"/>
                </a:cubicBezTo>
                <a:cubicBezTo>
                  <a:pt x="6335" y="11469"/>
                  <a:pt x="6310" y="11497"/>
                  <a:pt x="6291" y="11528"/>
                </a:cubicBezTo>
                <a:cubicBezTo>
                  <a:pt x="6260" y="11576"/>
                  <a:pt x="6249" y="11626"/>
                  <a:pt x="6242" y="11687"/>
                </a:cubicBezTo>
                <a:cubicBezTo>
                  <a:pt x="6232" y="11782"/>
                  <a:pt x="6193" y="11874"/>
                  <a:pt x="6157" y="11965"/>
                </a:cubicBezTo>
                <a:cubicBezTo>
                  <a:pt x="6135" y="12022"/>
                  <a:pt x="6092" y="12069"/>
                  <a:pt x="6069" y="12125"/>
                </a:cubicBezTo>
                <a:cubicBezTo>
                  <a:pt x="6043" y="12188"/>
                  <a:pt x="6061" y="12208"/>
                  <a:pt x="6129" y="12217"/>
                </a:cubicBezTo>
                <a:cubicBezTo>
                  <a:pt x="6159" y="12220"/>
                  <a:pt x="6187" y="12227"/>
                  <a:pt x="6227" y="12235"/>
                </a:cubicBezTo>
                <a:cubicBezTo>
                  <a:pt x="6196" y="12292"/>
                  <a:pt x="6175" y="12343"/>
                  <a:pt x="6145" y="12389"/>
                </a:cubicBezTo>
                <a:cubicBezTo>
                  <a:pt x="6083" y="12486"/>
                  <a:pt x="6021" y="12582"/>
                  <a:pt x="5955" y="12677"/>
                </a:cubicBezTo>
                <a:cubicBezTo>
                  <a:pt x="5920" y="12727"/>
                  <a:pt x="5877" y="12773"/>
                  <a:pt x="5841" y="12822"/>
                </a:cubicBezTo>
                <a:cubicBezTo>
                  <a:pt x="5812" y="12862"/>
                  <a:pt x="5779" y="12904"/>
                  <a:pt x="5841" y="12949"/>
                </a:cubicBezTo>
                <a:cubicBezTo>
                  <a:pt x="5850" y="12955"/>
                  <a:pt x="5845" y="12991"/>
                  <a:pt x="5837" y="13010"/>
                </a:cubicBezTo>
                <a:cubicBezTo>
                  <a:pt x="5795" y="13125"/>
                  <a:pt x="5749" y="13239"/>
                  <a:pt x="5704" y="13355"/>
                </a:cubicBezTo>
                <a:cubicBezTo>
                  <a:pt x="5696" y="13377"/>
                  <a:pt x="5691" y="13400"/>
                  <a:pt x="5691" y="13423"/>
                </a:cubicBezTo>
                <a:cubicBezTo>
                  <a:pt x="5691" y="13503"/>
                  <a:pt x="5713" y="13583"/>
                  <a:pt x="5813" y="13583"/>
                </a:cubicBezTo>
                <a:cubicBezTo>
                  <a:pt x="5823" y="13583"/>
                  <a:pt x="5834" y="13582"/>
                  <a:pt x="5845" y="13580"/>
                </a:cubicBezTo>
                <a:cubicBezTo>
                  <a:pt x="5862" y="13577"/>
                  <a:pt x="5878" y="13578"/>
                  <a:pt x="5899" y="13577"/>
                </a:cubicBezTo>
                <a:lnTo>
                  <a:pt x="5899" y="13577"/>
                </a:lnTo>
                <a:cubicBezTo>
                  <a:pt x="5897" y="13604"/>
                  <a:pt x="5892" y="13627"/>
                  <a:pt x="5890" y="13649"/>
                </a:cubicBezTo>
                <a:cubicBezTo>
                  <a:pt x="5883" y="13735"/>
                  <a:pt x="5863" y="13815"/>
                  <a:pt x="5876" y="13905"/>
                </a:cubicBezTo>
                <a:cubicBezTo>
                  <a:pt x="5888" y="13994"/>
                  <a:pt x="5845" y="14092"/>
                  <a:pt x="5825" y="14185"/>
                </a:cubicBezTo>
                <a:cubicBezTo>
                  <a:pt x="5820" y="14206"/>
                  <a:pt x="5810" y="14226"/>
                  <a:pt x="5806" y="14247"/>
                </a:cubicBezTo>
                <a:cubicBezTo>
                  <a:pt x="5794" y="14314"/>
                  <a:pt x="5804" y="14329"/>
                  <a:pt x="5876" y="14344"/>
                </a:cubicBezTo>
                <a:lnTo>
                  <a:pt x="5830" y="14591"/>
                </a:lnTo>
                <a:cubicBezTo>
                  <a:pt x="5816" y="14659"/>
                  <a:pt x="5792" y="14729"/>
                  <a:pt x="5792" y="14796"/>
                </a:cubicBezTo>
                <a:cubicBezTo>
                  <a:pt x="5792" y="14872"/>
                  <a:pt x="5806" y="14906"/>
                  <a:pt x="5848" y="14906"/>
                </a:cubicBezTo>
                <a:cubicBezTo>
                  <a:pt x="5865" y="14906"/>
                  <a:pt x="5886" y="14900"/>
                  <a:pt x="5913" y="14889"/>
                </a:cubicBezTo>
                <a:cubicBezTo>
                  <a:pt x="6017" y="14847"/>
                  <a:pt x="6120" y="14801"/>
                  <a:pt x="6223" y="14755"/>
                </a:cubicBezTo>
                <a:cubicBezTo>
                  <a:pt x="6252" y="14744"/>
                  <a:pt x="6280" y="14731"/>
                  <a:pt x="6309" y="14718"/>
                </a:cubicBezTo>
                <a:cubicBezTo>
                  <a:pt x="6338" y="14782"/>
                  <a:pt x="6354" y="14810"/>
                  <a:pt x="6384" y="14810"/>
                </a:cubicBezTo>
                <a:cubicBezTo>
                  <a:pt x="6405" y="14810"/>
                  <a:pt x="6431" y="14797"/>
                  <a:pt x="6473" y="14775"/>
                </a:cubicBezTo>
                <a:cubicBezTo>
                  <a:pt x="6598" y="14707"/>
                  <a:pt x="6721" y="14635"/>
                  <a:pt x="6845" y="14565"/>
                </a:cubicBezTo>
                <a:cubicBezTo>
                  <a:pt x="6860" y="14558"/>
                  <a:pt x="6875" y="14550"/>
                  <a:pt x="6892" y="14542"/>
                </a:cubicBezTo>
                <a:lnTo>
                  <a:pt x="6892" y="14542"/>
                </a:lnTo>
                <a:cubicBezTo>
                  <a:pt x="6871" y="14715"/>
                  <a:pt x="6854" y="14884"/>
                  <a:pt x="6830" y="15053"/>
                </a:cubicBezTo>
                <a:cubicBezTo>
                  <a:pt x="6820" y="15127"/>
                  <a:pt x="6802" y="15202"/>
                  <a:pt x="6782" y="15275"/>
                </a:cubicBezTo>
                <a:cubicBezTo>
                  <a:pt x="6757" y="15363"/>
                  <a:pt x="6725" y="15450"/>
                  <a:pt x="6699" y="15537"/>
                </a:cubicBezTo>
                <a:cubicBezTo>
                  <a:pt x="6690" y="15564"/>
                  <a:pt x="6689" y="15593"/>
                  <a:pt x="6687" y="15620"/>
                </a:cubicBezTo>
                <a:cubicBezTo>
                  <a:pt x="6685" y="15670"/>
                  <a:pt x="6699" y="15706"/>
                  <a:pt x="6752" y="15706"/>
                </a:cubicBezTo>
                <a:cubicBezTo>
                  <a:pt x="6757" y="15706"/>
                  <a:pt x="6762" y="15706"/>
                  <a:pt x="6767" y="15705"/>
                </a:cubicBezTo>
                <a:cubicBezTo>
                  <a:pt x="6771" y="15704"/>
                  <a:pt x="6774" y="15704"/>
                  <a:pt x="6778" y="15704"/>
                </a:cubicBezTo>
                <a:cubicBezTo>
                  <a:pt x="6794" y="15704"/>
                  <a:pt x="6809" y="15709"/>
                  <a:pt x="6830" y="15712"/>
                </a:cubicBezTo>
                <a:cubicBezTo>
                  <a:pt x="6829" y="15738"/>
                  <a:pt x="6829" y="15762"/>
                  <a:pt x="6826" y="15783"/>
                </a:cubicBezTo>
                <a:cubicBezTo>
                  <a:pt x="6804" y="15939"/>
                  <a:pt x="6783" y="16096"/>
                  <a:pt x="6761" y="16251"/>
                </a:cubicBezTo>
                <a:cubicBezTo>
                  <a:pt x="6758" y="16272"/>
                  <a:pt x="6754" y="16292"/>
                  <a:pt x="6753" y="16314"/>
                </a:cubicBezTo>
                <a:cubicBezTo>
                  <a:pt x="6749" y="16402"/>
                  <a:pt x="6758" y="16413"/>
                  <a:pt x="6845" y="16428"/>
                </a:cubicBezTo>
                <a:cubicBezTo>
                  <a:pt x="6854" y="16544"/>
                  <a:pt x="6859" y="16660"/>
                  <a:pt x="6870" y="16776"/>
                </a:cubicBezTo>
                <a:cubicBezTo>
                  <a:pt x="6875" y="16830"/>
                  <a:pt x="6891" y="16884"/>
                  <a:pt x="6908" y="16937"/>
                </a:cubicBezTo>
                <a:cubicBezTo>
                  <a:pt x="6922" y="16975"/>
                  <a:pt x="6945" y="16992"/>
                  <a:pt x="6976" y="16992"/>
                </a:cubicBezTo>
                <a:cubicBezTo>
                  <a:pt x="6990" y="16992"/>
                  <a:pt x="7005" y="16989"/>
                  <a:pt x="7021" y="16983"/>
                </a:cubicBezTo>
                <a:cubicBezTo>
                  <a:pt x="7225" y="16907"/>
                  <a:pt x="7428" y="16833"/>
                  <a:pt x="7631" y="16758"/>
                </a:cubicBezTo>
                <a:cubicBezTo>
                  <a:pt x="7643" y="16754"/>
                  <a:pt x="7656" y="16752"/>
                  <a:pt x="7664" y="16750"/>
                </a:cubicBezTo>
                <a:cubicBezTo>
                  <a:pt x="7677" y="16902"/>
                  <a:pt x="7687" y="17050"/>
                  <a:pt x="7700" y="17197"/>
                </a:cubicBezTo>
                <a:cubicBezTo>
                  <a:pt x="7703" y="17217"/>
                  <a:pt x="7729" y="17236"/>
                  <a:pt x="7744" y="17255"/>
                </a:cubicBezTo>
                <a:cubicBezTo>
                  <a:pt x="7755" y="17271"/>
                  <a:pt x="7772" y="17285"/>
                  <a:pt x="7775" y="17302"/>
                </a:cubicBezTo>
                <a:cubicBezTo>
                  <a:pt x="7788" y="17378"/>
                  <a:pt x="7795" y="17454"/>
                  <a:pt x="7806" y="17529"/>
                </a:cubicBezTo>
                <a:cubicBezTo>
                  <a:pt x="7813" y="17569"/>
                  <a:pt x="7818" y="17610"/>
                  <a:pt x="7831" y="17648"/>
                </a:cubicBezTo>
                <a:cubicBezTo>
                  <a:pt x="7858" y="17729"/>
                  <a:pt x="7883" y="17757"/>
                  <a:pt x="7952" y="17757"/>
                </a:cubicBezTo>
                <a:cubicBezTo>
                  <a:pt x="7969" y="17757"/>
                  <a:pt x="7989" y="17756"/>
                  <a:pt x="8012" y="17752"/>
                </a:cubicBezTo>
                <a:lnTo>
                  <a:pt x="8012" y="17752"/>
                </a:lnTo>
                <a:cubicBezTo>
                  <a:pt x="8012" y="17884"/>
                  <a:pt x="8019" y="18016"/>
                  <a:pt x="8011" y="18145"/>
                </a:cubicBezTo>
                <a:cubicBezTo>
                  <a:pt x="7998" y="18342"/>
                  <a:pt x="7971" y="18540"/>
                  <a:pt x="7954" y="18736"/>
                </a:cubicBezTo>
                <a:cubicBezTo>
                  <a:pt x="7946" y="18820"/>
                  <a:pt x="7945" y="18907"/>
                  <a:pt x="7950" y="18992"/>
                </a:cubicBezTo>
                <a:cubicBezTo>
                  <a:pt x="7952" y="19035"/>
                  <a:pt x="7968" y="19080"/>
                  <a:pt x="7988" y="19118"/>
                </a:cubicBezTo>
                <a:cubicBezTo>
                  <a:pt x="7998" y="19136"/>
                  <a:pt x="8011" y="19145"/>
                  <a:pt x="8024" y="19145"/>
                </a:cubicBezTo>
                <a:cubicBezTo>
                  <a:pt x="8038" y="19145"/>
                  <a:pt x="8052" y="19134"/>
                  <a:pt x="8060" y="19113"/>
                </a:cubicBezTo>
                <a:cubicBezTo>
                  <a:pt x="8091" y="19033"/>
                  <a:pt x="8161" y="18975"/>
                  <a:pt x="8171" y="18882"/>
                </a:cubicBezTo>
                <a:cubicBezTo>
                  <a:pt x="8174" y="18841"/>
                  <a:pt x="8215" y="18804"/>
                  <a:pt x="8237" y="18764"/>
                </a:cubicBezTo>
                <a:cubicBezTo>
                  <a:pt x="8367" y="18532"/>
                  <a:pt x="8493" y="18299"/>
                  <a:pt x="8626" y="18069"/>
                </a:cubicBezTo>
                <a:cubicBezTo>
                  <a:pt x="8664" y="18006"/>
                  <a:pt x="8721" y="17951"/>
                  <a:pt x="8775" y="17886"/>
                </a:cubicBezTo>
                <a:cubicBezTo>
                  <a:pt x="8791" y="17905"/>
                  <a:pt x="8811" y="17922"/>
                  <a:pt x="8824" y="17943"/>
                </a:cubicBezTo>
                <a:cubicBezTo>
                  <a:pt x="8843" y="17972"/>
                  <a:pt x="8864" y="17985"/>
                  <a:pt x="8887" y="17985"/>
                </a:cubicBezTo>
                <a:cubicBezTo>
                  <a:pt x="8905" y="17985"/>
                  <a:pt x="8924" y="17977"/>
                  <a:pt x="8943" y="17963"/>
                </a:cubicBezTo>
                <a:cubicBezTo>
                  <a:pt x="8979" y="17938"/>
                  <a:pt x="9020" y="17913"/>
                  <a:pt x="9045" y="17878"/>
                </a:cubicBezTo>
                <a:cubicBezTo>
                  <a:pt x="9151" y="17724"/>
                  <a:pt x="9264" y="17572"/>
                  <a:pt x="9326" y="17389"/>
                </a:cubicBezTo>
                <a:cubicBezTo>
                  <a:pt x="9352" y="17315"/>
                  <a:pt x="9402" y="17249"/>
                  <a:pt x="9442" y="17177"/>
                </a:cubicBezTo>
                <a:cubicBezTo>
                  <a:pt x="9529" y="17259"/>
                  <a:pt x="9619" y="17341"/>
                  <a:pt x="9709" y="17425"/>
                </a:cubicBezTo>
                <a:cubicBezTo>
                  <a:pt x="9729" y="17445"/>
                  <a:pt x="9747" y="17455"/>
                  <a:pt x="9767" y="17455"/>
                </a:cubicBezTo>
                <a:cubicBezTo>
                  <a:pt x="9783" y="17455"/>
                  <a:pt x="9800" y="17448"/>
                  <a:pt x="9820" y="17435"/>
                </a:cubicBezTo>
                <a:cubicBezTo>
                  <a:pt x="9901" y="17378"/>
                  <a:pt x="9943" y="17297"/>
                  <a:pt x="9979" y="17210"/>
                </a:cubicBezTo>
                <a:cubicBezTo>
                  <a:pt x="10017" y="17122"/>
                  <a:pt x="10054" y="17032"/>
                  <a:pt x="10089" y="16942"/>
                </a:cubicBezTo>
                <a:cubicBezTo>
                  <a:pt x="10103" y="16907"/>
                  <a:pt x="10111" y="16870"/>
                  <a:pt x="10123" y="16827"/>
                </a:cubicBezTo>
                <a:cubicBezTo>
                  <a:pt x="10139" y="16832"/>
                  <a:pt x="10157" y="16834"/>
                  <a:pt x="10175" y="16838"/>
                </a:cubicBezTo>
                <a:cubicBezTo>
                  <a:pt x="10196" y="16843"/>
                  <a:pt x="10213" y="16846"/>
                  <a:pt x="10227" y="16846"/>
                </a:cubicBezTo>
                <a:cubicBezTo>
                  <a:pt x="10262" y="16846"/>
                  <a:pt x="10276" y="16827"/>
                  <a:pt x="10292" y="16775"/>
                </a:cubicBezTo>
                <a:cubicBezTo>
                  <a:pt x="10329" y="16657"/>
                  <a:pt x="10384" y="16550"/>
                  <a:pt x="10463" y="16453"/>
                </a:cubicBezTo>
                <a:cubicBezTo>
                  <a:pt x="10486" y="16427"/>
                  <a:pt x="10487" y="16384"/>
                  <a:pt x="10497" y="16349"/>
                </a:cubicBezTo>
                <a:cubicBezTo>
                  <a:pt x="10542" y="16374"/>
                  <a:pt x="10589" y="16402"/>
                  <a:pt x="10638" y="16426"/>
                </a:cubicBezTo>
                <a:cubicBezTo>
                  <a:pt x="10652" y="16433"/>
                  <a:pt x="10666" y="16437"/>
                  <a:pt x="10678" y="16437"/>
                </a:cubicBezTo>
                <a:cubicBezTo>
                  <a:pt x="10702" y="16437"/>
                  <a:pt x="10723" y="16425"/>
                  <a:pt x="10739" y="16402"/>
                </a:cubicBezTo>
                <a:cubicBezTo>
                  <a:pt x="10764" y="16363"/>
                  <a:pt x="10787" y="16322"/>
                  <a:pt x="10806" y="16279"/>
                </a:cubicBezTo>
                <a:cubicBezTo>
                  <a:pt x="10844" y="16185"/>
                  <a:pt x="10880" y="16091"/>
                  <a:pt x="10918" y="15995"/>
                </a:cubicBezTo>
                <a:cubicBezTo>
                  <a:pt x="10920" y="15989"/>
                  <a:pt x="10924" y="15984"/>
                  <a:pt x="10924" y="15978"/>
                </a:cubicBezTo>
                <a:cubicBezTo>
                  <a:pt x="10926" y="15908"/>
                  <a:pt x="10935" y="15846"/>
                  <a:pt x="11002" y="15800"/>
                </a:cubicBezTo>
                <a:cubicBezTo>
                  <a:pt x="11024" y="15784"/>
                  <a:pt x="11016" y="15728"/>
                  <a:pt x="11023" y="15691"/>
                </a:cubicBezTo>
                <a:cubicBezTo>
                  <a:pt x="11031" y="15645"/>
                  <a:pt x="11037" y="15599"/>
                  <a:pt x="11046" y="15545"/>
                </a:cubicBezTo>
                <a:cubicBezTo>
                  <a:pt x="11159" y="15645"/>
                  <a:pt x="11259" y="15737"/>
                  <a:pt x="11365" y="15821"/>
                </a:cubicBezTo>
                <a:cubicBezTo>
                  <a:pt x="11370" y="15825"/>
                  <a:pt x="11376" y="15827"/>
                  <a:pt x="11384" y="15827"/>
                </a:cubicBezTo>
                <a:cubicBezTo>
                  <a:pt x="11402" y="15827"/>
                  <a:pt x="11425" y="15819"/>
                  <a:pt x="11442" y="15818"/>
                </a:cubicBezTo>
                <a:cubicBezTo>
                  <a:pt x="11568" y="15885"/>
                  <a:pt x="11696" y="15955"/>
                  <a:pt x="11825" y="16022"/>
                </a:cubicBezTo>
                <a:cubicBezTo>
                  <a:pt x="11829" y="16024"/>
                  <a:pt x="11834" y="16025"/>
                  <a:pt x="11839" y="16025"/>
                </a:cubicBezTo>
                <a:cubicBezTo>
                  <a:pt x="11852" y="16025"/>
                  <a:pt x="11868" y="16019"/>
                  <a:pt x="11878" y="16014"/>
                </a:cubicBezTo>
                <a:cubicBezTo>
                  <a:pt x="11936" y="15975"/>
                  <a:pt x="11974" y="15924"/>
                  <a:pt x="11990" y="15851"/>
                </a:cubicBezTo>
                <a:cubicBezTo>
                  <a:pt x="12004" y="15780"/>
                  <a:pt x="12032" y="15712"/>
                  <a:pt x="12055" y="15643"/>
                </a:cubicBezTo>
                <a:cubicBezTo>
                  <a:pt x="12065" y="15607"/>
                  <a:pt x="12073" y="15569"/>
                  <a:pt x="12082" y="15533"/>
                </a:cubicBezTo>
                <a:cubicBezTo>
                  <a:pt x="12100" y="15539"/>
                  <a:pt x="12115" y="15542"/>
                  <a:pt x="12128" y="15542"/>
                </a:cubicBezTo>
                <a:cubicBezTo>
                  <a:pt x="12161" y="15542"/>
                  <a:pt x="12179" y="15520"/>
                  <a:pt x="12186" y="15464"/>
                </a:cubicBezTo>
                <a:cubicBezTo>
                  <a:pt x="12209" y="15316"/>
                  <a:pt x="12221" y="15168"/>
                  <a:pt x="12238" y="15024"/>
                </a:cubicBezTo>
                <a:cubicBezTo>
                  <a:pt x="12278" y="15043"/>
                  <a:pt x="12330" y="15068"/>
                  <a:pt x="12384" y="15093"/>
                </a:cubicBezTo>
                <a:cubicBezTo>
                  <a:pt x="12402" y="15101"/>
                  <a:pt x="12419" y="15106"/>
                  <a:pt x="12434" y="15106"/>
                </a:cubicBezTo>
                <a:cubicBezTo>
                  <a:pt x="12465" y="15106"/>
                  <a:pt x="12488" y="15087"/>
                  <a:pt x="12500" y="15049"/>
                </a:cubicBezTo>
                <a:cubicBezTo>
                  <a:pt x="12529" y="14965"/>
                  <a:pt x="12555" y="14879"/>
                  <a:pt x="12564" y="14791"/>
                </a:cubicBezTo>
                <a:cubicBezTo>
                  <a:pt x="12576" y="14666"/>
                  <a:pt x="12574" y="14538"/>
                  <a:pt x="12574" y="14411"/>
                </a:cubicBezTo>
                <a:cubicBezTo>
                  <a:pt x="12574" y="14369"/>
                  <a:pt x="12564" y="14328"/>
                  <a:pt x="12559" y="14285"/>
                </a:cubicBezTo>
                <a:cubicBezTo>
                  <a:pt x="12627" y="14250"/>
                  <a:pt x="12633" y="14234"/>
                  <a:pt x="12598" y="14112"/>
                </a:cubicBezTo>
                <a:cubicBezTo>
                  <a:pt x="12574" y="14026"/>
                  <a:pt x="12540" y="13941"/>
                  <a:pt x="12519" y="13854"/>
                </a:cubicBezTo>
                <a:cubicBezTo>
                  <a:pt x="12499" y="13777"/>
                  <a:pt x="12489" y="13696"/>
                  <a:pt x="12474" y="13616"/>
                </a:cubicBezTo>
                <a:lnTo>
                  <a:pt x="12474" y="13616"/>
                </a:lnTo>
                <a:cubicBezTo>
                  <a:pt x="12536" y="13633"/>
                  <a:pt x="12597" y="13650"/>
                  <a:pt x="12656" y="13669"/>
                </a:cubicBezTo>
                <a:cubicBezTo>
                  <a:pt x="12668" y="13672"/>
                  <a:pt x="12678" y="13674"/>
                  <a:pt x="12688" y="13674"/>
                </a:cubicBezTo>
                <a:cubicBezTo>
                  <a:pt x="12721" y="13674"/>
                  <a:pt x="12742" y="13653"/>
                  <a:pt x="12745" y="13614"/>
                </a:cubicBezTo>
                <a:cubicBezTo>
                  <a:pt x="12751" y="13521"/>
                  <a:pt x="12751" y="13426"/>
                  <a:pt x="12751" y="13330"/>
                </a:cubicBezTo>
                <a:cubicBezTo>
                  <a:pt x="12751" y="13274"/>
                  <a:pt x="12752" y="13217"/>
                  <a:pt x="12744" y="13162"/>
                </a:cubicBezTo>
                <a:cubicBezTo>
                  <a:pt x="12719" y="13018"/>
                  <a:pt x="12690" y="12876"/>
                  <a:pt x="12664" y="12729"/>
                </a:cubicBezTo>
                <a:lnTo>
                  <a:pt x="12664" y="12729"/>
                </a:lnTo>
                <a:cubicBezTo>
                  <a:pt x="12668" y="12731"/>
                  <a:pt x="12680" y="12737"/>
                  <a:pt x="12690" y="12737"/>
                </a:cubicBezTo>
                <a:cubicBezTo>
                  <a:pt x="12691" y="12737"/>
                  <a:pt x="12692" y="12737"/>
                  <a:pt x="12693" y="12737"/>
                </a:cubicBezTo>
                <a:cubicBezTo>
                  <a:pt x="12711" y="12734"/>
                  <a:pt x="12737" y="12731"/>
                  <a:pt x="12747" y="12718"/>
                </a:cubicBezTo>
                <a:cubicBezTo>
                  <a:pt x="12761" y="12701"/>
                  <a:pt x="12771" y="12672"/>
                  <a:pt x="12768" y="12650"/>
                </a:cubicBezTo>
                <a:cubicBezTo>
                  <a:pt x="12766" y="12626"/>
                  <a:pt x="12749" y="12603"/>
                  <a:pt x="12737" y="12579"/>
                </a:cubicBezTo>
                <a:cubicBezTo>
                  <a:pt x="12680" y="12467"/>
                  <a:pt x="12669" y="12348"/>
                  <a:pt x="12664" y="12224"/>
                </a:cubicBezTo>
                <a:cubicBezTo>
                  <a:pt x="12656" y="12080"/>
                  <a:pt x="12632" y="11936"/>
                  <a:pt x="12623" y="11792"/>
                </a:cubicBezTo>
                <a:cubicBezTo>
                  <a:pt x="12621" y="11752"/>
                  <a:pt x="12637" y="11716"/>
                  <a:pt x="12580" y="11716"/>
                </a:cubicBezTo>
                <a:cubicBezTo>
                  <a:pt x="12578" y="11716"/>
                  <a:pt x="12577" y="11716"/>
                  <a:pt x="12575" y="11716"/>
                </a:cubicBezTo>
                <a:cubicBezTo>
                  <a:pt x="12616" y="11661"/>
                  <a:pt x="12612" y="11593"/>
                  <a:pt x="12570" y="11540"/>
                </a:cubicBezTo>
                <a:cubicBezTo>
                  <a:pt x="12560" y="11528"/>
                  <a:pt x="12559" y="11504"/>
                  <a:pt x="12555" y="11487"/>
                </a:cubicBezTo>
                <a:cubicBezTo>
                  <a:pt x="12544" y="11428"/>
                  <a:pt x="12536" y="11370"/>
                  <a:pt x="12524" y="11314"/>
                </a:cubicBezTo>
                <a:cubicBezTo>
                  <a:pt x="12513" y="11266"/>
                  <a:pt x="12497" y="11219"/>
                  <a:pt x="12480" y="11175"/>
                </a:cubicBezTo>
                <a:cubicBezTo>
                  <a:pt x="12473" y="11143"/>
                  <a:pt x="12477" y="11106"/>
                  <a:pt x="12461" y="11080"/>
                </a:cubicBezTo>
                <a:cubicBezTo>
                  <a:pt x="12442" y="11051"/>
                  <a:pt x="12524" y="11004"/>
                  <a:pt x="12461" y="11001"/>
                </a:cubicBezTo>
                <a:cubicBezTo>
                  <a:pt x="12453" y="10967"/>
                  <a:pt x="12436" y="10934"/>
                  <a:pt x="12446" y="10921"/>
                </a:cubicBezTo>
                <a:cubicBezTo>
                  <a:pt x="12478" y="10872"/>
                  <a:pt x="12446" y="10829"/>
                  <a:pt x="12448" y="10785"/>
                </a:cubicBezTo>
                <a:cubicBezTo>
                  <a:pt x="12454" y="10664"/>
                  <a:pt x="12469" y="10545"/>
                  <a:pt x="12483" y="10424"/>
                </a:cubicBezTo>
                <a:cubicBezTo>
                  <a:pt x="12485" y="10402"/>
                  <a:pt x="12490" y="10380"/>
                  <a:pt x="12508" y="10356"/>
                </a:cubicBezTo>
                <a:cubicBezTo>
                  <a:pt x="12544" y="10434"/>
                  <a:pt x="12580" y="10511"/>
                  <a:pt x="12615" y="10589"/>
                </a:cubicBezTo>
                <a:cubicBezTo>
                  <a:pt x="12667" y="10705"/>
                  <a:pt x="12716" y="10819"/>
                  <a:pt x="12768" y="10933"/>
                </a:cubicBezTo>
                <a:cubicBezTo>
                  <a:pt x="12804" y="11014"/>
                  <a:pt x="12834" y="11099"/>
                  <a:pt x="12878" y="11178"/>
                </a:cubicBezTo>
                <a:cubicBezTo>
                  <a:pt x="12961" y="11332"/>
                  <a:pt x="13058" y="11481"/>
                  <a:pt x="13138" y="11638"/>
                </a:cubicBezTo>
                <a:cubicBezTo>
                  <a:pt x="13202" y="11760"/>
                  <a:pt x="13250" y="11890"/>
                  <a:pt x="13306" y="12017"/>
                </a:cubicBezTo>
                <a:cubicBezTo>
                  <a:pt x="13320" y="12052"/>
                  <a:pt x="13333" y="12088"/>
                  <a:pt x="13354" y="12120"/>
                </a:cubicBezTo>
                <a:cubicBezTo>
                  <a:pt x="13364" y="12136"/>
                  <a:pt x="13389" y="12142"/>
                  <a:pt x="13413" y="12146"/>
                </a:cubicBezTo>
                <a:cubicBezTo>
                  <a:pt x="13467" y="12279"/>
                  <a:pt x="13557" y="12390"/>
                  <a:pt x="13652" y="12500"/>
                </a:cubicBezTo>
                <a:cubicBezTo>
                  <a:pt x="13688" y="12541"/>
                  <a:pt x="13713" y="12593"/>
                  <a:pt x="13743" y="12639"/>
                </a:cubicBezTo>
                <a:cubicBezTo>
                  <a:pt x="13750" y="12651"/>
                  <a:pt x="13754" y="12666"/>
                  <a:pt x="13763" y="12678"/>
                </a:cubicBezTo>
                <a:cubicBezTo>
                  <a:pt x="13793" y="12731"/>
                  <a:pt x="13819" y="12757"/>
                  <a:pt x="13847" y="12757"/>
                </a:cubicBezTo>
                <a:cubicBezTo>
                  <a:pt x="13872" y="12757"/>
                  <a:pt x="13898" y="12737"/>
                  <a:pt x="13929" y="12697"/>
                </a:cubicBezTo>
                <a:cubicBezTo>
                  <a:pt x="13937" y="12686"/>
                  <a:pt x="13945" y="12676"/>
                  <a:pt x="13948" y="12672"/>
                </a:cubicBezTo>
                <a:cubicBezTo>
                  <a:pt x="14040" y="12796"/>
                  <a:pt x="14138" y="12918"/>
                  <a:pt x="14220" y="13047"/>
                </a:cubicBezTo>
                <a:cubicBezTo>
                  <a:pt x="14279" y="13141"/>
                  <a:pt x="14319" y="13249"/>
                  <a:pt x="14366" y="13351"/>
                </a:cubicBezTo>
                <a:cubicBezTo>
                  <a:pt x="14377" y="13372"/>
                  <a:pt x="14383" y="13395"/>
                  <a:pt x="14395" y="13416"/>
                </a:cubicBezTo>
                <a:cubicBezTo>
                  <a:pt x="14426" y="13471"/>
                  <a:pt x="14447" y="13496"/>
                  <a:pt x="14476" y="13496"/>
                </a:cubicBezTo>
                <a:cubicBezTo>
                  <a:pt x="14497" y="13496"/>
                  <a:pt x="14522" y="13483"/>
                  <a:pt x="14560" y="13459"/>
                </a:cubicBezTo>
                <a:cubicBezTo>
                  <a:pt x="14629" y="13602"/>
                  <a:pt x="14752" y="13691"/>
                  <a:pt x="14875" y="13782"/>
                </a:cubicBezTo>
                <a:cubicBezTo>
                  <a:pt x="14911" y="13808"/>
                  <a:pt x="14942" y="13820"/>
                  <a:pt x="14971" y="13820"/>
                </a:cubicBezTo>
                <a:cubicBezTo>
                  <a:pt x="15013" y="13820"/>
                  <a:pt x="15049" y="13795"/>
                  <a:pt x="15086" y="13745"/>
                </a:cubicBezTo>
                <a:cubicBezTo>
                  <a:pt x="15122" y="13697"/>
                  <a:pt x="15159" y="13650"/>
                  <a:pt x="15191" y="13601"/>
                </a:cubicBezTo>
                <a:cubicBezTo>
                  <a:pt x="15216" y="13560"/>
                  <a:pt x="15235" y="13514"/>
                  <a:pt x="15255" y="13472"/>
                </a:cubicBezTo>
                <a:cubicBezTo>
                  <a:pt x="15340" y="13627"/>
                  <a:pt x="15496" y="13719"/>
                  <a:pt x="15621" y="13843"/>
                </a:cubicBezTo>
                <a:cubicBezTo>
                  <a:pt x="15710" y="13932"/>
                  <a:pt x="15793" y="14030"/>
                  <a:pt x="15879" y="14124"/>
                </a:cubicBezTo>
                <a:cubicBezTo>
                  <a:pt x="15934" y="14184"/>
                  <a:pt x="15967" y="14215"/>
                  <a:pt x="15999" y="14215"/>
                </a:cubicBezTo>
                <a:cubicBezTo>
                  <a:pt x="16031" y="14215"/>
                  <a:pt x="16062" y="14182"/>
                  <a:pt x="16114" y="14115"/>
                </a:cubicBezTo>
                <a:cubicBezTo>
                  <a:pt x="16201" y="14199"/>
                  <a:pt x="16288" y="14280"/>
                  <a:pt x="16373" y="14364"/>
                </a:cubicBezTo>
                <a:cubicBezTo>
                  <a:pt x="16411" y="14402"/>
                  <a:pt x="16431" y="14420"/>
                  <a:pt x="16450" y="14420"/>
                </a:cubicBezTo>
                <a:cubicBezTo>
                  <a:pt x="16466" y="14420"/>
                  <a:pt x="16481" y="14407"/>
                  <a:pt x="16507" y="14384"/>
                </a:cubicBezTo>
                <a:cubicBezTo>
                  <a:pt x="16621" y="14468"/>
                  <a:pt x="16729" y="14558"/>
                  <a:pt x="16846" y="14633"/>
                </a:cubicBezTo>
                <a:cubicBezTo>
                  <a:pt x="16869" y="14648"/>
                  <a:pt x="16887" y="14655"/>
                  <a:pt x="16902" y="14655"/>
                </a:cubicBezTo>
                <a:cubicBezTo>
                  <a:pt x="16932" y="14655"/>
                  <a:pt x="16953" y="14629"/>
                  <a:pt x="16979" y="14579"/>
                </a:cubicBezTo>
                <a:cubicBezTo>
                  <a:pt x="17012" y="14514"/>
                  <a:pt x="17051" y="14452"/>
                  <a:pt x="17089" y="14385"/>
                </a:cubicBezTo>
                <a:cubicBezTo>
                  <a:pt x="17215" y="14496"/>
                  <a:pt x="17346" y="14610"/>
                  <a:pt x="17480" y="14728"/>
                </a:cubicBezTo>
                <a:cubicBezTo>
                  <a:pt x="17490" y="14713"/>
                  <a:pt x="17503" y="14699"/>
                  <a:pt x="17508" y="14692"/>
                </a:cubicBezTo>
                <a:cubicBezTo>
                  <a:pt x="17657" y="14764"/>
                  <a:pt x="17760" y="14910"/>
                  <a:pt x="17936" y="14933"/>
                </a:cubicBezTo>
                <a:cubicBezTo>
                  <a:pt x="17952" y="14935"/>
                  <a:pt x="17963" y="14937"/>
                  <a:pt x="17972" y="14937"/>
                </a:cubicBezTo>
                <a:cubicBezTo>
                  <a:pt x="17994" y="14937"/>
                  <a:pt x="17998" y="14927"/>
                  <a:pt x="18009" y="14890"/>
                </a:cubicBezTo>
                <a:cubicBezTo>
                  <a:pt x="18159" y="14997"/>
                  <a:pt x="18312" y="15104"/>
                  <a:pt x="18462" y="15213"/>
                </a:cubicBezTo>
                <a:cubicBezTo>
                  <a:pt x="18549" y="15276"/>
                  <a:pt x="18630" y="15346"/>
                  <a:pt x="18718" y="15407"/>
                </a:cubicBezTo>
                <a:cubicBezTo>
                  <a:pt x="18751" y="15429"/>
                  <a:pt x="18797" y="15434"/>
                  <a:pt x="18837" y="15449"/>
                </a:cubicBezTo>
                <a:cubicBezTo>
                  <a:pt x="18840" y="15412"/>
                  <a:pt x="18856" y="15369"/>
                  <a:pt x="18843" y="15337"/>
                </a:cubicBezTo>
                <a:cubicBezTo>
                  <a:pt x="18802" y="15222"/>
                  <a:pt x="18755" y="15108"/>
                  <a:pt x="18703" y="14997"/>
                </a:cubicBezTo>
                <a:cubicBezTo>
                  <a:pt x="18652" y="14884"/>
                  <a:pt x="18593" y="14775"/>
                  <a:pt x="18537" y="14663"/>
                </a:cubicBezTo>
                <a:lnTo>
                  <a:pt x="18555" y="14663"/>
                </a:lnTo>
                <a:cubicBezTo>
                  <a:pt x="18562" y="14641"/>
                  <a:pt x="18579" y="14615"/>
                  <a:pt x="18573" y="14599"/>
                </a:cubicBezTo>
                <a:cubicBezTo>
                  <a:pt x="18529" y="14488"/>
                  <a:pt x="18478" y="14381"/>
                  <a:pt x="18436" y="14272"/>
                </a:cubicBezTo>
                <a:cubicBezTo>
                  <a:pt x="18421" y="14237"/>
                  <a:pt x="18431" y="14195"/>
                  <a:pt x="18418" y="14160"/>
                </a:cubicBezTo>
                <a:cubicBezTo>
                  <a:pt x="18393" y="14091"/>
                  <a:pt x="18358" y="14025"/>
                  <a:pt x="18326" y="13953"/>
                </a:cubicBezTo>
                <a:lnTo>
                  <a:pt x="18368" y="13953"/>
                </a:lnTo>
                <a:cubicBezTo>
                  <a:pt x="18369" y="13953"/>
                  <a:pt x="18370" y="13953"/>
                  <a:pt x="18371" y="13953"/>
                </a:cubicBezTo>
                <a:cubicBezTo>
                  <a:pt x="18462" y="13953"/>
                  <a:pt x="18498" y="13914"/>
                  <a:pt x="18481" y="13822"/>
                </a:cubicBezTo>
                <a:cubicBezTo>
                  <a:pt x="18453" y="13676"/>
                  <a:pt x="18422" y="13532"/>
                  <a:pt x="18389" y="13388"/>
                </a:cubicBezTo>
                <a:cubicBezTo>
                  <a:pt x="18379" y="13345"/>
                  <a:pt x="18359" y="13305"/>
                  <a:pt x="18341" y="13258"/>
                </a:cubicBezTo>
                <a:lnTo>
                  <a:pt x="18341" y="13258"/>
                </a:lnTo>
                <a:cubicBezTo>
                  <a:pt x="18359" y="13259"/>
                  <a:pt x="18380" y="13261"/>
                  <a:pt x="18402" y="13262"/>
                </a:cubicBezTo>
                <a:cubicBezTo>
                  <a:pt x="18403" y="13262"/>
                  <a:pt x="18404" y="13262"/>
                  <a:pt x="18405" y="13262"/>
                </a:cubicBezTo>
                <a:cubicBezTo>
                  <a:pt x="18451" y="13262"/>
                  <a:pt x="18471" y="13237"/>
                  <a:pt x="18451" y="13196"/>
                </a:cubicBezTo>
                <a:cubicBezTo>
                  <a:pt x="18426" y="13143"/>
                  <a:pt x="18391" y="13093"/>
                  <a:pt x="18366" y="13040"/>
                </a:cubicBezTo>
                <a:cubicBezTo>
                  <a:pt x="18338" y="12982"/>
                  <a:pt x="18311" y="12922"/>
                  <a:pt x="18292" y="12860"/>
                </a:cubicBezTo>
                <a:cubicBezTo>
                  <a:pt x="18257" y="12747"/>
                  <a:pt x="18227" y="12632"/>
                  <a:pt x="18198" y="12529"/>
                </a:cubicBezTo>
                <a:cubicBezTo>
                  <a:pt x="18323" y="12481"/>
                  <a:pt x="18452" y="12435"/>
                  <a:pt x="18580" y="12384"/>
                </a:cubicBezTo>
                <a:cubicBezTo>
                  <a:pt x="18599" y="12377"/>
                  <a:pt x="18622" y="12343"/>
                  <a:pt x="18620" y="12325"/>
                </a:cubicBezTo>
                <a:cubicBezTo>
                  <a:pt x="18606" y="12240"/>
                  <a:pt x="18584" y="12156"/>
                  <a:pt x="18563" y="12066"/>
                </a:cubicBezTo>
                <a:cubicBezTo>
                  <a:pt x="18604" y="12043"/>
                  <a:pt x="18606" y="12029"/>
                  <a:pt x="18564" y="11971"/>
                </a:cubicBezTo>
                <a:cubicBezTo>
                  <a:pt x="18517" y="11903"/>
                  <a:pt x="18473" y="11831"/>
                  <a:pt x="18416" y="11744"/>
                </a:cubicBezTo>
                <a:cubicBezTo>
                  <a:pt x="18502" y="11716"/>
                  <a:pt x="18511" y="11695"/>
                  <a:pt x="18454" y="11631"/>
                </a:cubicBezTo>
                <a:cubicBezTo>
                  <a:pt x="18368" y="11529"/>
                  <a:pt x="18276" y="11432"/>
                  <a:pt x="18190" y="11330"/>
                </a:cubicBezTo>
                <a:cubicBezTo>
                  <a:pt x="18164" y="11299"/>
                  <a:pt x="18148" y="11260"/>
                  <a:pt x="18128" y="11226"/>
                </a:cubicBezTo>
                <a:cubicBezTo>
                  <a:pt x="18193" y="11215"/>
                  <a:pt x="18251" y="11205"/>
                  <a:pt x="18307" y="11194"/>
                </a:cubicBezTo>
                <a:cubicBezTo>
                  <a:pt x="18359" y="11185"/>
                  <a:pt x="18373" y="11152"/>
                  <a:pt x="18353" y="11108"/>
                </a:cubicBezTo>
                <a:cubicBezTo>
                  <a:pt x="18338" y="11070"/>
                  <a:pt x="18318" y="11029"/>
                  <a:pt x="18290" y="11000"/>
                </a:cubicBezTo>
                <a:cubicBezTo>
                  <a:pt x="18172" y="10890"/>
                  <a:pt x="18100" y="10747"/>
                  <a:pt x="18013" y="10614"/>
                </a:cubicBezTo>
                <a:cubicBezTo>
                  <a:pt x="17943" y="10510"/>
                  <a:pt x="17855" y="10420"/>
                  <a:pt x="17773" y="10326"/>
                </a:cubicBezTo>
                <a:cubicBezTo>
                  <a:pt x="17740" y="10286"/>
                  <a:pt x="17699" y="10253"/>
                  <a:pt x="17669" y="10224"/>
                </a:cubicBezTo>
                <a:cubicBezTo>
                  <a:pt x="17756" y="10207"/>
                  <a:pt x="17849" y="10190"/>
                  <a:pt x="17941" y="10168"/>
                </a:cubicBezTo>
                <a:cubicBezTo>
                  <a:pt x="18007" y="10151"/>
                  <a:pt x="18072" y="10129"/>
                  <a:pt x="18136" y="10109"/>
                </a:cubicBezTo>
                <a:cubicBezTo>
                  <a:pt x="18208" y="10087"/>
                  <a:pt x="18213" y="10075"/>
                  <a:pt x="18188" y="10006"/>
                </a:cubicBezTo>
                <a:cubicBezTo>
                  <a:pt x="18183" y="9995"/>
                  <a:pt x="18179" y="9982"/>
                  <a:pt x="18172" y="9964"/>
                </a:cubicBezTo>
                <a:lnTo>
                  <a:pt x="18172" y="9964"/>
                </a:lnTo>
                <a:cubicBezTo>
                  <a:pt x="18184" y="9965"/>
                  <a:pt x="18196" y="9966"/>
                  <a:pt x="18207" y="9966"/>
                </a:cubicBezTo>
                <a:cubicBezTo>
                  <a:pt x="18324" y="9966"/>
                  <a:pt x="18407" y="9884"/>
                  <a:pt x="18507" y="9848"/>
                </a:cubicBezTo>
                <a:cubicBezTo>
                  <a:pt x="18519" y="9842"/>
                  <a:pt x="18532" y="9809"/>
                  <a:pt x="18527" y="9795"/>
                </a:cubicBezTo>
                <a:cubicBezTo>
                  <a:pt x="18493" y="9699"/>
                  <a:pt x="18462" y="9604"/>
                  <a:pt x="18419" y="9512"/>
                </a:cubicBezTo>
                <a:cubicBezTo>
                  <a:pt x="18398" y="9465"/>
                  <a:pt x="18352" y="9429"/>
                  <a:pt x="18308" y="9377"/>
                </a:cubicBezTo>
                <a:lnTo>
                  <a:pt x="18308" y="9377"/>
                </a:lnTo>
                <a:cubicBezTo>
                  <a:pt x="18309" y="9377"/>
                  <a:pt x="18311" y="9377"/>
                  <a:pt x="18313" y="9377"/>
                </a:cubicBezTo>
                <a:cubicBezTo>
                  <a:pt x="18316" y="9377"/>
                  <a:pt x="18322" y="9376"/>
                  <a:pt x="18326" y="9374"/>
                </a:cubicBezTo>
                <a:cubicBezTo>
                  <a:pt x="18399" y="9336"/>
                  <a:pt x="18400" y="9297"/>
                  <a:pt x="18337" y="9244"/>
                </a:cubicBezTo>
                <a:cubicBezTo>
                  <a:pt x="18250" y="9167"/>
                  <a:pt x="18164" y="9087"/>
                  <a:pt x="18077" y="9010"/>
                </a:cubicBezTo>
                <a:cubicBezTo>
                  <a:pt x="18055" y="8991"/>
                  <a:pt x="18029" y="8977"/>
                  <a:pt x="18008" y="8962"/>
                </a:cubicBezTo>
                <a:cubicBezTo>
                  <a:pt x="18040" y="8935"/>
                  <a:pt x="18075" y="8906"/>
                  <a:pt x="18108" y="8878"/>
                </a:cubicBezTo>
                <a:cubicBezTo>
                  <a:pt x="18143" y="8848"/>
                  <a:pt x="18140" y="8822"/>
                  <a:pt x="18110" y="8787"/>
                </a:cubicBezTo>
                <a:cubicBezTo>
                  <a:pt x="17999" y="8660"/>
                  <a:pt x="17868" y="8577"/>
                  <a:pt x="17701" y="8549"/>
                </a:cubicBezTo>
                <a:cubicBezTo>
                  <a:pt x="17693" y="8546"/>
                  <a:pt x="17683" y="8541"/>
                  <a:pt x="17670" y="8537"/>
                </a:cubicBezTo>
                <a:cubicBezTo>
                  <a:pt x="17673" y="8530"/>
                  <a:pt x="17674" y="8524"/>
                  <a:pt x="17677" y="8519"/>
                </a:cubicBezTo>
                <a:cubicBezTo>
                  <a:pt x="17690" y="8499"/>
                  <a:pt x="17704" y="8479"/>
                  <a:pt x="17717" y="8460"/>
                </a:cubicBezTo>
                <a:cubicBezTo>
                  <a:pt x="17696" y="8447"/>
                  <a:pt x="17677" y="8427"/>
                  <a:pt x="17655" y="8423"/>
                </a:cubicBezTo>
                <a:cubicBezTo>
                  <a:pt x="17544" y="8403"/>
                  <a:pt x="17461" y="8339"/>
                  <a:pt x="17386" y="8259"/>
                </a:cubicBezTo>
                <a:cubicBezTo>
                  <a:pt x="17364" y="8235"/>
                  <a:pt x="17338" y="8213"/>
                  <a:pt x="17317" y="8192"/>
                </a:cubicBezTo>
                <a:cubicBezTo>
                  <a:pt x="17367" y="8150"/>
                  <a:pt x="17416" y="8107"/>
                  <a:pt x="17468" y="8068"/>
                </a:cubicBezTo>
                <a:cubicBezTo>
                  <a:pt x="17508" y="8038"/>
                  <a:pt x="17498" y="8005"/>
                  <a:pt x="17474" y="7978"/>
                </a:cubicBezTo>
                <a:cubicBezTo>
                  <a:pt x="17366" y="7858"/>
                  <a:pt x="17247" y="7752"/>
                  <a:pt x="17088" y="7701"/>
                </a:cubicBezTo>
                <a:cubicBezTo>
                  <a:pt x="17029" y="7682"/>
                  <a:pt x="16974" y="7649"/>
                  <a:pt x="16891" y="7610"/>
                </a:cubicBezTo>
                <a:cubicBezTo>
                  <a:pt x="16916" y="7605"/>
                  <a:pt x="16938" y="7600"/>
                  <a:pt x="16958" y="7597"/>
                </a:cubicBezTo>
                <a:cubicBezTo>
                  <a:pt x="16932" y="7458"/>
                  <a:pt x="16803" y="7461"/>
                  <a:pt x="16718" y="7409"/>
                </a:cubicBezTo>
                <a:cubicBezTo>
                  <a:pt x="16613" y="7345"/>
                  <a:pt x="16496" y="7297"/>
                  <a:pt x="16387" y="7239"/>
                </a:cubicBezTo>
                <a:cubicBezTo>
                  <a:pt x="16273" y="7179"/>
                  <a:pt x="16157" y="7117"/>
                  <a:pt x="16048" y="7048"/>
                </a:cubicBezTo>
                <a:cubicBezTo>
                  <a:pt x="15975" y="7001"/>
                  <a:pt x="15911" y="6937"/>
                  <a:pt x="15843" y="6882"/>
                </a:cubicBezTo>
                <a:cubicBezTo>
                  <a:pt x="15818" y="6863"/>
                  <a:pt x="15793" y="6843"/>
                  <a:pt x="15760" y="6816"/>
                </a:cubicBezTo>
                <a:cubicBezTo>
                  <a:pt x="15782" y="6815"/>
                  <a:pt x="15797" y="6813"/>
                  <a:pt x="15810" y="6812"/>
                </a:cubicBezTo>
                <a:cubicBezTo>
                  <a:pt x="15900" y="6801"/>
                  <a:pt x="15991" y="6792"/>
                  <a:pt x="16081" y="6776"/>
                </a:cubicBezTo>
                <a:cubicBezTo>
                  <a:pt x="16157" y="6764"/>
                  <a:pt x="16230" y="6738"/>
                  <a:pt x="16306" y="6724"/>
                </a:cubicBezTo>
                <a:cubicBezTo>
                  <a:pt x="16418" y="6702"/>
                  <a:pt x="16531" y="6688"/>
                  <a:pt x="16643" y="6667"/>
                </a:cubicBezTo>
                <a:cubicBezTo>
                  <a:pt x="16665" y="6663"/>
                  <a:pt x="16686" y="6644"/>
                  <a:pt x="16706" y="6632"/>
                </a:cubicBezTo>
                <a:cubicBezTo>
                  <a:pt x="16695" y="6612"/>
                  <a:pt x="16681" y="6591"/>
                  <a:pt x="16670" y="6571"/>
                </a:cubicBezTo>
                <a:cubicBezTo>
                  <a:pt x="16752" y="6563"/>
                  <a:pt x="16837" y="6549"/>
                  <a:pt x="16876" y="6482"/>
                </a:cubicBezTo>
                <a:cubicBezTo>
                  <a:pt x="16938" y="6467"/>
                  <a:pt x="16986" y="6461"/>
                  <a:pt x="17031" y="6443"/>
                </a:cubicBezTo>
                <a:cubicBezTo>
                  <a:pt x="17117" y="6410"/>
                  <a:pt x="17200" y="6373"/>
                  <a:pt x="17279" y="6329"/>
                </a:cubicBezTo>
                <a:cubicBezTo>
                  <a:pt x="17348" y="6292"/>
                  <a:pt x="17349" y="6267"/>
                  <a:pt x="17310" y="6201"/>
                </a:cubicBezTo>
                <a:cubicBezTo>
                  <a:pt x="17278" y="6148"/>
                  <a:pt x="17250" y="6091"/>
                  <a:pt x="17220" y="6033"/>
                </a:cubicBezTo>
                <a:cubicBezTo>
                  <a:pt x="17415" y="5993"/>
                  <a:pt x="17593" y="5907"/>
                  <a:pt x="17765" y="5800"/>
                </a:cubicBezTo>
                <a:cubicBezTo>
                  <a:pt x="17807" y="5773"/>
                  <a:pt x="17861" y="5767"/>
                  <a:pt x="17904" y="5740"/>
                </a:cubicBezTo>
                <a:cubicBezTo>
                  <a:pt x="17984" y="5690"/>
                  <a:pt x="17984" y="5675"/>
                  <a:pt x="17926" y="5599"/>
                </a:cubicBezTo>
                <a:cubicBezTo>
                  <a:pt x="18032" y="5573"/>
                  <a:pt x="18135" y="5546"/>
                  <a:pt x="18238" y="5519"/>
                </a:cubicBezTo>
                <a:cubicBezTo>
                  <a:pt x="18262" y="5514"/>
                  <a:pt x="18287" y="5510"/>
                  <a:pt x="18312" y="5505"/>
                </a:cubicBezTo>
                <a:cubicBezTo>
                  <a:pt x="18353" y="5495"/>
                  <a:pt x="18384" y="5483"/>
                  <a:pt x="18360" y="5439"/>
                </a:cubicBezTo>
                <a:cubicBezTo>
                  <a:pt x="18415" y="5424"/>
                  <a:pt x="18470" y="5417"/>
                  <a:pt x="18519" y="5397"/>
                </a:cubicBezTo>
                <a:cubicBezTo>
                  <a:pt x="18667" y="5337"/>
                  <a:pt x="18815" y="5277"/>
                  <a:pt x="18959" y="5210"/>
                </a:cubicBezTo>
                <a:cubicBezTo>
                  <a:pt x="18996" y="5193"/>
                  <a:pt x="19022" y="5151"/>
                  <a:pt x="19053" y="5121"/>
                </a:cubicBezTo>
                <a:cubicBezTo>
                  <a:pt x="19015" y="5097"/>
                  <a:pt x="18979" y="5057"/>
                  <a:pt x="18939" y="5052"/>
                </a:cubicBezTo>
                <a:cubicBezTo>
                  <a:pt x="18791" y="5035"/>
                  <a:pt x="18643" y="5030"/>
                  <a:pt x="18495" y="5022"/>
                </a:cubicBezTo>
                <a:cubicBezTo>
                  <a:pt x="18480" y="5022"/>
                  <a:pt x="18462" y="5027"/>
                  <a:pt x="18436" y="5031"/>
                </a:cubicBezTo>
                <a:cubicBezTo>
                  <a:pt x="18468" y="4966"/>
                  <a:pt x="18424" y="4965"/>
                  <a:pt x="18385" y="4958"/>
                </a:cubicBezTo>
                <a:cubicBezTo>
                  <a:pt x="18216" y="4925"/>
                  <a:pt x="18045" y="4894"/>
                  <a:pt x="17869" y="4862"/>
                </a:cubicBezTo>
                <a:cubicBezTo>
                  <a:pt x="17914" y="4804"/>
                  <a:pt x="17884" y="4766"/>
                  <a:pt x="17834" y="4747"/>
                </a:cubicBezTo>
                <a:cubicBezTo>
                  <a:pt x="17758" y="4717"/>
                  <a:pt x="17678" y="4691"/>
                  <a:pt x="17598" y="4670"/>
                </a:cubicBezTo>
                <a:cubicBezTo>
                  <a:pt x="17513" y="4648"/>
                  <a:pt x="17425" y="4631"/>
                  <a:pt x="17338" y="4617"/>
                </a:cubicBezTo>
                <a:cubicBezTo>
                  <a:pt x="17266" y="4606"/>
                  <a:pt x="17191" y="4603"/>
                  <a:pt x="17114" y="4595"/>
                </a:cubicBezTo>
                <a:cubicBezTo>
                  <a:pt x="17139" y="4563"/>
                  <a:pt x="17166" y="4521"/>
                  <a:pt x="17202" y="4488"/>
                </a:cubicBezTo>
                <a:cubicBezTo>
                  <a:pt x="17246" y="4451"/>
                  <a:pt x="17226" y="4423"/>
                  <a:pt x="17196" y="4401"/>
                </a:cubicBezTo>
                <a:cubicBezTo>
                  <a:pt x="17154" y="4370"/>
                  <a:pt x="17108" y="4338"/>
                  <a:pt x="17060" y="4322"/>
                </a:cubicBezTo>
                <a:cubicBezTo>
                  <a:pt x="16918" y="4277"/>
                  <a:pt x="16775" y="4239"/>
                  <a:pt x="16631" y="4200"/>
                </a:cubicBezTo>
                <a:cubicBezTo>
                  <a:pt x="16618" y="4197"/>
                  <a:pt x="16603" y="4196"/>
                  <a:pt x="16589" y="4196"/>
                </a:cubicBezTo>
                <a:cubicBezTo>
                  <a:pt x="16568" y="4196"/>
                  <a:pt x="16546" y="4198"/>
                  <a:pt x="16525" y="4198"/>
                </a:cubicBezTo>
                <a:cubicBezTo>
                  <a:pt x="16543" y="4166"/>
                  <a:pt x="16562" y="4131"/>
                  <a:pt x="16582" y="4095"/>
                </a:cubicBezTo>
                <a:cubicBezTo>
                  <a:pt x="16609" y="4044"/>
                  <a:pt x="16599" y="4008"/>
                  <a:pt x="16542" y="3997"/>
                </a:cubicBezTo>
                <a:cubicBezTo>
                  <a:pt x="16460" y="3983"/>
                  <a:pt x="16377" y="3982"/>
                  <a:pt x="16295" y="3971"/>
                </a:cubicBezTo>
                <a:cubicBezTo>
                  <a:pt x="16229" y="3961"/>
                  <a:pt x="16163" y="3942"/>
                  <a:pt x="16096" y="3937"/>
                </a:cubicBezTo>
                <a:cubicBezTo>
                  <a:pt x="16011" y="3929"/>
                  <a:pt x="15931" y="3894"/>
                  <a:pt x="15848" y="3875"/>
                </a:cubicBezTo>
                <a:cubicBezTo>
                  <a:pt x="15843" y="3874"/>
                  <a:pt x="15837" y="3873"/>
                  <a:pt x="15832" y="3873"/>
                </a:cubicBezTo>
                <a:cubicBezTo>
                  <a:pt x="15822" y="3873"/>
                  <a:pt x="15812" y="3874"/>
                  <a:pt x="15803" y="3874"/>
                </a:cubicBezTo>
                <a:cubicBezTo>
                  <a:pt x="15795" y="3874"/>
                  <a:pt x="15787" y="3874"/>
                  <a:pt x="15780" y="3871"/>
                </a:cubicBezTo>
                <a:cubicBezTo>
                  <a:pt x="15766" y="3866"/>
                  <a:pt x="15759" y="3844"/>
                  <a:pt x="15746" y="3829"/>
                </a:cubicBezTo>
                <a:cubicBezTo>
                  <a:pt x="15789" y="3802"/>
                  <a:pt x="15793" y="3763"/>
                  <a:pt x="15781" y="3719"/>
                </a:cubicBezTo>
                <a:cubicBezTo>
                  <a:pt x="15780" y="3715"/>
                  <a:pt x="15789" y="3709"/>
                  <a:pt x="15792" y="3704"/>
                </a:cubicBezTo>
                <a:cubicBezTo>
                  <a:pt x="15802" y="3684"/>
                  <a:pt x="15811" y="3665"/>
                  <a:pt x="15811" y="3642"/>
                </a:cubicBezTo>
                <a:cubicBezTo>
                  <a:pt x="15823" y="3624"/>
                  <a:pt x="15842" y="3608"/>
                  <a:pt x="15849" y="3590"/>
                </a:cubicBezTo>
                <a:cubicBezTo>
                  <a:pt x="15879" y="3514"/>
                  <a:pt x="15911" y="3438"/>
                  <a:pt x="15933" y="3359"/>
                </a:cubicBezTo>
                <a:cubicBezTo>
                  <a:pt x="15960" y="3263"/>
                  <a:pt x="15957" y="3256"/>
                  <a:pt x="15856" y="3233"/>
                </a:cubicBezTo>
                <a:cubicBezTo>
                  <a:pt x="15746" y="3209"/>
                  <a:pt x="15633" y="3195"/>
                  <a:pt x="15518" y="3175"/>
                </a:cubicBezTo>
                <a:cubicBezTo>
                  <a:pt x="15512" y="3121"/>
                  <a:pt x="15509" y="3103"/>
                  <a:pt x="15477" y="3103"/>
                </a:cubicBezTo>
                <a:cubicBezTo>
                  <a:pt x="15463" y="3103"/>
                  <a:pt x="15443" y="3107"/>
                  <a:pt x="15414" y="3112"/>
                </a:cubicBezTo>
                <a:cubicBezTo>
                  <a:pt x="15362" y="3123"/>
                  <a:pt x="15309" y="3135"/>
                  <a:pt x="15260" y="3151"/>
                </a:cubicBezTo>
                <a:cubicBezTo>
                  <a:pt x="15211" y="3166"/>
                  <a:pt x="15167" y="3187"/>
                  <a:pt x="15119" y="3206"/>
                </a:cubicBezTo>
                <a:cubicBezTo>
                  <a:pt x="15142" y="3145"/>
                  <a:pt x="15165" y="3084"/>
                  <a:pt x="15191" y="3019"/>
                </a:cubicBezTo>
                <a:cubicBezTo>
                  <a:pt x="15174" y="3014"/>
                  <a:pt x="15162" y="3010"/>
                  <a:pt x="15146" y="3004"/>
                </a:cubicBezTo>
                <a:cubicBezTo>
                  <a:pt x="15154" y="2995"/>
                  <a:pt x="15160" y="2988"/>
                  <a:pt x="15180" y="2963"/>
                </a:cubicBezTo>
                <a:cubicBezTo>
                  <a:pt x="15131" y="2961"/>
                  <a:pt x="15088" y="2954"/>
                  <a:pt x="15048" y="2954"/>
                </a:cubicBezTo>
                <a:cubicBezTo>
                  <a:pt x="15031" y="2954"/>
                  <a:pt x="15016" y="2955"/>
                  <a:pt x="15000" y="2958"/>
                </a:cubicBezTo>
                <a:cubicBezTo>
                  <a:pt x="14774" y="3006"/>
                  <a:pt x="14547" y="3057"/>
                  <a:pt x="14324" y="3122"/>
                </a:cubicBezTo>
                <a:cubicBezTo>
                  <a:pt x="14162" y="3169"/>
                  <a:pt x="14006" y="3241"/>
                  <a:pt x="13848" y="3302"/>
                </a:cubicBezTo>
                <a:cubicBezTo>
                  <a:pt x="13822" y="3312"/>
                  <a:pt x="13795" y="3320"/>
                  <a:pt x="13759" y="3334"/>
                </a:cubicBezTo>
                <a:cubicBezTo>
                  <a:pt x="13819" y="3245"/>
                  <a:pt x="13872" y="3169"/>
                  <a:pt x="13925" y="3089"/>
                </a:cubicBezTo>
                <a:cubicBezTo>
                  <a:pt x="13915" y="3082"/>
                  <a:pt x="13906" y="3075"/>
                  <a:pt x="13906" y="3075"/>
                </a:cubicBezTo>
                <a:lnTo>
                  <a:pt x="13906" y="3075"/>
                </a:lnTo>
                <a:cubicBezTo>
                  <a:pt x="13906" y="3075"/>
                  <a:pt x="13906" y="3075"/>
                  <a:pt x="13907" y="3075"/>
                </a:cubicBezTo>
                <a:cubicBezTo>
                  <a:pt x="13919" y="3024"/>
                  <a:pt x="13932" y="2979"/>
                  <a:pt x="13945" y="2929"/>
                </a:cubicBezTo>
                <a:lnTo>
                  <a:pt x="13907" y="2929"/>
                </a:lnTo>
                <a:cubicBezTo>
                  <a:pt x="13940" y="2815"/>
                  <a:pt x="13973" y="2701"/>
                  <a:pt x="14009" y="2587"/>
                </a:cubicBezTo>
                <a:cubicBezTo>
                  <a:pt x="14025" y="2536"/>
                  <a:pt x="14004" y="2520"/>
                  <a:pt x="13959" y="2505"/>
                </a:cubicBezTo>
                <a:cubicBezTo>
                  <a:pt x="13922" y="2494"/>
                  <a:pt x="13885" y="2490"/>
                  <a:pt x="13849" y="2490"/>
                </a:cubicBezTo>
                <a:cubicBezTo>
                  <a:pt x="13786" y="2490"/>
                  <a:pt x="13724" y="2502"/>
                  <a:pt x="13662" y="2511"/>
                </a:cubicBezTo>
                <a:cubicBezTo>
                  <a:pt x="13640" y="2514"/>
                  <a:pt x="13617" y="2521"/>
                  <a:pt x="13595" y="2521"/>
                </a:cubicBezTo>
                <a:cubicBezTo>
                  <a:pt x="13575" y="2521"/>
                  <a:pt x="13555" y="2515"/>
                  <a:pt x="13537" y="2495"/>
                </a:cubicBezTo>
                <a:cubicBezTo>
                  <a:pt x="13532" y="2490"/>
                  <a:pt x="13521" y="2488"/>
                  <a:pt x="13510" y="2488"/>
                </a:cubicBezTo>
                <a:cubicBezTo>
                  <a:pt x="13505" y="2488"/>
                  <a:pt x="13499" y="2488"/>
                  <a:pt x="13495" y="2489"/>
                </a:cubicBezTo>
                <a:cubicBezTo>
                  <a:pt x="13377" y="2500"/>
                  <a:pt x="13267" y="2536"/>
                  <a:pt x="13162" y="2602"/>
                </a:cubicBezTo>
                <a:cubicBezTo>
                  <a:pt x="13174" y="2612"/>
                  <a:pt x="13182" y="2620"/>
                  <a:pt x="13198" y="2631"/>
                </a:cubicBezTo>
                <a:cubicBezTo>
                  <a:pt x="13169" y="2633"/>
                  <a:pt x="13147" y="2633"/>
                  <a:pt x="13122" y="2634"/>
                </a:cubicBezTo>
                <a:cubicBezTo>
                  <a:pt x="13117" y="2594"/>
                  <a:pt x="13114" y="2554"/>
                  <a:pt x="13107" y="2516"/>
                </a:cubicBezTo>
                <a:cubicBezTo>
                  <a:pt x="13101" y="2473"/>
                  <a:pt x="13092" y="2453"/>
                  <a:pt x="13071" y="2453"/>
                </a:cubicBezTo>
                <a:cubicBezTo>
                  <a:pt x="13059" y="2453"/>
                  <a:pt x="13043" y="2460"/>
                  <a:pt x="13022" y="2471"/>
                </a:cubicBezTo>
                <a:cubicBezTo>
                  <a:pt x="12965" y="2502"/>
                  <a:pt x="12914" y="2541"/>
                  <a:pt x="12863" y="2579"/>
                </a:cubicBezTo>
                <a:cubicBezTo>
                  <a:pt x="12711" y="2696"/>
                  <a:pt x="12561" y="2813"/>
                  <a:pt x="12401" y="2934"/>
                </a:cubicBezTo>
                <a:cubicBezTo>
                  <a:pt x="12382" y="2880"/>
                  <a:pt x="12363" y="2835"/>
                  <a:pt x="12351" y="2788"/>
                </a:cubicBezTo>
                <a:cubicBezTo>
                  <a:pt x="12343" y="2757"/>
                  <a:pt x="12330" y="2742"/>
                  <a:pt x="12311" y="2742"/>
                </a:cubicBezTo>
                <a:cubicBezTo>
                  <a:pt x="12300" y="2742"/>
                  <a:pt x="12287" y="2747"/>
                  <a:pt x="12273" y="2756"/>
                </a:cubicBezTo>
                <a:cubicBezTo>
                  <a:pt x="12227" y="2784"/>
                  <a:pt x="12179" y="2809"/>
                  <a:pt x="12142" y="2846"/>
                </a:cubicBezTo>
                <a:cubicBezTo>
                  <a:pt x="12020" y="2967"/>
                  <a:pt x="11913" y="3099"/>
                  <a:pt x="11819" y="3245"/>
                </a:cubicBezTo>
                <a:cubicBezTo>
                  <a:pt x="11722" y="3394"/>
                  <a:pt x="11608" y="3533"/>
                  <a:pt x="11500" y="3674"/>
                </a:cubicBezTo>
                <a:cubicBezTo>
                  <a:pt x="11397" y="3809"/>
                  <a:pt x="11290" y="3942"/>
                  <a:pt x="11185" y="4075"/>
                </a:cubicBezTo>
                <a:cubicBezTo>
                  <a:pt x="11175" y="4090"/>
                  <a:pt x="11163" y="4101"/>
                  <a:pt x="11140" y="4110"/>
                </a:cubicBezTo>
                <a:cubicBezTo>
                  <a:pt x="11252" y="3660"/>
                  <a:pt x="11371" y="3211"/>
                  <a:pt x="11474" y="2759"/>
                </a:cubicBezTo>
                <a:cubicBezTo>
                  <a:pt x="11577" y="2309"/>
                  <a:pt x="11669" y="1856"/>
                  <a:pt x="11756" y="1403"/>
                </a:cubicBezTo>
                <a:cubicBezTo>
                  <a:pt x="11844" y="947"/>
                  <a:pt x="11898" y="485"/>
                  <a:pt x="11965" y="30"/>
                </a:cubicBezTo>
                <a:cubicBezTo>
                  <a:pt x="11869" y="20"/>
                  <a:pt x="11787" y="9"/>
                  <a:pt x="11706" y="1"/>
                </a:cubicBezTo>
                <a:cubicBezTo>
                  <a:pt x="11704" y="1"/>
                  <a:pt x="11703" y="1"/>
                  <a:pt x="11701" y="1"/>
                </a:cubicBezTo>
                <a:close/>
              </a:path>
            </a:pathLst>
          </a:custGeom>
          <a:solidFill>
            <a:srgbClr val="80B31A">
              <a:alpha val="50196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" name="Google Shape;254;p44"/>
          <p:cNvSpPr/>
          <p:nvPr/>
        </p:nvSpPr>
        <p:spPr>
          <a:xfrm rot="1269657">
            <a:off x="7425714" y="4112503"/>
            <a:ext cx="4922594" cy="2499870"/>
          </a:xfrm>
          <a:custGeom>
            <a:avLst/>
            <a:gdLst/>
            <a:ahLst/>
            <a:cxnLst/>
            <a:rect l="l" t="t" r="r" b="b"/>
            <a:pathLst>
              <a:path w="120088" h="60985" extrusionOk="0">
                <a:moveTo>
                  <a:pt x="10185" y="0"/>
                </a:moveTo>
                <a:cubicBezTo>
                  <a:pt x="10170" y="0"/>
                  <a:pt x="10138" y="55"/>
                  <a:pt x="10051" y="160"/>
                </a:cubicBezTo>
                <a:cubicBezTo>
                  <a:pt x="12583" y="2029"/>
                  <a:pt x="16014" y="2112"/>
                  <a:pt x="18262" y="4538"/>
                </a:cubicBezTo>
                <a:cubicBezTo>
                  <a:pt x="17258" y="4529"/>
                  <a:pt x="16290" y="4306"/>
                  <a:pt x="15321" y="4306"/>
                </a:cubicBezTo>
                <a:cubicBezTo>
                  <a:pt x="15306" y="4306"/>
                  <a:pt x="15291" y="4306"/>
                  <a:pt x="15275" y="4306"/>
                </a:cubicBezTo>
                <a:cubicBezTo>
                  <a:pt x="15275" y="4306"/>
                  <a:pt x="15274" y="4306"/>
                  <a:pt x="15273" y="4306"/>
                </a:cubicBezTo>
                <a:cubicBezTo>
                  <a:pt x="14974" y="4306"/>
                  <a:pt x="14508" y="3901"/>
                  <a:pt x="14154" y="3901"/>
                </a:cubicBezTo>
                <a:cubicBezTo>
                  <a:pt x="13903" y="3901"/>
                  <a:pt x="13708" y="4104"/>
                  <a:pt x="13668" y="4801"/>
                </a:cubicBezTo>
                <a:cubicBezTo>
                  <a:pt x="13664" y="4872"/>
                  <a:pt x="13338" y="4930"/>
                  <a:pt x="13159" y="4986"/>
                </a:cubicBezTo>
                <a:cubicBezTo>
                  <a:pt x="11966" y="5357"/>
                  <a:pt x="10773" y="5726"/>
                  <a:pt x="9558" y="6102"/>
                </a:cubicBezTo>
                <a:cubicBezTo>
                  <a:pt x="9948" y="6413"/>
                  <a:pt x="10345" y="6530"/>
                  <a:pt x="10746" y="6530"/>
                </a:cubicBezTo>
                <a:cubicBezTo>
                  <a:pt x="11359" y="6530"/>
                  <a:pt x="11983" y="6256"/>
                  <a:pt x="12607" y="5985"/>
                </a:cubicBezTo>
                <a:cubicBezTo>
                  <a:pt x="13760" y="5485"/>
                  <a:pt x="14914" y="4962"/>
                  <a:pt x="16152" y="4962"/>
                </a:cubicBezTo>
                <a:cubicBezTo>
                  <a:pt x="16492" y="4962"/>
                  <a:pt x="16837" y="5002"/>
                  <a:pt x="17191" y="5091"/>
                </a:cubicBezTo>
                <a:cubicBezTo>
                  <a:pt x="17873" y="5265"/>
                  <a:pt x="22682" y="7090"/>
                  <a:pt x="25000" y="8536"/>
                </a:cubicBezTo>
                <a:cubicBezTo>
                  <a:pt x="25650" y="9150"/>
                  <a:pt x="26232" y="9854"/>
                  <a:pt x="26838" y="10521"/>
                </a:cubicBezTo>
                <a:cubicBezTo>
                  <a:pt x="27576" y="11333"/>
                  <a:pt x="28288" y="12172"/>
                  <a:pt x="29011" y="13000"/>
                </a:cubicBezTo>
                <a:cubicBezTo>
                  <a:pt x="24302" y="10260"/>
                  <a:pt x="19255" y="9349"/>
                  <a:pt x="13996" y="9301"/>
                </a:cubicBezTo>
                <a:lnTo>
                  <a:pt x="13996" y="9301"/>
                </a:lnTo>
                <a:cubicBezTo>
                  <a:pt x="14202" y="9618"/>
                  <a:pt x="14465" y="9720"/>
                  <a:pt x="14734" y="9796"/>
                </a:cubicBezTo>
                <a:cubicBezTo>
                  <a:pt x="16546" y="10299"/>
                  <a:pt x="18423" y="10637"/>
                  <a:pt x="20159" y="11337"/>
                </a:cubicBezTo>
                <a:cubicBezTo>
                  <a:pt x="22292" y="12196"/>
                  <a:pt x="24326" y="13325"/>
                  <a:pt x="26374" y="14397"/>
                </a:cubicBezTo>
                <a:cubicBezTo>
                  <a:pt x="27845" y="15168"/>
                  <a:pt x="29657" y="15343"/>
                  <a:pt x="30664" y="16968"/>
                </a:cubicBezTo>
                <a:cubicBezTo>
                  <a:pt x="30779" y="17153"/>
                  <a:pt x="31139" y="17162"/>
                  <a:pt x="31371" y="17280"/>
                </a:cubicBezTo>
                <a:cubicBezTo>
                  <a:pt x="33108" y="18163"/>
                  <a:pt x="34842" y="19055"/>
                  <a:pt x="36575" y="19943"/>
                </a:cubicBezTo>
                <a:cubicBezTo>
                  <a:pt x="29646" y="19627"/>
                  <a:pt x="22642" y="19693"/>
                  <a:pt x="17055" y="14380"/>
                </a:cubicBezTo>
                <a:cubicBezTo>
                  <a:pt x="16983" y="14555"/>
                  <a:pt x="16913" y="14730"/>
                  <a:pt x="16841" y="14904"/>
                </a:cubicBezTo>
                <a:cubicBezTo>
                  <a:pt x="19480" y="17313"/>
                  <a:pt x="20301" y="17162"/>
                  <a:pt x="22032" y="18292"/>
                </a:cubicBezTo>
                <a:lnTo>
                  <a:pt x="21988" y="18430"/>
                </a:lnTo>
                <a:cubicBezTo>
                  <a:pt x="20217" y="18035"/>
                  <a:pt x="18305" y="18071"/>
                  <a:pt x="16607" y="17464"/>
                </a:cubicBezTo>
                <a:cubicBezTo>
                  <a:pt x="15505" y="17070"/>
                  <a:pt x="14588" y="16134"/>
                  <a:pt x="13582" y="15450"/>
                </a:cubicBezTo>
                <a:cubicBezTo>
                  <a:pt x="12321" y="14593"/>
                  <a:pt x="11056" y="13744"/>
                  <a:pt x="9793" y="12893"/>
                </a:cubicBezTo>
                <a:lnTo>
                  <a:pt x="9793" y="12893"/>
                </a:lnTo>
                <a:cubicBezTo>
                  <a:pt x="10004" y="13441"/>
                  <a:pt x="10350" y="13788"/>
                  <a:pt x="10740" y="14068"/>
                </a:cubicBezTo>
                <a:cubicBezTo>
                  <a:pt x="12191" y="15111"/>
                  <a:pt x="13678" y="16100"/>
                  <a:pt x="15110" y="17170"/>
                </a:cubicBezTo>
                <a:cubicBezTo>
                  <a:pt x="15289" y="17304"/>
                  <a:pt x="15474" y="17440"/>
                  <a:pt x="15665" y="17576"/>
                </a:cubicBezTo>
                <a:cubicBezTo>
                  <a:pt x="14904" y="17430"/>
                  <a:pt x="14308" y="17324"/>
                  <a:pt x="14210" y="17309"/>
                </a:cubicBezTo>
                <a:cubicBezTo>
                  <a:pt x="12567" y="17077"/>
                  <a:pt x="10916" y="16895"/>
                  <a:pt x="9281" y="16615"/>
                </a:cubicBezTo>
                <a:cubicBezTo>
                  <a:pt x="8588" y="16496"/>
                  <a:pt x="7919" y="16208"/>
                  <a:pt x="7252" y="15961"/>
                </a:cubicBezTo>
                <a:cubicBezTo>
                  <a:pt x="6486" y="15678"/>
                  <a:pt x="5725" y="15373"/>
                  <a:pt x="4975" y="15048"/>
                </a:cubicBezTo>
                <a:cubicBezTo>
                  <a:pt x="4474" y="14829"/>
                  <a:pt x="3956" y="14614"/>
                  <a:pt x="3510" y="14298"/>
                </a:cubicBezTo>
                <a:cubicBezTo>
                  <a:pt x="2667" y="13698"/>
                  <a:pt x="1853" y="13053"/>
                  <a:pt x="663" y="13053"/>
                </a:cubicBezTo>
                <a:cubicBezTo>
                  <a:pt x="454" y="13053"/>
                  <a:pt x="234" y="13073"/>
                  <a:pt x="0" y="13116"/>
                </a:cubicBezTo>
                <a:cubicBezTo>
                  <a:pt x="1100" y="13549"/>
                  <a:pt x="1967" y="13891"/>
                  <a:pt x="2835" y="14232"/>
                </a:cubicBezTo>
                <a:cubicBezTo>
                  <a:pt x="2818" y="14327"/>
                  <a:pt x="2798" y="14423"/>
                  <a:pt x="2779" y="14519"/>
                </a:cubicBezTo>
                <a:cubicBezTo>
                  <a:pt x="2448" y="14607"/>
                  <a:pt x="2116" y="14695"/>
                  <a:pt x="1785" y="14783"/>
                </a:cubicBezTo>
                <a:cubicBezTo>
                  <a:pt x="3638" y="15661"/>
                  <a:pt x="6087" y="14874"/>
                  <a:pt x="7502" y="17307"/>
                </a:cubicBezTo>
                <a:cubicBezTo>
                  <a:pt x="5770" y="17195"/>
                  <a:pt x="4168" y="17092"/>
                  <a:pt x="2568" y="16989"/>
                </a:cubicBezTo>
                <a:cubicBezTo>
                  <a:pt x="2551" y="17133"/>
                  <a:pt x="2536" y="17278"/>
                  <a:pt x="2519" y="17422"/>
                </a:cubicBezTo>
                <a:cubicBezTo>
                  <a:pt x="3615" y="17568"/>
                  <a:pt x="4716" y="17866"/>
                  <a:pt x="5808" y="17866"/>
                </a:cubicBezTo>
                <a:cubicBezTo>
                  <a:pt x="5901" y="17866"/>
                  <a:pt x="5994" y="17864"/>
                  <a:pt x="6086" y="17860"/>
                </a:cubicBezTo>
                <a:cubicBezTo>
                  <a:pt x="7539" y="17789"/>
                  <a:pt x="8989" y="17627"/>
                  <a:pt x="10437" y="17627"/>
                </a:cubicBezTo>
                <a:cubicBezTo>
                  <a:pt x="11383" y="17627"/>
                  <a:pt x="12328" y="17696"/>
                  <a:pt x="13274" y="17906"/>
                </a:cubicBezTo>
                <a:cubicBezTo>
                  <a:pt x="13559" y="17970"/>
                  <a:pt x="13858" y="17986"/>
                  <a:pt x="14155" y="17986"/>
                </a:cubicBezTo>
                <a:cubicBezTo>
                  <a:pt x="14275" y="17986"/>
                  <a:pt x="14395" y="17983"/>
                  <a:pt x="14514" y="17980"/>
                </a:cubicBezTo>
                <a:cubicBezTo>
                  <a:pt x="14515" y="17980"/>
                  <a:pt x="14516" y="17980"/>
                  <a:pt x="14517" y="17980"/>
                </a:cubicBezTo>
                <a:cubicBezTo>
                  <a:pt x="14622" y="17980"/>
                  <a:pt x="15607" y="18110"/>
                  <a:pt x="16684" y="18248"/>
                </a:cubicBezTo>
                <a:cubicBezTo>
                  <a:pt x="17753" y="18897"/>
                  <a:pt x="18932" y="19420"/>
                  <a:pt x="20067" y="19447"/>
                </a:cubicBezTo>
                <a:cubicBezTo>
                  <a:pt x="20232" y="19451"/>
                  <a:pt x="20383" y="19453"/>
                  <a:pt x="20525" y="19453"/>
                </a:cubicBezTo>
                <a:cubicBezTo>
                  <a:pt x="20897" y="19453"/>
                  <a:pt x="21198" y="19443"/>
                  <a:pt x="21481" y="19443"/>
                </a:cubicBezTo>
                <a:cubicBezTo>
                  <a:pt x="22052" y="19443"/>
                  <a:pt x="22546" y="19484"/>
                  <a:pt x="23383" y="19730"/>
                </a:cubicBezTo>
                <a:cubicBezTo>
                  <a:pt x="28064" y="21113"/>
                  <a:pt x="31125" y="20841"/>
                  <a:pt x="34548" y="21397"/>
                </a:cubicBezTo>
                <a:cubicBezTo>
                  <a:pt x="36589" y="21728"/>
                  <a:pt x="38495" y="21427"/>
                  <a:pt x="40493" y="21974"/>
                </a:cubicBezTo>
                <a:cubicBezTo>
                  <a:pt x="42114" y="22420"/>
                  <a:pt x="43687" y="23047"/>
                  <a:pt x="45288" y="23568"/>
                </a:cubicBezTo>
                <a:cubicBezTo>
                  <a:pt x="48472" y="24606"/>
                  <a:pt x="51666" y="25617"/>
                  <a:pt x="54846" y="26665"/>
                </a:cubicBezTo>
                <a:cubicBezTo>
                  <a:pt x="55273" y="26805"/>
                  <a:pt x="55656" y="27092"/>
                  <a:pt x="56058" y="27310"/>
                </a:cubicBezTo>
                <a:cubicBezTo>
                  <a:pt x="56029" y="27408"/>
                  <a:pt x="56003" y="27505"/>
                  <a:pt x="55975" y="27602"/>
                </a:cubicBezTo>
                <a:cubicBezTo>
                  <a:pt x="55656" y="27626"/>
                  <a:pt x="55337" y="27657"/>
                  <a:pt x="55016" y="27670"/>
                </a:cubicBezTo>
                <a:cubicBezTo>
                  <a:pt x="51330" y="27833"/>
                  <a:pt x="47638" y="27787"/>
                  <a:pt x="43984" y="28545"/>
                </a:cubicBezTo>
                <a:cubicBezTo>
                  <a:pt x="41830" y="28991"/>
                  <a:pt x="39633" y="29568"/>
                  <a:pt x="37467" y="29568"/>
                </a:cubicBezTo>
                <a:cubicBezTo>
                  <a:pt x="37389" y="29568"/>
                  <a:pt x="37310" y="29567"/>
                  <a:pt x="37232" y="29565"/>
                </a:cubicBezTo>
                <a:cubicBezTo>
                  <a:pt x="33239" y="29484"/>
                  <a:pt x="29262" y="28891"/>
                  <a:pt x="25270" y="28646"/>
                </a:cubicBezTo>
                <a:cubicBezTo>
                  <a:pt x="22856" y="28498"/>
                  <a:pt x="20587" y="27916"/>
                  <a:pt x="18370" y="26991"/>
                </a:cubicBezTo>
                <a:cubicBezTo>
                  <a:pt x="16662" y="26278"/>
                  <a:pt x="15020" y="25388"/>
                  <a:pt x="13093" y="25388"/>
                </a:cubicBezTo>
                <a:cubicBezTo>
                  <a:pt x="12958" y="25388"/>
                  <a:pt x="12822" y="25392"/>
                  <a:pt x="12685" y="25401"/>
                </a:cubicBezTo>
                <a:cubicBezTo>
                  <a:pt x="10355" y="25555"/>
                  <a:pt x="8014" y="25506"/>
                  <a:pt x="5680" y="25566"/>
                </a:cubicBezTo>
                <a:cubicBezTo>
                  <a:pt x="5455" y="25573"/>
                  <a:pt x="5231" y="25734"/>
                  <a:pt x="4700" y="25946"/>
                </a:cubicBezTo>
                <a:cubicBezTo>
                  <a:pt x="5330" y="26163"/>
                  <a:pt x="5657" y="26351"/>
                  <a:pt x="5998" y="26381"/>
                </a:cubicBezTo>
                <a:cubicBezTo>
                  <a:pt x="7449" y="26504"/>
                  <a:pt x="8906" y="26711"/>
                  <a:pt x="10356" y="26711"/>
                </a:cubicBezTo>
                <a:cubicBezTo>
                  <a:pt x="10548" y="26711"/>
                  <a:pt x="10740" y="26708"/>
                  <a:pt x="10932" y="26700"/>
                </a:cubicBezTo>
                <a:cubicBezTo>
                  <a:pt x="11237" y="26687"/>
                  <a:pt x="11540" y="26681"/>
                  <a:pt x="11841" y="26681"/>
                </a:cubicBezTo>
                <a:cubicBezTo>
                  <a:pt x="14520" y="26681"/>
                  <a:pt x="17076" y="27202"/>
                  <a:pt x="19640" y="28600"/>
                </a:cubicBezTo>
                <a:cubicBezTo>
                  <a:pt x="17162" y="29620"/>
                  <a:pt x="14876" y="30779"/>
                  <a:pt x="12470" y="31491"/>
                </a:cubicBezTo>
                <a:cubicBezTo>
                  <a:pt x="10066" y="32202"/>
                  <a:pt x="7543" y="32465"/>
                  <a:pt x="5073" y="32925"/>
                </a:cubicBezTo>
                <a:cubicBezTo>
                  <a:pt x="5657" y="33064"/>
                  <a:pt x="6279" y="33194"/>
                  <a:pt x="6899" y="33194"/>
                </a:cubicBezTo>
                <a:cubicBezTo>
                  <a:pt x="6995" y="33194"/>
                  <a:pt x="7091" y="33190"/>
                  <a:pt x="7186" y="33184"/>
                </a:cubicBezTo>
                <a:cubicBezTo>
                  <a:pt x="11288" y="32906"/>
                  <a:pt x="15201" y="31790"/>
                  <a:pt x="19039" y="30249"/>
                </a:cubicBezTo>
                <a:cubicBezTo>
                  <a:pt x="20002" y="29862"/>
                  <a:pt x="21106" y="29675"/>
                  <a:pt x="22159" y="29675"/>
                </a:cubicBezTo>
                <a:cubicBezTo>
                  <a:pt x="22331" y="29675"/>
                  <a:pt x="22502" y="29680"/>
                  <a:pt x="22671" y="29690"/>
                </a:cubicBezTo>
                <a:cubicBezTo>
                  <a:pt x="26099" y="29891"/>
                  <a:pt x="29515" y="30283"/>
                  <a:pt x="32936" y="30608"/>
                </a:cubicBezTo>
                <a:cubicBezTo>
                  <a:pt x="33198" y="30632"/>
                  <a:pt x="33456" y="30715"/>
                  <a:pt x="33721" y="30771"/>
                </a:cubicBezTo>
                <a:cubicBezTo>
                  <a:pt x="33057" y="31232"/>
                  <a:pt x="32458" y="31606"/>
                  <a:pt x="31905" y="32046"/>
                </a:cubicBezTo>
                <a:cubicBezTo>
                  <a:pt x="31537" y="32339"/>
                  <a:pt x="31291" y="32838"/>
                  <a:pt x="30897" y="33049"/>
                </a:cubicBezTo>
                <a:cubicBezTo>
                  <a:pt x="29518" y="33781"/>
                  <a:pt x="28096" y="34425"/>
                  <a:pt x="26694" y="35104"/>
                </a:cubicBezTo>
                <a:cubicBezTo>
                  <a:pt x="25324" y="35767"/>
                  <a:pt x="23983" y="36506"/>
                  <a:pt x="22574" y="37063"/>
                </a:cubicBezTo>
                <a:cubicBezTo>
                  <a:pt x="22261" y="37187"/>
                  <a:pt x="21895" y="37244"/>
                  <a:pt x="21530" y="37244"/>
                </a:cubicBezTo>
                <a:cubicBezTo>
                  <a:pt x="21215" y="37244"/>
                  <a:pt x="20900" y="37201"/>
                  <a:pt x="20619" y="37122"/>
                </a:cubicBezTo>
                <a:cubicBezTo>
                  <a:pt x="18408" y="36501"/>
                  <a:pt x="16247" y="35695"/>
                  <a:pt x="14029" y="35103"/>
                </a:cubicBezTo>
                <a:cubicBezTo>
                  <a:pt x="13685" y="35010"/>
                  <a:pt x="13323" y="34984"/>
                  <a:pt x="12954" y="34984"/>
                </a:cubicBezTo>
                <a:cubicBezTo>
                  <a:pt x="12465" y="34984"/>
                  <a:pt x="11964" y="35030"/>
                  <a:pt x="11474" y="35030"/>
                </a:cubicBezTo>
                <a:cubicBezTo>
                  <a:pt x="11441" y="35030"/>
                  <a:pt x="11407" y="35030"/>
                  <a:pt x="11374" y="35030"/>
                </a:cubicBezTo>
                <a:lnTo>
                  <a:pt x="11374" y="35030"/>
                </a:lnTo>
                <a:cubicBezTo>
                  <a:pt x="11381" y="35111"/>
                  <a:pt x="11388" y="35191"/>
                  <a:pt x="11395" y="35272"/>
                </a:cubicBezTo>
                <a:cubicBezTo>
                  <a:pt x="13982" y="35955"/>
                  <a:pt x="16570" y="36637"/>
                  <a:pt x="19156" y="37319"/>
                </a:cubicBezTo>
                <a:cubicBezTo>
                  <a:pt x="19139" y="37521"/>
                  <a:pt x="19122" y="37721"/>
                  <a:pt x="19105" y="37923"/>
                </a:cubicBezTo>
                <a:cubicBezTo>
                  <a:pt x="17670" y="38072"/>
                  <a:pt x="16235" y="38318"/>
                  <a:pt x="14800" y="38344"/>
                </a:cubicBezTo>
                <a:cubicBezTo>
                  <a:pt x="14717" y="38345"/>
                  <a:pt x="14634" y="38346"/>
                  <a:pt x="14552" y="38346"/>
                </a:cubicBezTo>
                <a:cubicBezTo>
                  <a:pt x="13200" y="38346"/>
                  <a:pt x="11847" y="38164"/>
                  <a:pt x="10494" y="38070"/>
                </a:cubicBezTo>
                <a:cubicBezTo>
                  <a:pt x="10467" y="38249"/>
                  <a:pt x="10440" y="38426"/>
                  <a:pt x="10412" y="38605"/>
                </a:cubicBezTo>
                <a:cubicBezTo>
                  <a:pt x="11302" y="38790"/>
                  <a:pt x="12192" y="38975"/>
                  <a:pt x="13293" y="39203"/>
                </a:cubicBezTo>
                <a:cubicBezTo>
                  <a:pt x="10164" y="41182"/>
                  <a:pt x="6751" y="40685"/>
                  <a:pt x="3603" y="41459"/>
                </a:cubicBezTo>
                <a:cubicBezTo>
                  <a:pt x="3868" y="41651"/>
                  <a:pt x="4115" y="41776"/>
                  <a:pt x="4367" y="41789"/>
                </a:cubicBezTo>
                <a:cubicBezTo>
                  <a:pt x="4806" y="41811"/>
                  <a:pt x="5244" y="41822"/>
                  <a:pt x="5679" y="41822"/>
                </a:cubicBezTo>
                <a:cubicBezTo>
                  <a:pt x="8505" y="41822"/>
                  <a:pt x="11238" y="41334"/>
                  <a:pt x="13792" y="39806"/>
                </a:cubicBezTo>
                <a:cubicBezTo>
                  <a:pt x="14384" y="39451"/>
                  <a:pt x="15114" y="39243"/>
                  <a:pt x="15798" y="39171"/>
                </a:cubicBezTo>
                <a:cubicBezTo>
                  <a:pt x="18649" y="38867"/>
                  <a:pt x="21555" y="38936"/>
                  <a:pt x="24242" y="37617"/>
                </a:cubicBezTo>
                <a:cubicBezTo>
                  <a:pt x="24251" y="37613"/>
                  <a:pt x="24261" y="37611"/>
                  <a:pt x="24272" y="37611"/>
                </a:cubicBezTo>
                <a:cubicBezTo>
                  <a:pt x="24341" y="37611"/>
                  <a:pt x="24444" y="37690"/>
                  <a:pt x="24523" y="37721"/>
                </a:cubicBezTo>
                <a:cubicBezTo>
                  <a:pt x="24515" y="37829"/>
                  <a:pt x="24538" y="37942"/>
                  <a:pt x="24500" y="37972"/>
                </a:cubicBezTo>
                <a:cubicBezTo>
                  <a:pt x="22049" y="39861"/>
                  <a:pt x="19711" y="41953"/>
                  <a:pt x="17101" y="43566"/>
                </a:cubicBezTo>
                <a:cubicBezTo>
                  <a:pt x="15632" y="44475"/>
                  <a:pt x="14044" y="44973"/>
                  <a:pt x="12397" y="44973"/>
                </a:cubicBezTo>
                <a:cubicBezTo>
                  <a:pt x="11368" y="44973"/>
                  <a:pt x="10316" y="44779"/>
                  <a:pt x="9254" y="44368"/>
                </a:cubicBezTo>
                <a:cubicBezTo>
                  <a:pt x="8370" y="44026"/>
                  <a:pt x="7343" y="44085"/>
                  <a:pt x="6389" y="43920"/>
                </a:cubicBezTo>
                <a:cubicBezTo>
                  <a:pt x="5562" y="43777"/>
                  <a:pt x="4743" y="43585"/>
                  <a:pt x="3922" y="43401"/>
                </a:cubicBezTo>
                <a:cubicBezTo>
                  <a:pt x="2896" y="43172"/>
                  <a:pt x="1873" y="42928"/>
                  <a:pt x="848" y="42692"/>
                </a:cubicBezTo>
                <a:lnTo>
                  <a:pt x="743" y="43148"/>
                </a:lnTo>
                <a:cubicBezTo>
                  <a:pt x="1430" y="43374"/>
                  <a:pt x="2114" y="43600"/>
                  <a:pt x="2973" y="43884"/>
                </a:cubicBezTo>
                <a:cubicBezTo>
                  <a:pt x="2029" y="44161"/>
                  <a:pt x="1280" y="44381"/>
                  <a:pt x="530" y="44600"/>
                </a:cubicBezTo>
                <a:cubicBezTo>
                  <a:pt x="543" y="44721"/>
                  <a:pt x="557" y="44839"/>
                  <a:pt x="570" y="44958"/>
                </a:cubicBezTo>
                <a:cubicBezTo>
                  <a:pt x="741" y="44965"/>
                  <a:pt x="911" y="44967"/>
                  <a:pt x="1082" y="44967"/>
                </a:cubicBezTo>
                <a:cubicBezTo>
                  <a:pt x="2875" y="44967"/>
                  <a:pt x="4694" y="44655"/>
                  <a:pt x="6493" y="44655"/>
                </a:cubicBezTo>
                <a:cubicBezTo>
                  <a:pt x="7925" y="44655"/>
                  <a:pt x="9344" y="44853"/>
                  <a:pt x="10727" y="45565"/>
                </a:cubicBezTo>
                <a:cubicBezTo>
                  <a:pt x="9823" y="45899"/>
                  <a:pt x="8932" y="46226"/>
                  <a:pt x="8040" y="46555"/>
                </a:cubicBezTo>
                <a:cubicBezTo>
                  <a:pt x="8083" y="46715"/>
                  <a:pt x="8129" y="46876"/>
                  <a:pt x="8173" y="47036"/>
                </a:cubicBezTo>
                <a:cubicBezTo>
                  <a:pt x="8405" y="47062"/>
                  <a:pt x="8635" y="47074"/>
                  <a:pt x="8863" y="47074"/>
                </a:cubicBezTo>
                <a:cubicBezTo>
                  <a:pt x="10714" y="47074"/>
                  <a:pt x="12475" y="46288"/>
                  <a:pt x="14302" y="45974"/>
                </a:cubicBezTo>
                <a:lnTo>
                  <a:pt x="14302" y="45974"/>
                </a:lnTo>
                <a:cubicBezTo>
                  <a:pt x="12585" y="47348"/>
                  <a:pt x="10990" y="48782"/>
                  <a:pt x="8632" y="48782"/>
                </a:cubicBezTo>
                <a:cubicBezTo>
                  <a:pt x="8581" y="48782"/>
                  <a:pt x="8530" y="48781"/>
                  <a:pt x="8478" y="48780"/>
                </a:cubicBezTo>
                <a:cubicBezTo>
                  <a:pt x="8430" y="48778"/>
                  <a:pt x="8381" y="48778"/>
                  <a:pt x="8331" y="48778"/>
                </a:cubicBezTo>
                <a:cubicBezTo>
                  <a:pt x="6949" y="48778"/>
                  <a:pt x="5548" y="49283"/>
                  <a:pt x="4157" y="49549"/>
                </a:cubicBezTo>
                <a:cubicBezTo>
                  <a:pt x="4163" y="49649"/>
                  <a:pt x="4172" y="49749"/>
                  <a:pt x="4178" y="49848"/>
                </a:cubicBezTo>
                <a:cubicBezTo>
                  <a:pt x="4707" y="49919"/>
                  <a:pt x="5233" y="49989"/>
                  <a:pt x="5762" y="50059"/>
                </a:cubicBezTo>
                <a:cubicBezTo>
                  <a:pt x="5793" y="50175"/>
                  <a:pt x="5823" y="50290"/>
                  <a:pt x="5854" y="50407"/>
                </a:cubicBezTo>
                <a:cubicBezTo>
                  <a:pt x="4640" y="50921"/>
                  <a:pt x="3426" y="51434"/>
                  <a:pt x="2211" y="51947"/>
                </a:cubicBezTo>
                <a:cubicBezTo>
                  <a:pt x="2513" y="51998"/>
                  <a:pt x="2806" y="52023"/>
                  <a:pt x="3091" y="52023"/>
                </a:cubicBezTo>
                <a:cubicBezTo>
                  <a:pt x="4506" y="52023"/>
                  <a:pt x="5708" y="51413"/>
                  <a:pt x="6717" y="50412"/>
                </a:cubicBezTo>
                <a:cubicBezTo>
                  <a:pt x="7379" y="49753"/>
                  <a:pt x="8074" y="49479"/>
                  <a:pt x="8909" y="49479"/>
                </a:cubicBezTo>
                <a:cubicBezTo>
                  <a:pt x="8954" y="49479"/>
                  <a:pt x="8999" y="49480"/>
                  <a:pt x="9045" y="49481"/>
                </a:cubicBezTo>
                <a:cubicBezTo>
                  <a:pt x="9112" y="49484"/>
                  <a:pt x="9178" y="49485"/>
                  <a:pt x="9244" y="49485"/>
                </a:cubicBezTo>
                <a:cubicBezTo>
                  <a:pt x="10330" y="49485"/>
                  <a:pt x="11307" y="49178"/>
                  <a:pt x="12243" y="48519"/>
                </a:cubicBezTo>
                <a:cubicBezTo>
                  <a:pt x="14682" y="46804"/>
                  <a:pt x="17172" y="45166"/>
                  <a:pt x="19638" y="43496"/>
                </a:cubicBezTo>
                <a:cubicBezTo>
                  <a:pt x="19796" y="43389"/>
                  <a:pt x="19950" y="43270"/>
                  <a:pt x="20095" y="43144"/>
                </a:cubicBezTo>
                <a:cubicBezTo>
                  <a:pt x="21572" y="41869"/>
                  <a:pt x="22974" y="40479"/>
                  <a:pt x="24540" y="39335"/>
                </a:cubicBezTo>
                <a:cubicBezTo>
                  <a:pt x="28450" y="36477"/>
                  <a:pt x="32504" y="33830"/>
                  <a:pt x="37107" y="32362"/>
                </a:cubicBezTo>
                <a:cubicBezTo>
                  <a:pt x="38926" y="31783"/>
                  <a:pt x="40879" y="31669"/>
                  <a:pt x="42775" y="31366"/>
                </a:cubicBezTo>
                <a:cubicBezTo>
                  <a:pt x="42799" y="31362"/>
                  <a:pt x="42824" y="31360"/>
                  <a:pt x="42848" y="31360"/>
                </a:cubicBezTo>
                <a:cubicBezTo>
                  <a:pt x="43032" y="31360"/>
                  <a:pt x="43221" y="31458"/>
                  <a:pt x="43331" y="31484"/>
                </a:cubicBezTo>
                <a:cubicBezTo>
                  <a:pt x="41347" y="33127"/>
                  <a:pt x="39361" y="34696"/>
                  <a:pt x="37462" y="36371"/>
                </a:cubicBezTo>
                <a:cubicBezTo>
                  <a:pt x="35850" y="37792"/>
                  <a:pt x="34263" y="39263"/>
                  <a:pt x="32801" y="40845"/>
                </a:cubicBezTo>
                <a:cubicBezTo>
                  <a:pt x="31375" y="42388"/>
                  <a:pt x="29973" y="43884"/>
                  <a:pt x="28067" y="44822"/>
                </a:cubicBezTo>
                <a:cubicBezTo>
                  <a:pt x="27054" y="45321"/>
                  <a:pt x="26165" y="46097"/>
                  <a:pt x="25219" y="46750"/>
                </a:cubicBezTo>
                <a:cubicBezTo>
                  <a:pt x="25307" y="46933"/>
                  <a:pt x="25394" y="47116"/>
                  <a:pt x="25482" y="47299"/>
                </a:cubicBezTo>
                <a:cubicBezTo>
                  <a:pt x="26685" y="46847"/>
                  <a:pt x="27886" y="46395"/>
                  <a:pt x="29121" y="45932"/>
                </a:cubicBezTo>
                <a:lnTo>
                  <a:pt x="29121" y="45932"/>
                </a:lnTo>
                <a:cubicBezTo>
                  <a:pt x="27776" y="48354"/>
                  <a:pt x="26068" y="50347"/>
                  <a:pt x="23879" y="51893"/>
                </a:cubicBezTo>
                <a:cubicBezTo>
                  <a:pt x="23321" y="52286"/>
                  <a:pt x="22851" y="52821"/>
                  <a:pt x="22272" y="53168"/>
                </a:cubicBezTo>
                <a:cubicBezTo>
                  <a:pt x="20439" y="54262"/>
                  <a:pt x="18578" y="55305"/>
                  <a:pt x="16720" y="56352"/>
                </a:cubicBezTo>
                <a:cubicBezTo>
                  <a:pt x="16333" y="56570"/>
                  <a:pt x="15908" y="56715"/>
                  <a:pt x="15501" y="56896"/>
                </a:cubicBezTo>
                <a:cubicBezTo>
                  <a:pt x="15624" y="57083"/>
                  <a:pt x="15749" y="57270"/>
                  <a:pt x="15872" y="57458"/>
                </a:cubicBezTo>
                <a:cubicBezTo>
                  <a:pt x="17749" y="56334"/>
                  <a:pt x="19625" y="55208"/>
                  <a:pt x="21502" y="54085"/>
                </a:cubicBezTo>
                <a:lnTo>
                  <a:pt x="21664" y="54332"/>
                </a:lnTo>
                <a:cubicBezTo>
                  <a:pt x="21466" y="54772"/>
                  <a:pt x="21268" y="55210"/>
                  <a:pt x="21070" y="55650"/>
                </a:cubicBezTo>
                <a:lnTo>
                  <a:pt x="21193" y="55715"/>
                </a:lnTo>
                <a:cubicBezTo>
                  <a:pt x="22339" y="54563"/>
                  <a:pt x="23486" y="53411"/>
                  <a:pt x="24614" y="52275"/>
                </a:cubicBezTo>
                <a:lnTo>
                  <a:pt x="24614" y="52275"/>
                </a:lnTo>
                <a:cubicBezTo>
                  <a:pt x="25476" y="55726"/>
                  <a:pt x="24165" y="58448"/>
                  <a:pt x="22210" y="60984"/>
                </a:cubicBezTo>
                <a:cubicBezTo>
                  <a:pt x="24278" y="59844"/>
                  <a:pt x="25559" y="57538"/>
                  <a:pt x="25549" y="55336"/>
                </a:cubicBezTo>
                <a:cubicBezTo>
                  <a:pt x="25540" y="53323"/>
                  <a:pt x="25259" y="51204"/>
                  <a:pt x="27403" y="49967"/>
                </a:cubicBezTo>
                <a:cubicBezTo>
                  <a:pt x="27434" y="49949"/>
                  <a:pt x="27451" y="49907"/>
                  <a:pt x="27475" y="49876"/>
                </a:cubicBezTo>
                <a:cubicBezTo>
                  <a:pt x="28679" y="48264"/>
                  <a:pt x="29914" y="46675"/>
                  <a:pt x="31081" y="45034"/>
                </a:cubicBezTo>
                <a:cubicBezTo>
                  <a:pt x="33322" y="41879"/>
                  <a:pt x="35855" y="39040"/>
                  <a:pt x="38978" y="36790"/>
                </a:cubicBezTo>
                <a:cubicBezTo>
                  <a:pt x="39721" y="36255"/>
                  <a:pt x="40341" y="35540"/>
                  <a:pt x="41046" y="34942"/>
                </a:cubicBezTo>
                <a:cubicBezTo>
                  <a:pt x="42417" y="33776"/>
                  <a:pt x="43806" y="32632"/>
                  <a:pt x="45199" y="31492"/>
                </a:cubicBezTo>
                <a:cubicBezTo>
                  <a:pt x="45337" y="31381"/>
                  <a:pt x="45544" y="31340"/>
                  <a:pt x="45725" y="31312"/>
                </a:cubicBezTo>
                <a:cubicBezTo>
                  <a:pt x="48450" y="30893"/>
                  <a:pt x="51180" y="30542"/>
                  <a:pt x="53921" y="30542"/>
                </a:cubicBezTo>
                <a:cubicBezTo>
                  <a:pt x="55058" y="30542"/>
                  <a:pt x="56197" y="30602"/>
                  <a:pt x="57339" y="30743"/>
                </a:cubicBezTo>
                <a:cubicBezTo>
                  <a:pt x="64387" y="31613"/>
                  <a:pt x="71434" y="32498"/>
                  <a:pt x="78478" y="33405"/>
                </a:cubicBezTo>
                <a:cubicBezTo>
                  <a:pt x="81992" y="33858"/>
                  <a:pt x="85500" y="34370"/>
                  <a:pt x="89008" y="34870"/>
                </a:cubicBezTo>
                <a:cubicBezTo>
                  <a:pt x="89642" y="34960"/>
                  <a:pt x="90273" y="35103"/>
                  <a:pt x="90895" y="35257"/>
                </a:cubicBezTo>
                <a:cubicBezTo>
                  <a:pt x="92801" y="35729"/>
                  <a:pt x="94707" y="36198"/>
                  <a:pt x="96603" y="36707"/>
                </a:cubicBezTo>
                <a:cubicBezTo>
                  <a:pt x="98634" y="37252"/>
                  <a:pt x="116388" y="39935"/>
                  <a:pt x="118311" y="40476"/>
                </a:cubicBezTo>
                <a:lnTo>
                  <a:pt x="120088" y="34272"/>
                </a:lnTo>
                <a:lnTo>
                  <a:pt x="120088" y="34272"/>
                </a:lnTo>
                <a:cubicBezTo>
                  <a:pt x="120073" y="34273"/>
                  <a:pt x="120055" y="34274"/>
                  <a:pt x="120035" y="34274"/>
                </a:cubicBezTo>
                <a:cubicBezTo>
                  <a:pt x="118548" y="34274"/>
                  <a:pt x="102110" y="32303"/>
                  <a:pt x="101098" y="32018"/>
                </a:cubicBezTo>
                <a:cubicBezTo>
                  <a:pt x="96019" y="30584"/>
                  <a:pt x="90794" y="30061"/>
                  <a:pt x="85596" y="29382"/>
                </a:cubicBezTo>
                <a:cubicBezTo>
                  <a:pt x="83019" y="29046"/>
                  <a:pt x="80419" y="28870"/>
                  <a:pt x="77845" y="28517"/>
                </a:cubicBezTo>
                <a:cubicBezTo>
                  <a:pt x="73880" y="27975"/>
                  <a:pt x="69943" y="27147"/>
                  <a:pt x="65961" y="26833"/>
                </a:cubicBezTo>
                <a:cubicBezTo>
                  <a:pt x="63949" y="26673"/>
                  <a:pt x="62242" y="26000"/>
                  <a:pt x="60761" y="24881"/>
                </a:cubicBezTo>
                <a:cubicBezTo>
                  <a:pt x="55729" y="21079"/>
                  <a:pt x="50461" y="17504"/>
                  <a:pt x="47194" y="11732"/>
                </a:cubicBezTo>
                <a:cubicBezTo>
                  <a:pt x="46204" y="9982"/>
                  <a:pt x="45024" y="8436"/>
                  <a:pt x="43305" y="7322"/>
                </a:cubicBezTo>
                <a:cubicBezTo>
                  <a:pt x="42425" y="6752"/>
                  <a:pt x="41787" y="5772"/>
                  <a:pt x="41075" y="4944"/>
                </a:cubicBezTo>
                <a:cubicBezTo>
                  <a:pt x="40610" y="4401"/>
                  <a:pt x="40320" y="3612"/>
                  <a:pt x="39758" y="3261"/>
                </a:cubicBezTo>
                <a:cubicBezTo>
                  <a:pt x="38583" y="2527"/>
                  <a:pt x="37290" y="1987"/>
                  <a:pt x="36026" y="1415"/>
                </a:cubicBezTo>
                <a:cubicBezTo>
                  <a:pt x="35374" y="1121"/>
                  <a:pt x="34690" y="881"/>
                  <a:pt x="34001" y="697"/>
                </a:cubicBezTo>
                <a:cubicBezTo>
                  <a:pt x="33315" y="514"/>
                  <a:pt x="32602" y="428"/>
                  <a:pt x="31901" y="301"/>
                </a:cubicBezTo>
                <a:cubicBezTo>
                  <a:pt x="31873" y="421"/>
                  <a:pt x="31843" y="547"/>
                  <a:pt x="31813" y="671"/>
                </a:cubicBezTo>
                <a:cubicBezTo>
                  <a:pt x="33432" y="1247"/>
                  <a:pt x="35071" y="1770"/>
                  <a:pt x="36665" y="2415"/>
                </a:cubicBezTo>
                <a:cubicBezTo>
                  <a:pt x="38369" y="3106"/>
                  <a:pt x="40022" y="3924"/>
                  <a:pt x="40840" y="6095"/>
                </a:cubicBezTo>
                <a:cubicBezTo>
                  <a:pt x="39885" y="5577"/>
                  <a:pt x="39133" y="5069"/>
                  <a:pt x="38310" y="4749"/>
                </a:cubicBezTo>
                <a:cubicBezTo>
                  <a:pt x="37438" y="4409"/>
                  <a:pt x="36500" y="4256"/>
                  <a:pt x="35595" y="4008"/>
                </a:cubicBezTo>
                <a:cubicBezTo>
                  <a:pt x="34766" y="3780"/>
                  <a:pt x="33943" y="3531"/>
                  <a:pt x="33117" y="3294"/>
                </a:cubicBezTo>
                <a:cubicBezTo>
                  <a:pt x="33085" y="3403"/>
                  <a:pt x="33053" y="3514"/>
                  <a:pt x="33021" y="3623"/>
                </a:cubicBezTo>
                <a:cubicBezTo>
                  <a:pt x="33465" y="3797"/>
                  <a:pt x="33906" y="3978"/>
                  <a:pt x="34354" y="4143"/>
                </a:cubicBezTo>
                <a:cubicBezTo>
                  <a:pt x="36040" y="4759"/>
                  <a:pt x="37806" y="5208"/>
                  <a:pt x="39397" y="6020"/>
                </a:cubicBezTo>
                <a:cubicBezTo>
                  <a:pt x="41572" y="7126"/>
                  <a:pt x="43949" y="8016"/>
                  <a:pt x="45496" y="10095"/>
                </a:cubicBezTo>
                <a:cubicBezTo>
                  <a:pt x="46773" y="11812"/>
                  <a:pt x="47895" y="13654"/>
                  <a:pt x="49076" y="15448"/>
                </a:cubicBezTo>
                <a:cubicBezTo>
                  <a:pt x="49351" y="15866"/>
                  <a:pt x="49583" y="16312"/>
                  <a:pt x="49901" y="16859"/>
                </a:cubicBezTo>
                <a:cubicBezTo>
                  <a:pt x="44192" y="15660"/>
                  <a:pt x="40470" y="11412"/>
                  <a:pt x="36010" y="8426"/>
                </a:cubicBezTo>
                <a:lnTo>
                  <a:pt x="36010" y="8426"/>
                </a:lnTo>
                <a:cubicBezTo>
                  <a:pt x="36284" y="8926"/>
                  <a:pt x="36575" y="9399"/>
                  <a:pt x="36973" y="9732"/>
                </a:cubicBezTo>
                <a:cubicBezTo>
                  <a:pt x="38430" y="10952"/>
                  <a:pt x="39982" y="12055"/>
                  <a:pt x="41388" y="13332"/>
                </a:cubicBezTo>
                <a:cubicBezTo>
                  <a:pt x="43417" y="15172"/>
                  <a:pt x="45760" y="16355"/>
                  <a:pt x="48314" y="17130"/>
                </a:cubicBezTo>
                <a:cubicBezTo>
                  <a:pt x="50587" y="17820"/>
                  <a:pt x="52386" y="19148"/>
                  <a:pt x="54053" y="20878"/>
                </a:cubicBezTo>
                <a:cubicBezTo>
                  <a:pt x="55349" y="22225"/>
                  <a:pt x="57009" y="23199"/>
                  <a:pt x="58518" y="24324"/>
                </a:cubicBezTo>
                <a:cubicBezTo>
                  <a:pt x="59006" y="24688"/>
                  <a:pt x="59527" y="25003"/>
                  <a:pt x="60032" y="25340"/>
                </a:cubicBezTo>
                <a:lnTo>
                  <a:pt x="59877" y="25687"/>
                </a:lnTo>
                <a:cubicBezTo>
                  <a:pt x="58005" y="25194"/>
                  <a:pt x="56106" y="24784"/>
                  <a:pt x="54264" y="24186"/>
                </a:cubicBezTo>
                <a:cubicBezTo>
                  <a:pt x="50530" y="22973"/>
                  <a:pt x="46816" y="21699"/>
                  <a:pt x="43125" y="20359"/>
                </a:cubicBezTo>
                <a:cubicBezTo>
                  <a:pt x="42225" y="20033"/>
                  <a:pt x="41480" y="19283"/>
                  <a:pt x="40603" y="18860"/>
                </a:cubicBezTo>
                <a:cubicBezTo>
                  <a:pt x="38865" y="18021"/>
                  <a:pt x="37086" y="17267"/>
                  <a:pt x="35320" y="16490"/>
                </a:cubicBezTo>
                <a:cubicBezTo>
                  <a:pt x="33499" y="15689"/>
                  <a:pt x="31859" y="14646"/>
                  <a:pt x="30570" y="13044"/>
                </a:cubicBezTo>
                <a:cubicBezTo>
                  <a:pt x="29559" y="11789"/>
                  <a:pt x="28519" y="10546"/>
                  <a:pt x="27378" y="9421"/>
                </a:cubicBezTo>
                <a:cubicBezTo>
                  <a:pt x="26215" y="8275"/>
                  <a:pt x="24955" y="7221"/>
                  <a:pt x="23648" y="6254"/>
                </a:cubicBezTo>
                <a:cubicBezTo>
                  <a:pt x="23367" y="6046"/>
                  <a:pt x="22990" y="5980"/>
                  <a:pt x="22600" y="5928"/>
                </a:cubicBezTo>
                <a:cubicBezTo>
                  <a:pt x="20900" y="5055"/>
                  <a:pt x="19136" y="4333"/>
                  <a:pt x="18973" y="4174"/>
                </a:cubicBezTo>
                <a:cubicBezTo>
                  <a:pt x="16512" y="1771"/>
                  <a:pt x="13331" y="916"/>
                  <a:pt x="10186" y="0"/>
                </a:cubicBezTo>
                <a:cubicBezTo>
                  <a:pt x="10186" y="0"/>
                  <a:pt x="10185" y="0"/>
                  <a:pt x="10185" y="0"/>
                </a:cubicBezTo>
                <a:close/>
              </a:path>
            </a:pathLst>
          </a:custGeom>
          <a:solidFill>
            <a:srgbClr val="FFFFFF">
              <a:alpha val="21568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" name="Google Shape;255;p44"/>
          <p:cNvSpPr/>
          <p:nvPr/>
        </p:nvSpPr>
        <p:spPr>
          <a:xfrm rot="-9647156">
            <a:off x="937903" y="4521651"/>
            <a:ext cx="476352" cy="478652"/>
          </a:xfrm>
          <a:custGeom>
            <a:avLst/>
            <a:gdLst/>
            <a:ahLst/>
            <a:cxnLst/>
            <a:rect l="l" t="t" r="r" b="b"/>
            <a:pathLst>
              <a:path w="19054" h="19146" extrusionOk="0">
                <a:moveTo>
                  <a:pt x="11701" y="1"/>
                </a:moveTo>
                <a:cubicBezTo>
                  <a:pt x="11687" y="1"/>
                  <a:pt x="11669" y="5"/>
                  <a:pt x="11665" y="12"/>
                </a:cubicBezTo>
                <a:cubicBezTo>
                  <a:pt x="11630" y="76"/>
                  <a:pt x="11581" y="139"/>
                  <a:pt x="11568" y="207"/>
                </a:cubicBezTo>
                <a:cubicBezTo>
                  <a:pt x="11531" y="417"/>
                  <a:pt x="11512" y="630"/>
                  <a:pt x="11476" y="840"/>
                </a:cubicBezTo>
                <a:cubicBezTo>
                  <a:pt x="11392" y="1331"/>
                  <a:pt x="11306" y="1822"/>
                  <a:pt x="11212" y="2312"/>
                </a:cubicBezTo>
                <a:cubicBezTo>
                  <a:pt x="11144" y="2669"/>
                  <a:pt x="11063" y="3022"/>
                  <a:pt x="10987" y="3376"/>
                </a:cubicBezTo>
                <a:cubicBezTo>
                  <a:pt x="10980" y="3405"/>
                  <a:pt x="10969" y="3430"/>
                  <a:pt x="10946" y="3454"/>
                </a:cubicBezTo>
                <a:cubicBezTo>
                  <a:pt x="10955" y="3386"/>
                  <a:pt x="10972" y="3318"/>
                  <a:pt x="10970" y="3250"/>
                </a:cubicBezTo>
                <a:cubicBezTo>
                  <a:pt x="10965" y="3133"/>
                  <a:pt x="10946" y="3016"/>
                  <a:pt x="10931" y="2900"/>
                </a:cubicBezTo>
                <a:cubicBezTo>
                  <a:pt x="10929" y="2887"/>
                  <a:pt x="10908" y="2877"/>
                  <a:pt x="10902" y="2871"/>
                </a:cubicBezTo>
                <a:cubicBezTo>
                  <a:pt x="10895" y="2842"/>
                  <a:pt x="10892" y="2816"/>
                  <a:pt x="10884" y="2792"/>
                </a:cubicBezTo>
                <a:cubicBezTo>
                  <a:pt x="10869" y="2744"/>
                  <a:pt x="10863" y="2724"/>
                  <a:pt x="10848" y="2724"/>
                </a:cubicBezTo>
                <a:cubicBezTo>
                  <a:pt x="10836" y="2724"/>
                  <a:pt x="10818" y="2736"/>
                  <a:pt x="10786" y="2756"/>
                </a:cubicBezTo>
                <a:cubicBezTo>
                  <a:pt x="10724" y="2795"/>
                  <a:pt x="10660" y="2829"/>
                  <a:pt x="10601" y="2864"/>
                </a:cubicBezTo>
                <a:cubicBezTo>
                  <a:pt x="10636" y="2733"/>
                  <a:pt x="10553" y="2623"/>
                  <a:pt x="10501" y="2504"/>
                </a:cubicBezTo>
                <a:cubicBezTo>
                  <a:pt x="10463" y="2419"/>
                  <a:pt x="10419" y="2337"/>
                  <a:pt x="10373" y="2254"/>
                </a:cubicBezTo>
                <a:cubicBezTo>
                  <a:pt x="10341" y="2194"/>
                  <a:pt x="10316" y="2165"/>
                  <a:pt x="10284" y="2165"/>
                </a:cubicBezTo>
                <a:cubicBezTo>
                  <a:pt x="10256" y="2165"/>
                  <a:pt x="10222" y="2188"/>
                  <a:pt x="10175" y="2234"/>
                </a:cubicBezTo>
                <a:cubicBezTo>
                  <a:pt x="10110" y="2142"/>
                  <a:pt x="10049" y="2048"/>
                  <a:pt x="9977" y="1961"/>
                </a:cubicBezTo>
                <a:cubicBezTo>
                  <a:pt x="9909" y="1880"/>
                  <a:pt x="9829" y="1810"/>
                  <a:pt x="9756" y="1734"/>
                </a:cubicBezTo>
                <a:cubicBezTo>
                  <a:pt x="9743" y="1720"/>
                  <a:pt x="9731" y="1714"/>
                  <a:pt x="9720" y="1714"/>
                </a:cubicBezTo>
                <a:cubicBezTo>
                  <a:pt x="9704" y="1714"/>
                  <a:pt x="9691" y="1726"/>
                  <a:pt x="9680" y="1745"/>
                </a:cubicBezTo>
                <a:cubicBezTo>
                  <a:pt x="9649" y="1803"/>
                  <a:pt x="9618" y="1861"/>
                  <a:pt x="9597" y="1923"/>
                </a:cubicBezTo>
                <a:cubicBezTo>
                  <a:pt x="9560" y="2028"/>
                  <a:pt x="9535" y="2140"/>
                  <a:pt x="9490" y="2243"/>
                </a:cubicBezTo>
                <a:cubicBezTo>
                  <a:pt x="9459" y="2312"/>
                  <a:pt x="9397" y="2368"/>
                  <a:pt x="9386" y="2450"/>
                </a:cubicBezTo>
                <a:cubicBezTo>
                  <a:pt x="9377" y="2510"/>
                  <a:pt x="9365" y="2567"/>
                  <a:pt x="9354" y="2629"/>
                </a:cubicBezTo>
                <a:cubicBezTo>
                  <a:pt x="9156" y="2482"/>
                  <a:pt x="8949" y="2347"/>
                  <a:pt x="8799" y="2120"/>
                </a:cubicBezTo>
                <a:cubicBezTo>
                  <a:pt x="8789" y="2168"/>
                  <a:pt x="8785" y="2196"/>
                  <a:pt x="8778" y="2234"/>
                </a:cubicBezTo>
                <a:cubicBezTo>
                  <a:pt x="8763" y="2211"/>
                  <a:pt x="8749" y="2198"/>
                  <a:pt x="8747" y="2183"/>
                </a:cubicBezTo>
                <a:cubicBezTo>
                  <a:pt x="8740" y="2154"/>
                  <a:pt x="8738" y="2132"/>
                  <a:pt x="8702" y="2132"/>
                </a:cubicBezTo>
                <a:cubicBezTo>
                  <a:pt x="8700" y="2132"/>
                  <a:pt x="8698" y="2132"/>
                  <a:pt x="8695" y="2132"/>
                </a:cubicBezTo>
                <a:cubicBezTo>
                  <a:pt x="8695" y="2132"/>
                  <a:pt x="8694" y="2132"/>
                  <a:pt x="8694" y="2132"/>
                </a:cubicBezTo>
                <a:cubicBezTo>
                  <a:pt x="8682" y="2132"/>
                  <a:pt x="8665" y="2110"/>
                  <a:pt x="8657" y="2095"/>
                </a:cubicBezTo>
                <a:cubicBezTo>
                  <a:pt x="8609" y="2003"/>
                  <a:pt x="8527" y="1947"/>
                  <a:pt x="8439" y="1903"/>
                </a:cubicBezTo>
                <a:cubicBezTo>
                  <a:pt x="8376" y="1873"/>
                  <a:pt x="8320" y="1830"/>
                  <a:pt x="8256" y="1798"/>
                </a:cubicBezTo>
                <a:cubicBezTo>
                  <a:pt x="8236" y="1787"/>
                  <a:pt x="8221" y="1782"/>
                  <a:pt x="8209" y="1782"/>
                </a:cubicBezTo>
                <a:cubicBezTo>
                  <a:pt x="8188" y="1782"/>
                  <a:pt x="8177" y="1799"/>
                  <a:pt x="8166" y="1838"/>
                </a:cubicBezTo>
                <a:cubicBezTo>
                  <a:pt x="8160" y="1857"/>
                  <a:pt x="8152" y="1877"/>
                  <a:pt x="8141" y="1911"/>
                </a:cubicBezTo>
                <a:cubicBezTo>
                  <a:pt x="8090" y="1878"/>
                  <a:pt x="8044" y="1852"/>
                  <a:pt x="8004" y="1818"/>
                </a:cubicBezTo>
                <a:cubicBezTo>
                  <a:pt x="7926" y="1753"/>
                  <a:pt x="7853" y="1682"/>
                  <a:pt x="7774" y="1616"/>
                </a:cubicBezTo>
                <a:cubicBezTo>
                  <a:pt x="7756" y="1601"/>
                  <a:pt x="7737" y="1591"/>
                  <a:pt x="7719" y="1591"/>
                </a:cubicBezTo>
                <a:cubicBezTo>
                  <a:pt x="7700" y="1591"/>
                  <a:pt x="7682" y="1602"/>
                  <a:pt x="7666" y="1632"/>
                </a:cubicBezTo>
                <a:cubicBezTo>
                  <a:pt x="7655" y="1655"/>
                  <a:pt x="7640" y="1665"/>
                  <a:pt x="7621" y="1665"/>
                </a:cubicBezTo>
                <a:cubicBezTo>
                  <a:pt x="7608" y="1665"/>
                  <a:pt x="7593" y="1659"/>
                  <a:pt x="7576" y="1648"/>
                </a:cubicBezTo>
                <a:cubicBezTo>
                  <a:pt x="7495" y="1594"/>
                  <a:pt x="7410" y="1548"/>
                  <a:pt x="7308" y="1537"/>
                </a:cubicBezTo>
                <a:cubicBezTo>
                  <a:pt x="7295" y="1536"/>
                  <a:pt x="7283" y="1535"/>
                  <a:pt x="7272" y="1535"/>
                </a:cubicBezTo>
                <a:cubicBezTo>
                  <a:pt x="7226" y="1535"/>
                  <a:pt x="7203" y="1552"/>
                  <a:pt x="7191" y="1610"/>
                </a:cubicBezTo>
                <a:cubicBezTo>
                  <a:pt x="7165" y="1740"/>
                  <a:pt x="7148" y="1870"/>
                  <a:pt x="7132" y="2001"/>
                </a:cubicBezTo>
                <a:cubicBezTo>
                  <a:pt x="7128" y="2038"/>
                  <a:pt x="7125" y="2060"/>
                  <a:pt x="7100" y="2060"/>
                </a:cubicBezTo>
                <a:cubicBezTo>
                  <a:pt x="7090" y="2060"/>
                  <a:pt x="7078" y="2057"/>
                  <a:pt x="7060" y="2050"/>
                </a:cubicBezTo>
                <a:cubicBezTo>
                  <a:pt x="7004" y="2027"/>
                  <a:pt x="6939" y="2017"/>
                  <a:pt x="6877" y="2007"/>
                </a:cubicBezTo>
                <a:cubicBezTo>
                  <a:pt x="6772" y="1991"/>
                  <a:pt x="6694" y="1924"/>
                  <a:pt x="6607" y="1873"/>
                </a:cubicBezTo>
                <a:cubicBezTo>
                  <a:pt x="6537" y="1831"/>
                  <a:pt x="6465" y="1792"/>
                  <a:pt x="6391" y="1767"/>
                </a:cubicBezTo>
                <a:cubicBezTo>
                  <a:pt x="6371" y="1760"/>
                  <a:pt x="6354" y="1757"/>
                  <a:pt x="6340" y="1757"/>
                </a:cubicBezTo>
                <a:cubicBezTo>
                  <a:pt x="6290" y="1757"/>
                  <a:pt x="6267" y="1794"/>
                  <a:pt x="6268" y="1864"/>
                </a:cubicBezTo>
                <a:cubicBezTo>
                  <a:pt x="6269" y="1890"/>
                  <a:pt x="6269" y="1916"/>
                  <a:pt x="6269" y="1956"/>
                </a:cubicBezTo>
                <a:cubicBezTo>
                  <a:pt x="6200" y="1925"/>
                  <a:pt x="6139" y="1900"/>
                  <a:pt x="6079" y="1872"/>
                </a:cubicBezTo>
                <a:cubicBezTo>
                  <a:pt x="6025" y="1846"/>
                  <a:pt x="5975" y="1812"/>
                  <a:pt x="5922" y="1785"/>
                </a:cubicBezTo>
                <a:cubicBezTo>
                  <a:pt x="5886" y="1766"/>
                  <a:pt x="5860" y="1756"/>
                  <a:pt x="5837" y="1756"/>
                </a:cubicBezTo>
                <a:cubicBezTo>
                  <a:pt x="5801" y="1756"/>
                  <a:pt x="5774" y="1782"/>
                  <a:pt x="5733" y="1841"/>
                </a:cubicBezTo>
                <a:cubicBezTo>
                  <a:pt x="5619" y="1810"/>
                  <a:pt x="5499" y="1777"/>
                  <a:pt x="5379" y="1743"/>
                </a:cubicBezTo>
                <a:cubicBezTo>
                  <a:pt x="5375" y="1742"/>
                  <a:pt x="5371" y="1741"/>
                  <a:pt x="5367" y="1741"/>
                </a:cubicBezTo>
                <a:cubicBezTo>
                  <a:pt x="5324" y="1741"/>
                  <a:pt x="5263" y="1799"/>
                  <a:pt x="5270" y="1842"/>
                </a:cubicBezTo>
                <a:cubicBezTo>
                  <a:pt x="5277" y="1888"/>
                  <a:pt x="5287" y="1934"/>
                  <a:pt x="5293" y="1981"/>
                </a:cubicBezTo>
                <a:cubicBezTo>
                  <a:pt x="5295" y="1988"/>
                  <a:pt x="5291" y="1996"/>
                  <a:pt x="5287" y="2011"/>
                </a:cubicBezTo>
                <a:cubicBezTo>
                  <a:pt x="5265" y="2007"/>
                  <a:pt x="5243" y="2007"/>
                  <a:pt x="5224" y="2002"/>
                </a:cubicBezTo>
                <a:cubicBezTo>
                  <a:pt x="5116" y="1971"/>
                  <a:pt x="5008" y="1940"/>
                  <a:pt x="4900" y="1908"/>
                </a:cubicBezTo>
                <a:cubicBezTo>
                  <a:pt x="4883" y="1902"/>
                  <a:pt x="4866" y="1898"/>
                  <a:pt x="4849" y="1895"/>
                </a:cubicBezTo>
                <a:cubicBezTo>
                  <a:pt x="4835" y="1893"/>
                  <a:pt x="4823" y="1892"/>
                  <a:pt x="4813" y="1892"/>
                </a:cubicBezTo>
                <a:cubicBezTo>
                  <a:pt x="4767" y="1892"/>
                  <a:pt x="4752" y="1916"/>
                  <a:pt x="4729" y="1996"/>
                </a:cubicBezTo>
                <a:cubicBezTo>
                  <a:pt x="4667" y="1985"/>
                  <a:pt x="4605" y="1974"/>
                  <a:pt x="4544" y="1961"/>
                </a:cubicBezTo>
                <a:cubicBezTo>
                  <a:pt x="4479" y="1947"/>
                  <a:pt x="4415" y="1928"/>
                  <a:pt x="4350" y="1916"/>
                </a:cubicBezTo>
                <a:cubicBezTo>
                  <a:pt x="4333" y="1913"/>
                  <a:pt x="4318" y="1911"/>
                  <a:pt x="4304" y="1911"/>
                </a:cubicBezTo>
                <a:cubicBezTo>
                  <a:pt x="4235" y="1911"/>
                  <a:pt x="4205" y="1952"/>
                  <a:pt x="4200" y="2044"/>
                </a:cubicBezTo>
                <a:cubicBezTo>
                  <a:pt x="4178" y="2043"/>
                  <a:pt x="4156" y="2044"/>
                  <a:pt x="4134" y="2041"/>
                </a:cubicBezTo>
                <a:cubicBezTo>
                  <a:pt x="4045" y="2028"/>
                  <a:pt x="3954" y="2014"/>
                  <a:pt x="3865" y="1998"/>
                </a:cubicBezTo>
                <a:cubicBezTo>
                  <a:pt x="3810" y="1990"/>
                  <a:pt x="3757" y="1980"/>
                  <a:pt x="3702" y="1967"/>
                </a:cubicBezTo>
                <a:cubicBezTo>
                  <a:pt x="3676" y="1961"/>
                  <a:pt x="3650" y="1951"/>
                  <a:pt x="3624" y="1951"/>
                </a:cubicBezTo>
                <a:cubicBezTo>
                  <a:pt x="3604" y="1951"/>
                  <a:pt x="3584" y="1957"/>
                  <a:pt x="3564" y="1976"/>
                </a:cubicBezTo>
                <a:cubicBezTo>
                  <a:pt x="3561" y="1979"/>
                  <a:pt x="3556" y="1980"/>
                  <a:pt x="3549" y="1980"/>
                </a:cubicBezTo>
                <a:cubicBezTo>
                  <a:pt x="3537" y="1980"/>
                  <a:pt x="3521" y="1975"/>
                  <a:pt x="3510" y="1972"/>
                </a:cubicBezTo>
                <a:cubicBezTo>
                  <a:pt x="3418" y="1954"/>
                  <a:pt x="3327" y="1946"/>
                  <a:pt x="3236" y="1946"/>
                </a:cubicBezTo>
                <a:cubicBezTo>
                  <a:pt x="3109" y="1946"/>
                  <a:pt x="2983" y="1962"/>
                  <a:pt x="2857" y="1990"/>
                </a:cubicBezTo>
                <a:cubicBezTo>
                  <a:pt x="2843" y="1992"/>
                  <a:pt x="2828" y="1997"/>
                  <a:pt x="2815" y="2003"/>
                </a:cubicBezTo>
                <a:cubicBezTo>
                  <a:pt x="2750" y="2037"/>
                  <a:pt x="2745" y="2067"/>
                  <a:pt x="2805" y="2108"/>
                </a:cubicBezTo>
                <a:cubicBezTo>
                  <a:pt x="2865" y="2150"/>
                  <a:pt x="2930" y="2185"/>
                  <a:pt x="2995" y="2222"/>
                </a:cubicBezTo>
                <a:cubicBezTo>
                  <a:pt x="3089" y="2276"/>
                  <a:pt x="3184" y="2329"/>
                  <a:pt x="3278" y="2383"/>
                </a:cubicBezTo>
                <a:cubicBezTo>
                  <a:pt x="3289" y="2389"/>
                  <a:pt x="3305" y="2403"/>
                  <a:pt x="3304" y="2409"/>
                </a:cubicBezTo>
                <a:cubicBezTo>
                  <a:pt x="3286" y="2476"/>
                  <a:pt x="3341" y="2492"/>
                  <a:pt x="3381" y="2517"/>
                </a:cubicBezTo>
                <a:cubicBezTo>
                  <a:pt x="3520" y="2600"/>
                  <a:pt x="3660" y="2684"/>
                  <a:pt x="3794" y="2764"/>
                </a:cubicBezTo>
                <a:cubicBezTo>
                  <a:pt x="3794" y="2779"/>
                  <a:pt x="3795" y="2782"/>
                  <a:pt x="3794" y="2783"/>
                </a:cubicBezTo>
                <a:cubicBezTo>
                  <a:pt x="3726" y="2883"/>
                  <a:pt x="3728" y="2911"/>
                  <a:pt x="3820" y="2999"/>
                </a:cubicBezTo>
                <a:cubicBezTo>
                  <a:pt x="3898" y="3072"/>
                  <a:pt x="3976" y="3143"/>
                  <a:pt x="4052" y="3217"/>
                </a:cubicBezTo>
                <a:cubicBezTo>
                  <a:pt x="4066" y="3232"/>
                  <a:pt x="4068" y="3261"/>
                  <a:pt x="4078" y="3282"/>
                </a:cubicBezTo>
                <a:cubicBezTo>
                  <a:pt x="4088" y="3305"/>
                  <a:pt x="4096" y="3334"/>
                  <a:pt x="4114" y="3350"/>
                </a:cubicBezTo>
                <a:cubicBezTo>
                  <a:pt x="4184" y="3415"/>
                  <a:pt x="4258" y="3475"/>
                  <a:pt x="4335" y="3541"/>
                </a:cubicBezTo>
                <a:cubicBezTo>
                  <a:pt x="4287" y="3591"/>
                  <a:pt x="4237" y="3642"/>
                  <a:pt x="4187" y="3693"/>
                </a:cubicBezTo>
                <a:cubicBezTo>
                  <a:pt x="4156" y="3724"/>
                  <a:pt x="4127" y="3752"/>
                  <a:pt x="4094" y="3781"/>
                </a:cubicBezTo>
                <a:cubicBezTo>
                  <a:pt x="4052" y="3818"/>
                  <a:pt x="4057" y="3854"/>
                  <a:pt x="4097" y="3888"/>
                </a:cubicBezTo>
                <a:cubicBezTo>
                  <a:pt x="4132" y="3916"/>
                  <a:pt x="4168" y="3942"/>
                  <a:pt x="4205" y="3966"/>
                </a:cubicBezTo>
                <a:cubicBezTo>
                  <a:pt x="4338" y="4055"/>
                  <a:pt x="4472" y="4142"/>
                  <a:pt x="4603" y="4230"/>
                </a:cubicBezTo>
                <a:cubicBezTo>
                  <a:pt x="4612" y="4235"/>
                  <a:pt x="4619" y="4244"/>
                  <a:pt x="4626" y="4250"/>
                </a:cubicBezTo>
                <a:cubicBezTo>
                  <a:pt x="4587" y="4327"/>
                  <a:pt x="4596" y="4358"/>
                  <a:pt x="4675" y="4393"/>
                </a:cubicBezTo>
                <a:cubicBezTo>
                  <a:pt x="4747" y="4424"/>
                  <a:pt x="4824" y="4446"/>
                  <a:pt x="4900" y="4467"/>
                </a:cubicBezTo>
                <a:cubicBezTo>
                  <a:pt x="5076" y="4521"/>
                  <a:pt x="5216" y="4640"/>
                  <a:pt x="5375" y="4724"/>
                </a:cubicBezTo>
                <a:cubicBezTo>
                  <a:pt x="5442" y="4760"/>
                  <a:pt x="5513" y="4785"/>
                  <a:pt x="5584" y="4816"/>
                </a:cubicBezTo>
                <a:cubicBezTo>
                  <a:pt x="5583" y="4819"/>
                  <a:pt x="5584" y="4826"/>
                  <a:pt x="5581" y="4827"/>
                </a:cubicBezTo>
                <a:cubicBezTo>
                  <a:pt x="5435" y="4899"/>
                  <a:pt x="5291" y="4977"/>
                  <a:pt x="5138" y="5037"/>
                </a:cubicBezTo>
                <a:cubicBezTo>
                  <a:pt x="4910" y="5129"/>
                  <a:pt x="4668" y="5162"/>
                  <a:pt x="4422" y="5177"/>
                </a:cubicBezTo>
                <a:cubicBezTo>
                  <a:pt x="4398" y="5179"/>
                  <a:pt x="4372" y="5187"/>
                  <a:pt x="4349" y="5196"/>
                </a:cubicBezTo>
                <a:cubicBezTo>
                  <a:pt x="4242" y="5236"/>
                  <a:pt x="4240" y="5244"/>
                  <a:pt x="4288" y="5346"/>
                </a:cubicBezTo>
                <a:cubicBezTo>
                  <a:pt x="4290" y="5352"/>
                  <a:pt x="4290" y="5360"/>
                  <a:pt x="4293" y="5376"/>
                </a:cubicBezTo>
                <a:cubicBezTo>
                  <a:pt x="4227" y="5388"/>
                  <a:pt x="4160" y="5401"/>
                  <a:pt x="4094" y="5412"/>
                </a:cubicBezTo>
                <a:cubicBezTo>
                  <a:pt x="4061" y="5418"/>
                  <a:pt x="4027" y="5422"/>
                  <a:pt x="3994" y="5429"/>
                </a:cubicBezTo>
                <a:cubicBezTo>
                  <a:pt x="3944" y="5442"/>
                  <a:pt x="3906" y="5464"/>
                  <a:pt x="3928" y="5530"/>
                </a:cubicBezTo>
                <a:cubicBezTo>
                  <a:pt x="3845" y="5553"/>
                  <a:pt x="3763" y="5570"/>
                  <a:pt x="3687" y="5599"/>
                </a:cubicBezTo>
                <a:cubicBezTo>
                  <a:pt x="3607" y="5632"/>
                  <a:pt x="3531" y="5674"/>
                  <a:pt x="3455" y="5718"/>
                </a:cubicBezTo>
                <a:cubicBezTo>
                  <a:pt x="3409" y="5745"/>
                  <a:pt x="3404" y="5782"/>
                  <a:pt x="3448" y="5820"/>
                </a:cubicBezTo>
                <a:cubicBezTo>
                  <a:pt x="3510" y="5875"/>
                  <a:pt x="3568" y="5932"/>
                  <a:pt x="3639" y="5997"/>
                </a:cubicBezTo>
                <a:cubicBezTo>
                  <a:pt x="3569" y="6041"/>
                  <a:pt x="3505" y="6069"/>
                  <a:pt x="3433" y="6070"/>
                </a:cubicBezTo>
                <a:cubicBezTo>
                  <a:pt x="3427" y="6071"/>
                  <a:pt x="3422" y="6071"/>
                  <a:pt x="3416" y="6071"/>
                </a:cubicBezTo>
                <a:cubicBezTo>
                  <a:pt x="3339" y="6071"/>
                  <a:pt x="3260" y="6064"/>
                  <a:pt x="3184" y="6061"/>
                </a:cubicBezTo>
                <a:cubicBezTo>
                  <a:pt x="3165" y="6061"/>
                  <a:pt x="3145" y="6061"/>
                  <a:pt x="3126" y="6062"/>
                </a:cubicBezTo>
                <a:cubicBezTo>
                  <a:pt x="3047" y="6069"/>
                  <a:pt x="3029" y="6093"/>
                  <a:pt x="3054" y="6168"/>
                </a:cubicBezTo>
                <a:cubicBezTo>
                  <a:pt x="3055" y="6173"/>
                  <a:pt x="3053" y="6180"/>
                  <a:pt x="3052" y="6190"/>
                </a:cubicBezTo>
                <a:cubicBezTo>
                  <a:pt x="3026" y="6190"/>
                  <a:pt x="3000" y="6189"/>
                  <a:pt x="2975" y="6189"/>
                </a:cubicBezTo>
                <a:cubicBezTo>
                  <a:pt x="2943" y="6189"/>
                  <a:pt x="2911" y="6190"/>
                  <a:pt x="2880" y="6193"/>
                </a:cubicBezTo>
                <a:cubicBezTo>
                  <a:pt x="2726" y="6206"/>
                  <a:pt x="2586" y="6255"/>
                  <a:pt x="2473" y="6366"/>
                </a:cubicBezTo>
                <a:cubicBezTo>
                  <a:pt x="2430" y="6407"/>
                  <a:pt x="2420" y="6443"/>
                  <a:pt x="2466" y="6489"/>
                </a:cubicBezTo>
                <a:cubicBezTo>
                  <a:pt x="2497" y="6520"/>
                  <a:pt x="2522" y="6559"/>
                  <a:pt x="2554" y="6600"/>
                </a:cubicBezTo>
                <a:cubicBezTo>
                  <a:pt x="2509" y="6612"/>
                  <a:pt x="2471" y="6620"/>
                  <a:pt x="2432" y="6632"/>
                </a:cubicBezTo>
                <a:cubicBezTo>
                  <a:pt x="2330" y="6667"/>
                  <a:pt x="2226" y="6698"/>
                  <a:pt x="2128" y="6743"/>
                </a:cubicBezTo>
                <a:cubicBezTo>
                  <a:pt x="1995" y="6805"/>
                  <a:pt x="1994" y="6828"/>
                  <a:pt x="2098" y="6936"/>
                </a:cubicBezTo>
                <a:cubicBezTo>
                  <a:pt x="2065" y="6952"/>
                  <a:pt x="2033" y="6970"/>
                  <a:pt x="2002" y="6985"/>
                </a:cubicBezTo>
                <a:cubicBezTo>
                  <a:pt x="1958" y="7007"/>
                  <a:pt x="1913" y="7026"/>
                  <a:pt x="1872" y="7052"/>
                </a:cubicBezTo>
                <a:cubicBezTo>
                  <a:pt x="1823" y="7083"/>
                  <a:pt x="1787" y="7121"/>
                  <a:pt x="1833" y="7182"/>
                </a:cubicBezTo>
                <a:cubicBezTo>
                  <a:pt x="1791" y="7220"/>
                  <a:pt x="1750" y="7254"/>
                  <a:pt x="1715" y="7294"/>
                </a:cubicBezTo>
                <a:cubicBezTo>
                  <a:pt x="1668" y="7347"/>
                  <a:pt x="1675" y="7373"/>
                  <a:pt x="1737" y="7407"/>
                </a:cubicBezTo>
                <a:cubicBezTo>
                  <a:pt x="1815" y="7449"/>
                  <a:pt x="1892" y="7492"/>
                  <a:pt x="1969" y="7538"/>
                </a:cubicBezTo>
                <a:cubicBezTo>
                  <a:pt x="1980" y="7543"/>
                  <a:pt x="1992" y="7554"/>
                  <a:pt x="1993" y="7564"/>
                </a:cubicBezTo>
                <a:cubicBezTo>
                  <a:pt x="2011" y="7716"/>
                  <a:pt x="2121" y="7813"/>
                  <a:pt x="2204" y="7924"/>
                </a:cubicBezTo>
                <a:cubicBezTo>
                  <a:pt x="2250" y="7985"/>
                  <a:pt x="2314" y="8033"/>
                  <a:pt x="2364" y="8081"/>
                </a:cubicBezTo>
                <a:cubicBezTo>
                  <a:pt x="2241" y="8177"/>
                  <a:pt x="2118" y="8272"/>
                  <a:pt x="1995" y="8371"/>
                </a:cubicBezTo>
                <a:cubicBezTo>
                  <a:pt x="1962" y="8400"/>
                  <a:pt x="1938" y="8438"/>
                  <a:pt x="1903" y="8464"/>
                </a:cubicBezTo>
                <a:cubicBezTo>
                  <a:pt x="1853" y="8501"/>
                  <a:pt x="1793" y="8525"/>
                  <a:pt x="1742" y="8565"/>
                </a:cubicBezTo>
                <a:cubicBezTo>
                  <a:pt x="1680" y="8612"/>
                  <a:pt x="1618" y="8660"/>
                  <a:pt x="1567" y="8720"/>
                </a:cubicBezTo>
                <a:cubicBezTo>
                  <a:pt x="1515" y="8781"/>
                  <a:pt x="1527" y="8813"/>
                  <a:pt x="1593" y="8860"/>
                </a:cubicBezTo>
                <a:cubicBezTo>
                  <a:pt x="1619" y="8878"/>
                  <a:pt x="1643" y="8897"/>
                  <a:pt x="1671" y="8919"/>
                </a:cubicBezTo>
                <a:cubicBezTo>
                  <a:pt x="1603" y="8987"/>
                  <a:pt x="1537" y="9050"/>
                  <a:pt x="1475" y="9116"/>
                </a:cubicBezTo>
                <a:cubicBezTo>
                  <a:pt x="1376" y="9219"/>
                  <a:pt x="1278" y="9323"/>
                  <a:pt x="1180" y="9426"/>
                </a:cubicBezTo>
                <a:cubicBezTo>
                  <a:pt x="1133" y="9475"/>
                  <a:pt x="1136" y="9486"/>
                  <a:pt x="1213" y="9566"/>
                </a:cubicBezTo>
                <a:cubicBezTo>
                  <a:pt x="1186" y="9611"/>
                  <a:pt x="1154" y="9655"/>
                  <a:pt x="1130" y="9703"/>
                </a:cubicBezTo>
                <a:cubicBezTo>
                  <a:pt x="1098" y="9771"/>
                  <a:pt x="1068" y="9842"/>
                  <a:pt x="1047" y="9914"/>
                </a:cubicBezTo>
                <a:cubicBezTo>
                  <a:pt x="1028" y="9975"/>
                  <a:pt x="1061" y="10008"/>
                  <a:pt x="1120" y="10034"/>
                </a:cubicBezTo>
                <a:cubicBezTo>
                  <a:pt x="1206" y="10073"/>
                  <a:pt x="1287" y="10124"/>
                  <a:pt x="1368" y="10173"/>
                </a:cubicBezTo>
                <a:cubicBezTo>
                  <a:pt x="1408" y="10196"/>
                  <a:pt x="1397" y="10219"/>
                  <a:pt x="1367" y="10253"/>
                </a:cubicBezTo>
                <a:cubicBezTo>
                  <a:pt x="1272" y="10356"/>
                  <a:pt x="1181" y="10464"/>
                  <a:pt x="1092" y="10571"/>
                </a:cubicBezTo>
                <a:cubicBezTo>
                  <a:pt x="1049" y="10620"/>
                  <a:pt x="1010" y="10674"/>
                  <a:pt x="969" y="10726"/>
                </a:cubicBezTo>
                <a:cubicBezTo>
                  <a:pt x="943" y="10761"/>
                  <a:pt x="922" y="10793"/>
                  <a:pt x="975" y="10828"/>
                </a:cubicBezTo>
                <a:cubicBezTo>
                  <a:pt x="985" y="10834"/>
                  <a:pt x="984" y="10874"/>
                  <a:pt x="975" y="10891"/>
                </a:cubicBezTo>
                <a:cubicBezTo>
                  <a:pt x="935" y="10959"/>
                  <a:pt x="884" y="11020"/>
                  <a:pt x="851" y="11091"/>
                </a:cubicBezTo>
                <a:cubicBezTo>
                  <a:pt x="820" y="11155"/>
                  <a:pt x="802" y="11226"/>
                  <a:pt x="786" y="11297"/>
                </a:cubicBezTo>
                <a:cubicBezTo>
                  <a:pt x="775" y="11349"/>
                  <a:pt x="791" y="11394"/>
                  <a:pt x="856" y="11404"/>
                </a:cubicBezTo>
                <a:cubicBezTo>
                  <a:pt x="871" y="11406"/>
                  <a:pt x="883" y="11416"/>
                  <a:pt x="901" y="11423"/>
                </a:cubicBezTo>
                <a:cubicBezTo>
                  <a:pt x="862" y="11487"/>
                  <a:pt x="826" y="11546"/>
                  <a:pt x="789" y="11605"/>
                </a:cubicBezTo>
                <a:cubicBezTo>
                  <a:pt x="677" y="11778"/>
                  <a:pt x="559" y="11947"/>
                  <a:pt x="452" y="12124"/>
                </a:cubicBezTo>
                <a:cubicBezTo>
                  <a:pt x="336" y="12316"/>
                  <a:pt x="200" y="12495"/>
                  <a:pt x="76" y="12681"/>
                </a:cubicBezTo>
                <a:cubicBezTo>
                  <a:pt x="46" y="12726"/>
                  <a:pt x="27" y="12780"/>
                  <a:pt x="10" y="12831"/>
                </a:cubicBezTo>
                <a:cubicBezTo>
                  <a:pt x="1" y="12862"/>
                  <a:pt x="12" y="12885"/>
                  <a:pt x="38" y="12885"/>
                </a:cubicBezTo>
                <a:cubicBezTo>
                  <a:pt x="45" y="12885"/>
                  <a:pt x="54" y="12883"/>
                  <a:pt x="64" y="12879"/>
                </a:cubicBezTo>
                <a:cubicBezTo>
                  <a:pt x="130" y="12853"/>
                  <a:pt x="195" y="12824"/>
                  <a:pt x="259" y="12791"/>
                </a:cubicBezTo>
                <a:cubicBezTo>
                  <a:pt x="385" y="12728"/>
                  <a:pt x="507" y="12659"/>
                  <a:pt x="635" y="12601"/>
                </a:cubicBezTo>
                <a:cubicBezTo>
                  <a:pt x="757" y="12544"/>
                  <a:pt x="886" y="12497"/>
                  <a:pt x="1012" y="12449"/>
                </a:cubicBezTo>
                <a:cubicBezTo>
                  <a:pt x="1073" y="12424"/>
                  <a:pt x="1138" y="12403"/>
                  <a:pt x="1201" y="12380"/>
                </a:cubicBezTo>
                <a:cubicBezTo>
                  <a:pt x="1226" y="12455"/>
                  <a:pt x="1236" y="12478"/>
                  <a:pt x="1278" y="12478"/>
                </a:cubicBezTo>
                <a:cubicBezTo>
                  <a:pt x="1292" y="12478"/>
                  <a:pt x="1309" y="12475"/>
                  <a:pt x="1332" y="12471"/>
                </a:cubicBezTo>
                <a:cubicBezTo>
                  <a:pt x="1400" y="12459"/>
                  <a:pt x="1467" y="12435"/>
                  <a:pt x="1531" y="12408"/>
                </a:cubicBezTo>
                <a:cubicBezTo>
                  <a:pt x="1743" y="12320"/>
                  <a:pt x="1953" y="12227"/>
                  <a:pt x="2164" y="12136"/>
                </a:cubicBezTo>
                <a:cubicBezTo>
                  <a:pt x="2169" y="12135"/>
                  <a:pt x="2175" y="12135"/>
                  <a:pt x="2183" y="12133"/>
                </a:cubicBezTo>
                <a:cubicBezTo>
                  <a:pt x="2191" y="12207"/>
                  <a:pt x="2196" y="12279"/>
                  <a:pt x="2204" y="12351"/>
                </a:cubicBezTo>
                <a:cubicBezTo>
                  <a:pt x="2210" y="12405"/>
                  <a:pt x="2247" y="12435"/>
                  <a:pt x="2312" y="12435"/>
                </a:cubicBezTo>
                <a:cubicBezTo>
                  <a:pt x="2402" y="12435"/>
                  <a:pt x="2477" y="12397"/>
                  <a:pt x="2546" y="12346"/>
                </a:cubicBezTo>
                <a:cubicBezTo>
                  <a:pt x="2569" y="12330"/>
                  <a:pt x="2591" y="12313"/>
                  <a:pt x="2617" y="12292"/>
                </a:cubicBezTo>
                <a:cubicBezTo>
                  <a:pt x="2636" y="12338"/>
                  <a:pt x="2663" y="12354"/>
                  <a:pt x="2695" y="12354"/>
                </a:cubicBezTo>
                <a:cubicBezTo>
                  <a:pt x="2712" y="12354"/>
                  <a:pt x="2731" y="12349"/>
                  <a:pt x="2750" y="12341"/>
                </a:cubicBezTo>
                <a:cubicBezTo>
                  <a:pt x="2877" y="12284"/>
                  <a:pt x="3004" y="12225"/>
                  <a:pt x="3130" y="12169"/>
                </a:cubicBezTo>
                <a:cubicBezTo>
                  <a:pt x="3141" y="12199"/>
                  <a:pt x="3158" y="12230"/>
                  <a:pt x="3166" y="12265"/>
                </a:cubicBezTo>
                <a:cubicBezTo>
                  <a:pt x="3175" y="12306"/>
                  <a:pt x="3197" y="12326"/>
                  <a:pt x="3226" y="12326"/>
                </a:cubicBezTo>
                <a:cubicBezTo>
                  <a:pt x="3243" y="12326"/>
                  <a:pt x="3263" y="12319"/>
                  <a:pt x="3284" y="12306"/>
                </a:cubicBezTo>
                <a:cubicBezTo>
                  <a:pt x="3364" y="12253"/>
                  <a:pt x="3440" y="12194"/>
                  <a:pt x="3515" y="12136"/>
                </a:cubicBezTo>
                <a:cubicBezTo>
                  <a:pt x="3670" y="12011"/>
                  <a:pt x="3824" y="11885"/>
                  <a:pt x="3978" y="11759"/>
                </a:cubicBezTo>
                <a:cubicBezTo>
                  <a:pt x="3999" y="11741"/>
                  <a:pt x="4022" y="11721"/>
                  <a:pt x="4047" y="11701"/>
                </a:cubicBezTo>
                <a:cubicBezTo>
                  <a:pt x="4083" y="11818"/>
                  <a:pt x="4119" y="11934"/>
                  <a:pt x="4153" y="12049"/>
                </a:cubicBezTo>
                <a:cubicBezTo>
                  <a:pt x="4162" y="12083"/>
                  <a:pt x="4177" y="12099"/>
                  <a:pt x="4204" y="12099"/>
                </a:cubicBezTo>
                <a:cubicBezTo>
                  <a:pt x="4211" y="12099"/>
                  <a:pt x="4218" y="12098"/>
                  <a:pt x="4226" y="12097"/>
                </a:cubicBezTo>
                <a:cubicBezTo>
                  <a:pt x="4349" y="12069"/>
                  <a:pt x="4457" y="12013"/>
                  <a:pt x="4533" y="11908"/>
                </a:cubicBezTo>
                <a:cubicBezTo>
                  <a:pt x="4562" y="11933"/>
                  <a:pt x="4584" y="11945"/>
                  <a:pt x="4603" y="11945"/>
                </a:cubicBezTo>
                <a:cubicBezTo>
                  <a:pt x="4626" y="11945"/>
                  <a:pt x="4646" y="11928"/>
                  <a:pt x="4673" y="11894"/>
                </a:cubicBezTo>
                <a:cubicBezTo>
                  <a:pt x="4739" y="11811"/>
                  <a:pt x="4803" y="11726"/>
                  <a:pt x="4866" y="11647"/>
                </a:cubicBezTo>
                <a:cubicBezTo>
                  <a:pt x="4880" y="11649"/>
                  <a:pt x="4885" y="11649"/>
                  <a:pt x="4888" y="11652"/>
                </a:cubicBezTo>
                <a:cubicBezTo>
                  <a:pt x="4925" y="11695"/>
                  <a:pt x="4946" y="11717"/>
                  <a:pt x="4967" y="11717"/>
                </a:cubicBezTo>
                <a:cubicBezTo>
                  <a:pt x="4988" y="11717"/>
                  <a:pt x="5008" y="11694"/>
                  <a:pt x="5045" y="11649"/>
                </a:cubicBezTo>
                <a:cubicBezTo>
                  <a:pt x="5140" y="11533"/>
                  <a:pt x="5236" y="11417"/>
                  <a:pt x="5328" y="11297"/>
                </a:cubicBezTo>
                <a:cubicBezTo>
                  <a:pt x="5364" y="11248"/>
                  <a:pt x="5387" y="11191"/>
                  <a:pt x="5419" y="11133"/>
                </a:cubicBezTo>
                <a:cubicBezTo>
                  <a:pt x="5444" y="11178"/>
                  <a:pt x="5465" y="11215"/>
                  <a:pt x="5485" y="11253"/>
                </a:cubicBezTo>
                <a:cubicBezTo>
                  <a:pt x="5503" y="11287"/>
                  <a:pt x="5522" y="11305"/>
                  <a:pt x="5543" y="11305"/>
                </a:cubicBezTo>
                <a:cubicBezTo>
                  <a:pt x="5560" y="11305"/>
                  <a:pt x="5578" y="11294"/>
                  <a:pt x="5598" y="11271"/>
                </a:cubicBezTo>
                <a:cubicBezTo>
                  <a:pt x="5671" y="11190"/>
                  <a:pt x="5740" y="11104"/>
                  <a:pt x="5805" y="11015"/>
                </a:cubicBezTo>
                <a:cubicBezTo>
                  <a:pt x="5869" y="10926"/>
                  <a:pt x="5946" y="10852"/>
                  <a:pt x="6038" y="10789"/>
                </a:cubicBezTo>
                <a:cubicBezTo>
                  <a:pt x="6111" y="10739"/>
                  <a:pt x="6176" y="10675"/>
                  <a:pt x="6234" y="10608"/>
                </a:cubicBezTo>
                <a:cubicBezTo>
                  <a:pt x="6279" y="10557"/>
                  <a:pt x="6304" y="10490"/>
                  <a:pt x="6346" y="10438"/>
                </a:cubicBezTo>
                <a:cubicBezTo>
                  <a:pt x="6392" y="10382"/>
                  <a:pt x="6453" y="10339"/>
                  <a:pt x="6500" y="10284"/>
                </a:cubicBezTo>
                <a:cubicBezTo>
                  <a:pt x="6556" y="10217"/>
                  <a:pt x="6598" y="10140"/>
                  <a:pt x="6655" y="10074"/>
                </a:cubicBezTo>
                <a:cubicBezTo>
                  <a:pt x="6749" y="9967"/>
                  <a:pt x="6852" y="9868"/>
                  <a:pt x="6948" y="9764"/>
                </a:cubicBezTo>
                <a:cubicBezTo>
                  <a:pt x="7024" y="9682"/>
                  <a:pt x="7097" y="9599"/>
                  <a:pt x="7173" y="9514"/>
                </a:cubicBezTo>
                <a:cubicBezTo>
                  <a:pt x="7178" y="9517"/>
                  <a:pt x="7184" y="9519"/>
                  <a:pt x="7190" y="9522"/>
                </a:cubicBezTo>
                <a:cubicBezTo>
                  <a:pt x="7158" y="9626"/>
                  <a:pt x="7134" y="9733"/>
                  <a:pt x="7093" y="9832"/>
                </a:cubicBezTo>
                <a:cubicBezTo>
                  <a:pt x="7037" y="9970"/>
                  <a:pt x="6969" y="10104"/>
                  <a:pt x="6901" y="10236"/>
                </a:cubicBezTo>
                <a:cubicBezTo>
                  <a:pt x="6834" y="10367"/>
                  <a:pt x="6764" y="10496"/>
                  <a:pt x="6690" y="10622"/>
                </a:cubicBezTo>
                <a:cubicBezTo>
                  <a:pt x="6604" y="10767"/>
                  <a:pt x="6511" y="10906"/>
                  <a:pt x="6421" y="11049"/>
                </a:cubicBezTo>
                <a:cubicBezTo>
                  <a:pt x="6416" y="11057"/>
                  <a:pt x="6411" y="11067"/>
                  <a:pt x="6407" y="11077"/>
                </a:cubicBezTo>
                <a:cubicBezTo>
                  <a:pt x="6376" y="11149"/>
                  <a:pt x="6383" y="11166"/>
                  <a:pt x="6463" y="11194"/>
                </a:cubicBezTo>
                <a:cubicBezTo>
                  <a:pt x="6466" y="11292"/>
                  <a:pt x="6392" y="11358"/>
                  <a:pt x="6351" y="11437"/>
                </a:cubicBezTo>
                <a:cubicBezTo>
                  <a:pt x="6335" y="11469"/>
                  <a:pt x="6310" y="11497"/>
                  <a:pt x="6291" y="11528"/>
                </a:cubicBezTo>
                <a:cubicBezTo>
                  <a:pt x="6260" y="11576"/>
                  <a:pt x="6249" y="11626"/>
                  <a:pt x="6242" y="11687"/>
                </a:cubicBezTo>
                <a:cubicBezTo>
                  <a:pt x="6232" y="11782"/>
                  <a:pt x="6193" y="11874"/>
                  <a:pt x="6157" y="11965"/>
                </a:cubicBezTo>
                <a:cubicBezTo>
                  <a:pt x="6135" y="12022"/>
                  <a:pt x="6092" y="12069"/>
                  <a:pt x="6069" y="12125"/>
                </a:cubicBezTo>
                <a:cubicBezTo>
                  <a:pt x="6043" y="12188"/>
                  <a:pt x="6061" y="12208"/>
                  <a:pt x="6129" y="12217"/>
                </a:cubicBezTo>
                <a:cubicBezTo>
                  <a:pt x="6159" y="12220"/>
                  <a:pt x="6187" y="12227"/>
                  <a:pt x="6227" y="12235"/>
                </a:cubicBezTo>
                <a:cubicBezTo>
                  <a:pt x="6196" y="12292"/>
                  <a:pt x="6175" y="12343"/>
                  <a:pt x="6145" y="12389"/>
                </a:cubicBezTo>
                <a:cubicBezTo>
                  <a:pt x="6083" y="12486"/>
                  <a:pt x="6021" y="12582"/>
                  <a:pt x="5955" y="12677"/>
                </a:cubicBezTo>
                <a:cubicBezTo>
                  <a:pt x="5920" y="12727"/>
                  <a:pt x="5877" y="12773"/>
                  <a:pt x="5841" y="12822"/>
                </a:cubicBezTo>
                <a:cubicBezTo>
                  <a:pt x="5812" y="12862"/>
                  <a:pt x="5779" y="12904"/>
                  <a:pt x="5841" y="12949"/>
                </a:cubicBezTo>
                <a:cubicBezTo>
                  <a:pt x="5850" y="12955"/>
                  <a:pt x="5845" y="12991"/>
                  <a:pt x="5837" y="13010"/>
                </a:cubicBezTo>
                <a:cubicBezTo>
                  <a:pt x="5795" y="13125"/>
                  <a:pt x="5749" y="13239"/>
                  <a:pt x="5704" y="13355"/>
                </a:cubicBezTo>
                <a:cubicBezTo>
                  <a:pt x="5696" y="13377"/>
                  <a:pt x="5691" y="13400"/>
                  <a:pt x="5691" y="13423"/>
                </a:cubicBezTo>
                <a:cubicBezTo>
                  <a:pt x="5691" y="13503"/>
                  <a:pt x="5713" y="13583"/>
                  <a:pt x="5813" y="13583"/>
                </a:cubicBezTo>
                <a:cubicBezTo>
                  <a:pt x="5823" y="13583"/>
                  <a:pt x="5834" y="13582"/>
                  <a:pt x="5845" y="13580"/>
                </a:cubicBezTo>
                <a:cubicBezTo>
                  <a:pt x="5862" y="13577"/>
                  <a:pt x="5878" y="13578"/>
                  <a:pt x="5899" y="13577"/>
                </a:cubicBezTo>
                <a:lnTo>
                  <a:pt x="5899" y="13577"/>
                </a:lnTo>
                <a:cubicBezTo>
                  <a:pt x="5897" y="13604"/>
                  <a:pt x="5892" y="13627"/>
                  <a:pt x="5890" y="13649"/>
                </a:cubicBezTo>
                <a:cubicBezTo>
                  <a:pt x="5883" y="13735"/>
                  <a:pt x="5863" y="13815"/>
                  <a:pt x="5876" y="13905"/>
                </a:cubicBezTo>
                <a:cubicBezTo>
                  <a:pt x="5888" y="13994"/>
                  <a:pt x="5845" y="14092"/>
                  <a:pt x="5825" y="14185"/>
                </a:cubicBezTo>
                <a:cubicBezTo>
                  <a:pt x="5820" y="14206"/>
                  <a:pt x="5810" y="14226"/>
                  <a:pt x="5806" y="14247"/>
                </a:cubicBezTo>
                <a:cubicBezTo>
                  <a:pt x="5794" y="14314"/>
                  <a:pt x="5804" y="14329"/>
                  <a:pt x="5876" y="14344"/>
                </a:cubicBezTo>
                <a:lnTo>
                  <a:pt x="5830" y="14591"/>
                </a:lnTo>
                <a:cubicBezTo>
                  <a:pt x="5816" y="14659"/>
                  <a:pt x="5792" y="14729"/>
                  <a:pt x="5792" y="14796"/>
                </a:cubicBezTo>
                <a:cubicBezTo>
                  <a:pt x="5792" y="14872"/>
                  <a:pt x="5806" y="14906"/>
                  <a:pt x="5848" y="14906"/>
                </a:cubicBezTo>
                <a:cubicBezTo>
                  <a:pt x="5865" y="14906"/>
                  <a:pt x="5886" y="14900"/>
                  <a:pt x="5913" y="14889"/>
                </a:cubicBezTo>
                <a:cubicBezTo>
                  <a:pt x="6017" y="14847"/>
                  <a:pt x="6120" y="14801"/>
                  <a:pt x="6223" y="14755"/>
                </a:cubicBezTo>
                <a:cubicBezTo>
                  <a:pt x="6252" y="14744"/>
                  <a:pt x="6280" y="14731"/>
                  <a:pt x="6309" y="14718"/>
                </a:cubicBezTo>
                <a:cubicBezTo>
                  <a:pt x="6338" y="14782"/>
                  <a:pt x="6354" y="14810"/>
                  <a:pt x="6384" y="14810"/>
                </a:cubicBezTo>
                <a:cubicBezTo>
                  <a:pt x="6405" y="14810"/>
                  <a:pt x="6431" y="14797"/>
                  <a:pt x="6473" y="14775"/>
                </a:cubicBezTo>
                <a:cubicBezTo>
                  <a:pt x="6598" y="14707"/>
                  <a:pt x="6721" y="14635"/>
                  <a:pt x="6845" y="14565"/>
                </a:cubicBezTo>
                <a:cubicBezTo>
                  <a:pt x="6860" y="14558"/>
                  <a:pt x="6875" y="14550"/>
                  <a:pt x="6892" y="14542"/>
                </a:cubicBezTo>
                <a:lnTo>
                  <a:pt x="6892" y="14542"/>
                </a:lnTo>
                <a:cubicBezTo>
                  <a:pt x="6871" y="14715"/>
                  <a:pt x="6854" y="14884"/>
                  <a:pt x="6830" y="15053"/>
                </a:cubicBezTo>
                <a:cubicBezTo>
                  <a:pt x="6820" y="15127"/>
                  <a:pt x="6802" y="15202"/>
                  <a:pt x="6782" y="15275"/>
                </a:cubicBezTo>
                <a:cubicBezTo>
                  <a:pt x="6757" y="15363"/>
                  <a:pt x="6725" y="15450"/>
                  <a:pt x="6699" y="15537"/>
                </a:cubicBezTo>
                <a:cubicBezTo>
                  <a:pt x="6690" y="15564"/>
                  <a:pt x="6689" y="15593"/>
                  <a:pt x="6687" y="15620"/>
                </a:cubicBezTo>
                <a:cubicBezTo>
                  <a:pt x="6685" y="15670"/>
                  <a:pt x="6699" y="15706"/>
                  <a:pt x="6752" y="15706"/>
                </a:cubicBezTo>
                <a:cubicBezTo>
                  <a:pt x="6757" y="15706"/>
                  <a:pt x="6762" y="15706"/>
                  <a:pt x="6767" y="15705"/>
                </a:cubicBezTo>
                <a:cubicBezTo>
                  <a:pt x="6771" y="15704"/>
                  <a:pt x="6774" y="15704"/>
                  <a:pt x="6778" y="15704"/>
                </a:cubicBezTo>
                <a:cubicBezTo>
                  <a:pt x="6794" y="15704"/>
                  <a:pt x="6809" y="15709"/>
                  <a:pt x="6830" y="15712"/>
                </a:cubicBezTo>
                <a:cubicBezTo>
                  <a:pt x="6829" y="15738"/>
                  <a:pt x="6829" y="15762"/>
                  <a:pt x="6826" y="15783"/>
                </a:cubicBezTo>
                <a:cubicBezTo>
                  <a:pt x="6804" y="15939"/>
                  <a:pt x="6783" y="16096"/>
                  <a:pt x="6761" y="16251"/>
                </a:cubicBezTo>
                <a:cubicBezTo>
                  <a:pt x="6758" y="16272"/>
                  <a:pt x="6754" y="16292"/>
                  <a:pt x="6753" y="16314"/>
                </a:cubicBezTo>
                <a:cubicBezTo>
                  <a:pt x="6749" y="16402"/>
                  <a:pt x="6758" y="16413"/>
                  <a:pt x="6845" y="16428"/>
                </a:cubicBezTo>
                <a:cubicBezTo>
                  <a:pt x="6854" y="16544"/>
                  <a:pt x="6859" y="16660"/>
                  <a:pt x="6870" y="16776"/>
                </a:cubicBezTo>
                <a:cubicBezTo>
                  <a:pt x="6875" y="16830"/>
                  <a:pt x="6891" y="16884"/>
                  <a:pt x="6908" y="16937"/>
                </a:cubicBezTo>
                <a:cubicBezTo>
                  <a:pt x="6922" y="16975"/>
                  <a:pt x="6945" y="16992"/>
                  <a:pt x="6976" y="16992"/>
                </a:cubicBezTo>
                <a:cubicBezTo>
                  <a:pt x="6990" y="16992"/>
                  <a:pt x="7005" y="16989"/>
                  <a:pt x="7021" y="16983"/>
                </a:cubicBezTo>
                <a:cubicBezTo>
                  <a:pt x="7225" y="16907"/>
                  <a:pt x="7428" y="16833"/>
                  <a:pt x="7631" y="16758"/>
                </a:cubicBezTo>
                <a:cubicBezTo>
                  <a:pt x="7643" y="16754"/>
                  <a:pt x="7656" y="16752"/>
                  <a:pt x="7664" y="16750"/>
                </a:cubicBezTo>
                <a:cubicBezTo>
                  <a:pt x="7677" y="16902"/>
                  <a:pt x="7687" y="17050"/>
                  <a:pt x="7700" y="17197"/>
                </a:cubicBezTo>
                <a:cubicBezTo>
                  <a:pt x="7703" y="17217"/>
                  <a:pt x="7729" y="17236"/>
                  <a:pt x="7744" y="17255"/>
                </a:cubicBezTo>
                <a:cubicBezTo>
                  <a:pt x="7755" y="17271"/>
                  <a:pt x="7772" y="17285"/>
                  <a:pt x="7775" y="17302"/>
                </a:cubicBezTo>
                <a:cubicBezTo>
                  <a:pt x="7788" y="17378"/>
                  <a:pt x="7795" y="17454"/>
                  <a:pt x="7806" y="17529"/>
                </a:cubicBezTo>
                <a:cubicBezTo>
                  <a:pt x="7813" y="17569"/>
                  <a:pt x="7818" y="17610"/>
                  <a:pt x="7831" y="17648"/>
                </a:cubicBezTo>
                <a:cubicBezTo>
                  <a:pt x="7858" y="17729"/>
                  <a:pt x="7883" y="17757"/>
                  <a:pt x="7952" y="17757"/>
                </a:cubicBezTo>
                <a:cubicBezTo>
                  <a:pt x="7969" y="17757"/>
                  <a:pt x="7989" y="17756"/>
                  <a:pt x="8012" y="17752"/>
                </a:cubicBezTo>
                <a:lnTo>
                  <a:pt x="8012" y="17752"/>
                </a:lnTo>
                <a:cubicBezTo>
                  <a:pt x="8012" y="17884"/>
                  <a:pt x="8019" y="18016"/>
                  <a:pt x="8011" y="18145"/>
                </a:cubicBezTo>
                <a:cubicBezTo>
                  <a:pt x="7998" y="18342"/>
                  <a:pt x="7971" y="18540"/>
                  <a:pt x="7954" y="18736"/>
                </a:cubicBezTo>
                <a:cubicBezTo>
                  <a:pt x="7946" y="18820"/>
                  <a:pt x="7945" y="18907"/>
                  <a:pt x="7950" y="18992"/>
                </a:cubicBezTo>
                <a:cubicBezTo>
                  <a:pt x="7952" y="19035"/>
                  <a:pt x="7968" y="19080"/>
                  <a:pt x="7988" y="19118"/>
                </a:cubicBezTo>
                <a:cubicBezTo>
                  <a:pt x="7998" y="19136"/>
                  <a:pt x="8011" y="19145"/>
                  <a:pt x="8024" y="19145"/>
                </a:cubicBezTo>
                <a:cubicBezTo>
                  <a:pt x="8038" y="19145"/>
                  <a:pt x="8052" y="19134"/>
                  <a:pt x="8060" y="19113"/>
                </a:cubicBezTo>
                <a:cubicBezTo>
                  <a:pt x="8091" y="19033"/>
                  <a:pt x="8161" y="18975"/>
                  <a:pt x="8171" y="18882"/>
                </a:cubicBezTo>
                <a:cubicBezTo>
                  <a:pt x="8174" y="18841"/>
                  <a:pt x="8215" y="18804"/>
                  <a:pt x="8237" y="18764"/>
                </a:cubicBezTo>
                <a:cubicBezTo>
                  <a:pt x="8367" y="18532"/>
                  <a:pt x="8493" y="18299"/>
                  <a:pt x="8626" y="18069"/>
                </a:cubicBezTo>
                <a:cubicBezTo>
                  <a:pt x="8664" y="18006"/>
                  <a:pt x="8721" y="17951"/>
                  <a:pt x="8775" y="17886"/>
                </a:cubicBezTo>
                <a:cubicBezTo>
                  <a:pt x="8791" y="17905"/>
                  <a:pt x="8811" y="17922"/>
                  <a:pt x="8824" y="17943"/>
                </a:cubicBezTo>
                <a:cubicBezTo>
                  <a:pt x="8843" y="17972"/>
                  <a:pt x="8864" y="17985"/>
                  <a:pt x="8887" y="17985"/>
                </a:cubicBezTo>
                <a:cubicBezTo>
                  <a:pt x="8905" y="17985"/>
                  <a:pt x="8924" y="17977"/>
                  <a:pt x="8943" y="17963"/>
                </a:cubicBezTo>
                <a:cubicBezTo>
                  <a:pt x="8979" y="17938"/>
                  <a:pt x="9020" y="17913"/>
                  <a:pt x="9045" y="17878"/>
                </a:cubicBezTo>
                <a:cubicBezTo>
                  <a:pt x="9151" y="17724"/>
                  <a:pt x="9264" y="17572"/>
                  <a:pt x="9326" y="17389"/>
                </a:cubicBezTo>
                <a:cubicBezTo>
                  <a:pt x="9352" y="17315"/>
                  <a:pt x="9402" y="17249"/>
                  <a:pt x="9442" y="17177"/>
                </a:cubicBezTo>
                <a:cubicBezTo>
                  <a:pt x="9529" y="17259"/>
                  <a:pt x="9619" y="17341"/>
                  <a:pt x="9709" y="17425"/>
                </a:cubicBezTo>
                <a:cubicBezTo>
                  <a:pt x="9729" y="17445"/>
                  <a:pt x="9747" y="17455"/>
                  <a:pt x="9767" y="17455"/>
                </a:cubicBezTo>
                <a:cubicBezTo>
                  <a:pt x="9783" y="17455"/>
                  <a:pt x="9800" y="17448"/>
                  <a:pt x="9820" y="17435"/>
                </a:cubicBezTo>
                <a:cubicBezTo>
                  <a:pt x="9901" y="17378"/>
                  <a:pt x="9943" y="17297"/>
                  <a:pt x="9979" y="17210"/>
                </a:cubicBezTo>
                <a:cubicBezTo>
                  <a:pt x="10017" y="17122"/>
                  <a:pt x="10054" y="17032"/>
                  <a:pt x="10089" y="16942"/>
                </a:cubicBezTo>
                <a:cubicBezTo>
                  <a:pt x="10103" y="16907"/>
                  <a:pt x="10111" y="16870"/>
                  <a:pt x="10123" y="16827"/>
                </a:cubicBezTo>
                <a:cubicBezTo>
                  <a:pt x="10139" y="16832"/>
                  <a:pt x="10157" y="16834"/>
                  <a:pt x="10175" y="16838"/>
                </a:cubicBezTo>
                <a:cubicBezTo>
                  <a:pt x="10196" y="16843"/>
                  <a:pt x="10213" y="16846"/>
                  <a:pt x="10227" y="16846"/>
                </a:cubicBezTo>
                <a:cubicBezTo>
                  <a:pt x="10262" y="16846"/>
                  <a:pt x="10276" y="16827"/>
                  <a:pt x="10292" y="16775"/>
                </a:cubicBezTo>
                <a:cubicBezTo>
                  <a:pt x="10329" y="16657"/>
                  <a:pt x="10384" y="16550"/>
                  <a:pt x="10463" y="16453"/>
                </a:cubicBezTo>
                <a:cubicBezTo>
                  <a:pt x="10486" y="16427"/>
                  <a:pt x="10487" y="16384"/>
                  <a:pt x="10497" y="16349"/>
                </a:cubicBezTo>
                <a:cubicBezTo>
                  <a:pt x="10542" y="16374"/>
                  <a:pt x="10589" y="16402"/>
                  <a:pt x="10638" y="16426"/>
                </a:cubicBezTo>
                <a:cubicBezTo>
                  <a:pt x="10652" y="16433"/>
                  <a:pt x="10666" y="16437"/>
                  <a:pt x="10678" y="16437"/>
                </a:cubicBezTo>
                <a:cubicBezTo>
                  <a:pt x="10702" y="16437"/>
                  <a:pt x="10723" y="16425"/>
                  <a:pt x="10739" y="16402"/>
                </a:cubicBezTo>
                <a:cubicBezTo>
                  <a:pt x="10764" y="16363"/>
                  <a:pt x="10787" y="16322"/>
                  <a:pt x="10806" y="16279"/>
                </a:cubicBezTo>
                <a:cubicBezTo>
                  <a:pt x="10844" y="16185"/>
                  <a:pt x="10880" y="16091"/>
                  <a:pt x="10918" y="15995"/>
                </a:cubicBezTo>
                <a:cubicBezTo>
                  <a:pt x="10920" y="15989"/>
                  <a:pt x="10924" y="15984"/>
                  <a:pt x="10924" y="15978"/>
                </a:cubicBezTo>
                <a:cubicBezTo>
                  <a:pt x="10926" y="15908"/>
                  <a:pt x="10935" y="15846"/>
                  <a:pt x="11002" y="15800"/>
                </a:cubicBezTo>
                <a:cubicBezTo>
                  <a:pt x="11024" y="15784"/>
                  <a:pt x="11016" y="15728"/>
                  <a:pt x="11023" y="15691"/>
                </a:cubicBezTo>
                <a:cubicBezTo>
                  <a:pt x="11031" y="15645"/>
                  <a:pt x="11037" y="15599"/>
                  <a:pt x="11046" y="15545"/>
                </a:cubicBezTo>
                <a:cubicBezTo>
                  <a:pt x="11159" y="15645"/>
                  <a:pt x="11259" y="15737"/>
                  <a:pt x="11365" y="15821"/>
                </a:cubicBezTo>
                <a:cubicBezTo>
                  <a:pt x="11370" y="15825"/>
                  <a:pt x="11376" y="15827"/>
                  <a:pt x="11384" y="15827"/>
                </a:cubicBezTo>
                <a:cubicBezTo>
                  <a:pt x="11402" y="15827"/>
                  <a:pt x="11425" y="15819"/>
                  <a:pt x="11442" y="15818"/>
                </a:cubicBezTo>
                <a:cubicBezTo>
                  <a:pt x="11568" y="15885"/>
                  <a:pt x="11696" y="15955"/>
                  <a:pt x="11825" y="16022"/>
                </a:cubicBezTo>
                <a:cubicBezTo>
                  <a:pt x="11829" y="16024"/>
                  <a:pt x="11834" y="16025"/>
                  <a:pt x="11839" y="16025"/>
                </a:cubicBezTo>
                <a:cubicBezTo>
                  <a:pt x="11852" y="16025"/>
                  <a:pt x="11868" y="16019"/>
                  <a:pt x="11878" y="16014"/>
                </a:cubicBezTo>
                <a:cubicBezTo>
                  <a:pt x="11936" y="15975"/>
                  <a:pt x="11974" y="15924"/>
                  <a:pt x="11990" y="15851"/>
                </a:cubicBezTo>
                <a:cubicBezTo>
                  <a:pt x="12004" y="15780"/>
                  <a:pt x="12032" y="15712"/>
                  <a:pt x="12055" y="15643"/>
                </a:cubicBezTo>
                <a:cubicBezTo>
                  <a:pt x="12065" y="15607"/>
                  <a:pt x="12073" y="15569"/>
                  <a:pt x="12082" y="15533"/>
                </a:cubicBezTo>
                <a:cubicBezTo>
                  <a:pt x="12100" y="15539"/>
                  <a:pt x="12115" y="15542"/>
                  <a:pt x="12128" y="15542"/>
                </a:cubicBezTo>
                <a:cubicBezTo>
                  <a:pt x="12161" y="15542"/>
                  <a:pt x="12179" y="15520"/>
                  <a:pt x="12186" y="15464"/>
                </a:cubicBezTo>
                <a:cubicBezTo>
                  <a:pt x="12209" y="15316"/>
                  <a:pt x="12221" y="15168"/>
                  <a:pt x="12238" y="15024"/>
                </a:cubicBezTo>
                <a:cubicBezTo>
                  <a:pt x="12278" y="15043"/>
                  <a:pt x="12330" y="15068"/>
                  <a:pt x="12384" y="15093"/>
                </a:cubicBezTo>
                <a:cubicBezTo>
                  <a:pt x="12402" y="15101"/>
                  <a:pt x="12419" y="15106"/>
                  <a:pt x="12434" y="15106"/>
                </a:cubicBezTo>
                <a:cubicBezTo>
                  <a:pt x="12465" y="15106"/>
                  <a:pt x="12488" y="15087"/>
                  <a:pt x="12500" y="15049"/>
                </a:cubicBezTo>
                <a:cubicBezTo>
                  <a:pt x="12529" y="14965"/>
                  <a:pt x="12555" y="14879"/>
                  <a:pt x="12564" y="14791"/>
                </a:cubicBezTo>
                <a:cubicBezTo>
                  <a:pt x="12576" y="14666"/>
                  <a:pt x="12574" y="14538"/>
                  <a:pt x="12574" y="14411"/>
                </a:cubicBezTo>
                <a:cubicBezTo>
                  <a:pt x="12574" y="14369"/>
                  <a:pt x="12564" y="14328"/>
                  <a:pt x="12559" y="14285"/>
                </a:cubicBezTo>
                <a:cubicBezTo>
                  <a:pt x="12627" y="14250"/>
                  <a:pt x="12633" y="14234"/>
                  <a:pt x="12598" y="14112"/>
                </a:cubicBezTo>
                <a:cubicBezTo>
                  <a:pt x="12574" y="14026"/>
                  <a:pt x="12540" y="13941"/>
                  <a:pt x="12519" y="13854"/>
                </a:cubicBezTo>
                <a:cubicBezTo>
                  <a:pt x="12499" y="13777"/>
                  <a:pt x="12489" y="13696"/>
                  <a:pt x="12474" y="13616"/>
                </a:cubicBezTo>
                <a:lnTo>
                  <a:pt x="12474" y="13616"/>
                </a:lnTo>
                <a:cubicBezTo>
                  <a:pt x="12536" y="13633"/>
                  <a:pt x="12597" y="13650"/>
                  <a:pt x="12656" y="13669"/>
                </a:cubicBezTo>
                <a:cubicBezTo>
                  <a:pt x="12668" y="13672"/>
                  <a:pt x="12678" y="13674"/>
                  <a:pt x="12688" y="13674"/>
                </a:cubicBezTo>
                <a:cubicBezTo>
                  <a:pt x="12721" y="13674"/>
                  <a:pt x="12742" y="13653"/>
                  <a:pt x="12745" y="13614"/>
                </a:cubicBezTo>
                <a:cubicBezTo>
                  <a:pt x="12751" y="13521"/>
                  <a:pt x="12751" y="13426"/>
                  <a:pt x="12751" y="13330"/>
                </a:cubicBezTo>
                <a:cubicBezTo>
                  <a:pt x="12751" y="13274"/>
                  <a:pt x="12752" y="13217"/>
                  <a:pt x="12744" y="13162"/>
                </a:cubicBezTo>
                <a:cubicBezTo>
                  <a:pt x="12719" y="13018"/>
                  <a:pt x="12690" y="12876"/>
                  <a:pt x="12664" y="12729"/>
                </a:cubicBezTo>
                <a:lnTo>
                  <a:pt x="12664" y="12729"/>
                </a:lnTo>
                <a:cubicBezTo>
                  <a:pt x="12668" y="12731"/>
                  <a:pt x="12680" y="12737"/>
                  <a:pt x="12690" y="12737"/>
                </a:cubicBezTo>
                <a:cubicBezTo>
                  <a:pt x="12691" y="12737"/>
                  <a:pt x="12692" y="12737"/>
                  <a:pt x="12693" y="12737"/>
                </a:cubicBezTo>
                <a:cubicBezTo>
                  <a:pt x="12711" y="12734"/>
                  <a:pt x="12737" y="12731"/>
                  <a:pt x="12747" y="12718"/>
                </a:cubicBezTo>
                <a:cubicBezTo>
                  <a:pt x="12761" y="12701"/>
                  <a:pt x="12771" y="12672"/>
                  <a:pt x="12768" y="12650"/>
                </a:cubicBezTo>
                <a:cubicBezTo>
                  <a:pt x="12766" y="12626"/>
                  <a:pt x="12749" y="12603"/>
                  <a:pt x="12737" y="12579"/>
                </a:cubicBezTo>
                <a:cubicBezTo>
                  <a:pt x="12680" y="12467"/>
                  <a:pt x="12669" y="12348"/>
                  <a:pt x="12664" y="12224"/>
                </a:cubicBezTo>
                <a:cubicBezTo>
                  <a:pt x="12656" y="12080"/>
                  <a:pt x="12632" y="11936"/>
                  <a:pt x="12623" y="11792"/>
                </a:cubicBezTo>
                <a:cubicBezTo>
                  <a:pt x="12621" y="11752"/>
                  <a:pt x="12637" y="11716"/>
                  <a:pt x="12580" y="11716"/>
                </a:cubicBezTo>
                <a:cubicBezTo>
                  <a:pt x="12578" y="11716"/>
                  <a:pt x="12577" y="11716"/>
                  <a:pt x="12575" y="11716"/>
                </a:cubicBezTo>
                <a:cubicBezTo>
                  <a:pt x="12616" y="11661"/>
                  <a:pt x="12612" y="11593"/>
                  <a:pt x="12570" y="11540"/>
                </a:cubicBezTo>
                <a:cubicBezTo>
                  <a:pt x="12560" y="11528"/>
                  <a:pt x="12559" y="11504"/>
                  <a:pt x="12555" y="11487"/>
                </a:cubicBezTo>
                <a:cubicBezTo>
                  <a:pt x="12544" y="11428"/>
                  <a:pt x="12536" y="11370"/>
                  <a:pt x="12524" y="11314"/>
                </a:cubicBezTo>
                <a:cubicBezTo>
                  <a:pt x="12513" y="11266"/>
                  <a:pt x="12497" y="11219"/>
                  <a:pt x="12480" y="11175"/>
                </a:cubicBezTo>
                <a:cubicBezTo>
                  <a:pt x="12473" y="11143"/>
                  <a:pt x="12477" y="11106"/>
                  <a:pt x="12461" y="11080"/>
                </a:cubicBezTo>
                <a:cubicBezTo>
                  <a:pt x="12442" y="11051"/>
                  <a:pt x="12524" y="11004"/>
                  <a:pt x="12461" y="11001"/>
                </a:cubicBezTo>
                <a:cubicBezTo>
                  <a:pt x="12453" y="10967"/>
                  <a:pt x="12436" y="10934"/>
                  <a:pt x="12446" y="10921"/>
                </a:cubicBezTo>
                <a:cubicBezTo>
                  <a:pt x="12478" y="10872"/>
                  <a:pt x="12446" y="10829"/>
                  <a:pt x="12448" y="10785"/>
                </a:cubicBezTo>
                <a:cubicBezTo>
                  <a:pt x="12454" y="10664"/>
                  <a:pt x="12469" y="10545"/>
                  <a:pt x="12483" y="10424"/>
                </a:cubicBezTo>
                <a:cubicBezTo>
                  <a:pt x="12485" y="10402"/>
                  <a:pt x="12490" y="10380"/>
                  <a:pt x="12508" y="10356"/>
                </a:cubicBezTo>
                <a:cubicBezTo>
                  <a:pt x="12544" y="10434"/>
                  <a:pt x="12580" y="10511"/>
                  <a:pt x="12615" y="10589"/>
                </a:cubicBezTo>
                <a:cubicBezTo>
                  <a:pt x="12667" y="10705"/>
                  <a:pt x="12716" y="10819"/>
                  <a:pt x="12768" y="10933"/>
                </a:cubicBezTo>
                <a:cubicBezTo>
                  <a:pt x="12804" y="11014"/>
                  <a:pt x="12834" y="11099"/>
                  <a:pt x="12878" y="11178"/>
                </a:cubicBezTo>
                <a:cubicBezTo>
                  <a:pt x="12961" y="11332"/>
                  <a:pt x="13058" y="11481"/>
                  <a:pt x="13138" y="11638"/>
                </a:cubicBezTo>
                <a:cubicBezTo>
                  <a:pt x="13202" y="11760"/>
                  <a:pt x="13250" y="11890"/>
                  <a:pt x="13306" y="12017"/>
                </a:cubicBezTo>
                <a:cubicBezTo>
                  <a:pt x="13320" y="12052"/>
                  <a:pt x="13333" y="12088"/>
                  <a:pt x="13354" y="12120"/>
                </a:cubicBezTo>
                <a:cubicBezTo>
                  <a:pt x="13364" y="12136"/>
                  <a:pt x="13389" y="12142"/>
                  <a:pt x="13413" y="12146"/>
                </a:cubicBezTo>
                <a:cubicBezTo>
                  <a:pt x="13467" y="12279"/>
                  <a:pt x="13557" y="12390"/>
                  <a:pt x="13652" y="12500"/>
                </a:cubicBezTo>
                <a:cubicBezTo>
                  <a:pt x="13688" y="12541"/>
                  <a:pt x="13713" y="12593"/>
                  <a:pt x="13743" y="12639"/>
                </a:cubicBezTo>
                <a:cubicBezTo>
                  <a:pt x="13750" y="12651"/>
                  <a:pt x="13754" y="12666"/>
                  <a:pt x="13763" y="12678"/>
                </a:cubicBezTo>
                <a:cubicBezTo>
                  <a:pt x="13793" y="12731"/>
                  <a:pt x="13819" y="12757"/>
                  <a:pt x="13847" y="12757"/>
                </a:cubicBezTo>
                <a:cubicBezTo>
                  <a:pt x="13872" y="12757"/>
                  <a:pt x="13898" y="12737"/>
                  <a:pt x="13929" y="12697"/>
                </a:cubicBezTo>
                <a:cubicBezTo>
                  <a:pt x="13937" y="12686"/>
                  <a:pt x="13945" y="12676"/>
                  <a:pt x="13948" y="12672"/>
                </a:cubicBezTo>
                <a:cubicBezTo>
                  <a:pt x="14040" y="12796"/>
                  <a:pt x="14138" y="12918"/>
                  <a:pt x="14220" y="13047"/>
                </a:cubicBezTo>
                <a:cubicBezTo>
                  <a:pt x="14279" y="13141"/>
                  <a:pt x="14319" y="13249"/>
                  <a:pt x="14366" y="13351"/>
                </a:cubicBezTo>
                <a:cubicBezTo>
                  <a:pt x="14377" y="13372"/>
                  <a:pt x="14383" y="13395"/>
                  <a:pt x="14395" y="13416"/>
                </a:cubicBezTo>
                <a:cubicBezTo>
                  <a:pt x="14426" y="13471"/>
                  <a:pt x="14447" y="13496"/>
                  <a:pt x="14476" y="13496"/>
                </a:cubicBezTo>
                <a:cubicBezTo>
                  <a:pt x="14497" y="13496"/>
                  <a:pt x="14522" y="13483"/>
                  <a:pt x="14560" y="13459"/>
                </a:cubicBezTo>
                <a:cubicBezTo>
                  <a:pt x="14629" y="13602"/>
                  <a:pt x="14752" y="13691"/>
                  <a:pt x="14875" y="13782"/>
                </a:cubicBezTo>
                <a:cubicBezTo>
                  <a:pt x="14911" y="13808"/>
                  <a:pt x="14942" y="13820"/>
                  <a:pt x="14971" y="13820"/>
                </a:cubicBezTo>
                <a:cubicBezTo>
                  <a:pt x="15013" y="13820"/>
                  <a:pt x="15049" y="13795"/>
                  <a:pt x="15086" y="13745"/>
                </a:cubicBezTo>
                <a:cubicBezTo>
                  <a:pt x="15122" y="13697"/>
                  <a:pt x="15159" y="13650"/>
                  <a:pt x="15191" y="13601"/>
                </a:cubicBezTo>
                <a:cubicBezTo>
                  <a:pt x="15216" y="13560"/>
                  <a:pt x="15235" y="13514"/>
                  <a:pt x="15255" y="13472"/>
                </a:cubicBezTo>
                <a:cubicBezTo>
                  <a:pt x="15340" y="13627"/>
                  <a:pt x="15496" y="13719"/>
                  <a:pt x="15621" y="13843"/>
                </a:cubicBezTo>
                <a:cubicBezTo>
                  <a:pt x="15710" y="13932"/>
                  <a:pt x="15793" y="14030"/>
                  <a:pt x="15879" y="14124"/>
                </a:cubicBezTo>
                <a:cubicBezTo>
                  <a:pt x="15934" y="14184"/>
                  <a:pt x="15967" y="14215"/>
                  <a:pt x="15999" y="14215"/>
                </a:cubicBezTo>
                <a:cubicBezTo>
                  <a:pt x="16031" y="14215"/>
                  <a:pt x="16062" y="14182"/>
                  <a:pt x="16114" y="14115"/>
                </a:cubicBezTo>
                <a:cubicBezTo>
                  <a:pt x="16201" y="14199"/>
                  <a:pt x="16288" y="14280"/>
                  <a:pt x="16373" y="14364"/>
                </a:cubicBezTo>
                <a:cubicBezTo>
                  <a:pt x="16411" y="14402"/>
                  <a:pt x="16431" y="14420"/>
                  <a:pt x="16450" y="14420"/>
                </a:cubicBezTo>
                <a:cubicBezTo>
                  <a:pt x="16466" y="14420"/>
                  <a:pt x="16481" y="14407"/>
                  <a:pt x="16507" y="14384"/>
                </a:cubicBezTo>
                <a:cubicBezTo>
                  <a:pt x="16621" y="14468"/>
                  <a:pt x="16729" y="14558"/>
                  <a:pt x="16846" y="14633"/>
                </a:cubicBezTo>
                <a:cubicBezTo>
                  <a:pt x="16869" y="14648"/>
                  <a:pt x="16887" y="14655"/>
                  <a:pt x="16902" y="14655"/>
                </a:cubicBezTo>
                <a:cubicBezTo>
                  <a:pt x="16932" y="14655"/>
                  <a:pt x="16953" y="14629"/>
                  <a:pt x="16979" y="14579"/>
                </a:cubicBezTo>
                <a:cubicBezTo>
                  <a:pt x="17012" y="14514"/>
                  <a:pt x="17051" y="14452"/>
                  <a:pt x="17089" y="14385"/>
                </a:cubicBezTo>
                <a:cubicBezTo>
                  <a:pt x="17215" y="14496"/>
                  <a:pt x="17346" y="14610"/>
                  <a:pt x="17480" y="14728"/>
                </a:cubicBezTo>
                <a:cubicBezTo>
                  <a:pt x="17490" y="14713"/>
                  <a:pt x="17503" y="14699"/>
                  <a:pt x="17508" y="14692"/>
                </a:cubicBezTo>
                <a:cubicBezTo>
                  <a:pt x="17657" y="14764"/>
                  <a:pt x="17760" y="14910"/>
                  <a:pt x="17936" y="14933"/>
                </a:cubicBezTo>
                <a:cubicBezTo>
                  <a:pt x="17952" y="14935"/>
                  <a:pt x="17963" y="14937"/>
                  <a:pt x="17972" y="14937"/>
                </a:cubicBezTo>
                <a:cubicBezTo>
                  <a:pt x="17994" y="14937"/>
                  <a:pt x="17998" y="14927"/>
                  <a:pt x="18009" y="14890"/>
                </a:cubicBezTo>
                <a:cubicBezTo>
                  <a:pt x="18159" y="14997"/>
                  <a:pt x="18312" y="15104"/>
                  <a:pt x="18462" y="15213"/>
                </a:cubicBezTo>
                <a:cubicBezTo>
                  <a:pt x="18549" y="15276"/>
                  <a:pt x="18630" y="15346"/>
                  <a:pt x="18718" y="15407"/>
                </a:cubicBezTo>
                <a:cubicBezTo>
                  <a:pt x="18751" y="15429"/>
                  <a:pt x="18797" y="15434"/>
                  <a:pt x="18837" y="15449"/>
                </a:cubicBezTo>
                <a:cubicBezTo>
                  <a:pt x="18840" y="15412"/>
                  <a:pt x="18856" y="15369"/>
                  <a:pt x="18843" y="15337"/>
                </a:cubicBezTo>
                <a:cubicBezTo>
                  <a:pt x="18802" y="15222"/>
                  <a:pt x="18755" y="15108"/>
                  <a:pt x="18703" y="14997"/>
                </a:cubicBezTo>
                <a:cubicBezTo>
                  <a:pt x="18652" y="14884"/>
                  <a:pt x="18593" y="14775"/>
                  <a:pt x="18537" y="14663"/>
                </a:cubicBezTo>
                <a:lnTo>
                  <a:pt x="18555" y="14663"/>
                </a:lnTo>
                <a:cubicBezTo>
                  <a:pt x="18562" y="14641"/>
                  <a:pt x="18579" y="14615"/>
                  <a:pt x="18573" y="14599"/>
                </a:cubicBezTo>
                <a:cubicBezTo>
                  <a:pt x="18529" y="14488"/>
                  <a:pt x="18478" y="14381"/>
                  <a:pt x="18436" y="14272"/>
                </a:cubicBezTo>
                <a:cubicBezTo>
                  <a:pt x="18421" y="14237"/>
                  <a:pt x="18431" y="14195"/>
                  <a:pt x="18418" y="14160"/>
                </a:cubicBezTo>
                <a:cubicBezTo>
                  <a:pt x="18393" y="14091"/>
                  <a:pt x="18358" y="14025"/>
                  <a:pt x="18326" y="13953"/>
                </a:cubicBezTo>
                <a:lnTo>
                  <a:pt x="18368" y="13953"/>
                </a:lnTo>
                <a:cubicBezTo>
                  <a:pt x="18369" y="13953"/>
                  <a:pt x="18370" y="13953"/>
                  <a:pt x="18371" y="13953"/>
                </a:cubicBezTo>
                <a:cubicBezTo>
                  <a:pt x="18462" y="13953"/>
                  <a:pt x="18498" y="13914"/>
                  <a:pt x="18481" y="13822"/>
                </a:cubicBezTo>
                <a:cubicBezTo>
                  <a:pt x="18453" y="13676"/>
                  <a:pt x="18422" y="13532"/>
                  <a:pt x="18389" y="13388"/>
                </a:cubicBezTo>
                <a:cubicBezTo>
                  <a:pt x="18379" y="13345"/>
                  <a:pt x="18359" y="13305"/>
                  <a:pt x="18341" y="13258"/>
                </a:cubicBezTo>
                <a:lnTo>
                  <a:pt x="18341" y="13258"/>
                </a:lnTo>
                <a:cubicBezTo>
                  <a:pt x="18359" y="13259"/>
                  <a:pt x="18380" y="13261"/>
                  <a:pt x="18402" y="13262"/>
                </a:cubicBezTo>
                <a:cubicBezTo>
                  <a:pt x="18403" y="13262"/>
                  <a:pt x="18404" y="13262"/>
                  <a:pt x="18405" y="13262"/>
                </a:cubicBezTo>
                <a:cubicBezTo>
                  <a:pt x="18451" y="13262"/>
                  <a:pt x="18471" y="13237"/>
                  <a:pt x="18451" y="13196"/>
                </a:cubicBezTo>
                <a:cubicBezTo>
                  <a:pt x="18426" y="13143"/>
                  <a:pt x="18391" y="13093"/>
                  <a:pt x="18366" y="13040"/>
                </a:cubicBezTo>
                <a:cubicBezTo>
                  <a:pt x="18338" y="12982"/>
                  <a:pt x="18311" y="12922"/>
                  <a:pt x="18292" y="12860"/>
                </a:cubicBezTo>
                <a:cubicBezTo>
                  <a:pt x="18257" y="12747"/>
                  <a:pt x="18227" y="12632"/>
                  <a:pt x="18198" y="12529"/>
                </a:cubicBezTo>
                <a:cubicBezTo>
                  <a:pt x="18323" y="12481"/>
                  <a:pt x="18452" y="12435"/>
                  <a:pt x="18580" y="12384"/>
                </a:cubicBezTo>
                <a:cubicBezTo>
                  <a:pt x="18599" y="12377"/>
                  <a:pt x="18622" y="12343"/>
                  <a:pt x="18620" y="12325"/>
                </a:cubicBezTo>
                <a:cubicBezTo>
                  <a:pt x="18606" y="12240"/>
                  <a:pt x="18584" y="12156"/>
                  <a:pt x="18563" y="12066"/>
                </a:cubicBezTo>
                <a:cubicBezTo>
                  <a:pt x="18604" y="12043"/>
                  <a:pt x="18606" y="12029"/>
                  <a:pt x="18564" y="11971"/>
                </a:cubicBezTo>
                <a:cubicBezTo>
                  <a:pt x="18517" y="11903"/>
                  <a:pt x="18473" y="11831"/>
                  <a:pt x="18416" y="11744"/>
                </a:cubicBezTo>
                <a:cubicBezTo>
                  <a:pt x="18502" y="11716"/>
                  <a:pt x="18511" y="11695"/>
                  <a:pt x="18454" y="11631"/>
                </a:cubicBezTo>
                <a:cubicBezTo>
                  <a:pt x="18368" y="11529"/>
                  <a:pt x="18276" y="11432"/>
                  <a:pt x="18190" y="11330"/>
                </a:cubicBezTo>
                <a:cubicBezTo>
                  <a:pt x="18164" y="11299"/>
                  <a:pt x="18148" y="11260"/>
                  <a:pt x="18128" y="11226"/>
                </a:cubicBezTo>
                <a:cubicBezTo>
                  <a:pt x="18193" y="11215"/>
                  <a:pt x="18251" y="11205"/>
                  <a:pt x="18307" y="11194"/>
                </a:cubicBezTo>
                <a:cubicBezTo>
                  <a:pt x="18359" y="11185"/>
                  <a:pt x="18373" y="11152"/>
                  <a:pt x="18353" y="11108"/>
                </a:cubicBezTo>
                <a:cubicBezTo>
                  <a:pt x="18338" y="11070"/>
                  <a:pt x="18318" y="11029"/>
                  <a:pt x="18290" y="11000"/>
                </a:cubicBezTo>
                <a:cubicBezTo>
                  <a:pt x="18172" y="10890"/>
                  <a:pt x="18100" y="10747"/>
                  <a:pt x="18013" y="10614"/>
                </a:cubicBezTo>
                <a:cubicBezTo>
                  <a:pt x="17943" y="10510"/>
                  <a:pt x="17855" y="10420"/>
                  <a:pt x="17773" y="10326"/>
                </a:cubicBezTo>
                <a:cubicBezTo>
                  <a:pt x="17740" y="10286"/>
                  <a:pt x="17699" y="10253"/>
                  <a:pt x="17669" y="10224"/>
                </a:cubicBezTo>
                <a:cubicBezTo>
                  <a:pt x="17756" y="10207"/>
                  <a:pt x="17849" y="10190"/>
                  <a:pt x="17941" y="10168"/>
                </a:cubicBezTo>
                <a:cubicBezTo>
                  <a:pt x="18007" y="10151"/>
                  <a:pt x="18072" y="10129"/>
                  <a:pt x="18136" y="10109"/>
                </a:cubicBezTo>
                <a:cubicBezTo>
                  <a:pt x="18208" y="10087"/>
                  <a:pt x="18213" y="10075"/>
                  <a:pt x="18188" y="10006"/>
                </a:cubicBezTo>
                <a:cubicBezTo>
                  <a:pt x="18183" y="9995"/>
                  <a:pt x="18179" y="9982"/>
                  <a:pt x="18172" y="9964"/>
                </a:cubicBezTo>
                <a:lnTo>
                  <a:pt x="18172" y="9964"/>
                </a:lnTo>
                <a:cubicBezTo>
                  <a:pt x="18184" y="9965"/>
                  <a:pt x="18196" y="9966"/>
                  <a:pt x="18207" y="9966"/>
                </a:cubicBezTo>
                <a:cubicBezTo>
                  <a:pt x="18324" y="9966"/>
                  <a:pt x="18407" y="9884"/>
                  <a:pt x="18507" y="9848"/>
                </a:cubicBezTo>
                <a:cubicBezTo>
                  <a:pt x="18519" y="9842"/>
                  <a:pt x="18532" y="9809"/>
                  <a:pt x="18527" y="9795"/>
                </a:cubicBezTo>
                <a:cubicBezTo>
                  <a:pt x="18493" y="9699"/>
                  <a:pt x="18462" y="9604"/>
                  <a:pt x="18419" y="9512"/>
                </a:cubicBezTo>
                <a:cubicBezTo>
                  <a:pt x="18398" y="9465"/>
                  <a:pt x="18352" y="9429"/>
                  <a:pt x="18308" y="9377"/>
                </a:cubicBezTo>
                <a:lnTo>
                  <a:pt x="18308" y="9377"/>
                </a:lnTo>
                <a:cubicBezTo>
                  <a:pt x="18309" y="9377"/>
                  <a:pt x="18311" y="9377"/>
                  <a:pt x="18313" y="9377"/>
                </a:cubicBezTo>
                <a:cubicBezTo>
                  <a:pt x="18316" y="9377"/>
                  <a:pt x="18322" y="9376"/>
                  <a:pt x="18326" y="9374"/>
                </a:cubicBezTo>
                <a:cubicBezTo>
                  <a:pt x="18399" y="9336"/>
                  <a:pt x="18400" y="9297"/>
                  <a:pt x="18337" y="9244"/>
                </a:cubicBezTo>
                <a:cubicBezTo>
                  <a:pt x="18250" y="9167"/>
                  <a:pt x="18164" y="9087"/>
                  <a:pt x="18077" y="9010"/>
                </a:cubicBezTo>
                <a:cubicBezTo>
                  <a:pt x="18055" y="8991"/>
                  <a:pt x="18029" y="8977"/>
                  <a:pt x="18008" y="8962"/>
                </a:cubicBezTo>
                <a:cubicBezTo>
                  <a:pt x="18040" y="8935"/>
                  <a:pt x="18075" y="8906"/>
                  <a:pt x="18108" y="8878"/>
                </a:cubicBezTo>
                <a:cubicBezTo>
                  <a:pt x="18143" y="8848"/>
                  <a:pt x="18140" y="8822"/>
                  <a:pt x="18110" y="8787"/>
                </a:cubicBezTo>
                <a:cubicBezTo>
                  <a:pt x="17999" y="8660"/>
                  <a:pt x="17868" y="8577"/>
                  <a:pt x="17701" y="8549"/>
                </a:cubicBezTo>
                <a:cubicBezTo>
                  <a:pt x="17693" y="8546"/>
                  <a:pt x="17683" y="8541"/>
                  <a:pt x="17670" y="8537"/>
                </a:cubicBezTo>
                <a:cubicBezTo>
                  <a:pt x="17673" y="8530"/>
                  <a:pt x="17674" y="8524"/>
                  <a:pt x="17677" y="8519"/>
                </a:cubicBezTo>
                <a:cubicBezTo>
                  <a:pt x="17690" y="8499"/>
                  <a:pt x="17704" y="8479"/>
                  <a:pt x="17717" y="8460"/>
                </a:cubicBezTo>
                <a:cubicBezTo>
                  <a:pt x="17696" y="8447"/>
                  <a:pt x="17677" y="8427"/>
                  <a:pt x="17655" y="8423"/>
                </a:cubicBezTo>
                <a:cubicBezTo>
                  <a:pt x="17544" y="8403"/>
                  <a:pt x="17461" y="8339"/>
                  <a:pt x="17386" y="8259"/>
                </a:cubicBezTo>
                <a:cubicBezTo>
                  <a:pt x="17364" y="8235"/>
                  <a:pt x="17338" y="8213"/>
                  <a:pt x="17317" y="8192"/>
                </a:cubicBezTo>
                <a:cubicBezTo>
                  <a:pt x="17367" y="8150"/>
                  <a:pt x="17416" y="8107"/>
                  <a:pt x="17468" y="8068"/>
                </a:cubicBezTo>
                <a:cubicBezTo>
                  <a:pt x="17508" y="8038"/>
                  <a:pt x="17498" y="8005"/>
                  <a:pt x="17474" y="7978"/>
                </a:cubicBezTo>
                <a:cubicBezTo>
                  <a:pt x="17366" y="7858"/>
                  <a:pt x="17247" y="7752"/>
                  <a:pt x="17088" y="7701"/>
                </a:cubicBezTo>
                <a:cubicBezTo>
                  <a:pt x="17029" y="7682"/>
                  <a:pt x="16974" y="7649"/>
                  <a:pt x="16891" y="7610"/>
                </a:cubicBezTo>
                <a:cubicBezTo>
                  <a:pt x="16916" y="7605"/>
                  <a:pt x="16938" y="7600"/>
                  <a:pt x="16958" y="7597"/>
                </a:cubicBezTo>
                <a:cubicBezTo>
                  <a:pt x="16932" y="7458"/>
                  <a:pt x="16803" y="7461"/>
                  <a:pt x="16718" y="7409"/>
                </a:cubicBezTo>
                <a:cubicBezTo>
                  <a:pt x="16613" y="7345"/>
                  <a:pt x="16496" y="7297"/>
                  <a:pt x="16387" y="7239"/>
                </a:cubicBezTo>
                <a:cubicBezTo>
                  <a:pt x="16273" y="7179"/>
                  <a:pt x="16157" y="7117"/>
                  <a:pt x="16048" y="7048"/>
                </a:cubicBezTo>
                <a:cubicBezTo>
                  <a:pt x="15975" y="7001"/>
                  <a:pt x="15911" y="6937"/>
                  <a:pt x="15843" y="6882"/>
                </a:cubicBezTo>
                <a:cubicBezTo>
                  <a:pt x="15818" y="6863"/>
                  <a:pt x="15793" y="6843"/>
                  <a:pt x="15760" y="6816"/>
                </a:cubicBezTo>
                <a:cubicBezTo>
                  <a:pt x="15782" y="6815"/>
                  <a:pt x="15797" y="6813"/>
                  <a:pt x="15810" y="6812"/>
                </a:cubicBezTo>
                <a:cubicBezTo>
                  <a:pt x="15900" y="6801"/>
                  <a:pt x="15991" y="6792"/>
                  <a:pt x="16081" y="6776"/>
                </a:cubicBezTo>
                <a:cubicBezTo>
                  <a:pt x="16157" y="6764"/>
                  <a:pt x="16230" y="6738"/>
                  <a:pt x="16306" y="6724"/>
                </a:cubicBezTo>
                <a:cubicBezTo>
                  <a:pt x="16418" y="6702"/>
                  <a:pt x="16531" y="6688"/>
                  <a:pt x="16643" y="6667"/>
                </a:cubicBezTo>
                <a:cubicBezTo>
                  <a:pt x="16665" y="6663"/>
                  <a:pt x="16686" y="6644"/>
                  <a:pt x="16706" y="6632"/>
                </a:cubicBezTo>
                <a:cubicBezTo>
                  <a:pt x="16695" y="6612"/>
                  <a:pt x="16681" y="6591"/>
                  <a:pt x="16670" y="6571"/>
                </a:cubicBezTo>
                <a:cubicBezTo>
                  <a:pt x="16752" y="6563"/>
                  <a:pt x="16837" y="6549"/>
                  <a:pt x="16876" y="6482"/>
                </a:cubicBezTo>
                <a:cubicBezTo>
                  <a:pt x="16938" y="6467"/>
                  <a:pt x="16986" y="6461"/>
                  <a:pt x="17031" y="6443"/>
                </a:cubicBezTo>
                <a:cubicBezTo>
                  <a:pt x="17117" y="6410"/>
                  <a:pt x="17200" y="6373"/>
                  <a:pt x="17279" y="6329"/>
                </a:cubicBezTo>
                <a:cubicBezTo>
                  <a:pt x="17348" y="6292"/>
                  <a:pt x="17349" y="6267"/>
                  <a:pt x="17310" y="6201"/>
                </a:cubicBezTo>
                <a:cubicBezTo>
                  <a:pt x="17278" y="6148"/>
                  <a:pt x="17250" y="6091"/>
                  <a:pt x="17220" y="6033"/>
                </a:cubicBezTo>
                <a:cubicBezTo>
                  <a:pt x="17415" y="5993"/>
                  <a:pt x="17593" y="5907"/>
                  <a:pt x="17765" y="5800"/>
                </a:cubicBezTo>
                <a:cubicBezTo>
                  <a:pt x="17807" y="5773"/>
                  <a:pt x="17861" y="5767"/>
                  <a:pt x="17904" y="5740"/>
                </a:cubicBezTo>
                <a:cubicBezTo>
                  <a:pt x="17984" y="5690"/>
                  <a:pt x="17984" y="5675"/>
                  <a:pt x="17926" y="5599"/>
                </a:cubicBezTo>
                <a:cubicBezTo>
                  <a:pt x="18032" y="5573"/>
                  <a:pt x="18135" y="5546"/>
                  <a:pt x="18238" y="5519"/>
                </a:cubicBezTo>
                <a:cubicBezTo>
                  <a:pt x="18262" y="5514"/>
                  <a:pt x="18287" y="5510"/>
                  <a:pt x="18312" y="5505"/>
                </a:cubicBezTo>
                <a:cubicBezTo>
                  <a:pt x="18353" y="5495"/>
                  <a:pt x="18384" y="5483"/>
                  <a:pt x="18360" y="5439"/>
                </a:cubicBezTo>
                <a:cubicBezTo>
                  <a:pt x="18415" y="5424"/>
                  <a:pt x="18470" y="5417"/>
                  <a:pt x="18519" y="5397"/>
                </a:cubicBezTo>
                <a:cubicBezTo>
                  <a:pt x="18667" y="5337"/>
                  <a:pt x="18815" y="5277"/>
                  <a:pt x="18959" y="5210"/>
                </a:cubicBezTo>
                <a:cubicBezTo>
                  <a:pt x="18996" y="5193"/>
                  <a:pt x="19022" y="5151"/>
                  <a:pt x="19053" y="5121"/>
                </a:cubicBezTo>
                <a:cubicBezTo>
                  <a:pt x="19015" y="5097"/>
                  <a:pt x="18979" y="5057"/>
                  <a:pt x="18939" y="5052"/>
                </a:cubicBezTo>
                <a:cubicBezTo>
                  <a:pt x="18791" y="5035"/>
                  <a:pt x="18643" y="5030"/>
                  <a:pt x="18495" y="5022"/>
                </a:cubicBezTo>
                <a:cubicBezTo>
                  <a:pt x="18480" y="5022"/>
                  <a:pt x="18462" y="5027"/>
                  <a:pt x="18436" y="5031"/>
                </a:cubicBezTo>
                <a:cubicBezTo>
                  <a:pt x="18468" y="4966"/>
                  <a:pt x="18424" y="4965"/>
                  <a:pt x="18385" y="4958"/>
                </a:cubicBezTo>
                <a:cubicBezTo>
                  <a:pt x="18216" y="4925"/>
                  <a:pt x="18045" y="4894"/>
                  <a:pt x="17869" y="4862"/>
                </a:cubicBezTo>
                <a:cubicBezTo>
                  <a:pt x="17914" y="4804"/>
                  <a:pt x="17884" y="4766"/>
                  <a:pt x="17834" y="4747"/>
                </a:cubicBezTo>
                <a:cubicBezTo>
                  <a:pt x="17758" y="4717"/>
                  <a:pt x="17678" y="4691"/>
                  <a:pt x="17598" y="4670"/>
                </a:cubicBezTo>
                <a:cubicBezTo>
                  <a:pt x="17513" y="4648"/>
                  <a:pt x="17425" y="4631"/>
                  <a:pt x="17338" y="4617"/>
                </a:cubicBezTo>
                <a:cubicBezTo>
                  <a:pt x="17266" y="4606"/>
                  <a:pt x="17191" y="4603"/>
                  <a:pt x="17114" y="4595"/>
                </a:cubicBezTo>
                <a:cubicBezTo>
                  <a:pt x="17139" y="4563"/>
                  <a:pt x="17166" y="4521"/>
                  <a:pt x="17202" y="4488"/>
                </a:cubicBezTo>
                <a:cubicBezTo>
                  <a:pt x="17246" y="4451"/>
                  <a:pt x="17226" y="4423"/>
                  <a:pt x="17196" y="4401"/>
                </a:cubicBezTo>
                <a:cubicBezTo>
                  <a:pt x="17154" y="4370"/>
                  <a:pt x="17108" y="4338"/>
                  <a:pt x="17060" y="4322"/>
                </a:cubicBezTo>
                <a:cubicBezTo>
                  <a:pt x="16918" y="4277"/>
                  <a:pt x="16775" y="4239"/>
                  <a:pt x="16631" y="4200"/>
                </a:cubicBezTo>
                <a:cubicBezTo>
                  <a:pt x="16618" y="4197"/>
                  <a:pt x="16603" y="4196"/>
                  <a:pt x="16589" y="4196"/>
                </a:cubicBezTo>
                <a:cubicBezTo>
                  <a:pt x="16568" y="4196"/>
                  <a:pt x="16546" y="4198"/>
                  <a:pt x="16525" y="4198"/>
                </a:cubicBezTo>
                <a:cubicBezTo>
                  <a:pt x="16543" y="4166"/>
                  <a:pt x="16562" y="4131"/>
                  <a:pt x="16582" y="4095"/>
                </a:cubicBezTo>
                <a:cubicBezTo>
                  <a:pt x="16609" y="4044"/>
                  <a:pt x="16599" y="4008"/>
                  <a:pt x="16542" y="3997"/>
                </a:cubicBezTo>
                <a:cubicBezTo>
                  <a:pt x="16460" y="3983"/>
                  <a:pt x="16377" y="3982"/>
                  <a:pt x="16295" y="3971"/>
                </a:cubicBezTo>
                <a:cubicBezTo>
                  <a:pt x="16229" y="3961"/>
                  <a:pt x="16163" y="3942"/>
                  <a:pt x="16096" y="3937"/>
                </a:cubicBezTo>
                <a:cubicBezTo>
                  <a:pt x="16011" y="3929"/>
                  <a:pt x="15931" y="3894"/>
                  <a:pt x="15848" y="3875"/>
                </a:cubicBezTo>
                <a:cubicBezTo>
                  <a:pt x="15843" y="3874"/>
                  <a:pt x="15837" y="3873"/>
                  <a:pt x="15832" y="3873"/>
                </a:cubicBezTo>
                <a:cubicBezTo>
                  <a:pt x="15822" y="3873"/>
                  <a:pt x="15812" y="3874"/>
                  <a:pt x="15803" y="3874"/>
                </a:cubicBezTo>
                <a:cubicBezTo>
                  <a:pt x="15795" y="3874"/>
                  <a:pt x="15787" y="3874"/>
                  <a:pt x="15780" y="3871"/>
                </a:cubicBezTo>
                <a:cubicBezTo>
                  <a:pt x="15766" y="3866"/>
                  <a:pt x="15759" y="3844"/>
                  <a:pt x="15746" y="3829"/>
                </a:cubicBezTo>
                <a:cubicBezTo>
                  <a:pt x="15789" y="3802"/>
                  <a:pt x="15793" y="3763"/>
                  <a:pt x="15781" y="3719"/>
                </a:cubicBezTo>
                <a:cubicBezTo>
                  <a:pt x="15780" y="3715"/>
                  <a:pt x="15789" y="3709"/>
                  <a:pt x="15792" y="3704"/>
                </a:cubicBezTo>
                <a:cubicBezTo>
                  <a:pt x="15802" y="3684"/>
                  <a:pt x="15811" y="3665"/>
                  <a:pt x="15811" y="3642"/>
                </a:cubicBezTo>
                <a:cubicBezTo>
                  <a:pt x="15823" y="3624"/>
                  <a:pt x="15842" y="3608"/>
                  <a:pt x="15849" y="3590"/>
                </a:cubicBezTo>
                <a:cubicBezTo>
                  <a:pt x="15879" y="3514"/>
                  <a:pt x="15911" y="3438"/>
                  <a:pt x="15933" y="3359"/>
                </a:cubicBezTo>
                <a:cubicBezTo>
                  <a:pt x="15960" y="3263"/>
                  <a:pt x="15957" y="3256"/>
                  <a:pt x="15856" y="3233"/>
                </a:cubicBezTo>
                <a:cubicBezTo>
                  <a:pt x="15746" y="3209"/>
                  <a:pt x="15633" y="3195"/>
                  <a:pt x="15518" y="3175"/>
                </a:cubicBezTo>
                <a:cubicBezTo>
                  <a:pt x="15512" y="3121"/>
                  <a:pt x="15509" y="3103"/>
                  <a:pt x="15477" y="3103"/>
                </a:cubicBezTo>
                <a:cubicBezTo>
                  <a:pt x="15463" y="3103"/>
                  <a:pt x="15443" y="3107"/>
                  <a:pt x="15414" y="3112"/>
                </a:cubicBezTo>
                <a:cubicBezTo>
                  <a:pt x="15362" y="3123"/>
                  <a:pt x="15309" y="3135"/>
                  <a:pt x="15260" y="3151"/>
                </a:cubicBezTo>
                <a:cubicBezTo>
                  <a:pt x="15211" y="3166"/>
                  <a:pt x="15167" y="3187"/>
                  <a:pt x="15119" y="3206"/>
                </a:cubicBezTo>
                <a:cubicBezTo>
                  <a:pt x="15142" y="3145"/>
                  <a:pt x="15165" y="3084"/>
                  <a:pt x="15191" y="3019"/>
                </a:cubicBezTo>
                <a:cubicBezTo>
                  <a:pt x="15174" y="3014"/>
                  <a:pt x="15162" y="3010"/>
                  <a:pt x="15146" y="3004"/>
                </a:cubicBezTo>
                <a:cubicBezTo>
                  <a:pt x="15154" y="2995"/>
                  <a:pt x="15160" y="2988"/>
                  <a:pt x="15180" y="2963"/>
                </a:cubicBezTo>
                <a:cubicBezTo>
                  <a:pt x="15131" y="2961"/>
                  <a:pt x="15088" y="2954"/>
                  <a:pt x="15048" y="2954"/>
                </a:cubicBezTo>
                <a:cubicBezTo>
                  <a:pt x="15031" y="2954"/>
                  <a:pt x="15016" y="2955"/>
                  <a:pt x="15000" y="2958"/>
                </a:cubicBezTo>
                <a:cubicBezTo>
                  <a:pt x="14774" y="3006"/>
                  <a:pt x="14547" y="3057"/>
                  <a:pt x="14324" y="3122"/>
                </a:cubicBezTo>
                <a:cubicBezTo>
                  <a:pt x="14162" y="3169"/>
                  <a:pt x="14006" y="3241"/>
                  <a:pt x="13848" y="3302"/>
                </a:cubicBezTo>
                <a:cubicBezTo>
                  <a:pt x="13822" y="3312"/>
                  <a:pt x="13795" y="3320"/>
                  <a:pt x="13759" y="3334"/>
                </a:cubicBezTo>
                <a:cubicBezTo>
                  <a:pt x="13819" y="3245"/>
                  <a:pt x="13872" y="3169"/>
                  <a:pt x="13925" y="3089"/>
                </a:cubicBezTo>
                <a:cubicBezTo>
                  <a:pt x="13915" y="3082"/>
                  <a:pt x="13906" y="3075"/>
                  <a:pt x="13906" y="3075"/>
                </a:cubicBezTo>
                <a:lnTo>
                  <a:pt x="13906" y="3075"/>
                </a:lnTo>
                <a:cubicBezTo>
                  <a:pt x="13906" y="3075"/>
                  <a:pt x="13906" y="3075"/>
                  <a:pt x="13907" y="3075"/>
                </a:cubicBezTo>
                <a:cubicBezTo>
                  <a:pt x="13919" y="3024"/>
                  <a:pt x="13932" y="2979"/>
                  <a:pt x="13945" y="2929"/>
                </a:cubicBezTo>
                <a:lnTo>
                  <a:pt x="13907" y="2929"/>
                </a:lnTo>
                <a:cubicBezTo>
                  <a:pt x="13940" y="2815"/>
                  <a:pt x="13973" y="2701"/>
                  <a:pt x="14009" y="2587"/>
                </a:cubicBezTo>
                <a:cubicBezTo>
                  <a:pt x="14025" y="2536"/>
                  <a:pt x="14004" y="2520"/>
                  <a:pt x="13959" y="2505"/>
                </a:cubicBezTo>
                <a:cubicBezTo>
                  <a:pt x="13922" y="2494"/>
                  <a:pt x="13885" y="2490"/>
                  <a:pt x="13849" y="2490"/>
                </a:cubicBezTo>
                <a:cubicBezTo>
                  <a:pt x="13786" y="2490"/>
                  <a:pt x="13724" y="2502"/>
                  <a:pt x="13662" y="2511"/>
                </a:cubicBezTo>
                <a:cubicBezTo>
                  <a:pt x="13640" y="2514"/>
                  <a:pt x="13617" y="2521"/>
                  <a:pt x="13595" y="2521"/>
                </a:cubicBezTo>
                <a:cubicBezTo>
                  <a:pt x="13575" y="2521"/>
                  <a:pt x="13555" y="2515"/>
                  <a:pt x="13537" y="2495"/>
                </a:cubicBezTo>
                <a:cubicBezTo>
                  <a:pt x="13532" y="2490"/>
                  <a:pt x="13521" y="2488"/>
                  <a:pt x="13510" y="2488"/>
                </a:cubicBezTo>
                <a:cubicBezTo>
                  <a:pt x="13505" y="2488"/>
                  <a:pt x="13499" y="2488"/>
                  <a:pt x="13495" y="2489"/>
                </a:cubicBezTo>
                <a:cubicBezTo>
                  <a:pt x="13377" y="2500"/>
                  <a:pt x="13267" y="2536"/>
                  <a:pt x="13162" y="2602"/>
                </a:cubicBezTo>
                <a:cubicBezTo>
                  <a:pt x="13174" y="2612"/>
                  <a:pt x="13182" y="2620"/>
                  <a:pt x="13198" y="2631"/>
                </a:cubicBezTo>
                <a:cubicBezTo>
                  <a:pt x="13169" y="2633"/>
                  <a:pt x="13147" y="2633"/>
                  <a:pt x="13122" y="2634"/>
                </a:cubicBezTo>
                <a:cubicBezTo>
                  <a:pt x="13117" y="2594"/>
                  <a:pt x="13114" y="2554"/>
                  <a:pt x="13107" y="2516"/>
                </a:cubicBezTo>
                <a:cubicBezTo>
                  <a:pt x="13101" y="2473"/>
                  <a:pt x="13092" y="2453"/>
                  <a:pt x="13071" y="2453"/>
                </a:cubicBezTo>
                <a:cubicBezTo>
                  <a:pt x="13059" y="2453"/>
                  <a:pt x="13043" y="2460"/>
                  <a:pt x="13022" y="2471"/>
                </a:cubicBezTo>
                <a:cubicBezTo>
                  <a:pt x="12965" y="2502"/>
                  <a:pt x="12914" y="2541"/>
                  <a:pt x="12863" y="2579"/>
                </a:cubicBezTo>
                <a:cubicBezTo>
                  <a:pt x="12711" y="2696"/>
                  <a:pt x="12561" y="2813"/>
                  <a:pt x="12401" y="2934"/>
                </a:cubicBezTo>
                <a:cubicBezTo>
                  <a:pt x="12382" y="2880"/>
                  <a:pt x="12363" y="2835"/>
                  <a:pt x="12351" y="2788"/>
                </a:cubicBezTo>
                <a:cubicBezTo>
                  <a:pt x="12343" y="2757"/>
                  <a:pt x="12330" y="2742"/>
                  <a:pt x="12311" y="2742"/>
                </a:cubicBezTo>
                <a:cubicBezTo>
                  <a:pt x="12300" y="2742"/>
                  <a:pt x="12287" y="2747"/>
                  <a:pt x="12273" y="2756"/>
                </a:cubicBezTo>
                <a:cubicBezTo>
                  <a:pt x="12227" y="2784"/>
                  <a:pt x="12179" y="2809"/>
                  <a:pt x="12142" y="2846"/>
                </a:cubicBezTo>
                <a:cubicBezTo>
                  <a:pt x="12020" y="2967"/>
                  <a:pt x="11913" y="3099"/>
                  <a:pt x="11819" y="3245"/>
                </a:cubicBezTo>
                <a:cubicBezTo>
                  <a:pt x="11722" y="3394"/>
                  <a:pt x="11608" y="3533"/>
                  <a:pt x="11500" y="3674"/>
                </a:cubicBezTo>
                <a:cubicBezTo>
                  <a:pt x="11397" y="3809"/>
                  <a:pt x="11290" y="3942"/>
                  <a:pt x="11185" y="4075"/>
                </a:cubicBezTo>
                <a:cubicBezTo>
                  <a:pt x="11175" y="4090"/>
                  <a:pt x="11163" y="4101"/>
                  <a:pt x="11140" y="4110"/>
                </a:cubicBezTo>
                <a:cubicBezTo>
                  <a:pt x="11252" y="3660"/>
                  <a:pt x="11371" y="3211"/>
                  <a:pt x="11474" y="2759"/>
                </a:cubicBezTo>
                <a:cubicBezTo>
                  <a:pt x="11577" y="2309"/>
                  <a:pt x="11669" y="1856"/>
                  <a:pt x="11756" y="1403"/>
                </a:cubicBezTo>
                <a:cubicBezTo>
                  <a:pt x="11844" y="947"/>
                  <a:pt x="11898" y="485"/>
                  <a:pt x="11965" y="30"/>
                </a:cubicBezTo>
                <a:cubicBezTo>
                  <a:pt x="11869" y="20"/>
                  <a:pt x="11787" y="9"/>
                  <a:pt x="11706" y="1"/>
                </a:cubicBezTo>
                <a:cubicBezTo>
                  <a:pt x="11704" y="1"/>
                  <a:pt x="11703" y="1"/>
                  <a:pt x="11701" y="1"/>
                </a:cubicBezTo>
                <a:close/>
              </a:path>
            </a:pathLst>
          </a:custGeom>
          <a:solidFill>
            <a:srgbClr val="80B31A">
              <a:alpha val="50196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" name="Google Shape;256;p44"/>
          <p:cNvSpPr/>
          <p:nvPr/>
        </p:nvSpPr>
        <p:spPr>
          <a:xfrm rot="-4190590">
            <a:off x="605735" y="-423486"/>
            <a:ext cx="1065173" cy="931746"/>
          </a:xfrm>
          <a:custGeom>
            <a:avLst/>
            <a:gdLst/>
            <a:ahLst/>
            <a:cxnLst/>
            <a:rect l="l" t="t" r="r" b="b"/>
            <a:pathLst>
              <a:path w="37521" h="32821" extrusionOk="0">
                <a:moveTo>
                  <a:pt x="26707" y="0"/>
                </a:moveTo>
                <a:cubicBezTo>
                  <a:pt x="26685" y="0"/>
                  <a:pt x="26661" y="13"/>
                  <a:pt x="26641" y="39"/>
                </a:cubicBezTo>
                <a:cubicBezTo>
                  <a:pt x="26545" y="161"/>
                  <a:pt x="26394" y="228"/>
                  <a:pt x="26328" y="385"/>
                </a:cubicBezTo>
                <a:cubicBezTo>
                  <a:pt x="26298" y="456"/>
                  <a:pt x="26209" y="499"/>
                  <a:pt x="26148" y="559"/>
                </a:cubicBezTo>
                <a:cubicBezTo>
                  <a:pt x="25798" y="898"/>
                  <a:pt x="25454" y="1240"/>
                  <a:pt x="25100" y="1573"/>
                </a:cubicBezTo>
                <a:cubicBezTo>
                  <a:pt x="25000" y="1667"/>
                  <a:pt x="24872" y="1732"/>
                  <a:pt x="24744" y="1819"/>
                </a:cubicBezTo>
                <a:cubicBezTo>
                  <a:pt x="24724" y="1776"/>
                  <a:pt x="24701" y="1738"/>
                  <a:pt x="24688" y="1696"/>
                </a:cubicBezTo>
                <a:cubicBezTo>
                  <a:pt x="24665" y="1619"/>
                  <a:pt x="24621" y="1584"/>
                  <a:pt x="24562" y="1584"/>
                </a:cubicBezTo>
                <a:cubicBezTo>
                  <a:pt x="24540" y="1584"/>
                  <a:pt x="24516" y="1589"/>
                  <a:pt x="24490" y="1598"/>
                </a:cubicBezTo>
                <a:cubicBezTo>
                  <a:pt x="24413" y="1625"/>
                  <a:pt x="24327" y="1645"/>
                  <a:pt x="24266" y="1694"/>
                </a:cubicBezTo>
                <a:cubicBezTo>
                  <a:pt x="23997" y="1910"/>
                  <a:pt x="23720" y="2118"/>
                  <a:pt x="23515" y="2406"/>
                </a:cubicBezTo>
                <a:cubicBezTo>
                  <a:pt x="23432" y="2524"/>
                  <a:pt x="23308" y="2614"/>
                  <a:pt x="23200" y="2717"/>
                </a:cubicBezTo>
                <a:cubicBezTo>
                  <a:pt x="23090" y="2530"/>
                  <a:pt x="22973" y="2337"/>
                  <a:pt x="22862" y="2141"/>
                </a:cubicBezTo>
                <a:cubicBezTo>
                  <a:pt x="22829" y="2082"/>
                  <a:pt x="22792" y="2054"/>
                  <a:pt x="22740" y="2054"/>
                </a:cubicBezTo>
                <a:cubicBezTo>
                  <a:pt x="22719" y="2054"/>
                  <a:pt x="22696" y="2059"/>
                  <a:pt x="22670" y="2067"/>
                </a:cubicBezTo>
                <a:cubicBezTo>
                  <a:pt x="22500" y="2123"/>
                  <a:pt x="22383" y="2243"/>
                  <a:pt x="22274" y="2376"/>
                </a:cubicBezTo>
                <a:cubicBezTo>
                  <a:pt x="22162" y="2512"/>
                  <a:pt x="22052" y="2651"/>
                  <a:pt x="21943" y="2792"/>
                </a:cubicBezTo>
                <a:cubicBezTo>
                  <a:pt x="21900" y="2846"/>
                  <a:pt x="21866" y="2908"/>
                  <a:pt x="21822" y="2975"/>
                </a:cubicBezTo>
                <a:cubicBezTo>
                  <a:pt x="21796" y="2962"/>
                  <a:pt x="21765" y="2948"/>
                  <a:pt x="21737" y="2932"/>
                </a:cubicBezTo>
                <a:cubicBezTo>
                  <a:pt x="21685" y="2900"/>
                  <a:pt x="21648" y="2884"/>
                  <a:pt x="21616" y="2884"/>
                </a:cubicBezTo>
                <a:cubicBezTo>
                  <a:pt x="21574" y="2884"/>
                  <a:pt x="21543" y="2914"/>
                  <a:pt x="21498" y="2980"/>
                </a:cubicBezTo>
                <a:cubicBezTo>
                  <a:pt x="21370" y="3167"/>
                  <a:pt x="21220" y="3328"/>
                  <a:pt x="21029" y="3455"/>
                </a:cubicBezTo>
                <a:cubicBezTo>
                  <a:pt x="20977" y="3489"/>
                  <a:pt x="20952" y="3565"/>
                  <a:pt x="20916" y="3621"/>
                </a:cubicBezTo>
                <a:cubicBezTo>
                  <a:pt x="20850" y="3555"/>
                  <a:pt x="20782" y="3481"/>
                  <a:pt x="20709" y="3411"/>
                </a:cubicBezTo>
                <a:cubicBezTo>
                  <a:pt x="20679" y="3382"/>
                  <a:pt x="20645" y="3367"/>
                  <a:pt x="20610" y="3367"/>
                </a:cubicBezTo>
                <a:cubicBezTo>
                  <a:pt x="20580" y="3367"/>
                  <a:pt x="20549" y="3378"/>
                  <a:pt x="20520" y="3402"/>
                </a:cubicBezTo>
                <a:cubicBezTo>
                  <a:pt x="20456" y="3456"/>
                  <a:pt x="20393" y="3515"/>
                  <a:pt x="20339" y="3581"/>
                </a:cubicBezTo>
                <a:cubicBezTo>
                  <a:pt x="20221" y="3725"/>
                  <a:pt x="20108" y="3874"/>
                  <a:pt x="19993" y="4021"/>
                </a:cubicBezTo>
                <a:cubicBezTo>
                  <a:pt x="19986" y="4029"/>
                  <a:pt x="19976" y="4039"/>
                  <a:pt x="19973" y="4049"/>
                </a:cubicBezTo>
                <a:cubicBezTo>
                  <a:pt x="19932" y="4168"/>
                  <a:pt x="19885" y="4274"/>
                  <a:pt x="19742" y="4319"/>
                </a:cubicBezTo>
                <a:cubicBezTo>
                  <a:pt x="19697" y="4333"/>
                  <a:pt x="19680" y="4436"/>
                  <a:pt x="19650" y="4500"/>
                </a:cubicBezTo>
                <a:cubicBezTo>
                  <a:pt x="19614" y="4575"/>
                  <a:pt x="19577" y="4651"/>
                  <a:pt x="19532" y="4742"/>
                </a:cubicBezTo>
                <a:cubicBezTo>
                  <a:pt x="19384" y="4508"/>
                  <a:pt x="19256" y="4296"/>
                  <a:pt x="19116" y="4090"/>
                </a:cubicBezTo>
                <a:cubicBezTo>
                  <a:pt x="19095" y="4060"/>
                  <a:pt x="19022" y="4065"/>
                  <a:pt x="18978" y="4057"/>
                </a:cubicBezTo>
                <a:cubicBezTo>
                  <a:pt x="18795" y="3873"/>
                  <a:pt x="18605" y="3683"/>
                  <a:pt x="18414" y="3497"/>
                </a:cubicBezTo>
                <a:cubicBezTo>
                  <a:pt x="18401" y="3485"/>
                  <a:pt x="18377" y="3479"/>
                  <a:pt x="18354" y="3479"/>
                </a:cubicBezTo>
                <a:cubicBezTo>
                  <a:pt x="18341" y="3479"/>
                  <a:pt x="18328" y="3481"/>
                  <a:pt x="18317" y="3484"/>
                </a:cubicBezTo>
                <a:cubicBezTo>
                  <a:pt x="18194" y="3522"/>
                  <a:pt x="18098" y="3591"/>
                  <a:pt x="18034" y="3710"/>
                </a:cubicBezTo>
                <a:cubicBezTo>
                  <a:pt x="17972" y="3828"/>
                  <a:pt x="17884" y="3932"/>
                  <a:pt x="17810" y="4043"/>
                </a:cubicBezTo>
                <a:cubicBezTo>
                  <a:pt x="17773" y="4099"/>
                  <a:pt x="17740" y="4160"/>
                  <a:pt x="17704" y="4219"/>
                </a:cubicBezTo>
                <a:cubicBezTo>
                  <a:pt x="17663" y="4190"/>
                  <a:pt x="17629" y="4175"/>
                  <a:pt x="17599" y="4175"/>
                </a:cubicBezTo>
                <a:cubicBezTo>
                  <a:pt x="17554" y="4175"/>
                  <a:pt x="17518" y="4209"/>
                  <a:pt x="17484" y="4286"/>
                </a:cubicBezTo>
                <a:cubicBezTo>
                  <a:pt x="17370" y="4533"/>
                  <a:pt x="17268" y="4789"/>
                  <a:pt x="17164" y="5031"/>
                </a:cubicBezTo>
                <a:cubicBezTo>
                  <a:pt x="17103" y="4978"/>
                  <a:pt x="17023" y="4906"/>
                  <a:pt x="16944" y="4836"/>
                </a:cubicBezTo>
                <a:cubicBezTo>
                  <a:pt x="16904" y="4800"/>
                  <a:pt x="16864" y="4781"/>
                  <a:pt x="16827" y="4781"/>
                </a:cubicBezTo>
                <a:cubicBezTo>
                  <a:pt x="16787" y="4781"/>
                  <a:pt x="16749" y="4803"/>
                  <a:pt x="16716" y="4851"/>
                </a:cubicBezTo>
                <a:cubicBezTo>
                  <a:pt x="16624" y="4984"/>
                  <a:pt x="16532" y="5122"/>
                  <a:pt x="16471" y="5269"/>
                </a:cubicBezTo>
                <a:cubicBezTo>
                  <a:pt x="16384" y="5484"/>
                  <a:pt x="16321" y="5711"/>
                  <a:pt x="16254" y="5933"/>
                </a:cubicBezTo>
                <a:cubicBezTo>
                  <a:pt x="16233" y="6005"/>
                  <a:pt x="16229" y="6082"/>
                  <a:pt x="16215" y="6163"/>
                </a:cubicBezTo>
                <a:cubicBezTo>
                  <a:pt x="16079" y="6188"/>
                  <a:pt x="16059" y="6215"/>
                  <a:pt x="16056" y="6445"/>
                </a:cubicBezTo>
                <a:cubicBezTo>
                  <a:pt x="16054" y="6610"/>
                  <a:pt x="16068" y="6775"/>
                  <a:pt x="16061" y="6941"/>
                </a:cubicBezTo>
                <a:cubicBezTo>
                  <a:pt x="16055" y="7088"/>
                  <a:pt x="16030" y="7234"/>
                  <a:pt x="16014" y="7382"/>
                </a:cubicBezTo>
                <a:cubicBezTo>
                  <a:pt x="15916" y="7319"/>
                  <a:pt x="15818" y="7258"/>
                  <a:pt x="15723" y="7193"/>
                </a:cubicBezTo>
                <a:cubicBezTo>
                  <a:pt x="15692" y="7172"/>
                  <a:pt x="15662" y="7162"/>
                  <a:pt x="15635" y="7162"/>
                </a:cubicBezTo>
                <a:cubicBezTo>
                  <a:pt x="15593" y="7162"/>
                  <a:pt x="15558" y="7189"/>
                  <a:pt x="15538" y="7242"/>
                </a:cubicBezTo>
                <a:cubicBezTo>
                  <a:pt x="15477" y="7403"/>
                  <a:pt x="15427" y="7571"/>
                  <a:pt x="15377" y="7736"/>
                </a:cubicBezTo>
                <a:cubicBezTo>
                  <a:pt x="15348" y="7835"/>
                  <a:pt x="15314" y="7936"/>
                  <a:pt x="15302" y="8037"/>
                </a:cubicBezTo>
                <a:cubicBezTo>
                  <a:pt x="15267" y="8302"/>
                  <a:pt x="15242" y="8569"/>
                  <a:pt x="15214" y="8837"/>
                </a:cubicBezTo>
                <a:cubicBezTo>
                  <a:pt x="15205" y="8832"/>
                  <a:pt x="15186" y="8813"/>
                  <a:pt x="15168" y="8811"/>
                </a:cubicBezTo>
                <a:cubicBezTo>
                  <a:pt x="15147" y="8808"/>
                  <a:pt x="15123" y="8803"/>
                  <a:pt x="15101" y="8803"/>
                </a:cubicBezTo>
                <a:cubicBezTo>
                  <a:pt x="15085" y="8803"/>
                  <a:pt x="15071" y="8805"/>
                  <a:pt x="15061" y="8813"/>
                </a:cubicBezTo>
                <a:cubicBezTo>
                  <a:pt x="15027" y="8837"/>
                  <a:pt x="14998" y="8881"/>
                  <a:pt x="14990" y="8922"/>
                </a:cubicBezTo>
                <a:cubicBezTo>
                  <a:pt x="14983" y="8966"/>
                  <a:pt x="15000" y="9016"/>
                  <a:pt x="15008" y="9063"/>
                </a:cubicBezTo>
                <a:cubicBezTo>
                  <a:pt x="15047" y="9287"/>
                  <a:pt x="15004" y="9503"/>
                  <a:pt x="14950" y="9723"/>
                </a:cubicBezTo>
                <a:cubicBezTo>
                  <a:pt x="14886" y="9980"/>
                  <a:pt x="14854" y="10246"/>
                  <a:pt x="14794" y="10504"/>
                </a:cubicBezTo>
                <a:cubicBezTo>
                  <a:pt x="14778" y="10576"/>
                  <a:pt x="14729" y="10635"/>
                  <a:pt x="14840" y="10663"/>
                </a:cubicBezTo>
                <a:cubicBezTo>
                  <a:pt x="14739" y="10740"/>
                  <a:pt x="14711" y="10861"/>
                  <a:pt x="14757" y="10976"/>
                </a:cubicBezTo>
                <a:cubicBezTo>
                  <a:pt x="14769" y="11005"/>
                  <a:pt x="14759" y="11045"/>
                  <a:pt x="14756" y="11080"/>
                </a:cubicBezTo>
                <a:cubicBezTo>
                  <a:pt x="14744" y="11187"/>
                  <a:pt x="14727" y="11292"/>
                  <a:pt x="14720" y="11399"/>
                </a:cubicBezTo>
                <a:cubicBezTo>
                  <a:pt x="14713" y="11489"/>
                  <a:pt x="14717" y="11580"/>
                  <a:pt x="14723" y="11667"/>
                </a:cubicBezTo>
                <a:cubicBezTo>
                  <a:pt x="14716" y="11725"/>
                  <a:pt x="14691" y="11790"/>
                  <a:pt x="14707" y="11844"/>
                </a:cubicBezTo>
                <a:cubicBezTo>
                  <a:pt x="14723" y="11903"/>
                  <a:pt x="14558" y="11944"/>
                  <a:pt x="14667" y="11982"/>
                </a:cubicBezTo>
                <a:cubicBezTo>
                  <a:pt x="14664" y="12046"/>
                  <a:pt x="14677" y="12113"/>
                  <a:pt x="14653" y="12132"/>
                </a:cubicBezTo>
                <a:cubicBezTo>
                  <a:pt x="14569" y="12198"/>
                  <a:pt x="14605" y="12291"/>
                  <a:pt x="14577" y="12367"/>
                </a:cubicBezTo>
                <a:cubicBezTo>
                  <a:pt x="14501" y="12576"/>
                  <a:pt x="14412" y="12779"/>
                  <a:pt x="14326" y="12984"/>
                </a:cubicBezTo>
                <a:cubicBezTo>
                  <a:pt x="14311" y="13021"/>
                  <a:pt x="14289" y="13057"/>
                  <a:pt x="14245" y="13091"/>
                </a:cubicBezTo>
                <a:cubicBezTo>
                  <a:pt x="14223" y="12934"/>
                  <a:pt x="14202" y="12779"/>
                  <a:pt x="14181" y="12624"/>
                </a:cubicBezTo>
                <a:cubicBezTo>
                  <a:pt x="14150" y="12394"/>
                  <a:pt x="14121" y="12167"/>
                  <a:pt x="14093" y="11939"/>
                </a:cubicBezTo>
                <a:cubicBezTo>
                  <a:pt x="14072" y="11777"/>
                  <a:pt x="14063" y="11612"/>
                  <a:pt x="14029" y="11453"/>
                </a:cubicBezTo>
                <a:cubicBezTo>
                  <a:pt x="13962" y="11137"/>
                  <a:pt x="13872" y="10825"/>
                  <a:pt x="13812" y="10508"/>
                </a:cubicBezTo>
                <a:cubicBezTo>
                  <a:pt x="13764" y="10259"/>
                  <a:pt x="13747" y="10006"/>
                  <a:pt x="13716" y="9754"/>
                </a:cubicBezTo>
                <a:cubicBezTo>
                  <a:pt x="13709" y="9685"/>
                  <a:pt x="13704" y="9614"/>
                  <a:pt x="13684" y="9547"/>
                </a:cubicBezTo>
                <a:cubicBezTo>
                  <a:pt x="13675" y="9515"/>
                  <a:pt x="13636" y="9491"/>
                  <a:pt x="13596" y="9471"/>
                </a:cubicBezTo>
                <a:cubicBezTo>
                  <a:pt x="13567" y="9212"/>
                  <a:pt x="13469" y="8967"/>
                  <a:pt x="13358" y="8725"/>
                </a:cubicBezTo>
                <a:cubicBezTo>
                  <a:pt x="13315" y="8636"/>
                  <a:pt x="13298" y="8533"/>
                  <a:pt x="13272" y="8435"/>
                </a:cubicBezTo>
                <a:cubicBezTo>
                  <a:pt x="13263" y="8407"/>
                  <a:pt x="13263" y="8380"/>
                  <a:pt x="13257" y="8354"/>
                </a:cubicBezTo>
                <a:cubicBezTo>
                  <a:pt x="13229" y="8227"/>
                  <a:pt x="13189" y="8167"/>
                  <a:pt x="13125" y="8167"/>
                </a:cubicBezTo>
                <a:cubicBezTo>
                  <a:pt x="13085" y="8167"/>
                  <a:pt x="13036" y="8190"/>
                  <a:pt x="12973" y="8234"/>
                </a:cubicBezTo>
                <a:cubicBezTo>
                  <a:pt x="12955" y="8247"/>
                  <a:pt x="12937" y="8261"/>
                  <a:pt x="12929" y="8267"/>
                </a:cubicBezTo>
                <a:cubicBezTo>
                  <a:pt x="12833" y="7999"/>
                  <a:pt x="12723" y="7736"/>
                  <a:pt x="12648" y="7465"/>
                </a:cubicBezTo>
                <a:cubicBezTo>
                  <a:pt x="12593" y="7268"/>
                  <a:pt x="12579" y="7058"/>
                  <a:pt x="12548" y="6854"/>
                </a:cubicBezTo>
                <a:cubicBezTo>
                  <a:pt x="12542" y="6811"/>
                  <a:pt x="12542" y="6768"/>
                  <a:pt x="12533" y="6727"/>
                </a:cubicBezTo>
                <a:cubicBezTo>
                  <a:pt x="12503" y="6589"/>
                  <a:pt x="12476" y="6537"/>
                  <a:pt x="12399" y="6537"/>
                </a:cubicBezTo>
                <a:cubicBezTo>
                  <a:pt x="12366" y="6537"/>
                  <a:pt x="12323" y="6547"/>
                  <a:pt x="12267" y="6563"/>
                </a:cubicBezTo>
                <a:cubicBezTo>
                  <a:pt x="12219" y="6277"/>
                  <a:pt x="12051" y="6053"/>
                  <a:pt x="11884" y="5832"/>
                </a:cubicBezTo>
                <a:cubicBezTo>
                  <a:pt x="11818" y="5745"/>
                  <a:pt x="11755" y="5704"/>
                  <a:pt x="11685" y="5704"/>
                </a:cubicBezTo>
                <a:cubicBezTo>
                  <a:pt x="11627" y="5704"/>
                  <a:pt x="11565" y="5732"/>
                  <a:pt x="11494" y="5786"/>
                </a:cubicBezTo>
                <a:cubicBezTo>
                  <a:pt x="11406" y="5850"/>
                  <a:pt x="11317" y="5911"/>
                  <a:pt x="11234" y="5983"/>
                </a:cubicBezTo>
                <a:cubicBezTo>
                  <a:pt x="11169" y="6041"/>
                  <a:pt x="11115" y="6111"/>
                  <a:pt x="11055" y="6175"/>
                </a:cubicBezTo>
                <a:cubicBezTo>
                  <a:pt x="10986" y="5859"/>
                  <a:pt x="10762" y="5614"/>
                  <a:pt x="10608" y="5333"/>
                </a:cubicBezTo>
                <a:cubicBezTo>
                  <a:pt x="10495" y="5128"/>
                  <a:pt x="10401" y="4913"/>
                  <a:pt x="10300" y="4702"/>
                </a:cubicBezTo>
                <a:cubicBezTo>
                  <a:pt x="10226" y="4546"/>
                  <a:pt x="10182" y="4474"/>
                  <a:pt x="10114" y="4474"/>
                </a:cubicBezTo>
                <a:cubicBezTo>
                  <a:pt x="10061" y="4474"/>
                  <a:pt x="9993" y="4516"/>
                  <a:pt x="9886" y="4594"/>
                </a:cubicBezTo>
                <a:cubicBezTo>
                  <a:pt x="9775" y="4403"/>
                  <a:pt x="9664" y="4213"/>
                  <a:pt x="9559" y="4021"/>
                </a:cubicBezTo>
                <a:cubicBezTo>
                  <a:pt x="9506" y="3922"/>
                  <a:pt x="9480" y="3882"/>
                  <a:pt x="9437" y="3882"/>
                </a:cubicBezTo>
                <a:cubicBezTo>
                  <a:pt x="9412" y="3882"/>
                  <a:pt x="9381" y="3896"/>
                  <a:pt x="9336" y="3918"/>
                </a:cubicBezTo>
                <a:cubicBezTo>
                  <a:pt x="9181" y="3709"/>
                  <a:pt x="9035" y="3497"/>
                  <a:pt x="8870" y="3303"/>
                </a:cubicBezTo>
                <a:cubicBezTo>
                  <a:pt x="8829" y="3254"/>
                  <a:pt x="8795" y="3232"/>
                  <a:pt x="8759" y="3232"/>
                </a:cubicBezTo>
                <a:cubicBezTo>
                  <a:pt x="8715" y="3232"/>
                  <a:pt x="8669" y="3266"/>
                  <a:pt x="8610" y="3328"/>
                </a:cubicBezTo>
                <a:cubicBezTo>
                  <a:pt x="8515" y="3424"/>
                  <a:pt x="8415" y="3513"/>
                  <a:pt x="8313" y="3611"/>
                </a:cubicBezTo>
                <a:cubicBezTo>
                  <a:pt x="8150" y="3351"/>
                  <a:pt x="7979" y="3082"/>
                  <a:pt x="7805" y="2805"/>
                </a:cubicBezTo>
                <a:cubicBezTo>
                  <a:pt x="7778" y="2826"/>
                  <a:pt x="7752" y="2845"/>
                  <a:pt x="7738" y="2855"/>
                </a:cubicBezTo>
                <a:cubicBezTo>
                  <a:pt x="7515" y="2653"/>
                  <a:pt x="7411" y="2340"/>
                  <a:pt x="7114" y="2207"/>
                </a:cubicBezTo>
                <a:cubicBezTo>
                  <a:pt x="7073" y="2189"/>
                  <a:pt x="7049" y="2179"/>
                  <a:pt x="7031" y="2179"/>
                </a:cubicBezTo>
                <a:cubicBezTo>
                  <a:pt x="7007" y="2179"/>
                  <a:pt x="6994" y="2198"/>
                  <a:pt x="6964" y="2244"/>
                </a:cubicBezTo>
                <a:cubicBezTo>
                  <a:pt x="6755" y="1978"/>
                  <a:pt x="6543" y="1712"/>
                  <a:pt x="6336" y="1441"/>
                </a:cubicBezTo>
                <a:cubicBezTo>
                  <a:pt x="6218" y="1285"/>
                  <a:pt x="6112" y="1121"/>
                  <a:pt x="5989" y="968"/>
                </a:cubicBezTo>
                <a:cubicBezTo>
                  <a:pt x="5942" y="910"/>
                  <a:pt x="5865" y="876"/>
                  <a:pt x="5802" y="831"/>
                </a:cubicBezTo>
                <a:cubicBezTo>
                  <a:pt x="5776" y="895"/>
                  <a:pt x="5727" y="962"/>
                  <a:pt x="5731" y="1025"/>
                </a:cubicBezTo>
                <a:cubicBezTo>
                  <a:pt x="5742" y="1249"/>
                  <a:pt x="5766" y="1473"/>
                  <a:pt x="5798" y="1696"/>
                </a:cubicBezTo>
                <a:cubicBezTo>
                  <a:pt x="5830" y="1922"/>
                  <a:pt x="5878" y="2146"/>
                  <a:pt x="5917" y="2372"/>
                </a:cubicBezTo>
                <a:cubicBezTo>
                  <a:pt x="5907" y="2368"/>
                  <a:pt x="5896" y="2366"/>
                  <a:pt x="5885" y="2362"/>
                </a:cubicBezTo>
                <a:cubicBezTo>
                  <a:pt x="5864" y="2396"/>
                  <a:pt x="5821" y="2434"/>
                  <a:pt x="5824" y="2465"/>
                </a:cubicBezTo>
                <a:cubicBezTo>
                  <a:pt x="5842" y="2681"/>
                  <a:pt x="5874" y="2895"/>
                  <a:pt x="5891" y="3111"/>
                </a:cubicBezTo>
                <a:cubicBezTo>
                  <a:pt x="5899" y="3178"/>
                  <a:pt x="5860" y="3249"/>
                  <a:pt x="5865" y="3317"/>
                </a:cubicBezTo>
                <a:cubicBezTo>
                  <a:pt x="5874" y="3452"/>
                  <a:pt x="5900" y="3586"/>
                  <a:pt x="5919" y="3729"/>
                </a:cubicBezTo>
                <a:cubicBezTo>
                  <a:pt x="5893" y="3721"/>
                  <a:pt x="5869" y="3714"/>
                  <a:pt x="5844" y="3707"/>
                </a:cubicBezTo>
                <a:cubicBezTo>
                  <a:pt x="5803" y="3694"/>
                  <a:pt x="5767" y="3688"/>
                  <a:pt x="5736" y="3688"/>
                </a:cubicBezTo>
                <a:cubicBezTo>
                  <a:pt x="5642" y="3688"/>
                  <a:pt x="5590" y="3747"/>
                  <a:pt x="5577" y="3877"/>
                </a:cubicBezTo>
                <a:cubicBezTo>
                  <a:pt x="5549" y="4146"/>
                  <a:pt x="5528" y="4415"/>
                  <a:pt x="5510" y="4686"/>
                </a:cubicBezTo>
                <a:cubicBezTo>
                  <a:pt x="5505" y="4768"/>
                  <a:pt x="5521" y="4850"/>
                  <a:pt x="5528" y="4940"/>
                </a:cubicBezTo>
                <a:cubicBezTo>
                  <a:pt x="5498" y="4929"/>
                  <a:pt x="5461" y="4914"/>
                  <a:pt x="5422" y="4902"/>
                </a:cubicBezTo>
                <a:cubicBezTo>
                  <a:pt x="5403" y="4896"/>
                  <a:pt x="5386" y="4893"/>
                  <a:pt x="5370" y="4893"/>
                </a:cubicBezTo>
                <a:cubicBezTo>
                  <a:pt x="5318" y="4893"/>
                  <a:pt x="5290" y="4928"/>
                  <a:pt x="5300" y="4994"/>
                </a:cubicBezTo>
                <a:cubicBezTo>
                  <a:pt x="5317" y="5102"/>
                  <a:pt x="5351" y="5206"/>
                  <a:pt x="5369" y="5313"/>
                </a:cubicBezTo>
                <a:cubicBezTo>
                  <a:pt x="5386" y="5432"/>
                  <a:pt x="5403" y="5551"/>
                  <a:pt x="5405" y="5669"/>
                </a:cubicBezTo>
                <a:cubicBezTo>
                  <a:pt x="5409" y="5885"/>
                  <a:pt x="5400" y="6103"/>
                  <a:pt x="5397" y="6298"/>
                </a:cubicBezTo>
                <a:cubicBezTo>
                  <a:pt x="5153" y="6316"/>
                  <a:pt x="4901" y="6329"/>
                  <a:pt x="4650" y="6353"/>
                </a:cubicBezTo>
                <a:cubicBezTo>
                  <a:pt x="4613" y="6355"/>
                  <a:pt x="4553" y="6403"/>
                  <a:pt x="4550" y="6435"/>
                </a:cubicBezTo>
                <a:cubicBezTo>
                  <a:pt x="4529" y="6591"/>
                  <a:pt x="4525" y="6751"/>
                  <a:pt x="4514" y="6919"/>
                </a:cubicBezTo>
                <a:cubicBezTo>
                  <a:pt x="4427" y="6940"/>
                  <a:pt x="4419" y="6964"/>
                  <a:pt x="4460" y="7087"/>
                </a:cubicBezTo>
                <a:cubicBezTo>
                  <a:pt x="4509" y="7233"/>
                  <a:pt x="4548" y="7382"/>
                  <a:pt x="4588" y="7525"/>
                </a:cubicBezTo>
                <a:cubicBezTo>
                  <a:pt x="4424" y="7528"/>
                  <a:pt x="4399" y="7559"/>
                  <a:pt x="4463" y="7706"/>
                </a:cubicBezTo>
                <a:cubicBezTo>
                  <a:pt x="4561" y="7928"/>
                  <a:pt x="4670" y="8146"/>
                  <a:pt x="4768" y="8369"/>
                </a:cubicBezTo>
                <a:cubicBezTo>
                  <a:pt x="4798" y="8436"/>
                  <a:pt x="4805" y="8514"/>
                  <a:pt x="4822" y="8583"/>
                </a:cubicBezTo>
                <a:cubicBezTo>
                  <a:pt x="4704" y="8570"/>
                  <a:pt x="4598" y="8557"/>
                  <a:pt x="4493" y="8546"/>
                </a:cubicBezTo>
                <a:cubicBezTo>
                  <a:pt x="4485" y="8545"/>
                  <a:pt x="4476" y="8545"/>
                  <a:pt x="4468" y="8545"/>
                </a:cubicBezTo>
                <a:cubicBezTo>
                  <a:pt x="4390" y="8545"/>
                  <a:pt x="4356" y="8595"/>
                  <a:pt x="4366" y="8674"/>
                </a:cubicBezTo>
                <a:cubicBezTo>
                  <a:pt x="4375" y="8750"/>
                  <a:pt x="4386" y="8832"/>
                  <a:pt x="4423" y="8896"/>
                </a:cubicBezTo>
                <a:cubicBezTo>
                  <a:pt x="4572" y="9153"/>
                  <a:pt x="4623" y="9441"/>
                  <a:pt x="4707" y="9719"/>
                </a:cubicBezTo>
                <a:cubicBezTo>
                  <a:pt x="4773" y="9936"/>
                  <a:pt x="4880" y="10141"/>
                  <a:pt x="4975" y="10350"/>
                </a:cubicBezTo>
                <a:cubicBezTo>
                  <a:pt x="5014" y="10435"/>
                  <a:pt x="5067" y="10516"/>
                  <a:pt x="5105" y="10581"/>
                </a:cubicBezTo>
                <a:cubicBezTo>
                  <a:pt x="4944" y="10567"/>
                  <a:pt x="4772" y="10547"/>
                  <a:pt x="4599" y="10538"/>
                </a:cubicBezTo>
                <a:cubicBezTo>
                  <a:pt x="4557" y="10536"/>
                  <a:pt x="4514" y="10535"/>
                  <a:pt x="4472" y="10535"/>
                </a:cubicBezTo>
                <a:cubicBezTo>
                  <a:pt x="4390" y="10535"/>
                  <a:pt x="4308" y="10538"/>
                  <a:pt x="4226" y="10540"/>
                </a:cubicBezTo>
                <a:cubicBezTo>
                  <a:pt x="4085" y="10541"/>
                  <a:pt x="4071" y="10558"/>
                  <a:pt x="4080" y="10694"/>
                </a:cubicBezTo>
                <a:cubicBezTo>
                  <a:pt x="4082" y="10716"/>
                  <a:pt x="4082" y="10738"/>
                  <a:pt x="4084" y="10775"/>
                </a:cubicBezTo>
                <a:cubicBezTo>
                  <a:pt x="4016" y="10743"/>
                  <a:pt x="3950" y="10732"/>
                  <a:pt x="3885" y="10732"/>
                </a:cubicBezTo>
                <a:cubicBezTo>
                  <a:pt x="3732" y="10732"/>
                  <a:pt x="3586" y="10794"/>
                  <a:pt x="3437" y="10804"/>
                </a:cubicBezTo>
                <a:cubicBezTo>
                  <a:pt x="3414" y="10805"/>
                  <a:pt x="3373" y="10857"/>
                  <a:pt x="3374" y="10885"/>
                </a:cubicBezTo>
                <a:cubicBezTo>
                  <a:pt x="3382" y="11070"/>
                  <a:pt x="3387" y="11255"/>
                  <a:pt x="3415" y="11437"/>
                </a:cubicBezTo>
                <a:cubicBezTo>
                  <a:pt x="3430" y="11533"/>
                  <a:pt x="3491" y="11621"/>
                  <a:pt x="3541" y="11736"/>
                </a:cubicBezTo>
                <a:lnTo>
                  <a:pt x="3541" y="11736"/>
                </a:lnTo>
                <a:cubicBezTo>
                  <a:pt x="3539" y="11735"/>
                  <a:pt x="3528" y="11730"/>
                  <a:pt x="3516" y="11730"/>
                </a:cubicBezTo>
                <a:cubicBezTo>
                  <a:pt x="3513" y="11730"/>
                  <a:pt x="3510" y="11730"/>
                  <a:pt x="3508" y="11731"/>
                </a:cubicBezTo>
                <a:cubicBezTo>
                  <a:pt x="3358" y="11761"/>
                  <a:pt x="3336" y="11827"/>
                  <a:pt x="3418" y="11956"/>
                </a:cubicBezTo>
                <a:cubicBezTo>
                  <a:pt x="3532" y="12136"/>
                  <a:pt x="3639" y="12321"/>
                  <a:pt x="3752" y="12501"/>
                </a:cubicBezTo>
                <a:cubicBezTo>
                  <a:pt x="3780" y="12546"/>
                  <a:pt x="3817" y="12586"/>
                  <a:pt x="3848" y="12624"/>
                </a:cubicBezTo>
                <a:cubicBezTo>
                  <a:pt x="3778" y="12654"/>
                  <a:pt x="3703" y="12685"/>
                  <a:pt x="3629" y="12717"/>
                </a:cubicBezTo>
                <a:cubicBezTo>
                  <a:pt x="3553" y="12750"/>
                  <a:pt x="3542" y="12796"/>
                  <a:pt x="3578" y="12876"/>
                </a:cubicBezTo>
                <a:cubicBezTo>
                  <a:pt x="3706" y="13153"/>
                  <a:pt x="3894" y="13370"/>
                  <a:pt x="4170" y="13506"/>
                </a:cubicBezTo>
                <a:cubicBezTo>
                  <a:pt x="4187" y="13515"/>
                  <a:pt x="4201" y="13529"/>
                  <a:pt x="4218" y="13542"/>
                </a:cubicBezTo>
                <a:cubicBezTo>
                  <a:pt x="4211" y="13555"/>
                  <a:pt x="4206" y="13565"/>
                  <a:pt x="4198" y="13571"/>
                </a:cubicBezTo>
                <a:cubicBezTo>
                  <a:pt x="4165" y="13599"/>
                  <a:pt x="4130" y="13627"/>
                  <a:pt x="4097" y="13654"/>
                </a:cubicBezTo>
                <a:cubicBezTo>
                  <a:pt x="4126" y="13686"/>
                  <a:pt x="4148" y="13735"/>
                  <a:pt x="4186" y="13752"/>
                </a:cubicBezTo>
                <a:cubicBezTo>
                  <a:pt x="4372" y="13845"/>
                  <a:pt x="4483" y="14002"/>
                  <a:pt x="4572" y="14180"/>
                </a:cubicBezTo>
                <a:cubicBezTo>
                  <a:pt x="4599" y="14235"/>
                  <a:pt x="4633" y="14287"/>
                  <a:pt x="4659" y="14334"/>
                </a:cubicBezTo>
                <a:cubicBezTo>
                  <a:pt x="4547" y="14381"/>
                  <a:pt x="4440" y="14432"/>
                  <a:pt x="4329" y="14474"/>
                </a:cubicBezTo>
                <a:cubicBezTo>
                  <a:pt x="4242" y="14506"/>
                  <a:pt x="4241" y="14570"/>
                  <a:pt x="4269" y="14630"/>
                </a:cubicBezTo>
                <a:cubicBezTo>
                  <a:pt x="4396" y="14895"/>
                  <a:pt x="4547" y="15146"/>
                  <a:pt x="4802" y="15317"/>
                </a:cubicBezTo>
                <a:cubicBezTo>
                  <a:pt x="4897" y="15382"/>
                  <a:pt x="4977" y="15470"/>
                  <a:pt x="5100" y="15580"/>
                </a:cubicBezTo>
                <a:cubicBezTo>
                  <a:pt x="5054" y="15574"/>
                  <a:pt x="5014" y="15571"/>
                  <a:pt x="4975" y="15567"/>
                </a:cubicBezTo>
                <a:lnTo>
                  <a:pt x="4975" y="15567"/>
                </a:lnTo>
                <a:cubicBezTo>
                  <a:pt x="4949" y="15825"/>
                  <a:pt x="5177" y="15888"/>
                  <a:pt x="5299" y="16024"/>
                </a:cubicBezTo>
                <a:cubicBezTo>
                  <a:pt x="5451" y="16192"/>
                  <a:pt x="5630" y="16336"/>
                  <a:pt x="5791" y="16495"/>
                </a:cubicBezTo>
                <a:cubicBezTo>
                  <a:pt x="5960" y="16663"/>
                  <a:pt x="6130" y="16830"/>
                  <a:pt x="6285" y="17010"/>
                </a:cubicBezTo>
                <a:cubicBezTo>
                  <a:pt x="6389" y="17132"/>
                  <a:pt x="6469" y="17275"/>
                  <a:pt x="6558" y="17409"/>
                </a:cubicBezTo>
                <a:cubicBezTo>
                  <a:pt x="6590" y="17456"/>
                  <a:pt x="6625" y="17504"/>
                  <a:pt x="6670" y="17568"/>
                </a:cubicBezTo>
                <a:cubicBezTo>
                  <a:pt x="6628" y="17559"/>
                  <a:pt x="6604" y="17553"/>
                  <a:pt x="6580" y="17549"/>
                </a:cubicBezTo>
                <a:cubicBezTo>
                  <a:pt x="6415" y="17521"/>
                  <a:pt x="6251" y="17488"/>
                  <a:pt x="6085" y="17470"/>
                </a:cubicBezTo>
                <a:cubicBezTo>
                  <a:pt x="5945" y="17454"/>
                  <a:pt x="5802" y="17459"/>
                  <a:pt x="5662" y="17445"/>
                </a:cubicBezTo>
                <a:cubicBezTo>
                  <a:pt x="5453" y="17423"/>
                  <a:pt x="5246" y="17389"/>
                  <a:pt x="5040" y="17367"/>
                </a:cubicBezTo>
                <a:cubicBezTo>
                  <a:pt x="5035" y="17366"/>
                  <a:pt x="5031" y="17366"/>
                  <a:pt x="5027" y="17366"/>
                </a:cubicBezTo>
                <a:cubicBezTo>
                  <a:pt x="4989" y="17366"/>
                  <a:pt x="4949" y="17384"/>
                  <a:pt x="4911" y="17394"/>
                </a:cubicBezTo>
                <a:lnTo>
                  <a:pt x="4942" y="17521"/>
                </a:lnTo>
                <a:cubicBezTo>
                  <a:pt x="4876" y="17508"/>
                  <a:pt x="4810" y="17497"/>
                  <a:pt x="4747" y="17497"/>
                </a:cubicBezTo>
                <a:cubicBezTo>
                  <a:pt x="4667" y="17497"/>
                  <a:pt x="4592" y="17515"/>
                  <a:pt x="4534" y="17569"/>
                </a:cubicBezTo>
                <a:cubicBezTo>
                  <a:pt x="4439" y="17564"/>
                  <a:pt x="4362" y="17553"/>
                  <a:pt x="4289" y="17553"/>
                </a:cubicBezTo>
                <a:cubicBezTo>
                  <a:pt x="4273" y="17553"/>
                  <a:pt x="4257" y="17554"/>
                  <a:pt x="4241" y="17555"/>
                </a:cubicBezTo>
                <a:cubicBezTo>
                  <a:pt x="4074" y="17573"/>
                  <a:pt x="3909" y="17594"/>
                  <a:pt x="3745" y="17627"/>
                </a:cubicBezTo>
                <a:cubicBezTo>
                  <a:pt x="3606" y="17656"/>
                  <a:pt x="3591" y="17699"/>
                  <a:pt x="3625" y="17835"/>
                </a:cubicBezTo>
                <a:cubicBezTo>
                  <a:pt x="3653" y="17946"/>
                  <a:pt x="3672" y="18061"/>
                  <a:pt x="3697" y="18178"/>
                </a:cubicBezTo>
                <a:cubicBezTo>
                  <a:pt x="3629" y="18172"/>
                  <a:pt x="3560" y="18169"/>
                  <a:pt x="3492" y="18169"/>
                </a:cubicBezTo>
                <a:cubicBezTo>
                  <a:pt x="3198" y="18169"/>
                  <a:pt x="2907" y="18222"/>
                  <a:pt x="2618" y="18301"/>
                </a:cubicBezTo>
                <a:cubicBezTo>
                  <a:pt x="2530" y="18326"/>
                  <a:pt x="2431" y="18310"/>
                  <a:pt x="2343" y="18335"/>
                </a:cubicBezTo>
                <a:cubicBezTo>
                  <a:pt x="2175" y="18381"/>
                  <a:pt x="2168" y="18407"/>
                  <a:pt x="2230" y="18569"/>
                </a:cubicBezTo>
                <a:cubicBezTo>
                  <a:pt x="2031" y="18562"/>
                  <a:pt x="1836" y="18556"/>
                  <a:pt x="1640" y="18548"/>
                </a:cubicBezTo>
                <a:cubicBezTo>
                  <a:pt x="1593" y="18547"/>
                  <a:pt x="1546" y="18540"/>
                  <a:pt x="1500" y="18536"/>
                </a:cubicBezTo>
                <a:cubicBezTo>
                  <a:pt x="1488" y="18535"/>
                  <a:pt x="1476" y="18534"/>
                  <a:pt x="1465" y="18534"/>
                </a:cubicBezTo>
                <a:cubicBezTo>
                  <a:pt x="1407" y="18534"/>
                  <a:pt x="1366" y="18551"/>
                  <a:pt x="1383" y="18625"/>
                </a:cubicBezTo>
                <a:cubicBezTo>
                  <a:pt x="1304" y="18623"/>
                  <a:pt x="1226" y="18614"/>
                  <a:pt x="1150" y="18614"/>
                </a:cubicBezTo>
                <a:cubicBezTo>
                  <a:pt x="1127" y="18614"/>
                  <a:pt x="1104" y="18615"/>
                  <a:pt x="1080" y="18617"/>
                </a:cubicBezTo>
                <a:cubicBezTo>
                  <a:pt x="790" y="18643"/>
                  <a:pt x="499" y="18673"/>
                  <a:pt x="211" y="18715"/>
                </a:cubicBezTo>
                <a:cubicBezTo>
                  <a:pt x="138" y="18726"/>
                  <a:pt x="71" y="18784"/>
                  <a:pt x="0" y="18821"/>
                </a:cubicBezTo>
                <a:cubicBezTo>
                  <a:pt x="55" y="18882"/>
                  <a:pt x="96" y="18973"/>
                  <a:pt x="164" y="19003"/>
                </a:cubicBezTo>
                <a:cubicBezTo>
                  <a:pt x="414" y="19108"/>
                  <a:pt x="672" y="19194"/>
                  <a:pt x="926" y="19287"/>
                </a:cubicBezTo>
                <a:cubicBezTo>
                  <a:pt x="955" y="19297"/>
                  <a:pt x="987" y="19297"/>
                  <a:pt x="1036" y="19303"/>
                </a:cubicBezTo>
                <a:cubicBezTo>
                  <a:pt x="945" y="19397"/>
                  <a:pt x="1021" y="19425"/>
                  <a:pt x="1084" y="19457"/>
                </a:cubicBezTo>
                <a:cubicBezTo>
                  <a:pt x="1367" y="19603"/>
                  <a:pt x="1650" y="19749"/>
                  <a:pt x="1943" y="19899"/>
                </a:cubicBezTo>
                <a:cubicBezTo>
                  <a:pt x="1831" y="19977"/>
                  <a:pt x="1865" y="20058"/>
                  <a:pt x="1943" y="20119"/>
                </a:cubicBezTo>
                <a:cubicBezTo>
                  <a:pt x="2061" y="20213"/>
                  <a:pt x="2185" y="20300"/>
                  <a:pt x="2315" y="20378"/>
                </a:cubicBezTo>
                <a:cubicBezTo>
                  <a:pt x="2456" y="20464"/>
                  <a:pt x="2601" y="20538"/>
                  <a:pt x="2747" y="20609"/>
                </a:cubicBezTo>
                <a:cubicBezTo>
                  <a:pt x="2870" y="20666"/>
                  <a:pt x="2997" y="20712"/>
                  <a:pt x="3130" y="20765"/>
                </a:cubicBezTo>
                <a:cubicBezTo>
                  <a:pt x="3066" y="20809"/>
                  <a:pt x="2997" y="20871"/>
                  <a:pt x="2917" y="20907"/>
                </a:cubicBezTo>
                <a:cubicBezTo>
                  <a:pt x="2823" y="20949"/>
                  <a:pt x="2843" y="21010"/>
                  <a:pt x="2884" y="21064"/>
                </a:cubicBezTo>
                <a:cubicBezTo>
                  <a:pt x="2942" y="21140"/>
                  <a:pt x="3006" y="21218"/>
                  <a:pt x="3084" y="21272"/>
                </a:cubicBezTo>
                <a:cubicBezTo>
                  <a:pt x="3308" y="21427"/>
                  <a:pt x="3538" y="21571"/>
                  <a:pt x="3771" y="21712"/>
                </a:cubicBezTo>
                <a:cubicBezTo>
                  <a:pt x="3824" y="21746"/>
                  <a:pt x="3892" y="21753"/>
                  <a:pt x="3956" y="21773"/>
                </a:cubicBezTo>
                <a:cubicBezTo>
                  <a:pt x="3910" y="21820"/>
                  <a:pt x="3857" y="21871"/>
                  <a:pt x="3805" y="21925"/>
                </a:cubicBezTo>
                <a:cubicBezTo>
                  <a:pt x="3729" y="22000"/>
                  <a:pt x="3729" y="22070"/>
                  <a:pt x="3824" y="22117"/>
                </a:cubicBezTo>
                <a:cubicBezTo>
                  <a:pt x="3959" y="22185"/>
                  <a:pt x="4104" y="22233"/>
                  <a:pt x="4242" y="22295"/>
                </a:cubicBezTo>
                <a:cubicBezTo>
                  <a:pt x="4354" y="22345"/>
                  <a:pt x="4458" y="22411"/>
                  <a:pt x="4572" y="22457"/>
                </a:cubicBezTo>
                <a:cubicBezTo>
                  <a:pt x="4722" y="22516"/>
                  <a:pt x="4840" y="22619"/>
                  <a:pt x="4977" y="22696"/>
                </a:cubicBezTo>
                <a:cubicBezTo>
                  <a:pt x="5013" y="22717"/>
                  <a:pt x="5062" y="22715"/>
                  <a:pt x="5093" y="22740"/>
                </a:cubicBezTo>
                <a:cubicBezTo>
                  <a:pt x="5117" y="22756"/>
                  <a:pt x="5119" y="22800"/>
                  <a:pt x="5131" y="22832"/>
                </a:cubicBezTo>
                <a:cubicBezTo>
                  <a:pt x="5044" y="22858"/>
                  <a:pt x="5014" y="22923"/>
                  <a:pt x="5013" y="23006"/>
                </a:cubicBezTo>
                <a:cubicBezTo>
                  <a:pt x="5013" y="23013"/>
                  <a:pt x="4994" y="23020"/>
                  <a:pt x="4987" y="23028"/>
                </a:cubicBezTo>
                <a:cubicBezTo>
                  <a:pt x="4959" y="23054"/>
                  <a:pt x="4934" y="23084"/>
                  <a:pt x="4921" y="23125"/>
                </a:cubicBezTo>
                <a:cubicBezTo>
                  <a:pt x="4889" y="23149"/>
                  <a:pt x="4849" y="23168"/>
                  <a:pt x="4826" y="23197"/>
                </a:cubicBezTo>
                <a:cubicBezTo>
                  <a:pt x="4733" y="23316"/>
                  <a:pt x="4639" y="23433"/>
                  <a:pt x="4558" y="23559"/>
                </a:cubicBezTo>
                <a:cubicBezTo>
                  <a:pt x="4458" y="23715"/>
                  <a:pt x="4459" y="23726"/>
                  <a:pt x="4627" y="23820"/>
                </a:cubicBezTo>
                <a:cubicBezTo>
                  <a:pt x="4808" y="23922"/>
                  <a:pt x="4998" y="24005"/>
                  <a:pt x="5191" y="24101"/>
                </a:cubicBezTo>
                <a:cubicBezTo>
                  <a:pt x="5164" y="24241"/>
                  <a:pt x="5168" y="24247"/>
                  <a:pt x="5342" y="24265"/>
                </a:cubicBezTo>
                <a:cubicBezTo>
                  <a:pt x="5424" y="24274"/>
                  <a:pt x="5507" y="24279"/>
                  <a:pt x="5590" y="24279"/>
                </a:cubicBezTo>
                <a:cubicBezTo>
                  <a:pt x="5605" y="24279"/>
                  <a:pt x="5619" y="24279"/>
                  <a:pt x="5633" y="24279"/>
                </a:cubicBezTo>
                <a:cubicBezTo>
                  <a:pt x="5725" y="24277"/>
                  <a:pt x="5815" y="24263"/>
                  <a:pt x="5908" y="24255"/>
                </a:cubicBezTo>
                <a:lnTo>
                  <a:pt x="5908" y="24255"/>
                </a:lnTo>
                <a:cubicBezTo>
                  <a:pt x="5836" y="24350"/>
                  <a:pt x="5762" y="24443"/>
                  <a:pt x="5684" y="24546"/>
                </a:cubicBezTo>
                <a:cubicBezTo>
                  <a:pt x="5708" y="24564"/>
                  <a:pt x="5730" y="24577"/>
                  <a:pt x="5755" y="24595"/>
                </a:cubicBezTo>
                <a:cubicBezTo>
                  <a:pt x="5738" y="24606"/>
                  <a:pt x="5723" y="24616"/>
                  <a:pt x="5673" y="24648"/>
                </a:cubicBezTo>
                <a:cubicBezTo>
                  <a:pt x="5796" y="24689"/>
                  <a:pt x="5890" y="24744"/>
                  <a:pt x="5988" y="24751"/>
                </a:cubicBezTo>
                <a:cubicBezTo>
                  <a:pt x="6413" y="24782"/>
                  <a:pt x="6837" y="24816"/>
                  <a:pt x="7262" y="24818"/>
                </a:cubicBezTo>
                <a:cubicBezTo>
                  <a:pt x="7265" y="24818"/>
                  <a:pt x="7269" y="24818"/>
                  <a:pt x="7273" y="24818"/>
                </a:cubicBezTo>
                <a:cubicBezTo>
                  <a:pt x="7579" y="24818"/>
                  <a:pt x="7885" y="24774"/>
                  <a:pt x="8192" y="24751"/>
                </a:cubicBezTo>
                <a:cubicBezTo>
                  <a:pt x="8243" y="24747"/>
                  <a:pt x="8295" y="24745"/>
                  <a:pt x="8364" y="24741"/>
                </a:cubicBezTo>
                <a:lnTo>
                  <a:pt x="8364" y="24741"/>
                </a:lnTo>
                <a:cubicBezTo>
                  <a:pt x="8214" y="24864"/>
                  <a:pt x="8082" y="24971"/>
                  <a:pt x="7945" y="25083"/>
                </a:cubicBezTo>
                <a:cubicBezTo>
                  <a:pt x="7956" y="25098"/>
                  <a:pt x="7968" y="25114"/>
                  <a:pt x="7971" y="25117"/>
                </a:cubicBezTo>
                <a:lnTo>
                  <a:pt x="7971" y="25117"/>
                </a:lnTo>
                <a:cubicBezTo>
                  <a:pt x="7919" y="25200"/>
                  <a:pt x="7875" y="25272"/>
                  <a:pt x="7827" y="25351"/>
                </a:cubicBezTo>
                <a:cubicBezTo>
                  <a:pt x="7858" y="25359"/>
                  <a:pt x="7888" y="25369"/>
                  <a:pt x="7895" y="25372"/>
                </a:cubicBezTo>
                <a:cubicBezTo>
                  <a:pt x="7773" y="25554"/>
                  <a:pt x="7655" y="25738"/>
                  <a:pt x="7534" y="25919"/>
                </a:cubicBezTo>
                <a:cubicBezTo>
                  <a:pt x="7480" y="25997"/>
                  <a:pt x="7508" y="26040"/>
                  <a:pt x="7580" y="26088"/>
                </a:cubicBezTo>
                <a:cubicBezTo>
                  <a:pt x="7740" y="26193"/>
                  <a:pt x="7925" y="26206"/>
                  <a:pt x="8105" y="26234"/>
                </a:cubicBezTo>
                <a:cubicBezTo>
                  <a:pt x="8183" y="26246"/>
                  <a:pt x="8270" y="26234"/>
                  <a:pt x="8315" y="26326"/>
                </a:cubicBezTo>
                <a:cubicBezTo>
                  <a:pt x="8326" y="26345"/>
                  <a:pt x="8362" y="26355"/>
                  <a:pt x="8388" y="26360"/>
                </a:cubicBezTo>
                <a:cubicBezTo>
                  <a:pt x="8477" y="26378"/>
                  <a:pt x="8567" y="26387"/>
                  <a:pt x="8657" y="26387"/>
                </a:cubicBezTo>
                <a:cubicBezTo>
                  <a:pt x="8780" y="26387"/>
                  <a:pt x="8904" y="26370"/>
                  <a:pt x="9031" y="26336"/>
                </a:cubicBezTo>
                <a:cubicBezTo>
                  <a:pt x="9012" y="26310"/>
                  <a:pt x="9001" y="26293"/>
                  <a:pt x="8981" y="26265"/>
                </a:cubicBezTo>
                <a:lnTo>
                  <a:pt x="8981" y="26265"/>
                </a:lnTo>
                <a:cubicBezTo>
                  <a:pt x="9032" y="26279"/>
                  <a:pt x="9072" y="26289"/>
                  <a:pt x="9116" y="26301"/>
                </a:cubicBezTo>
                <a:cubicBezTo>
                  <a:pt x="9104" y="26373"/>
                  <a:pt x="9090" y="26444"/>
                  <a:pt x="9080" y="26516"/>
                </a:cubicBezTo>
                <a:cubicBezTo>
                  <a:pt x="9067" y="26611"/>
                  <a:pt x="9077" y="26649"/>
                  <a:pt x="9139" y="26649"/>
                </a:cubicBezTo>
                <a:cubicBezTo>
                  <a:pt x="9157" y="26649"/>
                  <a:pt x="9180" y="26645"/>
                  <a:pt x="9209" y="26639"/>
                </a:cubicBezTo>
                <a:cubicBezTo>
                  <a:pt x="9322" y="26614"/>
                  <a:pt x="9433" y="26574"/>
                  <a:pt x="9542" y="26532"/>
                </a:cubicBezTo>
                <a:cubicBezTo>
                  <a:pt x="9870" y="26409"/>
                  <a:pt x="10195" y="26283"/>
                  <a:pt x="10540" y="26150"/>
                </a:cubicBezTo>
                <a:cubicBezTo>
                  <a:pt x="10545" y="26259"/>
                  <a:pt x="10555" y="26347"/>
                  <a:pt x="10551" y="26434"/>
                </a:cubicBezTo>
                <a:cubicBezTo>
                  <a:pt x="10549" y="26510"/>
                  <a:pt x="10575" y="26541"/>
                  <a:pt x="10626" y="26541"/>
                </a:cubicBezTo>
                <a:cubicBezTo>
                  <a:pt x="10640" y="26541"/>
                  <a:pt x="10656" y="26539"/>
                  <a:pt x="10674" y="26534"/>
                </a:cubicBezTo>
                <a:cubicBezTo>
                  <a:pt x="10767" y="26508"/>
                  <a:pt x="10867" y="26490"/>
                  <a:pt x="10951" y="26446"/>
                </a:cubicBezTo>
                <a:cubicBezTo>
                  <a:pt x="11229" y="26297"/>
                  <a:pt x="11487" y="26121"/>
                  <a:pt x="11728" y="25915"/>
                </a:cubicBezTo>
                <a:cubicBezTo>
                  <a:pt x="11976" y="25704"/>
                  <a:pt x="12248" y="25521"/>
                  <a:pt x="12513" y="25328"/>
                </a:cubicBezTo>
                <a:cubicBezTo>
                  <a:pt x="12766" y="25146"/>
                  <a:pt x="13024" y="24968"/>
                  <a:pt x="13278" y="24788"/>
                </a:cubicBezTo>
                <a:cubicBezTo>
                  <a:pt x="13304" y="24771"/>
                  <a:pt x="13329" y="24755"/>
                  <a:pt x="13375" y="24751"/>
                </a:cubicBezTo>
                <a:lnTo>
                  <a:pt x="13375" y="24751"/>
                </a:lnTo>
                <a:cubicBezTo>
                  <a:pt x="12942" y="25483"/>
                  <a:pt x="12498" y="26208"/>
                  <a:pt x="12079" y="26949"/>
                </a:cubicBezTo>
                <a:cubicBezTo>
                  <a:pt x="11665" y="27686"/>
                  <a:pt x="11265" y="28432"/>
                  <a:pt x="10875" y="29181"/>
                </a:cubicBezTo>
                <a:cubicBezTo>
                  <a:pt x="10482" y="29937"/>
                  <a:pt x="10144" y="30719"/>
                  <a:pt x="9788" y="31483"/>
                </a:cubicBezTo>
                <a:cubicBezTo>
                  <a:pt x="9952" y="31553"/>
                  <a:pt x="10090" y="31613"/>
                  <a:pt x="10229" y="31669"/>
                </a:cubicBezTo>
                <a:cubicBezTo>
                  <a:pt x="10241" y="31674"/>
                  <a:pt x="10258" y="31677"/>
                  <a:pt x="10274" y="31677"/>
                </a:cubicBezTo>
                <a:cubicBezTo>
                  <a:pt x="10287" y="31677"/>
                  <a:pt x="10300" y="31675"/>
                  <a:pt x="10306" y="31669"/>
                </a:cubicBezTo>
                <a:cubicBezTo>
                  <a:pt x="10401" y="31577"/>
                  <a:pt x="10519" y="31493"/>
                  <a:pt x="10577" y="31378"/>
                </a:cubicBezTo>
                <a:cubicBezTo>
                  <a:pt x="10754" y="31031"/>
                  <a:pt x="10895" y="30666"/>
                  <a:pt x="11069" y="30316"/>
                </a:cubicBezTo>
                <a:cubicBezTo>
                  <a:pt x="11475" y="29497"/>
                  <a:pt x="11884" y="28680"/>
                  <a:pt x="12305" y="27870"/>
                </a:cubicBezTo>
                <a:cubicBezTo>
                  <a:pt x="12612" y="27281"/>
                  <a:pt x="12938" y="26704"/>
                  <a:pt x="13257" y="26121"/>
                </a:cubicBezTo>
                <a:cubicBezTo>
                  <a:pt x="13283" y="26074"/>
                  <a:pt x="13318" y="26035"/>
                  <a:pt x="13368" y="26004"/>
                </a:cubicBezTo>
                <a:lnTo>
                  <a:pt x="13368" y="26004"/>
                </a:lnTo>
                <a:cubicBezTo>
                  <a:pt x="13318" y="26119"/>
                  <a:pt x="13250" y="26231"/>
                  <a:pt x="13220" y="26351"/>
                </a:cubicBezTo>
                <a:cubicBezTo>
                  <a:pt x="13168" y="26560"/>
                  <a:pt x="13138" y="26773"/>
                  <a:pt x="13105" y="26985"/>
                </a:cubicBezTo>
                <a:cubicBezTo>
                  <a:pt x="13101" y="27008"/>
                  <a:pt x="13132" y="27038"/>
                  <a:pt x="13141" y="27054"/>
                </a:cubicBezTo>
                <a:cubicBezTo>
                  <a:pt x="13137" y="27106"/>
                  <a:pt x="13131" y="27154"/>
                  <a:pt x="13131" y="27200"/>
                </a:cubicBezTo>
                <a:cubicBezTo>
                  <a:pt x="13129" y="27306"/>
                  <a:pt x="13129" y="27341"/>
                  <a:pt x="13171" y="27341"/>
                </a:cubicBezTo>
                <a:cubicBezTo>
                  <a:pt x="13194" y="27341"/>
                  <a:pt x="13228" y="27331"/>
                  <a:pt x="13282" y="27316"/>
                </a:cubicBezTo>
                <a:cubicBezTo>
                  <a:pt x="13411" y="27278"/>
                  <a:pt x="13540" y="27251"/>
                  <a:pt x="13664" y="27221"/>
                </a:cubicBezTo>
                <a:lnTo>
                  <a:pt x="13664" y="27221"/>
                </a:lnTo>
                <a:cubicBezTo>
                  <a:pt x="13535" y="27434"/>
                  <a:pt x="13621" y="27672"/>
                  <a:pt x="13652" y="27906"/>
                </a:cubicBezTo>
                <a:cubicBezTo>
                  <a:pt x="13674" y="28074"/>
                  <a:pt x="13712" y="28243"/>
                  <a:pt x="13746" y="28410"/>
                </a:cubicBezTo>
                <a:cubicBezTo>
                  <a:pt x="13777" y="28554"/>
                  <a:pt x="13813" y="28618"/>
                  <a:pt x="13890" y="28618"/>
                </a:cubicBezTo>
                <a:cubicBezTo>
                  <a:pt x="13937" y="28618"/>
                  <a:pt x="13999" y="28595"/>
                  <a:pt x="14084" y="28551"/>
                </a:cubicBezTo>
                <a:cubicBezTo>
                  <a:pt x="14152" y="28744"/>
                  <a:pt x="14208" y="28944"/>
                  <a:pt x="14289" y="29132"/>
                </a:cubicBezTo>
                <a:cubicBezTo>
                  <a:pt x="14365" y="29308"/>
                  <a:pt x="14468" y="29474"/>
                  <a:pt x="14557" y="29647"/>
                </a:cubicBezTo>
                <a:cubicBezTo>
                  <a:pt x="14578" y="29686"/>
                  <a:pt x="14602" y="29703"/>
                  <a:pt x="14628" y="29703"/>
                </a:cubicBezTo>
                <a:cubicBezTo>
                  <a:pt x="14650" y="29703"/>
                  <a:pt x="14674" y="29690"/>
                  <a:pt x="14697" y="29667"/>
                </a:cubicBezTo>
                <a:cubicBezTo>
                  <a:pt x="14780" y="29582"/>
                  <a:pt x="14865" y="29495"/>
                  <a:pt x="14936" y="29400"/>
                </a:cubicBezTo>
                <a:cubicBezTo>
                  <a:pt x="15060" y="29233"/>
                  <a:pt x="15159" y="29048"/>
                  <a:pt x="15292" y="28892"/>
                </a:cubicBezTo>
                <a:cubicBezTo>
                  <a:pt x="15384" y="28785"/>
                  <a:pt x="15521" y="28722"/>
                  <a:pt x="15585" y="28583"/>
                </a:cubicBezTo>
                <a:cubicBezTo>
                  <a:pt x="15629" y="28484"/>
                  <a:pt x="15683" y="28388"/>
                  <a:pt x="15736" y="28285"/>
                </a:cubicBezTo>
                <a:cubicBezTo>
                  <a:pt x="16006" y="28646"/>
                  <a:pt x="16300" y="28993"/>
                  <a:pt x="16444" y="29470"/>
                </a:cubicBezTo>
                <a:cubicBezTo>
                  <a:pt x="16486" y="29387"/>
                  <a:pt x="16508" y="29343"/>
                  <a:pt x="16541" y="29279"/>
                </a:cubicBezTo>
                <a:cubicBezTo>
                  <a:pt x="16555" y="29329"/>
                  <a:pt x="16572" y="29356"/>
                  <a:pt x="16569" y="29384"/>
                </a:cubicBezTo>
                <a:cubicBezTo>
                  <a:pt x="16564" y="29439"/>
                  <a:pt x="16557" y="29484"/>
                  <a:pt x="16632" y="29499"/>
                </a:cubicBezTo>
                <a:cubicBezTo>
                  <a:pt x="16653" y="29504"/>
                  <a:pt x="16672" y="29554"/>
                  <a:pt x="16678" y="29585"/>
                </a:cubicBezTo>
                <a:cubicBezTo>
                  <a:pt x="16717" y="29771"/>
                  <a:pt x="16833" y="29914"/>
                  <a:pt x="16963" y="30036"/>
                </a:cubicBezTo>
                <a:cubicBezTo>
                  <a:pt x="17058" y="30125"/>
                  <a:pt x="17135" y="30228"/>
                  <a:pt x="17228" y="30317"/>
                </a:cubicBezTo>
                <a:cubicBezTo>
                  <a:pt x="17266" y="30354"/>
                  <a:pt x="17294" y="30373"/>
                  <a:pt x="17319" y="30373"/>
                </a:cubicBezTo>
                <a:cubicBezTo>
                  <a:pt x="17348" y="30373"/>
                  <a:pt x="17374" y="30347"/>
                  <a:pt x="17407" y="30295"/>
                </a:cubicBezTo>
                <a:cubicBezTo>
                  <a:pt x="17427" y="30263"/>
                  <a:pt x="17452" y="30233"/>
                  <a:pt x="17490" y="30178"/>
                </a:cubicBezTo>
                <a:cubicBezTo>
                  <a:pt x="17561" y="30265"/>
                  <a:pt x="17629" y="30333"/>
                  <a:pt x="17681" y="30413"/>
                </a:cubicBezTo>
                <a:cubicBezTo>
                  <a:pt x="17786" y="30568"/>
                  <a:pt x="17877" y="30733"/>
                  <a:pt x="17980" y="30888"/>
                </a:cubicBezTo>
                <a:cubicBezTo>
                  <a:pt x="18010" y="30935"/>
                  <a:pt x="18045" y="30969"/>
                  <a:pt x="18087" y="30969"/>
                </a:cubicBezTo>
                <a:cubicBezTo>
                  <a:pt x="18114" y="30969"/>
                  <a:pt x="18145" y="30954"/>
                  <a:pt x="18178" y="30919"/>
                </a:cubicBezTo>
                <a:cubicBezTo>
                  <a:pt x="18204" y="30894"/>
                  <a:pt x="18228" y="30881"/>
                  <a:pt x="18253" y="30881"/>
                </a:cubicBezTo>
                <a:cubicBezTo>
                  <a:pt x="18284" y="30881"/>
                  <a:pt x="18314" y="30901"/>
                  <a:pt x="18344" y="30938"/>
                </a:cubicBezTo>
                <a:cubicBezTo>
                  <a:pt x="18457" y="31078"/>
                  <a:pt x="18582" y="31204"/>
                  <a:pt x="18756" y="31274"/>
                </a:cubicBezTo>
                <a:cubicBezTo>
                  <a:pt x="18804" y="31294"/>
                  <a:pt x="18842" y="31306"/>
                  <a:pt x="18875" y="31306"/>
                </a:cubicBezTo>
                <a:cubicBezTo>
                  <a:pt x="18925" y="31306"/>
                  <a:pt x="18962" y="31278"/>
                  <a:pt x="19000" y="31206"/>
                </a:cubicBezTo>
                <a:cubicBezTo>
                  <a:pt x="19114" y="30993"/>
                  <a:pt x="19213" y="30773"/>
                  <a:pt x="19310" y="30552"/>
                </a:cubicBezTo>
                <a:cubicBezTo>
                  <a:pt x="19334" y="30498"/>
                  <a:pt x="19350" y="30461"/>
                  <a:pt x="19383" y="30461"/>
                </a:cubicBezTo>
                <a:cubicBezTo>
                  <a:pt x="19402" y="30461"/>
                  <a:pt x="19427" y="30474"/>
                  <a:pt x="19461" y="30503"/>
                </a:cubicBezTo>
                <a:cubicBezTo>
                  <a:pt x="19549" y="30575"/>
                  <a:pt x="19656" y="30625"/>
                  <a:pt x="19760" y="30674"/>
                </a:cubicBezTo>
                <a:cubicBezTo>
                  <a:pt x="19938" y="30758"/>
                  <a:pt x="20041" y="30916"/>
                  <a:pt x="20166" y="31052"/>
                </a:cubicBezTo>
                <a:cubicBezTo>
                  <a:pt x="20266" y="31159"/>
                  <a:pt x="20372" y="31264"/>
                  <a:pt x="20490" y="31349"/>
                </a:cubicBezTo>
                <a:cubicBezTo>
                  <a:pt x="20538" y="31384"/>
                  <a:pt x="20579" y="31400"/>
                  <a:pt x="20615" y="31400"/>
                </a:cubicBezTo>
                <a:cubicBezTo>
                  <a:pt x="20680" y="31400"/>
                  <a:pt x="20727" y="31346"/>
                  <a:pt x="20756" y="31242"/>
                </a:cubicBezTo>
                <a:cubicBezTo>
                  <a:pt x="20768" y="31199"/>
                  <a:pt x="20781" y="31154"/>
                  <a:pt x="20802" y="31083"/>
                </a:cubicBezTo>
                <a:cubicBezTo>
                  <a:pt x="20909" y="31173"/>
                  <a:pt x="21004" y="31248"/>
                  <a:pt x="21092" y="31331"/>
                </a:cubicBezTo>
                <a:cubicBezTo>
                  <a:pt x="21172" y="31406"/>
                  <a:pt x="21243" y="31489"/>
                  <a:pt x="21322" y="31565"/>
                </a:cubicBezTo>
                <a:cubicBezTo>
                  <a:pt x="21390" y="31633"/>
                  <a:pt x="21438" y="31666"/>
                  <a:pt x="21490" y="31666"/>
                </a:cubicBezTo>
                <a:cubicBezTo>
                  <a:pt x="21542" y="31666"/>
                  <a:pt x="21598" y="31633"/>
                  <a:pt x="21683" y="31566"/>
                </a:cubicBezTo>
                <a:cubicBezTo>
                  <a:pt x="21867" y="31683"/>
                  <a:pt x="22059" y="31801"/>
                  <a:pt x="22252" y="31924"/>
                </a:cubicBezTo>
                <a:cubicBezTo>
                  <a:pt x="22266" y="31934"/>
                  <a:pt x="22284" y="31938"/>
                  <a:pt x="22305" y="31938"/>
                </a:cubicBezTo>
                <a:cubicBezTo>
                  <a:pt x="22382" y="31938"/>
                  <a:pt x="22487" y="31878"/>
                  <a:pt x="22496" y="31808"/>
                </a:cubicBezTo>
                <a:cubicBezTo>
                  <a:pt x="22507" y="31724"/>
                  <a:pt x="22516" y="31638"/>
                  <a:pt x="22530" y="31554"/>
                </a:cubicBezTo>
                <a:cubicBezTo>
                  <a:pt x="22531" y="31540"/>
                  <a:pt x="22543" y="31528"/>
                  <a:pt x="22556" y="31505"/>
                </a:cubicBezTo>
                <a:cubicBezTo>
                  <a:pt x="22592" y="31521"/>
                  <a:pt x="22630" y="31531"/>
                  <a:pt x="22661" y="31552"/>
                </a:cubicBezTo>
                <a:cubicBezTo>
                  <a:pt x="22835" y="31664"/>
                  <a:pt x="23008" y="31778"/>
                  <a:pt x="23181" y="31891"/>
                </a:cubicBezTo>
                <a:cubicBezTo>
                  <a:pt x="23207" y="31907"/>
                  <a:pt x="23234" y="31924"/>
                  <a:pt x="23262" y="31937"/>
                </a:cubicBezTo>
                <a:cubicBezTo>
                  <a:pt x="23305" y="31957"/>
                  <a:pt x="23338" y="31969"/>
                  <a:pt x="23366" y="31969"/>
                </a:cubicBezTo>
                <a:cubicBezTo>
                  <a:pt x="23421" y="31969"/>
                  <a:pt x="23460" y="31926"/>
                  <a:pt x="23525" y="31824"/>
                </a:cubicBezTo>
                <a:cubicBezTo>
                  <a:pt x="23627" y="31876"/>
                  <a:pt x="23731" y="31928"/>
                  <a:pt x="23833" y="31983"/>
                </a:cubicBezTo>
                <a:cubicBezTo>
                  <a:pt x="23939" y="32041"/>
                  <a:pt x="24039" y="32110"/>
                  <a:pt x="24147" y="32163"/>
                </a:cubicBezTo>
                <a:cubicBezTo>
                  <a:pt x="24204" y="32192"/>
                  <a:pt x="24252" y="32207"/>
                  <a:pt x="24293" y="32207"/>
                </a:cubicBezTo>
                <a:cubicBezTo>
                  <a:pt x="24376" y="32207"/>
                  <a:pt x="24432" y="32146"/>
                  <a:pt x="24479" y="32017"/>
                </a:cubicBezTo>
                <a:cubicBezTo>
                  <a:pt x="24517" y="32030"/>
                  <a:pt x="24557" y="32041"/>
                  <a:pt x="24593" y="32058"/>
                </a:cubicBezTo>
                <a:cubicBezTo>
                  <a:pt x="24745" y="32130"/>
                  <a:pt x="24896" y="32202"/>
                  <a:pt x="25045" y="32275"/>
                </a:cubicBezTo>
                <a:cubicBezTo>
                  <a:pt x="25135" y="32321"/>
                  <a:pt x="25225" y="32367"/>
                  <a:pt x="25314" y="32415"/>
                </a:cubicBezTo>
                <a:cubicBezTo>
                  <a:pt x="25371" y="32448"/>
                  <a:pt x="25422" y="32492"/>
                  <a:pt x="25486" y="32492"/>
                </a:cubicBezTo>
                <a:cubicBezTo>
                  <a:pt x="25509" y="32492"/>
                  <a:pt x="25534" y="32486"/>
                  <a:pt x="25561" y="32473"/>
                </a:cubicBezTo>
                <a:cubicBezTo>
                  <a:pt x="25564" y="32471"/>
                  <a:pt x="25568" y="32471"/>
                  <a:pt x="25572" y="32471"/>
                </a:cubicBezTo>
                <a:cubicBezTo>
                  <a:pt x="25595" y="32471"/>
                  <a:pt x="25631" y="32493"/>
                  <a:pt x="25655" y="32507"/>
                </a:cubicBezTo>
                <a:cubicBezTo>
                  <a:pt x="26015" y="32701"/>
                  <a:pt x="26404" y="32790"/>
                  <a:pt x="26810" y="32820"/>
                </a:cubicBezTo>
                <a:cubicBezTo>
                  <a:pt x="26820" y="32820"/>
                  <a:pt x="26830" y="32821"/>
                  <a:pt x="26841" y="32821"/>
                </a:cubicBezTo>
                <a:cubicBezTo>
                  <a:pt x="26857" y="32821"/>
                  <a:pt x="26874" y="32820"/>
                  <a:pt x="26890" y="32817"/>
                </a:cubicBezTo>
                <a:cubicBezTo>
                  <a:pt x="27022" y="32792"/>
                  <a:pt x="27046" y="32742"/>
                  <a:pt x="26964" y="32640"/>
                </a:cubicBezTo>
                <a:cubicBezTo>
                  <a:pt x="26879" y="32534"/>
                  <a:pt x="26782" y="32437"/>
                  <a:pt x="26688" y="32338"/>
                </a:cubicBezTo>
                <a:cubicBezTo>
                  <a:pt x="26552" y="32194"/>
                  <a:pt x="26414" y="32053"/>
                  <a:pt x="26276" y="31909"/>
                </a:cubicBezTo>
                <a:cubicBezTo>
                  <a:pt x="26260" y="31892"/>
                  <a:pt x="26239" y="31861"/>
                  <a:pt x="26245" y="31850"/>
                </a:cubicBezTo>
                <a:cubicBezTo>
                  <a:pt x="26309" y="31741"/>
                  <a:pt x="26224" y="31685"/>
                  <a:pt x="26167" y="31621"/>
                </a:cubicBezTo>
                <a:cubicBezTo>
                  <a:pt x="25966" y="31400"/>
                  <a:pt x="25763" y="31181"/>
                  <a:pt x="25571" y="30970"/>
                </a:cubicBezTo>
                <a:cubicBezTo>
                  <a:pt x="25577" y="30943"/>
                  <a:pt x="25577" y="30938"/>
                  <a:pt x="25580" y="30935"/>
                </a:cubicBezTo>
                <a:cubicBezTo>
                  <a:pt x="25752" y="30795"/>
                  <a:pt x="25761" y="30746"/>
                  <a:pt x="25645" y="30542"/>
                </a:cubicBezTo>
                <a:cubicBezTo>
                  <a:pt x="25549" y="30372"/>
                  <a:pt x="25447" y="30207"/>
                  <a:pt x="25354" y="30036"/>
                </a:cubicBezTo>
                <a:cubicBezTo>
                  <a:pt x="25334" y="30001"/>
                  <a:pt x="25346" y="29951"/>
                  <a:pt x="25340" y="29909"/>
                </a:cubicBezTo>
                <a:cubicBezTo>
                  <a:pt x="25335" y="29862"/>
                  <a:pt x="25336" y="29807"/>
                  <a:pt x="25314" y="29769"/>
                </a:cubicBezTo>
                <a:cubicBezTo>
                  <a:pt x="25225" y="29618"/>
                  <a:pt x="25125" y="29473"/>
                  <a:pt x="25026" y="29316"/>
                </a:cubicBezTo>
                <a:cubicBezTo>
                  <a:pt x="25135" y="29256"/>
                  <a:pt x="25248" y="29191"/>
                  <a:pt x="25362" y="29129"/>
                </a:cubicBezTo>
                <a:cubicBezTo>
                  <a:pt x="25431" y="29092"/>
                  <a:pt x="25500" y="29055"/>
                  <a:pt x="25571" y="29023"/>
                </a:cubicBezTo>
                <a:cubicBezTo>
                  <a:pt x="25666" y="28979"/>
                  <a:pt x="25674" y="28912"/>
                  <a:pt x="25622" y="28834"/>
                </a:cubicBezTo>
                <a:cubicBezTo>
                  <a:pt x="25577" y="28766"/>
                  <a:pt x="25527" y="28701"/>
                  <a:pt x="25474" y="28638"/>
                </a:cubicBezTo>
                <a:cubicBezTo>
                  <a:pt x="25288" y="28413"/>
                  <a:pt x="25099" y="28191"/>
                  <a:pt x="24912" y="27966"/>
                </a:cubicBezTo>
                <a:cubicBezTo>
                  <a:pt x="24899" y="27953"/>
                  <a:pt x="24893" y="27934"/>
                  <a:pt x="24884" y="27919"/>
                </a:cubicBezTo>
                <a:cubicBezTo>
                  <a:pt x="24991" y="27806"/>
                  <a:pt x="24995" y="27744"/>
                  <a:pt x="24871" y="27641"/>
                </a:cubicBezTo>
                <a:cubicBezTo>
                  <a:pt x="24760" y="27550"/>
                  <a:pt x="24639" y="27471"/>
                  <a:pt x="24517" y="27393"/>
                </a:cubicBezTo>
                <a:cubicBezTo>
                  <a:pt x="24234" y="27209"/>
                  <a:pt x="24050" y="26926"/>
                  <a:pt x="23816" y="26695"/>
                </a:cubicBezTo>
                <a:cubicBezTo>
                  <a:pt x="23716" y="26597"/>
                  <a:pt x="23605" y="26515"/>
                  <a:pt x="23498" y="26423"/>
                </a:cubicBezTo>
                <a:cubicBezTo>
                  <a:pt x="23500" y="26421"/>
                  <a:pt x="23503" y="26410"/>
                  <a:pt x="23507" y="26408"/>
                </a:cubicBezTo>
                <a:cubicBezTo>
                  <a:pt x="23802" y="26360"/>
                  <a:pt x="24097" y="26296"/>
                  <a:pt x="24394" y="26271"/>
                </a:cubicBezTo>
                <a:cubicBezTo>
                  <a:pt x="24482" y="26263"/>
                  <a:pt x="24570" y="26260"/>
                  <a:pt x="24658" y="26260"/>
                </a:cubicBezTo>
                <a:cubicBezTo>
                  <a:pt x="25018" y="26260"/>
                  <a:pt x="25374" y="26319"/>
                  <a:pt x="25726" y="26401"/>
                </a:cubicBezTo>
                <a:cubicBezTo>
                  <a:pt x="25753" y="26408"/>
                  <a:pt x="25782" y="26410"/>
                  <a:pt x="25811" y="26410"/>
                </a:cubicBezTo>
                <a:cubicBezTo>
                  <a:pt x="25829" y="26410"/>
                  <a:pt x="25847" y="26409"/>
                  <a:pt x="25865" y="26408"/>
                </a:cubicBezTo>
                <a:cubicBezTo>
                  <a:pt x="26074" y="26392"/>
                  <a:pt x="26084" y="26379"/>
                  <a:pt x="26053" y="26175"/>
                </a:cubicBezTo>
                <a:cubicBezTo>
                  <a:pt x="26050" y="26165"/>
                  <a:pt x="26054" y="26152"/>
                  <a:pt x="26059" y="26122"/>
                </a:cubicBezTo>
                <a:cubicBezTo>
                  <a:pt x="26182" y="26135"/>
                  <a:pt x="26303" y="26148"/>
                  <a:pt x="26426" y="26163"/>
                </a:cubicBezTo>
                <a:cubicBezTo>
                  <a:pt x="26488" y="26170"/>
                  <a:pt x="26549" y="26180"/>
                  <a:pt x="26611" y="26184"/>
                </a:cubicBezTo>
                <a:cubicBezTo>
                  <a:pt x="26621" y="26185"/>
                  <a:pt x="26631" y="26185"/>
                  <a:pt x="26640" y="26185"/>
                </a:cubicBezTo>
                <a:cubicBezTo>
                  <a:pt x="26722" y="26185"/>
                  <a:pt x="26785" y="26158"/>
                  <a:pt x="26780" y="26042"/>
                </a:cubicBezTo>
                <a:lnTo>
                  <a:pt x="26780" y="26042"/>
                </a:lnTo>
                <a:cubicBezTo>
                  <a:pt x="26892" y="26045"/>
                  <a:pt x="27000" y="26053"/>
                  <a:pt x="27107" y="26053"/>
                </a:cubicBezTo>
                <a:cubicBezTo>
                  <a:pt x="27151" y="26053"/>
                  <a:pt x="27195" y="26051"/>
                  <a:pt x="27239" y="26047"/>
                </a:cubicBezTo>
                <a:cubicBezTo>
                  <a:pt x="27397" y="26034"/>
                  <a:pt x="27554" y="25998"/>
                  <a:pt x="27708" y="25962"/>
                </a:cubicBezTo>
                <a:cubicBezTo>
                  <a:pt x="27804" y="25938"/>
                  <a:pt x="27831" y="25877"/>
                  <a:pt x="27775" y="25785"/>
                </a:cubicBezTo>
                <a:cubicBezTo>
                  <a:pt x="27696" y="25657"/>
                  <a:pt x="27619" y="25526"/>
                  <a:pt x="27531" y="25376"/>
                </a:cubicBezTo>
                <a:cubicBezTo>
                  <a:pt x="27621" y="25352"/>
                  <a:pt x="27704" y="25336"/>
                  <a:pt x="27784" y="25336"/>
                </a:cubicBezTo>
                <a:cubicBezTo>
                  <a:pt x="27835" y="25336"/>
                  <a:pt x="27884" y="25342"/>
                  <a:pt x="27933" y="25356"/>
                </a:cubicBezTo>
                <a:cubicBezTo>
                  <a:pt x="28078" y="25396"/>
                  <a:pt x="28220" y="25453"/>
                  <a:pt x="28364" y="25501"/>
                </a:cubicBezTo>
                <a:cubicBezTo>
                  <a:pt x="28397" y="25511"/>
                  <a:pt x="28431" y="25523"/>
                  <a:pt x="28466" y="25530"/>
                </a:cubicBezTo>
                <a:cubicBezTo>
                  <a:pt x="28497" y="25536"/>
                  <a:pt x="28524" y="25539"/>
                  <a:pt x="28546" y="25539"/>
                </a:cubicBezTo>
                <a:cubicBezTo>
                  <a:pt x="28627" y="25539"/>
                  <a:pt x="28652" y="25495"/>
                  <a:pt x="28648" y="25382"/>
                </a:cubicBezTo>
                <a:cubicBezTo>
                  <a:pt x="28648" y="25372"/>
                  <a:pt x="28657" y="25361"/>
                  <a:pt x="28664" y="25345"/>
                </a:cubicBezTo>
                <a:cubicBezTo>
                  <a:pt x="28766" y="25374"/>
                  <a:pt x="28864" y="25409"/>
                  <a:pt x="28966" y="25429"/>
                </a:cubicBezTo>
                <a:cubicBezTo>
                  <a:pt x="29067" y="25450"/>
                  <a:pt x="29166" y="25461"/>
                  <a:pt x="29265" y="25461"/>
                </a:cubicBezTo>
                <a:cubicBezTo>
                  <a:pt x="29439" y="25461"/>
                  <a:pt x="29610" y="25425"/>
                  <a:pt x="29774" y="25338"/>
                </a:cubicBezTo>
                <a:cubicBezTo>
                  <a:pt x="29869" y="25288"/>
                  <a:pt x="29907" y="25228"/>
                  <a:pt x="29850" y="25124"/>
                </a:cubicBezTo>
                <a:cubicBezTo>
                  <a:pt x="29811" y="25053"/>
                  <a:pt x="29788" y="24972"/>
                  <a:pt x="29753" y="24883"/>
                </a:cubicBezTo>
                <a:lnTo>
                  <a:pt x="29753" y="24883"/>
                </a:lnTo>
                <a:cubicBezTo>
                  <a:pt x="29823" y="24884"/>
                  <a:pt x="29886" y="24890"/>
                  <a:pt x="29946" y="24890"/>
                </a:cubicBezTo>
                <a:cubicBezTo>
                  <a:pt x="29959" y="24890"/>
                  <a:pt x="29971" y="24889"/>
                  <a:pt x="29984" y="24889"/>
                </a:cubicBezTo>
                <a:cubicBezTo>
                  <a:pt x="30181" y="24882"/>
                  <a:pt x="30381" y="24884"/>
                  <a:pt x="30576" y="24854"/>
                </a:cubicBezTo>
                <a:cubicBezTo>
                  <a:pt x="30843" y="24815"/>
                  <a:pt x="30856" y="24775"/>
                  <a:pt x="30731" y="24530"/>
                </a:cubicBezTo>
                <a:cubicBezTo>
                  <a:pt x="30799" y="24519"/>
                  <a:pt x="30863" y="24507"/>
                  <a:pt x="30926" y="24495"/>
                </a:cubicBezTo>
                <a:cubicBezTo>
                  <a:pt x="31014" y="24480"/>
                  <a:pt x="31103" y="24469"/>
                  <a:pt x="31190" y="24447"/>
                </a:cubicBezTo>
                <a:cubicBezTo>
                  <a:pt x="31290" y="24418"/>
                  <a:pt x="31376" y="24369"/>
                  <a:pt x="31328" y="24240"/>
                </a:cubicBezTo>
                <a:cubicBezTo>
                  <a:pt x="31419" y="24193"/>
                  <a:pt x="31510" y="24156"/>
                  <a:pt x="31591" y="24105"/>
                </a:cubicBezTo>
                <a:cubicBezTo>
                  <a:pt x="31702" y="24035"/>
                  <a:pt x="31702" y="23987"/>
                  <a:pt x="31611" y="23895"/>
                </a:cubicBezTo>
                <a:cubicBezTo>
                  <a:pt x="31497" y="23779"/>
                  <a:pt x="31384" y="23660"/>
                  <a:pt x="31272" y="23542"/>
                </a:cubicBezTo>
                <a:cubicBezTo>
                  <a:pt x="31258" y="23527"/>
                  <a:pt x="31244" y="23500"/>
                  <a:pt x="31246" y="23482"/>
                </a:cubicBezTo>
                <a:cubicBezTo>
                  <a:pt x="31294" y="23208"/>
                  <a:pt x="31153" y="22979"/>
                  <a:pt x="31064" y="22742"/>
                </a:cubicBezTo>
                <a:cubicBezTo>
                  <a:pt x="31015" y="22609"/>
                  <a:pt x="30926" y="22491"/>
                  <a:pt x="30866" y="22383"/>
                </a:cubicBezTo>
                <a:cubicBezTo>
                  <a:pt x="31131" y="22277"/>
                  <a:pt x="31399" y="22174"/>
                  <a:pt x="31663" y="22065"/>
                </a:cubicBezTo>
                <a:cubicBezTo>
                  <a:pt x="31736" y="22034"/>
                  <a:pt x="31801" y="21977"/>
                  <a:pt x="31875" y="21951"/>
                </a:cubicBezTo>
                <a:cubicBezTo>
                  <a:pt x="31985" y="21913"/>
                  <a:pt x="32103" y="21900"/>
                  <a:pt x="32211" y="21859"/>
                </a:cubicBezTo>
                <a:cubicBezTo>
                  <a:pt x="32345" y="21808"/>
                  <a:pt x="32480" y="21753"/>
                  <a:pt x="32599" y="21678"/>
                </a:cubicBezTo>
                <a:cubicBezTo>
                  <a:pt x="32723" y="21599"/>
                  <a:pt x="32719" y="21534"/>
                  <a:pt x="32628" y="21417"/>
                </a:cubicBezTo>
                <a:cubicBezTo>
                  <a:pt x="32593" y="21372"/>
                  <a:pt x="32559" y="21326"/>
                  <a:pt x="32521" y="21273"/>
                </a:cubicBezTo>
                <a:cubicBezTo>
                  <a:pt x="32676" y="21190"/>
                  <a:pt x="32825" y="21113"/>
                  <a:pt x="32969" y="21032"/>
                </a:cubicBezTo>
                <a:cubicBezTo>
                  <a:pt x="33195" y="20903"/>
                  <a:pt x="33421" y="20773"/>
                  <a:pt x="33647" y="20642"/>
                </a:cubicBezTo>
                <a:cubicBezTo>
                  <a:pt x="33755" y="20579"/>
                  <a:pt x="33756" y="20557"/>
                  <a:pt x="33660" y="20377"/>
                </a:cubicBezTo>
                <a:cubicBezTo>
                  <a:pt x="33732" y="20312"/>
                  <a:pt x="33813" y="20253"/>
                  <a:pt x="33879" y="20179"/>
                </a:cubicBezTo>
                <a:cubicBezTo>
                  <a:pt x="33972" y="20075"/>
                  <a:pt x="34059" y="19967"/>
                  <a:pt x="34136" y="19853"/>
                </a:cubicBezTo>
                <a:cubicBezTo>
                  <a:pt x="34202" y="19756"/>
                  <a:pt x="34162" y="19682"/>
                  <a:pt x="34072" y="19605"/>
                </a:cubicBezTo>
                <a:cubicBezTo>
                  <a:pt x="33940" y="19492"/>
                  <a:pt x="33825" y="19359"/>
                  <a:pt x="33708" y="19230"/>
                </a:cubicBezTo>
                <a:cubicBezTo>
                  <a:pt x="33652" y="19167"/>
                  <a:pt x="33681" y="19132"/>
                  <a:pt x="33752" y="19090"/>
                </a:cubicBezTo>
                <a:cubicBezTo>
                  <a:pt x="33973" y="18958"/>
                  <a:pt x="34188" y="18815"/>
                  <a:pt x="34403" y="18676"/>
                </a:cubicBezTo>
                <a:cubicBezTo>
                  <a:pt x="34504" y="18610"/>
                  <a:pt x="34601" y="18538"/>
                  <a:pt x="34699" y="18468"/>
                </a:cubicBezTo>
                <a:cubicBezTo>
                  <a:pt x="34764" y="18421"/>
                  <a:pt x="34817" y="18375"/>
                  <a:pt x="34743" y="18288"/>
                </a:cubicBezTo>
                <a:cubicBezTo>
                  <a:pt x="34729" y="18270"/>
                  <a:pt x="34750" y="18201"/>
                  <a:pt x="34775" y="18177"/>
                </a:cubicBezTo>
                <a:cubicBezTo>
                  <a:pt x="34879" y="18078"/>
                  <a:pt x="35002" y="17995"/>
                  <a:pt x="35097" y="17888"/>
                </a:cubicBezTo>
                <a:cubicBezTo>
                  <a:pt x="35185" y="17792"/>
                  <a:pt x="35254" y="17676"/>
                  <a:pt x="35316" y="17560"/>
                </a:cubicBezTo>
                <a:cubicBezTo>
                  <a:pt x="35365" y="17476"/>
                  <a:pt x="35360" y="17387"/>
                  <a:pt x="35252" y="17337"/>
                </a:cubicBezTo>
                <a:cubicBezTo>
                  <a:pt x="35228" y="17327"/>
                  <a:pt x="35211" y="17303"/>
                  <a:pt x="35182" y="17280"/>
                </a:cubicBezTo>
                <a:cubicBezTo>
                  <a:pt x="35284" y="17190"/>
                  <a:pt x="35376" y="17102"/>
                  <a:pt x="35473" y="17020"/>
                </a:cubicBezTo>
                <a:cubicBezTo>
                  <a:pt x="35759" y="16775"/>
                  <a:pt x="36055" y="16539"/>
                  <a:pt x="36335" y="16284"/>
                </a:cubicBezTo>
                <a:cubicBezTo>
                  <a:pt x="36642" y="16010"/>
                  <a:pt x="36973" y="15768"/>
                  <a:pt x="37287" y="15504"/>
                </a:cubicBezTo>
                <a:cubicBezTo>
                  <a:pt x="37363" y="15440"/>
                  <a:pt x="37426" y="15357"/>
                  <a:pt x="37481" y="15275"/>
                </a:cubicBezTo>
                <a:cubicBezTo>
                  <a:pt x="37521" y="15216"/>
                  <a:pt x="37501" y="15164"/>
                  <a:pt x="37429" y="15164"/>
                </a:cubicBezTo>
                <a:cubicBezTo>
                  <a:pt x="37424" y="15164"/>
                  <a:pt x="37419" y="15164"/>
                  <a:pt x="37413" y="15165"/>
                </a:cubicBezTo>
                <a:cubicBezTo>
                  <a:pt x="37283" y="15176"/>
                  <a:pt x="37152" y="15194"/>
                  <a:pt x="37023" y="15216"/>
                </a:cubicBezTo>
                <a:cubicBezTo>
                  <a:pt x="36771" y="15260"/>
                  <a:pt x="36520" y="15316"/>
                  <a:pt x="36266" y="15352"/>
                </a:cubicBezTo>
                <a:cubicBezTo>
                  <a:pt x="36020" y="15387"/>
                  <a:pt x="35772" y="15403"/>
                  <a:pt x="35523" y="15423"/>
                </a:cubicBezTo>
                <a:cubicBezTo>
                  <a:pt x="35402" y="15433"/>
                  <a:pt x="35279" y="15436"/>
                  <a:pt x="35156" y="15443"/>
                </a:cubicBezTo>
                <a:cubicBezTo>
                  <a:pt x="35151" y="15250"/>
                  <a:pt x="35143" y="15232"/>
                  <a:pt x="34975" y="15212"/>
                </a:cubicBezTo>
                <a:cubicBezTo>
                  <a:pt x="34923" y="15206"/>
                  <a:pt x="34870" y="15204"/>
                  <a:pt x="34817" y="15204"/>
                </a:cubicBezTo>
                <a:cubicBezTo>
                  <a:pt x="34742" y="15204"/>
                  <a:pt x="34666" y="15209"/>
                  <a:pt x="34591" y="15217"/>
                </a:cubicBezTo>
                <a:cubicBezTo>
                  <a:pt x="34173" y="15263"/>
                  <a:pt x="33756" y="15315"/>
                  <a:pt x="33337" y="15366"/>
                </a:cubicBezTo>
                <a:cubicBezTo>
                  <a:pt x="33336" y="15366"/>
                  <a:pt x="33335" y="15366"/>
                  <a:pt x="33334" y="15366"/>
                </a:cubicBezTo>
                <a:cubicBezTo>
                  <a:pt x="33325" y="15366"/>
                  <a:pt x="33315" y="15362"/>
                  <a:pt x="33303" y="15360"/>
                </a:cubicBezTo>
                <a:cubicBezTo>
                  <a:pt x="33330" y="15228"/>
                  <a:pt x="33356" y="15099"/>
                  <a:pt x="33381" y="14969"/>
                </a:cubicBezTo>
                <a:cubicBezTo>
                  <a:pt x="33401" y="14869"/>
                  <a:pt x="33350" y="14798"/>
                  <a:pt x="33237" y="14764"/>
                </a:cubicBezTo>
                <a:cubicBezTo>
                  <a:pt x="33182" y="14747"/>
                  <a:pt x="33127" y="14740"/>
                  <a:pt x="33073" y="14740"/>
                </a:cubicBezTo>
                <a:cubicBezTo>
                  <a:pt x="32973" y="14740"/>
                  <a:pt x="32876" y="14764"/>
                  <a:pt x="32779" y="14798"/>
                </a:cubicBezTo>
                <a:cubicBezTo>
                  <a:pt x="32732" y="14815"/>
                  <a:pt x="32685" y="14834"/>
                  <a:pt x="32628" y="14854"/>
                </a:cubicBezTo>
                <a:cubicBezTo>
                  <a:pt x="32614" y="14737"/>
                  <a:pt x="32550" y="14699"/>
                  <a:pt x="32465" y="14699"/>
                </a:cubicBezTo>
                <a:cubicBezTo>
                  <a:pt x="32450" y="14699"/>
                  <a:pt x="32434" y="14700"/>
                  <a:pt x="32418" y="14702"/>
                </a:cubicBezTo>
                <a:cubicBezTo>
                  <a:pt x="32166" y="14734"/>
                  <a:pt x="31914" y="14769"/>
                  <a:pt x="31662" y="14803"/>
                </a:cubicBezTo>
                <a:cubicBezTo>
                  <a:pt x="31657" y="14745"/>
                  <a:pt x="31642" y="14679"/>
                  <a:pt x="31647" y="14616"/>
                </a:cubicBezTo>
                <a:cubicBezTo>
                  <a:pt x="31655" y="14522"/>
                  <a:pt x="31610" y="14472"/>
                  <a:pt x="31533" y="14472"/>
                </a:cubicBezTo>
                <a:cubicBezTo>
                  <a:pt x="31511" y="14472"/>
                  <a:pt x="31487" y="14476"/>
                  <a:pt x="31461" y="14484"/>
                </a:cubicBezTo>
                <a:cubicBezTo>
                  <a:pt x="31294" y="14533"/>
                  <a:pt x="31129" y="14595"/>
                  <a:pt x="30967" y="14661"/>
                </a:cubicBezTo>
                <a:cubicBezTo>
                  <a:pt x="30629" y="14797"/>
                  <a:pt x="30293" y="14939"/>
                  <a:pt x="29956" y="15079"/>
                </a:cubicBezTo>
                <a:cubicBezTo>
                  <a:pt x="29906" y="15099"/>
                  <a:pt x="29857" y="15121"/>
                  <a:pt x="29803" y="15144"/>
                </a:cubicBezTo>
                <a:cubicBezTo>
                  <a:pt x="29802" y="14922"/>
                  <a:pt x="29799" y="14699"/>
                  <a:pt x="29801" y="14478"/>
                </a:cubicBezTo>
                <a:cubicBezTo>
                  <a:pt x="29801" y="14400"/>
                  <a:pt x="29774" y="14362"/>
                  <a:pt x="29696" y="14357"/>
                </a:cubicBezTo>
                <a:cubicBezTo>
                  <a:pt x="29664" y="14355"/>
                  <a:pt x="29634" y="14354"/>
                  <a:pt x="29603" y="14354"/>
                </a:cubicBezTo>
                <a:cubicBezTo>
                  <a:pt x="29405" y="14354"/>
                  <a:pt x="29220" y="14402"/>
                  <a:pt x="29056" y="14527"/>
                </a:cubicBezTo>
                <a:cubicBezTo>
                  <a:pt x="29010" y="14454"/>
                  <a:pt x="28974" y="14420"/>
                  <a:pt x="28929" y="14420"/>
                </a:cubicBezTo>
                <a:cubicBezTo>
                  <a:pt x="28895" y="14420"/>
                  <a:pt x="28855" y="14440"/>
                  <a:pt x="28803" y="14478"/>
                </a:cubicBezTo>
                <a:cubicBezTo>
                  <a:pt x="28646" y="14591"/>
                  <a:pt x="28488" y="14703"/>
                  <a:pt x="28336" y="14811"/>
                </a:cubicBezTo>
                <a:cubicBezTo>
                  <a:pt x="28313" y="14797"/>
                  <a:pt x="28304" y="14795"/>
                  <a:pt x="28302" y="14789"/>
                </a:cubicBezTo>
                <a:cubicBezTo>
                  <a:pt x="28253" y="14681"/>
                  <a:pt x="28226" y="14633"/>
                  <a:pt x="28181" y="14633"/>
                </a:cubicBezTo>
                <a:cubicBezTo>
                  <a:pt x="28146" y="14633"/>
                  <a:pt x="28100" y="14661"/>
                  <a:pt x="28025" y="14712"/>
                </a:cubicBezTo>
                <a:cubicBezTo>
                  <a:pt x="27797" y="14868"/>
                  <a:pt x="27566" y="15020"/>
                  <a:pt x="27343" y="15181"/>
                </a:cubicBezTo>
                <a:cubicBezTo>
                  <a:pt x="27254" y="15247"/>
                  <a:pt x="27183" y="15336"/>
                  <a:pt x="27096" y="15422"/>
                </a:cubicBezTo>
                <a:cubicBezTo>
                  <a:pt x="27077" y="15332"/>
                  <a:pt x="27060" y="15253"/>
                  <a:pt x="27044" y="15176"/>
                </a:cubicBezTo>
                <a:cubicBezTo>
                  <a:pt x="27029" y="15095"/>
                  <a:pt x="26999" y="15052"/>
                  <a:pt x="26949" y="15052"/>
                </a:cubicBezTo>
                <a:cubicBezTo>
                  <a:pt x="26924" y="15052"/>
                  <a:pt x="26893" y="15062"/>
                  <a:pt x="26857" y="15085"/>
                </a:cubicBezTo>
                <a:cubicBezTo>
                  <a:pt x="26684" y="15191"/>
                  <a:pt x="26517" y="15305"/>
                  <a:pt x="26358" y="15427"/>
                </a:cubicBezTo>
                <a:cubicBezTo>
                  <a:pt x="26195" y="15551"/>
                  <a:pt x="26024" y="15639"/>
                  <a:pt x="25829" y="15702"/>
                </a:cubicBezTo>
                <a:cubicBezTo>
                  <a:pt x="25675" y="15751"/>
                  <a:pt x="25527" y="15831"/>
                  <a:pt x="25388" y="15917"/>
                </a:cubicBezTo>
                <a:cubicBezTo>
                  <a:pt x="25284" y="15982"/>
                  <a:pt x="25207" y="16087"/>
                  <a:pt x="25104" y="16157"/>
                </a:cubicBezTo>
                <a:cubicBezTo>
                  <a:pt x="24995" y="16231"/>
                  <a:pt x="24865" y="16273"/>
                  <a:pt x="24754" y="16347"/>
                </a:cubicBezTo>
                <a:cubicBezTo>
                  <a:pt x="24621" y="16435"/>
                  <a:pt x="24507" y="16550"/>
                  <a:pt x="24372" y="16633"/>
                </a:cubicBezTo>
                <a:cubicBezTo>
                  <a:pt x="24151" y="16772"/>
                  <a:pt x="23920" y="16893"/>
                  <a:pt x="23694" y="17026"/>
                </a:cubicBezTo>
                <a:cubicBezTo>
                  <a:pt x="23517" y="17130"/>
                  <a:pt x="23344" y="17239"/>
                  <a:pt x="23169" y="17346"/>
                </a:cubicBezTo>
                <a:cubicBezTo>
                  <a:pt x="23159" y="17338"/>
                  <a:pt x="23150" y="17330"/>
                  <a:pt x="23142" y="17321"/>
                </a:cubicBezTo>
                <a:cubicBezTo>
                  <a:pt x="23251" y="17157"/>
                  <a:pt x="23349" y="16982"/>
                  <a:pt x="23473" y="16829"/>
                </a:cubicBezTo>
                <a:cubicBezTo>
                  <a:pt x="23646" y="16618"/>
                  <a:pt x="23834" y="16418"/>
                  <a:pt x="24023" y="16222"/>
                </a:cubicBezTo>
                <a:cubicBezTo>
                  <a:pt x="24209" y="16029"/>
                  <a:pt x="24398" y="15838"/>
                  <a:pt x="24594" y="15656"/>
                </a:cubicBezTo>
                <a:cubicBezTo>
                  <a:pt x="24821" y="15448"/>
                  <a:pt x="25057" y="15249"/>
                  <a:pt x="25290" y="15048"/>
                </a:cubicBezTo>
                <a:cubicBezTo>
                  <a:pt x="25304" y="15035"/>
                  <a:pt x="25318" y="15021"/>
                  <a:pt x="25330" y="15005"/>
                </a:cubicBezTo>
                <a:cubicBezTo>
                  <a:pt x="25424" y="14894"/>
                  <a:pt x="25419" y="14860"/>
                  <a:pt x="25295" y="14770"/>
                </a:cubicBezTo>
                <a:cubicBezTo>
                  <a:pt x="25341" y="14594"/>
                  <a:pt x="25506" y="14519"/>
                  <a:pt x="25618" y="14399"/>
                </a:cubicBezTo>
                <a:cubicBezTo>
                  <a:pt x="25664" y="14351"/>
                  <a:pt x="25721" y="14315"/>
                  <a:pt x="25772" y="14272"/>
                </a:cubicBezTo>
                <a:cubicBezTo>
                  <a:pt x="25853" y="14203"/>
                  <a:pt x="25897" y="14120"/>
                  <a:pt x="25941" y="14018"/>
                </a:cubicBezTo>
                <a:cubicBezTo>
                  <a:pt x="26009" y="13858"/>
                  <a:pt x="26127" y="13715"/>
                  <a:pt x="26236" y="13575"/>
                </a:cubicBezTo>
                <a:cubicBezTo>
                  <a:pt x="26303" y="13488"/>
                  <a:pt x="26406" y="13427"/>
                  <a:pt x="26476" y="13340"/>
                </a:cubicBezTo>
                <a:cubicBezTo>
                  <a:pt x="26553" y="13242"/>
                  <a:pt x="26533" y="13200"/>
                  <a:pt x="26417" y="13148"/>
                </a:cubicBezTo>
                <a:cubicBezTo>
                  <a:pt x="26368" y="13127"/>
                  <a:pt x="26322" y="13099"/>
                  <a:pt x="26256" y="13066"/>
                </a:cubicBezTo>
                <a:cubicBezTo>
                  <a:pt x="26339" y="12981"/>
                  <a:pt x="26406" y="12906"/>
                  <a:pt x="26481" y="12840"/>
                </a:cubicBezTo>
                <a:cubicBezTo>
                  <a:pt x="26640" y="12701"/>
                  <a:pt x="26800" y="12564"/>
                  <a:pt x="26964" y="12432"/>
                </a:cubicBezTo>
                <a:cubicBezTo>
                  <a:pt x="27051" y="12361"/>
                  <a:pt x="27151" y="12306"/>
                  <a:pt x="27240" y="12237"/>
                </a:cubicBezTo>
                <a:cubicBezTo>
                  <a:pt x="27311" y="12181"/>
                  <a:pt x="27391" y="12125"/>
                  <a:pt x="27306" y="12016"/>
                </a:cubicBezTo>
                <a:cubicBezTo>
                  <a:pt x="27293" y="11998"/>
                  <a:pt x="27321" y="11938"/>
                  <a:pt x="27345" y="11909"/>
                </a:cubicBezTo>
                <a:cubicBezTo>
                  <a:pt x="27481" y="11728"/>
                  <a:pt x="27620" y="11553"/>
                  <a:pt x="27758" y="11372"/>
                </a:cubicBezTo>
                <a:cubicBezTo>
                  <a:pt x="27784" y="11339"/>
                  <a:pt x="27808" y="11298"/>
                  <a:pt x="27819" y="11259"/>
                </a:cubicBezTo>
                <a:cubicBezTo>
                  <a:pt x="27866" y="11105"/>
                  <a:pt x="27865" y="10937"/>
                  <a:pt x="27631" y="10904"/>
                </a:cubicBezTo>
                <a:cubicBezTo>
                  <a:pt x="27600" y="10899"/>
                  <a:pt x="27572" y="10889"/>
                  <a:pt x="27535" y="10880"/>
                </a:cubicBezTo>
                <a:cubicBezTo>
                  <a:pt x="27554" y="10834"/>
                  <a:pt x="27573" y="10797"/>
                  <a:pt x="27589" y="10758"/>
                </a:cubicBezTo>
                <a:cubicBezTo>
                  <a:pt x="27644" y="10613"/>
                  <a:pt x="27721" y="10482"/>
                  <a:pt x="27747" y="10316"/>
                </a:cubicBezTo>
                <a:cubicBezTo>
                  <a:pt x="27772" y="10153"/>
                  <a:pt x="27900" y="10006"/>
                  <a:pt x="27985" y="9852"/>
                </a:cubicBezTo>
                <a:cubicBezTo>
                  <a:pt x="28004" y="9817"/>
                  <a:pt x="28030" y="9788"/>
                  <a:pt x="28047" y="9753"/>
                </a:cubicBezTo>
                <a:cubicBezTo>
                  <a:pt x="28104" y="9642"/>
                  <a:pt x="28094" y="9610"/>
                  <a:pt x="27975" y="9547"/>
                </a:cubicBezTo>
                <a:cubicBezTo>
                  <a:pt x="28045" y="9410"/>
                  <a:pt x="28114" y="9275"/>
                  <a:pt x="28185" y="9138"/>
                </a:cubicBezTo>
                <a:cubicBezTo>
                  <a:pt x="28245" y="9025"/>
                  <a:pt x="28324" y="8917"/>
                  <a:pt x="28360" y="8796"/>
                </a:cubicBezTo>
                <a:cubicBezTo>
                  <a:pt x="28409" y="8633"/>
                  <a:pt x="28387" y="8566"/>
                  <a:pt x="28255" y="8566"/>
                </a:cubicBezTo>
                <a:cubicBezTo>
                  <a:pt x="28238" y="8566"/>
                  <a:pt x="28218" y="8567"/>
                  <a:pt x="28197" y="8570"/>
                </a:cubicBezTo>
                <a:cubicBezTo>
                  <a:pt x="27991" y="8590"/>
                  <a:pt x="27787" y="8618"/>
                  <a:pt x="27582" y="8643"/>
                </a:cubicBezTo>
                <a:cubicBezTo>
                  <a:pt x="27526" y="8651"/>
                  <a:pt x="27468" y="8658"/>
                  <a:pt x="27412" y="8664"/>
                </a:cubicBezTo>
                <a:cubicBezTo>
                  <a:pt x="27391" y="8512"/>
                  <a:pt x="27375" y="8461"/>
                  <a:pt x="27289" y="8461"/>
                </a:cubicBezTo>
                <a:cubicBezTo>
                  <a:pt x="27256" y="8461"/>
                  <a:pt x="27213" y="8469"/>
                  <a:pt x="27154" y="8481"/>
                </a:cubicBezTo>
                <a:cubicBezTo>
                  <a:pt x="26898" y="8534"/>
                  <a:pt x="26645" y="8596"/>
                  <a:pt x="26390" y="8653"/>
                </a:cubicBezTo>
                <a:cubicBezTo>
                  <a:pt x="26360" y="8661"/>
                  <a:pt x="26331" y="8663"/>
                  <a:pt x="26297" y="8670"/>
                </a:cubicBezTo>
                <a:cubicBezTo>
                  <a:pt x="26425" y="8376"/>
                  <a:pt x="26544" y="8088"/>
                  <a:pt x="26673" y="7805"/>
                </a:cubicBezTo>
                <a:cubicBezTo>
                  <a:pt x="26730" y="7680"/>
                  <a:pt x="26801" y="7558"/>
                  <a:pt x="26877" y="7440"/>
                </a:cubicBezTo>
                <a:cubicBezTo>
                  <a:pt x="26965" y="7299"/>
                  <a:pt x="27065" y="7164"/>
                  <a:pt x="27157" y="7023"/>
                </a:cubicBezTo>
                <a:cubicBezTo>
                  <a:pt x="27185" y="6981"/>
                  <a:pt x="27203" y="6933"/>
                  <a:pt x="27219" y="6884"/>
                </a:cubicBezTo>
                <a:cubicBezTo>
                  <a:pt x="27253" y="6791"/>
                  <a:pt x="27244" y="6717"/>
                  <a:pt x="27125" y="6694"/>
                </a:cubicBezTo>
                <a:cubicBezTo>
                  <a:pt x="27091" y="6688"/>
                  <a:pt x="27062" y="6667"/>
                  <a:pt x="27019" y="6648"/>
                </a:cubicBezTo>
                <a:cubicBezTo>
                  <a:pt x="27034" y="6605"/>
                  <a:pt x="27046" y="6563"/>
                  <a:pt x="27063" y="6526"/>
                </a:cubicBezTo>
                <a:cubicBezTo>
                  <a:pt x="27182" y="6262"/>
                  <a:pt x="27304" y="6000"/>
                  <a:pt x="27423" y="5737"/>
                </a:cubicBezTo>
                <a:cubicBezTo>
                  <a:pt x="27438" y="5703"/>
                  <a:pt x="27456" y="5668"/>
                  <a:pt x="27469" y="5631"/>
                </a:cubicBezTo>
                <a:cubicBezTo>
                  <a:pt x="27523" y="5478"/>
                  <a:pt x="27512" y="5453"/>
                  <a:pt x="27367" y="5380"/>
                </a:cubicBezTo>
                <a:cubicBezTo>
                  <a:pt x="27414" y="5174"/>
                  <a:pt x="27466" y="4968"/>
                  <a:pt x="27506" y="4758"/>
                </a:cubicBezTo>
                <a:cubicBezTo>
                  <a:pt x="27525" y="4659"/>
                  <a:pt x="27525" y="4556"/>
                  <a:pt x="27522" y="4455"/>
                </a:cubicBezTo>
                <a:cubicBezTo>
                  <a:pt x="27518" y="4355"/>
                  <a:pt x="27461" y="4315"/>
                  <a:pt x="27368" y="4315"/>
                </a:cubicBezTo>
                <a:cubicBezTo>
                  <a:pt x="27362" y="4315"/>
                  <a:pt x="27355" y="4315"/>
                  <a:pt x="27348" y="4315"/>
                </a:cubicBezTo>
                <a:cubicBezTo>
                  <a:pt x="26952" y="4342"/>
                  <a:pt x="26556" y="4367"/>
                  <a:pt x="26159" y="4391"/>
                </a:cubicBezTo>
                <a:cubicBezTo>
                  <a:pt x="26156" y="4392"/>
                  <a:pt x="26153" y="4392"/>
                  <a:pt x="26150" y="4392"/>
                </a:cubicBezTo>
                <a:cubicBezTo>
                  <a:pt x="26130" y="4392"/>
                  <a:pt x="26111" y="4389"/>
                  <a:pt x="26097" y="4388"/>
                </a:cubicBezTo>
                <a:cubicBezTo>
                  <a:pt x="26156" y="4117"/>
                  <a:pt x="26216" y="3853"/>
                  <a:pt x="26267" y="3587"/>
                </a:cubicBezTo>
                <a:cubicBezTo>
                  <a:pt x="26276" y="3550"/>
                  <a:pt x="26240" y="3504"/>
                  <a:pt x="26224" y="3461"/>
                </a:cubicBezTo>
                <a:cubicBezTo>
                  <a:pt x="26213" y="3429"/>
                  <a:pt x="26188" y="3396"/>
                  <a:pt x="26192" y="3365"/>
                </a:cubicBezTo>
                <a:cubicBezTo>
                  <a:pt x="26210" y="3226"/>
                  <a:pt x="26237" y="3088"/>
                  <a:pt x="26257" y="2949"/>
                </a:cubicBezTo>
                <a:cubicBezTo>
                  <a:pt x="26267" y="2877"/>
                  <a:pt x="26280" y="2803"/>
                  <a:pt x="26277" y="2730"/>
                </a:cubicBezTo>
                <a:cubicBezTo>
                  <a:pt x="26271" y="2532"/>
                  <a:pt x="26225" y="2485"/>
                  <a:pt x="26014" y="2452"/>
                </a:cubicBezTo>
                <a:cubicBezTo>
                  <a:pt x="26084" y="2218"/>
                  <a:pt x="26139" y="1985"/>
                  <a:pt x="26223" y="1761"/>
                </a:cubicBezTo>
                <a:cubicBezTo>
                  <a:pt x="26350" y="1421"/>
                  <a:pt x="26499" y="1091"/>
                  <a:pt x="26632" y="754"/>
                </a:cubicBezTo>
                <a:cubicBezTo>
                  <a:pt x="26688" y="608"/>
                  <a:pt x="26736" y="459"/>
                  <a:pt x="26772" y="308"/>
                </a:cubicBezTo>
                <a:cubicBezTo>
                  <a:pt x="26790" y="232"/>
                  <a:pt x="26785" y="145"/>
                  <a:pt x="26770" y="67"/>
                </a:cubicBezTo>
                <a:cubicBezTo>
                  <a:pt x="26761" y="22"/>
                  <a:pt x="26736" y="0"/>
                  <a:pt x="26707" y="0"/>
                </a:cubicBezTo>
                <a:close/>
              </a:path>
            </a:pathLst>
          </a:custGeom>
          <a:solidFill>
            <a:srgbClr val="003100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" name="Google Shape;257;p44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27"/>
          <p:cNvSpPr txBox="1">
            <a:spLocks noGrp="1"/>
          </p:cNvSpPr>
          <p:nvPr>
            <p:ph type="ctrTitle"/>
          </p:nvPr>
        </p:nvSpPr>
        <p:spPr>
          <a:xfrm>
            <a:off x="720875" y="1703575"/>
            <a:ext cx="4512900" cy="127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500"/>
              <a:buNone/>
              <a:defRPr sz="7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9pPr>
          </a:lstStyle>
          <a:p>
            <a:endParaRPr/>
          </a:p>
        </p:txBody>
      </p:sp>
      <p:sp>
        <p:nvSpPr>
          <p:cNvPr id="21" name="Google Shape;21;p27"/>
          <p:cNvSpPr txBox="1">
            <a:spLocks noGrp="1"/>
          </p:cNvSpPr>
          <p:nvPr>
            <p:ph type="subTitle" idx="1"/>
          </p:nvPr>
        </p:nvSpPr>
        <p:spPr>
          <a:xfrm>
            <a:off x="720850" y="2979750"/>
            <a:ext cx="4512900" cy="46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2" name="Google Shape;22;p27"/>
          <p:cNvSpPr>
            <a:spLocks noGrp="1"/>
          </p:cNvSpPr>
          <p:nvPr>
            <p:ph type="pic" idx="2"/>
          </p:nvPr>
        </p:nvSpPr>
        <p:spPr>
          <a:xfrm>
            <a:off x="5399738" y="1054800"/>
            <a:ext cx="3033900" cy="3033900"/>
          </a:xfrm>
          <a:prstGeom prst="ellipse">
            <a:avLst/>
          </a:prstGeom>
          <a:noFill/>
          <a:ln>
            <a:noFill/>
          </a:ln>
        </p:spPr>
      </p:sp>
      <p:sp>
        <p:nvSpPr>
          <p:cNvPr id="23" name="Google Shape;23;p27"/>
          <p:cNvSpPr/>
          <p:nvPr/>
        </p:nvSpPr>
        <p:spPr>
          <a:xfrm rot="7657319">
            <a:off x="6170349" y="4464883"/>
            <a:ext cx="1048113" cy="916728"/>
          </a:xfrm>
          <a:custGeom>
            <a:avLst/>
            <a:gdLst/>
            <a:ahLst/>
            <a:cxnLst/>
            <a:rect l="l" t="t" r="r" b="b"/>
            <a:pathLst>
              <a:path w="30370" h="26563" extrusionOk="0">
                <a:moveTo>
                  <a:pt x="9559" y="2"/>
                </a:moveTo>
                <a:lnTo>
                  <a:pt x="9559" y="2"/>
                </a:lnTo>
                <a:cubicBezTo>
                  <a:pt x="9564" y="65"/>
                  <a:pt x="9553" y="134"/>
                  <a:pt x="9578" y="189"/>
                </a:cubicBezTo>
                <a:cubicBezTo>
                  <a:pt x="9673" y="399"/>
                  <a:pt x="9778" y="605"/>
                  <a:pt x="9883" y="811"/>
                </a:cubicBezTo>
                <a:cubicBezTo>
                  <a:pt x="9919" y="880"/>
                  <a:pt x="9970" y="941"/>
                  <a:pt x="10017" y="1009"/>
                </a:cubicBezTo>
                <a:cubicBezTo>
                  <a:pt x="9950" y="1032"/>
                  <a:pt x="9970" y="1077"/>
                  <a:pt x="10007" y="1125"/>
                </a:cubicBezTo>
                <a:cubicBezTo>
                  <a:pt x="10031" y="1155"/>
                  <a:pt x="10055" y="1181"/>
                  <a:pt x="10076" y="1212"/>
                </a:cubicBezTo>
                <a:cubicBezTo>
                  <a:pt x="10164" y="1340"/>
                  <a:pt x="10251" y="1466"/>
                  <a:pt x="10339" y="1597"/>
                </a:cubicBezTo>
                <a:cubicBezTo>
                  <a:pt x="10205" y="1624"/>
                  <a:pt x="10191" y="1640"/>
                  <a:pt x="10231" y="1772"/>
                </a:cubicBezTo>
                <a:cubicBezTo>
                  <a:pt x="10252" y="1841"/>
                  <a:pt x="10304" y="1901"/>
                  <a:pt x="10326" y="1970"/>
                </a:cubicBezTo>
                <a:cubicBezTo>
                  <a:pt x="10413" y="2248"/>
                  <a:pt x="10527" y="2514"/>
                  <a:pt x="10704" y="2742"/>
                </a:cubicBezTo>
                <a:cubicBezTo>
                  <a:pt x="10614" y="2776"/>
                  <a:pt x="10530" y="2811"/>
                  <a:pt x="10443" y="2840"/>
                </a:cubicBezTo>
                <a:cubicBezTo>
                  <a:pt x="10338" y="2875"/>
                  <a:pt x="10316" y="2904"/>
                  <a:pt x="10356" y="3009"/>
                </a:cubicBezTo>
                <a:cubicBezTo>
                  <a:pt x="10403" y="3132"/>
                  <a:pt x="10459" y="3254"/>
                  <a:pt x="10520" y="3370"/>
                </a:cubicBezTo>
                <a:cubicBezTo>
                  <a:pt x="10551" y="3432"/>
                  <a:pt x="10601" y="3485"/>
                  <a:pt x="10654" y="3559"/>
                </a:cubicBezTo>
                <a:cubicBezTo>
                  <a:pt x="10633" y="3670"/>
                  <a:pt x="10712" y="3765"/>
                  <a:pt x="10794" y="3851"/>
                </a:cubicBezTo>
                <a:cubicBezTo>
                  <a:pt x="10762" y="3863"/>
                  <a:pt x="10730" y="3873"/>
                  <a:pt x="10696" y="3884"/>
                </a:cubicBezTo>
                <a:cubicBezTo>
                  <a:pt x="10709" y="3918"/>
                  <a:pt x="10712" y="3956"/>
                  <a:pt x="10732" y="3982"/>
                </a:cubicBezTo>
                <a:cubicBezTo>
                  <a:pt x="10835" y="4111"/>
                  <a:pt x="10947" y="4234"/>
                  <a:pt x="11049" y="4365"/>
                </a:cubicBezTo>
                <a:cubicBezTo>
                  <a:pt x="11118" y="4452"/>
                  <a:pt x="11175" y="4551"/>
                  <a:pt x="11246" y="4637"/>
                </a:cubicBezTo>
                <a:cubicBezTo>
                  <a:pt x="11329" y="4740"/>
                  <a:pt x="11421" y="4835"/>
                  <a:pt x="11509" y="4934"/>
                </a:cubicBezTo>
                <a:cubicBezTo>
                  <a:pt x="11523" y="4948"/>
                  <a:pt x="11537" y="4962"/>
                  <a:pt x="11561" y="4985"/>
                </a:cubicBezTo>
                <a:cubicBezTo>
                  <a:pt x="11498" y="4983"/>
                  <a:pt x="11453" y="4980"/>
                  <a:pt x="11406" y="4979"/>
                </a:cubicBezTo>
                <a:cubicBezTo>
                  <a:pt x="11376" y="4978"/>
                  <a:pt x="11345" y="4978"/>
                  <a:pt x="11314" y="4978"/>
                </a:cubicBezTo>
                <a:cubicBezTo>
                  <a:pt x="11291" y="4978"/>
                  <a:pt x="11267" y="4978"/>
                  <a:pt x="11243" y="4978"/>
                </a:cubicBezTo>
                <a:cubicBezTo>
                  <a:pt x="11170" y="4978"/>
                  <a:pt x="11096" y="4977"/>
                  <a:pt x="11025" y="4967"/>
                </a:cubicBezTo>
                <a:cubicBezTo>
                  <a:pt x="10838" y="4939"/>
                  <a:pt x="10654" y="4896"/>
                  <a:pt x="10470" y="4855"/>
                </a:cubicBezTo>
                <a:cubicBezTo>
                  <a:pt x="10295" y="4814"/>
                  <a:pt x="10123" y="4757"/>
                  <a:pt x="9947" y="4727"/>
                </a:cubicBezTo>
                <a:cubicBezTo>
                  <a:pt x="9852" y="4712"/>
                  <a:pt x="9757" y="4649"/>
                  <a:pt x="9656" y="4649"/>
                </a:cubicBezTo>
                <a:cubicBezTo>
                  <a:pt x="9607" y="4649"/>
                  <a:pt x="9557" y="4664"/>
                  <a:pt x="9505" y="4705"/>
                </a:cubicBezTo>
                <a:cubicBezTo>
                  <a:pt x="9524" y="4728"/>
                  <a:pt x="9543" y="4754"/>
                  <a:pt x="9567" y="4783"/>
                </a:cubicBezTo>
                <a:cubicBezTo>
                  <a:pt x="9440" y="4746"/>
                  <a:pt x="9348" y="4731"/>
                  <a:pt x="9264" y="4695"/>
                </a:cubicBezTo>
                <a:cubicBezTo>
                  <a:pt x="9126" y="4634"/>
                  <a:pt x="8985" y="4614"/>
                  <a:pt x="8842" y="4614"/>
                </a:cubicBezTo>
                <a:cubicBezTo>
                  <a:pt x="8755" y="4614"/>
                  <a:pt x="8667" y="4621"/>
                  <a:pt x="8579" y="4632"/>
                </a:cubicBezTo>
                <a:cubicBezTo>
                  <a:pt x="8528" y="4638"/>
                  <a:pt x="8484" y="4666"/>
                  <a:pt x="8500" y="4737"/>
                </a:cubicBezTo>
                <a:cubicBezTo>
                  <a:pt x="8520" y="4830"/>
                  <a:pt x="8533" y="4923"/>
                  <a:pt x="8548" y="5018"/>
                </a:cubicBezTo>
                <a:cubicBezTo>
                  <a:pt x="8507" y="5020"/>
                  <a:pt x="8458" y="5020"/>
                  <a:pt x="8409" y="5025"/>
                </a:cubicBezTo>
                <a:cubicBezTo>
                  <a:pt x="8367" y="5030"/>
                  <a:pt x="8326" y="5032"/>
                  <a:pt x="8285" y="5032"/>
                </a:cubicBezTo>
                <a:cubicBezTo>
                  <a:pt x="8172" y="5032"/>
                  <a:pt x="8063" y="5012"/>
                  <a:pt x="7959" y="4949"/>
                </a:cubicBezTo>
                <a:cubicBezTo>
                  <a:pt x="7931" y="4933"/>
                  <a:pt x="7890" y="4938"/>
                  <a:pt x="7855" y="4933"/>
                </a:cubicBezTo>
                <a:cubicBezTo>
                  <a:pt x="7851" y="4968"/>
                  <a:pt x="7846" y="5001"/>
                  <a:pt x="7843" y="5036"/>
                </a:cubicBezTo>
                <a:cubicBezTo>
                  <a:pt x="7841" y="5043"/>
                  <a:pt x="7836" y="5050"/>
                  <a:pt x="7833" y="5061"/>
                </a:cubicBezTo>
                <a:cubicBezTo>
                  <a:pt x="7816" y="5055"/>
                  <a:pt x="7800" y="5051"/>
                  <a:pt x="7788" y="5043"/>
                </a:cubicBezTo>
                <a:cubicBezTo>
                  <a:pt x="7629" y="4947"/>
                  <a:pt x="7461" y="4905"/>
                  <a:pt x="7285" y="4905"/>
                </a:cubicBezTo>
                <a:cubicBezTo>
                  <a:pt x="7229" y="4905"/>
                  <a:pt x="7172" y="4909"/>
                  <a:pt x="7115" y="4917"/>
                </a:cubicBezTo>
                <a:cubicBezTo>
                  <a:pt x="7047" y="4927"/>
                  <a:pt x="7020" y="4953"/>
                  <a:pt x="7031" y="5019"/>
                </a:cubicBezTo>
                <a:cubicBezTo>
                  <a:pt x="7041" y="5082"/>
                  <a:pt x="7051" y="5146"/>
                  <a:pt x="7061" y="5205"/>
                </a:cubicBezTo>
                <a:cubicBezTo>
                  <a:pt x="7023" y="5201"/>
                  <a:pt x="6981" y="5192"/>
                  <a:pt x="6939" y="5192"/>
                </a:cubicBezTo>
                <a:cubicBezTo>
                  <a:pt x="6770" y="5194"/>
                  <a:pt x="6602" y="5200"/>
                  <a:pt x="6434" y="5200"/>
                </a:cubicBezTo>
                <a:cubicBezTo>
                  <a:pt x="6312" y="5200"/>
                  <a:pt x="6279" y="5242"/>
                  <a:pt x="6322" y="5356"/>
                </a:cubicBezTo>
                <a:cubicBezTo>
                  <a:pt x="6326" y="5366"/>
                  <a:pt x="6336" y="5374"/>
                  <a:pt x="6339" y="5375"/>
                </a:cubicBezTo>
                <a:lnTo>
                  <a:pt x="6339" y="5375"/>
                </a:lnTo>
                <a:cubicBezTo>
                  <a:pt x="6240" y="5391"/>
                  <a:pt x="6155" y="5388"/>
                  <a:pt x="6086" y="5418"/>
                </a:cubicBezTo>
                <a:cubicBezTo>
                  <a:pt x="5952" y="5478"/>
                  <a:pt x="5825" y="5554"/>
                  <a:pt x="5699" y="5627"/>
                </a:cubicBezTo>
                <a:cubicBezTo>
                  <a:pt x="5681" y="5639"/>
                  <a:pt x="5663" y="5688"/>
                  <a:pt x="5671" y="5704"/>
                </a:cubicBezTo>
                <a:cubicBezTo>
                  <a:pt x="5753" y="5853"/>
                  <a:pt x="5761" y="6041"/>
                  <a:pt x="5928" y="6148"/>
                </a:cubicBezTo>
                <a:cubicBezTo>
                  <a:pt x="5901" y="6163"/>
                  <a:pt x="5886" y="6173"/>
                  <a:pt x="5871" y="6180"/>
                </a:cubicBezTo>
                <a:cubicBezTo>
                  <a:pt x="5777" y="6231"/>
                  <a:pt x="5772" y="6249"/>
                  <a:pt x="5830" y="6342"/>
                </a:cubicBezTo>
                <a:cubicBezTo>
                  <a:pt x="5881" y="6426"/>
                  <a:pt x="5931" y="6512"/>
                  <a:pt x="5988" y="6591"/>
                </a:cubicBezTo>
                <a:cubicBezTo>
                  <a:pt x="6068" y="6703"/>
                  <a:pt x="6154" y="6810"/>
                  <a:pt x="6232" y="6912"/>
                </a:cubicBezTo>
                <a:cubicBezTo>
                  <a:pt x="6174" y="6914"/>
                  <a:pt x="6096" y="6913"/>
                  <a:pt x="6022" y="6924"/>
                </a:cubicBezTo>
                <a:cubicBezTo>
                  <a:pt x="5843" y="6948"/>
                  <a:pt x="5660" y="6964"/>
                  <a:pt x="5486" y="7012"/>
                </a:cubicBezTo>
                <a:cubicBezTo>
                  <a:pt x="5265" y="7074"/>
                  <a:pt x="5052" y="7162"/>
                  <a:pt x="4816" y="7173"/>
                </a:cubicBezTo>
                <a:cubicBezTo>
                  <a:pt x="4758" y="7176"/>
                  <a:pt x="4697" y="7202"/>
                  <a:pt x="4643" y="7229"/>
                </a:cubicBezTo>
                <a:cubicBezTo>
                  <a:pt x="4582" y="7259"/>
                  <a:pt x="4564" y="7309"/>
                  <a:pt x="4612" y="7369"/>
                </a:cubicBezTo>
                <a:cubicBezTo>
                  <a:pt x="4665" y="7434"/>
                  <a:pt x="4718" y="7500"/>
                  <a:pt x="4777" y="7573"/>
                </a:cubicBezTo>
                <a:cubicBezTo>
                  <a:pt x="4724" y="7591"/>
                  <a:pt x="4669" y="7619"/>
                  <a:pt x="4611" y="7628"/>
                </a:cubicBezTo>
                <a:cubicBezTo>
                  <a:pt x="4420" y="7658"/>
                  <a:pt x="4229" y="7678"/>
                  <a:pt x="4039" y="7707"/>
                </a:cubicBezTo>
                <a:cubicBezTo>
                  <a:pt x="3914" y="7726"/>
                  <a:pt x="3904" y="7756"/>
                  <a:pt x="3972" y="7866"/>
                </a:cubicBezTo>
                <a:cubicBezTo>
                  <a:pt x="3848" y="7902"/>
                  <a:pt x="3733" y="7940"/>
                  <a:pt x="3602" y="7966"/>
                </a:cubicBezTo>
                <a:cubicBezTo>
                  <a:pt x="3503" y="7992"/>
                  <a:pt x="3490" y="8007"/>
                  <a:pt x="3514" y="8072"/>
                </a:cubicBezTo>
                <a:cubicBezTo>
                  <a:pt x="3406" y="8152"/>
                  <a:pt x="3303" y="8223"/>
                  <a:pt x="3206" y="8302"/>
                </a:cubicBezTo>
                <a:cubicBezTo>
                  <a:pt x="3186" y="8318"/>
                  <a:pt x="3180" y="8378"/>
                  <a:pt x="3194" y="8404"/>
                </a:cubicBezTo>
                <a:cubicBezTo>
                  <a:pt x="3284" y="8581"/>
                  <a:pt x="3382" y="8755"/>
                  <a:pt x="3475" y="8925"/>
                </a:cubicBezTo>
                <a:cubicBezTo>
                  <a:pt x="3345" y="9010"/>
                  <a:pt x="3205" y="9108"/>
                  <a:pt x="3058" y="9197"/>
                </a:cubicBezTo>
                <a:cubicBezTo>
                  <a:pt x="2978" y="9247"/>
                  <a:pt x="2891" y="9288"/>
                  <a:pt x="2805" y="9325"/>
                </a:cubicBezTo>
                <a:cubicBezTo>
                  <a:pt x="2727" y="9360"/>
                  <a:pt x="2641" y="9381"/>
                  <a:pt x="2563" y="9415"/>
                </a:cubicBezTo>
                <a:cubicBezTo>
                  <a:pt x="2499" y="9443"/>
                  <a:pt x="2499" y="9491"/>
                  <a:pt x="2553" y="9536"/>
                </a:cubicBezTo>
                <a:cubicBezTo>
                  <a:pt x="2578" y="9557"/>
                  <a:pt x="2603" y="9574"/>
                  <a:pt x="2624" y="9589"/>
                </a:cubicBezTo>
                <a:cubicBezTo>
                  <a:pt x="2561" y="9623"/>
                  <a:pt x="2497" y="9648"/>
                  <a:pt x="2446" y="9686"/>
                </a:cubicBezTo>
                <a:cubicBezTo>
                  <a:pt x="2274" y="9814"/>
                  <a:pt x="2101" y="9942"/>
                  <a:pt x="1935" y="10076"/>
                </a:cubicBezTo>
                <a:cubicBezTo>
                  <a:pt x="1828" y="10160"/>
                  <a:pt x="1832" y="10240"/>
                  <a:pt x="1935" y="10327"/>
                </a:cubicBezTo>
                <a:cubicBezTo>
                  <a:pt x="1950" y="10340"/>
                  <a:pt x="1965" y="10353"/>
                  <a:pt x="1981" y="10366"/>
                </a:cubicBezTo>
                <a:cubicBezTo>
                  <a:pt x="1878" y="10415"/>
                  <a:pt x="1777" y="10454"/>
                  <a:pt x="1683" y="10505"/>
                </a:cubicBezTo>
                <a:cubicBezTo>
                  <a:pt x="1636" y="10531"/>
                  <a:pt x="1605" y="10586"/>
                  <a:pt x="1558" y="10611"/>
                </a:cubicBezTo>
                <a:cubicBezTo>
                  <a:pt x="1406" y="10689"/>
                  <a:pt x="1250" y="10759"/>
                  <a:pt x="1098" y="10839"/>
                </a:cubicBezTo>
                <a:cubicBezTo>
                  <a:pt x="1076" y="10852"/>
                  <a:pt x="1070" y="10895"/>
                  <a:pt x="1056" y="10925"/>
                </a:cubicBezTo>
                <a:cubicBezTo>
                  <a:pt x="1062" y="10930"/>
                  <a:pt x="1070" y="10936"/>
                  <a:pt x="1076" y="10941"/>
                </a:cubicBezTo>
                <a:cubicBezTo>
                  <a:pt x="910" y="11011"/>
                  <a:pt x="740" y="11075"/>
                  <a:pt x="575" y="11150"/>
                </a:cubicBezTo>
                <a:cubicBezTo>
                  <a:pt x="413" y="11224"/>
                  <a:pt x="253" y="11303"/>
                  <a:pt x="99" y="11390"/>
                </a:cubicBezTo>
                <a:cubicBezTo>
                  <a:pt x="57" y="11415"/>
                  <a:pt x="32" y="11476"/>
                  <a:pt x="0" y="11521"/>
                </a:cubicBezTo>
                <a:cubicBezTo>
                  <a:pt x="57" y="11543"/>
                  <a:pt x="112" y="11580"/>
                  <a:pt x="171" y="11588"/>
                </a:cubicBezTo>
                <a:cubicBezTo>
                  <a:pt x="324" y="11604"/>
                  <a:pt x="479" y="11604"/>
                  <a:pt x="633" y="11616"/>
                </a:cubicBezTo>
                <a:cubicBezTo>
                  <a:pt x="902" y="11639"/>
                  <a:pt x="1170" y="11667"/>
                  <a:pt x="1437" y="11692"/>
                </a:cubicBezTo>
                <a:cubicBezTo>
                  <a:pt x="1406" y="11762"/>
                  <a:pt x="1406" y="11762"/>
                  <a:pt x="1477" y="11809"/>
                </a:cubicBezTo>
                <a:cubicBezTo>
                  <a:pt x="1692" y="11950"/>
                  <a:pt x="1944" y="11887"/>
                  <a:pt x="2175" y="11950"/>
                </a:cubicBezTo>
                <a:cubicBezTo>
                  <a:pt x="2173" y="11963"/>
                  <a:pt x="2171" y="11989"/>
                  <a:pt x="2170" y="12016"/>
                </a:cubicBezTo>
                <a:cubicBezTo>
                  <a:pt x="2428" y="12014"/>
                  <a:pt x="2680" y="12012"/>
                  <a:pt x="2923" y="12011"/>
                </a:cubicBezTo>
                <a:lnTo>
                  <a:pt x="2923" y="12011"/>
                </a:lnTo>
                <a:cubicBezTo>
                  <a:pt x="2903" y="12121"/>
                  <a:pt x="2885" y="12226"/>
                  <a:pt x="2861" y="12329"/>
                </a:cubicBezTo>
                <a:cubicBezTo>
                  <a:pt x="2832" y="12449"/>
                  <a:pt x="2845" y="12499"/>
                  <a:pt x="2955" y="12515"/>
                </a:cubicBezTo>
                <a:cubicBezTo>
                  <a:pt x="3155" y="12541"/>
                  <a:pt x="3358" y="12547"/>
                  <a:pt x="3564" y="12563"/>
                </a:cubicBezTo>
                <a:cubicBezTo>
                  <a:pt x="3573" y="12650"/>
                  <a:pt x="3583" y="12672"/>
                  <a:pt x="3660" y="12672"/>
                </a:cubicBezTo>
                <a:cubicBezTo>
                  <a:pt x="3679" y="12672"/>
                  <a:pt x="3701" y="12671"/>
                  <a:pt x="3729" y="12669"/>
                </a:cubicBezTo>
                <a:cubicBezTo>
                  <a:pt x="3902" y="12656"/>
                  <a:pt x="4076" y="12650"/>
                  <a:pt x="4249" y="12642"/>
                </a:cubicBezTo>
                <a:lnTo>
                  <a:pt x="4249" y="12642"/>
                </a:lnTo>
                <a:cubicBezTo>
                  <a:pt x="4238" y="12832"/>
                  <a:pt x="4249" y="12884"/>
                  <a:pt x="4370" y="12884"/>
                </a:cubicBezTo>
                <a:cubicBezTo>
                  <a:pt x="4403" y="12884"/>
                  <a:pt x="4445" y="12880"/>
                  <a:pt x="4497" y="12874"/>
                </a:cubicBezTo>
                <a:cubicBezTo>
                  <a:pt x="4681" y="12850"/>
                  <a:pt x="4864" y="12822"/>
                  <a:pt x="5048" y="12810"/>
                </a:cubicBezTo>
                <a:cubicBezTo>
                  <a:pt x="5096" y="12807"/>
                  <a:pt x="5145" y="12806"/>
                  <a:pt x="5193" y="12806"/>
                </a:cubicBezTo>
                <a:cubicBezTo>
                  <a:pt x="5258" y="12806"/>
                  <a:pt x="5322" y="12807"/>
                  <a:pt x="5387" y="12807"/>
                </a:cubicBezTo>
                <a:cubicBezTo>
                  <a:pt x="5528" y="12807"/>
                  <a:pt x="5667" y="12800"/>
                  <a:pt x="5800" y="12751"/>
                </a:cubicBezTo>
                <a:lnTo>
                  <a:pt x="5800" y="12751"/>
                </a:lnTo>
                <a:cubicBezTo>
                  <a:pt x="5783" y="12816"/>
                  <a:pt x="5759" y="12883"/>
                  <a:pt x="5749" y="12952"/>
                </a:cubicBezTo>
                <a:cubicBezTo>
                  <a:pt x="5736" y="13036"/>
                  <a:pt x="5733" y="13123"/>
                  <a:pt x="5727" y="13209"/>
                </a:cubicBezTo>
                <a:cubicBezTo>
                  <a:pt x="5716" y="13361"/>
                  <a:pt x="5768" y="13436"/>
                  <a:pt x="5923" y="13449"/>
                </a:cubicBezTo>
                <a:cubicBezTo>
                  <a:pt x="6012" y="13456"/>
                  <a:pt x="6101" y="13463"/>
                  <a:pt x="6189" y="13463"/>
                </a:cubicBezTo>
                <a:cubicBezTo>
                  <a:pt x="6320" y="13463"/>
                  <a:pt x="6450" y="13448"/>
                  <a:pt x="6576" y="13394"/>
                </a:cubicBezTo>
                <a:cubicBezTo>
                  <a:pt x="6604" y="13492"/>
                  <a:pt x="6627" y="13532"/>
                  <a:pt x="6683" y="13532"/>
                </a:cubicBezTo>
                <a:cubicBezTo>
                  <a:pt x="6711" y="13532"/>
                  <a:pt x="6748" y="13521"/>
                  <a:pt x="6798" y="13503"/>
                </a:cubicBezTo>
                <a:cubicBezTo>
                  <a:pt x="6829" y="13492"/>
                  <a:pt x="6859" y="13473"/>
                  <a:pt x="6890" y="13459"/>
                </a:cubicBezTo>
                <a:cubicBezTo>
                  <a:pt x="7039" y="13392"/>
                  <a:pt x="7184" y="13312"/>
                  <a:pt x="7340" y="13266"/>
                </a:cubicBezTo>
                <a:cubicBezTo>
                  <a:pt x="7553" y="13201"/>
                  <a:pt x="7774" y="13163"/>
                  <a:pt x="7995" y="13112"/>
                </a:cubicBezTo>
                <a:lnTo>
                  <a:pt x="7995" y="13112"/>
                </a:lnTo>
                <a:cubicBezTo>
                  <a:pt x="7994" y="13120"/>
                  <a:pt x="7992" y="13138"/>
                  <a:pt x="7991" y="13156"/>
                </a:cubicBezTo>
                <a:cubicBezTo>
                  <a:pt x="7985" y="13268"/>
                  <a:pt x="8010" y="13319"/>
                  <a:pt x="8081" y="13319"/>
                </a:cubicBezTo>
                <a:cubicBezTo>
                  <a:pt x="8110" y="13319"/>
                  <a:pt x="8146" y="13311"/>
                  <a:pt x="8191" y="13294"/>
                </a:cubicBezTo>
                <a:cubicBezTo>
                  <a:pt x="8211" y="13287"/>
                  <a:pt x="8230" y="13276"/>
                  <a:pt x="8251" y="13269"/>
                </a:cubicBezTo>
                <a:cubicBezTo>
                  <a:pt x="8326" y="13245"/>
                  <a:pt x="8402" y="13213"/>
                  <a:pt x="8480" y="13202"/>
                </a:cubicBezTo>
                <a:cubicBezTo>
                  <a:pt x="8689" y="13174"/>
                  <a:pt x="8894" y="13135"/>
                  <a:pt x="9080" y="13044"/>
                </a:cubicBezTo>
                <a:cubicBezTo>
                  <a:pt x="9105" y="13059"/>
                  <a:pt x="9132" y="13073"/>
                  <a:pt x="9155" y="13073"/>
                </a:cubicBezTo>
                <a:cubicBezTo>
                  <a:pt x="9160" y="13073"/>
                  <a:pt x="9164" y="13072"/>
                  <a:pt x="9169" y="13071"/>
                </a:cubicBezTo>
                <a:cubicBezTo>
                  <a:pt x="9223" y="13056"/>
                  <a:pt x="9271" y="13029"/>
                  <a:pt x="9322" y="13004"/>
                </a:cubicBezTo>
                <a:cubicBezTo>
                  <a:pt x="9503" y="12918"/>
                  <a:pt x="9679" y="12822"/>
                  <a:pt x="9866" y="12747"/>
                </a:cubicBezTo>
                <a:cubicBezTo>
                  <a:pt x="10104" y="12651"/>
                  <a:pt x="10351" y="12579"/>
                  <a:pt x="10589" y="12490"/>
                </a:cubicBezTo>
                <a:cubicBezTo>
                  <a:pt x="10710" y="12445"/>
                  <a:pt x="10824" y="12381"/>
                  <a:pt x="10941" y="12325"/>
                </a:cubicBezTo>
                <a:lnTo>
                  <a:pt x="11435" y="12094"/>
                </a:lnTo>
                <a:cubicBezTo>
                  <a:pt x="11548" y="12041"/>
                  <a:pt x="11662" y="11990"/>
                  <a:pt x="11775" y="11938"/>
                </a:cubicBezTo>
                <a:lnTo>
                  <a:pt x="11775" y="11938"/>
                </a:lnTo>
                <a:cubicBezTo>
                  <a:pt x="11771" y="11982"/>
                  <a:pt x="11755" y="12011"/>
                  <a:pt x="11737" y="12038"/>
                </a:cubicBezTo>
                <a:cubicBezTo>
                  <a:pt x="11637" y="12182"/>
                  <a:pt x="11540" y="12329"/>
                  <a:pt x="11433" y="12468"/>
                </a:cubicBezTo>
                <a:cubicBezTo>
                  <a:pt x="11395" y="12518"/>
                  <a:pt x="11318" y="12535"/>
                  <a:pt x="11309" y="12618"/>
                </a:cubicBezTo>
                <a:cubicBezTo>
                  <a:pt x="11307" y="12641"/>
                  <a:pt x="11256" y="12661"/>
                  <a:pt x="11215" y="12692"/>
                </a:cubicBezTo>
                <a:cubicBezTo>
                  <a:pt x="11202" y="12681"/>
                  <a:pt x="11193" y="12677"/>
                  <a:pt x="11186" y="12677"/>
                </a:cubicBezTo>
                <a:cubicBezTo>
                  <a:pt x="11156" y="12677"/>
                  <a:pt x="11178" y="12765"/>
                  <a:pt x="11140" y="12777"/>
                </a:cubicBezTo>
                <a:cubicBezTo>
                  <a:pt x="11099" y="12789"/>
                  <a:pt x="11067" y="12834"/>
                  <a:pt x="11030" y="12862"/>
                </a:cubicBezTo>
                <a:cubicBezTo>
                  <a:pt x="10970" y="12895"/>
                  <a:pt x="10907" y="12931"/>
                  <a:pt x="10850" y="12973"/>
                </a:cubicBezTo>
                <a:cubicBezTo>
                  <a:pt x="10782" y="13024"/>
                  <a:pt x="10717" y="13080"/>
                  <a:pt x="10651" y="13133"/>
                </a:cubicBezTo>
                <a:cubicBezTo>
                  <a:pt x="10631" y="13149"/>
                  <a:pt x="10608" y="13173"/>
                  <a:pt x="10583" y="13178"/>
                </a:cubicBezTo>
                <a:cubicBezTo>
                  <a:pt x="10487" y="13196"/>
                  <a:pt x="10418" y="13268"/>
                  <a:pt x="10409" y="13366"/>
                </a:cubicBezTo>
                <a:cubicBezTo>
                  <a:pt x="10389" y="13347"/>
                  <a:pt x="10373" y="13339"/>
                  <a:pt x="10360" y="13339"/>
                </a:cubicBezTo>
                <a:cubicBezTo>
                  <a:pt x="10331" y="13339"/>
                  <a:pt x="10313" y="13375"/>
                  <a:pt x="10285" y="13405"/>
                </a:cubicBezTo>
                <a:cubicBezTo>
                  <a:pt x="10137" y="13555"/>
                  <a:pt x="9974" y="13689"/>
                  <a:pt x="9830" y="13840"/>
                </a:cubicBezTo>
                <a:cubicBezTo>
                  <a:pt x="9707" y="13970"/>
                  <a:pt x="9580" y="14091"/>
                  <a:pt x="9413" y="14161"/>
                </a:cubicBezTo>
                <a:cubicBezTo>
                  <a:pt x="9378" y="14174"/>
                  <a:pt x="9337" y="14183"/>
                  <a:pt x="9312" y="14208"/>
                </a:cubicBezTo>
                <a:cubicBezTo>
                  <a:pt x="9288" y="14230"/>
                  <a:pt x="9270" y="14270"/>
                  <a:pt x="9269" y="14302"/>
                </a:cubicBezTo>
                <a:cubicBezTo>
                  <a:pt x="9267" y="14325"/>
                  <a:pt x="9295" y="14352"/>
                  <a:pt x="9313" y="14374"/>
                </a:cubicBezTo>
                <a:cubicBezTo>
                  <a:pt x="9323" y="14385"/>
                  <a:pt x="9342" y="14389"/>
                  <a:pt x="9350" y="14393"/>
                </a:cubicBezTo>
                <a:cubicBezTo>
                  <a:pt x="9183" y="14527"/>
                  <a:pt x="9015" y="14657"/>
                  <a:pt x="8854" y="14791"/>
                </a:cubicBezTo>
                <a:cubicBezTo>
                  <a:pt x="8791" y="14845"/>
                  <a:pt x="8737" y="14909"/>
                  <a:pt x="8685" y="14971"/>
                </a:cubicBezTo>
                <a:cubicBezTo>
                  <a:pt x="8596" y="15074"/>
                  <a:pt x="8505" y="15177"/>
                  <a:pt x="8423" y="15288"/>
                </a:cubicBezTo>
                <a:cubicBezTo>
                  <a:pt x="8380" y="15346"/>
                  <a:pt x="8398" y="15402"/>
                  <a:pt x="8469" y="15432"/>
                </a:cubicBezTo>
                <a:cubicBezTo>
                  <a:pt x="8552" y="15469"/>
                  <a:pt x="8635" y="15507"/>
                  <a:pt x="8719" y="15546"/>
                </a:cubicBezTo>
                <a:cubicBezTo>
                  <a:pt x="8627" y="15619"/>
                  <a:pt x="8540" y="15697"/>
                  <a:pt x="8444" y="15764"/>
                </a:cubicBezTo>
                <a:cubicBezTo>
                  <a:pt x="8336" y="15839"/>
                  <a:pt x="8220" y="15901"/>
                  <a:pt x="8110" y="15973"/>
                </a:cubicBezTo>
                <a:cubicBezTo>
                  <a:pt x="7959" y="16072"/>
                  <a:pt x="7948" y="16097"/>
                  <a:pt x="7991" y="16199"/>
                </a:cubicBezTo>
                <a:cubicBezTo>
                  <a:pt x="7942" y="16241"/>
                  <a:pt x="7892" y="16277"/>
                  <a:pt x="7853" y="16322"/>
                </a:cubicBezTo>
                <a:cubicBezTo>
                  <a:pt x="7732" y="16462"/>
                  <a:pt x="7609" y="16599"/>
                  <a:pt x="7502" y="16749"/>
                </a:cubicBezTo>
                <a:cubicBezTo>
                  <a:pt x="7429" y="16852"/>
                  <a:pt x="7376" y="16972"/>
                  <a:pt x="7327" y="17090"/>
                </a:cubicBezTo>
                <a:cubicBezTo>
                  <a:pt x="7292" y="17172"/>
                  <a:pt x="7328" y="17224"/>
                  <a:pt x="7413" y="17250"/>
                </a:cubicBezTo>
                <a:cubicBezTo>
                  <a:pt x="7495" y="17274"/>
                  <a:pt x="7575" y="17296"/>
                  <a:pt x="7637" y="17314"/>
                </a:cubicBezTo>
                <a:cubicBezTo>
                  <a:pt x="7518" y="17487"/>
                  <a:pt x="7393" y="17664"/>
                  <a:pt x="7275" y="17845"/>
                </a:cubicBezTo>
                <a:cubicBezTo>
                  <a:pt x="7217" y="17938"/>
                  <a:pt x="7234" y="17983"/>
                  <a:pt x="7325" y="18021"/>
                </a:cubicBezTo>
                <a:cubicBezTo>
                  <a:pt x="7300" y="18071"/>
                  <a:pt x="7274" y="18118"/>
                  <a:pt x="7253" y="18168"/>
                </a:cubicBezTo>
                <a:cubicBezTo>
                  <a:pt x="7210" y="18266"/>
                  <a:pt x="7178" y="18367"/>
                  <a:pt x="7126" y="18458"/>
                </a:cubicBezTo>
                <a:cubicBezTo>
                  <a:pt x="7074" y="18552"/>
                  <a:pt x="7068" y="18647"/>
                  <a:pt x="7095" y="18744"/>
                </a:cubicBezTo>
                <a:cubicBezTo>
                  <a:pt x="7102" y="18767"/>
                  <a:pt x="7124" y="18798"/>
                  <a:pt x="7145" y="18803"/>
                </a:cubicBezTo>
                <a:cubicBezTo>
                  <a:pt x="7351" y="18853"/>
                  <a:pt x="7557" y="18897"/>
                  <a:pt x="7758" y="18942"/>
                </a:cubicBezTo>
                <a:cubicBezTo>
                  <a:pt x="7783" y="18967"/>
                  <a:pt x="7809" y="19018"/>
                  <a:pt x="7839" y="19019"/>
                </a:cubicBezTo>
                <a:cubicBezTo>
                  <a:pt x="7912" y="19021"/>
                  <a:pt x="7984" y="19022"/>
                  <a:pt x="8057" y="19022"/>
                </a:cubicBezTo>
                <a:cubicBezTo>
                  <a:pt x="8184" y="19022"/>
                  <a:pt x="8313" y="19020"/>
                  <a:pt x="8451" y="19019"/>
                </a:cubicBezTo>
                <a:lnTo>
                  <a:pt x="8451" y="19019"/>
                </a:lnTo>
                <a:cubicBezTo>
                  <a:pt x="8408" y="19087"/>
                  <a:pt x="8374" y="19144"/>
                  <a:pt x="8339" y="19200"/>
                </a:cubicBezTo>
                <a:cubicBezTo>
                  <a:pt x="8309" y="19249"/>
                  <a:pt x="8248" y="19303"/>
                  <a:pt x="8258" y="19339"/>
                </a:cubicBezTo>
                <a:cubicBezTo>
                  <a:pt x="8289" y="19454"/>
                  <a:pt x="8238" y="19530"/>
                  <a:pt x="8176" y="19609"/>
                </a:cubicBezTo>
                <a:cubicBezTo>
                  <a:pt x="8170" y="19615"/>
                  <a:pt x="8169" y="19625"/>
                  <a:pt x="8165" y="19634"/>
                </a:cubicBezTo>
                <a:cubicBezTo>
                  <a:pt x="8117" y="19773"/>
                  <a:pt x="8064" y="19912"/>
                  <a:pt x="8019" y="20052"/>
                </a:cubicBezTo>
                <a:cubicBezTo>
                  <a:pt x="7999" y="20115"/>
                  <a:pt x="7985" y="20182"/>
                  <a:pt x="7978" y="20249"/>
                </a:cubicBezTo>
                <a:cubicBezTo>
                  <a:pt x="7970" y="20310"/>
                  <a:pt x="8002" y="20356"/>
                  <a:pt x="8064" y="20371"/>
                </a:cubicBezTo>
                <a:cubicBezTo>
                  <a:pt x="8141" y="20391"/>
                  <a:pt x="8220" y="20404"/>
                  <a:pt x="8292" y="20420"/>
                </a:cubicBezTo>
                <a:cubicBezTo>
                  <a:pt x="8269" y="20468"/>
                  <a:pt x="8230" y="20516"/>
                  <a:pt x="8228" y="20567"/>
                </a:cubicBezTo>
                <a:cubicBezTo>
                  <a:pt x="8225" y="20748"/>
                  <a:pt x="8181" y="20916"/>
                  <a:pt x="8110" y="21081"/>
                </a:cubicBezTo>
                <a:cubicBezTo>
                  <a:pt x="8067" y="21183"/>
                  <a:pt x="8078" y="21210"/>
                  <a:pt x="8180" y="21262"/>
                </a:cubicBezTo>
                <a:cubicBezTo>
                  <a:pt x="8202" y="21273"/>
                  <a:pt x="8225" y="21288"/>
                  <a:pt x="8246" y="21299"/>
                </a:cubicBezTo>
                <a:cubicBezTo>
                  <a:pt x="8220" y="21358"/>
                  <a:pt x="8192" y="21406"/>
                  <a:pt x="8175" y="21458"/>
                </a:cubicBezTo>
                <a:cubicBezTo>
                  <a:pt x="8127" y="21590"/>
                  <a:pt x="8082" y="21723"/>
                  <a:pt x="8038" y="21857"/>
                </a:cubicBezTo>
                <a:cubicBezTo>
                  <a:pt x="7996" y="21985"/>
                  <a:pt x="7965" y="22115"/>
                  <a:pt x="8001" y="22253"/>
                </a:cubicBezTo>
                <a:cubicBezTo>
                  <a:pt x="8019" y="22322"/>
                  <a:pt x="8052" y="22349"/>
                  <a:pt x="8118" y="22349"/>
                </a:cubicBezTo>
                <a:cubicBezTo>
                  <a:pt x="8123" y="22349"/>
                  <a:pt x="8127" y="22349"/>
                  <a:pt x="8133" y="22349"/>
                </a:cubicBezTo>
                <a:cubicBezTo>
                  <a:pt x="8311" y="22340"/>
                  <a:pt x="8488" y="22336"/>
                  <a:pt x="8660" y="22330"/>
                </a:cubicBezTo>
                <a:lnTo>
                  <a:pt x="8660" y="22330"/>
                </a:lnTo>
                <a:cubicBezTo>
                  <a:pt x="8637" y="22445"/>
                  <a:pt x="8628" y="22567"/>
                  <a:pt x="8586" y="22673"/>
                </a:cubicBezTo>
                <a:cubicBezTo>
                  <a:pt x="8480" y="22933"/>
                  <a:pt x="8460" y="23206"/>
                  <a:pt x="8431" y="23477"/>
                </a:cubicBezTo>
                <a:cubicBezTo>
                  <a:pt x="8424" y="23537"/>
                  <a:pt x="8446" y="23604"/>
                  <a:pt x="8462" y="23666"/>
                </a:cubicBezTo>
                <a:cubicBezTo>
                  <a:pt x="8476" y="23729"/>
                  <a:pt x="8509" y="23764"/>
                  <a:pt x="8564" y="23764"/>
                </a:cubicBezTo>
                <a:cubicBezTo>
                  <a:pt x="8579" y="23764"/>
                  <a:pt x="8595" y="23762"/>
                  <a:pt x="8612" y="23757"/>
                </a:cubicBezTo>
                <a:cubicBezTo>
                  <a:pt x="8645" y="23748"/>
                  <a:pt x="8681" y="23747"/>
                  <a:pt x="8719" y="23742"/>
                </a:cubicBezTo>
                <a:lnTo>
                  <a:pt x="8719" y="23742"/>
                </a:lnTo>
                <a:cubicBezTo>
                  <a:pt x="8715" y="23864"/>
                  <a:pt x="8726" y="23977"/>
                  <a:pt x="8706" y="24084"/>
                </a:cubicBezTo>
                <a:cubicBezTo>
                  <a:pt x="8634" y="24462"/>
                  <a:pt x="8551" y="24838"/>
                  <a:pt x="8474" y="25214"/>
                </a:cubicBezTo>
                <a:cubicBezTo>
                  <a:pt x="8460" y="25280"/>
                  <a:pt x="8469" y="25359"/>
                  <a:pt x="8434" y="25409"/>
                </a:cubicBezTo>
                <a:cubicBezTo>
                  <a:pt x="8357" y="25520"/>
                  <a:pt x="8377" y="25649"/>
                  <a:pt x="8336" y="25766"/>
                </a:cubicBezTo>
                <a:cubicBezTo>
                  <a:pt x="8320" y="25811"/>
                  <a:pt x="8338" y="25846"/>
                  <a:pt x="8378" y="25846"/>
                </a:cubicBezTo>
                <a:cubicBezTo>
                  <a:pt x="8387" y="25846"/>
                  <a:pt x="8398" y="25844"/>
                  <a:pt x="8410" y="25840"/>
                </a:cubicBezTo>
                <a:cubicBezTo>
                  <a:pt x="8469" y="25818"/>
                  <a:pt x="8529" y="25784"/>
                  <a:pt x="8572" y="25740"/>
                </a:cubicBezTo>
                <a:cubicBezTo>
                  <a:pt x="8658" y="25650"/>
                  <a:pt x="8737" y="25556"/>
                  <a:pt x="8810" y="25455"/>
                </a:cubicBezTo>
                <a:cubicBezTo>
                  <a:pt x="8978" y="25223"/>
                  <a:pt x="9136" y="24983"/>
                  <a:pt x="9307" y="24754"/>
                </a:cubicBezTo>
                <a:cubicBezTo>
                  <a:pt x="9421" y="24602"/>
                  <a:pt x="9553" y="24466"/>
                  <a:pt x="9679" y="24321"/>
                </a:cubicBezTo>
                <a:cubicBezTo>
                  <a:pt x="9744" y="24394"/>
                  <a:pt x="9789" y="24428"/>
                  <a:pt x="9841" y="24428"/>
                </a:cubicBezTo>
                <a:cubicBezTo>
                  <a:pt x="9878" y="24428"/>
                  <a:pt x="9920" y="24410"/>
                  <a:pt x="9976" y="24378"/>
                </a:cubicBezTo>
                <a:cubicBezTo>
                  <a:pt x="10027" y="24348"/>
                  <a:pt x="10072" y="24309"/>
                  <a:pt x="10115" y="24271"/>
                </a:cubicBezTo>
                <a:cubicBezTo>
                  <a:pt x="10199" y="24199"/>
                  <a:pt x="10280" y="24121"/>
                  <a:pt x="10365" y="24050"/>
                </a:cubicBezTo>
                <a:cubicBezTo>
                  <a:pt x="10384" y="24034"/>
                  <a:pt x="10417" y="24036"/>
                  <a:pt x="10443" y="24030"/>
                </a:cubicBezTo>
                <a:cubicBezTo>
                  <a:pt x="10478" y="24023"/>
                  <a:pt x="10525" y="24026"/>
                  <a:pt x="10546" y="24005"/>
                </a:cubicBezTo>
                <a:cubicBezTo>
                  <a:pt x="10702" y="23858"/>
                  <a:pt x="10852" y="23705"/>
                  <a:pt x="11008" y="23550"/>
                </a:cubicBezTo>
                <a:cubicBezTo>
                  <a:pt x="11015" y="23562"/>
                  <a:pt x="11027" y="23576"/>
                  <a:pt x="11036" y="23592"/>
                </a:cubicBezTo>
                <a:cubicBezTo>
                  <a:pt x="11189" y="23865"/>
                  <a:pt x="11341" y="24141"/>
                  <a:pt x="11492" y="24416"/>
                </a:cubicBezTo>
                <a:cubicBezTo>
                  <a:pt x="11518" y="24465"/>
                  <a:pt x="11552" y="24493"/>
                  <a:pt x="11593" y="24493"/>
                </a:cubicBezTo>
                <a:cubicBezTo>
                  <a:pt x="11613" y="24493"/>
                  <a:pt x="11635" y="24486"/>
                  <a:pt x="11658" y="24472"/>
                </a:cubicBezTo>
                <a:cubicBezTo>
                  <a:pt x="11728" y="24432"/>
                  <a:pt x="11796" y="24388"/>
                  <a:pt x="11854" y="24333"/>
                </a:cubicBezTo>
                <a:cubicBezTo>
                  <a:pt x="11977" y="24218"/>
                  <a:pt x="12094" y="24095"/>
                  <a:pt x="12210" y="23976"/>
                </a:cubicBezTo>
                <a:cubicBezTo>
                  <a:pt x="12259" y="24005"/>
                  <a:pt x="12290" y="24020"/>
                  <a:pt x="12317" y="24020"/>
                </a:cubicBezTo>
                <a:cubicBezTo>
                  <a:pt x="12351" y="24020"/>
                  <a:pt x="12377" y="23994"/>
                  <a:pt x="12421" y="23937"/>
                </a:cubicBezTo>
                <a:cubicBezTo>
                  <a:pt x="12440" y="23913"/>
                  <a:pt x="12456" y="23886"/>
                  <a:pt x="12472" y="23860"/>
                </a:cubicBezTo>
                <a:cubicBezTo>
                  <a:pt x="12598" y="23669"/>
                  <a:pt x="12721" y="23477"/>
                  <a:pt x="12846" y="23285"/>
                </a:cubicBezTo>
                <a:cubicBezTo>
                  <a:pt x="12863" y="23258"/>
                  <a:pt x="12886" y="23234"/>
                  <a:pt x="12909" y="23205"/>
                </a:cubicBezTo>
                <a:cubicBezTo>
                  <a:pt x="12939" y="23223"/>
                  <a:pt x="12966" y="23236"/>
                  <a:pt x="12985" y="23254"/>
                </a:cubicBezTo>
                <a:cubicBezTo>
                  <a:pt x="13013" y="23284"/>
                  <a:pt x="13039" y="23297"/>
                  <a:pt x="13063" y="23297"/>
                </a:cubicBezTo>
                <a:cubicBezTo>
                  <a:pt x="13095" y="23297"/>
                  <a:pt x="13125" y="23274"/>
                  <a:pt x="13153" y="23238"/>
                </a:cubicBezTo>
                <a:cubicBezTo>
                  <a:pt x="13177" y="23207"/>
                  <a:pt x="13202" y="23174"/>
                  <a:pt x="13218" y="23138"/>
                </a:cubicBezTo>
                <a:cubicBezTo>
                  <a:pt x="13273" y="23016"/>
                  <a:pt x="13320" y="22892"/>
                  <a:pt x="13377" y="22773"/>
                </a:cubicBezTo>
                <a:cubicBezTo>
                  <a:pt x="13424" y="22673"/>
                  <a:pt x="13474" y="22574"/>
                  <a:pt x="13535" y="22481"/>
                </a:cubicBezTo>
                <a:cubicBezTo>
                  <a:pt x="13670" y="22275"/>
                  <a:pt x="13810" y="22073"/>
                  <a:pt x="13953" y="21863"/>
                </a:cubicBezTo>
                <a:cubicBezTo>
                  <a:pt x="13963" y="21888"/>
                  <a:pt x="13973" y="21909"/>
                  <a:pt x="13982" y="21931"/>
                </a:cubicBezTo>
                <a:cubicBezTo>
                  <a:pt x="14051" y="22126"/>
                  <a:pt x="14118" y="22322"/>
                  <a:pt x="14191" y="22515"/>
                </a:cubicBezTo>
                <a:cubicBezTo>
                  <a:pt x="14228" y="22612"/>
                  <a:pt x="14250" y="22652"/>
                  <a:pt x="14296" y="22652"/>
                </a:cubicBezTo>
                <a:cubicBezTo>
                  <a:pt x="14325" y="22652"/>
                  <a:pt x="14365" y="22636"/>
                  <a:pt x="14424" y="22608"/>
                </a:cubicBezTo>
                <a:cubicBezTo>
                  <a:pt x="14443" y="22649"/>
                  <a:pt x="14463" y="22690"/>
                  <a:pt x="14483" y="22731"/>
                </a:cubicBezTo>
                <a:cubicBezTo>
                  <a:pt x="14554" y="22878"/>
                  <a:pt x="14622" y="23026"/>
                  <a:pt x="14695" y="23172"/>
                </a:cubicBezTo>
                <a:cubicBezTo>
                  <a:pt x="14728" y="23239"/>
                  <a:pt x="14759" y="23271"/>
                  <a:pt x="14795" y="23271"/>
                </a:cubicBezTo>
                <a:cubicBezTo>
                  <a:pt x="14829" y="23271"/>
                  <a:pt x="14867" y="23241"/>
                  <a:pt x="14916" y="23185"/>
                </a:cubicBezTo>
                <a:cubicBezTo>
                  <a:pt x="14982" y="23109"/>
                  <a:pt x="15019" y="23010"/>
                  <a:pt x="15070" y="22923"/>
                </a:cubicBezTo>
                <a:cubicBezTo>
                  <a:pt x="15132" y="22817"/>
                  <a:pt x="15194" y="22713"/>
                  <a:pt x="15254" y="22609"/>
                </a:cubicBezTo>
                <a:cubicBezTo>
                  <a:pt x="15292" y="22631"/>
                  <a:pt x="15319" y="22642"/>
                  <a:pt x="15341" y="22642"/>
                </a:cubicBezTo>
                <a:cubicBezTo>
                  <a:pt x="15372" y="22642"/>
                  <a:pt x="15393" y="22619"/>
                  <a:pt x="15422" y="22569"/>
                </a:cubicBezTo>
                <a:cubicBezTo>
                  <a:pt x="15438" y="22543"/>
                  <a:pt x="15445" y="22512"/>
                  <a:pt x="15460" y="22486"/>
                </a:cubicBezTo>
                <a:cubicBezTo>
                  <a:pt x="15526" y="22364"/>
                  <a:pt x="15569" y="22215"/>
                  <a:pt x="15669" y="22130"/>
                </a:cubicBezTo>
                <a:cubicBezTo>
                  <a:pt x="15769" y="22042"/>
                  <a:pt x="15823" y="21934"/>
                  <a:pt x="15896" y="21834"/>
                </a:cubicBezTo>
                <a:cubicBezTo>
                  <a:pt x="15917" y="21807"/>
                  <a:pt x="15934" y="21780"/>
                  <a:pt x="15954" y="21747"/>
                </a:cubicBezTo>
                <a:cubicBezTo>
                  <a:pt x="15976" y="21767"/>
                  <a:pt x="15995" y="21783"/>
                  <a:pt x="16011" y="21801"/>
                </a:cubicBezTo>
                <a:cubicBezTo>
                  <a:pt x="16061" y="21859"/>
                  <a:pt x="16109" y="21881"/>
                  <a:pt x="16154" y="21881"/>
                </a:cubicBezTo>
                <a:cubicBezTo>
                  <a:pt x="16220" y="21881"/>
                  <a:pt x="16279" y="21834"/>
                  <a:pt x="16329" y="21776"/>
                </a:cubicBezTo>
                <a:cubicBezTo>
                  <a:pt x="16350" y="21750"/>
                  <a:pt x="16367" y="21718"/>
                  <a:pt x="16379" y="21687"/>
                </a:cubicBezTo>
                <a:cubicBezTo>
                  <a:pt x="16441" y="21519"/>
                  <a:pt x="16498" y="21350"/>
                  <a:pt x="16561" y="21183"/>
                </a:cubicBezTo>
                <a:cubicBezTo>
                  <a:pt x="16572" y="21155"/>
                  <a:pt x="16599" y="21111"/>
                  <a:pt x="16616" y="21111"/>
                </a:cubicBezTo>
                <a:cubicBezTo>
                  <a:pt x="16616" y="21111"/>
                  <a:pt x="16616" y="21111"/>
                  <a:pt x="16617" y="21111"/>
                </a:cubicBezTo>
                <a:cubicBezTo>
                  <a:pt x="16623" y="21112"/>
                  <a:pt x="16630" y="21112"/>
                  <a:pt x="16635" y="21112"/>
                </a:cubicBezTo>
                <a:cubicBezTo>
                  <a:pt x="16726" y="21112"/>
                  <a:pt x="16730" y="21040"/>
                  <a:pt x="16736" y="20973"/>
                </a:cubicBezTo>
                <a:cubicBezTo>
                  <a:pt x="16744" y="20885"/>
                  <a:pt x="16739" y="20794"/>
                  <a:pt x="16749" y="20706"/>
                </a:cubicBezTo>
                <a:cubicBezTo>
                  <a:pt x="16767" y="20541"/>
                  <a:pt x="16791" y="20375"/>
                  <a:pt x="16816" y="20211"/>
                </a:cubicBezTo>
                <a:cubicBezTo>
                  <a:pt x="16828" y="20131"/>
                  <a:pt x="16850" y="20056"/>
                  <a:pt x="16871" y="19964"/>
                </a:cubicBezTo>
                <a:cubicBezTo>
                  <a:pt x="16921" y="19995"/>
                  <a:pt x="16960" y="20013"/>
                  <a:pt x="16994" y="20037"/>
                </a:cubicBezTo>
                <a:cubicBezTo>
                  <a:pt x="17030" y="20060"/>
                  <a:pt x="17057" y="20073"/>
                  <a:pt x="17079" y="20073"/>
                </a:cubicBezTo>
                <a:cubicBezTo>
                  <a:pt x="17109" y="20073"/>
                  <a:pt x="17129" y="20049"/>
                  <a:pt x="17148" y="19995"/>
                </a:cubicBezTo>
                <a:cubicBezTo>
                  <a:pt x="17177" y="19910"/>
                  <a:pt x="17173" y="19817"/>
                  <a:pt x="17203" y="19733"/>
                </a:cubicBezTo>
                <a:cubicBezTo>
                  <a:pt x="17250" y="19601"/>
                  <a:pt x="17296" y="19463"/>
                  <a:pt x="17374" y="19348"/>
                </a:cubicBezTo>
                <a:cubicBezTo>
                  <a:pt x="17424" y="19276"/>
                  <a:pt x="17460" y="19211"/>
                  <a:pt x="17472" y="19127"/>
                </a:cubicBezTo>
                <a:cubicBezTo>
                  <a:pt x="17478" y="19076"/>
                  <a:pt x="17478" y="19022"/>
                  <a:pt x="17491" y="18972"/>
                </a:cubicBezTo>
                <a:cubicBezTo>
                  <a:pt x="17523" y="18845"/>
                  <a:pt x="17503" y="18704"/>
                  <a:pt x="17600" y="18598"/>
                </a:cubicBezTo>
                <a:cubicBezTo>
                  <a:pt x="17640" y="18614"/>
                  <a:pt x="17668" y="18623"/>
                  <a:pt x="17690" y="18623"/>
                </a:cubicBezTo>
                <a:cubicBezTo>
                  <a:pt x="17731" y="18623"/>
                  <a:pt x="17750" y="18593"/>
                  <a:pt x="17771" y="18521"/>
                </a:cubicBezTo>
                <a:cubicBezTo>
                  <a:pt x="17775" y="18506"/>
                  <a:pt x="17780" y="18492"/>
                  <a:pt x="17783" y="18477"/>
                </a:cubicBezTo>
                <a:cubicBezTo>
                  <a:pt x="17820" y="18236"/>
                  <a:pt x="17851" y="17994"/>
                  <a:pt x="17894" y="17754"/>
                </a:cubicBezTo>
                <a:cubicBezTo>
                  <a:pt x="17931" y="17546"/>
                  <a:pt x="17979" y="17337"/>
                  <a:pt x="18028" y="17131"/>
                </a:cubicBezTo>
                <a:cubicBezTo>
                  <a:pt x="18080" y="16921"/>
                  <a:pt x="18131" y="16710"/>
                  <a:pt x="18200" y="16507"/>
                </a:cubicBezTo>
                <a:cubicBezTo>
                  <a:pt x="18248" y="16358"/>
                  <a:pt x="18325" y="16219"/>
                  <a:pt x="18387" y="16076"/>
                </a:cubicBezTo>
                <a:cubicBezTo>
                  <a:pt x="18398" y="16078"/>
                  <a:pt x="18407" y="16081"/>
                  <a:pt x="18416" y="16083"/>
                </a:cubicBezTo>
                <a:cubicBezTo>
                  <a:pt x="18418" y="16245"/>
                  <a:pt x="18418" y="16407"/>
                  <a:pt x="18424" y="16569"/>
                </a:cubicBezTo>
                <a:cubicBezTo>
                  <a:pt x="18433" y="16775"/>
                  <a:pt x="18450" y="16982"/>
                  <a:pt x="18452" y="17188"/>
                </a:cubicBezTo>
                <a:cubicBezTo>
                  <a:pt x="18453" y="17312"/>
                  <a:pt x="18424" y="17439"/>
                  <a:pt x="18423" y="17564"/>
                </a:cubicBezTo>
                <a:cubicBezTo>
                  <a:pt x="18422" y="17669"/>
                  <a:pt x="18448" y="17774"/>
                  <a:pt x="18445" y="17878"/>
                </a:cubicBezTo>
                <a:cubicBezTo>
                  <a:pt x="18443" y="17976"/>
                  <a:pt x="18406" y="18074"/>
                  <a:pt x="18407" y="18170"/>
                </a:cubicBezTo>
                <a:cubicBezTo>
                  <a:pt x="18408" y="18300"/>
                  <a:pt x="18418" y="18433"/>
                  <a:pt x="18450" y="18556"/>
                </a:cubicBezTo>
                <a:cubicBezTo>
                  <a:pt x="18491" y="18712"/>
                  <a:pt x="18506" y="18866"/>
                  <a:pt x="18491" y="19025"/>
                </a:cubicBezTo>
                <a:cubicBezTo>
                  <a:pt x="18479" y="19185"/>
                  <a:pt x="18473" y="19344"/>
                  <a:pt x="18476" y="19504"/>
                </a:cubicBezTo>
                <a:cubicBezTo>
                  <a:pt x="18478" y="19575"/>
                  <a:pt x="18502" y="19606"/>
                  <a:pt x="18548" y="19606"/>
                </a:cubicBezTo>
                <a:cubicBezTo>
                  <a:pt x="18567" y="19606"/>
                  <a:pt x="18590" y="19601"/>
                  <a:pt x="18618" y="19590"/>
                </a:cubicBezTo>
                <a:cubicBezTo>
                  <a:pt x="18677" y="19568"/>
                  <a:pt x="18736" y="19545"/>
                  <a:pt x="18804" y="19519"/>
                </a:cubicBezTo>
                <a:lnTo>
                  <a:pt x="18804" y="19519"/>
                </a:lnTo>
                <a:cubicBezTo>
                  <a:pt x="18784" y="19615"/>
                  <a:pt x="18754" y="19701"/>
                  <a:pt x="18749" y="19787"/>
                </a:cubicBezTo>
                <a:cubicBezTo>
                  <a:pt x="18736" y="20005"/>
                  <a:pt x="18732" y="20223"/>
                  <a:pt x="18726" y="20442"/>
                </a:cubicBezTo>
                <a:cubicBezTo>
                  <a:pt x="18722" y="20567"/>
                  <a:pt x="18727" y="20603"/>
                  <a:pt x="18800" y="20603"/>
                </a:cubicBezTo>
                <a:cubicBezTo>
                  <a:pt x="18824" y="20603"/>
                  <a:pt x="18855" y="20599"/>
                  <a:pt x="18896" y="20593"/>
                </a:cubicBezTo>
                <a:cubicBezTo>
                  <a:pt x="18896" y="20593"/>
                  <a:pt x="18896" y="20593"/>
                  <a:pt x="18897" y="20593"/>
                </a:cubicBezTo>
                <a:cubicBezTo>
                  <a:pt x="18902" y="20593"/>
                  <a:pt x="18907" y="20599"/>
                  <a:pt x="18926" y="20608"/>
                </a:cubicBezTo>
                <a:cubicBezTo>
                  <a:pt x="18918" y="20754"/>
                  <a:pt x="18911" y="20908"/>
                  <a:pt x="18902" y="21062"/>
                </a:cubicBezTo>
                <a:cubicBezTo>
                  <a:pt x="18896" y="21180"/>
                  <a:pt x="18921" y="21211"/>
                  <a:pt x="19042" y="21211"/>
                </a:cubicBezTo>
                <a:cubicBezTo>
                  <a:pt x="19025" y="21399"/>
                  <a:pt x="19090" y="21562"/>
                  <a:pt x="19200" y="21710"/>
                </a:cubicBezTo>
                <a:cubicBezTo>
                  <a:pt x="19221" y="21738"/>
                  <a:pt x="19242" y="21750"/>
                  <a:pt x="19266" y="21750"/>
                </a:cubicBezTo>
                <a:cubicBezTo>
                  <a:pt x="19284" y="21750"/>
                  <a:pt x="19304" y="21743"/>
                  <a:pt x="19327" y="21728"/>
                </a:cubicBezTo>
                <a:cubicBezTo>
                  <a:pt x="19474" y="21633"/>
                  <a:pt x="19623" y="21540"/>
                  <a:pt x="19772" y="21446"/>
                </a:cubicBezTo>
                <a:cubicBezTo>
                  <a:pt x="19781" y="21492"/>
                  <a:pt x="19787" y="21534"/>
                  <a:pt x="19795" y="21576"/>
                </a:cubicBezTo>
                <a:cubicBezTo>
                  <a:pt x="19844" y="21861"/>
                  <a:pt x="19894" y="22145"/>
                  <a:pt x="19946" y="22429"/>
                </a:cubicBezTo>
                <a:cubicBezTo>
                  <a:pt x="19971" y="22566"/>
                  <a:pt x="20001" y="22702"/>
                  <a:pt x="20038" y="22834"/>
                </a:cubicBezTo>
                <a:cubicBezTo>
                  <a:pt x="20056" y="22898"/>
                  <a:pt x="20089" y="22931"/>
                  <a:pt x="20131" y="22931"/>
                </a:cubicBezTo>
                <a:cubicBezTo>
                  <a:pt x="20154" y="22931"/>
                  <a:pt x="20178" y="22922"/>
                  <a:pt x="20204" y="22902"/>
                </a:cubicBezTo>
                <a:cubicBezTo>
                  <a:pt x="20245" y="22871"/>
                  <a:pt x="20295" y="22854"/>
                  <a:pt x="20336" y="22831"/>
                </a:cubicBezTo>
                <a:cubicBezTo>
                  <a:pt x="20419" y="23015"/>
                  <a:pt x="20503" y="23199"/>
                  <a:pt x="20589" y="23381"/>
                </a:cubicBezTo>
                <a:cubicBezTo>
                  <a:pt x="20616" y="23437"/>
                  <a:pt x="20652" y="23476"/>
                  <a:pt x="20706" y="23476"/>
                </a:cubicBezTo>
                <a:cubicBezTo>
                  <a:pt x="20728" y="23476"/>
                  <a:pt x="20752" y="23470"/>
                  <a:pt x="20781" y="23456"/>
                </a:cubicBezTo>
                <a:cubicBezTo>
                  <a:pt x="20791" y="23502"/>
                  <a:pt x="20799" y="23541"/>
                  <a:pt x="20808" y="23580"/>
                </a:cubicBezTo>
                <a:cubicBezTo>
                  <a:pt x="20837" y="23703"/>
                  <a:pt x="20881" y="23815"/>
                  <a:pt x="20980" y="23900"/>
                </a:cubicBezTo>
                <a:cubicBezTo>
                  <a:pt x="21018" y="23932"/>
                  <a:pt x="21055" y="23949"/>
                  <a:pt x="21090" y="23949"/>
                </a:cubicBezTo>
                <a:cubicBezTo>
                  <a:pt x="21121" y="23949"/>
                  <a:pt x="21152" y="23936"/>
                  <a:pt x="21180" y="23909"/>
                </a:cubicBezTo>
                <a:cubicBezTo>
                  <a:pt x="21256" y="23837"/>
                  <a:pt x="21330" y="23765"/>
                  <a:pt x="21407" y="23690"/>
                </a:cubicBezTo>
                <a:cubicBezTo>
                  <a:pt x="21413" y="23700"/>
                  <a:pt x="21422" y="23705"/>
                  <a:pt x="21426" y="23712"/>
                </a:cubicBezTo>
                <a:cubicBezTo>
                  <a:pt x="21571" y="24013"/>
                  <a:pt x="21712" y="24314"/>
                  <a:pt x="21860" y="24612"/>
                </a:cubicBezTo>
                <a:cubicBezTo>
                  <a:pt x="21905" y="24704"/>
                  <a:pt x="21957" y="24792"/>
                  <a:pt x="22019" y="24871"/>
                </a:cubicBezTo>
                <a:cubicBezTo>
                  <a:pt x="22063" y="24926"/>
                  <a:pt x="22089" y="24952"/>
                  <a:pt x="22123" y="24952"/>
                </a:cubicBezTo>
                <a:cubicBezTo>
                  <a:pt x="22152" y="24952"/>
                  <a:pt x="22189" y="24932"/>
                  <a:pt x="22250" y="24894"/>
                </a:cubicBezTo>
                <a:cubicBezTo>
                  <a:pt x="22298" y="24980"/>
                  <a:pt x="22349" y="25062"/>
                  <a:pt x="22394" y="25148"/>
                </a:cubicBezTo>
                <a:cubicBezTo>
                  <a:pt x="22485" y="25322"/>
                  <a:pt x="22580" y="25495"/>
                  <a:pt x="22662" y="25674"/>
                </a:cubicBezTo>
                <a:cubicBezTo>
                  <a:pt x="22748" y="25859"/>
                  <a:pt x="22816" y="26051"/>
                  <a:pt x="22894" y="26238"/>
                </a:cubicBezTo>
                <a:cubicBezTo>
                  <a:pt x="22934" y="26334"/>
                  <a:pt x="22977" y="26427"/>
                  <a:pt x="23026" y="26520"/>
                </a:cubicBezTo>
                <a:cubicBezTo>
                  <a:pt x="23041" y="26549"/>
                  <a:pt x="23059" y="26563"/>
                  <a:pt x="23078" y="26563"/>
                </a:cubicBezTo>
                <a:cubicBezTo>
                  <a:pt x="23097" y="26563"/>
                  <a:pt x="23116" y="26547"/>
                  <a:pt x="23128" y="26519"/>
                </a:cubicBezTo>
                <a:cubicBezTo>
                  <a:pt x="23159" y="26447"/>
                  <a:pt x="23187" y="26369"/>
                  <a:pt x="23197" y="26291"/>
                </a:cubicBezTo>
                <a:cubicBezTo>
                  <a:pt x="23240" y="25969"/>
                  <a:pt x="23259" y="25645"/>
                  <a:pt x="23314" y="25324"/>
                </a:cubicBezTo>
                <a:cubicBezTo>
                  <a:pt x="23362" y="25029"/>
                  <a:pt x="23396" y="24731"/>
                  <a:pt x="23437" y="24435"/>
                </a:cubicBezTo>
                <a:cubicBezTo>
                  <a:pt x="23451" y="24334"/>
                  <a:pt x="23469" y="24236"/>
                  <a:pt x="23487" y="24131"/>
                </a:cubicBezTo>
                <a:cubicBezTo>
                  <a:pt x="23514" y="24139"/>
                  <a:pt x="23537" y="24142"/>
                  <a:pt x="23553" y="24152"/>
                </a:cubicBezTo>
                <a:cubicBezTo>
                  <a:pt x="23580" y="24169"/>
                  <a:pt x="23605" y="24176"/>
                  <a:pt x="23627" y="24176"/>
                </a:cubicBezTo>
                <a:cubicBezTo>
                  <a:pt x="23671" y="24176"/>
                  <a:pt x="23707" y="24146"/>
                  <a:pt x="23731" y="24101"/>
                </a:cubicBezTo>
                <a:cubicBezTo>
                  <a:pt x="23782" y="24009"/>
                  <a:pt x="23829" y="23915"/>
                  <a:pt x="23857" y="23814"/>
                </a:cubicBezTo>
                <a:cubicBezTo>
                  <a:pt x="23887" y="23705"/>
                  <a:pt x="23891" y="23588"/>
                  <a:pt x="23913" y="23477"/>
                </a:cubicBezTo>
                <a:cubicBezTo>
                  <a:pt x="23919" y="23450"/>
                  <a:pt x="23955" y="23408"/>
                  <a:pt x="23972" y="23408"/>
                </a:cubicBezTo>
                <a:cubicBezTo>
                  <a:pt x="23972" y="23408"/>
                  <a:pt x="23973" y="23408"/>
                  <a:pt x="23973" y="23408"/>
                </a:cubicBezTo>
                <a:cubicBezTo>
                  <a:pt x="23982" y="23410"/>
                  <a:pt x="23989" y="23410"/>
                  <a:pt x="23997" y="23410"/>
                </a:cubicBezTo>
                <a:cubicBezTo>
                  <a:pt x="24064" y="23410"/>
                  <a:pt x="24071" y="23359"/>
                  <a:pt x="24075" y="23302"/>
                </a:cubicBezTo>
                <a:cubicBezTo>
                  <a:pt x="24080" y="23207"/>
                  <a:pt x="24086" y="23110"/>
                  <a:pt x="24087" y="23015"/>
                </a:cubicBezTo>
                <a:cubicBezTo>
                  <a:pt x="24091" y="22812"/>
                  <a:pt x="24094" y="22609"/>
                  <a:pt x="24087" y="22405"/>
                </a:cubicBezTo>
                <a:cubicBezTo>
                  <a:pt x="24086" y="22349"/>
                  <a:pt x="24094" y="22315"/>
                  <a:pt x="24140" y="22315"/>
                </a:cubicBezTo>
                <a:cubicBezTo>
                  <a:pt x="24147" y="22315"/>
                  <a:pt x="24154" y="22315"/>
                  <a:pt x="24163" y="22317"/>
                </a:cubicBezTo>
                <a:cubicBezTo>
                  <a:pt x="24298" y="22340"/>
                  <a:pt x="24436" y="22361"/>
                  <a:pt x="24567" y="22400"/>
                </a:cubicBezTo>
                <a:cubicBezTo>
                  <a:pt x="24597" y="22410"/>
                  <a:pt x="24625" y="22415"/>
                  <a:pt x="24650" y="22415"/>
                </a:cubicBezTo>
                <a:cubicBezTo>
                  <a:pt x="24698" y="22415"/>
                  <a:pt x="24736" y="22394"/>
                  <a:pt x="24760" y="22337"/>
                </a:cubicBezTo>
                <a:cubicBezTo>
                  <a:pt x="24804" y="22238"/>
                  <a:pt x="24839" y="22133"/>
                  <a:pt x="24868" y="22028"/>
                </a:cubicBezTo>
                <a:cubicBezTo>
                  <a:pt x="24889" y="21953"/>
                  <a:pt x="24895" y="21873"/>
                  <a:pt x="24906" y="21797"/>
                </a:cubicBezTo>
                <a:cubicBezTo>
                  <a:pt x="25068" y="21785"/>
                  <a:pt x="25081" y="21775"/>
                  <a:pt x="25078" y="21675"/>
                </a:cubicBezTo>
                <a:cubicBezTo>
                  <a:pt x="25070" y="21468"/>
                  <a:pt x="25061" y="21262"/>
                  <a:pt x="25049" y="21056"/>
                </a:cubicBezTo>
                <a:cubicBezTo>
                  <a:pt x="25042" y="20926"/>
                  <a:pt x="25030" y="20794"/>
                  <a:pt x="25020" y="20654"/>
                </a:cubicBezTo>
                <a:lnTo>
                  <a:pt x="25020" y="20654"/>
                </a:lnTo>
                <a:cubicBezTo>
                  <a:pt x="25071" y="20658"/>
                  <a:pt x="25117" y="20659"/>
                  <a:pt x="25163" y="20664"/>
                </a:cubicBezTo>
                <a:cubicBezTo>
                  <a:pt x="25180" y="20666"/>
                  <a:pt x="25196" y="20667"/>
                  <a:pt x="25210" y="20667"/>
                </a:cubicBezTo>
                <a:cubicBezTo>
                  <a:pt x="25292" y="20667"/>
                  <a:pt x="25325" y="20634"/>
                  <a:pt x="25325" y="20536"/>
                </a:cubicBezTo>
                <a:cubicBezTo>
                  <a:pt x="25326" y="20424"/>
                  <a:pt x="25305" y="20310"/>
                  <a:pt x="25281" y="20200"/>
                </a:cubicBezTo>
                <a:cubicBezTo>
                  <a:pt x="25263" y="20110"/>
                  <a:pt x="25220" y="20025"/>
                  <a:pt x="25200" y="19936"/>
                </a:cubicBezTo>
                <a:cubicBezTo>
                  <a:pt x="25186" y="19876"/>
                  <a:pt x="25198" y="19809"/>
                  <a:pt x="25186" y="19748"/>
                </a:cubicBezTo>
                <a:cubicBezTo>
                  <a:pt x="25146" y="19524"/>
                  <a:pt x="25101" y="19301"/>
                  <a:pt x="25059" y="19080"/>
                </a:cubicBezTo>
                <a:cubicBezTo>
                  <a:pt x="25157" y="19075"/>
                  <a:pt x="25274" y="19082"/>
                  <a:pt x="25383" y="19059"/>
                </a:cubicBezTo>
                <a:cubicBezTo>
                  <a:pt x="25579" y="19018"/>
                  <a:pt x="25793" y="19015"/>
                  <a:pt x="25955" y="18866"/>
                </a:cubicBezTo>
                <a:cubicBezTo>
                  <a:pt x="25963" y="18859"/>
                  <a:pt x="25976" y="18856"/>
                  <a:pt x="25989" y="18856"/>
                </a:cubicBezTo>
                <a:cubicBezTo>
                  <a:pt x="25995" y="18856"/>
                  <a:pt x="26001" y="18857"/>
                  <a:pt x="26006" y="18858"/>
                </a:cubicBezTo>
                <a:cubicBezTo>
                  <a:pt x="26133" y="18881"/>
                  <a:pt x="26259" y="18907"/>
                  <a:pt x="26386" y="18935"/>
                </a:cubicBezTo>
                <a:cubicBezTo>
                  <a:pt x="26409" y="18940"/>
                  <a:pt x="26428" y="18943"/>
                  <a:pt x="26444" y="18943"/>
                </a:cubicBezTo>
                <a:cubicBezTo>
                  <a:pt x="26498" y="18943"/>
                  <a:pt x="26517" y="18912"/>
                  <a:pt x="26517" y="18832"/>
                </a:cubicBezTo>
                <a:cubicBezTo>
                  <a:pt x="26516" y="18756"/>
                  <a:pt x="26503" y="18680"/>
                  <a:pt x="26495" y="18598"/>
                </a:cubicBezTo>
                <a:cubicBezTo>
                  <a:pt x="26603" y="18576"/>
                  <a:pt x="26599" y="18498"/>
                  <a:pt x="26575" y="18418"/>
                </a:cubicBezTo>
                <a:cubicBezTo>
                  <a:pt x="26555" y="18351"/>
                  <a:pt x="26522" y="18288"/>
                  <a:pt x="26495" y="18222"/>
                </a:cubicBezTo>
                <a:cubicBezTo>
                  <a:pt x="26474" y="18174"/>
                  <a:pt x="26455" y="18127"/>
                  <a:pt x="26434" y="18077"/>
                </a:cubicBezTo>
                <a:cubicBezTo>
                  <a:pt x="26650" y="18056"/>
                  <a:pt x="26673" y="18030"/>
                  <a:pt x="26586" y="17836"/>
                </a:cubicBezTo>
                <a:cubicBezTo>
                  <a:pt x="26521" y="17693"/>
                  <a:pt x="26434" y="17561"/>
                  <a:pt x="26356" y="17425"/>
                </a:cubicBezTo>
                <a:cubicBezTo>
                  <a:pt x="26328" y="17377"/>
                  <a:pt x="26293" y="17331"/>
                  <a:pt x="26254" y="17275"/>
                </a:cubicBezTo>
                <a:cubicBezTo>
                  <a:pt x="26330" y="17260"/>
                  <a:pt x="26392" y="17242"/>
                  <a:pt x="26457" y="17237"/>
                </a:cubicBezTo>
                <a:cubicBezTo>
                  <a:pt x="26551" y="17230"/>
                  <a:pt x="26573" y="17181"/>
                  <a:pt x="26567" y="17095"/>
                </a:cubicBezTo>
                <a:cubicBezTo>
                  <a:pt x="26550" y="16865"/>
                  <a:pt x="26442" y="16678"/>
                  <a:pt x="26285" y="16517"/>
                </a:cubicBezTo>
                <a:cubicBezTo>
                  <a:pt x="26227" y="16457"/>
                  <a:pt x="26162" y="16406"/>
                  <a:pt x="26100" y="16350"/>
                </a:cubicBezTo>
                <a:cubicBezTo>
                  <a:pt x="26109" y="16339"/>
                  <a:pt x="26113" y="16329"/>
                  <a:pt x="26119" y="16325"/>
                </a:cubicBezTo>
                <a:cubicBezTo>
                  <a:pt x="26217" y="16266"/>
                  <a:pt x="26222" y="16225"/>
                  <a:pt x="26140" y="16139"/>
                </a:cubicBezTo>
                <a:cubicBezTo>
                  <a:pt x="26120" y="16121"/>
                  <a:pt x="26101" y="16101"/>
                  <a:pt x="26078" y="16085"/>
                </a:cubicBezTo>
                <a:cubicBezTo>
                  <a:pt x="25985" y="16009"/>
                  <a:pt x="25887" y="15938"/>
                  <a:pt x="25798" y="15858"/>
                </a:cubicBezTo>
                <a:cubicBezTo>
                  <a:pt x="25720" y="15788"/>
                  <a:pt x="25676" y="15695"/>
                  <a:pt x="25640" y="15582"/>
                </a:cubicBezTo>
                <a:cubicBezTo>
                  <a:pt x="25779" y="15578"/>
                  <a:pt x="25898" y="15571"/>
                  <a:pt x="26019" y="15570"/>
                </a:cubicBezTo>
                <a:cubicBezTo>
                  <a:pt x="26103" y="15568"/>
                  <a:pt x="26133" y="15524"/>
                  <a:pt x="26107" y="15450"/>
                </a:cubicBezTo>
                <a:cubicBezTo>
                  <a:pt x="26064" y="15332"/>
                  <a:pt x="26022" y="15212"/>
                  <a:pt x="25964" y="15100"/>
                </a:cubicBezTo>
                <a:cubicBezTo>
                  <a:pt x="25909" y="14995"/>
                  <a:pt x="25834" y="14900"/>
                  <a:pt x="25764" y="14796"/>
                </a:cubicBezTo>
                <a:cubicBezTo>
                  <a:pt x="25854" y="14745"/>
                  <a:pt x="25832" y="14686"/>
                  <a:pt x="25788" y="14624"/>
                </a:cubicBezTo>
                <a:cubicBezTo>
                  <a:pt x="25759" y="14584"/>
                  <a:pt x="25726" y="14548"/>
                  <a:pt x="25696" y="14510"/>
                </a:cubicBezTo>
                <a:cubicBezTo>
                  <a:pt x="25634" y="14433"/>
                  <a:pt x="25573" y="14357"/>
                  <a:pt x="25511" y="14281"/>
                </a:cubicBezTo>
                <a:cubicBezTo>
                  <a:pt x="25531" y="14265"/>
                  <a:pt x="25537" y="14259"/>
                  <a:pt x="25545" y="14254"/>
                </a:cubicBezTo>
                <a:cubicBezTo>
                  <a:pt x="25695" y="14189"/>
                  <a:pt x="25700" y="14176"/>
                  <a:pt x="25620" y="14031"/>
                </a:cubicBezTo>
                <a:cubicBezTo>
                  <a:pt x="25604" y="13998"/>
                  <a:pt x="25583" y="13966"/>
                  <a:pt x="25558" y="13941"/>
                </a:cubicBezTo>
                <a:cubicBezTo>
                  <a:pt x="25305" y="13692"/>
                  <a:pt x="25069" y="13425"/>
                  <a:pt x="24904" y="13107"/>
                </a:cubicBezTo>
                <a:cubicBezTo>
                  <a:pt x="24795" y="12897"/>
                  <a:pt x="24713" y="12674"/>
                  <a:pt x="24619" y="12457"/>
                </a:cubicBezTo>
                <a:cubicBezTo>
                  <a:pt x="24617" y="12453"/>
                  <a:pt x="24623" y="12447"/>
                  <a:pt x="24626" y="12444"/>
                </a:cubicBezTo>
                <a:cubicBezTo>
                  <a:pt x="24730" y="12478"/>
                  <a:pt x="24833" y="12516"/>
                  <a:pt x="24940" y="12540"/>
                </a:cubicBezTo>
                <a:cubicBezTo>
                  <a:pt x="25194" y="12599"/>
                  <a:pt x="25463" y="12602"/>
                  <a:pt x="25706" y="12712"/>
                </a:cubicBezTo>
                <a:cubicBezTo>
                  <a:pt x="25810" y="12758"/>
                  <a:pt x="25914" y="12808"/>
                  <a:pt x="26022" y="12843"/>
                </a:cubicBezTo>
                <a:cubicBezTo>
                  <a:pt x="26055" y="12853"/>
                  <a:pt x="26082" y="12859"/>
                  <a:pt x="26105" y="12859"/>
                </a:cubicBezTo>
                <a:cubicBezTo>
                  <a:pt x="26164" y="12859"/>
                  <a:pt x="26191" y="12820"/>
                  <a:pt x="26212" y="12733"/>
                </a:cubicBezTo>
                <a:cubicBezTo>
                  <a:pt x="26224" y="12733"/>
                  <a:pt x="26236" y="12731"/>
                  <a:pt x="26248" y="12731"/>
                </a:cubicBezTo>
                <a:cubicBezTo>
                  <a:pt x="26251" y="12731"/>
                  <a:pt x="26253" y="12731"/>
                  <a:pt x="26256" y="12732"/>
                </a:cubicBezTo>
                <a:cubicBezTo>
                  <a:pt x="26485" y="12762"/>
                  <a:pt x="26714" y="12792"/>
                  <a:pt x="26943" y="12822"/>
                </a:cubicBezTo>
                <a:cubicBezTo>
                  <a:pt x="27007" y="12829"/>
                  <a:pt x="27071" y="12836"/>
                  <a:pt x="27136" y="12838"/>
                </a:cubicBezTo>
                <a:cubicBezTo>
                  <a:pt x="27137" y="12838"/>
                  <a:pt x="27138" y="12838"/>
                  <a:pt x="27139" y="12838"/>
                </a:cubicBezTo>
                <a:cubicBezTo>
                  <a:pt x="27211" y="12838"/>
                  <a:pt x="27251" y="12804"/>
                  <a:pt x="27240" y="12722"/>
                </a:cubicBezTo>
                <a:cubicBezTo>
                  <a:pt x="27233" y="12663"/>
                  <a:pt x="27227" y="12601"/>
                  <a:pt x="27223" y="12539"/>
                </a:cubicBezTo>
                <a:cubicBezTo>
                  <a:pt x="27215" y="12436"/>
                  <a:pt x="27210" y="12333"/>
                  <a:pt x="27204" y="12234"/>
                </a:cubicBezTo>
                <a:cubicBezTo>
                  <a:pt x="27303" y="12234"/>
                  <a:pt x="27397" y="12236"/>
                  <a:pt x="27490" y="12236"/>
                </a:cubicBezTo>
                <a:cubicBezTo>
                  <a:pt x="27536" y="12236"/>
                  <a:pt x="27583" y="12235"/>
                  <a:pt x="27629" y="12234"/>
                </a:cubicBezTo>
                <a:cubicBezTo>
                  <a:pt x="27665" y="12233"/>
                  <a:pt x="27699" y="12208"/>
                  <a:pt x="27734" y="12193"/>
                </a:cubicBezTo>
                <a:cubicBezTo>
                  <a:pt x="27765" y="12179"/>
                  <a:pt x="27793" y="12149"/>
                  <a:pt x="27824" y="12146"/>
                </a:cubicBezTo>
                <a:cubicBezTo>
                  <a:pt x="27979" y="12136"/>
                  <a:pt x="28131" y="12135"/>
                  <a:pt x="28285" y="12128"/>
                </a:cubicBezTo>
                <a:cubicBezTo>
                  <a:pt x="28470" y="12118"/>
                  <a:pt x="28499" y="12092"/>
                  <a:pt x="28520" y="11917"/>
                </a:cubicBezTo>
                <a:cubicBezTo>
                  <a:pt x="28520" y="11915"/>
                  <a:pt x="28524" y="11913"/>
                  <a:pt x="28539" y="11896"/>
                </a:cubicBezTo>
                <a:cubicBezTo>
                  <a:pt x="28762" y="11935"/>
                  <a:pt x="28994" y="11976"/>
                  <a:pt x="29227" y="12017"/>
                </a:cubicBezTo>
                <a:cubicBezTo>
                  <a:pt x="29258" y="12022"/>
                  <a:pt x="29291" y="12032"/>
                  <a:pt x="29322" y="12032"/>
                </a:cubicBezTo>
                <a:cubicBezTo>
                  <a:pt x="29358" y="12032"/>
                  <a:pt x="29390" y="12019"/>
                  <a:pt x="29415" y="11971"/>
                </a:cubicBezTo>
                <a:cubicBezTo>
                  <a:pt x="29417" y="11967"/>
                  <a:pt x="29428" y="11965"/>
                  <a:pt x="29440" y="11965"/>
                </a:cubicBezTo>
                <a:cubicBezTo>
                  <a:pt x="29450" y="11965"/>
                  <a:pt x="29459" y="11966"/>
                  <a:pt x="29466" y="11968"/>
                </a:cubicBezTo>
                <a:cubicBezTo>
                  <a:pt x="29621" y="11997"/>
                  <a:pt x="29775" y="12031"/>
                  <a:pt x="29929" y="12061"/>
                </a:cubicBezTo>
                <a:cubicBezTo>
                  <a:pt x="30034" y="12081"/>
                  <a:pt x="30140" y="12105"/>
                  <a:pt x="30247" y="12117"/>
                </a:cubicBezTo>
                <a:cubicBezTo>
                  <a:pt x="30259" y="12119"/>
                  <a:pt x="30270" y="12119"/>
                  <a:pt x="30280" y="12119"/>
                </a:cubicBezTo>
                <a:cubicBezTo>
                  <a:pt x="30356" y="12119"/>
                  <a:pt x="30369" y="12080"/>
                  <a:pt x="30335" y="11994"/>
                </a:cubicBezTo>
                <a:cubicBezTo>
                  <a:pt x="30326" y="11974"/>
                  <a:pt x="30314" y="11955"/>
                  <a:pt x="30301" y="11938"/>
                </a:cubicBezTo>
                <a:cubicBezTo>
                  <a:pt x="30109" y="11681"/>
                  <a:pt x="29884" y="11459"/>
                  <a:pt x="29601" y="11302"/>
                </a:cubicBezTo>
                <a:cubicBezTo>
                  <a:pt x="29577" y="11289"/>
                  <a:pt x="29539" y="11271"/>
                  <a:pt x="29538" y="11253"/>
                </a:cubicBezTo>
                <a:cubicBezTo>
                  <a:pt x="29528" y="11163"/>
                  <a:pt x="29456" y="11146"/>
                  <a:pt x="29394" y="11112"/>
                </a:cubicBezTo>
                <a:cubicBezTo>
                  <a:pt x="29323" y="11075"/>
                  <a:pt x="29253" y="11034"/>
                  <a:pt x="29186" y="10993"/>
                </a:cubicBezTo>
                <a:cubicBezTo>
                  <a:pt x="29072" y="10925"/>
                  <a:pt x="28961" y="10855"/>
                  <a:pt x="28849" y="10785"/>
                </a:cubicBezTo>
                <a:cubicBezTo>
                  <a:pt x="28821" y="10768"/>
                  <a:pt x="28798" y="10745"/>
                  <a:pt x="28773" y="10725"/>
                </a:cubicBezTo>
                <a:cubicBezTo>
                  <a:pt x="28874" y="10597"/>
                  <a:pt x="28860" y="10519"/>
                  <a:pt x="28730" y="10441"/>
                </a:cubicBezTo>
                <a:cubicBezTo>
                  <a:pt x="28648" y="10392"/>
                  <a:pt x="28559" y="10354"/>
                  <a:pt x="28476" y="10308"/>
                </a:cubicBezTo>
                <a:cubicBezTo>
                  <a:pt x="28396" y="10263"/>
                  <a:pt x="28318" y="10216"/>
                  <a:pt x="28239" y="10170"/>
                </a:cubicBezTo>
                <a:cubicBezTo>
                  <a:pt x="28300" y="10037"/>
                  <a:pt x="28296" y="10005"/>
                  <a:pt x="28202" y="9946"/>
                </a:cubicBezTo>
                <a:cubicBezTo>
                  <a:pt x="28181" y="9933"/>
                  <a:pt x="28159" y="9922"/>
                  <a:pt x="28136" y="9911"/>
                </a:cubicBezTo>
                <a:cubicBezTo>
                  <a:pt x="27987" y="9844"/>
                  <a:pt x="27838" y="9777"/>
                  <a:pt x="27690" y="9708"/>
                </a:cubicBezTo>
                <a:cubicBezTo>
                  <a:pt x="27664" y="9696"/>
                  <a:pt x="27640" y="9676"/>
                  <a:pt x="27614" y="9658"/>
                </a:cubicBezTo>
                <a:cubicBezTo>
                  <a:pt x="27624" y="9639"/>
                  <a:pt x="27626" y="9625"/>
                  <a:pt x="27635" y="9618"/>
                </a:cubicBezTo>
                <a:cubicBezTo>
                  <a:pt x="27686" y="9573"/>
                  <a:pt x="27740" y="9531"/>
                  <a:pt x="27791" y="9487"/>
                </a:cubicBezTo>
                <a:cubicBezTo>
                  <a:pt x="27845" y="9442"/>
                  <a:pt x="27824" y="9301"/>
                  <a:pt x="27765" y="9275"/>
                </a:cubicBezTo>
                <a:cubicBezTo>
                  <a:pt x="27600" y="9201"/>
                  <a:pt x="27440" y="9120"/>
                  <a:pt x="27284" y="9047"/>
                </a:cubicBezTo>
                <a:cubicBezTo>
                  <a:pt x="27302" y="8877"/>
                  <a:pt x="27276" y="8841"/>
                  <a:pt x="27130" y="8806"/>
                </a:cubicBezTo>
                <a:cubicBezTo>
                  <a:pt x="27045" y="8786"/>
                  <a:pt x="26960" y="8775"/>
                  <a:pt x="26876" y="8753"/>
                </a:cubicBezTo>
                <a:cubicBezTo>
                  <a:pt x="26782" y="8728"/>
                  <a:pt x="26693" y="8696"/>
                  <a:pt x="26587" y="8663"/>
                </a:cubicBezTo>
                <a:cubicBezTo>
                  <a:pt x="26626" y="8620"/>
                  <a:pt x="26649" y="8591"/>
                  <a:pt x="26674" y="8565"/>
                </a:cubicBezTo>
                <a:cubicBezTo>
                  <a:pt x="26763" y="8467"/>
                  <a:pt x="26753" y="8390"/>
                  <a:pt x="26633" y="8342"/>
                </a:cubicBezTo>
                <a:cubicBezTo>
                  <a:pt x="26526" y="8300"/>
                  <a:pt x="26412" y="8272"/>
                  <a:pt x="26297" y="8252"/>
                </a:cubicBezTo>
                <a:cubicBezTo>
                  <a:pt x="26151" y="8225"/>
                  <a:pt x="26002" y="8225"/>
                  <a:pt x="25872" y="8142"/>
                </a:cubicBezTo>
                <a:cubicBezTo>
                  <a:pt x="25795" y="8092"/>
                  <a:pt x="25716" y="8044"/>
                  <a:pt x="25631" y="8015"/>
                </a:cubicBezTo>
                <a:cubicBezTo>
                  <a:pt x="25538" y="7984"/>
                  <a:pt x="25559" y="7956"/>
                  <a:pt x="25600" y="7894"/>
                </a:cubicBezTo>
                <a:cubicBezTo>
                  <a:pt x="25707" y="7735"/>
                  <a:pt x="25811" y="7575"/>
                  <a:pt x="25904" y="7408"/>
                </a:cubicBezTo>
                <a:cubicBezTo>
                  <a:pt x="25958" y="7318"/>
                  <a:pt x="25932" y="7278"/>
                  <a:pt x="25847" y="7217"/>
                </a:cubicBezTo>
                <a:cubicBezTo>
                  <a:pt x="25726" y="7132"/>
                  <a:pt x="25589" y="7103"/>
                  <a:pt x="25447" y="7086"/>
                </a:cubicBezTo>
                <a:cubicBezTo>
                  <a:pt x="25380" y="7078"/>
                  <a:pt x="25349" y="7046"/>
                  <a:pt x="25364" y="6983"/>
                </a:cubicBezTo>
                <a:cubicBezTo>
                  <a:pt x="25388" y="6888"/>
                  <a:pt x="25332" y="6865"/>
                  <a:pt x="25260" y="6863"/>
                </a:cubicBezTo>
                <a:cubicBezTo>
                  <a:pt x="25252" y="6863"/>
                  <a:pt x="25243" y="6863"/>
                  <a:pt x="25234" y="6863"/>
                </a:cubicBezTo>
                <a:cubicBezTo>
                  <a:pt x="25118" y="6863"/>
                  <a:pt x="25003" y="6868"/>
                  <a:pt x="24888" y="6868"/>
                </a:cubicBezTo>
                <a:cubicBezTo>
                  <a:pt x="24864" y="6868"/>
                  <a:pt x="24841" y="6868"/>
                  <a:pt x="24817" y="6867"/>
                </a:cubicBezTo>
                <a:cubicBezTo>
                  <a:pt x="24741" y="6866"/>
                  <a:pt x="24667" y="6851"/>
                  <a:pt x="24579" y="6839"/>
                </a:cubicBezTo>
                <a:cubicBezTo>
                  <a:pt x="24598" y="6790"/>
                  <a:pt x="24608" y="6762"/>
                  <a:pt x="24621" y="6734"/>
                </a:cubicBezTo>
                <a:cubicBezTo>
                  <a:pt x="24662" y="6654"/>
                  <a:pt x="24648" y="6628"/>
                  <a:pt x="24561" y="6606"/>
                </a:cubicBezTo>
                <a:cubicBezTo>
                  <a:pt x="24462" y="6582"/>
                  <a:pt x="24360" y="6574"/>
                  <a:pt x="24260" y="6548"/>
                </a:cubicBezTo>
                <a:cubicBezTo>
                  <a:pt x="24186" y="6529"/>
                  <a:pt x="24111" y="6516"/>
                  <a:pt x="24035" y="6516"/>
                </a:cubicBezTo>
                <a:cubicBezTo>
                  <a:pt x="23969" y="6516"/>
                  <a:pt x="23903" y="6526"/>
                  <a:pt x="23838" y="6551"/>
                </a:cubicBezTo>
                <a:cubicBezTo>
                  <a:pt x="23823" y="6556"/>
                  <a:pt x="23800" y="6562"/>
                  <a:pt x="23783" y="6562"/>
                </a:cubicBezTo>
                <a:cubicBezTo>
                  <a:pt x="23774" y="6562"/>
                  <a:pt x="23766" y="6560"/>
                  <a:pt x="23762" y="6556"/>
                </a:cubicBezTo>
                <a:cubicBezTo>
                  <a:pt x="23745" y="6538"/>
                  <a:pt x="23731" y="6531"/>
                  <a:pt x="23717" y="6531"/>
                </a:cubicBezTo>
                <a:cubicBezTo>
                  <a:pt x="23697" y="6531"/>
                  <a:pt x="23679" y="6546"/>
                  <a:pt x="23658" y="6562"/>
                </a:cubicBezTo>
                <a:cubicBezTo>
                  <a:pt x="23640" y="6575"/>
                  <a:pt x="23614" y="6577"/>
                  <a:pt x="23576" y="6588"/>
                </a:cubicBezTo>
                <a:cubicBezTo>
                  <a:pt x="23604" y="6539"/>
                  <a:pt x="23624" y="6505"/>
                  <a:pt x="23661" y="6441"/>
                </a:cubicBezTo>
                <a:lnTo>
                  <a:pt x="23661" y="6441"/>
                </a:lnTo>
                <a:cubicBezTo>
                  <a:pt x="23481" y="6492"/>
                  <a:pt x="23306" y="6508"/>
                  <a:pt x="23135" y="6508"/>
                </a:cubicBezTo>
                <a:cubicBezTo>
                  <a:pt x="22944" y="6508"/>
                  <a:pt x="22757" y="6488"/>
                  <a:pt x="22570" y="6474"/>
                </a:cubicBezTo>
                <a:cubicBezTo>
                  <a:pt x="22616" y="6395"/>
                  <a:pt x="22656" y="6320"/>
                  <a:pt x="22704" y="6248"/>
                </a:cubicBezTo>
                <a:cubicBezTo>
                  <a:pt x="22769" y="6147"/>
                  <a:pt x="22754" y="6027"/>
                  <a:pt x="22786" y="5920"/>
                </a:cubicBezTo>
                <a:cubicBezTo>
                  <a:pt x="22833" y="5765"/>
                  <a:pt x="22913" y="5621"/>
                  <a:pt x="22972" y="5468"/>
                </a:cubicBezTo>
                <a:cubicBezTo>
                  <a:pt x="23006" y="5379"/>
                  <a:pt x="23029" y="5287"/>
                  <a:pt x="23049" y="5194"/>
                </a:cubicBezTo>
                <a:cubicBezTo>
                  <a:pt x="23061" y="5144"/>
                  <a:pt x="23046" y="5108"/>
                  <a:pt x="22990" y="5108"/>
                </a:cubicBezTo>
                <a:cubicBezTo>
                  <a:pt x="22986" y="5108"/>
                  <a:pt x="22981" y="5108"/>
                  <a:pt x="22976" y="5109"/>
                </a:cubicBezTo>
                <a:cubicBezTo>
                  <a:pt x="22823" y="5123"/>
                  <a:pt x="22669" y="5124"/>
                  <a:pt x="22518" y="5149"/>
                </a:cubicBezTo>
                <a:cubicBezTo>
                  <a:pt x="22359" y="5175"/>
                  <a:pt x="22204" y="5221"/>
                  <a:pt x="22044" y="5260"/>
                </a:cubicBezTo>
                <a:cubicBezTo>
                  <a:pt x="22031" y="5119"/>
                  <a:pt x="22006" y="5061"/>
                  <a:pt x="21933" y="5061"/>
                </a:cubicBezTo>
                <a:cubicBezTo>
                  <a:pt x="21901" y="5061"/>
                  <a:pt x="21860" y="5073"/>
                  <a:pt x="21806" y="5093"/>
                </a:cubicBezTo>
                <a:cubicBezTo>
                  <a:pt x="21679" y="5142"/>
                  <a:pt x="21551" y="5189"/>
                  <a:pt x="21429" y="5245"/>
                </a:cubicBezTo>
                <a:cubicBezTo>
                  <a:pt x="21259" y="5324"/>
                  <a:pt x="21064" y="5368"/>
                  <a:pt x="20978" y="5544"/>
                </a:cubicBezTo>
                <a:cubicBezTo>
                  <a:pt x="20945" y="5448"/>
                  <a:pt x="20908" y="5350"/>
                  <a:pt x="20877" y="5250"/>
                </a:cubicBezTo>
                <a:cubicBezTo>
                  <a:pt x="20857" y="5180"/>
                  <a:pt x="20849" y="5150"/>
                  <a:pt x="20826" y="5150"/>
                </a:cubicBezTo>
                <a:cubicBezTo>
                  <a:pt x="20808" y="5150"/>
                  <a:pt x="20782" y="5167"/>
                  <a:pt x="20736" y="5196"/>
                </a:cubicBezTo>
                <a:cubicBezTo>
                  <a:pt x="20703" y="5217"/>
                  <a:pt x="20676" y="5240"/>
                  <a:pt x="20642" y="5266"/>
                </a:cubicBezTo>
                <a:cubicBezTo>
                  <a:pt x="20641" y="5266"/>
                  <a:pt x="20640" y="5266"/>
                  <a:pt x="20639" y="5266"/>
                </a:cubicBezTo>
                <a:cubicBezTo>
                  <a:pt x="20631" y="5266"/>
                  <a:pt x="20619" y="5264"/>
                  <a:pt x="20607" y="5264"/>
                </a:cubicBezTo>
                <a:cubicBezTo>
                  <a:pt x="20597" y="5264"/>
                  <a:pt x="20588" y="5265"/>
                  <a:pt x="20582" y="5271"/>
                </a:cubicBezTo>
                <a:cubicBezTo>
                  <a:pt x="20454" y="5383"/>
                  <a:pt x="20325" y="5493"/>
                  <a:pt x="20207" y="5617"/>
                </a:cubicBezTo>
                <a:cubicBezTo>
                  <a:pt x="20141" y="5689"/>
                  <a:pt x="20094" y="5781"/>
                  <a:pt x="20039" y="5864"/>
                </a:cubicBezTo>
                <a:cubicBezTo>
                  <a:pt x="20038" y="5818"/>
                  <a:pt x="20050" y="5776"/>
                  <a:pt x="20070" y="5740"/>
                </a:cubicBezTo>
                <a:cubicBezTo>
                  <a:pt x="20323" y="5280"/>
                  <a:pt x="20570" y="4815"/>
                  <a:pt x="20832" y="4361"/>
                </a:cubicBezTo>
                <a:cubicBezTo>
                  <a:pt x="21194" y="3734"/>
                  <a:pt x="21565" y="3113"/>
                  <a:pt x="21938" y="2494"/>
                </a:cubicBezTo>
                <a:cubicBezTo>
                  <a:pt x="22098" y="2230"/>
                  <a:pt x="22282" y="1979"/>
                  <a:pt x="22439" y="1713"/>
                </a:cubicBezTo>
                <a:cubicBezTo>
                  <a:pt x="22491" y="1628"/>
                  <a:pt x="22496" y="1512"/>
                  <a:pt x="22517" y="1409"/>
                </a:cubicBezTo>
                <a:cubicBezTo>
                  <a:pt x="22519" y="1394"/>
                  <a:pt x="22499" y="1369"/>
                  <a:pt x="22483" y="1357"/>
                </a:cubicBezTo>
                <a:cubicBezTo>
                  <a:pt x="22388" y="1289"/>
                  <a:pt x="22288" y="1223"/>
                  <a:pt x="22173" y="1142"/>
                </a:cubicBezTo>
                <a:cubicBezTo>
                  <a:pt x="21815" y="1705"/>
                  <a:pt x="21437" y="2264"/>
                  <a:pt x="21100" y="2848"/>
                </a:cubicBezTo>
                <a:cubicBezTo>
                  <a:pt x="20765" y="3428"/>
                  <a:pt x="20436" y="4011"/>
                  <a:pt x="20122" y="4601"/>
                </a:cubicBezTo>
                <a:cubicBezTo>
                  <a:pt x="19807" y="5195"/>
                  <a:pt x="19512" y="5801"/>
                  <a:pt x="19206" y="6402"/>
                </a:cubicBezTo>
                <a:cubicBezTo>
                  <a:pt x="19190" y="6371"/>
                  <a:pt x="19189" y="6346"/>
                  <a:pt x="19190" y="6322"/>
                </a:cubicBezTo>
                <a:cubicBezTo>
                  <a:pt x="19200" y="6076"/>
                  <a:pt x="19211" y="5829"/>
                  <a:pt x="19225" y="5582"/>
                </a:cubicBezTo>
                <a:cubicBezTo>
                  <a:pt x="19240" y="5325"/>
                  <a:pt x="19247" y="5065"/>
                  <a:pt x="19283" y="4809"/>
                </a:cubicBezTo>
                <a:cubicBezTo>
                  <a:pt x="19318" y="4561"/>
                  <a:pt x="19325" y="4314"/>
                  <a:pt x="19306" y="4066"/>
                </a:cubicBezTo>
                <a:cubicBezTo>
                  <a:pt x="19299" y="3991"/>
                  <a:pt x="19270" y="3917"/>
                  <a:pt x="19247" y="3843"/>
                </a:cubicBezTo>
                <a:cubicBezTo>
                  <a:pt x="19234" y="3803"/>
                  <a:pt x="19215" y="3780"/>
                  <a:pt x="19187" y="3780"/>
                </a:cubicBezTo>
                <a:cubicBezTo>
                  <a:pt x="19171" y="3780"/>
                  <a:pt x="19152" y="3788"/>
                  <a:pt x="19129" y="3804"/>
                </a:cubicBezTo>
                <a:cubicBezTo>
                  <a:pt x="19073" y="3843"/>
                  <a:pt x="19010" y="3874"/>
                  <a:pt x="18936" y="3917"/>
                </a:cubicBezTo>
                <a:cubicBezTo>
                  <a:pt x="18877" y="3631"/>
                  <a:pt x="18823" y="3360"/>
                  <a:pt x="18766" y="3089"/>
                </a:cubicBezTo>
                <a:cubicBezTo>
                  <a:pt x="18746" y="2998"/>
                  <a:pt x="18726" y="2907"/>
                  <a:pt x="18695" y="2821"/>
                </a:cubicBezTo>
                <a:cubicBezTo>
                  <a:pt x="18676" y="2769"/>
                  <a:pt x="18659" y="2744"/>
                  <a:pt x="18635" y="2744"/>
                </a:cubicBezTo>
                <a:cubicBezTo>
                  <a:pt x="18615" y="2744"/>
                  <a:pt x="18591" y="2759"/>
                  <a:pt x="18558" y="2787"/>
                </a:cubicBezTo>
                <a:cubicBezTo>
                  <a:pt x="18515" y="2825"/>
                  <a:pt x="18474" y="2864"/>
                  <a:pt x="18432" y="2902"/>
                </a:cubicBezTo>
                <a:cubicBezTo>
                  <a:pt x="18404" y="2876"/>
                  <a:pt x="18381" y="2855"/>
                  <a:pt x="18350" y="2828"/>
                </a:cubicBezTo>
                <a:lnTo>
                  <a:pt x="18350" y="2828"/>
                </a:lnTo>
                <a:cubicBezTo>
                  <a:pt x="18377" y="2829"/>
                  <a:pt x="18394" y="2829"/>
                  <a:pt x="18417" y="2830"/>
                </a:cubicBezTo>
                <a:cubicBezTo>
                  <a:pt x="18365" y="2658"/>
                  <a:pt x="18278" y="2515"/>
                  <a:pt x="18160" y="2390"/>
                </a:cubicBezTo>
                <a:cubicBezTo>
                  <a:pt x="18146" y="2375"/>
                  <a:pt x="18125" y="2356"/>
                  <a:pt x="18109" y="2356"/>
                </a:cubicBezTo>
                <a:cubicBezTo>
                  <a:pt x="18108" y="2356"/>
                  <a:pt x="18108" y="2356"/>
                  <a:pt x="18108" y="2356"/>
                </a:cubicBezTo>
                <a:cubicBezTo>
                  <a:pt x="18103" y="2357"/>
                  <a:pt x="18098" y="2357"/>
                  <a:pt x="18093" y="2357"/>
                </a:cubicBezTo>
                <a:cubicBezTo>
                  <a:pt x="18023" y="2357"/>
                  <a:pt x="17994" y="2299"/>
                  <a:pt x="17955" y="2256"/>
                </a:cubicBezTo>
                <a:cubicBezTo>
                  <a:pt x="17859" y="2145"/>
                  <a:pt x="17773" y="2029"/>
                  <a:pt x="17634" y="1967"/>
                </a:cubicBezTo>
                <a:cubicBezTo>
                  <a:pt x="17609" y="1956"/>
                  <a:pt x="17588" y="1949"/>
                  <a:pt x="17570" y="1949"/>
                </a:cubicBezTo>
                <a:cubicBezTo>
                  <a:pt x="17541" y="1949"/>
                  <a:pt x="17520" y="1966"/>
                  <a:pt x="17502" y="2009"/>
                </a:cubicBezTo>
                <a:cubicBezTo>
                  <a:pt x="17434" y="2168"/>
                  <a:pt x="17360" y="2324"/>
                  <a:pt x="17290" y="2483"/>
                </a:cubicBezTo>
                <a:cubicBezTo>
                  <a:pt x="17285" y="2479"/>
                  <a:pt x="17266" y="2462"/>
                  <a:pt x="17246" y="2446"/>
                </a:cubicBezTo>
                <a:cubicBezTo>
                  <a:pt x="17216" y="2511"/>
                  <a:pt x="17187" y="2571"/>
                  <a:pt x="17153" y="2641"/>
                </a:cubicBezTo>
                <a:lnTo>
                  <a:pt x="17153" y="2641"/>
                </a:lnTo>
                <a:cubicBezTo>
                  <a:pt x="17150" y="2641"/>
                  <a:pt x="17134" y="2639"/>
                  <a:pt x="17120" y="2638"/>
                </a:cubicBezTo>
                <a:cubicBezTo>
                  <a:pt x="17102" y="2777"/>
                  <a:pt x="17087" y="2911"/>
                  <a:pt x="17069" y="3064"/>
                </a:cubicBezTo>
                <a:cubicBezTo>
                  <a:pt x="17043" y="3017"/>
                  <a:pt x="17022" y="2981"/>
                  <a:pt x="17003" y="2945"/>
                </a:cubicBezTo>
                <a:cubicBezTo>
                  <a:pt x="16886" y="2727"/>
                  <a:pt x="16785" y="2500"/>
                  <a:pt x="16652" y="2295"/>
                </a:cubicBezTo>
                <a:cubicBezTo>
                  <a:pt x="16469" y="2012"/>
                  <a:pt x="16266" y="1742"/>
                  <a:pt x="16065" y="1474"/>
                </a:cubicBezTo>
                <a:cubicBezTo>
                  <a:pt x="16017" y="1410"/>
                  <a:pt x="15942" y="1371"/>
                  <a:pt x="15861" y="1307"/>
                </a:cubicBezTo>
                <a:cubicBezTo>
                  <a:pt x="15860" y="1353"/>
                  <a:pt x="15860" y="1368"/>
                  <a:pt x="15860" y="1384"/>
                </a:cubicBezTo>
                <a:cubicBezTo>
                  <a:pt x="15840" y="1376"/>
                  <a:pt x="15820" y="1367"/>
                  <a:pt x="15799" y="1357"/>
                </a:cubicBezTo>
                <a:cubicBezTo>
                  <a:pt x="15763" y="1454"/>
                  <a:pt x="15731" y="1543"/>
                  <a:pt x="15698" y="1631"/>
                </a:cubicBezTo>
                <a:cubicBezTo>
                  <a:pt x="15665" y="1566"/>
                  <a:pt x="15635" y="1500"/>
                  <a:pt x="15598" y="1439"/>
                </a:cubicBezTo>
                <a:cubicBezTo>
                  <a:pt x="15558" y="1373"/>
                  <a:pt x="15512" y="1310"/>
                  <a:pt x="15464" y="1249"/>
                </a:cubicBezTo>
                <a:cubicBezTo>
                  <a:pt x="15418" y="1191"/>
                  <a:pt x="15395" y="1164"/>
                  <a:pt x="15370" y="1164"/>
                </a:cubicBezTo>
                <a:cubicBezTo>
                  <a:pt x="15350" y="1164"/>
                  <a:pt x="15328" y="1184"/>
                  <a:pt x="15290" y="1219"/>
                </a:cubicBezTo>
                <a:cubicBezTo>
                  <a:pt x="15145" y="1131"/>
                  <a:pt x="15008" y="1039"/>
                  <a:pt x="14863" y="962"/>
                </a:cubicBezTo>
                <a:cubicBezTo>
                  <a:pt x="14808" y="933"/>
                  <a:pt x="14775" y="917"/>
                  <a:pt x="14750" y="917"/>
                </a:cubicBezTo>
                <a:cubicBezTo>
                  <a:pt x="14714" y="917"/>
                  <a:pt x="14697" y="950"/>
                  <a:pt x="14661" y="1028"/>
                </a:cubicBezTo>
                <a:cubicBezTo>
                  <a:pt x="14610" y="1135"/>
                  <a:pt x="14573" y="1248"/>
                  <a:pt x="14533" y="1360"/>
                </a:cubicBezTo>
                <a:cubicBezTo>
                  <a:pt x="14523" y="1388"/>
                  <a:pt x="14528" y="1423"/>
                  <a:pt x="14526" y="1454"/>
                </a:cubicBezTo>
                <a:cubicBezTo>
                  <a:pt x="14503" y="1480"/>
                  <a:pt x="14496" y="1510"/>
                  <a:pt x="14488" y="1538"/>
                </a:cubicBezTo>
                <a:cubicBezTo>
                  <a:pt x="14486" y="1548"/>
                  <a:pt x="14490" y="1562"/>
                  <a:pt x="14485" y="1566"/>
                </a:cubicBezTo>
                <a:cubicBezTo>
                  <a:pt x="14429" y="1603"/>
                  <a:pt x="14398" y="1650"/>
                  <a:pt x="14419" y="1718"/>
                </a:cubicBezTo>
                <a:cubicBezTo>
                  <a:pt x="14398" y="1723"/>
                  <a:pt x="14374" y="1735"/>
                  <a:pt x="14355" y="1735"/>
                </a:cubicBezTo>
                <a:cubicBezTo>
                  <a:pt x="14350" y="1735"/>
                  <a:pt x="14346" y="1734"/>
                  <a:pt x="14342" y="1733"/>
                </a:cubicBezTo>
                <a:cubicBezTo>
                  <a:pt x="14312" y="1723"/>
                  <a:pt x="14291" y="1690"/>
                  <a:pt x="14264" y="1674"/>
                </a:cubicBezTo>
                <a:cubicBezTo>
                  <a:pt x="14155" y="1615"/>
                  <a:pt x="14034" y="1580"/>
                  <a:pt x="13932" y="1506"/>
                </a:cubicBezTo>
                <a:cubicBezTo>
                  <a:pt x="13854" y="1449"/>
                  <a:pt x="13765" y="1408"/>
                  <a:pt x="13683" y="1353"/>
                </a:cubicBezTo>
                <a:cubicBezTo>
                  <a:pt x="13583" y="1288"/>
                  <a:pt x="13489" y="1212"/>
                  <a:pt x="13386" y="1151"/>
                </a:cubicBezTo>
                <a:cubicBezTo>
                  <a:pt x="13364" y="1137"/>
                  <a:pt x="13344" y="1131"/>
                  <a:pt x="13326" y="1131"/>
                </a:cubicBezTo>
                <a:cubicBezTo>
                  <a:pt x="13287" y="1131"/>
                  <a:pt x="13261" y="1162"/>
                  <a:pt x="13248" y="1219"/>
                </a:cubicBezTo>
                <a:cubicBezTo>
                  <a:pt x="13236" y="1278"/>
                  <a:pt x="13222" y="1336"/>
                  <a:pt x="13212" y="1386"/>
                </a:cubicBezTo>
                <a:cubicBezTo>
                  <a:pt x="13171" y="1351"/>
                  <a:pt x="13138" y="1310"/>
                  <a:pt x="13093" y="1288"/>
                </a:cubicBezTo>
                <a:cubicBezTo>
                  <a:pt x="12898" y="1194"/>
                  <a:pt x="12705" y="1101"/>
                  <a:pt x="12506" y="1017"/>
                </a:cubicBezTo>
                <a:cubicBezTo>
                  <a:pt x="12438" y="988"/>
                  <a:pt x="12358" y="980"/>
                  <a:pt x="12283" y="973"/>
                </a:cubicBezTo>
                <a:cubicBezTo>
                  <a:pt x="12278" y="972"/>
                  <a:pt x="12273" y="972"/>
                  <a:pt x="12268" y="972"/>
                </a:cubicBezTo>
                <a:cubicBezTo>
                  <a:pt x="12220" y="972"/>
                  <a:pt x="12181" y="988"/>
                  <a:pt x="12191" y="1063"/>
                </a:cubicBezTo>
                <a:cubicBezTo>
                  <a:pt x="12201" y="1132"/>
                  <a:pt x="12188" y="1204"/>
                  <a:pt x="12187" y="1265"/>
                </a:cubicBezTo>
                <a:cubicBezTo>
                  <a:pt x="12096" y="1199"/>
                  <a:pt x="12011" y="1134"/>
                  <a:pt x="11921" y="1077"/>
                </a:cubicBezTo>
                <a:cubicBezTo>
                  <a:pt x="11812" y="1009"/>
                  <a:pt x="11700" y="944"/>
                  <a:pt x="11584" y="887"/>
                </a:cubicBezTo>
                <a:cubicBezTo>
                  <a:pt x="11477" y="834"/>
                  <a:pt x="11365" y="787"/>
                  <a:pt x="11252" y="748"/>
                </a:cubicBezTo>
                <a:cubicBezTo>
                  <a:pt x="11231" y="740"/>
                  <a:pt x="11211" y="736"/>
                  <a:pt x="11192" y="736"/>
                </a:cubicBezTo>
                <a:cubicBezTo>
                  <a:pt x="11145" y="736"/>
                  <a:pt x="11110" y="764"/>
                  <a:pt x="11106" y="841"/>
                </a:cubicBezTo>
                <a:cubicBezTo>
                  <a:pt x="10882" y="709"/>
                  <a:pt x="10665" y="582"/>
                  <a:pt x="10447" y="455"/>
                </a:cubicBezTo>
                <a:cubicBezTo>
                  <a:pt x="10422" y="440"/>
                  <a:pt x="10396" y="423"/>
                  <a:pt x="10374" y="423"/>
                </a:cubicBezTo>
                <a:cubicBezTo>
                  <a:pt x="10353" y="423"/>
                  <a:pt x="10335" y="439"/>
                  <a:pt x="10323" y="488"/>
                </a:cubicBezTo>
                <a:cubicBezTo>
                  <a:pt x="10297" y="458"/>
                  <a:pt x="10284" y="436"/>
                  <a:pt x="10264" y="422"/>
                </a:cubicBezTo>
                <a:cubicBezTo>
                  <a:pt x="10095" y="291"/>
                  <a:pt x="9928" y="155"/>
                  <a:pt x="9750" y="34"/>
                </a:cubicBezTo>
                <a:cubicBezTo>
                  <a:pt x="9702" y="0"/>
                  <a:pt x="9623" y="11"/>
                  <a:pt x="9559" y="2"/>
                </a:cubicBezTo>
                <a:close/>
              </a:path>
            </a:pathLst>
          </a:custGeom>
          <a:solidFill>
            <a:srgbClr val="003100">
              <a:alpha val="50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Google Shape;24;p27"/>
          <p:cNvSpPr/>
          <p:nvPr/>
        </p:nvSpPr>
        <p:spPr>
          <a:xfrm rot="2143350" flipH="1">
            <a:off x="7706865" y="3356831"/>
            <a:ext cx="2854284" cy="2576584"/>
          </a:xfrm>
          <a:custGeom>
            <a:avLst/>
            <a:gdLst/>
            <a:ahLst/>
            <a:cxnLst/>
            <a:rect l="l" t="t" r="r" b="b"/>
            <a:pathLst>
              <a:path w="65321" h="58974" extrusionOk="0">
                <a:moveTo>
                  <a:pt x="22366" y="1"/>
                </a:moveTo>
                <a:cubicBezTo>
                  <a:pt x="21487" y="1110"/>
                  <a:pt x="21352" y="2369"/>
                  <a:pt x="21698" y="3654"/>
                </a:cubicBezTo>
                <a:cubicBezTo>
                  <a:pt x="21897" y="4395"/>
                  <a:pt x="21799" y="4997"/>
                  <a:pt x="21443" y="5595"/>
                </a:cubicBezTo>
                <a:cubicBezTo>
                  <a:pt x="20980" y="6373"/>
                  <a:pt x="20792" y="7195"/>
                  <a:pt x="20884" y="8139"/>
                </a:cubicBezTo>
                <a:cubicBezTo>
                  <a:pt x="21110" y="10454"/>
                  <a:pt x="21265" y="12774"/>
                  <a:pt x="21453" y="15092"/>
                </a:cubicBezTo>
                <a:cubicBezTo>
                  <a:pt x="21464" y="15242"/>
                  <a:pt x="21486" y="15391"/>
                  <a:pt x="21514" y="15538"/>
                </a:cubicBezTo>
                <a:cubicBezTo>
                  <a:pt x="21809" y="17032"/>
                  <a:pt x="22207" y="18516"/>
                  <a:pt x="22381" y="20021"/>
                </a:cubicBezTo>
                <a:cubicBezTo>
                  <a:pt x="22814" y="23774"/>
                  <a:pt x="23056" y="27545"/>
                  <a:pt x="22307" y="31239"/>
                </a:cubicBezTo>
                <a:cubicBezTo>
                  <a:pt x="22010" y="32697"/>
                  <a:pt x="21353" y="34069"/>
                  <a:pt x="20844" y="35475"/>
                </a:cubicBezTo>
                <a:cubicBezTo>
                  <a:pt x="20789" y="35627"/>
                  <a:pt x="20624" y="35734"/>
                  <a:pt x="20558" y="35808"/>
                </a:cubicBezTo>
                <a:cubicBezTo>
                  <a:pt x="20208" y="33830"/>
                  <a:pt x="19907" y="31878"/>
                  <a:pt x="19506" y="29946"/>
                </a:cubicBezTo>
                <a:cubicBezTo>
                  <a:pt x="19166" y="28305"/>
                  <a:pt x="18783" y="26664"/>
                  <a:pt x="18279" y="25062"/>
                </a:cubicBezTo>
                <a:cubicBezTo>
                  <a:pt x="17787" y="23501"/>
                  <a:pt x="17318" y="21976"/>
                  <a:pt x="17409" y="20319"/>
                </a:cubicBezTo>
                <a:cubicBezTo>
                  <a:pt x="17458" y="19438"/>
                  <a:pt x="17273" y="18537"/>
                  <a:pt x="17194" y="17644"/>
                </a:cubicBezTo>
                <a:cubicBezTo>
                  <a:pt x="17040" y="17634"/>
                  <a:pt x="16886" y="17622"/>
                  <a:pt x="16731" y="17612"/>
                </a:cubicBezTo>
                <a:cubicBezTo>
                  <a:pt x="16581" y="18603"/>
                  <a:pt x="16430" y="19593"/>
                  <a:pt x="16275" y="20610"/>
                </a:cubicBezTo>
                <a:cubicBezTo>
                  <a:pt x="15168" y="18769"/>
                  <a:pt x="14484" y="16844"/>
                  <a:pt x="14277" y="14762"/>
                </a:cubicBezTo>
                <a:cubicBezTo>
                  <a:pt x="14225" y="14233"/>
                  <a:pt x="14046" y="13707"/>
                  <a:pt x="14031" y="13182"/>
                </a:cubicBezTo>
                <a:cubicBezTo>
                  <a:pt x="13990" y="11516"/>
                  <a:pt x="13994" y="9850"/>
                  <a:pt x="13995" y="8186"/>
                </a:cubicBezTo>
                <a:cubicBezTo>
                  <a:pt x="13995" y="7839"/>
                  <a:pt x="14057" y="7494"/>
                  <a:pt x="14091" y="7148"/>
                </a:cubicBezTo>
                <a:lnTo>
                  <a:pt x="14091" y="7148"/>
                </a:lnTo>
                <a:cubicBezTo>
                  <a:pt x="13919" y="7162"/>
                  <a:pt x="13748" y="7173"/>
                  <a:pt x="13578" y="7185"/>
                </a:cubicBezTo>
                <a:cubicBezTo>
                  <a:pt x="13623" y="8892"/>
                  <a:pt x="13666" y="10599"/>
                  <a:pt x="13711" y="12307"/>
                </a:cubicBezTo>
                <a:cubicBezTo>
                  <a:pt x="13636" y="12312"/>
                  <a:pt x="13561" y="12317"/>
                  <a:pt x="13486" y="12323"/>
                </a:cubicBezTo>
                <a:cubicBezTo>
                  <a:pt x="13269" y="12019"/>
                  <a:pt x="13050" y="11717"/>
                  <a:pt x="12833" y="11413"/>
                </a:cubicBezTo>
                <a:cubicBezTo>
                  <a:pt x="12803" y="11433"/>
                  <a:pt x="12772" y="11452"/>
                  <a:pt x="12743" y="11471"/>
                </a:cubicBezTo>
                <a:cubicBezTo>
                  <a:pt x="13080" y="12692"/>
                  <a:pt x="13417" y="13913"/>
                  <a:pt x="13748" y="15116"/>
                </a:cubicBezTo>
                <a:cubicBezTo>
                  <a:pt x="11130" y="14380"/>
                  <a:pt x="9811" y="12446"/>
                  <a:pt x="8857" y="10145"/>
                </a:cubicBezTo>
                <a:lnTo>
                  <a:pt x="8857" y="10145"/>
                </a:lnTo>
                <a:cubicBezTo>
                  <a:pt x="8841" y="11988"/>
                  <a:pt x="9894" y="13742"/>
                  <a:pt x="11362" y="14580"/>
                </a:cubicBezTo>
                <a:cubicBezTo>
                  <a:pt x="12705" y="15343"/>
                  <a:pt x="14221" y="15964"/>
                  <a:pt x="14240" y="17896"/>
                </a:cubicBezTo>
                <a:cubicBezTo>
                  <a:pt x="14240" y="17924"/>
                  <a:pt x="14262" y="17952"/>
                  <a:pt x="14273" y="17980"/>
                </a:cubicBezTo>
                <a:cubicBezTo>
                  <a:pt x="14895" y="19417"/>
                  <a:pt x="15488" y="20866"/>
                  <a:pt x="16142" y="22287"/>
                </a:cubicBezTo>
                <a:cubicBezTo>
                  <a:pt x="17400" y="25020"/>
                  <a:pt x="18337" y="27829"/>
                  <a:pt x="18664" y="30814"/>
                </a:cubicBezTo>
                <a:cubicBezTo>
                  <a:pt x="18742" y="31524"/>
                  <a:pt x="18984" y="32220"/>
                  <a:pt x="19118" y="32928"/>
                </a:cubicBezTo>
                <a:cubicBezTo>
                  <a:pt x="19377" y="34309"/>
                  <a:pt x="19619" y="35691"/>
                  <a:pt x="19855" y="37075"/>
                </a:cubicBezTo>
                <a:cubicBezTo>
                  <a:pt x="19879" y="37211"/>
                  <a:pt x="19827" y="37368"/>
                  <a:pt x="19778" y="37501"/>
                </a:cubicBezTo>
                <a:cubicBezTo>
                  <a:pt x="19006" y="39595"/>
                  <a:pt x="18182" y="41665"/>
                  <a:pt x="17093" y="43591"/>
                </a:cubicBezTo>
                <a:cubicBezTo>
                  <a:pt x="16929" y="43694"/>
                  <a:pt x="16763" y="43796"/>
                  <a:pt x="16598" y="43900"/>
                </a:cubicBezTo>
                <a:cubicBezTo>
                  <a:pt x="15981" y="44289"/>
                  <a:pt x="15395" y="44727"/>
                  <a:pt x="14765" y="45093"/>
                </a:cubicBezTo>
                <a:cubicBezTo>
                  <a:pt x="11767" y="46831"/>
                  <a:pt x="8636" y="48376"/>
                  <a:pt x="5799" y="50342"/>
                </a:cubicBezTo>
                <a:cubicBezTo>
                  <a:pt x="3995" y="51594"/>
                  <a:pt x="1940" y="52080"/>
                  <a:pt x="1" y="53058"/>
                </a:cubicBezTo>
                <a:lnTo>
                  <a:pt x="150" y="56207"/>
                </a:lnTo>
                <a:cubicBezTo>
                  <a:pt x="597" y="57090"/>
                  <a:pt x="874" y="57463"/>
                  <a:pt x="1268" y="57463"/>
                </a:cubicBezTo>
                <a:cubicBezTo>
                  <a:pt x="1414" y="57463"/>
                  <a:pt x="1578" y="57411"/>
                  <a:pt x="1772" y="57315"/>
                </a:cubicBezTo>
                <a:cubicBezTo>
                  <a:pt x="3119" y="56644"/>
                  <a:pt x="4580" y="56061"/>
                  <a:pt x="5682" y="55085"/>
                </a:cubicBezTo>
                <a:cubicBezTo>
                  <a:pt x="7282" y="53670"/>
                  <a:pt x="9016" y="52659"/>
                  <a:pt x="11000" y="51877"/>
                </a:cubicBezTo>
                <a:cubicBezTo>
                  <a:pt x="13379" y="50939"/>
                  <a:pt x="19571" y="47831"/>
                  <a:pt x="19701" y="47831"/>
                </a:cubicBezTo>
                <a:cubicBezTo>
                  <a:pt x="19724" y="47831"/>
                  <a:pt x="19567" y="47923"/>
                  <a:pt x="19181" y="48134"/>
                </a:cubicBezTo>
                <a:cubicBezTo>
                  <a:pt x="18860" y="48309"/>
                  <a:pt x="18661" y="48377"/>
                  <a:pt x="18664" y="48377"/>
                </a:cubicBezTo>
                <a:cubicBezTo>
                  <a:pt x="18672" y="48377"/>
                  <a:pt x="19613" y="48061"/>
                  <a:pt x="22278" y="47810"/>
                </a:cubicBezTo>
                <a:cubicBezTo>
                  <a:pt x="22786" y="47762"/>
                  <a:pt x="23372" y="47739"/>
                  <a:pt x="24008" y="47739"/>
                </a:cubicBezTo>
                <a:cubicBezTo>
                  <a:pt x="25924" y="47739"/>
                  <a:pt x="28293" y="47954"/>
                  <a:pt x="30361" y="48375"/>
                </a:cubicBezTo>
                <a:cubicBezTo>
                  <a:pt x="31160" y="48577"/>
                  <a:pt x="31958" y="48788"/>
                  <a:pt x="32750" y="49014"/>
                </a:cubicBezTo>
                <a:cubicBezTo>
                  <a:pt x="33081" y="49131"/>
                  <a:pt x="33390" y="49255"/>
                  <a:pt x="33668" y="49388"/>
                </a:cubicBezTo>
                <a:cubicBezTo>
                  <a:pt x="34008" y="49552"/>
                  <a:pt x="34394" y="49614"/>
                  <a:pt x="34759" y="49722"/>
                </a:cubicBezTo>
                <a:cubicBezTo>
                  <a:pt x="34780" y="49682"/>
                  <a:pt x="34792" y="49660"/>
                  <a:pt x="34803" y="49640"/>
                </a:cubicBezTo>
                <a:cubicBezTo>
                  <a:pt x="37825" y="50630"/>
                  <a:pt x="40747" y="51930"/>
                  <a:pt x="43428" y="53930"/>
                </a:cubicBezTo>
                <a:cubicBezTo>
                  <a:pt x="45033" y="55126"/>
                  <a:pt x="46728" y="56071"/>
                  <a:pt x="48742" y="56420"/>
                </a:cubicBezTo>
                <a:cubicBezTo>
                  <a:pt x="49773" y="56598"/>
                  <a:pt x="50748" y="57236"/>
                  <a:pt x="51729" y="57712"/>
                </a:cubicBezTo>
                <a:cubicBezTo>
                  <a:pt x="52371" y="58023"/>
                  <a:pt x="52952" y="58623"/>
                  <a:pt x="53605" y="58726"/>
                </a:cubicBezTo>
                <a:cubicBezTo>
                  <a:pt x="54970" y="58940"/>
                  <a:pt x="56365" y="58935"/>
                  <a:pt x="57747" y="58969"/>
                </a:cubicBezTo>
                <a:cubicBezTo>
                  <a:pt x="57851" y="58972"/>
                  <a:pt x="57956" y="58973"/>
                  <a:pt x="58062" y="58973"/>
                </a:cubicBezTo>
                <a:cubicBezTo>
                  <a:pt x="58670" y="58973"/>
                  <a:pt x="59280" y="58928"/>
                  <a:pt x="59878" y="58846"/>
                </a:cubicBezTo>
                <a:cubicBezTo>
                  <a:pt x="60578" y="58751"/>
                  <a:pt x="61261" y="58557"/>
                  <a:pt x="61952" y="58405"/>
                </a:cubicBezTo>
                <a:cubicBezTo>
                  <a:pt x="61926" y="58275"/>
                  <a:pt x="61903" y="58151"/>
                  <a:pt x="61880" y="58027"/>
                </a:cubicBezTo>
                <a:cubicBezTo>
                  <a:pt x="60174" y="58123"/>
                  <a:pt x="58469" y="58277"/>
                  <a:pt x="56759" y="58300"/>
                </a:cubicBezTo>
                <a:cubicBezTo>
                  <a:pt x="56630" y="58302"/>
                  <a:pt x="56501" y="58303"/>
                  <a:pt x="56373" y="58303"/>
                </a:cubicBezTo>
                <a:cubicBezTo>
                  <a:pt x="54671" y="58303"/>
                  <a:pt x="52981" y="58103"/>
                  <a:pt x="51478" y="56576"/>
                </a:cubicBezTo>
                <a:lnTo>
                  <a:pt x="51478" y="56576"/>
                </a:lnTo>
                <a:cubicBezTo>
                  <a:pt x="52485" y="56673"/>
                  <a:pt x="53328" y="56829"/>
                  <a:pt x="54149" y="56829"/>
                </a:cubicBezTo>
                <a:cubicBezTo>
                  <a:pt x="54207" y="56829"/>
                  <a:pt x="54265" y="56829"/>
                  <a:pt x="54323" y="56827"/>
                </a:cubicBezTo>
                <a:cubicBezTo>
                  <a:pt x="55253" y="56801"/>
                  <a:pt x="56169" y="56582"/>
                  <a:pt x="57094" y="56463"/>
                </a:cubicBezTo>
                <a:cubicBezTo>
                  <a:pt x="57941" y="56354"/>
                  <a:pt x="58791" y="56263"/>
                  <a:pt x="59639" y="56164"/>
                </a:cubicBezTo>
                <a:cubicBezTo>
                  <a:pt x="59624" y="56054"/>
                  <a:pt x="59609" y="55943"/>
                  <a:pt x="59595" y="55831"/>
                </a:cubicBezTo>
                <a:cubicBezTo>
                  <a:pt x="59120" y="55844"/>
                  <a:pt x="58646" y="55849"/>
                  <a:pt x="58173" y="55870"/>
                </a:cubicBezTo>
                <a:cubicBezTo>
                  <a:pt x="56716" y="55941"/>
                  <a:pt x="55256" y="56130"/>
                  <a:pt x="53803" y="56130"/>
                </a:cubicBezTo>
                <a:cubicBezTo>
                  <a:pt x="53476" y="56130"/>
                  <a:pt x="53149" y="56120"/>
                  <a:pt x="52822" y="56098"/>
                </a:cubicBezTo>
                <a:cubicBezTo>
                  <a:pt x="50397" y="55928"/>
                  <a:pt x="47873" y="56031"/>
                  <a:pt x="45631" y="54749"/>
                </a:cubicBezTo>
                <a:cubicBezTo>
                  <a:pt x="43776" y="53689"/>
                  <a:pt x="42014" y="52458"/>
                  <a:pt x="40219" y="51294"/>
                </a:cubicBezTo>
                <a:cubicBezTo>
                  <a:pt x="39800" y="51023"/>
                  <a:pt x="39408" y="50709"/>
                  <a:pt x="38899" y="50339"/>
                </a:cubicBezTo>
                <a:cubicBezTo>
                  <a:pt x="39911" y="50145"/>
                  <a:pt x="40904" y="50062"/>
                  <a:pt x="41884" y="50062"/>
                </a:cubicBezTo>
                <a:cubicBezTo>
                  <a:pt x="46403" y="50062"/>
                  <a:pt x="50617" y="51833"/>
                  <a:pt x="54943" y="52649"/>
                </a:cubicBezTo>
                <a:cubicBezTo>
                  <a:pt x="54491" y="52304"/>
                  <a:pt x="54038" y="51987"/>
                  <a:pt x="53541" y="51838"/>
                </a:cubicBezTo>
                <a:cubicBezTo>
                  <a:pt x="51724" y="51294"/>
                  <a:pt x="49866" y="50891"/>
                  <a:pt x="48072" y="50277"/>
                </a:cubicBezTo>
                <a:cubicBezTo>
                  <a:pt x="46216" y="49641"/>
                  <a:pt x="44348" y="49372"/>
                  <a:pt x="42466" y="49372"/>
                </a:cubicBezTo>
                <a:cubicBezTo>
                  <a:pt x="41725" y="49372"/>
                  <a:pt x="40982" y="49414"/>
                  <a:pt x="40236" y="49491"/>
                </a:cubicBezTo>
                <a:cubicBezTo>
                  <a:pt x="39843" y="49532"/>
                  <a:pt x="39456" y="49551"/>
                  <a:pt x="39072" y="49551"/>
                </a:cubicBezTo>
                <a:cubicBezTo>
                  <a:pt x="37161" y="49551"/>
                  <a:pt x="35345" y="49068"/>
                  <a:pt x="33502" y="48298"/>
                </a:cubicBezTo>
                <a:cubicBezTo>
                  <a:pt x="32584" y="47914"/>
                  <a:pt x="31613" y="47666"/>
                  <a:pt x="30630" y="47451"/>
                </a:cubicBezTo>
                <a:cubicBezTo>
                  <a:pt x="30343" y="47327"/>
                  <a:pt x="30061" y="47194"/>
                  <a:pt x="29789" y="47039"/>
                </a:cubicBezTo>
                <a:lnTo>
                  <a:pt x="29789" y="47039"/>
                </a:lnTo>
                <a:cubicBezTo>
                  <a:pt x="30558" y="47136"/>
                  <a:pt x="31291" y="47174"/>
                  <a:pt x="31987" y="47174"/>
                </a:cubicBezTo>
                <a:cubicBezTo>
                  <a:pt x="34542" y="47174"/>
                  <a:pt x="36604" y="46661"/>
                  <a:pt x="38162" y="46661"/>
                </a:cubicBezTo>
                <a:cubicBezTo>
                  <a:pt x="38906" y="46661"/>
                  <a:pt x="39536" y="46778"/>
                  <a:pt x="40050" y="47124"/>
                </a:cubicBezTo>
                <a:cubicBezTo>
                  <a:pt x="40267" y="47269"/>
                  <a:pt x="40545" y="47329"/>
                  <a:pt x="40802" y="47398"/>
                </a:cubicBezTo>
                <a:lnTo>
                  <a:pt x="39244" y="46100"/>
                </a:lnTo>
                <a:cubicBezTo>
                  <a:pt x="38948" y="45935"/>
                  <a:pt x="38617" y="45844"/>
                  <a:pt x="38284" y="45844"/>
                </a:cubicBezTo>
                <a:cubicBezTo>
                  <a:pt x="38263" y="45844"/>
                  <a:pt x="38241" y="45844"/>
                  <a:pt x="38220" y="45845"/>
                </a:cubicBezTo>
                <a:cubicBezTo>
                  <a:pt x="36417" y="45909"/>
                  <a:pt x="30259" y="46540"/>
                  <a:pt x="28391" y="46540"/>
                </a:cubicBezTo>
                <a:cubicBezTo>
                  <a:pt x="28378" y="46540"/>
                  <a:pt x="28364" y="46540"/>
                  <a:pt x="28351" y="46540"/>
                </a:cubicBezTo>
                <a:cubicBezTo>
                  <a:pt x="26911" y="46533"/>
                  <a:pt x="25462" y="46304"/>
                  <a:pt x="24019" y="46173"/>
                </a:cubicBezTo>
                <a:cubicBezTo>
                  <a:pt x="23993" y="46046"/>
                  <a:pt x="23995" y="46060"/>
                  <a:pt x="23969" y="45933"/>
                </a:cubicBezTo>
                <a:cubicBezTo>
                  <a:pt x="24521" y="45661"/>
                  <a:pt x="25054" y="45345"/>
                  <a:pt x="25625" y="45119"/>
                </a:cubicBezTo>
                <a:cubicBezTo>
                  <a:pt x="28773" y="43875"/>
                  <a:pt x="31906" y="42589"/>
                  <a:pt x="35096" y="41452"/>
                </a:cubicBezTo>
                <a:cubicBezTo>
                  <a:pt x="36532" y="40941"/>
                  <a:pt x="38078" y="40467"/>
                  <a:pt x="39592" y="40465"/>
                </a:cubicBezTo>
                <a:cubicBezTo>
                  <a:pt x="39610" y="40465"/>
                  <a:pt x="39628" y="40465"/>
                  <a:pt x="39646" y="40465"/>
                </a:cubicBezTo>
                <a:cubicBezTo>
                  <a:pt x="42206" y="40465"/>
                  <a:pt x="44821" y="40610"/>
                  <a:pt x="47334" y="41143"/>
                </a:cubicBezTo>
                <a:cubicBezTo>
                  <a:pt x="49542" y="41611"/>
                  <a:pt x="51727" y="41800"/>
                  <a:pt x="53934" y="41867"/>
                </a:cubicBezTo>
                <a:cubicBezTo>
                  <a:pt x="55047" y="41900"/>
                  <a:pt x="56086" y="42471"/>
                  <a:pt x="57084" y="42471"/>
                </a:cubicBezTo>
                <a:cubicBezTo>
                  <a:pt x="57384" y="42471"/>
                  <a:pt x="57680" y="42419"/>
                  <a:pt x="57973" y="42286"/>
                </a:cubicBezTo>
                <a:cubicBezTo>
                  <a:pt x="57941" y="42173"/>
                  <a:pt x="57908" y="42058"/>
                  <a:pt x="57877" y="41945"/>
                </a:cubicBezTo>
                <a:cubicBezTo>
                  <a:pt x="57731" y="41984"/>
                  <a:pt x="57585" y="42001"/>
                  <a:pt x="57438" y="42001"/>
                </a:cubicBezTo>
                <a:cubicBezTo>
                  <a:pt x="56506" y="42001"/>
                  <a:pt x="55559" y="41322"/>
                  <a:pt x="54627" y="41322"/>
                </a:cubicBezTo>
                <a:cubicBezTo>
                  <a:pt x="54480" y="41322"/>
                  <a:pt x="54334" y="41339"/>
                  <a:pt x="54189" y="41377"/>
                </a:cubicBezTo>
                <a:cubicBezTo>
                  <a:pt x="54130" y="41214"/>
                  <a:pt x="54153" y="41280"/>
                  <a:pt x="54094" y="41116"/>
                </a:cubicBezTo>
                <a:cubicBezTo>
                  <a:pt x="54568" y="40914"/>
                  <a:pt x="55046" y="40858"/>
                  <a:pt x="55524" y="40858"/>
                </a:cubicBezTo>
                <a:cubicBezTo>
                  <a:pt x="56126" y="40858"/>
                  <a:pt x="56730" y="40947"/>
                  <a:pt x="57333" y="40947"/>
                </a:cubicBezTo>
                <a:cubicBezTo>
                  <a:pt x="57812" y="40947"/>
                  <a:pt x="58289" y="40891"/>
                  <a:pt x="58764" y="40689"/>
                </a:cubicBezTo>
                <a:cubicBezTo>
                  <a:pt x="58733" y="40597"/>
                  <a:pt x="58702" y="40508"/>
                  <a:pt x="58673" y="40416"/>
                </a:cubicBezTo>
                <a:cubicBezTo>
                  <a:pt x="58427" y="40436"/>
                  <a:pt x="58157" y="40397"/>
                  <a:pt x="57941" y="40484"/>
                </a:cubicBezTo>
                <a:cubicBezTo>
                  <a:pt x="57735" y="40568"/>
                  <a:pt x="57527" y="40601"/>
                  <a:pt x="57316" y="40601"/>
                </a:cubicBezTo>
                <a:cubicBezTo>
                  <a:pt x="56614" y="40601"/>
                  <a:pt x="55896" y="40240"/>
                  <a:pt x="55228" y="40240"/>
                </a:cubicBezTo>
                <a:cubicBezTo>
                  <a:pt x="54967" y="40240"/>
                  <a:pt x="54713" y="40296"/>
                  <a:pt x="54472" y="40449"/>
                </a:cubicBezTo>
                <a:cubicBezTo>
                  <a:pt x="53520" y="41055"/>
                  <a:pt x="52548" y="41243"/>
                  <a:pt x="51546" y="41243"/>
                </a:cubicBezTo>
                <a:cubicBezTo>
                  <a:pt x="50724" y="41243"/>
                  <a:pt x="49881" y="41117"/>
                  <a:pt x="49012" y="40991"/>
                </a:cubicBezTo>
                <a:cubicBezTo>
                  <a:pt x="49187" y="40752"/>
                  <a:pt x="49288" y="40614"/>
                  <a:pt x="49355" y="40524"/>
                </a:cubicBezTo>
                <a:cubicBezTo>
                  <a:pt x="46213" y="40266"/>
                  <a:pt x="43113" y="40011"/>
                  <a:pt x="40015" y="39757"/>
                </a:cubicBezTo>
                <a:cubicBezTo>
                  <a:pt x="40225" y="39484"/>
                  <a:pt x="40477" y="39389"/>
                  <a:pt x="40729" y="39294"/>
                </a:cubicBezTo>
                <a:cubicBezTo>
                  <a:pt x="42657" y="38550"/>
                  <a:pt x="44571" y="37768"/>
                  <a:pt x="46518" y="37082"/>
                </a:cubicBezTo>
                <a:cubicBezTo>
                  <a:pt x="47213" y="36837"/>
                  <a:pt x="47989" y="36742"/>
                  <a:pt x="48738" y="36720"/>
                </a:cubicBezTo>
                <a:cubicBezTo>
                  <a:pt x="48833" y="36717"/>
                  <a:pt x="48929" y="36716"/>
                  <a:pt x="49025" y="36716"/>
                </a:cubicBezTo>
                <a:cubicBezTo>
                  <a:pt x="49858" y="36716"/>
                  <a:pt x="50699" y="36807"/>
                  <a:pt x="51528" y="36807"/>
                </a:cubicBezTo>
                <a:cubicBezTo>
                  <a:pt x="51763" y="36807"/>
                  <a:pt x="51996" y="36800"/>
                  <a:pt x="52228" y="36781"/>
                </a:cubicBezTo>
                <a:cubicBezTo>
                  <a:pt x="53297" y="36697"/>
                  <a:pt x="54404" y="36539"/>
                  <a:pt x="55222" y="35652"/>
                </a:cubicBezTo>
                <a:lnTo>
                  <a:pt x="55222" y="35652"/>
                </a:lnTo>
                <a:cubicBezTo>
                  <a:pt x="54481" y="35775"/>
                  <a:pt x="53468" y="36086"/>
                  <a:pt x="52727" y="36209"/>
                </a:cubicBezTo>
                <a:cubicBezTo>
                  <a:pt x="52661" y="35974"/>
                  <a:pt x="52767" y="36104"/>
                  <a:pt x="52701" y="35868"/>
                </a:cubicBezTo>
                <a:cubicBezTo>
                  <a:pt x="54682" y="35190"/>
                  <a:pt x="56854" y="34283"/>
                  <a:pt x="58909" y="33580"/>
                </a:cubicBezTo>
                <a:cubicBezTo>
                  <a:pt x="58879" y="33575"/>
                  <a:pt x="58840" y="33572"/>
                  <a:pt x="58795" y="33572"/>
                </a:cubicBezTo>
                <a:cubicBezTo>
                  <a:pt x="57804" y="33572"/>
                  <a:pt x="53385" y="34908"/>
                  <a:pt x="52282" y="35385"/>
                </a:cubicBezTo>
                <a:cubicBezTo>
                  <a:pt x="51380" y="35875"/>
                  <a:pt x="50618" y="36074"/>
                  <a:pt x="49375" y="36074"/>
                </a:cubicBezTo>
                <a:cubicBezTo>
                  <a:pt x="49211" y="36074"/>
                  <a:pt x="49039" y="36071"/>
                  <a:pt x="48857" y="36064"/>
                </a:cubicBezTo>
                <a:cubicBezTo>
                  <a:pt x="48772" y="36061"/>
                  <a:pt x="48688" y="36059"/>
                  <a:pt x="48605" y="36059"/>
                </a:cubicBezTo>
                <a:cubicBezTo>
                  <a:pt x="47898" y="36059"/>
                  <a:pt x="47259" y="36173"/>
                  <a:pt x="46575" y="36409"/>
                </a:cubicBezTo>
                <a:cubicBezTo>
                  <a:pt x="43413" y="37505"/>
                  <a:pt x="40328" y="38815"/>
                  <a:pt x="37144" y="39842"/>
                </a:cubicBezTo>
                <a:cubicBezTo>
                  <a:pt x="32646" y="41294"/>
                  <a:pt x="24322" y="44570"/>
                  <a:pt x="23088" y="45140"/>
                </a:cubicBezTo>
                <a:cubicBezTo>
                  <a:pt x="22653" y="45269"/>
                  <a:pt x="22229" y="45329"/>
                  <a:pt x="21844" y="45329"/>
                </a:cubicBezTo>
                <a:cubicBezTo>
                  <a:pt x="20187" y="45329"/>
                  <a:pt x="19267" y="44226"/>
                  <a:pt x="21409" y="42855"/>
                </a:cubicBezTo>
                <a:cubicBezTo>
                  <a:pt x="25064" y="40512"/>
                  <a:pt x="28644" y="38053"/>
                  <a:pt x="32297" y="35710"/>
                </a:cubicBezTo>
                <a:cubicBezTo>
                  <a:pt x="34182" y="34500"/>
                  <a:pt x="36064" y="33215"/>
                  <a:pt x="38118" y="32350"/>
                </a:cubicBezTo>
                <a:cubicBezTo>
                  <a:pt x="40142" y="31497"/>
                  <a:pt x="42387" y="31153"/>
                  <a:pt x="44524" y="30546"/>
                </a:cubicBezTo>
                <a:cubicBezTo>
                  <a:pt x="45955" y="30140"/>
                  <a:pt x="47509" y="29907"/>
                  <a:pt x="48746" y="29166"/>
                </a:cubicBezTo>
                <a:cubicBezTo>
                  <a:pt x="50880" y="27891"/>
                  <a:pt x="53033" y="26843"/>
                  <a:pt x="55559" y="26616"/>
                </a:cubicBezTo>
                <a:cubicBezTo>
                  <a:pt x="56033" y="26574"/>
                  <a:pt x="56481" y="26330"/>
                  <a:pt x="56940" y="26179"/>
                </a:cubicBezTo>
                <a:lnTo>
                  <a:pt x="56833" y="25867"/>
                </a:lnTo>
                <a:cubicBezTo>
                  <a:pt x="54810" y="26069"/>
                  <a:pt x="52722" y="26155"/>
                  <a:pt x="50940" y="27199"/>
                </a:cubicBezTo>
                <a:cubicBezTo>
                  <a:pt x="49017" y="28326"/>
                  <a:pt x="47087" y="29347"/>
                  <a:pt x="44876" y="29819"/>
                </a:cubicBezTo>
                <a:cubicBezTo>
                  <a:pt x="43301" y="30154"/>
                  <a:pt x="41755" y="30607"/>
                  <a:pt x="40195" y="31008"/>
                </a:cubicBezTo>
                <a:cubicBezTo>
                  <a:pt x="40299" y="30708"/>
                  <a:pt x="40467" y="30557"/>
                  <a:pt x="40653" y="30436"/>
                </a:cubicBezTo>
                <a:cubicBezTo>
                  <a:pt x="42074" y="29520"/>
                  <a:pt x="43527" y="28652"/>
                  <a:pt x="44913" y="27688"/>
                </a:cubicBezTo>
                <a:cubicBezTo>
                  <a:pt x="46412" y="26645"/>
                  <a:pt x="47841" y="25500"/>
                  <a:pt x="49320" y="24427"/>
                </a:cubicBezTo>
                <a:cubicBezTo>
                  <a:pt x="49687" y="24161"/>
                  <a:pt x="50096" y="23951"/>
                  <a:pt x="50526" y="23805"/>
                </a:cubicBezTo>
                <a:cubicBezTo>
                  <a:pt x="52419" y="23163"/>
                  <a:pt x="54341" y="22601"/>
                  <a:pt x="56221" y="21927"/>
                </a:cubicBezTo>
                <a:cubicBezTo>
                  <a:pt x="57100" y="21612"/>
                  <a:pt x="57968" y="21444"/>
                  <a:pt x="58842" y="21444"/>
                </a:cubicBezTo>
                <a:cubicBezTo>
                  <a:pt x="59711" y="21444"/>
                  <a:pt x="60584" y="21610"/>
                  <a:pt x="61477" y="21963"/>
                </a:cubicBezTo>
                <a:cubicBezTo>
                  <a:pt x="62068" y="22196"/>
                  <a:pt x="62759" y="22140"/>
                  <a:pt x="63408" y="22210"/>
                </a:cubicBezTo>
                <a:cubicBezTo>
                  <a:pt x="63448" y="22042"/>
                  <a:pt x="63438" y="22082"/>
                  <a:pt x="63479" y="21914"/>
                </a:cubicBezTo>
                <a:cubicBezTo>
                  <a:pt x="62691" y="21551"/>
                  <a:pt x="61543" y="22123"/>
                  <a:pt x="60873" y="20910"/>
                </a:cubicBezTo>
                <a:cubicBezTo>
                  <a:pt x="60172" y="20880"/>
                  <a:pt x="59279" y="20844"/>
                  <a:pt x="58122" y="20797"/>
                </a:cubicBezTo>
                <a:cubicBezTo>
                  <a:pt x="59096" y="20115"/>
                  <a:pt x="59775" y="19418"/>
                  <a:pt x="60607" y="19113"/>
                </a:cubicBezTo>
                <a:cubicBezTo>
                  <a:pt x="61678" y="18721"/>
                  <a:pt x="62873" y="18655"/>
                  <a:pt x="64008" y="18425"/>
                </a:cubicBezTo>
                <a:cubicBezTo>
                  <a:pt x="64454" y="18335"/>
                  <a:pt x="64884" y="18179"/>
                  <a:pt x="65320" y="18055"/>
                </a:cubicBezTo>
                <a:cubicBezTo>
                  <a:pt x="65284" y="17978"/>
                  <a:pt x="65247" y="17901"/>
                  <a:pt x="65211" y="17826"/>
                </a:cubicBezTo>
                <a:cubicBezTo>
                  <a:pt x="64600" y="17857"/>
                  <a:pt x="63989" y="17912"/>
                  <a:pt x="63377" y="17914"/>
                </a:cubicBezTo>
                <a:cubicBezTo>
                  <a:pt x="61290" y="17920"/>
                  <a:pt x="59596" y="18750"/>
                  <a:pt x="58139" y="20177"/>
                </a:cubicBezTo>
                <a:cubicBezTo>
                  <a:pt x="57740" y="20568"/>
                  <a:pt x="57212" y="20882"/>
                  <a:pt x="56683" y="21068"/>
                </a:cubicBezTo>
                <a:cubicBezTo>
                  <a:pt x="54566" y="21813"/>
                  <a:pt x="52419" y="22478"/>
                  <a:pt x="50299" y="23208"/>
                </a:cubicBezTo>
                <a:cubicBezTo>
                  <a:pt x="49782" y="23387"/>
                  <a:pt x="49257" y="23631"/>
                  <a:pt x="48835" y="23971"/>
                </a:cubicBezTo>
                <a:cubicBezTo>
                  <a:pt x="46492" y="25858"/>
                  <a:pt x="43935" y="27405"/>
                  <a:pt x="41327" y="28887"/>
                </a:cubicBezTo>
                <a:cubicBezTo>
                  <a:pt x="38944" y="30241"/>
                  <a:pt x="36573" y="31616"/>
                  <a:pt x="34262" y="33088"/>
                </a:cubicBezTo>
                <a:cubicBezTo>
                  <a:pt x="33277" y="33715"/>
                  <a:pt x="32247" y="34270"/>
                  <a:pt x="31232" y="34847"/>
                </a:cubicBezTo>
                <a:cubicBezTo>
                  <a:pt x="31675" y="34116"/>
                  <a:pt x="32225" y="33528"/>
                  <a:pt x="32715" y="32890"/>
                </a:cubicBezTo>
                <a:cubicBezTo>
                  <a:pt x="34156" y="31013"/>
                  <a:pt x="35890" y="29458"/>
                  <a:pt x="37914" y="28271"/>
                </a:cubicBezTo>
                <a:cubicBezTo>
                  <a:pt x="39149" y="27547"/>
                  <a:pt x="40070" y="26547"/>
                  <a:pt x="41068" y="25565"/>
                </a:cubicBezTo>
                <a:cubicBezTo>
                  <a:pt x="42000" y="24649"/>
                  <a:pt x="43177" y="23929"/>
                  <a:pt x="44358" y="23348"/>
                </a:cubicBezTo>
                <a:cubicBezTo>
                  <a:pt x="45323" y="22874"/>
                  <a:pt x="46472" y="22780"/>
                  <a:pt x="47509" y="22430"/>
                </a:cubicBezTo>
                <a:cubicBezTo>
                  <a:pt x="49761" y="21672"/>
                  <a:pt x="51661" y="20323"/>
                  <a:pt x="53438" y="18793"/>
                </a:cubicBezTo>
                <a:cubicBezTo>
                  <a:pt x="53673" y="18590"/>
                  <a:pt x="53846" y="18312"/>
                  <a:pt x="54047" y="18069"/>
                </a:cubicBezTo>
                <a:cubicBezTo>
                  <a:pt x="53977" y="17997"/>
                  <a:pt x="53908" y="17926"/>
                  <a:pt x="53837" y="17854"/>
                </a:cubicBezTo>
                <a:cubicBezTo>
                  <a:pt x="53072" y="18447"/>
                  <a:pt x="52331" y="19071"/>
                  <a:pt x="51539" y="19625"/>
                </a:cubicBezTo>
                <a:cubicBezTo>
                  <a:pt x="50731" y="20194"/>
                  <a:pt x="49906" y="20753"/>
                  <a:pt x="49029" y="21208"/>
                </a:cubicBezTo>
                <a:cubicBezTo>
                  <a:pt x="48196" y="21643"/>
                  <a:pt x="47288" y="21939"/>
                  <a:pt x="46412" y="22297"/>
                </a:cubicBezTo>
                <a:lnTo>
                  <a:pt x="46270" y="21994"/>
                </a:lnTo>
                <a:cubicBezTo>
                  <a:pt x="47948" y="20820"/>
                  <a:pt x="49625" y="19645"/>
                  <a:pt x="51511" y="18326"/>
                </a:cubicBezTo>
                <a:lnTo>
                  <a:pt x="51511" y="18326"/>
                </a:lnTo>
                <a:cubicBezTo>
                  <a:pt x="50993" y="18477"/>
                  <a:pt x="50678" y="18500"/>
                  <a:pt x="50448" y="18650"/>
                </a:cubicBezTo>
                <a:cubicBezTo>
                  <a:pt x="48867" y="19686"/>
                  <a:pt x="47312" y="20762"/>
                  <a:pt x="45731" y="21798"/>
                </a:cubicBezTo>
                <a:cubicBezTo>
                  <a:pt x="45104" y="22209"/>
                  <a:pt x="44430" y="22551"/>
                  <a:pt x="43776" y="22925"/>
                </a:cubicBezTo>
                <a:cubicBezTo>
                  <a:pt x="43670" y="22605"/>
                  <a:pt x="43689" y="22482"/>
                  <a:pt x="43755" y="22396"/>
                </a:cubicBezTo>
                <a:cubicBezTo>
                  <a:pt x="45236" y="20471"/>
                  <a:pt x="47069" y="18959"/>
                  <a:pt x="49163" y="17752"/>
                </a:cubicBezTo>
                <a:cubicBezTo>
                  <a:pt x="49530" y="17541"/>
                  <a:pt x="49861" y="17273"/>
                  <a:pt x="50207" y="17029"/>
                </a:cubicBezTo>
                <a:cubicBezTo>
                  <a:pt x="50152" y="16902"/>
                  <a:pt x="50163" y="16923"/>
                  <a:pt x="50107" y="16797"/>
                </a:cubicBezTo>
                <a:cubicBezTo>
                  <a:pt x="49840" y="16841"/>
                  <a:pt x="49571" y="16886"/>
                  <a:pt x="49304" y="16931"/>
                </a:cubicBezTo>
                <a:cubicBezTo>
                  <a:pt x="49241" y="16768"/>
                  <a:pt x="49256" y="16809"/>
                  <a:pt x="49197" y="16645"/>
                </a:cubicBezTo>
                <a:cubicBezTo>
                  <a:pt x="51230" y="15486"/>
                  <a:pt x="53263" y="14328"/>
                  <a:pt x="55297" y="13170"/>
                </a:cubicBezTo>
                <a:cubicBezTo>
                  <a:pt x="55140" y="13107"/>
                  <a:pt x="54994" y="13075"/>
                  <a:pt x="54863" y="13075"/>
                </a:cubicBezTo>
                <a:cubicBezTo>
                  <a:pt x="54761" y="13075"/>
                  <a:pt x="54667" y="13095"/>
                  <a:pt x="54583" y="13134"/>
                </a:cubicBezTo>
                <a:cubicBezTo>
                  <a:pt x="53422" y="13676"/>
                  <a:pt x="52262" y="14213"/>
                  <a:pt x="51126" y="14802"/>
                </a:cubicBezTo>
                <a:cubicBezTo>
                  <a:pt x="48881" y="15967"/>
                  <a:pt x="47466" y="18101"/>
                  <a:pt x="45587" y="19697"/>
                </a:cubicBezTo>
                <a:cubicBezTo>
                  <a:pt x="44796" y="20370"/>
                  <a:pt x="44167" y="21238"/>
                  <a:pt x="43476" y="22026"/>
                </a:cubicBezTo>
                <a:cubicBezTo>
                  <a:pt x="42881" y="22703"/>
                  <a:pt x="42322" y="23413"/>
                  <a:pt x="41711" y="24072"/>
                </a:cubicBezTo>
                <a:cubicBezTo>
                  <a:pt x="41199" y="24624"/>
                  <a:pt x="40653" y="25147"/>
                  <a:pt x="40087" y="25643"/>
                </a:cubicBezTo>
                <a:cubicBezTo>
                  <a:pt x="39330" y="26307"/>
                  <a:pt x="38556" y="26955"/>
                  <a:pt x="37761" y="27575"/>
                </a:cubicBezTo>
                <a:cubicBezTo>
                  <a:pt x="36496" y="28555"/>
                  <a:pt x="35143" y="29432"/>
                  <a:pt x="33946" y="30489"/>
                </a:cubicBezTo>
                <a:cubicBezTo>
                  <a:pt x="32621" y="31661"/>
                  <a:pt x="31493" y="33059"/>
                  <a:pt x="30164" y="34227"/>
                </a:cubicBezTo>
                <a:cubicBezTo>
                  <a:pt x="28239" y="35917"/>
                  <a:pt x="26294" y="37607"/>
                  <a:pt x="24203" y="39081"/>
                </a:cubicBezTo>
                <a:cubicBezTo>
                  <a:pt x="23037" y="39903"/>
                  <a:pt x="21833" y="40673"/>
                  <a:pt x="20617" y="41425"/>
                </a:cubicBezTo>
                <a:cubicBezTo>
                  <a:pt x="21249" y="40115"/>
                  <a:pt x="21830" y="38780"/>
                  <a:pt x="22269" y="37372"/>
                </a:cubicBezTo>
                <a:cubicBezTo>
                  <a:pt x="22797" y="35675"/>
                  <a:pt x="23251" y="33897"/>
                  <a:pt x="24123" y="32390"/>
                </a:cubicBezTo>
                <a:cubicBezTo>
                  <a:pt x="25673" y="29705"/>
                  <a:pt x="27559" y="27227"/>
                  <a:pt x="29219" y="24606"/>
                </a:cubicBezTo>
                <a:cubicBezTo>
                  <a:pt x="30222" y="23022"/>
                  <a:pt x="31461" y="21701"/>
                  <a:pt x="32907" y="20548"/>
                </a:cubicBezTo>
                <a:cubicBezTo>
                  <a:pt x="34100" y="19597"/>
                  <a:pt x="35399" y="18775"/>
                  <a:pt x="36097" y="17289"/>
                </a:cubicBezTo>
                <a:cubicBezTo>
                  <a:pt x="36869" y="15647"/>
                  <a:pt x="37780" y="14074"/>
                  <a:pt x="38615" y="12463"/>
                </a:cubicBezTo>
                <a:cubicBezTo>
                  <a:pt x="38695" y="12307"/>
                  <a:pt x="38671" y="12093"/>
                  <a:pt x="38730" y="11651"/>
                </a:cubicBezTo>
                <a:lnTo>
                  <a:pt x="38730" y="11651"/>
                </a:lnTo>
                <a:cubicBezTo>
                  <a:pt x="38349" y="11995"/>
                  <a:pt x="38101" y="12147"/>
                  <a:pt x="37954" y="12368"/>
                </a:cubicBezTo>
                <a:cubicBezTo>
                  <a:pt x="37244" y="13431"/>
                  <a:pt x="36461" y="14460"/>
                  <a:pt x="35891" y="15602"/>
                </a:cubicBezTo>
                <a:cubicBezTo>
                  <a:pt x="34846" y="17699"/>
                  <a:pt x="33467" y="19453"/>
                  <a:pt x="31362" y="20795"/>
                </a:cubicBezTo>
                <a:cubicBezTo>
                  <a:pt x="31613" y="18719"/>
                  <a:pt x="31698" y="16721"/>
                  <a:pt x="32127" y="14813"/>
                </a:cubicBezTo>
                <a:cubicBezTo>
                  <a:pt x="32555" y="12906"/>
                  <a:pt x="33327" y="11089"/>
                  <a:pt x="33946" y="9233"/>
                </a:cubicBezTo>
                <a:lnTo>
                  <a:pt x="33946" y="9233"/>
                </a:lnTo>
                <a:cubicBezTo>
                  <a:pt x="33586" y="9629"/>
                  <a:pt x="33218" y="10066"/>
                  <a:pt x="32982" y="10570"/>
                </a:cubicBezTo>
                <a:cubicBezTo>
                  <a:pt x="31629" y="13469"/>
                  <a:pt x="30904" y="16556"/>
                  <a:pt x="30489" y="19756"/>
                </a:cubicBezTo>
                <a:cubicBezTo>
                  <a:pt x="30369" y="20690"/>
                  <a:pt x="29998" y="21652"/>
                  <a:pt x="29500" y="22441"/>
                </a:cubicBezTo>
                <a:cubicBezTo>
                  <a:pt x="28080" y="24695"/>
                  <a:pt x="26537" y="26868"/>
                  <a:pt x="25039" y="29070"/>
                </a:cubicBezTo>
                <a:cubicBezTo>
                  <a:pt x="24923" y="29240"/>
                  <a:pt x="24773" y="29383"/>
                  <a:pt x="24637" y="29541"/>
                </a:cubicBezTo>
                <a:cubicBezTo>
                  <a:pt x="24578" y="28913"/>
                  <a:pt x="24556" y="28362"/>
                  <a:pt x="24469" y="27818"/>
                </a:cubicBezTo>
                <a:cubicBezTo>
                  <a:pt x="24413" y="27454"/>
                  <a:pt x="24172" y="27097"/>
                  <a:pt x="24180" y="26748"/>
                </a:cubicBezTo>
                <a:cubicBezTo>
                  <a:pt x="24211" y="25529"/>
                  <a:pt x="24315" y="24316"/>
                  <a:pt x="24388" y="23101"/>
                </a:cubicBezTo>
                <a:cubicBezTo>
                  <a:pt x="24460" y="21916"/>
                  <a:pt x="24473" y="20720"/>
                  <a:pt x="24630" y="19551"/>
                </a:cubicBezTo>
                <a:cubicBezTo>
                  <a:pt x="24696" y="19067"/>
                  <a:pt x="24983" y="18546"/>
                  <a:pt x="25324" y="18198"/>
                </a:cubicBezTo>
                <a:cubicBezTo>
                  <a:pt x="26567" y="16932"/>
                  <a:pt x="27912" y="15769"/>
                  <a:pt x="29140" y="14489"/>
                </a:cubicBezTo>
                <a:cubicBezTo>
                  <a:pt x="29602" y="14009"/>
                  <a:pt x="29843" y="13310"/>
                  <a:pt x="30184" y="12713"/>
                </a:cubicBezTo>
                <a:cubicBezTo>
                  <a:pt x="30127" y="12687"/>
                  <a:pt x="30071" y="12661"/>
                  <a:pt x="30014" y="12633"/>
                </a:cubicBezTo>
                <a:lnTo>
                  <a:pt x="25743" y="17129"/>
                </a:lnTo>
                <a:cubicBezTo>
                  <a:pt x="25616" y="17040"/>
                  <a:pt x="25487" y="16952"/>
                  <a:pt x="25359" y="16862"/>
                </a:cubicBezTo>
                <a:cubicBezTo>
                  <a:pt x="25798" y="15830"/>
                  <a:pt x="26172" y="14760"/>
                  <a:pt x="26695" y="13773"/>
                </a:cubicBezTo>
                <a:cubicBezTo>
                  <a:pt x="27217" y="12788"/>
                  <a:pt x="27885" y="11887"/>
                  <a:pt x="28491" y="10950"/>
                </a:cubicBezTo>
                <a:cubicBezTo>
                  <a:pt x="28383" y="10863"/>
                  <a:pt x="28274" y="10776"/>
                  <a:pt x="28166" y="10689"/>
                </a:cubicBezTo>
                <a:cubicBezTo>
                  <a:pt x="27709" y="11224"/>
                  <a:pt x="27253" y="11758"/>
                  <a:pt x="26688" y="12419"/>
                </a:cubicBezTo>
                <a:cubicBezTo>
                  <a:pt x="26546" y="9533"/>
                  <a:pt x="28154" y="7401"/>
                  <a:pt x="28822" y="4965"/>
                </a:cubicBezTo>
                <a:lnTo>
                  <a:pt x="28822" y="4965"/>
                </a:lnTo>
                <a:cubicBezTo>
                  <a:pt x="28595" y="5071"/>
                  <a:pt x="28418" y="5191"/>
                  <a:pt x="28315" y="5358"/>
                </a:cubicBezTo>
                <a:cubicBezTo>
                  <a:pt x="26975" y="7537"/>
                  <a:pt x="26032" y="9848"/>
                  <a:pt x="26100" y="12527"/>
                </a:cubicBezTo>
                <a:cubicBezTo>
                  <a:pt x="26115" y="13065"/>
                  <a:pt x="25980" y="13642"/>
                  <a:pt x="25771" y="14136"/>
                </a:cubicBezTo>
                <a:cubicBezTo>
                  <a:pt x="24903" y="16191"/>
                  <a:pt x="23768" y="18141"/>
                  <a:pt x="23637" y="20473"/>
                </a:cubicBezTo>
                <a:cubicBezTo>
                  <a:pt x="23635" y="20530"/>
                  <a:pt x="23521" y="20576"/>
                  <a:pt x="23462" y="20625"/>
                </a:cubicBezTo>
                <a:cubicBezTo>
                  <a:pt x="23394" y="20578"/>
                  <a:pt x="23310" y="20550"/>
                  <a:pt x="23305" y="20514"/>
                </a:cubicBezTo>
                <a:cubicBezTo>
                  <a:pt x="22967" y="18122"/>
                  <a:pt x="22453" y="15732"/>
                  <a:pt x="22358" y="13338"/>
                </a:cubicBezTo>
                <a:cubicBezTo>
                  <a:pt x="22272" y="11150"/>
                  <a:pt x="23023" y="9163"/>
                  <a:pt x="24768" y="7695"/>
                </a:cubicBezTo>
                <a:cubicBezTo>
                  <a:pt x="25328" y="7226"/>
                  <a:pt x="25672" y="6504"/>
                  <a:pt x="26140" y="5918"/>
                </a:cubicBezTo>
                <a:cubicBezTo>
                  <a:pt x="26546" y="5410"/>
                  <a:pt x="26981" y="4926"/>
                  <a:pt x="27410" y="4438"/>
                </a:cubicBezTo>
                <a:cubicBezTo>
                  <a:pt x="27947" y="3829"/>
                  <a:pt x="28492" y="3226"/>
                  <a:pt x="29034" y="2620"/>
                </a:cubicBezTo>
                <a:cubicBezTo>
                  <a:pt x="28946" y="2538"/>
                  <a:pt x="28858" y="2457"/>
                  <a:pt x="28770" y="2374"/>
                </a:cubicBezTo>
                <a:cubicBezTo>
                  <a:pt x="28363" y="2754"/>
                  <a:pt x="27955" y="3132"/>
                  <a:pt x="27444" y="3608"/>
                </a:cubicBezTo>
                <a:cubicBezTo>
                  <a:pt x="27614" y="2861"/>
                  <a:pt x="27750" y="2266"/>
                  <a:pt x="27883" y="1673"/>
                </a:cubicBezTo>
                <a:cubicBezTo>
                  <a:pt x="27798" y="1637"/>
                  <a:pt x="27715" y="1599"/>
                  <a:pt x="27629" y="1563"/>
                </a:cubicBezTo>
                <a:cubicBezTo>
                  <a:pt x="26279" y="3816"/>
                  <a:pt x="25775" y="6652"/>
                  <a:pt x="23418" y="8238"/>
                </a:cubicBezTo>
                <a:cubicBezTo>
                  <a:pt x="23534" y="7497"/>
                  <a:pt x="23650" y="6764"/>
                  <a:pt x="23766" y="6031"/>
                </a:cubicBezTo>
                <a:cubicBezTo>
                  <a:pt x="23642" y="6000"/>
                  <a:pt x="23521" y="5968"/>
                  <a:pt x="23397" y="5937"/>
                </a:cubicBezTo>
                <a:cubicBezTo>
                  <a:pt x="22447" y="7278"/>
                  <a:pt x="22340" y="8981"/>
                  <a:pt x="21805" y="10513"/>
                </a:cubicBezTo>
                <a:cubicBezTo>
                  <a:pt x="21530" y="8783"/>
                  <a:pt x="21165" y="7115"/>
                  <a:pt x="22123" y="5477"/>
                </a:cubicBezTo>
                <a:cubicBezTo>
                  <a:pt x="22684" y="4520"/>
                  <a:pt x="22874" y="3330"/>
                  <a:pt x="23231" y="2244"/>
                </a:cubicBezTo>
                <a:cubicBezTo>
                  <a:pt x="23162" y="2210"/>
                  <a:pt x="23094" y="2177"/>
                  <a:pt x="23024" y="2143"/>
                </a:cubicBezTo>
                <a:cubicBezTo>
                  <a:pt x="22780" y="2475"/>
                  <a:pt x="22534" y="2807"/>
                  <a:pt x="22289" y="3140"/>
                </a:cubicBezTo>
                <a:cubicBezTo>
                  <a:pt x="22201" y="3115"/>
                  <a:pt x="22112" y="3092"/>
                  <a:pt x="22025" y="3068"/>
                </a:cubicBezTo>
                <a:cubicBezTo>
                  <a:pt x="22139" y="2045"/>
                  <a:pt x="22252" y="1022"/>
                  <a:pt x="22366" y="1"/>
                </a:cubicBezTo>
                <a:close/>
              </a:path>
            </a:pathLst>
          </a:custGeom>
          <a:solidFill>
            <a:srgbClr val="80B31A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Google Shape;25;p27"/>
          <p:cNvSpPr/>
          <p:nvPr/>
        </p:nvSpPr>
        <p:spPr>
          <a:xfrm rot="10800000">
            <a:off x="8437406" y="1366853"/>
            <a:ext cx="580544" cy="507823"/>
          </a:xfrm>
          <a:custGeom>
            <a:avLst/>
            <a:gdLst/>
            <a:ahLst/>
            <a:cxnLst/>
            <a:rect l="l" t="t" r="r" b="b"/>
            <a:pathLst>
              <a:path w="37521" h="32821" extrusionOk="0">
                <a:moveTo>
                  <a:pt x="26707" y="0"/>
                </a:moveTo>
                <a:cubicBezTo>
                  <a:pt x="26685" y="0"/>
                  <a:pt x="26661" y="13"/>
                  <a:pt x="26641" y="39"/>
                </a:cubicBezTo>
                <a:cubicBezTo>
                  <a:pt x="26545" y="161"/>
                  <a:pt x="26394" y="228"/>
                  <a:pt x="26328" y="385"/>
                </a:cubicBezTo>
                <a:cubicBezTo>
                  <a:pt x="26298" y="456"/>
                  <a:pt x="26209" y="499"/>
                  <a:pt x="26148" y="559"/>
                </a:cubicBezTo>
                <a:cubicBezTo>
                  <a:pt x="25798" y="898"/>
                  <a:pt x="25454" y="1240"/>
                  <a:pt x="25100" y="1573"/>
                </a:cubicBezTo>
                <a:cubicBezTo>
                  <a:pt x="25000" y="1667"/>
                  <a:pt x="24872" y="1732"/>
                  <a:pt x="24744" y="1819"/>
                </a:cubicBezTo>
                <a:cubicBezTo>
                  <a:pt x="24724" y="1776"/>
                  <a:pt x="24701" y="1738"/>
                  <a:pt x="24688" y="1696"/>
                </a:cubicBezTo>
                <a:cubicBezTo>
                  <a:pt x="24665" y="1619"/>
                  <a:pt x="24621" y="1584"/>
                  <a:pt x="24562" y="1584"/>
                </a:cubicBezTo>
                <a:cubicBezTo>
                  <a:pt x="24540" y="1584"/>
                  <a:pt x="24516" y="1589"/>
                  <a:pt x="24490" y="1598"/>
                </a:cubicBezTo>
                <a:cubicBezTo>
                  <a:pt x="24413" y="1625"/>
                  <a:pt x="24327" y="1645"/>
                  <a:pt x="24266" y="1694"/>
                </a:cubicBezTo>
                <a:cubicBezTo>
                  <a:pt x="23997" y="1910"/>
                  <a:pt x="23720" y="2118"/>
                  <a:pt x="23515" y="2406"/>
                </a:cubicBezTo>
                <a:cubicBezTo>
                  <a:pt x="23432" y="2524"/>
                  <a:pt x="23308" y="2614"/>
                  <a:pt x="23200" y="2717"/>
                </a:cubicBezTo>
                <a:cubicBezTo>
                  <a:pt x="23090" y="2530"/>
                  <a:pt x="22973" y="2337"/>
                  <a:pt x="22862" y="2141"/>
                </a:cubicBezTo>
                <a:cubicBezTo>
                  <a:pt x="22829" y="2082"/>
                  <a:pt x="22792" y="2054"/>
                  <a:pt x="22740" y="2054"/>
                </a:cubicBezTo>
                <a:cubicBezTo>
                  <a:pt x="22719" y="2054"/>
                  <a:pt x="22696" y="2059"/>
                  <a:pt x="22670" y="2067"/>
                </a:cubicBezTo>
                <a:cubicBezTo>
                  <a:pt x="22500" y="2123"/>
                  <a:pt x="22383" y="2243"/>
                  <a:pt x="22274" y="2376"/>
                </a:cubicBezTo>
                <a:cubicBezTo>
                  <a:pt x="22162" y="2512"/>
                  <a:pt x="22052" y="2651"/>
                  <a:pt x="21943" y="2792"/>
                </a:cubicBezTo>
                <a:cubicBezTo>
                  <a:pt x="21900" y="2846"/>
                  <a:pt x="21866" y="2908"/>
                  <a:pt x="21822" y="2975"/>
                </a:cubicBezTo>
                <a:cubicBezTo>
                  <a:pt x="21796" y="2962"/>
                  <a:pt x="21765" y="2948"/>
                  <a:pt x="21737" y="2932"/>
                </a:cubicBezTo>
                <a:cubicBezTo>
                  <a:pt x="21685" y="2900"/>
                  <a:pt x="21648" y="2884"/>
                  <a:pt x="21616" y="2884"/>
                </a:cubicBezTo>
                <a:cubicBezTo>
                  <a:pt x="21574" y="2884"/>
                  <a:pt x="21543" y="2914"/>
                  <a:pt x="21498" y="2980"/>
                </a:cubicBezTo>
                <a:cubicBezTo>
                  <a:pt x="21370" y="3167"/>
                  <a:pt x="21220" y="3328"/>
                  <a:pt x="21029" y="3455"/>
                </a:cubicBezTo>
                <a:cubicBezTo>
                  <a:pt x="20977" y="3489"/>
                  <a:pt x="20952" y="3565"/>
                  <a:pt x="20916" y="3621"/>
                </a:cubicBezTo>
                <a:cubicBezTo>
                  <a:pt x="20850" y="3555"/>
                  <a:pt x="20782" y="3481"/>
                  <a:pt x="20709" y="3411"/>
                </a:cubicBezTo>
                <a:cubicBezTo>
                  <a:pt x="20679" y="3382"/>
                  <a:pt x="20645" y="3367"/>
                  <a:pt x="20610" y="3367"/>
                </a:cubicBezTo>
                <a:cubicBezTo>
                  <a:pt x="20580" y="3367"/>
                  <a:pt x="20549" y="3378"/>
                  <a:pt x="20520" y="3402"/>
                </a:cubicBezTo>
                <a:cubicBezTo>
                  <a:pt x="20456" y="3456"/>
                  <a:pt x="20393" y="3515"/>
                  <a:pt x="20339" y="3581"/>
                </a:cubicBezTo>
                <a:cubicBezTo>
                  <a:pt x="20221" y="3725"/>
                  <a:pt x="20108" y="3874"/>
                  <a:pt x="19993" y="4021"/>
                </a:cubicBezTo>
                <a:cubicBezTo>
                  <a:pt x="19986" y="4029"/>
                  <a:pt x="19976" y="4039"/>
                  <a:pt x="19973" y="4049"/>
                </a:cubicBezTo>
                <a:cubicBezTo>
                  <a:pt x="19932" y="4168"/>
                  <a:pt x="19885" y="4274"/>
                  <a:pt x="19742" y="4319"/>
                </a:cubicBezTo>
                <a:cubicBezTo>
                  <a:pt x="19697" y="4333"/>
                  <a:pt x="19680" y="4436"/>
                  <a:pt x="19650" y="4500"/>
                </a:cubicBezTo>
                <a:cubicBezTo>
                  <a:pt x="19614" y="4575"/>
                  <a:pt x="19577" y="4651"/>
                  <a:pt x="19532" y="4742"/>
                </a:cubicBezTo>
                <a:cubicBezTo>
                  <a:pt x="19384" y="4508"/>
                  <a:pt x="19256" y="4296"/>
                  <a:pt x="19116" y="4090"/>
                </a:cubicBezTo>
                <a:cubicBezTo>
                  <a:pt x="19095" y="4060"/>
                  <a:pt x="19022" y="4065"/>
                  <a:pt x="18978" y="4057"/>
                </a:cubicBezTo>
                <a:cubicBezTo>
                  <a:pt x="18795" y="3873"/>
                  <a:pt x="18605" y="3683"/>
                  <a:pt x="18414" y="3497"/>
                </a:cubicBezTo>
                <a:cubicBezTo>
                  <a:pt x="18401" y="3485"/>
                  <a:pt x="18377" y="3479"/>
                  <a:pt x="18354" y="3479"/>
                </a:cubicBezTo>
                <a:cubicBezTo>
                  <a:pt x="18341" y="3479"/>
                  <a:pt x="18328" y="3481"/>
                  <a:pt x="18317" y="3484"/>
                </a:cubicBezTo>
                <a:cubicBezTo>
                  <a:pt x="18194" y="3522"/>
                  <a:pt x="18098" y="3591"/>
                  <a:pt x="18034" y="3710"/>
                </a:cubicBezTo>
                <a:cubicBezTo>
                  <a:pt x="17972" y="3828"/>
                  <a:pt x="17884" y="3932"/>
                  <a:pt x="17810" y="4043"/>
                </a:cubicBezTo>
                <a:cubicBezTo>
                  <a:pt x="17773" y="4099"/>
                  <a:pt x="17740" y="4160"/>
                  <a:pt x="17704" y="4219"/>
                </a:cubicBezTo>
                <a:cubicBezTo>
                  <a:pt x="17663" y="4190"/>
                  <a:pt x="17629" y="4175"/>
                  <a:pt x="17599" y="4175"/>
                </a:cubicBezTo>
                <a:cubicBezTo>
                  <a:pt x="17554" y="4175"/>
                  <a:pt x="17518" y="4209"/>
                  <a:pt x="17484" y="4286"/>
                </a:cubicBezTo>
                <a:cubicBezTo>
                  <a:pt x="17370" y="4533"/>
                  <a:pt x="17268" y="4789"/>
                  <a:pt x="17164" y="5031"/>
                </a:cubicBezTo>
                <a:cubicBezTo>
                  <a:pt x="17103" y="4978"/>
                  <a:pt x="17023" y="4906"/>
                  <a:pt x="16944" y="4836"/>
                </a:cubicBezTo>
                <a:cubicBezTo>
                  <a:pt x="16904" y="4800"/>
                  <a:pt x="16864" y="4781"/>
                  <a:pt x="16827" y="4781"/>
                </a:cubicBezTo>
                <a:cubicBezTo>
                  <a:pt x="16787" y="4781"/>
                  <a:pt x="16749" y="4803"/>
                  <a:pt x="16716" y="4851"/>
                </a:cubicBezTo>
                <a:cubicBezTo>
                  <a:pt x="16624" y="4984"/>
                  <a:pt x="16532" y="5122"/>
                  <a:pt x="16471" y="5269"/>
                </a:cubicBezTo>
                <a:cubicBezTo>
                  <a:pt x="16384" y="5484"/>
                  <a:pt x="16321" y="5711"/>
                  <a:pt x="16254" y="5933"/>
                </a:cubicBezTo>
                <a:cubicBezTo>
                  <a:pt x="16233" y="6005"/>
                  <a:pt x="16229" y="6082"/>
                  <a:pt x="16215" y="6163"/>
                </a:cubicBezTo>
                <a:cubicBezTo>
                  <a:pt x="16079" y="6188"/>
                  <a:pt x="16059" y="6215"/>
                  <a:pt x="16056" y="6445"/>
                </a:cubicBezTo>
                <a:cubicBezTo>
                  <a:pt x="16054" y="6610"/>
                  <a:pt x="16068" y="6775"/>
                  <a:pt x="16061" y="6941"/>
                </a:cubicBezTo>
                <a:cubicBezTo>
                  <a:pt x="16055" y="7088"/>
                  <a:pt x="16030" y="7234"/>
                  <a:pt x="16014" y="7382"/>
                </a:cubicBezTo>
                <a:cubicBezTo>
                  <a:pt x="15916" y="7319"/>
                  <a:pt x="15818" y="7258"/>
                  <a:pt x="15723" y="7193"/>
                </a:cubicBezTo>
                <a:cubicBezTo>
                  <a:pt x="15692" y="7172"/>
                  <a:pt x="15662" y="7162"/>
                  <a:pt x="15635" y="7162"/>
                </a:cubicBezTo>
                <a:cubicBezTo>
                  <a:pt x="15593" y="7162"/>
                  <a:pt x="15558" y="7189"/>
                  <a:pt x="15538" y="7242"/>
                </a:cubicBezTo>
                <a:cubicBezTo>
                  <a:pt x="15477" y="7403"/>
                  <a:pt x="15427" y="7571"/>
                  <a:pt x="15377" y="7736"/>
                </a:cubicBezTo>
                <a:cubicBezTo>
                  <a:pt x="15348" y="7835"/>
                  <a:pt x="15314" y="7936"/>
                  <a:pt x="15302" y="8037"/>
                </a:cubicBezTo>
                <a:cubicBezTo>
                  <a:pt x="15267" y="8302"/>
                  <a:pt x="15242" y="8569"/>
                  <a:pt x="15214" y="8837"/>
                </a:cubicBezTo>
                <a:cubicBezTo>
                  <a:pt x="15205" y="8832"/>
                  <a:pt x="15186" y="8813"/>
                  <a:pt x="15168" y="8811"/>
                </a:cubicBezTo>
                <a:cubicBezTo>
                  <a:pt x="15147" y="8808"/>
                  <a:pt x="15123" y="8803"/>
                  <a:pt x="15101" y="8803"/>
                </a:cubicBezTo>
                <a:cubicBezTo>
                  <a:pt x="15085" y="8803"/>
                  <a:pt x="15071" y="8805"/>
                  <a:pt x="15061" y="8813"/>
                </a:cubicBezTo>
                <a:cubicBezTo>
                  <a:pt x="15027" y="8837"/>
                  <a:pt x="14998" y="8881"/>
                  <a:pt x="14990" y="8922"/>
                </a:cubicBezTo>
                <a:cubicBezTo>
                  <a:pt x="14983" y="8966"/>
                  <a:pt x="15000" y="9016"/>
                  <a:pt x="15008" y="9063"/>
                </a:cubicBezTo>
                <a:cubicBezTo>
                  <a:pt x="15047" y="9287"/>
                  <a:pt x="15004" y="9503"/>
                  <a:pt x="14950" y="9723"/>
                </a:cubicBezTo>
                <a:cubicBezTo>
                  <a:pt x="14886" y="9980"/>
                  <a:pt x="14854" y="10246"/>
                  <a:pt x="14794" y="10504"/>
                </a:cubicBezTo>
                <a:cubicBezTo>
                  <a:pt x="14778" y="10576"/>
                  <a:pt x="14729" y="10635"/>
                  <a:pt x="14840" y="10663"/>
                </a:cubicBezTo>
                <a:cubicBezTo>
                  <a:pt x="14739" y="10740"/>
                  <a:pt x="14711" y="10861"/>
                  <a:pt x="14757" y="10976"/>
                </a:cubicBezTo>
                <a:cubicBezTo>
                  <a:pt x="14769" y="11005"/>
                  <a:pt x="14759" y="11045"/>
                  <a:pt x="14756" y="11080"/>
                </a:cubicBezTo>
                <a:cubicBezTo>
                  <a:pt x="14744" y="11187"/>
                  <a:pt x="14727" y="11292"/>
                  <a:pt x="14720" y="11399"/>
                </a:cubicBezTo>
                <a:cubicBezTo>
                  <a:pt x="14713" y="11489"/>
                  <a:pt x="14717" y="11580"/>
                  <a:pt x="14723" y="11667"/>
                </a:cubicBezTo>
                <a:cubicBezTo>
                  <a:pt x="14716" y="11725"/>
                  <a:pt x="14691" y="11790"/>
                  <a:pt x="14707" y="11844"/>
                </a:cubicBezTo>
                <a:cubicBezTo>
                  <a:pt x="14723" y="11903"/>
                  <a:pt x="14558" y="11944"/>
                  <a:pt x="14667" y="11982"/>
                </a:cubicBezTo>
                <a:cubicBezTo>
                  <a:pt x="14664" y="12046"/>
                  <a:pt x="14677" y="12113"/>
                  <a:pt x="14653" y="12132"/>
                </a:cubicBezTo>
                <a:cubicBezTo>
                  <a:pt x="14569" y="12198"/>
                  <a:pt x="14605" y="12291"/>
                  <a:pt x="14577" y="12367"/>
                </a:cubicBezTo>
                <a:cubicBezTo>
                  <a:pt x="14501" y="12576"/>
                  <a:pt x="14412" y="12779"/>
                  <a:pt x="14326" y="12984"/>
                </a:cubicBezTo>
                <a:cubicBezTo>
                  <a:pt x="14311" y="13021"/>
                  <a:pt x="14289" y="13057"/>
                  <a:pt x="14245" y="13091"/>
                </a:cubicBezTo>
                <a:cubicBezTo>
                  <a:pt x="14223" y="12934"/>
                  <a:pt x="14202" y="12779"/>
                  <a:pt x="14181" y="12624"/>
                </a:cubicBezTo>
                <a:cubicBezTo>
                  <a:pt x="14150" y="12394"/>
                  <a:pt x="14121" y="12167"/>
                  <a:pt x="14093" y="11939"/>
                </a:cubicBezTo>
                <a:cubicBezTo>
                  <a:pt x="14072" y="11777"/>
                  <a:pt x="14063" y="11612"/>
                  <a:pt x="14029" y="11453"/>
                </a:cubicBezTo>
                <a:cubicBezTo>
                  <a:pt x="13962" y="11137"/>
                  <a:pt x="13872" y="10825"/>
                  <a:pt x="13812" y="10508"/>
                </a:cubicBezTo>
                <a:cubicBezTo>
                  <a:pt x="13764" y="10259"/>
                  <a:pt x="13747" y="10006"/>
                  <a:pt x="13716" y="9754"/>
                </a:cubicBezTo>
                <a:cubicBezTo>
                  <a:pt x="13709" y="9685"/>
                  <a:pt x="13704" y="9614"/>
                  <a:pt x="13684" y="9547"/>
                </a:cubicBezTo>
                <a:cubicBezTo>
                  <a:pt x="13675" y="9515"/>
                  <a:pt x="13636" y="9491"/>
                  <a:pt x="13596" y="9471"/>
                </a:cubicBezTo>
                <a:cubicBezTo>
                  <a:pt x="13567" y="9212"/>
                  <a:pt x="13469" y="8967"/>
                  <a:pt x="13358" y="8725"/>
                </a:cubicBezTo>
                <a:cubicBezTo>
                  <a:pt x="13315" y="8636"/>
                  <a:pt x="13298" y="8533"/>
                  <a:pt x="13272" y="8435"/>
                </a:cubicBezTo>
                <a:cubicBezTo>
                  <a:pt x="13263" y="8407"/>
                  <a:pt x="13263" y="8380"/>
                  <a:pt x="13257" y="8354"/>
                </a:cubicBezTo>
                <a:cubicBezTo>
                  <a:pt x="13229" y="8227"/>
                  <a:pt x="13189" y="8167"/>
                  <a:pt x="13125" y="8167"/>
                </a:cubicBezTo>
                <a:cubicBezTo>
                  <a:pt x="13085" y="8167"/>
                  <a:pt x="13036" y="8190"/>
                  <a:pt x="12973" y="8234"/>
                </a:cubicBezTo>
                <a:cubicBezTo>
                  <a:pt x="12955" y="8247"/>
                  <a:pt x="12937" y="8261"/>
                  <a:pt x="12929" y="8267"/>
                </a:cubicBezTo>
                <a:cubicBezTo>
                  <a:pt x="12833" y="7999"/>
                  <a:pt x="12723" y="7736"/>
                  <a:pt x="12648" y="7465"/>
                </a:cubicBezTo>
                <a:cubicBezTo>
                  <a:pt x="12593" y="7268"/>
                  <a:pt x="12579" y="7058"/>
                  <a:pt x="12548" y="6854"/>
                </a:cubicBezTo>
                <a:cubicBezTo>
                  <a:pt x="12542" y="6811"/>
                  <a:pt x="12542" y="6768"/>
                  <a:pt x="12533" y="6727"/>
                </a:cubicBezTo>
                <a:cubicBezTo>
                  <a:pt x="12503" y="6589"/>
                  <a:pt x="12476" y="6537"/>
                  <a:pt x="12399" y="6537"/>
                </a:cubicBezTo>
                <a:cubicBezTo>
                  <a:pt x="12366" y="6537"/>
                  <a:pt x="12323" y="6547"/>
                  <a:pt x="12267" y="6563"/>
                </a:cubicBezTo>
                <a:cubicBezTo>
                  <a:pt x="12219" y="6277"/>
                  <a:pt x="12051" y="6053"/>
                  <a:pt x="11884" y="5832"/>
                </a:cubicBezTo>
                <a:cubicBezTo>
                  <a:pt x="11818" y="5745"/>
                  <a:pt x="11755" y="5704"/>
                  <a:pt x="11685" y="5704"/>
                </a:cubicBezTo>
                <a:cubicBezTo>
                  <a:pt x="11627" y="5704"/>
                  <a:pt x="11565" y="5732"/>
                  <a:pt x="11494" y="5786"/>
                </a:cubicBezTo>
                <a:cubicBezTo>
                  <a:pt x="11406" y="5850"/>
                  <a:pt x="11317" y="5911"/>
                  <a:pt x="11234" y="5983"/>
                </a:cubicBezTo>
                <a:cubicBezTo>
                  <a:pt x="11169" y="6041"/>
                  <a:pt x="11115" y="6111"/>
                  <a:pt x="11055" y="6175"/>
                </a:cubicBezTo>
                <a:cubicBezTo>
                  <a:pt x="10986" y="5859"/>
                  <a:pt x="10762" y="5614"/>
                  <a:pt x="10608" y="5333"/>
                </a:cubicBezTo>
                <a:cubicBezTo>
                  <a:pt x="10495" y="5128"/>
                  <a:pt x="10401" y="4913"/>
                  <a:pt x="10300" y="4702"/>
                </a:cubicBezTo>
                <a:cubicBezTo>
                  <a:pt x="10226" y="4546"/>
                  <a:pt x="10182" y="4474"/>
                  <a:pt x="10114" y="4474"/>
                </a:cubicBezTo>
                <a:cubicBezTo>
                  <a:pt x="10061" y="4474"/>
                  <a:pt x="9993" y="4516"/>
                  <a:pt x="9886" y="4594"/>
                </a:cubicBezTo>
                <a:cubicBezTo>
                  <a:pt x="9775" y="4403"/>
                  <a:pt x="9664" y="4213"/>
                  <a:pt x="9559" y="4021"/>
                </a:cubicBezTo>
                <a:cubicBezTo>
                  <a:pt x="9506" y="3922"/>
                  <a:pt x="9480" y="3882"/>
                  <a:pt x="9437" y="3882"/>
                </a:cubicBezTo>
                <a:cubicBezTo>
                  <a:pt x="9412" y="3882"/>
                  <a:pt x="9381" y="3896"/>
                  <a:pt x="9336" y="3918"/>
                </a:cubicBezTo>
                <a:cubicBezTo>
                  <a:pt x="9181" y="3709"/>
                  <a:pt x="9035" y="3497"/>
                  <a:pt x="8870" y="3303"/>
                </a:cubicBezTo>
                <a:cubicBezTo>
                  <a:pt x="8829" y="3254"/>
                  <a:pt x="8795" y="3232"/>
                  <a:pt x="8759" y="3232"/>
                </a:cubicBezTo>
                <a:cubicBezTo>
                  <a:pt x="8715" y="3232"/>
                  <a:pt x="8669" y="3266"/>
                  <a:pt x="8610" y="3328"/>
                </a:cubicBezTo>
                <a:cubicBezTo>
                  <a:pt x="8515" y="3424"/>
                  <a:pt x="8415" y="3513"/>
                  <a:pt x="8313" y="3611"/>
                </a:cubicBezTo>
                <a:cubicBezTo>
                  <a:pt x="8150" y="3351"/>
                  <a:pt x="7979" y="3082"/>
                  <a:pt x="7805" y="2805"/>
                </a:cubicBezTo>
                <a:cubicBezTo>
                  <a:pt x="7778" y="2826"/>
                  <a:pt x="7752" y="2845"/>
                  <a:pt x="7738" y="2855"/>
                </a:cubicBezTo>
                <a:cubicBezTo>
                  <a:pt x="7515" y="2653"/>
                  <a:pt x="7411" y="2340"/>
                  <a:pt x="7114" y="2207"/>
                </a:cubicBezTo>
                <a:cubicBezTo>
                  <a:pt x="7073" y="2189"/>
                  <a:pt x="7049" y="2179"/>
                  <a:pt x="7031" y="2179"/>
                </a:cubicBezTo>
                <a:cubicBezTo>
                  <a:pt x="7007" y="2179"/>
                  <a:pt x="6994" y="2198"/>
                  <a:pt x="6964" y="2244"/>
                </a:cubicBezTo>
                <a:cubicBezTo>
                  <a:pt x="6755" y="1978"/>
                  <a:pt x="6543" y="1712"/>
                  <a:pt x="6336" y="1441"/>
                </a:cubicBezTo>
                <a:cubicBezTo>
                  <a:pt x="6218" y="1285"/>
                  <a:pt x="6112" y="1121"/>
                  <a:pt x="5989" y="968"/>
                </a:cubicBezTo>
                <a:cubicBezTo>
                  <a:pt x="5942" y="910"/>
                  <a:pt x="5865" y="876"/>
                  <a:pt x="5802" y="831"/>
                </a:cubicBezTo>
                <a:cubicBezTo>
                  <a:pt x="5776" y="895"/>
                  <a:pt x="5727" y="962"/>
                  <a:pt x="5731" y="1025"/>
                </a:cubicBezTo>
                <a:cubicBezTo>
                  <a:pt x="5742" y="1249"/>
                  <a:pt x="5766" y="1473"/>
                  <a:pt x="5798" y="1696"/>
                </a:cubicBezTo>
                <a:cubicBezTo>
                  <a:pt x="5830" y="1922"/>
                  <a:pt x="5878" y="2146"/>
                  <a:pt x="5917" y="2372"/>
                </a:cubicBezTo>
                <a:cubicBezTo>
                  <a:pt x="5907" y="2368"/>
                  <a:pt x="5896" y="2366"/>
                  <a:pt x="5885" y="2362"/>
                </a:cubicBezTo>
                <a:cubicBezTo>
                  <a:pt x="5864" y="2396"/>
                  <a:pt x="5821" y="2434"/>
                  <a:pt x="5824" y="2465"/>
                </a:cubicBezTo>
                <a:cubicBezTo>
                  <a:pt x="5842" y="2681"/>
                  <a:pt x="5874" y="2895"/>
                  <a:pt x="5891" y="3111"/>
                </a:cubicBezTo>
                <a:cubicBezTo>
                  <a:pt x="5899" y="3178"/>
                  <a:pt x="5860" y="3249"/>
                  <a:pt x="5865" y="3317"/>
                </a:cubicBezTo>
                <a:cubicBezTo>
                  <a:pt x="5874" y="3452"/>
                  <a:pt x="5900" y="3586"/>
                  <a:pt x="5919" y="3729"/>
                </a:cubicBezTo>
                <a:cubicBezTo>
                  <a:pt x="5893" y="3721"/>
                  <a:pt x="5869" y="3714"/>
                  <a:pt x="5844" y="3707"/>
                </a:cubicBezTo>
                <a:cubicBezTo>
                  <a:pt x="5803" y="3694"/>
                  <a:pt x="5767" y="3688"/>
                  <a:pt x="5736" y="3688"/>
                </a:cubicBezTo>
                <a:cubicBezTo>
                  <a:pt x="5642" y="3688"/>
                  <a:pt x="5590" y="3747"/>
                  <a:pt x="5577" y="3877"/>
                </a:cubicBezTo>
                <a:cubicBezTo>
                  <a:pt x="5549" y="4146"/>
                  <a:pt x="5528" y="4415"/>
                  <a:pt x="5510" y="4686"/>
                </a:cubicBezTo>
                <a:cubicBezTo>
                  <a:pt x="5505" y="4768"/>
                  <a:pt x="5521" y="4850"/>
                  <a:pt x="5528" y="4940"/>
                </a:cubicBezTo>
                <a:cubicBezTo>
                  <a:pt x="5498" y="4929"/>
                  <a:pt x="5461" y="4914"/>
                  <a:pt x="5422" y="4902"/>
                </a:cubicBezTo>
                <a:cubicBezTo>
                  <a:pt x="5403" y="4896"/>
                  <a:pt x="5386" y="4893"/>
                  <a:pt x="5370" y="4893"/>
                </a:cubicBezTo>
                <a:cubicBezTo>
                  <a:pt x="5318" y="4893"/>
                  <a:pt x="5290" y="4928"/>
                  <a:pt x="5300" y="4994"/>
                </a:cubicBezTo>
                <a:cubicBezTo>
                  <a:pt x="5317" y="5102"/>
                  <a:pt x="5351" y="5206"/>
                  <a:pt x="5369" y="5313"/>
                </a:cubicBezTo>
                <a:cubicBezTo>
                  <a:pt x="5386" y="5432"/>
                  <a:pt x="5403" y="5551"/>
                  <a:pt x="5405" y="5669"/>
                </a:cubicBezTo>
                <a:cubicBezTo>
                  <a:pt x="5409" y="5885"/>
                  <a:pt x="5400" y="6103"/>
                  <a:pt x="5397" y="6298"/>
                </a:cubicBezTo>
                <a:cubicBezTo>
                  <a:pt x="5153" y="6316"/>
                  <a:pt x="4901" y="6329"/>
                  <a:pt x="4650" y="6353"/>
                </a:cubicBezTo>
                <a:cubicBezTo>
                  <a:pt x="4613" y="6355"/>
                  <a:pt x="4553" y="6403"/>
                  <a:pt x="4550" y="6435"/>
                </a:cubicBezTo>
                <a:cubicBezTo>
                  <a:pt x="4529" y="6591"/>
                  <a:pt x="4525" y="6751"/>
                  <a:pt x="4514" y="6919"/>
                </a:cubicBezTo>
                <a:cubicBezTo>
                  <a:pt x="4427" y="6940"/>
                  <a:pt x="4419" y="6964"/>
                  <a:pt x="4460" y="7087"/>
                </a:cubicBezTo>
                <a:cubicBezTo>
                  <a:pt x="4509" y="7233"/>
                  <a:pt x="4548" y="7382"/>
                  <a:pt x="4588" y="7525"/>
                </a:cubicBezTo>
                <a:cubicBezTo>
                  <a:pt x="4424" y="7528"/>
                  <a:pt x="4399" y="7559"/>
                  <a:pt x="4463" y="7706"/>
                </a:cubicBezTo>
                <a:cubicBezTo>
                  <a:pt x="4561" y="7928"/>
                  <a:pt x="4670" y="8146"/>
                  <a:pt x="4768" y="8369"/>
                </a:cubicBezTo>
                <a:cubicBezTo>
                  <a:pt x="4798" y="8436"/>
                  <a:pt x="4805" y="8514"/>
                  <a:pt x="4822" y="8583"/>
                </a:cubicBezTo>
                <a:cubicBezTo>
                  <a:pt x="4704" y="8570"/>
                  <a:pt x="4598" y="8557"/>
                  <a:pt x="4493" y="8546"/>
                </a:cubicBezTo>
                <a:cubicBezTo>
                  <a:pt x="4485" y="8545"/>
                  <a:pt x="4476" y="8545"/>
                  <a:pt x="4468" y="8545"/>
                </a:cubicBezTo>
                <a:cubicBezTo>
                  <a:pt x="4390" y="8545"/>
                  <a:pt x="4356" y="8595"/>
                  <a:pt x="4366" y="8674"/>
                </a:cubicBezTo>
                <a:cubicBezTo>
                  <a:pt x="4375" y="8750"/>
                  <a:pt x="4386" y="8832"/>
                  <a:pt x="4423" y="8896"/>
                </a:cubicBezTo>
                <a:cubicBezTo>
                  <a:pt x="4572" y="9153"/>
                  <a:pt x="4623" y="9441"/>
                  <a:pt x="4707" y="9719"/>
                </a:cubicBezTo>
                <a:cubicBezTo>
                  <a:pt x="4773" y="9936"/>
                  <a:pt x="4880" y="10141"/>
                  <a:pt x="4975" y="10350"/>
                </a:cubicBezTo>
                <a:cubicBezTo>
                  <a:pt x="5014" y="10435"/>
                  <a:pt x="5067" y="10516"/>
                  <a:pt x="5105" y="10581"/>
                </a:cubicBezTo>
                <a:cubicBezTo>
                  <a:pt x="4944" y="10567"/>
                  <a:pt x="4772" y="10547"/>
                  <a:pt x="4599" y="10538"/>
                </a:cubicBezTo>
                <a:cubicBezTo>
                  <a:pt x="4557" y="10536"/>
                  <a:pt x="4514" y="10535"/>
                  <a:pt x="4472" y="10535"/>
                </a:cubicBezTo>
                <a:cubicBezTo>
                  <a:pt x="4390" y="10535"/>
                  <a:pt x="4308" y="10538"/>
                  <a:pt x="4226" y="10540"/>
                </a:cubicBezTo>
                <a:cubicBezTo>
                  <a:pt x="4085" y="10541"/>
                  <a:pt x="4071" y="10558"/>
                  <a:pt x="4080" y="10694"/>
                </a:cubicBezTo>
                <a:cubicBezTo>
                  <a:pt x="4082" y="10716"/>
                  <a:pt x="4082" y="10738"/>
                  <a:pt x="4084" y="10775"/>
                </a:cubicBezTo>
                <a:cubicBezTo>
                  <a:pt x="4016" y="10743"/>
                  <a:pt x="3950" y="10732"/>
                  <a:pt x="3885" y="10732"/>
                </a:cubicBezTo>
                <a:cubicBezTo>
                  <a:pt x="3732" y="10732"/>
                  <a:pt x="3586" y="10794"/>
                  <a:pt x="3437" y="10804"/>
                </a:cubicBezTo>
                <a:cubicBezTo>
                  <a:pt x="3414" y="10805"/>
                  <a:pt x="3373" y="10857"/>
                  <a:pt x="3374" y="10885"/>
                </a:cubicBezTo>
                <a:cubicBezTo>
                  <a:pt x="3382" y="11070"/>
                  <a:pt x="3387" y="11255"/>
                  <a:pt x="3415" y="11437"/>
                </a:cubicBezTo>
                <a:cubicBezTo>
                  <a:pt x="3430" y="11533"/>
                  <a:pt x="3491" y="11621"/>
                  <a:pt x="3541" y="11736"/>
                </a:cubicBezTo>
                <a:lnTo>
                  <a:pt x="3541" y="11736"/>
                </a:lnTo>
                <a:cubicBezTo>
                  <a:pt x="3539" y="11735"/>
                  <a:pt x="3528" y="11730"/>
                  <a:pt x="3516" y="11730"/>
                </a:cubicBezTo>
                <a:cubicBezTo>
                  <a:pt x="3513" y="11730"/>
                  <a:pt x="3510" y="11730"/>
                  <a:pt x="3508" y="11731"/>
                </a:cubicBezTo>
                <a:cubicBezTo>
                  <a:pt x="3358" y="11761"/>
                  <a:pt x="3336" y="11827"/>
                  <a:pt x="3418" y="11956"/>
                </a:cubicBezTo>
                <a:cubicBezTo>
                  <a:pt x="3532" y="12136"/>
                  <a:pt x="3639" y="12321"/>
                  <a:pt x="3752" y="12501"/>
                </a:cubicBezTo>
                <a:cubicBezTo>
                  <a:pt x="3780" y="12546"/>
                  <a:pt x="3817" y="12586"/>
                  <a:pt x="3848" y="12624"/>
                </a:cubicBezTo>
                <a:cubicBezTo>
                  <a:pt x="3778" y="12654"/>
                  <a:pt x="3703" y="12685"/>
                  <a:pt x="3629" y="12717"/>
                </a:cubicBezTo>
                <a:cubicBezTo>
                  <a:pt x="3553" y="12750"/>
                  <a:pt x="3542" y="12796"/>
                  <a:pt x="3578" y="12876"/>
                </a:cubicBezTo>
                <a:cubicBezTo>
                  <a:pt x="3706" y="13153"/>
                  <a:pt x="3894" y="13370"/>
                  <a:pt x="4170" y="13506"/>
                </a:cubicBezTo>
                <a:cubicBezTo>
                  <a:pt x="4187" y="13515"/>
                  <a:pt x="4201" y="13529"/>
                  <a:pt x="4218" y="13542"/>
                </a:cubicBezTo>
                <a:cubicBezTo>
                  <a:pt x="4211" y="13555"/>
                  <a:pt x="4206" y="13565"/>
                  <a:pt x="4198" y="13571"/>
                </a:cubicBezTo>
                <a:cubicBezTo>
                  <a:pt x="4165" y="13599"/>
                  <a:pt x="4130" y="13627"/>
                  <a:pt x="4097" y="13654"/>
                </a:cubicBezTo>
                <a:cubicBezTo>
                  <a:pt x="4126" y="13686"/>
                  <a:pt x="4148" y="13735"/>
                  <a:pt x="4186" y="13752"/>
                </a:cubicBezTo>
                <a:cubicBezTo>
                  <a:pt x="4372" y="13845"/>
                  <a:pt x="4483" y="14002"/>
                  <a:pt x="4572" y="14180"/>
                </a:cubicBezTo>
                <a:cubicBezTo>
                  <a:pt x="4599" y="14235"/>
                  <a:pt x="4633" y="14287"/>
                  <a:pt x="4659" y="14334"/>
                </a:cubicBezTo>
                <a:cubicBezTo>
                  <a:pt x="4547" y="14381"/>
                  <a:pt x="4440" y="14432"/>
                  <a:pt x="4329" y="14474"/>
                </a:cubicBezTo>
                <a:cubicBezTo>
                  <a:pt x="4242" y="14506"/>
                  <a:pt x="4241" y="14570"/>
                  <a:pt x="4269" y="14630"/>
                </a:cubicBezTo>
                <a:cubicBezTo>
                  <a:pt x="4396" y="14895"/>
                  <a:pt x="4547" y="15146"/>
                  <a:pt x="4802" y="15317"/>
                </a:cubicBezTo>
                <a:cubicBezTo>
                  <a:pt x="4897" y="15382"/>
                  <a:pt x="4977" y="15470"/>
                  <a:pt x="5100" y="15580"/>
                </a:cubicBezTo>
                <a:cubicBezTo>
                  <a:pt x="5054" y="15574"/>
                  <a:pt x="5014" y="15571"/>
                  <a:pt x="4975" y="15567"/>
                </a:cubicBezTo>
                <a:lnTo>
                  <a:pt x="4975" y="15567"/>
                </a:lnTo>
                <a:cubicBezTo>
                  <a:pt x="4949" y="15825"/>
                  <a:pt x="5177" y="15888"/>
                  <a:pt x="5299" y="16024"/>
                </a:cubicBezTo>
                <a:cubicBezTo>
                  <a:pt x="5451" y="16192"/>
                  <a:pt x="5630" y="16336"/>
                  <a:pt x="5791" y="16495"/>
                </a:cubicBezTo>
                <a:cubicBezTo>
                  <a:pt x="5960" y="16663"/>
                  <a:pt x="6130" y="16830"/>
                  <a:pt x="6285" y="17010"/>
                </a:cubicBezTo>
                <a:cubicBezTo>
                  <a:pt x="6389" y="17132"/>
                  <a:pt x="6469" y="17275"/>
                  <a:pt x="6558" y="17409"/>
                </a:cubicBezTo>
                <a:cubicBezTo>
                  <a:pt x="6590" y="17456"/>
                  <a:pt x="6625" y="17504"/>
                  <a:pt x="6670" y="17568"/>
                </a:cubicBezTo>
                <a:cubicBezTo>
                  <a:pt x="6628" y="17559"/>
                  <a:pt x="6604" y="17553"/>
                  <a:pt x="6580" y="17549"/>
                </a:cubicBezTo>
                <a:cubicBezTo>
                  <a:pt x="6415" y="17521"/>
                  <a:pt x="6251" y="17488"/>
                  <a:pt x="6085" y="17470"/>
                </a:cubicBezTo>
                <a:cubicBezTo>
                  <a:pt x="5945" y="17454"/>
                  <a:pt x="5802" y="17459"/>
                  <a:pt x="5662" y="17445"/>
                </a:cubicBezTo>
                <a:cubicBezTo>
                  <a:pt x="5453" y="17423"/>
                  <a:pt x="5246" y="17389"/>
                  <a:pt x="5040" y="17367"/>
                </a:cubicBezTo>
                <a:cubicBezTo>
                  <a:pt x="5035" y="17366"/>
                  <a:pt x="5031" y="17366"/>
                  <a:pt x="5027" y="17366"/>
                </a:cubicBezTo>
                <a:cubicBezTo>
                  <a:pt x="4989" y="17366"/>
                  <a:pt x="4949" y="17384"/>
                  <a:pt x="4911" y="17394"/>
                </a:cubicBezTo>
                <a:lnTo>
                  <a:pt x="4942" y="17521"/>
                </a:lnTo>
                <a:cubicBezTo>
                  <a:pt x="4876" y="17508"/>
                  <a:pt x="4810" y="17497"/>
                  <a:pt x="4747" y="17497"/>
                </a:cubicBezTo>
                <a:cubicBezTo>
                  <a:pt x="4667" y="17497"/>
                  <a:pt x="4592" y="17515"/>
                  <a:pt x="4534" y="17569"/>
                </a:cubicBezTo>
                <a:cubicBezTo>
                  <a:pt x="4439" y="17564"/>
                  <a:pt x="4362" y="17553"/>
                  <a:pt x="4289" y="17553"/>
                </a:cubicBezTo>
                <a:cubicBezTo>
                  <a:pt x="4273" y="17553"/>
                  <a:pt x="4257" y="17554"/>
                  <a:pt x="4241" y="17555"/>
                </a:cubicBezTo>
                <a:cubicBezTo>
                  <a:pt x="4074" y="17573"/>
                  <a:pt x="3909" y="17594"/>
                  <a:pt x="3745" y="17627"/>
                </a:cubicBezTo>
                <a:cubicBezTo>
                  <a:pt x="3606" y="17656"/>
                  <a:pt x="3591" y="17699"/>
                  <a:pt x="3625" y="17835"/>
                </a:cubicBezTo>
                <a:cubicBezTo>
                  <a:pt x="3653" y="17946"/>
                  <a:pt x="3672" y="18061"/>
                  <a:pt x="3697" y="18178"/>
                </a:cubicBezTo>
                <a:cubicBezTo>
                  <a:pt x="3629" y="18172"/>
                  <a:pt x="3560" y="18169"/>
                  <a:pt x="3492" y="18169"/>
                </a:cubicBezTo>
                <a:cubicBezTo>
                  <a:pt x="3198" y="18169"/>
                  <a:pt x="2907" y="18222"/>
                  <a:pt x="2618" y="18301"/>
                </a:cubicBezTo>
                <a:cubicBezTo>
                  <a:pt x="2530" y="18326"/>
                  <a:pt x="2431" y="18310"/>
                  <a:pt x="2343" y="18335"/>
                </a:cubicBezTo>
                <a:cubicBezTo>
                  <a:pt x="2175" y="18381"/>
                  <a:pt x="2168" y="18407"/>
                  <a:pt x="2230" y="18569"/>
                </a:cubicBezTo>
                <a:cubicBezTo>
                  <a:pt x="2031" y="18562"/>
                  <a:pt x="1836" y="18556"/>
                  <a:pt x="1640" y="18548"/>
                </a:cubicBezTo>
                <a:cubicBezTo>
                  <a:pt x="1593" y="18547"/>
                  <a:pt x="1546" y="18540"/>
                  <a:pt x="1500" y="18536"/>
                </a:cubicBezTo>
                <a:cubicBezTo>
                  <a:pt x="1488" y="18535"/>
                  <a:pt x="1476" y="18534"/>
                  <a:pt x="1465" y="18534"/>
                </a:cubicBezTo>
                <a:cubicBezTo>
                  <a:pt x="1407" y="18534"/>
                  <a:pt x="1366" y="18551"/>
                  <a:pt x="1383" y="18625"/>
                </a:cubicBezTo>
                <a:cubicBezTo>
                  <a:pt x="1304" y="18623"/>
                  <a:pt x="1226" y="18614"/>
                  <a:pt x="1150" y="18614"/>
                </a:cubicBezTo>
                <a:cubicBezTo>
                  <a:pt x="1127" y="18614"/>
                  <a:pt x="1104" y="18615"/>
                  <a:pt x="1080" y="18617"/>
                </a:cubicBezTo>
                <a:cubicBezTo>
                  <a:pt x="790" y="18643"/>
                  <a:pt x="499" y="18673"/>
                  <a:pt x="211" y="18715"/>
                </a:cubicBezTo>
                <a:cubicBezTo>
                  <a:pt x="138" y="18726"/>
                  <a:pt x="71" y="18784"/>
                  <a:pt x="0" y="18821"/>
                </a:cubicBezTo>
                <a:cubicBezTo>
                  <a:pt x="55" y="18882"/>
                  <a:pt x="96" y="18973"/>
                  <a:pt x="164" y="19003"/>
                </a:cubicBezTo>
                <a:cubicBezTo>
                  <a:pt x="414" y="19108"/>
                  <a:pt x="672" y="19194"/>
                  <a:pt x="926" y="19287"/>
                </a:cubicBezTo>
                <a:cubicBezTo>
                  <a:pt x="955" y="19297"/>
                  <a:pt x="987" y="19297"/>
                  <a:pt x="1036" y="19303"/>
                </a:cubicBezTo>
                <a:cubicBezTo>
                  <a:pt x="945" y="19397"/>
                  <a:pt x="1021" y="19425"/>
                  <a:pt x="1084" y="19457"/>
                </a:cubicBezTo>
                <a:cubicBezTo>
                  <a:pt x="1367" y="19603"/>
                  <a:pt x="1650" y="19749"/>
                  <a:pt x="1943" y="19899"/>
                </a:cubicBezTo>
                <a:cubicBezTo>
                  <a:pt x="1831" y="19977"/>
                  <a:pt x="1865" y="20058"/>
                  <a:pt x="1943" y="20119"/>
                </a:cubicBezTo>
                <a:cubicBezTo>
                  <a:pt x="2061" y="20213"/>
                  <a:pt x="2185" y="20300"/>
                  <a:pt x="2315" y="20378"/>
                </a:cubicBezTo>
                <a:cubicBezTo>
                  <a:pt x="2456" y="20464"/>
                  <a:pt x="2601" y="20538"/>
                  <a:pt x="2747" y="20609"/>
                </a:cubicBezTo>
                <a:cubicBezTo>
                  <a:pt x="2870" y="20666"/>
                  <a:pt x="2997" y="20712"/>
                  <a:pt x="3130" y="20765"/>
                </a:cubicBezTo>
                <a:cubicBezTo>
                  <a:pt x="3066" y="20809"/>
                  <a:pt x="2997" y="20871"/>
                  <a:pt x="2917" y="20907"/>
                </a:cubicBezTo>
                <a:cubicBezTo>
                  <a:pt x="2823" y="20949"/>
                  <a:pt x="2843" y="21010"/>
                  <a:pt x="2884" y="21064"/>
                </a:cubicBezTo>
                <a:cubicBezTo>
                  <a:pt x="2942" y="21140"/>
                  <a:pt x="3006" y="21218"/>
                  <a:pt x="3084" y="21272"/>
                </a:cubicBezTo>
                <a:cubicBezTo>
                  <a:pt x="3308" y="21427"/>
                  <a:pt x="3538" y="21571"/>
                  <a:pt x="3771" y="21712"/>
                </a:cubicBezTo>
                <a:cubicBezTo>
                  <a:pt x="3824" y="21746"/>
                  <a:pt x="3892" y="21753"/>
                  <a:pt x="3956" y="21773"/>
                </a:cubicBezTo>
                <a:cubicBezTo>
                  <a:pt x="3910" y="21820"/>
                  <a:pt x="3857" y="21871"/>
                  <a:pt x="3805" y="21925"/>
                </a:cubicBezTo>
                <a:cubicBezTo>
                  <a:pt x="3729" y="22000"/>
                  <a:pt x="3729" y="22070"/>
                  <a:pt x="3824" y="22117"/>
                </a:cubicBezTo>
                <a:cubicBezTo>
                  <a:pt x="3959" y="22185"/>
                  <a:pt x="4104" y="22233"/>
                  <a:pt x="4242" y="22295"/>
                </a:cubicBezTo>
                <a:cubicBezTo>
                  <a:pt x="4354" y="22345"/>
                  <a:pt x="4458" y="22411"/>
                  <a:pt x="4572" y="22457"/>
                </a:cubicBezTo>
                <a:cubicBezTo>
                  <a:pt x="4722" y="22516"/>
                  <a:pt x="4840" y="22619"/>
                  <a:pt x="4977" y="22696"/>
                </a:cubicBezTo>
                <a:cubicBezTo>
                  <a:pt x="5013" y="22717"/>
                  <a:pt x="5062" y="22715"/>
                  <a:pt x="5093" y="22740"/>
                </a:cubicBezTo>
                <a:cubicBezTo>
                  <a:pt x="5117" y="22756"/>
                  <a:pt x="5119" y="22800"/>
                  <a:pt x="5131" y="22832"/>
                </a:cubicBezTo>
                <a:cubicBezTo>
                  <a:pt x="5044" y="22858"/>
                  <a:pt x="5014" y="22923"/>
                  <a:pt x="5013" y="23006"/>
                </a:cubicBezTo>
                <a:cubicBezTo>
                  <a:pt x="5013" y="23013"/>
                  <a:pt x="4994" y="23020"/>
                  <a:pt x="4987" y="23028"/>
                </a:cubicBezTo>
                <a:cubicBezTo>
                  <a:pt x="4959" y="23054"/>
                  <a:pt x="4934" y="23084"/>
                  <a:pt x="4921" y="23125"/>
                </a:cubicBezTo>
                <a:cubicBezTo>
                  <a:pt x="4889" y="23149"/>
                  <a:pt x="4849" y="23168"/>
                  <a:pt x="4826" y="23197"/>
                </a:cubicBezTo>
                <a:cubicBezTo>
                  <a:pt x="4733" y="23316"/>
                  <a:pt x="4639" y="23433"/>
                  <a:pt x="4558" y="23559"/>
                </a:cubicBezTo>
                <a:cubicBezTo>
                  <a:pt x="4458" y="23715"/>
                  <a:pt x="4459" y="23726"/>
                  <a:pt x="4627" y="23820"/>
                </a:cubicBezTo>
                <a:cubicBezTo>
                  <a:pt x="4808" y="23922"/>
                  <a:pt x="4998" y="24005"/>
                  <a:pt x="5191" y="24101"/>
                </a:cubicBezTo>
                <a:cubicBezTo>
                  <a:pt x="5164" y="24241"/>
                  <a:pt x="5168" y="24247"/>
                  <a:pt x="5342" y="24265"/>
                </a:cubicBezTo>
                <a:cubicBezTo>
                  <a:pt x="5424" y="24274"/>
                  <a:pt x="5507" y="24279"/>
                  <a:pt x="5590" y="24279"/>
                </a:cubicBezTo>
                <a:cubicBezTo>
                  <a:pt x="5605" y="24279"/>
                  <a:pt x="5619" y="24279"/>
                  <a:pt x="5633" y="24279"/>
                </a:cubicBezTo>
                <a:cubicBezTo>
                  <a:pt x="5725" y="24277"/>
                  <a:pt x="5815" y="24263"/>
                  <a:pt x="5908" y="24255"/>
                </a:cubicBezTo>
                <a:lnTo>
                  <a:pt x="5908" y="24255"/>
                </a:lnTo>
                <a:cubicBezTo>
                  <a:pt x="5836" y="24350"/>
                  <a:pt x="5762" y="24443"/>
                  <a:pt x="5684" y="24546"/>
                </a:cubicBezTo>
                <a:cubicBezTo>
                  <a:pt x="5708" y="24564"/>
                  <a:pt x="5730" y="24577"/>
                  <a:pt x="5755" y="24595"/>
                </a:cubicBezTo>
                <a:cubicBezTo>
                  <a:pt x="5738" y="24606"/>
                  <a:pt x="5723" y="24616"/>
                  <a:pt x="5673" y="24648"/>
                </a:cubicBezTo>
                <a:cubicBezTo>
                  <a:pt x="5796" y="24689"/>
                  <a:pt x="5890" y="24744"/>
                  <a:pt x="5988" y="24751"/>
                </a:cubicBezTo>
                <a:cubicBezTo>
                  <a:pt x="6413" y="24782"/>
                  <a:pt x="6837" y="24816"/>
                  <a:pt x="7262" y="24818"/>
                </a:cubicBezTo>
                <a:cubicBezTo>
                  <a:pt x="7265" y="24818"/>
                  <a:pt x="7269" y="24818"/>
                  <a:pt x="7273" y="24818"/>
                </a:cubicBezTo>
                <a:cubicBezTo>
                  <a:pt x="7579" y="24818"/>
                  <a:pt x="7885" y="24774"/>
                  <a:pt x="8192" y="24751"/>
                </a:cubicBezTo>
                <a:cubicBezTo>
                  <a:pt x="8243" y="24747"/>
                  <a:pt x="8295" y="24745"/>
                  <a:pt x="8364" y="24741"/>
                </a:cubicBezTo>
                <a:lnTo>
                  <a:pt x="8364" y="24741"/>
                </a:lnTo>
                <a:cubicBezTo>
                  <a:pt x="8214" y="24864"/>
                  <a:pt x="8082" y="24971"/>
                  <a:pt x="7945" y="25083"/>
                </a:cubicBezTo>
                <a:cubicBezTo>
                  <a:pt x="7956" y="25098"/>
                  <a:pt x="7968" y="25114"/>
                  <a:pt x="7971" y="25117"/>
                </a:cubicBezTo>
                <a:lnTo>
                  <a:pt x="7971" y="25117"/>
                </a:lnTo>
                <a:cubicBezTo>
                  <a:pt x="7919" y="25200"/>
                  <a:pt x="7875" y="25272"/>
                  <a:pt x="7827" y="25351"/>
                </a:cubicBezTo>
                <a:cubicBezTo>
                  <a:pt x="7858" y="25359"/>
                  <a:pt x="7888" y="25369"/>
                  <a:pt x="7895" y="25372"/>
                </a:cubicBezTo>
                <a:cubicBezTo>
                  <a:pt x="7773" y="25554"/>
                  <a:pt x="7655" y="25738"/>
                  <a:pt x="7534" y="25919"/>
                </a:cubicBezTo>
                <a:cubicBezTo>
                  <a:pt x="7480" y="25997"/>
                  <a:pt x="7508" y="26040"/>
                  <a:pt x="7580" y="26088"/>
                </a:cubicBezTo>
                <a:cubicBezTo>
                  <a:pt x="7740" y="26193"/>
                  <a:pt x="7925" y="26206"/>
                  <a:pt x="8105" y="26234"/>
                </a:cubicBezTo>
                <a:cubicBezTo>
                  <a:pt x="8183" y="26246"/>
                  <a:pt x="8270" y="26234"/>
                  <a:pt x="8315" y="26326"/>
                </a:cubicBezTo>
                <a:cubicBezTo>
                  <a:pt x="8326" y="26345"/>
                  <a:pt x="8362" y="26355"/>
                  <a:pt x="8388" y="26360"/>
                </a:cubicBezTo>
                <a:cubicBezTo>
                  <a:pt x="8477" y="26378"/>
                  <a:pt x="8567" y="26387"/>
                  <a:pt x="8657" y="26387"/>
                </a:cubicBezTo>
                <a:cubicBezTo>
                  <a:pt x="8780" y="26387"/>
                  <a:pt x="8904" y="26370"/>
                  <a:pt x="9031" y="26336"/>
                </a:cubicBezTo>
                <a:cubicBezTo>
                  <a:pt x="9012" y="26310"/>
                  <a:pt x="9001" y="26293"/>
                  <a:pt x="8981" y="26265"/>
                </a:cubicBezTo>
                <a:lnTo>
                  <a:pt x="8981" y="26265"/>
                </a:lnTo>
                <a:cubicBezTo>
                  <a:pt x="9032" y="26279"/>
                  <a:pt x="9072" y="26289"/>
                  <a:pt x="9116" y="26301"/>
                </a:cubicBezTo>
                <a:cubicBezTo>
                  <a:pt x="9104" y="26373"/>
                  <a:pt x="9090" y="26444"/>
                  <a:pt x="9080" y="26516"/>
                </a:cubicBezTo>
                <a:cubicBezTo>
                  <a:pt x="9067" y="26611"/>
                  <a:pt x="9077" y="26649"/>
                  <a:pt x="9139" y="26649"/>
                </a:cubicBezTo>
                <a:cubicBezTo>
                  <a:pt x="9157" y="26649"/>
                  <a:pt x="9180" y="26645"/>
                  <a:pt x="9209" y="26639"/>
                </a:cubicBezTo>
                <a:cubicBezTo>
                  <a:pt x="9322" y="26614"/>
                  <a:pt x="9433" y="26574"/>
                  <a:pt x="9542" y="26532"/>
                </a:cubicBezTo>
                <a:cubicBezTo>
                  <a:pt x="9870" y="26409"/>
                  <a:pt x="10195" y="26283"/>
                  <a:pt x="10540" y="26150"/>
                </a:cubicBezTo>
                <a:cubicBezTo>
                  <a:pt x="10545" y="26259"/>
                  <a:pt x="10555" y="26347"/>
                  <a:pt x="10551" y="26434"/>
                </a:cubicBezTo>
                <a:cubicBezTo>
                  <a:pt x="10549" y="26510"/>
                  <a:pt x="10575" y="26541"/>
                  <a:pt x="10626" y="26541"/>
                </a:cubicBezTo>
                <a:cubicBezTo>
                  <a:pt x="10640" y="26541"/>
                  <a:pt x="10656" y="26539"/>
                  <a:pt x="10674" y="26534"/>
                </a:cubicBezTo>
                <a:cubicBezTo>
                  <a:pt x="10767" y="26508"/>
                  <a:pt x="10867" y="26490"/>
                  <a:pt x="10951" y="26446"/>
                </a:cubicBezTo>
                <a:cubicBezTo>
                  <a:pt x="11229" y="26297"/>
                  <a:pt x="11487" y="26121"/>
                  <a:pt x="11728" y="25915"/>
                </a:cubicBezTo>
                <a:cubicBezTo>
                  <a:pt x="11976" y="25704"/>
                  <a:pt x="12248" y="25521"/>
                  <a:pt x="12513" y="25328"/>
                </a:cubicBezTo>
                <a:cubicBezTo>
                  <a:pt x="12766" y="25146"/>
                  <a:pt x="13024" y="24968"/>
                  <a:pt x="13278" y="24788"/>
                </a:cubicBezTo>
                <a:cubicBezTo>
                  <a:pt x="13304" y="24771"/>
                  <a:pt x="13329" y="24755"/>
                  <a:pt x="13375" y="24751"/>
                </a:cubicBezTo>
                <a:lnTo>
                  <a:pt x="13375" y="24751"/>
                </a:lnTo>
                <a:cubicBezTo>
                  <a:pt x="12942" y="25483"/>
                  <a:pt x="12498" y="26208"/>
                  <a:pt x="12079" y="26949"/>
                </a:cubicBezTo>
                <a:cubicBezTo>
                  <a:pt x="11665" y="27686"/>
                  <a:pt x="11265" y="28432"/>
                  <a:pt x="10875" y="29181"/>
                </a:cubicBezTo>
                <a:cubicBezTo>
                  <a:pt x="10482" y="29937"/>
                  <a:pt x="10144" y="30719"/>
                  <a:pt x="9788" y="31483"/>
                </a:cubicBezTo>
                <a:cubicBezTo>
                  <a:pt x="9952" y="31553"/>
                  <a:pt x="10090" y="31613"/>
                  <a:pt x="10229" y="31669"/>
                </a:cubicBezTo>
                <a:cubicBezTo>
                  <a:pt x="10241" y="31674"/>
                  <a:pt x="10258" y="31677"/>
                  <a:pt x="10274" y="31677"/>
                </a:cubicBezTo>
                <a:cubicBezTo>
                  <a:pt x="10287" y="31677"/>
                  <a:pt x="10300" y="31675"/>
                  <a:pt x="10306" y="31669"/>
                </a:cubicBezTo>
                <a:cubicBezTo>
                  <a:pt x="10401" y="31577"/>
                  <a:pt x="10519" y="31493"/>
                  <a:pt x="10577" y="31378"/>
                </a:cubicBezTo>
                <a:cubicBezTo>
                  <a:pt x="10754" y="31031"/>
                  <a:pt x="10895" y="30666"/>
                  <a:pt x="11069" y="30316"/>
                </a:cubicBezTo>
                <a:cubicBezTo>
                  <a:pt x="11475" y="29497"/>
                  <a:pt x="11884" y="28680"/>
                  <a:pt x="12305" y="27870"/>
                </a:cubicBezTo>
                <a:cubicBezTo>
                  <a:pt x="12612" y="27281"/>
                  <a:pt x="12938" y="26704"/>
                  <a:pt x="13257" y="26121"/>
                </a:cubicBezTo>
                <a:cubicBezTo>
                  <a:pt x="13283" y="26074"/>
                  <a:pt x="13318" y="26035"/>
                  <a:pt x="13368" y="26004"/>
                </a:cubicBezTo>
                <a:lnTo>
                  <a:pt x="13368" y="26004"/>
                </a:lnTo>
                <a:cubicBezTo>
                  <a:pt x="13318" y="26119"/>
                  <a:pt x="13250" y="26231"/>
                  <a:pt x="13220" y="26351"/>
                </a:cubicBezTo>
                <a:cubicBezTo>
                  <a:pt x="13168" y="26560"/>
                  <a:pt x="13138" y="26773"/>
                  <a:pt x="13105" y="26985"/>
                </a:cubicBezTo>
                <a:cubicBezTo>
                  <a:pt x="13101" y="27008"/>
                  <a:pt x="13132" y="27038"/>
                  <a:pt x="13141" y="27054"/>
                </a:cubicBezTo>
                <a:cubicBezTo>
                  <a:pt x="13137" y="27106"/>
                  <a:pt x="13131" y="27154"/>
                  <a:pt x="13131" y="27200"/>
                </a:cubicBezTo>
                <a:cubicBezTo>
                  <a:pt x="13129" y="27306"/>
                  <a:pt x="13129" y="27341"/>
                  <a:pt x="13171" y="27341"/>
                </a:cubicBezTo>
                <a:cubicBezTo>
                  <a:pt x="13194" y="27341"/>
                  <a:pt x="13228" y="27331"/>
                  <a:pt x="13282" y="27316"/>
                </a:cubicBezTo>
                <a:cubicBezTo>
                  <a:pt x="13411" y="27278"/>
                  <a:pt x="13540" y="27251"/>
                  <a:pt x="13664" y="27221"/>
                </a:cubicBezTo>
                <a:lnTo>
                  <a:pt x="13664" y="27221"/>
                </a:lnTo>
                <a:cubicBezTo>
                  <a:pt x="13535" y="27434"/>
                  <a:pt x="13621" y="27672"/>
                  <a:pt x="13652" y="27906"/>
                </a:cubicBezTo>
                <a:cubicBezTo>
                  <a:pt x="13674" y="28074"/>
                  <a:pt x="13712" y="28243"/>
                  <a:pt x="13746" y="28410"/>
                </a:cubicBezTo>
                <a:cubicBezTo>
                  <a:pt x="13777" y="28554"/>
                  <a:pt x="13813" y="28618"/>
                  <a:pt x="13890" y="28618"/>
                </a:cubicBezTo>
                <a:cubicBezTo>
                  <a:pt x="13937" y="28618"/>
                  <a:pt x="13999" y="28595"/>
                  <a:pt x="14084" y="28551"/>
                </a:cubicBezTo>
                <a:cubicBezTo>
                  <a:pt x="14152" y="28744"/>
                  <a:pt x="14208" y="28944"/>
                  <a:pt x="14289" y="29132"/>
                </a:cubicBezTo>
                <a:cubicBezTo>
                  <a:pt x="14365" y="29308"/>
                  <a:pt x="14468" y="29474"/>
                  <a:pt x="14557" y="29647"/>
                </a:cubicBezTo>
                <a:cubicBezTo>
                  <a:pt x="14578" y="29686"/>
                  <a:pt x="14602" y="29703"/>
                  <a:pt x="14628" y="29703"/>
                </a:cubicBezTo>
                <a:cubicBezTo>
                  <a:pt x="14650" y="29703"/>
                  <a:pt x="14674" y="29690"/>
                  <a:pt x="14697" y="29667"/>
                </a:cubicBezTo>
                <a:cubicBezTo>
                  <a:pt x="14780" y="29582"/>
                  <a:pt x="14865" y="29495"/>
                  <a:pt x="14936" y="29400"/>
                </a:cubicBezTo>
                <a:cubicBezTo>
                  <a:pt x="15060" y="29233"/>
                  <a:pt x="15159" y="29048"/>
                  <a:pt x="15292" y="28892"/>
                </a:cubicBezTo>
                <a:cubicBezTo>
                  <a:pt x="15384" y="28785"/>
                  <a:pt x="15521" y="28722"/>
                  <a:pt x="15585" y="28583"/>
                </a:cubicBezTo>
                <a:cubicBezTo>
                  <a:pt x="15629" y="28484"/>
                  <a:pt x="15683" y="28388"/>
                  <a:pt x="15736" y="28285"/>
                </a:cubicBezTo>
                <a:cubicBezTo>
                  <a:pt x="16006" y="28646"/>
                  <a:pt x="16300" y="28993"/>
                  <a:pt x="16444" y="29470"/>
                </a:cubicBezTo>
                <a:cubicBezTo>
                  <a:pt x="16486" y="29387"/>
                  <a:pt x="16508" y="29343"/>
                  <a:pt x="16541" y="29279"/>
                </a:cubicBezTo>
                <a:cubicBezTo>
                  <a:pt x="16555" y="29329"/>
                  <a:pt x="16572" y="29356"/>
                  <a:pt x="16569" y="29384"/>
                </a:cubicBezTo>
                <a:cubicBezTo>
                  <a:pt x="16564" y="29439"/>
                  <a:pt x="16557" y="29484"/>
                  <a:pt x="16632" y="29499"/>
                </a:cubicBezTo>
                <a:cubicBezTo>
                  <a:pt x="16653" y="29504"/>
                  <a:pt x="16672" y="29554"/>
                  <a:pt x="16678" y="29585"/>
                </a:cubicBezTo>
                <a:cubicBezTo>
                  <a:pt x="16717" y="29771"/>
                  <a:pt x="16833" y="29914"/>
                  <a:pt x="16963" y="30036"/>
                </a:cubicBezTo>
                <a:cubicBezTo>
                  <a:pt x="17058" y="30125"/>
                  <a:pt x="17135" y="30228"/>
                  <a:pt x="17228" y="30317"/>
                </a:cubicBezTo>
                <a:cubicBezTo>
                  <a:pt x="17266" y="30354"/>
                  <a:pt x="17294" y="30373"/>
                  <a:pt x="17319" y="30373"/>
                </a:cubicBezTo>
                <a:cubicBezTo>
                  <a:pt x="17348" y="30373"/>
                  <a:pt x="17374" y="30347"/>
                  <a:pt x="17407" y="30295"/>
                </a:cubicBezTo>
                <a:cubicBezTo>
                  <a:pt x="17427" y="30263"/>
                  <a:pt x="17452" y="30233"/>
                  <a:pt x="17490" y="30178"/>
                </a:cubicBezTo>
                <a:cubicBezTo>
                  <a:pt x="17561" y="30265"/>
                  <a:pt x="17629" y="30333"/>
                  <a:pt x="17681" y="30413"/>
                </a:cubicBezTo>
                <a:cubicBezTo>
                  <a:pt x="17786" y="30568"/>
                  <a:pt x="17877" y="30733"/>
                  <a:pt x="17980" y="30888"/>
                </a:cubicBezTo>
                <a:cubicBezTo>
                  <a:pt x="18010" y="30935"/>
                  <a:pt x="18045" y="30969"/>
                  <a:pt x="18087" y="30969"/>
                </a:cubicBezTo>
                <a:cubicBezTo>
                  <a:pt x="18114" y="30969"/>
                  <a:pt x="18145" y="30954"/>
                  <a:pt x="18178" y="30919"/>
                </a:cubicBezTo>
                <a:cubicBezTo>
                  <a:pt x="18204" y="30894"/>
                  <a:pt x="18228" y="30881"/>
                  <a:pt x="18253" y="30881"/>
                </a:cubicBezTo>
                <a:cubicBezTo>
                  <a:pt x="18284" y="30881"/>
                  <a:pt x="18314" y="30901"/>
                  <a:pt x="18344" y="30938"/>
                </a:cubicBezTo>
                <a:cubicBezTo>
                  <a:pt x="18457" y="31078"/>
                  <a:pt x="18582" y="31204"/>
                  <a:pt x="18756" y="31274"/>
                </a:cubicBezTo>
                <a:cubicBezTo>
                  <a:pt x="18804" y="31294"/>
                  <a:pt x="18842" y="31306"/>
                  <a:pt x="18875" y="31306"/>
                </a:cubicBezTo>
                <a:cubicBezTo>
                  <a:pt x="18925" y="31306"/>
                  <a:pt x="18962" y="31278"/>
                  <a:pt x="19000" y="31206"/>
                </a:cubicBezTo>
                <a:cubicBezTo>
                  <a:pt x="19114" y="30993"/>
                  <a:pt x="19213" y="30773"/>
                  <a:pt x="19310" y="30552"/>
                </a:cubicBezTo>
                <a:cubicBezTo>
                  <a:pt x="19334" y="30498"/>
                  <a:pt x="19350" y="30461"/>
                  <a:pt x="19383" y="30461"/>
                </a:cubicBezTo>
                <a:cubicBezTo>
                  <a:pt x="19402" y="30461"/>
                  <a:pt x="19427" y="30474"/>
                  <a:pt x="19461" y="30503"/>
                </a:cubicBezTo>
                <a:cubicBezTo>
                  <a:pt x="19549" y="30575"/>
                  <a:pt x="19656" y="30625"/>
                  <a:pt x="19760" y="30674"/>
                </a:cubicBezTo>
                <a:cubicBezTo>
                  <a:pt x="19938" y="30758"/>
                  <a:pt x="20041" y="30916"/>
                  <a:pt x="20166" y="31052"/>
                </a:cubicBezTo>
                <a:cubicBezTo>
                  <a:pt x="20266" y="31159"/>
                  <a:pt x="20372" y="31264"/>
                  <a:pt x="20490" y="31349"/>
                </a:cubicBezTo>
                <a:cubicBezTo>
                  <a:pt x="20538" y="31384"/>
                  <a:pt x="20579" y="31400"/>
                  <a:pt x="20615" y="31400"/>
                </a:cubicBezTo>
                <a:cubicBezTo>
                  <a:pt x="20680" y="31400"/>
                  <a:pt x="20727" y="31346"/>
                  <a:pt x="20756" y="31242"/>
                </a:cubicBezTo>
                <a:cubicBezTo>
                  <a:pt x="20768" y="31199"/>
                  <a:pt x="20781" y="31154"/>
                  <a:pt x="20802" y="31083"/>
                </a:cubicBezTo>
                <a:cubicBezTo>
                  <a:pt x="20909" y="31173"/>
                  <a:pt x="21004" y="31248"/>
                  <a:pt x="21092" y="31331"/>
                </a:cubicBezTo>
                <a:cubicBezTo>
                  <a:pt x="21172" y="31406"/>
                  <a:pt x="21243" y="31489"/>
                  <a:pt x="21322" y="31565"/>
                </a:cubicBezTo>
                <a:cubicBezTo>
                  <a:pt x="21390" y="31633"/>
                  <a:pt x="21438" y="31666"/>
                  <a:pt x="21490" y="31666"/>
                </a:cubicBezTo>
                <a:cubicBezTo>
                  <a:pt x="21542" y="31666"/>
                  <a:pt x="21598" y="31633"/>
                  <a:pt x="21683" y="31566"/>
                </a:cubicBezTo>
                <a:cubicBezTo>
                  <a:pt x="21867" y="31683"/>
                  <a:pt x="22059" y="31801"/>
                  <a:pt x="22252" y="31924"/>
                </a:cubicBezTo>
                <a:cubicBezTo>
                  <a:pt x="22266" y="31934"/>
                  <a:pt x="22284" y="31938"/>
                  <a:pt x="22305" y="31938"/>
                </a:cubicBezTo>
                <a:cubicBezTo>
                  <a:pt x="22382" y="31938"/>
                  <a:pt x="22487" y="31878"/>
                  <a:pt x="22496" y="31808"/>
                </a:cubicBezTo>
                <a:cubicBezTo>
                  <a:pt x="22507" y="31724"/>
                  <a:pt x="22516" y="31638"/>
                  <a:pt x="22530" y="31554"/>
                </a:cubicBezTo>
                <a:cubicBezTo>
                  <a:pt x="22531" y="31540"/>
                  <a:pt x="22543" y="31528"/>
                  <a:pt x="22556" y="31505"/>
                </a:cubicBezTo>
                <a:cubicBezTo>
                  <a:pt x="22592" y="31521"/>
                  <a:pt x="22630" y="31531"/>
                  <a:pt x="22661" y="31552"/>
                </a:cubicBezTo>
                <a:cubicBezTo>
                  <a:pt x="22835" y="31664"/>
                  <a:pt x="23008" y="31778"/>
                  <a:pt x="23181" y="31891"/>
                </a:cubicBezTo>
                <a:cubicBezTo>
                  <a:pt x="23207" y="31907"/>
                  <a:pt x="23234" y="31924"/>
                  <a:pt x="23262" y="31937"/>
                </a:cubicBezTo>
                <a:cubicBezTo>
                  <a:pt x="23305" y="31957"/>
                  <a:pt x="23338" y="31969"/>
                  <a:pt x="23366" y="31969"/>
                </a:cubicBezTo>
                <a:cubicBezTo>
                  <a:pt x="23421" y="31969"/>
                  <a:pt x="23460" y="31926"/>
                  <a:pt x="23525" y="31824"/>
                </a:cubicBezTo>
                <a:cubicBezTo>
                  <a:pt x="23627" y="31876"/>
                  <a:pt x="23731" y="31928"/>
                  <a:pt x="23833" y="31983"/>
                </a:cubicBezTo>
                <a:cubicBezTo>
                  <a:pt x="23939" y="32041"/>
                  <a:pt x="24039" y="32110"/>
                  <a:pt x="24147" y="32163"/>
                </a:cubicBezTo>
                <a:cubicBezTo>
                  <a:pt x="24204" y="32192"/>
                  <a:pt x="24252" y="32207"/>
                  <a:pt x="24293" y="32207"/>
                </a:cubicBezTo>
                <a:cubicBezTo>
                  <a:pt x="24376" y="32207"/>
                  <a:pt x="24432" y="32146"/>
                  <a:pt x="24479" y="32017"/>
                </a:cubicBezTo>
                <a:cubicBezTo>
                  <a:pt x="24517" y="32030"/>
                  <a:pt x="24557" y="32041"/>
                  <a:pt x="24593" y="32058"/>
                </a:cubicBezTo>
                <a:cubicBezTo>
                  <a:pt x="24745" y="32130"/>
                  <a:pt x="24896" y="32202"/>
                  <a:pt x="25045" y="32275"/>
                </a:cubicBezTo>
                <a:cubicBezTo>
                  <a:pt x="25135" y="32321"/>
                  <a:pt x="25225" y="32367"/>
                  <a:pt x="25314" y="32415"/>
                </a:cubicBezTo>
                <a:cubicBezTo>
                  <a:pt x="25371" y="32448"/>
                  <a:pt x="25422" y="32492"/>
                  <a:pt x="25486" y="32492"/>
                </a:cubicBezTo>
                <a:cubicBezTo>
                  <a:pt x="25509" y="32492"/>
                  <a:pt x="25534" y="32486"/>
                  <a:pt x="25561" y="32473"/>
                </a:cubicBezTo>
                <a:cubicBezTo>
                  <a:pt x="25564" y="32471"/>
                  <a:pt x="25568" y="32471"/>
                  <a:pt x="25572" y="32471"/>
                </a:cubicBezTo>
                <a:cubicBezTo>
                  <a:pt x="25595" y="32471"/>
                  <a:pt x="25631" y="32493"/>
                  <a:pt x="25655" y="32507"/>
                </a:cubicBezTo>
                <a:cubicBezTo>
                  <a:pt x="26015" y="32701"/>
                  <a:pt x="26404" y="32790"/>
                  <a:pt x="26810" y="32820"/>
                </a:cubicBezTo>
                <a:cubicBezTo>
                  <a:pt x="26820" y="32820"/>
                  <a:pt x="26830" y="32821"/>
                  <a:pt x="26841" y="32821"/>
                </a:cubicBezTo>
                <a:cubicBezTo>
                  <a:pt x="26857" y="32821"/>
                  <a:pt x="26874" y="32820"/>
                  <a:pt x="26890" y="32817"/>
                </a:cubicBezTo>
                <a:cubicBezTo>
                  <a:pt x="27022" y="32792"/>
                  <a:pt x="27046" y="32742"/>
                  <a:pt x="26964" y="32640"/>
                </a:cubicBezTo>
                <a:cubicBezTo>
                  <a:pt x="26879" y="32534"/>
                  <a:pt x="26782" y="32437"/>
                  <a:pt x="26688" y="32338"/>
                </a:cubicBezTo>
                <a:cubicBezTo>
                  <a:pt x="26552" y="32194"/>
                  <a:pt x="26414" y="32053"/>
                  <a:pt x="26276" y="31909"/>
                </a:cubicBezTo>
                <a:cubicBezTo>
                  <a:pt x="26260" y="31892"/>
                  <a:pt x="26239" y="31861"/>
                  <a:pt x="26245" y="31850"/>
                </a:cubicBezTo>
                <a:cubicBezTo>
                  <a:pt x="26309" y="31741"/>
                  <a:pt x="26224" y="31685"/>
                  <a:pt x="26167" y="31621"/>
                </a:cubicBezTo>
                <a:cubicBezTo>
                  <a:pt x="25966" y="31400"/>
                  <a:pt x="25763" y="31181"/>
                  <a:pt x="25571" y="30970"/>
                </a:cubicBezTo>
                <a:cubicBezTo>
                  <a:pt x="25577" y="30943"/>
                  <a:pt x="25577" y="30938"/>
                  <a:pt x="25580" y="30935"/>
                </a:cubicBezTo>
                <a:cubicBezTo>
                  <a:pt x="25752" y="30795"/>
                  <a:pt x="25761" y="30746"/>
                  <a:pt x="25645" y="30542"/>
                </a:cubicBezTo>
                <a:cubicBezTo>
                  <a:pt x="25549" y="30372"/>
                  <a:pt x="25447" y="30207"/>
                  <a:pt x="25354" y="30036"/>
                </a:cubicBezTo>
                <a:cubicBezTo>
                  <a:pt x="25334" y="30001"/>
                  <a:pt x="25346" y="29951"/>
                  <a:pt x="25340" y="29909"/>
                </a:cubicBezTo>
                <a:cubicBezTo>
                  <a:pt x="25335" y="29862"/>
                  <a:pt x="25336" y="29807"/>
                  <a:pt x="25314" y="29769"/>
                </a:cubicBezTo>
                <a:cubicBezTo>
                  <a:pt x="25225" y="29618"/>
                  <a:pt x="25125" y="29473"/>
                  <a:pt x="25026" y="29316"/>
                </a:cubicBezTo>
                <a:cubicBezTo>
                  <a:pt x="25135" y="29256"/>
                  <a:pt x="25248" y="29191"/>
                  <a:pt x="25362" y="29129"/>
                </a:cubicBezTo>
                <a:cubicBezTo>
                  <a:pt x="25431" y="29092"/>
                  <a:pt x="25500" y="29055"/>
                  <a:pt x="25571" y="29023"/>
                </a:cubicBezTo>
                <a:cubicBezTo>
                  <a:pt x="25666" y="28979"/>
                  <a:pt x="25674" y="28912"/>
                  <a:pt x="25622" y="28834"/>
                </a:cubicBezTo>
                <a:cubicBezTo>
                  <a:pt x="25577" y="28766"/>
                  <a:pt x="25527" y="28701"/>
                  <a:pt x="25474" y="28638"/>
                </a:cubicBezTo>
                <a:cubicBezTo>
                  <a:pt x="25288" y="28413"/>
                  <a:pt x="25099" y="28191"/>
                  <a:pt x="24912" y="27966"/>
                </a:cubicBezTo>
                <a:cubicBezTo>
                  <a:pt x="24899" y="27953"/>
                  <a:pt x="24893" y="27934"/>
                  <a:pt x="24884" y="27919"/>
                </a:cubicBezTo>
                <a:cubicBezTo>
                  <a:pt x="24991" y="27806"/>
                  <a:pt x="24995" y="27744"/>
                  <a:pt x="24871" y="27641"/>
                </a:cubicBezTo>
                <a:cubicBezTo>
                  <a:pt x="24760" y="27550"/>
                  <a:pt x="24639" y="27471"/>
                  <a:pt x="24517" y="27393"/>
                </a:cubicBezTo>
                <a:cubicBezTo>
                  <a:pt x="24234" y="27209"/>
                  <a:pt x="24050" y="26926"/>
                  <a:pt x="23816" y="26695"/>
                </a:cubicBezTo>
                <a:cubicBezTo>
                  <a:pt x="23716" y="26597"/>
                  <a:pt x="23605" y="26515"/>
                  <a:pt x="23498" y="26423"/>
                </a:cubicBezTo>
                <a:cubicBezTo>
                  <a:pt x="23500" y="26421"/>
                  <a:pt x="23503" y="26410"/>
                  <a:pt x="23507" y="26408"/>
                </a:cubicBezTo>
                <a:cubicBezTo>
                  <a:pt x="23802" y="26360"/>
                  <a:pt x="24097" y="26296"/>
                  <a:pt x="24394" y="26271"/>
                </a:cubicBezTo>
                <a:cubicBezTo>
                  <a:pt x="24482" y="26263"/>
                  <a:pt x="24570" y="26260"/>
                  <a:pt x="24658" y="26260"/>
                </a:cubicBezTo>
                <a:cubicBezTo>
                  <a:pt x="25018" y="26260"/>
                  <a:pt x="25374" y="26319"/>
                  <a:pt x="25726" y="26401"/>
                </a:cubicBezTo>
                <a:cubicBezTo>
                  <a:pt x="25753" y="26408"/>
                  <a:pt x="25782" y="26410"/>
                  <a:pt x="25811" y="26410"/>
                </a:cubicBezTo>
                <a:cubicBezTo>
                  <a:pt x="25829" y="26410"/>
                  <a:pt x="25847" y="26409"/>
                  <a:pt x="25865" y="26408"/>
                </a:cubicBezTo>
                <a:cubicBezTo>
                  <a:pt x="26074" y="26392"/>
                  <a:pt x="26084" y="26379"/>
                  <a:pt x="26053" y="26175"/>
                </a:cubicBezTo>
                <a:cubicBezTo>
                  <a:pt x="26050" y="26165"/>
                  <a:pt x="26054" y="26152"/>
                  <a:pt x="26059" y="26122"/>
                </a:cubicBezTo>
                <a:cubicBezTo>
                  <a:pt x="26182" y="26135"/>
                  <a:pt x="26303" y="26148"/>
                  <a:pt x="26426" y="26163"/>
                </a:cubicBezTo>
                <a:cubicBezTo>
                  <a:pt x="26488" y="26170"/>
                  <a:pt x="26549" y="26180"/>
                  <a:pt x="26611" y="26184"/>
                </a:cubicBezTo>
                <a:cubicBezTo>
                  <a:pt x="26621" y="26185"/>
                  <a:pt x="26631" y="26185"/>
                  <a:pt x="26640" y="26185"/>
                </a:cubicBezTo>
                <a:cubicBezTo>
                  <a:pt x="26722" y="26185"/>
                  <a:pt x="26785" y="26158"/>
                  <a:pt x="26780" y="26042"/>
                </a:cubicBezTo>
                <a:lnTo>
                  <a:pt x="26780" y="26042"/>
                </a:lnTo>
                <a:cubicBezTo>
                  <a:pt x="26892" y="26045"/>
                  <a:pt x="27000" y="26053"/>
                  <a:pt x="27107" y="26053"/>
                </a:cubicBezTo>
                <a:cubicBezTo>
                  <a:pt x="27151" y="26053"/>
                  <a:pt x="27195" y="26051"/>
                  <a:pt x="27239" y="26047"/>
                </a:cubicBezTo>
                <a:cubicBezTo>
                  <a:pt x="27397" y="26034"/>
                  <a:pt x="27554" y="25998"/>
                  <a:pt x="27708" y="25962"/>
                </a:cubicBezTo>
                <a:cubicBezTo>
                  <a:pt x="27804" y="25938"/>
                  <a:pt x="27831" y="25877"/>
                  <a:pt x="27775" y="25785"/>
                </a:cubicBezTo>
                <a:cubicBezTo>
                  <a:pt x="27696" y="25657"/>
                  <a:pt x="27619" y="25526"/>
                  <a:pt x="27531" y="25376"/>
                </a:cubicBezTo>
                <a:cubicBezTo>
                  <a:pt x="27621" y="25352"/>
                  <a:pt x="27704" y="25336"/>
                  <a:pt x="27784" y="25336"/>
                </a:cubicBezTo>
                <a:cubicBezTo>
                  <a:pt x="27835" y="25336"/>
                  <a:pt x="27884" y="25342"/>
                  <a:pt x="27933" y="25356"/>
                </a:cubicBezTo>
                <a:cubicBezTo>
                  <a:pt x="28078" y="25396"/>
                  <a:pt x="28220" y="25453"/>
                  <a:pt x="28364" y="25501"/>
                </a:cubicBezTo>
                <a:cubicBezTo>
                  <a:pt x="28397" y="25511"/>
                  <a:pt x="28431" y="25523"/>
                  <a:pt x="28466" y="25530"/>
                </a:cubicBezTo>
                <a:cubicBezTo>
                  <a:pt x="28497" y="25536"/>
                  <a:pt x="28524" y="25539"/>
                  <a:pt x="28546" y="25539"/>
                </a:cubicBezTo>
                <a:cubicBezTo>
                  <a:pt x="28627" y="25539"/>
                  <a:pt x="28652" y="25495"/>
                  <a:pt x="28648" y="25382"/>
                </a:cubicBezTo>
                <a:cubicBezTo>
                  <a:pt x="28648" y="25372"/>
                  <a:pt x="28657" y="25361"/>
                  <a:pt x="28664" y="25345"/>
                </a:cubicBezTo>
                <a:cubicBezTo>
                  <a:pt x="28766" y="25374"/>
                  <a:pt x="28864" y="25409"/>
                  <a:pt x="28966" y="25429"/>
                </a:cubicBezTo>
                <a:cubicBezTo>
                  <a:pt x="29067" y="25450"/>
                  <a:pt x="29166" y="25461"/>
                  <a:pt x="29265" y="25461"/>
                </a:cubicBezTo>
                <a:cubicBezTo>
                  <a:pt x="29439" y="25461"/>
                  <a:pt x="29610" y="25425"/>
                  <a:pt x="29774" y="25338"/>
                </a:cubicBezTo>
                <a:cubicBezTo>
                  <a:pt x="29869" y="25288"/>
                  <a:pt x="29907" y="25228"/>
                  <a:pt x="29850" y="25124"/>
                </a:cubicBezTo>
                <a:cubicBezTo>
                  <a:pt x="29811" y="25053"/>
                  <a:pt x="29788" y="24972"/>
                  <a:pt x="29753" y="24883"/>
                </a:cubicBezTo>
                <a:lnTo>
                  <a:pt x="29753" y="24883"/>
                </a:lnTo>
                <a:cubicBezTo>
                  <a:pt x="29823" y="24884"/>
                  <a:pt x="29886" y="24890"/>
                  <a:pt x="29946" y="24890"/>
                </a:cubicBezTo>
                <a:cubicBezTo>
                  <a:pt x="29959" y="24890"/>
                  <a:pt x="29971" y="24889"/>
                  <a:pt x="29984" y="24889"/>
                </a:cubicBezTo>
                <a:cubicBezTo>
                  <a:pt x="30181" y="24882"/>
                  <a:pt x="30381" y="24884"/>
                  <a:pt x="30576" y="24854"/>
                </a:cubicBezTo>
                <a:cubicBezTo>
                  <a:pt x="30843" y="24815"/>
                  <a:pt x="30856" y="24775"/>
                  <a:pt x="30731" y="24530"/>
                </a:cubicBezTo>
                <a:cubicBezTo>
                  <a:pt x="30799" y="24519"/>
                  <a:pt x="30863" y="24507"/>
                  <a:pt x="30926" y="24495"/>
                </a:cubicBezTo>
                <a:cubicBezTo>
                  <a:pt x="31014" y="24480"/>
                  <a:pt x="31103" y="24469"/>
                  <a:pt x="31190" y="24447"/>
                </a:cubicBezTo>
                <a:cubicBezTo>
                  <a:pt x="31290" y="24418"/>
                  <a:pt x="31376" y="24369"/>
                  <a:pt x="31328" y="24240"/>
                </a:cubicBezTo>
                <a:cubicBezTo>
                  <a:pt x="31419" y="24193"/>
                  <a:pt x="31510" y="24156"/>
                  <a:pt x="31591" y="24105"/>
                </a:cubicBezTo>
                <a:cubicBezTo>
                  <a:pt x="31702" y="24035"/>
                  <a:pt x="31702" y="23987"/>
                  <a:pt x="31611" y="23895"/>
                </a:cubicBezTo>
                <a:cubicBezTo>
                  <a:pt x="31497" y="23779"/>
                  <a:pt x="31384" y="23660"/>
                  <a:pt x="31272" y="23542"/>
                </a:cubicBezTo>
                <a:cubicBezTo>
                  <a:pt x="31258" y="23527"/>
                  <a:pt x="31244" y="23500"/>
                  <a:pt x="31246" y="23482"/>
                </a:cubicBezTo>
                <a:cubicBezTo>
                  <a:pt x="31294" y="23208"/>
                  <a:pt x="31153" y="22979"/>
                  <a:pt x="31064" y="22742"/>
                </a:cubicBezTo>
                <a:cubicBezTo>
                  <a:pt x="31015" y="22609"/>
                  <a:pt x="30926" y="22491"/>
                  <a:pt x="30866" y="22383"/>
                </a:cubicBezTo>
                <a:cubicBezTo>
                  <a:pt x="31131" y="22277"/>
                  <a:pt x="31399" y="22174"/>
                  <a:pt x="31663" y="22065"/>
                </a:cubicBezTo>
                <a:cubicBezTo>
                  <a:pt x="31736" y="22034"/>
                  <a:pt x="31801" y="21977"/>
                  <a:pt x="31875" y="21951"/>
                </a:cubicBezTo>
                <a:cubicBezTo>
                  <a:pt x="31985" y="21913"/>
                  <a:pt x="32103" y="21900"/>
                  <a:pt x="32211" y="21859"/>
                </a:cubicBezTo>
                <a:cubicBezTo>
                  <a:pt x="32345" y="21808"/>
                  <a:pt x="32480" y="21753"/>
                  <a:pt x="32599" y="21678"/>
                </a:cubicBezTo>
                <a:cubicBezTo>
                  <a:pt x="32723" y="21599"/>
                  <a:pt x="32719" y="21534"/>
                  <a:pt x="32628" y="21417"/>
                </a:cubicBezTo>
                <a:cubicBezTo>
                  <a:pt x="32593" y="21372"/>
                  <a:pt x="32559" y="21326"/>
                  <a:pt x="32521" y="21273"/>
                </a:cubicBezTo>
                <a:cubicBezTo>
                  <a:pt x="32676" y="21190"/>
                  <a:pt x="32825" y="21113"/>
                  <a:pt x="32969" y="21032"/>
                </a:cubicBezTo>
                <a:cubicBezTo>
                  <a:pt x="33195" y="20903"/>
                  <a:pt x="33421" y="20773"/>
                  <a:pt x="33647" y="20642"/>
                </a:cubicBezTo>
                <a:cubicBezTo>
                  <a:pt x="33755" y="20579"/>
                  <a:pt x="33756" y="20557"/>
                  <a:pt x="33660" y="20377"/>
                </a:cubicBezTo>
                <a:cubicBezTo>
                  <a:pt x="33732" y="20312"/>
                  <a:pt x="33813" y="20253"/>
                  <a:pt x="33879" y="20179"/>
                </a:cubicBezTo>
                <a:cubicBezTo>
                  <a:pt x="33972" y="20075"/>
                  <a:pt x="34059" y="19967"/>
                  <a:pt x="34136" y="19853"/>
                </a:cubicBezTo>
                <a:cubicBezTo>
                  <a:pt x="34202" y="19756"/>
                  <a:pt x="34162" y="19682"/>
                  <a:pt x="34072" y="19605"/>
                </a:cubicBezTo>
                <a:cubicBezTo>
                  <a:pt x="33940" y="19492"/>
                  <a:pt x="33825" y="19359"/>
                  <a:pt x="33708" y="19230"/>
                </a:cubicBezTo>
                <a:cubicBezTo>
                  <a:pt x="33652" y="19167"/>
                  <a:pt x="33681" y="19132"/>
                  <a:pt x="33752" y="19090"/>
                </a:cubicBezTo>
                <a:cubicBezTo>
                  <a:pt x="33973" y="18958"/>
                  <a:pt x="34188" y="18815"/>
                  <a:pt x="34403" y="18676"/>
                </a:cubicBezTo>
                <a:cubicBezTo>
                  <a:pt x="34504" y="18610"/>
                  <a:pt x="34601" y="18538"/>
                  <a:pt x="34699" y="18468"/>
                </a:cubicBezTo>
                <a:cubicBezTo>
                  <a:pt x="34764" y="18421"/>
                  <a:pt x="34817" y="18375"/>
                  <a:pt x="34743" y="18288"/>
                </a:cubicBezTo>
                <a:cubicBezTo>
                  <a:pt x="34729" y="18270"/>
                  <a:pt x="34750" y="18201"/>
                  <a:pt x="34775" y="18177"/>
                </a:cubicBezTo>
                <a:cubicBezTo>
                  <a:pt x="34879" y="18078"/>
                  <a:pt x="35002" y="17995"/>
                  <a:pt x="35097" y="17888"/>
                </a:cubicBezTo>
                <a:cubicBezTo>
                  <a:pt x="35185" y="17792"/>
                  <a:pt x="35254" y="17676"/>
                  <a:pt x="35316" y="17560"/>
                </a:cubicBezTo>
                <a:cubicBezTo>
                  <a:pt x="35365" y="17476"/>
                  <a:pt x="35360" y="17387"/>
                  <a:pt x="35252" y="17337"/>
                </a:cubicBezTo>
                <a:cubicBezTo>
                  <a:pt x="35228" y="17327"/>
                  <a:pt x="35211" y="17303"/>
                  <a:pt x="35182" y="17280"/>
                </a:cubicBezTo>
                <a:cubicBezTo>
                  <a:pt x="35284" y="17190"/>
                  <a:pt x="35376" y="17102"/>
                  <a:pt x="35473" y="17020"/>
                </a:cubicBezTo>
                <a:cubicBezTo>
                  <a:pt x="35759" y="16775"/>
                  <a:pt x="36055" y="16539"/>
                  <a:pt x="36335" y="16284"/>
                </a:cubicBezTo>
                <a:cubicBezTo>
                  <a:pt x="36642" y="16010"/>
                  <a:pt x="36973" y="15768"/>
                  <a:pt x="37287" y="15504"/>
                </a:cubicBezTo>
                <a:cubicBezTo>
                  <a:pt x="37363" y="15440"/>
                  <a:pt x="37426" y="15357"/>
                  <a:pt x="37481" y="15275"/>
                </a:cubicBezTo>
                <a:cubicBezTo>
                  <a:pt x="37521" y="15216"/>
                  <a:pt x="37501" y="15164"/>
                  <a:pt x="37429" y="15164"/>
                </a:cubicBezTo>
                <a:cubicBezTo>
                  <a:pt x="37424" y="15164"/>
                  <a:pt x="37419" y="15164"/>
                  <a:pt x="37413" y="15165"/>
                </a:cubicBezTo>
                <a:cubicBezTo>
                  <a:pt x="37283" y="15176"/>
                  <a:pt x="37152" y="15194"/>
                  <a:pt x="37023" y="15216"/>
                </a:cubicBezTo>
                <a:cubicBezTo>
                  <a:pt x="36771" y="15260"/>
                  <a:pt x="36520" y="15316"/>
                  <a:pt x="36266" y="15352"/>
                </a:cubicBezTo>
                <a:cubicBezTo>
                  <a:pt x="36020" y="15387"/>
                  <a:pt x="35772" y="15403"/>
                  <a:pt x="35523" y="15423"/>
                </a:cubicBezTo>
                <a:cubicBezTo>
                  <a:pt x="35402" y="15433"/>
                  <a:pt x="35279" y="15436"/>
                  <a:pt x="35156" y="15443"/>
                </a:cubicBezTo>
                <a:cubicBezTo>
                  <a:pt x="35151" y="15250"/>
                  <a:pt x="35143" y="15232"/>
                  <a:pt x="34975" y="15212"/>
                </a:cubicBezTo>
                <a:cubicBezTo>
                  <a:pt x="34923" y="15206"/>
                  <a:pt x="34870" y="15204"/>
                  <a:pt x="34817" y="15204"/>
                </a:cubicBezTo>
                <a:cubicBezTo>
                  <a:pt x="34742" y="15204"/>
                  <a:pt x="34666" y="15209"/>
                  <a:pt x="34591" y="15217"/>
                </a:cubicBezTo>
                <a:cubicBezTo>
                  <a:pt x="34173" y="15263"/>
                  <a:pt x="33756" y="15315"/>
                  <a:pt x="33337" y="15366"/>
                </a:cubicBezTo>
                <a:cubicBezTo>
                  <a:pt x="33336" y="15366"/>
                  <a:pt x="33335" y="15366"/>
                  <a:pt x="33334" y="15366"/>
                </a:cubicBezTo>
                <a:cubicBezTo>
                  <a:pt x="33325" y="15366"/>
                  <a:pt x="33315" y="15362"/>
                  <a:pt x="33303" y="15360"/>
                </a:cubicBezTo>
                <a:cubicBezTo>
                  <a:pt x="33330" y="15228"/>
                  <a:pt x="33356" y="15099"/>
                  <a:pt x="33381" y="14969"/>
                </a:cubicBezTo>
                <a:cubicBezTo>
                  <a:pt x="33401" y="14869"/>
                  <a:pt x="33350" y="14798"/>
                  <a:pt x="33237" y="14764"/>
                </a:cubicBezTo>
                <a:cubicBezTo>
                  <a:pt x="33182" y="14747"/>
                  <a:pt x="33127" y="14740"/>
                  <a:pt x="33073" y="14740"/>
                </a:cubicBezTo>
                <a:cubicBezTo>
                  <a:pt x="32973" y="14740"/>
                  <a:pt x="32876" y="14764"/>
                  <a:pt x="32779" y="14798"/>
                </a:cubicBezTo>
                <a:cubicBezTo>
                  <a:pt x="32732" y="14815"/>
                  <a:pt x="32685" y="14834"/>
                  <a:pt x="32628" y="14854"/>
                </a:cubicBezTo>
                <a:cubicBezTo>
                  <a:pt x="32614" y="14737"/>
                  <a:pt x="32550" y="14699"/>
                  <a:pt x="32465" y="14699"/>
                </a:cubicBezTo>
                <a:cubicBezTo>
                  <a:pt x="32450" y="14699"/>
                  <a:pt x="32434" y="14700"/>
                  <a:pt x="32418" y="14702"/>
                </a:cubicBezTo>
                <a:cubicBezTo>
                  <a:pt x="32166" y="14734"/>
                  <a:pt x="31914" y="14769"/>
                  <a:pt x="31662" y="14803"/>
                </a:cubicBezTo>
                <a:cubicBezTo>
                  <a:pt x="31657" y="14745"/>
                  <a:pt x="31642" y="14679"/>
                  <a:pt x="31647" y="14616"/>
                </a:cubicBezTo>
                <a:cubicBezTo>
                  <a:pt x="31655" y="14522"/>
                  <a:pt x="31610" y="14472"/>
                  <a:pt x="31533" y="14472"/>
                </a:cubicBezTo>
                <a:cubicBezTo>
                  <a:pt x="31511" y="14472"/>
                  <a:pt x="31487" y="14476"/>
                  <a:pt x="31461" y="14484"/>
                </a:cubicBezTo>
                <a:cubicBezTo>
                  <a:pt x="31294" y="14533"/>
                  <a:pt x="31129" y="14595"/>
                  <a:pt x="30967" y="14661"/>
                </a:cubicBezTo>
                <a:cubicBezTo>
                  <a:pt x="30629" y="14797"/>
                  <a:pt x="30293" y="14939"/>
                  <a:pt x="29956" y="15079"/>
                </a:cubicBezTo>
                <a:cubicBezTo>
                  <a:pt x="29906" y="15099"/>
                  <a:pt x="29857" y="15121"/>
                  <a:pt x="29803" y="15144"/>
                </a:cubicBezTo>
                <a:cubicBezTo>
                  <a:pt x="29802" y="14922"/>
                  <a:pt x="29799" y="14699"/>
                  <a:pt x="29801" y="14478"/>
                </a:cubicBezTo>
                <a:cubicBezTo>
                  <a:pt x="29801" y="14400"/>
                  <a:pt x="29774" y="14362"/>
                  <a:pt x="29696" y="14357"/>
                </a:cubicBezTo>
                <a:cubicBezTo>
                  <a:pt x="29664" y="14355"/>
                  <a:pt x="29634" y="14354"/>
                  <a:pt x="29603" y="14354"/>
                </a:cubicBezTo>
                <a:cubicBezTo>
                  <a:pt x="29405" y="14354"/>
                  <a:pt x="29220" y="14402"/>
                  <a:pt x="29056" y="14527"/>
                </a:cubicBezTo>
                <a:cubicBezTo>
                  <a:pt x="29010" y="14454"/>
                  <a:pt x="28974" y="14420"/>
                  <a:pt x="28929" y="14420"/>
                </a:cubicBezTo>
                <a:cubicBezTo>
                  <a:pt x="28895" y="14420"/>
                  <a:pt x="28855" y="14440"/>
                  <a:pt x="28803" y="14478"/>
                </a:cubicBezTo>
                <a:cubicBezTo>
                  <a:pt x="28646" y="14591"/>
                  <a:pt x="28488" y="14703"/>
                  <a:pt x="28336" y="14811"/>
                </a:cubicBezTo>
                <a:cubicBezTo>
                  <a:pt x="28313" y="14797"/>
                  <a:pt x="28304" y="14795"/>
                  <a:pt x="28302" y="14789"/>
                </a:cubicBezTo>
                <a:cubicBezTo>
                  <a:pt x="28253" y="14681"/>
                  <a:pt x="28226" y="14633"/>
                  <a:pt x="28181" y="14633"/>
                </a:cubicBezTo>
                <a:cubicBezTo>
                  <a:pt x="28146" y="14633"/>
                  <a:pt x="28100" y="14661"/>
                  <a:pt x="28025" y="14712"/>
                </a:cubicBezTo>
                <a:cubicBezTo>
                  <a:pt x="27797" y="14868"/>
                  <a:pt x="27566" y="15020"/>
                  <a:pt x="27343" y="15181"/>
                </a:cubicBezTo>
                <a:cubicBezTo>
                  <a:pt x="27254" y="15247"/>
                  <a:pt x="27183" y="15336"/>
                  <a:pt x="27096" y="15422"/>
                </a:cubicBezTo>
                <a:cubicBezTo>
                  <a:pt x="27077" y="15332"/>
                  <a:pt x="27060" y="15253"/>
                  <a:pt x="27044" y="15176"/>
                </a:cubicBezTo>
                <a:cubicBezTo>
                  <a:pt x="27029" y="15095"/>
                  <a:pt x="26999" y="15052"/>
                  <a:pt x="26949" y="15052"/>
                </a:cubicBezTo>
                <a:cubicBezTo>
                  <a:pt x="26924" y="15052"/>
                  <a:pt x="26893" y="15062"/>
                  <a:pt x="26857" y="15085"/>
                </a:cubicBezTo>
                <a:cubicBezTo>
                  <a:pt x="26684" y="15191"/>
                  <a:pt x="26517" y="15305"/>
                  <a:pt x="26358" y="15427"/>
                </a:cubicBezTo>
                <a:cubicBezTo>
                  <a:pt x="26195" y="15551"/>
                  <a:pt x="26024" y="15639"/>
                  <a:pt x="25829" y="15702"/>
                </a:cubicBezTo>
                <a:cubicBezTo>
                  <a:pt x="25675" y="15751"/>
                  <a:pt x="25527" y="15831"/>
                  <a:pt x="25388" y="15917"/>
                </a:cubicBezTo>
                <a:cubicBezTo>
                  <a:pt x="25284" y="15982"/>
                  <a:pt x="25207" y="16087"/>
                  <a:pt x="25104" y="16157"/>
                </a:cubicBezTo>
                <a:cubicBezTo>
                  <a:pt x="24995" y="16231"/>
                  <a:pt x="24865" y="16273"/>
                  <a:pt x="24754" y="16347"/>
                </a:cubicBezTo>
                <a:cubicBezTo>
                  <a:pt x="24621" y="16435"/>
                  <a:pt x="24507" y="16550"/>
                  <a:pt x="24372" y="16633"/>
                </a:cubicBezTo>
                <a:cubicBezTo>
                  <a:pt x="24151" y="16772"/>
                  <a:pt x="23920" y="16893"/>
                  <a:pt x="23694" y="17026"/>
                </a:cubicBezTo>
                <a:cubicBezTo>
                  <a:pt x="23517" y="17130"/>
                  <a:pt x="23344" y="17239"/>
                  <a:pt x="23169" y="17346"/>
                </a:cubicBezTo>
                <a:cubicBezTo>
                  <a:pt x="23159" y="17338"/>
                  <a:pt x="23150" y="17330"/>
                  <a:pt x="23142" y="17321"/>
                </a:cubicBezTo>
                <a:cubicBezTo>
                  <a:pt x="23251" y="17157"/>
                  <a:pt x="23349" y="16982"/>
                  <a:pt x="23473" y="16829"/>
                </a:cubicBezTo>
                <a:cubicBezTo>
                  <a:pt x="23646" y="16618"/>
                  <a:pt x="23834" y="16418"/>
                  <a:pt x="24023" y="16222"/>
                </a:cubicBezTo>
                <a:cubicBezTo>
                  <a:pt x="24209" y="16029"/>
                  <a:pt x="24398" y="15838"/>
                  <a:pt x="24594" y="15656"/>
                </a:cubicBezTo>
                <a:cubicBezTo>
                  <a:pt x="24821" y="15448"/>
                  <a:pt x="25057" y="15249"/>
                  <a:pt x="25290" y="15048"/>
                </a:cubicBezTo>
                <a:cubicBezTo>
                  <a:pt x="25304" y="15035"/>
                  <a:pt x="25318" y="15021"/>
                  <a:pt x="25330" y="15005"/>
                </a:cubicBezTo>
                <a:cubicBezTo>
                  <a:pt x="25424" y="14894"/>
                  <a:pt x="25419" y="14860"/>
                  <a:pt x="25295" y="14770"/>
                </a:cubicBezTo>
                <a:cubicBezTo>
                  <a:pt x="25341" y="14594"/>
                  <a:pt x="25506" y="14519"/>
                  <a:pt x="25618" y="14399"/>
                </a:cubicBezTo>
                <a:cubicBezTo>
                  <a:pt x="25664" y="14351"/>
                  <a:pt x="25721" y="14315"/>
                  <a:pt x="25772" y="14272"/>
                </a:cubicBezTo>
                <a:cubicBezTo>
                  <a:pt x="25853" y="14203"/>
                  <a:pt x="25897" y="14120"/>
                  <a:pt x="25941" y="14018"/>
                </a:cubicBezTo>
                <a:cubicBezTo>
                  <a:pt x="26009" y="13858"/>
                  <a:pt x="26127" y="13715"/>
                  <a:pt x="26236" y="13575"/>
                </a:cubicBezTo>
                <a:cubicBezTo>
                  <a:pt x="26303" y="13488"/>
                  <a:pt x="26406" y="13427"/>
                  <a:pt x="26476" y="13340"/>
                </a:cubicBezTo>
                <a:cubicBezTo>
                  <a:pt x="26553" y="13242"/>
                  <a:pt x="26533" y="13200"/>
                  <a:pt x="26417" y="13148"/>
                </a:cubicBezTo>
                <a:cubicBezTo>
                  <a:pt x="26368" y="13127"/>
                  <a:pt x="26322" y="13099"/>
                  <a:pt x="26256" y="13066"/>
                </a:cubicBezTo>
                <a:cubicBezTo>
                  <a:pt x="26339" y="12981"/>
                  <a:pt x="26406" y="12906"/>
                  <a:pt x="26481" y="12840"/>
                </a:cubicBezTo>
                <a:cubicBezTo>
                  <a:pt x="26640" y="12701"/>
                  <a:pt x="26800" y="12564"/>
                  <a:pt x="26964" y="12432"/>
                </a:cubicBezTo>
                <a:cubicBezTo>
                  <a:pt x="27051" y="12361"/>
                  <a:pt x="27151" y="12306"/>
                  <a:pt x="27240" y="12237"/>
                </a:cubicBezTo>
                <a:cubicBezTo>
                  <a:pt x="27311" y="12181"/>
                  <a:pt x="27391" y="12125"/>
                  <a:pt x="27306" y="12016"/>
                </a:cubicBezTo>
                <a:cubicBezTo>
                  <a:pt x="27293" y="11998"/>
                  <a:pt x="27321" y="11938"/>
                  <a:pt x="27345" y="11909"/>
                </a:cubicBezTo>
                <a:cubicBezTo>
                  <a:pt x="27481" y="11728"/>
                  <a:pt x="27620" y="11553"/>
                  <a:pt x="27758" y="11372"/>
                </a:cubicBezTo>
                <a:cubicBezTo>
                  <a:pt x="27784" y="11339"/>
                  <a:pt x="27808" y="11298"/>
                  <a:pt x="27819" y="11259"/>
                </a:cubicBezTo>
                <a:cubicBezTo>
                  <a:pt x="27866" y="11105"/>
                  <a:pt x="27865" y="10937"/>
                  <a:pt x="27631" y="10904"/>
                </a:cubicBezTo>
                <a:cubicBezTo>
                  <a:pt x="27600" y="10899"/>
                  <a:pt x="27572" y="10889"/>
                  <a:pt x="27535" y="10880"/>
                </a:cubicBezTo>
                <a:cubicBezTo>
                  <a:pt x="27554" y="10834"/>
                  <a:pt x="27573" y="10797"/>
                  <a:pt x="27589" y="10758"/>
                </a:cubicBezTo>
                <a:cubicBezTo>
                  <a:pt x="27644" y="10613"/>
                  <a:pt x="27721" y="10482"/>
                  <a:pt x="27747" y="10316"/>
                </a:cubicBezTo>
                <a:cubicBezTo>
                  <a:pt x="27772" y="10153"/>
                  <a:pt x="27900" y="10006"/>
                  <a:pt x="27985" y="9852"/>
                </a:cubicBezTo>
                <a:cubicBezTo>
                  <a:pt x="28004" y="9817"/>
                  <a:pt x="28030" y="9788"/>
                  <a:pt x="28047" y="9753"/>
                </a:cubicBezTo>
                <a:cubicBezTo>
                  <a:pt x="28104" y="9642"/>
                  <a:pt x="28094" y="9610"/>
                  <a:pt x="27975" y="9547"/>
                </a:cubicBezTo>
                <a:cubicBezTo>
                  <a:pt x="28045" y="9410"/>
                  <a:pt x="28114" y="9275"/>
                  <a:pt x="28185" y="9138"/>
                </a:cubicBezTo>
                <a:cubicBezTo>
                  <a:pt x="28245" y="9025"/>
                  <a:pt x="28324" y="8917"/>
                  <a:pt x="28360" y="8796"/>
                </a:cubicBezTo>
                <a:cubicBezTo>
                  <a:pt x="28409" y="8633"/>
                  <a:pt x="28387" y="8566"/>
                  <a:pt x="28255" y="8566"/>
                </a:cubicBezTo>
                <a:cubicBezTo>
                  <a:pt x="28238" y="8566"/>
                  <a:pt x="28218" y="8567"/>
                  <a:pt x="28197" y="8570"/>
                </a:cubicBezTo>
                <a:cubicBezTo>
                  <a:pt x="27991" y="8590"/>
                  <a:pt x="27787" y="8618"/>
                  <a:pt x="27582" y="8643"/>
                </a:cubicBezTo>
                <a:cubicBezTo>
                  <a:pt x="27526" y="8651"/>
                  <a:pt x="27468" y="8658"/>
                  <a:pt x="27412" y="8664"/>
                </a:cubicBezTo>
                <a:cubicBezTo>
                  <a:pt x="27391" y="8512"/>
                  <a:pt x="27375" y="8461"/>
                  <a:pt x="27289" y="8461"/>
                </a:cubicBezTo>
                <a:cubicBezTo>
                  <a:pt x="27256" y="8461"/>
                  <a:pt x="27213" y="8469"/>
                  <a:pt x="27154" y="8481"/>
                </a:cubicBezTo>
                <a:cubicBezTo>
                  <a:pt x="26898" y="8534"/>
                  <a:pt x="26645" y="8596"/>
                  <a:pt x="26390" y="8653"/>
                </a:cubicBezTo>
                <a:cubicBezTo>
                  <a:pt x="26360" y="8661"/>
                  <a:pt x="26331" y="8663"/>
                  <a:pt x="26297" y="8670"/>
                </a:cubicBezTo>
                <a:cubicBezTo>
                  <a:pt x="26425" y="8376"/>
                  <a:pt x="26544" y="8088"/>
                  <a:pt x="26673" y="7805"/>
                </a:cubicBezTo>
                <a:cubicBezTo>
                  <a:pt x="26730" y="7680"/>
                  <a:pt x="26801" y="7558"/>
                  <a:pt x="26877" y="7440"/>
                </a:cubicBezTo>
                <a:cubicBezTo>
                  <a:pt x="26965" y="7299"/>
                  <a:pt x="27065" y="7164"/>
                  <a:pt x="27157" y="7023"/>
                </a:cubicBezTo>
                <a:cubicBezTo>
                  <a:pt x="27185" y="6981"/>
                  <a:pt x="27203" y="6933"/>
                  <a:pt x="27219" y="6884"/>
                </a:cubicBezTo>
                <a:cubicBezTo>
                  <a:pt x="27253" y="6791"/>
                  <a:pt x="27244" y="6717"/>
                  <a:pt x="27125" y="6694"/>
                </a:cubicBezTo>
                <a:cubicBezTo>
                  <a:pt x="27091" y="6688"/>
                  <a:pt x="27062" y="6667"/>
                  <a:pt x="27019" y="6648"/>
                </a:cubicBezTo>
                <a:cubicBezTo>
                  <a:pt x="27034" y="6605"/>
                  <a:pt x="27046" y="6563"/>
                  <a:pt x="27063" y="6526"/>
                </a:cubicBezTo>
                <a:cubicBezTo>
                  <a:pt x="27182" y="6262"/>
                  <a:pt x="27304" y="6000"/>
                  <a:pt x="27423" y="5737"/>
                </a:cubicBezTo>
                <a:cubicBezTo>
                  <a:pt x="27438" y="5703"/>
                  <a:pt x="27456" y="5668"/>
                  <a:pt x="27469" y="5631"/>
                </a:cubicBezTo>
                <a:cubicBezTo>
                  <a:pt x="27523" y="5478"/>
                  <a:pt x="27512" y="5453"/>
                  <a:pt x="27367" y="5380"/>
                </a:cubicBezTo>
                <a:cubicBezTo>
                  <a:pt x="27414" y="5174"/>
                  <a:pt x="27466" y="4968"/>
                  <a:pt x="27506" y="4758"/>
                </a:cubicBezTo>
                <a:cubicBezTo>
                  <a:pt x="27525" y="4659"/>
                  <a:pt x="27525" y="4556"/>
                  <a:pt x="27522" y="4455"/>
                </a:cubicBezTo>
                <a:cubicBezTo>
                  <a:pt x="27518" y="4355"/>
                  <a:pt x="27461" y="4315"/>
                  <a:pt x="27368" y="4315"/>
                </a:cubicBezTo>
                <a:cubicBezTo>
                  <a:pt x="27362" y="4315"/>
                  <a:pt x="27355" y="4315"/>
                  <a:pt x="27348" y="4315"/>
                </a:cubicBezTo>
                <a:cubicBezTo>
                  <a:pt x="26952" y="4342"/>
                  <a:pt x="26556" y="4367"/>
                  <a:pt x="26159" y="4391"/>
                </a:cubicBezTo>
                <a:cubicBezTo>
                  <a:pt x="26156" y="4392"/>
                  <a:pt x="26153" y="4392"/>
                  <a:pt x="26150" y="4392"/>
                </a:cubicBezTo>
                <a:cubicBezTo>
                  <a:pt x="26130" y="4392"/>
                  <a:pt x="26111" y="4389"/>
                  <a:pt x="26097" y="4388"/>
                </a:cubicBezTo>
                <a:cubicBezTo>
                  <a:pt x="26156" y="4117"/>
                  <a:pt x="26216" y="3853"/>
                  <a:pt x="26267" y="3587"/>
                </a:cubicBezTo>
                <a:cubicBezTo>
                  <a:pt x="26276" y="3550"/>
                  <a:pt x="26240" y="3504"/>
                  <a:pt x="26224" y="3461"/>
                </a:cubicBezTo>
                <a:cubicBezTo>
                  <a:pt x="26213" y="3429"/>
                  <a:pt x="26188" y="3396"/>
                  <a:pt x="26192" y="3365"/>
                </a:cubicBezTo>
                <a:cubicBezTo>
                  <a:pt x="26210" y="3226"/>
                  <a:pt x="26237" y="3088"/>
                  <a:pt x="26257" y="2949"/>
                </a:cubicBezTo>
                <a:cubicBezTo>
                  <a:pt x="26267" y="2877"/>
                  <a:pt x="26280" y="2803"/>
                  <a:pt x="26277" y="2730"/>
                </a:cubicBezTo>
                <a:cubicBezTo>
                  <a:pt x="26271" y="2532"/>
                  <a:pt x="26225" y="2485"/>
                  <a:pt x="26014" y="2452"/>
                </a:cubicBezTo>
                <a:cubicBezTo>
                  <a:pt x="26084" y="2218"/>
                  <a:pt x="26139" y="1985"/>
                  <a:pt x="26223" y="1761"/>
                </a:cubicBezTo>
                <a:cubicBezTo>
                  <a:pt x="26350" y="1421"/>
                  <a:pt x="26499" y="1091"/>
                  <a:pt x="26632" y="754"/>
                </a:cubicBezTo>
                <a:cubicBezTo>
                  <a:pt x="26688" y="608"/>
                  <a:pt x="26736" y="459"/>
                  <a:pt x="26772" y="308"/>
                </a:cubicBezTo>
                <a:cubicBezTo>
                  <a:pt x="26790" y="232"/>
                  <a:pt x="26785" y="145"/>
                  <a:pt x="26770" y="67"/>
                </a:cubicBezTo>
                <a:cubicBezTo>
                  <a:pt x="26761" y="22"/>
                  <a:pt x="26736" y="0"/>
                  <a:pt x="26707" y="0"/>
                </a:cubicBezTo>
                <a:close/>
              </a:path>
            </a:pathLst>
          </a:custGeom>
          <a:solidFill>
            <a:srgbClr val="689A69">
              <a:alpha val="46666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26;p27"/>
          <p:cNvSpPr/>
          <p:nvPr/>
        </p:nvSpPr>
        <p:spPr>
          <a:xfrm rot="-8656650" flipH="1">
            <a:off x="-1464047" y="-831181"/>
            <a:ext cx="2854284" cy="2576584"/>
          </a:xfrm>
          <a:custGeom>
            <a:avLst/>
            <a:gdLst/>
            <a:ahLst/>
            <a:cxnLst/>
            <a:rect l="l" t="t" r="r" b="b"/>
            <a:pathLst>
              <a:path w="65321" h="58974" extrusionOk="0">
                <a:moveTo>
                  <a:pt x="22366" y="1"/>
                </a:moveTo>
                <a:cubicBezTo>
                  <a:pt x="21487" y="1110"/>
                  <a:pt x="21352" y="2369"/>
                  <a:pt x="21698" y="3654"/>
                </a:cubicBezTo>
                <a:cubicBezTo>
                  <a:pt x="21897" y="4395"/>
                  <a:pt x="21799" y="4997"/>
                  <a:pt x="21443" y="5595"/>
                </a:cubicBezTo>
                <a:cubicBezTo>
                  <a:pt x="20980" y="6373"/>
                  <a:pt x="20792" y="7195"/>
                  <a:pt x="20884" y="8139"/>
                </a:cubicBezTo>
                <a:cubicBezTo>
                  <a:pt x="21110" y="10454"/>
                  <a:pt x="21265" y="12774"/>
                  <a:pt x="21453" y="15092"/>
                </a:cubicBezTo>
                <a:cubicBezTo>
                  <a:pt x="21464" y="15242"/>
                  <a:pt x="21486" y="15391"/>
                  <a:pt x="21514" y="15538"/>
                </a:cubicBezTo>
                <a:cubicBezTo>
                  <a:pt x="21809" y="17032"/>
                  <a:pt x="22207" y="18516"/>
                  <a:pt x="22381" y="20021"/>
                </a:cubicBezTo>
                <a:cubicBezTo>
                  <a:pt x="22814" y="23774"/>
                  <a:pt x="23056" y="27545"/>
                  <a:pt x="22307" y="31239"/>
                </a:cubicBezTo>
                <a:cubicBezTo>
                  <a:pt x="22010" y="32697"/>
                  <a:pt x="21353" y="34069"/>
                  <a:pt x="20844" y="35475"/>
                </a:cubicBezTo>
                <a:cubicBezTo>
                  <a:pt x="20789" y="35627"/>
                  <a:pt x="20624" y="35734"/>
                  <a:pt x="20558" y="35808"/>
                </a:cubicBezTo>
                <a:cubicBezTo>
                  <a:pt x="20208" y="33830"/>
                  <a:pt x="19907" y="31878"/>
                  <a:pt x="19506" y="29946"/>
                </a:cubicBezTo>
                <a:cubicBezTo>
                  <a:pt x="19166" y="28305"/>
                  <a:pt x="18783" y="26664"/>
                  <a:pt x="18279" y="25062"/>
                </a:cubicBezTo>
                <a:cubicBezTo>
                  <a:pt x="17787" y="23501"/>
                  <a:pt x="17318" y="21976"/>
                  <a:pt x="17409" y="20319"/>
                </a:cubicBezTo>
                <a:cubicBezTo>
                  <a:pt x="17458" y="19438"/>
                  <a:pt x="17273" y="18537"/>
                  <a:pt x="17194" y="17644"/>
                </a:cubicBezTo>
                <a:cubicBezTo>
                  <a:pt x="17040" y="17634"/>
                  <a:pt x="16886" y="17622"/>
                  <a:pt x="16731" y="17612"/>
                </a:cubicBezTo>
                <a:cubicBezTo>
                  <a:pt x="16581" y="18603"/>
                  <a:pt x="16430" y="19593"/>
                  <a:pt x="16275" y="20610"/>
                </a:cubicBezTo>
                <a:cubicBezTo>
                  <a:pt x="15168" y="18769"/>
                  <a:pt x="14484" y="16844"/>
                  <a:pt x="14277" y="14762"/>
                </a:cubicBezTo>
                <a:cubicBezTo>
                  <a:pt x="14225" y="14233"/>
                  <a:pt x="14046" y="13707"/>
                  <a:pt x="14031" y="13182"/>
                </a:cubicBezTo>
                <a:cubicBezTo>
                  <a:pt x="13990" y="11516"/>
                  <a:pt x="13994" y="9850"/>
                  <a:pt x="13995" y="8186"/>
                </a:cubicBezTo>
                <a:cubicBezTo>
                  <a:pt x="13995" y="7839"/>
                  <a:pt x="14057" y="7494"/>
                  <a:pt x="14091" y="7148"/>
                </a:cubicBezTo>
                <a:lnTo>
                  <a:pt x="14091" y="7148"/>
                </a:lnTo>
                <a:cubicBezTo>
                  <a:pt x="13919" y="7162"/>
                  <a:pt x="13748" y="7173"/>
                  <a:pt x="13578" y="7185"/>
                </a:cubicBezTo>
                <a:cubicBezTo>
                  <a:pt x="13623" y="8892"/>
                  <a:pt x="13666" y="10599"/>
                  <a:pt x="13711" y="12307"/>
                </a:cubicBezTo>
                <a:cubicBezTo>
                  <a:pt x="13636" y="12312"/>
                  <a:pt x="13561" y="12317"/>
                  <a:pt x="13486" y="12323"/>
                </a:cubicBezTo>
                <a:cubicBezTo>
                  <a:pt x="13269" y="12019"/>
                  <a:pt x="13050" y="11717"/>
                  <a:pt x="12833" y="11413"/>
                </a:cubicBezTo>
                <a:cubicBezTo>
                  <a:pt x="12803" y="11433"/>
                  <a:pt x="12772" y="11452"/>
                  <a:pt x="12743" y="11471"/>
                </a:cubicBezTo>
                <a:cubicBezTo>
                  <a:pt x="13080" y="12692"/>
                  <a:pt x="13417" y="13913"/>
                  <a:pt x="13748" y="15116"/>
                </a:cubicBezTo>
                <a:cubicBezTo>
                  <a:pt x="11130" y="14380"/>
                  <a:pt x="9811" y="12446"/>
                  <a:pt x="8857" y="10145"/>
                </a:cubicBezTo>
                <a:lnTo>
                  <a:pt x="8857" y="10145"/>
                </a:lnTo>
                <a:cubicBezTo>
                  <a:pt x="8841" y="11988"/>
                  <a:pt x="9894" y="13742"/>
                  <a:pt x="11362" y="14580"/>
                </a:cubicBezTo>
                <a:cubicBezTo>
                  <a:pt x="12705" y="15343"/>
                  <a:pt x="14221" y="15964"/>
                  <a:pt x="14240" y="17896"/>
                </a:cubicBezTo>
                <a:cubicBezTo>
                  <a:pt x="14240" y="17924"/>
                  <a:pt x="14262" y="17952"/>
                  <a:pt x="14273" y="17980"/>
                </a:cubicBezTo>
                <a:cubicBezTo>
                  <a:pt x="14895" y="19417"/>
                  <a:pt x="15488" y="20866"/>
                  <a:pt x="16142" y="22287"/>
                </a:cubicBezTo>
                <a:cubicBezTo>
                  <a:pt x="17400" y="25020"/>
                  <a:pt x="18337" y="27829"/>
                  <a:pt x="18664" y="30814"/>
                </a:cubicBezTo>
                <a:cubicBezTo>
                  <a:pt x="18742" y="31524"/>
                  <a:pt x="18984" y="32220"/>
                  <a:pt x="19118" y="32928"/>
                </a:cubicBezTo>
                <a:cubicBezTo>
                  <a:pt x="19377" y="34309"/>
                  <a:pt x="19619" y="35691"/>
                  <a:pt x="19855" y="37075"/>
                </a:cubicBezTo>
                <a:cubicBezTo>
                  <a:pt x="19879" y="37211"/>
                  <a:pt x="19827" y="37368"/>
                  <a:pt x="19778" y="37501"/>
                </a:cubicBezTo>
                <a:cubicBezTo>
                  <a:pt x="19006" y="39595"/>
                  <a:pt x="18182" y="41665"/>
                  <a:pt x="17093" y="43591"/>
                </a:cubicBezTo>
                <a:cubicBezTo>
                  <a:pt x="16929" y="43694"/>
                  <a:pt x="16763" y="43796"/>
                  <a:pt x="16598" y="43900"/>
                </a:cubicBezTo>
                <a:cubicBezTo>
                  <a:pt x="15981" y="44289"/>
                  <a:pt x="15395" y="44727"/>
                  <a:pt x="14765" y="45093"/>
                </a:cubicBezTo>
                <a:cubicBezTo>
                  <a:pt x="11767" y="46831"/>
                  <a:pt x="8636" y="48376"/>
                  <a:pt x="5799" y="50342"/>
                </a:cubicBezTo>
                <a:cubicBezTo>
                  <a:pt x="3995" y="51594"/>
                  <a:pt x="1940" y="52080"/>
                  <a:pt x="1" y="53058"/>
                </a:cubicBezTo>
                <a:lnTo>
                  <a:pt x="150" y="56207"/>
                </a:lnTo>
                <a:cubicBezTo>
                  <a:pt x="597" y="57090"/>
                  <a:pt x="874" y="57463"/>
                  <a:pt x="1268" y="57463"/>
                </a:cubicBezTo>
                <a:cubicBezTo>
                  <a:pt x="1414" y="57463"/>
                  <a:pt x="1578" y="57411"/>
                  <a:pt x="1772" y="57315"/>
                </a:cubicBezTo>
                <a:cubicBezTo>
                  <a:pt x="3119" y="56644"/>
                  <a:pt x="4580" y="56061"/>
                  <a:pt x="5682" y="55085"/>
                </a:cubicBezTo>
                <a:cubicBezTo>
                  <a:pt x="7282" y="53670"/>
                  <a:pt x="9016" y="52659"/>
                  <a:pt x="11000" y="51877"/>
                </a:cubicBezTo>
                <a:cubicBezTo>
                  <a:pt x="13379" y="50939"/>
                  <a:pt x="19571" y="47831"/>
                  <a:pt x="19701" y="47831"/>
                </a:cubicBezTo>
                <a:cubicBezTo>
                  <a:pt x="19724" y="47831"/>
                  <a:pt x="19567" y="47923"/>
                  <a:pt x="19181" y="48134"/>
                </a:cubicBezTo>
                <a:cubicBezTo>
                  <a:pt x="18860" y="48309"/>
                  <a:pt x="18661" y="48377"/>
                  <a:pt x="18664" y="48377"/>
                </a:cubicBezTo>
                <a:cubicBezTo>
                  <a:pt x="18672" y="48377"/>
                  <a:pt x="19613" y="48061"/>
                  <a:pt x="22278" y="47810"/>
                </a:cubicBezTo>
                <a:cubicBezTo>
                  <a:pt x="22786" y="47762"/>
                  <a:pt x="23372" y="47739"/>
                  <a:pt x="24008" y="47739"/>
                </a:cubicBezTo>
                <a:cubicBezTo>
                  <a:pt x="25924" y="47739"/>
                  <a:pt x="28293" y="47954"/>
                  <a:pt x="30361" y="48375"/>
                </a:cubicBezTo>
                <a:cubicBezTo>
                  <a:pt x="31160" y="48577"/>
                  <a:pt x="31958" y="48788"/>
                  <a:pt x="32750" y="49014"/>
                </a:cubicBezTo>
                <a:cubicBezTo>
                  <a:pt x="33081" y="49131"/>
                  <a:pt x="33390" y="49255"/>
                  <a:pt x="33668" y="49388"/>
                </a:cubicBezTo>
                <a:cubicBezTo>
                  <a:pt x="34008" y="49552"/>
                  <a:pt x="34394" y="49614"/>
                  <a:pt x="34759" y="49722"/>
                </a:cubicBezTo>
                <a:cubicBezTo>
                  <a:pt x="34780" y="49682"/>
                  <a:pt x="34792" y="49660"/>
                  <a:pt x="34803" y="49640"/>
                </a:cubicBezTo>
                <a:cubicBezTo>
                  <a:pt x="37825" y="50630"/>
                  <a:pt x="40747" y="51930"/>
                  <a:pt x="43428" y="53930"/>
                </a:cubicBezTo>
                <a:cubicBezTo>
                  <a:pt x="45033" y="55126"/>
                  <a:pt x="46728" y="56071"/>
                  <a:pt x="48742" y="56420"/>
                </a:cubicBezTo>
                <a:cubicBezTo>
                  <a:pt x="49773" y="56598"/>
                  <a:pt x="50748" y="57236"/>
                  <a:pt x="51729" y="57712"/>
                </a:cubicBezTo>
                <a:cubicBezTo>
                  <a:pt x="52371" y="58023"/>
                  <a:pt x="52952" y="58623"/>
                  <a:pt x="53605" y="58726"/>
                </a:cubicBezTo>
                <a:cubicBezTo>
                  <a:pt x="54970" y="58940"/>
                  <a:pt x="56365" y="58935"/>
                  <a:pt x="57747" y="58969"/>
                </a:cubicBezTo>
                <a:cubicBezTo>
                  <a:pt x="57851" y="58972"/>
                  <a:pt x="57956" y="58973"/>
                  <a:pt x="58062" y="58973"/>
                </a:cubicBezTo>
                <a:cubicBezTo>
                  <a:pt x="58670" y="58973"/>
                  <a:pt x="59280" y="58928"/>
                  <a:pt x="59878" y="58846"/>
                </a:cubicBezTo>
                <a:cubicBezTo>
                  <a:pt x="60578" y="58751"/>
                  <a:pt x="61261" y="58557"/>
                  <a:pt x="61952" y="58405"/>
                </a:cubicBezTo>
                <a:cubicBezTo>
                  <a:pt x="61926" y="58275"/>
                  <a:pt x="61903" y="58151"/>
                  <a:pt x="61880" y="58027"/>
                </a:cubicBezTo>
                <a:cubicBezTo>
                  <a:pt x="60174" y="58123"/>
                  <a:pt x="58469" y="58277"/>
                  <a:pt x="56759" y="58300"/>
                </a:cubicBezTo>
                <a:cubicBezTo>
                  <a:pt x="56630" y="58302"/>
                  <a:pt x="56501" y="58303"/>
                  <a:pt x="56373" y="58303"/>
                </a:cubicBezTo>
                <a:cubicBezTo>
                  <a:pt x="54671" y="58303"/>
                  <a:pt x="52981" y="58103"/>
                  <a:pt x="51478" y="56576"/>
                </a:cubicBezTo>
                <a:lnTo>
                  <a:pt x="51478" y="56576"/>
                </a:lnTo>
                <a:cubicBezTo>
                  <a:pt x="52485" y="56673"/>
                  <a:pt x="53328" y="56829"/>
                  <a:pt x="54149" y="56829"/>
                </a:cubicBezTo>
                <a:cubicBezTo>
                  <a:pt x="54207" y="56829"/>
                  <a:pt x="54265" y="56829"/>
                  <a:pt x="54323" y="56827"/>
                </a:cubicBezTo>
                <a:cubicBezTo>
                  <a:pt x="55253" y="56801"/>
                  <a:pt x="56169" y="56582"/>
                  <a:pt x="57094" y="56463"/>
                </a:cubicBezTo>
                <a:cubicBezTo>
                  <a:pt x="57941" y="56354"/>
                  <a:pt x="58791" y="56263"/>
                  <a:pt x="59639" y="56164"/>
                </a:cubicBezTo>
                <a:cubicBezTo>
                  <a:pt x="59624" y="56054"/>
                  <a:pt x="59609" y="55943"/>
                  <a:pt x="59595" y="55831"/>
                </a:cubicBezTo>
                <a:cubicBezTo>
                  <a:pt x="59120" y="55844"/>
                  <a:pt x="58646" y="55849"/>
                  <a:pt x="58173" y="55870"/>
                </a:cubicBezTo>
                <a:cubicBezTo>
                  <a:pt x="56716" y="55941"/>
                  <a:pt x="55256" y="56130"/>
                  <a:pt x="53803" y="56130"/>
                </a:cubicBezTo>
                <a:cubicBezTo>
                  <a:pt x="53476" y="56130"/>
                  <a:pt x="53149" y="56120"/>
                  <a:pt x="52822" y="56098"/>
                </a:cubicBezTo>
                <a:cubicBezTo>
                  <a:pt x="50397" y="55928"/>
                  <a:pt x="47873" y="56031"/>
                  <a:pt x="45631" y="54749"/>
                </a:cubicBezTo>
                <a:cubicBezTo>
                  <a:pt x="43776" y="53689"/>
                  <a:pt x="42014" y="52458"/>
                  <a:pt x="40219" y="51294"/>
                </a:cubicBezTo>
                <a:cubicBezTo>
                  <a:pt x="39800" y="51023"/>
                  <a:pt x="39408" y="50709"/>
                  <a:pt x="38899" y="50339"/>
                </a:cubicBezTo>
                <a:cubicBezTo>
                  <a:pt x="39911" y="50145"/>
                  <a:pt x="40904" y="50062"/>
                  <a:pt x="41884" y="50062"/>
                </a:cubicBezTo>
                <a:cubicBezTo>
                  <a:pt x="46403" y="50062"/>
                  <a:pt x="50617" y="51833"/>
                  <a:pt x="54943" y="52649"/>
                </a:cubicBezTo>
                <a:cubicBezTo>
                  <a:pt x="54491" y="52304"/>
                  <a:pt x="54038" y="51987"/>
                  <a:pt x="53541" y="51838"/>
                </a:cubicBezTo>
                <a:cubicBezTo>
                  <a:pt x="51724" y="51294"/>
                  <a:pt x="49866" y="50891"/>
                  <a:pt x="48072" y="50277"/>
                </a:cubicBezTo>
                <a:cubicBezTo>
                  <a:pt x="46216" y="49641"/>
                  <a:pt x="44348" y="49372"/>
                  <a:pt x="42466" y="49372"/>
                </a:cubicBezTo>
                <a:cubicBezTo>
                  <a:pt x="41725" y="49372"/>
                  <a:pt x="40982" y="49414"/>
                  <a:pt x="40236" y="49491"/>
                </a:cubicBezTo>
                <a:cubicBezTo>
                  <a:pt x="39843" y="49532"/>
                  <a:pt x="39456" y="49551"/>
                  <a:pt x="39072" y="49551"/>
                </a:cubicBezTo>
                <a:cubicBezTo>
                  <a:pt x="37161" y="49551"/>
                  <a:pt x="35345" y="49068"/>
                  <a:pt x="33502" y="48298"/>
                </a:cubicBezTo>
                <a:cubicBezTo>
                  <a:pt x="32584" y="47914"/>
                  <a:pt x="31613" y="47666"/>
                  <a:pt x="30630" y="47451"/>
                </a:cubicBezTo>
                <a:cubicBezTo>
                  <a:pt x="30343" y="47327"/>
                  <a:pt x="30061" y="47194"/>
                  <a:pt x="29789" y="47039"/>
                </a:cubicBezTo>
                <a:lnTo>
                  <a:pt x="29789" y="47039"/>
                </a:lnTo>
                <a:cubicBezTo>
                  <a:pt x="30558" y="47136"/>
                  <a:pt x="31291" y="47174"/>
                  <a:pt x="31987" y="47174"/>
                </a:cubicBezTo>
                <a:cubicBezTo>
                  <a:pt x="34542" y="47174"/>
                  <a:pt x="36604" y="46661"/>
                  <a:pt x="38162" y="46661"/>
                </a:cubicBezTo>
                <a:cubicBezTo>
                  <a:pt x="38906" y="46661"/>
                  <a:pt x="39536" y="46778"/>
                  <a:pt x="40050" y="47124"/>
                </a:cubicBezTo>
                <a:cubicBezTo>
                  <a:pt x="40267" y="47269"/>
                  <a:pt x="40545" y="47329"/>
                  <a:pt x="40802" y="47398"/>
                </a:cubicBezTo>
                <a:lnTo>
                  <a:pt x="39244" y="46100"/>
                </a:lnTo>
                <a:cubicBezTo>
                  <a:pt x="38948" y="45935"/>
                  <a:pt x="38617" y="45844"/>
                  <a:pt x="38284" y="45844"/>
                </a:cubicBezTo>
                <a:cubicBezTo>
                  <a:pt x="38263" y="45844"/>
                  <a:pt x="38241" y="45844"/>
                  <a:pt x="38220" y="45845"/>
                </a:cubicBezTo>
                <a:cubicBezTo>
                  <a:pt x="36417" y="45909"/>
                  <a:pt x="30259" y="46540"/>
                  <a:pt x="28391" y="46540"/>
                </a:cubicBezTo>
                <a:cubicBezTo>
                  <a:pt x="28378" y="46540"/>
                  <a:pt x="28364" y="46540"/>
                  <a:pt x="28351" y="46540"/>
                </a:cubicBezTo>
                <a:cubicBezTo>
                  <a:pt x="26911" y="46533"/>
                  <a:pt x="25462" y="46304"/>
                  <a:pt x="24019" y="46173"/>
                </a:cubicBezTo>
                <a:cubicBezTo>
                  <a:pt x="23993" y="46046"/>
                  <a:pt x="23995" y="46060"/>
                  <a:pt x="23969" y="45933"/>
                </a:cubicBezTo>
                <a:cubicBezTo>
                  <a:pt x="24521" y="45661"/>
                  <a:pt x="25054" y="45345"/>
                  <a:pt x="25625" y="45119"/>
                </a:cubicBezTo>
                <a:cubicBezTo>
                  <a:pt x="28773" y="43875"/>
                  <a:pt x="31906" y="42589"/>
                  <a:pt x="35096" y="41452"/>
                </a:cubicBezTo>
                <a:cubicBezTo>
                  <a:pt x="36532" y="40941"/>
                  <a:pt x="38078" y="40467"/>
                  <a:pt x="39592" y="40465"/>
                </a:cubicBezTo>
                <a:cubicBezTo>
                  <a:pt x="39610" y="40465"/>
                  <a:pt x="39628" y="40465"/>
                  <a:pt x="39646" y="40465"/>
                </a:cubicBezTo>
                <a:cubicBezTo>
                  <a:pt x="42206" y="40465"/>
                  <a:pt x="44821" y="40610"/>
                  <a:pt x="47334" y="41143"/>
                </a:cubicBezTo>
                <a:cubicBezTo>
                  <a:pt x="49542" y="41611"/>
                  <a:pt x="51727" y="41800"/>
                  <a:pt x="53934" y="41867"/>
                </a:cubicBezTo>
                <a:cubicBezTo>
                  <a:pt x="55047" y="41900"/>
                  <a:pt x="56086" y="42471"/>
                  <a:pt x="57084" y="42471"/>
                </a:cubicBezTo>
                <a:cubicBezTo>
                  <a:pt x="57384" y="42471"/>
                  <a:pt x="57680" y="42419"/>
                  <a:pt x="57973" y="42286"/>
                </a:cubicBezTo>
                <a:cubicBezTo>
                  <a:pt x="57941" y="42173"/>
                  <a:pt x="57908" y="42058"/>
                  <a:pt x="57877" y="41945"/>
                </a:cubicBezTo>
                <a:cubicBezTo>
                  <a:pt x="57731" y="41984"/>
                  <a:pt x="57585" y="42001"/>
                  <a:pt x="57438" y="42001"/>
                </a:cubicBezTo>
                <a:cubicBezTo>
                  <a:pt x="56506" y="42001"/>
                  <a:pt x="55559" y="41322"/>
                  <a:pt x="54627" y="41322"/>
                </a:cubicBezTo>
                <a:cubicBezTo>
                  <a:pt x="54480" y="41322"/>
                  <a:pt x="54334" y="41339"/>
                  <a:pt x="54189" y="41377"/>
                </a:cubicBezTo>
                <a:cubicBezTo>
                  <a:pt x="54130" y="41214"/>
                  <a:pt x="54153" y="41280"/>
                  <a:pt x="54094" y="41116"/>
                </a:cubicBezTo>
                <a:cubicBezTo>
                  <a:pt x="54568" y="40914"/>
                  <a:pt x="55046" y="40858"/>
                  <a:pt x="55524" y="40858"/>
                </a:cubicBezTo>
                <a:cubicBezTo>
                  <a:pt x="56126" y="40858"/>
                  <a:pt x="56730" y="40947"/>
                  <a:pt x="57333" y="40947"/>
                </a:cubicBezTo>
                <a:cubicBezTo>
                  <a:pt x="57812" y="40947"/>
                  <a:pt x="58289" y="40891"/>
                  <a:pt x="58764" y="40689"/>
                </a:cubicBezTo>
                <a:cubicBezTo>
                  <a:pt x="58733" y="40597"/>
                  <a:pt x="58702" y="40508"/>
                  <a:pt x="58673" y="40416"/>
                </a:cubicBezTo>
                <a:cubicBezTo>
                  <a:pt x="58427" y="40436"/>
                  <a:pt x="58157" y="40397"/>
                  <a:pt x="57941" y="40484"/>
                </a:cubicBezTo>
                <a:cubicBezTo>
                  <a:pt x="57735" y="40568"/>
                  <a:pt x="57527" y="40601"/>
                  <a:pt x="57316" y="40601"/>
                </a:cubicBezTo>
                <a:cubicBezTo>
                  <a:pt x="56614" y="40601"/>
                  <a:pt x="55896" y="40240"/>
                  <a:pt x="55228" y="40240"/>
                </a:cubicBezTo>
                <a:cubicBezTo>
                  <a:pt x="54967" y="40240"/>
                  <a:pt x="54713" y="40296"/>
                  <a:pt x="54472" y="40449"/>
                </a:cubicBezTo>
                <a:cubicBezTo>
                  <a:pt x="53520" y="41055"/>
                  <a:pt x="52548" y="41243"/>
                  <a:pt x="51546" y="41243"/>
                </a:cubicBezTo>
                <a:cubicBezTo>
                  <a:pt x="50724" y="41243"/>
                  <a:pt x="49881" y="41117"/>
                  <a:pt x="49012" y="40991"/>
                </a:cubicBezTo>
                <a:cubicBezTo>
                  <a:pt x="49187" y="40752"/>
                  <a:pt x="49288" y="40614"/>
                  <a:pt x="49355" y="40524"/>
                </a:cubicBezTo>
                <a:cubicBezTo>
                  <a:pt x="46213" y="40266"/>
                  <a:pt x="43113" y="40011"/>
                  <a:pt x="40015" y="39757"/>
                </a:cubicBezTo>
                <a:cubicBezTo>
                  <a:pt x="40225" y="39484"/>
                  <a:pt x="40477" y="39389"/>
                  <a:pt x="40729" y="39294"/>
                </a:cubicBezTo>
                <a:cubicBezTo>
                  <a:pt x="42657" y="38550"/>
                  <a:pt x="44571" y="37768"/>
                  <a:pt x="46518" y="37082"/>
                </a:cubicBezTo>
                <a:cubicBezTo>
                  <a:pt x="47213" y="36837"/>
                  <a:pt x="47989" y="36742"/>
                  <a:pt x="48738" y="36720"/>
                </a:cubicBezTo>
                <a:cubicBezTo>
                  <a:pt x="48833" y="36717"/>
                  <a:pt x="48929" y="36716"/>
                  <a:pt x="49025" y="36716"/>
                </a:cubicBezTo>
                <a:cubicBezTo>
                  <a:pt x="49858" y="36716"/>
                  <a:pt x="50699" y="36807"/>
                  <a:pt x="51528" y="36807"/>
                </a:cubicBezTo>
                <a:cubicBezTo>
                  <a:pt x="51763" y="36807"/>
                  <a:pt x="51996" y="36800"/>
                  <a:pt x="52228" y="36781"/>
                </a:cubicBezTo>
                <a:cubicBezTo>
                  <a:pt x="53297" y="36697"/>
                  <a:pt x="54404" y="36539"/>
                  <a:pt x="55222" y="35652"/>
                </a:cubicBezTo>
                <a:lnTo>
                  <a:pt x="55222" y="35652"/>
                </a:lnTo>
                <a:cubicBezTo>
                  <a:pt x="54481" y="35775"/>
                  <a:pt x="53468" y="36086"/>
                  <a:pt x="52727" y="36209"/>
                </a:cubicBezTo>
                <a:cubicBezTo>
                  <a:pt x="52661" y="35974"/>
                  <a:pt x="52767" y="36104"/>
                  <a:pt x="52701" y="35868"/>
                </a:cubicBezTo>
                <a:cubicBezTo>
                  <a:pt x="54682" y="35190"/>
                  <a:pt x="56854" y="34283"/>
                  <a:pt x="58909" y="33580"/>
                </a:cubicBezTo>
                <a:cubicBezTo>
                  <a:pt x="58879" y="33575"/>
                  <a:pt x="58840" y="33572"/>
                  <a:pt x="58795" y="33572"/>
                </a:cubicBezTo>
                <a:cubicBezTo>
                  <a:pt x="57804" y="33572"/>
                  <a:pt x="53385" y="34908"/>
                  <a:pt x="52282" y="35385"/>
                </a:cubicBezTo>
                <a:cubicBezTo>
                  <a:pt x="51380" y="35875"/>
                  <a:pt x="50618" y="36074"/>
                  <a:pt x="49375" y="36074"/>
                </a:cubicBezTo>
                <a:cubicBezTo>
                  <a:pt x="49211" y="36074"/>
                  <a:pt x="49039" y="36071"/>
                  <a:pt x="48857" y="36064"/>
                </a:cubicBezTo>
                <a:cubicBezTo>
                  <a:pt x="48772" y="36061"/>
                  <a:pt x="48688" y="36059"/>
                  <a:pt x="48605" y="36059"/>
                </a:cubicBezTo>
                <a:cubicBezTo>
                  <a:pt x="47898" y="36059"/>
                  <a:pt x="47259" y="36173"/>
                  <a:pt x="46575" y="36409"/>
                </a:cubicBezTo>
                <a:cubicBezTo>
                  <a:pt x="43413" y="37505"/>
                  <a:pt x="40328" y="38815"/>
                  <a:pt x="37144" y="39842"/>
                </a:cubicBezTo>
                <a:cubicBezTo>
                  <a:pt x="32646" y="41294"/>
                  <a:pt x="24322" y="44570"/>
                  <a:pt x="23088" y="45140"/>
                </a:cubicBezTo>
                <a:cubicBezTo>
                  <a:pt x="22653" y="45269"/>
                  <a:pt x="22229" y="45329"/>
                  <a:pt x="21844" y="45329"/>
                </a:cubicBezTo>
                <a:cubicBezTo>
                  <a:pt x="20187" y="45329"/>
                  <a:pt x="19267" y="44226"/>
                  <a:pt x="21409" y="42855"/>
                </a:cubicBezTo>
                <a:cubicBezTo>
                  <a:pt x="25064" y="40512"/>
                  <a:pt x="28644" y="38053"/>
                  <a:pt x="32297" y="35710"/>
                </a:cubicBezTo>
                <a:cubicBezTo>
                  <a:pt x="34182" y="34500"/>
                  <a:pt x="36064" y="33215"/>
                  <a:pt x="38118" y="32350"/>
                </a:cubicBezTo>
                <a:cubicBezTo>
                  <a:pt x="40142" y="31497"/>
                  <a:pt x="42387" y="31153"/>
                  <a:pt x="44524" y="30546"/>
                </a:cubicBezTo>
                <a:cubicBezTo>
                  <a:pt x="45955" y="30140"/>
                  <a:pt x="47509" y="29907"/>
                  <a:pt x="48746" y="29166"/>
                </a:cubicBezTo>
                <a:cubicBezTo>
                  <a:pt x="50880" y="27891"/>
                  <a:pt x="53033" y="26843"/>
                  <a:pt x="55559" y="26616"/>
                </a:cubicBezTo>
                <a:cubicBezTo>
                  <a:pt x="56033" y="26574"/>
                  <a:pt x="56481" y="26330"/>
                  <a:pt x="56940" y="26179"/>
                </a:cubicBezTo>
                <a:lnTo>
                  <a:pt x="56833" y="25867"/>
                </a:lnTo>
                <a:cubicBezTo>
                  <a:pt x="54810" y="26069"/>
                  <a:pt x="52722" y="26155"/>
                  <a:pt x="50940" y="27199"/>
                </a:cubicBezTo>
                <a:cubicBezTo>
                  <a:pt x="49017" y="28326"/>
                  <a:pt x="47087" y="29347"/>
                  <a:pt x="44876" y="29819"/>
                </a:cubicBezTo>
                <a:cubicBezTo>
                  <a:pt x="43301" y="30154"/>
                  <a:pt x="41755" y="30607"/>
                  <a:pt x="40195" y="31008"/>
                </a:cubicBezTo>
                <a:cubicBezTo>
                  <a:pt x="40299" y="30708"/>
                  <a:pt x="40467" y="30557"/>
                  <a:pt x="40653" y="30436"/>
                </a:cubicBezTo>
                <a:cubicBezTo>
                  <a:pt x="42074" y="29520"/>
                  <a:pt x="43527" y="28652"/>
                  <a:pt x="44913" y="27688"/>
                </a:cubicBezTo>
                <a:cubicBezTo>
                  <a:pt x="46412" y="26645"/>
                  <a:pt x="47841" y="25500"/>
                  <a:pt x="49320" y="24427"/>
                </a:cubicBezTo>
                <a:cubicBezTo>
                  <a:pt x="49687" y="24161"/>
                  <a:pt x="50096" y="23951"/>
                  <a:pt x="50526" y="23805"/>
                </a:cubicBezTo>
                <a:cubicBezTo>
                  <a:pt x="52419" y="23163"/>
                  <a:pt x="54341" y="22601"/>
                  <a:pt x="56221" y="21927"/>
                </a:cubicBezTo>
                <a:cubicBezTo>
                  <a:pt x="57100" y="21612"/>
                  <a:pt x="57968" y="21444"/>
                  <a:pt x="58842" y="21444"/>
                </a:cubicBezTo>
                <a:cubicBezTo>
                  <a:pt x="59711" y="21444"/>
                  <a:pt x="60584" y="21610"/>
                  <a:pt x="61477" y="21963"/>
                </a:cubicBezTo>
                <a:cubicBezTo>
                  <a:pt x="62068" y="22196"/>
                  <a:pt x="62759" y="22140"/>
                  <a:pt x="63408" y="22210"/>
                </a:cubicBezTo>
                <a:cubicBezTo>
                  <a:pt x="63448" y="22042"/>
                  <a:pt x="63438" y="22082"/>
                  <a:pt x="63479" y="21914"/>
                </a:cubicBezTo>
                <a:cubicBezTo>
                  <a:pt x="62691" y="21551"/>
                  <a:pt x="61543" y="22123"/>
                  <a:pt x="60873" y="20910"/>
                </a:cubicBezTo>
                <a:cubicBezTo>
                  <a:pt x="60172" y="20880"/>
                  <a:pt x="59279" y="20844"/>
                  <a:pt x="58122" y="20797"/>
                </a:cubicBezTo>
                <a:cubicBezTo>
                  <a:pt x="59096" y="20115"/>
                  <a:pt x="59775" y="19418"/>
                  <a:pt x="60607" y="19113"/>
                </a:cubicBezTo>
                <a:cubicBezTo>
                  <a:pt x="61678" y="18721"/>
                  <a:pt x="62873" y="18655"/>
                  <a:pt x="64008" y="18425"/>
                </a:cubicBezTo>
                <a:cubicBezTo>
                  <a:pt x="64454" y="18335"/>
                  <a:pt x="64884" y="18179"/>
                  <a:pt x="65320" y="18055"/>
                </a:cubicBezTo>
                <a:cubicBezTo>
                  <a:pt x="65284" y="17978"/>
                  <a:pt x="65247" y="17901"/>
                  <a:pt x="65211" y="17826"/>
                </a:cubicBezTo>
                <a:cubicBezTo>
                  <a:pt x="64600" y="17857"/>
                  <a:pt x="63989" y="17912"/>
                  <a:pt x="63377" y="17914"/>
                </a:cubicBezTo>
                <a:cubicBezTo>
                  <a:pt x="61290" y="17920"/>
                  <a:pt x="59596" y="18750"/>
                  <a:pt x="58139" y="20177"/>
                </a:cubicBezTo>
                <a:cubicBezTo>
                  <a:pt x="57740" y="20568"/>
                  <a:pt x="57212" y="20882"/>
                  <a:pt x="56683" y="21068"/>
                </a:cubicBezTo>
                <a:cubicBezTo>
                  <a:pt x="54566" y="21813"/>
                  <a:pt x="52419" y="22478"/>
                  <a:pt x="50299" y="23208"/>
                </a:cubicBezTo>
                <a:cubicBezTo>
                  <a:pt x="49782" y="23387"/>
                  <a:pt x="49257" y="23631"/>
                  <a:pt x="48835" y="23971"/>
                </a:cubicBezTo>
                <a:cubicBezTo>
                  <a:pt x="46492" y="25858"/>
                  <a:pt x="43935" y="27405"/>
                  <a:pt x="41327" y="28887"/>
                </a:cubicBezTo>
                <a:cubicBezTo>
                  <a:pt x="38944" y="30241"/>
                  <a:pt x="36573" y="31616"/>
                  <a:pt x="34262" y="33088"/>
                </a:cubicBezTo>
                <a:cubicBezTo>
                  <a:pt x="33277" y="33715"/>
                  <a:pt x="32247" y="34270"/>
                  <a:pt x="31232" y="34847"/>
                </a:cubicBezTo>
                <a:cubicBezTo>
                  <a:pt x="31675" y="34116"/>
                  <a:pt x="32225" y="33528"/>
                  <a:pt x="32715" y="32890"/>
                </a:cubicBezTo>
                <a:cubicBezTo>
                  <a:pt x="34156" y="31013"/>
                  <a:pt x="35890" y="29458"/>
                  <a:pt x="37914" y="28271"/>
                </a:cubicBezTo>
                <a:cubicBezTo>
                  <a:pt x="39149" y="27547"/>
                  <a:pt x="40070" y="26547"/>
                  <a:pt x="41068" y="25565"/>
                </a:cubicBezTo>
                <a:cubicBezTo>
                  <a:pt x="42000" y="24649"/>
                  <a:pt x="43177" y="23929"/>
                  <a:pt x="44358" y="23348"/>
                </a:cubicBezTo>
                <a:cubicBezTo>
                  <a:pt x="45323" y="22874"/>
                  <a:pt x="46472" y="22780"/>
                  <a:pt x="47509" y="22430"/>
                </a:cubicBezTo>
                <a:cubicBezTo>
                  <a:pt x="49761" y="21672"/>
                  <a:pt x="51661" y="20323"/>
                  <a:pt x="53438" y="18793"/>
                </a:cubicBezTo>
                <a:cubicBezTo>
                  <a:pt x="53673" y="18590"/>
                  <a:pt x="53846" y="18312"/>
                  <a:pt x="54047" y="18069"/>
                </a:cubicBezTo>
                <a:cubicBezTo>
                  <a:pt x="53977" y="17997"/>
                  <a:pt x="53908" y="17926"/>
                  <a:pt x="53837" y="17854"/>
                </a:cubicBezTo>
                <a:cubicBezTo>
                  <a:pt x="53072" y="18447"/>
                  <a:pt x="52331" y="19071"/>
                  <a:pt x="51539" y="19625"/>
                </a:cubicBezTo>
                <a:cubicBezTo>
                  <a:pt x="50731" y="20194"/>
                  <a:pt x="49906" y="20753"/>
                  <a:pt x="49029" y="21208"/>
                </a:cubicBezTo>
                <a:cubicBezTo>
                  <a:pt x="48196" y="21643"/>
                  <a:pt x="47288" y="21939"/>
                  <a:pt x="46412" y="22297"/>
                </a:cubicBezTo>
                <a:lnTo>
                  <a:pt x="46270" y="21994"/>
                </a:lnTo>
                <a:cubicBezTo>
                  <a:pt x="47948" y="20820"/>
                  <a:pt x="49625" y="19645"/>
                  <a:pt x="51511" y="18326"/>
                </a:cubicBezTo>
                <a:lnTo>
                  <a:pt x="51511" y="18326"/>
                </a:lnTo>
                <a:cubicBezTo>
                  <a:pt x="50993" y="18477"/>
                  <a:pt x="50678" y="18500"/>
                  <a:pt x="50448" y="18650"/>
                </a:cubicBezTo>
                <a:cubicBezTo>
                  <a:pt x="48867" y="19686"/>
                  <a:pt x="47312" y="20762"/>
                  <a:pt x="45731" y="21798"/>
                </a:cubicBezTo>
                <a:cubicBezTo>
                  <a:pt x="45104" y="22209"/>
                  <a:pt x="44430" y="22551"/>
                  <a:pt x="43776" y="22925"/>
                </a:cubicBezTo>
                <a:cubicBezTo>
                  <a:pt x="43670" y="22605"/>
                  <a:pt x="43689" y="22482"/>
                  <a:pt x="43755" y="22396"/>
                </a:cubicBezTo>
                <a:cubicBezTo>
                  <a:pt x="45236" y="20471"/>
                  <a:pt x="47069" y="18959"/>
                  <a:pt x="49163" y="17752"/>
                </a:cubicBezTo>
                <a:cubicBezTo>
                  <a:pt x="49530" y="17541"/>
                  <a:pt x="49861" y="17273"/>
                  <a:pt x="50207" y="17029"/>
                </a:cubicBezTo>
                <a:cubicBezTo>
                  <a:pt x="50152" y="16902"/>
                  <a:pt x="50163" y="16923"/>
                  <a:pt x="50107" y="16797"/>
                </a:cubicBezTo>
                <a:cubicBezTo>
                  <a:pt x="49840" y="16841"/>
                  <a:pt x="49571" y="16886"/>
                  <a:pt x="49304" y="16931"/>
                </a:cubicBezTo>
                <a:cubicBezTo>
                  <a:pt x="49241" y="16768"/>
                  <a:pt x="49256" y="16809"/>
                  <a:pt x="49197" y="16645"/>
                </a:cubicBezTo>
                <a:cubicBezTo>
                  <a:pt x="51230" y="15486"/>
                  <a:pt x="53263" y="14328"/>
                  <a:pt x="55297" y="13170"/>
                </a:cubicBezTo>
                <a:cubicBezTo>
                  <a:pt x="55140" y="13107"/>
                  <a:pt x="54994" y="13075"/>
                  <a:pt x="54863" y="13075"/>
                </a:cubicBezTo>
                <a:cubicBezTo>
                  <a:pt x="54761" y="13075"/>
                  <a:pt x="54667" y="13095"/>
                  <a:pt x="54583" y="13134"/>
                </a:cubicBezTo>
                <a:cubicBezTo>
                  <a:pt x="53422" y="13676"/>
                  <a:pt x="52262" y="14213"/>
                  <a:pt x="51126" y="14802"/>
                </a:cubicBezTo>
                <a:cubicBezTo>
                  <a:pt x="48881" y="15967"/>
                  <a:pt x="47466" y="18101"/>
                  <a:pt x="45587" y="19697"/>
                </a:cubicBezTo>
                <a:cubicBezTo>
                  <a:pt x="44796" y="20370"/>
                  <a:pt x="44167" y="21238"/>
                  <a:pt x="43476" y="22026"/>
                </a:cubicBezTo>
                <a:cubicBezTo>
                  <a:pt x="42881" y="22703"/>
                  <a:pt x="42322" y="23413"/>
                  <a:pt x="41711" y="24072"/>
                </a:cubicBezTo>
                <a:cubicBezTo>
                  <a:pt x="41199" y="24624"/>
                  <a:pt x="40653" y="25147"/>
                  <a:pt x="40087" y="25643"/>
                </a:cubicBezTo>
                <a:cubicBezTo>
                  <a:pt x="39330" y="26307"/>
                  <a:pt x="38556" y="26955"/>
                  <a:pt x="37761" y="27575"/>
                </a:cubicBezTo>
                <a:cubicBezTo>
                  <a:pt x="36496" y="28555"/>
                  <a:pt x="35143" y="29432"/>
                  <a:pt x="33946" y="30489"/>
                </a:cubicBezTo>
                <a:cubicBezTo>
                  <a:pt x="32621" y="31661"/>
                  <a:pt x="31493" y="33059"/>
                  <a:pt x="30164" y="34227"/>
                </a:cubicBezTo>
                <a:cubicBezTo>
                  <a:pt x="28239" y="35917"/>
                  <a:pt x="26294" y="37607"/>
                  <a:pt x="24203" y="39081"/>
                </a:cubicBezTo>
                <a:cubicBezTo>
                  <a:pt x="23037" y="39903"/>
                  <a:pt x="21833" y="40673"/>
                  <a:pt x="20617" y="41425"/>
                </a:cubicBezTo>
                <a:cubicBezTo>
                  <a:pt x="21249" y="40115"/>
                  <a:pt x="21830" y="38780"/>
                  <a:pt x="22269" y="37372"/>
                </a:cubicBezTo>
                <a:cubicBezTo>
                  <a:pt x="22797" y="35675"/>
                  <a:pt x="23251" y="33897"/>
                  <a:pt x="24123" y="32390"/>
                </a:cubicBezTo>
                <a:cubicBezTo>
                  <a:pt x="25673" y="29705"/>
                  <a:pt x="27559" y="27227"/>
                  <a:pt x="29219" y="24606"/>
                </a:cubicBezTo>
                <a:cubicBezTo>
                  <a:pt x="30222" y="23022"/>
                  <a:pt x="31461" y="21701"/>
                  <a:pt x="32907" y="20548"/>
                </a:cubicBezTo>
                <a:cubicBezTo>
                  <a:pt x="34100" y="19597"/>
                  <a:pt x="35399" y="18775"/>
                  <a:pt x="36097" y="17289"/>
                </a:cubicBezTo>
                <a:cubicBezTo>
                  <a:pt x="36869" y="15647"/>
                  <a:pt x="37780" y="14074"/>
                  <a:pt x="38615" y="12463"/>
                </a:cubicBezTo>
                <a:cubicBezTo>
                  <a:pt x="38695" y="12307"/>
                  <a:pt x="38671" y="12093"/>
                  <a:pt x="38730" y="11651"/>
                </a:cubicBezTo>
                <a:lnTo>
                  <a:pt x="38730" y="11651"/>
                </a:lnTo>
                <a:cubicBezTo>
                  <a:pt x="38349" y="11995"/>
                  <a:pt x="38101" y="12147"/>
                  <a:pt x="37954" y="12368"/>
                </a:cubicBezTo>
                <a:cubicBezTo>
                  <a:pt x="37244" y="13431"/>
                  <a:pt x="36461" y="14460"/>
                  <a:pt x="35891" y="15602"/>
                </a:cubicBezTo>
                <a:cubicBezTo>
                  <a:pt x="34846" y="17699"/>
                  <a:pt x="33467" y="19453"/>
                  <a:pt x="31362" y="20795"/>
                </a:cubicBezTo>
                <a:cubicBezTo>
                  <a:pt x="31613" y="18719"/>
                  <a:pt x="31698" y="16721"/>
                  <a:pt x="32127" y="14813"/>
                </a:cubicBezTo>
                <a:cubicBezTo>
                  <a:pt x="32555" y="12906"/>
                  <a:pt x="33327" y="11089"/>
                  <a:pt x="33946" y="9233"/>
                </a:cubicBezTo>
                <a:lnTo>
                  <a:pt x="33946" y="9233"/>
                </a:lnTo>
                <a:cubicBezTo>
                  <a:pt x="33586" y="9629"/>
                  <a:pt x="33218" y="10066"/>
                  <a:pt x="32982" y="10570"/>
                </a:cubicBezTo>
                <a:cubicBezTo>
                  <a:pt x="31629" y="13469"/>
                  <a:pt x="30904" y="16556"/>
                  <a:pt x="30489" y="19756"/>
                </a:cubicBezTo>
                <a:cubicBezTo>
                  <a:pt x="30369" y="20690"/>
                  <a:pt x="29998" y="21652"/>
                  <a:pt x="29500" y="22441"/>
                </a:cubicBezTo>
                <a:cubicBezTo>
                  <a:pt x="28080" y="24695"/>
                  <a:pt x="26537" y="26868"/>
                  <a:pt x="25039" y="29070"/>
                </a:cubicBezTo>
                <a:cubicBezTo>
                  <a:pt x="24923" y="29240"/>
                  <a:pt x="24773" y="29383"/>
                  <a:pt x="24637" y="29541"/>
                </a:cubicBezTo>
                <a:cubicBezTo>
                  <a:pt x="24578" y="28913"/>
                  <a:pt x="24556" y="28362"/>
                  <a:pt x="24469" y="27818"/>
                </a:cubicBezTo>
                <a:cubicBezTo>
                  <a:pt x="24413" y="27454"/>
                  <a:pt x="24172" y="27097"/>
                  <a:pt x="24180" y="26748"/>
                </a:cubicBezTo>
                <a:cubicBezTo>
                  <a:pt x="24211" y="25529"/>
                  <a:pt x="24315" y="24316"/>
                  <a:pt x="24388" y="23101"/>
                </a:cubicBezTo>
                <a:cubicBezTo>
                  <a:pt x="24460" y="21916"/>
                  <a:pt x="24473" y="20720"/>
                  <a:pt x="24630" y="19551"/>
                </a:cubicBezTo>
                <a:cubicBezTo>
                  <a:pt x="24696" y="19067"/>
                  <a:pt x="24983" y="18546"/>
                  <a:pt x="25324" y="18198"/>
                </a:cubicBezTo>
                <a:cubicBezTo>
                  <a:pt x="26567" y="16932"/>
                  <a:pt x="27912" y="15769"/>
                  <a:pt x="29140" y="14489"/>
                </a:cubicBezTo>
                <a:cubicBezTo>
                  <a:pt x="29602" y="14009"/>
                  <a:pt x="29843" y="13310"/>
                  <a:pt x="30184" y="12713"/>
                </a:cubicBezTo>
                <a:cubicBezTo>
                  <a:pt x="30127" y="12687"/>
                  <a:pt x="30071" y="12661"/>
                  <a:pt x="30014" y="12633"/>
                </a:cubicBezTo>
                <a:lnTo>
                  <a:pt x="25743" y="17129"/>
                </a:lnTo>
                <a:cubicBezTo>
                  <a:pt x="25616" y="17040"/>
                  <a:pt x="25487" y="16952"/>
                  <a:pt x="25359" y="16862"/>
                </a:cubicBezTo>
                <a:cubicBezTo>
                  <a:pt x="25798" y="15830"/>
                  <a:pt x="26172" y="14760"/>
                  <a:pt x="26695" y="13773"/>
                </a:cubicBezTo>
                <a:cubicBezTo>
                  <a:pt x="27217" y="12788"/>
                  <a:pt x="27885" y="11887"/>
                  <a:pt x="28491" y="10950"/>
                </a:cubicBezTo>
                <a:cubicBezTo>
                  <a:pt x="28383" y="10863"/>
                  <a:pt x="28274" y="10776"/>
                  <a:pt x="28166" y="10689"/>
                </a:cubicBezTo>
                <a:cubicBezTo>
                  <a:pt x="27709" y="11224"/>
                  <a:pt x="27253" y="11758"/>
                  <a:pt x="26688" y="12419"/>
                </a:cubicBezTo>
                <a:cubicBezTo>
                  <a:pt x="26546" y="9533"/>
                  <a:pt x="28154" y="7401"/>
                  <a:pt x="28822" y="4965"/>
                </a:cubicBezTo>
                <a:lnTo>
                  <a:pt x="28822" y="4965"/>
                </a:lnTo>
                <a:cubicBezTo>
                  <a:pt x="28595" y="5071"/>
                  <a:pt x="28418" y="5191"/>
                  <a:pt x="28315" y="5358"/>
                </a:cubicBezTo>
                <a:cubicBezTo>
                  <a:pt x="26975" y="7537"/>
                  <a:pt x="26032" y="9848"/>
                  <a:pt x="26100" y="12527"/>
                </a:cubicBezTo>
                <a:cubicBezTo>
                  <a:pt x="26115" y="13065"/>
                  <a:pt x="25980" y="13642"/>
                  <a:pt x="25771" y="14136"/>
                </a:cubicBezTo>
                <a:cubicBezTo>
                  <a:pt x="24903" y="16191"/>
                  <a:pt x="23768" y="18141"/>
                  <a:pt x="23637" y="20473"/>
                </a:cubicBezTo>
                <a:cubicBezTo>
                  <a:pt x="23635" y="20530"/>
                  <a:pt x="23521" y="20576"/>
                  <a:pt x="23462" y="20625"/>
                </a:cubicBezTo>
                <a:cubicBezTo>
                  <a:pt x="23394" y="20578"/>
                  <a:pt x="23310" y="20550"/>
                  <a:pt x="23305" y="20514"/>
                </a:cubicBezTo>
                <a:cubicBezTo>
                  <a:pt x="22967" y="18122"/>
                  <a:pt x="22453" y="15732"/>
                  <a:pt x="22358" y="13338"/>
                </a:cubicBezTo>
                <a:cubicBezTo>
                  <a:pt x="22272" y="11150"/>
                  <a:pt x="23023" y="9163"/>
                  <a:pt x="24768" y="7695"/>
                </a:cubicBezTo>
                <a:cubicBezTo>
                  <a:pt x="25328" y="7226"/>
                  <a:pt x="25672" y="6504"/>
                  <a:pt x="26140" y="5918"/>
                </a:cubicBezTo>
                <a:cubicBezTo>
                  <a:pt x="26546" y="5410"/>
                  <a:pt x="26981" y="4926"/>
                  <a:pt x="27410" y="4438"/>
                </a:cubicBezTo>
                <a:cubicBezTo>
                  <a:pt x="27947" y="3829"/>
                  <a:pt x="28492" y="3226"/>
                  <a:pt x="29034" y="2620"/>
                </a:cubicBezTo>
                <a:cubicBezTo>
                  <a:pt x="28946" y="2538"/>
                  <a:pt x="28858" y="2457"/>
                  <a:pt x="28770" y="2374"/>
                </a:cubicBezTo>
                <a:cubicBezTo>
                  <a:pt x="28363" y="2754"/>
                  <a:pt x="27955" y="3132"/>
                  <a:pt x="27444" y="3608"/>
                </a:cubicBezTo>
                <a:cubicBezTo>
                  <a:pt x="27614" y="2861"/>
                  <a:pt x="27750" y="2266"/>
                  <a:pt x="27883" y="1673"/>
                </a:cubicBezTo>
                <a:cubicBezTo>
                  <a:pt x="27798" y="1637"/>
                  <a:pt x="27715" y="1599"/>
                  <a:pt x="27629" y="1563"/>
                </a:cubicBezTo>
                <a:cubicBezTo>
                  <a:pt x="26279" y="3816"/>
                  <a:pt x="25775" y="6652"/>
                  <a:pt x="23418" y="8238"/>
                </a:cubicBezTo>
                <a:cubicBezTo>
                  <a:pt x="23534" y="7497"/>
                  <a:pt x="23650" y="6764"/>
                  <a:pt x="23766" y="6031"/>
                </a:cubicBezTo>
                <a:cubicBezTo>
                  <a:pt x="23642" y="6000"/>
                  <a:pt x="23521" y="5968"/>
                  <a:pt x="23397" y="5937"/>
                </a:cubicBezTo>
                <a:cubicBezTo>
                  <a:pt x="22447" y="7278"/>
                  <a:pt x="22340" y="8981"/>
                  <a:pt x="21805" y="10513"/>
                </a:cubicBezTo>
                <a:cubicBezTo>
                  <a:pt x="21530" y="8783"/>
                  <a:pt x="21165" y="7115"/>
                  <a:pt x="22123" y="5477"/>
                </a:cubicBezTo>
                <a:cubicBezTo>
                  <a:pt x="22684" y="4520"/>
                  <a:pt x="22874" y="3330"/>
                  <a:pt x="23231" y="2244"/>
                </a:cubicBezTo>
                <a:cubicBezTo>
                  <a:pt x="23162" y="2210"/>
                  <a:pt x="23094" y="2177"/>
                  <a:pt x="23024" y="2143"/>
                </a:cubicBezTo>
                <a:cubicBezTo>
                  <a:pt x="22780" y="2475"/>
                  <a:pt x="22534" y="2807"/>
                  <a:pt x="22289" y="3140"/>
                </a:cubicBezTo>
                <a:cubicBezTo>
                  <a:pt x="22201" y="3115"/>
                  <a:pt x="22112" y="3092"/>
                  <a:pt x="22025" y="3068"/>
                </a:cubicBezTo>
                <a:cubicBezTo>
                  <a:pt x="22139" y="2045"/>
                  <a:pt x="22252" y="1022"/>
                  <a:pt x="22366" y="1"/>
                </a:cubicBezTo>
                <a:close/>
              </a:path>
            </a:pathLst>
          </a:custGeom>
          <a:solidFill>
            <a:srgbClr val="80B31A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p27"/>
          <p:cNvSpPr/>
          <p:nvPr/>
        </p:nvSpPr>
        <p:spPr>
          <a:xfrm rot="-2101084" flipH="1">
            <a:off x="472517" y="4778557"/>
            <a:ext cx="4922096" cy="2499617"/>
          </a:xfrm>
          <a:custGeom>
            <a:avLst/>
            <a:gdLst/>
            <a:ahLst/>
            <a:cxnLst/>
            <a:rect l="l" t="t" r="r" b="b"/>
            <a:pathLst>
              <a:path w="120088" h="60985" extrusionOk="0">
                <a:moveTo>
                  <a:pt x="10185" y="0"/>
                </a:moveTo>
                <a:cubicBezTo>
                  <a:pt x="10170" y="0"/>
                  <a:pt x="10138" y="55"/>
                  <a:pt x="10051" y="160"/>
                </a:cubicBezTo>
                <a:cubicBezTo>
                  <a:pt x="12583" y="2029"/>
                  <a:pt x="16014" y="2112"/>
                  <a:pt x="18262" y="4538"/>
                </a:cubicBezTo>
                <a:cubicBezTo>
                  <a:pt x="17258" y="4529"/>
                  <a:pt x="16290" y="4306"/>
                  <a:pt x="15321" y="4306"/>
                </a:cubicBezTo>
                <a:cubicBezTo>
                  <a:pt x="15306" y="4306"/>
                  <a:pt x="15291" y="4306"/>
                  <a:pt x="15275" y="4306"/>
                </a:cubicBezTo>
                <a:cubicBezTo>
                  <a:pt x="15275" y="4306"/>
                  <a:pt x="15274" y="4306"/>
                  <a:pt x="15273" y="4306"/>
                </a:cubicBezTo>
                <a:cubicBezTo>
                  <a:pt x="14974" y="4306"/>
                  <a:pt x="14508" y="3901"/>
                  <a:pt x="14154" y="3901"/>
                </a:cubicBezTo>
                <a:cubicBezTo>
                  <a:pt x="13903" y="3901"/>
                  <a:pt x="13708" y="4104"/>
                  <a:pt x="13668" y="4801"/>
                </a:cubicBezTo>
                <a:cubicBezTo>
                  <a:pt x="13664" y="4872"/>
                  <a:pt x="13338" y="4930"/>
                  <a:pt x="13159" y="4986"/>
                </a:cubicBezTo>
                <a:cubicBezTo>
                  <a:pt x="11966" y="5357"/>
                  <a:pt x="10773" y="5726"/>
                  <a:pt x="9558" y="6102"/>
                </a:cubicBezTo>
                <a:cubicBezTo>
                  <a:pt x="9948" y="6413"/>
                  <a:pt x="10345" y="6530"/>
                  <a:pt x="10746" y="6530"/>
                </a:cubicBezTo>
                <a:cubicBezTo>
                  <a:pt x="11359" y="6530"/>
                  <a:pt x="11983" y="6256"/>
                  <a:pt x="12607" y="5985"/>
                </a:cubicBezTo>
                <a:cubicBezTo>
                  <a:pt x="13760" y="5485"/>
                  <a:pt x="14914" y="4962"/>
                  <a:pt x="16152" y="4962"/>
                </a:cubicBezTo>
                <a:cubicBezTo>
                  <a:pt x="16492" y="4962"/>
                  <a:pt x="16837" y="5002"/>
                  <a:pt x="17191" y="5091"/>
                </a:cubicBezTo>
                <a:cubicBezTo>
                  <a:pt x="17873" y="5265"/>
                  <a:pt x="22682" y="7090"/>
                  <a:pt x="25000" y="8536"/>
                </a:cubicBezTo>
                <a:cubicBezTo>
                  <a:pt x="25650" y="9150"/>
                  <a:pt x="26232" y="9854"/>
                  <a:pt x="26838" y="10521"/>
                </a:cubicBezTo>
                <a:cubicBezTo>
                  <a:pt x="27576" y="11333"/>
                  <a:pt x="28288" y="12172"/>
                  <a:pt x="29011" y="13000"/>
                </a:cubicBezTo>
                <a:cubicBezTo>
                  <a:pt x="24302" y="10260"/>
                  <a:pt x="19255" y="9349"/>
                  <a:pt x="13996" y="9301"/>
                </a:cubicBezTo>
                <a:lnTo>
                  <a:pt x="13996" y="9301"/>
                </a:lnTo>
                <a:cubicBezTo>
                  <a:pt x="14202" y="9618"/>
                  <a:pt x="14465" y="9720"/>
                  <a:pt x="14734" y="9796"/>
                </a:cubicBezTo>
                <a:cubicBezTo>
                  <a:pt x="16546" y="10299"/>
                  <a:pt x="18423" y="10637"/>
                  <a:pt x="20159" y="11337"/>
                </a:cubicBezTo>
                <a:cubicBezTo>
                  <a:pt x="22292" y="12196"/>
                  <a:pt x="24326" y="13325"/>
                  <a:pt x="26374" y="14397"/>
                </a:cubicBezTo>
                <a:cubicBezTo>
                  <a:pt x="27845" y="15168"/>
                  <a:pt x="29657" y="15343"/>
                  <a:pt x="30664" y="16968"/>
                </a:cubicBezTo>
                <a:cubicBezTo>
                  <a:pt x="30779" y="17153"/>
                  <a:pt x="31139" y="17162"/>
                  <a:pt x="31371" y="17280"/>
                </a:cubicBezTo>
                <a:cubicBezTo>
                  <a:pt x="33108" y="18163"/>
                  <a:pt x="34842" y="19055"/>
                  <a:pt x="36575" y="19943"/>
                </a:cubicBezTo>
                <a:cubicBezTo>
                  <a:pt x="29646" y="19627"/>
                  <a:pt x="22642" y="19693"/>
                  <a:pt x="17055" y="14380"/>
                </a:cubicBezTo>
                <a:cubicBezTo>
                  <a:pt x="16983" y="14555"/>
                  <a:pt x="16913" y="14730"/>
                  <a:pt x="16841" y="14904"/>
                </a:cubicBezTo>
                <a:cubicBezTo>
                  <a:pt x="19480" y="17313"/>
                  <a:pt x="20301" y="17162"/>
                  <a:pt x="22032" y="18292"/>
                </a:cubicBezTo>
                <a:lnTo>
                  <a:pt x="21988" y="18430"/>
                </a:lnTo>
                <a:cubicBezTo>
                  <a:pt x="20217" y="18035"/>
                  <a:pt x="18305" y="18071"/>
                  <a:pt x="16607" y="17464"/>
                </a:cubicBezTo>
                <a:cubicBezTo>
                  <a:pt x="15505" y="17070"/>
                  <a:pt x="14588" y="16134"/>
                  <a:pt x="13582" y="15450"/>
                </a:cubicBezTo>
                <a:cubicBezTo>
                  <a:pt x="12321" y="14593"/>
                  <a:pt x="11056" y="13744"/>
                  <a:pt x="9793" y="12893"/>
                </a:cubicBezTo>
                <a:lnTo>
                  <a:pt x="9793" y="12893"/>
                </a:lnTo>
                <a:cubicBezTo>
                  <a:pt x="10004" y="13441"/>
                  <a:pt x="10350" y="13788"/>
                  <a:pt x="10740" y="14068"/>
                </a:cubicBezTo>
                <a:cubicBezTo>
                  <a:pt x="12191" y="15111"/>
                  <a:pt x="13678" y="16100"/>
                  <a:pt x="15110" y="17170"/>
                </a:cubicBezTo>
                <a:cubicBezTo>
                  <a:pt x="15289" y="17304"/>
                  <a:pt x="15474" y="17440"/>
                  <a:pt x="15665" y="17576"/>
                </a:cubicBezTo>
                <a:cubicBezTo>
                  <a:pt x="14904" y="17430"/>
                  <a:pt x="14308" y="17324"/>
                  <a:pt x="14210" y="17309"/>
                </a:cubicBezTo>
                <a:cubicBezTo>
                  <a:pt x="12567" y="17077"/>
                  <a:pt x="10916" y="16895"/>
                  <a:pt x="9281" y="16615"/>
                </a:cubicBezTo>
                <a:cubicBezTo>
                  <a:pt x="8588" y="16496"/>
                  <a:pt x="7919" y="16208"/>
                  <a:pt x="7252" y="15961"/>
                </a:cubicBezTo>
                <a:cubicBezTo>
                  <a:pt x="6486" y="15678"/>
                  <a:pt x="5725" y="15373"/>
                  <a:pt x="4975" y="15048"/>
                </a:cubicBezTo>
                <a:cubicBezTo>
                  <a:pt x="4474" y="14829"/>
                  <a:pt x="3956" y="14614"/>
                  <a:pt x="3510" y="14298"/>
                </a:cubicBezTo>
                <a:cubicBezTo>
                  <a:pt x="2667" y="13698"/>
                  <a:pt x="1853" y="13053"/>
                  <a:pt x="663" y="13053"/>
                </a:cubicBezTo>
                <a:cubicBezTo>
                  <a:pt x="454" y="13053"/>
                  <a:pt x="234" y="13073"/>
                  <a:pt x="0" y="13116"/>
                </a:cubicBezTo>
                <a:cubicBezTo>
                  <a:pt x="1100" y="13549"/>
                  <a:pt x="1967" y="13891"/>
                  <a:pt x="2835" y="14232"/>
                </a:cubicBezTo>
                <a:cubicBezTo>
                  <a:pt x="2818" y="14327"/>
                  <a:pt x="2798" y="14423"/>
                  <a:pt x="2779" y="14519"/>
                </a:cubicBezTo>
                <a:cubicBezTo>
                  <a:pt x="2448" y="14607"/>
                  <a:pt x="2116" y="14695"/>
                  <a:pt x="1785" y="14783"/>
                </a:cubicBezTo>
                <a:cubicBezTo>
                  <a:pt x="3638" y="15661"/>
                  <a:pt x="6087" y="14874"/>
                  <a:pt x="7502" y="17307"/>
                </a:cubicBezTo>
                <a:cubicBezTo>
                  <a:pt x="5770" y="17195"/>
                  <a:pt x="4168" y="17092"/>
                  <a:pt x="2568" y="16989"/>
                </a:cubicBezTo>
                <a:cubicBezTo>
                  <a:pt x="2551" y="17133"/>
                  <a:pt x="2536" y="17278"/>
                  <a:pt x="2519" y="17422"/>
                </a:cubicBezTo>
                <a:cubicBezTo>
                  <a:pt x="3615" y="17568"/>
                  <a:pt x="4716" y="17866"/>
                  <a:pt x="5808" y="17866"/>
                </a:cubicBezTo>
                <a:cubicBezTo>
                  <a:pt x="5901" y="17866"/>
                  <a:pt x="5994" y="17864"/>
                  <a:pt x="6086" y="17860"/>
                </a:cubicBezTo>
                <a:cubicBezTo>
                  <a:pt x="7539" y="17789"/>
                  <a:pt x="8989" y="17627"/>
                  <a:pt x="10437" y="17627"/>
                </a:cubicBezTo>
                <a:cubicBezTo>
                  <a:pt x="11383" y="17627"/>
                  <a:pt x="12328" y="17696"/>
                  <a:pt x="13274" y="17906"/>
                </a:cubicBezTo>
                <a:cubicBezTo>
                  <a:pt x="13559" y="17970"/>
                  <a:pt x="13858" y="17986"/>
                  <a:pt x="14155" y="17986"/>
                </a:cubicBezTo>
                <a:cubicBezTo>
                  <a:pt x="14275" y="17986"/>
                  <a:pt x="14395" y="17983"/>
                  <a:pt x="14514" y="17980"/>
                </a:cubicBezTo>
                <a:cubicBezTo>
                  <a:pt x="14515" y="17980"/>
                  <a:pt x="14516" y="17980"/>
                  <a:pt x="14517" y="17980"/>
                </a:cubicBezTo>
                <a:cubicBezTo>
                  <a:pt x="14622" y="17980"/>
                  <a:pt x="15607" y="18110"/>
                  <a:pt x="16684" y="18248"/>
                </a:cubicBezTo>
                <a:cubicBezTo>
                  <a:pt x="17753" y="18897"/>
                  <a:pt x="18932" y="19420"/>
                  <a:pt x="20067" y="19447"/>
                </a:cubicBezTo>
                <a:cubicBezTo>
                  <a:pt x="20232" y="19451"/>
                  <a:pt x="20383" y="19453"/>
                  <a:pt x="20525" y="19453"/>
                </a:cubicBezTo>
                <a:cubicBezTo>
                  <a:pt x="20897" y="19453"/>
                  <a:pt x="21198" y="19443"/>
                  <a:pt x="21481" y="19443"/>
                </a:cubicBezTo>
                <a:cubicBezTo>
                  <a:pt x="22052" y="19443"/>
                  <a:pt x="22546" y="19484"/>
                  <a:pt x="23383" y="19730"/>
                </a:cubicBezTo>
                <a:cubicBezTo>
                  <a:pt x="28064" y="21113"/>
                  <a:pt x="31125" y="20841"/>
                  <a:pt x="34548" y="21397"/>
                </a:cubicBezTo>
                <a:cubicBezTo>
                  <a:pt x="36589" y="21728"/>
                  <a:pt x="38495" y="21427"/>
                  <a:pt x="40493" y="21974"/>
                </a:cubicBezTo>
                <a:cubicBezTo>
                  <a:pt x="42114" y="22420"/>
                  <a:pt x="43687" y="23047"/>
                  <a:pt x="45288" y="23568"/>
                </a:cubicBezTo>
                <a:cubicBezTo>
                  <a:pt x="48472" y="24606"/>
                  <a:pt x="51666" y="25617"/>
                  <a:pt x="54846" y="26665"/>
                </a:cubicBezTo>
                <a:cubicBezTo>
                  <a:pt x="55273" y="26805"/>
                  <a:pt x="55656" y="27092"/>
                  <a:pt x="56058" y="27310"/>
                </a:cubicBezTo>
                <a:cubicBezTo>
                  <a:pt x="56029" y="27408"/>
                  <a:pt x="56003" y="27505"/>
                  <a:pt x="55975" y="27602"/>
                </a:cubicBezTo>
                <a:cubicBezTo>
                  <a:pt x="55656" y="27626"/>
                  <a:pt x="55337" y="27657"/>
                  <a:pt x="55016" y="27670"/>
                </a:cubicBezTo>
                <a:cubicBezTo>
                  <a:pt x="51330" y="27833"/>
                  <a:pt x="47638" y="27787"/>
                  <a:pt x="43984" y="28545"/>
                </a:cubicBezTo>
                <a:cubicBezTo>
                  <a:pt x="41830" y="28991"/>
                  <a:pt x="39633" y="29568"/>
                  <a:pt x="37467" y="29568"/>
                </a:cubicBezTo>
                <a:cubicBezTo>
                  <a:pt x="37389" y="29568"/>
                  <a:pt x="37310" y="29567"/>
                  <a:pt x="37232" y="29565"/>
                </a:cubicBezTo>
                <a:cubicBezTo>
                  <a:pt x="33239" y="29484"/>
                  <a:pt x="29262" y="28891"/>
                  <a:pt x="25270" y="28646"/>
                </a:cubicBezTo>
                <a:cubicBezTo>
                  <a:pt x="22856" y="28498"/>
                  <a:pt x="20587" y="27916"/>
                  <a:pt x="18370" y="26991"/>
                </a:cubicBezTo>
                <a:cubicBezTo>
                  <a:pt x="16662" y="26278"/>
                  <a:pt x="15020" y="25388"/>
                  <a:pt x="13093" y="25388"/>
                </a:cubicBezTo>
                <a:cubicBezTo>
                  <a:pt x="12958" y="25388"/>
                  <a:pt x="12822" y="25392"/>
                  <a:pt x="12685" y="25401"/>
                </a:cubicBezTo>
                <a:cubicBezTo>
                  <a:pt x="10355" y="25555"/>
                  <a:pt x="8014" y="25506"/>
                  <a:pt x="5680" y="25566"/>
                </a:cubicBezTo>
                <a:cubicBezTo>
                  <a:pt x="5455" y="25573"/>
                  <a:pt x="5231" y="25734"/>
                  <a:pt x="4700" y="25946"/>
                </a:cubicBezTo>
                <a:cubicBezTo>
                  <a:pt x="5330" y="26163"/>
                  <a:pt x="5657" y="26351"/>
                  <a:pt x="5998" y="26381"/>
                </a:cubicBezTo>
                <a:cubicBezTo>
                  <a:pt x="7449" y="26504"/>
                  <a:pt x="8906" y="26711"/>
                  <a:pt x="10356" y="26711"/>
                </a:cubicBezTo>
                <a:cubicBezTo>
                  <a:pt x="10548" y="26711"/>
                  <a:pt x="10740" y="26708"/>
                  <a:pt x="10932" y="26700"/>
                </a:cubicBezTo>
                <a:cubicBezTo>
                  <a:pt x="11237" y="26687"/>
                  <a:pt x="11540" y="26681"/>
                  <a:pt x="11841" y="26681"/>
                </a:cubicBezTo>
                <a:cubicBezTo>
                  <a:pt x="14520" y="26681"/>
                  <a:pt x="17076" y="27202"/>
                  <a:pt x="19640" y="28600"/>
                </a:cubicBezTo>
                <a:cubicBezTo>
                  <a:pt x="17162" y="29620"/>
                  <a:pt x="14876" y="30779"/>
                  <a:pt x="12470" y="31491"/>
                </a:cubicBezTo>
                <a:cubicBezTo>
                  <a:pt x="10066" y="32202"/>
                  <a:pt x="7543" y="32465"/>
                  <a:pt x="5073" y="32925"/>
                </a:cubicBezTo>
                <a:cubicBezTo>
                  <a:pt x="5657" y="33064"/>
                  <a:pt x="6279" y="33194"/>
                  <a:pt x="6899" y="33194"/>
                </a:cubicBezTo>
                <a:cubicBezTo>
                  <a:pt x="6995" y="33194"/>
                  <a:pt x="7091" y="33190"/>
                  <a:pt x="7186" y="33184"/>
                </a:cubicBezTo>
                <a:cubicBezTo>
                  <a:pt x="11288" y="32906"/>
                  <a:pt x="15201" y="31790"/>
                  <a:pt x="19039" y="30249"/>
                </a:cubicBezTo>
                <a:cubicBezTo>
                  <a:pt x="20002" y="29862"/>
                  <a:pt x="21106" y="29675"/>
                  <a:pt x="22159" y="29675"/>
                </a:cubicBezTo>
                <a:cubicBezTo>
                  <a:pt x="22331" y="29675"/>
                  <a:pt x="22502" y="29680"/>
                  <a:pt x="22671" y="29690"/>
                </a:cubicBezTo>
                <a:cubicBezTo>
                  <a:pt x="26099" y="29891"/>
                  <a:pt x="29515" y="30283"/>
                  <a:pt x="32936" y="30608"/>
                </a:cubicBezTo>
                <a:cubicBezTo>
                  <a:pt x="33198" y="30632"/>
                  <a:pt x="33456" y="30715"/>
                  <a:pt x="33721" y="30771"/>
                </a:cubicBezTo>
                <a:cubicBezTo>
                  <a:pt x="33057" y="31232"/>
                  <a:pt x="32458" y="31606"/>
                  <a:pt x="31905" y="32046"/>
                </a:cubicBezTo>
                <a:cubicBezTo>
                  <a:pt x="31537" y="32339"/>
                  <a:pt x="31291" y="32838"/>
                  <a:pt x="30897" y="33049"/>
                </a:cubicBezTo>
                <a:cubicBezTo>
                  <a:pt x="29518" y="33781"/>
                  <a:pt x="28096" y="34425"/>
                  <a:pt x="26694" y="35104"/>
                </a:cubicBezTo>
                <a:cubicBezTo>
                  <a:pt x="25324" y="35767"/>
                  <a:pt x="23983" y="36506"/>
                  <a:pt x="22574" y="37063"/>
                </a:cubicBezTo>
                <a:cubicBezTo>
                  <a:pt x="22261" y="37187"/>
                  <a:pt x="21895" y="37244"/>
                  <a:pt x="21530" y="37244"/>
                </a:cubicBezTo>
                <a:cubicBezTo>
                  <a:pt x="21215" y="37244"/>
                  <a:pt x="20900" y="37201"/>
                  <a:pt x="20619" y="37122"/>
                </a:cubicBezTo>
                <a:cubicBezTo>
                  <a:pt x="18408" y="36501"/>
                  <a:pt x="16247" y="35695"/>
                  <a:pt x="14029" y="35103"/>
                </a:cubicBezTo>
                <a:cubicBezTo>
                  <a:pt x="13685" y="35010"/>
                  <a:pt x="13323" y="34984"/>
                  <a:pt x="12954" y="34984"/>
                </a:cubicBezTo>
                <a:cubicBezTo>
                  <a:pt x="12465" y="34984"/>
                  <a:pt x="11964" y="35030"/>
                  <a:pt x="11474" y="35030"/>
                </a:cubicBezTo>
                <a:cubicBezTo>
                  <a:pt x="11441" y="35030"/>
                  <a:pt x="11407" y="35030"/>
                  <a:pt x="11374" y="35030"/>
                </a:cubicBezTo>
                <a:lnTo>
                  <a:pt x="11374" y="35030"/>
                </a:lnTo>
                <a:cubicBezTo>
                  <a:pt x="11381" y="35111"/>
                  <a:pt x="11388" y="35191"/>
                  <a:pt x="11395" y="35272"/>
                </a:cubicBezTo>
                <a:cubicBezTo>
                  <a:pt x="13982" y="35955"/>
                  <a:pt x="16570" y="36637"/>
                  <a:pt x="19156" y="37319"/>
                </a:cubicBezTo>
                <a:cubicBezTo>
                  <a:pt x="19139" y="37521"/>
                  <a:pt x="19122" y="37721"/>
                  <a:pt x="19105" y="37923"/>
                </a:cubicBezTo>
                <a:cubicBezTo>
                  <a:pt x="17670" y="38072"/>
                  <a:pt x="16235" y="38318"/>
                  <a:pt x="14800" y="38344"/>
                </a:cubicBezTo>
                <a:cubicBezTo>
                  <a:pt x="14717" y="38345"/>
                  <a:pt x="14634" y="38346"/>
                  <a:pt x="14552" y="38346"/>
                </a:cubicBezTo>
                <a:cubicBezTo>
                  <a:pt x="13200" y="38346"/>
                  <a:pt x="11847" y="38164"/>
                  <a:pt x="10494" y="38070"/>
                </a:cubicBezTo>
                <a:cubicBezTo>
                  <a:pt x="10467" y="38249"/>
                  <a:pt x="10440" y="38426"/>
                  <a:pt x="10412" y="38605"/>
                </a:cubicBezTo>
                <a:cubicBezTo>
                  <a:pt x="11302" y="38790"/>
                  <a:pt x="12192" y="38975"/>
                  <a:pt x="13293" y="39203"/>
                </a:cubicBezTo>
                <a:cubicBezTo>
                  <a:pt x="10164" y="41182"/>
                  <a:pt x="6751" y="40685"/>
                  <a:pt x="3603" y="41459"/>
                </a:cubicBezTo>
                <a:cubicBezTo>
                  <a:pt x="3868" y="41651"/>
                  <a:pt x="4115" y="41776"/>
                  <a:pt x="4367" y="41789"/>
                </a:cubicBezTo>
                <a:cubicBezTo>
                  <a:pt x="4806" y="41811"/>
                  <a:pt x="5244" y="41822"/>
                  <a:pt x="5679" y="41822"/>
                </a:cubicBezTo>
                <a:cubicBezTo>
                  <a:pt x="8505" y="41822"/>
                  <a:pt x="11238" y="41334"/>
                  <a:pt x="13792" y="39806"/>
                </a:cubicBezTo>
                <a:cubicBezTo>
                  <a:pt x="14384" y="39451"/>
                  <a:pt x="15114" y="39243"/>
                  <a:pt x="15798" y="39171"/>
                </a:cubicBezTo>
                <a:cubicBezTo>
                  <a:pt x="18649" y="38867"/>
                  <a:pt x="21555" y="38936"/>
                  <a:pt x="24242" y="37617"/>
                </a:cubicBezTo>
                <a:cubicBezTo>
                  <a:pt x="24251" y="37613"/>
                  <a:pt x="24261" y="37611"/>
                  <a:pt x="24272" y="37611"/>
                </a:cubicBezTo>
                <a:cubicBezTo>
                  <a:pt x="24341" y="37611"/>
                  <a:pt x="24444" y="37690"/>
                  <a:pt x="24523" y="37721"/>
                </a:cubicBezTo>
                <a:cubicBezTo>
                  <a:pt x="24515" y="37829"/>
                  <a:pt x="24538" y="37942"/>
                  <a:pt x="24500" y="37972"/>
                </a:cubicBezTo>
                <a:cubicBezTo>
                  <a:pt x="22049" y="39861"/>
                  <a:pt x="19711" y="41953"/>
                  <a:pt x="17101" y="43566"/>
                </a:cubicBezTo>
                <a:cubicBezTo>
                  <a:pt x="15632" y="44475"/>
                  <a:pt x="14044" y="44973"/>
                  <a:pt x="12397" y="44973"/>
                </a:cubicBezTo>
                <a:cubicBezTo>
                  <a:pt x="11368" y="44973"/>
                  <a:pt x="10316" y="44779"/>
                  <a:pt x="9254" y="44368"/>
                </a:cubicBezTo>
                <a:cubicBezTo>
                  <a:pt x="8370" y="44026"/>
                  <a:pt x="7343" y="44085"/>
                  <a:pt x="6389" y="43920"/>
                </a:cubicBezTo>
                <a:cubicBezTo>
                  <a:pt x="5562" y="43777"/>
                  <a:pt x="4743" y="43585"/>
                  <a:pt x="3922" y="43401"/>
                </a:cubicBezTo>
                <a:cubicBezTo>
                  <a:pt x="2896" y="43172"/>
                  <a:pt x="1873" y="42928"/>
                  <a:pt x="848" y="42692"/>
                </a:cubicBezTo>
                <a:lnTo>
                  <a:pt x="743" y="43148"/>
                </a:lnTo>
                <a:cubicBezTo>
                  <a:pt x="1430" y="43374"/>
                  <a:pt x="2114" y="43600"/>
                  <a:pt x="2973" y="43884"/>
                </a:cubicBezTo>
                <a:cubicBezTo>
                  <a:pt x="2029" y="44161"/>
                  <a:pt x="1280" y="44381"/>
                  <a:pt x="530" y="44600"/>
                </a:cubicBezTo>
                <a:cubicBezTo>
                  <a:pt x="543" y="44721"/>
                  <a:pt x="557" y="44839"/>
                  <a:pt x="570" y="44958"/>
                </a:cubicBezTo>
                <a:cubicBezTo>
                  <a:pt x="741" y="44965"/>
                  <a:pt x="911" y="44967"/>
                  <a:pt x="1082" y="44967"/>
                </a:cubicBezTo>
                <a:cubicBezTo>
                  <a:pt x="2875" y="44967"/>
                  <a:pt x="4694" y="44655"/>
                  <a:pt x="6493" y="44655"/>
                </a:cubicBezTo>
                <a:cubicBezTo>
                  <a:pt x="7925" y="44655"/>
                  <a:pt x="9344" y="44853"/>
                  <a:pt x="10727" y="45565"/>
                </a:cubicBezTo>
                <a:cubicBezTo>
                  <a:pt x="9823" y="45899"/>
                  <a:pt x="8932" y="46226"/>
                  <a:pt x="8040" y="46555"/>
                </a:cubicBezTo>
                <a:cubicBezTo>
                  <a:pt x="8083" y="46715"/>
                  <a:pt x="8129" y="46876"/>
                  <a:pt x="8173" y="47036"/>
                </a:cubicBezTo>
                <a:cubicBezTo>
                  <a:pt x="8405" y="47062"/>
                  <a:pt x="8635" y="47074"/>
                  <a:pt x="8863" y="47074"/>
                </a:cubicBezTo>
                <a:cubicBezTo>
                  <a:pt x="10714" y="47074"/>
                  <a:pt x="12475" y="46288"/>
                  <a:pt x="14302" y="45974"/>
                </a:cubicBezTo>
                <a:lnTo>
                  <a:pt x="14302" y="45974"/>
                </a:lnTo>
                <a:cubicBezTo>
                  <a:pt x="12585" y="47348"/>
                  <a:pt x="10990" y="48782"/>
                  <a:pt x="8632" y="48782"/>
                </a:cubicBezTo>
                <a:cubicBezTo>
                  <a:pt x="8581" y="48782"/>
                  <a:pt x="8530" y="48781"/>
                  <a:pt x="8478" y="48780"/>
                </a:cubicBezTo>
                <a:cubicBezTo>
                  <a:pt x="8430" y="48778"/>
                  <a:pt x="8381" y="48778"/>
                  <a:pt x="8331" y="48778"/>
                </a:cubicBezTo>
                <a:cubicBezTo>
                  <a:pt x="6949" y="48778"/>
                  <a:pt x="5548" y="49283"/>
                  <a:pt x="4157" y="49549"/>
                </a:cubicBezTo>
                <a:cubicBezTo>
                  <a:pt x="4163" y="49649"/>
                  <a:pt x="4172" y="49749"/>
                  <a:pt x="4178" y="49848"/>
                </a:cubicBezTo>
                <a:cubicBezTo>
                  <a:pt x="4707" y="49919"/>
                  <a:pt x="5233" y="49989"/>
                  <a:pt x="5762" y="50059"/>
                </a:cubicBezTo>
                <a:cubicBezTo>
                  <a:pt x="5793" y="50175"/>
                  <a:pt x="5823" y="50290"/>
                  <a:pt x="5854" y="50407"/>
                </a:cubicBezTo>
                <a:cubicBezTo>
                  <a:pt x="4640" y="50921"/>
                  <a:pt x="3426" y="51434"/>
                  <a:pt x="2211" y="51947"/>
                </a:cubicBezTo>
                <a:cubicBezTo>
                  <a:pt x="2513" y="51998"/>
                  <a:pt x="2806" y="52023"/>
                  <a:pt x="3091" y="52023"/>
                </a:cubicBezTo>
                <a:cubicBezTo>
                  <a:pt x="4506" y="52023"/>
                  <a:pt x="5708" y="51413"/>
                  <a:pt x="6717" y="50412"/>
                </a:cubicBezTo>
                <a:cubicBezTo>
                  <a:pt x="7379" y="49753"/>
                  <a:pt x="8074" y="49479"/>
                  <a:pt x="8909" y="49479"/>
                </a:cubicBezTo>
                <a:cubicBezTo>
                  <a:pt x="8954" y="49479"/>
                  <a:pt x="8999" y="49480"/>
                  <a:pt x="9045" y="49481"/>
                </a:cubicBezTo>
                <a:cubicBezTo>
                  <a:pt x="9112" y="49484"/>
                  <a:pt x="9178" y="49485"/>
                  <a:pt x="9244" y="49485"/>
                </a:cubicBezTo>
                <a:cubicBezTo>
                  <a:pt x="10330" y="49485"/>
                  <a:pt x="11307" y="49178"/>
                  <a:pt x="12243" y="48519"/>
                </a:cubicBezTo>
                <a:cubicBezTo>
                  <a:pt x="14682" y="46804"/>
                  <a:pt x="17172" y="45166"/>
                  <a:pt x="19638" y="43496"/>
                </a:cubicBezTo>
                <a:cubicBezTo>
                  <a:pt x="19796" y="43389"/>
                  <a:pt x="19950" y="43270"/>
                  <a:pt x="20095" y="43144"/>
                </a:cubicBezTo>
                <a:cubicBezTo>
                  <a:pt x="21572" y="41869"/>
                  <a:pt x="22974" y="40479"/>
                  <a:pt x="24540" y="39335"/>
                </a:cubicBezTo>
                <a:cubicBezTo>
                  <a:pt x="28450" y="36477"/>
                  <a:pt x="32504" y="33830"/>
                  <a:pt x="37107" y="32362"/>
                </a:cubicBezTo>
                <a:cubicBezTo>
                  <a:pt x="38926" y="31783"/>
                  <a:pt x="40879" y="31669"/>
                  <a:pt x="42775" y="31366"/>
                </a:cubicBezTo>
                <a:cubicBezTo>
                  <a:pt x="42799" y="31362"/>
                  <a:pt x="42824" y="31360"/>
                  <a:pt x="42848" y="31360"/>
                </a:cubicBezTo>
                <a:cubicBezTo>
                  <a:pt x="43032" y="31360"/>
                  <a:pt x="43221" y="31458"/>
                  <a:pt x="43331" y="31484"/>
                </a:cubicBezTo>
                <a:cubicBezTo>
                  <a:pt x="41347" y="33127"/>
                  <a:pt x="39361" y="34696"/>
                  <a:pt x="37462" y="36371"/>
                </a:cubicBezTo>
                <a:cubicBezTo>
                  <a:pt x="35850" y="37792"/>
                  <a:pt x="34263" y="39263"/>
                  <a:pt x="32801" y="40845"/>
                </a:cubicBezTo>
                <a:cubicBezTo>
                  <a:pt x="31375" y="42388"/>
                  <a:pt x="29973" y="43884"/>
                  <a:pt x="28067" y="44822"/>
                </a:cubicBezTo>
                <a:cubicBezTo>
                  <a:pt x="27054" y="45321"/>
                  <a:pt x="26165" y="46097"/>
                  <a:pt x="25219" y="46750"/>
                </a:cubicBezTo>
                <a:cubicBezTo>
                  <a:pt x="25307" y="46933"/>
                  <a:pt x="25394" y="47116"/>
                  <a:pt x="25482" y="47299"/>
                </a:cubicBezTo>
                <a:cubicBezTo>
                  <a:pt x="26685" y="46847"/>
                  <a:pt x="27886" y="46395"/>
                  <a:pt x="29121" y="45932"/>
                </a:cubicBezTo>
                <a:lnTo>
                  <a:pt x="29121" y="45932"/>
                </a:lnTo>
                <a:cubicBezTo>
                  <a:pt x="27776" y="48354"/>
                  <a:pt x="26068" y="50347"/>
                  <a:pt x="23879" y="51893"/>
                </a:cubicBezTo>
                <a:cubicBezTo>
                  <a:pt x="23321" y="52286"/>
                  <a:pt x="22851" y="52821"/>
                  <a:pt x="22272" y="53168"/>
                </a:cubicBezTo>
                <a:cubicBezTo>
                  <a:pt x="20439" y="54262"/>
                  <a:pt x="18578" y="55305"/>
                  <a:pt x="16720" y="56352"/>
                </a:cubicBezTo>
                <a:cubicBezTo>
                  <a:pt x="16333" y="56570"/>
                  <a:pt x="15908" y="56715"/>
                  <a:pt x="15501" y="56896"/>
                </a:cubicBezTo>
                <a:cubicBezTo>
                  <a:pt x="15624" y="57083"/>
                  <a:pt x="15749" y="57270"/>
                  <a:pt x="15872" y="57458"/>
                </a:cubicBezTo>
                <a:cubicBezTo>
                  <a:pt x="17749" y="56334"/>
                  <a:pt x="19625" y="55208"/>
                  <a:pt x="21502" y="54085"/>
                </a:cubicBezTo>
                <a:lnTo>
                  <a:pt x="21664" y="54332"/>
                </a:lnTo>
                <a:cubicBezTo>
                  <a:pt x="21466" y="54772"/>
                  <a:pt x="21268" y="55210"/>
                  <a:pt x="21070" y="55650"/>
                </a:cubicBezTo>
                <a:lnTo>
                  <a:pt x="21193" y="55715"/>
                </a:lnTo>
                <a:cubicBezTo>
                  <a:pt x="22339" y="54563"/>
                  <a:pt x="23486" y="53411"/>
                  <a:pt x="24614" y="52275"/>
                </a:cubicBezTo>
                <a:lnTo>
                  <a:pt x="24614" y="52275"/>
                </a:lnTo>
                <a:cubicBezTo>
                  <a:pt x="25476" y="55726"/>
                  <a:pt x="24165" y="58448"/>
                  <a:pt x="22210" y="60984"/>
                </a:cubicBezTo>
                <a:cubicBezTo>
                  <a:pt x="24278" y="59844"/>
                  <a:pt x="25559" y="57538"/>
                  <a:pt x="25549" y="55336"/>
                </a:cubicBezTo>
                <a:cubicBezTo>
                  <a:pt x="25540" y="53323"/>
                  <a:pt x="25259" y="51204"/>
                  <a:pt x="27403" y="49967"/>
                </a:cubicBezTo>
                <a:cubicBezTo>
                  <a:pt x="27434" y="49949"/>
                  <a:pt x="27451" y="49907"/>
                  <a:pt x="27475" y="49876"/>
                </a:cubicBezTo>
                <a:cubicBezTo>
                  <a:pt x="28679" y="48264"/>
                  <a:pt x="29914" y="46675"/>
                  <a:pt x="31081" y="45034"/>
                </a:cubicBezTo>
                <a:cubicBezTo>
                  <a:pt x="33322" y="41879"/>
                  <a:pt x="35855" y="39040"/>
                  <a:pt x="38978" y="36790"/>
                </a:cubicBezTo>
                <a:cubicBezTo>
                  <a:pt x="39721" y="36255"/>
                  <a:pt x="40341" y="35540"/>
                  <a:pt x="41046" y="34942"/>
                </a:cubicBezTo>
                <a:cubicBezTo>
                  <a:pt x="42417" y="33776"/>
                  <a:pt x="43806" y="32632"/>
                  <a:pt x="45199" y="31492"/>
                </a:cubicBezTo>
                <a:cubicBezTo>
                  <a:pt x="45337" y="31381"/>
                  <a:pt x="45544" y="31340"/>
                  <a:pt x="45725" y="31312"/>
                </a:cubicBezTo>
                <a:cubicBezTo>
                  <a:pt x="48450" y="30893"/>
                  <a:pt x="51180" y="30542"/>
                  <a:pt x="53921" y="30542"/>
                </a:cubicBezTo>
                <a:cubicBezTo>
                  <a:pt x="55058" y="30542"/>
                  <a:pt x="56197" y="30602"/>
                  <a:pt x="57339" y="30743"/>
                </a:cubicBezTo>
                <a:cubicBezTo>
                  <a:pt x="64387" y="31613"/>
                  <a:pt x="71434" y="32498"/>
                  <a:pt x="78478" y="33405"/>
                </a:cubicBezTo>
                <a:cubicBezTo>
                  <a:pt x="81992" y="33858"/>
                  <a:pt x="85500" y="34370"/>
                  <a:pt x="89008" y="34870"/>
                </a:cubicBezTo>
                <a:cubicBezTo>
                  <a:pt x="89642" y="34960"/>
                  <a:pt x="90273" y="35103"/>
                  <a:pt x="90895" y="35257"/>
                </a:cubicBezTo>
                <a:cubicBezTo>
                  <a:pt x="92801" y="35729"/>
                  <a:pt x="94707" y="36198"/>
                  <a:pt x="96603" y="36707"/>
                </a:cubicBezTo>
                <a:cubicBezTo>
                  <a:pt x="98634" y="37252"/>
                  <a:pt x="116388" y="39935"/>
                  <a:pt x="118311" y="40476"/>
                </a:cubicBezTo>
                <a:lnTo>
                  <a:pt x="120088" y="34272"/>
                </a:lnTo>
                <a:lnTo>
                  <a:pt x="120088" y="34272"/>
                </a:lnTo>
                <a:cubicBezTo>
                  <a:pt x="120073" y="34273"/>
                  <a:pt x="120055" y="34274"/>
                  <a:pt x="120035" y="34274"/>
                </a:cubicBezTo>
                <a:cubicBezTo>
                  <a:pt x="118548" y="34274"/>
                  <a:pt x="102110" y="32303"/>
                  <a:pt x="101098" y="32018"/>
                </a:cubicBezTo>
                <a:cubicBezTo>
                  <a:pt x="96019" y="30584"/>
                  <a:pt x="90794" y="30061"/>
                  <a:pt x="85596" y="29382"/>
                </a:cubicBezTo>
                <a:cubicBezTo>
                  <a:pt x="83019" y="29046"/>
                  <a:pt x="80419" y="28870"/>
                  <a:pt x="77845" y="28517"/>
                </a:cubicBezTo>
                <a:cubicBezTo>
                  <a:pt x="73880" y="27975"/>
                  <a:pt x="69943" y="27147"/>
                  <a:pt x="65961" y="26833"/>
                </a:cubicBezTo>
                <a:cubicBezTo>
                  <a:pt x="63949" y="26673"/>
                  <a:pt x="62242" y="26000"/>
                  <a:pt x="60761" y="24881"/>
                </a:cubicBezTo>
                <a:cubicBezTo>
                  <a:pt x="55729" y="21079"/>
                  <a:pt x="50461" y="17504"/>
                  <a:pt x="47194" y="11732"/>
                </a:cubicBezTo>
                <a:cubicBezTo>
                  <a:pt x="46204" y="9982"/>
                  <a:pt x="45024" y="8436"/>
                  <a:pt x="43305" y="7322"/>
                </a:cubicBezTo>
                <a:cubicBezTo>
                  <a:pt x="42425" y="6752"/>
                  <a:pt x="41787" y="5772"/>
                  <a:pt x="41075" y="4944"/>
                </a:cubicBezTo>
                <a:cubicBezTo>
                  <a:pt x="40610" y="4401"/>
                  <a:pt x="40320" y="3612"/>
                  <a:pt x="39758" y="3261"/>
                </a:cubicBezTo>
                <a:cubicBezTo>
                  <a:pt x="38583" y="2527"/>
                  <a:pt x="37290" y="1987"/>
                  <a:pt x="36026" y="1415"/>
                </a:cubicBezTo>
                <a:cubicBezTo>
                  <a:pt x="35374" y="1121"/>
                  <a:pt x="34690" y="881"/>
                  <a:pt x="34001" y="697"/>
                </a:cubicBezTo>
                <a:cubicBezTo>
                  <a:pt x="33315" y="514"/>
                  <a:pt x="32602" y="428"/>
                  <a:pt x="31901" y="301"/>
                </a:cubicBezTo>
                <a:cubicBezTo>
                  <a:pt x="31873" y="421"/>
                  <a:pt x="31843" y="547"/>
                  <a:pt x="31813" y="671"/>
                </a:cubicBezTo>
                <a:cubicBezTo>
                  <a:pt x="33432" y="1247"/>
                  <a:pt x="35071" y="1770"/>
                  <a:pt x="36665" y="2415"/>
                </a:cubicBezTo>
                <a:cubicBezTo>
                  <a:pt x="38369" y="3106"/>
                  <a:pt x="40022" y="3924"/>
                  <a:pt x="40840" y="6095"/>
                </a:cubicBezTo>
                <a:cubicBezTo>
                  <a:pt x="39885" y="5577"/>
                  <a:pt x="39133" y="5069"/>
                  <a:pt x="38310" y="4749"/>
                </a:cubicBezTo>
                <a:cubicBezTo>
                  <a:pt x="37438" y="4409"/>
                  <a:pt x="36500" y="4256"/>
                  <a:pt x="35595" y="4008"/>
                </a:cubicBezTo>
                <a:cubicBezTo>
                  <a:pt x="34766" y="3780"/>
                  <a:pt x="33943" y="3531"/>
                  <a:pt x="33117" y="3294"/>
                </a:cubicBezTo>
                <a:cubicBezTo>
                  <a:pt x="33085" y="3403"/>
                  <a:pt x="33053" y="3514"/>
                  <a:pt x="33021" y="3623"/>
                </a:cubicBezTo>
                <a:cubicBezTo>
                  <a:pt x="33465" y="3797"/>
                  <a:pt x="33906" y="3978"/>
                  <a:pt x="34354" y="4143"/>
                </a:cubicBezTo>
                <a:cubicBezTo>
                  <a:pt x="36040" y="4759"/>
                  <a:pt x="37806" y="5208"/>
                  <a:pt x="39397" y="6020"/>
                </a:cubicBezTo>
                <a:cubicBezTo>
                  <a:pt x="41572" y="7126"/>
                  <a:pt x="43949" y="8016"/>
                  <a:pt x="45496" y="10095"/>
                </a:cubicBezTo>
                <a:cubicBezTo>
                  <a:pt x="46773" y="11812"/>
                  <a:pt x="47895" y="13654"/>
                  <a:pt x="49076" y="15448"/>
                </a:cubicBezTo>
                <a:cubicBezTo>
                  <a:pt x="49351" y="15866"/>
                  <a:pt x="49583" y="16312"/>
                  <a:pt x="49901" y="16859"/>
                </a:cubicBezTo>
                <a:cubicBezTo>
                  <a:pt x="44192" y="15660"/>
                  <a:pt x="40470" y="11412"/>
                  <a:pt x="36010" y="8426"/>
                </a:cubicBezTo>
                <a:lnTo>
                  <a:pt x="36010" y="8426"/>
                </a:lnTo>
                <a:cubicBezTo>
                  <a:pt x="36284" y="8926"/>
                  <a:pt x="36575" y="9399"/>
                  <a:pt x="36973" y="9732"/>
                </a:cubicBezTo>
                <a:cubicBezTo>
                  <a:pt x="38430" y="10952"/>
                  <a:pt x="39982" y="12055"/>
                  <a:pt x="41388" y="13332"/>
                </a:cubicBezTo>
                <a:cubicBezTo>
                  <a:pt x="43417" y="15172"/>
                  <a:pt x="45760" y="16355"/>
                  <a:pt x="48314" y="17130"/>
                </a:cubicBezTo>
                <a:cubicBezTo>
                  <a:pt x="50587" y="17820"/>
                  <a:pt x="52386" y="19148"/>
                  <a:pt x="54053" y="20878"/>
                </a:cubicBezTo>
                <a:cubicBezTo>
                  <a:pt x="55349" y="22225"/>
                  <a:pt x="57009" y="23199"/>
                  <a:pt x="58518" y="24324"/>
                </a:cubicBezTo>
                <a:cubicBezTo>
                  <a:pt x="59006" y="24688"/>
                  <a:pt x="59527" y="25003"/>
                  <a:pt x="60032" y="25340"/>
                </a:cubicBezTo>
                <a:lnTo>
                  <a:pt x="59877" y="25687"/>
                </a:lnTo>
                <a:cubicBezTo>
                  <a:pt x="58005" y="25194"/>
                  <a:pt x="56106" y="24784"/>
                  <a:pt x="54264" y="24186"/>
                </a:cubicBezTo>
                <a:cubicBezTo>
                  <a:pt x="50530" y="22973"/>
                  <a:pt x="46816" y="21699"/>
                  <a:pt x="43125" y="20359"/>
                </a:cubicBezTo>
                <a:cubicBezTo>
                  <a:pt x="42225" y="20033"/>
                  <a:pt x="41480" y="19283"/>
                  <a:pt x="40603" y="18860"/>
                </a:cubicBezTo>
                <a:cubicBezTo>
                  <a:pt x="38865" y="18021"/>
                  <a:pt x="37086" y="17267"/>
                  <a:pt x="35320" y="16490"/>
                </a:cubicBezTo>
                <a:cubicBezTo>
                  <a:pt x="33499" y="15689"/>
                  <a:pt x="31859" y="14646"/>
                  <a:pt x="30570" y="13044"/>
                </a:cubicBezTo>
                <a:cubicBezTo>
                  <a:pt x="29559" y="11789"/>
                  <a:pt x="28519" y="10546"/>
                  <a:pt x="27378" y="9421"/>
                </a:cubicBezTo>
                <a:cubicBezTo>
                  <a:pt x="26215" y="8275"/>
                  <a:pt x="24955" y="7221"/>
                  <a:pt x="23648" y="6254"/>
                </a:cubicBezTo>
                <a:cubicBezTo>
                  <a:pt x="23367" y="6046"/>
                  <a:pt x="22990" y="5980"/>
                  <a:pt x="22600" y="5928"/>
                </a:cubicBezTo>
                <a:cubicBezTo>
                  <a:pt x="20900" y="5055"/>
                  <a:pt x="19136" y="4333"/>
                  <a:pt x="18973" y="4174"/>
                </a:cubicBezTo>
                <a:cubicBezTo>
                  <a:pt x="16512" y="1771"/>
                  <a:pt x="13331" y="916"/>
                  <a:pt x="10186" y="0"/>
                </a:cubicBezTo>
                <a:cubicBezTo>
                  <a:pt x="10186" y="0"/>
                  <a:pt x="10185" y="0"/>
                  <a:pt x="10185" y="0"/>
                </a:cubicBezTo>
                <a:close/>
              </a:path>
            </a:pathLst>
          </a:custGeom>
          <a:solidFill>
            <a:srgbClr val="003100">
              <a:alpha val="50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28;p27"/>
          <p:cNvSpPr/>
          <p:nvPr/>
        </p:nvSpPr>
        <p:spPr>
          <a:xfrm rot="-10539163" flipH="1">
            <a:off x="96890" y="4045098"/>
            <a:ext cx="559562" cy="500089"/>
          </a:xfrm>
          <a:custGeom>
            <a:avLst/>
            <a:gdLst/>
            <a:ahLst/>
            <a:cxnLst/>
            <a:rect l="l" t="t" r="r" b="b"/>
            <a:pathLst>
              <a:path w="22383" h="20004" extrusionOk="0">
                <a:moveTo>
                  <a:pt x="15488" y="1"/>
                </a:moveTo>
                <a:cubicBezTo>
                  <a:pt x="15478" y="1"/>
                  <a:pt x="15467" y="3"/>
                  <a:pt x="15463" y="8"/>
                </a:cubicBezTo>
                <a:cubicBezTo>
                  <a:pt x="15410" y="70"/>
                  <a:pt x="15343" y="127"/>
                  <a:pt x="15316" y="199"/>
                </a:cubicBezTo>
                <a:cubicBezTo>
                  <a:pt x="15229" y="419"/>
                  <a:pt x="15163" y="646"/>
                  <a:pt x="15079" y="866"/>
                </a:cubicBezTo>
                <a:cubicBezTo>
                  <a:pt x="14879" y="1382"/>
                  <a:pt x="14679" y="1896"/>
                  <a:pt x="14470" y="2409"/>
                </a:cubicBezTo>
                <a:cubicBezTo>
                  <a:pt x="14320" y="2780"/>
                  <a:pt x="14155" y="3146"/>
                  <a:pt x="13996" y="3515"/>
                </a:cubicBezTo>
                <a:cubicBezTo>
                  <a:pt x="13983" y="3544"/>
                  <a:pt x="13964" y="3569"/>
                  <a:pt x="13935" y="3592"/>
                </a:cubicBezTo>
                <a:cubicBezTo>
                  <a:pt x="13959" y="3520"/>
                  <a:pt x="13994" y="3449"/>
                  <a:pt x="14005" y="3374"/>
                </a:cubicBezTo>
                <a:cubicBezTo>
                  <a:pt x="14024" y="3245"/>
                  <a:pt x="14030" y="3116"/>
                  <a:pt x="14038" y="2986"/>
                </a:cubicBezTo>
                <a:cubicBezTo>
                  <a:pt x="14038" y="2971"/>
                  <a:pt x="14019" y="2956"/>
                  <a:pt x="14012" y="2947"/>
                </a:cubicBezTo>
                <a:cubicBezTo>
                  <a:pt x="14011" y="2915"/>
                  <a:pt x="14012" y="2887"/>
                  <a:pt x="14010" y="2858"/>
                </a:cubicBezTo>
                <a:cubicBezTo>
                  <a:pt x="14004" y="2798"/>
                  <a:pt x="14002" y="2776"/>
                  <a:pt x="13981" y="2776"/>
                </a:cubicBezTo>
                <a:cubicBezTo>
                  <a:pt x="13967" y="2776"/>
                  <a:pt x="13946" y="2785"/>
                  <a:pt x="13912" y="2798"/>
                </a:cubicBezTo>
                <a:cubicBezTo>
                  <a:pt x="13836" y="2826"/>
                  <a:pt x="13759" y="2851"/>
                  <a:pt x="13687" y="2875"/>
                </a:cubicBezTo>
                <a:cubicBezTo>
                  <a:pt x="13754" y="2740"/>
                  <a:pt x="13688" y="2601"/>
                  <a:pt x="13656" y="2462"/>
                </a:cubicBezTo>
                <a:cubicBezTo>
                  <a:pt x="13633" y="2362"/>
                  <a:pt x="13603" y="2263"/>
                  <a:pt x="13572" y="2164"/>
                </a:cubicBezTo>
                <a:cubicBezTo>
                  <a:pt x="13547" y="2083"/>
                  <a:pt x="13523" y="2046"/>
                  <a:pt x="13481" y="2046"/>
                </a:cubicBezTo>
                <a:cubicBezTo>
                  <a:pt x="13452" y="2046"/>
                  <a:pt x="13414" y="2064"/>
                  <a:pt x="13361" y="2098"/>
                </a:cubicBezTo>
                <a:cubicBezTo>
                  <a:pt x="13309" y="1985"/>
                  <a:pt x="13264" y="1868"/>
                  <a:pt x="13204" y="1760"/>
                </a:cubicBezTo>
                <a:cubicBezTo>
                  <a:pt x="13150" y="1659"/>
                  <a:pt x="13078" y="1565"/>
                  <a:pt x="13014" y="1465"/>
                </a:cubicBezTo>
                <a:cubicBezTo>
                  <a:pt x="13001" y="1444"/>
                  <a:pt x="12986" y="1434"/>
                  <a:pt x="12972" y="1434"/>
                </a:cubicBezTo>
                <a:cubicBezTo>
                  <a:pt x="12958" y="1434"/>
                  <a:pt x="12943" y="1444"/>
                  <a:pt x="12930" y="1460"/>
                </a:cubicBezTo>
                <a:cubicBezTo>
                  <a:pt x="12884" y="1517"/>
                  <a:pt x="12838" y="1573"/>
                  <a:pt x="12801" y="1635"/>
                </a:cubicBezTo>
                <a:cubicBezTo>
                  <a:pt x="12735" y="1743"/>
                  <a:pt x="12687" y="1859"/>
                  <a:pt x="12615" y="1961"/>
                </a:cubicBezTo>
                <a:cubicBezTo>
                  <a:pt x="12565" y="2030"/>
                  <a:pt x="12486" y="2076"/>
                  <a:pt x="12456" y="2164"/>
                </a:cubicBezTo>
                <a:cubicBezTo>
                  <a:pt x="12435" y="2226"/>
                  <a:pt x="12407" y="2285"/>
                  <a:pt x="12381" y="2350"/>
                </a:cubicBezTo>
                <a:cubicBezTo>
                  <a:pt x="12199" y="2147"/>
                  <a:pt x="12004" y="1956"/>
                  <a:pt x="11890" y="1676"/>
                </a:cubicBezTo>
                <a:cubicBezTo>
                  <a:pt x="11869" y="1730"/>
                  <a:pt x="11857" y="1757"/>
                  <a:pt x="11841" y="1798"/>
                </a:cubicBezTo>
                <a:cubicBezTo>
                  <a:pt x="11830" y="1768"/>
                  <a:pt x="11818" y="1752"/>
                  <a:pt x="11818" y="1736"/>
                </a:cubicBezTo>
                <a:cubicBezTo>
                  <a:pt x="11818" y="1701"/>
                  <a:pt x="11820" y="1674"/>
                  <a:pt x="11773" y="1669"/>
                </a:cubicBezTo>
                <a:cubicBezTo>
                  <a:pt x="11761" y="1668"/>
                  <a:pt x="11746" y="1638"/>
                  <a:pt x="11741" y="1620"/>
                </a:cubicBezTo>
                <a:cubicBezTo>
                  <a:pt x="11707" y="1509"/>
                  <a:pt x="11630" y="1431"/>
                  <a:pt x="11546" y="1364"/>
                </a:cubicBezTo>
                <a:cubicBezTo>
                  <a:pt x="11484" y="1316"/>
                  <a:pt x="11432" y="1258"/>
                  <a:pt x="11371" y="1210"/>
                </a:cubicBezTo>
                <a:cubicBezTo>
                  <a:pt x="11347" y="1191"/>
                  <a:pt x="11330" y="1182"/>
                  <a:pt x="11315" y="1182"/>
                </a:cubicBezTo>
                <a:cubicBezTo>
                  <a:pt x="11296" y="1182"/>
                  <a:pt x="11281" y="1199"/>
                  <a:pt x="11264" y="1234"/>
                </a:cubicBezTo>
                <a:cubicBezTo>
                  <a:pt x="11254" y="1254"/>
                  <a:pt x="11241" y="1274"/>
                  <a:pt x="11221" y="1309"/>
                </a:cubicBezTo>
                <a:cubicBezTo>
                  <a:pt x="11172" y="1261"/>
                  <a:pt x="11128" y="1223"/>
                  <a:pt x="11092" y="1179"/>
                </a:cubicBezTo>
                <a:cubicBezTo>
                  <a:pt x="11021" y="1090"/>
                  <a:pt x="10956" y="997"/>
                  <a:pt x="10886" y="909"/>
                </a:cubicBezTo>
                <a:cubicBezTo>
                  <a:pt x="10867" y="884"/>
                  <a:pt x="10845" y="866"/>
                  <a:pt x="10822" y="866"/>
                </a:cubicBezTo>
                <a:cubicBezTo>
                  <a:pt x="10804" y="866"/>
                  <a:pt x="10785" y="876"/>
                  <a:pt x="10765" y="901"/>
                </a:cubicBezTo>
                <a:cubicBezTo>
                  <a:pt x="10750" y="920"/>
                  <a:pt x="10734" y="929"/>
                  <a:pt x="10718" y="929"/>
                </a:cubicBezTo>
                <a:cubicBezTo>
                  <a:pt x="10701" y="929"/>
                  <a:pt x="10684" y="919"/>
                  <a:pt x="10665" y="899"/>
                </a:cubicBezTo>
                <a:cubicBezTo>
                  <a:pt x="10589" y="821"/>
                  <a:pt x="10507" y="752"/>
                  <a:pt x="10399" y="719"/>
                </a:cubicBezTo>
                <a:cubicBezTo>
                  <a:pt x="10373" y="712"/>
                  <a:pt x="10352" y="708"/>
                  <a:pt x="10335" y="708"/>
                </a:cubicBezTo>
                <a:cubicBezTo>
                  <a:pt x="10299" y="708"/>
                  <a:pt x="10276" y="725"/>
                  <a:pt x="10256" y="775"/>
                </a:cubicBezTo>
                <a:cubicBezTo>
                  <a:pt x="10200" y="910"/>
                  <a:pt x="10153" y="1047"/>
                  <a:pt x="10106" y="1186"/>
                </a:cubicBezTo>
                <a:cubicBezTo>
                  <a:pt x="10095" y="1222"/>
                  <a:pt x="10087" y="1246"/>
                  <a:pt x="10065" y="1246"/>
                </a:cubicBezTo>
                <a:cubicBezTo>
                  <a:pt x="10054" y="1246"/>
                  <a:pt x="10039" y="1239"/>
                  <a:pt x="10018" y="1225"/>
                </a:cubicBezTo>
                <a:cubicBezTo>
                  <a:pt x="9961" y="1186"/>
                  <a:pt x="9894" y="1162"/>
                  <a:pt x="9829" y="1139"/>
                </a:cubicBezTo>
                <a:cubicBezTo>
                  <a:pt x="9719" y="1099"/>
                  <a:pt x="9648" y="1009"/>
                  <a:pt x="9564" y="934"/>
                </a:cubicBezTo>
                <a:cubicBezTo>
                  <a:pt x="9498" y="876"/>
                  <a:pt x="9428" y="819"/>
                  <a:pt x="9353" y="774"/>
                </a:cubicBezTo>
                <a:cubicBezTo>
                  <a:pt x="9325" y="757"/>
                  <a:pt x="9301" y="749"/>
                  <a:pt x="9281" y="749"/>
                </a:cubicBezTo>
                <a:cubicBezTo>
                  <a:pt x="9238" y="749"/>
                  <a:pt x="9211" y="785"/>
                  <a:pt x="9199" y="852"/>
                </a:cubicBezTo>
                <a:cubicBezTo>
                  <a:pt x="9194" y="881"/>
                  <a:pt x="9189" y="908"/>
                  <a:pt x="9179" y="951"/>
                </a:cubicBezTo>
                <a:cubicBezTo>
                  <a:pt x="9109" y="903"/>
                  <a:pt x="9048" y="863"/>
                  <a:pt x="8990" y="819"/>
                </a:cubicBezTo>
                <a:cubicBezTo>
                  <a:pt x="8939" y="779"/>
                  <a:pt x="8891" y="733"/>
                  <a:pt x="8840" y="691"/>
                </a:cubicBezTo>
                <a:cubicBezTo>
                  <a:pt x="8798" y="657"/>
                  <a:pt x="8768" y="640"/>
                  <a:pt x="8739" y="640"/>
                </a:cubicBezTo>
                <a:cubicBezTo>
                  <a:pt x="8705" y="640"/>
                  <a:pt x="8673" y="663"/>
                  <a:pt x="8623" y="711"/>
                </a:cubicBezTo>
                <a:cubicBezTo>
                  <a:pt x="8505" y="652"/>
                  <a:pt x="8382" y="591"/>
                  <a:pt x="8260" y="528"/>
                </a:cubicBezTo>
                <a:cubicBezTo>
                  <a:pt x="8253" y="524"/>
                  <a:pt x="8244" y="523"/>
                  <a:pt x="8235" y="523"/>
                </a:cubicBezTo>
                <a:cubicBezTo>
                  <a:pt x="8188" y="523"/>
                  <a:pt x="8121" y="567"/>
                  <a:pt x="8120" y="611"/>
                </a:cubicBezTo>
                <a:cubicBezTo>
                  <a:pt x="8119" y="663"/>
                  <a:pt x="8117" y="716"/>
                  <a:pt x="8114" y="768"/>
                </a:cubicBezTo>
                <a:cubicBezTo>
                  <a:pt x="8113" y="775"/>
                  <a:pt x="8106" y="784"/>
                  <a:pt x="8100" y="798"/>
                </a:cubicBezTo>
                <a:cubicBezTo>
                  <a:pt x="8078" y="791"/>
                  <a:pt x="8055" y="786"/>
                  <a:pt x="8034" y="776"/>
                </a:cubicBezTo>
                <a:cubicBezTo>
                  <a:pt x="7924" y="719"/>
                  <a:pt x="7813" y="661"/>
                  <a:pt x="7703" y="603"/>
                </a:cubicBezTo>
                <a:cubicBezTo>
                  <a:pt x="7686" y="594"/>
                  <a:pt x="7669" y="585"/>
                  <a:pt x="7651" y="579"/>
                </a:cubicBezTo>
                <a:cubicBezTo>
                  <a:pt x="7627" y="570"/>
                  <a:pt x="7608" y="565"/>
                  <a:pt x="7593" y="565"/>
                </a:cubicBezTo>
                <a:cubicBezTo>
                  <a:pt x="7556" y="565"/>
                  <a:pt x="7534" y="593"/>
                  <a:pt x="7498" y="662"/>
                </a:cubicBezTo>
                <a:cubicBezTo>
                  <a:pt x="7434" y="636"/>
                  <a:pt x="7369" y="611"/>
                  <a:pt x="7304" y="583"/>
                </a:cubicBezTo>
                <a:cubicBezTo>
                  <a:pt x="7237" y="554"/>
                  <a:pt x="7173" y="519"/>
                  <a:pt x="7105" y="492"/>
                </a:cubicBezTo>
                <a:cubicBezTo>
                  <a:pt x="7074" y="480"/>
                  <a:pt x="7048" y="473"/>
                  <a:pt x="7025" y="473"/>
                </a:cubicBezTo>
                <a:cubicBezTo>
                  <a:pt x="6968" y="473"/>
                  <a:pt x="6935" y="512"/>
                  <a:pt x="6913" y="599"/>
                </a:cubicBezTo>
                <a:cubicBezTo>
                  <a:pt x="6890" y="593"/>
                  <a:pt x="6865" y="589"/>
                  <a:pt x="6843" y="580"/>
                </a:cubicBezTo>
                <a:cubicBezTo>
                  <a:pt x="6747" y="546"/>
                  <a:pt x="6652" y="511"/>
                  <a:pt x="6558" y="475"/>
                </a:cubicBezTo>
                <a:cubicBezTo>
                  <a:pt x="6501" y="454"/>
                  <a:pt x="6444" y="430"/>
                  <a:pt x="6388" y="405"/>
                </a:cubicBezTo>
                <a:cubicBezTo>
                  <a:pt x="6355" y="391"/>
                  <a:pt x="6323" y="369"/>
                  <a:pt x="6288" y="369"/>
                </a:cubicBezTo>
                <a:cubicBezTo>
                  <a:pt x="6272" y="369"/>
                  <a:pt x="6255" y="374"/>
                  <a:pt x="6237" y="385"/>
                </a:cubicBezTo>
                <a:cubicBezTo>
                  <a:pt x="6234" y="386"/>
                  <a:pt x="6231" y="387"/>
                  <a:pt x="6228" y="387"/>
                </a:cubicBezTo>
                <a:cubicBezTo>
                  <a:pt x="6214" y="387"/>
                  <a:pt x="6193" y="376"/>
                  <a:pt x="6177" y="369"/>
                </a:cubicBezTo>
                <a:cubicBezTo>
                  <a:pt x="5965" y="280"/>
                  <a:pt x="5743" y="245"/>
                  <a:pt x="5515" y="245"/>
                </a:cubicBezTo>
                <a:cubicBezTo>
                  <a:pt x="5499" y="245"/>
                  <a:pt x="5482" y="246"/>
                  <a:pt x="5466" y="246"/>
                </a:cubicBezTo>
                <a:cubicBezTo>
                  <a:pt x="5450" y="246"/>
                  <a:pt x="5433" y="249"/>
                  <a:pt x="5418" y="253"/>
                </a:cubicBezTo>
                <a:cubicBezTo>
                  <a:pt x="5339" y="275"/>
                  <a:pt x="5327" y="307"/>
                  <a:pt x="5383" y="363"/>
                </a:cubicBezTo>
                <a:cubicBezTo>
                  <a:pt x="5439" y="423"/>
                  <a:pt x="5503" y="475"/>
                  <a:pt x="5565" y="529"/>
                </a:cubicBezTo>
                <a:cubicBezTo>
                  <a:pt x="5655" y="608"/>
                  <a:pt x="5748" y="686"/>
                  <a:pt x="5838" y="765"/>
                </a:cubicBezTo>
                <a:cubicBezTo>
                  <a:pt x="5848" y="774"/>
                  <a:pt x="5862" y="791"/>
                  <a:pt x="5860" y="798"/>
                </a:cubicBezTo>
                <a:cubicBezTo>
                  <a:pt x="5827" y="867"/>
                  <a:pt x="5882" y="898"/>
                  <a:pt x="5920" y="933"/>
                </a:cubicBezTo>
                <a:cubicBezTo>
                  <a:pt x="6053" y="1056"/>
                  <a:pt x="6187" y="1176"/>
                  <a:pt x="6315" y="1292"/>
                </a:cubicBezTo>
                <a:cubicBezTo>
                  <a:pt x="6313" y="1310"/>
                  <a:pt x="6313" y="1313"/>
                  <a:pt x="6311" y="1314"/>
                </a:cubicBezTo>
                <a:cubicBezTo>
                  <a:pt x="6215" y="1408"/>
                  <a:pt x="6212" y="1438"/>
                  <a:pt x="6293" y="1555"/>
                </a:cubicBezTo>
                <a:cubicBezTo>
                  <a:pt x="6361" y="1650"/>
                  <a:pt x="6432" y="1745"/>
                  <a:pt x="6498" y="1843"/>
                </a:cubicBezTo>
                <a:cubicBezTo>
                  <a:pt x="6510" y="1861"/>
                  <a:pt x="6505" y="1892"/>
                  <a:pt x="6511" y="1918"/>
                </a:cubicBezTo>
                <a:cubicBezTo>
                  <a:pt x="6519" y="1947"/>
                  <a:pt x="6521" y="1979"/>
                  <a:pt x="6536" y="2000"/>
                </a:cubicBezTo>
                <a:cubicBezTo>
                  <a:pt x="6599" y="2086"/>
                  <a:pt x="6666" y="2168"/>
                  <a:pt x="6736" y="2256"/>
                </a:cubicBezTo>
                <a:cubicBezTo>
                  <a:pt x="6673" y="2299"/>
                  <a:pt x="6608" y="2344"/>
                  <a:pt x="6542" y="2388"/>
                </a:cubicBezTo>
                <a:cubicBezTo>
                  <a:pt x="6503" y="2414"/>
                  <a:pt x="6464" y="2441"/>
                  <a:pt x="6423" y="2463"/>
                </a:cubicBezTo>
                <a:cubicBezTo>
                  <a:pt x="6367" y="2496"/>
                  <a:pt x="6366" y="2537"/>
                  <a:pt x="6402" y="2580"/>
                </a:cubicBezTo>
                <a:cubicBezTo>
                  <a:pt x="6433" y="2620"/>
                  <a:pt x="6468" y="2656"/>
                  <a:pt x="6503" y="2690"/>
                </a:cubicBezTo>
                <a:cubicBezTo>
                  <a:pt x="6628" y="2815"/>
                  <a:pt x="6753" y="2939"/>
                  <a:pt x="6879" y="3063"/>
                </a:cubicBezTo>
                <a:cubicBezTo>
                  <a:pt x="6886" y="3070"/>
                  <a:pt x="6891" y="3081"/>
                  <a:pt x="6897" y="3090"/>
                </a:cubicBezTo>
                <a:cubicBezTo>
                  <a:pt x="6840" y="3163"/>
                  <a:pt x="6841" y="3201"/>
                  <a:pt x="6921" y="3255"/>
                </a:cubicBezTo>
                <a:cubicBezTo>
                  <a:pt x="6992" y="3305"/>
                  <a:pt x="7070" y="3346"/>
                  <a:pt x="7147" y="3386"/>
                </a:cubicBezTo>
                <a:cubicBezTo>
                  <a:pt x="7328" y="3480"/>
                  <a:pt x="7455" y="3640"/>
                  <a:pt x="7609" y="3767"/>
                </a:cubicBezTo>
                <a:cubicBezTo>
                  <a:pt x="7673" y="3819"/>
                  <a:pt x="7745" y="3862"/>
                  <a:pt x="7815" y="3912"/>
                </a:cubicBezTo>
                <a:cubicBezTo>
                  <a:pt x="7815" y="3914"/>
                  <a:pt x="7813" y="3921"/>
                  <a:pt x="7811" y="3922"/>
                </a:cubicBezTo>
                <a:cubicBezTo>
                  <a:pt x="7635" y="3967"/>
                  <a:pt x="7461" y="4022"/>
                  <a:pt x="7283" y="4055"/>
                </a:cubicBezTo>
                <a:cubicBezTo>
                  <a:pt x="7165" y="4076"/>
                  <a:pt x="7046" y="4085"/>
                  <a:pt x="6927" y="4085"/>
                </a:cubicBezTo>
                <a:cubicBezTo>
                  <a:pt x="6777" y="4085"/>
                  <a:pt x="6626" y="4071"/>
                  <a:pt x="6474" y="4051"/>
                </a:cubicBezTo>
                <a:cubicBezTo>
                  <a:pt x="6466" y="4049"/>
                  <a:pt x="6457" y="4049"/>
                  <a:pt x="6448" y="4049"/>
                </a:cubicBezTo>
                <a:cubicBezTo>
                  <a:pt x="6429" y="4049"/>
                  <a:pt x="6409" y="4051"/>
                  <a:pt x="6391" y="4055"/>
                </a:cubicBezTo>
                <a:cubicBezTo>
                  <a:pt x="6267" y="4075"/>
                  <a:pt x="6261" y="4084"/>
                  <a:pt x="6290" y="4205"/>
                </a:cubicBezTo>
                <a:cubicBezTo>
                  <a:pt x="6292" y="4211"/>
                  <a:pt x="6290" y="4217"/>
                  <a:pt x="6290" y="4237"/>
                </a:cubicBezTo>
                <a:cubicBezTo>
                  <a:pt x="6215" y="4236"/>
                  <a:pt x="6141" y="4235"/>
                  <a:pt x="6067" y="4233"/>
                </a:cubicBezTo>
                <a:cubicBezTo>
                  <a:pt x="6035" y="4232"/>
                  <a:pt x="6005" y="4231"/>
                  <a:pt x="5975" y="4231"/>
                </a:cubicBezTo>
                <a:cubicBezTo>
                  <a:pt x="5968" y="4231"/>
                  <a:pt x="5961" y="4231"/>
                  <a:pt x="5954" y="4231"/>
                </a:cubicBezTo>
                <a:cubicBezTo>
                  <a:pt x="5896" y="4233"/>
                  <a:pt x="5848" y="4248"/>
                  <a:pt x="5860" y="4325"/>
                </a:cubicBezTo>
                <a:cubicBezTo>
                  <a:pt x="5765" y="4334"/>
                  <a:pt x="5672" y="4333"/>
                  <a:pt x="5583" y="4349"/>
                </a:cubicBezTo>
                <a:cubicBezTo>
                  <a:pt x="5490" y="4367"/>
                  <a:pt x="5397" y="4396"/>
                  <a:pt x="5306" y="4427"/>
                </a:cubicBezTo>
                <a:cubicBezTo>
                  <a:pt x="5249" y="4446"/>
                  <a:pt x="5236" y="4485"/>
                  <a:pt x="5275" y="4536"/>
                </a:cubicBezTo>
                <a:cubicBezTo>
                  <a:pt x="5330" y="4610"/>
                  <a:pt x="5383" y="4685"/>
                  <a:pt x="5445" y="4771"/>
                </a:cubicBezTo>
                <a:cubicBezTo>
                  <a:pt x="5380" y="4794"/>
                  <a:pt x="5321" y="4809"/>
                  <a:pt x="5262" y="4809"/>
                </a:cubicBezTo>
                <a:cubicBezTo>
                  <a:pt x="5243" y="4809"/>
                  <a:pt x="5223" y="4808"/>
                  <a:pt x="5204" y="4804"/>
                </a:cubicBezTo>
                <a:cubicBezTo>
                  <a:pt x="5114" y="4787"/>
                  <a:pt x="5025" y="4762"/>
                  <a:pt x="4936" y="4740"/>
                </a:cubicBezTo>
                <a:cubicBezTo>
                  <a:pt x="4916" y="4735"/>
                  <a:pt x="4894" y="4731"/>
                  <a:pt x="4874" y="4729"/>
                </a:cubicBezTo>
                <a:cubicBezTo>
                  <a:pt x="4861" y="4727"/>
                  <a:pt x="4849" y="4726"/>
                  <a:pt x="4839" y="4726"/>
                </a:cubicBezTo>
                <a:cubicBezTo>
                  <a:pt x="4779" y="4726"/>
                  <a:pt x="4763" y="4754"/>
                  <a:pt x="4772" y="4828"/>
                </a:cubicBezTo>
                <a:cubicBezTo>
                  <a:pt x="4773" y="4833"/>
                  <a:pt x="4770" y="4840"/>
                  <a:pt x="4765" y="4850"/>
                </a:cubicBezTo>
                <a:cubicBezTo>
                  <a:pt x="4703" y="4839"/>
                  <a:pt x="4642" y="4823"/>
                  <a:pt x="4579" y="4817"/>
                </a:cubicBezTo>
                <a:cubicBezTo>
                  <a:pt x="4543" y="4813"/>
                  <a:pt x="4508" y="4811"/>
                  <a:pt x="4473" y="4811"/>
                </a:cubicBezTo>
                <a:cubicBezTo>
                  <a:pt x="4341" y="4811"/>
                  <a:pt x="4215" y="4841"/>
                  <a:pt x="4098" y="4917"/>
                </a:cubicBezTo>
                <a:cubicBezTo>
                  <a:pt x="4044" y="4953"/>
                  <a:pt x="4025" y="4991"/>
                  <a:pt x="4065" y="5051"/>
                </a:cubicBezTo>
                <a:cubicBezTo>
                  <a:pt x="4092" y="5092"/>
                  <a:pt x="4109" y="5138"/>
                  <a:pt x="4135" y="5192"/>
                </a:cubicBezTo>
                <a:cubicBezTo>
                  <a:pt x="4083" y="5194"/>
                  <a:pt x="4040" y="5194"/>
                  <a:pt x="3996" y="5200"/>
                </a:cubicBezTo>
                <a:cubicBezTo>
                  <a:pt x="3878" y="5215"/>
                  <a:pt x="3757" y="5226"/>
                  <a:pt x="3641" y="5255"/>
                </a:cubicBezTo>
                <a:cubicBezTo>
                  <a:pt x="3483" y="5293"/>
                  <a:pt x="3478" y="5317"/>
                  <a:pt x="3567" y="5457"/>
                </a:cubicBezTo>
                <a:cubicBezTo>
                  <a:pt x="3527" y="5470"/>
                  <a:pt x="3489" y="5480"/>
                  <a:pt x="3451" y="5490"/>
                </a:cubicBezTo>
                <a:cubicBezTo>
                  <a:pt x="3399" y="5504"/>
                  <a:pt x="3346" y="5514"/>
                  <a:pt x="3295" y="5533"/>
                </a:cubicBezTo>
                <a:cubicBezTo>
                  <a:pt x="3238" y="5557"/>
                  <a:pt x="3188" y="5590"/>
                  <a:pt x="3224" y="5666"/>
                </a:cubicBezTo>
                <a:cubicBezTo>
                  <a:pt x="3172" y="5699"/>
                  <a:pt x="3120" y="5727"/>
                  <a:pt x="3074" y="5763"/>
                </a:cubicBezTo>
                <a:cubicBezTo>
                  <a:pt x="3012" y="5810"/>
                  <a:pt x="3015" y="5840"/>
                  <a:pt x="3074" y="5889"/>
                </a:cubicBezTo>
                <a:cubicBezTo>
                  <a:pt x="3149" y="5953"/>
                  <a:pt x="3223" y="6017"/>
                  <a:pt x="3298" y="6083"/>
                </a:cubicBezTo>
                <a:cubicBezTo>
                  <a:pt x="3307" y="6090"/>
                  <a:pt x="3317" y="6105"/>
                  <a:pt x="3316" y="6118"/>
                </a:cubicBezTo>
                <a:cubicBezTo>
                  <a:pt x="3301" y="6284"/>
                  <a:pt x="3399" y="6414"/>
                  <a:pt x="3466" y="6553"/>
                </a:cubicBezTo>
                <a:cubicBezTo>
                  <a:pt x="3504" y="6630"/>
                  <a:pt x="3563" y="6696"/>
                  <a:pt x="3605" y="6758"/>
                </a:cubicBezTo>
                <a:cubicBezTo>
                  <a:pt x="3451" y="6835"/>
                  <a:pt x="3295" y="6912"/>
                  <a:pt x="3142" y="6993"/>
                </a:cubicBezTo>
                <a:cubicBezTo>
                  <a:pt x="3100" y="7015"/>
                  <a:pt x="3065" y="7052"/>
                  <a:pt x="3022" y="7073"/>
                </a:cubicBezTo>
                <a:cubicBezTo>
                  <a:pt x="2959" y="7102"/>
                  <a:pt x="2888" y="7117"/>
                  <a:pt x="2825" y="7148"/>
                </a:cubicBezTo>
                <a:cubicBezTo>
                  <a:pt x="2746" y="7186"/>
                  <a:pt x="2669" y="7226"/>
                  <a:pt x="2601" y="7278"/>
                </a:cubicBezTo>
                <a:cubicBezTo>
                  <a:pt x="2532" y="7333"/>
                  <a:pt x="2537" y="7373"/>
                  <a:pt x="2599" y="7437"/>
                </a:cubicBezTo>
                <a:cubicBezTo>
                  <a:pt x="2621" y="7462"/>
                  <a:pt x="2645" y="7488"/>
                  <a:pt x="2671" y="7518"/>
                </a:cubicBezTo>
                <a:cubicBezTo>
                  <a:pt x="2581" y="7577"/>
                  <a:pt x="2497" y="7632"/>
                  <a:pt x="2414" y="7689"/>
                </a:cubicBezTo>
                <a:cubicBezTo>
                  <a:pt x="2285" y="7779"/>
                  <a:pt x="2156" y="7870"/>
                  <a:pt x="2028" y="7962"/>
                </a:cubicBezTo>
                <a:cubicBezTo>
                  <a:pt x="1966" y="8007"/>
                  <a:pt x="1967" y="8019"/>
                  <a:pt x="2034" y="8122"/>
                </a:cubicBezTo>
                <a:cubicBezTo>
                  <a:pt x="1994" y="8165"/>
                  <a:pt x="1948" y="8206"/>
                  <a:pt x="1912" y="8254"/>
                </a:cubicBezTo>
                <a:cubicBezTo>
                  <a:pt x="1863" y="8321"/>
                  <a:pt x="1817" y="8392"/>
                  <a:pt x="1777" y="8465"/>
                </a:cubicBezTo>
                <a:cubicBezTo>
                  <a:pt x="1743" y="8527"/>
                  <a:pt x="1771" y="8570"/>
                  <a:pt x="1829" y="8611"/>
                </a:cubicBezTo>
                <a:cubicBezTo>
                  <a:pt x="1914" y="8671"/>
                  <a:pt x="1992" y="8747"/>
                  <a:pt x="2069" y="8817"/>
                </a:cubicBezTo>
                <a:cubicBezTo>
                  <a:pt x="2107" y="8852"/>
                  <a:pt x="2090" y="8873"/>
                  <a:pt x="2050" y="8903"/>
                </a:cubicBezTo>
                <a:cubicBezTo>
                  <a:pt x="1926" y="8995"/>
                  <a:pt x="1804" y="9092"/>
                  <a:pt x="1683" y="9189"/>
                </a:cubicBezTo>
                <a:cubicBezTo>
                  <a:pt x="1624" y="9233"/>
                  <a:pt x="1571" y="9283"/>
                  <a:pt x="1515" y="9330"/>
                </a:cubicBezTo>
                <a:cubicBezTo>
                  <a:pt x="1479" y="9361"/>
                  <a:pt x="1449" y="9392"/>
                  <a:pt x="1499" y="9441"/>
                </a:cubicBezTo>
                <a:cubicBezTo>
                  <a:pt x="1509" y="9449"/>
                  <a:pt x="1500" y="9494"/>
                  <a:pt x="1485" y="9509"/>
                </a:cubicBezTo>
                <a:cubicBezTo>
                  <a:pt x="1429" y="9575"/>
                  <a:pt x="1360" y="9631"/>
                  <a:pt x="1308" y="9700"/>
                </a:cubicBezTo>
                <a:cubicBezTo>
                  <a:pt x="1261" y="9763"/>
                  <a:pt x="1226" y="9837"/>
                  <a:pt x="1194" y="9910"/>
                </a:cubicBezTo>
                <a:cubicBezTo>
                  <a:pt x="1171" y="9964"/>
                  <a:pt x="1179" y="10017"/>
                  <a:pt x="1247" y="10041"/>
                </a:cubicBezTo>
                <a:cubicBezTo>
                  <a:pt x="1262" y="10046"/>
                  <a:pt x="1273" y="10059"/>
                  <a:pt x="1292" y="10072"/>
                </a:cubicBezTo>
                <a:cubicBezTo>
                  <a:pt x="1235" y="10131"/>
                  <a:pt x="1185" y="10189"/>
                  <a:pt x="1130" y="10245"/>
                </a:cubicBezTo>
                <a:cubicBezTo>
                  <a:pt x="971" y="10409"/>
                  <a:pt x="806" y="10568"/>
                  <a:pt x="652" y="10735"/>
                </a:cubicBezTo>
                <a:cubicBezTo>
                  <a:pt x="484" y="10919"/>
                  <a:pt x="299" y="11083"/>
                  <a:pt x="124" y="11259"/>
                </a:cubicBezTo>
                <a:cubicBezTo>
                  <a:pt x="81" y="11301"/>
                  <a:pt x="48" y="11355"/>
                  <a:pt x="19" y="11407"/>
                </a:cubicBezTo>
                <a:cubicBezTo>
                  <a:pt x="0" y="11442"/>
                  <a:pt x="12" y="11472"/>
                  <a:pt x="50" y="11472"/>
                </a:cubicBezTo>
                <a:cubicBezTo>
                  <a:pt x="55" y="11472"/>
                  <a:pt x="61" y="11471"/>
                  <a:pt x="68" y="11470"/>
                </a:cubicBezTo>
                <a:cubicBezTo>
                  <a:pt x="145" y="11456"/>
                  <a:pt x="223" y="11438"/>
                  <a:pt x="299" y="11418"/>
                </a:cubicBezTo>
                <a:cubicBezTo>
                  <a:pt x="449" y="11376"/>
                  <a:pt x="597" y="11329"/>
                  <a:pt x="748" y="11293"/>
                </a:cubicBezTo>
                <a:cubicBezTo>
                  <a:pt x="894" y="11259"/>
                  <a:pt x="1043" y="11234"/>
                  <a:pt x="1191" y="11209"/>
                </a:cubicBezTo>
                <a:cubicBezTo>
                  <a:pt x="1263" y="11196"/>
                  <a:pt x="1338" y="11187"/>
                  <a:pt x="1411" y="11177"/>
                </a:cubicBezTo>
                <a:cubicBezTo>
                  <a:pt x="1426" y="11293"/>
                  <a:pt x="1431" y="11304"/>
                  <a:pt x="1534" y="11305"/>
                </a:cubicBezTo>
                <a:cubicBezTo>
                  <a:pt x="1537" y="11305"/>
                  <a:pt x="1541" y="11306"/>
                  <a:pt x="1544" y="11306"/>
                </a:cubicBezTo>
                <a:cubicBezTo>
                  <a:pt x="1616" y="11306"/>
                  <a:pt x="1692" y="11295"/>
                  <a:pt x="1763" y="11281"/>
                </a:cubicBezTo>
                <a:cubicBezTo>
                  <a:pt x="2013" y="11229"/>
                  <a:pt x="2261" y="11175"/>
                  <a:pt x="2509" y="11121"/>
                </a:cubicBezTo>
                <a:cubicBezTo>
                  <a:pt x="2510" y="11121"/>
                  <a:pt x="2511" y="11121"/>
                  <a:pt x="2512" y="11121"/>
                </a:cubicBezTo>
                <a:cubicBezTo>
                  <a:pt x="2518" y="11121"/>
                  <a:pt x="2525" y="11123"/>
                  <a:pt x="2532" y="11123"/>
                </a:cubicBezTo>
                <a:cubicBezTo>
                  <a:pt x="2523" y="11204"/>
                  <a:pt x="2513" y="11283"/>
                  <a:pt x="2506" y="11362"/>
                </a:cubicBezTo>
                <a:cubicBezTo>
                  <a:pt x="2499" y="11424"/>
                  <a:pt x="2534" y="11464"/>
                  <a:pt x="2604" y="11478"/>
                </a:cubicBezTo>
                <a:cubicBezTo>
                  <a:pt x="2627" y="11483"/>
                  <a:pt x="2649" y="11485"/>
                  <a:pt x="2671" y="11485"/>
                </a:cubicBezTo>
                <a:cubicBezTo>
                  <a:pt x="2743" y="11485"/>
                  <a:pt x="2810" y="11462"/>
                  <a:pt x="2877" y="11432"/>
                </a:cubicBezTo>
                <a:cubicBezTo>
                  <a:pt x="2904" y="11419"/>
                  <a:pt x="2931" y="11404"/>
                  <a:pt x="2965" y="11389"/>
                </a:cubicBezTo>
                <a:cubicBezTo>
                  <a:pt x="2978" y="11454"/>
                  <a:pt x="3013" y="11475"/>
                  <a:pt x="3057" y="11475"/>
                </a:cubicBezTo>
                <a:cubicBezTo>
                  <a:pt x="3071" y="11475"/>
                  <a:pt x="3085" y="11473"/>
                  <a:pt x="3100" y="11470"/>
                </a:cubicBezTo>
                <a:cubicBezTo>
                  <a:pt x="3250" y="11435"/>
                  <a:pt x="3401" y="11401"/>
                  <a:pt x="3550" y="11366"/>
                </a:cubicBezTo>
                <a:cubicBezTo>
                  <a:pt x="3557" y="11401"/>
                  <a:pt x="3568" y="11439"/>
                  <a:pt x="3569" y="11478"/>
                </a:cubicBezTo>
                <a:cubicBezTo>
                  <a:pt x="3570" y="11531"/>
                  <a:pt x="3596" y="11558"/>
                  <a:pt x="3637" y="11558"/>
                </a:cubicBezTo>
                <a:cubicBezTo>
                  <a:pt x="3652" y="11558"/>
                  <a:pt x="3670" y="11554"/>
                  <a:pt x="3689" y="11546"/>
                </a:cubicBezTo>
                <a:cubicBezTo>
                  <a:pt x="3787" y="11507"/>
                  <a:pt x="3882" y="11461"/>
                  <a:pt x="3975" y="11412"/>
                </a:cubicBezTo>
                <a:cubicBezTo>
                  <a:pt x="4171" y="11312"/>
                  <a:pt x="4365" y="11208"/>
                  <a:pt x="4561" y="11105"/>
                </a:cubicBezTo>
                <a:cubicBezTo>
                  <a:pt x="4591" y="11089"/>
                  <a:pt x="4618" y="11074"/>
                  <a:pt x="4649" y="11057"/>
                </a:cubicBezTo>
                <a:cubicBezTo>
                  <a:pt x="4663" y="11191"/>
                  <a:pt x="4678" y="11325"/>
                  <a:pt x="4688" y="11459"/>
                </a:cubicBezTo>
                <a:cubicBezTo>
                  <a:pt x="4692" y="11504"/>
                  <a:pt x="4709" y="11526"/>
                  <a:pt x="4754" y="11526"/>
                </a:cubicBezTo>
                <a:cubicBezTo>
                  <a:pt x="4755" y="11526"/>
                  <a:pt x="4756" y="11526"/>
                  <a:pt x="4757" y="11526"/>
                </a:cubicBezTo>
                <a:cubicBezTo>
                  <a:pt x="4899" y="11523"/>
                  <a:pt x="5028" y="11485"/>
                  <a:pt x="5133" y="11388"/>
                </a:cubicBezTo>
                <a:cubicBezTo>
                  <a:pt x="5163" y="11427"/>
                  <a:pt x="5186" y="11445"/>
                  <a:pt x="5211" y="11445"/>
                </a:cubicBezTo>
                <a:cubicBezTo>
                  <a:pt x="5233" y="11445"/>
                  <a:pt x="5257" y="11431"/>
                  <a:pt x="5289" y="11403"/>
                </a:cubicBezTo>
                <a:cubicBezTo>
                  <a:pt x="5377" y="11326"/>
                  <a:pt x="5466" y="11250"/>
                  <a:pt x="5552" y="11177"/>
                </a:cubicBezTo>
                <a:cubicBezTo>
                  <a:pt x="5565" y="11185"/>
                  <a:pt x="5572" y="11186"/>
                  <a:pt x="5573" y="11188"/>
                </a:cubicBezTo>
                <a:cubicBezTo>
                  <a:pt x="5607" y="11248"/>
                  <a:pt x="5625" y="11276"/>
                  <a:pt x="5651" y="11276"/>
                </a:cubicBezTo>
                <a:cubicBezTo>
                  <a:pt x="5673" y="11276"/>
                  <a:pt x="5699" y="11256"/>
                  <a:pt x="5744" y="11219"/>
                </a:cubicBezTo>
                <a:cubicBezTo>
                  <a:pt x="5873" y="11114"/>
                  <a:pt x="6004" y="11010"/>
                  <a:pt x="6129" y="10899"/>
                </a:cubicBezTo>
                <a:cubicBezTo>
                  <a:pt x="6179" y="10856"/>
                  <a:pt x="6216" y="10797"/>
                  <a:pt x="6264" y="10741"/>
                </a:cubicBezTo>
                <a:cubicBezTo>
                  <a:pt x="6280" y="10795"/>
                  <a:pt x="6294" y="10840"/>
                  <a:pt x="6309" y="10887"/>
                </a:cubicBezTo>
                <a:cubicBezTo>
                  <a:pt x="6322" y="10933"/>
                  <a:pt x="6341" y="10957"/>
                  <a:pt x="6369" y="10957"/>
                </a:cubicBezTo>
                <a:cubicBezTo>
                  <a:pt x="6385" y="10957"/>
                  <a:pt x="6404" y="10948"/>
                  <a:pt x="6427" y="10931"/>
                </a:cubicBezTo>
                <a:cubicBezTo>
                  <a:pt x="6525" y="10858"/>
                  <a:pt x="6618" y="10780"/>
                  <a:pt x="6709" y="10697"/>
                </a:cubicBezTo>
                <a:cubicBezTo>
                  <a:pt x="6799" y="10614"/>
                  <a:pt x="6897" y="10550"/>
                  <a:pt x="7010" y="10502"/>
                </a:cubicBezTo>
                <a:cubicBezTo>
                  <a:pt x="7101" y="10463"/>
                  <a:pt x="7185" y="10406"/>
                  <a:pt x="7265" y="10348"/>
                </a:cubicBezTo>
                <a:cubicBezTo>
                  <a:pt x="7323" y="10303"/>
                  <a:pt x="7364" y="10235"/>
                  <a:pt x="7422" y="10188"/>
                </a:cubicBezTo>
                <a:cubicBezTo>
                  <a:pt x="7484" y="10138"/>
                  <a:pt x="7559" y="10105"/>
                  <a:pt x="7622" y="10054"/>
                </a:cubicBezTo>
                <a:cubicBezTo>
                  <a:pt x="7698" y="9994"/>
                  <a:pt x="7761" y="9917"/>
                  <a:pt x="7837" y="9860"/>
                </a:cubicBezTo>
                <a:cubicBezTo>
                  <a:pt x="7961" y="9763"/>
                  <a:pt x="8094" y="9679"/>
                  <a:pt x="8223" y="9586"/>
                </a:cubicBezTo>
                <a:cubicBezTo>
                  <a:pt x="8322" y="9514"/>
                  <a:pt x="8420" y="9439"/>
                  <a:pt x="8520" y="9365"/>
                </a:cubicBezTo>
                <a:cubicBezTo>
                  <a:pt x="8526" y="9369"/>
                  <a:pt x="8531" y="9374"/>
                  <a:pt x="8537" y="9377"/>
                </a:cubicBezTo>
                <a:cubicBezTo>
                  <a:pt x="8481" y="9483"/>
                  <a:pt x="8432" y="9593"/>
                  <a:pt x="8366" y="9693"/>
                </a:cubicBezTo>
                <a:cubicBezTo>
                  <a:pt x="8274" y="9829"/>
                  <a:pt x="8171" y="9959"/>
                  <a:pt x="8068" y="10089"/>
                </a:cubicBezTo>
                <a:cubicBezTo>
                  <a:pt x="7966" y="10216"/>
                  <a:pt x="7863" y="10341"/>
                  <a:pt x="7755" y="10462"/>
                </a:cubicBezTo>
                <a:cubicBezTo>
                  <a:pt x="7631" y="10601"/>
                  <a:pt x="7499" y="10732"/>
                  <a:pt x="7371" y="10867"/>
                </a:cubicBezTo>
                <a:cubicBezTo>
                  <a:pt x="7362" y="10876"/>
                  <a:pt x="7355" y="10885"/>
                  <a:pt x="7349" y="10895"/>
                </a:cubicBezTo>
                <a:cubicBezTo>
                  <a:pt x="7299" y="10966"/>
                  <a:pt x="7303" y="10986"/>
                  <a:pt x="7383" y="11034"/>
                </a:cubicBezTo>
                <a:cubicBezTo>
                  <a:pt x="7364" y="11142"/>
                  <a:pt x="7270" y="11196"/>
                  <a:pt x="7209" y="11275"/>
                </a:cubicBezTo>
                <a:cubicBezTo>
                  <a:pt x="7184" y="11305"/>
                  <a:pt x="7152" y="11331"/>
                  <a:pt x="7124" y="11360"/>
                </a:cubicBezTo>
                <a:cubicBezTo>
                  <a:pt x="7079" y="11404"/>
                  <a:pt x="7056" y="11459"/>
                  <a:pt x="7035" y="11521"/>
                </a:cubicBezTo>
                <a:cubicBezTo>
                  <a:pt x="7003" y="11622"/>
                  <a:pt x="6942" y="11715"/>
                  <a:pt x="6884" y="11804"/>
                </a:cubicBezTo>
                <a:cubicBezTo>
                  <a:pt x="6848" y="11861"/>
                  <a:pt x="6789" y="11903"/>
                  <a:pt x="6752" y="11960"/>
                </a:cubicBezTo>
                <a:cubicBezTo>
                  <a:pt x="6711" y="12024"/>
                  <a:pt x="6727" y="12047"/>
                  <a:pt x="6799" y="12072"/>
                </a:cubicBezTo>
                <a:cubicBezTo>
                  <a:pt x="6829" y="12082"/>
                  <a:pt x="6859" y="12097"/>
                  <a:pt x="6900" y="12113"/>
                </a:cubicBezTo>
                <a:cubicBezTo>
                  <a:pt x="6854" y="12169"/>
                  <a:pt x="6818" y="12219"/>
                  <a:pt x="6777" y="12262"/>
                </a:cubicBezTo>
                <a:cubicBezTo>
                  <a:pt x="6689" y="12355"/>
                  <a:pt x="6601" y="12446"/>
                  <a:pt x="6509" y="12535"/>
                </a:cubicBezTo>
                <a:cubicBezTo>
                  <a:pt x="6460" y="12582"/>
                  <a:pt x="6403" y="12622"/>
                  <a:pt x="6354" y="12669"/>
                </a:cubicBezTo>
                <a:cubicBezTo>
                  <a:pt x="6315" y="12705"/>
                  <a:pt x="6270" y="12744"/>
                  <a:pt x="6326" y="12806"/>
                </a:cubicBezTo>
                <a:cubicBezTo>
                  <a:pt x="6335" y="12814"/>
                  <a:pt x="6320" y="12853"/>
                  <a:pt x="6309" y="12872"/>
                </a:cubicBezTo>
                <a:cubicBezTo>
                  <a:pt x="6238" y="12988"/>
                  <a:pt x="6162" y="13102"/>
                  <a:pt x="6090" y="13218"/>
                </a:cubicBezTo>
                <a:cubicBezTo>
                  <a:pt x="6077" y="13239"/>
                  <a:pt x="6066" y="13264"/>
                  <a:pt x="6061" y="13289"/>
                </a:cubicBezTo>
                <a:cubicBezTo>
                  <a:pt x="6041" y="13384"/>
                  <a:pt x="6052" y="13485"/>
                  <a:pt x="6195" y="13492"/>
                </a:cubicBezTo>
                <a:cubicBezTo>
                  <a:pt x="6212" y="13493"/>
                  <a:pt x="6231" y="13497"/>
                  <a:pt x="6253" y="13501"/>
                </a:cubicBezTo>
                <a:cubicBezTo>
                  <a:pt x="6244" y="13529"/>
                  <a:pt x="6234" y="13553"/>
                  <a:pt x="6228" y="13577"/>
                </a:cubicBezTo>
                <a:cubicBezTo>
                  <a:pt x="6202" y="13668"/>
                  <a:pt x="6164" y="13750"/>
                  <a:pt x="6157" y="13852"/>
                </a:cubicBezTo>
                <a:cubicBezTo>
                  <a:pt x="6151" y="13953"/>
                  <a:pt x="6082" y="14047"/>
                  <a:pt x="6040" y="14145"/>
                </a:cubicBezTo>
                <a:cubicBezTo>
                  <a:pt x="6031" y="14167"/>
                  <a:pt x="6017" y="14186"/>
                  <a:pt x="6007" y="14208"/>
                </a:cubicBezTo>
                <a:cubicBezTo>
                  <a:pt x="5979" y="14278"/>
                  <a:pt x="5987" y="14297"/>
                  <a:pt x="6062" y="14328"/>
                </a:cubicBezTo>
                <a:cubicBezTo>
                  <a:pt x="6027" y="14413"/>
                  <a:pt x="5992" y="14499"/>
                  <a:pt x="5958" y="14586"/>
                </a:cubicBezTo>
                <a:cubicBezTo>
                  <a:pt x="5928" y="14658"/>
                  <a:pt x="5886" y="14726"/>
                  <a:pt x="5872" y="14802"/>
                </a:cubicBezTo>
                <a:cubicBezTo>
                  <a:pt x="5852" y="14894"/>
                  <a:pt x="5865" y="14935"/>
                  <a:pt x="5928" y="14935"/>
                </a:cubicBezTo>
                <a:cubicBezTo>
                  <a:pt x="5943" y="14935"/>
                  <a:pt x="5961" y="14932"/>
                  <a:pt x="5982" y="14928"/>
                </a:cubicBezTo>
                <a:cubicBezTo>
                  <a:pt x="6105" y="14904"/>
                  <a:pt x="6226" y="14877"/>
                  <a:pt x="6349" y="14850"/>
                </a:cubicBezTo>
                <a:cubicBezTo>
                  <a:pt x="6382" y="14844"/>
                  <a:pt x="6417" y="14836"/>
                  <a:pt x="6450" y="14828"/>
                </a:cubicBezTo>
                <a:cubicBezTo>
                  <a:pt x="6469" y="14913"/>
                  <a:pt x="6481" y="14945"/>
                  <a:pt x="6525" y="14945"/>
                </a:cubicBezTo>
                <a:cubicBezTo>
                  <a:pt x="6546" y="14945"/>
                  <a:pt x="6574" y="14937"/>
                  <a:pt x="6614" y="14925"/>
                </a:cubicBezTo>
                <a:cubicBezTo>
                  <a:pt x="6766" y="14879"/>
                  <a:pt x="6915" y="14827"/>
                  <a:pt x="7065" y="14778"/>
                </a:cubicBezTo>
                <a:cubicBezTo>
                  <a:pt x="7083" y="14772"/>
                  <a:pt x="7100" y="14768"/>
                  <a:pt x="7121" y="14762"/>
                </a:cubicBezTo>
                <a:lnTo>
                  <a:pt x="7121" y="14762"/>
                </a:lnTo>
                <a:cubicBezTo>
                  <a:pt x="7060" y="14947"/>
                  <a:pt x="7004" y="15127"/>
                  <a:pt x="6943" y="15304"/>
                </a:cubicBezTo>
                <a:cubicBezTo>
                  <a:pt x="6915" y="15384"/>
                  <a:pt x="6880" y="15461"/>
                  <a:pt x="6841" y="15535"/>
                </a:cubicBezTo>
                <a:cubicBezTo>
                  <a:pt x="6794" y="15626"/>
                  <a:pt x="6742" y="15712"/>
                  <a:pt x="6695" y="15802"/>
                </a:cubicBezTo>
                <a:cubicBezTo>
                  <a:pt x="6680" y="15827"/>
                  <a:pt x="6673" y="15858"/>
                  <a:pt x="6665" y="15888"/>
                </a:cubicBezTo>
                <a:cubicBezTo>
                  <a:pt x="6649" y="15947"/>
                  <a:pt x="6660" y="15991"/>
                  <a:pt x="6733" y="15997"/>
                </a:cubicBezTo>
                <a:cubicBezTo>
                  <a:pt x="6752" y="15998"/>
                  <a:pt x="6772" y="16011"/>
                  <a:pt x="6799" y="16019"/>
                </a:cubicBezTo>
                <a:cubicBezTo>
                  <a:pt x="6792" y="16047"/>
                  <a:pt x="6787" y="16072"/>
                  <a:pt x="6779" y="16095"/>
                </a:cubicBezTo>
                <a:cubicBezTo>
                  <a:pt x="6722" y="16260"/>
                  <a:pt x="6665" y="16424"/>
                  <a:pt x="6607" y="16589"/>
                </a:cubicBezTo>
                <a:cubicBezTo>
                  <a:pt x="6599" y="16610"/>
                  <a:pt x="6591" y="16633"/>
                  <a:pt x="6586" y="16656"/>
                </a:cubicBezTo>
                <a:cubicBezTo>
                  <a:pt x="6561" y="16751"/>
                  <a:pt x="6568" y="16765"/>
                  <a:pt x="6660" y="16801"/>
                </a:cubicBezTo>
                <a:cubicBezTo>
                  <a:pt x="6643" y="16927"/>
                  <a:pt x="6624" y="17055"/>
                  <a:pt x="6611" y="17183"/>
                </a:cubicBezTo>
                <a:cubicBezTo>
                  <a:pt x="6606" y="17243"/>
                  <a:pt x="6611" y="17305"/>
                  <a:pt x="6618" y="17366"/>
                </a:cubicBezTo>
                <a:cubicBezTo>
                  <a:pt x="6625" y="17420"/>
                  <a:pt x="6655" y="17443"/>
                  <a:pt x="6702" y="17443"/>
                </a:cubicBezTo>
                <a:cubicBezTo>
                  <a:pt x="6711" y="17443"/>
                  <a:pt x="6721" y="17442"/>
                  <a:pt x="6731" y="17441"/>
                </a:cubicBezTo>
                <a:cubicBezTo>
                  <a:pt x="6967" y="17402"/>
                  <a:pt x="7205" y="17366"/>
                  <a:pt x="7442" y="17329"/>
                </a:cubicBezTo>
                <a:cubicBezTo>
                  <a:pt x="7455" y="17327"/>
                  <a:pt x="7468" y="17327"/>
                  <a:pt x="7479" y="17327"/>
                </a:cubicBezTo>
                <a:cubicBezTo>
                  <a:pt x="7460" y="17493"/>
                  <a:pt x="7437" y="17655"/>
                  <a:pt x="7421" y="17818"/>
                </a:cubicBezTo>
                <a:cubicBezTo>
                  <a:pt x="7419" y="17842"/>
                  <a:pt x="7443" y="17868"/>
                  <a:pt x="7455" y="17891"/>
                </a:cubicBezTo>
                <a:cubicBezTo>
                  <a:pt x="7463" y="17911"/>
                  <a:pt x="7479" y="17930"/>
                  <a:pt x="7479" y="17948"/>
                </a:cubicBezTo>
                <a:cubicBezTo>
                  <a:pt x="7477" y="18032"/>
                  <a:pt x="7467" y="18117"/>
                  <a:pt x="7463" y="18202"/>
                </a:cubicBezTo>
                <a:cubicBezTo>
                  <a:pt x="7462" y="18246"/>
                  <a:pt x="7460" y="18292"/>
                  <a:pt x="7465" y="18336"/>
                </a:cubicBezTo>
                <a:cubicBezTo>
                  <a:pt x="7481" y="18454"/>
                  <a:pt x="7510" y="18481"/>
                  <a:pt x="7638" y="18488"/>
                </a:cubicBezTo>
                <a:cubicBezTo>
                  <a:pt x="7609" y="18632"/>
                  <a:pt x="7589" y="18776"/>
                  <a:pt x="7551" y="18915"/>
                </a:cubicBezTo>
                <a:cubicBezTo>
                  <a:pt x="7494" y="19126"/>
                  <a:pt x="7422" y="19335"/>
                  <a:pt x="7362" y="19545"/>
                </a:cubicBezTo>
                <a:cubicBezTo>
                  <a:pt x="7337" y="19634"/>
                  <a:pt x="7316" y="19728"/>
                  <a:pt x="7303" y="19820"/>
                </a:cubicBezTo>
                <a:cubicBezTo>
                  <a:pt x="7297" y="19869"/>
                  <a:pt x="7304" y="19920"/>
                  <a:pt x="7318" y="19967"/>
                </a:cubicBezTo>
                <a:cubicBezTo>
                  <a:pt x="7326" y="19992"/>
                  <a:pt x="7341" y="20004"/>
                  <a:pt x="7357" y="20004"/>
                </a:cubicBezTo>
                <a:cubicBezTo>
                  <a:pt x="7372" y="20004"/>
                  <a:pt x="7387" y="19995"/>
                  <a:pt x="7398" y="19977"/>
                </a:cubicBezTo>
                <a:cubicBezTo>
                  <a:pt x="7448" y="19897"/>
                  <a:pt x="7535" y="19848"/>
                  <a:pt x="7566" y="19751"/>
                </a:cubicBezTo>
                <a:cubicBezTo>
                  <a:pt x="7580" y="19706"/>
                  <a:pt x="7632" y="19674"/>
                  <a:pt x="7666" y="19635"/>
                </a:cubicBezTo>
                <a:cubicBezTo>
                  <a:pt x="7856" y="19413"/>
                  <a:pt x="8045" y="19187"/>
                  <a:pt x="8239" y="18967"/>
                </a:cubicBezTo>
                <a:cubicBezTo>
                  <a:pt x="8295" y="18904"/>
                  <a:pt x="8368" y="18857"/>
                  <a:pt x="8440" y="18799"/>
                </a:cubicBezTo>
                <a:cubicBezTo>
                  <a:pt x="8454" y="18825"/>
                  <a:pt x="8469" y="18846"/>
                  <a:pt x="8480" y="18871"/>
                </a:cubicBezTo>
                <a:cubicBezTo>
                  <a:pt x="8497" y="18912"/>
                  <a:pt x="8523" y="18931"/>
                  <a:pt x="8555" y="18931"/>
                </a:cubicBezTo>
                <a:cubicBezTo>
                  <a:pt x="8571" y="18931"/>
                  <a:pt x="8587" y="18927"/>
                  <a:pt x="8605" y="18918"/>
                </a:cubicBezTo>
                <a:cubicBezTo>
                  <a:pt x="8651" y="18898"/>
                  <a:pt x="8701" y="18879"/>
                  <a:pt x="8734" y="18847"/>
                </a:cubicBezTo>
                <a:cubicBezTo>
                  <a:pt x="8885" y="18702"/>
                  <a:pt x="9040" y="18560"/>
                  <a:pt x="9147" y="18377"/>
                </a:cubicBezTo>
                <a:cubicBezTo>
                  <a:pt x="9191" y="18301"/>
                  <a:pt x="9261" y="18240"/>
                  <a:pt x="9319" y="18171"/>
                </a:cubicBezTo>
                <a:cubicBezTo>
                  <a:pt x="9396" y="18277"/>
                  <a:pt x="9478" y="18387"/>
                  <a:pt x="9555" y="18498"/>
                </a:cubicBezTo>
                <a:cubicBezTo>
                  <a:pt x="9577" y="18529"/>
                  <a:pt x="9598" y="18544"/>
                  <a:pt x="9626" y="18544"/>
                </a:cubicBezTo>
                <a:cubicBezTo>
                  <a:pt x="9640" y="18544"/>
                  <a:pt x="9656" y="18540"/>
                  <a:pt x="9674" y="18532"/>
                </a:cubicBezTo>
                <a:cubicBezTo>
                  <a:pt x="9775" y="18490"/>
                  <a:pt x="9838" y="18410"/>
                  <a:pt x="9895" y="18323"/>
                </a:cubicBezTo>
                <a:cubicBezTo>
                  <a:pt x="9955" y="18235"/>
                  <a:pt x="10014" y="18145"/>
                  <a:pt x="10071" y="18055"/>
                </a:cubicBezTo>
                <a:cubicBezTo>
                  <a:pt x="10095" y="18020"/>
                  <a:pt x="10112" y="17981"/>
                  <a:pt x="10135" y="17938"/>
                </a:cubicBezTo>
                <a:cubicBezTo>
                  <a:pt x="10152" y="17945"/>
                  <a:pt x="10171" y="17951"/>
                  <a:pt x="10189" y="17960"/>
                </a:cubicBezTo>
                <a:cubicBezTo>
                  <a:pt x="10219" y="17975"/>
                  <a:pt x="10241" y="17982"/>
                  <a:pt x="10259" y="17982"/>
                </a:cubicBezTo>
                <a:cubicBezTo>
                  <a:pt x="10288" y="17982"/>
                  <a:pt x="10306" y="17963"/>
                  <a:pt x="10331" y="17917"/>
                </a:cubicBezTo>
                <a:cubicBezTo>
                  <a:pt x="10396" y="17798"/>
                  <a:pt x="10478" y="17694"/>
                  <a:pt x="10585" y="17606"/>
                </a:cubicBezTo>
                <a:cubicBezTo>
                  <a:pt x="10615" y="17582"/>
                  <a:pt x="10626" y="17534"/>
                  <a:pt x="10645" y="17499"/>
                </a:cubicBezTo>
                <a:cubicBezTo>
                  <a:pt x="10687" y="17535"/>
                  <a:pt x="10733" y="17576"/>
                  <a:pt x="10780" y="17614"/>
                </a:cubicBezTo>
                <a:cubicBezTo>
                  <a:pt x="10799" y="17628"/>
                  <a:pt x="10818" y="17635"/>
                  <a:pt x="10836" y="17635"/>
                </a:cubicBezTo>
                <a:cubicBezTo>
                  <a:pt x="10857" y="17635"/>
                  <a:pt x="10877" y="17626"/>
                  <a:pt x="10895" y="17608"/>
                </a:cubicBezTo>
                <a:cubicBezTo>
                  <a:pt x="10931" y="17572"/>
                  <a:pt x="10966" y="17534"/>
                  <a:pt x="10994" y="17492"/>
                </a:cubicBezTo>
                <a:cubicBezTo>
                  <a:pt x="11057" y="17397"/>
                  <a:pt x="11118" y="17303"/>
                  <a:pt x="11177" y="17207"/>
                </a:cubicBezTo>
                <a:cubicBezTo>
                  <a:pt x="11181" y="17201"/>
                  <a:pt x="11187" y="17196"/>
                  <a:pt x="11188" y="17190"/>
                </a:cubicBezTo>
                <a:cubicBezTo>
                  <a:pt x="11206" y="17115"/>
                  <a:pt x="11228" y="17050"/>
                  <a:pt x="11311" y="17015"/>
                </a:cubicBezTo>
                <a:cubicBezTo>
                  <a:pt x="11337" y="17004"/>
                  <a:pt x="11342" y="16942"/>
                  <a:pt x="11357" y="16902"/>
                </a:cubicBezTo>
                <a:cubicBezTo>
                  <a:pt x="11375" y="16854"/>
                  <a:pt x="11391" y="16806"/>
                  <a:pt x="11413" y="16748"/>
                </a:cubicBezTo>
                <a:cubicBezTo>
                  <a:pt x="11515" y="16881"/>
                  <a:pt x="11604" y="17001"/>
                  <a:pt x="11700" y="17118"/>
                </a:cubicBezTo>
                <a:cubicBezTo>
                  <a:pt x="11710" y="17129"/>
                  <a:pt x="11732" y="17129"/>
                  <a:pt x="11754" y="17129"/>
                </a:cubicBezTo>
                <a:cubicBezTo>
                  <a:pt x="11756" y="17129"/>
                  <a:pt x="11758" y="17129"/>
                  <a:pt x="11760" y="17129"/>
                </a:cubicBezTo>
                <a:cubicBezTo>
                  <a:pt x="11769" y="17129"/>
                  <a:pt x="11777" y="17129"/>
                  <a:pt x="11785" y="17130"/>
                </a:cubicBezTo>
                <a:cubicBezTo>
                  <a:pt x="11907" y="17231"/>
                  <a:pt x="12030" y="17334"/>
                  <a:pt x="12157" y="17436"/>
                </a:cubicBezTo>
                <a:cubicBezTo>
                  <a:pt x="12163" y="17441"/>
                  <a:pt x="12174" y="17443"/>
                  <a:pt x="12185" y="17443"/>
                </a:cubicBezTo>
                <a:cubicBezTo>
                  <a:pt x="12196" y="17443"/>
                  <a:pt x="12207" y="17441"/>
                  <a:pt x="12216" y="17438"/>
                </a:cubicBezTo>
                <a:cubicBezTo>
                  <a:pt x="12288" y="17410"/>
                  <a:pt x="12340" y="17361"/>
                  <a:pt x="12373" y="17286"/>
                </a:cubicBezTo>
                <a:cubicBezTo>
                  <a:pt x="12404" y="17212"/>
                  <a:pt x="12450" y="17144"/>
                  <a:pt x="12488" y="17073"/>
                </a:cubicBezTo>
                <a:cubicBezTo>
                  <a:pt x="12508" y="17037"/>
                  <a:pt x="12524" y="16999"/>
                  <a:pt x="12543" y="16962"/>
                </a:cubicBezTo>
                <a:cubicBezTo>
                  <a:pt x="12566" y="16976"/>
                  <a:pt x="12586" y="16983"/>
                  <a:pt x="12602" y="16983"/>
                </a:cubicBezTo>
                <a:cubicBezTo>
                  <a:pt x="12632" y="16983"/>
                  <a:pt x="12653" y="16960"/>
                  <a:pt x="12671" y="16909"/>
                </a:cubicBezTo>
                <a:cubicBezTo>
                  <a:pt x="12725" y="16753"/>
                  <a:pt x="12772" y="16594"/>
                  <a:pt x="12822" y="16443"/>
                </a:cubicBezTo>
                <a:cubicBezTo>
                  <a:pt x="12862" y="16471"/>
                  <a:pt x="12913" y="16511"/>
                  <a:pt x="12966" y="16548"/>
                </a:cubicBezTo>
                <a:cubicBezTo>
                  <a:pt x="12990" y="16565"/>
                  <a:pt x="13013" y="16574"/>
                  <a:pt x="13033" y="16574"/>
                </a:cubicBezTo>
                <a:cubicBezTo>
                  <a:pt x="13060" y="16574"/>
                  <a:pt x="13083" y="16559"/>
                  <a:pt x="13101" y="16526"/>
                </a:cubicBezTo>
                <a:cubicBezTo>
                  <a:pt x="13150" y="16441"/>
                  <a:pt x="13197" y="16353"/>
                  <a:pt x="13225" y="16261"/>
                </a:cubicBezTo>
                <a:cubicBezTo>
                  <a:pt x="13266" y="16127"/>
                  <a:pt x="13291" y="15987"/>
                  <a:pt x="13320" y="15849"/>
                </a:cubicBezTo>
                <a:cubicBezTo>
                  <a:pt x="13328" y="15806"/>
                  <a:pt x="13326" y="15758"/>
                  <a:pt x="13330" y="15709"/>
                </a:cubicBezTo>
                <a:cubicBezTo>
                  <a:pt x="13410" y="15687"/>
                  <a:pt x="13420" y="15671"/>
                  <a:pt x="13409" y="15532"/>
                </a:cubicBezTo>
                <a:cubicBezTo>
                  <a:pt x="13402" y="15432"/>
                  <a:pt x="13383" y="15334"/>
                  <a:pt x="13378" y="15234"/>
                </a:cubicBezTo>
                <a:cubicBezTo>
                  <a:pt x="13373" y="15144"/>
                  <a:pt x="13381" y="15056"/>
                  <a:pt x="13382" y="14966"/>
                </a:cubicBezTo>
                <a:cubicBezTo>
                  <a:pt x="13445" y="14999"/>
                  <a:pt x="13507" y="15030"/>
                  <a:pt x="13568" y="15064"/>
                </a:cubicBezTo>
                <a:cubicBezTo>
                  <a:pt x="13585" y="15073"/>
                  <a:pt x="13600" y="15078"/>
                  <a:pt x="13615" y="15078"/>
                </a:cubicBezTo>
                <a:cubicBezTo>
                  <a:pt x="13644" y="15078"/>
                  <a:pt x="13666" y="15059"/>
                  <a:pt x="13676" y="15024"/>
                </a:cubicBezTo>
                <a:cubicBezTo>
                  <a:pt x="13703" y="14922"/>
                  <a:pt x="13724" y="14819"/>
                  <a:pt x="13745" y="14716"/>
                </a:cubicBezTo>
                <a:cubicBezTo>
                  <a:pt x="13757" y="14654"/>
                  <a:pt x="13770" y="14593"/>
                  <a:pt x="13773" y="14531"/>
                </a:cubicBezTo>
                <a:cubicBezTo>
                  <a:pt x="13780" y="14370"/>
                  <a:pt x="13778" y="14208"/>
                  <a:pt x="13781" y="14045"/>
                </a:cubicBezTo>
                <a:cubicBezTo>
                  <a:pt x="13788" y="14048"/>
                  <a:pt x="13799" y="14059"/>
                  <a:pt x="13810" y="14059"/>
                </a:cubicBezTo>
                <a:cubicBezTo>
                  <a:pt x="13819" y="14060"/>
                  <a:pt x="13828" y="14060"/>
                  <a:pt x="13838" y="14060"/>
                </a:cubicBezTo>
                <a:cubicBezTo>
                  <a:pt x="13852" y="14060"/>
                  <a:pt x="13866" y="14058"/>
                  <a:pt x="13875" y="14052"/>
                </a:cubicBezTo>
                <a:cubicBezTo>
                  <a:pt x="13894" y="14036"/>
                  <a:pt x="13909" y="14006"/>
                  <a:pt x="13912" y="13982"/>
                </a:cubicBezTo>
                <a:cubicBezTo>
                  <a:pt x="13914" y="13955"/>
                  <a:pt x="13901" y="13927"/>
                  <a:pt x="13893" y="13898"/>
                </a:cubicBezTo>
                <a:cubicBezTo>
                  <a:pt x="13856" y="13764"/>
                  <a:pt x="13870" y="13632"/>
                  <a:pt x="13891" y="13497"/>
                </a:cubicBezTo>
                <a:cubicBezTo>
                  <a:pt x="13914" y="13339"/>
                  <a:pt x="13919" y="13178"/>
                  <a:pt x="13940" y="13019"/>
                </a:cubicBezTo>
                <a:cubicBezTo>
                  <a:pt x="13945" y="12973"/>
                  <a:pt x="13973" y="12936"/>
                  <a:pt x="13904" y="12926"/>
                </a:cubicBezTo>
                <a:cubicBezTo>
                  <a:pt x="13961" y="12874"/>
                  <a:pt x="13971" y="12800"/>
                  <a:pt x="13937" y="12734"/>
                </a:cubicBezTo>
                <a:cubicBezTo>
                  <a:pt x="13928" y="12715"/>
                  <a:pt x="13932" y="12690"/>
                  <a:pt x="13932" y="12670"/>
                </a:cubicBezTo>
                <a:cubicBezTo>
                  <a:pt x="13933" y="12605"/>
                  <a:pt x="13937" y="12540"/>
                  <a:pt x="13935" y="12476"/>
                </a:cubicBezTo>
                <a:cubicBezTo>
                  <a:pt x="13934" y="12421"/>
                  <a:pt x="13927" y="12366"/>
                  <a:pt x="13917" y="12315"/>
                </a:cubicBezTo>
                <a:cubicBezTo>
                  <a:pt x="13918" y="12279"/>
                  <a:pt x="13929" y="12238"/>
                  <a:pt x="13917" y="12207"/>
                </a:cubicBezTo>
                <a:cubicBezTo>
                  <a:pt x="13904" y="12173"/>
                  <a:pt x="14002" y="12139"/>
                  <a:pt x="13934" y="12122"/>
                </a:cubicBezTo>
                <a:cubicBezTo>
                  <a:pt x="13933" y="12083"/>
                  <a:pt x="13922" y="12044"/>
                  <a:pt x="13934" y="12031"/>
                </a:cubicBezTo>
                <a:cubicBezTo>
                  <a:pt x="13980" y="11986"/>
                  <a:pt x="13953" y="11932"/>
                  <a:pt x="13966" y="11885"/>
                </a:cubicBezTo>
                <a:cubicBezTo>
                  <a:pt x="14001" y="11754"/>
                  <a:pt x="14043" y="11627"/>
                  <a:pt x="14083" y="11500"/>
                </a:cubicBezTo>
                <a:cubicBezTo>
                  <a:pt x="14089" y="11475"/>
                  <a:pt x="14102" y="11454"/>
                  <a:pt x="14125" y="11430"/>
                </a:cubicBezTo>
                <a:cubicBezTo>
                  <a:pt x="14146" y="11523"/>
                  <a:pt x="14169" y="11615"/>
                  <a:pt x="14190" y="11708"/>
                </a:cubicBezTo>
                <a:cubicBezTo>
                  <a:pt x="14221" y="11844"/>
                  <a:pt x="14251" y="11979"/>
                  <a:pt x="14282" y="12114"/>
                </a:cubicBezTo>
                <a:cubicBezTo>
                  <a:pt x="14303" y="12211"/>
                  <a:pt x="14318" y="12310"/>
                  <a:pt x="14346" y="12404"/>
                </a:cubicBezTo>
                <a:cubicBezTo>
                  <a:pt x="14405" y="12591"/>
                  <a:pt x="14477" y="12773"/>
                  <a:pt x="14531" y="12961"/>
                </a:cubicBezTo>
                <a:cubicBezTo>
                  <a:pt x="14573" y="13107"/>
                  <a:pt x="14597" y="13260"/>
                  <a:pt x="14629" y="13410"/>
                </a:cubicBezTo>
                <a:cubicBezTo>
                  <a:pt x="14639" y="13452"/>
                  <a:pt x="14645" y="13495"/>
                  <a:pt x="14660" y="13533"/>
                </a:cubicBezTo>
                <a:cubicBezTo>
                  <a:pt x="14668" y="13553"/>
                  <a:pt x="14694" y="13565"/>
                  <a:pt x="14719" y="13574"/>
                </a:cubicBezTo>
                <a:cubicBezTo>
                  <a:pt x="14751" y="13729"/>
                  <a:pt x="14823" y="13871"/>
                  <a:pt x="14904" y="14010"/>
                </a:cubicBezTo>
                <a:cubicBezTo>
                  <a:pt x="14935" y="14062"/>
                  <a:pt x="14950" y="14123"/>
                  <a:pt x="14972" y="14180"/>
                </a:cubicBezTo>
                <a:cubicBezTo>
                  <a:pt x="14978" y="14196"/>
                  <a:pt x="14979" y="14212"/>
                  <a:pt x="14984" y="14227"/>
                </a:cubicBezTo>
                <a:cubicBezTo>
                  <a:pt x="15007" y="14298"/>
                  <a:pt x="15033" y="14332"/>
                  <a:pt x="15069" y="14332"/>
                </a:cubicBezTo>
                <a:cubicBezTo>
                  <a:pt x="15095" y="14332"/>
                  <a:pt x="15125" y="14315"/>
                  <a:pt x="15162" y="14283"/>
                </a:cubicBezTo>
                <a:cubicBezTo>
                  <a:pt x="15173" y="14274"/>
                  <a:pt x="15183" y="14263"/>
                  <a:pt x="15187" y="14259"/>
                </a:cubicBezTo>
                <a:cubicBezTo>
                  <a:pt x="15260" y="14416"/>
                  <a:pt x="15339" y="14567"/>
                  <a:pt x="15401" y="14726"/>
                </a:cubicBezTo>
                <a:cubicBezTo>
                  <a:pt x="15446" y="14843"/>
                  <a:pt x="15466" y="14968"/>
                  <a:pt x="15496" y="15090"/>
                </a:cubicBezTo>
                <a:cubicBezTo>
                  <a:pt x="15502" y="15115"/>
                  <a:pt x="15504" y="15141"/>
                  <a:pt x="15512" y="15165"/>
                </a:cubicBezTo>
                <a:cubicBezTo>
                  <a:pt x="15537" y="15241"/>
                  <a:pt x="15555" y="15272"/>
                  <a:pt x="15596" y="15272"/>
                </a:cubicBezTo>
                <a:cubicBezTo>
                  <a:pt x="15617" y="15272"/>
                  <a:pt x="15645" y="15264"/>
                  <a:pt x="15682" y="15249"/>
                </a:cubicBezTo>
                <a:cubicBezTo>
                  <a:pt x="15725" y="15419"/>
                  <a:pt x="15840" y="15544"/>
                  <a:pt x="15954" y="15668"/>
                </a:cubicBezTo>
                <a:cubicBezTo>
                  <a:pt x="15994" y="15712"/>
                  <a:pt x="16031" y="15733"/>
                  <a:pt x="16070" y="15733"/>
                </a:cubicBezTo>
                <a:cubicBezTo>
                  <a:pt x="16108" y="15733"/>
                  <a:pt x="16147" y="15712"/>
                  <a:pt x="16190" y="15673"/>
                </a:cubicBezTo>
                <a:cubicBezTo>
                  <a:pt x="16239" y="15630"/>
                  <a:pt x="16290" y="15587"/>
                  <a:pt x="16335" y="15539"/>
                </a:cubicBezTo>
                <a:cubicBezTo>
                  <a:pt x="16371" y="15502"/>
                  <a:pt x="16399" y="15456"/>
                  <a:pt x="16432" y="15415"/>
                </a:cubicBezTo>
                <a:cubicBezTo>
                  <a:pt x="16491" y="15601"/>
                  <a:pt x="16639" y="15736"/>
                  <a:pt x="16748" y="15897"/>
                </a:cubicBezTo>
                <a:cubicBezTo>
                  <a:pt x="16826" y="16013"/>
                  <a:pt x="16896" y="16137"/>
                  <a:pt x="16968" y="16258"/>
                </a:cubicBezTo>
                <a:cubicBezTo>
                  <a:pt x="17019" y="16344"/>
                  <a:pt x="17049" y="16384"/>
                  <a:pt x="17088" y="16384"/>
                </a:cubicBezTo>
                <a:cubicBezTo>
                  <a:pt x="17121" y="16384"/>
                  <a:pt x="17160" y="16355"/>
                  <a:pt x="17224" y="16300"/>
                </a:cubicBezTo>
                <a:cubicBezTo>
                  <a:pt x="17299" y="16409"/>
                  <a:pt x="17379" y="16516"/>
                  <a:pt x="17452" y="16626"/>
                </a:cubicBezTo>
                <a:cubicBezTo>
                  <a:pt x="17487" y="16681"/>
                  <a:pt x="17505" y="16704"/>
                  <a:pt x="17529" y="16704"/>
                </a:cubicBezTo>
                <a:cubicBezTo>
                  <a:pt x="17545" y="16704"/>
                  <a:pt x="17563" y="16694"/>
                  <a:pt x="17592" y="16676"/>
                </a:cubicBezTo>
                <a:cubicBezTo>
                  <a:pt x="17699" y="16794"/>
                  <a:pt x="17796" y="16913"/>
                  <a:pt x="17906" y="17021"/>
                </a:cubicBezTo>
                <a:cubicBezTo>
                  <a:pt x="17932" y="17046"/>
                  <a:pt x="17953" y="17058"/>
                  <a:pt x="17973" y="17058"/>
                </a:cubicBezTo>
                <a:cubicBezTo>
                  <a:pt x="18001" y="17058"/>
                  <a:pt x="18028" y="17034"/>
                  <a:pt x="18063" y="16991"/>
                </a:cubicBezTo>
                <a:cubicBezTo>
                  <a:pt x="18112" y="16928"/>
                  <a:pt x="18168" y="16870"/>
                  <a:pt x="18224" y="16805"/>
                </a:cubicBezTo>
                <a:cubicBezTo>
                  <a:pt x="18337" y="16952"/>
                  <a:pt x="18455" y="17104"/>
                  <a:pt x="18575" y="17262"/>
                </a:cubicBezTo>
                <a:cubicBezTo>
                  <a:pt x="18591" y="17248"/>
                  <a:pt x="18605" y="17235"/>
                  <a:pt x="18613" y="17228"/>
                </a:cubicBezTo>
                <a:cubicBezTo>
                  <a:pt x="18759" y="17338"/>
                  <a:pt x="18840" y="17520"/>
                  <a:pt x="19026" y="17583"/>
                </a:cubicBezTo>
                <a:cubicBezTo>
                  <a:pt x="19049" y="17591"/>
                  <a:pt x="19064" y="17596"/>
                  <a:pt x="19074" y="17596"/>
                </a:cubicBezTo>
                <a:cubicBezTo>
                  <a:pt x="19091" y="17596"/>
                  <a:pt x="19098" y="17583"/>
                  <a:pt x="19114" y="17552"/>
                </a:cubicBezTo>
                <a:cubicBezTo>
                  <a:pt x="19254" y="17700"/>
                  <a:pt x="19396" y="17849"/>
                  <a:pt x="19536" y="18001"/>
                </a:cubicBezTo>
                <a:cubicBezTo>
                  <a:pt x="19616" y="18089"/>
                  <a:pt x="19688" y="18181"/>
                  <a:pt x="19771" y="18266"/>
                </a:cubicBezTo>
                <a:cubicBezTo>
                  <a:pt x="19803" y="18298"/>
                  <a:pt x="19850" y="18315"/>
                  <a:pt x="19891" y="18338"/>
                </a:cubicBezTo>
                <a:cubicBezTo>
                  <a:pt x="19902" y="18298"/>
                  <a:pt x="19928" y="18255"/>
                  <a:pt x="19923" y="18217"/>
                </a:cubicBezTo>
                <a:cubicBezTo>
                  <a:pt x="19902" y="18082"/>
                  <a:pt x="19876" y="17950"/>
                  <a:pt x="19845" y="17817"/>
                </a:cubicBezTo>
                <a:cubicBezTo>
                  <a:pt x="19813" y="17683"/>
                  <a:pt x="19773" y="17551"/>
                  <a:pt x="19736" y="17417"/>
                </a:cubicBezTo>
                <a:lnTo>
                  <a:pt x="19736" y="17417"/>
                </a:lnTo>
                <a:cubicBezTo>
                  <a:pt x="19743" y="17420"/>
                  <a:pt x="19750" y="17421"/>
                  <a:pt x="19756" y="17422"/>
                </a:cubicBezTo>
                <a:cubicBezTo>
                  <a:pt x="19768" y="17400"/>
                  <a:pt x="19792" y="17375"/>
                  <a:pt x="19788" y="17355"/>
                </a:cubicBezTo>
                <a:cubicBezTo>
                  <a:pt x="19766" y="17228"/>
                  <a:pt x="19735" y="17101"/>
                  <a:pt x="19711" y="16973"/>
                </a:cubicBezTo>
                <a:cubicBezTo>
                  <a:pt x="19705" y="16931"/>
                  <a:pt x="19722" y="16887"/>
                  <a:pt x="19716" y="16846"/>
                </a:cubicBezTo>
                <a:cubicBezTo>
                  <a:pt x="19704" y="16765"/>
                  <a:pt x="19680" y="16687"/>
                  <a:pt x="19661" y="16602"/>
                </a:cubicBezTo>
                <a:lnTo>
                  <a:pt x="19661" y="16602"/>
                </a:lnTo>
                <a:cubicBezTo>
                  <a:pt x="19678" y="16604"/>
                  <a:pt x="19691" y="16607"/>
                  <a:pt x="19707" y="16610"/>
                </a:cubicBezTo>
                <a:cubicBezTo>
                  <a:pt x="19727" y="16615"/>
                  <a:pt x="19744" y="16617"/>
                  <a:pt x="19760" y="16617"/>
                </a:cubicBezTo>
                <a:cubicBezTo>
                  <a:pt x="19826" y="16617"/>
                  <a:pt x="19858" y="16578"/>
                  <a:pt x="19859" y="16494"/>
                </a:cubicBezTo>
                <a:cubicBezTo>
                  <a:pt x="19860" y="16331"/>
                  <a:pt x="19858" y="16166"/>
                  <a:pt x="19854" y="16002"/>
                </a:cubicBezTo>
                <a:cubicBezTo>
                  <a:pt x="19853" y="15954"/>
                  <a:pt x="19839" y="15905"/>
                  <a:pt x="19829" y="15851"/>
                </a:cubicBezTo>
                <a:lnTo>
                  <a:pt x="19829" y="15851"/>
                </a:lnTo>
                <a:cubicBezTo>
                  <a:pt x="19849" y="15854"/>
                  <a:pt x="19872" y="15862"/>
                  <a:pt x="19895" y="15868"/>
                </a:cubicBezTo>
                <a:cubicBezTo>
                  <a:pt x="19905" y="15870"/>
                  <a:pt x="19913" y="15871"/>
                  <a:pt x="19921" y="15871"/>
                </a:cubicBezTo>
                <a:cubicBezTo>
                  <a:pt x="19957" y="15871"/>
                  <a:pt x="19974" y="15848"/>
                  <a:pt x="19963" y="15806"/>
                </a:cubicBezTo>
                <a:cubicBezTo>
                  <a:pt x="19947" y="15743"/>
                  <a:pt x="19921" y="15681"/>
                  <a:pt x="19904" y="15617"/>
                </a:cubicBezTo>
                <a:cubicBezTo>
                  <a:pt x="19887" y="15549"/>
                  <a:pt x="19871" y="15478"/>
                  <a:pt x="19863" y="15406"/>
                </a:cubicBezTo>
                <a:cubicBezTo>
                  <a:pt x="19849" y="15275"/>
                  <a:pt x="19841" y="15144"/>
                  <a:pt x="19832" y="15026"/>
                </a:cubicBezTo>
                <a:cubicBezTo>
                  <a:pt x="19978" y="15002"/>
                  <a:pt x="20128" y="14980"/>
                  <a:pt x="20278" y="14952"/>
                </a:cubicBezTo>
                <a:cubicBezTo>
                  <a:pt x="20301" y="14948"/>
                  <a:pt x="20332" y="14916"/>
                  <a:pt x="20334" y="14896"/>
                </a:cubicBezTo>
                <a:cubicBezTo>
                  <a:pt x="20338" y="14802"/>
                  <a:pt x="20331" y="14706"/>
                  <a:pt x="20328" y="14603"/>
                </a:cubicBezTo>
                <a:cubicBezTo>
                  <a:pt x="20380" y="14587"/>
                  <a:pt x="20384" y="14572"/>
                  <a:pt x="20352" y="14500"/>
                </a:cubicBezTo>
                <a:cubicBezTo>
                  <a:pt x="20315" y="14416"/>
                  <a:pt x="20284" y="14328"/>
                  <a:pt x="20251" y="14223"/>
                </a:cubicBezTo>
                <a:cubicBezTo>
                  <a:pt x="20349" y="14212"/>
                  <a:pt x="20362" y="14191"/>
                  <a:pt x="20316" y="14108"/>
                </a:cubicBezTo>
                <a:cubicBezTo>
                  <a:pt x="20244" y="13977"/>
                  <a:pt x="20165" y="13853"/>
                  <a:pt x="20095" y="13724"/>
                </a:cubicBezTo>
                <a:cubicBezTo>
                  <a:pt x="20074" y="13686"/>
                  <a:pt x="20065" y="13640"/>
                  <a:pt x="20051" y="13599"/>
                </a:cubicBezTo>
                <a:lnTo>
                  <a:pt x="20051" y="13599"/>
                </a:lnTo>
                <a:cubicBezTo>
                  <a:pt x="20123" y="13600"/>
                  <a:pt x="20187" y="13601"/>
                  <a:pt x="20251" y="13602"/>
                </a:cubicBezTo>
                <a:cubicBezTo>
                  <a:pt x="20253" y="13602"/>
                  <a:pt x="20254" y="13602"/>
                  <a:pt x="20256" y="13602"/>
                </a:cubicBezTo>
                <a:cubicBezTo>
                  <a:pt x="20310" y="13602"/>
                  <a:pt x="20331" y="13569"/>
                  <a:pt x="20321" y="13519"/>
                </a:cubicBezTo>
                <a:cubicBezTo>
                  <a:pt x="20311" y="13473"/>
                  <a:pt x="20299" y="13424"/>
                  <a:pt x="20273" y="13388"/>
                </a:cubicBezTo>
                <a:cubicBezTo>
                  <a:pt x="20169" y="13241"/>
                  <a:pt x="20123" y="13071"/>
                  <a:pt x="20056" y="12907"/>
                </a:cubicBezTo>
                <a:cubicBezTo>
                  <a:pt x="20004" y="12782"/>
                  <a:pt x="19927" y="12664"/>
                  <a:pt x="19859" y="12544"/>
                </a:cubicBezTo>
                <a:cubicBezTo>
                  <a:pt x="19830" y="12494"/>
                  <a:pt x="19793" y="12449"/>
                  <a:pt x="19768" y="12411"/>
                </a:cubicBezTo>
                <a:cubicBezTo>
                  <a:pt x="19801" y="12411"/>
                  <a:pt x="19834" y="12412"/>
                  <a:pt x="19868" y="12412"/>
                </a:cubicBezTo>
                <a:cubicBezTo>
                  <a:pt x="19936" y="12412"/>
                  <a:pt x="20006" y="12411"/>
                  <a:pt x="20075" y="12408"/>
                </a:cubicBezTo>
                <a:cubicBezTo>
                  <a:pt x="20149" y="12405"/>
                  <a:pt x="20225" y="12395"/>
                  <a:pt x="20301" y="12387"/>
                </a:cubicBezTo>
                <a:cubicBezTo>
                  <a:pt x="20384" y="12378"/>
                  <a:pt x="20391" y="12366"/>
                  <a:pt x="20379" y="12285"/>
                </a:cubicBezTo>
                <a:cubicBezTo>
                  <a:pt x="20376" y="12273"/>
                  <a:pt x="20375" y="12259"/>
                  <a:pt x="20371" y="12237"/>
                </a:cubicBezTo>
                <a:lnTo>
                  <a:pt x="20371" y="12237"/>
                </a:lnTo>
                <a:cubicBezTo>
                  <a:pt x="20403" y="12248"/>
                  <a:pt x="20435" y="12253"/>
                  <a:pt x="20465" y="12253"/>
                </a:cubicBezTo>
                <a:cubicBezTo>
                  <a:pt x="20568" y="12253"/>
                  <a:pt x="20660" y="12200"/>
                  <a:pt x="20758" y="12184"/>
                </a:cubicBezTo>
                <a:cubicBezTo>
                  <a:pt x="20772" y="12181"/>
                  <a:pt x="20794" y="12148"/>
                  <a:pt x="20791" y="12131"/>
                </a:cubicBezTo>
                <a:cubicBezTo>
                  <a:pt x="20777" y="12021"/>
                  <a:pt x="20764" y="11908"/>
                  <a:pt x="20736" y="11800"/>
                </a:cubicBezTo>
                <a:cubicBezTo>
                  <a:pt x="20722" y="11744"/>
                  <a:pt x="20681" y="11693"/>
                  <a:pt x="20643" y="11627"/>
                </a:cubicBezTo>
                <a:lnTo>
                  <a:pt x="20643" y="11627"/>
                </a:lnTo>
                <a:cubicBezTo>
                  <a:pt x="20644" y="11627"/>
                  <a:pt x="20651" y="11630"/>
                  <a:pt x="20659" y="11630"/>
                </a:cubicBezTo>
                <a:cubicBezTo>
                  <a:pt x="20660" y="11630"/>
                  <a:pt x="20662" y="11630"/>
                  <a:pt x="20664" y="11630"/>
                </a:cubicBezTo>
                <a:cubicBezTo>
                  <a:pt x="20751" y="11603"/>
                  <a:pt x="20762" y="11562"/>
                  <a:pt x="20705" y="11490"/>
                </a:cubicBezTo>
                <a:cubicBezTo>
                  <a:pt x="20627" y="11388"/>
                  <a:pt x="20553" y="11284"/>
                  <a:pt x="20473" y="11181"/>
                </a:cubicBezTo>
                <a:cubicBezTo>
                  <a:pt x="20453" y="11155"/>
                  <a:pt x="20429" y="11133"/>
                  <a:pt x="20409" y="11112"/>
                </a:cubicBezTo>
                <a:cubicBezTo>
                  <a:pt x="20450" y="11090"/>
                  <a:pt x="20493" y="11068"/>
                  <a:pt x="20535" y="11044"/>
                </a:cubicBezTo>
                <a:cubicBezTo>
                  <a:pt x="20580" y="11021"/>
                  <a:pt x="20584" y="10992"/>
                  <a:pt x="20558" y="10946"/>
                </a:cubicBezTo>
                <a:cubicBezTo>
                  <a:pt x="20466" y="10786"/>
                  <a:pt x="20340" y="10666"/>
                  <a:pt x="20167" y="10600"/>
                </a:cubicBezTo>
                <a:cubicBezTo>
                  <a:pt x="20154" y="10596"/>
                  <a:pt x="20146" y="10587"/>
                  <a:pt x="20134" y="10580"/>
                </a:cubicBezTo>
                <a:cubicBezTo>
                  <a:pt x="20139" y="10572"/>
                  <a:pt x="20142" y="10566"/>
                  <a:pt x="20146" y="10562"/>
                </a:cubicBezTo>
                <a:cubicBezTo>
                  <a:pt x="20164" y="10543"/>
                  <a:pt x="20183" y="10525"/>
                  <a:pt x="20203" y="10507"/>
                </a:cubicBezTo>
                <a:cubicBezTo>
                  <a:pt x="20183" y="10488"/>
                  <a:pt x="20167" y="10462"/>
                  <a:pt x="20143" y="10452"/>
                </a:cubicBezTo>
                <a:cubicBezTo>
                  <a:pt x="20026" y="10406"/>
                  <a:pt x="19951" y="10319"/>
                  <a:pt x="19886" y="10216"/>
                </a:cubicBezTo>
                <a:cubicBezTo>
                  <a:pt x="19866" y="10185"/>
                  <a:pt x="19844" y="10154"/>
                  <a:pt x="19825" y="10128"/>
                </a:cubicBezTo>
                <a:cubicBezTo>
                  <a:pt x="19890" y="10093"/>
                  <a:pt x="19952" y="10056"/>
                  <a:pt x="20016" y="10025"/>
                </a:cubicBezTo>
                <a:cubicBezTo>
                  <a:pt x="20066" y="10003"/>
                  <a:pt x="20064" y="9963"/>
                  <a:pt x="20043" y="9929"/>
                </a:cubicBezTo>
                <a:cubicBezTo>
                  <a:pt x="19952" y="9777"/>
                  <a:pt x="19848" y="9633"/>
                  <a:pt x="19684" y="9545"/>
                </a:cubicBezTo>
                <a:cubicBezTo>
                  <a:pt x="19624" y="9511"/>
                  <a:pt x="19571" y="9463"/>
                  <a:pt x="19490" y="9403"/>
                </a:cubicBezTo>
                <a:lnTo>
                  <a:pt x="19566" y="9403"/>
                </a:lnTo>
                <a:cubicBezTo>
                  <a:pt x="19566" y="9247"/>
                  <a:pt x="19426" y="9221"/>
                  <a:pt x="19345" y="9146"/>
                </a:cubicBezTo>
                <a:cubicBezTo>
                  <a:pt x="19244" y="9053"/>
                  <a:pt x="19129" y="8977"/>
                  <a:pt x="19023" y="8890"/>
                </a:cubicBezTo>
                <a:cubicBezTo>
                  <a:pt x="18913" y="8799"/>
                  <a:pt x="18799" y="8709"/>
                  <a:pt x="18697" y="8609"/>
                </a:cubicBezTo>
                <a:cubicBezTo>
                  <a:pt x="18627" y="8540"/>
                  <a:pt x="18572" y="8457"/>
                  <a:pt x="18510" y="8383"/>
                </a:cubicBezTo>
                <a:cubicBezTo>
                  <a:pt x="18488" y="8357"/>
                  <a:pt x="18465" y="8329"/>
                  <a:pt x="18434" y="8293"/>
                </a:cubicBezTo>
                <a:lnTo>
                  <a:pt x="18434" y="8293"/>
                </a:lnTo>
                <a:cubicBezTo>
                  <a:pt x="18460" y="8296"/>
                  <a:pt x="18475" y="8298"/>
                  <a:pt x="18490" y="8300"/>
                </a:cubicBezTo>
                <a:cubicBezTo>
                  <a:pt x="18590" y="8307"/>
                  <a:pt x="18691" y="8318"/>
                  <a:pt x="18791" y="8321"/>
                </a:cubicBezTo>
                <a:cubicBezTo>
                  <a:pt x="18795" y="8321"/>
                  <a:pt x="18799" y="8321"/>
                  <a:pt x="18802" y="8321"/>
                </a:cubicBezTo>
                <a:cubicBezTo>
                  <a:pt x="18880" y="8321"/>
                  <a:pt x="18959" y="8311"/>
                  <a:pt x="19036" y="8311"/>
                </a:cubicBezTo>
                <a:cubicBezTo>
                  <a:pt x="19040" y="8311"/>
                  <a:pt x="19044" y="8311"/>
                  <a:pt x="19047" y="8311"/>
                </a:cubicBezTo>
                <a:cubicBezTo>
                  <a:pt x="19174" y="8313"/>
                  <a:pt x="19299" y="8322"/>
                  <a:pt x="19426" y="8324"/>
                </a:cubicBezTo>
                <a:cubicBezTo>
                  <a:pt x="19427" y="8324"/>
                  <a:pt x="19429" y="8324"/>
                  <a:pt x="19430" y="8324"/>
                </a:cubicBezTo>
                <a:cubicBezTo>
                  <a:pt x="19454" y="8324"/>
                  <a:pt x="19477" y="8308"/>
                  <a:pt x="19501" y="8301"/>
                </a:cubicBezTo>
                <a:cubicBezTo>
                  <a:pt x="19493" y="8276"/>
                  <a:pt x="19485" y="8251"/>
                  <a:pt x="19475" y="8226"/>
                </a:cubicBezTo>
                <a:lnTo>
                  <a:pt x="19475" y="8226"/>
                </a:lnTo>
                <a:cubicBezTo>
                  <a:pt x="19504" y="8229"/>
                  <a:pt x="19533" y="8232"/>
                  <a:pt x="19560" y="8232"/>
                </a:cubicBezTo>
                <a:cubicBezTo>
                  <a:pt x="19623" y="8232"/>
                  <a:pt x="19680" y="8219"/>
                  <a:pt x="19719" y="8175"/>
                </a:cubicBezTo>
                <a:cubicBezTo>
                  <a:pt x="19734" y="8174"/>
                  <a:pt x="19749" y="8174"/>
                  <a:pt x="19762" y="8174"/>
                </a:cubicBezTo>
                <a:cubicBezTo>
                  <a:pt x="19775" y="8174"/>
                  <a:pt x="19788" y="8174"/>
                  <a:pt x="19800" y="8174"/>
                </a:cubicBezTo>
                <a:cubicBezTo>
                  <a:pt x="19834" y="8174"/>
                  <a:pt x="19866" y="8173"/>
                  <a:pt x="19896" y="8167"/>
                </a:cubicBezTo>
                <a:cubicBezTo>
                  <a:pt x="19995" y="8148"/>
                  <a:pt x="20095" y="8126"/>
                  <a:pt x="20191" y="8096"/>
                </a:cubicBezTo>
                <a:cubicBezTo>
                  <a:pt x="20273" y="8072"/>
                  <a:pt x="20281" y="8045"/>
                  <a:pt x="20252" y="7966"/>
                </a:cubicBezTo>
                <a:cubicBezTo>
                  <a:pt x="20231" y="7900"/>
                  <a:pt x="20211" y="7833"/>
                  <a:pt x="20191" y="7763"/>
                </a:cubicBezTo>
                <a:cubicBezTo>
                  <a:pt x="20412" y="7762"/>
                  <a:pt x="20626" y="7706"/>
                  <a:pt x="20834" y="7628"/>
                </a:cubicBezTo>
                <a:cubicBezTo>
                  <a:pt x="20887" y="7609"/>
                  <a:pt x="20947" y="7613"/>
                  <a:pt x="20998" y="7593"/>
                </a:cubicBezTo>
                <a:cubicBezTo>
                  <a:pt x="21098" y="7556"/>
                  <a:pt x="21100" y="7541"/>
                  <a:pt x="21054" y="7447"/>
                </a:cubicBezTo>
                <a:cubicBezTo>
                  <a:pt x="21175" y="7441"/>
                  <a:pt x="21291" y="7433"/>
                  <a:pt x="21410" y="7427"/>
                </a:cubicBezTo>
                <a:cubicBezTo>
                  <a:pt x="21419" y="7426"/>
                  <a:pt x="21429" y="7426"/>
                  <a:pt x="21438" y="7426"/>
                </a:cubicBezTo>
                <a:cubicBezTo>
                  <a:pt x="21457" y="7426"/>
                  <a:pt x="21476" y="7427"/>
                  <a:pt x="21495" y="7427"/>
                </a:cubicBezTo>
                <a:cubicBezTo>
                  <a:pt x="21540" y="7427"/>
                  <a:pt x="21577" y="7418"/>
                  <a:pt x="21561" y="7366"/>
                </a:cubicBezTo>
                <a:cubicBezTo>
                  <a:pt x="21624" y="7362"/>
                  <a:pt x="21685" y="7365"/>
                  <a:pt x="21743" y="7355"/>
                </a:cubicBezTo>
                <a:cubicBezTo>
                  <a:pt x="21917" y="7323"/>
                  <a:pt x="22091" y="7288"/>
                  <a:pt x="22262" y="7246"/>
                </a:cubicBezTo>
                <a:cubicBezTo>
                  <a:pt x="22305" y="7236"/>
                  <a:pt x="22343" y="7196"/>
                  <a:pt x="22382" y="7170"/>
                </a:cubicBezTo>
                <a:cubicBezTo>
                  <a:pt x="22346" y="7135"/>
                  <a:pt x="22315" y="7084"/>
                  <a:pt x="22273" y="7071"/>
                </a:cubicBezTo>
                <a:cubicBezTo>
                  <a:pt x="22118" y="7020"/>
                  <a:pt x="21957" y="6983"/>
                  <a:pt x="21799" y="6942"/>
                </a:cubicBezTo>
                <a:cubicBezTo>
                  <a:pt x="21780" y="6937"/>
                  <a:pt x="21762" y="6939"/>
                  <a:pt x="21732" y="6938"/>
                </a:cubicBezTo>
                <a:cubicBezTo>
                  <a:pt x="21780" y="6876"/>
                  <a:pt x="21734" y="6865"/>
                  <a:pt x="21693" y="6847"/>
                </a:cubicBezTo>
                <a:cubicBezTo>
                  <a:pt x="21515" y="6775"/>
                  <a:pt x="21336" y="6705"/>
                  <a:pt x="21151" y="6630"/>
                </a:cubicBezTo>
                <a:cubicBezTo>
                  <a:pt x="21213" y="6577"/>
                  <a:pt x="21189" y="6530"/>
                  <a:pt x="21139" y="6497"/>
                </a:cubicBezTo>
                <a:cubicBezTo>
                  <a:pt x="21062" y="6449"/>
                  <a:pt x="20982" y="6403"/>
                  <a:pt x="20899" y="6363"/>
                </a:cubicBezTo>
                <a:cubicBezTo>
                  <a:pt x="20811" y="6319"/>
                  <a:pt x="20719" y="6281"/>
                  <a:pt x="20627" y="6248"/>
                </a:cubicBezTo>
                <a:cubicBezTo>
                  <a:pt x="20551" y="6220"/>
                  <a:pt x="20471" y="6199"/>
                  <a:pt x="20389" y="6175"/>
                </a:cubicBezTo>
                <a:cubicBezTo>
                  <a:pt x="20424" y="6146"/>
                  <a:pt x="20462" y="6105"/>
                  <a:pt x="20508" y="6079"/>
                </a:cubicBezTo>
                <a:cubicBezTo>
                  <a:pt x="20564" y="6048"/>
                  <a:pt x="20549" y="6013"/>
                  <a:pt x="20520" y="5982"/>
                </a:cubicBezTo>
                <a:cubicBezTo>
                  <a:pt x="20482" y="5940"/>
                  <a:pt x="20439" y="5896"/>
                  <a:pt x="20389" y="5868"/>
                </a:cubicBezTo>
                <a:cubicBezTo>
                  <a:pt x="20245" y="5788"/>
                  <a:pt x="20098" y="5713"/>
                  <a:pt x="19951" y="5641"/>
                </a:cubicBezTo>
                <a:cubicBezTo>
                  <a:pt x="19917" y="5625"/>
                  <a:pt x="19876" y="5623"/>
                  <a:pt x="19836" y="5615"/>
                </a:cubicBezTo>
                <a:cubicBezTo>
                  <a:pt x="19861" y="5585"/>
                  <a:pt x="19891" y="5550"/>
                  <a:pt x="19920" y="5515"/>
                </a:cubicBezTo>
                <a:cubicBezTo>
                  <a:pt x="19961" y="5465"/>
                  <a:pt x="19957" y="5422"/>
                  <a:pt x="19896" y="5400"/>
                </a:cubicBezTo>
                <a:cubicBezTo>
                  <a:pt x="19810" y="5366"/>
                  <a:pt x="19720" y="5345"/>
                  <a:pt x="19634" y="5316"/>
                </a:cubicBezTo>
                <a:cubicBezTo>
                  <a:pt x="19563" y="5292"/>
                  <a:pt x="19496" y="5257"/>
                  <a:pt x="19426" y="5236"/>
                </a:cubicBezTo>
                <a:cubicBezTo>
                  <a:pt x="19333" y="5209"/>
                  <a:pt x="19256" y="5154"/>
                  <a:pt x="19170" y="5116"/>
                </a:cubicBezTo>
                <a:cubicBezTo>
                  <a:pt x="19146" y="5105"/>
                  <a:pt x="19117" y="5108"/>
                  <a:pt x="19097" y="5096"/>
                </a:cubicBezTo>
                <a:cubicBezTo>
                  <a:pt x="19082" y="5087"/>
                  <a:pt x="19078" y="5060"/>
                  <a:pt x="19069" y="5042"/>
                </a:cubicBezTo>
                <a:cubicBezTo>
                  <a:pt x="19120" y="5023"/>
                  <a:pt x="19135" y="4982"/>
                  <a:pt x="19131" y="4931"/>
                </a:cubicBezTo>
                <a:cubicBezTo>
                  <a:pt x="19130" y="4927"/>
                  <a:pt x="19141" y="4922"/>
                  <a:pt x="19145" y="4917"/>
                </a:cubicBezTo>
                <a:cubicBezTo>
                  <a:pt x="19160" y="4900"/>
                  <a:pt x="19174" y="4880"/>
                  <a:pt x="19179" y="4854"/>
                </a:cubicBezTo>
                <a:cubicBezTo>
                  <a:pt x="19197" y="4838"/>
                  <a:pt x="19218" y="4824"/>
                  <a:pt x="19232" y="4805"/>
                </a:cubicBezTo>
                <a:cubicBezTo>
                  <a:pt x="19280" y="4728"/>
                  <a:pt x="19330" y="4653"/>
                  <a:pt x="19372" y="4572"/>
                </a:cubicBezTo>
                <a:cubicBezTo>
                  <a:pt x="19422" y="4474"/>
                  <a:pt x="19421" y="4467"/>
                  <a:pt x="19315" y="4419"/>
                </a:cubicBezTo>
                <a:cubicBezTo>
                  <a:pt x="19201" y="4368"/>
                  <a:pt x="19081" y="4329"/>
                  <a:pt x="18960" y="4282"/>
                </a:cubicBezTo>
                <a:cubicBezTo>
                  <a:pt x="18969" y="4196"/>
                  <a:pt x="18966" y="4192"/>
                  <a:pt x="18861" y="4191"/>
                </a:cubicBezTo>
                <a:cubicBezTo>
                  <a:pt x="18802" y="4191"/>
                  <a:pt x="18743" y="4192"/>
                  <a:pt x="18685" y="4198"/>
                </a:cubicBezTo>
                <a:cubicBezTo>
                  <a:pt x="18631" y="4205"/>
                  <a:pt x="18577" y="4217"/>
                  <a:pt x="18522" y="4228"/>
                </a:cubicBezTo>
                <a:cubicBezTo>
                  <a:pt x="18560" y="4166"/>
                  <a:pt x="18599" y="4104"/>
                  <a:pt x="18640" y="4038"/>
                </a:cubicBezTo>
                <a:cubicBezTo>
                  <a:pt x="18625" y="4031"/>
                  <a:pt x="18610" y="4023"/>
                  <a:pt x="18595" y="4015"/>
                </a:cubicBezTo>
                <a:cubicBezTo>
                  <a:pt x="18605" y="4007"/>
                  <a:pt x="18613" y="3999"/>
                  <a:pt x="18641" y="3977"/>
                </a:cubicBezTo>
                <a:cubicBezTo>
                  <a:pt x="18567" y="3960"/>
                  <a:pt x="18509" y="3932"/>
                  <a:pt x="18452" y="3932"/>
                </a:cubicBezTo>
                <a:cubicBezTo>
                  <a:pt x="18450" y="3932"/>
                  <a:pt x="18448" y="3932"/>
                  <a:pt x="18446" y="3932"/>
                </a:cubicBezTo>
                <a:cubicBezTo>
                  <a:pt x="18188" y="3938"/>
                  <a:pt x="17931" y="3941"/>
                  <a:pt x="17675" y="3963"/>
                </a:cubicBezTo>
                <a:cubicBezTo>
                  <a:pt x="17488" y="3979"/>
                  <a:pt x="17303" y="4022"/>
                  <a:pt x="17118" y="4054"/>
                </a:cubicBezTo>
                <a:cubicBezTo>
                  <a:pt x="17088" y="4061"/>
                  <a:pt x="17058" y="4064"/>
                  <a:pt x="17015" y="4071"/>
                </a:cubicBezTo>
                <a:cubicBezTo>
                  <a:pt x="17101" y="3989"/>
                  <a:pt x="17174" y="3917"/>
                  <a:pt x="17250" y="3842"/>
                </a:cubicBezTo>
                <a:cubicBezTo>
                  <a:pt x="17241" y="3832"/>
                  <a:pt x="17232" y="3822"/>
                  <a:pt x="17232" y="3822"/>
                </a:cubicBezTo>
                <a:lnTo>
                  <a:pt x="17232" y="3822"/>
                </a:lnTo>
                <a:cubicBezTo>
                  <a:pt x="17232" y="3822"/>
                  <a:pt x="17232" y="3822"/>
                  <a:pt x="17232" y="3822"/>
                </a:cubicBezTo>
                <a:cubicBezTo>
                  <a:pt x="17258" y="3770"/>
                  <a:pt x="17282" y="3724"/>
                  <a:pt x="17307" y="3673"/>
                </a:cubicBezTo>
                <a:cubicBezTo>
                  <a:pt x="17287" y="3670"/>
                  <a:pt x="17267" y="3666"/>
                  <a:pt x="17263" y="3665"/>
                </a:cubicBezTo>
                <a:cubicBezTo>
                  <a:pt x="17325" y="3548"/>
                  <a:pt x="17387" y="3430"/>
                  <a:pt x="17451" y="3315"/>
                </a:cubicBezTo>
                <a:cubicBezTo>
                  <a:pt x="17477" y="3265"/>
                  <a:pt x="17459" y="3240"/>
                  <a:pt x="17413" y="3215"/>
                </a:cubicBezTo>
                <a:cubicBezTo>
                  <a:pt x="17310" y="3161"/>
                  <a:pt x="17200" y="3163"/>
                  <a:pt x="17088" y="3157"/>
                </a:cubicBezTo>
                <a:cubicBezTo>
                  <a:pt x="17041" y="3154"/>
                  <a:pt x="16989" y="3166"/>
                  <a:pt x="16957" y="3112"/>
                </a:cubicBezTo>
                <a:cubicBezTo>
                  <a:pt x="16950" y="3101"/>
                  <a:pt x="16927" y="3097"/>
                  <a:pt x="16911" y="3096"/>
                </a:cubicBezTo>
                <a:cubicBezTo>
                  <a:pt x="16882" y="3093"/>
                  <a:pt x="16853" y="3091"/>
                  <a:pt x="16823" y="3091"/>
                </a:cubicBezTo>
                <a:cubicBezTo>
                  <a:pt x="16724" y="3091"/>
                  <a:pt x="16625" y="3110"/>
                  <a:pt x="16526" y="3146"/>
                </a:cubicBezTo>
                <a:cubicBezTo>
                  <a:pt x="16537" y="3161"/>
                  <a:pt x="16545" y="3169"/>
                  <a:pt x="16559" y="3186"/>
                </a:cubicBezTo>
                <a:cubicBezTo>
                  <a:pt x="16528" y="3181"/>
                  <a:pt x="16504" y="3177"/>
                  <a:pt x="16475" y="3172"/>
                </a:cubicBezTo>
                <a:cubicBezTo>
                  <a:pt x="16478" y="3129"/>
                  <a:pt x="16481" y="3085"/>
                  <a:pt x="16484" y="3040"/>
                </a:cubicBezTo>
                <a:cubicBezTo>
                  <a:pt x="16487" y="2987"/>
                  <a:pt x="16481" y="2964"/>
                  <a:pt x="16450" y="2964"/>
                </a:cubicBezTo>
                <a:cubicBezTo>
                  <a:pt x="16438" y="2964"/>
                  <a:pt x="16422" y="2968"/>
                  <a:pt x="16401" y="2975"/>
                </a:cubicBezTo>
                <a:cubicBezTo>
                  <a:pt x="16334" y="2996"/>
                  <a:pt x="16269" y="3027"/>
                  <a:pt x="16207" y="3058"/>
                </a:cubicBezTo>
                <a:cubicBezTo>
                  <a:pt x="16017" y="3150"/>
                  <a:pt x="15827" y="3244"/>
                  <a:pt x="15627" y="3343"/>
                </a:cubicBezTo>
                <a:cubicBezTo>
                  <a:pt x="15619" y="3279"/>
                  <a:pt x="15607" y="3226"/>
                  <a:pt x="15605" y="3173"/>
                </a:cubicBezTo>
                <a:cubicBezTo>
                  <a:pt x="15603" y="3131"/>
                  <a:pt x="15587" y="3113"/>
                  <a:pt x="15561" y="3113"/>
                </a:cubicBezTo>
                <a:cubicBezTo>
                  <a:pt x="15551" y="3113"/>
                  <a:pt x="15540" y="3116"/>
                  <a:pt x="15527" y="3121"/>
                </a:cubicBezTo>
                <a:cubicBezTo>
                  <a:pt x="15471" y="3140"/>
                  <a:pt x="15413" y="3157"/>
                  <a:pt x="15364" y="3189"/>
                </a:cubicBezTo>
                <a:cubicBezTo>
                  <a:pt x="15206" y="3294"/>
                  <a:pt x="15060" y="3414"/>
                  <a:pt x="14927" y="3552"/>
                </a:cubicBezTo>
                <a:cubicBezTo>
                  <a:pt x="14789" y="3693"/>
                  <a:pt x="14637" y="3819"/>
                  <a:pt x="14487" y="3949"/>
                </a:cubicBezTo>
                <a:cubicBezTo>
                  <a:pt x="14345" y="4073"/>
                  <a:pt x="14201" y="4195"/>
                  <a:pt x="14057" y="4317"/>
                </a:cubicBezTo>
                <a:cubicBezTo>
                  <a:pt x="14043" y="4329"/>
                  <a:pt x="14030" y="4339"/>
                  <a:pt x="14002" y="4344"/>
                </a:cubicBezTo>
                <a:cubicBezTo>
                  <a:pt x="14222" y="3880"/>
                  <a:pt x="14448" y="3418"/>
                  <a:pt x="14659" y="2949"/>
                </a:cubicBezTo>
                <a:cubicBezTo>
                  <a:pt x="14868" y="2482"/>
                  <a:pt x="15066" y="2010"/>
                  <a:pt x="15259" y="1537"/>
                </a:cubicBezTo>
                <a:cubicBezTo>
                  <a:pt x="15452" y="1062"/>
                  <a:pt x="15614" y="572"/>
                  <a:pt x="15785" y="92"/>
                </a:cubicBezTo>
                <a:cubicBezTo>
                  <a:pt x="15683" y="59"/>
                  <a:pt x="15597" y="30"/>
                  <a:pt x="15509" y="4"/>
                </a:cubicBezTo>
                <a:cubicBezTo>
                  <a:pt x="15503" y="2"/>
                  <a:pt x="15496" y="1"/>
                  <a:pt x="15488" y="1"/>
                </a:cubicBezTo>
                <a:close/>
              </a:path>
            </a:pathLst>
          </a:custGeom>
          <a:solidFill>
            <a:srgbClr val="689A69">
              <a:alpha val="46666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" name="Google Shape;29;p27"/>
          <p:cNvSpPr/>
          <p:nvPr/>
        </p:nvSpPr>
        <p:spPr>
          <a:xfrm>
            <a:off x="541375" y="4371957"/>
            <a:ext cx="1119345" cy="979050"/>
          </a:xfrm>
          <a:custGeom>
            <a:avLst/>
            <a:gdLst/>
            <a:ahLst/>
            <a:cxnLst/>
            <a:rect l="l" t="t" r="r" b="b"/>
            <a:pathLst>
              <a:path w="37521" h="32821" extrusionOk="0">
                <a:moveTo>
                  <a:pt x="26707" y="0"/>
                </a:moveTo>
                <a:cubicBezTo>
                  <a:pt x="26685" y="0"/>
                  <a:pt x="26661" y="13"/>
                  <a:pt x="26641" y="39"/>
                </a:cubicBezTo>
                <a:cubicBezTo>
                  <a:pt x="26545" y="161"/>
                  <a:pt x="26394" y="228"/>
                  <a:pt x="26328" y="385"/>
                </a:cubicBezTo>
                <a:cubicBezTo>
                  <a:pt x="26298" y="456"/>
                  <a:pt x="26209" y="499"/>
                  <a:pt x="26148" y="559"/>
                </a:cubicBezTo>
                <a:cubicBezTo>
                  <a:pt x="25798" y="898"/>
                  <a:pt x="25454" y="1240"/>
                  <a:pt x="25100" y="1573"/>
                </a:cubicBezTo>
                <a:cubicBezTo>
                  <a:pt x="25000" y="1667"/>
                  <a:pt x="24872" y="1732"/>
                  <a:pt x="24744" y="1819"/>
                </a:cubicBezTo>
                <a:cubicBezTo>
                  <a:pt x="24724" y="1776"/>
                  <a:pt x="24701" y="1738"/>
                  <a:pt x="24688" y="1696"/>
                </a:cubicBezTo>
                <a:cubicBezTo>
                  <a:pt x="24665" y="1619"/>
                  <a:pt x="24621" y="1584"/>
                  <a:pt x="24562" y="1584"/>
                </a:cubicBezTo>
                <a:cubicBezTo>
                  <a:pt x="24540" y="1584"/>
                  <a:pt x="24516" y="1589"/>
                  <a:pt x="24490" y="1598"/>
                </a:cubicBezTo>
                <a:cubicBezTo>
                  <a:pt x="24413" y="1625"/>
                  <a:pt x="24327" y="1645"/>
                  <a:pt x="24266" y="1694"/>
                </a:cubicBezTo>
                <a:cubicBezTo>
                  <a:pt x="23997" y="1910"/>
                  <a:pt x="23720" y="2118"/>
                  <a:pt x="23515" y="2406"/>
                </a:cubicBezTo>
                <a:cubicBezTo>
                  <a:pt x="23432" y="2524"/>
                  <a:pt x="23308" y="2614"/>
                  <a:pt x="23200" y="2717"/>
                </a:cubicBezTo>
                <a:cubicBezTo>
                  <a:pt x="23090" y="2530"/>
                  <a:pt x="22973" y="2337"/>
                  <a:pt x="22862" y="2141"/>
                </a:cubicBezTo>
                <a:cubicBezTo>
                  <a:pt x="22829" y="2082"/>
                  <a:pt x="22792" y="2054"/>
                  <a:pt x="22740" y="2054"/>
                </a:cubicBezTo>
                <a:cubicBezTo>
                  <a:pt x="22719" y="2054"/>
                  <a:pt x="22696" y="2059"/>
                  <a:pt x="22670" y="2067"/>
                </a:cubicBezTo>
                <a:cubicBezTo>
                  <a:pt x="22500" y="2123"/>
                  <a:pt x="22383" y="2243"/>
                  <a:pt x="22274" y="2376"/>
                </a:cubicBezTo>
                <a:cubicBezTo>
                  <a:pt x="22162" y="2512"/>
                  <a:pt x="22052" y="2651"/>
                  <a:pt x="21943" y="2792"/>
                </a:cubicBezTo>
                <a:cubicBezTo>
                  <a:pt x="21900" y="2846"/>
                  <a:pt x="21866" y="2908"/>
                  <a:pt x="21822" y="2975"/>
                </a:cubicBezTo>
                <a:cubicBezTo>
                  <a:pt x="21796" y="2962"/>
                  <a:pt x="21765" y="2948"/>
                  <a:pt x="21737" y="2932"/>
                </a:cubicBezTo>
                <a:cubicBezTo>
                  <a:pt x="21685" y="2900"/>
                  <a:pt x="21648" y="2884"/>
                  <a:pt x="21616" y="2884"/>
                </a:cubicBezTo>
                <a:cubicBezTo>
                  <a:pt x="21574" y="2884"/>
                  <a:pt x="21543" y="2914"/>
                  <a:pt x="21498" y="2980"/>
                </a:cubicBezTo>
                <a:cubicBezTo>
                  <a:pt x="21370" y="3167"/>
                  <a:pt x="21220" y="3328"/>
                  <a:pt x="21029" y="3455"/>
                </a:cubicBezTo>
                <a:cubicBezTo>
                  <a:pt x="20977" y="3489"/>
                  <a:pt x="20952" y="3565"/>
                  <a:pt x="20916" y="3621"/>
                </a:cubicBezTo>
                <a:cubicBezTo>
                  <a:pt x="20850" y="3555"/>
                  <a:pt x="20782" y="3481"/>
                  <a:pt x="20709" y="3411"/>
                </a:cubicBezTo>
                <a:cubicBezTo>
                  <a:pt x="20679" y="3382"/>
                  <a:pt x="20645" y="3367"/>
                  <a:pt x="20610" y="3367"/>
                </a:cubicBezTo>
                <a:cubicBezTo>
                  <a:pt x="20580" y="3367"/>
                  <a:pt x="20549" y="3378"/>
                  <a:pt x="20520" y="3402"/>
                </a:cubicBezTo>
                <a:cubicBezTo>
                  <a:pt x="20456" y="3456"/>
                  <a:pt x="20393" y="3515"/>
                  <a:pt x="20339" y="3581"/>
                </a:cubicBezTo>
                <a:cubicBezTo>
                  <a:pt x="20221" y="3725"/>
                  <a:pt x="20108" y="3874"/>
                  <a:pt x="19993" y="4021"/>
                </a:cubicBezTo>
                <a:cubicBezTo>
                  <a:pt x="19986" y="4029"/>
                  <a:pt x="19976" y="4039"/>
                  <a:pt x="19973" y="4049"/>
                </a:cubicBezTo>
                <a:cubicBezTo>
                  <a:pt x="19932" y="4168"/>
                  <a:pt x="19885" y="4274"/>
                  <a:pt x="19742" y="4319"/>
                </a:cubicBezTo>
                <a:cubicBezTo>
                  <a:pt x="19697" y="4333"/>
                  <a:pt x="19680" y="4436"/>
                  <a:pt x="19650" y="4500"/>
                </a:cubicBezTo>
                <a:cubicBezTo>
                  <a:pt x="19614" y="4575"/>
                  <a:pt x="19577" y="4651"/>
                  <a:pt x="19532" y="4742"/>
                </a:cubicBezTo>
                <a:cubicBezTo>
                  <a:pt x="19384" y="4508"/>
                  <a:pt x="19256" y="4296"/>
                  <a:pt x="19116" y="4090"/>
                </a:cubicBezTo>
                <a:cubicBezTo>
                  <a:pt x="19095" y="4060"/>
                  <a:pt x="19022" y="4065"/>
                  <a:pt x="18978" y="4057"/>
                </a:cubicBezTo>
                <a:cubicBezTo>
                  <a:pt x="18795" y="3873"/>
                  <a:pt x="18605" y="3683"/>
                  <a:pt x="18414" y="3497"/>
                </a:cubicBezTo>
                <a:cubicBezTo>
                  <a:pt x="18401" y="3485"/>
                  <a:pt x="18377" y="3479"/>
                  <a:pt x="18354" y="3479"/>
                </a:cubicBezTo>
                <a:cubicBezTo>
                  <a:pt x="18341" y="3479"/>
                  <a:pt x="18328" y="3481"/>
                  <a:pt x="18317" y="3484"/>
                </a:cubicBezTo>
                <a:cubicBezTo>
                  <a:pt x="18194" y="3522"/>
                  <a:pt x="18098" y="3591"/>
                  <a:pt x="18034" y="3710"/>
                </a:cubicBezTo>
                <a:cubicBezTo>
                  <a:pt x="17972" y="3828"/>
                  <a:pt x="17884" y="3932"/>
                  <a:pt x="17810" y="4043"/>
                </a:cubicBezTo>
                <a:cubicBezTo>
                  <a:pt x="17773" y="4099"/>
                  <a:pt x="17740" y="4160"/>
                  <a:pt x="17704" y="4219"/>
                </a:cubicBezTo>
                <a:cubicBezTo>
                  <a:pt x="17663" y="4190"/>
                  <a:pt x="17629" y="4175"/>
                  <a:pt x="17599" y="4175"/>
                </a:cubicBezTo>
                <a:cubicBezTo>
                  <a:pt x="17554" y="4175"/>
                  <a:pt x="17518" y="4209"/>
                  <a:pt x="17484" y="4286"/>
                </a:cubicBezTo>
                <a:cubicBezTo>
                  <a:pt x="17370" y="4533"/>
                  <a:pt x="17268" y="4789"/>
                  <a:pt x="17164" y="5031"/>
                </a:cubicBezTo>
                <a:cubicBezTo>
                  <a:pt x="17103" y="4978"/>
                  <a:pt x="17023" y="4906"/>
                  <a:pt x="16944" y="4836"/>
                </a:cubicBezTo>
                <a:cubicBezTo>
                  <a:pt x="16904" y="4800"/>
                  <a:pt x="16864" y="4781"/>
                  <a:pt x="16827" y="4781"/>
                </a:cubicBezTo>
                <a:cubicBezTo>
                  <a:pt x="16787" y="4781"/>
                  <a:pt x="16749" y="4803"/>
                  <a:pt x="16716" y="4851"/>
                </a:cubicBezTo>
                <a:cubicBezTo>
                  <a:pt x="16624" y="4984"/>
                  <a:pt x="16532" y="5122"/>
                  <a:pt x="16471" y="5269"/>
                </a:cubicBezTo>
                <a:cubicBezTo>
                  <a:pt x="16384" y="5484"/>
                  <a:pt x="16321" y="5711"/>
                  <a:pt x="16254" y="5933"/>
                </a:cubicBezTo>
                <a:cubicBezTo>
                  <a:pt x="16233" y="6005"/>
                  <a:pt x="16229" y="6082"/>
                  <a:pt x="16215" y="6163"/>
                </a:cubicBezTo>
                <a:cubicBezTo>
                  <a:pt x="16079" y="6188"/>
                  <a:pt x="16059" y="6215"/>
                  <a:pt x="16056" y="6445"/>
                </a:cubicBezTo>
                <a:cubicBezTo>
                  <a:pt x="16054" y="6610"/>
                  <a:pt x="16068" y="6775"/>
                  <a:pt x="16061" y="6941"/>
                </a:cubicBezTo>
                <a:cubicBezTo>
                  <a:pt x="16055" y="7088"/>
                  <a:pt x="16030" y="7234"/>
                  <a:pt x="16014" y="7382"/>
                </a:cubicBezTo>
                <a:cubicBezTo>
                  <a:pt x="15916" y="7319"/>
                  <a:pt x="15818" y="7258"/>
                  <a:pt x="15723" y="7193"/>
                </a:cubicBezTo>
                <a:cubicBezTo>
                  <a:pt x="15692" y="7172"/>
                  <a:pt x="15662" y="7162"/>
                  <a:pt x="15635" y="7162"/>
                </a:cubicBezTo>
                <a:cubicBezTo>
                  <a:pt x="15593" y="7162"/>
                  <a:pt x="15558" y="7189"/>
                  <a:pt x="15538" y="7242"/>
                </a:cubicBezTo>
                <a:cubicBezTo>
                  <a:pt x="15477" y="7403"/>
                  <a:pt x="15427" y="7571"/>
                  <a:pt x="15377" y="7736"/>
                </a:cubicBezTo>
                <a:cubicBezTo>
                  <a:pt x="15348" y="7835"/>
                  <a:pt x="15314" y="7936"/>
                  <a:pt x="15302" y="8037"/>
                </a:cubicBezTo>
                <a:cubicBezTo>
                  <a:pt x="15267" y="8302"/>
                  <a:pt x="15242" y="8569"/>
                  <a:pt x="15214" y="8837"/>
                </a:cubicBezTo>
                <a:cubicBezTo>
                  <a:pt x="15205" y="8832"/>
                  <a:pt x="15186" y="8813"/>
                  <a:pt x="15168" y="8811"/>
                </a:cubicBezTo>
                <a:cubicBezTo>
                  <a:pt x="15147" y="8808"/>
                  <a:pt x="15123" y="8803"/>
                  <a:pt x="15101" y="8803"/>
                </a:cubicBezTo>
                <a:cubicBezTo>
                  <a:pt x="15085" y="8803"/>
                  <a:pt x="15071" y="8805"/>
                  <a:pt x="15061" y="8813"/>
                </a:cubicBezTo>
                <a:cubicBezTo>
                  <a:pt x="15027" y="8837"/>
                  <a:pt x="14998" y="8881"/>
                  <a:pt x="14990" y="8922"/>
                </a:cubicBezTo>
                <a:cubicBezTo>
                  <a:pt x="14983" y="8966"/>
                  <a:pt x="15000" y="9016"/>
                  <a:pt x="15008" y="9063"/>
                </a:cubicBezTo>
                <a:cubicBezTo>
                  <a:pt x="15047" y="9287"/>
                  <a:pt x="15004" y="9503"/>
                  <a:pt x="14950" y="9723"/>
                </a:cubicBezTo>
                <a:cubicBezTo>
                  <a:pt x="14886" y="9980"/>
                  <a:pt x="14854" y="10246"/>
                  <a:pt x="14794" y="10504"/>
                </a:cubicBezTo>
                <a:cubicBezTo>
                  <a:pt x="14778" y="10576"/>
                  <a:pt x="14729" y="10635"/>
                  <a:pt x="14840" y="10663"/>
                </a:cubicBezTo>
                <a:cubicBezTo>
                  <a:pt x="14739" y="10740"/>
                  <a:pt x="14711" y="10861"/>
                  <a:pt x="14757" y="10976"/>
                </a:cubicBezTo>
                <a:cubicBezTo>
                  <a:pt x="14769" y="11005"/>
                  <a:pt x="14759" y="11045"/>
                  <a:pt x="14756" y="11080"/>
                </a:cubicBezTo>
                <a:cubicBezTo>
                  <a:pt x="14744" y="11187"/>
                  <a:pt x="14727" y="11292"/>
                  <a:pt x="14720" y="11399"/>
                </a:cubicBezTo>
                <a:cubicBezTo>
                  <a:pt x="14713" y="11489"/>
                  <a:pt x="14717" y="11580"/>
                  <a:pt x="14723" y="11667"/>
                </a:cubicBezTo>
                <a:cubicBezTo>
                  <a:pt x="14716" y="11725"/>
                  <a:pt x="14691" y="11790"/>
                  <a:pt x="14707" y="11844"/>
                </a:cubicBezTo>
                <a:cubicBezTo>
                  <a:pt x="14723" y="11903"/>
                  <a:pt x="14558" y="11944"/>
                  <a:pt x="14667" y="11982"/>
                </a:cubicBezTo>
                <a:cubicBezTo>
                  <a:pt x="14664" y="12046"/>
                  <a:pt x="14677" y="12113"/>
                  <a:pt x="14653" y="12132"/>
                </a:cubicBezTo>
                <a:cubicBezTo>
                  <a:pt x="14569" y="12198"/>
                  <a:pt x="14605" y="12291"/>
                  <a:pt x="14577" y="12367"/>
                </a:cubicBezTo>
                <a:cubicBezTo>
                  <a:pt x="14501" y="12576"/>
                  <a:pt x="14412" y="12779"/>
                  <a:pt x="14326" y="12984"/>
                </a:cubicBezTo>
                <a:cubicBezTo>
                  <a:pt x="14311" y="13021"/>
                  <a:pt x="14289" y="13057"/>
                  <a:pt x="14245" y="13091"/>
                </a:cubicBezTo>
                <a:cubicBezTo>
                  <a:pt x="14223" y="12934"/>
                  <a:pt x="14202" y="12779"/>
                  <a:pt x="14181" y="12624"/>
                </a:cubicBezTo>
                <a:cubicBezTo>
                  <a:pt x="14150" y="12394"/>
                  <a:pt x="14121" y="12167"/>
                  <a:pt x="14093" y="11939"/>
                </a:cubicBezTo>
                <a:cubicBezTo>
                  <a:pt x="14072" y="11777"/>
                  <a:pt x="14063" y="11612"/>
                  <a:pt x="14029" y="11453"/>
                </a:cubicBezTo>
                <a:cubicBezTo>
                  <a:pt x="13962" y="11137"/>
                  <a:pt x="13872" y="10825"/>
                  <a:pt x="13812" y="10508"/>
                </a:cubicBezTo>
                <a:cubicBezTo>
                  <a:pt x="13764" y="10259"/>
                  <a:pt x="13747" y="10006"/>
                  <a:pt x="13716" y="9754"/>
                </a:cubicBezTo>
                <a:cubicBezTo>
                  <a:pt x="13709" y="9685"/>
                  <a:pt x="13704" y="9614"/>
                  <a:pt x="13684" y="9547"/>
                </a:cubicBezTo>
                <a:cubicBezTo>
                  <a:pt x="13675" y="9515"/>
                  <a:pt x="13636" y="9491"/>
                  <a:pt x="13596" y="9471"/>
                </a:cubicBezTo>
                <a:cubicBezTo>
                  <a:pt x="13567" y="9212"/>
                  <a:pt x="13469" y="8967"/>
                  <a:pt x="13358" y="8725"/>
                </a:cubicBezTo>
                <a:cubicBezTo>
                  <a:pt x="13315" y="8636"/>
                  <a:pt x="13298" y="8533"/>
                  <a:pt x="13272" y="8435"/>
                </a:cubicBezTo>
                <a:cubicBezTo>
                  <a:pt x="13263" y="8407"/>
                  <a:pt x="13263" y="8380"/>
                  <a:pt x="13257" y="8354"/>
                </a:cubicBezTo>
                <a:cubicBezTo>
                  <a:pt x="13229" y="8227"/>
                  <a:pt x="13189" y="8167"/>
                  <a:pt x="13125" y="8167"/>
                </a:cubicBezTo>
                <a:cubicBezTo>
                  <a:pt x="13085" y="8167"/>
                  <a:pt x="13036" y="8190"/>
                  <a:pt x="12973" y="8234"/>
                </a:cubicBezTo>
                <a:cubicBezTo>
                  <a:pt x="12955" y="8247"/>
                  <a:pt x="12937" y="8261"/>
                  <a:pt x="12929" y="8267"/>
                </a:cubicBezTo>
                <a:cubicBezTo>
                  <a:pt x="12833" y="7999"/>
                  <a:pt x="12723" y="7736"/>
                  <a:pt x="12648" y="7465"/>
                </a:cubicBezTo>
                <a:cubicBezTo>
                  <a:pt x="12593" y="7268"/>
                  <a:pt x="12579" y="7058"/>
                  <a:pt x="12548" y="6854"/>
                </a:cubicBezTo>
                <a:cubicBezTo>
                  <a:pt x="12542" y="6811"/>
                  <a:pt x="12542" y="6768"/>
                  <a:pt x="12533" y="6727"/>
                </a:cubicBezTo>
                <a:cubicBezTo>
                  <a:pt x="12503" y="6589"/>
                  <a:pt x="12476" y="6537"/>
                  <a:pt x="12399" y="6537"/>
                </a:cubicBezTo>
                <a:cubicBezTo>
                  <a:pt x="12366" y="6537"/>
                  <a:pt x="12323" y="6547"/>
                  <a:pt x="12267" y="6563"/>
                </a:cubicBezTo>
                <a:cubicBezTo>
                  <a:pt x="12219" y="6277"/>
                  <a:pt x="12051" y="6053"/>
                  <a:pt x="11884" y="5832"/>
                </a:cubicBezTo>
                <a:cubicBezTo>
                  <a:pt x="11818" y="5745"/>
                  <a:pt x="11755" y="5704"/>
                  <a:pt x="11685" y="5704"/>
                </a:cubicBezTo>
                <a:cubicBezTo>
                  <a:pt x="11627" y="5704"/>
                  <a:pt x="11565" y="5732"/>
                  <a:pt x="11494" y="5786"/>
                </a:cubicBezTo>
                <a:cubicBezTo>
                  <a:pt x="11406" y="5850"/>
                  <a:pt x="11317" y="5911"/>
                  <a:pt x="11234" y="5983"/>
                </a:cubicBezTo>
                <a:cubicBezTo>
                  <a:pt x="11169" y="6041"/>
                  <a:pt x="11115" y="6111"/>
                  <a:pt x="11055" y="6175"/>
                </a:cubicBezTo>
                <a:cubicBezTo>
                  <a:pt x="10986" y="5859"/>
                  <a:pt x="10762" y="5614"/>
                  <a:pt x="10608" y="5333"/>
                </a:cubicBezTo>
                <a:cubicBezTo>
                  <a:pt x="10495" y="5128"/>
                  <a:pt x="10401" y="4913"/>
                  <a:pt x="10300" y="4702"/>
                </a:cubicBezTo>
                <a:cubicBezTo>
                  <a:pt x="10226" y="4546"/>
                  <a:pt x="10182" y="4474"/>
                  <a:pt x="10114" y="4474"/>
                </a:cubicBezTo>
                <a:cubicBezTo>
                  <a:pt x="10061" y="4474"/>
                  <a:pt x="9993" y="4516"/>
                  <a:pt x="9886" y="4594"/>
                </a:cubicBezTo>
                <a:cubicBezTo>
                  <a:pt x="9775" y="4403"/>
                  <a:pt x="9664" y="4213"/>
                  <a:pt x="9559" y="4021"/>
                </a:cubicBezTo>
                <a:cubicBezTo>
                  <a:pt x="9506" y="3922"/>
                  <a:pt x="9480" y="3882"/>
                  <a:pt x="9437" y="3882"/>
                </a:cubicBezTo>
                <a:cubicBezTo>
                  <a:pt x="9412" y="3882"/>
                  <a:pt x="9381" y="3896"/>
                  <a:pt x="9336" y="3918"/>
                </a:cubicBezTo>
                <a:cubicBezTo>
                  <a:pt x="9181" y="3709"/>
                  <a:pt x="9035" y="3497"/>
                  <a:pt x="8870" y="3303"/>
                </a:cubicBezTo>
                <a:cubicBezTo>
                  <a:pt x="8829" y="3254"/>
                  <a:pt x="8795" y="3232"/>
                  <a:pt x="8759" y="3232"/>
                </a:cubicBezTo>
                <a:cubicBezTo>
                  <a:pt x="8715" y="3232"/>
                  <a:pt x="8669" y="3266"/>
                  <a:pt x="8610" y="3328"/>
                </a:cubicBezTo>
                <a:cubicBezTo>
                  <a:pt x="8515" y="3424"/>
                  <a:pt x="8415" y="3513"/>
                  <a:pt x="8313" y="3611"/>
                </a:cubicBezTo>
                <a:cubicBezTo>
                  <a:pt x="8150" y="3351"/>
                  <a:pt x="7979" y="3082"/>
                  <a:pt x="7805" y="2805"/>
                </a:cubicBezTo>
                <a:cubicBezTo>
                  <a:pt x="7778" y="2826"/>
                  <a:pt x="7752" y="2845"/>
                  <a:pt x="7738" y="2855"/>
                </a:cubicBezTo>
                <a:cubicBezTo>
                  <a:pt x="7515" y="2653"/>
                  <a:pt x="7411" y="2340"/>
                  <a:pt x="7114" y="2207"/>
                </a:cubicBezTo>
                <a:cubicBezTo>
                  <a:pt x="7073" y="2189"/>
                  <a:pt x="7049" y="2179"/>
                  <a:pt x="7031" y="2179"/>
                </a:cubicBezTo>
                <a:cubicBezTo>
                  <a:pt x="7007" y="2179"/>
                  <a:pt x="6994" y="2198"/>
                  <a:pt x="6964" y="2244"/>
                </a:cubicBezTo>
                <a:cubicBezTo>
                  <a:pt x="6755" y="1978"/>
                  <a:pt x="6543" y="1712"/>
                  <a:pt x="6336" y="1441"/>
                </a:cubicBezTo>
                <a:cubicBezTo>
                  <a:pt x="6218" y="1285"/>
                  <a:pt x="6112" y="1121"/>
                  <a:pt x="5989" y="968"/>
                </a:cubicBezTo>
                <a:cubicBezTo>
                  <a:pt x="5942" y="910"/>
                  <a:pt x="5865" y="876"/>
                  <a:pt x="5802" y="831"/>
                </a:cubicBezTo>
                <a:cubicBezTo>
                  <a:pt x="5776" y="895"/>
                  <a:pt x="5727" y="962"/>
                  <a:pt x="5731" y="1025"/>
                </a:cubicBezTo>
                <a:cubicBezTo>
                  <a:pt x="5742" y="1249"/>
                  <a:pt x="5766" y="1473"/>
                  <a:pt x="5798" y="1696"/>
                </a:cubicBezTo>
                <a:cubicBezTo>
                  <a:pt x="5830" y="1922"/>
                  <a:pt x="5878" y="2146"/>
                  <a:pt x="5917" y="2372"/>
                </a:cubicBezTo>
                <a:cubicBezTo>
                  <a:pt x="5907" y="2368"/>
                  <a:pt x="5896" y="2366"/>
                  <a:pt x="5885" y="2362"/>
                </a:cubicBezTo>
                <a:cubicBezTo>
                  <a:pt x="5864" y="2396"/>
                  <a:pt x="5821" y="2434"/>
                  <a:pt x="5824" y="2465"/>
                </a:cubicBezTo>
                <a:cubicBezTo>
                  <a:pt x="5842" y="2681"/>
                  <a:pt x="5874" y="2895"/>
                  <a:pt x="5891" y="3111"/>
                </a:cubicBezTo>
                <a:cubicBezTo>
                  <a:pt x="5899" y="3178"/>
                  <a:pt x="5860" y="3249"/>
                  <a:pt x="5865" y="3317"/>
                </a:cubicBezTo>
                <a:cubicBezTo>
                  <a:pt x="5874" y="3452"/>
                  <a:pt x="5900" y="3586"/>
                  <a:pt x="5919" y="3729"/>
                </a:cubicBezTo>
                <a:cubicBezTo>
                  <a:pt x="5893" y="3721"/>
                  <a:pt x="5869" y="3714"/>
                  <a:pt x="5844" y="3707"/>
                </a:cubicBezTo>
                <a:cubicBezTo>
                  <a:pt x="5803" y="3694"/>
                  <a:pt x="5767" y="3688"/>
                  <a:pt x="5736" y="3688"/>
                </a:cubicBezTo>
                <a:cubicBezTo>
                  <a:pt x="5642" y="3688"/>
                  <a:pt x="5590" y="3747"/>
                  <a:pt x="5577" y="3877"/>
                </a:cubicBezTo>
                <a:cubicBezTo>
                  <a:pt x="5549" y="4146"/>
                  <a:pt x="5528" y="4415"/>
                  <a:pt x="5510" y="4686"/>
                </a:cubicBezTo>
                <a:cubicBezTo>
                  <a:pt x="5505" y="4768"/>
                  <a:pt x="5521" y="4850"/>
                  <a:pt x="5528" y="4940"/>
                </a:cubicBezTo>
                <a:cubicBezTo>
                  <a:pt x="5498" y="4929"/>
                  <a:pt x="5461" y="4914"/>
                  <a:pt x="5422" y="4902"/>
                </a:cubicBezTo>
                <a:cubicBezTo>
                  <a:pt x="5403" y="4896"/>
                  <a:pt x="5386" y="4893"/>
                  <a:pt x="5370" y="4893"/>
                </a:cubicBezTo>
                <a:cubicBezTo>
                  <a:pt x="5318" y="4893"/>
                  <a:pt x="5290" y="4928"/>
                  <a:pt x="5300" y="4994"/>
                </a:cubicBezTo>
                <a:cubicBezTo>
                  <a:pt x="5317" y="5102"/>
                  <a:pt x="5351" y="5206"/>
                  <a:pt x="5369" y="5313"/>
                </a:cubicBezTo>
                <a:cubicBezTo>
                  <a:pt x="5386" y="5432"/>
                  <a:pt x="5403" y="5551"/>
                  <a:pt x="5405" y="5669"/>
                </a:cubicBezTo>
                <a:cubicBezTo>
                  <a:pt x="5409" y="5885"/>
                  <a:pt x="5400" y="6103"/>
                  <a:pt x="5397" y="6298"/>
                </a:cubicBezTo>
                <a:cubicBezTo>
                  <a:pt x="5153" y="6316"/>
                  <a:pt x="4901" y="6329"/>
                  <a:pt x="4650" y="6353"/>
                </a:cubicBezTo>
                <a:cubicBezTo>
                  <a:pt x="4613" y="6355"/>
                  <a:pt x="4553" y="6403"/>
                  <a:pt x="4550" y="6435"/>
                </a:cubicBezTo>
                <a:cubicBezTo>
                  <a:pt x="4529" y="6591"/>
                  <a:pt x="4525" y="6751"/>
                  <a:pt x="4514" y="6919"/>
                </a:cubicBezTo>
                <a:cubicBezTo>
                  <a:pt x="4427" y="6940"/>
                  <a:pt x="4419" y="6964"/>
                  <a:pt x="4460" y="7087"/>
                </a:cubicBezTo>
                <a:cubicBezTo>
                  <a:pt x="4509" y="7233"/>
                  <a:pt x="4548" y="7382"/>
                  <a:pt x="4588" y="7525"/>
                </a:cubicBezTo>
                <a:cubicBezTo>
                  <a:pt x="4424" y="7528"/>
                  <a:pt x="4399" y="7559"/>
                  <a:pt x="4463" y="7706"/>
                </a:cubicBezTo>
                <a:cubicBezTo>
                  <a:pt x="4561" y="7928"/>
                  <a:pt x="4670" y="8146"/>
                  <a:pt x="4768" y="8369"/>
                </a:cubicBezTo>
                <a:cubicBezTo>
                  <a:pt x="4798" y="8436"/>
                  <a:pt x="4805" y="8514"/>
                  <a:pt x="4822" y="8583"/>
                </a:cubicBezTo>
                <a:cubicBezTo>
                  <a:pt x="4704" y="8570"/>
                  <a:pt x="4598" y="8557"/>
                  <a:pt x="4493" y="8546"/>
                </a:cubicBezTo>
                <a:cubicBezTo>
                  <a:pt x="4485" y="8545"/>
                  <a:pt x="4476" y="8545"/>
                  <a:pt x="4468" y="8545"/>
                </a:cubicBezTo>
                <a:cubicBezTo>
                  <a:pt x="4390" y="8545"/>
                  <a:pt x="4356" y="8595"/>
                  <a:pt x="4366" y="8674"/>
                </a:cubicBezTo>
                <a:cubicBezTo>
                  <a:pt x="4375" y="8750"/>
                  <a:pt x="4386" y="8832"/>
                  <a:pt x="4423" y="8896"/>
                </a:cubicBezTo>
                <a:cubicBezTo>
                  <a:pt x="4572" y="9153"/>
                  <a:pt x="4623" y="9441"/>
                  <a:pt x="4707" y="9719"/>
                </a:cubicBezTo>
                <a:cubicBezTo>
                  <a:pt x="4773" y="9936"/>
                  <a:pt x="4880" y="10141"/>
                  <a:pt x="4975" y="10350"/>
                </a:cubicBezTo>
                <a:cubicBezTo>
                  <a:pt x="5014" y="10435"/>
                  <a:pt x="5067" y="10516"/>
                  <a:pt x="5105" y="10581"/>
                </a:cubicBezTo>
                <a:cubicBezTo>
                  <a:pt x="4944" y="10567"/>
                  <a:pt x="4772" y="10547"/>
                  <a:pt x="4599" y="10538"/>
                </a:cubicBezTo>
                <a:cubicBezTo>
                  <a:pt x="4557" y="10536"/>
                  <a:pt x="4514" y="10535"/>
                  <a:pt x="4472" y="10535"/>
                </a:cubicBezTo>
                <a:cubicBezTo>
                  <a:pt x="4390" y="10535"/>
                  <a:pt x="4308" y="10538"/>
                  <a:pt x="4226" y="10540"/>
                </a:cubicBezTo>
                <a:cubicBezTo>
                  <a:pt x="4085" y="10541"/>
                  <a:pt x="4071" y="10558"/>
                  <a:pt x="4080" y="10694"/>
                </a:cubicBezTo>
                <a:cubicBezTo>
                  <a:pt x="4082" y="10716"/>
                  <a:pt x="4082" y="10738"/>
                  <a:pt x="4084" y="10775"/>
                </a:cubicBezTo>
                <a:cubicBezTo>
                  <a:pt x="4016" y="10743"/>
                  <a:pt x="3950" y="10732"/>
                  <a:pt x="3885" y="10732"/>
                </a:cubicBezTo>
                <a:cubicBezTo>
                  <a:pt x="3732" y="10732"/>
                  <a:pt x="3586" y="10794"/>
                  <a:pt x="3437" y="10804"/>
                </a:cubicBezTo>
                <a:cubicBezTo>
                  <a:pt x="3414" y="10805"/>
                  <a:pt x="3373" y="10857"/>
                  <a:pt x="3374" y="10885"/>
                </a:cubicBezTo>
                <a:cubicBezTo>
                  <a:pt x="3382" y="11070"/>
                  <a:pt x="3387" y="11255"/>
                  <a:pt x="3415" y="11437"/>
                </a:cubicBezTo>
                <a:cubicBezTo>
                  <a:pt x="3430" y="11533"/>
                  <a:pt x="3491" y="11621"/>
                  <a:pt x="3541" y="11736"/>
                </a:cubicBezTo>
                <a:lnTo>
                  <a:pt x="3541" y="11736"/>
                </a:lnTo>
                <a:cubicBezTo>
                  <a:pt x="3539" y="11735"/>
                  <a:pt x="3528" y="11730"/>
                  <a:pt x="3516" y="11730"/>
                </a:cubicBezTo>
                <a:cubicBezTo>
                  <a:pt x="3513" y="11730"/>
                  <a:pt x="3510" y="11730"/>
                  <a:pt x="3508" y="11731"/>
                </a:cubicBezTo>
                <a:cubicBezTo>
                  <a:pt x="3358" y="11761"/>
                  <a:pt x="3336" y="11827"/>
                  <a:pt x="3418" y="11956"/>
                </a:cubicBezTo>
                <a:cubicBezTo>
                  <a:pt x="3532" y="12136"/>
                  <a:pt x="3639" y="12321"/>
                  <a:pt x="3752" y="12501"/>
                </a:cubicBezTo>
                <a:cubicBezTo>
                  <a:pt x="3780" y="12546"/>
                  <a:pt x="3817" y="12586"/>
                  <a:pt x="3848" y="12624"/>
                </a:cubicBezTo>
                <a:cubicBezTo>
                  <a:pt x="3778" y="12654"/>
                  <a:pt x="3703" y="12685"/>
                  <a:pt x="3629" y="12717"/>
                </a:cubicBezTo>
                <a:cubicBezTo>
                  <a:pt x="3553" y="12750"/>
                  <a:pt x="3542" y="12796"/>
                  <a:pt x="3578" y="12876"/>
                </a:cubicBezTo>
                <a:cubicBezTo>
                  <a:pt x="3706" y="13153"/>
                  <a:pt x="3894" y="13370"/>
                  <a:pt x="4170" y="13506"/>
                </a:cubicBezTo>
                <a:cubicBezTo>
                  <a:pt x="4187" y="13515"/>
                  <a:pt x="4201" y="13529"/>
                  <a:pt x="4218" y="13542"/>
                </a:cubicBezTo>
                <a:cubicBezTo>
                  <a:pt x="4211" y="13555"/>
                  <a:pt x="4206" y="13565"/>
                  <a:pt x="4198" y="13571"/>
                </a:cubicBezTo>
                <a:cubicBezTo>
                  <a:pt x="4165" y="13599"/>
                  <a:pt x="4130" y="13627"/>
                  <a:pt x="4097" y="13654"/>
                </a:cubicBezTo>
                <a:cubicBezTo>
                  <a:pt x="4126" y="13686"/>
                  <a:pt x="4148" y="13735"/>
                  <a:pt x="4186" y="13752"/>
                </a:cubicBezTo>
                <a:cubicBezTo>
                  <a:pt x="4372" y="13845"/>
                  <a:pt x="4483" y="14002"/>
                  <a:pt x="4572" y="14180"/>
                </a:cubicBezTo>
                <a:cubicBezTo>
                  <a:pt x="4599" y="14235"/>
                  <a:pt x="4633" y="14287"/>
                  <a:pt x="4659" y="14334"/>
                </a:cubicBezTo>
                <a:cubicBezTo>
                  <a:pt x="4547" y="14381"/>
                  <a:pt x="4440" y="14432"/>
                  <a:pt x="4329" y="14474"/>
                </a:cubicBezTo>
                <a:cubicBezTo>
                  <a:pt x="4242" y="14506"/>
                  <a:pt x="4241" y="14570"/>
                  <a:pt x="4269" y="14630"/>
                </a:cubicBezTo>
                <a:cubicBezTo>
                  <a:pt x="4396" y="14895"/>
                  <a:pt x="4547" y="15146"/>
                  <a:pt x="4802" y="15317"/>
                </a:cubicBezTo>
                <a:cubicBezTo>
                  <a:pt x="4897" y="15382"/>
                  <a:pt x="4977" y="15470"/>
                  <a:pt x="5100" y="15580"/>
                </a:cubicBezTo>
                <a:cubicBezTo>
                  <a:pt x="5054" y="15574"/>
                  <a:pt x="5014" y="15571"/>
                  <a:pt x="4975" y="15567"/>
                </a:cubicBezTo>
                <a:lnTo>
                  <a:pt x="4975" y="15567"/>
                </a:lnTo>
                <a:cubicBezTo>
                  <a:pt x="4949" y="15825"/>
                  <a:pt x="5177" y="15888"/>
                  <a:pt x="5299" y="16024"/>
                </a:cubicBezTo>
                <a:cubicBezTo>
                  <a:pt x="5451" y="16192"/>
                  <a:pt x="5630" y="16336"/>
                  <a:pt x="5791" y="16495"/>
                </a:cubicBezTo>
                <a:cubicBezTo>
                  <a:pt x="5960" y="16663"/>
                  <a:pt x="6130" y="16830"/>
                  <a:pt x="6285" y="17010"/>
                </a:cubicBezTo>
                <a:cubicBezTo>
                  <a:pt x="6389" y="17132"/>
                  <a:pt x="6469" y="17275"/>
                  <a:pt x="6558" y="17409"/>
                </a:cubicBezTo>
                <a:cubicBezTo>
                  <a:pt x="6590" y="17456"/>
                  <a:pt x="6625" y="17504"/>
                  <a:pt x="6670" y="17568"/>
                </a:cubicBezTo>
                <a:cubicBezTo>
                  <a:pt x="6628" y="17559"/>
                  <a:pt x="6604" y="17553"/>
                  <a:pt x="6580" y="17549"/>
                </a:cubicBezTo>
                <a:cubicBezTo>
                  <a:pt x="6415" y="17521"/>
                  <a:pt x="6251" y="17488"/>
                  <a:pt x="6085" y="17470"/>
                </a:cubicBezTo>
                <a:cubicBezTo>
                  <a:pt x="5945" y="17454"/>
                  <a:pt x="5802" y="17459"/>
                  <a:pt x="5662" y="17445"/>
                </a:cubicBezTo>
                <a:cubicBezTo>
                  <a:pt x="5453" y="17423"/>
                  <a:pt x="5246" y="17389"/>
                  <a:pt x="5040" y="17367"/>
                </a:cubicBezTo>
                <a:cubicBezTo>
                  <a:pt x="5035" y="17366"/>
                  <a:pt x="5031" y="17366"/>
                  <a:pt x="5027" y="17366"/>
                </a:cubicBezTo>
                <a:cubicBezTo>
                  <a:pt x="4989" y="17366"/>
                  <a:pt x="4949" y="17384"/>
                  <a:pt x="4911" y="17394"/>
                </a:cubicBezTo>
                <a:lnTo>
                  <a:pt x="4942" y="17521"/>
                </a:lnTo>
                <a:cubicBezTo>
                  <a:pt x="4876" y="17508"/>
                  <a:pt x="4810" y="17497"/>
                  <a:pt x="4747" y="17497"/>
                </a:cubicBezTo>
                <a:cubicBezTo>
                  <a:pt x="4667" y="17497"/>
                  <a:pt x="4592" y="17515"/>
                  <a:pt x="4534" y="17569"/>
                </a:cubicBezTo>
                <a:cubicBezTo>
                  <a:pt x="4439" y="17564"/>
                  <a:pt x="4362" y="17553"/>
                  <a:pt x="4289" y="17553"/>
                </a:cubicBezTo>
                <a:cubicBezTo>
                  <a:pt x="4273" y="17553"/>
                  <a:pt x="4257" y="17554"/>
                  <a:pt x="4241" y="17555"/>
                </a:cubicBezTo>
                <a:cubicBezTo>
                  <a:pt x="4074" y="17573"/>
                  <a:pt x="3909" y="17594"/>
                  <a:pt x="3745" y="17627"/>
                </a:cubicBezTo>
                <a:cubicBezTo>
                  <a:pt x="3606" y="17656"/>
                  <a:pt x="3591" y="17699"/>
                  <a:pt x="3625" y="17835"/>
                </a:cubicBezTo>
                <a:cubicBezTo>
                  <a:pt x="3653" y="17946"/>
                  <a:pt x="3672" y="18061"/>
                  <a:pt x="3697" y="18178"/>
                </a:cubicBezTo>
                <a:cubicBezTo>
                  <a:pt x="3629" y="18172"/>
                  <a:pt x="3560" y="18169"/>
                  <a:pt x="3492" y="18169"/>
                </a:cubicBezTo>
                <a:cubicBezTo>
                  <a:pt x="3198" y="18169"/>
                  <a:pt x="2907" y="18222"/>
                  <a:pt x="2618" y="18301"/>
                </a:cubicBezTo>
                <a:cubicBezTo>
                  <a:pt x="2530" y="18326"/>
                  <a:pt x="2431" y="18310"/>
                  <a:pt x="2343" y="18335"/>
                </a:cubicBezTo>
                <a:cubicBezTo>
                  <a:pt x="2175" y="18381"/>
                  <a:pt x="2168" y="18407"/>
                  <a:pt x="2230" y="18569"/>
                </a:cubicBezTo>
                <a:cubicBezTo>
                  <a:pt x="2031" y="18562"/>
                  <a:pt x="1836" y="18556"/>
                  <a:pt x="1640" y="18548"/>
                </a:cubicBezTo>
                <a:cubicBezTo>
                  <a:pt x="1593" y="18547"/>
                  <a:pt x="1546" y="18540"/>
                  <a:pt x="1500" y="18536"/>
                </a:cubicBezTo>
                <a:cubicBezTo>
                  <a:pt x="1488" y="18535"/>
                  <a:pt x="1476" y="18534"/>
                  <a:pt x="1465" y="18534"/>
                </a:cubicBezTo>
                <a:cubicBezTo>
                  <a:pt x="1407" y="18534"/>
                  <a:pt x="1366" y="18551"/>
                  <a:pt x="1383" y="18625"/>
                </a:cubicBezTo>
                <a:cubicBezTo>
                  <a:pt x="1304" y="18623"/>
                  <a:pt x="1226" y="18614"/>
                  <a:pt x="1150" y="18614"/>
                </a:cubicBezTo>
                <a:cubicBezTo>
                  <a:pt x="1127" y="18614"/>
                  <a:pt x="1104" y="18615"/>
                  <a:pt x="1080" y="18617"/>
                </a:cubicBezTo>
                <a:cubicBezTo>
                  <a:pt x="790" y="18643"/>
                  <a:pt x="499" y="18673"/>
                  <a:pt x="211" y="18715"/>
                </a:cubicBezTo>
                <a:cubicBezTo>
                  <a:pt x="138" y="18726"/>
                  <a:pt x="71" y="18784"/>
                  <a:pt x="0" y="18821"/>
                </a:cubicBezTo>
                <a:cubicBezTo>
                  <a:pt x="55" y="18882"/>
                  <a:pt x="96" y="18973"/>
                  <a:pt x="164" y="19003"/>
                </a:cubicBezTo>
                <a:cubicBezTo>
                  <a:pt x="414" y="19108"/>
                  <a:pt x="672" y="19194"/>
                  <a:pt x="926" y="19287"/>
                </a:cubicBezTo>
                <a:cubicBezTo>
                  <a:pt x="955" y="19297"/>
                  <a:pt x="987" y="19297"/>
                  <a:pt x="1036" y="19303"/>
                </a:cubicBezTo>
                <a:cubicBezTo>
                  <a:pt x="945" y="19397"/>
                  <a:pt x="1021" y="19425"/>
                  <a:pt x="1084" y="19457"/>
                </a:cubicBezTo>
                <a:cubicBezTo>
                  <a:pt x="1367" y="19603"/>
                  <a:pt x="1650" y="19749"/>
                  <a:pt x="1943" y="19899"/>
                </a:cubicBezTo>
                <a:cubicBezTo>
                  <a:pt x="1831" y="19977"/>
                  <a:pt x="1865" y="20058"/>
                  <a:pt x="1943" y="20119"/>
                </a:cubicBezTo>
                <a:cubicBezTo>
                  <a:pt x="2061" y="20213"/>
                  <a:pt x="2185" y="20300"/>
                  <a:pt x="2315" y="20378"/>
                </a:cubicBezTo>
                <a:cubicBezTo>
                  <a:pt x="2456" y="20464"/>
                  <a:pt x="2601" y="20538"/>
                  <a:pt x="2747" y="20609"/>
                </a:cubicBezTo>
                <a:cubicBezTo>
                  <a:pt x="2870" y="20666"/>
                  <a:pt x="2997" y="20712"/>
                  <a:pt x="3130" y="20765"/>
                </a:cubicBezTo>
                <a:cubicBezTo>
                  <a:pt x="3066" y="20809"/>
                  <a:pt x="2997" y="20871"/>
                  <a:pt x="2917" y="20907"/>
                </a:cubicBezTo>
                <a:cubicBezTo>
                  <a:pt x="2823" y="20949"/>
                  <a:pt x="2843" y="21010"/>
                  <a:pt x="2884" y="21064"/>
                </a:cubicBezTo>
                <a:cubicBezTo>
                  <a:pt x="2942" y="21140"/>
                  <a:pt x="3006" y="21218"/>
                  <a:pt x="3084" y="21272"/>
                </a:cubicBezTo>
                <a:cubicBezTo>
                  <a:pt x="3308" y="21427"/>
                  <a:pt x="3538" y="21571"/>
                  <a:pt x="3771" y="21712"/>
                </a:cubicBezTo>
                <a:cubicBezTo>
                  <a:pt x="3824" y="21746"/>
                  <a:pt x="3892" y="21753"/>
                  <a:pt x="3956" y="21773"/>
                </a:cubicBezTo>
                <a:cubicBezTo>
                  <a:pt x="3910" y="21820"/>
                  <a:pt x="3857" y="21871"/>
                  <a:pt x="3805" y="21925"/>
                </a:cubicBezTo>
                <a:cubicBezTo>
                  <a:pt x="3729" y="22000"/>
                  <a:pt x="3729" y="22070"/>
                  <a:pt x="3824" y="22117"/>
                </a:cubicBezTo>
                <a:cubicBezTo>
                  <a:pt x="3959" y="22185"/>
                  <a:pt x="4104" y="22233"/>
                  <a:pt x="4242" y="22295"/>
                </a:cubicBezTo>
                <a:cubicBezTo>
                  <a:pt x="4354" y="22345"/>
                  <a:pt x="4458" y="22411"/>
                  <a:pt x="4572" y="22457"/>
                </a:cubicBezTo>
                <a:cubicBezTo>
                  <a:pt x="4722" y="22516"/>
                  <a:pt x="4840" y="22619"/>
                  <a:pt x="4977" y="22696"/>
                </a:cubicBezTo>
                <a:cubicBezTo>
                  <a:pt x="5013" y="22717"/>
                  <a:pt x="5062" y="22715"/>
                  <a:pt x="5093" y="22740"/>
                </a:cubicBezTo>
                <a:cubicBezTo>
                  <a:pt x="5117" y="22756"/>
                  <a:pt x="5119" y="22800"/>
                  <a:pt x="5131" y="22832"/>
                </a:cubicBezTo>
                <a:cubicBezTo>
                  <a:pt x="5044" y="22858"/>
                  <a:pt x="5014" y="22923"/>
                  <a:pt x="5013" y="23006"/>
                </a:cubicBezTo>
                <a:cubicBezTo>
                  <a:pt x="5013" y="23013"/>
                  <a:pt x="4994" y="23020"/>
                  <a:pt x="4987" y="23028"/>
                </a:cubicBezTo>
                <a:cubicBezTo>
                  <a:pt x="4959" y="23054"/>
                  <a:pt x="4934" y="23084"/>
                  <a:pt x="4921" y="23125"/>
                </a:cubicBezTo>
                <a:cubicBezTo>
                  <a:pt x="4889" y="23149"/>
                  <a:pt x="4849" y="23168"/>
                  <a:pt x="4826" y="23197"/>
                </a:cubicBezTo>
                <a:cubicBezTo>
                  <a:pt x="4733" y="23316"/>
                  <a:pt x="4639" y="23433"/>
                  <a:pt x="4558" y="23559"/>
                </a:cubicBezTo>
                <a:cubicBezTo>
                  <a:pt x="4458" y="23715"/>
                  <a:pt x="4459" y="23726"/>
                  <a:pt x="4627" y="23820"/>
                </a:cubicBezTo>
                <a:cubicBezTo>
                  <a:pt x="4808" y="23922"/>
                  <a:pt x="4998" y="24005"/>
                  <a:pt x="5191" y="24101"/>
                </a:cubicBezTo>
                <a:cubicBezTo>
                  <a:pt x="5164" y="24241"/>
                  <a:pt x="5168" y="24247"/>
                  <a:pt x="5342" y="24265"/>
                </a:cubicBezTo>
                <a:cubicBezTo>
                  <a:pt x="5424" y="24274"/>
                  <a:pt x="5507" y="24279"/>
                  <a:pt x="5590" y="24279"/>
                </a:cubicBezTo>
                <a:cubicBezTo>
                  <a:pt x="5605" y="24279"/>
                  <a:pt x="5619" y="24279"/>
                  <a:pt x="5633" y="24279"/>
                </a:cubicBezTo>
                <a:cubicBezTo>
                  <a:pt x="5725" y="24277"/>
                  <a:pt x="5815" y="24263"/>
                  <a:pt x="5908" y="24255"/>
                </a:cubicBezTo>
                <a:lnTo>
                  <a:pt x="5908" y="24255"/>
                </a:lnTo>
                <a:cubicBezTo>
                  <a:pt x="5836" y="24350"/>
                  <a:pt x="5762" y="24443"/>
                  <a:pt x="5684" y="24546"/>
                </a:cubicBezTo>
                <a:cubicBezTo>
                  <a:pt x="5708" y="24564"/>
                  <a:pt x="5730" y="24577"/>
                  <a:pt x="5755" y="24595"/>
                </a:cubicBezTo>
                <a:cubicBezTo>
                  <a:pt x="5738" y="24606"/>
                  <a:pt x="5723" y="24616"/>
                  <a:pt x="5673" y="24648"/>
                </a:cubicBezTo>
                <a:cubicBezTo>
                  <a:pt x="5796" y="24689"/>
                  <a:pt x="5890" y="24744"/>
                  <a:pt x="5988" y="24751"/>
                </a:cubicBezTo>
                <a:cubicBezTo>
                  <a:pt x="6413" y="24782"/>
                  <a:pt x="6837" y="24816"/>
                  <a:pt x="7262" y="24818"/>
                </a:cubicBezTo>
                <a:cubicBezTo>
                  <a:pt x="7265" y="24818"/>
                  <a:pt x="7269" y="24818"/>
                  <a:pt x="7273" y="24818"/>
                </a:cubicBezTo>
                <a:cubicBezTo>
                  <a:pt x="7579" y="24818"/>
                  <a:pt x="7885" y="24774"/>
                  <a:pt x="8192" y="24751"/>
                </a:cubicBezTo>
                <a:cubicBezTo>
                  <a:pt x="8243" y="24747"/>
                  <a:pt x="8295" y="24745"/>
                  <a:pt x="8364" y="24741"/>
                </a:cubicBezTo>
                <a:lnTo>
                  <a:pt x="8364" y="24741"/>
                </a:lnTo>
                <a:cubicBezTo>
                  <a:pt x="8214" y="24864"/>
                  <a:pt x="8082" y="24971"/>
                  <a:pt x="7945" y="25083"/>
                </a:cubicBezTo>
                <a:cubicBezTo>
                  <a:pt x="7956" y="25098"/>
                  <a:pt x="7968" y="25114"/>
                  <a:pt x="7971" y="25117"/>
                </a:cubicBezTo>
                <a:lnTo>
                  <a:pt x="7971" y="25117"/>
                </a:lnTo>
                <a:cubicBezTo>
                  <a:pt x="7919" y="25200"/>
                  <a:pt x="7875" y="25272"/>
                  <a:pt x="7827" y="25351"/>
                </a:cubicBezTo>
                <a:cubicBezTo>
                  <a:pt x="7858" y="25359"/>
                  <a:pt x="7888" y="25369"/>
                  <a:pt x="7895" y="25372"/>
                </a:cubicBezTo>
                <a:cubicBezTo>
                  <a:pt x="7773" y="25554"/>
                  <a:pt x="7655" y="25738"/>
                  <a:pt x="7534" y="25919"/>
                </a:cubicBezTo>
                <a:cubicBezTo>
                  <a:pt x="7480" y="25997"/>
                  <a:pt x="7508" y="26040"/>
                  <a:pt x="7580" y="26088"/>
                </a:cubicBezTo>
                <a:cubicBezTo>
                  <a:pt x="7740" y="26193"/>
                  <a:pt x="7925" y="26206"/>
                  <a:pt x="8105" y="26234"/>
                </a:cubicBezTo>
                <a:cubicBezTo>
                  <a:pt x="8183" y="26246"/>
                  <a:pt x="8270" y="26234"/>
                  <a:pt x="8315" y="26326"/>
                </a:cubicBezTo>
                <a:cubicBezTo>
                  <a:pt x="8326" y="26345"/>
                  <a:pt x="8362" y="26355"/>
                  <a:pt x="8388" y="26360"/>
                </a:cubicBezTo>
                <a:cubicBezTo>
                  <a:pt x="8477" y="26378"/>
                  <a:pt x="8567" y="26387"/>
                  <a:pt x="8657" y="26387"/>
                </a:cubicBezTo>
                <a:cubicBezTo>
                  <a:pt x="8780" y="26387"/>
                  <a:pt x="8904" y="26370"/>
                  <a:pt x="9031" y="26336"/>
                </a:cubicBezTo>
                <a:cubicBezTo>
                  <a:pt x="9012" y="26310"/>
                  <a:pt x="9001" y="26293"/>
                  <a:pt x="8981" y="26265"/>
                </a:cubicBezTo>
                <a:lnTo>
                  <a:pt x="8981" y="26265"/>
                </a:lnTo>
                <a:cubicBezTo>
                  <a:pt x="9032" y="26279"/>
                  <a:pt x="9072" y="26289"/>
                  <a:pt x="9116" y="26301"/>
                </a:cubicBezTo>
                <a:cubicBezTo>
                  <a:pt x="9104" y="26373"/>
                  <a:pt x="9090" y="26444"/>
                  <a:pt x="9080" y="26516"/>
                </a:cubicBezTo>
                <a:cubicBezTo>
                  <a:pt x="9067" y="26611"/>
                  <a:pt x="9077" y="26649"/>
                  <a:pt x="9139" y="26649"/>
                </a:cubicBezTo>
                <a:cubicBezTo>
                  <a:pt x="9157" y="26649"/>
                  <a:pt x="9180" y="26645"/>
                  <a:pt x="9209" y="26639"/>
                </a:cubicBezTo>
                <a:cubicBezTo>
                  <a:pt x="9322" y="26614"/>
                  <a:pt x="9433" y="26574"/>
                  <a:pt x="9542" y="26532"/>
                </a:cubicBezTo>
                <a:cubicBezTo>
                  <a:pt x="9870" y="26409"/>
                  <a:pt x="10195" y="26283"/>
                  <a:pt x="10540" y="26150"/>
                </a:cubicBezTo>
                <a:cubicBezTo>
                  <a:pt x="10545" y="26259"/>
                  <a:pt x="10555" y="26347"/>
                  <a:pt x="10551" y="26434"/>
                </a:cubicBezTo>
                <a:cubicBezTo>
                  <a:pt x="10549" y="26510"/>
                  <a:pt x="10575" y="26541"/>
                  <a:pt x="10626" y="26541"/>
                </a:cubicBezTo>
                <a:cubicBezTo>
                  <a:pt x="10640" y="26541"/>
                  <a:pt x="10656" y="26539"/>
                  <a:pt x="10674" y="26534"/>
                </a:cubicBezTo>
                <a:cubicBezTo>
                  <a:pt x="10767" y="26508"/>
                  <a:pt x="10867" y="26490"/>
                  <a:pt x="10951" y="26446"/>
                </a:cubicBezTo>
                <a:cubicBezTo>
                  <a:pt x="11229" y="26297"/>
                  <a:pt x="11487" y="26121"/>
                  <a:pt x="11728" y="25915"/>
                </a:cubicBezTo>
                <a:cubicBezTo>
                  <a:pt x="11976" y="25704"/>
                  <a:pt x="12248" y="25521"/>
                  <a:pt x="12513" y="25328"/>
                </a:cubicBezTo>
                <a:cubicBezTo>
                  <a:pt x="12766" y="25146"/>
                  <a:pt x="13024" y="24968"/>
                  <a:pt x="13278" y="24788"/>
                </a:cubicBezTo>
                <a:cubicBezTo>
                  <a:pt x="13304" y="24771"/>
                  <a:pt x="13329" y="24755"/>
                  <a:pt x="13375" y="24751"/>
                </a:cubicBezTo>
                <a:lnTo>
                  <a:pt x="13375" y="24751"/>
                </a:lnTo>
                <a:cubicBezTo>
                  <a:pt x="12942" y="25483"/>
                  <a:pt x="12498" y="26208"/>
                  <a:pt x="12079" y="26949"/>
                </a:cubicBezTo>
                <a:cubicBezTo>
                  <a:pt x="11665" y="27686"/>
                  <a:pt x="11265" y="28432"/>
                  <a:pt x="10875" y="29181"/>
                </a:cubicBezTo>
                <a:cubicBezTo>
                  <a:pt x="10482" y="29937"/>
                  <a:pt x="10144" y="30719"/>
                  <a:pt x="9788" y="31483"/>
                </a:cubicBezTo>
                <a:cubicBezTo>
                  <a:pt x="9952" y="31553"/>
                  <a:pt x="10090" y="31613"/>
                  <a:pt x="10229" y="31669"/>
                </a:cubicBezTo>
                <a:cubicBezTo>
                  <a:pt x="10241" y="31674"/>
                  <a:pt x="10258" y="31677"/>
                  <a:pt x="10274" y="31677"/>
                </a:cubicBezTo>
                <a:cubicBezTo>
                  <a:pt x="10287" y="31677"/>
                  <a:pt x="10300" y="31675"/>
                  <a:pt x="10306" y="31669"/>
                </a:cubicBezTo>
                <a:cubicBezTo>
                  <a:pt x="10401" y="31577"/>
                  <a:pt x="10519" y="31493"/>
                  <a:pt x="10577" y="31378"/>
                </a:cubicBezTo>
                <a:cubicBezTo>
                  <a:pt x="10754" y="31031"/>
                  <a:pt x="10895" y="30666"/>
                  <a:pt x="11069" y="30316"/>
                </a:cubicBezTo>
                <a:cubicBezTo>
                  <a:pt x="11475" y="29497"/>
                  <a:pt x="11884" y="28680"/>
                  <a:pt x="12305" y="27870"/>
                </a:cubicBezTo>
                <a:cubicBezTo>
                  <a:pt x="12612" y="27281"/>
                  <a:pt x="12938" y="26704"/>
                  <a:pt x="13257" y="26121"/>
                </a:cubicBezTo>
                <a:cubicBezTo>
                  <a:pt x="13283" y="26074"/>
                  <a:pt x="13318" y="26035"/>
                  <a:pt x="13368" y="26004"/>
                </a:cubicBezTo>
                <a:lnTo>
                  <a:pt x="13368" y="26004"/>
                </a:lnTo>
                <a:cubicBezTo>
                  <a:pt x="13318" y="26119"/>
                  <a:pt x="13250" y="26231"/>
                  <a:pt x="13220" y="26351"/>
                </a:cubicBezTo>
                <a:cubicBezTo>
                  <a:pt x="13168" y="26560"/>
                  <a:pt x="13138" y="26773"/>
                  <a:pt x="13105" y="26985"/>
                </a:cubicBezTo>
                <a:cubicBezTo>
                  <a:pt x="13101" y="27008"/>
                  <a:pt x="13132" y="27038"/>
                  <a:pt x="13141" y="27054"/>
                </a:cubicBezTo>
                <a:cubicBezTo>
                  <a:pt x="13137" y="27106"/>
                  <a:pt x="13131" y="27154"/>
                  <a:pt x="13131" y="27200"/>
                </a:cubicBezTo>
                <a:cubicBezTo>
                  <a:pt x="13129" y="27306"/>
                  <a:pt x="13129" y="27341"/>
                  <a:pt x="13171" y="27341"/>
                </a:cubicBezTo>
                <a:cubicBezTo>
                  <a:pt x="13194" y="27341"/>
                  <a:pt x="13228" y="27331"/>
                  <a:pt x="13282" y="27316"/>
                </a:cubicBezTo>
                <a:cubicBezTo>
                  <a:pt x="13411" y="27278"/>
                  <a:pt x="13540" y="27251"/>
                  <a:pt x="13664" y="27221"/>
                </a:cubicBezTo>
                <a:lnTo>
                  <a:pt x="13664" y="27221"/>
                </a:lnTo>
                <a:cubicBezTo>
                  <a:pt x="13535" y="27434"/>
                  <a:pt x="13621" y="27672"/>
                  <a:pt x="13652" y="27906"/>
                </a:cubicBezTo>
                <a:cubicBezTo>
                  <a:pt x="13674" y="28074"/>
                  <a:pt x="13712" y="28243"/>
                  <a:pt x="13746" y="28410"/>
                </a:cubicBezTo>
                <a:cubicBezTo>
                  <a:pt x="13777" y="28554"/>
                  <a:pt x="13813" y="28618"/>
                  <a:pt x="13890" y="28618"/>
                </a:cubicBezTo>
                <a:cubicBezTo>
                  <a:pt x="13937" y="28618"/>
                  <a:pt x="13999" y="28595"/>
                  <a:pt x="14084" y="28551"/>
                </a:cubicBezTo>
                <a:cubicBezTo>
                  <a:pt x="14152" y="28744"/>
                  <a:pt x="14208" y="28944"/>
                  <a:pt x="14289" y="29132"/>
                </a:cubicBezTo>
                <a:cubicBezTo>
                  <a:pt x="14365" y="29308"/>
                  <a:pt x="14468" y="29474"/>
                  <a:pt x="14557" y="29647"/>
                </a:cubicBezTo>
                <a:cubicBezTo>
                  <a:pt x="14578" y="29686"/>
                  <a:pt x="14602" y="29703"/>
                  <a:pt x="14628" y="29703"/>
                </a:cubicBezTo>
                <a:cubicBezTo>
                  <a:pt x="14650" y="29703"/>
                  <a:pt x="14674" y="29690"/>
                  <a:pt x="14697" y="29667"/>
                </a:cubicBezTo>
                <a:cubicBezTo>
                  <a:pt x="14780" y="29582"/>
                  <a:pt x="14865" y="29495"/>
                  <a:pt x="14936" y="29400"/>
                </a:cubicBezTo>
                <a:cubicBezTo>
                  <a:pt x="15060" y="29233"/>
                  <a:pt x="15159" y="29048"/>
                  <a:pt x="15292" y="28892"/>
                </a:cubicBezTo>
                <a:cubicBezTo>
                  <a:pt x="15384" y="28785"/>
                  <a:pt x="15521" y="28722"/>
                  <a:pt x="15585" y="28583"/>
                </a:cubicBezTo>
                <a:cubicBezTo>
                  <a:pt x="15629" y="28484"/>
                  <a:pt x="15683" y="28388"/>
                  <a:pt x="15736" y="28285"/>
                </a:cubicBezTo>
                <a:cubicBezTo>
                  <a:pt x="16006" y="28646"/>
                  <a:pt x="16300" y="28993"/>
                  <a:pt x="16444" y="29470"/>
                </a:cubicBezTo>
                <a:cubicBezTo>
                  <a:pt x="16486" y="29387"/>
                  <a:pt x="16508" y="29343"/>
                  <a:pt x="16541" y="29279"/>
                </a:cubicBezTo>
                <a:cubicBezTo>
                  <a:pt x="16555" y="29329"/>
                  <a:pt x="16572" y="29356"/>
                  <a:pt x="16569" y="29384"/>
                </a:cubicBezTo>
                <a:cubicBezTo>
                  <a:pt x="16564" y="29439"/>
                  <a:pt x="16557" y="29484"/>
                  <a:pt x="16632" y="29499"/>
                </a:cubicBezTo>
                <a:cubicBezTo>
                  <a:pt x="16653" y="29504"/>
                  <a:pt x="16672" y="29554"/>
                  <a:pt x="16678" y="29585"/>
                </a:cubicBezTo>
                <a:cubicBezTo>
                  <a:pt x="16717" y="29771"/>
                  <a:pt x="16833" y="29914"/>
                  <a:pt x="16963" y="30036"/>
                </a:cubicBezTo>
                <a:cubicBezTo>
                  <a:pt x="17058" y="30125"/>
                  <a:pt x="17135" y="30228"/>
                  <a:pt x="17228" y="30317"/>
                </a:cubicBezTo>
                <a:cubicBezTo>
                  <a:pt x="17266" y="30354"/>
                  <a:pt x="17294" y="30373"/>
                  <a:pt x="17319" y="30373"/>
                </a:cubicBezTo>
                <a:cubicBezTo>
                  <a:pt x="17348" y="30373"/>
                  <a:pt x="17374" y="30347"/>
                  <a:pt x="17407" y="30295"/>
                </a:cubicBezTo>
                <a:cubicBezTo>
                  <a:pt x="17427" y="30263"/>
                  <a:pt x="17452" y="30233"/>
                  <a:pt x="17490" y="30178"/>
                </a:cubicBezTo>
                <a:cubicBezTo>
                  <a:pt x="17561" y="30265"/>
                  <a:pt x="17629" y="30333"/>
                  <a:pt x="17681" y="30413"/>
                </a:cubicBezTo>
                <a:cubicBezTo>
                  <a:pt x="17786" y="30568"/>
                  <a:pt x="17877" y="30733"/>
                  <a:pt x="17980" y="30888"/>
                </a:cubicBezTo>
                <a:cubicBezTo>
                  <a:pt x="18010" y="30935"/>
                  <a:pt x="18045" y="30969"/>
                  <a:pt x="18087" y="30969"/>
                </a:cubicBezTo>
                <a:cubicBezTo>
                  <a:pt x="18114" y="30969"/>
                  <a:pt x="18145" y="30954"/>
                  <a:pt x="18178" y="30919"/>
                </a:cubicBezTo>
                <a:cubicBezTo>
                  <a:pt x="18204" y="30894"/>
                  <a:pt x="18228" y="30881"/>
                  <a:pt x="18253" y="30881"/>
                </a:cubicBezTo>
                <a:cubicBezTo>
                  <a:pt x="18284" y="30881"/>
                  <a:pt x="18314" y="30901"/>
                  <a:pt x="18344" y="30938"/>
                </a:cubicBezTo>
                <a:cubicBezTo>
                  <a:pt x="18457" y="31078"/>
                  <a:pt x="18582" y="31204"/>
                  <a:pt x="18756" y="31274"/>
                </a:cubicBezTo>
                <a:cubicBezTo>
                  <a:pt x="18804" y="31294"/>
                  <a:pt x="18842" y="31306"/>
                  <a:pt x="18875" y="31306"/>
                </a:cubicBezTo>
                <a:cubicBezTo>
                  <a:pt x="18925" y="31306"/>
                  <a:pt x="18962" y="31278"/>
                  <a:pt x="19000" y="31206"/>
                </a:cubicBezTo>
                <a:cubicBezTo>
                  <a:pt x="19114" y="30993"/>
                  <a:pt x="19213" y="30773"/>
                  <a:pt x="19310" y="30552"/>
                </a:cubicBezTo>
                <a:cubicBezTo>
                  <a:pt x="19334" y="30498"/>
                  <a:pt x="19350" y="30461"/>
                  <a:pt x="19383" y="30461"/>
                </a:cubicBezTo>
                <a:cubicBezTo>
                  <a:pt x="19402" y="30461"/>
                  <a:pt x="19427" y="30474"/>
                  <a:pt x="19461" y="30503"/>
                </a:cubicBezTo>
                <a:cubicBezTo>
                  <a:pt x="19549" y="30575"/>
                  <a:pt x="19656" y="30625"/>
                  <a:pt x="19760" y="30674"/>
                </a:cubicBezTo>
                <a:cubicBezTo>
                  <a:pt x="19938" y="30758"/>
                  <a:pt x="20041" y="30916"/>
                  <a:pt x="20166" y="31052"/>
                </a:cubicBezTo>
                <a:cubicBezTo>
                  <a:pt x="20266" y="31159"/>
                  <a:pt x="20372" y="31264"/>
                  <a:pt x="20490" y="31349"/>
                </a:cubicBezTo>
                <a:cubicBezTo>
                  <a:pt x="20538" y="31384"/>
                  <a:pt x="20579" y="31400"/>
                  <a:pt x="20615" y="31400"/>
                </a:cubicBezTo>
                <a:cubicBezTo>
                  <a:pt x="20680" y="31400"/>
                  <a:pt x="20727" y="31346"/>
                  <a:pt x="20756" y="31242"/>
                </a:cubicBezTo>
                <a:cubicBezTo>
                  <a:pt x="20768" y="31199"/>
                  <a:pt x="20781" y="31154"/>
                  <a:pt x="20802" y="31083"/>
                </a:cubicBezTo>
                <a:cubicBezTo>
                  <a:pt x="20909" y="31173"/>
                  <a:pt x="21004" y="31248"/>
                  <a:pt x="21092" y="31331"/>
                </a:cubicBezTo>
                <a:cubicBezTo>
                  <a:pt x="21172" y="31406"/>
                  <a:pt x="21243" y="31489"/>
                  <a:pt x="21322" y="31565"/>
                </a:cubicBezTo>
                <a:cubicBezTo>
                  <a:pt x="21390" y="31633"/>
                  <a:pt x="21438" y="31666"/>
                  <a:pt x="21490" y="31666"/>
                </a:cubicBezTo>
                <a:cubicBezTo>
                  <a:pt x="21542" y="31666"/>
                  <a:pt x="21598" y="31633"/>
                  <a:pt x="21683" y="31566"/>
                </a:cubicBezTo>
                <a:cubicBezTo>
                  <a:pt x="21867" y="31683"/>
                  <a:pt x="22059" y="31801"/>
                  <a:pt x="22252" y="31924"/>
                </a:cubicBezTo>
                <a:cubicBezTo>
                  <a:pt x="22266" y="31934"/>
                  <a:pt x="22284" y="31938"/>
                  <a:pt x="22305" y="31938"/>
                </a:cubicBezTo>
                <a:cubicBezTo>
                  <a:pt x="22382" y="31938"/>
                  <a:pt x="22487" y="31878"/>
                  <a:pt x="22496" y="31808"/>
                </a:cubicBezTo>
                <a:cubicBezTo>
                  <a:pt x="22507" y="31724"/>
                  <a:pt x="22516" y="31638"/>
                  <a:pt x="22530" y="31554"/>
                </a:cubicBezTo>
                <a:cubicBezTo>
                  <a:pt x="22531" y="31540"/>
                  <a:pt x="22543" y="31528"/>
                  <a:pt x="22556" y="31505"/>
                </a:cubicBezTo>
                <a:cubicBezTo>
                  <a:pt x="22592" y="31521"/>
                  <a:pt x="22630" y="31531"/>
                  <a:pt x="22661" y="31552"/>
                </a:cubicBezTo>
                <a:cubicBezTo>
                  <a:pt x="22835" y="31664"/>
                  <a:pt x="23008" y="31778"/>
                  <a:pt x="23181" y="31891"/>
                </a:cubicBezTo>
                <a:cubicBezTo>
                  <a:pt x="23207" y="31907"/>
                  <a:pt x="23234" y="31924"/>
                  <a:pt x="23262" y="31937"/>
                </a:cubicBezTo>
                <a:cubicBezTo>
                  <a:pt x="23305" y="31957"/>
                  <a:pt x="23338" y="31969"/>
                  <a:pt x="23366" y="31969"/>
                </a:cubicBezTo>
                <a:cubicBezTo>
                  <a:pt x="23421" y="31969"/>
                  <a:pt x="23460" y="31926"/>
                  <a:pt x="23525" y="31824"/>
                </a:cubicBezTo>
                <a:cubicBezTo>
                  <a:pt x="23627" y="31876"/>
                  <a:pt x="23731" y="31928"/>
                  <a:pt x="23833" y="31983"/>
                </a:cubicBezTo>
                <a:cubicBezTo>
                  <a:pt x="23939" y="32041"/>
                  <a:pt x="24039" y="32110"/>
                  <a:pt x="24147" y="32163"/>
                </a:cubicBezTo>
                <a:cubicBezTo>
                  <a:pt x="24204" y="32192"/>
                  <a:pt x="24252" y="32207"/>
                  <a:pt x="24293" y="32207"/>
                </a:cubicBezTo>
                <a:cubicBezTo>
                  <a:pt x="24376" y="32207"/>
                  <a:pt x="24432" y="32146"/>
                  <a:pt x="24479" y="32017"/>
                </a:cubicBezTo>
                <a:cubicBezTo>
                  <a:pt x="24517" y="32030"/>
                  <a:pt x="24557" y="32041"/>
                  <a:pt x="24593" y="32058"/>
                </a:cubicBezTo>
                <a:cubicBezTo>
                  <a:pt x="24745" y="32130"/>
                  <a:pt x="24896" y="32202"/>
                  <a:pt x="25045" y="32275"/>
                </a:cubicBezTo>
                <a:cubicBezTo>
                  <a:pt x="25135" y="32321"/>
                  <a:pt x="25225" y="32367"/>
                  <a:pt x="25314" y="32415"/>
                </a:cubicBezTo>
                <a:cubicBezTo>
                  <a:pt x="25371" y="32448"/>
                  <a:pt x="25422" y="32492"/>
                  <a:pt x="25486" y="32492"/>
                </a:cubicBezTo>
                <a:cubicBezTo>
                  <a:pt x="25509" y="32492"/>
                  <a:pt x="25534" y="32486"/>
                  <a:pt x="25561" y="32473"/>
                </a:cubicBezTo>
                <a:cubicBezTo>
                  <a:pt x="25564" y="32471"/>
                  <a:pt x="25568" y="32471"/>
                  <a:pt x="25572" y="32471"/>
                </a:cubicBezTo>
                <a:cubicBezTo>
                  <a:pt x="25595" y="32471"/>
                  <a:pt x="25631" y="32493"/>
                  <a:pt x="25655" y="32507"/>
                </a:cubicBezTo>
                <a:cubicBezTo>
                  <a:pt x="26015" y="32701"/>
                  <a:pt x="26404" y="32790"/>
                  <a:pt x="26810" y="32820"/>
                </a:cubicBezTo>
                <a:cubicBezTo>
                  <a:pt x="26820" y="32820"/>
                  <a:pt x="26830" y="32821"/>
                  <a:pt x="26841" y="32821"/>
                </a:cubicBezTo>
                <a:cubicBezTo>
                  <a:pt x="26857" y="32821"/>
                  <a:pt x="26874" y="32820"/>
                  <a:pt x="26890" y="32817"/>
                </a:cubicBezTo>
                <a:cubicBezTo>
                  <a:pt x="27022" y="32792"/>
                  <a:pt x="27046" y="32742"/>
                  <a:pt x="26964" y="32640"/>
                </a:cubicBezTo>
                <a:cubicBezTo>
                  <a:pt x="26879" y="32534"/>
                  <a:pt x="26782" y="32437"/>
                  <a:pt x="26688" y="32338"/>
                </a:cubicBezTo>
                <a:cubicBezTo>
                  <a:pt x="26552" y="32194"/>
                  <a:pt x="26414" y="32053"/>
                  <a:pt x="26276" y="31909"/>
                </a:cubicBezTo>
                <a:cubicBezTo>
                  <a:pt x="26260" y="31892"/>
                  <a:pt x="26239" y="31861"/>
                  <a:pt x="26245" y="31850"/>
                </a:cubicBezTo>
                <a:cubicBezTo>
                  <a:pt x="26309" y="31741"/>
                  <a:pt x="26224" y="31685"/>
                  <a:pt x="26167" y="31621"/>
                </a:cubicBezTo>
                <a:cubicBezTo>
                  <a:pt x="25966" y="31400"/>
                  <a:pt x="25763" y="31181"/>
                  <a:pt x="25571" y="30970"/>
                </a:cubicBezTo>
                <a:cubicBezTo>
                  <a:pt x="25577" y="30943"/>
                  <a:pt x="25577" y="30938"/>
                  <a:pt x="25580" y="30935"/>
                </a:cubicBezTo>
                <a:cubicBezTo>
                  <a:pt x="25752" y="30795"/>
                  <a:pt x="25761" y="30746"/>
                  <a:pt x="25645" y="30542"/>
                </a:cubicBezTo>
                <a:cubicBezTo>
                  <a:pt x="25549" y="30372"/>
                  <a:pt x="25447" y="30207"/>
                  <a:pt x="25354" y="30036"/>
                </a:cubicBezTo>
                <a:cubicBezTo>
                  <a:pt x="25334" y="30001"/>
                  <a:pt x="25346" y="29951"/>
                  <a:pt x="25340" y="29909"/>
                </a:cubicBezTo>
                <a:cubicBezTo>
                  <a:pt x="25335" y="29862"/>
                  <a:pt x="25336" y="29807"/>
                  <a:pt x="25314" y="29769"/>
                </a:cubicBezTo>
                <a:cubicBezTo>
                  <a:pt x="25225" y="29618"/>
                  <a:pt x="25125" y="29473"/>
                  <a:pt x="25026" y="29316"/>
                </a:cubicBezTo>
                <a:cubicBezTo>
                  <a:pt x="25135" y="29256"/>
                  <a:pt x="25248" y="29191"/>
                  <a:pt x="25362" y="29129"/>
                </a:cubicBezTo>
                <a:cubicBezTo>
                  <a:pt x="25431" y="29092"/>
                  <a:pt x="25500" y="29055"/>
                  <a:pt x="25571" y="29023"/>
                </a:cubicBezTo>
                <a:cubicBezTo>
                  <a:pt x="25666" y="28979"/>
                  <a:pt x="25674" y="28912"/>
                  <a:pt x="25622" y="28834"/>
                </a:cubicBezTo>
                <a:cubicBezTo>
                  <a:pt x="25577" y="28766"/>
                  <a:pt x="25527" y="28701"/>
                  <a:pt x="25474" y="28638"/>
                </a:cubicBezTo>
                <a:cubicBezTo>
                  <a:pt x="25288" y="28413"/>
                  <a:pt x="25099" y="28191"/>
                  <a:pt x="24912" y="27966"/>
                </a:cubicBezTo>
                <a:cubicBezTo>
                  <a:pt x="24899" y="27953"/>
                  <a:pt x="24893" y="27934"/>
                  <a:pt x="24884" y="27919"/>
                </a:cubicBezTo>
                <a:cubicBezTo>
                  <a:pt x="24991" y="27806"/>
                  <a:pt x="24995" y="27744"/>
                  <a:pt x="24871" y="27641"/>
                </a:cubicBezTo>
                <a:cubicBezTo>
                  <a:pt x="24760" y="27550"/>
                  <a:pt x="24639" y="27471"/>
                  <a:pt x="24517" y="27393"/>
                </a:cubicBezTo>
                <a:cubicBezTo>
                  <a:pt x="24234" y="27209"/>
                  <a:pt x="24050" y="26926"/>
                  <a:pt x="23816" y="26695"/>
                </a:cubicBezTo>
                <a:cubicBezTo>
                  <a:pt x="23716" y="26597"/>
                  <a:pt x="23605" y="26515"/>
                  <a:pt x="23498" y="26423"/>
                </a:cubicBezTo>
                <a:cubicBezTo>
                  <a:pt x="23500" y="26421"/>
                  <a:pt x="23503" y="26410"/>
                  <a:pt x="23507" y="26408"/>
                </a:cubicBezTo>
                <a:cubicBezTo>
                  <a:pt x="23802" y="26360"/>
                  <a:pt x="24097" y="26296"/>
                  <a:pt x="24394" y="26271"/>
                </a:cubicBezTo>
                <a:cubicBezTo>
                  <a:pt x="24482" y="26263"/>
                  <a:pt x="24570" y="26260"/>
                  <a:pt x="24658" y="26260"/>
                </a:cubicBezTo>
                <a:cubicBezTo>
                  <a:pt x="25018" y="26260"/>
                  <a:pt x="25374" y="26319"/>
                  <a:pt x="25726" y="26401"/>
                </a:cubicBezTo>
                <a:cubicBezTo>
                  <a:pt x="25753" y="26408"/>
                  <a:pt x="25782" y="26410"/>
                  <a:pt x="25811" y="26410"/>
                </a:cubicBezTo>
                <a:cubicBezTo>
                  <a:pt x="25829" y="26410"/>
                  <a:pt x="25847" y="26409"/>
                  <a:pt x="25865" y="26408"/>
                </a:cubicBezTo>
                <a:cubicBezTo>
                  <a:pt x="26074" y="26392"/>
                  <a:pt x="26084" y="26379"/>
                  <a:pt x="26053" y="26175"/>
                </a:cubicBezTo>
                <a:cubicBezTo>
                  <a:pt x="26050" y="26165"/>
                  <a:pt x="26054" y="26152"/>
                  <a:pt x="26059" y="26122"/>
                </a:cubicBezTo>
                <a:cubicBezTo>
                  <a:pt x="26182" y="26135"/>
                  <a:pt x="26303" y="26148"/>
                  <a:pt x="26426" y="26163"/>
                </a:cubicBezTo>
                <a:cubicBezTo>
                  <a:pt x="26488" y="26170"/>
                  <a:pt x="26549" y="26180"/>
                  <a:pt x="26611" y="26184"/>
                </a:cubicBezTo>
                <a:cubicBezTo>
                  <a:pt x="26621" y="26185"/>
                  <a:pt x="26631" y="26185"/>
                  <a:pt x="26640" y="26185"/>
                </a:cubicBezTo>
                <a:cubicBezTo>
                  <a:pt x="26722" y="26185"/>
                  <a:pt x="26785" y="26158"/>
                  <a:pt x="26780" y="26042"/>
                </a:cubicBezTo>
                <a:lnTo>
                  <a:pt x="26780" y="26042"/>
                </a:lnTo>
                <a:cubicBezTo>
                  <a:pt x="26892" y="26045"/>
                  <a:pt x="27000" y="26053"/>
                  <a:pt x="27107" y="26053"/>
                </a:cubicBezTo>
                <a:cubicBezTo>
                  <a:pt x="27151" y="26053"/>
                  <a:pt x="27195" y="26051"/>
                  <a:pt x="27239" y="26047"/>
                </a:cubicBezTo>
                <a:cubicBezTo>
                  <a:pt x="27397" y="26034"/>
                  <a:pt x="27554" y="25998"/>
                  <a:pt x="27708" y="25962"/>
                </a:cubicBezTo>
                <a:cubicBezTo>
                  <a:pt x="27804" y="25938"/>
                  <a:pt x="27831" y="25877"/>
                  <a:pt x="27775" y="25785"/>
                </a:cubicBezTo>
                <a:cubicBezTo>
                  <a:pt x="27696" y="25657"/>
                  <a:pt x="27619" y="25526"/>
                  <a:pt x="27531" y="25376"/>
                </a:cubicBezTo>
                <a:cubicBezTo>
                  <a:pt x="27621" y="25352"/>
                  <a:pt x="27704" y="25336"/>
                  <a:pt x="27784" y="25336"/>
                </a:cubicBezTo>
                <a:cubicBezTo>
                  <a:pt x="27835" y="25336"/>
                  <a:pt x="27884" y="25342"/>
                  <a:pt x="27933" y="25356"/>
                </a:cubicBezTo>
                <a:cubicBezTo>
                  <a:pt x="28078" y="25396"/>
                  <a:pt x="28220" y="25453"/>
                  <a:pt x="28364" y="25501"/>
                </a:cubicBezTo>
                <a:cubicBezTo>
                  <a:pt x="28397" y="25511"/>
                  <a:pt x="28431" y="25523"/>
                  <a:pt x="28466" y="25530"/>
                </a:cubicBezTo>
                <a:cubicBezTo>
                  <a:pt x="28497" y="25536"/>
                  <a:pt x="28524" y="25539"/>
                  <a:pt x="28546" y="25539"/>
                </a:cubicBezTo>
                <a:cubicBezTo>
                  <a:pt x="28627" y="25539"/>
                  <a:pt x="28652" y="25495"/>
                  <a:pt x="28648" y="25382"/>
                </a:cubicBezTo>
                <a:cubicBezTo>
                  <a:pt x="28648" y="25372"/>
                  <a:pt x="28657" y="25361"/>
                  <a:pt x="28664" y="25345"/>
                </a:cubicBezTo>
                <a:cubicBezTo>
                  <a:pt x="28766" y="25374"/>
                  <a:pt x="28864" y="25409"/>
                  <a:pt x="28966" y="25429"/>
                </a:cubicBezTo>
                <a:cubicBezTo>
                  <a:pt x="29067" y="25450"/>
                  <a:pt x="29166" y="25461"/>
                  <a:pt x="29265" y="25461"/>
                </a:cubicBezTo>
                <a:cubicBezTo>
                  <a:pt x="29439" y="25461"/>
                  <a:pt x="29610" y="25425"/>
                  <a:pt x="29774" y="25338"/>
                </a:cubicBezTo>
                <a:cubicBezTo>
                  <a:pt x="29869" y="25288"/>
                  <a:pt x="29907" y="25228"/>
                  <a:pt x="29850" y="25124"/>
                </a:cubicBezTo>
                <a:cubicBezTo>
                  <a:pt x="29811" y="25053"/>
                  <a:pt x="29788" y="24972"/>
                  <a:pt x="29753" y="24883"/>
                </a:cubicBezTo>
                <a:lnTo>
                  <a:pt x="29753" y="24883"/>
                </a:lnTo>
                <a:cubicBezTo>
                  <a:pt x="29823" y="24884"/>
                  <a:pt x="29886" y="24890"/>
                  <a:pt x="29946" y="24890"/>
                </a:cubicBezTo>
                <a:cubicBezTo>
                  <a:pt x="29959" y="24890"/>
                  <a:pt x="29971" y="24889"/>
                  <a:pt x="29984" y="24889"/>
                </a:cubicBezTo>
                <a:cubicBezTo>
                  <a:pt x="30181" y="24882"/>
                  <a:pt x="30381" y="24884"/>
                  <a:pt x="30576" y="24854"/>
                </a:cubicBezTo>
                <a:cubicBezTo>
                  <a:pt x="30843" y="24815"/>
                  <a:pt x="30856" y="24775"/>
                  <a:pt x="30731" y="24530"/>
                </a:cubicBezTo>
                <a:cubicBezTo>
                  <a:pt x="30799" y="24519"/>
                  <a:pt x="30863" y="24507"/>
                  <a:pt x="30926" y="24495"/>
                </a:cubicBezTo>
                <a:cubicBezTo>
                  <a:pt x="31014" y="24480"/>
                  <a:pt x="31103" y="24469"/>
                  <a:pt x="31190" y="24447"/>
                </a:cubicBezTo>
                <a:cubicBezTo>
                  <a:pt x="31290" y="24418"/>
                  <a:pt x="31376" y="24369"/>
                  <a:pt x="31328" y="24240"/>
                </a:cubicBezTo>
                <a:cubicBezTo>
                  <a:pt x="31419" y="24193"/>
                  <a:pt x="31510" y="24156"/>
                  <a:pt x="31591" y="24105"/>
                </a:cubicBezTo>
                <a:cubicBezTo>
                  <a:pt x="31702" y="24035"/>
                  <a:pt x="31702" y="23987"/>
                  <a:pt x="31611" y="23895"/>
                </a:cubicBezTo>
                <a:cubicBezTo>
                  <a:pt x="31497" y="23779"/>
                  <a:pt x="31384" y="23660"/>
                  <a:pt x="31272" y="23542"/>
                </a:cubicBezTo>
                <a:cubicBezTo>
                  <a:pt x="31258" y="23527"/>
                  <a:pt x="31244" y="23500"/>
                  <a:pt x="31246" y="23482"/>
                </a:cubicBezTo>
                <a:cubicBezTo>
                  <a:pt x="31294" y="23208"/>
                  <a:pt x="31153" y="22979"/>
                  <a:pt x="31064" y="22742"/>
                </a:cubicBezTo>
                <a:cubicBezTo>
                  <a:pt x="31015" y="22609"/>
                  <a:pt x="30926" y="22491"/>
                  <a:pt x="30866" y="22383"/>
                </a:cubicBezTo>
                <a:cubicBezTo>
                  <a:pt x="31131" y="22277"/>
                  <a:pt x="31399" y="22174"/>
                  <a:pt x="31663" y="22065"/>
                </a:cubicBezTo>
                <a:cubicBezTo>
                  <a:pt x="31736" y="22034"/>
                  <a:pt x="31801" y="21977"/>
                  <a:pt x="31875" y="21951"/>
                </a:cubicBezTo>
                <a:cubicBezTo>
                  <a:pt x="31985" y="21913"/>
                  <a:pt x="32103" y="21900"/>
                  <a:pt x="32211" y="21859"/>
                </a:cubicBezTo>
                <a:cubicBezTo>
                  <a:pt x="32345" y="21808"/>
                  <a:pt x="32480" y="21753"/>
                  <a:pt x="32599" y="21678"/>
                </a:cubicBezTo>
                <a:cubicBezTo>
                  <a:pt x="32723" y="21599"/>
                  <a:pt x="32719" y="21534"/>
                  <a:pt x="32628" y="21417"/>
                </a:cubicBezTo>
                <a:cubicBezTo>
                  <a:pt x="32593" y="21372"/>
                  <a:pt x="32559" y="21326"/>
                  <a:pt x="32521" y="21273"/>
                </a:cubicBezTo>
                <a:cubicBezTo>
                  <a:pt x="32676" y="21190"/>
                  <a:pt x="32825" y="21113"/>
                  <a:pt x="32969" y="21032"/>
                </a:cubicBezTo>
                <a:cubicBezTo>
                  <a:pt x="33195" y="20903"/>
                  <a:pt x="33421" y="20773"/>
                  <a:pt x="33647" y="20642"/>
                </a:cubicBezTo>
                <a:cubicBezTo>
                  <a:pt x="33755" y="20579"/>
                  <a:pt x="33756" y="20557"/>
                  <a:pt x="33660" y="20377"/>
                </a:cubicBezTo>
                <a:cubicBezTo>
                  <a:pt x="33732" y="20312"/>
                  <a:pt x="33813" y="20253"/>
                  <a:pt x="33879" y="20179"/>
                </a:cubicBezTo>
                <a:cubicBezTo>
                  <a:pt x="33972" y="20075"/>
                  <a:pt x="34059" y="19967"/>
                  <a:pt x="34136" y="19853"/>
                </a:cubicBezTo>
                <a:cubicBezTo>
                  <a:pt x="34202" y="19756"/>
                  <a:pt x="34162" y="19682"/>
                  <a:pt x="34072" y="19605"/>
                </a:cubicBezTo>
                <a:cubicBezTo>
                  <a:pt x="33940" y="19492"/>
                  <a:pt x="33825" y="19359"/>
                  <a:pt x="33708" y="19230"/>
                </a:cubicBezTo>
                <a:cubicBezTo>
                  <a:pt x="33652" y="19167"/>
                  <a:pt x="33681" y="19132"/>
                  <a:pt x="33752" y="19090"/>
                </a:cubicBezTo>
                <a:cubicBezTo>
                  <a:pt x="33973" y="18958"/>
                  <a:pt x="34188" y="18815"/>
                  <a:pt x="34403" y="18676"/>
                </a:cubicBezTo>
                <a:cubicBezTo>
                  <a:pt x="34504" y="18610"/>
                  <a:pt x="34601" y="18538"/>
                  <a:pt x="34699" y="18468"/>
                </a:cubicBezTo>
                <a:cubicBezTo>
                  <a:pt x="34764" y="18421"/>
                  <a:pt x="34817" y="18375"/>
                  <a:pt x="34743" y="18288"/>
                </a:cubicBezTo>
                <a:cubicBezTo>
                  <a:pt x="34729" y="18270"/>
                  <a:pt x="34750" y="18201"/>
                  <a:pt x="34775" y="18177"/>
                </a:cubicBezTo>
                <a:cubicBezTo>
                  <a:pt x="34879" y="18078"/>
                  <a:pt x="35002" y="17995"/>
                  <a:pt x="35097" y="17888"/>
                </a:cubicBezTo>
                <a:cubicBezTo>
                  <a:pt x="35185" y="17792"/>
                  <a:pt x="35254" y="17676"/>
                  <a:pt x="35316" y="17560"/>
                </a:cubicBezTo>
                <a:cubicBezTo>
                  <a:pt x="35365" y="17476"/>
                  <a:pt x="35360" y="17387"/>
                  <a:pt x="35252" y="17337"/>
                </a:cubicBezTo>
                <a:cubicBezTo>
                  <a:pt x="35228" y="17327"/>
                  <a:pt x="35211" y="17303"/>
                  <a:pt x="35182" y="17280"/>
                </a:cubicBezTo>
                <a:cubicBezTo>
                  <a:pt x="35284" y="17190"/>
                  <a:pt x="35376" y="17102"/>
                  <a:pt x="35473" y="17020"/>
                </a:cubicBezTo>
                <a:cubicBezTo>
                  <a:pt x="35759" y="16775"/>
                  <a:pt x="36055" y="16539"/>
                  <a:pt x="36335" y="16284"/>
                </a:cubicBezTo>
                <a:cubicBezTo>
                  <a:pt x="36642" y="16010"/>
                  <a:pt x="36973" y="15768"/>
                  <a:pt x="37287" y="15504"/>
                </a:cubicBezTo>
                <a:cubicBezTo>
                  <a:pt x="37363" y="15440"/>
                  <a:pt x="37426" y="15357"/>
                  <a:pt x="37481" y="15275"/>
                </a:cubicBezTo>
                <a:cubicBezTo>
                  <a:pt x="37521" y="15216"/>
                  <a:pt x="37501" y="15164"/>
                  <a:pt x="37429" y="15164"/>
                </a:cubicBezTo>
                <a:cubicBezTo>
                  <a:pt x="37424" y="15164"/>
                  <a:pt x="37419" y="15164"/>
                  <a:pt x="37413" y="15165"/>
                </a:cubicBezTo>
                <a:cubicBezTo>
                  <a:pt x="37283" y="15176"/>
                  <a:pt x="37152" y="15194"/>
                  <a:pt x="37023" y="15216"/>
                </a:cubicBezTo>
                <a:cubicBezTo>
                  <a:pt x="36771" y="15260"/>
                  <a:pt x="36520" y="15316"/>
                  <a:pt x="36266" y="15352"/>
                </a:cubicBezTo>
                <a:cubicBezTo>
                  <a:pt x="36020" y="15387"/>
                  <a:pt x="35772" y="15403"/>
                  <a:pt x="35523" y="15423"/>
                </a:cubicBezTo>
                <a:cubicBezTo>
                  <a:pt x="35402" y="15433"/>
                  <a:pt x="35279" y="15436"/>
                  <a:pt x="35156" y="15443"/>
                </a:cubicBezTo>
                <a:cubicBezTo>
                  <a:pt x="35151" y="15250"/>
                  <a:pt x="35143" y="15232"/>
                  <a:pt x="34975" y="15212"/>
                </a:cubicBezTo>
                <a:cubicBezTo>
                  <a:pt x="34923" y="15206"/>
                  <a:pt x="34870" y="15204"/>
                  <a:pt x="34817" y="15204"/>
                </a:cubicBezTo>
                <a:cubicBezTo>
                  <a:pt x="34742" y="15204"/>
                  <a:pt x="34666" y="15209"/>
                  <a:pt x="34591" y="15217"/>
                </a:cubicBezTo>
                <a:cubicBezTo>
                  <a:pt x="34173" y="15263"/>
                  <a:pt x="33756" y="15315"/>
                  <a:pt x="33337" y="15366"/>
                </a:cubicBezTo>
                <a:cubicBezTo>
                  <a:pt x="33336" y="15366"/>
                  <a:pt x="33335" y="15366"/>
                  <a:pt x="33334" y="15366"/>
                </a:cubicBezTo>
                <a:cubicBezTo>
                  <a:pt x="33325" y="15366"/>
                  <a:pt x="33315" y="15362"/>
                  <a:pt x="33303" y="15360"/>
                </a:cubicBezTo>
                <a:cubicBezTo>
                  <a:pt x="33330" y="15228"/>
                  <a:pt x="33356" y="15099"/>
                  <a:pt x="33381" y="14969"/>
                </a:cubicBezTo>
                <a:cubicBezTo>
                  <a:pt x="33401" y="14869"/>
                  <a:pt x="33350" y="14798"/>
                  <a:pt x="33237" y="14764"/>
                </a:cubicBezTo>
                <a:cubicBezTo>
                  <a:pt x="33182" y="14747"/>
                  <a:pt x="33127" y="14740"/>
                  <a:pt x="33073" y="14740"/>
                </a:cubicBezTo>
                <a:cubicBezTo>
                  <a:pt x="32973" y="14740"/>
                  <a:pt x="32876" y="14764"/>
                  <a:pt x="32779" y="14798"/>
                </a:cubicBezTo>
                <a:cubicBezTo>
                  <a:pt x="32732" y="14815"/>
                  <a:pt x="32685" y="14834"/>
                  <a:pt x="32628" y="14854"/>
                </a:cubicBezTo>
                <a:cubicBezTo>
                  <a:pt x="32614" y="14737"/>
                  <a:pt x="32550" y="14699"/>
                  <a:pt x="32465" y="14699"/>
                </a:cubicBezTo>
                <a:cubicBezTo>
                  <a:pt x="32450" y="14699"/>
                  <a:pt x="32434" y="14700"/>
                  <a:pt x="32418" y="14702"/>
                </a:cubicBezTo>
                <a:cubicBezTo>
                  <a:pt x="32166" y="14734"/>
                  <a:pt x="31914" y="14769"/>
                  <a:pt x="31662" y="14803"/>
                </a:cubicBezTo>
                <a:cubicBezTo>
                  <a:pt x="31657" y="14745"/>
                  <a:pt x="31642" y="14679"/>
                  <a:pt x="31647" y="14616"/>
                </a:cubicBezTo>
                <a:cubicBezTo>
                  <a:pt x="31655" y="14522"/>
                  <a:pt x="31610" y="14472"/>
                  <a:pt x="31533" y="14472"/>
                </a:cubicBezTo>
                <a:cubicBezTo>
                  <a:pt x="31511" y="14472"/>
                  <a:pt x="31487" y="14476"/>
                  <a:pt x="31461" y="14484"/>
                </a:cubicBezTo>
                <a:cubicBezTo>
                  <a:pt x="31294" y="14533"/>
                  <a:pt x="31129" y="14595"/>
                  <a:pt x="30967" y="14661"/>
                </a:cubicBezTo>
                <a:cubicBezTo>
                  <a:pt x="30629" y="14797"/>
                  <a:pt x="30293" y="14939"/>
                  <a:pt x="29956" y="15079"/>
                </a:cubicBezTo>
                <a:cubicBezTo>
                  <a:pt x="29906" y="15099"/>
                  <a:pt x="29857" y="15121"/>
                  <a:pt x="29803" y="15144"/>
                </a:cubicBezTo>
                <a:cubicBezTo>
                  <a:pt x="29802" y="14922"/>
                  <a:pt x="29799" y="14699"/>
                  <a:pt x="29801" y="14478"/>
                </a:cubicBezTo>
                <a:cubicBezTo>
                  <a:pt x="29801" y="14400"/>
                  <a:pt x="29774" y="14362"/>
                  <a:pt x="29696" y="14357"/>
                </a:cubicBezTo>
                <a:cubicBezTo>
                  <a:pt x="29664" y="14355"/>
                  <a:pt x="29634" y="14354"/>
                  <a:pt x="29603" y="14354"/>
                </a:cubicBezTo>
                <a:cubicBezTo>
                  <a:pt x="29405" y="14354"/>
                  <a:pt x="29220" y="14402"/>
                  <a:pt x="29056" y="14527"/>
                </a:cubicBezTo>
                <a:cubicBezTo>
                  <a:pt x="29010" y="14454"/>
                  <a:pt x="28974" y="14420"/>
                  <a:pt x="28929" y="14420"/>
                </a:cubicBezTo>
                <a:cubicBezTo>
                  <a:pt x="28895" y="14420"/>
                  <a:pt x="28855" y="14440"/>
                  <a:pt x="28803" y="14478"/>
                </a:cubicBezTo>
                <a:cubicBezTo>
                  <a:pt x="28646" y="14591"/>
                  <a:pt x="28488" y="14703"/>
                  <a:pt x="28336" y="14811"/>
                </a:cubicBezTo>
                <a:cubicBezTo>
                  <a:pt x="28313" y="14797"/>
                  <a:pt x="28304" y="14795"/>
                  <a:pt x="28302" y="14789"/>
                </a:cubicBezTo>
                <a:cubicBezTo>
                  <a:pt x="28253" y="14681"/>
                  <a:pt x="28226" y="14633"/>
                  <a:pt x="28181" y="14633"/>
                </a:cubicBezTo>
                <a:cubicBezTo>
                  <a:pt x="28146" y="14633"/>
                  <a:pt x="28100" y="14661"/>
                  <a:pt x="28025" y="14712"/>
                </a:cubicBezTo>
                <a:cubicBezTo>
                  <a:pt x="27797" y="14868"/>
                  <a:pt x="27566" y="15020"/>
                  <a:pt x="27343" y="15181"/>
                </a:cubicBezTo>
                <a:cubicBezTo>
                  <a:pt x="27254" y="15247"/>
                  <a:pt x="27183" y="15336"/>
                  <a:pt x="27096" y="15422"/>
                </a:cubicBezTo>
                <a:cubicBezTo>
                  <a:pt x="27077" y="15332"/>
                  <a:pt x="27060" y="15253"/>
                  <a:pt x="27044" y="15176"/>
                </a:cubicBezTo>
                <a:cubicBezTo>
                  <a:pt x="27029" y="15095"/>
                  <a:pt x="26999" y="15052"/>
                  <a:pt x="26949" y="15052"/>
                </a:cubicBezTo>
                <a:cubicBezTo>
                  <a:pt x="26924" y="15052"/>
                  <a:pt x="26893" y="15062"/>
                  <a:pt x="26857" y="15085"/>
                </a:cubicBezTo>
                <a:cubicBezTo>
                  <a:pt x="26684" y="15191"/>
                  <a:pt x="26517" y="15305"/>
                  <a:pt x="26358" y="15427"/>
                </a:cubicBezTo>
                <a:cubicBezTo>
                  <a:pt x="26195" y="15551"/>
                  <a:pt x="26024" y="15639"/>
                  <a:pt x="25829" y="15702"/>
                </a:cubicBezTo>
                <a:cubicBezTo>
                  <a:pt x="25675" y="15751"/>
                  <a:pt x="25527" y="15831"/>
                  <a:pt x="25388" y="15917"/>
                </a:cubicBezTo>
                <a:cubicBezTo>
                  <a:pt x="25284" y="15982"/>
                  <a:pt x="25207" y="16087"/>
                  <a:pt x="25104" y="16157"/>
                </a:cubicBezTo>
                <a:cubicBezTo>
                  <a:pt x="24995" y="16231"/>
                  <a:pt x="24865" y="16273"/>
                  <a:pt x="24754" y="16347"/>
                </a:cubicBezTo>
                <a:cubicBezTo>
                  <a:pt x="24621" y="16435"/>
                  <a:pt x="24507" y="16550"/>
                  <a:pt x="24372" y="16633"/>
                </a:cubicBezTo>
                <a:cubicBezTo>
                  <a:pt x="24151" y="16772"/>
                  <a:pt x="23920" y="16893"/>
                  <a:pt x="23694" y="17026"/>
                </a:cubicBezTo>
                <a:cubicBezTo>
                  <a:pt x="23517" y="17130"/>
                  <a:pt x="23344" y="17239"/>
                  <a:pt x="23169" y="17346"/>
                </a:cubicBezTo>
                <a:cubicBezTo>
                  <a:pt x="23159" y="17338"/>
                  <a:pt x="23150" y="17330"/>
                  <a:pt x="23142" y="17321"/>
                </a:cubicBezTo>
                <a:cubicBezTo>
                  <a:pt x="23251" y="17157"/>
                  <a:pt x="23349" y="16982"/>
                  <a:pt x="23473" y="16829"/>
                </a:cubicBezTo>
                <a:cubicBezTo>
                  <a:pt x="23646" y="16618"/>
                  <a:pt x="23834" y="16418"/>
                  <a:pt x="24023" y="16222"/>
                </a:cubicBezTo>
                <a:cubicBezTo>
                  <a:pt x="24209" y="16029"/>
                  <a:pt x="24398" y="15838"/>
                  <a:pt x="24594" y="15656"/>
                </a:cubicBezTo>
                <a:cubicBezTo>
                  <a:pt x="24821" y="15448"/>
                  <a:pt x="25057" y="15249"/>
                  <a:pt x="25290" y="15048"/>
                </a:cubicBezTo>
                <a:cubicBezTo>
                  <a:pt x="25304" y="15035"/>
                  <a:pt x="25318" y="15021"/>
                  <a:pt x="25330" y="15005"/>
                </a:cubicBezTo>
                <a:cubicBezTo>
                  <a:pt x="25424" y="14894"/>
                  <a:pt x="25419" y="14860"/>
                  <a:pt x="25295" y="14770"/>
                </a:cubicBezTo>
                <a:cubicBezTo>
                  <a:pt x="25341" y="14594"/>
                  <a:pt x="25506" y="14519"/>
                  <a:pt x="25618" y="14399"/>
                </a:cubicBezTo>
                <a:cubicBezTo>
                  <a:pt x="25664" y="14351"/>
                  <a:pt x="25721" y="14315"/>
                  <a:pt x="25772" y="14272"/>
                </a:cubicBezTo>
                <a:cubicBezTo>
                  <a:pt x="25853" y="14203"/>
                  <a:pt x="25897" y="14120"/>
                  <a:pt x="25941" y="14018"/>
                </a:cubicBezTo>
                <a:cubicBezTo>
                  <a:pt x="26009" y="13858"/>
                  <a:pt x="26127" y="13715"/>
                  <a:pt x="26236" y="13575"/>
                </a:cubicBezTo>
                <a:cubicBezTo>
                  <a:pt x="26303" y="13488"/>
                  <a:pt x="26406" y="13427"/>
                  <a:pt x="26476" y="13340"/>
                </a:cubicBezTo>
                <a:cubicBezTo>
                  <a:pt x="26553" y="13242"/>
                  <a:pt x="26533" y="13200"/>
                  <a:pt x="26417" y="13148"/>
                </a:cubicBezTo>
                <a:cubicBezTo>
                  <a:pt x="26368" y="13127"/>
                  <a:pt x="26322" y="13099"/>
                  <a:pt x="26256" y="13066"/>
                </a:cubicBezTo>
                <a:cubicBezTo>
                  <a:pt x="26339" y="12981"/>
                  <a:pt x="26406" y="12906"/>
                  <a:pt x="26481" y="12840"/>
                </a:cubicBezTo>
                <a:cubicBezTo>
                  <a:pt x="26640" y="12701"/>
                  <a:pt x="26800" y="12564"/>
                  <a:pt x="26964" y="12432"/>
                </a:cubicBezTo>
                <a:cubicBezTo>
                  <a:pt x="27051" y="12361"/>
                  <a:pt x="27151" y="12306"/>
                  <a:pt x="27240" y="12237"/>
                </a:cubicBezTo>
                <a:cubicBezTo>
                  <a:pt x="27311" y="12181"/>
                  <a:pt x="27391" y="12125"/>
                  <a:pt x="27306" y="12016"/>
                </a:cubicBezTo>
                <a:cubicBezTo>
                  <a:pt x="27293" y="11998"/>
                  <a:pt x="27321" y="11938"/>
                  <a:pt x="27345" y="11909"/>
                </a:cubicBezTo>
                <a:cubicBezTo>
                  <a:pt x="27481" y="11728"/>
                  <a:pt x="27620" y="11553"/>
                  <a:pt x="27758" y="11372"/>
                </a:cubicBezTo>
                <a:cubicBezTo>
                  <a:pt x="27784" y="11339"/>
                  <a:pt x="27808" y="11298"/>
                  <a:pt x="27819" y="11259"/>
                </a:cubicBezTo>
                <a:cubicBezTo>
                  <a:pt x="27866" y="11105"/>
                  <a:pt x="27865" y="10937"/>
                  <a:pt x="27631" y="10904"/>
                </a:cubicBezTo>
                <a:cubicBezTo>
                  <a:pt x="27600" y="10899"/>
                  <a:pt x="27572" y="10889"/>
                  <a:pt x="27535" y="10880"/>
                </a:cubicBezTo>
                <a:cubicBezTo>
                  <a:pt x="27554" y="10834"/>
                  <a:pt x="27573" y="10797"/>
                  <a:pt x="27589" y="10758"/>
                </a:cubicBezTo>
                <a:cubicBezTo>
                  <a:pt x="27644" y="10613"/>
                  <a:pt x="27721" y="10482"/>
                  <a:pt x="27747" y="10316"/>
                </a:cubicBezTo>
                <a:cubicBezTo>
                  <a:pt x="27772" y="10153"/>
                  <a:pt x="27900" y="10006"/>
                  <a:pt x="27985" y="9852"/>
                </a:cubicBezTo>
                <a:cubicBezTo>
                  <a:pt x="28004" y="9817"/>
                  <a:pt x="28030" y="9788"/>
                  <a:pt x="28047" y="9753"/>
                </a:cubicBezTo>
                <a:cubicBezTo>
                  <a:pt x="28104" y="9642"/>
                  <a:pt x="28094" y="9610"/>
                  <a:pt x="27975" y="9547"/>
                </a:cubicBezTo>
                <a:cubicBezTo>
                  <a:pt x="28045" y="9410"/>
                  <a:pt x="28114" y="9275"/>
                  <a:pt x="28185" y="9138"/>
                </a:cubicBezTo>
                <a:cubicBezTo>
                  <a:pt x="28245" y="9025"/>
                  <a:pt x="28324" y="8917"/>
                  <a:pt x="28360" y="8796"/>
                </a:cubicBezTo>
                <a:cubicBezTo>
                  <a:pt x="28409" y="8633"/>
                  <a:pt x="28387" y="8566"/>
                  <a:pt x="28255" y="8566"/>
                </a:cubicBezTo>
                <a:cubicBezTo>
                  <a:pt x="28238" y="8566"/>
                  <a:pt x="28218" y="8567"/>
                  <a:pt x="28197" y="8570"/>
                </a:cubicBezTo>
                <a:cubicBezTo>
                  <a:pt x="27991" y="8590"/>
                  <a:pt x="27787" y="8618"/>
                  <a:pt x="27582" y="8643"/>
                </a:cubicBezTo>
                <a:cubicBezTo>
                  <a:pt x="27526" y="8651"/>
                  <a:pt x="27468" y="8658"/>
                  <a:pt x="27412" y="8664"/>
                </a:cubicBezTo>
                <a:cubicBezTo>
                  <a:pt x="27391" y="8512"/>
                  <a:pt x="27375" y="8461"/>
                  <a:pt x="27289" y="8461"/>
                </a:cubicBezTo>
                <a:cubicBezTo>
                  <a:pt x="27256" y="8461"/>
                  <a:pt x="27213" y="8469"/>
                  <a:pt x="27154" y="8481"/>
                </a:cubicBezTo>
                <a:cubicBezTo>
                  <a:pt x="26898" y="8534"/>
                  <a:pt x="26645" y="8596"/>
                  <a:pt x="26390" y="8653"/>
                </a:cubicBezTo>
                <a:cubicBezTo>
                  <a:pt x="26360" y="8661"/>
                  <a:pt x="26331" y="8663"/>
                  <a:pt x="26297" y="8670"/>
                </a:cubicBezTo>
                <a:cubicBezTo>
                  <a:pt x="26425" y="8376"/>
                  <a:pt x="26544" y="8088"/>
                  <a:pt x="26673" y="7805"/>
                </a:cubicBezTo>
                <a:cubicBezTo>
                  <a:pt x="26730" y="7680"/>
                  <a:pt x="26801" y="7558"/>
                  <a:pt x="26877" y="7440"/>
                </a:cubicBezTo>
                <a:cubicBezTo>
                  <a:pt x="26965" y="7299"/>
                  <a:pt x="27065" y="7164"/>
                  <a:pt x="27157" y="7023"/>
                </a:cubicBezTo>
                <a:cubicBezTo>
                  <a:pt x="27185" y="6981"/>
                  <a:pt x="27203" y="6933"/>
                  <a:pt x="27219" y="6884"/>
                </a:cubicBezTo>
                <a:cubicBezTo>
                  <a:pt x="27253" y="6791"/>
                  <a:pt x="27244" y="6717"/>
                  <a:pt x="27125" y="6694"/>
                </a:cubicBezTo>
                <a:cubicBezTo>
                  <a:pt x="27091" y="6688"/>
                  <a:pt x="27062" y="6667"/>
                  <a:pt x="27019" y="6648"/>
                </a:cubicBezTo>
                <a:cubicBezTo>
                  <a:pt x="27034" y="6605"/>
                  <a:pt x="27046" y="6563"/>
                  <a:pt x="27063" y="6526"/>
                </a:cubicBezTo>
                <a:cubicBezTo>
                  <a:pt x="27182" y="6262"/>
                  <a:pt x="27304" y="6000"/>
                  <a:pt x="27423" y="5737"/>
                </a:cubicBezTo>
                <a:cubicBezTo>
                  <a:pt x="27438" y="5703"/>
                  <a:pt x="27456" y="5668"/>
                  <a:pt x="27469" y="5631"/>
                </a:cubicBezTo>
                <a:cubicBezTo>
                  <a:pt x="27523" y="5478"/>
                  <a:pt x="27512" y="5453"/>
                  <a:pt x="27367" y="5380"/>
                </a:cubicBezTo>
                <a:cubicBezTo>
                  <a:pt x="27414" y="5174"/>
                  <a:pt x="27466" y="4968"/>
                  <a:pt x="27506" y="4758"/>
                </a:cubicBezTo>
                <a:cubicBezTo>
                  <a:pt x="27525" y="4659"/>
                  <a:pt x="27525" y="4556"/>
                  <a:pt x="27522" y="4455"/>
                </a:cubicBezTo>
                <a:cubicBezTo>
                  <a:pt x="27518" y="4355"/>
                  <a:pt x="27461" y="4315"/>
                  <a:pt x="27368" y="4315"/>
                </a:cubicBezTo>
                <a:cubicBezTo>
                  <a:pt x="27362" y="4315"/>
                  <a:pt x="27355" y="4315"/>
                  <a:pt x="27348" y="4315"/>
                </a:cubicBezTo>
                <a:cubicBezTo>
                  <a:pt x="26952" y="4342"/>
                  <a:pt x="26556" y="4367"/>
                  <a:pt x="26159" y="4391"/>
                </a:cubicBezTo>
                <a:cubicBezTo>
                  <a:pt x="26156" y="4392"/>
                  <a:pt x="26153" y="4392"/>
                  <a:pt x="26150" y="4392"/>
                </a:cubicBezTo>
                <a:cubicBezTo>
                  <a:pt x="26130" y="4392"/>
                  <a:pt x="26111" y="4389"/>
                  <a:pt x="26097" y="4388"/>
                </a:cubicBezTo>
                <a:cubicBezTo>
                  <a:pt x="26156" y="4117"/>
                  <a:pt x="26216" y="3853"/>
                  <a:pt x="26267" y="3587"/>
                </a:cubicBezTo>
                <a:cubicBezTo>
                  <a:pt x="26276" y="3550"/>
                  <a:pt x="26240" y="3504"/>
                  <a:pt x="26224" y="3461"/>
                </a:cubicBezTo>
                <a:cubicBezTo>
                  <a:pt x="26213" y="3429"/>
                  <a:pt x="26188" y="3396"/>
                  <a:pt x="26192" y="3365"/>
                </a:cubicBezTo>
                <a:cubicBezTo>
                  <a:pt x="26210" y="3226"/>
                  <a:pt x="26237" y="3088"/>
                  <a:pt x="26257" y="2949"/>
                </a:cubicBezTo>
                <a:cubicBezTo>
                  <a:pt x="26267" y="2877"/>
                  <a:pt x="26280" y="2803"/>
                  <a:pt x="26277" y="2730"/>
                </a:cubicBezTo>
                <a:cubicBezTo>
                  <a:pt x="26271" y="2532"/>
                  <a:pt x="26225" y="2485"/>
                  <a:pt x="26014" y="2452"/>
                </a:cubicBezTo>
                <a:cubicBezTo>
                  <a:pt x="26084" y="2218"/>
                  <a:pt x="26139" y="1985"/>
                  <a:pt x="26223" y="1761"/>
                </a:cubicBezTo>
                <a:cubicBezTo>
                  <a:pt x="26350" y="1421"/>
                  <a:pt x="26499" y="1091"/>
                  <a:pt x="26632" y="754"/>
                </a:cubicBezTo>
                <a:cubicBezTo>
                  <a:pt x="26688" y="608"/>
                  <a:pt x="26736" y="459"/>
                  <a:pt x="26772" y="308"/>
                </a:cubicBezTo>
                <a:cubicBezTo>
                  <a:pt x="26790" y="232"/>
                  <a:pt x="26785" y="145"/>
                  <a:pt x="26770" y="67"/>
                </a:cubicBezTo>
                <a:cubicBezTo>
                  <a:pt x="26761" y="22"/>
                  <a:pt x="26736" y="0"/>
                  <a:pt x="26707" y="0"/>
                </a:cubicBezTo>
                <a:close/>
              </a:path>
            </a:pathLst>
          </a:custGeom>
          <a:solidFill>
            <a:srgbClr val="80B31A">
              <a:alpha val="50196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Google Shape;30;p27"/>
          <p:cNvSpPr/>
          <p:nvPr/>
        </p:nvSpPr>
        <p:spPr>
          <a:xfrm rot="4225933">
            <a:off x="7171406" y="621285"/>
            <a:ext cx="4922068" cy="2499603"/>
          </a:xfrm>
          <a:custGeom>
            <a:avLst/>
            <a:gdLst/>
            <a:ahLst/>
            <a:cxnLst/>
            <a:rect l="l" t="t" r="r" b="b"/>
            <a:pathLst>
              <a:path w="120088" h="60985" extrusionOk="0">
                <a:moveTo>
                  <a:pt x="10185" y="0"/>
                </a:moveTo>
                <a:cubicBezTo>
                  <a:pt x="10170" y="0"/>
                  <a:pt x="10138" y="55"/>
                  <a:pt x="10051" y="160"/>
                </a:cubicBezTo>
                <a:cubicBezTo>
                  <a:pt x="12583" y="2029"/>
                  <a:pt x="16014" y="2112"/>
                  <a:pt x="18262" y="4538"/>
                </a:cubicBezTo>
                <a:cubicBezTo>
                  <a:pt x="17258" y="4529"/>
                  <a:pt x="16290" y="4306"/>
                  <a:pt x="15321" y="4306"/>
                </a:cubicBezTo>
                <a:cubicBezTo>
                  <a:pt x="15306" y="4306"/>
                  <a:pt x="15291" y="4306"/>
                  <a:pt x="15275" y="4306"/>
                </a:cubicBezTo>
                <a:cubicBezTo>
                  <a:pt x="15275" y="4306"/>
                  <a:pt x="15274" y="4306"/>
                  <a:pt x="15273" y="4306"/>
                </a:cubicBezTo>
                <a:cubicBezTo>
                  <a:pt x="14974" y="4306"/>
                  <a:pt x="14508" y="3901"/>
                  <a:pt x="14154" y="3901"/>
                </a:cubicBezTo>
                <a:cubicBezTo>
                  <a:pt x="13903" y="3901"/>
                  <a:pt x="13708" y="4104"/>
                  <a:pt x="13668" y="4801"/>
                </a:cubicBezTo>
                <a:cubicBezTo>
                  <a:pt x="13664" y="4872"/>
                  <a:pt x="13338" y="4930"/>
                  <a:pt x="13159" y="4986"/>
                </a:cubicBezTo>
                <a:cubicBezTo>
                  <a:pt x="11966" y="5357"/>
                  <a:pt x="10773" y="5726"/>
                  <a:pt x="9558" y="6102"/>
                </a:cubicBezTo>
                <a:cubicBezTo>
                  <a:pt x="9948" y="6413"/>
                  <a:pt x="10345" y="6530"/>
                  <a:pt x="10746" y="6530"/>
                </a:cubicBezTo>
                <a:cubicBezTo>
                  <a:pt x="11359" y="6530"/>
                  <a:pt x="11983" y="6256"/>
                  <a:pt x="12607" y="5985"/>
                </a:cubicBezTo>
                <a:cubicBezTo>
                  <a:pt x="13760" y="5485"/>
                  <a:pt x="14914" y="4962"/>
                  <a:pt x="16152" y="4962"/>
                </a:cubicBezTo>
                <a:cubicBezTo>
                  <a:pt x="16492" y="4962"/>
                  <a:pt x="16837" y="5002"/>
                  <a:pt x="17191" y="5091"/>
                </a:cubicBezTo>
                <a:cubicBezTo>
                  <a:pt x="17873" y="5265"/>
                  <a:pt x="22682" y="7090"/>
                  <a:pt x="25000" y="8536"/>
                </a:cubicBezTo>
                <a:cubicBezTo>
                  <a:pt x="25650" y="9150"/>
                  <a:pt x="26232" y="9854"/>
                  <a:pt x="26838" y="10521"/>
                </a:cubicBezTo>
                <a:cubicBezTo>
                  <a:pt x="27576" y="11333"/>
                  <a:pt x="28288" y="12172"/>
                  <a:pt x="29011" y="13000"/>
                </a:cubicBezTo>
                <a:cubicBezTo>
                  <a:pt x="24302" y="10260"/>
                  <a:pt x="19255" y="9349"/>
                  <a:pt x="13996" y="9301"/>
                </a:cubicBezTo>
                <a:lnTo>
                  <a:pt x="13996" y="9301"/>
                </a:lnTo>
                <a:cubicBezTo>
                  <a:pt x="14202" y="9618"/>
                  <a:pt x="14465" y="9720"/>
                  <a:pt x="14734" y="9796"/>
                </a:cubicBezTo>
                <a:cubicBezTo>
                  <a:pt x="16546" y="10299"/>
                  <a:pt x="18423" y="10637"/>
                  <a:pt x="20159" y="11337"/>
                </a:cubicBezTo>
                <a:cubicBezTo>
                  <a:pt x="22292" y="12196"/>
                  <a:pt x="24326" y="13325"/>
                  <a:pt x="26374" y="14397"/>
                </a:cubicBezTo>
                <a:cubicBezTo>
                  <a:pt x="27845" y="15168"/>
                  <a:pt x="29657" y="15343"/>
                  <a:pt x="30664" y="16968"/>
                </a:cubicBezTo>
                <a:cubicBezTo>
                  <a:pt x="30779" y="17153"/>
                  <a:pt x="31139" y="17162"/>
                  <a:pt x="31371" y="17280"/>
                </a:cubicBezTo>
                <a:cubicBezTo>
                  <a:pt x="33108" y="18163"/>
                  <a:pt x="34842" y="19055"/>
                  <a:pt x="36575" y="19943"/>
                </a:cubicBezTo>
                <a:cubicBezTo>
                  <a:pt x="29646" y="19627"/>
                  <a:pt x="22642" y="19693"/>
                  <a:pt x="17055" y="14380"/>
                </a:cubicBezTo>
                <a:cubicBezTo>
                  <a:pt x="16983" y="14555"/>
                  <a:pt x="16913" y="14730"/>
                  <a:pt x="16841" y="14904"/>
                </a:cubicBezTo>
                <a:cubicBezTo>
                  <a:pt x="19480" y="17313"/>
                  <a:pt x="20301" y="17162"/>
                  <a:pt x="22032" y="18292"/>
                </a:cubicBezTo>
                <a:lnTo>
                  <a:pt x="21988" y="18430"/>
                </a:lnTo>
                <a:cubicBezTo>
                  <a:pt x="20217" y="18035"/>
                  <a:pt x="18305" y="18071"/>
                  <a:pt x="16607" y="17464"/>
                </a:cubicBezTo>
                <a:cubicBezTo>
                  <a:pt x="15505" y="17070"/>
                  <a:pt x="14588" y="16134"/>
                  <a:pt x="13582" y="15450"/>
                </a:cubicBezTo>
                <a:cubicBezTo>
                  <a:pt x="12321" y="14593"/>
                  <a:pt x="11056" y="13744"/>
                  <a:pt x="9793" y="12893"/>
                </a:cubicBezTo>
                <a:lnTo>
                  <a:pt x="9793" y="12893"/>
                </a:lnTo>
                <a:cubicBezTo>
                  <a:pt x="10004" y="13441"/>
                  <a:pt x="10350" y="13788"/>
                  <a:pt x="10740" y="14068"/>
                </a:cubicBezTo>
                <a:cubicBezTo>
                  <a:pt x="12191" y="15111"/>
                  <a:pt x="13678" y="16100"/>
                  <a:pt x="15110" y="17170"/>
                </a:cubicBezTo>
                <a:cubicBezTo>
                  <a:pt x="15289" y="17304"/>
                  <a:pt x="15474" y="17440"/>
                  <a:pt x="15665" y="17576"/>
                </a:cubicBezTo>
                <a:cubicBezTo>
                  <a:pt x="14904" y="17430"/>
                  <a:pt x="14308" y="17324"/>
                  <a:pt x="14210" y="17309"/>
                </a:cubicBezTo>
                <a:cubicBezTo>
                  <a:pt x="12567" y="17077"/>
                  <a:pt x="10916" y="16895"/>
                  <a:pt x="9281" y="16615"/>
                </a:cubicBezTo>
                <a:cubicBezTo>
                  <a:pt x="8588" y="16496"/>
                  <a:pt x="7919" y="16208"/>
                  <a:pt x="7252" y="15961"/>
                </a:cubicBezTo>
                <a:cubicBezTo>
                  <a:pt x="6486" y="15678"/>
                  <a:pt x="5725" y="15373"/>
                  <a:pt x="4975" y="15048"/>
                </a:cubicBezTo>
                <a:cubicBezTo>
                  <a:pt x="4474" y="14829"/>
                  <a:pt x="3956" y="14614"/>
                  <a:pt x="3510" y="14298"/>
                </a:cubicBezTo>
                <a:cubicBezTo>
                  <a:pt x="2667" y="13698"/>
                  <a:pt x="1853" y="13053"/>
                  <a:pt x="663" y="13053"/>
                </a:cubicBezTo>
                <a:cubicBezTo>
                  <a:pt x="454" y="13053"/>
                  <a:pt x="234" y="13073"/>
                  <a:pt x="0" y="13116"/>
                </a:cubicBezTo>
                <a:cubicBezTo>
                  <a:pt x="1100" y="13549"/>
                  <a:pt x="1967" y="13891"/>
                  <a:pt x="2835" y="14232"/>
                </a:cubicBezTo>
                <a:cubicBezTo>
                  <a:pt x="2818" y="14327"/>
                  <a:pt x="2798" y="14423"/>
                  <a:pt x="2779" y="14519"/>
                </a:cubicBezTo>
                <a:cubicBezTo>
                  <a:pt x="2448" y="14607"/>
                  <a:pt x="2116" y="14695"/>
                  <a:pt x="1785" y="14783"/>
                </a:cubicBezTo>
                <a:cubicBezTo>
                  <a:pt x="3638" y="15661"/>
                  <a:pt x="6087" y="14874"/>
                  <a:pt x="7502" y="17307"/>
                </a:cubicBezTo>
                <a:cubicBezTo>
                  <a:pt x="5770" y="17195"/>
                  <a:pt x="4168" y="17092"/>
                  <a:pt x="2568" y="16989"/>
                </a:cubicBezTo>
                <a:cubicBezTo>
                  <a:pt x="2551" y="17133"/>
                  <a:pt x="2536" y="17278"/>
                  <a:pt x="2519" y="17422"/>
                </a:cubicBezTo>
                <a:cubicBezTo>
                  <a:pt x="3615" y="17568"/>
                  <a:pt x="4716" y="17866"/>
                  <a:pt x="5808" y="17866"/>
                </a:cubicBezTo>
                <a:cubicBezTo>
                  <a:pt x="5901" y="17866"/>
                  <a:pt x="5994" y="17864"/>
                  <a:pt x="6086" y="17860"/>
                </a:cubicBezTo>
                <a:cubicBezTo>
                  <a:pt x="7539" y="17789"/>
                  <a:pt x="8989" y="17627"/>
                  <a:pt x="10437" y="17627"/>
                </a:cubicBezTo>
                <a:cubicBezTo>
                  <a:pt x="11383" y="17627"/>
                  <a:pt x="12328" y="17696"/>
                  <a:pt x="13274" y="17906"/>
                </a:cubicBezTo>
                <a:cubicBezTo>
                  <a:pt x="13559" y="17970"/>
                  <a:pt x="13858" y="17986"/>
                  <a:pt x="14155" y="17986"/>
                </a:cubicBezTo>
                <a:cubicBezTo>
                  <a:pt x="14275" y="17986"/>
                  <a:pt x="14395" y="17983"/>
                  <a:pt x="14514" y="17980"/>
                </a:cubicBezTo>
                <a:cubicBezTo>
                  <a:pt x="14515" y="17980"/>
                  <a:pt x="14516" y="17980"/>
                  <a:pt x="14517" y="17980"/>
                </a:cubicBezTo>
                <a:cubicBezTo>
                  <a:pt x="14622" y="17980"/>
                  <a:pt x="15607" y="18110"/>
                  <a:pt x="16684" y="18248"/>
                </a:cubicBezTo>
                <a:cubicBezTo>
                  <a:pt x="17753" y="18897"/>
                  <a:pt x="18932" y="19420"/>
                  <a:pt x="20067" y="19447"/>
                </a:cubicBezTo>
                <a:cubicBezTo>
                  <a:pt x="20232" y="19451"/>
                  <a:pt x="20383" y="19453"/>
                  <a:pt x="20525" y="19453"/>
                </a:cubicBezTo>
                <a:cubicBezTo>
                  <a:pt x="20897" y="19453"/>
                  <a:pt x="21198" y="19443"/>
                  <a:pt x="21481" y="19443"/>
                </a:cubicBezTo>
                <a:cubicBezTo>
                  <a:pt x="22052" y="19443"/>
                  <a:pt x="22546" y="19484"/>
                  <a:pt x="23383" y="19730"/>
                </a:cubicBezTo>
                <a:cubicBezTo>
                  <a:pt x="28064" y="21113"/>
                  <a:pt x="31125" y="20841"/>
                  <a:pt x="34548" y="21397"/>
                </a:cubicBezTo>
                <a:cubicBezTo>
                  <a:pt x="36589" y="21728"/>
                  <a:pt x="38495" y="21427"/>
                  <a:pt x="40493" y="21974"/>
                </a:cubicBezTo>
                <a:cubicBezTo>
                  <a:pt x="42114" y="22420"/>
                  <a:pt x="43687" y="23047"/>
                  <a:pt x="45288" y="23568"/>
                </a:cubicBezTo>
                <a:cubicBezTo>
                  <a:pt x="48472" y="24606"/>
                  <a:pt x="51666" y="25617"/>
                  <a:pt x="54846" y="26665"/>
                </a:cubicBezTo>
                <a:cubicBezTo>
                  <a:pt x="55273" y="26805"/>
                  <a:pt x="55656" y="27092"/>
                  <a:pt x="56058" y="27310"/>
                </a:cubicBezTo>
                <a:cubicBezTo>
                  <a:pt x="56029" y="27408"/>
                  <a:pt x="56003" y="27505"/>
                  <a:pt x="55975" y="27602"/>
                </a:cubicBezTo>
                <a:cubicBezTo>
                  <a:pt x="55656" y="27626"/>
                  <a:pt x="55337" y="27657"/>
                  <a:pt x="55016" y="27670"/>
                </a:cubicBezTo>
                <a:cubicBezTo>
                  <a:pt x="51330" y="27833"/>
                  <a:pt x="47638" y="27787"/>
                  <a:pt x="43984" y="28545"/>
                </a:cubicBezTo>
                <a:cubicBezTo>
                  <a:pt x="41830" y="28991"/>
                  <a:pt x="39633" y="29568"/>
                  <a:pt x="37467" y="29568"/>
                </a:cubicBezTo>
                <a:cubicBezTo>
                  <a:pt x="37389" y="29568"/>
                  <a:pt x="37310" y="29567"/>
                  <a:pt x="37232" y="29565"/>
                </a:cubicBezTo>
                <a:cubicBezTo>
                  <a:pt x="33239" y="29484"/>
                  <a:pt x="29262" y="28891"/>
                  <a:pt x="25270" y="28646"/>
                </a:cubicBezTo>
                <a:cubicBezTo>
                  <a:pt x="22856" y="28498"/>
                  <a:pt x="20587" y="27916"/>
                  <a:pt x="18370" y="26991"/>
                </a:cubicBezTo>
                <a:cubicBezTo>
                  <a:pt x="16662" y="26278"/>
                  <a:pt x="15020" y="25388"/>
                  <a:pt x="13093" y="25388"/>
                </a:cubicBezTo>
                <a:cubicBezTo>
                  <a:pt x="12958" y="25388"/>
                  <a:pt x="12822" y="25392"/>
                  <a:pt x="12685" y="25401"/>
                </a:cubicBezTo>
                <a:cubicBezTo>
                  <a:pt x="10355" y="25555"/>
                  <a:pt x="8014" y="25506"/>
                  <a:pt x="5680" y="25566"/>
                </a:cubicBezTo>
                <a:cubicBezTo>
                  <a:pt x="5455" y="25573"/>
                  <a:pt x="5231" y="25734"/>
                  <a:pt x="4700" y="25946"/>
                </a:cubicBezTo>
                <a:cubicBezTo>
                  <a:pt x="5330" y="26163"/>
                  <a:pt x="5657" y="26351"/>
                  <a:pt x="5998" y="26381"/>
                </a:cubicBezTo>
                <a:cubicBezTo>
                  <a:pt x="7449" y="26504"/>
                  <a:pt x="8906" y="26711"/>
                  <a:pt x="10356" y="26711"/>
                </a:cubicBezTo>
                <a:cubicBezTo>
                  <a:pt x="10548" y="26711"/>
                  <a:pt x="10740" y="26708"/>
                  <a:pt x="10932" y="26700"/>
                </a:cubicBezTo>
                <a:cubicBezTo>
                  <a:pt x="11237" y="26687"/>
                  <a:pt x="11540" y="26681"/>
                  <a:pt x="11841" y="26681"/>
                </a:cubicBezTo>
                <a:cubicBezTo>
                  <a:pt x="14520" y="26681"/>
                  <a:pt x="17076" y="27202"/>
                  <a:pt x="19640" y="28600"/>
                </a:cubicBezTo>
                <a:cubicBezTo>
                  <a:pt x="17162" y="29620"/>
                  <a:pt x="14876" y="30779"/>
                  <a:pt x="12470" y="31491"/>
                </a:cubicBezTo>
                <a:cubicBezTo>
                  <a:pt x="10066" y="32202"/>
                  <a:pt x="7543" y="32465"/>
                  <a:pt x="5073" y="32925"/>
                </a:cubicBezTo>
                <a:cubicBezTo>
                  <a:pt x="5657" y="33064"/>
                  <a:pt x="6279" y="33194"/>
                  <a:pt x="6899" y="33194"/>
                </a:cubicBezTo>
                <a:cubicBezTo>
                  <a:pt x="6995" y="33194"/>
                  <a:pt x="7091" y="33190"/>
                  <a:pt x="7186" y="33184"/>
                </a:cubicBezTo>
                <a:cubicBezTo>
                  <a:pt x="11288" y="32906"/>
                  <a:pt x="15201" y="31790"/>
                  <a:pt x="19039" y="30249"/>
                </a:cubicBezTo>
                <a:cubicBezTo>
                  <a:pt x="20002" y="29862"/>
                  <a:pt x="21106" y="29675"/>
                  <a:pt x="22159" y="29675"/>
                </a:cubicBezTo>
                <a:cubicBezTo>
                  <a:pt x="22331" y="29675"/>
                  <a:pt x="22502" y="29680"/>
                  <a:pt x="22671" y="29690"/>
                </a:cubicBezTo>
                <a:cubicBezTo>
                  <a:pt x="26099" y="29891"/>
                  <a:pt x="29515" y="30283"/>
                  <a:pt x="32936" y="30608"/>
                </a:cubicBezTo>
                <a:cubicBezTo>
                  <a:pt x="33198" y="30632"/>
                  <a:pt x="33456" y="30715"/>
                  <a:pt x="33721" y="30771"/>
                </a:cubicBezTo>
                <a:cubicBezTo>
                  <a:pt x="33057" y="31232"/>
                  <a:pt x="32458" y="31606"/>
                  <a:pt x="31905" y="32046"/>
                </a:cubicBezTo>
                <a:cubicBezTo>
                  <a:pt x="31537" y="32339"/>
                  <a:pt x="31291" y="32838"/>
                  <a:pt x="30897" y="33049"/>
                </a:cubicBezTo>
                <a:cubicBezTo>
                  <a:pt x="29518" y="33781"/>
                  <a:pt x="28096" y="34425"/>
                  <a:pt x="26694" y="35104"/>
                </a:cubicBezTo>
                <a:cubicBezTo>
                  <a:pt x="25324" y="35767"/>
                  <a:pt x="23983" y="36506"/>
                  <a:pt x="22574" y="37063"/>
                </a:cubicBezTo>
                <a:cubicBezTo>
                  <a:pt x="22261" y="37187"/>
                  <a:pt x="21895" y="37244"/>
                  <a:pt x="21530" y="37244"/>
                </a:cubicBezTo>
                <a:cubicBezTo>
                  <a:pt x="21215" y="37244"/>
                  <a:pt x="20900" y="37201"/>
                  <a:pt x="20619" y="37122"/>
                </a:cubicBezTo>
                <a:cubicBezTo>
                  <a:pt x="18408" y="36501"/>
                  <a:pt x="16247" y="35695"/>
                  <a:pt x="14029" y="35103"/>
                </a:cubicBezTo>
                <a:cubicBezTo>
                  <a:pt x="13685" y="35010"/>
                  <a:pt x="13323" y="34984"/>
                  <a:pt x="12954" y="34984"/>
                </a:cubicBezTo>
                <a:cubicBezTo>
                  <a:pt x="12465" y="34984"/>
                  <a:pt x="11964" y="35030"/>
                  <a:pt x="11474" y="35030"/>
                </a:cubicBezTo>
                <a:cubicBezTo>
                  <a:pt x="11441" y="35030"/>
                  <a:pt x="11407" y="35030"/>
                  <a:pt x="11374" y="35030"/>
                </a:cubicBezTo>
                <a:lnTo>
                  <a:pt x="11374" y="35030"/>
                </a:lnTo>
                <a:cubicBezTo>
                  <a:pt x="11381" y="35111"/>
                  <a:pt x="11388" y="35191"/>
                  <a:pt x="11395" y="35272"/>
                </a:cubicBezTo>
                <a:cubicBezTo>
                  <a:pt x="13982" y="35955"/>
                  <a:pt x="16570" y="36637"/>
                  <a:pt x="19156" y="37319"/>
                </a:cubicBezTo>
                <a:cubicBezTo>
                  <a:pt x="19139" y="37521"/>
                  <a:pt x="19122" y="37721"/>
                  <a:pt x="19105" y="37923"/>
                </a:cubicBezTo>
                <a:cubicBezTo>
                  <a:pt x="17670" y="38072"/>
                  <a:pt x="16235" y="38318"/>
                  <a:pt x="14800" y="38344"/>
                </a:cubicBezTo>
                <a:cubicBezTo>
                  <a:pt x="14717" y="38345"/>
                  <a:pt x="14634" y="38346"/>
                  <a:pt x="14552" y="38346"/>
                </a:cubicBezTo>
                <a:cubicBezTo>
                  <a:pt x="13200" y="38346"/>
                  <a:pt x="11847" y="38164"/>
                  <a:pt x="10494" y="38070"/>
                </a:cubicBezTo>
                <a:cubicBezTo>
                  <a:pt x="10467" y="38249"/>
                  <a:pt x="10440" y="38426"/>
                  <a:pt x="10412" y="38605"/>
                </a:cubicBezTo>
                <a:cubicBezTo>
                  <a:pt x="11302" y="38790"/>
                  <a:pt x="12192" y="38975"/>
                  <a:pt x="13293" y="39203"/>
                </a:cubicBezTo>
                <a:cubicBezTo>
                  <a:pt x="10164" y="41182"/>
                  <a:pt x="6751" y="40685"/>
                  <a:pt x="3603" y="41459"/>
                </a:cubicBezTo>
                <a:cubicBezTo>
                  <a:pt x="3868" y="41651"/>
                  <a:pt x="4115" y="41776"/>
                  <a:pt x="4367" y="41789"/>
                </a:cubicBezTo>
                <a:cubicBezTo>
                  <a:pt x="4806" y="41811"/>
                  <a:pt x="5244" y="41822"/>
                  <a:pt x="5679" y="41822"/>
                </a:cubicBezTo>
                <a:cubicBezTo>
                  <a:pt x="8505" y="41822"/>
                  <a:pt x="11238" y="41334"/>
                  <a:pt x="13792" y="39806"/>
                </a:cubicBezTo>
                <a:cubicBezTo>
                  <a:pt x="14384" y="39451"/>
                  <a:pt x="15114" y="39243"/>
                  <a:pt x="15798" y="39171"/>
                </a:cubicBezTo>
                <a:cubicBezTo>
                  <a:pt x="18649" y="38867"/>
                  <a:pt x="21555" y="38936"/>
                  <a:pt x="24242" y="37617"/>
                </a:cubicBezTo>
                <a:cubicBezTo>
                  <a:pt x="24251" y="37613"/>
                  <a:pt x="24261" y="37611"/>
                  <a:pt x="24272" y="37611"/>
                </a:cubicBezTo>
                <a:cubicBezTo>
                  <a:pt x="24341" y="37611"/>
                  <a:pt x="24444" y="37690"/>
                  <a:pt x="24523" y="37721"/>
                </a:cubicBezTo>
                <a:cubicBezTo>
                  <a:pt x="24515" y="37829"/>
                  <a:pt x="24538" y="37942"/>
                  <a:pt x="24500" y="37972"/>
                </a:cubicBezTo>
                <a:cubicBezTo>
                  <a:pt x="22049" y="39861"/>
                  <a:pt x="19711" y="41953"/>
                  <a:pt x="17101" y="43566"/>
                </a:cubicBezTo>
                <a:cubicBezTo>
                  <a:pt x="15632" y="44475"/>
                  <a:pt x="14044" y="44973"/>
                  <a:pt x="12397" y="44973"/>
                </a:cubicBezTo>
                <a:cubicBezTo>
                  <a:pt x="11368" y="44973"/>
                  <a:pt x="10316" y="44779"/>
                  <a:pt x="9254" y="44368"/>
                </a:cubicBezTo>
                <a:cubicBezTo>
                  <a:pt x="8370" y="44026"/>
                  <a:pt x="7343" y="44085"/>
                  <a:pt x="6389" y="43920"/>
                </a:cubicBezTo>
                <a:cubicBezTo>
                  <a:pt x="5562" y="43777"/>
                  <a:pt x="4743" y="43585"/>
                  <a:pt x="3922" y="43401"/>
                </a:cubicBezTo>
                <a:cubicBezTo>
                  <a:pt x="2896" y="43172"/>
                  <a:pt x="1873" y="42928"/>
                  <a:pt x="848" y="42692"/>
                </a:cubicBezTo>
                <a:lnTo>
                  <a:pt x="743" y="43148"/>
                </a:lnTo>
                <a:cubicBezTo>
                  <a:pt x="1430" y="43374"/>
                  <a:pt x="2114" y="43600"/>
                  <a:pt x="2973" y="43884"/>
                </a:cubicBezTo>
                <a:cubicBezTo>
                  <a:pt x="2029" y="44161"/>
                  <a:pt x="1280" y="44381"/>
                  <a:pt x="530" y="44600"/>
                </a:cubicBezTo>
                <a:cubicBezTo>
                  <a:pt x="543" y="44721"/>
                  <a:pt x="557" y="44839"/>
                  <a:pt x="570" y="44958"/>
                </a:cubicBezTo>
                <a:cubicBezTo>
                  <a:pt x="741" y="44965"/>
                  <a:pt x="911" y="44967"/>
                  <a:pt x="1082" y="44967"/>
                </a:cubicBezTo>
                <a:cubicBezTo>
                  <a:pt x="2875" y="44967"/>
                  <a:pt x="4694" y="44655"/>
                  <a:pt x="6493" y="44655"/>
                </a:cubicBezTo>
                <a:cubicBezTo>
                  <a:pt x="7925" y="44655"/>
                  <a:pt x="9344" y="44853"/>
                  <a:pt x="10727" y="45565"/>
                </a:cubicBezTo>
                <a:cubicBezTo>
                  <a:pt x="9823" y="45899"/>
                  <a:pt x="8932" y="46226"/>
                  <a:pt x="8040" y="46555"/>
                </a:cubicBezTo>
                <a:cubicBezTo>
                  <a:pt x="8083" y="46715"/>
                  <a:pt x="8129" y="46876"/>
                  <a:pt x="8173" y="47036"/>
                </a:cubicBezTo>
                <a:cubicBezTo>
                  <a:pt x="8405" y="47062"/>
                  <a:pt x="8635" y="47074"/>
                  <a:pt x="8863" y="47074"/>
                </a:cubicBezTo>
                <a:cubicBezTo>
                  <a:pt x="10714" y="47074"/>
                  <a:pt x="12475" y="46288"/>
                  <a:pt x="14302" y="45974"/>
                </a:cubicBezTo>
                <a:lnTo>
                  <a:pt x="14302" y="45974"/>
                </a:lnTo>
                <a:cubicBezTo>
                  <a:pt x="12585" y="47348"/>
                  <a:pt x="10990" y="48782"/>
                  <a:pt x="8632" y="48782"/>
                </a:cubicBezTo>
                <a:cubicBezTo>
                  <a:pt x="8581" y="48782"/>
                  <a:pt x="8530" y="48781"/>
                  <a:pt x="8478" y="48780"/>
                </a:cubicBezTo>
                <a:cubicBezTo>
                  <a:pt x="8430" y="48778"/>
                  <a:pt x="8381" y="48778"/>
                  <a:pt x="8331" y="48778"/>
                </a:cubicBezTo>
                <a:cubicBezTo>
                  <a:pt x="6949" y="48778"/>
                  <a:pt x="5548" y="49283"/>
                  <a:pt x="4157" y="49549"/>
                </a:cubicBezTo>
                <a:cubicBezTo>
                  <a:pt x="4163" y="49649"/>
                  <a:pt x="4172" y="49749"/>
                  <a:pt x="4178" y="49848"/>
                </a:cubicBezTo>
                <a:cubicBezTo>
                  <a:pt x="4707" y="49919"/>
                  <a:pt x="5233" y="49989"/>
                  <a:pt x="5762" y="50059"/>
                </a:cubicBezTo>
                <a:cubicBezTo>
                  <a:pt x="5793" y="50175"/>
                  <a:pt x="5823" y="50290"/>
                  <a:pt x="5854" y="50407"/>
                </a:cubicBezTo>
                <a:cubicBezTo>
                  <a:pt x="4640" y="50921"/>
                  <a:pt x="3426" y="51434"/>
                  <a:pt x="2211" y="51947"/>
                </a:cubicBezTo>
                <a:cubicBezTo>
                  <a:pt x="2513" y="51998"/>
                  <a:pt x="2806" y="52023"/>
                  <a:pt x="3091" y="52023"/>
                </a:cubicBezTo>
                <a:cubicBezTo>
                  <a:pt x="4506" y="52023"/>
                  <a:pt x="5708" y="51413"/>
                  <a:pt x="6717" y="50412"/>
                </a:cubicBezTo>
                <a:cubicBezTo>
                  <a:pt x="7379" y="49753"/>
                  <a:pt x="8074" y="49479"/>
                  <a:pt x="8909" y="49479"/>
                </a:cubicBezTo>
                <a:cubicBezTo>
                  <a:pt x="8954" y="49479"/>
                  <a:pt x="8999" y="49480"/>
                  <a:pt x="9045" y="49481"/>
                </a:cubicBezTo>
                <a:cubicBezTo>
                  <a:pt x="9112" y="49484"/>
                  <a:pt x="9178" y="49485"/>
                  <a:pt x="9244" y="49485"/>
                </a:cubicBezTo>
                <a:cubicBezTo>
                  <a:pt x="10330" y="49485"/>
                  <a:pt x="11307" y="49178"/>
                  <a:pt x="12243" y="48519"/>
                </a:cubicBezTo>
                <a:cubicBezTo>
                  <a:pt x="14682" y="46804"/>
                  <a:pt x="17172" y="45166"/>
                  <a:pt x="19638" y="43496"/>
                </a:cubicBezTo>
                <a:cubicBezTo>
                  <a:pt x="19796" y="43389"/>
                  <a:pt x="19950" y="43270"/>
                  <a:pt x="20095" y="43144"/>
                </a:cubicBezTo>
                <a:cubicBezTo>
                  <a:pt x="21572" y="41869"/>
                  <a:pt x="22974" y="40479"/>
                  <a:pt x="24540" y="39335"/>
                </a:cubicBezTo>
                <a:cubicBezTo>
                  <a:pt x="28450" y="36477"/>
                  <a:pt x="32504" y="33830"/>
                  <a:pt x="37107" y="32362"/>
                </a:cubicBezTo>
                <a:cubicBezTo>
                  <a:pt x="38926" y="31783"/>
                  <a:pt x="40879" y="31669"/>
                  <a:pt x="42775" y="31366"/>
                </a:cubicBezTo>
                <a:cubicBezTo>
                  <a:pt x="42799" y="31362"/>
                  <a:pt x="42824" y="31360"/>
                  <a:pt x="42848" y="31360"/>
                </a:cubicBezTo>
                <a:cubicBezTo>
                  <a:pt x="43032" y="31360"/>
                  <a:pt x="43221" y="31458"/>
                  <a:pt x="43331" y="31484"/>
                </a:cubicBezTo>
                <a:cubicBezTo>
                  <a:pt x="41347" y="33127"/>
                  <a:pt x="39361" y="34696"/>
                  <a:pt x="37462" y="36371"/>
                </a:cubicBezTo>
                <a:cubicBezTo>
                  <a:pt x="35850" y="37792"/>
                  <a:pt x="34263" y="39263"/>
                  <a:pt x="32801" y="40845"/>
                </a:cubicBezTo>
                <a:cubicBezTo>
                  <a:pt x="31375" y="42388"/>
                  <a:pt x="29973" y="43884"/>
                  <a:pt x="28067" y="44822"/>
                </a:cubicBezTo>
                <a:cubicBezTo>
                  <a:pt x="27054" y="45321"/>
                  <a:pt x="26165" y="46097"/>
                  <a:pt x="25219" y="46750"/>
                </a:cubicBezTo>
                <a:cubicBezTo>
                  <a:pt x="25307" y="46933"/>
                  <a:pt x="25394" y="47116"/>
                  <a:pt x="25482" y="47299"/>
                </a:cubicBezTo>
                <a:cubicBezTo>
                  <a:pt x="26685" y="46847"/>
                  <a:pt x="27886" y="46395"/>
                  <a:pt x="29121" y="45932"/>
                </a:cubicBezTo>
                <a:lnTo>
                  <a:pt x="29121" y="45932"/>
                </a:lnTo>
                <a:cubicBezTo>
                  <a:pt x="27776" y="48354"/>
                  <a:pt x="26068" y="50347"/>
                  <a:pt x="23879" y="51893"/>
                </a:cubicBezTo>
                <a:cubicBezTo>
                  <a:pt x="23321" y="52286"/>
                  <a:pt x="22851" y="52821"/>
                  <a:pt x="22272" y="53168"/>
                </a:cubicBezTo>
                <a:cubicBezTo>
                  <a:pt x="20439" y="54262"/>
                  <a:pt x="18578" y="55305"/>
                  <a:pt x="16720" y="56352"/>
                </a:cubicBezTo>
                <a:cubicBezTo>
                  <a:pt x="16333" y="56570"/>
                  <a:pt x="15908" y="56715"/>
                  <a:pt x="15501" y="56896"/>
                </a:cubicBezTo>
                <a:cubicBezTo>
                  <a:pt x="15624" y="57083"/>
                  <a:pt x="15749" y="57270"/>
                  <a:pt x="15872" y="57458"/>
                </a:cubicBezTo>
                <a:cubicBezTo>
                  <a:pt x="17749" y="56334"/>
                  <a:pt x="19625" y="55208"/>
                  <a:pt x="21502" y="54085"/>
                </a:cubicBezTo>
                <a:lnTo>
                  <a:pt x="21664" y="54332"/>
                </a:lnTo>
                <a:cubicBezTo>
                  <a:pt x="21466" y="54772"/>
                  <a:pt x="21268" y="55210"/>
                  <a:pt x="21070" y="55650"/>
                </a:cubicBezTo>
                <a:lnTo>
                  <a:pt x="21193" y="55715"/>
                </a:lnTo>
                <a:cubicBezTo>
                  <a:pt x="22339" y="54563"/>
                  <a:pt x="23486" y="53411"/>
                  <a:pt x="24614" y="52275"/>
                </a:cubicBezTo>
                <a:lnTo>
                  <a:pt x="24614" y="52275"/>
                </a:lnTo>
                <a:cubicBezTo>
                  <a:pt x="25476" y="55726"/>
                  <a:pt x="24165" y="58448"/>
                  <a:pt x="22210" y="60984"/>
                </a:cubicBezTo>
                <a:cubicBezTo>
                  <a:pt x="24278" y="59844"/>
                  <a:pt x="25559" y="57538"/>
                  <a:pt x="25549" y="55336"/>
                </a:cubicBezTo>
                <a:cubicBezTo>
                  <a:pt x="25540" y="53323"/>
                  <a:pt x="25259" y="51204"/>
                  <a:pt x="27403" y="49967"/>
                </a:cubicBezTo>
                <a:cubicBezTo>
                  <a:pt x="27434" y="49949"/>
                  <a:pt x="27451" y="49907"/>
                  <a:pt x="27475" y="49876"/>
                </a:cubicBezTo>
                <a:cubicBezTo>
                  <a:pt x="28679" y="48264"/>
                  <a:pt x="29914" y="46675"/>
                  <a:pt x="31081" y="45034"/>
                </a:cubicBezTo>
                <a:cubicBezTo>
                  <a:pt x="33322" y="41879"/>
                  <a:pt x="35855" y="39040"/>
                  <a:pt x="38978" y="36790"/>
                </a:cubicBezTo>
                <a:cubicBezTo>
                  <a:pt x="39721" y="36255"/>
                  <a:pt x="40341" y="35540"/>
                  <a:pt x="41046" y="34942"/>
                </a:cubicBezTo>
                <a:cubicBezTo>
                  <a:pt x="42417" y="33776"/>
                  <a:pt x="43806" y="32632"/>
                  <a:pt x="45199" y="31492"/>
                </a:cubicBezTo>
                <a:cubicBezTo>
                  <a:pt x="45337" y="31381"/>
                  <a:pt x="45544" y="31340"/>
                  <a:pt x="45725" y="31312"/>
                </a:cubicBezTo>
                <a:cubicBezTo>
                  <a:pt x="48450" y="30893"/>
                  <a:pt x="51180" y="30542"/>
                  <a:pt x="53921" y="30542"/>
                </a:cubicBezTo>
                <a:cubicBezTo>
                  <a:pt x="55058" y="30542"/>
                  <a:pt x="56197" y="30602"/>
                  <a:pt x="57339" y="30743"/>
                </a:cubicBezTo>
                <a:cubicBezTo>
                  <a:pt x="64387" y="31613"/>
                  <a:pt x="71434" y="32498"/>
                  <a:pt x="78478" y="33405"/>
                </a:cubicBezTo>
                <a:cubicBezTo>
                  <a:pt x="81992" y="33858"/>
                  <a:pt x="85500" y="34370"/>
                  <a:pt x="89008" y="34870"/>
                </a:cubicBezTo>
                <a:cubicBezTo>
                  <a:pt x="89642" y="34960"/>
                  <a:pt x="90273" y="35103"/>
                  <a:pt x="90895" y="35257"/>
                </a:cubicBezTo>
                <a:cubicBezTo>
                  <a:pt x="92801" y="35729"/>
                  <a:pt x="94707" y="36198"/>
                  <a:pt x="96603" y="36707"/>
                </a:cubicBezTo>
                <a:cubicBezTo>
                  <a:pt x="98634" y="37252"/>
                  <a:pt x="116388" y="39935"/>
                  <a:pt x="118311" y="40476"/>
                </a:cubicBezTo>
                <a:lnTo>
                  <a:pt x="120088" y="34272"/>
                </a:lnTo>
                <a:lnTo>
                  <a:pt x="120088" y="34272"/>
                </a:lnTo>
                <a:cubicBezTo>
                  <a:pt x="120073" y="34273"/>
                  <a:pt x="120055" y="34274"/>
                  <a:pt x="120035" y="34274"/>
                </a:cubicBezTo>
                <a:cubicBezTo>
                  <a:pt x="118548" y="34274"/>
                  <a:pt x="102110" y="32303"/>
                  <a:pt x="101098" y="32018"/>
                </a:cubicBezTo>
                <a:cubicBezTo>
                  <a:pt x="96019" y="30584"/>
                  <a:pt x="90794" y="30061"/>
                  <a:pt x="85596" y="29382"/>
                </a:cubicBezTo>
                <a:cubicBezTo>
                  <a:pt x="83019" y="29046"/>
                  <a:pt x="80419" y="28870"/>
                  <a:pt x="77845" y="28517"/>
                </a:cubicBezTo>
                <a:cubicBezTo>
                  <a:pt x="73880" y="27975"/>
                  <a:pt x="69943" y="27147"/>
                  <a:pt x="65961" y="26833"/>
                </a:cubicBezTo>
                <a:cubicBezTo>
                  <a:pt x="63949" y="26673"/>
                  <a:pt x="62242" y="26000"/>
                  <a:pt x="60761" y="24881"/>
                </a:cubicBezTo>
                <a:cubicBezTo>
                  <a:pt x="55729" y="21079"/>
                  <a:pt x="50461" y="17504"/>
                  <a:pt x="47194" y="11732"/>
                </a:cubicBezTo>
                <a:cubicBezTo>
                  <a:pt x="46204" y="9982"/>
                  <a:pt x="45024" y="8436"/>
                  <a:pt x="43305" y="7322"/>
                </a:cubicBezTo>
                <a:cubicBezTo>
                  <a:pt x="42425" y="6752"/>
                  <a:pt x="41787" y="5772"/>
                  <a:pt x="41075" y="4944"/>
                </a:cubicBezTo>
                <a:cubicBezTo>
                  <a:pt x="40610" y="4401"/>
                  <a:pt x="40320" y="3612"/>
                  <a:pt x="39758" y="3261"/>
                </a:cubicBezTo>
                <a:cubicBezTo>
                  <a:pt x="38583" y="2527"/>
                  <a:pt x="37290" y="1987"/>
                  <a:pt x="36026" y="1415"/>
                </a:cubicBezTo>
                <a:cubicBezTo>
                  <a:pt x="35374" y="1121"/>
                  <a:pt x="34690" y="881"/>
                  <a:pt x="34001" y="697"/>
                </a:cubicBezTo>
                <a:cubicBezTo>
                  <a:pt x="33315" y="514"/>
                  <a:pt x="32602" y="428"/>
                  <a:pt x="31901" y="301"/>
                </a:cubicBezTo>
                <a:cubicBezTo>
                  <a:pt x="31873" y="421"/>
                  <a:pt x="31843" y="547"/>
                  <a:pt x="31813" y="671"/>
                </a:cubicBezTo>
                <a:cubicBezTo>
                  <a:pt x="33432" y="1247"/>
                  <a:pt x="35071" y="1770"/>
                  <a:pt x="36665" y="2415"/>
                </a:cubicBezTo>
                <a:cubicBezTo>
                  <a:pt x="38369" y="3106"/>
                  <a:pt x="40022" y="3924"/>
                  <a:pt x="40840" y="6095"/>
                </a:cubicBezTo>
                <a:cubicBezTo>
                  <a:pt x="39885" y="5577"/>
                  <a:pt x="39133" y="5069"/>
                  <a:pt x="38310" y="4749"/>
                </a:cubicBezTo>
                <a:cubicBezTo>
                  <a:pt x="37438" y="4409"/>
                  <a:pt x="36500" y="4256"/>
                  <a:pt x="35595" y="4008"/>
                </a:cubicBezTo>
                <a:cubicBezTo>
                  <a:pt x="34766" y="3780"/>
                  <a:pt x="33943" y="3531"/>
                  <a:pt x="33117" y="3294"/>
                </a:cubicBezTo>
                <a:cubicBezTo>
                  <a:pt x="33085" y="3403"/>
                  <a:pt x="33053" y="3514"/>
                  <a:pt x="33021" y="3623"/>
                </a:cubicBezTo>
                <a:cubicBezTo>
                  <a:pt x="33465" y="3797"/>
                  <a:pt x="33906" y="3978"/>
                  <a:pt x="34354" y="4143"/>
                </a:cubicBezTo>
                <a:cubicBezTo>
                  <a:pt x="36040" y="4759"/>
                  <a:pt x="37806" y="5208"/>
                  <a:pt x="39397" y="6020"/>
                </a:cubicBezTo>
                <a:cubicBezTo>
                  <a:pt x="41572" y="7126"/>
                  <a:pt x="43949" y="8016"/>
                  <a:pt x="45496" y="10095"/>
                </a:cubicBezTo>
                <a:cubicBezTo>
                  <a:pt x="46773" y="11812"/>
                  <a:pt x="47895" y="13654"/>
                  <a:pt x="49076" y="15448"/>
                </a:cubicBezTo>
                <a:cubicBezTo>
                  <a:pt x="49351" y="15866"/>
                  <a:pt x="49583" y="16312"/>
                  <a:pt x="49901" y="16859"/>
                </a:cubicBezTo>
                <a:cubicBezTo>
                  <a:pt x="44192" y="15660"/>
                  <a:pt x="40470" y="11412"/>
                  <a:pt x="36010" y="8426"/>
                </a:cubicBezTo>
                <a:lnTo>
                  <a:pt x="36010" y="8426"/>
                </a:lnTo>
                <a:cubicBezTo>
                  <a:pt x="36284" y="8926"/>
                  <a:pt x="36575" y="9399"/>
                  <a:pt x="36973" y="9732"/>
                </a:cubicBezTo>
                <a:cubicBezTo>
                  <a:pt x="38430" y="10952"/>
                  <a:pt x="39982" y="12055"/>
                  <a:pt x="41388" y="13332"/>
                </a:cubicBezTo>
                <a:cubicBezTo>
                  <a:pt x="43417" y="15172"/>
                  <a:pt x="45760" y="16355"/>
                  <a:pt x="48314" y="17130"/>
                </a:cubicBezTo>
                <a:cubicBezTo>
                  <a:pt x="50587" y="17820"/>
                  <a:pt x="52386" y="19148"/>
                  <a:pt x="54053" y="20878"/>
                </a:cubicBezTo>
                <a:cubicBezTo>
                  <a:pt x="55349" y="22225"/>
                  <a:pt x="57009" y="23199"/>
                  <a:pt x="58518" y="24324"/>
                </a:cubicBezTo>
                <a:cubicBezTo>
                  <a:pt x="59006" y="24688"/>
                  <a:pt x="59527" y="25003"/>
                  <a:pt x="60032" y="25340"/>
                </a:cubicBezTo>
                <a:lnTo>
                  <a:pt x="59877" y="25687"/>
                </a:lnTo>
                <a:cubicBezTo>
                  <a:pt x="58005" y="25194"/>
                  <a:pt x="56106" y="24784"/>
                  <a:pt x="54264" y="24186"/>
                </a:cubicBezTo>
                <a:cubicBezTo>
                  <a:pt x="50530" y="22973"/>
                  <a:pt x="46816" y="21699"/>
                  <a:pt x="43125" y="20359"/>
                </a:cubicBezTo>
                <a:cubicBezTo>
                  <a:pt x="42225" y="20033"/>
                  <a:pt x="41480" y="19283"/>
                  <a:pt x="40603" y="18860"/>
                </a:cubicBezTo>
                <a:cubicBezTo>
                  <a:pt x="38865" y="18021"/>
                  <a:pt x="37086" y="17267"/>
                  <a:pt x="35320" y="16490"/>
                </a:cubicBezTo>
                <a:cubicBezTo>
                  <a:pt x="33499" y="15689"/>
                  <a:pt x="31859" y="14646"/>
                  <a:pt x="30570" y="13044"/>
                </a:cubicBezTo>
                <a:cubicBezTo>
                  <a:pt x="29559" y="11789"/>
                  <a:pt x="28519" y="10546"/>
                  <a:pt x="27378" y="9421"/>
                </a:cubicBezTo>
                <a:cubicBezTo>
                  <a:pt x="26215" y="8275"/>
                  <a:pt x="24955" y="7221"/>
                  <a:pt x="23648" y="6254"/>
                </a:cubicBezTo>
                <a:cubicBezTo>
                  <a:pt x="23367" y="6046"/>
                  <a:pt x="22990" y="5980"/>
                  <a:pt x="22600" y="5928"/>
                </a:cubicBezTo>
                <a:cubicBezTo>
                  <a:pt x="20900" y="5055"/>
                  <a:pt x="19136" y="4333"/>
                  <a:pt x="18973" y="4174"/>
                </a:cubicBezTo>
                <a:cubicBezTo>
                  <a:pt x="16512" y="1771"/>
                  <a:pt x="13331" y="916"/>
                  <a:pt x="10186" y="0"/>
                </a:cubicBezTo>
                <a:cubicBezTo>
                  <a:pt x="10186" y="0"/>
                  <a:pt x="10185" y="0"/>
                  <a:pt x="10185" y="0"/>
                </a:cubicBezTo>
                <a:close/>
              </a:path>
            </a:pathLst>
          </a:custGeom>
          <a:solidFill>
            <a:srgbClr val="689A69">
              <a:alpha val="46666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" name="Google Shape;31;p27"/>
          <p:cNvSpPr/>
          <p:nvPr/>
        </p:nvSpPr>
        <p:spPr>
          <a:xfrm rot="7802917">
            <a:off x="1702640" y="104218"/>
            <a:ext cx="806911" cy="705782"/>
          </a:xfrm>
          <a:custGeom>
            <a:avLst/>
            <a:gdLst/>
            <a:ahLst/>
            <a:cxnLst/>
            <a:rect l="l" t="t" r="r" b="b"/>
            <a:pathLst>
              <a:path w="37521" h="32821" extrusionOk="0">
                <a:moveTo>
                  <a:pt x="26707" y="0"/>
                </a:moveTo>
                <a:cubicBezTo>
                  <a:pt x="26685" y="0"/>
                  <a:pt x="26661" y="13"/>
                  <a:pt x="26641" y="39"/>
                </a:cubicBezTo>
                <a:cubicBezTo>
                  <a:pt x="26545" y="161"/>
                  <a:pt x="26394" y="228"/>
                  <a:pt x="26328" y="385"/>
                </a:cubicBezTo>
                <a:cubicBezTo>
                  <a:pt x="26298" y="456"/>
                  <a:pt x="26209" y="499"/>
                  <a:pt x="26148" y="559"/>
                </a:cubicBezTo>
                <a:cubicBezTo>
                  <a:pt x="25798" y="898"/>
                  <a:pt x="25454" y="1240"/>
                  <a:pt x="25100" y="1573"/>
                </a:cubicBezTo>
                <a:cubicBezTo>
                  <a:pt x="25000" y="1667"/>
                  <a:pt x="24872" y="1732"/>
                  <a:pt x="24744" y="1819"/>
                </a:cubicBezTo>
                <a:cubicBezTo>
                  <a:pt x="24724" y="1776"/>
                  <a:pt x="24701" y="1738"/>
                  <a:pt x="24688" y="1696"/>
                </a:cubicBezTo>
                <a:cubicBezTo>
                  <a:pt x="24665" y="1619"/>
                  <a:pt x="24621" y="1584"/>
                  <a:pt x="24562" y="1584"/>
                </a:cubicBezTo>
                <a:cubicBezTo>
                  <a:pt x="24540" y="1584"/>
                  <a:pt x="24516" y="1589"/>
                  <a:pt x="24490" y="1598"/>
                </a:cubicBezTo>
                <a:cubicBezTo>
                  <a:pt x="24413" y="1625"/>
                  <a:pt x="24327" y="1645"/>
                  <a:pt x="24266" y="1694"/>
                </a:cubicBezTo>
                <a:cubicBezTo>
                  <a:pt x="23997" y="1910"/>
                  <a:pt x="23720" y="2118"/>
                  <a:pt x="23515" y="2406"/>
                </a:cubicBezTo>
                <a:cubicBezTo>
                  <a:pt x="23432" y="2524"/>
                  <a:pt x="23308" y="2614"/>
                  <a:pt x="23200" y="2717"/>
                </a:cubicBezTo>
                <a:cubicBezTo>
                  <a:pt x="23090" y="2530"/>
                  <a:pt x="22973" y="2337"/>
                  <a:pt x="22862" y="2141"/>
                </a:cubicBezTo>
                <a:cubicBezTo>
                  <a:pt x="22829" y="2082"/>
                  <a:pt x="22792" y="2054"/>
                  <a:pt x="22740" y="2054"/>
                </a:cubicBezTo>
                <a:cubicBezTo>
                  <a:pt x="22719" y="2054"/>
                  <a:pt x="22696" y="2059"/>
                  <a:pt x="22670" y="2067"/>
                </a:cubicBezTo>
                <a:cubicBezTo>
                  <a:pt x="22500" y="2123"/>
                  <a:pt x="22383" y="2243"/>
                  <a:pt x="22274" y="2376"/>
                </a:cubicBezTo>
                <a:cubicBezTo>
                  <a:pt x="22162" y="2512"/>
                  <a:pt x="22052" y="2651"/>
                  <a:pt x="21943" y="2792"/>
                </a:cubicBezTo>
                <a:cubicBezTo>
                  <a:pt x="21900" y="2846"/>
                  <a:pt x="21866" y="2908"/>
                  <a:pt x="21822" y="2975"/>
                </a:cubicBezTo>
                <a:cubicBezTo>
                  <a:pt x="21796" y="2962"/>
                  <a:pt x="21765" y="2948"/>
                  <a:pt x="21737" y="2932"/>
                </a:cubicBezTo>
                <a:cubicBezTo>
                  <a:pt x="21685" y="2900"/>
                  <a:pt x="21648" y="2884"/>
                  <a:pt x="21616" y="2884"/>
                </a:cubicBezTo>
                <a:cubicBezTo>
                  <a:pt x="21574" y="2884"/>
                  <a:pt x="21543" y="2914"/>
                  <a:pt x="21498" y="2980"/>
                </a:cubicBezTo>
                <a:cubicBezTo>
                  <a:pt x="21370" y="3167"/>
                  <a:pt x="21220" y="3328"/>
                  <a:pt x="21029" y="3455"/>
                </a:cubicBezTo>
                <a:cubicBezTo>
                  <a:pt x="20977" y="3489"/>
                  <a:pt x="20952" y="3565"/>
                  <a:pt x="20916" y="3621"/>
                </a:cubicBezTo>
                <a:cubicBezTo>
                  <a:pt x="20850" y="3555"/>
                  <a:pt x="20782" y="3481"/>
                  <a:pt x="20709" y="3411"/>
                </a:cubicBezTo>
                <a:cubicBezTo>
                  <a:pt x="20679" y="3382"/>
                  <a:pt x="20645" y="3367"/>
                  <a:pt x="20610" y="3367"/>
                </a:cubicBezTo>
                <a:cubicBezTo>
                  <a:pt x="20580" y="3367"/>
                  <a:pt x="20549" y="3378"/>
                  <a:pt x="20520" y="3402"/>
                </a:cubicBezTo>
                <a:cubicBezTo>
                  <a:pt x="20456" y="3456"/>
                  <a:pt x="20393" y="3515"/>
                  <a:pt x="20339" y="3581"/>
                </a:cubicBezTo>
                <a:cubicBezTo>
                  <a:pt x="20221" y="3725"/>
                  <a:pt x="20108" y="3874"/>
                  <a:pt x="19993" y="4021"/>
                </a:cubicBezTo>
                <a:cubicBezTo>
                  <a:pt x="19986" y="4029"/>
                  <a:pt x="19976" y="4039"/>
                  <a:pt x="19973" y="4049"/>
                </a:cubicBezTo>
                <a:cubicBezTo>
                  <a:pt x="19932" y="4168"/>
                  <a:pt x="19885" y="4274"/>
                  <a:pt x="19742" y="4319"/>
                </a:cubicBezTo>
                <a:cubicBezTo>
                  <a:pt x="19697" y="4333"/>
                  <a:pt x="19680" y="4436"/>
                  <a:pt x="19650" y="4500"/>
                </a:cubicBezTo>
                <a:cubicBezTo>
                  <a:pt x="19614" y="4575"/>
                  <a:pt x="19577" y="4651"/>
                  <a:pt x="19532" y="4742"/>
                </a:cubicBezTo>
                <a:cubicBezTo>
                  <a:pt x="19384" y="4508"/>
                  <a:pt x="19256" y="4296"/>
                  <a:pt x="19116" y="4090"/>
                </a:cubicBezTo>
                <a:cubicBezTo>
                  <a:pt x="19095" y="4060"/>
                  <a:pt x="19022" y="4065"/>
                  <a:pt x="18978" y="4057"/>
                </a:cubicBezTo>
                <a:cubicBezTo>
                  <a:pt x="18795" y="3873"/>
                  <a:pt x="18605" y="3683"/>
                  <a:pt x="18414" y="3497"/>
                </a:cubicBezTo>
                <a:cubicBezTo>
                  <a:pt x="18401" y="3485"/>
                  <a:pt x="18377" y="3479"/>
                  <a:pt x="18354" y="3479"/>
                </a:cubicBezTo>
                <a:cubicBezTo>
                  <a:pt x="18341" y="3479"/>
                  <a:pt x="18328" y="3481"/>
                  <a:pt x="18317" y="3484"/>
                </a:cubicBezTo>
                <a:cubicBezTo>
                  <a:pt x="18194" y="3522"/>
                  <a:pt x="18098" y="3591"/>
                  <a:pt x="18034" y="3710"/>
                </a:cubicBezTo>
                <a:cubicBezTo>
                  <a:pt x="17972" y="3828"/>
                  <a:pt x="17884" y="3932"/>
                  <a:pt x="17810" y="4043"/>
                </a:cubicBezTo>
                <a:cubicBezTo>
                  <a:pt x="17773" y="4099"/>
                  <a:pt x="17740" y="4160"/>
                  <a:pt x="17704" y="4219"/>
                </a:cubicBezTo>
                <a:cubicBezTo>
                  <a:pt x="17663" y="4190"/>
                  <a:pt x="17629" y="4175"/>
                  <a:pt x="17599" y="4175"/>
                </a:cubicBezTo>
                <a:cubicBezTo>
                  <a:pt x="17554" y="4175"/>
                  <a:pt x="17518" y="4209"/>
                  <a:pt x="17484" y="4286"/>
                </a:cubicBezTo>
                <a:cubicBezTo>
                  <a:pt x="17370" y="4533"/>
                  <a:pt x="17268" y="4789"/>
                  <a:pt x="17164" y="5031"/>
                </a:cubicBezTo>
                <a:cubicBezTo>
                  <a:pt x="17103" y="4978"/>
                  <a:pt x="17023" y="4906"/>
                  <a:pt x="16944" y="4836"/>
                </a:cubicBezTo>
                <a:cubicBezTo>
                  <a:pt x="16904" y="4800"/>
                  <a:pt x="16864" y="4781"/>
                  <a:pt x="16827" y="4781"/>
                </a:cubicBezTo>
                <a:cubicBezTo>
                  <a:pt x="16787" y="4781"/>
                  <a:pt x="16749" y="4803"/>
                  <a:pt x="16716" y="4851"/>
                </a:cubicBezTo>
                <a:cubicBezTo>
                  <a:pt x="16624" y="4984"/>
                  <a:pt x="16532" y="5122"/>
                  <a:pt x="16471" y="5269"/>
                </a:cubicBezTo>
                <a:cubicBezTo>
                  <a:pt x="16384" y="5484"/>
                  <a:pt x="16321" y="5711"/>
                  <a:pt x="16254" y="5933"/>
                </a:cubicBezTo>
                <a:cubicBezTo>
                  <a:pt x="16233" y="6005"/>
                  <a:pt x="16229" y="6082"/>
                  <a:pt x="16215" y="6163"/>
                </a:cubicBezTo>
                <a:cubicBezTo>
                  <a:pt x="16079" y="6188"/>
                  <a:pt x="16059" y="6215"/>
                  <a:pt x="16056" y="6445"/>
                </a:cubicBezTo>
                <a:cubicBezTo>
                  <a:pt x="16054" y="6610"/>
                  <a:pt x="16068" y="6775"/>
                  <a:pt x="16061" y="6941"/>
                </a:cubicBezTo>
                <a:cubicBezTo>
                  <a:pt x="16055" y="7088"/>
                  <a:pt x="16030" y="7234"/>
                  <a:pt x="16014" y="7382"/>
                </a:cubicBezTo>
                <a:cubicBezTo>
                  <a:pt x="15916" y="7319"/>
                  <a:pt x="15818" y="7258"/>
                  <a:pt x="15723" y="7193"/>
                </a:cubicBezTo>
                <a:cubicBezTo>
                  <a:pt x="15692" y="7172"/>
                  <a:pt x="15662" y="7162"/>
                  <a:pt x="15635" y="7162"/>
                </a:cubicBezTo>
                <a:cubicBezTo>
                  <a:pt x="15593" y="7162"/>
                  <a:pt x="15558" y="7189"/>
                  <a:pt x="15538" y="7242"/>
                </a:cubicBezTo>
                <a:cubicBezTo>
                  <a:pt x="15477" y="7403"/>
                  <a:pt x="15427" y="7571"/>
                  <a:pt x="15377" y="7736"/>
                </a:cubicBezTo>
                <a:cubicBezTo>
                  <a:pt x="15348" y="7835"/>
                  <a:pt x="15314" y="7936"/>
                  <a:pt x="15302" y="8037"/>
                </a:cubicBezTo>
                <a:cubicBezTo>
                  <a:pt x="15267" y="8302"/>
                  <a:pt x="15242" y="8569"/>
                  <a:pt x="15214" y="8837"/>
                </a:cubicBezTo>
                <a:cubicBezTo>
                  <a:pt x="15205" y="8832"/>
                  <a:pt x="15186" y="8813"/>
                  <a:pt x="15168" y="8811"/>
                </a:cubicBezTo>
                <a:cubicBezTo>
                  <a:pt x="15147" y="8808"/>
                  <a:pt x="15123" y="8803"/>
                  <a:pt x="15101" y="8803"/>
                </a:cubicBezTo>
                <a:cubicBezTo>
                  <a:pt x="15085" y="8803"/>
                  <a:pt x="15071" y="8805"/>
                  <a:pt x="15061" y="8813"/>
                </a:cubicBezTo>
                <a:cubicBezTo>
                  <a:pt x="15027" y="8837"/>
                  <a:pt x="14998" y="8881"/>
                  <a:pt x="14990" y="8922"/>
                </a:cubicBezTo>
                <a:cubicBezTo>
                  <a:pt x="14983" y="8966"/>
                  <a:pt x="15000" y="9016"/>
                  <a:pt x="15008" y="9063"/>
                </a:cubicBezTo>
                <a:cubicBezTo>
                  <a:pt x="15047" y="9287"/>
                  <a:pt x="15004" y="9503"/>
                  <a:pt x="14950" y="9723"/>
                </a:cubicBezTo>
                <a:cubicBezTo>
                  <a:pt x="14886" y="9980"/>
                  <a:pt x="14854" y="10246"/>
                  <a:pt x="14794" y="10504"/>
                </a:cubicBezTo>
                <a:cubicBezTo>
                  <a:pt x="14778" y="10576"/>
                  <a:pt x="14729" y="10635"/>
                  <a:pt x="14840" y="10663"/>
                </a:cubicBezTo>
                <a:cubicBezTo>
                  <a:pt x="14739" y="10740"/>
                  <a:pt x="14711" y="10861"/>
                  <a:pt x="14757" y="10976"/>
                </a:cubicBezTo>
                <a:cubicBezTo>
                  <a:pt x="14769" y="11005"/>
                  <a:pt x="14759" y="11045"/>
                  <a:pt x="14756" y="11080"/>
                </a:cubicBezTo>
                <a:cubicBezTo>
                  <a:pt x="14744" y="11187"/>
                  <a:pt x="14727" y="11292"/>
                  <a:pt x="14720" y="11399"/>
                </a:cubicBezTo>
                <a:cubicBezTo>
                  <a:pt x="14713" y="11489"/>
                  <a:pt x="14717" y="11580"/>
                  <a:pt x="14723" y="11667"/>
                </a:cubicBezTo>
                <a:cubicBezTo>
                  <a:pt x="14716" y="11725"/>
                  <a:pt x="14691" y="11790"/>
                  <a:pt x="14707" y="11844"/>
                </a:cubicBezTo>
                <a:cubicBezTo>
                  <a:pt x="14723" y="11903"/>
                  <a:pt x="14558" y="11944"/>
                  <a:pt x="14667" y="11982"/>
                </a:cubicBezTo>
                <a:cubicBezTo>
                  <a:pt x="14664" y="12046"/>
                  <a:pt x="14677" y="12113"/>
                  <a:pt x="14653" y="12132"/>
                </a:cubicBezTo>
                <a:cubicBezTo>
                  <a:pt x="14569" y="12198"/>
                  <a:pt x="14605" y="12291"/>
                  <a:pt x="14577" y="12367"/>
                </a:cubicBezTo>
                <a:cubicBezTo>
                  <a:pt x="14501" y="12576"/>
                  <a:pt x="14412" y="12779"/>
                  <a:pt x="14326" y="12984"/>
                </a:cubicBezTo>
                <a:cubicBezTo>
                  <a:pt x="14311" y="13021"/>
                  <a:pt x="14289" y="13057"/>
                  <a:pt x="14245" y="13091"/>
                </a:cubicBezTo>
                <a:cubicBezTo>
                  <a:pt x="14223" y="12934"/>
                  <a:pt x="14202" y="12779"/>
                  <a:pt x="14181" y="12624"/>
                </a:cubicBezTo>
                <a:cubicBezTo>
                  <a:pt x="14150" y="12394"/>
                  <a:pt x="14121" y="12167"/>
                  <a:pt x="14093" y="11939"/>
                </a:cubicBezTo>
                <a:cubicBezTo>
                  <a:pt x="14072" y="11777"/>
                  <a:pt x="14063" y="11612"/>
                  <a:pt x="14029" y="11453"/>
                </a:cubicBezTo>
                <a:cubicBezTo>
                  <a:pt x="13962" y="11137"/>
                  <a:pt x="13872" y="10825"/>
                  <a:pt x="13812" y="10508"/>
                </a:cubicBezTo>
                <a:cubicBezTo>
                  <a:pt x="13764" y="10259"/>
                  <a:pt x="13747" y="10006"/>
                  <a:pt x="13716" y="9754"/>
                </a:cubicBezTo>
                <a:cubicBezTo>
                  <a:pt x="13709" y="9685"/>
                  <a:pt x="13704" y="9614"/>
                  <a:pt x="13684" y="9547"/>
                </a:cubicBezTo>
                <a:cubicBezTo>
                  <a:pt x="13675" y="9515"/>
                  <a:pt x="13636" y="9491"/>
                  <a:pt x="13596" y="9471"/>
                </a:cubicBezTo>
                <a:cubicBezTo>
                  <a:pt x="13567" y="9212"/>
                  <a:pt x="13469" y="8967"/>
                  <a:pt x="13358" y="8725"/>
                </a:cubicBezTo>
                <a:cubicBezTo>
                  <a:pt x="13315" y="8636"/>
                  <a:pt x="13298" y="8533"/>
                  <a:pt x="13272" y="8435"/>
                </a:cubicBezTo>
                <a:cubicBezTo>
                  <a:pt x="13263" y="8407"/>
                  <a:pt x="13263" y="8380"/>
                  <a:pt x="13257" y="8354"/>
                </a:cubicBezTo>
                <a:cubicBezTo>
                  <a:pt x="13229" y="8227"/>
                  <a:pt x="13189" y="8167"/>
                  <a:pt x="13125" y="8167"/>
                </a:cubicBezTo>
                <a:cubicBezTo>
                  <a:pt x="13085" y="8167"/>
                  <a:pt x="13036" y="8190"/>
                  <a:pt x="12973" y="8234"/>
                </a:cubicBezTo>
                <a:cubicBezTo>
                  <a:pt x="12955" y="8247"/>
                  <a:pt x="12937" y="8261"/>
                  <a:pt x="12929" y="8267"/>
                </a:cubicBezTo>
                <a:cubicBezTo>
                  <a:pt x="12833" y="7999"/>
                  <a:pt x="12723" y="7736"/>
                  <a:pt x="12648" y="7465"/>
                </a:cubicBezTo>
                <a:cubicBezTo>
                  <a:pt x="12593" y="7268"/>
                  <a:pt x="12579" y="7058"/>
                  <a:pt x="12548" y="6854"/>
                </a:cubicBezTo>
                <a:cubicBezTo>
                  <a:pt x="12542" y="6811"/>
                  <a:pt x="12542" y="6768"/>
                  <a:pt x="12533" y="6727"/>
                </a:cubicBezTo>
                <a:cubicBezTo>
                  <a:pt x="12503" y="6589"/>
                  <a:pt x="12476" y="6537"/>
                  <a:pt x="12399" y="6537"/>
                </a:cubicBezTo>
                <a:cubicBezTo>
                  <a:pt x="12366" y="6537"/>
                  <a:pt x="12323" y="6547"/>
                  <a:pt x="12267" y="6563"/>
                </a:cubicBezTo>
                <a:cubicBezTo>
                  <a:pt x="12219" y="6277"/>
                  <a:pt x="12051" y="6053"/>
                  <a:pt x="11884" y="5832"/>
                </a:cubicBezTo>
                <a:cubicBezTo>
                  <a:pt x="11818" y="5745"/>
                  <a:pt x="11755" y="5704"/>
                  <a:pt x="11685" y="5704"/>
                </a:cubicBezTo>
                <a:cubicBezTo>
                  <a:pt x="11627" y="5704"/>
                  <a:pt x="11565" y="5732"/>
                  <a:pt x="11494" y="5786"/>
                </a:cubicBezTo>
                <a:cubicBezTo>
                  <a:pt x="11406" y="5850"/>
                  <a:pt x="11317" y="5911"/>
                  <a:pt x="11234" y="5983"/>
                </a:cubicBezTo>
                <a:cubicBezTo>
                  <a:pt x="11169" y="6041"/>
                  <a:pt x="11115" y="6111"/>
                  <a:pt x="11055" y="6175"/>
                </a:cubicBezTo>
                <a:cubicBezTo>
                  <a:pt x="10986" y="5859"/>
                  <a:pt x="10762" y="5614"/>
                  <a:pt x="10608" y="5333"/>
                </a:cubicBezTo>
                <a:cubicBezTo>
                  <a:pt x="10495" y="5128"/>
                  <a:pt x="10401" y="4913"/>
                  <a:pt x="10300" y="4702"/>
                </a:cubicBezTo>
                <a:cubicBezTo>
                  <a:pt x="10226" y="4546"/>
                  <a:pt x="10182" y="4474"/>
                  <a:pt x="10114" y="4474"/>
                </a:cubicBezTo>
                <a:cubicBezTo>
                  <a:pt x="10061" y="4474"/>
                  <a:pt x="9993" y="4516"/>
                  <a:pt x="9886" y="4594"/>
                </a:cubicBezTo>
                <a:cubicBezTo>
                  <a:pt x="9775" y="4403"/>
                  <a:pt x="9664" y="4213"/>
                  <a:pt x="9559" y="4021"/>
                </a:cubicBezTo>
                <a:cubicBezTo>
                  <a:pt x="9506" y="3922"/>
                  <a:pt x="9480" y="3882"/>
                  <a:pt x="9437" y="3882"/>
                </a:cubicBezTo>
                <a:cubicBezTo>
                  <a:pt x="9412" y="3882"/>
                  <a:pt x="9381" y="3896"/>
                  <a:pt x="9336" y="3918"/>
                </a:cubicBezTo>
                <a:cubicBezTo>
                  <a:pt x="9181" y="3709"/>
                  <a:pt x="9035" y="3497"/>
                  <a:pt x="8870" y="3303"/>
                </a:cubicBezTo>
                <a:cubicBezTo>
                  <a:pt x="8829" y="3254"/>
                  <a:pt x="8795" y="3232"/>
                  <a:pt x="8759" y="3232"/>
                </a:cubicBezTo>
                <a:cubicBezTo>
                  <a:pt x="8715" y="3232"/>
                  <a:pt x="8669" y="3266"/>
                  <a:pt x="8610" y="3328"/>
                </a:cubicBezTo>
                <a:cubicBezTo>
                  <a:pt x="8515" y="3424"/>
                  <a:pt x="8415" y="3513"/>
                  <a:pt x="8313" y="3611"/>
                </a:cubicBezTo>
                <a:cubicBezTo>
                  <a:pt x="8150" y="3351"/>
                  <a:pt x="7979" y="3082"/>
                  <a:pt x="7805" y="2805"/>
                </a:cubicBezTo>
                <a:cubicBezTo>
                  <a:pt x="7778" y="2826"/>
                  <a:pt x="7752" y="2845"/>
                  <a:pt x="7738" y="2855"/>
                </a:cubicBezTo>
                <a:cubicBezTo>
                  <a:pt x="7515" y="2653"/>
                  <a:pt x="7411" y="2340"/>
                  <a:pt x="7114" y="2207"/>
                </a:cubicBezTo>
                <a:cubicBezTo>
                  <a:pt x="7073" y="2189"/>
                  <a:pt x="7049" y="2179"/>
                  <a:pt x="7031" y="2179"/>
                </a:cubicBezTo>
                <a:cubicBezTo>
                  <a:pt x="7007" y="2179"/>
                  <a:pt x="6994" y="2198"/>
                  <a:pt x="6964" y="2244"/>
                </a:cubicBezTo>
                <a:cubicBezTo>
                  <a:pt x="6755" y="1978"/>
                  <a:pt x="6543" y="1712"/>
                  <a:pt x="6336" y="1441"/>
                </a:cubicBezTo>
                <a:cubicBezTo>
                  <a:pt x="6218" y="1285"/>
                  <a:pt x="6112" y="1121"/>
                  <a:pt x="5989" y="968"/>
                </a:cubicBezTo>
                <a:cubicBezTo>
                  <a:pt x="5942" y="910"/>
                  <a:pt x="5865" y="876"/>
                  <a:pt x="5802" y="831"/>
                </a:cubicBezTo>
                <a:cubicBezTo>
                  <a:pt x="5776" y="895"/>
                  <a:pt x="5727" y="962"/>
                  <a:pt x="5731" y="1025"/>
                </a:cubicBezTo>
                <a:cubicBezTo>
                  <a:pt x="5742" y="1249"/>
                  <a:pt x="5766" y="1473"/>
                  <a:pt x="5798" y="1696"/>
                </a:cubicBezTo>
                <a:cubicBezTo>
                  <a:pt x="5830" y="1922"/>
                  <a:pt x="5878" y="2146"/>
                  <a:pt x="5917" y="2372"/>
                </a:cubicBezTo>
                <a:cubicBezTo>
                  <a:pt x="5907" y="2368"/>
                  <a:pt x="5896" y="2366"/>
                  <a:pt x="5885" y="2362"/>
                </a:cubicBezTo>
                <a:cubicBezTo>
                  <a:pt x="5864" y="2396"/>
                  <a:pt x="5821" y="2434"/>
                  <a:pt x="5824" y="2465"/>
                </a:cubicBezTo>
                <a:cubicBezTo>
                  <a:pt x="5842" y="2681"/>
                  <a:pt x="5874" y="2895"/>
                  <a:pt x="5891" y="3111"/>
                </a:cubicBezTo>
                <a:cubicBezTo>
                  <a:pt x="5899" y="3178"/>
                  <a:pt x="5860" y="3249"/>
                  <a:pt x="5865" y="3317"/>
                </a:cubicBezTo>
                <a:cubicBezTo>
                  <a:pt x="5874" y="3452"/>
                  <a:pt x="5900" y="3586"/>
                  <a:pt x="5919" y="3729"/>
                </a:cubicBezTo>
                <a:cubicBezTo>
                  <a:pt x="5893" y="3721"/>
                  <a:pt x="5869" y="3714"/>
                  <a:pt x="5844" y="3707"/>
                </a:cubicBezTo>
                <a:cubicBezTo>
                  <a:pt x="5803" y="3694"/>
                  <a:pt x="5767" y="3688"/>
                  <a:pt x="5736" y="3688"/>
                </a:cubicBezTo>
                <a:cubicBezTo>
                  <a:pt x="5642" y="3688"/>
                  <a:pt x="5590" y="3747"/>
                  <a:pt x="5577" y="3877"/>
                </a:cubicBezTo>
                <a:cubicBezTo>
                  <a:pt x="5549" y="4146"/>
                  <a:pt x="5528" y="4415"/>
                  <a:pt x="5510" y="4686"/>
                </a:cubicBezTo>
                <a:cubicBezTo>
                  <a:pt x="5505" y="4768"/>
                  <a:pt x="5521" y="4850"/>
                  <a:pt x="5528" y="4940"/>
                </a:cubicBezTo>
                <a:cubicBezTo>
                  <a:pt x="5498" y="4929"/>
                  <a:pt x="5461" y="4914"/>
                  <a:pt x="5422" y="4902"/>
                </a:cubicBezTo>
                <a:cubicBezTo>
                  <a:pt x="5403" y="4896"/>
                  <a:pt x="5386" y="4893"/>
                  <a:pt x="5370" y="4893"/>
                </a:cubicBezTo>
                <a:cubicBezTo>
                  <a:pt x="5318" y="4893"/>
                  <a:pt x="5290" y="4928"/>
                  <a:pt x="5300" y="4994"/>
                </a:cubicBezTo>
                <a:cubicBezTo>
                  <a:pt x="5317" y="5102"/>
                  <a:pt x="5351" y="5206"/>
                  <a:pt x="5369" y="5313"/>
                </a:cubicBezTo>
                <a:cubicBezTo>
                  <a:pt x="5386" y="5432"/>
                  <a:pt x="5403" y="5551"/>
                  <a:pt x="5405" y="5669"/>
                </a:cubicBezTo>
                <a:cubicBezTo>
                  <a:pt x="5409" y="5885"/>
                  <a:pt x="5400" y="6103"/>
                  <a:pt x="5397" y="6298"/>
                </a:cubicBezTo>
                <a:cubicBezTo>
                  <a:pt x="5153" y="6316"/>
                  <a:pt x="4901" y="6329"/>
                  <a:pt x="4650" y="6353"/>
                </a:cubicBezTo>
                <a:cubicBezTo>
                  <a:pt x="4613" y="6355"/>
                  <a:pt x="4553" y="6403"/>
                  <a:pt x="4550" y="6435"/>
                </a:cubicBezTo>
                <a:cubicBezTo>
                  <a:pt x="4529" y="6591"/>
                  <a:pt x="4525" y="6751"/>
                  <a:pt x="4514" y="6919"/>
                </a:cubicBezTo>
                <a:cubicBezTo>
                  <a:pt x="4427" y="6940"/>
                  <a:pt x="4419" y="6964"/>
                  <a:pt x="4460" y="7087"/>
                </a:cubicBezTo>
                <a:cubicBezTo>
                  <a:pt x="4509" y="7233"/>
                  <a:pt x="4548" y="7382"/>
                  <a:pt x="4588" y="7525"/>
                </a:cubicBezTo>
                <a:cubicBezTo>
                  <a:pt x="4424" y="7528"/>
                  <a:pt x="4399" y="7559"/>
                  <a:pt x="4463" y="7706"/>
                </a:cubicBezTo>
                <a:cubicBezTo>
                  <a:pt x="4561" y="7928"/>
                  <a:pt x="4670" y="8146"/>
                  <a:pt x="4768" y="8369"/>
                </a:cubicBezTo>
                <a:cubicBezTo>
                  <a:pt x="4798" y="8436"/>
                  <a:pt x="4805" y="8514"/>
                  <a:pt x="4822" y="8583"/>
                </a:cubicBezTo>
                <a:cubicBezTo>
                  <a:pt x="4704" y="8570"/>
                  <a:pt x="4598" y="8557"/>
                  <a:pt x="4493" y="8546"/>
                </a:cubicBezTo>
                <a:cubicBezTo>
                  <a:pt x="4485" y="8545"/>
                  <a:pt x="4476" y="8545"/>
                  <a:pt x="4468" y="8545"/>
                </a:cubicBezTo>
                <a:cubicBezTo>
                  <a:pt x="4390" y="8545"/>
                  <a:pt x="4356" y="8595"/>
                  <a:pt x="4366" y="8674"/>
                </a:cubicBezTo>
                <a:cubicBezTo>
                  <a:pt x="4375" y="8750"/>
                  <a:pt x="4386" y="8832"/>
                  <a:pt x="4423" y="8896"/>
                </a:cubicBezTo>
                <a:cubicBezTo>
                  <a:pt x="4572" y="9153"/>
                  <a:pt x="4623" y="9441"/>
                  <a:pt x="4707" y="9719"/>
                </a:cubicBezTo>
                <a:cubicBezTo>
                  <a:pt x="4773" y="9936"/>
                  <a:pt x="4880" y="10141"/>
                  <a:pt x="4975" y="10350"/>
                </a:cubicBezTo>
                <a:cubicBezTo>
                  <a:pt x="5014" y="10435"/>
                  <a:pt x="5067" y="10516"/>
                  <a:pt x="5105" y="10581"/>
                </a:cubicBezTo>
                <a:cubicBezTo>
                  <a:pt x="4944" y="10567"/>
                  <a:pt x="4772" y="10547"/>
                  <a:pt x="4599" y="10538"/>
                </a:cubicBezTo>
                <a:cubicBezTo>
                  <a:pt x="4557" y="10536"/>
                  <a:pt x="4514" y="10535"/>
                  <a:pt x="4472" y="10535"/>
                </a:cubicBezTo>
                <a:cubicBezTo>
                  <a:pt x="4390" y="10535"/>
                  <a:pt x="4308" y="10538"/>
                  <a:pt x="4226" y="10540"/>
                </a:cubicBezTo>
                <a:cubicBezTo>
                  <a:pt x="4085" y="10541"/>
                  <a:pt x="4071" y="10558"/>
                  <a:pt x="4080" y="10694"/>
                </a:cubicBezTo>
                <a:cubicBezTo>
                  <a:pt x="4082" y="10716"/>
                  <a:pt x="4082" y="10738"/>
                  <a:pt x="4084" y="10775"/>
                </a:cubicBezTo>
                <a:cubicBezTo>
                  <a:pt x="4016" y="10743"/>
                  <a:pt x="3950" y="10732"/>
                  <a:pt x="3885" y="10732"/>
                </a:cubicBezTo>
                <a:cubicBezTo>
                  <a:pt x="3732" y="10732"/>
                  <a:pt x="3586" y="10794"/>
                  <a:pt x="3437" y="10804"/>
                </a:cubicBezTo>
                <a:cubicBezTo>
                  <a:pt x="3414" y="10805"/>
                  <a:pt x="3373" y="10857"/>
                  <a:pt x="3374" y="10885"/>
                </a:cubicBezTo>
                <a:cubicBezTo>
                  <a:pt x="3382" y="11070"/>
                  <a:pt x="3387" y="11255"/>
                  <a:pt x="3415" y="11437"/>
                </a:cubicBezTo>
                <a:cubicBezTo>
                  <a:pt x="3430" y="11533"/>
                  <a:pt x="3491" y="11621"/>
                  <a:pt x="3541" y="11736"/>
                </a:cubicBezTo>
                <a:lnTo>
                  <a:pt x="3541" y="11736"/>
                </a:lnTo>
                <a:cubicBezTo>
                  <a:pt x="3539" y="11735"/>
                  <a:pt x="3528" y="11730"/>
                  <a:pt x="3516" y="11730"/>
                </a:cubicBezTo>
                <a:cubicBezTo>
                  <a:pt x="3513" y="11730"/>
                  <a:pt x="3510" y="11730"/>
                  <a:pt x="3508" y="11731"/>
                </a:cubicBezTo>
                <a:cubicBezTo>
                  <a:pt x="3358" y="11761"/>
                  <a:pt x="3336" y="11827"/>
                  <a:pt x="3418" y="11956"/>
                </a:cubicBezTo>
                <a:cubicBezTo>
                  <a:pt x="3532" y="12136"/>
                  <a:pt x="3639" y="12321"/>
                  <a:pt x="3752" y="12501"/>
                </a:cubicBezTo>
                <a:cubicBezTo>
                  <a:pt x="3780" y="12546"/>
                  <a:pt x="3817" y="12586"/>
                  <a:pt x="3848" y="12624"/>
                </a:cubicBezTo>
                <a:cubicBezTo>
                  <a:pt x="3778" y="12654"/>
                  <a:pt x="3703" y="12685"/>
                  <a:pt x="3629" y="12717"/>
                </a:cubicBezTo>
                <a:cubicBezTo>
                  <a:pt x="3553" y="12750"/>
                  <a:pt x="3542" y="12796"/>
                  <a:pt x="3578" y="12876"/>
                </a:cubicBezTo>
                <a:cubicBezTo>
                  <a:pt x="3706" y="13153"/>
                  <a:pt x="3894" y="13370"/>
                  <a:pt x="4170" y="13506"/>
                </a:cubicBezTo>
                <a:cubicBezTo>
                  <a:pt x="4187" y="13515"/>
                  <a:pt x="4201" y="13529"/>
                  <a:pt x="4218" y="13542"/>
                </a:cubicBezTo>
                <a:cubicBezTo>
                  <a:pt x="4211" y="13555"/>
                  <a:pt x="4206" y="13565"/>
                  <a:pt x="4198" y="13571"/>
                </a:cubicBezTo>
                <a:cubicBezTo>
                  <a:pt x="4165" y="13599"/>
                  <a:pt x="4130" y="13627"/>
                  <a:pt x="4097" y="13654"/>
                </a:cubicBezTo>
                <a:cubicBezTo>
                  <a:pt x="4126" y="13686"/>
                  <a:pt x="4148" y="13735"/>
                  <a:pt x="4186" y="13752"/>
                </a:cubicBezTo>
                <a:cubicBezTo>
                  <a:pt x="4372" y="13845"/>
                  <a:pt x="4483" y="14002"/>
                  <a:pt x="4572" y="14180"/>
                </a:cubicBezTo>
                <a:cubicBezTo>
                  <a:pt x="4599" y="14235"/>
                  <a:pt x="4633" y="14287"/>
                  <a:pt x="4659" y="14334"/>
                </a:cubicBezTo>
                <a:cubicBezTo>
                  <a:pt x="4547" y="14381"/>
                  <a:pt x="4440" y="14432"/>
                  <a:pt x="4329" y="14474"/>
                </a:cubicBezTo>
                <a:cubicBezTo>
                  <a:pt x="4242" y="14506"/>
                  <a:pt x="4241" y="14570"/>
                  <a:pt x="4269" y="14630"/>
                </a:cubicBezTo>
                <a:cubicBezTo>
                  <a:pt x="4396" y="14895"/>
                  <a:pt x="4547" y="15146"/>
                  <a:pt x="4802" y="15317"/>
                </a:cubicBezTo>
                <a:cubicBezTo>
                  <a:pt x="4897" y="15382"/>
                  <a:pt x="4977" y="15470"/>
                  <a:pt x="5100" y="15580"/>
                </a:cubicBezTo>
                <a:cubicBezTo>
                  <a:pt x="5054" y="15574"/>
                  <a:pt x="5014" y="15571"/>
                  <a:pt x="4975" y="15567"/>
                </a:cubicBezTo>
                <a:lnTo>
                  <a:pt x="4975" y="15567"/>
                </a:lnTo>
                <a:cubicBezTo>
                  <a:pt x="4949" y="15825"/>
                  <a:pt x="5177" y="15888"/>
                  <a:pt x="5299" y="16024"/>
                </a:cubicBezTo>
                <a:cubicBezTo>
                  <a:pt x="5451" y="16192"/>
                  <a:pt x="5630" y="16336"/>
                  <a:pt x="5791" y="16495"/>
                </a:cubicBezTo>
                <a:cubicBezTo>
                  <a:pt x="5960" y="16663"/>
                  <a:pt x="6130" y="16830"/>
                  <a:pt x="6285" y="17010"/>
                </a:cubicBezTo>
                <a:cubicBezTo>
                  <a:pt x="6389" y="17132"/>
                  <a:pt x="6469" y="17275"/>
                  <a:pt x="6558" y="17409"/>
                </a:cubicBezTo>
                <a:cubicBezTo>
                  <a:pt x="6590" y="17456"/>
                  <a:pt x="6625" y="17504"/>
                  <a:pt x="6670" y="17568"/>
                </a:cubicBezTo>
                <a:cubicBezTo>
                  <a:pt x="6628" y="17559"/>
                  <a:pt x="6604" y="17553"/>
                  <a:pt x="6580" y="17549"/>
                </a:cubicBezTo>
                <a:cubicBezTo>
                  <a:pt x="6415" y="17521"/>
                  <a:pt x="6251" y="17488"/>
                  <a:pt x="6085" y="17470"/>
                </a:cubicBezTo>
                <a:cubicBezTo>
                  <a:pt x="5945" y="17454"/>
                  <a:pt x="5802" y="17459"/>
                  <a:pt x="5662" y="17445"/>
                </a:cubicBezTo>
                <a:cubicBezTo>
                  <a:pt x="5453" y="17423"/>
                  <a:pt x="5246" y="17389"/>
                  <a:pt x="5040" y="17367"/>
                </a:cubicBezTo>
                <a:cubicBezTo>
                  <a:pt x="5035" y="17366"/>
                  <a:pt x="5031" y="17366"/>
                  <a:pt x="5027" y="17366"/>
                </a:cubicBezTo>
                <a:cubicBezTo>
                  <a:pt x="4989" y="17366"/>
                  <a:pt x="4949" y="17384"/>
                  <a:pt x="4911" y="17394"/>
                </a:cubicBezTo>
                <a:lnTo>
                  <a:pt x="4942" y="17521"/>
                </a:lnTo>
                <a:cubicBezTo>
                  <a:pt x="4876" y="17508"/>
                  <a:pt x="4810" y="17497"/>
                  <a:pt x="4747" y="17497"/>
                </a:cubicBezTo>
                <a:cubicBezTo>
                  <a:pt x="4667" y="17497"/>
                  <a:pt x="4592" y="17515"/>
                  <a:pt x="4534" y="17569"/>
                </a:cubicBezTo>
                <a:cubicBezTo>
                  <a:pt x="4439" y="17564"/>
                  <a:pt x="4362" y="17553"/>
                  <a:pt x="4289" y="17553"/>
                </a:cubicBezTo>
                <a:cubicBezTo>
                  <a:pt x="4273" y="17553"/>
                  <a:pt x="4257" y="17554"/>
                  <a:pt x="4241" y="17555"/>
                </a:cubicBezTo>
                <a:cubicBezTo>
                  <a:pt x="4074" y="17573"/>
                  <a:pt x="3909" y="17594"/>
                  <a:pt x="3745" y="17627"/>
                </a:cubicBezTo>
                <a:cubicBezTo>
                  <a:pt x="3606" y="17656"/>
                  <a:pt x="3591" y="17699"/>
                  <a:pt x="3625" y="17835"/>
                </a:cubicBezTo>
                <a:cubicBezTo>
                  <a:pt x="3653" y="17946"/>
                  <a:pt x="3672" y="18061"/>
                  <a:pt x="3697" y="18178"/>
                </a:cubicBezTo>
                <a:cubicBezTo>
                  <a:pt x="3629" y="18172"/>
                  <a:pt x="3560" y="18169"/>
                  <a:pt x="3492" y="18169"/>
                </a:cubicBezTo>
                <a:cubicBezTo>
                  <a:pt x="3198" y="18169"/>
                  <a:pt x="2907" y="18222"/>
                  <a:pt x="2618" y="18301"/>
                </a:cubicBezTo>
                <a:cubicBezTo>
                  <a:pt x="2530" y="18326"/>
                  <a:pt x="2431" y="18310"/>
                  <a:pt x="2343" y="18335"/>
                </a:cubicBezTo>
                <a:cubicBezTo>
                  <a:pt x="2175" y="18381"/>
                  <a:pt x="2168" y="18407"/>
                  <a:pt x="2230" y="18569"/>
                </a:cubicBezTo>
                <a:cubicBezTo>
                  <a:pt x="2031" y="18562"/>
                  <a:pt x="1836" y="18556"/>
                  <a:pt x="1640" y="18548"/>
                </a:cubicBezTo>
                <a:cubicBezTo>
                  <a:pt x="1593" y="18547"/>
                  <a:pt x="1546" y="18540"/>
                  <a:pt x="1500" y="18536"/>
                </a:cubicBezTo>
                <a:cubicBezTo>
                  <a:pt x="1488" y="18535"/>
                  <a:pt x="1476" y="18534"/>
                  <a:pt x="1465" y="18534"/>
                </a:cubicBezTo>
                <a:cubicBezTo>
                  <a:pt x="1407" y="18534"/>
                  <a:pt x="1366" y="18551"/>
                  <a:pt x="1383" y="18625"/>
                </a:cubicBezTo>
                <a:cubicBezTo>
                  <a:pt x="1304" y="18623"/>
                  <a:pt x="1226" y="18614"/>
                  <a:pt x="1150" y="18614"/>
                </a:cubicBezTo>
                <a:cubicBezTo>
                  <a:pt x="1127" y="18614"/>
                  <a:pt x="1104" y="18615"/>
                  <a:pt x="1080" y="18617"/>
                </a:cubicBezTo>
                <a:cubicBezTo>
                  <a:pt x="790" y="18643"/>
                  <a:pt x="499" y="18673"/>
                  <a:pt x="211" y="18715"/>
                </a:cubicBezTo>
                <a:cubicBezTo>
                  <a:pt x="138" y="18726"/>
                  <a:pt x="71" y="18784"/>
                  <a:pt x="0" y="18821"/>
                </a:cubicBezTo>
                <a:cubicBezTo>
                  <a:pt x="55" y="18882"/>
                  <a:pt x="96" y="18973"/>
                  <a:pt x="164" y="19003"/>
                </a:cubicBezTo>
                <a:cubicBezTo>
                  <a:pt x="414" y="19108"/>
                  <a:pt x="672" y="19194"/>
                  <a:pt x="926" y="19287"/>
                </a:cubicBezTo>
                <a:cubicBezTo>
                  <a:pt x="955" y="19297"/>
                  <a:pt x="987" y="19297"/>
                  <a:pt x="1036" y="19303"/>
                </a:cubicBezTo>
                <a:cubicBezTo>
                  <a:pt x="945" y="19397"/>
                  <a:pt x="1021" y="19425"/>
                  <a:pt x="1084" y="19457"/>
                </a:cubicBezTo>
                <a:cubicBezTo>
                  <a:pt x="1367" y="19603"/>
                  <a:pt x="1650" y="19749"/>
                  <a:pt x="1943" y="19899"/>
                </a:cubicBezTo>
                <a:cubicBezTo>
                  <a:pt x="1831" y="19977"/>
                  <a:pt x="1865" y="20058"/>
                  <a:pt x="1943" y="20119"/>
                </a:cubicBezTo>
                <a:cubicBezTo>
                  <a:pt x="2061" y="20213"/>
                  <a:pt x="2185" y="20300"/>
                  <a:pt x="2315" y="20378"/>
                </a:cubicBezTo>
                <a:cubicBezTo>
                  <a:pt x="2456" y="20464"/>
                  <a:pt x="2601" y="20538"/>
                  <a:pt x="2747" y="20609"/>
                </a:cubicBezTo>
                <a:cubicBezTo>
                  <a:pt x="2870" y="20666"/>
                  <a:pt x="2997" y="20712"/>
                  <a:pt x="3130" y="20765"/>
                </a:cubicBezTo>
                <a:cubicBezTo>
                  <a:pt x="3066" y="20809"/>
                  <a:pt x="2997" y="20871"/>
                  <a:pt x="2917" y="20907"/>
                </a:cubicBezTo>
                <a:cubicBezTo>
                  <a:pt x="2823" y="20949"/>
                  <a:pt x="2843" y="21010"/>
                  <a:pt x="2884" y="21064"/>
                </a:cubicBezTo>
                <a:cubicBezTo>
                  <a:pt x="2942" y="21140"/>
                  <a:pt x="3006" y="21218"/>
                  <a:pt x="3084" y="21272"/>
                </a:cubicBezTo>
                <a:cubicBezTo>
                  <a:pt x="3308" y="21427"/>
                  <a:pt x="3538" y="21571"/>
                  <a:pt x="3771" y="21712"/>
                </a:cubicBezTo>
                <a:cubicBezTo>
                  <a:pt x="3824" y="21746"/>
                  <a:pt x="3892" y="21753"/>
                  <a:pt x="3956" y="21773"/>
                </a:cubicBezTo>
                <a:cubicBezTo>
                  <a:pt x="3910" y="21820"/>
                  <a:pt x="3857" y="21871"/>
                  <a:pt x="3805" y="21925"/>
                </a:cubicBezTo>
                <a:cubicBezTo>
                  <a:pt x="3729" y="22000"/>
                  <a:pt x="3729" y="22070"/>
                  <a:pt x="3824" y="22117"/>
                </a:cubicBezTo>
                <a:cubicBezTo>
                  <a:pt x="3959" y="22185"/>
                  <a:pt x="4104" y="22233"/>
                  <a:pt x="4242" y="22295"/>
                </a:cubicBezTo>
                <a:cubicBezTo>
                  <a:pt x="4354" y="22345"/>
                  <a:pt x="4458" y="22411"/>
                  <a:pt x="4572" y="22457"/>
                </a:cubicBezTo>
                <a:cubicBezTo>
                  <a:pt x="4722" y="22516"/>
                  <a:pt x="4840" y="22619"/>
                  <a:pt x="4977" y="22696"/>
                </a:cubicBezTo>
                <a:cubicBezTo>
                  <a:pt x="5013" y="22717"/>
                  <a:pt x="5062" y="22715"/>
                  <a:pt x="5093" y="22740"/>
                </a:cubicBezTo>
                <a:cubicBezTo>
                  <a:pt x="5117" y="22756"/>
                  <a:pt x="5119" y="22800"/>
                  <a:pt x="5131" y="22832"/>
                </a:cubicBezTo>
                <a:cubicBezTo>
                  <a:pt x="5044" y="22858"/>
                  <a:pt x="5014" y="22923"/>
                  <a:pt x="5013" y="23006"/>
                </a:cubicBezTo>
                <a:cubicBezTo>
                  <a:pt x="5013" y="23013"/>
                  <a:pt x="4994" y="23020"/>
                  <a:pt x="4987" y="23028"/>
                </a:cubicBezTo>
                <a:cubicBezTo>
                  <a:pt x="4959" y="23054"/>
                  <a:pt x="4934" y="23084"/>
                  <a:pt x="4921" y="23125"/>
                </a:cubicBezTo>
                <a:cubicBezTo>
                  <a:pt x="4889" y="23149"/>
                  <a:pt x="4849" y="23168"/>
                  <a:pt x="4826" y="23197"/>
                </a:cubicBezTo>
                <a:cubicBezTo>
                  <a:pt x="4733" y="23316"/>
                  <a:pt x="4639" y="23433"/>
                  <a:pt x="4558" y="23559"/>
                </a:cubicBezTo>
                <a:cubicBezTo>
                  <a:pt x="4458" y="23715"/>
                  <a:pt x="4459" y="23726"/>
                  <a:pt x="4627" y="23820"/>
                </a:cubicBezTo>
                <a:cubicBezTo>
                  <a:pt x="4808" y="23922"/>
                  <a:pt x="4998" y="24005"/>
                  <a:pt x="5191" y="24101"/>
                </a:cubicBezTo>
                <a:cubicBezTo>
                  <a:pt x="5164" y="24241"/>
                  <a:pt x="5168" y="24247"/>
                  <a:pt x="5342" y="24265"/>
                </a:cubicBezTo>
                <a:cubicBezTo>
                  <a:pt x="5424" y="24274"/>
                  <a:pt x="5507" y="24279"/>
                  <a:pt x="5590" y="24279"/>
                </a:cubicBezTo>
                <a:cubicBezTo>
                  <a:pt x="5605" y="24279"/>
                  <a:pt x="5619" y="24279"/>
                  <a:pt x="5633" y="24279"/>
                </a:cubicBezTo>
                <a:cubicBezTo>
                  <a:pt x="5725" y="24277"/>
                  <a:pt x="5815" y="24263"/>
                  <a:pt x="5908" y="24255"/>
                </a:cubicBezTo>
                <a:lnTo>
                  <a:pt x="5908" y="24255"/>
                </a:lnTo>
                <a:cubicBezTo>
                  <a:pt x="5836" y="24350"/>
                  <a:pt x="5762" y="24443"/>
                  <a:pt x="5684" y="24546"/>
                </a:cubicBezTo>
                <a:cubicBezTo>
                  <a:pt x="5708" y="24564"/>
                  <a:pt x="5730" y="24577"/>
                  <a:pt x="5755" y="24595"/>
                </a:cubicBezTo>
                <a:cubicBezTo>
                  <a:pt x="5738" y="24606"/>
                  <a:pt x="5723" y="24616"/>
                  <a:pt x="5673" y="24648"/>
                </a:cubicBezTo>
                <a:cubicBezTo>
                  <a:pt x="5796" y="24689"/>
                  <a:pt x="5890" y="24744"/>
                  <a:pt x="5988" y="24751"/>
                </a:cubicBezTo>
                <a:cubicBezTo>
                  <a:pt x="6413" y="24782"/>
                  <a:pt x="6837" y="24816"/>
                  <a:pt x="7262" y="24818"/>
                </a:cubicBezTo>
                <a:cubicBezTo>
                  <a:pt x="7265" y="24818"/>
                  <a:pt x="7269" y="24818"/>
                  <a:pt x="7273" y="24818"/>
                </a:cubicBezTo>
                <a:cubicBezTo>
                  <a:pt x="7579" y="24818"/>
                  <a:pt x="7885" y="24774"/>
                  <a:pt x="8192" y="24751"/>
                </a:cubicBezTo>
                <a:cubicBezTo>
                  <a:pt x="8243" y="24747"/>
                  <a:pt x="8295" y="24745"/>
                  <a:pt x="8364" y="24741"/>
                </a:cubicBezTo>
                <a:lnTo>
                  <a:pt x="8364" y="24741"/>
                </a:lnTo>
                <a:cubicBezTo>
                  <a:pt x="8214" y="24864"/>
                  <a:pt x="8082" y="24971"/>
                  <a:pt x="7945" y="25083"/>
                </a:cubicBezTo>
                <a:cubicBezTo>
                  <a:pt x="7956" y="25098"/>
                  <a:pt x="7968" y="25114"/>
                  <a:pt x="7971" y="25117"/>
                </a:cubicBezTo>
                <a:lnTo>
                  <a:pt x="7971" y="25117"/>
                </a:lnTo>
                <a:cubicBezTo>
                  <a:pt x="7919" y="25200"/>
                  <a:pt x="7875" y="25272"/>
                  <a:pt x="7827" y="25351"/>
                </a:cubicBezTo>
                <a:cubicBezTo>
                  <a:pt x="7858" y="25359"/>
                  <a:pt x="7888" y="25369"/>
                  <a:pt x="7895" y="25372"/>
                </a:cubicBezTo>
                <a:cubicBezTo>
                  <a:pt x="7773" y="25554"/>
                  <a:pt x="7655" y="25738"/>
                  <a:pt x="7534" y="25919"/>
                </a:cubicBezTo>
                <a:cubicBezTo>
                  <a:pt x="7480" y="25997"/>
                  <a:pt x="7508" y="26040"/>
                  <a:pt x="7580" y="26088"/>
                </a:cubicBezTo>
                <a:cubicBezTo>
                  <a:pt x="7740" y="26193"/>
                  <a:pt x="7925" y="26206"/>
                  <a:pt x="8105" y="26234"/>
                </a:cubicBezTo>
                <a:cubicBezTo>
                  <a:pt x="8183" y="26246"/>
                  <a:pt x="8270" y="26234"/>
                  <a:pt x="8315" y="26326"/>
                </a:cubicBezTo>
                <a:cubicBezTo>
                  <a:pt x="8326" y="26345"/>
                  <a:pt x="8362" y="26355"/>
                  <a:pt x="8388" y="26360"/>
                </a:cubicBezTo>
                <a:cubicBezTo>
                  <a:pt x="8477" y="26378"/>
                  <a:pt x="8567" y="26387"/>
                  <a:pt x="8657" y="26387"/>
                </a:cubicBezTo>
                <a:cubicBezTo>
                  <a:pt x="8780" y="26387"/>
                  <a:pt x="8904" y="26370"/>
                  <a:pt x="9031" y="26336"/>
                </a:cubicBezTo>
                <a:cubicBezTo>
                  <a:pt x="9012" y="26310"/>
                  <a:pt x="9001" y="26293"/>
                  <a:pt x="8981" y="26265"/>
                </a:cubicBezTo>
                <a:lnTo>
                  <a:pt x="8981" y="26265"/>
                </a:lnTo>
                <a:cubicBezTo>
                  <a:pt x="9032" y="26279"/>
                  <a:pt x="9072" y="26289"/>
                  <a:pt x="9116" y="26301"/>
                </a:cubicBezTo>
                <a:cubicBezTo>
                  <a:pt x="9104" y="26373"/>
                  <a:pt x="9090" y="26444"/>
                  <a:pt x="9080" y="26516"/>
                </a:cubicBezTo>
                <a:cubicBezTo>
                  <a:pt x="9067" y="26611"/>
                  <a:pt x="9077" y="26649"/>
                  <a:pt x="9139" y="26649"/>
                </a:cubicBezTo>
                <a:cubicBezTo>
                  <a:pt x="9157" y="26649"/>
                  <a:pt x="9180" y="26645"/>
                  <a:pt x="9209" y="26639"/>
                </a:cubicBezTo>
                <a:cubicBezTo>
                  <a:pt x="9322" y="26614"/>
                  <a:pt x="9433" y="26574"/>
                  <a:pt x="9542" y="26532"/>
                </a:cubicBezTo>
                <a:cubicBezTo>
                  <a:pt x="9870" y="26409"/>
                  <a:pt x="10195" y="26283"/>
                  <a:pt x="10540" y="26150"/>
                </a:cubicBezTo>
                <a:cubicBezTo>
                  <a:pt x="10545" y="26259"/>
                  <a:pt x="10555" y="26347"/>
                  <a:pt x="10551" y="26434"/>
                </a:cubicBezTo>
                <a:cubicBezTo>
                  <a:pt x="10549" y="26510"/>
                  <a:pt x="10575" y="26541"/>
                  <a:pt x="10626" y="26541"/>
                </a:cubicBezTo>
                <a:cubicBezTo>
                  <a:pt x="10640" y="26541"/>
                  <a:pt x="10656" y="26539"/>
                  <a:pt x="10674" y="26534"/>
                </a:cubicBezTo>
                <a:cubicBezTo>
                  <a:pt x="10767" y="26508"/>
                  <a:pt x="10867" y="26490"/>
                  <a:pt x="10951" y="26446"/>
                </a:cubicBezTo>
                <a:cubicBezTo>
                  <a:pt x="11229" y="26297"/>
                  <a:pt x="11487" y="26121"/>
                  <a:pt x="11728" y="25915"/>
                </a:cubicBezTo>
                <a:cubicBezTo>
                  <a:pt x="11976" y="25704"/>
                  <a:pt x="12248" y="25521"/>
                  <a:pt x="12513" y="25328"/>
                </a:cubicBezTo>
                <a:cubicBezTo>
                  <a:pt x="12766" y="25146"/>
                  <a:pt x="13024" y="24968"/>
                  <a:pt x="13278" y="24788"/>
                </a:cubicBezTo>
                <a:cubicBezTo>
                  <a:pt x="13304" y="24771"/>
                  <a:pt x="13329" y="24755"/>
                  <a:pt x="13375" y="24751"/>
                </a:cubicBezTo>
                <a:lnTo>
                  <a:pt x="13375" y="24751"/>
                </a:lnTo>
                <a:cubicBezTo>
                  <a:pt x="12942" y="25483"/>
                  <a:pt x="12498" y="26208"/>
                  <a:pt x="12079" y="26949"/>
                </a:cubicBezTo>
                <a:cubicBezTo>
                  <a:pt x="11665" y="27686"/>
                  <a:pt x="11265" y="28432"/>
                  <a:pt x="10875" y="29181"/>
                </a:cubicBezTo>
                <a:cubicBezTo>
                  <a:pt x="10482" y="29937"/>
                  <a:pt x="10144" y="30719"/>
                  <a:pt x="9788" y="31483"/>
                </a:cubicBezTo>
                <a:cubicBezTo>
                  <a:pt x="9952" y="31553"/>
                  <a:pt x="10090" y="31613"/>
                  <a:pt x="10229" y="31669"/>
                </a:cubicBezTo>
                <a:cubicBezTo>
                  <a:pt x="10241" y="31674"/>
                  <a:pt x="10258" y="31677"/>
                  <a:pt x="10274" y="31677"/>
                </a:cubicBezTo>
                <a:cubicBezTo>
                  <a:pt x="10287" y="31677"/>
                  <a:pt x="10300" y="31675"/>
                  <a:pt x="10306" y="31669"/>
                </a:cubicBezTo>
                <a:cubicBezTo>
                  <a:pt x="10401" y="31577"/>
                  <a:pt x="10519" y="31493"/>
                  <a:pt x="10577" y="31378"/>
                </a:cubicBezTo>
                <a:cubicBezTo>
                  <a:pt x="10754" y="31031"/>
                  <a:pt x="10895" y="30666"/>
                  <a:pt x="11069" y="30316"/>
                </a:cubicBezTo>
                <a:cubicBezTo>
                  <a:pt x="11475" y="29497"/>
                  <a:pt x="11884" y="28680"/>
                  <a:pt x="12305" y="27870"/>
                </a:cubicBezTo>
                <a:cubicBezTo>
                  <a:pt x="12612" y="27281"/>
                  <a:pt x="12938" y="26704"/>
                  <a:pt x="13257" y="26121"/>
                </a:cubicBezTo>
                <a:cubicBezTo>
                  <a:pt x="13283" y="26074"/>
                  <a:pt x="13318" y="26035"/>
                  <a:pt x="13368" y="26004"/>
                </a:cubicBezTo>
                <a:lnTo>
                  <a:pt x="13368" y="26004"/>
                </a:lnTo>
                <a:cubicBezTo>
                  <a:pt x="13318" y="26119"/>
                  <a:pt x="13250" y="26231"/>
                  <a:pt x="13220" y="26351"/>
                </a:cubicBezTo>
                <a:cubicBezTo>
                  <a:pt x="13168" y="26560"/>
                  <a:pt x="13138" y="26773"/>
                  <a:pt x="13105" y="26985"/>
                </a:cubicBezTo>
                <a:cubicBezTo>
                  <a:pt x="13101" y="27008"/>
                  <a:pt x="13132" y="27038"/>
                  <a:pt x="13141" y="27054"/>
                </a:cubicBezTo>
                <a:cubicBezTo>
                  <a:pt x="13137" y="27106"/>
                  <a:pt x="13131" y="27154"/>
                  <a:pt x="13131" y="27200"/>
                </a:cubicBezTo>
                <a:cubicBezTo>
                  <a:pt x="13129" y="27306"/>
                  <a:pt x="13129" y="27341"/>
                  <a:pt x="13171" y="27341"/>
                </a:cubicBezTo>
                <a:cubicBezTo>
                  <a:pt x="13194" y="27341"/>
                  <a:pt x="13228" y="27331"/>
                  <a:pt x="13282" y="27316"/>
                </a:cubicBezTo>
                <a:cubicBezTo>
                  <a:pt x="13411" y="27278"/>
                  <a:pt x="13540" y="27251"/>
                  <a:pt x="13664" y="27221"/>
                </a:cubicBezTo>
                <a:lnTo>
                  <a:pt x="13664" y="27221"/>
                </a:lnTo>
                <a:cubicBezTo>
                  <a:pt x="13535" y="27434"/>
                  <a:pt x="13621" y="27672"/>
                  <a:pt x="13652" y="27906"/>
                </a:cubicBezTo>
                <a:cubicBezTo>
                  <a:pt x="13674" y="28074"/>
                  <a:pt x="13712" y="28243"/>
                  <a:pt x="13746" y="28410"/>
                </a:cubicBezTo>
                <a:cubicBezTo>
                  <a:pt x="13777" y="28554"/>
                  <a:pt x="13813" y="28618"/>
                  <a:pt x="13890" y="28618"/>
                </a:cubicBezTo>
                <a:cubicBezTo>
                  <a:pt x="13937" y="28618"/>
                  <a:pt x="13999" y="28595"/>
                  <a:pt x="14084" y="28551"/>
                </a:cubicBezTo>
                <a:cubicBezTo>
                  <a:pt x="14152" y="28744"/>
                  <a:pt x="14208" y="28944"/>
                  <a:pt x="14289" y="29132"/>
                </a:cubicBezTo>
                <a:cubicBezTo>
                  <a:pt x="14365" y="29308"/>
                  <a:pt x="14468" y="29474"/>
                  <a:pt x="14557" y="29647"/>
                </a:cubicBezTo>
                <a:cubicBezTo>
                  <a:pt x="14578" y="29686"/>
                  <a:pt x="14602" y="29703"/>
                  <a:pt x="14628" y="29703"/>
                </a:cubicBezTo>
                <a:cubicBezTo>
                  <a:pt x="14650" y="29703"/>
                  <a:pt x="14674" y="29690"/>
                  <a:pt x="14697" y="29667"/>
                </a:cubicBezTo>
                <a:cubicBezTo>
                  <a:pt x="14780" y="29582"/>
                  <a:pt x="14865" y="29495"/>
                  <a:pt x="14936" y="29400"/>
                </a:cubicBezTo>
                <a:cubicBezTo>
                  <a:pt x="15060" y="29233"/>
                  <a:pt x="15159" y="29048"/>
                  <a:pt x="15292" y="28892"/>
                </a:cubicBezTo>
                <a:cubicBezTo>
                  <a:pt x="15384" y="28785"/>
                  <a:pt x="15521" y="28722"/>
                  <a:pt x="15585" y="28583"/>
                </a:cubicBezTo>
                <a:cubicBezTo>
                  <a:pt x="15629" y="28484"/>
                  <a:pt x="15683" y="28388"/>
                  <a:pt x="15736" y="28285"/>
                </a:cubicBezTo>
                <a:cubicBezTo>
                  <a:pt x="16006" y="28646"/>
                  <a:pt x="16300" y="28993"/>
                  <a:pt x="16444" y="29470"/>
                </a:cubicBezTo>
                <a:cubicBezTo>
                  <a:pt x="16486" y="29387"/>
                  <a:pt x="16508" y="29343"/>
                  <a:pt x="16541" y="29279"/>
                </a:cubicBezTo>
                <a:cubicBezTo>
                  <a:pt x="16555" y="29329"/>
                  <a:pt x="16572" y="29356"/>
                  <a:pt x="16569" y="29384"/>
                </a:cubicBezTo>
                <a:cubicBezTo>
                  <a:pt x="16564" y="29439"/>
                  <a:pt x="16557" y="29484"/>
                  <a:pt x="16632" y="29499"/>
                </a:cubicBezTo>
                <a:cubicBezTo>
                  <a:pt x="16653" y="29504"/>
                  <a:pt x="16672" y="29554"/>
                  <a:pt x="16678" y="29585"/>
                </a:cubicBezTo>
                <a:cubicBezTo>
                  <a:pt x="16717" y="29771"/>
                  <a:pt x="16833" y="29914"/>
                  <a:pt x="16963" y="30036"/>
                </a:cubicBezTo>
                <a:cubicBezTo>
                  <a:pt x="17058" y="30125"/>
                  <a:pt x="17135" y="30228"/>
                  <a:pt x="17228" y="30317"/>
                </a:cubicBezTo>
                <a:cubicBezTo>
                  <a:pt x="17266" y="30354"/>
                  <a:pt x="17294" y="30373"/>
                  <a:pt x="17319" y="30373"/>
                </a:cubicBezTo>
                <a:cubicBezTo>
                  <a:pt x="17348" y="30373"/>
                  <a:pt x="17374" y="30347"/>
                  <a:pt x="17407" y="30295"/>
                </a:cubicBezTo>
                <a:cubicBezTo>
                  <a:pt x="17427" y="30263"/>
                  <a:pt x="17452" y="30233"/>
                  <a:pt x="17490" y="30178"/>
                </a:cubicBezTo>
                <a:cubicBezTo>
                  <a:pt x="17561" y="30265"/>
                  <a:pt x="17629" y="30333"/>
                  <a:pt x="17681" y="30413"/>
                </a:cubicBezTo>
                <a:cubicBezTo>
                  <a:pt x="17786" y="30568"/>
                  <a:pt x="17877" y="30733"/>
                  <a:pt x="17980" y="30888"/>
                </a:cubicBezTo>
                <a:cubicBezTo>
                  <a:pt x="18010" y="30935"/>
                  <a:pt x="18045" y="30969"/>
                  <a:pt x="18087" y="30969"/>
                </a:cubicBezTo>
                <a:cubicBezTo>
                  <a:pt x="18114" y="30969"/>
                  <a:pt x="18145" y="30954"/>
                  <a:pt x="18178" y="30919"/>
                </a:cubicBezTo>
                <a:cubicBezTo>
                  <a:pt x="18204" y="30894"/>
                  <a:pt x="18228" y="30881"/>
                  <a:pt x="18253" y="30881"/>
                </a:cubicBezTo>
                <a:cubicBezTo>
                  <a:pt x="18284" y="30881"/>
                  <a:pt x="18314" y="30901"/>
                  <a:pt x="18344" y="30938"/>
                </a:cubicBezTo>
                <a:cubicBezTo>
                  <a:pt x="18457" y="31078"/>
                  <a:pt x="18582" y="31204"/>
                  <a:pt x="18756" y="31274"/>
                </a:cubicBezTo>
                <a:cubicBezTo>
                  <a:pt x="18804" y="31294"/>
                  <a:pt x="18842" y="31306"/>
                  <a:pt x="18875" y="31306"/>
                </a:cubicBezTo>
                <a:cubicBezTo>
                  <a:pt x="18925" y="31306"/>
                  <a:pt x="18962" y="31278"/>
                  <a:pt x="19000" y="31206"/>
                </a:cubicBezTo>
                <a:cubicBezTo>
                  <a:pt x="19114" y="30993"/>
                  <a:pt x="19213" y="30773"/>
                  <a:pt x="19310" y="30552"/>
                </a:cubicBezTo>
                <a:cubicBezTo>
                  <a:pt x="19334" y="30498"/>
                  <a:pt x="19350" y="30461"/>
                  <a:pt x="19383" y="30461"/>
                </a:cubicBezTo>
                <a:cubicBezTo>
                  <a:pt x="19402" y="30461"/>
                  <a:pt x="19427" y="30474"/>
                  <a:pt x="19461" y="30503"/>
                </a:cubicBezTo>
                <a:cubicBezTo>
                  <a:pt x="19549" y="30575"/>
                  <a:pt x="19656" y="30625"/>
                  <a:pt x="19760" y="30674"/>
                </a:cubicBezTo>
                <a:cubicBezTo>
                  <a:pt x="19938" y="30758"/>
                  <a:pt x="20041" y="30916"/>
                  <a:pt x="20166" y="31052"/>
                </a:cubicBezTo>
                <a:cubicBezTo>
                  <a:pt x="20266" y="31159"/>
                  <a:pt x="20372" y="31264"/>
                  <a:pt x="20490" y="31349"/>
                </a:cubicBezTo>
                <a:cubicBezTo>
                  <a:pt x="20538" y="31384"/>
                  <a:pt x="20579" y="31400"/>
                  <a:pt x="20615" y="31400"/>
                </a:cubicBezTo>
                <a:cubicBezTo>
                  <a:pt x="20680" y="31400"/>
                  <a:pt x="20727" y="31346"/>
                  <a:pt x="20756" y="31242"/>
                </a:cubicBezTo>
                <a:cubicBezTo>
                  <a:pt x="20768" y="31199"/>
                  <a:pt x="20781" y="31154"/>
                  <a:pt x="20802" y="31083"/>
                </a:cubicBezTo>
                <a:cubicBezTo>
                  <a:pt x="20909" y="31173"/>
                  <a:pt x="21004" y="31248"/>
                  <a:pt x="21092" y="31331"/>
                </a:cubicBezTo>
                <a:cubicBezTo>
                  <a:pt x="21172" y="31406"/>
                  <a:pt x="21243" y="31489"/>
                  <a:pt x="21322" y="31565"/>
                </a:cubicBezTo>
                <a:cubicBezTo>
                  <a:pt x="21390" y="31633"/>
                  <a:pt x="21438" y="31666"/>
                  <a:pt x="21490" y="31666"/>
                </a:cubicBezTo>
                <a:cubicBezTo>
                  <a:pt x="21542" y="31666"/>
                  <a:pt x="21598" y="31633"/>
                  <a:pt x="21683" y="31566"/>
                </a:cubicBezTo>
                <a:cubicBezTo>
                  <a:pt x="21867" y="31683"/>
                  <a:pt x="22059" y="31801"/>
                  <a:pt x="22252" y="31924"/>
                </a:cubicBezTo>
                <a:cubicBezTo>
                  <a:pt x="22266" y="31934"/>
                  <a:pt x="22284" y="31938"/>
                  <a:pt x="22305" y="31938"/>
                </a:cubicBezTo>
                <a:cubicBezTo>
                  <a:pt x="22382" y="31938"/>
                  <a:pt x="22487" y="31878"/>
                  <a:pt x="22496" y="31808"/>
                </a:cubicBezTo>
                <a:cubicBezTo>
                  <a:pt x="22507" y="31724"/>
                  <a:pt x="22516" y="31638"/>
                  <a:pt x="22530" y="31554"/>
                </a:cubicBezTo>
                <a:cubicBezTo>
                  <a:pt x="22531" y="31540"/>
                  <a:pt x="22543" y="31528"/>
                  <a:pt x="22556" y="31505"/>
                </a:cubicBezTo>
                <a:cubicBezTo>
                  <a:pt x="22592" y="31521"/>
                  <a:pt x="22630" y="31531"/>
                  <a:pt x="22661" y="31552"/>
                </a:cubicBezTo>
                <a:cubicBezTo>
                  <a:pt x="22835" y="31664"/>
                  <a:pt x="23008" y="31778"/>
                  <a:pt x="23181" y="31891"/>
                </a:cubicBezTo>
                <a:cubicBezTo>
                  <a:pt x="23207" y="31907"/>
                  <a:pt x="23234" y="31924"/>
                  <a:pt x="23262" y="31937"/>
                </a:cubicBezTo>
                <a:cubicBezTo>
                  <a:pt x="23305" y="31957"/>
                  <a:pt x="23338" y="31969"/>
                  <a:pt x="23366" y="31969"/>
                </a:cubicBezTo>
                <a:cubicBezTo>
                  <a:pt x="23421" y="31969"/>
                  <a:pt x="23460" y="31926"/>
                  <a:pt x="23525" y="31824"/>
                </a:cubicBezTo>
                <a:cubicBezTo>
                  <a:pt x="23627" y="31876"/>
                  <a:pt x="23731" y="31928"/>
                  <a:pt x="23833" y="31983"/>
                </a:cubicBezTo>
                <a:cubicBezTo>
                  <a:pt x="23939" y="32041"/>
                  <a:pt x="24039" y="32110"/>
                  <a:pt x="24147" y="32163"/>
                </a:cubicBezTo>
                <a:cubicBezTo>
                  <a:pt x="24204" y="32192"/>
                  <a:pt x="24252" y="32207"/>
                  <a:pt x="24293" y="32207"/>
                </a:cubicBezTo>
                <a:cubicBezTo>
                  <a:pt x="24376" y="32207"/>
                  <a:pt x="24432" y="32146"/>
                  <a:pt x="24479" y="32017"/>
                </a:cubicBezTo>
                <a:cubicBezTo>
                  <a:pt x="24517" y="32030"/>
                  <a:pt x="24557" y="32041"/>
                  <a:pt x="24593" y="32058"/>
                </a:cubicBezTo>
                <a:cubicBezTo>
                  <a:pt x="24745" y="32130"/>
                  <a:pt x="24896" y="32202"/>
                  <a:pt x="25045" y="32275"/>
                </a:cubicBezTo>
                <a:cubicBezTo>
                  <a:pt x="25135" y="32321"/>
                  <a:pt x="25225" y="32367"/>
                  <a:pt x="25314" y="32415"/>
                </a:cubicBezTo>
                <a:cubicBezTo>
                  <a:pt x="25371" y="32448"/>
                  <a:pt x="25422" y="32492"/>
                  <a:pt x="25486" y="32492"/>
                </a:cubicBezTo>
                <a:cubicBezTo>
                  <a:pt x="25509" y="32492"/>
                  <a:pt x="25534" y="32486"/>
                  <a:pt x="25561" y="32473"/>
                </a:cubicBezTo>
                <a:cubicBezTo>
                  <a:pt x="25564" y="32471"/>
                  <a:pt x="25568" y="32471"/>
                  <a:pt x="25572" y="32471"/>
                </a:cubicBezTo>
                <a:cubicBezTo>
                  <a:pt x="25595" y="32471"/>
                  <a:pt x="25631" y="32493"/>
                  <a:pt x="25655" y="32507"/>
                </a:cubicBezTo>
                <a:cubicBezTo>
                  <a:pt x="26015" y="32701"/>
                  <a:pt x="26404" y="32790"/>
                  <a:pt x="26810" y="32820"/>
                </a:cubicBezTo>
                <a:cubicBezTo>
                  <a:pt x="26820" y="32820"/>
                  <a:pt x="26830" y="32821"/>
                  <a:pt x="26841" y="32821"/>
                </a:cubicBezTo>
                <a:cubicBezTo>
                  <a:pt x="26857" y="32821"/>
                  <a:pt x="26874" y="32820"/>
                  <a:pt x="26890" y="32817"/>
                </a:cubicBezTo>
                <a:cubicBezTo>
                  <a:pt x="27022" y="32792"/>
                  <a:pt x="27046" y="32742"/>
                  <a:pt x="26964" y="32640"/>
                </a:cubicBezTo>
                <a:cubicBezTo>
                  <a:pt x="26879" y="32534"/>
                  <a:pt x="26782" y="32437"/>
                  <a:pt x="26688" y="32338"/>
                </a:cubicBezTo>
                <a:cubicBezTo>
                  <a:pt x="26552" y="32194"/>
                  <a:pt x="26414" y="32053"/>
                  <a:pt x="26276" y="31909"/>
                </a:cubicBezTo>
                <a:cubicBezTo>
                  <a:pt x="26260" y="31892"/>
                  <a:pt x="26239" y="31861"/>
                  <a:pt x="26245" y="31850"/>
                </a:cubicBezTo>
                <a:cubicBezTo>
                  <a:pt x="26309" y="31741"/>
                  <a:pt x="26224" y="31685"/>
                  <a:pt x="26167" y="31621"/>
                </a:cubicBezTo>
                <a:cubicBezTo>
                  <a:pt x="25966" y="31400"/>
                  <a:pt x="25763" y="31181"/>
                  <a:pt x="25571" y="30970"/>
                </a:cubicBezTo>
                <a:cubicBezTo>
                  <a:pt x="25577" y="30943"/>
                  <a:pt x="25577" y="30938"/>
                  <a:pt x="25580" y="30935"/>
                </a:cubicBezTo>
                <a:cubicBezTo>
                  <a:pt x="25752" y="30795"/>
                  <a:pt x="25761" y="30746"/>
                  <a:pt x="25645" y="30542"/>
                </a:cubicBezTo>
                <a:cubicBezTo>
                  <a:pt x="25549" y="30372"/>
                  <a:pt x="25447" y="30207"/>
                  <a:pt x="25354" y="30036"/>
                </a:cubicBezTo>
                <a:cubicBezTo>
                  <a:pt x="25334" y="30001"/>
                  <a:pt x="25346" y="29951"/>
                  <a:pt x="25340" y="29909"/>
                </a:cubicBezTo>
                <a:cubicBezTo>
                  <a:pt x="25335" y="29862"/>
                  <a:pt x="25336" y="29807"/>
                  <a:pt x="25314" y="29769"/>
                </a:cubicBezTo>
                <a:cubicBezTo>
                  <a:pt x="25225" y="29618"/>
                  <a:pt x="25125" y="29473"/>
                  <a:pt x="25026" y="29316"/>
                </a:cubicBezTo>
                <a:cubicBezTo>
                  <a:pt x="25135" y="29256"/>
                  <a:pt x="25248" y="29191"/>
                  <a:pt x="25362" y="29129"/>
                </a:cubicBezTo>
                <a:cubicBezTo>
                  <a:pt x="25431" y="29092"/>
                  <a:pt x="25500" y="29055"/>
                  <a:pt x="25571" y="29023"/>
                </a:cubicBezTo>
                <a:cubicBezTo>
                  <a:pt x="25666" y="28979"/>
                  <a:pt x="25674" y="28912"/>
                  <a:pt x="25622" y="28834"/>
                </a:cubicBezTo>
                <a:cubicBezTo>
                  <a:pt x="25577" y="28766"/>
                  <a:pt x="25527" y="28701"/>
                  <a:pt x="25474" y="28638"/>
                </a:cubicBezTo>
                <a:cubicBezTo>
                  <a:pt x="25288" y="28413"/>
                  <a:pt x="25099" y="28191"/>
                  <a:pt x="24912" y="27966"/>
                </a:cubicBezTo>
                <a:cubicBezTo>
                  <a:pt x="24899" y="27953"/>
                  <a:pt x="24893" y="27934"/>
                  <a:pt x="24884" y="27919"/>
                </a:cubicBezTo>
                <a:cubicBezTo>
                  <a:pt x="24991" y="27806"/>
                  <a:pt x="24995" y="27744"/>
                  <a:pt x="24871" y="27641"/>
                </a:cubicBezTo>
                <a:cubicBezTo>
                  <a:pt x="24760" y="27550"/>
                  <a:pt x="24639" y="27471"/>
                  <a:pt x="24517" y="27393"/>
                </a:cubicBezTo>
                <a:cubicBezTo>
                  <a:pt x="24234" y="27209"/>
                  <a:pt x="24050" y="26926"/>
                  <a:pt x="23816" y="26695"/>
                </a:cubicBezTo>
                <a:cubicBezTo>
                  <a:pt x="23716" y="26597"/>
                  <a:pt x="23605" y="26515"/>
                  <a:pt x="23498" y="26423"/>
                </a:cubicBezTo>
                <a:cubicBezTo>
                  <a:pt x="23500" y="26421"/>
                  <a:pt x="23503" y="26410"/>
                  <a:pt x="23507" y="26408"/>
                </a:cubicBezTo>
                <a:cubicBezTo>
                  <a:pt x="23802" y="26360"/>
                  <a:pt x="24097" y="26296"/>
                  <a:pt x="24394" y="26271"/>
                </a:cubicBezTo>
                <a:cubicBezTo>
                  <a:pt x="24482" y="26263"/>
                  <a:pt x="24570" y="26260"/>
                  <a:pt x="24658" y="26260"/>
                </a:cubicBezTo>
                <a:cubicBezTo>
                  <a:pt x="25018" y="26260"/>
                  <a:pt x="25374" y="26319"/>
                  <a:pt x="25726" y="26401"/>
                </a:cubicBezTo>
                <a:cubicBezTo>
                  <a:pt x="25753" y="26408"/>
                  <a:pt x="25782" y="26410"/>
                  <a:pt x="25811" y="26410"/>
                </a:cubicBezTo>
                <a:cubicBezTo>
                  <a:pt x="25829" y="26410"/>
                  <a:pt x="25847" y="26409"/>
                  <a:pt x="25865" y="26408"/>
                </a:cubicBezTo>
                <a:cubicBezTo>
                  <a:pt x="26074" y="26392"/>
                  <a:pt x="26084" y="26379"/>
                  <a:pt x="26053" y="26175"/>
                </a:cubicBezTo>
                <a:cubicBezTo>
                  <a:pt x="26050" y="26165"/>
                  <a:pt x="26054" y="26152"/>
                  <a:pt x="26059" y="26122"/>
                </a:cubicBezTo>
                <a:cubicBezTo>
                  <a:pt x="26182" y="26135"/>
                  <a:pt x="26303" y="26148"/>
                  <a:pt x="26426" y="26163"/>
                </a:cubicBezTo>
                <a:cubicBezTo>
                  <a:pt x="26488" y="26170"/>
                  <a:pt x="26549" y="26180"/>
                  <a:pt x="26611" y="26184"/>
                </a:cubicBezTo>
                <a:cubicBezTo>
                  <a:pt x="26621" y="26185"/>
                  <a:pt x="26631" y="26185"/>
                  <a:pt x="26640" y="26185"/>
                </a:cubicBezTo>
                <a:cubicBezTo>
                  <a:pt x="26722" y="26185"/>
                  <a:pt x="26785" y="26158"/>
                  <a:pt x="26780" y="26042"/>
                </a:cubicBezTo>
                <a:lnTo>
                  <a:pt x="26780" y="26042"/>
                </a:lnTo>
                <a:cubicBezTo>
                  <a:pt x="26892" y="26045"/>
                  <a:pt x="27000" y="26053"/>
                  <a:pt x="27107" y="26053"/>
                </a:cubicBezTo>
                <a:cubicBezTo>
                  <a:pt x="27151" y="26053"/>
                  <a:pt x="27195" y="26051"/>
                  <a:pt x="27239" y="26047"/>
                </a:cubicBezTo>
                <a:cubicBezTo>
                  <a:pt x="27397" y="26034"/>
                  <a:pt x="27554" y="25998"/>
                  <a:pt x="27708" y="25962"/>
                </a:cubicBezTo>
                <a:cubicBezTo>
                  <a:pt x="27804" y="25938"/>
                  <a:pt x="27831" y="25877"/>
                  <a:pt x="27775" y="25785"/>
                </a:cubicBezTo>
                <a:cubicBezTo>
                  <a:pt x="27696" y="25657"/>
                  <a:pt x="27619" y="25526"/>
                  <a:pt x="27531" y="25376"/>
                </a:cubicBezTo>
                <a:cubicBezTo>
                  <a:pt x="27621" y="25352"/>
                  <a:pt x="27704" y="25336"/>
                  <a:pt x="27784" y="25336"/>
                </a:cubicBezTo>
                <a:cubicBezTo>
                  <a:pt x="27835" y="25336"/>
                  <a:pt x="27884" y="25342"/>
                  <a:pt x="27933" y="25356"/>
                </a:cubicBezTo>
                <a:cubicBezTo>
                  <a:pt x="28078" y="25396"/>
                  <a:pt x="28220" y="25453"/>
                  <a:pt x="28364" y="25501"/>
                </a:cubicBezTo>
                <a:cubicBezTo>
                  <a:pt x="28397" y="25511"/>
                  <a:pt x="28431" y="25523"/>
                  <a:pt x="28466" y="25530"/>
                </a:cubicBezTo>
                <a:cubicBezTo>
                  <a:pt x="28497" y="25536"/>
                  <a:pt x="28524" y="25539"/>
                  <a:pt x="28546" y="25539"/>
                </a:cubicBezTo>
                <a:cubicBezTo>
                  <a:pt x="28627" y="25539"/>
                  <a:pt x="28652" y="25495"/>
                  <a:pt x="28648" y="25382"/>
                </a:cubicBezTo>
                <a:cubicBezTo>
                  <a:pt x="28648" y="25372"/>
                  <a:pt x="28657" y="25361"/>
                  <a:pt x="28664" y="25345"/>
                </a:cubicBezTo>
                <a:cubicBezTo>
                  <a:pt x="28766" y="25374"/>
                  <a:pt x="28864" y="25409"/>
                  <a:pt x="28966" y="25429"/>
                </a:cubicBezTo>
                <a:cubicBezTo>
                  <a:pt x="29067" y="25450"/>
                  <a:pt x="29166" y="25461"/>
                  <a:pt x="29265" y="25461"/>
                </a:cubicBezTo>
                <a:cubicBezTo>
                  <a:pt x="29439" y="25461"/>
                  <a:pt x="29610" y="25425"/>
                  <a:pt x="29774" y="25338"/>
                </a:cubicBezTo>
                <a:cubicBezTo>
                  <a:pt x="29869" y="25288"/>
                  <a:pt x="29907" y="25228"/>
                  <a:pt x="29850" y="25124"/>
                </a:cubicBezTo>
                <a:cubicBezTo>
                  <a:pt x="29811" y="25053"/>
                  <a:pt x="29788" y="24972"/>
                  <a:pt x="29753" y="24883"/>
                </a:cubicBezTo>
                <a:lnTo>
                  <a:pt x="29753" y="24883"/>
                </a:lnTo>
                <a:cubicBezTo>
                  <a:pt x="29823" y="24884"/>
                  <a:pt x="29886" y="24890"/>
                  <a:pt x="29946" y="24890"/>
                </a:cubicBezTo>
                <a:cubicBezTo>
                  <a:pt x="29959" y="24890"/>
                  <a:pt x="29971" y="24889"/>
                  <a:pt x="29984" y="24889"/>
                </a:cubicBezTo>
                <a:cubicBezTo>
                  <a:pt x="30181" y="24882"/>
                  <a:pt x="30381" y="24884"/>
                  <a:pt x="30576" y="24854"/>
                </a:cubicBezTo>
                <a:cubicBezTo>
                  <a:pt x="30843" y="24815"/>
                  <a:pt x="30856" y="24775"/>
                  <a:pt x="30731" y="24530"/>
                </a:cubicBezTo>
                <a:cubicBezTo>
                  <a:pt x="30799" y="24519"/>
                  <a:pt x="30863" y="24507"/>
                  <a:pt x="30926" y="24495"/>
                </a:cubicBezTo>
                <a:cubicBezTo>
                  <a:pt x="31014" y="24480"/>
                  <a:pt x="31103" y="24469"/>
                  <a:pt x="31190" y="24447"/>
                </a:cubicBezTo>
                <a:cubicBezTo>
                  <a:pt x="31290" y="24418"/>
                  <a:pt x="31376" y="24369"/>
                  <a:pt x="31328" y="24240"/>
                </a:cubicBezTo>
                <a:cubicBezTo>
                  <a:pt x="31419" y="24193"/>
                  <a:pt x="31510" y="24156"/>
                  <a:pt x="31591" y="24105"/>
                </a:cubicBezTo>
                <a:cubicBezTo>
                  <a:pt x="31702" y="24035"/>
                  <a:pt x="31702" y="23987"/>
                  <a:pt x="31611" y="23895"/>
                </a:cubicBezTo>
                <a:cubicBezTo>
                  <a:pt x="31497" y="23779"/>
                  <a:pt x="31384" y="23660"/>
                  <a:pt x="31272" y="23542"/>
                </a:cubicBezTo>
                <a:cubicBezTo>
                  <a:pt x="31258" y="23527"/>
                  <a:pt x="31244" y="23500"/>
                  <a:pt x="31246" y="23482"/>
                </a:cubicBezTo>
                <a:cubicBezTo>
                  <a:pt x="31294" y="23208"/>
                  <a:pt x="31153" y="22979"/>
                  <a:pt x="31064" y="22742"/>
                </a:cubicBezTo>
                <a:cubicBezTo>
                  <a:pt x="31015" y="22609"/>
                  <a:pt x="30926" y="22491"/>
                  <a:pt x="30866" y="22383"/>
                </a:cubicBezTo>
                <a:cubicBezTo>
                  <a:pt x="31131" y="22277"/>
                  <a:pt x="31399" y="22174"/>
                  <a:pt x="31663" y="22065"/>
                </a:cubicBezTo>
                <a:cubicBezTo>
                  <a:pt x="31736" y="22034"/>
                  <a:pt x="31801" y="21977"/>
                  <a:pt x="31875" y="21951"/>
                </a:cubicBezTo>
                <a:cubicBezTo>
                  <a:pt x="31985" y="21913"/>
                  <a:pt x="32103" y="21900"/>
                  <a:pt x="32211" y="21859"/>
                </a:cubicBezTo>
                <a:cubicBezTo>
                  <a:pt x="32345" y="21808"/>
                  <a:pt x="32480" y="21753"/>
                  <a:pt x="32599" y="21678"/>
                </a:cubicBezTo>
                <a:cubicBezTo>
                  <a:pt x="32723" y="21599"/>
                  <a:pt x="32719" y="21534"/>
                  <a:pt x="32628" y="21417"/>
                </a:cubicBezTo>
                <a:cubicBezTo>
                  <a:pt x="32593" y="21372"/>
                  <a:pt x="32559" y="21326"/>
                  <a:pt x="32521" y="21273"/>
                </a:cubicBezTo>
                <a:cubicBezTo>
                  <a:pt x="32676" y="21190"/>
                  <a:pt x="32825" y="21113"/>
                  <a:pt x="32969" y="21032"/>
                </a:cubicBezTo>
                <a:cubicBezTo>
                  <a:pt x="33195" y="20903"/>
                  <a:pt x="33421" y="20773"/>
                  <a:pt x="33647" y="20642"/>
                </a:cubicBezTo>
                <a:cubicBezTo>
                  <a:pt x="33755" y="20579"/>
                  <a:pt x="33756" y="20557"/>
                  <a:pt x="33660" y="20377"/>
                </a:cubicBezTo>
                <a:cubicBezTo>
                  <a:pt x="33732" y="20312"/>
                  <a:pt x="33813" y="20253"/>
                  <a:pt x="33879" y="20179"/>
                </a:cubicBezTo>
                <a:cubicBezTo>
                  <a:pt x="33972" y="20075"/>
                  <a:pt x="34059" y="19967"/>
                  <a:pt x="34136" y="19853"/>
                </a:cubicBezTo>
                <a:cubicBezTo>
                  <a:pt x="34202" y="19756"/>
                  <a:pt x="34162" y="19682"/>
                  <a:pt x="34072" y="19605"/>
                </a:cubicBezTo>
                <a:cubicBezTo>
                  <a:pt x="33940" y="19492"/>
                  <a:pt x="33825" y="19359"/>
                  <a:pt x="33708" y="19230"/>
                </a:cubicBezTo>
                <a:cubicBezTo>
                  <a:pt x="33652" y="19167"/>
                  <a:pt x="33681" y="19132"/>
                  <a:pt x="33752" y="19090"/>
                </a:cubicBezTo>
                <a:cubicBezTo>
                  <a:pt x="33973" y="18958"/>
                  <a:pt x="34188" y="18815"/>
                  <a:pt x="34403" y="18676"/>
                </a:cubicBezTo>
                <a:cubicBezTo>
                  <a:pt x="34504" y="18610"/>
                  <a:pt x="34601" y="18538"/>
                  <a:pt x="34699" y="18468"/>
                </a:cubicBezTo>
                <a:cubicBezTo>
                  <a:pt x="34764" y="18421"/>
                  <a:pt x="34817" y="18375"/>
                  <a:pt x="34743" y="18288"/>
                </a:cubicBezTo>
                <a:cubicBezTo>
                  <a:pt x="34729" y="18270"/>
                  <a:pt x="34750" y="18201"/>
                  <a:pt x="34775" y="18177"/>
                </a:cubicBezTo>
                <a:cubicBezTo>
                  <a:pt x="34879" y="18078"/>
                  <a:pt x="35002" y="17995"/>
                  <a:pt x="35097" y="17888"/>
                </a:cubicBezTo>
                <a:cubicBezTo>
                  <a:pt x="35185" y="17792"/>
                  <a:pt x="35254" y="17676"/>
                  <a:pt x="35316" y="17560"/>
                </a:cubicBezTo>
                <a:cubicBezTo>
                  <a:pt x="35365" y="17476"/>
                  <a:pt x="35360" y="17387"/>
                  <a:pt x="35252" y="17337"/>
                </a:cubicBezTo>
                <a:cubicBezTo>
                  <a:pt x="35228" y="17327"/>
                  <a:pt x="35211" y="17303"/>
                  <a:pt x="35182" y="17280"/>
                </a:cubicBezTo>
                <a:cubicBezTo>
                  <a:pt x="35284" y="17190"/>
                  <a:pt x="35376" y="17102"/>
                  <a:pt x="35473" y="17020"/>
                </a:cubicBezTo>
                <a:cubicBezTo>
                  <a:pt x="35759" y="16775"/>
                  <a:pt x="36055" y="16539"/>
                  <a:pt x="36335" y="16284"/>
                </a:cubicBezTo>
                <a:cubicBezTo>
                  <a:pt x="36642" y="16010"/>
                  <a:pt x="36973" y="15768"/>
                  <a:pt x="37287" y="15504"/>
                </a:cubicBezTo>
                <a:cubicBezTo>
                  <a:pt x="37363" y="15440"/>
                  <a:pt x="37426" y="15357"/>
                  <a:pt x="37481" y="15275"/>
                </a:cubicBezTo>
                <a:cubicBezTo>
                  <a:pt x="37521" y="15216"/>
                  <a:pt x="37501" y="15164"/>
                  <a:pt x="37429" y="15164"/>
                </a:cubicBezTo>
                <a:cubicBezTo>
                  <a:pt x="37424" y="15164"/>
                  <a:pt x="37419" y="15164"/>
                  <a:pt x="37413" y="15165"/>
                </a:cubicBezTo>
                <a:cubicBezTo>
                  <a:pt x="37283" y="15176"/>
                  <a:pt x="37152" y="15194"/>
                  <a:pt x="37023" y="15216"/>
                </a:cubicBezTo>
                <a:cubicBezTo>
                  <a:pt x="36771" y="15260"/>
                  <a:pt x="36520" y="15316"/>
                  <a:pt x="36266" y="15352"/>
                </a:cubicBezTo>
                <a:cubicBezTo>
                  <a:pt x="36020" y="15387"/>
                  <a:pt x="35772" y="15403"/>
                  <a:pt x="35523" y="15423"/>
                </a:cubicBezTo>
                <a:cubicBezTo>
                  <a:pt x="35402" y="15433"/>
                  <a:pt x="35279" y="15436"/>
                  <a:pt x="35156" y="15443"/>
                </a:cubicBezTo>
                <a:cubicBezTo>
                  <a:pt x="35151" y="15250"/>
                  <a:pt x="35143" y="15232"/>
                  <a:pt x="34975" y="15212"/>
                </a:cubicBezTo>
                <a:cubicBezTo>
                  <a:pt x="34923" y="15206"/>
                  <a:pt x="34870" y="15204"/>
                  <a:pt x="34817" y="15204"/>
                </a:cubicBezTo>
                <a:cubicBezTo>
                  <a:pt x="34742" y="15204"/>
                  <a:pt x="34666" y="15209"/>
                  <a:pt x="34591" y="15217"/>
                </a:cubicBezTo>
                <a:cubicBezTo>
                  <a:pt x="34173" y="15263"/>
                  <a:pt x="33756" y="15315"/>
                  <a:pt x="33337" y="15366"/>
                </a:cubicBezTo>
                <a:cubicBezTo>
                  <a:pt x="33336" y="15366"/>
                  <a:pt x="33335" y="15366"/>
                  <a:pt x="33334" y="15366"/>
                </a:cubicBezTo>
                <a:cubicBezTo>
                  <a:pt x="33325" y="15366"/>
                  <a:pt x="33315" y="15362"/>
                  <a:pt x="33303" y="15360"/>
                </a:cubicBezTo>
                <a:cubicBezTo>
                  <a:pt x="33330" y="15228"/>
                  <a:pt x="33356" y="15099"/>
                  <a:pt x="33381" y="14969"/>
                </a:cubicBezTo>
                <a:cubicBezTo>
                  <a:pt x="33401" y="14869"/>
                  <a:pt x="33350" y="14798"/>
                  <a:pt x="33237" y="14764"/>
                </a:cubicBezTo>
                <a:cubicBezTo>
                  <a:pt x="33182" y="14747"/>
                  <a:pt x="33127" y="14740"/>
                  <a:pt x="33073" y="14740"/>
                </a:cubicBezTo>
                <a:cubicBezTo>
                  <a:pt x="32973" y="14740"/>
                  <a:pt x="32876" y="14764"/>
                  <a:pt x="32779" y="14798"/>
                </a:cubicBezTo>
                <a:cubicBezTo>
                  <a:pt x="32732" y="14815"/>
                  <a:pt x="32685" y="14834"/>
                  <a:pt x="32628" y="14854"/>
                </a:cubicBezTo>
                <a:cubicBezTo>
                  <a:pt x="32614" y="14737"/>
                  <a:pt x="32550" y="14699"/>
                  <a:pt x="32465" y="14699"/>
                </a:cubicBezTo>
                <a:cubicBezTo>
                  <a:pt x="32450" y="14699"/>
                  <a:pt x="32434" y="14700"/>
                  <a:pt x="32418" y="14702"/>
                </a:cubicBezTo>
                <a:cubicBezTo>
                  <a:pt x="32166" y="14734"/>
                  <a:pt x="31914" y="14769"/>
                  <a:pt x="31662" y="14803"/>
                </a:cubicBezTo>
                <a:cubicBezTo>
                  <a:pt x="31657" y="14745"/>
                  <a:pt x="31642" y="14679"/>
                  <a:pt x="31647" y="14616"/>
                </a:cubicBezTo>
                <a:cubicBezTo>
                  <a:pt x="31655" y="14522"/>
                  <a:pt x="31610" y="14472"/>
                  <a:pt x="31533" y="14472"/>
                </a:cubicBezTo>
                <a:cubicBezTo>
                  <a:pt x="31511" y="14472"/>
                  <a:pt x="31487" y="14476"/>
                  <a:pt x="31461" y="14484"/>
                </a:cubicBezTo>
                <a:cubicBezTo>
                  <a:pt x="31294" y="14533"/>
                  <a:pt x="31129" y="14595"/>
                  <a:pt x="30967" y="14661"/>
                </a:cubicBezTo>
                <a:cubicBezTo>
                  <a:pt x="30629" y="14797"/>
                  <a:pt x="30293" y="14939"/>
                  <a:pt x="29956" y="15079"/>
                </a:cubicBezTo>
                <a:cubicBezTo>
                  <a:pt x="29906" y="15099"/>
                  <a:pt x="29857" y="15121"/>
                  <a:pt x="29803" y="15144"/>
                </a:cubicBezTo>
                <a:cubicBezTo>
                  <a:pt x="29802" y="14922"/>
                  <a:pt x="29799" y="14699"/>
                  <a:pt x="29801" y="14478"/>
                </a:cubicBezTo>
                <a:cubicBezTo>
                  <a:pt x="29801" y="14400"/>
                  <a:pt x="29774" y="14362"/>
                  <a:pt x="29696" y="14357"/>
                </a:cubicBezTo>
                <a:cubicBezTo>
                  <a:pt x="29664" y="14355"/>
                  <a:pt x="29634" y="14354"/>
                  <a:pt x="29603" y="14354"/>
                </a:cubicBezTo>
                <a:cubicBezTo>
                  <a:pt x="29405" y="14354"/>
                  <a:pt x="29220" y="14402"/>
                  <a:pt x="29056" y="14527"/>
                </a:cubicBezTo>
                <a:cubicBezTo>
                  <a:pt x="29010" y="14454"/>
                  <a:pt x="28974" y="14420"/>
                  <a:pt x="28929" y="14420"/>
                </a:cubicBezTo>
                <a:cubicBezTo>
                  <a:pt x="28895" y="14420"/>
                  <a:pt x="28855" y="14440"/>
                  <a:pt x="28803" y="14478"/>
                </a:cubicBezTo>
                <a:cubicBezTo>
                  <a:pt x="28646" y="14591"/>
                  <a:pt x="28488" y="14703"/>
                  <a:pt x="28336" y="14811"/>
                </a:cubicBezTo>
                <a:cubicBezTo>
                  <a:pt x="28313" y="14797"/>
                  <a:pt x="28304" y="14795"/>
                  <a:pt x="28302" y="14789"/>
                </a:cubicBezTo>
                <a:cubicBezTo>
                  <a:pt x="28253" y="14681"/>
                  <a:pt x="28226" y="14633"/>
                  <a:pt x="28181" y="14633"/>
                </a:cubicBezTo>
                <a:cubicBezTo>
                  <a:pt x="28146" y="14633"/>
                  <a:pt x="28100" y="14661"/>
                  <a:pt x="28025" y="14712"/>
                </a:cubicBezTo>
                <a:cubicBezTo>
                  <a:pt x="27797" y="14868"/>
                  <a:pt x="27566" y="15020"/>
                  <a:pt x="27343" y="15181"/>
                </a:cubicBezTo>
                <a:cubicBezTo>
                  <a:pt x="27254" y="15247"/>
                  <a:pt x="27183" y="15336"/>
                  <a:pt x="27096" y="15422"/>
                </a:cubicBezTo>
                <a:cubicBezTo>
                  <a:pt x="27077" y="15332"/>
                  <a:pt x="27060" y="15253"/>
                  <a:pt x="27044" y="15176"/>
                </a:cubicBezTo>
                <a:cubicBezTo>
                  <a:pt x="27029" y="15095"/>
                  <a:pt x="26999" y="15052"/>
                  <a:pt x="26949" y="15052"/>
                </a:cubicBezTo>
                <a:cubicBezTo>
                  <a:pt x="26924" y="15052"/>
                  <a:pt x="26893" y="15062"/>
                  <a:pt x="26857" y="15085"/>
                </a:cubicBezTo>
                <a:cubicBezTo>
                  <a:pt x="26684" y="15191"/>
                  <a:pt x="26517" y="15305"/>
                  <a:pt x="26358" y="15427"/>
                </a:cubicBezTo>
                <a:cubicBezTo>
                  <a:pt x="26195" y="15551"/>
                  <a:pt x="26024" y="15639"/>
                  <a:pt x="25829" y="15702"/>
                </a:cubicBezTo>
                <a:cubicBezTo>
                  <a:pt x="25675" y="15751"/>
                  <a:pt x="25527" y="15831"/>
                  <a:pt x="25388" y="15917"/>
                </a:cubicBezTo>
                <a:cubicBezTo>
                  <a:pt x="25284" y="15982"/>
                  <a:pt x="25207" y="16087"/>
                  <a:pt x="25104" y="16157"/>
                </a:cubicBezTo>
                <a:cubicBezTo>
                  <a:pt x="24995" y="16231"/>
                  <a:pt x="24865" y="16273"/>
                  <a:pt x="24754" y="16347"/>
                </a:cubicBezTo>
                <a:cubicBezTo>
                  <a:pt x="24621" y="16435"/>
                  <a:pt x="24507" y="16550"/>
                  <a:pt x="24372" y="16633"/>
                </a:cubicBezTo>
                <a:cubicBezTo>
                  <a:pt x="24151" y="16772"/>
                  <a:pt x="23920" y="16893"/>
                  <a:pt x="23694" y="17026"/>
                </a:cubicBezTo>
                <a:cubicBezTo>
                  <a:pt x="23517" y="17130"/>
                  <a:pt x="23344" y="17239"/>
                  <a:pt x="23169" y="17346"/>
                </a:cubicBezTo>
                <a:cubicBezTo>
                  <a:pt x="23159" y="17338"/>
                  <a:pt x="23150" y="17330"/>
                  <a:pt x="23142" y="17321"/>
                </a:cubicBezTo>
                <a:cubicBezTo>
                  <a:pt x="23251" y="17157"/>
                  <a:pt x="23349" y="16982"/>
                  <a:pt x="23473" y="16829"/>
                </a:cubicBezTo>
                <a:cubicBezTo>
                  <a:pt x="23646" y="16618"/>
                  <a:pt x="23834" y="16418"/>
                  <a:pt x="24023" y="16222"/>
                </a:cubicBezTo>
                <a:cubicBezTo>
                  <a:pt x="24209" y="16029"/>
                  <a:pt x="24398" y="15838"/>
                  <a:pt x="24594" y="15656"/>
                </a:cubicBezTo>
                <a:cubicBezTo>
                  <a:pt x="24821" y="15448"/>
                  <a:pt x="25057" y="15249"/>
                  <a:pt x="25290" y="15048"/>
                </a:cubicBezTo>
                <a:cubicBezTo>
                  <a:pt x="25304" y="15035"/>
                  <a:pt x="25318" y="15021"/>
                  <a:pt x="25330" y="15005"/>
                </a:cubicBezTo>
                <a:cubicBezTo>
                  <a:pt x="25424" y="14894"/>
                  <a:pt x="25419" y="14860"/>
                  <a:pt x="25295" y="14770"/>
                </a:cubicBezTo>
                <a:cubicBezTo>
                  <a:pt x="25341" y="14594"/>
                  <a:pt x="25506" y="14519"/>
                  <a:pt x="25618" y="14399"/>
                </a:cubicBezTo>
                <a:cubicBezTo>
                  <a:pt x="25664" y="14351"/>
                  <a:pt x="25721" y="14315"/>
                  <a:pt x="25772" y="14272"/>
                </a:cubicBezTo>
                <a:cubicBezTo>
                  <a:pt x="25853" y="14203"/>
                  <a:pt x="25897" y="14120"/>
                  <a:pt x="25941" y="14018"/>
                </a:cubicBezTo>
                <a:cubicBezTo>
                  <a:pt x="26009" y="13858"/>
                  <a:pt x="26127" y="13715"/>
                  <a:pt x="26236" y="13575"/>
                </a:cubicBezTo>
                <a:cubicBezTo>
                  <a:pt x="26303" y="13488"/>
                  <a:pt x="26406" y="13427"/>
                  <a:pt x="26476" y="13340"/>
                </a:cubicBezTo>
                <a:cubicBezTo>
                  <a:pt x="26553" y="13242"/>
                  <a:pt x="26533" y="13200"/>
                  <a:pt x="26417" y="13148"/>
                </a:cubicBezTo>
                <a:cubicBezTo>
                  <a:pt x="26368" y="13127"/>
                  <a:pt x="26322" y="13099"/>
                  <a:pt x="26256" y="13066"/>
                </a:cubicBezTo>
                <a:cubicBezTo>
                  <a:pt x="26339" y="12981"/>
                  <a:pt x="26406" y="12906"/>
                  <a:pt x="26481" y="12840"/>
                </a:cubicBezTo>
                <a:cubicBezTo>
                  <a:pt x="26640" y="12701"/>
                  <a:pt x="26800" y="12564"/>
                  <a:pt x="26964" y="12432"/>
                </a:cubicBezTo>
                <a:cubicBezTo>
                  <a:pt x="27051" y="12361"/>
                  <a:pt x="27151" y="12306"/>
                  <a:pt x="27240" y="12237"/>
                </a:cubicBezTo>
                <a:cubicBezTo>
                  <a:pt x="27311" y="12181"/>
                  <a:pt x="27391" y="12125"/>
                  <a:pt x="27306" y="12016"/>
                </a:cubicBezTo>
                <a:cubicBezTo>
                  <a:pt x="27293" y="11998"/>
                  <a:pt x="27321" y="11938"/>
                  <a:pt x="27345" y="11909"/>
                </a:cubicBezTo>
                <a:cubicBezTo>
                  <a:pt x="27481" y="11728"/>
                  <a:pt x="27620" y="11553"/>
                  <a:pt x="27758" y="11372"/>
                </a:cubicBezTo>
                <a:cubicBezTo>
                  <a:pt x="27784" y="11339"/>
                  <a:pt x="27808" y="11298"/>
                  <a:pt x="27819" y="11259"/>
                </a:cubicBezTo>
                <a:cubicBezTo>
                  <a:pt x="27866" y="11105"/>
                  <a:pt x="27865" y="10937"/>
                  <a:pt x="27631" y="10904"/>
                </a:cubicBezTo>
                <a:cubicBezTo>
                  <a:pt x="27600" y="10899"/>
                  <a:pt x="27572" y="10889"/>
                  <a:pt x="27535" y="10880"/>
                </a:cubicBezTo>
                <a:cubicBezTo>
                  <a:pt x="27554" y="10834"/>
                  <a:pt x="27573" y="10797"/>
                  <a:pt x="27589" y="10758"/>
                </a:cubicBezTo>
                <a:cubicBezTo>
                  <a:pt x="27644" y="10613"/>
                  <a:pt x="27721" y="10482"/>
                  <a:pt x="27747" y="10316"/>
                </a:cubicBezTo>
                <a:cubicBezTo>
                  <a:pt x="27772" y="10153"/>
                  <a:pt x="27900" y="10006"/>
                  <a:pt x="27985" y="9852"/>
                </a:cubicBezTo>
                <a:cubicBezTo>
                  <a:pt x="28004" y="9817"/>
                  <a:pt x="28030" y="9788"/>
                  <a:pt x="28047" y="9753"/>
                </a:cubicBezTo>
                <a:cubicBezTo>
                  <a:pt x="28104" y="9642"/>
                  <a:pt x="28094" y="9610"/>
                  <a:pt x="27975" y="9547"/>
                </a:cubicBezTo>
                <a:cubicBezTo>
                  <a:pt x="28045" y="9410"/>
                  <a:pt x="28114" y="9275"/>
                  <a:pt x="28185" y="9138"/>
                </a:cubicBezTo>
                <a:cubicBezTo>
                  <a:pt x="28245" y="9025"/>
                  <a:pt x="28324" y="8917"/>
                  <a:pt x="28360" y="8796"/>
                </a:cubicBezTo>
                <a:cubicBezTo>
                  <a:pt x="28409" y="8633"/>
                  <a:pt x="28387" y="8566"/>
                  <a:pt x="28255" y="8566"/>
                </a:cubicBezTo>
                <a:cubicBezTo>
                  <a:pt x="28238" y="8566"/>
                  <a:pt x="28218" y="8567"/>
                  <a:pt x="28197" y="8570"/>
                </a:cubicBezTo>
                <a:cubicBezTo>
                  <a:pt x="27991" y="8590"/>
                  <a:pt x="27787" y="8618"/>
                  <a:pt x="27582" y="8643"/>
                </a:cubicBezTo>
                <a:cubicBezTo>
                  <a:pt x="27526" y="8651"/>
                  <a:pt x="27468" y="8658"/>
                  <a:pt x="27412" y="8664"/>
                </a:cubicBezTo>
                <a:cubicBezTo>
                  <a:pt x="27391" y="8512"/>
                  <a:pt x="27375" y="8461"/>
                  <a:pt x="27289" y="8461"/>
                </a:cubicBezTo>
                <a:cubicBezTo>
                  <a:pt x="27256" y="8461"/>
                  <a:pt x="27213" y="8469"/>
                  <a:pt x="27154" y="8481"/>
                </a:cubicBezTo>
                <a:cubicBezTo>
                  <a:pt x="26898" y="8534"/>
                  <a:pt x="26645" y="8596"/>
                  <a:pt x="26390" y="8653"/>
                </a:cubicBezTo>
                <a:cubicBezTo>
                  <a:pt x="26360" y="8661"/>
                  <a:pt x="26331" y="8663"/>
                  <a:pt x="26297" y="8670"/>
                </a:cubicBezTo>
                <a:cubicBezTo>
                  <a:pt x="26425" y="8376"/>
                  <a:pt x="26544" y="8088"/>
                  <a:pt x="26673" y="7805"/>
                </a:cubicBezTo>
                <a:cubicBezTo>
                  <a:pt x="26730" y="7680"/>
                  <a:pt x="26801" y="7558"/>
                  <a:pt x="26877" y="7440"/>
                </a:cubicBezTo>
                <a:cubicBezTo>
                  <a:pt x="26965" y="7299"/>
                  <a:pt x="27065" y="7164"/>
                  <a:pt x="27157" y="7023"/>
                </a:cubicBezTo>
                <a:cubicBezTo>
                  <a:pt x="27185" y="6981"/>
                  <a:pt x="27203" y="6933"/>
                  <a:pt x="27219" y="6884"/>
                </a:cubicBezTo>
                <a:cubicBezTo>
                  <a:pt x="27253" y="6791"/>
                  <a:pt x="27244" y="6717"/>
                  <a:pt x="27125" y="6694"/>
                </a:cubicBezTo>
                <a:cubicBezTo>
                  <a:pt x="27091" y="6688"/>
                  <a:pt x="27062" y="6667"/>
                  <a:pt x="27019" y="6648"/>
                </a:cubicBezTo>
                <a:cubicBezTo>
                  <a:pt x="27034" y="6605"/>
                  <a:pt x="27046" y="6563"/>
                  <a:pt x="27063" y="6526"/>
                </a:cubicBezTo>
                <a:cubicBezTo>
                  <a:pt x="27182" y="6262"/>
                  <a:pt x="27304" y="6000"/>
                  <a:pt x="27423" y="5737"/>
                </a:cubicBezTo>
                <a:cubicBezTo>
                  <a:pt x="27438" y="5703"/>
                  <a:pt x="27456" y="5668"/>
                  <a:pt x="27469" y="5631"/>
                </a:cubicBezTo>
                <a:cubicBezTo>
                  <a:pt x="27523" y="5478"/>
                  <a:pt x="27512" y="5453"/>
                  <a:pt x="27367" y="5380"/>
                </a:cubicBezTo>
                <a:cubicBezTo>
                  <a:pt x="27414" y="5174"/>
                  <a:pt x="27466" y="4968"/>
                  <a:pt x="27506" y="4758"/>
                </a:cubicBezTo>
                <a:cubicBezTo>
                  <a:pt x="27525" y="4659"/>
                  <a:pt x="27525" y="4556"/>
                  <a:pt x="27522" y="4455"/>
                </a:cubicBezTo>
                <a:cubicBezTo>
                  <a:pt x="27518" y="4355"/>
                  <a:pt x="27461" y="4315"/>
                  <a:pt x="27368" y="4315"/>
                </a:cubicBezTo>
                <a:cubicBezTo>
                  <a:pt x="27362" y="4315"/>
                  <a:pt x="27355" y="4315"/>
                  <a:pt x="27348" y="4315"/>
                </a:cubicBezTo>
                <a:cubicBezTo>
                  <a:pt x="26952" y="4342"/>
                  <a:pt x="26556" y="4367"/>
                  <a:pt x="26159" y="4391"/>
                </a:cubicBezTo>
                <a:cubicBezTo>
                  <a:pt x="26156" y="4392"/>
                  <a:pt x="26153" y="4392"/>
                  <a:pt x="26150" y="4392"/>
                </a:cubicBezTo>
                <a:cubicBezTo>
                  <a:pt x="26130" y="4392"/>
                  <a:pt x="26111" y="4389"/>
                  <a:pt x="26097" y="4388"/>
                </a:cubicBezTo>
                <a:cubicBezTo>
                  <a:pt x="26156" y="4117"/>
                  <a:pt x="26216" y="3853"/>
                  <a:pt x="26267" y="3587"/>
                </a:cubicBezTo>
                <a:cubicBezTo>
                  <a:pt x="26276" y="3550"/>
                  <a:pt x="26240" y="3504"/>
                  <a:pt x="26224" y="3461"/>
                </a:cubicBezTo>
                <a:cubicBezTo>
                  <a:pt x="26213" y="3429"/>
                  <a:pt x="26188" y="3396"/>
                  <a:pt x="26192" y="3365"/>
                </a:cubicBezTo>
                <a:cubicBezTo>
                  <a:pt x="26210" y="3226"/>
                  <a:pt x="26237" y="3088"/>
                  <a:pt x="26257" y="2949"/>
                </a:cubicBezTo>
                <a:cubicBezTo>
                  <a:pt x="26267" y="2877"/>
                  <a:pt x="26280" y="2803"/>
                  <a:pt x="26277" y="2730"/>
                </a:cubicBezTo>
                <a:cubicBezTo>
                  <a:pt x="26271" y="2532"/>
                  <a:pt x="26225" y="2485"/>
                  <a:pt x="26014" y="2452"/>
                </a:cubicBezTo>
                <a:cubicBezTo>
                  <a:pt x="26084" y="2218"/>
                  <a:pt x="26139" y="1985"/>
                  <a:pt x="26223" y="1761"/>
                </a:cubicBezTo>
                <a:cubicBezTo>
                  <a:pt x="26350" y="1421"/>
                  <a:pt x="26499" y="1091"/>
                  <a:pt x="26632" y="754"/>
                </a:cubicBezTo>
                <a:cubicBezTo>
                  <a:pt x="26688" y="608"/>
                  <a:pt x="26736" y="459"/>
                  <a:pt x="26772" y="308"/>
                </a:cubicBezTo>
                <a:cubicBezTo>
                  <a:pt x="26790" y="232"/>
                  <a:pt x="26785" y="145"/>
                  <a:pt x="26770" y="67"/>
                </a:cubicBezTo>
                <a:cubicBezTo>
                  <a:pt x="26761" y="22"/>
                  <a:pt x="26736" y="0"/>
                  <a:pt x="26707" y="0"/>
                </a:cubicBezTo>
                <a:close/>
              </a:path>
            </a:pathLst>
          </a:custGeom>
          <a:solidFill>
            <a:srgbClr val="FFFFFF">
              <a:alpha val="21568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" name="Google Shape;32;p27"/>
          <p:cNvSpPr/>
          <p:nvPr/>
        </p:nvSpPr>
        <p:spPr>
          <a:xfrm rot="1152844">
            <a:off x="7063365" y="95914"/>
            <a:ext cx="476352" cy="478652"/>
          </a:xfrm>
          <a:custGeom>
            <a:avLst/>
            <a:gdLst/>
            <a:ahLst/>
            <a:cxnLst/>
            <a:rect l="l" t="t" r="r" b="b"/>
            <a:pathLst>
              <a:path w="19054" h="19146" extrusionOk="0">
                <a:moveTo>
                  <a:pt x="11701" y="1"/>
                </a:moveTo>
                <a:cubicBezTo>
                  <a:pt x="11687" y="1"/>
                  <a:pt x="11669" y="5"/>
                  <a:pt x="11665" y="12"/>
                </a:cubicBezTo>
                <a:cubicBezTo>
                  <a:pt x="11630" y="76"/>
                  <a:pt x="11581" y="139"/>
                  <a:pt x="11568" y="207"/>
                </a:cubicBezTo>
                <a:cubicBezTo>
                  <a:pt x="11531" y="417"/>
                  <a:pt x="11512" y="630"/>
                  <a:pt x="11476" y="840"/>
                </a:cubicBezTo>
                <a:cubicBezTo>
                  <a:pt x="11392" y="1331"/>
                  <a:pt x="11306" y="1822"/>
                  <a:pt x="11212" y="2312"/>
                </a:cubicBezTo>
                <a:cubicBezTo>
                  <a:pt x="11144" y="2669"/>
                  <a:pt x="11063" y="3022"/>
                  <a:pt x="10987" y="3376"/>
                </a:cubicBezTo>
                <a:cubicBezTo>
                  <a:pt x="10980" y="3405"/>
                  <a:pt x="10969" y="3430"/>
                  <a:pt x="10946" y="3454"/>
                </a:cubicBezTo>
                <a:cubicBezTo>
                  <a:pt x="10955" y="3386"/>
                  <a:pt x="10972" y="3318"/>
                  <a:pt x="10970" y="3250"/>
                </a:cubicBezTo>
                <a:cubicBezTo>
                  <a:pt x="10965" y="3133"/>
                  <a:pt x="10946" y="3016"/>
                  <a:pt x="10931" y="2900"/>
                </a:cubicBezTo>
                <a:cubicBezTo>
                  <a:pt x="10929" y="2887"/>
                  <a:pt x="10908" y="2877"/>
                  <a:pt x="10902" y="2871"/>
                </a:cubicBezTo>
                <a:cubicBezTo>
                  <a:pt x="10895" y="2842"/>
                  <a:pt x="10892" y="2816"/>
                  <a:pt x="10884" y="2792"/>
                </a:cubicBezTo>
                <a:cubicBezTo>
                  <a:pt x="10869" y="2744"/>
                  <a:pt x="10863" y="2724"/>
                  <a:pt x="10848" y="2724"/>
                </a:cubicBezTo>
                <a:cubicBezTo>
                  <a:pt x="10836" y="2724"/>
                  <a:pt x="10818" y="2736"/>
                  <a:pt x="10786" y="2756"/>
                </a:cubicBezTo>
                <a:cubicBezTo>
                  <a:pt x="10724" y="2795"/>
                  <a:pt x="10660" y="2829"/>
                  <a:pt x="10601" y="2864"/>
                </a:cubicBezTo>
                <a:cubicBezTo>
                  <a:pt x="10636" y="2733"/>
                  <a:pt x="10553" y="2623"/>
                  <a:pt x="10501" y="2504"/>
                </a:cubicBezTo>
                <a:cubicBezTo>
                  <a:pt x="10463" y="2419"/>
                  <a:pt x="10419" y="2337"/>
                  <a:pt x="10373" y="2254"/>
                </a:cubicBezTo>
                <a:cubicBezTo>
                  <a:pt x="10341" y="2194"/>
                  <a:pt x="10316" y="2165"/>
                  <a:pt x="10284" y="2165"/>
                </a:cubicBezTo>
                <a:cubicBezTo>
                  <a:pt x="10256" y="2165"/>
                  <a:pt x="10222" y="2188"/>
                  <a:pt x="10175" y="2234"/>
                </a:cubicBezTo>
                <a:cubicBezTo>
                  <a:pt x="10110" y="2142"/>
                  <a:pt x="10049" y="2048"/>
                  <a:pt x="9977" y="1961"/>
                </a:cubicBezTo>
                <a:cubicBezTo>
                  <a:pt x="9909" y="1880"/>
                  <a:pt x="9829" y="1810"/>
                  <a:pt x="9756" y="1734"/>
                </a:cubicBezTo>
                <a:cubicBezTo>
                  <a:pt x="9743" y="1720"/>
                  <a:pt x="9731" y="1714"/>
                  <a:pt x="9720" y="1714"/>
                </a:cubicBezTo>
                <a:cubicBezTo>
                  <a:pt x="9704" y="1714"/>
                  <a:pt x="9691" y="1726"/>
                  <a:pt x="9680" y="1745"/>
                </a:cubicBezTo>
                <a:cubicBezTo>
                  <a:pt x="9649" y="1803"/>
                  <a:pt x="9618" y="1861"/>
                  <a:pt x="9597" y="1923"/>
                </a:cubicBezTo>
                <a:cubicBezTo>
                  <a:pt x="9560" y="2028"/>
                  <a:pt x="9535" y="2140"/>
                  <a:pt x="9490" y="2243"/>
                </a:cubicBezTo>
                <a:cubicBezTo>
                  <a:pt x="9459" y="2312"/>
                  <a:pt x="9397" y="2368"/>
                  <a:pt x="9386" y="2450"/>
                </a:cubicBezTo>
                <a:cubicBezTo>
                  <a:pt x="9377" y="2510"/>
                  <a:pt x="9365" y="2567"/>
                  <a:pt x="9354" y="2629"/>
                </a:cubicBezTo>
                <a:cubicBezTo>
                  <a:pt x="9156" y="2482"/>
                  <a:pt x="8949" y="2347"/>
                  <a:pt x="8799" y="2120"/>
                </a:cubicBezTo>
                <a:cubicBezTo>
                  <a:pt x="8789" y="2168"/>
                  <a:pt x="8785" y="2196"/>
                  <a:pt x="8778" y="2234"/>
                </a:cubicBezTo>
                <a:cubicBezTo>
                  <a:pt x="8763" y="2211"/>
                  <a:pt x="8749" y="2198"/>
                  <a:pt x="8747" y="2183"/>
                </a:cubicBezTo>
                <a:cubicBezTo>
                  <a:pt x="8740" y="2154"/>
                  <a:pt x="8738" y="2132"/>
                  <a:pt x="8702" y="2132"/>
                </a:cubicBezTo>
                <a:cubicBezTo>
                  <a:pt x="8700" y="2132"/>
                  <a:pt x="8698" y="2132"/>
                  <a:pt x="8695" y="2132"/>
                </a:cubicBezTo>
                <a:cubicBezTo>
                  <a:pt x="8695" y="2132"/>
                  <a:pt x="8694" y="2132"/>
                  <a:pt x="8694" y="2132"/>
                </a:cubicBezTo>
                <a:cubicBezTo>
                  <a:pt x="8682" y="2132"/>
                  <a:pt x="8665" y="2110"/>
                  <a:pt x="8657" y="2095"/>
                </a:cubicBezTo>
                <a:cubicBezTo>
                  <a:pt x="8609" y="2003"/>
                  <a:pt x="8527" y="1947"/>
                  <a:pt x="8439" y="1903"/>
                </a:cubicBezTo>
                <a:cubicBezTo>
                  <a:pt x="8376" y="1873"/>
                  <a:pt x="8320" y="1830"/>
                  <a:pt x="8256" y="1798"/>
                </a:cubicBezTo>
                <a:cubicBezTo>
                  <a:pt x="8236" y="1787"/>
                  <a:pt x="8221" y="1782"/>
                  <a:pt x="8209" y="1782"/>
                </a:cubicBezTo>
                <a:cubicBezTo>
                  <a:pt x="8188" y="1782"/>
                  <a:pt x="8177" y="1799"/>
                  <a:pt x="8166" y="1838"/>
                </a:cubicBezTo>
                <a:cubicBezTo>
                  <a:pt x="8160" y="1857"/>
                  <a:pt x="8152" y="1877"/>
                  <a:pt x="8141" y="1911"/>
                </a:cubicBezTo>
                <a:cubicBezTo>
                  <a:pt x="8090" y="1878"/>
                  <a:pt x="8044" y="1852"/>
                  <a:pt x="8004" y="1818"/>
                </a:cubicBezTo>
                <a:cubicBezTo>
                  <a:pt x="7926" y="1753"/>
                  <a:pt x="7853" y="1682"/>
                  <a:pt x="7774" y="1616"/>
                </a:cubicBezTo>
                <a:cubicBezTo>
                  <a:pt x="7756" y="1601"/>
                  <a:pt x="7737" y="1591"/>
                  <a:pt x="7719" y="1591"/>
                </a:cubicBezTo>
                <a:cubicBezTo>
                  <a:pt x="7700" y="1591"/>
                  <a:pt x="7682" y="1602"/>
                  <a:pt x="7666" y="1632"/>
                </a:cubicBezTo>
                <a:cubicBezTo>
                  <a:pt x="7655" y="1655"/>
                  <a:pt x="7640" y="1665"/>
                  <a:pt x="7621" y="1665"/>
                </a:cubicBezTo>
                <a:cubicBezTo>
                  <a:pt x="7608" y="1665"/>
                  <a:pt x="7593" y="1659"/>
                  <a:pt x="7576" y="1648"/>
                </a:cubicBezTo>
                <a:cubicBezTo>
                  <a:pt x="7495" y="1594"/>
                  <a:pt x="7410" y="1548"/>
                  <a:pt x="7308" y="1537"/>
                </a:cubicBezTo>
                <a:cubicBezTo>
                  <a:pt x="7295" y="1536"/>
                  <a:pt x="7283" y="1535"/>
                  <a:pt x="7272" y="1535"/>
                </a:cubicBezTo>
                <a:cubicBezTo>
                  <a:pt x="7226" y="1535"/>
                  <a:pt x="7203" y="1552"/>
                  <a:pt x="7191" y="1610"/>
                </a:cubicBezTo>
                <a:cubicBezTo>
                  <a:pt x="7165" y="1740"/>
                  <a:pt x="7148" y="1870"/>
                  <a:pt x="7132" y="2001"/>
                </a:cubicBezTo>
                <a:cubicBezTo>
                  <a:pt x="7128" y="2038"/>
                  <a:pt x="7125" y="2060"/>
                  <a:pt x="7100" y="2060"/>
                </a:cubicBezTo>
                <a:cubicBezTo>
                  <a:pt x="7090" y="2060"/>
                  <a:pt x="7078" y="2057"/>
                  <a:pt x="7060" y="2050"/>
                </a:cubicBezTo>
                <a:cubicBezTo>
                  <a:pt x="7004" y="2027"/>
                  <a:pt x="6939" y="2017"/>
                  <a:pt x="6877" y="2007"/>
                </a:cubicBezTo>
                <a:cubicBezTo>
                  <a:pt x="6772" y="1991"/>
                  <a:pt x="6694" y="1924"/>
                  <a:pt x="6607" y="1873"/>
                </a:cubicBezTo>
                <a:cubicBezTo>
                  <a:pt x="6537" y="1831"/>
                  <a:pt x="6465" y="1792"/>
                  <a:pt x="6391" y="1767"/>
                </a:cubicBezTo>
                <a:cubicBezTo>
                  <a:pt x="6371" y="1760"/>
                  <a:pt x="6354" y="1757"/>
                  <a:pt x="6340" y="1757"/>
                </a:cubicBezTo>
                <a:cubicBezTo>
                  <a:pt x="6290" y="1757"/>
                  <a:pt x="6267" y="1794"/>
                  <a:pt x="6268" y="1864"/>
                </a:cubicBezTo>
                <a:cubicBezTo>
                  <a:pt x="6269" y="1890"/>
                  <a:pt x="6269" y="1916"/>
                  <a:pt x="6269" y="1956"/>
                </a:cubicBezTo>
                <a:cubicBezTo>
                  <a:pt x="6200" y="1925"/>
                  <a:pt x="6139" y="1900"/>
                  <a:pt x="6079" y="1872"/>
                </a:cubicBezTo>
                <a:cubicBezTo>
                  <a:pt x="6025" y="1846"/>
                  <a:pt x="5975" y="1812"/>
                  <a:pt x="5922" y="1785"/>
                </a:cubicBezTo>
                <a:cubicBezTo>
                  <a:pt x="5886" y="1766"/>
                  <a:pt x="5860" y="1756"/>
                  <a:pt x="5837" y="1756"/>
                </a:cubicBezTo>
                <a:cubicBezTo>
                  <a:pt x="5801" y="1756"/>
                  <a:pt x="5774" y="1782"/>
                  <a:pt x="5733" y="1841"/>
                </a:cubicBezTo>
                <a:cubicBezTo>
                  <a:pt x="5619" y="1810"/>
                  <a:pt x="5499" y="1777"/>
                  <a:pt x="5379" y="1743"/>
                </a:cubicBezTo>
                <a:cubicBezTo>
                  <a:pt x="5375" y="1742"/>
                  <a:pt x="5371" y="1741"/>
                  <a:pt x="5367" y="1741"/>
                </a:cubicBezTo>
                <a:cubicBezTo>
                  <a:pt x="5324" y="1741"/>
                  <a:pt x="5263" y="1799"/>
                  <a:pt x="5270" y="1842"/>
                </a:cubicBezTo>
                <a:cubicBezTo>
                  <a:pt x="5277" y="1888"/>
                  <a:pt x="5287" y="1934"/>
                  <a:pt x="5293" y="1981"/>
                </a:cubicBezTo>
                <a:cubicBezTo>
                  <a:pt x="5295" y="1988"/>
                  <a:pt x="5291" y="1996"/>
                  <a:pt x="5287" y="2011"/>
                </a:cubicBezTo>
                <a:cubicBezTo>
                  <a:pt x="5265" y="2007"/>
                  <a:pt x="5243" y="2007"/>
                  <a:pt x="5224" y="2002"/>
                </a:cubicBezTo>
                <a:cubicBezTo>
                  <a:pt x="5116" y="1971"/>
                  <a:pt x="5008" y="1940"/>
                  <a:pt x="4900" y="1908"/>
                </a:cubicBezTo>
                <a:cubicBezTo>
                  <a:pt x="4883" y="1902"/>
                  <a:pt x="4866" y="1898"/>
                  <a:pt x="4849" y="1895"/>
                </a:cubicBezTo>
                <a:cubicBezTo>
                  <a:pt x="4835" y="1893"/>
                  <a:pt x="4823" y="1892"/>
                  <a:pt x="4813" y="1892"/>
                </a:cubicBezTo>
                <a:cubicBezTo>
                  <a:pt x="4767" y="1892"/>
                  <a:pt x="4752" y="1916"/>
                  <a:pt x="4729" y="1996"/>
                </a:cubicBezTo>
                <a:cubicBezTo>
                  <a:pt x="4667" y="1985"/>
                  <a:pt x="4605" y="1974"/>
                  <a:pt x="4544" y="1961"/>
                </a:cubicBezTo>
                <a:cubicBezTo>
                  <a:pt x="4479" y="1947"/>
                  <a:pt x="4415" y="1928"/>
                  <a:pt x="4350" y="1916"/>
                </a:cubicBezTo>
                <a:cubicBezTo>
                  <a:pt x="4333" y="1913"/>
                  <a:pt x="4318" y="1911"/>
                  <a:pt x="4304" y="1911"/>
                </a:cubicBezTo>
                <a:cubicBezTo>
                  <a:pt x="4235" y="1911"/>
                  <a:pt x="4205" y="1952"/>
                  <a:pt x="4200" y="2044"/>
                </a:cubicBezTo>
                <a:cubicBezTo>
                  <a:pt x="4178" y="2043"/>
                  <a:pt x="4156" y="2044"/>
                  <a:pt x="4134" y="2041"/>
                </a:cubicBezTo>
                <a:cubicBezTo>
                  <a:pt x="4045" y="2028"/>
                  <a:pt x="3954" y="2014"/>
                  <a:pt x="3865" y="1998"/>
                </a:cubicBezTo>
                <a:cubicBezTo>
                  <a:pt x="3810" y="1990"/>
                  <a:pt x="3757" y="1980"/>
                  <a:pt x="3702" y="1967"/>
                </a:cubicBezTo>
                <a:cubicBezTo>
                  <a:pt x="3676" y="1961"/>
                  <a:pt x="3650" y="1951"/>
                  <a:pt x="3624" y="1951"/>
                </a:cubicBezTo>
                <a:cubicBezTo>
                  <a:pt x="3604" y="1951"/>
                  <a:pt x="3584" y="1957"/>
                  <a:pt x="3564" y="1976"/>
                </a:cubicBezTo>
                <a:cubicBezTo>
                  <a:pt x="3561" y="1979"/>
                  <a:pt x="3556" y="1980"/>
                  <a:pt x="3549" y="1980"/>
                </a:cubicBezTo>
                <a:cubicBezTo>
                  <a:pt x="3537" y="1980"/>
                  <a:pt x="3521" y="1975"/>
                  <a:pt x="3510" y="1972"/>
                </a:cubicBezTo>
                <a:cubicBezTo>
                  <a:pt x="3418" y="1954"/>
                  <a:pt x="3327" y="1946"/>
                  <a:pt x="3236" y="1946"/>
                </a:cubicBezTo>
                <a:cubicBezTo>
                  <a:pt x="3109" y="1946"/>
                  <a:pt x="2983" y="1962"/>
                  <a:pt x="2857" y="1990"/>
                </a:cubicBezTo>
                <a:cubicBezTo>
                  <a:pt x="2843" y="1992"/>
                  <a:pt x="2828" y="1997"/>
                  <a:pt x="2815" y="2003"/>
                </a:cubicBezTo>
                <a:cubicBezTo>
                  <a:pt x="2750" y="2037"/>
                  <a:pt x="2745" y="2067"/>
                  <a:pt x="2805" y="2108"/>
                </a:cubicBezTo>
                <a:cubicBezTo>
                  <a:pt x="2865" y="2150"/>
                  <a:pt x="2930" y="2185"/>
                  <a:pt x="2995" y="2222"/>
                </a:cubicBezTo>
                <a:cubicBezTo>
                  <a:pt x="3089" y="2276"/>
                  <a:pt x="3184" y="2329"/>
                  <a:pt x="3278" y="2383"/>
                </a:cubicBezTo>
                <a:cubicBezTo>
                  <a:pt x="3289" y="2389"/>
                  <a:pt x="3305" y="2403"/>
                  <a:pt x="3304" y="2409"/>
                </a:cubicBezTo>
                <a:cubicBezTo>
                  <a:pt x="3286" y="2476"/>
                  <a:pt x="3341" y="2492"/>
                  <a:pt x="3381" y="2517"/>
                </a:cubicBezTo>
                <a:cubicBezTo>
                  <a:pt x="3520" y="2600"/>
                  <a:pt x="3660" y="2684"/>
                  <a:pt x="3794" y="2764"/>
                </a:cubicBezTo>
                <a:cubicBezTo>
                  <a:pt x="3794" y="2779"/>
                  <a:pt x="3795" y="2782"/>
                  <a:pt x="3794" y="2783"/>
                </a:cubicBezTo>
                <a:cubicBezTo>
                  <a:pt x="3726" y="2883"/>
                  <a:pt x="3728" y="2911"/>
                  <a:pt x="3820" y="2999"/>
                </a:cubicBezTo>
                <a:cubicBezTo>
                  <a:pt x="3898" y="3072"/>
                  <a:pt x="3976" y="3143"/>
                  <a:pt x="4052" y="3217"/>
                </a:cubicBezTo>
                <a:cubicBezTo>
                  <a:pt x="4066" y="3232"/>
                  <a:pt x="4068" y="3261"/>
                  <a:pt x="4078" y="3282"/>
                </a:cubicBezTo>
                <a:cubicBezTo>
                  <a:pt x="4088" y="3305"/>
                  <a:pt x="4096" y="3334"/>
                  <a:pt x="4114" y="3350"/>
                </a:cubicBezTo>
                <a:cubicBezTo>
                  <a:pt x="4184" y="3415"/>
                  <a:pt x="4258" y="3475"/>
                  <a:pt x="4335" y="3541"/>
                </a:cubicBezTo>
                <a:cubicBezTo>
                  <a:pt x="4287" y="3591"/>
                  <a:pt x="4237" y="3642"/>
                  <a:pt x="4187" y="3693"/>
                </a:cubicBezTo>
                <a:cubicBezTo>
                  <a:pt x="4156" y="3724"/>
                  <a:pt x="4127" y="3752"/>
                  <a:pt x="4094" y="3781"/>
                </a:cubicBezTo>
                <a:cubicBezTo>
                  <a:pt x="4052" y="3818"/>
                  <a:pt x="4057" y="3854"/>
                  <a:pt x="4097" y="3888"/>
                </a:cubicBezTo>
                <a:cubicBezTo>
                  <a:pt x="4132" y="3916"/>
                  <a:pt x="4168" y="3942"/>
                  <a:pt x="4205" y="3966"/>
                </a:cubicBezTo>
                <a:cubicBezTo>
                  <a:pt x="4338" y="4055"/>
                  <a:pt x="4472" y="4142"/>
                  <a:pt x="4603" y="4230"/>
                </a:cubicBezTo>
                <a:cubicBezTo>
                  <a:pt x="4612" y="4235"/>
                  <a:pt x="4619" y="4244"/>
                  <a:pt x="4626" y="4250"/>
                </a:cubicBezTo>
                <a:cubicBezTo>
                  <a:pt x="4587" y="4327"/>
                  <a:pt x="4596" y="4358"/>
                  <a:pt x="4675" y="4393"/>
                </a:cubicBezTo>
                <a:cubicBezTo>
                  <a:pt x="4747" y="4424"/>
                  <a:pt x="4824" y="4446"/>
                  <a:pt x="4900" y="4467"/>
                </a:cubicBezTo>
                <a:cubicBezTo>
                  <a:pt x="5076" y="4521"/>
                  <a:pt x="5216" y="4640"/>
                  <a:pt x="5375" y="4724"/>
                </a:cubicBezTo>
                <a:cubicBezTo>
                  <a:pt x="5442" y="4760"/>
                  <a:pt x="5513" y="4785"/>
                  <a:pt x="5584" y="4816"/>
                </a:cubicBezTo>
                <a:cubicBezTo>
                  <a:pt x="5583" y="4819"/>
                  <a:pt x="5584" y="4826"/>
                  <a:pt x="5581" y="4827"/>
                </a:cubicBezTo>
                <a:cubicBezTo>
                  <a:pt x="5435" y="4899"/>
                  <a:pt x="5291" y="4977"/>
                  <a:pt x="5138" y="5037"/>
                </a:cubicBezTo>
                <a:cubicBezTo>
                  <a:pt x="4910" y="5129"/>
                  <a:pt x="4668" y="5162"/>
                  <a:pt x="4422" y="5177"/>
                </a:cubicBezTo>
                <a:cubicBezTo>
                  <a:pt x="4398" y="5179"/>
                  <a:pt x="4372" y="5187"/>
                  <a:pt x="4349" y="5196"/>
                </a:cubicBezTo>
                <a:cubicBezTo>
                  <a:pt x="4242" y="5236"/>
                  <a:pt x="4240" y="5244"/>
                  <a:pt x="4288" y="5346"/>
                </a:cubicBezTo>
                <a:cubicBezTo>
                  <a:pt x="4290" y="5352"/>
                  <a:pt x="4290" y="5360"/>
                  <a:pt x="4293" y="5376"/>
                </a:cubicBezTo>
                <a:cubicBezTo>
                  <a:pt x="4227" y="5388"/>
                  <a:pt x="4160" y="5401"/>
                  <a:pt x="4094" y="5412"/>
                </a:cubicBezTo>
                <a:cubicBezTo>
                  <a:pt x="4061" y="5418"/>
                  <a:pt x="4027" y="5422"/>
                  <a:pt x="3994" y="5429"/>
                </a:cubicBezTo>
                <a:cubicBezTo>
                  <a:pt x="3944" y="5442"/>
                  <a:pt x="3906" y="5464"/>
                  <a:pt x="3928" y="5530"/>
                </a:cubicBezTo>
                <a:cubicBezTo>
                  <a:pt x="3845" y="5553"/>
                  <a:pt x="3763" y="5570"/>
                  <a:pt x="3687" y="5599"/>
                </a:cubicBezTo>
                <a:cubicBezTo>
                  <a:pt x="3607" y="5632"/>
                  <a:pt x="3531" y="5674"/>
                  <a:pt x="3455" y="5718"/>
                </a:cubicBezTo>
                <a:cubicBezTo>
                  <a:pt x="3409" y="5745"/>
                  <a:pt x="3404" y="5782"/>
                  <a:pt x="3448" y="5820"/>
                </a:cubicBezTo>
                <a:cubicBezTo>
                  <a:pt x="3510" y="5875"/>
                  <a:pt x="3568" y="5932"/>
                  <a:pt x="3639" y="5997"/>
                </a:cubicBezTo>
                <a:cubicBezTo>
                  <a:pt x="3569" y="6041"/>
                  <a:pt x="3505" y="6069"/>
                  <a:pt x="3433" y="6070"/>
                </a:cubicBezTo>
                <a:cubicBezTo>
                  <a:pt x="3427" y="6071"/>
                  <a:pt x="3422" y="6071"/>
                  <a:pt x="3416" y="6071"/>
                </a:cubicBezTo>
                <a:cubicBezTo>
                  <a:pt x="3339" y="6071"/>
                  <a:pt x="3260" y="6064"/>
                  <a:pt x="3184" y="6061"/>
                </a:cubicBezTo>
                <a:cubicBezTo>
                  <a:pt x="3165" y="6061"/>
                  <a:pt x="3145" y="6061"/>
                  <a:pt x="3126" y="6062"/>
                </a:cubicBezTo>
                <a:cubicBezTo>
                  <a:pt x="3047" y="6069"/>
                  <a:pt x="3029" y="6093"/>
                  <a:pt x="3054" y="6168"/>
                </a:cubicBezTo>
                <a:cubicBezTo>
                  <a:pt x="3055" y="6173"/>
                  <a:pt x="3053" y="6180"/>
                  <a:pt x="3052" y="6190"/>
                </a:cubicBezTo>
                <a:cubicBezTo>
                  <a:pt x="3026" y="6190"/>
                  <a:pt x="3000" y="6189"/>
                  <a:pt x="2975" y="6189"/>
                </a:cubicBezTo>
                <a:cubicBezTo>
                  <a:pt x="2943" y="6189"/>
                  <a:pt x="2911" y="6190"/>
                  <a:pt x="2880" y="6193"/>
                </a:cubicBezTo>
                <a:cubicBezTo>
                  <a:pt x="2726" y="6206"/>
                  <a:pt x="2586" y="6255"/>
                  <a:pt x="2473" y="6366"/>
                </a:cubicBezTo>
                <a:cubicBezTo>
                  <a:pt x="2430" y="6407"/>
                  <a:pt x="2420" y="6443"/>
                  <a:pt x="2466" y="6489"/>
                </a:cubicBezTo>
                <a:cubicBezTo>
                  <a:pt x="2497" y="6520"/>
                  <a:pt x="2522" y="6559"/>
                  <a:pt x="2554" y="6600"/>
                </a:cubicBezTo>
                <a:cubicBezTo>
                  <a:pt x="2509" y="6612"/>
                  <a:pt x="2471" y="6620"/>
                  <a:pt x="2432" y="6632"/>
                </a:cubicBezTo>
                <a:cubicBezTo>
                  <a:pt x="2330" y="6667"/>
                  <a:pt x="2226" y="6698"/>
                  <a:pt x="2128" y="6743"/>
                </a:cubicBezTo>
                <a:cubicBezTo>
                  <a:pt x="1995" y="6805"/>
                  <a:pt x="1994" y="6828"/>
                  <a:pt x="2098" y="6936"/>
                </a:cubicBezTo>
                <a:cubicBezTo>
                  <a:pt x="2065" y="6952"/>
                  <a:pt x="2033" y="6970"/>
                  <a:pt x="2002" y="6985"/>
                </a:cubicBezTo>
                <a:cubicBezTo>
                  <a:pt x="1958" y="7007"/>
                  <a:pt x="1913" y="7026"/>
                  <a:pt x="1872" y="7052"/>
                </a:cubicBezTo>
                <a:cubicBezTo>
                  <a:pt x="1823" y="7083"/>
                  <a:pt x="1787" y="7121"/>
                  <a:pt x="1833" y="7182"/>
                </a:cubicBezTo>
                <a:cubicBezTo>
                  <a:pt x="1791" y="7220"/>
                  <a:pt x="1750" y="7254"/>
                  <a:pt x="1715" y="7294"/>
                </a:cubicBezTo>
                <a:cubicBezTo>
                  <a:pt x="1668" y="7347"/>
                  <a:pt x="1675" y="7373"/>
                  <a:pt x="1737" y="7407"/>
                </a:cubicBezTo>
                <a:cubicBezTo>
                  <a:pt x="1815" y="7449"/>
                  <a:pt x="1892" y="7492"/>
                  <a:pt x="1969" y="7538"/>
                </a:cubicBezTo>
                <a:cubicBezTo>
                  <a:pt x="1980" y="7543"/>
                  <a:pt x="1992" y="7554"/>
                  <a:pt x="1993" y="7564"/>
                </a:cubicBezTo>
                <a:cubicBezTo>
                  <a:pt x="2011" y="7716"/>
                  <a:pt x="2121" y="7813"/>
                  <a:pt x="2204" y="7924"/>
                </a:cubicBezTo>
                <a:cubicBezTo>
                  <a:pt x="2250" y="7985"/>
                  <a:pt x="2314" y="8033"/>
                  <a:pt x="2364" y="8081"/>
                </a:cubicBezTo>
                <a:cubicBezTo>
                  <a:pt x="2241" y="8177"/>
                  <a:pt x="2118" y="8272"/>
                  <a:pt x="1995" y="8371"/>
                </a:cubicBezTo>
                <a:cubicBezTo>
                  <a:pt x="1962" y="8400"/>
                  <a:pt x="1938" y="8438"/>
                  <a:pt x="1903" y="8464"/>
                </a:cubicBezTo>
                <a:cubicBezTo>
                  <a:pt x="1853" y="8501"/>
                  <a:pt x="1793" y="8525"/>
                  <a:pt x="1742" y="8565"/>
                </a:cubicBezTo>
                <a:cubicBezTo>
                  <a:pt x="1680" y="8612"/>
                  <a:pt x="1618" y="8660"/>
                  <a:pt x="1567" y="8720"/>
                </a:cubicBezTo>
                <a:cubicBezTo>
                  <a:pt x="1515" y="8781"/>
                  <a:pt x="1527" y="8813"/>
                  <a:pt x="1593" y="8860"/>
                </a:cubicBezTo>
                <a:cubicBezTo>
                  <a:pt x="1619" y="8878"/>
                  <a:pt x="1643" y="8897"/>
                  <a:pt x="1671" y="8919"/>
                </a:cubicBezTo>
                <a:cubicBezTo>
                  <a:pt x="1603" y="8987"/>
                  <a:pt x="1537" y="9050"/>
                  <a:pt x="1475" y="9116"/>
                </a:cubicBezTo>
                <a:cubicBezTo>
                  <a:pt x="1376" y="9219"/>
                  <a:pt x="1278" y="9323"/>
                  <a:pt x="1180" y="9426"/>
                </a:cubicBezTo>
                <a:cubicBezTo>
                  <a:pt x="1133" y="9475"/>
                  <a:pt x="1136" y="9486"/>
                  <a:pt x="1213" y="9566"/>
                </a:cubicBezTo>
                <a:cubicBezTo>
                  <a:pt x="1186" y="9611"/>
                  <a:pt x="1154" y="9655"/>
                  <a:pt x="1130" y="9703"/>
                </a:cubicBezTo>
                <a:cubicBezTo>
                  <a:pt x="1098" y="9771"/>
                  <a:pt x="1068" y="9842"/>
                  <a:pt x="1047" y="9914"/>
                </a:cubicBezTo>
                <a:cubicBezTo>
                  <a:pt x="1028" y="9975"/>
                  <a:pt x="1061" y="10008"/>
                  <a:pt x="1120" y="10034"/>
                </a:cubicBezTo>
                <a:cubicBezTo>
                  <a:pt x="1206" y="10073"/>
                  <a:pt x="1287" y="10124"/>
                  <a:pt x="1368" y="10173"/>
                </a:cubicBezTo>
                <a:cubicBezTo>
                  <a:pt x="1408" y="10196"/>
                  <a:pt x="1397" y="10219"/>
                  <a:pt x="1367" y="10253"/>
                </a:cubicBezTo>
                <a:cubicBezTo>
                  <a:pt x="1272" y="10356"/>
                  <a:pt x="1181" y="10464"/>
                  <a:pt x="1092" y="10571"/>
                </a:cubicBezTo>
                <a:cubicBezTo>
                  <a:pt x="1049" y="10620"/>
                  <a:pt x="1010" y="10674"/>
                  <a:pt x="969" y="10726"/>
                </a:cubicBezTo>
                <a:cubicBezTo>
                  <a:pt x="943" y="10761"/>
                  <a:pt x="922" y="10793"/>
                  <a:pt x="975" y="10828"/>
                </a:cubicBezTo>
                <a:cubicBezTo>
                  <a:pt x="985" y="10834"/>
                  <a:pt x="984" y="10874"/>
                  <a:pt x="975" y="10891"/>
                </a:cubicBezTo>
                <a:cubicBezTo>
                  <a:pt x="935" y="10959"/>
                  <a:pt x="884" y="11020"/>
                  <a:pt x="851" y="11091"/>
                </a:cubicBezTo>
                <a:cubicBezTo>
                  <a:pt x="820" y="11155"/>
                  <a:pt x="802" y="11226"/>
                  <a:pt x="786" y="11297"/>
                </a:cubicBezTo>
                <a:cubicBezTo>
                  <a:pt x="775" y="11349"/>
                  <a:pt x="791" y="11394"/>
                  <a:pt x="856" y="11404"/>
                </a:cubicBezTo>
                <a:cubicBezTo>
                  <a:pt x="871" y="11406"/>
                  <a:pt x="883" y="11416"/>
                  <a:pt x="901" y="11423"/>
                </a:cubicBezTo>
                <a:cubicBezTo>
                  <a:pt x="862" y="11487"/>
                  <a:pt x="826" y="11546"/>
                  <a:pt x="789" y="11605"/>
                </a:cubicBezTo>
                <a:cubicBezTo>
                  <a:pt x="677" y="11778"/>
                  <a:pt x="559" y="11947"/>
                  <a:pt x="452" y="12124"/>
                </a:cubicBezTo>
                <a:cubicBezTo>
                  <a:pt x="336" y="12316"/>
                  <a:pt x="200" y="12495"/>
                  <a:pt x="76" y="12681"/>
                </a:cubicBezTo>
                <a:cubicBezTo>
                  <a:pt x="46" y="12726"/>
                  <a:pt x="27" y="12780"/>
                  <a:pt x="10" y="12831"/>
                </a:cubicBezTo>
                <a:cubicBezTo>
                  <a:pt x="1" y="12862"/>
                  <a:pt x="12" y="12885"/>
                  <a:pt x="38" y="12885"/>
                </a:cubicBezTo>
                <a:cubicBezTo>
                  <a:pt x="45" y="12885"/>
                  <a:pt x="54" y="12883"/>
                  <a:pt x="64" y="12879"/>
                </a:cubicBezTo>
                <a:cubicBezTo>
                  <a:pt x="130" y="12853"/>
                  <a:pt x="195" y="12824"/>
                  <a:pt x="259" y="12791"/>
                </a:cubicBezTo>
                <a:cubicBezTo>
                  <a:pt x="385" y="12728"/>
                  <a:pt x="507" y="12659"/>
                  <a:pt x="635" y="12601"/>
                </a:cubicBezTo>
                <a:cubicBezTo>
                  <a:pt x="757" y="12544"/>
                  <a:pt x="886" y="12497"/>
                  <a:pt x="1012" y="12449"/>
                </a:cubicBezTo>
                <a:cubicBezTo>
                  <a:pt x="1073" y="12424"/>
                  <a:pt x="1138" y="12403"/>
                  <a:pt x="1201" y="12380"/>
                </a:cubicBezTo>
                <a:cubicBezTo>
                  <a:pt x="1226" y="12455"/>
                  <a:pt x="1236" y="12478"/>
                  <a:pt x="1278" y="12478"/>
                </a:cubicBezTo>
                <a:cubicBezTo>
                  <a:pt x="1292" y="12478"/>
                  <a:pt x="1309" y="12475"/>
                  <a:pt x="1332" y="12471"/>
                </a:cubicBezTo>
                <a:cubicBezTo>
                  <a:pt x="1400" y="12459"/>
                  <a:pt x="1467" y="12435"/>
                  <a:pt x="1531" y="12408"/>
                </a:cubicBezTo>
                <a:cubicBezTo>
                  <a:pt x="1743" y="12320"/>
                  <a:pt x="1953" y="12227"/>
                  <a:pt x="2164" y="12136"/>
                </a:cubicBezTo>
                <a:cubicBezTo>
                  <a:pt x="2169" y="12135"/>
                  <a:pt x="2175" y="12135"/>
                  <a:pt x="2183" y="12133"/>
                </a:cubicBezTo>
                <a:cubicBezTo>
                  <a:pt x="2191" y="12207"/>
                  <a:pt x="2196" y="12279"/>
                  <a:pt x="2204" y="12351"/>
                </a:cubicBezTo>
                <a:cubicBezTo>
                  <a:pt x="2210" y="12405"/>
                  <a:pt x="2247" y="12435"/>
                  <a:pt x="2312" y="12435"/>
                </a:cubicBezTo>
                <a:cubicBezTo>
                  <a:pt x="2402" y="12435"/>
                  <a:pt x="2477" y="12397"/>
                  <a:pt x="2546" y="12346"/>
                </a:cubicBezTo>
                <a:cubicBezTo>
                  <a:pt x="2569" y="12330"/>
                  <a:pt x="2591" y="12313"/>
                  <a:pt x="2617" y="12292"/>
                </a:cubicBezTo>
                <a:cubicBezTo>
                  <a:pt x="2636" y="12338"/>
                  <a:pt x="2663" y="12354"/>
                  <a:pt x="2695" y="12354"/>
                </a:cubicBezTo>
                <a:cubicBezTo>
                  <a:pt x="2712" y="12354"/>
                  <a:pt x="2731" y="12349"/>
                  <a:pt x="2750" y="12341"/>
                </a:cubicBezTo>
                <a:cubicBezTo>
                  <a:pt x="2877" y="12284"/>
                  <a:pt x="3004" y="12225"/>
                  <a:pt x="3130" y="12169"/>
                </a:cubicBezTo>
                <a:cubicBezTo>
                  <a:pt x="3141" y="12199"/>
                  <a:pt x="3158" y="12230"/>
                  <a:pt x="3166" y="12265"/>
                </a:cubicBezTo>
                <a:cubicBezTo>
                  <a:pt x="3175" y="12306"/>
                  <a:pt x="3197" y="12326"/>
                  <a:pt x="3226" y="12326"/>
                </a:cubicBezTo>
                <a:cubicBezTo>
                  <a:pt x="3243" y="12326"/>
                  <a:pt x="3263" y="12319"/>
                  <a:pt x="3284" y="12306"/>
                </a:cubicBezTo>
                <a:cubicBezTo>
                  <a:pt x="3364" y="12253"/>
                  <a:pt x="3440" y="12194"/>
                  <a:pt x="3515" y="12136"/>
                </a:cubicBezTo>
                <a:cubicBezTo>
                  <a:pt x="3670" y="12011"/>
                  <a:pt x="3824" y="11885"/>
                  <a:pt x="3978" y="11759"/>
                </a:cubicBezTo>
                <a:cubicBezTo>
                  <a:pt x="3999" y="11741"/>
                  <a:pt x="4022" y="11721"/>
                  <a:pt x="4047" y="11701"/>
                </a:cubicBezTo>
                <a:cubicBezTo>
                  <a:pt x="4083" y="11818"/>
                  <a:pt x="4119" y="11934"/>
                  <a:pt x="4153" y="12049"/>
                </a:cubicBezTo>
                <a:cubicBezTo>
                  <a:pt x="4162" y="12083"/>
                  <a:pt x="4177" y="12099"/>
                  <a:pt x="4204" y="12099"/>
                </a:cubicBezTo>
                <a:cubicBezTo>
                  <a:pt x="4211" y="12099"/>
                  <a:pt x="4218" y="12098"/>
                  <a:pt x="4226" y="12097"/>
                </a:cubicBezTo>
                <a:cubicBezTo>
                  <a:pt x="4349" y="12069"/>
                  <a:pt x="4457" y="12013"/>
                  <a:pt x="4533" y="11908"/>
                </a:cubicBezTo>
                <a:cubicBezTo>
                  <a:pt x="4562" y="11933"/>
                  <a:pt x="4584" y="11945"/>
                  <a:pt x="4603" y="11945"/>
                </a:cubicBezTo>
                <a:cubicBezTo>
                  <a:pt x="4626" y="11945"/>
                  <a:pt x="4646" y="11928"/>
                  <a:pt x="4673" y="11894"/>
                </a:cubicBezTo>
                <a:cubicBezTo>
                  <a:pt x="4739" y="11811"/>
                  <a:pt x="4803" y="11726"/>
                  <a:pt x="4866" y="11647"/>
                </a:cubicBezTo>
                <a:cubicBezTo>
                  <a:pt x="4880" y="11649"/>
                  <a:pt x="4885" y="11649"/>
                  <a:pt x="4888" y="11652"/>
                </a:cubicBezTo>
                <a:cubicBezTo>
                  <a:pt x="4925" y="11695"/>
                  <a:pt x="4946" y="11717"/>
                  <a:pt x="4967" y="11717"/>
                </a:cubicBezTo>
                <a:cubicBezTo>
                  <a:pt x="4988" y="11717"/>
                  <a:pt x="5008" y="11694"/>
                  <a:pt x="5045" y="11649"/>
                </a:cubicBezTo>
                <a:cubicBezTo>
                  <a:pt x="5140" y="11533"/>
                  <a:pt x="5236" y="11417"/>
                  <a:pt x="5328" y="11297"/>
                </a:cubicBezTo>
                <a:cubicBezTo>
                  <a:pt x="5364" y="11248"/>
                  <a:pt x="5387" y="11191"/>
                  <a:pt x="5419" y="11133"/>
                </a:cubicBezTo>
                <a:cubicBezTo>
                  <a:pt x="5444" y="11178"/>
                  <a:pt x="5465" y="11215"/>
                  <a:pt x="5485" y="11253"/>
                </a:cubicBezTo>
                <a:cubicBezTo>
                  <a:pt x="5503" y="11287"/>
                  <a:pt x="5522" y="11305"/>
                  <a:pt x="5543" y="11305"/>
                </a:cubicBezTo>
                <a:cubicBezTo>
                  <a:pt x="5560" y="11305"/>
                  <a:pt x="5578" y="11294"/>
                  <a:pt x="5598" y="11271"/>
                </a:cubicBezTo>
                <a:cubicBezTo>
                  <a:pt x="5671" y="11190"/>
                  <a:pt x="5740" y="11104"/>
                  <a:pt x="5805" y="11015"/>
                </a:cubicBezTo>
                <a:cubicBezTo>
                  <a:pt x="5869" y="10926"/>
                  <a:pt x="5946" y="10852"/>
                  <a:pt x="6038" y="10789"/>
                </a:cubicBezTo>
                <a:cubicBezTo>
                  <a:pt x="6111" y="10739"/>
                  <a:pt x="6176" y="10675"/>
                  <a:pt x="6234" y="10608"/>
                </a:cubicBezTo>
                <a:cubicBezTo>
                  <a:pt x="6279" y="10557"/>
                  <a:pt x="6304" y="10490"/>
                  <a:pt x="6346" y="10438"/>
                </a:cubicBezTo>
                <a:cubicBezTo>
                  <a:pt x="6392" y="10382"/>
                  <a:pt x="6453" y="10339"/>
                  <a:pt x="6500" y="10284"/>
                </a:cubicBezTo>
                <a:cubicBezTo>
                  <a:pt x="6556" y="10217"/>
                  <a:pt x="6598" y="10140"/>
                  <a:pt x="6655" y="10074"/>
                </a:cubicBezTo>
                <a:cubicBezTo>
                  <a:pt x="6749" y="9967"/>
                  <a:pt x="6852" y="9868"/>
                  <a:pt x="6948" y="9764"/>
                </a:cubicBezTo>
                <a:cubicBezTo>
                  <a:pt x="7024" y="9682"/>
                  <a:pt x="7097" y="9599"/>
                  <a:pt x="7173" y="9514"/>
                </a:cubicBezTo>
                <a:cubicBezTo>
                  <a:pt x="7178" y="9517"/>
                  <a:pt x="7184" y="9519"/>
                  <a:pt x="7190" y="9522"/>
                </a:cubicBezTo>
                <a:cubicBezTo>
                  <a:pt x="7158" y="9626"/>
                  <a:pt x="7134" y="9733"/>
                  <a:pt x="7093" y="9832"/>
                </a:cubicBezTo>
                <a:cubicBezTo>
                  <a:pt x="7037" y="9970"/>
                  <a:pt x="6969" y="10104"/>
                  <a:pt x="6901" y="10236"/>
                </a:cubicBezTo>
                <a:cubicBezTo>
                  <a:pt x="6834" y="10367"/>
                  <a:pt x="6764" y="10496"/>
                  <a:pt x="6690" y="10622"/>
                </a:cubicBezTo>
                <a:cubicBezTo>
                  <a:pt x="6604" y="10767"/>
                  <a:pt x="6511" y="10906"/>
                  <a:pt x="6421" y="11049"/>
                </a:cubicBezTo>
                <a:cubicBezTo>
                  <a:pt x="6416" y="11057"/>
                  <a:pt x="6411" y="11067"/>
                  <a:pt x="6407" y="11077"/>
                </a:cubicBezTo>
                <a:cubicBezTo>
                  <a:pt x="6376" y="11149"/>
                  <a:pt x="6383" y="11166"/>
                  <a:pt x="6463" y="11194"/>
                </a:cubicBezTo>
                <a:cubicBezTo>
                  <a:pt x="6466" y="11292"/>
                  <a:pt x="6392" y="11358"/>
                  <a:pt x="6351" y="11437"/>
                </a:cubicBezTo>
                <a:cubicBezTo>
                  <a:pt x="6335" y="11469"/>
                  <a:pt x="6310" y="11497"/>
                  <a:pt x="6291" y="11528"/>
                </a:cubicBezTo>
                <a:cubicBezTo>
                  <a:pt x="6260" y="11576"/>
                  <a:pt x="6249" y="11626"/>
                  <a:pt x="6242" y="11687"/>
                </a:cubicBezTo>
                <a:cubicBezTo>
                  <a:pt x="6232" y="11782"/>
                  <a:pt x="6193" y="11874"/>
                  <a:pt x="6157" y="11965"/>
                </a:cubicBezTo>
                <a:cubicBezTo>
                  <a:pt x="6135" y="12022"/>
                  <a:pt x="6092" y="12069"/>
                  <a:pt x="6069" y="12125"/>
                </a:cubicBezTo>
                <a:cubicBezTo>
                  <a:pt x="6043" y="12188"/>
                  <a:pt x="6061" y="12208"/>
                  <a:pt x="6129" y="12217"/>
                </a:cubicBezTo>
                <a:cubicBezTo>
                  <a:pt x="6159" y="12220"/>
                  <a:pt x="6187" y="12227"/>
                  <a:pt x="6227" y="12235"/>
                </a:cubicBezTo>
                <a:cubicBezTo>
                  <a:pt x="6196" y="12292"/>
                  <a:pt x="6175" y="12343"/>
                  <a:pt x="6145" y="12389"/>
                </a:cubicBezTo>
                <a:cubicBezTo>
                  <a:pt x="6083" y="12486"/>
                  <a:pt x="6021" y="12582"/>
                  <a:pt x="5955" y="12677"/>
                </a:cubicBezTo>
                <a:cubicBezTo>
                  <a:pt x="5920" y="12727"/>
                  <a:pt x="5877" y="12773"/>
                  <a:pt x="5841" y="12822"/>
                </a:cubicBezTo>
                <a:cubicBezTo>
                  <a:pt x="5812" y="12862"/>
                  <a:pt x="5779" y="12904"/>
                  <a:pt x="5841" y="12949"/>
                </a:cubicBezTo>
                <a:cubicBezTo>
                  <a:pt x="5850" y="12955"/>
                  <a:pt x="5845" y="12991"/>
                  <a:pt x="5837" y="13010"/>
                </a:cubicBezTo>
                <a:cubicBezTo>
                  <a:pt x="5795" y="13125"/>
                  <a:pt x="5749" y="13239"/>
                  <a:pt x="5704" y="13355"/>
                </a:cubicBezTo>
                <a:cubicBezTo>
                  <a:pt x="5696" y="13377"/>
                  <a:pt x="5691" y="13400"/>
                  <a:pt x="5691" y="13423"/>
                </a:cubicBezTo>
                <a:cubicBezTo>
                  <a:pt x="5691" y="13503"/>
                  <a:pt x="5713" y="13583"/>
                  <a:pt x="5813" y="13583"/>
                </a:cubicBezTo>
                <a:cubicBezTo>
                  <a:pt x="5823" y="13583"/>
                  <a:pt x="5834" y="13582"/>
                  <a:pt x="5845" y="13580"/>
                </a:cubicBezTo>
                <a:cubicBezTo>
                  <a:pt x="5862" y="13577"/>
                  <a:pt x="5878" y="13578"/>
                  <a:pt x="5899" y="13577"/>
                </a:cubicBezTo>
                <a:lnTo>
                  <a:pt x="5899" y="13577"/>
                </a:lnTo>
                <a:cubicBezTo>
                  <a:pt x="5897" y="13604"/>
                  <a:pt x="5892" y="13627"/>
                  <a:pt x="5890" y="13649"/>
                </a:cubicBezTo>
                <a:cubicBezTo>
                  <a:pt x="5883" y="13735"/>
                  <a:pt x="5863" y="13815"/>
                  <a:pt x="5876" y="13905"/>
                </a:cubicBezTo>
                <a:cubicBezTo>
                  <a:pt x="5888" y="13994"/>
                  <a:pt x="5845" y="14092"/>
                  <a:pt x="5825" y="14185"/>
                </a:cubicBezTo>
                <a:cubicBezTo>
                  <a:pt x="5820" y="14206"/>
                  <a:pt x="5810" y="14226"/>
                  <a:pt x="5806" y="14247"/>
                </a:cubicBezTo>
                <a:cubicBezTo>
                  <a:pt x="5794" y="14314"/>
                  <a:pt x="5804" y="14329"/>
                  <a:pt x="5876" y="14344"/>
                </a:cubicBezTo>
                <a:lnTo>
                  <a:pt x="5830" y="14591"/>
                </a:lnTo>
                <a:cubicBezTo>
                  <a:pt x="5816" y="14659"/>
                  <a:pt x="5792" y="14729"/>
                  <a:pt x="5792" y="14796"/>
                </a:cubicBezTo>
                <a:cubicBezTo>
                  <a:pt x="5792" y="14872"/>
                  <a:pt x="5806" y="14906"/>
                  <a:pt x="5848" y="14906"/>
                </a:cubicBezTo>
                <a:cubicBezTo>
                  <a:pt x="5865" y="14906"/>
                  <a:pt x="5886" y="14900"/>
                  <a:pt x="5913" y="14889"/>
                </a:cubicBezTo>
                <a:cubicBezTo>
                  <a:pt x="6017" y="14847"/>
                  <a:pt x="6120" y="14801"/>
                  <a:pt x="6223" y="14755"/>
                </a:cubicBezTo>
                <a:cubicBezTo>
                  <a:pt x="6252" y="14744"/>
                  <a:pt x="6280" y="14731"/>
                  <a:pt x="6309" y="14718"/>
                </a:cubicBezTo>
                <a:cubicBezTo>
                  <a:pt x="6338" y="14782"/>
                  <a:pt x="6354" y="14810"/>
                  <a:pt x="6384" y="14810"/>
                </a:cubicBezTo>
                <a:cubicBezTo>
                  <a:pt x="6405" y="14810"/>
                  <a:pt x="6431" y="14797"/>
                  <a:pt x="6473" y="14775"/>
                </a:cubicBezTo>
                <a:cubicBezTo>
                  <a:pt x="6598" y="14707"/>
                  <a:pt x="6721" y="14635"/>
                  <a:pt x="6845" y="14565"/>
                </a:cubicBezTo>
                <a:cubicBezTo>
                  <a:pt x="6860" y="14558"/>
                  <a:pt x="6875" y="14550"/>
                  <a:pt x="6892" y="14542"/>
                </a:cubicBezTo>
                <a:lnTo>
                  <a:pt x="6892" y="14542"/>
                </a:lnTo>
                <a:cubicBezTo>
                  <a:pt x="6871" y="14715"/>
                  <a:pt x="6854" y="14884"/>
                  <a:pt x="6830" y="15053"/>
                </a:cubicBezTo>
                <a:cubicBezTo>
                  <a:pt x="6820" y="15127"/>
                  <a:pt x="6802" y="15202"/>
                  <a:pt x="6782" y="15275"/>
                </a:cubicBezTo>
                <a:cubicBezTo>
                  <a:pt x="6757" y="15363"/>
                  <a:pt x="6725" y="15450"/>
                  <a:pt x="6699" y="15537"/>
                </a:cubicBezTo>
                <a:cubicBezTo>
                  <a:pt x="6690" y="15564"/>
                  <a:pt x="6689" y="15593"/>
                  <a:pt x="6687" y="15620"/>
                </a:cubicBezTo>
                <a:cubicBezTo>
                  <a:pt x="6685" y="15670"/>
                  <a:pt x="6699" y="15706"/>
                  <a:pt x="6752" y="15706"/>
                </a:cubicBezTo>
                <a:cubicBezTo>
                  <a:pt x="6757" y="15706"/>
                  <a:pt x="6762" y="15706"/>
                  <a:pt x="6767" y="15705"/>
                </a:cubicBezTo>
                <a:cubicBezTo>
                  <a:pt x="6771" y="15704"/>
                  <a:pt x="6774" y="15704"/>
                  <a:pt x="6778" y="15704"/>
                </a:cubicBezTo>
                <a:cubicBezTo>
                  <a:pt x="6794" y="15704"/>
                  <a:pt x="6809" y="15709"/>
                  <a:pt x="6830" y="15712"/>
                </a:cubicBezTo>
                <a:cubicBezTo>
                  <a:pt x="6829" y="15738"/>
                  <a:pt x="6829" y="15762"/>
                  <a:pt x="6826" y="15783"/>
                </a:cubicBezTo>
                <a:cubicBezTo>
                  <a:pt x="6804" y="15939"/>
                  <a:pt x="6783" y="16096"/>
                  <a:pt x="6761" y="16251"/>
                </a:cubicBezTo>
                <a:cubicBezTo>
                  <a:pt x="6758" y="16272"/>
                  <a:pt x="6754" y="16292"/>
                  <a:pt x="6753" y="16314"/>
                </a:cubicBezTo>
                <a:cubicBezTo>
                  <a:pt x="6749" y="16402"/>
                  <a:pt x="6758" y="16413"/>
                  <a:pt x="6845" y="16428"/>
                </a:cubicBezTo>
                <a:cubicBezTo>
                  <a:pt x="6854" y="16544"/>
                  <a:pt x="6859" y="16660"/>
                  <a:pt x="6870" y="16776"/>
                </a:cubicBezTo>
                <a:cubicBezTo>
                  <a:pt x="6875" y="16830"/>
                  <a:pt x="6891" y="16884"/>
                  <a:pt x="6908" y="16937"/>
                </a:cubicBezTo>
                <a:cubicBezTo>
                  <a:pt x="6922" y="16975"/>
                  <a:pt x="6945" y="16992"/>
                  <a:pt x="6976" y="16992"/>
                </a:cubicBezTo>
                <a:cubicBezTo>
                  <a:pt x="6990" y="16992"/>
                  <a:pt x="7005" y="16989"/>
                  <a:pt x="7021" y="16983"/>
                </a:cubicBezTo>
                <a:cubicBezTo>
                  <a:pt x="7225" y="16907"/>
                  <a:pt x="7428" y="16833"/>
                  <a:pt x="7631" y="16758"/>
                </a:cubicBezTo>
                <a:cubicBezTo>
                  <a:pt x="7643" y="16754"/>
                  <a:pt x="7656" y="16752"/>
                  <a:pt x="7664" y="16750"/>
                </a:cubicBezTo>
                <a:cubicBezTo>
                  <a:pt x="7677" y="16902"/>
                  <a:pt x="7687" y="17050"/>
                  <a:pt x="7700" y="17197"/>
                </a:cubicBezTo>
                <a:cubicBezTo>
                  <a:pt x="7703" y="17217"/>
                  <a:pt x="7729" y="17236"/>
                  <a:pt x="7744" y="17255"/>
                </a:cubicBezTo>
                <a:cubicBezTo>
                  <a:pt x="7755" y="17271"/>
                  <a:pt x="7772" y="17285"/>
                  <a:pt x="7775" y="17302"/>
                </a:cubicBezTo>
                <a:cubicBezTo>
                  <a:pt x="7788" y="17378"/>
                  <a:pt x="7795" y="17454"/>
                  <a:pt x="7806" y="17529"/>
                </a:cubicBezTo>
                <a:cubicBezTo>
                  <a:pt x="7813" y="17569"/>
                  <a:pt x="7818" y="17610"/>
                  <a:pt x="7831" y="17648"/>
                </a:cubicBezTo>
                <a:cubicBezTo>
                  <a:pt x="7858" y="17729"/>
                  <a:pt x="7883" y="17757"/>
                  <a:pt x="7952" y="17757"/>
                </a:cubicBezTo>
                <a:cubicBezTo>
                  <a:pt x="7969" y="17757"/>
                  <a:pt x="7989" y="17756"/>
                  <a:pt x="8012" y="17752"/>
                </a:cubicBezTo>
                <a:lnTo>
                  <a:pt x="8012" y="17752"/>
                </a:lnTo>
                <a:cubicBezTo>
                  <a:pt x="8012" y="17884"/>
                  <a:pt x="8019" y="18016"/>
                  <a:pt x="8011" y="18145"/>
                </a:cubicBezTo>
                <a:cubicBezTo>
                  <a:pt x="7998" y="18342"/>
                  <a:pt x="7971" y="18540"/>
                  <a:pt x="7954" y="18736"/>
                </a:cubicBezTo>
                <a:cubicBezTo>
                  <a:pt x="7946" y="18820"/>
                  <a:pt x="7945" y="18907"/>
                  <a:pt x="7950" y="18992"/>
                </a:cubicBezTo>
                <a:cubicBezTo>
                  <a:pt x="7952" y="19035"/>
                  <a:pt x="7968" y="19080"/>
                  <a:pt x="7988" y="19118"/>
                </a:cubicBezTo>
                <a:cubicBezTo>
                  <a:pt x="7998" y="19136"/>
                  <a:pt x="8011" y="19145"/>
                  <a:pt x="8024" y="19145"/>
                </a:cubicBezTo>
                <a:cubicBezTo>
                  <a:pt x="8038" y="19145"/>
                  <a:pt x="8052" y="19134"/>
                  <a:pt x="8060" y="19113"/>
                </a:cubicBezTo>
                <a:cubicBezTo>
                  <a:pt x="8091" y="19033"/>
                  <a:pt x="8161" y="18975"/>
                  <a:pt x="8171" y="18882"/>
                </a:cubicBezTo>
                <a:cubicBezTo>
                  <a:pt x="8174" y="18841"/>
                  <a:pt x="8215" y="18804"/>
                  <a:pt x="8237" y="18764"/>
                </a:cubicBezTo>
                <a:cubicBezTo>
                  <a:pt x="8367" y="18532"/>
                  <a:pt x="8493" y="18299"/>
                  <a:pt x="8626" y="18069"/>
                </a:cubicBezTo>
                <a:cubicBezTo>
                  <a:pt x="8664" y="18006"/>
                  <a:pt x="8721" y="17951"/>
                  <a:pt x="8775" y="17886"/>
                </a:cubicBezTo>
                <a:cubicBezTo>
                  <a:pt x="8791" y="17905"/>
                  <a:pt x="8811" y="17922"/>
                  <a:pt x="8824" y="17943"/>
                </a:cubicBezTo>
                <a:cubicBezTo>
                  <a:pt x="8843" y="17972"/>
                  <a:pt x="8864" y="17985"/>
                  <a:pt x="8887" y="17985"/>
                </a:cubicBezTo>
                <a:cubicBezTo>
                  <a:pt x="8905" y="17985"/>
                  <a:pt x="8924" y="17977"/>
                  <a:pt x="8943" y="17963"/>
                </a:cubicBezTo>
                <a:cubicBezTo>
                  <a:pt x="8979" y="17938"/>
                  <a:pt x="9020" y="17913"/>
                  <a:pt x="9045" y="17878"/>
                </a:cubicBezTo>
                <a:cubicBezTo>
                  <a:pt x="9151" y="17724"/>
                  <a:pt x="9264" y="17572"/>
                  <a:pt x="9326" y="17389"/>
                </a:cubicBezTo>
                <a:cubicBezTo>
                  <a:pt x="9352" y="17315"/>
                  <a:pt x="9402" y="17249"/>
                  <a:pt x="9442" y="17177"/>
                </a:cubicBezTo>
                <a:cubicBezTo>
                  <a:pt x="9529" y="17259"/>
                  <a:pt x="9619" y="17341"/>
                  <a:pt x="9709" y="17425"/>
                </a:cubicBezTo>
                <a:cubicBezTo>
                  <a:pt x="9729" y="17445"/>
                  <a:pt x="9747" y="17455"/>
                  <a:pt x="9767" y="17455"/>
                </a:cubicBezTo>
                <a:cubicBezTo>
                  <a:pt x="9783" y="17455"/>
                  <a:pt x="9800" y="17448"/>
                  <a:pt x="9820" y="17435"/>
                </a:cubicBezTo>
                <a:cubicBezTo>
                  <a:pt x="9901" y="17378"/>
                  <a:pt x="9943" y="17297"/>
                  <a:pt x="9979" y="17210"/>
                </a:cubicBezTo>
                <a:cubicBezTo>
                  <a:pt x="10017" y="17122"/>
                  <a:pt x="10054" y="17032"/>
                  <a:pt x="10089" y="16942"/>
                </a:cubicBezTo>
                <a:cubicBezTo>
                  <a:pt x="10103" y="16907"/>
                  <a:pt x="10111" y="16870"/>
                  <a:pt x="10123" y="16827"/>
                </a:cubicBezTo>
                <a:cubicBezTo>
                  <a:pt x="10139" y="16832"/>
                  <a:pt x="10157" y="16834"/>
                  <a:pt x="10175" y="16838"/>
                </a:cubicBezTo>
                <a:cubicBezTo>
                  <a:pt x="10196" y="16843"/>
                  <a:pt x="10213" y="16846"/>
                  <a:pt x="10227" y="16846"/>
                </a:cubicBezTo>
                <a:cubicBezTo>
                  <a:pt x="10262" y="16846"/>
                  <a:pt x="10276" y="16827"/>
                  <a:pt x="10292" y="16775"/>
                </a:cubicBezTo>
                <a:cubicBezTo>
                  <a:pt x="10329" y="16657"/>
                  <a:pt x="10384" y="16550"/>
                  <a:pt x="10463" y="16453"/>
                </a:cubicBezTo>
                <a:cubicBezTo>
                  <a:pt x="10486" y="16427"/>
                  <a:pt x="10487" y="16384"/>
                  <a:pt x="10497" y="16349"/>
                </a:cubicBezTo>
                <a:cubicBezTo>
                  <a:pt x="10542" y="16374"/>
                  <a:pt x="10589" y="16402"/>
                  <a:pt x="10638" y="16426"/>
                </a:cubicBezTo>
                <a:cubicBezTo>
                  <a:pt x="10652" y="16433"/>
                  <a:pt x="10666" y="16437"/>
                  <a:pt x="10678" y="16437"/>
                </a:cubicBezTo>
                <a:cubicBezTo>
                  <a:pt x="10702" y="16437"/>
                  <a:pt x="10723" y="16425"/>
                  <a:pt x="10739" y="16402"/>
                </a:cubicBezTo>
                <a:cubicBezTo>
                  <a:pt x="10764" y="16363"/>
                  <a:pt x="10787" y="16322"/>
                  <a:pt x="10806" y="16279"/>
                </a:cubicBezTo>
                <a:cubicBezTo>
                  <a:pt x="10844" y="16185"/>
                  <a:pt x="10880" y="16091"/>
                  <a:pt x="10918" y="15995"/>
                </a:cubicBezTo>
                <a:cubicBezTo>
                  <a:pt x="10920" y="15989"/>
                  <a:pt x="10924" y="15984"/>
                  <a:pt x="10924" y="15978"/>
                </a:cubicBezTo>
                <a:cubicBezTo>
                  <a:pt x="10926" y="15908"/>
                  <a:pt x="10935" y="15846"/>
                  <a:pt x="11002" y="15800"/>
                </a:cubicBezTo>
                <a:cubicBezTo>
                  <a:pt x="11024" y="15784"/>
                  <a:pt x="11016" y="15728"/>
                  <a:pt x="11023" y="15691"/>
                </a:cubicBezTo>
                <a:cubicBezTo>
                  <a:pt x="11031" y="15645"/>
                  <a:pt x="11037" y="15599"/>
                  <a:pt x="11046" y="15545"/>
                </a:cubicBezTo>
                <a:cubicBezTo>
                  <a:pt x="11159" y="15645"/>
                  <a:pt x="11259" y="15737"/>
                  <a:pt x="11365" y="15821"/>
                </a:cubicBezTo>
                <a:cubicBezTo>
                  <a:pt x="11370" y="15825"/>
                  <a:pt x="11376" y="15827"/>
                  <a:pt x="11384" y="15827"/>
                </a:cubicBezTo>
                <a:cubicBezTo>
                  <a:pt x="11402" y="15827"/>
                  <a:pt x="11425" y="15819"/>
                  <a:pt x="11442" y="15818"/>
                </a:cubicBezTo>
                <a:cubicBezTo>
                  <a:pt x="11568" y="15885"/>
                  <a:pt x="11696" y="15955"/>
                  <a:pt x="11825" y="16022"/>
                </a:cubicBezTo>
                <a:cubicBezTo>
                  <a:pt x="11829" y="16024"/>
                  <a:pt x="11834" y="16025"/>
                  <a:pt x="11839" y="16025"/>
                </a:cubicBezTo>
                <a:cubicBezTo>
                  <a:pt x="11852" y="16025"/>
                  <a:pt x="11868" y="16019"/>
                  <a:pt x="11878" y="16014"/>
                </a:cubicBezTo>
                <a:cubicBezTo>
                  <a:pt x="11936" y="15975"/>
                  <a:pt x="11974" y="15924"/>
                  <a:pt x="11990" y="15851"/>
                </a:cubicBezTo>
                <a:cubicBezTo>
                  <a:pt x="12004" y="15780"/>
                  <a:pt x="12032" y="15712"/>
                  <a:pt x="12055" y="15643"/>
                </a:cubicBezTo>
                <a:cubicBezTo>
                  <a:pt x="12065" y="15607"/>
                  <a:pt x="12073" y="15569"/>
                  <a:pt x="12082" y="15533"/>
                </a:cubicBezTo>
                <a:cubicBezTo>
                  <a:pt x="12100" y="15539"/>
                  <a:pt x="12115" y="15542"/>
                  <a:pt x="12128" y="15542"/>
                </a:cubicBezTo>
                <a:cubicBezTo>
                  <a:pt x="12161" y="15542"/>
                  <a:pt x="12179" y="15520"/>
                  <a:pt x="12186" y="15464"/>
                </a:cubicBezTo>
                <a:cubicBezTo>
                  <a:pt x="12209" y="15316"/>
                  <a:pt x="12221" y="15168"/>
                  <a:pt x="12238" y="15024"/>
                </a:cubicBezTo>
                <a:cubicBezTo>
                  <a:pt x="12278" y="15043"/>
                  <a:pt x="12330" y="15068"/>
                  <a:pt x="12384" y="15093"/>
                </a:cubicBezTo>
                <a:cubicBezTo>
                  <a:pt x="12402" y="15101"/>
                  <a:pt x="12419" y="15106"/>
                  <a:pt x="12434" y="15106"/>
                </a:cubicBezTo>
                <a:cubicBezTo>
                  <a:pt x="12465" y="15106"/>
                  <a:pt x="12488" y="15087"/>
                  <a:pt x="12500" y="15049"/>
                </a:cubicBezTo>
                <a:cubicBezTo>
                  <a:pt x="12529" y="14965"/>
                  <a:pt x="12555" y="14879"/>
                  <a:pt x="12564" y="14791"/>
                </a:cubicBezTo>
                <a:cubicBezTo>
                  <a:pt x="12576" y="14666"/>
                  <a:pt x="12574" y="14538"/>
                  <a:pt x="12574" y="14411"/>
                </a:cubicBezTo>
                <a:cubicBezTo>
                  <a:pt x="12574" y="14369"/>
                  <a:pt x="12564" y="14328"/>
                  <a:pt x="12559" y="14285"/>
                </a:cubicBezTo>
                <a:cubicBezTo>
                  <a:pt x="12627" y="14250"/>
                  <a:pt x="12633" y="14234"/>
                  <a:pt x="12598" y="14112"/>
                </a:cubicBezTo>
                <a:cubicBezTo>
                  <a:pt x="12574" y="14026"/>
                  <a:pt x="12540" y="13941"/>
                  <a:pt x="12519" y="13854"/>
                </a:cubicBezTo>
                <a:cubicBezTo>
                  <a:pt x="12499" y="13777"/>
                  <a:pt x="12489" y="13696"/>
                  <a:pt x="12474" y="13616"/>
                </a:cubicBezTo>
                <a:lnTo>
                  <a:pt x="12474" y="13616"/>
                </a:lnTo>
                <a:cubicBezTo>
                  <a:pt x="12536" y="13633"/>
                  <a:pt x="12597" y="13650"/>
                  <a:pt x="12656" y="13669"/>
                </a:cubicBezTo>
                <a:cubicBezTo>
                  <a:pt x="12668" y="13672"/>
                  <a:pt x="12678" y="13674"/>
                  <a:pt x="12688" y="13674"/>
                </a:cubicBezTo>
                <a:cubicBezTo>
                  <a:pt x="12721" y="13674"/>
                  <a:pt x="12742" y="13653"/>
                  <a:pt x="12745" y="13614"/>
                </a:cubicBezTo>
                <a:cubicBezTo>
                  <a:pt x="12751" y="13521"/>
                  <a:pt x="12751" y="13426"/>
                  <a:pt x="12751" y="13330"/>
                </a:cubicBezTo>
                <a:cubicBezTo>
                  <a:pt x="12751" y="13274"/>
                  <a:pt x="12752" y="13217"/>
                  <a:pt x="12744" y="13162"/>
                </a:cubicBezTo>
                <a:cubicBezTo>
                  <a:pt x="12719" y="13018"/>
                  <a:pt x="12690" y="12876"/>
                  <a:pt x="12664" y="12729"/>
                </a:cubicBezTo>
                <a:lnTo>
                  <a:pt x="12664" y="12729"/>
                </a:lnTo>
                <a:cubicBezTo>
                  <a:pt x="12668" y="12731"/>
                  <a:pt x="12680" y="12737"/>
                  <a:pt x="12690" y="12737"/>
                </a:cubicBezTo>
                <a:cubicBezTo>
                  <a:pt x="12691" y="12737"/>
                  <a:pt x="12692" y="12737"/>
                  <a:pt x="12693" y="12737"/>
                </a:cubicBezTo>
                <a:cubicBezTo>
                  <a:pt x="12711" y="12734"/>
                  <a:pt x="12737" y="12731"/>
                  <a:pt x="12747" y="12718"/>
                </a:cubicBezTo>
                <a:cubicBezTo>
                  <a:pt x="12761" y="12701"/>
                  <a:pt x="12771" y="12672"/>
                  <a:pt x="12768" y="12650"/>
                </a:cubicBezTo>
                <a:cubicBezTo>
                  <a:pt x="12766" y="12626"/>
                  <a:pt x="12749" y="12603"/>
                  <a:pt x="12737" y="12579"/>
                </a:cubicBezTo>
                <a:cubicBezTo>
                  <a:pt x="12680" y="12467"/>
                  <a:pt x="12669" y="12348"/>
                  <a:pt x="12664" y="12224"/>
                </a:cubicBezTo>
                <a:cubicBezTo>
                  <a:pt x="12656" y="12080"/>
                  <a:pt x="12632" y="11936"/>
                  <a:pt x="12623" y="11792"/>
                </a:cubicBezTo>
                <a:cubicBezTo>
                  <a:pt x="12621" y="11752"/>
                  <a:pt x="12637" y="11716"/>
                  <a:pt x="12580" y="11716"/>
                </a:cubicBezTo>
                <a:cubicBezTo>
                  <a:pt x="12578" y="11716"/>
                  <a:pt x="12577" y="11716"/>
                  <a:pt x="12575" y="11716"/>
                </a:cubicBezTo>
                <a:cubicBezTo>
                  <a:pt x="12616" y="11661"/>
                  <a:pt x="12612" y="11593"/>
                  <a:pt x="12570" y="11540"/>
                </a:cubicBezTo>
                <a:cubicBezTo>
                  <a:pt x="12560" y="11528"/>
                  <a:pt x="12559" y="11504"/>
                  <a:pt x="12555" y="11487"/>
                </a:cubicBezTo>
                <a:cubicBezTo>
                  <a:pt x="12544" y="11428"/>
                  <a:pt x="12536" y="11370"/>
                  <a:pt x="12524" y="11314"/>
                </a:cubicBezTo>
                <a:cubicBezTo>
                  <a:pt x="12513" y="11266"/>
                  <a:pt x="12497" y="11219"/>
                  <a:pt x="12480" y="11175"/>
                </a:cubicBezTo>
                <a:cubicBezTo>
                  <a:pt x="12473" y="11143"/>
                  <a:pt x="12477" y="11106"/>
                  <a:pt x="12461" y="11080"/>
                </a:cubicBezTo>
                <a:cubicBezTo>
                  <a:pt x="12442" y="11051"/>
                  <a:pt x="12524" y="11004"/>
                  <a:pt x="12461" y="11001"/>
                </a:cubicBezTo>
                <a:cubicBezTo>
                  <a:pt x="12453" y="10967"/>
                  <a:pt x="12436" y="10934"/>
                  <a:pt x="12446" y="10921"/>
                </a:cubicBezTo>
                <a:cubicBezTo>
                  <a:pt x="12478" y="10872"/>
                  <a:pt x="12446" y="10829"/>
                  <a:pt x="12448" y="10785"/>
                </a:cubicBezTo>
                <a:cubicBezTo>
                  <a:pt x="12454" y="10664"/>
                  <a:pt x="12469" y="10545"/>
                  <a:pt x="12483" y="10424"/>
                </a:cubicBezTo>
                <a:cubicBezTo>
                  <a:pt x="12485" y="10402"/>
                  <a:pt x="12490" y="10380"/>
                  <a:pt x="12508" y="10356"/>
                </a:cubicBezTo>
                <a:cubicBezTo>
                  <a:pt x="12544" y="10434"/>
                  <a:pt x="12580" y="10511"/>
                  <a:pt x="12615" y="10589"/>
                </a:cubicBezTo>
                <a:cubicBezTo>
                  <a:pt x="12667" y="10705"/>
                  <a:pt x="12716" y="10819"/>
                  <a:pt x="12768" y="10933"/>
                </a:cubicBezTo>
                <a:cubicBezTo>
                  <a:pt x="12804" y="11014"/>
                  <a:pt x="12834" y="11099"/>
                  <a:pt x="12878" y="11178"/>
                </a:cubicBezTo>
                <a:cubicBezTo>
                  <a:pt x="12961" y="11332"/>
                  <a:pt x="13058" y="11481"/>
                  <a:pt x="13138" y="11638"/>
                </a:cubicBezTo>
                <a:cubicBezTo>
                  <a:pt x="13202" y="11760"/>
                  <a:pt x="13250" y="11890"/>
                  <a:pt x="13306" y="12017"/>
                </a:cubicBezTo>
                <a:cubicBezTo>
                  <a:pt x="13320" y="12052"/>
                  <a:pt x="13333" y="12088"/>
                  <a:pt x="13354" y="12120"/>
                </a:cubicBezTo>
                <a:cubicBezTo>
                  <a:pt x="13364" y="12136"/>
                  <a:pt x="13389" y="12142"/>
                  <a:pt x="13413" y="12146"/>
                </a:cubicBezTo>
                <a:cubicBezTo>
                  <a:pt x="13467" y="12279"/>
                  <a:pt x="13557" y="12390"/>
                  <a:pt x="13652" y="12500"/>
                </a:cubicBezTo>
                <a:cubicBezTo>
                  <a:pt x="13688" y="12541"/>
                  <a:pt x="13713" y="12593"/>
                  <a:pt x="13743" y="12639"/>
                </a:cubicBezTo>
                <a:cubicBezTo>
                  <a:pt x="13750" y="12651"/>
                  <a:pt x="13754" y="12666"/>
                  <a:pt x="13763" y="12678"/>
                </a:cubicBezTo>
                <a:cubicBezTo>
                  <a:pt x="13793" y="12731"/>
                  <a:pt x="13819" y="12757"/>
                  <a:pt x="13847" y="12757"/>
                </a:cubicBezTo>
                <a:cubicBezTo>
                  <a:pt x="13872" y="12757"/>
                  <a:pt x="13898" y="12737"/>
                  <a:pt x="13929" y="12697"/>
                </a:cubicBezTo>
                <a:cubicBezTo>
                  <a:pt x="13937" y="12686"/>
                  <a:pt x="13945" y="12676"/>
                  <a:pt x="13948" y="12672"/>
                </a:cubicBezTo>
                <a:cubicBezTo>
                  <a:pt x="14040" y="12796"/>
                  <a:pt x="14138" y="12918"/>
                  <a:pt x="14220" y="13047"/>
                </a:cubicBezTo>
                <a:cubicBezTo>
                  <a:pt x="14279" y="13141"/>
                  <a:pt x="14319" y="13249"/>
                  <a:pt x="14366" y="13351"/>
                </a:cubicBezTo>
                <a:cubicBezTo>
                  <a:pt x="14377" y="13372"/>
                  <a:pt x="14383" y="13395"/>
                  <a:pt x="14395" y="13416"/>
                </a:cubicBezTo>
                <a:cubicBezTo>
                  <a:pt x="14426" y="13471"/>
                  <a:pt x="14447" y="13496"/>
                  <a:pt x="14476" y="13496"/>
                </a:cubicBezTo>
                <a:cubicBezTo>
                  <a:pt x="14497" y="13496"/>
                  <a:pt x="14522" y="13483"/>
                  <a:pt x="14560" y="13459"/>
                </a:cubicBezTo>
                <a:cubicBezTo>
                  <a:pt x="14629" y="13602"/>
                  <a:pt x="14752" y="13691"/>
                  <a:pt x="14875" y="13782"/>
                </a:cubicBezTo>
                <a:cubicBezTo>
                  <a:pt x="14911" y="13808"/>
                  <a:pt x="14942" y="13820"/>
                  <a:pt x="14971" y="13820"/>
                </a:cubicBezTo>
                <a:cubicBezTo>
                  <a:pt x="15013" y="13820"/>
                  <a:pt x="15049" y="13795"/>
                  <a:pt x="15086" y="13745"/>
                </a:cubicBezTo>
                <a:cubicBezTo>
                  <a:pt x="15122" y="13697"/>
                  <a:pt x="15159" y="13650"/>
                  <a:pt x="15191" y="13601"/>
                </a:cubicBezTo>
                <a:cubicBezTo>
                  <a:pt x="15216" y="13560"/>
                  <a:pt x="15235" y="13514"/>
                  <a:pt x="15255" y="13472"/>
                </a:cubicBezTo>
                <a:cubicBezTo>
                  <a:pt x="15340" y="13627"/>
                  <a:pt x="15496" y="13719"/>
                  <a:pt x="15621" y="13843"/>
                </a:cubicBezTo>
                <a:cubicBezTo>
                  <a:pt x="15710" y="13932"/>
                  <a:pt x="15793" y="14030"/>
                  <a:pt x="15879" y="14124"/>
                </a:cubicBezTo>
                <a:cubicBezTo>
                  <a:pt x="15934" y="14184"/>
                  <a:pt x="15967" y="14215"/>
                  <a:pt x="15999" y="14215"/>
                </a:cubicBezTo>
                <a:cubicBezTo>
                  <a:pt x="16031" y="14215"/>
                  <a:pt x="16062" y="14182"/>
                  <a:pt x="16114" y="14115"/>
                </a:cubicBezTo>
                <a:cubicBezTo>
                  <a:pt x="16201" y="14199"/>
                  <a:pt x="16288" y="14280"/>
                  <a:pt x="16373" y="14364"/>
                </a:cubicBezTo>
                <a:cubicBezTo>
                  <a:pt x="16411" y="14402"/>
                  <a:pt x="16431" y="14420"/>
                  <a:pt x="16450" y="14420"/>
                </a:cubicBezTo>
                <a:cubicBezTo>
                  <a:pt x="16466" y="14420"/>
                  <a:pt x="16481" y="14407"/>
                  <a:pt x="16507" y="14384"/>
                </a:cubicBezTo>
                <a:cubicBezTo>
                  <a:pt x="16621" y="14468"/>
                  <a:pt x="16729" y="14558"/>
                  <a:pt x="16846" y="14633"/>
                </a:cubicBezTo>
                <a:cubicBezTo>
                  <a:pt x="16869" y="14648"/>
                  <a:pt x="16887" y="14655"/>
                  <a:pt x="16902" y="14655"/>
                </a:cubicBezTo>
                <a:cubicBezTo>
                  <a:pt x="16932" y="14655"/>
                  <a:pt x="16953" y="14629"/>
                  <a:pt x="16979" y="14579"/>
                </a:cubicBezTo>
                <a:cubicBezTo>
                  <a:pt x="17012" y="14514"/>
                  <a:pt x="17051" y="14452"/>
                  <a:pt x="17089" y="14385"/>
                </a:cubicBezTo>
                <a:cubicBezTo>
                  <a:pt x="17215" y="14496"/>
                  <a:pt x="17346" y="14610"/>
                  <a:pt x="17480" y="14728"/>
                </a:cubicBezTo>
                <a:cubicBezTo>
                  <a:pt x="17490" y="14713"/>
                  <a:pt x="17503" y="14699"/>
                  <a:pt x="17508" y="14692"/>
                </a:cubicBezTo>
                <a:cubicBezTo>
                  <a:pt x="17657" y="14764"/>
                  <a:pt x="17760" y="14910"/>
                  <a:pt x="17936" y="14933"/>
                </a:cubicBezTo>
                <a:cubicBezTo>
                  <a:pt x="17952" y="14935"/>
                  <a:pt x="17963" y="14937"/>
                  <a:pt x="17972" y="14937"/>
                </a:cubicBezTo>
                <a:cubicBezTo>
                  <a:pt x="17994" y="14937"/>
                  <a:pt x="17998" y="14927"/>
                  <a:pt x="18009" y="14890"/>
                </a:cubicBezTo>
                <a:cubicBezTo>
                  <a:pt x="18159" y="14997"/>
                  <a:pt x="18312" y="15104"/>
                  <a:pt x="18462" y="15213"/>
                </a:cubicBezTo>
                <a:cubicBezTo>
                  <a:pt x="18549" y="15276"/>
                  <a:pt x="18630" y="15346"/>
                  <a:pt x="18718" y="15407"/>
                </a:cubicBezTo>
                <a:cubicBezTo>
                  <a:pt x="18751" y="15429"/>
                  <a:pt x="18797" y="15434"/>
                  <a:pt x="18837" y="15449"/>
                </a:cubicBezTo>
                <a:cubicBezTo>
                  <a:pt x="18840" y="15412"/>
                  <a:pt x="18856" y="15369"/>
                  <a:pt x="18843" y="15337"/>
                </a:cubicBezTo>
                <a:cubicBezTo>
                  <a:pt x="18802" y="15222"/>
                  <a:pt x="18755" y="15108"/>
                  <a:pt x="18703" y="14997"/>
                </a:cubicBezTo>
                <a:cubicBezTo>
                  <a:pt x="18652" y="14884"/>
                  <a:pt x="18593" y="14775"/>
                  <a:pt x="18537" y="14663"/>
                </a:cubicBezTo>
                <a:lnTo>
                  <a:pt x="18555" y="14663"/>
                </a:lnTo>
                <a:cubicBezTo>
                  <a:pt x="18562" y="14641"/>
                  <a:pt x="18579" y="14615"/>
                  <a:pt x="18573" y="14599"/>
                </a:cubicBezTo>
                <a:cubicBezTo>
                  <a:pt x="18529" y="14488"/>
                  <a:pt x="18478" y="14381"/>
                  <a:pt x="18436" y="14272"/>
                </a:cubicBezTo>
                <a:cubicBezTo>
                  <a:pt x="18421" y="14237"/>
                  <a:pt x="18431" y="14195"/>
                  <a:pt x="18418" y="14160"/>
                </a:cubicBezTo>
                <a:cubicBezTo>
                  <a:pt x="18393" y="14091"/>
                  <a:pt x="18358" y="14025"/>
                  <a:pt x="18326" y="13953"/>
                </a:cubicBezTo>
                <a:lnTo>
                  <a:pt x="18368" y="13953"/>
                </a:lnTo>
                <a:cubicBezTo>
                  <a:pt x="18369" y="13953"/>
                  <a:pt x="18370" y="13953"/>
                  <a:pt x="18371" y="13953"/>
                </a:cubicBezTo>
                <a:cubicBezTo>
                  <a:pt x="18462" y="13953"/>
                  <a:pt x="18498" y="13914"/>
                  <a:pt x="18481" y="13822"/>
                </a:cubicBezTo>
                <a:cubicBezTo>
                  <a:pt x="18453" y="13676"/>
                  <a:pt x="18422" y="13532"/>
                  <a:pt x="18389" y="13388"/>
                </a:cubicBezTo>
                <a:cubicBezTo>
                  <a:pt x="18379" y="13345"/>
                  <a:pt x="18359" y="13305"/>
                  <a:pt x="18341" y="13258"/>
                </a:cubicBezTo>
                <a:lnTo>
                  <a:pt x="18341" y="13258"/>
                </a:lnTo>
                <a:cubicBezTo>
                  <a:pt x="18359" y="13259"/>
                  <a:pt x="18380" y="13261"/>
                  <a:pt x="18402" y="13262"/>
                </a:cubicBezTo>
                <a:cubicBezTo>
                  <a:pt x="18403" y="13262"/>
                  <a:pt x="18404" y="13262"/>
                  <a:pt x="18405" y="13262"/>
                </a:cubicBezTo>
                <a:cubicBezTo>
                  <a:pt x="18451" y="13262"/>
                  <a:pt x="18471" y="13237"/>
                  <a:pt x="18451" y="13196"/>
                </a:cubicBezTo>
                <a:cubicBezTo>
                  <a:pt x="18426" y="13143"/>
                  <a:pt x="18391" y="13093"/>
                  <a:pt x="18366" y="13040"/>
                </a:cubicBezTo>
                <a:cubicBezTo>
                  <a:pt x="18338" y="12982"/>
                  <a:pt x="18311" y="12922"/>
                  <a:pt x="18292" y="12860"/>
                </a:cubicBezTo>
                <a:cubicBezTo>
                  <a:pt x="18257" y="12747"/>
                  <a:pt x="18227" y="12632"/>
                  <a:pt x="18198" y="12529"/>
                </a:cubicBezTo>
                <a:cubicBezTo>
                  <a:pt x="18323" y="12481"/>
                  <a:pt x="18452" y="12435"/>
                  <a:pt x="18580" y="12384"/>
                </a:cubicBezTo>
                <a:cubicBezTo>
                  <a:pt x="18599" y="12377"/>
                  <a:pt x="18622" y="12343"/>
                  <a:pt x="18620" y="12325"/>
                </a:cubicBezTo>
                <a:cubicBezTo>
                  <a:pt x="18606" y="12240"/>
                  <a:pt x="18584" y="12156"/>
                  <a:pt x="18563" y="12066"/>
                </a:cubicBezTo>
                <a:cubicBezTo>
                  <a:pt x="18604" y="12043"/>
                  <a:pt x="18606" y="12029"/>
                  <a:pt x="18564" y="11971"/>
                </a:cubicBezTo>
                <a:cubicBezTo>
                  <a:pt x="18517" y="11903"/>
                  <a:pt x="18473" y="11831"/>
                  <a:pt x="18416" y="11744"/>
                </a:cubicBezTo>
                <a:cubicBezTo>
                  <a:pt x="18502" y="11716"/>
                  <a:pt x="18511" y="11695"/>
                  <a:pt x="18454" y="11631"/>
                </a:cubicBezTo>
                <a:cubicBezTo>
                  <a:pt x="18368" y="11529"/>
                  <a:pt x="18276" y="11432"/>
                  <a:pt x="18190" y="11330"/>
                </a:cubicBezTo>
                <a:cubicBezTo>
                  <a:pt x="18164" y="11299"/>
                  <a:pt x="18148" y="11260"/>
                  <a:pt x="18128" y="11226"/>
                </a:cubicBezTo>
                <a:cubicBezTo>
                  <a:pt x="18193" y="11215"/>
                  <a:pt x="18251" y="11205"/>
                  <a:pt x="18307" y="11194"/>
                </a:cubicBezTo>
                <a:cubicBezTo>
                  <a:pt x="18359" y="11185"/>
                  <a:pt x="18373" y="11152"/>
                  <a:pt x="18353" y="11108"/>
                </a:cubicBezTo>
                <a:cubicBezTo>
                  <a:pt x="18338" y="11070"/>
                  <a:pt x="18318" y="11029"/>
                  <a:pt x="18290" y="11000"/>
                </a:cubicBezTo>
                <a:cubicBezTo>
                  <a:pt x="18172" y="10890"/>
                  <a:pt x="18100" y="10747"/>
                  <a:pt x="18013" y="10614"/>
                </a:cubicBezTo>
                <a:cubicBezTo>
                  <a:pt x="17943" y="10510"/>
                  <a:pt x="17855" y="10420"/>
                  <a:pt x="17773" y="10326"/>
                </a:cubicBezTo>
                <a:cubicBezTo>
                  <a:pt x="17740" y="10286"/>
                  <a:pt x="17699" y="10253"/>
                  <a:pt x="17669" y="10224"/>
                </a:cubicBezTo>
                <a:cubicBezTo>
                  <a:pt x="17756" y="10207"/>
                  <a:pt x="17849" y="10190"/>
                  <a:pt x="17941" y="10168"/>
                </a:cubicBezTo>
                <a:cubicBezTo>
                  <a:pt x="18007" y="10151"/>
                  <a:pt x="18072" y="10129"/>
                  <a:pt x="18136" y="10109"/>
                </a:cubicBezTo>
                <a:cubicBezTo>
                  <a:pt x="18208" y="10087"/>
                  <a:pt x="18213" y="10075"/>
                  <a:pt x="18188" y="10006"/>
                </a:cubicBezTo>
                <a:cubicBezTo>
                  <a:pt x="18183" y="9995"/>
                  <a:pt x="18179" y="9982"/>
                  <a:pt x="18172" y="9964"/>
                </a:cubicBezTo>
                <a:lnTo>
                  <a:pt x="18172" y="9964"/>
                </a:lnTo>
                <a:cubicBezTo>
                  <a:pt x="18184" y="9965"/>
                  <a:pt x="18196" y="9966"/>
                  <a:pt x="18207" y="9966"/>
                </a:cubicBezTo>
                <a:cubicBezTo>
                  <a:pt x="18324" y="9966"/>
                  <a:pt x="18407" y="9884"/>
                  <a:pt x="18507" y="9848"/>
                </a:cubicBezTo>
                <a:cubicBezTo>
                  <a:pt x="18519" y="9842"/>
                  <a:pt x="18532" y="9809"/>
                  <a:pt x="18527" y="9795"/>
                </a:cubicBezTo>
                <a:cubicBezTo>
                  <a:pt x="18493" y="9699"/>
                  <a:pt x="18462" y="9604"/>
                  <a:pt x="18419" y="9512"/>
                </a:cubicBezTo>
                <a:cubicBezTo>
                  <a:pt x="18398" y="9465"/>
                  <a:pt x="18352" y="9429"/>
                  <a:pt x="18308" y="9377"/>
                </a:cubicBezTo>
                <a:lnTo>
                  <a:pt x="18308" y="9377"/>
                </a:lnTo>
                <a:cubicBezTo>
                  <a:pt x="18309" y="9377"/>
                  <a:pt x="18311" y="9377"/>
                  <a:pt x="18313" y="9377"/>
                </a:cubicBezTo>
                <a:cubicBezTo>
                  <a:pt x="18316" y="9377"/>
                  <a:pt x="18322" y="9376"/>
                  <a:pt x="18326" y="9374"/>
                </a:cubicBezTo>
                <a:cubicBezTo>
                  <a:pt x="18399" y="9336"/>
                  <a:pt x="18400" y="9297"/>
                  <a:pt x="18337" y="9244"/>
                </a:cubicBezTo>
                <a:cubicBezTo>
                  <a:pt x="18250" y="9167"/>
                  <a:pt x="18164" y="9087"/>
                  <a:pt x="18077" y="9010"/>
                </a:cubicBezTo>
                <a:cubicBezTo>
                  <a:pt x="18055" y="8991"/>
                  <a:pt x="18029" y="8977"/>
                  <a:pt x="18008" y="8962"/>
                </a:cubicBezTo>
                <a:cubicBezTo>
                  <a:pt x="18040" y="8935"/>
                  <a:pt x="18075" y="8906"/>
                  <a:pt x="18108" y="8878"/>
                </a:cubicBezTo>
                <a:cubicBezTo>
                  <a:pt x="18143" y="8848"/>
                  <a:pt x="18140" y="8822"/>
                  <a:pt x="18110" y="8787"/>
                </a:cubicBezTo>
                <a:cubicBezTo>
                  <a:pt x="17999" y="8660"/>
                  <a:pt x="17868" y="8577"/>
                  <a:pt x="17701" y="8549"/>
                </a:cubicBezTo>
                <a:cubicBezTo>
                  <a:pt x="17693" y="8546"/>
                  <a:pt x="17683" y="8541"/>
                  <a:pt x="17670" y="8537"/>
                </a:cubicBezTo>
                <a:cubicBezTo>
                  <a:pt x="17673" y="8530"/>
                  <a:pt x="17674" y="8524"/>
                  <a:pt x="17677" y="8519"/>
                </a:cubicBezTo>
                <a:cubicBezTo>
                  <a:pt x="17690" y="8499"/>
                  <a:pt x="17704" y="8479"/>
                  <a:pt x="17717" y="8460"/>
                </a:cubicBezTo>
                <a:cubicBezTo>
                  <a:pt x="17696" y="8447"/>
                  <a:pt x="17677" y="8427"/>
                  <a:pt x="17655" y="8423"/>
                </a:cubicBezTo>
                <a:cubicBezTo>
                  <a:pt x="17544" y="8403"/>
                  <a:pt x="17461" y="8339"/>
                  <a:pt x="17386" y="8259"/>
                </a:cubicBezTo>
                <a:cubicBezTo>
                  <a:pt x="17364" y="8235"/>
                  <a:pt x="17338" y="8213"/>
                  <a:pt x="17317" y="8192"/>
                </a:cubicBezTo>
                <a:cubicBezTo>
                  <a:pt x="17367" y="8150"/>
                  <a:pt x="17416" y="8107"/>
                  <a:pt x="17468" y="8068"/>
                </a:cubicBezTo>
                <a:cubicBezTo>
                  <a:pt x="17508" y="8038"/>
                  <a:pt x="17498" y="8005"/>
                  <a:pt x="17474" y="7978"/>
                </a:cubicBezTo>
                <a:cubicBezTo>
                  <a:pt x="17366" y="7858"/>
                  <a:pt x="17247" y="7752"/>
                  <a:pt x="17088" y="7701"/>
                </a:cubicBezTo>
                <a:cubicBezTo>
                  <a:pt x="17029" y="7682"/>
                  <a:pt x="16974" y="7649"/>
                  <a:pt x="16891" y="7610"/>
                </a:cubicBezTo>
                <a:cubicBezTo>
                  <a:pt x="16916" y="7605"/>
                  <a:pt x="16938" y="7600"/>
                  <a:pt x="16958" y="7597"/>
                </a:cubicBezTo>
                <a:cubicBezTo>
                  <a:pt x="16932" y="7458"/>
                  <a:pt x="16803" y="7461"/>
                  <a:pt x="16718" y="7409"/>
                </a:cubicBezTo>
                <a:cubicBezTo>
                  <a:pt x="16613" y="7345"/>
                  <a:pt x="16496" y="7297"/>
                  <a:pt x="16387" y="7239"/>
                </a:cubicBezTo>
                <a:cubicBezTo>
                  <a:pt x="16273" y="7179"/>
                  <a:pt x="16157" y="7117"/>
                  <a:pt x="16048" y="7048"/>
                </a:cubicBezTo>
                <a:cubicBezTo>
                  <a:pt x="15975" y="7001"/>
                  <a:pt x="15911" y="6937"/>
                  <a:pt x="15843" y="6882"/>
                </a:cubicBezTo>
                <a:cubicBezTo>
                  <a:pt x="15818" y="6863"/>
                  <a:pt x="15793" y="6843"/>
                  <a:pt x="15760" y="6816"/>
                </a:cubicBezTo>
                <a:cubicBezTo>
                  <a:pt x="15782" y="6815"/>
                  <a:pt x="15797" y="6813"/>
                  <a:pt x="15810" y="6812"/>
                </a:cubicBezTo>
                <a:cubicBezTo>
                  <a:pt x="15900" y="6801"/>
                  <a:pt x="15991" y="6792"/>
                  <a:pt x="16081" y="6776"/>
                </a:cubicBezTo>
                <a:cubicBezTo>
                  <a:pt x="16157" y="6764"/>
                  <a:pt x="16230" y="6738"/>
                  <a:pt x="16306" y="6724"/>
                </a:cubicBezTo>
                <a:cubicBezTo>
                  <a:pt x="16418" y="6702"/>
                  <a:pt x="16531" y="6688"/>
                  <a:pt x="16643" y="6667"/>
                </a:cubicBezTo>
                <a:cubicBezTo>
                  <a:pt x="16665" y="6663"/>
                  <a:pt x="16686" y="6644"/>
                  <a:pt x="16706" y="6632"/>
                </a:cubicBezTo>
                <a:cubicBezTo>
                  <a:pt x="16695" y="6612"/>
                  <a:pt x="16681" y="6591"/>
                  <a:pt x="16670" y="6571"/>
                </a:cubicBezTo>
                <a:cubicBezTo>
                  <a:pt x="16752" y="6563"/>
                  <a:pt x="16837" y="6549"/>
                  <a:pt x="16876" y="6482"/>
                </a:cubicBezTo>
                <a:cubicBezTo>
                  <a:pt x="16938" y="6467"/>
                  <a:pt x="16986" y="6461"/>
                  <a:pt x="17031" y="6443"/>
                </a:cubicBezTo>
                <a:cubicBezTo>
                  <a:pt x="17117" y="6410"/>
                  <a:pt x="17200" y="6373"/>
                  <a:pt x="17279" y="6329"/>
                </a:cubicBezTo>
                <a:cubicBezTo>
                  <a:pt x="17348" y="6292"/>
                  <a:pt x="17349" y="6267"/>
                  <a:pt x="17310" y="6201"/>
                </a:cubicBezTo>
                <a:cubicBezTo>
                  <a:pt x="17278" y="6148"/>
                  <a:pt x="17250" y="6091"/>
                  <a:pt x="17220" y="6033"/>
                </a:cubicBezTo>
                <a:cubicBezTo>
                  <a:pt x="17415" y="5993"/>
                  <a:pt x="17593" y="5907"/>
                  <a:pt x="17765" y="5800"/>
                </a:cubicBezTo>
                <a:cubicBezTo>
                  <a:pt x="17807" y="5773"/>
                  <a:pt x="17861" y="5767"/>
                  <a:pt x="17904" y="5740"/>
                </a:cubicBezTo>
                <a:cubicBezTo>
                  <a:pt x="17984" y="5690"/>
                  <a:pt x="17984" y="5675"/>
                  <a:pt x="17926" y="5599"/>
                </a:cubicBezTo>
                <a:cubicBezTo>
                  <a:pt x="18032" y="5573"/>
                  <a:pt x="18135" y="5546"/>
                  <a:pt x="18238" y="5519"/>
                </a:cubicBezTo>
                <a:cubicBezTo>
                  <a:pt x="18262" y="5514"/>
                  <a:pt x="18287" y="5510"/>
                  <a:pt x="18312" y="5505"/>
                </a:cubicBezTo>
                <a:cubicBezTo>
                  <a:pt x="18353" y="5495"/>
                  <a:pt x="18384" y="5483"/>
                  <a:pt x="18360" y="5439"/>
                </a:cubicBezTo>
                <a:cubicBezTo>
                  <a:pt x="18415" y="5424"/>
                  <a:pt x="18470" y="5417"/>
                  <a:pt x="18519" y="5397"/>
                </a:cubicBezTo>
                <a:cubicBezTo>
                  <a:pt x="18667" y="5337"/>
                  <a:pt x="18815" y="5277"/>
                  <a:pt x="18959" y="5210"/>
                </a:cubicBezTo>
                <a:cubicBezTo>
                  <a:pt x="18996" y="5193"/>
                  <a:pt x="19022" y="5151"/>
                  <a:pt x="19053" y="5121"/>
                </a:cubicBezTo>
                <a:cubicBezTo>
                  <a:pt x="19015" y="5097"/>
                  <a:pt x="18979" y="5057"/>
                  <a:pt x="18939" y="5052"/>
                </a:cubicBezTo>
                <a:cubicBezTo>
                  <a:pt x="18791" y="5035"/>
                  <a:pt x="18643" y="5030"/>
                  <a:pt x="18495" y="5022"/>
                </a:cubicBezTo>
                <a:cubicBezTo>
                  <a:pt x="18480" y="5022"/>
                  <a:pt x="18462" y="5027"/>
                  <a:pt x="18436" y="5031"/>
                </a:cubicBezTo>
                <a:cubicBezTo>
                  <a:pt x="18468" y="4966"/>
                  <a:pt x="18424" y="4965"/>
                  <a:pt x="18385" y="4958"/>
                </a:cubicBezTo>
                <a:cubicBezTo>
                  <a:pt x="18216" y="4925"/>
                  <a:pt x="18045" y="4894"/>
                  <a:pt x="17869" y="4862"/>
                </a:cubicBezTo>
                <a:cubicBezTo>
                  <a:pt x="17914" y="4804"/>
                  <a:pt x="17884" y="4766"/>
                  <a:pt x="17834" y="4747"/>
                </a:cubicBezTo>
                <a:cubicBezTo>
                  <a:pt x="17758" y="4717"/>
                  <a:pt x="17678" y="4691"/>
                  <a:pt x="17598" y="4670"/>
                </a:cubicBezTo>
                <a:cubicBezTo>
                  <a:pt x="17513" y="4648"/>
                  <a:pt x="17425" y="4631"/>
                  <a:pt x="17338" y="4617"/>
                </a:cubicBezTo>
                <a:cubicBezTo>
                  <a:pt x="17266" y="4606"/>
                  <a:pt x="17191" y="4603"/>
                  <a:pt x="17114" y="4595"/>
                </a:cubicBezTo>
                <a:cubicBezTo>
                  <a:pt x="17139" y="4563"/>
                  <a:pt x="17166" y="4521"/>
                  <a:pt x="17202" y="4488"/>
                </a:cubicBezTo>
                <a:cubicBezTo>
                  <a:pt x="17246" y="4451"/>
                  <a:pt x="17226" y="4423"/>
                  <a:pt x="17196" y="4401"/>
                </a:cubicBezTo>
                <a:cubicBezTo>
                  <a:pt x="17154" y="4370"/>
                  <a:pt x="17108" y="4338"/>
                  <a:pt x="17060" y="4322"/>
                </a:cubicBezTo>
                <a:cubicBezTo>
                  <a:pt x="16918" y="4277"/>
                  <a:pt x="16775" y="4239"/>
                  <a:pt x="16631" y="4200"/>
                </a:cubicBezTo>
                <a:cubicBezTo>
                  <a:pt x="16618" y="4197"/>
                  <a:pt x="16603" y="4196"/>
                  <a:pt x="16589" y="4196"/>
                </a:cubicBezTo>
                <a:cubicBezTo>
                  <a:pt x="16568" y="4196"/>
                  <a:pt x="16546" y="4198"/>
                  <a:pt x="16525" y="4198"/>
                </a:cubicBezTo>
                <a:cubicBezTo>
                  <a:pt x="16543" y="4166"/>
                  <a:pt x="16562" y="4131"/>
                  <a:pt x="16582" y="4095"/>
                </a:cubicBezTo>
                <a:cubicBezTo>
                  <a:pt x="16609" y="4044"/>
                  <a:pt x="16599" y="4008"/>
                  <a:pt x="16542" y="3997"/>
                </a:cubicBezTo>
                <a:cubicBezTo>
                  <a:pt x="16460" y="3983"/>
                  <a:pt x="16377" y="3982"/>
                  <a:pt x="16295" y="3971"/>
                </a:cubicBezTo>
                <a:cubicBezTo>
                  <a:pt x="16229" y="3961"/>
                  <a:pt x="16163" y="3942"/>
                  <a:pt x="16096" y="3937"/>
                </a:cubicBezTo>
                <a:cubicBezTo>
                  <a:pt x="16011" y="3929"/>
                  <a:pt x="15931" y="3894"/>
                  <a:pt x="15848" y="3875"/>
                </a:cubicBezTo>
                <a:cubicBezTo>
                  <a:pt x="15843" y="3874"/>
                  <a:pt x="15837" y="3873"/>
                  <a:pt x="15832" y="3873"/>
                </a:cubicBezTo>
                <a:cubicBezTo>
                  <a:pt x="15822" y="3873"/>
                  <a:pt x="15812" y="3874"/>
                  <a:pt x="15803" y="3874"/>
                </a:cubicBezTo>
                <a:cubicBezTo>
                  <a:pt x="15795" y="3874"/>
                  <a:pt x="15787" y="3874"/>
                  <a:pt x="15780" y="3871"/>
                </a:cubicBezTo>
                <a:cubicBezTo>
                  <a:pt x="15766" y="3866"/>
                  <a:pt x="15759" y="3844"/>
                  <a:pt x="15746" y="3829"/>
                </a:cubicBezTo>
                <a:cubicBezTo>
                  <a:pt x="15789" y="3802"/>
                  <a:pt x="15793" y="3763"/>
                  <a:pt x="15781" y="3719"/>
                </a:cubicBezTo>
                <a:cubicBezTo>
                  <a:pt x="15780" y="3715"/>
                  <a:pt x="15789" y="3709"/>
                  <a:pt x="15792" y="3704"/>
                </a:cubicBezTo>
                <a:cubicBezTo>
                  <a:pt x="15802" y="3684"/>
                  <a:pt x="15811" y="3665"/>
                  <a:pt x="15811" y="3642"/>
                </a:cubicBezTo>
                <a:cubicBezTo>
                  <a:pt x="15823" y="3624"/>
                  <a:pt x="15842" y="3608"/>
                  <a:pt x="15849" y="3590"/>
                </a:cubicBezTo>
                <a:cubicBezTo>
                  <a:pt x="15879" y="3514"/>
                  <a:pt x="15911" y="3438"/>
                  <a:pt x="15933" y="3359"/>
                </a:cubicBezTo>
                <a:cubicBezTo>
                  <a:pt x="15960" y="3263"/>
                  <a:pt x="15957" y="3256"/>
                  <a:pt x="15856" y="3233"/>
                </a:cubicBezTo>
                <a:cubicBezTo>
                  <a:pt x="15746" y="3209"/>
                  <a:pt x="15633" y="3195"/>
                  <a:pt x="15518" y="3175"/>
                </a:cubicBezTo>
                <a:cubicBezTo>
                  <a:pt x="15512" y="3121"/>
                  <a:pt x="15509" y="3103"/>
                  <a:pt x="15477" y="3103"/>
                </a:cubicBezTo>
                <a:cubicBezTo>
                  <a:pt x="15463" y="3103"/>
                  <a:pt x="15443" y="3107"/>
                  <a:pt x="15414" y="3112"/>
                </a:cubicBezTo>
                <a:cubicBezTo>
                  <a:pt x="15362" y="3123"/>
                  <a:pt x="15309" y="3135"/>
                  <a:pt x="15260" y="3151"/>
                </a:cubicBezTo>
                <a:cubicBezTo>
                  <a:pt x="15211" y="3166"/>
                  <a:pt x="15167" y="3187"/>
                  <a:pt x="15119" y="3206"/>
                </a:cubicBezTo>
                <a:cubicBezTo>
                  <a:pt x="15142" y="3145"/>
                  <a:pt x="15165" y="3084"/>
                  <a:pt x="15191" y="3019"/>
                </a:cubicBezTo>
                <a:cubicBezTo>
                  <a:pt x="15174" y="3014"/>
                  <a:pt x="15162" y="3010"/>
                  <a:pt x="15146" y="3004"/>
                </a:cubicBezTo>
                <a:cubicBezTo>
                  <a:pt x="15154" y="2995"/>
                  <a:pt x="15160" y="2988"/>
                  <a:pt x="15180" y="2963"/>
                </a:cubicBezTo>
                <a:cubicBezTo>
                  <a:pt x="15131" y="2961"/>
                  <a:pt x="15088" y="2954"/>
                  <a:pt x="15048" y="2954"/>
                </a:cubicBezTo>
                <a:cubicBezTo>
                  <a:pt x="15031" y="2954"/>
                  <a:pt x="15016" y="2955"/>
                  <a:pt x="15000" y="2958"/>
                </a:cubicBezTo>
                <a:cubicBezTo>
                  <a:pt x="14774" y="3006"/>
                  <a:pt x="14547" y="3057"/>
                  <a:pt x="14324" y="3122"/>
                </a:cubicBezTo>
                <a:cubicBezTo>
                  <a:pt x="14162" y="3169"/>
                  <a:pt x="14006" y="3241"/>
                  <a:pt x="13848" y="3302"/>
                </a:cubicBezTo>
                <a:cubicBezTo>
                  <a:pt x="13822" y="3312"/>
                  <a:pt x="13795" y="3320"/>
                  <a:pt x="13759" y="3334"/>
                </a:cubicBezTo>
                <a:cubicBezTo>
                  <a:pt x="13819" y="3245"/>
                  <a:pt x="13872" y="3169"/>
                  <a:pt x="13925" y="3089"/>
                </a:cubicBezTo>
                <a:cubicBezTo>
                  <a:pt x="13915" y="3082"/>
                  <a:pt x="13906" y="3075"/>
                  <a:pt x="13906" y="3075"/>
                </a:cubicBezTo>
                <a:lnTo>
                  <a:pt x="13906" y="3075"/>
                </a:lnTo>
                <a:cubicBezTo>
                  <a:pt x="13906" y="3075"/>
                  <a:pt x="13906" y="3075"/>
                  <a:pt x="13907" y="3075"/>
                </a:cubicBezTo>
                <a:cubicBezTo>
                  <a:pt x="13919" y="3024"/>
                  <a:pt x="13932" y="2979"/>
                  <a:pt x="13945" y="2929"/>
                </a:cubicBezTo>
                <a:lnTo>
                  <a:pt x="13907" y="2929"/>
                </a:lnTo>
                <a:cubicBezTo>
                  <a:pt x="13940" y="2815"/>
                  <a:pt x="13973" y="2701"/>
                  <a:pt x="14009" y="2587"/>
                </a:cubicBezTo>
                <a:cubicBezTo>
                  <a:pt x="14025" y="2536"/>
                  <a:pt x="14004" y="2520"/>
                  <a:pt x="13959" y="2505"/>
                </a:cubicBezTo>
                <a:cubicBezTo>
                  <a:pt x="13922" y="2494"/>
                  <a:pt x="13885" y="2490"/>
                  <a:pt x="13849" y="2490"/>
                </a:cubicBezTo>
                <a:cubicBezTo>
                  <a:pt x="13786" y="2490"/>
                  <a:pt x="13724" y="2502"/>
                  <a:pt x="13662" y="2511"/>
                </a:cubicBezTo>
                <a:cubicBezTo>
                  <a:pt x="13640" y="2514"/>
                  <a:pt x="13617" y="2521"/>
                  <a:pt x="13595" y="2521"/>
                </a:cubicBezTo>
                <a:cubicBezTo>
                  <a:pt x="13575" y="2521"/>
                  <a:pt x="13555" y="2515"/>
                  <a:pt x="13537" y="2495"/>
                </a:cubicBezTo>
                <a:cubicBezTo>
                  <a:pt x="13532" y="2490"/>
                  <a:pt x="13521" y="2488"/>
                  <a:pt x="13510" y="2488"/>
                </a:cubicBezTo>
                <a:cubicBezTo>
                  <a:pt x="13505" y="2488"/>
                  <a:pt x="13499" y="2488"/>
                  <a:pt x="13495" y="2489"/>
                </a:cubicBezTo>
                <a:cubicBezTo>
                  <a:pt x="13377" y="2500"/>
                  <a:pt x="13267" y="2536"/>
                  <a:pt x="13162" y="2602"/>
                </a:cubicBezTo>
                <a:cubicBezTo>
                  <a:pt x="13174" y="2612"/>
                  <a:pt x="13182" y="2620"/>
                  <a:pt x="13198" y="2631"/>
                </a:cubicBezTo>
                <a:cubicBezTo>
                  <a:pt x="13169" y="2633"/>
                  <a:pt x="13147" y="2633"/>
                  <a:pt x="13122" y="2634"/>
                </a:cubicBezTo>
                <a:cubicBezTo>
                  <a:pt x="13117" y="2594"/>
                  <a:pt x="13114" y="2554"/>
                  <a:pt x="13107" y="2516"/>
                </a:cubicBezTo>
                <a:cubicBezTo>
                  <a:pt x="13101" y="2473"/>
                  <a:pt x="13092" y="2453"/>
                  <a:pt x="13071" y="2453"/>
                </a:cubicBezTo>
                <a:cubicBezTo>
                  <a:pt x="13059" y="2453"/>
                  <a:pt x="13043" y="2460"/>
                  <a:pt x="13022" y="2471"/>
                </a:cubicBezTo>
                <a:cubicBezTo>
                  <a:pt x="12965" y="2502"/>
                  <a:pt x="12914" y="2541"/>
                  <a:pt x="12863" y="2579"/>
                </a:cubicBezTo>
                <a:cubicBezTo>
                  <a:pt x="12711" y="2696"/>
                  <a:pt x="12561" y="2813"/>
                  <a:pt x="12401" y="2934"/>
                </a:cubicBezTo>
                <a:cubicBezTo>
                  <a:pt x="12382" y="2880"/>
                  <a:pt x="12363" y="2835"/>
                  <a:pt x="12351" y="2788"/>
                </a:cubicBezTo>
                <a:cubicBezTo>
                  <a:pt x="12343" y="2757"/>
                  <a:pt x="12330" y="2742"/>
                  <a:pt x="12311" y="2742"/>
                </a:cubicBezTo>
                <a:cubicBezTo>
                  <a:pt x="12300" y="2742"/>
                  <a:pt x="12287" y="2747"/>
                  <a:pt x="12273" y="2756"/>
                </a:cubicBezTo>
                <a:cubicBezTo>
                  <a:pt x="12227" y="2784"/>
                  <a:pt x="12179" y="2809"/>
                  <a:pt x="12142" y="2846"/>
                </a:cubicBezTo>
                <a:cubicBezTo>
                  <a:pt x="12020" y="2967"/>
                  <a:pt x="11913" y="3099"/>
                  <a:pt x="11819" y="3245"/>
                </a:cubicBezTo>
                <a:cubicBezTo>
                  <a:pt x="11722" y="3394"/>
                  <a:pt x="11608" y="3533"/>
                  <a:pt x="11500" y="3674"/>
                </a:cubicBezTo>
                <a:cubicBezTo>
                  <a:pt x="11397" y="3809"/>
                  <a:pt x="11290" y="3942"/>
                  <a:pt x="11185" y="4075"/>
                </a:cubicBezTo>
                <a:cubicBezTo>
                  <a:pt x="11175" y="4090"/>
                  <a:pt x="11163" y="4101"/>
                  <a:pt x="11140" y="4110"/>
                </a:cubicBezTo>
                <a:cubicBezTo>
                  <a:pt x="11252" y="3660"/>
                  <a:pt x="11371" y="3211"/>
                  <a:pt x="11474" y="2759"/>
                </a:cubicBezTo>
                <a:cubicBezTo>
                  <a:pt x="11577" y="2309"/>
                  <a:pt x="11669" y="1856"/>
                  <a:pt x="11756" y="1403"/>
                </a:cubicBezTo>
                <a:cubicBezTo>
                  <a:pt x="11844" y="947"/>
                  <a:pt x="11898" y="485"/>
                  <a:pt x="11965" y="30"/>
                </a:cubicBezTo>
                <a:cubicBezTo>
                  <a:pt x="11869" y="20"/>
                  <a:pt x="11787" y="9"/>
                  <a:pt x="11706" y="1"/>
                </a:cubicBezTo>
                <a:cubicBezTo>
                  <a:pt x="11704" y="1"/>
                  <a:pt x="11703" y="1"/>
                  <a:pt x="11701" y="1"/>
                </a:cubicBezTo>
                <a:close/>
              </a:path>
            </a:pathLst>
          </a:custGeom>
          <a:solidFill>
            <a:srgbClr val="80B31A">
              <a:alpha val="50196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" name="Google Shape;33;p27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4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60" name="Google Shape;260;p45"/>
          <p:cNvSpPr/>
          <p:nvPr/>
        </p:nvSpPr>
        <p:spPr>
          <a:xfrm rot="-6390818">
            <a:off x="4402848" y="4688676"/>
            <a:ext cx="640659" cy="628337"/>
          </a:xfrm>
          <a:custGeom>
            <a:avLst/>
            <a:gdLst/>
            <a:ahLst/>
            <a:cxnLst/>
            <a:rect l="l" t="t" r="r" b="b"/>
            <a:pathLst>
              <a:path w="35377" h="34692" extrusionOk="0">
                <a:moveTo>
                  <a:pt x="27537" y="1"/>
                </a:moveTo>
                <a:cubicBezTo>
                  <a:pt x="27514" y="1"/>
                  <a:pt x="27492" y="3"/>
                  <a:pt x="27473" y="11"/>
                </a:cubicBezTo>
                <a:cubicBezTo>
                  <a:pt x="27266" y="96"/>
                  <a:pt x="27063" y="192"/>
                  <a:pt x="26864" y="295"/>
                </a:cubicBezTo>
                <a:cubicBezTo>
                  <a:pt x="26660" y="399"/>
                  <a:pt x="26463" y="518"/>
                  <a:pt x="26264" y="630"/>
                </a:cubicBezTo>
                <a:cubicBezTo>
                  <a:pt x="26263" y="618"/>
                  <a:pt x="26263" y="606"/>
                  <a:pt x="26263" y="595"/>
                </a:cubicBezTo>
                <a:cubicBezTo>
                  <a:pt x="26230" y="587"/>
                  <a:pt x="26191" y="567"/>
                  <a:pt x="26162" y="567"/>
                </a:cubicBezTo>
                <a:cubicBezTo>
                  <a:pt x="26156" y="567"/>
                  <a:pt x="26150" y="568"/>
                  <a:pt x="26144" y="570"/>
                </a:cubicBezTo>
                <a:cubicBezTo>
                  <a:pt x="25948" y="658"/>
                  <a:pt x="25757" y="759"/>
                  <a:pt x="25559" y="847"/>
                </a:cubicBezTo>
                <a:cubicBezTo>
                  <a:pt x="25496" y="876"/>
                  <a:pt x="25418" y="862"/>
                  <a:pt x="25355" y="889"/>
                </a:cubicBezTo>
                <a:cubicBezTo>
                  <a:pt x="25230" y="944"/>
                  <a:pt x="25113" y="1010"/>
                  <a:pt x="24985" y="1076"/>
                </a:cubicBezTo>
                <a:cubicBezTo>
                  <a:pt x="24983" y="1049"/>
                  <a:pt x="24982" y="1025"/>
                  <a:pt x="24981" y="999"/>
                </a:cubicBezTo>
                <a:cubicBezTo>
                  <a:pt x="24977" y="860"/>
                  <a:pt x="24926" y="791"/>
                  <a:pt x="24817" y="791"/>
                </a:cubicBezTo>
                <a:cubicBezTo>
                  <a:pt x="24792" y="791"/>
                  <a:pt x="24763" y="794"/>
                  <a:pt x="24732" y="802"/>
                </a:cubicBezTo>
                <a:cubicBezTo>
                  <a:pt x="24468" y="863"/>
                  <a:pt x="24206" y="933"/>
                  <a:pt x="23945" y="1005"/>
                </a:cubicBezTo>
                <a:cubicBezTo>
                  <a:pt x="23866" y="1027"/>
                  <a:pt x="23793" y="1069"/>
                  <a:pt x="23711" y="1105"/>
                </a:cubicBezTo>
                <a:cubicBezTo>
                  <a:pt x="23711" y="1073"/>
                  <a:pt x="23712" y="1033"/>
                  <a:pt x="23712" y="994"/>
                </a:cubicBezTo>
                <a:cubicBezTo>
                  <a:pt x="23711" y="929"/>
                  <a:pt x="23685" y="892"/>
                  <a:pt x="23642" y="892"/>
                </a:cubicBezTo>
                <a:cubicBezTo>
                  <a:pt x="23625" y="892"/>
                  <a:pt x="23606" y="897"/>
                  <a:pt x="23585" y="909"/>
                </a:cubicBezTo>
                <a:cubicBezTo>
                  <a:pt x="23490" y="959"/>
                  <a:pt x="23402" y="1026"/>
                  <a:pt x="23308" y="1077"/>
                </a:cubicBezTo>
                <a:cubicBezTo>
                  <a:pt x="23202" y="1134"/>
                  <a:pt x="23095" y="1187"/>
                  <a:pt x="22984" y="1229"/>
                </a:cubicBezTo>
                <a:cubicBezTo>
                  <a:pt x="22780" y="1303"/>
                  <a:pt x="22572" y="1366"/>
                  <a:pt x="22387" y="1428"/>
                </a:cubicBezTo>
                <a:cubicBezTo>
                  <a:pt x="22290" y="1205"/>
                  <a:pt x="22195" y="970"/>
                  <a:pt x="22090" y="742"/>
                </a:cubicBezTo>
                <a:cubicBezTo>
                  <a:pt x="22075" y="711"/>
                  <a:pt x="22021" y="674"/>
                  <a:pt x="21987" y="674"/>
                </a:cubicBezTo>
                <a:cubicBezTo>
                  <a:pt x="21984" y="674"/>
                  <a:pt x="21981" y="674"/>
                  <a:pt x="21978" y="675"/>
                </a:cubicBezTo>
                <a:cubicBezTo>
                  <a:pt x="21824" y="707"/>
                  <a:pt x="21673" y="754"/>
                  <a:pt x="21509" y="800"/>
                </a:cubicBezTo>
                <a:cubicBezTo>
                  <a:pt x="21486" y="763"/>
                  <a:pt x="21468" y="744"/>
                  <a:pt x="21444" y="744"/>
                </a:cubicBezTo>
                <a:cubicBezTo>
                  <a:pt x="21419" y="744"/>
                  <a:pt x="21387" y="764"/>
                  <a:pt x="21334" y="805"/>
                </a:cubicBezTo>
                <a:cubicBezTo>
                  <a:pt x="21212" y="898"/>
                  <a:pt x="21083" y="985"/>
                  <a:pt x="20942" y="1079"/>
                </a:cubicBezTo>
                <a:cubicBezTo>
                  <a:pt x="20910" y="993"/>
                  <a:pt x="20884" y="951"/>
                  <a:pt x="20846" y="951"/>
                </a:cubicBezTo>
                <a:cubicBezTo>
                  <a:pt x="20817" y="951"/>
                  <a:pt x="20781" y="975"/>
                  <a:pt x="20731" y="1022"/>
                </a:cubicBezTo>
                <a:cubicBezTo>
                  <a:pt x="20553" y="1187"/>
                  <a:pt x="20384" y="1362"/>
                  <a:pt x="20206" y="1529"/>
                </a:cubicBezTo>
                <a:cubicBezTo>
                  <a:pt x="20151" y="1578"/>
                  <a:pt x="20080" y="1611"/>
                  <a:pt x="20021" y="1649"/>
                </a:cubicBezTo>
                <a:cubicBezTo>
                  <a:pt x="19995" y="1532"/>
                  <a:pt x="19971" y="1429"/>
                  <a:pt x="19946" y="1325"/>
                </a:cubicBezTo>
                <a:cubicBezTo>
                  <a:pt x="19931" y="1260"/>
                  <a:pt x="19897" y="1230"/>
                  <a:pt x="19850" y="1230"/>
                </a:cubicBezTo>
                <a:cubicBezTo>
                  <a:pt x="19830" y="1230"/>
                  <a:pt x="19808" y="1236"/>
                  <a:pt x="19784" y="1247"/>
                </a:cubicBezTo>
                <a:cubicBezTo>
                  <a:pt x="19714" y="1280"/>
                  <a:pt x="19641" y="1318"/>
                  <a:pt x="19591" y="1375"/>
                </a:cubicBezTo>
                <a:cubicBezTo>
                  <a:pt x="19398" y="1599"/>
                  <a:pt x="19143" y="1742"/>
                  <a:pt x="18907" y="1913"/>
                </a:cubicBezTo>
                <a:cubicBezTo>
                  <a:pt x="18725" y="2047"/>
                  <a:pt x="18566" y="2215"/>
                  <a:pt x="18401" y="2374"/>
                </a:cubicBezTo>
                <a:cubicBezTo>
                  <a:pt x="18331" y="2440"/>
                  <a:pt x="18273" y="2518"/>
                  <a:pt x="18225" y="2573"/>
                </a:cubicBezTo>
                <a:cubicBezTo>
                  <a:pt x="18185" y="2416"/>
                  <a:pt x="18146" y="2247"/>
                  <a:pt x="18099" y="2082"/>
                </a:cubicBezTo>
                <a:cubicBezTo>
                  <a:pt x="18064" y="1961"/>
                  <a:pt x="18017" y="1845"/>
                  <a:pt x="17975" y="1728"/>
                </a:cubicBezTo>
                <a:cubicBezTo>
                  <a:pt x="17944" y="1645"/>
                  <a:pt x="17925" y="1611"/>
                  <a:pt x="17883" y="1611"/>
                </a:cubicBezTo>
                <a:cubicBezTo>
                  <a:pt x="17859" y="1611"/>
                  <a:pt x="17827" y="1622"/>
                  <a:pt x="17781" y="1642"/>
                </a:cubicBezTo>
                <a:cubicBezTo>
                  <a:pt x="17760" y="1650"/>
                  <a:pt x="17739" y="1659"/>
                  <a:pt x="17706" y="1673"/>
                </a:cubicBezTo>
                <a:cubicBezTo>
                  <a:pt x="17731" y="1422"/>
                  <a:pt x="17548" y="1268"/>
                  <a:pt x="17466" y="1071"/>
                </a:cubicBezTo>
                <a:cubicBezTo>
                  <a:pt x="17458" y="1053"/>
                  <a:pt x="17414" y="1035"/>
                  <a:pt x="17385" y="1035"/>
                </a:cubicBezTo>
                <a:cubicBezTo>
                  <a:pt x="17378" y="1035"/>
                  <a:pt x="17373" y="1035"/>
                  <a:pt x="17368" y="1037"/>
                </a:cubicBezTo>
                <a:cubicBezTo>
                  <a:pt x="17197" y="1105"/>
                  <a:pt x="17022" y="1172"/>
                  <a:pt x="16860" y="1258"/>
                </a:cubicBezTo>
                <a:cubicBezTo>
                  <a:pt x="16774" y="1305"/>
                  <a:pt x="16711" y="1390"/>
                  <a:pt x="16618" y="1475"/>
                </a:cubicBezTo>
                <a:lnTo>
                  <a:pt x="16618" y="1475"/>
                </a:lnTo>
                <a:cubicBezTo>
                  <a:pt x="16619" y="1471"/>
                  <a:pt x="16620" y="1454"/>
                  <a:pt x="16613" y="1443"/>
                </a:cubicBezTo>
                <a:cubicBezTo>
                  <a:pt x="16573" y="1375"/>
                  <a:pt x="16535" y="1342"/>
                  <a:pt x="16496" y="1342"/>
                </a:cubicBezTo>
                <a:cubicBezTo>
                  <a:pt x="16457" y="1342"/>
                  <a:pt x="16417" y="1372"/>
                  <a:pt x="16371" y="1431"/>
                </a:cubicBezTo>
                <a:cubicBezTo>
                  <a:pt x="16240" y="1598"/>
                  <a:pt x="16101" y="1761"/>
                  <a:pt x="15968" y="1926"/>
                </a:cubicBezTo>
                <a:cubicBezTo>
                  <a:pt x="15934" y="1967"/>
                  <a:pt x="15910" y="2016"/>
                  <a:pt x="15884" y="2057"/>
                </a:cubicBezTo>
                <a:cubicBezTo>
                  <a:pt x="15833" y="2000"/>
                  <a:pt x="15778" y="1941"/>
                  <a:pt x="15723" y="1881"/>
                </a:cubicBezTo>
                <a:cubicBezTo>
                  <a:pt x="15695" y="1851"/>
                  <a:pt x="15670" y="1837"/>
                  <a:pt x="15644" y="1837"/>
                </a:cubicBezTo>
                <a:cubicBezTo>
                  <a:pt x="15617" y="1837"/>
                  <a:pt x="15588" y="1854"/>
                  <a:pt x="15556" y="1885"/>
                </a:cubicBezTo>
                <a:cubicBezTo>
                  <a:pt x="15336" y="2096"/>
                  <a:pt x="15193" y="2345"/>
                  <a:pt x="15155" y="2652"/>
                </a:cubicBezTo>
                <a:cubicBezTo>
                  <a:pt x="15152" y="2669"/>
                  <a:pt x="15144" y="2688"/>
                  <a:pt x="15136" y="2709"/>
                </a:cubicBezTo>
                <a:cubicBezTo>
                  <a:pt x="15123" y="2705"/>
                  <a:pt x="15113" y="2704"/>
                  <a:pt x="15103" y="2699"/>
                </a:cubicBezTo>
                <a:cubicBezTo>
                  <a:pt x="15066" y="2677"/>
                  <a:pt x="15030" y="2654"/>
                  <a:pt x="14992" y="2631"/>
                </a:cubicBezTo>
                <a:cubicBezTo>
                  <a:pt x="14971" y="2669"/>
                  <a:pt x="14934" y="2705"/>
                  <a:pt x="14929" y="2746"/>
                </a:cubicBezTo>
                <a:cubicBezTo>
                  <a:pt x="14903" y="2954"/>
                  <a:pt x="14791" y="3109"/>
                  <a:pt x="14652" y="3253"/>
                </a:cubicBezTo>
                <a:cubicBezTo>
                  <a:pt x="14609" y="3299"/>
                  <a:pt x="14569" y="3346"/>
                  <a:pt x="14534" y="3386"/>
                </a:cubicBezTo>
                <a:cubicBezTo>
                  <a:pt x="14454" y="3297"/>
                  <a:pt x="14370" y="3212"/>
                  <a:pt x="14295" y="3121"/>
                </a:cubicBezTo>
                <a:cubicBezTo>
                  <a:pt x="14267" y="3087"/>
                  <a:pt x="14239" y="3074"/>
                  <a:pt x="14212" y="3074"/>
                </a:cubicBezTo>
                <a:cubicBezTo>
                  <a:pt x="14182" y="3074"/>
                  <a:pt x="14153" y="3091"/>
                  <a:pt x="14128" y="3116"/>
                </a:cubicBezTo>
                <a:cubicBezTo>
                  <a:pt x="13919" y="3324"/>
                  <a:pt x="13732" y="3548"/>
                  <a:pt x="13654" y="3845"/>
                </a:cubicBezTo>
                <a:cubicBezTo>
                  <a:pt x="13626" y="3955"/>
                  <a:pt x="13567" y="4060"/>
                  <a:pt x="13505" y="4212"/>
                </a:cubicBezTo>
                <a:cubicBezTo>
                  <a:pt x="13493" y="4168"/>
                  <a:pt x="13484" y="4128"/>
                  <a:pt x="13475" y="4091"/>
                </a:cubicBezTo>
                <a:cubicBezTo>
                  <a:pt x="13223" y="4151"/>
                  <a:pt x="13238" y="4387"/>
                  <a:pt x="13151" y="4547"/>
                </a:cubicBezTo>
                <a:cubicBezTo>
                  <a:pt x="13042" y="4745"/>
                  <a:pt x="12964" y="4961"/>
                  <a:pt x="12867" y="5166"/>
                </a:cubicBezTo>
                <a:cubicBezTo>
                  <a:pt x="12764" y="5380"/>
                  <a:pt x="12664" y="5596"/>
                  <a:pt x="12544" y="5802"/>
                </a:cubicBezTo>
                <a:cubicBezTo>
                  <a:pt x="12463" y="5941"/>
                  <a:pt x="12353" y="6062"/>
                  <a:pt x="12258" y="6191"/>
                </a:cubicBezTo>
                <a:cubicBezTo>
                  <a:pt x="12223" y="6237"/>
                  <a:pt x="12189" y="6285"/>
                  <a:pt x="12142" y="6349"/>
                </a:cubicBezTo>
                <a:cubicBezTo>
                  <a:pt x="12137" y="6305"/>
                  <a:pt x="12135" y="6282"/>
                  <a:pt x="12131" y="6258"/>
                </a:cubicBezTo>
                <a:cubicBezTo>
                  <a:pt x="12101" y="6093"/>
                  <a:pt x="12079" y="5927"/>
                  <a:pt x="12043" y="5764"/>
                </a:cubicBezTo>
                <a:cubicBezTo>
                  <a:pt x="12012" y="5626"/>
                  <a:pt x="11959" y="5493"/>
                  <a:pt x="11926" y="5356"/>
                </a:cubicBezTo>
                <a:cubicBezTo>
                  <a:pt x="11879" y="5152"/>
                  <a:pt x="11843" y="4946"/>
                  <a:pt x="11796" y="4742"/>
                </a:cubicBezTo>
                <a:cubicBezTo>
                  <a:pt x="11786" y="4703"/>
                  <a:pt x="11750" y="4668"/>
                  <a:pt x="11728" y="4631"/>
                </a:cubicBezTo>
                <a:cubicBezTo>
                  <a:pt x="11692" y="4655"/>
                  <a:pt x="11654" y="4679"/>
                  <a:pt x="11618" y="4703"/>
                </a:cubicBezTo>
                <a:cubicBezTo>
                  <a:pt x="11597" y="4554"/>
                  <a:pt x="11564" y="4400"/>
                  <a:pt x="11438" y="4334"/>
                </a:cubicBezTo>
                <a:cubicBezTo>
                  <a:pt x="11407" y="4223"/>
                  <a:pt x="11393" y="4132"/>
                  <a:pt x="11355" y="4052"/>
                </a:cubicBezTo>
                <a:cubicBezTo>
                  <a:pt x="11286" y="3902"/>
                  <a:pt x="11211" y="3751"/>
                  <a:pt x="11126" y="3608"/>
                </a:cubicBezTo>
                <a:cubicBezTo>
                  <a:pt x="11084" y="3540"/>
                  <a:pt x="11052" y="3510"/>
                  <a:pt x="11012" y="3510"/>
                </a:cubicBezTo>
                <a:cubicBezTo>
                  <a:pt x="10979" y="3510"/>
                  <a:pt x="10942" y="3529"/>
                  <a:pt x="10890" y="3562"/>
                </a:cubicBezTo>
                <a:cubicBezTo>
                  <a:pt x="10793" y="3625"/>
                  <a:pt x="10694" y="3680"/>
                  <a:pt x="10591" y="3742"/>
                </a:cubicBezTo>
                <a:cubicBezTo>
                  <a:pt x="10500" y="3388"/>
                  <a:pt x="10328" y="3068"/>
                  <a:pt x="10119" y="2764"/>
                </a:cubicBezTo>
                <a:cubicBezTo>
                  <a:pt x="10067" y="2688"/>
                  <a:pt x="10049" y="2589"/>
                  <a:pt x="9996" y="2514"/>
                </a:cubicBezTo>
                <a:cubicBezTo>
                  <a:pt x="9944" y="2438"/>
                  <a:pt x="9912" y="2403"/>
                  <a:pt x="9874" y="2403"/>
                </a:cubicBezTo>
                <a:cubicBezTo>
                  <a:pt x="9840" y="2403"/>
                  <a:pt x="9801" y="2431"/>
                  <a:pt x="9738" y="2484"/>
                </a:cubicBezTo>
                <a:cubicBezTo>
                  <a:pt x="9678" y="2293"/>
                  <a:pt x="9620" y="2107"/>
                  <a:pt x="9563" y="1921"/>
                </a:cubicBezTo>
                <a:cubicBezTo>
                  <a:pt x="9549" y="1876"/>
                  <a:pt x="9541" y="1829"/>
                  <a:pt x="9529" y="1784"/>
                </a:cubicBezTo>
                <a:cubicBezTo>
                  <a:pt x="9516" y="1730"/>
                  <a:pt x="9497" y="1685"/>
                  <a:pt x="9457" y="1685"/>
                </a:cubicBezTo>
                <a:cubicBezTo>
                  <a:pt x="9443" y="1685"/>
                  <a:pt x="9426" y="1691"/>
                  <a:pt x="9406" y="1704"/>
                </a:cubicBezTo>
                <a:cubicBezTo>
                  <a:pt x="9375" y="1603"/>
                  <a:pt x="9356" y="1504"/>
                  <a:pt x="9315" y="1414"/>
                </a:cubicBezTo>
                <a:cubicBezTo>
                  <a:pt x="9194" y="1149"/>
                  <a:pt x="9069" y="884"/>
                  <a:pt x="8935" y="626"/>
                </a:cubicBezTo>
                <a:cubicBezTo>
                  <a:pt x="8900" y="559"/>
                  <a:pt x="8823" y="516"/>
                  <a:pt x="8766" y="461"/>
                </a:cubicBezTo>
                <a:cubicBezTo>
                  <a:pt x="8724" y="533"/>
                  <a:pt x="8652" y="603"/>
                  <a:pt x="8647" y="676"/>
                </a:cubicBezTo>
                <a:cubicBezTo>
                  <a:pt x="8628" y="948"/>
                  <a:pt x="8632" y="1218"/>
                  <a:pt x="8629" y="1490"/>
                </a:cubicBezTo>
                <a:cubicBezTo>
                  <a:pt x="8629" y="1520"/>
                  <a:pt x="8641" y="1551"/>
                  <a:pt x="8649" y="1598"/>
                </a:cubicBezTo>
                <a:cubicBezTo>
                  <a:pt x="8622" y="1586"/>
                  <a:pt x="8601" y="1580"/>
                  <a:pt x="8584" y="1580"/>
                </a:cubicBezTo>
                <a:cubicBezTo>
                  <a:pt x="8529" y="1580"/>
                  <a:pt x="8528" y="1640"/>
                  <a:pt x="8520" y="1696"/>
                </a:cubicBezTo>
                <a:cubicBezTo>
                  <a:pt x="8476" y="2011"/>
                  <a:pt x="8431" y="2326"/>
                  <a:pt x="8386" y="2652"/>
                </a:cubicBezTo>
                <a:cubicBezTo>
                  <a:pt x="8350" y="2626"/>
                  <a:pt x="8319" y="2615"/>
                  <a:pt x="8292" y="2615"/>
                </a:cubicBezTo>
                <a:cubicBezTo>
                  <a:pt x="8237" y="2615"/>
                  <a:pt x="8201" y="2662"/>
                  <a:pt x="8179" y="2725"/>
                </a:cubicBezTo>
                <a:cubicBezTo>
                  <a:pt x="8130" y="2869"/>
                  <a:pt x="8088" y="3016"/>
                  <a:pt x="8057" y="3163"/>
                </a:cubicBezTo>
                <a:cubicBezTo>
                  <a:pt x="8024" y="3322"/>
                  <a:pt x="8000" y="3485"/>
                  <a:pt x="7983" y="3646"/>
                </a:cubicBezTo>
                <a:cubicBezTo>
                  <a:pt x="7968" y="3780"/>
                  <a:pt x="7968" y="3916"/>
                  <a:pt x="7960" y="4058"/>
                </a:cubicBezTo>
                <a:cubicBezTo>
                  <a:pt x="7898" y="4012"/>
                  <a:pt x="7818" y="3968"/>
                  <a:pt x="7757" y="3904"/>
                </a:cubicBezTo>
                <a:cubicBezTo>
                  <a:pt x="7729" y="3874"/>
                  <a:pt x="7703" y="3862"/>
                  <a:pt x="7681" y="3862"/>
                </a:cubicBezTo>
                <a:cubicBezTo>
                  <a:pt x="7647" y="3862"/>
                  <a:pt x="7620" y="3889"/>
                  <a:pt x="7598" y="3923"/>
                </a:cubicBezTo>
                <a:cubicBezTo>
                  <a:pt x="7545" y="4005"/>
                  <a:pt x="7491" y="4089"/>
                  <a:pt x="7466" y="4180"/>
                </a:cubicBezTo>
                <a:cubicBezTo>
                  <a:pt x="7394" y="4444"/>
                  <a:pt x="7335" y="4709"/>
                  <a:pt x="7278" y="4976"/>
                </a:cubicBezTo>
                <a:cubicBezTo>
                  <a:pt x="7264" y="5038"/>
                  <a:pt x="7280" y="5104"/>
                  <a:pt x="7281" y="5171"/>
                </a:cubicBezTo>
                <a:cubicBezTo>
                  <a:pt x="7223" y="5142"/>
                  <a:pt x="7156" y="5110"/>
                  <a:pt x="7089" y="5077"/>
                </a:cubicBezTo>
                <a:cubicBezTo>
                  <a:pt x="7058" y="5062"/>
                  <a:pt x="7030" y="5054"/>
                  <a:pt x="7006" y="5054"/>
                </a:cubicBezTo>
                <a:cubicBezTo>
                  <a:pt x="6956" y="5054"/>
                  <a:pt x="6923" y="5088"/>
                  <a:pt x="6914" y="5159"/>
                </a:cubicBezTo>
                <a:cubicBezTo>
                  <a:pt x="6894" y="5310"/>
                  <a:pt x="6897" y="5462"/>
                  <a:pt x="6884" y="5614"/>
                </a:cubicBezTo>
                <a:cubicBezTo>
                  <a:pt x="6872" y="5737"/>
                  <a:pt x="6844" y="5858"/>
                  <a:pt x="6838" y="5980"/>
                </a:cubicBezTo>
                <a:cubicBezTo>
                  <a:pt x="6832" y="6139"/>
                  <a:pt x="6775" y="6286"/>
                  <a:pt x="6746" y="6439"/>
                </a:cubicBezTo>
                <a:cubicBezTo>
                  <a:pt x="6739" y="6480"/>
                  <a:pt x="6756" y="6526"/>
                  <a:pt x="6744" y="6563"/>
                </a:cubicBezTo>
                <a:cubicBezTo>
                  <a:pt x="6735" y="6591"/>
                  <a:pt x="6693" y="6608"/>
                  <a:pt x="6668" y="6629"/>
                </a:cubicBezTo>
                <a:cubicBezTo>
                  <a:pt x="6634" y="6581"/>
                  <a:pt x="6592" y="6562"/>
                  <a:pt x="6544" y="6562"/>
                </a:cubicBezTo>
                <a:cubicBezTo>
                  <a:pt x="6519" y="6562"/>
                  <a:pt x="6493" y="6567"/>
                  <a:pt x="6466" y="6576"/>
                </a:cubicBezTo>
                <a:cubicBezTo>
                  <a:pt x="6466" y="6576"/>
                  <a:pt x="6465" y="6576"/>
                  <a:pt x="6465" y="6576"/>
                </a:cubicBezTo>
                <a:cubicBezTo>
                  <a:pt x="6457" y="6576"/>
                  <a:pt x="6446" y="6562"/>
                  <a:pt x="6436" y="6557"/>
                </a:cubicBezTo>
                <a:cubicBezTo>
                  <a:pt x="6401" y="6541"/>
                  <a:pt x="6368" y="6527"/>
                  <a:pt x="6326" y="6527"/>
                </a:cubicBezTo>
                <a:cubicBezTo>
                  <a:pt x="6325" y="6527"/>
                  <a:pt x="6323" y="6527"/>
                  <a:pt x="6322" y="6527"/>
                </a:cubicBezTo>
                <a:cubicBezTo>
                  <a:pt x="6288" y="6506"/>
                  <a:pt x="6259" y="6475"/>
                  <a:pt x="6223" y="6463"/>
                </a:cubicBezTo>
                <a:cubicBezTo>
                  <a:pt x="6081" y="6413"/>
                  <a:pt x="5940" y="6363"/>
                  <a:pt x="5794" y="6329"/>
                </a:cubicBezTo>
                <a:cubicBezTo>
                  <a:pt x="5738" y="6315"/>
                  <a:pt x="5699" y="6306"/>
                  <a:pt x="5670" y="6306"/>
                </a:cubicBezTo>
                <a:cubicBezTo>
                  <a:pt x="5606" y="6306"/>
                  <a:pt x="5593" y="6349"/>
                  <a:pt x="5571" y="6479"/>
                </a:cubicBezTo>
                <a:cubicBezTo>
                  <a:pt x="5535" y="6684"/>
                  <a:pt x="5518" y="6891"/>
                  <a:pt x="5493" y="7104"/>
                </a:cubicBezTo>
                <a:cubicBezTo>
                  <a:pt x="5350" y="7124"/>
                  <a:pt x="5344" y="7129"/>
                  <a:pt x="5386" y="7299"/>
                </a:cubicBezTo>
                <a:cubicBezTo>
                  <a:pt x="5407" y="7395"/>
                  <a:pt x="5434" y="7488"/>
                  <a:pt x="5468" y="7580"/>
                </a:cubicBezTo>
                <a:cubicBezTo>
                  <a:pt x="5500" y="7664"/>
                  <a:pt x="5542" y="7746"/>
                  <a:pt x="5581" y="7831"/>
                </a:cubicBezTo>
                <a:cubicBezTo>
                  <a:pt x="5468" y="7792"/>
                  <a:pt x="5355" y="7755"/>
                  <a:pt x="5231" y="7715"/>
                </a:cubicBezTo>
                <a:cubicBezTo>
                  <a:pt x="5223" y="7743"/>
                  <a:pt x="5217" y="7769"/>
                  <a:pt x="5210" y="7797"/>
                </a:cubicBezTo>
                <a:cubicBezTo>
                  <a:pt x="5194" y="7785"/>
                  <a:pt x="5179" y="7774"/>
                  <a:pt x="5133" y="7738"/>
                </a:cubicBezTo>
                <a:lnTo>
                  <a:pt x="5133" y="7738"/>
                </a:lnTo>
                <a:cubicBezTo>
                  <a:pt x="5134" y="7865"/>
                  <a:pt x="5113" y="7973"/>
                  <a:pt x="5139" y="8069"/>
                </a:cubicBezTo>
                <a:cubicBezTo>
                  <a:pt x="5249" y="8480"/>
                  <a:pt x="5357" y="8892"/>
                  <a:pt x="5495" y="9293"/>
                </a:cubicBezTo>
                <a:cubicBezTo>
                  <a:pt x="5596" y="9586"/>
                  <a:pt x="5740" y="9864"/>
                  <a:pt x="5864" y="10149"/>
                </a:cubicBezTo>
                <a:cubicBezTo>
                  <a:pt x="5885" y="10197"/>
                  <a:pt x="5904" y="10245"/>
                  <a:pt x="5931" y="10308"/>
                </a:cubicBezTo>
                <a:cubicBezTo>
                  <a:pt x="5765" y="10206"/>
                  <a:pt x="5621" y="10117"/>
                  <a:pt x="5470" y="10025"/>
                </a:cubicBezTo>
                <a:lnTo>
                  <a:pt x="5447" y="10059"/>
                </a:lnTo>
                <a:cubicBezTo>
                  <a:pt x="5352" y="10039"/>
                  <a:pt x="5268" y="10020"/>
                  <a:pt x="5179" y="10000"/>
                </a:cubicBezTo>
                <a:lnTo>
                  <a:pt x="5179" y="10000"/>
                </a:lnTo>
                <a:cubicBezTo>
                  <a:pt x="5181" y="10034"/>
                  <a:pt x="5182" y="10066"/>
                  <a:pt x="5182" y="10072"/>
                </a:cubicBezTo>
                <a:cubicBezTo>
                  <a:pt x="4970" y="10018"/>
                  <a:pt x="4757" y="9968"/>
                  <a:pt x="4546" y="9911"/>
                </a:cubicBezTo>
                <a:cubicBezTo>
                  <a:pt x="4528" y="9906"/>
                  <a:pt x="4512" y="9904"/>
                  <a:pt x="4498" y="9904"/>
                </a:cubicBezTo>
                <a:cubicBezTo>
                  <a:pt x="4442" y="9904"/>
                  <a:pt x="4419" y="9943"/>
                  <a:pt x="4402" y="10010"/>
                </a:cubicBezTo>
                <a:cubicBezTo>
                  <a:pt x="4354" y="10197"/>
                  <a:pt x="4403" y="10374"/>
                  <a:pt x="4435" y="10554"/>
                </a:cubicBezTo>
                <a:cubicBezTo>
                  <a:pt x="4449" y="10632"/>
                  <a:pt x="4489" y="10710"/>
                  <a:pt x="4417" y="10784"/>
                </a:cubicBezTo>
                <a:cubicBezTo>
                  <a:pt x="4403" y="10797"/>
                  <a:pt x="4405" y="10836"/>
                  <a:pt x="4409" y="10862"/>
                </a:cubicBezTo>
                <a:cubicBezTo>
                  <a:pt x="4439" y="11077"/>
                  <a:pt x="4515" y="11274"/>
                  <a:pt x="4644" y="11461"/>
                </a:cubicBezTo>
                <a:cubicBezTo>
                  <a:pt x="4661" y="11437"/>
                  <a:pt x="4673" y="11420"/>
                  <a:pt x="4693" y="11392"/>
                </a:cubicBezTo>
                <a:cubicBezTo>
                  <a:pt x="4697" y="11443"/>
                  <a:pt x="4700" y="11485"/>
                  <a:pt x="4704" y="11531"/>
                </a:cubicBezTo>
                <a:cubicBezTo>
                  <a:pt x="4631" y="11543"/>
                  <a:pt x="4559" y="11553"/>
                  <a:pt x="4489" y="11568"/>
                </a:cubicBezTo>
                <a:cubicBezTo>
                  <a:pt x="4367" y="11592"/>
                  <a:pt x="4348" y="11620"/>
                  <a:pt x="4414" y="11728"/>
                </a:cubicBezTo>
                <a:cubicBezTo>
                  <a:pt x="4476" y="11828"/>
                  <a:pt x="4551" y="11918"/>
                  <a:pt x="4625" y="12008"/>
                </a:cubicBezTo>
                <a:cubicBezTo>
                  <a:pt x="4851" y="12277"/>
                  <a:pt x="5077" y="12543"/>
                  <a:pt x="5315" y="12824"/>
                </a:cubicBezTo>
                <a:cubicBezTo>
                  <a:pt x="5215" y="12864"/>
                  <a:pt x="5135" y="12903"/>
                  <a:pt x="5051" y="12929"/>
                </a:cubicBezTo>
                <a:cubicBezTo>
                  <a:pt x="4960" y="12957"/>
                  <a:pt x="4950" y="13007"/>
                  <a:pt x="4999" y="13076"/>
                </a:cubicBezTo>
                <a:cubicBezTo>
                  <a:pt x="5052" y="13156"/>
                  <a:pt x="5103" y="13245"/>
                  <a:pt x="5174" y="13310"/>
                </a:cubicBezTo>
                <a:cubicBezTo>
                  <a:pt x="5405" y="13523"/>
                  <a:pt x="5655" y="13707"/>
                  <a:pt x="5930" y="13867"/>
                </a:cubicBezTo>
                <a:cubicBezTo>
                  <a:pt x="6211" y="14032"/>
                  <a:pt x="6475" y="14229"/>
                  <a:pt x="6743" y="14416"/>
                </a:cubicBezTo>
                <a:cubicBezTo>
                  <a:pt x="6998" y="14594"/>
                  <a:pt x="7250" y="14778"/>
                  <a:pt x="7504" y="14959"/>
                </a:cubicBezTo>
                <a:cubicBezTo>
                  <a:pt x="7530" y="14978"/>
                  <a:pt x="7552" y="14997"/>
                  <a:pt x="7571" y="15038"/>
                </a:cubicBezTo>
                <a:cubicBezTo>
                  <a:pt x="6736" y="14871"/>
                  <a:pt x="5905" y="14691"/>
                  <a:pt x="5068" y="14539"/>
                </a:cubicBezTo>
                <a:cubicBezTo>
                  <a:pt x="4235" y="14388"/>
                  <a:pt x="3400" y="14259"/>
                  <a:pt x="2563" y="14138"/>
                </a:cubicBezTo>
                <a:cubicBezTo>
                  <a:pt x="1722" y="14016"/>
                  <a:pt x="871" y="13953"/>
                  <a:pt x="32" y="13867"/>
                </a:cubicBezTo>
                <a:cubicBezTo>
                  <a:pt x="20" y="14045"/>
                  <a:pt x="10" y="14195"/>
                  <a:pt x="2" y="14345"/>
                </a:cubicBezTo>
                <a:cubicBezTo>
                  <a:pt x="0" y="14369"/>
                  <a:pt x="11" y="14409"/>
                  <a:pt x="27" y="14418"/>
                </a:cubicBezTo>
                <a:cubicBezTo>
                  <a:pt x="148" y="14478"/>
                  <a:pt x="266" y="14562"/>
                  <a:pt x="391" y="14578"/>
                </a:cubicBezTo>
                <a:cubicBezTo>
                  <a:pt x="778" y="14630"/>
                  <a:pt x="1169" y="14644"/>
                  <a:pt x="1557" y="14694"/>
                </a:cubicBezTo>
                <a:cubicBezTo>
                  <a:pt x="2464" y="14807"/>
                  <a:pt x="3370" y="14925"/>
                  <a:pt x="4274" y="15056"/>
                </a:cubicBezTo>
                <a:cubicBezTo>
                  <a:pt x="4932" y="15151"/>
                  <a:pt x="5585" y="15270"/>
                  <a:pt x="6240" y="15379"/>
                </a:cubicBezTo>
                <a:cubicBezTo>
                  <a:pt x="6291" y="15388"/>
                  <a:pt x="6339" y="15407"/>
                  <a:pt x="6386" y="15445"/>
                </a:cubicBezTo>
                <a:cubicBezTo>
                  <a:pt x="6282" y="15436"/>
                  <a:pt x="6177" y="15416"/>
                  <a:pt x="6075" y="15416"/>
                </a:cubicBezTo>
                <a:cubicBezTo>
                  <a:pt x="6053" y="15416"/>
                  <a:pt x="6031" y="15417"/>
                  <a:pt x="6009" y="15419"/>
                </a:cubicBezTo>
                <a:cubicBezTo>
                  <a:pt x="5796" y="15440"/>
                  <a:pt x="5583" y="15481"/>
                  <a:pt x="5372" y="15519"/>
                </a:cubicBezTo>
                <a:cubicBezTo>
                  <a:pt x="5350" y="15524"/>
                  <a:pt x="5331" y="15563"/>
                  <a:pt x="5320" y="15575"/>
                </a:cubicBezTo>
                <a:cubicBezTo>
                  <a:pt x="5268" y="15590"/>
                  <a:pt x="5221" y="15599"/>
                  <a:pt x="5177" y="15614"/>
                </a:cubicBezTo>
                <a:cubicBezTo>
                  <a:pt x="5025" y="15667"/>
                  <a:pt x="5027" y="15666"/>
                  <a:pt x="5118" y="15796"/>
                </a:cubicBezTo>
                <a:cubicBezTo>
                  <a:pt x="5194" y="15904"/>
                  <a:pt x="5263" y="16018"/>
                  <a:pt x="5331" y="16125"/>
                </a:cubicBezTo>
                <a:cubicBezTo>
                  <a:pt x="5299" y="16118"/>
                  <a:pt x="5268" y="16115"/>
                  <a:pt x="5237" y="16115"/>
                </a:cubicBezTo>
                <a:cubicBezTo>
                  <a:pt x="5037" y="16115"/>
                  <a:pt x="4865" y="16247"/>
                  <a:pt x="4682" y="16340"/>
                </a:cubicBezTo>
                <a:cubicBezTo>
                  <a:pt x="4531" y="16417"/>
                  <a:pt x="4384" y="16506"/>
                  <a:pt x="4237" y="16594"/>
                </a:cubicBezTo>
                <a:cubicBezTo>
                  <a:pt x="4034" y="16716"/>
                  <a:pt x="4030" y="16784"/>
                  <a:pt x="4215" y="16959"/>
                </a:cubicBezTo>
                <a:cubicBezTo>
                  <a:pt x="4053" y="17088"/>
                  <a:pt x="3883" y="17206"/>
                  <a:pt x="3733" y="17344"/>
                </a:cubicBezTo>
                <a:cubicBezTo>
                  <a:pt x="3590" y="17475"/>
                  <a:pt x="3468" y="17627"/>
                  <a:pt x="3334" y="17767"/>
                </a:cubicBezTo>
                <a:cubicBezTo>
                  <a:pt x="3276" y="17829"/>
                  <a:pt x="3299" y="17876"/>
                  <a:pt x="3361" y="17906"/>
                </a:cubicBezTo>
                <a:cubicBezTo>
                  <a:pt x="3469" y="17957"/>
                  <a:pt x="3579" y="18009"/>
                  <a:pt x="3693" y="18044"/>
                </a:cubicBezTo>
                <a:cubicBezTo>
                  <a:pt x="3890" y="18105"/>
                  <a:pt x="4096" y="18138"/>
                  <a:pt x="4289" y="18213"/>
                </a:cubicBezTo>
                <a:cubicBezTo>
                  <a:pt x="4420" y="18265"/>
                  <a:pt x="4526" y="18374"/>
                  <a:pt x="4677" y="18387"/>
                </a:cubicBezTo>
                <a:cubicBezTo>
                  <a:pt x="4784" y="18396"/>
                  <a:pt x="4892" y="18415"/>
                  <a:pt x="5006" y="18432"/>
                </a:cubicBezTo>
                <a:cubicBezTo>
                  <a:pt x="4754" y="18806"/>
                  <a:pt x="4523" y="19197"/>
                  <a:pt x="4120" y="19490"/>
                </a:cubicBezTo>
                <a:cubicBezTo>
                  <a:pt x="4212" y="19504"/>
                  <a:pt x="4261" y="19510"/>
                  <a:pt x="4332" y="19520"/>
                </a:cubicBezTo>
                <a:cubicBezTo>
                  <a:pt x="4290" y="19550"/>
                  <a:pt x="4268" y="19576"/>
                  <a:pt x="4243" y="19582"/>
                </a:cubicBezTo>
                <a:cubicBezTo>
                  <a:pt x="4188" y="19594"/>
                  <a:pt x="4142" y="19602"/>
                  <a:pt x="4153" y="19680"/>
                </a:cubicBezTo>
                <a:cubicBezTo>
                  <a:pt x="4157" y="19701"/>
                  <a:pt x="4116" y="19735"/>
                  <a:pt x="4089" y="19752"/>
                </a:cubicBezTo>
                <a:cubicBezTo>
                  <a:pt x="3926" y="19849"/>
                  <a:pt x="3829" y="20005"/>
                  <a:pt x="3757" y="20168"/>
                </a:cubicBezTo>
                <a:cubicBezTo>
                  <a:pt x="3704" y="20288"/>
                  <a:pt x="3632" y="20395"/>
                  <a:pt x="3579" y="20512"/>
                </a:cubicBezTo>
                <a:cubicBezTo>
                  <a:pt x="3531" y="20615"/>
                  <a:pt x="3548" y="20647"/>
                  <a:pt x="3659" y="20672"/>
                </a:cubicBezTo>
                <a:cubicBezTo>
                  <a:pt x="3695" y="20680"/>
                  <a:pt x="3731" y="20693"/>
                  <a:pt x="3796" y="20713"/>
                </a:cubicBezTo>
                <a:cubicBezTo>
                  <a:pt x="3739" y="20807"/>
                  <a:pt x="3697" y="20895"/>
                  <a:pt x="3639" y="20971"/>
                </a:cubicBezTo>
                <a:cubicBezTo>
                  <a:pt x="3525" y="21120"/>
                  <a:pt x="3401" y="21260"/>
                  <a:pt x="3288" y="21409"/>
                </a:cubicBezTo>
                <a:cubicBezTo>
                  <a:pt x="3234" y="21481"/>
                  <a:pt x="3214" y="21556"/>
                  <a:pt x="3325" y="21608"/>
                </a:cubicBezTo>
                <a:cubicBezTo>
                  <a:pt x="3400" y="21641"/>
                  <a:pt x="3409" y="21697"/>
                  <a:pt x="3364" y="21769"/>
                </a:cubicBezTo>
                <a:cubicBezTo>
                  <a:pt x="3268" y="21924"/>
                  <a:pt x="3190" y="22083"/>
                  <a:pt x="3181" y="22269"/>
                </a:cubicBezTo>
                <a:cubicBezTo>
                  <a:pt x="3175" y="22401"/>
                  <a:pt x="3194" y="22458"/>
                  <a:pt x="3327" y="22478"/>
                </a:cubicBezTo>
                <a:cubicBezTo>
                  <a:pt x="3566" y="22515"/>
                  <a:pt x="3806" y="22537"/>
                  <a:pt x="4047" y="22555"/>
                </a:cubicBezTo>
                <a:cubicBezTo>
                  <a:pt x="4141" y="22561"/>
                  <a:pt x="4186" y="22566"/>
                  <a:pt x="4143" y="22681"/>
                </a:cubicBezTo>
                <a:cubicBezTo>
                  <a:pt x="4105" y="22787"/>
                  <a:pt x="4091" y="22904"/>
                  <a:pt x="4080" y="23018"/>
                </a:cubicBezTo>
                <a:cubicBezTo>
                  <a:pt x="4059" y="23214"/>
                  <a:pt x="3944" y="23362"/>
                  <a:pt x="3857" y="23527"/>
                </a:cubicBezTo>
                <a:cubicBezTo>
                  <a:pt x="3788" y="23656"/>
                  <a:pt x="3725" y="23791"/>
                  <a:pt x="3683" y="23930"/>
                </a:cubicBezTo>
                <a:cubicBezTo>
                  <a:pt x="3639" y="24077"/>
                  <a:pt x="3695" y="24147"/>
                  <a:pt x="3837" y="24147"/>
                </a:cubicBezTo>
                <a:cubicBezTo>
                  <a:pt x="3847" y="24147"/>
                  <a:pt x="3858" y="24147"/>
                  <a:pt x="3870" y="24146"/>
                </a:cubicBezTo>
                <a:cubicBezTo>
                  <a:pt x="3916" y="24144"/>
                  <a:pt x="3963" y="24141"/>
                  <a:pt x="4037" y="24137"/>
                </a:cubicBezTo>
                <a:lnTo>
                  <a:pt x="4037" y="24137"/>
                </a:lnTo>
                <a:cubicBezTo>
                  <a:pt x="3986" y="24267"/>
                  <a:pt x="3946" y="24382"/>
                  <a:pt x="3898" y="24494"/>
                </a:cubicBezTo>
                <a:cubicBezTo>
                  <a:pt x="3854" y="24594"/>
                  <a:pt x="3798" y="24687"/>
                  <a:pt x="3752" y="24787"/>
                </a:cubicBezTo>
                <a:cubicBezTo>
                  <a:pt x="3672" y="24960"/>
                  <a:pt x="3688" y="25013"/>
                  <a:pt x="3870" y="25129"/>
                </a:cubicBezTo>
                <a:cubicBezTo>
                  <a:pt x="3822" y="25339"/>
                  <a:pt x="3772" y="25562"/>
                  <a:pt x="3720" y="25783"/>
                </a:cubicBezTo>
                <a:cubicBezTo>
                  <a:pt x="3702" y="25859"/>
                  <a:pt x="3809" y="25978"/>
                  <a:pt x="3894" y="25978"/>
                </a:cubicBezTo>
                <a:cubicBezTo>
                  <a:pt x="3899" y="25978"/>
                  <a:pt x="3905" y="25977"/>
                  <a:pt x="3910" y="25976"/>
                </a:cubicBezTo>
                <a:cubicBezTo>
                  <a:pt x="3996" y="25960"/>
                  <a:pt x="4079" y="25940"/>
                  <a:pt x="4162" y="25924"/>
                </a:cubicBezTo>
                <a:cubicBezTo>
                  <a:pt x="4164" y="25923"/>
                  <a:pt x="4167" y="25923"/>
                  <a:pt x="4169" y="25923"/>
                </a:cubicBezTo>
                <a:cubicBezTo>
                  <a:pt x="4182" y="25923"/>
                  <a:pt x="4196" y="25930"/>
                  <a:pt x="4218" y="25934"/>
                </a:cubicBezTo>
                <a:cubicBezTo>
                  <a:pt x="4214" y="25973"/>
                  <a:pt x="4217" y="26013"/>
                  <a:pt x="4208" y="26049"/>
                </a:cubicBezTo>
                <a:cubicBezTo>
                  <a:pt x="4160" y="26250"/>
                  <a:pt x="4109" y="26451"/>
                  <a:pt x="4059" y="26651"/>
                </a:cubicBezTo>
                <a:cubicBezTo>
                  <a:pt x="4053" y="26682"/>
                  <a:pt x="4047" y="26713"/>
                  <a:pt x="4043" y="26744"/>
                </a:cubicBezTo>
                <a:cubicBezTo>
                  <a:pt x="4029" y="26883"/>
                  <a:pt x="4057" y="26913"/>
                  <a:pt x="4237" y="26956"/>
                </a:cubicBezTo>
                <a:cubicBezTo>
                  <a:pt x="4220" y="27071"/>
                  <a:pt x="4208" y="27185"/>
                  <a:pt x="4188" y="27300"/>
                </a:cubicBezTo>
                <a:cubicBezTo>
                  <a:pt x="4167" y="27419"/>
                  <a:pt x="4137" y="27536"/>
                  <a:pt x="4121" y="27655"/>
                </a:cubicBezTo>
                <a:cubicBezTo>
                  <a:pt x="4095" y="27846"/>
                  <a:pt x="4162" y="27920"/>
                  <a:pt x="4369" y="27921"/>
                </a:cubicBezTo>
                <a:cubicBezTo>
                  <a:pt x="4369" y="27961"/>
                  <a:pt x="4372" y="28002"/>
                  <a:pt x="4368" y="28041"/>
                </a:cubicBezTo>
                <a:cubicBezTo>
                  <a:pt x="4351" y="28208"/>
                  <a:pt x="4332" y="28374"/>
                  <a:pt x="4311" y="28539"/>
                </a:cubicBezTo>
                <a:cubicBezTo>
                  <a:pt x="4300" y="28640"/>
                  <a:pt x="4286" y="28740"/>
                  <a:pt x="4268" y="28839"/>
                </a:cubicBezTo>
                <a:cubicBezTo>
                  <a:pt x="4253" y="28926"/>
                  <a:pt x="4213" y="29012"/>
                  <a:pt x="4295" y="29091"/>
                </a:cubicBezTo>
                <a:cubicBezTo>
                  <a:pt x="4311" y="29108"/>
                  <a:pt x="4299" y="29158"/>
                  <a:pt x="4294" y="29192"/>
                </a:cubicBezTo>
                <a:cubicBezTo>
                  <a:pt x="4228" y="29595"/>
                  <a:pt x="4271" y="29991"/>
                  <a:pt x="4377" y="30384"/>
                </a:cubicBezTo>
                <a:cubicBezTo>
                  <a:pt x="4385" y="30410"/>
                  <a:pt x="4394" y="30437"/>
                  <a:pt x="4407" y="30459"/>
                </a:cubicBezTo>
                <a:cubicBezTo>
                  <a:pt x="4441" y="30519"/>
                  <a:pt x="4472" y="30550"/>
                  <a:pt x="4504" y="30550"/>
                </a:cubicBezTo>
                <a:cubicBezTo>
                  <a:pt x="4534" y="30550"/>
                  <a:pt x="4565" y="30524"/>
                  <a:pt x="4599" y="30469"/>
                </a:cubicBezTo>
                <a:cubicBezTo>
                  <a:pt x="4671" y="30355"/>
                  <a:pt x="4729" y="30232"/>
                  <a:pt x="4791" y="30111"/>
                </a:cubicBezTo>
                <a:cubicBezTo>
                  <a:pt x="4883" y="29933"/>
                  <a:pt x="4970" y="29756"/>
                  <a:pt x="5062" y="29578"/>
                </a:cubicBezTo>
                <a:cubicBezTo>
                  <a:pt x="5070" y="29560"/>
                  <a:pt x="5091" y="29531"/>
                  <a:pt x="5103" y="29531"/>
                </a:cubicBezTo>
                <a:cubicBezTo>
                  <a:pt x="5104" y="29531"/>
                  <a:pt x="5104" y="29531"/>
                  <a:pt x="5105" y="29531"/>
                </a:cubicBezTo>
                <a:cubicBezTo>
                  <a:pt x="5118" y="29534"/>
                  <a:pt x="5130" y="29535"/>
                  <a:pt x="5141" y="29535"/>
                </a:cubicBezTo>
                <a:cubicBezTo>
                  <a:pt x="5236" y="29535"/>
                  <a:pt x="5260" y="29448"/>
                  <a:pt x="5297" y="29381"/>
                </a:cubicBezTo>
                <a:cubicBezTo>
                  <a:pt x="5441" y="29120"/>
                  <a:pt x="5581" y="28856"/>
                  <a:pt x="5716" y="28605"/>
                </a:cubicBezTo>
                <a:cubicBezTo>
                  <a:pt x="5738" y="28603"/>
                  <a:pt x="5746" y="28602"/>
                  <a:pt x="5749" y="28602"/>
                </a:cubicBezTo>
                <a:cubicBezTo>
                  <a:pt x="5751" y="28602"/>
                  <a:pt x="5751" y="28602"/>
                  <a:pt x="5752" y="28602"/>
                </a:cubicBezTo>
                <a:cubicBezTo>
                  <a:pt x="5835" y="28653"/>
                  <a:pt x="5892" y="28681"/>
                  <a:pt x="5941" y="28681"/>
                </a:cubicBezTo>
                <a:cubicBezTo>
                  <a:pt x="6006" y="28681"/>
                  <a:pt x="6059" y="28635"/>
                  <a:pt x="6146" y="28535"/>
                </a:cubicBezTo>
                <a:cubicBezTo>
                  <a:pt x="6273" y="28389"/>
                  <a:pt x="6396" y="28237"/>
                  <a:pt x="6527" y="28093"/>
                </a:cubicBezTo>
                <a:cubicBezTo>
                  <a:pt x="6552" y="28064"/>
                  <a:pt x="6604" y="28059"/>
                  <a:pt x="6642" y="28039"/>
                </a:cubicBezTo>
                <a:cubicBezTo>
                  <a:pt x="6686" y="28018"/>
                  <a:pt x="6738" y="28002"/>
                  <a:pt x="6765" y="27967"/>
                </a:cubicBezTo>
                <a:cubicBezTo>
                  <a:pt x="6878" y="27832"/>
                  <a:pt x="6982" y="27692"/>
                  <a:pt x="7098" y="27545"/>
                </a:cubicBezTo>
                <a:cubicBezTo>
                  <a:pt x="7190" y="27629"/>
                  <a:pt x="7288" y="27715"/>
                  <a:pt x="7384" y="27803"/>
                </a:cubicBezTo>
                <a:cubicBezTo>
                  <a:pt x="7442" y="27854"/>
                  <a:pt x="7500" y="27907"/>
                  <a:pt x="7554" y="27963"/>
                </a:cubicBezTo>
                <a:cubicBezTo>
                  <a:pt x="7587" y="27998"/>
                  <a:pt x="7619" y="28014"/>
                  <a:pt x="7649" y="28014"/>
                </a:cubicBezTo>
                <a:cubicBezTo>
                  <a:pt x="7685" y="28014"/>
                  <a:pt x="7718" y="27991"/>
                  <a:pt x="7749" y="27951"/>
                </a:cubicBezTo>
                <a:cubicBezTo>
                  <a:pt x="7798" y="27885"/>
                  <a:pt x="7842" y="27815"/>
                  <a:pt x="7885" y="27746"/>
                </a:cubicBezTo>
                <a:cubicBezTo>
                  <a:pt x="8035" y="27496"/>
                  <a:pt x="8184" y="27246"/>
                  <a:pt x="8333" y="26995"/>
                </a:cubicBezTo>
                <a:cubicBezTo>
                  <a:pt x="8343" y="26978"/>
                  <a:pt x="8358" y="26965"/>
                  <a:pt x="8369" y="26953"/>
                </a:cubicBezTo>
                <a:cubicBezTo>
                  <a:pt x="8420" y="26975"/>
                  <a:pt x="8459" y="26988"/>
                  <a:pt x="8492" y="26988"/>
                </a:cubicBezTo>
                <a:cubicBezTo>
                  <a:pt x="8552" y="26988"/>
                  <a:pt x="8590" y="26947"/>
                  <a:pt x="8627" y="26850"/>
                </a:cubicBezTo>
                <a:cubicBezTo>
                  <a:pt x="8678" y="26716"/>
                  <a:pt x="8710" y="26574"/>
                  <a:pt x="8745" y="26434"/>
                </a:cubicBezTo>
                <a:cubicBezTo>
                  <a:pt x="8826" y="26106"/>
                  <a:pt x="9033" y="25840"/>
                  <a:pt x="9173" y="25541"/>
                </a:cubicBezTo>
                <a:cubicBezTo>
                  <a:pt x="9233" y="25417"/>
                  <a:pt x="9275" y="25284"/>
                  <a:pt x="9325" y="25153"/>
                </a:cubicBezTo>
                <a:cubicBezTo>
                  <a:pt x="9326" y="25153"/>
                  <a:pt x="9329" y="25153"/>
                  <a:pt x="9332" y="25153"/>
                </a:cubicBezTo>
                <a:cubicBezTo>
                  <a:pt x="9337" y="25153"/>
                  <a:pt x="9342" y="25153"/>
                  <a:pt x="9343" y="25155"/>
                </a:cubicBezTo>
                <a:cubicBezTo>
                  <a:pt x="9485" y="25420"/>
                  <a:pt x="9641" y="25677"/>
                  <a:pt x="9765" y="25950"/>
                </a:cubicBezTo>
                <a:cubicBezTo>
                  <a:pt x="9950" y="26361"/>
                  <a:pt x="10031" y="26802"/>
                  <a:pt x="10079" y="27249"/>
                </a:cubicBezTo>
                <a:cubicBezTo>
                  <a:pt x="10085" y="27295"/>
                  <a:pt x="10102" y="27341"/>
                  <a:pt x="10120" y="27383"/>
                </a:cubicBezTo>
                <a:cubicBezTo>
                  <a:pt x="10169" y="27497"/>
                  <a:pt x="10195" y="27545"/>
                  <a:pt x="10246" y="27545"/>
                </a:cubicBezTo>
                <a:cubicBezTo>
                  <a:pt x="10280" y="27545"/>
                  <a:pt x="10327" y="27523"/>
                  <a:pt x="10401" y="27484"/>
                </a:cubicBezTo>
                <a:cubicBezTo>
                  <a:pt x="10411" y="27479"/>
                  <a:pt x="10423" y="27479"/>
                  <a:pt x="10454" y="27470"/>
                </a:cubicBezTo>
                <a:cubicBezTo>
                  <a:pt x="10483" y="27592"/>
                  <a:pt x="10510" y="27711"/>
                  <a:pt x="10536" y="27830"/>
                </a:cubicBezTo>
                <a:cubicBezTo>
                  <a:pt x="10551" y="27892"/>
                  <a:pt x="10561" y="27954"/>
                  <a:pt x="10577" y="28014"/>
                </a:cubicBezTo>
                <a:cubicBezTo>
                  <a:pt x="10597" y="28085"/>
                  <a:pt x="10629" y="28142"/>
                  <a:pt x="10697" y="28142"/>
                </a:cubicBezTo>
                <a:cubicBezTo>
                  <a:pt x="10717" y="28142"/>
                  <a:pt x="10740" y="28137"/>
                  <a:pt x="10767" y="28127"/>
                </a:cubicBezTo>
                <a:cubicBezTo>
                  <a:pt x="10815" y="28277"/>
                  <a:pt x="10851" y="28426"/>
                  <a:pt x="10913" y="28563"/>
                </a:cubicBezTo>
                <a:cubicBezTo>
                  <a:pt x="10978" y="28708"/>
                  <a:pt x="11064" y="28844"/>
                  <a:pt x="11148" y="28978"/>
                </a:cubicBezTo>
                <a:cubicBezTo>
                  <a:pt x="11175" y="29020"/>
                  <a:pt x="11207" y="29042"/>
                  <a:pt x="11240" y="29042"/>
                </a:cubicBezTo>
                <a:cubicBezTo>
                  <a:pt x="11271" y="29042"/>
                  <a:pt x="11304" y="29023"/>
                  <a:pt x="11337" y="28983"/>
                </a:cubicBezTo>
                <a:cubicBezTo>
                  <a:pt x="11431" y="28866"/>
                  <a:pt x="11530" y="28751"/>
                  <a:pt x="11643" y="28618"/>
                </a:cubicBezTo>
                <a:cubicBezTo>
                  <a:pt x="11728" y="28743"/>
                  <a:pt x="11786" y="28858"/>
                  <a:pt x="11795" y="28991"/>
                </a:cubicBezTo>
                <a:cubicBezTo>
                  <a:pt x="11803" y="29142"/>
                  <a:pt x="11797" y="29295"/>
                  <a:pt x="11798" y="29446"/>
                </a:cubicBezTo>
                <a:cubicBezTo>
                  <a:pt x="11798" y="29482"/>
                  <a:pt x="11800" y="29517"/>
                  <a:pt x="11805" y="29552"/>
                </a:cubicBezTo>
                <a:cubicBezTo>
                  <a:pt x="11818" y="29654"/>
                  <a:pt x="11844" y="29699"/>
                  <a:pt x="11905" y="29699"/>
                </a:cubicBezTo>
                <a:cubicBezTo>
                  <a:pt x="11931" y="29699"/>
                  <a:pt x="11963" y="29691"/>
                  <a:pt x="12003" y="29675"/>
                </a:cubicBezTo>
                <a:cubicBezTo>
                  <a:pt x="12006" y="29674"/>
                  <a:pt x="12009" y="29674"/>
                  <a:pt x="12012" y="29674"/>
                </a:cubicBezTo>
                <a:cubicBezTo>
                  <a:pt x="12021" y="29674"/>
                  <a:pt x="12032" y="29676"/>
                  <a:pt x="12045" y="29677"/>
                </a:cubicBezTo>
                <a:cubicBezTo>
                  <a:pt x="12052" y="29782"/>
                  <a:pt x="12050" y="29887"/>
                  <a:pt x="12064" y="29990"/>
                </a:cubicBezTo>
                <a:cubicBezTo>
                  <a:pt x="12103" y="30271"/>
                  <a:pt x="12203" y="30524"/>
                  <a:pt x="12417" y="30722"/>
                </a:cubicBezTo>
                <a:cubicBezTo>
                  <a:pt x="12458" y="30761"/>
                  <a:pt x="12497" y="30784"/>
                  <a:pt x="12536" y="30784"/>
                </a:cubicBezTo>
                <a:cubicBezTo>
                  <a:pt x="12571" y="30784"/>
                  <a:pt x="12606" y="30765"/>
                  <a:pt x="12644" y="30724"/>
                </a:cubicBezTo>
                <a:cubicBezTo>
                  <a:pt x="12698" y="30664"/>
                  <a:pt x="12767" y="30617"/>
                  <a:pt x="12840" y="30554"/>
                </a:cubicBezTo>
                <a:cubicBezTo>
                  <a:pt x="12866" y="30636"/>
                  <a:pt x="12882" y="30706"/>
                  <a:pt x="12909" y="30773"/>
                </a:cubicBezTo>
                <a:cubicBezTo>
                  <a:pt x="12981" y="30957"/>
                  <a:pt x="13046" y="31147"/>
                  <a:pt x="13137" y="31321"/>
                </a:cubicBezTo>
                <a:cubicBezTo>
                  <a:pt x="13202" y="31445"/>
                  <a:pt x="13245" y="31505"/>
                  <a:pt x="13298" y="31505"/>
                </a:cubicBezTo>
                <a:cubicBezTo>
                  <a:pt x="13346" y="31505"/>
                  <a:pt x="13403" y="31455"/>
                  <a:pt x="13493" y="31359"/>
                </a:cubicBezTo>
                <a:cubicBezTo>
                  <a:pt x="13528" y="31419"/>
                  <a:pt x="13559" y="31476"/>
                  <a:pt x="13591" y="31532"/>
                </a:cubicBezTo>
                <a:cubicBezTo>
                  <a:pt x="13636" y="31611"/>
                  <a:pt x="13674" y="31692"/>
                  <a:pt x="13725" y="31765"/>
                </a:cubicBezTo>
                <a:cubicBezTo>
                  <a:pt x="13763" y="31822"/>
                  <a:pt x="13809" y="31869"/>
                  <a:pt x="13867" y="31869"/>
                </a:cubicBezTo>
                <a:cubicBezTo>
                  <a:pt x="13897" y="31869"/>
                  <a:pt x="13929" y="31857"/>
                  <a:pt x="13966" y="31827"/>
                </a:cubicBezTo>
                <a:cubicBezTo>
                  <a:pt x="14040" y="31898"/>
                  <a:pt x="14104" y="31970"/>
                  <a:pt x="14180" y="32030"/>
                </a:cubicBezTo>
                <a:cubicBezTo>
                  <a:pt x="14222" y="32064"/>
                  <a:pt x="14255" y="32080"/>
                  <a:pt x="14283" y="32080"/>
                </a:cubicBezTo>
                <a:cubicBezTo>
                  <a:pt x="14323" y="32080"/>
                  <a:pt x="14352" y="32047"/>
                  <a:pt x="14385" y="31980"/>
                </a:cubicBezTo>
                <a:cubicBezTo>
                  <a:pt x="14457" y="31833"/>
                  <a:pt x="14532" y="31688"/>
                  <a:pt x="14607" y="31543"/>
                </a:cubicBezTo>
                <a:cubicBezTo>
                  <a:pt x="14617" y="31524"/>
                  <a:pt x="14637" y="31501"/>
                  <a:pt x="14656" y="31498"/>
                </a:cubicBezTo>
                <a:cubicBezTo>
                  <a:pt x="14930" y="31455"/>
                  <a:pt x="15099" y="31245"/>
                  <a:pt x="15295" y="31084"/>
                </a:cubicBezTo>
                <a:cubicBezTo>
                  <a:pt x="15403" y="30993"/>
                  <a:pt x="15485" y="30873"/>
                  <a:pt x="15567" y="30778"/>
                </a:cubicBezTo>
                <a:cubicBezTo>
                  <a:pt x="15754" y="30993"/>
                  <a:pt x="15941" y="31212"/>
                  <a:pt x="16131" y="31426"/>
                </a:cubicBezTo>
                <a:cubicBezTo>
                  <a:pt x="16184" y="31487"/>
                  <a:pt x="16258" y="31528"/>
                  <a:pt x="16307" y="31590"/>
                </a:cubicBezTo>
                <a:cubicBezTo>
                  <a:pt x="16380" y="31680"/>
                  <a:pt x="16431" y="31789"/>
                  <a:pt x="16505" y="31877"/>
                </a:cubicBezTo>
                <a:cubicBezTo>
                  <a:pt x="16596" y="31987"/>
                  <a:pt x="16692" y="32097"/>
                  <a:pt x="16803" y="32185"/>
                </a:cubicBezTo>
                <a:cubicBezTo>
                  <a:pt x="16850" y="32221"/>
                  <a:pt x="16887" y="32238"/>
                  <a:pt x="16920" y="32238"/>
                </a:cubicBezTo>
                <a:cubicBezTo>
                  <a:pt x="16970" y="32238"/>
                  <a:pt x="17010" y="32199"/>
                  <a:pt x="17058" y="32125"/>
                </a:cubicBezTo>
                <a:cubicBezTo>
                  <a:pt x="17089" y="32077"/>
                  <a:pt x="17122" y="32030"/>
                  <a:pt x="17160" y="31976"/>
                </a:cubicBezTo>
                <a:cubicBezTo>
                  <a:pt x="17290" y="32095"/>
                  <a:pt x="17410" y="32210"/>
                  <a:pt x="17536" y="32319"/>
                </a:cubicBezTo>
                <a:cubicBezTo>
                  <a:pt x="17731" y="32491"/>
                  <a:pt x="17928" y="32661"/>
                  <a:pt x="18125" y="32831"/>
                </a:cubicBezTo>
                <a:cubicBezTo>
                  <a:pt x="18165" y="32865"/>
                  <a:pt x="18191" y="32884"/>
                  <a:pt x="18219" y="32884"/>
                </a:cubicBezTo>
                <a:cubicBezTo>
                  <a:pt x="18258" y="32884"/>
                  <a:pt x="18299" y="32845"/>
                  <a:pt x="18380" y="32758"/>
                </a:cubicBezTo>
                <a:cubicBezTo>
                  <a:pt x="18465" y="32804"/>
                  <a:pt x="18549" y="32861"/>
                  <a:pt x="18640" y="32900"/>
                </a:cubicBezTo>
                <a:cubicBezTo>
                  <a:pt x="18767" y="32952"/>
                  <a:pt x="18899" y="33000"/>
                  <a:pt x="19033" y="33035"/>
                </a:cubicBezTo>
                <a:cubicBezTo>
                  <a:pt x="19052" y="33039"/>
                  <a:pt x="19069" y="33042"/>
                  <a:pt x="19085" y="33042"/>
                </a:cubicBezTo>
                <a:cubicBezTo>
                  <a:pt x="19165" y="33042"/>
                  <a:pt x="19211" y="32982"/>
                  <a:pt x="19246" y="32891"/>
                </a:cubicBezTo>
                <a:cubicBezTo>
                  <a:pt x="19309" y="32730"/>
                  <a:pt x="19396" y="32578"/>
                  <a:pt x="19480" y="32424"/>
                </a:cubicBezTo>
                <a:cubicBezTo>
                  <a:pt x="19500" y="32389"/>
                  <a:pt x="19520" y="32374"/>
                  <a:pt x="19542" y="32374"/>
                </a:cubicBezTo>
                <a:cubicBezTo>
                  <a:pt x="19567" y="32374"/>
                  <a:pt x="19594" y="32392"/>
                  <a:pt x="19626" y="32419"/>
                </a:cubicBezTo>
                <a:cubicBezTo>
                  <a:pt x="19822" y="32584"/>
                  <a:pt x="20028" y="32740"/>
                  <a:pt x="20231" y="32897"/>
                </a:cubicBezTo>
                <a:cubicBezTo>
                  <a:pt x="20326" y="32972"/>
                  <a:pt x="20427" y="33040"/>
                  <a:pt x="20526" y="33109"/>
                </a:cubicBezTo>
                <a:cubicBezTo>
                  <a:pt x="20561" y="33133"/>
                  <a:pt x="20594" y="33154"/>
                  <a:pt x="20627" y="33154"/>
                </a:cubicBezTo>
                <a:cubicBezTo>
                  <a:pt x="20656" y="33154"/>
                  <a:pt x="20684" y="33137"/>
                  <a:pt x="20711" y="33091"/>
                </a:cubicBezTo>
                <a:cubicBezTo>
                  <a:pt x="20717" y="33081"/>
                  <a:pt x="20741" y="33076"/>
                  <a:pt x="20768" y="33076"/>
                </a:cubicBezTo>
                <a:cubicBezTo>
                  <a:pt x="20789" y="33076"/>
                  <a:pt x="20811" y="33079"/>
                  <a:pt x="20825" y="33086"/>
                </a:cubicBezTo>
                <a:cubicBezTo>
                  <a:pt x="20954" y="33152"/>
                  <a:pt x="21071" y="33239"/>
                  <a:pt x="21204" y="33294"/>
                </a:cubicBezTo>
                <a:cubicBezTo>
                  <a:pt x="21324" y="33345"/>
                  <a:pt x="21457" y="33373"/>
                  <a:pt x="21586" y="33395"/>
                </a:cubicBezTo>
                <a:cubicBezTo>
                  <a:pt x="21601" y="33397"/>
                  <a:pt x="21616" y="33398"/>
                  <a:pt x="21630" y="33398"/>
                </a:cubicBezTo>
                <a:cubicBezTo>
                  <a:pt x="21706" y="33398"/>
                  <a:pt x="21766" y="33358"/>
                  <a:pt x="21777" y="33258"/>
                </a:cubicBezTo>
                <a:cubicBezTo>
                  <a:pt x="21780" y="33232"/>
                  <a:pt x="21795" y="33209"/>
                  <a:pt x="21808" y="33174"/>
                </a:cubicBezTo>
                <a:cubicBezTo>
                  <a:pt x="21926" y="33240"/>
                  <a:pt x="22039" y="33299"/>
                  <a:pt x="22148" y="33364"/>
                </a:cubicBezTo>
                <a:cubicBezTo>
                  <a:pt x="22475" y="33555"/>
                  <a:pt x="22795" y="33756"/>
                  <a:pt x="23128" y="33937"/>
                </a:cubicBezTo>
                <a:cubicBezTo>
                  <a:pt x="23489" y="34135"/>
                  <a:pt x="23825" y="34369"/>
                  <a:pt x="24178" y="34579"/>
                </a:cubicBezTo>
                <a:cubicBezTo>
                  <a:pt x="24263" y="34629"/>
                  <a:pt x="24362" y="34662"/>
                  <a:pt x="24458" y="34687"/>
                </a:cubicBezTo>
                <a:cubicBezTo>
                  <a:pt x="24470" y="34690"/>
                  <a:pt x="24481" y="34691"/>
                  <a:pt x="24491" y="34691"/>
                </a:cubicBezTo>
                <a:cubicBezTo>
                  <a:pt x="24544" y="34691"/>
                  <a:pt x="24571" y="34652"/>
                  <a:pt x="24540" y="34585"/>
                </a:cubicBezTo>
                <a:cubicBezTo>
                  <a:pt x="24486" y="34466"/>
                  <a:pt x="24426" y="34348"/>
                  <a:pt x="24363" y="34234"/>
                </a:cubicBezTo>
                <a:cubicBezTo>
                  <a:pt x="24239" y="34009"/>
                  <a:pt x="24102" y="33791"/>
                  <a:pt x="23985" y="33563"/>
                </a:cubicBezTo>
                <a:cubicBezTo>
                  <a:pt x="23872" y="33342"/>
                  <a:pt x="23776" y="33113"/>
                  <a:pt x="23674" y="32885"/>
                </a:cubicBezTo>
                <a:cubicBezTo>
                  <a:pt x="23624" y="32773"/>
                  <a:pt x="23580" y="32659"/>
                  <a:pt x="23534" y="32545"/>
                </a:cubicBezTo>
                <a:cubicBezTo>
                  <a:pt x="23712" y="32476"/>
                  <a:pt x="23728" y="32463"/>
                  <a:pt x="23691" y="32298"/>
                </a:cubicBezTo>
                <a:cubicBezTo>
                  <a:pt x="23663" y="32174"/>
                  <a:pt x="23614" y="32052"/>
                  <a:pt x="23560" y="31938"/>
                </a:cubicBezTo>
                <a:cubicBezTo>
                  <a:pt x="23378" y="31557"/>
                  <a:pt x="23191" y="31179"/>
                  <a:pt x="23006" y="30802"/>
                </a:cubicBezTo>
                <a:cubicBezTo>
                  <a:pt x="23001" y="30793"/>
                  <a:pt x="23001" y="30780"/>
                  <a:pt x="22999" y="30767"/>
                </a:cubicBezTo>
                <a:cubicBezTo>
                  <a:pt x="23133" y="30747"/>
                  <a:pt x="23263" y="30731"/>
                  <a:pt x="23393" y="30711"/>
                </a:cubicBezTo>
                <a:cubicBezTo>
                  <a:pt x="23494" y="30696"/>
                  <a:pt x="23545" y="30626"/>
                  <a:pt x="23540" y="30508"/>
                </a:cubicBezTo>
                <a:cubicBezTo>
                  <a:pt x="23534" y="30343"/>
                  <a:pt x="23455" y="30209"/>
                  <a:pt x="23356" y="30086"/>
                </a:cubicBezTo>
                <a:cubicBezTo>
                  <a:pt x="23325" y="30046"/>
                  <a:pt x="23292" y="30006"/>
                  <a:pt x="23253" y="29960"/>
                </a:cubicBezTo>
                <a:cubicBezTo>
                  <a:pt x="23380" y="29901"/>
                  <a:pt x="23378" y="29810"/>
                  <a:pt x="23329" y="29712"/>
                </a:cubicBezTo>
                <a:cubicBezTo>
                  <a:pt x="23215" y="29484"/>
                  <a:pt x="23099" y="29257"/>
                  <a:pt x="22984" y="29031"/>
                </a:cubicBezTo>
                <a:cubicBezTo>
                  <a:pt x="23037" y="29007"/>
                  <a:pt x="23095" y="28972"/>
                  <a:pt x="23157" y="28956"/>
                </a:cubicBezTo>
                <a:cubicBezTo>
                  <a:pt x="23273" y="28925"/>
                  <a:pt x="23294" y="28841"/>
                  <a:pt x="23220" y="28738"/>
                </a:cubicBezTo>
                <a:cubicBezTo>
                  <a:pt x="23118" y="28596"/>
                  <a:pt x="23005" y="28461"/>
                  <a:pt x="22891" y="28329"/>
                </a:cubicBezTo>
                <a:cubicBezTo>
                  <a:pt x="22651" y="28056"/>
                  <a:pt x="22408" y="27786"/>
                  <a:pt x="22164" y="27514"/>
                </a:cubicBezTo>
                <a:cubicBezTo>
                  <a:pt x="22128" y="27472"/>
                  <a:pt x="22092" y="27433"/>
                  <a:pt x="22053" y="27390"/>
                </a:cubicBezTo>
                <a:cubicBezTo>
                  <a:pt x="22263" y="27315"/>
                  <a:pt x="22471" y="27239"/>
                  <a:pt x="22681" y="27169"/>
                </a:cubicBezTo>
                <a:cubicBezTo>
                  <a:pt x="22754" y="27144"/>
                  <a:pt x="22781" y="27105"/>
                  <a:pt x="22760" y="27030"/>
                </a:cubicBezTo>
                <a:cubicBezTo>
                  <a:pt x="22701" y="26804"/>
                  <a:pt x="22590" y="26613"/>
                  <a:pt x="22390" y="26482"/>
                </a:cubicBezTo>
                <a:cubicBezTo>
                  <a:pt x="22486" y="26362"/>
                  <a:pt x="22475" y="26311"/>
                  <a:pt x="22353" y="26225"/>
                </a:cubicBezTo>
                <a:cubicBezTo>
                  <a:pt x="22195" y="26114"/>
                  <a:pt x="22037" y="26002"/>
                  <a:pt x="21885" y="25894"/>
                </a:cubicBezTo>
                <a:cubicBezTo>
                  <a:pt x="21890" y="25868"/>
                  <a:pt x="21890" y="25858"/>
                  <a:pt x="21894" y="25854"/>
                </a:cubicBezTo>
                <a:cubicBezTo>
                  <a:pt x="22045" y="25711"/>
                  <a:pt x="22045" y="25692"/>
                  <a:pt x="21876" y="25567"/>
                </a:cubicBezTo>
                <a:cubicBezTo>
                  <a:pt x="21653" y="25404"/>
                  <a:pt x="21435" y="25236"/>
                  <a:pt x="21209" y="25078"/>
                </a:cubicBezTo>
                <a:cubicBezTo>
                  <a:pt x="21118" y="25015"/>
                  <a:pt x="21011" y="24978"/>
                  <a:pt x="20901" y="24924"/>
                </a:cubicBezTo>
                <a:cubicBezTo>
                  <a:pt x="20980" y="24876"/>
                  <a:pt x="21049" y="24834"/>
                  <a:pt x="21117" y="24794"/>
                </a:cubicBezTo>
                <a:cubicBezTo>
                  <a:pt x="21225" y="24731"/>
                  <a:pt x="21241" y="24669"/>
                  <a:pt x="21142" y="24587"/>
                </a:cubicBezTo>
                <a:cubicBezTo>
                  <a:pt x="20988" y="24459"/>
                  <a:pt x="20824" y="24339"/>
                  <a:pt x="20655" y="24228"/>
                </a:cubicBezTo>
                <a:cubicBezTo>
                  <a:pt x="20486" y="24116"/>
                  <a:pt x="20346" y="23984"/>
                  <a:pt x="20222" y="23821"/>
                </a:cubicBezTo>
                <a:cubicBezTo>
                  <a:pt x="20124" y="23692"/>
                  <a:pt x="20000" y="23579"/>
                  <a:pt x="19873" y="23476"/>
                </a:cubicBezTo>
                <a:cubicBezTo>
                  <a:pt x="19777" y="23399"/>
                  <a:pt x="19652" y="23359"/>
                  <a:pt x="19553" y="23286"/>
                </a:cubicBezTo>
                <a:cubicBezTo>
                  <a:pt x="19447" y="23208"/>
                  <a:pt x="19364" y="23098"/>
                  <a:pt x="19259" y="23018"/>
                </a:cubicBezTo>
                <a:cubicBezTo>
                  <a:pt x="19133" y="22922"/>
                  <a:pt x="18986" y="22851"/>
                  <a:pt x="18863" y="22752"/>
                </a:cubicBezTo>
                <a:cubicBezTo>
                  <a:pt x="18659" y="22588"/>
                  <a:pt x="18469" y="22410"/>
                  <a:pt x="18269" y="22242"/>
                </a:cubicBezTo>
                <a:cubicBezTo>
                  <a:pt x="18114" y="22109"/>
                  <a:pt x="17953" y="21981"/>
                  <a:pt x="17795" y="21852"/>
                </a:cubicBezTo>
                <a:cubicBezTo>
                  <a:pt x="17800" y="21840"/>
                  <a:pt x="17804" y="21829"/>
                  <a:pt x="17809" y="21817"/>
                </a:cubicBezTo>
                <a:cubicBezTo>
                  <a:pt x="18002" y="21866"/>
                  <a:pt x="18199" y="21901"/>
                  <a:pt x="18385" y="21968"/>
                </a:cubicBezTo>
                <a:cubicBezTo>
                  <a:pt x="18642" y="22060"/>
                  <a:pt x="18891" y="22174"/>
                  <a:pt x="19139" y="22287"/>
                </a:cubicBezTo>
                <a:cubicBezTo>
                  <a:pt x="19384" y="22397"/>
                  <a:pt x="19625" y="22513"/>
                  <a:pt x="19862" y="22639"/>
                </a:cubicBezTo>
                <a:cubicBezTo>
                  <a:pt x="20135" y="22784"/>
                  <a:pt x="20398" y="22942"/>
                  <a:pt x="20666" y="23095"/>
                </a:cubicBezTo>
                <a:cubicBezTo>
                  <a:pt x="20682" y="23105"/>
                  <a:pt x="20702" y="23112"/>
                  <a:pt x="20720" y="23118"/>
                </a:cubicBezTo>
                <a:cubicBezTo>
                  <a:pt x="20765" y="23135"/>
                  <a:pt x="20798" y="23145"/>
                  <a:pt x="20825" y="23145"/>
                </a:cubicBezTo>
                <a:cubicBezTo>
                  <a:pt x="20877" y="23145"/>
                  <a:pt x="20902" y="23106"/>
                  <a:pt x="20931" y="23008"/>
                </a:cubicBezTo>
                <a:cubicBezTo>
                  <a:pt x="20941" y="23007"/>
                  <a:pt x="20951" y="23007"/>
                  <a:pt x="20960" y="23007"/>
                </a:cubicBezTo>
                <a:cubicBezTo>
                  <a:pt x="21126" y="23007"/>
                  <a:pt x="21245" y="23129"/>
                  <a:pt x="21386" y="23190"/>
                </a:cubicBezTo>
                <a:cubicBezTo>
                  <a:pt x="21446" y="23218"/>
                  <a:pt x="21498" y="23260"/>
                  <a:pt x="21556" y="23293"/>
                </a:cubicBezTo>
                <a:cubicBezTo>
                  <a:pt x="21647" y="23348"/>
                  <a:pt x="21741" y="23363"/>
                  <a:pt x="21852" y="23370"/>
                </a:cubicBezTo>
                <a:cubicBezTo>
                  <a:pt x="22026" y="23383"/>
                  <a:pt x="22199" y="23445"/>
                  <a:pt x="22367" y="23503"/>
                </a:cubicBezTo>
                <a:cubicBezTo>
                  <a:pt x="22472" y="23539"/>
                  <a:pt x="22564" y="23616"/>
                  <a:pt x="22670" y="23652"/>
                </a:cubicBezTo>
                <a:cubicBezTo>
                  <a:pt x="22701" y="23663"/>
                  <a:pt x="22727" y="23669"/>
                  <a:pt x="22747" y="23669"/>
                </a:cubicBezTo>
                <a:cubicBezTo>
                  <a:pt x="22804" y="23669"/>
                  <a:pt x="22824" y="23626"/>
                  <a:pt x="22831" y="23534"/>
                </a:cubicBezTo>
                <a:cubicBezTo>
                  <a:pt x="22836" y="23480"/>
                  <a:pt x="22846" y="23427"/>
                  <a:pt x="22856" y="23354"/>
                </a:cubicBezTo>
                <a:cubicBezTo>
                  <a:pt x="22964" y="23404"/>
                  <a:pt x="23057" y="23442"/>
                  <a:pt x="23144" y="23492"/>
                </a:cubicBezTo>
                <a:cubicBezTo>
                  <a:pt x="23328" y="23596"/>
                  <a:pt x="23509" y="23701"/>
                  <a:pt x="23688" y="23813"/>
                </a:cubicBezTo>
                <a:cubicBezTo>
                  <a:pt x="23783" y="23872"/>
                  <a:pt x="23869" y="23948"/>
                  <a:pt x="23963" y="24010"/>
                </a:cubicBezTo>
                <a:cubicBezTo>
                  <a:pt x="24006" y="24038"/>
                  <a:pt x="24050" y="24068"/>
                  <a:pt x="24093" y="24068"/>
                </a:cubicBezTo>
                <a:cubicBezTo>
                  <a:pt x="24127" y="24068"/>
                  <a:pt x="24161" y="24050"/>
                  <a:pt x="24194" y="24000"/>
                </a:cubicBezTo>
                <a:cubicBezTo>
                  <a:pt x="24198" y="23992"/>
                  <a:pt x="24213" y="23989"/>
                  <a:pt x="24232" y="23989"/>
                </a:cubicBezTo>
                <a:cubicBezTo>
                  <a:pt x="24256" y="23989"/>
                  <a:pt x="24287" y="23994"/>
                  <a:pt x="24308" y="24001"/>
                </a:cubicBezTo>
                <a:cubicBezTo>
                  <a:pt x="24523" y="24069"/>
                  <a:pt x="24736" y="24144"/>
                  <a:pt x="24951" y="24214"/>
                </a:cubicBezTo>
                <a:cubicBezTo>
                  <a:pt x="24989" y="24226"/>
                  <a:pt x="25029" y="24234"/>
                  <a:pt x="25069" y="24234"/>
                </a:cubicBezTo>
                <a:cubicBezTo>
                  <a:pt x="25072" y="24234"/>
                  <a:pt x="25075" y="24233"/>
                  <a:pt x="25077" y="24233"/>
                </a:cubicBezTo>
                <a:cubicBezTo>
                  <a:pt x="25239" y="24227"/>
                  <a:pt x="25396" y="24171"/>
                  <a:pt x="25351" y="23939"/>
                </a:cubicBezTo>
                <a:cubicBezTo>
                  <a:pt x="25345" y="23909"/>
                  <a:pt x="25346" y="23878"/>
                  <a:pt x="25342" y="23840"/>
                </a:cubicBezTo>
                <a:lnTo>
                  <a:pt x="25342" y="23840"/>
                </a:lnTo>
                <a:cubicBezTo>
                  <a:pt x="25391" y="23843"/>
                  <a:pt x="25433" y="23851"/>
                  <a:pt x="25475" y="23852"/>
                </a:cubicBezTo>
                <a:cubicBezTo>
                  <a:pt x="25578" y="23855"/>
                  <a:pt x="25680" y="23870"/>
                  <a:pt x="25784" y="23870"/>
                </a:cubicBezTo>
                <a:cubicBezTo>
                  <a:pt x="25836" y="23870"/>
                  <a:pt x="25889" y="23866"/>
                  <a:pt x="25944" y="23856"/>
                </a:cubicBezTo>
                <a:cubicBezTo>
                  <a:pt x="25971" y="23851"/>
                  <a:pt x="25998" y="23849"/>
                  <a:pt x="26026" y="23849"/>
                </a:cubicBezTo>
                <a:cubicBezTo>
                  <a:pt x="26166" y="23849"/>
                  <a:pt x="26316" y="23903"/>
                  <a:pt x="26461" y="23928"/>
                </a:cubicBezTo>
                <a:cubicBezTo>
                  <a:pt x="26498" y="23934"/>
                  <a:pt x="26535" y="23949"/>
                  <a:pt x="26575" y="23955"/>
                </a:cubicBezTo>
                <a:cubicBezTo>
                  <a:pt x="26598" y="23958"/>
                  <a:pt x="26619" y="23960"/>
                  <a:pt x="26636" y="23960"/>
                </a:cubicBezTo>
                <a:cubicBezTo>
                  <a:pt x="26708" y="23960"/>
                  <a:pt x="26729" y="23926"/>
                  <a:pt x="26745" y="23820"/>
                </a:cubicBezTo>
                <a:cubicBezTo>
                  <a:pt x="26897" y="23841"/>
                  <a:pt x="27049" y="23862"/>
                  <a:pt x="27200" y="23884"/>
                </a:cubicBezTo>
                <a:cubicBezTo>
                  <a:pt x="27318" y="23901"/>
                  <a:pt x="27437" y="23936"/>
                  <a:pt x="27554" y="23936"/>
                </a:cubicBezTo>
                <a:cubicBezTo>
                  <a:pt x="27563" y="23936"/>
                  <a:pt x="27572" y="23935"/>
                  <a:pt x="27581" y="23935"/>
                </a:cubicBezTo>
                <a:cubicBezTo>
                  <a:pt x="27774" y="23926"/>
                  <a:pt x="27820" y="23873"/>
                  <a:pt x="27742" y="23707"/>
                </a:cubicBezTo>
                <a:cubicBezTo>
                  <a:pt x="27655" y="23519"/>
                  <a:pt x="27562" y="23336"/>
                  <a:pt x="27471" y="23151"/>
                </a:cubicBezTo>
                <a:cubicBezTo>
                  <a:pt x="27445" y="23098"/>
                  <a:pt x="27419" y="23046"/>
                  <a:pt x="27393" y="22995"/>
                </a:cubicBezTo>
                <a:cubicBezTo>
                  <a:pt x="27584" y="22899"/>
                  <a:pt x="27594" y="22874"/>
                  <a:pt x="27483" y="22691"/>
                </a:cubicBezTo>
                <a:cubicBezTo>
                  <a:pt x="27349" y="22469"/>
                  <a:pt x="27208" y="22249"/>
                  <a:pt x="27069" y="22027"/>
                </a:cubicBezTo>
                <a:cubicBezTo>
                  <a:pt x="27053" y="22002"/>
                  <a:pt x="27040" y="21975"/>
                  <a:pt x="27023" y="21945"/>
                </a:cubicBezTo>
                <a:lnTo>
                  <a:pt x="27023" y="21945"/>
                </a:lnTo>
                <a:cubicBezTo>
                  <a:pt x="27343" y="21969"/>
                  <a:pt x="27653" y="21986"/>
                  <a:pt x="27963" y="22015"/>
                </a:cubicBezTo>
                <a:cubicBezTo>
                  <a:pt x="28102" y="22027"/>
                  <a:pt x="28239" y="22055"/>
                  <a:pt x="28376" y="22086"/>
                </a:cubicBezTo>
                <a:cubicBezTo>
                  <a:pt x="28540" y="22123"/>
                  <a:pt x="28700" y="22174"/>
                  <a:pt x="28862" y="22215"/>
                </a:cubicBezTo>
                <a:cubicBezTo>
                  <a:pt x="28910" y="22226"/>
                  <a:pt x="28963" y="22227"/>
                  <a:pt x="29013" y="22227"/>
                </a:cubicBezTo>
                <a:cubicBezTo>
                  <a:pt x="29114" y="22227"/>
                  <a:pt x="29180" y="22194"/>
                  <a:pt x="29162" y="22074"/>
                </a:cubicBezTo>
                <a:cubicBezTo>
                  <a:pt x="29157" y="22042"/>
                  <a:pt x="29167" y="22006"/>
                  <a:pt x="29170" y="21960"/>
                </a:cubicBezTo>
                <a:cubicBezTo>
                  <a:pt x="29198" y="21960"/>
                  <a:pt x="29223" y="21959"/>
                  <a:pt x="29248" y="21959"/>
                </a:cubicBezTo>
                <a:cubicBezTo>
                  <a:pt x="29266" y="21959"/>
                  <a:pt x="29283" y="21959"/>
                  <a:pt x="29301" y="21961"/>
                </a:cubicBezTo>
                <a:cubicBezTo>
                  <a:pt x="29589" y="21986"/>
                  <a:pt x="29875" y="22014"/>
                  <a:pt x="30163" y="22041"/>
                </a:cubicBezTo>
                <a:cubicBezTo>
                  <a:pt x="30202" y="22045"/>
                  <a:pt x="30242" y="22050"/>
                  <a:pt x="30281" y="22050"/>
                </a:cubicBezTo>
                <a:cubicBezTo>
                  <a:pt x="30443" y="22050"/>
                  <a:pt x="30462" y="22033"/>
                  <a:pt x="30484" y="21871"/>
                </a:cubicBezTo>
                <a:cubicBezTo>
                  <a:pt x="30693" y="21847"/>
                  <a:pt x="30906" y="21829"/>
                  <a:pt x="31117" y="21798"/>
                </a:cubicBezTo>
                <a:cubicBezTo>
                  <a:pt x="31216" y="21783"/>
                  <a:pt x="31314" y="21749"/>
                  <a:pt x="31407" y="21713"/>
                </a:cubicBezTo>
                <a:cubicBezTo>
                  <a:pt x="31506" y="21676"/>
                  <a:pt x="31523" y="21599"/>
                  <a:pt x="31482" y="21503"/>
                </a:cubicBezTo>
                <a:cubicBezTo>
                  <a:pt x="31328" y="21138"/>
                  <a:pt x="31174" y="20771"/>
                  <a:pt x="31020" y="20406"/>
                </a:cubicBezTo>
                <a:cubicBezTo>
                  <a:pt x="31011" y="20384"/>
                  <a:pt x="31007" y="20363"/>
                  <a:pt x="31002" y="20345"/>
                </a:cubicBezTo>
                <a:cubicBezTo>
                  <a:pt x="31278" y="20312"/>
                  <a:pt x="31546" y="20283"/>
                  <a:pt x="31815" y="20244"/>
                </a:cubicBezTo>
                <a:cubicBezTo>
                  <a:pt x="31853" y="20239"/>
                  <a:pt x="31885" y="20190"/>
                  <a:pt x="31920" y="20162"/>
                </a:cubicBezTo>
                <a:cubicBezTo>
                  <a:pt x="31946" y="20139"/>
                  <a:pt x="31971" y="20107"/>
                  <a:pt x="32000" y="20100"/>
                </a:cubicBezTo>
                <a:cubicBezTo>
                  <a:pt x="32138" y="20071"/>
                  <a:pt x="32277" y="20051"/>
                  <a:pt x="32414" y="20024"/>
                </a:cubicBezTo>
                <a:cubicBezTo>
                  <a:pt x="32488" y="20010"/>
                  <a:pt x="32561" y="19998"/>
                  <a:pt x="32629" y="19970"/>
                </a:cubicBezTo>
                <a:cubicBezTo>
                  <a:pt x="32813" y="19898"/>
                  <a:pt x="32843" y="19840"/>
                  <a:pt x="32805" y="19630"/>
                </a:cubicBezTo>
                <a:cubicBezTo>
                  <a:pt x="33025" y="19620"/>
                  <a:pt x="33242" y="19599"/>
                  <a:pt x="33459" y="19599"/>
                </a:cubicBezTo>
                <a:cubicBezTo>
                  <a:pt x="33481" y="19599"/>
                  <a:pt x="33503" y="19599"/>
                  <a:pt x="33526" y="19599"/>
                </a:cubicBezTo>
                <a:cubicBezTo>
                  <a:pt x="33888" y="19608"/>
                  <a:pt x="34250" y="19639"/>
                  <a:pt x="34611" y="19654"/>
                </a:cubicBezTo>
                <a:cubicBezTo>
                  <a:pt x="34654" y="19656"/>
                  <a:pt x="34697" y="19656"/>
                  <a:pt x="34740" y="19656"/>
                </a:cubicBezTo>
                <a:cubicBezTo>
                  <a:pt x="34854" y="19656"/>
                  <a:pt x="34968" y="19651"/>
                  <a:pt x="35079" y="19639"/>
                </a:cubicBezTo>
                <a:cubicBezTo>
                  <a:pt x="35156" y="19632"/>
                  <a:pt x="35238" y="19598"/>
                  <a:pt x="35306" y="19558"/>
                </a:cubicBezTo>
                <a:cubicBezTo>
                  <a:pt x="35377" y="19517"/>
                  <a:pt x="35362" y="19452"/>
                  <a:pt x="35290" y="19427"/>
                </a:cubicBezTo>
                <a:cubicBezTo>
                  <a:pt x="35143" y="19377"/>
                  <a:pt x="35030" y="19257"/>
                  <a:pt x="34860" y="19246"/>
                </a:cubicBezTo>
                <a:cubicBezTo>
                  <a:pt x="34785" y="19241"/>
                  <a:pt x="34713" y="19170"/>
                  <a:pt x="34638" y="19133"/>
                </a:cubicBezTo>
                <a:cubicBezTo>
                  <a:pt x="34204" y="18914"/>
                  <a:pt x="33766" y="18702"/>
                  <a:pt x="33335" y="18477"/>
                </a:cubicBezTo>
                <a:cubicBezTo>
                  <a:pt x="33213" y="18413"/>
                  <a:pt x="33110" y="18313"/>
                  <a:pt x="32985" y="18221"/>
                </a:cubicBezTo>
                <a:cubicBezTo>
                  <a:pt x="33020" y="18188"/>
                  <a:pt x="33048" y="18153"/>
                  <a:pt x="33084" y="18127"/>
                </a:cubicBezTo>
                <a:cubicBezTo>
                  <a:pt x="33175" y="18063"/>
                  <a:pt x="33175" y="17987"/>
                  <a:pt x="33111" y="17907"/>
                </a:cubicBezTo>
                <a:cubicBezTo>
                  <a:pt x="33062" y="17843"/>
                  <a:pt x="33012" y="17770"/>
                  <a:pt x="32946" y="17729"/>
                </a:cubicBezTo>
                <a:cubicBezTo>
                  <a:pt x="32654" y="17546"/>
                  <a:pt x="32368" y="17353"/>
                  <a:pt x="32029" y="17253"/>
                </a:cubicBezTo>
                <a:cubicBezTo>
                  <a:pt x="31890" y="17214"/>
                  <a:pt x="31763" y="17127"/>
                  <a:pt x="31629" y="17060"/>
                </a:cubicBezTo>
                <a:cubicBezTo>
                  <a:pt x="31770" y="16893"/>
                  <a:pt x="31913" y="16722"/>
                  <a:pt x="32062" y="16552"/>
                </a:cubicBezTo>
                <a:cubicBezTo>
                  <a:pt x="32123" y="16481"/>
                  <a:pt x="32127" y="16424"/>
                  <a:pt x="32070" y="16347"/>
                </a:cubicBezTo>
                <a:cubicBezTo>
                  <a:pt x="31962" y="16203"/>
                  <a:pt x="31808" y="16134"/>
                  <a:pt x="31648" y="16074"/>
                </a:cubicBezTo>
                <a:cubicBezTo>
                  <a:pt x="31481" y="16013"/>
                  <a:pt x="31315" y="15954"/>
                  <a:pt x="31146" y="15897"/>
                </a:cubicBezTo>
                <a:cubicBezTo>
                  <a:pt x="31079" y="15875"/>
                  <a:pt x="31011" y="15862"/>
                  <a:pt x="30933" y="15843"/>
                </a:cubicBezTo>
                <a:cubicBezTo>
                  <a:pt x="30936" y="15815"/>
                  <a:pt x="30939" y="15781"/>
                  <a:pt x="30945" y="15749"/>
                </a:cubicBezTo>
                <a:cubicBezTo>
                  <a:pt x="30974" y="15607"/>
                  <a:pt x="30954" y="15575"/>
                  <a:pt x="30821" y="15539"/>
                </a:cubicBezTo>
                <a:cubicBezTo>
                  <a:pt x="30604" y="15482"/>
                  <a:pt x="30401" y="15391"/>
                  <a:pt x="30219" y="15254"/>
                </a:cubicBezTo>
                <a:cubicBezTo>
                  <a:pt x="30168" y="15215"/>
                  <a:pt x="30087" y="15216"/>
                  <a:pt x="30024" y="15201"/>
                </a:cubicBezTo>
                <a:cubicBezTo>
                  <a:pt x="30066" y="15117"/>
                  <a:pt x="30113" y="15029"/>
                  <a:pt x="30154" y="14936"/>
                </a:cubicBezTo>
                <a:cubicBezTo>
                  <a:pt x="30188" y="14863"/>
                  <a:pt x="30168" y="14796"/>
                  <a:pt x="30100" y="14755"/>
                </a:cubicBezTo>
                <a:cubicBezTo>
                  <a:pt x="30027" y="14711"/>
                  <a:pt x="29951" y="14671"/>
                  <a:pt x="29871" y="14642"/>
                </a:cubicBezTo>
                <a:cubicBezTo>
                  <a:pt x="29696" y="14576"/>
                  <a:pt x="29519" y="14520"/>
                  <a:pt x="29343" y="14459"/>
                </a:cubicBezTo>
                <a:cubicBezTo>
                  <a:pt x="29331" y="14455"/>
                  <a:pt x="29321" y="14449"/>
                  <a:pt x="29309" y="14449"/>
                </a:cubicBezTo>
                <a:cubicBezTo>
                  <a:pt x="29183" y="14449"/>
                  <a:pt x="29067" y="14439"/>
                  <a:pt x="28979" y="14320"/>
                </a:cubicBezTo>
                <a:cubicBezTo>
                  <a:pt x="28962" y="14296"/>
                  <a:pt x="28915" y="14294"/>
                  <a:pt x="28866" y="14294"/>
                </a:cubicBezTo>
                <a:cubicBezTo>
                  <a:pt x="28855" y="14294"/>
                  <a:pt x="28844" y="14294"/>
                  <a:pt x="28832" y="14294"/>
                </a:cubicBezTo>
                <a:cubicBezTo>
                  <a:pt x="28813" y="14294"/>
                  <a:pt x="28795" y="14294"/>
                  <a:pt x="28778" y="14292"/>
                </a:cubicBezTo>
                <a:cubicBezTo>
                  <a:pt x="28695" y="14282"/>
                  <a:pt x="28612" y="14273"/>
                  <a:pt x="28511" y="14261"/>
                </a:cubicBezTo>
                <a:cubicBezTo>
                  <a:pt x="28683" y="14045"/>
                  <a:pt x="28841" y="13853"/>
                  <a:pt x="28989" y="13654"/>
                </a:cubicBezTo>
                <a:cubicBezTo>
                  <a:pt x="29011" y="13625"/>
                  <a:pt x="28981" y="13558"/>
                  <a:pt x="28976" y="13512"/>
                </a:cubicBezTo>
                <a:cubicBezTo>
                  <a:pt x="29088" y="13277"/>
                  <a:pt x="29206" y="13038"/>
                  <a:pt x="29319" y="12795"/>
                </a:cubicBezTo>
                <a:cubicBezTo>
                  <a:pt x="29329" y="12771"/>
                  <a:pt x="29315" y="12724"/>
                  <a:pt x="29298" y="12700"/>
                </a:cubicBezTo>
                <a:cubicBezTo>
                  <a:pt x="29222" y="12597"/>
                  <a:pt x="29124" y="12530"/>
                  <a:pt x="28990" y="12508"/>
                </a:cubicBezTo>
                <a:cubicBezTo>
                  <a:pt x="28860" y="12488"/>
                  <a:pt x="28732" y="12440"/>
                  <a:pt x="28603" y="12406"/>
                </a:cubicBezTo>
                <a:cubicBezTo>
                  <a:pt x="28537" y="12390"/>
                  <a:pt x="28469" y="12379"/>
                  <a:pt x="28402" y="12364"/>
                </a:cubicBezTo>
                <a:cubicBezTo>
                  <a:pt x="28435" y="12246"/>
                  <a:pt x="28404" y="12191"/>
                  <a:pt x="28265" y="12179"/>
                </a:cubicBezTo>
                <a:cubicBezTo>
                  <a:pt x="27992" y="12153"/>
                  <a:pt x="27719" y="12140"/>
                  <a:pt x="27455" y="12122"/>
                </a:cubicBezTo>
                <a:cubicBezTo>
                  <a:pt x="27486" y="12046"/>
                  <a:pt x="27527" y="11949"/>
                  <a:pt x="27566" y="11850"/>
                </a:cubicBezTo>
                <a:cubicBezTo>
                  <a:pt x="27608" y="11746"/>
                  <a:pt x="27585" y="11670"/>
                  <a:pt x="27477" y="11640"/>
                </a:cubicBezTo>
                <a:cubicBezTo>
                  <a:pt x="27321" y="11598"/>
                  <a:pt x="27160" y="11555"/>
                  <a:pt x="27000" y="11547"/>
                </a:cubicBezTo>
                <a:cubicBezTo>
                  <a:pt x="26943" y="11544"/>
                  <a:pt x="26885" y="11543"/>
                  <a:pt x="26827" y="11543"/>
                </a:cubicBezTo>
                <a:cubicBezTo>
                  <a:pt x="26652" y="11543"/>
                  <a:pt x="26478" y="11554"/>
                  <a:pt x="26303" y="11562"/>
                </a:cubicBezTo>
                <a:cubicBezTo>
                  <a:pt x="26228" y="11564"/>
                  <a:pt x="26154" y="11586"/>
                  <a:pt x="26072" y="11600"/>
                </a:cubicBezTo>
                <a:cubicBezTo>
                  <a:pt x="26033" y="11529"/>
                  <a:pt x="26006" y="11496"/>
                  <a:pt x="25945" y="11496"/>
                </a:cubicBezTo>
                <a:cubicBezTo>
                  <a:pt x="25903" y="11496"/>
                  <a:pt x="25845" y="11512"/>
                  <a:pt x="25754" y="11542"/>
                </a:cubicBezTo>
                <a:cubicBezTo>
                  <a:pt x="25596" y="11595"/>
                  <a:pt x="25445" y="11664"/>
                  <a:pt x="25286" y="11711"/>
                </a:cubicBezTo>
                <a:cubicBezTo>
                  <a:pt x="25145" y="11753"/>
                  <a:pt x="24999" y="11778"/>
                  <a:pt x="24854" y="11811"/>
                </a:cubicBezTo>
                <a:cubicBezTo>
                  <a:pt x="24881" y="11697"/>
                  <a:pt x="24907" y="11586"/>
                  <a:pt x="24937" y="11475"/>
                </a:cubicBezTo>
                <a:cubicBezTo>
                  <a:pt x="24961" y="11381"/>
                  <a:pt x="24920" y="11320"/>
                  <a:pt x="24830" y="11317"/>
                </a:cubicBezTo>
                <a:cubicBezTo>
                  <a:pt x="24795" y="11316"/>
                  <a:pt x="24760" y="11315"/>
                  <a:pt x="24726" y="11315"/>
                </a:cubicBezTo>
                <a:cubicBezTo>
                  <a:pt x="24587" y="11315"/>
                  <a:pt x="24448" y="11323"/>
                  <a:pt x="24309" y="11329"/>
                </a:cubicBezTo>
                <a:cubicBezTo>
                  <a:pt x="24206" y="11332"/>
                  <a:pt x="24101" y="11335"/>
                  <a:pt x="24000" y="11356"/>
                </a:cubicBezTo>
                <a:cubicBezTo>
                  <a:pt x="23738" y="11411"/>
                  <a:pt x="23480" y="11475"/>
                  <a:pt x="23216" y="11537"/>
                </a:cubicBezTo>
                <a:cubicBezTo>
                  <a:pt x="23218" y="11527"/>
                  <a:pt x="23231" y="11504"/>
                  <a:pt x="23227" y="11485"/>
                </a:cubicBezTo>
                <a:cubicBezTo>
                  <a:pt x="23219" y="11448"/>
                  <a:pt x="23213" y="11401"/>
                  <a:pt x="23188" y="11384"/>
                </a:cubicBezTo>
                <a:cubicBezTo>
                  <a:pt x="23160" y="11365"/>
                  <a:pt x="23119" y="11351"/>
                  <a:pt x="23082" y="11351"/>
                </a:cubicBezTo>
                <a:cubicBezTo>
                  <a:pt x="23075" y="11351"/>
                  <a:pt x="23068" y="11352"/>
                  <a:pt x="23062" y="11353"/>
                </a:cubicBezTo>
                <a:cubicBezTo>
                  <a:pt x="23017" y="11360"/>
                  <a:pt x="22975" y="11393"/>
                  <a:pt x="22934" y="11417"/>
                </a:cubicBezTo>
                <a:cubicBezTo>
                  <a:pt x="22735" y="11528"/>
                  <a:pt x="22517" y="11559"/>
                  <a:pt x="22291" y="11579"/>
                </a:cubicBezTo>
                <a:cubicBezTo>
                  <a:pt x="22028" y="11604"/>
                  <a:pt x="21767" y="11660"/>
                  <a:pt x="21503" y="11690"/>
                </a:cubicBezTo>
                <a:cubicBezTo>
                  <a:pt x="21428" y="11697"/>
                  <a:pt x="21357" y="11670"/>
                  <a:pt x="21367" y="11784"/>
                </a:cubicBezTo>
                <a:cubicBezTo>
                  <a:pt x="21322" y="11754"/>
                  <a:pt x="21272" y="11739"/>
                  <a:pt x="21223" y="11739"/>
                </a:cubicBezTo>
                <a:cubicBezTo>
                  <a:pt x="21160" y="11739"/>
                  <a:pt x="21097" y="11763"/>
                  <a:pt x="21045" y="11810"/>
                </a:cubicBezTo>
                <a:cubicBezTo>
                  <a:pt x="21022" y="11830"/>
                  <a:pt x="20980" y="11834"/>
                  <a:pt x="20948" y="11842"/>
                </a:cubicBezTo>
                <a:cubicBezTo>
                  <a:pt x="20843" y="11866"/>
                  <a:pt x="20738" y="11885"/>
                  <a:pt x="20635" y="11913"/>
                </a:cubicBezTo>
                <a:cubicBezTo>
                  <a:pt x="20547" y="11937"/>
                  <a:pt x="20464" y="11972"/>
                  <a:pt x="20384" y="12005"/>
                </a:cubicBezTo>
                <a:cubicBezTo>
                  <a:pt x="20326" y="12018"/>
                  <a:pt x="20256" y="12015"/>
                  <a:pt x="20212" y="12047"/>
                </a:cubicBezTo>
                <a:cubicBezTo>
                  <a:pt x="20206" y="12052"/>
                  <a:pt x="20200" y="12053"/>
                  <a:pt x="20193" y="12053"/>
                </a:cubicBezTo>
                <a:cubicBezTo>
                  <a:pt x="20159" y="12053"/>
                  <a:pt x="20115" y="12009"/>
                  <a:pt x="20090" y="12009"/>
                </a:cubicBezTo>
                <a:cubicBezTo>
                  <a:pt x="20077" y="12009"/>
                  <a:pt x="20069" y="12021"/>
                  <a:pt x="20069" y="12056"/>
                </a:cubicBezTo>
                <a:cubicBezTo>
                  <a:pt x="20017" y="12069"/>
                  <a:pt x="19969" y="12096"/>
                  <a:pt x="19939" y="12096"/>
                </a:cubicBezTo>
                <a:cubicBezTo>
                  <a:pt x="19932" y="12096"/>
                  <a:pt x="19926" y="12094"/>
                  <a:pt x="19922" y="12092"/>
                </a:cubicBezTo>
                <a:cubicBezTo>
                  <a:pt x="19894" y="12074"/>
                  <a:pt x="19868" y="12068"/>
                  <a:pt x="19842" y="12068"/>
                </a:cubicBezTo>
                <a:cubicBezTo>
                  <a:pt x="19785" y="12068"/>
                  <a:pt x="19731" y="12098"/>
                  <a:pt x="19676" y="12098"/>
                </a:cubicBezTo>
                <a:cubicBezTo>
                  <a:pt x="19675" y="12098"/>
                  <a:pt x="19674" y="12098"/>
                  <a:pt x="19674" y="12098"/>
                </a:cubicBezTo>
                <a:cubicBezTo>
                  <a:pt x="19453" y="12094"/>
                  <a:pt x="19231" y="12076"/>
                  <a:pt x="19010" y="12063"/>
                </a:cubicBezTo>
                <a:cubicBezTo>
                  <a:pt x="18969" y="12061"/>
                  <a:pt x="18929" y="12052"/>
                  <a:pt x="18883" y="12022"/>
                </a:cubicBezTo>
                <a:cubicBezTo>
                  <a:pt x="19024" y="11950"/>
                  <a:pt x="19163" y="11878"/>
                  <a:pt x="19303" y="11808"/>
                </a:cubicBezTo>
                <a:cubicBezTo>
                  <a:pt x="19508" y="11703"/>
                  <a:pt x="19714" y="11602"/>
                  <a:pt x="19920" y="11499"/>
                </a:cubicBezTo>
                <a:cubicBezTo>
                  <a:pt x="20066" y="11425"/>
                  <a:pt x="20218" y="11362"/>
                  <a:pt x="20358" y="11279"/>
                </a:cubicBezTo>
                <a:cubicBezTo>
                  <a:pt x="20636" y="11113"/>
                  <a:pt x="20899" y="10925"/>
                  <a:pt x="21180" y="10763"/>
                </a:cubicBezTo>
                <a:cubicBezTo>
                  <a:pt x="21398" y="10637"/>
                  <a:pt x="21633" y="10537"/>
                  <a:pt x="21860" y="10425"/>
                </a:cubicBezTo>
                <a:cubicBezTo>
                  <a:pt x="21923" y="10394"/>
                  <a:pt x="21989" y="10365"/>
                  <a:pt x="22045" y="10326"/>
                </a:cubicBezTo>
                <a:cubicBezTo>
                  <a:pt x="22072" y="10305"/>
                  <a:pt x="22082" y="10260"/>
                  <a:pt x="22088" y="10216"/>
                </a:cubicBezTo>
                <a:cubicBezTo>
                  <a:pt x="22324" y="10103"/>
                  <a:pt x="22523" y="9931"/>
                  <a:pt x="22714" y="9746"/>
                </a:cubicBezTo>
                <a:cubicBezTo>
                  <a:pt x="22786" y="9675"/>
                  <a:pt x="22878" y="9626"/>
                  <a:pt x="22961" y="9568"/>
                </a:cubicBezTo>
                <a:cubicBezTo>
                  <a:pt x="22985" y="9552"/>
                  <a:pt x="23010" y="9542"/>
                  <a:pt x="23033" y="9529"/>
                </a:cubicBezTo>
                <a:cubicBezTo>
                  <a:pt x="23211" y="9417"/>
                  <a:pt x="23216" y="9336"/>
                  <a:pt x="23053" y="9221"/>
                </a:cubicBezTo>
                <a:cubicBezTo>
                  <a:pt x="23033" y="9207"/>
                  <a:pt x="23014" y="9195"/>
                  <a:pt x="23006" y="9190"/>
                </a:cubicBezTo>
                <a:cubicBezTo>
                  <a:pt x="23229" y="9011"/>
                  <a:pt x="23439" y="8822"/>
                  <a:pt x="23671" y="8660"/>
                </a:cubicBezTo>
                <a:cubicBezTo>
                  <a:pt x="23839" y="8543"/>
                  <a:pt x="24032" y="8462"/>
                  <a:pt x="24215" y="8366"/>
                </a:cubicBezTo>
                <a:cubicBezTo>
                  <a:pt x="24253" y="8346"/>
                  <a:pt x="24294" y="8332"/>
                  <a:pt x="24331" y="8309"/>
                </a:cubicBezTo>
                <a:cubicBezTo>
                  <a:pt x="24500" y="8203"/>
                  <a:pt x="24510" y="8161"/>
                  <a:pt x="24396" y="8004"/>
                </a:cubicBezTo>
                <a:cubicBezTo>
                  <a:pt x="24652" y="7865"/>
                  <a:pt x="24807" y="7632"/>
                  <a:pt x="24961" y="7401"/>
                </a:cubicBezTo>
                <a:cubicBezTo>
                  <a:pt x="25070" y="7235"/>
                  <a:pt x="25038" y="7127"/>
                  <a:pt x="24876" y="7018"/>
                </a:cubicBezTo>
                <a:cubicBezTo>
                  <a:pt x="24786" y="6957"/>
                  <a:pt x="24698" y="6892"/>
                  <a:pt x="24603" y="6838"/>
                </a:cubicBezTo>
                <a:cubicBezTo>
                  <a:pt x="24528" y="6795"/>
                  <a:pt x="24444" y="6767"/>
                  <a:pt x="24364" y="6732"/>
                </a:cubicBezTo>
                <a:cubicBezTo>
                  <a:pt x="24638" y="6561"/>
                  <a:pt x="24797" y="6270"/>
                  <a:pt x="25012" y="6031"/>
                </a:cubicBezTo>
                <a:cubicBezTo>
                  <a:pt x="25168" y="5858"/>
                  <a:pt x="25339" y="5698"/>
                  <a:pt x="25505" y="5533"/>
                </a:cubicBezTo>
                <a:cubicBezTo>
                  <a:pt x="25723" y="5317"/>
                  <a:pt x="25722" y="5282"/>
                  <a:pt x="25471" y="5106"/>
                </a:cubicBezTo>
                <a:cubicBezTo>
                  <a:pt x="25616" y="4941"/>
                  <a:pt x="25758" y="4773"/>
                  <a:pt x="25906" y="4612"/>
                </a:cubicBezTo>
                <a:cubicBezTo>
                  <a:pt x="26026" y="4480"/>
                  <a:pt x="26028" y="4462"/>
                  <a:pt x="25929" y="4366"/>
                </a:cubicBezTo>
                <a:cubicBezTo>
                  <a:pt x="26074" y="4150"/>
                  <a:pt x="26227" y="3944"/>
                  <a:pt x="26356" y="3724"/>
                </a:cubicBezTo>
                <a:cubicBezTo>
                  <a:pt x="26428" y="3602"/>
                  <a:pt x="26388" y="3551"/>
                  <a:pt x="26247" y="3485"/>
                </a:cubicBezTo>
                <a:cubicBezTo>
                  <a:pt x="26125" y="3429"/>
                  <a:pt x="26009" y="3364"/>
                  <a:pt x="25882" y="3300"/>
                </a:cubicBezTo>
                <a:cubicBezTo>
                  <a:pt x="26072" y="3060"/>
                  <a:pt x="26272" y="2811"/>
                  <a:pt x="26475" y="2555"/>
                </a:cubicBezTo>
                <a:cubicBezTo>
                  <a:pt x="26447" y="2535"/>
                  <a:pt x="26419" y="2517"/>
                  <a:pt x="26406" y="2507"/>
                </a:cubicBezTo>
                <a:cubicBezTo>
                  <a:pt x="26524" y="2230"/>
                  <a:pt x="26783" y="2028"/>
                  <a:pt x="26812" y="1704"/>
                </a:cubicBezTo>
                <a:cubicBezTo>
                  <a:pt x="26820" y="1598"/>
                  <a:pt x="26820" y="1598"/>
                  <a:pt x="26727" y="1573"/>
                </a:cubicBezTo>
                <a:cubicBezTo>
                  <a:pt x="26910" y="1289"/>
                  <a:pt x="27092" y="1001"/>
                  <a:pt x="27280" y="717"/>
                </a:cubicBezTo>
                <a:cubicBezTo>
                  <a:pt x="27386" y="555"/>
                  <a:pt x="27509" y="400"/>
                  <a:pt x="27612" y="236"/>
                </a:cubicBezTo>
                <a:cubicBezTo>
                  <a:pt x="27652" y="172"/>
                  <a:pt x="27658" y="89"/>
                  <a:pt x="27681" y="13"/>
                </a:cubicBezTo>
                <a:cubicBezTo>
                  <a:pt x="27634" y="12"/>
                  <a:pt x="27583" y="1"/>
                  <a:pt x="27537" y="1"/>
                </a:cubicBezTo>
                <a:close/>
              </a:path>
            </a:pathLst>
          </a:custGeom>
          <a:solidFill>
            <a:srgbClr val="689A69">
              <a:alpha val="46666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1" name="Google Shape;261;p45"/>
          <p:cNvSpPr/>
          <p:nvPr/>
        </p:nvSpPr>
        <p:spPr>
          <a:xfrm>
            <a:off x="8602237" y="1644657"/>
            <a:ext cx="1119345" cy="979050"/>
          </a:xfrm>
          <a:custGeom>
            <a:avLst/>
            <a:gdLst/>
            <a:ahLst/>
            <a:cxnLst/>
            <a:rect l="l" t="t" r="r" b="b"/>
            <a:pathLst>
              <a:path w="37521" h="32821" extrusionOk="0">
                <a:moveTo>
                  <a:pt x="26707" y="0"/>
                </a:moveTo>
                <a:cubicBezTo>
                  <a:pt x="26685" y="0"/>
                  <a:pt x="26661" y="13"/>
                  <a:pt x="26641" y="39"/>
                </a:cubicBezTo>
                <a:cubicBezTo>
                  <a:pt x="26545" y="161"/>
                  <a:pt x="26394" y="228"/>
                  <a:pt x="26328" y="385"/>
                </a:cubicBezTo>
                <a:cubicBezTo>
                  <a:pt x="26298" y="456"/>
                  <a:pt x="26209" y="499"/>
                  <a:pt x="26148" y="559"/>
                </a:cubicBezTo>
                <a:cubicBezTo>
                  <a:pt x="25798" y="898"/>
                  <a:pt x="25454" y="1240"/>
                  <a:pt x="25100" y="1573"/>
                </a:cubicBezTo>
                <a:cubicBezTo>
                  <a:pt x="25000" y="1667"/>
                  <a:pt x="24872" y="1732"/>
                  <a:pt x="24744" y="1819"/>
                </a:cubicBezTo>
                <a:cubicBezTo>
                  <a:pt x="24724" y="1776"/>
                  <a:pt x="24701" y="1738"/>
                  <a:pt x="24688" y="1696"/>
                </a:cubicBezTo>
                <a:cubicBezTo>
                  <a:pt x="24665" y="1619"/>
                  <a:pt x="24621" y="1584"/>
                  <a:pt x="24562" y="1584"/>
                </a:cubicBezTo>
                <a:cubicBezTo>
                  <a:pt x="24540" y="1584"/>
                  <a:pt x="24516" y="1589"/>
                  <a:pt x="24490" y="1598"/>
                </a:cubicBezTo>
                <a:cubicBezTo>
                  <a:pt x="24413" y="1625"/>
                  <a:pt x="24327" y="1645"/>
                  <a:pt x="24266" y="1694"/>
                </a:cubicBezTo>
                <a:cubicBezTo>
                  <a:pt x="23997" y="1910"/>
                  <a:pt x="23720" y="2118"/>
                  <a:pt x="23515" y="2406"/>
                </a:cubicBezTo>
                <a:cubicBezTo>
                  <a:pt x="23432" y="2524"/>
                  <a:pt x="23308" y="2614"/>
                  <a:pt x="23200" y="2717"/>
                </a:cubicBezTo>
                <a:cubicBezTo>
                  <a:pt x="23090" y="2530"/>
                  <a:pt x="22973" y="2337"/>
                  <a:pt x="22862" y="2141"/>
                </a:cubicBezTo>
                <a:cubicBezTo>
                  <a:pt x="22829" y="2082"/>
                  <a:pt x="22792" y="2054"/>
                  <a:pt x="22740" y="2054"/>
                </a:cubicBezTo>
                <a:cubicBezTo>
                  <a:pt x="22719" y="2054"/>
                  <a:pt x="22696" y="2059"/>
                  <a:pt x="22670" y="2067"/>
                </a:cubicBezTo>
                <a:cubicBezTo>
                  <a:pt x="22500" y="2123"/>
                  <a:pt x="22383" y="2243"/>
                  <a:pt x="22274" y="2376"/>
                </a:cubicBezTo>
                <a:cubicBezTo>
                  <a:pt x="22162" y="2512"/>
                  <a:pt x="22052" y="2651"/>
                  <a:pt x="21943" y="2792"/>
                </a:cubicBezTo>
                <a:cubicBezTo>
                  <a:pt x="21900" y="2846"/>
                  <a:pt x="21866" y="2908"/>
                  <a:pt x="21822" y="2975"/>
                </a:cubicBezTo>
                <a:cubicBezTo>
                  <a:pt x="21796" y="2962"/>
                  <a:pt x="21765" y="2948"/>
                  <a:pt x="21737" y="2932"/>
                </a:cubicBezTo>
                <a:cubicBezTo>
                  <a:pt x="21685" y="2900"/>
                  <a:pt x="21648" y="2884"/>
                  <a:pt x="21616" y="2884"/>
                </a:cubicBezTo>
                <a:cubicBezTo>
                  <a:pt x="21574" y="2884"/>
                  <a:pt x="21543" y="2914"/>
                  <a:pt x="21498" y="2980"/>
                </a:cubicBezTo>
                <a:cubicBezTo>
                  <a:pt x="21370" y="3167"/>
                  <a:pt x="21220" y="3328"/>
                  <a:pt x="21029" y="3455"/>
                </a:cubicBezTo>
                <a:cubicBezTo>
                  <a:pt x="20977" y="3489"/>
                  <a:pt x="20952" y="3565"/>
                  <a:pt x="20916" y="3621"/>
                </a:cubicBezTo>
                <a:cubicBezTo>
                  <a:pt x="20850" y="3555"/>
                  <a:pt x="20782" y="3481"/>
                  <a:pt x="20709" y="3411"/>
                </a:cubicBezTo>
                <a:cubicBezTo>
                  <a:pt x="20679" y="3382"/>
                  <a:pt x="20645" y="3367"/>
                  <a:pt x="20610" y="3367"/>
                </a:cubicBezTo>
                <a:cubicBezTo>
                  <a:pt x="20580" y="3367"/>
                  <a:pt x="20549" y="3378"/>
                  <a:pt x="20520" y="3402"/>
                </a:cubicBezTo>
                <a:cubicBezTo>
                  <a:pt x="20456" y="3456"/>
                  <a:pt x="20393" y="3515"/>
                  <a:pt x="20339" y="3581"/>
                </a:cubicBezTo>
                <a:cubicBezTo>
                  <a:pt x="20221" y="3725"/>
                  <a:pt x="20108" y="3874"/>
                  <a:pt x="19993" y="4021"/>
                </a:cubicBezTo>
                <a:cubicBezTo>
                  <a:pt x="19986" y="4029"/>
                  <a:pt x="19976" y="4039"/>
                  <a:pt x="19973" y="4049"/>
                </a:cubicBezTo>
                <a:cubicBezTo>
                  <a:pt x="19932" y="4168"/>
                  <a:pt x="19885" y="4274"/>
                  <a:pt x="19742" y="4319"/>
                </a:cubicBezTo>
                <a:cubicBezTo>
                  <a:pt x="19697" y="4333"/>
                  <a:pt x="19680" y="4436"/>
                  <a:pt x="19650" y="4500"/>
                </a:cubicBezTo>
                <a:cubicBezTo>
                  <a:pt x="19614" y="4575"/>
                  <a:pt x="19577" y="4651"/>
                  <a:pt x="19532" y="4742"/>
                </a:cubicBezTo>
                <a:cubicBezTo>
                  <a:pt x="19384" y="4508"/>
                  <a:pt x="19256" y="4296"/>
                  <a:pt x="19116" y="4090"/>
                </a:cubicBezTo>
                <a:cubicBezTo>
                  <a:pt x="19095" y="4060"/>
                  <a:pt x="19022" y="4065"/>
                  <a:pt x="18978" y="4057"/>
                </a:cubicBezTo>
                <a:cubicBezTo>
                  <a:pt x="18795" y="3873"/>
                  <a:pt x="18605" y="3683"/>
                  <a:pt x="18414" y="3497"/>
                </a:cubicBezTo>
                <a:cubicBezTo>
                  <a:pt x="18401" y="3485"/>
                  <a:pt x="18377" y="3479"/>
                  <a:pt x="18354" y="3479"/>
                </a:cubicBezTo>
                <a:cubicBezTo>
                  <a:pt x="18341" y="3479"/>
                  <a:pt x="18328" y="3481"/>
                  <a:pt x="18317" y="3484"/>
                </a:cubicBezTo>
                <a:cubicBezTo>
                  <a:pt x="18194" y="3522"/>
                  <a:pt x="18098" y="3591"/>
                  <a:pt x="18034" y="3710"/>
                </a:cubicBezTo>
                <a:cubicBezTo>
                  <a:pt x="17972" y="3828"/>
                  <a:pt x="17884" y="3932"/>
                  <a:pt x="17810" y="4043"/>
                </a:cubicBezTo>
                <a:cubicBezTo>
                  <a:pt x="17773" y="4099"/>
                  <a:pt x="17740" y="4160"/>
                  <a:pt x="17704" y="4219"/>
                </a:cubicBezTo>
                <a:cubicBezTo>
                  <a:pt x="17663" y="4190"/>
                  <a:pt x="17629" y="4175"/>
                  <a:pt x="17599" y="4175"/>
                </a:cubicBezTo>
                <a:cubicBezTo>
                  <a:pt x="17554" y="4175"/>
                  <a:pt x="17518" y="4209"/>
                  <a:pt x="17484" y="4286"/>
                </a:cubicBezTo>
                <a:cubicBezTo>
                  <a:pt x="17370" y="4533"/>
                  <a:pt x="17268" y="4789"/>
                  <a:pt x="17164" y="5031"/>
                </a:cubicBezTo>
                <a:cubicBezTo>
                  <a:pt x="17103" y="4978"/>
                  <a:pt x="17023" y="4906"/>
                  <a:pt x="16944" y="4836"/>
                </a:cubicBezTo>
                <a:cubicBezTo>
                  <a:pt x="16904" y="4800"/>
                  <a:pt x="16864" y="4781"/>
                  <a:pt x="16827" y="4781"/>
                </a:cubicBezTo>
                <a:cubicBezTo>
                  <a:pt x="16787" y="4781"/>
                  <a:pt x="16749" y="4803"/>
                  <a:pt x="16716" y="4851"/>
                </a:cubicBezTo>
                <a:cubicBezTo>
                  <a:pt x="16624" y="4984"/>
                  <a:pt x="16532" y="5122"/>
                  <a:pt x="16471" y="5269"/>
                </a:cubicBezTo>
                <a:cubicBezTo>
                  <a:pt x="16384" y="5484"/>
                  <a:pt x="16321" y="5711"/>
                  <a:pt x="16254" y="5933"/>
                </a:cubicBezTo>
                <a:cubicBezTo>
                  <a:pt x="16233" y="6005"/>
                  <a:pt x="16229" y="6082"/>
                  <a:pt x="16215" y="6163"/>
                </a:cubicBezTo>
                <a:cubicBezTo>
                  <a:pt x="16079" y="6188"/>
                  <a:pt x="16059" y="6215"/>
                  <a:pt x="16056" y="6445"/>
                </a:cubicBezTo>
                <a:cubicBezTo>
                  <a:pt x="16054" y="6610"/>
                  <a:pt x="16068" y="6775"/>
                  <a:pt x="16061" y="6941"/>
                </a:cubicBezTo>
                <a:cubicBezTo>
                  <a:pt x="16055" y="7088"/>
                  <a:pt x="16030" y="7234"/>
                  <a:pt x="16014" y="7382"/>
                </a:cubicBezTo>
                <a:cubicBezTo>
                  <a:pt x="15916" y="7319"/>
                  <a:pt x="15818" y="7258"/>
                  <a:pt x="15723" y="7193"/>
                </a:cubicBezTo>
                <a:cubicBezTo>
                  <a:pt x="15692" y="7172"/>
                  <a:pt x="15662" y="7162"/>
                  <a:pt x="15635" y="7162"/>
                </a:cubicBezTo>
                <a:cubicBezTo>
                  <a:pt x="15593" y="7162"/>
                  <a:pt x="15558" y="7189"/>
                  <a:pt x="15538" y="7242"/>
                </a:cubicBezTo>
                <a:cubicBezTo>
                  <a:pt x="15477" y="7403"/>
                  <a:pt x="15427" y="7571"/>
                  <a:pt x="15377" y="7736"/>
                </a:cubicBezTo>
                <a:cubicBezTo>
                  <a:pt x="15348" y="7835"/>
                  <a:pt x="15314" y="7936"/>
                  <a:pt x="15302" y="8037"/>
                </a:cubicBezTo>
                <a:cubicBezTo>
                  <a:pt x="15267" y="8302"/>
                  <a:pt x="15242" y="8569"/>
                  <a:pt x="15214" y="8837"/>
                </a:cubicBezTo>
                <a:cubicBezTo>
                  <a:pt x="15205" y="8832"/>
                  <a:pt x="15186" y="8813"/>
                  <a:pt x="15168" y="8811"/>
                </a:cubicBezTo>
                <a:cubicBezTo>
                  <a:pt x="15147" y="8808"/>
                  <a:pt x="15123" y="8803"/>
                  <a:pt x="15101" y="8803"/>
                </a:cubicBezTo>
                <a:cubicBezTo>
                  <a:pt x="15085" y="8803"/>
                  <a:pt x="15071" y="8805"/>
                  <a:pt x="15061" y="8813"/>
                </a:cubicBezTo>
                <a:cubicBezTo>
                  <a:pt x="15027" y="8837"/>
                  <a:pt x="14998" y="8881"/>
                  <a:pt x="14990" y="8922"/>
                </a:cubicBezTo>
                <a:cubicBezTo>
                  <a:pt x="14983" y="8966"/>
                  <a:pt x="15000" y="9016"/>
                  <a:pt x="15008" y="9063"/>
                </a:cubicBezTo>
                <a:cubicBezTo>
                  <a:pt x="15047" y="9287"/>
                  <a:pt x="15004" y="9503"/>
                  <a:pt x="14950" y="9723"/>
                </a:cubicBezTo>
                <a:cubicBezTo>
                  <a:pt x="14886" y="9980"/>
                  <a:pt x="14854" y="10246"/>
                  <a:pt x="14794" y="10504"/>
                </a:cubicBezTo>
                <a:cubicBezTo>
                  <a:pt x="14778" y="10576"/>
                  <a:pt x="14729" y="10635"/>
                  <a:pt x="14840" y="10663"/>
                </a:cubicBezTo>
                <a:cubicBezTo>
                  <a:pt x="14739" y="10740"/>
                  <a:pt x="14711" y="10861"/>
                  <a:pt x="14757" y="10976"/>
                </a:cubicBezTo>
                <a:cubicBezTo>
                  <a:pt x="14769" y="11005"/>
                  <a:pt x="14759" y="11045"/>
                  <a:pt x="14756" y="11080"/>
                </a:cubicBezTo>
                <a:cubicBezTo>
                  <a:pt x="14744" y="11187"/>
                  <a:pt x="14727" y="11292"/>
                  <a:pt x="14720" y="11399"/>
                </a:cubicBezTo>
                <a:cubicBezTo>
                  <a:pt x="14713" y="11489"/>
                  <a:pt x="14717" y="11580"/>
                  <a:pt x="14723" y="11667"/>
                </a:cubicBezTo>
                <a:cubicBezTo>
                  <a:pt x="14716" y="11725"/>
                  <a:pt x="14691" y="11790"/>
                  <a:pt x="14707" y="11844"/>
                </a:cubicBezTo>
                <a:cubicBezTo>
                  <a:pt x="14723" y="11903"/>
                  <a:pt x="14558" y="11944"/>
                  <a:pt x="14667" y="11982"/>
                </a:cubicBezTo>
                <a:cubicBezTo>
                  <a:pt x="14664" y="12046"/>
                  <a:pt x="14677" y="12113"/>
                  <a:pt x="14653" y="12132"/>
                </a:cubicBezTo>
                <a:cubicBezTo>
                  <a:pt x="14569" y="12198"/>
                  <a:pt x="14605" y="12291"/>
                  <a:pt x="14577" y="12367"/>
                </a:cubicBezTo>
                <a:cubicBezTo>
                  <a:pt x="14501" y="12576"/>
                  <a:pt x="14412" y="12779"/>
                  <a:pt x="14326" y="12984"/>
                </a:cubicBezTo>
                <a:cubicBezTo>
                  <a:pt x="14311" y="13021"/>
                  <a:pt x="14289" y="13057"/>
                  <a:pt x="14245" y="13091"/>
                </a:cubicBezTo>
                <a:cubicBezTo>
                  <a:pt x="14223" y="12934"/>
                  <a:pt x="14202" y="12779"/>
                  <a:pt x="14181" y="12624"/>
                </a:cubicBezTo>
                <a:cubicBezTo>
                  <a:pt x="14150" y="12394"/>
                  <a:pt x="14121" y="12167"/>
                  <a:pt x="14093" y="11939"/>
                </a:cubicBezTo>
                <a:cubicBezTo>
                  <a:pt x="14072" y="11777"/>
                  <a:pt x="14063" y="11612"/>
                  <a:pt x="14029" y="11453"/>
                </a:cubicBezTo>
                <a:cubicBezTo>
                  <a:pt x="13962" y="11137"/>
                  <a:pt x="13872" y="10825"/>
                  <a:pt x="13812" y="10508"/>
                </a:cubicBezTo>
                <a:cubicBezTo>
                  <a:pt x="13764" y="10259"/>
                  <a:pt x="13747" y="10006"/>
                  <a:pt x="13716" y="9754"/>
                </a:cubicBezTo>
                <a:cubicBezTo>
                  <a:pt x="13709" y="9685"/>
                  <a:pt x="13704" y="9614"/>
                  <a:pt x="13684" y="9547"/>
                </a:cubicBezTo>
                <a:cubicBezTo>
                  <a:pt x="13675" y="9515"/>
                  <a:pt x="13636" y="9491"/>
                  <a:pt x="13596" y="9471"/>
                </a:cubicBezTo>
                <a:cubicBezTo>
                  <a:pt x="13567" y="9212"/>
                  <a:pt x="13469" y="8967"/>
                  <a:pt x="13358" y="8725"/>
                </a:cubicBezTo>
                <a:cubicBezTo>
                  <a:pt x="13315" y="8636"/>
                  <a:pt x="13298" y="8533"/>
                  <a:pt x="13272" y="8435"/>
                </a:cubicBezTo>
                <a:cubicBezTo>
                  <a:pt x="13263" y="8407"/>
                  <a:pt x="13263" y="8380"/>
                  <a:pt x="13257" y="8354"/>
                </a:cubicBezTo>
                <a:cubicBezTo>
                  <a:pt x="13229" y="8227"/>
                  <a:pt x="13189" y="8167"/>
                  <a:pt x="13125" y="8167"/>
                </a:cubicBezTo>
                <a:cubicBezTo>
                  <a:pt x="13085" y="8167"/>
                  <a:pt x="13036" y="8190"/>
                  <a:pt x="12973" y="8234"/>
                </a:cubicBezTo>
                <a:cubicBezTo>
                  <a:pt x="12955" y="8247"/>
                  <a:pt x="12937" y="8261"/>
                  <a:pt x="12929" y="8267"/>
                </a:cubicBezTo>
                <a:cubicBezTo>
                  <a:pt x="12833" y="7999"/>
                  <a:pt x="12723" y="7736"/>
                  <a:pt x="12648" y="7465"/>
                </a:cubicBezTo>
                <a:cubicBezTo>
                  <a:pt x="12593" y="7268"/>
                  <a:pt x="12579" y="7058"/>
                  <a:pt x="12548" y="6854"/>
                </a:cubicBezTo>
                <a:cubicBezTo>
                  <a:pt x="12542" y="6811"/>
                  <a:pt x="12542" y="6768"/>
                  <a:pt x="12533" y="6727"/>
                </a:cubicBezTo>
                <a:cubicBezTo>
                  <a:pt x="12503" y="6589"/>
                  <a:pt x="12476" y="6537"/>
                  <a:pt x="12399" y="6537"/>
                </a:cubicBezTo>
                <a:cubicBezTo>
                  <a:pt x="12366" y="6537"/>
                  <a:pt x="12323" y="6547"/>
                  <a:pt x="12267" y="6563"/>
                </a:cubicBezTo>
                <a:cubicBezTo>
                  <a:pt x="12219" y="6277"/>
                  <a:pt x="12051" y="6053"/>
                  <a:pt x="11884" y="5832"/>
                </a:cubicBezTo>
                <a:cubicBezTo>
                  <a:pt x="11818" y="5745"/>
                  <a:pt x="11755" y="5704"/>
                  <a:pt x="11685" y="5704"/>
                </a:cubicBezTo>
                <a:cubicBezTo>
                  <a:pt x="11627" y="5704"/>
                  <a:pt x="11565" y="5732"/>
                  <a:pt x="11494" y="5786"/>
                </a:cubicBezTo>
                <a:cubicBezTo>
                  <a:pt x="11406" y="5850"/>
                  <a:pt x="11317" y="5911"/>
                  <a:pt x="11234" y="5983"/>
                </a:cubicBezTo>
                <a:cubicBezTo>
                  <a:pt x="11169" y="6041"/>
                  <a:pt x="11115" y="6111"/>
                  <a:pt x="11055" y="6175"/>
                </a:cubicBezTo>
                <a:cubicBezTo>
                  <a:pt x="10986" y="5859"/>
                  <a:pt x="10762" y="5614"/>
                  <a:pt x="10608" y="5333"/>
                </a:cubicBezTo>
                <a:cubicBezTo>
                  <a:pt x="10495" y="5128"/>
                  <a:pt x="10401" y="4913"/>
                  <a:pt x="10300" y="4702"/>
                </a:cubicBezTo>
                <a:cubicBezTo>
                  <a:pt x="10226" y="4546"/>
                  <a:pt x="10182" y="4474"/>
                  <a:pt x="10114" y="4474"/>
                </a:cubicBezTo>
                <a:cubicBezTo>
                  <a:pt x="10061" y="4474"/>
                  <a:pt x="9993" y="4516"/>
                  <a:pt x="9886" y="4594"/>
                </a:cubicBezTo>
                <a:cubicBezTo>
                  <a:pt x="9775" y="4403"/>
                  <a:pt x="9664" y="4213"/>
                  <a:pt x="9559" y="4021"/>
                </a:cubicBezTo>
                <a:cubicBezTo>
                  <a:pt x="9506" y="3922"/>
                  <a:pt x="9480" y="3882"/>
                  <a:pt x="9437" y="3882"/>
                </a:cubicBezTo>
                <a:cubicBezTo>
                  <a:pt x="9412" y="3882"/>
                  <a:pt x="9381" y="3896"/>
                  <a:pt x="9336" y="3918"/>
                </a:cubicBezTo>
                <a:cubicBezTo>
                  <a:pt x="9181" y="3709"/>
                  <a:pt x="9035" y="3497"/>
                  <a:pt x="8870" y="3303"/>
                </a:cubicBezTo>
                <a:cubicBezTo>
                  <a:pt x="8829" y="3254"/>
                  <a:pt x="8795" y="3232"/>
                  <a:pt x="8759" y="3232"/>
                </a:cubicBezTo>
                <a:cubicBezTo>
                  <a:pt x="8715" y="3232"/>
                  <a:pt x="8669" y="3266"/>
                  <a:pt x="8610" y="3328"/>
                </a:cubicBezTo>
                <a:cubicBezTo>
                  <a:pt x="8515" y="3424"/>
                  <a:pt x="8415" y="3513"/>
                  <a:pt x="8313" y="3611"/>
                </a:cubicBezTo>
                <a:cubicBezTo>
                  <a:pt x="8150" y="3351"/>
                  <a:pt x="7979" y="3082"/>
                  <a:pt x="7805" y="2805"/>
                </a:cubicBezTo>
                <a:cubicBezTo>
                  <a:pt x="7778" y="2826"/>
                  <a:pt x="7752" y="2845"/>
                  <a:pt x="7738" y="2855"/>
                </a:cubicBezTo>
                <a:cubicBezTo>
                  <a:pt x="7515" y="2653"/>
                  <a:pt x="7411" y="2340"/>
                  <a:pt x="7114" y="2207"/>
                </a:cubicBezTo>
                <a:cubicBezTo>
                  <a:pt x="7073" y="2189"/>
                  <a:pt x="7049" y="2179"/>
                  <a:pt x="7031" y="2179"/>
                </a:cubicBezTo>
                <a:cubicBezTo>
                  <a:pt x="7007" y="2179"/>
                  <a:pt x="6994" y="2198"/>
                  <a:pt x="6964" y="2244"/>
                </a:cubicBezTo>
                <a:cubicBezTo>
                  <a:pt x="6755" y="1978"/>
                  <a:pt x="6543" y="1712"/>
                  <a:pt x="6336" y="1441"/>
                </a:cubicBezTo>
                <a:cubicBezTo>
                  <a:pt x="6218" y="1285"/>
                  <a:pt x="6112" y="1121"/>
                  <a:pt x="5989" y="968"/>
                </a:cubicBezTo>
                <a:cubicBezTo>
                  <a:pt x="5942" y="910"/>
                  <a:pt x="5865" y="876"/>
                  <a:pt x="5802" y="831"/>
                </a:cubicBezTo>
                <a:cubicBezTo>
                  <a:pt x="5776" y="895"/>
                  <a:pt x="5727" y="962"/>
                  <a:pt x="5731" y="1025"/>
                </a:cubicBezTo>
                <a:cubicBezTo>
                  <a:pt x="5742" y="1249"/>
                  <a:pt x="5766" y="1473"/>
                  <a:pt x="5798" y="1696"/>
                </a:cubicBezTo>
                <a:cubicBezTo>
                  <a:pt x="5830" y="1922"/>
                  <a:pt x="5878" y="2146"/>
                  <a:pt x="5917" y="2372"/>
                </a:cubicBezTo>
                <a:cubicBezTo>
                  <a:pt x="5907" y="2368"/>
                  <a:pt x="5896" y="2366"/>
                  <a:pt x="5885" y="2362"/>
                </a:cubicBezTo>
                <a:cubicBezTo>
                  <a:pt x="5864" y="2396"/>
                  <a:pt x="5821" y="2434"/>
                  <a:pt x="5824" y="2465"/>
                </a:cubicBezTo>
                <a:cubicBezTo>
                  <a:pt x="5842" y="2681"/>
                  <a:pt x="5874" y="2895"/>
                  <a:pt x="5891" y="3111"/>
                </a:cubicBezTo>
                <a:cubicBezTo>
                  <a:pt x="5899" y="3178"/>
                  <a:pt x="5860" y="3249"/>
                  <a:pt x="5865" y="3317"/>
                </a:cubicBezTo>
                <a:cubicBezTo>
                  <a:pt x="5874" y="3452"/>
                  <a:pt x="5900" y="3586"/>
                  <a:pt x="5919" y="3729"/>
                </a:cubicBezTo>
                <a:cubicBezTo>
                  <a:pt x="5893" y="3721"/>
                  <a:pt x="5869" y="3714"/>
                  <a:pt x="5844" y="3707"/>
                </a:cubicBezTo>
                <a:cubicBezTo>
                  <a:pt x="5803" y="3694"/>
                  <a:pt x="5767" y="3688"/>
                  <a:pt x="5736" y="3688"/>
                </a:cubicBezTo>
                <a:cubicBezTo>
                  <a:pt x="5642" y="3688"/>
                  <a:pt x="5590" y="3747"/>
                  <a:pt x="5577" y="3877"/>
                </a:cubicBezTo>
                <a:cubicBezTo>
                  <a:pt x="5549" y="4146"/>
                  <a:pt x="5528" y="4415"/>
                  <a:pt x="5510" y="4686"/>
                </a:cubicBezTo>
                <a:cubicBezTo>
                  <a:pt x="5505" y="4768"/>
                  <a:pt x="5521" y="4850"/>
                  <a:pt x="5528" y="4940"/>
                </a:cubicBezTo>
                <a:cubicBezTo>
                  <a:pt x="5498" y="4929"/>
                  <a:pt x="5461" y="4914"/>
                  <a:pt x="5422" y="4902"/>
                </a:cubicBezTo>
                <a:cubicBezTo>
                  <a:pt x="5403" y="4896"/>
                  <a:pt x="5386" y="4893"/>
                  <a:pt x="5370" y="4893"/>
                </a:cubicBezTo>
                <a:cubicBezTo>
                  <a:pt x="5318" y="4893"/>
                  <a:pt x="5290" y="4928"/>
                  <a:pt x="5300" y="4994"/>
                </a:cubicBezTo>
                <a:cubicBezTo>
                  <a:pt x="5317" y="5102"/>
                  <a:pt x="5351" y="5206"/>
                  <a:pt x="5369" y="5313"/>
                </a:cubicBezTo>
                <a:cubicBezTo>
                  <a:pt x="5386" y="5432"/>
                  <a:pt x="5403" y="5551"/>
                  <a:pt x="5405" y="5669"/>
                </a:cubicBezTo>
                <a:cubicBezTo>
                  <a:pt x="5409" y="5885"/>
                  <a:pt x="5400" y="6103"/>
                  <a:pt x="5397" y="6298"/>
                </a:cubicBezTo>
                <a:cubicBezTo>
                  <a:pt x="5153" y="6316"/>
                  <a:pt x="4901" y="6329"/>
                  <a:pt x="4650" y="6353"/>
                </a:cubicBezTo>
                <a:cubicBezTo>
                  <a:pt x="4613" y="6355"/>
                  <a:pt x="4553" y="6403"/>
                  <a:pt x="4550" y="6435"/>
                </a:cubicBezTo>
                <a:cubicBezTo>
                  <a:pt x="4529" y="6591"/>
                  <a:pt x="4525" y="6751"/>
                  <a:pt x="4514" y="6919"/>
                </a:cubicBezTo>
                <a:cubicBezTo>
                  <a:pt x="4427" y="6940"/>
                  <a:pt x="4419" y="6964"/>
                  <a:pt x="4460" y="7087"/>
                </a:cubicBezTo>
                <a:cubicBezTo>
                  <a:pt x="4509" y="7233"/>
                  <a:pt x="4548" y="7382"/>
                  <a:pt x="4588" y="7525"/>
                </a:cubicBezTo>
                <a:cubicBezTo>
                  <a:pt x="4424" y="7528"/>
                  <a:pt x="4399" y="7559"/>
                  <a:pt x="4463" y="7706"/>
                </a:cubicBezTo>
                <a:cubicBezTo>
                  <a:pt x="4561" y="7928"/>
                  <a:pt x="4670" y="8146"/>
                  <a:pt x="4768" y="8369"/>
                </a:cubicBezTo>
                <a:cubicBezTo>
                  <a:pt x="4798" y="8436"/>
                  <a:pt x="4805" y="8514"/>
                  <a:pt x="4822" y="8583"/>
                </a:cubicBezTo>
                <a:cubicBezTo>
                  <a:pt x="4704" y="8570"/>
                  <a:pt x="4598" y="8557"/>
                  <a:pt x="4493" y="8546"/>
                </a:cubicBezTo>
                <a:cubicBezTo>
                  <a:pt x="4485" y="8545"/>
                  <a:pt x="4476" y="8545"/>
                  <a:pt x="4468" y="8545"/>
                </a:cubicBezTo>
                <a:cubicBezTo>
                  <a:pt x="4390" y="8545"/>
                  <a:pt x="4356" y="8595"/>
                  <a:pt x="4366" y="8674"/>
                </a:cubicBezTo>
                <a:cubicBezTo>
                  <a:pt x="4375" y="8750"/>
                  <a:pt x="4386" y="8832"/>
                  <a:pt x="4423" y="8896"/>
                </a:cubicBezTo>
                <a:cubicBezTo>
                  <a:pt x="4572" y="9153"/>
                  <a:pt x="4623" y="9441"/>
                  <a:pt x="4707" y="9719"/>
                </a:cubicBezTo>
                <a:cubicBezTo>
                  <a:pt x="4773" y="9936"/>
                  <a:pt x="4880" y="10141"/>
                  <a:pt x="4975" y="10350"/>
                </a:cubicBezTo>
                <a:cubicBezTo>
                  <a:pt x="5014" y="10435"/>
                  <a:pt x="5067" y="10516"/>
                  <a:pt x="5105" y="10581"/>
                </a:cubicBezTo>
                <a:cubicBezTo>
                  <a:pt x="4944" y="10567"/>
                  <a:pt x="4772" y="10547"/>
                  <a:pt x="4599" y="10538"/>
                </a:cubicBezTo>
                <a:cubicBezTo>
                  <a:pt x="4557" y="10536"/>
                  <a:pt x="4514" y="10535"/>
                  <a:pt x="4472" y="10535"/>
                </a:cubicBezTo>
                <a:cubicBezTo>
                  <a:pt x="4390" y="10535"/>
                  <a:pt x="4308" y="10538"/>
                  <a:pt x="4226" y="10540"/>
                </a:cubicBezTo>
                <a:cubicBezTo>
                  <a:pt x="4085" y="10541"/>
                  <a:pt x="4071" y="10558"/>
                  <a:pt x="4080" y="10694"/>
                </a:cubicBezTo>
                <a:cubicBezTo>
                  <a:pt x="4082" y="10716"/>
                  <a:pt x="4082" y="10738"/>
                  <a:pt x="4084" y="10775"/>
                </a:cubicBezTo>
                <a:cubicBezTo>
                  <a:pt x="4016" y="10743"/>
                  <a:pt x="3950" y="10732"/>
                  <a:pt x="3885" y="10732"/>
                </a:cubicBezTo>
                <a:cubicBezTo>
                  <a:pt x="3732" y="10732"/>
                  <a:pt x="3586" y="10794"/>
                  <a:pt x="3437" y="10804"/>
                </a:cubicBezTo>
                <a:cubicBezTo>
                  <a:pt x="3414" y="10805"/>
                  <a:pt x="3373" y="10857"/>
                  <a:pt x="3374" y="10885"/>
                </a:cubicBezTo>
                <a:cubicBezTo>
                  <a:pt x="3382" y="11070"/>
                  <a:pt x="3387" y="11255"/>
                  <a:pt x="3415" y="11437"/>
                </a:cubicBezTo>
                <a:cubicBezTo>
                  <a:pt x="3430" y="11533"/>
                  <a:pt x="3491" y="11621"/>
                  <a:pt x="3541" y="11736"/>
                </a:cubicBezTo>
                <a:lnTo>
                  <a:pt x="3541" y="11736"/>
                </a:lnTo>
                <a:cubicBezTo>
                  <a:pt x="3539" y="11735"/>
                  <a:pt x="3528" y="11730"/>
                  <a:pt x="3516" y="11730"/>
                </a:cubicBezTo>
                <a:cubicBezTo>
                  <a:pt x="3513" y="11730"/>
                  <a:pt x="3510" y="11730"/>
                  <a:pt x="3508" y="11731"/>
                </a:cubicBezTo>
                <a:cubicBezTo>
                  <a:pt x="3358" y="11761"/>
                  <a:pt x="3336" y="11827"/>
                  <a:pt x="3418" y="11956"/>
                </a:cubicBezTo>
                <a:cubicBezTo>
                  <a:pt x="3532" y="12136"/>
                  <a:pt x="3639" y="12321"/>
                  <a:pt x="3752" y="12501"/>
                </a:cubicBezTo>
                <a:cubicBezTo>
                  <a:pt x="3780" y="12546"/>
                  <a:pt x="3817" y="12586"/>
                  <a:pt x="3848" y="12624"/>
                </a:cubicBezTo>
                <a:cubicBezTo>
                  <a:pt x="3778" y="12654"/>
                  <a:pt x="3703" y="12685"/>
                  <a:pt x="3629" y="12717"/>
                </a:cubicBezTo>
                <a:cubicBezTo>
                  <a:pt x="3553" y="12750"/>
                  <a:pt x="3542" y="12796"/>
                  <a:pt x="3578" y="12876"/>
                </a:cubicBezTo>
                <a:cubicBezTo>
                  <a:pt x="3706" y="13153"/>
                  <a:pt x="3894" y="13370"/>
                  <a:pt x="4170" y="13506"/>
                </a:cubicBezTo>
                <a:cubicBezTo>
                  <a:pt x="4187" y="13515"/>
                  <a:pt x="4201" y="13529"/>
                  <a:pt x="4218" y="13542"/>
                </a:cubicBezTo>
                <a:cubicBezTo>
                  <a:pt x="4211" y="13555"/>
                  <a:pt x="4206" y="13565"/>
                  <a:pt x="4198" y="13571"/>
                </a:cubicBezTo>
                <a:cubicBezTo>
                  <a:pt x="4165" y="13599"/>
                  <a:pt x="4130" y="13627"/>
                  <a:pt x="4097" y="13654"/>
                </a:cubicBezTo>
                <a:cubicBezTo>
                  <a:pt x="4126" y="13686"/>
                  <a:pt x="4148" y="13735"/>
                  <a:pt x="4186" y="13752"/>
                </a:cubicBezTo>
                <a:cubicBezTo>
                  <a:pt x="4372" y="13845"/>
                  <a:pt x="4483" y="14002"/>
                  <a:pt x="4572" y="14180"/>
                </a:cubicBezTo>
                <a:cubicBezTo>
                  <a:pt x="4599" y="14235"/>
                  <a:pt x="4633" y="14287"/>
                  <a:pt x="4659" y="14334"/>
                </a:cubicBezTo>
                <a:cubicBezTo>
                  <a:pt x="4547" y="14381"/>
                  <a:pt x="4440" y="14432"/>
                  <a:pt x="4329" y="14474"/>
                </a:cubicBezTo>
                <a:cubicBezTo>
                  <a:pt x="4242" y="14506"/>
                  <a:pt x="4241" y="14570"/>
                  <a:pt x="4269" y="14630"/>
                </a:cubicBezTo>
                <a:cubicBezTo>
                  <a:pt x="4396" y="14895"/>
                  <a:pt x="4547" y="15146"/>
                  <a:pt x="4802" y="15317"/>
                </a:cubicBezTo>
                <a:cubicBezTo>
                  <a:pt x="4897" y="15382"/>
                  <a:pt x="4977" y="15470"/>
                  <a:pt x="5100" y="15580"/>
                </a:cubicBezTo>
                <a:cubicBezTo>
                  <a:pt x="5054" y="15574"/>
                  <a:pt x="5014" y="15571"/>
                  <a:pt x="4975" y="15567"/>
                </a:cubicBezTo>
                <a:lnTo>
                  <a:pt x="4975" y="15567"/>
                </a:lnTo>
                <a:cubicBezTo>
                  <a:pt x="4949" y="15825"/>
                  <a:pt x="5177" y="15888"/>
                  <a:pt x="5299" y="16024"/>
                </a:cubicBezTo>
                <a:cubicBezTo>
                  <a:pt x="5451" y="16192"/>
                  <a:pt x="5630" y="16336"/>
                  <a:pt x="5791" y="16495"/>
                </a:cubicBezTo>
                <a:cubicBezTo>
                  <a:pt x="5960" y="16663"/>
                  <a:pt x="6130" y="16830"/>
                  <a:pt x="6285" y="17010"/>
                </a:cubicBezTo>
                <a:cubicBezTo>
                  <a:pt x="6389" y="17132"/>
                  <a:pt x="6469" y="17275"/>
                  <a:pt x="6558" y="17409"/>
                </a:cubicBezTo>
                <a:cubicBezTo>
                  <a:pt x="6590" y="17456"/>
                  <a:pt x="6625" y="17504"/>
                  <a:pt x="6670" y="17568"/>
                </a:cubicBezTo>
                <a:cubicBezTo>
                  <a:pt x="6628" y="17559"/>
                  <a:pt x="6604" y="17553"/>
                  <a:pt x="6580" y="17549"/>
                </a:cubicBezTo>
                <a:cubicBezTo>
                  <a:pt x="6415" y="17521"/>
                  <a:pt x="6251" y="17488"/>
                  <a:pt x="6085" y="17470"/>
                </a:cubicBezTo>
                <a:cubicBezTo>
                  <a:pt x="5945" y="17454"/>
                  <a:pt x="5802" y="17459"/>
                  <a:pt x="5662" y="17445"/>
                </a:cubicBezTo>
                <a:cubicBezTo>
                  <a:pt x="5453" y="17423"/>
                  <a:pt x="5246" y="17389"/>
                  <a:pt x="5040" y="17367"/>
                </a:cubicBezTo>
                <a:cubicBezTo>
                  <a:pt x="5035" y="17366"/>
                  <a:pt x="5031" y="17366"/>
                  <a:pt x="5027" y="17366"/>
                </a:cubicBezTo>
                <a:cubicBezTo>
                  <a:pt x="4989" y="17366"/>
                  <a:pt x="4949" y="17384"/>
                  <a:pt x="4911" y="17394"/>
                </a:cubicBezTo>
                <a:lnTo>
                  <a:pt x="4942" y="17521"/>
                </a:lnTo>
                <a:cubicBezTo>
                  <a:pt x="4876" y="17508"/>
                  <a:pt x="4810" y="17497"/>
                  <a:pt x="4747" y="17497"/>
                </a:cubicBezTo>
                <a:cubicBezTo>
                  <a:pt x="4667" y="17497"/>
                  <a:pt x="4592" y="17515"/>
                  <a:pt x="4534" y="17569"/>
                </a:cubicBezTo>
                <a:cubicBezTo>
                  <a:pt x="4439" y="17564"/>
                  <a:pt x="4362" y="17553"/>
                  <a:pt x="4289" y="17553"/>
                </a:cubicBezTo>
                <a:cubicBezTo>
                  <a:pt x="4273" y="17553"/>
                  <a:pt x="4257" y="17554"/>
                  <a:pt x="4241" y="17555"/>
                </a:cubicBezTo>
                <a:cubicBezTo>
                  <a:pt x="4074" y="17573"/>
                  <a:pt x="3909" y="17594"/>
                  <a:pt x="3745" y="17627"/>
                </a:cubicBezTo>
                <a:cubicBezTo>
                  <a:pt x="3606" y="17656"/>
                  <a:pt x="3591" y="17699"/>
                  <a:pt x="3625" y="17835"/>
                </a:cubicBezTo>
                <a:cubicBezTo>
                  <a:pt x="3653" y="17946"/>
                  <a:pt x="3672" y="18061"/>
                  <a:pt x="3697" y="18178"/>
                </a:cubicBezTo>
                <a:cubicBezTo>
                  <a:pt x="3629" y="18172"/>
                  <a:pt x="3560" y="18169"/>
                  <a:pt x="3492" y="18169"/>
                </a:cubicBezTo>
                <a:cubicBezTo>
                  <a:pt x="3198" y="18169"/>
                  <a:pt x="2907" y="18222"/>
                  <a:pt x="2618" y="18301"/>
                </a:cubicBezTo>
                <a:cubicBezTo>
                  <a:pt x="2530" y="18326"/>
                  <a:pt x="2431" y="18310"/>
                  <a:pt x="2343" y="18335"/>
                </a:cubicBezTo>
                <a:cubicBezTo>
                  <a:pt x="2175" y="18381"/>
                  <a:pt x="2168" y="18407"/>
                  <a:pt x="2230" y="18569"/>
                </a:cubicBezTo>
                <a:cubicBezTo>
                  <a:pt x="2031" y="18562"/>
                  <a:pt x="1836" y="18556"/>
                  <a:pt x="1640" y="18548"/>
                </a:cubicBezTo>
                <a:cubicBezTo>
                  <a:pt x="1593" y="18547"/>
                  <a:pt x="1546" y="18540"/>
                  <a:pt x="1500" y="18536"/>
                </a:cubicBezTo>
                <a:cubicBezTo>
                  <a:pt x="1488" y="18535"/>
                  <a:pt x="1476" y="18534"/>
                  <a:pt x="1465" y="18534"/>
                </a:cubicBezTo>
                <a:cubicBezTo>
                  <a:pt x="1407" y="18534"/>
                  <a:pt x="1366" y="18551"/>
                  <a:pt x="1383" y="18625"/>
                </a:cubicBezTo>
                <a:cubicBezTo>
                  <a:pt x="1304" y="18623"/>
                  <a:pt x="1226" y="18614"/>
                  <a:pt x="1150" y="18614"/>
                </a:cubicBezTo>
                <a:cubicBezTo>
                  <a:pt x="1127" y="18614"/>
                  <a:pt x="1104" y="18615"/>
                  <a:pt x="1080" y="18617"/>
                </a:cubicBezTo>
                <a:cubicBezTo>
                  <a:pt x="790" y="18643"/>
                  <a:pt x="499" y="18673"/>
                  <a:pt x="211" y="18715"/>
                </a:cubicBezTo>
                <a:cubicBezTo>
                  <a:pt x="138" y="18726"/>
                  <a:pt x="71" y="18784"/>
                  <a:pt x="0" y="18821"/>
                </a:cubicBezTo>
                <a:cubicBezTo>
                  <a:pt x="55" y="18882"/>
                  <a:pt x="96" y="18973"/>
                  <a:pt x="164" y="19003"/>
                </a:cubicBezTo>
                <a:cubicBezTo>
                  <a:pt x="414" y="19108"/>
                  <a:pt x="672" y="19194"/>
                  <a:pt x="926" y="19287"/>
                </a:cubicBezTo>
                <a:cubicBezTo>
                  <a:pt x="955" y="19297"/>
                  <a:pt x="987" y="19297"/>
                  <a:pt x="1036" y="19303"/>
                </a:cubicBezTo>
                <a:cubicBezTo>
                  <a:pt x="945" y="19397"/>
                  <a:pt x="1021" y="19425"/>
                  <a:pt x="1084" y="19457"/>
                </a:cubicBezTo>
                <a:cubicBezTo>
                  <a:pt x="1367" y="19603"/>
                  <a:pt x="1650" y="19749"/>
                  <a:pt x="1943" y="19899"/>
                </a:cubicBezTo>
                <a:cubicBezTo>
                  <a:pt x="1831" y="19977"/>
                  <a:pt x="1865" y="20058"/>
                  <a:pt x="1943" y="20119"/>
                </a:cubicBezTo>
                <a:cubicBezTo>
                  <a:pt x="2061" y="20213"/>
                  <a:pt x="2185" y="20300"/>
                  <a:pt x="2315" y="20378"/>
                </a:cubicBezTo>
                <a:cubicBezTo>
                  <a:pt x="2456" y="20464"/>
                  <a:pt x="2601" y="20538"/>
                  <a:pt x="2747" y="20609"/>
                </a:cubicBezTo>
                <a:cubicBezTo>
                  <a:pt x="2870" y="20666"/>
                  <a:pt x="2997" y="20712"/>
                  <a:pt x="3130" y="20765"/>
                </a:cubicBezTo>
                <a:cubicBezTo>
                  <a:pt x="3066" y="20809"/>
                  <a:pt x="2997" y="20871"/>
                  <a:pt x="2917" y="20907"/>
                </a:cubicBezTo>
                <a:cubicBezTo>
                  <a:pt x="2823" y="20949"/>
                  <a:pt x="2843" y="21010"/>
                  <a:pt x="2884" y="21064"/>
                </a:cubicBezTo>
                <a:cubicBezTo>
                  <a:pt x="2942" y="21140"/>
                  <a:pt x="3006" y="21218"/>
                  <a:pt x="3084" y="21272"/>
                </a:cubicBezTo>
                <a:cubicBezTo>
                  <a:pt x="3308" y="21427"/>
                  <a:pt x="3538" y="21571"/>
                  <a:pt x="3771" y="21712"/>
                </a:cubicBezTo>
                <a:cubicBezTo>
                  <a:pt x="3824" y="21746"/>
                  <a:pt x="3892" y="21753"/>
                  <a:pt x="3956" y="21773"/>
                </a:cubicBezTo>
                <a:cubicBezTo>
                  <a:pt x="3910" y="21820"/>
                  <a:pt x="3857" y="21871"/>
                  <a:pt x="3805" y="21925"/>
                </a:cubicBezTo>
                <a:cubicBezTo>
                  <a:pt x="3729" y="22000"/>
                  <a:pt x="3729" y="22070"/>
                  <a:pt x="3824" y="22117"/>
                </a:cubicBezTo>
                <a:cubicBezTo>
                  <a:pt x="3959" y="22185"/>
                  <a:pt x="4104" y="22233"/>
                  <a:pt x="4242" y="22295"/>
                </a:cubicBezTo>
                <a:cubicBezTo>
                  <a:pt x="4354" y="22345"/>
                  <a:pt x="4458" y="22411"/>
                  <a:pt x="4572" y="22457"/>
                </a:cubicBezTo>
                <a:cubicBezTo>
                  <a:pt x="4722" y="22516"/>
                  <a:pt x="4840" y="22619"/>
                  <a:pt x="4977" y="22696"/>
                </a:cubicBezTo>
                <a:cubicBezTo>
                  <a:pt x="5013" y="22717"/>
                  <a:pt x="5062" y="22715"/>
                  <a:pt x="5093" y="22740"/>
                </a:cubicBezTo>
                <a:cubicBezTo>
                  <a:pt x="5117" y="22756"/>
                  <a:pt x="5119" y="22800"/>
                  <a:pt x="5131" y="22832"/>
                </a:cubicBezTo>
                <a:cubicBezTo>
                  <a:pt x="5044" y="22858"/>
                  <a:pt x="5014" y="22923"/>
                  <a:pt x="5013" y="23006"/>
                </a:cubicBezTo>
                <a:cubicBezTo>
                  <a:pt x="5013" y="23013"/>
                  <a:pt x="4994" y="23020"/>
                  <a:pt x="4987" y="23028"/>
                </a:cubicBezTo>
                <a:cubicBezTo>
                  <a:pt x="4959" y="23054"/>
                  <a:pt x="4934" y="23084"/>
                  <a:pt x="4921" y="23125"/>
                </a:cubicBezTo>
                <a:cubicBezTo>
                  <a:pt x="4889" y="23149"/>
                  <a:pt x="4849" y="23168"/>
                  <a:pt x="4826" y="23197"/>
                </a:cubicBezTo>
                <a:cubicBezTo>
                  <a:pt x="4733" y="23316"/>
                  <a:pt x="4639" y="23433"/>
                  <a:pt x="4558" y="23559"/>
                </a:cubicBezTo>
                <a:cubicBezTo>
                  <a:pt x="4458" y="23715"/>
                  <a:pt x="4459" y="23726"/>
                  <a:pt x="4627" y="23820"/>
                </a:cubicBezTo>
                <a:cubicBezTo>
                  <a:pt x="4808" y="23922"/>
                  <a:pt x="4998" y="24005"/>
                  <a:pt x="5191" y="24101"/>
                </a:cubicBezTo>
                <a:cubicBezTo>
                  <a:pt x="5164" y="24241"/>
                  <a:pt x="5168" y="24247"/>
                  <a:pt x="5342" y="24265"/>
                </a:cubicBezTo>
                <a:cubicBezTo>
                  <a:pt x="5424" y="24274"/>
                  <a:pt x="5507" y="24279"/>
                  <a:pt x="5590" y="24279"/>
                </a:cubicBezTo>
                <a:cubicBezTo>
                  <a:pt x="5605" y="24279"/>
                  <a:pt x="5619" y="24279"/>
                  <a:pt x="5633" y="24279"/>
                </a:cubicBezTo>
                <a:cubicBezTo>
                  <a:pt x="5725" y="24277"/>
                  <a:pt x="5815" y="24263"/>
                  <a:pt x="5908" y="24255"/>
                </a:cubicBezTo>
                <a:lnTo>
                  <a:pt x="5908" y="24255"/>
                </a:lnTo>
                <a:cubicBezTo>
                  <a:pt x="5836" y="24350"/>
                  <a:pt x="5762" y="24443"/>
                  <a:pt x="5684" y="24546"/>
                </a:cubicBezTo>
                <a:cubicBezTo>
                  <a:pt x="5708" y="24564"/>
                  <a:pt x="5730" y="24577"/>
                  <a:pt x="5755" y="24595"/>
                </a:cubicBezTo>
                <a:cubicBezTo>
                  <a:pt x="5738" y="24606"/>
                  <a:pt x="5723" y="24616"/>
                  <a:pt x="5673" y="24648"/>
                </a:cubicBezTo>
                <a:cubicBezTo>
                  <a:pt x="5796" y="24689"/>
                  <a:pt x="5890" y="24744"/>
                  <a:pt x="5988" y="24751"/>
                </a:cubicBezTo>
                <a:cubicBezTo>
                  <a:pt x="6413" y="24782"/>
                  <a:pt x="6837" y="24816"/>
                  <a:pt x="7262" y="24818"/>
                </a:cubicBezTo>
                <a:cubicBezTo>
                  <a:pt x="7265" y="24818"/>
                  <a:pt x="7269" y="24818"/>
                  <a:pt x="7273" y="24818"/>
                </a:cubicBezTo>
                <a:cubicBezTo>
                  <a:pt x="7579" y="24818"/>
                  <a:pt x="7885" y="24774"/>
                  <a:pt x="8192" y="24751"/>
                </a:cubicBezTo>
                <a:cubicBezTo>
                  <a:pt x="8243" y="24747"/>
                  <a:pt x="8295" y="24745"/>
                  <a:pt x="8364" y="24741"/>
                </a:cubicBezTo>
                <a:lnTo>
                  <a:pt x="8364" y="24741"/>
                </a:lnTo>
                <a:cubicBezTo>
                  <a:pt x="8214" y="24864"/>
                  <a:pt x="8082" y="24971"/>
                  <a:pt x="7945" y="25083"/>
                </a:cubicBezTo>
                <a:cubicBezTo>
                  <a:pt x="7956" y="25098"/>
                  <a:pt x="7968" y="25114"/>
                  <a:pt x="7971" y="25117"/>
                </a:cubicBezTo>
                <a:lnTo>
                  <a:pt x="7971" y="25117"/>
                </a:lnTo>
                <a:cubicBezTo>
                  <a:pt x="7919" y="25200"/>
                  <a:pt x="7875" y="25272"/>
                  <a:pt x="7827" y="25351"/>
                </a:cubicBezTo>
                <a:cubicBezTo>
                  <a:pt x="7858" y="25359"/>
                  <a:pt x="7888" y="25369"/>
                  <a:pt x="7895" y="25372"/>
                </a:cubicBezTo>
                <a:cubicBezTo>
                  <a:pt x="7773" y="25554"/>
                  <a:pt x="7655" y="25738"/>
                  <a:pt x="7534" y="25919"/>
                </a:cubicBezTo>
                <a:cubicBezTo>
                  <a:pt x="7480" y="25997"/>
                  <a:pt x="7508" y="26040"/>
                  <a:pt x="7580" y="26088"/>
                </a:cubicBezTo>
                <a:cubicBezTo>
                  <a:pt x="7740" y="26193"/>
                  <a:pt x="7925" y="26206"/>
                  <a:pt x="8105" y="26234"/>
                </a:cubicBezTo>
                <a:cubicBezTo>
                  <a:pt x="8183" y="26246"/>
                  <a:pt x="8270" y="26234"/>
                  <a:pt x="8315" y="26326"/>
                </a:cubicBezTo>
                <a:cubicBezTo>
                  <a:pt x="8326" y="26345"/>
                  <a:pt x="8362" y="26355"/>
                  <a:pt x="8388" y="26360"/>
                </a:cubicBezTo>
                <a:cubicBezTo>
                  <a:pt x="8477" y="26378"/>
                  <a:pt x="8567" y="26387"/>
                  <a:pt x="8657" y="26387"/>
                </a:cubicBezTo>
                <a:cubicBezTo>
                  <a:pt x="8780" y="26387"/>
                  <a:pt x="8904" y="26370"/>
                  <a:pt x="9031" y="26336"/>
                </a:cubicBezTo>
                <a:cubicBezTo>
                  <a:pt x="9012" y="26310"/>
                  <a:pt x="9001" y="26293"/>
                  <a:pt x="8981" y="26265"/>
                </a:cubicBezTo>
                <a:lnTo>
                  <a:pt x="8981" y="26265"/>
                </a:lnTo>
                <a:cubicBezTo>
                  <a:pt x="9032" y="26279"/>
                  <a:pt x="9072" y="26289"/>
                  <a:pt x="9116" y="26301"/>
                </a:cubicBezTo>
                <a:cubicBezTo>
                  <a:pt x="9104" y="26373"/>
                  <a:pt x="9090" y="26444"/>
                  <a:pt x="9080" y="26516"/>
                </a:cubicBezTo>
                <a:cubicBezTo>
                  <a:pt x="9067" y="26611"/>
                  <a:pt x="9077" y="26649"/>
                  <a:pt x="9139" y="26649"/>
                </a:cubicBezTo>
                <a:cubicBezTo>
                  <a:pt x="9157" y="26649"/>
                  <a:pt x="9180" y="26645"/>
                  <a:pt x="9209" y="26639"/>
                </a:cubicBezTo>
                <a:cubicBezTo>
                  <a:pt x="9322" y="26614"/>
                  <a:pt x="9433" y="26574"/>
                  <a:pt x="9542" y="26532"/>
                </a:cubicBezTo>
                <a:cubicBezTo>
                  <a:pt x="9870" y="26409"/>
                  <a:pt x="10195" y="26283"/>
                  <a:pt x="10540" y="26150"/>
                </a:cubicBezTo>
                <a:cubicBezTo>
                  <a:pt x="10545" y="26259"/>
                  <a:pt x="10555" y="26347"/>
                  <a:pt x="10551" y="26434"/>
                </a:cubicBezTo>
                <a:cubicBezTo>
                  <a:pt x="10549" y="26510"/>
                  <a:pt x="10575" y="26541"/>
                  <a:pt x="10626" y="26541"/>
                </a:cubicBezTo>
                <a:cubicBezTo>
                  <a:pt x="10640" y="26541"/>
                  <a:pt x="10656" y="26539"/>
                  <a:pt x="10674" y="26534"/>
                </a:cubicBezTo>
                <a:cubicBezTo>
                  <a:pt x="10767" y="26508"/>
                  <a:pt x="10867" y="26490"/>
                  <a:pt x="10951" y="26446"/>
                </a:cubicBezTo>
                <a:cubicBezTo>
                  <a:pt x="11229" y="26297"/>
                  <a:pt x="11487" y="26121"/>
                  <a:pt x="11728" y="25915"/>
                </a:cubicBezTo>
                <a:cubicBezTo>
                  <a:pt x="11976" y="25704"/>
                  <a:pt x="12248" y="25521"/>
                  <a:pt x="12513" y="25328"/>
                </a:cubicBezTo>
                <a:cubicBezTo>
                  <a:pt x="12766" y="25146"/>
                  <a:pt x="13024" y="24968"/>
                  <a:pt x="13278" y="24788"/>
                </a:cubicBezTo>
                <a:cubicBezTo>
                  <a:pt x="13304" y="24771"/>
                  <a:pt x="13329" y="24755"/>
                  <a:pt x="13375" y="24751"/>
                </a:cubicBezTo>
                <a:lnTo>
                  <a:pt x="13375" y="24751"/>
                </a:lnTo>
                <a:cubicBezTo>
                  <a:pt x="12942" y="25483"/>
                  <a:pt x="12498" y="26208"/>
                  <a:pt x="12079" y="26949"/>
                </a:cubicBezTo>
                <a:cubicBezTo>
                  <a:pt x="11665" y="27686"/>
                  <a:pt x="11265" y="28432"/>
                  <a:pt x="10875" y="29181"/>
                </a:cubicBezTo>
                <a:cubicBezTo>
                  <a:pt x="10482" y="29937"/>
                  <a:pt x="10144" y="30719"/>
                  <a:pt x="9788" y="31483"/>
                </a:cubicBezTo>
                <a:cubicBezTo>
                  <a:pt x="9952" y="31553"/>
                  <a:pt x="10090" y="31613"/>
                  <a:pt x="10229" y="31669"/>
                </a:cubicBezTo>
                <a:cubicBezTo>
                  <a:pt x="10241" y="31674"/>
                  <a:pt x="10258" y="31677"/>
                  <a:pt x="10274" y="31677"/>
                </a:cubicBezTo>
                <a:cubicBezTo>
                  <a:pt x="10287" y="31677"/>
                  <a:pt x="10300" y="31675"/>
                  <a:pt x="10306" y="31669"/>
                </a:cubicBezTo>
                <a:cubicBezTo>
                  <a:pt x="10401" y="31577"/>
                  <a:pt x="10519" y="31493"/>
                  <a:pt x="10577" y="31378"/>
                </a:cubicBezTo>
                <a:cubicBezTo>
                  <a:pt x="10754" y="31031"/>
                  <a:pt x="10895" y="30666"/>
                  <a:pt x="11069" y="30316"/>
                </a:cubicBezTo>
                <a:cubicBezTo>
                  <a:pt x="11475" y="29497"/>
                  <a:pt x="11884" y="28680"/>
                  <a:pt x="12305" y="27870"/>
                </a:cubicBezTo>
                <a:cubicBezTo>
                  <a:pt x="12612" y="27281"/>
                  <a:pt x="12938" y="26704"/>
                  <a:pt x="13257" y="26121"/>
                </a:cubicBezTo>
                <a:cubicBezTo>
                  <a:pt x="13283" y="26074"/>
                  <a:pt x="13318" y="26035"/>
                  <a:pt x="13368" y="26004"/>
                </a:cubicBezTo>
                <a:lnTo>
                  <a:pt x="13368" y="26004"/>
                </a:lnTo>
                <a:cubicBezTo>
                  <a:pt x="13318" y="26119"/>
                  <a:pt x="13250" y="26231"/>
                  <a:pt x="13220" y="26351"/>
                </a:cubicBezTo>
                <a:cubicBezTo>
                  <a:pt x="13168" y="26560"/>
                  <a:pt x="13138" y="26773"/>
                  <a:pt x="13105" y="26985"/>
                </a:cubicBezTo>
                <a:cubicBezTo>
                  <a:pt x="13101" y="27008"/>
                  <a:pt x="13132" y="27038"/>
                  <a:pt x="13141" y="27054"/>
                </a:cubicBezTo>
                <a:cubicBezTo>
                  <a:pt x="13137" y="27106"/>
                  <a:pt x="13131" y="27154"/>
                  <a:pt x="13131" y="27200"/>
                </a:cubicBezTo>
                <a:cubicBezTo>
                  <a:pt x="13129" y="27306"/>
                  <a:pt x="13129" y="27341"/>
                  <a:pt x="13171" y="27341"/>
                </a:cubicBezTo>
                <a:cubicBezTo>
                  <a:pt x="13194" y="27341"/>
                  <a:pt x="13228" y="27331"/>
                  <a:pt x="13282" y="27316"/>
                </a:cubicBezTo>
                <a:cubicBezTo>
                  <a:pt x="13411" y="27278"/>
                  <a:pt x="13540" y="27251"/>
                  <a:pt x="13664" y="27221"/>
                </a:cubicBezTo>
                <a:lnTo>
                  <a:pt x="13664" y="27221"/>
                </a:lnTo>
                <a:cubicBezTo>
                  <a:pt x="13535" y="27434"/>
                  <a:pt x="13621" y="27672"/>
                  <a:pt x="13652" y="27906"/>
                </a:cubicBezTo>
                <a:cubicBezTo>
                  <a:pt x="13674" y="28074"/>
                  <a:pt x="13712" y="28243"/>
                  <a:pt x="13746" y="28410"/>
                </a:cubicBezTo>
                <a:cubicBezTo>
                  <a:pt x="13777" y="28554"/>
                  <a:pt x="13813" y="28618"/>
                  <a:pt x="13890" y="28618"/>
                </a:cubicBezTo>
                <a:cubicBezTo>
                  <a:pt x="13937" y="28618"/>
                  <a:pt x="13999" y="28595"/>
                  <a:pt x="14084" y="28551"/>
                </a:cubicBezTo>
                <a:cubicBezTo>
                  <a:pt x="14152" y="28744"/>
                  <a:pt x="14208" y="28944"/>
                  <a:pt x="14289" y="29132"/>
                </a:cubicBezTo>
                <a:cubicBezTo>
                  <a:pt x="14365" y="29308"/>
                  <a:pt x="14468" y="29474"/>
                  <a:pt x="14557" y="29647"/>
                </a:cubicBezTo>
                <a:cubicBezTo>
                  <a:pt x="14578" y="29686"/>
                  <a:pt x="14602" y="29703"/>
                  <a:pt x="14628" y="29703"/>
                </a:cubicBezTo>
                <a:cubicBezTo>
                  <a:pt x="14650" y="29703"/>
                  <a:pt x="14674" y="29690"/>
                  <a:pt x="14697" y="29667"/>
                </a:cubicBezTo>
                <a:cubicBezTo>
                  <a:pt x="14780" y="29582"/>
                  <a:pt x="14865" y="29495"/>
                  <a:pt x="14936" y="29400"/>
                </a:cubicBezTo>
                <a:cubicBezTo>
                  <a:pt x="15060" y="29233"/>
                  <a:pt x="15159" y="29048"/>
                  <a:pt x="15292" y="28892"/>
                </a:cubicBezTo>
                <a:cubicBezTo>
                  <a:pt x="15384" y="28785"/>
                  <a:pt x="15521" y="28722"/>
                  <a:pt x="15585" y="28583"/>
                </a:cubicBezTo>
                <a:cubicBezTo>
                  <a:pt x="15629" y="28484"/>
                  <a:pt x="15683" y="28388"/>
                  <a:pt x="15736" y="28285"/>
                </a:cubicBezTo>
                <a:cubicBezTo>
                  <a:pt x="16006" y="28646"/>
                  <a:pt x="16300" y="28993"/>
                  <a:pt x="16444" y="29470"/>
                </a:cubicBezTo>
                <a:cubicBezTo>
                  <a:pt x="16486" y="29387"/>
                  <a:pt x="16508" y="29343"/>
                  <a:pt x="16541" y="29279"/>
                </a:cubicBezTo>
                <a:cubicBezTo>
                  <a:pt x="16555" y="29329"/>
                  <a:pt x="16572" y="29356"/>
                  <a:pt x="16569" y="29384"/>
                </a:cubicBezTo>
                <a:cubicBezTo>
                  <a:pt x="16564" y="29439"/>
                  <a:pt x="16557" y="29484"/>
                  <a:pt x="16632" y="29499"/>
                </a:cubicBezTo>
                <a:cubicBezTo>
                  <a:pt x="16653" y="29504"/>
                  <a:pt x="16672" y="29554"/>
                  <a:pt x="16678" y="29585"/>
                </a:cubicBezTo>
                <a:cubicBezTo>
                  <a:pt x="16717" y="29771"/>
                  <a:pt x="16833" y="29914"/>
                  <a:pt x="16963" y="30036"/>
                </a:cubicBezTo>
                <a:cubicBezTo>
                  <a:pt x="17058" y="30125"/>
                  <a:pt x="17135" y="30228"/>
                  <a:pt x="17228" y="30317"/>
                </a:cubicBezTo>
                <a:cubicBezTo>
                  <a:pt x="17266" y="30354"/>
                  <a:pt x="17294" y="30373"/>
                  <a:pt x="17319" y="30373"/>
                </a:cubicBezTo>
                <a:cubicBezTo>
                  <a:pt x="17348" y="30373"/>
                  <a:pt x="17374" y="30347"/>
                  <a:pt x="17407" y="30295"/>
                </a:cubicBezTo>
                <a:cubicBezTo>
                  <a:pt x="17427" y="30263"/>
                  <a:pt x="17452" y="30233"/>
                  <a:pt x="17490" y="30178"/>
                </a:cubicBezTo>
                <a:cubicBezTo>
                  <a:pt x="17561" y="30265"/>
                  <a:pt x="17629" y="30333"/>
                  <a:pt x="17681" y="30413"/>
                </a:cubicBezTo>
                <a:cubicBezTo>
                  <a:pt x="17786" y="30568"/>
                  <a:pt x="17877" y="30733"/>
                  <a:pt x="17980" y="30888"/>
                </a:cubicBezTo>
                <a:cubicBezTo>
                  <a:pt x="18010" y="30935"/>
                  <a:pt x="18045" y="30969"/>
                  <a:pt x="18087" y="30969"/>
                </a:cubicBezTo>
                <a:cubicBezTo>
                  <a:pt x="18114" y="30969"/>
                  <a:pt x="18145" y="30954"/>
                  <a:pt x="18178" y="30919"/>
                </a:cubicBezTo>
                <a:cubicBezTo>
                  <a:pt x="18204" y="30894"/>
                  <a:pt x="18228" y="30881"/>
                  <a:pt x="18253" y="30881"/>
                </a:cubicBezTo>
                <a:cubicBezTo>
                  <a:pt x="18284" y="30881"/>
                  <a:pt x="18314" y="30901"/>
                  <a:pt x="18344" y="30938"/>
                </a:cubicBezTo>
                <a:cubicBezTo>
                  <a:pt x="18457" y="31078"/>
                  <a:pt x="18582" y="31204"/>
                  <a:pt x="18756" y="31274"/>
                </a:cubicBezTo>
                <a:cubicBezTo>
                  <a:pt x="18804" y="31294"/>
                  <a:pt x="18842" y="31306"/>
                  <a:pt x="18875" y="31306"/>
                </a:cubicBezTo>
                <a:cubicBezTo>
                  <a:pt x="18925" y="31306"/>
                  <a:pt x="18962" y="31278"/>
                  <a:pt x="19000" y="31206"/>
                </a:cubicBezTo>
                <a:cubicBezTo>
                  <a:pt x="19114" y="30993"/>
                  <a:pt x="19213" y="30773"/>
                  <a:pt x="19310" y="30552"/>
                </a:cubicBezTo>
                <a:cubicBezTo>
                  <a:pt x="19334" y="30498"/>
                  <a:pt x="19350" y="30461"/>
                  <a:pt x="19383" y="30461"/>
                </a:cubicBezTo>
                <a:cubicBezTo>
                  <a:pt x="19402" y="30461"/>
                  <a:pt x="19427" y="30474"/>
                  <a:pt x="19461" y="30503"/>
                </a:cubicBezTo>
                <a:cubicBezTo>
                  <a:pt x="19549" y="30575"/>
                  <a:pt x="19656" y="30625"/>
                  <a:pt x="19760" y="30674"/>
                </a:cubicBezTo>
                <a:cubicBezTo>
                  <a:pt x="19938" y="30758"/>
                  <a:pt x="20041" y="30916"/>
                  <a:pt x="20166" y="31052"/>
                </a:cubicBezTo>
                <a:cubicBezTo>
                  <a:pt x="20266" y="31159"/>
                  <a:pt x="20372" y="31264"/>
                  <a:pt x="20490" y="31349"/>
                </a:cubicBezTo>
                <a:cubicBezTo>
                  <a:pt x="20538" y="31384"/>
                  <a:pt x="20579" y="31400"/>
                  <a:pt x="20615" y="31400"/>
                </a:cubicBezTo>
                <a:cubicBezTo>
                  <a:pt x="20680" y="31400"/>
                  <a:pt x="20727" y="31346"/>
                  <a:pt x="20756" y="31242"/>
                </a:cubicBezTo>
                <a:cubicBezTo>
                  <a:pt x="20768" y="31199"/>
                  <a:pt x="20781" y="31154"/>
                  <a:pt x="20802" y="31083"/>
                </a:cubicBezTo>
                <a:cubicBezTo>
                  <a:pt x="20909" y="31173"/>
                  <a:pt x="21004" y="31248"/>
                  <a:pt x="21092" y="31331"/>
                </a:cubicBezTo>
                <a:cubicBezTo>
                  <a:pt x="21172" y="31406"/>
                  <a:pt x="21243" y="31489"/>
                  <a:pt x="21322" y="31565"/>
                </a:cubicBezTo>
                <a:cubicBezTo>
                  <a:pt x="21390" y="31633"/>
                  <a:pt x="21438" y="31666"/>
                  <a:pt x="21490" y="31666"/>
                </a:cubicBezTo>
                <a:cubicBezTo>
                  <a:pt x="21542" y="31666"/>
                  <a:pt x="21598" y="31633"/>
                  <a:pt x="21683" y="31566"/>
                </a:cubicBezTo>
                <a:cubicBezTo>
                  <a:pt x="21867" y="31683"/>
                  <a:pt x="22059" y="31801"/>
                  <a:pt x="22252" y="31924"/>
                </a:cubicBezTo>
                <a:cubicBezTo>
                  <a:pt x="22266" y="31934"/>
                  <a:pt x="22284" y="31938"/>
                  <a:pt x="22305" y="31938"/>
                </a:cubicBezTo>
                <a:cubicBezTo>
                  <a:pt x="22382" y="31938"/>
                  <a:pt x="22487" y="31878"/>
                  <a:pt x="22496" y="31808"/>
                </a:cubicBezTo>
                <a:cubicBezTo>
                  <a:pt x="22507" y="31724"/>
                  <a:pt x="22516" y="31638"/>
                  <a:pt x="22530" y="31554"/>
                </a:cubicBezTo>
                <a:cubicBezTo>
                  <a:pt x="22531" y="31540"/>
                  <a:pt x="22543" y="31528"/>
                  <a:pt x="22556" y="31505"/>
                </a:cubicBezTo>
                <a:cubicBezTo>
                  <a:pt x="22592" y="31521"/>
                  <a:pt x="22630" y="31531"/>
                  <a:pt x="22661" y="31552"/>
                </a:cubicBezTo>
                <a:cubicBezTo>
                  <a:pt x="22835" y="31664"/>
                  <a:pt x="23008" y="31778"/>
                  <a:pt x="23181" y="31891"/>
                </a:cubicBezTo>
                <a:cubicBezTo>
                  <a:pt x="23207" y="31907"/>
                  <a:pt x="23234" y="31924"/>
                  <a:pt x="23262" y="31937"/>
                </a:cubicBezTo>
                <a:cubicBezTo>
                  <a:pt x="23305" y="31957"/>
                  <a:pt x="23338" y="31969"/>
                  <a:pt x="23366" y="31969"/>
                </a:cubicBezTo>
                <a:cubicBezTo>
                  <a:pt x="23421" y="31969"/>
                  <a:pt x="23460" y="31926"/>
                  <a:pt x="23525" y="31824"/>
                </a:cubicBezTo>
                <a:cubicBezTo>
                  <a:pt x="23627" y="31876"/>
                  <a:pt x="23731" y="31928"/>
                  <a:pt x="23833" y="31983"/>
                </a:cubicBezTo>
                <a:cubicBezTo>
                  <a:pt x="23939" y="32041"/>
                  <a:pt x="24039" y="32110"/>
                  <a:pt x="24147" y="32163"/>
                </a:cubicBezTo>
                <a:cubicBezTo>
                  <a:pt x="24204" y="32192"/>
                  <a:pt x="24252" y="32207"/>
                  <a:pt x="24293" y="32207"/>
                </a:cubicBezTo>
                <a:cubicBezTo>
                  <a:pt x="24376" y="32207"/>
                  <a:pt x="24432" y="32146"/>
                  <a:pt x="24479" y="32017"/>
                </a:cubicBezTo>
                <a:cubicBezTo>
                  <a:pt x="24517" y="32030"/>
                  <a:pt x="24557" y="32041"/>
                  <a:pt x="24593" y="32058"/>
                </a:cubicBezTo>
                <a:cubicBezTo>
                  <a:pt x="24745" y="32130"/>
                  <a:pt x="24896" y="32202"/>
                  <a:pt x="25045" y="32275"/>
                </a:cubicBezTo>
                <a:cubicBezTo>
                  <a:pt x="25135" y="32321"/>
                  <a:pt x="25225" y="32367"/>
                  <a:pt x="25314" y="32415"/>
                </a:cubicBezTo>
                <a:cubicBezTo>
                  <a:pt x="25371" y="32448"/>
                  <a:pt x="25422" y="32492"/>
                  <a:pt x="25486" y="32492"/>
                </a:cubicBezTo>
                <a:cubicBezTo>
                  <a:pt x="25509" y="32492"/>
                  <a:pt x="25534" y="32486"/>
                  <a:pt x="25561" y="32473"/>
                </a:cubicBezTo>
                <a:cubicBezTo>
                  <a:pt x="25564" y="32471"/>
                  <a:pt x="25568" y="32471"/>
                  <a:pt x="25572" y="32471"/>
                </a:cubicBezTo>
                <a:cubicBezTo>
                  <a:pt x="25595" y="32471"/>
                  <a:pt x="25631" y="32493"/>
                  <a:pt x="25655" y="32507"/>
                </a:cubicBezTo>
                <a:cubicBezTo>
                  <a:pt x="26015" y="32701"/>
                  <a:pt x="26404" y="32790"/>
                  <a:pt x="26810" y="32820"/>
                </a:cubicBezTo>
                <a:cubicBezTo>
                  <a:pt x="26820" y="32820"/>
                  <a:pt x="26830" y="32821"/>
                  <a:pt x="26841" y="32821"/>
                </a:cubicBezTo>
                <a:cubicBezTo>
                  <a:pt x="26857" y="32821"/>
                  <a:pt x="26874" y="32820"/>
                  <a:pt x="26890" y="32817"/>
                </a:cubicBezTo>
                <a:cubicBezTo>
                  <a:pt x="27022" y="32792"/>
                  <a:pt x="27046" y="32742"/>
                  <a:pt x="26964" y="32640"/>
                </a:cubicBezTo>
                <a:cubicBezTo>
                  <a:pt x="26879" y="32534"/>
                  <a:pt x="26782" y="32437"/>
                  <a:pt x="26688" y="32338"/>
                </a:cubicBezTo>
                <a:cubicBezTo>
                  <a:pt x="26552" y="32194"/>
                  <a:pt x="26414" y="32053"/>
                  <a:pt x="26276" y="31909"/>
                </a:cubicBezTo>
                <a:cubicBezTo>
                  <a:pt x="26260" y="31892"/>
                  <a:pt x="26239" y="31861"/>
                  <a:pt x="26245" y="31850"/>
                </a:cubicBezTo>
                <a:cubicBezTo>
                  <a:pt x="26309" y="31741"/>
                  <a:pt x="26224" y="31685"/>
                  <a:pt x="26167" y="31621"/>
                </a:cubicBezTo>
                <a:cubicBezTo>
                  <a:pt x="25966" y="31400"/>
                  <a:pt x="25763" y="31181"/>
                  <a:pt x="25571" y="30970"/>
                </a:cubicBezTo>
                <a:cubicBezTo>
                  <a:pt x="25577" y="30943"/>
                  <a:pt x="25577" y="30938"/>
                  <a:pt x="25580" y="30935"/>
                </a:cubicBezTo>
                <a:cubicBezTo>
                  <a:pt x="25752" y="30795"/>
                  <a:pt x="25761" y="30746"/>
                  <a:pt x="25645" y="30542"/>
                </a:cubicBezTo>
                <a:cubicBezTo>
                  <a:pt x="25549" y="30372"/>
                  <a:pt x="25447" y="30207"/>
                  <a:pt x="25354" y="30036"/>
                </a:cubicBezTo>
                <a:cubicBezTo>
                  <a:pt x="25334" y="30001"/>
                  <a:pt x="25346" y="29951"/>
                  <a:pt x="25340" y="29909"/>
                </a:cubicBezTo>
                <a:cubicBezTo>
                  <a:pt x="25335" y="29862"/>
                  <a:pt x="25336" y="29807"/>
                  <a:pt x="25314" y="29769"/>
                </a:cubicBezTo>
                <a:cubicBezTo>
                  <a:pt x="25225" y="29618"/>
                  <a:pt x="25125" y="29473"/>
                  <a:pt x="25026" y="29316"/>
                </a:cubicBezTo>
                <a:cubicBezTo>
                  <a:pt x="25135" y="29256"/>
                  <a:pt x="25248" y="29191"/>
                  <a:pt x="25362" y="29129"/>
                </a:cubicBezTo>
                <a:cubicBezTo>
                  <a:pt x="25431" y="29092"/>
                  <a:pt x="25500" y="29055"/>
                  <a:pt x="25571" y="29023"/>
                </a:cubicBezTo>
                <a:cubicBezTo>
                  <a:pt x="25666" y="28979"/>
                  <a:pt x="25674" y="28912"/>
                  <a:pt x="25622" y="28834"/>
                </a:cubicBezTo>
                <a:cubicBezTo>
                  <a:pt x="25577" y="28766"/>
                  <a:pt x="25527" y="28701"/>
                  <a:pt x="25474" y="28638"/>
                </a:cubicBezTo>
                <a:cubicBezTo>
                  <a:pt x="25288" y="28413"/>
                  <a:pt x="25099" y="28191"/>
                  <a:pt x="24912" y="27966"/>
                </a:cubicBezTo>
                <a:cubicBezTo>
                  <a:pt x="24899" y="27953"/>
                  <a:pt x="24893" y="27934"/>
                  <a:pt x="24884" y="27919"/>
                </a:cubicBezTo>
                <a:cubicBezTo>
                  <a:pt x="24991" y="27806"/>
                  <a:pt x="24995" y="27744"/>
                  <a:pt x="24871" y="27641"/>
                </a:cubicBezTo>
                <a:cubicBezTo>
                  <a:pt x="24760" y="27550"/>
                  <a:pt x="24639" y="27471"/>
                  <a:pt x="24517" y="27393"/>
                </a:cubicBezTo>
                <a:cubicBezTo>
                  <a:pt x="24234" y="27209"/>
                  <a:pt x="24050" y="26926"/>
                  <a:pt x="23816" y="26695"/>
                </a:cubicBezTo>
                <a:cubicBezTo>
                  <a:pt x="23716" y="26597"/>
                  <a:pt x="23605" y="26515"/>
                  <a:pt x="23498" y="26423"/>
                </a:cubicBezTo>
                <a:cubicBezTo>
                  <a:pt x="23500" y="26421"/>
                  <a:pt x="23503" y="26410"/>
                  <a:pt x="23507" y="26408"/>
                </a:cubicBezTo>
                <a:cubicBezTo>
                  <a:pt x="23802" y="26360"/>
                  <a:pt x="24097" y="26296"/>
                  <a:pt x="24394" y="26271"/>
                </a:cubicBezTo>
                <a:cubicBezTo>
                  <a:pt x="24482" y="26263"/>
                  <a:pt x="24570" y="26260"/>
                  <a:pt x="24658" y="26260"/>
                </a:cubicBezTo>
                <a:cubicBezTo>
                  <a:pt x="25018" y="26260"/>
                  <a:pt x="25374" y="26319"/>
                  <a:pt x="25726" y="26401"/>
                </a:cubicBezTo>
                <a:cubicBezTo>
                  <a:pt x="25753" y="26408"/>
                  <a:pt x="25782" y="26410"/>
                  <a:pt x="25811" y="26410"/>
                </a:cubicBezTo>
                <a:cubicBezTo>
                  <a:pt x="25829" y="26410"/>
                  <a:pt x="25847" y="26409"/>
                  <a:pt x="25865" y="26408"/>
                </a:cubicBezTo>
                <a:cubicBezTo>
                  <a:pt x="26074" y="26392"/>
                  <a:pt x="26084" y="26379"/>
                  <a:pt x="26053" y="26175"/>
                </a:cubicBezTo>
                <a:cubicBezTo>
                  <a:pt x="26050" y="26165"/>
                  <a:pt x="26054" y="26152"/>
                  <a:pt x="26059" y="26122"/>
                </a:cubicBezTo>
                <a:cubicBezTo>
                  <a:pt x="26182" y="26135"/>
                  <a:pt x="26303" y="26148"/>
                  <a:pt x="26426" y="26163"/>
                </a:cubicBezTo>
                <a:cubicBezTo>
                  <a:pt x="26488" y="26170"/>
                  <a:pt x="26549" y="26180"/>
                  <a:pt x="26611" y="26184"/>
                </a:cubicBezTo>
                <a:cubicBezTo>
                  <a:pt x="26621" y="26185"/>
                  <a:pt x="26631" y="26185"/>
                  <a:pt x="26640" y="26185"/>
                </a:cubicBezTo>
                <a:cubicBezTo>
                  <a:pt x="26722" y="26185"/>
                  <a:pt x="26785" y="26158"/>
                  <a:pt x="26780" y="26042"/>
                </a:cubicBezTo>
                <a:lnTo>
                  <a:pt x="26780" y="26042"/>
                </a:lnTo>
                <a:cubicBezTo>
                  <a:pt x="26892" y="26045"/>
                  <a:pt x="27000" y="26053"/>
                  <a:pt x="27107" y="26053"/>
                </a:cubicBezTo>
                <a:cubicBezTo>
                  <a:pt x="27151" y="26053"/>
                  <a:pt x="27195" y="26051"/>
                  <a:pt x="27239" y="26047"/>
                </a:cubicBezTo>
                <a:cubicBezTo>
                  <a:pt x="27397" y="26034"/>
                  <a:pt x="27554" y="25998"/>
                  <a:pt x="27708" y="25962"/>
                </a:cubicBezTo>
                <a:cubicBezTo>
                  <a:pt x="27804" y="25938"/>
                  <a:pt x="27831" y="25877"/>
                  <a:pt x="27775" y="25785"/>
                </a:cubicBezTo>
                <a:cubicBezTo>
                  <a:pt x="27696" y="25657"/>
                  <a:pt x="27619" y="25526"/>
                  <a:pt x="27531" y="25376"/>
                </a:cubicBezTo>
                <a:cubicBezTo>
                  <a:pt x="27621" y="25352"/>
                  <a:pt x="27704" y="25336"/>
                  <a:pt x="27784" y="25336"/>
                </a:cubicBezTo>
                <a:cubicBezTo>
                  <a:pt x="27835" y="25336"/>
                  <a:pt x="27884" y="25342"/>
                  <a:pt x="27933" y="25356"/>
                </a:cubicBezTo>
                <a:cubicBezTo>
                  <a:pt x="28078" y="25396"/>
                  <a:pt x="28220" y="25453"/>
                  <a:pt x="28364" y="25501"/>
                </a:cubicBezTo>
                <a:cubicBezTo>
                  <a:pt x="28397" y="25511"/>
                  <a:pt x="28431" y="25523"/>
                  <a:pt x="28466" y="25530"/>
                </a:cubicBezTo>
                <a:cubicBezTo>
                  <a:pt x="28497" y="25536"/>
                  <a:pt x="28524" y="25539"/>
                  <a:pt x="28546" y="25539"/>
                </a:cubicBezTo>
                <a:cubicBezTo>
                  <a:pt x="28627" y="25539"/>
                  <a:pt x="28652" y="25495"/>
                  <a:pt x="28648" y="25382"/>
                </a:cubicBezTo>
                <a:cubicBezTo>
                  <a:pt x="28648" y="25372"/>
                  <a:pt x="28657" y="25361"/>
                  <a:pt x="28664" y="25345"/>
                </a:cubicBezTo>
                <a:cubicBezTo>
                  <a:pt x="28766" y="25374"/>
                  <a:pt x="28864" y="25409"/>
                  <a:pt x="28966" y="25429"/>
                </a:cubicBezTo>
                <a:cubicBezTo>
                  <a:pt x="29067" y="25450"/>
                  <a:pt x="29166" y="25461"/>
                  <a:pt x="29265" y="25461"/>
                </a:cubicBezTo>
                <a:cubicBezTo>
                  <a:pt x="29439" y="25461"/>
                  <a:pt x="29610" y="25425"/>
                  <a:pt x="29774" y="25338"/>
                </a:cubicBezTo>
                <a:cubicBezTo>
                  <a:pt x="29869" y="25288"/>
                  <a:pt x="29907" y="25228"/>
                  <a:pt x="29850" y="25124"/>
                </a:cubicBezTo>
                <a:cubicBezTo>
                  <a:pt x="29811" y="25053"/>
                  <a:pt x="29788" y="24972"/>
                  <a:pt x="29753" y="24883"/>
                </a:cubicBezTo>
                <a:lnTo>
                  <a:pt x="29753" y="24883"/>
                </a:lnTo>
                <a:cubicBezTo>
                  <a:pt x="29823" y="24884"/>
                  <a:pt x="29886" y="24890"/>
                  <a:pt x="29946" y="24890"/>
                </a:cubicBezTo>
                <a:cubicBezTo>
                  <a:pt x="29959" y="24890"/>
                  <a:pt x="29971" y="24889"/>
                  <a:pt x="29984" y="24889"/>
                </a:cubicBezTo>
                <a:cubicBezTo>
                  <a:pt x="30181" y="24882"/>
                  <a:pt x="30381" y="24884"/>
                  <a:pt x="30576" y="24854"/>
                </a:cubicBezTo>
                <a:cubicBezTo>
                  <a:pt x="30843" y="24815"/>
                  <a:pt x="30856" y="24775"/>
                  <a:pt x="30731" y="24530"/>
                </a:cubicBezTo>
                <a:cubicBezTo>
                  <a:pt x="30799" y="24519"/>
                  <a:pt x="30863" y="24507"/>
                  <a:pt x="30926" y="24495"/>
                </a:cubicBezTo>
                <a:cubicBezTo>
                  <a:pt x="31014" y="24480"/>
                  <a:pt x="31103" y="24469"/>
                  <a:pt x="31190" y="24447"/>
                </a:cubicBezTo>
                <a:cubicBezTo>
                  <a:pt x="31290" y="24418"/>
                  <a:pt x="31376" y="24369"/>
                  <a:pt x="31328" y="24240"/>
                </a:cubicBezTo>
                <a:cubicBezTo>
                  <a:pt x="31419" y="24193"/>
                  <a:pt x="31510" y="24156"/>
                  <a:pt x="31591" y="24105"/>
                </a:cubicBezTo>
                <a:cubicBezTo>
                  <a:pt x="31702" y="24035"/>
                  <a:pt x="31702" y="23987"/>
                  <a:pt x="31611" y="23895"/>
                </a:cubicBezTo>
                <a:cubicBezTo>
                  <a:pt x="31497" y="23779"/>
                  <a:pt x="31384" y="23660"/>
                  <a:pt x="31272" y="23542"/>
                </a:cubicBezTo>
                <a:cubicBezTo>
                  <a:pt x="31258" y="23527"/>
                  <a:pt x="31244" y="23500"/>
                  <a:pt x="31246" y="23482"/>
                </a:cubicBezTo>
                <a:cubicBezTo>
                  <a:pt x="31294" y="23208"/>
                  <a:pt x="31153" y="22979"/>
                  <a:pt x="31064" y="22742"/>
                </a:cubicBezTo>
                <a:cubicBezTo>
                  <a:pt x="31015" y="22609"/>
                  <a:pt x="30926" y="22491"/>
                  <a:pt x="30866" y="22383"/>
                </a:cubicBezTo>
                <a:cubicBezTo>
                  <a:pt x="31131" y="22277"/>
                  <a:pt x="31399" y="22174"/>
                  <a:pt x="31663" y="22065"/>
                </a:cubicBezTo>
                <a:cubicBezTo>
                  <a:pt x="31736" y="22034"/>
                  <a:pt x="31801" y="21977"/>
                  <a:pt x="31875" y="21951"/>
                </a:cubicBezTo>
                <a:cubicBezTo>
                  <a:pt x="31985" y="21913"/>
                  <a:pt x="32103" y="21900"/>
                  <a:pt x="32211" y="21859"/>
                </a:cubicBezTo>
                <a:cubicBezTo>
                  <a:pt x="32345" y="21808"/>
                  <a:pt x="32480" y="21753"/>
                  <a:pt x="32599" y="21678"/>
                </a:cubicBezTo>
                <a:cubicBezTo>
                  <a:pt x="32723" y="21599"/>
                  <a:pt x="32719" y="21534"/>
                  <a:pt x="32628" y="21417"/>
                </a:cubicBezTo>
                <a:cubicBezTo>
                  <a:pt x="32593" y="21372"/>
                  <a:pt x="32559" y="21326"/>
                  <a:pt x="32521" y="21273"/>
                </a:cubicBezTo>
                <a:cubicBezTo>
                  <a:pt x="32676" y="21190"/>
                  <a:pt x="32825" y="21113"/>
                  <a:pt x="32969" y="21032"/>
                </a:cubicBezTo>
                <a:cubicBezTo>
                  <a:pt x="33195" y="20903"/>
                  <a:pt x="33421" y="20773"/>
                  <a:pt x="33647" y="20642"/>
                </a:cubicBezTo>
                <a:cubicBezTo>
                  <a:pt x="33755" y="20579"/>
                  <a:pt x="33756" y="20557"/>
                  <a:pt x="33660" y="20377"/>
                </a:cubicBezTo>
                <a:cubicBezTo>
                  <a:pt x="33732" y="20312"/>
                  <a:pt x="33813" y="20253"/>
                  <a:pt x="33879" y="20179"/>
                </a:cubicBezTo>
                <a:cubicBezTo>
                  <a:pt x="33972" y="20075"/>
                  <a:pt x="34059" y="19967"/>
                  <a:pt x="34136" y="19853"/>
                </a:cubicBezTo>
                <a:cubicBezTo>
                  <a:pt x="34202" y="19756"/>
                  <a:pt x="34162" y="19682"/>
                  <a:pt x="34072" y="19605"/>
                </a:cubicBezTo>
                <a:cubicBezTo>
                  <a:pt x="33940" y="19492"/>
                  <a:pt x="33825" y="19359"/>
                  <a:pt x="33708" y="19230"/>
                </a:cubicBezTo>
                <a:cubicBezTo>
                  <a:pt x="33652" y="19167"/>
                  <a:pt x="33681" y="19132"/>
                  <a:pt x="33752" y="19090"/>
                </a:cubicBezTo>
                <a:cubicBezTo>
                  <a:pt x="33973" y="18958"/>
                  <a:pt x="34188" y="18815"/>
                  <a:pt x="34403" y="18676"/>
                </a:cubicBezTo>
                <a:cubicBezTo>
                  <a:pt x="34504" y="18610"/>
                  <a:pt x="34601" y="18538"/>
                  <a:pt x="34699" y="18468"/>
                </a:cubicBezTo>
                <a:cubicBezTo>
                  <a:pt x="34764" y="18421"/>
                  <a:pt x="34817" y="18375"/>
                  <a:pt x="34743" y="18288"/>
                </a:cubicBezTo>
                <a:cubicBezTo>
                  <a:pt x="34729" y="18270"/>
                  <a:pt x="34750" y="18201"/>
                  <a:pt x="34775" y="18177"/>
                </a:cubicBezTo>
                <a:cubicBezTo>
                  <a:pt x="34879" y="18078"/>
                  <a:pt x="35002" y="17995"/>
                  <a:pt x="35097" y="17888"/>
                </a:cubicBezTo>
                <a:cubicBezTo>
                  <a:pt x="35185" y="17792"/>
                  <a:pt x="35254" y="17676"/>
                  <a:pt x="35316" y="17560"/>
                </a:cubicBezTo>
                <a:cubicBezTo>
                  <a:pt x="35365" y="17476"/>
                  <a:pt x="35360" y="17387"/>
                  <a:pt x="35252" y="17337"/>
                </a:cubicBezTo>
                <a:cubicBezTo>
                  <a:pt x="35228" y="17327"/>
                  <a:pt x="35211" y="17303"/>
                  <a:pt x="35182" y="17280"/>
                </a:cubicBezTo>
                <a:cubicBezTo>
                  <a:pt x="35284" y="17190"/>
                  <a:pt x="35376" y="17102"/>
                  <a:pt x="35473" y="17020"/>
                </a:cubicBezTo>
                <a:cubicBezTo>
                  <a:pt x="35759" y="16775"/>
                  <a:pt x="36055" y="16539"/>
                  <a:pt x="36335" y="16284"/>
                </a:cubicBezTo>
                <a:cubicBezTo>
                  <a:pt x="36642" y="16010"/>
                  <a:pt x="36973" y="15768"/>
                  <a:pt x="37287" y="15504"/>
                </a:cubicBezTo>
                <a:cubicBezTo>
                  <a:pt x="37363" y="15440"/>
                  <a:pt x="37426" y="15357"/>
                  <a:pt x="37481" y="15275"/>
                </a:cubicBezTo>
                <a:cubicBezTo>
                  <a:pt x="37521" y="15216"/>
                  <a:pt x="37501" y="15164"/>
                  <a:pt x="37429" y="15164"/>
                </a:cubicBezTo>
                <a:cubicBezTo>
                  <a:pt x="37424" y="15164"/>
                  <a:pt x="37419" y="15164"/>
                  <a:pt x="37413" y="15165"/>
                </a:cubicBezTo>
                <a:cubicBezTo>
                  <a:pt x="37283" y="15176"/>
                  <a:pt x="37152" y="15194"/>
                  <a:pt x="37023" y="15216"/>
                </a:cubicBezTo>
                <a:cubicBezTo>
                  <a:pt x="36771" y="15260"/>
                  <a:pt x="36520" y="15316"/>
                  <a:pt x="36266" y="15352"/>
                </a:cubicBezTo>
                <a:cubicBezTo>
                  <a:pt x="36020" y="15387"/>
                  <a:pt x="35772" y="15403"/>
                  <a:pt x="35523" y="15423"/>
                </a:cubicBezTo>
                <a:cubicBezTo>
                  <a:pt x="35402" y="15433"/>
                  <a:pt x="35279" y="15436"/>
                  <a:pt x="35156" y="15443"/>
                </a:cubicBezTo>
                <a:cubicBezTo>
                  <a:pt x="35151" y="15250"/>
                  <a:pt x="35143" y="15232"/>
                  <a:pt x="34975" y="15212"/>
                </a:cubicBezTo>
                <a:cubicBezTo>
                  <a:pt x="34923" y="15206"/>
                  <a:pt x="34870" y="15204"/>
                  <a:pt x="34817" y="15204"/>
                </a:cubicBezTo>
                <a:cubicBezTo>
                  <a:pt x="34742" y="15204"/>
                  <a:pt x="34666" y="15209"/>
                  <a:pt x="34591" y="15217"/>
                </a:cubicBezTo>
                <a:cubicBezTo>
                  <a:pt x="34173" y="15263"/>
                  <a:pt x="33756" y="15315"/>
                  <a:pt x="33337" y="15366"/>
                </a:cubicBezTo>
                <a:cubicBezTo>
                  <a:pt x="33336" y="15366"/>
                  <a:pt x="33335" y="15366"/>
                  <a:pt x="33334" y="15366"/>
                </a:cubicBezTo>
                <a:cubicBezTo>
                  <a:pt x="33325" y="15366"/>
                  <a:pt x="33315" y="15362"/>
                  <a:pt x="33303" y="15360"/>
                </a:cubicBezTo>
                <a:cubicBezTo>
                  <a:pt x="33330" y="15228"/>
                  <a:pt x="33356" y="15099"/>
                  <a:pt x="33381" y="14969"/>
                </a:cubicBezTo>
                <a:cubicBezTo>
                  <a:pt x="33401" y="14869"/>
                  <a:pt x="33350" y="14798"/>
                  <a:pt x="33237" y="14764"/>
                </a:cubicBezTo>
                <a:cubicBezTo>
                  <a:pt x="33182" y="14747"/>
                  <a:pt x="33127" y="14740"/>
                  <a:pt x="33073" y="14740"/>
                </a:cubicBezTo>
                <a:cubicBezTo>
                  <a:pt x="32973" y="14740"/>
                  <a:pt x="32876" y="14764"/>
                  <a:pt x="32779" y="14798"/>
                </a:cubicBezTo>
                <a:cubicBezTo>
                  <a:pt x="32732" y="14815"/>
                  <a:pt x="32685" y="14834"/>
                  <a:pt x="32628" y="14854"/>
                </a:cubicBezTo>
                <a:cubicBezTo>
                  <a:pt x="32614" y="14737"/>
                  <a:pt x="32550" y="14699"/>
                  <a:pt x="32465" y="14699"/>
                </a:cubicBezTo>
                <a:cubicBezTo>
                  <a:pt x="32450" y="14699"/>
                  <a:pt x="32434" y="14700"/>
                  <a:pt x="32418" y="14702"/>
                </a:cubicBezTo>
                <a:cubicBezTo>
                  <a:pt x="32166" y="14734"/>
                  <a:pt x="31914" y="14769"/>
                  <a:pt x="31662" y="14803"/>
                </a:cubicBezTo>
                <a:cubicBezTo>
                  <a:pt x="31657" y="14745"/>
                  <a:pt x="31642" y="14679"/>
                  <a:pt x="31647" y="14616"/>
                </a:cubicBezTo>
                <a:cubicBezTo>
                  <a:pt x="31655" y="14522"/>
                  <a:pt x="31610" y="14472"/>
                  <a:pt x="31533" y="14472"/>
                </a:cubicBezTo>
                <a:cubicBezTo>
                  <a:pt x="31511" y="14472"/>
                  <a:pt x="31487" y="14476"/>
                  <a:pt x="31461" y="14484"/>
                </a:cubicBezTo>
                <a:cubicBezTo>
                  <a:pt x="31294" y="14533"/>
                  <a:pt x="31129" y="14595"/>
                  <a:pt x="30967" y="14661"/>
                </a:cubicBezTo>
                <a:cubicBezTo>
                  <a:pt x="30629" y="14797"/>
                  <a:pt x="30293" y="14939"/>
                  <a:pt x="29956" y="15079"/>
                </a:cubicBezTo>
                <a:cubicBezTo>
                  <a:pt x="29906" y="15099"/>
                  <a:pt x="29857" y="15121"/>
                  <a:pt x="29803" y="15144"/>
                </a:cubicBezTo>
                <a:cubicBezTo>
                  <a:pt x="29802" y="14922"/>
                  <a:pt x="29799" y="14699"/>
                  <a:pt x="29801" y="14478"/>
                </a:cubicBezTo>
                <a:cubicBezTo>
                  <a:pt x="29801" y="14400"/>
                  <a:pt x="29774" y="14362"/>
                  <a:pt x="29696" y="14357"/>
                </a:cubicBezTo>
                <a:cubicBezTo>
                  <a:pt x="29664" y="14355"/>
                  <a:pt x="29634" y="14354"/>
                  <a:pt x="29603" y="14354"/>
                </a:cubicBezTo>
                <a:cubicBezTo>
                  <a:pt x="29405" y="14354"/>
                  <a:pt x="29220" y="14402"/>
                  <a:pt x="29056" y="14527"/>
                </a:cubicBezTo>
                <a:cubicBezTo>
                  <a:pt x="29010" y="14454"/>
                  <a:pt x="28974" y="14420"/>
                  <a:pt x="28929" y="14420"/>
                </a:cubicBezTo>
                <a:cubicBezTo>
                  <a:pt x="28895" y="14420"/>
                  <a:pt x="28855" y="14440"/>
                  <a:pt x="28803" y="14478"/>
                </a:cubicBezTo>
                <a:cubicBezTo>
                  <a:pt x="28646" y="14591"/>
                  <a:pt x="28488" y="14703"/>
                  <a:pt x="28336" y="14811"/>
                </a:cubicBezTo>
                <a:cubicBezTo>
                  <a:pt x="28313" y="14797"/>
                  <a:pt x="28304" y="14795"/>
                  <a:pt x="28302" y="14789"/>
                </a:cubicBezTo>
                <a:cubicBezTo>
                  <a:pt x="28253" y="14681"/>
                  <a:pt x="28226" y="14633"/>
                  <a:pt x="28181" y="14633"/>
                </a:cubicBezTo>
                <a:cubicBezTo>
                  <a:pt x="28146" y="14633"/>
                  <a:pt x="28100" y="14661"/>
                  <a:pt x="28025" y="14712"/>
                </a:cubicBezTo>
                <a:cubicBezTo>
                  <a:pt x="27797" y="14868"/>
                  <a:pt x="27566" y="15020"/>
                  <a:pt x="27343" y="15181"/>
                </a:cubicBezTo>
                <a:cubicBezTo>
                  <a:pt x="27254" y="15247"/>
                  <a:pt x="27183" y="15336"/>
                  <a:pt x="27096" y="15422"/>
                </a:cubicBezTo>
                <a:cubicBezTo>
                  <a:pt x="27077" y="15332"/>
                  <a:pt x="27060" y="15253"/>
                  <a:pt x="27044" y="15176"/>
                </a:cubicBezTo>
                <a:cubicBezTo>
                  <a:pt x="27029" y="15095"/>
                  <a:pt x="26999" y="15052"/>
                  <a:pt x="26949" y="15052"/>
                </a:cubicBezTo>
                <a:cubicBezTo>
                  <a:pt x="26924" y="15052"/>
                  <a:pt x="26893" y="15062"/>
                  <a:pt x="26857" y="15085"/>
                </a:cubicBezTo>
                <a:cubicBezTo>
                  <a:pt x="26684" y="15191"/>
                  <a:pt x="26517" y="15305"/>
                  <a:pt x="26358" y="15427"/>
                </a:cubicBezTo>
                <a:cubicBezTo>
                  <a:pt x="26195" y="15551"/>
                  <a:pt x="26024" y="15639"/>
                  <a:pt x="25829" y="15702"/>
                </a:cubicBezTo>
                <a:cubicBezTo>
                  <a:pt x="25675" y="15751"/>
                  <a:pt x="25527" y="15831"/>
                  <a:pt x="25388" y="15917"/>
                </a:cubicBezTo>
                <a:cubicBezTo>
                  <a:pt x="25284" y="15982"/>
                  <a:pt x="25207" y="16087"/>
                  <a:pt x="25104" y="16157"/>
                </a:cubicBezTo>
                <a:cubicBezTo>
                  <a:pt x="24995" y="16231"/>
                  <a:pt x="24865" y="16273"/>
                  <a:pt x="24754" y="16347"/>
                </a:cubicBezTo>
                <a:cubicBezTo>
                  <a:pt x="24621" y="16435"/>
                  <a:pt x="24507" y="16550"/>
                  <a:pt x="24372" y="16633"/>
                </a:cubicBezTo>
                <a:cubicBezTo>
                  <a:pt x="24151" y="16772"/>
                  <a:pt x="23920" y="16893"/>
                  <a:pt x="23694" y="17026"/>
                </a:cubicBezTo>
                <a:cubicBezTo>
                  <a:pt x="23517" y="17130"/>
                  <a:pt x="23344" y="17239"/>
                  <a:pt x="23169" y="17346"/>
                </a:cubicBezTo>
                <a:cubicBezTo>
                  <a:pt x="23159" y="17338"/>
                  <a:pt x="23150" y="17330"/>
                  <a:pt x="23142" y="17321"/>
                </a:cubicBezTo>
                <a:cubicBezTo>
                  <a:pt x="23251" y="17157"/>
                  <a:pt x="23349" y="16982"/>
                  <a:pt x="23473" y="16829"/>
                </a:cubicBezTo>
                <a:cubicBezTo>
                  <a:pt x="23646" y="16618"/>
                  <a:pt x="23834" y="16418"/>
                  <a:pt x="24023" y="16222"/>
                </a:cubicBezTo>
                <a:cubicBezTo>
                  <a:pt x="24209" y="16029"/>
                  <a:pt x="24398" y="15838"/>
                  <a:pt x="24594" y="15656"/>
                </a:cubicBezTo>
                <a:cubicBezTo>
                  <a:pt x="24821" y="15448"/>
                  <a:pt x="25057" y="15249"/>
                  <a:pt x="25290" y="15048"/>
                </a:cubicBezTo>
                <a:cubicBezTo>
                  <a:pt x="25304" y="15035"/>
                  <a:pt x="25318" y="15021"/>
                  <a:pt x="25330" y="15005"/>
                </a:cubicBezTo>
                <a:cubicBezTo>
                  <a:pt x="25424" y="14894"/>
                  <a:pt x="25419" y="14860"/>
                  <a:pt x="25295" y="14770"/>
                </a:cubicBezTo>
                <a:cubicBezTo>
                  <a:pt x="25341" y="14594"/>
                  <a:pt x="25506" y="14519"/>
                  <a:pt x="25618" y="14399"/>
                </a:cubicBezTo>
                <a:cubicBezTo>
                  <a:pt x="25664" y="14351"/>
                  <a:pt x="25721" y="14315"/>
                  <a:pt x="25772" y="14272"/>
                </a:cubicBezTo>
                <a:cubicBezTo>
                  <a:pt x="25853" y="14203"/>
                  <a:pt x="25897" y="14120"/>
                  <a:pt x="25941" y="14018"/>
                </a:cubicBezTo>
                <a:cubicBezTo>
                  <a:pt x="26009" y="13858"/>
                  <a:pt x="26127" y="13715"/>
                  <a:pt x="26236" y="13575"/>
                </a:cubicBezTo>
                <a:cubicBezTo>
                  <a:pt x="26303" y="13488"/>
                  <a:pt x="26406" y="13427"/>
                  <a:pt x="26476" y="13340"/>
                </a:cubicBezTo>
                <a:cubicBezTo>
                  <a:pt x="26553" y="13242"/>
                  <a:pt x="26533" y="13200"/>
                  <a:pt x="26417" y="13148"/>
                </a:cubicBezTo>
                <a:cubicBezTo>
                  <a:pt x="26368" y="13127"/>
                  <a:pt x="26322" y="13099"/>
                  <a:pt x="26256" y="13066"/>
                </a:cubicBezTo>
                <a:cubicBezTo>
                  <a:pt x="26339" y="12981"/>
                  <a:pt x="26406" y="12906"/>
                  <a:pt x="26481" y="12840"/>
                </a:cubicBezTo>
                <a:cubicBezTo>
                  <a:pt x="26640" y="12701"/>
                  <a:pt x="26800" y="12564"/>
                  <a:pt x="26964" y="12432"/>
                </a:cubicBezTo>
                <a:cubicBezTo>
                  <a:pt x="27051" y="12361"/>
                  <a:pt x="27151" y="12306"/>
                  <a:pt x="27240" y="12237"/>
                </a:cubicBezTo>
                <a:cubicBezTo>
                  <a:pt x="27311" y="12181"/>
                  <a:pt x="27391" y="12125"/>
                  <a:pt x="27306" y="12016"/>
                </a:cubicBezTo>
                <a:cubicBezTo>
                  <a:pt x="27293" y="11998"/>
                  <a:pt x="27321" y="11938"/>
                  <a:pt x="27345" y="11909"/>
                </a:cubicBezTo>
                <a:cubicBezTo>
                  <a:pt x="27481" y="11728"/>
                  <a:pt x="27620" y="11553"/>
                  <a:pt x="27758" y="11372"/>
                </a:cubicBezTo>
                <a:cubicBezTo>
                  <a:pt x="27784" y="11339"/>
                  <a:pt x="27808" y="11298"/>
                  <a:pt x="27819" y="11259"/>
                </a:cubicBezTo>
                <a:cubicBezTo>
                  <a:pt x="27866" y="11105"/>
                  <a:pt x="27865" y="10937"/>
                  <a:pt x="27631" y="10904"/>
                </a:cubicBezTo>
                <a:cubicBezTo>
                  <a:pt x="27600" y="10899"/>
                  <a:pt x="27572" y="10889"/>
                  <a:pt x="27535" y="10880"/>
                </a:cubicBezTo>
                <a:cubicBezTo>
                  <a:pt x="27554" y="10834"/>
                  <a:pt x="27573" y="10797"/>
                  <a:pt x="27589" y="10758"/>
                </a:cubicBezTo>
                <a:cubicBezTo>
                  <a:pt x="27644" y="10613"/>
                  <a:pt x="27721" y="10482"/>
                  <a:pt x="27747" y="10316"/>
                </a:cubicBezTo>
                <a:cubicBezTo>
                  <a:pt x="27772" y="10153"/>
                  <a:pt x="27900" y="10006"/>
                  <a:pt x="27985" y="9852"/>
                </a:cubicBezTo>
                <a:cubicBezTo>
                  <a:pt x="28004" y="9817"/>
                  <a:pt x="28030" y="9788"/>
                  <a:pt x="28047" y="9753"/>
                </a:cubicBezTo>
                <a:cubicBezTo>
                  <a:pt x="28104" y="9642"/>
                  <a:pt x="28094" y="9610"/>
                  <a:pt x="27975" y="9547"/>
                </a:cubicBezTo>
                <a:cubicBezTo>
                  <a:pt x="28045" y="9410"/>
                  <a:pt x="28114" y="9275"/>
                  <a:pt x="28185" y="9138"/>
                </a:cubicBezTo>
                <a:cubicBezTo>
                  <a:pt x="28245" y="9025"/>
                  <a:pt x="28324" y="8917"/>
                  <a:pt x="28360" y="8796"/>
                </a:cubicBezTo>
                <a:cubicBezTo>
                  <a:pt x="28409" y="8633"/>
                  <a:pt x="28387" y="8566"/>
                  <a:pt x="28255" y="8566"/>
                </a:cubicBezTo>
                <a:cubicBezTo>
                  <a:pt x="28238" y="8566"/>
                  <a:pt x="28218" y="8567"/>
                  <a:pt x="28197" y="8570"/>
                </a:cubicBezTo>
                <a:cubicBezTo>
                  <a:pt x="27991" y="8590"/>
                  <a:pt x="27787" y="8618"/>
                  <a:pt x="27582" y="8643"/>
                </a:cubicBezTo>
                <a:cubicBezTo>
                  <a:pt x="27526" y="8651"/>
                  <a:pt x="27468" y="8658"/>
                  <a:pt x="27412" y="8664"/>
                </a:cubicBezTo>
                <a:cubicBezTo>
                  <a:pt x="27391" y="8512"/>
                  <a:pt x="27375" y="8461"/>
                  <a:pt x="27289" y="8461"/>
                </a:cubicBezTo>
                <a:cubicBezTo>
                  <a:pt x="27256" y="8461"/>
                  <a:pt x="27213" y="8469"/>
                  <a:pt x="27154" y="8481"/>
                </a:cubicBezTo>
                <a:cubicBezTo>
                  <a:pt x="26898" y="8534"/>
                  <a:pt x="26645" y="8596"/>
                  <a:pt x="26390" y="8653"/>
                </a:cubicBezTo>
                <a:cubicBezTo>
                  <a:pt x="26360" y="8661"/>
                  <a:pt x="26331" y="8663"/>
                  <a:pt x="26297" y="8670"/>
                </a:cubicBezTo>
                <a:cubicBezTo>
                  <a:pt x="26425" y="8376"/>
                  <a:pt x="26544" y="8088"/>
                  <a:pt x="26673" y="7805"/>
                </a:cubicBezTo>
                <a:cubicBezTo>
                  <a:pt x="26730" y="7680"/>
                  <a:pt x="26801" y="7558"/>
                  <a:pt x="26877" y="7440"/>
                </a:cubicBezTo>
                <a:cubicBezTo>
                  <a:pt x="26965" y="7299"/>
                  <a:pt x="27065" y="7164"/>
                  <a:pt x="27157" y="7023"/>
                </a:cubicBezTo>
                <a:cubicBezTo>
                  <a:pt x="27185" y="6981"/>
                  <a:pt x="27203" y="6933"/>
                  <a:pt x="27219" y="6884"/>
                </a:cubicBezTo>
                <a:cubicBezTo>
                  <a:pt x="27253" y="6791"/>
                  <a:pt x="27244" y="6717"/>
                  <a:pt x="27125" y="6694"/>
                </a:cubicBezTo>
                <a:cubicBezTo>
                  <a:pt x="27091" y="6688"/>
                  <a:pt x="27062" y="6667"/>
                  <a:pt x="27019" y="6648"/>
                </a:cubicBezTo>
                <a:cubicBezTo>
                  <a:pt x="27034" y="6605"/>
                  <a:pt x="27046" y="6563"/>
                  <a:pt x="27063" y="6526"/>
                </a:cubicBezTo>
                <a:cubicBezTo>
                  <a:pt x="27182" y="6262"/>
                  <a:pt x="27304" y="6000"/>
                  <a:pt x="27423" y="5737"/>
                </a:cubicBezTo>
                <a:cubicBezTo>
                  <a:pt x="27438" y="5703"/>
                  <a:pt x="27456" y="5668"/>
                  <a:pt x="27469" y="5631"/>
                </a:cubicBezTo>
                <a:cubicBezTo>
                  <a:pt x="27523" y="5478"/>
                  <a:pt x="27512" y="5453"/>
                  <a:pt x="27367" y="5380"/>
                </a:cubicBezTo>
                <a:cubicBezTo>
                  <a:pt x="27414" y="5174"/>
                  <a:pt x="27466" y="4968"/>
                  <a:pt x="27506" y="4758"/>
                </a:cubicBezTo>
                <a:cubicBezTo>
                  <a:pt x="27525" y="4659"/>
                  <a:pt x="27525" y="4556"/>
                  <a:pt x="27522" y="4455"/>
                </a:cubicBezTo>
                <a:cubicBezTo>
                  <a:pt x="27518" y="4355"/>
                  <a:pt x="27461" y="4315"/>
                  <a:pt x="27368" y="4315"/>
                </a:cubicBezTo>
                <a:cubicBezTo>
                  <a:pt x="27362" y="4315"/>
                  <a:pt x="27355" y="4315"/>
                  <a:pt x="27348" y="4315"/>
                </a:cubicBezTo>
                <a:cubicBezTo>
                  <a:pt x="26952" y="4342"/>
                  <a:pt x="26556" y="4367"/>
                  <a:pt x="26159" y="4391"/>
                </a:cubicBezTo>
                <a:cubicBezTo>
                  <a:pt x="26156" y="4392"/>
                  <a:pt x="26153" y="4392"/>
                  <a:pt x="26150" y="4392"/>
                </a:cubicBezTo>
                <a:cubicBezTo>
                  <a:pt x="26130" y="4392"/>
                  <a:pt x="26111" y="4389"/>
                  <a:pt x="26097" y="4388"/>
                </a:cubicBezTo>
                <a:cubicBezTo>
                  <a:pt x="26156" y="4117"/>
                  <a:pt x="26216" y="3853"/>
                  <a:pt x="26267" y="3587"/>
                </a:cubicBezTo>
                <a:cubicBezTo>
                  <a:pt x="26276" y="3550"/>
                  <a:pt x="26240" y="3504"/>
                  <a:pt x="26224" y="3461"/>
                </a:cubicBezTo>
                <a:cubicBezTo>
                  <a:pt x="26213" y="3429"/>
                  <a:pt x="26188" y="3396"/>
                  <a:pt x="26192" y="3365"/>
                </a:cubicBezTo>
                <a:cubicBezTo>
                  <a:pt x="26210" y="3226"/>
                  <a:pt x="26237" y="3088"/>
                  <a:pt x="26257" y="2949"/>
                </a:cubicBezTo>
                <a:cubicBezTo>
                  <a:pt x="26267" y="2877"/>
                  <a:pt x="26280" y="2803"/>
                  <a:pt x="26277" y="2730"/>
                </a:cubicBezTo>
                <a:cubicBezTo>
                  <a:pt x="26271" y="2532"/>
                  <a:pt x="26225" y="2485"/>
                  <a:pt x="26014" y="2452"/>
                </a:cubicBezTo>
                <a:cubicBezTo>
                  <a:pt x="26084" y="2218"/>
                  <a:pt x="26139" y="1985"/>
                  <a:pt x="26223" y="1761"/>
                </a:cubicBezTo>
                <a:cubicBezTo>
                  <a:pt x="26350" y="1421"/>
                  <a:pt x="26499" y="1091"/>
                  <a:pt x="26632" y="754"/>
                </a:cubicBezTo>
                <a:cubicBezTo>
                  <a:pt x="26688" y="608"/>
                  <a:pt x="26736" y="459"/>
                  <a:pt x="26772" y="308"/>
                </a:cubicBezTo>
                <a:cubicBezTo>
                  <a:pt x="26790" y="232"/>
                  <a:pt x="26785" y="145"/>
                  <a:pt x="26770" y="67"/>
                </a:cubicBezTo>
                <a:cubicBezTo>
                  <a:pt x="26761" y="22"/>
                  <a:pt x="26736" y="0"/>
                  <a:pt x="26707" y="0"/>
                </a:cubicBezTo>
                <a:close/>
              </a:path>
            </a:pathLst>
          </a:custGeom>
          <a:solidFill>
            <a:srgbClr val="689A69">
              <a:alpha val="46666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2" name="Google Shape;262;p45"/>
          <p:cNvSpPr/>
          <p:nvPr/>
        </p:nvSpPr>
        <p:spPr>
          <a:xfrm rot="10800000">
            <a:off x="5752850" y="4352800"/>
            <a:ext cx="1065221" cy="931788"/>
          </a:xfrm>
          <a:custGeom>
            <a:avLst/>
            <a:gdLst/>
            <a:ahLst/>
            <a:cxnLst/>
            <a:rect l="l" t="t" r="r" b="b"/>
            <a:pathLst>
              <a:path w="37521" h="32821" extrusionOk="0">
                <a:moveTo>
                  <a:pt x="26707" y="0"/>
                </a:moveTo>
                <a:cubicBezTo>
                  <a:pt x="26685" y="0"/>
                  <a:pt x="26661" y="13"/>
                  <a:pt x="26641" y="39"/>
                </a:cubicBezTo>
                <a:cubicBezTo>
                  <a:pt x="26545" y="161"/>
                  <a:pt x="26394" y="228"/>
                  <a:pt x="26328" y="385"/>
                </a:cubicBezTo>
                <a:cubicBezTo>
                  <a:pt x="26298" y="456"/>
                  <a:pt x="26209" y="499"/>
                  <a:pt x="26148" y="559"/>
                </a:cubicBezTo>
                <a:cubicBezTo>
                  <a:pt x="25798" y="898"/>
                  <a:pt x="25454" y="1240"/>
                  <a:pt x="25100" y="1573"/>
                </a:cubicBezTo>
                <a:cubicBezTo>
                  <a:pt x="25000" y="1667"/>
                  <a:pt x="24872" y="1732"/>
                  <a:pt x="24744" y="1819"/>
                </a:cubicBezTo>
                <a:cubicBezTo>
                  <a:pt x="24724" y="1776"/>
                  <a:pt x="24701" y="1738"/>
                  <a:pt x="24688" y="1696"/>
                </a:cubicBezTo>
                <a:cubicBezTo>
                  <a:pt x="24665" y="1619"/>
                  <a:pt x="24621" y="1584"/>
                  <a:pt x="24562" y="1584"/>
                </a:cubicBezTo>
                <a:cubicBezTo>
                  <a:pt x="24540" y="1584"/>
                  <a:pt x="24516" y="1589"/>
                  <a:pt x="24490" y="1598"/>
                </a:cubicBezTo>
                <a:cubicBezTo>
                  <a:pt x="24413" y="1625"/>
                  <a:pt x="24327" y="1645"/>
                  <a:pt x="24266" y="1694"/>
                </a:cubicBezTo>
                <a:cubicBezTo>
                  <a:pt x="23997" y="1910"/>
                  <a:pt x="23720" y="2118"/>
                  <a:pt x="23515" y="2406"/>
                </a:cubicBezTo>
                <a:cubicBezTo>
                  <a:pt x="23432" y="2524"/>
                  <a:pt x="23308" y="2614"/>
                  <a:pt x="23200" y="2717"/>
                </a:cubicBezTo>
                <a:cubicBezTo>
                  <a:pt x="23090" y="2530"/>
                  <a:pt x="22973" y="2337"/>
                  <a:pt x="22862" y="2141"/>
                </a:cubicBezTo>
                <a:cubicBezTo>
                  <a:pt x="22829" y="2082"/>
                  <a:pt x="22792" y="2054"/>
                  <a:pt x="22740" y="2054"/>
                </a:cubicBezTo>
                <a:cubicBezTo>
                  <a:pt x="22719" y="2054"/>
                  <a:pt x="22696" y="2059"/>
                  <a:pt x="22670" y="2067"/>
                </a:cubicBezTo>
                <a:cubicBezTo>
                  <a:pt x="22500" y="2123"/>
                  <a:pt x="22383" y="2243"/>
                  <a:pt x="22274" y="2376"/>
                </a:cubicBezTo>
                <a:cubicBezTo>
                  <a:pt x="22162" y="2512"/>
                  <a:pt x="22052" y="2651"/>
                  <a:pt x="21943" y="2792"/>
                </a:cubicBezTo>
                <a:cubicBezTo>
                  <a:pt x="21900" y="2846"/>
                  <a:pt x="21866" y="2908"/>
                  <a:pt x="21822" y="2975"/>
                </a:cubicBezTo>
                <a:cubicBezTo>
                  <a:pt x="21796" y="2962"/>
                  <a:pt x="21765" y="2948"/>
                  <a:pt x="21737" y="2932"/>
                </a:cubicBezTo>
                <a:cubicBezTo>
                  <a:pt x="21685" y="2900"/>
                  <a:pt x="21648" y="2884"/>
                  <a:pt x="21616" y="2884"/>
                </a:cubicBezTo>
                <a:cubicBezTo>
                  <a:pt x="21574" y="2884"/>
                  <a:pt x="21543" y="2914"/>
                  <a:pt x="21498" y="2980"/>
                </a:cubicBezTo>
                <a:cubicBezTo>
                  <a:pt x="21370" y="3167"/>
                  <a:pt x="21220" y="3328"/>
                  <a:pt x="21029" y="3455"/>
                </a:cubicBezTo>
                <a:cubicBezTo>
                  <a:pt x="20977" y="3489"/>
                  <a:pt x="20952" y="3565"/>
                  <a:pt x="20916" y="3621"/>
                </a:cubicBezTo>
                <a:cubicBezTo>
                  <a:pt x="20850" y="3555"/>
                  <a:pt x="20782" y="3481"/>
                  <a:pt x="20709" y="3411"/>
                </a:cubicBezTo>
                <a:cubicBezTo>
                  <a:pt x="20679" y="3382"/>
                  <a:pt x="20645" y="3367"/>
                  <a:pt x="20610" y="3367"/>
                </a:cubicBezTo>
                <a:cubicBezTo>
                  <a:pt x="20580" y="3367"/>
                  <a:pt x="20549" y="3378"/>
                  <a:pt x="20520" y="3402"/>
                </a:cubicBezTo>
                <a:cubicBezTo>
                  <a:pt x="20456" y="3456"/>
                  <a:pt x="20393" y="3515"/>
                  <a:pt x="20339" y="3581"/>
                </a:cubicBezTo>
                <a:cubicBezTo>
                  <a:pt x="20221" y="3725"/>
                  <a:pt x="20108" y="3874"/>
                  <a:pt x="19993" y="4021"/>
                </a:cubicBezTo>
                <a:cubicBezTo>
                  <a:pt x="19986" y="4029"/>
                  <a:pt x="19976" y="4039"/>
                  <a:pt x="19973" y="4049"/>
                </a:cubicBezTo>
                <a:cubicBezTo>
                  <a:pt x="19932" y="4168"/>
                  <a:pt x="19885" y="4274"/>
                  <a:pt x="19742" y="4319"/>
                </a:cubicBezTo>
                <a:cubicBezTo>
                  <a:pt x="19697" y="4333"/>
                  <a:pt x="19680" y="4436"/>
                  <a:pt x="19650" y="4500"/>
                </a:cubicBezTo>
                <a:cubicBezTo>
                  <a:pt x="19614" y="4575"/>
                  <a:pt x="19577" y="4651"/>
                  <a:pt x="19532" y="4742"/>
                </a:cubicBezTo>
                <a:cubicBezTo>
                  <a:pt x="19384" y="4508"/>
                  <a:pt x="19256" y="4296"/>
                  <a:pt x="19116" y="4090"/>
                </a:cubicBezTo>
                <a:cubicBezTo>
                  <a:pt x="19095" y="4060"/>
                  <a:pt x="19022" y="4065"/>
                  <a:pt x="18978" y="4057"/>
                </a:cubicBezTo>
                <a:cubicBezTo>
                  <a:pt x="18795" y="3873"/>
                  <a:pt x="18605" y="3683"/>
                  <a:pt x="18414" y="3497"/>
                </a:cubicBezTo>
                <a:cubicBezTo>
                  <a:pt x="18401" y="3485"/>
                  <a:pt x="18377" y="3479"/>
                  <a:pt x="18354" y="3479"/>
                </a:cubicBezTo>
                <a:cubicBezTo>
                  <a:pt x="18341" y="3479"/>
                  <a:pt x="18328" y="3481"/>
                  <a:pt x="18317" y="3484"/>
                </a:cubicBezTo>
                <a:cubicBezTo>
                  <a:pt x="18194" y="3522"/>
                  <a:pt x="18098" y="3591"/>
                  <a:pt x="18034" y="3710"/>
                </a:cubicBezTo>
                <a:cubicBezTo>
                  <a:pt x="17972" y="3828"/>
                  <a:pt x="17884" y="3932"/>
                  <a:pt x="17810" y="4043"/>
                </a:cubicBezTo>
                <a:cubicBezTo>
                  <a:pt x="17773" y="4099"/>
                  <a:pt x="17740" y="4160"/>
                  <a:pt x="17704" y="4219"/>
                </a:cubicBezTo>
                <a:cubicBezTo>
                  <a:pt x="17663" y="4190"/>
                  <a:pt x="17629" y="4175"/>
                  <a:pt x="17599" y="4175"/>
                </a:cubicBezTo>
                <a:cubicBezTo>
                  <a:pt x="17554" y="4175"/>
                  <a:pt x="17518" y="4209"/>
                  <a:pt x="17484" y="4286"/>
                </a:cubicBezTo>
                <a:cubicBezTo>
                  <a:pt x="17370" y="4533"/>
                  <a:pt x="17268" y="4789"/>
                  <a:pt x="17164" y="5031"/>
                </a:cubicBezTo>
                <a:cubicBezTo>
                  <a:pt x="17103" y="4978"/>
                  <a:pt x="17023" y="4906"/>
                  <a:pt x="16944" y="4836"/>
                </a:cubicBezTo>
                <a:cubicBezTo>
                  <a:pt x="16904" y="4800"/>
                  <a:pt x="16864" y="4781"/>
                  <a:pt x="16827" y="4781"/>
                </a:cubicBezTo>
                <a:cubicBezTo>
                  <a:pt x="16787" y="4781"/>
                  <a:pt x="16749" y="4803"/>
                  <a:pt x="16716" y="4851"/>
                </a:cubicBezTo>
                <a:cubicBezTo>
                  <a:pt x="16624" y="4984"/>
                  <a:pt x="16532" y="5122"/>
                  <a:pt x="16471" y="5269"/>
                </a:cubicBezTo>
                <a:cubicBezTo>
                  <a:pt x="16384" y="5484"/>
                  <a:pt x="16321" y="5711"/>
                  <a:pt x="16254" y="5933"/>
                </a:cubicBezTo>
                <a:cubicBezTo>
                  <a:pt x="16233" y="6005"/>
                  <a:pt x="16229" y="6082"/>
                  <a:pt x="16215" y="6163"/>
                </a:cubicBezTo>
                <a:cubicBezTo>
                  <a:pt x="16079" y="6188"/>
                  <a:pt x="16059" y="6215"/>
                  <a:pt x="16056" y="6445"/>
                </a:cubicBezTo>
                <a:cubicBezTo>
                  <a:pt x="16054" y="6610"/>
                  <a:pt x="16068" y="6775"/>
                  <a:pt x="16061" y="6941"/>
                </a:cubicBezTo>
                <a:cubicBezTo>
                  <a:pt x="16055" y="7088"/>
                  <a:pt x="16030" y="7234"/>
                  <a:pt x="16014" y="7382"/>
                </a:cubicBezTo>
                <a:cubicBezTo>
                  <a:pt x="15916" y="7319"/>
                  <a:pt x="15818" y="7258"/>
                  <a:pt x="15723" y="7193"/>
                </a:cubicBezTo>
                <a:cubicBezTo>
                  <a:pt x="15692" y="7172"/>
                  <a:pt x="15662" y="7162"/>
                  <a:pt x="15635" y="7162"/>
                </a:cubicBezTo>
                <a:cubicBezTo>
                  <a:pt x="15593" y="7162"/>
                  <a:pt x="15558" y="7189"/>
                  <a:pt x="15538" y="7242"/>
                </a:cubicBezTo>
                <a:cubicBezTo>
                  <a:pt x="15477" y="7403"/>
                  <a:pt x="15427" y="7571"/>
                  <a:pt x="15377" y="7736"/>
                </a:cubicBezTo>
                <a:cubicBezTo>
                  <a:pt x="15348" y="7835"/>
                  <a:pt x="15314" y="7936"/>
                  <a:pt x="15302" y="8037"/>
                </a:cubicBezTo>
                <a:cubicBezTo>
                  <a:pt x="15267" y="8302"/>
                  <a:pt x="15242" y="8569"/>
                  <a:pt x="15214" y="8837"/>
                </a:cubicBezTo>
                <a:cubicBezTo>
                  <a:pt x="15205" y="8832"/>
                  <a:pt x="15186" y="8813"/>
                  <a:pt x="15168" y="8811"/>
                </a:cubicBezTo>
                <a:cubicBezTo>
                  <a:pt x="15147" y="8808"/>
                  <a:pt x="15123" y="8803"/>
                  <a:pt x="15101" y="8803"/>
                </a:cubicBezTo>
                <a:cubicBezTo>
                  <a:pt x="15085" y="8803"/>
                  <a:pt x="15071" y="8805"/>
                  <a:pt x="15061" y="8813"/>
                </a:cubicBezTo>
                <a:cubicBezTo>
                  <a:pt x="15027" y="8837"/>
                  <a:pt x="14998" y="8881"/>
                  <a:pt x="14990" y="8922"/>
                </a:cubicBezTo>
                <a:cubicBezTo>
                  <a:pt x="14983" y="8966"/>
                  <a:pt x="15000" y="9016"/>
                  <a:pt x="15008" y="9063"/>
                </a:cubicBezTo>
                <a:cubicBezTo>
                  <a:pt x="15047" y="9287"/>
                  <a:pt x="15004" y="9503"/>
                  <a:pt x="14950" y="9723"/>
                </a:cubicBezTo>
                <a:cubicBezTo>
                  <a:pt x="14886" y="9980"/>
                  <a:pt x="14854" y="10246"/>
                  <a:pt x="14794" y="10504"/>
                </a:cubicBezTo>
                <a:cubicBezTo>
                  <a:pt x="14778" y="10576"/>
                  <a:pt x="14729" y="10635"/>
                  <a:pt x="14840" y="10663"/>
                </a:cubicBezTo>
                <a:cubicBezTo>
                  <a:pt x="14739" y="10740"/>
                  <a:pt x="14711" y="10861"/>
                  <a:pt x="14757" y="10976"/>
                </a:cubicBezTo>
                <a:cubicBezTo>
                  <a:pt x="14769" y="11005"/>
                  <a:pt x="14759" y="11045"/>
                  <a:pt x="14756" y="11080"/>
                </a:cubicBezTo>
                <a:cubicBezTo>
                  <a:pt x="14744" y="11187"/>
                  <a:pt x="14727" y="11292"/>
                  <a:pt x="14720" y="11399"/>
                </a:cubicBezTo>
                <a:cubicBezTo>
                  <a:pt x="14713" y="11489"/>
                  <a:pt x="14717" y="11580"/>
                  <a:pt x="14723" y="11667"/>
                </a:cubicBezTo>
                <a:cubicBezTo>
                  <a:pt x="14716" y="11725"/>
                  <a:pt x="14691" y="11790"/>
                  <a:pt x="14707" y="11844"/>
                </a:cubicBezTo>
                <a:cubicBezTo>
                  <a:pt x="14723" y="11903"/>
                  <a:pt x="14558" y="11944"/>
                  <a:pt x="14667" y="11982"/>
                </a:cubicBezTo>
                <a:cubicBezTo>
                  <a:pt x="14664" y="12046"/>
                  <a:pt x="14677" y="12113"/>
                  <a:pt x="14653" y="12132"/>
                </a:cubicBezTo>
                <a:cubicBezTo>
                  <a:pt x="14569" y="12198"/>
                  <a:pt x="14605" y="12291"/>
                  <a:pt x="14577" y="12367"/>
                </a:cubicBezTo>
                <a:cubicBezTo>
                  <a:pt x="14501" y="12576"/>
                  <a:pt x="14412" y="12779"/>
                  <a:pt x="14326" y="12984"/>
                </a:cubicBezTo>
                <a:cubicBezTo>
                  <a:pt x="14311" y="13021"/>
                  <a:pt x="14289" y="13057"/>
                  <a:pt x="14245" y="13091"/>
                </a:cubicBezTo>
                <a:cubicBezTo>
                  <a:pt x="14223" y="12934"/>
                  <a:pt x="14202" y="12779"/>
                  <a:pt x="14181" y="12624"/>
                </a:cubicBezTo>
                <a:cubicBezTo>
                  <a:pt x="14150" y="12394"/>
                  <a:pt x="14121" y="12167"/>
                  <a:pt x="14093" y="11939"/>
                </a:cubicBezTo>
                <a:cubicBezTo>
                  <a:pt x="14072" y="11777"/>
                  <a:pt x="14063" y="11612"/>
                  <a:pt x="14029" y="11453"/>
                </a:cubicBezTo>
                <a:cubicBezTo>
                  <a:pt x="13962" y="11137"/>
                  <a:pt x="13872" y="10825"/>
                  <a:pt x="13812" y="10508"/>
                </a:cubicBezTo>
                <a:cubicBezTo>
                  <a:pt x="13764" y="10259"/>
                  <a:pt x="13747" y="10006"/>
                  <a:pt x="13716" y="9754"/>
                </a:cubicBezTo>
                <a:cubicBezTo>
                  <a:pt x="13709" y="9685"/>
                  <a:pt x="13704" y="9614"/>
                  <a:pt x="13684" y="9547"/>
                </a:cubicBezTo>
                <a:cubicBezTo>
                  <a:pt x="13675" y="9515"/>
                  <a:pt x="13636" y="9491"/>
                  <a:pt x="13596" y="9471"/>
                </a:cubicBezTo>
                <a:cubicBezTo>
                  <a:pt x="13567" y="9212"/>
                  <a:pt x="13469" y="8967"/>
                  <a:pt x="13358" y="8725"/>
                </a:cubicBezTo>
                <a:cubicBezTo>
                  <a:pt x="13315" y="8636"/>
                  <a:pt x="13298" y="8533"/>
                  <a:pt x="13272" y="8435"/>
                </a:cubicBezTo>
                <a:cubicBezTo>
                  <a:pt x="13263" y="8407"/>
                  <a:pt x="13263" y="8380"/>
                  <a:pt x="13257" y="8354"/>
                </a:cubicBezTo>
                <a:cubicBezTo>
                  <a:pt x="13229" y="8227"/>
                  <a:pt x="13189" y="8167"/>
                  <a:pt x="13125" y="8167"/>
                </a:cubicBezTo>
                <a:cubicBezTo>
                  <a:pt x="13085" y="8167"/>
                  <a:pt x="13036" y="8190"/>
                  <a:pt x="12973" y="8234"/>
                </a:cubicBezTo>
                <a:cubicBezTo>
                  <a:pt x="12955" y="8247"/>
                  <a:pt x="12937" y="8261"/>
                  <a:pt x="12929" y="8267"/>
                </a:cubicBezTo>
                <a:cubicBezTo>
                  <a:pt x="12833" y="7999"/>
                  <a:pt x="12723" y="7736"/>
                  <a:pt x="12648" y="7465"/>
                </a:cubicBezTo>
                <a:cubicBezTo>
                  <a:pt x="12593" y="7268"/>
                  <a:pt x="12579" y="7058"/>
                  <a:pt x="12548" y="6854"/>
                </a:cubicBezTo>
                <a:cubicBezTo>
                  <a:pt x="12542" y="6811"/>
                  <a:pt x="12542" y="6768"/>
                  <a:pt x="12533" y="6727"/>
                </a:cubicBezTo>
                <a:cubicBezTo>
                  <a:pt x="12503" y="6589"/>
                  <a:pt x="12476" y="6537"/>
                  <a:pt x="12399" y="6537"/>
                </a:cubicBezTo>
                <a:cubicBezTo>
                  <a:pt x="12366" y="6537"/>
                  <a:pt x="12323" y="6547"/>
                  <a:pt x="12267" y="6563"/>
                </a:cubicBezTo>
                <a:cubicBezTo>
                  <a:pt x="12219" y="6277"/>
                  <a:pt x="12051" y="6053"/>
                  <a:pt x="11884" y="5832"/>
                </a:cubicBezTo>
                <a:cubicBezTo>
                  <a:pt x="11818" y="5745"/>
                  <a:pt x="11755" y="5704"/>
                  <a:pt x="11685" y="5704"/>
                </a:cubicBezTo>
                <a:cubicBezTo>
                  <a:pt x="11627" y="5704"/>
                  <a:pt x="11565" y="5732"/>
                  <a:pt x="11494" y="5786"/>
                </a:cubicBezTo>
                <a:cubicBezTo>
                  <a:pt x="11406" y="5850"/>
                  <a:pt x="11317" y="5911"/>
                  <a:pt x="11234" y="5983"/>
                </a:cubicBezTo>
                <a:cubicBezTo>
                  <a:pt x="11169" y="6041"/>
                  <a:pt x="11115" y="6111"/>
                  <a:pt x="11055" y="6175"/>
                </a:cubicBezTo>
                <a:cubicBezTo>
                  <a:pt x="10986" y="5859"/>
                  <a:pt x="10762" y="5614"/>
                  <a:pt x="10608" y="5333"/>
                </a:cubicBezTo>
                <a:cubicBezTo>
                  <a:pt x="10495" y="5128"/>
                  <a:pt x="10401" y="4913"/>
                  <a:pt x="10300" y="4702"/>
                </a:cubicBezTo>
                <a:cubicBezTo>
                  <a:pt x="10226" y="4546"/>
                  <a:pt x="10182" y="4474"/>
                  <a:pt x="10114" y="4474"/>
                </a:cubicBezTo>
                <a:cubicBezTo>
                  <a:pt x="10061" y="4474"/>
                  <a:pt x="9993" y="4516"/>
                  <a:pt x="9886" y="4594"/>
                </a:cubicBezTo>
                <a:cubicBezTo>
                  <a:pt x="9775" y="4403"/>
                  <a:pt x="9664" y="4213"/>
                  <a:pt x="9559" y="4021"/>
                </a:cubicBezTo>
                <a:cubicBezTo>
                  <a:pt x="9506" y="3922"/>
                  <a:pt x="9480" y="3882"/>
                  <a:pt x="9437" y="3882"/>
                </a:cubicBezTo>
                <a:cubicBezTo>
                  <a:pt x="9412" y="3882"/>
                  <a:pt x="9381" y="3896"/>
                  <a:pt x="9336" y="3918"/>
                </a:cubicBezTo>
                <a:cubicBezTo>
                  <a:pt x="9181" y="3709"/>
                  <a:pt x="9035" y="3497"/>
                  <a:pt x="8870" y="3303"/>
                </a:cubicBezTo>
                <a:cubicBezTo>
                  <a:pt x="8829" y="3254"/>
                  <a:pt x="8795" y="3232"/>
                  <a:pt x="8759" y="3232"/>
                </a:cubicBezTo>
                <a:cubicBezTo>
                  <a:pt x="8715" y="3232"/>
                  <a:pt x="8669" y="3266"/>
                  <a:pt x="8610" y="3328"/>
                </a:cubicBezTo>
                <a:cubicBezTo>
                  <a:pt x="8515" y="3424"/>
                  <a:pt x="8415" y="3513"/>
                  <a:pt x="8313" y="3611"/>
                </a:cubicBezTo>
                <a:cubicBezTo>
                  <a:pt x="8150" y="3351"/>
                  <a:pt x="7979" y="3082"/>
                  <a:pt x="7805" y="2805"/>
                </a:cubicBezTo>
                <a:cubicBezTo>
                  <a:pt x="7778" y="2826"/>
                  <a:pt x="7752" y="2845"/>
                  <a:pt x="7738" y="2855"/>
                </a:cubicBezTo>
                <a:cubicBezTo>
                  <a:pt x="7515" y="2653"/>
                  <a:pt x="7411" y="2340"/>
                  <a:pt x="7114" y="2207"/>
                </a:cubicBezTo>
                <a:cubicBezTo>
                  <a:pt x="7073" y="2189"/>
                  <a:pt x="7049" y="2179"/>
                  <a:pt x="7031" y="2179"/>
                </a:cubicBezTo>
                <a:cubicBezTo>
                  <a:pt x="7007" y="2179"/>
                  <a:pt x="6994" y="2198"/>
                  <a:pt x="6964" y="2244"/>
                </a:cubicBezTo>
                <a:cubicBezTo>
                  <a:pt x="6755" y="1978"/>
                  <a:pt x="6543" y="1712"/>
                  <a:pt x="6336" y="1441"/>
                </a:cubicBezTo>
                <a:cubicBezTo>
                  <a:pt x="6218" y="1285"/>
                  <a:pt x="6112" y="1121"/>
                  <a:pt x="5989" y="968"/>
                </a:cubicBezTo>
                <a:cubicBezTo>
                  <a:pt x="5942" y="910"/>
                  <a:pt x="5865" y="876"/>
                  <a:pt x="5802" y="831"/>
                </a:cubicBezTo>
                <a:cubicBezTo>
                  <a:pt x="5776" y="895"/>
                  <a:pt x="5727" y="962"/>
                  <a:pt x="5731" y="1025"/>
                </a:cubicBezTo>
                <a:cubicBezTo>
                  <a:pt x="5742" y="1249"/>
                  <a:pt x="5766" y="1473"/>
                  <a:pt x="5798" y="1696"/>
                </a:cubicBezTo>
                <a:cubicBezTo>
                  <a:pt x="5830" y="1922"/>
                  <a:pt x="5878" y="2146"/>
                  <a:pt x="5917" y="2372"/>
                </a:cubicBezTo>
                <a:cubicBezTo>
                  <a:pt x="5907" y="2368"/>
                  <a:pt x="5896" y="2366"/>
                  <a:pt x="5885" y="2362"/>
                </a:cubicBezTo>
                <a:cubicBezTo>
                  <a:pt x="5864" y="2396"/>
                  <a:pt x="5821" y="2434"/>
                  <a:pt x="5824" y="2465"/>
                </a:cubicBezTo>
                <a:cubicBezTo>
                  <a:pt x="5842" y="2681"/>
                  <a:pt x="5874" y="2895"/>
                  <a:pt x="5891" y="3111"/>
                </a:cubicBezTo>
                <a:cubicBezTo>
                  <a:pt x="5899" y="3178"/>
                  <a:pt x="5860" y="3249"/>
                  <a:pt x="5865" y="3317"/>
                </a:cubicBezTo>
                <a:cubicBezTo>
                  <a:pt x="5874" y="3452"/>
                  <a:pt x="5900" y="3586"/>
                  <a:pt x="5919" y="3729"/>
                </a:cubicBezTo>
                <a:cubicBezTo>
                  <a:pt x="5893" y="3721"/>
                  <a:pt x="5869" y="3714"/>
                  <a:pt x="5844" y="3707"/>
                </a:cubicBezTo>
                <a:cubicBezTo>
                  <a:pt x="5803" y="3694"/>
                  <a:pt x="5767" y="3688"/>
                  <a:pt x="5736" y="3688"/>
                </a:cubicBezTo>
                <a:cubicBezTo>
                  <a:pt x="5642" y="3688"/>
                  <a:pt x="5590" y="3747"/>
                  <a:pt x="5577" y="3877"/>
                </a:cubicBezTo>
                <a:cubicBezTo>
                  <a:pt x="5549" y="4146"/>
                  <a:pt x="5528" y="4415"/>
                  <a:pt x="5510" y="4686"/>
                </a:cubicBezTo>
                <a:cubicBezTo>
                  <a:pt x="5505" y="4768"/>
                  <a:pt x="5521" y="4850"/>
                  <a:pt x="5528" y="4940"/>
                </a:cubicBezTo>
                <a:cubicBezTo>
                  <a:pt x="5498" y="4929"/>
                  <a:pt x="5461" y="4914"/>
                  <a:pt x="5422" y="4902"/>
                </a:cubicBezTo>
                <a:cubicBezTo>
                  <a:pt x="5403" y="4896"/>
                  <a:pt x="5386" y="4893"/>
                  <a:pt x="5370" y="4893"/>
                </a:cubicBezTo>
                <a:cubicBezTo>
                  <a:pt x="5318" y="4893"/>
                  <a:pt x="5290" y="4928"/>
                  <a:pt x="5300" y="4994"/>
                </a:cubicBezTo>
                <a:cubicBezTo>
                  <a:pt x="5317" y="5102"/>
                  <a:pt x="5351" y="5206"/>
                  <a:pt x="5369" y="5313"/>
                </a:cubicBezTo>
                <a:cubicBezTo>
                  <a:pt x="5386" y="5432"/>
                  <a:pt x="5403" y="5551"/>
                  <a:pt x="5405" y="5669"/>
                </a:cubicBezTo>
                <a:cubicBezTo>
                  <a:pt x="5409" y="5885"/>
                  <a:pt x="5400" y="6103"/>
                  <a:pt x="5397" y="6298"/>
                </a:cubicBezTo>
                <a:cubicBezTo>
                  <a:pt x="5153" y="6316"/>
                  <a:pt x="4901" y="6329"/>
                  <a:pt x="4650" y="6353"/>
                </a:cubicBezTo>
                <a:cubicBezTo>
                  <a:pt x="4613" y="6355"/>
                  <a:pt x="4553" y="6403"/>
                  <a:pt x="4550" y="6435"/>
                </a:cubicBezTo>
                <a:cubicBezTo>
                  <a:pt x="4529" y="6591"/>
                  <a:pt x="4525" y="6751"/>
                  <a:pt x="4514" y="6919"/>
                </a:cubicBezTo>
                <a:cubicBezTo>
                  <a:pt x="4427" y="6940"/>
                  <a:pt x="4419" y="6964"/>
                  <a:pt x="4460" y="7087"/>
                </a:cubicBezTo>
                <a:cubicBezTo>
                  <a:pt x="4509" y="7233"/>
                  <a:pt x="4548" y="7382"/>
                  <a:pt x="4588" y="7525"/>
                </a:cubicBezTo>
                <a:cubicBezTo>
                  <a:pt x="4424" y="7528"/>
                  <a:pt x="4399" y="7559"/>
                  <a:pt x="4463" y="7706"/>
                </a:cubicBezTo>
                <a:cubicBezTo>
                  <a:pt x="4561" y="7928"/>
                  <a:pt x="4670" y="8146"/>
                  <a:pt x="4768" y="8369"/>
                </a:cubicBezTo>
                <a:cubicBezTo>
                  <a:pt x="4798" y="8436"/>
                  <a:pt x="4805" y="8514"/>
                  <a:pt x="4822" y="8583"/>
                </a:cubicBezTo>
                <a:cubicBezTo>
                  <a:pt x="4704" y="8570"/>
                  <a:pt x="4598" y="8557"/>
                  <a:pt x="4493" y="8546"/>
                </a:cubicBezTo>
                <a:cubicBezTo>
                  <a:pt x="4485" y="8545"/>
                  <a:pt x="4476" y="8545"/>
                  <a:pt x="4468" y="8545"/>
                </a:cubicBezTo>
                <a:cubicBezTo>
                  <a:pt x="4390" y="8545"/>
                  <a:pt x="4356" y="8595"/>
                  <a:pt x="4366" y="8674"/>
                </a:cubicBezTo>
                <a:cubicBezTo>
                  <a:pt x="4375" y="8750"/>
                  <a:pt x="4386" y="8832"/>
                  <a:pt x="4423" y="8896"/>
                </a:cubicBezTo>
                <a:cubicBezTo>
                  <a:pt x="4572" y="9153"/>
                  <a:pt x="4623" y="9441"/>
                  <a:pt x="4707" y="9719"/>
                </a:cubicBezTo>
                <a:cubicBezTo>
                  <a:pt x="4773" y="9936"/>
                  <a:pt x="4880" y="10141"/>
                  <a:pt x="4975" y="10350"/>
                </a:cubicBezTo>
                <a:cubicBezTo>
                  <a:pt x="5014" y="10435"/>
                  <a:pt x="5067" y="10516"/>
                  <a:pt x="5105" y="10581"/>
                </a:cubicBezTo>
                <a:cubicBezTo>
                  <a:pt x="4944" y="10567"/>
                  <a:pt x="4772" y="10547"/>
                  <a:pt x="4599" y="10538"/>
                </a:cubicBezTo>
                <a:cubicBezTo>
                  <a:pt x="4557" y="10536"/>
                  <a:pt x="4514" y="10535"/>
                  <a:pt x="4472" y="10535"/>
                </a:cubicBezTo>
                <a:cubicBezTo>
                  <a:pt x="4390" y="10535"/>
                  <a:pt x="4308" y="10538"/>
                  <a:pt x="4226" y="10540"/>
                </a:cubicBezTo>
                <a:cubicBezTo>
                  <a:pt x="4085" y="10541"/>
                  <a:pt x="4071" y="10558"/>
                  <a:pt x="4080" y="10694"/>
                </a:cubicBezTo>
                <a:cubicBezTo>
                  <a:pt x="4082" y="10716"/>
                  <a:pt x="4082" y="10738"/>
                  <a:pt x="4084" y="10775"/>
                </a:cubicBezTo>
                <a:cubicBezTo>
                  <a:pt x="4016" y="10743"/>
                  <a:pt x="3950" y="10732"/>
                  <a:pt x="3885" y="10732"/>
                </a:cubicBezTo>
                <a:cubicBezTo>
                  <a:pt x="3732" y="10732"/>
                  <a:pt x="3586" y="10794"/>
                  <a:pt x="3437" y="10804"/>
                </a:cubicBezTo>
                <a:cubicBezTo>
                  <a:pt x="3414" y="10805"/>
                  <a:pt x="3373" y="10857"/>
                  <a:pt x="3374" y="10885"/>
                </a:cubicBezTo>
                <a:cubicBezTo>
                  <a:pt x="3382" y="11070"/>
                  <a:pt x="3387" y="11255"/>
                  <a:pt x="3415" y="11437"/>
                </a:cubicBezTo>
                <a:cubicBezTo>
                  <a:pt x="3430" y="11533"/>
                  <a:pt x="3491" y="11621"/>
                  <a:pt x="3541" y="11736"/>
                </a:cubicBezTo>
                <a:lnTo>
                  <a:pt x="3541" y="11736"/>
                </a:lnTo>
                <a:cubicBezTo>
                  <a:pt x="3539" y="11735"/>
                  <a:pt x="3528" y="11730"/>
                  <a:pt x="3516" y="11730"/>
                </a:cubicBezTo>
                <a:cubicBezTo>
                  <a:pt x="3513" y="11730"/>
                  <a:pt x="3510" y="11730"/>
                  <a:pt x="3508" y="11731"/>
                </a:cubicBezTo>
                <a:cubicBezTo>
                  <a:pt x="3358" y="11761"/>
                  <a:pt x="3336" y="11827"/>
                  <a:pt x="3418" y="11956"/>
                </a:cubicBezTo>
                <a:cubicBezTo>
                  <a:pt x="3532" y="12136"/>
                  <a:pt x="3639" y="12321"/>
                  <a:pt x="3752" y="12501"/>
                </a:cubicBezTo>
                <a:cubicBezTo>
                  <a:pt x="3780" y="12546"/>
                  <a:pt x="3817" y="12586"/>
                  <a:pt x="3848" y="12624"/>
                </a:cubicBezTo>
                <a:cubicBezTo>
                  <a:pt x="3778" y="12654"/>
                  <a:pt x="3703" y="12685"/>
                  <a:pt x="3629" y="12717"/>
                </a:cubicBezTo>
                <a:cubicBezTo>
                  <a:pt x="3553" y="12750"/>
                  <a:pt x="3542" y="12796"/>
                  <a:pt x="3578" y="12876"/>
                </a:cubicBezTo>
                <a:cubicBezTo>
                  <a:pt x="3706" y="13153"/>
                  <a:pt x="3894" y="13370"/>
                  <a:pt x="4170" y="13506"/>
                </a:cubicBezTo>
                <a:cubicBezTo>
                  <a:pt x="4187" y="13515"/>
                  <a:pt x="4201" y="13529"/>
                  <a:pt x="4218" y="13542"/>
                </a:cubicBezTo>
                <a:cubicBezTo>
                  <a:pt x="4211" y="13555"/>
                  <a:pt x="4206" y="13565"/>
                  <a:pt x="4198" y="13571"/>
                </a:cubicBezTo>
                <a:cubicBezTo>
                  <a:pt x="4165" y="13599"/>
                  <a:pt x="4130" y="13627"/>
                  <a:pt x="4097" y="13654"/>
                </a:cubicBezTo>
                <a:cubicBezTo>
                  <a:pt x="4126" y="13686"/>
                  <a:pt x="4148" y="13735"/>
                  <a:pt x="4186" y="13752"/>
                </a:cubicBezTo>
                <a:cubicBezTo>
                  <a:pt x="4372" y="13845"/>
                  <a:pt x="4483" y="14002"/>
                  <a:pt x="4572" y="14180"/>
                </a:cubicBezTo>
                <a:cubicBezTo>
                  <a:pt x="4599" y="14235"/>
                  <a:pt x="4633" y="14287"/>
                  <a:pt x="4659" y="14334"/>
                </a:cubicBezTo>
                <a:cubicBezTo>
                  <a:pt x="4547" y="14381"/>
                  <a:pt x="4440" y="14432"/>
                  <a:pt x="4329" y="14474"/>
                </a:cubicBezTo>
                <a:cubicBezTo>
                  <a:pt x="4242" y="14506"/>
                  <a:pt x="4241" y="14570"/>
                  <a:pt x="4269" y="14630"/>
                </a:cubicBezTo>
                <a:cubicBezTo>
                  <a:pt x="4396" y="14895"/>
                  <a:pt x="4547" y="15146"/>
                  <a:pt x="4802" y="15317"/>
                </a:cubicBezTo>
                <a:cubicBezTo>
                  <a:pt x="4897" y="15382"/>
                  <a:pt x="4977" y="15470"/>
                  <a:pt x="5100" y="15580"/>
                </a:cubicBezTo>
                <a:cubicBezTo>
                  <a:pt x="5054" y="15574"/>
                  <a:pt x="5014" y="15571"/>
                  <a:pt x="4975" y="15567"/>
                </a:cubicBezTo>
                <a:lnTo>
                  <a:pt x="4975" y="15567"/>
                </a:lnTo>
                <a:cubicBezTo>
                  <a:pt x="4949" y="15825"/>
                  <a:pt x="5177" y="15888"/>
                  <a:pt x="5299" y="16024"/>
                </a:cubicBezTo>
                <a:cubicBezTo>
                  <a:pt x="5451" y="16192"/>
                  <a:pt x="5630" y="16336"/>
                  <a:pt x="5791" y="16495"/>
                </a:cubicBezTo>
                <a:cubicBezTo>
                  <a:pt x="5960" y="16663"/>
                  <a:pt x="6130" y="16830"/>
                  <a:pt x="6285" y="17010"/>
                </a:cubicBezTo>
                <a:cubicBezTo>
                  <a:pt x="6389" y="17132"/>
                  <a:pt x="6469" y="17275"/>
                  <a:pt x="6558" y="17409"/>
                </a:cubicBezTo>
                <a:cubicBezTo>
                  <a:pt x="6590" y="17456"/>
                  <a:pt x="6625" y="17504"/>
                  <a:pt x="6670" y="17568"/>
                </a:cubicBezTo>
                <a:cubicBezTo>
                  <a:pt x="6628" y="17559"/>
                  <a:pt x="6604" y="17553"/>
                  <a:pt x="6580" y="17549"/>
                </a:cubicBezTo>
                <a:cubicBezTo>
                  <a:pt x="6415" y="17521"/>
                  <a:pt x="6251" y="17488"/>
                  <a:pt x="6085" y="17470"/>
                </a:cubicBezTo>
                <a:cubicBezTo>
                  <a:pt x="5945" y="17454"/>
                  <a:pt x="5802" y="17459"/>
                  <a:pt x="5662" y="17445"/>
                </a:cubicBezTo>
                <a:cubicBezTo>
                  <a:pt x="5453" y="17423"/>
                  <a:pt x="5246" y="17389"/>
                  <a:pt x="5040" y="17367"/>
                </a:cubicBezTo>
                <a:cubicBezTo>
                  <a:pt x="5035" y="17366"/>
                  <a:pt x="5031" y="17366"/>
                  <a:pt x="5027" y="17366"/>
                </a:cubicBezTo>
                <a:cubicBezTo>
                  <a:pt x="4989" y="17366"/>
                  <a:pt x="4949" y="17384"/>
                  <a:pt x="4911" y="17394"/>
                </a:cubicBezTo>
                <a:lnTo>
                  <a:pt x="4942" y="17521"/>
                </a:lnTo>
                <a:cubicBezTo>
                  <a:pt x="4876" y="17508"/>
                  <a:pt x="4810" y="17497"/>
                  <a:pt x="4747" y="17497"/>
                </a:cubicBezTo>
                <a:cubicBezTo>
                  <a:pt x="4667" y="17497"/>
                  <a:pt x="4592" y="17515"/>
                  <a:pt x="4534" y="17569"/>
                </a:cubicBezTo>
                <a:cubicBezTo>
                  <a:pt x="4439" y="17564"/>
                  <a:pt x="4362" y="17553"/>
                  <a:pt x="4289" y="17553"/>
                </a:cubicBezTo>
                <a:cubicBezTo>
                  <a:pt x="4273" y="17553"/>
                  <a:pt x="4257" y="17554"/>
                  <a:pt x="4241" y="17555"/>
                </a:cubicBezTo>
                <a:cubicBezTo>
                  <a:pt x="4074" y="17573"/>
                  <a:pt x="3909" y="17594"/>
                  <a:pt x="3745" y="17627"/>
                </a:cubicBezTo>
                <a:cubicBezTo>
                  <a:pt x="3606" y="17656"/>
                  <a:pt x="3591" y="17699"/>
                  <a:pt x="3625" y="17835"/>
                </a:cubicBezTo>
                <a:cubicBezTo>
                  <a:pt x="3653" y="17946"/>
                  <a:pt x="3672" y="18061"/>
                  <a:pt x="3697" y="18178"/>
                </a:cubicBezTo>
                <a:cubicBezTo>
                  <a:pt x="3629" y="18172"/>
                  <a:pt x="3560" y="18169"/>
                  <a:pt x="3492" y="18169"/>
                </a:cubicBezTo>
                <a:cubicBezTo>
                  <a:pt x="3198" y="18169"/>
                  <a:pt x="2907" y="18222"/>
                  <a:pt x="2618" y="18301"/>
                </a:cubicBezTo>
                <a:cubicBezTo>
                  <a:pt x="2530" y="18326"/>
                  <a:pt x="2431" y="18310"/>
                  <a:pt x="2343" y="18335"/>
                </a:cubicBezTo>
                <a:cubicBezTo>
                  <a:pt x="2175" y="18381"/>
                  <a:pt x="2168" y="18407"/>
                  <a:pt x="2230" y="18569"/>
                </a:cubicBezTo>
                <a:cubicBezTo>
                  <a:pt x="2031" y="18562"/>
                  <a:pt x="1836" y="18556"/>
                  <a:pt x="1640" y="18548"/>
                </a:cubicBezTo>
                <a:cubicBezTo>
                  <a:pt x="1593" y="18547"/>
                  <a:pt x="1546" y="18540"/>
                  <a:pt x="1500" y="18536"/>
                </a:cubicBezTo>
                <a:cubicBezTo>
                  <a:pt x="1488" y="18535"/>
                  <a:pt x="1476" y="18534"/>
                  <a:pt x="1465" y="18534"/>
                </a:cubicBezTo>
                <a:cubicBezTo>
                  <a:pt x="1407" y="18534"/>
                  <a:pt x="1366" y="18551"/>
                  <a:pt x="1383" y="18625"/>
                </a:cubicBezTo>
                <a:cubicBezTo>
                  <a:pt x="1304" y="18623"/>
                  <a:pt x="1226" y="18614"/>
                  <a:pt x="1150" y="18614"/>
                </a:cubicBezTo>
                <a:cubicBezTo>
                  <a:pt x="1127" y="18614"/>
                  <a:pt x="1104" y="18615"/>
                  <a:pt x="1080" y="18617"/>
                </a:cubicBezTo>
                <a:cubicBezTo>
                  <a:pt x="790" y="18643"/>
                  <a:pt x="499" y="18673"/>
                  <a:pt x="211" y="18715"/>
                </a:cubicBezTo>
                <a:cubicBezTo>
                  <a:pt x="138" y="18726"/>
                  <a:pt x="71" y="18784"/>
                  <a:pt x="0" y="18821"/>
                </a:cubicBezTo>
                <a:cubicBezTo>
                  <a:pt x="55" y="18882"/>
                  <a:pt x="96" y="18973"/>
                  <a:pt x="164" y="19003"/>
                </a:cubicBezTo>
                <a:cubicBezTo>
                  <a:pt x="414" y="19108"/>
                  <a:pt x="672" y="19194"/>
                  <a:pt x="926" y="19287"/>
                </a:cubicBezTo>
                <a:cubicBezTo>
                  <a:pt x="955" y="19297"/>
                  <a:pt x="987" y="19297"/>
                  <a:pt x="1036" y="19303"/>
                </a:cubicBezTo>
                <a:cubicBezTo>
                  <a:pt x="945" y="19397"/>
                  <a:pt x="1021" y="19425"/>
                  <a:pt x="1084" y="19457"/>
                </a:cubicBezTo>
                <a:cubicBezTo>
                  <a:pt x="1367" y="19603"/>
                  <a:pt x="1650" y="19749"/>
                  <a:pt x="1943" y="19899"/>
                </a:cubicBezTo>
                <a:cubicBezTo>
                  <a:pt x="1831" y="19977"/>
                  <a:pt x="1865" y="20058"/>
                  <a:pt x="1943" y="20119"/>
                </a:cubicBezTo>
                <a:cubicBezTo>
                  <a:pt x="2061" y="20213"/>
                  <a:pt x="2185" y="20300"/>
                  <a:pt x="2315" y="20378"/>
                </a:cubicBezTo>
                <a:cubicBezTo>
                  <a:pt x="2456" y="20464"/>
                  <a:pt x="2601" y="20538"/>
                  <a:pt x="2747" y="20609"/>
                </a:cubicBezTo>
                <a:cubicBezTo>
                  <a:pt x="2870" y="20666"/>
                  <a:pt x="2997" y="20712"/>
                  <a:pt x="3130" y="20765"/>
                </a:cubicBezTo>
                <a:cubicBezTo>
                  <a:pt x="3066" y="20809"/>
                  <a:pt x="2997" y="20871"/>
                  <a:pt x="2917" y="20907"/>
                </a:cubicBezTo>
                <a:cubicBezTo>
                  <a:pt x="2823" y="20949"/>
                  <a:pt x="2843" y="21010"/>
                  <a:pt x="2884" y="21064"/>
                </a:cubicBezTo>
                <a:cubicBezTo>
                  <a:pt x="2942" y="21140"/>
                  <a:pt x="3006" y="21218"/>
                  <a:pt x="3084" y="21272"/>
                </a:cubicBezTo>
                <a:cubicBezTo>
                  <a:pt x="3308" y="21427"/>
                  <a:pt x="3538" y="21571"/>
                  <a:pt x="3771" y="21712"/>
                </a:cubicBezTo>
                <a:cubicBezTo>
                  <a:pt x="3824" y="21746"/>
                  <a:pt x="3892" y="21753"/>
                  <a:pt x="3956" y="21773"/>
                </a:cubicBezTo>
                <a:cubicBezTo>
                  <a:pt x="3910" y="21820"/>
                  <a:pt x="3857" y="21871"/>
                  <a:pt x="3805" y="21925"/>
                </a:cubicBezTo>
                <a:cubicBezTo>
                  <a:pt x="3729" y="22000"/>
                  <a:pt x="3729" y="22070"/>
                  <a:pt x="3824" y="22117"/>
                </a:cubicBezTo>
                <a:cubicBezTo>
                  <a:pt x="3959" y="22185"/>
                  <a:pt x="4104" y="22233"/>
                  <a:pt x="4242" y="22295"/>
                </a:cubicBezTo>
                <a:cubicBezTo>
                  <a:pt x="4354" y="22345"/>
                  <a:pt x="4458" y="22411"/>
                  <a:pt x="4572" y="22457"/>
                </a:cubicBezTo>
                <a:cubicBezTo>
                  <a:pt x="4722" y="22516"/>
                  <a:pt x="4840" y="22619"/>
                  <a:pt x="4977" y="22696"/>
                </a:cubicBezTo>
                <a:cubicBezTo>
                  <a:pt x="5013" y="22717"/>
                  <a:pt x="5062" y="22715"/>
                  <a:pt x="5093" y="22740"/>
                </a:cubicBezTo>
                <a:cubicBezTo>
                  <a:pt x="5117" y="22756"/>
                  <a:pt x="5119" y="22800"/>
                  <a:pt x="5131" y="22832"/>
                </a:cubicBezTo>
                <a:cubicBezTo>
                  <a:pt x="5044" y="22858"/>
                  <a:pt x="5014" y="22923"/>
                  <a:pt x="5013" y="23006"/>
                </a:cubicBezTo>
                <a:cubicBezTo>
                  <a:pt x="5013" y="23013"/>
                  <a:pt x="4994" y="23020"/>
                  <a:pt x="4987" y="23028"/>
                </a:cubicBezTo>
                <a:cubicBezTo>
                  <a:pt x="4959" y="23054"/>
                  <a:pt x="4934" y="23084"/>
                  <a:pt x="4921" y="23125"/>
                </a:cubicBezTo>
                <a:cubicBezTo>
                  <a:pt x="4889" y="23149"/>
                  <a:pt x="4849" y="23168"/>
                  <a:pt x="4826" y="23197"/>
                </a:cubicBezTo>
                <a:cubicBezTo>
                  <a:pt x="4733" y="23316"/>
                  <a:pt x="4639" y="23433"/>
                  <a:pt x="4558" y="23559"/>
                </a:cubicBezTo>
                <a:cubicBezTo>
                  <a:pt x="4458" y="23715"/>
                  <a:pt x="4459" y="23726"/>
                  <a:pt x="4627" y="23820"/>
                </a:cubicBezTo>
                <a:cubicBezTo>
                  <a:pt x="4808" y="23922"/>
                  <a:pt x="4998" y="24005"/>
                  <a:pt x="5191" y="24101"/>
                </a:cubicBezTo>
                <a:cubicBezTo>
                  <a:pt x="5164" y="24241"/>
                  <a:pt x="5168" y="24247"/>
                  <a:pt x="5342" y="24265"/>
                </a:cubicBezTo>
                <a:cubicBezTo>
                  <a:pt x="5424" y="24274"/>
                  <a:pt x="5507" y="24279"/>
                  <a:pt x="5590" y="24279"/>
                </a:cubicBezTo>
                <a:cubicBezTo>
                  <a:pt x="5605" y="24279"/>
                  <a:pt x="5619" y="24279"/>
                  <a:pt x="5633" y="24279"/>
                </a:cubicBezTo>
                <a:cubicBezTo>
                  <a:pt x="5725" y="24277"/>
                  <a:pt x="5815" y="24263"/>
                  <a:pt x="5908" y="24255"/>
                </a:cubicBezTo>
                <a:lnTo>
                  <a:pt x="5908" y="24255"/>
                </a:lnTo>
                <a:cubicBezTo>
                  <a:pt x="5836" y="24350"/>
                  <a:pt x="5762" y="24443"/>
                  <a:pt x="5684" y="24546"/>
                </a:cubicBezTo>
                <a:cubicBezTo>
                  <a:pt x="5708" y="24564"/>
                  <a:pt x="5730" y="24577"/>
                  <a:pt x="5755" y="24595"/>
                </a:cubicBezTo>
                <a:cubicBezTo>
                  <a:pt x="5738" y="24606"/>
                  <a:pt x="5723" y="24616"/>
                  <a:pt x="5673" y="24648"/>
                </a:cubicBezTo>
                <a:cubicBezTo>
                  <a:pt x="5796" y="24689"/>
                  <a:pt x="5890" y="24744"/>
                  <a:pt x="5988" y="24751"/>
                </a:cubicBezTo>
                <a:cubicBezTo>
                  <a:pt x="6413" y="24782"/>
                  <a:pt x="6837" y="24816"/>
                  <a:pt x="7262" y="24818"/>
                </a:cubicBezTo>
                <a:cubicBezTo>
                  <a:pt x="7265" y="24818"/>
                  <a:pt x="7269" y="24818"/>
                  <a:pt x="7273" y="24818"/>
                </a:cubicBezTo>
                <a:cubicBezTo>
                  <a:pt x="7579" y="24818"/>
                  <a:pt x="7885" y="24774"/>
                  <a:pt x="8192" y="24751"/>
                </a:cubicBezTo>
                <a:cubicBezTo>
                  <a:pt x="8243" y="24747"/>
                  <a:pt x="8295" y="24745"/>
                  <a:pt x="8364" y="24741"/>
                </a:cubicBezTo>
                <a:lnTo>
                  <a:pt x="8364" y="24741"/>
                </a:lnTo>
                <a:cubicBezTo>
                  <a:pt x="8214" y="24864"/>
                  <a:pt x="8082" y="24971"/>
                  <a:pt x="7945" y="25083"/>
                </a:cubicBezTo>
                <a:cubicBezTo>
                  <a:pt x="7956" y="25098"/>
                  <a:pt x="7968" y="25114"/>
                  <a:pt x="7971" y="25117"/>
                </a:cubicBezTo>
                <a:lnTo>
                  <a:pt x="7971" y="25117"/>
                </a:lnTo>
                <a:cubicBezTo>
                  <a:pt x="7919" y="25200"/>
                  <a:pt x="7875" y="25272"/>
                  <a:pt x="7827" y="25351"/>
                </a:cubicBezTo>
                <a:cubicBezTo>
                  <a:pt x="7858" y="25359"/>
                  <a:pt x="7888" y="25369"/>
                  <a:pt x="7895" y="25372"/>
                </a:cubicBezTo>
                <a:cubicBezTo>
                  <a:pt x="7773" y="25554"/>
                  <a:pt x="7655" y="25738"/>
                  <a:pt x="7534" y="25919"/>
                </a:cubicBezTo>
                <a:cubicBezTo>
                  <a:pt x="7480" y="25997"/>
                  <a:pt x="7508" y="26040"/>
                  <a:pt x="7580" y="26088"/>
                </a:cubicBezTo>
                <a:cubicBezTo>
                  <a:pt x="7740" y="26193"/>
                  <a:pt x="7925" y="26206"/>
                  <a:pt x="8105" y="26234"/>
                </a:cubicBezTo>
                <a:cubicBezTo>
                  <a:pt x="8183" y="26246"/>
                  <a:pt x="8270" y="26234"/>
                  <a:pt x="8315" y="26326"/>
                </a:cubicBezTo>
                <a:cubicBezTo>
                  <a:pt x="8326" y="26345"/>
                  <a:pt x="8362" y="26355"/>
                  <a:pt x="8388" y="26360"/>
                </a:cubicBezTo>
                <a:cubicBezTo>
                  <a:pt x="8477" y="26378"/>
                  <a:pt x="8567" y="26387"/>
                  <a:pt x="8657" y="26387"/>
                </a:cubicBezTo>
                <a:cubicBezTo>
                  <a:pt x="8780" y="26387"/>
                  <a:pt x="8904" y="26370"/>
                  <a:pt x="9031" y="26336"/>
                </a:cubicBezTo>
                <a:cubicBezTo>
                  <a:pt x="9012" y="26310"/>
                  <a:pt x="9001" y="26293"/>
                  <a:pt x="8981" y="26265"/>
                </a:cubicBezTo>
                <a:lnTo>
                  <a:pt x="8981" y="26265"/>
                </a:lnTo>
                <a:cubicBezTo>
                  <a:pt x="9032" y="26279"/>
                  <a:pt x="9072" y="26289"/>
                  <a:pt x="9116" y="26301"/>
                </a:cubicBezTo>
                <a:cubicBezTo>
                  <a:pt x="9104" y="26373"/>
                  <a:pt x="9090" y="26444"/>
                  <a:pt x="9080" y="26516"/>
                </a:cubicBezTo>
                <a:cubicBezTo>
                  <a:pt x="9067" y="26611"/>
                  <a:pt x="9077" y="26649"/>
                  <a:pt x="9139" y="26649"/>
                </a:cubicBezTo>
                <a:cubicBezTo>
                  <a:pt x="9157" y="26649"/>
                  <a:pt x="9180" y="26645"/>
                  <a:pt x="9209" y="26639"/>
                </a:cubicBezTo>
                <a:cubicBezTo>
                  <a:pt x="9322" y="26614"/>
                  <a:pt x="9433" y="26574"/>
                  <a:pt x="9542" y="26532"/>
                </a:cubicBezTo>
                <a:cubicBezTo>
                  <a:pt x="9870" y="26409"/>
                  <a:pt x="10195" y="26283"/>
                  <a:pt x="10540" y="26150"/>
                </a:cubicBezTo>
                <a:cubicBezTo>
                  <a:pt x="10545" y="26259"/>
                  <a:pt x="10555" y="26347"/>
                  <a:pt x="10551" y="26434"/>
                </a:cubicBezTo>
                <a:cubicBezTo>
                  <a:pt x="10549" y="26510"/>
                  <a:pt x="10575" y="26541"/>
                  <a:pt x="10626" y="26541"/>
                </a:cubicBezTo>
                <a:cubicBezTo>
                  <a:pt x="10640" y="26541"/>
                  <a:pt x="10656" y="26539"/>
                  <a:pt x="10674" y="26534"/>
                </a:cubicBezTo>
                <a:cubicBezTo>
                  <a:pt x="10767" y="26508"/>
                  <a:pt x="10867" y="26490"/>
                  <a:pt x="10951" y="26446"/>
                </a:cubicBezTo>
                <a:cubicBezTo>
                  <a:pt x="11229" y="26297"/>
                  <a:pt x="11487" y="26121"/>
                  <a:pt x="11728" y="25915"/>
                </a:cubicBezTo>
                <a:cubicBezTo>
                  <a:pt x="11976" y="25704"/>
                  <a:pt x="12248" y="25521"/>
                  <a:pt x="12513" y="25328"/>
                </a:cubicBezTo>
                <a:cubicBezTo>
                  <a:pt x="12766" y="25146"/>
                  <a:pt x="13024" y="24968"/>
                  <a:pt x="13278" y="24788"/>
                </a:cubicBezTo>
                <a:cubicBezTo>
                  <a:pt x="13304" y="24771"/>
                  <a:pt x="13329" y="24755"/>
                  <a:pt x="13375" y="24751"/>
                </a:cubicBezTo>
                <a:lnTo>
                  <a:pt x="13375" y="24751"/>
                </a:lnTo>
                <a:cubicBezTo>
                  <a:pt x="12942" y="25483"/>
                  <a:pt x="12498" y="26208"/>
                  <a:pt x="12079" y="26949"/>
                </a:cubicBezTo>
                <a:cubicBezTo>
                  <a:pt x="11665" y="27686"/>
                  <a:pt x="11265" y="28432"/>
                  <a:pt x="10875" y="29181"/>
                </a:cubicBezTo>
                <a:cubicBezTo>
                  <a:pt x="10482" y="29937"/>
                  <a:pt x="10144" y="30719"/>
                  <a:pt x="9788" y="31483"/>
                </a:cubicBezTo>
                <a:cubicBezTo>
                  <a:pt x="9952" y="31553"/>
                  <a:pt x="10090" y="31613"/>
                  <a:pt x="10229" y="31669"/>
                </a:cubicBezTo>
                <a:cubicBezTo>
                  <a:pt x="10241" y="31674"/>
                  <a:pt x="10258" y="31677"/>
                  <a:pt x="10274" y="31677"/>
                </a:cubicBezTo>
                <a:cubicBezTo>
                  <a:pt x="10287" y="31677"/>
                  <a:pt x="10300" y="31675"/>
                  <a:pt x="10306" y="31669"/>
                </a:cubicBezTo>
                <a:cubicBezTo>
                  <a:pt x="10401" y="31577"/>
                  <a:pt x="10519" y="31493"/>
                  <a:pt x="10577" y="31378"/>
                </a:cubicBezTo>
                <a:cubicBezTo>
                  <a:pt x="10754" y="31031"/>
                  <a:pt x="10895" y="30666"/>
                  <a:pt x="11069" y="30316"/>
                </a:cubicBezTo>
                <a:cubicBezTo>
                  <a:pt x="11475" y="29497"/>
                  <a:pt x="11884" y="28680"/>
                  <a:pt x="12305" y="27870"/>
                </a:cubicBezTo>
                <a:cubicBezTo>
                  <a:pt x="12612" y="27281"/>
                  <a:pt x="12938" y="26704"/>
                  <a:pt x="13257" y="26121"/>
                </a:cubicBezTo>
                <a:cubicBezTo>
                  <a:pt x="13283" y="26074"/>
                  <a:pt x="13318" y="26035"/>
                  <a:pt x="13368" y="26004"/>
                </a:cubicBezTo>
                <a:lnTo>
                  <a:pt x="13368" y="26004"/>
                </a:lnTo>
                <a:cubicBezTo>
                  <a:pt x="13318" y="26119"/>
                  <a:pt x="13250" y="26231"/>
                  <a:pt x="13220" y="26351"/>
                </a:cubicBezTo>
                <a:cubicBezTo>
                  <a:pt x="13168" y="26560"/>
                  <a:pt x="13138" y="26773"/>
                  <a:pt x="13105" y="26985"/>
                </a:cubicBezTo>
                <a:cubicBezTo>
                  <a:pt x="13101" y="27008"/>
                  <a:pt x="13132" y="27038"/>
                  <a:pt x="13141" y="27054"/>
                </a:cubicBezTo>
                <a:cubicBezTo>
                  <a:pt x="13137" y="27106"/>
                  <a:pt x="13131" y="27154"/>
                  <a:pt x="13131" y="27200"/>
                </a:cubicBezTo>
                <a:cubicBezTo>
                  <a:pt x="13129" y="27306"/>
                  <a:pt x="13129" y="27341"/>
                  <a:pt x="13171" y="27341"/>
                </a:cubicBezTo>
                <a:cubicBezTo>
                  <a:pt x="13194" y="27341"/>
                  <a:pt x="13228" y="27331"/>
                  <a:pt x="13282" y="27316"/>
                </a:cubicBezTo>
                <a:cubicBezTo>
                  <a:pt x="13411" y="27278"/>
                  <a:pt x="13540" y="27251"/>
                  <a:pt x="13664" y="27221"/>
                </a:cubicBezTo>
                <a:lnTo>
                  <a:pt x="13664" y="27221"/>
                </a:lnTo>
                <a:cubicBezTo>
                  <a:pt x="13535" y="27434"/>
                  <a:pt x="13621" y="27672"/>
                  <a:pt x="13652" y="27906"/>
                </a:cubicBezTo>
                <a:cubicBezTo>
                  <a:pt x="13674" y="28074"/>
                  <a:pt x="13712" y="28243"/>
                  <a:pt x="13746" y="28410"/>
                </a:cubicBezTo>
                <a:cubicBezTo>
                  <a:pt x="13777" y="28554"/>
                  <a:pt x="13813" y="28618"/>
                  <a:pt x="13890" y="28618"/>
                </a:cubicBezTo>
                <a:cubicBezTo>
                  <a:pt x="13937" y="28618"/>
                  <a:pt x="13999" y="28595"/>
                  <a:pt x="14084" y="28551"/>
                </a:cubicBezTo>
                <a:cubicBezTo>
                  <a:pt x="14152" y="28744"/>
                  <a:pt x="14208" y="28944"/>
                  <a:pt x="14289" y="29132"/>
                </a:cubicBezTo>
                <a:cubicBezTo>
                  <a:pt x="14365" y="29308"/>
                  <a:pt x="14468" y="29474"/>
                  <a:pt x="14557" y="29647"/>
                </a:cubicBezTo>
                <a:cubicBezTo>
                  <a:pt x="14578" y="29686"/>
                  <a:pt x="14602" y="29703"/>
                  <a:pt x="14628" y="29703"/>
                </a:cubicBezTo>
                <a:cubicBezTo>
                  <a:pt x="14650" y="29703"/>
                  <a:pt x="14674" y="29690"/>
                  <a:pt x="14697" y="29667"/>
                </a:cubicBezTo>
                <a:cubicBezTo>
                  <a:pt x="14780" y="29582"/>
                  <a:pt x="14865" y="29495"/>
                  <a:pt x="14936" y="29400"/>
                </a:cubicBezTo>
                <a:cubicBezTo>
                  <a:pt x="15060" y="29233"/>
                  <a:pt x="15159" y="29048"/>
                  <a:pt x="15292" y="28892"/>
                </a:cubicBezTo>
                <a:cubicBezTo>
                  <a:pt x="15384" y="28785"/>
                  <a:pt x="15521" y="28722"/>
                  <a:pt x="15585" y="28583"/>
                </a:cubicBezTo>
                <a:cubicBezTo>
                  <a:pt x="15629" y="28484"/>
                  <a:pt x="15683" y="28388"/>
                  <a:pt x="15736" y="28285"/>
                </a:cubicBezTo>
                <a:cubicBezTo>
                  <a:pt x="16006" y="28646"/>
                  <a:pt x="16300" y="28993"/>
                  <a:pt x="16444" y="29470"/>
                </a:cubicBezTo>
                <a:cubicBezTo>
                  <a:pt x="16486" y="29387"/>
                  <a:pt x="16508" y="29343"/>
                  <a:pt x="16541" y="29279"/>
                </a:cubicBezTo>
                <a:cubicBezTo>
                  <a:pt x="16555" y="29329"/>
                  <a:pt x="16572" y="29356"/>
                  <a:pt x="16569" y="29384"/>
                </a:cubicBezTo>
                <a:cubicBezTo>
                  <a:pt x="16564" y="29439"/>
                  <a:pt x="16557" y="29484"/>
                  <a:pt x="16632" y="29499"/>
                </a:cubicBezTo>
                <a:cubicBezTo>
                  <a:pt x="16653" y="29504"/>
                  <a:pt x="16672" y="29554"/>
                  <a:pt x="16678" y="29585"/>
                </a:cubicBezTo>
                <a:cubicBezTo>
                  <a:pt x="16717" y="29771"/>
                  <a:pt x="16833" y="29914"/>
                  <a:pt x="16963" y="30036"/>
                </a:cubicBezTo>
                <a:cubicBezTo>
                  <a:pt x="17058" y="30125"/>
                  <a:pt x="17135" y="30228"/>
                  <a:pt x="17228" y="30317"/>
                </a:cubicBezTo>
                <a:cubicBezTo>
                  <a:pt x="17266" y="30354"/>
                  <a:pt x="17294" y="30373"/>
                  <a:pt x="17319" y="30373"/>
                </a:cubicBezTo>
                <a:cubicBezTo>
                  <a:pt x="17348" y="30373"/>
                  <a:pt x="17374" y="30347"/>
                  <a:pt x="17407" y="30295"/>
                </a:cubicBezTo>
                <a:cubicBezTo>
                  <a:pt x="17427" y="30263"/>
                  <a:pt x="17452" y="30233"/>
                  <a:pt x="17490" y="30178"/>
                </a:cubicBezTo>
                <a:cubicBezTo>
                  <a:pt x="17561" y="30265"/>
                  <a:pt x="17629" y="30333"/>
                  <a:pt x="17681" y="30413"/>
                </a:cubicBezTo>
                <a:cubicBezTo>
                  <a:pt x="17786" y="30568"/>
                  <a:pt x="17877" y="30733"/>
                  <a:pt x="17980" y="30888"/>
                </a:cubicBezTo>
                <a:cubicBezTo>
                  <a:pt x="18010" y="30935"/>
                  <a:pt x="18045" y="30969"/>
                  <a:pt x="18087" y="30969"/>
                </a:cubicBezTo>
                <a:cubicBezTo>
                  <a:pt x="18114" y="30969"/>
                  <a:pt x="18145" y="30954"/>
                  <a:pt x="18178" y="30919"/>
                </a:cubicBezTo>
                <a:cubicBezTo>
                  <a:pt x="18204" y="30894"/>
                  <a:pt x="18228" y="30881"/>
                  <a:pt x="18253" y="30881"/>
                </a:cubicBezTo>
                <a:cubicBezTo>
                  <a:pt x="18284" y="30881"/>
                  <a:pt x="18314" y="30901"/>
                  <a:pt x="18344" y="30938"/>
                </a:cubicBezTo>
                <a:cubicBezTo>
                  <a:pt x="18457" y="31078"/>
                  <a:pt x="18582" y="31204"/>
                  <a:pt x="18756" y="31274"/>
                </a:cubicBezTo>
                <a:cubicBezTo>
                  <a:pt x="18804" y="31294"/>
                  <a:pt x="18842" y="31306"/>
                  <a:pt x="18875" y="31306"/>
                </a:cubicBezTo>
                <a:cubicBezTo>
                  <a:pt x="18925" y="31306"/>
                  <a:pt x="18962" y="31278"/>
                  <a:pt x="19000" y="31206"/>
                </a:cubicBezTo>
                <a:cubicBezTo>
                  <a:pt x="19114" y="30993"/>
                  <a:pt x="19213" y="30773"/>
                  <a:pt x="19310" y="30552"/>
                </a:cubicBezTo>
                <a:cubicBezTo>
                  <a:pt x="19334" y="30498"/>
                  <a:pt x="19350" y="30461"/>
                  <a:pt x="19383" y="30461"/>
                </a:cubicBezTo>
                <a:cubicBezTo>
                  <a:pt x="19402" y="30461"/>
                  <a:pt x="19427" y="30474"/>
                  <a:pt x="19461" y="30503"/>
                </a:cubicBezTo>
                <a:cubicBezTo>
                  <a:pt x="19549" y="30575"/>
                  <a:pt x="19656" y="30625"/>
                  <a:pt x="19760" y="30674"/>
                </a:cubicBezTo>
                <a:cubicBezTo>
                  <a:pt x="19938" y="30758"/>
                  <a:pt x="20041" y="30916"/>
                  <a:pt x="20166" y="31052"/>
                </a:cubicBezTo>
                <a:cubicBezTo>
                  <a:pt x="20266" y="31159"/>
                  <a:pt x="20372" y="31264"/>
                  <a:pt x="20490" y="31349"/>
                </a:cubicBezTo>
                <a:cubicBezTo>
                  <a:pt x="20538" y="31384"/>
                  <a:pt x="20579" y="31400"/>
                  <a:pt x="20615" y="31400"/>
                </a:cubicBezTo>
                <a:cubicBezTo>
                  <a:pt x="20680" y="31400"/>
                  <a:pt x="20727" y="31346"/>
                  <a:pt x="20756" y="31242"/>
                </a:cubicBezTo>
                <a:cubicBezTo>
                  <a:pt x="20768" y="31199"/>
                  <a:pt x="20781" y="31154"/>
                  <a:pt x="20802" y="31083"/>
                </a:cubicBezTo>
                <a:cubicBezTo>
                  <a:pt x="20909" y="31173"/>
                  <a:pt x="21004" y="31248"/>
                  <a:pt x="21092" y="31331"/>
                </a:cubicBezTo>
                <a:cubicBezTo>
                  <a:pt x="21172" y="31406"/>
                  <a:pt x="21243" y="31489"/>
                  <a:pt x="21322" y="31565"/>
                </a:cubicBezTo>
                <a:cubicBezTo>
                  <a:pt x="21390" y="31633"/>
                  <a:pt x="21438" y="31666"/>
                  <a:pt x="21490" y="31666"/>
                </a:cubicBezTo>
                <a:cubicBezTo>
                  <a:pt x="21542" y="31666"/>
                  <a:pt x="21598" y="31633"/>
                  <a:pt x="21683" y="31566"/>
                </a:cubicBezTo>
                <a:cubicBezTo>
                  <a:pt x="21867" y="31683"/>
                  <a:pt x="22059" y="31801"/>
                  <a:pt x="22252" y="31924"/>
                </a:cubicBezTo>
                <a:cubicBezTo>
                  <a:pt x="22266" y="31934"/>
                  <a:pt x="22284" y="31938"/>
                  <a:pt x="22305" y="31938"/>
                </a:cubicBezTo>
                <a:cubicBezTo>
                  <a:pt x="22382" y="31938"/>
                  <a:pt x="22487" y="31878"/>
                  <a:pt x="22496" y="31808"/>
                </a:cubicBezTo>
                <a:cubicBezTo>
                  <a:pt x="22507" y="31724"/>
                  <a:pt x="22516" y="31638"/>
                  <a:pt x="22530" y="31554"/>
                </a:cubicBezTo>
                <a:cubicBezTo>
                  <a:pt x="22531" y="31540"/>
                  <a:pt x="22543" y="31528"/>
                  <a:pt x="22556" y="31505"/>
                </a:cubicBezTo>
                <a:cubicBezTo>
                  <a:pt x="22592" y="31521"/>
                  <a:pt x="22630" y="31531"/>
                  <a:pt x="22661" y="31552"/>
                </a:cubicBezTo>
                <a:cubicBezTo>
                  <a:pt x="22835" y="31664"/>
                  <a:pt x="23008" y="31778"/>
                  <a:pt x="23181" y="31891"/>
                </a:cubicBezTo>
                <a:cubicBezTo>
                  <a:pt x="23207" y="31907"/>
                  <a:pt x="23234" y="31924"/>
                  <a:pt x="23262" y="31937"/>
                </a:cubicBezTo>
                <a:cubicBezTo>
                  <a:pt x="23305" y="31957"/>
                  <a:pt x="23338" y="31969"/>
                  <a:pt x="23366" y="31969"/>
                </a:cubicBezTo>
                <a:cubicBezTo>
                  <a:pt x="23421" y="31969"/>
                  <a:pt x="23460" y="31926"/>
                  <a:pt x="23525" y="31824"/>
                </a:cubicBezTo>
                <a:cubicBezTo>
                  <a:pt x="23627" y="31876"/>
                  <a:pt x="23731" y="31928"/>
                  <a:pt x="23833" y="31983"/>
                </a:cubicBezTo>
                <a:cubicBezTo>
                  <a:pt x="23939" y="32041"/>
                  <a:pt x="24039" y="32110"/>
                  <a:pt x="24147" y="32163"/>
                </a:cubicBezTo>
                <a:cubicBezTo>
                  <a:pt x="24204" y="32192"/>
                  <a:pt x="24252" y="32207"/>
                  <a:pt x="24293" y="32207"/>
                </a:cubicBezTo>
                <a:cubicBezTo>
                  <a:pt x="24376" y="32207"/>
                  <a:pt x="24432" y="32146"/>
                  <a:pt x="24479" y="32017"/>
                </a:cubicBezTo>
                <a:cubicBezTo>
                  <a:pt x="24517" y="32030"/>
                  <a:pt x="24557" y="32041"/>
                  <a:pt x="24593" y="32058"/>
                </a:cubicBezTo>
                <a:cubicBezTo>
                  <a:pt x="24745" y="32130"/>
                  <a:pt x="24896" y="32202"/>
                  <a:pt x="25045" y="32275"/>
                </a:cubicBezTo>
                <a:cubicBezTo>
                  <a:pt x="25135" y="32321"/>
                  <a:pt x="25225" y="32367"/>
                  <a:pt x="25314" y="32415"/>
                </a:cubicBezTo>
                <a:cubicBezTo>
                  <a:pt x="25371" y="32448"/>
                  <a:pt x="25422" y="32492"/>
                  <a:pt x="25486" y="32492"/>
                </a:cubicBezTo>
                <a:cubicBezTo>
                  <a:pt x="25509" y="32492"/>
                  <a:pt x="25534" y="32486"/>
                  <a:pt x="25561" y="32473"/>
                </a:cubicBezTo>
                <a:cubicBezTo>
                  <a:pt x="25564" y="32471"/>
                  <a:pt x="25568" y="32471"/>
                  <a:pt x="25572" y="32471"/>
                </a:cubicBezTo>
                <a:cubicBezTo>
                  <a:pt x="25595" y="32471"/>
                  <a:pt x="25631" y="32493"/>
                  <a:pt x="25655" y="32507"/>
                </a:cubicBezTo>
                <a:cubicBezTo>
                  <a:pt x="26015" y="32701"/>
                  <a:pt x="26404" y="32790"/>
                  <a:pt x="26810" y="32820"/>
                </a:cubicBezTo>
                <a:cubicBezTo>
                  <a:pt x="26820" y="32820"/>
                  <a:pt x="26830" y="32821"/>
                  <a:pt x="26841" y="32821"/>
                </a:cubicBezTo>
                <a:cubicBezTo>
                  <a:pt x="26857" y="32821"/>
                  <a:pt x="26874" y="32820"/>
                  <a:pt x="26890" y="32817"/>
                </a:cubicBezTo>
                <a:cubicBezTo>
                  <a:pt x="27022" y="32792"/>
                  <a:pt x="27046" y="32742"/>
                  <a:pt x="26964" y="32640"/>
                </a:cubicBezTo>
                <a:cubicBezTo>
                  <a:pt x="26879" y="32534"/>
                  <a:pt x="26782" y="32437"/>
                  <a:pt x="26688" y="32338"/>
                </a:cubicBezTo>
                <a:cubicBezTo>
                  <a:pt x="26552" y="32194"/>
                  <a:pt x="26414" y="32053"/>
                  <a:pt x="26276" y="31909"/>
                </a:cubicBezTo>
                <a:cubicBezTo>
                  <a:pt x="26260" y="31892"/>
                  <a:pt x="26239" y="31861"/>
                  <a:pt x="26245" y="31850"/>
                </a:cubicBezTo>
                <a:cubicBezTo>
                  <a:pt x="26309" y="31741"/>
                  <a:pt x="26224" y="31685"/>
                  <a:pt x="26167" y="31621"/>
                </a:cubicBezTo>
                <a:cubicBezTo>
                  <a:pt x="25966" y="31400"/>
                  <a:pt x="25763" y="31181"/>
                  <a:pt x="25571" y="30970"/>
                </a:cubicBezTo>
                <a:cubicBezTo>
                  <a:pt x="25577" y="30943"/>
                  <a:pt x="25577" y="30938"/>
                  <a:pt x="25580" y="30935"/>
                </a:cubicBezTo>
                <a:cubicBezTo>
                  <a:pt x="25752" y="30795"/>
                  <a:pt x="25761" y="30746"/>
                  <a:pt x="25645" y="30542"/>
                </a:cubicBezTo>
                <a:cubicBezTo>
                  <a:pt x="25549" y="30372"/>
                  <a:pt x="25447" y="30207"/>
                  <a:pt x="25354" y="30036"/>
                </a:cubicBezTo>
                <a:cubicBezTo>
                  <a:pt x="25334" y="30001"/>
                  <a:pt x="25346" y="29951"/>
                  <a:pt x="25340" y="29909"/>
                </a:cubicBezTo>
                <a:cubicBezTo>
                  <a:pt x="25335" y="29862"/>
                  <a:pt x="25336" y="29807"/>
                  <a:pt x="25314" y="29769"/>
                </a:cubicBezTo>
                <a:cubicBezTo>
                  <a:pt x="25225" y="29618"/>
                  <a:pt x="25125" y="29473"/>
                  <a:pt x="25026" y="29316"/>
                </a:cubicBezTo>
                <a:cubicBezTo>
                  <a:pt x="25135" y="29256"/>
                  <a:pt x="25248" y="29191"/>
                  <a:pt x="25362" y="29129"/>
                </a:cubicBezTo>
                <a:cubicBezTo>
                  <a:pt x="25431" y="29092"/>
                  <a:pt x="25500" y="29055"/>
                  <a:pt x="25571" y="29023"/>
                </a:cubicBezTo>
                <a:cubicBezTo>
                  <a:pt x="25666" y="28979"/>
                  <a:pt x="25674" y="28912"/>
                  <a:pt x="25622" y="28834"/>
                </a:cubicBezTo>
                <a:cubicBezTo>
                  <a:pt x="25577" y="28766"/>
                  <a:pt x="25527" y="28701"/>
                  <a:pt x="25474" y="28638"/>
                </a:cubicBezTo>
                <a:cubicBezTo>
                  <a:pt x="25288" y="28413"/>
                  <a:pt x="25099" y="28191"/>
                  <a:pt x="24912" y="27966"/>
                </a:cubicBezTo>
                <a:cubicBezTo>
                  <a:pt x="24899" y="27953"/>
                  <a:pt x="24893" y="27934"/>
                  <a:pt x="24884" y="27919"/>
                </a:cubicBezTo>
                <a:cubicBezTo>
                  <a:pt x="24991" y="27806"/>
                  <a:pt x="24995" y="27744"/>
                  <a:pt x="24871" y="27641"/>
                </a:cubicBezTo>
                <a:cubicBezTo>
                  <a:pt x="24760" y="27550"/>
                  <a:pt x="24639" y="27471"/>
                  <a:pt x="24517" y="27393"/>
                </a:cubicBezTo>
                <a:cubicBezTo>
                  <a:pt x="24234" y="27209"/>
                  <a:pt x="24050" y="26926"/>
                  <a:pt x="23816" y="26695"/>
                </a:cubicBezTo>
                <a:cubicBezTo>
                  <a:pt x="23716" y="26597"/>
                  <a:pt x="23605" y="26515"/>
                  <a:pt x="23498" y="26423"/>
                </a:cubicBezTo>
                <a:cubicBezTo>
                  <a:pt x="23500" y="26421"/>
                  <a:pt x="23503" y="26410"/>
                  <a:pt x="23507" y="26408"/>
                </a:cubicBezTo>
                <a:cubicBezTo>
                  <a:pt x="23802" y="26360"/>
                  <a:pt x="24097" y="26296"/>
                  <a:pt x="24394" y="26271"/>
                </a:cubicBezTo>
                <a:cubicBezTo>
                  <a:pt x="24482" y="26263"/>
                  <a:pt x="24570" y="26260"/>
                  <a:pt x="24658" y="26260"/>
                </a:cubicBezTo>
                <a:cubicBezTo>
                  <a:pt x="25018" y="26260"/>
                  <a:pt x="25374" y="26319"/>
                  <a:pt x="25726" y="26401"/>
                </a:cubicBezTo>
                <a:cubicBezTo>
                  <a:pt x="25753" y="26408"/>
                  <a:pt x="25782" y="26410"/>
                  <a:pt x="25811" y="26410"/>
                </a:cubicBezTo>
                <a:cubicBezTo>
                  <a:pt x="25829" y="26410"/>
                  <a:pt x="25847" y="26409"/>
                  <a:pt x="25865" y="26408"/>
                </a:cubicBezTo>
                <a:cubicBezTo>
                  <a:pt x="26074" y="26392"/>
                  <a:pt x="26084" y="26379"/>
                  <a:pt x="26053" y="26175"/>
                </a:cubicBezTo>
                <a:cubicBezTo>
                  <a:pt x="26050" y="26165"/>
                  <a:pt x="26054" y="26152"/>
                  <a:pt x="26059" y="26122"/>
                </a:cubicBezTo>
                <a:cubicBezTo>
                  <a:pt x="26182" y="26135"/>
                  <a:pt x="26303" y="26148"/>
                  <a:pt x="26426" y="26163"/>
                </a:cubicBezTo>
                <a:cubicBezTo>
                  <a:pt x="26488" y="26170"/>
                  <a:pt x="26549" y="26180"/>
                  <a:pt x="26611" y="26184"/>
                </a:cubicBezTo>
                <a:cubicBezTo>
                  <a:pt x="26621" y="26185"/>
                  <a:pt x="26631" y="26185"/>
                  <a:pt x="26640" y="26185"/>
                </a:cubicBezTo>
                <a:cubicBezTo>
                  <a:pt x="26722" y="26185"/>
                  <a:pt x="26785" y="26158"/>
                  <a:pt x="26780" y="26042"/>
                </a:cubicBezTo>
                <a:lnTo>
                  <a:pt x="26780" y="26042"/>
                </a:lnTo>
                <a:cubicBezTo>
                  <a:pt x="26892" y="26045"/>
                  <a:pt x="27000" y="26053"/>
                  <a:pt x="27107" y="26053"/>
                </a:cubicBezTo>
                <a:cubicBezTo>
                  <a:pt x="27151" y="26053"/>
                  <a:pt x="27195" y="26051"/>
                  <a:pt x="27239" y="26047"/>
                </a:cubicBezTo>
                <a:cubicBezTo>
                  <a:pt x="27397" y="26034"/>
                  <a:pt x="27554" y="25998"/>
                  <a:pt x="27708" y="25962"/>
                </a:cubicBezTo>
                <a:cubicBezTo>
                  <a:pt x="27804" y="25938"/>
                  <a:pt x="27831" y="25877"/>
                  <a:pt x="27775" y="25785"/>
                </a:cubicBezTo>
                <a:cubicBezTo>
                  <a:pt x="27696" y="25657"/>
                  <a:pt x="27619" y="25526"/>
                  <a:pt x="27531" y="25376"/>
                </a:cubicBezTo>
                <a:cubicBezTo>
                  <a:pt x="27621" y="25352"/>
                  <a:pt x="27704" y="25336"/>
                  <a:pt x="27784" y="25336"/>
                </a:cubicBezTo>
                <a:cubicBezTo>
                  <a:pt x="27835" y="25336"/>
                  <a:pt x="27884" y="25342"/>
                  <a:pt x="27933" y="25356"/>
                </a:cubicBezTo>
                <a:cubicBezTo>
                  <a:pt x="28078" y="25396"/>
                  <a:pt x="28220" y="25453"/>
                  <a:pt x="28364" y="25501"/>
                </a:cubicBezTo>
                <a:cubicBezTo>
                  <a:pt x="28397" y="25511"/>
                  <a:pt x="28431" y="25523"/>
                  <a:pt x="28466" y="25530"/>
                </a:cubicBezTo>
                <a:cubicBezTo>
                  <a:pt x="28497" y="25536"/>
                  <a:pt x="28524" y="25539"/>
                  <a:pt x="28546" y="25539"/>
                </a:cubicBezTo>
                <a:cubicBezTo>
                  <a:pt x="28627" y="25539"/>
                  <a:pt x="28652" y="25495"/>
                  <a:pt x="28648" y="25382"/>
                </a:cubicBezTo>
                <a:cubicBezTo>
                  <a:pt x="28648" y="25372"/>
                  <a:pt x="28657" y="25361"/>
                  <a:pt x="28664" y="25345"/>
                </a:cubicBezTo>
                <a:cubicBezTo>
                  <a:pt x="28766" y="25374"/>
                  <a:pt x="28864" y="25409"/>
                  <a:pt x="28966" y="25429"/>
                </a:cubicBezTo>
                <a:cubicBezTo>
                  <a:pt x="29067" y="25450"/>
                  <a:pt x="29166" y="25461"/>
                  <a:pt x="29265" y="25461"/>
                </a:cubicBezTo>
                <a:cubicBezTo>
                  <a:pt x="29439" y="25461"/>
                  <a:pt x="29610" y="25425"/>
                  <a:pt x="29774" y="25338"/>
                </a:cubicBezTo>
                <a:cubicBezTo>
                  <a:pt x="29869" y="25288"/>
                  <a:pt x="29907" y="25228"/>
                  <a:pt x="29850" y="25124"/>
                </a:cubicBezTo>
                <a:cubicBezTo>
                  <a:pt x="29811" y="25053"/>
                  <a:pt x="29788" y="24972"/>
                  <a:pt x="29753" y="24883"/>
                </a:cubicBezTo>
                <a:lnTo>
                  <a:pt x="29753" y="24883"/>
                </a:lnTo>
                <a:cubicBezTo>
                  <a:pt x="29823" y="24884"/>
                  <a:pt x="29886" y="24890"/>
                  <a:pt x="29946" y="24890"/>
                </a:cubicBezTo>
                <a:cubicBezTo>
                  <a:pt x="29959" y="24890"/>
                  <a:pt x="29971" y="24889"/>
                  <a:pt x="29984" y="24889"/>
                </a:cubicBezTo>
                <a:cubicBezTo>
                  <a:pt x="30181" y="24882"/>
                  <a:pt x="30381" y="24884"/>
                  <a:pt x="30576" y="24854"/>
                </a:cubicBezTo>
                <a:cubicBezTo>
                  <a:pt x="30843" y="24815"/>
                  <a:pt x="30856" y="24775"/>
                  <a:pt x="30731" y="24530"/>
                </a:cubicBezTo>
                <a:cubicBezTo>
                  <a:pt x="30799" y="24519"/>
                  <a:pt x="30863" y="24507"/>
                  <a:pt x="30926" y="24495"/>
                </a:cubicBezTo>
                <a:cubicBezTo>
                  <a:pt x="31014" y="24480"/>
                  <a:pt x="31103" y="24469"/>
                  <a:pt x="31190" y="24447"/>
                </a:cubicBezTo>
                <a:cubicBezTo>
                  <a:pt x="31290" y="24418"/>
                  <a:pt x="31376" y="24369"/>
                  <a:pt x="31328" y="24240"/>
                </a:cubicBezTo>
                <a:cubicBezTo>
                  <a:pt x="31419" y="24193"/>
                  <a:pt x="31510" y="24156"/>
                  <a:pt x="31591" y="24105"/>
                </a:cubicBezTo>
                <a:cubicBezTo>
                  <a:pt x="31702" y="24035"/>
                  <a:pt x="31702" y="23987"/>
                  <a:pt x="31611" y="23895"/>
                </a:cubicBezTo>
                <a:cubicBezTo>
                  <a:pt x="31497" y="23779"/>
                  <a:pt x="31384" y="23660"/>
                  <a:pt x="31272" y="23542"/>
                </a:cubicBezTo>
                <a:cubicBezTo>
                  <a:pt x="31258" y="23527"/>
                  <a:pt x="31244" y="23500"/>
                  <a:pt x="31246" y="23482"/>
                </a:cubicBezTo>
                <a:cubicBezTo>
                  <a:pt x="31294" y="23208"/>
                  <a:pt x="31153" y="22979"/>
                  <a:pt x="31064" y="22742"/>
                </a:cubicBezTo>
                <a:cubicBezTo>
                  <a:pt x="31015" y="22609"/>
                  <a:pt x="30926" y="22491"/>
                  <a:pt x="30866" y="22383"/>
                </a:cubicBezTo>
                <a:cubicBezTo>
                  <a:pt x="31131" y="22277"/>
                  <a:pt x="31399" y="22174"/>
                  <a:pt x="31663" y="22065"/>
                </a:cubicBezTo>
                <a:cubicBezTo>
                  <a:pt x="31736" y="22034"/>
                  <a:pt x="31801" y="21977"/>
                  <a:pt x="31875" y="21951"/>
                </a:cubicBezTo>
                <a:cubicBezTo>
                  <a:pt x="31985" y="21913"/>
                  <a:pt x="32103" y="21900"/>
                  <a:pt x="32211" y="21859"/>
                </a:cubicBezTo>
                <a:cubicBezTo>
                  <a:pt x="32345" y="21808"/>
                  <a:pt x="32480" y="21753"/>
                  <a:pt x="32599" y="21678"/>
                </a:cubicBezTo>
                <a:cubicBezTo>
                  <a:pt x="32723" y="21599"/>
                  <a:pt x="32719" y="21534"/>
                  <a:pt x="32628" y="21417"/>
                </a:cubicBezTo>
                <a:cubicBezTo>
                  <a:pt x="32593" y="21372"/>
                  <a:pt x="32559" y="21326"/>
                  <a:pt x="32521" y="21273"/>
                </a:cubicBezTo>
                <a:cubicBezTo>
                  <a:pt x="32676" y="21190"/>
                  <a:pt x="32825" y="21113"/>
                  <a:pt x="32969" y="21032"/>
                </a:cubicBezTo>
                <a:cubicBezTo>
                  <a:pt x="33195" y="20903"/>
                  <a:pt x="33421" y="20773"/>
                  <a:pt x="33647" y="20642"/>
                </a:cubicBezTo>
                <a:cubicBezTo>
                  <a:pt x="33755" y="20579"/>
                  <a:pt x="33756" y="20557"/>
                  <a:pt x="33660" y="20377"/>
                </a:cubicBezTo>
                <a:cubicBezTo>
                  <a:pt x="33732" y="20312"/>
                  <a:pt x="33813" y="20253"/>
                  <a:pt x="33879" y="20179"/>
                </a:cubicBezTo>
                <a:cubicBezTo>
                  <a:pt x="33972" y="20075"/>
                  <a:pt x="34059" y="19967"/>
                  <a:pt x="34136" y="19853"/>
                </a:cubicBezTo>
                <a:cubicBezTo>
                  <a:pt x="34202" y="19756"/>
                  <a:pt x="34162" y="19682"/>
                  <a:pt x="34072" y="19605"/>
                </a:cubicBezTo>
                <a:cubicBezTo>
                  <a:pt x="33940" y="19492"/>
                  <a:pt x="33825" y="19359"/>
                  <a:pt x="33708" y="19230"/>
                </a:cubicBezTo>
                <a:cubicBezTo>
                  <a:pt x="33652" y="19167"/>
                  <a:pt x="33681" y="19132"/>
                  <a:pt x="33752" y="19090"/>
                </a:cubicBezTo>
                <a:cubicBezTo>
                  <a:pt x="33973" y="18958"/>
                  <a:pt x="34188" y="18815"/>
                  <a:pt x="34403" y="18676"/>
                </a:cubicBezTo>
                <a:cubicBezTo>
                  <a:pt x="34504" y="18610"/>
                  <a:pt x="34601" y="18538"/>
                  <a:pt x="34699" y="18468"/>
                </a:cubicBezTo>
                <a:cubicBezTo>
                  <a:pt x="34764" y="18421"/>
                  <a:pt x="34817" y="18375"/>
                  <a:pt x="34743" y="18288"/>
                </a:cubicBezTo>
                <a:cubicBezTo>
                  <a:pt x="34729" y="18270"/>
                  <a:pt x="34750" y="18201"/>
                  <a:pt x="34775" y="18177"/>
                </a:cubicBezTo>
                <a:cubicBezTo>
                  <a:pt x="34879" y="18078"/>
                  <a:pt x="35002" y="17995"/>
                  <a:pt x="35097" y="17888"/>
                </a:cubicBezTo>
                <a:cubicBezTo>
                  <a:pt x="35185" y="17792"/>
                  <a:pt x="35254" y="17676"/>
                  <a:pt x="35316" y="17560"/>
                </a:cubicBezTo>
                <a:cubicBezTo>
                  <a:pt x="35365" y="17476"/>
                  <a:pt x="35360" y="17387"/>
                  <a:pt x="35252" y="17337"/>
                </a:cubicBezTo>
                <a:cubicBezTo>
                  <a:pt x="35228" y="17327"/>
                  <a:pt x="35211" y="17303"/>
                  <a:pt x="35182" y="17280"/>
                </a:cubicBezTo>
                <a:cubicBezTo>
                  <a:pt x="35284" y="17190"/>
                  <a:pt x="35376" y="17102"/>
                  <a:pt x="35473" y="17020"/>
                </a:cubicBezTo>
                <a:cubicBezTo>
                  <a:pt x="35759" y="16775"/>
                  <a:pt x="36055" y="16539"/>
                  <a:pt x="36335" y="16284"/>
                </a:cubicBezTo>
                <a:cubicBezTo>
                  <a:pt x="36642" y="16010"/>
                  <a:pt x="36973" y="15768"/>
                  <a:pt x="37287" y="15504"/>
                </a:cubicBezTo>
                <a:cubicBezTo>
                  <a:pt x="37363" y="15440"/>
                  <a:pt x="37426" y="15357"/>
                  <a:pt x="37481" y="15275"/>
                </a:cubicBezTo>
                <a:cubicBezTo>
                  <a:pt x="37521" y="15216"/>
                  <a:pt x="37501" y="15164"/>
                  <a:pt x="37429" y="15164"/>
                </a:cubicBezTo>
                <a:cubicBezTo>
                  <a:pt x="37424" y="15164"/>
                  <a:pt x="37419" y="15164"/>
                  <a:pt x="37413" y="15165"/>
                </a:cubicBezTo>
                <a:cubicBezTo>
                  <a:pt x="37283" y="15176"/>
                  <a:pt x="37152" y="15194"/>
                  <a:pt x="37023" y="15216"/>
                </a:cubicBezTo>
                <a:cubicBezTo>
                  <a:pt x="36771" y="15260"/>
                  <a:pt x="36520" y="15316"/>
                  <a:pt x="36266" y="15352"/>
                </a:cubicBezTo>
                <a:cubicBezTo>
                  <a:pt x="36020" y="15387"/>
                  <a:pt x="35772" y="15403"/>
                  <a:pt x="35523" y="15423"/>
                </a:cubicBezTo>
                <a:cubicBezTo>
                  <a:pt x="35402" y="15433"/>
                  <a:pt x="35279" y="15436"/>
                  <a:pt x="35156" y="15443"/>
                </a:cubicBezTo>
                <a:cubicBezTo>
                  <a:pt x="35151" y="15250"/>
                  <a:pt x="35143" y="15232"/>
                  <a:pt x="34975" y="15212"/>
                </a:cubicBezTo>
                <a:cubicBezTo>
                  <a:pt x="34923" y="15206"/>
                  <a:pt x="34870" y="15204"/>
                  <a:pt x="34817" y="15204"/>
                </a:cubicBezTo>
                <a:cubicBezTo>
                  <a:pt x="34742" y="15204"/>
                  <a:pt x="34666" y="15209"/>
                  <a:pt x="34591" y="15217"/>
                </a:cubicBezTo>
                <a:cubicBezTo>
                  <a:pt x="34173" y="15263"/>
                  <a:pt x="33756" y="15315"/>
                  <a:pt x="33337" y="15366"/>
                </a:cubicBezTo>
                <a:cubicBezTo>
                  <a:pt x="33336" y="15366"/>
                  <a:pt x="33335" y="15366"/>
                  <a:pt x="33334" y="15366"/>
                </a:cubicBezTo>
                <a:cubicBezTo>
                  <a:pt x="33325" y="15366"/>
                  <a:pt x="33315" y="15362"/>
                  <a:pt x="33303" y="15360"/>
                </a:cubicBezTo>
                <a:cubicBezTo>
                  <a:pt x="33330" y="15228"/>
                  <a:pt x="33356" y="15099"/>
                  <a:pt x="33381" y="14969"/>
                </a:cubicBezTo>
                <a:cubicBezTo>
                  <a:pt x="33401" y="14869"/>
                  <a:pt x="33350" y="14798"/>
                  <a:pt x="33237" y="14764"/>
                </a:cubicBezTo>
                <a:cubicBezTo>
                  <a:pt x="33182" y="14747"/>
                  <a:pt x="33127" y="14740"/>
                  <a:pt x="33073" y="14740"/>
                </a:cubicBezTo>
                <a:cubicBezTo>
                  <a:pt x="32973" y="14740"/>
                  <a:pt x="32876" y="14764"/>
                  <a:pt x="32779" y="14798"/>
                </a:cubicBezTo>
                <a:cubicBezTo>
                  <a:pt x="32732" y="14815"/>
                  <a:pt x="32685" y="14834"/>
                  <a:pt x="32628" y="14854"/>
                </a:cubicBezTo>
                <a:cubicBezTo>
                  <a:pt x="32614" y="14737"/>
                  <a:pt x="32550" y="14699"/>
                  <a:pt x="32465" y="14699"/>
                </a:cubicBezTo>
                <a:cubicBezTo>
                  <a:pt x="32450" y="14699"/>
                  <a:pt x="32434" y="14700"/>
                  <a:pt x="32418" y="14702"/>
                </a:cubicBezTo>
                <a:cubicBezTo>
                  <a:pt x="32166" y="14734"/>
                  <a:pt x="31914" y="14769"/>
                  <a:pt x="31662" y="14803"/>
                </a:cubicBezTo>
                <a:cubicBezTo>
                  <a:pt x="31657" y="14745"/>
                  <a:pt x="31642" y="14679"/>
                  <a:pt x="31647" y="14616"/>
                </a:cubicBezTo>
                <a:cubicBezTo>
                  <a:pt x="31655" y="14522"/>
                  <a:pt x="31610" y="14472"/>
                  <a:pt x="31533" y="14472"/>
                </a:cubicBezTo>
                <a:cubicBezTo>
                  <a:pt x="31511" y="14472"/>
                  <a:pt x="31487" y="14476"/>
                  <a:pt x="31461" y="14484"/>
                </a:cubicBezTo>
                <a:cubicBezTo>
                  <a:pt x="31294" y="14533"/>
                  <a:pt x="31129" y="14595"/>
                  <a:pt x="30967" y="14661"/>
                </a:cubicBezTo>
                <a:cubicBezTo>
                  <a:pt x="30629" y="14797"/>
                  <a:pt x="30293" y="14939"/>
                  <a:pt x="29956" y="15079"/>
                </a:cubicBezTo>
                <a:cubicBezTo>
                  <a:pt x="29906" y="15099"/>
                  <a:pt x="29857" y="15121"/>
                  <a:pt x="29803" y="15144"/>
                </a:cubicBezTo>
                <a:cubicBezTo>
                  <a:pt x="29802" y="14922"/>
                  <a:pt x="29799" y="14699"/>
                  <a:pt x="29801" y="14478"/>
                </a:cubicBezTo>
                <a:cubicBezTo>
                  <a:pt x="29801" y="14400"/>
                  <a:pt x="29774" y="14362"/>
                  <a:pt x="29696" y="14357"/>
                </a:cubicBezTo>
                <a:cubicBezTo>
                  <a:pt x="29664" y="14355"/>
                  <a:pt x="29634" y="14354"/>
                  <a:pt x="29603" y="14354"/>
                </a:cubicBezTo>
                <a:cubicBezTo>
                  <a:pt x="29405" y="14354"/>
                  <a:pt x="29220" y="14402"/>
                  <a:pt x="29056" y="14527"/>
                </a:cubicBezTo>
                <a:cubicBezTo>
                  <a:pt x="29010" y="14454"/>
                  <a:pt x="28974" y="14420"/>
                  <a:pt x="28929" y="14420"/>
                </a:cubicBezTo>
                <a:cubicBezTo>
                  <a:pt x="28895" y="14420"/>
                  <a:pt x="28855" y="14440"/>
                  <a:pt x="28803" y="14478"/>
                </a:cubicBezTo>
                <a:cubicBezTo>
                  <a:pt x="28646" y="14591"/>
                  <a:pt x="28488" y="14703"/>
                  <a:pt x="28336" y="14811"/>
                </a:cubicBezTo>
                <a:cubicBezTo>
                  <a:pt x="28313" y="14797"/>
                  <a:pt x="28304" y="14795"/>
                  <a:pt x="28302" y="14789"/>
                </a:cubicBezTo>
                <a:cubicBezTo>
                  <a:pt x="28253" y="14681"/>
                  <a:pt x="28226" y="14633"/>
                  <a:pt x="28181" y="14633"/>
                </a:cubicBezTo>
                <a:cubicBezTo>
                  <a:pt x="28146" y="14633"/>
                  <a:pt x="28100" y="14661"/>
                  <a:pt x="28025" y="14712"/>
                </a:cubicBezTo>
                <a:cubicBezTo>
                  <a:pt x="27797" y="14868"/>
                  <a:pt x="27566" y="15020"/>
                  <a:pt x="27343" y="15181"/>
                </a:cubicBezTo>
                <a:cubicBezTo>
                  <a:pt x="27254" y="15247"/>
                  <a:pt x="27183" y="15336"/>
                  <a:pt x="27096" y="15422"/>
                </a:cubicBezTo>
                <a:cubicBezTo>
                  <a:pt x="27077" y="15332"/>
                  <a:pt x="27060" y="15253"/>
                  <a:pt x="27044" y="15176"/>
                </a:cubicBezTo>
                <a:cubicBezTo>
                  <a:pt x="27029" y="15095"/>
                  <a:pt x="26999" y="15052"/>
                  <a:pt x="26949" y="15052"/>
                </a:cubicBezTo>
                <a:cubicBezTo>
                  <a:pt x="26924" y="15052"/>
                  <a:pt x="26893" y="15062"/>
                  <a:pt x="26857" y="15085"/>
                </a:cubicBezTo>
                <a:cubicBezTo>
                  <a:pt x="26684" y="15191"/>
                  <a:pt x="26517" y="15305"/>
                  <a:pt x="26358" y="15427"/>
                </a:cubicBezTo>
                <a:cubicBezTo>
                  <a:pt x="26195" y="15551"/>
                  <a:pt x="26024" y="15639"/>
                  <a:pt x="25829" y="15702"/>
                </a:cubicBezTo>
                <a:cubicBezTo>
                  <a:pt x="25675" y="15751"/>
                  <a:pt x="25527" y="15831"/>
                  <a:pt x="25388" y="15917"/>
                </a:cubicBezTo>
                <a:cubicBezTo>
                  <a:pt x="25284" y="15982"/>
                  <a:pt x="25207" y="16087"/>
                  <a:pt x="25104" y="16157"/>
                </a:cubicBezTo>
                <a:cubicBezTo>
                  <a:pt x="24995" y="16231"/>
                  <a:pt x="24865" y="16273"/>
                  <a:pt x="24754" y="16347"/>
                </a:cubicBezTo>
                <a:cubicBezTo>
                  <a:pt x="24621" y="16435"/>
                  <a:pt x="24507" y="16550"/>
                  <a:pt x="24372" y="16633"/>
                </a:cubicBezTo>
                <a:cubicBezTo>
                  <a:pt x="24151" y="16772"/>
                  <a:pt x="23920" y="16893"/>
                  <a:pt x="23694" y="17026"/>
                </a:cubicBezTo>
                <a:cubicBezTo>
                  <a:pt x="23517" y="17130"/>
                  <a:pt x="23344" y="17239"/>
                  <a:pt x="23169" y="17346"/>
                </a:cubicBezTo>
                <a:cubicBezTo>
                  <a:pt x="23159" y="17338"/>
                  <a:pt x="23150" y="17330"/>
                  <a:pt x="23142" y="17321"/>
                </a:cubicBezTo>
                <a:cubicBezTo>
                  <a:pt x="23251" y="17157"/>
                  <a:pt x="23349" y="16982"/>
                  <a:pt x="23473" y="16829"/>
                </a:cubicBezTo>
                <a:cubicBezTo>
                  <a:pt x="23646" y="16618"/>
                  <a:pt x="23834" y="16418"/>
                  <a:pt x="24023" y="16222"/>
                </a:cubicBezTo>
                <a:cubicBezTo>
                  <a:pt x="24209" y="16029"/>
                  <a:pt x="24398" y="15838"/>
                  <a:pt x="24594" y="15656"/>
                </a:cubicBezTo>
                <a:cubicBezTo>
                  <a:pt x="24821" y="15448"/>
                  <a:pt x="25057" y="15249"/>
                  <a:pt x="25290" y="15048"/>
                </a:cubicBezTo>
                <a:cubicBezTo>
                  <a:pt x="25304" y="15035"/>
                  <a:pt x="25318" y="15021"/>
                  <a:pt x="25330" y="15005"/>
                </a:cubicBezTo>
                <a:cubicBezTo>
                  <a:pt x="25424" y="14894"/>
                  <a:pt x="25419" y="14860"/>
                  <a:pt x="25295" y="14770"/>
                </a:cubicBezTo>
                <a:cubicBezTo>
                  <a:pt x="25341" y="14594"/>
                  <a:pt x="25506" y="14519"/>
                  <a:pt x="25618" y="14399"/>
                </a:cubicBezTo>
                <a:cubicBezTo>
                  <a:pt x="25664" y="14351"/>
                  <a:pt x="25721" y="14315"/>
                  <a:pt x="25772" y="14272"/>
                </a:cubicBezTo>
                <a:cubicBezTo>
                  <a:pt x="25853" y="14203"/>
                  <a:pt x="25897" y="14120"/>
                  <a:pt x="25941" y="14018"/>
                </a:cubicBezTo>
                <a:cubicBezTo>
                  <a:pt x="26009" y="13858"/>
                  <a:pt x="26127" y="13715"/>
                  <a:pt x="26236" y="13575"/>
                </a:cubicBezTo>
                <a:cubicBezTo>
                  <a:pt x="26303" y="13488"/>
                  <a:pt x="26406" y="13427"/>
                  <a:pt x="26476" y="13340"/>
                </a:cubicBezTo>
                <a:cubicBezTo>
                  <a:pt x="26553" y="13242"/>
                  <a:pt x="26533" y="13200"/>
                  <a:pt x="26417" y="13148"/>
                </a:cubicBezTo>
                <a:cubicBezTo>
                  <a:pt x="26368" y="13127"/>
                  <a:pt x="26322" y="13099"/>
                  <a:pt x="26256" y="13066"/>
                </a:cubicBezTo>
                <a:cubicBezTo>
                  <a:pt x="26339" y="12981"/>
                  <a:pt x="26406" y="12906"/>
                  <a:pt x="26481" y="12840"/>
                </a:cubicBezTo>
                <a:cubicBezTo>
                  <a:pt x="26640" y="12701"/>
                  <a:pt x="26800" y="12564"/>
                  <a:pt x="26964" y="12432"/>
                </a:cubicBezTo>
                <a:cubicBezTo>
                  <a:pt x="27051" y="12361"/>
                  <a:pt x="27151" y="12306"/>
                  <a:pt x="27240" y="12237"/>
                </a:cubicBezTo>
                <a:cubicBezTo>
                  <a:pt x="27311" y="12181"/>
                  <a:pt x="27391" y="12125"/>
                  <a:pt x="27306" y="12016"/>
                </a:cubicBezTo>
                <a:cubicBezTo>
                  <a:pt x="27293" y="11998"/>
                  <a:pt x="27321" y="11938"/>
                  <a:pt x="27345" y="11909"/>
                </a:cubicBezTo>
                <a:cubicBezTo>
                  <a:pt x="27481" y="11728"/>
                  <a:pt x="27620" y="11553"/>
                  <a:pt x="27758" y="11372"/>
                </a:cubicBezTo>
                <a:cubicBezTo>
                  <a:pt x="27784" y="11339"/>
                  <a:pt x="27808" y="11298"/>
                  <a:pt x="27819" y="11259"/>
                </a:cubicBezTo>
                <a:cubicBezTo>
                  <a:pt x="27866" y="11105"/>
                  <a:pt x="27865" y="10937"/>
                  <a:pt x="27631" y="10904"/>
                </a:cubicBezTo>
                <a:cubicBezTo>
                  <a:pt x="27600" y="10899"/>
                  <a:pt x="27572" y="10889"/>
                  <a:pt x="27535" y="10880"/>
                </a:cubicBezTo>
                <a:cubicBezTo>
                  <a:pt x="27554" y="10834"/>
                  <a:pt x="27573" y="10797"/>
                  <a:pt x="27589" y="10758"/>
                </a:cubicBezTo>
                <a:cubicBezTo>
                  <a:pt x="27644" y="10613"/>
                  <a:pt x="27721" y="10482"/>
                  <a:pt x="27747" y="10316"/>
                </a:cubicBezTo>
                <a:cubicBezTo>
                  <a:pt x="27772" y="10153"/>
                  <a:pt x="27900" y="10006"/>
                  <a:pt x="27985" y="9852"/>
                </a:cubicBezTo>
                <a:cubicBezTo>
                  <a:pt x="28004" y="9817"/>
                  <a:pt x="28030" y="9788"/>
                  <a:pt x="28047" y="9753"/>
                </a:cubicBezTo>
                <a:cubicBezTo>
                  <a:pt x="28104" y="9642"/>
                  <a:pt x="28094" y="9610"/>
                  <a:pt x="27975" y="9547"/>
                </a:cubicBezTo>
                <a:cubicBezTo>
                  <a:pt x="28045" y="9410"/>
                  <a:pt x="28114" y="9275"/>
                  <a:pt x="28185" y="9138"/>
                </a:cubicBezTo>
                <a:cubicBezTo>
                  <a:pt x="28245" y="9025"/>
                  <a:pt x="28324" y="8917"/>
                  <a:pt x="28360" y="8796"/>
                </a:cubicBezTo>
                <a:cubicBezTo>
                  <a:pt x="28409" y="8633"/>
                  <a:pt x="28387" y="8566"/>
                  <a:pt x="28255" y="8566"/>
                </a:cubicBezTo>
                <a:cubicBezTo>
                  <a:pt x="28238" y="8566"/>
                  <a:pt x="28218" y="8567"/>
                  <a:pt x="28197" y="8570"/>
                </a:cubicBezTo>
                <a:cubicBezTo>
                  <a:pt x="27991" y="8590"/>
                  <a:pt x="27787" y="8618"/>
                  <a:pt x="27582" y="8643"/>
                </a:cubicBezTo>
                <a:cubicBezTo>
                  <a:pt x="27526" y="8651"/>
                  <a:pt x="27468" y="8658"/>
                  <a:pt x="27412" y="8664"/>
                </a:cubicBezTo>
                <a:cubicBezTo>
                  <a:pt x="27391" y="8512"/>
                  <a:pt x="27375" y="8461"/>
                  <a:pt x="27289" y="8461"/>
                </a:cubicBezTo>
                <a:cubicBezTo>
                  <a:pt x="27256" y="8461"/>
                  <a:pt x="27213" y="8469"/>
                  <a:pt x="27154" y="8481"/>
                </a:cubicBezTo>
                <a:cubicBezTo>
                  <a:pt x="26898" y="8534"/>
                  <a:pt x="26645" y="8596"/>
                  <a:pt x="26390" y="8653"/>
                </a:cubicBezTo>
                <a:cubicBezTo>
                  <a:pt x="26360" y="8661"/>
                  <a:pt x="26331" y="8663"/>
                  <a:pt x="26297" y="8670"/>
                </a:cubicBezTo>
                <a:cubicBezTo>
                  <a:pt x="26425" y="8376"/>
                  <a:pt x="26544" y="8088"/>
                  <a:pt x="26673" y="7805"/>
                </a:cubicBezTo>
                <a:cubicBezTo>
                  <a:pt x="26730" y="7680"/>
                  <a:pt x="26801" y="7558"/>
                  <a:pt x="26877" y="7440"/>
                </a:cubicBezTo>
                <a:cubicBezTo>
                  <a:pt x="26965" y="7299"/>
                  <a:pt x="27065" y="7164"/>
                  <a:pt x="27157" y="7023"/>
                </a:cubicBezTo>
                <a:cubicBezTo>
                  <a:pt x="27185" y="6981"/>
                  <a:pt x="27203" y="6933"/>
                  <a:pt x="27219" y="6884"/>
                </a:cubicBezTo>
                <a:cubicBezTo>
                  <a:pt x="27253" y="6791"/>
                  <a:pt x="27244" y="6717"/>
                  <a:pt x="27125" y="6694"/>
                </a:cubicBezTo>
                <a:cubicBezTo>
                  <a:pt x="27091" y="6688"/>
                  <a:pt x="27062" y="6667"/>
                  <a:pt x="27019" y="6648"/>
                </a:cubicBezTo>
                <a:cubicBezTo>
                  <a:pt x="27034" y="6605"/>
                  <a:pt x="27046" y="6563"/>
                  <a:pt x="27063" y="6526"/>
                </a:cubicBezTo>
                <a:cubicBezTo>
                  <a:pt x="27182" y="6262"/>
                  <a:pt x="27304" y="6000"/>
                  <a:pt x="27423" y="5737"/>
                </a:cubicBezTo>
                <a:cubicBezTo>
                  <a:pt x="27438" y="5703"/>
                  <a:pt x="27456" y="5668"/>
                  <a:pt x="27469" y="5631"/>
                </a:cubicBezTo>
                <a:cubicBezTo>
                  <a:pt x="27523" y="5478"/>
                  <a:pt x="27512" y="5453"/>
                  <a:pt x="27367" y="5380"/>
                </a:cubicBezTo>
                <a:cubicBezTo>
                  <a:pt x="27414" y="5174"/>
                  <a:pt x="27466" y="4968"/>
                  <a:pt x="27506" y="4758"/>
                </a:cubicBezTo>
                <a:cubicBezTo>
                  <a:pt x="27525" y="4659"/>
                  <a:pt x="27525" y="4556"/>
                  <a:pt x="27522" y="4455"/>
                </a:cubicBezTo>
                <a:cubicBezTo>
                  <a:pt x="27518" y="4355"/>
                  <a:pt x="27461" y="4315"/>
                  <a:pt x="27368" y="4315"/>
                </a:cubicBezTo>
                <a:cubicBezTo>
                  <a:pt x="27362" y="4315"/>
                  <a:pt x="27355" y="4315"/>
                  <a:pt x="27348" y="4315"/>
                </a:cubicBezTo>
                <a:cubicBezTo>
                  <a:pt x="26952" y="4342"/>
                  <a:pt x="26556" y="4367"/>
                  <a:pt x="26159" y="4391"/>
                </a:cubicBezTo>
                <a:cubicBezTo>
                  <a:pt x="26156" y="4392"/>
                  <a:pt x="26153" y="4392"/>
                  <a:pt x="26150" y="4392"/>
                </a:cubicBezTo>
                <a:cubicBezTo>
                  <a:pt x="26130" y="4392"/>
                  <a:pt x="26111" y="4389"/>
                  <a:pt x="26097" y="4388"/>
                </a:cubicBezTo>
                <a:cubicBezTo>
                  <a:pt x="26156" y="4117"/>
                  <a:pt x="26216" y="3853"/>
                  <a:pt x="26267" y="3587"/>
                </a:cubicBezTo>
                <a:cubicBezTo>
                  <a:pt x="26276" y="3550"/>
                  <a:pt x="26240" y="3504"/>
                  <a:pt x="26224" y="3461"/>
                </a:cubicBezTo>
                <a:cubicBezTo>
                  <a:pt x="26213" y="3429"/>
                  <a:pt x="26188" y="3396"/>
                  <a:pt x="26192" y="3365"/>
                </a:cubicBezTo>
                <a:cubicBezTo>
                  <a:pt x="26210" y="3226"/>
                  <a:pt x="26237" y="3088"/>
                  <a:pt x="26257" y="2949"/>
                </a:cubicBezTo>
                <a:cubicBezTo>
                  <a:pt x="26267" y="2877"/>
                  <a:pt x="26280" y="2803"/>
                  <a:pt x="26277" y="2730"/>
                </a:cubicBezTo>
                <a:cubicBezTo>
                  <a:pt x="26271" y="2532"/>
                  <a:pt x="26225" y="2485"/>
                  <a:pt x="26014" y="2452"/>
                </a:cubicBezTo>
                <a:cubicBezTo>
                  <a:pt x="26084" y="2218"/>
                  <a:pt x="26139" y="1985"/>
                  <a:pt x="26223" y="1761"/>
                </a:cubicBezTo>
                <a:cubicBezTo>
                  <a:pt x="26350" y="1421"/>
                  <a:pt x="26499" y="1091"/>
                  <a:pt x="26632" y="754"/>
                </a:cubicBezTo>
                <a:cubicBezTo>
                  <a:pt x="26688" y="608"/>
                  <a:pt x="26736" y="459"/>
                  <a:pt x="26772" y="308"/>
                </a:cubicBezTo>
                <a:cubicBezTo>
                  <a:pt x="26790" y="232"/>
                  <a:pt x="26785" y="145"/>
                  <a:pt x="26770" y="67"/>
                </a:cubicBezTo>
                <a:cubicBezTo>
                  <a:pt x="26761" y="22"/>
                  <a:pt x="26736" y="0"/>
                  <a:pt x="26707" y="0"/>
                </a:cubicBezTo>
                <a:close/>
              </a:path>
            </a:pathLst>
          </a:custGeom>
          <a:solidFill>
            <a:srgbClr val="003100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3" name="Google Shape;263;p45"/>
          <p:cNvSpPr/>
          <p:nvPr/>
        </p:nvSpPr>
        <p:spPr>
          <a:xfrm rot="-8100000">
            <a:off x="8515912" y="4442044"/>
            <a:ext cx="425135" cy="416903"/>
          </a:xfrm>
          <a:custGeom>
            <a:avLst/>
            <a:gdLst/>
            <a:ahLst/>
            <a:cxnLst/>
            <a:rect l="l" t="t" r="r" b="b"/>
            <a:pathLst>
              <a:path w="35377" h="34692" extrusionOk="0">
                <a:moveTo>
                  <a:pt x="27537" y="1"/>
                </a:moveTo>
                <a:cubicBezTo>
                  <a:pt x="27514" y="1"/>
                  <a:pt x="27492" y="3"/>
                  <a:pt x="27473" y="11"/>
                </a:cubicBezTo>
                <a:cubicBezTo>
                  <a:pt x="27266" y="96"/>
                  <a:pt x="27063" y="192"/>
                  <a:pt x="26864" y="295"/>
                </a:cubicBezTo>
                <a:cubicBezTo>
                  <a:pt x="26660" y="399"/>
                  <a:pt x="26463" y="518"/>
                  <a:pt x="26264" y="630"/>
                </a:cubicBezTo>
                <a:cubicBezTo>
                  <a:pt x="26263" y="618"/>
                  <a:pt x="26263" y="606"/>
                  <a:pt x="26263" y="595"/>
                </a:cubicBezTo>
                <a:cubicBezTo>
                  <a:pt x="26230" y="587"/>
                  <a:pt x="26191" y="567"/>
                  <a:pt x="26162" y="567"/>
                </a:cubicBezTo>
                <a:cubicBezTo>
                  <a:pt x="26156" y="567"/>
                  <a:pt x="26150" y="568"/>
                  <a:pt x="26144" y="570"/>
                </a:cubicBezTo>
                <a:cubicBezTo>
                  <a:pt x="25948" y="658"/>
                  <a:pt x="25757" y="759"/>
                  <a:pt x="25559" y="847"/>
                </a:cubicBezTo>
                <a:cubicBezTo>
                  <a:pt x="25496" y="876"/>
                  <a:pt x="25418" y="862"/>
                  <a:pt x="25355" y="889"/>
                </a:cubicBezTo>
                <a:cubicBezTo>
                  <a:pt x="25230" y="944"/>
                  <a:pt x="25113" y="1010"/>
                  <a:pt x="24985" y="1076"/>
                </a:cubicBezTo>
                <a:cubicBezTo>
                  <a:pt x="24983" y="1049"/>
                  <a:pt x="24982" y="1025"/>
                  <a:pt x="24981" y="999"/>
                </a:cubicBezTo>
                <a:cubicBezTo>
                  <a:pt x="24977" y="860"/>
                  <a:pt x="24926" y="791"/>
                  <a:pt x="24817" y="791"/>
                </a:cubicBezTo>
                <a:cubicBezTo>
                  <a:pt x="24792" y="791"/>
                  <a:pt x="24763" y="794"/>
                  <a:pt x="24732" y="802"/>
                </a:cubicBezTo>
                <a:cubicBezTo>
                  <a:pt x="24468" y="863"/>
                  <a:pt x="24206" y="933"/>
                  <a:pt x="23945" y="1005"/>
                </a:cubicBezTo>
                <a:cubicBezTo>
                  <a:pt x="23866" y="1027"/>
                  <a:pt x="23793" y="1069"/>
                  <a:pt x="23711" y="1105"/>
                </a:cubicBezTo>
                <a:cubicBezTo>
                  <a:pt x="23711" y="1073"/>
                  <a:pt x="23712" y="1033"/>
                  <a:pt x="23712" y="994"/>
                </a:cubicBezTo>
                <a:cubicBezTo>
                  <a:pt x="23711" y="929"/>
                  <a:pt x="23685" y="892"/>
                  <a:pt x="23642" y="892"/>
                </a:cubicBezTo>
                <a:cubicBezTo>
                  <a:pt x="23625" y="892"/>
                  <a:pt x="23606" y="897"/>
                  <a:pt x="23585" y="909"/>
                </a:cubicBezTo>
                <a:cubicBezTo>
                  <a:pt x="23490" y="959"/>
                  <a:pt x="23402" y="1026"/>
                  <a:pt x="23308" y="1077"/>
                </a:cubicBezTo>
                <a:cubicBezTo>
                  <a:pt x="23202" y="1134"/>
                  <a:pt x="23095" y="1187"/>
                  <a:pt x="22984" y="1229"/>
                </a:cubicBezTo>
                <a:cubicBezTo>
                  <a:pt x="22780" y="1303"/>
                  <a:pt x="22572" y="1366"/>
                  <a:pt x="22387" y="1428"/>
                </a:cubicBezTo>
                <a:cubicBezTo>
                  <a:pt x="22290" y="1205"/>
                  <a:pt x="22195" y="970"/>
                  <a:pt x="22090" y="742"/>
                </a:cubicBezTo>
                <a:cubicBezTo>
                  <a:pt x="22075" y="711"/>
                  <a:pt x="22021" y="674"/>
                  <a:pt x="21987" y="674"/>
                </a:cubicBezTo>
                <a:cubicBezTo>
                  <a:pt x="21984" y="674"/>
                  <a:pt x="21981" y="674"/>
                  <a:pt x="21978" y="675"/>
                </a:cubicBezTo>
                <a:cubicBezTo>
                  <a:pt x="21824" y="707"/>
                  <a:pt x="21673" y="754"/>
                  <a:pt x="21509" y="800"/>
                </a:cubicBezTo>
                <a:cubicBezTo>
                  <a:pt x="21486" y="763"/>
                  <a:pt x="21468" y="744"/>
                  <a:pt x="21444" y="744"/>
                </a:cubicBezTo>
                <a:cubicBezTo>
                  <a:pt x="21419" y="744"/>
                  <a:pt x="21387" y="764"/>
                  <a:pt x="21334" y="805"/>
                </a:cubicBezTo>
                <a:cubicBezTo>
                  <a:pt x="21212" y="898"/>
                  <a:pt x="21083" y="985"/>
                  <a:pt x="20942" y="1079"/>
                </a:cubicBezTo>
                <a:cubicBezTo>
                  <a:pt x="20910" y="993"/>
                  <a:pt x="20884" y="951"/>
                  <a:pt x="20846" y="951"/>
                </a:cubicBezTo>
                <a:cubicBezTo>
                  <a:pt x="20817" y="951"/>
                  <a:pt x="20781" y="975"/>
                  <a:pt x="20731" y="1022"/>
                </a:cubicBezTo>
                <a:cubicBezTo>
                  <a:pt x="20553" y="1187"/>
                  <a:pt x="20384" y="1362"/>
                  <a:pt x="20206" y="1529"/>
                </a:cubicBezTo>
                <a:cubicBezTo>
                  <a:pt x="20151" y="1578"/>
                  <a:pt x="20080" y="1611"/>
                  <a:pt x="20021" y="1649"/>
                </a:cubicBezTo>
                <a:cubicBezTo>
                  <a:pt x="19995" y="1532"/>
                  <a:pt x="19971" y="1429"/>
                  <a:pt x="19946" y="1325"/>
                </a:cubicBezTo>
                <a:cubicBezTo>
                  <a:pt x="19931" y="1260"/>
                  <a:pt x="19897" y="1230"/>
                  <a:pt x="19850" y="1230"/>
                </a:cubicBezTo>
                <a:cubicBezTo>
                  <a:pt x="19830" y="1230"/>
                  <a:pt x="19808" y="1236"/>
                  <a:pt x="19784" y="1247"/>
                </a:cubicBezTo>
                <a:cubicBezTo>
                  <a:pt x="19714" y="1280"/>
                  <a:pt x="19641" y="1318"/>
                  <a:pt x="19591" y="1375"/>
                </a:cubicBezTo>
                <a:cubicBezTo>
                  <a:pt x="19398" y="1599"/>
                  <a:pt x="19143" y="1742"/>
                  <a:pt x="18907" y="1913"/>
                </a:cubicBezTo>
                <a:cubicBezTo>
                  <a:pt x="18725" y="2047"/>
                  <a:pt x="18566" y="2215"/>
                  <a:pt x="18401" y="2374"/>
                </a:cubicBezTo>
                <a:cubicBezTo>
                  <a:pt x="18331" y="2440"/>
                  <a:pt x="18273" y="2518"/>
                  <a:pt x="18225" y="2573"/>
                </a:cubicBezTo>
                <a:cubicBezTo>
                  <a:pt x="18185" y="2416"/>
                  <a:pt x="18146" y="2247"/>
                  <a:pt x="18099" y="2082"/>
                </a:cubicBezTo>
                <a:cubicBezTo>
                  <a:pt x="18064" y="1961"/>
                  <a:pt x="18017" y="1845"/>
                  <a:pt x="17975" y="1728"/>
                </a:cubicBezTo>
                <a:cubicBezTo>
                  <a:pt x="17944" y="1645"/>
                  <a:pt x="17925" y="1611"/>
                  <a:pt x="17883" y="1611"/>
                </a:cubicBezTo>
                <a:cubicBezTo>
                  <a:pt x="17859" y="1611"/>
                  <a:pt x="17827" y="1622"/>
                  <a:pt x="17781" y="1642"/>
                </a:cubicBezTo>
                <a:cubicBezTo>
                  <a:pt x="17760" y="1650"/>
                  <a:pt x="17739" y="1659"/>
                  <a:pt x="17706" y="1673"/>
                </a:cubicBezTo>
                <a:cubicBezTo>
                  <a:pt x="17731" y="1422"/>
                  <a:pt x="17548" y="1268"/>
                  <a:pt x="17466" y="1071"/>
                </a:cubicBezTo>
                <a:cubicBezTo>
                  <a:pt x="17458" y="1053"/>
                  <a:pt x="17414" y="1035"/>
                  <a:pt x="17385" y="1035"/>
                </a:cubicBezTo>
                <a:cubicBezTo>
                  <a:pt x="17378" y="1035"/>
                  <a:pt x="17373" y="1035"/>
                  <a:pt x="17368" y="1037"/>
                </a:cubicBezTo>
                <a:cubicBezTo>
                  <a:pt x="17197" y="1105"/>
                  <a:pt x="17022" y="1172"/>
                  <a:pt x="16860" y="1258"/>
                </a:cubicBezTo>
                <a:cubicBezTo>
                  <a:pt x="16774" y="1305"/>
                  <a:pt x="16711" y="1390"/>
                  <a:pt x="16618" y="1475"/>
                </a:cubicBezTo>
                <a:lnTo>
                  <a:pt x="16618" y="1475"/>
                </a:lnTo>
                <a:cubicBezTo>
                  <a:pt x="16619" y="1471"/>
                  <a:pt x="16620" y="1454"/>
                  <a:pt x="16613" y="1443"/>
                </a:cubicBezTo>
                <a:cubicBezTo>
                  <a:pt x="16573" y="1375"/>
                  <a:pt x="16535" y="1342"/>
                  <a:pt x="16496" y="1342"/>
                </a:cubicBezTo>
                <a:cubicBezTo>
                  <a:pt x="16457" y="1342"/>
                  <a:pt x="16417" y="1372"/>
                  <a:pt x="16371" y="1431"/>
                </a:cubicBezTo>
                <a:cubicBezTo>
                  <a:pt x="16240" y="1598"/>
                  <a:pt x="16101" y="1761"/>
                  <a:pt x="15968" y="1926"/>
                </a:cubicBezTo>
                <a:cubicBezTo>
                  <a:pt x="15934" y="1967"/>
                  <a:pt x="15910" y="2016"/>
                  <a:pt x="15884" y="2057"/>
                </a:cubicBezTo>
                <a:cubicBezTo>
                  <a:pt x="15833" y="2000"/>
                  <a:pt x="15778" y="1941"/>
                  <a:pt x="15723" y="1881"/>
                </a:cubicBezTo>
                <a:cubicBezTo>
                  <a:pt x="15695" y="1851"/>
                  <a:pt x="15670" y="1837"/>
                  <a:pt x="15644" y="1837"/>
                </a:cubicBezTo>
                <a:cubicBezTo>
                  <a:pt x="15617" y="1837"/>
                  <a:pt x="15588" y="1854"/>
                  <a:pt x="15556" y="1885"/>
                </a:cubicBezTo>
                <a:cubicBezTo>
                  <a:pt x="15336" y="2096"/>
                  <a:pt x="15193" y="2345"/>
                  <a:pt x="15155" y="2652"/>
                </a:cubicBezTo>
                <a:cubicBezTo>
                  <a:pt x="15152" y="2669"/>
                  <a:pt x="15144" y="2688"/>
                  <a:pt x="15136" y="2709"/>
                </a:cubicBezTo>
                <a:cubicBezTo>
                  <a:pt x="15123" y="2705"/>
                  <a:pt x="15113" y="2704"/>
                  <a:pt x="15103" y="2699"/>
                </a:cubicBezTo>
                <a:cubicBezTo>
                  <a:pt x="15066" y="2677"/>
                  <a:pt x="15030" y="2654"/>
                  <a:pt x="14992" y="2631"/>
                </a:cubicBezTo>
                <a:cubicBezTo>
                  <a:pt x="14971" y="2669"/>
                  <a:pt x="14934" y="2705"/>
                  <a:pt x="14929" y="2746"/>
                </a:cubicBezTo>
                <a:cubicBezTo>
                  <a:pt x="14903" y="2954"/>
                  <a:pt x="14791" y="3109"/>
                  <a:pt x="14652" y="3253"/>
                </a:cubicBezTo>
                <a:cubicBezTo>
                  <a:pt x="14609" y="3299"/>
                  <a:pt x="14569" y="3346"/>
                  <a:pt x="14534" y="3386"/>
                </a:cubicBezTo>
                <a:cubicBezTo>
                  <a:pt x="14454" y="3297"/>
                  <a:pt x="14370" y="3212"/>
                  <a:pt x="14295" y="3121"/>
                </a:cubicBezTo>
                <a:cubicBezTo>
                  <a:pt x="14267" y="3087"/>
                  <a:pt x="14239" y="3074"/>
                  <a:pt x="14212" y="3074"/>
                </a:cubicBezTo>
                <a:cubicBezTo>
                  <a:pt x="14182" y="3074"/>
                  <a:pt x="14153" y="3091"/>
                  <a:pt x="14128" y="3116"/>
                </a:cubicBezTo>
                <a:cubicBezTo>
                  <a:pt x="13919" y="3324"/>
                  <a:pt x="13732" y="3548"/>
                  <a:pt x="13654" y="3845"/>
                </a:cubicBezTo>
                <a:cubicBezTo>
                  <a:pt x="13626" y="3955"/>
                  <a:pt x="13567" y="4060"/>
                  <a:pt x="13505" y="4212"/>
                </a:cubicBezTo>
                <a:cubicBezTo>
                  <a:pt x="13493" y="4168"/>
                  <a:pt x="13484" y="4128"/>
                  <a:pt x="13475" y="4091"/>
                </a:cubicBezTo>
                <a:cubicBezTo>
                  <a:pt x="13223" y="4151"/>
                  <a:pt x="13238" y="4387"/>
                  <a:pt x="13151" y="4547"/>
                </a:cubicBezTo>
                <a:cubicBezTo>
                  <a:pt x="13042" y="4745"/>
                  <a:pt x="12964" y="4961"/>
                  <a:pt x="12867" y="5166"/>
                </a:cubicBezTo>
                <a:cubicBezTo>
                  <a:pt x="12764" y="5380"/>
                  <a:pt x="12664" y="5596"/>
                  <a:pt x="12544" y="5802"/>
                </a:cubicBezTo>
                <a:cubicBezTo>
                  <a:pt x="12463" y="5941"/>
                  <a:pt x="12353" y="6062"/>
                  <a:pt x="12258" y="6191"/>
                </a:cubicBezTo>
                <a:cubicBezTo>
                  <a:pt x="12223" y="6237"/>
                  <a:pt x="12189" y="6285"/>
                  <a:pt x="12142" y="6349"/>
                </a:cubicBezTo>
                <a:cubicBezTo>
                  <a:pt x="12137" y="6305"/>
                  <a:pt x="12135" y="6282"/>
                  <a:pt x="12131" y="6258"/>
                </a:cubicBezTo>
                <a:cubicBezTo>
                  <a:pt x="12101" y="6093"/>
                  <a:pt x="12079" y="5927"/>
                  <a:pt x="12043" y="5764"/>
                </a:cubicBezTo>
                <a:cubicBezTo>
                  <a:pt x="12012" y="5626"/>
                  <a:pt x="11959" y="5493"/>
                  <a:pt x="11926" y="5356"/>
                </a:cubicBezTo>
                <a:cubicBezTo>
                  <a:pt x="11879" y="5152"/>
                  <a:pt x="11843" y="4946"/>
                  <a:pt x="11796" y="4742"/>
                </a:cubicBezTo>
                <a:cubicBezTo>
                  <a:pt x="11786" y="4703"/>
                  <a:pt x="11750" y="4668"/>
                  <a:pt x="11728" y="4631"/>
                </a:cubicBezTo>
                <a:cubicBezTo>
                  <a:pt x="11692" y="4655"/>
                  <a:pt x="11654" y="4679"/>
                  <a:pt x="11618" y="4703"/>
                </a:cubicBezTo>
                <a:cubicBezTo>
                  <a:pt x="11597" y="4554"/>
                  <a:pt x="11564" y="4400"/>
                  <a:pt x="11438" y="4334"/>
                </a:cubicBezTo>
                <a:cubicBezTo>
                  <a:pt x="11407" y="4223"/>
                  <a:pt x="11393" y="4132"/>
                  <a:pt x="11355" y="4052"/>
                </a:cubicBezTo>
                <a:cubicBezTo>
                  <a:pt x="11286" y="3902"/>
                  <a:pt x="11211" y="3751"/>
                  <a:pt x="11126" y="3608"/>
                </a:cubicBezTo>
                <a:cubicBezTo>
                  <a:pt x="11084" y="3540"/>
                  <a:pt x="11052" y="3510"/>
                  <a:pt x="11012" y="3510"/>
                </a:cubicBezTo>
                <a:cubicBezTo>
                  <a:pt x="10979" y="3510"/>
                  <a:pt x="10942" y="3529"/>
                  <a:pt x="10890" y="3562"/>
                </a:cubicBezTo>
                <a:cubicBezTo>
                  <a:pt x="10793" y="3625"/>
                  <a:pt x="10694" y="3680"/>
                  <a:pt x="10591" y="3742"/>
                </a:cubicBezTo>
                <a:cubicBezTo>
                  <a:pt x="10500" y="3388"/>
                  <a:pt x="10328" y="3068"/>
                  <a:pt x="10119" y="2764"/>
                </a:cubicBezTo>
                <a:cubicBezTo>
                  <a:pt x="10067" y="2688"/>
                  <a:pt x="10049" y="2589"/>
                  <a:pt x="9996" y="2514"/>
                </a:cubicBezTo>
                <a:cubicBezTo>
                  <a:pt x="9944" y="2438"/>
                  <a:pt x="9912" y="2403"/>
                  <a:pt x="9874" y="2403"/>
                </a:cubicBezTo>
                <a:cubicBezTo>
                  <a:pt x="9840" y="2403"/>
                  <a:pt x="9801" y="2431"/>
                  <a:pt x="9738" y="2484"/>
                </a:cubicBezTo>
                <a:cubicBezTo>
                  <a:pt x="9678" y="2293"/>
                  <a:pt x="9620" y="2107"/>
                  <a:pt x="9563" y="1921"/>
                </a:cubicBezTo>
                <a:cubicBezTo>
                  <a:pt x="9549" y="1876"/>
                  <a:pt x="9541" y="1829"/>
                  <a:pt x="9529" y="1784"/>
                </a:cubicBezTo>
                <a:cubicBezTo>
                  <a:pt x="9516" y="1730"/>
                  <a:pt x="9497" y="1685"/>
                  <a:pt x="9457" y="1685"/>
                </a:cubicBezTo>
                <a:cubicBezTo>
                  <a:pt x="9443" y="1685"/>
                  <a:pt x="9426" y="1691"/>
                  <a:pt x="9406" y="1704"/>
                </a:cubicBezTo>
                <a:cubicBezTo>
                  <a:pt x="9375" y="1603"/>
                  <a:pt x="9356" y="1504"/>
                  <a:pt x="9315" y="1414"/>
                </a:cubicBezTo>
                <a:cubicBezTo>
                  <a:pt x="9194" y="1149"/>
                  <a:pt x="9069" y="884"/>
                  <a:pt x="8935" y="626"/>
                </a:cubicBezTo>
                <a:cubicBezTo>
                  <a:pt x="8900" y="559"/>
                  <a:pt x="8823" y="516"/>
                  <a:pt x="8766" y="461"/>
                </a:cubicBezTo>
                <a:cubicBezTo>
                  <a:pt x="8724" y="533"/>
                  <a:pt x="8652" y="603"/>
                  <a:pt x="8647" y="676"/>
                </a:cubicBezTo>
                <a:cubicBezTo>
                  <a:pt x="8628" y="948"/>
                  <a:pt x="8632" y="1218"/>
                  <a:pt x="8629" y="1490"/>
                </a:cubicBezTo>
                <a:cubicBezTo>
                  <a:pt x="8629" y="1520"/>
                  <a:pt x="8641" y="1551"/>
                  <a:pt x="8649" y="1598"/>
                </a:cubicBezTo>
                <a:cubicBezTo>
                  <a:pt x="8622" y="1586"/>
                  <a:pt x="8601" y="1580"/>
                  <a:pt x="8584" y="1580"/>
                </a:cubicBezTo>
                <a:cubicBezTo>
                  <a:pt x="8529" y="1580"/>
                  <a:pt x="8528" y="1640"/>
                  <a:pt x="8520" y="1696"/>
                </a:cubicBezTo>
                <a:cubicBezTo>
                  <a:pt x="8476" y="2011"/>
                  <a:pt x="8431" y="2326"/>
                  <a:pt x="8386" y="2652"/>
                </a:cubicBezTo>
                <a:cubicBezTo>
                  <a:pt x="8350" y="2626"/>
                  <a:pt x="8319" y="2615"/>
                  <a:pt x="8292" y="2615"/>
                </a:cubicBezTo>
                <a:cubicBezTo>
                  <a:pt x="8237" y="2615"/>
                  <a:pt x="8201" y="2662"/>
                  <a:pt x="8179" y="2725"/>
                </a:cubicBezTo>
                <a:cubicBezTo>
                  <a:pt x="8130" y="2869"/>
                  <a:pt x="8088" y="3016"/>
                  <a:pt x="8057" y="3163"/>
                </a:cubicBezTo>
                <a:cubicBezTo>
                  <a:pt x="8024" y="3322"/>
                  <a:pt x="8000" y="3485"/>
                  <a:pt x="7983" y="3646"/>
                </a:cubicBezTo>
                <a:cubicBezTo>
                  <a:pt x="7968" y="3780"/>
                  <a:pt x="7968" y="3916"/>
                  <a:pt x="7960" y="4058"/>
                </a:cubicBezTo>
                <a:cubicBezTo>
                  <a:pt x="7898" y="4012"/>
                  <a:pt x="7818" y="3968"/>
                  <a:pt x="7757" y="3904"/>
                </a:cubicBezTo>
                <a:cubicBezTo>
                  <a:pt x="7729" y="3874"/>
                  <a:pt x="7703" y="3862"/>
                  <a:pt x="7681" y="3862"/>
                </a:cubicBezTo>
                <a:cubicBezTo>
                  <a:pt x="7647" y="3862"/>
                  <a:pt x="7620" y="3889"/>
                  <a:pt x="7598" y="3923"/>
                </a:cubicBezTo>
                <a:cubicBezTo>
                  <a:pt x="7545" y="4005"/>
                  <a:pt x="7491" y="4089"/>
                  <a:pt x="7466" y="4180"/>
                </a:cubicBezTo>
                <a:cubicBezTo>
                  <a:pt x="7394" y="4444"/>
                  <a:pt x="7335" y="4709"/>
                  <a:pt x="7278" y="4976"/>
                </a:cubicBezTo>
                <a:cubicBezTo>
                  <a:pt x="7264" y="5038"/>
                  <a:pt x="7280" y="5104"/>
                  <a:pt x="7281" y="5171"/>
                </a:cubicBezTo>
                <a:cubicBezTo>
                  <a:pt x="7223" y="5142"/>
                  <a:pt x="7156" y="5110"/>
                  <a:pt x="7089" y="5077"/>
                </a:cubicBezTo>
                <a:cubicBezTo>
                  <a:pt x="7058" y="5062"/>
                  <a:pt x="7030" y="5054"/>
                  <a:pt x="7006" y="5054"/>
                </a:cubicBezTo>
                <a:cubicBezTo>
                  <a:pt x="6956" y="5054"/>
                  <a:pt x="6923" y="5088"/>
                  <a:pt x="6914" y="5159"/>
                </a:cubicBezTo>
                <a:cubicBezTo>
                  <a:pt x="6894" y="5310"/>
                  <a:pt x="6897" y="5462"/>
                  <a:pt x="6884" y="5614"/>
                </a:cubicBezTo>
                <a:cubicBezTo>
                  <a:pt x="6872" y="5737"/>
                  <a:pt x="6844" y="5858"/>
                  <a:pt x="6838" y="5980"/>
                </a:cubicBezTo>
                <a:cubicBezTo>
                  <a:pt x="6832" y="6139"/>
                  <a:pt x="6775" y="6286"/>
                  <a:pt x="6746" y="6439"/>
                </a:cubicBezTo>
                <a:cubicBezTo>
                  <a:pt x="6739" y="6480"/>
                  <a:pt x="6756" y="6526"/>
                  <a:pt x="6744" y="6563"/>
                </a:cubicBezTo>
                <a:cubicBezTo>
                  <a:pt x="6735" y="6591"/>
                  <a:pt x="6693" y="6608"/>
                  <a:pt x="6668" y="6629"/>
                </a:cubicBezTo>
                <a:cubicBezTo>
                  <a:pt x="6634" y="6581"/>
                  <a:pt x="6592" y="6562"/>
                  <a:pt x="6544" y="6562"/>
                </a:cubicBezTo>
                <a:cubicBezTo>
                  <a:pt x="6519" y="6562"/>
                  <a:pt x="6493" y="6567"/>
                  <a:pt x="6466" y="6576"/>
                </a:cubicBezTo>
                <a:cubicBezTo>
                  <a:pt x="6466" y="6576"/>
                  <a:pt x="6465" y="6576"/>
                  <a:pt x="6465" y="6576"/>
                </a:cubicBezTo>
                <a:cubicBezTo>
                  <a:pt x="6457" y="6576"/>
                  <a:pt x="6446" y="6562"/>
                  <a:pt x="6436" y="6557"/>
                </a:cubicBezTo>
                <a:cubicBezTo>
                  <a:pt x="6401" y="6541"/>
                  <a:pt x="6368" y="6527"/>
                  <a:pt x="6326" y="6527"/>
                </a:cubicBezTo>
                <a:cubicBezTo>
                  <a:pt x="6325" y="6527"/>
                  <a:pt x="6323" y="6527"/>
                  <a:pt x="6322" y="6527"/>
                </a:cubicBezTo>
                <a:cubicBezTo>
                  <a:pt x="6288" y="6506"/>
                  <a:pt x="6259" y="6475"/>
                  <a:pt x="6223" y="6463"/>
                </a:cubicBezTo>
                <a:cubicBezTo>
                  <a:pt x="6081" y="6413"/>
                  <a:pt x="5940" y="6363"/>
                  <a:pt x="5794" y="6329"/>
                </a:cubicBezTo>
                <a:cubicBezTo>
                  <a:pt x="5738" y="6315"/>
                  <a:pt x="5699" y="6306"/>
                  <a:pt x="5670" y="6306"/>
                </a:cubicBezTo>
                <a:cubicBezTo>
                  <a:pt x="5606" y="6306"/>
                  <a:pt x="5593" y="6349"/>
                  <a:pt x="5571" y="6479"/>
                </a:cubicBezTo>
                <a:cubicBezTo>
                  <a:pt x="5535" y="6684"/>
                  <a:pt x="5518" y="6891"/>
                  <a:pt x="5493" y="7104"/>
                </a:cubicBezTo>
                <a:cubicBezTo>
                  <a:pt x="5350" y="7124"/>
                  <a:pt x="5344" y="7129"/>
                  <a:pt x="5386" y="7299"/>
                </a:cubicBezTo>
                <a:cubicBezTo>
                  <a:pt x="5407" y="7395"/>
                  <a:pt x="5434" y="7488"/>
                  <a:pt x="5468" y="7580"/>
                </a:cubicBezTo>
                <a:cubicBezTo>
                  <a:pt x="5500" y="7664"/>
                  <a:pt x="5542" y="7746"/>
                  <a:pt x="5581" y="7831"/>
                </a:cubicBezTo>
                <a:cubicBezTo>
                  <a:pt x="5468" y="7792"/>
                  <a:pt x="5355" y="7755"/>
                  <a:pt x="5231" y="7715"/>
                </a:cubicBezTo>
                <a:cubicBezTo>
                  <a:pt x="5223" y="7743"/>
                  <a:pt x="5217" y="7769"/>
                  <a:pt x="5210" y="7797"/>
                </a:cubicBezTo>
                <a:cubicBezTo>
                  <a:pt x="5194" y="7785"/>
                  <a:pt x="5179" y="7774"/>
                  <a:pt x="5133" y="7738"/>
                </a:cubicBezTo>
                <a:lnTo>
                  <a:pt x="5133" y="7738"/>
                </a:lnTo>
                <a:cubicBezTo>
                  <a:pt x="5134" y="7865"/>
                  <a:pt x="5113" y="7973"/>
                  <a:pt x="5139" y="8069"/>
                </a:cubicBezTo>
                <a:cubicBezTo>
                  <a:pt x="5249" y="8480"/>
                  <a:pt x="5357" y="8892"/>
                  <a:pt x="5495" y="9293"/>
                </a:cubicBezTo>
                <a:cubicBezTo>
                  <a:pt x="5596" y="9586"/>
                  <a:pt x="5740" y="9864"/>
                  <a:pt x="5864" y="10149"/>
                </a:cubicBezTo>
                <a:cubicBezTo>
                  <a:pt x="5885" y="10197"/>
                  <a:pt x="5904" y="10245"/>
                  <a:pt x="5931" y="10308"/>
                </a:cubicBezTo>
                <a:cubicBezTo>
                  <a:pt x="5765" y="10206"/>
                  <a:pt x="5621" y="10117"/>
                  <a:pt x="5470" y="10025"/>
                </a:cubicBezTo>
                <a:lnTo>
                  <a:pt x="5447" y="10059"/>
                </a:lnTo>
                <a:cubicBezTo>
                  <a:pt x="5352" y="10039"/>
                  <a:pt x="5268" y="10020"/>
                  <a:pt x="5179" y="10000"/>
                </a:cubicBezTo>
                <a:lnTo>
                  <a:pt x="5179" y="10000"/>
                </a:lnTo>
                <a:cubicBezTo>
                  <a:pt x="5181" y="10034"/>
                  <a:pt x="5182" y="10066"/>
                  <a:pt x="5182" y="10072"/>
                </a:cubicBezTo>
                <a:cubicBezTo>
                  <a:pt x="4970" y="10018"/>
                  <a:pt x="4757" y="9968"/>
                  <a:pt x="4546" y="9911"/>
                </a:cubicBezTo>
                <a:cubicBezTo>
                  <a:pt x="4528" y="9906"/>
                  <a:pt x="4512" y="9904"/>
                  <a:pt x="4498" y="9904"/>
                </a:cubicBezTo>
                <a:cubicBezTo>
                  <a:pt x="4442" y="9904"/>
                  <a:pt x="4419" y="9943"/>
                  <a:pt x="4402" y="10010"/>
                </a:cubicBezTo>
                <a:cubicBezTo>
                  <a:pt x="4354" y="10197"/>
                  <a:pt x="4403" y="10374"/>
                  <a:pt x="4435" y="10554"/>
                </a:cubicBezTo>
                <a:cubicBezTo>
                  <a:pt x="4449" y="10632"/>
                  <a:pt x="4489" y="10710"/>
                  <a:pt x="4417" y="10784"/>
                </a:cubicBezTo>
                <a:cubicBezTo>
                  <a:pt x="4403" y="10797"/>
                  <a:pt x="4405" y="10836"/>
                  <a:pt x="4409" y="10862"/>
                </a:cubicBezTo>
                <a:cubicBezTo>
                  <a:pt x="4439" y="11077"/>
                  <a:pt x="4515" y="11274"/>
                  <a:pt x="4644" y="11461"/>
                </a:cubicBezTo>
                <a:cubicBezTo>
                  <a:pt x="4661" y="11437"/>
                  <a:pt x="4673" y="11420"/>
                  <a:pt x="4693" y="11392"/>
                </a:cubicBezTo>
                <a:cubicBezTo>
                  <a:pt x="4697" y="11443"/>
                  <a:pt x="4700" y="11485"/>
                  <a:pt x="4704" y="11531"/>
                </a:cubicBezTo>
                <a:cubicBezTo>
                  <a:pt x="4631" y="11543"/>
                  <a:pt x="4559" y="11553"/>
                  <a:pt x="4489" y="11568"/>
                </a:cubicBezTo>
                <a:cubicBezTo>
                  <a:pt x="4367" y="11592"/>
                  <a:pt x="4348" y="11620"/>
                  <a:pt x="4414" y="11728"/>
                </a:cubicBezTo>
                <a:cubicBezTo>
                  <a:pt x="4476" y="11828"/>
                  <a:pt x="4551" y="11918"/>
                  <a:pt x="4625" y="12008"/>
                </a:cubicBezTo>
                <a:cubicBezTo>
                  <a:pt x="4851" y="12277"/>
                  <a:pt x="5077" y="12543"/>
                  <a:pt x="5315" y="12824"/>
                </a:cubicBezTo>
                <a:cubicBezTo>
                  <a:pt x="5215" y="12864"/>
                  <a:pt x="5135" y="12903"/>
                  <a:pt x="5051" y="12929"/>
                </a:cubicBezTo>
                <a:cubicBezTo>
                  <a:pt x="4960" y="12957"/>
                  <a:pt x="4950" y="13007"/>
                  <a:pt x="4999" y="13076"/>
                </a:cubicBezTo>
                <a:cubicBezTo>
                  <a:pt x="5052" y="13156"/>
                  <a:pt x="5103" y="13245"/>
                  <a:pt x="5174" y="13310"/>
                </a:cubicBezTo>
                <a:cubicBezTo>
                  <a:pt x="5405" y="13523"/>
                  <a:pt x="5655" y="13707"/>
                  <a:pt x="5930" y="13867"/>
                </a:cubicBezTo>
                <a:cubicBezTo>
                  <a:pt x="6211" y="14032"/>
                  <a:pt x="6475" y="14229"/>
                  <a:pt x="6743" y="14416"/>
                </a:cubicBezTo>
                <a:cubicBezTo>
                  <a:pt x="6998" y="14594"/>
                  <a:pt x="7250" y="14778"/>
                  <a:pt x="7504" y="14959"/>
                </a:cubicBezTo>
                <a:cubicBezTo>
                  <a:pt x="7530" y="14978"/>
                  <a:pt x="7552" y="14997"/>
                  <a:pt x="7571" y="15038"/>
                </a:cubicBezTo>
                <a:cubicBezTo>
                  <a:pt x="6736" y="14871"/>
                  <a:pt x="5905" y="14691"/>
                  <a:pt x="5068" y="14539"/>
                </a:cubicBezTo>
                <a:cubicBezTo>
                  <a:pt x="4235" y="14388"/>
                  <a:pt x="3400" y="14259"/>
                  <a:pt x="2563" y="14138"/>
                </a:cubicBezTo>
                <a:cubicBezTo>
                  <a:pt x="1722" y="14016"/>
                  <a:pt x="871" y="13953"/>
                  <a:pt x="32" y="13867"/>
                </a:cubicBezTo>
                <a:cubicBezTo>
                  <a:pt x="20" y="14045"/>
                  <a:pt x="10" y="14195"/>
                  <a:pt x="2" y="14345"/>
                </a:cubicBezTo>
                <a:cubicBezTo>
                  <a:pt x="0" y="14369"/>
                  <a:pt x="11" y="14409"/>
                  <a:pt x="27" y="14418"/>
                </a:cubicBezTo>
                <a:cubicBezTo>
                  <a:pt x="148" y="14478"/>
                  <a:pt x="266" y="14562"/>
                  <a:pt x="391" y="14578"/>
                </a:cubicBezTo>
                <a:cubicBezTo>
                  <a:pt x="778" y="14630"/>
                  <a:pt x="1169" y="14644"/>
                  <a:pt x="1557" y="14694"/>
                </a:cubicBezTo>
                <a:cubicBezTo>
                  <a:pt x="2464" y="14807"/>
                  <a:pt x="3370" y="14925"/>
                  <a:pt x="4274" y="15056"/>
                </a:cubicBezTo>
                <a:cubicBezTo>
                  <a:pt x="4932" y="15151"/>
                  <a:pt x="5585" y="15270"/>
                  <a:pt x="6240" y="15379"/>
                </a:cubicBezTo>
                <a:cubicBezTo>
                  <a:pt x="6291" y="15388"/>
                  <a:pt x="6339" y="15407"/>
                  <a:pt x="6386" y="15445"/>
                </a:cubicBezTo>
                <a:cubicBezTo>
                  <a:pt x="6282" y="15436"/>
                  <a:pt x="6177" y="15416"/>
                  <a:pt x="6075" y="15416"/>
                </a:cubicBezTo>
                <a:cubicBezTo>
                  <a:pt x="6053" y="15416"/>
                  <a:pt x="6031" y="15417"/>
                  <a:pt x="6009" y="15419"/>
                </a:cubicBezTo>
                <a:cubicBezTo>
                  <a:pt x="5796" y="15440"/>
                  <a:pt x="5583" y="15481"/>
                  <a:pt x="5372" y="15519"/>
                </a:cubicBezTo>
                <a:cubicBezTo>
                  <a:pt x="5350" y="15524"/>
                  <a:pt x="5331" y="15563"/>
                  <a:pt x="5320" y="15575"/>
                </a:cubicBezTo>
                <a:cubicBezTo>
                  <a:pt x="5268" y="15590"/>
                  <a:pt x="5221" y="15599"/>
                  <a:pt x="5177" y="15614"/>
                </a:cubicBezTo>
                <a:cubicBezTo>
                  <a:pt x="5025" y="15667"/>
                  <a:pt x="5027" y="15666"/>
                  <a:pt x="5118" y="15796"/>
                </a:cubicBezTo>
                <a:cubicBezTo>
                  <a:pt x="5194" y="15904"/>
                  <a:pt x="5263" y="16018"/>
                  <a:pt x="5331" y="16125"/>
                </a:cubicBezTo>
                <a:cubicBezTo>
                  <a:pt x="5299" y="16118"/>
                  <a:pt x="5268" y="16115"/>
                  <a:pt x="5237" y="16115"/>
                </a:cubicBezTo>
                <a:cubicBezTo>
                  <a:pt x="5037" y="16115"/>
                  <a:pt x="4865" y="16247"/>
                  <a:pt x="4682" y="16340"/>
                </a:cubicBezTo>
                <a:cubicBezTo>
                  <a:pt x="4531" y="16417"/>
                  <a:pt x="4384" y="16506"/>
                  <a:pt x="4237" y="16594"/>
                </a:cubicBezTo>
                <a:cubicBezTo>
                  <a:pt x="4034" y="16716"/>
                  <a:pt x="4030" y="16784"/>
                  <a:pt x="4215" y="16959"/>
                </a:cubicBezTo>
                <a:cubicBezTo>
                  <a:pt x="4053" y="17088"/>
                  <a:pt x="3883" y="17206"/>
                  <a:pt x="3733" y="17344"/>
                </a:cubicBezTo>
                <a:cubicBezTo>
                  <a:pt x="3590" y="17475"/>
                  <a:pt x="3468" y="17627"/>
                  <a:pt x="3334" y="17767"/>
                </a:cubicBezTo>
                <a:cubicBezTo>
                  <a:pt x="3276" y="17829"/>
                  <a:pt x="3299" y="17876"/>
                  <a:pt x="3361" y="17906"/>
                </a:cubicBezTo>
                <a:cubicBezTo>
                  <a:pt x="3469" y="17957"/>
                  <a:pt x="3579" y="18009"/>
                  <a:pt x="3693" y="18044"/>
                </a:cubicBezTo>
                <a:cubicBezTo>
                  <a:pt x="3890" y="18105"/>
                  <a:pt x="4096" y="18138"/>
                  <a:pt x="4289" y="18213"/>
                </a:cubicBezTo>
                <a:cubicBezTo>
                  <a:pt x="4420" y="18265"/>
                  <a:pt x="4526" y="18374"/>
                  <a:pt x="4677" y="18387"/>
                </a:cubicBezTo>
                <a:cubicBezTo>
                  <a:pt x="4784" y="18396"/>
                  <a:pt x="4892" y="18415"/>
                  <a:pt x="5006" y="18432"/>
                </a:cubicBezTo>
                <a:cubicBezTo>
                  <a:pt x="4754" y="18806"/>
                  <a:pt x="4523" y="19197"/>
                  <a:pt x="4120" y="19490"/>
                </a:cubicBezTo>
                <a:cubicBezTo>
                  <a:pt x="4212" y="19504"/>
                  <a:pt x="4261" y="19510"/>
                  <a:pt x="4332" y="19520"/>
                </a:cubicBezTo>
                <a:cubicBezTo>
                  <a:pt x="4290" y="19550"/>
                  <a:pt x="4268" y="19576"/>
                  <a:pt x="4243" y="19582"/>
                </a:cubicBezTo>
                <a:cubicBezTo>
                  <a:pt x="4188" y="19594"/>
                  <a:pt x="4142" y="19602"/>
                  <a:pt x="4153" y="19680"/>
                </a:cubicBezTo>
                <a:cubicBezTo>
                  <a:pt x="4157" y="19701"/>
                  <a:pt x="4116" y="19735"/>
                  <a:pt x="4089" y="19752"/>
                </a:cubicBezTo>
                <a:cubicBezTo>
                  <a:pt x="3926" y="19849"/>
                  <a:pt x="3829" y="20005"/>
                  <a:pt x="3757" y="20168"/>
                </a:cubicBezTo>
                <a:cubicBezTo>
                  <a:pt x="3704" y="20288"/>
                  <a:pt x="3632" y="20395"/>
                  <a:pt x="3579" y="20512"/>
                </a:cubicBezTo>
                <a:cubicBezTo>
                  <a:pt x="3531" y="20615"/>
                  <a:pt x="3548" y="20647"/>
                  <a:pt x="3659" y="20672"/>
                </a:cubicBezTo>
                <a:cubicBezTo>
                  <a:pt x="3695" y="20680"/>
                  <a:pt x="3731" y="20693"/>
                  <a:pt x="3796" y="20713"/>
                </a:cubicBezTo>
                <a:cubicBezTo>
                  <a:pt x="3739" y="20807"/>
                  <a:pt x="3697" y="20895"/>
                  <a:pt x="3639" y="20971"/>
                </a:cubicBezTo>
                <a:cubicBezTo>
                  <a:pt x="3525" y="21120"/>
                  <a:pt x="3401" y="21260"/>
                  <a:pt x="3288" y="21409"/>
                </a:cubicBezTo>
                <a:cubicBezTo>
                  <a:pt x="3234" y="21481"/>
                  <a:pt x="3214" y="21556"/>
                  <a:pt x="3325" y="21608"/>
                </a:cubicBezTo>
                <a:cubicBezTo>
                  <a:pt x="3400" y="21641"/>
                  <a:pt x="3409" y="21697"/>
                  <a:pt x="3364" y="21769"/>
                </a:cubicBezTo>
                <a:cubicBezTo>
                  <a:pt x="3268" y="21924"/>
                  <a:pt x="3190" y="22083"/>
                  <a:pt x="3181" y="22269"/>
                </a:cubicBezTo>
                <a:cubicBezTo>
                  <a:pt x="3175" y="22401"/>
                  <a:pt x="3194" y="22458"/>
                  <a:pt x="3327" y="22478"/>
                </a:cubicBezTo>
                <a:cubicBezTo>
                  <a:pt x="3566" y="22515"/>
                  <a:pt x="3806" y="22537"/>
                  <a:pt x="4047" y="22555"/>
                </a:cubicBezTo>
                <a:cubicBezTo>
                  <a:pt x="4141" y="22561"/>
                  <a:pt x="4186" y="22566"/>
                  <a:pt x="4143" y="22681"/>
                </a:cubicBezTo>
                <a:cubicBezTo>
                  <a:pt x="4105" y="22787"/>
                  <a:pt x="4091" y="22904"/>
                  <a:pt x="4080" y="23018"/>
                </a:cubicBezTo>
                <a:cubicBezTo>
                  <a:pt x="4059" y="23214"/>
                  <a:pt x="3944" y="23362"/>
                  <a:pt x="3857" y="23527"/>
                </a:cubicBezTo>
                <a:cubicBezTo>
                  <a:pt x="3788" y="23656"/>
                  <a:pt x="3725" y="23791"/>
                  <a:pt x="3683" y="23930"/>
                </a:cubicBezTo>
                <a:cubicBezTo>
                  <a:pt x="3639" y="24077"/>
                  <a:pt x="3695" y="24147"/>
                  <a:pt x="3837" y="24147"/>
                </a:cubicBezTo>
                <a:cubicBezTo>
                  <a:pt x="3847" y="24147"/>
                  <a:pt x="3858" y="24147"/>
                  <a:pt x="3870" y="24146"/>
                </a:cubicBezTo>
                <a:cubicBezTo>
                  <a:pt x="3916" y="24144"/>
                  <a:pt x="3963" y="24141"/>
                  <a:pt x="4037" y="24137"/>
                </a:cubicBezTo>
                <a:lnTo>
                  <a:pt x="4037" y="24137"/>
                </a:lnTo>
                <a:cubicBezTo>
                  <a:pt x="3986" y="24267"/>
                  <a:pt x="3946" y="24382"/>
                  <a:pt x="3898" y="24494"/>
                </a:cubicBezTo>
                <a:cubicBezTo>
                  <a:pt x="3854" y="24594"/>
                  <a:pt x="3798" y="24687"/>
                  <a:pt x="3752" y="24787"/>
                </a:cubicBezTo>
                <a:cubicBezTo>
                  <a:pt x="3672" y="24960"/>
                  <a:pt x="3688" y="25013"/>
                  <a:pt x="3870" y="25129"/>
                </a:cubicBezTo>
                <a:cubicBezTo>
                  <a:pt x="3822" y="25339"/>
                  <a:pt x="3772" y="25562"/>
                  <a:pt x="3720" y="25783"/>
                </a:cubicBezTo>
                <a:cubicBezTo>
                  <a:pt x="3702" y="25859"/>
                  <a:pt x="3809" y="25978"/>
                  <a:pt x="3894" y="25978"/>
                </a:cubicBezTo>
                <a:cubicBezTo>
                  <a:pt x="3899" y="25978"/>
                  <a:pt x="3905" y="25977"/>
                  <a:pt x="3910" y="25976"/>
                </a:cubicBezTo>
                <a:cubicBezTo>
                  <a:pt x="3996" y="25960"/>
                  <a:pt x="4079" y="25940"/>
                  <a:pt x="4162" y="25924"/>
                </a:cubicBezTo>
                <a:cubicBezTo>
                  <a:pt x="4164" y="25923"/>
                  <a:pt x="4167" y="25923"/>
                  <a:pt x="4169" y="25923"/>
                </a:cubicBezTo>
                <a:cubicBezTo>
                  <a:pt x="4182" y="25923"/>
                  <a:pt x="4196" y="25930"/>
                  <a:pt x="4218" y="25934"/>
                </a:cubicBezTo>
                <a:cubicBezTo>
                  <a:pt x="4214" y="25973"/>
                  <a:pt x="4217" y="26013"/>
                  <a:pt x="4208" y="26049"/>
                </a:cubicBezTo>
                <a:cubicBezTo>
                  <a:pt x="4160" y="26250"/>
                  <a:pt x="4109" y="26451"/>
                  <a:pt x="4059" y="26651"/>
                </a:cubicBezTo>
                <a:cubicBezTo>
                  <a:pt x="4053" y="26682"/>
                  <a:pt x="4047" y="26713"/>
                  <a:pt x="4043" y="26744"/>
                </a:cubicBezTo>
                <a:cubicBezTo>
                  <a:pt x="4029" y="26883"/>
                  <a:pt x="4057" y="26913"/>
                  <a:pt x="4237" y="26956"/>
                </a:cubicBezTo>
                <a:cubicBezTo>
                  <a:pt x="4220" y="27071"/>
                  <a:pt x="4208" y="27185"/>
                  <a:pt x="4188" y="27300"/>
                </a:cubicBezTo>
                <a:cubicBezTo>
                  <a:pt x="4167" y="27419"/>
                  <a:pt x="4137" y="27536"/>
                  <a:pt x="4121" y="27655"/>
                </a:cubicBezTo>
                <a:cubicBezTo>
                  <a:pt x="4095" y="27846"/>
                  <a:pt x="4162" y="27920"/>
                  <a:pt x="4369" y="27921"/>
                </a:cubicBezTo>
                <a:cubicBezTo>
                  <a:pt x="4369" y="27961"/>
                  <a:pt x="4372" y="28002"/>
                  <a:pt x="4368" y="28041"/>
                </a:cubicBezTo>
                <a:cubicBezTo>
                  <a:pt x="4351" y="28208"/>
                  <a:pt x="4332" y="28374"/>
                  <a:pt x="4311" y="28539"/>
                </a:cubicBezTo>
                <a:cubicBezTo>
                  <a:pt x="4300" y="28640"/>
                  <a:pt x="4286" y="28740"/>
                  <a:pt x="4268" y="28839"/>
                </a:cubicBezTo>
                <a:cubicBezTo>
                  <a:pt x="4253" y="28926"/>
                  <a:pt x="4213" y="29012"/>
                  <a:pt x="4295" y="29091"/>
                </a:cubicBezTo>
                <a:cubicBezTo>
                  <a:pt x="4311" y="29108"/>
                  <a:pt x="4299" y="29158"/>
                  <a:pt x="4294" y="29192"/>
                </a:cubicBezTo>
                <a:cubicBezTo>
                  <a:pt x="4228" y="29595"/>
                  <a:pt x="4271" y="29991"/>
                  <a:pt x="4377" y="30384"/>
                </a:cubicBezTo>
                <a:cubicBezTo>
                  <a:pt x="4385" y="30410"/>
                  <a:pt x="4394" y="30437"/>
                  <a:pt x="4407" y="30459"/>
                </a:cubicBezTo>
                <a:cubicBezTo>
                  <a:pt x="4441" y="30519"/>
                  <a:pt x="4472" y="30550"/>
                  <a:pt x="4504" y="30550"/>
                </a:cubicBezTo>
                <a:cubicBezTo>
                  <a:pt x="4534" y="30550"/>
                  <a:pt x="4565" y="30524"/>
                  <a:pt x="4599" y="30469"/>
                </a:cubicBezTo>
                <a:cubicBezTo>
                  <a:pt x="4671" y="30355"/>
                  <a:pt x="4729" y="30232"/>
                  <a:pt x="4791" y="30111"/>
                </a:cubicBezTo>
                <a:cubicBezTo>
                  <a:pt x="4883" y="29933"/>
                  <a:pt x="4970" y="29756"/>
                  <a:pt x="5062" y="29578"/>
                </a:cubicBezTo>
                <a:cubicBezTo>
                  <a:pt x="5070" y="29560"/>
                  <a:pt x="5091" y="29531"/>
                  <a:pt x="5103" y="29531"/>
                </a:cubicBezTo>
                <a:cubicBezTo>
                  <a:pt x="5104" y="29531"/>
                  <a:pt x="5104" y="29531"/>
                  <a:pt x="5105" y="29531"/>
                </a:cubicBezTo>
                <a:cubicBezTo>
                  <a:pt x="5118" y="29534"/>
                  <a:pt x="5130" y="29535"/>
                  <a:pt x="5141" y="29535"/>
                </a:cubicBezTo>
                <a:cubicBezTo>
                  <a:pt x="5236" y="29535"/>
                  <a:pt x="5260" y="29448"/>
                  <a:pt x="5297" y="29381"/>
                </a:cubicBezTo>
                <a:cubicBezTo>
                  <a:pt x="5441" y="29120"/>
                  <a:pt x="5581" y="28856"/>
                  <a:pt x="5716" y="28605"/>
                </a:cubicBezTo>
                <a:cubicBezTo>
                  <a:pt x="5738" y="28603"/>
                  <a:pt x="5746" y="28602"/>
                  <a:pt x="5749" y="28602"/>
                </a:cubicBezTo>
                <a:cubicBezTo>
                  <a:pt x="5751" y="28602"/>
                  <a:pt x="5751" y="28602"/>
                  <a:pt x="5752" y="28602"/>
                </a:cubicBezTo>
                <a:cubicBezTo>
                  <a:pt x="5835" y="28653"/>
                  <a:pt x="5892" y="28681"/>
                  <a:pt x="5941" y="28681"/>
                </a:cubicBezTo>
                <a:cubicBezTo>
                  <a:pt x="6006" y="28681"/>
                  <a:pt x="6059" y="28635"/>
                  <a:pt x="6146" y="28535"/>
                </a:cubicBezTo>
                <a:cubicBezTo>
                  <a:pt x="6273" y="28389"/>
                  <a:pt x="6396" y="28237"/>
                  <a:pt x="6527" y="28093"/>
                </a:cubicBezTo>
                <a:cubicBezTo>
                  <a:pt x="6552" y="28064"/>
                  <a:pt x="6604" y="28059"/>
                  <a:pt x="6642" y="28039"/>
                </a:cubicBezTo>
                <a:cubicBezTo>
                  <a:pt x="6686" y="28018"/>
                  <a:pt x="6738" y="28002"/>
                  <a:pt x="6765" y="27967"/>
                </a:cubicBezTo>
                <a:cubicBezTo>
                  <a:pt x="6878" y="27832"/>
                  <a:pt x="6982" y="27692"/>
                  <a:pt x="7098" y="27545"/>
                </a:cubicBezTo>
                <a:cubicBezTo>
                  <a:pt x="7190" y="27629"/>
                  <a:pt x="7288" y="27715"/>
                  <a:pt x="7384" y="27803"/>
                </a:cubicBezTo>
                <a:cubicBezTo>
                  <a:pt x="7442" y="27854"/>
                  <a:pt x="7500" y="27907"/>
                  <a:pt x="7554" y="27963"/>
                </a:cubicBezTo>
                <a:cubicBezTo>
                  <a:pt x="7587" y="27998"/>
                  <a:pt x="7619" y="28014"/>
                  <a:pt x="7649" y="28014"/>
                </a:cubicBezTo>
                <a:cubicBezTo>
                  <a:pt x="7685" y="28014"/>
                  <a:pt x="7718" y="27991"/>
                  <a:pt x="7749" y="27951"/>
                </a:cubicBezTo>
                <a:cubicBezTo>
                  <a:pt x="7798" y="27885"/>
                  <a:pt x="7842" y="27815"/>
                  <a:pt x="7885" y="27746"/>
                </a:cubicBezTo>
                <a:cubicBezTo>
                  <a:pt x="8035" y="27496"/>
                  <a:pt x="8184" y="27246"/>
                  <a:pt x="8333" y="26995"/>
                </a:cubicBezTo>
                <a:cubicBezTo>
                  <a:pt x="8343" y="26978"/>
                  <a:pt x="8358" y="26965"/>
                  <a:pt x="8369" y="26953"/>
                </a:cubicBezTo>
                <a:cubicBezTo>
                  <a:pt x="8420" y="26975"/>
                  <a:pt x="8459" y="26988"/>
                  <a:pt x="8492" y="26988"/>
                </a:cubicBezTo>
                <a:cubicBezTo>
                  <a:pt x="8552" y="26988"/>
                  <a:pt x="8590" y="26947"/>
                  <a:pt x="8627" y="26850"/>
                </a:cubicBezTo>
                <a:cubicBezTo>
                  <a:pt x="8678" y="26716"/>
                  <a:pt x="8710" y="26574"/>
                  <a:pt x="8745" y="26434"/>
                </a:cubicBezTo>
                <a:cubicBezTo>
                  <a:pt x="8826" y="26106"/>
                  <a:pt x="9033" y="25840"/>
                  <a:pt x="9173" y="25541"/>
                </a:cubicBezTo>
                <a:cubicBezTo>
                  <a:pt x="9233" y="25417"/>
                  <a:pt x="9275" y="25284"/>
                  <a:pt x="9325" y="25153"/>
                </a:cubicBezTo>
                <a:cubicBezTo>
                  <a:pt x="9326" y="25153"/>
                  <a:pt x="9329" y="25153"/>
                  <a:pt x="9332" y="25153"/>
                </a:cubicBezTo>
                <a:cubicBezTo>
                  <a:pt x="9337" y="25153"/>
                  <a:pt x="9342" y="25153"/>
                  <a:pt x="9343" y="25155"/>
                </a:cubicBezTo>
                <a:cubicBezTo>
                  <a:pt x="9485" y="25420"/>
                  <a:pt x="9641" y="25677"/>
                  <a:pt x="9765" y="25950"/>
                </a:cubicBezTo>
                <a:cubicBezTo>
                  <a:pt x="9950" y="26361"/>
                  <a:pt x="10031" y="26802"/>
                  <a:pt x="10079" y="27249"/>
                </a:cubicBezTo>
                <a:cubicBezTo>
                  <a:pt x="10085" y="27295"/>
                  <a:pt x="10102" y="27341"/>
                  <a:pt x="10120" y="27383"/>
                </a:cubicBezTo>
                <a:cubicBezTo>
                  <a:pt x="10169" y="27497"/>
                  <a:pt x="10195" y="27545"/>
                  <a:pt x="10246" y="27545"/>
                </a:cubicBezTo>
                <a:cubicBezTo>
                  <a:pt x="10280" y="27545"/>
                  <a:pt x="10327" y="27523"/>
                  <a:pt x="10401" y="27484"/>
                </a:cubicBezTo>
                <a:cubicBezTo>
                  <a:pt x="10411" y="27479"/>
                  <a:pt x="10423" y="27479"/>
                  <a:pt x="10454" y="27470"/>
                </a:cubicBezTo>
                <a:cubicBezTo>
                  <a:pt x="10483" y="27592"/>
                  <a:pt x="10510" y="27711"/>
                  <a:pt x="10536" y="27830"/>
                </a:cubicBezTo>
                <a:cubicBezTo>
                  <a:pt x="10551" y="27892"/>
                  <a:pt x="10561" y="27954"/>
                  <a:pt x="10577" y="28014"/>
                </a:cubicBezTo>
                <a:cubicBezTo>
                  <a:pt x="10597" y="28085"/>
                  <a:pt x="10629" y="28142"/>
                  <a:pt x="10697" y="28142"/>
                </a:cubicBezTo>
                <a:cubicBezTo>
                  <a:pt x="10717" y="28142"/>
                  <a:pt x="10740" y="28137"/>
                  <a:pt x="10767" y="28127"/>
                </a:cubicBezTo>
                <a:cubicBezTo>
                  <a:pt x="10815" y="28277"/>
                  <a:pt x="10851" y="28426"/>
                  <a:pt x="10913" y="28563"/>
                </a:cubicBezTo>
                <a:cubicBezTo>
                  <a:pt x="10978" y="28708"/>
                  <a:pt x="11064" y="28844"/>
                  <a:pt x="11148" y="28978"/>
                </a:cubicBezTo>
                <a:cubicBezTo>
                  <a:pt x="11175" y="29020"/>
                  <a:pt x="11207" y="29042"/>
                  <a:pt x="11240" y="29042"/>
                </a:cubicBezTo>
                <a:cubicBezTo>
                  <a:pt x="11271" y="29042"/>
                  <a:pt x="11304" y="29023"/>
                  <a:pt x="11337" y="28983"/>
                </a:cubicBezTo>
                <a:cubicBezTo>
                  <a:pt x="11431" y="28866"/>
                  <a:pt x="11530" y="28751"/>
                  <a:pt x="11643" y="28618"/>
                </a:cubicBezTo>
                <a:cubicBezTo>
                  <a:pt x="11728" y="28743"/>
                  <a:pt x="11786" y="28858"/>
                  <a:pt x="11795" y="28991"/>
                </a:cubicBezTo>
                <a:cubicBezTo>
                  <a:pt x="11803" y="29142"/>
                  <a:pt x="11797" y="29295"/>
                  <a:pt x="11798" y="29446"/>
                </a:cubicBezTo>
                <a:cubicBezTo>
                  <a:pt x="11798" y="29482"/>
                  <a:pt x="11800" y="29517"/>
                  <a:pt x="11805" y="29552"/>
                </a:cubicBezTo>
                <a:cubicBezTo>
                  <a:pt x="11818" y="29654"/>
                  <a:pt x="11844" y="29699"/>
                  <a:pt x="11905" y="29699"/>
                </a:cubicBezTo>
                <a:cubicBezTo>
                  <a:pt x="11931" y="29699"/>
                  <a:pt x="11963" y="29691"/>
                  <a:pt x="12003" y="29675"/>
                </a:cubicBezTo>
                <a:cubicBezTo>
                  <a:pt x="12006" y="29674"/>
                  <a:pt x="12009" y="29674"/>
                  <a:pt x="12012" y="29674"/>
                </a:cubicBezTo>
                <a:cubicBezTo>
                  <a:pt x="12021" y="29674"/>
                  <a:pt x="12032" y="29676"/>
                  <a:pt x="12045" y="29677"/>
                </a:cubicBezTo>
                <a:cubicBezTo>
                  <a:pt x="12052" y="29782"/>
                  <a:pt x="12050" y="29887"/>
                  <a:pt x="12064" y="29990"/>
                </a:cubicBezTo>
                <a:cubicBezTo>
                  <a:pt x="12103" y="30271"/>
                  <a:pt x="12203" y="30524"/>
                  <a:pt x="12417" y="30722"/>
                </a:cubicBezTo>
                <a:cubicBezTo>
                  <a:pt x="12458" y="30761"/>
                  <a:pt x="12497" y="30784"/>
                  <a:pt x="12536" y="30784"/>
                </a:cubicBezTo>
                <a:cubicBezTo>
                  <a:pt x="12571" y="30784"/>
                  <a:pt x="12606" y="30765"/>
                  <a:pt x="12644" y="30724"/>
                </a:cubicBezTo>
                <a:cubicBezTo>
                  <a:pt x="12698" y="30664"/>
                  <a:pt x="12767" y="30617"/>
                  <a:pt x="12840" y="30554"/>
                </a:cubicBezTo>
                <a:cubicBezTo>
                  <a:pt x="12866" y="30636"/>
                  <a:pt x="12882" y="30706"/>
                  <a:pt x="12909" y="30773"/>
                </a:cubicBezTo>
                <a:cubicBezTo>
                  <a:pt x="12981" y="30957"/>
                  <a:pt x="13046" y="31147"/>
                  <a:pt x="13137" y="31321"/>
                </a:cubicBezTo>
                <a:cubicBezTo>
                  <a:pt x="13202" y="31445"/>
                  <a:pt x="13245" y="31505"/>
                  <a:pt x="13298" y="31505"/>
                </a:cubicBezTo>
                <a:cubicBezTo>
                  <a:pt x="13346" y="31505"/>
                  <a:pt x="13403" y="31455"/>
                  <a:pt x="13493" y="31359"/>
                </a:cubicBezTo>
                <a:cubicBezTo>
                  <a:pt x="13528" y="31419"/>
                  <a:pt x="13559" y="31476"/>
                  <a:pt x="13591" y="31532"/>
                </a:cubicBezTo>
                <a:cubicBezTo>
                  <a:pt x="13636" y="31611"/>
                  <a:pt x="13674" y="31692"/>
                  <a:pt x="13725" y="31765"/>
                </a:cubicBezTo>
                <a:cubicBezTo>
                  <a:pt x="13763" y="31822"/>
                  <a:pt x="13809" y="31869"/>
                  <a:pt x="13867" y="31869"/>
                </a:cubicBezTo>
                <a:cubicBezTo>
                  <a:pt x="13897" y="31869"/>
                  <a:pt x="13929" y="31857"/>
                  <a:pt x="13966" y="31827"/>
                </a:cubicBezTo>
                <a:cubicBezTo>
                  <a:pt x="14040" y="31898"/>
                  <a:pt x="14104" y="31970"/>
                  <a:pt x="14180" y="32030"/>
                </a:cubicBezTo>
                <a:cubicBezTo>
                  <a:pt x="14222" y="32064"/>
                  <a:pt x="14255" y="32080"/>
                  <a:pt x="14283" y="32080"/>
                </a:cubicBezTo>
                <a:cubicBezTo>
                  <a:pt x="14323" y="32080"/>
                  <a:pt x="14352" y="32047"/>
                  <a:pt x="14385" y="31980"/>
                </a:cubicBezTo>
                <a:cubicBezTo>
                  <a:pt x="14457" y="31833"/>
                  <a:pt x="14532" y="31688"/>
                  <a:pt x="14607" y="31543"/>
                </a:cubicBezTo>
                <a:cubicBezTo>
                  <a:pt x="14617" y="31524"/>
                  <a:pt x="14637" y="31501"/>
                  <a:pt x="14656" y="31498"/>
                </a:cubicBezTo>
                <a:cubicBezTo>
                  <a:pt x="14930" y="31455"/>
                  <a:pt x="15099" y="31245"/>
                  <a:pt x="15295" y="31084"/>
                </a:cubicBezTo>
                <a:cubicBezTo>
                  <a:pt x="15403" y="30993"/>
                  <a:pt x="15485" y="30873"/>
                  <a:pt x="15567" y="30778"/>
                </a:cubicBezTo>
                <a:cubicBezTo>
                  <a:pt x="15754" y="30993"/>
                  <a:pt x="15941" y="31212"/>
                  <a:pt x="16131" y="31426"/>
                </a:cubicBezTo>
                <a:cubicBezTo>
                  <a:pt x="16184" y="31487"/>
                  <a:pt x="16258" y="31528"/>
                  <a:pt x="16307" y="31590"/>
                </a:cubicBezTo>
                <a:cubicBezTo>
                  <a:pt x="16380" y="31680"/>
                  <a:pt x="16431" y="31789"/>
                  <a:pt x="16505" y="31877"/>
                </a:cubicBezTo>
                <a:cubicBezTo>
                  <a:pt x="16596" y="31987"/>
                  <a:pt x="16692" y="32097"/>
                  <a:pt x="16803" y="32185"/>
                </a:cubicBezTo>
                <a:cubicBezTo>
                  <a:pt x="16850" y="32221"/>
                  <a:pt x="16887" y="32238"/>
                  <a:pt x="16920" y="32238"/>
                </a:cubicBezTo>
                <a:cubicBezTo>
                  <a:pt x="16970" y="32238"/>
                  <a:pt x="17010" y="32199"/>
                  <a:pt x="17058" y="32125"/>
                </a:cubicBezTo>
                <a:cubicBezTo>
                  <a:pt x="17089" y="32077"/>
                  <a:pt x="17122" y="32030"/>
                  <a:pt x="17160" y="31976"/>
                </a:cubicBezTo>
                <a:cubicBezTo>
                  <a:pt x="17290" y="32095"/>
                  <a:pt x="17410" y="32210"/>
                  <a:pt x="17536" y="32319"/>
                </a:cubicBezTo>
                <a:cubicBezTo>
                  <a:pt x="17731" y="32491"/>
                  <a:pt x="17928" y="32661"/>
                  <a:pt x="18125" y="32831"/>
                </a:cubicBezTo>
                <a:cubicBezTo>
                  <a:pt x="18165" y="32865"/>
                  <a:pt x="18191" y="32884"/>
                  <a:pt x="18219" y="32884"/>
                </a:cubicBezTo>
                <a:cubicBezTo>
                  <a:pt x="18258" y="32884"/>
                  <a:pt x="18299" y="32845"/>
                  <a:pt x="18380" y="32758"/>
                </a:cubicBezTo>
                <a:cubicBezTo>
                  <a:pt x="18465" y="32804"/>
                  <a:pt x="18549" y="32861"/>
                  <a:pt x="18640" y="32900"/>
                </a:cubicBezTo>
                <a:cubicBezTo>
                  <a:pt x="18767" y="32952"/>
                  <a:pt x="18899" y="33000"/>
                  <a:pt x="19033" y="33035"/>
                </a:cubicBezTo>
                <a:cubicBezTo>
                  <a:pt x="19052" y="33039"/>
                  <a:pt x="19069" y="33042"/>
                  <a:pt x="19085" y="33042"/>
                </a:cubicBezTo>
                <a:cubicBezTo>
                  <a:pt x="19165" y="33042"/>
                  <a:pt x="19211" y="32982"/>
                  <a:pt x="19246" y="32891"/>
                </a:cubicBezTo>
                <a:cubicBezTo>
                  <a:pt x="19309" y="32730"/>
                  <a:pt x="19396" y="32578"/>
                  <a:pt x="19480" y="32424"/>
                </a:cubicBezTo>
                <a:cubicBezTo>
                  <a:pt x="19500" y="32389"/>
                  <a:pt x="19520" y="32374"/>
                  <a:pt x="19542" y="32374"/>
                </a:cubicBezTo>
                <a:cubicBezTo>
                  <a:pt x="19567" y="32374"/>
                  <a:pt x="19594" y="32392"/>
                  <a:pt x="19626" y="32419"/>
                </a:cubicBezTo>
                <a:cubicBezTo>
                  <a:pt x="19822" y="32584"/>
                  <a:pt x="20028" y="32740"/>
                  <a:pt x="20231" y="32897"/>
                </a:cubicBezTo>
                <a:cubicBezTo>
                  <a:pt x="20326" y="32972"/>
                  <a:pt x="20427" y="33040"/>
                  <a:pt x="20526" y="33109"/>
                </a:cubicBezTo>
                <a:cubicBezTo>
                  <a:pt x="20561" y="33133"/>
                  <a:pt x="20594" y="33154"/>
                  <a:pt x="20627" y="33154"/>
                </a:cubicBezTo>
                <a:cubicBezTo>
                  <a:pt x="20656" y="33154"/>
                  <a:pt x="20684" y="33137"/>
                  <a:pt x="20711" y="33091"/>
                </a:cubicBezTo>
                <a:cubicBezTo>
                  <a:pt x="20717" y="33081"/>
                  <a:pt x="20741" y="33076"/>
                  <a:pt x="20768" y="33076"/>
                </a:cubicBezTo>
                <a:cubicBezTo>
                  <a:pt x="20789" y="33076"/>
                  <a:pt x="20811" y="33079"/>
                  <a:pt x="20825" y="33086"/>
                </a:cubicBezTo>
                <a:cubicBezTo>
                  <a:pt x="20954" y="33152"/>
                  <a:pt x="21071" y="33239"/>
                  <a:pt x="21204" y="33294"/>
                </a:cubicBezTo>
                <a:cubicBezTo>
                  <a:pt x="21324" y="33345"/>
                  <a:pt x="21457" y="33373"/>
                  <a:pt x="21586" y="33395"/>
                </a:cubicBezTo>
                <a:cubicBezTo>
                  <a:pt x="21601" y="33397"/>
                  <a:pt x="21616" y="33398"/>
                  <a:pt x="21630" y="33398"/>
                </a:cubicBezTo>
                <a:cubicBezTo>
                  <a:pt x="21706" y="33398"/>
                  <a:pt x="21766" y="33358"/>
                  <a:pt x="21777" y="33258"/>
                </a:cubicBezTo>
                <a:cubicBezTo>
                  <a:pt x="21780" y="33232"/>
                  <a:pt x="21795" y="33209"/>
                  <a:pt x="21808" y="33174"/>
                </a:cubicBezTo>
                <a:cubicBezTo>
                  <a:pt x="21926" y="33240"/>
                  <a:pt x="22039" y="33299"/>
                  <a:pt x="22148" y="33364"/>
                </a:cubicBezTo>
                <a:cubicBezTo>
                  <a:pt x="22475" y="33555"/>
                  <a:pt x="22795" y="33756"/>
                  <a:pt x="23128" y="33937"/>
                </a:cubicBezTo>
                <a:cubicBezTo>
                  <a:pt x="23489" y="34135"/>
                  <a:pt x="23825" y="34369"/>
                  <a:pt x="24178" y="34579"/>
                </a:cubicBezTo>
                <a:cubicBezTo>
                  <a:pt x="24263" y="34629"/>
                  <a:pt x="24362" y="34662"/>
                  <a:pt x="24458" y="34687"/>
                </a:cubicBezTo>
                <a:cubicBezTo>
                  <a:pt x="24470" y="34690"/>
                  <a:pt x="24481" y="34691"/>
                  <a:pt x="24491" y="34691"/>
                </a:cubicBezTo>
                <a:cubicBezTo>
                  <a:pt x="24544" y="34691"/>
                  <a:pt x="24571" y="34652"/>
                  <a:pt x="24540" y="34585"/>
                </a:cubicBezTo>
                <a:cubicBezTo>
                  <a:pt x="24486" y="34466"/>
                  <a:pt x="24426" y="34348"/>
                  <a:pt x="24363" y="34234"/>
                </a:cubicBezTo>
                <a:cubicBezTo>
                  <a:pt x="24239" y="34009"/>
                  <a:pt x="24102" y="33791"/>
                  <a:pt x="23985" y="33563"/>
                </a:cubicBezTo>
                <a:cubicBezTo>
                  <a:pt x="23872" y="33342"/>
                  <a:pt x="23776" y="33113"/>
                  <a:pt x="23674" y="32885"/>
                </a:cubicBezTo>
                <a:cubicBezTo>
                  <a:pt x="23624" y="32773"/>
                  <a:pt x="23580" y="32659"/>
                  <a:pt x="23534" y="32545"/>
                </a:cubicBezTo>
                <a:cubicBezTo>
                  <a:pt x="23712" y="32476"/>
                  <a:pt x="23728" y="32463"/>
                  <a:pt x="23691" y="32298"/>
                </a:cubicBezTo>
                <a:cubicBezTo>
                  <a:pt x="23663" y="32174"/>
                  <a:pt x="23614" y="32052"/>
                  <a:pt x="23560" y="31938"/>
                </a:cubicBezTo>
                <a:cubicBezTo>
                  <a:pt x="23378" y="31557"/>
                  <a:pt x="23191" y="31179"/>
                  <a:pt x="23006" y="30802"/>
                </a:cubicBezTo>
                <a:cubicBezTo>
                  <a:pt x="23001" y="30793"/>
                  <a:pt x="23001" y="30780"/>
                  <a:pt x="22999" y="30767"/>
                </a:cubicBezTo>
                <a:cubicBezTo>
                  <a:pt x="23133" y="30747"/>
                  <a:pt x="23263" y="30731"/>
                  <a:pt x="23393" y="30711"/>
                </a:cubicBezTo>
                <a:cubicBezTo>
                  <a:pt x="23494" y="30696"/>
                  <a:pt x="23545" y="30626"/>
                  <a:pt x="23540" y="30508"/>
                </a:cubicBezTo>
                <a:cubicBezTo>
                  <a:pt x="23534" y="30343"/>
                  <a:pt x="23455" y="30209"/>
                  <a:pt x="23356" y="30086"/>
                </a:cubicBezTo>
                <a:cubicBezTo>
                  <a:pt x="23325" y="30046"/>
                  <a:pt x="23292" y="30006"/>
                  <a:pt x="23253" y="29960"/>
                </a:cubicBezTo>
                <a:cubicBezTo>
                  <a:pt x="23380" y="29901"/>
                  <a:pt x="23378" y="29810"/>
                  <a:pt x="23329" y="29712"/>
                </a:cubicBezTo>
                <a:cubicBezTo>
                  <a:pt x="23215" y="29484"/>
                  <a:pt x="23099" y="29257"/>
                  <a:pt x="22984" y="29031"/>
                </a:cubicBezTo>
                <a:cubicBezTo>
                  <a:pt x="23037" y="29007"/>
                  <a:pt x="23095" y="28972"/>
                  <a:pt x="23157" y="28956"/>
                </a:cubicBezTo>
                <a:cubicBezTo>
                  <a:pt x="23273" y="28925"/>
                  <a:pt x="23294" y="28841"/>
                  <a:pt x="23220" y="28738"/>
                </a:cubicBezTo>
                <a:cubicBezTo>
                  <a:pt x="23118" y="28596"/>
                  <a:pt x="23005" y="28461"/>
                  <a:pt x="22891" y="28329"/>
                </a:cubicBezTo>
                <a:cubicBezTo>
                  <a:pt x="22651" y="28056"/>
                  <a:pt x="22408" y="27786"/>
                  <a:pt x="22164" y="27514"/>
                </a:cubicBezTo>
                <a:cubicBezTo>
                  <a:pt x="22128" y="27472"/>
                  <a:pt x="22092" y="27433"/>
                  <a:pt x="22053" y="27390"/>
                </a:cubicBezTo>
                <a:cubicBezTo>
                  <a:pt x="22263" y="27315"/>
                  <a:pt x="22471" y="27239"/>
                  <a:pt x="22681" y="27169"/>
                </a:cubicBezTo>
                <a:cubicBezTo>
                  <a:pt x="22754" y="27144"/>
                  <a:pt x="22781" y="27105"/>
                  <a:pt x="22760" y="27030"/>
                </a:cubicBezTo>
                <a:cubicBezTo>
                  <a:pt x="22701" y="26804"/>
                  <a:pt x="22590" y="26613"/>
                  <a:pt x="22390" y="26482"/>
                </a:cubicBezTo>
                <a:cubicBezTo>
                  <a:pt x="22486" y="26362"/>
                  <a:pt x="22475" y="26311"/>
                  <a:pt x="22353" y="26225"/>
                </a:cubicBezTo>
                <a:cubicBezTo>
                  <a:pt x="22195" y="26114"/>
                  <a:pt x="22037" y="26002"/>
                  <a:pt x="21885" y="25894"/>
                </a:cubicBezTo>
                <a:cubicBezTo>
                  <a:pt x="21890" y="25868"/>
                  <a:pt x="21890" y="25858"/>
                  <a:pt x="21894" y="25854"/>
                </a:cubicBezTo>
                <a:cubicBezTo>
                  <a:pt x="22045" y="25711"/>
                  <a:pt x="22045" y="25692"/>
                  <a:pt x="21876" y="25567"/>
                </a:cubicBezTo>
                <a:cubicBezTo>
                  <a:pt x="21653" y="25404"/>
                  <a:pt x="21435" y="25236"/>
                  <a:pt x="21209" y="25078"/>
                </a:cubicBezTo>
                <a:cubicBezTo>
                  <a:pt x="21118" y="25015"/>
                  <a:pt x="21011" y="24978"/>
                  <a:pt x="20901" y="24924"/>
                </a:cubicBezTo>
                <a:cubicBezTo>
                  <a:pt x="20980" y="24876"/>
                  <a:pt x="21049" y="24834"/>
                  <a:pt x="21117" y="24794"/>
                </a:cubicBezTo>
                <a:cubicBezTo>
                  <a:pt x="21225" y="24731"/>
                  <a:pt x="21241" y="24669"/>
                  <a:pt x="21142" y="24587"/>
                </a:cubicBezTo>
                <a:cubicBezTo>
                  <a:pt x="20988" y="24459"/>
                  <a:pt x="20824" y="24339"/>
                  <a:pt x="20655" y="24228"/>
                </a:cubicBezTo>
                <a:cubicBezTo>
                  <a:pt x="20486" y="24116"/>
                  <a:pt x="20346" y="23984"/>
                  <a:pt x="20222" y="23821"/>
                </a:cubicBezTo>
                <a:cubicBezTo>
                  <a:pt x="20124" y="23692"/>
                  <a:pt x="20000" y="23579"/>
                  <a:pt x="19873" y="23476"/>
                </a:cubicBezTo>
                <a:cubicBezTo>
                  <a:pt x="19777" y="23399"/>
                  <a:pt x="19652" y="23359"/>
                  <a:pt x="19553" y="23286"/>
                </a:cubicBezTo>
                <a:cubicBezTo>
                  <a:pt x="19447" y="23208"/>
                  <a:pt x="19364" y="23098"/>
                  <a:pt x="19259" y="23018"/>
                </a:cubicBezTo>
                <a:cubicBezTo>
                  <a:pt x="19133" y="22922"/>
                  <a:pt x="18986" y="22851"/>
                  <a:pt x="18863" y="22752"/>
                </a:cubicBezTo>
                <a:cubicBezTo>
                  <a:pt x="18659" y="22588"/>
                  <a:pt x="18469" y="22410"/>
                  <a:pt x="18269" y="22242"/>
                </a:cubicBezTo>
                <a:cubicBezTo>
                  <a:pt x="18114" y="22109"/>
                  <a:pt x="17953" y="21981"/>
                  <a:pt x="17795" y="21852"/>
                </a:cubicBezTo>
                <a:cubicBezTo>
                  <a:pt x="17800" y="21840"/>
                  <a:pt x="17804" y="21829"/>
                  <a:pt x="17809" y="21817"/>
                </a:cubicBezTo>
                <a:cubicBezTo>
                  <a:pt x="18002" y="21866"/>
                  <a:pt x="18199" y="21901"/>
                  <a:pt x="18385" y="21968"/>
                </a:cubicBezTo>
                <a:cubicBezTo>
                  <a:pt x="18642" y="22060"/>
                  <a:pt x="18891" y="22174"/>
                  <a:pt x="19139" y="22287"/>
                </a:cubicBezTo>
                <a:cubicBezTo>
                  <a:pt x="19384" y="22397"/>
                  <a:pt x="19625" y="22513"/>
                  <a:pt x="19862" y="22639"/>
                </a:cubicBezTo>
                <a:cubicBezTo>
                  <a:pt x="20135" y="22784"/>
                  <a:pt x="20398" y="22942"/>
                  <a:pt x="20666" y="23095"/>
                </a:cubicBezTo>
                <a:cubicBezTo>
                  <a:pt x="20682" y="23105"/>
                  <a:pt x="20702" y="23112"/>
                  <a:pt x="20720" y="23118"/>
                </a:cubicBezTo>
                <a:cubicBezTo>
                  <a:pt x="20765" y="23135"/>
                  <a:pt x="20798" y="23145"/>
                  <a:pt x="20825" y="23145"/>
                </a:cubicBezTo>
                <a:cubicBezTo>
                  <a:pt x="20877" y="23145"/>
                  <a:pt x="20902" y="23106"/>
                  <a:pt x="20931" y="23008"/>
                </a:cubicBezTo>
                <a:cubicBezTo>
                  <a:pt x="20941" y="23007"/>
                  <a:pt x="20951" y="23007"/>
                  <a:pt x="20960" y="23007"/>
                </a:cubicBezTo>
                <a:cubicBezTo>
                  <a:pt x="21126" y="23007"/>
                  <a:pt x="21245" y="23129"/>
                  <a:pt x="21386" y="23190"/>
                </a:cubicBezTo>
                <a:cubicBezTo>
                  <a:pt x="21446" y="23218"/>
                  <a:pt x="21498" y="23260"/>
                  <a:pt x="21556" y="23293"/>
                </a:cubicBezTo>
                <a:cubicBezTo>
                  <a:pt x="21647" y="23348"/>
                  <a:pt x="21741" y="23363"/>
                  <a:pt x="21852" y="23370"/>
                </a:cubicBezTo>
                <a:cubicBezTo>
                  <a:pt x="22026" y="23383"/>
                  <a:pt x="22199" y="23445"/>
                  <a:pt x="22367" y="23503"/>
                </a:cubicBezTo>
                <a:cubicBezTo>
                  <a:pt x="22472" y="23539"/>
                  <a:pt x="22564" y="23616"/>
                  <a:pt x="22670" y="23652"/>
                </a:cubicBezTo>
                <a:cubicBezTo>
                  <a:pt x="22701" y="23663"/>
                  <a:pt x="22727" y="23669"/>
                  <a:pt x="22747" y="23669"/>
                </a:cubicBezTo>
                <a:cubicBezTo>
                  <a:pt x="22804" y="23669"/>
                  <a:pt x="22824" y="23626"/>
                  <a:pt x="22831" y="23534"/>
                </a:cubicBezTo>
                <a:cubicBezTo>
                  <a:pt x="22836" y="23480"/>
                  <a:pt x="22846" y="23427"/>
                  <a:pt x="22856" y="23354"/>
                </a:cubicBezTo>
                <a:cubicBezTo>
                  <a:pt x="22964" y="23404"/>
                  <a:pt x="23057" y="23442"/>
                  <a:pt x="23144" y="23492"/>
                </a:cubicBezTo>
                <a:cubicBezTo>
                  <a:pt x="23328" y="23596"/>
                  <a:pt x="23509" y="23701"/>
                  <a:pt x="23688" y="23813"/>
                </a:cubicBezTo>
                <a:cubicBezTo>
                  <a:pt x="23783" y="23872"/>
                  <a:pt x="23869" y="23948"/>
                  <a:pt x="23963" y="24010"/>
                </a:cubicBezTo>
                <a:cubicBezTo>
                  <a:pt x="24006" y="24038"/>
                  <a:pt x="24050" y="24068"/>
                  <a:pt x="24093" y="24068"/>
                </a:cubicBezTo>
                <a:cubicBezTo>
                  <a:pt x="24127" y="24068"/>
                  <a:pt x="24161" y="24050"/>
                  <a:pt x="24194" y="24000"/>
                </a:cubicBezTo>
                <a:cubicBezTo>
                  <a:pt x="24198" y="23992"/>
                  <a:pt x="24213" y="23989"/>
                  <a:pt x="24232" y="23989"/>
                </a:cubicBezTo>
                <a:cubicBezTo>
                  <a:pt x="24256" y="23989"/>
                  <a:pt x="24287" y="23994"/>
                  <a:pt x="24308" y="24001"/>
                </a:cubicBezTo>
                <a:cubicBezTo>
                  <a:pt x="24523" y="24069"/>
                  <a:pt x="24736" y="24144"/>
                  <a:pt x="24951" y="24214"/>
                </a:cubicBezTo>
                <a:cubicBezTo>
                  <a:pt x="24989" y="24226"/>
                  <a:pt x="25029" y="24234"/>
                  <a:pt x="25069" y="24234"/>
                </a:cubicBezTo>
                <a:cubicBezTo>
                  <a:pt x="25072" y="24234"/>
                  <a:pt x="25075" y="24233"/>
                  <a:pt x="25077" y="24233"/>
                </a:cubicBezTo>
                <a:cubicBezTo>
                  <a:pt x="25239" y="24227"/>
                  <a:pt x="25396" y="24171"/>
                  <a:pt x="25351" y="23939"/>
                </a:cubicBezTo>
                <a:cubicBezTo>
                  <a:pt x="25345" y="23909"/>
                  <a:pt x="25346" y="23878"/>
                  <a:pt x="25342" y="23840"/>
                </a:cubicBezTo>
                <a:lnTo>
                  <a:pt x="25342" y="23840"/>
                </a:lnTo>
                <a:cubicBezTo>
                  <a:pt x="25391" y="23843"/>
                  <a:pt x="25433" y="23851"/>
                  <a:pt x="25475" y="23852"/>
                </a:cubicBezTo>
                <a:cubicBezTo>
                  <a:pt x="25578" y="23855"/>
                  <a:pt x="25680" y="23870"/>
                  <a:pt x="25784" y="23870"/>
                </a:cubicBezTo>
                <a:cubicBezTo>
                  <a:pt x="25836" y="23870"/>
                  <a:pt x="25889" y="23866"/>
                  <a:pt x="25944" y="23856"/>
                </a:cubicBezTo>
                <a:cubicBezTo>
                  <a:pt x="25971" y="23851"/>
                  <a:pt x="25998" y="23849"/>
                  <a:pt x="26026" y="23849"/>
                </a:cubicBezTo>
                <a:cubicBezTo>
                  <a:pt x="26166" y="23849"/>
                  <a:pt x="26316" y="23903"/>
                  <a:pt x="26461" y="23928"/>
                </a:cubicBezTo>
                <a:cubicBezTo>
                  <a:pt x="26498" y="23934"/>
                  <a:pt x="26535" y="23949"/>
                  <a:pt x="26575" y="23955"/>
                </a:cubicBezTo>
                <a:cubicBezTo>
                  <a:pt x="26598" y="23958"/>
                  <a:pt x="26619" y="23960"/>
                  <a:pt x="26636" y="23960"/>
                </a:cubicBezTo>
                <a:cubicBezTo>
                  <a:pt x="26708" y="23960"/>
                  <a:pt x="26729" y="23926"/>
                  <a:pt x="26745" y="23820"/>
                </a:cubicBezTo>
                <a:cubicBezTo>
                  <a:pt x="26897" y="23841"/>
                  <a:pt x="27049" y="23862"/>
                  <a:pt x="27200" y="23884"/>
                </a:cubicBezTo>
                <a:cubicBezTo>
                  <a:pt x="27318" y="23901"/>
                  <a:pt x="27437" y="23936"/>
                  <a:pt x="27554" y="23936"/>
                </a:cubicBezTo>
                <a:cubicBezTo>
                  <a:pt x="27563" y="23936"/>
                  <a:pt x="27572" y="23935"/>
                  <a:pt x="27581" y="23935"/>
                </a:cubicBezTo>
                <a:cubicBezTo>
                  <a:pt x="27774" y="23926"/>
                  <a:pt x="27820" y="23873"/>
                  <a:pt x="27742" y="23707"/>
                </a:cubicBezTo>
                <a:cubicBezTo>
                  <a:pt x="27655" y="23519"/>
                  <a:pt x="27562" y="23336"/>
                  <a:pt x="27471" y="23151"/>
                </a:cubicBezTo>
                <a:cubicBezTo>
                  <a:pt x="27445" y="23098"/>
                  <a:pt x="27419" y="23046"/>
                  <a:pt x="27393" y="22995"/>
                </a:cubicBezTo>
                <a:cubicBezTo>
                  <a:pt x="27584" y="22899"/>
                  <a:pt x="27594" y="22874"/>
                  <a:pt x="27483" y="22691"/>
                </a:cubicBezTo>
                <a:cubicBezTo>
                  <a:pt x="27349" y="22469"/>
                  <a:pt x="27208" y="22249"/>
                  <a:pt x="27069" y="22027"/>
                </a:cubicBezTo>
                <a:cubicBezTo>
                  <a:pt x="27053" y="22002"/>
                  <a:pt x="27040" y="21975"/>
                  <a:pt x="27023" y="21945"/>
                </a:cubicBezTo>
                <a:lnTo>
                  <a:pt x="27023" y="21945"/>
                </a:lnTo>
                <a:cubicBezTo>
                  <a:pt x="27343" y="21969"/>
                  <a:pt x="27653" y="21986"/>
                  <a:pt x="27963" y="22015"/>
                </a:cubicBezTo>
                <a:cubicBezTo>
                  <a:pt x="28102" y="22027"/>
                  <a:pt x="28239" y="22055"/>
                  <a:pt x="28376" y="22086"/>
                </a:cubicBezTo>
                <a:cubicBezTo>
                  <a:pt x="28540" y="22123"/>
                  <a:pt x="28700" y="22174"/>
                  <a:pt x="28862" y="22215"/>
                </a:cubicBezTo>
                <a:cubicBezTo>
                  <a:pt x="28910" y="22226"/>
                  <a:pt x="28963" y="22227"/>
                  <a:pt x="29013" y="22227"/>
                </a:cubicBezTo>
                <a:cubicBezTo>
                  <a:pt x="29114" y="22227"/>
                  <a:pt x="29180" y="22194"/>
                  <a:pt x="29162" y="22074"/>
                </a:cubicBezTo>
                <a:cubicBezTo>
                  <a:pt x="29157" y="22042"/>
                  <a:pt x="29167" y="22006"/>
                  <a:pt x="29170" y="21960"/>
                </a:cubicBezTo>
                <a:cubicBezTo>
                  <a:pt x="29198" y="21960"/>
                  <a:pt x="29223" y="21959"/>
                  <a:pt x="29248" y="21959"/>
                </a:cubicBezTo>
                <a:cubicBezTo>
                  <a:pt x="29266" y="21959"/>
                  <a:pt x="29283" y="21959"/>
                  <a:pt x="29301" y="21961"/>
                </a:cubicBezTo>
                <a:cubicBezTo>
                  <a:pt x="29589" y="21986"/>
                  <a:pt x="29875" y="22014"/>
                  <a:pt x="30163" y="22041"/>
                </a:cubicBezTo>
                <a:cubicBezTo>
                  <a:pt x="30202" y="22045"/>
                  <a:pt x="30242" y="22050"/>
                  <a:pt x="30281" y="22050"/>
                </a:cubicBezTo>
                <a:cubicBezTo>
                  <a:pt x="30443" y="22050"/>
                  <a:pt x="30462" y="22033"/>
                  <a:pt x="30484" y="21871"/>
                </a:cubicBezTo>
                <a:cubicBezTo>
                  <a:pt x="30693" y="21847"/>
                  <a:pt x="30906" y="21829"/>
                  <a:pt x="31117" y="21798"/>
                </a:cubicBezTo>
                <a:cubicBezTo>
                  <a:pt x="31216" y="21783"/>
                  <a:pt x="31314" y="21749"/>
                  <a:pt x="31407" y="21713"/>
                </a:cubicBezTo>
                <a:cubicBezTo>
                  <a:pt x="31506" y="21676"/>
                  <a:pt x="31523" y="21599"/>
                  <a:pt x="31482" y="21503"/>
                </a:cubicBezTo>
                <a:cubicBezTo>
                  <a:pt x="31328" y="21138"/>
                  <a:pt x="31174" y="20771"/>
                  <a:pt x="31020" y="20406"/>
                </a:cubicBezTo>
                <a:cubicBezTo>
                  <a:pt x="31011" y="20384"/>
                  <a:pt x="31007" y="20363"/>
                  <a:pt x="31002" y="20345"/>
                </a:cubicBezTo>
                <a:cubicBezTo>
                  <a:pt x="31278" y="20312"/>
                  <a:pt x="31546" y="20283"/>
                  <a:pt x="31815" y="20244"/>
                </a:cubicBezTo>
                <a:cubicBezTo>
                  <a:pt x="31853" y="20239"/>
                  <a:pt x="31885" y="20190"/>
                  <a:pt x="31920" y="20162"/>
                </a:cubicBezTo>
                <a:cubicBezTo>
                  <a:pt x="31946" y="20139"/>
                  <a:pt x="31971" y="20107"/>
                  <a:pt x="32000" y="20100"/>
                </a:cubicBezTo>
                <a:cubicBezTo>
                  <a:pt x="32138" y="20071"/>
                  <a:pt x="32277" y="20051"/>
                  <a:pt x="32414" y="20024"/>
                </a:cubicBezTo>
                <a:cubicBezTo>
                  <a:pt x="32488" y="20010"/>
                  <a:pt x="32561" y="19998"/>
                  <a:pt x="32629" y="19970"/>
                </a:cubicBezTo>
                <a:cubicBezTo>
                  <a:pt x="32813" y="19898"/>
                  <a:pt x="32843" y="19840"/>
                  <a:pt x="32805" y="19630"/>
                </a:cubicBezTo>
                <a:cubicBezTo>
                  <a:pt x="33025" y="19620"/>
                  <a:pt x="33242" y="19599"/>
                  <a:pt x="33459" y="19599"/>
                </a:cubicBezTo>
                <a:cubicBezTo>
                  <a:pt x="33481" y="19599"/>
                  <a:pt x="33503" y="19599"/>
                  <a:pt x="33526" y="19599"/>
                </a:cubicBezTo>
                <a:cubicBezTo>
                  <a:pt x="33888" y="19608"/>
                  <a:pt x="34250" y="19639"/>
                  <a:pt x="34611" y="19654"/>
                </a:cubicBezTo>
                <a:cubicBezTo>
                  <a:pt x="34654" y="19656"/>
                  <a:pt x="34697" y="19656"/>
                  <a:pt x="34740" y="19656"/>
                </a:cubicBezTo>
                <a:cubicBezTo>
                  <a:pt x="34854" y="19656"/>
                  <a:pt x="34968" y="19651"/>
                  <a:pt x="35079" y="19639"/>
                </a:cubicBezTo>
                <a:cubicBezTo>
                  <a:pt x="35156" y="19632"/>
                  <a:pt x="35238" y="19598"/>
                  <a:pt x="35306" y="19558"/>
                </a:cubicBezTo>
                <a:cubicBezTo>
                  <a:pt x="35377" y="19517"/>
                  <a:pt x="35362" y="19452"/>
                  <a:pt x="35290" y="19427"/>
                </a:cubicBezTo>
                <a:cubicBezTo>
                  <a:pt x="35143" y="19377"/>
                  <a:pt x="35030" y="19257"/>
                  <a:pt x="34860" y="19246"/>
                </a:cubicBezTo>
                <a:cubicBezTo>
                  <a:pt x="34785" y="19241"/>
                  <a:pt x="34713" y="19170"/>
                  <a:pt x="34638" y="19133"/>
                </a:cubicBezTo>
                <a:cubicBezTo>
                  <a:pt x="34204" y="18914"/>
                  <a:pt x="33766" y="18702"/>
                  <a:pt x="33335" y="18477"/>
                </a:cubicBezTo>
                <a:cubicBezTo>
                  <a:pt x="33213" y="18413"/>
                  <a:pt x="33110" y="18313"/>
                  <a:pt x="32985" y="18221"/>
                </a:cubicBezTo>
                <a:cubicBezTo>
                  <a:pt x="33020" y="18188"/>
                  <a:pt x="33048" y="18153"/>
                  <a:pt x="33084" y="18127"/>
                </a:cubicBezTo>
                <a:cubicBezTo>
                  <a:pt x="33175" y="18063"/>
                  <a:pt x="33175" y="17987"/>
                  <a:pt x="33111" y="17907"/>
                </a:cubicBezTo>
                <a:cubicBezTo>
                  <a:pt x="33062" y="17843"/>
                  <a:pt x="33012" y="17770"/>
                  <a:pt x="32946" y="17729"/>
                </a:cubicBezTo>
                <a:cubicBezTo>
                  <a:pt x="32654" y="17546"/>
                  <a:pt x="32368" y="17353"/>
                  <a:pt x="32029" y="17253"/>
                </a:cubicBezTo>
                <a:cubicBezTo>
                  <a:pt x="31890" y="17214"/>
                  <a:pt x="31763" y="17127"/>
                  <a:pt x="31629" y="17060"/>
                </a:cubicBezTo>
                <a:cubicBezTo>
                  <a:pt x="31770" y="16893"/>
                  <a:pt x="31913" y="16722"/>
                  <a:pt x="32062" y="16552"/>
                </a:cubicBezTo>
                <a:cubicBezTo>
                  <a:pt x="32123" y="16481"/>
                  <a:pt x="32127" y="16424"/>
                  <a:pt x="32070" y="16347"/>
                </a:cubicBezTo>
                <a:cubicBezTo>
                  <a:pt x="31962" y="16203"/>
                  <a:pt x="31808" y="16134"/>
                  <a:pt x="31648" y="16074"/>
                </a:cubicBezTo>
                <a:cubicBezTo>
                  <a:pt x="31481" y="16013"/>
                  <a:pt x="31315" y="15954"/>
                  <a:pt x="31146" y="15897"/>
                </a:cubicBezTo>
                <a:cubicBezTo>
                  <a:pt x="31079" y="15875"/>
                  <a:pt x="31011" y="15862"/>
                  <a:pt x="30933" y="15843"/>
                </a:cubicBezTo>
                <a:cubicBezTo>
                  <a:pt x="30936" y="15815"/>
                  <a:pt x="30939" y="15781"/>
                  <a:pt x="30945" y="15749"/>
                </a:cubicBezTo>
                <a:cubicBezTo>
                  <a:pt x="30974" y="15607"/>
                  <a:pt x="30954" y="15575"/>
                  <a:pt x="30821" y="15539"/>
                </a:cubicBezTo>
                <a:cubicBezTo>
                  <a:pt x="30604" y="15482"/>
                  <a:pt x="30401" y="15391"/>
                  <a:pt x="30219" y="15254"/>
                </a:cubicBezTo>
                <a:cubicBezTo>
                  <a:pt x="30168" y="15215"/>
                  <a:pt x="30087" y="15216"/>
                  <a:pt x="30024" y="15201"/>
                </a:cubicBezTo>
                <a:cubicBezTo>
                  <a:pt x="30066" y="15117"/>
                  <a:pt x="30113" y="15029"/>
                  <a:pt x="30154" y="14936"/>
                </a:cubicBezTo>
                <a:cubicBezTo>
                  <a:pt x="30188" y="14863"/>
                  <a:pt x="30168" y="14796"/>
                  <a:pt x="30100" y="14755"/>
                </a:cubicBezTo>
                <a:cubicBezTo>
                  <a:pt x="30027" y="14711"/>
                  <a:pt x="29951" y="14671"/>
                  <a:pt x="29871" y="14642"/>
                </a:cubicBezTo>
                <a:cubicBezTo>
                  <a:pt x="29696" y="14576"/>
                  <a:pt x="29519" y="14520"/>
                  <a:pt x="29343" y="14459"/>
                </a:cubicBezTo>
                <a:cubicBezTo>
                  <a:pt x="29331" y="14455"/>
                  <a:pt x="29321" y="14449"/>
                  <a:pt x="29309" y="14449"/>
                </a:cubicBezTo>
                <a:cubicBezTo>
                  <a:pt x="29183" y="14449"/>
                  <a:pt x="29067" y="14439"/>
                  <a:pt x="28979" y="14320"/>
                </a:cubicBezTo>
                <a:cubicBezTo>
                  <a:pt x="28962" y="14296"/>
                  <a:pt x="28915" y="14294"/>
                  <a:pt x="28866" y="14294"/>
                </a:cubicBezTo>
                <a:cubicBezTo>
                  <a:pt x="28855" y="14294"/>
                  <a:pt x="28844" y="14294"/>
                  <a:pt x="28832" y="14294"/>
                </a:cubicBezTo>
                <a:cubicBezTo>
                  <a:pt x="28813" y="14294"/>
                  <a:pt x="28795" y="14294"/>
                  <a:pt x="28778" y="14292"/>
                </a:cubicBezTo>
                <a:cubicBezTo>
                  <a:pt x="28695" y="14282"/>
                  <a:pt x="28612" y="14273"/>
                  <a:pt x="28511" y="14261"/>
                </a:cubicBezTo>
                <a:cubicBezTo>
                  <a:pt x="28683" y="14045"/>
                  <a:pt x="28841" y="13853"/>
                  <a:pt x="28989" y="13654"/>
                </a:cubicBezTo>
                <a:cubicBezTo>
                  <a:pt x="29011" y="13625"/>
                  <a:pt x="28981" y="13558"/>
                  <a:pt x="28976" y="13512"/>
                </a:cubicBezTo>
                <a:cubicBezTo>
                  <a:pt x="29088" y="13277"/>
                  <a:pt x="29206" y="13038"/>
                  <a:pt x="29319" y="12795"/>
                </a:cubicBezTo>
                <a:cubicBezTo>
                  <a:pt x="29329" y="12771"/>
                  <a:pt x="29315" y="12724"/>
                  <a:pt x="29298" y="12700"/>
                </a:cubicBezTo>
                <a:cubicBezTo>
                  <a:pt x="29222" y="12597"/>
                  <a:pt x="29124" y="12530"/>
                  <a:pt x="28990" y="12508"/>
                </a:cubicBezTo>
                <a:cubicBezTo>
                  <a:pt x="28860" y="12488"/>
                  <a:pt x="28732" y="12440"/>
                  <a:pt x="28603" y="12406"/>
                </a:cubicBezTo>
                <a:cubicBezTo>
                  <a:pt x="28537" y="12390"/>
                  <a:pt x="28469" y="12379"/>
                  <a:pt x="28402" y="12364"/>
                </a:cubicBezTo>
                <a:cubicBezTo>
                  <a:pt x="28435" y="12246"/>
                  <a:pt x="28404" y="12191"/>
                  <a:pt x="28265" y="12179"/>
                </a:cubicBezTo>
                <a:cubicBezTo>
                  <a:pt x="27992" y="12153"/>
                  <a:pt x="27719" y="12140"/>
                  <a:pt x="27455" y="12122"/>
                </a:cubicBezTo>
                <a:cubicBezTo>
                  <a:pt x="27486" y="12046"/>
                  <a:pt x="27527" y="11949"/>
                  <a:pt x="27566" y="11850"/>
                </a:cubicBezTo>
                <a:cubicBezTo>
                  <a:pt x="27608" y="11746"/>
                  <a:pt x="27585" y="11670"/>
                  <a:pt x="27477" y="11640"/>
                </a:cubicBezTo>
                <a:cubicBezTo>
                  <a:pt x="27321" y="11598"/>
                  <a:pt x="27160" y="11555"/>
                  <a:pt x="27000" y="11547"/>
                </a:cubicBezTo>
                <a:cubicBezTo>
                  <a:pt x="26943" y="11544"/>
                  <a:pt x="26885" y="11543"/>
                  <a:pt x="26827" y="11543"/>
                </a:cubicBezTo>
                <a:cubicBezTo>
                  <a:pt x="26652" y="11543"/>
                  <a:pt x="26478" y="11554"/>
                  <a:pt x="26303" y="11562"/>
                </a:cubicBezTo>
                <a:cubicBezTo>
                  <a:pt x="26228" y="11564"/>
                  <a:pt x="26154" y="11586"/>
                  <a:pt x="26072" y="11600"/>
                </a:cubicBezTo>
                <a:cubicBezTo>
                  <a:pt x="26033" y="11529"/>
                  <a:pt x="26006" y="11496"/>
                  <a:pt x="25945" y="11496"/>
                </a:cubicBezTo>
                <a:cubicBezTo>
                  <a:pt x="25903" y="11496"/>
                  <a:pt x="25845" y="11512"/>
                  <a:pt x="25754" y="11542"/>
                </a:cubicBezTo>
                <a:cubicBezTo>
                  <a:pt x="25596" y="11595"/>
                  <a:pt x="25445" y="11664"/>
                  <a:pt x="25286" y="11711"/>
                </a:cubicBezTo>
                <a:cubicBezTo>
                  <a:pt x="25145" y="11753"/>
                  <a:pt x="24999" y="11778"/>
                  <a:pt x="24854" y="11811"/>
                </a:cubicBezTo>
                <a:cubicBezTo>
                  <a:pt x="24881" y="11697"/>
                  <a:pt x="24907" y="11586"/>
                  <a:pt x="24937" y="11475"/>
                </a:cubicBezTo>
                <a:cubicBezTo>
                  <a:pt x="24961" y="11381"/>
                  <a:pt x="24920" y="11320"/>
                  <a:pt x="24830" y="11317"/>
                </a:cubicBezTo>
                <a:cubicBezTo>
                  <a:pt x="24795" y="11316"/>
                  <a:pt x="24760" y="11315"/>
                  <a:pt x="24726" y="11315"/>
                </a:cubicBezTo>
                <a:cubicBezTo>
                  <a:pt x="24587" y="11315"/>
                  <a:pt x="24448" y="11323"/>
                  <a:pt x="24309" y="11329"/>
                </a:cubicBezTo>
                <a:cubicBezTo>
                  <a:pt x="24206" y="11332"/>
                  <a:pt x="24101" y="11335"/>
                  <a:pt x="24000" y="11356"/>
                </a:cubicBezTo>
                <a:cubicBezTo>
                  <a:pt x="23738" y="11411"/>
                  <a:pt x="23480" y="11475"/>
                  <a:pt x="23216" y="11537"/>
                </a:cubicBezTo>
                <a:cubicBezTo>
                  <a:pt x="23218" y="11527"/>
                  <a:pt x="23231" y="11504"/>
                  <a:pt x="23227" y="11485"/>
                </a:cubicBezTo>
                <a:cubicBezTo>
                  <a:pt x="23219" y="11448"/>
                  <a:pt x="23213" y="11401"/>
                  <a:pt x="23188" y="11384"/>
                </a:cubicBezTo>
                <a:cubicBezTo>
                  <a:pt x="23160" y="11365"/>
                  <a:pt x="23119" y="11351"/>
                  <a:pt x="23082" y="11351"/>
                </a:cubicBezTo>
                <a:cubicBezTo>
                  <a:pt x="23075" y="11351"/>
                  <a:pt x="23068" y="11352"/>
                  <a:pt x="23062" y="11353"/>
                </a:cubicBezTo>
                <a:cubicBezTo>
                  <a:pt x="23017" y="11360"/>
                  <a:pt x="22975" y="11393"/>
                  <a:pt x="22934" y="11417"/>
                </a:cubicBezTo>
                <a:cubicBezTo>
                  <a:pt x="22735" y="11528"/>
                  <a:pt x="22517" y="11559"/>
                  <a:pt x="22291" y="11579"/>
                </a:cubicBezTo>
                <a:cubicBezTo>
                  <a:pt x="22028" y="11604"/>
                  <a:pt x="21767" y="11660"/>
                  <a:pt x="21503" y="11690"/>
                </a:cubicBezTo>
                <a:cubicBezTo>
                  <a:pt x="21428" y="11697"/>
                  <a:pt x="21357" y="11670"/>
                  <a:pt x="21367" y="11784"/>
                </a:cubicBezTo>
                <a:cubicBezTo>
                  <a:pt x="21322" y="11754"/>
                  <a:pt x="21272" y="11739"/>
                  <a:pt x="21223" y="11739"/>
                </a:cubicBezTo>
                <a:cubicBezTo>
                  <a:pt x="21160" y="11739"/>
                  <a:pt x="21097" y="11763"/>
                  <a:pt x="21045" y="11810"/>
                </a:cubicBezTo>
                <a:cubicBezTo>
                  <a:pt x="21022" y="11830"/>
                  <a:pt x="20980" y="11834"/>
                  <a:pt x="20948" y="11842"/>
                </a:cubicBezTo>
                <a:cubicBezTo>
                  <a:pt x="20843" y="11866"/>
                  <a:pt x="20738" y="11885"/>
                  <a:pt x="20635" y="11913"/>
                </a:cubicBezTo>
                <a:cubicBezTo>
                  <a:pt x="20547" y="11937"/>
                  <a:pt x="20464" y="11972"/>
                  <a:pt x="20384" y="12005"/>
                </a:cubicBezTo>
                <a:cubicBezTo>
                  <a:pt x="20326" y="12018"/>
                  <a:pt x="20256" y="12015"/>
                  <a:pt x="20212" y="12047"/>
                </a:cubicBezTo>
                <a:cubicBezTo>
                  <a:pt x="20206" y="12052"/>
                  <a:pt x="20200" y="12053"/>
                  <a:pt x="20193" y="12053"/>
                </a:cubicBezTo>
                <a:cubicBezTo>
                  <a:pt x="20159" y="12053"/>
                  <a:pt x="20115" y="12009"/>
                  <a:pt x="20090" y="12009"/>
                </a:cubicBezTo>
                <a:cubicBezTo>
                  <a:pt x="20077" y="12009"/>
                  <a:pt x="20069" y="12021"/>
                  <a:pt x="20069" y="12056"/>
                </a:cubicBezTo>
                <a:cubicBezTo>
                  <a:pt x="20017" y="12069"/>
                  <a:pt x="19969" y="12096"/>
                  <a:pt x="19939" y="12096"/>
                </a:cubicBezTo>
                <a:cubicBezTo>
                  <a:pt x="19932" y="12096"/>
                  <a:pt x="19926" y="12094"/>
                  <a:pt x="19922" y="12092"/>
                </a:cubicBezTo>
                <a:cubicBezTo>
                  <a:pt x="19894" y="12074"/>
                  <a:pt x="19868" y="12068"/>
                  <a:pt x="19842" y="12068"/>
                </a:cubicBezTo>
                <a:cubicBezTo>
                  <a:pt x="19785" y="12068"/>
                  <a:pt x="19731" y="12098"/>
                  <a:pt x="19676" y="12098"/>
                </a:cubicBezTo>
                <a:cubicBezTo>
                  <a:pt x="19675" y="12098"/>
                  <a:pt x="19674" y="12098"/>
                  <a:pt x="19674" y="12098"/>
                </a:cubicBezTo>
                <a:cubicBezTo>
                  <a:pt x="19453" y="12094"/>
                  <a:pt x="19231" y="12076"/>
                  <a:pt x="19010" y="12063"/>
                </a:cubicBezTo>
                <a:cubicBezTo>
                  <a:pt x="18969" y="12061"/>
                  <a:pt x="18929" y="12052"/>
                  <a:pt x="18883" y="12022"/>
                </a:cubicBezTo>
                <a:cubicBezTo>
                  <a:pt x="19024" y="11950"/>
                  <a:pt x="19163" y="11878"/>
                  <a:pt x="19303" y="11808"/>
                </a:cubicBezTo>
                <a:cubicBezTo>
                  <a:pt x="19508" y="11703"/>
                  <a:pt x="19714" y="11602"/>
                  <a:pt x="19920" y="11499"/>
                </a:cubicBezTo>
                <a:cubicBezTo>
                  <a:pt x="20066" y="11425"/>
                  <a:pt x="20218" y="11362"/>
                  <a:pt x="20358" y="11279"/>
                </a:cubicBezTo>
                <a:cubicBezTo>
                  <a:pt x="20636" y="11113"/>
                  <a:pt x="20899" y="10925"/>
                  <a:pt x="21180" y="10763"/>
                </a:cubicBezTo>
                <a:cubicBezTo>
                  <a:pt x="21398" y="10637"/>
                  <a:pt x="21633" y="10537"/>
                  <a:pt x="21860" y="10425"/>
                </a:cubicBezTo>
                <a:cubicBezTo>
                  <a:pt x="21923" y="10394"/>
                  <a:pt x="21989" y="10365"/>
                  <a:pt x="22045" y="10326"/>
                </a:cubicBezTo>
                <a:cubicBezTo>
                  <a:pt x="22072" y="10305"/>
                  <a:pt x="22082" y="10260"/>
                  <a:pt x="22088" y="10216"/>
                </a:cubicBezTo>
                <a:cubicBezTo>
                  <a:pt x="22324" y="10103"/>
                  <a:pt x="22523" y="9931"/>
                  <a:pt x="22714" y="9746"/>
                </a:cubicBezTo>
                <a:cubicBezTo>
                  <a:pt x="22786" y="9675"/>
                  <a:pt x="22878" y="9626"/>
                  <a:pt x="22961" y="9568"/>
                </a:cubicBezTo>
                <a:cubicBezTo>
                  <a:pt x="22985" y="9552"/>
                  <a:pt x="23010" y="9542"/>
                  <a:pt x="23033" y="9529"/>
                </a:cubicBezTo>
                <a:cubicBezTo>
                  <a:pt x="23211" y="9417"/>
                  <a:pt x="23216" y="9336"/>
                  <a:pt x="23053" y="9221"/>
                </a:cubicBezTo>
                <a:cubicBezTo>
                  <a:pt x="23033" y="9207"/>
                  <a:pt x="23014" y="9195"/>
                  <a:pt x="23006" y="9190"/>
                </a:cubicBezTo>
                <a:cubicBezTo>
                  <a:pt x="23229" y="9011"/>
                  <a:pt x="23439" y="8822"/>
                  <a:pt x="23671" y="8660"/>
                </a:cubicBezTo>
                <a:cubicBezTo>
                  <a:pt x="23839" y="8543"/>
                  <a:pt x="24032" y="8462"/>
                  <a:pt x="24215" y="8366"/>
                </a:cubicBezTo>
                <a:cubicBezTo>
                  <a:pt x="24253" y="8346"/>
                  <a:pt x="24294" y="8332"/>
                  <a:pt x="24331" y="8309"/>
                </a:cubicBezTo>
                <a:cubicBezTo>
                  <a:pt x="24500" y="8203"/>
                  <a:pt x="24510" y="8161"/>
                  <a:pt x="24396" y="8004"/>
                </a:cubicBezTo>
                <a:cubicBezTo>
                  <a:pt x="24652" y="7865"/>
                  <a:pt x="24807" y="7632"/>
                  <a:pt x="24961" y="7401"/>
                </a:cubicBezTo>
                <a:cubicBezTo>
                  <a:pt x="25070" y="7235"/>
                  <a:pt x="25038" y="7127"/>
                  <a:pt x="24876" y="7018"/>
                </a:cubicBezTo>
                <a:cubicBezTo>
                  <a:pt x="24786" y="6957"/>
                  <a:pt x="24698" y="6892"/>
                  <a:pt x="24603" y="6838"/>
                </a:cubicBezTo>
                <a:cubicBezTo>
                  <a:pt x="24528" y="6795"/>
                  <a:pt x="24444" y="6767"/>
                  <a:pt x="24364" y="6732"/>
                </a:cubicBezTo>
                <a:cubicBezTo>
                  <a:pt x="24638" y="6561"/>
                  <a:pt x="24797" y="6270"/>
                  <a:pt x="25012" y="6031"/>
                </a:cubicBezTo>
                <a:cubicBezTo>
                  <a:pt x="25168" y="5858"/>
                  <a:pt x="25339" y="5698"/>
                  <a:pt x="25505" y="5533"/>
                </a:cubicBezTo>
                <a:cubicBezTo>
                  <a:pt x="25723" y="5317"/>
                  <a:pt x="25722" y="5282"/>
                  <a:pt x="25471" y="5106"/>
                </a:cubicBezTo>
                <a:cubicBezTo>
                  <a:pt x="25616" y="4941"/>
                  <a:pt x="25758" y="4773"/>
                  <a:pt x="25906" y="4612"/>
                </a:cubicBezTo>
                <a:cubicBezTo>
                  <a:pt x="26026" y="4480"/>
                  <a:pt x="26028" y="4462"/>
                  <a:pt x="25929" y="4366"/>
                </a:cubicBezTo>
                <a:cubicBezTo>
                  <a:pt x="26074" y="4150"/>
                  <a:pt x="26227" y="3944"/>
                  <a:pt x="26356" y="3724"/>
                </a:cubicBezTo>
                <a:cubicBezTo>
                  <a:pt x="26428" y="3602"/>
                  <a:pt x="26388" y="3551"/>
                  <a:pt x="26247" y="3485"/>
                </a:cubicBezTo>
                <a:cubicBezTo>
                  <a:pt x="26125" y="3429"/>
                  <a:pt x="26009" y="3364"/>
                  <a:pt x="25882" y="3300"/>
                </a:cubicBezTo>
                <a:cubicBezTo>
                  <a:pt x="26072" y="3060"/>
                  <a:pt x="26272" y="2811"/>
                  <a:pt x="26475" y="2555"/>
                </a:cubicBezTo>
                <a:cubicBezTo>
                  <a:pt x="26447" y="2535"/>
                  <a:pt x="26419" y="2517"/>
                  <a:pt x="26406" y="2507"/>
                </a:cubicBezTo>
                <a:cubicBezTo>
                  <a:pt x="26524" y="2230"/>
                  <a:pt x="26783" y="2028"/>
                  <a:pt x="26812" y="1704"/>
                </a:cubicBezTo>
                <a:cubicBezTo>
                  <a:pt x="26820" y="1598"/>
                  <a:pt x="26820" y="1598"/>
                  <a:pt x="26727" y="1573"/>
                </a:cubicBezTo>
                <a:cubicBezTo>
                  <a:pt x="26910" y="1289"/>
                  <a:pt x="27092" y="1001"/>
                  <a:pt x="27280" y="717"/>
                </a:cubicBezTo>
                <a:cubicBezTo>
                  <a:pt x="27386" y="555"/>
                  <a:pt x="27509" y="400"/>
                  <a:pt x="27612" y="236"/>
                </a:cubicBezTo>
                <a:cubicBezTo>
                  <a:pt x="27652" y="172"/>
                  <a:pt x="27658" y="89"/>
                  <a:pt x="27681" y="13"/>
                </a:cubicBezTo>
                <a:cubicBezTo>
                  <a:pt x="27634" y="12"/>
                  <a:pt x="27583" y="1"/>
                  <a:pt x="27537" y="1"/>
                </a:cubicBezTo>
                <a:close/>
              </a:path>
            </a:pathLst>
          </a:custGeom>
          <a:solidFill>
            <a:srgbClr val="80B31A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4" name="Google Shape;264;p45"/>
          <p:cNvSpPr/>
          <p:nvPr/>
        </p:nvSpPr>
        <p:spPr>
          <a:xfrm rot="-9647156">
            <a:off x="1045865" y="-62074"/>
            <a:ext cx="476352" cy="478652"/>
          </a:xfrm>
          <a:custGeom>
            <a:avLst/>
            <a:gdLst/>
            <a:ahLst/>
            <a:cxnLst/>
            <a:rect l="l" t="t" r="r" b="b"/>
            <a:pathLst>
              <a:path w="19054" h="19146" extrusionOk="0">
                <a:moveTo>
                  <a:pt x="11701" y="1"/>
                </a:moveTo>
                <a:cubicBezTo>
                  <a:pt x="11687" y="1"/>
                  <a:pt x="11669" y="5"/>
                  <a:pt x="11665" y="12"/>
                </a:cubicBezTo>
                <a:cubicBezTo>
                  <a:pt x="11630" y="76"/>
                  <a:pt x="11581" y="139"/>
                  <a:pt x="11568" y="207"/>
                </a:cubicBezTo>
                <a:cubicBezTo>
                  <a:pt x="11531" y="417"/>
                  <a:pt x="11512" y="630"/>
                  <a:pt x="11476" y="840"/>
                </a:cubicBezTo>
                <a:cubicBezTo>
                  <a:pt x="11392" y="1331"/>
                  <a:pt x="11306" y="1822"/>
                  <a:pt x="11212" y="2312"/>
                </a:cubicBezTo>
                <a:cubicBezTo>
                  <a:pt x="11144" y="2669"/>
                  <a:pt x="11063" y="3022"/>
                  <a:pt x="10987" y="3376"/>
                </a:cubicBezTo>
                <a:cubicBezTo>
                  <a:pt x="10980" y="3405"/>
                  <a:pt x="10969" y="3430"/>
                  <a:pt x="10946" y="3454"/>
                </a:cubicBezTo>
                <a:cubicBezTo>
                  <a:pt x="10955" y="3386"/>
                  <a:pt x="10972" y="3318"/>
                  <a:pt x="10970" y="3250"/>
                </a:cubicBezTo>
                <a:cubicBezTo>
                  <a:pt x="10965" y="3133"/>
                  <a:pt x="10946" y="3016"/>
                  <a:pt x="10931" y="2900"/>
                </a:cubicBezTo>
                <a:cubicBezTo>
                  <a:pt x="10929" y="2887"/>
                  <a:pt x="10908" y="2877"/>
                  <a:pt x="10902" y="2871"/>
                </a:cubicBezTo>
                <a:cubicBezTo>
                  <a:pt x="10895" y="2842"/>
                  <a:pt x="10892" y="2816"/>
                  <a:pt x="10884" y="2792"/>
                </a:cubicBezTo>
                <a:cubicBezTo>
                  <a:pt x="10869" y="2744"/>
                  <a:pt x="10863" y="2724"/>
                  <a:pt x="10848" y="2724"/>
                </a:cubicBezTo>
                <a:cubicBezTo>
                  <a:pt x="10836" y="2724"/>
                  <a:pt x="10818" y="2736"/>
                  <a:pt x="10786" y="2756"/>
                </a:cubicBezTo>
                <a:cubicBezTo>
                  <a:pt x="10724" y="2795"/>
                  <a:pt x="10660" y="2829"/>
                  <a:pt x="10601" y="2864"/>
                </a:cubicBezTo>
                <a:cubicBezTo>
                  <a:pt x="10636" y="2733"/>
                  <a:pt x="10553" y="2623"/>
                  <a:pt x="10501" y="2504"/>
                </a:cubicBezTo>
                <a:cubicBezTo>
                  <a:pt x="10463" y="2419"/>
                  <a:pt x="10419" y="2337"/>
                  <a:pt x="10373" y="2254"/>
                </a:cubicBezTo>
                <a:cubicBezTo>
                  <a:pt x="10341" y="2194"/>
                  <a:pt x="10316" y="2165"/>
                  <a:pt x="10284" y="2165"/>
                </a:cubicBezTo>
                <a:cubicBezTo>
                  <a:pt x="10256" y="2165"/>
                  <a:pt x="10222" y="2188"/>
                  <a:pt x="10175" y="2234"/>
                </a:cubicBezTo>
                <a:cubicBezTo>
                  <a:pt x="10110" y="2142"/>
                  <a:pt x="10049" y="2048"/>
                  <a:pt x="9977" y="1961"/>
                </a:cubicBezTo>
                <a:cubicBezTo>
                  <a:pt x="9909" y="1880"/>
                  <a:pt x="9829" y="1810"/>
                  <a:pt x="9756" y="1734"/>
                </a:cubicBezTo>
                <a:cubicBezTo>
                  <a:pt x="9743" y="1720"/>
                  <a:pt x="9731" y="1714"/>
                  <a:pt x="9720" y="1714"/>
                </a:cubicBezTo>
                <a:cubicBezTo>
                  <a:pt x="9704" y="1714"/>
                  <a:pt x="9691" y="1726"/>
                  <a:pt x="9680" y="1745"/>
                </a:cubicBezTo>
                <a:cubicBezTo>
                  <a:pt x="9649" y="1803"/>
                  <a:pt x="9618" y="1861"/>
                  <a:pt x="9597" y="1923"/>
                </a:cubicBezTo>
                <a:cubicBezTo>
                  <a:pt x="9560" y="2028"/>
                  <a:pt x="9535" y="2140"/>
                  <a:pt x="9490" y="2243"/>
                </a:cubicBezTo>
                <a:cubicBezTo>
                  <a:pt x="9459" y="2312"/>
                  <a:pt x="9397" y="2368"/>
                  <a:pt x="9386" y="2450"/>
                </a:cubicBezTo>
                <a:cubicBezTo>
                  <a:pt x="9377" y="2510"/>
                  <a:pt x="9365" y="2567"/>
                  <a:pt x="9354" y="2629"/>
                </a:cubicBezTo>
                <a:cubicBezTo>
                  <a:pt x="9156" y="2482"/>
                  <a:pt x="8949" y="2347"/>
                  <a:pt x="8799" y="2120"/>
                </a:cubicBezTo>
                <a:cubicBezTo>
                  <a:pt x="8789" y="2168"/>
                  <a:pt x="8785" y="2196"/>
                  <a:pt x="8778" y="2234"/>
                </a:cubicBezTo>
                <a:cubicBezTo>
                  <a:pt x="8763" y="2211"/>
                  <a:pt x="8749" y="2198"/>
                  <a:pt x="8747" y="2183"/>
                </a:cubicBezTo>
                <a:cubicBezTo>
                  <a:pt x="8740" y="2154"/>
                  <a:pt x="8738" y="2132"/>
                  <a:pt x="8702" y="2132"/>
                </a:cubicBezTo>
                <a:cubicBezTo>
                  <a:pt x="8700" y="2132"/>
                  <a:pt x="8698" y="2132"/>
                  <a:pt x="8695" y="2132"/>
                </a:cubicBezTo>
                <a:cubicBezTo>
                  <a:pt x="8695" y="2132"/>
                  <a:pt x="8694" y="2132"/>
                  <a:pt x="8694" y="2132"/>
                </a:cubicBezTo>
                <a:cubicBezTo>
                  <a:pt x="8682" y="2132"/>
                  <a:pt x="8665" y="2110"/>
                  <a:pt x="8657" y="2095"/>
                </a:cubicBezTo>
                <a:cubicBezTo>
                  <a:pt x="8609" y="2003"/>
                  <a:pt x="8527" y="1947"/>
                  <a:pt x="8439" y="1903"/>
                </a:cubicBezTo>
                <a:cubicBezTo>
                  <a:pt x="8376" y="1873"/>
                  <a:pt x="8320" y="1830"/>
                  <a:pt x="8256" y="1798"/>
                </a:cubicBezTo>
                <a:cubicBezTo>
                  <a:pt x="8236" y="1787"/>
                  <a:pt x="8221" y="1782"/>
                  <a:pt x="8209" y="1782"/>
                </a:cubicBezTo>
                <a:cubicBezTo>
                  <a:pt x="8188" y="1782"/>
                  <a:pt x="8177" y="1799"/>
                  <a:pt x="8166" y="1838"/>
                </a:cubicBezTo>
                <a:cubicBezTo>
                  <a:pt x="8160" y="1857"/>
                  <a:pt x="8152" y="1877"/>
                  <a:pt x="8141" y="1911"/>
                </a:cubicBezTo>
                <a:cubicBezTo>
                  <a:pt x="8090" y="1878"/>
                  <a:pt x="8044" y="1852"/>
                  <a:pt x="8004" y="1818"/>
                </a:cubicBezTo>
                <a:cubicBezTo>
                  <a:pt x="7926" y="1753"/>
                  <a:pt x="7853" y="1682"/>
                  <a:pt x="7774" y="1616"/>
                </a:cubicBezTo>
                <a:cubicBezTo>
                  <a:pt x="7756" y="1601"/>
                  <a:pt x="7737" y="1591"/>
                  <a:pt x="7719" y="1591"/>
                </a:cubicBezTo>
                <a:cubicBezTo>
                  <a:pt x="7700" y="1591"/>
                  <a:pt x="7682" y="1602"/>
                  <a:pt x="7666" y="1632"/>
                </a:cubicBezTo>
                <a:cubicBezTo>
                  <a:pt x="7655" y="1655"/>
                  <a:pt x="7640" y="1665"/>
                  <a:pt x="7621" y="1665"/>
                </a:cubicBezTo>
                <a:cubicBezTo>
                  <a:pt x="7608" y="1665"/>
                  <a:pt x="7593" y="1659"/>
                  <a:pt x="7576" y="1648"/>
                </a:cubicBezTo>
                <a:cubicBezTo>
                  <a:pt x="7495" y="1594"/>
                  <a:pt x="7410" y="1548"/>
                  <a:pt x="7308" y="1537"/>
                </a:cubicBezTo>
                <a:cubicBezTo>
                  <a:pt x="7295" y="1536"/>
                  <a:pt x="7283" y="1535"/>
                  <a:pt x="7272" y="1535"/>
                </a:cubicBezTo>
                <a:cubicBezTo>
                  <a:pt x="7226" y="1535"/>
                  <a:pt x="7203" y="1552"/>
                  <a:pt x="7191" y="1610"/>
                </a:cubicBezTo>
                <a:cubicBezTo>
                  <a:pt x="7165" y="1740"/>
                  <a:pt x="7148" y="1870"/>
                  <a:pt x="7132" y="2001"/>
                </a:cubicBezTo>
                <a:cubicBezTo>
                  <a:pt x="7128" y="2038"/>
                  <a:pt x="7125" y="2060"/>
                  <a:pt x="7100" y="2060"/>
                </a:cubicBezTo>
                <a:cubicBezTo>
                  <a:pt x="7090" y="2060"/>
                  <a:pt x="7078" y="2057"/>
                  <a:pt x="7060" y="2050"/>
                </a:cubicBezTo>
                <a:cubicBezTo>
                  <a:pt x="7004" y="2027"/>
                  <a:pt x="6939" y="2017"/>
                  <a:pt x="6877" y="2007"/>
                </a:cubicBezTo>
                <a:cubicBezTo>
                  <a:pt x="6772" y="1991"/>
                  <a:pt x="6694" y="1924"/>
                  <a:pt x="6607" y="1873"/>
                </a:cubicBezTo>
                <a:cubicBezTo>
                  <a:pt x="6537" y="1831"/>
                  <a:pt x="6465" y="1792"/>
                  <a:pt x="6391" y="1767"/>
                </a:cubicBezTo>
                <a:cubicBezTo>
                  <a:pt x="6371" y="1760"/>
                  <a:pt x="6354" y="1757"/>
                  <a:pt x="6340" y="1757"/>
                </a:cubicBezTo>
                <a:cubicBezTo>
                  <a:pt x="6290" y="1757"/>
                  <a:pt x="6267" y="1794"/>
                  <a:pt x="6268" y="1864"/>
                </a:cubicBezTo>
                <a:cubicBezTo>
                  <a:pt x="6269" y="1890"/>
                  <a:pt x="6269" y="1916"/>
                  <a:pt x="6269" y="1956"/>
                </a:cubicBezTo>
                <a:cubicBezTo>
                  <a:pt x="6200" y="1925"/>
                  <a:pt x="6139" y="1900"/>
                  <a:pt x="6079" y="1872"/>
                </a:cubicBezTo>
                <a:cubicBezTo>
                  <a:pt x="6025" y="1846"/>
                  <a:pt x="5975" y="1812"/>
                  <a:pt x="5922" y="1785"/>
                </a:cubicBezTo>
                <a:cubicBezTo>
                  <a:pt x="5886" y="1766"/>
                  <a:pt x="5860" y="1756"/>
                  <a:pt x="5837" y="1756"/>
                </a:cubicBezTo>
                <a:cubicBezTo>
                  <a:pt x="5801" y="1756"/>
                  <a:pt x="5774" y="1782"/>
                  <a:pt x="5733" y="1841"/>
                </a:cubicBezTo>
                <a:cubicBezTo>
                  <a:pt x="5619" y="1810"/>
                  <a:pt x="5499" y="1777"/>
                  <a:pt x="5379" y="1743"/>
                </a:cubicBezTo>
                <a:cubicBezTo>
                  <a:pt x="5375" y="1742"/>
                  <a:pt x="5371" y="1741"/>
                  <a:pt x="5367" y="1741"/>
                </a:cubicBezTo>
                <a:cubicBezTo>
                  <a:pt x="5324" y="1741"/>
                  <a:pt x="5263" y="1799"/>
                  <a:pt x="5270" y="1842"/>
                </a:cubicBezTo>
                <a:cubicBezTo>
                  <a:pt x="5277" y="1888"/>
                  <a:pt x="5287" y="1934"/>
                  <a:pt x="5293" y="1981"/>
                </a:cubicBezTo>
                <a:cubicBezTo>
                  <a:pt x="5295" y="1988"/>
                  <a:pt x="5291" y="1996"/>
                  <a:pt x="5287" y="2011"/>
                </a:cubicBezTo>
                <a:cubicBezTo>
                  <a:pt x="5265" y="2007"/>
                  <a:pt x="5243" y="2007"/>
                  <a:pt x="5224" y="2002"/>
                </a:cubicBezTo>
                <a:cubicBezTo>
                  <a:pt x="5116" y="1971"/>
                  <a:pt x="5008" y="1940"/>
                  <a:pt x="4900" y="1908"/>
                </a:cubicBezTo>
                <a:cubicBezTo>
                  <a:pt x="4883" y="1902"/>
                  <a:pt x="4866" y="1898"/>
                  <a:pt x="4849" y="1895"/>
                </a:cubicBezTo>
                <a:cubicBezTo>
                  <a:pt x="4835" y="1893"/>
                  <a:pt x="4823" y="1892"/>
                  <a:pt x="4813" y="1892"/>
                </a:cubicBezTo>
                <a:cubicBezTo>
                  <a:pt x="4767" y="1892"/>
                  <a:pt x="4752" y="1916"/>
                  <a:pt x="4729" y="1996"/>
                </a:cubicBezTo>
                <a:cubicBezTo>
                  <a:pt x="4667" y="1985"/>
                  <a:pt x="4605" y="1974"/>
                  <a:pt x="4544" y="1961"/>
                </a:cubicBezTo>
                <a:cubicBezTo>
                  <a:pt x="4479" y="1947"/>
                  <a:pt x="4415" y="1928"/>
                  <a:pt x="4350" y="1916"/>
                </a:cubicBezTo>
                <a:cubicBezTo>
                  <a:pt x="4333" y="1913"/>
                  <a:pt x="4318" y="1911"/>
                  <a:pt x="4304" y="1911"/>
                </a:cubicBezTo>
                <a:cubicBezTo>
                  <a:pt x="4235" y="1911"/>
                  <a:pt x="4205" y="1952"/>
                  <a:pt x="4200" y="2044"/>
                </a:cubicBezTo>
                <a:cubicBezTo>
                  <a:pt x="4178" y="2043"/>
                  <a:pt x="4156" y="2044"/>
                  <a:pt x="4134" y="2041"/>
                </a:cubicBezTo>
                <a:cubicBezTo>
                  <a:pt x="4045" y="2028"/>
                  <a:pt x="3954" y="2014"/>
                  <a:pt x="3865" y="1998"/>
                </a:cubicBezTo>
                <a:cubicBezTo>
                  <a:pt x="3810" y="1990"/>
                  <a:pt x="3757" y="1980"/>
                  <a:pt x="3702" y="1967"/>
                </a:cubicBezTo>
                <a:cubicBezTo>
                  <a:pt x="3676" y="1961"/>
                  <a:pt x="3650" y="1951"/>
                  <a:pt x="3624" y="1951"/>
                </a:cubicBezTo>
                <a:cubicBezTo>
                  <a:pt x="3604" y="1951"/>
                  <a:pt x="3584" y="1957"/>
                  <a:pt x="3564" y="1976"/>
                </a:cubicBezTo>
                <a:cubicBezTo>
                  <a:pt x="3561" y="1979"/>
                  <a:pt x="3556" y="1980"/>
                  <a:pt x="3549" y="1980"/>
                </a:cubicBezTo>
                <a:cubicBezTo>
                  <a:pt x="3537" y="1980"/>
                  <a:pt x="3521" y="1975"/>
                  <a:pt x="3510" y="1972"/>
                </a:cubicBezTo>
                <a:cubicBezTo>
                  <a:pt x="3418" y="1954"/>
                  <a:pt x="3327" y="1946"/>
                  <a:pt x="3236" y="1946"/>
                </a:cubicBezTo>
                <a:cubicBezTo>
                  <a:pt x="3109" y="1946"/>
                  <a:pt x="2983" y="1962"/>
                  <a:pt x="2857" y="1990"/>
                </a:cubicBezTo>
                <a:cubicBezTo>
                  <a:pt x="2843" y="1992"/>
                  <a:pt x="2828" y="1997"/>
                  <a:pt x="2815" y="2003"/>
                </a:cubicBezTo>
                <a:cubicBezTo>
                  <a:pt x="2750" y="2037"/>
                  <a:pt x="2745" y="2067"/>
                  <a:pt x="2805" y="2108"/>
                </a:cubicBezTo>
                <a:cubicBezTo>
                  <a:pt x="2865" y="2150"/>
                  <a:pt x="2930" y="2185"/>
                  <a:pt x="2995" y="2222"/>
                </a:cubicBezTo>
                <a:cubicBezTo>
                  <a:pt x="3089" y="2276"/>
                  <a:pt x="3184" y="2329"/>
                  <a:pt x="3278" y="2383"/>
                </a:cubicBezTo>
                <a:cubicBezTo>
                  <a:pt x="3289" y="2389"/>
                  <a:pt x="3305" y="2403"/>
                  <a:pt x="3304" y="2409"/>
                </a:cubicBezTo>
                <a:cubicBezTo>
                  <a:pt x="3286" y="2476"/>
                  <a:pt x="3341" y="2492"/>
                  <a:pt x="3381" y="2517"/>
                </a:cubicBezTo>
                <a:cubicBezTo>
                  <a:pt x="3520" y="2600"/>
                  <a:pt x="3660" y="2684"/>
                  <a:pt x="3794" y="2764"/>
                </a:cubicBezTo>
                <a:cubicBezTo>
                  <a:pt x="3794" y="2779"/>
                  <a:pt x="3795" y="2782"/>
                  <a:pt x="3794" y="2783"/>
                </a:cubicBezTo>
                <a:cubicBezTo>
                  <a:pt x="3726" y="2883"/>
                  <a:pt x="3728" y="2911"/>
                  <a:pt x="3820" y="2999"/>
                </a:cubicBezTo>
                <a:cubicBezTo>
                  <a:pt x="3898" y="3072"/>
                  <a:pt x="3976" y="3143"/>
                  <a:pt x="4052" y="3217"/>
                </a:cubicBezTo>
                <a:cubicBezTo>
                  <a:pt x="4066" y="3232"/>
                  <a:pt x="4068" y="3261"/>
                  <a:pt x="4078" y="3282"/>
                </a:cubicBezTo>
                <a:cubicBezTo>
                  <a:pt x="4088" y="3305"/>
                  <a:pt x="4096" y="3334"/>
                  <a:pt x="4114" y="3350"/>
                </a:cubicBezTo>
                <a:cubicBezTo>
                  <a:pt x="4184" y="3415"/>
                  <a:pt x="4258" y="3475"/>
                  <a:pt x="4335" y="3541"/>
                </a:cubicBezTo>
                <a:cubicBezTo>
                  <a:pt x="4287" y="3591"/>
                  <a:pt x="4237" y="3642"/>
                  <a:pt x="4187" y="3693"/>
                </a:cubicBezTo>
                <a:cubicBezTo>
                  <a:pt x="4156" y="3724"/>
                  <a:pt x="4127" y="3752"/>
                  <a:pt x="4094" y="3781"/>
                </a:cubicBezTo>
                <a:cubicBezTo>
                  <a:pt x="4052" y="3818"/>
                  <a:pt x="4057" y="3854"/>
                  <a:pt x="4097" y="3888"/>
                </a:cubicBezTo>
                <a:cubicBezTo>
                  <a:pt x="4132" y="3916"/>
                  <a:pt x="4168" y="3942"/>
                  <a:pt x="4205" y="3966"/>
                </a:cubicBezTo>
                <a:cubicBezTo>
                  <a:pt x="4338" y="4055"/>
                  <a:pt x="4472" y="4142"/>
                  <a:pt x="4603" y="4230"/>
                </a:cubicBezTo>
                <a:cubicBezTo>
                  <a:pt x="4612" y="4235"/>
                  <a:pt x="4619" y="4244"/>
                  <a:pt x="4626" y="4250"/>
                </a:cubicBezTo>
                <a:cubicBezTo>
                  <a:pt x="4587" y="4327"/>
                  <a:pt x="4596" y="4358"/>
                  <a:pt x="4675" y="4393"/>
                </a:cubicBezTo>
                <a:cubicBezTo>
                  <a:pt x="4747" y="4424"/>
                  <a:pt x="4824" y="4446"/>
                  <a:pt x="4900" y="4467"/>
                </a:cubicBezTo>
                <a:cubicBezTo>
                  <a:pt x="5076" y="4521"/>
                  <a:pt x="5216" y="4640"/>
                  <a:pt x="5375" y="4724"/>
                </a:cubicBezTo>
                <a:cubicBezTo>
                  <a:pt x="5442" y="4760"/>
                  <a:pt x="5513" y="4785"/>
                  <a:pt x="5584" y="4816"/>
                </a:cubicBezTo>
                <a:cubicBezTo>
                  <a:pt x="5583" y="4819"/>
                  <a:pt x="5584" y="4826"/>
                  <a:pt x="5581" y="4827"/>
                </a:cubicBezTo>
                <a:cubicBezTo>
                  <a:pt x="5435" y="4899"/>
                  <a:pt x="5291" y="4977"/>
                  <a:pt x="5138" y="5037"/>
                </a:cubicBezTo>
                <a:cubicBezTo>
                  <a:pt x="4910" y="5129"/>
                  <a:pt x="4668" y="5162"/>
                  <a:pt x="4422" y="5177"/>
                </a:cubicBezTo>
                <a:cubicBezTo>
                  <a:pt x="4398" y="5179"/>
                  <a:pt x="4372" y="5187"/>
                  <a:pt x="4349" y="5196"/>
                </a:cubicBezTo>
                <a:cubicBezTo>
                  <a:pt x="4242" y="5236"/>
                  <a:pt x="4240" y="5244"/>
                  <a:pt x="4288" y="5346"/>
                </a:cubicBezTo>
                <a:cubicBezTo>
                  <a:pt x="4290" y="5352"/>
                  <a:pt x="4290" y="5360"/>
                  <a:pt x="4293" y="5376"/>
                </a:cubicBezTo>
                <a:cubicBezTo>
                  <a:pt x="4227" y="5388"/>
                  <a:pt x="4160" y="5401"/>
                  <a:pt x="4094" y="5412"/>
                </a:cubicBezTo>
                <a:cubicBezTo>
                  <a:pt x="4061" y="5418"/>
                  <a:pt x="4027" y="5422"/>
                  <a:pt x="3994" y="5429"/>
                </a:cubicBezTo>
                <a:cubicBezTo>
                  <a:pt x="3944" y="5442"/>
                  <a:pt x="3906" y="5464"/>
                  <a:pt x="3928" y="5530"/>
                </a:cubicBezTo>
                <a:cubicBezTo>
                  <a:pt x="3845" y="5553"/>
                  <a:pt x="3763" y="5570"/>
                  <a:pt x="3687" y="5599"/>
                </a:cubicBezTo>
                <a:cubicBezTo>
                  <a:pt x="3607" y="5632"/>
                  <a:pt x="3531" y="5674"/>
                  <a:pt x="3455" y="5718"/>
                </a:cubicBezTo>
                <a:cubicBezTo>
                  <a:pt x="3409" y="5745"/>
                  <a:pt x="3404" y="5782"/>
                  <a:pt x="3448" y="5820"/>
                </a:cubicBezTo>
                <a:cubicBezTo>
                  <a:pt x="3510" y="5875"/>
                  <a:pt x="3568" y="5932"/>
                  <a:pt x="3639" y="5997"/>
                </a:cubicBezTo>
                <a:cubicBezTo>
                  <a:pt x="3569" y="6041"/>
                  <a:pt x="3505" y="6069"/>
                  <a:pt x="3433" y="6070"/>
                </a:cubicBezTo>
                <a:cubicBezTo>
                  <a:pt x="3427" y="6071"/>
                  <a:pt x="3422" y="6071"/>
                  <a:pt x="3416" y="6071"/>
                </a:cubicBezTo>
                <a:cubicBezTo>
                  <a:pt x="3339" y="6071"/>
                  <a:pt x="3260" y="6064"/>
                  <a:pt x="3184" y="6061"/>
                </a:cubicBezTo>
                <a:cubicBezTo>
                  <a:pt x="3165" y="6061"/>
                  <a:pt x="3145" y="6061"/>
                  <a:pt x="3126" y="6062"/>
                </a:cubicBezTo>
                <a:cubicBezTo>
                  <a:pt x="3047" y="6069"/>
                  <a:pt x="3029" y="6093"/>
                  <a:pt x="3054" y="6168"/>
                </a:cubicBezTo>
                <a:cubicBezTo>
                  <a:pt x="3055" y="6173"/>
                  <a:pt x="3053" y="6180"/>
                  <a:pt x="3052" y="6190"/>
                </a:cubicBezTo>
                <a:cubicBezTo>
                  <a:pt x="3026" y="6190"/>
                  <a:pt x="3000" y="6189"/>
                  <a:pt x="2975" y="6189"/>
                </a:cubicBezTo>
                <a:cubicBezTo>
                  <a:pt x="2943" y="6189"/>
                  <a:pt x="2911" y="6190"/>
                  <a:pt x="2880" y="6193"/>
                </a:cubicBezTo>
                <a:cubicBezTo>
                  <a:pt x="2726" y="6206"/>
                  <a:pt x="2586" y="6255"/>
                  <a:pt x="2473" y="6366"/>
                </a:cubicBezTo>
                <a:cubicBezTo>
                  <a:pt x="2430" y="6407"/>
                  <a:pt x="2420" y="6443"/>
                  <a:pt x="2466" y="6489"/>
                </a:cubicBezTo>
                <a:cubicBezTo>
                  <a:pt x="2497" y="6520"/>
                  <a:pt x="2522" y="6559"/>
                  <a:pt x="2554" y="6600"/>
                </a:cubicBezTo>
                <a:cubicBezTo>
                  <a:pt x="2509" y="6612"/>
                  <a:pt x="2471" y="6620"/>
                  <a:pt x="2432" y="6632"/>
                </a:cubicBezTo>
                <a:cubicBezTo>
                  <a:pt x="2330" y="6667"/>
                  <a:pt x="2226" y="6698"/>
                  <a:pt x="2128" y="6743"/>
                </a:cubicBezTo>
                <a:cubicBezTo>
                  <a:pt x="1995" y="6805"/>
                  <a:pt x="1994" y="6828"/>
                  <a:pt x="2098" y="6936"/>
                </a:cubicBezTo>
                <a:cubicBezTo>
                  <a:pt x="2065" y="6952"/>
                  <a:pt x="2033" y="6970"/>
                  <a:pt x="2002" y="6985"/>
                </a:cubicBezTo>
                <a:cubicBezTo>
                  <a:pt x="1958" y="7007"/>
                  <a:pt x="1913" y="7026"/>
                  <a:pt x="1872" y="7052"/>
                </a:cubicBezTo>
                <a:cubicBezTo>
                  <a:pt x="1823" y="7083"/>
                  <a:pt x="1787" y="7121"/>
                  <a:pt x="1833" y="7182"/>
                </a:cubicBezTo>
                <a:cubicBezTo>
                  <a:pt x="1791" y="7220"/>
                  <a:pt x="1750" y="7254"/>
                  <a:pt x="1715" y="7294"/>
                </a:cubicBezTo>
                <a:cubicBezTo>
                  <a:pt x="1668" y="7347"/>
                  <a:pt x="1675" y="7373"/>
                  <a:pt x="1737" y="7407"/>
                </a:cubicBezTo>
                <a:cubicBezTo>
                  <a:pt x="1815" y="7449"/>
                  <a:pt x="1892" y="7492"/>
                  <a:pt x="1969" y="7538"/>
                </a:cubicBezTo>
                <a:cubicBezTo>
                  <a:pt x="1980" y="7543"/>
                  <a:pt x="1992" y="7554"/>
                  <a:pt x="1993" y="7564"/>
                </a:cubicBezTo>
                <a:cubicBezTo>
                  <a:pt x="2011" y="7716"/>
                  <a:pt x="2121" y="7813"/>
                  <a:pt x="2204" y="7924"/>
                </a:cubicBezTo>
                <a:cubicBezTo>
                  <a:pt x="2250" y="7985"/>
                  <a:pt x="2314" y="8033"/>
                  <a:pt x="2364" y="8081"/>
                </a:cubicBezTo>
                <a:cubicBezTo>
                  <a:pt x="2241" y="8177"/>
                  <a:pt x="2118" y="8272"/>
                  <a:pt x="1995" y="8371"/>
                </a:cubicBezTo>
                <a:cubicBezTo>
                  <a:pt x="1962" y="8400"/>
                  <a:pt x="1938" y="8438"/>
                  <a:pt x="1903" y="8464"/>
                </a:cubicBezTo>
                <a:cubicBezTo>
                  <a:pt x="1853" y="8501"/>
                  <a:pt x="1793" y="8525"/>
                  <a:pt x="1742" y="8565"/>
                </a:cubicBezTo>
                <a:cubicBezTo>
                  <a:pt x="1680" y="8612"/>
                  <a:pt x="1618" y="8660"/>
                  <a:pt x="1567" y="8720"/>
                </a:cubicBezTo>
                <a:cubicBezTo>
                  <a:pt x="1515" y="8781"/>
                  <a:pt x="1527" y="8813"/>
                  <a:pt x="1593" y="8860"/>
                </a:cubicBezTo>
                <a:cubicBezTo>
                  <a:pt x="1619" y="8878"/>
                  <a:pt x="1643" y="8897"/>
                  <a:pt x="1671" y="8919"/>
                </a:cubicBezTo>
                <a:cubicBezTo>
                  <a:pt x="1603" y="8987"/>
                  <a:pt x="1537" y="9050"/>
                  <a:pt x="1475" y="9116"/>
                </a:cubicBezTo>
                <a:cubicBezTo>
                  <a:pt x="1376" y="9219"/>
                  <a:pt x="1278" y="9323"/>
                  <a:pt x="1180" y="9426"/>
                </a:cubicBezTo>
                <a:cubicBezTo>
                  <a:pt x="1133" y="9475"/>
                  <a:pt x="1136" y="9486"/>
                  <a:pt x="1213" y="9566"/>
                </a:cubicBezTo>
                <a:cubicBezTo>
                  <a:pt x="1186" y="9611"/>
                  <a:pt x="1154" y="9655"/>
                  <a:pt x="1130" y="9703"/>
                </a:cubicBezTo>
                <a:cubicBezTo>
                  <a:pt x="1098" y="9771"/>
                  <a:pt x="1068" y="9842"/>
                  <a:pt x="1047" y="9914"/>
                </a:cubicBezTo>
                <a:cubicBezTo>
                  <a:pt x="1028" y="9975"/>
                  <a:pt x="1061" y="10008"/>
                  <a:pt x="1120" y="10034"/>
                </a:cubicBezTo>
                <a:cubicBezTo>
                  <a:pt x="1206" y="10073"/>
                  <a:pt x="1287" y="10124"/>
                  <a:pt x="1368" y="10173"/>
                </a:cubicBezTo>
                <a:cubicBezTo>
                  <a:pt x="1408" y="10196"/>
                  <a:pt x="1397" y="10219"/>
                  <a:pt x="1367" y="10253"/>
                </a:cubicBezTo>
                <a:cubicBezTo>
                  <a:pt x="1272" y="10356"/>
                  <a:pt x="1181" y="10464"/>
                  <a:pt x="1092" y="10571"/>
                </a:cubicBezTo>
                <a:cubicBezTo>
                  <a:pt x="1049" y="10620"/>
                  <a:pt x="1010" y="10674"/>
                  <a:pt x="969" y="10726"/>
                </a:cubicBezTo>
                <a:cubicBezTo>
                  <a:pt x="943" y="10761"/>
                  <a:pt x="922" y="10793"/>
                  <a:pt x="975" y="10828"/>
                </a:cubicBezTo>
                <a:cubicBezTo>
                  <a:pt x="985" y="10834"/>
                  <a:pt x="984" y="10874"/>
                  <a:pt x="975" y="10891"/>
                </a:cubicBezTo>
                <a:cubicBezTo>
                  <a:pt x="935" y="10959"/>
                  <a:pt x="884" y="11020"/>
                  <a:pt x="851" y="11091"/>
                </a:cubicBezTo>
                <a:cubicBezTo>
                  <a:pt x="820" y="11155"/>
                  <a:pt x="802" y="11226"/>
                  <a:pt x="786" y="11297"/>
                </a:cubicBezTo>
                <a:cubicBezTo>
                  <a:pt x="775" y="11349"/>
                  <a:pt x="791" y="11394"/>
                  <a:pt x="856" y="11404"/>
                </a:cubicBezTo>
                <a:cubicBezTo>
                  <a:pt x="871" y="11406"/>
                  <a:pt x="883" y="11416"/>
                  <a:pt x="901" y="11423"/>
                </a:cubicBezTo>
                <a:cubicBezTo>
                  <a:pt x="862" y="11487"/>
                  <a:pt x="826" y="11546"/>
                  <a:pt x="789" y="11605"/>
                </a:cubicBezTo>
                <a:cubicBezTo>
                  <a:pt x="677" y="11778"/>
                  <a:pt x="559" y="11947"/>
                  <a:pt x="452" y="12124"/>
                </a:cubicBezTo>
                <a:cubicBezTo>
                  <a:pt x="336" y="12316"/>
                  <a:pt x="200" y="12495"/>
                  <a:pt x="76" y="12681"/>
                </a:cubicBezTo>
                <a:cubicBezTo>
                  <a:pt x="46" y="12726"/>
                  <a:pt x="27" y="12780"/>
                  <a:pt x="10" y="12831"/>
                </a:cubicBezTo>
                <a:cubicBezTo>
                  <a:pt x="1" y="12862"/>
                  <a:pt x="12" y="12885"/>
                  <a:pt x="38" y="12885"/>
                </a:cubicBezTo>
                <a:cubicBezTo>
                  <a:pt x="45" y="12885"/>
                  <a:pt x="54" y="12883"/>
                  <a:pt x="64" y="12879"/>
                </a:cubicBezTo>
                <a:cubicBezTo>
                  <a:pt x="130" y="12853"/>
                  <a:pt x="195" y="12824"/>
                  <a:pt x="259" y="12791"/>
                </a:cubicBezTo>
                <a:cubicBezTo>
                  <a:pt x="385" y="12728"/>
                  <a:pt x="507" y="12659"/>
                  <a:pt x="635" y="12601"/>
                </a:cubicBezTo>
                <a:cubicBezTo>
                  <a:pt x="757" y="12544"/>
                  <a:pt x="886" y="12497"/>
                  <a:pt x="1012" y="12449"/>
                </a:cubicBezTo>
                <a:cubicBezTo>
                  <a:pt x="1073" y="12424"/>
                  <a:pt x="1138" y="12403"/>
                  <a:pt x="1201" y="12380"/>
                </a:cubicBezTo>
                <a:cubicBezTo>
                  <a:pt x="1226" y="12455"/>
                  <a:pt x="1236" y="12478"/>
                  <a:pt x="1278" y="12478"/>
                </a:cubicBezTo>
                <a:cubicBezTo>
                  <a:pt x="1292" y="12478"/>
                  <a:pt x="1309" y="12475"/>
                  <a:pt x="1332" y="12471"/>
                </a:cubicBezTo>
                <a:cubicBezTo>
                  <a:pt x="1400" y="12459"/>
                  <a:pt x="1467" y="12435"/>
                  <a:pt x="1531" y="12408"/>
                </a:cubicBezTo>
                <a:cubicBezTo>
                  <a:pt x="1743" y="12320"/>
                  <a:pt x="1953" y="12227"/>
                  <a:pt x="2164" y="12136"/>
                </a:cubicBezTo>
                <a:cubicBezTo>
                  <a:pt x="2169" y="12135"/>
                  <a:pt x="2175" y="12135"/>
                  <a:pt x="2183" y="12133"/>
                </a:cubicBezTo>
                <a:cubicBezTo>
                  <a:pt x="2191" y="12207"/>
                  <a:pt x="2196" y="12279"/>
                  <a:pt x="2204" y="12351"/>
                </a:cubicBezTo>
                <a:cubicBezTo>
                  <a:pt x="2210" y="12405"/>
                  <a:pt x="2247" y="12435"/>
                  <a:pt x="2312" y="12435"/>
                </a:cubicBezTo>
                <a:cubicBezTo>
                  <a:pt x="2402" y="12435"/>
                  <a:pt x="2477" y="12397"/>
                  <a:pt x="2546" y="12346"/>
                </a:cubicBezTo>
                <a:cubicBezTo>
                  <a:pt x="2569" y="12330"/>
                  <a:pt x="2591" y="12313"/>
                  <a:pt x="2617" y="12292"/>
                </a:cubicBezTo>
                <a:cubicBezTo>
                  <a:pt x="2636" y="12338"/>
                  <a:pt x="2663" y="12354"/>
                  <a:pt x="2695" y="12354"/>
                </a:cubicBezTo>
                <a:cubicBezTo>
                  <a:pt x="2712" y="12354"/>
                  <a:pt x="2731" y="12349"/>
                  <a:pt x="2750" y="12341"/>
                </a:cubicBezTo>
                <a:cubicBezTo>
                  <a:pt x="2877" y="12284"/>
                  <a:pt x="3004" y="12225"/>
                  <a:pt x="3130" y="12169"/>
                </a:cubicBezTo>
                <a:cubicBezTo>
                  <a:pt x="3141" y="12199"/>
                  <a:pt x="3158" y="12230"/>
                  <a:pt x="3166" y="12265"/>
                </a:cubicBezTo>
                <a:cubicBezTo>
                  <a:pt x="3175" y="12306"/>
                  <a:pt x="3197" y="12326"/>
                  <a:pt x="3226" y="12326"/>
                </a:cubicBezTo>
                <a:cubicBezTo>
                  <a:pt x="3243" y="12326"/>
                  <a:pt x="3263" y="12319"/>
                  <a:pt x="3284" y="12306"/>
                </a:cubicBezTo>
                <a:cubicBezTo>
                  <a:pt x="3364" y="12253"/>
                  <a:pt x="3440" y="12194"/>
                  <a:pt x="3515" y="12136"/>
                </a:cubicBezTo>
                <a:cubicBezTo>
                  <a:pt x="3670" y="12011"/>
                  <a:pt x="3824" y="11885"/>
                  <a:pt x="3978" y="11759"/>
                </a:cubicBezTo>
                <a:cubicBezTo>
                  <a:pt x="3999" y="11741"/>
                  <a:pt x="4022" y="11721"/>
                  <a:pt x="4047" y="11701"/>
                </a:cubicBezTo>
                <a:cubicBezTo>
                  <a:pt x="4083" y="11818"/>
                  <a:pt x="4119" y="11934"/>
                  <a:pt x="4153" y="12049"/>
                </a:cubicBezTo>
                <a:cubicBezTo>
                  <a:pt x="4162" y="12083"/>
                  <a:pt x="4177" y="12099"/>
                  <a:pt x="4204" y="12099"/>
                </a:cubicBezTo>
                <a:cubicBezTo>
                  <a:pt x="4211" y="12099"/>
                  <a:pt x="4218" y="12098"/>
                  <a:pt x="4226" y="12097"/>
                </a:cubicBezTo>
                <a:cubicBezTo>
                  <a:pt x="4349" y="12069"/>
                  <a:pt x="4457" y="12013"/>
                  <a:pt x="4533" y="11908"/>
                </a:cubicBezTo>
                <a:cubicBezTo>
                  <a:pt x="4562" y="11933"/>
                  <a:pt x="4584" y="11945"/>
                  <a:pt x="4603" y="11945"/>
                </a:cubicBezTo>
                <a:cubicBezTo>
                  <a:pt x="4626" y="11945"/>
                  <a:pt x="4646" y="11928"/>
                  <a:pt x="4673" y="11894"/>
                </a:cubicBezTo>
                <a:cubicBezTo>
                  <a:pt x="4739" y="11811"/>
                  <a:pt x="4803" y="11726"/>
                  <a:pt x="4866" y="11647"/>
                </a:cubicBezTo>
                <a:cubicBezTo>
                  <a:pt x="4880" y="11649"/>
                  <a:pt x="4885" y="11649"/>
                  <a:pt x="4888" y="11652"/>
                </a:cubicBezTo>
                <a:cubicBezTo>
                  <a:pt x="4925" y="11695"/>
                  <a:pt x="4946" y="11717"/>
                  <a:pt x="4967" y="11717"/>
                </a:cubicBezTo>
                <a:cubicBezTo>
                  <a:pt x="4988" y="11717"/>
                  <a:pt x="5008" y="11694"/>
                  <a:pt x="5045" y="11649"/>
                </a:cubicBezTo>
                <a:cubicBezTo>
                  <a:pt x="5140" y="11533"/>
                  <a:pt x="5236" y="11417"/>
                  <a:pt x="5328" y="11297"/>
                </a:cubicBezTo>
                <a:cubicBezTo>
                  <a:pt x="5364" y="11248"/>
                  <a:pt x="5387" y="11191"/>
                  <a:pt x="5419" y="11133"/>
                </a:cubicBezTo>
                <a:cubicBezTo>
                  <a:pt x="5444" y="11178"/>
                  <a:pt x="5465" y="11215"/>
                  <a:pt x="5485" y="11253"/>
                </a:cubicBezTo>
                <a:cubicBezTo>
                  <a:pt x="5503" y="11287"/>
                  <a:pt x="5522" y="11305"/>
                  <a:pt x="5543" y="11305"/>
                </a:cubicBezTo>
                <a:cubicBezTo>
                  <a:pt x="5560" y="11305"/>
                  <a:pt x="5578" y="11294"/>
                  <a:pt x="5598" y="11271"/>
                </a:cubicBezTo>
                <a:cubicBezTo>
                  <a:pt x="5671" y="11190"/>
                  <a:pt x="5740" y="11104"/>
                  <a:pt x="5805" y="11015"/>
                </a:cubicBezTo>
                <a:cubicBezTo>
                  <a:pt x="5869" y="10926"/>
                  <a:pt x="5946" y="10852"/>
                  <a:pt x="6038" y="10789"/>
                </a:cubicBezTo>
                <a:cubicBezTo>
                  <a:pt x="6111" y="10739"/>
                  <a:pt x="6176" y="10675"/>
                  <a:pt x="6234" y="10608"/>
                </a:cubicBezTo>
                <a:cubicBezTo>
                  <a:pt x="6279" y="10557"/>
                  <a:pt x="6304" y="10490"/>
                  <a:pt x="6346" y="10438"/>
                </a:cubicBezTo>
                <a:cubicBezTo>
                  <a:pt x="6392" y="10382"/>
                  <a:pt x="6453" y="10339"/>
                  <a:pt x="6500" y="10284"/>
                </a:cubicBezTo>
                <a:cubicBezTo>
                  <a:pt x="6556" y="10217"/>
                  <a:pt x="6598" y="10140"/>
                  <a:pt x="6655" y="10074"/>
                </a:cubicBezTo>
                <a:cubicBezTo>
                  <a:pt x="6749" y="9967"/>
                  <a:pt x="6852" y="9868"/>
                  <a:pt x="6948" y="9764"/>
                </a:cubicBezTo>
                <a:cubicBezTo>
                  <a:pt x="7024" y="9682"/>
                  <a:pt x="7097" y="9599"/>
                  <a:pt x="7173" y="9514"/>
                </a:cubicBezTo>
                <a:cubicBezTo>
                  <a:pt x="7178" y="9517"/>
                  <a:pt x="7184" y="9519"/>
                  <a:pt x="7190" y="9522"/>
                </a:cubicBezTo>
                <a:cubicBezTo>
                  <a:pt x="7158" y="9626"/>
                  <a:pt x="7134" y="9733"/>
                  <a:pt x="7093" y="9832"/>
                </a:cubicBezTo>
                <a:cubicBezTo>
                  <a:pt x="7037" y="9970"/>
                  <a:pt x="6969" y="10104"/>
                  <a:pt x="6901" y="10236"/>
                </a:cubicBezTo>
                <a:cubicBezTo>
                  <a:pt x="6834" y="10367"/>
                  <a:pt x="6764" y="10496"/>
                  <a:pt x="6690" y="10622"/>
                </a:cubicBezTo>
                <a:cubicBezTo>
                  <a:pt x="6604" y="10767"/>
                  <a:pt x="6511" y="10906"/>
                  <a:pt x="6421" y="11049"/>
                </a:cubicBezTo>
                <a:cubicBezTo>
                  <a:pt x="6416" y="11057"/>
                  <a:pt x="6411" y="11067"/>
                  <a:pt x="6407" y="11077"/>
                </a:cubicBezTo>
                <a:cubicBezTo>
                  <a:pt x="6376" y="11149"/>
                  <a:pt x="6383" y="11166"/>
                  <a:pt x="6463" y="11194"/>
                </a:cubicBezTo>
                <a:cubicBezTo>
                  <a:pt x="6466" y="11292"/>
                  <a:pt x="6392" y="11358"/>
                  <a:pt x="6351" y="11437"/>
                </a:cubicBezTo>
                <a:cubicBezTo>
                  <a:pt x="6335" y="11469"/>
                  <a:pt x="6310" y="11497"/>
                  <a:pt x="6291" y="11528"/>
                </a:cubicBezTo>
                <a:cubicBezTo>
                  <a:pt x="6260" y="11576"/>
                  <a:pt x="6249" y="11626"/>
                  <a:pt x="6242" y="11687"/>
                </a:cubicBezTo>
                <a:cubicBezTo>
                  <a:pt x="6232" y="11782"/>
                  <a:pt x="6193" y="11874"/>
                  <a:pt x="6157" y="11965"/>
                </a:cubicBezTo>
                <a:cubicBezTo>
                  <a:pt x="6135" y="12022"/>
                  <a:pt x="6092" y="12069"/>
                  <a:pt x="6069" y="12125"/>
                </a:cubicBezTo>
                <a:cubicBezTo>
                  <a:pt x="6043" y="12188"/>
                  <a:pt x="6061" y="12208"/>
                  <a:pt x="6129" y="12217"/>
                </a:cubicBezTo>
                <a:cubicBezTo>
                  <a:pt x="6159" y="12220"/>
                  <a:pt x="6187" y="12227"/>
                  <a:pt x="6227" y="12235"/>
                </a:cubicBezTo>
                <a:cubicBezTo>
                  <a:pt x="6196" y="12292"/>
                  <a:pt x="6175" y="12343"/>
                  <a:pt x="6145" y="12389"/>
                </a:cubicBezTo>
                <a:cubicBezTo>
                  <a:pt x="6083" y="12486"/>
                  <a:pt x="6021" y="12582"/>
                  <a:pt x="5955" y="12677"/>
                </a:cubicBezTo>
                <a:cubicBezTo>
                  <a:pt x="5920" y="12727"/>
                  <a:pt x="5877" y="12773"/>
                  <a:pt x="5841" y="12822"/>
                </a:cubicBezTo>
                <a:cubicBezTo>
                  <a:pt x="5812" y="12862"/>
                  <a:pt x="5779" y="12904"/>
                  <a:pt x="5841" y="12949"/>
                </a:cubicBezTo>
                <a:cubicBezTo>
                  <a:pt x="5850" y="12955"/>
                  <a:pt x="5845" y="12991"/>
                  <a:pt x="5837" y="13010"/>
                </a:cubicBezTo>
                <a:cubicBezTo>
                  <a:pt x="5795" y="13125"/>
                  <a:pt x="5749" y="13239"/>
                  <a:pt x="5704" y="13355"/>
                </a:cubicBezTo>
                <a:cubicBezTo>
                  <a:pt x="5696" y="13377"/>
                  <a:pt x="5691" y="13400"/>
                  <a:pt x="5691" y="13423"/>
                </a:cubicBezTo>
                <a:cubicBezTo>
                  <a:pt x="5691" y="13503"/>
                  <a:pt x="5713" y="13583"/>
                  <a:pt x="5813" y="13583"/>
                </a:cubicBezTo>
                <a:cubicBezTo>
                  <a:pt x="5823" y="13583"/>
                  <a:pt x="5834" y="13582"/>
                  <a:pt x="5845" y="13580"/>
                </a:cubicBezTo>
                <a:cubicBezTo>
                  <a:pt x="5862" y="13577"/>
                  <a:pt x="5878" y="13578"/>
                  <a:pt x="5899" y="13577"/>
                </a:cubicBezTo>
                <a:lnTo>
                  <a:pt x="5899" y="13577"/>
                </a:lnTo>
                <a:cubicBezTo>
                  <a:pt x="5897" y="13604"/>
                  <a:pt x="5892" y="13627"/>
                  <a:pt x="5890" y="13649"/>
                </a:cubicBezTo>
                <a:cubicBezTo>
                  <a:pt x="5883" y="13735"/>
                  <a:pt x="5863" y="13815"/>
                  <a:pt x="5876" y="13905"/>
                </a:cubicBezTo>
                <a:cubicBezTo>
                  <a:pt x="5888" y="13994"/>
                  <a:pt x="5845" y="14092"/>
                  <a:pt x="5825" y="14185"/>
                </a:cubicBezTo>
                <a:cubicBezTo>
                  <a:pt x="5820" y="14206"/>
                  <a:pt x="5810" y="14226"/>
                  <a:pt x="5806" y="14247"/>
                </a:cubicBezTo>
                <a:cubicBezTo>
                  <a:pt x="5794" y="14314"/>
                  <a:pt x="5804" y="14329"/>
                  <a:pt x="5876" y="14344"/>
                </a:cubicBezTo>
                <a:lnTo>
                  <a:pt x="5830" y="14591"/>
                </a:lnTo>
                <a:cubicBezTo>
                  <a:pt x="5816" y="14659"/>
                  <a:pt x="5792" y="14729"/>
                  <a:pt x="5792" y="14796"/>
                </a:cubicBezTo>
                <a:cubicBezTo>
                  <a:pt x="5792" y="14872"/>
                  <a:pt x="5806" y="14906"/>
                  <a:pt x="5848" y="14906"/>
                </a:cubicBezTo>
                <a:cubicBezTo>
                  <a:pt x="5865" y="14906"/>
                  <a:pt x="5886" y="14900"/>
                  <a:pt x="5913" y="14889"/>
                </a:cubicBezTo>
                <a:cubicBezTo>
                  <a:pt x="6017" y="14847"/>
                  <a:pt x="6120" y="14801"/>
                  <a:pt x="6223" y="14755"/>
                </a:cubicBezTo>
                <a:cubicBezTo>
                  <a:pt x="6252" y="14744"/>
                  <a:pt x="6280" y="14731"/>
                  <a:pt x="6309" y="14718"/>
                </a:cubicBezTo>
                <a:cubicBezTo>
                  <a:pt x="6338" y="14782"/>
                  <a:pt x="6354" y="14810"/>
                  <a:pt x="6384" y="14810"/>
                </a:cubicBezTo>
                <a:cubicBezTo>
                  <a:pt x="6405" y="14810"/>
                  <a:pt x="6431" y="14797"/>
                  <a:pt x="6473" y="14775"/>
                </a:cubicBezTo>
                <a:cubicBezTo>
                  <a:pt x="6598" y="14707"/>
                  <a:pt x="6721" y="14635"/>
                  <a:pt x="6845" y="14565"/>
                </a:cubicBezTo>
                <a:cubicBezTo>
                  <a:pt x="6860" y="14558"/>
                  <a:pt x="6875" y="14550"/>
                  <a:pt x="6892" y="14542"/>
                </a:cubicBezTo>
                <a:lnTo>
                  <a:pt x="6892" y="14542"/>
                </a:lnTo>
                <a:cubicBezTo>
                  <a:pt x="6871" y="14715"/>
                  <a:pt x="6854" y="14884"/>
                  <a:pt x="6830" y="15053"/>
                </a:cubicBezTo>
                <a:cubicBezTo>
                  <a:pt x="6820" y="15127"/>
                  <a:pt x="6802" y="15202"/>
                  <a:pt x="6782" y="15275"/>
                </a:cubicBezTo>
                <a:cubicBezTo>
                  <a:pt x="6757" y="15363"/>
                  <a:pt x="6725" y="15450"/>
                  <a:pt x="6699" y="15537"/>
                </a:cubicBezTo>
                <a:cubicBezTo>
                  <a:pt x="6690" y="15564"/>
                  <a:pt x="6689" y="15593"/>
                  <a:pt x="6687" y="15620"/>
                </a:cubicBezTo>
                <a:cubicBezTo>
                  <a:pt x="6685" y="15670"/>
                  <a:pt x="6699" y="15706"/>
                  <a:pt x="6752" y="15706"/>
                </a:cubicBezTo>
                <a:cubicBezTo>
                  <a:pt x="6757" y="15706"/>
                  <a:pt x="6762" y="15706"/>
                  <a:pt x="6767" y="15705"/>
                </a:cubicBezTo>
                <a:cubicBezTo>
                  <a:pt x="6771" y="15704"/>
                  <a:pt x="6774" y="15704"/>
                  <a:pt x="6778" y="15704"/>
                </a:cubicBezTo>
                <a:cubicBezTo>
                  <a:pt x="6794" y="15704"/>
                  <a:pt x="6809" y="15709"/>
                  <a:pt x="6830" y="15712"/>
                </a:cubicBezTo>
                <a:cubicBezTo>
                  <a:pt x="6829" y="15738"/>
                  <a:pt x="6829" y="15762"/>
                  <a:pt x="6826" y="15783"/>
                </a:cubicBezTo>
                <a:cubicBezTo>
                  <a:pt x="6804" y="15939"/>
                  <a:pt x="6783" y="16096"/>
                  <a:pt x="6761" y="16251"/>
                </a:cubicBezTo>
                <a:cubicBezTo>
                  <a:pt x="6758" y="16272"/>
                  <a:pt x="6754" y="16292"/>
                  <a:pt x="6753" y="16314"/>
                </a:cubicBezTo>
                <a:cubicBezTo>
                  <a:pt x="6749" y="16402"/>
                  <a:pt x="6758" y="16413"/>
                  <a:pt x="6845" y="16428"/>
                </a:cubicBezTo>
                <a:cubicBezTo>
                  <a:pt x="6854" y="16544"/>
                  <a:pt x="6859" y="16660"/>
                  <a:pt x="6870" y="16776"/>
                </a:cubicBezTo>
                <a:cubicBezTo>
                  <a:pt x="6875" y="16830"/>
                  <a:pt x="6891" y="16884"/>
                  <a:pt x="6908" y="16937"/>
                </a:cubicBezTo>
                <a:cubicBezTo>
                  <a:pt x="6922" y="16975"/>
                  <a:pt x="6945" y="16992"/>
                  <a:pt x="6976" y="16992"/>
                </a:cubicBezTo>
                <a:cubicBezTo>
                  <a:pt x="6990" y="16992"/>
                  <a:pt x="7005" y="16989"/>
                  <a:pt x="7021" y="16983"/>
                </a:cubicBezTo>
                <a:cubicBezTo>
                  <a:pt x="7225" y="16907"/>
                  <a:pt x="7428" y="16833"/>
                  <a:pt x="7631" y="16758"/>
                </a:cubicBezTo>
                <a:cubicBezTo>
                  <a:pt x="7643" y="16754"/>
                  <a:pt x="7656" y="16752"/>
                  <a:pt x="7664" y="16750"/>
                </a:cubicBezTo>
                <a:cubicBezTo>
                  <a:pt x="7677" y="16902"/>
                  <a:pt x="7687" y="17050"/>
                  <a:pt x="7700" y="17197"/>
                </a:cubicBezTo>
                <a:cubicBezTo>
                  <a:pt x="7703" y="17217"/>
                  <a:pt x="7729" y="17236"/>
                  <a:pt x="7744" y="17255"/>
                </a:cubicBezTo>
                <a:cubicBezTo>
                  <a:pt x="7755" y="17271"/>
                  <a:pt x="7772" y="17285"/>
                  <a:pt x="7775" y="17302"/>
                </a:cubicBezTo>
                <a:cubicBezTo>
                  <a:pt x="7788" y="17378"/>
                  <a:pt x="7795" y="17454"/>
                  <a:pt x="7806" y="17529"/>
                </a:cubicBezTo>
                <a:cubicBezTo>
                  <a:pt x="7813" y="17569"/>
                  <a:pt x="7818" y="17610"/>
                  <a:pt x="7831" y="17648"/>
                </a:cubicBezTo>
                <a:cubicBezTo>
                  <a:pt x="7858" y="17729"/>
                  <a:pt x="7883" y="17757"/>
                  <a:pt x="7952" y="17757"/>
                </a:cubicBezTo>
                <a:cubicBezTo>
                  <a:pt x="7969" y="17757"/>
                  <a:pt x="7989" y="17756"/>
                  <a:pt x="8012" y="17752"/>
                </a:cubicBezTo>
                <a:lnTo>
                  <a:pt x="8012" y="17752"/>
                </a:lnTo>
                <a:cubicBezTo>
                  <a:pt x="8012" y="17884"/>
                  <a:pt x="8019" y="18016"/>
                  <a:pt x="8011" y="18145"/>
                </a:cubicBezTo>
                <a:cubicBezTo>
                  <a:pt x="7998" y="18342"/>
                  <a:pt x="7971" y="18540"/>
                  <a:pt x="7954" y="18736"/>
                </a:cubicBezTo>
                <a:cubicBezTo>
                  <a:pt x="7946" y="18820"/>
                  <a:pt x="7945" y="18907"/>
                  <a:pt x="7950" y="18992"/>
                </a:cubicBezTo>
                <a:cubicBezTo>
                  <a:pt x="7952" y="19035"/>
                  <a:pt x="7968" y="19080"/>
                  <a:pt x="7988" y="19118"/>
                </a:cubicBezTo>
                <a:cubicBezTo>
                  <a:pt x="7998" y="19136"/>
                  <a:pt x="8011" y="19145"/>
                  <a:pt x="8024" y="19145"/>
                </a:cubicBezTo>
                <a:cubicBezTo>
                  <a:pt x="8038" y="19145"/>
                  <a:pt x="8052" y="19134"/>
                  <a:pt x="8060" y="19113"/>
                </a:cubicBezTo>
                <a:cubicBezTo>
                  <a:pt x="8091" y="19033"/>
                  <a:pt x="8161" y="18975"/>
                  <a:pt x="8171" y="18882"/>
                </a:cubicBezTo>
                <a:cubicBezTo>
                  <a:pt x="8174" y="18841"/>
                  <a:pt x="8215" y="18804"/>
                  <a:pt x="8237" y="18764"/>
                </a:cubicBezTo>
                <a:cubicBezTo>
                  <a:pt x="8367" y="18532"/>
                  <a:pt x="8493" y="18299"/>
                  <a:pt x="8626" y="18069"/>
                </a:cubicBezTo>
                <a:cubicBezTo>
                  <a:pt x="8664" y="18006"/>
                  <a:pt x="8721" y="17951"/>
                  <a:pt x="8775" y="17886"/>
                </a:cubicBezTo>
                <a:cubicBezTo>
                  <a:pt x="8791" y="17905"/>
                  <a:pt x="8811" y="17922"/>
                  <a:pt x="8824" y="17943"/>
                </a:cubicBezTo>
                <a:cubicBezTo>
                  <a:pt x="8843" y="17972"/>
                  <a:pt x="8864" y="17985"/>
                  <a:pt x="8887" y="17985"/>
                </a:cubicBezTo>
                <a:cubicBezTo>
                  <a:pt x="8905" y="17985"/>
                  <a:pt x="8924" y="17977"/>
                  <a:pt x="8943" y="17963"/>
                </a:cubicBezTo>
                <a:cubicBezTo>
                  <a:pt x="8979" y="17938"/>
                  <a:pt x="9020" y="17913"/>
                  <a:pt x="9045" y="17878"/>
                </a:cubicBezTo>
                <a:cubicBezTo>
                  <a:pt x="9151" y="17724"/>
                  <a:pt x="9264" y="17572"/>
                  <a:pt x="9326" y="17389"/>
                </a:cubicBezTo>
                <a:cubicBezTo>
                  <a:pt x="9352" y="17315"/>
                  <a:pt x="9402" y="17249"/>
                  <a:pt x="9442" y="17177"/>
                </a:cubicBezTo>
                <a:cubicBezTo>
                  <a:pt x="9529" y="17259"/>
                  <a:pt x="9619" y="17341"/>
                  <a:pt x="9709" y="17425"/>
                </a:cubicBezTo>
                <a:cubicBezTo>
                  <a:pt x="9729" y="17445"/>
                  <a:pt x="9747" y="17455"/>
                  <a:pt x="9767" y="17455"/>
                </a:cubicBezTo>
                <a:cubicBezTo>
                  <a:pt x="9783" y="17455"/>
                  <a:pt x="9800" y="17448"/>
                  <a:pt x="9820" y="17435"/>
                </a:cubicBezTo>
                <a:cubicBezTo>
                  <a:pt x="9901" y="17378"/>
                  <a:pt x="9943" y="17297"/>
                  <a:pt x="9979" y="17210"/>
                </a:cubicBezTo>
                <a:cubicBezTo>
                  <a:pt x="10017" y="17122"/>
                  <a:pt x="10054" y="17032"/>
                  <a:pt x="10089" y="16942"/>
                </a:cubicBezTo>
                <a:cubicBezTo>
                  <a:pt x="10103" y="16907"/>
                  <a:pt x="10111" y="16870"/>
                  <a:pt x="10123" y="16827"/>
                </a:cubicBezTo>
                <a:cubicBezTo>
                  <a:pt x="10139" y="16832"/>
                  <a:pt x="10157" y="16834"/>
                  <a:pt x="10175" y="16838"/>
                </a:cubicBezTo>
                <a:cubicBezTo>
                  <a:pt x="10196" y="16843"/>
                  <a:pt x="10213" y="16846"/>
                  <a:pt x="10227" y="16846"/>
                </a:cubicBezTo>
                <a:cubicBezTo>
                  <a:pt x="10262" y="16846"/>
                  <a:pt x="10276" y="16827"/>
                  <a:pt x="10292" y="16775"/>
                </a:cubicBezTo>
                <a:cubicBezTo>
                  <a:pt x="10329" y="16657"/>
                  <a:pt x="10384" y="16550"/>
                  <a:pt x="10463" y="16453"/>
                </a:cubicBezTo>
                <a:cubicBezTo>
                  <a:pt x="10486" y="16427"/>
                  <a:pt x="10487" y="16384"/>
                  <a:pt x="10497" y="16349"/>
                </a:cubicBezTo>
                <a:cubicBezTo>
                  <a:pt x="10542" y="16374"/>
                  <a:pt x="10589" y="16402"/>
                  <a:pt x="10638" y="16426"/>
                </a:cubicBezTo>
                <a:cubicBezTo>
                  <a:pt x="10652" y="16433"/>
                  <a:pt x="10666" y="16437"/>
                  <a:pt x="10678" y="16437"/>
                </a:cubicBezTo>
                <a:cubicBezTo>
                  <a:pt x="10702" y="16437"/>
                  <a:pt x="10723" y="16425"/>
                  <a:pt x="10739" y="16402"/>
                </a:cubicBezTo>
                <a:cubicBezTo>
                  <a:pt x="10764" y="16363"/>
                  <a:pt x="10787" y="16322"/>
                  <a:pt x="10806" y="16279"/>
                </a:cubicBezTo>
                <a:cubicBezTo>
                  <a:pt x="10844" y="16185"/>
                  <a:pt x="10880" y="16091"/>
                  <a:pt x="10918" y="15995"/>
                </a:cubicBezTo>
                <a:cubicBezTo>
                  <a:pt x="10920" y="15989"/>
                  <a:pt x="10924" y="15984"/>
                  <a:pt x="10924" y="15978"/>
                </a:cubicBezTo>
                <a:cubicBezTo>
                  <a:pt x="10926" y="15908"/>
                  <a:pt x="10935" y="15846"/>
                  <a:pt x="11002" y="15800"/>
                </a:cubicBezTo>
                <a:cubicBezTo>
                  <a:pt x="11024" y="15784"/>
                  <a:pt x="11016" y="15728"/>
                  <a:pt x="11023" y="15691"/>
                </a:cubicBezTo>
                <a:cubicBezTo>
                  <a:pt x="11031" y="15645"/>
                  <a:pt x="11037" y="15599"/>
                  <a:pt x="11046" y="15545"/>
                </a:cubicBezTo>
                <a:cubicBezTo>
                  <a:pt x="11159" y="15645"/>
                  <a:pt x="11259" y="15737"/>
                  <a:pt x="11365" y="15821"/>
                </a:cubicBezTo>
                <a:cubicBezTo>
                  <a:pt x="11370" y="15825"/>
                  <a:pt x="11376" y="15827"/>
                  <a:pt x="11384" y="15827"/>
                </a:cubicBezTo>
                <a:cubicBezTo>
                  <a:pt x="11402" y="15827"/>
                  <a:pt x="11425" y="15819"/>
                  <a:pt x="11442" y="15818"/>
                </a:cubicBezTo>
                <a:cubicBezTo>
                  <a:pt x="11568" y="15885"/>
                  <a:pt x="11696" y="15955"/>
                  <a:pt x="11825" y="16022"/>
                </a:cubicBezTo>
                <a:cubicBezTo>
                  <a:pt x="11829" y="16024"/>
                  <a:pt x="11834" y="16025"/>
                  <a:pt x="11839" y="16025"/>
                </a:cubicBezTo>
                <a:cubicBezTo>
                  <a:pt x="11852" y="16025"/>
                  <a:pt x="11868" y="16019"/>
                  <a:pt x="11878" y="16014"/>
                </a:cubicBezTo>
                <a:cubicBezTo>
                  <a:pt x="11936" y="15975"/>
                  <a:pt x="11974" y="15924"/>
                  <a:pt x="11990" y="15851"/>
                </a:cubicBezTo>
                <a:cubicBezTo>
                  <a:pt x="12004" y="15780"/>
                  <a:pt x="12032" y="15712"/>
                  <a:pt x="12055" y="15643"/>
                </a:cubicBezTo>
                <a:cubicBezTo>
                  <a:pt x="12065" y="15607"/>
                  <a:pt x="12073" y="15569"/>
                  <a:pt x="12082" y="15533"/>
                </a:cubicBezTo>
                <a:cubicBezTo>
                  <a:pt x="12100" y="15539"/>
                  <a:pt x="12115" y="15542"/>
                  <a:pt x="12128" y="15542"/>
                </a:cubicBezTo>
                <a:cubicBezTo>
                  <a:pt x="12161" y="15542"/>
                  <a:pt x="12179" y="15520"/>
                  <a:pt x="12186" y="15464"/>
                </a:cubicBezTo>
                <a:cubicBezTo>
                  <a:pt x="12209" y="15316"/>
                  <a:pt x="12221" y="15168"/>
                  <a:pt x="12238" y="15024"/>
                </a:cubicBezTo>
                <a:cubicBezTo>
                  <a:pt x="12278" y="15043"/>
                  <a:pt x="12330" y="15068"/>
                  <a:pt x="12384" y="15093"/>
                </a:cubicBezTo>
                <a:cubicBezTo>
                  <a:pt x="12402" y="15101"/>
                  <a:pt x="12419" y="15106"/>
                  <a:pt x="12434" y="15106"/>
                </a:cubicBezTo>
                <a:cubicBezTo>
                  <a:pt x="12465" y="15106"/>
                  <a:pt x="12488" y="15087"/>
                  <a:pt x="12500" y="15049"/>
                </a:cubicBezTo>
                <a:cubicBezTo>
                  <a:pt x="12529" y="14965"/>
                  <a:pt x="12555" y="14879"/>
                  <a:pt x="12564" y="14791"/>
                </a:cubicBezTo>
                <a:cubicBezTo>
                  <a:pt x="12576" y="14666"/>
                  <a:pt x="12574" y="14538"/>
                  <a:pt x="12574" y="14411"/>
                </a:cubicBezTo>
                <a:cubicBezTo>
                  <a:pt x="12574" y="14369"/>
                  <a:pt x="12564" y="14328"/>
                  <a:pt x="12559" y="14285"/>
                </a:cubicBezTo>
                <a:cubicBezTo>
                  <a:pt x="12627" y="14250"/>
                  <a:pt x="12633" y="14234"/>
                  <a:pt x="12598" y="14112"/>
                </a:cubicBezTo>
                <a:cubicBezTo>
                  <a:pt x="12574" y="14026"/>
                  <a:pt x="12540" y="13941"/>
                  <a:pt x="12519" y="13854"/>
                </a:cubicBezTo>
                <a:cubicBezTo>
                  <a:pt x="12499" y="13777"/>
                  <a:pt x="12489" y="13696"/>
                  <a:pt x="12474" y="13616"/>
                </a:cubicBezTo>
                <a:lnTo>
                  <a:pt x="12474" y="13616"/>
                </a:lnTo>
                <a:cubicBezTo>
                  <a:pt x="12536" y="13633"/>
                  <a:pt x="12597" y="13650"/>
                  <a:pt x="12656" y="13669"/>
                </a:cubicBezTo>
                <a:cubicBezTo>
                  <a:pt x="12668" y="13672"/>
                  <a:pt x="12678" y="13674"/>
                  <a:pt x="12688" y="13674"/>
                </a:cubicBezTo>
                <a:cubicBezTo>
                  <a:pt x="12721" y="13674"/>
                  <a:pt x="12742" y="13653"/>
                  <a:pt x="12745" y="13614"/>
                </a:cubicBezTo>
                <a:cubicBezTo>
                  <a:pt x="12751" y="13521"/>
                  <a:pt x="12751" y="13426"/>
                  <a:pt x="12751" y="13330"/>
                </a:cubicBezTo>
                <a:cubicBezTo>
                  <a:pt x="12751" y="13274"/>
                  <a:pt x="12752" y="13217"/>
                  <a:pt x="12744" y="13162"/>
                </a:cubicBezTo>
                <a:cubicBezTo>
                  <a:pt x="12719" y="13018"/>
                  <a:pt x="12690" y="12876"/>
                  <a:pt x="12664" y="12729"/>
                </a:cubicBezTo>
                <a:lnTo>
                  <a:pt x="12664" y="12729"/>
                </a:lnTo>
                <a:cubicBezTo>
                  <a:pt x="12668" y="12731"/>
                  <a:pt x="12680" y="12737"/>
                  <a:pt x="12690" y="12737"/>
                </a:cubicBezTo>
                <a:cubicBezTo>
                  <a:pt x="12691" y="12737"/>
                  <a:pt x="12692" y="12737"/>
                  <a:pt x="12693" y="12737"/>
                </a:cubicBezTo>
                <a:cubicBezTo>
                  <a:pt x="12711" y="12734"/>
                  <a:pt x="12737" y="12731"/>
                  <a:pt x="12747" y="12718"/>
                </a:cubicBezTo>
                <a:cubicBezTo>
                  <a:pt x="12761" y="12701"/>
                  <a:pt x="12771" y="12672"/>
                  <a:pt x="12768" y="12650"/>
                </a:cubicBezTo>
                <a:cubicBezTo>
                  <a:pt x="12766" y="12626"/>
                  <a:pt x="12749" y="12603"/>
                  <a:pt x="12737" y="12579"/>
                </a:cubicBezTo>
                <a:cubicBezTo>
                  <a:pt x="12680" y="12467"/>
                  <a:pt x="12669" y="12348"/>
                  <a:pt x="12664" y="12224"/>
                </a:cubicBezTo>
                <a:cubicBezTo>
                  <a:pt x="12656" y="12080"/>
                  <a:pt x="12632" y="11936"/>
                  <a:pt x="12623" y="11792"/>
                </a:cubicBezTo>
                <a:cubicBezTo>
                  <a:pt x="12621" y="11752"/>
                  <a:pt x="12637" y="11716"/>
                  <a:pt x="12580" y="11716"/>
                </a:cubicBezTo>
                <a:cubicBezTo>
                  <a:pt x="12578" y="11716"/>
                  <a:pt x="12577" y="11716"/>
                  <a:pt x="12575" y="11716"/>
                </a:cubicBezTo>
                <a:cubicBezTo>
                  <a:pt x="12616" y="11661"/>
                  <a:pt x="12612" y="11593"/>
                  <a:pt x="12570" y="11540"/>
                </a:cubicBezTo>
                <a:cubicBezTo>
                  <a:pt x="12560" y="11528"/>
                  <a:pt x="12559" y="11504"/>
                  <a:pt x="12555" y="11487"/>
                </a:cubicBezTo>
                <a:cubicBezTo>
                  <a:pt x="12544" y="11428"/>
                  <a:pt x="12536" y="11370"/>
                  <a:pt x="12524" y="11314"/>
                </a:cubicBezTo>
                <a:cubicBezTo>
                  <a:pt x="12513" y="11266"/>
                  <a:pt x="12497" y="11219"/>
                  <a:pt x="12480" y="11175"/>
                </a:cubicBezTo>
                <a:cubicBezTo>
                  <a:pt x="12473" y="11143"/>
                  <a:pt x="12477" y="11106"/>
                  <a:pt x="12461" y="11080"/>
                </a:cubicBezTo>
                <a:cubicBezTo>
                  <a:pt x="12442" y="11051"/>
                  <a:pt x="12524" y="11004"/>
                  <a:pt x="12461" y="11001"/>
                </a:cubicBezTo>
                <a:cubicBezTo>
                  <a:pt x="12453" y="10967"/>
                  <a:pt x="12436" y="10934"/>
                  <a:pt x="12446" y="10921"/>
                </a:cubicBezTo>
                <a:cubicBezTo>
                  <a:pt x="12478" y="10872"/>
                  <a:pt x="12446" y="10829"/>
                  <a:pt x="12448" y="10785"/>
                </a:cubicBezTo>
                <a:cubicBezTo>
                  <a:pt x="12454" y="10664"/>
                  <a:pt x="12469" y="10545"/>
                  <a:pt x="12483" y="10424"/>
                </a:cubicBezTo>
                <a:cubicBezTo>
                  <a:pt x="12485" y="10402"/>
                  <a:pt x="12490" y="10380"/>
                  <a:pt x="12508" y="10356"/>
                </a:cubicBezTo>
                <a:cubicBezTo>
                  <a:pt x="12544" y="10434"/>
                  <a:pt x="12580" y="10511"/>
                  <a:pt x="12615" y="10589"/>
                </a:cubicBezTo>
                <a:cubicBezTo>
                  <a:pt x="12667" y="10705"/>
                  <a:pt x="12716" y="10819"/>
                  <a:pt x="12768" y="10933"/>
                </a:cubicBezTo>
                <a:cubicBezTo>
                  <a:pt x="12804" y="11014"/>
                  <a:pt x="12834" y="11099"/>
                  <a:pt x="12878" y="11178"/>
                </a:cubicBezTo>
                <a:cubicBezTo>
                  <a:pt x="12961" y="11332"/>
                  <a:pt x="13058" y="11481"/>
                  <a:pt x="13138" y="11638"/>
                </a:cubicBezTo>
                <a:cubicBezTo>
                  <a:pt x="13202" y="11760"/>
                  <a:pt x="13250" y="11890"/>
                  <a:pt x="13306" y="12017"/>
                </a:cubicBezTo>
                <a:cubicBezTo>
                  <a:pt x="13320" y="12052"/>
                  <a:pt x="13333" y="12088"/>
                  <a:pt x="13354" y="12120"/>
                </a:cubicBezTo>
                <a:cubicBezTo>
                  <a:pt x="13364" y="12136"/>
                  <a:pt x="13389" y="12142"/>
                  <a:pt x="13413" y="12146"/>
                </a:cubicBezTo>
                <a:cubicBezTo>
                  <a:pt x="13467" y="12279"/>
                  <a:pt x="13557" y="12390"/>
                  <a:pt x="13652" y="12500"/>
                </a:cubicBezTo>
                <a:cubicBezTo>
                  <a:pt x="13688" y="12541"/>
                  <a:pt x="13713" y="12593"/>
                  <a:pt x="13743" y="12639"/>
                </a:cubicBezTo>
                <a:cubicBezTo>
                  <a:pt x="13750" y="12651"/>
                  <a:pt x="13754" y="12666"/>
                  <a:pt x="13763" y="12678"/>
                </a:cubicBezTo>
                <a:cubicBezTo>
                  <a:pt x="13793" y="12731"/>
                  <a:pt x="13819" y="12757"/>
                  <a:pt x="13847" y="12757"/>
                </a:cubicBezTo>
                <a:cubicBezTo>
                  <a:pt x="13872" y="12757"/>
                  <a:pt x="13898" y="12737"/>
                  <a:pt x="13929" y="12697"/>
                </a:cubicBezTo>
                <a:cubicBezTo>
                  <a:pt x="13937" y="12686"/>
                  <a:pt x="13945" y="12676"/>
                  <a:pt x="13948" y="12672"/>
                </a:cubicBezTo>
                <a:cubicBezTo>
                  <a:pt x="14040" y="12796"/>
                  <a:pt x="14138" y="12918"/>
                  <a:pt x="14220" y="13047"/>
                </a:cubicBezTo>
                <a:cubicBezTo>
                  <a:pt x="14279" y="13141"/>
                  <a:pt x="14319" y="13249"/>
                  <a:pt x="14366" y="13351"/>
                </a:cubicBezTo>
                <a:cubicBezTo>
                  <a:pt x="14377" y="13372"/>
                  <a:pt x="14383" y="13395"/>
                  <a:pt x="14395" y="13416"/>
                </a:cubicBezTo>
                <a:cubicBezTo>
                  <a:pt x="14426" y="13471"/>
                  <a:pt x="14447" y="13496"/>
                  <a:pt x="14476" y="13496"/>
                </a:cubicBezTo>
                <a:cubicBezTo>
                  <a:pt x="14497" y="13496"/>
                  <a:pt x="14522" y="13483"/>
                  <a:pt x="14560" y="13459"/>
                </a:cubicBezTo>
                <a:cubicBezTo>
                  <a:pt x="14629" y="13602"/>
                  <a:pt x="14752" y="13691"/>
                  <a:pt x="14875" y="13782"/>
                </a:cubicBezTo>
                <a:cubicBezTo>
                  <a:pt x="14911" y="13808"/>
                  <a:pt x="14942" y="13820"/>
                  <a:pt x="14971" y="13820"/>
                </a:cubicBezTo>
                <a:cubicBezTo>
                  <a:pt x="15013" y="13820"/>
                  <a:pt x="15049" y="13795"/>
                  <a:pt x="15086" y="13745"/>
                </a:cubicBezTo>
                <a:cubicBezTo>
                  <a:pt x="15122" y="13697"/>
                  <a:pt x="15159" y="13650"/>
                  <a:pt x="15191" y="13601"/>
                </a:cubicBezTo>
                <a:cubicBezTo>
                  <a:pt x="15216" y="13560"/>
                  <a:pt x="15235" y="13514"/>
                  <a:pt x="15255" y="13472"/>
                </a:cubicBezTo>
                <a:cubicBezTo>
                  <a:pt x="15340" y="13627"/>
                  <a:pt x="15496" y="13719"/>
                  <a:pt x="15621" y="13843"/>
                </a:cubicBezTo>
                <a:cubicBezTo>
                  <a:pt x="15710" y="13932"/>
                  <a:pt x="15793" y="14030"/>
                  <a:pt x="15879" y="14124"/>
                </a:cubicBezTo>
                <a:cubicBezTo>
                  <a:pt x="15934" y="14184"/>
                  <a:pt x="15967" y="14215"/>
                  <a:pt x="15999" y="14215"/>
                </a:cubicBezTo>
                <a:cubicBezTo>
                  <a:pt x="16031" y="14215"/>
                  <a:pt x="16062" y="14182"/>
                  <a:pt x="16114" y="14115"/>
                </a:cubicBezTo>
                <a:cubicBezTo>
                  <a:pt x="16201" y="14199"/>
                  <a:pt x="16288" y="14280"/>
                  <a:pt x="16373" y="14364"/>
                </a:cubicBezTo>
                <a:cubicBezTo>
                  <a:pt x="16411" y="14402"/>
                  <a:pt x="16431" y="14420"/>
                  <a:pt x="16450" y="14420"/>
                </a:cubicBezTo>
                <a:cubicBezTo>
                  <a:pt x="16466" y="14420"/>
                  <a:pt x="16481" y="14407"/>
                  <a:pt x="16507" y="14384"/>
                </a:cubicBezTo>
                <a:cubicBezTo>
                  <a:pt x="16621" y="14468"/>
                  <a:pt x="16729" y="14558"/>
                  <a:pt x="16846" y="14633"/>
                </a:cubicBezTo>
                <a:cubicBezTo>
                  <a:pt x="16869" y="14648"/>
                  <a:pt x="16887" y="14655"/>
                  <a:pt x="16902" y="14655"/>
                </a:cubicBezTo>
                <a:cubicBezTo>
                  <a:pt x="16932" y="14655"/>
                  <a:pt x="16953" y="14629"/>
                  <a:pt x="16979" y="14579"/>
                </a:cubicBezTo>
                <a:cubicBezTo>
                  <a:pt x="17012" y="14514"/>
                  <a:pt x="17051" y="14452"/>
                  <a:pt x="17089" y="14385"/>
                </a:cubicBezTo>
                <a:cubicBezTo>
                  <a:pt x="17215" y="14496"/>
                  <a:pt x="17346" y="14610"/>
                  <a:pt x="17480" y="14728"/>
                </a:cubicBezTo>
                <a:cubicBezTo>
                  <a:pt x="17490" y="14713"/>
                  <a:pt x="17503" y="14699"/>
                  <a:pt x="17508" y="14692"/>
                </a:cubicBezTo>
                <a:cubicBezTo>
                  <a:pt x="17657" y="14764"/>
                  <a:pt x="17760" y="14910"/>
                  <a:pt x="17936" y="14933"/>
                </a:cubicBezTo>
                <a:cubicBezTo>
                  <a:pt x="17952" y="14935"/>
                  <a:pt x="17963" y="14937"/>
                  <a:pt x="17972" y="14937"/>
                </a:cubicBezTo>
                <a:cubicBezTo>
                  <a:pt x="17994" y="14937"/>
                  <a:pt x="17998" y="14927"/>
                  <a:pt x="18009" y="14890"/>
                </a:cubicBezTo>
                <a:cubicBezTo>
                  <a:pt x="18159" y="14997"/>
                  <a:pt x="18312" y="15104"/>
                  <a:pt x="18462" y="15213"/>
                </a:cubicBezTo>
                <a:cubicBezTo>
                  <a:pt x="18549" y="15276"/>
                  <a:pt x="18630" y="15346"/>
                  <a:pt x="18718" y="15407"/>
                </a:cubicBezTo>
                <a:cubicBezTo>
                  <a:pt x="18751" y="15429"/>
                  <a:pt x="18797" y="15434"/>
                  <a:pt x="18837" y="15449"/>
                </a:cubicBezTo>
                <a:cubicBezTo>
                  <a:pt x="18840" y="15412"/>
                  <a:pt x="18856" y="15369"/>
                  <a:pt x="18843" y="15337"/>
                </a:cubicBezTo>
                <a:cubicBezTo>
                  <a:pt x="18802" y="15222"/>
                  <a:pt x="18755" y="15108"/>
                  <a:pt x="18703" y="14997"/>
                </a:cubicBezTo>
                <a:cubicBezTo>
                  <a:pt x="18652" y="14884"/>
                  <a:pt x="18593" y="14775"/>
                  <a:pt x="18537" y="14663"/>
                </a:cubicBezTo>
                <a:lnTo>
                  <a:pt x="18555" y="14663"/>
                </a:lnTo>
                <a:cubicBezTo>
                  <a:pt x="18562" y="14641"/>
                  <a:pt x="18579" y="14615"/>
                  <a:pt x="18573" y="14599"/>
                </a:cubicBezTo>
                <a:cubicBezTo>
                  <a:pt x="18529" y="14488"/>
                  <a:pt x="18478" y="14381"/>
                  <a:pt x="18436" y="14272"/>
                </a:cubicBezTo>
                <a:cubicBezTo>
                  <a:pt x="18421" y="14237"/>
                  <a:pt x="18431" y="14195"/>
                  <a:pt x="18418" y="14160"/>
                </a:cubicBezTo>
                <a:cubicBezTo>
                  <a:pt x="18393" y="14091"/>
                  <a:pt x="18358" y="14025"/>
                  <a:pt x="18326" y="13953"/>
                </a:cubicBezTo>
                <a:lnTo>
                  <a:pt x="18368" y="13953"/>
                </a:lnTo>
                <a:cubicBezTo>
                  <a:pt x="18369" y="13953"/>
                  <a:pt x="18370" y="13953"/>
                  <a:pt x="18371" y="13953"/>
                </a:cubicBezTo>
                <a:cubicBezTo>
                  <a:pt x="18462" y="13953"/>
                  <a:pt x="18498" y="13914"/>
                  <a:pt x="18481" y="13822"/>
                </a:cubicBezTo>
                <a:cubicBezTo>
                  <a:pt x="18453" y="13676"/>
                  <a:pt x="18422" y="13532"/>
                  <a:pt x="18389" y="13388"/>
                </a:cubicBezTo>
                <a:cubicBezTo>
                  <a:pt x="18379" y="13345"/>
                  <a:pt x="18359" y="13305"/>
                  <a:pt x="18341" y="13258"/>
                </a:cubicBezTo>
                <a:lnTo>
                  <a:pt x="18341" y="13258"/>
                </a:lnTo>
                <a:cubicBezTo>
                  <a:pt x="18359" y="13259"/>
                  <a:pt x="18380" y="13261"/>
                  <a:pt x="18402" y="13262"/>
                </a:cubicBezTo>
                <a:cubicBezTo>
                  <a:pt x="18403" y="13262"/>
                  <a:pt x="18404" y="13262"/>
                  <a:pt x="18405" y="13262"/>
                </a:cubicBezTo>
                <a:cubicBezTo>
                  <a:pt x="18451" y="13262"/>
                  <a:pt x="18471" y="13237"/>
                  <a:pt x="18451" y="13196"/>
                </a:cubicBezTo>
                <a:cubicBezTo>
                  <a:pt x="18426" y="13143"/>
                  <a:pt x="18391" y="13093"/>
                  <a:pt x="18366" y="13040"/>
                </a:cubicBezTo>
                <a:cubicBezTo>
                  <a:pt x="18338" y="12982"/>
                  <a:pt x="18311" y="12922"/>
                  <a:pt x="18292" y="12860"/>
                </a:cubicBezTo>
                <a:cubicBezTo>
                  <a:pt x="18257" y="12747"/>
                  <a:pt x="18227" y="12632"/>
                  <a:pt x="18198" y="12529"/>
                </a:cubicBezTo>
                <a:cubicBezTo>
                  <a:pt x="18323" y="12481"/>
                  <a:pt x="18452" y="12435"/>
                  <a:pt x="18580" y="12384"/>
                </a:cubicBezTo>
                <a:cubicBezTo>
                  <a:pt x="18599" y="12377"/>
                  <a:pt x="18622" y="12343"/>
                  <a:pt x="18620" y="12325"/>
                </a:cubicBezTo>
                <a:cubicBezTo>
                  <a:pt x="18606" y="12240"/>
                  <a:pt x="18584" y="12156"/>
                  <a:pt x="18563" y="12066"/>
                </a:cubicBezTo>
                <a:cubicBezTo>
                  <a:pt x="18604" y="12043"/>
                  <a:pt x="18606" y="12029"/>
                  <a:pt x="18564" y="11971"/>
                </a:cubicBezTo>
                <a:cubicBezTo>
                  <a:pt x="18517" y="11903"/>
                  <a:pt x="18473" y="11831"/>
                  <a:pt x="18416" y="11744"/>
                </a:cubicBezTo>
                <a:cubicBezTo>
                  <a:pt x="18502" y="11716"/>
                  <a:pt x="18511" y="11695"/>
                  <a:pt x="18454" y="11631"/>
                </a:cubicBezTo>
                <a:cubicBezTo>
                  <a:pt x="18368" y="11529"/>
                  <a:pt x="18276" y="11432"/>
                  <a:pt x="18190" y="11330"/>
                </a:cubicBezTo>
                <a:cubicBezTo>
                  <a:pt x="18164" y="11299"/>
                  <a:pt x="18148" y="11260"/>
                  <a:pt x="18128" y="11226"/>
                </a:cubicBezTo>
                <a:cubicBezTo>
                  <a:pt x="18193" y="11215"/>
                  <a:pt x="18251" y="11205"/>
                  <a:pt x="18307" y="11194"/>
                </a:cubicBezTo>
                <a:cubicBezTo>
                  <a:pt x="18359" y="11185"/>
                  <a:pt x="18373" y="11152"/>
                  <a:pt x="18353" y="11108"/>
                </a:cubicBezTo>
                <a:cubicBezTo>
                  <a:pt x="18338" y="11070"/>
                  <a:pt x="18318" y="11029"/>
                  <a:pt x="18290" y="11000"/>
                </a:cubicBezTo>
                <a:cubicBezTo>
                  <a:pt x="18172" y="10890"/>
                  <a:pt x="18100" y="10747"/>
                  <a:pt x="18013" y="10614"/>
                </a:cubicBezTo>
                <a:cubicBezTo>
                  <a:pt x="17943" y="10510"/>
                  <a:pt x="17855" y="10420"/>
                  <a:pt x="17773" y="10326"/>
                </a:cubicBezTo>
                <a:cubicBezTo>
                  <a:pt x="17740" y="10286"/>
                  <a:pt x="17699" y="10253"/>
                  <a:pt x="17669" y="10224"/>
                </a:cubicBezTo>
                <a:cubicBezTo>
                  <a:pt x="17756" y="10207"/>
                  <a:pt x="17849" y="10190"/>
                  <a:pt x="17941" y="10168"/>
                </a:cubicBezTo>
                <a:cubicBezTo>
                  <a:pt x="18007" y="10151"/>
                  <a:pt x="18072" y="10129"/>
                  <a:pt x="18136" y="10109"/>
                </a:cubicBezTo>
                <a:cubicBezTo>
                  <a:pt x="18208" y="10087"/>
                  <a:pt x="18213" y="10075"/>
                  <a:pt x="18188" y="10006"/>
                </a:cubicBezTo>
                <a:cubicBezTo>
                  <a:pt x="18183" y="9995"/>
                  <a:pt x="18179" y="9982"/>
                  <a:pt x="18172" y="9964"/>
                </a:cubicBezTo>
                <a:lnTo>
                  <a:pt x="18172" y="9964"/>
                </a:lnTo>
                <a:cubicBezTo>
                  <a:pt x="18184" y="9965"/>
                  <a:pt x="18196" y="9966"/>
                  <a:pt x="18207" y="9966"/>
                </a:cubicBezTo>
                <a:cubicBezTo>
                  <a:pt x="18324" y="9966"/>
                  <a:pt x="18407" y="9884"/>
                  <a:pt x="18507" y="9848"/>
                </a:cubicBezTo>
                <a:cubicBezTo>
                  <a:pt x="18519" y="9842"/>
                  <a:pt x="18532" y="9809"/>
                  <a:pt x="18527" y="9795"/>
                </a:cubicBezTo>
                <a:cubicBezTo>
                  <a:pt x="18493" y="9699"/>
                  <a:pt x="18462" y="9604"/>
                  <a:pt x="18419" y="9512"/>
                </a:cubicBezTo>
                <a:cubicBezTo>
                  <a:pt x="18398" y="9465"/>
                  <a:pt x="18352" y="9429"/>
                  <a:pt x="18308" y="9377"/>
                </a:cubicBezTo>
                <a:lnTo>
                  <a:pt x="18308" y="9377"/>
                </a:lnTo>
                <a:cubicBezTo>
                  <a:pt x="18309" y="9377"/>
                  <a:pt x="18311" y="9377"/>
                  <a:pt x="18313" y="9377"/>
                </a:cubicBezTo>
                <a:cubicBezTo>
                  <a:pt x="18316" y="9377"/>
                  <a:pt x="18322" y="9376"/>
                  <a:pt x="18326" y="9374"/>
                </a:cubicBezTo>
                <a:cubicBezTo>
                  <a:pt x="18399" y="9336"/>
                  <a:pt x="18400" y="9297"/>
                  <a:pt x="18337" y="9244"/>
                </a:cubicBezTo>
                <a:cubicBezTo>
                  <a:pt x="18250" y="9167"/>
                  <a:pt x="18164" y="9087"/>
                  <a:pt x="18077" y="9010"/>
                </a:cubicBezTo>
                <a:cubicBezTo>
                  <a:pt x="18055" y="8991"/>
                  <a:pt x="18029" y="8977"/>
                  <a:pt x="18008" y="8962"/>
                </a:cubicBezTo>
                <a:cubicBezTo>
                  <a:pt x="18040" y="8935"/>
                  <a:pt x="18075" y="8906"/>
                  <a:pt x="18108" y="8878"/>
                </a:cubicBezTo>
                <a:cubicBezTo>
                  <a:pt x="18143" y="8848"/>
                  <a:pt x="18140" y="8822"/>
                  <a:pt x="18110" y="8787"/>
                </a:cubicBezTo>
                <a:cubicBezTo>
                  <a:pt x="17999" y="8660"/>
                  <a:pt x="17868" y="8577"/>
                  <a:pt x="17701" y="8549"/>
                </a:cubicBezTo>
                <a:cubicBezTo>
                  <a:pt x="17693" y="8546"/>
                  <a:pt x="17683" y="8541"/>
                  <a:pt x="17670" y="8537"/>
                </a:cubicBezTo>
                <a:cubicBezTo>
                  <a:pt x="17673" y="8530"/>
                  <a:pt x="17674" y="8524"/>
                  <a:pt x="17677" y="8519"/>
                </a:cubicBezTo>
                <a:cubicBezTo>
                  <a:pt x="17690" y="8499"/>
                  <a:pt x="17704" y="8479"/>
                  <a:pt x="17717" y="8460"/>
                </a:cubicBezTo>
                <a:cubicBezTo>
                  <a:pt x="17696" y="8447"/>
                  <a:pt x="17677" y="8427"/>
                  <a:pt x="17655" y="8423"/>
                </a:cubicBezTo>
                <a:cubicBezTo>
                  <a:pt x="17544" y="8403"/>
                  <a:pt x="17461" y="8339"/>
                  <a:pt x="17386" y="8259"/>
                </a:cubicBezTo>
                <a:cubicBezTo>
                  <a:pt x="17364" y="8235"/>
                  <a:pt x="17338" y="8213"/>
                  <a:pt x="17317" y="8192"/>
                </a:cubicBezTo>
                <a:cubicBezTo>
                  <a:pt x="17367" y="8150"/>
                  <a:pt x="17416" y="8107"/>
                  <a:pt x="17468" y="8068"/>
                </a:cubicBezTo>
                <a:cubicBezTo>
                  <a:pt x="17508" y="8038"/>
                  <a:pt x="17498" y="8005"/>
                  <a:pt x="17474" y="7978"/>
                </a:cubicBezTo>
                <a:cubicBezTo>
                  <a:pt x="17366" y="7858"/>
                  <a:pt x="17247" y="7752"/>
                  <a:pt x="17088" y="7701"/>
                </a:cubicBezTo>
                <a:cubicBezTo>
                  <a:pt x="17029" y="7682"/>
                  <a:pt x="16974" y="7649"/>
                  <a:pt x="16891" y="7610"/>
                </a:cubicBezTo>
                <a:cubicBezTo>
                  <a:pt x="16916" y="7605"/>
                  <a:pt x="16938" y="7600"/>
                  <a:pt x="16958" y="7597"/>
                </a:cubicBezTo>
                <a:cubicBezTo>
                  <a:pt x="16932" y="7458"/>
                  <a:pt x="16803" y="7461"/>
                  <a:pt x="16718" y="7409"/>
                </a:cubicBezTo>
                <a:cubicBezTo>
                  <a:pt x="16613" y="7345"/>
                  <a:pt x="16496" y="7297"/>
                  <a:pt x="16387" y="7239"/>
                </a:cubicBezTo>
                <a:cubicBezTo>
                  <a:pt x="16273" y="7179"/>
                  <a:pt x="16157" y="7117"/>
                  <a:pt x="16048" y="7048"/>
                </a:cubicBezTo>
                <a:cubicBezTo>
                  <a:pt x="15975" y="7001"/>
                  <a:pt x="15911" y="6937"/>
                  <a:pt x="15843" y="6882"/>
                </a:cubicBezTo>
                <a:cubicBezTo>
                  <a:pt x="15818" y="6863"/>
                  <a:pt x="15793" y="6843"/>
                  <a:pt x="15760" y="6816"/>
                </a:cubicBezTo>
                <a:cubicBezTo>
                  <a:pt x="15782" y="6815"/>
                  <a:pt x="15797" y="6813"/>
                  <a:pt x="15810" y="6812"/>
                </a:cubicBezTo>
                <a:cubicBezTo>
                  <a:pt x="15900" y="6801"/>
                  <a:pt x="15991" y="6792"/>
                  <a:pt x="16081" y="6776"/>
                </a:cubicBezTo>
                <a:cubicBezTo>
                  <a:pt x="16157" y="6764"/>
                  <a:pt x="16230" y="6738"/>
                  <a:pt x="16306" y="6724"/>
                </a:cubicBezTo>
                <a:cubicBezTo>
                  <a:pt x="16418" y="6702"/>
                  <a:pt x="16531" y="6688"/>
                  <a:pt x="16643" y="6667"/>
                </a:cubicBezTo>
                <a:cubicBezTo>
                  <a:pt x="16665" y="6663"/>
                  <a:pt x="16686" y="6644"/>
                  <a:pt x="16706" y="6632"/>
                </a:cubicBezTo>
                <a:cubicBezTo>
                  <a:pt x="16695" y="6612"/>
                  <a:pt x="16681" y="6591"/>
                  <a:pt x="16670" y="6571"/>
                </a:cubicBezTo>
                <a:cubicBezTo>
                  <a:pt x="16752" y="6563"/>
                  <a:pt x="16837" y="6549"/>
                  <a:pt x="16876" y="6482"/>
                </a:cubicBezTo>
                <a:cubicBezTo>
                  <a:pt x="16938" y="6467"/>
                  <a:pt x="16986" y="6461"/>
                  <a:pt x="17031" y="6443"/>
                </a:cubicBezTo>
                <a:cubicBezTo>
                  <a:pt x="17117" y="6410"/>
                  <a:pt x="17200" y="6373"/>
                  <a:pt x="17279" y="6329"/>
                </a:cubicBezTo>
                <a:cubicBezTo>
                  <a:pt x="17348" y="6292"/>
                  <a:pt x="17349" y="6267"/>
                  <a:pt x="17310" y="6201"/>
                </a:cubicBezTo>
                <a:cubicBezTo>
                  <a:pt x="17278" y="6148"/>
                  <a:pt x="17250" y="6091"/>
                  <a:pt x="17220" y="6033"/>
                </a:cubicBezTo>
                <a:cubicBezTo>
                  <a:pt x="17415" y="5993"/>
                  <a:pt x="17593" y="5907"/>
                  <a:pt x="17765" y="5800"/>
                </a:cubicBezTo>
                <a:cubicBezTo>
                  <a:pt x="17807" y="5773"/>
                  <a:pt x="17861" y="5767"/>
                  <a:pt x="17904" y="5740"/>
                </a:cubicBezTo>
                <a:cubicBezTo>
                  <a:pt x="17984" y="5690"/>
                  <a:pt x="17984" y="5675"/>
                  <a:pt x="17926" y="5599"/>
                </a:cubicBezTo>
                <a:cubicBezTo>
                  <a:pt x="18032" y="5573"/>
                  <a:pt x="18135" y="5546"/>
                  <a:pt x="18238" y="5519"/>
                </a:cubicBezTo>
                <a:cubicBezTo>
                  <a:pt x="18262" y="5514"/>
                  <a:pt x="18287" y="5510"/>
                  <a:pt x="18312" y="5505"/>
                </a:cubicBezTo>
                <a:cubicBezTo>
                  <a:pt x="18353" y="5495"/>
                  <a:pt x="18384" y="5483"/>
                  <a:pt x="18360" y="5439"/>
                </a:cubicBezTo>
                <a:cubicBezTo>
                  <a:pt x="18415" y="5424"/>
                  <a:pt x="18470" y="5417"/>
                  <a:pt x="18519" y="5397"/>
                </a:cubicBezTo>
                <a:cubicBezTo>
                  <a:pt x="18667" y="5337"/>
                  <a:pt x="18815" y="5277"/>
                  <a:pt x="18959" y="5210"/>
                </a:cubicBezTo>
                <a:cubicBezTo>
                  <a:pt x="18996" y="5193"/>
                  <a:pt x="19022" y="5151"/>
                  <a:pt x="19053" y="5121"/>
                </a:cubicBezTo>
                <a:cubicBezTo>
                  <a:pt x="19015" y="5097"/>
                  <a:pt x="18979" y="5057"/>
                  <a:pt x="18939" y="5052"/>
                </a:cubicBezTo>
                <a:cubicBezTo>
                  <a:pt x="18791" y="5035"/>
                  <a:pt x="18643" y="5030"/>
                  <a:pt x="18495" y="5022"/>
                </a:cubicBezTo>
                <a:cubicBezTo>
                  <a:pt x="18480" y="5022"/>
                  <a:pt x="18462" y="5027"/>
                  <a:pt x="18436" y="5031"/>
                </a:cubicBezTo>
                <a:cubicBezTo>
                  <a:pt x="18468" y="4966"/>
                  <a:pt x="18424" y="4965"/>
                  <a:pt x="18385" y="4958"/>
                </a:cubicBezTo>
                <a:cubicBezTo>
                  <a:pt x="18216" y="4925"/>
                  <a:pt x="18045" y="4894"/>
                  <a:pt x="17869" y="4862"/>
                </a:cubicBezTo>
                <a:cubicBezTo>
                  <a:pt x="17914" y="4804"/>
                  <a:pt x="17884" y="4766"/>
                  <a:pt x="17834" y="4747"/>
                </a:cubicBezTo>
                <a:cubicBezTo>
                  <a:pt x="17758" y="4717"/>
                  <a:pt x="17678" y="4691"/>
                  <a:pt x="17598" y="4670"/>
                </a:cubicBezTo>
                <a:cubicBezTo>
                  <a:pt x="17513" y="4648"/>
                  <a:pt x="17425" y="4631"/>
                  <a:pt x="17338" y="4617"/>
                </a:cubicBezTo>
                <a:cubicBezTo>
                  <a:pt x="17266" y="4606"/>
                  <a:pt x="17191" y="4603"/>
                  <a:pt x="17114" y="4595"/>
                </a:cubicBezTo>
                <a:cubicBezTo>
                  <a:pt x="17139" y="4563"/>
                  <a:pt x="17166" y="4521"/>
                  <a:pt x="17202" y="4488"/>
                </a:cubicBezTo>
                <a:cubicBezTo>
                  <a:pt x="17246" y="4451"/>
                  <a:pt x="17226" y="4423"/>
                  <a:pt x="17196" y="4401"/>
                </a:cubicBezTo>
                <a:cubicBezTo>
                  <a:pt x="17154" y="4370"/>
                  <a:pt x="17108" y="4338"/>
                  <a:pt x="17060" y="4322"/>
                </a:cubicBezTo>
                <a:cubicBezTo>
                  <a:pt x="16918" y="4277"/>
                  <a:pt x="16775" y="4239"/>
                  <a:pt x="16631" y="4200"/>
                </a:cubicBezTo>
                <a:cubicBezTo>
                  <a:pt x="16618" y="4197"/>
                  <a:pt x="16603" y="4196"/>
                  <a:pt x="16589" y="4196"/>
                </a:cubicBezTo>
                <a:cubicBezTo>
                  <a:pt x="16568" y="4196"/>
                  <a:pt x="16546" y="4198"/>
                  <a:pt x="16525" y="4198"/>
                </a:cubicBezTo>
                <a:cubicBezTo>
                  <a:pt x="16543" y="4166"/>
                  <a:pt x="16562" y="4131"/>
                  <a:pt x="16582" y="4095"/>
                </a:cubicBezTo>
                <a:cubicBezTo>
                  <a:pt x="16609" y="4044"/>
                  <a:pt x="16599" y="4008"/>
                  <a:pt x="16542" y="3997"/>
                </a:cubicBezTo>
                <a:cubicBezTo>
                  <a:pt x="16460" y="3983"/>
                  <a:pt x="16377" y="3982"/>
                  <a:pt x="16295" y="3971"/>
                </a:cubicBezTo>
                <a:cubicBezTo>
                  <a:pt x="16229" y="3961"/>
                  <a:pt x="16163" y="3942"/>
                  <a:pt x="16096" y="3937"/>
                </a:cubicBezTo>
                <a:cubicBezTo>
                  <a:pt x="16011" y="3929"/>
                  <a:pt x="15931" y="3894"/>
                  <a:pt x="15848" y="3875"/>
                </a:cubicBezTo>
                <a:cubicBezTo>
                  <a:pt x="15843" y="3874"/>
                  <a:pt x="15837" y="3873"/>
                  <a:pt x="15832" y="3873"/>
                </a:cubicBezTo>
                <a:cubicBezTo>
                  <a:pt x="15822" y="3873"/>
                  <a:pt x="15812" y="3874"/>
                  <a:pt x="15803" y="3874"/>
                </a:cubicBezTo>
                <a:cubicBezTo>
                  <a:pt x="15795" y="3874"/>
                  <a:pt x="15787" y="3874"/>
                  <a:pt x="15780" y="3871"/>
                </a:cubicBezTo>
                <a:cubicBezTo>
                  <a:pt x="15766" y="3866"/>
                  <a:pt x="15759" y="3844"/>
                  <a:pt x="15746" y="3829"/>
                </a:cubicBezTo>
                <a:cubicBezTo>
                  <a:pt x="15789" y="3802"/>
                  <a:pt x="15793" y="3763"/>
                  <a:pt x="15781" y="3719"/>
                </a:cubicBezTo>
                <a:cubicBezTo>
                  <a:pt x="15780" y="3715"/>
                  <a:pt x="15789" y="3709"/>
                  <a:pt x="15792" y="3704"/>
                </a:cubicBezTo>
                <a:cubicBezTo>
                  <a:pt x="15802" y="3684"/>
                  <a:pt x="15811" y="3665"/>
                  <a:pt x="15811" y="3642"/>
                </a:cubicBezTo>
                <a:cubicBezTo>
                  <a:pt x="15823" y="3624"/>
                  <a:pt x="15842" y="3608"/>
                  <a:pt x="15849" y="3590"/>
                </a:cubicBezTo>
                <a:cubicBezTo>
                  <a:pt x="15879" y="3514"/>
                  <a:pt x="15911" y="3438"/>
                  <a:pt x="15933" y="3359"/>
                </a:cubicBezTo>
                <a:cubicBezTo>
                  <a:pt x="15960" y="3263"/>
                  <a:pt x="15957" y="3256"/>
                  <a:pt x="15856" y="3233"/>
                </a:cubicBezTo>
                <a:cubicBezTo>
                  <a:pt x="15746" y="3209"/>
                  <a:pt x="15633" y="3195"/>
                  <a:pt x="15518" y="3175"/>
                </a:cubicBezTo>
                <a:cubicBezTo>
                  <a:pt x="15512" y="3121"/>
                  <a:pt x="15509" y="3103"/>
                  <a:pt x="15477" y="3103"/>
                </a:cubicBezTo>
                <a:cubicBezTo>
                  <a:pt x="15463" y="3103"/>
                  <a:pt x="15443" y="3107"/>
                  <a:pt x="15414" y="3112"/>
                </a:cubicBezTo>
                <a:cubicBezTo>
                  <a:pt x="15362" y="3123"/>
                  <a:pt x="15309" y="3135"/>
                  <a:pt x="15260" y="3151"/>
                </a:cubicBezTo>
                <a:cubicBezTo>
                  <a:pt x="15211" y="3166"/>
                  <a:pt x="15167" y="3187"/>
                  <a:pt x="15119" y="3206"/>
                </a:cubicBezTo>
                <a:cubicBezTo>
                  <a:pt x="15142" y="3145"/>
                  <a:pt x="15165" y="3084"/>
                  <a:pt x="15191" y="3019"/>
                </a:cubicBezTo>
                <a:cubicBezTo>
                  <a:pt x="15174" y="3014"/>
                  <a:pt x="15162" y="3010"/>
                  <a:pt x="15146" y="3004"/>
                </a:cubicBezTo>
                <a:cubicBezTo>
                  <a:pt x="15154" y="2995"/>
                  <a:pt x="15160" y="2988"/>
                  <a:pt x="15180" y="2963"/>
                </a:cubicBezTo>
                <a:cubicBezTo>
                  <a:pt x="15131" y="2961"/>
                  <a:pt x="15088" y="2954"/>
                  <a:pt x="15048" y="2954"/>
                </a:cubicBezTo>
                <a:cubicBezTo>
                  <a:pt x="15031" y="2954"/>
                  <a:pt x="15016" y="2955"/>
                  <a:pt x="15000" y="2958"/>
                </a:cubicBezTo>
                <a:cubicBezTo>
                  <a:pt x="14774" y="3006"/>
                  <a:pt x="14547" y="3057"/>
                  <a:pt x="14324" y="3122"/>
                </a:cubicBezTo>
                <a:cubicBezTo>
                  <a:pt x="14162" y="3169"/>
                  <a:pt x="14006" y="3241"/>
                  <a:pt x="13848" y="3302"/>
                </a:cubicBezTo>
                <a:cubicBezTo>
                  <a:pt x="13822" y="3312"/>
                  <a:pt x="13795" y="3320"/>
                  <a:pt x="13759" y="3334"/>
                </a:cubicBezTo>
                <a:cubicBezTo>
                  <a:pt x="13819" y="3245"/>
                  <a:pt x="13872" y="3169"/>
                  <a:pt x="13925" y="3089"/>
                </a:cubicBezTo>
                <a:cubicBezTo>
                  <a:pt x="13915" y="3082"/>
                  <a:pt x="13906" y="3075"/>
                  <a:pt x="13906" y="3075"/>
                </a:cubicBezTo>
                <a:lnTo>
                  <a:pt x="13906" y="3075"/>
                </a:lnTo>
                <a:cubicBezTo>
                  <a:pt x="13906" y="3075"/>
                  <a:pt x="13906" y="3075"/>
                  <a:pt x="13907" y="3075"/>
                </a:cubicBezTo>
                <a:cubicBezTo>
                  <a:pt x="13919" y="3024"/>
                  <a:pt x="13932" y="2979"/>
                  <a:pt x="13945" y="2929"/>
                </a:cubicBezTo>
                <a:lnTo>
                  <a:pt x="13907" y="2929"/>
                </a:lnTo>
                <a:cubicBezTo>
                  <a:pt x="13940" y="2815"/>
                  <a:pt x="13973" y="2701"/>
                  <a:pt x="14009" y="2587"/>
                </a:cubicBezTo>
                <a:cubicBezTo>
                  <a:pt x="14025" y="2536"/>
                  <a:pt x="14004" y="2520"/>
                  <a:pt x="13959" y="2505"/>
                </a:cubicBezTo>
                <a:cubicBezTo>
                  <a:pt x="13922" y="2494"/>
                  <a:pt x="13885" y="2490"/>
                  <a:pt x="13849" y="2490"/>
                </a:cubicBezTo>
                <a:cubicBezTo>
                  <a:pt x="13786" y="2490"/>
                  <a:pt x="13724" y="2502"/>
                  <a:pt x="13662" y="2511"/>
                </a:cubicBezTo>
                <a:cubicBezTo>
                  <a:pt x="13640" y="2514"/>
                  <a:pt x="13617" y="2521"/>
                  <a:pt x="13595" y="2521"/>
                </a:cubicBezTo>
                <a:cubicBezTo>
                  <a:pt x="13575" y="2521"/>
                  <a:pt x="13555" y="2515"/>
                  <a:pt x="13537" y="2495"/>
                </a:cubicBezTo>
                <a:cubicBezTo>
                  <a:pt x="13532" y="2490"/>
                  <a:pt x="13521" y="2488"/>
                  <a:pt x="13510" y="2488"/>
                </a:cubicBezTo>
                <a:cubicBezTo>
                  <a:pt x="13505" y="2488"/>
                  <a:pt x="13499" y="2488"/>
                  <a:pt x="13495" y="2489"/>
                </a:cubicBezTo>
                <a:cubicBezTo>
                  <a:pt x="13377" y="2500"/>
                  <a:pt x="13267" y="2536"/>
                  <a:pt x="13162" y="2602"/>
                </a:cubicBezTo>
                <a:cubicBezTo>
                  <a:pt x="13174" y="2612"/>
                  <a:pt x="13182" y="2620"/>
                  <a:pt x="13198" y="2631"/>
                </a:cubicBezTo>
                <a:cubicBezTo>
                  <a:pt x="13169" y="2633"/>
                  <a:pt x="13147" y="2633"/>
                  <a:pt x="13122" y="2634"/>
                </a:cubicBezTo>
                <a:cubicBezTo>
                  <a:pt x="13117" y="2594"/>
                  <a:pt x="13114" y="2554"/>
                  <a:pt x="13107" y="2516"/>
                </a:cubicBezTo>
                <a:cubicBezTo>
                  <a:pt x="13101" y="2473"/>
                  <a:pt x="13092" y="2453"/>
                  <a:pt x="13071" y="2453"/>
                </a:cubicBezTo>
                <a:cubicBezTo>
                  <a:pt x="13059" y="2453"/>
                  <a:pt x="13043" y="2460"/>
                  <a:pt x="13022" y="2471"/>
                </a:cubicBezTo>
                <a:cubicBezTo>
                  <a:pt x="12965" y="2502"/>
                  <a:pt x="12914" y="2541"/>
                  <a:pt x="12863" y="2579"/>
                </a:cubicBezTo>
                <a:cubicBezTo>
                  <a:pt x="12711" y="2696"/>
                  <a:pt x="12561" y="2813"/>
                  <a:pt x="12401" y="2934"/>
                </a:cubicBezTo>
                <a:cubicBezTo>
                  <a:pt x="12382" y="2880"/>
                  <a:pt x="12363" y="2835"/>
                  <a:pt x="12351" y="2788"/>
                </a:cubicBezTo>
                <a:cubicBezTo>
                  <a:pt x="12343" y="2757"/>
                  <a:pt x="12330" y="2742"/>
                  <a:pt x="12311" y="2742"/>
                </a:cubicBezTo>
                <a:cubicBezTo>
                  <a:pt x="12300" y="2742"/>
                  <a:pt x="12287" y="2747"/>
                  <a:pt x="12273" y="2756"/>
                </a:cubicBezTo>
                <a:cubicBezTo>
                  <a:pt x="12227" y="2784"/>
                  <a:pt x="12179" y="2809"/>
                  <a:pt x="12142" y="2846"/>
                </a:cubicBezTo>
                <a:cubicBezTo>
                  <a:pt x="12020" y="2967"/>
                  <a:pt x="11913" y="3099"/>
                  <a:pt x="11819" y="3245"/>
                </a:cubicBezTo>
                <a:cubicBezTo>
                  <a:pt x="11722" y="3394"/>
                  <a:pt x="11608" y="3533"/>
                  <a:pt x="11500" y="3674"/>
                </a:cubicBezTo>
                <a:cubicBezTo>
                  <a:pt x="11397" y="3809"/>
                  <a:pt x="11290" y="3942"/>
                  <a:pt x="11185" y="4075"/>
                </a:cubicBezTo>
                <a:cubicBezTo>
                  <a:pt x="11175" y="4090"/>
                  <a:pt x="11163" y="4101"/>
                  <a:pt x="11140" y="4110"/>
                </a:cubicBezTo>
                <a:cubicBezTo>
                  <a:pt x="11252" y="3660"/>
                  <a:pt x="11371" y="3211"/>
                  <a:pt x="11474" y="2759"/>
                </a:cubicBezTo>
                <a:cubicBezTo>
                  <a:pt x="11577" y="2309"/>
                  <a:pt x="11669" y="1856"/>
                  <a:pt x="11756" y="1403"/>
                </a:cubicBezTo>
                <a:cubicBezTo>
                  <a:pt x="11844" y="947"/>
                  <a:pt x="11898" y="485"/>
                  <a:pt x="11965" y="30"/>
                </a:cubicBezTo>
                <a:cubicBezTo>
                  <a:pt x="11869" y="20"/>
                  <a:pt x="11787" y="9"/>
                  <a:pt x="11706" y="1"/>
                </a:cubicBezTo>
                <a:cubicBezTo>
                  <a:pt x="11704" y="1"/>
                  <a:pt x="11703" y="1"/>
                  <a:pt x="11701" y="1"/>
                </a:cubicBezTo>
                <a:close/>
              </a:path>
            </a:pathLst>
          </a:custGeom>
          <a:solidFill>
            <a:srgbClr val="80B31A">
              <a:alpha val="50196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5" name="Google Shape;265;p45"/>
          <p:cNvSpPr/>
          <p:nvPr/>
        </p:nvSpPr>
        <p:spPr>
          <a:xfrm rot="-9647156">
            <a:off x="65503" y="4369251"/>
            <a:ext cx="476352" cy="478652"/>
          </a:xfrm>
          <a:custGeom>
            <a:avLst/>
            <a:gdLst/>
            <a:ahLst/>
            <a:cxnLst/>
            <a:rect l="l" t="t" r="r" b="b"/>
            <a:pathLst>
              <a:path w="19054" h="19146" extrusionOk="0">
                <a:moveTo>
                  <a:pt x="11701" y="1"/>
                </a:moveTo>
                <a:cubicBezTo>
                  <a:pt x="11687" y="1"/>
                  <a:pt x="11669" y="5"/>
                  <a:pt x="11665" y="12"/>
                </a:cubicBezTo>
                <a:cubicBezTo>
                  <a:pt x="11630" y="76"/>
                  <a:pt x="11581" y="139"/>
                  <a:pt x="11568" y="207"/>
                </a:cubicBezTo>
                <a:cubicBezTo>
                  <a:pt x="11531" y="417"/>
                  <a:pt x="11512" y="630"/>
                  <a:pt x="11476" y="840"/>
                </a:cubicBezTo>
                <a:cubicBezTo>
                  <a:pt x="11392" y="1331"/>
                  <a:pt x="11306" y="1822"/>
                  <a:pt x="11212" y="2312"/>
                </a:cubicBezTo>
                <a:cubicBezTo>
                  <a:pt x="11144" y="2669"/>
                  <a:pt x="11063" y="3022"/>
                  <a:pt x="10987" y="3376"/>
                </a:cubicBezTo>
                <a:cubicBezTo>
                  <a:pt x="10980" y="3405"/>
                  <a:pt x="10969" y="3430"/>
                  <a:pt x="10946" y="3454"/>
                </a:cubicBezTo>
                <a:cubicBezTo>
                  <a:pt x="10955" y="3386"/>
                  <a:pt x="10972" y="3318"/>
                  <a:pt x="10970" y="3250"/>
                </a:cubicBezTo>
                <a:cubicBezTo>
                  <a:pt x="10965" y="3133"/>
                  <a:pt x="10946" y="3016"/>
                  <a:pt x="10931" y="2900"/>
                </a:cubicBezTo>
                <a:cubicBezTo>
                  <a:pt x="10929" y="2887"/>
                  <a:pt x="10908" y="2877"/>
                  <a:pt x="10902" y="2871"/>
                </a:cubicBezTo>
                <a:cubicBezTo>
                  <a:pt x="10895" y="2842"/>
                  <a:pt x="10892" y="2816"/>
                  <a:pt x="10884" y="2792"/>
                </a:cubicBezTo>
                <a:cubicBezTo>
                  <a:pt x="10869" y="2744"/>
                  <a:pt x="10863" y="2724"/>
                  <a:pt x="10848" y="2724"/>
                </a:cubicBezTo>
                <a:cubicBezTo>
                  <a:pt x="10836" y="2724"/>
                  <a:pt x="10818" y="2736"/>
                  <a:pt x="10786" y="2756"/>
                </a:cubicBezTo>
                <a:cubicBezTo>
                  <a:pt x="10724" y="2795"/>
                  <a:pt x="10660" y="2829"/>
                  <a:pt x="10601" y="2864"/>
                </a:cubicBezTo>
                <a:cubicBezTo>
                  <a:pt x="10636" y="2733"/>
                  <a:pt x="10553" y="2623"/>
                  <a:pt x="10501" y="2504"/>
                </a:cubicBezTo>
                <a:cubicBezTo>
                  <a:pt x="10463" y="2419"/>
                  <a:pt x="10419" y="2337"/>
                  <a:pt x="10373" y="2254"/>
                </a:cubicBezTo>
                <a:cubicBezTo>
                  <a:pt x="10341" y="2194"/>
                  <a:pt x="10316" y="2165"/>
                  <a:pt x="10284" y="2165"/>
                </a:cubicBezTo>
                <a:cubicBezTo>
                  <a:pt x="10256" y="2165"/>
                  <a:pt x="10222" y="2188"/>
                  <a:pt x="10175" y="2234"/>
                </a:cubicBezTo>
                <a:cubicBezTo>
                  <a:pt x="10110" y="2142"/>
                  <a:pt x="10049" y="2048"/>
                  <a:pt x="9977" y="1961"/>
                </a:cubicBezTo>
                <a:cubicBezTo>
                  <a:pt x="9909" y="1880"/>
                  <a:pt x="9829" y="1810"/>
                  <a:pt x="9756" y="1734"/>
                </a:cubicBezTo>
                <a:cubicBezTo>
                  <a:pt x="9743" y="1720"/>
                  <a:pt x="9731" y="1714"/>
                  <a:pt x="9720" y="1714"/>
                </a:cubicBezTo>
                <a:cubicBezTo>
                  <a:pt x="9704" y="1714"/>
                  <a:pt x="9691" y="1726"/>
                  <a:pt x="9680" y="1745"/>
                </a:cubicBezTo>
                <a:cubicBezTo>
                  <a:pt x="9649" y="1803"/>
                  <a:pt x="9618" y="1861"/>
                  <a:pt x="9597" y="1923"/>
                </a:cubicBezTo>
                <a:cubicBezTo>
                  <a:pt x="9560" y="2028"/>
                  <a:pt x="9535" y="2140"/>
                  <a:pt x="9490" y="2243"/>
                </a:cubicBezTo>
                <a:cubicBezTo>
                  <a:pt x="9459" y="2312"/>
                  <a:pt x="9397" y="2368"/>
                  <a:pt x="9386" y="2450"/>
                </a:cubicBezTo>
                <a:cubicBezTo>
                  <a:pt x="9377" y="2510"/>
                  <a:pt x="9365" y="2567"/>
                  <a:pt x="9354" y="2629"/>
                </a:cubicBezTo>
                <a:cubicBezTo>
                  <a:pt x="9156" y="2482"/>
                  <a:pt x="8949" y="2347"/>
                  <a:pt x="8799" y="2120"/>
                </a:cubicBezTo>
                <a:cubicBezTo>
                  <a:pt x="8789" y="2168"/>
                  <a:pt x="8785" y="2196"/>
                  <a:pt x="8778" y="2234"/>
                </a:cubicBezTo>
                <a:cubicBezTo>
                  <a:pt x="8763" y="2211"/>
                  <a:pt x="8749" y="2198"/>
                  <a:pt x="8747" y="2183"/>
                </a:cubicBezTo>
                <a:cubicBezTo>
                  <a:pt x="8740" y="2154"/>
                  <a:pt x="8738" y="2132"/>
                  <a:pt x="8702" y="2132"/>
                </a:cubicBezTo>
                <a:cubicBezTo>
                  <a:pt x="8700" y="2132"/>
                  <a:pt x="8698" y="2132"/>
                  <a:pt x="8695" y="2132"/>
                </a:cubicBezTo>
                <a:cubicBezTo>
                  <a:pt x="8695" y="2132"/>
                  <a:pt x="8694" y="2132"/>
                  <a:pt x="8694" y="2132"/>
                </a:cubicBezTo>
                <a:cubicBezTo>
                  <a:pt x="8682" y="2132"/>
                  <a:pt x="8665" y="2110"/>
                  <a:pt x="8657" y="2095"/>
                </a:cubicBezTo>
                <a:cubicBezTo>
                  <a:pt x="8609" y="2003"/>
                  <a:pt x="8527" y="1947"/>
                  <a:pt x="8439" y="1903"/>
                </a:cubicBezTo>
                <a:cubicBezTo>
                  <a:pt x="8376" y="1873"/>
                  <a:pt x="8320" y="1830"/>
                  <a:pt x="8256" y="1798"/>
                </a:cubicBezTo>
                <a:cubicBezTo>
                  <a:pt x="8236" y="1787"/>
                  <a:pt x="8221" y="1782"/>
                  <a:pt x="8209" y="1782"/>
                </a:cubicBezTo>
                <a:cubicBezTo>
                  <a:pt x="8188" y="1782"/>
                  <a:pt x="8177" y="1799"/>
                  <a:pt x="8166" y="1838"/>
                </a:cubicBezTo>
                <a:cubicBezTo>
                  <a:pt x="8160" y="1857"/>
                  <a:pt x="8152" y="1877"/>
                  <a:pt x="8141" y="1911"/>
                </a:cubicBezTo>
                <a:cubicBezTo>
                  <a:pt x="8090" y="1878"/>
                  <a:pt x="8044" y="1852"/>
                  <a:pt x="8004" y="1818"/>
                </a:cubicBezTo>
                <a:cubicBezTo>
                  <a:pt x="7926" y="1753"/>
                  <a:pt x="7853" y="1682"/>
                  <a:pt x="7774" y="1616"/>
                </a:cubicBezTo>
                <a:cubicBezTo>
                  <a:pt x="7756" y="1601"/>
                  <a:pt x="7737" y="1591"/>
                  <a:pt x="7719" y="1591"/>
                </a:cubicBezTo>
                <a:cubicBezTo>
                  <a:pt x="7700" y="1591"/>
                  <a:pt x="7682" y="1602"/>
                  <a:pt x="7666" y="1632"/>
                </a:cubicBezTo>
                <a:cubicBezTo>
                  <a:pt x="7655" y="1655"/>
                  <a:pt x="7640" y="1665"/>
                  <a:pt x="7621" y="1665"/>
                </a:cubicBezTo>
                <a:cubicBezTo>
                  <a:pt x="7608" y="1665"/>
                  <a:pt x="7593" y="1659"/>
                  <a:pt x="7576" y="1648"/>
                </a:cubicBezTo>
                <a:cubicBezTo>
                  <a:pt x="7495" y="1594"/>
                  <a:pt x="7410" y="1548"/>
                  <a:pt x="7308" y="1537"/>
                </a:cubicBezTo>
                <a:cubicBezTo>
                  <a:pt x="7295" y="1536"/>
                  <a:pt x="7283" y="1535"/>
                  <a:pt x="7272" y="1535"/>
                </a:cubicBezTo>
                <a:cubicBezTo>
                  <a:pt x="7226" y="1535"/>
                  <a:pt x="7203" y="1552"/>
                  <a:pt x="7191" y="1610"/>
                </a:cubicBezTo>
                <a:cubicBezTo>
                  <a:pt x="7165" y="1740"/>
                  <a:pt x="7148" y="1870"/>
                  <a:pt x="7132" y="2001"/>
                </a:cubicBezTo>
                <a:cubicBezTo>
                  <a:pt x="7128" y="2038"/>
                  <a:pt x="7125" y="2060"/>
                  <a:pt x="7100" y="2060"/>
                </a:cubicBezTo>
                <a:cubicBezTo>
                  <a:pt x="7090" y="2060"/>
                  <a:pt x="7078" y="2057"/>
                  <a:pt x="7060" y="2050"/>
                </a:cubicBezTo>
                <a:cubicBezTo>
                  <a:pt x="7004" y="2027"/>
                  <a:pt x="6939" y="2017"/>
                  <a:pt x="6877" y="2007"/>
                </a:cubicBezTo>
                <a:cubicBezTo>
                  <a:pt x="6772" y="1991"/>
                  <a:pt x="6694" y="1924"/>
                  <a:pt x="6607" y="1873"/>
                </a:cubicBezTo>
                <a:cubicBezTo>
                  <a:pt x="6537" y="1831"/>
                  <a:pt x="6465" y="1792"/>
                  <a:pt x="6391" y="1767"/>
                </a:cubicBezTo>
                <a:cubicBezTo>
                  <a:pt x="6371" y="1760"/>
                  <a:pt x="6354" y="1757"/>
                  <a:pt x="6340" y="1757"/>
                </a:cubicBezTo>
                <a:cubicBezTo>
                  <a:pt x="6290" y="1757"/>
                  <a:pt x="6267" y="1794"/>
                  <a:pt x="6268" y="1864"/>
                </a:cubicBezTo>
                <a:cubicBezTo>
                  <a:pt x="6269" y="1890"/>
                  <a:pt x="6269" y="1916"/>
                  <a:pt x="6269" y="1956"/>
                </a:cubicBezTo>
                <a:cubicBezTo>
                  <a:pt x="6200" y="1925"/>
                  <a:pt x="6139" y="1900"/>
                  <a:pt x="6079" y="1872"/>
                </a:cubicBezTo>
                <a:cubicBezTo>
                  <a:pt x="6025" y="1846"/>
                  <a:pt x="5975" y="1812"/>
                  <a:pt x="5922" y="1785"/>
                </a:cubicBezTo>
                <a:cubicBezTo>
                  <a:pt x="5886" y="1766"/>
                  <a:pt x="5860" y="1756"/>
                  <a:pt x="5837" y="1756"/>
                </a:cubicBezTo>
                <a:cubicBezTo>
                  <a:pt x="5801" y="1756"/>
                  <a:pt x="5774" y="1782"/>
                  <a:pt x="5733" y="1841"/>
                </a:cubicBezTo>
                <a:cubicBezTo>
                  <a:pt x="5619" y="1810"/>
                  <a:pt x="5499" y="1777"/>
                  <a:pt x="5379" y="1743"/>
                </a:cubicBezTo>
                <a:cubicBezTo>
                  <a:pt x="5375" y="1742"/>
                  <a:pt x="5371" y="1741"/>
                  <a:pt x="5367" y="1741"/>
                </a:cubicBezTo>
                <a:cubicBezTo>
                  <a:pt x="5324" y="1741"/>
                  <a:pt x="5263" y="1799"/>
                  <a:pt x="5270" y="1842"/>
                </a:cubicBezTo>
                <a:cubicBezTo>
                  <a:pt x="5277" y="1888"/>
                  <a:pt x="5287" y="1934"/>
                  <a:pt x="5293" y="1981"/>
                </a:cubicBezTo>
                <a:cubicBezTo>
                  <a:pt x="5295" y="1988"/>
                  <a:pt x="5291" y="1996"/>
                  <a:pt x="5287" y="2011"/>
                </a:cubicBezTo>
                <a:cubicBezTo>
                  <a:pt x="5265" y="2007"/>
                  <a:pt x="5243" y="2007"/>
                  <a:pt x="5224" y="2002"/>
                </a:cubicBezTo>
                <a:cubicBezTo>
                  <a:pt x="5116" y="1971"/>
                  <a:pt x="5008" y="1940"/>
                  <a:pt x="4900" y="1908"/>
                </a:cubicBezTo>
                <a:cubicBezTo>
                  <a:pt x="4883" y="1902"/>
                  <a:pt x="4866" y="1898"/>
                  <a:pt x="4849" y="1895"/>
                </a:cubicBezTo>
                <a:cubicBezTo>
                  <a:pt x="4835" y="1893"/>
                  <a:pt x="4823" y="1892"/>
                  <a:pt x="4813" y="1892"/>
                </a:cubicBezTo>
                <a:cubicBezTo>
                  <a:pt x="4767" y="1892"/>
                  <a:pt x="4752" y="1916"/>
                  <a:pt x="4729" y="1996"/>
                </a:cubicBezTo>
                <a:cubicBezTo>
                  <a:pt x="4667" y="1985"/>
                  <a:pt x="4605" y="1974"/>
                  <a:pt x="4544" y="1961"/>
                </a:cubicBezTo>
                <a:cubicBezTo>
                  <a:pt x="4479" y="1947"/>
                  <a:pt x="4415" y="1928"/>
                  <a:pt x="4350" y="1916"/>
                </a:cubicBezTo>
                <a:cubicBezTo>
                  <a:pt x="4333" y="1913"/>
                  <a:pt x="4318" y="1911"/>
                  <a:pt x="4304" y="1911"/>
                </a:cubicBezTo>
                <a:cubicBezTo>
                  <a:pt x="4235" y="1911"/>
                  <a:pt x="4205" y="1952"/>
                  <a:pt x="4200" y="2044"/>
                </a:cubicBezTo>
                <a:cubicBezTo>
                  <a:pt x="4178" y="2043"/>
                  <a:pt x="4156" y="2044"/>
                  <a:pt x="4134" y="2041"/>
                </a:cubicBezTo>
                <a:cubicBezTo>
                  <a:pt x="4045" y="2028"/>
                  <a:pt x="3954" y="2014"/>
                  <a:pt x="3865" y="1998"/>
                </a:cubicBezTo>
                <a:cubicBezTo>
                  <a:pt x="3810" y="1990"/>
                  <a:pt x="3757" y="1980"/>
                  <a:pt x="3702" y="1967"/>
                </a:cubicBezTo>
                <a:cubicBezTo>
                  <a:pt x="3676" y="1961"/>
                  <a:pt x="3650" y="1951"/>
                  <a:pt x="3624" y="1951"/>
                </a:cubicBezTo>
                <a:cubicBezTo>
                  <a:pt x="3604" y="1951"/>
                  <a:pt x="3584" y="1957"/>
                  <a:pt x="3564" y="1976"/>
                </a:cubicBezTo>
                <a:cubicBezTo>
                  <a:pt x="3561" y="1979"/>
                  <a:pt x="3556" y="1980"/>
                  <a:pt x="3549" y="1980"/>
                </a:cubicBezTo>
                <a:cubicBezTo>
                  <a:pt x="3537" y="1980"/>
                  <a:pt x="3521" y="1975"/>
                  <a:pt x="3510" y="1972"/>
                </a:cubicBezTo>
                <a:cubicBezTo>
                  <a:pt x="3418" y="1954"/>
                  <a:pt x="3327" y="1946"/>
                  <a:pt x="3236" y="1946"/>
                </a:cubicBezTo>
                <a:cubicBezTo>
                  <a:pt x="3109" y="1946"/>
                  <a:pt x="2983" y="1962"/>
                  <a:pt x="2857" y="1990"/>
                </a:cubicBezTo>
                <a:cubicBezTo>
                  <a:pt x="2843" y="1992"/>
                  <a:pt x="2828" y="1997"/>
                  <a:pt x="2815" y="2003"/>
                </a:cubicBezTo>
                <a:cubicBezTo>
                  <a:pt x="2750" y="2037"/>
                  <a:pt x="2745" y="2067"/>
                  <a:pt x="2805" y="2108"/>
                </a:cubicBezTo>
                <a:cubicBezTo>
                  <a:pt x="2865" y="2150"/>
                  <a:pt x="2930" y="2185"/>
                  <a:pt x="2995" y="2222"/>
                </a:cubicBezTo>
                <a:cubicBezTo>
                  <a:pt x="3089" y="2276"/>
                  <a:pt x="3184" y="2329"/>
                  <a:pt x="3278" y="2383"/>
                </a:cubicBezTo>
                <a:cubicBezTo>
                  <a:pt x="3289" y="2389"/>
                  <a:pt x="3305" y="2403"/>
                  <a:pt x="3304" y="2409"/>
                </a:cubicBezTo>
                <a:cubicBezTo>
                  <a:pt x="3286" y="2476"/>
                  <a:pt x="3341" y="2492"/>
                  <a:pt x="3381" y="2517"/>
                </a:cubicBezTo>
                <a:cubicBezTo>
                  <a:pt x="3520" y="2600"/>
                  <a:pt x="3660" y="2684"/>
                  <a:pt x="3794" y="2764"/>
                </a:cubicBezTo>
                <a:cubicBezTo>
                  <a:pt x="3794" y="2779"/>
                  <a:pt x="3795" y="2782"/>
                  <a:pt x="3794" y="2783"/>
                </a:cubicBezTo>
                <a:cubicBezTo>
                  <a:pt x="3726" y="2883"/>
                  <a:pt x="3728" y="2911"/>
                  <a:pt x="3820" y="2999"/>
                </a:cubicBezTo>
                <a:cubicBezTo>
                  <a:pt x="3898" y="3072"/>
                  <a:pt x="3976" y="3143"/>
                  <a:pt x="4052" y="3217"/>
                </a:cubicBezTo>
                <a:cubicBezTo>
                  <a:pt x="4066" y="3232"/>
                  <a:pt x="4068" y="3261"/>
                  <a:pt x="4078" y="3282"/>
                </a:cubicBezTo>
                <a:cubicBezTo>
                  <a:pt x="4088" y="3305"/>
                  <a:pt x="4096" y="3334"/>
                  <a:pt x="4114" y="3350"/>
                </a:cubicBezTo>
                <a:cubicBezTo>
                  <a:pt x="4184" y="3415"/>
                  <a:pt x="4258" y="3475"/>
                  <a:pt x="4335" y="3541"/>
                </a:cubicBezTo>
                <a:cubicBezTo>
                  <a:pt x="4287" y="3591"/>
                  <a:pt x="4237" y="3642"/>
                  <a:pt x="4187" y="3693"/>
                </a:cubicBezTo>
                <a:cubicBezTo>
                  <a:pt x="4156" y="3724"/>
                  <a:pt x="4127" y="3752"/>
                  <a:pt x="4094" y="3781"/>
                </a:cubicBezTo>
                <a:cubicBezTo>
                  <a:pt x="4052" y="3818"/>
                  <a:pt x="4057" y="3854"/>
                  <a:pt x="4097" y="3888"/>
                </a:cubicBezTo>
                <a:cubicBezTo>
                  <a:pt x="4132" y="3916"/>
                  <a:pt x="4168" y="3942"/>
                  <a:pt x="4205" y="3966"/>
                </a:cubicBezTo>
                <a:cubicBezTo>
                  <a:pt x="4338" y="4055"/>
                  <a:pt x="4472" y="4142"/>
                  <a:pt x="4603" y="4230"/>
                </a:cubicBezTo>
                <a:cubicBezTo>
                  <a:pt x="4612" y="4235"/>
                  <a:pt x="4619" y="4244"/>
                  <a:pt x="4626" y="4250"/>
                </a:cubicBezTo>
                <a:cubicBezTo>
                  <a:pt x="4587" y="4327"/>
                  <a:pt x="4596" y="4358"/>
                  <a:pt x="4675" y="4393"/>
                </a:cubicBezTo>
                <a:cubicBezTo>
                  <a:pt x="4747" y="4424"/>
                  <a:pt x="4824" y="4446"/>
                  <a:pt x="4900" y="4467"/>
                </a:cubicBezTo>
                <a:cubicBezTo>
                  <a:pt x="5076" y="4521"/>
                  <a:pt x="5216" y="4640"/>
                  <a:pt x="5375" y="4724"/>
                </a:cubicBezTo>
                <a:cubicBezTo>
                  <a:pt x="5442" y="4760"/>
                  <a:pt x="5513" y="4785"/>
                  <a:pt x="5584" y="4816"/>
                </a:cubicBezTo>
                <a:cubicBezTo>
                  <a:pt x="5583" y="4819"/>
                  <a:pt x="5584" y="4826"/>
                  <a:pt x="5581" y="4827"/>
                </a:cubicBezTo>
                <a:cubicBezTo>
                  <a:pt x="5435" y="4899"/>
                  <a:pt x="5291" y="4977"/>
                  <a:pt x="5138" y="5037"/>
                </a:cubicBezTo>
                <a:cubicBezTo>
                  <a:pt x="4910" y="5129"/>
                  <a:pt x="4668" y="5162"/>
                  <a:pt x="4422" y="5177"/>
                </a:cubicBezTo>
                <a:cubicBezTo>
                  <a:pt x="4398" y="5179"/>
                  <a:pt x="4372" y="5187"/>
                  <a:pt x="4349" y="5196"/>
                </a:cubicBezTo>
                <a:cubicBezTo>
                  <a:pt x="4242" y="5236"/>
                  <a:pt x="4240" y="5244"/>
                  <a:pt x="4288" y="5346"/>
                </a:cubicBezTo>
                <a:cubicBezTo>
                  <a:pt x="4290" y="5352"/>
                  <a:pt x="4290" y="5360"/>
                  <a:pt x="4293" y="5376"/>
                </a:cubicBezTo>
                <a:cubicBezTo>
                  <a:pt x="4227" y="5388"/>
                  <a:pt x="4160" y="5401"/>
                  <a:pt x="4094" y="5412"/>
                </a:cubicBezTo>
                <a:cubicBezTo>
                  <a:pt x="4061" y="5418"/>
                  <a:pt x="4027" y="5422"/>
                  <a:pt x="3994" y="5429"/>
                </a:cubicBezTo>
                <a:cubicBezTo>
                  <a:pt x="3944" y="5442"/>
                  <a:pt x="3906" y="5464"/>
                  <a:pt x="3928" y="5530"/>
                </a:cubicBezTo>
                <a:cubicBezTo>
                  <a:pt x="3845" y="5553"/>
                  <a:pt x="3763" y="5570"/>
                  <a:pt x="3687" y="5599"/>
                </a:cubicBezTo>
                <a:cubicBezTo>
                  <a:pt x="3607" y="5632"/>
                  <a:pt x="3531" y="5674"/>
                  <a:pt x="3455" y="5718"/>
                </a:cubicBezTo>
                <a:cubicBezTo>
                  <a:pt x="3409" y="5745"/>
                  <a:pt x="3404" y="5782"/>
                  <a:pt x="3448" y="5820"/>
                </a:cubicBezTo>
                <a:cubicBezTo>
                  <a:pt x="3510" y="5875"/>
                  <a:pt x="3568" y="5932"/>
                  <a:pt x="3639" y="5997"/>
                </a:cubicBezTo>
                <a:cubicBezTo>
                  <a:pt x="3569" y="6041"/>
                  <a:pt x="3505" y="6069"/>
                  <a:pt x="3433" y="6070"/>
                </a:cubicBezTo>
                <a:cubicBezTo>
                  <a:pt x="3427" y="6071"/>
                  <a:pt x="3422" y="6071"/>
                  <a:pt x="3416" y="6071"/>
                </a:cubicBezTo>
                <a:cubicBezTo>
                  <a:pt x="3339" y="6071"/>
                  <a:pt x="3260" y="6064"/>
                  <a:pt x="3184" y="6061"/>
                </a:cubicBezTo>
                <a:cubicBezTo>
                  <a:pt x="3165" y="6061"/>
                  <a:pt x="3145" y="6061"/>
                  <a:pt x="3126" y="6062"/>
                </a:cubicBezTo>
                <a:cubicBezTo>
                  <a:pt x="3047" y="6069"/>
                  <a:pt x="3029" y="6093"/>
                  <a:pt x="3054" y="6168"/>
                </a:cubicBezTo>
                <a:cubicBezTo>
                  <a:pt x="3055" y="6173"/>
                  <a:pt x="3053" y="6180"/>
                  <a:pt x="3052" y="6190"/>
                </a:cubicBezTo>
                <a:cubicBezTo>
                  <a:pt x="3026" y="6190"/>
                  <a:pt x="3000" y="6189"/>
                  <a:pt x="2975" y="6189"/>
                </a:cubicBezTo>
                <a:cubicBezTo>
                  <a:pt x="2943" y="6189"/>
                  <a:pt x="2911" y="6190"/>
                  <a:pt x="2880" y="6193"/>
                </a:cubicBezTo>
                <a:cubicBezTo>
                  <a:pt x="2726" y="6206"/>
                  <a:pt x="2586" y="6255"/>
                  <a:pt x="2473" y="6366"/>
                </a:cubicBezTo>
                <a:cubicBezTo>
                  <a:pt x="2430" y="6407"/>
                  <a:pt x="2420" y="6443"/>
                  <a:pt x="2466" y="6489"/>
                </a:cubicBezTo>
                <a:cubicBezTo>
                  <a:pt x="2497" y="6520"/>
                  <a:pt x="2522" y="6559"/>
                  <a:pt x="2554" y="6600"/>
                </a:cubicBezTo>
                <a:cubicBezTo>
                  <a:pt x="2509" y="6612"/>
                  <a:pt x="2471" y="6620"/>
                  <a:pt x="2432" y="6632"/>
                </a:cubicBezTo>
                <a:cubicBezTo>
                  <a:pt x="2330" y="6667"/>
                  <a:pt x="2226" y="6698"/>
                  <a:pt x="2128" y="6743"/>
                </a:cubicBezTo>
                <a:cubicBezTo>
                  <a:pt x="1995" y="6805"/>
                  <a:pt x="1994" y="6828"/>
                  <a:pt x="2098" y="6936"/>
                </a:cubicBezTo>
                <a:cubicBezTo>
                  <a:pt x="2065" y="6952"/>
                  <a:pt x="2033" y="6970"/>
                  <a:pt x="2002" y="6985"/>
                </a:cubicBezTo>
                <a:cubicBezTo>
                  <a:pt x="1958" y="7007"/>
                  <a:pt x="1913" y="7026"/>
                  <a:pt x="1872" y="7052"/>
                </a:cubicBezTo>
                <a:cubicBezTo>
                  <a:pt x="1823" y="7083"/>
                  <a:pt x="1787" y="7121"/>
                  <a:pt x="1833" y="7182"/>
                </a:cubicBezTo>
                <a:cubicBezTo>
                  <a:pt x="1791" y="7220"/>
                  <a:pt x="1750" y="7254"/>
                  <a:pt x="1715" y="7294"/>
                </a:cubicBezTo>
                <a:cubicBezTo>
                  <a:pt x="1668" y="7347"/>
                  <a:pt x="1675" y="7373"/>
                  <a:pt x="1737" y="7407"/>
                </a:cubicBezTo>
                <a:cubicBezTo>
                  <a:pt x="1815" y="7449"/>
                  <a:pt x="1892" y="7492"/>
                  <a:pt x="1969" y="7538"/>
                </a:cubicBezTo>
                <a:cubicBezTo>
                  <a:pt x="1980" y="7543"/>
                  <a:pt x="1992" y="7554"/>
                  <a:pt x="1993" y="7564"/>
                </a:cubicBezTo>
                <a:cubicBezTo>
                  <a:pt x="2011" y="7716"/>
                  <a:pt x="2121" y="7813"/>
                  <a:pt x="2204" y="7924"/>
                </a:cubicBezTo>
                <a:cubicBezTo>
                  <a:pt x="2250" y="7985"/>
                  <a:pt x="2314" y="8033"/>
                  <a:pt x="2364" y="8081"/>
                </a:cubicBezTo>
                <a:cubicBezTo>
                  <a:pt x="2241" y="8177"/>
                  <a:pt x="2118" y="8272"/>
                  <a:pt x="1995" y="8371"/>
                </a:cubicBezTo>
                <a:cubicBezTo>
                  <a:pt x="1962" y="8400"/>
                  <a:pt x="1938" y="8438"/>
                  <a:pt x="1903" y="8464"/>
                </a:cubicBezTo>
                <a:cubicBezTo>
                  <a:pt x="1853" y="8501"/>
                  <a:pt x="1793" y="8525"/>
                  <a:pt x="1742" y="8565"/>
                </a:cubicBezTo>
                <a:cubicBezTo>
                  <a:pt x="1680" y="8612"/>
                  <a:pt x="1618" y="8660"/>
                  <a:pt x="1567" y="8720"/>
                </a:cubicBezTo>
                <a:cubicBezTo>
                  <a:pt x="1515" y="8781"/>
                  <a:pt x="1527" y="8813"/>
                  <a:pt x="1593" y="8860"/>
                </a:cubicBezTo>
                <a:cubicBezTo>
                  <a:pt x="1619" y="8878"/>
                  <a:pt x="1643" y="8897"/>
                  <a:pt x="1671" y="8919"/>
                </a:cubicBezTo>
                <a:cubicBezTo>
                  <a:pt x="1603" y="8987"/>
                  <a:pt x="1537" y="9050"/>
                  <a:pt x="1475" y="9116"/>
                </a:cubicBezTo>
                <a:cubicBezTo>
                  <a:pt x="1376" y="9219"/>
                  <a:pt x="1278" y="9323"/>
                  <a:pt x="1180" y="9426"/>
                </a:cubicBezTo>
                <a:cubicBezTo>
                  <a:pt x="1133" y="9475"/>
                  <a:pt x="1136" y="9486"/>
                  <a:pt x="1213" y="9566"/>
                </a:cubicBezTo>
                <a:cubicBezTo>
                  <a:pt x="1186" y="9611"/>
                  <a:pt x="1154" y="9655"/>
                  <a:pt x="1130" y="9703"/>
                </a:cubicBezTo>
                <a:cubicBezTo>
                  <a:pt x="1098" y="9771"/>
                  <a:pt x="1068" y="9842"/>
                  <a:pt x="1047" y="9914"/>
                </a:cubicBezTo>
                <a:cubicBezTo>
                  <a:pt x="1028" y="9975"/>
                  <a:pt x="1061" y="10008"/>
                  <a:pt x="1120" y="10034"/>
                </a:cubicBezTo>
                <a:cubicBezTo>
                  <a:pt x="1206" y="10073"/>
                  <a:pt x="1287" y="10124"/>
                  <a:pt x="1368" y="10173"/>
                </a:cubicBezTo>
                <a:cubicBezTo>
                  <a:pt x="1408" y="10196"/>
                  <a:pt x="1397" y="10219"/>
                  <a:pt x="1367" y="10253"/>
                </a:cubicBezTo>
                <a:cubicBezTo>
                  <a:pt x="1272" y="10356"/>
                  <a:pt x="1181" y="10464"/>
                  <a:pt x="1092" y="10571"/>
                </a:cubicBezTo>
                <a:cubicBezTo>
                  <a:pt x="1049" y="10620"/>
                  <a:pt x="1010" y="10674"/>
                  <a:pt x="969" y="10726"/>
                </a:cubicBezTo>
                <a:cubicBezTo>
                  <a:pt x="943" y="10761"/>
                  <a:pt x="922" y="10793"/>
                  <a:pt x="975" y="10828"/>
                </a:cubicBezTo>
                <a:cubicBezTo>
                  <a:pt x="985" y="10834"/>
                  <a:pt x="984" y="10874"/>
                  <a:pt x="975" y="10891"/>
                </a:cubicBezTo>
                <a:cubicBezTo>
                  <a:pt x="935" y="10959"/>
                  <a:pt x="884" y="11020"/>
                  <a:pt x="851" y="11091"/>
                </a:cubicBezTo>
                <a:cubicBezTo>
                  <a:pt x="820" y="11155"/>
                  <a:pt x="802" y="11226"/>
                  <a:pt x="786" y="11297"/>
                </a:cubicBezTo>
                <a:cubicBezTo>
                  <a:pt x="775" y="11349"/>
                  <a:pt x="791" y="11394"/>
                  <a:pt x="856" y="11404"/>
                </a:cubicBezTo>
                <a:cubicBezTo>
                  <a:pt x="871" y="11406"/>
                  <a:pt x="883" y="11416"/>
                  <a:pt x="901" y="11423"/>
                </a:cubicBezTo>
                <a:cubicBezTo>
                  <a:pt x="862" y="11487"/>
                  <a:pt x="826" y="11546"/>
                  <a:pt x="789" y="11605"/>
                </a:cubicBezTo>
                <a:cubicBezTo>
                  <a:pt x="677" y="11778"/>
                  <a:pt x="559" y="11947"/>
                  <a:pt x="452" y="12124"/>
                </a:cubicBezTo>
                <a:cubicBezTo>
                  <a:pt x="336" y="12316"/>
                  <a:pt x="200" y="12495"/>
                  <a:pt x="76" y="12681"/>
                </a:cubicBezTo>
                <a:cubicBezTo>
                  <a:pt x="46" y="12726"/>
                  <a:pt x="27" y="12780"/>
                  <a:pt x="10" y="12831"/>
                </a:cubicBezTo>
                <a:cubicBezTo>
                  <a:pt x="1" y="12862"/>
                  <a:pt x="12" y="12885"/>
                  <a:pt x="38" y="12885"/>
                </a:cubicBezTo>
                <a:cubicBezTo>
                  <a:pt x="45" y="12885"/>
                  <a:pt x="54" y="12883"/>
                  <a:pt x="64" y="12879"/>
                </a:cubicBezTo>
                <a:cubicBezTo>
                  <a:pt x="130" y="12853"/>
                  <a:pt x="195" y="12824"/>
                  <a:pt x="259" y="12791"/>
                </a:cubicBezTo>
                <a:cubicBezTo>
                  <a:pt x="385" y="12728"/>
                  <a:pt x="507" y="12659"/>
                  <a:pt x="635" y="12601"/>
                </a:cubicBezTo>
                <a:cubicBezTo>
                  <a:pt x="757" y="12544"/>
                  <a:pt x="886" y="12497"/>
                  <a:pt x="1012" y="12449"/>
                </a:cubicBezTo>
                <a:cubicBezTo>
                  <a:pt x="1073" y="12424"/>
                  <a:pt x="1138" y="12403"/>
                  <a:pt x="1201" y="12380"/>
                </a:cubicBezTo>
                <a:cubicBezTo>
                  <a:pt x="1226" y="12455"/>
                  <a:pt x="1236" y="12478"/>
                  <a:pt x="1278" y="12478"/>
                </a:cubicBezTo>
                <a:cubicBezTo>
                  <a:pt x="1292" y="12478"/>
                  <a:pt x="1309" y="12475"/>
                  <a:pt x="1332" y="12471"/>
                </a:cubicBezTo>
                <a:cubicBezTo>
                  <a:pt x="1400" y="12459"/>
                  <a:pt x="1467" y="12435"/>
                  <a:pt x="1531" y="12408"/>
                </a:cubicBezTo>
                <a:cubicBezTo>
                  <a:pt x="1743" y="12320"/>
                  <a:pt x="1953" y="12227"/>
                  <a:pt x="2164" y="12136"/>
                </a:cubicBezTo>
                <a:cubicBezTo>
                  <a:pt x="2169" y="12135"/>
                  <a:pt x="2175" y="12135"/>
                  <a:pt x="2183" y="12133"/>
                </a:cubicBezTo>
                <a:cubicBezTo>
                  <a:pt x="2191" y="12207"/>
                  <a:pt x="2196" y="12279"/>
                  <a:pt x="2204" y="12351"/>
                </a:cubicBezTo>
                <a:cubicBezTo>
                  <a:pt x="2210" y="12405"/>
                  <a:pt x="2247" y="12435"/>
                  <a:pt x="2312" y="12435"/>
                </a:cubicBezTo>
                <a:cubicBezTo>
                  <a:pt x="2402" y="12435"/>
                  <a:pt x="2477" y="12397"/>
                  <a:pt x="2546" y="12346"/>
                </a:cubicBezTo>
                <a:cubicBezTo>
                  <a:pt x="2569" y="12330"/>
                  <a:pt x="2591" y="12313"/>
                  <a:pt x="2617" y="12292"/>
                </a:cubicBezTo>
                <a:cubicBezTo>
                  <a:pt x="2636" y="12338"/>
                  <a:pt x="2663" y="12354"/>
                  <a:pt x="2695" y="12354"/>
                </a:cubicBezTo>
                <a:cubicBezTo>
                  <a:pt x="2712" y="12354"/>
                  <a:pt x="2731" y="12349"/>
                  <a:pt x="2750" y="12341"/>
                </a:cubicBezTo>
                <a:cubicBezTo>
                  <a:pt x="2877" y="12284"/>
                  <a:pt x="3004" y="12225"/>
                  <a:pt x="3130" y="12169"/>
                </a:cubicBezTo>
                <a:cubicBezTo>
                  <a:pt x="3141" y="12199"/>
                  <a:pt x="3158" y="12230"/>
                  <a:pt x="3166" y="12265"/>
                </a:cubicBezTo>
                <a:cubicBezTo>
                  <a:pt x="3175" y="12306"/>
                  <a:pt x="3197" y="12326"/>
                  <a:pt x="3226" y="12326"/>
                </a:cubicBezTo>
                <a:cubicBezTo>
                  <a:pt x="3243" y="12326"/>
                  <a:pt x="3263" y="12319"/>
                  <a:pt x="3284" y="12306"/>
                </a:cubicBezTo>
                <a:cubicBezTo>
                  <a:pt x="3364" y="12253"/>
                  <a:pt x="3440" y="12194"/>
                  <a:pt x="3515" y="12136"/>
                </a:cubicBezTo>
                <a:cubicBezTo>
                  <a:pt x="3670" y="12011"/>
                  <a:pt x="3824" y="11885"/>
                  <a:pt x="3978" y="11759"/>
                </a:cubicBezTo>
                <a:cubicBezTo>
                  <a:pt x="3999" y="11741"/>
                  <a:pt x="4022" y="11721"/>
                  <a:pt x="4047" y="11701"/>
                </a:cubicBezTo>
                <a:cubicBezTo>
                  <a:pt x="4083" y="11818"/>
                  <a:pt x="4119" y="11934"/>
                  <a:pt x="4153" y="12049"/>
                </a:cubicBezTo>
                <a:cubicBezTo>
                  <a:pt x="4162" y="12083"/>
                  <a:pt x="4177" y="12099"/>
                  <a:pt x="4204" y="12099"/>
                </a:cubicBezTo>
                <a:cubicBezTo>
                  <a:pt x="4211" y="12099"/>
                  <a:pt x="4218" y="12098"/>
                  <a:pt x="4226" y="12097"/>
                </a:cubicBezTo>
                <a:cubicBezTo>
                  <a:pt x="4349" y="12069"/>
                  <a:pt x="4457" y="12013"/>
                  <a:pt x="4533" y="11908"/>
                </a:cubicBezTo>
                <a:cubicBezTo>
                  <a:pt x="4562" y="11933"/>
                  <a:pt x="4584" y="11945"/>
                  <a:pt x="4603" y="11945"/>
                </a:cubicBezTo>
                <a:cubicBezTo>
                  <a:pt x="4626" y="11945"/>
                  <a:pt x="4646" y="11928"/>
                  <a:pt x="4673" y="11894"/>
                </a:cubicBezTo>
                <a:cubicBezTo>
                  <a:pt x="4739" y="11811"/>
                  <a:pt x="4803" y="11726"/>
                  <a:pt x="4866" y="11647"/>
                </a:cubicBezTo>
                <a:cubicBezTo>
                  <a:pt x="4880" y="11649"/>
                  <a:pt x="4885" y="11649"/>
                  <a:pt x="4888" y="11652"/>
                </a:cubicBezTo>
                <a:cubicBezTo>
                  <a:pt x="4925" y="11695"/>
                  <a:pt x="4946" y="11717"/>
                  <a:pt x="4967" y="11717"/>
                </a:cubicBezTo>
                <a:cubicBezTo>
                  <a:pt x="4988" y="11717"/>
                  <a:pt x="5008" y="11694"/>
                  <a:pt x="5045" y="11649"/>
                </a:cubicBezTo>
                <a:cubicBezTo>
                  <a:pt x="5140" y="11533"/>
                  <a:pt x="5236" y="11417"/>
                  <a:pt x="5328" y="11297"/>
                </a:cubicBezTo>
                <a:cubicBezTo>
                  <a:pt x="5364" y="11248"/>
                  <a:pt x="5387" y="11191"/>
                  <a:pt x="5419" y="11133"/>
                </a:cubicBezTo>
                <a:cubicBezTo>
                  <a:pt x="5444" y="11178"/>
                  <a:pt x="5465" y="11215"/>
                  <a:pt x="5485" y="11253"/>
                </a:cubicBezTo>
                <a:cubicBezTo>
                  <a:pt x="5503" y="11287"/>
                  <a:pt x="5522" y="11305"/>
                  <a:pt x="5543" y="11305"/>
                </a:cubicBezTo>
                <a:cubicBezTo>
                  <a:pt x="5560" y="11305"/>
                  <a:pt x="5578" y="11294"/>
                  <a:pt x="5598" y="11271"/>
                </a:cubicBezTo>
                <a:cubicBezTo>
                  <a:pt x="5671" y="11190"/>
                  <a:pt x="5740" y="11104"/>
                  <a:pt x="5805" y="11015"/>
                </a:cubicBezTo>
                <a:cubicBezTo>
                  <a:pt x="5869" y="10926"/>
                  <a:pt x="5946" y="10852"/>
                  <a:pt x="6038" y="10789"/>
                </a:cubicBezTo>
                <a:cubicBezTo>
                  <a:pt x="6111" y="10739"/>
                  <a:pt x="6176" y="10675"/>
                  <a:pt x="6234" y="10608"/>
                </a:cubicBezTo>
                <a:cubicBezTo>
                  <a:pt x="6279" y="10557"/>
                  <a:pt x="6304" y="10490"/>
                  <a:pt x="6346" y="10438"/>
                </a:cubicBezTo>
                <a:cubicBezTo>
                  <a:pt x="6392" y="10382"/>
                  <a:pt x="6453" y="10339"/>
                  <a:pt x="6500" y="10284"/>
                </a:cubicBezTo>
                <a:cubicBezTo>
                  <a:pt x="6556" y="10217"/>
                  <a:pt x="6598" y="10140"/>
                  <a:pt x="6655" y="10074"/>
                </a:cubicBezTo>
                <a:cubicBezTo>
                  <a:pt x="6749" y="9967"/>
                  <a:pt x="6852" y="9868"/>
                  <a:pt x="6948" y="9764"/>
                </a:cubicBezTo>
                <a:cubicBezTo>
                  <a:pt x="7024" y="9682"/>
                  <a:pt x="7097" y="9599"/>
                  <a:pt x="7173" y="9514"/>
                </a:cubicBezTo>
                <a:cubicBezTo>
                  <a:pt x="7178" y="9517"/>
                  <a:pt x="7184" y="9519"/>
                  <a:pt x="7190" y="9522"/>
                </a:cubicBezTo>
                <a:cubicBezTo>
                  <a:pt x="7158" y="9626"/>
                  <a:pt x="7134" y="9733"/>
                  <a:pt x="7093" y="9832"/>
                </a:cubicBezTo>
                <a:cubicBezTo>
                  <a:pt x="7037" y="9970"/>
                  <a:pt x="6969" y="10104"/>
                  <a:pt x="6901" y="10236"/>
                </a:cubicBezTo>
                <a:cubicBezTo>
                  <a:pt x="6834" y="10367"/>
                  <a:pt x="6764" y="10496"/>
                  <a:pt x="6690" y="10622"/>
                </a:cubicBezTo>
                <a:cubicBezTo>
                  <a:pt x="6604" y="10767"/>
                  <a:pt x="6511" y="10906"/>
                  <a:pt x="6421" y="11049"/>
                </a:cubicBezTo>
                <a:cubicBezTo>
                  <a:pt x="6416" y="11057"/>
                  <a:pt x="6411" y="11067"/>
                  <a:pt x="6407" y="11077"/>
                </a:cubicBezTo>
                <a:cubicBezTo>
                  <a:pt x="6376" y="11149"/>
                  <a:pt x="6383" y="11166"/>
                  <a:pt x="6463" y="11194"/>
                </a:cubicBezTo>
                <a:cubicBezTo>
                  <a:pt x="6466" y="11292"/>
                  <a:pt x="6392" y="11358"/>
                  <a:pt x="6351" y="11437"/>
                </a:cubicBezTo>
                <a:cubicBezTo>
                  <a:pt x="6335" y="11469"/>
                  <a:pt x="6310" y="11497"/>
                  <a:pt x="6291" y="11528"/>
                </a:cubicBezTo>
                <a:cubicBezTo>
                  <a:pt x="6260" y="11576"/>
                  <a:pt x="6249" y="11626"/>
                  <a:pt x="6242" y="11687"/>
                </a:cubicBezTo>
                <a:cubicBezTo>
                  <a:pt x="6232" y="11782"/>
                  <a:pt x="6193" y="11874"/>
                  <a:pt x="6157" y="11965"/>
                </a:cubicBezTo>
                <a:cubicBezTo>
                  <a:pt x="6135" y="12022"/>
                  <a:pt x="6092" y="12069"/>
                  <a:pt x="6069" y="12125"/>
                </a:cubicBezTo>
                <a:cubicBezTo>
                  <a:pt x="6043" y="12188"/>
                  <a:pt x="6061" y="12208"/>
                  <a:pt x="6129" y="12217"/>
                </a:cubicBezTo>
                <a:cubicBezTo>
                  <a:pt x="6159" y="12220"/>
                  <a:pt x="6187" y="12227"/>
                  <a:pt x="6227" y="12235"/>
                </a:cubicBezTo>
                <a:cubicBezTo>
                  <a:pt x="6196" y="12292"/>
                  <a:pt x="6175" y="12343"/>
                  <a:pt x="6145" y="12389"/>
                </a:cubicBezTo>
                <a:cubicBezTo>
                  <a:pt x="6083" y="12486"/>
                  <a:pt x="6021" y="12582"/>
                  <a:pt x="5955" y="12677"/>
                </a:cubicBezTo>
                <a:cubicBezTo>
                  <a:pt x="5920" y="12727"/>
                  <a:pt x="5877" y="12773"/>
                  <a:pt x="5841" y="12822"/>
                </a:cubicBezTo>
                <a:cubicBezTo>
                  <a:pt x="5812" y="12862"/>
                  <a:pt x="5779" y="12904"/>
                  <a:pt x="5841" y="12949"/>
                </a:cubicBezTo>
                <a:cubicBezTo>
                  <a:pt x="5850" y="12955"/>
                  <a:pt x="5845" y="12991"/>
                  <a:pt x="5837" y="13010"/>
                </a:cubicBezTo>
                <a:cubicBezTo>
                  <a:pt x="5795" y="13125"/>
                  <a:pt x="5749" y="13239"/>
                  <a:pt x="5704" y="13355"/>
                </a:cubicBezTo>
                <a:cubicBezTo>
                  <a:pt x="5696" y="13377"/>
                  <a:pt x="5691" y="13400"/>
                  <a:pt x="5691" y="13423"/>
                </a:cubicBezTo>
                <a:cubicBezTo>
                  <a:pt x="5691" y="13503"/>
                  <a:pt x="5713" y="13583"/>
                  <a:pt x="5813" y="13583"/>
                </a:cubicBezTo>
                <a:cubicBezTo>
                  <a:pt x="5823" y="13583"/>
                  <a:pt x="5834" y="13582"/>
                  <a:pt x="5845" y="13580"/>
                </a:cubicBezTo>
                <a:cubicBezTo>
                  <a:pt x="5862" y="13577"/>
                  <a:pt x="5878" y="13578"/>
                  <a:pt x="5899" y="13577"/>
                </a:cubicBezTo>
                <a:lnTo>
                  <a:pt x="5899" y="13577"/>
                </a:lnTo>
                <a:cubicBezTo>
                  <a:pt x="5897" y="13604"/>
                  <a:pt x="5892" y="13627"/>
                  <a:pt x="5890" y="13649"/>
                </a:cubicBezTo>
                <a:cubicBezTo>
                  <a:pt x="5883" y="13735"/>
                  <a:pt x="5863" y="13815"/>
                  <a:pt x="5876" y="13905"/>
                </a:cubicBezTo>
                <a:cubicBezTo>
                  <a:pt x="5888" y="13994"/>
                  <a:pt x="5845" y="14092"/>
                  <a:pt x="5825" y="14185"/>
                </a:cubicBezTo>
                <a:cubicBezTo>
                  <a:pt x="5820" y="14206"/>
                  <a:pt x="5810" y="14226"/>
                  <a:pt x="5806" y="14247"/>
                </a:cubicBezTo>
                <a:cubicBezTo>
                  <a:pt x="5794" y="14314"/>
                  <a:pt x="5804" y="14329"/>
                  <a:pt x="5876" y="14344"/>
                </a:cubicBezTo>
                <a:lnTo>
                  <a:pt x="5830" y="14591"/>
                </a:lnTo>
                <a:cubicBezTo>
                  <a:pt x="5816" y="14659"/>
                  <a:pt x="5792" y="14729"/>
                  <a:pt x="5792" y="14796"/>
                </a:cubicBezTo>
                <a:cubicBezTo>
                  <a:pt x="5792" y="14872"/>
                  <a:pt x="5806" y="14906"/>
                  <a:pt x="5848" y="14906"/>
                </a:cubicBezTo>
                <a:cubicBezTo>
                  <a:pt x="5865" y="14906"/>
                  <a:pt x="5886" y="14900"/>
                  <a:pt x="5913" y="14889"/>
                </a:cubicBezTo>
                <a:cubicBezTo>
                  <a:pt x="6017" y="14847"/>
                  <a:pt x="6120" y="14801"/>
                  <a:pt x="6223" y="14755"/>
                </a:cubicBezTo>
                <a:cubicBezTo>
                  <a:pt x="6252" y="14744"/>
                  <a:pt x="6280" y="14731"/>
                  <a:pt x="6309" y="14718"/>
                </a:cubicBezTo>
                <a:cubicBezTo>
                  <a:pt x="6338" y="14782"/>
                  <a:pt x="6354" y="14810"/>
                  <a:pt x="6384" y="14810"/>
                </a:cubicBezTo>
                <a:cubicBezTo>
                  <a:pt x="6405" y="14810"/>
                  <a:pt x="6431" y="14797"/>
                  <a:pt x="6473" y="14775"/>
                </a:cubicBezTo>
                <a:cubicBezTo>
                  <a:pt x="6598" y="14707"/>
                  <a:pt x="6721" y="14635"/>
                  <a:pt x="6845" y="14565"/>
                </a:cubicBezTo>
                <a:cubicBezTo>
                  <a:pt x="6860" y="14558"/>
                  <a:pt x="6875" y="14550"/>
                  <a:pt x="6892" y="14542"/>
                </a:cubicBezTo>
                <a:lnTo>
                  <a:pt x="6892" y="14542"/>
                </a:lnTo>
                <a:cubicBezTo>
                  <a:pt x="6871" y="14715"/>
                  <a:pt x="6854" y="14884"/>
                  <a:pt x="6830" y="15053"/>
                </a:cubicBezTo>
                <a:cubicBezTo>
                  <a:pt x="6820" y="15127"/>
                  <a:pt x="6802" y="15202"/>
                  <a:pt x="6782" y="15275"/>
                </a:cubicBezTo>
                <a:cubicBezTo>
                  <a:pt x="6757" y="15363"/>
                  <a:pt x="6725" y="15450"/>
                  <a:pt x="6699" y="15537"/>
                </a:cubicBezTo>
                <a:cubicBezTo>
                  <a:pt x="6690" y="15564"/>
                  <a:pt x="6689" y="15593"/>
                  <a:pt x="6687" y="15620"/>
                </a:cubicBezTo>
                <a:cubicBezTo>
                  <a:pt x="6685" y="15670"/>
                  <a:pt x="6699" y="15706"/>
                  <a:pt x="6752" y="15706"/>
                </a:cubicBezTo>
                <a:cubicBezTo>
                  <a:pt x="6757" y="15706"/>
                  <a:pt x="6762" y="15706"/>
                  <a:pt x="6767" y="15705"/>
                </a:cubicBezTo>
                <a:cubicBezTo>
                  <a:pt x="6771" y="15704"/>
                  <a:pt x="6774" y="15704"/>
                  <a:pt x="6778" y="15704"/>
                </a:cubicBezTo>
                <a:cubicBezTo>
                  <a:pt x="6794" y="15704"/>
                  <a:pt x="6809" y="15709"/>
                  <a:pt x="6830" y="15712"/>
                </a:cubicBezTo>
                <a:cubicBezTo>
                  <a:pt x="6829" y="15738"/>
                  <a:pt x="6829" y="15762"/>
                  <a:pt x="6826" y="15783"/>
                </a:cubicBezTo>
                <a:cubicBezTo>
                  <a:pt x="6804" y="15939"/>
                  <a:pt x="6783" y="16096"/>
                  <a:pt x="6761" y="16251"/>
                </a:cubicBezTo>
                <a:cubicBezTo>
                  <a:pt x="6758" y="16272"/>
                  <a:pt x="6754" y="16292"/>
                  <a:pt x="6753" y="16314"/>
                </a:cubicBezTo>
                <a:cubicBezTo>
                  <a:pt x="6749" y="16402"/>
                  <a:pt x="6758" y="16413"/>
                  <a:pt x="6845" y="16428"/>
                </a:cubicBezTo>
                <a:cubicBezTo>
                  <a:pt x="6854" y="16544"/>
                  <a:pt x="6859" y="16660"/>
                  <a:pt x="6870" y="16776"/>
                </a:cubicBezTo>
                <a:cubicBezTo>
                  <a:pt x="6875" y="16830"/>
                  <a:pt x="6891" y="16884"/>
                  <a:pt x="6908" y="16937"/>
                </a:cubicBezTo>
                <a:cubicBezTo>
                  <a:pt x="6922" y="16975"/>
                  <a:pt x="6945" y="16992"/>
                  <a:pt x="6976" y="16992"/>
                </a:cubicBezTo>
                <a:cubicBezTo>
                  <a:pt x="6990" y="16992"/>
                  <a:pt x="7005" y="16989"/>
                  <a:pt x="7021" y="16983"/>
                </a:cubicBezTo>
                <a:cubicBezTo>
                  <a:pt x="7225" y="16907"/>
                  <a:pt x="7428" y="16833"/>
                  <a:pt x="7631" y="16758"/>
                </a:cubicBezTo>
                <a:cubicBezTo>
                  <a:pt x="7643" y="16754"/>
                  <a:pt x="7656" y="16752"/>
                  <a:pt x="7664" y="16750"/>
                </a:cubicBezTo>
                <a:cubicBezTo>
                  <a:pt x="7677" y="16902"/>
                  <a:pt x="7687" y="17050"/>
                  <a:pt x="7700" y="17197"/>
                </a:cubicBezTo>
                <a:cubicBezTo>
                  <a:pt x="7703" y="17217"/>
                  <a:pt x="7729" y="17236"/>
                  <a:pt x="7744" y="17255"/>
                </a:cubicBezTo>
                <a:cubicBezTo>
                  <a:pt x="7755" y="17271"/>
                  <a:pt x="7772" y="17285"/>
                  <a:pt x="7775" y="17302"/>
                </a:cubicBezTo>
                <a:cubicBezTo>
                  <a:pt x="7788" y="17378"/>
                  <a:pt x="7795" y="17454"/>
                  <a:pt x="7806" y="17529"/>
                </a:cubicBezTo>
                <a:cubicBezTo>
                  <a:pt x="7813" y="17569"/>
                  <a:pt x="7818" y="17610"/>
                  <a:pt x="7831" y="17648"/>
                </a:cubicBezTo>
                <a:cubicBezTo>
                  <a:pt x="7858" y="17729"/>
                  <a:pt x="7883" y="17757"/>
                  <a:pt x="7952" y="17757"/>
                </a:cubicBezTo>
                <a:cubicBezTo>
                  <a:pt x="7969" y="17757"/>
                  <a:pt x="7989" y="17756"/>
                  <a:pt x="8012" y="17752"/>
                </a:cubicBezTo>
                <a:lnTo>
                  <a:pt x="8012" y="17752"/>
                </a:lnTo>
                <a:cubicBezTo>
                  <a:pt x="8012" y="17884"/>
                  <a:pt x="8019" y="18016"/>
                  <a:pt x="8011" y="18145"/>
                </a:cubicBezTo>
                <a:cubicBezTo>
                  <a:pt x="7998" y="18342"/>
                  <a:pt x="7971" y="18540"/>
                  <a:pt x="7954" y="18736"/>
                </a:cubicBezTo>
                <a:cubicBezTo>
                  <a:pt x="7946" y="18820"/>
                  <a:pt x="7945" y="18907"/>
                  <a:pt x="7950" y="18992"/>
                </a:cubicBezTo>
                <a:cubicBezTo>
                  <a:pt x="7952" y="19035"/>
                  <a:pt x="7968" y="19080"/>
                  <a:pt x="7988" y="19118"/>
                </a:cubicBezTo>
                <a:cubicBezTo>
                  <a:pt x="7998" y="19136"/>
                  <a:pt x="8011" y="19145"/>
                  <a:pt x="8024" y="19145"/>
                </a:cubicBezTo>
                <a:cubicBezTo>
                  <a:pt x="8038" y="19145"/>
                  <a:pt x="8052" y="19134"/>
                  <a:pt x="8060" y="19113"/>
                </a:cubicBezTo>
                <a:cubicBezTo>
                  <a:pt x="8091" y="19033"/>
                  <a:pt x="8161" y="18975"/>
                  <a:pt x="8171" y="18882"/>
                </a:cubicBezTo>
                <a:cubicBezTo>
                  <a:pt x="8174" y="18841"/>
                  <a:pt x="8215" y="18804"/>
                  <a:pt x="8237" y="18764"/>
                </a:cubicBezTo>
                <a:cubicBezTo>
                  <a:pt x="8367" y="18532"/>
                  <a:pt x="8493" y="18299"/>
                  <a:pt x="8626" y="18069"/>
                </a:cubicBezTo>
                <a:cubicBezTo>
                  <a:pt x="8664" y="18006"/>
                  <a:pt x="8721" y="17951"/>
                  <a:pt x="8775" y="17886"/>
                </a:cubicBezTo>
                <a:cubicBezTo>
                  <a:pt x="8791" y="17905"/>
                  <a:pt x="8811" y="17922"/>
                  <a:pt x="8824" y="17943"/>
                </a:cubicBezTo>
                <a:cubicBezTo>
                  <a:pt x="8843" y="17972"/>
                  <a:pt x="8864" y="17985"/>
                  <a:pt x="8887" y="17985"/>
                </a:cubicBezTo>
                <a:cubicBezTo>
                  <a:pt x="8905" y="17985"/>
                  <a:pt x="8924" y="17977"/>
                  <a:pt x="8943" y="17963"/>
                </a:cubicBezTo>
                <a:cubicBezTo>
                  <a:pt x="8979" y="17938"/>
                  <a:pt x="9020" y="17913"/>
                  <a:pt x="9045" y="17878"/>
                </a:cubicBezTo>
                <a:cubicBezTo>
                  <a:pt x="9151" y="17724"/>
                  <a:pt x="9264" y="17572"/>
                  <a:pt x="9326" y="17389"/>
                </a:cubicBezTo>
                <a:cubicBezTo>
                  <a:pt x="9352" y="17315"/>
                  <a:pt x="9402" y="17249"/>
                  <a:pt x="9442" y="17177"/>
                </a:cubicBezTo>
                <a:cubicBezTo>
                  <a:pt x="9529" y="17259"/>
                  <a:pt x="9619" y="17341"/>
                  <a:pt x="9709" y="17425"/>
                </a:cubicBezTo>
                <a:cubicBezTo>
                  <a:pt x="9729" y="17445"/>
                  <a:pt x="9747" y="17455"/>
                  <a:pt x="9767" y="17455"/>
                </a:cubicBezTo>
                <a:cubicBezTo>
                  <a:pt x="9783" y="17455"/>
                  <a:pt x="9800" y="17448"/>
                  <a:pt x="9820" y="17435"/>
                </a:cubicBezTo>
                <a:cubicBezTo>
                  <a:pt x="9901" y="17378"/>
                  <a:pt x="9943" y="17297"/>
                  <a:pt x="9979" y="17210"/>
                </a:cubicBezTo>
                <a:cubicBezTo>
                  <a:pt x="10017" y="17122"/>
                  <a:pt x="10054" y="17032"/>
                  <a:pt x="10089" y="16942"/>
                </a:cubicBezTo>
                <a:cubicBezTo>
                  <a:pt x="10103" y="16907"/>
                  <a:pt x="10111" y="16870"/>
                  <a:pt x="10123" y="16827"/>
                </a:cubicBezTo>
                <a:cubicBezTo>
                  <a:pt x="10139" y="16832"/>
                  <a:pt x="10157" y="16834"/>
                  <a:pt x="10175" y="16838"/>
                </a:cubicBezTo>
                <a:cubicBezTo>
                  <a:pt x="10196" y="16843"/>
                  <a:pt x="10213" y="16846"/>
                  <a:pt x="10227" y="16846"/>
                </a:cubicBezTo>
                <a:cubicBezTo>
                  <a:pt x="10262" y="16846"/>
                  <a:pt x="10276" y="16827"/>
                  <a:pt x="10292" y="16775"/>
                </a:cubicBezTo>
                <a:cubicBezTo>
                  <a:pt x="10329" y="16657"/>
                  <a:pt x="10384" y="16550"/>
                  <a:pt x="10463" y="16453"/>
                </a:cubicBezTo>
                <a:cubicBezTo>
                  <a:pt x="10486" y="16427"/>
                  <a:pt x="10487" y="16384"/>
                  <a:pt x="10497" y="16349"/>
                </a:cubicBezTo>
                <a:cubicBezTo>
                  <a:pt x="10542" y="16374"/>
                  <a:pt x="10589" y="16402"/>
                  <a:pt x="10638" y="16426"/>
                </a:cubicBezTo>
                <a:cubicBezTo>
                  <a:pt x="10652" y="16433"/>
                  <a:pt x="10666" y="16437"/>
                  <a:pt x="10678" y="16437"/>
                </a:cubicBezTo>
                <a:cubicBezTo>
                  <a:pt x="10702" y="16437"/>
                  <a:pt x="10723" y="16425"/>
                  <a:pt x="10739" y="16402"/>
                </a:cubicBezTo>
                <a:cubicBezTo>
                  <a:pt x="10764" y="16363"/>
                  <a:pt x="10787" y="16322"/>
                  <a:pt x="10806" y="16279"/>
                </a:cubicBezTo>
                <a:cubicBezTo>
                  <a:pt x="10844" y="16185"/>
                  <a:pt x="10880" y="16091"/>
                  <a:pt x="10918" y="15995"/>
                </a:cubicBezTo>
                <a:cubicBezTo>
                  <a:pt x="10920" y="15989"/>
                  <a:pt x="10924" y="15984"/>
                  <a:pt x="10924" y="15978"/>
                </a:cubicBezTo>
                <a:cubicBezTo>
                  <a:pt x="10926" y="15908"/>
                  <a:pt x="10935" y="15846"/>
                  <a:pt x="11002" y="15800"/>
                </a:cubicBezTo>
                <a:cubicBezTo>
                  <a:pt x="11024" y="15784"/>
                  <a:pt x="11016" y="15728"/>
                  <a:pt x="11023" y="15691"/>
                </a:cubicBezTo>
                <a:cubicBezTo>
                  <a:pt x="11031" y="15645"/>
                  <a:pt x="11037" y="15599"/>
                  <a:pt x="11046" y="15545"/>
                </a:cubicBezTo>
                <a:cubicBezTo>
                  <a:pt x="11159" y="15645"/>
                  <a:pt x="11259" y="15737"/>
                  <a:pt x="11365" y="15821"/>
                </a:cubicBezTo>
                <a:cubicBezTo>
                  <a:pt x="11370" y="15825"/>
                  <a:pt x="11376" y="15827"/>
                  <a:pt x="11384" y="15827"/>
                </a:cubicBezTo>
                <a:cubicBezTo>
                  <a:pt x="11402" y="15827"/>
                  <a:pt x="11425" y="15819"/>
                  <a:pt x="11442" y="15818"/>
                </a:cubicBezTo>
                <a:cubicBezTo>
                  <a:pt x="11568" y="15885"/>
                  <a:pt x="11696" y="15955"/>
                  <a:pt x="11825" y="16022"/>
                </a:cubicBezTo>
                <a:cubicBezTo>
                  <a:pt x="11829" y="16024"/>
                  <a:pt x="11834" y="16025"/>
                  <a:pt x="11839" y="16025"/>
                </a:cubicBezTo>
                <a:cubicBezTo>
                  <a:pt x="11852" y="16025"/>
                  <a:pt x="11868" y="16019"/>
                  <a:pt x="11878" y="16014"/>
                </a:cubicBezTo>
                <a:cubicBezTo>
                  <a:pt x="11936" y="15975"/>
                  <a:pt x="11974" y="15924"/>
                  <a:pt x="11990" y="15851"/>
                </a:cubicBezTo>
                <a:cubicBezTo>
                  <a:pt x="12004" y="15780"/>
                  <a:pt x="12032" y="15712"/>
                  <a:pt x="12055" y="15643"/>
                </a:cubicBezTo>
                <a:cubicBezTo>
                  <a:pt x="12065" y="15607"/>
                  <a:pt x="12073" y="15569"/>
                  <a:pt x="12082" y="15533"/>
                </a:cubicBezTo>
                <a:cubicBezTo>
                  <a:pt x="12100" y="15539"/>
                  <a:pt x="12115" y="15542"/>
                  <a:pt x="12128" y="15542"/>
                </a:cubicBezTo>
                <a:cubicBezTo>
                  <a:pt x="12161" y="15542"/>
                  <a:pt x="12179" y="15520"/>
                  <a:pt x="12186" y="15464"/>
                </a:cubicBezTo>
                <a:cubicBezTo>
                  <a:pt x="12209" y="15316"/>
                  <a:pt x="12221" y="15168"/>
                  <a:pt x="12238" y="15024"/>
                </a:cubicBezTo>
                <a:cubicBezTo>
                  <a:pt x="12278" y="15043"/>
                  <a:pt x="12330" y="15068"/>
                  <a:pt x="12384" y="15093"/>
                </a:cubicBezTo>
                <a:cubicBezTo>
                  <a:pt x="12402" y="15101"/>
                  <a:pt x="12419" y="15106"/>
                  <a:pt x="12434" y="15106"/>
                </a:cubicBezTo>
                <a:cubicBezTo>
                  <a:pt x="12465" y="15106"/>
                  <a:pt x="12488" y="15087"/>
                  <a:pt x="12500" y="15049"/>
                </a:cubicBezTo>
                <a:cubicBezTo>
                  <a:pt x="12529" y="14965"/>
                  <a:pt x="12555" y="14879"/>
                  <a:pt x="12564" y="14791"/>
                </a:cubicBezTo>
                <a:cubicBezTo>
                  <a:pt x="12576" y="14666"/>
                  <a:pt x="12574" y="14538"/>
                  <a:pt x="12574" y="14411"/>
                </a:cubicBezTo>
                <a:cubicBezTo>
                  <a:pt x="12574" y="14369"/>
                  <a:pt x="12564" y="14328"/>
                  <a:pt x="12559" y="14285"/>
                </a:cubicBezTo>
                <a:cubicBezTo>
                  <a:pt x="12627" y="14250"/>
                  <a:pt x="12633" y="14234"/>
                  <a:pt x="12598" y="14112"/>
                </a:cubicBezTo>
                <a:cubicBezTo>
                  <a:pt x="12574" y="14026"/>
                  <a:pt x="12540" y="13941"/>
                  <a:pt x="12519" y="13854"/>
                </a:cubicBezTo>
                <a:cubicBezTo>
                  <a:pt x="12499" y="13777"/>
                  <a:pt x="12489" y="13696"/>
                  <a:pt x="12474" y="13616"/>
                </a:cubicBezTo>
                <a:lnTo>
                  <a:pt x="12474" y="13616"/>
                </a:lnTo>
                <a:cubicBezTo>
                  <a:pt x="12536" y="13633"/>
                  <a:pt x="12597" y="13650"/>
                  <a:pt x="12656" y="13669"/>
                </a:cubicBezTo>
                <a:cubicBezTo>
                  <a:pt x="12668" y="13672"/>
                  <a:pt x="12678" y="13674"/>
                  <a:pt x="12688" y="13674"/>
                </a:cubicBezTo>
                <a:cubicBezTo>
                  <a:pt x="12721" y="13674"/>
                  <a:pt x="12742" y="13653"/>
                  <a:pt x="12745" y="13614"/>
                </a:cubicBezTo>
                <a:cubicBezTo>
                  <a:pt x="12751" y="13521"/>
                  <a:pt x="12751" y="13426"/>
                  <a:pt x="12751" y="13330"/>
                </a:cubicBezTo>
                <a:cubicBezTo>
                  <a:pt x="12751" y="13274"/>
                  <a:pt x="12752" y="13217"/>
                  <a:pt x="12744" y="13162"/>
                </a:cubicBezTo>
                <a:cubicBezTo>
                  <a:pt x="12719" y="13018"/>
                  <a:pt x="12690" y="12876"/>
                  <a:pt x="12664" y="12729"/>
                </a:cubicBezTo>
                <a:lnTo>
                  <a:pt x="12664" y="12729"/>
                </a:lnTo>
                <a:cubicBezTo>
                  <a:pt x="12668" y="12731"/>
                  <a:pt x="12680" y="12737"/>
                  <a:pt x="12690" y="12737"/>
                </a:cubicBezTo>
                <a:cubicBezTo>
                  <a:pt x="12691" y="12737"/>
                  <a:pt x="12692" y="12737"/>
                  <a:pt x="12693" y="12737"/>
                </a:cubicBezTo>
                <a:cubicBezTo>
                  <a:pt x="12711" y="12734"/>
                  <a:pt x="12737" y="12731"/>
                  <a:pt x="12747" y="12718"/>
                </a:cubicBezTo>
                <a:cubicBezTo>
                  <a:pt x="12761" y="12701"/>
                  <a:pt x="12771" y="12672"/>
                  <a:pt x="12768" y="12650"/>
                </a:cubicBezTo>
                <a:cubicBezTo>
                  <a:pt x="12766" y="12626"/>
                  <a:pt x="12749" y="12603"/>
                  <a:pt x="12737" y="12579"/>
                </a:cubicBezTo>
                <a:cubicBezTo>
                  <a:pt x="12680" y="12467"/>
                  <a:pt x="12669" y="12348"/>
                  <a:pt x="12664" y="12224"/>
                </a:cubicBezTo>
                <a:cubicBezTo>
                  <a:pt x="12656" y="12080"/>
                  <a:pt x="12632" y="11936"/>
                  <a:pt x="12623" y="11792"/>
                </a:cubicBezTo>
                <a:cubicBezTo>
                  <a:pt x="12621" y="11752"/>
                  <a:pt x="12637" y="11716"/>
                  <a:pt x="12580" y="11716"/>
                </a:cubicBezTo>
                <a:cubicBezTo>
                  <a:pt x="12578" y="11716"/>
                  <a:pt x="12577" y="11716"/>
                  <a:pt x="12575" y="11716"/>
                </a:cubicBezTo>
                <a:cubicBezTo>
                  <a:pt x="12616" y="11661"/>
                  <a:pt x="12612" y="11593"/>
                  <a:pt x="12570" y="11540"/>
                </a:cubicBezTo>
                <a:cubicBezTo>
                  <a:pt x="12560" y="11528"/>
                  <a:pt x="12559" y="11504"/>
                  <a:pt x="12555" y="11487"/>
                </a:cubicBezTo>
                <a:cubicBezTo>
                  <a:pt x="12544" y="11428"/>
                  <a:pt x="12536" y="11370"/>
                  <a:pt x="12524" y="11314"/>
                </a:cubicBezTo>
                <a:cubicBezTo>
                  <a:pt x="12513" y="11266"/>
                  <a:pt x="12497" y="11219"/>
                  <a:pt x="12480" y="11175"/>
                </a:cubicBezTo>
                <a:cubicBezTo>
                  <a:pt x="12473" y="11143"/>
                  <a:pt x="12477" y="11106"/>
                  <a:pt x="12461" y="11080"/>
                </a:cubicBezTo>
                <a:cubicBezTo>
                  <a:pt x="12442" y="11051"/>
                  <a:pt x="12524" y="11004"/>
                  <a:pt x="12461" y="11001"/>
                </a:cubicBezTo>
                <a:cubicBezTo>
                  <a:pt x="12453" y="10967"/>
                  <a:pt x="12436" y="10934"/>
                  <a:pt x="12446" y="10921"/>
                </a:cubicBezTo>
                <a:cubicBezTo>
                  <a:pt x="12478" y="10872"/>
                  <a:pt x="12446" y="10829"/>
                  <a:pt x="12448" y="10785"/>
                </a:cubicBezTo>
                <a:cubicBezTo>
                  <a:pt x="12454" y="10664"/>
                  <a:pt x="12469" y="10545"/>
                  <a:pt x="12483" y="10424"/>
                </a:cubicBezTo>
                <a:cubicBezTo>
                  <a:pt x="12485" y="10402"/>
                  <a:pt x="12490" y="10380"/>
                  <a:pt x="12508" y="10356"/>
                </a:cubicBezTo>
                <a:cubicBezTo>
                  <a:pt x="12544" y="10434"/>
                  <a:pt x="12580" y="10511"/>
                  <a:pt x="12615" y="10589"/>
                </a:cubicBezTo>
                <a:cubicBezTo>
                  <a:pt x="12667" y="10705"/>
                  <a:pt x="12716" y="10819"/>
                  <a:pt x="12768" y="10933"/>
                </a:cubicBezTo>
                <a:cubicBezTo>
                  <a:pt x="12804" y="11014"/>
                  <a:pt x="12834" y="11099"/>
                  <a:pt x="12878" y="11178"/>
                </a:cubicBezTo>
                <a:cubicBezTo>
                  <a:pt x="12961" y="11332"/>
                  <a:pt x="13058" y="11481"/>
                  <a:pt x="13138" y="11638"/>
                </a:cubicBezTo>
                <a:cubicBezTo>
                  <a:pt x="13202" y="11760"/>
                  <a:pt x="13250" y="11890"/>
                  <a:pt x="13306" y="12017"/>
                </a:cubicBezTo>
                <a:cubicBezTo>
                  <a:pt x="13320" y="12052"/>
                  <a:pt x="13333" y="12088"/>
                  <a:pt x="13354" y="12120"/>
                </a:cubicBezTo>
                <a:cubicBezTo>
                  <a:pt x="13364" y="12136"/>
                  <a:pt x="13389" y="12142"/>
                  <a:pt x="13413" y="12146"/>
                </a:cubicBezTo>
                <a:cubicBezTo>
                  <a:pt x="13467" y="12279"/>
                  <a:pt x="13557" y="12390"/>
                  <a:pt x="13652" y="12500"/>
                </a:cubicBezTo>
                <a:cubicBezTo>
                  <a:pt x="13688" y="12541"/>
                  <a:pt x="13713" y="12593"/>
                  <a:pt x="13743" y="12639"/>
                </a:cubicBezTo>
                <a:cubicBezTo>
                  <a:pt x="13750" y="12651"/>
                  <a:pt x="13754" y="12666"/>
                  <a:pt x="13763" y="12678"/>
                </a:cubicBezTo>
                <a:cubicBezTo>
                  <a:pt x="13793" y="12731"/>
                  <a:pt x="13819" y="12757"/>
                  <a:pt x="13847" y="12757"/>
                </a:cubicBezTo>
                <a:cubicBezTo>
                  <a:pt x="13872" y="12757"/>
                  <a:pt x="13898" y="12737"/>
                  <a:pt x="13929" y="12697"/>
                </a:cubicBezTo>
                <a:cubicBezTo>
                  <a:pt x="13937" y="12686"/>
                  <a:pt x="13945" y="12676"/>
                  <a:pt x="13948" y="12672"/>
                </a:cubicBezTo>
                <a:cubicBezTo>
                  <a:pt x="14040" y="12796"/>
                  <a:pt x="14138" y="12918"/>
                  <a:pt x="14220" y="13047"/>
                </a:cubicBezTo>
                <a:cubicBezTo>
                  <a:pt x="14279" y="13141"/>
                  <a:pt x="14319" y="13249"/>
                  <a:pt x="14366" y="13351"/>
                </a:cubicBezTo>
                <a:cubicBezTo>
                  <a:pt x="14377" y="13372"/>
                  <a:pt x="14383" y="13395"/>
                  <a:pt x="14395" y="13416"/>
                </a:cubicBezTo>
                <a:cubicBezTo>
                  <a:pt x="14426" y="13471"/>
                  <a:pt x="14447" y="13496"/>
                  <a:pt x="14476" y="13496"/>
                </a:cubicBezTo>
                <a:cubicBezTo>
                  <a:pt x="14497" y="13496"/>
                  <a:pt x="14522" y="13483"/>
                  <a:pt x="14560" y="13459"/>
                </a:cubicBezTo>
                <a:cubicBezTo>
                  <a:pt x="14629" y="13602"/>
                  <a:pt x="14752" y="13691"/>
                  <a:pt x="14875" y="13782"/>
                </a:cubicBezTo>
                <a:cubicBezTo>
                  <a:pt x="14911" y="13808"/>
                  <a:pt x="14942" y="13820"/>
                  <a:pt x="14971" y="13820"/>
                </a:cubicBezTo>
                <a:cubicBezTo>
                  <a:pt x="15013" y="13820"/>
                  <a:pt x="15049" y="13795"/>
                  <a:pt x="15086" y="13745"/>
                </a:cubicBezTo>
                <a:cubicBezTo>
                  <a:pt x="15122" y="13697"/>
                  <a:pt x="15159" y="13650"/>
                  <a:pt x="15191" y="13601"/>
                </a:cubicBezTo>
                <a:cubicBezTo>
                  <a:pt x="15216" y="13560"/>
                  <a:pt x="15235" y="13514"/>
                  <a:pt x="15255" y="13472"/>
                </a:cubicBezTo>
                <a:cubicBezTo>
                  <a:pt x="15340" y="13627"/>
                  <a:pt x="15496" y="13719"/>
                  <a:pt x="15621" y="13843"/>
                </a:cubicBezTo>
                <a:cubicBezTo>
                  <a:pt x="15710" y="13932"/>
                  <a:pt x="15793" y="14030"/>
                  <a:pt x="15879" y="14124"/>
                </a:cubicBezTo>
                <a:cubicBezTo>
                  <a:pt x="15934" y="14184"/>
                  <a:pt x="15967" y="14215"/>
                  <a:pt x="15999" y="14215"/>
                </a:cubicBezTo>
                <a:cubicBezTo>
                  <a:pt x="16031" y="14215"/>
                  <a:pt x="16062" y="14182"/>
                  <a:pt x="16114" y="14115"/>
                </a:cubicBezTo>
                <a:cubicBezTo>
                  <a:pt x="16201" y="14199"/>
                  <a:pt x="16288" y="14280"/>
                  <a:pt x="16373" y="14364"/>
                </a:cubicBezTo>
                <a:cubicBezTo>
                  <a:pt x="16411" y="14402"/>
                  <a:pt x="16431" y="14420"/>
                  <a:pt x="16450" y="14420"/>
                </a:cubicBezTo>
                <a:cubicBezTo>
                  <a:pt x="16466" y="14420"/>
                  <a:pt x="16481" y="14407"/>
                  <a:pt x="16507" y="14384"/>
                </a:cubicBezTo>
                <a:cubicBezTo>
                  <a:pt x="16621" y="14468"/>
                  <a:pt x="16729" y="14558"/>
                  <a:pt x="16846" y="14633"/>
                </a:cubicBezTo>
                <a:cubicBezTo>
                  <a:pt x="16869" y="14648"/>
                  <a:pt x="16887" y="14655"/>
                  <a:pt x="16902" y="14655"/>
                </a:cubicBezTo>
                <a:cubicBezTo>
                  <a:pt x="16932" y="14655"/>
                  <a:pt x="16953" y="14629"/>
                  <a:pt x="16979" y="14579"/>
                </a:cubicBezTo>
                <a:cubicBezTo>
                  <a:pt x="17012" y="14514"/>
                  <a:pt x="17051" y="14452"/>
                  <a:pt x="17089" y="14385"/>
                </a:cubicBezTo>
                <a:cubicBezTo>
                  <a:pt x="17215" y="14496"/>
                  <a:pt x="17346" y="14610"/>
                  <a:pt x="17480" y="14728"/>
                </a:cubicBezTo>
                <a:cubicBezTo>
                  <a:pt x="17490" y="14713"/>
                  <a:pt x="17503" y="14699"/>
                  <a:pt x="17508" y="14692"/>
                </a:cubicBezTo>
                <a:cubicBezTo>
                  <a:pt x="17657" y="14764"/>
                  <a:pt x="17760" y="14910"/>
                  <a:pt x="17936" y="14933"/>
                </a:cubicBezTo>
                <a:cubicBezTo>
                  <a:pt x="17952" y="14935"/>
                  <a:pt x="17963" y="14937"/>
                  <a:pt x="17972" y="14937"/>
                </a:cubicBezTo>
                <a:cubicBezTo>
                  <a:pt x="17994" y="14937"/>
                  <a:pt x="17998" y="14927"/>
                  <a:pt x="18009" y="14890"/>
                </a:cubicBezTo>
                <a:cubicBezTo>
                  <a:pt x="18159" y="14997"/>
                  <a:pt x="18312" y="15104"/>
                  <a:pt x="18462" y="15213"/>
                </a:cubicBezTo>
                <a:cubicBezTo>
                  <a:pt x="18549" y="15276"/>
                  <a:pt x="18630" y="15346"/>
                  <a:pt x="18718" y="15407"/>
                </a:cubicBezTo>
                <a:cubicBezTo>
                  <a:pt x="18751" y="15429"/>
                  <a:pt x="18797" y="15434"/>
                  <a:pt x="18837" y="15449"/>
                </a:cubicBezTo>
                <a:cubicBezTo>
                  <a:pt x="18840" y="15412"/>
                  <a:pt x="18856" y="15369"/>
                  <a:pt x="18843" y="15337"/>
                </a:cubicBezTo>
                <a:cubicBezTo>
                  <a:pt x="18802" y="15222"/>
                  <a:pt x="18755" y="15108"/>
                  <a:pt x="18703" y="14997"/>
                </a:cubicBezTo>
                <a:cubicBezTo>
                  <a:pt x="18652" y="14884"/>
                  <a:pt x="18593" y="14775"/>
                  <a:pt x="18537" y="14663"/>
                </a:cubicBezTo>
                <a:lnTo>
                  <a:pt x="18555" y="14663"/>
                </a:lnTo>
                <a:cubicBezTo>
                  <a:pt x="18562" y="14641"/>
                  <a:pt x="18579" y="14615"/>
                  <a:pt x="18573" y="14599"/>
                </a:cubicBezTo>
                <a:cubicBezTo>
                  <a:pt x="18529" y="14488"/>
                  <a:pt x="18478" y="14381"/>
                  <a:pt x="18436" y="14272"/>
                </a:cubicBezTo>
                <a:cubicBezTo>
                  <a:pt x="18421" y="14237"/>
                  <a:pt x="18431" y="14195"/>
                  <a:pt x="18418" y="14160"/>
                </a:cubicBezTo>
                <a:cubicBezTo>
                  <a:pt x="18393" y="14091"/>
                  <a:pt x="18358" y="14025"/>
                  <a:pt x="18326" y="13953"/>
                </a:cubicBezTo>
                <a:lnTo>
                  <a:pt x="18368" y="13953"/>
                </a:lnTo>
                <a:cubicBezTo>
                  <a:pt x="18369" y="13953"/>
                  <a:pt x="18370" y="13953"/>
                  <a:pt x="18371" y="13953"/>
                </a:cubicBezTo>
                <a:cubicBezTo>
                  <a:pt x="18462" y="13953"/>
                  <a:pt x="18498" y="13914"/>
                  <a:pt x="18481" y="13822"/>
                </a:cubicBezTo>
                <a:cubicBezTo>
                  <a:pt x="18453" y="13676"/>
                  <a:pt x="18422" y="13532"/>
                  <a:pt x="18389" y="13388"/>
                </a:cubicBezTo>
                <a:cubicBezTo>
                  <a:pt x="18379" y="13345"/>
                  <a:pt x="18359" y="13305"/>
                  <a:pt x="18341" y="13258"/>
                </a:cubicBezTo>
                <a:lnTo>
                  <a:pt x="18341" y="13258"/>
                </a:lnTo>
                <a:cubicBezTo>
                  <a:pt x="18359" y="13259"/>
                  <a:pt x="18380" y="13261"/>
                  <a:pt x="18402" y="13262"/>
                </a:cubicBezTo>
                <a:cubicBezTo>
                  <a:pt x="18403" y="13262"/>
                  <a:pt x="18404" y="13262"/>
                  <a:pt x="18405" y="13262"/>
                </a:cubicBezTo>
                <a:cubicBezTo>
                  <a:pt x="18451" y="13262"/>
                  <a:pt x="18471" y="13237"/>
                  <a:pt x="18451" y="13196"/>
                </a:cubicBezTo>
                <a:cubicBezTo>
                  <a:pt x="18426" y="13143"/>
                  <a:pt x="18391" y="13093"/>
                  <a:pt x="18366" y="13040"/>
                </a:cubicBezTo>
                <a:cubicBezTo>
                  <a:pt x="18338" y="12982"/>
                  <a:pt x="18311" y="12922"/>
                  <a:pt x="18292" y="12860"/>
                </a:cubicBezTo>
                <a:cubicBezTo>
                  <a:pt x="18257" y="12747"/>
                  <a:pt x="18227" y="12632"/>
                  <a:pt x="18198" y="12529"/>
                </a:cubicBezTo>
                <a:cubicBezTo>
                  <a:pt x="18323" y="12481"/>
                  <a:pt x="18452" y="12435"/>
                  <a:pt x="18580" y="12384"/>
                </a:cubicBezTo>
                <a:cubicBezTo>
                  <a:pt x="18599" y="12377"/>
                  <a:pt x="18622" y="12343"/>
                  <a:pt x="18620" y="12325"/>
                </a:cubicBezTo>
                <a:cubicBezTo>
                  <a:pt x="18606" y="12240"/>
                  <a:pt x="18584" y="12156"/>
                  <a:pt x="18563" y="12066"/>
                </a:cubicBezTo>
                <a:cubicBezTo>
                  <a:pt x="18604" y="12043"/>
                  <a:pt x="18606" y="12029"/>
                  <a:pt x="18564" y="11971"/>
                </a:cubicBezTo>
                <a:cubicBezTo>
                  <a:pt x="18517" y="11903"/>
                  <a:pt x="18473" y="11831"/>
                  <a:pt x="18416" y="11744"/>
                </a:cubicBezTo>
                <a:cubicBezTo>
                  <a:pt x="18502" y="11716"/>
                  <a:pt x="18511" y="11695"/>
                  <a:pt x="18454" y="11631"/>
                </a:cubicBezTo>
                <a:cubicBezTo>
                  <a:pt x="18368" y="11529"/>
                  <a:pt x="18276" y="11432"/>
                  <a:pt x="18190" y="11330"/>
                </a:cubicBezTo>
                <a:cubicBezTo>
                  <a:pt x="18164" y="11299"/>
                  <a:pt x="18148" y="11260"/>
                  <a:pt x="18128" y="11226"/>
                </a:cubicBezTo>
                <a:cubicBezTo>
                  <a:pt x="18193" y="11215"/>
                  <a:pt x="18251" y="11205"/>
                  <a:pt x="18307" y="11194"/>
                </a:cubicBezTo>
                <a:cubicBezTo>
                  <a:pt x="18359" y="11185"/>
                  <a:pt x="18373" y="11152"/>
                  <a:pt x="18353" y="11108"/>
                </a:cubicBezTo>
                <a:cubicBezTo>
                  <a:pt x="18338" y="11070"/>
                  <a:pt x="18318" y="11029"/>
                  <a:pt x="18290" y="11000"/>
                </a:cubicBezTo>
                <a:cubicBezTo>
                  <a:pt x="18172" y="10890"/>
                  <a:pt x="18100" y="10747"/>
                  <a:pt x="18013" y="10614"/>
                </a:cubicBezTo>
                <a:cubicBezTo>
                  <a:pt x="17943" y="10510"/>
                  <a:pt x="17855" y="10420"/>
                  <a:pt x="17773" y="10326"/>
                </a:cubicBezTo>
                <a:cubicBezTo>
                  <a:pt x="17740" y="10286"/>
                  <a:pt x="17699" y="10253"/>
                  <a:pt x="17669" y="10224"/>
                </a:cubicBezTo>
                <a:cubicBezTo>
                  <a:pt x="17756" y="10207"/>
                  <a:pt x="17849" y="10190"/>
                  <a:pt x="17941" y="10168"/>
                </a:cubicBezTo>
                <a:cubicBezTo>
                  <a:pt x="18007" y="10151"/>
                  <a:pt x="18072" y="10129"/>
                  <a:pt x="18136" y="10109"/>
                </a:cubicBezTo>
                <a:cubicBezTo>
                  <a:pt x="18208" y="10087"/>
                  <a:pt x="18213" y="10075"/>
                  <a:pt x="18188" y="10006"/>
                </a:cubicBezTo>
                <a:cubicBezTo>
                  <a:pt x="18183" y="9995"/>
                  <a:pt x="18179" y="9982"/>
                  <a:pt x="18172" y="9964"/>
                </a:cubicBezTo>
                <a:lnTo>
                  <a:pt x="18172" y="9964"/>
                </a:lnTo>
                <a:cubicBezTo>
                  <a:pt x="18184" y="9965"/>
                  <a:pt x="18196" y="9966"/>
                  <a:pt x="18207" y="9966"/>
                </a:cubicBezTo>
                <a:cubicBezTo>
                  <a:pt x="18324" y="9966"/>
                  <a:pt x="18407" y="9884"/>
                  <a:pt x="18507" y="9848"/>
                </a:cubicBezTo>
                <a:cubicBezTo>
                  <a:pt x="18519" y="9842"/>
                  <a:pt x="18532" y="9809"/>
                  <a:pt x="18527" y="9795"/>
                </a:cubicBezTo>
                <a:cubicBezTo>
                  <a:pt x="18493" y="9699"/>
                  <a:pt x="18462" y="9604"/>
                  <a:pt x="18419" y="9512"/>
                </a:cubicBezTo>
                <a:cubicBezTo>
                  <a:pt x="18398" y="9465"/>
                  <a:pt x="18352" y="9429"/>
                  <a:pt x="18308" y="9377"/>
                </a:cubicBezTo>
                <a:lnTo>
                  <a:pt x="18308" y="9377"/>
                </a:lnTo>
                <a:cubicBezTo>
                  <a:pt x="18309" y="9377"/>
                  <a:pt x="18311" y="9377"/>
                  <a:pt x="18313" y="9377"/>
                </a:cubicBezTo>
                <a:cubicBezTo>
                  <a:pt x="18316" y="9377"/>
                  <a:pt x="18322" y="9376"/>
                  <a:pt x="18326" y="9374"/>
                </a:cubicBezTo>
                <a:cubicBezTo>
                  <a:pt x="18399" y="9336"/>
                  <a:pt x="18400" y="9297"/>
                  <a:pt x="18337" y="9244"/>
                </a:cubicBezTo>
                <a:cubicBezTo>
                  <a:pt x="18250" y="9167"/>
                  <a:pt x="18164" y="9087"/>
                  <a:pt x="18077" y="9010"/>
                </a:cubicBezTo>
                <a:cubicBezTo>
                  <a:pt x="18055" y="8991"/>
                  <a:pt x="18029" y="8977"/>
                  <a:pt x="18008" y="8962"/>
                </a:cubicBezTo>
                <a:cubicBezTo>
                  <a:pt x="18040" y="8935"/>
                  <a:pt x="18075" y="8906"/>
                  <a:pt x="18108" y="8878"/>
                </a:cubicBezTo>
                <a:cubicBezTo>
                  <a:pt x="18143" y="8848"/>
                  <a:pt x="18140" y="8822"/>
                  <a:pt x="18110" y="8787"/>
                </a:cubicBezTo>
                <a:cubicBezTo>
                  <a:pt x="17999" y="8660"/>
                  <a:pt x="17868" y="8577"/>
                  <a:pt x="17701" y="8549"/>
                </a:cubicBezTo>
                <a:cubicBezTo>
                  <a:pt x="17693" y="8546"/>
                  <a:pt x="17683" y="8541"/>
                  <a:pt x="17670" y="8537"/>
                </a:cubicBezTo>
                <a:cubicBezTo>
                  <a:pt x="17673" y="8530"/>
                  <a:pt x="17674" y="8524"/>
                  <a:pt x="17677" y="8519"/>
                </a:cubicBezTo>
                <a:cubicBezTo>
                  <a:pt x="17690" y="8499"/>
                  <a:pt x="17704" y="8479"/>
                  <a:pt x="17717" y="8460"/>
                </a:cubicBezTo>
                <a:cubicBezTo>
                  <a:pt x="17696" y="8447"/>
                  <a:pt x="17677" y="8427"/>
                  <a:pt x="17655" y="8423"/>
                </a:cubicBezTo>
                <a:cubicBezTo>
                  <a:pt x="17544" y="8403"/>
                  <a:pt x="17461" y="8339"/>
                  <a:pt x="17386" y="8259"/>
                </a:cubicBezTo>
                <a:cubicBezTo>
                  <a:pt x="17364" y="8235"/>
                  <a:pt x="17338" y="8213"/>
                  <a:pt x="17317" y="8192"/>
                </a:cubicBezTo>
                <a:cubicBezTo>
                  <a:pt x="17367" y="8150"/>
                  <a:pt x="17416" y="8107"/>
                  <a:pt x="17468" y="8068"/>
                </a:cubicBezTo>
                <a:cubicBezTo>
                  <a:pt x="17508" y="8038"/>
                  <a:pt x="17498" y="8005"/>
                  <a:pt x="17474" y="7978"/>
                </a:cubicBezTo>
                <a:cubicBezTo>
                  <a:pt x="17366" y="7858"/>
                  <a:pt x="17247" y="7752"/>
                  <a:pt x="17088" y="7701"/>
                </a:cubicBezTo>
                <a:cubicBezTo>
                  <a:pt x="17029" y="7682"/>
                  <a:pt x="16974" y="7649"/>
                  <a:pt x="16891" y="7610"/>
                </a:cubicBezTo>
                <a:cubicBezTo>
                  <a:pt x="16916" y="7605"/>
                  <a:pt x="16938" y="7600"/>
                  <a:pt x="16958" y="7597"/>
                </a:cubicBezTo>
                <a:cubicBezTo>
                  <a:pt x="16932" y="7458"/>
                  <a:pt x="16803" y="7461"/>
                  <a:pt x="16718" y="7409"/>
                </a:cubicBezTo>
                <a:cubicBezTo>
                  <a:pt x="16613" y="7345"/>
                  <a:pt x="16496" y="7297"/>
                  <a:pt x="16387" y="7239"/>
                </a:cubicBezTo>
                <a:cubicBezTo>
                  <a:pt x="16273" y="7179"/>
                  <a:pt x="16157" y="7117"/>
                  <a:pt x="16048" y="7048"/>
                </a:cubicBezTo>
                <a:cubicBezTo>
                  <a:pt x="15975" y="7001"/>
                  <a:pt x="15911" y="6937"/>
                  <a:pt x="15843" y="6882"/>
                </a:cubicBezTo>
                <a:cubicBezTo>
                  <a:pt x="15818" y="6863"/>
                  <a:pt x="15793" y="6843"/>
                  <a:pt x="15760" y="6816"/>
                </a:cubicBezTo>
                <a:cubicBezTo>
                  <a:pt x="15782" y="6815"/>
                  <a:pt x="15797" y="6813"/>
                  <a:pt x="15810" y="6812"/>
                </a:cubicBezTo>
                <a:cubicBezTo>
                  <a:pt x="15900" y="6801"/>
                  <a:pt x="15991" y="6792"/>
                  <a:pt x="16081" y="6776"/>
                </a:cubicBezTo>
                <a:cubicBezTo>
                  <a:pt x="16157" y="6764"/>
                  <a:pt x="16230" y="6738"/>
                  <a:pt x="16306" y="6724"/>
                </a:cubicBezTo>
                <a:cubicBezTo>
                  <a:pt x="16418" y="6702"/>
                  <a:pt x="16531" y="6688"/>
                  <a:pt x="16643" y="6667"/>
                </a:cubicBezTo>
                <a:cubicBezTo>
                  <a:pt x="16665" y="6663"/>
                  <a:pt x="16686" y="6644"/>
                  <a:pt x="16706" y="6632"/>
                </a:cubicBezTo>
                <a:cubicBezTo>
                  <a:pt x="16695" y="6612"/>
                  <a:pt x="16681" y="6591"/>
                  <a:pt x="16670" y="6571"/>
                </a:cubicBezTo>
                <a:cubicBezTo>
                  <a:pt x="16752" y="6563"/>
                  <a:pt x="16837" y="6549"/>
                  <a:pt x="16876" y="6482"/>
                </a:cubicBezTo>
                <a:cubicBezTo>
                  <a:pt x="16938" y="6467"/>
                  <a:pt x="16986" y="6461"/>
                  <a:pt x="17031" y="6443"/>
                </a:cubicBezTo>
                <a:cubicBezTo>
                  <a:pt x="17117" y="6410"/>
                  <a:pt x="17200" y="6373"/>
                  <a:pt x="17279" y="6329"/>
                </a:cubicBezTo>
                <a:cubicBezTo>
                  <a:pt x="17348" y="6292"/>
                  <a:pt x="17349" y="6267"/>
                  <a:pt x="17310" y="6201"/>
                </a:cubicBezTo>
                <a:cubicBezTo>
                  <a:pt x="17278" y="6148"/>
                  <a:pt x="17250" y="6091"/>
                  <a:pt x="17220" y="6033"/>
                </a:cubicBezTo>
                <a:cubicBezTo>
                  <a:pt x="17415" y="5993"/>
                  <a:pt x="17593" y="5907"/>
                  <a:pt x="17765" y="5800"/>
                </a:cubicBezTo>
                <a:cubicBezTo>
                  <a:pt x="17807" y="5773"/>
                  <a:pt x="17861" y="5767"/>
                  <a:pt x="17904" y="5740"/>
                </a:cubicBezTo>
                <a:cubicBezTo>
                  <a:pt x="17984" y="5690"/>
                  <a:pt x="17984" y="5675"/>
                  <a:pt x="17926" y="5599"/>
                </a:cubicBezTo>
                <a:cubicBezTo>
                  <a:pt x="18032" y="5573"/>
                  <a:pt x="18135" y="5546"/>
                  <a:pt x="18238" y="5519"/>
                </a:cubicBezTo>
                <a:cubicBezTo>
                  <a:pt x="18262" y="5514"/>
                  <a:pt x="18287" y="5510"/>
                  <a:pt x="18312" y="5505"/>
                </a:cubicBezTo>
                <a:cubicBezTo>
                  <a:pt x="18353" y="5495"/>
                  <a:pt x="18384" y="5483"/>
                  <a:pt x="18360" y="5439"/>
                </a:cubicBezTo>
                <a:cubicBezTo>
                  <a:pt x="18415" y="5424"/>
                  <a:pt x="18470" y="5417"/>
                  <a:pt x="18519" y="5397"/>
                </a:cubicBezTo>
                <a:cubicBezTo>
                  <a:pt x="18667" y="5337"/>
                  <a:pt x="18815" y="5277"/>
                  <a:pt x="18959" y="5210"/>
                </a:cubicBezTo>
                <a:cubicBezTo>
                  <a:pt x="18996" y="5193"/>
                  <a:pt x="19022" y="5151"/>
                  <a:pt x="19053" y="5121"/>
                </a:cubicBezTo>
                <a:cubicBezTo>
                  <a:pt x="19015" y="5097"/>
                  <a:pt x="18979" y="5057"/>
                  <a:pt x="18939" y="5052"/>
                </a:cubicBezTo>
                <a:cubicBezTo>
                  <a:pt x="18791" y="5035"/>
                  <a:pt x="18643" y="5030"/>
                  <a:pt x="18495" y="5022"/>
                </a:cubicBezTo>
                <a:cubicBezTo>
                  <a:pt x="18480" y="5022"/>
                  <a:pt x="18462" y="5027"/>
                  <a:pt x="18436" y="5031"/>
                </a:cubicBezTo>
                <a:cubicBezTo>
                  <a:pt x="18468" y="4966"/>
                  <a:pt x="18424" y="4965"/>
                  <a:pt x="18385" y="4958"/>
                </a:cubicBezTo>
                <a:cubicBezTo>
                  <a:pt x="18216" y="4925"/>
                  <a:pt x="18045" y="4894"/>
                  <a:pt x="17869" y="4862"/>
                </a:cubicBezTo>
                <a:cubicBezTo>
                  <a:pt x="17914" y="4804"/>
                  <a:pt x="17884" y="4766"/>
                  <a:pt x="17834" y="4747"/>
                </a:cubicBezTo>
                <a:cubicBezTo>
                  <a:pt x="17758" y="4717"/>
                  <a:pt x="17678" y="4691"/>
                  <a:pt x="17598" y="4670"/>
                </a:cubicBezTo>
                <a:cubicBezTo>
                  <a:pt x="17513" y="4648"/>
                  <a:pt x="17425" y="4631"/>
                  <a:pt x="17338" y="4617"/>
                </a:cubicBezTo>
                <a:cubicBezTo>
                  <a:pt x="17266" y="4606"/>
                  <a:pt x="17191" y="4603"/>
                  <a:pt x="17114" y="4595"/>
                </a:cubicBezTo>
                <a:cubicBezTo>
                  <a:pt x="17139" y="4563"/>
                  <a:pt x="17166" y="4521"/>
                  <a:pt x="17202" y="4488"/>
                </a:cubicBezTo>
                <a:cubicBezTo>
                  <a:pt x="17246" y="4451"/>
                  <a:pt x="17226" y="4423"/>
                  <a:pt x="17196" y="4401"/>
                </a:cubicBezTo>
                <a:cubicBezTo>
                  <a:pt x="17154" y="4370"/>
                  <a:pt x="17108" y="4338"/>
                  <a:pt x="17060" y="4322"/>
                </a:cubicBezTo>
                <a:cubicBezTo>
                  <a:pt x="16918" y="4277"/>
                  <a:pt x="16775" y="4239"/>
                  <a:pt x="16631" y="4200"/>
                </a:cubicBezTo>
                <a:cubicBezTo>
                  <a:pt x="16618" y="4197"/>
                  <a:pt x="16603" y="4196"/>
                  <a:pt x="16589" y="4196"/>
                </a:cubicBezTo>
                <a:cubicBezTo>
                  <a:pt x="16568" y="4196"/>
                  <a:pt x="16546" y="4198"/>
                  <a:pt x="16525" y="4198"/>
                </a:cubicBezTo>
                <a:cubicBezTo>
                  <a:pt x="16543" y="4166"/>
                  <a:pt x="16562" y="4131"/>
                  <a:pt x="16582" y="4095"/>
                </a:cubicBezTo>
                <a:cubicBezTo>
                  <a:pt x="16609" y="4044"/>
                  <a:pt x="16599" y="4008"/>
                  <a:pt x="16542" y="3997"/>
                </a:cubicBezTo>
                <a:cubicBezTo>
                  <a:pt x="16460" y="3983"/>
                  <a:pt x="16377" y="3982"/>
                  <a:pt x="16295" y="3971"/>
                </a:cubicBezTo>
                <a:cubicBezTo>
                  <a:pt x="16229" y="3961"/>
                  <a:pt x="16163" y="3942"/>
                  <a:pt x="16096" y="3937"/>
                </a:cubicBezTo>
                <a:cubicBezTo>
                  <a:pt x="16011" y="3929"/>
                  <a:pt x="15931" y="3894"/>
                  <a:pt x="15848" y="3875"/>
                </a:cubicBezTo>
                <a:cubicBezTo>
                  <a:pt x="15843" y="3874"/>
                  <a:pt x="15837" y="3873"/>
                  <a:pt x="15832" y="3873"/>
                </a:cubicBezTo>
                <a:cubicBezTo>
                  <a:pt x="15822" y="3873"/>
                  <a:pt x="15812" y="3874"/>
                  <a:pt x="15803" y="3874"/>
                </a:cubicBezTo>
                <a:cubicBezTo>
                  <a:pt x="15795" y="3874"/>
                  <a:pt x="15787" y="3874"/>
                  <a:pt x="15780" y="3871"/>
                </a:cubicBezTo>
                <a:cubicBezTo>
                  <a:pt x="15766" y="3866"/>
                  <a:pt x="15759" y="3844"/>
                  <a:pt x="15746" y="3829"/>
                </a:cubicBezTo>
                <a:cubicBezTo>
                  <a:pt x="15789" y="3802"/>
                  <a:pt x="15793" y="3763"/>
                  <a:pt x="15781" y="3719"/>
                </a:cubicBezTo>
                <a:cubicBezTo>
                  <a:pt x="15780" y="3715"/>
                  <a:pt x="15789" y="3709"/>
                  <a:pt x="15792" y="3704"/>
                </a:cubicBezTo>
                <a:cubicBezTo>
                  <a:pt x="15802" y="3684"/>
                  <a:pt x="15811" y="3665"/>
                  <a:pt x="15811" y="3642"/>
                </a:cubicBezTo>
                <a:cubicBezTo>
                  <a:pt x="15823" y="3624"/>
                  <a:pt x="15842" y="3608"/>
                  <a:pt x="15849" y="3590"/>
                </a:cubicBezTo>
                <a:cubicBezTo>
                  <a:pt x="15879" y="3514"/>
                  <a:pt x="15911" y="3438"/>
                  <a:pt x="15933" y="3359"/>
                </a:cubicBezTo>
                <a:cubicBezTo>
                  <a:pt x="15960" y="3263"/>
                  <a:pt x="15957" y="3256"/>
                  <a:pt x="15856" y="3233"/>
                </a:cubicBezTo>
                <a:cubicBezTo>
                  <a:pt x="15746" y="3209"/>
                  <a:pt x="15633" y="3195"/>
                  <a:pt x="15518" y="3175"/>
                </a:cubicBezTo>
                <a:cubicBezTo>
                  <a:pt x="15512" y="3121"/>
                  <a:pt x="15509" y="3103"/>
                  <a:pt x="15477" y="3103"/>
                </a:cubicBezTo>
                <a:cubicBezTo>
                  <a:pt x="15463" y="3103"/>
                  <a:pt x="15443" y="3107"/>
                  <a:pt x="15414" y="3112"/>
                </a:cubicBezTo>
                <a:cubicBezTo>
                  <a:pt x="15362" y="3123"/>
                  <a:pt x="15309" y="3135"/>
                  <a:pt x="15260" y="3151"/>
                </a:cubicBezTo>
                <a:cubicBezTo>
                  <a:pt x="15211" y="3166"/>
                  <a:pt x="15167" y="3187"/>
                  <a:pt x="15119" y="3206"/>
                </a:cubicBezTo>
                <a:cubicBezTo>
                  <a:pt x="15142" y="3145"/>
                  <a:pt x="15165" y="3084"/>
                  <a:pt x="15191" y="3019"/>
                </a:cubicBezTo>
                <a:cubicBezTo>
                  <a:pt x="15174" y="3014"/>
                  <a:pt x="15162" y="3010"/>
                  <a:pt x="15146" y="3004"/>
                </a:cubicBezTo>
                <a:cubicBezTo>
                  <a:pt x="15154" y="2995"/>
                  <a:pt x="15160" y="2988"/>
                  <a:pt x="15180" y="2963"/>
                </a:cubicBezTo>
                <a:cubicBezTo>
                  <a:pt x="15131" y="2961"/>
                  <a:pt x="15088" y="2954"/>
                  <a:pt x="15048" y="2954"/>
                </a:cubicBezTo>
                <a:cubicBezTo>
                  <a:pt x="15031" y="2954"/>
                  <a:pt x="15016" y="2955"/>
                  <a:pt x="15000" y="2958"/>
                </a:cubicBezTo>
                <a:cubicBezTo>
                  <a:pt x="14774" y="3006"/>
                  <a:pt x="14547" y="3057"/>
                  <a:pt x="14324" y="3122"/>
                </a:cubicBezTo>
                <a:cubicBezTo>
                  <a:pt x="14162" y="3169"/>
                  <a:pt x="14006" y="3241"/>
                  <a:pt x="13848" y="3302"/>
                </a:cubicBezTo>
                <a:cubicBezTo>
                  <a:pt x="13822" y="3312"/>
                  <a:pt x="13795" y="3320"/>
                  <a:pt x="13759" y="3334"/>
                </a:cubicBezTo>
                <a:cubicBezTo>
                  <a:pt x="13819" y="3245"/>
                  <a:pt x="13872" y="3169"/>
                  <a:pt x="13925" y="3089"/>
                </a:cubicBezTo>
                <a:cubicBezTo>
                  <a:pt x="13915" y="3082"/>
                  <a:pt x="13906" y="3075"/>
                  <a:pt x="13906" y="3075"/>
                </a:cubicBezTo>
                <a:lnTo>
                  <a:pt x="13906" y="3075"/>
                </a:lnTo>
                <a:cubicBezTo>
                  <a:pt x="13906" y="3075"/>
                  <a:pt x="13906" y="3075"/>
                  <a:pt x="13907" y="3075"/>
                </a:cubicBezTo>
                <a:cubicBezTo>
                  <a:pt x="13919" y="3024"/>
                  <a:pt x="13932" y="2979"/>
                  <a:pt x="13945" y="2929"/>
                </a:cubicBezTo>
                <a:lnTo>
                  <a:pt x="13907" y="2929"/>
                </a:lnTo>
                <a:cubicBezTo>
                  <a:pt x="13940" y="2815"/>
                  <a:pt x="13973" y="2701"/>
                  <a:pt x="14009" y="2587"/>
                </a:cubicBezTo>
                <a:cubicBezTo>
                  <a:pt x="14025" y="2536"/>
                  <a:pt x="14004" y="2520"/>
                  <a:pt x="13959" y="2505"/>
                </a:cubicBezTo>
                <a:cubicBezTo>
                  <a:pt x="13922" y="2494"/>
                  <a:pt x="13885" y="2490"/>
                  <a:pt x="13849" y="2490"/>
                </a:cubicBezTo>
                <a:cubicBezTo>
                  <a:pt x="13786" y="2490"/>
                  <a:pt x="13724" y="2502"/>
                  <a:pt x="13662" y="2511"/>
                </a:cubicBezTo>
                <a:cubicBezTo>
                  <a:pt x="13640" y="2514"/>
                  <a:pt x="13617" y="2521"/>
                  <a:pt x="13595" y="2521"/>
                </a:cubicBezTo>
                <a:cubicBezTo>
                  <a:pt x="13575" y="2521"/>
                  <a:pt x="13555" y="2515"/>
                  <a:pt x="13537" y="2495"/>
                </a:cubicBezTo>
                <a:cubicBezTo>
                  <a:pt x="13532" y="2490"/>
                  <a:pt x="13521" y="2488"/>
                  <a:pt x="13510" y="2488"/>
                </a:cubicBezTo>
                <a:cubicBezTo>
                  <a:pt x="13505" y="2488"/>
                  <a:pt x="13499" y="2488"/>
                  <a:pt x="13495" y="2489"/>
                </a:cubicBezTo>
                <a:cubicBezTo>
                  <a:pt x="13377" y="2500"/>
                  <a:pt x="13267" y="2536"/>
                  <a:pt x="13162" y="2602"/>
                </a:cubicBezTo>
                <a:cubicBezTo>
                  <a:pt x="13174" y="2612"/>
                  <a:pt x="13182" y="2620"/>
                  <a:pt x="13198" y="2631"/>
                </a:cubicBezTo>
                <a:cubicBezTo>
                  <a:pt x="13169" y="2633"/>
                  <a:pt x="13147" y="2633"/>
                  <a:pt x="13122" y="2634"/>
                </a:cubicBezTo>
                <a:cubicBezTo>
                  <a:pt x="13117" y="2594"/>
                  <a:pt x="13114" y="2554"/>
                  <a:pt x="13107" y="2516"/>
                </a:cubicBezTo>
                <a:cubicBezTo>
                  <a:pt x="13101" y="2473"/>
                  <a:pt x="13092" y="2453"/>
                  <a:pt x="13071" y="2453"/>
                </a:cubicBezTo>
                <a:cubicBezTo>
                  <a:pt x="13059" y="2453"/>
                  <a:pt x="13043" y="2460"/>
                  <a:pt x="13022" y="2471"/>
                </a:cubicBezTo>
                <a:cubicBezTo>
                  <a:pt x="12965" y="2502"/>
                  <a:pt x="12914" y="2541"/>
                  <a:pt x="12863" y="2579"/>
                </a:cubicBezTo>
                <a:cubicBezTo>
                  <a:pt x="12711" y="2696"/>
                  <a:pt x="12561" y="2813"/>
                  <a:pt x="12401" y="2934"/>
                </a:cubicBezTo>
                <a:cubicBezTo>
                  <a:pt x="12382" y="2880"/>
                  <a:pt x="12363" y="2835"/>
                  <a:pt x="12351" y="2788"/>
                </a:cubicBezTo>
                <a:cubicBezTo>
                  <a:pt x="12343" y="2757"/>
                  <a:pt x="12330" y="2742"/>
                  <a:pt x="12311" y="2742"/>
                </a:cubicBezTo>
                <a:cubicBezTo>
                  <a:pt x="12300" y="2742"/>
                  <a:pt x="12287" y="2747"/>
                  <a:pt x="12273" y="2756"/>
                </a:cubicBezTo>
                <a:cubicBezTo>
                  <a:pt x="12227" y="2784"/>
                  <a:pt x="12179" y="2809"/>
                  <a:pt x="12142" y="2846"/>
                </a:cubicBezTo>
                <a:cubicBezTo>
                  <a:pt x="12020" y="2967"/>
                  <a:pt x="11913" y="3099"/>
                  <a:pt x="11819" y="3245"/>
                </a:cubicBezTo>
                <a:cubicBezTo>
                  <a:pt x="11722" y="3394"/>
                  <a:pt x="11608" y="3533"/>
                  <a:pt x="11500" y="3674"/>
                </a:cubicBezTo>
                <a:cubicBezTo>
                  <a:pt x="11397" y="3809"/>
                  <a:pt x="11290" y="3942"/>
                  <a:pt x="11185" y="4075"/>
                </a:cubicBezTo>
                <a:cubicBezTo>
                  <a:pt x="11175" y="4090"/>
                  <a:pt x="11163" y="4101"/>
                  <a:pt x="11140" y="4110"/>
                </a:cubicBezTo>
                <a:cubicBezTo>
                  <a:pt x="11252" y="3660"/>
                  <a:pt x="11371" y="3211"/>
                  <a:pt x="11474" y="2759"/>
                </a:cubicBezTo>
                <a:cubicBezTo>
                  <a:pt x="11577" y="2309"/>
                  <a:pt x="11669" y="1856"/>
                  <a:pt x="11756" y="1403"/>
                </a:cubicBezTo>
                <a:cubicBezTo>
                  <a:pt x="11844" y="947"/>
                  <a:pt x="11898" y="485"/>
                  <a:pt x="11965" y="30"/>
                </a:cubicBezTo>
                <a:cubicBezTo>
                  <a:pt x="11869" y="20"/>
                  <a:pt x="11787" y="9"/>
                  <a:pt x="11706" y="1"/>
                </a:cubicBezTo>
                <a:cubicBezTo>
                  <a:pt x="11704" y="1"/>
                  <a:pt x="11703" y="1"/>
                  <a:pt x="11701" y="1"/>
                </a:cubicBezTo>
                <a:close/>
              </a:path>
            </a:pathLst>
          </a:custGeom>
          <a:solidFill>
            <a:srgbClr val="80B31A">
              <a:alpha val="50196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6" name="Google Shape;266;p45"/>
          <p:cNvSpPr/>
          <p:nvPr/>
        </p:nvSpPr>
        <p:spPr>
          <a:xfrm rot="-4190590">
            <a:off x="6143910" y="-288623"/>
            <a:ext cx="1065173" cy="931746"/>
          </a:xfrm>
          <a:custGeom>
            <a:avLst/>
            <a:gdLst/>
            <a:ahLst/>
            <a:cxnLst/>
            <a:rect l="l" t="t" r="r" b="b"/>
            <a:pathLst>
              <a:path w="37521" h="32821" extrusionOk="0">
                <a:moveTo>
                  <a:pt x="26707" y="0"/>
                </a:moveTo>
                <a:cubicBezTo>
                  <a:pt x="26685" y="0"/>
                  <a:pt x="26661" y="13"/>
                  <a:pt x="26641" y="39"/>
                </a:cubicBezTo>
                <a:cubicBezTo>
                  <a:pt x="26545" y="161"/>
                  <a:pt x="26394" y="228"/>
                  <a:pt x="26328" y="385"/>
                </a:cubicBezTo>
                <a:cubicBezTo>
                  <a:pt x="26298" y="456"/>
                  <a:pt x="26209" y="499"/>
                  <a:pt x="26148" y="559"/>
                </a:cubicBezTo>
                <a:cubicBezTo>
                  <a:pt x="25798" y="898"/>
                  <a:pt x="25454" y="1240"/>
                  <a:pt x="25100" y="1573"/>
                </a:cubicBezTo>
                <a:cubicBezTo>
                  <a:pt x="25000" y="1667"/>
                  <a:pt x="24872" y="1732"/>
                  <a:pt x="24744" y="1819"/>
                </a:cubicBezTo>
                <a:cubicBezTo>
                  <a:pt x="24724" y="1776"/>
                  <a:pt x="24701" y="1738"/>
                  <a:pt x="24688" y="1696"/>
                </a:cubicBezTo>
                <a:cubicBezTo>
                  <a:pt x="24665" y="1619"/>
                  <a:pt x="24621" y="1584"/>
                  <a:pt x="24562" y="1584"/>
                </a:cubicBezTo>
                <a:cubicBezTo>
                  <a:pt x="24540" y="1584"/>
                  <a:pt x="24516" y="1589"/>
                  <a:pt x="24490" y="1598"/>
                </a:cubicBezTo>
                <a:cubicBezTo>
                  <a:pt x="24413" y="1625"/>
                  <a:pt x="24327" y="1645"/>
                  <a:pt x="24266" y="1694"/>
                </a:cubicBezTo>
                <a:cubicBezTo>
                  <a:pt x="23997" y="1910"/>
                  <a:pt x="23720" y="2118"/>
                  <a:pt x="23515" y="2406"/>
                </a:cubicBezTo>
                <a:cubicBezTo>
                  <a:pt x="23432" y="2524"/>
                  <a:pt x="23308" y="2614"/>
                  <a:pt x="23200" y="2717"/>
                </a:cubicBezTo>
                <a:cubicBezTo>
                  <a:pt x="23090" y="2530"/>
                  <a:pt x="22973" y="2337"/>
                  <a:pt x="22862" y="2141"/>
                </a:cubicBezTo>
                <a:cubicBezTo>
                  <a:pt x="22829" y="2082"/>
                  <a:pt x="22792" y="2054"/>
                  <a:pt x="22740" y="2054"/>
                </a:cubicBezTo>
                <a:cubicBezTo>
                  <a:pt x="22719" y="2054"/>
                  <a:pt x="22696" y="2059"/>
                  <a:pt x="22670" y="2067"/>
                </a:cubicBezTo>
                <a:cubicBezTo>
                  <a:pt x="22500" y="2123"/>
                  <a:pt x="22383" y="2243"/>
                  <a:pt x="22274" y="2376"/>
                </a:cubicBezTo>
                <a:cubicBezTo>
                  <a:pt x="22162" y="2512"/>
                  <a:pt x="22052" y="2651"/>
                  <a:pt x="21943" y="2792"/>
                </a:cubicBezTo>
                <a:cubicBezTo>
                  <a:pt x="21900" y="2846"/>
                  <a:pt x="21866" y="2908"/>
                  <a:pt x="21822" y="2975"/>
                </a:cubicBezTo>
                <a:cubicBezTo>
                  <a:pt x="21796" y="2962"/>
                  <a:pt x="21765" y="2948"/>
                  <a:pt x="21737" y="2932"/>
                </a:cubicBezTo>
                <a:cubicBezTo>
                  <a:pt x="21685" y="2900"/>
                  <a:pt x="21648" y="2884"/>
                  <a:pt x="21616" y="2884"/>
                </a:cubicBezTo>
                <a:cubicBezTo>
                  <a:pt x="21574" y="2884"/>
                  <a:pt x="21543" y="2914"/>
                  <a:pt x="21498" y="2980"/>
                </a:cubicBezTo>
                <a:cubicBezTo>
                  <a:pt x="21370" y="3167"/>
                  <a:pt x="21220" y="3328"/>
                  <a:pt x="21029" y="3455"/>
                </a:cubicBezTo>
                <a:cubicBezTo>
                  <a:pt x="20977" y="3489"/>
                  <a:pt x="20952" y="3565"/>
                  <a:pt x="20916" y="3621"/>
                </a:cubicBezTo>
                <a:cubicBezTo>
                  <a:pt x="20850" y="3555"/>
                  <a:pt x="20782" y="3481"/>
                  <a:pt x="20709" y="3411"/>
                </a:cubicBezTo>
                <a:cubicBezTo>
                  <a:pt x="20679" y="3382"/>
                  <a:pt x="20645" y="3367"/>
                  <a:pt x="20610" y="3367"/>
                </a:cubicBezTo>
                <a:cubicBezTo>
                  <a:pt x="20580" y="3367"/>
                  <a:pt x="20549" y="3378"/>
                  <a:pt x="20520" y="3402"/>
                </a:cubicBezTo>
                <a:cubicBezTo>
                  <a:pt x="20456" y="3456"/>
                  <a:pt x="20393" y="3515"/>
                  <a:pt x="20339" y="3581"/>
                </a:cubicBezTo>
                <a:cubicBezTo>
                  <a:pt x="20221" y="3725"/>
                  <a:pt x="20108" y="3874"/>
                  <a:pt x="19993" y="4021"/>
                </a:cubicBezTo>
                <a:cubicBezTo>
                  <a:pt x="19986" y="4029"/>
                  <a:pt x="19976" y="4039"/>
                  <a:pt x="19973" y="4049"/>
                </a:cubicBezTo>
                <a:cubicBezTo>
                  <a:pt x="19932" y="4168"/>
                  <a:pt x="19885" y="4274"/>
                  <a:pt x="19742" y="4319"/>
                </a:cubicBezTo>
                <a:cubicBezTo>
                  <a:pt x="19697" y="4333"/>
                  <a:pt x="19680" y="4436"/>
                  <a:pt x="19650" y="4500"/>
                </a:cubicBezTo>
                <a:cubicBezTo>
                  <a:pt x="19614" y="4575"/>
                  <a:pt x="19577" y="4651"/>
                  <a:pt x="19532" y="4742"/>
                </a:cubicBezTo>
                <a:cubicBezTo>
                  <a:pt x="19384" y="4508"/>
                  <a:pt x="19256" y="4296"/>
                  <a:pt x="19116" y="4090"/>
                </a:cubicBezTo>
                <a:cubicBezTo>
                  <a:pt x="19095" y="4060"/>
                  <a:pt x="19022" y="4065"/>
                  <a:pt x="18978" y="4057"/>
                </a:cubicBezTo>
                <a:cubicBezTo>
                  <a:pt x="18795" y="3873"/>
                  <a:pt x="18605" y="3683"/>
                  <a:pt x="18414" y="3497"/>
                </a:cubicBezTo>
                <a:cubicBezTo>
                  <a:pt x="18401" y="3485"/>
                  <a:pt x="18377" y="3479"/>
                  <a:pt x="18354" y="3479"/>
                </a:cubicBezTo>
                <a:cubicBezTo>
                  <a:pt x="18341" y="3479"/>
                  <a:pt x="18328" y="3481"/>
                  <a:pt x="18317" y="3484"/>
                </a:cubicBezTo>
                <a:cubicBezTo>
                  <a:pt x="18194" y="3522"/>
                  <a:pt x="18098" y="3591"/>
                  <a:pt x="18034" y="3710"/>
                </a:cubicBezTo>
                <a:cubicBezTo>
                  <a:pt x="17972" y="3828"/>
                  <a:pt x="17884" y="3932"/>
                  <a:pt x="17810" y="4043"/>
                </a:cubicBezTo>
                <a:cubicBezTo>
                  <a:pt x="17773" y="4099"/>
                  <a:pt x="17740" y="4160"/>
                  <a:pt x="17704" y="4219"/>
                </a:cubicBezTo>
                <a:cubicBezTo>
                  <a:pt x="17663" y="4190"/>
                  <a:pt x="17629" y="4175"/>
                  <a:pt x="17599" y="4175"/>
                </a:cubicBezTo>
                <a:cubicBezTo>
                  <a:pt x="17554" y="4175"/>
                  <a:pt x="17518" y="4209"/>
                  <a:pt x="17484" y="4286"/>
                </a:cubicBezTo>
                <a:cubicBezTo>
                  <a:pt x="17370" y="4533"/>
                  <a:pt x="17268" y="4789"/>
                  <a:pt x="17164" y="5031"/>
                </a:cubicBezTo>
                <a:cubicBezTo>
                  <a:pt x="17103" y="4978"/>
                  <a:pt x="17023" y="4906"/>
                  <a:pt x="16944" y="4836"/>
                </a:cubicBezTo>
                <a:cubicBezTo>
                  <a:pt x="16904" y="4800"/>
                  <a:pt x="16864" y="4781"/>
                  <a:pt x="16827" y="4781"/>
                </a:cubicBezTo>
                <a:cubicBezTo>
                  <a:pt x="16787" y="4781"/>
                  <a:pt x="16749" y="4803"/>
                  <a:pt x="16716" y="4851"/>
                </a:cubicBezTo>
                <a:cubicBezTo>
                  <a:pt x="16624" y="4984"/>
                  <a:pt x="16532" y="5122"/>
                  <a:pt x="16471" y="5269"/>
                </a:cubicBezTo>
                <a:cubicBezTo>
                  <a:pt x="16384" y="5484"/>
                  <a:pt x="16321" y="5711"/>
                  <a:pt x="16254" y="5933"/>
                </a:cubicBezTo>
                <a:cubicBezTo>
                  <a:pt x="16233" y="6005"/>
                  <a:pt x="16229" y="6082"/>
                  <a:pt x="16215" y="6163"/>
                </a:cubicBezTo>
                <a:cubicBezTo>
                  <a:pt x="16079" y="6188"/>
                  <a:pt x="16059" y="6215"/>
                  <a:pt x="16056" y="6445"/>
                </a:cubicBezTo>
                <a:cubicBezTo>
                  <a:pt x="16054" y="6610"/>
                  <a:pt x="16068" y="6775"/>
                  <a:pt x="16061" y="6941"/>
                </a:cubicBezTo>
                <a:cubicBezTo>
                  <a:pt x="16055" y="7088"/>
                  <a:pt x="16030" y="7234"/>
                  <a:pt x="16014" y="7382"/>
                </a:cubicBezTo>
                <a:cubicBezTo>
                  <a:pt x="15916" y="7319"/>
                  <a:pt x="15818" y="7258"/>
                  <a:pt x="15723" y="7193"/>
                </a:cubicBezTo>
                <a:cubicBezTo>
                  <a:pt x="15692" y="7172"/>
                  <a:pt x="15662" y="7162"/>
                  <a:pt x="15635" y="7162"/>
                </a:cubicBezTo>
                <a:cubicBezTo>
                  <a:pt x="15593" y="7162"/>
                  <a:pt x="15558" y="7189"/>
                  <a:pt x="15538" y="7242"/>
                </a:cubicBezTo>
                <a:cubicBezTo>
                  <a:pt x="15477" y="7403"/>
                  <a:pt x="15427" y="7571"/>
                  <a:pt x="15377" y="7736"/>
                </a:cubicBezTo>
                <a:cubicBezTo>
                  <a:pt x="15348" y="7835"/>
                  <a:pt x="15314" y="7936"/>
                  <a:pt x="15302" y="8037"/>
                </a:cubicBezTo>
                <a:cubicBezTo>
                  <a:pt x="15267" y="8302"/>
                  <a:pt x="15242" y="8569"/>
                  <a:pt x="15214" y="8837"/>
                </a:cubicBezTo>
                <a:cubicBezTo>
                  <a:pt x="15205" y="8832"/>
                  <a:pt x="15186" y="8813"/>
                  <a:pt x="15168" y="8811"/>
                </a:cubicBezTo>
                <a:cubicBezTo>
                  <a:pt x="15147" y="8808"/>
                  <a:pt x="15123" y="8803"/>
                  <a:pt x="15101" y="8803"/>
                </a:cubicBezTo>
                <a:cubicBezTo>
                  <a:pt x="15085" y="8803"/>
                  <a:pt x="15071" y="8805"/>
                  <a:pt x="15061" y="8813"/>
                </a:cubicBezTo>
                <a:cubicBezTo>
                  <a:pt x="15027" y="8837"/>
                  <a:pt x="14998" y="8881"/>
                  <a:pt x="14990" y="8922"/>
                </a:cubicBezTo>
                <a:cubicBezTo>
                  <a:pt x="14983" y="8966"/>
                  <a:pt x="15000" y="9016"/>
                  <a:pt x="15008" y="9063"/>
                </a:cubicBezTo>
                <a:cubicBezTo>
                  <a:pt x="15047" y="9287"/>
                  <a:pt x="15004" y="9503"/>
                  <a:pt x="14950" y="9723"/>
                </a:cubicBezTo>
                <a:cubicBezTo>
                  <a:pt x="14886" y="9980"/>
                  <a:pt x="14854" y="10246"/>
                  <a:pt x="14794" y="10504"/>
                </a:cubicBezTo>
                <a:cubicBezTo>
                  <a:pt x="14778" y="10576"/>
                  <a:pt x="14729" y="10635"/>
                  <a:pt x="14840" y="10663"/>
                </a:cubicBezTo>
                <a:cubicBezTo>
                  <a:pt x="14739" y="10740"/>
                  <a:pt x="14711" y="10861"/>
                  <a:pt x="14757" y="10976"/>
                </a:cubicBezTo>
                <a:cubicBezTo>
                  <a:pt x="14769" y="11005"/>
                  <a:pt x="14759" y="11045"/>
                  <a:pt x="14756" y="11080"/>
                </a:cubicBezTo>
                <a:cubicBezTo>
                  <a:pt x="14744" y="11187"/>
                  <a:pt x="14727" y="11292"/>
                  <a:pt x="14720" y="11399"/>
                </a:cubicBezTo>
                <a:cubicBezTo>
                  <a:pt x="14713" y="11489"/>
                  <a:pt x="14717" y="11580"/>
                  <a:pt x="14723" y="11667"/>
                </a:cubicBezTo>
                <a:cubicBezTo>
                  <a:pt x="14716" y="11725"/>
                  <a:pt x="14691" y="11790"/>
                  <a:pt x="14707" y="11844"/>
                </a:cubicBezTo>
                <a:cubicBezTo>
                  <a:pt x="14723" y="11903"/>
                  <a:pt x="14558" y="11944"/>
                  <a:pt x="14667" y="11982"/>
                </a:cubicBezTo>
                <a:cubicBezTo>
                  <a:pt x="14664" y="12046"/>
                  <a:pt x="14677" y="12113"/>
                  <a:pt x="14653" y="12132"/>
                </a:cubicBezTo>
                <a:cubicBezTo>
                  <a:pt x="14569" y="12198"/>
                  <a:pt x="14605" y="12291"/>
                  <a:pt x="14577" y="12367"/>
                </a:cubicBezTo>
                <a:cubicBezTo>
                  <a:pt x="14501" y="12576"/>
                  <a:pt x="14412" y="12779"/>
                  <a:pt x="14326" y="12984"/>
                </a:cubicBezTo>
                <a:cubicBezTo>
                  <a:pt x="14311" y="13021"/>
                  <a:pt x="14289" y="13057"/>
                  <a:pt x="14245" y="13091"/>
                </a:cubicBezTo>
                <a:cubicBezTo>
                  <a:pt x="14223" y="12934"/>
                  <a:pt x="14202" y="12779"/>
                  <a:pt x="14181" y="12624"/>
                </a:cubicBezTo>
                <a:cubicBezTo>
                  <a:pt x="14150" y="12394"/>
                  <a:pt x="14121" y="12167"/>
                  <a:pt x="14093" y="11939"/>
                </a:cubicBezTo>
                <a:cubicBezTo>
                  <a:pt x="14072" y="11777"/>
                  <a:pt x="14063" y="11612"/>
                  <a:pt x="14029" y="11453"/>
                </a:cubicBezTo>
                <a:cubicBezTo>
                  <a:pt x="13962" y="11137"/>
                  <a:pt x="13872" y="10825"/>
                  <a:pt x="13812" y="10508"/>
                </a:cubicBezTo>
                <a:cubicBezTo>
                  <a:pt x="13764" y="10259"/>
                  <a:pt x="13747" y="10006"/>
                  <a:pt x="13716" y="9754"/>
                </a:cubicBezTo>
                <a:cubicBezTo>
                  <a:pt x="13709" y="9685"/>
                  <a:pt x="13704" y="9614"/>
                  <a:pt x="13684" y="9547"/>
                </a:cubicBezTo>
                <a:cubicBezTo>
                  <a:pt x="13675" y="9515"/>
                  <a:pt x="13636" y="9491"/>
                  <a:pt x="13596" y="9471"/>
                </a:cubicBezTo>
                <a:cubicBezTo>
                  <a:pt x="13567" y="9212"/>
                  <a:pt x="13469" y="8967"/>
                  <a:pt x="13358" y="8725"/>
                </a:cubicBezTo>
                <a:cubicBezTo>
                  <a:pt x="13315" y="8636"/>
                  <a:pt x="13298" y="8533"/>
                  <a:pt x="13272" y="8435"/>
                </a:cubicBezTo>
                <a:cubicBezTo>
                  <a:pt x="13263" y="8407"/>
                  <a:pt x="13263" y="8380"/>
                  <a:pt x="13257" y="8354"/>
                </a:cubicBezTo>
                <a:cubicBezTo>
                  <a:pt x="13229" y="8227"/>
                  <a:pt x="13189" y="8167"/>
                  <a:pt x="13125" y="8167"/>
                </a:cubicBezTo>
                <a:cubicBezTo>
                  <a:pt x="13085" y="8167"/>
                  <a:pt x="13036" y="8190"/>
                  <a:pt x="12973" y="8234"/>
                </a:cubicBezTo>
                <a:cubicBezTo>
                  <a:pt x="12955" y="8247"/>
                  <a:pt x="12937" y="8261"/>
                  <a:pt x="12929" y="8267"/>
                </a:cubicBezTo>
                <a:cubicBezTo>
                  <a:pt x="12833" y="7999"/>
                  <a:pt x="12723" y="7736"/>
                  <a:pt x="12648" y="7465"/>
                </a:cubicBezTo>
                <a:cubicBezTo>
                  <a:pt x="12593" y="7268"/>
                  <a:pt x="12579" y="7058"/>
                  <a:pt x="12548" y="6854"/>
                </a:cubicBezTo>
                <a:cubicBezTo>
                  <a:pt x="12542" y="6811"/>
                  <a:pt x="12542" y="6768"/>
                  <a:pt x="12533" y="6727"/>
                </a:cubicBezTo>
                <a:cubicBezTo>
                  <a:pt x="12503" y="6589"/>
                  <a:pt x="12476" y="6537"/>
                  <a:pt x="12399" y="6537"/>
                </a:cubicBezTo>
                <a:cubicBezTo>
                  <a:pt x="12366" y="6537"/>
                  <a:pt x="12323" y="6547"/>
                  <a:pt x="12267" y="6563"/>
                </a:cubicBezTo>
                <a:cubicBezTo>
                  <a:pt x="12219" y="6277"/>
                  <a:pt x="12051" y="6053"/>
                  <a:pt x="11884" y="5832"/>
                </a:cubicBezTo>
                <a:cubicBezTo>
                  <a:pt x="11818" y="5745"/>
                  <a:pt x="11755" y="5704"/>
                  <a:pt x="11685" y="5704"/>
                </a:cubicBezTo>
                <a:cubicBezTo>
                  <a:pt x="11627" y="5704"/>
                  <a:pt x="11565" y="5732"/>
                  <a:pt x="11494" y="5786"/>
                </a:cubicBezTo>
                <a:cubicBezTo>
                  <a:pt x="11406" y="5850"/>
                  <a:pt x="11317" y="5911"/>
                  <a:pt x="11234" y="5983"/>
                </a:cubicBezTo>
                <a:cubicBezTo>
                  <a:pt x="11169" y="6041"/>
                  <a:pt x="11115" y="6111"/>
                  <a:pt x="11055" y="6175"/>
                </a:cubicBezTo>
                <a:cubicBezTo>
                  <a:pt x="10986" y="5859"/>
                  <a:pt x="10762" y="5614"/>
                  <a:pt x="10608" y="5333"/>
                </a:cubicBezTo>
                <a:cubicBezTo>
                  <a:pt x="10495" y="5128"/>
                  <a:pt x="10401" y="4913"/>
                  <a:pt x="10300" y="4702"/>
                </a:cubicBezTo>
                <a:cubicBezTo>
                  <a:pt x="10226" y="4546"/>
                  <a:pt x="10182" y="4474"/>
                  <a:pt x="10114" y="4474"/>
                </a:cubicBezTo>
                <a:cubicBezTo>
                  <a:pt x="10061" y="4474"/>
                  <a:pt x="9993" y="4516"/>
                  <a:pt x="9886" y="4594"/>
                </a:cubicBezTo>
                <a:cubicBezTo>
                  <a:pt x="9775" y="4403"/>
                  <a:pt x="9664" y="4213"/>
                  <a:pt x="9559" y="4021"/>
                </a:cubicBezTo>
                <a:cubicBezTo>
                  <a:pt x="9506" y="3922"/>
                  <a:pt x="9480" y="3882"/>
                  <a:pt x="9437" y="3882"/>
                </a:cubicBezTo>
                <a:cubicBezTo>
                  <a:pt x="9412" y="3882"/>
                  <a:pt x="9381" y="3896"/>
                  <a:pt x="9336" y="3918"/>
                </a:cubicBezTo>
                <a:cubicBezTo>
                  <a:pt x="9181" y="3709"/>
                  <a:pt x="9035" y="3497"/>
                  <a:pt x="8870" y="3303"/>
                </a:cubicBezTo>
                <a:cubicBezTo>
                  <a:pt x="8829" y="3254"/>
                  <a:pt x="8795" y="3232"/>
                  <a:pt x="8759" y="3232"/>
                </a:cubicBezTo>
                <a:cubicBezTo>
                  <a:pt x="8715" y="3232"/>
                  <a:pt x="8669" y="3266"/>
                  <a:pt x="8610" y="3328"/>
                </a:cubicBezTo>
                <a:cubicBezTo>
                  <a:pt x="8515" y="3424"/>
                  <a:pt x="8415" y="3513"/>
                  <a:pt x="8313" y="3611"/>
                </a:cubicBezTo>
                <a:cubicBezTo>
                  <a:pt x="8150" y="3351"/>
                  <a:pt x="7979" y="3082"/>
                  <a:pt x="7805" y="2805"/>
                </a:cubicBezTo>
                <a:cubicBezTo>
                  <a:pt x="7778" y="2826"/>
                  <a:pt x="7752" y="2845"/>
                  <a:pt x="7738" y="2855"/>
                </a:cubicBezTo>
                <a:cubicBezTo>
                  <a:pt x="7515" y="2653"/>
                  <a:pt x="7411" y="2340"/>
                  <a:pt x="7114" y="2207"/>
                </a:cubicBezTo>
                <a:cubicBezTo>
                  <a:pt x="7073" y="2189"/>
                  <a:pt x="7049" y="2179"/>
                  <a:pt x="7031" y="2179"/>
                </a:cubicBezTo>
                <a:cubicBezTo>
                  <a:pt x="7007" y="2179"/>
                  <a:pt x="6994" y="2198"/>
                  <a:pt x="6964" y="2244"/>
                </a:cubicBezTo>
                <a:cubicBezTo>
                  <a:pt x="6755" y="1978"/>
                  <a:pt x="6543" y="1712"/>
                  <a:pt x="6336" y="1441"/>
                </a:cubicBezTo>
                <a:cubicBezTo>
                  <a:pt x="6218" y="1285"/>
                  <a:pt x="6112" y="1121"/>
                  <a:pt x="5989" y="968"/>
                </a:cubicBezTo>
                <a:cubicBezTo>
                  <a:pt x="5942" y="910"/>
                  <a:pt x="5865" y="876"/>
                  <a:pt x="5802" y="831"/>
                </a:cubicBezTo>
                <a:cubicBezTo>
                  <a:pt x="5776" y="895"/>
                  <a:pt x="5727" y="962"/>
                  <a:pt x="5731" y="1025"/>
                </a:cubicBezTo>
                <a:cubicBezTo>
                  <a:pt x="5742" y="1249"/>
                  <a:pt x="5766" y="1473"/>
                  <a:pt x="5798" y="1696"/>
                </a:cubicBezTo>
                <a:cubicBezTo>
                  <a:pt x="5830" y="1922"/>
                  <a:pt x="5878" y="2146"/>
                  <a:pt x="5917" y="2372"/>
                </a:cubicBezTo>
                <a:cubicBezTo>
                  <a:pt x="5907" y="2368"/>
                  <a:pt x="5896" y="2366"/>
                  <a:pt x="5885" y="2362"/>
                </a:cubicBezTo>
                <a:cubicBezTo>
                  <a:pt x="5864" y="2396"/>
                  <a:pt x="5821" y="2434"/>
                  <a:pt x="5824" y="2465"/>
                </a:cubicBezTo>
                <a:cubicBezTo>
                  <a:pt x="5842" y="2681"/>
                  <a:pt x="5874" y="2895"/>
                  <a:pt x="5891" y="3111"/>
                </a:cubicBezTo>
                <a:cubicBezTo>
                  <a:pt x="5899" y="3178"/>
                  <a:pt x="5860" y="3249"/>
                  <a:pt x="5865" y="3317"/>
                </a:cubicBezTo>
                <a:cubicBezTo>
                  <a:pt x="5874" y="3452"/>
                  <a:pt x="5900" y="3586"/>
                  <a:pt x="5919" y="3729"/>
                </a:cubicBezTo>
                <a:cubicBezTo>
                  <a:pt x="5893" y="3721"/>
                  <a:pt x="5869" y="3714"/>
                  <a:pt x="5844" y="3707"/>
                </a:cubicBezTo>
                <a:cubicBezTo>
                  <a:pt x="5803" y="3694"/>
                  <a:pt x="5767" y="3688"/>
                  <a:pt x="5736" y="3688"/>
                </a:cubicBezTo>
                <a:cubicBezTo>
                  <a:pt x="5642" y="3688"/>
                  <a:pt x="5590" y="3747"/>
                  <a:pt x="5577" y="3877"/>
                </a:cubicBezTo>
                <a:cubicBezTo>
                  <a:pt x="5549" y="4146"/>
                  <a:pt x="5528" y="4415"/>
                  <a:pt x="5510" y="4686"/>
                </a:cubicBezTo>
                <a:cubicBezTo>
                  <a:pt x="5505" y="4768"/>
                  <a:pt x="5521" y="4850"/>
                  <a:pt x="5528" y="4940"/>
                </a:cubicBezTo>
                <a:cubicBezTo>
                  <a:pt x="5498" y="4929"/>
                  <a:pt x="5461" y="4914"/>
                  <a:pt x="5422" y="4902"/>
                </a:cubicBezTo>
                <a:cubicBezTo>
                  <a:pt x="5403" y="4896"/>
                  <a:pt x="5386" y="4893"/>
                  <a:pt x="5370" y="4893"/>
                </a:cubicBezTo>
                <a:cubicBezTo>
                  <a:pt x="5318" y="4893"/>
                  <a:pt x="5290" y="4928"/>
                  <a:pt x="5300" y="4994"/>
                </a:cubicBezTo>
                <a:cubicBezTo>
                  <a:pt x="5317" y="5102"/>
                  <a:pt x="5351" y="5206"/>
                  <a:pt x="5369" y="5313"/>
                </a:cubicBezTo>
                <a:cubicBezTo>
                  <a:pt x="5386" y="5432"/>
                  <a:pt x="5403" y="5551"/>
                  <a:pt x="5405" y="5669"/>
                </a:cubicBezTo>
                <a:cubicBezTo>
                  <a:pt x="5409" y="5885"/>
                  <a:pt x="5400" y="6103"/>
                  <a:pt x="5397" y="6298"/>
                </a:cubicBezTo>
                <a:cubicBezTo>
                  <a:pt x="5153" y="6316"/>
                  <a:pt x="4901" y="6329"/>
                  <a:pt x="4650" y="6353"/>
                </a:cubicBezTo>
                <a:cubicBezTo>
                  <a:pt x="4613" y="6355"/>
                  <a:pt x="4553" y="6403"/>
                  <a:pt x="4550" y="6435"/>
                </a:cubicBezTo>
                <a:cubicBezTo>
                  <a:pt x="4529" y="6591"/>
                  <a:pt x="4525" y="6751"/>
                  <a:pt x="4514" y="6919"/>
                </a:cubicBezTo>
                <a:cubicBezTo>
                  <a:pt x="4427" y="6940"/>
                  <a:pt x="4419" y="6964"/>
                  <a:pt x="4460" y="7087"/>
                </a:cubicBezTo>
                <a:cubicBezTo>
                  <a:pt x="4509" y="7233"/>
                  <a:pt x="4548" y="7382"/>
                  <a:pt x="4588" y="7525"/>
                </a:cubicBezTo>
                <a:cubicBezTo>
                  <a:pt x="4424" y="7528"/>
                  <a:pt x="4399" y="7559"/>
                  <a:pt x="4463" y="7706"/>
                </a:cubicBezTo>
                <a:cubicBezTo>
                  <a:pt x="4561" y="7928"/>
                  <a:pt x="4670" y="8146"/>
                  <a:pt x="4768" y="8369"/>
                </a:cubicBezTo>
                <a:cubicBezTo>
                  <a:pt x="4798" y="8436"/>
                  <a:pt x="4805" y="8514"/>
                  <a:pt x="4822" y="8583"/>
                </a:cubicBezTo>
                <a:cubicBezTo>
                  <a:pt x="4704" y="8570"/>
                  <a:pt x="4598" y="8557"/>
                  <a:pt x="4493" y="8546"/>
                </a:cubicBezTo>
                <a:cubicBezTo>
                  <a:pt x="4485" y="8545"/>
                  <a:pt x="4476" y="8545"/>
                  <a:pt x="4468" y="8545"/>
                </a:cubicBezTo>
                <a:cubicBezTo>
                  <a:pt x="4390" y="8545"/>
                  <a:pt x="4356" y="8595"/>
                  <a:pt x="4366" y="8674"/>
                </a:cubicBezTo>
                <a:cubicBezTo>
                  <a:pt x="4375" y="8750"/>
                  <a:pt x="4386" y="8832"/>
                  <a:pt x="4423" y="8896"/>
                </a:cubicBezTo>
                <a:cubicBezTo>
                  <a:pt x="4572" y="9153"/>
                  <a:pt x="4623" y="9441"/>
                  <a:pt x="4707" y="9719"/>
                </a:cubicBezTo>
                <a:cubicBezTo>
                  <a:pt x="4773" y="9936"/>
                  <a:pt x="4880" y="10141"/>
                  <a:pt x="4975" y="10350"/>
                </a:cubicBezTo>
                <a:cubicBezTo>
                  <a:pt x="5014" y="10435"/>
                  <a:pt x="5067" y="10516"/>
                  <a:pt x="5105" y="10581"/>
                </a:cubicBezTo>
                <a:cubicBezTo>
                  <a:pt x="4944" y="10567"/>
                  <a:pt x="4772" y="10547"/>
                  <a:pt x="4599" y="10538"/>
                </a:cubicBezTo>
                <a:cubicBezTo>
                  <a:pt x="4557" y="10536"/>
                  <a:pt x="4514" y="10535"/>
                  <a:pt x="4472" y="10535"/>
                </a:cubicBezTo>
                <a:cubicBezTo>
                  <a:pt x="4390" y="10535"/>
                  <a:pt x="4308" y="10538"/>
                  <a:pt x="4226" y="10540"/>
                </a:cubicBezTo>
                <a:cubicBezTo>
                  <a:pt x="4085" y="10541"/>
                  <a:pt x="4071" y="10558"/>
                  <a:pt x="4080" y="10694"/>
                </a:cubicBezTo>
                <a:cubicBezTo>
                  <a:pt x="4082" y="10716"/>
                  <a:pt x="4082" y="10738"/>
                  <a:pt x="4084" y="10775"/>
                </a:cubicBezTo>
                <a:cubicBezTo>
                  <a:pt x="4016" y="10743"/>
                  <a:pt x="3950" y="10732"/>
                  <a:pt x="3885" y="10732"/>
                </a:cubicBezTo>
                <a:cubicBezTo>
                  <a:pt x="3732" y="10732"/>
                  <a:pt x="3586" y="10794"/>
                  <a:pt x="3437" y="10804"/>
                </a:cubicBezTo>
                <a:cubicBezTo>
                  <a:pt x="3414" y="10805"/>
                  <a:pt x="3373" y="10857"/>
                  <a:pt x="3374" y="10885"/>
                </a:cubicBezTo>
                <a:cubicBezTo>
                  <a:pt x="3382" y="11070"/>
                  <a:pt x="3387" y="11255"/>
                  <a:pt x="3415" y="11437"/>
                </a:cubicBezTo>
                <a:cubicBezTo>
                  <a:pt x="3430" y="11533"/>
                  <a:pt x="3491" y="11621"/>
                  <a:pt x="3541" y="11736"/>
                </a:cubicBezTo>
                <a:lnTo>
                  <a:pt x="3541" y="11736"/>
                </a:lnTo>
                <a:cubicBezTo>
                  <a:pt x="3539" y="11735"/>
                  <a:pt x="3528" y="11730"/>
                  <a:pt x="3516" y="11730"/>
                </a:cubicBezTo>
                <a:cubicBezTo>
                  <a:pt x="3513" y="11730"/>
                  <a:pt x="3510" y="11730"/>
                  <a:pt x="3508" y="11731"/>
                </a:cubicBezTo>
                <a:cubicBezTo>
                  <a:pt x="3358" y="11761"/>
                  <a:pt x="3336" y="11827"/>
                  <a:pt x="3418" y="11956"/>
                </a:cubicBezTo>
                <a:cubicBezTo>
                  <a:pt x="3532" y="12136"/>
                  <a:pt x="3639" y="12321"/>
                  <a:pt x="3752" y="12501"/>
                </a:cubicBezTo>
                <a:cubicBezTo>
                  <a:pt x="3780" y="12546"/>
                  <a:pt x="3817" y="12586"/>
                  <a:pt x="3848" y="12624"/>
                </a:cubicBezTo>
                <a:cubicBezTo>
                  <a:pt x="3778" y="12654"/>
                  <a:pt x="3703" y="12685"/>
                  <a:pt x="3629" y="12717"/>
                </a:cubicBezTo>
                <a:cubicBezTo>
                  <a:pt x="3553" y="12750"/>
                  <a:pt x="3542" y="12796"/>
                  <a:pt x="3578" y="12876"/>
                </a:cubicBezTo>
                <a:cubicBezTo>
                  <a:pt x="3706" y="13153"/>
                  <a:pt x="3894" y="13370"/>
                  <a:pt x="4170" y="13506"/>
                </a:cubicBezTo>
                <a:cubicBezTo>
                  <a:pt x="4187" y="13515"/>
                  <a:pt x="4201" y="13529"/>
                  <a:pt x="4218" y="13542"/>
                </a:cubicBezTo>
                <a:cubicBezTo>
                  <a:pt x="4211" y="13555"/>
                  <a:pt x="4206" y="13565"/>
                  <a:pt x="4198" y="13571"/>
                </a:cubicBezTo>
                <a:cubicBezTo>
                  <a:pt x="4165" y="13599"/>
                  <a:pt x="4130" y="13627"/>
                  <a:pt x="4097" y="13654"/>
                </a:cubicBezTo>
                <a:cubicBezTo>
                  <a:pt x="4126" y="13686"/>
                  <a:pt x="4148" y="13735"/>
                  <a:pt x="4186" y="13752"/>
                </a:cubicBezTo>
                <a:cubicBezTo>
                  <a:pt x="4372" y="13845"/>
                  <a:pt x="4483" y="14002"/>
                  <a:pt x="4572" y="14180"/>
                </a:cubicBezTo>
                <a:cubicBezTo>
                  <a:pt x="4599" y="14235"/>
                  <a:pt x="4633" y="14287"/>
                  <a:pt x="4659" y="14334"/>
                </a:cubicBezTo>
                <a:cubicBezTo>
                  <a:pt x="4547" y="14381"/>
                  <a:pt x="4440" y="14432"/>
                  <a:pt x="4329" y="14474"/>
                </a:cubicBezTo>
                <a:cubicBezTo>
                  <a:pt x="4242" y="14506"/>
                  <a:pt x="4241" y="14570"/>
                  <a:pt x="4269" y="14630"/>
                </a:cubicBezTo>
                <a:cubicBezTo>
                  <a:pt x="4396" y="14895"/>
                  <a:pt x="4547" y="15146"/>
                  <a:pt x="4802" y="15317"/>
                </a:cubicBezTo>
                <a:cubicBezTo>
                  <a:pt x="4897" y="15382"/>
                  <a:pt x="4977" y="15470"/>
                  <a:pt x="5100" y="15580"/>
                </a:cubicBezTo>
                <a:cubicBezTo>
                  <a:pt x="5054" y="15574"/>
                  <a:pt x="5014" y="15571"/>
                  <a:pt x="4975" y="15567"/>
                </a:cubicBezTo>
                <a:lnTo>
                  <a:pt x="4975" y="15567"/>
                </a:lnTo>
                <a:cubicBezTo>
                  <a:pt x="4949" y="15825"/>
                  <a:pt x="5177" y="15888"/>
                  <a:pt x="5299" y="16024"/>
                </a:cubicBezTo>
                <a:cubicBezTo>
                  <a:pt x="5451" y="16192"/>
                  <a:pt x="5630" y="16336"/>
                  <a:pt x="5791" y="16495"/>
                </a:cubicBezTo>
                <a:cubicBezTo>
                  <a:pt x="5960" y="16663"/>
                  <a:pt x="6130" y="16830"/>
                  <a:pt x="6285" y="17010"/>
                </a:cubicBezTo>
                <a:cubicBezTo>
                  <a:pt x="6389" y="17132"/>
                  <a:pt x="6469" y="17275"/>
                  <a:pt x="6558" y="17409"/>
                </a:cubicBezTo>
                <a:cubicBezTo>
                  <a:pt x="6590" y="17456"/>
                  <a:pt x="6625" y="17504"/>
                  <a:pt x="6670" y="17568"/>
                </a:cubicBezTo>
                <a:cubicBezTo>
                  <a:pt x="6628" y="17559"/>
                  <a:pt x="6604" y="17553"/>
                  <a:pt x="6580" y="17549"/>
                </a:cubicBezTo>
                <a:cubicBezTo>
                  <a:pt x="6415" y="17521"/>
                  <a:pt x="6251" y="17488"/>
                  <a:pt x="6085" y="17470"/>
                </a:cubicBezTo>
                <a:cubicBezTo>
                  <a:pt x="5945" y="17454"/>
                  <a:pt x="5802" y="17459"/>
                  <a:pt x="5662" y="17445"/>
                </a:cubicBezTo>
                <a:cubicBezTo>
                  <a:pt x="5453" y="17423"/>
                  <a:pt x="5246" y="17389"/>
                  <a:pt x="5040" y="17367"/>
                </a:cubicBezTo>
                <a:cubicBezTo>
                  <a:pt x="5035" y="17366"/>
                  <a:pt x="5031" y="17366"/>
                  <a:pt x="5027" y="17366"/>
                </a:cubicBezTo>
                <a:cubicBezTo>
                  <a:pt x="4989" y="17366"/>
                  <a:pt x="4949" y="17384"/>
                  <a:pt x="4911" y="17394"/>
                </a:cubicBezTo>
                <a:lnTo>
                  <a:pt x="4942" y="17521"/>
                </a:lnTo>
                <a:cubicBezTo>
                  <a:pt x="4876" y="17508"/>
                  <a:pt x="4810" y="17497"/>
                  <a:pt x="4747" y="17497"/>
                </a:cubicBezTo>
                <a:cubicBezTo>
                  <a:pt x="4667" y="17497"/>
                  <a:pt x="4592" y="17515"/>
                  <a:pt x="4534" y="17569"/>
                </a:cubicBezTo>
                <a:cubicBezTo>
                  <a:pt x="4439" y="17564"/>
                  <a:pt x="4362" y="17553"/>
                  <a:pt x="4289" y="17553"/>
                </a:cubicBezTo>
                <a:cubicBezTo>
                  <a:pt x="4273" y="17553"/>
                  <a:pt x="4257" y="17554"/>
                  <a:pt x="4241" y="17555"/>
                </a:cubicBezTo>
                <a:cubicBezTo>
                  <a:pt x="4074" y="17573"/>
                  <a:pt x="3909" y="17594"/>
                  <a:pt x="3745" y="17627"/>
                </a:cubicBezTo>
                <a:cubicBezTo>
                  <a:pt x="3606" y="17656"/>
                  <a:pt x="3591" y="17699"/>
                  <a:pt x="3625" y="17835"/>
                </a:cubicBezTo>
                <a:cubicBezTo>
                  <a:pt x="3653" y="17946"/>
                  <a:pt x="3672" y="18061"/>
                  <a:pt x="3697" y="18178"/>
                </a:cubicBezTo>
                <a:cubicBezTo>
                  <a:pt x="3629" y="18172"/>
                  <a:pt x="3560" y="18169"/>
                  <a:pt x="3492" y="18169"/>
                </a:cubicBezTo>
                <a:cubicBezTo>
                  <a:pt x="3198" y="18169"/>
                  <a:pt x="2907" y="18222"/>
                  <a:pt x="2618" y="18301"/>
                </a:cubicBezTo>
                <a:cubicBezTo>
                  <a:pt x="2530" y="18326"/>
                  <a:pt x="2431" y="18310"/>
                  <a:pt x="2343" y="18335"/>
                </a:cubicBezTo>
                <a:cubicBezTo>
                  <a:pt x="2175" y="18381"/>
                  <a:pt x="2168" y="18407"/>
                  <a:pt x="2230" y="18569"/>
                </a:cubicBezTo>
                <a:cubicBezTo>
                  <a:pt x="2031" y="18562"/>
                  <a:pt x="1836" y="18556"/>
                  <a:pt x="1640" y="18548"/>
                </a:cubicBezTo>
                <a:cubicBezTo>
                  <a:pt x="1593" y="18547"/>
                  <a:pt x="1546" y="18540"/>
                  <a:pt x="1500" y="18536"/>
                </a:cubicBezTo>
                <a:cubicBezTo>
                  <a:pt x="1488" y="18535"/>
                  <a:pt x="1476" y="18534"/>
                  <a:pt x="1465" y="18534"/>
                </a:cubicBezTo>
                <a:cubicBezTo>
                  <a:pt x="1407" y="18534"/>
                  <a:pt x="1366" y="18551"/>
                  <a:pt x="1383" y="18625"/>
                </a:cubicBezTo>
                <a:cubicBezTo>
                  <a:pt x="1304" y="18623"/>
                  <a:pt x="1226" y="18614"/>
                  <a:pt x="1150" y="18614"/>
                </a:cubicBezTo>
                <a:cubicBezTo>
                  <a:pt x="1127" y="18614"/>
                  <a:pt x="1104" y="18615"/>
                  <a:pt x="1080" y="18617"/>
                </a:cubicBezTo>
                <a:cubicBezTo>
                  <a:pt x="790" y="18643"/>
                  <a:pt x="499" y="18673"/>
                  <a:pt x="211" y="18715"/>
                </a:cubicBezTo>
                <a:cubicBezTo>
                  <a:pt x="138" y="18726"/>
                  <a:pt x="71" y="18784"/>
                  <a:pt x="0" y="18821"/>
                </a:cubicBezTo>
                <a:cubicBezTo>
                  <a:pt x="55" y="18882"/>
                  <a:pt x="96" y="18973"/>
                  <a:pt x="164" y="19003"/>
                </a:cubicBezTo>
                <a:cubicBezTo>
                  <a:pt x="414" y="19108"/>
                  <a:pt x="672" y="19194"/>
                  <a:pt x="926" y="19287"/>
                </a:cubicBezTo>
                <a:cubicBezTo>
                  <a:pt x="955" y="19297"/>
                  <a:pt x="987" y="19297"/>
                  <a:pt x="1036" y="19303"/>
                </a:cubicBezTo>
                <a:cubicBezTo>
                  <a:pt x="945" y="19397"/>
                  <a:pt x="1021" y="19425"/>
                  <a:pt x="1084" y="19457"/>
                </a:cubicBezTo>
                <a:cubicBezTo>
                  <a:pt x="1367" y="19603"/>
                  <a:pt x="1650" y="19749"/>
                  <a:pt x="1943" y="19899"/>
                </a:cubicBezTo>
                <a:cubicBezTo>
                  <a:pt x="1831" y="19977"/>
                  <a:pt x="1865" y="20058"/>
                  <a:pt x="1943" y="20119"/>
                </a:cubicBezTo>
                <a:cubicBezTo>
                  <a:pt x="2061" y="20213"/>
                  <a:pt x="2185" y="20300"/>
                  <a:pt x="2315" y="20378"/>
                </a:cubicBezTo>
                <a:cubicBezTo>
                  <a:pt x="2456" y="20464"/>
                  <a:pt x="2601" y="20538"/>
                  <a:pt x="2747" y="20609"/>
                </a:cubicBezTo>
                <a:cubicBezTo>
                  <a:pt x="2870" y="20666"/>
                  <a:pt x="2997" y="20712"/>
                  <a:pt x="3130" y="20765"/>
                </a:cubicBezTo>
                <a:cubicBezTo>
                  <a:pt x="3066" y="20809"/>
                  <a:pt x="2997" y="20871"/>
                  <a:pt x="2917" y="20907"/>
                </a:cubicBezTo>
                <a:cubicBezTo>
                  <a:pt x="2823" y="20949"/>
                  <a:pt x="2843" y="21010"/>
                  <a:pt x="2884" y="21064"/>
                </a:cubicBezTo>
                <a:cubicBezTo>
                  <a:pt x="2942" y="21140"/>
                  <a:pt x="3006" y="21218"/>
                  <a:pt x="3084" y="21272"/>
                </a:cubicBezTo>
                <a:cubicBezTo>
                  <a:pt x="3308" y="21427"/>
                  <a:pt x="3538" y="21571"/>
                  <a:pt x="3771" y="21712"/>
                </a:cubicBezTo>
                <a:cubicBezTo>
                  <a:pt x="3824" y="21746"/>
                  <a:pt x="3892" y="21753"/>
                  <a:pt x="3956" y="21773"/>
                </a:cubicBezTo>
                <a:cubicBezTo>
                  <a:pt x="3910" y="21820"/>
                  <a:pt x="3857" y="21871"/>
                  <a:pt x="3805" y="21925"/>
                </a:cubicBezTo>
                <a:cubicBezTo>
                  <a:pt x="3729" y="22000"/>
                  <a:pt x="3729" y="22070"/>
                  <a:pt x="3824" y="22117"/>
                </a:cubicBezTo>
                <a:cubicBezTo>
                  <a:pt x="3959" y="22185"/>
                  <a:pt x="4104" y="22233"/>
                  <a:pt x="4242" y="22295"/>
                </a:cubicBezTo>
                <a:cubicBezTo>
                  <a:pt x="4354" y="22345"/>
                  <a:pt x="4458" y="22411"/>
                  <a:pt x="4572" y="22457"/>
                </a:cubicBezTo>
                <a:cubicBezTo>
                  <a:pt x="4722" y="22516"/>
                  <a:pt x="4840" y="22619"/>
                  <a:pt x="4977" y="22696"/>
                </a:cubicBezTo>
                <a:cubicBezTo>
                  <a:pt x="5013" y="22717"/>
                  <a:pt x="5062" y="22715"/>
                  <a:pt x="5093" y="22740"/>
                </a:cubicBezTo>
                <a:cubicBezTo>
                  <a:pt x="5117" y="22756"/>
                  <a:pt x="5119" y="22800"/>
                  <a:pt x="5131" y="22832"/>
                </a:cubicBezTo>
                <a:cubicBezTo>
                  <a:pt x="5044" y="22858"/>
                  <a:pt x="5014" y="22923"/>
                  <a:pt x="5013" y="23006"/>
                </a:cubicBezTo>
                <a:cubicBezTo>
                  <a:pt x="5013" y="23013"/>
                  <a:pt x="4994" y="23020"/>
                  <a:pt x="4987" y="23028"/>
                </a:cubicBezTo>
                <a:cubicBezTo>
                  <a:pt x="4959" y="23054"/>
                  <a:pt x="4934" y="23084"/>
                  <a:pt x="4921" y="23125"/>
                </a:cubicBezTo>
                <a:cubicBezTo>
                  <a:pt x="4889" y="23149"/>
                  <a:pt x="4849" y="23168"/>
                  <a:pt x="4826" y="23197"/>
                </a:cubicBezTo>
                <a:cubicBezTo>
                  <a:pt x="4733" y="23316"/>
                  <a:pt x="4639" y="23433"/>
                  <a:pt x="4558" y="23559"/>
                </a:cubicBezTo>
                <a:cubicBezTo>
                  <a:pt x="4458" y="23715"/>
                  <a:pt x="4459" y="23726"/>
                  <a:pt x="4627" y="23820"/>
                </a:cubicBezTo>
                <a:cubicBezTo>
                  <a:pt x="4808" y="23922"/>
                  <a:pt x="4998" y="24005"/>
                  <a:pt x="5191" y="24101"/>
                </a:cubicBezTo>
                <a:cubicBezTo>
                  <a:pt x="5164" y="24241"/>
                  <a:pt x="5168" y="24247"/>
                  <a:pt x="5342" y="24265"/>
                </a:cubicBezTo>
                <a:cubicBezTo>
                  <a:pt x="5424" y="24274"/>
                  <a:pt x="5507" y="24279"/>
                  <a:pt x="5590" y="24279"/>
                </a:cubicBezTo>
                <a:cubicBezTo>
                  <a:pt x="5605" y="24279"/>
                  <a:pt x="5619" y="24279"/>
                  <a:pt x="5633" y="24279"/>
                </a:cubicBezTo>
                <a:cubicBezTo>
                  <a:pt x="5725" y="24277"/>
                  <a:pt x="5815" y="24263"/>
                  <a:pt x="5908" y="24255"/>
                </a:cubicBezTo>
                <a:lnTo>
                  <a:pt x="5908" y="24255"/>
                </a:lnTo>
                <a:cubicBezTo>
                  <a:pt x="5836" y="24350"/>
                  <a:pt x="5762" y="24443"/>
                  <a:pt x="5684" y="24546"/>
                </a:cubicBezTo>
                <a:cubicBezTo>
                  <a:pt x="5708" y="24564"/>
                  <a:pt x="5730" y="24577"/>
                  <a:pt x="5755" y="24595"/>
                </a:cubicBezTo>
                <a:cubicBezTo>
                  <a:pt x="5738" y="24606"/>
                  <a:pt x="5723" y="24616"/>
                  <a:pt x="5673" y="24648"/>
                </a:cubicBezTo>
                <a:cubicBezTo>
                  <a:pt x="5796" y="24689"/>
                  <a:pt x="5890" y="24744"/>
                  <a:pt x="5988" y="24751"/>
                </a:cubicBezTo>
                <a:cubicBezTo>
                  <a:pt x="6413" y="24782"/>
                  <a:pt x="6837" y="24816"/>
                  <a:pt x="7262" y="24818"/>
                </a:cubicBezTo>
                <a:cubicBezTo>
                  <a:pt x="7265" y="24818"/>
                  <a:pt x="7269" y="24818"/>
                  <a:pt x="7273" y="24818"/>
                </a:cubicBezTo>
                <a:cubicBezTo>
                  <a:pt x="7579" y="24818"/>
                  <a:pt x="7885" y="24774"/>
                  <a:pt x="8192" y="24751"/>
                </a:cubicBezTo>
                <a:cubicBezTo>
                  <a:pt x="8243" y="24747"/>
                  <a:pt x="8295" y="24745"/>
                  <a:pt x="8364" y="24741"/>
                </a:cubicBezTo>
                <a:lnTo>
                  <a:pt x="8364" y="24741"/>
                </a:lnTo>
                <a:cubicBezTo>
                  <a:pt x="8214" y="24864"/>
                  <a:pt x="8082" y="24971"/>
                  <a:pt x="7945" y="25083"/>
                </a:cubicBezTo>
                <a:cubicBezTo>
                  <a:pt x="7956" y="25098"/>
                  <a:pt x="7968" y="25114"/>
                  <a:pt x="7971" y="25117"/>
                </a:cubicBezTo>
                <a:lnTo>
                  <a:pt x="7971" y="25117"/>
                </a:lnTo>
                <a:cubicBezTo>
                  <a:pt x="7919" y="25200"/>
                  <a:pt x="7875" y="25272"/>
                  <a:pt x="7827" y="25351"/>
                </a:cubicBezTo>
                <a:cubicBezTo>
                  <a:pt x="7858" y="25359"/>
                  <a:pt x="7888" y="25369"/>
                  <a:pt x="7895" y="25372"/>
                </a:cubicBezTo>
                <a:cubicBezTo>
                  <a:pt x="7773" y="25554"/>
                  <a:pt x="7655" y="25738"/>
                  <a:pt x="7534" y="25919"/>
                </a:cubicBezTo>
                <a:cubicBezTo>
                  <a:pt x="7480" y="25997"/>
                  <a:pt x="7508" y="26040"/>
                  <a:pt x="7580" y="26088"/>
                </a:cubicBezTo>
                <a:cubicBezTo>
                  <a:pt x="7740" y="26193"/>
                  <a:pt x="7925" y="26206"/>
                  <a:pt x="8105" y="26234"/>
                </a:cubicBezTo>
                <a:cubicBezTo>
                  <a:pt x="8183" y="26246"/>
                  <a:pt x="8270" y="26234"/>
                  <a:pt x="8315" y="26326"/>
                </a:cubicBezTo>
                <a:cubicBezTo>
                  <a:pt x="8326" y="26345"/>
                  <a:pt x="8362" y="26355"/>
                  <a:pt x="8388" y="26360"/>
                </a:cubicBezTo>
                <a:cubicBezTo>
                  <a:pt x="8477" y="26378"/>
                  <a:pt x="8567" y="26387"/>
                  <a:pt x="8657" y="26387"/>
                </a:cubicBezTo>
                <a:cubicBezTo>
                  <a:pt x="8780" y="26387"/>
                  <a:pt x="8904" y="26370"/>
                  <a:pt x="9031" y="26336"/>
                </a:cubicBezTo>
                <a:cubicBezTo>
                  <a:pt x="9012" y="26310"/>
                  <a:pt x="9001" y="26293"/>
                  <a:pt x="8981" y="26265"/>
                </a:cubicBezTo>
                <a:lnTo>
                  <a:pt x="8981" y="26265"/>
                </a:lnTo>
                <a:cubicBezTo>
                  <a:pt x="9032" y="26279"/>
                  <a:pt x="9072" y="26289"/>
                  <a:pt x="9116" y="26301"/>
                </a:cubicBezTo>
                <a:cubicBezTo>
                  <a:pt x="9104" y="26373"/>
                  <a:pt x="9090" y="26444"/>
                  <a:pt x="9080" y="26516"/>
                </a:cubicBezTo>
                <a:cubicBezTo>
                  <a:pt x="9067" y="26611"/>
                  <a:pt x="9077" y="26649"/>
                  <a:pt x="9139" y="26649"/>
                </a:cubicBezTo>
                <a:cubicBezTo>
                  <a:pt x="9157" y="26649"/>
                  <a:pt x="9180" y="26645"/>
                  <a:pt x="9209" y="26639"/>
                </a:cubicBezTo>
                <a:cubicBezTo>
                  <a:pt x="9322" y="26614"/>
                  <a:pt x="9433" y="26574"/>
                  <a:pt x="9542" y="26532"/>
                </a:cubicBezTo>
                <a:cubicBezTo>
                  <a:pt x="9870" y="26409"/>
                  <a:pt x="10195" y="26283"/>
                  <a:pt x="10540" y="26150"/>
                </a:cubicBezTo>
                <a:cubicBezTo>
                  <a:pt x="10545" y="26259"/>
                  <a:pt x="10555" y="26347"/>
                  <a:pt x="10551" y="26434"/>
                </a:cubicBezTo>
                <a:cubicBezTo>
                  <a:pt x="10549" y="26510"/>
                  <a:pt x="10575" y="26541"/>
                  <a:pt x="10626" y="26541"/>
                </a:cubicBezTo>
                <a:cubicBezTo>
                  <a:pt x="10640" y="26541"/>
                  <a:pt x="10656" y="26539"/>
                  <a:pt x="10674" y="26534"/>
                </a:cubicBezTo>
                <a:cubicBezTo>
                  <a:pt x="10767" y="26508"/>
                  <a:pt x="10867" y="26490"/>
                  <a:pt x="10951" y="26446"/>
                </a:cubicBezTo>
                <a:cubicBezTo>
                  <a:pt x="11229" y="26297"/>
                  <a:pt x="11487" y="26121"/>
                  <a:pt x="11728" y="25915"/>
                </a:cubicBezTo>
                <a:cubicBezTo>
                  <a:pt x="11976" y="25704"/>
                  <a:pt x="12248" y="25521"/>
                  <a:pt x="12513" y="25328"/>
                </a:cubicBezTo>
                <a:cubicBezTo>
                  <a:pt x="12766" y="25146"/>
                  <a:pt x="13024" y="24968"/>
                  <a:pt x="13278" y="24788"/>
                </a:cubicBezTo>
                <a:cubicBezTo>
                  <a:pt x="13304" y="24771"/>
                  <a:pt x="13329" y="24755"/>
                  <a:pt x="13375" y="24751"/>
                </a:cubicBezTo>
                <a:lnTo>
                  <a:pt x="13375" y="24751"/>
                </a:lnTo>
                <a:cubicBezTo>
                  <a:pt x="12942" y="25483"/>
                  <a:pt x="12498" y="26208"/>
                  <a:pt x="12079" y="26949"/>
                </a:cubicBezTo>
                <a:cubicBezTo>
                  <a:pt x="11665" y="27686"/>
                  <a:pt x="11265" y="28432"/>
                  <a:pt x="10875" y="29181"/>
                </a:cubicBezTo>
                <a:cubicBezTo>
                  <a:pt x="10482" y="29937"/>
                  <a:pt x="10144" y="30719"/>
                  <a:pt x="9788" y="31483"/>
                </a:cubicBezTo>
                <a:cubicBezTo>
                  <a:pt x="9952" y="31553"/>
                  <a:pt x="10090" y="31613"/>
                  <a:pt x="10229" y="31669"/>
                </a:cubicBezTo>
                <a:cubicBezTo>
                  <a:pt x="10241" y="31674"/>
                  <a:pt x="10258" y="31677"/>
                  <a:pt x="10274" y="31677"/>
                </a:cubicBezTo>
                <a:cubicBezTo>
                  <a:pt x="10287" y="31677"/>
                  <a:pt x="10300" y="31675"/>
                  <a:pt x="10306" y="31669"/>
                </a:cubicBezTo>
                <a:cubicBezTo>
                  <a:pt x="10401" y="31577"/>
                  <a:pt x="10519" y="31493"/>
                  <a:pt x="10577" y="31378"/>
                </a:cubicBezTo>
                <a:cubicBezTo>
                  <a:pt x="10754" y="31031"/>
                  <a:pt x="10895" y="30666"/>
                  <a:pt x="11069" y="30316"/>
                </a:cubicBezTo>
                <a:cubicBezTo>
                  <a:pt x="11475" y="29497"/>
                  <a:pt x="11884" y="28680"/>
                  <a:pt x="12305" y="27870"/>
                </a:cubicBezTo>
                <a:cubicBezTo>
                  <a:pt x="12612" y="27281"/>
                  <a:pt x="12938" y="26704"/>
                  <a:pt x="13257" y="26121"/>
                </a:cubicBezTo>
                <a:cubicBezTo>
                  <a:pt x="13283" y="26074"/>
                  <a:pt x="13318" y="26035"/>
                  <a:pt x="13368" y="26004"/>
                </a:cubicBezTo>
                <a:lnTo>
                  <a:pt x="13368" y="26004"/>
                </a:lnTo>
                <a:cubicBezTo>
                  <a:pt x="13318" y="26119"/>
                  <a:pt x="13250" y="26231"/>
                  <a:pt x="13220" y="26351"/>
                </a:cubicBezTo>
                <a:cubicBezTo>
                  <a:pt x="13168" y="26560"/>
                  <a:pt x="13138" y="26773"/>
                  <a:pt x="13105" y="26985"/>
                </a:cubicBezTo>
                <a:cubicBezTo>
                  <a:pt x="13101" y="27008"/>
                  <a:pt x="13132" y="27038"/>
                  <a:pt x="13141" y="27054"/>
                </a:cubicBezTo>
                <a:cubicBezTo>
                  <a:pt x="13137" y="27106"/>
                  <a:pt x="13131" y="27154"/>
                  <a:pt x="13131" y="27200"/>
                </a:cubicBezTo>
                <a:cubicBezTo>
                  <a:pt x="13129" y="27306"/>
                  <a:pt x="13129" y="27341"/>
                  <a:pt x="13171" y="27341"/>
                </a:cubicBezTo>
                <a:cubicBezTo>
                  <a:pt x="13194" y="27341"/>
                  <a:pt x="13228" y="27331"/>
                  <a:pt x="13282" y="27316"/>
                </a:cubicBezTo>
                <a:cubicBezTo>
                  <a:pt x="13411" y="27278"/>
                  <a:pt x="13540" y="27251"/>
                  <a:pt x="13664" y="27221"/>
                </a:cubicBezTo>
                <a:lnTo>
                  <a:pt x="13664" y="27221"/>
                </a:lnTo>
                <a:cubicBezTo>
                  <a:pt x="13535" y="27434"/>
                  <a:pt x="13621" y="27672"/>
                  <a:pt x="13652" y="27906"/>
                </a:cubicBezTo>
                <a:cubicBezTo>
                  <a:pt x="13674" y="28074"/>
                  <a:pt x="13712" y="28243"/>
                  <a:pt x="13746" y="28410"/>
                </a:cubicBezTo>
                <a:cubicBezTo>
                  <a:pt x="13777" y="28554"/>
                  <a:pt x="13813" y="28618"/>
                  <a:pt x="13890" y="28618"/>
                </a:cubicBezTo>
                <a:cubicBezTo>
                  <a:pt x="13937" y="28618"/>
                  <a:pt x="13999" y="28595"/>
                  <a:pt x="14084" y="28551"/>
                </a:cubicBezTo>
                <a:cubicBezTo>
                  <a:pt x="14152" y="28744"/>
                  <a:pt x="14208" y="28944"/>
                  <a:pt x="14289" y="29132"/>
                </a:cubicBezTo>
                <a:cubicBezTo>
                  <a:pt x="14365" y="29308"/>
                  <a:pt x="14468" y="29474"/>
                  <a:pt x="14557" y="29647"/>
                </a:cubicBezTo>
                <a:cubicBezTo>
                  <a:pt x="14578" y="29686"/>
                  <a:pt x="14602" y="29703"/>
                  <a:pt x="14628" y="29703"/>
                </a:cubicBezTo>
                <a:cubicBezTo>
                  <a:pt x="14650" y="29703"/>
                  <a:pt x="14674" y="29690"/>
                  <a:pt x="14697" y="29667"/>
                </a:cubicBezTo>
                <a:cubicBezTo>
                  <a:pt x="14780" y="29582"/>
                  <a:pt x="14865" y="29495"/>
                  <a:pt x="14936" y="29400"/>
                </a:cubicBezTo>
                <a:cubicBezTo>
                  <a:pt x="15060" y="29233"/>
                  <a:pt x="15159" y="29048"/>
                  <a:pt x="15292" y="28892"/>
                </a:cubicBezTo>
                <a:cubicBezTo>
                  <a:pt x="15384" y="28785"/>
                  <a:pt x="15521" y="28722"/>
                  <a:pt x="15585" y="28583"/>
                </a:cubicBezTo>
                <a:cubicBezTo>
                  <a:pt x="15629" y="28484"/>
                  <a:pt x="15683" y="28388"/>
                  <a:pt x="15736" y="28285"/>
                </a:cubicBezTo>
                <a:cubicBezTo>
                  <a:pt x="16006" y="28646"/>
                  <a:pt x="16300" y="28993"/>
                  <a:pt x="16444" y="29470"/>
                </a:cubicBezTo>
                <a:cubicBezTo>
                  <a:pt x="16486" y="29387"/>
                  <a:pt x="16508" y="29343"/>
                  <a:pt x="16541" y="29279"/>
                </a:cubicBezTo>
                <a:cubicBezTo>
                  <a:pt x="16555" y="29329"/>
                  <a:pt x="16572" y="29356"/>
                  <a:pt x="16569" y="29384"/>
                </a:cubicBezTo>
                <a:cubicBezTo>
                  <a:pt x="16564" y="29439"/>
                  <a:pt x="16557" y="29484"/>
                  <a:pt x="16632" y="29499"/>
                </a:cubicBezTo>
                <a:cubicBezTo>
                  <a:pt x="16653" y="29504"/>
                  <a:pt x="16672" y="29554"/>
                  <a:pt x="16678" y="29585"/>
                </a:cubicBezTo>
                <a:cubicBezTo>
                  <a:pt x="16717" y="29771"/>
                  <a:pt x="16833" y="29914"/>
                  <a:pt x="16963" y="30036"/>
                </a:cubicBezTo>
                <a:cubicBezTo>
                  <a:pt x="17058" y="30125"/>
                  <a:pt x="17135" y="30228"/>
                  <a:pt x="17228" y="30317"/>
                </a:cubicBezTo>
                <a:cubicBezTo>
                  <a:pt x="17266" y="30354"/>
                  <a:pt x="17294" y="30373"/>
                  <a:pt x="17319" y="30373"/>
                </a:cubicBezTo>
                <a:cubicBezTo>
                  <a:pt x="17348" y="30373"/>
                  <a:pt x="17374" y="30347"/>
                  <a:pt x="17407" y="30295"/>
                </a:cubicBezTo>
                <a:cubicBezTo>
                  <a:pt x="17427" y="30263"/>
                  <a:pt x="17452" y="30233"/>
                  <a:pt x="17490" y="30178"/>
                </a:cubicBezTo>
                <a:cubicBezTo>
                  <a:pt x="17561" y="30265"/>
                  <a:pt x="17629" y="30333"/>
                  <a:pt x="17681" y="30413"/>
                </a:cubicBezTo>
                <a:cubicBezTo>
                  <a:pt x="17786" y="30568"/>
                  <a:pt x="17877" y="30733"/>
                  <a:pt x="17980" y="30888"/>
                </a:cubicBezTo>
                <a:cubicBezTo>
                  <a:pt x="18010" y="30935"/>
                  <a:pt x="18045" y="30969"/>
                  <a:pt x="18087" y="30969"/>
                </a:cubicBezTo>
                <a:cubicBezTo>
                  <a:pt x="18114" y="30969"/>
                  <a:pt x="18145" y="30954"/>
                  <a:pt x="18178" y="30919"/>
                </a:cubicBezTo>
                <a:cubicBezTo>
                  <a:pt x="18204" y="30894"/>
                  <a:pt x="18228" y="30881"/>
                  <a:pt x="18253" y="30881"/>
                </a:cubicBezTo>
                <a:cubicBezTo>
                  <a:pt x="18284" y="30881"/>
                  <a:pt x="18314" y="30901"/>
                  <a:pt x="18344" y="30938"/>
                </a:cubicBezTo>
                <a:cubicBezTo>
                  <a:pt x="18457" y="31078"/>
                  <a:pt x="18582" y="31204"/>
                  <a:pt x="18756" y="31274"/>
                </a:cubicBezTo>
                <a:cubicBezTo>
                  <a:pt x="18804" y="31294"/>
                  <a:pt x="18842" y="31306"/>
                  <a:pt x="18875" y="31306"/>
                </a:cubicBezTo>
                <a:cubicBezTo>
                  <a:pt x="18925" y="31306"/>
                  <a:pt x="18962" y="31278"/>
                  <a:pt x="19000" y="31206"/>
                </a:cubicBezTo>
                <a:cubicBezTo>
                  <a:pt x="19114" y="30993"/>
                  <a:pt x="19213" y="30773"/>
                  <a:pt x="19310" y="30552"/>
                </a:cubicBezTo>
                <a:cubicBezTo>
                  <a:pt x="19334" y="30498"/>
                  <a:pt x="19350" y="30461"/>
                  <a:pt x="19383" y="30461"/>
                </a:cubicBezTo>
                <a:cubicBezTo>
                  <a:pt x="19402" y="30461"/>
                  <a:pt x="19427" y="30474"/>
                  <a:pt x="19461" y="30503"/>
                </a:cubicBezTo>
                <a:cubicBezTo>
                  <a:pt x="19549" y="30575"/>
                  <a:pt x="19656" y="30625"/>
                  <a:pt x="19760" y="30674"/>
                </a:cubicBezTo>
                <a:cubicBezTo>
                  <a:pt x="19938" y="30758"/>
                  <a:pt x="20041" y="30916"/>
                  <a:pt x="20166" y="31052"/>
                </a:cubicBezTo>
                <a:cubicBezTo>
                  <a:pt x="20266" y="31159"/>
                  <a:pt x="20372" y="31264"/>
                  <a:pt x="20490" y="31349"/>
                </a:cubicBezTo>
                <a:cubicBezTo>
                  <a:pt x="20538" y="31384"/>
                  <a:pt x="20579" y="31400"/>
                  <a:pt x="20615" y="31400"/>
                </a:cubicBezTo>
                <a:cubicBezTo>
                  <a:pt x="20680" y="31400"/>
                  <a:pt x="20727" y="31346"/>
                  <a:pt x="20756" y="31242"/>
                </a:cubicBezTo>
                <a:cubicBezTo>
                  <a:pt x="20768" y="31199"/>
                  <a:pt x="20781" y="31154"/>
                  <a:pt x="20802" y="31083"/>
                </a:cubicBezTo>
                <a:cubicBezTo>
                  <a:pt x="20909" y="31173"/>
                  <a:pt x="21004" y="31248"/>
                  <a:pt x="21092" y="31331"/>
                </a:cubicBezTo>
                <a:cubicBezTo>
                  <a:pt x="21172" y="31406"/>
                  <a:pt x="21243" y="31489"/>
                  <a:pt x="21322" y="31565"/>
                </a:cubicBezTo>
                <a:cubicBezTo>
                  <a:pt x="21390" y="31633"/>
                  <a:pt x="21438" y="31666"/>
                  <a:pt x="21490" y="31666"/>
                </a:cubicBezTo>
                <a:cubicBezTo>
                  <a:pt x="21542" y="31666"/>
                  <a:pt x="21598" y="31633"/>
                  <a:pt x="21683" y="31566"/>
                </a:cubicBezTo>
                <a:cubicBezTo>
                  <a:pt x="21867" y="31683"/>
                  <a:pt x="22059" y="31801"/>
                  <a:pt x="22252" y="31924"/>
                </a:cubicBezTo>
                <a:cubicBezTo>
                  <a:pt x="22266" y="31934"/>
                  <a:pt x="22284" y="31938"/>
                  <a:pt x="22305" y="31938"/>
                </a:cubicBezTo>
                <a:cubicBezTo>
                  <a:pt x="22382" y="31938"/>
                  <a:pt x="22487" y="31878"/>
                  <a:pt x="22496" y="31808"/>
                </a:cubicBezTo>
                <a:cubicBezTo>
                  <a:pt x="22507" y="31724"/>
                  <a:pt x="22516" y="31638"/>
                  <a:pt x="22530" y="31554"/>
                </a:cubicBezTo>
                <a:cubicBezTo>
                  <a:pt x="22531" y="31540"/>
                  <a:pt x="22543" y="31528"/>
                  <a:pt x="22556" y="31505"/>
                </a:cubicBezTo>
                <a:cubicBezTo>
                  <a:pt x="22592" y="31521"/>
                  <a:pt x="22630" y="31531"/>
                  <a:pt x="22661" y="31552"/>
                </a:cubicBezTo>
                <a:cubicBezTo>
                  <a:pt x="22835" y="31664"/>
                  <a:pt x="23008" y="31778"/>
                  <a:pt x="23181" y="31891"/>
                </a:cubicBezTo>
                <a:cubicBezTo>
                  <a:pt x="23207" y="31907"/>
                  <a:pt x="23234" y="31924"/>
                  <a:pt x="23262" y="31937"/>
                </a:cubicBezTo>
                <a:cubicBezTo>
                  <a:pt x="23305" y="31957"/>
                  <a:pt x="23338" y="31969"/>
                  <a:pt x="23366" y="31969"/>
                </a:cubicBezTo>
                <a:cubicBezTo>
                  <a:pt x="23421" y="31969"/>
                  <a:pt x="23460" y="31926"/>
                  <a:pt x="23525" y="31824"/>
                </a:cubicBezTo>
                <a:cubicBezTo>
                  <a:pt x="23627" y="31876"/>
                  <a:pt x="23731" y="31928"/>
                  <a:pt x="23833" y="31983"/>
                </a:cubicBezTo>
                <a:cubicBezTo>
                  <a:pt x="23939" y="32041"/>
                  <a:pt x="24039" y="32110"/>
                  <a:pt x="24147" y="32163"/>
                </a:cubicBezTo>
                <a:cubicBezTo>
                  <a:pt x="24204" y="32192"/>
                  <a:pt x="24252" y="32207"/>
                  <a:pt x="24293" y="32207"/>
                </a:cubicBezTo>
                <a:cubicBezTo>
                  <a:pt x="24376" y="32207"/>
                  <a:pt x="24432" y="32146"/>
                  <a:pt x="24479" y="32017"/>
                </a:cubicBezTo>
                <a:cubicBezTo>
                  <a:pt x="24517" y="32030"/>
                  <a:pt x="24557" y="32041"/>
                  <a:pt x="24593" y="32058"/>
                </a:cubicBezTo>
                <a:cubicBezTo>
                  <a:pt x="24745" y="32130"/>
                  <a:pt x="24896" y="32202"/>
                  <a:pt x="25045" y="32275"/>
                </a:cubicBezTo>
                <a:cubicBezTo>
                  <a:pt x="25135" y="32321"/>
                  <a:pt x="25225" y="32367"/>
                  <a:pt x="25314" y="32415"/>
                </a:cubicBezTo>
                <a:cubicBezTo>
                  <a:pt x="25371" y="32448"/>
                  <a:pt x="25422" y="32492"/>
                  <a:pt x="25486" y="32492"/>
                </a:cubicBezTo>
                <a:cubicBezTo>
                  <a:pt x="25509" y="32492"/>
                  <a:pt x="25534" y="32486"/>
                  <a:pt x="25561" y="32473"/>
                </a:cubicBezTo>
                <a:cubicBezTo>
                  <a:pt x="25564" y="32471"/>
                  <a:pt x="25568" y="32471"/>
                  <a:pt x="25572" y="32471"/>
                </a:cubicBezTo>
                <a:cubicBezTo>
                  <a:pt x="25595" y="32471"/>
                  <a:pt x="25631" y="32493"/>
                  <a:pt x="25655" y="32507"/>
                </a:cubicBezTo>
                <a:cubicBezTo>
                  <a:pt x="26015" y="32701"/>
                  <a:pt x="26404" y="32790"/>
                  <a:pt x="26810" y="32820"/>
                </a:cubicBezTo>
                <a:cubicBezTo>
                  <a:pt x="26820" y="32820"/>
                  <a:pt x="26830" y="32821"/>
                  <a:pt x="26841" y="32821"/>
                </a:cubicBezTo>
                <a:cubicBezTo>
                  <a:pt x="26857" y="32821"/>
                  <a:pt x="26874" y="32820"/>
                  <a:pt x="26890" y="32817"/>
                </a:cubicBezTo>
                <a:cubicBezTo>
                  <a:pt x="27022" y="32792"/>
                  <a:pt x="27046" y="32742"/>
                  <a:pt x="26964" y="32640"/>
                </a:cubicBezTo>
                <a:cubicBezTo>
                  <a:pt x="26879" y="32534"/>
                  <a:pt x="26782" y="32437"/>
                  <a:pt x="26688" y="32338"/>
                </a:cubicBezTo>
                <a:cubicBezTo>
                  <a:pt x="26552" y="32194"/>
                  <a:pt x="26414" y="32053"/>
                  <a:pt x="26276" y="31909"/>
                </a:cubicBezTo>
                <a:cubicBezTo>
                  <a:pt x="26260" y="31892"/>
                  <a:pt x="26239" y="31861"/>
                  <a:pt x="26245" y="31850"/>
                </a:cubicBezTo>
                <a:cubicBezTo>
                  <a:pt x="26309" y="31741"/>
                  <a:pt x="26224" y="31685"/>
                  <a:pt x="26167" y="31621"/>
                </a:cubicBezTo>
                <a:cubicBezTo>
                  <a:pt x="25966" y="31400"/>
                  <a:pt x="25763" y="31181"/>
                  <a:pt x="25571" y="30970"/>
                </a:cubicBezTo>
                <a:cubicBezTo>
                  <a:pt x="25577" y="30943"/>
                  <a:pt x="25577" y="30938"/>
                  <a:pt x="25580" y="30935"/>
                </a:cubicBezTo>
                <a:cubicBezTo>
                  <a:pt x="25752" y="30795"/>
                  <a:pt x="25761" y="30746"/>
                  <a:pt x="25645" y="30542"/>
                </a:cubicBezTo>
                <a:cubicBezTo>
                  <a:pt x="25549" y="30372"/>
                  <a:pt x="25447" y="30207"/>
                  <a:pt x="25354" y="30036"/>
                </a:cubicBezTo>
                <a:cubicBezTo>
                  <a:pt x="25334" y="30001"/>
                  <a:pt x="25346" y="29951"/>
                  <a:pt x="25340" y="29909"/>
                </a:cubicBezTo>
                <a:cubicBezTo>
                  <a:pt x="25335" y="29862"/>
                  <a:pt x="25336" y="29807"/>
                  <a:pt x="25314" y="29769"/>
                </a:cubicBezTo>
                <a:cubicBezTo>
                  <a:pt x="25225" y="29618"/>
                  <a:pt x="25125" y="29473"/>
                  <a:pt x="25026" y="29316"/>
                </a:cubicBezTo>
                <a:cubicBezTo>
                  <a:pt x="25135" y="29256"/>
                  <a:pt x="25248" y="29191"/>
                  <a:pt x="25362" y="29129"/>
                </a:cubicBezTo>
                <a:cubicBezTo>
                  <a:pt x="25431" y="29092"/>
                  <a:pt x="25500" y="29055"/>
                  <a:pt x="25571" y="29023"/>
                </a:cubicBezTo>
                <a:cubicBezTo>
                  <a:pt x="25666" y="28979"/>
                  <a:pt x="25674" y="28912"/>
                  <a:pt x="25622" y="28834"/>
                </a:cubicBezTo>
                <a:cubicBezTo>
                  <a:pt x="25577" y="28766"/>
                  <a:pt x="25527" y="28701"/>
                  <a:pt x="25474" y="28638"/>
                </a:cubicBezTo>
                <a:cubicBezTo>
                  <a:pt x="25288" y="28413"/>
                  <a:pt x="25099" y="28191"/>
                  <a:pt x="24912" y="27966"/>
                </a:cubicBezTo>
                <a:cubicBezTo>
                  <a:pt x="24899" y="27953"/>
                  <a:pt x="24893" y="27934"/>
                  <a:pt x="24884" y="27919"/>
                </a:cubicBezTo>
                <a:cubicBezTo>
                  <a:pt x="24991" y="27806"/>
                  <a:pt x="24995" y="27744"/>
                  <a:pt x="24871" y="27641"/>
                </a:cubicBezTo>
                <a:cubicBezTo>
                  <a:pt x="24760" y="27550"/>
                  <a:pt x="24639" y="27471"/>
                  <a:pt x="24517" y="27393"/>
                </a:cubicBezTo>
                <a:cubicBezTo>
                  <a:pt x="24234" y="27209"/>
                  <a:pt x="24050" y="26926"/>
                  <a:pt x="23816" y="26695"/>
                </a:cubicBezTo>
                <a:cubicBezTo>
                  <a:pt x="23716" y="26597"/>
                  <a:pt x="23605" y="26515"/>
                  <a:pt x="23498" y="26423"/>
                </a:cubicBezTo>
                <a:cubicBezTo>
                  <a:pt x="23500" y="26421"/>
                  <a:pt x="23503" y="26410"/>
                  <a:pt x="23507" y="26408"/>
                </a:cubicBezTo>
                <a:cubicBezTo>
                  <a:pt x="23802" y="26360"/>
                  <a:pt x="24097" y="26296"/>
                  <a:pt x="24394" y="26271"/>
                </a:cubicBezTo>
                <a:cubicBezTo>
                  <a:pt x="24482" y="26263"/>
                  <a:pt x="24570" y="26260"/>
                  <a:pt x="24658" y="26260"/>
                </a:cubicBezTo>
                <a:cubicBezTo>
                  <a:pt x="25018" y="26260"/>
                  <a:pt x="25374" y="26319"/>
                  <a:pt x="25726" y="26401"/>
                </a:cubicBezTo>
                <a:cubicBezTo>
                  <a:pt x="25753" y="26408"/>
                  <a:pt x="25782" y="26410"/>
                  <a:pt x="25811" y="26410"/>
                </a:cubicBezTo>
                <a:cubicBezTo>
                  <a:pt x="25829" y="26410"/>
                  <a:pt x="25847" y="26409"/>
                  <a:pt x="25865" y="26408"/>
                </a:cubicBezTo>
                <a:cubicBezTo>
                  <a:pt x="26074" y="26392"/>
                  <a:pt x="26084" y="26379"/>
                  <a:pt x="26053" y="26175"/>
                </a:cubicBezTo>
                <a:cubicBezTo>
                  <a:pt x="26050" y="26165"/>
                  <a:pt x="26054" y="26152"/>
                  <a:pt x="26059" y="26122"/>
                </a:cubicBezTo>
                <a:cubicBezTo>
                  <a:pt x="26182" y="26135"/>
                  <a:pt x="26303" y="26148"/>
                  <a:pt x="26426" y="26163"/>
                </a:cubicBezTo>
                <a:cubicBezTo>
                  <a:pt x="26488" y="26170"/>
                  <a:pt x="26549" y="26180"/>
                  <a:pt x="26611" y="26184"/>
                </a:cubicBezTo>
                <a:cubicBezTo>
                  <a:pt x="26621" y="26185"/>
                  <a:pt x="26631" y="26185"/>
                  <a:pt x="26640" y="26185"/>
                </a:cubicBezTo>
                <a:cubicBezTo>
                  <a:pt x="26722" y="26185"/>
                  <a:pt x="26785" y="26158"/>
                  <a:pt x="26780" y="26042"/>
                </a:cubicBezTo>
                <a:lnTo>
                  <a:pt x="26780" y="26042"/>
                </a:lnTo>
                <a:cubicBezTo>
                  <a:pt x="26892" y="26045"/>
                  <a:pt x="27000" y="26053"/>
                  <a:pt x="27107" y="26053"/>
                </a:cubicBezTo>
                <a:cubicBezTo>
                  <a:pt x="27151" y="26053"/>
                  <a:pt x="27195" y="26051"/>
                  <a:pt x="27239" y="26047"/>
                </a:cubicBezTo>
                <a:cubicBezTo>
                  <a:pt x="27397" y="26034"/>
                  <a:pt x="27554" y="25998"/>
                  <a:pt x="27708" y="25962"/>
                </a:cubicBezTo>
                <a:cubicBezTo>
                  <a:pt x="27804" y="25938"/>
                  <a:pt x="27831" y="25877"/>
                  <a:pt x="27775" y="25785"/>
                </a:cubicBezTo>
                <a:cubicBezTo>
                  <a:pt x="27696" y="25657"/>
                  <a:pt x="27619" y="25526"/>
                  <a:pt x="27531" y="25376"/>
                </a:cubicBezTo>
                <a:cubicBezTo>
                  <a:pt x="27621" y="25352"/>
                  <a:pt x="27704" y="25336"/>
                  <a:pt x="27784" y="25336"/>
                </a:cubicBezTo>
                <a:cubicBezTo>
                  <a:pt x="27835" y="25336"/>
                  <a:pt x="27884" y="25342"/>
                  <a:pt x="27933" y="25356"/>
                </a:cubicBezTo>
                <a:cubicBezTo>
                  <a:pt x="28078" y="25396"/>
                  <a:pt x="28220" y="25453"/>
                  <a:pt x="28364" y="25501"/>
                </a:cubicBezTo>
                <a:cubicBezTo>
                  <a:pt x="28397" y="25511"/>
                  <a:pt x="28431" y="25523"/>
                  <a:pt x="28466" y="25530"/>
                </a:cubicBezTo>
                <a:cubicBezTo>
                  <a:pt x="28497" y="25536"/>
                  <a:pt x="28524" y="25539"/>
                  <a:pt x="28546" y="25539"/>
                </a:cubicBezTo>
                <a:cubicBezTo>
                  <a:pt x="28627" y="25539"/>
                  <a:pt x="28652" y="25495"/>
                  <a:pt x="28648" y="25382"/>
                </a:cubicBezTo>
                <a:cubicBezTo>
                  <a:pt x="28648" y="25372"/>
                  <a:pt x="28657" y="25361"/>
                  <a:pt x="28664" y="25345"/>
                </a:cubicBezTo>
                <a:cubicBezTo>
                  <a:pt x="28766" y="25374"/>
                  <a:pt x="28864" y="25409"/>
                  <a:pt x="28966" y="25429"/>
                </a:cubicBezTo>
                <a:cubicBezTo>
                  <a:pt x="29067" y="25450"/>
                  <a:pt x="29166" y="25461"/>
                  <a:pt x="29265" y="25461"/>
                </a:cubicBezTo>
                <a:cubicBezTo>
                  <a:pt x="29439" y="25461"/>
                  <a:pt x="29610" y="25425"/>
                  <a:pt x="29774" y="25338"/>
                </a:cubicBezTo>
                <a:cubicBezTo>
                  <a:pt x="29869" y="25288"/>
                  <a:pt x="29907" y="25228"/>
                  <a:pt x="29850" y="25124"/>
                </a:cubicBezTo>
                <a:cubicBezTo>
                  <a:pt x="29811" y="25053"/>
                  <a:pt x="29788" y="24972"/>
                  <a:pt x="29753" y="24883"/>
                </a:cubicBezTo>
                <a:lnTo>
                  <a:pt x="29753" y="24883"/>
                </a:lnTo>
                <a:cubicBezTo>
                  <a:pt x="29823" y="24884"/>
                  <a:pt x="29886" y="24890"/>
                  <a:pt x="29946" y="24890"/>
                </a:cubicBezTo>
                <a:cubicBezTo>
                  <a:pt x="29959" y="24890"/>
                  <a:pt x="29971" y="24889"/>
                  <a:pt x="29984" y="24889"/>
                </a:cubicBezTo>
                <a:cubicBezTo>
                  <a:pt x="30181" y="24882"/>
                  <a:pt x="30381" y="24884"/>
                  <a:pt x="30576" y="24854"/>
                </a:cubicBezTo>
                <a:cubicBezTo>
                  <a:pt x="30843" y="24815"/>
                  <a:pt x="30856" y="24775"/>
                  <a:pt x="30731" y="24530"/>
                </a:cubicBezTo>
                <a:cubicBezTo>
                  <a:pt x="30799" y="24519"/>
                  <a:pt x="30863" y="24507"/>
                  <a:pt x="30926" y="24495"/>
                </a:cubicBezTo>
                <a:cubicBezTo>
                  <a:pt x="31014" y="24480"/>
                  <a:pt x="31103" y="24469"/>
                  <a:pt x="31190" y="24447"/>
                </a:cubicBezTo>
                <a:cubicBezTo>
                  <a:pt x="31290" y="24418"/>
                  <a:pt x="31376" y="24369"/>
                  <a:pt x="31328" y="24240"/>
                </a:cubicBezTo>
                <a:cubicBezTo>
                  <a:pt x="31419" y="24193"/>
                  <a:pt x="31510" y="24156"/>
                  <a:pt x="31591" y="24105"/>
                </a:cubicBezTo>
                <a:cubicBezTo>
                  <a:pt x="31702" y="24035"/>
                  <a:pt x="31702" y="23987"/>
                  <a:pt x="31611" y="23895"/>
                </a:cubicBezTo>
                <a:cubicBezTo>
                  <a:pt x="31497" y="23779"/>
                  <a:pt x="31384" y="23660"/>
                  <a:pt x="31272" y="23542"/>
                </a:cubicBezTo>
                <a:cubicBezTo>
                  <a:pt x="31258" y="23527"/>
                  <a:pt x="31244" y="23500"/>
                  <a:pt x="31246" y="23482"/>
                </a:cubicBezTo>
                <a:cubicBezTo>
                  <a:pt x="31294" y="23208"/>
                  <a:pt x="31153" y="22979"/>
                  <a:pt x="31064" y="22742"/>
                </a:cubicBezTo>
                <a:cubicBezTo>
                  <a:pt x="31015" y="22609"/>
                  <a:pt x="30926" y="22491"/>
                  <a:pt x="30866" y="22383"/>
                </a:cubicBezTo>
                <a:cubicBezTo>
                  <a:pt x="31131" y="22277"/>
                  <a:pt x="31399" y="22174"/>
                  <a:pt x="31663" y="22065"/>
                </a:cubicBezTo>
                <a:cubicBezTo>
                  <a:pt x="31736" y="22034"/>
                  <a:pt x="31801" y="21977"/>
                  <a:pt x="31875" y="21951"/>
                </a:cubicBezTo>
                <a:cubicBezTo>
                  <a:pt x="31985" y="21913"/>
                  <a:pt x="32103" y="21900"/>
                  <a:pt x="32211" y="21859"/>
                </a:cubicBezTo>
                <a:cubicBezTo>
                  <a:pt x="32345" y="21808"/>
                  <a:pt x="32480" y="21753"/>
                  <a:pt x="32599" y="21678"/>
                </a:cubicBezTo>
                <a:cubicBezTo>
                  <a:pt x="32723" y="21599"/>
                  <a:pt x="32719" y="21534"/>
                  <a:pt x="32628" y="21417"/>
                </a:cubicBezTo>
                <a:cubicBezTo>
                  <a:pt x="32593" y="21372"/>
                  <a:pt x="32559" y="21326"/>
                  <a:pt x="32521" y="21273"/>
                </a:cubicBezTo>
                <a:cubicBezTo>
                  <a:pt x="32676" y="21190"/>
                  <a:pt x="32825" y="21113"/>
                  <a:pt x="32969" y="21032"/>
                </a:cubicBezTo>
                <a:cubicBezTo>
                  <a:pt x="33195" y="20903"/>
                  <a:pt x="33421" y="20773"/>
                  <a:pt x="33647" y="20642"/>
                </a:cubicBezTo>
                <a:cubicBezTo>
                  <a:pt x="33755" y="20579"/>
                  <a:pt x="33756" y="20557"/>
                  <a:pt x="33660" y="20377"/>
                </a:cubicBezTo>
                <a:cubicBezTo>
                  <a:pt x="33732" y="20312"/>
                  <a:pt x="33813" y="20253"/>
                  <a:pt x="33879" y="20179"/>
                </a:cubicBezTo>
                <a:cubicBezTo>
                  <a:pt x="33972" y="20075"/>
                  <a:pt x="34059" y="19967"/>
                  <a:pt x="34136" y="19853"/>
                </a:cubicBezTo>
                <a:cubicBezTo>
                  <a:pt x="34202" y="19756"/>
                  <a:pt x="34162" y="19682"/>
                  <a:pt x="34072" y="19605"/>
                </a:cubicBezTo>
                <a:cubicBezTo>
                  <a:pt x="33940" y="19492"/>
                  <a:pt x="33825" y="19359"/>
                  <a:pt x="33708" y="19230"/>
                </a:cubicBezTo>
                <a:cubicBezTo>
                  <a:pt x="33652" y="19167"/>
                  <a:pt x="33681" y="19132"/>
                  <a:pt x="33752" y="19090"/>
                </a:cubicBezTo>
                <a:cubicBezTo>
                  <a:pt x="33973" y="18958"/>
                  <a:pt x="34188" y="18815"/>
                  <a:pt x="34403" y="18676"/>
                </a:cubicBezTo>
                <a:cubicBezTo>
                  <a:pt x="34504" y="18610"/>
                  <a:pt x="34601" y="18538"/>
                  <a:pt x="34699" y="18468"/>
                </a:cubicBezTo>
                <a:cubicBezTo>
                  <a:pt x="34764" y="18421"/>
                  <a:pt x="34817" y="18375"/>
                  <a:pt x="34743" y="18288"/>
                </a:cubicBezTo>
                <a:cubicBezTo>
                  <a:pt x="34729" y="18270"/>
                  <a:pt x="34750" y="18201"/>
                  <a:pt x="34775" y="18177"/>
                </a:cubicBezTo>
                <a:cubicBezTo>
                  <a:pt x="34879" y="18078"/>
                  <a:pt x="35002" y="17995"/>
                  <a:pt x="35097" y="17888"/>
                </a:cubicBezTo>
                <a:cubicBezTo>
                  <a:pt x="35185" y="17792"/>
                  <a:pt x="35254" y="17676"/>
                  <a:pt x="35316" y="17560"/>
                </a:cubicBezTo>
                <a:cubicBezTo>
                  <a:pt x="35365" y="17476"/>
                  <a:pt x="35360" y="17387"/>
                  <a:pt x="35252" y="17337"/>
                </a:cubicBezTo>
                <a:cubicBezTo>
                  <a:pt x="35228" y="17327"/>
                  <a:pt x="35211" y="17303"/>
                  <a:pt x="35182" y="17280"/>
                </a:cubicBezTo>
                <a:cubicBezTo>
                  <a:pt x="35284" y="17190"/>
                  <a:pt x="35376" y="17102"/>
                  <a:pt x="35473" y="17020"/>
                </a:cubicBezTo>
                <a:cubicBezTo>
                  <a:pt x="35759" y="16775"/>
                  <a:pt x="36055" y="16539"/>
                  <a:pt x="36335" y="16284"/>
                </a:cubicBezTo>
                <a:cubicBezTo>
                  <a:pt x="36642" y="16010"/>
                  <a:pt x="36973" y="15768"/>
                  <a:pt x="37287" y="15504"/>
                </a:cubicBezTo>
                <a:cubicBezTo>
                  <a:pt x="37363" y="15440"/>
                  <a:pt x="37426" y="15357"/>
                  <a:pt x="37481" y="15275"/>
                </a:cubicBezTo>
                <a:cubicBezTo>
                  <a:pt x="37521" y="15216"/>
                  <a:pt x="37501" y="15164"/>
                  <a:pt x="37429" y="15164"/>
                </a:cubicBezTo>
                <a:cubicBezTo>
                  <a:pt x="37424" y="15164"/>
                  <a:pt x="37419" y="15164"/>
                  <a:pt x="37413" y="15165"/>
                </a:cubicBezTo>
                <a:cubicBezTo>
                  <a:pt x="37283" y="15176"/>
                  <a:pt x="37152" y="15194"/>
                  <a:pt x="37023" y="15216"/>
                </a:cubicBezTo>
                <a:cubicBezTo>
                  <a:pt x="36771" y="15260"/>
                  <a:pt x="36520" y="15316"/>
                  <a:pt x="36266" y="15352"/>
                </a:cubicBezTo>
                <a:cubicBezTo>
                  <a:pt x="36020" y="15387"/>
                  <a:pt x="35772" y="15403"/>
                  <a:pt x="35523" y="15423"/>
                </a:cubicBezTo>
                <a:cubicBezTo>
                  <a:pt x="35402" y="15433"/>
                  <a:pt x="35279" y="15436"/>
                  <a:pt x="35156" y="15443"/>
                </a:cubicBezTo>
                <a:cubicBezTo>
                  <a:pt x="35151" y="15250"/>
                  <a:pt x="35143" y="15232"/>
                  <a:pt x="34975" y="15212"/>
                </a:cubicBezTo>
                <a:cubicBezTo>
                  <a:pt x="34923" y="15206"/>
                  <a:pt x="34870" y="15204"/>
                  <a:pt x="34817" y="15204"/>
                </a:cubicBezTo>
                <a:cubicBezTo>
                  <a:pt x="34742" y="15204"/>
                  <a:pt x="34666" y="15209"/>
                  <a:pt x="34591" y="15217"/>
                </a:cubicBezTo>
                <a:cubicBezTo>
                  <a:pt x="34173" y="15263"/>
                  <a:pt x="33756" y="15315"/>
                  <a:pt x="33337" y="15366"/>
                </a:cubicBezTo>
                <a:cubicBezTo>
                  <a:pt x="33336" y="15366"/>
                  <a:pt x="33335" y="15366"/>
                  <a:pt x="33334" y="15366"/>
                </a:cubicBezTo>
                <a:cubicBezTo>
                  <a:pt x="33325" y="15366"/>
                  <a:pt x="33315" y="15362"/>
                  <a:pt x="33303" y="15360"/>
                </a:cubicBezTo>
                <a:cubicBezTo>
                  <a:pt x="33330" y="15228"/>
                  <a:pt x="33356" y="15099"/>
                  <a:pt x="33381" y="14969"/>
                </a:cubicBezTo>
                <a:cubicBezTo>
                  <a:pt x="33401" y="14869"/>
                  <a:pt x="33350" y="14798"/>
                  <a:pt x="33237" y="14764"/>
                </a:cubicBezTo>
                <a:cubicBezTo>
                  <a:pt x="33182" y="14747"/>
                  <a:pt x="33127" y="14740"/>
                  <a:pt x="33073" y="14740"/>
                </a:cubicBezTo>
                <a:cubicBezTo>
                  <a:pt x="32973" y="14740"/>
                  <a:pt x="32876" y="14764"/>
                  <a:pt x="32779" y="14798"/>
                </a:cubicBezTo>
                <a:cubicBezTo>
                  <a:pt x="32732" y="14815"/>
                  <a:pt x="32685" y="14834"/>
                  <a:pt x="32628" y="14854"/>
                </a:cubicBezTo>
                <a:cubicBezTo>
                  <a:pt x="32614" y="14737"/>
                  <a:pt x="32550" y="14699"/>
                  <a:pt x="32465" y="14699"/>
                </a:cubicBezTo>
                <a:cubicBezTo>
                  <a:pt x="32450" y="14699"/>
                  <a:pt x="32434" y="14700"/>
                  <a:pt x="32418" y="14702"/>
                </a:cubicBezTo>
                <a:cubicBezTo>
                  <a:pt x="32166" y="14734"/>
                  <a:pt x="31914" y="14769"/>
                  <a:pt x="31662" y="14803"/>
                </a:cubicBezTo>
                <a:cubicBezTo>
                  <a:pt x="31657" y="14745"/>
                  <a:pt x="31642" y="14679"/>
                  <a:pt x="31647" y="14616"/>
                </a:cubicBezTo>
                <a:cubicBezTo>
                  <a:pt x="31655" y="14522"/>
                  <a:pt x="31610" y="14472"/>
                  <a:pt x="31533" y="14472"/>
                </a:cubicBezTo>
                <a:cubicBezTo>
                  <a:pt x="31511" y="14472"/>
                  <a:pt x="31487" y="14476"/>
                  <a:pt x="31461" y="14484"/>
                </a:cubicBezTo>
                <a:cubicBezTo>
                  <a:pt x="31294" y="14533"/>
                  <a:pt x="31129" y="14595"/>
                  <a:pt x="30967" y="14661"/>
                </a:cubicBezTo>
                <a:cubicBezTo>
                  <a:pt x="30629" y="14797"/>
                  <a:pt x="30293" y="14939"/>
                  <a:pt x="29956" y="15079"/>
                </a:cubicBezTo>
                <a:cubicBezTo>
                  <a:pt x="29906" y="15099"/>
                  <a:pt x="29857" y="15121"/>
                  <a:pt x="29803" y="15144"/>
                </a:cubicBezTo>
                <a:cubicBezTo>
                  <a:pt x="29802" y="14922"/>
                  <a:pt x="29799" y="14699"/>
                  <a:pt x="29801" y="14478"/>
                </a:cubicBezTo>
                <a:cubicBezTo>
                  <a:pt x="29801" y="14400"/>
                  <a:pt x="29774" y="14362"/>
                  <a:pt x="29696" y="14357"/>
                </a:cubicBezTo>
                <a:cubicBezTo>
                  <a:pt x="29664" y="14355"/>
                  <a:pt x="29634" y="14354"/>
                  <a:pt x="29603" y="14354"/>
                </a:cubicBezTo>
                <a:cubicBezTo>
                  <a:pt x="29405" y="14354"/>
                  <a:pt x="29220" y="14402"/>
                  <a:pt x="29056" y="14527"/>
                </a:cubicBezTo>
                <a:cubicBezTo>
                  <a:pt x="29010" y="14454"/>
                  <a:pt x="28974" y="14420"/>
                  <a:pt x="28929" y="14420"/>
                </a:cubicBezTo>
                <a:cubicBezTo>
                  <a:pt x="28895" y="14420"/>
                  <a:pt x="28855" y="14440"/>
                  <a:pt x="28803" y="14478"/>
                </a:cubicBezTo>
                <a:cubicBezTo>
                  <a:pt x="28646" y="14591"/>
                  <a:pt x="28488" y="14703"/>
                  <a:pt x="28336" y="14811"/>
                </a:cubicBezTo>
                <a:cubicBezTo>
                  <a:pt x="28313" y="14797"/>
                  <a:pt x="28304" y="14795"/>
                  <a:pt x="28302" y="14789"/>
                </a:cubicBezTo>
                <a:cubicBezTo>
                  <a:pt x="28253" y="14681"/>
                  <a:pt x="28226" y="14633"/>
                  <a:pt x="28181" y="14633"/>
                </a:cubicBezTo>
                <a:cubicBezTo>
                  <a:pt x="28146" y="14633"/>
                  <a:pt x="28100" y="14661"/>
                  <a:pt x="28025" y="14712"/>
                </a:cubicBezTo>
                <a:cubicBezTo>
                  <a:pt x="27797" y="14868"/>
                  <a:pt x="27566" y="15020"/>
                  <a:pt x="27343" y="15181"/>
                </a:cubicBezTo>
                <a:cubicBezTo>
                  <a:pt x="27254" y="15247"/>
                  <a:pt x="27183" y="15336"/>
                  <a:pt x="27096" y="15422"/>
                </a:cubicBezTo>
                <a:cubicBezTo>
                  <a:pt x="27077" y="15332"/>
                  <a:pt x="27060" y="15253"/>
                  <a:pt x="27044" y="15176"/>
                </a:cubicBezTo>
                <a:cubicBezTo>
                  <a:pt x="27029" y="15095"/>
                  <a:pt x="26999" y="15052"/>
                  <a:pt x="26949" y="15052"/>
                </a:cubicBezTo>
                <a:cubicBezTo>
                  <a:pt x="26924" y="15052"/>
                  <a:pt x="26893" y="15062"/>
                  <a:pt x="26857" y="15085"/>
                </a:cubicBezTo>
                <a:cubicBezTo>
                  <a:pt x="26684" y="15191"/>
                  <a:pt x="26517" y="15305"/>
                  <a:pt x="26358" y="15427"/>
                </a:cubicBezTo>
                <a:cubicBezTo>
                  <a:pt x="26195" y="15551"/>
                  <a:pt x="26024" y="15639"/>
                  <a:pt x="25829" y="15702"/>
                </a:cubicBezTo>
                <a:cubicBezTo>
                  <a:pt x="25675" y="15751"/>
                  <a:pt x="25527" y="15831"/>
                  <a:pt x="25388" y="15917"/>
                </a:cubicBezTo>
                <a:cubicBezTo>
                  <a:pt x="25284" y="15982"/>
                  <a:pt x="25207" y="16087"/>
                  <a:pt x="25104" y="16157"/>
                </a:cubicBezTo>
                <a:cubicBezTo>
                  <a:pt x="24995" y="16231"/>
                  <a:pt x="24865" y="16273"/>
                  <a:pt x="24754" y="16347"/>
                </a:cubicBezTo>
                <a:cubicBezTo>
                  <a:pt x="24621" y="16435"/>
                  <a:pt x="24507" y="16550"/>
                  <a:pt x="24372" y="16633"/>
                </a:cubicBezTo>
                <a:cubicBezTo>
                  <a:pt x="24151" y="16772"/>
                  <a:pt x="23920" y="16893"/>
                  <a:pt x="23694" y="17026"/>
                </a:cubicBezTo>
                <a:cubicBezTo>
                  <a:pt x="23517" y="17130"/>
                  <a:pt x="23344" y="17239"/>
                  <a:pt x="23169" y="17346"/>
                </a:cubicBezTo>
                <a:cubicBezTo>
                  <a:pt x="23159" y="17338"/>
                  <a:pt x="23150" y="17330"/>
                  <a:pt x="23142" y="17321"/>
                </a:cubicBezTo>
                <a:cubicBezTo>
                  <a:pt x="23251" y="17157"/>
                  <a:pt x="23349" y="16982"/>
                  <a:pt x="23473" y="16829"/>
                </a:cubicBezTo>
                <a:cubicBezTo>
                  <a:pt x="23646" y="16618"/>
                  <a:pt x="23834" y="16418"/>
                  <a:pt x="24023" y="16222"/>
                </a:cubicBezTo>
                <a:cubicBezTo>
                  <a:pt x="24209" y="16029"/>
                  <a:pt x="24398" y="15838"/>
                  <a:pt x="24594" y="15656"/>
                </a:cubicBezTo>
                <a:cubicBezTo>
                  <a:pt x="24821" y="15448"/>
                  <a:pt x="25057" y="15249"/>
                  <a:pt x="25290" y="15048"/>
                </a:cubicBezTo>
                <a:cubicBezTo>
                  <a:pt x="25304" y="15035"/>
                  <a:pt x="25318" y="15021"/>
                  <a:pt x="25330" y="15005"/>
                </a:cubicBezTo>
                <a:cubicBezTo>
                  <a:pt x="25424" y="14894"/>
                  <a:pt x="25419" y="14860"/>
                  <a:pt x="25295" y="14770"/>
                </a:cubicBezTo>
                <a:cubicBezTo>
                  <a:pt x="25341" y="14594"/>
                  <a:pt x="25506" y="14519"/>
                  <a:pt x="25618" y="14399"/>
                </a:cubicBezTo>
                <a:cubicBezTo>
                  <a:pt x="25664" y="14351"/>
                  <a:pt x="25721" y="14315"/>
                  <a:pt x="25772" y="14272"/>
                </a:cubicBezTo>
                <a:cubicBezTo>
                  <a:pt x="25853" y="14203"/>
                  <a:pt x="25897" y="14120"/>
                  <a:pt x="25941" y="14018"/>
                </a:cubicBezTo>
                <a:cubicBezTo>
                  <a:pt x="26009" y="13858"/>
                  <a:pt x="26127" y="13715"/>
                  <a:pt x="26236" y="13575"/>
                </a:cubicBezTo>
                <a:cubicBezTo>
                  <a:pt x="26303" y="13488"/>
                  <a:pt x="26406" y="13427"/>
                  <a:pt x="26476" y="13340"/>
                </a:cubicBezTo>
                <a:cubicBezTo>
                  <a:pt x="26553" y="13242"/>
                  <a:pt x="26533" y="13200"/>
                  <a:pt x="26417" y="13148"/>
                </a:cubicBezTo>
                <a:cubicBezTo>
                  <a:pt x="26368" y="13127"/>
                  <a:pt x="26322" y="13099"/>
                  <a:pt x="26256" y="13066"/>
                </a:cubicBezTo>
                <a:cubicBezTo>
                  <a:pt x="26339" y="12981"/>
                  <a:pt x="26406" y="12906"/>
                  <a:pt x="26481" y="12840"/>
                </a:cubicBezTo>
                <a:cubicBezTo>
                  <a:pt x="26640" y="12701"/>
                  <a:pt x="26800" y="12564"/>
                  <a:pt x="26964" y="12432"/>
                </a:cubicBezTo>
                <a:cubicBezTo>
                  <a:pt x="27051" y="12361"/>
                  <a:pt x="27151" y="12306"/>
                  <a:pt x="27240" y="12237"/>
                </a:cubicBezTo>
                <a:cubicBezTo>
                  <a:pt x="27311" y="12181"/>
                  <a:pt x="27391" y="12125"/>
                  <a:pt x="27306" y="12016"/>
                </a:cubicBezTo>
                <a:cubicBezTo>
                  <a:pt x="27293" y="11998"/>
                  <a:pt x="27321" y="11938"/>
                  <a:pt x="27345" y="11909"/>
                </a:cubicBezTo>
                <a:cubicBezTo>
                  <a:pt x="27481" y="11728"/>
                  <a:pt x="27620" y="11553"/>
                  <a:pt x="27758" y="11372"/>
                </a:cubicBezTo>
                <a:cubicBezTo>
                  <a:pt x="27784" y="11339"/>
                  <a:pt x="27808" y="11298"/>
                  <a:pt x="27819" y="11259"/>
                </a:cubicBezTo>
                <a:cubicBezTo>
                  <a:pt x="27866" y="11105"/>
                  <a:pt x="27865" y="10937"/>
                  <a:pt x="27631" y="10904"/>
                </a:cubicBezTo>
                <a:cubicBezTo>
                  <a:pt x="27600" y="10899"/>
                  <a:pt x="27572" y="10889"/>
                  <a:pt x="27535" y="10880"/>
                </a:cubicBezTo>
                <a:cubicBezTo>
                  <a:pt x="27554" y="10834"/>
                  <a:pt x="27573" y="10797"/>
                  <a:pt x="27589" y="10758"/>
                </a:cubicBezTo>
                <a:cubicBezTo>
                  <a:pt x="27644" y="10613"/>
                  <a:pt x="27721" y="10482"/>
                  <a:pt x="27747" y="10316"/>
                </a:cubicBezTo>
                <a:cubicBezTo>
                  <a:pt x="27772" y="10153"/>
                  <a:pt x="27900" y="10006"/>
                  <a:pt x="27985" y="9852"/>
                </a:cubicBezTo>
                <a:cubicBezTo>
                  <a:pt x="28004" y="9817"/>
                  <a:pt x="28030" y="9788"/>
                  <a:pt x="28047" y="9753"/>
                </a:cubicBezTo>
                <a:cubicBezTo>
                  <a:pt x="28104" y="9642"/>
                  <a:pt x="28094" y="9610"/>
                  <a:pt x="27975" y="9547"/>
                </a:cubicBezTo>
                <a:cubicBezTo>
                  <a:pt x="28045" y="9410"/>
                  <a:pt x="28114" y="9275"/>
                  <a:pt x="28185" y="9138"/>
                </a:cubicBezTo>
                <a:cubicBezTo>
                  <a:pt x="28245" y="9025"/>
                  <a:pt x="28324" y="8917"/>
                  <a:pt x="28360" y="8796"/>
                </a:cubicBezTo>
                <a:cubicBezTo>
                  <a:pt x="28409" y="8633"/>
                  <a:pt x="28387" y="8566"/>
                  <a:pt x="28255" y="8566"/>
                </a:cubicBezTo>
                <a:cubicBezTo>
                  <a:pt x="28238" y="8566"/>
                  <a:pt x="28218" y="8567"/>
                  <a:pt x="28197" y="8570"/>
                </a:cubicBezTo>
                <a:cubicBezTo>
                  <a:pt x="27991" y="8590"/>
                  <a:pt x="27787" y="8618"/>
                  <a:pt x="27582" y="8643"/>
                </a:cubicBezTo>
                <a:cubicBezTo>
                  <a:pt x="27526" y="8651"/>
                  <a:pt x="27468" y="8658"/>
                  <a:pt x="27412" y="8664"/>
                </a:cubicBezTo>
                <a:cubicBezTo>
                  <a:pt x="27391" y="8512"/>
                  <a:pt x="27375" y="8461"/>
                  <a:pt x="27289" y="8461"/>
                </a:cubicBezTo>
                <a:cubicBezTo>
                  <a:pt x="27256" y="8461"/>
                  <a:pt x="27213" y="8469"/>
                  <a:pt x="27154" y="8481"/>
                </a:cubicBezTo>
                <a:cubicBezTo>
                  <a:pt x="26898" y="8534"/>
                  <a:pt x="26645" y="8596"/>
                  <a:pt x="26390" y="8653"/>
                </a:cubicBezTo>
                <a:cubicBezTo>
                  <a:pt x="26360" y="8661"/>
                  <a:pt x="26331" y="8663"/>
                  <a:pt x="26297" y="8670"/>
                </a:cubicBezTo>
                <a:cubicBezTo>
                  <a:pt x="26425" y="8376"/>
                  <a:pt x="26544" y="8088"/>
                  <a:pt x="26673" y="7805"/>
                </a:cubicBezTo>
                <a:cubicBezTo>
                  <a:pt x="26730" y="7680"/>
                  <a:pt x="26801" y="7558"/>
                  <a:pt x="26877" y="7440"/>
                </a:cubicBezTo>
                <a:cubicBezTo>
                  <a:pt x="26965" y="7299"/>
                  <a:pt x="27065" y="7164"/>
                  <a:pt x="27157" y="7023"/>
                </a:cubicBezTo>
                <a:cubicBezTo>
                  <a:pt x="27185" y="6981"/>
                  <a:pt x="27203" y="6933"/>
                  <a:pt x="27219" y="6884"/>
                </a:cubicBezTo>
                <a:cubicBezTo>
                  <a:pt x="27253" y="6791"/>
                  <a:pt x="27244" y="6717"/>
                  <a:pt x="27125" y="6694"/>
                </a:cubicBezTo>
                <a:cubicBezTo>
                  <a:pt x="27091" y="6688"/>
                  <a:pt x="27062" y="6667"/>
                  <a:pt x="27019" y="6648"/>
                </a:cubicBezTo>
                <a:cubicBezTo>
                  <a:pt x="27034" y="6605"/>
                  <a:pt x="27046" y="6563"/>
                  <a:pt x="27063" y="6526"/>
                </a:cubicBezTo>
                <a:cubicBezTo>
                  <a:pt x="27182" y="6262"/>
                  <a:pt x="27304" y="6000"/>
                  <a:pt x="27423" y="5737"/>
                </a:cubicBezTo>
                <a:cubicBezTo>
                  <a:pt x="27438" y="5703"/>
                  <a:pt x="27456" y="5668"/>
                  <a:pt x="27469" y="5631"/>
                </a:cubicBezTo>
                <a:cubicBezTo>
                  <a:pt x="27523" y="5478"/>
                  <a:pt x="27512" y="5453"/>
                  <a:pt x="27367" y="5380"/>
                </a:cubicBezTo>
                <a:cubicBezTo>
                  <a:pt x="27414" y="5174"/>
                  <a:pt x="27466" y="4968"/>
                  <a:pt x="27506" y="4758"/>
                </a:cubicBezTo>
                <a:cubicBezTo>
                  <a:pt x="27525" y="4659"/>
                  <a:pt x="27525" y="4556"/>
                  <a:pt x="27522" y="4455"/>
                </a:cubicBezTo>
                <a:cubicBezTo>
                  <a:pt x="27518" y="4355"/>
                  <a:pt x="27461" y="4315"/>
                  <a:pt x="27368" y="4315"/>
                </a:cubicBezTo>
                <a:cubicBezTo>
                  <a:pt x="27362" y="4315"/>
                  <a:pt x="27355" y="4315"/>
                  <a:pt x="27348" y="4315"/>
                </a:cubicBezTo>
                <a:cubicBezTo>
                  <a:pt x="26952" y="4342"/>
                  <a:pt x="26556" y="4367"/>
                  <a:pt x="26159" y="4391"/>
                </a:cubicBezTo>
                <a:cubicBezTo>
                  <a:pt x="26156" y="4392"/>
                  <a:pt x="26153" y="4392"/>
                  <a:pt x="26150" y="4392"/>
                </a:cubicBezTo>
                <a:cubicBezTo>
                  <a:pt x="26130" y="4392"/>
                  <a:pt x="26111" y="4389"/>
                  <a:pt x="26097" y="4388"/>
                </a:cubicBezTo>
                <a:cubicBezTo>
                  <a:pt x="26156" y="4117"/>
                  <a:pt x="26216" y="3853"/>
                  <a:pt x="26267" y="3587"/>
                </a:cubicBezTo>
                <a:cubicBezTo>
                  <a:pt x="26276" y="3550"/>
                  <a:pt x="26240" y="3504"/>
                  <a:pt x="26224" y="3461"/>
                </a:cubicBezTo>
                <a:cubicBezTo>
                  <a:pt x="26213" y="3429"/>
                  <a:pt x="26188" y="3396"/>
                  <a:pt x="26192" y="3365"/>
                </a:cubicBezTo>
                <a:cubicBezTo>
                  <a:pt x="26210" y="3226"/>
                  <a:pt x="26237" y="3088"/>
                  <a:pt x="26257" y="2949"/>
                </a:cubicBezTo>
                <a:cubicBezTo>
                  <a:pt x="26267" y="2877"/>
                  <a:pt x="26280" y="2803"/>
                  <a:pt x="26277" y="2730"/>
                </a:cubicBezTo>
                <a:cubicBezTo>
                  <a:pt x="26271" y="2532"/>
                  <a:pt x="26225" y="2485"/>
                  <a:pt x="26014" y="2452"/>
                </a:cubicBezTo>
                <a:cubicBezTo>
                  <a:pt x="26084" y="2218"/>
                  <a:pt x="26139" y="1985"/>
                  <a:pt x="26223" y="1761"/>
                </a:cubicBezTo>
                <a:cubicBezTo>
                  <a:pt x="26350" y="1421"/>
                  <a:pt x="26499" y="1091"/>
                  <a:pt x="26632" y="754"/>
                </a:cubicBezTo>
                <a:cubicBezTo>
                  <a:pt x="26688" y="608"/>
                  <a:pt x="26736" y="459"/>
                  <a:pt x="26772" y="308"/>
                </a:cubicBezTo>
                <a:cubicBezTo>
                  <a:pt x="26790" y="232"/>
                  <a:pt x="26785" y="145"/>
                  <a:pt x="26770" y="67"/>
                </a:cubicBezTo>
                <a:cubicBezTo>
                  <a:pt x="26761" y="22"/>
                  <a:pt x="26736" y="0"/>
                  <a:pt x="26707" y="0"/>
                </a:cubicBezTo>
                <a:close/>
              </a:path>
            </a:pathLst>
          </a:custGeom>
          <a:solidFill>
            <a:srgbClr val="003100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7" name="Google Shape;267;p45"/>
          <p:cNvSpPr/>
          <p:nvPr/>
        </p:nvSpPr>
        <p:spPr>
          <a:xfrm rot="-10539163" flipH="1">
            <a:off x="-91248" y="377323"/>
            <a:ext cx="559562" cy="500089"/>
          </a:xfrm>
          <a:custGeom>
            <a:avLst/>
            <a:gdLst/>
            <a:ahLst/>
            <a:cxnLst/>
            <a:rect l="l" t="t" r="r" b="b"/>
            <a:pathLst>
              <a:path w="22383" h="20004" extrusionOk="0">
                <a:moveTo>
                  <a:pt x="15488" y="1"/>
                </a:moveTo>
                <a:cubicBezTo>
                  <a:pt x="15478" y="1"/>
                  <a:pt x="15467" y="3"/>
                  <a:pt x="15463" y="8"/>
                </a:cubicBezTo>
                <a:cubicBezTo>
                  <a:pt x="15410" y="70"/>
                  <a:pt x="15343" y="127"/>
                  <a:pt x="15316" y="199"/>
                </a:cubicBezTo>
                <a:cubicBezTo>
                  <a:pt x="15229" y="419"/>
                  <a:pt x="15163" y="646"/>
                  <a:pt x="15079" y="866"/>
                </a:cubicBezTo>
                <a:cubicBezTo>
                  <a:pt x="14879" y="1382"/>
                  <a:pt x="14679" y="1896"/>
                  <a:pt x="14470" y="2409"/>
                </a:cubicBezTo>
                <a:cubicBezTo>
                  <a:pt x="14320" y="2780"/>
                  <a:pt x="14155" y="3146"/>
                  <a:pt x="13996" y="3515"/>
                </a:cubicBezTo>
                <a:cubicBezTo>
                  <a:pt x="13983" y="3544"/>
                  <a:pt x="13964" y="3569"/>
                  <a:pt x="13935" y="3592"/>
                </a:cubicBezTo>
                <a:cubicBezTo>
                  <a:pt x="13959" y="3520"/>
                  <a:pt x="13994" y="3449"/>
                  <a:pt x="14005" y="3374"/>
                </a:cubicBezTo>
                <a:cubicBezTo>
                  <a:pt x="14024" y="3245"/>
                  <a:pt x="14030" y="3116"/>
                  <a:pt x="14038" y="2986"/>
                </a:cubicBezTo>
                <a:cubicBezTo>
                  <a:pt x="14038" y="2971"/>
                  <a:pt x="14019" y="2956"/>
                  <a:pt x="14012" y="2947"/>
                </a:cubicBezTo>
                <a:cubicBezTo>
                  <a:pt x="14011" y="2915"/>
                  <a:pt x="14012" y="2887"/>
                  <a:pt x="14010" y="2858"/>
                </a:cubicBezTo>
                <a:cubicBezTo>
                  <a:pt x="14004" y="2798"/>
                  <a:pt x="14002" y="2776"/>
                  <a:pt x="13981" y="2776"/>
                </a:cubicBezTo>
                <a:cubicBezTo>
                  <a:pt x="13967" y="2776"/>
                  <a:pt x="13946" y="2785"/>
                  <a:pt x="13912" y="2798"/>
                </a:cubicBezTo>
                <a:cubicBezTo>
                  <a:pt x="13836" y="2826"/>
                  <a:pt x="13759" y="2851"/>
                  <a:pt x="13687" y="2875"/>
                </a:cubicBezTo>
                <a:cubicBezTo>
                  <a:pt x="13754" y="2740"/>
                  <a:pt x="13688" y="2601"/>
                  <a:pt x="13656" y="2462"/>
                </a:cubicBezTo>
                <a:cubicBezTo>
                  <a:pt x="13633" y="2362"/>
                  <a:pt x="13603" y="2263"/>
                  <a:pt x="13572" y="2164"/>
                </a:cubicBezTo>
                <a:cubicBezTo>
                  <a:pt x="13547" y="2083"/>
                  <a:pt x="13523" y="2046"/>
                  <a:pt x="13481" y="2046"/>
                </a:cubicBezTo>
                <a:cubicBezTo>
                  <a:pt x="13452" y="2046"/>
                  <a:pt x="13414" y="2064"/>
                  <a:pt x="13361" y="2098"/>
                </a:cubicBezTo>
                <a:cubicBezTo>
                  <a:pt x="13309" y="1985"/>
                  <a:pt x="13264" y="1868"/>
                  <a:pt x="13204" y="1760"/>
                </a:cubicBezTo>
                <a:cubicBezTo>
                  <a:pt x="13150" y="1659"/>
                  <a:pt x="13078" y="1565"/>
                  <a:pt x="13014" y="1465"/>
                </a:cubicBezTo>
                <a:cubicBezTo>
                  <a:pt x="13001" y="1444"/>
                  <a:pt x="12986" y="1434"/>
                  <a:pt x="12972" y="1434"/>
                </a:cubicBezTo>
                <a:cubicBezTo>
                  <a:pt x="12958" y="1434"/>
                  <a:pt x="12943" y="1444"/>
                  <a:pt x="12930" y="1460"/>
                </a:cubicBezTo>
                <a:cubicBezTo>
                  <a:pt x="12884" y="1517"/>
                  <a:pt x="12838" y="1573"/>
                  <a:pt x="12801" y="1635"/>
                </a:cubicBezTo>
                <a:cubicBezTo>
                  <a:pt x="12735" y="1743"/>
                  <a:pt x="12687" y="1859"/>
                  <a:pt x="12615" y="1961"/>
                </a:cubicBezTo>
                <a:cubicBezTo>
                  <a:pt x="12565" y="2030"/>
                  <a:pt x="12486" y="2076"/>
                  <a:pt x="12456" y="2164"/>
                </a:cubicBezTo>
                <a:cubicBezTo>
                  <a:pt x="12435" y="2226"/>
                  <a:pt x="12407" y="2285"/>
                  <a:pt x="12381" y="2350"/>
                </a:cubicBezTo>
                <a:cubicBezTo>
                  <a:pt x="12199" y="2147"/>
                  <a:pt x="12004" y="1956"/>
                  <a:pt x="11890" y="1676"/>
                </a:cubicBezTo>
                <a:cubicBezTo>
                  <a:pt x="11869" y="1730"/>
                  <a:pt x="11857" y="1757"/>
                  <a:pt x="11841" y="1798"/>
                </a:cubicBezTo>
                <a:cubicBezTo>
                  <a:pt x="11830" y="1768"/>
                  <a:pt x="11818" y="1752"/>
                  <a:pt x="11818" y="1736"/>
                </a:cubicBezTo>
                <a:cubicBezTo>
                  <a:pt x="11818" y="1701"/>
                  <a:pt x="11820" y="1674"/>
                  <a:pt x="11773" y="1669"/>
                </a:cubicBezTo>
                <a:cubicBezTo>
                  <a:pt x="11761" y="1668"/>
                  <a:pt x="11746" y="1638"/>
                  <a:pt x="11741" y="1620"/>
                </a:cubicBezTo>
                <a:cubicBezTo>
                  <a:pt x="11707" y="1509"/>
                  <a:pt x="11630" y="1431"/>
                  <a:pt x="11546" y="1364"/>
                </a:cubicBezTo>
                <a:cubicBezTo>
                  <a:pt x="11484" y="1316"/>
                  <a:pt x="11432" y="1258"/>
                  <a:pt x="11371" y="1210"/>
                </a:cubicBezTo>
                <a:cubicBezTo>
                  <a:pt x="11347" y="1191"/>
                  <a:pt x="11330" y="1182"/>
                  <a:pt x="11315" y="1182"/>
                </a:cubicBezTo>
                <a:cubicBezTo>
                  <a:pt x="11296" y="1182"/>
                  <a:pt x="11281" y="1199"/>
                  <a:pt x="11264" y="1234"/>
                </a:cubicBezTo>
                <a:cubicBezTo>
                  <a:pt x="11254" y="1254"/>
                  <a:pt x="11241" y="1274"/>
                  <a:pt x="11221" y="1309"/>
                </a:cubicBezTo>
                <a:cubicBezTo>
                  <a:pt x="11172" y="1261"/>
                  <a:pt x="11128" y="1223"/>
                  <a:pt x="11092" y="1179"/>
                </a:cubicBezTo>
                <a:cubicBezTo>
                  <a:pt x="11021" y="1090"/>
                  <a:pt x="10956" y="997"/>
                  <a:pt x="10886" y="909"/>
                </a:cubicBezTo>
                <a:cubicBezTo>
                  <a:pt x="10867" y="884"/>
                  <a:pt x="10845" y="866"/>
                  <a:pt x="10822" y="866"/>
                </a:cubicBezTo>
                <a:cubicBezTo>
                  <a:pt x="10804" y="866"/>
                  <a:pt x="10785" y="876"/>
                  <a:pt x="10765" y="901"/>
                </a:cubicBezTo>
                <a:cubicBezTo>
                  <a:pt x="10750" y="920"/>
                  <a:pt x="10734" y="929"/>
                  <a:pt x="10718" y="929"/>
                </a:cubicBezTo>
                <a:cubicBezTo>
                  <a:pt x="10701" y="929"/>
                  <a:pt x="10684" y="919"/>
                  <a:pt x="10665" y="899"/>
                </a:cubicBezTo>
                <a:cubicBezTo>
                  <a:pt x="10589" y="821"/>
                  <a:pt x="10507" y="752"/>
                  <a:pt x="10399" y="719"/>
                </a:cubicBezTo>
                <a:cubicBezTo>
                  <a:pt x="10373" y="712"/>
                  <a:pt x="10352" y="708"/>
                  <a:pt x="10335" y="708"/>
                </a:cubicBezTo>
                <a:cubicBezTo>
                  <a:pt x="10299" y="708"/>
                  <a:pt x="10276" y="725"/>
                  <a:pt x="10256" y="775"/>
                </a:cubicBezTo>
                <a:cubicBezTo>
                  <a:pt x="10200" y="910"/>
                  <a:pt x="10153" y="1047"/>
                  <a:pt x="10106" y="1186"/>
                </a:cubicBezTo>
                <a:cubicBezTo>
                  <a:pt x="10095" y="1222"/>
                  <a:pt x="10087" y="1246"/>
                  <a:pt x="10065" y="1246"/>
                </a:cubicBezTo>
                <a:cubicBezTo>
                  <a:pt x="10054" y="1246"/>
                  <a:pt x="10039" y="1239"/>
                  <a:pt x="10018" y="1225"/>
                </a:cubicBezTo>
                <a:cubicBezTo>
                  <a:pt x="9961" y="1186"/>
                  <a:pt x="9894" y="1162"/>
                  <a:pt x="9829" y="1139"/>
                </a:cubicBezTo>
                <a:cubicBezTo>
                  <a:pt x="9719" y="1099"/>
                  <a:pt x="9648" y="1009"/>
                  <a:pt x="9564" y="934"/>
                </a:cubicBezTo>
                <a:cubicBezTo>
                  <a:pt x="9498" y="876"/>
                  <a:pt x="9428" y="819"/>
                  <a:pt x="9353" y="774"/>
                </a:cubicBezTo>
                <a:cubicBezTo>
                  <a:pt x="9325" y="757"/>
                  <a:pt x="9301" y="749"/>
                  <a:pt x="9281" y="749"/>
                </a:cubicBezTo>
                <a:cubicBezTo>
                  <a:pt x="9238" y="749"/>
                  <a:pt x="9211" y="785"/>
                  <a:pt x="9199" y="852"/>
                </a:cubicBezTo>
                <a:cubicBezTo>
                  <a:pt x="9194" y="881"/>
                  <a:pt x="9189" y="908"/>
                  <a:pt x="9179" y="951"/>
                </a:cubicBezTo>
                <a:cubicBezTo>
                  <a:pt x="9109" y="903"/>
                  <a:pt x="9048" y="863"/>
                  <a:pt x="8990" y="819"/>
                </a:cubicBezTo>
                <a:cubicBezTo>
                  <a:pt x="8939" y="779"/>
                  <a:pt x="8891" y="733"/>
                  <a:pt x="8840" y="691"/>
                </a:cubicBezTo>
                <a:cubicBezTo>
                  <a:pt x="8798" y="657"/>
                  <a:pt x="8768" y="640"/>
                  <a:pt x="8739" y="640"/>
                </a:cubicBezTo>
                <a:cubicBezTo>
                  <a:pt x="8705" y="640"/>
                  <a:pt x="8673" y="663"/>
                  <a:pt x="8623" y="711"/>
                </a:cubicBezTo>
                <a:cubicBezTo>
                  <a:pt x="8505" y="652"/>
                  <a:pt x="8382" y="591"/>
                  <a:pt x="8260" y="528"/>
                </a:cubicBezTo>
                <a:cubicBezTo>
                  <a:pt x="8253" y="524"/>
                  <a:pt x="8244" y="523"/>
                  <a:pt x="8235" y="523"/>
                </a:cubicBezTo>
                <a:cubicBezTo>
                  <a:pt x="8188" y="523"/>
                  <a:pt x="8121" y="567"/>
                  <a:pt x="8120" y="611"/>
                </a:cubicBezTo>
                <a:cubicBezTo>
                  <a:pt x="8119" y="663"/>
                  <a:pt x="8117" y="716"/>
                  <a:pt x="8114" y="768"/>
                </a:cubicBezTo>
                <a:cubicBezTo>
                  <a:pt x="8113" y="775"/>
                  <a:pt x="8106" y="784"/>
                  <a:pt x="8100" y="798"/>
                </a:cubicBezTo>
                <a:cubicBezTo>
                  <a:pt x="8078" y="791"/>
                  <a:pt x="8055" y="786"/>
                  <a:pt x="8034" y="776"/>
                </a:cubicBezTo>
                <a:cubicBezTo>
                  <a:pt x="7924" y="719"/>
                  <a:pt x="7813" y="661"/>
                  <a:pt x="7703" y="603"/>
                </a:cubicBezTo>
                <a:cubicBezTo>
                  <a:pt x="7686" y="594"/>
                  <a:pt x="7669" y="585"/>
                  <a:pt x="7651" y="579"/>
                </a:cubicBezTo>
                <a:cubicBezTo>
                  <a:pt x="7627" y="570"/>
                  <a:pt x="7608" y="565"/>
                  <a:pt x="7593" y="565"/>
                </a:cubicBezTo>
                <a:cubicBezTo>
                  <a:pt x="7556" y="565"/>
                  <a:pt x="7534" y="593"/>
                  <a:pt x="7498" y="662"/>
                </a:cubicBezTo>
                <a:cubicBezTo>
                  <a:pt x="7434" y="636"/>
                  <a:pt x="7369" y="611"/>
                  <a:pt x="7304" y="583"/>
                </a:cubicBezTo>
                <a:cubicBezTo>
                  <a:pt x="7237" y="554"/>
                  <a:pt x="7173" y="519"/>
                  <a:pt x="7105" y="492"/>
                </a:cubicBezTo>
                <a:cubicBezTo>
                  <a:pt x="7074" y="480"/>
                  <a:pt x="7048" y="473"/>
                  <a:pt x="7025" y="473"/>
                </a:cubicBezTo>
                <a:cubicBezTo>
                  <a:pt x="6968" y="473"/>
                  <a:pt x="6935" y="512"/>
                  <a:pt x="6913" y="599"/>
                </a:cubicBezTo>
                <a:cubicBezTo>
                  <a:pt x="6890" y="593"/>
                  <a:pt x="6865" y="589"/>
                  <a:pt x="6843" y="580"/>
                </a:cubicBezTo>
                <a:cubicBezTo>
                  <a:pt x="6747" y="546"/>
                  <a:pt x="6652" y="511"/>
                  <a:pt x="6558" y="475"/>
                </a:cubicBezTo>
                <a:cubicBezTo>
                  <a:pt x="6501" y="454"/>
                  <a:pt x="6444" y="430"/>
                  <a:pt x="6388" y="405"/>
                </a:cubicBezTo>
                <a:cubicBezTo>
                  <a:pt x="6355" y="391"/>
                  <a:pt x="6323" y="369"/>
                  <a:pt x="6288" y="369"/>
                </a:cubicBezTo>
                <a:cubicBezTo>
                  <a:pt x="6272" y="369"/>
                  <a:pt x="6255" y="374"/>
                  <a:pt x="6237" y="385"/>
                </a:cubicBezTo>
                <a:cubicBezTo>
                  <a:pt x="6234" y="386"/>
                  <a:pt x="6231" y="387"/>
                  <a:pt x="6228" y="387"/>
                </a:cubicBezTo>
                <a:cubicBezTo>
                  <a:pt x="6214" y="387"/>
                  <a:pt x="6193" y="376"/>
                  <a:pt x="6177" y="369"/>
                </a:cubicBezTo>
                <a:cubicBezTo>
                  <a:pt x="5965" y="280"/>
                  <a:pt x="5743" y="245"/>
                  <a:pt x="5515" y="245"/>
                </a:cubicBezTo>
                <a:cubicBezTo>
                  <a:pt x="5499" y="245"/>
                  <a:pt x="5482" y="246"/>
                  <a:pt x="5466" y="246"/>
                </a:cubicBezTo>
                <a:cubicBezTo>
                  <a:pt x="5450" y="246"/>
                  <a:pt x="5433" y="249"/>
                  <a:pt x="5418" y="253"/>
                </a:cubicBezTo>
                <a:cubicBezTo>
                  <a:pt x="5339" y="275"/>
                  <a:pt x="5327" y="307"/>
                  <a:pt x="5383" y="363"/>
                </a:cubicBezTo>
                <a:cubicBezTo>
                  <a:pt x="5439" y="423"/>
                  <a:pt x="5503" y="475"/>
                  <a:pt x="5565" y="529"/>
                </a:cubicBezTo>
                <a:cubicBezTo>
                  <a:pt x="5655" y="608"/>
                  <a:pt x="5748" y="686"/>
                  <a:pt x="5838" y="765"/>
                </a:cubicBezTo>
                <a:cubicBezTo>
                  <a:pt x="5848" y="774"/>
                  <a:pt x="5862" y="791"/>
                  <a:pt x="5860" y="798"/>
                </a:cubicBezTo>
                <a:cubicBezTo>
                  <a:pt x="5827" y="867"/>
                  <a:pt x="5882" y="898"/>
                  <a:pt x="5920" y="933"/>
                </a:cubicBezTo>
                <a:cubicBezTo>
                  <a:pt x="6053" y="1056"/>
                  <a:pt x="6187" y="1176"/>
                  <a:pt x="6315" y="1292"/>
                </a:cubicBezTo>
                <a:cubicBezTo>
                  <a:pt x="6313" y="1310"/>
                  <a:pt x="6313" y="1313"/>
                  <a:pt x="6311" y="1314"/>
                </a:cubicBezTo>
                <a:cubicBezTo>
                  <a:pt x="6215" y="1408"/>
                  <a:pt x="6212" y="1438"/>
                  <a:pt x="6293" y="1555"/>
                </a:cubicBezTo>
                <a:cubicBezTo>
                  <a:pt x="6361" y="1650"/>
                  <a:pt x="6432" y="1745"/>
                  <a:pt x="6498" y="1843"/>
                </a:cubicBezTo>
                <a:cubicBezTo>
                  <a:pt x="6510" y="1861"/>
                  <a:pt x="6505" y="1892"/>
                  <a:pt x="6511" y="1918"/>
                </a:cubicBezTo>
                <a:cubicBezTo>
                  <a:pt x="6519" y="1947"/>
                  <a:pt x="6521" y="1979"/>
                  <a:pt x="6536" y="2000"/>
                </a:cubicBezTo>
                <a:cubicBezTo>
                  <a:pt x="6599" y="2086"/>
                  <a:pt x="6666" y="2168"/>
                  <a:pt x="6736" y="2256"/>
                </a:cubicBezTo>
                <a:cubicBezTo>
                  <a:pt x="6673" y="2299"/>
                  <a:pt x="6608" y="2344"/>
                  <a:pt x="6542" y="2388"/>
                </a:cubicBezTo>
                <a:cubicBezTo>
                  <a:pt x="6503" y="2414"/>
                  <a:pt x="6464" y="2441"/>
                  <a:pt x="6423" y="2463"/>
                </a:cubicBezTo>
                <a:cubicBezTo>
                  <a:pt x="6367" y="2496"/>
                  <a:pt x="6366" y="2537"/>
                  <a:pt x="6402" y="2580"/>
                </a:cubicBezTo>
                <a:cubicBezTo>
                  <a:pt x="6433" y="2620"/>
                  <a:pt x="6468" y="2656"/>
                  <a:pt x="6503" y="2690"/>
                </a:cubicBezTo>
                <a:cubicBezTo>
                  <a:pt x="6628" y="2815"/>
                  <a:pt x="6753" y="2939"/>
                  <a:pt x="6879" y="3063"/>
                </a:cubicBezTo>
                <a:cubicBezTo>
                  <a:pt x="6886" y="3070"/>
                  <a:pt x="6891" y="3081"/>
                  <a:pt x="6897" y="3090"/>
                </a:cubicBezTo>
                <a:cubicBezTo>
                  <a:pt x="6840" y="3163"/>
                  <a:pt x="6841" y="3201"/>
                  <a:pt x="6921" y="3255"/>
                </a:cubicBezTo>
                <a:cubicBezTo>
                  <a:pt x="6992" y="3305"/>
                  <a:pt x="7070" y="3346"/>
                  <a:pt x="7147" y="3386"/>
                </a:cubicBezTo>
                <a:cubicBezTo>
                  <a:pt x="7328" y="3480"/>
                  <a:pt x="7455" y="3640"/>
                  <a:pt x="7609" y="3767"/>
                </a:cubicBezTo>
                <a:cubicBezTo>
                  <a:pt x="7673" y="3819"/>
                  <a:pt x="7745" y="3862"/>
                  <a:pt x="7815" y="3912"/>
                </a:cubicBezTo>
                <a:cubicBezTo>
                  <a:pt x="7815" y="3914"/>
                  <a:pt x="7813" y="3921"/>
                  <a:pt x="7811" y="3922"/>
                </a:cubicBezTo>
                <a:cubicBezTo>
                  <a:pt x="7635" y="3967"/>
                  <a:pt x="7461" y="4022"/>
                  <a:pt x="7283" y="4055"/>
                </a:cubicBezTo>
                <a:cubicBezTo>
                  <a:pt x="7165" y="4076"/>
                  <a:pt x="7046" y="4085"/>
                  <a:pt x="6927" y="4085"/>
                </a:cubicBezTo>
                <a:cubicBezTo>
                  <a:pt x="6777" y="4085"/>
                  <a:pt x="6626" y="4071"/>
                  <a:pt x="6474" y="4051"/>
                </a:cubicBezTo>
                <a:cubicBezTo>
                  <a:pt x="6466" y="4049"/>
                  <a:pt x="6457" y="4049"/>
                  <a:pt x="6448" y="4049"/>
                </a:cubicBezTo>
                <a:cubicBezTo>
                  <a:pt x="6429" y="4049"/>
                  <a:pt x="6409" y="4051"/>
                  <a:pt x="6391" y="4055"/>
                </a:cubicBezTo>
                <a:cubicBezTo>
                  <a:pt x="6267" y="4075"/>
                  <a:pt x="6261" y="4084"/>
                  <a:pt x="6290" y="4205"/>
                </a:cubicBezTo>
                <a:cubicBezTo>
                  <a:pt x="6292" y="4211"/>
                  <a:pt x="6290" y="4217"/>
                  <a:pt x="6290" y="4237"/>
                </a:cubicBezTo>
                <a:cubicBezTo>
                  <a:pt x="6215" y="4236"/>
                  <a:pt x="6141" y="4235"/>
                  <a:pt x="6067" y="4233"/>
                </a:cubicBezTo>
                <a:cubicBezTo>
                  <a:pt x="6035" y="4232"/>
                  <a:pt x="6005" y="4231"/>
                  <a:pt x="5975" y="4231"/>
                </a:cubicBezTo>
                <a:cubicBezTo>
                  <a:pt x="5968" y="4231"/>
                  <a:pt x="5961" y="4231"/>
                  <a:pt x="5954" y="4231"/>
                </a:cubicBezTo>
                <a:cubicBezTo>
                  <a:pt x="5896" y="4233"/>
                  <a:pt x="5848" y="4248"/>
                  <a:pt x="5860" y="4325"/>
                </a:cubicBezTo>
                <a:cubicBezTo>
                  <a:pt x="5765" y="4334"/>
                  <a:pt x="5672" y="4333"/>
                  <a:pt x="5583" y="4349"/>
                </a:cubicBezTo>
                <a:cubicBezTo>
                  <a:pt x="5490" y="4367"/>
                  <a:pt x="5397" y="4396"/>
                  <a:pt x="5306" y="4427"/>
                </a:cubicBezTo>
                <a:cubicBezTo>
                  <a:pt x="5249" y="4446"/>
                  <a:pt x="5236" y="4485"/>
                  <a:pt x="5275" y="4536"/>
                </a:cubicBezTo>
                <a:cubicBezTo>
                  <a:pt x="5330" y="4610"/>
                  <a:pt x="5383" y="4685"/>
                  <a:pt x="5445" y="4771"/>
                </a:cubicBezTo>
                <a:cubicBezTo>
                  <a:pt x="5380" y="4794"/>
                  <a:pt x="5321" y="4809"/>
                  <a:pt x="5262" y="4809"/>
                </a:cubicBezTo>
                <a:cubicBezTo>
                  <a:pt x="5243" y="4809"/>
                  <a:pt x="5223" y="4808"/>
                  <a:pt x="5204" y="4804"/>
                </a:cubicBezTo>
                <a:cubicBezTo>
                  <a:pt x="5114" y="4787"/>
                  <a:pt x="5025" y="4762"/>
                  <a:pt x="4936" y="4740"/>
                </a:cubicBezTo>
                <a:cubicBezTo>
                  <a:pt x="4916" y="4735"/>
                  <a:pt x="4894" y="4731"/>
                  <a:pt x="4874" y="4729"/>
                </a:cubicBezTo>
                <a:cubicBezTo>
                  <a:pt x="4861" y="4727"/>
                  <a:pt x="4849" y="4726"/>
                  <a:pt x="4839" y="4726"/>
                </a:cubicBezTo>
                <a:cubicBezTo>
                  <a:pt x="4779" y="4726"/>
                  <a:pt x="4763" y="4754"/>
                  <a:pt x="4772" y="4828"/>
                </a:cubicBezTo>
                <a:cubicBezTo>
                  <a:pt x="4773" y="4833"/>
                  <a:pt x="4770" y="4840"/>
                  <a:pt x="4765" y="4850"/>
                </a:cubicBezTo>
                <a:cubicBezTo>
                  <a:pt x="4703" y="4839"/>
                  <a:pt x="4642" y="4823"/>
                  <a:pt x="4579" y="4817"/>
                </a:cubicBezTo>
                <a:cubicBezTo>
                  <a:pt x="4543" y="4813"/>
                  <a:pt x="4508" y="4811"/>
                  <a:pt x="4473" y="4811"/>
                </a:cubicBezTo>
                <a:cubicBezTo>
                  <a:pt x="4341" y="4811"/>
                  <a:pt x="4215" y="4841"/>
                  <a:pt x="4098" y="4917"/>
                </a:cubicBezTo>
                <a:cubicBezTo>
                  <a:pt x="4044" y="4953"/>
                  <a:pt x="4025" y="4991"/>
                  <a:pt x="4065" y="5051"/>
                </a:cubicBezTo>
                <a:cubicBezTo>
                  <a:pt x="4092" y="5092"/>
                  <a:pt x="4109" y="5138"/>
                  <a:pt x="4135" y="5192"/>
                </a:cubicBezTo>
                <a:cubicBezTo>
                  <a:pt x="4083" y="5194"/>
                  <a:pt x="4040" y="5194"/>
                  <a:pt x="3996" y="5200"/>
                </a:cubicBezTo>
                <a:cubicBezTo>
                  <a:pt x="3878" y="5215"/>
                  <a:pt x="3757" y="5226"/>
                  <a:pt x="3641" y="5255"/>
                </a:cubicBezTo>
                <a:cubicBezTo>
                  <a:pt x="3483" y="5293"/>
                  <a:pt x="3478" y="5317"/>
                  <a:pt x="3567" y="5457"/>
                </a:cubicBezTo>
                <a:cubicBezTo>
                  <a:pt x="3527" y="5470"/>
                  <a:pt x="3489" y="5480"/>
                  <a:pt x="3451" y="5490"/>
                </a:cubicBezTo>
                <a:cubicBezTo>
                  <a:pt x="3399" y="5504"/>
                  <a:pt x="3346" y="5514"/>
                  <a:pt x="3295" y="5533"/>
                </a:cubicBezTo>
                <a:cubicBezTo>
                  <a:pt x="3238" y="5557"/>
                  <a:pt x="3188" y="5590"/>
                  <a:pt x="3224" y="5666"/>
                </a:cubicBezTo>
                <a:cubicBezTo>
                  <a:pt x="3172" y="5699"/>
                  <a:pt x="3120" y="5727"/>
                  <a:pt x="3074" y="5763"/>
                </a:cubicBezTo>
                <a:cubicBezTo>
                  <a:pt x="3012" y="5810"/>
                  <a:pt x="3015" y="5840"/>
                  <a:pt x="3074" y="5889"/>
                </a:cubicBezTo>
                <a:cubicBezTo>
                  <a:pt x="3149" y="5953"/>
                  <a:pt x="3223" y="6017"/>
                  <a:pt x="3298" y="6083"/>
                </a:cubicBezTo>
                <a:cubicBezTo>
                  <a:pt x="3307" y="6090"/>
                  <a:pt x="3317" y="6105"/>
                  <a:pt x="3316" y="6118"/>
                </a:cubicBezTo>
                <a:cubicBezTo>
                  <a:pt x="3301" y="6284"/>
                  <a:pt x="3399" y="6414"/>
                  <a:pt x="3466" y="6553"/>
                </a:cubicBezTo>
                <a:cubicBezTo>
                  <a:pt x="3504" y="6630"/>
                  <a:pt x="3563" y="6696"/>
                  <a:pt x="3605" y="6758"/>
                </a:cubicBezTo>
                <a:cubicBezTo>
                  <a:pt x="3451" y="6835"/>
                  <a:pt x="3295" y="6912"/>
                  <a:pt x="3142" y="6993"/>
                </a:cubicBezTo>
                <a:cubicBezTo>
                  <a:pt x="3100" y="7015"/>
                  <a:pt x="3065" y="7052"/>
                  <a:pt x="3022" y="7073"/>
                </a:cubicBezTo>
                <a:cubicBezTo>
                  <a:pt x="2959" y="7102"/>
                  <a:pt x="2888" y="7117"/>
                  <a:pt x="2825" y="7148"/>
                </a:cubicBezTo>
                <a:cubicBezTo>
                  <a:pt x="2746" y="7186"/>
                  <a:pt x="2669" y="7226"/>
                  <a:pt x="2601" y="7278"/>
                </a:cubicBezTo>
                <a:cubicBezTo>
                  <a:pt x="2532" y="7333"/>
                  <a:pt x="2537" y="7373"/>
                  <a:pt x="2599" y="7437"/>
                </a:cubicBezTo>
                <a:cubicBezTo>
                  <a:pt x="2621" y="7462"/>
                  <a:pt x="2645" y="7488"/>
                  <a:pt x="2671" y="7518"/>
                </a:cubicBezTo>
                <a:cubicBezTo>
                  <a:pt x="2581" y="7577"/>
                  <a:pt x="2497" y="7632"/>
                  <a:pt x="2414" y="7689"/>
                </a:cubicBezTo>
                <a:cubicBezTo>
                  <a:pt x="2285" y="7779"/>
                  <a:pt x="2156" y="7870"/>
                  <a:pt x="2028" y="7962"/>
                </a:cubicBezTo>
                <a:cubicBezTo>
                  <a:pt x="1966" y="8007"/>
                  <a:pt x="1967" y="8019"/>
                  <a:pt x="2034" y="8122"/>
                </a:cubicBezTo>
                <a:cubicBezTo>
                  <a:pt x="1994" y="8165"/>
                  <a:pt x="1948" y="8206"/>
                  <a:pt x="1912" y="8254"/>
                </a:cubicBezTo>
                <a:cubicBezTo>
                  <a:pt x="1863" y="8321"/>
                  <a:pt x="1817" y="8392"/>
                  <a:pt x="1777" y="8465"/>
                </a:cubicBezTo>
                <a:cubicBezTo>
                  <a:pt x="1743" y="8527"/>
                  <a:pt x="1771" y="8570"/>
                  <a:pt x="1829" y="8611"/>
                </a:cubicBezTo>
                <a:cubicBezTo>
                  <a:pt x="1914" y="8671"/>
                  <a:pt x="1992" y="8747"/>
                  <a:pt x="2069" y="8817"/>
                </a:cubicBezTo>
                <a:cubicBezTo>
                  <a:pt x="2107" y="8852"/>
                  <a:pt x="2090" y="8873"/>
                  <a:pt x="2050" y="8903"/>
                </a:cubicBezTo>
                <a:cubicBezTo>
                  <a:pt x="1926" y="8995"/>
                  <a:pt x="1804" y="9092"/>
                  <a:pt x="1683" y="9189"/>
                </a:cubicBezTo>
                <a:cubicBezTo>
                  <a:pt x="1624" y="9233"/>
                  <a:pt x="1571" y="9283"/>
                  <a:pt x="1515" y="9330"/>
                </a:cubicBezTo>
                <a:cubicBezTo>
                  <a:pt x="1479" y="9361"/>
                  <a:pt x="1449" y="9392"/>
                  <a:pt x="1499" y="9441"/>
                </a:cubicBezTo>
                <a:cubicBezTo>
                  <a:pt x="1509" y="9449"/>
                  <a:pt x="1500" y="9494"/>
                  <a:pt x="1485" y="9509"/>
                </a:cubicBezTo>
                <a:cubicBezTo>
                  <a:pt x="1429" y="9575"/>
                  <a:pt x="1360" y="9631"/>
                  <a:pt x="1308" y="9700"/>
                </a:cubicBezTo>
                <a:cubicBezTo>
                  <a:pt x="1261" y="9763"/>
                  <a:pt x="1226" y="9837"/>
                  <a:pt x="1194" y="9910"/>
                </a:cubicBezTo>
                <a:cubicBezTo>
                  <a:pt x="1171" y="9964"/>
                  <a:pt x="1179" y="10017"/>
                  <a:pt x="1247" y="10041"/>
                </a:cubicBezTo>
                <a:cubicBezTo>
                  <a:pt x="1262" y="10046"/>
                  <a:pt x="1273" y="10059"/>
                  <a:pt x="1292" y="10072"/>
                </a:cubicBezTo>
                <a:cubicBezTo>
                  <a:pt x="1235" y="10131"/>
                  <a:pt x="1185" y="10189"/>
                  <a:pt x="1130" y="10245"/>
                </a:cubicBezTo>
                <a:cubicBezTo>
                  <a:pt x="971" y="10409"/>
                  <a:pt x="806" y="10568"/>
                  <a:pt x="652" y="10735"/>
                </a:cubicBezTo>
                <a:cubicBezTo>
                  <a:pt x="484" y="10919"/>
                  <a:pt x="299" y="11083"/>
                  <a:pt x="124" y="11259"/>
                </a:cubicBezTo>
                <a:cubicBezTo>
                  <a:pt x="81" y="11301"/>
                  <a:pt x="48" y="11355"/>
                  <a:pt x="19" y="11407"/>
                </a:cubicBezTo>
                <a:cubicBezTo>
                  <a:pt x="0" y="11442"/>
                  <a:pt x="12" y="11472"/>
                  <a:pt x="50" y="11472"/>
                </a:cubicBezTo>
                <a:cubicBezTo>
                  <a:pt x="55" y="11472"/>
                  <a:pt x="61" y="11471"/>
                  <a:pt x="68" y="11470"/>
                </a:cubicBezTo>
                <a:cubicBezTo>
                  <a:pt x="145" y="11456"/>
                  <a:pt x="223" y="11438"/>
                  <a:pt x="299" y="11418"/>
                </a:cubicBezTo>
                <a:cubicBezTo>
                  <a:pt x="449" y="11376"/>
                  <a:pt x="597" y="11329"/>
                  <a:pt x="748" y="11293"/>
                </a:cubicBezTo>
                <a:cubicBezTo>
                  <a:pt x="894" y="11259"/>
                  <a:pt x="1043" y="11234"/>
                  <a:pt x="1191" y="11209"/>
                </a:cubicBezTo>
                <a:cubicBezTo>
                  <a:pt x="1263" y="11196"/>
                  <a:pt x="1338" y="11187"/>
                  <a:pt x="1411" y="11177"/>
                </a:cubicBezTo>
                <a:cubicBezTo>
                  <a:pt x="1426" y="11293"/>
                  <a:pt x="1431" y="11304"/>
                  <a:pt x="1534" y="11305"/>
                </a:cubicBezTo>
                <a:cubicBezTo>
                  <a:pt x="1537" y="11305"/>
                  <a:pt x="1541" y="11306"/>
                  <a:pt x="1544" y="11306"/>
                </a:cubicBezTo>
                <a:cubicBezTo>
                  <a:pt x="1616" y="11306"/>
                  <a:pt x="1692" y="11295"/>
                  <a:pt x="1763" y="11281"/>
                </a:cubicBezTo>
                <a:cubicBezTo>
                  <a:pt x="2013" y="11229"/>
                  <a:pt x="2261" y="11175"/>
                  <a:pt x="2509" y="11121"/>
                </a:cubicBezTo>
                <a:cubicBezTo>
                  <a:pt x="2510" y="11121"/>
                  <a:pt x="2511" y="11121"/>
                  <a:pt x="2512" y="11121"/>
                </a:cubicBezTo>
                <a:cubicBezTo>
                  <a:pt x="2518" y="11121"/>
                  <a:pt x="2525" y="11123"/>
                  <a:pt x="2532" y="11123"/>
                </a:cubicBezTo>
                <a:cubicBezTo>
                  <a:pt x="2523" y="11204"/>
                  <a:pt x="2513" y="11283"/>
                  <a:pt x="2506" y="11362"/>
                </a:cubicBezTo>
                <a:cubicBezTo>
                  <a:pt x="2499" y="11424"/>
                  <a:pt x="2534" y="11464"/>
                  <a:pt x="2604" y="11478"/>
                </a:cubicBezTo>
                <a:cubicBezTo>
                  <a:pt x="2627" y="11483"/>
                  <a:pt x="2649" y="11485"/>
                  <a:pt x="2671" y="11485"/>
                </a:cubicBezTo>
                <a:cubicBezTo>
                  <a:pt x="2743" y="11485"/>
                  <a:pt x="2810" y="11462"/>
                  <a:pt x="2877" y="11432"/>
                </a:cubicBezTo>
                <a:cubicBezTo>
                  <a:pt x="2904" y="11419"/>
                  <a:pt x="2931" y="11404"/>
                  <a:pt x="2965" y="11389"/>
                </a:cubicBezTo>
                <a:cubicBezTo>
                  <a:pt x="2978" y="11454"/>
                  <a:pt x="3013" y="11475"/>
                  <a:pt x="3057" y="11475"/>
                </a:cubicBezTo>
                <a:cubicBezTo>
                  <a:pt x="3071" y="11475"/>
                  <a:pt x="3085" y="11473"/>
                  <a:pt x="3100" y="11470"/>
                </a:cubicBezTo>
                <a:cubicBezTo>
                  <a:pt x="3250" y="11435"/>
                  <a:pt x="3401" y="11401"/>
                  <a:pt x="3550" y="11366"/>
                </a:cubicBezTo>
                <a:cubicBezTo>
                  <a:pt x="3557" y="11401"/>
                  <a:pt x="3568" y="11439"/>
                  <a:pt x="3569" y="11478"/>
                </a:cubicBezTo>
                <a:cubicBezTo>
                  <a:pt x="3570" y="11531"/>
                  <a:pt x="3596" y="11558"/>
                  <a:pt x="3637" y="11558"/>
                </a:cubicBezTo>
                <a:cubicBezTo>
                  <a:pt x="3652" y="11558"/>
                  <a:pt x="3670" y="11554"/>
                  <a:pt x="3689" y="11546"/>
                </a:cubicBezTo>
                <a:cubicBezTo>
                  <a:pt x="3787" y="11507"/>
                  <a:pt x="3882" y="11461"/>
                  <a:pt x="3975" y="11412"/>
                </a:cubicBezTo>
                <a:cubicBezTo>
                  <a:pt x="4171" y="11312"/>
                  <a:pt x="4365" y="11208"/>
                  <a:pt x="4561" y="11105"/>
                </a:cubicBezTo>
                <a:cubicBezTo>
                  <a:pt x="4591" y="11089"/>
                  <a:pt x="4618" y="11074"/>
                  <a:pt x="4649" y="11057"/>
                </a:cubicBezTo>
                <a:cubicBezTo>
                  <a:pt x="4663" y="11191"/>
                  <a:pt x="4678" y="11325"/>
                  <a:pt x="4688" y="11459"/>
                </a:cubicBezTo>
                <a:cubicBezTo>
                  <a:pt x="4692" y="11504"/>
                  <a:pt x="4709" y="11526"/>
                  <a:pt x="4754" y="11526"/>
                </a:cubicBezTo>
                <a:cubicBezTo>
                  <a:pt x="4755" y="11526"/>
                  <a:pt x="4756" y="11526"/>
                  <a:pt x="4757" y="11526"/>
                </a:cubicBezTo>
                <a:cubicBezTo>
                  <a:pt x="4899" y="11523"/>
                  <a:pt x="5028" y="11485"/>
                  <a:pt x="5133" y="11388"/>
                </a:cubicBezTo>
                <a:cubicBezTo>
                  <a:pt x="5163" y="11427"/>
                  <a:pt x="5186" y="11445"/>
                  <a:pt x="5211" y="11445"/>
                </a:cubicBezTo>
                <a:cubicBezTo>
                  <a:pt x="5233" y="11445"/>
                  <a:pt x="5257" y="11431"/>
                  <a:pt x="5289" y="11403"/>
                </a:cubicBezTo>
                <a:cubicBezTo>
                  <a:pt x="5377" y="11326"/>
                  <a:pt x="5466" y="11250"/>
                  <a:pt x="5552" y="11177"/>
                </a:cubicBezTo>
                <a:cubicBezTo>
                  <a:pt x="5565" y="11185"/>
                  <a:pt x="5572" y="11186"/>
                  <a:pt x="5573" y="11188"/>
                </a:cubicBezTo>
                <a:cubicBezTo>
                  <a:pt x="5607" y="11248"/>
                  <a:pt x="5625" y="11276"/>
                  <a:pt x="5651" y="11276"/>
                </a:cubicBezTo>
                <a:cubicBezTo>
                  <a:pt x="5673" y="11276"/>
                  <a:pt x="5699" y="11256"/>
                  <a:pt x="5744" y="11219"/>
                </a:cubicBezTo>
                <a:cubicBezTo>
                  <a:pt x="5873" y="11114"/>
                  <a:pt x="6004" y="11010"/>
                  <a:pt x="6129" y="10899"/>
                </a:cubicBezTo>
                <a:cubicBezTo>
                  <a:pt x="6179" y="10856"/>
                  <a:pt x="6216" y="10797"/>
                  <a:pt x="6264" y="10741"/>
                </a:cubicBezTo>
                <a:cubicBezTo>
                  <a:pt x="6280" y="10795"/>
                  <a:pt x="6294" y="10840"/>
                  <a:pt x="6309" y="10887"/>
                </a:cubicBezTo>
                <a:cubicBezTo>
                  <a:pt x="6322" y="10933"/>
                  <a:pt x="6341" y="10957"/>
                  <a:pt x="6369" y="10957"/>
                </a:cubicBezTo>
                <a:cubicBezTo>
                  <a:pt x="6385" y="10957"/>
                  <a:pt x="6404" y="10948"/>
                  <a:pt x="6427" y="10931"/>
                </a:cubicBezTo>
                <a:cubicBezTo>
                  <a:pt x="6525" y="10858"/>
                  <a:pt x="6618" y="10780"/>
                  <a:pt x="6709" y="10697"/>
                </a:cubicBezTo>
                <a:cubicBezTo>
                  <a:pt x="6799" y="10614"/>
                  <a:pt x="6897" y="10550"/>
                  <a:pt x="7010" y="10502"/>
                </a:cubicBezTo>
                <a:cubicBezTo>
                  <a:pt x="7101" y="10463"/>
                  <a:pt x="7185" y="10406"/>
                  <a:pt x="7265" y="10348"/>
                </a:cubicBezTo>
                <a:cubicBezTo>
                  <a:pt x="7323" y="10303"/>
                  <a:pt x="7364" y="10235"/>
                  <a:pt x="7422" y="10188"/>
                </a:cubicBezTo>
                <a:cubicBezTo>
                  <a:pt x="7484" y="10138"/>
                  <a:pt x="7559" y="10105"/>
                  <a:pt x="7622" y="10054"/>
                </a:cubicBezTo>
                <a:cubicBezTo>
                  <a:pt x="7698" y="9994"/>
                  <a:pt x="7761" y="9917"/>
                  <a:pt x="7837" y="9860"/>
                </a:cubicBezTo>
                <a:cubicBezTo>
                  <a:pt x="7961" y="9763"/>
                  <a:pt x="8094" y="9679"/>
                  <a:pt x="8223" y="9586"/>
                </a:cubicBezTo>
                <a:cubicBezTo>
                  <a:pt x="8322" y="9514"/>
                  <a:pt x="8420" y="9439"/>
                  <a:pt x="8520" y="9365"/>
                </a:cubicBezTo>
                <a:cubicBezTo>
                  <a:pt x="8526" y="9369"/>
                  <a:pt x="8531" y="9374"/>
                  <a:pt x="8537" y="9377"/>
                </a:cubicBezTo>
                <a:cubicBezTo>
                  <a:pt x="8481" y="9483"/>
                  <a:pt x="8432" y="9593"/>
                  <a:pt x="8366" y="9693"/>
                </a:cubicBezTo>
                <a:cubicBezTo>
                  <a:pt x="8274" y="9829"/>
                  <a:pt x="8171" y="9959"/>
                  <a:pt x="8068" y="10089"/>
                </a:cubicBezTo>
                <a:cubicBezTo>
                  <a:pt x="7966" y="10216"/>
                  <a:pt x="7863" y="10341"/>
                  <a:pt x="7755" y="10462"/>
                </a:cubicBezTo>
                <a:cubicBezTo>
                  <a:pt x="7631" y="10601"/>
                  <a:pt x="7499" y="10732"/>
                  <a:pt x="7371" y="10867"/>
                </a:cubicBezTo>
                <a:cubicBezTo>
                  <a:pt x="7362" y="10876"/>
                  <a:pt x="7355" y="10885"/>
                  <a:pt x="7349" y="10895"/>
                </a:cubicBezTo>
                <a:cubicBezTo>
                  <a:pt x="7299" y="10966"/>
                  <a:pt x="7303" y="10986"/>
                  <a:pt x="7383" y="11034"/>
                </a:cubicBezTo>
                <a:cubicBezTo>
                  <a:pt x="7364" y="11142"/>
                  <a:pt x="7270" y="11196"/>
                  <a:pt x="7209" y="11275"/>
                </a:cubicBezTo>
                <a:cubicBezTo>
                  <a:pt x="7184" y="11305"/>
                  <a:pt x="7152" y="11331"/>
                  <a:pt x="7124" y="11360"/>
                </a:cubicBezTo>
                <a:cubicBezTo>
                  <a:pt x="7079" y="11404"/>
                  <a:pt x="7056" y="11459"/>
                  <a:pt x="7035" y="11521"/>
                </a:cubicBezTo>
                <a:cubicBezTo>
                  <a:pt x="7003" y="11622"/>
                  <a:pt x="6942" y="11715"/>
                  <a:pt x="6884" y="11804"/>
                </a:cubicBezTo>
                <a:cubicBezTo>
                  <a:pt x="6848" y="11861"/>
                  <a:pt x="6789" y="11903"/>
                  <a:pt x="6752" y="11960"/>
                </a:cubicBezTo>
                <a:cubicBezTo>
                  <a:pt x="6711" y="12024"/>
                  <a:pt x="6727" y="12047"/>
                  <a:pt x="6799" y="12072"/>
                </a:cubicBezTo>
                <a:cubicBezTo>
                  <a:pt x="6829" y="12082"/>
                  <a:pt x="6859" y="12097"/>
                  <a:pt x="6900" y="12113"/>
                </a:cubicBezTo>
                <a:cubicBezTo>
                  <a:pt x="6854" y="12169"/>
                  <a:pt x="6818" y="12219"/>
                  <a:pt x="6777" y="12262"/>
                </a:cubicBezTo>
                <a:cubicBezTo>
                  <a:pt x="6689" y="12355"/>
                  <a:pt x="6601" y="12446"/>
                  <a:pt x="6509" y="12535"/>
                </a:cubicBezTo>
                <a:cubicBezTo>
                  <a:pt x="6460" y="12582"/>
                  <a:pt x="6403" y="12622"/>
                  <a:pt x="6354" y="12669"/>
                </a:cubicBezTo>
                <a:cubicBezTo>
                  <a:pt x="6315" y="12705"/>
                  <a:pt x="6270" y="12744"/>
                  <a:pt x="6326" y="12806"/>
                </a:cubicBezTo>
                <a:cubicBezTo>
                  <a:pt x="6335" y="12814"/>
                  <a:pt x="6320" y="12853"/>
                  <a:pt x="6309" y="12872"/>
                </a:cubicBezTo>
                <a:cubicBezTo>
                  <a:pt x="6238" y="12988"/>
                  <a:pt x="6162" y="13102"/>
                  <a:pt x="6090" y="13218"/>
                </a:cubicBezTo>
                <a:cubicBezTo>
                  <a:pt x="6077" y="13239"/>
                  <a:pt x="6066" y="13264"/>
                  <a:pt x="6061" y="13289"/>
                </a:cubicBezTo>
                <a:cubicBezTo>
                  <a:pt x="6041" y="13384"/>
                  <a:pt x="6052" y="13485"/>
                  <a:pt x="6195" y="13492"/>
                </a:cubicBezTo>
                <a:cubicBezTo>
                  <a:pt x="6212" y="13493"/>
                  <a:pt x="6231" y="13497"/>
                  <a:pt x="6253" y="13501"/>
                </a:cubicBezTo>
                <a:cubicBezTo>
                  <a:pt x="6244" y="13529"/>
                  <a:pt x="6234" y="13553"/>
                  <a:pt x="6228" y="13577"/>
                </a:cubicBezTo>
                <a:cubicBezTo>
                  <a:pt x="6202" y="13668"/>
                  <a:pt x="6164" y="13750"/>
                  <a:pt x="6157" y="13852"/>
                </a:cubicBezTo>
                <a:cubicBezTo>
                  <a:pt x="6151" y="13953"/>
                  <a:pt x="6082" y="14047"/>
                  <a:pt x="6040" y="14145"/>
                </a:cubicBezTo>
                <a:cubicBezTo>
                  <a:pt x="6031" y="14167"/>
                  <a:pt x="6017" y="14186"/>
                  <a:pt x="6007" y="14208"/>
                </a:cubicBezTo>
                <a:cubicBezTo>
                  <a:pt x="5979" y="14278"/>
                  <a:pt x="5987" y="14297"/>
                  <a:pt x="6062" y="14328"/>
                </a:cubicBezTo>
                <a:cubicBezTo>
                  <a:pt x="6027" y="14413"/>
                  <a:pt x="5992" y="14499"/>
                  <a:pt x="5958" y="14586"/>
                </a:cubicBezTo>
                <a:cubicBezTo>
                  <a:pt x="5928" y="14658"/>
                  <a:pt x="5886" y="14726"/>
                  <a:pt x="5872" y="14802"/>
                </a:cubicBezTo>
                <a:cubicBezTo>
                  <a:pt x="5852" y="14894"/>
                  <a:pt x="5865" y="14935"/>
                  <a:pt x="5928" y="14935"/>
                </a:cubicBezTo>
                <a:cubicBezTo>
                  <a:pt x="5943" y="14935"/>
                  <a:pt x="5961" y="14932"/>
                  <a:pt x="5982" y="14928"/>
                </a:cubicBezTo>
                <a:cubicBezTo>
                  <a:pt x="6105" y="14904"/>
                  <a:pt x="6226" y="14877"/>
                  <a:pt x="6349" y="14850"/>
                </a:cubicBezTo>
                <a:cubicBezTo>
                  <a:pt x="6382" y="14844"/>
                  <a:pt x="6417" y="14836"/>
                  <a:pt x="6450" y="14828"/>
                </a:cubicBezTo>
                <a:cubicBezTo>
                  <a:pt x="6469" y="14913"/>
                  <a:pt x="6481" y="14945"/>
                  <a:pt x="6525" y="14945"/>
                </a:cubicBezTo>
                <a:cubicBezTo>
                  <a:pt x="6546" y="14945"/>
                  <a:pt x="6574" y="14937"/>
                  <a:pt x="6614" y="14925"/>
                </a:cubicBezTo>
                <a:cubicBezTo>
                  <a:pt x="6766" y="14879"/>
                  <a:pt x="6915" y="14827"/>
                  <a:pt x="7065" y="14778"/>
                </a:cubicBezTo>
                <a:cubicBezTo>
                  <a:pt x="7083" y="14772"/>
                  <a:pt x="7100" y="14768"/>
                  <a:pt x="7121" y="14762"/>
                </a:cubicBezTo>
                <a:lnTo>
                  <a:pt x="7121" y="14762"/>
                </a:lnTo>
                <a:cubicBezTo>
                  <a:pt x="7060" y="14947"/>
                  <a:pt x="7004" y="15127"/>
                  <a:pt x="6943" y="15304"/>
                </a:cubicBezTo>
                <a:cubicBezTo>
                  <a:pt x="6915" y="15384"/>
                  <a:pt x="6880" y="15461"/>
                  <a:pt x="6841" y="15535"/>
                </a:cubicBezTo>
                <a:cubicBezTo>
                  <a:pt x="6794" y="15626"/>
                  <a:pt x="6742" y="15712"/>
                  <a:pt x="6695" y="15802"/>
                </a:cubicBezTo>
                <a:cubicBezTo>
                  <a:pt x="6680" y="15827"/>
                  <a:pt x="6673" y="15858"/>
                  <a:pt x="6665" y="15888"/>
                </a:cubicBezTo>
                <a:cubicBezTo>
                  <a:pt x="6649" y="15947"/>
                  <a:pt x="6660" y="15991"/>
                  <a:pt x="6733" y="15997"/>
                </a:cubicBezTo>
                <a:cubicBezTo>
                  <a:pt x="6752" y="15998"/>
                  <a:pt x="6772" y="16011"/>
                  <a:pt x="6799" y="16019"/>
                </a:cubicBezTo>
                <a:cubicBezTo>
                  <a:pt x="6792" y="16047"/>
                  <a:pt x="6787" y="16072"/>
                  <a:pt x="6779" y="16095"/>
                </a:cubicBezTo>
                <a:cubicBezTo>
                  <a:pt x="6722" y="16260"/>
                  <a:pt x="6665" y="16424"/>
                  <a:pt x="6607" y="16589"/>
                </a:cubicBezTo>
                <a:cubicBezTo>
                  <a:pt x="6599" y="16610"/>
                  <a:pt x="6591" y="16633"/>
                  <a:pt x="6586" y="16656"/>
                </a:cubicBezTo>
                <a:cubicBezTo>
                  <a:pt x="6561" y="16751"/>
                  <a:pt x="6568" y="16765"/>
                  <a:pt x="6660" y="16801"/>
                </a:cubicBezTo>
                <a:cubicBezTo>
                  <a:pt x="6643" y="16927"/>
                  <a:pt x="6624" y="17055"/>
                  <a:pt x="6611" y="17183"/>
                </a:cubicBezTo>
                <a:cubicBezTo>
                  <a:pt x="6606" y="17243"/>
                  <a:pt x="6611" y="17305"/>
                  <a:pt x="6618" y="17366"/>
                </a:cubicBezTo>
                <a:cubicBezTo>
                  <a:pt x="6625" y="17420"/>
                  <a:pt x="6655" y="17443"/>
                  <a:pt x="6702" y="17443"/>
                </a:cubicBezTo>
                <a:cubicBezTo>
                  <a:pt x="6711" y="17443"/>
                  <a:pt x="6721" y="17442"/>
                  <a:pt x="6731" y="17441"/>
                </a:cubicBezTo>
                <a:cubicBezTo>
                  <a:pt x="6967" y="17402"/>
                  <a:pt x="7205" y="17366"/>
                  <a:pt x="7442" y="17329"/>
                </a:cubicBezTo>
                <a:cubicBezTo>
                  <a:pt x="7455" y="17327"/>
                  <a:pt x="7468" y="17327"/>
                  <a:pt x="7479" y="17327"/>
                </a:cubicBezTo>
                <a:cubicBezTo>
                  <a:pt x="7460" y="17493"/>
                  <a:pt x="7437" y="17655"/>
                  <a:pt x="7421" y="17818"/>
                </a:cubicBezTo>
                <a:cubicBezTo>
                  <a:pt x="7419" y="17842"/>
                  <a:pt x="7443" y="17868"/>
                  <a:pt x="7455" y="17891"/>
                </a:cubicBezTo>
                <a:cubicBezTo>
                  <a:pt x="7463" y="17911"/>
                  <a:pt x="7479" y="17930"/>
                  <a:pt x="7479" y="17948"/>
                </a:cubicBezTo>
                <a:cubicBezTo>
                  <a:pt x="7477" y="18032"/>
                  <a:pt x="7467" y="18117"/>
                  <a:pt x="7463" y="18202"/>
                </a:cubicBezTo>
                <a:cubicBezTo>
                  <a:pt x="7462" y="18246"/>
                  <a:pt x="7460" y="18292"/>
                  <a:pt x="7465" y="18336"/>
                </a:cubicBezTo>
                <a:cubicBezTo>
                  <a:pt x="7481" y="18454"/>
                  <a:pt x="7510" y="18481"/>
                  <a:pt x="7638" y="18488"/>
                </a:cubicBezTo>
                <a:cubicBezTo>
                  <a:pt x="7609" y="18632"/>
                  <a:pt x="7589" y="18776"/>
                  <a:pt x="7551" y="18915"/>
                </a:cubicBezTo>
                <a:cubicBezTo>
                  <a:pt x="7494" y="19126"/>
                  <a:pt x="7422" y="19335"/>
                  <a:pt x="7362" y="19545"/>
                </a:cubicBezTo>
                <a:cubicBezTo>
                  <a:pt x="7337" y="19634"/>
                  <a:pt x="7316" y="19728"/>
                  <a:pt x="7303" y="19820"/>
                </a:cubicBezTo>
                <a:cubicBezTo>
                  <a:pt x="7297" y="19869"/>
                  <a:pt x="7304" y="19920"/>
                  <a:pt x="7318" y="19967"/>
                </a:cubicBezTo>
                <a:cubicBezTo>
                  <a:pt x="7326" y="19992"/>
                  <a:pt x="7341" y="20004"/>
                  <a:pt x="7357" y="20004"/>
                </a:cubicBezTo>
                <a:cubicBezTo>
                  <a:pt x="7372" y="20004"/>
                  <a:pt x="7387" y="19995"/>
                  <a:pt x="7398" y="19977"/>
                </a:cubicBezTo>
                <a:cubicBezTo>
                  <a:pt x="7448" y="19897"/>
                  <a:pt x="7535" y="19848"/>
                  <a:pt x="7566" y="19751"/>
                </a:cubicBezTo>
                <a:cubicBezTo>
                  <a:pt x="7580" y="19706"/>
                  <a:pt x="7632" y="19674"/>
                  <a:pt x="7666" y="19635"/>
                </a:cubicBezTo>
                <a:cubicBezTo>
                  <a:pt x="7856" y="19413"/>
                  <a:pt x="8045" y="19187"/>
                  <a:pt x="8239" y="18967"/>
                </a:cubicBezTo>
                <a:cubicBezTo>
                  <a:pt x="8295" y="18904"/>
                  <a:pt x="8368" y="18857"/>
                  <a:pt x="8440" y="18799"/>
                </a:cubicBezTo>
                <a:cubicBezTo>
                  <a:pt x="8454" y="18825"/>
                  <a:pt x="8469" y="18846"/>
                  <a:pt x="8480" y="18871"/>
                </a:cubicBezTo>
                <a:cubicBezTo>
                  <a:pt x="8497" y="18912"/>
                  <a:pt x="8523" y="18931"/>
                  <a:pt x="8555" y="18931"/>
                </a:cubicBezTo>
                <a:cubicBezTo>
                  <a:pt x="8571" y="18931"/>
                  <a:pt x="8587" y="18927"/>
                  <a:pt x="8605" y="18918"/>
                </a:cubicBezTo>
                <a:cubicBezTo>
                  <a:pt x="8651" y="18898"/>
                  <a:pt x="8701" y="18879"/>
                  <a:pt x="8734" y="18847"/>
                </a:cubicBezTo>
                <a:cubicBezTo>
                  <a:pt x="8885" y="18702"/>
                  <a:pt x="9040" y="18560"/>
                  <a:pt x="9147" y="18377"/>
                </a:cubicBezTo>
                <a:cubicBezTo>
                  <a:pt x="9191" y="18301"/>
                  <a:pt x="9261" y="18240"/>
                  <a:pt x="9319" y="18171"/>
                </a:cubicBezTo>
                <a:cubicBezTo>
                  <a:pt x="9396" y="18277"/>
                  <a:pt x="9478" y="18387"/>
                  <a:pt x="9555" y="18498"/>
                </a:cubicBezTo>
                <a:cubicBezTo>
                  <a:pt x="9577" y="18529"/>
                  <a:pt x="9598" y="18544"/>
                  <a:pt x="9626" y="18544"/>
                </a:cubicBezTo>
                <a:cubicBezTo>
                  <a:pt x="9640" y="18544"/>
                  <a:pt x="9656" y="18540"/>
                  <a:pt x="9674" y="18532"/>
                </a:cubicBezTo>
                <a:cubicBezTo>
                  <a:pt x="9775" y="18490"/>
                  <a:pt x="9838" y="18410"/>
                  <a:pt x="9895" y="18323"/>
                </a:cubicBezTo>
                <a:cubicBezTo>
                  <a:pt x="9955" y="18235"/>
                  <a:pt x="10014" y="18145"/>
                  <a:pt x="10071" y="18055"/>
                </a:cubicBezTo>
                <a:cubicBezTo>
                  <a:pt x="10095" y="18020"/>
                  <a:pt x="10112" y="17981"/>
                  <a:pt x="10135" y="17938"/>
                </a:cubicBezTo>
                <a:cubicBezTo>
                  <a:pt x="10152" y="17945"/>
                  <a:pt x="10171" y="17951"/>
                  <a:pt x="10189" y="17960"/>
                </a:cubicBezTo>
                <a:cubicBezTo>
                  <a:pt x="10219" y="17975"/>
                  <a:pt x="10241" y="17982"/>
                  <a:pt x="10259" y="17982"/>
                </a:cubicBezTo>
                <a:cubicBezTo>
                  <a:pt x="10288" y="17982"/>
                  <a:pt x="10306" y="17963"/>
                  <a:pt x="10331" y="17917"/>
                </a:cubicBezTo>
                <a:cubicBezTo>
                  <a:pt x="10396" y="17798"/>
                  <a:pt x="10478" y="17694"/>
                  <a:pt x="10585" y="17606"/>
                </a:cubicBezTo>
                <a:cubicBezTo>
                  <a:pt x="10615" y="17582"/>
                  <a:pt x="10626" y="17534"/>
                  <a:pt x="10645" y="17499"/>
                </a:cubicBezTo>
                <a:cubicBezTo>
                  <a:pt x="10687" y="17535"/>
                  <a:pt x="10733" y="17576"/>
                  <a:pt x="10780" y="17614"/>
                </a:cubicBezTo>
                <a:cubicBezTo>
                  <a:pt x="10799" y="17628"/>
                  <a:pt x="10818" y="17635"/>
                  <a:pt x="10836" y="17635"/>
                </a:cubicBezTo>
                <a:cubicBezTo>
                  <a:pt x="10857" y="17635"/>
                  <a:pt x="10877" y="17626"/>
                  <a:pt x="10895" y="17608"/>
                </a:cubicBezTo>
                <a:cubicBezTo>
                  <a:pt x="10931" y="17572"/>
                  <a:pt x="10966" y="17534"/>
                  <a:pt x="10994" y="17492"/>
                </a:cubicBezTo>
                <a:cubicBezTo>
                  <a:pt x="11057" y="17397"/>
                  <a:pt x="11118" y="17303"/>
                  <a:pt x="11177" y="17207"/>
                </a:cubicBezTo>
                <a:cubicBezTo>
                  <a:pt x="11181" y="17201"/>
                  <a:pt x="11187" y="17196"/>
                  <a:pt x="11188" y="17190"/>
                </a:cubicBezTo>
                <a:cubicBezTo>
                  <a:pt x="11206" y="17115"/>
                  <a:pt x="11228" y="17050"/>
                  <a:pt x="11311" y="17015"/>
                </a:cubicBezTo>
                <a:cubicBezTo>
                  <a:pt x="11337" y="17004"/>
                  <a:pt x="11342" y="16942"/>
                  <a:pt x="11357" y="16902"/>
                </a:cubicBezTo>
                <a:cubicBezTo>
                  <a:pt x="11375" y="16854"/>
                  <a:pt x="11391" y="16806"/>
                  <a:pt x="11413" y="16748"/>
                </a:cubicBezTo>
                <a:cubicBezTo>
                  <a:pt x="11515" y="16881"/>
                  <a:pt x="11604" y="17001"/>
                  <a:pt x="11700" y="17118"/>
                </a:cubicBezTo>
                <a:cubicBezTo>
                  <a:pt x="11710" y="17129"/>
                  <a:pt x="11732" y="17129"/>
                  <a:pt x="11754" y="17129"/>
                </a:cubicBezTo>
                <a:cubicBezTo>
                  <a:pt x="11756" y="17129"/>
                  <a:pt x="11758" y="17129"/>
                  <a:pt x="11760" y="17129"/>
                </a:cubicBezTo>
                <a:cubicBezTo>
                  <a:pt x="11769" y="17129"/>
                  <a:pt x="11777" y="17129"/>
                  <a:pt x="11785" y="17130"/>
                </a:cubicBezTo>
                <a:cubicBezTo>
                  <a:pt x="11907" y="17231"/>
                  <a:pt x="12030" y="17334"/>
                  <a:pt x="12157" y="17436"/>
                </a:cubicBezTo>
                <a:cubicBezTo>
                  <a:pt x="12163" y="17441"/>
                  <a:pt x="12174" y="17443"/>
                  <a:pt x="12185" y="17443"/>
                </a:cubicBezTo>
                <a:cubicBezTo>
                  <a:pt x="12196" y="17443"/>
                  <a:pt x="12207" y="17441"/>
                  <a:pt x="12216" y="17438"/>
                </a:cubicBezTo>
                <a:cubicBezTo>
                  <a:pt x="12288" y="17410"/>
                  <a:pt x="12340" y="17361"/>
                  <a:pt x="12373" y="17286"/>
                </a:cubicBezTo>
                <a:cubicBezTo>
                  <a:pt x="12404" y="17212"/>
                  <a:pt x="12450" y="17144"/>
                  <a:pt x="12488" y="17073"/>
                </a:cubicBezTo>
                <a:cubicBezTo>
                  <a:pt x="12508" y="17037"/>
                  <a:pt x="12524" y="16999"/>
                  <a:pt x="12543" y="16962"/>
                </a:cubicBezTo>
                <a:cubicBezTo>
                  <a:pt x="12566" y="16976"/>
                  <a:pt x="12586" y="16983"/>
                  <a:pt x="12602" y="16983"/>
                </a:cubicBezTo>
                <a:cubicBezTo>
                  <a:pt x="12632" y="16983"/>
                  <a:pt x="12653" y="16960"/>
                  <a:pt x="12671" y="16909"/>
                </a:cubicBezTo>
                <a:cubicBezTo>
                  <a:pt x="12725" y="16753"/>
                  <a:pt x="12772" y="16594"/>
                  <a:pt x="12822" y="16443"/>
                </a:cubicBezTo>
                <a:cubicBezTo>
                  <a:pt x="12862" y="16471"/>
                  <a:pt x="12913" y="16511"/>
                  <a:pt x="12966" y="16548"/>
                </a:cubicBezTo>
                <a:cubicBezTo>
                  <a:pt x="12990" y="16565"/>
                  <a:pt x="13013" y="16574"/>
                  <a:pt x="13033" y="16574"/>
                </a:cubicBezTo>
                <a:cubicBezTo>
                  <a:pt x="13060" y="16574"/>
                  <a:pt x="13083" y="16559"/>
                  <a:pt x="13101" y="16526"/>
                </a:cubicBezTo>
                <a:cubicBezTo>
                  <a:pt x="13150" y="16441"/>
                  <a:pt x="13197" y="16353"/>
                  <a:pt x="13225" y="16261"/>
                </a:cubicBezTo>
                <a:cubicBezTo>
                  <a:pt x="13266" y="16127"/>
                  <a:pt x="13291" y="15987"/>
                  <a:pt x="13320" y="15849"/>
                </a:cubicBezTo>
                <a:cubicBezTo>
                  <a:pt x="13328" y="15806"/>
                  <a:pt x="13326" y="15758"/>
                  <a:pt x="13330" y="15709"/>
                </a:cubicBezTo>
                <a:cubicBezTo>
                  <a:pt x="13410" y="15687"/>
                  <a:pt x="13420" y="15671"/>
                  <a:pt x="13409" y="15532"/>
                </a:cubicBezTo>
                <a:cubicBezTo>
                  <a:pt x="13402" y="15432"/>
                  <a:pt x="13383" y="15334"/>
                  <a:pt x="13378" y="15234"/>
                </a:cubicBezTo>
                <a:cubicBezTo>
                  <a:pt x="13373" y="15144"/>
                  <a:pt x="13381" y="15056"/>
                  <a:pt x="13382" y="14966"/>
                </a:cubicBezTo>
                <a:cubicBezTo>
                  <a:pt x="13445" y="14999"/>
                  <a:pt x="13507" y="15030"/>
                  <a:pt x="13568" y="15064"/>
                </a:cubicBezTo>
                <a:cubicBezTo>
                  <a:pt x="13585" y="15073"/>
                  <a:pt x="13600" y="15078"/>
                  <a:pt x="13615" y="15078"/>
                </a:cubicBezTo>
                <a:cubicBezTo>
                  <a:pt x="13644" y="15078"/>
                  <a:pt x="13666" y="15059"/>
                  <a:pt x="13676" y="15024"/>
                </a:cubicBezTo>
                <a:cubicBezTo>
                  <a:pt x="13703" y="14922"/>
                  <a:pt x="13724" y="14819"/>
                  <a:pt x="13745" y="14716"/>
                </a:cubicBezTo>
                <a:cubicBezTo>
                  <a:pt x="13757" y="14654"/>
                  <a:pt x="13770" y="14593"/>
                  <a:pt x="13773" y="14531"/>
                </a:cubicBezTo>
                <a:cubicBezTo>
                  <a:pt x="13780" y="14370"/>
                  <a:pt x="13778" y="14208"/>
                  <a:pt x="13781" y="14045"/>
                </a:cubicBezTo>
                <a:cubicBezTo>
                  <a:pt x="13788" y="14048"/>
                  <a:pt x="13799" y="14059"/>
                  <a:pt x="13810" y="14059"/>
                </a:cubicBezTo>
                <a:cubicBezTo>
                  <a:pt x="13819" y="14060"/>
                  <a:pt x="13828" y="14060"/>
                  <a:pt x="13838" y="14060"/>
                </a:cubicBezTo>
                <a:cubicBezTo>
                  <a:pt x="13852" y="14060"/>
                  <a:pt x="13866" y="14058"/>
                  <a:pt x="13875" y="14052"/>
                </a:cubicBezTo>
                <a:cubicBezTo>
                  <a:pt x="13894" y="14036"/>
                  <a:pt x="13909" y="14006"/>
                  <a:pt x="13912" y="13982"/>
                </a:cubicBezTo>
                <a:cubicBezTo>
                  <a:pt x="13914" y="13955"/>
                  <a:pt x="13901" y="13927"/>
                  <a:pt x="13893" y="13898"/>
                </a:cubicBezTo>
                <a:cubicBezTo>
                  <a:pt x="13856" y="13764"/>
                  <a:pt x="13870" y="13632"/>
                  <a:pt x="13891" y="13497"/>
                </a:cubicBezTo>
                <a:cubicBezTo>
                  <a:pt x="13914" y="13339"/>
                  <a:pt x="13919" y="13178"/>
                  <a:pt x="13940" y="13019"/>
                </a:cubicBezTo>
                <a:cubicBezTo>
                  <a:pt x="13945" y="12973"/>
                  <a:pt x="13973" y="12936"/>
                  <a:pt x="13904" y="12926"/>
                </a:cubicBezTo>
                <a:cubicBezTo>
                  <a:pt x="13961" y="12874"/>
                  <a:pt x="13971" y="12800"/>
                  <a:pt x="13937" y="12734"/>
                </a:cubicBezTo>
                <a:cubicBezTo>
                  <a:pt x="13928" y="12715"/>
                  <a:pt x="13932" y="12690"/>
                  <a:pt x="13932" y="12670"/>
                </a:cubicBezTo>
                <a:cubicBezTo>
                  <a:pt x="13933" y="12605"/>
                  <a:pt x="13937" y="12540"/>
                  <a:pt x="13935" y="12476"/>
                </a:cubicBezTo>
                <a:cubicBezTo>
                  <a:pt x="13934" y="12421"/>
                  <a:pt x="13927" y="12366"/>
                  <a:pt x="13917" y="12315"/>
                </a:cubicBezTo>
                <a:cubicBezTo>
                  <a:pt x="13918" y="12279"/>
                  <a:pt x="13929" y="12238"/>
                  <a:pt x="13917" y="12207"/>
                </a:cubicBezTo>
                <a:cubicBezTo>
                  <a:pt x="13904" y="12173"/>
                  <a:pt x="14002" y="12139"/>
                  <a:pt x="13934" y="12122"/>
                </a:cubicBezTo>
                <a:cubicBezTo>
                  <a:pt x="13933" y="12083"/>
                  <a:pt x="13922" y="12044"/>
                  <a:pt x="13934" y="12031"/>
                </a:cubicBezTo>
                <a:cubicBezTo>
                  <a:pt x="13980" y="11986"/>
                  <a:pt x="13953" y="11932"/>
                  <a:pt x="13966" y="11885"/>
                </a:cubicBezTo>
                <a:cubicBezTo>
                  <a:pt x="14001" y="11754"/>
                  <a:pt x="14043" y="11627"/>
                  <a:pt x="14083" y="11500"/>
                </a:cubicBezTo>
                <a:cubicBezTo>
                  <a:pt x="14089" y="11475"/>
                  <a:pt x="14102" y="11454"/>
                  <a:pt x="14125" y="11430"/>
                </a:cubicBezTo>
                <a:cubicBezTo>
                  <a:pt x="14146" y="11523"/>
                  <a:pt x="14169" y="11615"/>
                  <a:pt x="14190" y="11708"/>
                </a:cubicBezTo>
                <a:cubicBezTo>
                  <a:pt x="14221" y="11844"/>
                  <a:pt x="14251" y="11979"/>
                  <a:pt x="14282" y="12114"/>
                </a:cubicBezTo>
                <a:cubicBezTo>
                  <a:pt x="14303" y="12211"/>
                  <a:pt x="14318" y="12310"/>
                  <a:pt x="14346" y="12404"/>
                </a:cubicBezTo>
                <a:cubicBezTo>
                  <a:pt x="14405" y="12591"/>
                  <a:pt x="14477" y="12773"/>
                  <a:pt x="14531" y="12961"/>
                </a:cubicBezTo>
                <a:cubicBezTo>
                  <a:pt x="14573" y="13107"/>
                  <a:pt x="14597" y="13260"/>
                  <a:pt x="14629" y="13410"/>
                </a:cubicBezTo>
                <a:cubicBezTo>
                  <a:pt x="14639" y="13452"/>
                  <a:pt x="14645" y="13495"/>
                  <a:pt x="14660" y="13533"/>
                </a:cubicBezTo>
                <a:cubicBezTo>
                  <a:pt x="14668" y="13553"/>
                  <a:pt x="14694" y="13565"/>
                  <a:pt x="14719" y="13574"/>
                </a:cubicBezTo>
                <a:cubicBezTo>
                  <a:pt x="14751" y="13729"/>
                  <a:pt x="14823" y="13871"/>
                  <a:pt x="14904" y="14010"/>
                </a:cubicBezTo>
                <a:cubicBezTo>
                  <a:pt x="14935" y="14062"/>
                  <a:pt x="14950" y="14123"/>
                  <a:pt x="14972" y="14180"/>
                </a:cubicBezTo>
                <a:cubicBezTo>
                  <a:pt x="14978" y="14196"/>
                  <a:pt x="14979" y="14212"/>
                  <a:pt x="14984" y="14227"/>
                </a:cubicBezTo>
                <a:cubicBezTo>
                  <a:pt x="15007" y="14298"/>
                  <a:pt x="15033" y="14332"/>
                  <a:pt x="15069" y="14332"/>
                </a:cubicBezTo>
                <a:cubicBezTo>
                  <a:pt x="15095" y="14332"/>
                  <a:pt x="15125" y="14315"/>
                  <a:pt x="15162" y="14283"/>
                </a:cubicBezTo>
                <a:cubicBezTo>
                  <a:pt x="15173" y="14274"/>
                  <a:pt x="15183" y="14263"/>
                  <a:pt x="15187" y="14259"/>
                </a:cubicBezTo>
                <a:cubicBezTo>
                  <a:pt x="15260" y="14416"/>
                  <a:pt x="15339" y="14567"/>
                  <a:pt x="15401" y="14726"/>
                </a:cubicBezTo>
                <a:cubicBezTo>
                  <a:pt x="15446" y="14843"/>
                  <a:pt x="15466" y="14968"/>
                  <a:pt x="15496" y="15090"/>
                </a:cubicBezTo>
                <a:cubicBezTo>
                  <a:pt x="15502" y="15115"/>
                  <a:pt x="15504" y="15141"/>
                  <a:pt x="15512" y="15165"/>
                </a:cubicBezTo>
                <a:cubicBezTo>
                  <a:pt x="15537" y="15241"/>
                  <a:pt x="15555" y="15272"/>
                  <a:pt x="15596" y="15272"/>
                </a:cubicBezTo>
                <a:cubicBezTo>
                  <a:pt x="15617" y="15272"/>
                  <a:pt x="15645" y="15264"/>
                  <a:pt x="15682" y="15249"/>
                </a:cubicBezTo>
                <a:cubicBezTo>
                  <a:pt x="15725" y="15419"/>
                  <a:pt x="15840" y="15544"/>
                  <a:pt x="15954" y="15668"/>
                </a:cubicBezTo>
                <a:cubicBezTo>
                  <a:pt x="15994" y="15712"/>
                  <a:pt x="16031" y="15733"/>
                  <a:pt x="16070" y="15733"/>
                </a:cubicBezTo>
                <a:cubicBezTo>
                  <a:pt x="16108" y="15733"/>
                  <a:pt x="16147" y="15712"/>
                  <a:pt x="16190" y="15673"/>
                </a:cubicBezTo>
                <a:cubicBezTo>
                  <a:pt x="16239" y="15630"/>
                  <a:pt x="16290" y="15587"/>
                  <a:pt x="16335" y="15539"/>
                </a:cubicBezTo>
                <a:cubicBezTo>
                  <a:pt x="16371" y="15502"/>
                  <a:pt x="16399" y="15456"/>
                  <a:pt x="16432" y="15415"/>
                </a:cubicBezTo>
                <a:cubicBezTo>
                  <a:pt x="16491" y="15601"/>
                  <a:pt x="16639" y="15736"/>
                  <a:pt x="16748" y="15897"/>
                </a:cubicBezTo>
                <a:cubicBezTo>
                  <a:pt x="16826" y="16013"/>
                  <a:pt x="16896" y="16137"/>
                  <a:pt x="16968" y="16258"/>
                </a:cubicBezTo>
                <a:cubicBezTo>
                  <a:pt x="17019" y="16344"/>
                  <a:pt x="17049" y="16384"/>
                  <a:pt x="17088" y="16384"/>
                </a:cubicBezTo>
                <a:cubicBezTo>
                  <a:pt x="17121" y="16384"/>
                  <a:pt x="17160" y="16355"/>
                  <a:pt x="17224" y="16300"/>
                </a:cubicBezTo>
                <a:cubicBezTo>
                  <a:pt x="17299" y="16409"/>
                  <a:pt x="17379" y="16516"/>
                  <a:pt x="17452" y="16626"/>
                </a:cubicBezTo>
                <a:cubicBezTo>
                  <a:pt x="17487" y="16681"/>
                  <a:pt x="17505" y="16704"/>
                  <a:pt x="17529" y="16704"/>
                </a:cubicBezTo>
                <a:cubicBezTo>
                  <a:pt x="17545" y="16704"/>
                  <a:pt x="17563" y="16694"/>
                  <a:pt x="17592" y="16676"/>
                </a:cubicBezTo>
                <a:cubicBezTo>
                  <a:pt x="17699" y="16794"/>
                  <a:pt x="17796" y="16913"/>
                  <a:pt x="17906" y="17021"/>
                </a:cubicBezTo>
                <a:cubicBezTo>
                  <a:pt x="17932" y="17046"/>
                  <a:pt x="17953" y="17058"/>
                  <a:pt x="17973" y="17058"/>
                </a:cubicBezTo>
                <a:cubicBezTo>
                  <a:pt x="18001" y="17058"/>
                  <a:pt x="18028" y="17034"/>
                  <a:pt x="18063" y="16991"/>
                </a:cubicBezTo>
                <a:cubicBezTo>
                  <a:pt x="18112" y="16928"/>
                  <a:pt x="18168" y="16870"/>
                  <a:pt x="18224" y="16805"/>
                </a:cubicBezTo>
                <a:cubicBezTo>
                  <a:pt x="18337" y="16952"/>
                  <a:pt x="18455" y="17104"/>
                  <a:pt x="18575" y="17262"/>
                </a:cubicBezTo>
                <a:cubicBezTo>
                  <a:pt x="18591" y="17248"/>
                  <a:pt x="18605" y="17235"/>
                  <a:pt x="18613" y="17228"/>
                </a:cubicBezTo>
                <a:cubicBezTo>
                  <a:pt x="18759" y="17338"/>
                  <a:pt x="18840" y="17520"/>
                  <a:pt x="19026" y="17583"/>
                </a:cubicBezTo>
                <a:cubicBezTo>
                  <a:pt x="19049" y="17591"/>
                  <a:pt x="19064" y="17596"/>
                  <a:pt x="19074" y="17596"/>
                </a:cubicBezTo>
                <a:cubicBezTo>
                  <a:pt x="19091" y="17596"/>
                  <a:pt x="19098" y="17583"/>
                  <a:pt x="19114" y="17552"/>
                </a:cubicBezTo>
                <a:cubicBezTo>
                  <a:pt x="19254" y="17700"/>
                  <a:pt x="19396" y="17849"/>
                  <a:pt x="19536" y="18001"/>
                </a:cubicBezTo>
                <a:cubicBezTo>
                  <a:pt x="19616" y="18089"/>
                  <a:pt x="19688" y="18181"/>
                  <a:pt x="19771" y="18266"/>
                </a:cubicBezTo>
                <a:cubicBezTo>
                  <a:pt x="19803" y="18298"/>
                  <a:pt x="19850" y="18315"/>
                  <a:pt x="19891" y="18338"/>
                </a:cubicBezTo>
                <a:cubicBezTo>
                  <a:pt x="19902" y="18298"/>
                  <a:pt x="19928" y="18255"/>
                  <a:pt x="19923" y="18217"/>
                </a:cubicBezTo>
                <a:cubicBezTo>
                  <a:pt x="19902" y="18082"/>
                  <a:pt x="19876" y="17950"/>
                  <a:pt x="19845" y="17817"/>
                </a:cubicBezTo>
                <a:cubicBezTo>
                  <a:pt x="19813" y="17683"/>
                  <a:pt x="19773" y="17551"/>
                  <a:pt x="19736" y="17417"/>
                </a:cubicBezTo>
                <a:lnTo>
                  <a:pt x="19736" y="17417"/>
                </a:lnTo>
                <a:cubicBezTo>
                  <a:pt x="19743" y="17420"/>
                  <a:pt x="19750" y="17421"/>
                  <a:pt x="19756" y="17422"/>
                </a:cubicBezTo>
                <a:cubicBezTo>
                  <a:pt x="19768" y="17400"/>
                  <a:pt x="19792" y="17375"/>
                  <a:pt x="19788" y="17355"/>
                </a:cubicBezTo>
                <a:cubicBezTo>
                  <a:pt x="19766" y="17228"/>
                  <a:pt x="19735" y="17101"/>
                  <a:pt x="19711" y="16973"/>
                </a:cubicBezTo>
                <a:cubicBezTo>
                  <a:pt x="19705" y="16931"/>
                  <a:pt x="19722" y="16887"/>
                  <a:pt x="19716" y="16846"/>
                </a:cubicBezTo>
                <a:cubicBezTo>
                  <a:pt x="19704" y="16765"/>
                  <a:pt x="19680" y="16687"/>
                  <a:pt x="19661" y="16602"/>
                </a:cubicBezTo>
                <a:lnTo>
                  <a:pt x="19661" y="16602"/>
                </a:lnTo>
                <a:cubicBezTo>
                  <a:pt x="19678" y="16604"/>
                  <a:pt x="19691" y="16607"/>
                  <a:pt x="19707" y="16610"/>
                </a:cubicBezTo>
                <a:cubicBezTo>
                  <a:pt x="19727" y="16615"/>
                  <a:pt x="19744" y="16617"/>
                  <a:pt x="19760" y="16617"/>
                </a:cubicBezTo>
                <a:cubicBezTo>
                  <a:pt x="19826" y="16617"/>
                  <a:pt x="19858" y="16578"/>
                  <a:pt x="19859" y="16494"/>
                </a:cubicBezTo>
                <a:cubicBezTo>
                  <a:pt x="19860" y="16331"/>
                  <a:pt x="19858" y="16166"/>
                  <a:pt x="19854" y="16002"/>
                </a:cubicBezTo>
                <a:cubicBezTo>
                  <a:pt x="19853" y="15954"/>
                  <a:pt x="19839" y="15905"/>
                  <a:pt x="19829" y="15851"/>
                </a:cubicBezTo>
                <a:lnTo>
                  <a:pt x="19829" y="15851"/>
                </a:lnTo>
                <a:cubicBezTo>
                  <a:pt x="19849" y="15854"/>
                  <a:pt x="19872" y="15862"/>
                  <a:pt x="19895" y="15868"/>
                </a:cubicBezTo>
                <a:cubicBezTo>
                  <a:pt x="19905" y="15870"/>
                  <a:pt x="19913" y="15871"/>
                  <a:pt x="19921" y="15871"/>
                </a:cubicBezTo>
                <a:cubicBezTo>
                  <a:pt x="19957" y="15871"/>
                  <a:pt x="19974" y="15848"/>
                  <a:pt x="19963" y="15806"/>
                </a:cubicBezTo>
                <a:cubicBezTo>
                  <a:pt x="19947" y="15743"/>
                  <a:pt x="19921" y="15681"/>
                  <a:pt x="19904" y="15617"/>
                </a:cubicBezTo>
                <a:cubicBezTo>
                  <a:pt x="19887" y="15549"/>
                  <a:pt x="19871" y="15478"/>
                  <a:pt x="19863" y="15406"/>
                </a:cubicBezTo>
                <a:cubicBezTo>
                  <a:pt x="19849" y="15275"/>
                  <a:pt x="19841" y="15144"/>
                  <a:pt x="19832" y="15026"/>
                </a:cubicBezTo>
                <a:cubicBezTo>
                  <a:pt x="19978" y="15002"/>
                  <a:pt x="20128" y="14980"/>
                  <a:pt x="20278" y="14952"/>
                </a:cubicBezTo>
                <a:cubicBezTo>
                  <a:pt x="20301" y="14948"/>
                  <a:pt x="20332" y="14916"/>
                  <a:pt x="20334" y="14896"/>
                </a:cubicBezTo>
                <a:cubicBezTo>
                  <a:pt x="20338" y="14802"/>
                  <a:pt x="20331" y="14706"/>
                  <a:pt x="20328" y="14603"/>
                </a:cubicBezTo>
                <a:cubicBezTo>
                  <a:pt x="20380" y="14587"/>
                  <a:pt x="20384" y="14572"/>
                  <a:pt x="20352" y="14500"/>
                </a:cubicBezTo>
                <a:cubicBezTo>
                  <a:pt x="20315" y="14416"/>
                  <a:pt x="20284" y="14328"/>
                  <a:pt x="20251" y="14223"/>
                </a:cubicBezTo>
                <a:cubicBezTo>
                  <a:pt x="20349" y="14212"/>
                  <a:pt x="20362" y="14191"/>
                  <a:pt x="20316" y="14108"/>
                </a:cubicBezTo>
                <a:cubicBezTo>
                  <a:pt x="20244" y="13977"/>
                  <a:pt x="20165" y="13853"/>
                  <a:pt x="20095" y="13724"/>
                </a:cubicBezTo>
                <a:cubicBezTo>
                  <a:pt x="20074" y="13686"/>
                  <a:pt x="20065" y="13640"/>
                  <a:pt x="20051" y="13599"/>
                </a:cubicBezTo>
                <a:lnTo>
                  <a:pt x="20051" y="13599"/>
                </a:lnTo>
                <a:cubicBezTo>
                  <a:pt x="20123" y="13600"/>
                  <a:pt x="20187" y="13601"/>
                  <a:pt x="20251" y="13602"/>
                </a:cubicBezTo>
                <a:cubicBezTo>
                  <a:pt x="20253" y="13602"/>
                  <a:pt x="20254" y="13602"/>
                  <a:pt x="20256" y="13602"/>
                </a:cubicBezTo>
                <a:cubicBezTo>
                  <a:pt x="20310" y="13602"/>
                  <a:pt x="20331" y="13569"/>
                  <a:pt x="20321" y="13519"/>
                </a:cubicBezTo>
                <a:cubicBezTo>
                  <a:pt x="20311" y="13473"/>
                  <a:pt x="20299" y="13424"/>
                  <a:pt x="20273" y="13388"/>
                </a:cubicBezTo>
                <a:cubicBezTo>
                  <a:pt x="20169" y="13241"/>
                  <a:pt x="20123" y="13071"/>
                  <a:pt x="20056" y="12907"/>
                </a:cubicBezTo>
                <a:cubicBezTo>
                  <a:pt x="20004" y="12782"/>
                  <a:pt x="19927" y="12664"/>
                  <a:pt x="19859" y="12544"/>
                </a:cubicBezTo>
                <a:cubicBezTo>
                  <a:pt x="19830" y="12494"/>
                  <a:pt x="19793" y="12449"/>
                  <a:pt x="19768" y="12411"/>
                </a:cubicBezTo>
                <a:cubicBezTo>
                  <a:pt x="19801" y="12411"/>
                  <a:pt x="19834" y="12412"/>
                  <a:pt x="19868" y="12412"/>
                </a:cubicBezTo>
                <a:cubicBezTo>
                  <a:pt x="19936" y="12412"/>
                  <a:pt x="20006" y="12411"/>
                  <a:pt x="20075" y="12408"/>
                </a:cubicBezTo>
                <a:cubicBezTo>
                  <a:pt x="20149" y="12405"/>
                  <a:pt x="20225" y="12395"/>
                  <a:pt x="20301" y="12387"/>
                </a:cubicBezTo>
                <a:cubicBezTo>
                  <a:pt x="20384" y="12378"/>
                  <a:pt x="20391" y="12366"/>
                  <a:pt x="20379" y="12285"/>
                </a:cubicBezTo>
                <a:cubicBezTo>
                  <a:pt x="20376" y="12273"/>
                  <a:pt x="20375" y="12259"/>
                  <a:pt x="20371" y="12237"/>
                </a:cubicBezTo>
                <a:lnTo>
                  <a:pt x="20371" y="12237"/>
                </a:lnTo>
                <a:cubicBezTo>
                  <a:pt x="20403" y="12248"/>
                  <a:pt x="20435" y="12253"/>
                  <a:pt x="20465" y="12253"/>
                </a:cubicBezTo>
                <a:cubicBezTo>
                  <a:pt x="20568" y="12253"/>
                  <a:pt x="20660" y="12200"/>
                  <a:pt x="20758" y="12184"/>
                </a:cubicBezTo>
                <a:cubicBezTo>
                  <a:pt x="20772" y="12181"/>
                  <a:pt x="20794" y="12148"/>
                  <a:pt x="20791" y="12131"/>
                </a:cubicBezTo>
                <a:cubicBezTo>
                  <a:pt x="20777" y="12021"/>
                  <a:pt x="20764" y="11908"/>
                  <a:pt x="20736" y="11800"/>
                </a:cubicBezTo>
                <a:cubicBezTo>
                  <a:pt x="20722" y="11744"/>
                  <a:pt x="20681" y="11693"/>
                  <a:pt x="20643" y="11627"/>
                </a:cubicBezTo>
                <a:lnTo>
                  <a:pt x="20643" y="11627"/>
                </a:lnTo>
                <a:cubicBezTo>
                  <a:pt x="20644" y="11627"/>
                  <a:pt x="20651" y="11630"/>
                  <a:pt x="20659" y="11630"/>
                </a:cubicBezTo>
                <a:cubicBezTo>
                  <a:pt x="20660" y="11630"/>
                  <a:pt x="20662" y="11630"/>
                  <a:pt x="20664" y="11630"/>
                </a:cubicBezTo>
                <a:cubicBezTo>
                  <a:pt x="20751" y="11603"/>
                  <a:pt x="20762" y="11562"/>
                  <a:pt x="20705" y="11490"/>
                </a:cubicBezTo>
                <a:cubicBezTo>
                  <a:pt x="20627" y="11388"/>
                  <a:pt x="20553" y="11284"/>
                  <a:pt x="20473" y="11181"/>
                </a:cubicBezTo>
                <a:cubicBezTo>
                  <a:pt x="20453" y="11155"/>
                  <a:pt x="20429" y="11133"/>
                  <a:pt x="20409" y="11112"/>
                </a:cubicBezTo>
                <a:cubicBezTo>
                  <a:pt x="20450" y="11090"/>
                  <a:pt x="20493" y="11068"/>
                  <a:pt x="20535" y="11044"/>
                </a:cubicBezTo>
                <a:cubicBezTo>
                  <a:pt x="20580" y="11021"/>
                  <a:pt x="20584" y="10992"/>
                  <a:pt x="20558" y="10946"/>
                </a:cubicBezTo>
                <a:cubicBezTo>
                  <a:pt x="20466" y="10786"/>
                  <a:pt x="20340" y="10666"/>
                  <a:pt x="20167" y="10600"/>
                </a:cubicBezTo>
                <a:cubicBezTo>
                  <a:pt x="20154" y="10596"/>
                  <a:pt x="20146" y="10587"/>
                  <a:pt x="20134" y="10580"/>
                </a:cubicBezTo>
                <a:cubicBezTo>
                  <a:pt x="20139" y="10572"/>
                  <a:pt x="20142" y="10566"/>
                  <a:pt x="20146" y="10562"/>
                </a:cubicBezTo>
                <a:cubicBezTo>
                  <a:pt x="20164" y="10543"/>
                  <a:pt x="20183" y="10525"/>
                  <a:pt x="20203" y="10507"/>
                </a:cubicBezTo>
                <a:cubicBezTo>
                  <a:pt x="20183" y="10488"/>
                  <a:pt x="20167" y="10462"/>
                  <a:pt x="20143" y="10452"/>
                </a:cubicBezTo>
                <a:cubicBezTo>
                  <a:pt x="20026" y="10406"/>
                  <a:pt x="19951" y="10319"/>
                  <a:pt x="19886" y="10216"/>
                </a:cubicBezTo>
                <a:cubicBezTo>
                  <a:pt x="19866" y="10185"/>
                  <a:pt x="19844" y="10154"/>
                  <a:pt x="19825" y="10128"/>
                </a:cubicBezTo>
                <a:cubicBezTo>
                  <a:pt x="19890" y="10093"/>
                  <a:pt x="19952" y="10056"/>
                  <a:pt x="20016" y="10025"/>
                </a:cubicBezTo>
                <a:cubicBezTo>
                  <a:pt x="20066" y="10003"/>
                  <a:pt x="20064" y="9963"/>
                  <a:pt x="20043" y="9929"/>
                </a:cubicBezTo>
                <a:cubicBezTo>
                  <a:pt x="19952" y="9777"/>
                  <a:pt x="19848" y="9633"/>
                  <a:pt x="19684" y="9545"/>
                </a:cubicBezTo>
                <a:cubicBezTo>
                  <a:pt x="19624" y="9511"/>
                  <a:pt x="19571" y="9463"/>
                  <a:pt x="19490" y="9403"/>
                </a:cubicBezTo>
                <a:lnTo>
                  <a:pt x="19566" y="9403"/>
                </a:lnTo>
                <a:cubicBezTo>
                  <a:pt x="19566" y="9247"/>
                  <a:pt x="19426" y="9221"/>
                  <a:pt x="19345" y="9146"/>
                </a:cubicBezTo>
                <a:cubicBezTo>
                  <a:pt x="19244" y="9053"/>
                  <a:pt x="19129" y="8977"/>
                  <a:pt x="19023" y="8890"/>
                </a:cubicBezTo>
                <a:cubicBezTo>
                  <a:pt x="18913" y="8799"/>
                  <a:pt x="18799" y="8709"/>
                  <a:pt x="18697" y="8609"/>
                </a:cubicBezTo>
                <a:cubicBezTo>
                  <a:pt x="18627" y="8540"/>
                  <a:pt x="18572" y="8457"/>
                  <a:pt x="18510" y="8383"/>
                </a:cubicBezTo>
                <a:cubicBezTo>
                  <a:pt x="18488" y="8357"/>
                  <a:pt x="18465" y="8329"/>
                  <a:pt x="18434" y="8293"/>
                </a:cubicBezTo>
                <a:lnTo>
                  <a:pt x="18434" y="8293"/>
                </a:lnTo>
                <a:cubicBezTo>
                  <a:pt x="18460" y="8296"/>
                  <a:pt x="18475" y="8298"/>
                  <a:pt x="18490" y="8300"/>
                </a:cubicBezTo>
                <a:cubicBezTo>
                  <a:pt x="18590" y="8307"/>
                  <a:pt x="18691" y="8318"/>
                  <a:pt x="18791" y="8321"/>
                </a:cubicBezTo>
                <a:cubicBezTo>
                  <a:pt x="18795" y="8321"/>
                  <a:pt x="18799" y="8321"/>
                  <a:pt x="18802" y="8321"/>
                </a:cubicBezTo>
                <a:cubicBezTo>
                  <a:pt x="18880" y="8321"/>
                  <a:pt x="18959" y="8311"/>
                  <a:pt x="19036" y="8311"/>
                </a:cubicBezTo>
                <a:cubicBezTo>
                  <a:pt x="19040" y="8311"/>
                  <a:pt x="19044" y="8311"/>
                  <a:pt x="19047" y="8311"/>
                </a:cubicBezTo>
                <a:cubicBezTo>
                  <a:pt x="19174" y="8313"/>
                  <a:pt x="19299" y="8322"/>
                  <a:pt x="19426" y="8324"/>
                </a:cubicBezTo>
                <a:cubicBezTo>
                  <a:pt x="19427" y="8324"/>
                  <a:pt x="19429" y="8324"/>
                  <a:pt x="19430" y="8324"/>
                </a:cubicBezTo>
                <a:cubicBezTo>
                  <a:pt x="19454" y="8324"/>
                  <a:pt x="19477" y="8308"/>
                  <a:pt x="19501" y="8301"/>
                </a:cubicBezTo>
                <a:cubicBezTo>
                  <a:pt x="19493" y="8276"/>
                  <a:pt x="19485" y="8251"/>
                  <a:pt x="19475" y="8226"/>
                </a:cubicBezTo>
                <a:lnTo>
                  <a:pt x="19475" y="8226"/>
                </a:lnTo>
                <a:cubicBezTo>
                  <a:pt x="19504" y="8229"/>
                  <a:pt x="19533" y="8232"/>
                  <a:pt x="19560" y="8232"/>
                </a:cubicBezTo>
                <a:cubicBezTo>
                  <a:pt x="19623" y="8232"/>
                  <a:pt x="19680" y="8219"/>
                  <a:pt x="19719" y="8175"/>
                </a:cubicBezTo>
                <a:cubicBezTo>
                  <a:pt x="19734" y="8174"/>
                  <a:pt x="19749" y="8174"/>
                  <a:pt x="19762" y="8174"/>
                </a:cubicBezTo>
                <a:cubicBezTo>
                  <a:pt x="19775" y="8174"/>
                  <a:pt x="19788" y="8174"/>
                  <a:pt x="19800" y="8174"/>
                </a:cubicBezTo>
                <a:cubicBezTo>
                  <a:pt x="19834" y="8174"/>
                  <a:pt x="19866" y="8173"/>
                  <a:pt x="19896" y="8167"/>
                </a:cubicBezTo>
                <a:cubicBezTo>
                  <a:pt x="19995" y="8148"/>
                  <a:pt x="20095" y="8126"/>
                  <a:pt x="20191" y="8096"/>
                </a:cubicBezTo>
                <a:cubicBezTo>
                  <a:pt x="20273" y="8072"/>
                  <a:pt x="20281" y="8045"/>
                  <a:pt x="20252" y="7966"/>
                </a:cubicBezTo>
                <a:cubicBezTo>
                  <a:pt x="20231" y="7900"/>
                  <a:pt x="20211" y="7833"/>
                  <a:pt x="20191" y="7763"/>
                </a:cubicBezTo>
                <a:cubicBezTo>
                  <a:pt x="20412" y="7762"/>
                  <a:pt x="20626" y="7706"/>
                  <a:pt x="20834" y="7628"/>
                </a:cubicBezTo>
                <a:cubicBezTo>
                  <a:pt x="20887" y="7609"/>
                  <a:pt x="20947" y="7613"/>
                  <a:pt x="20998" y="7593"/>
                </a:cubicBezTo>
                <a:cubicBezTo>
                  <a:pt x="21098" y="7556"/>
                  <a:pt x="21100" y="7541"/>
                  <a:pt x="21054" y="7447"/>
                </a:cubicBezTo>
                <a:cubicBezTo>
                  <a:pt x="21175" y="7441"/>
                  <a:pt x="21291" y="7433"/>
                  <a:pt x="21410" y="7427"/>
                </a:cubicBezTo>
                <a:cubicBezTo>
                  <a:pt x="21419" y="7426"/>
                  <a:pt x="21429" y="7426"/>
                  <a:pt x="21438" y="7426"/>
                </a:cubicBezTo>
                <a:cubicBezTo>
                  <a:pt x="21457" y="7426"/>
                  <a:pt x="21476" y="7427"/>
                  <a:pt x="21495" y="7427"/>
                </a:cubicBezTo>
                <a:cubicBezTo>
                  <a:pt x="21540" y="7427"/>
                  <a:pt x="21577" y="7418"/>
                  <a:pt x="21561" y="7366"/>
                </a:cubicBezTo>
                <a:cubicBezTo>
                  <a:pt x="21624" y="7362"/>
                  <a:pt x="21685" y="7365"/>
                  <a:pt x="21743" y="7355"/>
                </a:cubicBezTo>
                <a:cubicBezTo>
                  <a:pt x="21917" y="7323"/>
                  <a:pt x="22091" y="7288"/>
                  <a:pt x="22262" y="7246"/>
                </a:cubicBezTo>
                <a:cubicBezTo>
                  <a:pt x="22305" y="7236"/>
                  <a:pt x="22343" y="7196"/>
                  <a:pt x="22382" y="7170"/>
                </a:cubicBezTo>
                <a:cubicBezTo>
                  <a:pt x="22346" y="7135"/>
                  <a:pt x="22315" y="7084"/>
                  <a:pt x="22273" y="7071"/>
                </a:cubicBezTo>
                <a:cubicBezTo>
                  <a:pt x="22118" y="7020"/>
                  <a:pt x="21957" y="6983"/>
                  <a:pt x="21799" y="6942"/>
                </a:cubicBezTo>
                <a:cubicBezTo>
                  <a:pt x="21780" y="6937"/>
                  <a:pt x="21762" y="6939"/>
                  <a:pt x="21732" y="6938"/>
                </a:cubicBezTo>
                <a:cubicBezTo>
                  <a:pt x="21780" y="6876"/>
                  <a:pt x="21734" y="6865"/>
                  <a:pt x="21693" y="6847"/>
                </a:cubicBezTo>
                <a:cubicBezTo>
                  <a:pt x="21515" y="6775"/>
                  <a:pt x="21336" y="6705"/>
                  <a:pt x="21151" y="6630"/>
                </a:cubicBezTo>
                <a:cubicBezTo>
                  <a:pt x="21213" y="6577"/>
                  <a:pt x="21189" y="6530"/>
                  <a:pt x="21139" y="6497"/>
                </a:cubicBezTo>
                <a:cubicBezTo>
                  <a:pt x="21062" y="6449"/>
                  <a:pt x="20982" y="6403"/>
                  <a:pt x="20899" y="6363"/>
                </a:cubicBezTo>
                <a:cubicBezTo>
                  <a:pt x="20811" y="6319"/>
                  <a:pt x="20719" y="6281"/>
                  <a:pt x="20627" y="6248"/>
                </a:cubicBezTo>
                <a:cubicBezTo>
                  <a:pt x="20551" y="6220"/>
                  <a:pt x="20471" y="6199"/>
                  <a:pt x="20389" y="6175"/>
                </a:cubicBezTo>
                <a:cubicBezTo>
                  <a:pt x="20424" y="6146"/>
                  <a:pt x="20462" y="6105"/>
                  <a:pt x="20508" y="6079"/>
                </a:cubicBezTo>
                <a:cubicBezTo>
                  <a:pt x="20564" y="6048"/>
                  <a:pt x="20549" y="6013"/>
                  <a:pt x="20520" y="5982"/>
                </a:cubicBezTo>
                <a:cubicBezTo>
                  <a:pt x="20482" y="5940"/>
                  <a:pt x="20439" y="5896"/>
                  <a:pt x="20389" y="5868"/>
                </a:cubicBezTo>
                <a:cubicBezTo>
                  <a:pt x="20245" y="5788"/>
                  <a:pt x="20098" y="5713"/>
                  <a:pt x="19951" y="5641"/>
                </a:cubicBezTo>
                <a:cubicBezTo>
                  <a:pt x="19917" y="5625"/>
                  <a:pt x="19876" y="5623"/>
                  <a:pt x="19836" y="5615"/>
                </a:cubicBezTo>
                <a:cubicBezTo>
                  <a:pt x="19861" y="5585"/>
                  <a:pt x="19891" y="5550"/>
                  <a:pt x="19920" y="5515"/>
                </a:cubicBezTo>
                <a:cubicBezTo>
                  <a:pt x="19961" y="5465"/>
                  <a:pt x="19957" y="5422"/>
                  <a:pt x="19896" y="5400"/>
                </a:cubicBezTo>
                <a:cubicBezTo>
                  <a:pt x="19810" y="5366"/>
                  <a:pt x="19720" y="5345"/>
                  <a:pt x="19634" y="5316"/>
                </a:cubicBezTo>
                <a:cubicBezTo>
                  <a:pt x="19563" y="5292"/>
                  <a:pt x="19496" y="5257"/>
                  <a:pt x="19426" y="5236"/>
                </a:cubicBezTo>
                <a:cubicBezTo>
                  <a:pt x="19333" y="5209"/>
                  <a:pt x="19256" y="5154"/>
                  <a:pt x="19170" y="5116"/>
                </a:cubicBezTo>
                <a:cubicBezTo>
                  <a:pt x="19146" y="5105"/>
                  <a:pt x="19117" y="5108"/>
                  <a:pt x="19097" y="5096"/>
                </a:cubicBezTo>
                <a:cubicBezTo>
                  <a:pt x="19082" y="5087"/>
                  <a:pt x="19078" y="5060"/>
                  <a:pt x="19069" y="5042"/>
                </a:cubicBezTo>
                <a:cubicBezTo>
                  <a:pt x="19120" y="5023"/>
                  <a:pt x="19135" y="4982"/>
                  <a:pt x="19131" y="4931"/>
                </a:cubicBezTo>
                <a:cubicBezTo>
                  <a:pt x="19130" y="4927"/>
                  <a:pt x="19141" y="4922"/>
                  <a:pt x="19145" y="4917"/>
                </a:cubicBezTo>
                <a:cubicBezTo>
                  <a:pt x="19160" y="4900"/>
                  <a:pt x="19174" y="4880"/>
                  <a:pt x="19179" y="4854"/>
                </a:cubicBezTo>
                <a:cubicBezTo>
                  <a:pt x="19197" y="4838"/>
                  <a:pt x="19218" y="4824"/>
                  <a:pt x="19232" y="4805"/>
                </a:cubicBezTo>
                <a:cubicBezTo>
                  <a:pt x="19280" y="4728"/>
                  <a:pt x="19330" y="4653"/>
                  <a:pt x="19372" y="4572"/>
                </a:cubicBezTo>
                <a:cubicBezTo>
                  <a:pt x="19422" y="4474"/>
                  <a:pt x="19421" y="4467"/>
                  <a:pt x="19315" y="4419"/>
                </a:cubicBezTo>
                <a:cubicBezTo>
                  <a:pt x="19201" y="4368"/>
                  <a:pt x="19081" y="4329"/>
                  <a:pt x="18960" y="4282"/>
                </a:cubicBezTo>
                <a:cubicBezTo>
                  <a:pt x="18969" y="4196"/>
                  <a:pt x="18966" y="4192"/>
                  <a:pt x="18861" y="4191"/>
                </a:cubicBezTo>
                <a:cubicBezTo>
                  <a:pt x="18802" y="4191"/>
                  <a:pt x="18743" y="4192"/>
                  <a:pt x="18685" y="4198"/>
                </a:cubicBezTo>
                <a:cubicBezTo>
                  <a:pt x="18631" y="4205"/>
                  <a:pt x="18577" y="4217"/>
                  <a:pt x="18522" y="4228"/>
                </a:cubicBezTo>
                <a:cubicBezTo>
                  <a:pt x="18560" y="4166"/>
                  <a:pt x="18599" y="4104"/>
                  <a:pt x="18640" y="4038"/>
                </a:cubicBezTo>
                <a:cubicBezTo>
                  <a:pt x="18625" y="4031"/>
                  <a:pt x="18610" y="4023"/>
                  <a:pt x="18595" y="4015"/>
                </a:cubicBezTo>
                <a:cubicBezTo>
                  <a:pt x="18605" y="4007"/>
                  <a:pt x="18613" y="3999"/>
                  <a:pt x="18641" y="3977"/>
                </a:cubicBezTo>
                <a:cubicBezTo>
                  <a:pt x="18567" y="3960"/>
                  <a:pt x="18509" y="3932"/>
                  <a:pt x="18452" y="3932"/>
                </a:cubicBezTo>
                <a:cubicBezTo>
                  <a:pt x="18450" y="3932"/>
                  <a:pt x="18448" y="3932"/>
                  <a:pt x="18446" y="3932"/>
                </a:cubicBezTo>
                <a:cubicBezTo>
                  <a:pt x="18188" y="3938"/>
                  <a:pt x="17931" y="3941"/>
                  <a:pt x="17675" y="3963"/>
                </a:cubicBezTo>
                <a:cubicBezTo>
                  <a:pt x="17488" y="3979"/>
                  <a:pt x="17303" y="4022"/>
                  <a:pt x="17118" y="4054"/>
                </a:cubicBezTo>
                <a:cubicBezTo>
                  <a:pt x="17088" y="4061"/>
                  <a:pt x="17058" y="4064"/>
                  <a:pt x="17015" y="4071"/>
                </a:cubicBezTo>
                <a:cubicBezTo>
                  <a:pt x="17101" y="3989"/>
                  <a:pt x="17174" y="3917"/>
                  <a:pt x="17250" y="3842"/>
                </a:cubicBezTo>
                <a:cubicBezTo>
                  <a:pt x="17241" y="3832"/>
                  <a:pt x="17232" y="3822"/>
                  <a:pt x="17232" y="3822"/>
                </a:cubicBezTo>
                <a:lnTo>
                  <a:pt x="17232" y="3822"/>
                </a:lnTo>
                <a:cubicBezTo>
                  <a:pt x="17232" y="3822"/>
                  <a:pt x="17232" y="3822"/>
                  <a:pt x="17232" y="3822"/>
                </a:cubicBezTo>
                <a:cubicBezTo>
                  <a:pt x="17258" y="3770"/>
                  <a:pt x="17282" y="3724"/>
                  <a:pt x="17307" y="3673"/>
                </a:cubicBezTo>
                <a:cubicBezTo>
                  <a:pt x="17287" y="3670"/>
                  <a:pt x="17267" y="3666"/>
                  <a:pt x="17263" y="3665"/>
                </a:cubicBezTo>
                <a:cubicBezTo>
                  <a:pt x="17325" y="3548"/>
                  <a:pt x="17387" y="3430"/>
                  <a:pt x="17451" y="3315"/>
                </a:cubicBezTo>
                <a:cubicBezTo>
                  <a:pt x="17477" y="3265"/>
                  <a:pt x="17459" y="3240"/>
                  <a:pt x="17413" y="3215"/>
                </a:cubicBezTo>
                <a:cubicBezTo>
                  <a:pt x="17310" y="3161"/>
                  <a:pt x="17200" y="3163"/>
                  <a:pt x="17088" y="3157"/>
                </a:cubicBezTo>
                <a:cubicBezTo>
                  <a:pt x="17041" y="3154"/>
                  <a:pt x="16989" y="3166"/>
                  <a:pt x="16957" y="3112"/>
                </a:cubicBezTo>
                <a:cubicBezTo>
                  <a:pt x="16950" y="3101"/>
                  <a:pt x="16927" y="3097"/>
                  <a:pt x="16911" y="3096"/>
                </a:cubicBezTo>
                <a:cubicBezTo>
                  <a:pt x="16882" y="3093"/>
                  <a:pt x="16853" y="3091"/>
                  <a:pt x="16823" y="3091"/>
                </a:cubicBezTo>
                <a:cubicBezTo>
                  <a:pt x="16724" y="3091"/>
                  <a:pt x="16625" y="3110"/>
                  <a:pt x="16526" y="3146"/>
                </a:cubicBezTo>
                <a:cubicBezTo>
                  <a:pt x="16537" y="3161"/>
                  <a:pt x="16545" y="3169"/>
                  <a:pt x="16559" y="3186"/>
                </a:cubicBezTo>
                <a:cubicBezTo>
                  <a:pt x="16528" y="3181"/>
                  <a:pt x="16504" y="3177"/>
                  <a:pt x="16475" y="3172"/>
                </a:cubicBezTo>
                <a:cubicBezTo>
                  <a:pt x="16478" y="3129"/>
                  <a:pt x="16481" y="3085"/>
                  <a:pt x="16484" y="3040"/>
                </a:cubicBezTo>
                <a:cubicBezTo>
                  <a:pt x="16487" y="2987"/>
                  <a:pt x="16481" y="2964"/>
                  <a:pt x="16450" y="2964"/>
                </a:cubicBezTo>
                <a:cubicBezTo>
                  <a:pt x="16438" y="2964"/>
                  <a:pt x="16422" y="2968"/>
                  <a:pt x="16401" y="2975"/>
                </a:cubicBezTo>
                <a:cubicBezTo>
                  <a:pt x="16334" y="2996"/>
                  <a:pt x="16269" y="3027"/>
                  <a:pt x="16207" y="3058"/>
                </a:cubicBezTo>
                <a:cubicBezTo>
                  <a:pt x="16017" y="3150"/>
                  <a:pt x="15827" y="3244"/>
                  <a:pt x="15627" y="3343"/>
                </a:cubicBezTo>
                <a:cubicBezTo>
                  <a:pt x="15619" y="3279"/>
                  <a:pt x="15607" y="3226"/>
                  <a:pt x="15605" y="3173"/>
                </a:cubicBezTo>
                <a:cubicBezTo>
                  <a:pt x="15603" y="3131"/>
                  <a:pt x="15587" y="3113"/>
                  <a:pt x="15561" y="3113"/>
                </a:cubicBezTo>
                <a:cubicBezTo>
                  <a:pt x="15551" y="3113"/>
                  <a:pt x="15540" y="3116"/>
                  <a:pt x="15527" y="3121"/>
                </a:cubicBezTo>
                <a:cubicBezTo>
                  <a:pt x="15471" y="3140"/>
                  <a:pt x="15413" y="3157"/>
                  <a:pt x="15364" y="3189"/>
                </a:cubicBezTo>
                <a:cubicBezTo>
                  <a:pt x="15206" y="3294"/>
                  <a:pt x="15060" y="3414"/>
                  <a:pt x="14927" y="3552"/>
                </a:cubicBezTo>
                <a:cubicBezTo>
                  <a:pt x="14789" y="3693"/>
                  <a:pt x="14637" y="3819"/>
                  <a:pt x="14487" y="3949"/>
                </a:cubicBezTo>
                <a:cubicBezTo>
                  <a:pt x="14345" y="4073"/>
                  <a:pt x="14201" y="4195"/>
                  <a:pt x="14057" y="4317"/>
                </a:cubicBezTo>
                <a:cubicBezTo>
                  <a:pt x="14043" y="4329"/>
                  <a:pt x="14030" y="4339"/>
                  <a:pt x="14002" y="4344"/>
                </a:cubicBezTo>
                <a:cubicBezTo>
                  <a:pt x="14222" y="3880"/>
                  <a:pt x="14448" y="3418"/>
                  <a:pt x="14659" y="2949"/>
                </a:cubicBezTo>
                <a:cubicBezTo>
                  <a:pt x="14868" y="2482"/>
                  <a:pt x="15066" y="2010"/>
                  <a:pt x="15259" y="1537"/>
                </a:cubicBezTo>
                <a:cubicBezTo>
                  <a:pt x="15452" y="1062"/>
                  <a:pt x="15614" y="572"/>
                  <a:pt x="15785" y="92"/>
                </a:cubicBezTo>
                <a:cubicBezTo>
                  <a:pt x="15683" y="59"/>
                  <a:pt x="15597" y="30"/>
                  <a:pt x="15509" y="4"/>
                </a:cubicBezTo>
                <a:cubicBezTo>
                  <a:pt x="15503" y="2"/>
                  <a:pt x="15496" y="1"/>
                  <a:pt x="15488" y="1"/>
                </a:cubicBezTo>
                <a:close/>
              </a:path>
            </a:pathLst>
          </a:custGeom>
          <a:solidFill>
            <a:srgbClr val="FFFFFF">
              <a:alpha val="21568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8" name="Google Shape;268;p45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6">
  <p:cSld name="Title only 6"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4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71" name="Google Shape;271;p46"/>
          <p:cNvSpPr/>
          <p:nvPr/>
        </p:nvSpPr>
        <p:spPr>
          <a:xfrm rot="10362180" flipH="1">
            <a:off x="-1944624" y="241979"/>
            <a:ext cx="2854292" cy="2576438"/>
          </a:xfrm>
          <a:custGeom>
            <a:avLst/>
            <a:gdLst/>
            <a:ahLst/>
            <a:cxnLst/>
            <a:rect l="l" t="t" r="r" b="b"/>
            <a:pathLst>
              <a:path w="65321" h="58974" extrusionOk="0">
                <a:moveTo>
                  <a:pt x="22366" y="1"/>
                </a:moveTo>
                <a:cubicBezTo>
                  <a:pt x="21487" y="1110"/>
                  <a:pt x="21352" y="2369"/>
                  <a:pt x="21698" y="3654"/>
                </a:cubicBezTo>
                <a:cubicBezTo>
                  <a:pt x="21897" y="4395"/>
                  <a:pt x="21799" y="4997"/>
                  <a:pt x="21443" y="5595"/>
                </a:cubicBezTo>
                <a:cubicBezTo>
                  <a:pt x="20980" y="6373"/>
                  <a:pt x="20792" y="7195"/>
                  <a:pt x="20884" y="8139"/>
                </a:cubicBezTo>
                <a:cubicBezTo>
                  <a:pt x="21110" y="10454"/>
                  <a:pt x="21265" y="12774"/>
                  <a:pt x="21453" y="15092"/>
                </a:cubicBezTo>
                <a:cubicBezTo>
                  <a:pt x="21464" y="15242"/>
                  <a:pt x="21486" y="15391"/>
                  <a:pt x="21514" y="15538"/>
                </a:cubicBezTo>
                <a:cubicBezTo>
                  <a:pt x="21809" y="17032"/>
                  <a:pt x="22207" y="18516"/>
                  <a:pt x="22381" y="20021"/>
                </a:cubicBezTo>
                <a:cubicBezTo>
                  <a:pt x="22814" y="23774"/>
                  <a:pt x="23056" y="27545"/>
                  <a:pt x="22307" y="31239"/>
                </a:cubicBezTo>
                <a:cubicBezTo>
                  <a:pt x="22010" y="32697"/>
                  <a:pt x="21353" y="34069"/>
                  <a:pt x="20844" y="35475"/>
                </a:cubicBezTo>
                <a:cubicBezTo>
                  <a:pt x="20789" y="35627"/>
                  <a:pt x="20624" y="35734"/>
                  <a:pt x="20558" y="35808"/>
                </a:cubicBezTo>
                <a:cubicBezTo>
                  <a:pt x="20208" y="33830"/>
                  <a:pt x="19907" y="31878"/>
                  <a:pt x="19506" y="29946"/>
                </a:cubicBezTo>
                <a:cubicBezTo>
                  <a:pt x="19166" y="28305"/>
                  <a:pt x="18783" y="26664"/>
                  <a:pt x="18279" y="25062"/>
                </a:cubicBezTo>
                <a:cubicBezTo>
                  <a:pt x="17787" y="23501"/>
                  <a:pt x="17318" y="21976"/>
                  <a:pt x="17409" y="20319"/>
                </a:cubicBezTo>
                <a:cubicBezTo>
                  <a:pt x="17458" y="19438"/>
                  <a:pt x="17273" y="18537"/>
                  <a:pt x="17194" y="17644"/>
                </a:cubicBezTo>
                <a:cubicBezTo>
                  <a:pt x="17040" y="17634"/>
                  <a:pt x="16886" y="17622"/>
                  <a:pt x="16731" y="17612"/>
                </a:cubicBezTo>
                <a:cubicBezTo>
                  <a:pt x="16581" y="18603"/>
                  <a:pt x="16430" y="19593"/>
                  <a:pt x="16275" y="20610"/>
                </a:cubicBezTo>
                <a:cubicBezTo>
                  <a:pt x="15168" y="18769"/>
                  <a:pt x="14484" y="16844"/>
                  <a:pt x="14277" y="14762"/>
                </a:cubicBezTo>
                <a:cubicBezTo>
                  <a:pt x="14225" y="14233"/>
                  <a:pt x="14046" y="13707"/>
                  <a:pt x="14031" y="13182"/>
                </a:cubicBezTo>
                <a:cubicBezTo>
                  <a:pt x="13990" y="11516"/>
                  <a:pt x="13994" y="9850"/>
                  <a:pt x="13995" y="8186"/>
                </a:cubicBezTo>
                <a:cubicBezTo>
                  <a:pt x="13995" y="7839"/>
                  <a:pt x="14057" y="7494"/>
                  <a:pt x="14091" y="7148"/>
                </a:cubicBezTo>
                <a:lnTo>
                  <a:pt x="14091" y="7148"/>
                </a:lnTo>
                <a:cubicBezTo>
                  <a:pt x="13919" y="7162"/>
                  <a:pt x="13748" y="7173"/>
                  <a:pt x="13578" y="7185"/>
                </a:cubicBezTo>
                <a:cubicBezTo>
                  <a:pt x="13623" y="8892"/>
                  <a:pt x="13666" y="10599"/>
                  <a:pt x="13711" y="12307"/>
                </a:cubicBezTo>
                <a:cubicBezTo>
                  <a:pt x="13636" y="12312"/>
                  <a:pt x="13561" y="12317"/>
                  <a:pt x="13486" y="12323"/>
                </a:cubicBezTo>
                <a:cubicBezTo>
                  <a:pt x="13269" y="12019"/>
                  <a:pt x="13050" y="11717"/>
                  <a:pt x="12833" y="11413"/>
                </a:cubicBezTo>
                <a:cubicBezTo>
                  <a:pt x="12803" y="11433"/>
                  <a:pt x="12772" y="11452"/>
                  <a:pt x="12743" y="11471"/>
                </a:cubicBezTo>
                <a:cubicBezTo>
                  <a:pt x="13080" y="12692"/>
                  <a:pt x="13417" y="13913"/>
                  <a:pt x="13748" y="15116"/>
                </a:cubicBezTo>
                <a:cubicBezTo>
                  <a:pt x="11130" y="14380"/>
                  <a:pt x="9811" y="12446"/>
                  <a:pt x="8857" y="10145"/>
                </a:cubicBezTo>
                <a:lnTo>
                  <a:pt x="8857" y="10145"/>
                </a:lnTo>
                <a:cubicBezTo>
                  <a:pt x="8841" y="11988"/>
                  <a:pt x="9894" y="13742"/>
                  <a:pt x="11362" y="14580"/>
                </a:cubicBezTo>
                <a:cubicBezTo>
                  <a:pt x="12705" y="15343"/>
                  <a:pt x="14221" y="15964"/>
                  <a:pt x="14240" y="17896"/>
                </a:cubicBezTo>
                <a:cubicBezTo>
                  <a:pt x="14240" y="17924"/>
                  <a:pt x="14262" y="17952"/>
                  <a:pt x="14273" y="17980"/>
                </a:cubicBezTo>
                <a:cubicBezTo>
                  <a:pt x="14895" y="19417"/>
                  <a:pt x="15488" y="20866"/>
                  <a:pt x="16142" y="22287"/>
                </a:cubicBezTo>
                <a:cubicBezTo>
                  <a:pt x="17400" y="25020"/>
                  <a:pt x="18337" y="27829"/>
                  <a:pt x="18664" y="30814"/>
                </a:cubicBezTo>
                <a:cubicBezTo>
                  <a:pt x="18742" y="31524"/>
                  <a:pt x="18984" y="32220"/>
                  <a:pt x="19118" y="32928"/>
                </a:cubicBezTo>
                <a:cubicBezTo>
                  <a:pt x="19377" y="34309"/>
                  <a:pt x="19619" y="35691"/>
                  <a:pt x="19855" y="37075"/>
                </a:cubicBezTo>
                <a:cubicBezTo>
                  <a:pt x="19879" y="37211"/>
                  <a:pt x="19827" y="37368"/>
                  <a:pt x="19778" y="37501"/>
                </a:cubicBezTo>
                <a:cubicBezTo>
                  <a:pt x="19006" y="39595"/>
                  <a:pt x="18182" y="41665"/>
                  <a:pt x="17093" y="43591"/>
                </a:cubicBezTo>
                <a:cubicBezTo>
                  <a:pt x="16929" y="43694"/>
                  <a:pt x="16763" y="43796"/>
                  <a:pt x="16598" y="43900"/>
                </a:cubicBezTo>
                <a:cubicBezTo>
                  <a:pt x="15981" y="44289"/>
                  <a:pt x="15395" y="44727"/>
                  <a:pt x="14765" y="45093"/>
                </a:cubicBezTo>
                <a:cubicBezTo>
                  <a:pt x="11767" y="46831"/>
                  <a:pt x="8636" y="48376"/>
                  <a:pt x="5799" y="50342"/>
                </a:cubicBezTo>
                <a:cubicBezTo>
                  <a:pt x="3995" y="51594"/>
                  <a:pt x="1940" y="52080"/>
                  <a:pt x="1" y="53058"/>
                </a:cubicBezTo>
                <a:lnTo>
                  <a:pt x="150" y="56207"/>
                </a:lnTo>
                <a:cubicBezTo>
                  <a:pt x="597" y="57090"/>
                  <a:pt x="874" y="57463"/>
                  <a:pt x="1268" y="57463"/>
                </a:cubicBezTo>
                <a:cubicBezTo>
                  <a:pt x="1414" y="57463"/>
                  <a:pt x="1578" y="57411"/>
                  <a:pt x="1772" y="57315"/>
                </a:cubicBezTo>
                <a:cubicBezTo>
                  <a:pt x="3119" y="56644"/>
                  <a:pt x="4580" y="56061"/>
                  <a:pt x="5682" y="55085"/>
                </a:cubicBezTo>
                <a:cubicBezTo>
                  <a:pt x="7282" y="53670"/>
                  <a:pt x="9016" y="52659"/>
                  <a:pt x="11000" y="51877"/>
                </a:cubicBezTo>
                <a:cubicBezTo>
                  <a:pt x="13379" y="50939"/>
                  <a:pt x="19571" y="47831"/>
                  <a:pt x="19701" y="47831"/>
                </a:cubicBezTo>
                <a:cubicBezTo>
                  <a:pt x="19724" y="47831"/>
                  <a:pt x="19567" y="47923"/>
                  <a:pt x="19181" y="48134"/>
                </a:cubicBezTo>
                <a:cubicBezTo>
                  <a:pt x="18860" y="48309"/>
                  <a:pt x="18661" y="48377"/>
                  <a:pt x="18664" y="48377"/>
                </a:cubicBezTo>
                <a:cubicBezTo>
                  <a:pt x="18672" y="48377"/>
                  <a:pt x="19613" y="48061"/>
                  <a:pt x="22278" y="47810"/>
                </a:cubicBezTo>
                <a:cubicBezTo>
                  <a:pt x="22786" y="47762"/>
                  <a:pt x="23372" y="47739"/>
                  <a:pt x="24008" y="47739"/>
                </a:cubicBezTo>
                <a:cubicBezTo>
                  <a:pt x="25924" y="47739"/>
                  <a:pt x="28293" y="47954"/>
                  <a:pt x="30361" y="48375"/>
                </a:cubicBezTo>
                <a:cubicBezTo>
                  <a:pt x="31160" y="48577"/>
                  <a:pt x="31958" y="48788"/>
                  <a:pt x="32750" y="49014"/>
                </a:cubicBezTo>
                <a:cubicBezTo>
                  <a:pt x="33081" y="49131"/>
                  <a:pt x="33390" y="49255"/>
                  <a:pt x="33668" y="49388"/>
                </a:cubicBezTo>
                <a:cubicBezTo>
                  <a:pt x="34008" y="49552"/>
                  <a:pt x="34394" y="49614"/>
                  <a:pt x="34759" y="49722"/>
                </a:cubicBezTo>
                <a:cubicBezTo>
                  <a:pt x="34780" y="49682"/>
                  <a:pt x="34792" y="49660"/>
                  <a:pt x="34803" y="49640"/>
                </a:cubicBezTo>
                <a:cubicBezTo>
                  <a:pt x="37825" y="50630"/>
                  <a:pt x="40747" y="51930"/>
                  <a:pt x="43428" y="53930"/>
                </a:cubicBezTo>
                <a:cubicBezTo>
                  <a:pt x="45033" y="55126"/>
                  <a:pt x="46728" y="56071"/>
                  <a:pt x="48742" y="56420"/>
                </a:cubicBezTo>
                <a:cubicBezTo>
                  <a:pt x="49773" y="56598"/>
                  <a:pt x="50748" y="57236"/>
                  <a:pt x="51729" y="57712"/>
                </a:cubicBezTo>
                <a:cubicBezTo>
                  <a:pt x="52371" y="58023"/>
                  <a:pt x="52952" y="58623"/>
                  <a:pt x="53605" y="58726"/>
                </a:cubicBezTo>
                <a:cubicBezTo>
                  <a:pt x="54970" y="58940"/>
                  <a:pt x="56365" y="58935"/>
                  <a:pt x="57747" y="58969"/>
                </a:cubicBezTo>
                <a:cubicBezTo>
                  <a:pt x="57851" y="58972"/>
                  <a:pt x="57956" y="58973"/>
                  <a:pt x="58062" y="58973"/>
                </a:cubicBezTo>
                <a:cubicBezTo>
                  <a:pt x="58670" y="58973"/>
                  <a:pt x="59280" y="58928"/>
                  <a:pt x="59878" y="58846"/>
                </a:cubicBezTo>
                <a:cubicBezTo>
                  <a:pt x="60578" y="58751"/>
                  <a:pt x="61261" y="58557"/>
                  <a:pt x="61952" y="58405"/>
                </a:cubicBezTo>
                <a:cubicBezTo>
                  <a:pt x="61926" y="58275"/>
                  <a:pt x="61903" y="58151"/>
                  <a:pt x="61880" y="58027"/>
                </a:cubicBezTo>
                <a:cubicBezTo>
                  <a:pt x="60174" y="58123"/>
                  <a:pt x="58469" y="58277"/>
                  <a:pt x="56759" y="58300"/>
                </a:cubicBezTo>
                <a:cubicBezTo>
                  <a:pt x="56630" y="58302"/>
                  <a:pt x="56501" y="58303"/>
                  <a:pt x="56373" y="58303"/>
                </a:cubicBezTo>
                <a:cubicBezTo>
                  <a:pt x="54671" y="58303"/>
                  <a:pt x="52981" y="58103"/>
                  <a:pt x="51478" y="56576"/>
                </a:cubicBezTo>
                <a:lnTo>
                  <a:pt x="51478" y="56576"/>
                </a:lnTo>
                <a:cubicBezTo>
                  <a:pt x="52485" y="56673"/>
                  <a:pt x="53328" y="56829"/>
                  <a:pt x="54149" y="56829"/>
                </a:cubicBezTo>
                <a:cubicBezTo>
                  <a:pt x="54207" y="56829"/>
                  <a:pt x="54265" y="56829"/>
                  <a:pt x="54323" y="56827"/>
                </a:cubicBezTo>
                <a:cubicBezTo>
                  <a:pt x="55253" y="56801"/>
                  <a:pt x="56169" y="56582"/>
                  <a:pt x="57094" y="56463"/>
                </a:cubicBezTo>
                <a:cubicBezTo>
                  <a:pt x="57941" y="56354"/>
                  <a:pt x="58791" y="56263"/>
                  <a:pt x="59639" y="56164"/>
                </a:cubicBezTo>
                <a:cubicBezTo>
                  <a:pt x="59624" y="56054"/>
                  <a:pt x="59609" y="55943"/>
                  <a:pt x="59595" y="55831"/>
                </a:cubicBezTo>
                <a:cubicBezTo>
                  <a:pt x="59120" y="55844"/>
                  <a:pt x="58646" y="55849"/>
                  <a:pt x="58173" y="55870"/>
                </a:cubicBezTo>
                <a:cubicBezTo>
                  <a:pt x="56716" y="55941"/>
                  <a:pt x="55256" y="56130"/>
                  <a:pt x="53803" y="56130"/>
                </a:cubicBezTo>
                <a:cubicBezTo>
                  <a:pt x="53476" y="56130"/>
                  <a:pt x="53149" y="56120"/>
                  <a:pt x="52822" y="56098"/>
                </a:cubicBezTo>
                <a:cubicBezTo>
                  <a:pt x="50397" y="55928"/>
                  <a:pt x="47873" y="56031"/>
                  <a:pt x="45631" y="54749"/>
                </a:cubicBezTo>
                <a:cubicBezTo>
                  <a:pt x="43776" y="53689"/>
                  <a:pt x="42014" y="52458"/>
                  <a:pt x="40219" y="51294"/>
                </a:cubicBezTo>
                <a:cubicBezTo>
                  <a:pt x="39800" y="51023"/>
                  <a:pt x="39408" y="50709"/>
                  <a:pt x="38899" y="50339"/>
                </a:cubicBezTo>
                <a:cubicBezTo>
                  <a:pt x="39911" y="50145"/>
                  <a:pt x="40904" y="50062"/>
                  <a:pt x="41884" y="50062"/>
                </a:cubicBezTo>
                <a:cubicBezTo>
                  <a:pt x="46403" y="50062"/>
                  <a:pt x="50617" y="51833"/>
                  <a:pt x="54943" y="52649"/>
                </a:cubicBezTo>
                <a:cubicBezTo>
                  <a:pt x="54491" y="52304"/>
                  <a:pt x="54038" y="51987"/>
                  <a:pt x="53541" y="51838"/>
                </a:cubicBezTo>
                <a:cubicBezTo>
                  <a:pt x="51724" y="51294"/>
                  <a:pt x="49866" y="50891"/>
                  <a:pt x="48072" y="50277"/>
                </a:cubicBezTo>
                <a:cubicBezTo>
                  <a:pt x="46216" y="49641"/>
                  <a:pt x="44348" y="49372"/>
                  <a:pt x="42466" y="49372"/>
                </a:cubicBezTo>
                <a:cubicBezTo>
                  <a:pt x="41725" y="49372"/>
                  <a:pt x="40982" y="49414"/>
                  <a:pt x="40236" y="49491"/>
                </a:cubicBezTo>
                <a:cubicBezTo>
                  <a:pt x="39843" y="49532"/>
                  <a:pt x="39456" y="49551"/>
                  <a:pt x="39072" y="49551"/>
                </a:cubicBezTo>
                <a:cubicBezTo>
                  <a:pt x="37161" y="49551"/>
                  <a:pt x="35345" y="49068"/>
                  <a:pt x="33502" y="48298"/>
                </a:cubicBezTo>
                <a:cubicBezTo>
                  <a:pt x="32584" y="47914"/>
                  <a:pt x="31613" y="47666"/>
                  <a:pt x="30630" y="47451"/>
                </a:cubicBezTo>
                <a:cubicBezTo>
                  <a:pt x="30343" y="47327"/>
                  <a:pt x="30061" y="47194"/>
                  <a:pt x="29789" y="47039"/>
                </a:cubicBezTo>
                <a:lnTo>
                  <a:pt x="29789" y="47039"/>
                </a:lnTo>
                <a:cubicBezTo>
                  <a:pt x="30558" y="47136"/>
                  <a:pt x="31291" y="47174"/>
                  <a:pt x="31987" y="47174"/>
                </a:cubicBezTo>
                <a:cubicBezTo>
                  <a:pt x="34542" y="47174"/>
                  <a:pt x="36604" y="46661"/>
                  <a:pt x="38162" y="46661"/>
                </a:cubicBezTo>
                <a:cubicBezTo>
                  <a:pt x="38906" y="46661"/>
                  <a:pt x="39536" y="46778"/>
                  <a:pt x="40050" y="47124"/>
                </a:cubicBezTo>
                <a:cubicBezTo>
                  <a:pt x="40267" y="47269"/>
                  <a:pt x="40545" y="47329"/>
                  <a:pt x="40802" y="47398"/>
                </a:cubicBezTo>
                <a:lnTo>
                  <a:pt x="39244" y="46100"/>
                </a:lnTo>
                <a:cubicBezTo>
                  <a:pt x="38948" y="45935"/>
                  <a:pt x="38617" y="45844"/>
                  <a:pt x="38284" y="45844"/>
                </a:cubicBezTo>
                <a:cubicBezTo>
                  <a:pt x="38263" y="45844"/>
                  <a:pt x="38241" y="45844"/>
                  <a:pt x="38220" y="45845"/>
                </a:cubicBezTo>
                <a:cubicBezTo>
                  <a:pt x="36417" y="45909"/>
                  <a:pt x="30259" y="46540"/>
                  <a:pt x="28391" y="46540"/>
                </a:cubicBezTo>
                <a:cubicBezTo>
                  <a:pt x="28378" y="46540"/>
                  <a:pt x="28364" y="46540"/>
                  <a:pt x="28351" y="46540"/>
                </a:cubicBezTo>
                <a:cubicBezTo>
                  <a:pt x="26911" y="46533"/>
                  <a:pt x="25462" y="46304"/>
                  <a:pt x="24019" y="46173"/>
                </a:cubicBezTo>
                <a:cubicBezTo>
                  <a:pt x="23993" y="46046"/>
                  <a:pt x="23995" y="46060"/>
                  <a:pt x="23969" y="45933"/>
                </a:cubicBezTo>
                <a:cubicBezTo>
                  <a:pt x="24521" y="45661"/>
                  <a:pt x="25054" y="45345"/>
                  <a:pt x="25625" y="45119"/>
                </a:cubicBezTo>
                <a:cubicBezTo>
                  <a:pt x="28773" y="43875"/>
                  <a:pt x="31906" y="42589"/>
                  <a:pt x="35096" y="41452"/>
                </a:cubicBezTo>
                <a:cubicBezTo>
                  <a:pt x="36532" y="40941"/>
                  <a:pt x="38078" y="40467"/>
                  <a:pt x="39592" y="40465"/>
                </a:cubicBezTo>
                <a:cubicBezTo>
                  <a:pt x="39610" y="40465"/>
                  <a:pt x="39628" y="40465"/>
                  <a:pt x="39646" y="40465"/>
                </a:cubicBezTo>
                <a:cubicBezTo>
                  <a:pt x="42206" y="40465"/>
                  <a:pt x="44821" y="40610"/>
                  <a:pt x="47334" y="41143"/>
                </a:cubicBezTo>
                <a:cubicBezTo>
                  <a:pt x="49542" y="41611"/>
                  <a:pt x="51727" y="41800"/>
                  <a:pt x="53934" y="41867"/>
                </a:cubicBezTo>
                <a:cubicBezTo>
                  <a:pt x="55047" y="41900"/>
                  <a:pt x="56086" y="42471"/>
                  <a:pt x="57084" y="42471"/>
                </a:cubicBezTo>
                <a:cubicBezTo>
                  <a:pt x="57384" y="42471"/>
                  <a:pt x="57680" y="42419"/>
                  <a:pt x="57973" y="42286"/>
                </a:cubicBezTo>
                <a:cubicBezTo>
                  <a:pt x="57941" y="42173"/>
                  <a:pt x="57908" y="42058"/>
                  <a:pt x="57877" y="41945"/>
                </a:cubicBezTo>
                <a:cubicBezTo>
                  <a:pt x="57731" y="41984"/>
                  <a:pt x="57585" y="42001"/>
                  <a:pt x="57438" y="42001"/>
                </a:cubicBezTo>
                <a:cubicBezTo>
                  <a:pt x="56506" y="42001"/>
                  <a:pt x="55559" y="41322"/>
                  <a:pt x="54627" y="41322"/>
                </a:cubicBezTo>
                <a:cubicBezTo>
                  <a:pt x="54480" y="41322"/>
                  <a:pt x="54334" y="41339"/>
                  <a:pt x="54189" y="41377"/>
                </a:cubicBezTo>
                <a:cubicBezTo>
                  <a:pt x="54130" y="41214"/>
                  <a:pt x="54153" y="41280"/>
                  <a:pt x="54094" y="41116"/>
                </a:cubicBezTo>
                <a:cubicBezTo>
                  <a:pt x="54568" y="40914"/>
                  <a:pt x="55046" y="40858"/>
                  <a:pt x="55524" y="40858"/>
                </a:cubicBezTo>
                <a:cubicBezTo>
                  <a:pt x="56126" y="40858"/>
                  <a:pt x="56730" y="40947"/>
                  <a:pt x="57333" y="40947"/>
                </a:cubicBezTo>
                <a:cubicBezTo>
                  <a:pt x="57812" y="40947"/>
                  <a:pt x="58289" y="40891"/>
                  <a:pt x="58764" y="40689"/>
                </a:cubicBezTo>
                <a:cubicBezTo>
                  <a:pt x="58733" y="40597"/>
                  <a:pt x="58702" y="40508"/>
                  <a:pt x="58673" y="40416"/>
                </a:cubicBezTo>
                <a:cubicBezTo>
                  <a:pt x="58427" y="40436"/>
                  <a:pt x="58157" y="40397"/>
                  <a:pt x="57941" y="40484"/>
                </a:cubicBezTo>
                <a:cubicBezTo>
                  <a:pt x="57735" y="40568"/>
                  <a:pt x="57527" y="40601"/>
                  <a:pt x="57316" y="40601"/>
                </a:cubicBezTo>
                <a:cubicBezTo>
                  <a:pt x="56614" y="40601"/>
                  <a:pt x="55896" y="40240"/>
                  <a:pt x="55228" y="40240"/>
                </a:cubicBezTo>
                <a:cubicBezTo>
                  <a:pt x="54967" y="40240"/>
                  <a:pt x="54713" y="40296"/>
                  <a:pt x="54472" y="40449"/>
                </a:cubicBezTo>
                <a:cubicBezTo>
                  <a:pt x="53520" y="41055"/>
                  <a:pt x="52548" y="41243"/>
                  <a:pt x="51546" y="41243"/>
                </a:cubicBezTo>
                <a:cubicBezTo>
                  <a:pt x="50724" y="41243"/>
                  <a:pt x="49881" y="41117"/>
                  <a:pt x="49012" y="40991"/>
                </a:cubicBezTo>
                <a:cubicBezTo>
                  <a:pt x="49187" y="40752"/>
                  <a:pt x="49288" y="40614"/>
                  <a:pt x="49355" y="40524"/>
                </a:cubicBezTo>
                <a:cubicBezTo>
                  <a:pt x="46213" y="40266"/>
                  <a:pt x="43113" y="40011"/>
                  <a:pt x="40015" y="39757"/>
                </a:cubicBezTo>
                <a:cubicBezTo>
                  <a:pt x="40225" y="39484"/>
                  <a:pt x="40477" y="39389"/>
                  <a:pt x="40729" y="39294"/>
                </a:cubicBezTo>
                <a:cubicBezTo>
                  <a:pt x="42657" y="38550"/>
                  <a:pt x="44571" y="37768"/>
                  <a:pt x="46518" y="37082"/>
                </a:cubicBezTo>
                <a:cubicBezTo>
                  <a:pt x="47213" y="36837"/>
                  <a:pt x="47989" y="36742"/>
                  <a:pt x="48738" y="36720"/>
                </a:cubicBezTo>
                <a:cubicBezTo>
                  <a:pt x="48833" y="36717"/>
                  <a:pt x="48929" y="36716"/>
                  <a:pt x="49025" y="36716"/>
                </a:cubicBezTo>
                <a:cubicBezTo>
                  <a:pt x="49858" y="36716"/>
                  <a:pt x="50699" y="36807"/>
                  <a:pt x="51528" y="36807"/>
                </a:cubicBezTo>
                <a:cubicBezTo>
                  <a:pt x="51763" y="36807"/>
                  <a:pt x="51996" y="36800"/>
                  <a:pt x="52228" y="36781"/>
                </a:cubicBezTo>
                <a:cubicBezTo>
                  <a:pt x="53297" y="36697"/>
                  <a:pt x="54404" y="36539"/>
                  <a:pt x="55222" y="35652"/>
                </a:cubicBezTo>
                <a:lnTo>
                  <a:pt x="55222" y="35652"/>
                </a:lnTo>
                <a:cubicBezTo>
                  <a:pt x="54481" y="35775"/>
                  <a:pt x="53468" y="36086"/>
                  <a:pt x="52727" y="36209"/>
                </a:cubicBezTo>
                <a:cubicBezTo>
                  <a:pt x="52661" y="35974"/>
                  <a:pt x="52767" y="36104"/>
                  <a:pt x="52701" y="35868"/>
                </a:cubicBezTo>
                <a:cubicBezTo>
                  <a:pt x="54682" y="35190"/>
                  <a:pt x="56854" y="34283"/>
                  <a:pt x="58909" y="33580"/>
                </a:cubicBezTo>
                <a:cubicBezTo>
                  <a:pt x="58879" y="33575"/>
                  <a:pt x="58840" y="33572"/>
                  <a:pt x="58795" y="33572"/>
                </a:cubicBezTo>
                <a:cubicBezTo>
                  <a:pt x="57804" y="33572"/>
                  <a:pt x="53385" y="34908"/>
                  <a:pt x="52282" y="35385"/>
                </a:cubicBezTo>
                <a:cubicBezTo>
                  <a:pt x="51380" y="35875"/>
                  <a:pt x="50618" y="36074"/>
                  <a:pt x="49375" y="36074"/>
                </a:cubicBezTo>
                <a:cubicBezTo>
                  <a:pt x="49211" y="36074"/>
                  <a:pt x="49039" y="36071"/>
                  <a:pt x="48857" y="36064"/>
                </a:cubicBezTo>
                <a:cubicBezTo>
                  <a:pt x="48772" y="36061"/>
                  <a:pt x="48688" y="36059"/>
                  <a:pt x="48605" y="36059"/>
                </a:cubicBezTo>
                <a:cubicBezTo>
                  <a:pt x="47898" y="36059"/>
                  <a:pt x="47259" y="36173"/>
                  <a:pt x="46575" y="36409"/>
                </a:cubicBezTo>
                <a:cubicBezTo>
                  <a:pt x="43413" y="37505"/>
                  <a:pt x="40328" y="38815"/>
                  <a:pt x="37144" y="39842"/>
                </a:cubicBezTo>
                <a:cubicBezTo>
                  <a:pt x="32646" y="41294"/>
                  <a:pt x="24322" y="44570"/>
                  <a:pt x="23088" y="45140"/>
                </a:cubicBezTo>
                <a:cubicBezTo>
                  <a:pt x="22653" y="45269"/>
                  <a:pt x="22229" y="45329"/>
                  <a:pt x="21844" y="45329"/>
                </a:cubicBezTo>
                <a:cubicBezTo>
                  <a:pt x="20187" y="45329"/>
                  <a:pt x="19267" y="44226"/>
                  <a:pt x="21409" y="42855"/>
                </a:cubicBezTo>
                <a:cubicBezTo>
                  <a:pt x="25064" y="40512"/>
                  <a:pt x="28644" y="38053"/>
                  <a:pt x="32297" y="35710"/>
                </a:cubicBezTo>
                <a:cubicBezTo>
                  <a:pt x="34182" y="34500"/>
                  <a:pt x="36064" y="33215"/>
                  <a:pt x="38118" y="32350"/>
                </a:cubicBezTo>
                <a:cubicBezTo>
                  <a:pt x="40142" y="31497"/>
                  <a:pt x="42387" y="31153"/>
                  <a:pt x="44524" y="30546"/>
                </a:cubicBezTo>
                <a:cubicBezTo>
                  <a:pt x="45955" y="30140"/>
                  <a:pt x="47509" y="29907"/>
                  <a:pt x="48746" y="29166"/>
                </a:cubicBezTo>
                <a:cubicBezTo>
                  <a:pt x="50880" y="27891"/>
                  <a:pt x="53033" y="26843"/>
                  <a:pt x="55559" y="26616"/>
                </a:cubicBezTo>
                <a:cubicBezTo>
                  <a:pt x="56033" y="26574"/>
                  <a:pt x="56481" y="26330"/>
                  <a:pt x="56940" y="26179"/>
                </a:cubicBezTo>
                <a:lnTo>
                  <a:pt x="56833" y="25867"/>
                </a:lnTo>
                <a:cubicBezTo>
                  <a:pt x="54810" y="26069"/>
                  <a:pt x="52722" y="26155"/>
                  <a:pt x="50940" y="27199"/>
                </a:cubicBezTo>
                <a:cubicBezTo>
                  <a:pt x="49017" y="28326"/>
                  <a:pt x="47087" y="29347"/>
                  <a:pt x="44876" y="29819"/>
                </a:cubicBezTo>
                <a:cubicBezTo>
                  <a:pt x="43301" y="30154"/>
                  <a:pt x="41755" y="30607"/>
                  <a:pt x="40195" y="31008"/>
                </a:cubicBezTo>
                <a:cubicBezTo>
                  <a:pt x="40299" y="30708"/>
                  <a:pt x="40467" y="30557"/>
                  <a:pt x="40653" y="30436"/>
                </a:cubicBezTo>
                <a:cubicBezTo>
                  <a:pt x="42074" y="29520"/>
                  <a:pt x="43527" y="28652"/>
                  <a:pt x="44913" y="27688"/>
                </a:cubicBezTo>
                <a:cubicBezTo>
                  <a:pt x="46412" y="26645"/>
                  <a:pt x="47841" y="25500"/>
                  <a:pt x="49320" y="24427"/>
                </a:cubicBezTo>
                <a:cubicBezTo>
                  <a:pt x="49687" y="24161"/>
                  <a:pt x="50096" y="23951"/>
                  <a:pt x="50526" y="23805"/>
                </a:cubicBezTo>
                <a:cubicBezTo>
                  <a:pt x="52419" y="23163"/>
                  <a:pt x="54341" y="22601"/>
                  <a:pt x="56221" y="21927"/>
                </a:cubicBezTo>
                <a:cubicBezTo>
                  <a:pt x="57100" y="21612"/>
                  <a:pt x="57968" y="21444"/>
                  <a:pt x="58842" y="21444"/>
                </a:cubicBezTo>
                <a:cubicBezTo>
                  <a:pt x="59711" y="21444"/>
                  <a:pt x="60584" y="21610"/>
                  <a:pt x="61477" y="21963"/>
                </a:cubicBezTo>
                <a:cubicBezTo>
                  <a:pt x="62068" y="22196"/>
                  <a:pt x="62759" y="22140"/>
                  <a:pt x="63408" y="22210"/>
                </a:cubicBezTo>
                <a:cubicBezTo>
                  <a:pt x="63448" y="22042"/>
                  <a:pt x="63438" y="22082"/>
                  <a:pt x="63479" y="21914"/>
                </a:cubicBezTo>
                <a:cubicBezTo>
                  <a:pt x="62691" y="21551"/>
                  <a:pt x="61543" y="22123"/>
                  <a:pt x="60873" y="20910"/>
                </a:cubicBezTo>
                <a:cubicBezTo>
                  <a:pt x="60172" y="20880"/>
                  <a:pt x="59279" y="20844"/>
                  <a:pt x="58122" y="20797"/>
                </a:cubicBezTo>
                <a:cubicBezTo>
                  <a:pt x="59096" y="20115"/>
                  <a:pt x="59775" y="19418"/>
                  <a:pt x="60607" y="19113"/>
                </a:cubicBezTo>
                <a:cubicBezTo>
                  <a:pt x="61678" y="18721"/>
                  <a:pt x="62873" y="18655"/>
                  <a:pt x="64008" y="18425"/>
                </a:cubicBezTo>
                <a:cubicBezTo>
                  <a:pt x="64454" y="18335"/>
                  <a:pt x="64884" y="18179"/>
                  <a:pt x="65320" y="18055"/>
                </a:cubicBezTo>
                <a:cubicBezTo>
                  <a:pt x="65284" y="17978"/>
                  <a:pt x="65247" y="17901"/>
                  <a:pt x="65211" y="17826"/>
                </a:cubicBezTo>
                <a:cubicBezTo>
                  <a:pt x="64600" y="17857"/>
                  <a:pt x="63989" y="17912"/>
                  <a:pt x="63377" y="17914"/>
                </a:cubicBezTo>
                <a:cubicBezTo>
                  <a:pt x="61290" y="17920"/>
                  <a:pt x="59596" y="18750"/>
                  <a:pt x="58139" y="20177"/>
                </a:cubicBezTo>
                <a:cubicBezTo>
                  <a:pt x="57740" y="20568"/>
                  <a:pt x="57212" y="20882"/>
                  <a:pt x="56683" y="21068"/>
                </a:cubicBezTo>
                <a:cubicBezTo>
                  <a:pt x="54566" y="21813"/>
                  <a:pt x="52419" y="22478"/>
                  <a:pt x="50299" y="23208"/>
                </a:cubicBezTo>
                <a:cubicBezTo>
                  <a:pt x="49782" y="23387"/>
                  <a:pt x="49257" y="23631"/>
                  <a:pt x="48835" y="23971"/>
                </a:cubicBezTo>
                <a:cubicBezTo>
                  <a:pt x="46492" y="25858"/>
                  <a:pt x="43935" y="27405"/>
                  <a:pt x="41327" y="28887"/>
                </a:cubicBezTo>
                <a:cubicBezTo>
                  <a:pt x="38944" y="30241"/>
                  <a:pt x="36573" y="31616"/>
                  <a:pt x="34262" y="33088"/>
                </a:cubicBezTo>
                <a:cubicBezTo>
                  <a:pt x="33277" y="33715"/>
                  <a:pt x="32247" y="34270"/>
                  <a:pt x="31232" y="34847"/>
                </a:cubicBezTo>
                <a:cubicBezTo>
                  <a:pt x="31675" y="34116"/>
                  <a:pt x="32225" y="33528"/>
                  <a:pt x="32715" y="32890"/>
                </a:cubicBezTo>
                <a:cubicBezTo>
                  <a:pt x="34156" y="31013"/>
                  <a:pt x="35890" y="29458"/>
                  <a:pt x="37914" y="28271"/>
                </a:cubicBezTo>
                <a:cubicBezTo>
                  <a:pt x="39149" y="27547"/>
                  <a:pt x="40070" y="26547"/>
                  <a:pt x="41068" y="25565"/>
                </a:cubicBezTo>
                <a:cubicBezTo>
                  <a:pt x="42000" y="24649"/>
                  <a:pt x="43177" y="23929"/>
                  <a:pt x="44358" y="23348"/>
                </a:cubicBezTo>
                <a:cubicBezTo>
                  <a:pt x="45323" y="22874"/>
                  <a:pt x="46472" y="22780"/>
                  <a:pt x="47509" y="22430"/>
                </a:cubicBezTo>
                <a:cubicBezTo>
                  <a:pt x="49761" y="21672"/>
                  <a:pt x="51661" y="20323"/>
                  <a:pt x="53438" y="18793"/>
                </a:cubicBezTo>
                <a:cubicBezTo>
                  <a:pt x="53673" y="18590"/>
                  <a:pt x="53846" y="18312"/>
                  <a:pt x="54047" y="18069"/>
                </a:cubicBezTo>
                <a:cubicBezTo>
                  <a:pt x="53977" y="17997"/>
                  <a:pt x="53908" y="17926"/>
                  <a:pt x="53837" y="17854"/>
                </a:cubicBezTo>
                <a:cubicBezTo>
                  <a:pt x="53072" y="18447"/>
                  <a:pt x="52331" y="19071"/>
                  <a:pt x="51539" y="19625"/>
                </a:cubicBezTo>
                <a:cubicBezTo>
                  <a:pt x="50731" y="20194"/>
                  <a:pt x="49906" y="20753"/>
                  <a:pt x="49029" y="21208"/>
                </a:cubicBezTo>
                <a:cubicBezTo>
                  <a:pt x="48196" y="21643"/>
                  <a:pt x="47288" y="21939"/>
                  <a:pt x="46412" y="22297"/>
                </a:cubicBezTo>
                <a:lnTo>
                  <a:pt x="46270" y="21994"/>
                </a:lnTo>
                <a:cubicBezTo>
                  <a:pt x="47948" y="20820"/>
                  <a:pt x="49625" y="19645"/>
                  <a:pt x="51511" y="18326"/>
                </a:cubicBezTo>
                <a:lnTo>
                  <a:pt x="51511" y="18326"/>
                </a:lnTo>
                <a:cubicBezTo>
                  <a:pt x="50993" y="18477"/>
                  <a:pt x="50678" y="18500"/>
                  <a:pt x="50448" y="18650"/>
                </a:cubicBezTo>
                <a:cubicBezTo>
                  <a:pt x="48867" y="19686"/>
                  <a:pt x="47312" y="20762"/>
                  <a:pt x="45731" y="21798"/>
                </a:cubicBezTo>
                <a:cubicBezTo>
                  <a:pt x="45104" y="22209"/>
                  <a:pt x="44430" y="22551"/>
                  <a:pt x="43776" y="22925"/>
                </a:cubicBezTo>
                <a:cubicBezTo>
                  <a:pt x="43670" y="22605"/>
                  <a:pt x="43689" y="22482"/>
                  <a:pt x="43755" y="22396"/>
                </a:cubicBezTo>
                <a:cubicBezTo>
                  <a:pt x="45236" y="20471"/>
                  <a:pt x="47069" y="18959"/>
                  <a:pt x="49163" y="17752"/>
                </a:cubicBezTo>
                <a:cubicBezTo>
                  <a:pt x="49530" y="17541"/>
                  <a:pt x="49861" y="17273"/>
                  <a:pt x="50207" y="17029"/>
                </a:cubicBezTo>
                <a:cubicBezTo>
                  <a:pt x="50152" y="16902"/>
                  <a:pt x="50163" y="16923"/>
                  <a:pt x="50107" y="16797"/>
                </a:cubicBezTo>
                <a:cubicBezTo>
                  <a:pt x="49840" y="16841"/>
                  <a:pt x="49571" y="16886"/>
                  <a:pt x="49304" y="16931"/>
                </a:cubicBezTo>
                <a:cubicBezTo>
                  <a:pt x="49241" y="16768"/>
                  <a:pt x="49256" y="16809"/>
                  <a:pt x="49197" y="16645"/>
                </a:cubicBezTo>
                <a:cubicBezTo>
                  <a:pt x="51230" y="15486"/>
                  <a:pt x="53263" y="14328"/>
                  <a:pt x="55297" y="13170"/>
                </a:cubicBezTo>
                <a:cubicBezTo>
                  <a:pt x="55140" y="13107"/>
                  <a:pt x="54994" y="13075"/>
                  <a:pt x="54863" y="13075"/>
                </a:cubicBezTo>
                <a:cubicBezTo>
                  <a:pt x="54761" y="13075"/>
                  <a:pt x="54667" y="13095"/>
                  <a:pt x="54583" y="13134"/>
                </a:cubicBezTo>
                <a:cubicBezTo>
                  <a:pt x="53422" y="13676"/>
                  <a:pt x="52262" y="14213"/>
                  <a:pt x="51126" y="14802"/>
                </a:cubicBezTo>
                <a:cubicBezTo>
                  <a:pt x="48881" y="15967"/>
                  <a:pt x="47466" y="18101"/>
                  <a:pt x="45587" y="19697"/>
                </a:cubicBezTo>
                <a:cubicBezTo>
                  <a:pt x="44796" y="20370"/>
                  <a:pt x="44167" y="21238"/>
                  <a:pt x="43476" y="22026"/>
                </a:cubicBezTo>
                <a:cubicBezTo>
                  <a:pt x="42881" y="22703"/>
                  <a:pt x="42322" y="23413"/>
                  <a:pt x="41711" y="24072"/>
                </a:cubicBezTo>
                <a:cubicBezTo>
                  <a:pt x="41199" y="24624"/>
                  <a:pt x="40653" y="25147"/>
                  <a:pt x="40087" y="25643"/>
                </a:cubicBezTo>
                <a:cubicBezTo>
                  <a:pt x="39330" y="26307"/>
                  <a:pt x="38556" y="26955"/>
                  <a:pt x="37761" y="27575"/>
                </a:cubicBezTo>
                <a:cubicBezTo>
                  <a:pt x="36496" y="28555"/>
                  <a:pt x="35143" y="29432"/>
                  <a:pt x="33946" y="30489"/>
                </a:cubicBezTo>
                <a:cubicBezTo>
                  <a:pt x="32621" y="31661"/>
                  <a:pt x="31493" y="33059"/>
                  <a:pt x="30164" y="34227"/>
                </a:cubicBezTo>
                <a:cubicBezTo>
                  <a:pt x="28239" y="35917"/>
                  <a:pt x="26294" y="37607"/>
                  <a:pt x="24203" y="39081"/>
                </a:cubicBezTo>
                <a:cubicBezTo>
                  <a:pt x="23037" y="39903"/>
                  <a:pt x="21833" y="40673"/>
                  <a:pt x="20617" y="41425"/>
                </a:cubicBezTo>
                <a:cubicBezTo>
                  <a:pt x="21249" y="40115"/>
                  <a:pt x="21830" y="38780"/>
                  <a:pt x="22269" y="37372"/>
                </a:cubicBezTo>
                <a:cubicBezTo>
                  <a:pt x="22797" y="35675"/>
                  <a:pt x="23251" y="33897"/>
                  <a:pt x="24123" y="32390"/>
                </a:cubicBezTo>
                <a:cubicBezTo>
                  <a:pt x="25673" y="29705"/>
                  <a:pt x="27559" y="27227"/>
                  <a:pt x="29219" y="24606"/>
                </a:cubicBezTo>
                <a:cubicBezTo>
                  <a:pt x="30222" y="23022"/>
                  <a:pt x="31461" y="21701"/>
                  <a:pt x="32907" y="20548"/>
                </a:cubicBezTo>
                <a:cubicBezTo>
                  <a:pt x="34100" y="19597"/>
                  <a:pt x="35399" y="18775"/>
                  <a:pt x="36097" y="17289"/>
                </a:cubicBezTo>
                <a:cubicBezTo>
                  <a:pt x="36869" y="15647"/>
                  <a:pt x="37780" y="14074"/>
                  <a:pt x="38615" y="12463"/>
                </a:cubicBezTo>
                <a:cubicBezTo>
                  <a:pt x="38695" y="12307"/>
                  <a:pt x="38671" y="12093"/>
                  <a:pt x="38730" y="11651"/>
                </a:cubicBezTo>
                <a:lnTo>
                  <a:pt x="38730" y="11651"/>
                </a:lnTo>
                <a:cubicBezTo>
                  <a:pt x="38349" y="11995"/>
                  <a:pt x="38101" y="12147"/>
                  <a:pt x="37954" y="12368"/>
                </a:cubicBezTo>
                <a:cubicBezTo>
                  <a:pt x="37244" y="13431"/>
                  <a:pt x="36461" y="14460"/>
                  <a:pt x="35891" y="15602"/>
                </a:cubicBezTo>
                <a:cubicBezTo>
                  <a:pt x="34846" y="17699"/>
                  <a:pt x="33467" y="19453"/>
                  <a:pt x="31362" y="20795"/>
                </a:cubicBezTo>
                <a:cubicBezTo>
                  <a:pt x="31613" y="18719"/>
                  <a:pt x="31698" y="16721"/>
                  <a:pt x="32127" y="14813"/>
                </a:cubicBezTo>
                <a:cubicBezTo>
                  <a:pt x="32555" y="12906"/>
                  <a:pt x="33327" y="11089"/>
                  <a:pt x="33946" y="9233"/>
                </a:cubicBezTo>
                <a:lnTo>
                  <a:pt x="33946" y="9233"/>
                </a:lnTo>
                <a:cubicBezTo>
                  <a:pt x="33586" y="9629"/>
                  <a:pt x="33218" y="10066"/>
                  <a:pt x="32982" y="10570"/>
                </a:cubicBezTo>
                <a:cubicBezTo>
                  <a:pt x="31629" y="13469"/>
                  <a:pt x="30904" y="16556"/>
                  <a:pt x="30489" y="19756"/>
                </a:cubicBezTo>
                <a:cubicBezTo>
                  <a:pt x="30369" y="20690"/>
                  <a:pt x="29998" y="21652"/>
                  <a:pt x="29500" y="22441"/>
                </a:cubicBezTo>
                <a:cubicBezTo>
                  <a:pt x="28080" y="24695"/>
                  <a:pt x="26537" y="26868"/>
                  <a:pt x="25039" y="29070"/>
                </a:cubicBezTo>
                <a:cubicBezTo>
                  <a:pt x="24923" y="29240"/>
                  <a:pt x="24773" y="29383"/>
                  <a:pt x="24637" y="29541"/>
                </a:cubicBezTo>
                <a:cubicBezTo>
                  <a:pt x="24578" y="28913"/>
                  <a:pt x="24556" y="28362"/>
                  <a:pt x="24469" y="27818"/>
                </a:cubicBezTo>
                <a:cubicBezTo>
                  <a:pt x="24413" y="27454"/>
                  <a:pt x="24172" y="27097"/>
                  <a:pt x="24180" y="26748"/>
                </a:cubicBezTo>
                <a:cubicBezTo>
                  <a:pt x="24211" y="25529"/>
                  <a:pt x="24315" y="24316"/>
                  <a:pt x="24388" y="23101"/>
                </a:cubicBezTo>
                <a:cubicBezTo>
                  <a:pt x="24460" y="21916"/>
                  <a:pt x="24473" y="20720"/>
                  <a:pt x="24630" y="19551"/>
                </a:cubicBezTo>
                <a:cubicBezTo>
                  <a:pt x="24696" y="19067"/>
                  <a:pt x="24983" y="18546"/>
                  <a:pt x="25324" y="18198"/>
                </a:cubicBezTo>
                <a:cubicBezTo>
                  <a:pt x="26567" y="16932"/>
                  <a:pt x="27912" y="15769"/>
                  <a:pt x="29140" y="14489"/>
                </a:cubicBezTo>
                <a:cubicBezTo>
                  <a:pt x="29602" y="14009"/>
                  <a:pt x="29843" y="13310"/>
                  <a:pt x="30184" y="12713"/>
                </a:cubicBezTo>
                <a:cubicBezTo>
                  <a:pt x="30127" y="12687"/>
                  <a:pt x="30071" y="12661"/>
                  <a:pt x="30014" y="12633"/>
                </a:cubicBezTo>
                <a:lnTo>
                  <a:pt x="25743" y="17129"/>
                </a:lnTo>
                <a:cubicBezTo>
                  <a:pt x="25616" y="17040"/>
                  <a:pt x="25487" y="16952"/>
                  <a:pt x="25359" y="16862"/>
                </a:cubicBezTo>
                <a:cubicBezTo>
                  <a:pt x="25798" y="15830"/>
                  <a:pt x="26172" y="14760"/>
                  <a:pt x="26695" y="13773"/>
                </a:cubicBezTo>
                <a:cubicBezTo>
                  <a:pt x="27217" y="12788"/>
                  <a:pt x="27885" y="11887"/>
                  <a:pt x="28491" y="10950"/>
                </a:cubicBezTo>
                <a:cubicBezTo>
                  <a:pt x="28383" y="10863"/>
                  <a:pt x="28274" y="10776"/>
                  <a:pt x="28166" y="10689"/>
                </a:cubicBezTo>
                <a:cubicBezTo>
                  <a:pt x="27709" y="11224"/>
                  <a:pt x="27253" y="11758"/>
                  <a:pt x="26688" y="12419"/>
                </a:cubicBezTo>
                <a:cubicBezTo>
                  <a:pt x="26546" y="9533"/>
                  <a:pt x="28154" y="7401"/>
                  <a:pt x="28822" y="4965"/>
                </a:cubicBezTo>
                <a:lnTo>
                  <a:pt x="28822" y="4965"/>
                </a:lnTo>
                <a:cubicBezTo>
                  <a:pt x="28595" y="5071"/>
                  <a:pt x="28418" y="5191"/>
                  <a:pt x="28315" y="5358"/>
                </a:cubicBezTo>
                <a:cubicBezTo>
                  <a:pt x="26975" y="7537"/>
                  <a:pt x="26032" y="9848"/>
                  <a:pt x="26100" y="12527"/>
                </a:cubicBezTo>
                <a:cubicBezTo>
                  <a:pt x="26115" y="13065"/>
                  <a:pt x="25980" y="13642"/>
                  <a:pt x="25771" y="14136"/>
                </a:cubicBezTo>
                <a:cubicBezTo>
                  <a:pt x="24903" y="16191"/>
                  <a:pt x="23768" y="18141"/>
                  <a:pt x="23637" y="20473"/>
                </a:cubicBezTo>
                <a:cubicBezTo>
                  <a:pt x="23635" y="20530"/>
                  <a:pt x="23521" y="20576"/>
                  <a:pt x="23462" y="20625"/>
                </a:cubicBezTo>
                <a:cubicBezTo>
                  <a:pt x="23394" y="20578"/>
                  <a:pt x="23310" y="20550"/>
                  <a:pt x="23305" y="20514"/>
                </a:cubicBezTo>
                <a:cubicBezTo>
                  <a:pt x="22967" y="18122"/>
                  <a:pt x="22453" y="15732"/>
                  <a:pt x="22358" y="13338"/>
                </a:cubicBezTo>
                <a:cubicBezTo>
                  <a:pt x="22272" y="11150"/>
                  <a:pt x="23023" y="9163"/>
                  <a:pt x="24768" y="7695"/>
                </a:cubicBezTo>
                <a:cubicBezTo>
                  <a:pt x="25328" y="7226"/>
                  <a:pt x="25672" y="6504"/>
                  <a:pt x="26140" y="5918"/>
                </a:cubicBezTo>
                <a:cubicBezTo>
                  <a:pt x="26546" y="5410"/>
                  <a:pt x="26981" y="4926"/>
                  <a:pt x="27410" y="4438"/>
                </a:cubicBezTo>
                <a:cubicBezTo>
                  <a:pt x="27947" y="3829"/>
                  <a:pt x="28492" y="3226"/>
                  <a:pt x="29034" y="2620"/>
                </a:cubicBezTo>
                <a:cubicBezTo>
                  <a:pt x="28946" y="2538"/>
                  <a:pt x="28858" y="2457"/>
                  <a:pt x="28770" y="2374"/>
                </a:cubicBezTo>
                <a:cubicBezTo>
                  <a:pt x="28363" y="2754"/>
                  <a:pt x="27955" y="3132"/>
                  <a:pt x="27444" y="3608"/>
                </a:cubicBezTo>
                <a:cubicBezTo>
                  <a:pt x="27614" y="2861"/>
                  <a:pt x="27750" y="2266"/>
                  <a:pt x="27883" y="1673"/>
                </a:cubicBezTo>
                <a:cubicBezTo>
                  <a:pt x="27798" y="1637"/>
                  <a:pt x="27715" y="1599"/>
                  <a:pt x="27629" y="1563"/>
                </a:cubicBezTo>
                <a:cubicBezTo>
                  <a:pt x="26279" y="3816"/>
                  <a:pt x="25775" y="6652"/>
                  <a:pt x="23418" y="8238"/>
                </a:cubicBezTo>
                <a:cubicBezTo>
                  <a:pt x="23534" y="7497"/>
                  <a:pt x="23650" y="6764"/>
                  <a:pt x="23766" y="6031"/>
                </a:cubicBezTo>
                <a:cubicBezTo>
                  <a:pt x="23642" y="6000"/>
                  <a:pt x="23521" y="5968"/>
                  <a:pt x="23397" y="5937"/>
                </a:cubicBezTo>
                <a:cubicBezTo>
                  <a:pt x="22447" y="7278"/>
                  <a:pt x="22340" y="8981"/>
                  <a:pt x="21805" y="10513"/>
                </a:cubicBezTo>
                <a:cubicBezTo>
                  <a:pt x="21530" y="8783"/>
                  <a:pt x="21165" y="7115"/>
                  <a:pt x="22123" y="5477"/>
                </a:cubicBezTo>
                <a:cubicBezTo>
                  <a:pt x="22684" y="4520"/>
                  <a:pt x="22874" y="3330"/>
                  <a:pt x="23231" y="2244"/>
                </a:cubicBezTo>
                <a:cubicBezTo>
                  <a:pt x="23162" y="2210"/>
                  <a:pt x="23094" y="2177"/>
                  <a:pt x="23024" y="2143"/>
                </a:cubicBezTo>
                <a:cubicBezTo>
                  <a:pt x="22780" y="2475"/>
                  <a:pt x="22534" y="2807"/>
                  <a:pt x="22289" y="3140"/>
                </a:cubicBezTo>
                <a:cubicBezTo>
                  <a:pt x="22201" y="3115"/>
                  <a:pt x="22112" y="3092"/>
                  <a:pt x="22025" y="3068"/>
                </a:cubicBezTo>
                <a:cubicBezTo>
                  <a:pt x="22139" y="2045"/>
                  <a:pt x="22252" y="1022"/>
                  <a:pt x="22366" y="1"/>
                </a:cubicBezTo>
                <a:close/>
              </a:path>
            </a:pathLst>
          </a:custGeom>
          <a:solidFill>
            <a:srgbClr val="A2D78D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2" name="Google Shape;272;p46"/>
          <p:cNvSpPr/>
          <p:nvPr/>
        </p:nvSpPr>
        <p:spPr>
          <a:xfrm rot="-10539163" flipH="1">
            <a:off x="4842702" y="20486"/>
            <a:ext cx="559562" cy="500089"/>
          </a:xfrm>
          <a:custGeom>
            <a:avLst/>
            <a:gdLst/>
            <a:ahLst/>
            <a:cxnLst/>
            <a:rect l="l" t="t" r="r" b="b"/>
            <a:pathLst>
              <a:path w="22383" h="20004" extrusionOk="0">
                <a:moveTo>
                  <a:pt x="15488" y="1"/>
                </a:moveTo>
                <a:cubicBezTo>
                  <a:pt x="15478" y="1"/>
                  <a:pt x="15467" y="3"/>
                  <a:pt x="15463" y="8"/>
                </a:cubicBezTo>
                <a:cubicBezTo>
                  <a:pt x="15410" y="70"/>
                  <a:pt x="15343" y="127"/>
                  <a:pt x="15316" y="199"/>
                </a:cubicBezTo>
                <a:cubicBezTo>
                  <a:pt x="15229" y="419"/>
                  <a:pt x="15163" y="646"/>
                  <a:pt x="15079" y="866"/>
                </a:cubicBezTo>
                <a:cubicBezTo>
                  <a:pt x="14879" y="1382"/>
                  <a:pt x="14679" y="1896"/>
                  <a:pt x="14470" y="2409"/>
                </a:cubicBezTo>
                <a:cubicBezTo>
                  <a:pt x="14320" y="2780"/>
                  <a:pt x="14155" y="3146"/>
                  <a:pt x="13996" y="3515"/>
                </a:cubicBezTo>
                <a:cubicBezTo>
                  <a:pt x="13983" y="3544"/>
                  <a:pt x="13964" y="3569"/>
                  <a:pt x="13935" y="3592"/>
                </a:cubicBezTo>
                <a:cubicBezTo>
                  <a:pt x="13959" y="3520"/>
                  <a:pt x="13994" y="3449"/>
                  <a:pt x="14005" y="3374"/>
                </a:cubicBezTo>
                <a:cubicBezTo>
                  <a:pt x="14024" y="3245"/>
                  <a:pt x="14030" y="3116"/>
                  <a:pt x="14038" y="2986"/>
                </a:cubicBezTo>
                <a:cubicBezTo>
                  <a:pt x="14038" y="2971"/>
                  <a:pt x="14019" y="2956"/>
                  <a:pt x="14012" y="2947"/>
                </a:cubicBezTo>
                <a:cubicBezTo>
                  <a:pt x="14011" y="2915"/>
                  <a:pt x="14012" y="2887"/>
                  <a:pt x="14010" y="2858"/>
                </a:cubicBezTo>
                <a:cubicBezTo>
                  <a:pt x="14004" y="2798"/>
                  <a:pt x="14002" y="2776"/>
                  <a:pt x="13981" y="2776"/>
                </a:cubicBezTo>
                <a:cubicBezTo>
                  <a:pt x="13967" y="2776"/>
                  <a:pt x="13946" y="2785"/>
                  <a:pt x="13912" y="2798"/>
                </a:cubicBezTo>
                <a:cubicBezTo>
                  <a:pt x="13836" y="2826"/>
                  <a:pt x="13759" y="2851"/>
                  <a:pt x="13687" y="2875"/>
                </a:cubicBezTo>
                <a:cubicBezTo>
                  <a:pt x="13754" y="2740"/>
                  <a:pt x="13688" y="2601"/>
                  <a:pt x="13656" y="2462"/>
                </a:cubicBezTo>
                <a:cubicBezTo>
                  <a:pt x="13633" y="2362"/>
                  <a:pt x="13603" y="2263"/>
                  <a:pt x="13572" y="2164"/>
                </a:cubicBezTo>
                <a:cubicBezTo>
                  <a:pt x="13547" y="2083"/>
                  <a:pt x="13523" y="2046"/>
                  <a:pt x="13481" y="2046"/>
                </a:cubicBezTo>
                <a:cubicBezTo>
                  <a:pt x="13452" y="2046"/>
                  <a:pt x="13414" y="2064"/>
                  <a:pt x="13361" y="2098"/>
                </a:cubicBezTo>
                <a:cubicBezTo>
                  <a:pt x="13309" y="1985"/>
                  <a:pt x="13264" y="1868"/>
                  <a:pt x="13204" y="1760"/>
                </a:cubicBezTo>
                <a:cubicBezTo>
                  <a:pt x="13150" y="1659"/>
                  <a:pt x="13078" y="1565"/>
                  <a:pt x="13014" y="1465"/>
                </a:cubicBezTo>
                <a:cubicBezTo>
                  <a:pt x="13001" y="1444"/>
                  <a:pt x="12986" y="1434"/>
                  <a:pt x="12972" y="1434"/>
                </a:cubicBezTo>
                <a:cubicBezTo>
                  <a:pt x="12958" y="1434"/>
                  <a:pt x="12943" y="1444"/>
                  <a:pt x="12930" y="1460"/>
                </a:cubicBezTo>
                <a:cubicBezTo>
                  <a:pt x="12884" y="1517"/>
                  <a:pt x="12838" y="1573"/>
                  <a:pt x="12801" y="1635"/>
                </a:cubicBezTo>
                <a:cubicBezTo>
                  <a:pt x="12735" y="1743"/>
                  <a:pt x="12687" y="1859"/>
                  <a:pt x="12615" y="1961"/>
                </a:cubicBezTo>
                <a:cubicBezTo>
                  <a:pt x="12565" y="2030"/>
                  <a:pt x="12486" y="2076"/>
                  <a:pt x="12456" y="2164"/>
                </a:cubicBezTo>
                <a:cubicBezTo>
                  <a:pt x="12435" y="2226"/>
                  <a:pt x="12407" y="2285"/>
                  <a:pt x="12381" y="2350"/>
                </a:cubicBezTo>
                <a:cubicBezTo>
                  <a:pt x="12199" y="2147"/>
                  <a:pt x="12004" y="1956"/>
                  <a:pt x="11890" y="1676"/>
                </a:cubicBezTo>
                <a:cubicBezTo>
                  <a:pt x="11869" y="1730"/>
                  <a:pt x="11857" y="1757"/>
                  <a:pt x="11841" y="1798"/>
                </a:cubicBezTo>
                <a:cubicBezTo>
                  <a:pt x="11830" y="1768"/>
                  <a:pt x="11818" y="1752"/>
                  <a:pt x="11818" y="1736"/>
                </a:cubicBezTo>
                <a:cubicBezTo>
                  <a:pt x="11818" y="1701"/>
                  <a:pt x="11820" y="1674"/>
                  <a:pt x="11773" y="1669"/>
                </a:cubicBezTo>
                <a:cubicBezTo>
                  <a:pt x="11761" y="1668"/>
                  <a:pt x="11746" y="1638"/>
                  <a:pt x="11741" y="1620"/>
                </a:cubicBezTo>
                <a:cubicBezTo>
                  <a:pt x="11707" y="1509"/>
                  <a:pt x="11630" y="1431"/>
                  <a:pt x="11546" y="1364"/>
                </a:cubicBezTo>
                <a:cubicBezTo>
                  <a:pt x="11484" y="1316"/>
                  <a:pt x="11432" y="1258"/>
                  <a:pt x="11371" y="1210"/>
                </a:cubicBezTo>
                <a:cubicBezTo>
                  <a:pt x="11347" y="1191"/>
                  <a:pt x="11330" y="1182"/>
                  <a:pt x="11315" y="1182"/>
                </a:cubicBezTo>
                <a:cubicBezTo>
                  <a:pt x="11296" y="1182"/>
                  <a:pt x="11281" y="1199"/>
                  <a:pt x="11264" y="1234"/>
                </a:cubicBezTo>
                <a:cubicBezTo>
                  <a:pt x="11254" y="1254"/>
                  <a:pt x="11241" y="1274"/>
                  <a:pt x="11221" y="1309"/>
                </a:cubicBezTo>
                <a:cubicBezTo>
                  <a:pt x="11172" y="1261"/>
                  <a:pt x="11128" y="1223"/>
                  <a:pt x="11092" y="1179"/>
                </a:cubicBezTo>
                <a:cubicBezTo>
                  <a:pt x="11021" y="1090"/>
                  <a:pt x="10956" y="997"/>
                  <a:pt x="10886" y="909"/>
                </a:cubicBezTo>
                <a:cubicBezTo>
                  <a:pt x="10867" y="884"/>
                  <a:pt x="10845" y="866"/>
                  <a:pt x="10822" y="866"/>
                </a:cubicBezTo>
                <a:cubicBezTo>
                  <a:pt x="10804" y="866"/>
                  <a:pt x="10785" y="876"/>
                  <a:pt x="10765" y="901"/>
                </a:cubicBezTo>
                <a:cubicBezTo>
                  <a:pt x="10750" y="920"/>
                  <a:pt x="10734" y="929"/>
                  <a:pt x="10718" y="929"/>
                </a:cubicBezTo>
                <a:cubicBezTo>
                  <a:pt x="10701" y="929"/>
                  <a:pt x="10684" y="919"/>
                  <a:pt x="10665" y="899"/>
                </a:cubicBezTo>
                <a:cubicBezTo>
                  <a:pt x="10589" y="821"/>
                  <a:pt x="10507" y="752"/>
                  <a:pt x="10399" y="719"/>
                </a:cubicBezTo>
                <a:cubicBezTo>
                  <a:pt x="10373" y="712"/>
                  <a:pt x="10352" y="708"/>
                  <a:pt x="10335" y="708"/>
                </a:cubicBezTo>
                <a:cubicBezTo>
                  <a:pt x="10299" y="708"/>
                  <a:pt x="10276" y="725"/>
                  <a:pt x="10256" y="775"/>
                </a:cubicBezTo>
                <a:cubicBezTo>
                  <a:pt x="10200" y="910"/>
                  <a:pt x="10153" y="1047"/>
                  <a:pt x="10106" y="1186"/>
                </a:cubicBezTo>
                <a:cubicBezTo>
                  <a:pt x="10095" y="1222"/>
                  <a:pt x="10087" y="1246"/>
                  <a:pt x="10065" y="1246"/>
                </a:cubicBezTo>
                <a:cubicBezTo>
                  <a:pt x="10054" y="1246"/>
                  <a:pt x="10039" y="1239"/>
                  <a:pt x="10018" y="1225"/>
                </a:cubicBezTo>
                <a:cubicBezTo>
                  <a:pt x="9961" y="1186"/>
                  <a:pt x="9894" y="1162"/>
                  <a:pt x="9829" y="1139"/>
                </a:cubicBezTo>
                <a:cubicBezTo>
                  <a:pt x="9719" y="1099"/>
                  <a:pt x="9648" y="1009"/>
                  <a:pt x="9564" y="934"/>
                </a:cubicBezTo>
                <a:cubicBezTo>
                  <a:pt x="9498" y="876"/>
                  <a:pt x="9428" y="819"/>
                  <a:pt x="9353" y="774"/>
                </a:cubicBezTo>
                <a:cubicBezTo>
                  <a:pt x="9325" y="757"/>
                  <a:pt x="9301" y="749"/>
                  <a:pt x="9281" y="749"/>
                </a:cubicBezTo>
                <a:cubicBezTo>
                  <a:pt x="9238" y="749"/>
                  <a:pt x="9211" y="785"/>
                  <a:pt x="9199" y="852"/>
                </a:cubicBezTo>
                <a:cubicBezTo>
                  <a:pt x="9194" y="881"/>
                  <a:pt x="9189" y="908"/>
                  <a:pt x="9179" y="951"/>
                </a:cubicBezTo>
                <a:cubicBezTo>
                  <a:pt x="9109" y="903"/>
                  <a:pt x="9048" y="863"/>
                  <a:pt x="8990" y="819"/>
                </a:cubicBezTo>
                <a:cubicBezTo>
                  <a:pt x="8939" y="779"/>
                  <a:pt x="8891" y="733"/>
                  <a:pt x="8840" y="691"/>
                </a:cubicBezTo>
                <a:cubicBezTo>
                  <a:pt x="8798" y="657"/>
                  <a:pt x="8768" y="640"/>
                  <a:pt x="8739" y="640"/>
                </a:cubicBezTo>
                <a:cubicBezTo>
                  <a:pt x="8705" y="640"/>
                  <a:pt x="8673" y="663"/>
                  <a:pt x="8623" y="711"/>
                </a:cubicBezTo>
                <a:cubicBezTo>
                  <a:pt x="8505" y="652"/>
                  <a:pt x="8382" y="591"/>
                  <a:pt x="8260" y="528"/>
                </a:cubicBezTo>
                <a:cubicBezTo>
                  <a:pt x="8253" y="524"/>
                  <a:pt x="8244" y="523"/>
                  <a:pt x="8235" y="523"/>
                </a:cubicBezTo>
                <a:cubicBezTo>
                  <a:pt x="8188" y="523"/>
                  <a:pt x="8121" y="567"/>
                  <a:pt x="8120" y="611"/>
                </a:cubicBezTo>
                <a:cubicBezTo>
                  <a:pt x="8119" y="663"/>
                  <a:pt x="8117" y="716"/>
                  <a:pt x="8114" y="768"/>
                </a:cubicBezTo>
                <a:cubicBezTo>
                  <a:pt x="8113" y="775"/>
                  <a:pt x="8106" y="784"/>
                  <a:pt x="8100" y="798"/>
                </a:cubicBezTo>
                <a:cubicBezTo>
                  <a:pt x="8078" y="791"/>
                  <a:pt x="8055" y="786"/>
                  <a:pt x="8034" y="776"/>
                </a:cubicBezTo>
                <a:cubicBezTo>
                  <a:pt x="7924" y="719"/>
                  <a:pt x="7813" y="661"/>
                  <a:pt x="7703" y="603"/>
                </a:cubicBezTo>
                <a:cubicBezTo>
                  <a:pt x="7686" y="594"/>
                  <a:pt x="7669" y="585"/>
                  <a:pt x="7651" y="579"/>
                </a:cubicBezTo>
                <a:cubicBezTo>
                  <a:pt x="7627" y="570"/>
                  <a:pt x="7608" y="565"/>
                  <a:pt x="7593" y="565"/>
                </a:cubicBezTo>
                <a:cubicBezTo>
                  <a:pt x="7556" y="565"/>
                  <a:pt x="7534" y="593"/>
                  <a:pt x="7498" y="662"/>
                </a:cubicBezTo>
                <a:cubicBezTo>
                  <a:pt x="7434" y="636"/>
                  <a:pt x="7369" y="611"/>
                  <a:pt x="7304" y="583"/>
                </a:cubicBezTo>
                <a:cubicBezTo>
                  <a:pt x="7237" y="554"/>
                  <a:pt x="7173" y="519"/>
                  <a:pt x="7105" y="492"/>
                </a:cubicBezTo>
                <a:cubicBezTo>
                  <a:pt x="7074" y="480"/>
                  <a:pt x="7048" y="473"/>
                  <a:pt x="7025" y="473"/>
                </a:cubicBezTo>
                <a:cubicBezTo>
                  <a:pt x="6968" y="473"/>
                  <a:pt x="6935" y="512"/>
                  <a:pt x="6913" y="599"/>
                </a:cubicBezTo>
                <a:cubicBezTo>
                  <a:pt x="6890" y="593"/>
                  <a:pt x="6865" y="589"/>
                  <a:pt x="6843" y="580"/>
                </a:cubicBezTo>
                <a:cubicBezTo>
                  <a:pt x="6747" y="546"/>
                  <a:pt x="6652" y="511"/>
                  <a:pt x="6558" y="475"/>
                </a:cubicBezTo>
                <a:cubicBezTo>
                  <a:pt x="6501" y="454"/>
                  <a:pt x="6444" y="430"/>
                  <a:pt x="6388" y="405"/>
                </a:cubicBezTo>
                <a:cubicBezTo>
                  <a:pt x="6355" y="391"/>
                  <a:pt x="6323" y="369"/>
                  <a:pt x="6288" y="369"/>
                </a:cubicBezTo>
                <a:cubicBezTo>
                  <a:pt x="6272" y="369"/>
                  <a:pt x="6255" y="374"/>
                  <a:pt x="6237" y="385"/>
                </a:cubicBezTo>
                <a:cubicBezTo>
                  <a:pt x="6234" y="386"/>
                  <a:pt x="6231" y="387"/>
                  <a:pt x="6228" y="387"/>
                </a:cubicBezTo>
                <a:cubicBezTo>
                  <a:pt x="6214" y="387"/>
                  <a:pt x="6193" y="376"/>
                  <a:pt x="6177" y="369"/>
                </a:cubicBezTo>
                <a:cubicBezTo>
                  <a:pt x="5965" y="280"/>
                  <a:pt x="5743" y="245"/>
                  <a:pt x="5515" y="245"/>
                </a:cubicBezTo>
                <a:cubicBezTo>
                  <a:pt x="5499" y="245"/>
                  <a:pt x="5482" y="246"/>
                  <a:pt x="5466" y="246"/>
                </a:cubicBezTo>
                <a:cubicBezTo>
                  <a:pt x="5450" y="246"/>
                  <a:pt x="5433" y="249"/>
                  <a:pt x="5418" y="253"/>
                </a:cubicBezTo>
                <a:cubicBezTo>
                  <a:pt x="5339" y="275"/>
                  <a:pt x="5327" y="307"/>
                  <a:pt x="5383" y="363"/>
                </a:cubicBezTo>
                <a:cubicBezTo>
                  <a:pt x="5439" y="423"/>
                  <a:pt x="5503" y="475"/>
                  <a:pt x="5565" y="529"/>
                </a:cubicBezTo>
                <a:cubicBezTo>
                  <a:pt x="5655" y="608"/>
                  <a:pt x="5748" y="686"/>
                  <a:pt x="5838" y="765"/>
                </a:cubicBezTo>
                <a:cubicBezTo>
                  <a:pt x="5848" y="774"/>
                  <a:pt x="5862" y="791"/>
                  <a:pt x="5860" y="798"/>
                </a:cubicBezTo>
                <a:cubicBezTo>
                  <a:pt x="5827" y="867"/>
                  <a:pt x="5882" y="898"/>
                  <a:pt x="5920" y="933"/>
                </a:cubicBezTo>
                <a:cubicBezTo>
                  <a:pt x="6053" y="1056"/>
                  <a:pt x="6187" y="1176"/>
                  <a:pt x="6315" y="1292"/>
                </a:cubicBezTo>
                <a:cubicBezTo>
                  <a:pt x="6313" y="1310"/>
                  <a:pt x="6313" y="1313"/>
                  <a:pt x="6311" y="1314"/>
                </a:cubicBezTo>
                <a:cubicBezTo>
                  <a:pt x="6215" y="1408"/>
                  <a:pt x="6212" y="1438"/>
                  <a:pt x="6293" y="1555"/>
                </a:cubicBezTo>
                <a:cubicBezTo>
                  <a:pt x="6361" y="1650"/>
                  <a:pt x="6432" y="1745"/>
                  <a:pt x="6498" y="1843"/>
                </a:cubicBezTo>
                <a:cubicBezTo>
                  <a:pt x="6510" y="1861"/>
                  <a:pt x="6505" y="1892"/>
                  <a:pt x="6511" y="1918"/>
                </a:cubicBezTo>
                <a:cubicBezTo>
                  <a:pt x="6519" y="1947"/>
                  <a:pt x="6521" y="1979"/>
                  <a:pt x="6536" y="2000"/>
                </a:cubicBezTo>
                <a:cubicBezTo>
                  <a:pt x="6599" y="2086"/>
                  <a:pt x="6666" y="2168"/>
                  <a:pt x="6736" y="2256"/>
                </a:cubicBezTo>
                <a:cubicBezTo>
                  <a:pt x="6673" y="2299"/>
                  <a:pt x="6608" y="2344"/>
                  <a:pt x="6542" y="2388"/>
                </a:cubicBezTo>
                <a:cubicBezTo>
                  <a:pt x="6503" y="2414"/>
                  <a:pt x="6464" y="2441"/>
                  <a:pt x="6423" y="2463"/>
                </a:cubicBezTo>
                <a:cubicBezTo>
                  <a:pt x="6367" y="2496"/>
                  <a:pt x="6366" y="2537"/>
                  <a:pt x="6402" y="2580"/>
                </a:cubicBezTo>
                <a:cubicBezTo>
                  <a:pt x="6433" y="2620"/>
                  <a:pt x="6468" y="2656"/>
                  <a:pt x="6503" y="2690"/>
                </a:cubicBezTo>
                <a:cubicBezTo>
                  <a:pt x="6628" y="2815"/>
                  <a:pt x="6753" y="2939"/>
                  <a:pt x="6879" y="3063"/>
                </a:cubicBezTo>
                <a:cubicBezTo>
                  <a:pt x="6886" y="3070"/>
                  <a:pt x="6891" y="3081"/>
                  <a:pt x="6897" y="3090"/>
                </a:cubicBezTo>
                <a:cubicBezTo>
                  <a:pt x="6840" y="3163"/>
                  <a:pt x="6841" y="3201"/>
                  <a:pt x="6921" y="3255"/>
                </a:cubicBezTo>
                <a:cubicBezTo>
                  <a:pt x="6992" y="3305"/>
                  <a:pt x="7070" y="3346"/>
                  <a:pt x="7147" y="3386"/>
                </a:cubicBezTo>
                <a:cubicBezTo>
                  <a:pt x="7328" y="3480"/>
                  <a:pt x="7455" y="3640"/>
                  <a:pt x="7609" y="3767"/>
                </a:cubicBezTo>
                <a:cubicBezTo>
                  <a:pt x="7673" y="3819"/>
                  <a:pt x="7745" y="3862"/>
                  <a:pt x="7815" y="3912"/>
                </a:cubicBezTo>
                <a:cubicBezTo>
                  <a:pt x="7815" y="3914"/>
                  <a:pt x="7813" y="3921"/>
                  <a:pt x="7811" y="3922"/>
                </a:cubicBezTo>
                <a:cubicBezTo>
                  <a:pt x="7635" y="3967"/>
                  <a:pt x="7461" y="4022"/>
                  <a:pt x="7283" y="4055"/>
                </a:cubicBezTo>
                <a:cubicBezTo>
                  <a:pt x="7165" y="4076"/>
                  <a:pt x="7046" y="4085"/>
                  <a:pt x="6927" y="4085"/>
                </a:cubicBezTo>
                <a:cubicBezTo>
                  <a:pt x="6777" y="4085"/>
                  <a:pt x="6626" y="4071"/>
                  <a:pt x="6474" y="4051"/>
                </a:cubicBezTo>
                <a:cubicBezTo>
                  <a:pt x="6466" y="4049"/>
                  <a:pt x="6457" y="4049"/>
                  <a:pt x="6448" y="4049"/>
                </a:cubicBezTo>
                <a:cubicBezTo>
                  <a:pt x="6429" y="4049"/>
                  <a:pt x="6409" y="4051"/>
                  <a:pt x="6391" y="4055"/>
                </a:cubicBezTo>
                <a:cubicBezTo>
                  <a:pt x="6267" y="4075"/>
                  <a:pt x="6261" y="4084"/>
                  <a:pt x="6290" y="4205"/>
                </a:cubicBezTo>
                <a:cubicBezTo>
                  <a:pt x="6292" y="4211"/>
                  <a:pt x="6290" y="4217"/>
                  <a:pt x="6290" y="4237"/>
                </a:cubicBezTo>
                <a:cubicBezTo>
                  <a:pt x="6215" y="4236"/>
                  <a:pt x="6141" y="4235"/>
                  <a:pt x="6067" y="4233"/>
                </a:cubicBezTo>
                <a:cubicBezTo>
                  <a:pt x="6035" y="4232"/>
                  <a:pt x="6005" y="4231"/>
                  <a:pt x="5975" y="4231"/>
                </a:cubicBezTo>
                <a:cubicBezTo>
                  <a:pt x="5968" y="4231"/>
                  <a:pt x="5961" y="4231"/>
                  <a:pt x="5954" y="4231"/>
                </a:cubicBezTo>
                <a:cubicBezTo>
                  <a:pt x="5896" y="4233"/>
                  <a:pt x="5848" y="4248"/>
                  <a:pt x="5860" y="4325"/>
                </a:cubicBezTo>
                <a:cubicBezTo>
                  <a:pt x="5765" y="4334"/>
                  <a:pt x="5672" y="4333"/>
                  <a:pt x="5583" y="4349"/>
                </a:cubicBezTo>
                <a:cubicBezTo>
                  <a:pt x="5490" y="4367"/>
                  <a:pt x="5397" y="4396"/>
                  <a:pt x="5306" y="4427"/>
                </a:cubicBezTo>
                <a:cubicBezTo>
                  <a:pt x="5249" y="4446"/>
                  <a:pt x="5236" y="4485"/>
                  <a:pt x="5275" y="4536"/>
                </a:cubicBezTo>
                <a:cubicBezTo>
                  <a:pt x="5330" y="4610"/>
                  <a:pt x="5383" y="4685"/>
                  <a:pt x="5445" y="4771"/>
                </a:cubicBezTo>
                <a:cubicBezTo>
                  <a:pt x="5380" y="4794"/>
                  <a:pt x="5321" y="4809"/>
                  <a:pt x="5262" y="4809"/>
                </a:cubicBezTo>
                <a:cubicBezTo>
                  <a:pt x="5243" y="4809"/>
                  <a:pt x="5223" y="4808"/>
                  <a:pt x="5204" y="4804"/>
                </a:cubicBezTo>
                <a:cubicBezTo>
                  <a:pt x="5114" y="4787"/>
                  <a:pt x="5025" y="4762"/>
                  <a:pt x="4936" y="4740"/>
                </a:cubicBezTo>
                <a:cubicBezTo>
                  <a:pt x="4916" y="4735"/>
                  <a:pt x="4894" y="4731"/>
                  <a:pt x="4874" y="4729"/>
                </a:cubicBezTo>
                <a:cubicBezTo>
                  <a:pt x="4861" y="4727"/>
                  <a:pt x="4849" y="4726"/>
                  <a:pt x="4839" y="4726"/>
                </a:cubicBezTo>
                <a:cubicBezTo>
                  <a:pt x="4779" y="4726"/>
                  <a:pt x="4763" y="4754"/>
                  <a:pt x="4772" y="4828"/>
                </a:cubicBezTo>
                <a:cubicBezTo>
                  <a:pt x="4773" y="4833"/>
                  <a:pt x="4770" y="4840"/>
                  <a:pt x="4765" y="4850"/>
                </a:cubicBezTo>
                <a:cubicBezTo>
                  <a:pt x="4703" y="4839"/>
                  <a:pt x="4642" y="4823"/>
                  <a:pt x="4579" y="4817"/>
                </a:cubicBezTo>
                <a:cubicBezTo>
                  <a:pt x="4543" y="4813"/>
                  <a:pt x="4508" y="4811"/>
                  <a:pt x="4473" y="4811"/>
                </a:cubicBezTo>
                <a:cubicBezTo>
                  <a:pt x="4341" y="4811"/>
                  <a:pt x="4215" y="4841"/>
                  <a:pt x="4098" y="4917"/>
                </a:cubicBezTo>
                <a:cubicBezTo>
                  <a:pt x="4044" y="4953"/>
                  <a:pt x="4025" y="4991"/>
                  <a:pt x="4065" y="5051"/>
                </a:cubicBezTo>
                <a:cubicBezTo>
                  <a:pt x="4092" y="5092"/>
                  <a:pt x="4109" y="5138"/>
                  <a:pt x="4135" y="5192"/>
                </a:cubicBezTo>
                <a:cubicBezTo>
                  <a:pt x="4083" y="5194"/>
                  <a:pt x="4040" y="5194"/>
                  <a:pt x="3996" y="5200"/>
                </a:cubicBezTo>
                <a:cubicBezTo>
                  <a:pt x="3878" y="5215"/>
                  <a:pt x="3757" y="5226"/>
                  <a:pt x="3641" y="5255"/>
                </a:cubicBezTo>
                <a:cubicBezTo>
                  <a:pt x="3483" y="5293"/>
                  <a:pt x="3478" y="5317"/>
                  <a:pt x="3567" y="5457"/>
                </a:cubicBezTo>
                <a:cubicBezTo>
                  <a:pt x="3527" y="5470"/>
                  <a:pt x="3489" y="5480"/>
                  <a:pt x="3451" y="5490"/>
                </a:cubicBezTo>
                <a:cubicBezTo>
                  <a:pt x="3399" y="5504"/>
                  <a:pt x="3346" y="5514"/>
                  <a:pt x="3295" y="5533"/>
                </a:cubicBezTo>
                <a:cubicBezTo>
                  <a:pt x="3238" y="5557"/>
                  <a:pt x="3188" y="5590"/>
                  <a:pt x="3224" y="5666"/>
                </a:cubicBezTo>
                <a:cubicBezTo>
                  <a:pt x="3172" y="5699"/>
                  <a:pt x="3120" y="5727"/>
                  <a:pt x="3074" y="5763"/>
                </a:cubicBezTo>
                <a:cubicBezTo>
                  <a:pt x="3012" y="5810"/>
                  <a:pt x="3015" y="5840"/>
                  <a:pt x="3074" y="5889"/>
                </a:cubicBezTo>
                <a:cubicBezTo>
                  <a:pt x="3149" y="5953"/>
                  <a:pt x="3223" y="6017"/>
                  <a:pt x="3298" y="6083"/>
                </a:cubicBezTo>
                <a:cubicBezTo>
                  <a:pt x="3307" y="6090"/>
                  <a:pt x="3317" y="6105"/>
                  <a:pt x="3316" y="6118"/>
                </a:cubicBezTo>
                <a:cubicBezTo>
                  <a:pt x="3301" y="6284"/>
                  <a:pt x="3399" y="6414"/>
                  <a:pt x="3466" y="6553"/>
                </a:cubicBezTo>
                <a:cubicBezTo>
                  <a:pt x="3504" y="6630"/>
                  <a:pt x="3563" y="6696"/>
                  <a:pt x="3605" y="6758"/>
                </a:cubicBezTo>
                <a:cubicBezTo>
                  <a:pt x="3451" y="6835"/>
                  <a:pt x="3295" y="6912"/>
                  <a:pt x="3142" y="6993"/>
                </a:cubicBezTo>
                <a:cubicBezTo>
                  <a:pt x="3100" y="7015"/>
                  <a:pt x="3065" y="7052"/>
                  <a:pt x="3022" y="7073"/>
                </a:cubicBezTo>
                <a:cubicBezTo>
                  <a:pt x="2959" y="7102"/>
                  <a:pt x="2888" y="7117"/>
                  <a:pt x="2825" y="7148"/>
                </a:cubicBezTo>
                <a:cubicBezTo>
                  <a:pt x="2746" y="7186"/>
                  <a:pt x="2669" y="7226"/>
                  <a:pt x="2601" y="7278"/>
                </a:cubicBezTo>
                <a:cubicBezTo>
                  <a:pt x="2532" y="7333"/>
                  <a:pt x="2537" y="7373"/>
                  <a:pt x="2599" y="7437"/>
                </a:cubicBezTo>
                <a:cubicBezTo>
                  <a:pt x="2621" y="7462"/>
                  <a:pt x="2645" y="7488"/>
                  <a:pt x="2671" y="7518"/>
                </a:cubicBezTo>
                <a:cubicBezTo>
                  <a:pt x="2581" y="7577"/>
                  <a:pt x="2497" y="7632"/>
                  <a:pt x="2414" y="7689"/>
                </a:cubicBezTo>
                <a:cubicBezTo>
                  <a:pt x="2285" y="7779"/>
                  <a:pt x="2156" y="7870"/>
                  <a:pt x="2028" y="7962"/>
                </a:cubicBezTo>
                <a:cubicBezTo>
                  <a:pt x="1966" y="8007"/>
                  <a:pt x="1967" y="8019"/>
                  <a:pt x="2034" y="8122"/>
                </a:cubicBezTo>
                <a:cubicBezTo>
                  <a:pt x="1994" y="8165"/>
                  <a:pt x="1948" y="8206"/>
                  <a:pt x="1912" y="8254"/>
                </a:cubicBezTo>
                <a:cubicBezTo>
                  <a:pt x="1863" y="8321"/>
                  <a:pt x="1817" y="8392"/>
                  <a:pt x="1777" y="8465"/>
                </a:cubicBezTo>
                <a:cubicBezTo>
                  <a:pt x="1743" y="8527"/>
                  <a:pt x="1771" y="8570"/>
                  <a:pt x="1829" y="8611"/>
                </a:cubicBezTo>
                <a:cubicBezTo>
                  <a:pt x="1914" y="8671"/>
                  <a:pt x="1992" y="8747"/>
                  <a:pt x="2069" y="8817"/>
                </a:cubicBezTo>
                <a:cubicBezTo>
                  <a:pt x="2107" y="8852"/>
                  <a:pt x="2090" y="8873"/>
                  <a:pt x="2050" y="8903"/>
                </a:cubicBezTo>
                <a:cubicBezTo>
                  <a:pt x="1926" y="8995"/>
                  <a:pt x="1804" y="9092"/>
                  <a:pt x="1683" y="9189"/>
                </a:cubicBezTo>
                <a:cubicBezTo>
                  <a:pt x="1624" y="9233"/>
                  <a:pt x="1571" y="9283"/>
                  <a:pt x="1515" y="9330"/>
                </a:cubicBezTo>
                <a:cubicBezTo>
                  <a:pt x="1479" y="9361"/>
                  <a:pt x="1449" y="9392"/>
                  <a:pt x="1499" y="9441"/>
                </a:cubicBezTo>
                <a:cubicBezTo>
                  <a:pt x="1509" y="9449"/>
                  <a:pt x="1500" y="9494"/>
                  <a:pt x="1485" y="9509"/>
                </a:cubicBezTo>
                <a:cubicBezTo>
                  <a:pt x="1429" y="9575"/>
                  <a:pt x="1360" y="9631"/>
                  <a:pt x="1308" y="9700"/>
                </a:cubicBezTo>
                <a:cubicBezTo>
                  <a:pt x="1261" y="9763"/>
                  <a:pt x="1226" y="9837"/>
                  <a:pt x="1194" y="9910"/>
                </a:cubicBezTo>
                <a:cubicBezTo>
                  <a:pt x="1171" y="9964"/>
                  <a:pt x="1179" y="10017"/>
                  <a:pt x="1247" y="10041"/>
                </a:cubicBezTo>
                <a:cubicBezTo>
                  <a:pt x="1262" y="10046"/>
                  <a:pt x="1273" y="10059"/>
                  <a:pt x="1292" y="10072"/>
                </a:cubicBezTo>
                <a:cubicBezTo>
                  <a:pt x="1235" y="10131"/>
                  <a:pt x="1185" y="10189"/>
                  <a:pt x="1130" y="10245"/>
                </a:cubicBezTo>
                <a:cubicBezTo>
                  <a:pt x="971" y="10409"/>
                  <a:pt x="806" y="10568"/>
                  <a:pt x="652" y="10735"/>
                </a:cubicBezTo>
                <a:cubicBezTo>
                  <a:pt x="484" y="10919"/>
                  <a:pt x="299" y="11083"/>
                  <a:pt x="124" y="11259"/>
                </a:cubicBezTo>
                <a:cubicBezTo>
                  <a:pt x="81" y="11301"/>
                  <a:pt x="48" y="11355"/>
                  <a:pt x="19" y="11407"/>
                </a:cubicBezTo>
                <a:cubicBezTo>
                  <a:pt x="0" y="11442"/>
                  <a:pt x="12" y="11472"/>
                  <a:pt x="50" y="11472"/>
                </a:cubicBezTo>
                <a:cubicBezTo>
                  <a:pt x="55" y="11472"/>
                  <a:pt x="61" y="11471"/>
                  <a:pt x="68" y="11470"/>
                </a:cubicBezTo>
                <a:cubicBezTo>
                  <a:pt x="145" y="11456"/>
                  <a:pt x="223" y="11438"/>
                  <a:pt x="299" y="11418"/>
                </a:cubicBezTo>
                <a:cubicBezTo>
                  <a:pt x="449" y="11376"/>
                  <a:pt x="597" y="11329"/>
                  <a:pt x="748" y="11293"/>
                </a:cubicBezTo>
                <a:cubicBezTo>
                  <a:pt x="894" y="11259"/>
                  <a:pt x="1043" y="11234"/>
                  <a:pt x="1191" y="11209"/>
                </a:cubicBezTo>
                <a:cubicBezTo>
                  <a:pt x="1263" y="11196"/>
                  <a:pt x="1338" y="11187"/>
                  <a:pt x="1411" y="11177"/>
                </a:cubicBezTo>
                <a:cubicBezTo>
                  <a:pt x="1426" y="11293"/>
                  <a:pt x="1431" y="11304"/>
                  <a:pt x="1534" y="11305"/>
                </a:cubicBezTo>
                <a:cubicBezTo>
                  <a:pt x="1537" y="11305"/>
                  <a:pt x="1541" y="11306"/>
                  <a:pt x="1544" y="11306"/>
                </a:cubicBezTo>
                <a:cubicBezTo>
                  <a:pt x="1616" y="11306"/>
                  <a:pt x="1692" y="11295"/>
                  <a:pt x="1763" y="11281"/>
                </a:cubicBezTo>
                <a:cubicBezTo>
                  <a:pt x="2013" y="11229"/>
                  <a:pt x="2261" y="11175"/>
                  <a:pt x="2509" y="11121"/>
                </a:cubicBezTo>
                <a:cubicBezTo>
                  <a:pt x="2510" y="11121"/>
                  <a:pt x="2511" y="11121"/>
                  <a:pt x="2512" y="11121"/>
                </a:cubicBezTo>
                <a:cubicBezTo>
                  <a:pt x="2518" y="11121"/>
                  <a:pt x="2525" y="11123"/>
                  <a:pt x="2532" y="11123"/>
                </a:cubicBezTo>
                <a:cubicBezTo>
                  <a:pt x="2523" y="11204"/>
                  <a:pt x="2513" y="11283"/>
                  <a:pt x="2506" y="11362"/>
                </a:cubicBezTo>
                <a:cubicBezTo>
                  <a:pt x="2499" y="11424"/>
                  <a:pt x="2534" y="11464"/>
                  <a:pt x="2604" y="11478"/>
                </a:cubicBezTo>
                <a:cubicBezTo>
                  <a:pt x="2627" y="11483"/>
                  <a:pt x="2649" y="11485"/>
                  <a:pt x="2671" y="11485"/>
                </a:cubicBezTo>
                <a:cubicBezTo>
                  <a:pt x="2743" y="11485"/>
                  <a:pt x="2810" y="11462"/>
                  <a:pt x="2877" y="11432"/>
                </a:cubicBezTo>
                <a:cubicBezTo>
                  <a:pt x="2904" y="11419"/>
                  <a:pt x="2931" y="11404"/>
                  <a:pt x="2965" y="11389"/>
                </a:cubicBezTo>
                <a:cubicBezTo>
                  <a:pt x="2978" y="11454"/>
                  <a:pt x="3013" y="11475"/>
                  <a:pt x="3057" y="11475"/>
                </a:cubicBezTo>
                <a:cubicBezTo>
                  <a:pt x="3071" y="11475"/>
                  <a:pt x="3085" y="11473"/>
                  <a:pt x="3100" y="11470"/>
                </a:cubicBezTo>
                <a:cubicBezTo>
                  <a:pt x="3250" y="11435"/>
                  <a:pt x="3401" y="11401"/>
                  <a:pt x="3550" y="11366"/>
                </a:cubicBezTo>
                <a:cubicBezTo>
                  <a:pt x="3557" y="11401"/>
                  <a:pt x="3568" y="11439"/>
                  <a:pt x="3569" y="11478"/>
                </a:cubicBezTo>
                <a:cubicBezTo>
                  <a:pt x="3570" y="11531"/>
                  <a:pt x="3596" y="11558"/>
                  <a:pt x="3637" y="11558"/>
                </a:cubicBezTo>
                <a:cubicBezTo>
                  <a:pt x="3652" y="11558"/>
                  <a:pt x="3670" y="11554"/>
                  <a:pt x="3689" y="11546"/>
                </a:cubicBezTo>
                <a:cubicBezTo>
                  <a:pt x="3787" y="11507"/>
                  <a:pt x="3882" y="11461"/>
                  <a:pt x="3975" y="11412"/>
                </a:cubicBezTo>
                <a:cubicBezTo>
                  <a:pt x="4171" y="11312"/>
                  <a:pt x="4365" y="11208"/>
                  <a:pt x="4561" y="11105"/>
                </a:cubicBezTo>
                <a:cubicBezTo>
                  <a:pt x="4591" y="11089"/>
                  <a:pt x="4618" y="11074"/>
                  <a:pt x="4649" y="11057"/>
                </a:cubicBezTo>
                <a:cubicBezTo>
                  <a:pt x="4663" y="11191"/>
                  <a:pt x="4678" y="11325"/>
                  <a:pt x="4688" y="11459"/>
                </a:cubicBezTo>
                <a:cubicBezTo>
                  <a:pt x="4692" y="11504"/>
                  <a:pt x="4709" y="11526"/>
                  <a:pt x="4754" y="11526"/>
                </a:cubicBezTo>
                <a:cubicBezTo>
                  <a:pt x="4755" y="11526"/>
                  <a:pt x="4756" y="11526"/>
                  <a:pt x="4757" y="11526"/>
                </a:cubicBezTo>
                <a:cubicBezTo>
                  <a:pt x="4899" y="11523"/>
                  <a:pt x="5028" y="11485"/>
                  <a:pt x="5133" y="11388"/>
                </a:cubicBezTo>
                <a:cubicBezTo>
                  <a:pt x="5163" y="11427"/>
                  <a:pt x="5186" y="11445"/>
                  <a:pt x="5211" y="11445"/>
                </a:cubicBezTo>
                <a:cubicBezTo>
                  <a:pt x="5233" y="11445"/>
                  <a:pt x="5257" y="11431"/>
                  <a:pt x="5289" y="11403"/>
                </a:cubicBezTo>
                <a:cubicBezTo>
                  <a:pt x="5377" y="11326"/>
                  <a:pt x="5466" y="11250"/>
                  <a:pt x="5552" y="11177"/>
                </a:cubicBezTo>
                <a:cubicBezTo>
                  <a:pt x="5565" y="11185"/>
                  <a:pt x="5572" y="11186"/>
                  <a:pt x="5573" y="11188"/>
                </a:cubicBezTo>
                <a:cubicBezTo>
                  <a:pt x="5607" y="11248"/>
                  <a:pt x="5625" y="11276"/>
                  <a:pt x="5651" y="11276"/>
                </a:cubicBezTo>
                <a:cubicBezTo>
                  <a:pt x="5673" y="11276"/>
                  <a:pt x="5699" y="11256"/>
                  <a:pt x="5744" y="11219"/>
                </a:cubicBezTo>
                <a:cubicBezTo>
                  <a:pt x="5873" y="11114"/>
                  <a:pt x="6004" y="11010"/>
                  <a:pt x="6129" y="10899"/>
                </a:cubicBezTo>
                <a:cubicBezTo>
                  <a:pt x="6179" y="10856"/>
                  <a:pt x="6216" y="10797"/>
                  <a:pt x="6264" y="10741"/>
                </a:cubicBezTo>
                <a:cubicBezTo>
                  <a:pt x="6280" y="10795"/>
                  <a:pt x="6294" y="10840"/>
                  <a:pt x="6309" y="10887"/>
                </a:cubicBezTo>
                <a:cubicBezTo>
                  <a:pt x="6322" y="10933"/>
                  <a:pt x="6341" y="10957"/>
                  <a:pt x="6369" y="10957"/>
                </a:cubicBezTo>
                <a:cubicBezTo>
                  <a:pt x="6385" y="10957"/>
                  <a:pt x="6404" y="10948"/>
                  <a:pt x="6427" y="10931"/>
                </a:cubicBezTo>
                <a:cubicBezTo>
                  <a:pt x="6525" y="10858"/>
                  <a:pt x="6618" y="10780"/>
                  <a:pt x="6709" y="10697"/>
                </a:cubicBezTo>
                <a:cubicBezTo>
                  <a:pt x="6799" y="10614"/>
                  <a:pt x="6897" y="10550"/>
                  <a:pt x="7010" y="10502"/>
                </a:cubicBezTo>
                <a:cubicBezTo>
                  <a:pt x="7101" y="10463"/>
                  <a:pt x="7185" y="10406"/>
                  <a:pt x="7265" y="10348"/>
                </a:cubicBezTo>
                <a:cubicBezTo>
                  <a:pt x="7323" y="10303"/>
                  <a:pt x="7364" y="10235"/>
                  <a:pt x="7422" y="10188"/>
                </a:cubicBezTo>
                <a:cubicBezTo>
                  <a:pt x="7484" y="10138"/>
                  <a:pt x="7559" y="10105"/>
                  <a:pt x="7622" y="10054"/>
                </a:cubicBezTo>
                <a:cubicBezTo>
                  <a:pt x="7698" y="9994"/>
                  <a:pt x="7761" y="9917"/>
                  <a:pt x="7837" y="9860"/>
                </a:cubicBezTo>
                <a:cubicBezTo>
                  <a:pt x="7961" y="9763"/>
                  <a:pt x="8094" y="9679"/>
                  <a:pt x="8223" y="9586"/>
                </a:cubicBezTo>
                <a:cubicBezTo>
                  <a:pt x="8322" y="9514"/>
                  <a:pt x="8420" y="9439"/>
                  <a:pt x="8520" y="9365"/>
                </a:cubicBezTo>
                <a:cubicBezTo>
                  <a:pt x="8526" y="9369"/>
                  <a:pt x="8531" y="9374"/>
                  <a:pt x="8537" y="9377"/>
                </a:cubicBezTo>
                <a:cubicBezTo>
                  <a:pt x="8481" y="9483"/>
                  <a:pt x="8432" y="9593"/>
                  <a:pt x="8366" y="9693"/>
                </a:cubicBezTo>
                <a:cubicBezTo>
                  <a:pt x="8274" y="9829"/>
                  <a:pt x="8171" y="9959"/>
                  <a:pt x="8068" y="10089"/>
                </a:cubicBezTo>
                <a:cubicBezTo>
                  <a:pt x="7966" y="10216"/>
                  <a:pt x="7863" y="10341"/>
                  <a:pt x="7755" y="10462"/>
                </a:cubicBezTo>
                <a:cubicBezTo>
                  <a:pt x="7631" y="10601"/>
                  <a:pt x="7499" y="10732"/>
                  <a:pt x="7371" y="10867"/>
                </a:cubicBezTo>
                <a:cubicBezTo>
                  <a:pt x="7362" y="10876"/>
                  <a:pt x="7355" y="10885"/>
                  <a:pt x="7349" y="10895"/>
                </a:cubicBezTo>
                <a:cubicBezTo>
                  <a:pt x="7299" y="10966"/>
                  <a:pt x="7303" y="10986"/>
                  <a:pt x="7383" y="11034"/>
                </a:cubicBezTo>
                <a:cubicBezTo>
                  <a:pt x="7364" y="11142"/>
                  <a:pt x="7270" y="11196"/>
                  <a:pt x="7209" y="11275"/>
                </a:cubicBezTo>
                <a:cubicBezTo>
                  <a:pt x="7184" y="11305"/>
                  <a:pt x="7152" y="11331"/>
                  <a:pt x="7124" y="11360"/>
                </a:cubicBezTo>
                <a:cubicBezTo>
                  <a:pt x="7079" y="11404"/>
                  <a:pt x="7056" y="11459"/>
                  <a:pt x="7035" y="11521"/>
                </a:cubicBezTo>
                <a:cubicBezTo>
                  <a:pt x="7003" y="11622"/>
                  <a:pt x="6942" y="11715"/>
                  <a:pt x="6884" y="11804"/>
                </a:cubicBezTo>
                <a:cubicBezTo>
                  <a:pt x="6848" y="11861"/>
                  <a:pt x="6789" y="11903"/>
                  <a:pt x="6752" y="11960"/>
                </a:cubicBezTo>
                <a:cubicBezTo>
                  <a:pt x="6711" y="12024"/>
                  <a:pt x="6727" y="12047"/>
                  <a:pt x="6799" y="12072"/>
                </a:cubicBezTo>
                <a:cubicBezTo>
                  <a:pt x="6829" y="12082"/>
                  <a:pt x="6859" y="12097"/>
                  <a:pt x="6900" y="12113"/>
                </a:cubicBezTo>
                <a:cubicBezTo>
                  <a:pt x="6854" y="12169"/>
                  <a:pt x="6818" y="12219"/>
                  <a:pt x="6777" y="12262"/>
                </a:cubicBezTo>
                <a:cubicBezTo>
                  <a:pt x="6689" y="12355"/>
                  <a:pt x="6601" y="12446"/>
                  <a:pt x="6509" y="12535"/>
                </a:cubicBezTo>
                <a:cubicBezTo>
                  <a:pt x="6460" y="12582"/>
                  <a:pt x="6403" y="12622"/>
                  <a:pt x="6354" y="12669"/>
                </a:cubicBezTo>
                <a:cubicBezTo>
                  <a:pt x="6315" y="12705"/>
                  <a:pt x="6270" y="12744"/>
                  <a:pt x="6326" y="12806"/>
                </a:cubicBezTo>
                <a:cubicBezTo>
                  <a:pt x="6335" y="12814"/>
                  <a:pt x="6320" y="12853"/>
                  <a:pt x="6309" y="12872"/>
                </a:cubicBezTo>
                <a:cubicBezTo>
                  <a:pt x="6238" y="12988"/>
                  <a:pt x="6162" y="13102"/>
                  <a:pt x="6090" y="13218"/>
                </a:cubicBezTo>
                <a:cubicBezTo>
                  <a:pt x="6077" y="13239"/>
                  <a:pt x="6066" y="13264"/>
                  <a:pt x="6061" y="13289"/>
                </a:cubicBezTo>
                <a:cubicBezTo>
                  <a:pt x="6041" y="13384"/>
                  <a:pt x="6052" y="13485"/>
                  <a:pt x="6195" y="13492"/>
                </a:cubicBezTo>
                <a:cubicBezTo>
                  <a:pt x="6212" y="13493"/>
                  <a:pt x="6231" y="13497"/>
                  <a:pt x="6253" y="13501"/>
                </a:cubicBezTo>
                <a:cubicBezTo>
                  <a:pt x="6244" y="13529"/>
                  <a:pt x="6234" y="13553"/>
                  <a:pt x="6228" y="13577"/>
                </a:cubicBezTo>
                <a:cubicBezTo>
                  <a:pt x="6202" y="13668"/>
                  <a:pt x="6164" y="13750"/>
                  <a:pt x="6157" y="13852"/>
                </a:cubicBezTo>
                <a:cubicBezTo>
                  <a:pt x="6151" y="13953"/>
                  <a:pt x="6082" y="14047"/>
                  <a:pt x="6040" y="14145"/>
                </a:cubicBezTo>
                <a:cubicBezTo>
                  <a:pt x="6031" y="14167"/>
                  <a:pt x="6017" y="14186"/>
                  <a:pt x="6007" y="14208"/>
                </a:cubicBezTo>
                <a:cubicBezTo>
                  <a:pt x="5979" y="14278"/>
                  <a:pt x="5987" y="14297"/>
                  <a:pt x="6062" y="14328"/>
                </a:cubicBezTo>
                <a:cubicBezTo>
                  <a:pt x="6027" y="14413"/>
                  <a:pt x="5992" y="14499"/>
                  <a:pt x="5958" y="14586"/>
                </a:cubicBezTo>
                <a:cubicBezTo>
                  <a:pt x="5928" y="14658"/>
                  <a:pt x="5886" y="14726"/>
                  <a:pt x="5872" y="14802"/>
                </a:cubicBezTo>
                <a:cubicBezTo>
                  <a:pt x="5852" y="14894"/>
                  <a:pt x="5865" y="14935"/>
                  <a:pt x="5928" y="14935"/>
                </a:cubicBezTo>
                <a:cubicBezTo>
                  <a:pt x="5943" y="14935"/>
                  <a:pt x="5961" y="14932"/>
                  <a:pt x="5982" y="14928"/>
                </a:cubicBezTo>
                <a:cubicBezTo>
                  <a:pt x="6105" y="14904"/>
                  <a:pt x="6226" y="14877"/>
                  <a:pt x="6349" y="14850"/>
                </a:cubicBezTo>
                <a:cubicBezTo>
                  <a:pt x="6382" y="14844"/>
                  <a:pt x="6417" y="14836"/>
                  <a:pt x="6450" y="14828"/>
                </a:cubicBezTo>
                <a:cubicBezTo>
                  <a:pt x="6469" y="14913"/>
                  <a:pt x="6481" y="14945"/>
                  <a:pt x="6525" y="14945"/>
                </a:cubicBezTo>
                <a:cubicBezTo>
                  <a:pt x="6546" y="14945"/>
                  <a:pt x="6574" y="14937"/>
                  <a:pt x="6614" y="14925"/>
                </a:cubicBezTo>
                <a:cubicBezTo>
                  <a:pt x="6766" y="14879"/>
                  <a:pt x="6915" y="14827"/>
                  <a:pt x="7065" y="14778"/>
                </a:cubicBezTo>
                <a:cubicBezTo>
                  <a:pt x="7083" y="14772"/>
                  <a:pt x="7100" y="14768"/>
                  <a:pt x="7121" y="14762"/>
                </a:cubicBezTo>
                <a:lnTo>
                  <a:pt x="7121" y="14762"/>
                </a:lnTo>
                <a:cubicBezTo>
                  <a:pt x="7060" y="14947"/>
                  <a:pt x="7004" y="15127"/>
                  <a:pt x="6943" y="15304"/>
                </a:cubicBezTo>
                <a:cubicBezTo>
                  <a:pt x="6915" y="15384"/>
                  <a:pt x="6880" y="15461"/>
                  <a:pt x="6841" y="15535"/>
                </a:cubicBezTo>
                <a:cubicBezTo>
                  <a:pt x="6794" y="15626"/>
                  <a:pt x="6742" y="15712"/>
                  <a:pt x="6695" y="15802"/>
                </a:cubicBezTo>
                <a:cubicBezTo>
                  <a:pt x="6680" y="15827"/>
                  <a:pt x="6673" y="15858"/>
                  <a:pt x="6665" y="15888"/>
                </a:cubicBezTo>
                <a:cubicBezTo>
                  <a:pt x="6649" y="15947"/>
                  <a:pt x="6660" y="15991"/>
                  <a:pt x="6733" y="15997"/>
                </a:cubicBezTo>
                <a:cubicBezTo>
                  <a:pt x="6752" y="15998"/>
                  <a:pt x="6772" y="16011"/>
                  <a:pt x="6799" y="16019"/>
                </a:cubicBezTo>
                <a:cubicBezTo>
                  <a:pt x="6792" y="16047"/>
                  <a:pt x="6787" y="16072"/>
                  <a:pt x="6779" y="16095"/>
                </a:cubicBezTo>
                <a:cubicBezTo>
                  <a:pt x="6722" y="16260"/>
                  <a:pt x="6665" y="16424"/>
                  <a:pt x="6607" y="16589"/>
                </a:cubicBezTo>
                <a:cubicBezTo>
                  <a:pt x="6599" y="16610"/>
                  <a:pt x="6591" y="16633"/>
                  <a:pt x="6586" y="16656"/>
                </a:cubicBezTo>
                <a:cubicBezTo>
                  <a:pt x="6561" y="16751"/>
                  <a:pt x="6568" y="16765"/>
                  <a:pt x="6660" y="16801"/>
                </a:cubicBezTo>
                <a:cubicBezTo>
                  <a:pt x="6643" y="16927"/>
                  <a:pt x="6624" y="17055"/>
                  <a:pt x="6611" y="17183"/>
                </a:cubicBezTo>
                <a:cubicBezTo>
                  <a:pt x="6606" y="17243"/>
                  <a:pt x="6611" y="17305"/>
                  <a:pt x="6618" y="17366"/>
                </a:cubicBezTo>
                <a:cubicBezTo>
                  <a:pt x="6625" y="17420"/>
                  <a:pt x="6655" y="17443"/>
                  <a:pt x="6702" y="17443"/>
                </a:cubicBezTo>
                <a:cubicBezTo>
                  <a:pt x="6711" y="17443"/>
                  <a:pt x="6721" y="17442"/>
                  <a:pt x="6731" y="17441"/>
                </a:cubicBezTo>
                <a:cubicBezTo>
                  <a:pt x="6967" y="17402"/>
                  <a:pt x="7205" y="17366"/>
                  <a:pt x="7442" y="17329"/>
                </a:cubicBezTo>
                <a:cubicBezTo>
                  <a:pt x="7455" y="17327"/>
                  <a:pt x="7468" y="17327"/>
                  <a:pt x="7479" y="17327"/>
                </a:cubicBezTo>
                <a:cubicBezTo>
                  <a:pt x="7460" y="17493"/>
                  <a:pt x="7437" y="17655"/>
                  <a:pt x="7421" y="17818"/>
                </a:cubicBezTo>
                <a:cubicBezTo>
                  <a:pt x="7419" y="17842"/>
                  <a:pt x="7443" y="17868"/>
                  <a:pt x="7455" y="17891"/>
                </a:cubicBezTo>
                <a:cubicBezTo>
                  <a:pt x="7463" y="17911"/>
                  <a:pt x="7479" y="17930"/>
                  <a:pt x="7479" y="17948"/>
                </a:cubicBezTo>
                <a:cubicBezTo>
                  <a:pt x="7477" y="18032"/>
                  <a:pt x="7467" y="18117"/>
                  <a:pt x="7463" y="18202"/>
                </a:cubicBezTo>
                <a:cubicBezTo>
                  <a:pt x="7462" y="18246"/>
                  <a:pt x="7460" y="18292"/>
                  <a:pt x="7465" y="18336"/>
                </a:cubicBezTo>
                <a:cubicBezTo>
                  <a:pt x="7481" y="18454"/>
                  <a:pt x="7510" y="18481"/>
                  <a:pt x="7638" y="18488"/>
                </a:cubicBezTo>
                <a:cubicBezTo>
                  <a:pt x="7609" y="18632"/>
                  <a:pt x="7589" y="18776"/>
                  <a:pt x="7551" y="18915"/>
                </a:cubicBezTo>
                <a:cubicBezTo>
                  <a:pt x="7494" y="19126"/>
                  <a:pt x="7422" y="19335"/>
                  <a:pt x="7362" y="19545"/>
                </a:cubicBezTo>
                <a:cubicBezTo>
                  <a:pt x="7337" y="19634"/>
                  <a:pt x="7316" y="19728"/>
                  <a:pt x="7303" y="19820"/>
                </a:cubicBezTo>
                <a:cubicBezTo>
                  <a:pt x="7297" y="19869"/>
                  <a:pt x="7304" y="19920"/>
                  <a:pt x="7318" y="19967"/>
                </a:cubicBezTo>
                <a:cubicBezTo>
                  <a:pt x="7326" y="19992"/>
                  <a:pt x="7341" y="20004"/>
                  <a:pt x="7357" y="20004"/>
                </a:cubicBezTo>
                <a:cubicBezTo>
                  <a:pt x="7372" y="20004"/>
                  <a:pt x="7387" y="19995"/>
                  <a:pt x="7398" y="19977"/>
                </a:cubicBezTo>
                <a:cubicBezTo>
                  <a:pt x="7448" y="19897"/>
                  <a:pt x="7535" y="19848"/>
                  <a:pt x="7566" y="19751"/>
                </a:cubicBezTo>
                <a:cubicBezTo>
                  <a:pt x="7580" y="19706"/>
                  <a:pt x="7632" y="19674"/>
                  <a:pt x="7666" y="19635"/>
                </a:cubicBezTo>
                <a:cubicBezTo>
                  <a:pt x="7856" y="19413"/>
                  <a:pt x="8045" y="19187"/>
                  <a:pt x="8239" y="18967"/>
                </a:cubicBezTo>
                <a:cubicBezTo>
                  <a:pt x="8295" y="18904"/>
                  <a:pt x="8368" y="18857"/>
                  <a:pt x="8440" y="18799"/>
                </a:cubicBezTo>
                <a:cubicBezTo>
                  <a:pt x="8454" y="18825"/>
                  <a:pt x="8469" y="18846"/>
                  <a:pt x="8480" y="18871"/>
                </a:cubicBezTo>
                <a:cubicBezTo>
                  <a:pt x="8497" y="18912"/>
                  <a:pt x="8523" y="18931"/>
                  <a:pt x="8555" y="18931"/>
                </a:cubicBezTo>
                <a:cubicBezTo>
                  <a:pt x="8571" y="18931"/>
                  <a:pt x="8587" y="18927"/>
                  <a:pt x="8605" y="18918"/>
                </a:cubicBezTo>
                <a:cubicBezTo>
                  <a:pt x="8651" y="18898"/>
                  <a:pt x="8701" y="18879"/>
                  <a:pt x="8734" y="18847"/>
                </a:cubicBezTo>
                <a:cubicBezTo>
                  <a:pt x="8885" y="18702"/>
                  <a:pt x="9040" y="18560"/>
                  <a:pt x="9147" y="18377"/>
                </a:cubicBezTo>
                <a:cubicBezTo>
                  <a:pt x="9191" y="18301"/>
                  <a:pt x="9261" y="18240"/>
                  <a:pt x="9319" y="18171"/>
                </a:cubicBezTo>
                <a:cubicBezTo>
                  <a:pt x="9396" y="18277"/>
                  <a:pt x="9478" y="18387"/>
                  <a:pt x="9555" y="18498"/>
                </a:cubicBezTo>
                <a:cubicBezTo>
                  <a:pt x="9577" y="18529"/>
                  <a:pt x="9598" y="18544"/>
                  <a:pt x="9626" y="18544"/>
                </a:cubicBezTo>
                <a:cubicBezTo>
                  <a:pt x="9640" y="18544"/>
                  <a:pt x="9656" y="18540"/>
                  <a:pt x="9674" y="18532"/>
                </a:cubicBezTo>
                <a:cubicBezTo>
                  <a:pt x="9775" y="18490"/>
                  <a:pt x="9838" y="18410"/>
                  <a:pt x="9895" y="18323"/>
                </a:cubicBezTo>
                <a:cubicBezTo>
                  <a:pt x="9955" y="18235"/>
                  <a:pt x="10014" y="18145"/>
                  <a:pt x="10071" y="18055"/>
                </a:cubicBezTo>
                <a:cubicBezTo>
                  <a:pt x="10095" y="18020"/>
                  <a:pt x="10112" y="17981"/>
                  <a:pt x="10135" y="17938"/>
                </a:cubicBezTo>
                <a:cubicBezTo>
                  <a:pt x="10152" y="17945"/>
                  <a:pt x="10171" y="17951"/>
                  <a:pt x="10189" y="17960"/>
                </a:cubicBezTo>
                <a:cubicBezTo>
                  <a:pt x="10219" y="17975"/>
                  <a:pt x="10241" y="17982"/>
                  <a:pt x="10259" y="17982"/>
                </a:cubicBezTo>
                <a:cubicBezTo>
                  <a:pt x="10288" y="17982"/>
                  <a:pt x="10306" y="17963"/>
                  <a:pt x="10331" y="17917"/>
                </a:cubicBezTo>
                <a:cubicBezTo>
                  <a:pt x="10396" y="17798"/>
                  <a:pt x="10478" y="17694"/>
                  <a:pt x="10585" y="17606"/>
                </a:cubicBezTo>
                <a:cubicBezTo>
                  <a:pt x="10615" y="17582"/>
                  <a:pt x="10626" y="17534"/>
                  <a:pt x="10645" y="17499"/>
                </a:cubicBezTo>
                <a:cubicBezTo>
                  <a:pt x="10687" y="17535"/>
                  <a:pt x="10733" y="17576"/>
                  <a:pt x="10780" y="17614"/>
                </a:cubicBezTo>
                <a:cubicBezTo>
                  <a:pt x="10799" y="17628"/>
                  <a:pt x="10818" y="17635"/>
                  <a:pt x="10836" y="17635"/>
                </a:cubicBezTo>
                <a:cubicBezTo>
                  <a:pt x="10857" y="17635"/>
                  <a:pt x="10877" y="17626"/>
                  <a:pt x="10895" y="17608"/>
                </a:cubicBezTo>
                <a:cubicBezTo>
                  <a:pt x="10931" y="17572"/>
                  <a:pt x="10966" y="17534"/>
                  <a:pt x="10994" y="17492"/>
                </a:cubicBezTo>
                <a:cubicBezTo>
                  <a:pt x="11057" y="17397"/>
                  <a:pt x="11118" y="17303"/>
                  <a:pt x="11177" y="17207"/>
                </a:cubicBezTo>
                <a:cubicBezTo>
                  <a:pt x="11181" y="17201"/>
                  <a:pt x="11187" y="17196"/>
                  <a:pt x="11188" y="17190"/>
                </a:cubicBezTo>
                <a:cubicBezTo>
                  <a:pt x="11206" y="17115"/>
                  <a:pt x="11228" y="17050"/>
                  <a:pt x="11311" y="17015"/>
                </a:cubicBezTo>
                <a:cubicBezTo>
                  <a:pt x="11337" y="17004"/>
                  <a:pt x="11342" y="16942"/>
                  <a:pt x="11357" y="16902"/>
                </a:cubicBezTo>
                <a:cubicBezTo>
                  <a:pt x="11375" y="16854"/>
                  <a:pt x="11391" y="16806"/>
                  <a:pt x="11413" y="16748"/>
                </a:cubicBezTo>
                <a:cubicBezTo>
                  <a:pt x="11515" y="16881"/>
                  <a:pt x="11604" y="17001"/>
                  <a:pt x="11700" y="17118"/>
                </a:cubicBezTo>
                <a:cubicBezTo>
                  <a:pt x="11710" y="17129"/>
                  <a:pt x="11732" y="17129"/>
                  <a:pt x="11754" y="17129"/>
                </a:cubicBezTo>
                <a:cubicBezTo>
                  <a:pt x="11756" y="17129"/>
                  <a:pt x="11758" y="17129"/>
                  <a:pt x="11760" y="17129"/>
                </a:cubicBezTo>
                <a:cubicBezTo>
                  <a:pt x="11769" y="17129"/>
                  <a:pt x="11777" y="17129"/>
                  <a:pt x="11785" y="17130"/>
                </a:cubicBezTo>
                <a:cubicBezTo>
                  <a:pt x="11907" y="17231"/>
                  <a:pt x="12030" y="17334"/>
                  <a:pt x="12157" y="17436"/>
                </a:cubicBezTo>
                <a:cubicBezTo>
                  <a:pt x="12163" y="17441"/>
                  <a:pt x="12174" y="17443"/>
                  <a:pt x="12185" y="17443"/>
                </a:cubicBezTo>
                <a:cubicBezTo>
                  <a:pt x="12196" y="17443"/>
                  <a:pt x="12207" y="17441"/>
                  <a:pt x="12216" y="17438"/>
                </a:cubicBezTo>
                <a:cubicBezTo>
                  <a:pt x="12288" y="17410"/>
                  <a:pt x="12340" y="17361"/>
                  <a:pt x="12373" y="17286"/>
                </a:cubicBezTo>
                <a:cubicBezTo>
                  <a:pt x="12404" y="17212"/>
                  <a:pt x="12450" y="17144"/>
                  <a:pt x="12488" y="17073"/>
                </a:cubicBezTo>
                <a:cubicBezTo>
                  <a:pt x="12508" y="17037"/>
                  <a:pt x="12524" y="16999"/>
                  <a:pt x="12543" y="16962"/>
                </a:cubicBezTo>
                <a:cubicBezTo>
                  <a:pt x="12566" y="16976"/>
                  <a:pt x="12586" y="16983"/>
                  <a:pt x="12602" y="16983"/>
                </a:cubicBezTo>
                <a:cubicBezTo>
                  <a:pt x="12632" y="16983"/>
                  <a:pt x="12653" y="16960"/>
                  <a:pt x="12671" y="16909"/>
                </a:cubicBezTo>
                <a:cubicBezTo>
                  <a:pt x="12725" y="16753"/>
                  <a:pt x="12772" y="16594"/>
                  <a:pt x="12822" y="16443"/>
                </a:cubicBezTo>
                <a:cubicBezTo>
                  <a:pt x="12862" y="16471"/>
                  <a:pt x="12913" y="16511"/>
                  <a:pt x="12966" y="16548"/>
                </a:cubicBezTo>
                <a:cubicBezTo>
                  <a:pt x="12990" y="16565"/>
                  <a:pt x="13013" y="16574"/>
                  <a:pt x="13033" y="16574"/>
                </a:cubicBezTo>
                <a:cubicBezTo>
                  <a:pt x="13060" y="16574"/>
                  <a:pt x="13083" y="16559"/>
                  <a:pt x="13101" y="16526"/>
                </a:cubicBezTo>
                <a:cubicBezTo>
                  <a:pt x="13150" y="16441"/>
                  <a:pt x="13197" y="16353"/>
                  <a:pt x="13225" y="16261"/>
                </a:cubicBezTo>
                <a:cubicBezTo>
                  <a:pt x="13266" y="16127"/>
                  <a:pt x="13291" y="15987"/>
                  <a:pt x="13320" y="15849"/>
                </a:cubicBezTo>
                <a:cubicBezTo>
                  <a:pt x="13328" y="15806"/>
                  <a:pt x="13326" y="15758"/>
                  <a:pt x="13330" y="15709"/>
                </a:cubicBezTo>
                <a:cubicBezTo>
                  <a:pt x="13410" y="15687"/>
                  <a:pt x="13420" y="15671"/>
                  <a:pt x="13409" y="15532"/>
                </a:cubicBezTo>
                <a:cubicBezTo>
                  <a:pt x="13402" y="15432"/>
                  <a:pt x="13383" y="15334"/>
                  <a:pt x="13378" y="15234"/>
                </a:cubicBezTo>
                <a:cubicBezTo>
                  <a:pt x="13373" y="15144"/>
                  <a:pt x="13381" y="15056"/>
                  <a:pt x="13382" y="14966"/>
                </a:cubicBezTo>
                <a:cubicBezTo>
                  <a:pt x="13445" y="14999"/>
                  <a:pt x="13507" y="15030"/>
                  <a:pt x="13568" y="15064"/>
                </a:cubicBezTo>
                <a:cubicBezTo>
                  <a:pt x="13585" y="15073"/>
                  <a:pt x="13600" y="15078"/>
                  <a:pt x="13615" y="15078"/>
                </a:cubicBezTo>
                <a:cubicBezTo>
                  <a:pt x="13644" y="15078"/>
                  <a:pt x="13666" y="15059"/>
                  <a:pt x="13676" y="15024"/>
                </a:cubicBezTo>
                <a:cubicBezTo>
                  <a:pt x="13703" y="14922"/>
                  <a:pt x="13724" y="14819"/>
                  <a:pt x="13745" y="14716"/>
                </a:cubicBezTo>
                <a:cubicBezTo>
                  <a:pt x="13757" y="14654"/>
                  <a:pt x="13770" y="14593"/>
                  <a:pt x="13773" y="14531"/>
                </a:cubicBezTo>
                <a:cubicBezTo>
                  <a:pt x="13780" y="14370"/>
                  <a:pt x="13778" y="14208"/>
                  <a:pt x="13781" y="14045"/>
                </a:cubicBezTo>
                <a:cubicBezTo>
                  <a:pt x="13788" y="14048"/>
                  <a:pt x="13799" y="14059"/>
                  <a:pt x="13810" y="14059"/>
                </a:cubicBezTo>
                <a:cubicBezTo>
                  <a:pt x="13819" y="14060"/>
                  <a:pt x="13828" y="14060"/>
                  <a:pt x="13838" y="14060"/>
                </a:cubicBezTo>
                <a:cubicBezTo>
                  <a:pt x="13852" y="14060"/>
                  <a:pt x="13866" y="14058"/>
                  <a:pt x="13875" y="14052"/>
                </a:cubicBezTo>
                <a:cubicBezTo>
                  <a:pt x="13894" y="14036"/>
                  <a:pt x="13909" y="14006"/>
                  <a:pt x="13912" y="13982"/>
                </a:cubicBezTo>
                <a:cubicBezTo>
                  <a:pt x="13914" y="13955"/>
                  <a:pt x="13901" y="13927"/>
                  <a:pt x="13893" y="13898"/>
                </a:cubicBezTo>
                <a:cubicBezTo>
                  <a:pt x="13856" y="13764"/>
                  <a:pt x="13870" y="13632"/>
                  <a:pt x="13891" y="13497"/>
                </a:cubicBezTo>
                <a:cubicBezTo>
                  <a:pt x="13914" y="13339"/>
                  <a:pt x="13919" y="13178"/>
                  <a:pt x="13940" y="13019"/>
                </a:cubicBezTo>
                <a:cubicBezTo>
                  <a:pt x="13945" y="12973"/>
                  <a:pt x="13973" y="12936"/>
                  <a:pt x="13904" y="12926"/>
                </a:cubicBezTo>
                <a:cubicBezTo>
                  <a:pt x="13961" y="12874"/>
                  <a:pt x="13971" y="12800"/>
                  <a:pt x="13937" y="12734"/>
                </a:cubicBezTo>
                <a:cubicBezTo>
                  <a:pt x="13928" y="12715"/>
                  <a:pt x="13932" y="12690"/>
                  <a:pt x="13932" y="12670"/>
                </a:cubicBezTo>
                <a:cubicBezTo>
                  <a:pt x="13933" y="12605"/>
                  <a:pt x="13937" y="12540"/>
                  <a:pt x="13935" y="12476"/>
                </a:cubicBezTo>
                <a:cubicBezTo>
                  <a:pt x="13934" y="12421"/>
                  <a:pt x="13927" y="12366"/>
                  <a:pt x="13917" y="12315"/>
                </a:cubicBezTo>
                <a:cubicBezTo>
                  <a:pt x="13918" y="12279"/>
                  <a:pt x="13929" y="12238"/>
                  <a:pt x="13917" y="12207"/>
                </a:cubicBezTo>
                <a:cubicBezTo>
                  <a:pt x="13904" y="12173"/>
                  <a:pt x="14002" y="12139"/>
                  <a:pt x="13934" y="12122"/>
                </a:cubicBezTo>
                <a:cubicBezTo>
                  <a:pt x="13933" y="12083"/>
                  <a:pt x="13922" y="12044"/>
                  <a:pt x="13934" y="12031"/>
                </a:cubicBezTo>
                <a:cubicBezTo>
                  <a:pt x="13980" y="11986"/>
                  <a:pt x="13953" y="11932"/>
                  <a:pt x="13966" y="11885"/>
                </a:cubicBezTo>
                <a:cubicBezTo>
                  <a:pt x="14001" y="11754"/>
                  <a:pt x="14043" y="11627"/>
                  <a:pt x="14083" y="11500"/>
                </a:cubicBezTo>
                <a:cubicBezTo>
                  <a:pt x="14089" y="11475"/>
                  <a:pt x="14102" y="11454"/>
                  <a:pt x="14125" y="11430"/>
                </a:cubicBezTo>
                <a:cubicBezTo>
                  <a:pt x="14146" y="11523"/>
                  <a:pt x="14169" y="11615"/>
                  <a:pt x="14190" y="11708"/>
                </a:cubicBezTo>
                <a:cubicBezTo>
                  <a:pt x="14221" y="11844"/>
                  <a:pt x="14251" y="11979"/>
                  <a:pt x="14282" y="12114"/>
                </a:cubicBezTo>
                <a:cubicBezTo>
                  <a:pt x="14303" y="12211"/>
                  <a:pt x="14318" y="12310"/>
                  <a:pt x="14346" y="12404"/>
                </a:cubicBezTo>
                <a:cubicBezTo>
                  <a:pt x="14405" y="12591"/>
                  <a:pt x="14477" y="12773"/>
                  <a:pt x="14531" y="12961"/>
                </a:cubicBezTo>
                <a:cubicBezTo>
                  <a:pt x="14573" y="13107"/>
                  <a:pt x="14597" y="13260"/>
                  <a:pt x="14629" y="13410"/>
                </a:cubicBezTo>
                <a:cubicBezTo>
                  <a:pt x="14639" y="13452"/>
                  <a:pt x="14645" y="13495"/>
                  <a:pt x="14660" y="13533"/>
                </a:cubicBezTo>
                <a:cubicBezTo>
                  <a:pt x="14668" y="13553"/>
                  <a:pt x="14694" y="13565"/>
                  <a:pt x="14719" y="13574"/>
                </a:cubicBezTo>
                <a:cubicBezTo>
                  <a:pt x="14751" y="13729"/>
                  <a:pt x="14823" y="13871"/>
                  <a:pt x="14904" y="14010"/>
                </a:cubicBezTo>
                <a:cubicBezTo>
                  <a:pt x="14935" y="14062"/>
                  <a:pt x="14950" y="14123"/>
                  <a:pt x="14972" y="14180"/>
                </a:cubicBezTo>
                <a:cubicBezTo>
                  <a:pt x="14978" y="14196"/>
                  <a:pt x="14979" y="14212"/>
                  <a:pt x="14984" y="14227"/>
                </a:cubicBezTo>
                <a:cubicBezTo>
                  <a:pt x="15007" y="14298"/>
                  <a:pt x="15033" y="14332"/>
                  <a:pt x="15069" y="14332"/>
                </a:cubicBezTo>
                <a:cubicBezTo>
                  <a:pt x="15095" y="14332"/>
                  <a:pt x="15125" y="14315"/>
                  <a:pt x="15162" y="14283"/>
                </a:cubicBezTo>
                <a:cubicBezTo>
                  <a:pt x="15173" y="14274"/>
                  <a:pt x="15183" y="14263"/>
                  <a:pt x="15187" y="14259"/>
                </a:cubicBezTo>
                <a:cubicBezTo>
                  <a:pt x="15260" y="14416"/>
                  <a:pt x="15339" y="14567"/>
                  <a:pt x="15401" y="14726"/>
                </a:cubicBezTo>
                <a:cubicBezTo>
                  <a:pt x="15446" y="14843"/>
                  <a:pt x="15466" y="14968"/>
                  <a:pt x="15496" y="15090"/>
                </a:cubicBezTo>
                <a:cubicBezTo>
                  <a:pt x="15502" y="15115"/>
                  <a:pt x="15504" y="15141"/>
                  <a:pt x="15512" y="15165"/>
                </a:cubicBezTo>
                <a:cubicBezTo>
                  <a:pt x="15537" y="15241"/>
                  <a:pt x="15555" y="15272"/>
                  <a:pt x="15596" y="15272"/>
                </a:cubicBezTo>
                <a:cubicBezTo>
                  <a:pt x="15617" y="15272"/>
                  <a:pt x="15645" y="15264"/>
                  <a:pt x="15682" y="15249"/>
                </a:cubicBezTo>
                <a:cubicBezTo>
                  <a:pt x="15725" y="15419"/>
                  <a:pt x="15840" y="15544"/>
                  <a:pt x="15954" y="15668"/>
                </a:cubicBezTo>
                <a:cubicBezTo>
                  <a:pt x="15994" y="15712"/>
                  <a:pt x="16031" y="15733"/>
                  <a:pt x="16070" y="15733"/>
                </a:cubicBezTo>
                <a:cubicBezTo>
                  <a:pt x="16108" y="15733"/>
                  <a:pt x="16147" y="15712"/>
                  <a:pt x="16190" y="15673"/>
                </a:cubicBezTo>
                <a:cubicBezTo>
                  <a:pt x="16239" y="15630"/>
                  <a:pt x="16290" y="15587"/>
                  <a:pt x="16335" y="15539"/>
                </a:cubicBezTo>
                <a:cubicBezTo>
                  <a:pt x="16371" y="15502"/>
                  <a:pt x="16399" y="15456"/>
                  <a:pt x="16432" y="15415"/>
                </a:cubicBezTo>
                <a:cubicBezTo>
                  <a:pt x="16491" y="15601"/>
                  <a:pt x="16639" y="15736"/>
                  <a:pt x="16748" y="15897"/>
                </a:cubicBezTo>
                <a:cubicBezTo>
                  <a:pt x="16826" y="16013"/>
                  <a:pt x="16896" y="16137"/>
                  <a:pt x="16968" y="16258"/>
                </a:cubicBezTo>
                <a:cubicBezTo>
                  <a:pt x="17019" y="16344"/>
                  <a:pt x="17049" y="16384"/>
                  <a:pt x="17088" y="16384"/>
                </a:cubicBezTo>
                <a:cubicBezTo>
                  <a:pt x="17121" y="16384"/>
                  <a:pt x="17160" y="16355"/>
                  <a:pt x="17224" y="16300"/>
                </a:cubicBezTo>
                <a:cubicBezTo>
                  <a:pt x="17299" y="16409"/>
                  <a:pt x="17379" y="16516"/>
                  <a:pt x="17452" y="16626"/>
                </a:cubicBezTo>
                <a:cubicBezTo>
                  <a:pt x="17487" y="16681"/>
                  <a:pt x="17505" y="16704"/>
                  <a:pt x="17529" y="16704"/>
                </a:cubicBezTo>
                <a:cubicBezTo>
                  <a:pt x="17545" y="16704"/>
                  <a:pt x="17563" y="16694"/>
                  <a:pt x="17592" y="16676"/>
                </a:cubicBezTo>
                <a:cubicBezTo>
                  <a:pt x="17699" y="16794"/>
                  <a:pt x="17796" y="16913"/>
                  <a:pt x="17906" y="17021"/>
                </a:cubicBezTo>
                <a:cubicBezTo>
                  <a:pt x="17932" y="17046"/>
                  <a:pt x="17953" y="17058"/>
                  <a:pt x="17973" y="17058"/>
                </a:cubicBezTo>
                <a:cubicBezTo>
                  <a:pt x="18001" y="17058"/>
                  <a:pt x="18028" y="17034"/>
                  <a:pt x="18063" y="16991"/>
                </a:cubicBezTo>
                <a:cubicBezTo>
                  <a:pt x="18112" y="16928"/>
                  <a:pt x="18168" y="16870"/>
                  <a:pt x="18224" y="16805"/>
                </a:cubicBezTo>
                <a:cubicBezTo>
                  <a:pt x="18337" y="16952"/>
                  <a:pt x="18455" y="17104"/>
                  <a:pt x="18575" y="17262"/>
                </a:cubicBezTo>
                <a:cubicBezTo>
                  <a:pt x="18591" y="17248"/>
                  <a:pt x="18605" y="17235"/>
                  <a:pt x="18613" y="17228"/>
                </a:cubicBezTo>
                <a:cubicBezTo>
                  <a:pt x="18759" y="17338"/>
                  <a:pt x="18840" y="17520"/>
                  <a:pt x="19026" y="17583"/>
                </a:cubicBezTo>
                <a:cubicBezTo>
                  <a:pt x="19049" y="17591"/>
                  <a:pt x="19064" y="17596"/>
                  <a:pt x="19074" y="17596"/>
                </a:cubicBezTo>
                <a:cubicBezTo>
                  <a:pt x="19091" y="17596"/>
                  <a:pt x="19098" y="17583"/>
                  <a:pt x="19114" y="17552"/>
                </a:cubicBezTo>
                <a:cubicBezTo>
                  <a:pt x="19254" y="17700"/>
                  <a:pt x="19396" y="17849"/>
                  <a:pt x="19536" y="18001"/>
                </a:cubicBezTo>
                <a:cubicBezTo>
                  <a:pt x="19616" y="18089"/>
                  <a:pt x="19688" y="18181"/>
                  <a:pt x="19771" y="18266"/>
                </a:cubicBezTo>
                <a:cubicBezTo>
                  <a:pt x="19803" y="18298"/>
                  <a:pt x="19850" y="18315"/>
                  <a:pt x="19891" y="18338"/>
                </a:cubicBezTo>
                <a:cubicBezTo>
                  <a:pt x="19902" y="18298"/>
                  <a:pt x="19928" y="18255"/>
                  <a:pt x="19923" y="18217"/>
                </a:cubicBezTo>
                <a:cubicBezTo>
                  <a:pt x="19902" y="18082"/>
                  <a:pt x="19876" y="17950"/>
                  <a:pt x="19845" y="17817"/>
                </a:cubicBezTo>
                <a:cubicBezTo>
                  <a:pt x="19813" y="17683"/>
                  <a:pt x="19773" y="17551"/>
                  <a:pt x="19736" y="17417"/>
                </a:cubicBezTo>
                <a:lnTo>
                  <a:pt x="19736" y="17417"/>
                </a:lnTo>
                <a:cubicBezTo>
                  <a:pt x="19743" y="17420"/>
                  <a:pt x="19750" y="17421"/>
                  <a:pt x="19756" y="17422"/>
                </a:cubicBezTo>
                <a:cubicBezTo>
                  <a:pt x="19768" y="17400"/>
                  <a:pt x="19792" y="17375"/>
                  <a:pt x="19788" y="17355"/>
                </a:cubicBezTo>
                <a:cubicBezTo>
                  <a:pt x="19766" y="17228"/>
                  <a:pt x="19735" y="17101"/>
                  <a:pt x="19711" y="16973"/>
                </a:cubicBezTo>
                <a:cubicBezTo>
                  <a:pt x="19705" y="16931"/>
                  <a:pt x="19722" y="16887"/>
                  <a:pt x="19716" y="16846"/>
                </a:cubicBezTo>
                <a:cubicBezTo>
                  <a:pt x="19704" y="16765"/>
                  <a:pt x="19680" y="16687"/>
                  <a:pt x="19661" y="16602"/>
                </a:cubicBezTo>
                <a:lnTo>
                  <a:pt x="19661" y="16602"/>
                </a:lnTo>
                <a:cubicBezTo>
                  <a:pt x="19678" y="16604"/>
                  <a:pt x="19691" y="16607"/>
                  <a:pt x="19707" y="16610"/>
                </a:cubicBezTo>
                <a:cubicBezTo>
                  <a:pt x="19727" y="16615"/>
                  <a:pt x="19744" y="16617"/>
                  <a:pt x="19760" y="16617"/>
                </a:cubicBezTo>
                <a:cubicBezTo>
                  <a:pt x="19826" y="16617"/>
                  <a:pt x="19858" y="16578"/>
                  <a:pt x="19859" y="16494"/>
                </a:cubicBezTo>
                <a:cubicBezTo>
                  <a:pt x="19860" y="16331"/>
                  <a:pt x="19858" y="16166"/>
                  <a:pt x="19854" y="16002"/>
                </a:cubicBezTo>
                <a:cubicBezTo>
                  <a:pt x="19853" y="15954"/>
                  <a:pt x="19839" y="15905"/>
                  <a:pt x="19829" y="15851"/>
                </a:cubicBezTo>
                <a:lnTo>
                  <a:pt x="19829" y="15851"/>
                </a:lnTo>
                <a:cubicBezTo>
                  <a:pt x="19849" y="15854"/>
                  <a:pt x="19872" y="15862"/>
                  <a:pt x="19895" y="15868"/>
                </a:cubicBezTo>
                <a:cubicBezTo>
                  <a:pt x="19905" y="15870"/>
                  <a:pt x="19913" y="15871"/>
                  <a:pt x="19921" y="15871"/>
                </a:cubicBezTo>
                <a:cubicBezTo>
                  <a:pt x="19957" y="15871"/>
                  <a:pt x="19974" y="15848"/>
                  <a:pt x="19963" y="15806"/>
                </a:cubicBezTo>
                <a:cubicBezTo>
                  <a:pt x="19947" y="15743"/>
                  <a:pt x="19921" y="15681"/>
                  <a:pt x="19904" y="15617"/>
                </a:cubicBezTo>
                <a:cubicBezTo>
                  <a:pt x="19887" y="15549"/>
                  <a:pt x="19871" y="15478"/>
                  <a:pt x="19863" y="15406"/>
                </a:cubicBezTo>
                <a:cubicBezTo>
                  <a:pt x="19849" y="15275"/>
                  <a:pt x="19841" y="15144"/>
                  <a:pt x="19832" y="15026"/>
                </a:cubicBezTo>
                <a:cubicBezTo>
                  <a:pt x="19978" y="15002"/>
                  <a:pt x="20128" y="14980"/>
                  <a:pt x="20278" y="14952"/>
                </a:cubicBezTo>
                <a:cubicBezTo>
                  <a:pt x="20301" y="14948"/>
                  <a:pt x="20332" y="14916"/>
                  <a:pt x="20334" y="14896"/>
                </a:cubicBezTo>
                <a:cubicBezTo>
                  <a:pt x="20338" y="14802"/>
                  <a:pt x="20331" y="14706"/>
                  <a:pt x="20328" y="14603"/>
                </a:cubicBezTo>
                <a:cubicBezTo>
                  <a:pt x="20380" y="14587"/>
                  <a:pt x="20384" y="14572"/>
                  <a:pt x="20352" y="14500"/>
                </a:cubicBezTo>
                <a:cubicBezTo>
                  <a:pt x="20315" y="14416"/>
                  <a:pt x="20284" y="14328"/>
                  <a:pt x="20251" y="14223"/>
                </a:cubicBezTo>
                <a:cubicBezTo>
                  <a:pt x="20349" y="14212"/>
                  <a:pt x="20362" y="14191"/>
                  <a:pt x="20316" y="14108"/>
                </a:cubicBezTo>
                <a:cubicBezTo>
                  <a:pt x="20244" y="13977"/>
                  <a:pt x="20165" y="13853"/>
                  <a:pt x="20095" y="13724"/>
                </a:cubicBezTo>
                <a:cubicBezTo>
                  <a:pt x="20074" y="13686"/>
                  <a:pt x="20065" y="13640"/>
                  <a:pt x="20051" y="13599"/>
                </a:cubicBezTo>
                <a:lnTo>
                  <a:pt x="20051" y="13599"/>
                </a:lnTo>
                <a:cubicBezTo>
                  <a:pt x="20123" y="13600"/>
                  <a:pt x="20187" y="13601"/>
                  <a:pt x="20251" y="13602"/>
                </a:cubicBezTo>
                <a:cubicBezTo>
                  <a:pt x="20253" y="13602"/>
                  <a:pt x="20254" y="13602"/>
                  <a:pt x="20256" y="13602"/>
                </a:cubicBezTo>
                <a:cubicBezTo>
                  <a:pt x="20310" y="13602"/>
                  <a:pt x="20331" y="13569"/>
                  <a:pt x="20321" y="13519"/>
                </a:cubicBezTo>
                <a:cubicBezTo>
                  <a:pt x="20311" y="13473"/>
                  <a:pt x="20299" y="13424"/>
                  <a:pt x="20273" y="13388"/>
                </a:cubicBezTo>
                <a:cubicBezTo>
                  <a:pt x="20169" y="13241"/>
                  <a:pt x="20123" y="13071"/>
                  <a:pt x="20056" y="12907"/>
                </a:cubicBezTo>
                <a:cubicBezTo>
                  <a:pt x="20004" y="12782"/>
                  <a:pt x="19927" y="12664"/>
                  <a:pt x="19859" y="12544"/>
                </a:cubicBezTo>
                <a:cubicBezTo>
                  <a:pt x="19830" y="12494"/>
                  <a:pt x="19793" y="12449"/>
                  <a:pt x="19768" y="12411"/>
                </a:cubicBezTo>
                <a:cubicBezTo>
                  <a:pt x="19801" y="12411"/>
                  <a:pt x="19834" y="12412"/>
                  <a:pt x="19868" y="12412"/>
                </a:cubicBezTo>
                <a:cubicBezTo>
                  <a:pt x="19936" y="12412"/>
                  <a:pt x="20006" y="12411"/>
                  <a:pt x="20075" y="12408"/>
                </a:cubicBezTo>
                <a:cubicBezTo>
                  <a:pt x="20149" y="12405"/>
                  <a:pt x="20225" y="12395"/>
                  <a:pt x="20301" y="12387"/>
                </a:cubicBezTo>
                <a:cubicBezTo>
                  <a:pt x="20384" y="12378"/>
                  <a:pt x="20391" y="12366"/>
                  <a:pt x="20379" y="12285"/>
                </a:cubicBezTo>
                <a:cubicBezTo>
                  <a:pt x="20376" y="12273"/>
                  <a:pt x="20375" y="12259"/>
                  <a:pt x="20371" y="12237"/>
                </a:cubicBezTo>
                <a:lnTo>
                  <a:pt x="20371" y="12237"/>
                </a:lnTo>
                <a:cubicBezTo>
                  <a:pt x="20403" y="12248"/>
                  <a:pt x="20435" y="12253"/>
                  <a:pt x="20465" y="12253"/>
                </a:cubicBezTo>
                <a:cubicBezTo>
                  <a:pt x="20568" y="12253"/>
                  <a:pt x="20660" y="12200"/>
                  <a:pt x="20758" y="12184"/>
                </a:cubicBezTo>
                <a:cubicBezTo>
                  <a:pt x="20772" y="12181"/>
                  <a:pt x="20794" y="12148"/>
                  <a:pt x="20791" y="12131"/>
                </a:cubicBezTo>
                <a:cubicBezTo>
                  <a:pt x="20777" y="12021"/>
                  <a:pt x="20764" y="11908"/>
                  <a:pt x="20736" y="11800"/>
                </a:cubicBezTo>
                <a:cubicBezTo>
                  <a:pt x="20722" y="11744"/>
                  <a:pt x="20681" y="11693"/>
                  <a:pt x="20643" y="11627"/>
                </a:cubicBezTo>
                <a:lnTo>
                  <a:pt x="20643" y="11627"/>
                </a:lnTo>
                <a:cubicBezTo>
                  <a:pt x="20644" y="11627"/>
                  <a:pt x="20651" y="11630"/>
                  <a:pt x="20659" y="11630"/>
                </a:cubicBezTo>
                <a:cubicBezTo>
                  <a:pt x="20660" y="11630"/>
                  <a:pt x="20662" y="11630"/>
                  <a:pt x="20664" y="11630"/>
                </a:cubicBezTo>
                <a:cubicBezTo>
                  <a:pt x="20751" y="11603"/>
                  <a:pt x="20762" y="11562"/>
                  <a:pt x="20705" y="11490"/>
                </a:cubicBezTo>
                <a:cubicBezTo>
                  <a:pt x="20627" y="11388"/>
                  <a:pt x="20553" y="11284"/>
                  <a:pt x="20473" y="11181"/>
                </a:cubicBezTo>
                <a:cubicBezTo>
                  <a:pt x="20453" y="11155"/>
                  <a:pt x="20429" y="11133"/>
                  <a:pt x="20409" y="11112"/>
                </a:cubicBezTo>
                <a:cubicBezTo>
                  <a:pt x="20450" y="11090"/>
                  <a:pt x="20493" y="11068"/>
                  <a:pt x="20535" y="11044"/>
                </a:cubicBezTo>
                <a:cubicBezTo>
                  <a:pt x="20580" y="11021"/>
                  <a:pt x="20584" y="10992"/>
                  <a:pt x="20558" y="10946"/>
                </a:cubicBezTo>
                <a:cubicBezTo>
                  <a:pt x="20466" y="10786"/>
                  <a:pt x="20340" y="10666"/>
                  <a:pt x="20167" y="10600"/>
                </a:cubicBezTo>
                <a:cubicBezTo>
                  <a:pt x="20154" y="10596"/>
                  <a:pt x="20146" y="10587"/>
                  <a:pt x="20134" y="10580"/>
                </a:cubicBezTo>
                <a:cubicBezTo>
                  <a:pt x="20139" y="10572"/>
                  <a:pt x="20142" y="10566"/>
                  <a:pt x="20146" y="10562"/>
                </a:cubicBezTo>
                <a:cubicBezTo>
                  <a:pt x="20164" y="10543"/>
                  <a:pt x="20183" y="10525"/>
                  <a:pt x="20203" y="10507"/>
                </a:cubicBezTo>
                <a:cubicBezTo>
                  <a:pt x="20183" y="10488"/>
                  <a:pt x="20167" y="10462"/>
                  <a:pt x="20143" y="10452"/>
                </a:cubicBezTo>
                <a:cubicBezTo>
                  <a:pt x="20026" y="10406"/>
                  <a:pt x="19951" y="10319"/>
                  <a:pt x="19886" y="10216"/>
                </a:cubicBezTo>
                <a:cubicBezTo>
                  <a:pt x="19866" y="10185"/>
                  <a:pt x="19844" y="10154"/>
                  <a:pt x="19825" y="10128"/>
                </a:cubicBezTo>
                <a:cubicBezTo>
                  <a:pt x="19890" y="10093"/>
                  <a:pt x="19952" y="10056"/>
                  <a:pt x="20016" y="10025"/>
                </a:cubicBezTo>
                <a:cubicBezTo>
                  <a:pt x="20066" y="10003"/>
                  <a:pt x="20064" y="9963"/>
                  <a:pt x="20043" y="9929"/>
                </a:cubicBezTo>
                <a:cubicBezTo>
                  <a:pt x="19952" y="9777"/>
                  <a:pt x="19848" y="9633"/>
                  <a:pt x="19684" y="9545"/>
                </a:cubicBezTo>
                <a:cubicBezTo>
                  <a:pt x="19624" y="9511"/>
                  <a:pt x="19571" y="9463"/>
                  <a:pt x="19490" y="9403"/>
                </a:cubicBezTo>
                <a:lnTo>
                  <a:pt x="19566" y="9403"/>
                </a:lnTo>
                <a:cubicBezTo>
                  <a:pt x="19566" y="9247"/>
                  <a:pt x="19426" y="9221"/>
                  <a:pt x="19345" y="9146"/>
                </a:cubicBezTo>
                <a:cubicBezTo>
                  <a:pt x="19244" y="9053"/>
                  <a:pt x="19129" y="8977"/>
                  <a:pt x="19023" y="8890"/>
                </a:cubicBezTo>
                <a:cubicBezTo>
                  <a:pt x="18913" y="8799"/>
                  <a:pt x="18799" y="8709"/>
                  <a:pt x="18697" y="8609"/>
                </a:cubicBezTo>
                <a:cubicBezTo>
                  <a:pt x="18627" y="8540"/>
                  <a:pt x="18572" y="8457"/>
                  <a:pt x="18510" y="8383"/>
                </a:cubicBezTo>
                <a:cubicBezTo>
                  <a:pt x="18488" y="8357"/>
                  <a:pt x="18465" y="8329"/>
                  <a:pt x="18434" y="8293"/>
                </a:cubicBezTo>
                <a:lnTo>
                  <a:pt x="18434" y="8293"/>
                </a:lnTo>
                <a:cubicBezTo>
                  <a:pt x="18460" y="8296"/>
                  <a:pt x="18475" y="8298"/>
                  <a:pt x="18490" y="8300"/>
                </a:cubicBezTo>
                <a:cubicBezTo>
                  <a:pt x="18590" y="8307"/>
                  <a:pt x="18691" y="8318"/>
                  <a:pt x="18791" y="8321"/>
                </a:cubicBezTo>
                <a:cubicBezTo>
                  <a:pt x="18795" y="8321"/>
                  <a:pt x="18799" y="8321"/>
                  <a:pt x="18802" y="8321"/>
                </a:cubicBezTo>
                <a:cubicBezTo>
                  <a:pt x="18880" y="8321"/>
                  <a:pt x="18959" y="8311"/>
                  <a:pt x="19036" y="8311"/>
                </a:cubicBezTo>
                <a:cubicBezTo>
                  <a:pt x="19040" y="8311"/>
                  <a:pt x="19044" y="8311"/>
                  <a:pt x="19047" y="8311"/>
                </a:cubicBezTo>
                <a:cubicBezTo>
                  <a:pt x="19174" y="8313"/>
                  <a:pt x="19299" y="8322"/>
                  <a:pt x="19426" y="8324"/>
                </a:cubicBezTo>
                <a:cubicBezTo>
                  <a:pt x="19427" y="8324"/>
                  <a:pt x="19429" y="8324"/>
                  <a:pt x="19430" y="8324"/>
                </a:cubicBezTo>
                <a:cubicBezTo>
                  <a:pt x="19454" y="8324"/>
                  <a:pt x="19477" y="8308"/>
                  <a:pt x="19501" y="8301"/>
                </a:cubicBezTo>
                <a:cubicBezTo>
                  <a:pt x="19493" y="8276"/>
                  <a:pt x="19485" y="8251"/>
                  <a:pt x="19475" y="8226"/>
                </a:cubicBezTo>
                <a:lnTo>
                  <a:pt x="19475" y="8226"/>
                </a:lnTo>
                <a:cubicBezTo>
                  <a:pt x="19504" y="8229"/>
                  <a:pt x="19533" y="8232"/>
                  <a:pt x="19560" y="8232"/>
                </a:cubicBezTo>
                <a:cubicBezTo>
                  <a:pt x="19623" y="8232"/>
                  <a:pt x="19680" y="8219"/>
                  <a:pt x="19719" y="8175"/>
                </a:cubicBezTo>
                <a:cubicBezTo>
                  <a:pt x="19734" y="8174"/>
                  <a:pt x="19749" y="8174"/>
                  <a:pt x="19762" y="8174"/>
                </a:cubicBezTo>
                <a:cubicBezTo>
                  <a:pt x="19775" y="8174"/>
                  <a:pt x="19788" y="8174"/>
                  <a:pt x="19800" y="8174"/>
                </a:cubicBezTo>
                <a:cubicBezTo>
                  <a:pt x="19834" y="8174"/>
                  <a:pt x="19866" y="8173"/>
                  <a:pt x="19896" y="8167"/>
                </a:cubicBezTo>
                <a:cubicBezTo>
                  <a:pt x="19995" y="8148"/>
                  <a:pt x="20095" y="8126"/>
                  <a:pt x="20191" y="8096"/>
                </a:cubicBezTo>
                <a:cubicBezTo>
                  <a:pt x="20273" y="8072"/>
                  <a:pt x="20281" y="8045"/>
                  <a:pt x="20252" y="7966"/>
                </a:cubicBezTo>
                <a:cubicBezTo>
                  <a:pt x="20231" y="7900"/>
                  <a:pt x="20211" y="7833"/>
                  <a:pt x="20191" y="7763"/>
                </a:cubicBezTo>
                <a:cubicBezTo>
                  <a:pt x="20412" y="7762"/>
                  <a:pt x="20626" y="7706"/>
                  <a:pt x="20834" y="7628"/>
                </a:cubicBezTo>
                <a:cubicBezTo>
                  <a:pt x="20887" y="7609"/>
                  <a:pt x="20947" y="7613"/>
                  <a:pt x="20998" y="7593"/>
                </a:cubicBezTo>
                <a:cubicBezTo>
                  <a:pt x="21098" y="7556"/>
                  <a:pt x="21100" y="7541"/>
                  <a:pt x="21054" y="7447"/>
                </a:cubicBezTo>
                <a:cubicBezTo>
                  <a:pt x="21175" y="7441"/>
                  <a:pt x="21291" y="7433"/>
                  <a:pt x="21410" y="7427"/>
                </a:cubicBezTo>
                <a:cubicBezTo>
                  <a:pt x="21419" y="7426"/>
                  <a:pt x="21429" y="7426"/>
                  <a:pt x="21438" y="7426"/>
                </a:cubicBezTo>
                <a:cubicBezTo>
                  <a:pt x="21457" y="7426"/>
                  <a:pt x="21476" y="7427"/>
                  <a:pt x="21495" y="7427"/>
                </a:cubicBezTo>
                <a:cubicBezTo>
                  <a:pt x="21540" y="7427"/>
                  <a:pt x="21577" y="7418"/>
                  <a:pt x="21561" y="7366"/>
                </a:cubicBezTo>
                <a:cubicBezTo>
                  <a:pt x="21624" y="7362"/>
                  <a:pt x="21685" y="7365"/>
                  <a:pt x="21743" y="7355"/>
                </a:cubicBezTo>
                <a:cubicBezTo>
                  <a:pt x="21917" y="7323"/>
                  <a:pt x="22091" y="7288"/>
                  <a:pt x="22262" y="7246"/>
                </a:cubicBezTo>
                <a:cubicBezTo>
                  <a:pt x="22305" y="7236"/>
                  <a:pt x="22343" y="7196"/>
                  <a:pt x="22382" y="7170"/>
                </a:cubicBezTo>
                <a:cubicBezTo>
                  <a:pt x="22346" y="7135"/>
                  <a:pt x="22315" y="7084"/>
                  <a:pt x="22273" y="7071"/>
                </a:cubicBezTo>
                <a:cubicBezTo>
                  <a:pt x="22118" y="7020"/>
                  <a:pt x="21957" y="6983"/>
                  <a:pt x="21799" y="6942"/>
                </a:cubicBezTo>
                <a:cubicBezTo>
                  <a:pt x="21780" y="6937"/>
                  <a:pt x="21762" y="6939"/>
                  <a:pt x="21732" y="6938"/>
                </a:cubicBezTo>
                <a:cubicBezTo>
                  <a:pt x="21780" y="6876"/>
                  <a:pt x="21734" y="6865"/>
                  <a:pt x="21693" y="6847"/>
                </a:cubicBezTo>
                <a:cubicBezTo>
                  <a:pt x="21515" y="6775"/>
                  <a:pt x="21336" y="6705"/>
                  <a:pt x="21151" y="6630"/>
                </a:cubicBezTo>
                <a:cubicBezTo>
                  <a:pt x="21213" y="6577"/>
                  <a:pt x="21189" y="6530"/>
                  <a:pt x="21139" y="6497"/>
                </a:cubicBezTo>
                <a:cubicBezTo>
                  <a:pt x="21062" y="6449"/>
                  <a:pt x="20982" y="6403"/>
                  <a:pt x="20899" y="6363"/>
                </a:cubicBezTo>
                <a:cubicBezTo>
                  <a:pt x="20811" y="6319"/>
                  <a:pt x="20719" y="6281"/>
                  <a:pt x="20627" y="6248"/>
                </a:cubicBezTo>
                <a:cubicBezTo>
                  <a:pt x="20551" y="6220"/>
                  <a:pt x="20471" y="6199"/>
                  <a:pt x="20389" y="6175"/>
                </a:cubicBezTo>
                <a:cubicBezTo>
                  <a:pt x="20424" y="6146"/>
                  <a:pt x="20462" y="6105"/>
                  <a:pt x="20508" y="6079"/>
                </a:cubicBezTo>
                <a:cubicBezTo>
                  <a:pt x="20564" y="6048"/>
                  <a:pt x="20549" y="6013"/>
                  <a:pt x="20520" y="5982"/>
                </a:cubicBezTo>
                <a:cubicBezTo>
                  <a:pt x="20482" y="5940"/>
                  <a:pt x="20439" y="5896"/>
                  <a:pt x="20389" y="5868"/>
                </a:cubicBezTo>
                <a:cubicBezTo>
                  <a:pt x="20245" y="5788"/>
                  <a:pt x="20098" y="5713"/>
                  <a:pt x="19951" y="5641"/>
                </a:cubicBezTo>
                <a:cubicBezTo>
                  <a:pt x="19917" y="5625"/>
                  <a:pt x="19876" y="5623"/>
                  <a:pt x="19836" y="5615"/>
                </a:cubicBezTo>
                <a:cubicBezTo>
                  <a:pt x="19861" y="5585"/>
                  <a:pt x="19891" y="5550"/>
                  <a:pt x="19920" y="5515"/>
                </a:cubicBezTo>
                <a:cubicBezTo>
                  <a:pt x="19961" y="5465"/>
                  <a:pt x="19957" y="5422"/>
                  <a:pt x="19896" y="5400"/>
                </a:cubicBezTo>
                <a:cubicBezTo>
                  <a:pt x="19810" y="5366"/>
                  <a:pt x="19720" y="5345"/>
                  <a:pt x="19634" y="5316"/>
                </a:cubicBezTo>
                <a:cubicBezTo>
                  <a:pt x="19563" y="5292"/>
                  <a:pt x="19496" y="5257"/>
                  <a:pt x="19426" y="5236"/>
                </a:cubicBezTo>
                <a:cubicBezTo>
                  <a:pt x="19333" y="5209"/>
                  <a:pt x="19256" y="5154"/>
                  <a:pt x="19170" y="5116"/>
                </a:cubicBezTo>
                <a:cubicBezTo>
                  <a:pt x="19146" y="5105"/>
                  <a:pt x="19117" y="5108"/>
                  <a:pt x="19097" y="5096"/>
                </a:cubicBezTo>
                <a:cubicBezTo>
                  <a:pt x="19082" y="5087"/>
                  <a:pt x="19078" y="5060"/>
                  <a:pt x="19069" y="5042"/>
                </a:cubicBezTo>
                <a:cubicBezTo>
                  <a:pt x="19120" y="5023"/>
                  <a:pt x="19135" y="4982"/>
                  <a:pt x="19131" y="4931"/>
                </a:cubicBezTo>
                <a:cubicBezTo>
                  <a:pt x="19130" y="4927"/>
                  <a:pt x="19141" y="4922"/>
                  <a:pt x="19145" y="4917"/>
                </a:cubicBezTo>
                <a:cubicBezTo>
                  <a:pt x="19160" y="4900"/>
                  <a:pt x="19174" y="4880"/>
                  <a:pt x="19179" y="4854"/>
                </a:cubicBezTo>
                <a:cubicBezTo>
                  <a:pt x="19197" y="4838"/>
                  <a:pt x="19218" y="4824"/>
                  <a:pt x="19232" y="4805"/>
                </a:cubicBezTo>
                <a:cubicBezTo>
                  <a:pt x="19280" y="4728"/>
                  <a:pt x="19330" y="4653"/>
                  <a:pt x="19372" y="4572"/>
                </a:cubicBezTo>
                <a:cubicBezTo>
                  <a:pt x="19422" y="4474"/>
                  <a:pt x="19421" y="4467"/>
                  <a:pt x="19315" y="4419"/>
                </a:cubicBezTo>
                <a:cubicBezTo>
                  <a:pt x="19201" y="4368"/>
                  <a:pt x="19081" y="4329"/>
                  <a:pt x="18960" y="4282"/>
                </a:cubicBezTo>
                <a:cubicBezTo>
                  <a:pt x="18969" y="4196"/>
                  <a:pt x="18966" y="4192"/>
                  <a:pt x="18861" y="4191"/>
                </a:cubicBezTo>
                <a:cubicBezTo>
                  <a:pt x="18802" y="4191"/>
                  <a:pt x="18743" y="4192"/>
                  <a:pt x="18685" y="4198"/>
                </a:cubicBezTo>
                <a:cubicBezTo>
                  <a:pt x="18631" y="4205"/>
                  <a:pt x="18577" y="4217"/>
                  <a:pt x="18522" y="4228"/>
                </a:cubicBezTo>
                <a:cubicBezTo>
                  <a:pt x="18560" y="4166"/>
                  <a:pt x="18599" y="4104"/>
                  <a:pt x="18640" y="4038"/>
                </a:cubicBezTo>
                <a:cubicBezTo>
                  <a:pt x="18625" y="4031"/>
                  <a:pt x="18610" y="4023"/>
                  <a:pt x="18595" y="4015"/>
                </a:cubicBezTo>
                <a:cubicBezTo>
                  <a:pt x="18605" y="4007"/>
                  <a:pt x="18613" y="3999"/>
                  <a:pt x="18641" y="3977"/>
                </a:cubicBezTo>
                <a:cubicBezTo>
                  <a:pt x="18567" y="3960"/>
                  <a:pt x="18509" y="3932"/>
                  <a:pt x="18452" y="3932"/>
                </a:cubicBezTo>
                <a:cubicBezTo>
                  <a:pt x="18450" y="3932"/>
                  <a:pt x="18448" y="3932"/>
                  <a:pt x="18446" y="3932"/>
                </a:cubicBezTo>
                <a:cubicBezTo>
                  <a:pt x="18188" y="3938"/>
                  <a:pt x="17931" y="3941"/>
                  <a:pt x="17675" y="3963"/>
                </a:cubicBezTo>
                <a:cubicBezTo>
                  <a:pt x="17488" y="3979"/>
                  <a:pt x="17303" y="4022"/>
                  <a:pt x="17118" y="4054"/>
                </a:cubicBezTo>
                <a:cubicBezTo>
                  <a:pt x="17088" y="4061"/>
                  <a:pt x="17058" y="4064"/>
                  <a:pt x="17015" y="4071"/>
                </a:cubicBezTo>
                <a:cubicBezTo>
                  <a:pt x="17101" y="3989"/>
                  <a:pt x="17174" y="3917"/>
                  <a:pt x="17250" y="3842"/>
                </a:cubicBezTo>
                <a:cubicBezTo>
                  <a:pt x="17241" y="3832"/>
                  <a:pt x="17232" y="3822"/>
                  <a:pt x="17232" y="3822"/>
                </a:cubicBezTo>
                <a:lnTo>
                  <a:pt x="17232" y="3822"/>
                </a:lnTo>
                <a:cubicBezTo>
                  <a:pt x="17232" y="3822"/>
                  <a:pt x="17232" y="3822"/>
                  <a:pt x="17232" y="3822"/>
                </a:cubicBezTo>
                <a:cubicBezTo>
                  <a:pt x="17258" y="3770"/>
                  <a:pt x="17282" y="3724"/>
                  <a:pt x="17307" y="3673"/>
                </a:cubicBezTo>
                <a:cubicBezTo>
                  <a:pt x="17287" y="3670"/>
                  <a:pt x="17267" y="3666"/>
                  <a:pt x="17263" y="3665"/>
                </a:cubicBezTo>
                <a:cubicBezTo>
                  <a:pt x="17325" y="3548"/>
                  <a:pt x="17387" y="3430"/>
                  <a:pt x="17451" y="3315"/>
                </a:cubicBezTo>
                <a:cubicBezTo>
                  <a:pt x="17477" y="3265"/>
                  <a:pt x="17459" y="3240"/>
                  <a:pt x="17413" y="3215"/>
                </a:cubicBezTo>
                <a:cubicBezTo>
                  <a:pt x="17310" y="3161"/>
                  <a:pt x="17200" y="3163"/>
                  <a:pt x="17088" y="3157"/>
                </a:cubicBezTo>
                <a:cubicBezTo>
                  <a:pt x="17041" y="3154"/>
                  <a:pt x="16989" y="3166"/>
                  <a:pt x="16957" y="3112"/>
                </a:cubicBezTo>
                <a:cubicBezTo>
                  <a:pt x="16950" y="3101"/>
                  <a:pt x="16927" y="3097"/>
                  <a:pt x="16911" y="3096"/>
                </a:cubicBezTo>
                <a:cubicBezTo>
                  <a:pt x="16882" y="3093"/>
                  <a:pt x="16853" y="3091"/>
                  <a:pt x="16823" y="3091"/>
                </a:cubicBezTo>
                <a:cubicBezTo>
                  <a:pt x="16724" y="3091"/>
                  <a:pt x="16625" y="3110"/>
                  <a:pt x="16526" y="3146"/>
                </a:cubicBezTo>
                <a:cubicBezTo>
                  <a:pt x="16537" y="3161"/>
                  <a:pt x="16545" y="3169"/>
                  <a:pt x="16559" y="3186"/>
                </a:cubicBezTo>
                <a:cubicBezTo>
                  <a:pt x="16528" y="3181"/>
                  <a:pt x="16504" y="3177"/>
                  <a:pt x="16475" y="3172"/>
                </a:cubicBezTo>
                <a:cubicBezTo>
                  <a:pt x="16478" y="3129"/>
                  <a:pt x="16481" y="3085"/>
                  <a:pt x="16484" y="3040"/>
                </a:cubicBezTo>
                <a:cubicBezTo>
                  <a:pt x="16487" y="2987"/>
                  <a:pt x="16481" y="2964"/>
                  <a:pt x="16450" y="2964"/>
                </a:cubicBezTo>
                <a:cubicBezTo>
                  <a:pt x="16438" y="2964"/>
                  <a:pt x="16422" y="2968"/>
                  <a:pt x="16401" y="2975"/>
                </a:cubicBezTo>
                <a:cubicBezTo>
                  <a:pt x="16334" y="2996"/>
                  <a:pt x="16269" y="3027"/>
                  <a:pt x="16207" y="3058"/>
                </a:cubicBezTo>
                <a:cubicBezTo>
                  <a:pt x="16017" y="3150"/>
                  <a:pt x="15827" y="3244"/>
                  <a:pt x="15627" y="3343"/>
                </a:cubicBezTo>
                <a:cubicBezTo>
                  <a:pt x="15619" y="3279"/>
                  <a:pt x="15607" y="3226"/>
                  <a:pt x="15605" y="3173"/>
                </a:cubicBezTo>
                <a:cubicBezTo>
                  <a:pt x="15603" y="3131"/>
                  <a:pt x="15587" y="3113"/>
                  <a:pt x="15561" y="3113"/>
                </a:cubicBezTo>
                <a:cubicBezTo>
                  <a:pt x="15551" y="3113"/>
                  <a:pt x="15540" y="3116"/>
                  <a:pt x="15527" y="3121"/>
                </a:cubicBezTo>
                <a:cubicBezTo>
                  <a:pt x="15471" y="3140"/>
                  <a:pt x="15413" y="3157"/>
                  <a:pt x="15364" y="3189"/>
                </a:cubicBezTo>
                <a:cubicBezTo>
                  <a:pt x="15206" y="3294"/>
                  <a:pt x="15060" y="3414"/>
                  <a:pt x="14927" y="3552"/>
                </a:cubicBezTo>
                <a:cubicBezTo>
                  <a:pt x="14789" y="3693"/>
                  <a:pt x="14637" y="3819"/>
                  <a:pt x="14487" y="3949"/>
                </a:cubicBezTo>
                <a:cubicBezTo>
                  <a:pt x="14345" y="4073"/>
                  <a:pt x="14201" y="4195"/>
                  <a:pt x="14057" y="4317"/>
                </a:cubicBezTo>
                <a:cubicBezTo>
                  <a:pt x="14043" y="4329"/>
                  <a:pt x="14030" y="4339"/>
                  <a:pt x="14002" y="4344"/>
                </a:cubicBezTo>
                <a:cubicBezTo>
                  <a:pt x="14222" y="3880"/>
                  <a:pt x="14448" y="3418"/>
                  <a:pt x="14659" y="2949"/>
                </a:cubicBezTo>
                <a:cubicBezTo>
                  <a:pt x="14868" y="2482"/>
                  <a:pt x="15066" y="2010"/>
                  <a:pt x="15259" y="1537"/>
                </a:cubicBezTo>
                <a:cubicBezTo>
                  <a:pt x="15452" y="1062"/>
                  <a:pt x="15614" y="572"/>
                  <a:pt x="15785" y="92"/>
                </a:cubicBezTo>
                <a:cubicBezTo>
                  <a:pt x="15683" y="59"/>
                  <a:pt x="15597" y="30"/>
                  <a:pt x="15509" y="4"/>
                </a:cubicBezTo>
                <a:cubicBezTo>
                  <a:pt x="15503" y="2"/>
                  <a:pt x="15496" y="1"/>
                  <a:pt x="15488" y="1"/>
                </a:cubicBezTo>
                <a:close/>
              </a:path>
            </a:pathLst>
          </a:custGeom>
          <a:solidFill>
            <a:srgbClr val="FFFFFF">
              <a:alpha val="21568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3" name="Google Shape;273;p46"/>
          <p:cNvSpPr/>
          <p:nvPr/>
        </p:nvSpPr>
        <p:spPr>
          <a:xfrm rot="-6390818">
            <a:off x="6003873" y="4538701"/>
            <a:ext cx="640659" cy="628337"/>
          </a:xfrm>
          <a:custGeom>
            <a:avLst/>
            <a:gdLst/>
            <a:ahLst/>
            <a:cxnLst/>
            <a:rect l="l" t="t" r="r" b="b"/>
            <a:pathLst>
              <a:path w="35377" h="34692" extrusionOk="0">
                <a:moveTo>
                  <a:pt x="27537" y="1"/>
                </a:moveTo>
                <a:cubicBezTo>
                  <a:pt x="27514" y="1"/>
                  <a:pt x="27492" y="3"/>
                  <a:pt x="27473" y="11"/>
                </a:cubicBezTo>
                <a:cubicBezTo>
                  <a:pt x="27266" y="96"/>
                  <a:pt x="27063" y="192"/>
                  <a:pt x="26864" y="295"/>
                </a:cubicBezTo>
                <a:cubicBezTo>
                  <a:pt x="26660" y="399"/>
                  <a:pt x="26463" y="518"/>
                  <a:pt x="26264" y="630"/>
                </a:cubicBezTo>
                <a:cubicBezTo>
                  <a:pt x="26263" y="618"/>
                  <a:pt x="26263" y="606"/>
                  <a:pt x="26263" y="595"/>
                </a:cubicBezTo>
                <a:cubicBezTo>
                  <a:pt x="26230" y="587"/>
                  <a:pt x="26191" y="567"/>
                  <a:pt x="26162" y="567"/>
                </a:cubicBezTo>
                <a:cubicBezTo>
                  <a:pt x="26156" y="567"/>
                  <a:pt x="26150" y="568"/>
                  <a:pt x="26144" y="570"/>
                </a:cubicBezTo>
                <a:cubicBezTo>
                  <a:pt x="25948" y="658"/>
                  <a:pt x="25757" y="759"/>
                  <a:pt x="25559" y="847"/>
                </a:cubicBezTo>
                <a:cubicBezTo>
                  <a:pt x="25496" y="876"/>
                  <a:pt x="25418" y="862"/>
                  <a:pt x="25355" y="889"/>
                </a:cubicBezTo>
                <a:cubicBezTo>
                  <a:pt x="25230" y="944"/>
                  <a:pt x="25113" y="1010"/>
                  <a:pt x="24985" y="1076"/>
                </a:cubicBezTo>
                <a:cubicBezTo>
                  <a:pt x="24983" y="1049"/>
                  <a:pt x="24982" y="1025"/>
                  <a:pt x="24981" y="999"/>
                </a:cubicBezTo>
                <a:cubicBezTo>
                  <a:pt x="24977" y="860"/>
                  <a:pt x="24926" y="791"/>
                  <a:pt x="24817" y="791"/>
                </a:cubicBezTo>
                <a:cubicBezTo>
                  <a:pt x="24792" y="791"/>
                  <a:pt x="24763" y="794"/>
                  <a:pt x="24732" y="802"/>
                </a:cubicBezTo>
                <a:cubicBezTo>
                  <a:pt x="24468" y="863"/>
                  <a:pt x="24206" y="933"/>
                  <a:pt x="23945" y="1005"/>
                </a:cubicBezTo>
                <a:cubicBezTo>
                  <a:pt x="23866" y="1027"/>
                  <a:pt x="23793" y="1069"/>
                  <a:pt x="23711" y="1105"/>
                </a:cubicBezTo>
                <a:cubicBezTo>
                  <a:pt x="23711" y="1073"/>
                  <a:pt x="23712" y="1033"/>
                  <a:pt x="23712" y="994"/>
                </a:cubicBezTo>
                <a:cubicBezTo>
                  <a:pt x="23711" y="929"/>
                  <a:pt x="23685" y="892"/>
                  <a:pt x="23642" y="892"/>
                </a:cubicBezTo>
                <a:cubicBezTo>
                  <a:pt x="23625" y="892"/>
                  <a:pt x="23606" y="897"/>
                  <a:pt x="23585" y="909"/>
                </a:cubicBezTo>
                <a:cubicBezTo>
                  <a:pt x="23490" y="959"/>
                  <a:pt x="23402" y="1026"/>
                  <a:pt x="23308" y="1077"/>
                </a:cubicBezTo>
                <a:cubicBezTo>
                  <a:pt x="23202" y="1134"/>
                  <a:pt x="23095" y="1187"/>
                  <a:pt x="22984" y="1229"/>
                </a:cubicBezTo>
                <a:cubicBezTo>
                  <a:pt x="22780" y="1303"/>
                  <a:pt x="22572" y="1366"/>
                  <a:pt x="22387" y="1428"/>
                </a:cubicBezTo>
                <a:cubicBezTo>
                  <a:pt x="22290" y="1205"/>
                  <a:pt x="22195" y="970"/>
                  <a:pt x="22090" y="742"/>
                </a:cubicBezTo>
                <a:cubicBezTo>
                  <a:pt x="22075" y="711"/>
                  <a:pt x="22021" y="674"/>
                  <a:pt x="21987" y="674"/>
                </a:cubicBezTo>
                <a:cubicBezTo>
                  <a:pt x="21984" y="674"/>
                  <a:pt x="21981" y="674"/>
                  <a:pt x="21978" y="675"/>
                </a:cubicBezTo>
                <a:cubicBezTo>
                  <a:pt x="21824" y="707"/>
                  <a:pt x="21673" y="754"/>
                  <a:pt x="21509" y="800"/>
                </a:cubicBezTo>
                <a:cubicBezTo>
                  <a:pt x="21486" y="763"/>
                  <a:pt x="21468" y="744"/>
                  <a:pt x="21444" y="744"/>
                </a:cubicBezTo>
                <a:cubicBezTo>
                  <a:pt x="21419" y="744"/>
                  <a:pt x="21387" y="764"/>
                  <a:pt x="21334" y="805"/>
                </a:cubicBezTo>
                <a:cubicBezTo>
                  <a:pt x="21212" y="898"/>
                  <a:pt x="21083" y="985"/>
                  <a:pt x="20942" y="1079"/>
                </a:cubicBezTo>
                <a:cubicBezTo>
                  <a:pt x="20910" y="993"/>
                  <a:pt x="20884" y="951"/>
                  <a:pt x="20846" y="951"/>
                </a:cubicBezTo>
                <a:cubicBezTo>
                  <a:pt x="20817" y="951"/>
                  <a:pt x="20781" y="975"/>
                  <a:pt x="20731" y="1022"/>
                </a:cubicBezTo>
                <a:cubicBezTo>
                  <a:pt x="20553" y="1187"/>
                  <a:pt x="20384" y="1362"/>
                  <a:pt x="20206" y="1529"/>
                </a:cubicBezTo>
                <a:cubicBezTo>
                  <a:pt x="20151" y="1578"/>
                  <a:pt x="20080" y="1611"/>
                  <a:pt x="20021" y="1649"/>
                </a:cubicBezTo>
                <a:cubicBezTo>
                  <a:pt x="19995" y="1532"/>
                  <a:pt x="19971" y="1429"/>
                  <a:pt x="19946" y="1325"/>
                </a:cubicBezTo>
                <a:cubicBezTo>
                  <a:pt x="19931" y="1260"/>
                  <a:pt x="19897" y="1230"/>
                  <a:pt x="19850" y="1230"/>
                </a:cubicBezTo>
                <a:cubicBezTo>
                  <a:pt x="19830" y="1230"/>
                  <a:pt x="19808" y="1236"/>
                  <a:pt x="19784" y="1247"/>
                </a:cubicBezTo>
                <a:cubicBezTo>
                  <a:pt x="19714" y="1280"/>
                  <a:pt x="19641" y="1318"/>
                  <a:pt x="19591" y="1375"/>
                </a:cubicBezTo>
                <a:cubicBezTo>
                  <a:pt x="19398" y="1599"/>
                  <a:pt x="19143" y="1742"/>
                  <a:pt x="18907" y="1913"/>
                </a:cubicBezTo>
                <a:cubicBezTo>
                  <a:pt x="18725" y="2047"/>
                  <a:pt x="18566" y="2215"/>
                  <a:pt x="18401" y="2374"/>
                </a:cubicBezTo>
                <a:cubicBezTo>
                  <a:pt x="18331" y="2440"/>
                  <a:pt x="18273" y="2518"/>
                  <a:pt x="18225" y="2573"/>
                </a:cubicBezTo>
                <a:cubicBezTo>
                  <a:pt x="18185" y="2416"/>
                  <a:pt x="18146" y="2247"/>
                  <a:pt x="18099" y="2082"/>
                </a:cubicBezTo>
                <a:cubicBezTo>
                  <a:pt x="18064" y="1961"/>
                  <a:pt x="18017" y="1845"/>
                  <a:pt x="17975" y="1728"/>
                </a:cubicBezTo>
                <a:cubicBezTo>
                  <a:pt x="17944" y="1645"/>
                  <a:pt x="17925" y="1611"/>
                  <a:pt x="17883" y="1611"/>
                </a:cubicBezTo>
                <a:cubicBezTo>
                  <a:pt x="17859" y="1611"/>
                  <a:pt x="17827" y="1622"/>
                  <a:pt x="17781" y="1642"/>
                </a:cubicBezTo>
                <a:cubicBezTo>
                  <a:pt x="17760" y="1650"/>
                  <a:pt x="17739" y="1659"/>
                  <a:pt x="17706" y="1673"/>
                </a:cubicBezTo>
                <a:cubicBezTo>
                  <a:pt x="17731" y="1422"/>
                  <a:pt x="17548" y="1268"/>
                  <a:pt x="17466" y="1071"/>
                </a:cubicBezTo>
                <a:cubicBezTo>
                  <a:pt x="17458" y="1053"/>
                  <a:pt x="17414" y="1035"/>
                  <a:pt x="17385" y="1035"/>
                </a:cubicBezTo>
                <a:cubicBezTo>
                  <a:pt x="17378" y="1035"/>
                  <a:pt x="17373" y="1035"/>
                  <a:pt x="17368" y="1037"/>
                </a:cubicBezTo>
                <a:cubicBezTo>
                  <a:pt x="17197" y="1105"/>
                  <a:pt x="17022" y="1172"/>
                  <a:pt x="16860" y="1258"/>
                </a:cubicBezTo>
                <a:cubicBezTo>
                  <a:pt x="16774" y="1305"/>
                  <a:pt x="16711" y="1390"/>
                  <a:pt x="16618" y="1475"/>
                </a:cubicBezTo>
                <a:lnTo>
                  <a:pt x="16618" y="1475"/>
                </a:lnTo>
                <a:cubicBezTo>
                  <a:pt x="16619" y="1471"/>
                  <a:pt x="16620" y="1454"/>
                  <a:pt x="16613" y="1443"/>
                </a:cubicBezTo>
                <a:cubicBezTo>
                  <a:pt x="16573" y="1375"/>
                  <a:pt x="16535" y="1342"/>
                  <a:pt x="16496" y="1342"/>
                </a:cubicBezTo>
                <a:cubicBezTo>
                  <a:pt x="16457" y="1342"/>
                  <a:pt x="16417" y="1372"/>
                  <a:pt x="16371" y="1431"/>
                </a:cubicBezTo>
                <a:cubicBezTo>
                  <a:pt x="16240" y="1598"/>
                  <a:pt x="16101" y="1761"/>
                  <a:pt x="15968" y="1926"/>
                </a:cubicBezTo>
                <a:cubicBezTo>
                  <a:pt x="15934" y="1967"/>
                  <a:pt x="15910" y="2016"/>
                  <a:pt x="15884" y="2057"/>
                </a:cubicBezTo>
                <a:cubicBezTo>
                  <a:pt x="15833" y="2000"/>
                  <a:pt x="15778" y="1941"/>
                  <a:pt x="15723" y="1881"/>
                </a:cubicBezTo>
                <a:cubicBezTo>
                  <a:pt x="15695" y="1851"/>
                  <a:pt x="15670" y="1837"/>
                  <a:pt x="15644" y="1837"/>
                </a:cubicBezTo>
                <a:cubicBezTo>
                  <a:pt x="15617" y="1837"/>
                  <a:pt x="15588" y="1854"/>
                  <a:pt x="15556" y="1885"/>
                </a:cubicBezTo>
                <a:cubicBezTo>
                  <a:pt x="15336" y="2096"/>
                  <a:pt x="15193" y="2345"/>
                  <a:pt x="15155" y="2652"/>
                </a:cubicBezTo>
                <a:cubicBezTo>
                  <a:pt x="15152" y="2669"/>
                  <a:pt x="15144" y="2688"/>
                  <a:pt x="15136" y="2709"/>
                </a:cubicBezTo>
                <a:cubicBezTo>
                  <a:pt x="15123" y="2705"/>
                  <a:pt x="15113" y="2704"/>
                  <a:pt x="15103" y="2699"/>
                </a:cubicBezTo>
                <a:cubicBezTo>
                  <a:pt x="15066" y="2677"/>
                  <a:pt x="15030" y="2654"/>
                  <a:pt x="14992" y="2631"/>
                </a:cubicBezTo>
                <a:cubicBezTo>
                  <a:pt x="14971" y="2669"/>
                  <a:pt x="14934" y="2705"/>
                  <a:pt x="14929" y="2746"/>
                </a:cubicBezTo>
                <a:cubicBezTo>
                  <a:pt x="14903" y="2954"/>
                  <a:pt x="14791" y="3109"/>
                  <a:pt x="14652" y="3253"/>
                </a:cubicBezTo>
                <a:cubicBezTo>
                  <a:pt x="14609" y="3299"/>
                  <a:pt x="14569" y="3346"/>
                  <a:pt x="14534" y="3386"/>
                </a:cubicBezTo>
                <a:cubicBezTo>
                  <a:pt x="14454" y="3297"/>
                  <a:pt x="14370" y="3212"/>
                  <a:pt x="14295" y="3121"/>
                </a:cubicBezTo>
                <a:cubicBezTo>
                  <a:pt x="14267" y="3087"/>
                  <a:pt x="14239" y="3074"/>
                  <a:pt x="14212" y="3074"/>
                </a:cubicBezTo>
                <a:cubicBezTo>
                  <a:pt x="14182" y="3074"/>
                  <a:pt x="14153" y="3091"/>
                  <a:pt x="14128" y="3116"/>
                </a:cubicBezTo>
                <a:cubicBezTo>
                  <a:pt x="13919" y="3324"/>
                  <a:pt x="13732" y="3548"/>
                  <a:pt x="13654" y="3845"/>
                </a:cubicBezTo>
                <a:cubicBezTo>
                  <a:pt x="13626" y="3955"/>
                  <a:pt x="13567" y="4060"/>
                  <a:pt x="13505" y="4212"/>
                </a:cubicBezTo>
                <a:cubicBezTo>
                  <a:pt x="13493" y="4168"/>
                  <a:pt x="13484" y="4128"/>
                  <a:pt x="13475" y="4091"/>
                </a:cubicBezTo>
                <a:cubicBezTo>
                  <a:pt x="13223" y="4151"/>
                  <a:pt x="13238" y="4387"/>
                  <a:pt x="13151" y="4547"/>
                </a:cubicBezTo>
                <a:cubicBezTo>
                  <a:pt x="13042" y="4745"/>
                  <a:pt x="12964" y="4961"/>
                  <a:pt x="12867" y="5166"/>
                </a:cubicBezTo>
                <a:cubicBezTo>
                  <a:pt x="12764" y="5380"/>
                  <a:pt x="12664" y="5596"/>
                  <a:pt x="12544" y="5802"/>
                </a:cubicBezTo>
                <a:cubicBezTo>
                  <a:pt x="12463" y="5941"/>
                  <a:pt x="12353" y="6062"/>
                  <a:pt x="12258" y="6191"/>
                </a:cubicBezTo>
                <a:cubicBezTo>
                  <a:pt x="12223" y="6237"/>
                  <a:pt x="12189" y="6285"/>
                  <a:pt x="12142" y="6349"/>
                </a:cubicBezTo>
                <a:cubicBezTo>
                  <a:pt x="12137" y="6305"/>
                  <a:pt x="12135" y="6282"/>
                  <a:pt x="12131" y="6258"/>
                </a:cubicBezTo>
                <a:cubicBezTo>
                  <a:pt x="12101" y="6093"/>
                  <a:pt x="12079" y="5927"/>
                  <a:pt x="12043" y="5764"/>
                </a:cubicBezTo>
                <a:cubicBezTo>
                  <a:pt x="12012" y="5626"/>
                  <a:pt x="11959" y="5493"/>
                  <a:pt x="11926" y="5356"/>
                </a:cubicBezTo>
                <a:cubicBezTo>
                  <a:pt x="11879" y="5152"/>
                  <a:pt x="11843" y="4946"/>
                  <a:pt x="11796" y="4742"/>
                </a:cubicBezTo>
                <a:cubicBezTo>
                  <a:pt x="11786" y="4703"/>
                  <a:pt x="11750" y="4668"/>
                  <a:pt x="11728" y="4631"/>
                </a:cubicBezTo>
                <a:cubicBezTo>
                  <a:pt x="11692" y="4655"/>
                  <a:pt x="11654" y="4679"/>
                  <a:pt x="11618" y="4703"/>
                </a:cubicBezTo>
                <a:cubicBezTo>
                  <a:pt x="11597" y="4554"/>
                  <a:pt x="11564" y="4400"/>
                  <a:pt x="11438" y="4334"/>
                </a:cubicBezTo>
                <a:cubicBezTo>
                  <a:pt x="11407" y="4223"/>
                  <a:pt x="11393" y="4132"/>
                  <a:pt x="11355" y="4052"/>
                </a:cubicBezTo>
                <a:cubicBezTo>
                  <a:pt x="11286" y="3902"/>
                  <a:pt x="11211" y="3751"/>
                  <a:pt x="11126" y="3608"/>
                </a:cubicBezTo>
                <a:cubicBezTo>
                  <a:pt x="11084" y="3540"/>
                  <a:pt x="11052" y="3510"/>
                  <a:pt x="11012" y="3510"/>
                </a:cubicBezTo>
                <a:cubicBezTo>
                  <a:pt x="10979" y="3510"/>
                  <a:pt x="10942" y="3529"/>
                  <a:pt x="10890" y="3562"/>
                </a:cubicBezTo>
                <a:cubicBezTo>
                  <a:pt x="10793" y="3625"/>
                  <a:pt x="10694" y="3680"/>
                  <a:pt x="10591" y="3742"/>
                </a:cubicBezTo>
                <a:cubicBezTo>
                  <a:pt x="10500" y="3388"/>
                  <a:pt x="10328" y="3068"/>
                  <a:pt x="10119" y="2764"/>
                </a:cubicBezTo>
                <a:cubicBezTo>
                  <a:pt x="10067" y="2688"/>
                  <a:pt x="10049" y="2589"/>
                  <a:pt x="9996" y="2514"/>
                </a:cubicBezTo>
                <a:cubicBezTo>
                  <a:pt x="9944" y="2438"/>
                  <a:pt x="9912" y="2403"/>
                  <a:pt x="9874" y="2403"/>
                </a:cubicBezTo>
                <a:cubicBezTo>
                  <a:pt x="9840" y="2403"/>
                  <a:pt x="9801" y="2431"/>
                  <a:pt x="9738" y="2484"/>
                </a:cubicBezTo>
                <a:cubicBezTo>
                  <a:pt x="9678" y="2293"/>
                  <a:pt x="9620" y="2107"/>
                  <a:pt x="9563" y="1921"/>
                </a:cubicBezTo>
                <a:cubicBezTo>
                  <a:pt x="9549" y="1876"/>
                  <a:pt x="9541" y="1829"/>
                  <a:pt x="9529" y="1784"/>
                </a:cubicBezTo>
                <a:cubicBezTo>
                  <a:pt x="9516" y="1730"/>
                  <a:pt x="9497" y="1685"/>
                  <a:pt x="9457" y="1685"/>
                </a:cubicBezTo>
                <a:cubicBezTo>
                  <a:pt x="9443" y="1685"/>
                  <a:pt x="9426" y="1691"/>
                  <a:pt x="9406" y="1704"/>
                </a:cubicBezTo>
                <a:cubicBezTo>
                  <a:pt x="9375" y="1603"/>
                  <a:pt x="9356" y="1504"/>
                  <a:pt x="9315" y="1414"/>
                </a:cubicBezTo>
                <a:cubicBezTo>
                  <a:pt x="9194" y="1149"/>
                  <a:pt x="9069" y="884"/>
                  <a:pt x="8935" y="626"/>
                </a:cubicBezTo>
                <a:cubicBezTo>
                  <a:pt x="8900" y="559"/>
                  <a:pt x="8823" y="516"/>
                  <a:pt x="8766" y="461"/>
                </a:cubicBezTo>
                <a:cubicBezTo>
                  <a:pt x="8724" y="533"/>
                  <a:pt x="8652" y="603"/>
                  <a:pt x="8647" y="676"/>
                </a:cubicBezTo>
                <a:cubicBezTo>
                  <a:pt x="8628" y="948"/>
                  <a:pt x="8632" y="1218"/>
                  <a:pt x="8629" y="1490"/>
                </a:cubicBezTo>
                <a:cubicBezTo>
                  <a:pt x="8629" y="1520"/>
                  <a:pt x="8641" y="1551"/>
                  <a:pt x="8649" y="1598"/>
                </a:cubicBezTo>
                <a:cubicBezTo>
                  <a:pt x="8622" y="1586"/>
                  <a:pt x="8601" y="1580"/>
                  <a:pt x="8584" y="1580"/>
                </a:cubicBezTo>
                <a:cubicBezTo>
                  <a:pt x="8529" y="1580"/>
                  <a:pt x="8528" y="1640"/>
                  <a:pt x="8520" y="1696"/>
                </a:cubicBezTo>
                <a:cubicBezTo>
                  <a:pt x="8476" y="2011"/>
                  <a:pt x="8431" y="2326"/>
                  <a:pt x="8386" y="2652"/>
                </a:cubicBezTo>
                <a:cubicBezTo>
                  <a:pt x="8350" y="2626"/>
                  <a:pt x="8319" y="2615"/>
                  <a:pt x="8292" y="2615"/>
                </a:cubicBezTo>
                <a:cubicBezTo>
                  <a:pt x="8237" y="2615"/>
                  <a:pt x="8201" y="2662"/>
                  <a:pt x="8179" y="2725"/>
                </a:cubicBezTo>
                <a:cubicBezTo>
                  <a:pt x="8130" y="2869"/>
                  <a:pt x="8088" y="3016"/>
                  <a:pt x="8057" y="3163"/>
                </a:cubicBezTo>
                <a:cubicBezTo>
                  <a:pt x="8024" y="3322"/>
                  <a:pt x="8000" y="3485"/>
                  <a:pt x="7983" y="3646"/>
                </a:cubicBezTo>
                <a:cubicBezTo>
                  <a:pt x="7968" y="3780"/>
                  <a:pt x="7968" y="3916"/>
                  <a:pt x="7960" y="4058"/>
                </a:cubicBezTo>
                <a:cubicBezTo>
                  <a:pt x="7898" y="4012"/>
                  <a:pt x="7818" y="3968"/>
                  <a:pt x="7757" y="3904"/>
                </a:cubicBezTo>
                <a:cubicBezTo>
                  <a:pt x="7729" y="3874"/>
                  <a:pt x="7703" y="3862"/>
                  <a:pt x="7681" y="3862"/>
                </a:cubicBezTo>
                <a:cubicBezTo>
                  <a:pt x="7647" y="3862"/>
                  <a:pt x="7620" y="3889"/>
                  <a:pt x="7598" y="3923"/>
                </a:cubicBezTo>
                <a:cubicBezTo>
                  <a:pt x="7545" y="4005"/>
                  <a:pt x="7491" y="4089"/>
                  <a:pt x="7466" y="4180"/>
                </a:cubicBezTo>
                <a:cubicBezTo>
                  <a:pt x="7394" y="4444"/>
                  <a:pt x="7335" y="4709"/>
                  <a:pt x="7278" y="4976"/>
                </a:cubicBezTo>
                <a:cubicBezTo>
                  <a:pt x="7264" y="5038"/>
                  <a:pt x="7280" y="5104"/>
                  <a:pt x="7281" y="5171"/>
                </a:cubicBezTo>
                <a:cubicBezTo>
                  <a:pt x="7223" y="5142"/>
                  <a:pt x="7156" y="5110"/>
                  <a:pt x="7089" y="5077"/>
                </a:cubicBezTo>
                <a:cubicBezTo>
                  <a:pt x="7058" y="5062"/>
                  <a:pt x="7030" y="5054"/>
                  <a:pt x="7006" y="5054"/>
                </a:cubicBezTo>
                <a:cubicBezTo>
                  <a:pt x="6956" y="5054"/>
                  <a:pt x="6923" y="5088"/>
                  <a:pt x="6914" y="5159"/>
                </a:cubicBezTo>
                <a:cubicBezTo>
                  <a:pt x="6894" y="5310"/>
                  <a:pt x="6897" y="5462"/>
                  <a:pt x="6884" y="5614"/>
                </a:cubicBezTo>
                <a:cubicBezTo>
                  <a:pt x="6872" y="5737"/>
                  <a:pt x="6844" y="5858"/>
                  <a:pt x="6838" y="5980"/>
                </a:cubicBezTo>
                <a:cubicBezTo>
                  <a:pt x="6832" y="6139"/>
                  <a:pt x="6775" y="6286"/>
                  <a:pt x="6746" y="6439"/>
                </a:cubicBezTo>
                <a:cubicBezTo>
                  <a:pt x="6739" y="6480"/>
                  <a:pt x="6756" y="6526"/>
                  <a:pt x="6744" y="6563"/>
                </a:cubicBezTo>
                <a:cubicBezTo>
                  <a:pt x="6735" y="6591"/>
                  <a:pt x="6693" y="6608"/>
                  <a:pt x="6668" y="6629"/>
                </a:cubicBezTo>
                <a:cubicBezTo>
                  <a:pt x="6634" y="6581"/>
                  <a:pt x="6592" y="6562"/>
                  <a:pt x="6544" y="6562"/>
                </a:cubicBezTo>
                <a:cubicBezTo>
                  <a:pt x="6519" y="6562"/>
                  <a:pt x="6493" y="6567"/>
                  <a:pt x="6466" y="6576"/>
                </a:cubicBezTo>
                <a:cubicBezTo>
                  <a:pt x="6466" y="6576"/>
                  <a:pt x="6465" y="6576"/>
                  <a:pt x="6465" y="6576"/>
                </a:cubicBezTo>
                <a:cubicBezTo>
                  <a:pt x="6457" y="6576"/>
                  <a:pt x="6446" y="6562"/>
                  <a:pt x="6436" y="6557"/>
                </a:cubicBezTo>
                <a:cubicBezTo>
                  <a:pt x="6401" y="6541"/>
                  <a:pt x="6368" y="6527"/>
                  <a:pt x="6326" y="6527"/>
                </a:cubicBezTo>
                <a:cubicBezTo>
                  <a:pt x="6325" y="6527"/>
                  <a:pt x="6323" y="6527"/>
                  <a:pt x="6322" y="6527"/>
                </a:cubicBezTo>
                <a:cubicBezTo>
                  <a:pt x="6288" y="6506"/>
                  <a:pt x="6259" y="6475"/>
                  <a:pt x="6223" y="6463"/>
                </a:cubicBezTo>
                <a:cubicBezTo>
                  <a:pt x="6081" y="6413"/>
                  <a:pt x="5940" y="6363"/>
                  <a:pt x="5794" y="6329"/>
                </a:cubicBezTo>
                <a:cubicBezTo>
                  <a:pt x="5738" y="6315"/>
                  <a:pt x="5699" y="6306"/>
                  <a:pt x="5670" y="6306"/>
                </a:cubicBezTo>
                <a:cubicBezTo>
                  <a:pt x="5606" y="6306"/>
                  <a:pt x="5593" y="6349"/>
                  <a:pt x="5571" y="6479"/>
                </a:cubicBezTo>
                <a:cubicBezTo>
                  <a:pt x="5535" y="6684"/>
                  <a:pt x="5518" y="6891"/>
                  <a:pt x="5493" y="7104"/>
                </a:cubicBezTo>
                <a:cubicBezTo>
                  <a:pt x="5350" y="7124"/>
                  <a:pt x="5344" y="7129"/>
                  <a:pt x="5386" y="7299"/>
                </a:cubicBezTo>
                <a:cubicBezTo>
                  <a:pt x="5407" y="7395"/>
                  <a:pt x="5434" y="7488"/>
                  <a:pt x="5468" y="7580"/>
                </a:cubicBezTo>
                <a:cubicBezTo>
                  <a:pt x="5500" y="7664"/>
                  <a:pt x="5542" y="7746"/>
                  <a:pt x="5581" y="7831"/>
                </a:cubicBezTo>
                <a:cubicBezTo>
                  <a:pt x="5468" y="7792"/>
                  <a:pt x="5355" y="7755"/>
                  <a:pt x="5231" y="7715"/>
                </a:cubicBezTo>
                <a:cubicBezTo>
                  <a:pt x="5223" y="7743"/>
                  <a:pt x="5217" y="7769"/>
                  <a:pt x="5210" y="7797"/>
                </a:cubicBezTo>
                <a:cubicBezTo>
                  <a:pt x="5194" y="7785"/>
                  <a:pt x="5179" y="7774"/>
                  <a:pt x="5133" y="7738"/>
                </a:cubicBezTo>
                <a:lnTo>
                  <a:pt x="5133" y="7738"/>
                </a:lnTo>
                <a:cubicBezTo>
                  <a:pt x="5134" y="7865"/>
                  <a:pt x="5113" y="7973"/>
                  <a:pt x="5139" y="8069"/>
                </a:cubicBezTo>
                <a:cubicBezTo>
                  <a:pt x="5249" y="8480"/>
                  <a:pt x="5357" y="8892"/>
                  <a:pt x="5495" y="9293"/>
                </a:cubicBezTo>
                <a:cubicBezTo>
                  <a:pt x="5596" y="9586"/>
                  <a:pt x="5740" y="9864"/>
                  <a:pt x="5864" y="10149"/>
                </a:cubicBezTo>
                <a:cubicBezTo>
                  <a:pt x="5885" y="10197"/>
                  <a:pt x="5904" y="10245"/>
                  <a:pt x="5931" y="10308"/>
                </a:cubicBezTo>
                <a:cubicBezTo>
                  <a:pt x="5765" y="10206"/>
                  <a:pt x="5621" y="10117"/>
                  <a:pt x="5470" y="10025"/>
                </a:cubicBezTo>
                <a:lnTo>
                  <a:pt x="5447" y="10059"/>
                </a:lnTo>
                <a:cubicBezTo>
                  <a:pt x="5352" y="10039"/>
                  <a:pt x="5268" y="10020"/>
                  <a:pt x="5179" y="10000"/>
                </a:cubicBezTo>
                <a:lnTo>
                  <a:pt x="5179" y="10000"/>
                </a:lnTo>
                <a:cubicBezTo>
                  <a:pt x="5181" y="10034"/>
                  <a:pt x="5182" y="10066"/>
                  <a:pt x="5182" y="10072"/>
                </a:cubicBezTo>
                <a:cubicBezTo>
                  <a:pt x="4970" y="10018"/>
                  <a:pt x="4757" y="9968"/>
                  <a:pt x="4546" y="9911"/>
                </a:cubicBezTo>
                <a:cubicBezTo>
                  <a:pt x="4528" y="9906"/>
                  <a:pt x="4512" y="9904"/>
                  <a:pt x="4498" y="9904"/>
                </a:cubicBezTo>
                <a:cubicBezTo>
                  <a:pt x="4442" y="9904"/>
                  <a:pt x="4419" y="9943"/>
                  <a:pt x="4402" y="10010"/>
                </a:cubicBezTo>
                <a:cubicBezTo>
                  <a:pt x="4354" y="10197"/>
                  <a:pt x="4403" y="10374"/>
                  <a:pt x="4435" y="10554"/>
                </a:cubicBezTo>
                <a:cubicBezTo>
                  <a:pt x="4449" y="10632"/>
                  <a:pt x="4489" y="10710"/>
                  <a:pt x="4417" y="10784"/>
                </a:cubicBezTo>
                <a:cubicBezTo>
                  <a:pt x="4403" y="10797"/>
                  <a:pt x="4405" y="10836"/>
                  <a:pt x="4409" y="10862"/>
                </a:cubicBezTo>
                <a:cubicBezTo>
                  <a:pt x="4439" y="11077"/>
                  <a:pt x="4515" y="11274"/>
                  <a:pt x="4644" y="11461"/>
                </a:cubicBezTo>
                <a:cubicBezTo>
                  <a:pt x="4661" y="11437"/>
                  <a:pt x="4673" y="11420"/>
                  <a:pt x="4693" y="11392"/>
                </a:cubicBezTo>
                <a:cubicBezTo>
                  <a:pt x="4697" y="11443"/>
                  <a:pt x="4700" y="11485"/>
                  <a:pt x="4704" y="11531"/>
                </a:cubicBezTo>
                <a:cubicBezTo>
                  <a:pt x="4631" y="11543"/>
                  <a:pt x="4559" y="11553"/>
                  <a:pt x="4489" y="11568"/>
                </a:cubicBezTo>
                <a:cubicBezTo>
                  <a:pt x="4367" y="11592"/>
                  <a:pt x="4348" y="11620"/>
                  <a:pt x="4414" y="11728"/>
                </a:cubicBezTo>
                <a:cubicBezTo>
                  <a:pt x="4476" y="11828"/>
                  <a:pt x="4551" y="11918"/>
                  <a:pt x="4625" y="12008"/>
                </a:cubicBezTo>
                <a:cubicBezTo>
                  <a:pt x="4851" y="12277"/>
                  <a:pt x="5077" y="12543"/>
                  <a:pt x="5315" y="12824"/>
                </a:cubicBezTo>
                <a:cubicBezTo>
                  <a:pt x="5215" y="12864"/>
                  <a:pt x="5135" y="12903"/>
                  <a:pt x="5051" y="12929"/>
                </a:cubicBezTo>
                <a:cubicBezTo>
                  <a:pt x="4960" y="12957"/>
                  <a:pt x="4950" y="13007"/>
                  <a:pt x="4999" y="13076"/>
                </a:cubicBezTo>
                <a:cubicBezTo>
                  <a:pt x="5052" y="13156"/>
                  <a:pt x="5103" y="13245"/>
                  <a:pt x="5174" y="13310"/>
                </a:cubicBezTo>
                <a:cubicBezTo>
                  <a:pt x="5405" y="13523"/>
                  <a:pt x="5655" y="13707"/>
                  <a:pt x="5930" y="13867"/>
                </a:cubicBezTo>
                <a:cubicBezTo>
                  <a:pt x="6211" y="14032"/>
                  <a:pt x="6475" y="14229"/>
                  <a:pt x="6743" y="14416"/>
                </a:cubicBezTo>
                <a:cubicBezTo>
                  <a:pt x="6998" y="14594"/>
                  <a:pt x="7250" y="14778"/>
                  <a:pt x="7504" y="14959"/>
                </a:cubicBezTo>
                <a:cubicBezTo>
                  <a:pt x="7530" y="14978"/>
                  <a:pt x="7552" y="14997"/>
                  <a:pt x="7571" y="15038"/>
                </a:cubicBezTo>
                <a:cubicBezTo>
                  <a:pt x="6736" y="14871"/>
                  <a:pt x="5905" y="14691"/>
                  <a:pt x="5068" y="14539"/>
                </a:cubicBezTo>
                <a:cubicBezTo>
                  <a:pt x="4235" y="14388"/>
                  <a:pt x="3400" y="14259"/>
                  <a:pt x="2563" y="14138"/>
                </a:cubicBezTo>
                <a:cubicBezTo>
                  <a:pt x="1722" y="14016"/>
                  <a:pt x="871" y="13953"/>
                  <a:pt x="32" y="13867"/>
                </a:cubicBezTo>
                <a:cubicBezTo>
                  <a:pt x="20" y="14045"/>
                  <a:pt x="10" y="14195"/>
                  <a:pt x="2" y="14345"/>
                </a:cubicBezTo>
                <a:cubicBezTo>
                  <a:pt x="0" y="14369"/>
                  <a:pt x="11" y="14409"/>
                  <a:pt x="27" y="14418"/>
                </a:cubicBezTo>
                <a:cubicBezTo>
                  <a:pt x="148" y="14478"/>
                  <a:pt x="266" y="14562"/>
                  <a:pt x="391" y="14578"/>
                </a:cubicBezTo>
                <a:cubicBezTo>
                  <a:pt x="778" y="14630"/>
                  <a:pt x="1169" y="14644"/>
                  <a:pt x="1557" y="14694"/>
                </a:cubicBezTo>
                <a:cubicBezTo>
                  <a:pt x="2464" y="14807"/>
                  <a:pt x="3370" y="14925"/>
                  <a:pt x="4274" y="15056"/>
                </a:cubicBezTo>
                <a:cubicBezTo>
                  <a:pt x="4932" y="15151"/>
                  <a:pt x="5585" y="15270"/>
                  <a:pt x="6240" y="15379"/>
                </a:cubicBezTo>
                <a:cubicBezTo>
                  <a:pt x="6291" y="15388"/>
                  <a:pt x="6339" y="15407"/>
                  <a:pt x="6386" y="15445"/>
                </a:cubicBezTo>
                <a:cubicBezTo>
                  <a:pt x="6282" y="15436"/>
                  <a:pt x="6177" y="15416"/>
                  <a:pt x="6075" y="15416"/>
                </a:cubicBezTo>
                <a:cubicBezTo>
                  <a:pt x="6053" y="15416"/>
                  <a:pt x="6031" y="15417"/>
                  <a:pt x="6009" y="15419"/>
                </a:cubicBezTo>
                <a:cubicBezTo>
                  <a:pt x="5796" y="15440"/>
                  <a:pt x="5583" y="15481"/>
                  <a:pt x="5372" y="15519"/>
                </a:cubicBezTo>
                <a:cubicBezTo>
                  <a:pt x="5350" y="15524"/>
                  <a:pt x="5331" y="15563"/>
                  <a:pt x="5320" y="15575"/>
                </a:cubicBezTo>
                <a:cubicBezTo>
                  <a:pt x="5268" y="15590"/>
                  <a:pt x="5221" y="15599"/>
                  <a:pt x="5177" y="15614"/>
                </a:cubicBezTo>
                <a:cubicBezTo>
                  <a:pt x="5025" y="15667"/>
                  <a:pt x="5027" y="15666"/>
                  <a:pt x="5118" y="15796"/>
                </a:cubicBezTo>
                <a:cubicBezTo>
                  <a:pt x="5194" y="15904"/>
                  <a:pt x="5263" y="16018"/>
                  <a:pt x="5331" y="16125"/>
                </a:cubicBezTo>
                <a:cubicBezTo>
                  <a:pt x="5299" y="16118"/>
                  <a:pt x="5268" y="16115"/>
                  <a:pt x="5237" y="16115"/>
                </a:cubicBezTo>
                <a:cubicBezTo>
                  <a:pt x="5037" y="16115"/>
                  <a:pt x="4865" y="16247"/>
                  <a:pt x="4682" y="16340"/>
                </a:cubicBezTo>
                <a:cubicBezTo>
                  <a:pt x="4531" y="16417"/>
                  <a:pt x="4384" y="16506"/>
                  <a:pt x="4237" y="16594"/>
                </a:cubicBezTo>
                <a:cubicBezTo>
                  <a:pt x="4034" y="16716"/>
                  <a:pt x="4030" y="16784"/>
                  <a:pt x="4215" y="16959"/>
                </a:cubicBezTo>
                <a:cubicBezTo>
                  <a:pt x="4053" y="17088"/>
                  <a:pt x="3883" y="17206"/>
                  <a:pt x="3733" y="17344"/>
                </a:cubicBezTo>
                <a:cubicBezTo>
                  <a:pt x="3590" y="17475"/>
                  <a:pt x="3468" y="17627"/>
                  <a:pt x="3334" y="17767"/>
                </a:cubicBezTo>
                <a:cubicBezTo>
                  <a:pt x="3276" y="17829"/>
                  <a:pt x="3299" y="17876"/>
                  <a:pt x="3361" y="17906"/>
                </a:cubicBezTo>
                <a:cubicBezTo>
                  <a:pt x="3469" y="17957"/>
                  <a:pt x="3579" y="18009"/>
                  <a:pt x="3693" y="18044"/>
                </a:cubicBezTo>
                <a:cubicBezTo>
                  <a:pt x="3890" y="18105"/>
                  <a:pt x="4096" y="18138"/>
                  <a:pt x="4289" y="18213"/>
                </a:cubicBezTo>
                <a:cubicBezTo>
                  <a:pt x="4420" y="18265"/>
                  <a:pt x="4526" y="18374"/>
                  <a:pt x="4677" y="18387"/>
                </a:cubicBezTo>
                <a:cubicBezTo>
                  <a:pt x="4784" y="18396"/>
                  <a:pt x="4892" y="18415"/>
                  <a:pt x="5006" y="18432"/>
                </a:cubicBezTo>
                <a:cubicBezTo>
                  <a:pt x="4754" y="18806"/>
                  <a:pt x="4523" y="19197"/>
                  <a:pt x="4120" y="19490"/>
                </a:cubicBezTo>
                <a:cubicBezTo>
                  <a:pt x="4212" y="19504"/>
                  <a:pt x="4261" y="19510"/>
                  <a:pt x="4332" y="19520"/>
                </a:cubicBezTo>
                <a:cubicBezTo>
                  <a:pt x="4290" y="19550"/>
                  <a:pt x="4268" y="19576"/>
                  <a:pt x="4243" y="19582"/>
                </a:cubicBezTo>
                <a:cubicBezTo>
                  <a:pt x="4188" y="19594"/>
                  <a:pt x="4142" y="19602"/>
                  <a:pt x="4153" y="19680"/>
                </a:cubicBezTo>
                <a:cubicBezTo>
                  <a:pt x="4157" y="19701"/>
                  <a:pt x="4116" y="19735"/>
                  <a:pt x="4089" y="19752"/>
                </a:cubicBezTo>
                <a:cubicBezTo>
                  <a:pt x="3926" y="19849"/>
                  <a:pt x="3829" y="20005"/>
                  <a:pt x="3757" y="20168"/>
                </a:cubicBezTo>
                <a:cubicBezTo>
                  <a:pt x="3704" y="20288"/>
                  <a:pt x="3632" y="20395"/>
                  <a:pt x="3579" y="20512"/>
                </a:cubicBezTo>
                <a:cubicBezTo>
                  <a:pt x="3531" y="20615"/>
                  <a:pt x="3548" y="20647"/>
                  <a:pt x="3659" y="20672"/>
                </a:cubicBezTo>
                <a:cubicBezTo>
                  <a:pt x="3695" y="20680"/>
                  <a:pt x="3731" y="20693"/>
                  <a:pt x="3796" y="20713"/>
                </a:cubicBezTo>
                <a:cubicBezTo>
                  <a:pt x="3739" y="20807"/>
                  <a:pt x="3697" y="20895"/>
                  <a:pt x="3639" y="20971"/>
                </a:cubicBezTo>
                <a:cubicBezTo>
                  <a:pt x="3525" y="21120"/>
                  <a:pt x="3401" y="21260"/>
                  <a:pt x="3288" y="21409"/>
                </a:cubicBezTo>
                <a:cubicBezTo>
                  <a:pt x="3234" y="21481"/>
                  <a:pt x="3214" y="21556"/>
                  <a:pt x="3325" y="21608"/>
                </a:cubicBezTo>
                <a:cubicBezTo>
                  <a:pt x="3400" y="21641"/>
                  <a:pt x="3409" y="21697"/>
                  <a:pt x="3364" y="21769"/>
                </a:cubicBezTo>
                <a:cubicBezTo>
                  <a:pt x="3268" y="21924"/>
                  <a:pt x="3190" y="22083"/>
                  <a:pt x="3181" y="22269"/>
                </a:cubicBezTo>
                <a:cubicBezTo>
                  <a:pt x="3175" y="22401"/>
                  <a:pt x="3194" y="22458"/>
                  <a:pt x="3327" y="22478"/>
                </a:cubicBezTo>
                <a:cubicBezTo>
                  <a:pt x="3566" y="22515"/>
                  <a:pt x="3806" y="22537"/>
                  <a:pt x="4047" y="22555"/>
                </a:cubicBezTo>
                <a:cubicBezTo>
                  <a:pt x="4141" y="22561"/>
                  <a:pt x="4186" y="22566"/>
                  <a:pt x="4143" y="22681"/>
                </a:cubicBezTo>
                <a:cubicBezTo>
                  <a:pt x="4105" y="22787"/>
                  <a:pt x="4091" y="22904"/>
                  <a:pt x="4080" y="23018"/>
                </a:cubicBezTo>
                <a:cubicBezTo>
                  <a:pt x="4059" y="23214"/>
                  <a:pt x="3944" y="23362"/>
                  <a:pt x="3857" y="23527"/>
                </a:cubicBezTo>
                <a:cubicBezTo>
                  <a:pt x="3788" y="23656"/>
                  <a:pt x="3725" y="23791"/>
                  <a:pt x="3683" y="23930"/>
                </a:cubicBezTo>
                <a:cubicBezTo>
                  <a:pt x="3639" y="24077"/>
                  <a:pt x="3695" y="24147"/>
                  <a:pt x="3837" y="24147"/>
                </a:cubicBezTo>
                <a:cubicBezTo>
                  <a:pt x="3847" y="24147"/>
                  <a:pt x="3858" y="24147"/>
                  <a:pt x="3870" y="24146"/>
                </a:cubicBezTo>
                <a:cubicBezTo>
                  <a:pt x="3916" y="24144"/>
                  <a:pt x="3963" y="24141"/>
                  <a:pt x="4037" y="24137"/>
                </a:cubicBezTo>
                <a:lnTo>
                  <a:pt x="4037" y="24137"/>
                </a:lnTo>
                <a:cubicBezTo>
                  <a:pt x="3986" y="24267"/>
                  <a:pt x="3946" y="24382"/>
                  <a:pt x="3898" y="24494"/>
                </a:cubicBezTo>
                <a:cubicBezTo>
                  <a:pt x="3854" y="24594"/>
                  <a:pt x="3798" y="24687"/>
                  <a:pt x="3752" y="24787"/>
                </a:cubicBezTo>
                <a:cubicBezTo>
                  <a:pt x="3672" y="24960"/>
                  <a:pt x="3688" y="25013"/>
                  <a:pt x="3870" y="25129"/>
                </a:cubicBezTo>
                <a:cubicBezTo>
                  <a:pt x="3822" y="25339"/>
                  <a:pt x="3772" y="25562"/>
                  <a:pt x="3720" y="25783"/>
                </a:cubicBezTo>
                <a:cubicBezTo>
                  <a:pt x="3702" y="25859"/>
                  <a:pt x="3809" y="25978"/>
                  <a:pt x="3894" y="25978"/>
                </a:cubicBezTo>
                <a:cubicBezTo>
                  <a:pt x="3899" y="25978"/>
                  <a:pt x="3905" y="25977"/>
                  <a:pt x="3910" y="25976"/>
                </a:cubicBezTo>
                <a:cubicBezTo>
                  <a:pt x="3996" y="25960"/>
                  <a:pt x="4079" y="25940"/>
                  <a:pt x="4162" y="25924"/>
                </a:cubicBezTo>
                <a:cubicBezTo>
                  <a:pt x="4164" y="25923"/>
                  <a:pt x="4167" y="25923"/>
                  <a:pt x="4169" y="25923"/>
                </a:cubicBezTo>
                <a:cubicBezTo>
                  <a:pt x="4182" y="25923"/>
                  <a:pt x="4196" y="25930"/>
                  <a:pt x="4218" y="25934"/>
                </a:cubicBezTo>
                <a:cubicBezTo>
                  <a:pt x="4214" y="25973"/>
                  <a:pt x="4217" y="26013"/>
                  <a:pt x="4208" y="26049"/>
                </a:cubicBezTo>
                <a:cubicBezTo>
                  <a:pt x="4160" y="26250"/>
                  <a:pt x="4109" y="26451"/>
                  <a:pt x="4059" y="26651"/>
                </a:cubicBezTo>
                <a:cubicBezTo>
                  <a:pt x="4053" y="26682"/>
                  <a:pt x="4047" y="26713"/>
                  <a:pt x="4043" y="26744"/>
                </a:cubicBezTo>
                <a:cubicBezTo>
                  <a:pt x="4029" y="26883"/>
                  <a:pt x="4057" y="26913"/>
                  <a:pt x="4237" y="26956"/>
                </a:cubicBezTo>
                <a:cubicBezTo>
                  <a:pt x="4220" y="27071"/>
                  <a:pt x="4208" y="27185"/>
                  <a:pt x="4188" y="27300"/>
                </a:cubicBezTo>
                <a:cubicBezTo>
                  <a:pt x="4167" y="27419"/>
                  <a:pt x="4137" y="27536"/>
                  <a:pt x="4121" y="27655"/>
                </a:cubicBezTo>
                <a:cubicBezTo>
                  <a:pt x="4095" y="27846"/>
                  <a:pt x="4162" y="27920"/>
                  <a:pt x="4369" y="27921"/>
                </a:cubicBezTo>
                <a:cubicBezTo>
                  <a:pt x="4369" y="27961"/>
                  <a:pt x="4372" y="28002"/>
                  <a:pt x="4368" y="28041"/>
                </a:cubicBezTo>
                <a:cubicBezTo>
                  <a:pt x="4351" y="28208"/>
                  <a:pt x="4332" y="28374"/>
                  <a:pt x="4311" y="28539"/>
                </a:cubicBezTo>
                <a:cubicBezTo>
                  <a:pt x="4300" y="28640"/>
                  <a:pt x="4286" y="28740"/>
                  <a:pt x="4268" y="28839"/>
                </a:cubicBezTo>
                <a:cubicBezTo>
                  <a:pt x="4253" y="28926"/>
                  <a:pt x="4213" y="29012"/>
                  <a:pt x="4295" y="29091"/>
                </a:cubicBezTo>
                <a:cubicBezTo>
                  <a:pt x="4311" y="29108"/>
                  <a:pt x="4299" y="29158"/>
                  <a:pt x="4294" y="29192"/>
                </a:cubicBezTo>
                <a:cubicBezTo>
                  <a:pt x="4228" y="29595"/>
                  <a:pt x="4271" y="29991"/>
                  <a:pt x="4377" y="30384"/>
                </a:cubicBezTo>
                <a:cubicBezTo>
                  <a:pt x="4385" y="30410"/>
                  <a:pt x="4394" y="30437"/>
                  <a:pt x="4407" y="30459"/>
                </a:cubicBezTo>
                <a:cubicBezTo>
                  <a:pt x="4441" y="30519"/>
                  <a:pt x="4472" y="30550"/>
                  <a:pt x="4504" y="30550"/>
                </a:cubicBezTo>
                <a:cubicBezTo>
                  <a:pt x="4534" y="30550"/>
                  <a:pt x="4565" y="30524"/>
                  <a:pt x="4599" y="30469"/>
                </a:cubicBezTo>
                <a:cubicBezTo>
                  <a:pt x="4671" y="30355"/>
                  <a:pt x="4729" y="30232"/>
                  <a:pt x="4791" y="30111"/>
                </a:cubicBezTo>
                <a:cubicBezTo>
                  <a:pt x="4883" y="29933"/>
                  <a:pt x="4970" y="29756"/>
                  <a:pt x="5062" y="29578"/>
                </a:cubicBezTo>
                <a:cubicBezTo>
                  <a:pt x="5070" y="29560"/>
                  <a:pt x="5091" y="29531"/>
                  <a:pt x="5103" y="29531"/>
                </a:cubicBezTo>
                <a:cubicBezTo>
                  <a:pt x="5104" y="29531"/>
                  <a:pt x="5104" y="29531"/>
                  <a:pt x="5105" y="29531"/>
                </a:cubicBezTo>
                <a:cubicBezTo>
                  <a:pt x="5118" y="29534"/>
                  <a:pt x="5130" y="29535"/>
                  <a:pt x="5141" y="29535"/>
                </a:cubicBezTo>
                <a:cubicBezTo>
                  <a:pt x="5236" y="29535"/>
                  <a:pt x="5260" y="29448"/>
                  <a:pt x="5297" y="29381"/>
                </a:cubicBezTo>
                <a:cubicBezTo>
                  <a:pt x="5441" y="29120"/>
                  <a:pt x="5581" y="28856"/>
                  <a:pt x="5716" y="28605"/>
                </a:cubicBezTo>
                <a:cubicBezTo>
                  <a:pt x="5738" y="28603"/>
                  <a:pt x="5746" y="28602"/>
                  <a:pt x="5749" y="28602"/>
                </a:cubicBezTo>
                <a:cubicBezTo>
                  <a:pt x="5751" y="28602"/>
                  <a:pt x="5751" y="28602"/>
                  <a:pt x="5752" y="28602"/>
                </a:cubicBezTo>
                <a:cubicBezTo>
                  <a:pt x="5835" y="28653"/>
                  <a:pt x="5892" y="28681"/>
                  <a:pt x="5941" y="28681"/>
                </a:cubicBezTo>
                <a:cubicBezTo>
                  <a:pt x="6006" y="28681"/>
                  <a:pt x="6059" y="28635"/>
                  <a:pt x="6146" y="28535"/>
                </a:cubicBezTo>
                <a:cubicBezTo>
                  <a:pt x="6273" y="28389"/>
                  <a:pt x="6396" y="28237"/>
                  <a:pt x="6527" y="28093"/>
                </a:cubicBezTo>
                <a:cubicBezTo>
                  <a:pt x="6552" y="28064"/>
                  <a:pt x="6604" y="28059"/>
                  <a:pt x="6642" y="28039"/>
                </a:cubicBezTo>
                <a:cubicBezTo>
                  <a:pt x="6686" y="28018"/>
                  <a:pt x="6738" y="28002"/>
                  <a:pt x="6765" y="27967"/>
                </a:cubicBezTo>
                <a:cubicBezTo>
                  <a:pt x="6878" y="27832"/>
                  <a:pt x="6982" y="27692"/>
                  <a:pt x="7098" y="27545"/>
                </a:cubicBezTo>
                <a:cubicBezTo>
                  <a:pt x="7190" y="27629"/>
                  <a:pt x="7288" y="27715"/>
                  <a:pt x="7384" y="27803"/>
                </a:cubicBezTo>
                <a:cubicBezTo>
                  <a:pt x="7442" y="27854"/>
                  <a:pt x="7500" y="27907"/>
                  <a:pt x="7554" y="27963"/>
                </a:cubicBezTo>
                <a:cubicBezTo>
                  <a:pt x="7587" y="27998"/>
                  <a:pt x="7619" y="28014"/>
                  <a:pt x="7649" y="28014"/>
                </a:cubicBezTo>
                <a:cubicBezTo>
                  <a:pt x="7685" y="28014"/>
                  <a:pt x="7718" y="27991"/>
                  <a:pt x="7749" y="27951"/>
                </a:cubicBezTo>
                <a:cubicBezTo>
                  <a:pt x="7798" y="27885"/>
                  <a:pt x="7842" y="27815"/>
                  <a:pt x="7885" y="27746"/>
                </a:cubicBezTo>
                <a:cubicBezTo>
                  <a:pt x="8035" y="27496"/>
                  <a:pt x="8184" y="27246"/>
                  <a:pt x="8333" y="26995"/>
                </a:cubicBezTo>
                <a:cubicBezTo>
                  <a:pt x="8343" y="26978"/>
                  <a:pt x="8358" y="26965"/>
                  <a:pt x="8369" y="26953"/>
                </a:cubicBezTo>
                <a:cubicBezTo>
                  <a:pt x="8420" y="26975"/>
                  <a:pt x="8459" y="26988"/>
                  <a:pt x="8492" y="26988"/>
                </a:cubicBezTo>
                <a:cubicBezTo>
                  <a:pt x="8552" y="26988"/>
                  <a:pt x="8590" y="26947"/>
                  <a:pt x="8627" y="26850"/>
                </a:cubicBezTo>
                <a:cubicBezTo>
                  <a:pt x="8678" y="26716"/>
                  <a:pt x="8710" y="26574"/>
                  <a:pt x="8745" y="26434"/>
                </a:cubicBezTo>
                <a:cubicBezTo>
                  <a:pt x="8826" y="26106"/>
                  <a:pt x="9033" y="25840"/>
                  <a:pt x="9173" y="25541"/>
                </a:cubicBezTo>
                <a:cubicBezTo>
                  <a:pt x="9233" y="25417"/>
                  <a:pt x="9275" y="25284"/>
                  <a:pt x="9325" y="25153"/>
                </a:cubicBezTo>
                <a:cubicBezTo>
                  <a:pt x="9326" y="25153"/>
                  <a:pt x="9329" y="25153"/>
                  <a:pt x="9332" y="25153"/>
                </a:cubicBezTo>
                <a:cubicBezTo>
                  <a:pt x="9337" y="25153"/>
                  <a:pt x="9342" y="25153"/>
                  <a:pt x="9343" y="25155"/>
                </a:cubicBezTo>
                <a:cubicBezTo>
                  <a:pt x="9485" y="25420"/>
                  <a:pt x="9641" y="25677"/>
                  <a:pt x="9765" y="25950"/>
                </a:cubicBezTo>
                <a:cubicBezTo>
                  <a:pt x="9950" y="26361"/>
                  <a:pt x="10031" y="26802"/>
                  <a:pt x="10079" y="27249"/>
                </a:cubicBezTo>
                <a:cubicBezTo>
                  <a:pt x="10085" y="27295"/>
                  <a:pt x="10102" y="27341"/>
                  <a:pt x="10120" y="27383"/>
                </a:cubicBezTo>
                <a:cubicBezTo>
                  <a:pt x="10169" y="27497"/>
                  <a:pt x="10195" y="27545"/>
                  <a:pt x="10246" y="27545"/>
                </a:cubicBezTo>
                <a:cubicBezTo>
                  <a:pt x="10280" y="27545"/>
                  <a:pt x="10327" y="27523"/>
                  <a:pt x="10401" y="27484"/>
                </a:cubicBezTo>
                <a:cubicBezTo>
                  <a:pt x="10411" y="27479"/>
                  <a:pt x="10423" y="27479"/>
                  <a:pt x="10454" y="27470"/>
                </a:cubicBezTo>
                <a:cubicBezTo>
                  <a:pt x="10483" y="27592"/>
                  <a:pt x="10510" y="27711"/>
                  <a:pt x="10536" y="27830"/>
                </a:cubicBezTo>
                <a:cubicBezTo>
                  <a:pt x="10551" y="27892"/>
                  <a:pt x="10561" y="27954"/>
                  <a:pt x="10577" y="28014"/>
                </a:cubicBezTo>
                <a:cubicBezTo>
                  <a:pt x="10597" y="28085"/>
                  <a:pt x="10629" y="28142"/>
                  <a:pt x="10697" y="28142"/>
                </a:cubicBezTo>
                <a:cubicBezTo>
                  <a:pt x="10717" y="28142"/>
                  <a:pt x="10740" y="28137"/>
                  <a:pt x="10767" y="28127"/>
                </a:cubicBezTo>
                <a:cubicBezTo>
                  <a:pt x="10815" y="28277"/>
                  <a:pt x="10851" y="28426"/>
                  <a:pt x="10913" y="28563"/>
                </a:cubicBezTo>
                <a:cubicBezTo>
                  <a:pt x="10978" y="28708"/>
                  <a:pt x="11064" y="28844"/>
                  <a:pt x="11148" y="28978"/>
                </a:cubicBezTo>
                <a:cubicBezTo>
                  <a:pt x="11175" y="29020"/>
                  <a:pt x="11207" y="29042"/>
                  <a:pt x="11240" y="29042"/>
                </a:cubicBezTo>
                <a:cubicBezTo>
                  <a:pt x="11271" y="29042"/>
                  <a:pt x="11304" y="29023"/>
                  <a:pt x="11337" y="28983"/>
                </a:cubicBezTo>
                <a:cubicBezTo>
                  <a:pt x="11431" y="28866"/>
                  <a:pt x="11530" y="28751"/>
                  <a:pt x="11643" y="28618"/>
                </a:cubicBezTo>
                <a:cubicBezTo>
                  <a:pt x="11728" y="28743"/>
                  <a:pt x="11786" y="28858"/>
                  <a:pt x="11795" y="28991"/>
                </a:cubicBezTo>
                <a:cubicBezTo>
                  <a:pt x="11803" y="29142"/>
                  <a:pt x="11797" y="29295"/>
                  <a:pt x="11798" y="29446"/>
                </a:cubicBezTo>
                <a:cubicBezTo>
                  <a:pt x="11798" y="29482"/>
                  <a:pt x="11800" y="29517"/>
                  <a:pt x="11805" y="29552"/>
                </a:cubicBezTo>
                <a:cubicBezTo>
                  <a:pt x="11818" y="29654"/>
                  <a:pt x="11844" y="29699"/>
                  <a:pt x="11905" y="29699"/>
                </a:cubicBezTo>
                <a:cubicBezTo>
                  <a:pt x="11931" y="29699"/>
                  <a:pt x="11963" y="29691"/>
                  <a:pt x="12003" y="29675"/>
                </a:cubicBezTo>
                <a:cubicBezTo>
                  <a:pt x="12006" y="29674"/>
                  <a:pt x="12009" y="29674"/>
                  <a:pt x="12012" y="29674"/>
                </a:cubicBezTo>
                <a:cubicBezTo>
                  <a:pt x="12021" y="29674"/>
                  <a:pt x="12032" y="29676"/>
                  <a:pt x="12045" y="29677"/>
                </a:cubicBezTo>
                <a:cubicBezTo>
                  <a:pt x="12052" y="29782"/>
                  <a:pt x="12050" y="29887"/>
                  <a:pt x="12064" y="29990"/>
                </a:cubicBezTo>
                <a:cubicBezTo>
                  <a:pt x="12103" y="30271"/>
                  <a:pt x="12203" y="30524"/>
                  <a:pt x="12417" y="30722"/>
                </a:cubicBezTo>
                <a:cubicBezTo>
                  <a:pt x="12458" y="30761"/>
                  <a:pt x="12497" y="30784"/>
                  <a:pt x="12536" y="30784"/>
                </a:cubicBezTo>
                <a:cubicBezTo>
                  <a:pt x="12571" y="30784"/>
                  <a:pt x="12606" y="30765"/>
                  <a:pt x="12644" y="30724"/>
                </a:cubicBezTo>
                <a:cubicBezTo>
                  <a:pt x="12698" y="30664"/>
                  <a:pt x="12767" y="30617"/>
                  <a:pt x="12840" y="30554"/>
                </a:cubicBezTo>
                <a:cubicBezTo>
                  <a:pt x="12866" y="30636"/>
                  <a:pt x="12882" y="30706"/>
                  <a:pt x="12909" y="30773"/>
                </a:cubicBezTo>
                <a:cubicBezTo>
                  <a:pt x="12981" y="30957"/>
                  <a:pt x="13046" y="31147"/>
                  <a:pt x="13137" y="31321"/>
                </a:cubicBezTo>
                <a:cubicBezTo>
                  <a:pt x="13202" y="31445"/>
                  <a:pt x="13245" y="31505"/>
                  <a:pt x="13298" y="31505"/>
                </a:cubicBezTo>
                <a:cubicBezTo>
                  <a:pt x="13346" y="31505"/>
                  <a:pt x="13403" y="31455"/>
                  <a:pt x="13493" y="31359"/>
                </a:cubicBezTo>
                <a:cubicBezTo>
                  <a:pt x="13528" y="31419"/>
                  <a:pt x="13559" y="31476"/>
                  <a:pt x="13591" y="31532"/>
                </a:cubicBezTo>
                <a:cubicBezTo>
                  <a:pt x="13636" y="31611"/>
                  <a:pt x="13674" y="31692"/>
                  <a:pt x="13725" y="31765"/>
                </a:cubicBezTo>
                <a:cubicBezTo>
                  <a:pt x="13763" y="31822"/>
                  <a:pt x="13809" y="31869"/>
                  <a:pt x="13867" y="31869"/>
                </a:cubicBezTo>
                <a:cubicBezTo>
                  <a:pt x="13897" y="31869"/>
                  <a:pt x="13929" y="31857"/>
                  <a:pt x="13966" y="31827"/>
                </a:cubicBezTo>
                <a:cubicBezTo>
                  <a:pt x="14040" y="31898"/>
                  <a:pt x="14104" y="31970"/>
                  <a:pt x="14180" y="32030"/>
                </a:cubicBezTo>
                <a:cubicBezTo>
                  <a:pt x="14222" y="32064"/>
                  <a:pt x="14255" y="32080"/>
                  <a:pt x="14283" y="32080"/>
                </a:cubicBezTo>
                <a:cubicBezTo>
                  <a:pt x="14323" y="32080"/>
                  <a:pt x="14352" y="32047"/>
                  <a:pt x="14385" y="31980"/>
                </a:cubicBezTo>
                <a:cubicBezTo>
                  <a:pt x="14457" y="31833"/>
                  <a:pt x="14532" y="31688"/>
                  <a:pt x="14607" y="31543"/>
                </a:cubicBezTo>
                <a:cubicBezTo>
                  <a:pt x="14617" y="31524"/>
                  <a:pt x="14637" y="31501"/>
                  <a:pt x="14656" y="31498"/>
                </a:cubicBezTo>
                <a:cubicBezTo>
                  <a:pt x="14930" y="31455"/>
                  <a:pt x="15099" y="31245"/>
                  <a:pt x="15295" y="31084"/>
                </a:cubicBezTo>
                <a:cubicBezTo>
                  <a:pt x="15403" y="30993"/>
                  <a:pt x="15485" y="30873"/>
                  <a:pt x="15567" y="30778"/>
                </a:cubicBezTo>
                <a:cubicBezTo>
                  <a:pt x="15754" y="30993"/>
                  <a:pt x="15941" y="31212"/>
                  <a:pt x="16131" y="31426"/>
                </a:cubicBezTo>
                <a:cubicBezTo>
                  <a:pt x="16184" y="31487"/>
                  <a:pt x="16258" y="31528"/>
                  <a:pt x="16307" y="31590"/>
                </a:cubicBezTo>
                <a:cubicBezTo>
                  <a:pt x="16380" y="31680"/>
                  <a:pt x="16431" y="31789"/>
                  <a:pt x="16505" y="31877"/>
                </a:cubicBezTo>
                <a:cubicBezTo>
                  <a:pt x="16596" y="31987"/>
                  <a:pt x="16692" y="32097"/>
                  <a:pt x="16803" y="32185"/>
                </a:cubicBezTo>
                <a:cubicBezTo>
                  <a:pt x="16850" y="32221"/>
                  <a:pt x="16887" y="32238"/>
                  <a:pt x="16920" y="32238"/>
                </a:cubicBezTo>
                <a:cubicBezTo>
                  <a:pt x="16970" y="32238"/>
                  <a:pt x="17010" y="32199"/>
                  <a:pt x="17058" y="32125"/>
                </a:cubicBezTo>
                <a:cubicBezTo>
                  <a:pt x="17089" y="32077"/>
                  <a:pt x="17122" y="32030"/>
                  <a:pt x="17160" y="31976"/>
                </a:cubicBezTo>
                <a:cubicBezTo>
                  <a:pt x="17290" y="32095"/>
                  <a:pt x="17410" y="32210"/>
                  <a:pt x="17536" y="32319"/>
                </a:cubicBezTo>
                <a:cubicBezTo>
                  <a:pt x="17731" y="32491"/>
                  <a:pt x="17928" y="32661"/>
                  <a:pt x="18125" y="32831"/>
                </a:cubicBezTo>
                <a:cubicBezTo>
                  <a:pt x="18165" y="32865"/>
                  <a:pt x="18191" y="32884"/>
                  <a:pt x="18219" y="32884"/>
                </a:cubicBezTo>
                <a:cubicBezTo>
                  <a:pt x="18258" y="32884"/>
                  <a:pt x="18299" y="32845"/>
                  <a:pt x="18380" y="32758"/>
                </a:cubicBezTo>
                <a:cubicBezTo>
                  <a:pt x="18465" y="32804"/>
                  <a:pt x="18549" y="32861"/>
                  <a:pt x="18640" y="32900"/>
                </a:cubicBezTo>
                <a:cubicBezTo>
                  <a:pt x="18767" y="32952"/>
                  <a:pt x="18899" y="33000"/>
                  <a:pt x="19033" y="33035"/>
                </a:cubicBezTo>
                <a:cubicBezTo>
                  <a:pt x="19052" y="33039"/>
                  <a:pt x="19069" y="33042"/>
                  <a:pt x="19085" y="33042"/>
                </a:cubicBezTo>
                <a:cubicBezTo>
                  <a:pt x="19165" y="33042"/>
                  <a:pt x="19211" y="32982"/>
                  <a:pt x="19246" y="32891"/>
                </a:cubicBezTo>
                <a:cubicBezTo>
                  <a:pt x="19309" y="32730"/>
                  <a:pt x="19396" y="32578"/>
                  <a:pt x="19480" y="32424"/>
                </a:cubicBezTo>
                <a:cubicBezTo>
                  <a:pt x="19500" y="32389"/>
                  <a:pt x="19520" y="32374"/>
                  <a:pt x="19542" y="32374"/>
                </a:cubicBezTo>
                <a:cubicBezTo>
                  <a:pt x="19567" y="32374"/>
                  <a:pt x="19594" y="32392"/>
                  <a:pt x="19626" y="32419"/>
                </a:cubicBezTo>
                <a:cubicBezTo>
                  <a:pt x="19822" y="32584"/>
                  <a:pt x="20028" y="32740"/>
                  <a:pt x="20231" y="32897"/>
                </a:cubicBezTo>
                <a:cubicBezTo>
                  <a:pt x="20326" y="32972"/>
                  <a:pt x="20427" y="33040"/>
                  <a:pt x="20526" y="33109"/>
                </a:cubicBezTo>
                <a:cubicBezTo>
                  <a:pt x="20561" y="33133"/>
                  <a:pt x="20594" y="33154"/>
                  <a:pt x="20627" y="33154"/>
                </a:cubicBezTo>
                <a:cubicBezTo>
                  <a:pt x="20656" y="33154"/>
                  <a:pt x="20684" y="33137"/>
                  <a:pt x="20711" y="33091"/>
                </a:cubicBezTo>
                <a:cubicBezTo>
                  <a:pt x="20717" y="33081"/>
                  <a:pt x="20741" y="33076"/>
                  <a:pt x="20768" y="33076"/>
                </a:cubicBezTo>
                <a:cubicBezTo>
                  <a:pt x="20789" y="33076"/>
                  <a:pt x="20811" y="33079"/>
                  <a:pt x="20825" y="33086"/>
                </a:cubicBezTo>
                <a:cubicBezTo>
                  <a:pt x="20954" y="33152"/>
                  <a:pt x="21071" y="33239"/>
                  <a:pt x="21204" y="33294"/>
                </a:cubicBezTo>
                <a:cubicBezTo>
                  <a:pt x="21324" y="33345"/>
                  <a:pt x="21457" y="33373"/>
                  <a:pt x="21586" y="33395"/>
                </a:cubicBezTo>
                <a:cubicBezTo>
                  <a:pt x="21601" y="33397"/>
                  <a:pt x="21616" y="33398"/>
                  <a:pt x="21630" y="33398"/>
                </a:cubicBezTo>
                <a:cubicBezTo>
                  <a:pt x="21706" y="33398"/>
                  <a:pt x="21766" y="33358"/>
                  <a:pt x="21777" y="33258"/>
                </a:cubicBezTo>
                <a:cubicBezTo>
                  <a:pt x="21780" y="33232"/>
                  <a:pt x="21795" y="33209"/>
                  <a:pt x="21808" y="33174"/>
                </a:cubicBezTo>
                <a:cubicBezTo>
                  <a:pt x="21926" y="33240"/>
                  <a:pt x="22039" y="33299"/>
                  <a:pt x="22148" y="33364"/>
                </a:cubicBezTo>
                <a:cubicBezTo>
                  <a:pt x="22475" y="33555"/>
                  <a:pt x="22795" y="33756"/>
                  <a:pt x="23128" y="33937"/>
                </a:cubicBezTo>
                <a:cubicBezTo>
                  <a:pt x="23489" y="34135"/>
                  <a:pt x="23825" y="34369"/>
                  <a:pt x="24178" y="34579"/>
                </a:cubicBezTo>
                <a:cubicBezTo>
                  <a:pt x="24263" y="34629"/>
                  <a:pt x="24362" y="34662"/>
                  <a:pt x="24458" y="34687"/>
                </a:cubicBezTo>
                <a:cubicBezTo>
                  <a:pt x="24470" y="34690"/>
                  <a:pt x="24481" y="34691"/>
                  <a:pt x="24491" y="34691"/>
                </a:cubicBezTo>
                <a:cubicBezTo>
                  <a:pt x="24544" y="34691"/>
                  <a:pt x="24571" y="34652"/>
                  <a:pt x="24540" y="34585"/>
                </a:cubicBezTo>
                <a:cubicBezTo>
                  <a:pt x="24486" y="34466"/>
                  <a:pt x="24426" y="34348"/>
                  <a:pt x="24363" y="34234"/>
                </a:cubicBezTo>
                <a:cubicBezTo>
                  <a:pt x="24239" y="34009"/>
                  <a:pt x="24102" y="33791"/>
                  <a:pt x="23985" y="33563"/>
                </a:cubicBezTo>
                <a:cubicBezTo>
                  <a:pt x="23872" y="33342"/>
                  <a:pt x="23776" y="33113"/>
                  <a:pt x="23674" y="32885"/>
                </a:cubicBezTo>
                <a:cubicBezTo>
                  <a:pt x="23624" y="32773"/>
                  <a:pt x="23580" y="32659"/>
                  <a:pt x="23534" y="32545"/>
                </a:cubicBezTo>
                <a:cubicBezTo>
                  <a:pt x="23712" y="32476"/>
                  <a:pt x="23728" y="32463"/>
                  <a:pt x="23691" y="32298"/>
                </a:cubicBezTo>
                <a:cubicBezTo>
                  <a:pt x="23663" y="32174"/>
                  <a:pt x="23614" y="32052"/>
                  <a:pt x="23560" y="31938"/>
                </a:cubicBezTo>
                <a:cubicBezTo>
                  <a:pt x="23378" y="31557"/>
                  <a:pt x="23191" y="31179"/>
                  <a:pt x="23006" y="30802"/>
                </a:cubicBezTo>
                <a:cubicBezTo>
                  <a:pt x="23001" y="30793"/>
                  <a:pt x="23001" y="30780"/>
                  <a:pt x="22999" y="30767"/>
                </a:cubicBezTo>
                <a:cubicBezTo>
                  <a:pt x="23133" y="30747"/>
                  <a:pt x="23263" y="30731"/>
                  <a:pt x="23393" y="30711"/>
                </a:cubicBezTo>
                <a:cubicBezTo>
                  <a:pt x="23494" y="30696"/>
                  <a:pt x="23545" y="30626"/>
                  <a:pt x="23540" y="30508"/>
                </a:cubicBezTo>
                <a:cubicBezTo>
                  <a:pt x="23534" y="30343"/>
                  <a:pt x="23455" y="30209"/>
                  <a:pt x="23356" y="30086"/>
                </a:cubicBezTo>
                <a:cubicBezTo>
                  <a:pt x="23325" y="30046"/>
                  <a:pt x="23292" y="30006"/>
                  <a:pt x="23253" y="29960"/>
                </a:cubicBezTo>
                <a:cubicBezTo>
                  <a:pt x="23380" y="29901"/>
                  <a:pt x="23378" y="29810"/>
                  <a:pt x="23329" y="29712"/>
                </a:cubicBezTo>
                <a:cubicBezTo>
                  <a:pt x="23215" y="29484"/>
                  <a:pt x="23099" y="29257"/>
                  <a:pt x="22984" y="29031"/>
                </a:cubicBezTo>
                <a:cubicBezTo>
                  <a:pt x="23037" y="29007"/>
                  <a:pt x="23095" y="28972"/>
                  <a:pt x="23157" y="28956"/>
                </a:cubicBezTo>
                <a:cubicBezTo>
                  <a:pt x="23273" y="28925"/>
                  <a:pt x="23294" y="28841"/>
                  <a:pt x="23220" y="28738"/>
                </a:cubicBezTo>
                <a:cubicBezTo>
                  <a:pt x="23118" y="28596"/>
                  <a:pt x="23005" y="28461"/>
                  <a:pt x="22891" y="28329"/>
                </a:cubicBezTo>
                <a:cubicBezTo>
                  <a:pt x="22651" y="28056"/>
                  <a:pt x="22408" y="27786"/>
                  <a:pt x="22164" y="27514"/>
                </a:cubicBezTo>
                <a:cubicBezTo>
                  <a:pt x="22128" y="27472"/>
                  <a:pt x="22092" y="27433"/>
                  <a:pt x="22053" y="27390"/>
                </a:cubicBezTo>
                <a:cubicBezTo>
                  <a:pt x="22263" y="27315"/>
                  <a:pt x="22471" y="27239"/>
                  <a:pt x="22681" y="27169"/>
                </a:cubicBezTo>
                <a:cubicBezTo>
                  <a:pt x="22754" y="27144"/>
                  <a:pt x="22781" y="27105"/>
                  <a:pt x="22760" y="27030"/>
                </a:cubicBezTo>
                <a:cubicBezTo>
                  <a:pt x="22701" y="26804"/>
                  <a:pt x="22590" y="26613"/>
                  <a:pt x="22390" y="26482"/>
                </a:cubicBezTo>
                <a:cubicBezTo>
                  <a:pt x="22486" y="26362"/>
                  <a:pt x="22475" y="26311"/>
                  <a:pt x="22353" y="26225"/>
                </a:cubicBezTo>
                <a:cubicBezTo>
                  <a:pt x="22195" y="26114"/>
                  <a:pt x="22037" y="26002"/>
                  <a:pt x="21885" y="25894"/>
                </a:cubicBezTo>
                <a:cubicBezTo>
                  <a:pt x="21890" y="25868"/>
                  <a:pt x="21890" y="25858"/>
                  <a:pt x="21894" y="25854"/>
                </a:cubicBezTo>
                <a:cubicBezTo>
                  <a:pt x="22045" y="25711"/>
                  <a:pt x="22045" y="25692"/>
                  <a:pt x="21876" y="25567"/>
                </a:cubicBezTo>
                <a:cubicBezTo>
                  <a:pt x="21653" y="25404"/>
                  <a:pt x="21435" y="25236"/>
                  <a:pt x="21209" y="25078"/>
                </a:cubicBezTo>
                <a:cubicBezTo>
                  <a:pt x="21118" y="25015"/>
                  <a:pt x="21011" y="24978"/>
                  <a:pt x="20901" y="24924"/>
                </a:cubicBezTo>
                <a:cubicBezTo>
                  <a:pt x="20980" y="24876"/>
                  <a:pt x="21049" y="24834"/>
                  <a:pt x="21117" y="24794"/>
                </a:cubicBezTo>
                <a:cubicBezTo>
                  <a:pt x="21225" y="24731"/>
                  <a:pt x="21241" y="24669"/>
                  <a:pt x="21142" y="24587"/>
                </a:cubicBezTo>
                <a:cubicBezTo>
                  <a:pt x="20988" y="24459"/>
                  <a:pt x="20824" y="24339"/>
                  <a:pt x="20655" y="24228"/>
                </a:cubicBezTo>
                <a:cubicBezTo>
                  <a:pt x="20486" y="24116"/>
                  <a:pt x="20346" y="23984"/>
                  <a:pt x="20222" y="23821"/>
                </a:cubicBezTo>
                <a:cubicBezTo>
                  <a:pt x="20124" y="23692"/>
                  <a:pt x="20000" y="23579"/>
                  <a:pt x="19873" y="23476"/>
                </a:cubicBezTo>
                <a:cubicBezTo>
                  <a:pt x="19777" y="23399"/>
                  <a:pt x="19652" y="23359"/>
                  <a:pt x="19553" y="23286"/>
                </a:cubicBezTo>
                <a:cubicBezTo>
                  <a:pt x="19447" y="23208"/>
                  <a:pt x="19364" y="23098"/>
                  <a:pt x="19259" y="23018"/>
                </a:cubicBezTo>
                <a:cubicBezTo>
                  <a:pt x="19133" y="22922"/>
                  <a:pt x="18986" y="22851"/>
                  <a:pt x="18863" y="22752"/>
                </a:cubicBezTo>
                <a:cubicBezTo>
                  <a:pt x="18659" y="22588"/>
                  <a:pt x="18469" y="22410"/>
                  <a:pt x="18269" y="22242"/>
                </a:cubicBezTo>
                <a:cubicBezTo>
                  <a:pt x="18114" y="22109"/>
                  <a:pt x="17953" y="21981"/>
                  <a:pt x="17795" y="21852"/>
                </a:cubicBezTo>
                <a:cubicBezTo>
                  <a:pt x="17800" y="21840"/>
                  <a:pt x="17804" y="21829"/>
                  <a:pt x="17809" y="21817"/>
                </a:cubicBezTo>
                <a:cubicBezTo>
                  <a:pt x="18002" y="21866"/>
                  <a:pt x="18199" y="21901"/>
                  <a:pt x="18385" y="21968"/>
                </a:cubicBezTo>
                <a:cubicBezTo>
                  <a:pt x="18642" y="22060"/>
                  <a:pt x="18891" y="22174"/>
                  <a:pt x="19139" y="22287"/>
                </a:cubicBezTo>
                <a:cubicBezTo>
                  <a:pt x="19384" y="22397"/>
                  <a:pt x="19625" y="22513"/>
                  <a:pt x="19862" y="22639"/>
                </a:cubicBezTo>
                <a:cubicBezTo>
                  <a:pt x="20135" y="22784"/>
                  <a:pt x="20398" y="22942"/>
                  <a:pt x="20666" y="23095"/>
                </a:cubicBezTo>
                <a:cubicBezTo>
                  <a:pt x="20682" y="23105"/>
                  <a:pt x="20702" y="23112"/>
                  <a:pt x="20720" y="23118"/>
                </a:cubicBezTo>
                <a:cubicBezTo>
                  <a:pt x="20765" y="23135"/>
                  <a:pt x="20798" y="23145"/>
                  <a:pt x="20825" y="23145"/>
                </a:cubicBezTo>
                <a:cubicBezTo>
                  <a:pt x="20877" y="23145"/>
                  <a:pt x="20902" y="23106"/>
                  <a:pt x="20931" y="23008"/>
                </a:cubicBezTo>
                <a:cubicBezTo>
                  <a:pt x="20941" y="23007"/>
                  <a:pt x="20951" y="23007"/>
                  <a:pt x="20960" y="23007"/>
                </a:cubicBezTo>
                <a:cubicBezTo>
                  <a:pt x="21126" y="23007"/>
                  <a:pt x="21245" y="23129"/>
                  <a:pt x="21386" y="23190"/>
                </a:cubicBezTo>
                <a:cubicBezTo>
                  <a:pt x="21446" y="23218"/>
                  <a:pt x="21498" y="23260"/>
                  <a:pt x="21556" y="23293"/>
                </a:cubicBezTo>
                <a:cubicBezTo>
                  <a:pt x="21647" y="23348"/>
                  <a:pt x="21741" y="23363"/>
                  <a:pt x="21852" y="23370"/>
                </a:cubicBezTo>
                <a:cubicBezTo>
                  <a:pt x="22026" y="23383"/>
                  <a:pt x="22199" y="23445"/>
                  <a:pt x="22367" y="23503"/>
                </a:cubicBezTo>
                <a:cubicBezTo>
                  <a:pt x="22472" y="23539"/>
                  <a:pt x="22564" y="23616"/>
                  <a:pt x="22670" y="23652"/>
                </a:cubicBezTo>
                <a:cubicBezTo>
                  <a:pt x="22701" y="23663"/>
                  <a:pt x="22727" y="23669"/>
                  <a:pt x="22747" y="23669"/>
                </a:cubicBezTo>
                <a:cubicBezTo>
                  <a:pt x="22804" y="23669"/>
                  <a:pt x="22824" y="23626"/>
                  <a:pt x="22831" y="23534"/>
                </a:cubicBezTo>
                <a:cubicBezTo>
                  <a:pt x="22836" y="23480"/>
                  <a:pt x="22846" y="23427"/>
                  <a:pt x="22856" y="23354"/>
                </a:cubicBezTo>
                <a:cubicBezTo>
                  <a:pt x="22964" y="23404"/>
                  <a:pt x="23057" y="23442"/>
                  <a:pt x="23144" y="23492"/>
                </a:cubicBezTo>
                <a:cubicBezTo>
                  <a:pt x="23328" y="23596"/>
                  <a:pt x="23509" y="23701"/>
                  <a:pt x="23688" y="23813"/>
                </a:cubicBezTo>
                <a:cubicBezTo>
                  <a:pt x="23783" y="23872"/>
                  <a:pt x="23869" y="23948"/>
                  <a:pt x="23963" y="24010"/>
                </a:cubicBezTo>
                <a:cubicBezTo>
                  <a:pt x="24006" y="24038"/>
                  <a:pt x="24050" y="24068"/>
                  <a:pt x="24093" y="24068"/>
                </a:cubicBezTo>
                <a:cubicBezTo>
                  <a:pt x="24127" y="24068"/>
                  <a:pt x="24161" y="24050"/>
                  <a:pt x="24194" y="24000"/>
                </a:cubicBezTo>
                <a:cubicBezTo>
                  <a:pt x="24198" y="23992"/>
                  <a:pt x="24213" y="23989"/>
                  <a:pt x="24232" y="23989"/>
                </a:cubicBezTo>
                <a:cubicBezTo>
                  <a:pt x="24256" y="23989"/>
                  <a:pt x="24287" y="23994"/>
                  <a:pt x="24308" y="24001"/>
                </a:cubicBezTo>
                <a:cubicBezTo>
                  <a:pt x="24523" y="24069"/>
                  <a:pt x="24736" y="24144"/>
                  <a:pt x="24951" y="24214"/>
                </a:cubicBezTo>
                <a:cubicBezTo>
                  <a:pt x="24989" y="24226"/>
                  <a:pt x="25029" y="24234"/>
                  <a:pt x="25069" y="24234"/>
                </a:cubicBezTo>
                <a:cubicBezTo>
                  <a:pt x="25072" y="24234"/>
                  <a:pt x="25075" y="24233"/>
                  <a:pt x="25077" y="24233"/>
                </a:cubicBezTo>
                <a:cubicBezTo>
                  <a:pt x="25239" y="24227"/>
                  <a:pt x="25396" y="24171"/>
                  <a:pt x="25351" y="23939"/>
                </a:cubicBezTo>
                <a:cubicBezTo>
                  <a:pt x="25345" y="23909"/>
                  <a:pt x="25346" y="23878"/>
                  <a:pt x="25342" y="23840"/>
                </a:cubicBezTo>
                <a:lnTo>
                  <a:pt x="25342" y="23840"/>
                </a:lnTo>
                <a:cubicBezTo>
                  <a:pt x="25391" y="23843"/>
                  <a:pt x="25433" y="23851"/>
                  <a:pt x="25475" y="23852"/>
                </a:cubicBezTo>
                <a:cubicBezTo>
                  <a:pt x="25578" y="23855"/>
                  <a:pt x="25680" y="23870"/>
                  <a:pt x="25784" y="23870"/>
                </a:cubicBezTo>
                <a:cubicBezTo>
                  <a:pt x="25836" y="23870"/>
                  <a:pt x="25889" y="23866"/>
                  <a:pt x="25944" y="23856"/>
                </a:cubicBezTo>
                <a:cubicBezTo>
                  <a:pt x="25971" y="23851"/>
                  <a:pt x="25998" y="23849"/>
                  <a:pt x="26026" y="23849"/>
                </a:cubicBezTo>
                <a:cubicBezTo>
                  <a:pt x="26166" y="23849"/>
                  <a:pt x="26316" y="23903"/>
                  <a:pt x="26461" y="23928"/>
                </a:cubicBezTo>
                <a:cubicBezTo>
                  <a:pt x="26498" y="23934"/>
                  <a:pt x="26535" y="23949"/>
                  <a:pt x="26575" y="23955"/>
                </a:cubicBezTo>
                <a:cubicBezTo>
                  <a:pt x="26598" y="23958"/>
                  <a:pt x="26619" y="23960"/>
                  <a:pt x="26636" y="23960"/>
                </a:cubicBezTo>
                <a:cubicBezTo>
                  <a:pt x="26708" y="23960"/>
                  <a:pt x="26729" y="23926"/>
                  <a:pt x="26745" y="23820"/>
                </a:cubicBezTo>
                <a:cubicBezTo>
                  <a:pt x="26897" y="23841"/>
                  <a:pt x="27049" y="23862"/>
                  <a:pt x="27200" y="23884"/>
                </a:cubicBezTo>
                <a:cubicBezTo>
                  <a:pt x="27318" y="23901"/>
                  <a:pt x="27437" y="23936"/>
                  <a:pt x="27554" y="23936"/>
                </a:cubicBezTo>
                <a:cubicBezTo>
                  <a:pt x="27563" y="23936"/>
                  <a:pt x="27572" y="23935"/>
                  <a:pt x="27581" y="23935"/>
                </a:cubicBezTo>
                <a:cubicBezTo>
                  <a:pt x="27774" y="23926"/>
                  <a:pt x="27820" y="23873"/>
                  <a:pt x="27742" y="23707"/>
                </a:cubicBezTo>
                <a:cubicBezTo>
                  <a:pt x="27655" y="23519"/>
                  <a:pt x="27562" y="23336"/>
                  <a:pt x="27471" y="23151"/>
                </a:cubicBezTo>
                <a:cubicBezTo>
                  <a:pt x="27445" y="23098"/>
                  <a:pt x="27419" y="23046"/>
                  <a:pt x="27393" y="22995"/>
                </a:cubicBezTo>
                <a:cubicBezTo>
                  <a:pt x="27584" y="22899"/>
                  <a:pt x="27594" y="22874"/>
                  <a:pt x="27483" y="22691"/>
                </a:cubicBezTo>
                <a:cubicBezTo>
                  <a:pt x="27349" y="22469"/>
                  <a:pt x="27208" y="22249"/>
                  <a:pt x="27069" y="22027"/>
                </a:cubicBezTo>
                <a:cubicBezTo>
                  <a:pt x="27053" y="22002"/>
                  <a:pt x="27040" y="21975"/>
                  <a:pt x="27023" y="21945"/>
                </a:cubicBezTo>
                <a:lnTo>
                  <a:pt x="27023" y="21945"/>
                </a:lnTo>
                <a:cubicBezTo>
                  <a:pt x="27343" y="21969"/>
                  <a:pt x="27653" y="21986"/>
                  <a:pt x="27963" y="22015"/>
                </a:cubicBezTo>
                <a:cubicBezTo>
                  <a:pt x="28102" y="22027"/>
                  <a:pt x="28239" y="22055"/>
                  <a:pt x="28376" y="22086"/>
                </a:cubicBezTo>
                <a:cubicBezTo>
                  <a:pt x="28540" y="22123"/>
                  <a:pt x="28700" y="22174"/>
                  <a:pt x="28862" y="22215"/>
                </a:cubicBezTo>
                <a:cubicBezTo>
                  <a:pt x="28910" y="22226"/>
                  <a:pt x="28963" y="22227"/>
                  <a:pt x="29013" y="22227"/>
                </a:cubicBezTo>
                <a:cubicBezTo>
                  <a:pt x="29114" y="22227"/>
                  <a:pt x="29180" y="22194"/>
                  <a:pt x="29162" y="22074"/>
                </a:cubicBezTo>
                <a:cubicBezTo>
                  <a:pt x="29157" y="22042"/>
                  <a:pt x="29167" y="22006"/>
                  <a:pt x="29170" y="21960"/>
                </a:cubicBezTo>
                <a:cubicBezTo>
                  <a:pt x="29198" y="21960"/>
                  <a:pt x="29223" y="21959"/>
                  <a:pt x="29248" y="21959"/>
                </a:cubicBezTo>
                <a:cubicBezTo>
                  <a:pt x="29266" y="21959"/>
                  <a:pt x="29283" y="21959"/>
                  <a:pt x="29301" y="21961"/>
                </a:cubicBezTo>
                <a:cubicBezTo>
                  <a:pt x="29589" y="21986"/>
                  <a:pt x="29875" y="22014"/>
                  <a:pt x="30163" y="22041"/>
                </a:cubicBezTo>
                <a:cubicBezTo>
                  <a:pt x="30202" y="22045"/>
                  <a:pt x="30242" y="22050"/>
                  <a:pt x="30281" y="22050"/>
                </a:cubicBezTo>
                <a:cubicBezTo>
                  <a:pt x="30443" y="22050"/>
                  <a:pt x="30462" y="22033"/>
                  <a:pt x="30484" y="21871"/>
                </a:cubicBezTo>
                <a:cubicBezTo>
                  <a:pt x="30693" y="21847"/>
                  <a:pt x="30906" y="21829"/>
                  <a:pt x="31117" y="21798"/>
                </a:cubicBezTo>
                <a:cubicBezTo>
                  <a:pt x="31216" y="21783"/>
                  <a:pt x="31314" y="21749"/>
                  <a:pt x="31407" y="21713"/>
                </a:cubicBezTo>
                <a:cubicBezTo>
                  <a:pt x="31506" y="21676"/>
                  <a:pt x="31523" y="21599"/>
                  <a:pt x="31482" y="21503"/>
                </a:cubicBezTo>
                <a:cubicBezTo>
                  <a:pt x="31328" y="21138"/>
                  <a:pt x="31174" y="20771"/>
                  <a:pt x="31020" y="20406"/>
                </a:cubicBezTo>
                <a:cubicBezTo>
                  <a:pt x="31011" y="20384"/>
                  <a:pt x="31007" y="20363"/>
                  <a:pt x="31002" y="20345"/>
                </a:cubicBezTo>
                <a:cubicBezTo>
                  <a:pt x="31278" y="20312"/>
                  <a:pt x="31546" y="20283"/>
                  <a:pt x="31815" y="20244"/>
                </a:cubicBezTo>
                <a:cubicBezTo>
                  <a:pt x="31853" y="20239"/>
                  <a:pt x="31885" y="20190"/>
                  <a:pt x="31920" y="20162"/>
                </a:cubicBezTo>
                <a:cubicBezTo>
                  <a:pt x="31946" y="20139"/>
                  <a:pt x="31971" y="20107"/>
                  <a:pt x="32000" y="20100"/>
                </a:cubicBezTo>
                <a:cubicBezTo>
                  <a:pt x="32138" y="20071"/>
                  <a:pt x="32277" y="20051"/>
                  <a:pt x="32414" y="20024"/>
                </a:cubicBezTo>
                <a:cubicBezTo>
                  <a:pt x="32488" y="20010"/>
                  <a:pt x="32561" y="19998"/>
                  <a:pt x="32629" y="19970"/>
                </a:cubicBezTo>
                <a:cubicBezTo>
                  <a:pt x="32813" y="19898"/>
                  <a:pt x="32843" y="19840"/>
                  <a:pt x="32805" y="19630"/>
                </a:cubicBezTo>
                <a:cubicBezTo>
                  <a:pt x="33025" y="19620"/>
                  <a:pt x="33242" y="19599"/>
                  <a:pt x="33459" y="19599"/>
                </a:cubicBezTo>
                <a:cubicBezTo>
                  <a:pt x="33481" y="19599"/>
                  <a:pt x="33503" y="19599"/>
                  <a:pt x="33526" y="19599"/>
                </a:cubicBezTo>
                <a:cubicBezTo>
                  <a:pt x="33888" y="19608"/>
                  <a:pt x="34250" y="19639"/>
                  <a:pt x="34611" y="19654"/>
                </a:cubicBezTo>
                <a:cubicBezTo>
                  <a:pt x="34654" y="19656"/>
                  <a:pt x="34697" y="19656"/>
                  <a:pt x="34740" y="19656"/>
                </a:cubicBezTo>
                <a:cubicBezTo>
                  <a:pt x="34854" y="19656"/>
                  <a:pt x="34968" y="19651"/>
                  <a:pt x="35079" y="19639"/>
                </a:cubicBezTo>
                <a:cubicBezTo>
                  <a:pt x="35156" y="19632"/>
                  <a:pt x="35238" y="19598"/>
                  <a:pt x="35306" y="19558"/>
                </a:cubicBezTo>
                <a:cubicBezTo>
                  <a:pt x="35377" y="19517"/>
                  <a:pt x="35362" y="19452"/>
                  <a:pt x="35290" y="19427"/>
                </a:cubicBezTo>
                <a:cubicBezTo>
                  <a:pt x="35143" y="19377"/>
                  <a:pt x="35030" y="19257"/>
                  <a:pt x="34860" y="19246"/>
                </a:cubicBezTo>
                <a:cubicBezTo>
                  <a:pt x="34785" y="19241"/>
                  <a:pt x="34713" y="19170"/>
                  <a:pt x="34638" y="19133"/>
                </a:cubicBezTo>
                <a:cubicBezTo>
                  <a:pt x="34204" y="18914"/>
                  <a:pt x="33766" y="18702"/>
                  <a:pt x="33335" y="18477"/>
                </a:cubicBezTo>
                <a:cubicBezTo>
                  <a:pt x="33213" y="18413"/>
                  <a:pt x="33110" y="18313"/>
                  <a:pt x="32985" y="18221"/>
                </a:cubicBezTo>
                <a:cubicBezTo>
                  <a:pt x="33020" y="18188"/>
                  <a:pt x="33048" y="18153"/>
                  <a:pt x="33084" y="18127"/>
                </a:cubicBezTo>
                <a:cubicBezTo>
                  <a:pt x="33175" y="18063"/>
                  <a:pt x="33175" y="17987"/>
                  <a:pt x="33111" y="17907"/>
                </a:cubicBezTo>
                <a:cubicBezTo>
                  <a:pt x="33062" y="17843"/>
                  <a:pt x="33012" y="17770"/>
                  <a:pt x="32946" y="17729"/>
                </a:cubicBezTo>
                <a:cubicBezTo>
                  <a:pt x="32654" y="17546"/>
                  <a:pt x="32368" y="17353"/>
                  <a:pt x="32029" y="17253"/>
                </a:cubicBezTo>
                <a:cubicBezTo>
                  <a:pt x="31890" y="17214"/>
                  <a:pt x="31763" y="17127"/>
                  <a:pt x="31629" y="17060"/>
                </a:cubicBezTo>
                <a:cubicBezTo>
                  <a:pt x="31770" y="16893"/>
                  <a:pt x="31913" y="16722"/>
                  <a:pt x="32062" y="16552"/>
                </a:cubicBezTo>
                <a:cubicBezTo>
                  <a:pt x="32123" y="16481"/>
                  <a:pt x="32127" y="16424"/>
                  <a:pt x="32070" y="16347"/>
                </a:cubicBezTo>
                <a:cubicBezTo>
                  <a:pt x="31962" y="16203"/>
                  <a:pt x="31808" y="16134"/>
                  <a:pt x="31648" y="16074"/>
                </a:cubicBezTo>
                <a:cubicBezTo>
                  <a:pt x="31481" y="16013"/>
                  <a:pt x="31315" y="15954"/>
                  <a:pt x="31146" y="15897"/>
                </a:cubicBezTo>
                <a:cubicBezTo>
                  <a:pt x="31079" y="15875"/>
                  <a:pt x="31011" y="15862"/>
                  <a:pt x="30933" y="15843"/>
                </a:cubicBezTo>
                <a:cubicBezTo>
                  <a:pt x="30936" y="15815"/>
                  <a:pt x="30939" y="15781"/>
                  <a:pt x="30945" y="15749"/>
                </a:cubicBezTo>
                <a:cubicBezTo>
                  <a:pt x="30974" y="15607"/>
                  <a:pt x="30954" y="15575"/>
                  <a:pt x="30821" y="15539"/>
                </a:cubicBezTo>
                <a:cubicBezTo>
                  <a:pt x="30604" y="15482"/>
                  <a:pt x="30401" y="15391"/>
                  <a:pt x="30219" y="15254"/>
                </a:cubicBezTo>
                <a:cubicBezTo>
                  <a:pt x="30168" y="15215"/>
                  <a:pt x="30087" y="15216"/>
                  <a:pt x="30024" y="15201"/>
                </a:cubicBezTo>
                <a:cubicBezTo>
                  <a:pt x="30066" y="15117"/>
                  <a:pt x="30113" y="15029"/>
                  <a:pt x="30154" y="14936"/>
                </a:cubicBezTo>
                <a:cubicBezTo>
                  <a:pt x="30188" y="14863"/>
                  <a:pt x="30168" y="14796"/>
                  <a:pt x="30100" y="14755"/>
                </a:cubicBezTo>
                <a:cubicBezTo>
                  <a:pt x="30027" y="14711"/>
                  <a:pt x="29951" y="14671"/>
                  <a:pt x="29871" y="14642"/>
                </a:cubicBezTo>
                <a:cubicBezTo>
                  <a:pt x="29696" y="14576"/>
                  <a:pt x="29519" y="14520"/>
                  <a:pt x="29343" y="14459"/>
                </a:cubicBezTo>
                <a:cubicBezTo>
                  <a:pt x="29331" y="14455"/>
                  <a:pt x="29321" y="14449"/>
                  <a:pt x="29309" y="14449"/>
                </a:cubicBezTo>
                <a:cubicBezTo>
                  <a:pt x="29183" y="14449"/>
                  <a:pt x="29067" y="14439"/>
                  <a:pt x="28979" y="14320"/>
                </a:cubicBezTo>
                <a:cubicBezTo>
                  <a:pt x="28962" y="14296"/>
                  <a:pt x="28915" y="14294"/>
                  <a:pt x="28866" y="14294"/>
                </a:cubicBezTo>
                <a:cubicBezTo>
                  <a:pt x="28855" y="14294"/>
                  <a:pt x="28844" y="14294"/>
                  <a:pt x="28832" y="14294"/>
                </a:cubicBezTo>
                <a:cubicBezTo>
                  <a:pt x="28813" y="14294"/>
                  <a:pt x="28795" y="14294"/>
                  <a:pt x="28778" y="14292"/>
                </a:cubicBezTo>
                <a:cubicBezTo>
                  <a:pt x="28695" y="14282"/>
                  <a:pt x="28612" y="14273"/>
                  <a:pt x="28511" y="14261"/>
                </a:cubicBezTo>
                <a:cubicBezTo>
                  <a:pt x="28683" y="14045"/>
                  <a:pt x="28841" y="13853"/>
                  <a:pt x="28989" y="13654"/>
                </a:cubicBezTo>
                <a:cubicBezTo>
                  <a:pt x="29011" y="13625"/>
                  <a:pt x="28981" y="13558"/>
                  <a:pt x="28976" y="13512"/>
                </a:cubicBezTo>
                <a:cubicBezTo>
                  <a:pt x="29088" y="13277"/>
                  <a:pt x="29206" y="13038"/>
                  <a:pt x="29319" y="12795"/>
                </a:cubicBezTo>
                <a:cubicBezTo>
                  <a:pt x="29329" y="12771"/>
                  <a:pt x="29315" y="12724"/>
                  <a:pt x="29298" y="12700"/>
                </a:cubicBezTo>
                <a:cubicBezTo>
                  <a:pt x="29222" y="12597"/>
                  <a:pt x="29124" y="12530"/>
                  <a:pt x="28990" y="12508"/>
                </a:cubicBezTo>
                <a:cubicBezTo>
                  <a:pt x="28860" y="12488"/>
                  <a:pt x="28732" y="12440"/>
                  <a:pt x="28603" y="12406"/>
                </a:cubicBezTo>
                <a:cubicBezTo>
                  <a:pt x="28537" y="12390"/>
                  <a:pt x="28469" y="12379"/>
                  <a:pt x="28402" y="12364"/>
                </a:cubicBezTo>
                <a:cubicBezTo>
                  <a:pt x="28435" y="12246"/>
                  <a:pt x="28404" y="12191"/>
                  <a:pt x="28265" y="12179"/>
                </a:cubicBezTo>
                <a:cubicBezTo>
                  <a:pt x="27992" y="12153"/>
                  <a:pt x="27719" y="12140"/>
                  <a:pt x="27455" y="12122"/>
                </a:cubicBezTo>
                <a:cubicBezTo>
                  <a:pt x="27486" y="12046"/>
                  <a:pt x="27527" y="11949"/>
                  <a:pt x="27566" y="11850"/>
                </a:cubicBezTo>
                <a:cubicBezTo>
                  <a:pt x="27608" y="11746"/>
                  <a:pt x="27585" y="11670"/>
                  <a:pt x="27477" y="11640"/>
                </a:cubicBezTo>
                <a:cubicBezTo>
                  <a:pt x="27321" y="11598"/>
                  <a:pt x="27160" y="11555"/>
                  <a:pt x="27000" y="11547"/>
                </a:cubicBezTo>
                <a:cubicBezTo>
                  <a:pt x="26943" y="11544"/>
                  <a:pt x="26885" y="11543"/>
                  <a:pt x="26827" y="11543"/>
                </a:cubicBezTo>
                <a:cubicBezTo>
                  <a:pt x="26652" y="11543"/>
                  <a:pt x="26478" y="11554"/>
                  <a:pt x="26303" y="11562"/>
                </a:cubicBezTo>
                <a:cubicBezTo>
                  <a:pt x="26228" y="11564"/>
                  <a:pt x="26154" y="11586"/>
                  <a:pt x="26072" y="11600"/>
                </a:cubicBezTo>
                <a:cubicBezTo>
                  <a:pt x="26033" y="11529"/>
                  <a:pt x="26006" y="11496"/>
                  <a:pt x="25945" y="11496"/>
                </a:cubicBezTo>
                <a:cubicBezTo>
                  <a:pt x="25903" y="11496"/>
                  <a:pt x="25845" y="11512"/>
                  <a:pt x="25754" y="11542"/>
                </a:cubicBezTo>
                <a:cubicBezTo>
                  <a:pt x="25596" y="11595"/>
                  <a:pt x="25445" y="11664"/>
                  <a:pt x="25286" y="11711"/>
                </a:cubicBezTo>
                <a:cubicBezTo>
                  <a:pt x="25145" y="11753"/>
                  <a:pt x="24999" y="11778"/>
                  <a:pt x="24854" y="11811"/>
                </a:cubicBezTo>
                <a:cubicBezTo>
                  <a:pt x="24881" y="11697"/>
                  <a:pt x="24907" y="11586"/>
                  <a:pt x="24937" y="11475"/>
                </a:cubicBezTo>
                <a:cubicBezTo>
                  <a:pt x="24961" y="11381"/>
                  <a:pt x="24920" y="11320"/>
                  <a:pt x="24830" y="11317"/>
                </a:cubicBezTo>
                <a:cubicBezTo>
                  <a:pt x="24795" y="11316"/>
                  <a:pt x="24760" y="11315"/>
                  <a:pt x="24726" y="11315"/>
                </a:cubicBezTo>
                <a:cubicBezTo>
                  <a:pt x="24587" y="11315"/>
                  <a:pt x="24448" y="11323"/>
                  <a:pt x="24309" y="11329"/>
                </a:cubicBezTo>
                <a:cubicBezTo>
                  <a:pt x="24206" y="11332"/>
                  <a:pt x="24101" y="11335"/>
                  <a:pt x="24000" y="11356"/>
                </a:cubicBezTo>
                <a:cubicBezTo>
                  <a:pt x="23738" y="11411"/>
                  <a:pt x="23480" y="11475"/>
                  <a:pt x="23216" y="11537"/>
                </a:cubicBezTo>
                <a:cubicBezTo>
                  <a:pt x="23218" y="11527"/>
                  <a:pt x="23231" y="11504"/>
                  <a:pt x="23227" y="11485"/>
                </a:cubicBezTo>
                <a:cubicBezTo>
                  <a:pt x="23219" y="11448"/>
                  <a:pt x="23213" y="11401"/>
                  <a:pt x="23188" y="11384"/>
                </a:cubicBezTo>
                <a:cubicBezTo>
                  <a:pt x="23160" y="11365"/>
                  <a:pt x="23119" y="11351"/>
                  <a:pt x="23082" y="11351"/>
                </a:cubicBezTo>
                <a:cubicBezTo>
                  <a:pt x="23075" y="11351"/>
                  <a:pt x="23068" y="11352"/>
                  <a:pt x="23062" y="11353"/>
                </a:cubicBezTo>
                <a:cubicBezTo>
                  <a:pt x="23017" y="11360"/>
                  <a:pt x="22975" y="11393"/>
                  <a:pt x="22934" y="11417"/>
                </a:cubicBezTo>
                <a:cubicBezTo>
                  <a:pt x="22735" y="11528"/>
                  <a:pt x="22517" y="11559"/>
                  <a:pt x="22291" y="11579"/>
                </a:cubicBezTo>
                <a:cubicBezTo>
                  <a:pt x="22028" y="11604"/>
                  <a:pt x="21767" y="11660"/>
                  <a:pt x="21503" y="11690"/>
                </a:cubicBezTo>
                <a:cubicBezTo>
                  <a:pt x="21428" y="11697"/>
                  <a:pt x="21357" y="11670"/>
                  <a:pt x="21367" y="11784"/>
                </a:cubicBezTo>
                <a:cubicBezTo>
                  <a:pt x="21322" y="11754"/>
                  <a:pt x="21272" y="11739"/>
                  <a:pt x="21223" y="11739"/>
                </a:cubicBezTo>
                <a:cubicBezTo>
                  <a:pt x="21160" y="11739"/>
                  <a:pt x="21097" y="11763"/>
                  <a:pt x="21045" y="11810"/>
                </a:cubicBezTo>
                <a:cubicBezTo>
                  <a:pt x="21022" y="11830"/>
                  <a:pt x="20980" y="11834"/>
                  <a:pt x="20948" y="11842"/>
                </a:cubicBezTo>
                <a:cubicBezTo>
                  <a:pt x="20843" y="11866"/>
                  <a:pt x="20738" y="11885"/>
                  <a:pt x="20635" y="11913"/>
                </a:cubicBezTo>
                <a:cubicBezTo>
                  <a:pt x="20547" y="11937"/>
                  <a:pt x="20464" y="11972"/>
                  <a:pt x="20384" y="12005"/>
                </a:cubicBezTo>
                <a:cubicBezTo>
                  <a:pt x="20326" y="12018"/>
                  <a:pt x="20256" y="12015"/>
                  <a:pt x="20212" y="12047"/>
                </a:cubicBezTo>
                <a:cubicBezTo>
                  <a:pt x="20206" y="12052"/>
                  <a:pt x="20200" y="12053"/>
                  <a:pt x="20193" y="12053"/>
                </a:cubicBezTo>
                <a:cubicBezTo>
                  <a:pt x="20159" y="12053"/>
                  <a:pt x="20115" y="12009"/>
                  <a:pt x="20090" y="12009"/>
                </a:cubicBezTo>
                <a:cubicBezTo>
                  <a:pt x="20077" y="12009"/>
                  <a:pt x="20069" y="12021"/>
                  <a:pt x="20069" y="12056"/>
                </a:cubicBezTo>
                <a:cubicBezTo>
                  <a:pt x="20017" y="12069"/>
                  <a:pt x="19969" y="12096"/>
                  <a:pt x="19939" y="12096"/>
                </a:cubicBezTo>
                <a:cubicBezTo>
                  <a:pt x="19932" y="12096"/>
                  <a:pt x="19926" y="12094"/>
                  <a:pt x="19922" y="12092"/>
                </a:cubicBezTo>
                <a:cubicBezTo>
                  <a:pt x="19894" y="12074"/>
                  <a:pt x="19868" y="12068"/>
                  <a:pt x="19842" y="12068"/>
                </a:cubicBezTo>
                <a:cubicBezTo>
                  <a:pt x="19785" y="12068"/>
                  <a:pt x="19731" y="12098"/>
                  <a:pt x="19676" y="12098"/>
                </a:cubicBezTo>
                <a:cubicBezTo>
                  <a:pt x="19675" y="12098"/>
                  <a:pt x="19674" y="12098"/>
                  <a:pt x="19674" y="12098"/>
                </a:cubicBezTo>
                <a:cubicBezTo>
                  <a:pt x="19453" y="12094"/>
                  <a:pt x="19231" y="12076"/>
                  <a:pt x="19010" y="12063"/>
                </a:cubicBezTo>
                <a:cubicBezTo>
                  <a:pt x="18969" y="12061"/>
                  <a:pt x="18929" y="12052"/>
                  <a:pt x="18883" y="12022"/>
                </a:cubicBezTo>
                <a:cubicBezTo>
                  <a:pt x="19024" y="11950"/>
                  <a:pt x="19163" y="11878"/>
                  <a:pt x="19303" y="11808"/>
                </a:cubicBezTo>
                <a:cubicBezTo>
                  <a:pt x="19508" y="11703"/>
                  <a:pt x="19714" y="11602"/>
                  <a:pt x="19920" y="11499"/>
                </a:cubicBezTo>
                <a:cubicBezTo>
                  <a:pt x="20066" y="11425"/>
                  <a:pt x="20218" y="11362"/>
                  <a:pt x="20358" y="11279"/>
                </a:cubicBezTo>
                <a:cubicBezTo>
                  <a:pt x="20636" y="11113"/>
                  <a:pt x="20899" y="10925"/>
                  <a:pt x="21180" y="10763"/>
                </a:cubicBezTo>
                <a:cubicBezTo>
                  <a:pt x="21398" y="10637"/>
                  <a:pt x="21633" y="10537"/>
                  <a:pt x="21860" y="10425"/>
                </a:cubicBezTo>
                <a:cubicBezTo>
                  <a:pt x="21923" y="10394"/>
                  <a:pt x="21989" y="10365"/>
                  <a:pt x="22045" y="10326"/>
                </a:cubicBezTo>
                <a:cubicBezTo>
                  <a:pt x="22072" y="10305"/>
                  <a:pt x="22082" y="10260"/>
                  <a:pt x="22088" y="10216"/>
                </a:cubicBezTo>
                <a:cubicBezTo>
                  <a:pt x="22324" y="10103"/>
                  <a:pt x="22523" y="9931"/>
                  <a:pt x="22714" y="9746"/>
                </a:cubicBezTo>
                <a:cubicBezTo>
                  <a:pt x="22786" y="9675"/>
                  <a:pt x="22878" y="9626"/>
                  <a:pt x="22961" y="9568"/>
                </a:cubicBezTo>
                <a:cubicBezTo>
                  <a:pt x="22985" y="9552"/>
                  <a:pt x="23010" y="9542"/>
                  <a:pt x="23033" y="9529"/>
                </a:cubicBezTo>
                <a:cubicBezTo>
                  <a:pt x="23211" y="9417"/>
                  <a:pt x="23216" y="9336"/>
                  <a:pt x="23053" y="9221"/>
                </a:cubicBezTo>
                <a:cubicBezTo>
                  <a:pt x="23033" y="9207"/>
                  <a:pt x="23014" y="9195"/>
                  <a:pt x="23006" y="9190"/>
                </a:cubicBezTo>
                <a:cubicBezTo>
                  <a:pt x="23229" y="9011"/>
                  <a:pt x="23439" y="8822"/>
                  <a:pt x="23671" y="8660"/>
                </a:cubicBezTo>
                <a:cubicBezTo>
                  <a:pt x="23839" y="8543"/>
                  <a:pt x="24032" y="8462"/>
                  <a:pt x="24215" y="8366"/>
                </a:cubicBezTo>
                <a:cubicBezTo>
                  <a:pt x="24253" y="8346"/>
                  <a:pt x="24294" y="8332"/>
                  <a:pt x="24331" y="8309"/>
                </a:cubicBezTo>
                <a:cubicBezTo>
                  <a:pt x="24500" y="8203"/>
                  <a:pt x="24510" y="8161"/>
                  <a:pt x="24396" y="8004"/>
                </a:cubicBezTo>
                <a:cubicBezTo>
                  <a:pt x="24652" y="7865"/>
                  <a:pt x="24807" y="7632"/>
                  <a:pt x="24961" y="7401"/>
                </a:cubicBezTo>
                <a:cubicBezTo>
                  <a:pt x="25070" y="7235"/>
                  <a:pt x="25038" y="7127"/>
                  <a:pt x="24876" y="7018"/>
                </a:cubicBezTo>
                <a:cubicBezTo>
                  <a:pt x="24786" y="6957"/>
                  <a:pt x="24698" y="6892"/>
                  <a:pt x="24603" y="6838"/>
                </a:cubicBezTo>
                <a:cubicBezTo>
                  <a:pt x="24528" y="6795"/>
                  <a:pt x="24444" y="6767"/>
                  <a:pt x="24364" y="6732"/>
                </a:cubicBezTo>
                <a:cubicBezTo>
                  <a:pt x="24638" y="6561"/>
                  <a:pt x="24797" y="6270"/>
                  <a:pt x="25012" y="6031"/>
                </a:cubicBezTo>
                <a:cubicBezTo>
                  <a:pt x="25168" y="5858"/>
                  <a:pt x="25339" y="5698"/>
                  <a:pt x="25505" y="5533"/>
                </a:cubicBezTo>
                <a:cubicBezTo>
                  <a:pt x="25723" y="5317"/>
                  <a:pt x="25722" y="5282"/>
                  <a:pt x="25471" y="5106"/>
                </a:cubicBezTo>
                <a:cubicBezTo>
                  <a:pt x="25616" y="4941"/>
                  <a:pt x="25758" y="4773"/>
                  <a:pt x="25906" y="4612"/>
                </a:cubicBezTo>
                <a:cubicBezTo>
                  <a:pt x="26026" y="4480"/>
                  <a:pt x="26028" y="4462"/>
                  <a:pt x="25929" y="4366"/>
                </a:cubicBezTo>
                <a:cubicBezTo>
                  <a:pt x="26074" y="4150"/>
                  <a:pt x="26227" y="3944"/>
                  <a:pt x="26356" y="3724"/>
                </a:cubicBezTo>
                <a:cubicBezTo>
                  <a:pt x="26428" y="3602"/>
                  <a:pt x="26388" y="3551"/>
                  <a:pt x="26247" y="3485"/>
                </a:cubicBezTo>
                <a:cubicBezTo>
                  <a:pt x="26125" y="3429"/>
                  <a:pt x="26009" y="3364"/>
                  <a:pt x="25882" y="3300"/>
                </a:cubicBezTo>
                <a:cubicBezTo>
                  <a:pt x="26072" y="3060"/>
                  <a:pt x="26272" y="2811"/>
                  <a:pt x="26475" y="2555"/>
                </a:cubicBezTo>
                <a:cubicBezTo>
                  <a:pt x="26447" y="2535"/>
                  <a:pt x="26419" y="2517"/>
                  <a:pt x="26406" y="2507"/>
                </a:cubicBezTo>
                <a:cubicBezTo>
                  <a:pt x="26524" y="2230"/>
                  <a:pt x="26783" y="2028"/>
                  <a:pt x="26812" y="1704"/>
                </a:cubicBezTo>
                <a:cubicBezTo>
                  <a:pt x="26820" y="1598"/>
                  <a:pt x="26820" y="1598"/>
                  <a:pt x="26727" y="1573"/>
                </a:cubicBezTo>
                <a:cubicBezTo>
                  <a:pt x="26910" y="1289"/>
                  <a:pt x="27092" y="1001"/>
                  <a:pt x="27280" y="717"/>
                </a:cubicBezTo>
                <a:cubicBezTo>
                  <a:pt x="27386" y="555"/>
                  <a:pt x="27509" y="400"/>
                  <a:pt x="27612" y="236"/>
                </a:cubicBezTo>
                <a:cubicBezTo>
                  <a:pt x="27652" y="172"/>
                  <a:pt x="27658" y="89"/>
                  <a:pt x="27681" y="13"/>
                </a:cubicBezTo>
                <a:cubicBezTo>
                  <a:pt x="27634" y="12"/>
                  <a:pt x="27583" y="1"/>
                  <a:pt x="27537" y="1"/>
                </a:cubicBezTo>
                <a:close/>
              </a:path>
            </a:pathLst>
          </a:custGeom>
          <a:solidFill>
            <a:srgbClr val="689A69">
              <a:alpha val="46666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4" name="Google Shape;274;p46"/>
          <p:cNvSpPr/>
          <p:nvPr/>
        </p:nvSpPr>
        <p:spPr>
          <a:xfrm>
            <a:off x="6081562" y="-534018"/>
            <a:ext cx="1119345" cy="979050"/>
          </a:xfrm>
          <a:custGeom>
            <a:avLst/>
            <a:gdLst/>
            <a:ahLst/>
            <a:cxnLst/>
            <a:rect l="l" t="t" r="r" b="b"/>
            <a:pathLst>
              <a:path w="37521" h="32821" extrusionOk="0">
                <a:moveTo>
                  <a:pt x="26707" y="0"/>
                </a:moveTo>
                <a:cubicBezTo>
                  <a:pt x="26685" y="0"/>
                  <a:pt x="26661" y="13"/>
                  <a:pt x="26641" y="39"/>
                </a:cubicBezTo>
                <a:cubicBezTo>
                  <a:pt x="26545" y="161"/>
                  <a:pt x="26394" y="228"/>
                  <a:pt x="26328" y="385"/>
                </a:cubicBezTo>
                <a:cubicBezTo>
                  <a:pt x="26298" y="456"/>
                  <a:pt x="26209" y="499"/>
                  <a:pt x="26148" y="559"/>
                </a:cubicBezTo>
                <a:cubicBezTo>
                  <a:pt x="25798" y="898"/>
                  <a:pt x="25454" y="1240"/>
                  <a:pt x="25100" y="1573"/>
                </a:cubicBezTo>
                <a:cubicBezTo>
                  <a:pt x="25000" y="1667"/>
                  <a:pt x="24872" y="1732"/>
                  <a:pt x="24744" y="1819"/>
                </a:cubicBezTo>
                <a:cubicBezTo>
                  <a:pt x="24724" y="1776"/>
                  <a:pt x="24701" y="1738"/>
                  <a:pt x="24688" y="1696"/>
                </a:cubicBezTo>
                <a:cubicBezTo>
                  <a:pt x="24665" y="1619"/>
                  <a:pt x="24621" y="1584"/>
                  <a:pt x="24562" y="1584"/>
                </a:cubicBezTo>
                <a:cubicBezTo>
                  <a:pt x="24540" y="1584"/>
                  <a:pt x="24516" y="1589"/>
                  <a:pt x="24490" y="1598"/>
                </a:cubicBezTo>
                <a:cubicBezTo>
                  <a:pt x="24413" y="1625"/>
                  <a:pt x="24327" y="1645"/>
                  <a:pt x="24266" y="1694"/>
                </a:cubicBezTo>
                <a:cubicBezTo>
                  <a:pt x="23997" y="1910"/>
                  <a:pt x="23720" y="2118"/>
                  <a:pt x="23515" y="2406"/>
                </a:cubicBezTo>
                <a:cubicBezTo>
                  <a:pt x="23432" y="2524"/>
                  <a:pt x="23308" y="2614"/>
                  <a:pt x="23200" y="2717"/>
                </a:cubicBezTo>
                <a:cubicBezTo>
                  <a:pt x="23090" y="2530"/>
                  <a:pt x="22973" y="2337"/>
                  <a:pt x="22862" y="2141"/>
                </a:cubicBezTo>
                <a:cubicBezTo>
                  <a:pt x="22829" y="2082"/>
                  <a:pt x="22792" y="2054"/>
                  <a:pt x="22740" y="2054"/>
                </a:cubicBezTo>
                <a:cubicBezTo>
                  <a:pt x="22719" y="2054"/>
                  <a:pt x="22696" y="2059"/>
                  <a:pt x="22670" y="2067"/>
                </a:cubicBezTo>
                <a:cubicBezTo>
                  <a:pt x="22500" y="2123"/>
                  <a:pt x="22383" y="2243"/>
                  <a:pt x="22274" y="2376"/>
                </a:cubicBezTo>
                <a:cubicBezTo>
                  <a:pt x="22162" y="2512"/>
                  <a:pt x="22052" y="2651"/>
                  <a:pt x="21943" y="2792"/>
                </a:cubicBezTo>
                <a:cubicBezTo>
                  <a:pt x="21900" y="2846"/>
                  <a:pt x="21866" y="2908"/>
                  <a:pt x="21822" y="2975"/>
                </a:cubicBezTo>
                <a:cubicBezTo>
                  <a:pt x="21796" y="2962"/>
                  <a:pt x="21765" y="2948"/>
                  <a:pt x="21737" y="2932"/>
                </a:cubicBezTo>
                <a:cubicBezTo>
                  <a:pt x="21685" y="2900"/>
                  <a:pt x="21648" y="2884"/>
                  <a:pt x="21616" y="2884"/>
                </a:cubicBezTo>
                <a:cubicBezTo>
                  <a:pt x="21574" y="2884"/>
                  <a:pt x="21543" y="2914"/>
                  <a:pt x="21498" y="2980"/>
                </a:cubicBezTo>
                <a:cubicBezTo>
                  <a:pt x="21370" y="3167"/>
                  <a:pt x="21220" y="3328"/>
                  <a:pt x="21029" y="3455"/>
                </a:cubicBezTo>
                <a:cubicBezTo>
                  <a:pt x="20977" y="3489"/>
                  <a:pt x="20952" y="3565"/>
                  <a:pt x="20916" y="3621"/>
                </a:cubicBezTo>
                <a:cubicBezTo>
                  <a:pt x="20850" y="3555"/>
                  <a:pt x="20782" y="3481"/>
                  <a:pt x="20709" y="3411"/>
                </a:cubicBezTo>
                <a:cubicBezTo>
                  <a:pt x="20679" y="3382"/>
                  <a:pt x="20645" y="3367"/>
                  <a:pt x="20610" y="3367"/>
                </a:cubicBezTo>
                <a:cubicBezTo>
                  <a:pt x="20580" y="3367"/>
                  <a:pt x="20549" y="3378"/>
                  <a:pt x="20520" y="3402"/>
                </a:cubicBezTo>
                <a:cubicBezTo>
                  <a:pt x="20456" y="3456"/>
                  <a:pt x="20393" y="3515"/>
                  <a:pt x="20339" y="3581"/>
                </a:cubicBezTo>
                <a:cubicBezTo>
                  <a:pt x="20221" y="3725"/>
                  <a:pt x="20108" y="3874"/>
                  <a:pt x="19993" y="4021"/>
                </a:cubicBezTo>
                <a:cubicBezTo>
                  <a:pt x="19986" y="4029"/>
                  <a:pt x="19976" y="4039"/>
                  <a:pt x="19973" y="4049"/>
                </a:cubicBezTo>
                <a:cubicBezTo>
                  <a:pt x="19932" y="4168"/>
                  <a:pt x="19885" y="4274"/>
                  <a:pt x="19742" y="4319"/>
                </a:cubicBezTo>
                <a:cubicBezTo>
                  <a:pt x="19697" y="4333"/>
                  <a:pt x="19680" y="4436"/>
                  <a:pt x="19650" y="4500"/>
                </a:cubicBezTo>
                <a:cubicBezTo>
                  <a:pt x="19614" y="4575"/>
                  <a:pt x="19577" y="4651"/>
                  <a:pt x="19532" y="4742"/>
                </a:cubicBezTo>
                <a:cubicBezTo>
                  <a:pt x="19384" y="4508"/>
                  <a:pt x="19256" y="4296"/>
                  <a:pt x="19116" y="4090"/>
                </a:cubicBezTo>
                <a:cubicBezTo>
                  <a:pt x="19095" y="4060"/>
                  <a:pt x="19022" y="4065"/>
                  <a:pt x="18978" y="4057"/>
                </a:cubicBezTo>
                <a:cubicBezTo>
                  <a:pt x="18795" y="3873"/>
                  <a:pt x="18605" y="3683"/>
                  <a:pt x="18414" y="3497"/>
                </a:cubicBezTo>
                <a:cubicBezTo>
                  <a:pt x="18401" y="3485"/>
                  <a:pt x="18377" y="3479"/>
                  <a:pt x="18354" y="3479"/>
                </a:cubicBezTo>
                <a:cubicBezTo>
                  <a:pt x="18341" y="3479"/>
                  <a:pt x="18328" y="3481"/>
                  <a:pt x="18317" y="3484"/>
                </a:cubicBezTo>
                <a:cubicBezTo>
                  <a:pt x="18194" y="3522"/>
                  <a:pt x="18098" y="3591"/>
                  <a:pt x="18034" y="3710"/>
                </a:cubicBezTo>
                <a:cubicBezTo>
                  <a:pt x="17972" y="3828"/>
                  <a:pt x="17884" y="3932"/>
                  <a:pt x="17810" y="4043"/>
                </a:cubicBezTo>
                <a:cubicBezTo>
                  <a:pt x="17773" y="4099"/>
                  <a:pt x="17740" y="4160"/>
                  <a:pt x="17704" y="4219"/>
                </a:cubicBezTo>
                <a:cubicBezTo>
                  <a:pt x="17663" y="4190"/>
                  <a:pt x="17629" y="4175"/>
                  <a:pt x="17599" y="4175"/>
                </a:cubicBezTo>
                <a:cubicBezTo>
                  <a:pt x="17554" y="4175"/>
                  <a:pt x="17518" y="4209"/>
                  <a:pt x="17484" y="4286"/>
                </a:cubicBezTo>
                <a:cubicBezTo>
                  <a:pt x="17370" y="4533"/>
                  <a:pt x="17268" y="4789"/>
                  <a:pt x="17164" y="5031"/>
                </a:cubicBezTo>
                <a:cubicBezTo>
                  <a:pt x="17103" y="4978"/>
                  <a:pt x="17023" y="4906"/>
                  <a:pt x="16944" y="4836"/>
                </a:cubicBezTo>
                <a:cubicBezTo>
                  <a:pt x="16904" y="4800"/>
                  <a:pt x="16864" y="4781"/>
                  <a:pt x="16827" y="4781"/>
                </a:cubicBezTo>
                <a:cubicBezTo>
                  <a:pt x="16787" y="4781"/>
                  <a:pt x="16749" y="4803"/>
                  <a:pt x="16716" y="4851"/>
                </a:cubicBezTo>
                <a:cubicBezTo>
                  <a:pt x="16624" y="4984"/>
                  <a:pt x="16532" y="5122"/>
                  <a:pt x="16471" y="5269"/>
                </a:cubicBezTo>
                <a:cubicBezTo>
                  <a:pt x="16384" y="5484"/>
                  <a:pt x="16321" y="5711"/>
                  <a:pt x="16254" y="5933"/>
                </a:cubicBezTo>
                <a:cubicBezTo>
                  <a:pt x="16233" y="6005"/>
                  <a:pt x="16229" y="6082"/>
                  <a:pt x="16215" y="6163"/>
                </a:cubicBezTo>
                <a:cubicBezTo>
                  <a:pt x="16079" y="6188"/>
                  <a:pt x="16059" y="6215"/>
                  <a:pt x="16056" y="6445"/>
                </a:cubicBezTo>
                <a:cubicBezTo>
                  <a:pt x="16054" y="6610"/>
                  <a:pt x="16068" y="6775"/>
                  <a:pt x="16061" y="6941"/>
                </a:cubicBezTo>
                <a:cubicBezTo>
                  <a:pt x="16055" y="7088"/>
                  <a:pt x="16030" y="7234"/>
                  <a:pt x="16014" y="7382"/>
                </a:cubicBezTo>
                <a:cubicBezTo>
                  <a:pt x="15916" y="7319"/>
                  <a:pt x="15818" y="7258"/>
                  <a:pt x="15723" y="7193"/>
                </a:cubicBezTo>
                <a:cubicBezTo>
                  <a:pt x="15692" y="7172"/>
                  <a:pt x="15662" y="7162"/>
                  <a:pt x="15635" y="7162"/>
                </a:cubicBezTo>
                <a:cubicBezTo>
                  <a:pt x="15593" y="7162"/>
                  <a:pt x="15558" y="7189"/>
                  <a:pt x="15538" y="7242"/>
                </a:cubicBezTo>
                <a:cubicBezTo>
                  <a:pt x="15477" y="7403"/>
                  <a:pt x="15427" y="7571"/>
                  <a:pt x="15377" y="7736"/>
                </a:cubicBezTo>
                <a:cubicBezTo>
                  <a:pt x="15348" y="7835"/>
                  <a:pt x="15314" y="7936"/>
                  <a:pt x="15302" y="8037"/>
                </a:cubicBezTo>
                <a:cubicBezTo>
                  <a:pt x="15267" y="8302"/>
                  <a:pt x="15242" y="8569"/>
                  <a:pt x="15214" y="8837"/>
                </a:cubicBezTo>
                <a:cubicBezTo>
                  <a:pt x="15205" y="8832"/>
                  <a:pt x="15186" y="8813"/>
                  <a:pt x="15168" y="8811"/>
                </a:cubicBezTo>
                <a:cubicBezTo>
                  <a:pt x="15147" y="8808"/>
                  <a:pt x="15123" y="8803"/>
                  <a:pt x="15101" y="8803"/>
                </a:cubicBezTo>
                <a:cubicBezTo>
                  <a:pt x="15085" y="8803"/>
                  <a:pt x="15071" y="8805"/>
                  <a:pt x="15061" y="8813"/>
                </a:cubicBezTo>
                <a:cubicBezTo>
                  <a:pt x="15027" y="8837"/>
                  <a:pt x="14998" y="8881"/>
                  <a:pt x="14990" y="8922"/>
                </a:cubicBezTo>
                <a:cubicBezTo>
                  <a:pt x="14983" y="8966"/>
                  <a:pt x="15000" y="9016"/>
                  <a:pt x="15008" y="9063"/>
                </a:cubicBezTo>
                <a:cubicBezTo>
                  <a:pt x="15047" y="9287"/>
                  <a:pt x="15004" y="9503"/>
                  <a:pt x="14950" y="9723"/>
                </a:cubicBezTo>
                <a:cubicBezTo>
                  <a:pt x="14886" y="9980"/>
                  <a:pt x="14854" y="10246"/>
                  <a:pt x="14794" y="10504"/>
                </a:cubicBezTo>
                <a:cubicBezTo>
                  <a:pt x="14778" y="10576"/>
                  <a:pt x="14729" y="10635"/>
                  <a:pt x="14840" y="10663"/>
                </a:cubicBezTo>
                <a:cubicBezTo>
                  <a:pt x="14739" y="10740"/>
                  <a:pt x="14711" y="10861"/>
                  <a:pt x="14757" y="10976"/>
                </a:cubicBezTo>
                <a:cubicBezTo>
                  <a:pt x="14769" y="11005"/>
                  <a:pt x="14759" y="11045"/>
                  <a:pt x="14756" y="11080"/>
                </a:cubicBezTo>
                <a:cubicBezTo>
                  <a:pt x="14744" y="11187"/>
                  <a:pt x="14727" y="11292"/>
                  <a:pt x="14720" y="11399"/>
                </a:cubicBezTo>
                <a:cubicBezTo>
                  <a:pt x="14713" y="11489"/>
                  <a:pt x="14717" y="11580"/>
                  <a:pt x="14723" y="11667"/>
                </a:cubicBezTo>
                <a:cubicBezTo>
                  <a:pt x="14716" y="11725"/>
                  <a:pt x="14691" y="11790"/>
                  <a:pt x="14707" y="11844"/>
                </a:cubicBezTo>
                <a:cubicBezTo>
                  <a:pt x="14723" y="11903"/>
                  <a:pt x="14558" y="11944"/>
                  <a:pt x="14667" y="11982"/>
                </a:cubicBezTo>
                <a:cubicBezTo>
                  <a:pt x="14664" y="12046"/>
                  <a:pt x="14677" y="12113"/>
                  <a:pt x="14653" y="12132"/>
                </a:cubicBezTo>
                <a:cubicBezTo>
                  <a:pt x="14569" y="12198"/>
                  <a:pt x="14605" y="12291"/>
                  <a:pt x="14577" y="12367"/>
                </a:cubicBezTo>
                <a:cubicBezTo>
                  <a:pt x="14501" y="12576"/>
                  <a:pt x="14412" y="12779"/>
                  <a:pt x="14326" y="12984"/>
                </a:cubicBezTo>
                <a:cubicBezTo>
                  <a:pt x="14311" y="13021"/>
                  <a:pt x="14289" y="13057"/>
                  <a:pt x="14245" y="13091"/>
                </a:cubicBezTo>
                <a:cubicBezTo>
                  <a:pt x="14223" y="12934"/>
                  <a:pt x="14202" y="12779"/>
                  <a:pt x="14181" y="12624"/>
                </a:cubicBezTo>
                <a:cubicBezTo>
                  <a:pt x="14150" y="12394"/>
                  <a:pt x="14121" y="12167"/>
                  <a:pt x="14093" y="11939"/>
                </a:cubicBezTo>
                <a:cubicBezTo>
                  <a:pt x="14072" y="11777"/>
                  <a:pt x="14063" y="11612"/>
                  <a:pt x="14029" y="11453"/>
                </a:cubicBezTo>
                <a:cubicBezTo>
                  <a:pt x="13962" y="11137"/>
                  <a:pt x="13872" y="10825"/>
                  <a:pt x="13812" y="10508"/>
                </a:cubicBezTo>
                <a:cubicBezTo>
                  <a:pt x="13764" y="10259"/>
                  <a:pt x="13747" y="10006"/>
                  <a:pt x="13716" y="9754"/>
                </a:cubicBezTo>
                <a:cubicBezTo>
                  <a:pt x="13709" y="9685"/>
                  <a:pt x="13704" y="9614"/>
                  <a:pt x="13684" y="9547"/>
                </a:cubicBezTo>
                <a:cubicBezTo>
                  <a:pt x="13675" y="9515"/>
                  <a:pt x="13636" y="9491"/>
                  <a:pt x="13596" y="9471"/>
                </a:cubicBezTo>
                <a:cubicBezTo>
                  <a:pt x="13567" y="9212"/>
                  <a:pt x="13469" y="8967"/>
                  <a:pt x="13358" y="8725"/>
                </a:cubicBezTo>
                <a:cubicBezTo>
                  <a:pt x="13315" y="8636"/>
                  <a:pt x="13298" y="8533"/>
                  <a:pt x="13272" y="8435"/>
                </a:cubicBezTo>
                <a:cubicBezTo>
                  <a:pt x="13263" y="8407"/>
                  <a:pt x="13263" y="8380"/>
                  <a:pt x="13257" y="8354"/>
                </a:cubicBezTo>
                <a:cubicBezTo>
                  <a:pt x="13229" y="8227"/>
                  <a:pt x="13189" y="8167"/>
                  <a:pt x="13125" y="8167"/>
                </a:cubicBezTo>
                <a:cubicBezTo>
                  <a:pt x="13085" y="8167"/>
                  <a:pt x="13036" y="8190"/>
                  <a:pt x="12973" y="8234"/>
                </a:cubicBezTo>
                <a:cubicBezTo>
                  <a:pt x="12955" y="8247"/>
                  <a:pt x="12937" y="8261"/>
                  <a:pt x="12929" y="8267"/>
                </a:cubicBezTo>
                <a:cubicBezTo>
                  <a:pt x="12833" y="7999"/>
                  <a:pt x="12723" y="7736"/>
                  <a:pt x="12648" y="7465"/>
                </a:cubicBezTo>
                <a:cubicBezTo>
                  <a:pt x="12593" y="7268"/>
                  <a:pt x="12579" y="7058"/>
                  <a:pt x="12548" y="6854"/>
                </a:cubicBezTo>
                <a:cubicBezTo>
                  <a:pt x="12542" y="6811"/>
                  <a:pt x="12542" y="6768"/>
                  <a:pt x="12533" y="6727"/>
                </a:cubicBezTo>
                <a:cubicBezTo>
                  <a:pt x="12503" y="6589"/>
                  <a:pt x="12476" y="6537"/>
                  <a:pt x="12399" y="6537"/>
                </a:cubicBezTo>
                <a:cubicBezTo>
                  <a:pt x="12366" y="6537"/>
                  <a:pt x="12323" y="6547"/>
                  <a:pt x="12267" y="6563"/>
                </a:cubicBezTo>
                <a:cubicBezTo>
                  <a:pt x="12219" y="6277"/>
                  <a:pt x="12051" y="6053"/>
                  <a:pt x="11884" y="5832"/>
                </a:cubicBezTo>
                <a:cubicBezTo>
                  <a:pt x="11818" y="5745"/>
                  <a:pt x="11755" y="5704"/>
                  <a:pt x="11685" y="5704"/>
                </a:cubicBezTo>
                <a:cubicBezTo>
                  <a:pt x="11627" y="5704"/>
                  <a:pt x="11565" y="5732"/>
                  <a:pt x="11494" y="5786"/>
                </a:cubicBezTo>
                <a:cubicBezTo>
                  <a:pt x="11406" y="5850"/>
                  <a:pt x="11317" y="5911"/>
                  <a:pt x="11234" y="5983"/>
                </a:cubicBezTo>
                <a:cubicBezTo>
                  <a:pt x="11169" y="6041"/>
                  <a:pt x="11115" y="6111"/>
                  <a:pt x="11055" y="6175"/>
                </a:cubicBezTo>
                <a:cubicBezTo>
                  <a:pt x="10986" y="5859"/>
                  <a:pt x="10762" y="5614"/>
                  <a:pt x="10608" y="5333"/>
                </a:cubicBezTo>
                <a:cubicBezTo>
                  <a:pt x="10495" y="5128"/>
                  <a:pt x="10401" y="4913"/>
                  <a:pt x="10300" y="4702"/>
                </a:cubicBezTo>
                <a:cubicBezTo>
                  <a:pt x="10226" y="4546"/>
                  <a:pt x="10182" y="4474"/>
                  <a:pt x="10114" y="4474"/>
                </a:cubicBezTo>
                <a:cubicBezTo>
                  <a:pt x="10061" y="4474"/>
                  <a:pt x="9993" y="4516"/>
                  <a:pt x="9886" y="4594"/>
                </a:cubicBezTo>
                <a:cubicBezTo>
                  <a:pt x="9775" y="4403"/>
                  <a:pt x="9664" y="4213"/>
                  <a:pt x="9559" y="4021"/>
                </a:cubicBezTo>
                <a:cubicBezTo>
                  <a:pt x="9506" y="3922"/>
                  <a:pt x="9480" y="3882"/>
                  <a:pt x="9437" y="3882"/>
                </a:cubicBezTo>
                <a:cubicBezTo>
                  <a:pt x="9412" y="3882"/>
                  <a:pt x="9381" y="3896"/>
                  <a:pt x="9336" y="3918"/>
                </a:cubicBezTo>
                <a:cubicBezTo>
                  <a:pt x="9181" y="3709"/>
                  <a:pt x="9035" y="3497"/>
                  <a:pt x="8870" y="3303"/>
                </a:cubicBezTo>
                <a:cubicBezTo>
                  <a:pt x="8829" y="3254"/>
                  <a:pt x="8795" y="3232"/>
                  <a:pt x="8759" y="3232"/>
                </a:cubicBezTo>
                <a:cubicBezTo>
                  <a:pt x="8715" y="3232"/>
                  <a:pt x="8669" y="3266"/>
                  <a:pt x="8610" y="3328"/>
                </a:cubicBezTo>
                <a:cubicBezTo>
                  <a:pt x="8515" y="3424"/>
                  <a:pt x="8415" y="3513"/>
                  <a:pt x="8313" y="3611"/>
                </a:cubicBezTo>
                <a:cubicBezTo>
                  <a:pt x="8150" y="3351"/>
                  <a:pt x="7979" y="3082"/>
                  <a:pt x="7805" y="2805"/>
                </a:cubicBezTo>
                <a:cubicBezTo>
                  <a:pt x="7778" y="2826"/>
                  <a:pt x="7752" y="2845"/>
                  <a:pt x="7738" y="2855"/>
                </a:cubicBezTo>
                <a:cubicBezTo>
                  <a:pt x="7515" y="2653"/>
                  <a:pt x="7411" y="2340"/>
                  <a:pt x="7114" y="2207"/>
                </a:cubicBezTo>
                <a:cubicBezTo>
                  <a:pt x="7073" y="2189"/>
                  <a:pt x="7049" y="2179"/>
                  <a:pt x="7031" y="2179"/>
                </a:cubicBezTo>
                <a:cubicBezTo>
                  <a:pt x="7007" y="2179"/>
                  <a:pt x="6994" y="2198"/>
                  <a:pt x="6964" y="2244"/>
                </a:cubicBezTo>
                <a:cubicBezTo>
                  <a:pt x="6755" y="1978"/>
                  <a:pt x="6543" y="1712"/>
                  <a:pt x="6336" y="1441"/>
                </a:cubicBezTo>
                <a:cubicBezTo>
                  <a:pt x="6218" y="1285"/>
                  <a:pt x="6112" y="1121"/>
                  <a:pt x="5989" y="968"/>
                </a:cubicBezTo>
                <a:cubicBezTo>
                  <a:pt x="5942" y="910"/>
                  <a:pt x="5865" y="876"/>
                  <a:pt x="5802" y="831"/>
                </a:cubicBezTo>
                <a:cubicBezTo>
                  <a:pt x="5776" y="895"/>
                  <a:pt x="5727" y="962"/>
                  <a:pt x="5731" y="1025"/>
                </a:cubicBezTo>
                <a:cubicBezTo>
                  <a:pt x="5742" y="1249"/>
                  <a:pt x="5766" y="1473"/>
                  <a:pt x="5798" y="1696"/>
                </a:cubicBezTo>
                <a:cubicBezTo>
                  <a:pt x="5830" y="1922"/>
                  <a:pt x="5878" y="2146"/>
                  <a:pt x="5917" y="2372"/>
                </a:cubicBezTo>
                <a:cubicBezTo>
                  <a:pt x="5907" y="2368"/>
                  <a:pt x="5896" y="2366"/>
                  <a:pt x="5885" y="2362"/>
                </a:cubicBezTo>
                <a:cubicBezTo>
                  <a:pt x="5864" y="2396"/>
                  <a:pt x="5821" y="2434"/>
                  <a:pt x="5824" y="2465"/>
                </a:cubicBezTo>
                <a:cubicBezTo>
                  <a:pt x="5842" y="2681"/>
                  <a:pt x="5874" y="2895"/>
                  <a:pt x="5891" y="3111"/>
                </a:cubicBezTo>
                <a:cubicBezTo>
                  <a:pt x="5899" y="3178"/>
                  <a:pt x="5860" y="3249"/>
                  <a:pt x="5865" y="3317"/>
                </a:cubicBezTo>
                <a:cubicBezTo>
                  <a:pt x="5874" y="3452"/>
                  <a:pt x="5900" y="3586"/>
                  <a:pt x="5919" y="3729"/>
                </a:cubicBezTo>
                <a:cubicBezTo>
                  <a:pt x="5893" y="3721"/>
                  <a:pt x="5869" y="3714"/>
                  <a:pt x="5844" y="3707"/>
                </a:cubicBezTo>
                <a:cubicBezTo>
                  <a:pt x="5803" y="3694"/>
                  <a:pt x="5767" y="3688"/>
                  <a:pt x="5736" y="3688"/>
                </a:cubicBezTo>
                <a:cubicBezTo>
                  <a:pt x="5642" y="3688"/>
                  <a:pt x="5590" y="3747"/>
                  <a:pt x="5577" y="3877"/>
                </a:cubicBezTo>
                <a:cubicBezTo>
                  <a:pt x="5549" y="4146"/>
                  <a:pt x="5528" y="4415"/>
                  <a:pt x="5510" y="4686"/>
                </a:cubicBezTo>
                <a:cubicBezTo>
                  <a:pt x="5505" y="4768"/>
                  <a:pt x="5521" y="4850"/>
                  <a:pt x="5528" y="4940"/>
                </a:cubicBezTo>
                <a:cubicBezTo>
                  <a:pt x="5498" y="4929"/>
                  <a:pt x="5461" y="4914"/>
                  <a:pt x="5422" y="4902"/>
                </a:cubicBezTo>
                <a:cubicBezTo>
                  <a:pt x="5403" y="4896"/>
                  <a:pt x="5386" y="4893"/>
                  <a:pt x="5370" y="4893"/>
                </a:cubicBezTo>
                <a:cubicBezTo>
                  <a:pt x="5318" y="4893"/>
                  <a:pt x="5290" y="4928"/>
                  <a:pt x="5300" y="4994"/>
                </a:cubicBezTo>
                <a:cubicBezTo>
                  <a:pt x="5317" y="5102"/>
                  <a:pt x="5351" y="5206"/>
                  <a:pt x="5369" y="5313"/>
                </a:cubicBezTo>
                <a:cubicBezTo>
                  <a:pt x="5386" y="5432"/>
                  <a:pt x="5403" y="5551"/>
                  <a:pt x="5405" y="5669"/>
                </a:cubicBezTo>
                <a:cubicBezTo>
                  <a:pt x="5409" y="5885"/>
                  <a:pt x="5400" y="6103"/>
                  <a:pt x="5397" y="6298"/>
                </a:cubicBezTo>
                <a:cubicBezTo>
                  <a:pt x="5153" y="6316"/>
                  <a:pt x="4901" y="6329"/>
                  <a:pt x="4650" y="6353"/>
                </a:cubicBezTo>
                <a:cubicBezTo>
                  <a:pt x="4613" y="6355"/>
                  <a:pt x="4553" y="6403"/>
                  <a:pt x="4550" y="6435"/>
                </a:cubicBezTo>
                <a:cubicBezTo>
                  <a:pt x="4529" y="6591"/>
                  <a:pt x="4525" y="6751"/>
                  <a:pt x="4514" y="6919"/>
                </a:cubicBezTo>
                <a:cubicBezTo>
                  <a:pt x="4427" y="6940"/>
                  <a:pt x="4419" y="6964"/>
                  <a:pt x="4460" y="7087"/>
                </a:cubicBezTo>
                <a:cubicBezTo>
                  <a:pt x="4509" y="7233"/>
                  <a:pt x="4548" y="7382"/>
                  <a:pt x="4588" y="7525"/>
                </a:cubicBezTo>
                <a:cubicBezTo>
                  <a:pt x="4424" y="7528"/>
                  <a:pt x="4399" y="7559"/>
                  <a:pt x="4463" y="7706"/>
                </a:cubicBezTo>
                <a:cubicBezTo>
                  <a:pt x="4561" y="7928"/>
                  <a:pt x="4670" y="8146"/>
                  <a:pt x="4768" y="8369"/>
                </a:cubicBezTo>
                <a:cubicBezTo>
                  <a:pt x="4798" y="8436"/>
                  <a:pt x="4805" y="8514"/>
                  <a:pt x="4822" y="8583"/>
                </a:cubicBezTo>
                <a:cubicBezTo>
                  <a:pt x="4704" y="8570"/>
                  <a:pt x="4598" y="8557"/>
                  <a:pt x="4493" y="8546"/>
                </a:cubicBezTo>
                <a:cubicBezTo>
                  <a:pt x="4485" y="8545"/>
                  <a:pt x="4476" y="8545"/>
                  <a:pt x="4468" y="8545"/>
                </a:cubicBezTo>
                <a:cubicBezTo>
                  <a:pt x="4390" y="8545"/>
                  <a:pt x="4356" y="8595"/>
                  <a:pt x="4366" y="8674"/>
                </a:cubicBezTo>
                <a:cubicBezTo>
                  <a:pt x="4375" y="8750"/>
                  <a:pt x="4386" y="8832"/>
                  <a:pt x="4423" y="8896"/>
                </a:cubicBezTo>
                <a:cubicBezTo>
                  <a:pt x="4572" y="9153"/>
                  <a:pt x="4623" y="9441"/>
                  <a:pt x="4707" y="9719"/>
                </a:cubicBezTo>
                <a:cubicBezTo>
                  <a:pt x="4773" y="9936"/>
                  <a:pt x="4880" y="10141"/>
                  <a:pt x="4975" y="10350"/>
                </a:cubicBezTo>
                <a:cubicBezTo>
                  <a:pt x="5014" y="10435"/>
                  <a:pt x="5067" y="10516"/>
                  <a:pt x="5105" y="10581"/>
                </a:cubicBezTo>
                <a:cubicBezTo>
                  <a:pt x="4944" y="10567"/>
                  <a:pt x="4772" y="10547"/>
                  <a:pt x="4599" y="10538"/>
                </a:cubicBezTo>
                <a:cubicBezTo>
                  <a:pt x="4557" y="10536"/>
                  <a:pt x="4514" y="10535"/>
                  <a:pt x="4472" y="10535"/>
                </a:cubicBezTo>
                <a:cubicBezTo>
                  <a:pt x="4390" y="10535"/>
                  <a:pt x="4308" y="10538"/>
                  <a:pt x="4226" y="10540"/>
                </a:cubicBezTo>
                <a:cubicBezTo>
                  <a:pt x="4085" y="10541"/>
                  <a:pt x="4071" y="10558"/>
                  <a:pt x="4080" y="10694"/>
                </a:cubicBezTo>
                <a:cubicBezTo>
                  <a:pt x="4082" y="10716"/>
                  <a:pt x="4082" y="10738"/>
                  <a:pt x="4084" y="10775"/>
                </a:cubicBezTo>
                <a:cubicBezTo>
                  <a:pt x="4016" y="10743"/>
                  <a:pt x="3950" y="10732"/>
                  <a:pt x="3885" y="10732"/>
                </a:cubicBezTo>
                <a:cubicBezTo>
                  <a:pt x="3732" y="10732"/>
                  <a:pt x="3586" y="10794"/>
                  <a:pt x="3437" y="10804"/>
                </a:cubicBezTo>
                <a:cubicBezTo>
                  <a:pt x="3414" y="10805"/>
                  <a:pt x="3373" y="10857"/>
                  <a:pt x="3374" y="10885"/>
                </a:cubicBezTo>
                <a:cubicBezTo>
                  <a:pt x="3382" y="11070"/>
                  <a:pt x="3387" y="11255"/>
                  <a:pt x="3415" y="11437"/>
                </a:cubicBezTo>
                <a:cubicBezTo>
                  <a:pt x="3430" y="11533"/>
                  <a:pt x="3491" y="11621"/>
                  <a:pt x="3541" y="11736"/>
                </a:cubicBezTo>
                <a:lnTo>
                  <a:pt x="3541" y="11736"/>
                </a:lnTo>
                <a:cubicBezTo>
                  <a:pt x="3539" y="11735"/>
                  <a:pt x="3528" y="11730"/>
                  <a:pt x="3516" y="11730"/>
                </a:cubicBezTo>
                <a:cubicBezTo>
                  <a:pt x="3513" y="11730"/>
                  <a:pt x="3510" y="11730"/>
                  <a:pt x="3508" y="11731"/>
                </a:cubicBezTo>
                <a:cubicBezTo>
                  <a:pt x="3358" y="11761"/>
                  <a:pt x="3336" y="11827"/>
                  <a:pt x="3418" y="11956"/>
                </a:cubicBezTo>
                <a:cubicBezTo>
                  <a:pt x="3532" y="12136"/>
                  <a:pt x="3639" y="12321"/>
                  <a:pt x="3752" y="12501"/>
                </a:cubicBezTo>
                <a:cubicBezTo>
                  <a:pt x="3780" y="12546"/>
                  <a:pt x="3817" y="12586"/>
                  <a:pt x="3848" y="12624"/>
                </a:cubicBezTo>
                <a:cubicBezTo>
                  <a:pt x="3778" y="12654"/>
                  <a:pt x="3703" y="12685"/>
                  <a:pt x="3629" y="12717"/>
                </a:cubicBezTo>
                <a:cubicBezTo>
                  <a:pt x="3553" y="12750"/>
                  <a:pt x="3542" y="12796"/>
                  <a:pt x="3578" y="12876"/>
                </a:cubicBezTo>
                <a:cubicBezTo>
                  <a:pt x="3706" y="13153"/>
                  <a:pt x="3894" y="13370"/>
                  <a:pt x="4170" y="13506"/>
                </a:cubicBezTo>
                <a:cubicBezTo>
                  <a:pt x="4187" y="13515"/>
                  <a:pt x="4201" y="13529"/>
                  <a:pt x="4218" y="13542"/>
                </a:cubicBezTo>
                <a:cubicBezTo>
                  <a:pt x="4211" y="13555"/>
                  <a:pt x="4206" y="13565"/>
                  <a:pt x="4198" y="13571"/>
                </a:cubicBezTo>
                <a:cubicBezTo>
                  <a:pt x="4165" y="13599"/>
                  <a:pt x="4130" y="13627"/>
                  <a:pt x="4097" y="13654"/>
                </a:cubicBezTo>
                <a:cubicBezTo>
                  <a:pt x="4126" y="13686"/>
                  <a:pt x="4148" y="13735"/>
                  <a:pt x="4186" y="13752"/>
                </a:cubicBezTo>
                <a:cubicBezTo>
                  <a:pt x="4372" y="13845"/>
                  <a:pt x="4483" y="14002"/>
                  <a:pt x="4572" y="14180"/>
                </a:cubicBezTo>
                <a:cubicBezTo>
                  <a:pt x="4599" y="14235"/>
                  <a:pt x="4633" y="14287"/>
                  <a:pt x="4659" y="14334"/>
                </a:cubicBezTo>
                <a:cubicBezTo>
                  <a:pt x="4547" y="14381"/>
                  <a:pt x="4440" y="14432"/>
                  <a:pt x="4329" y="14474"/>
                </a:cubicBezTo>
                <a:cubicBezTo>
                  <a:pt x="4242" y="14506"/>
                  <a:pt x="4241" y="14570"/>
                  <a:pt x="4269" y="14630"/>
                </a:cubicBezTo>
                <a:cubicBezTo>
                  <a:pt x="4396" y="14895"/>
                  <a:pt x="4547" y="15146"/>
                  <a:pt x="4802" y="15317"/>
                </a:cubicBezTo>
                <a:cubicBezTo>
                  <a:pt x="4897" y="15382"/>
                  <a:pt x="4977" y="15470"/>
                  <a:pt x="5100" y="15580"/>
                </a:cubicBezTo>
                <a:cubicBezTo>
                  <a:pt x="5054" y="15574"/>
                  <a:pt x="5014" y="15571"/>
                  <a:pt x="4975" y="15567"/>
                </a:cubicBezTo>
                <a:lnTo>
                  <a:pt x="4975" y="15567"/>
                </a:lnTo>
                <a:cubicBezTo>
                  <a:pt x="4949" y="15825"/>
                  <a:pt x="5177" y="15888"/>
                  <a:pt x="5299" y="16024"/>
                </a:cubicBezTo>
                <a:cubicBezTo>
                  <a:pt x="5451" y="16192"/>
                  <a:pt x="5630" y="16336"/>
                  <a:pt x="5791" y="16495"/>
                </a:cubicBezTo>
                <a:cubicBezTo>
                  <a:pt x="5960" y="16663"/>
                  <a:pt x="6130" y="16830"/>
                  <a:pt x="6285" y="17010"/>
                </a:cubicBezTo>
                <a:cubicBezTo>
                  <a:pt x="6389" y="17132"/>
                  <a:pt x="6469" y="17275"/>
                  <a:pt x="6558" y="17409"/>
                </a:cubicBezTo>
                <a:cubicBezTo>
                  <a:pt x="6590" y="17456"/>
                  <a:pt x="6625" y="17504"/>
                  <a:pt x="6670" y="17568"/>
                </a:cubicBezTo>
                <a:cubicBezTo>
                  <a:pt x="6628" y="17559"/>
                  <a:pt x="6604" y="17553"/>
                  <a:pt x="6580" y="17549"/>
                </a:cubicBezTo>
                <a:cubicBezTo>
                  <a:pt x="6415" y="17521"/>
                  <a:pt x="6251" y="17488"/>
                  <a:pt x="6085" y="17470"/>
                </a:cubicBezTo>
                <a:cubicBezTo>
                  <a:pt x="5945" y="17454"/>
                  <a:pt x="5802" y="17459"/>
                  <a:pt x="5662" y="17445"/>
                </a:cubicBezTo>
                <a:cubicBezTo>
                  <a:pt x="5453" y="17423"/>
                  <a:pt x="5246" y="17389"/>
                  <a:pt x="5040" y="17367"/>
                </a:cubicBezTo>
                <a:cubicBezTo>
                  <a:pt x="5035" y="17366"/>
                  <a:pt x="5031" y="17366"/>
                  <a:pt x="5027" y="17366"/>
                </a:cubicBezTo>
                <a:cubicBezTo>
                  <a:pt x="4989" y="17366"/>
                  <a:pt x="4949" y="17384"/>
                  <a:pt x="4911" y="17394"/>
                </a:cubicBezTo>
                <a:lnTo>
                  <a:pt x="4942" y="17521"/>
                </a:lnTo>
                <a:cubicBezTo>
                  <a:pt x="4876" y="17508"/>
                  <a:pt x="4810" y="17497"/>
                  <a:pt x="4747" y="17497"/>
                </a:cubicBezTo>
                <a:cubicBezTo>
                  <a:pt x="4667" y="17497"/>
                  <a:pt x="4592" y="17515"/>
                  <a:pt x="4534" y="17569"/>
                </a:cubicBezTo>
                <a:cubicBezTo>
                  <a:pt x="4439" y="17564"/>
                  <a:pt x="4362" y="17553"/>
                  <a:pt x="4289" y="17553"/>
                </a:cubicBezTo>
                <a:cubicBezTo>
                  <a:pt x="4273" y="17553"/>
                  <a:pt x="4257" y="17554"/>
                  <a:pt x="4241" y="17555"/>
                </a:cubicBezTo>
                <a:cubicBezTo>
                  <a:pt x="4074" y="17573"/>
                  <a:pt x="3909" y="17594"/>
                  <a:pt x="3745" y="17627"/>
                </a:cubicBezTo>
                <a:cubicBezTo>
                  <a:pt x="3606" y="17656"/>
                  <a:pt x="3591" y="17699"/>
                  <a:pt x="3625" y="17835"/>
                </a:cubicBezTo>
                <a:cubicBezTo>
                  <a:pt x="3653" y="17946"/>
                  <a:pt x="3672" y="18061"/>
                  <a:pt x="3697" y="18178"/>
                </a:cubicBezTo>
                <a:cubicBezTo>
                  <a:pt x="3629" y="18172"/>
                  <a:pt x="3560" y="18169"/>
                  <a:pt x="3492" y="18169"/>
                </a:cubicBezTo>
                <a:cubicBezTo>
                  <a:pt x="3198" y="18169"/>
                  <a:pt x="2907" y="18222"/>
                  <a:pt x="2618" y="18301"/>
                </a:cubicBezTo>
                <a:cubicBezTo>
                  <a:pt x="2530" y="18326"/>
                  <a:pt x="2431" y="18310"/>
                  <a:pt x="2343" y="18335"/>
                </a:cubicBezTo>
                <a:cubicBezTo>
                  <a:pt x="2175" y="18381"/>
                  <a:pt x="2168" y="18407"/>
                  <a:pt x="2230" y="18569"/>
                </a:cubicBezTo>
                <a:cubicBezTo>
                  <a:pt x="2031" y="18562"/>
                  <a:pt x="1836" y="18556"/>
                  <a:pt x="1640" y="18548"/>
                </a:cubicBezTo>
                <a:cubicBezTo>
                  <a:pt x="1593" y="18547"/>
                  <a:pt x="1546" y="18540"/>
                  <a:pt x="1500" y="18536"/>
                </a:cubicBezTo>
                <a:cubicBezTo>
                  <a:pt x="1488" y="18535"/>
                  <a:pt x="1476" y="18534"/>
                  <a:pt x="1465" y="18534"/>
                </a:cubicBezTo>
                <a:cubicBezTo>
                  <a:pt x="1407" y="18534"/>
                  <a:pt x="1366" y="18551"/>
                  <a:pt x="1383" y="18625"/>
                </a:cubicBezTo>
                <a:cubicBezTo>
                  <a:pt x="1304" y="18623"/>
                  <a:pt x="1226" y="18614"/>
                  <a:pt x="1150" y="18614"/>
                </a:cubicBezTo>
                <a:cubicBezTo>
                  <a:pt x="1127" y="18614"/>
                  <a:pt x="1104" y="18615"/>
                  <a:pt x="1080" y="18617"/>
                </a:cubicBezTo>
                <a:cubicBezTo>
                  <a:pt x="790" y="18643"/>
                  <a:pt x="499" y="18673"/>
                  <a:pt x="211" y="18715"/>
                </a:cubicBezTo>
                <a:cubicBezTo>
                  <a:pt x="138" y="18726"/>
                  <a:pt x="71" y="18784"/>
                  <a:pt x="0" y="18821"/>
                </a:cubicBezTo>
                <a:cubicBezTo>
                  <a:pt x="55" y="18882"/>
                  <a:pt x="96" y="18973"/>
                  <a:pt x="164" y="19003"/>
                </a:cubicBezTo>
                <a:cubicBezTo>
                  <a:pt x="414" y="19108"/>
                  <a:pt x="672" y="19194"/>
                  <a:pt x="926" y="19287"/>
                </a:cubicBezTo>
                <a:cubicBezTo>
                  <a:pt x="955" y="19297"/>
                  <a:pt x="987" y="19297"/>
                  <a:pt x="1036" y="19303"/>
                </a:cubicBezTo>
                <a:cubicBezTo>
                  <a:pt x="945" y="19397"/>
                  <a:pt x="1021" y="19425"/>
                  <a:pt x="1084" y="19457"/>
                </a:cubicBezTo>
                <a:cubicBezTo>
                  <a:pt x="1367" y="19603"/>
                  <a:pt x="1650" y="19749"/>
                  <a:pt x="1943" y="19899"/>
                </a:cubicBezTo>
                <a:cubicBezTo>
                  <a:pt x="1831" y="19977"/>
                  <a:pt x="1865" y="20058"/>
                  <a:pt x="1943" y="20119"/>
                </a:cubicBezTo>
                <a:cubicBezTo>
                  <a:pt x="2061" y="20213"/>
                  <a:pt x="2185" y="20300"/>
                  <a:pt x="2315" y="20378"/>
                </a:cubicBezTo>
                <a:cubicBezTo>
                  <a:pt x="2456" y="20464"/>
                  <a:pt x="2601" y="20538"/>
                  <a:pt x="2747" y="20609"/>
                </a:cubicBezTo>
                <a:cubicBezTo>
                  <a:pt x="2870" y="20666"/>
                  <a:pt x="2997" y="20712"/>
                  <a:pt x="3130" y="20765"/>
                </a:cubicBezTo>
                <a:cubicBezTo>
                  <a:pt x="3066" y="20809"/>
                  <a:pt x="2997" y="20871"/>
                  <a:pt x="2917" y="20907"/>
                </a:cubicBezTo>
                <a:cubicBezTo>
                  <a:pt x="2823" y="20949"/>
                  <a:pt x="2843" y="21010"/>
                  <a:pt x="2884" y="21064"/>
                </a:cubicBezTo>
                <a:cubicBezTo>
                  <a:pt x="2942" y="21140"/>
                  <a:pt x="3006" y="21218"/>
                  <a:pt x="3084" y="21272"/>
                </a:cubicBezTo>
                <a:cubicBezTo>
                  <a:pt x="3308" y="21427"/>
                  <a:pt x="3538" y="21571"/>
                  <a:pt x="3771" y="21712"/>
                </a:cubicBezTo>
                <a:cubicBezTo>
                  <a:pt x="3824" y="21746"/>
                  <a:pt x="3892" y="21753"/>
                  <a:pt x="3956" y="21773"/>
                </a:cubicBezTo>
                <a:cubicBezTo>
                  <a:pt x="3910" y="21820"/>
                  <a:pt x="3857" y="21871"/>
                  <a:pt x="3805" y="21925"/>
                </a:cubicBezTo>
                <a:cubicBezTo>
                  <a:pt x="3729" y="22000"/>
                  <a:pt x="3729" y="22070"/>
                  <a:pt x="3824" y="22117"/>
                </a:cubicBezTo>
                <a:cubicBezTo>
                  <a:pt x="3959" y="22185"/>
                  <a:pt x="4104" y="22233"/>
                  <a:pt x="4242" y="22295"/>
                </a:cubicBezTo>
                <a:cubicBezTo>
                  <a:pt x="4354" y="22345"/>
                  <a:pt x="4458" y="22411"/>
                  <a:pt x="4572" y="22457"/>
                </a:cubicBezTo>
                <a:cubicBezTo>
                  <a:pt x="4722" y="22516"/>
                  <a:pt x="4840" y="22619"/>
                  <a:pt x="4977" y="22696"/>
                </a:cubicBezTo>
                <a:cubicBezTo>
                  <a:pt x="5013" y="22717"/>
                  <a:pt x="5062" y="22715"/>
                  <a:pt x="5093" y="22740"/>
                </a:cubicBezTo>
                <a:cubicBezTo>
                  <a:pt x="5117" y="22756"/>
                  <a:pt x="5119" y="22800"/>
                  <a:pt x="5131" y="22832"/>
                </a:cubicBezTo>
                <a:cubicBezTo>
                  <a:pt x="5044" y="22858"/>
                  <a:pt x="5014" y="22923"/>
                  <a:pt x="5013" y="23006"/>
                </a:cubicBezTo>
                <a:cubicBezTo>
                  <a:pt x="5013" y="23013"/>
                  <a:pt x="4994" y="23020"/>
                  <a:pt x="4987" y="23028"/>
                </a:cubicBezTo>
                <a:cubicBezTo>
                  <a:pt x="4959" y="23054"/>
                  <a:pt x="4934" y="23084"/>
                  <a:pt x="4921" y="23125"/>
                </a:cubicBezTo>
                <a:cubicBezTo>
                  <a:pt x="4889" y="23149"/>
                  <a:pt x="4849" y="23168"/>
                  <a:pt x="4826" y="23197"/>
                </a:cubicBezTo>
                <a:cubicBezTo>
                  <a:pt x="4733" y="23316"/>
                  <a:pt x="4639" y="23433"/>
                  <a:pt x="4558" y="23559"/>
                </a:cubicBezTo>
                <a:cubicBezTo>
                  <a:pt x="4458" y="23715"/>
                  <a:pt x="4459" y="23726"/>
                  <a:pt x="4627" y="23820"/>
                </a:cubicBezTo>
                <a:cubicBezTo>
                  <a:pt x="4808" y="23922"/>
                  <a:pt x="4998" y="24005"/>
                  <a:pt x="5191" y="24101"/>
                </a:cubicBezTo>
                <a:cubicBezTo>
                  <a:pt x="5164" y="24241"/>
                  <a:pt x="5168" y="24247"/>
                  <a:pt x="5342" y="24265"/>
                </a:cubicBezTo>
                <a:cubicBezTo>
                  <a:pt x="5424" y="24274"/>
                  <a:pt x="5507" y="24279"/>
                  <a:pt x="5590" y="24279"/>
                </a:cubicBezTo>
                <a:cubicBezTo>
                  <a:pt x="5605" y="24279"/>
                  <a:pt x="5619" y="24279"/>
                  <a:pt x="5633" y="24279"/>
                </a:cubicBezTo>
                <a:cubicBezTo>
                  <a:pt x="5725" y="24277"/>
                  <a:pt x="5815" y="24263"/>
                  <a:pt x="5908" y="24255"/>
                </a:cubicBezTo>
                <a:lnTo>
                  <a:pt x="5908" y="24255"/>
                </a:lnTo>
                <a:cubicBezTo>
                  <a:pt x="5836" y="24350"/>
                  <a:pt x="5762" y="24443"/>
                  <a:pt x="5684" y="24546"/>
                </a:cubicBezTo>
                <a:cubicBezTo>
                  <a:pt x="5708" y="24564"/>
                  <a:pt x="5730" y="24577"/>
                  <a:pt x="5755" y="24595"/>
                </a:cubicBezTo>
                <a:cubicBezTo>
                  <a:pt x="5738" y="24606"/>
                  <a:pt x="5723" y="24616"/>
                  <a:pt x="5673" y="24648"/>
                </a:cubicBezTo>
                <a:cubicBezTo>
                  <a:pt x="5796" y="24689"/>
                  <a:pt x="5890" y="24744"/>
                  <a:pt x="5988" y="24751"/>
                </a:cubicBezTo>
                <a:cubicBezTo>
                  <a:pt x="6413" y="24782"/>
                  <a:pt x="6837" y="24816"/>
                  <a:pt x="7262" y="24818"/>
                </a:cubicBezTo>
                <a:cubicBezTo>
                  <a:pt x="7265" y="24818"/>
                  <a:pt x="7269" y="24818"/>
                  <a:pt x="7273" y="24818"/>
                </a:cubicBezTo>
                <a:cubicBezTo>
                  <a:pt x="7579" y="24818"/>
                  <a:pt x="7885" y="24774"/>
                  <a:pt x="8192" y="24751"/>
                </a:cubicBezTo>
                <a:cubicBezTo>
                  <a:pt x="8243" y="24747"/>
                  <a:pt x="8295" y="24745"/>
                  <a:pt x="8364" y="24741"/>
                </a:cubicBezTo>
                <a:lnTo>
                  <a:pt x="8364" y="24741"/>
                </a:lnTo>
                <a:cubicBezTo>
                  <a:pt x="8214" y="24864"/>
                  <a:pt x="8082" y="24971"/>
                  <a:pt x="7945" y="25083"/>
                </a:cubicBezTo>
                <a:cubicBezTo>
                  <a:pt x="7956" y="25098"/>
                  <a:pt x="7968" y="25114"/>
                  <a:pt x="7971" y="25117"/>
                </a:cubicBezTo>
                <a:lnTo>
                  <a:pt x="7971" y="25117"/>
                </a:lnTo>
                <a:cubicBezTo>
                  <a:pt x="7919" y="25200"/>
                  <a:pt x="7875" y="25272"/>
                  <a:pt x="7827" y="25351"/>
                </a:cubicBezTo>
                <a:cubicBezTo>
                  <a:pt x="7858" y="25359"/>
                  <a:pt x="7888" y="25369"/>
                  <a:pt x="7895" y="25372"/>
                </a:cubicBezTo>
                <a:cubicBezTo>
                  <a:pt x="7773" y="25554"/>
                  <a:pt x="7655" y="25738"/>
                  <a:pt x="7534" y="25919"/>
                </a:cubicBezTo>
                <a:cubicBezTo>
                  <a:pt x="7480" y="25997"/>
                  <a:pt x="7508" y="26040"/>
                  <a:pt x="7580" y="26088"/>
                </a:cubicBezTo>
                <a:cubicBezTo>
                  <a:pt x="7740" y="26193"/>
                  <a:pt x="7925" y="26206"/>
                  <a:pt x="8105" y="26234"/>
                </a:cubicBezTo>
                <a:cubicBezTo>
                  <a:pt x="8183" y="26246"/>
                  <a:pt x="8270" y="26234"/>
                  <a:pt x="8315" y="26326"/>
                </a:cubicBezTo>
                <a:cubicBezTo>
                  <a:pt x="8326" y="26345"/>
                  <a:pt x="8362" y="26355"/>
                  <a:pt x="8388" y="26360"/>
                </a:cubicBezTo>
                <a:cubicBezTo>
                  <a:pt x="8477" y="26378"/>
                  <a:pt x="8567" y="26387"/>
                  <a:pt x="8657" y="26387"/>
                </a:cubicBezTo>
                <a:cubicBezTo>
                  <a:pt x="8780" y="26387"/>
                  <a:pt x="8904" y="26370"/>
                  <a:pt x="9031" y="26336"/>
                </a:cubicBezTo>
                <a:cubicBezTo>
                  <a:pt x="9012" y="26310"/>
                  <a:pt x="9001" y="26293"/>
                  <a:pt x="8981" y="26265"/>
                </a:cubicBezTo>
                <a:lnTo>
                  <a:pt x="8981" y="26265"/>
                </a:lnTo>
                <a:cubicBezTo>
                  <a:pt x="9032" y="26279"/>
                  <a:pt x="9072" y="26289"/>
                  <a:pt x="9116" y="26301"/>
                </a:cubicBezTo>
                <a:cubicBezTo>
                  <a:pt x="9104" y="26373"/>
                  <a:pt x="9090" y="26444"/>
                  <a:pt x="9080" y="26516"/>
                </a:cubicBezTo>
                <a:cubicBezTo>
                  <a:pt x="9067" y="26611"/>
                  <a:pt x="9077" y="26649"/>
                  <a:pt x="9139" y="26649"/>
                </a:cubicBezTo>
                <a:cubicBezTo>
                  <a:pt x="9157" y="26649"/>
                  <a:pt x="9180" y="26645"/>
                  <a:pt x="9209" y="26639"/>
                </a:cubicBezTo>
                <a:cubicBezTo>
                  <a:pt x="9322" y="26614"/>
                  <a:pt x="9433" y="26574"/>
                  <a:pt x="9542" y="26532"/>
                </a:cubicBezTo>
                <a:cubicBezTo>
                  <a:pt x="9870" y="26409"/>
                  <a:pt x="10195" y="26283"/>
                  <a:pt x="10540" y="26150"/>
                </a:cubicBezTo>
                <a:cubicBezTo>
                  <a:pt x="10545" y="26259"/>
                  <a:pt x="10555" y="26347"/>
                  <a:pt x="10551" y="26434"/>
                </a:cubicBezTo>
                <a:cubicBezTo>
                  <a:pt x="10549" y="26510"/>
                  <a:pt x="10575" y="26541"/>
                  <a:pt x="10626" y="26541"/>
                </a:cubicBezTo>
                <a:cubicBezTo>
                  <a:pt x="10640" y="26541"/>
                  <a:pt x="10656" y="26539"/>
                  <a:pt x="10674" y="26534"/>
                </a:cubicBezTo>
                <a:cubicBezTo>
                  <a:pt x="10767" y="26508"/>
                  <a:pt x="10867" y="26490"/>
                  <a:pt x="10951" y="26446"/>
                </a:cubicBezTo>
                <a:cubicBezTo>
                  <a:pt x="11229" y="26297"/>
                  <a:pt x="11487" y="26121"/>
                  <a:pt x="11728" y="25915"/>
                </a:cubicBezTo>
                <a:cubicBezTo>
                  <a:pt x="11976" y="25704"/>
                  <a:pt x="12248" y="25521"/>
                  <a:pt x="12513" y="25328"/>
                </a:cubicBezTo>
                <a:cubicBezTo>
                  <a:pt x="12766" y="25146"/>
                  <a:pt x="13024" y="24968"/>
                  <a:pt x="13278" y="24788"/>
                </a:cubicBezTo>
                <a:cubicBezTo>
                  <a:pt x="13304" y="24771"/>
                  <a:pt x="13329" y="24755"/>
                  <a:pt x="13375" y="24751"/>
                </a:cubicBezTo>
                <a:lnTo>
                  <a:pt x="13375" y="24751"/>
                </a:lnTo>
                <a:cubicBezTo>
                  <a:pt x="12942" y="25483"/>
                  <a:pt x="12498" y="26208"/>
                  <a:pt x="12079" y="26949"/>
                </a:cubicBezTo>
                <a:cubicBezTo>
                  <a:pt x="11665" y="27686"/>
                  <a:pt x="11265" y="28432"/>
                  <a:pt x="10875" y="29181"/>
                </a:cubicBezTo>
                <a:cubicBezTo>
                  <a:pt x="10482" y="29937"/>
                  <a:pt x="10144" y="30719"/>
                  <a:pt x="9788" y="31483"/>
                </a:cubicBezTo>
                <a:cubicBezTo>
                  <a:pt x="9952" y="31553"/>
                  <a:pt x="10090" y="31613"/>
                  <a:pt x="10229" y="31669"/>
                </a:cubicBezTo>
                <a:cubicBezTo>
                  <a:pt x="10241" y="31674"/>
                  <a:pt x="10258" y="31677"/>
                  <a:pt x="10274" y="31677"/>
                </a:cubicBezTo>
                <a:cubicBezTo>
                  <a:pt x="10287" y="31677"/>
                  <a:pt x="10300" y="31675"/>
                  <a:pt x="10306" y="31669"/>
                </a:cubicBezTo>
                <a:cubicBezTo>
                  <a:pt x="10401" y="31577"/>
                  <a:pt x="10519" y="31493"/>
                  <a:pt x="10577" y="31378"/>
                </a:cubicBezTo>
                <a:cubicBezTo>
                  <a:pt x="10754" y="31031"/>
                  <a:pt x="10895" y="30666"/>
                  <a:pt x="11069" y="30316"/>
                </a:cubicBezTo>
                <a:cubicBezTo>
                  <a:pt x="11475" y="29497"/>
                  <a:pt x="11884" y="28680"/>
                  <a:pt x="12305" y="27870"/>
                </a:cubicBezTo>
                <a:cubicBezTo>
                  <a:pt x="12612" y="27281"/>
                  <a:pt x="12938" y="26704"/>
                  <a:pt x="13257" y="26121"/>
                </a:cubicBezTo>
                <a:cubicBezTo>
                  <a:pt x="13283" y="26074"/>
                  <a:pt x="13318" y="26035"/>
                  <a:pt x="13368" y="26004"/>
                </a:cubicBezTo>
                <a:lnTo>
                  <a:pt x="13368" y="26004"/>
                </a:lnTo>
                <a:cubicBezTo>
                  <a:pt x="13318" y="26119"/>
                  <a:pt x="13250" y="26231"/>
                  <a:pt x="13220" y="26351"/>
                </a:cubicBezTo>
                <a:cubicBezTo>
                  <a:pt x="13168" y="26560"/>
                  <a:pt x="13138" y="26773"/>
                  <a:pt x="13105" y="26985"/>
                </a:cubicBezTo>
                <a:cubicBezTo>
                  <a:pt x="13101" y="27008"/>
                  <a:pt x="13132" y="27038"/>
                  <a:pt x="13141" y="27054"/>
                </a:cubicBezTo>
                <a:cubicBezTo>
                  <a:pt x="13137" y="27106"/>
                  <a:pt x="13131" y="27154"/>
                  <a:pt x="13131" y="27200"/>
                </a:cubicBezTo>
                <a:cubicBezTo>
                  <a:pt x="13129" y="27306"/>
                  <a:pt x="13129" y="27341"/>
                  <a:pt x="13171" y="27341"/>
                </a:cubicBezTo>
                <a:cubicBezTo>
                  <a:pt x="13194" y="27341"/>
                  <a:pt x="13228" y="27331"/>
                  <a:pt x="13282" y="27316"/>
                </a:cubicBezTo>
                <a:cubicBezTo>
                  <a:pt x="13411" y="27278"/>
                  <a:pt x="13540" y="27251"/>
                  <a:pt x="13664" y="27221"/>
                </a:cubicBezTo>
                <a:lnTo>
                  <a:pt x="13664" y="27221"/>
                </a:lnTo>
                <a:cubicBezTo>
                  <a:pt x="13535" y="27434"/>
                  <a:pt x="13621" y="27672"/>
                  <a:pt x="13652" y="27906"/>
                </a:cubicBezTo>
                <a:cubicBezTo>
                  <a:pt x="13674" y="28074"/>
                  <a:pt x="13712" y="28243"/>
                  <a:pt x="13746" y="28410"/>
                </a:cubicBezTo>
                <a:cubicBezTo>
                  <a:pt x="13777" y="28554"/>
                  <a:pt x="13813" y="28618"/>
                  <a:pt x="13890" y="28618"/>
                </a:cubicBezTo>
                <a:cubicBezTo>
                  <a:pt x="13937" y="28618"/>
                  <a:pt x="13999" y="28595"/>
                  <a:pt x="14084" y="28551"/>
                </a:cubicBezTo>
                <a:cubicBezTo>
                  <a:pt x="14152" y="28744"/>
                  <a:pt x="14208" y="28944"/>
                  <a:pt x="14289" y="29132"/>
                </a:cubicBezTo>
                <a:cubicBezTo>
                  <a:pt x="14365" y="29308"/>
                  <a:pt x="14468" y="29474"/>
                  <a:pt x="14557" y="29647"/>
                </a:cubicBezTo>
                <a:cubicBezTo>
                  <a:pt x="14578" y="29686"/>
                  <a:pt x="14602" y="29703"/>
                  <a:pt x="14628" y="29703"/>
                </a:cubicBezTo>
                <a:cubicBezTo>
                  <a:pt x="14650" y="29703"/>
                  <a:pt x="14674" y="29690"/>
                  <a:pt x="14697" y="29667"/>
                </a:cubicBezTo>
                <a:cubicBezTo>
                  <a:pt x="14780" y="29582"/>
                  <a:pt x="14865" y="29495"/>
                  <a:pt x="14936" y="29400"/>
                </a:cubicBezTo>
                <a:cubicBezTo>
                  <a:pt x="15060" y="29233"/>
                  <a:pt x="15159" y="29048"/>
                  <a:pt x="15292" y="28892"/>
                </a:cubicBezTo>
                <a:cubicBezTo>
                  <a:pt x="15384" y="28785"/>
                  <a:pt x="15521" y="28722"/>
                  <a:pt x="15585" y="28583"/>
                </a:cubicBezTo>
                <a:cubicBezTo>
                  <a:pt x="15629" y="28484"/>
                  <a:pt x="15683" y="28388"/>
                  <a:pt x="15736" y="28285"/>
                </a:cubicBezTo>
                <a:cubicBezTo>
                  <a:pt x="16006" y="28646"/>
                  <a:pt x="16300" y="28993"/>
                  <a:pt x="16444" y="29470"/>
                </a:cubicBezTo>
                <a:cubicBezTo>
                  <a:pt x="16486" y="29387"/>
                  <a:pt x="16508" y="29343"/>
                  <a:pt x="16541" y="29279"/>
                </a:cubicBezTo>
                <a:cubicBezTo>
                  <a:pt x="16555" y="29329"/>
                  <a:pt x="16572" y="29356"/>
                  <a:pt x="16569" y="29384"/>
                </a:cubicBezTo>
                <a:cubicBezTo>
                  <a:pt x="16564" y="29439"/>
                  <a:pt x="16557" y="29484"/>
                  <a:pt x="16632" y="29499"/>
                </a:cubicBezTo>
                <a:cubicBezTo>
                  <a:pt x="16653" y="29504"/>
                  <a:pt x="16672" y="29554"/>
                  <a:pt x="16678" y="29585"/>
                </a:cubicBezTo>
                <a:cubicBezTo>
                  <a:pt x="16717" y="29771"/>
                  <a:pt x="16833" y="29914"/>
                  <a:pt x="16963" y="30036"/>
                </a:cubicBezTo>
                <a:cubicBezTo>
                  <a:pt x="17058" y="30125"/>
                  <a:pt x="17135" y="30228"/>
                  <a:pt x="17228" y="30317"/>
                </a:cubicBezTo>
                <a:cubicBezTo>
                  <a:pt x="17266" y="30354"/>
                  <a:pt x="17294" y="30373"/>
                  <a:pt x="17319" y="30373"/>
                </a:cubicBezTo>
                <a:cubicBezTo>
                  <a:pt x="17348" y="30373"/>
                  <a:pt x="17374" y="30347"/>
                  <a:pt x="17407" y="30295"/>
                </a:cubicBezTo>
                <a:cubicBezTo>
                  <a:pt x="17427" y="30263"/>
                  <a:pt x="17452" y="30233"/>
                  <a:pt x="17490" y="30178"/>
                </a:cubicBezTo>
                <a:cubicBezTo>
                  <a:pt x="17561" y="30265"/>
                  <a:pt x="17629" y="30333"/>
                  <a:pt x="17681" y="30413"/>
                </a:cubicBezTo>
                <a:cubicBezTo>
                  <a:pt x="17786" y="30568"/>
                  <a:pt x="17877" y="30733"/>
                  <a:pt x="17980" y="30888"/>
                </a:cubicBezTo>
                <a:cubicBezTo>
                  <a:pt x="18010" y="30935"/>
                  <a:pt x="18045" y="30969"/>
                  <a:pt x="18087" y="30969"/>
                </a:cubicBezTo>
                <a:cubicBezTo>
                  <a:pt x="18114" y="30969"/>
                  <a:pt x="18145" y="30954"/>
                  <a:pt x="18178" y="30919"/>
                </a:cubicBezTo>
                <a:cubicBezTo>
                  <a:pt x="18204" y="30894"/>
                  <a:pt x="18228" y="30881"/>
                  <a:pt x="18253" y="30881"/>
                </a:cubicBezTo>
                <a:cubicBezTo>
                  <a:pt x="18284" y="30881"/>
                  <a:pt x="18314" y="30901"/>
                  <a:pt x="18344" y="30938"/>
                </a:cubicBezTo>
                <a:cubicBezTo>
                  <a:pt x="18457" y="31078"/>
                  <a:pt x="18582" y="31204"/>
                  <a:pt x="18756" y="31274"/>
                </a:cubicBezTo>
                <a:cubicBezTo>
                  <a:pt x="18804" y="31294"/>
                  <a:pt x="18842" y="31306"/>
                  <a:pt x="18875" y="31306"/>
                </a:cubicBezTo>
                <a:cubicBezTo>
                  <a:pt x="18925" y="31306"/>
                  <a:pt x="18962" y="31278"/>
                  <a:pt x="19000" y="31206"/>
                </a:cubicBezTo>
                <a:cubicBezTo>
                  <a:pt x="19114" y="30993"/>
                  <a:pt x="19213" y="30773"/>
                  <a:pt x="19310" y="30552"/>
                </a:cubicBezTo>
                <a:cubicBezTo>
                  <a:pt x="19334" y="30498"/>
                  <a:pt x="19350" y="30461"/>
                  <a:pt x="19383" y="30461"/>
                </a:cubicBezTo>
                <a:cubicBezTo>
                  <a:pt x="19402" y="30461"/>
                  <a:pt x="19427" y="30474"/>
                  <a:pt x="19461" y="30503"/>
                </a:cubicBezTo>
                <a:cubicBezTo>
                  <a:pt x="19549" y="30575"/>
                  <a:pt x="19656" y="30625"/>
                  <a:pt x="19760" y="30674"/>
                </a:cubicBezTo>
                <a:cubicBezTo>
                  <a:pt x="19938" y="30758"/>
                  <a:pt x="20041" y="30916"/>
                  <a:pt x="20166" y="31052"/>
                </a:cubicBezTo>
                <a:cubicBezTo>
                  <a:pt x="20266" y="31159"/>
                  <a:pt x="20372" y="31264"/>
                  <a:pt x="20490" y="31349"/>
                </a:cubicBezTo>
                <a:cubicBezTo>
                  <a:pt x="20538" y="31384"/>
                  <a:pt x="20579" y="31400"/>
                  <a:pt x="20615" y="31400"/>
                </a:cubicBezTo>
                <a:cubicBezTo>
                  <a:pt x="20680" y="31400"/>
                  <a:pt x="20727" y="31346"/>
                  <a:pt x="20756" y="31242"/>
                </a:cubicBezTo>
                <a:cubicBezTo>
                  <a:pt x="20768" y="31199"/>
                  <a:pt x="20781" y="31154"/>
                  <a:pt x="20802" y="31083"/>
                </a:cubicBezTo>
                <a:cubicBezTo>
                  <a:pt x="20909" y="31173"/>
                  <a:pt x="21004" y="31248"/>
                  <a:pt x="21092" y="31331"/>
                </a:cubicBezTo>
                <a:cubicBezTo>
                  <a:pt x="21172" y="31406"/>
                  <a:pt x="21243" y="31489"/>
                  <a:pt x="21322" y="31565"/>
                </a:cubicBezTo>
                <a:cubicBezTo>
                  <a:pt x="21390" y="31633"/>
                  <a:pt x="21438" y="31666"/>
                  <a:pt x="21490" y="31666"/>
                </a:cubicBezTo>
                <a:cubicBezTo>
                  <a:pt x="21542" y="31666"/>
                  <a:pt x="21598" y="31633"/>
                  <a:pt x="21683" y="31566"/>
                </a:cubicBezTo>
                <a:cubicBezTo>
                  <a:pt x="21867" y="31683"/>
                  <a:pt x="22059" y="31801"/>
                  <a:pt x="22252" y="31924"/>
                </a:cubicBezTo>
                <a:cubicBezTo>
                  <a:pt x="22266" y="31934"/>
                  <a:pt x="22284" y="31938"/>
                  <a:pt x="22305" y="31938"/>
                </a:cubicBezTo>
                <a:cubicBezTo>
                  <a:pt x="22382" y="31938"/>
                  <a:pt x="22487" y="31878"/>
                  <a:pt x="22496" y="31808"/>
                </a:cubicBezTo>
                <a:cubicBezTo>
                  <a:pt x="22507" y="31724"/>
                  <a:pt x="22516" y="31638"/>
                  <a:pt x="22530" y="31554"/>
                </a:cubicBezTo>
                <a:cubicBezTo>
                  <a:pt x="22531" y="31540"/>
                  <a:pt x="22543" y="31528"/>
                  <a:pt x="22556" y="31505"/>
                </a:cubicBezTo>
                <a:cubicBezTo>
                  <a:pt x="22592" y="31521"/>
                  <a:pt x="22630" y="31531"/>
                  <a:pt x="22661" y="31552"/>
                </a:cubicBezTo>
                <a:cubicBezTo>
                  <a:pt x="22835" y="31664"/>
                  <a:pt x="23008" y="31778"/>
                  <a:pt x="23181" y="31891"/>
                </a:cubicBezTo>
                <a:cubicBezTo>
                  <a:pt x="23207" y="31907"/>
                  <a:pt x="23234" y="31924"/>
                  <a:pt x="23262" y="31937"/>
                </a:cubicBezTo>
                <a:cubicBezTo>
                  <a:pt x="23305" y="31957"/>
                  <a:pt x="23338" y="31969"/>
                  <a:pt x="23366" y="31969"/>
                </a:cubicBezTo>
                <a:cubicBezTo>
                  <a:pt x="23421" y="31969"/>
                  <a:pt x="23460" y="31926"/>
                  <a:pt x="23525" y="31824"/>
                </a:cubicBezTo>
                <a:cubicBezTo>
                  <a:pt x="23627" y="31876"/>
                  <a:pt x="23731" y="31928"/>
                  <a:pt x="23833" y="31983"/>
                </a:cubicBezTo>
                <a:cubicBezTo>
                  <a:pt x="23939" y="32041"/>
                  <a:pt x="24039" y="32110"/>
                  <a:pt x="24147" y="32163"/>
                </a:cubicBezTo>
                <a:cubicBezTo>
                  <a:pt x="24204" y="32192"/>
                  <a:pt x="24252" y="32207"/>
                  <a:pt x="24293" y="32207"/>
                </a:cubicBezTo>
                <a:cubicBezTo>
                  <a:pt x="24376" y="32207"/>
                  <a:pt x="24432" y="32146"/>
                  <a:pt x="24479" y="32017"/>
                </a:cubicBezTo>
                <a:cubicBezTo>
                  <a:pt x="24517" y="32030"/>
                  <a:pt x="24557" y="32041"/>
                  <a:pt x="24593" y="32058"/>
                </a:cubicBezTo>
                <a:cubicBezTo>
                  <a:pt x="24745" y="32130"/>
                  <a:pt x="24896" y="32202"/>
                  <a:pt x="25045" y="32275"/>
                </a:cubicBezTo>
                <a:cubicBezTo>
                  <a:pt x="25135" y="32321"/>
                  <a:pt x="25225" y="32367"/>
                  <a:pt x="25314" y="32415"/>
                </a:cubicBezTo>
                <a:cubicBezTo>
                  <a:pt x="25371" y="32448"/>
                  <a:pt x="25422" y="32492"/>
                  <a:pt x="25486" y="32492"/>
                </a:cubicBezTo>
                <a:cubicBezTo>
                  <a:pt x="25509" y="32492"/>
                  <a:pt x="25534" y="32486"/>
                  <a:pt x="25561" y="32473"/>
                </a:cubicBezTo>
                <a:cubicBezTo>
                  <a:pt x="25564" y="32471"/>
                  <a:pt x="25568" y="32471"/>
                  <a:pt x="25572" y="32471"/>
                </a:cubicBezTo>
                <a:cubicBezTo>
                  <a:pt x="25595" y="32471"/>
                  <a:pt x="25631" y="32493"/>
                  <a:pt x="25655" y="32507"/>
                </a:cubicBezTo>
                <a:cubicBezTo>
                  <a:pt x="26015" y="32701"/>
                  <a:pt x="26404" y="32790"/>
                  <a:pt x="26810" y="32820"/>
                </a:cubicBezTo>
                <a:cubicBezTo>
                  <a:pt x="26820" y="32820"/>
                  <a:pt x="26830" y="32821"/>
                  <a:pt x="26841" y="32821"/>
                </a:cubicBezTo>
                <a:cubicBezTo>
                  <a:pt x="26857" y="32821"/>
                  <a:pt x="26874" y="32820"/>
                  <a:pt x="26890" y="32817"/>
                </a:cubicBezTo>
                <a:cubicBezTo>
                  <a:pt x="27022" y="32792"/>
                  <a:pt x="27046" y="32742"/>
                  <a:pt x="26964" y="32640"/>
                </a:cubicBezTo>
                <a:cubicBezTo>
                  <a:pt x="26879" y="32534"/>
                  <a:pt x="26782" y="32437"/>
                  <a:pt x="26688" y="32338"/>
                </a:cubicBezTo>
                <a:cubicBezTo>
                  <a:pt x="26552" y="32194"/>
                  <a:pt x="26414" y="32053"/>
                  <a:pt x="26276" y="31909"/>
                </a:cubicBezTo>
                <a:cubicBezTo>
                  <a:pt x="26260" y="31892"/>
                  <a:pt x="26239" y="31861"/>
                  <a:pt x="26245" y="31850"/>
                </a:cubicBezTo>
                <a:cubicBezTo>
                  <a:pt x="26309" y="31741"/>
                  <a:pt x="26224" y="31685"/>
                  <a:pt x="26167" y="31621"/>
                </a:cubicBezTo>
                <a:cubicBezTo>
                  <a:pt x="25966" y="31400"/>
                  <a:pt x="25763" y="31181"/>
                  <a:pt x="25571" y="30970"/>
                </a:cubicBezTo>
                <a:cubicBezTo>
                  <a:pt x="25577" y="30943"/>
                  <a:pt x="25577" y="30938"/>
                  <a:pt x="25580" y="30935"/>
                </a:cubicBezTo>
                <a:cubicBezTo>
                  <a:pt x="25752" y="30795"/>
                  <a:pt x="25761" y="30746"/>
                  <a:pt x="25645" y="30542"/>
                </a:cubicBezTo>
                <a:cubicBezTo>
                  <a:pt x="25549" y="30372"/>
                  <a:pt x="25447" y="30207"/>
                  <a:pt x="25354" y="30036"/>
                </a:cubicBezTo>
                <a:cubicBezTo>
                  <a:pt x="25334" y="30001"/>
                  <a:pt x="25346" y="29951"/>
                  <a:pt x="25340" y="29909"/>
                </a:cubicBezTo>
                <a:cubicBezTo>
                  <a:pt x="25335" y="29862"/>
                  <a:pt x="25336" y="29807"/>
                  <a:pt x="25314" y="29769"/>
                </a:cubicBezTo>
                <a:cubicBezTo>
                  <a:pt x="25225" y="29618"/>
                  <a:pt x="25125" y="29473"/>
                  <a:pt x="25026" y="29316"/>
                </a:cubicBezTo>
                <a:cubicBezTo>
                  <a:pt x="25135" y="29256"/>
                  <a:pt x="25248" y="29191"/>
                  <a:pt x="25362" y="29129"/>
                </a:cubicBezTo>
                <a:cubicBezTo>
                  <a:pt x="25431" y="29092"/>
                  <a:pt x="25500" y="29055"/>
                  <a:pt x="25571" y="29023"/>
                </a:cubicBezTo>
                <a:cubicBezTo>
                  <a:pt x="25666" y="28979"/>
                  <a:pt x="25674" y="28912"/>
                  <a:pt x="25622" y="28834"/>
                </a:cubicBezTo>
                <a:cubicBezTo>
                  <a:pt x="25577" y="28766"/>
                  <a:pt x="25527" y="28701"/>
                  <a:pt x="25474" y="28638"/>
                </a:cubicBezTo>
                <a:cubicBezTo>
                  <a:pt x="25288" y="28413"/>
                  <a:pt x="25099" y="28191"/>
                  <a:pt x="24912" y="27966"/>
                </a:cubicBezTo>
                <a:cubicBezTo>
                  <a:pt x="24899" y="27953"/>
                  <a:pt x="24893" y="27934"/>
                  <a:pt x="24884" y="27919"/>
                </a:cubicBezTo>
                <a:cubicBezTo>
                  <a:pt x="24991" y="27806"/>
                  <a:pt x="24995" y="27744"/>
                  <a:pt x="24871" y="27641"/>
                </a:cubicBezTo>
                <a:cubicBezTo>
                  <a:pt x="24760" y="27550"/>
                  <a:pt x="24639" y="27471"/>
                  <a:pt x="24517" y="27393"/>
                </a:cubicBezTo>
                <a:cubicBezTo>
                  <a:pt x="24234" y="27209"/>
                  <a:pt x="24050" y="26926"/>
                  <a:pt x="23816" y="26695"/>
                </a:cubicBezTo>
                <a:cubicBezTo>
                  <a:pt x="23716" y="26597"/>
                  <a:pt x="23605" y="26515"/>
                  <a:pt x="23498" y="26423"/>
                </a:cubicBezTo>
                <a:cubicBezTo>
                  <a:pt x="23500" y="26421"/>
                  <a:pt x="23503" y="26410"/>
                  <a:pt x="23507" y="26408"/>
                </a:cubicBezTo>
                <a:cubicBezTo>
                  <a:pt x="23802" y="26360"/>
                  <a:pt x="24097" y="26296"/>
                  <a:pt x="24394" y="26271"/>
                </a:cubicBezTo>
                <a:cubicBezTo>
                  <a:pt x="24482" y="26263"/>
                  <a:pt x="24570" y="26260"/>
                  <a:pt x="24658" y="26260"/>
                </a:cubicBezTo>
                <a:cubicBezTo>
                  <a:pt x="25018" y="26260"/>
                  <a:pt x="25374" y="26319"/>
                  <a:pt x="25726" y="26401"/>
                </a:cubicBezTo>
                <a:cubicBezTo>
                  <a:pt x="25753" y="26408"/>
                  <a:pt x="25782" y="26410"/>
                  <a:pt x="25811" y="26410"/>
                </a:cubicBezTo>
                <a:cubicBezTo>
                  <a:pt x="25829" y="26410"/>
                  <a:pt x="25847" y="26409"/>
                  <a:pt x="25865" y="26408"/>
                </a:cubicBezTo>
                <a:cubicBezTo>
                  <a:pt x="26074" y="26392"/>
                  <a:pt x="26084" y="26379"/>
                  <a:pt x="26053" y="26175"/>
                </a:cubicBezTo>
                <a:cubicBezTo>
                  <a:pt x="26050" y="26165"/>
                  <a:pt x="26054" y="26152"/>
                  <a:pt x="26059" y="26122"/>
                </a:cubicBezTo>
                <a:cubicBezTo>
                  <a:pt x="26182" y="26135"/>
                  <a:pt x="26303" y="26148"/>
                  <a:pt x="26426" y="26163"/>
                </a:cubicBezTo>
                <a:cubicBezTo>
                  <a:pt x="26488" y="26170"/>
                  <a:pt x="26549" y="26180"/>
                  <a:pt x="26611" y="26184"/>
                </a:cubicBezTo>
                <a:cubicBezTo>
                  <a:pt x="26621" y="26185"/>
                  <a:pt x="26631" y="26185"/>
                  <a:pt x="26640" y="26185"/>
                </a:cubicBezTo>
                <a:cubicBezTo>
                  <a:pt x="26722" y="26185"/>
                  <a:pt x="26785" y="26158"/>
                  <a:pt x="26780" y="26042"/>
                </a:cubicBezTo>
                <a:lnTo>
                  <a:pt x="26780" y="26042"/>
                </a:lnTo>
                <a:cubicBezTo>
                  <a:pt x="26892" y="26045"/>
                  <a:pt x="27000" y="26053"/>
                  <a:pt x="27107" y="26053"/>
                </a:cubicBezTo>
                <a:cubicBezTo>
                  <a:pt x="27151" y="26053"/>
                  <a:pt x="27195" y="26051"/>
                  <a:pt x="27239" y="26047"/>
                </a:cubicBezTo>
                <a:cubicBezTo>
                  <a:pt x="27397" y="26034"/>
                  <a:pt x="27554" y="25998"/>
                  <a:pt x="27708" y="25962"/>
                </a:cubicBezTo>
                <a:cubicBezTo>
                  <a:pt x="27804" y="25938"/>
                  <a:pt x="27831" y="25877"/>
                  <a:pt x="27775" y="25785"/>
                </a:cubicBezTo>
                <a:cubicBezTo>
                  <a:pt x="27696" y="25657"/>
                  <a:pt x="27619" y="25526"/>
                  <a:pt x="27531" y="25376"/>
                </a:cubicBezTo>
                <a:cubicBezTo>
                  <a:pt x="27621" y="25352"/>
                  <a:pt x="27704" y="25336"/>
                  <a:pt x="27784" y="25336"/>
                </a:cubicBezTo>
                <a:cubicBezTo>
                  <a:pt x="27835" y="25336"/>
                  <a:pt x="27884" y="25342"/>
                  <a:pt x="27933" y="25356"/>
                </a:cubicBezTo>
                <a:cubicBezTo>
                  <a:pt x="28078" y="25396"/>
                  <a:pt x="28220" y="25453"/>
                  <a:pt x="28364" y="25501"/>
                </a:cubicBezTo>
                <a:cubicBezTo>
                  <a:pt x="28397" y="25511"/>
                  <a:pt x="28431" y="25523"/>
                  <a:pt x="28466" y="25530"/>
                </a:cubicBezTo>
                <a:cubicBezTo>
                  <a:pt x="28497" y="25536"/>
                  <a:pt x="28524" y="25539"/>
                  <a:pt x="28546" y="25539"/>
                </a:cubicBezTo>
                <a:cubicBezTo>
                  <a:pt x="28627" y="25539"/>
                  <a:pt x="28652" y="25495"/>
                  <a:pt x="28648" y="25382"/>
                </a:cubicBezTo>
                <a:cubicBezTo>
                  <a:pt x="28648" y="25372"/>
                  <a:pt x="28657" y="25361"/>
                  <a:pt x="28664" y="25345"/>
                </a:cubicBezTo>
                <a:cubicBezTo>
                  <a:pt x="28766" y="25374"/>
                  <a:pt x="28864" y="25409"/>
                  <a:pt x="28966" y="25429"/>
                </a:cubicBezTo>
                <a:cubicBezTo>
                  <a:pt x="29067" y="25450"/>
                  <a:pt x="29166" y="25461"/>
                  <a:pt x="29265" y="25461"/>
                </a:cubicBezTo>
                <a:cubicBezTo>
                  <a:pt x="29439" y="25461"/>
                  <a:pt x="29610" y="25425"/>
                  <a:pt x="29774" y="25338"/>
                </a:cubicBezTo>
                <a:cubicBezTo>
                  <a:pt x="29869" y="25288"/>
                  <a:pt x="29907" y="25228"/>
                  <a:pt x="29850" y="25124"/>
                </a:cubicBezTo>
                <a:cubicBezTo>
                  <a:pt x="29811" y="25053"/>
                  <a:pt x="29788" y="24972"/>
                  <a:pt x="29753" y="24883"/>
                </a:cubicBezTo>
                <a:lnTo>
                  <a:pt x="29753" y="24883"/>
                </a:lnTo>
                <a:cubicBezTo>
                  <a:pt x="29823" y="24884"/>
                  <a:pt x="29886" y="24890"/>
                  <a:pt x="29946" y="24890"/>
                </a:cubicBezTo>
                <a:cubicBezTo>
                  <a:pt x="29959" y="24890"/>
                  <a:pt x="29971" y="24889"/>
                  <a:pt x="29984" y="24889"/>
                </a:cubicBezTo>
                <a:cubicBezTo>
                  <a:pt x="30181" y="24882"/>
                  <a:pt x="30381" y="24884"/>
                  <a:pt x="30576" y="24854"/>
                </a:cubicBezTo>
                <a:cubicBezTo>
                  <a:pt x="30843" y="24815"/>
                  <a:pt x="30856" y="24775"/>
                  <a:pt x="30731" y="24530"/>
                </a:cubicBezTo>
                <a:cubicBezTo>
                  <a:pt x="30799" y="24519"/>
                  <a:pt x="30863" y="24507"/>
                  <a:pt x="30926" y="24495"/>
                </a:cubicBezTo>
                <a:cubicBezTo>
                  <a:pt x="31014" y="24480"/>
                  <a:pt x="31103" y="24469"/>
                  <a:pt x="31190" y="24447"/>
                </a:cubicBezTo>
                <a:cubicBezTo>
                  <a:pt x="31290" y="24418"/>
                  <a:pt x="31376" y="24369"/>
                  <a:pt x="31328" y="24240"/>
                </a:cubicBezTo>
                <a:cubicBezTo>
                  <a:pt x="31419" y="24193"/>
                  <a:pt x="31510" y="24156"/>
                  <a:pt x="31591" y="24105"/>
                </a:cubicBezTo>
                <a:cubicBezTo>
                  <a:pt x="31702" y="24035"/>
                  <a:pt x="31702" y="23987"/>
                  <a:pt x="31611" y="23895"/>
                </a:cubicBezTo>
                <a:cubicBezTo>
                  <a:pt x="31497" y="23779"/>
                  <a:pt x="31384" y="23660"/>
                  <a:pt x="31272" y="23542"/>
                </a:cubicBezTo>
                <a:cubicBezTo>
                  <a:pt x="31258" y="23527"/>
                  <a:pt x="31244" y="23500"/>
                  <a:pt x="31246" y="23482"/>
                </a:cubicBezTo>
                <a:cubicBezTo>
                  <a:pt x="31294" y="23208"/>
                  <a:pt x="31153" y="22979"/>
                  <a:pt x="31064" y="22742"/>
                </a:cubicBezTo>
                <a:cubicBezTo>
                  <a:pt x="31015" y="22609"/>
                  <a:pt x="30926" y="22491"/>
                  <a:pt x="30866" y="22383"/>
                </a:cubicBezTo>
                <a:cubicBezTo>
                  <a:pt x="31131" y="22277"/>
                  <a:pt x="31399" y="22174"/>
                  <a:pt x="31663" y="22065"/>
                </a:cubicBezTo>
                <a:cubicBezTo>
                  <a:pt x="31736" y="22034"/>
                  <a:pt x="31801" y="21977"/>
                  <a:pt x="31875" y="21951"/>
                </a:cubicBezTo>
                <a:cubicBezTo>
                  <a:pt x="31985" y="21913"/>
                  <a:pt x="32103" y="21900"/>
                  <a:pt x="32211" y="21859"/>
                </a:cubicBezTo>
                <a:cubicBezTo>
                  <a:pt x="32345" y="21808"/>
                  <a:pt x="32480" y="21753"/>
                  <a:pt x="32599" y="21678"/>
                </a:cubicBezTo>
                <a:cubicBezTo>
                  <a:pt x="32723" y="21599"/>
                  <a:pt x="32719" y="21534"/>
                  <a:pt x="32628" y="21417"/>
                </a:cubicBezTo>
                <a:cubicBezTo>
                  <a:pt x="32593" y="21372"/>
                  <a:pt x="32559" y="21326"/>
                  <a:pt x="32521" y="21273"/>
                </a:cubicBezTo>
                <a:cubicBezTo>
                  <a:pt x="32676" y="21190"/>
                  <a:pt x="32825" y="21113"/>
                  <a:pt x="32969" y="21032"/>
                </a:cubicBezTo>
                <a:cubicBezTo>
                  <a:pt x="33195" y="20903"/>
                  <a:pt x="33421" y="20773"/>
                  <a:pt x="33647" y="20642"/>
                </a:cubicBezTo>
                <a:cubicBezTo>
                  <a:pt x="33755" y="20579"/>
                  <a:pt x="33756" y="20557"/>
                  <a:pt x="33660" y="20377"/>
                </a:cubicBezTo>
                <a:cubicBezTo>
                  <a:pt x="33732" y="20312"/>
                  <a:pt x="33813" y="20253"/>
                  <a:pt x="33879" y="20179"/>
                </a:cubicBezTo>
                <a:cubicBezTo>
                  <a:pt x="33972" y="20075"/>
                  <a:pt x="34059" y="19967"/>
                  <a:pt x="34136" y="19853"/>
                </a:cubicBezTo>
                <a:cubicBezTo>
                  <a:pt x="34202" y="19756"/>
                  <a:pt x="34162" y="19682"/>
                  <a:pt x="34072" y="19605"/>
                </a:cubicBezTo>
                <a:cubicBezTo>
                  <a:pt x="33940" y="19492"/>
                  <a:pt x="33825" y="19359"/>
                  <a:pt x="33708" y="19230"/>
                </a:cubicBezTo>
                <a:cubicBezTo>
                  <a:pt x="33652" y="19167"/>
                  <a:pt x="33681" y="19132"/>
                  <a:pt x="33752" y="19090"/>
                </a:cubicBezTo>
                <a:cubicBezTo>
                  <a:pt x="33973" y="18958"/>
                  <a:pt x="34188" y="18815"/>
                  <a:pt x="34403" y="18676"/>
                </a:cubicBezTo>
                <a:cubicBezTo>
                  <a:pt x="34504" y="18610"/>
                  <a:pt x="34601" y="18538"/>
                  <a:pt x="34699" y="18468"/>
                </a:cubicBezTo>
                <a:cubicBezTo>
                  <a:pt x="34764" y="18421"/>
                  <a:pt x="34817" y="18375"/>
                  <a:pt x="34743" y="18288"/>
                </a:cubicBezTo>
                <a:cubicBezTo>
                  <a:pt x="34729" y="18270"/>
                  <a:pt x="34750" y="18201"/>
                  <a:pt x="34775" y="18177"/>
                </a:cubicBezTo>
                <a:cubicBezTo>
                  <a:pt x="34879" y="18078"/>
                  <a:pt x="35002" y="17995"/>
                  <a:pt x="35097" y="17888"/>
                </a:cubicBezTo>
                <a:cubicBezTo>
                  <a:pt x="35185" y="17792"/>
                  <a:pt x="35254" y="17676"/>
                  <a:pt x="35316" y="17560"/>
                </a:cubicBezTo>
                <a:cubicBezTo>
                  <a:pt x="35365" y="17476"/>
                  <a:pt x="35360" y="17387"/>
                  <a:pt x="35252" y="17337"/>
                </a:cubicBezTo>
                <a:cubicBezTo>
                  <a:pt x="35228" y="17327"/>
                  <a:pt x="35211" y="17303"/>
                  <a:pt x="35182" y="17280"/>
                </a:cubicBezTo>
                <a:cubicBezTo>
                  <a:pt x="35284" y="17190"/>
                  <a:pt x="35376" y="17102"/>
                  <a:pt x="35473" y="17020"/>
                </a:cubicBezTo>
                <a:cubicBezTo>
                  <a:pt x="35759" y="16775"/>
                  <a:pt x="36055" y="16539"/>
                  <a:pt x="36335" y="16284"/>
                </a:cubicBezTo>
                <a:cubicBezTo>
                  <a:pt x="36642" y="16010"/>
                  <a:pt x="36973" y="15768"/>
                  <a:pt x="37287" y="15504"/>
                </a:cubicBezTo>
                <a:cubicBezTo>
                  <a:pt x="37363" y="15440"/>
                  <a:pt x="37426" y="15357"/>
                  <a:pt x="37481" y="15275"/>
                </a:cubicBezTo>
                <a:cubicBezTo>
                  <a:pt x="37521" y="15216"/>
                  <a:pt x="37501" y="15164"/>
                  <a:pt x="37429" y="15164"/>
                </a:cubicBezTo>
                <a:cubicBezTo>
                  <a:pt x="37424" y="15164"/>
                  <a:pt x="37419" y="15164"/>
                  <a:pt x="37413" y="15165"/>
                </a:cubicBezTo>
                <a:cubicBezTo>
                  <a:pt x="37283" y="15176"/>
                  <a:pt x="37152" y="15194"/>
                  <a:pt x="37023" y="15216"/>
                </a:cubicBezTo>
                <a:cubicBezTo>
                  <a:pt x="36771" y="15260"/>
                  <a:pt x="36520" y="15316"/>
                  <a:pt x="36266" y="15352"/>
                </a:cubicBezTo>
                <a:cubicBezTo>
                  <a:pt x="36020" y="15387"/>
                  <a:pt x="35772" y="15403"/>
                  <a:pt x="35523" y="15423"/>
                </a:cubicBezTo>
                <a:cubicBezTo>
                  <a:pt x="35402" y="15433"/>
                  <a:pt x="35279" y="15436"/>
                  <a:pt x="35156" y="15443"/>
                </a:cubicBezTo>
                <a:cubicBezTo>
                  <a:pt x="35151" y="15250"/>
                  <a:pt x="35143" y="15232"/>
                  <a:pt x="34975" y="15212"/>
                </a:cubicBezTo>
                <a:cubicBezTo>
                  <a:pt x="34923" y="15206"/>
                  <a:pt x="34870" y="15204"/>
                  <a:pt x="34817" y="15204"/>
                </a:cubicBezTo>
                <a:cubicBezTo>
                  <a:pt x="34742" y="15204"/>
                  <a:pt x="34666" y="15209"/>
                  <a:pt x="34591" y="15217"/>
                </a:cubicBezTo>
                <a:cubicBezTo>
                  <a:pt x="34173" y="15263"/>
                  <a:pt x="33756" y="15315"/>
                  <a:pt x="33337" y="15366"/>
                </a:cubicBezTo>
                <a:cubicBezTo>
                  <a:pt x="33336" y="15366"/>
                  <a:pt x="33335" y="15366"/>
                  <a:pt x="33334" y="15366"/>
                </a:cubicBezTo>
                <a:cubicBezTo>
                  <a:pt x="33325" y="15366"/>
                  <a:pt x="33315" y="15362"/>
                  <a:pt x="33303" y="15360"/>
                </a:cubicBezTo>
                <a:cubicBezTo>
                  <a:pt x="33330" y="15228"/>
                  <a:pt x="33356" y="15099"/>
                  <a:pt x="33381" y="14969"/>
                </a:cubicBezTo>
                <a:cubicBezTo>
                  <a:pt x="33401" y="14869"/>
                  <a:pt x="33350" y="14798"/>
                  <a:pt x="33237" y="14764"/>
                </a:cubicBezTo>
                <a:cubicBezTo>
                  <a:pt x="33182" y="14747"/>
                  <a:pt x="33127" y="14740"/>
                  <a:pt x="33073" y="14740"/>
                </a:cubicBezTo>
                <a:cubicBezTo>
                  <a:pt x="32973" y="14740"/>
                  <a:pt x="32876" y="14764"/>
                  <a:pt x="32779" y="14798"/>
                </a:cubicBezTo>
                <a:cubicBezTo>
                  <a:pt x="32732" y="14815"/>
                  <a:pt x="32685" y="14834"/>
                  <a:pt x="32628" y="14854"/>
                </a:cubicBezTo>
                <a:cubicBezTo>
                  <a:pt x="32614" y="14737"/>
                  <a:pt x="32550" y="14699"/>
                  <a:pt x="32465" y="14699"/>
                </a:cubicBezTo>
                <a:cubicBezTo>
                  <a:pt x="32450" y="14699"/>
                  <a:pt x="32434" y="14700"/>
                  <a:pt x="32418" y="14702"/>
                </a:cubicBezTo>
                <a:cubicBezTo>
                  <a:pt x="32166" y="14734"/>
                  <a:pt x="31914" y="14769"/>
                  <a:pt x="31662" y="14803"/>
                </a:cubicBezTo>
                <a:cubicBezTo>
                  <a:pt x="31657" y="14745"/>
                  <a:pt x="31642" y="14679"/>
                  <a:pt x="31647" y="14616"/>
                </a:cubicBezTo>
                <a:cubicBezTo>
                  <a:pt x="31655" y="14522"/>
                  <a:pt x="31610" y="14472"/>
                  <a:pt x="31533" y="14472"/>
                </a:cubicBezTo>
                <a:cubicBezTo>
                  <a:pt x="31511" y="14472"/>
                  <a:pt x="31487" y="14476"/>
                  <a:pt x="31461" y="14484"/>
                </a:cubicBezTo>
                <a:cubicBezTo>
                  <a:pt x="31294" y="14533"/>
                  <a:pt x="31129" y="14595"/>
                  <a:pt x="30967" y="14661"/>
                </a:cubicBezTo>
                <a:cubicBezTo>
                  <a:pt x="30629" y="14797"/>
                  <a:pt x="30293" y="14939"/>
                  <a:pt x="29956" y="15079"/>
                </a:cubicBezTo>
                <a:cubicBezTo>
                  <a:pt x="29906" y="15099"/>
                  <a:pt x="29857" y="15121"/>
                  <a:pt x="29803" y="15144"/>
                </a:cubicBezTo>
                <a:cubicBezTo>
                  <a:pt x="29802" y="14922"/>
                  <a:pt x="29799" y="14699"/>
                  <a:pt x="29801" y="14478"/>
                </a:cubicBezTo>
                <a:cubicBezTo>
                  <a:pt x="29801" y="14400"/>
                  <a:pt x="29774" y="14362"/>
                  <a:pt x="29696" y="14357"/>
                </a:cubicBezTo>
                <a:cubicBezTo>
                  <a:pt x="29664" y="14355"/>
                  <a:pt x="29634" y="14354"/>
                  <a:pt x="29603" y="14354"/>
                </a:cubicBezTo>
                <a:cubicBezTo>
                  <a:pt x="29405" y="14354"/>
                  <a:pt x="29220" y="14402"/>
                  <a:pt x="29056" y="14527"/>
                </a:cubicBezTo>
                <a:cubicBezTo>
                  <a:pt x="29010" y="14454"/>
                  <a:pt x="28974" y="14420"/>
                  <a:pt x="28929" y="14420"/>
                </a:cubicBezTo>
                <a:cubicBezTo>
                  <a:pt x="28895" y="14420"/>
                  <a:pt x="28855" y="14440"/>
                  <a:pt x="28803" y="14478"/>
                </a:cubicBezTo>
                <a:cubicBezTo>
                  <a:pt x="28646" y="14591"/>
                  <a:pt x="28488" y="14703"/>
                  <a:pt x="28336" y="14811"/>
                </a:cubicBezTo>
                <a:cubicBezTo>
                  <a:pt x="28313" y="14797"/>
                  <a:pt x="28304" y="14795"/>
                  <a:pt x="28302" y="14789"/>
                </a:cubicBezTo>
                <a:cubicBezTo>
                  <a:pt x="28253" y="14681"/>
                  <a:pt x="28226" y="14633"/>
                  <a:pt x="28181" y="14633"/>
                </a:cubicBezTo>
                <a:cubicBezTo>
                  <a:pt x="28146" y="14633"/>
                  <a:pt x="28100" y="14661"/>
                  <a:pt x="28025" y="14712"/>
                </a:cubicBezTo>
                <a:cubicBezTo>
                  <a:pt x="27797" y="14868"/>
                  <a:pt x="27566" y="15020"/>
                  <a:pt x="27343" y="15181"/>
                </a:cubicBezTo>
                <a:cubicBezTo>
                  <a:pt x="27254" y="15247"/>
                  <a:pt x="27183" y="15336"/>
                  <a:pt x="27096" y="15422"/>
                </a:cubicBezTo>
                <a:cubicBezTo>
                  <a:pt x="27077" y="15332"/>
                  <a:pt x="27060" y="15253"/>
                  <a:pt x="27044" y="15176"/>
                </a:cubicBezTo>
                <a:cubicBezTo>
                  <a:pt x="27029" y="15095"/>
                  <a:pt x="26999" y="15052"/>
                  <a:pt x="26949" y="15052"/>
                </a:cubicBezTo>
                <a:cubicBezTo>
                  <a:pt x="26924" y="15052"/>
                  <a:pt x="26893" y="15062"/>
                  <a:pt x="26857" y="15085"/>
                </a:cubicBezTo>
                <a:cubicBezTo>
                  <a:pt x="26684" y="15191"/>
                  <a:pt x="26517" y="15305"/>
                  <a:pt x="26358" y="15427"/>
                </a:cubicBezTo>
                <a:cubicBezTo>
                  <a:pt x="26195" y="15551"/>
                  <a:pt x="26024" y="15639"/>
                  <a:pt x="25829" y="15702"/>
                </a:cubicBezTo>
                <a:cubicBezTo>
                  <a:pt x="25675" y="15751"/>
                  <a:pt x="25527" y="15831"/>
                  <a:pt x="25388" y="15917"/>
                </a:cubicBezTo>
                <a:cubicBezTo>
                  <a:pt x="25284" y="15982"/>
                  <a:pt x="25207" y="16087"/>
                  <a:pt x="25104" y="16157"/>
                </a:cubicBezTo>
                <a:cubicBezTo>
                  <a:pt x="24995" y="16231"/>
                  <a:pt x="24865" y="16273"/>
                  <a:pt x="24754" y="16347"/>
                </a:cubicBezTo>
                <a:cubicBezTo>
                  <a:pt x="24621" y="16435"/>
                  <a:pt x="24507" y="16550"/>
                  <a:pt x="24372" y="16633"/>
                </a:cubicBezTo>
                <a:cubicBezTo>
                  <a:pt x="24151" y="16772"/>
                  <a:pt x="23920" y="16893"/>
                  <a:pt x="23694" y="17026"/>
                </a:cubicBezTo>
                <a:cubicBezTo>
                  <a:pt x="23517" y="17130"/>
                  <a:pt x="23344" y="17239"/>
                  <a:pt x="23169" y="17346"/>
                </a:cubicBezTo>
                <a:cubicBezTo>
                  <a:pt x="23159" y="17338"/>
                  <a:pt x="23150" y="17330"/>
                  <a:pt x="23142" y="17321"/>
                </a:cubicBezTo>
                <a:cubicBezTo>
                  <a:pt x="23251" y="17157"/>
                  <a:pt x="23349" y="16982"/>
                  <a:pt x="23473" y="16829"/>
                </a:cubicBezTo>
                <a:cubicBezTo>
                  <a:pt x="23646" y="16618"/>
                  <a:pt x="23834" y="16418"/>
                  <a:pt x="24023" y="16222"/>
                </a:cubicBezTo>
                <a:cubicBezTo>
                  <a:pt x="24209" y="16029"/>
                  <a:pt x="24398" y="15838"/>
                  <a:pt x="24594" y="15656"/>
                </a:cubicBezTo>
                <a:cubicBezTo>
                  <a:pt x="24821" y="15448"/>
                  <a:pt x="25057" y="15249"/>
                  <a:pt x="25290" y="15048"/>
                </a:cubicBezTo>
                <a:cubicBezTo>
                  <a:pt x="25304" y="15035"/>
                  <a:pt x="25318" y="15021"/>
                  <a:pt x="25330" y="15005"/>
                </a:cubicBezTo>
                <a:cubicBezTo>
                  <a:pt x="25424" y="14894"/>
                  <a:pt x="25419" y="14860"/>
                  <a:pt x="25295" y="14770"/>
                </a:cubicBezTo>
                <a:cubicBezTo>
                  <a:pt x="25341" y="14594"/>
                  <a:pt x="25506" y="14519"/>
                  <a:pt x="25618" y="14399"/>
                </a:cubicBezTo>
                <a:cubicBezTo>
                  <a:pt x="25664" y="14351"/>
                  <a:pt x="25721" y="14315"/>
                  <a:pt x="25772" y="14272"/>
                </a:cubicBezTo>
                <a:cubicBezTo>
                  <a:pt x="25853" y="14203"/>
                  <a:pt x="25897" y="14120"/>
                  <a:pt x="25941" y="14018"/>
                </a:cubicBezTo>
                <a:cubicBezTo>
                  <a:pt x="26009" y="13858"/>
                  <a:pt x="26127" y="13715"/>
                  <a:pt x="26236" y="13575"/>
                </a:cubicBezTo>
                <a:cubicBezTo>
                  <a:pt x="26303" y="13488"/>
                  <a:pt x="26406" y="13427"/>
                  <a:pt x="26476" y="13340"/>
                </a:cubicBezTo>
                <a:cubicBezTo>
                  <a:pt x="26553" y="13242"/>
                  <a:pt x="26533" y="13200"/>
                  <a:pt x="26417" y="13148"/>
                </a:cubicBezTo>
                <a:cubicBezTo>
                  <a:pt x="26368" y="13127"/>
                  <a:pt x="26322" y="13099"/>
                  <a:pt x="26256" y="13066"/>
                </a:cubicBezTo>
                <a:cubicBezTo>
                  <a:pt x="26339" y="12981"/>
                  <a:pt x="26406" y="12906"/>
                  <a:pt x="26481" y="12840"/>
                </a:cubicBezTo>
                <a:cubicBezTo>
                  <a:pt x="26640" y="12701"/>
                  <a:pt x="26800" y="12564"/>
                  <a:pt x="26964" y="12432"/>
                </a:cubicBezTo>
                <a:cubicBezTo>
                  <a:pt x="27051" y="12361"/>
                  <a:pt x="27151" y="12306"/>
                  <a:pt x="27240" y="12237"/>
                </a:cubicBezTo>
                <a:cubicBezTo>
                  <a:pt x="27311" y="12181"/>
                  <a:pt x="27391" y="12125"/>
                  <a:pt x="27306" y="12016"/>
                </a:cubicBezTo>
                <a:cubicBezTo>
                  <a:pt x="27293" y="11998"/>
                  <a:pt x="27321" y="11938"/>
                  <a:pt x="27345" y="11909"/>
                </a:cubicBezTo>
                <a:cubicBezTo>
                  <a:pt x="27481" y="11728"/>
                  <a:pt x="27620" y="11553"/>
                  <a:pt x="27758" y="11372"/>
                </a:cubicBezTo>
                <a:cubicBezTo>
                  <a:pt x="27784" y="11339"/>
                  <a:pt x="27808" y="11298"/>
                  <a:pt x="27819" y="11259"/>
                </a:cubicBezTo>
                <a:cubicBezTo>
                  <a:pt x="27866" y="11105"/>
                  <a:pt x="27865" y="10937"/>
                  <a:pt x="27631" y="10904"/>
                </a:cubicBezTo>
                <a:cubicBezTo>
                  <a:pt x="27600" y="10899"/>
                  <a:pt x="27572" y="10889"/>
                  <a:pt x="27535" y="10880"/>
                </a:cubicBezTo>
                <a:cubicBezTo>
                  <a:pt x="27554" y="10834"/>
                  <a:pt x="27573" y="10797"/>
                  <a:pt x="27589" y="10758"/>
                </a:cubicBezTo>
                <a:cubicBezTo>
                  <a:pt x="27644" y="10613"/>
                  <a:pt x="27721" y="10482"/>
                  <a:pt x="27747" y="10316"/>
                </a:cubicBezTo>
                <a:cubicBezTo>
                  <a:pt x="27772" y="10153"/>
                  <a:pt x="27900" y="10006"/>
                  <a:pt x="27985" y="9852"/>
                </a:cubicBezTo>
                <a:cubicBezTo>
                  <a:pt x="28004" y="9817"/>
                  <a:pt x="28030" y="9788"/>
                  <a:pt x="28047" y="9753"/>
                </a:cubicBezTo>
                <a:cubicBezTo>
                  <a:pt x="28104" y="9642"/>
                  <a:pt x="28094" y="9610"/>
                  <a:pt x="27975" y="9547"/>
                </a:cubicBezTo>
                <a:cubicBezTo>
                  <a:pt x="28045" y="9410"/>
                  <a:pt x="28114" y="9275"/>
                  <a:pt x="28185" y="9138"/>
                </a:cubicBezTo>
                <a:cubicBezTo>
                  <a:pt x="28245" y="9025"/>
                  <a:pt x="28324" y="8917"/>
                  <a:pt x="28360" y="8796"/>
                </a:cubicBezTo>
                <a:cubicBezTo>
                  <a:pt x="28409" y="8633"/>
                  <a:pt x="28387" y="8566"/>
                  <a:pt x="28255" y="8566"/>
                </a:cubicBezTo>
                <a:cubicBezTo>
                  <a:pt x="28238" y="8566"/>
                  <a:pt x="28218" y="8567"/>
                  <a:pt x="28197" y="8570"/>
                </a:cubicBezTo>
                <a:cubicBezTo>
                  <a:pt x="27991" y="8590"/>
                  <a:pt x="27787" y="8618"/>
                  <a:pt x="27582" y="8643"/>
                </a:cubicBezTo>
                <a:cubicBezTo>
                  <a:pt x="27526" y="8651"/>
                  <a:pt x="27468" y="8658"/>
                  <a:pt x="27412" y="8664"/>
                </a:cubicBezTo>
                <a:cubicBezTo>
                  <a:pt x="27391" y="8512"/>
                  <a:pt x="27375" y="8461"/>
                  <a:pt x="27289" y="8461"/>
                </a:cubicBezTo>
                <a:cubicBezTo>
                  <a:pt x="27256" y="8461"/>
                  <a:pt x="27213" y="8469"/>
                  <a:pt x="27154" y="8481"/>
                </a:cubicBezTo>
                <a:cubicBezTo>
                  <a:pt x="26898" y="8534"/>
                  <a:pt x="26645" y="8596"/>
                  <a:pt x="26390" y="8653"/>
                </a:cubicBezTo>
                <a:cubicBezTo>
                  <a:pt x="26360" y="8661"/>
                  <a:pt x="26331" y="8663"/>
                  <a:pt x="26297" y="8670"/>
                </a:cubicBezTo>
                <a:cubicBezTo>
                  <a:pt x="26425" y="8376"/>
                  <a:pt x="26544" y="8088"/>
                  <a:pt x="26673" y="7805"/>
                </a:cubicBezTo>
                <a:cubicBezTo>
                  <a:pt x="26730" y="7680"/>
                  <a:pt x="26801" y="7558"/>
                  <a:pt x="26877" y="7440"/>
                </a:cubicBezTo>
                <a:cubicBezTo>
                  <a:pt x="26965" y="7299"/>
                  <a:pt x="27065" y="7164"/>
                  <a:pt x="27157" y="7023"/>
                </a:cubicBezTo>
                <a:cubicBezTo>
                  <a:pt x="27185" y="6981"/>
                  <a:pt x="27203" y="6933"/>
                  <a:pt x="27219" y="6884"/>
                </a:cubicBezTo>
                <a:cubicBezTo>
                  <a:pt x="27253" y="6791"/>
                  <a:pt x="27244" y="6717"/>
                  <a:pt x="27125" y="6694"/>
                </a:cubicBezTo>
                <a:cubicBezTo>
                  <a:pt x="27091" y="6688"/>
                  <a:pt x="27062" y="6667"/>
                  <a:pt x="27019" y="6648"/>
                </a:cubicBezTo>
                <a:cubicBezTo>
                  <a:pt x="27034" y="6605"/>
                  <a:pt x="27046" y="6563"/>
                  <a:pt x="27063" y="6526"/>
                </a:cubicBezTo>
                <a:cubicBezTo>
                  <a:pt x="27182" y="6262"/>
                  <a:pt x="27304" y="6000"/>
                  <a:pt x="27423" y="5737"/>
                </a:cubicBezTo>
                <a:cubicBezTo>
                  <a:pt x="27438" y="5703"/>
                  <a:pt x="27456" y="5668"/>
                  <a:pt x="27469" y="5631"/>
                </a:cubicBezTo>
                <a:cubicBezTo>
                  <a:pt x="27523" y="5478"/>
                  <a:pt x="27512" y="5453"/>
                  <a:pt x="27367" y="5380"/>
                </a:cubicBezTo>
                <a:cubicBezTo>
                  <a:pt x="27414" y="5174"/>
                  <a:pt x="27466" y="4968"/>
                  <a:pt x="27506" y="4758"/>
                </a:cubicBezTo>
                <a:cubicBezTo>
                  <a:pt x="27525" y="4659"/>
                  <a:pt x="27525" y="4556"/>
                  <a:pt x="27522" y="4455"/>
                </a:cubicBezTo>
                <a:cubicBezTo>
                  <a:pt x="27518" y="4355"/>
                  <a:pt x="27461" y="4315"/>
                  <a:pt x="27368" y="4315"/>
                </a:cubicBezTo>
                <a:cubicBezTo>
                  <a:pt x="27362" y="4315"/>
                  <a:pt x="27355" y="4315"/>
                  <a:pt x="27348" y="4315"/>
                </a:cubicBezTo>
                <a:cubicBezTo>
                  <a:pt x="26952" y="4342"/>
                  <a:pt x="26556" y="4367"/>
                  <a:pt x="26159" y="4391"/>
                </a:cubicBezTo>
                <a:cubicBezTo>
                  <a:pt x="26156" y="4392"/>
                  <a:pt x="26153" y="4392"/>
                  <a:pt x="26150" y="4392"/>
                </a:cubicBezTo>
                <a:cubicBezTo>
                  <a:pt x="26130" y="4392"/>
                  <a:pt x="26111" y="4389"/>
                  <a:pt x="26097" y="4388"/>
                </a:cubicBezTo>
                <a:cubicBezTo>
                  <a:pt x="26156" y="4117"/>
                  <a:pt x="26216" y="3853"/>
                  <a:pt x="26267" y="3587"/>
                </a:cubicBezTo>
                <a:cubicBezTo>
                  <a:pt x="26276" y="3550"/>
                  <a:pt x="26240" y="3504"/>
                  <a:pt x="26224" y="3461"/>
                </a:cubicBezTo>
                <a:cubicBezTo>
                  <a:pt x="26213" y="3429"/>
                  <a:pt x="26188" y="3396"/>
                  <a:pt x="26192" y="3365"/>
                </a:cubicBezTo>
                <a:cubicBezTo>
                  <a:pt x="26210" y="3226"/>
                  <a:pt x="26237" y="3088"/>
                  <a:pt x="26257" y="2949"/>
                </a:cubicBezTo>
                <a:cubicBezTo>
                  <a:pt x="26267" y="2877"/>
                  <a:pt x="26280" y="2803"/>
                  <a:pt x="26277" y="2730"/>
                </a:cubicBezTo>
                <a:cubicBezTo>
                  <a:pt x="26271" y="2532"/>
                  <a:pt x="26225" y="2485"/>
                  <a:pt x="26014" y="2452"/>
                </a:cubicBezTo>
                <a:cubicBezTo>
                  <a:pt x="26084" y="2218"/>
                  <a:pt x="26139" y="1985"/>
                  <a:pt x="26223" y="1761"/>
                </a:cubicBezTo>
                <a:cubicBezTo>
                  <a:pt x="26350" y="1421"/>
                  <a:pt x="26499" y="1091"/>
                  <a:pt x="26632" y="754"/>
                </a:cubicBezTo>
                <a:cubicBezTo>
                  <a:pt x="26688" y="608"/>
                  <a:pt x="26736" y="459"/>
                  <a:pt x="26772" y="308"/>
                </a:cubicBezTo>
                <a:cubicBezTo>
                  <a:pt x="26790" y="232"/>
                  <a:pt x="26785" y="145"/>
                  <a:pt x="26770" y="67"/>
                </a:cubicBezTo>
                <a:cubicBezTo>
                  <a:pt x="26761" y="22"/>
                  <a:pt x="26736" y="0"/>
                  <a:pt x="26707" y="0"/>
                </a:cubicBezTo>
                <a:close/>
              </a:path>
            </a:pathLst>
          </a:custGeom>
          <a:solidFill>
            <a:srgbClr val="689A69">
              <a:alpha val="46666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5" name="Google Shape;275;p46"/>
          <p:cNvSpPr/>
          <p:nvPr/>
        </p:nvSpPr>
        <p:spPr>
          <a:xfrm rot="10800000">
            <a:off x="1799513" y="4629150"/>
            <a:ext cx="1065221" cy="931788"/>
          </a:xfrm>
          <a:custGeom>
            <a:avLst/>
            <a:gdLst/>
            <a:ahLst/>
            <a:cxnLst/>
            <a:rect l="l" t="t" r="r" b="b"/>
            <a:pathLst>
              <a:path w="37521" h="32821" extrusionOk="0">
                <a:moveTo>
                  <a:pt x="26707" y="0"/>
                </a:moveTo>
                <a:cubicBezTo>
                  <a:pt x="26685" y="0"/>
                  <a:pt x="26661" y="13"/>
                  <a:pt x="26641" y="39"/>
                </a:cubicBezTo>
                <a:cubicBezTo>
                  <a:pt x="26545" y="161"/>
                  <a:pt x="26394" y="228"/>
                  <a:pt x="26328" y="385"/>
                </a:cubicBezTo>
                <a:cubicBezTo>
                  <a:pt x="26298" y="456"/>
                  <a:pt x="26209" y="499"/>
                  <a:pt x="26148" y="559"/>
                </a:cubicBezTo>
                <a:cubicBezTo>
                  <a:pt x="25798" y="898"/>
                  <a:pt x="25454" y="1240"/>
                  <a:pt x="25100" y="1573"/>
                </a:cubicBezTo>
                <a:cubicBezTo>
                  <a:pt x="25000" y="1667"/>
                  <a:pt x="24872" y="1732"/>
                  <a:pt x="24744" y="1819"/>
                </a:cubicBezTo>
                <a:cubicBezTo>
                  <a:pt x="24724" y="1776"/>
                  <a:pt x="24701" y="1738"/>
                  <a:pt x="24688" y="1696"/>
                </a:cubicBezTo>
                <a:cubicBezTo>
                  <a:pt x="24665" y="1619"/>
                  <a:pt x="24621" y="1584"/>
                  <a:pt x="24562" y="1584"/>
                </a:cubicBezTo>
                <a:cubicBezTo>
                  <a:pt x="24540" y="1584"/>
                  <a:pt x="24516" y="1589"/>
                  <a:pt x="24490" y="1598"/>
                </a:cubicBezTo>
                <a:cubicBezTo>
                  <a:pt x="24413" y="1625"/>
                  <a:pt x="24327" y="1645"/>
                  <a:pt x="24266" y="1694"/>
                </a:cubicBezTo>
                <a:cubicBezTo>
                  <a:pt x="23997" y="1910"/>
                  <a:pt x="23720" y="2118"/>
                  <a:pt x="23515" y="2406"/>
                </a:cubicBezTo>
                <a:cubicBezTo>
                  <a:pt x="23432" y="2524"/>
                  <a:pt x="23308" y="2614"/>
                  <a:pt x="23200" y="2717"/>
                </a:cubicBezTo>
                <a:cubicBezTo>
                  <a:pt x="23090" y="2530"/>
                  <a:pt x="22973" y="2337"/>
                  <a:pt x="22862" y="2141"/>
                </a:cubicBezTo>
                <a:cubicBezTo>
                  <a:pt x="22829" y="2082"/>
                  <a:pt x="22792" y="2054"/>
                  <a:pt x="22740" y="2054"/>
                </a:cubicBezTo>
                <a:cubicBezTo>
                  <a:pt x="22719" y="2054"/>
                  <a:pt x="22696" y="2059"/>
                  <a:pt x="22670" y="2067"/>
                </a:cubicBezTo>
                <a:cubicBezTo>
                  <a:pt x="22500" y="2123"/>
                  <a:pt x="22383" y="2243"/>
                  <a:pt x="22274" y="2376"/>
                </a:cubicBezTo>
                <a:cubicBezTo>
                  <a:pt x="22162" y="2512"/>
                  <a:pt x="22052" y="2651"/>
                  <a:pt x="21943" y="2792"/>
                </a:cubicBezTo>
                <a:cubicBezTo>
                  <a:pt x="21900" y="2846"/>
                  <a:pt x="21866" y="2908"/>
                  <a:pt x="21822" y="2975"/>
                </a:cubicBezTo>
                <a:cubicBezTo>
                  <a:pt x="21796" y="2962"/>
                  <a:pt x="21765" y="2948"/>
                  <a:pt x="21737" y="2932"/>
                </a:cubicBezTo>
                <a:cubicBezTo>
                  <a:pt x="21685" y="2900"/>
                  <a:pt x="21648" y="2884"/>
                  <a:pt x="21616" y="2884"/>
                </a:cubicBezTo>
                <a:cubicBezTo>
                  <a:pt x="21574" y="2884"/>
                  <a:pt x="21543" y="2914"/>
                  <a:pt x="21498" y="2980"/>
                </a:cubicBezTo>
                <a:cubicBezTo>
                  <a:pt x="21370" y="3167"/>
                  <a:pt x="21220" y="3328"/>
                  <a:pt x="21029" y="3455"/>
                </a:cubicBezTo>
                <a:cubicBezTo>
                  <a:pt x="20977" y="3489"/>
                  <a:pt x="20952" y="3565"/>
                  <a:pt x="20916" y="3621"/>
                </a:cubicBezTo>
                <a:cubicBezTo>
                  <a:pt x="20850" y="3555"/>
                  <a:pt x="20782" y="3481"/>
                  <a:pt x="20709" y="3411"/>
                </a:cubicBezTo>
                <a:cubicBezTo>
                  <a:pt x="20679" y="3382"/>
                  <a:pt x="20645" y="3367"/>
                  <a:pt x="20610" y="3367"/>
                </a:cubicBezTo>
                <a:cubicBezTo>
                  <a:pt x="20580" y="3367"/>
                  <a:pt x="20549" y="3378"/>
                  <a:pt x="20520" y="3402"/>
                </a:cubicBezTo>
                <a:cubicBezTo>
                  <a:pt x="20456" y="3456"/>
                  <a:pt x="20393" y="3515"/>
                  <a:pt x="20339" y="3581"/>
                </a:cubicBezTo>
                <a:cubicBezTo>
                  <a:pt x="20221" y="3725"/>
                  <a:pt x="20108" y="3874"/>
                  <a:pt x="19993" y="4021"/>
                </a:cubicBezTo>
                <a:cubicBezTo>
                  <a:pt x="19986" y="4029"/>
                  <a:pt x="19976" y="4039"/>
                  <a:pt x="19973" y="4049"/>
                </a:cubicBezTo>
                <a:cubicBezTo>
                  <a:pt x="19932" y="4168"/>
                  <a:pt x="19885" y="4274"/>
                  <a:pt x="19742" y="4319"/>
                </a:cubicBezTo>
                <a:cubicBezTo>
                  <a:pt x="19697" y="4333"/>
                  <a:pt x="19680" y="4436"/>
                  <a:pt x="19650" y="4500"/>
                </a:cubicBezTo>
                <a:cubicBezTo>
                  <a:pt x="19614" y="4575"/>
                  <a:pt x="19577" y="4651"/>
                  <a:pt x="19532" y="4742"/>
                </a:cubicBezTo>
                <a:cubicBezTo>
                  <a:pt x="19384" y="4508"/>
                  <a:pt x="19256" y="4296"/>
                  <a:pt x="19116" y="4090"/>
                </a:cubicBezTo>
                <a:cubicBezTo>
                  <a:pt x="19095" y="4060"/>
                  <a:pt x="19022" y="4065"/>
                  <a:pt x="18978" y="4057"/>
                </a:cubicBezTo>
                <a:cubicBezTo>
                  <a:pt x="18795" y="3873"/>
                  <a:pt x="18605" y="3683"/>
                  <a:pt x="18414" y="3497"/>
                </a:cubicBezTo>
                <a:cubicBezTo>
                  <a:pt x="18401" y="3485"/>
                  <a:pt x="18377" y="3479"/>
                  <a:pt x="18354" y="3479"/>
                </a:cubicBezTo>
                <a:cubicBezTo>
                  <a:pt x="18341" y="3479"/>
                  <a:pt x="18328" y="3481"/>
                  <a:pt x="18317" y="3484"/>
                </a:cubicBezTo>
                <a:cubicBezTo>
                  <a:pt x="18194" y="3522"/>
                  <a:pt x="18098" y="3591"/>
                  <a:pt x="18034" y="3710"/>
                </a:cubicBezTo>
                <a:cubicBezTo>
                  <a:pt x="17972" y="3828"/>
                  <a:pt x="17884" y="3932"/>
                  <a:pt x="17810" y="4043"/>
                </a:cubicBezTo>
                <a:cubicBezTo>
                  <a:pt x="17773" y="4099"/>
                  <a:pt x="17740" y="4160"/>
                  <a:pt x="17704" y="4219"/>
                </a:cubicBezTo>
                <a:cubicBezTo>
                  <a:pt x="17663" y="4190"/>
                  <a:pt x="17629" y="4175"/>
                  <a:pt x="17599" y="4175"/>
                </a:cubicBezTo>
                <a:cubicBezTo>
                  <a:pt x="17554" y="4175"/>
                  <a:pt x="17518" y="4209"/>
                  <a:pt x="17484" y="4286"/>
                </a:cubicBezTo>
                <a:cubicBezTo>
                  <a:pt x="17370" y="4533"/>
                  <a:pt x="17268" y="4789"/>
                  <a:pt x="17164" y="5031"/>
                </a:cubicBezTo>
                <a:cubicBezTo>
                  <a:pt x="17103" y="4978"/>
                  <a:pt x="17023" y="4906"/>
                  <a:pt x="16944" y="4836"/>
                </a:cubicBezTo>
                <a:cubicBezTo>
                  <a:pt x="16904" y="4800"/>
                  <a:pt x="16864" y="4781"/>
                  <a:pt x="16827" y="4781"/>
                </a:cubicBezTo>
                <a:cubicBezTo>
                  <a:pt x="16787" y="4781"/>
                  <a:pt x="16749" y="4803"/>
                  <a:pt x="16716" y="4851"/>
                </a:cubicBezTo>
                <a:cubicBezTo>
                  <a:pt x="16624" y="4984"/>
                  <a:pt x="16532" y="5122"/>
                  <a:pt x="16471" y="5269"/>
                </a:cubicBezTo>
                <a:cubicBezTo>
                  <a:pt x="16384" y="5484"/>
                  <a:pt x="16321" y="5711"/>
                  <a:pt x="16254" y="5933"/>
                </a:cubicBezTo>
                <a:cubicBezTo>
                  <a:pt x="16233" y="6005"/>
                  <a:pt x="16229" y="6082"/>
                  <a:pt x="16215" y="6163"/>
                </a:cubicBezTo>
                <a:cubicBezTo>
                  <a:pt x="16079" y="6188"/>
                  <a:pt x="16059" y="6215"/>
                  <a:pt x="16056" y="6445"/>
                </a:cubicBezTo>
                <a:cubicBezTo>
                  <a:pt x="16054" y="6610"/>
                  <a:pt x="16068" y="6775"/>
                  <a:pt x="16061" y="6941"/>
                </a:cubicBezTo>
                <a:cubicBezTo>
                  <a:pt x="16055" y="7088"/>
                  <a:pt x="16030" y="7234"/>
                  <a:pt x="16014" y="7382"/>
                </a:cubicBezTo>
                <a:cubicBezTo>
                  <a:pt x="15916" y="7319"/>
                  <a:pt x="15818" y="7258"/>
                  <a:pt x="15723" y="7193"/>
                </a:cubicBezTo>
                <a:cubicBezTo>
                  <a:pt x="15692" y="7172"/>
                  <a:pt x="15662" y="7162"/>
                  <a:pt x="15635" y="7162"/>
                </a:cubicBezTo>
                <a:cubicBezTo>
                  <a:pt x="15593" y="7162"/>
                  <a:pt x="15558" y="7189"/>
                  <a:pt x="15538" y="7242"/>
                </a:cubicBezTo>
                <a:cubicBezTo>
                  <a:pt x="15477" y="7403"/>
                  <a:pt x="15427" y="7571"/>
                  <a:pt x="15377" y="7736"/>
                </a:cubicBezTo>
                <a:cubicBezTo>
                  <a:pt x="15348" y="7835"/>
                  <a:pt x="15314" y="7936"/>
                  <a:pt x="15302" y="8037"/>
                </a:cubicBezTo>
                <a:cubicBezTo>
                  <a:pt x="15267" y="8302"/>
                  <a:pt x="15242" y="8569"/>
                  <a:pt x="15214" y="8837"/>
                </a:cubicBezTo>
                <a:cubicBezTo>
                  <a:pt x="15205" y="8832"/>
                  <a:pt x="15186" y="8813"/>
                  <a:pt x="15168" y="8811"/>
                </a:cubicBezTo>
                <a:cubicBezTo>
                  <a:pt x="15147" y="8808"/>
                  <a:pt x="15123" y="8803"/>
                  <a:pt x="15101" y="8803"/>
                </a:cubicBezTo>
                <a:cubicBezTo>
                  <a:pt x="15085" y="8803"/>
                  <a:pt x="15071" y="8805"/>
                  <a:pt x="15061" y="8813"/>
                </a:cubicBezTo>
                <a:cubicBezTo>
                  <a:pt x="15027" y="8837"/>
                  <a:pt x="14998" y="8881"/>
                  <a:pt x="14990" y="8922"/>
                </a:cubicBezTo>
                <a:cubicBezTo>
                  <a:pt x="14983" y="8966"/>
                  <a:pt x="15000" y="9016"/>
                  <a:pt x="15008" y="9063"/>
                </a:cubicBezTo>
                <a:cubicBezTo>
                  <a:pt x="15047" y="9287"/>
                  <a:pt x="15004" y="9503"/>
                  <a:pt x="14950" y="9723"/>
                </a:cubicBezTo>
                <a:cubicBezTo>
                  <a:pt x="14886" y="9980"/>
                  <a:pt x="14854" y="10246"/>
                  <a:pt x="14794" y="10504"/>
                </a:cubicBezTo>
                <a:cubicBezTo>
                  <a:pt x="14778" y="10576"/>
                  <a:pt x="14729" y="10635"/>
                  <a:pt x="14840" y="10663"/>
                </a:cubicBezTo>
                <a:cubicBezTo>
                  <a:pt x="14739" y="10740"/>
                  <a:pt x="14711" y="10861"/>
                  <a:pt x="14757" y="10976"/>
                </a:cubicBezTo>
                <a:cubicBezTo>
                  <a:pt x="14769" y="11005"/>
                  <a:pt x="14759" y="11045"/>
                  <a:pt x="14756" y="11080"/>
                </a:cubicBezTo>
                <a:cubicBezTo>
                  <a:pt x="14744" y="11187"/>
                  <a:pt x="14727" y="11292"/>
                  <a:pt x="14720" y="11399"/>
                </a:cubicBezTo>
                <a:cubicBezTo>
                  <a:pt x="14713" y="11489"/>
                  <a:pt x="14717" y="11580"/>
                  <a:pt x="14723" y="11667"/>
                </a:cubicBezTo>
                <a:cubicBezTo>
                  <a:pt x="14716" y="11725"/>
                  <a:pt x="14691" y="11790"/>
                  <a:pt x="14707" y="11844"/>
                </a:cubicBezTo>
                <a:cubicBezTo>
                  <a:pt x="14723" y="11903"/>
                  <a:pt x="14558" y="11944"/>
                  <a:pt x="14667" y="11982"/>
                </a:cubicBezTo>
                <a:cubicBezTo>
                  <a:pt x="14664" y="12046"/>
                  <a:pt x="14677" y="12113"/>
                  <a:pt x="14653" y="12132"/>
                </a:cubicBezTo>
                <a:cubicBezTo>
                  <a:pt x="14569" y="12198"/>
                  <a:pt x="14605" y="12291"/>
                  <a:pt x="14577" y="12367"/>
                </a:cubicBezTo>
                <a:cubicBezTo>
                  <a:pt x="14501" y="12576"/>
                  <a:pt x="14412" y="12779"/>
                  <a:pt x="14326" y="12984"/>
                </a:cubicBezTo>
                <a:cubicBezTo>
                  <a:pt x="14311" y="13021"/>
                  <a:pt x="14289" y="13057"/>
                  <a:pt x="14245" y="13091"/>
                </a:cubicBezTo>
                <a:cubicBezTo>
                  <a:pt x="14223" y="12934"/>
                  <a:pt x="14202" y="12779"/>
                  <a:pt x="14181" y="12624"/>
                </a:cubicBezTo>
                <a:cubicBezTo>
                  <a:pt x="14150" y="12394"/>
                  <a:pt x="14121" y="12167"/>
                  <a:pt x="14093" y="11939"/>
                </a:cubicBezTo>
                <a:cubicBezTo>
                  <a:pt x="14072" y="11777"/>
                  <a:pt x="14063" y="11612"/>
                  <a:pt x="14029" y="11453"/>
                </a:cubicBezTo>
                <a:cubicBezTo>
                  <a:pt x="13962" y="11137"/>
                  <a:pt x="13872" y="10825"/>
                  <a:pt x="13812" y="10508"/>
                </a:cubicBezTo>
                <a:cubicBezTo>
                  <a:pt x="13764" y="10259"/>
                  <a:pt x="13747" y="10006"/>
                  <a:pt x="13716" y="9754"/>
                </a:cubicBezTo>
                <a:cubicBezTo>
                  <a:pt x="13709" y="9685"/>
                  <a:pt x="13704" y="9614"/>
                  <a:pt x="13684" y="9547"/>
                </a:cubicBezTo>
                <a:cubicBezTo>
                  <a:pt x="13675" y="9515"/>
                  <a:pt x="13636" y="9491"/>
                  <a:pt x="13596" y="9471"/>
                </a:cubicBezTo>
                <a:cubicBezTo>
                  <a:pt x="13567" y="9212"/>
                  <a:pt x="13469" y="8967"/>
                  <a:pt x="13358" y="8725"/>
                </a:cubicBezTo>
                <a:cubicBezTo>
                  <a:pt x="13315" y="8636"/>
                  <a:pt x="13298" y="8533"/>
                  <a:pt x="13272" y="8435"/>
                </a:cubicBezTo>
                <a:cubicBezTo>
                  <a:pt x="13263" y="8407"/>
                  <a:pt x="13263" y="8380"/>
                  <a:pt x="13257" y="8354"/>
                </a:cubicBezTo>
                <a:cubicBezTo>
                  <a:pt x="13229" y="8227"/>
                  <a:pt x="13189" y="8167"/>
                  <a:pt x="13125" y="8167"/>
                </a:cubicBezTo>
                <a:cubicBezTo>
                  <a:pt x="13085" y="8167"/>
                  <a:pt x="13036" y="8190"/>
                  <a:pt x="12973" y="8234"/>
                </a:cubicBezTo>
                <a:cubicBezTo>
                  <a:pt x="12955" y="8247"/>
                  <a:pt x="12937" y="8261"/>
                  <a:pt x="12929" y="8267"/>
                </a:cubicBezTo>
                <a:cubicBezTo>
                  <a:pt x="12833" y="7999"/>
                  <a:pt x="12723" y="7736"/>
                  <a:pt x="12648" y="7465"/>
                </a:cubicBezTo>
                <a:cubicBezTo>
                  <a:pt x="12593" y="7268"/>
                  <a:pt x="12579" y="7058"/>
                  <a:pt x="12548" y="6854"/>
                </a:cubicBezTo>
                <a:cubicBezTo>
                  <a:pt x="12542" y="6811"/>
                  <a:pt x="12542" y="6768"/>
                  <a:pt x="12533" y="6727"/>
                </a:cubicBezTo>
                <a:cubicBezTo>
                  <a:pt x="12503" y="6589"/>
                  <a:pt x="12476" y="6537"/>
                  <a:pt x="12399" y="6537"/>
                </a:cubicBezTo>
                <a:cubicBezTo>
                  <a:pt x="12366" y="6537"/>
                  <a:pt x="12323" y="6547"/>
                  <a:pt x="12267" y="6563"/>
                </a:cubicBezTo>
                <a:cubicBezTo>
                  <a:pt x="12219" y="6277"/>
                  <a:pt x="12051" y="6053"/>
                  <a:pt x="11884" y="5832"/>
                </a:cubicBezTo>
                <a:cubicBezTo>
                  <a:pt x="11818" y="5745"/>
                  <a:pt x="11755" y="5704"/>
                  <a:pt x="11685" y="5704"/>
                </a:cubicBezTo>
                <a:cubicBezTo>
                  <a:pt x="11627" y="5704"/>
                  <a:pt x="11565" y="5732"/>
                  <a:pt x="11494" y="5786"/>
                </a:cubicBezTo>
                <a:cubicBezTo>
                  <a:pt x="11406" y="5850"/>
                  <a:pt x="11317" y="5911"/>
                  <a:pt x="11234" y="5983"/>
                </a:cubicBezTo>
                <a:cubicBezTo>
                  <a:pt x="11169" y="6041"/>
                  <a:pt x="11115" y="6111"/>
                  <a:pt x="11055" y="6175"/>
                </a:cubicBezTo>
                <a:cubicBezTo>
                  <a:pt x="10986" y="5859"/>
                  <a:pt x="10762" y="5614"/>
                  <a:pt x="10608" y="5333"/>
                </a:cubicBezTo>
                <a:cubicBezTo>
                  <a:pt x="10495" y="5128"/>
                  <a:pt x="10401" y="4913"/>
                  <a:pt x="10300" y="4702"/>
                </a:cubicBezTo>
                <a:cubicBezTo>
                  <a:pt x="10226" y="4546"/>
                  <a:pt x="10182" y="4474"/>
                  <a:pt x="10114" y="4474"/>
                </a:cubicBezTo>
                <a:cubicBezTo>
                  <a:pt x="10061" y="4474"/>
                  <a:pt x="9993" y="4516"/>
                  <a:pt x="9886" y="4594"/>
                </a:cubicBezTo>
                <a:cubicBezTo>
                  <a:pt x="9775" y="4403"/>
                  <a:pt x="9664" y="4213"/>
                  <a:pt x="9559" y="4021"/>
                </a:cubicBezTo>
                <a:cubicBezTo>
                  <a:pt x="9506" y="3922"/>
                  <a:pt x="9480" y="3882"/>
                  <a:pt x="9437" y="3882"/>
                </a:cubicBezTo>
                <a:cubicBezTo>
                  <a:pt x="9412" y="3882"/>
                  <a:pt x="9381" y="3896"/>
                  <a:pt x="9336" y="3918"/>
                </a:cubicBezTo>
                <a:cubicBezTo>
                  <a:pt x="9181" y="3709"/>
                  <a:pt x="9035" y="3497"/>
                  <a:pt x="8870" y="3303"/>
                </a:cubicBezTo>
                <a:cubicBezTo>
                  <a:pt x="8829" y="3254"/>
                  <a:pt x="8795" y="3232"/>
                  <a:pt x="8759" y="3232"/>
                </a:cubicBezTo>
                <a:cubicBezTo>
                  <a:pt x="8715" y="3232"/>
                  <a:pt x="8669" y="3266"/>
                  <a:pt x="8610" y="3328"/>
                </a:cubicBezTo>
                <a:cubicBezTo>
                  <a:pt x="8515" y="3424"/>
                  <a:pt x="8415" y="3513"/>
                  <a:pt x="8313" y="3611"/>
                </a:cubicBezTo>
                <a:cubicBezTo>
                  <a:pt x="8150" y="3351"/>
                  <a:pt x="7979" y="3082"/>
                  <a:pt x="7805" y="2805"/>
                </a:cubicBezTo>
                <a:cubicBezTo>
                  <a:pt x="7778" y="2826"/>
                  <a:pt x="7752" y="2845"/>
                  <a:pt x="7738" y="2855"/>
                </a:cubicBezTo>
                <a:cubicBezTo>
                  <a:pt x="7515" y="2653"/>
                  <a:pt x="7411" y="2340"/>
                  <a:pt x="7114" y="2207"/>
                </a:cubicBezTo>
                <a:cubicBezTo>
                  <a:pt x="7073" y="2189"/>
                  <a:pt x="7049" y="2179"/>
                  <a:pt x="7031" y="2179"/>
                </a:cubicBezTo>
                <a:cubicBezTo>
                  <a:pt x="7007" y="2179"/>
                  <a:pt x="6994" y="2198"/>
                  <a:pt x="6964" y="2244"/>
                </a:cubicBezTo>
                <a:cubicBezTo>
                  <a:pt x="6755" y="1978"/>
                  <a:pt x="6543" y="1712"/>
                  <a:pt x="6336" y="1441"/>
                </a:cubicBezTo>
                <a:cubicBezTo>
                  <a:pt x="6218" y="1285"/>
                  <a:pt x="6112" y="1121"/>
                  <a:pt x="5989" y="968"/>
                </a:cubicBezTo>
                <a:cubicBezTo>
                  <a:pt x="5942" y="910"/>
                  <a:pt x="5865" y="876"/>
                  <a:pt x="5802" y="831"/>
                </a:cubicBezTo>
                <a:cubicBezTo>
                  <a:pt x="5776" y="895"/>
                  <a:pt x="5727" y="962"/>
                  <a:pt x="5731" y="1025"/>
                </a:cubicBezTo>
                <a:cubicBezTo>
                  <a:pt x="5742" y="1249"/>
                  <a:pt x="5766" y="1473"/>
                  <a:pt x="5798" y="1696"/>
                </a:cubicBezTo>
                <a:cubicBezTo>
                  <a:pt x="5830" y="1922"/>
                  <a:pt x="5878" y="2146"/>
                  <a:pt x="5917" y="2372"/>
                </a:cubicBezTo>
                <a:cubicBezTo>
                  <a:pt x="5907" y="2368"/>
                  <a:pt x="5896" y="2366"/>
                  <a:pt x="5885" y="2362"/>
                </a:cubicBezTo>
                <a:cubicBezTo>
                  <a:pt x="5864" y="2396"/>
                  <a:pt x="5821" y="2434"/>
                  <a:pt x="5824" y="2465"/>
                </a:cubicBezTo>
                <a:cubicBezTo>
                  <a:pt x="5842" y="2681"/>
                  <a:pt x="5874" y="2895"/>
                  <a:pt x="5891" y="3111"/>
                </a:cubicBezTo>
                <a:cubicBezTo>
                  <a:pt x="5899" y="3178"/>
                  <a:pt x="5860" y="3249"/>
                  <a:pt x="5865" y="3317"/>
                </a:cubicBezTo>
                <a:cubicBezTo>
                  <a:pt x="5874" y="3452"/>
                  <a:pt x="5900" y="3586"/>
                  <a:pt x="5919" y="3729"/>
                </a:cubicBezTo>
                <a:cubicBezTo>
                  <a:pt x="5893" y="3721"/>
                  <a:pt x="5869" y="3714"/>
                  <a:pt x="5844" y="3707"/>
                </a:cubicBezTo>
                <a:cubicBezTo>
                  <a:pt x="5803" y="3694"/>
                  <a:pt x="5767" y="3688"/>
                  <a:pt x="5736" y="3688"/>
                </a:cubicBezTo>
                <a:cubicBezTo>
                  <a:pt x="5642" y="3688"/>
                  <a:pt x="5590" y="3747"/>
                  <a:pt x="5577" y="3877"/>
                </a:cubicBezTo>
                <a:cubicBezTo>
                  <a:pt x="5549" y="4146"/>
                  <a:pt x="5528" y="4415"/>
                  <a:pt x="5510" y="4686"/>
                </a:cubicBezTo>
                <a:cubicBezTo>
                  <a:pt x="5505" y="4768"/>
                  <a:pt x="5521" y="4850"/>
                  <a:pt x="5528" y="4940"/>
                </a:cubicBezTo>
                <a:cubicBezTo>
                  <a:pt x="5498" y="4929"/>
                  <a:pt x="5461" y="4914"/>
                  <a:pt x="5422" y="4902"/>
                </a:cubicBezTo>
                <a:cubicBezTo>
                  <a:pt x="5403" y="4896"/>
                  <a:pt x="5386" y="4893"/>
                  <a:pt x="5370" y="4893"/>
                </a:cubicBezTo>
                <a:cubicBezTo>
                  <a:pt x="5318" y="4893"/>
                  <a:pt x="5290" y="4928"/>
                  <a:pt x="5300" y="4994"/>
                </a:cubicBezTo>
                <a:cubicBezTo>
                  <a:pt x="5317" y="5102"/>
                  <a:pt x="5351" y="5206"/>
                  <a:pt x="5369" y="5313"/>
                </a:cubicBezTo>
                <a:cubicBezTo>
                  <a:pt x="5386" y="5432"/>
                  <a:pt x="5403" y="5551"/>
                  <a:pt x="5405" y="5669"/>
                </a:cubicBezTo>
                <a:cubicBezTo>
                  <a:pt x="5409" y="5885"/>
                  <a:pt x="5400" y="6103"/>
                  <a:pt x="5397" y="6298"/>
                </a:cubicBezTo>
                <a:cubicBezTo>
                  <a:pt x="5153" y="6316"/>
                  <a:pt x="4901" y="6329"/>
                  <a:pt x="4650" y="6353"/>
                </a:cubicBezTo>
                <a:cubicBezTo>
                  <a:pt x="4613" y="6355"/>
                  <a:pt x="4553" y="6403"/>
                  <a:pt x="4550" y="6435"/>
                </a:cubicBezTo>
                <a:cubicBezTo>
                  <a:pt x="4529" y="6591"/>
                  <a:pt x="4525" y="6751"/>
                  <a:pt x="4514" y="6919"/>
                </a:cubicBezTo>
                <a:cubicBezTo>
                  <a:pt x="4427" y="6940"/>
                  <a:pt x="4419" y="6964"/>
                  <a:pt x="4460" y="7087"/>
                </a:cubicBezTo>
                <a:cubicBezTo>
                  <a:pt x="4509" y="7233"/>
                  <a:pt x="4548" y="7382"/>
                  <a:pt x="4588" y="7525"/>
                </a:cubicBezTo>
                <a:cubicBezTo>
                  <a:pt x="4424" y="7528"/>
                  <a:pt x="4399" y="7559"/>
                  <a:pt x="4463" y="7706"/>
                </a:cubicBezTo>
                <a:cubicBezTo>
                  <a:pt x="4561" y="7928"/>
                  <a:pt x="4670" y="8146"/>
                  <a:pt x="4768" y="8369"/>
                </a:cubicBezTo>
                <a:cubicBezTo>
                  <a:pt x="4798" y="8436"/>
                  <a:pt x="4805" y="8514"/>
                  <a:pt x="4822" y="8583"/>
                </a:cubicBezTo>
                <a:cubicBezTo>
                  <a:pt x="4704" y="8570"/>
                  <a:pt x="4598" y="8557"/>
                  <a:pt x="4493" y="8546"/>
                </a:cubicBezTo>
                <a:cubicBezTo>
                  <a:pt x="4485" y="8545"/>
                  <a:pt x="4476" y="8545"/>
                  <a:pt x="4468" y="8545"/>
                </a:cubicBezTo>
                <a:cubicBezTo>
                  <a:pt x="4390" y="8545"/>
                  <a:pt x="4356" y="8595"/>
                  <a:pt x="4366" y="8674"/>
                </a:cubicBezTo>
                <a:cubicBezTo>
                  <a:pt x="4375" y="8750"/>
                  <a:pt x="4386" y="8832"/>
                  <a:pt x="4423" y="8896"/>
                </a:cubicBezTo>
                <a:cubicBezTo>
                  <a:pt x="4572" y="9153"/>
                  <a:pt x="4623" y="9441"/>
                  <a:pt x="4707" y="9719"/>
                </a:cubicBezTo>
                <a:cubicBezTo>
                  <a:pt x="4773" y="9936"/>
                  <a:pt x="4880" y="10141"/>
                  <a:pt x="4975" y="10350"/>
                </a:cubicBezTo>
                <a:cubicBezTo>
                  <a:pt x="5014" y="10435"/>
                  <a:pt x="5067" y="10516"/>
                  <a:pt x="5105" y="10581"/>
                </a:cubicBezTo>
                <a:cubicBezTo>
                  <a:pt x="4944" y="10567"/>
                  <a:pt x="4772" y="10547"/>
                  <a:pt x="4599" y="10538"/>
                </a:cubicBezTo>
                <a:cubicBezTo>
                  <a:pt x="4557" y="10536"/>
                  <a:pt x="4514" y="10535"/>
                  <a:pt x="4472" y="10535"/>
                </a:cubicBezTo>
                <a:cubicBezTo>
                  <a:pt x="4390" y="10535"/>
                  <a:pt x="4308" y="10538"/>
                  <a:pt x="4226" y="10540"/>
                </a:cubicBezTo>
                <a:cubicBezTo>
                  <a:pt x="4085" y="10541"/>
                  <a:pt x="4071" y="10558"/>
                  <a:pt x="4080" y="10694"/>
                </a:cubicBezTo>
                <a:cubicBezTo>
                  <a:pt x="4082" y="10716"/>
                  <a:pt x="4082" y="10738"/>
                  <a:pt x="4084" y="10775"/>
                </a:cubicBezTo>
                <a:cubicBezTo>
                  <a:pt x="4016" y="10743"/>
                  <a:pt x="3950" y="10732"/>
                  <a:pt x="3885" y="10732"/>
                </a:cubicBezTo>
                <a:cubicBezTo>
                  <a:pt x="3732" y="10732"/>
                  <a:pt x="3586" y="10794"/>
                  <a:pt x="3437" y="10804"/>
                </a:cubicBezTo>
                <a:cubicBezTo>
                  <a:pt x="3414" y="10805"/>
                  <a:pt x="3373" y="10857"/>
                  <a:pt x="3374" y="10885"/>
                </a:cubicBezTo>
                <a:cubicBezTo>
                  <a:pt x="3382" y="11070"/>
                  <a:pt x="3387" y="11255"/>
                  <a:pt x="3415" y="11437"/>
                </a:cubicBezTo>
                <a:cubicBezTo>
                  <a:pt x="3430" y="11533"/>
                  <a:pt x="3491" y="11621"/>
                  <a:pt x="3541" y="11736"/>
                </a:cubicBezTo>
                <a:lnTo>
                  <a:pt x="3541" y="11736"/>
                </a:lnTo>
                <a:cubicBezTo>
                  <a:pt x="3539" y="11735"/>
                  <a:pt x="3528" y="11730"/>
                  <a:pt x="3516" y="11730"/>
                </a:cubicBezTo>
                <a:cubicBezTo>
                  <a:pt x="3513" y="11730"/>
                  <a:pt x="3510" y="11730"/>
                  <a:pt x="3508" y="11731"/>
                </a:cubicBezTo>
                <a:cubicBezTo>
                  <a:pt x="3358" y="11761"/>
                  <a:pt x="3336" y="11827"/>
                  <a:pt x="3418" y="11956"/>
                </a:cubicBezTo>
                <a:cubicBezTo>
                  <a:pt x="3532" y="12136"/>
                  <a:pt x="3639" y="12321"/>
                  <a:pt x="3752" y="12501"/>
                </a:cubicBezTo>
                <a:cubicBezTo>
                  <a:pt x="3780" y="12546"/>
                  <a:pt x="3817" y="12586"/>
                  <a:pt x="3848" y="12624"/>
                </a:cubicBezTo>
                <a:cubicBezTo>
                  <a:pt x="3778" y="12654"/>
                  <a:pt x="3703" y="12685"/>
                  <a:pt x="3629" y="12717"/>
                </a:cubicBezTo>
                <a:cubicBezTo>
                  <a:pt x="3553" y="12750"/>
                  <a:pt x="3542" y="12796"/>
                  <a:pt x="3578" y="12876"/>
                </a:cubicBezTo>
                <a:cubicBezTo>
                  <a:pt x="3706" y="13153"/>
                  <a:pt x="3894" y="13370"/>
                  <a:pt x="4170" y="13506"/>
                </a:cubicBezTo>
                <a:cubicBezTo>
                  <a:pt x="4187" y="13515"/>
                  <a:pt x="4201" y="13529"/>
                  <a:pt x="4218" y="13542"/>
                </a:cubicBezTo>
                <a:cubicBezTo>
                  <a:pt x="4211" y="13555"/>
                  <a:pt x="4206" y="13565"/>
                  <a:pt x="4198" y="13571"/>
                </a:cubicBezTo>
                <a:cubicBezTo>
                  <a:pt x="4165" y="13599"/>
                  <a:pt x="4130" y="13627"/>
                  <a:pt x="4097" y="13654"/>
                </a:cubicBezTo>
                <a:cubicBezTo>
                  <a:pt x="4126" y="13686"/>
                  <a:pt x="4148" y="13735"/>
                  <a:pt x="4186" y="13752"/>
                </a:cubicBezTo>
                <a:cubicBezTo>
                  <a:pt x="4372" y="13845"/>
                  <a:pt x="4483" y="14002"/>
                  <a:pt x="4572" y="14180"/>
                </a:cubicBezTo>
                <a:cubicBezTo>
                  <a:pt x="4599" y="14235"/>
                  <a:pt x="4633" y="14287"/>
                  <a:pt x="4659" y="14334"/>
                </a:cubicBezTo>
                <a:cubicBezTo>
                  <a:pt x="4547" y="14381"/>
                  <a:pt x="4440" y="14432"/>
                  <a:pt x="4329" y="14474"/>
                </a:cubicBezTo>
                <a:cubicBezTo>
                  <a:pt x="4242" y="14506"/>
                  <a:pt x="4241" y="14570"/>
                  <a:pt x="4269" y="14630"/>
                </a:cubicBezTo>
                <a:cubicBezTo>
                  <a:pt x="4396" y="14895"/>
                  <a:pt x="4547" y="15146"/>
                  <a:pt x="4802" y="15317"/>
                </a:cubicBezTo>
                <a:cubicBezTo>
                  <a:pt x="4897" y="15382"/>
                  <a:pt x="4977" y="15470"/>
                  <a:pt x="5100" y="15580"/>
                </a:cubicBezTo>
                <a:cubicBezTo>
                  <a:pt x="5054" y="15574"/>
                  <a:pt x="5014" y="15571"/>
                  <a:pt x="4975" y="15567"/>
                </a:cubicBezTo>
                <a:lnTo>
                  <a:pt x="4975" y="15567"/>
                </a:lnTo>
                <a:cubicBezTo>
                  <a:pt x="4949" y="15825"/>
                  <a:pt x="5177" y="15888"/>
                  <a:pt x="5299" y="16024"/>
                </a:cubicBezTo>
                <a:cubicBezTo>
                  <a:pt x="5451" y="16192"/>
                  <a:pt x="5630" y="16336"/>
                  <a:pt x="5791" y="16495"/>
                </a:cubicBezTo>
                <a:cubicBezTo>
                  <a:pt x="5960" y="16663"/>
                  <a:pt x="6130" y="16830"/>
                  <a:pt x="6285" y="17010"/>
                </a:cubicBezTo>
                <a:cubicBezTo>
                  <a:pt x="6389" y="17132"/>
                  <a:pt x="6469" y="17275"/>
                  <a:pt x="6558" y="17409"/>
                </a:cubicBezTo>
                <a:cubicBezTo>
                  <a:pt x="6590" y="17456"/>
                  <a:pt x="6625" y="17504"/>
                  <a:pt x="6670" y="17568"/>
                </a:cubicBezTo>
                <a:cubicBezTo>
                  <a:pt x="6628" y="17559"/>
                  <a:pt x="6604" y="17553"/>
                  <a:pt x="6580" y="17549"/>
                </a:cubicBezTo>
                <a:cubicBezTo>
                  <a:pt x="6415" y="17521"/>
                  <a:pt x="6251" y="17488"/>
                  <a:pt x="6085" y="17470"/>
                </a:cubicBezTo>
                <a:cubicBezTo>
                  <a:pt x="5945" y="17454"/>
                  <a:pt x="5802" y="17459"/>
                  <a:pt x="5662" y="17445"/>
                </a:cubicBezTo>
                <a:cubicBezTo>
                  <a:pt x="5453" y="17423"/>
                  <a:pt x="5246" y="17389"/>
                  <a:pt x="5040" y="17367"/>
                </a:cubicBezTo>
                <a:cubicBezTo>
                  <a:pt x="5035" y="17366"/>
                  <a:pt x="5031" y="17366"/>
                  <a:pt x="5027" y="17366"/>
                </a:cubicBezTo>
                <a:cubicBezTo>
                  <a:pt x="4989" y="17366"/>
                  <a:pt x="4949" y="17384"/>
                  <a:pt x="4911" y="17394"/>
                </a:cubicBezTo>
                <a:lnTo>
                  <a:pt x="4942" y="17521"/>
                </a:lnTo>
                <a:cubicBezTo>
                  <a:pt x="4876" y="17508"/>
                  <a:pt x="4810" y="17497"/>
                  <a:pt x="4747" y="17497"/>
                </a:cubicBezTo>
                <a:cubicBezTo>
                  <a:pt x="4667" y="17497"/>
                  <a:pt x="4592" y="17515"/>
                  <a:pt x="4534" y="17569"/>
                </a:cubicBezTo>
                <a:cubicBezTo>
                  <a:pt x="4439" y="17564"/>
                  <a:pt x="4362" y="17553"/>
                  <a:pt x="4289" y="17553"/>
                </a:cubicBezTo>
                <a:cubicBezTo>
                  <a:pt x="4273" y="17553"/>
                  <a:pt x="4257" y="17554"/>
                  <a:pt x="4241" y="17555"/>
                </a:cubicBezTo>
                <a:cubicBezTo>
                  <a:pt x="4074" y="17573"/>
                  <a:pt x="3909" y="17594"/>
                  <a:pt x="3745" y="17627"/>
                </a:cubicBezTo>
                <a:cubicBezTo>
                  <a:pt x="3606" y="17656"/>
                  <a:pt x="3591" y="17699"/>
                  <a:pt x="3625" y="17835"/>
                </a:cubicBezTo>
                <a:cubicBezTo>
                  <a:pt x="3653" y="17946"/>
                  <a:pt x="3672" y="18061"/>
                  <a:pt x="3697" y="18178"/>
                </a:cubicBezTo>
                <a:cubicBezTo>
                  <a:pt x="3629" y="18172"/>
                  <a:pt x="3560" y="18169"/>
                  <a:pt x="3492" y="18169"/>
                </a:cubicBezTo>
                <a:cubicBezTo>
                  <a:pt x="3198" y="18169"/>
                  <a:pt x="2907" y="18222"/>
                  <a:pt x="2618" y="18301"/>
                </a:cubicBezTo>
                <a:cubicBezTo>
                  <a:pt x="2530" y="18326"/>
                  <a:pt x="2431" y="18310"/>
                  <a:pt x="2343" y="18335"/>
                </a:cubicBezTo>
                <a:cubicBezTo>
                  <a:pt x="2175" y="18381"/>
                  <a:pt x="2168" y="18407"/>
                  <a:pt x="2230" y="18569"/>
                </a:cubicBezTo>
                <a:cubicBezTo>
                  <a:pt x="2031" y="18562"/>
                  <a:pt x="1836" y="18556"/>
                  <a:pt x="1640" y="18548"/>
                </a:cubicBezTo>
                <a:cubicBezTo>
                  <a:pt x="1593" y="18547"/>
                  <a:pt x="1546" y="18540"/>
                  <a:pt x="1500" y="18536"/>
                </a:cubicBezTo>
                <a:cubicBezTo>
                  <a:pt x="1488" y="18535"/>
                  <a:pt x="1476" y="18534"/>
                  <a:pt x="1465" y="18534"/>
                </a:cubicBezTo>
                <a:cubicBezTo>
                  <a:pt x="1407" y="18534"/>
                  <a:pt x="1366" y="18551"/>
                  <a:pt x="1383" y="18625"/>
                </a:cubicBezTo>
                <a:cubicBezTo>
                  <a:pt x="1304" y="18623"/>
                  <a:pt x="1226" y="18614"/>
                  <a:pt x="1150" y="18614"/>
                </a:cubicBezTo>
                <a:cubicBezTo>
                  <a:pt x="1127" y="18614"/>
                  <a:pt x="1104" y="18615"/>
                  <a:pt x="1080" y="18617"/>
                </a:cubicBezTo>
                <a:cubicBezTo>
                  <a:pt x="790" y="18643"/>
                  <a:pt x="499" y="18673"/>
                  <a:pt x="211" y="18715"/>
                </a:cubicBezTo>
                <a:cubicBezTo>
                  <a:pt x="138" y="18726"/>
                  <a:pt x="71" y="18784"/>
                  <a:pt x="0" y="18821"/>
                </a:cubicBezTo>
                <a:cubicBezTo>
                  <a:pt x="55" y="18882"/>
                  <a:pt x="96" y="18973"/>
                  <a:pt x="164" y="19003"/>
                </a:cubicBezTo>
                <a:cubicBezTo>
                  <a:pt x="414" y="19108"/>
                  <a:pt x="672" y="19194"/>
                  <a:pt x="926" y="19287"/>
                </a:cubicBezTo>
                <a:cubicBezTo>
                  <a:pt x="955" y="19297"/>
                  <a:pt x="987" y="19297"/>
                  <a:pt x="1036" y="19303"/>
                </a:cubicBezTo>
                <a:cubicBezTo>
                  <a:pt x="945" y="19397"/>
                  <a:pt x="1021" y="19425"/>
                  <a:pt x="1084" y="19457"/>
                </a:cubicBezTo>
                <a:cubicBezTo>
                  <a:pt x="1367" y="19603"/>
                  <a:pt x="1650" y="19749"/>
                  <a:pt x="1943" y="19899"/>
                </a:cubicBezTo>
                <a:cubicBezTo>
                  <a:pt x="1831" y="19977"/>
                  <a:pt x="1865" y="20058"/>
                  <a:pt x="1943" y="20119"/>
                </a:cubicBezTo>
                <a:cubicBezTo>
                  <a:pt x="2061" y="20213"/>
                  <a:pt x="2185" y="20300"/>
                  <a:pt x="2315" y="20378"/>
                </a:cubicBezTo>
                <a:cubicBezTo>
                  <a:pt x="2456" y="20464"/>
                  <a:pt x="2601" y="20538"/>
                  <a:pt x="2747" y="20609"/>
                </a:cubicBezTo>
                <a:cubicBezTo>
                  <a:pt x="2870" y="20666"/>
                  <a:pt x="2997" y="20712"/>
                  <a:pt x="3130" y="20765"/>
                </a:cubicBezTo>
                <a:cubicBezTo>
                  <a:pt x="3066" y="20809"/>
                  <a:pt x="2997" y="20871"/>
                  <a:pt x="2917" y="20907"/>
                </a:cubicBezTo>
                <a:cubicBezTo>
                  <a:pt x="2823" y="20949"/>
                  <a:pt x="2843" y="21010"/>
                  <a:pt x="2884" y="21064"/>
                </a:cubicBezTo>
                <a:cubicBezTo>
                  <a:pt x="2942" y="21140"/>
                  <a:pt x="3006" y="21218"/>
                  <a:pt x="3084" y="21272"/>
                </a:cubicBezTo>
                <a:cubicBezTo>
                  <a:pt x="3308" y="21427"/>
                  <a:pt x="3538" y="21571"/>
                  <a:pt x="3771" y="21712"/>
                </a:cubicBezTo>
                <a:cubicBezTo>
                  <a:pt x="3824" y="21746"/>
                  <a:pt x="3892" y="21753"/>
                  <a:pt x="3956" y="21773"/>
                </a:cubicBezTo>
                <a:cubicBezTo>
                  <a:pt x="3910" y="21820"/>
                  <a:pt x="3857" y="21871"/>
                  <a:pt x="3805" y="21925"/>
                </a:cubicBezTo>
                <a:cubicBezTo>
                  <a:pt x="3729" y="22000"/>
                  <a:pt x="3729" y="22070"/>
                  <a:pt x="3824" y="22117"/>
                </a:cubicBezTo>
                <a:cubicBezTo>
                  <a:pt x="3959" y="22185"/>
                  <a:pt x="4104" y="22233"/>
                  <a:pt x="4242" y="22295"/>
                </a:cubicBezTo>
                <a:cubicBezTo>
                  <a:pt x="4354" y="22345"/>
                  <a:pt x="4458" y="22411"/>
                  <a:pt x="4572" y="22457"/>
                </a:cubicBezTo>
                <a:cubicBezTo>
                  <a:pt x="4722" y="22516"/>
                  <a:pt x="4840" y="22619"/>
                  <a:pt x="4977" y="22696"/>
                </a:cubicBezTo>
                <a:cubicBezTo>
                  <a:pt x="5013" y="22717"/>
                  <a:pt x="5062" y="22715"/>
                  <a:pt x="5093" y="22740"/>
                </a:cubicBezTo>
                <a:cubicBezTo>
                  <a:pt x="5117" y="22756"/>
                  <a:pt x="5119" y="22800"/>
                  <a:pt x="5131" y="22832"/>
                </a:cubicBezTo>
                <a:cubicBezTo>
                  <a:pt x="5044" y="22858"/>
                  <a:pt x="5014" y="22923"/>
                  <a:pt x="5013" y="23006"/>
                </a:cubicBezTo>
                <a:cubicBezTo>
                  <a:pt x="5013" y="23013"/>
                  <a:pt x="4994" y="23020"/>
                  <a:pt x="4987" y="23028"/>
                </a:cubicBezTo>
                <a:cubicBezTo>
                  <a:pt x="4959" y="23054"/>
                  <a:pt x="4934" y="23084"/>
                  <a:pt x="4921" y="23125"/>
                </a:cubicBezTo>
                <a:cubicBezTo>
                  <a:pt x="4889" y="23149"/>
                  <a:pt x="4849" y="23168"/>
                  <a:pt x="4826" y="23197"/>
                </a:cubicBezTo>
                <a:cubicBezTo>
                  <a:pt x="4733" y="23316"/>
                  <a:pt x="4639" y="23433"/>
                  <a:pt x="4558" y="23559"/>
                </a:cubicBezTo>
                <a:cubicBezTo>
                  <a:pt x="4458" y="23715"/>
                  <a:pt x="4459" y="23726"/>
                  <a:pt x="4627" y="23820"/>
                </a:cubicBezTo>
                <a:cubicBezTo>
                  <a:pt x="4808" y="23922"/>
                  <a:pt x="4998" y="24005"/>
                  <a:pt x="5191" y="24101"/>
                </a:cubicBezTo>
                <a:cubicBezTo>
                  <a:pt x="5164" y="24241"/>
                  <a:pt x="5168" y="24247"/>
                  <a:pt x="5342" y="24265"/>
                </a:cubicBezTo>
                <a:cubicBezTo>
                  <a:pt x="5424" y="24274"/>
                  <a:pt x="5507" y="24279"/>
                  <a:pt x="5590" y="24279"/>
                </a:cubicBezTo>
                <a:cubicBezTo>
                  <a:pt x="5605" y="24279"/>
                  <a:pt x="5619" y="24279"/>
                  <a:pt x="5633" y="24279"/>
                </a:cubicBezTo>
                <a:cubicBezTo>
                  <a:pt x="5725" y="24277"/>
                  <a:pt x="5815" y="24263"/>
                  <a:pt x="5908" y="24255"/>
                </a:cubicBezTo>
                <a:lnTo>
                  <a:pt x="5908" y="24255"/>
                </a:lnTo>
                <a:cubicBezTo>
                  <a:pt x="5836" y="24350"/>
                  <a:pt x="5762" y="24443"/>
                  <a:pt x="5684" y="24546"/>
                </a:cubicBezTo>
                <a:cubicBezTo>
                  <a:pt x="5708" y="24564"/>
                  <a:pt x="5730" y="24577"/>
                  <a:pt x="5755" y="24595"/>
                </a:cubicBezTo>
                <a:cubicBezTo>
                  <a:pt x="5738" y="24606"/>
                  <a:pt x="5723" y="24616"/>
                  <a:pt x="5673" y="24648"/>
                </a:cubicBezTo>
                <a:cubicBezTo>
                  <a:pt x="5796" y="24689"/>
                  <a:pt x="5890" y="24744"/>
                  <a:pt x="5988" y="24751"/>
                </a:cubicBezTo>
                <a:cubicBezTo>
                  <a:pt x="6413" y="24782"/>
                  <a:pt x="6837" y="24816"/>
                  <a:pt x="7262" y="24818"/>
                </a:cubicBezTo>
                <a:cubicBezTo>
                  <a:pt x="7265" y="24818"/>
                  <a:pt x="7269" y="24818"/>
                  <a:pt x="7273" y="24818"/>
                </a:cubicBezTo>
                <a:cubicBezTo>
                  <a:pt x="7579" y="24818"/>
                  <a:pt x="7885" y="24774"/>
                  <a:pt x="8192" y="24751"/>
                </a:cubicBezTo>
                <a:cubicBezTo>
                  <a:pt x="8243" y="24747"/>
                  <a:pt x="8295" y="24745"/>
                  <a:pt x="8364" y="24741"/>
                </a:cubicBezTo>
                <a:lnTo>
                  <a:pt x="8364" y="24741"/>
                </a:lnTo>
                <a:cubicBezTo>
                  <a:pt x="8214" y="24864"/>
                  <a:pt x="8082" y="24971"/>
                  <a:pt x="7945" y="25083"/>
                </a:cubicBezTo>
                <a:cubicBezTo>
                  <a:pt x="7956" y="25098"/>
                  <a:pt x="7968" y="25114"/>
                  <a:pt x="7971" y="25117"/>
                </a:cubicBezTo>
                <a:lnTo>
                  <a:pt x="7971" y="25117"/>
                </a:lnTo>
                <a:cubicBezTo>
                  <a:pt x="7919" y="25200"/>
                  <a:pt x="7875" y="25272"/>
                  <a:pt x="7827" y="25351"/>
                </a:cubicBezTo>
                <a:cubicBezTo>
                  <a:pt x="7858" y="25359"/>
                  <a:pt x="7888" y="25369"/>
                  <a:pt x="7895" y="25372"/>
                </a:cubicBezTo>
                <a:cubicBezTo>
                  <a:pt x="7773" y="25554"/>
                  <a:pt x="7655" y="25738"/>
                  <a:pt x="7534" y="25919"/>
                </a:cubicBezTo>
                <a:cubicBezTo>
                  <a:pt x="7480" y="25997"/>
                  <a:pt x="7508" y="26040"/>
                  <a:pt x="7580" y="26088"/>
                </a:cubicBezTo>
                <a:cubicBezTo>
                  <a:pt x="7740" y="26193"/>
                  <a:pt x="7925" y="26206"/>
                  <a:pt x="8105" y="26234"/>
                </a:cubicBezTo>
                <a:cubicBezTo>
                  <a:pt x="8183" y="26246"/>
                  <a:pt x="8270" y="26234"/>
                  <a:pt x="8315" y="26326"/>
                </a:cubicBezTo>
                <a:cubicBezTo>
                  <a:pt x="8326" y="26345"/>
                  <a:pt x="8362" y="26355"/>
                  <a:pt x="8388" y="26360"/>
                </a:cubicBezTo>
                <a:cubicBezTo>
                  <a:pt x="8477" y="26378"/>
                  <a:pt x="8567" y="26387"/>
                  <a:pt x="8657" y="26387"/>
                </a:cubicBezTo>
                <a:cubicBezTo>
                  <a:pt x="8780" y="26387"/>
                  <a:pt x="8904" y="26370"/>
                  <a:pt x="9031" y="26336"/>
                </a:cubicBezTo>
                <a:cubicBezTo>
                  <a:pt x="9012" y="26310"/>
                  <a:pt x="9001" y="26293"/>
                  <a:pt x="8981" y="26265"/>
                </a:cubicBezTo>
                <a:lnTo>
                  <a:pt x="8981" y="26265"/>
                </a:lnTo>
                <a:cubicBezTo>
                  <a:pt x="9032" y="26279"/>
                  <a:pt x="9072" y="26289"/>
                  <a:pt x="9116" y="26301"/>
                </a:cubicBezTo>
                <a:cubicBezTo>
                  <a:pt x="9104" y="26373"/>
                  <a:pt x="9090" y="26444"/>
                  <a:pt x="9080" y="26516"/>
                </a:cubicBezTo>
                <a:cubicBezTo>
                  <a:pt x="9067" y="26611"/>
                  <a:pt x="9077" y="26649"/>
                  <a:pt x="9139" y="26649"/>
                </a:cubicBezTo>
                <a:cubicBezTo>
                  <a:pt x="9157" y="26649"/>
                  <a:pt x="9180" y="26645"/>
                  <a:pt x="9209" y="26639"/>
                </a:cubicBezTo>
                <a:cubicBezTo>
                  <a:pt x="9322" y="26614"/>
                  <a:pt x="9433" y="26574"/>
                  <a:pt x="9542" y="26532"/>
                </a:cubicBezTo>
                <a:cubicBezTo>
                  <a:pt x="9870" y="26409"/>
                  <a:pt x="10195" y="26283"/>
                  <a:pt x="10540" y="26150"/>
                </a:cubicBezTo>
                <a:cubicBezTo>
                  <a:pt x="10545" y="26259"/>
                  <a:pt x="10555" y="26347"/>
                  <a:pt x="10551" y="26434"/>
                </a:cubicBezTo>
                <a:cubicBezTo>
                  <a:pt x="10549" y="26510"/>
                  <a:pt x="10575" y="26541"/>
                  <a:pt x="10626" y="26541"/>
                </a:cubicBezTo>
                <a:cubicBezTo>
                  <a:pt x="10640" y="26541"/>
                  <a:pt x="10656" y="26539"/>
                  <a:pt x="10674" y="26534"/>
                </a:cubicBezTo>
                <a:cubicBezTo>
                  <a:pt x="10767" y="26508"/>
                  <a:pt x="10867" y="26490"/>
                  <a:pt x="10951" y="26446"/>
                </a:cubicBezTo>
                <a:cubicBezTo>
                  <a:pt x="11229" y="26297"/>
                  <a:pt x="11487" y="26121"/>
                  <a:pt x="11728" y="25915"/>
                </a:cubicBezTo>
                <a:cubicBezTo>
                  <a:pt x="11976" y="25704"/>
                  <a:pt x="12248" y="25521"/>
                  <a:pt x="12513" y="25328"/>
                </a:cubicBezTo>
                <a:cubicBezTo>
                  <a:pt x="12766" y="25146"/>
                  <a:pt x="13024" y="24968"/>
                  <a:pt x="13278" y="24788"/>
                </a:cubicBezTo>
                <a:cubicBezTo>
                  <a:pt x="13304" y="24771"/>
                  <a:pt x="13329" y="24755"/>
                  <a:pt x="13375" y="24751"/>
                </a:cubicBezTo>
                <a:lnTo>
                  <a:pt x="13375" y="24751"/>
                </a:lnTo>
                <a:cubicBezTo>
                  <a:pt x="12942" y="25483"/>
                  <a:pt x="12498" y="26208"/>
                  <a:pt x="12079" y="26949"/>
                </a:cubicBezTo>
                <a:cubicBezTo>
                  <a:pt x="11665" y="27686"/>
                  <a:pt x="11265" y="28432"/>
                  <a:pt x="10875" y="29181"/>
                </a:cubicBezTo>
                <a:cubicBezTo>
                  <a:pt x="10482" y="29937"/>
                  <a:pt x="10144" y="30719"/>
                  <a:pt x="9788" y="31483"/>
                </a:cubicBezTo>
                <a:cubicBezTo>
                  <a:pt x="9952" y="31553"/>
                  <a:pt x="10090" y="31613"/>
                  <a:pt x="10229" y="31669"/>
                </a:cubicBezTo>
                <a:cubicBezTo>
                  <a:pt x="10241" y="31674"/>
                  <a:pt x="10258" y="31677"/>
                  <a:pt x="10274" y="31677"/>
                </a:cubicBezTo>
                <a:cubicBezTo>
                  <a:pt x="10287" y="31677"/>
                  <a:pt x="10300" y="31675"/>
                  <a:pt x="10306" y="31669"/>
                </a:cubicBezTo>
                <a:cubicBezTo>
                  <a:pt x="10401" y="31577"/>
                  <a:pt x="10519" y="31493"/>
                  <a:pt x="10577" y="31378"/>
                </a:cubicBezTo>
                <a:cubicBezTo>
                  <a:pt x="10754" y="31031"/>
                  <a:pt x="10895" y="30666"/>
                  <a:pt x="11069" y="30316"/>
                </a:cubicBezTo>
                <a:cubicBezTo>
                  <a:pt x="11475" y="29497"/>
                  <a:pt x="11884" y="28680"/>
                  <a:pt x="12305" y="27870"/>
                </a:cubicBezTo>
                <a:cubicBezTo>
                  <a:pt x="12612" y="27281"/>
                  <a:pt x="12938" y="26704"/>
                  <a:pt x="13257" y="26121"/>
                </a:cubicBezTo>
                <a:cubicBezTo>
                  <a:pt x="13283" y="26074"/>
                  <a:pt x="13318" y="26035"/>
                  <a:pt x="13368" y="26004"/>
                </a:cubicBezTo>
                <a:lnTo>
                  <a:pt x="13368" y="26004"/>
                </a:lnTo>
                <a:cubicBezTo>
                  <a:pt x="13318" y="26119"/>
                  <a:pt x="13250" y="26231"/>
                  <a:pt x="13220" y="26351"/>
                </a:cubicBezTo>
                <a:cubicBezTo>
                  <a:pt x="13168" y="26560"/>
                  <a:pt x="13138" y="26773"/>
                  <a:pt x="13105" y="26985"/>
                </a:cubicBezTo>
                <a:cubicBezTo>
                  <a:pt x="13101" y="27008"/>
                  <a:pt x="13132" y="27038"/>
                  <a:pt x="13141" y="27054"/>
                </a:cubicBezTo>
                <a:cubicBezTo>
                  <a:pt x="13137" y="27106"/>
                  <a:pt x="13131" y="27154"/>
                  <a:pt x="13131" y="27200"/>
                </a:cubicBezTo>
                <a:cubicBezTo>
                  <a:pt x="13129" y="27306"/>
                  <a:pt x="13129" y="27341"/>
                  <a:pt x="13171" y="27341"/>
                </a:cubicBezTo>
                <a:cubicBezTo>
                  <a:pt x="13194" y="27341"/>
                  <a:pt x="13228" y="27331"/>
                  <a:pt x="13282" y="27316"/>
                </a:cubicBezTo>
                <a:cubicBezTo>
                  <a:pt x="13411" y="27278"/>
                  <a:pt x="13540" y="27251"/>
                  <a:pt x="13664" y="27221"/>
                </a:cubicBezTo>
                <a:lnTo>
                  <a:pt x="13664" y="27221"/>
                </a:lnTo>
                <a:cubicBezTo>
                  <a:pt x="13535" y="27434"/>
                  <a:pt x="13621" y="27672"/>
                  <a:pt x="13652" y="27906"/>
                </a:cubicBezTo>
                <a:cubicBezTo>
                  <a:pt x="13674" y="28074"/>
                  <a:pt x="13712" y="28243"/>
                  <a:pt x="13746" y="28410"/>
                </a:cubicBezTo>
                <a:cubicBezTo>
                  <a:pt x="13777" y="28554"/>
                  <a:pt x="13813" y="28618"/>
                  <a:pt x="13890" y="28618"/>
                </a:cubicBezTo>
                <a:cubicBezTo>
                  <a:pt x="13937" y="28618"/>
                  <a:pt x="13999" y="28595"/>
                  <a:pt x="14084" y="28551"/>
                </a:cubicBezTo>
                <a:cubicBezTo>
                  <a:pt x="14152" y="28744"/>
                  <a:pt x="14208" y="28944"/>
                  <a:pt x="14289" y="29132"/>
                </a:cubicBezTo>
                <a:cubicBezTo>
                  <a:pt x="14365" y="29308"/>
                  <a:pt x="14468" y="29474"/>
                  <a:pt x="14557" y="29647"/>
                </a:cubicBezTo>
                <a:cubicBezTo>
                  <a:pt x="14578" y="29686"/>
                  <a:pt x="14602" y="29703"/>
                  <a:pt x="14628" y="29703"/>
                </a:cubicBezTo>
                <a:cubicBezTo>
                  <a:pt x="14650" y="29703"/>
                  <a:pt x="14674" y="29690"/>
                  <a:pt x="14697" y="29667"/>
                </a:cubicBezTo>
                <a:cubicBezTo>
                  <a:pt x="14780" y="29582"/>
                  <a:pt x="14865" y="29495"/>
                  <a:pt x="14936" y="29400"/>
                </a:cubicBezTo>
                <a:cubicBezTo>
                  <a:pt x="15060" y="29233"/>
                  <a:pt x="15159" y="29048"/>
                  <a:pt x="15292" y="28892"/>
                </a:cubicBezTo>
                <a:cubicBezTo>
                  <a:pt x="15384" y="28785"/>
                  <a:pt x="15521" y="28722"/>
                  <a:pt x="15585" y="28583"/>
                </a:cubicBezTo>
                <a:cubicBezTo>
                  <a:pt x="15629" y="28484"/>
                  <a:pt x="15683" y="28388"/>
                  <a:pt x="15736" y="28285"/>
                </a:cubicBezTo>
                <a:cubicBezTo>
                  <a:pt x="16006" y="28646"/>
                  <a:pt x="16300" y="28993"/>
                  <a:pt x="16444" y="29470"/>
                </a:cubicBezTo>
                <a:cubicBezTo>
                  <a:pt x="16486" y="29387"/>
                  <a:pt x="16508" y="29343"/>
                  <a:pt x="16541" y="29279"/>
                </a:cubicBezTo>
                <a:cubicBezTo>
                  <a:pt x="16555" y="29329"/>
                  <a:pt x="16572" y="29356"/>
                  <a:pt x="16569" y="29384"/>
                </a:cubicBezTo>
                <a:cubicBezTo>
                  <a:pt x="16564" y="29439"/>
                  <a:pt x="16557" y="29484"/>
                  <a:pt x="16632" y="29499"/>
                </a:cubicBezTo>
                <a:cubicBezTo>
                  <a:pt x="16653" y="29504"/>
                  <a:pt x="16672" y="29554"/>
                  <a:pt x="16678" y="29585"/>
                </a:cubicBezTo>
                <a:cubicBezTo>
                  <a:pt x="16717" y="29771"/>
                  <a:pt x="16833" y="29914"/>
                  <a:pt x="16963" y="30036"/>
                </a:cubicBezTo>
                <a:cubicBezTo>
                  <a:pt x="17058" y="30125"/>
                  <a:pt x="17135" y="30228"/>
                  <a:pt x="17228" y="30317"/>
                </a:cubicBezTo>
                <a:cubicBezTo>
                  <a:pt x="17266" y="30354"/>
                  <a:pt x="17294" y="30373"/>
                  <a:pt x="17319" y="30373"/>
                </a:cubicBezTo>
                <a:cubicBezTo>
                  <a:pt x="17348" y="30373"/>
                  <a:pt x="17374" y="30347"/>
                  <a:pt x="17407" y="30295"/>
                </a:cubicBezTo>
                <a:cubicBezTo>
                  <a:pt x="17427" y="30263"/>
                  <a:pt x="17452" y="30233"/>
                  <a:pt x="17490" y="30178"/>
                </a:cubicBezTo>
                <a:cubicBezTo>
                  <a:pt x="17561" y="30265"/>
                  <a:pt x="17629" y="30333"/>
                  <a:pt x="17681" y="30413"/>
                </a:cubicBezTo>
                <a:cubicBezTo>
                  <a:pt x="17786" y="30568"/>
                  <a:pt x="17877" y="30733"/>
                  <a:pt x="17980" y="30888"/>
                </a:cubicBezTo>
                <a:cubicBezTo>
                  <a:pt x="18010" y="30935"/>
                  <a:pt x="18045" y="30969"/>
                  <a:pt x="18087" y="30969"/>
                </a:cubicBezTo>
                <a:cubicBezTo>
                  <a:pt x="18114" y="30969"/>
                  <a:pt x="18145" y="30954"/>
                  <a:pt x="18178" y="30919"/>
                </a:cubicBezTo>
                <a:cubicBezTo>
                  <a:pt x="18204" y="30894"/>
                  <a:pt x="18228" y="30881"/>
                  <a:pt x="18253" y="30881"/>
                </a:cubicBezTo>
                <a:cubicBezTo>
                  <a:pt x="18284" y="30881"/>
                  <a:pt x="18314" y="30901"/>
                  <a:pt x="18344" y="30938"/>
                </a:cubicBezTo>
                <a:cubicBezTo>
                  <a:pt x="18457" y="31078"/>
                  <a:pt x="18582" y="31204"/>
                  <a:pt x="18756" y="31274"/>
                </a:cubicBezTo>
                <a:cubicBezTo>
                  <a:pt x="18804" y="31294"/>
                  <a:pt x="18842" y="31306"/>
                  <a:pt x="18875" y="31306"/>
                </a:cubicBezTo>
                <a:cubicBezTo>
                  <a:pt x="18925" y="31306"/>
                  <a:pt x="18962" y="31278"/>
                  <a:pt x="19000" y="31206"/>
                </a:cubicBezTo>
                <a:cubicBezTo>
                  <a:pt x="19114" y="30993"/>
                  <a:pt x="19213" y="30773"/>
                  <a:pt x="19310" y="30552"/>
                </a:cubicBezTo>
                <a:cubicBezTo>
                  <a:pt x="19334" y="30498"/>
                  <a:pt x="19350" y="30461"/>
                  <a:pt x="19383" y="30461"/>
                </a:cubicBezTo>
                <a:cubicBezTo>
                  <a:pt x="19402" y="30461"/>
                  <a:pt x="19427" y="30474"/>
                  <a:pt x="19461" y="30503"/>
                </a:cubicBezTo>
                <a:cubicBezTo>
                  <a:pt x="19549" y="30575"/>
                  <a:pt x="19656" y="30625"/>
                  <a:pt x="19760" y="30674"/>
                </a:cubicBezTo>
                <a:cubicBezTo>
                  <a:pt x="19938" y="30758"/>
                  <a:pt x="20041" y="30916"/>
                  <a:pt x="20166" y="31052"/>
                </a:cubicBezTo>
                <a:cubicBezTo>
                  <a:pt x="20266" y="31159"/>
                  <a:pt x="20372" y="31264"/>
                  <a:pt x="20490" y="31349"/>
                </a:cubicBezTo>
                <a:cubicBezTo>
                  <a:pt x="20538" y="31384"/>
                  <a:pt x="20579" y="31400"/>
                  <a:pt x="20615" y="31400"/>
                </a:cubicBezTo>
                <a:cubicBezTo>
                  <a:pt x="20680" y="31400"/>
                  <a:pt x="20727" y="31346"/>
                  <a:pt x="20756" y="31242"/>
                </a:cubicBezTo>
                <a:cubicBezTo>
                  <a:pt x="20768" y="31199"/>
                  <a:pt x="20781" y="31154"/>
                  <a:pt x="20802" y="31083"/>
                </a:cubicBezTo>
                <a:cubicBezTo>
                  <a:pt x="20909" y="31173"/>
                  <a:pt x="21004" y="31248"/>
                  <a:pt x="21092" y="31331"/>
                </a:cubicBezTo>
                <a:cubicBezTo>
                  <a:pt x="21172" y="31406"/>
                  <a:pt x="21243" y="31489"/>
                  <a:pt x="21322" y="31565"/>
                </a:cubicBezTo>
                <a:cubicBezTo>
                  <a:pt x="21390" y="31633"/>
                  <a:pt x="21438" y="31666"/>
                  <a:pt x="21490" y="31666"/>
                </a:cubicBezTo>
                <a:cubicBezTo>
                  <a:pt x="21542" y="31666"/>
                  <a:pt x="21598" y="31633"/>
                  <a:pt x="21683" y="31566"/>
                </a:cubicBezTo>
                <a:cubicBezTo>
                  <a:pt x="21867" y="31683"/>
                  <a:pt x="22059" y="31801"/>
                  <a:pt x="22252" y="31924"/>
                </a:cubicBezTo>
                <a:cubicBezTo>
                  <a:pt x="22266" y="31934"/>
                  <a:pt x="22284" y="31938"/>
                  <a:pt x="22305" y="31938"/>
                </a:cubicBezTo>
                <a:cubicBezTo>
                  <a:pt x="22382" y="31938"/>
                  <a:pt x="22487" y="31878"/>
                  <a:pt x="22496" y="31808"/>
                </a:cubicBezTo>
                <a:cubicBezTo>
                  <a:pt x="22507" y="31724"/>
                  <a:pt x="22516" y="31638"/>
                  <a:pt x="22530" y="31554"/>
                </a:cubicBezTo>
                <a:cubicBezTo>
                  <a:pt x="22531" y="31540"/>
                  <a:pt x="22543" y="31528"/>
                  <a:pt x="22556" y="31505"/>
                </a:cubicBezTo>
                <a:cubicBezTo>
                  <a:pt x="22592" y="31521"/>
                  <a:pt x="22630" y="31531"/>
                  <a:pt x="22661" y="31552"/>
                </a:cubicBezTo>
                <a:cubicBezTo>
                  <a:pt x="22835" y="31664"/>
                  <a:pt x="23008" y="31778"/>
                  <a:pt x="23181" y="31891"/>
                </a:cubicBezTo>
                <a:cubicBezTo>
                  <a:pt x="23207" y="31907"/>
                  <a:pt x="23234" y="31924"/>
                  <a:pt x="23262" y="31937"/>
                </a:cubicBezTo>
                <a:cubicBezTo>
                  <a:pt x="23305" y="31957"/>
                  <a:pt x="23338" y="31969"/>
                  <a:pt x="23366" y="31969"/>
                </a:cubicBezTo>
                <a:cubicBezTo>
                  <a:pt x="23421" y="31969"/>
                  <a:pt x="23460" y="31926"/>
                  <a:pt x="23525" y="31824"/>
                </a:cubicBezTo>
                <a:cubicBezTo>
                  <a:pt x="23627" y="31876"/>
                  <a:pt x="23731" y="31928"/>
                  <a:pt x="23833" y="31983"/>
                </a:cubicBezTo>
                <a:cubicBezTo>
                  <a:pt x="23939" y="32041"/>
                  <a:pt x="24039" y="32110"/>
                  <a:pt x="24147" y="32163"/>
                </a:cubicBezTo>
                <a:cubicBezTo>
                  <a:pt x="24204" y="32192"/>
                  <a:pt x="24252" y="32207"/>
                  <a:pt x="24293" y="32207"/>
                </a:cubicBezTo>
                <a:cubicBezTo>
                  <a:pt x="24376" y="32207"/>
                  <a:pt x="24432" y="32146"/>
                  <a:pt x="24479" y="32017"/>
                </a:cubicBezTo>
                <a:cubicBezTo>
                  <a:pt x="24517" y="32030"/>
                  <a:pt x="24557" y="32041"/>
                  <a:pt x="24593" y="32058"/>
                </a:cubicBezTo>
                <a:cubicBezTo>
                  <a:pt x="24745" y="32130"/>
                  <a:pt x="24896" y="32202"/>
                  <a:pt x="25045" y="32275"/>
                </a:cubicBezTo>
                <a:cubicBezTo>
                  <a:pt x="25135" y="32321"/>
                  <a:pt x="25225" y="32367"/>
                  <a:pt x="25314" y="32415"/>
                </a:cubicBezTo>
                <a:cubicBezTo>
                  <a:pt x="25371" y="32448"/>
                  <a:pt x="25422" y="32492"/>
                  <a:pt x="25486" y="32492"/>
                </a:cubicBezTo>
                <a:cubicBezTo>
                  <a:pt x="25509" y="32492"/>
                  <a:pt x="25534" y="32486"/>
                  <a:pt x="25561" y="32473"/>
                </a:cubicBezTo>
                <a:cubicBezTo>
                  <a:pt x="25564" y="32471"/>
                  <a:pt x="25568" y="32471"/>
                  <a:pt x="25572" y="32471"/>
                </a:cubicBezTo>
                <a:cubicBezTo>
                  <a:pt x="25595" y="32471"/>
                  <a:pt x="25631" y="32493"/>
                  <a:pt x="25655" y="32507"/>
                </a:cubicBezTo>
                <a:cubicBezTo>
                  <a:pt x="26015" y="32701"/>
                  <a:pt x="26404" y="32790"/>
                  <a:pt x="26810" y="32820"/>
                </a:cubicBezTo>
                <a:cubicBezTo>
                  <a:pt x="26820" y="32820"/>
                  <a:pt x="26830" y="32821"/>
                  <a:pt x="26841" y="32821"/>
                </a:cubicBezTo>
                <a:cubicBezTo>
                  <a:pt x="26857" y="32821"/>
                  <a:pt x="26874" y="32820"/>
                  <a:pt x="26890" y="32817"/>
                </a:cubicBezTo>
                <a:cubicBezTo>
                  <a:pt x="27022" y="32792"/>
                  <a:pt x="27046" y="32742"/>
                  <a:pt x="26964" y="32640"/>
                </a:cubicBezTo>
                <a:cubicBezTo>
                  <a:pt x="26879" y="32534"/>
                  <a:pt x="26782" y="32437"/>
                  <a:pt x="26688" y="32338"/>
                </a:cubicBezTo>
                <a:cubicBezTo>
                  <a:pt x="26552" y="32194"/>
                  <a:pt x="26414" y="32053"/>
                  <a:pt x="26276" y="31909"/>
                </a:cubicBezTo>
                <a:cubicBezTo>
                  <a:pt x="26260" y="31892"/>
                  <a:pt x="26239" y="31861"/>
                  <a:pt x="26245" y="31850"/>
                </a:cubicBezTo>
                <a:cubicBezTo>
                  <a:pt x="26309" y="31741"/>
                  <a:pt x="26224" y="31685"/>
                  <a:pt x="26167" y="31621"/>
                </a:cubicBezTo>
                <a:cubicBezTo>
                  <a:pt x="25966" y="31400"/>
                  <a:pt x="25763" y="31181"/>
                  <a:pt x="25571" y="30970"/>
                </a:cubicBezTo>
                <a:cubicBezTo>
                  <a:pt x="25577" y="30943"/>
                  <a:pt x="25577" y="30938"/>
                  <a:pt x="25580" y="30935"/>
                </a:cubicBezTo>
                <a:cubicBezTo>
                  <a:pt x="25752" y="30795"/>
                  <a:pt x="25761" y="30746"/>
                  <a:pt x="25645" y="30542"/>
                </a:cubicBezTo>
                <a:cubicBezTo>
                  <a:pt x="25549" y="30372"/>
                  <a:pt x="25447" y="30207"/>
                  <a:pt x="25354" y="30036"/>
                </a:cubicBezTo>
                <a:cubicBezTo>
                  <a:pt x="25334" y="30001"/>
                  <a:pt x="25346" y="29951"/>
                  <a:pt x="25340" y="29909"/>
                </a:cubicBezTo>
                <a:cubicBezTo>
                  <a:pt x="25335" y="29862"/>
                  <a:pt x="25336" y="29807"/>
                  <a:pt x="25314" y="29769"/>
                </a:cubicBezTo>
                <a:cubicBezTo>
                  <a:pt x="25225" y="29618"/>
                  <a:pt x="25125" y="29473"/>
                  <a:pt x="25026" y="29316"/>
                </a:cubicBezTo>
                <a:cubicBezTo>
                  <a:pt x="25135" y="29256"/>
                  <a:pt x="25248" y="29191"/>
                  <a:pt x="25362" y="29129"/>
                </a:cubicBezTo>
                <a:cubicBezTo>
                  <a:pt x="25431" y="29092"/>
                  <a:pt x="25500" y="29055"/>
                  <a:pt x="25571" y="29023"/>
                </a:cubicBezTo>
                <a:cubicBezTo>
                  <a:pt x="25666" y="28979"/>
                  <a:pt x="25674" y="28912"/>
                  <a:pt x="25622" y="28834"/>
                </a:cubicBezTo>
                <a:cubicBezTo>
                  <a:pt x="25577" y="28766"/>
                  <a:pt x="25527" y="28701"/>
                  <a:pt x="25474" y="28638"/>
                </a:cubicBezTo>
                <a:cubicBezTo>
                  <a:pt x="25288" y="28413"/>
                  <a:pt x="25099" y="28191"/>
                  <a:pt x="24912" y="27966"/>
                </a:cubicBezTo>
                <a:cubicBezTo>
                  <a:pt x="24899" y="27953"/>
                  <a:pt x="24893" y="27934"/>
                  <a:pt x="24884" y="27919"/>
                </a:cubicBezTo>
                <a:cubicBezTo>
                  <a:pt x="24991" y="27806"/>
                  <a:pt x="24995" y="27744"/>
                  <a:pt x="24871" y="27641"/>
                </a:cubicBezTo>
                <a:cubicBezTo>
                  <a:pt x="24760" y="27550"/>
                  <a:pt x="24639" y="27471"/>
                  <a:pt x="24517" y="27393"/>
                </a:cubicBezTo>
                <a:cubicBezTo>
                  <a:pt x="24234" y="27209"/>
                  <a:pt x="24050" y="26926"/>
                  <a:pt x="23816" y="26695"/>
                </a:cubicBezTo>
                <a:cubicBezTo>
                  <a:pt x="23716" y="26597"/>
                  <a:pt x="23605" y="26515"/>
                  <a:pt x="23498" y="26423"/>
                </a:cubicBezTo>
                <a:cubicBezTo>
                  <a:pt x="23500" y="26421"/>
                  <a:pt x="23503" y="26410"/>
                  <a:pt x="23507" y="26408"/>
                </a:cubicBezTo>
                <a:cubicBezTo>
                  <a:pt x="23802" y="26360"/>
                  <a:pt x="24097" y="26296"/>
                  <a:pt x="24394" y="26271"/>
                </a:cubicBezTo>
                <a:cubicBezTo>
                  <a:pt x="24482" y="26263"/>
                  <a:pt x="24570" y="26260"/>
                  <a:pt x="24658" y="26260"/>
                </a:cubicBezTo>
                <a:cubicBezTo>
                  <a:pt x="25018" y="26260"/>
                  <a:pt x="25374" y="26319"/>
                  <a:pt x="25726" y="26401"/>
                </a:cubicBezTo>
                <a:cubicBezTo>
                  <a:pt x="25753" y="26408"/>
                  <a:pt x="25782" y="26410"/>
                  <a:pt x="25811" y="26410"/>
                </a:cubicBezTo>
                <a:cubicBezTo>
                  <a:pt x="25829" y="26410"/>
                  <a:pt x="25847" y="26409"/>
                  <a:pt x="25865" y="26408"/>
                </a:cubicBezTo>
                <a:cubicBezTo>
                  <a:pt x="26074" y="26392"/>
                  <a:pt x="26084" y="26379"/>
                  <a:pt x="26053" y="26175"/>
                </a:cubicBezTo>
                <a:cubicBezTo>
                  <a:pt x="26050" y="26165"/>
                  <a:pt x="26054" y="26152"/>
                  <a:pt x="26059" y="26122"/>
                </a:cubicBezTo>
                <a:cubicBezTo>
                  <a:pt x="26182" y="26135"/>
                  <a:pt x="26303" y="26148"/>
                  <a:pt x="26426" y="26163"/>
                </a:cubicBezTo>
                <a:cubicBezTo>
                  <a:pt x="26488" y="26170"/>
                  <a:pt x="26549" y="26180"/>
                  <a:pt x="26611" y="26184"/>
                </a:cubicBezTo>
                <a:cubicBezTo>
                  <a:pt x="26621" y="26185"/>
                  <a:pt x="26631" y="26185"/>
                  <a:pt x="26640" y="26185"/>
                </a:cubicBezTo>
                <a:cubicBezTo>
                  <a:pt x="26722" y="26185"/>
                  <a:pt x="26785" y="26158"/>
                  <a:pt x="26780" y="26042"/>
                </a:cubicBezTo>
                <a:lnTo>
                  <a:pt x="26780" y="26042"/>
                </a:lnTo>
                <a:cubicBezTo>
                  <a:pt x="26892" y="26045"/>
                  <a:pt x="27000" y="26053"/>
                  <a:pt x="27107" y="26053"/>
                </a:cubicBezTo>
                <a:cubicBezTo>
                  <a:pt x="27151" y="26053"/>
                  <a:pt x="27195" y="26051"/>
                  <a:pt x="27239" y="26047"/>
                </a:cubicBezTo>
                <a:cubicBezTo>
                  <a:pt x="27397" y="26034"/>
                  <a:pt x="27554" y="25998"/>
                  <a:pt x="27708" y="25962"/>
                </a:cubicBezTo>
                <a:cubicBezTo>
                  <a:pt x="27804" y="25938"/>
                  <a:pt x="27831" y="25877"/>
                  <a:pt x="27775" y="25785"/>
                </a:cubicBezTo>
                <a:cubicBezTo>
                  <a:pt x="27696" y="25657"/>
                  <a:pt x="27619" y="25526"/>
                  <a:pt x="27531" y="25376"/>
                </a:cubicBezTo>
                <a:cubicBezTo>
                  <a:pt x="27621" y="25352"/>
                  <a:pt x="27704" y="25336"/>
                  <a:pt x="27784" y="25336"/>
                </a:cubicBezTo>
                <a:cubicBezTo>
                  <a:pt x="27835" y="25336"/>
                  <a:pt x="27884" y="25342"/>
                  <a:pt x="27933" y="25356"/>
                </a:cubicBezTo>
                <a:cubicBezTo>
                  <a:pt x="28078" y="25396"/>
                  <a:pt x="28220" y="25453"/>
                  <a:pt x="28364" y="25501"/>
                </a:cubicBezTo>
                <a:cubicBezTo>
                  <a:pt x="28397" y="25511"/>
                  <a:pt x="28431" y="25523"/>
                  <a:pt x="28466" y="25530"/>
                </a:cubicBezTo>
                <a:cubicBezTo>
                  <a:pt x="28497" y="25536"/>
                  <a:pt x="28524" y="25539"/>
                  <a:pt x="28546" y="25539"/>
                </a:cubicBezTo>
                <a:cubicBezTo>
                  <a:pt x="28627" y="25539"/>
                  <a:pt x="28652" y="25495"/>
                  <a:pt x="28648" y="25382"/>
                </a:cubicBezTo>
                <a:cubicBezTo>
                  <a:pt x="28648" y="25372"/>
                  <a:pt x="28657" y="25361"/>
                  <a:pt x="28664" y="25345"/>
                </a:cubicBezTo>
                <a:cubicBezTo>
                  <a:pt x="28766" y="25374"/>
                  <a:pt x="28864" y="25409"/>
                  <a:pt x="28966" y="25429"/>
                </a:cubicBezTo>
                <a:cubicBezTo>
                  <a:pt x="29067" y="25450"/>
                  <a:pt x="29166" y="25461"/>
                  <a:pt x="29265" y="25461"/>
                </a:cubicBezTo>
                <a:cubicBezTo>
                  <a:pt x="29439" y="25461"/>
                  <a:pt x="29610" y="25425"/>
                  <a:pt x="29774" y="25338"/>
                </a:cubicBezTo>
                <a:cubicBezTo>
                  <a:pt x="29869" y="25288"/>
                  <a:pt x="29907" y="25228"/>
                  <a:pt x="29850" y="25124"/>
                </a:cubicBezTo>
                <a:cubicBezTo>
                  <a:pt x="29811" y="25053"/>
                  <a:pt x="29788" y="24972"/>
                  <a:pt x="29753" y="24883"/>
                </a:cubicBezTo>
                <a:lnTo>
                  <a:pt x="29753" y="24883"/>
                </a:lnTo>
                <a:cubicBezTo>
                  <a:pt x="29823" y="24884"/>
                  <a:pt x="29886" y="24890"/>
                  <a:pt x="29946" y="24890"/>
                </a:cubicBezTo>
                <a:cubicBezTo>
                  <a:pt x="29959" y="24890"/>
                  <a:pt x="29971" y="24889"/>
                  <a:pt x="29984" y="24889"/>
                </a:cubicBezTo>
                <a:cubicBezTo>
                  <a:pt x="30181" y="24882"/>
                  <a:pt x="30381" y="24884"/>
                  <a:pt x="30576" y="24854"/>
                </a:cubicBezTo>
                <a:cubicBezTo>
                  <a:pt x="30843" y="24815"/>
                  <a:pt x="30856" y="24775"/>
                  <a:pt x="30731" y="24530"/>
                </a:cubicBezTo>
                <a:cubicBezTo>
                  <a:pt x="30799" y="24519"/>
                  <a:pt x="30863" y="24507"/>
                  <a:pt x="30926" y="24495"/>
                </a:cubicBezTo>
                <a:cubicBezTo>
                  <a:pt x="31014" y="24480"/>
                  <a:pt x="31103" y="24469"/>
                  <a:pt x="31190" y="24447"/>
                </a:cubicBezTo>
                <a:cubicBezTo>
                  <a:pt x="31290" y="24418"/>
                  <a:pt x="31376" y="24369"/>
                  <a:pt x="31328" y="24240"/>
                </a:cubicBezTo>
                <a:cubicBezTo>
                  <a:pt x="31419" y="24193"/>
                  <a:pt x="31510" y="24156"/>
                  <a:pt x="31591" y="24105"/>
                </a:cubicBezTo>
                <a:cubicBezTo>
                  <a:pt x="31702" y="24035"/>
                  <a:pt x="31702" y="23987"/>
                  <a:pt x="31611" y="23895"/>
                </a:cubicBezTo>
                <a:cubicBezTo>
                  <a:pt x="31497" y="23779"/>
                  <a:pt x="31384" y="23660"/>
                  <a:pt x="31272" y="23542"/>
                </a:cubicBezTo>
                <a:cubicBezTo>
                  <a:pt x="31258" y="23527"/>
                  <a:pt x="31244" y="23500"/>
                  <a:pt x="31246" y="23482"/>
                </a:cubicBezTo>
                <a:cubicBezTo>
                  <a:pt x="31294" y="23208"/>
                  <a:pt x="31153" y="22979"/>
                  <a:pt x="31064" y="22742"/>
                </a:cubicBezTo>
                <a:cubicBezTo>
                  <a:pt x="31015" y="22609"/>
                  <a:pt x="30926" y="22491"/>
                  <a:pt x="30866" y="22383"/>
                </a:cubicBezTo>
                <a:cubicBezTo>
                  <a:pt x="31131" y="22277"/>
                  <a:pt x="31399" y="22174"/>
                  <a:pt x="31663" y="22065"/>
                </a:cubicBezTo>
                <a:cubicBezTo>
                  <a:pt x="31736" y="22034"/>
                  <a:pt x="31801" y="21977"/>
                  <a:pt x="31875" y="21951"/>
                </a:cubicBezTo>
                <a:cubicBezTo>
                  <a:pt x="31985" y="21913"/>
                  <a:pt x="32103" y="21900"/>
                  <a:pt x="32211" y="21859"/>
                </a:cubicBezTo>
                <a:cubicBezTo>
                  <a:pt x="32345" y="21808"/>
                  <a:pt x="32480" y="21753"/>
                  <a:pt x="32599" y="21678"/>
                </a:cubicBezTo>
                <a:cubicBezTo>
                  <a:pt x="32723" y="21599"/>
                  <a:pt x="32719" y="21534"/>
                  <a:pt x="32628" y="21417"/>
                </a:cubicBezTo>
                <a:cubicBezTo>
                  <a:pt x="32593" y="21372"/>
                  <a:pt x="32559" y="21326"/>
                  <a:pt x="32521" y="21273"/>
                </a:cubicBezTo>
                <a:cubicBezTo>
                  <a:pt x="32676" y="21190"/>
                  <a:pt x="32825" y="21113"/>
                  <a:pt x="32969" y="21032"/>
                </a:cubicBezTo>
                <a:cubicBezTo>
                  <a:pt x="33195" y="20903"/>
                  <a:pt x="33421" y="20773"/>
                  <a:pt x="33647" y="20642"/>
                </a:cubicBezTo>
                <a:cubicBezTo>
                  <a:pt x="33755" y="20579"/>
                  <a:pt x="33756" y="20557"/>
                  <a:pt x="33660" y="20377"/>
                </a:cubicBezTo>
                <a:cubicBezTo>
                  <a:pt x="33732" y="20312"/>
                  <a:pt x="33813" y="20253"/>
                  <a:pt x="33879" y="20179"/>
                </a:cubicBezTo>
                <a:cubicBezTo>
                  <a:pt x="33972" y="20075"/>
                  <a:pt x="34059" y="19967"/>
                  <a:pt x="34136" y="19853"/>
                </a:cubicBezTo>
                <a:cubicBezTo>
                  <a:pt x="34202" y="19756"/>
                  <a:pt x="34162" y="19682"/>
                  <a:pt x="34072" y="19605"/>
                </a:cubicBezTo>
                <a:cubicBezTo>
                  <a:pt x="33940" y="19492"/>
                  <a:pt x="33825" y="19359"/>
                  <a:pt x="33708" y="19230"/>
                </a:cubicBezTo>
                <a:cubicBezTo>
                  <a:pt x="33652" y="19167"/>
                  <a:pt x="33681" y="19132"/>
                  <a:pt x="33752" y="19090"/>
                </a:cubicBezTo>
                <a:cubicBezTo>
                  <a:pt x="33973" y="18958"/>
                  <a:pt x="34188" y="18815"/>
                  <a:pt x="34403" y="18676"/>
                </a:cubicBezTo>
                <a:cubicBezTo>
                  <a:pt x="34504" y="18610"/>
                  <a:pt x="34601" y="18538"/>
                  <a:pt x="34699" y="18468"/>
                </a:cubicBezTo>
                <a:cubicBezTo>
                  <a:pt x="34764" y="18421"/>
                  <a:pt x="34817" y="18375"/>
                  <a:pt x="34743" y="18288"/>
                </a:cubicBezTo>
                <a:cubicBezTo>
                  <a:pt x="34729" y="18270"/>
                  <a:pt x="34750" y="18201"/>
                  <a:pt x="34775" y="18177"/>
                </a:cubicBezTo>
                <a:cubicBezTo>
                  <a:pt x="34879" y="18078"/>
                  <a:pt x="35002" y="17995"/>
                  <a:pt x="35097" y="17888"/>
                </a:cubicBezTo>
                <a:cubicBezTo>
                  <a:pt x="35185" y="17792"/>
                  <a:pt x="35254" y="17676"/>
                  <a:pt x="35316" y="17560"/>
                </a:cubicBezTo>
                <a:cubicBezTo>
                  <a:pt x="35365" y="17476"/>
                  <a:pt x="35360" y="17387"/>
                  <a:pt x="35252" y="17337"/>
                </a:cubicBezTo>
                <a:cubicBezTo>
                  <a:pt x="35228" y="17327"/>
                  <a:pt x="35211" y="17303"/>
                  <a:pt x="35182" y="17280"/>
                </a:cubicBezTo>
                <a:cubicBezTo>
                  <a:pt x="35284" y="17190"/>
                  <a:pt x="35376" y="17102"/>
                  <a:pt x="35473" y="17020"/>
                </a:cubicBezTo>
                <a:cubicBezTo>
                  <a:pt x="35759" y="16775"/>
                  <a:pt x="36055" y="16539"/>
                  <a:pt x="36335" y="16284"/>
                </a:cubicBezTo>
                <a:cubicBezTo>
                  <a:pt x="36642" y="16010"/>
                  <a:pt x="36973" y="15768"/>
                  <a:pt x="37287" y="15504"/>
                </a:cubicBezTo>
                <a:cubicBezTo>
                  <a:pt x="37363" y="15440"/>
                  <a:pt x="37426" y="15357"/>
                  <a:pt x="37481" y="15275"/>
                </a:cubicBezTo>
                <a:cubicBezTo>
                  <a:pt x="37521" y="15216"/>
                  <a:pt x="37501" y="15164"/>
                  <a:pt x="37429" y="15164"/>
                </a:cubicBezTo>
                <a:cubicBezTo>
                  <a:pt x="37424" y="15164"/>
                  <a:pt x="37419" y="15164"/>
                  <a:pt x="37413" y="15165"/>
                </a:cubicBezTo>
                <a:cubicBezTo>
                  <a:pt x="37283" y="15176"/>
                  <a:pt x="37152" y="15194"/>
                  <a:pt x="37023" y="15216"/>
                </a:cubicBezTo>
                <a:cubicBezTo>
                  <a:pt x="36771" y="15260"/>
                  <a:pt x="36520" y="15316"/>
                  <a:pt x="36266" y="15352"/>
                </a:cubicBezTo>
                <a:cubicBezTo>
                  <a:pt x="36020" y="15387"/>
                  <a:pt x="35772" y="15403"/>
                  <a:pt x="35523" y="15423"/>
                </a:cubicBezTo>
                <a:cubicBezTo>
                  <a:pt x="35402" y="15433"/>
                  <a:pt x="35279" y="15436"/>
                  <a:pt x="35156" y="15443"/>
                </a:cubicBezTo>
                <a:cubicBezTo>
                  <a:pt x="35151" y="15250"/>
                  <a:pt x="35143" y="15232"/>
                  <a:pt x="34975" y="15212"/>
                </a:cubicBezTo>
                <a:cubicBezTo>
                  <a:pt x="34923" y="15206"/>
                  <a:pt x="34870" y="15204"/>
                  <a:pt x="34817" y="15204"/>
                </a:cubicBezTo>
                <a:cubicBezTo>
                  <a:pt x="34742" y="15204"/>
                  <a:pt x="34666" y="15209"/>
                  <a:pt x="34591" y="15217"/>
                </a:cubicBezTo>
                <a:cubicBezTo>
                  <a:pt x="34173" y="15263"/>
                  <a:pt x="33756" y="15315"/>
                  <a:pt x="33337" y="15366"/>
                </a:cubicBezTo>
                <a:cubicBezTo>
                  <a:pt x="33336" y="15366"/>
                  <a:pt x="33335" y="15366"/>
                  <a:pt x="33334" y="15366"/>
                </a:cubicBezTo>
                <a:cubicBezTo>
                  <a:pt x="33325" y="15366"/>
                  <a:pt x="33315" y="15362"/>
                  <a:pt x="33303" y="15360"/>
                </a:cubicBezTo>
                <a:cubicBezTo>
                  <a:pt x="33330" y="15228"/>
                  <a:pt x="33356" y="15099"/>
                  <a:pt x="33381" y="14969"/>
                </a:cubicBezTo>
                <a:cubicBezTo>
                  <a:pt x="33401" y="14869"/>
                  <a:pt x="33350" y="14798"/>
                  <a:pt x="33237" y="14764"/>
                </a:cubicBezTo>
                <a:cubicBezTo>
                  <a:pt x="33182" y="14747"/>
                  <a:pt x="33127" y="14740"/>
                  <a:pt x="33073" y="14740"/>
                </a:cubicBezTo>
                <a:cubicBezTo>
                  <a:pt x="32973" y="14740"/>
                  <a:pt x="32876" y="14764"/>
                  <a:pt x="32779" y="14798"/>
                </a:cubicBezTo>
                <a:cubicBezTo>
                  <a:pt x="32732" y="14815"/>
                  <a:pt x="32685" y="14834"/>
                  <a:pt x="32628" y="14854"/>
                </a:cubicBezTo>
                <a:cubicBezTo>
                  <a:pt x="32614" y="14737"/>
                  <a:pt x="32550" y="14699"/>
                  <a:pt x="32465" y="14699"/>
                </a:cubicBezTo>
                <a:cubicBezTo>
                  <a:pt x="32450" y="14699"/>
                  <a:pt x="32434" y="14700"/>
                  <a:pt x="32418" y="14702"/>
                </a:cubicBezTo>
                <a:cubicBezTo>
                  <a:pt x="32166" y="14734"/>
                  <a:pt x="31914" y="14769"/>
                  <a:pt x="31662" y="14803"/>
                </a:cubicBezTo>
                <a:cubicBezTo>
                  <a:pt x="31657" y="14745"/>
                  <a:pt x="31642" y="14679"/>
                  <a:pt x="31647" y="14616"/>
                </a:cubicBezTo>
                <a:cubicBezTo>
                  <a:pt x="31655" y="14522"/>
                  <a:pt x="31610" y="14472"/>
                  <a:pt x="31533" y="14472"/>
                </a:cubicBezTo>
                <a:cubicBezTo>
                  <a:pt x="31511" y="14472"/>
                  <a:pt x="31487" y="14476"/>
                  <a:pt x="31461" y="14484"/>
                </a:cubicBezTo>
                <a:cubicBezTo>
                  <a:pt x="31294" y="14533"/>
                  <a:pt x="31129" y="14595"/>
                  <a:pt x="30967" y="14661"/>
                </a:cubicBezTo>
                <a:cubicBezTo>
                  <a:pt x="30629" y="14797"/>
                  <a:pt x="30293" y="14939"/>
                  <a:pt x="29956" y="15079"/>
                </a:cubicBezTo>
                <a:cubicBezTo>
                  <a:pt x="29906" y="15099"/>
                  <a:pt x="29857" y="15121"/>
                  <a:pt x="29803" y="15144"/>
                </a:cubicBezTo>
                <a:cubicBezTo>
                  <a:pt x="29802" y="14922"/>
                  <a:pt x="29799" y="14699"/>
                  <a:pt x="29801" y="14478"/>
                </a:cubicBezTo>
                <a:cubicBezTo>
                  <a:pt x="29801" y="14400"/>
                  <a:pt x="29774" y="14362"/>
                  <a:pt x="29696" y="14357"/>
                </a:cubicBezTo>
                <a:cubicBezTo>
                  <a:pt x="29664" y="14355"/>
                  <a:pt x="29634" y="14354"/>
                  <a:pt x="29603" y="14354"/>
                </a:cubicBezTo>
                <a:cubicBezTo>
                  <a:pt x="29405" y="14354"/>
                  <a:pt x="29220" y="14402"/>
                  <a:pt x="29056" y="14527"/>
                </a:cubicBezTo>
                <a:cubicBezTo>
                  <a:pt x="29010" y="14454"/>
                  <a:pt x="28974" y="14420"/>
                  <a:pt x="28929" y="14420"/>
                </a:cubicBezTo>
                <a:cubicBezTo>
                  <a:pt x="28895" y="14420"/>
                  <a:pt x="28855" y="14440"/>
                  <a:pt x="28803" y="14478"/>
                </a:cubicBezTo>
                <a:cubicBezTo>
                  <a:pt x="28646" y="14591"/>
                  <a:pt x="28488" y="14703"/>
                  <a:pt x="28336" y="14811"/>
                </a:cubicBezTo>
                <a:cubicBezTo>
                  <a:pt x="28313" y="14797"/>
                  <a:pt x="28304" y="14795"/>
                  <a:pt x="28302" y="14789"/>
                </a:cubicBezTo>
                <a:cubicBezTo>
                  <a:pt x="28253" y="14681"/>
                  <a:pt x="28226" y="14633"/>
                  <a:pt x="28181" y="14633"/>
                </a:cubicBezTo>
                <a:cubicBezTo>
                  <a:pt x="28146" y="14633"/>
                  <a:pt x="28100" y="14661"/>
                  <a:pt x="28025" y="14712"/>
                </a:cubicBezTo>
                <a:cubicBezTo>
                  <a:pt x="27797" y="14868"/>
                  <a:pt x="27566" y="15020"/>
                  <a:pt x="27343" y="15181"/>
                </a:cubicBezTo>
                <a:cubicBezTo>
                  <a:pt x="27254" y="15247"/>
                  <a:pt x="27183" y="15336"/>
                  <a:pt x="27096" y="15422"/>
                </a:cubicBezTo>
                <a:cubicBezTo>
                  <a:pt x="27077" y="15332"/>
                  <a:pt x="27060" y="15253"/>
                  <a:pt x="27044" y="15176"/>
                </a:cubicBezTo>
                <a:cubicBezTo>
                  <a:pt x="27029" y="15095"/>
                  <a:pt x="26999" y="15052"/>
                  <a:pt x="26949" y="15052"/>
                </a:cubicBezTo>
                <a:cubicBezTo>
                  <a:pt x="26924" y="15052"/>
                  <a:pt x="26893" y="15062"/>
                  <a:pt x="26857" y="15085"/>
                </a:cubicBezTo>
                <a:cubicBezTo>
                  <a:pt x="26684" y="15191"/>
                  <a:pt x="26517" y="15305"/>
                  <a:pt x="26358" y="15427"/>
                </a:cubicBezTo>
                <a:cubicBezTo>
                  <a:pt x="26195" y="15551"/>
                  <a:pt x="26024" y="15639"/>
                  <a:pt x="25829" y="15702"/>
                </a:cubicBezTo>
                <a:cubicBezTo>
                  <a:pt x="25675" y="15751"/>
                  <a:pt x="25527" y="15831"/>
                  <a:pt x="25388" y="15917"/>
                </a:cubicBezTo>
                <a:cubicBezTo>
                  <a:pt x="25284" y="15982"/>
                  <a:pt x="25207" y="16087"/>
                  <a:pt x="25104" y="16157"/>
                </a:cubicBezTo>
                <a:cubicBezTo>
                  <a:pt x="24995" y="16231"/>
                  <a:pt x="24865" y="16273"/>
                  <a:pt x="24754" y="16347"/>
                </a:cubicBezTo>
                <a:cubicBezTo>
                  <a:pt x="24621" y="16435"/>
                  <a:pt x="24507" y="16550"/>
                  <a:pt x="24372" y="16633"/>
                </a:cubicBezTo>
                <a:cubicBezTo>
                  <a:pt x="24151" y="16772"/>
                  <a:pt x="23920" y="16893"/>
                  <a:pt x="23694" y="17026"/>
                </a:cubicBezTo>
                <a:cubicBezTo>
                  <a:pt x="23517" y="17130"/>
                  <a:pt x="23344" y="17239"/>
                  <a:pt x="23169" y="17346"/>
                </a:cubicBezTo>
                <a:cubicBezTo>
                  <a:pt x="23159" y="17338"/>
                  <a:pt x="23150" y="17330"/>
                  <a:pt x="23142" y="17321"/>
                </a:cubicBezTo>
                <a:cubicBezTo>
                  <a:pt x="23251" y="17157"/>
                  <a:pt x="23349" y="16982"/>
                  <a:pt x="23473" y="16829"/>
                </a:cubicBezTo>
                <a:cubicBezTo>
                  <a:pt x="23646" y="16618"/>
                  <a:pt x="23834" y="16418"/>
                  <a:pt x="24023" y="16222"/>
                </a:cubicBezTo>
                <a:cubicBezTo>
                  <a:pt x="24209" y="16029"/>
                  <a:pt x="24398" y="15838"/>
                  <a:pt x="24594" y="15656"/>
                </a:cubicBezTo>
                <a:cubicBezTo>
                  <a:pt x="24821" y="15448"/>
                  <a:pt x="25057" y="15249"/>
                  <a:pt x="25290" y="15048"/>
                </a:cubicBezTo>
                <a:cubicBezTo>
                  <a:pt x="25304" y="15035"/>
                  <a:pt x="25318" y="15021"/>
                  <a:pt x="25330" y="15005"/>
                </a:cubicBezTo>
                <a:cubicBezTo>
                  <a:pt x="25424" y="14894"/>
                  <a:pt x="25419" y="14860"/>
                  <a:pt x="25295" y="14770"/>
                </a:cubicBezTo>
                <a:cubicBezTo>
                  <a:pt x="25341" y="14594"/>
                  <a:pt x="25506" y="14519"/>
                  <a:pt x="25618" y="14399"/>
                </a:cubicBezTo>
                <a:cubicBezTo>
                  <a:pt x="25664" y="14351"/>
                  <a:pt x="25721" y="14315"/>
                  <a:pt x="25772" y="14272"/>
                </a:cubicBezTo>
                <a:cubicBezTo>
                  <a:pt x="25853" y="14203"/>
                  <a:pt x="25897" y="14120"/>
                  <a:pt x="25941" y="14018"/>
                </a:cubicBezTo>
                <a:cubicBezTo>
                  <a:pt x="26009" y="13858"/>
                  <a:pt x="26127" y="13715"/>
                  <a:pt x="26236" y="13575"/>
                </a:cubicBezTo>
                <a:cubicBezTo>
                  <a:pt x="26303" y="13488"/>
                  <a:pt x="26406" y="13427"/>
                  <a:pt x="26476" y="13340"/>
                </a:cubicBezTo>
                <a:cubicBezTo>
                  <a:pt x="26553" y="13242"/>
                  <a:pt x="26533" y="13200"/>
                  <a:pt x="26417" y="13148"/>
                </a:cubicBezTo>
                <a:cubicBezTo>
                  <a:pt x="26368" y="13127"/>
                  <a:pt x="26322" y="13099"/>
                  <a:pt x="26256" y="13066"/>
                </a:cubicBezTo>
                <a:cubicBezTo>
                  <a:pt x="26339" y="12981"/>
                  <a:pt x="26406" y="12906"/>
                  <a:pt x="26481" y="12840"/>
                </a:cubicBezTo>
                <a:cubicBezTo>
                  <a:pt x="26640" y="12701"/>
                  <a:pt x="26800" y="12564"/>
                  <a:pt x="26964" y="12432"/>
                </a:cubicBezTo>
                <a:cubicBezTo>
                  <a:pt x="27051" y="12361"/>
                  <a:pt x="27151" y="12306"/>
                  <a:pt x="27240" y="12237"/>
                </a:cubicBezTo>
                <a:cubicBezTo>
                  <a:pt x="27311" y="12181"/>
                  <a:pt x="27391" y="12125"/>
                  <a:pt x="27306" y="12016"/>
                </a:cubicBezTo>
                <a:cubicBezTo>
                  <a:pt x="27293" y="11998"/>
                  <a:pt x="27321" y="11938"/>
                  <a:pt x="27345" y="11909"/>
                </a:cubicBezTo>
                <a:cubicBezTo>
                  <a:pt x="27481" y="11728"/>
                  <a:pt x="27620" y="11553"/>
                  <a:pt x="27758" y="11372"/>
                </a:cubicBezTo>
                <a:cubicBezTo>
                  <a:pt x="27784" y="11339"/>
                  <a:pt x="27808" y="11298"/>
                  <a:pt x="27819" y="11259"/>
                </a:cubicBezTo>
                <a:cubicBezTo>
                  <a:pt x="27866" y="11105"/>
                  <a:pt x="27865" y="10937"/>
                  <a:pt x="27631" y="10904"/>
                </a:cubicBezTo>
                <a:cubicBezTo>
                  <a:pt x="27600" y="10899"/>
                  <a:pt x="27572" y="10889"/>
                  <a:pt x="27535" y="10880"/>
                </a:cubicBezTo>
                <a:cubicBezTo>
                  <a:pt x="27554" y="10834"/>
                  <a:pt x="27573" y="10797"/>
                  <a:pt x="27589" y="10758"/>
                </a:cubicBezTo>
                <a:cubicBezTo>
                  <a:pt x="27644" y="10613"/>
                  <a:pt x="27721" y="10482"/>
                  <a:pt x="27747" y="10316"/>
                </a:cubicBezTo>
                <a:cubicBezTo>
                  <a:pt x="27772" y="10153"/>
                  <a:pt x="27900" y="10006"/>
                  <a:pt x="27985" y="9852"/>
                </a:cubicBezTo>
                <a:cubicBezTo>
                  <a:pt x="28004" y="9817"/>
                  <a:pt x="28030" y="9788"/>
                  <a:pt x="28047" y="9753"/>
                </a:cubicBezTo>
                <a:cubicBezTo>
                  <a:pt x="28104" y="9642"/>
                  <a:pt x="28094" y="9610"/>
                  <a:pt x="27975" y="9547"/>
                </a:cubicBezTo>
                <a:cubicBezTo>
                  <a:pt x="28045" y="9410"/>
                  <a:pt x="28114" y="9275"/>
                  <a:pt x="28185" y="9138"/>
                </a:cubicBezTo>
                <a:cubicBezTo>
                  <a:pt x="28245" y="9025"/>
                  <a:pt x="28324" y="8917"/>
                  <a:pt x="28360" y="8796"/>
                </a:cubicBezTo>
                <a:cubicBezTo>
                  <a:pt x="28409" y="8633"/>
                  <a:pt x="28387" y="8566"/>
                  <a:pt x="28255" y="8566"/>
                </a:cubicBezTo>
                <a:cubicBezTo>
                  <a:pt x="28238" y="8566"/>
                  <a:pt x="28218" y="8567"/>
                  <a:pt x="28197" y="8570"/>
                </a:cubicBezTo>
                <a:cubicBezTo>
                  <a:pt x="27991" y="8590"/>
                  <a:pt x="27787" y="8618"/>
                  <a:pt x="27582" y="8643"/>
                </a:cubicBezTo>
                <a:cubicBezTo>
                  <a:pt x="27526" y="8651"/>
                  <a:pt x="27468" y="8658"/>
                  <a:pt x="27412" y="8664"/>
                </a:cubicBezTo>
                <a:cubicBezTo>
                  <a:pt x="27391" y="8512"/>
                  <a:pt x="27375" y="8461"/>
                  <a:pt x="27289" y="8461"/>
                </a:cubicBezTo>
                <a:cubicBezTo>
                  <a:pt x="27256" y="8461"/>
                  <a:pt x="27213" y="8469"/>
                  <a:pt x="27154" y="8481"/>
                </a:cubicBezTo>
                <a:cubicBezTo>
                  <a:pt x="26898" y="8534"/>
                  <a:pt x="26645" y="8596"/>
                  <a:pt x="26390" y="8653"/>
                </a:cubicBezTo>
                <a:cubicBezTo>
                  <a:pt x="26360" y="8661"/>
                  <a:pt x="26331" y="8663"/>
                  <a:pt x="26297" y="8670"/>
                </a:cubicBezTo>
                <a:cubicBezTo>
                  <a:pt x="26425" y="8376"/>
                  <a:pt x="26544" y="8088"/>
                  <a:pt x="26673" y="7805"/>
                </a:cubicBezTo>
                <a:cubicBezTo>
                  <a:pt x="26730" y="7680"/>
                  <a:pt x="26801" y="7558"/>
                  <a:pt x="26877" y="7440"/>
                </a:cubicBezTo>
                <a:cubicBezTo>
                  <a:pt x="26965" y="7299"/>
                  <a:pt x="27065" y="7164"/>
                  <a:pt x="27157" y="7023"/>
                </a:cubicBezTo>
                <a:cubicBezTo>
                  <a:pt x="27185" y="6981"/>
                  <a:pt x="27203" y="6933"/>
                  <a:pt x="27219" y="6884"/>
                </a:cubicBezTo>
                <a:cubicBezTo>
                  <a:pt x="27253" y="6791"/>
                  <a:pt x="27244" y="6717"/>
                  <a:pt x="27125" y="6694"/>
                </a:cubicBezTo>
                <a:cubicBezTo>
                  <a:pt x="27091" y="6688"/>
                  <a:pt x="27062" y="6667"/>
                  <a:pt x="27019" y="6648"/>
                </a:cubicBezTo>
                <a:cubicBezTo>
                  <a:pt x="27034" y="6605"/>
                  <a:pt x="27046" y="6563"/>
                  <a:pt x="27063" y="6526"/>
                </a:cubicBezTo>
                <a:cubicBezTo>
                  <a:pt x="27182" y="6262"/>
                  <a:pt x="27304" y="6000"/>
                  <a:pt x="27423" y="5737"/>
                </a:cubicBezTo>
                <a:cubicBezTo>
                  <a:pt x="27438" y="5703"/>
                  <a:pt x="27456" y="5668"/>
                  <a:pt x="27469" y="5631"/>
                </a:cubicBezTo>
                <a:cubicBezTo>
                  <a:pt x="27523" y="5478"/>
                  <a:pt x="27512" y="5453"/>
                  <a:pt x="27367" y="5380"/>
                </a:cubicBezTo>
                <a:cubicBezTo>
                  <a:pt x="27414" y="5174"/>
                  <a:pt x="27466" y="4968"/>
                  <a:pt x="27506" y="4758"/>
                </a:cubicBezTo>
                <a:cubicBezTo>
                  <a:pt x="27525" y="4659"/>
                  <a:pt x="27525" y="4556"/>
                  <a:pt x="27522" y="4455"/>
                </a:cubicBezTo>
                <a:cubicBezTo>
                  <a:pt x="27518" y="4355"/>
                  <a:pt x="27461" y="4315"/>
                  <a:pt x="27368" y="4315"/>
                </a:cubicBezTo>
                <a:cubicBezTo>
                  <a:pt x="27362" y="4315"/>
                  <a:pt x="27355" y="4315"/>
                  <a:pt x="27348" y="4315"/>
                </a:cubicBezTo>
                <a:cubicBezTo>
                  <a:pt x="26952" y="4342"/>
                  <a:pt x="26556" y="4367"/>
                  <a:pt x="26159" y="4391"/>
                </a:cubicBezTo>
                <a:cubicBezTo>
                  <a:pt x="26156" y="4392"/>
                  <a:pt x="26153" y="4392"/>
                  <a:pt x="26150" y="4392"/>
                </a:cubicBezTo>
                <a:cubicBezTo>
                  <a:pt x="26130" y="4392"/>
                  <a:pt x="26111" y="4389"/>
                  <a:pt x="26097" y="4388"/>
                </a:cubicBezTo>
                <a:cubicBezTo>
                  <a:pt x="26156" y="4117"/>
                  <a:pt x="26216" y="3853"/>
                  <a:pt x="26267" y="3587"/>
                </a:cubicBezTo>
                <a:cubicBezTo>
                  <a:pt x="26276" y="3550"/>
                  <a:pt x="26240" y="3504"/>
                  <a:pt x="26224" y="3461"/>
                </a:cubicBezTo>
                <a:cubicBezTo>
                  <a:pt x="26213" y="3429"/>
                  <a:pt x="26188" y="3396"/>
                  <a:pt x="26192" y="3365"/>
                </a:cubicBezTo>
                <a:cubicBezTo>
                  <a:pt x="26210" y="3226"/>
                  <a:pt x="26237" y="3088"/>
                  <a:pt x="26257" y="2949"/>
                </a:cubicBezTo>
                <a:cubicBezTo>
                  <a:pt x="26267" y="2877"/>
                  <a:pt x="26280" y="2803"/>
                  <a:pt x="26277" y="2730"/>
                </a:cubicBezTo>
                <a:cubicBezTo>
                  <a:pt x="26271" y="2532"/>
                  <a:pt x="26225" y="2485"/>
                  <a:pt x="26014" y="2452"/>
                </a:cubicBezTo>
                <a:cubicBezTo>
                  <a:pt x="26084" y="2218"/>
                  <a:pt x="26139" y="1985"/>
                  <a:pt x="26223" y="1761"/>
                </a:cubicBezTo>
                <a:cubicBezTo>
                  <a:pt x="26350" y="1421"/>
                  <a:pt x="26499" y="1091"/>
                  <a:pt x="26632" y="754"/>
                </a:cubicBezTo>
                <a:cubicBezTo>
                  <a:pt x="26688" y="608"/>
                  <a:pt x="26736" y="459"/>
                  <a:pt x="26772" y="308"/>
                </a:cubicBezTo>
                <a:cubicBezTo>
                  <a:pt x="26790" y="232"/>
                  <a:pt x="26785" y="145"/>
                  <a:pt x="26770" y="67"/>
                </a:cubicBezTo>
                <a:cubicBezTo>
                  <a:pt x="26761" y="22"/>
                  <a:pt x="26736" y="0"/>
                  <a:pt x="26707" y="0"/>
                </a:cubicBezTo>
                <a:close/>
              </a:path>
            </a:pathLst>
          </a:custGeom>
          <a:solidFill>
            <a:srgbClr val="003100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6" name="Google Shape;276;p46"/>
          <p:cNvSpPr/>
          <p:nvPr/>
        </p:nvSpPr>
        <p:spPr>
          <a:xfrm rot="-8100000">
            <a:off x="8358662" y="4886594"/>
            <a:ext cx="425135" cy="416903"/>
          </a:xfrm>
          <a:custGeom>
            <a:avLst/>
            <a:gdLst/>
            <a:ahLst/>
            <a:cxnLst/>
            <a:rect l="l" t="t" r="r" b="b"/>
            <a:pathLst>
              <a:path w="35377" h="34692" extrusionOk="0">
                <a:moveTo>
                  <a:pt x="27537" y="1"/>
                </a:moveTo>
                <a:cubicBezTo>
                  <a:pt x="27514" y="1"/>
                  <a:pt x="27492" y="3"/>
                  <a:pt x="27473" y="11"/>
                </a:cubicBezTo>
                <a:cubicBezTo>
                  <a:pt x="27266" y="96"/>
                  <a:pt x="27063" y="192"/>
                  <a:pt x="26864" y="295"/>
                </a:cubicBezTo>
                <a:cubicBezTo>
                  <a:pt x="26660" y="399"/>
                  <a:pt x="26463" y="518"/>
                  <a:pt x="26264" y="630"/>
                </a:cubicBezTo>
                <a:cubicBezTo>
                  <a:pt x="26263" y="618"/>
                  <a:pt x="26263" y="606"/>
                  <a:pt x="26263" y="595"/>
                </a:cubicBezTo>
                <a:cubicBezTo>
                  <a:pt x="26230" y="587"/>
                  <a:pt x="26191" y="567"/>
                  <a:pt x="26162" y="567"/>
                </a:cubicBezTo>
                <a:cubicBezTo>
                  <a:pt x="26156" y="567"/>
                  <a:pt x="26150" y="568"/>
                  <a:pt x="26144" y="570"/>
                </a:cubicBezTo>
                <a:cubicBezTo>
                  <a:pt x="25948" y="658"/>
                  <a:pt x="25757" y="759"/>
                  <a:pt x="25559" y="847"/>
                </a:cubicBezTo>
                <a:cubicBezTo>
                  <a:pt x="25496" y="876"/>
                  <a:pt x="25418" y="862"/>
                  <a:pt x="25355" y="889"/>
                </a:cubicBezTo>
                <a:cubicBezTo>
                  <a:pt x="25230" y="944"/>
                  <a:pt x="25113" y="1010"/>
                  <a:pt x="24985" y="1076"/>
                </a:cubicBezTo>
                <a:cubicBezTo>
                  <a:pt x="24983" y="1049"/>
                  <a:pt x="24982" y="1025"/>
                  <a:pt x="24981" y="999"/>
                </a:cubicBezTo>
                <a:cubicBezTo>
                  <a:pt x="24977" y="860"/>
                  <a:pt x="24926" y="791"/>
                  <a:pt x="24817" y="791"/>
                </a:cubicBezTo>
                <a:cubicBezTo>
                  <a:pt x="24792" y="791"/>
                  <a:pt x="24763" y="794"/>
                  <a:pt x="24732" y="802"/>
                </a:cubicBezTo>
                <a:cubicBezTo>
                  <a:pt x="24468" y="863"/>
                  <a:pt x="24206" y="933"/>
                  <a:pt x="23945" y="1005"/>
                </a:cubicBezTo>
                <a:cubicBezTo>
                  <a:pt x="23866" y="1027"/>
                  <a:pt x="23793" y="1069"/>
                  <a:pt x="23711" y="1105"/>
                </a:cubicBezTo>
                <a:cubicBezTo>
                  <a:pt x="23711" y="1073"/>
                  <a:pt x="23712" y="1033"/>
                  <a:pt x="23712" y="994"/>
                </a:cubicBezTo>
                <a:cubicBezTo>
                  <a:pt x="23711" y="929"/>
                  <a:pt x="23685" y="892"/>
                  <a:pt x="23642" y="892"/>
                </a:cubicBezTo>
                <a:cubicBezTo>
                  <a:pt x="23625" y="892"/>
                  <a:pt x="23606" y="897"/>
                  <a:pt x="23585" y="909"/>
                </a:cubicBezTo>
                <a:cubicBezTo>
                  <a:pt x="23490" y="959"/>
                  <a:pt x="23402" y="1026"/>
                  <a:pt x="23308" y="1077"/>
                </a:cubicBezTo>
                <a:cubicBezTo>
                  <a:pt x="23202" y="1134"/>
                  <a:pt x="23095" y="1187"/>
                  <a:pt x="22984" y="1229"/>
                </a:cubicBezTo>
                <a:cubicBezTo>
                  <a:pt x="22780" y="1303"/>
                  <a:pt x="22572" y="1366"/>
                  <a:pt x="22387" y="1428"/>
                </a:cubicBezTo>
                <a:cubicBezTo>
                  <a:pt x="22290" y="1205"/>
                  <a:pt x="22195" y="970"/>
                  <a:pt x="22090" y="742"/>
                </a:cubicBezTo>
                <a:cubicBezTo>
                  <a:pt x="22075" y="711"/>
                  <a:pt x="22021" y="674"/>
                  <a:pt x="21987" y="674"/>
                </a:cubicBezTo>
                <a:cubicBezTo>
                  <a:pt x="21984" y="674"/>
                  <a:pt x="21981" y="674"/>
                  <a:pt x="21978" y="675"/>
                </a:cubicBezTo>
                <a:cubicBezTo>
                  <a:pt x="21824" y="707"/>
                  <a:pt x="21673" y="754"/>
                  <a:pt x="21509" y="800"/>
                </a:cubicBezTo>
                <a:cubicBezTo>
                  <a:pt x="21486" y="763"/>
                  <a:pt x="21468" y="744"/>
                  <a:pt x="21444" y="744"/>
                </a:cubicBezTo>
                <a:cubicBezTo>
                  <a:pt x="21419" y="744"/>
                  <a:pt x="21387" y="764"/>
                  <a:pt x="21334" y="805"/>
                </a:cubicBezTo>
                <a:cubicBezTo>
                  <a:pt x="21212" y="898"/>
                  <a:pt x="21083" y="985"/>
                  <a:pt x="20942" y="1079"/>
                </a:cubicBezTo>
                <a:cubicBezTo>
                  <a:pt x="20910" y="993"/>
                  <a:pt x="20884" y="951"/>
                  <a:pt x="20846" y="951"/>
                </a:cubicBezTo>
                <a:cubicBezTo>
                  <a:pt x="20817" y="951"/>
                  <a:pt x="20781" y="975"/>
                  <a:pt x="20731" y="1022"/>
                </a:cubicBezTo>
                <a:cubicBezTo>
                  <a:pt x="20553" y="1187"/>
                  <a:pt x="20384" y="1362"/>
                  <a:pt x="20206" y="1529"/>
                </a:cubicBezTo>
                <a:cubicBezTo>
                  <a:pt x="20151" y="1578"/>
                  <a:pt x="20080" y="1611"/>
                  <a:pt x="20021" y="1649"/>
                </a:cubicBezTo>
                <a:cubicBezTo>
                  <a:pt x="19995" y="1532"/>
                  <a:pt x="19971" y="1429"/>
                  <a:pt x="19946" y="1325"/>
                </a:cubicBezTo>
                <a:cubicBezTo>
                  <a:pt x="19931" y="1260"/>
                  <a:pt x="19897" y="1230"/>
                  <a:pt x="19850" y="1230"/>
                </a:cubicBezTo>
                <a:cubicBezTo>
                  <a:pt x="19830" y="1230"/>
                  <a:pt x="19808" y="1236"/>
                  <a:pt x="19784" y="1247"/>
                </a:cubicBezTo>
                <a:cubicBezTo>
                  <a:pt x="19714" y="1280"/>
                  <a:pt x="19641" y="1318"/>
                  <a:pt x="19591" y="1375"/>
                </a:cubicBezTo>
                <a:cubicBezTo>
                  <a:pt x="19398" y="1599"/>
                  <a:pt x="19143" y="1742"/>
                  <a:pt x="18907" y="1913"/>
                </a:cubicBezTo>
                <a:cubicBezTo>
                  <a:pt x="18725" y="2047"/>
                  <a:pt x="18566" y="2215"/>
                  <a:pt x="18401" y="2374"/>
                </a:cubicBezTo>
                <a:cubicBezTo>
                  <a:pt x="18331" y="2440"/>
                  <a:pt x="18273" y="2518"/>
                  <a:pt x="18225" y="2573"/>
                </a:cubicBezTo>
                <a:cubicBezTo>
                  <a:pt x="18185" y="2416"/>
                  <a:pt x="18146" y="2247"/>
                  <a:pt x="18099" y="2082"/>
                </a:cubicBezTo>
                <a:cubicBezTo>
                  <a:pt x="18064" y="1961"/>
                  <a:pt x="18017" y="1845"/>
                  <a:pt x="17975" y="1728"/>
                </a:cubicBezTo>
                <a:cubicBezTo>
                  <a:pt x="17944" y="1645"/>
                  <a:pt x="17925" y="1611"/>
                  <a:pt x="17883" y="1611"/>
                </a:cubicBezTo>
                <a:cubicBezTo>
                  <a:pt x="17859" y="1611"/>
                  <a:pt x="17827" y="1622"/>
                  <a:pt x="17781" y="1642"/>
                </a:cubicBezTo>
                <a:cubicBezTo>
                  <a:pt x="17760" y="1650"/>
                  <a:pt x="17739" y="1659"/>
                  <a:pt x="17706" y="1673"/>
                </a:cubicBezTo>
                <a:cubicBezTo>
                  <a:pt x="17731" y="1422"/>
                  <a:pt x="17548" y="1268"/>
                  <a:pt x="17466" y="1071"/>
                </a:cubicBezTo>
                <a:cubicBezTo>
                  <a:pt x="17458" y="1053"/>
                  <a:pt x="17414" y="1035"/>
                  <a:pt x="17385" y="1035"/>
                </a:cubicBezTo>
                <a:cubicBezTo>
                  <a:pt x="17378" y="1035"/>
                  <a:pt x="17373" y="1035"/>
                  <a:pt x="17368" y="1037"/>
                </a:cubicBezTo>
                <a:cubicBezTo>
                  <a:pt x="17197" y="1105"/>
                  <a:pt x="17022" y="1172"/>
                  <a:pt x="16860" y="1258"/>
                </a:cubicBezTo>
                <a:cubicBezTo>
                  <a:pt x="16774" y="1305"/>
                  <a:pt x="16711" y="1390"/>
                  <a:pt x="16618" y="1475"/>
                </a:cubicBezTo>
                <a:lnTo>
                  <a:pt x="16618" y="1475"/>
                </a:lnTo>
                <a:cubicBezTo>
                  <a:pt x="16619" y="1471"/>
                  <a:pt x="16620" y="1454"/>
                  <a:pt x="16613" y="1443"/>
                </a:cubicBezTo>
                <a:cubicBezTo>
                  <a:pt x="16573" y="1375"/>
                  <a:pt x="16535" y="1342"/>
                  <a:pt x="16496" y="1342"/>
                </a:cubicBezTo>
                <a:cubicBezTo>
                  <a:pt x="16457" y="1342"/>
                  <a:pt x="16417" y="1372"/>
                  <a:pt x="16371" y="1431"/>
                </a:cubicBezTo>
                <a:cubicBezTo>
                  <a:pt x="16240" y="1598"/>
                  <a:pt x="16101" y="1761"/>
                  <a:pt x="15968" y="1926"/>
                </a:cubicBezTo>
                <a:cubicBezTo>
                  <a:pt x="15934" y="1967"/>
                  <a:pt x="15910" y="2016"/>
                  <a:pt x="15884" y="2057"/>
                </a:cubicBezTo>
                <a:cubicBezTo>
                  <a:pt x="15833" y="2000"/>
                  <a:pt x="15778" y="1941"/>
                  <a:pt x="15723" y="1881"/>
                </a:cubicBezTo>
                <a:cubicBezTo>
                  <a:pt x="15695" y="1851"/>
                  <a:pt x="15670" y="1837"/>
                  <a:pt x="15644" y="1837"/>
                </a:cubicBezTo>
                <a:cubicBezTo>
                  <a:pt x="15617" y="1837"/>
                  <a:pt x="15588" y="1854"/>
                  <a:pt x="15556" y="1885"/>
                </a:cubicBezTo>
                <a:cubicBezTo>
                  <a:pt x="15336" y="2096"/>
                  <a:pt x="15193" y="2345"/>
                  <a:pt x="15155" y="2652"/>
                </a:cubicBezTo>
                <a:cubicBezTo>
                  <a:pt x="15152" y="2669"/>
                  <a:pt x="15144" y="2688"/>
                  <a:pt x="15136" y="2709"/>
                </a:cubicBezTo>
                <a:cubicBezTo>
                  <a:pt x="15123" y="2705"/>
                  <a:pt x="15113" y="2704"/>
                  <a:pt x="15103" y="2699"/>
                </a:cubicBezTo>
                <a:cubicBezTo>
                  <a:pt x="15066" y="2677"/>
                  <a:pt x="15030" y="2654"/>
                  <a:pt x="14992" y="2631"/>
                </a:cubicBezTo>
                <a:cubicBezTo>
                  <a:pt x="14971" y="2669"/>
                  <a:pt x="14934" y="2705"/>
                  <a:pt x="14929" y="2746"/>
                </a:cubicBezTo>
                <a:cubicBezTo>
                  <a:pt x="14903" y="2954"/>
                  <a:pt x="14791" y="3109"/>
                  <a:pt x="14652" y="3253"/>
                </a:cubicBezTo>
                <a:cubicBezTo>
                  <a:pt x="14609" y="3299"/>
                  <a:pt x="14569" y="3346"/>
                  <a:pt x="14534" y="3386"/>
                </a:cubicBezTo>
                <a:cubicBezTo>
                  <a:pt x="14454" y="3297"/>
                  <a:pt x="14370" y="3212"/>
                  <a:pt x="14295" y="3121"/>
                </a:cubicBezTo>
                <a:cubicBezTo>
                  <a:pt x="14267" y="3087"/>
                  <a:pt x="14239" y="3074"/>
                  <a:pt x="14212" y="3074"/>
                </a:cubicBezTo>
                <a:cubicBezTo>
                  <a:pt x="14182" y="3074"/>
                  <a:pt x="14153" y="3091"/>
                  <a:pt x="14128" y="3116"/>
                </a:cubicBezTo>
                <a:cubicBezTo>
                  <a:pt x="13919" y="3324"/>
                  <a:pt x="13732" y="3548"/>
                  <a:pt x="13654" y="3845"/>
                </a:cubicBezTo>
                <a:cubicBezTo>
                  <a:pt x="13626" y="3955"/>
                  <a:pt x="13567" y="4060"/>
                  <a:pt x="13505" y="4212"/>
                </a:cubicBezTo>
                <a:cubicBezTo>
                  <a:pt x="13493" y="4168"/>
                  <a:pt x="13484" y="4128"/>
                  <a:pt x="13475" y="4091"/>
                </a:cubicBezTo>
                <a:cubicBezTo>
                  <a:pt x="13223" y="4151"/>
                  <a:pt x="13238" y="4387"/>
                  <a:pt x="13151" y="4547"/>
                </a:cubicBezTo>
                <a:cubicBezTo>
                  <a:pt x="13042" y="4745"/>
                  <a:pt x="12964" y="4961"/>
                  <a:pt x="12867" y="5166"/>
                </a:cubicBezTo>
                <a:cubicBezTo>
                  <a:pt x="12764" y="5380"/>
                  <a:pt x="12664" y="5596"/>
                  <a:pt x="12544" y="5802"/>
                </a:cubicBezTo>
                <a:cubicBezTo>
                  <a:pt x="12463" y="5941"/>
                  <a:pt x="12353" y="6062"/>
                  <a:pt x="12258" y="6191"/>
                </a:cubicBezTo>
                <a:cubicBezTo>
                  <a:pt x="12223" y="6237"/>
                  <a:pt x="12189" y="6285"/>
                  <a:pt x="12142" y="6349"/>
                </a:cubicBezTo>
                <a:cubicBezTo>
                  <a:pt x="12137" y="6305"/>
                  <a:pt x="12135" y="6282"/>
                  <a:pt x="12131" y="6258"/>
                </a:cubicBezTo>
                <a:cubicBezTo>
                  <a:pt x="12101" y="6093"/>
                  <a:pt x="12079" y="5927"/>
                  <a:pt x="12043" y="5764"/>
                </a:cubicBezTo>
                <a:cubicBezTo>
                  <a:pt x="12012" y="5626"/>
                  <a:pt x="11959" y="5493"/>
                  <a:pt x="11926" y="5356"/>
                </a:cubicBezTo>
                <a:cubicBezTo>
                  <a:pt x="11879" y="5152"/>
                  <a:pt x="11843" y="4946"/>
                  <a:pt x="11796" y="4742"/>
                </a:cubicBezTo>
                <a:cubicBezTo>
                  <a:pt x="11786" y="4703"/>
                  <a:pt x="11750" y="4668"/>
                  <a:pt x="11728" y="4631"/>
                </a:cubicBezTo>
                <a:cubicBezTo>
                  <a:pt x="11692" y="4655"/>
                  <a:pt x="11654" y="4679"/>
                  <a:pt x="11618" y="4703"/>
                </a:cubicBezTo>
                <a:cubicBezTo>
                  <a:pt x="11597" y="4554"/>
                  <a:pt x="11564" y="4400"/>
                  <a:pt x="11438" y="4334"/>
                </a:cubicBezTo>
                <a:cubicBezTo>
                  <a:pt x="11407" y="4223"/>
                  <a:pt x="11393" y="4132"/>
                  <a:pt x="11355" y="4052"/>
                </a:cubicBezTo>
                <a:cubicBezTo>
                  <a:pt x="11286" y="3902"/>
                  <a:pt x="11211" y="3751"/>
                  <a:pt x="11126" y="3608"/>
                </a:cubicBezTo>
                <a:cubicBezTo>
                  <a:pt x="11084" y="3540"/>
                  <a:pt x="11052" y="3510"/>
                  <a:pt x="11012" y="3510"/>
                </a:cubicBezTo>
                <a:cubicBezTo>
                  <a:pt x="10979" y="3510"/>
                  <a:pt x="10942" y="3529"/>
                  <a:pt x="10890" y="3562"/>
                </a:cubicBezTo>
                <a:cubicBezTo>
                  <a:pt x="10793" y="3625"/>
                  <a:pt x="10694" y="3680"/>
                  <a:pt x="10591" y="3742"/>
                </a:cubicBezTo>
                <a:cubicBezTo>
                  <a:pt x="10500" y="3388"/>
                  <a:pt x="10328" y="3068"/>
                  <a:pt x="10119" y="2764"/>
                </a:cubicBezTo>
                <a:cubicBezTo>
                  <a:pt x="10067" y="2688"/>
                  <a:pt x="10049" y="2589"/>
                  <a:pt x="9996" y="2514"/>
                </a:cubicBezTo>
                <a:cubicBezTo>
                  <a:pt x="9944" y="2438"/>
                  <a:pt x="9912" y="2403"/>
                  <a:pt x="9874" y="2403"/>
                </a:cubicBezTo>
                <a:cubicBezTo>
                  <a:pt x="9840" y="2403"/>
                  <a:pt x="9801" y="2431"/>
                  <a:pt x="9738" y="2484"/>
                </a:cubicBezTo>
                <a:cubicBezTo>
                  <a:pt x="9678" y="2293"/>
                  <a:pt x="9620" y="2107"/>
                  <a:pt x="9563" y="1921"/>
                </a:cubicBezTo>
                <a:cubicBezTo>
                  <a:pt x="9549" y="1876"/>
                  <a:pt x="9541" y="1829"/>
                  <a:pt x="9529" y="1784"/>
                </a:cubicBezTo>
                <a:cubicBezTo>
                  <a:pt x="9516" y="1730"/>
                  <a:pt x="9497" y="1685"/>
                  <a:pt x="9457" y="1685"/>
                </a:cubicBezTo>
                <a:cubicBezTo>
                  <a:pt x="9443" y="1685"/>
                  <a:pt x="9426" y="1691"/>
                  <a:pt x="9406" y="1704"/>
                </a:cubicBezTo>
                <a:cubicBezTo>
                  <a:pt x="9375" y="1603"/>
                  <a:pt x="9356" y="1504"/>
                  <a:pt x="9315" y="1414"/>
                </a:cubicBezTo>
                <a:cubicBezTo>
                  <a:pt x="9194" y="1149"/>
                  <a:pt x="9069" y="884"/>
                  <a:pt x="8935" y="626"/>
                </a:cubicBezTo>
                <a:cubicBezTo>
                  <a:pt x="8900" y="559"/>
                  <a:pt x="8823" y="516"/>
                  <a:pt x="8766" y="461"/>
                </a:cubicBezTo>
                <a:cubicBezTo>
                  <a:pt x="8724" y="533"/>
                  <a:pt x="8652" y="603"/>
                  <a:pt x="8647" y="676"/>
                </a:cubicBezTo>
                <a:cubicBezTo>
                  <a:pt x="8628" y="948"/>
                  <a:pt x="8632" y="1218"/>
                  <a:pt x="8629" y="1490"/>
                </a:cubicBezTo>
                <a:cubicBezTo>
                  <a:pt x="8629" y="1520"/>
                  <a:pt x="8641" y="1551"/>
                  <a:pt x="8649" y="1598"/>
                </a:cubicBezTo>
                <a:cubicBezTo>
                  <a:pt x="8622" y="1586"/>
                  <a:pt x="8601" y="1580"/>
                  <a:pt x="8584" y="1580"/>
                </a:cubicBezTo>
                <a:cubicBezTo>
                  <a:pt x="8529" y="1580"/>
                  <a:pt x="8528" y="1640"/>
                  <a:pt x="8520" y="1696"/>
                </a:cubicBezTo>
                <a:cubicBezTo>
                  <a:pt x="8476" y="2011"/>
                  <a:pt x="8431" y="2326"/>
                  <a:pt x="8386" y="2652"/>
                </a:cubicBezTo>
                <a:cubicBezTo>
                  <a:pt x="8350" y="2626"/>
                  <a:pt x="8319" y="2615"/>
                  <a:pt x="8292" y="2615"/>
                </a:cubicBezTo>
                <a:cubicBezTo>
                  <a:pt x="8237" y="2615"/>
                  <a:pt x="8201" y="2662"/>
                  <a:pt x="8179" y="2725"/>
                </a:cubicBezTo>
                <a:cubicBezTo>
                  <a:pt x="8130" y="2869"/>
                  <a:pt x="8088" y="3016"/>
                  <a:pt x="8057" y="3163"/>
                </a:cubicBezTo>
                <a:cubicBezTo>
                  <a:pt x="8024" y="3322"/>
                  <a:pt x="8000" y="3485"/>
                  <a:pt x="7983" y="3646"/>
                </a:cubicBezTo>
                <a:cubicBezTo>
                  <a:pt x="7968" y="3780"/>
                  <a:pt x="7968" y="3916"/>
                  <a:pt x="7960" y="4058"/>
                </a:cubicBezTo>
                <a:cubicBezTo>
                  <a:pt x="7898" y="4012"/>
                  <a:pt x="7818" y="3968"/>
                  <a:pt x="7757" y="3904"/>
                </a:cubicBezTo>
                <a:cubicBezTo>
                  <a:pt x="7729" y="3874"/>
                  <a:pt x="7703" y="3862"/>
                  <a:pt x="7681" y="3862"/>
                </a:cubicBezTo>
                <a:cubicBezTo>
                  <a:pt x="7647" y="3862"/>
                  <a:pt x="7620" y="3889"/>
                  <a:pt x="7598" y="3923"/>
                </a:cubicBezTo>
                <a:cubicBezTo>
                  <a:pt x="7545" y="4005"/>
                  <a:pt x="7491" y="4089"/>
                  <a:pt x="7466" y="4180"/>
                </a:cubicBezTo>
                <a:cubicBezTo>
                  <a:pt x="7394" y="4444"/>
                  <a:pt x="7335" y="4709"/>
                  <a:pt x="7278" y="4976"/>
                </a:cubicBezTo>
                <a:cubicBezTo>
                  <a:pt x="7264" y="5038"/>
                  <a:pt x="7280" y="5104"/>
                  <a:pt x="7281" y="5171"/>
                </a:cubicBezTo>
                <a:cubicBezTo>
                  <a:pt x="7223" y="5142"/>
                  <a:pt x="7156" y="5110"/>
                  <a:pt x="7089" y="5077"/>
                </a:cubicBezTo>
                <a:cubicBezTo>
                  <a:pt x="7058" y="5062"/>
                  <a:pt x="7030" y="5054"/>
                  <a:pt x="7006" y="5054"/>
                </a:cubicBezTo>
                <a:cubicBezTo>
                  <a:pt x="6956" y="5054"/>
                  <a:pt x="6923" y="5088"/>
                  <a:pt x="6914" y="5159"/>
                </a:cubicBezTo>
                <a:cubicBezTo>
                  <a:pt x="6894" y="5310"/>
                  <a:pt x="6897" y="5462"/>
                  <a:pt x="6884" y="5614"/>
                </a:cubicBezTo>
                <a:cubicBezTo>
                  <a:pt x="6872" y="5737"/>
                  <a:pt x="6844" y="5858"/>
                  <a:pt x="6838" y="5980"/>
                </a:cubicBezTo>
                <a:cubicBezTo>
                  <a:pt x="6832" y="6139"/>
                  <a:pt x="6775" y="6286"/>
                  <a:pt x="6746" y="6439"/>
                </a:cubicBezTo>
                <a:cubicBezTo>
                  <a:pt x="6739" y="6480"/>
                  <a:pt x="6756" y="6526"/>
                  <a:pt x="6744" y="6563"/>
                </a:cubicBezTo>
                <a:cubicBezTo>
                  <a:pt x="6735" y="6591"/>
                  <a:pt x="6693" y="6608"/>
                  <a:pt x="6668" y="6629"/>
                </a:cubicBezTo>
                <a:cubicBezTo>
                  <a:pt x="6634" y="6581"/>
                  <a:pt x="6592" y="6562"/>
                  <a:pt x="6544" y="6562"/>
                </a:cubicBezTo>
                <a:cubicBezTo>
                  <a:pt x="6519" y="6562"/>
                  <a:pt x="6493" y="6567"/>
                  <a:pt x="6466" y="6576"/>
                </a:cubicBezTo>
                <a:cubicBezTo>
                  <a:pt x="6466" y="6576"/>
                  <a:pt x="6465" y="6576"/>
                  <a:pt x="6465" y="6576"/>
                </a:cubicBezTo>
                <a:cubicBezTo>
                  <a:pt x="6457" y="6576"/>
                  <a:pt x="6446" y="6562"/>
                  <a:pt x="6436" y="6557"/>
                </a:cubicBezTo>
                <a:cubicBezTo>
                  <a:pt x="6401" y="6541"/>
                  <a:pt x="6368" y="6527"/>
                  <a:pt x="6326" y="6527"/>
                </a:cubicBezTo>
                <a:cubicBezTo>
                  <a:pt x="6325" y="6527"/>
                  <a:pt x="6323" y="6527"/>
                  <a:pt x="6322" y="6527"/>
                </a:cubicBezTo>
                <a:cubicBezTo>
                  <a:pt x="6288" y="6506"/>
                  <a:pt x="6259" y="6475"/>
                  <a:pt x="6223" y="6463"/>
                </a:cubicBezTo>
                <a:cubicBezTo>
                  <a:pt x="6081" y="6413"/>
                  <a:pt x="5940" y="6363"/>
                  <a:pt x="5794" y="6329"/>
                </a:cubicBezTo>
                <a:cubicBezTo>
                  <a:pt x="5738" y="6315"/>
                  <a:pt x="5699" y="6306"/>
                  <a:pt x="5670" y="6306"/>
                </a:cubicBezTo>
                <a:cubicBezTo>
                  <a:pt x="5606" y="6306"/>
                  <a:pt x="5593" y="6349"/>
                  <a:pt x="5571" y="6479"/>
                </a:cubicBezTo>
                <a:cubicBezTo>
                  <a:pt x="5535" y="6684"/>
                  <a:pt x="5518" y="6891"/>
                  <a:pt x="5493" y="7104"/>
                </a:cubicBezTo>
                <a:cubicBezTo>
                  <a:pt x="5350" y="7124"/>
                  <a:pt x="5344" y="7129"/>
                  <a:pt x="5386" y="7299"/>
                </a:cubicBezTo>
                <a:cubicBezTo>
                  <a:pt x="5407" y="7395"/>
                  <a:pt x="5434" y="7488"/>
                  <a:pt x="5468" y="7580"/>
                </a:cubicBezTo>
                <a:cubicBezTo>
                  <a:pt x="5500" y="7664"/>
                  <a:pt x="5542" y="7746"/>
                  <a:pt x="5581" y="7831"/>
                </a:cubicBezTo>
                <a:cubicBezTo>
                  <a:pt x="5468" y="7792"/>
                  <a:pt x="5355" y="7755"/>
                  <a:pt x="5231" y="7715"/>
                </a:cubicBezTo>
                <a:cubicBezTo>
                  <a:pt x="5223" y="7743"/>
                  <a:pt x="5217" y="7769"/>
                  <a:pt x="5210" y="7797"/>
                </a:cubicBezTo>
                <a:cubicBezTo>
                  <a:pt x="5194" y="7785"/>
                  <a:pt x="5179" y="7774"/>
                  <a:pt x="5133" y="7738"/>
                </a:cubicBezTo>
                <a:lnTo>
                  <a:pt x="5133" y="7738"/>
                </a:lnTo>
                <a:cubicBezTo>
                  <a:pt x="5134" y="7865"/>
                  <a:pt x="5113" y="7973"/>
                  <a:pt x="5139" y="8069"/>
                </a:cubicBezTo>
                <a:cubicBezTo>
                  <a:pt x="5249" y="8480"/>
                  <a:pt x="5357" y="8892"/>
                  <a:pt x="5495" y="9293"/>
                </a:cubicBezTo>
                <a:cubicBezTo>
                  <a:pt x="5596" y="9586"/>
                  <a:pt x="5740" y="9864"/>
                  <a:pt x="5864" y="10149"/>
                </a:cubicBezTo>
                <a:cubicBezTo>
                  <a:pt x="5885" y="10197"/>
                  <a:pt x="5904" y="10245"/>
                  <a:pt x="5931" y="10308"/>
                </a:cubicBezTo>
                <a:cubicBezTo>
                  <a:pt x="5765" y="10206"/>
                  <a:pt x="5621" y="10117"/>
                  <a:pt x="5470" y="10025"/>
                </a:cubicBezTo>
                <a:lnTo>
                  <a:pt x="5447" y="10059"/>
                </a:lnTo>
                <a:cubicBezTo>
                  <a:pt x="5352" y="10039"/>
                  <a:pt x="5268" y="10020"/>
                  <a:pt x="5179" y="10000"/>
                </a:cubicBezTo>
                <a:lnTo>
                  <a:pt x="5179" y="10000"/>
                </a:lnTo>
                <a:cubicBezTo>
                  <a:pt x="5181" y="10034"/>
                  <a:pt x="5182" y="10066"/>
                  <a:pt x="5182" y="10072"/>
                </a:cubicBezTo>
                <a:cubicBezTo>
                  <a:pt x="4970" y="10018"/>
                  <a:pt x="4757" y="9968"/>
                  <a:pt x="4546" y="9911"/>
                </a:cubicBezTo>
                <a:cubicBezTo>
                  <a:pt x="4528" y="9906"/>
                  <a:pt x="4512" y="9904"/>
                  <a:pt x="4498" y="9904"/>
                </a:cubicBezTo>
                <a:cubicBezTo>
                  <a:pt x="4442" y="9904"/>
                  <a:pt x="4419" y="9943"/>
                  <a:pt x="4402" y="10010"/>
                </a:cubicBezTo>
                <a:cubicBezTo>
                  <a:pt x="4354" y="10197"/>
                  <a:pt x="4403" y="10374"/>
                  <a:pt x="4435" y="10554"/>
                </a:cubicBezTo>
                <a:cubicBezTo>
                  <a:pt x="4449" y="10632"/>
                  <a:pt x="4489" y="10710"/>
                  <a:pt x="4417" y="10784"/>
                </a:cubicBezTo>
                <a:cubicBezTo>
                  <a:pt x="4403" y="10797"/>
                  <a:pt x="4405" y="10836"/>
                  <a:pt x="4409" y="10862"/>
                </a:cubicBezTo>
                <a:cubicBezTo>
                  <a:pt x="4439" y="11077"/>
                  <a:pt x="4515" y="11274"/>
                  <a:pt x="4644" y="11461"/>
                </a:cubicBezTo>
                <a:cubicBezTo>
                  <a:pt x="4661" y="11437"/>
                  <a:pt x="4673" y="11420"/>
                  <a:pt x="4693" y="11392"/>
                </a:cubicBezTo>
                <a:cubicBezTo>
                  <a:pt x="4697" y="11443"/>
                  <a:pt x="4700" y="11485"/>
                  <a:pt x="4704" y="11531"/>
                </a:cubicBezTo>
                <a:cubicBezTo>
                  <a:pt x="4631" y="11543"/>
                  <a:pt x="4559" y="11553"/>
                  <a:pt x="4489" y="11568"/>
                </a:cubicBezTo>
                <a:cubicBezTo>
                  <a:pt x="4367" y="11592"/>
                  <a:pt x="4348" y="11620"/>
                  <a:pt x="4414" y="11728"/>
                </a:cubicBezTo>
                <a:cubicBezTo>
                  <a:pt x="4476" y="11828"/>
                  <a:pt x="4551" y="11918"/>
                  <a:pt x="4625" y="12008"/>
                </a:cubicBezTo>
                <a:cubicBezTo>
                  <a:pt x="4851" y="12277"/>
                  <a:pt x="5077" y="12543"/>
                  <a:pt x="5315" y="12824"/>
                </a:cubicBezTo>
                <a:cubicBezTo>
                  <a:pt x="5215" y="12864"/>
                  <a:pt x="5135" y="12903"/>
                  <a:pt x="5051" y="12929"/>
                </a:cubicBezTo>
                <a:cubicBezTo>
                  <a:pt x="4960" y="12957"/>
                  <a:pt x="4950" y="13007"/>
                  <a:pt x="4999" y="13076"/>
                </a:cubicBezTo>
                <a:cubicBezTo>
                  <a:pt x="5052" y="13156"/>
                  <a:pt x="5103" y="13245"/>
                  <a:pt x="5174" y="13310"/>
                </a:cubicBezTo>
                <a:cubicBezTo>
                  <a:pt x="5405" y="13523"/>
                  <a:pt x="5655" y="13707"/>
                  <a:pt x="5930" y="13867"/>
                </a:cubicBezTo>
                <a:cubicBezTo>
                  <a:pt x="6211" y="14032"/>
                  <a:pt x="6475" y="14229"/>
                  <a:pt x="6743" y="14416"/>
                </a:cubicBezTo>
                <a:cubicBezTo>
                  <a:pt x="6998" y="14594"/>
                  <a:pt x="7250" y="14778"/>
                  <a:pt x="7504" y="14959"/>
                </a:cubicBezTo>
                <a:cubicBezTo>
                  <a:pt x="7530" y="14978"/>
                  <a:pt x="7552" y="14997"/>
                  <a:pt x="7571" y="15038"/>
                </a:cubicBezTo>
                <a:cubicBezTo>
                  <a:pt x="6736" y="14871"/>
                  <a:pt x="5905" y="14691"/>
                  <a:pt x="5068" y="14539"/>
                </a:cubicBezTo>
                <a:cubicBezTo>
                  <a:pt x="4235" y="14388"/>
                  <a:pt x="3400" y="14259"/>
                  <a:pt x="2563" y="14138"/>
                </a:cubicBezTo>
                <a:cubicBezTo>
                  <a:pt x="1722" y="14016"/>
                  <a:pt x="871" y="13953"/>
                  <a:pt x="32" y="13867"/>
                </a:cubicBezTo>
                <a:cubicBezTo>
                  <a:pt x="20" y="14045"/>
                  <a:pt x="10" y="14195"/>
                  <a:pt x="2" y="14345"/>
                </a:cubicBezTo>
                <a:cubicBezTo>
                  <a:pt x="0" y="14369"/>
                  <a:pt x="11" y="14409"/>
                  <a:pt x="27" y="14418"/>
                </a:cubicBezTo>
                <a:cubicBezTo>
                  <a:pt x="148" y="14478"/>
                  <a:pt x="266" y="14562"/>
                  <a:pt x="391" y="14578"/>
                </a:cubicBezTo>
                <a:cubicBezTo>
                  <a:pt x="778" y="14630"/>
                  <a:pt x="1169" y="14644"/>
                  <a:pt x="1557" y="14694"/>
                </a:cubicBezTo>
                <a:cubicBezTo>
                  <a:pt x="2464" y="14807"/>
                  <a:pt x="3370" y="14925"/>
                  <a:pt x="4274" y="15056"/>
                </a:cubicBezTo>
                <a:cubicBezTo>
                  <a:pt x="4932" y="15151"/>
                  <a:pt x="5585" y="15270"/>
                  <a:pt x="6240" y="15379"/>
                </a:cubicBezTo>
                <a:cubicBezTo>
                  <a:pt x="6291" y="15388"/>
                  <a:pt x="6339" y="15407"/>
                  <a:pt x="6386" y="15445"/>
                </a:cubicBezTo>
                <a:cubicBezTo>
                  <a:pt x="6282" y="15436"/>
                  <a:pt x="6177" y="15416"/>
                  <a:pt x="6075" y="15416"/>
                </a:cubicBezTo>
                <a:cubicBezTo>
                  <a:pt x="6053" y="15416"/>
                  <a:pt x="6031" y="15417"/>
                  <a:pt x="6009" y="15419"/>
                </a:cubicBezTo>
                <a:cubicBezTo>
                  <a:pt x="5796" y="15440"/>
                  <a:pt x="5583" y="15481"/>
                  <a:pt x="5372" y="15519"/>
                </a:cubicBezTo>
                <a:cubicBezTo>
                  <a:pt x="5350" y="15524"/>
                  <a:pt x="5331" y="15563"/>
                  <a:pt x="5320" y="15575"/>
                </a:cubicBezTo>
                <a:cubicBezTo>
                  <a:pt x="5268" y="15590"/>
                  <a:pt x="5221" y="15599"/>
                  <a:pt x="5177" y="15614"/>
                </a:cubicBezTo>
                <a:cubicBezTo>
                  <a:pt x="5025" y="15667"/>
                  <a:pt x="5027" y="15666"/>
                  <a:pt x="5118" y="15796"/>
                </a:cubicBezTo>
                <a:cubicBezTo>
                  <a:pt x="5194" y="15904"/>
                  <a:pt x="5263" y="16018"/>
                  <a:pt x="5331" y="16125"/>
                </a:cubicBezTo>
                <a:cubicBezTo>
                  <a:pt x="5299" y="16118"/>
                  <a:pt x="5268" y="16115"/>
                  <a:pt x="5237" y="16115"/>
                </a:cubicBezTo>
                <a:cubicBezTo>
                  <a:pt x="5037" y="16115"/>
                  <a:pt x="4865" y="16247"/>
                  <a:pt x="4682" y="16340"/>
                </a:cubicBezTo>
                <a:cubicBezTo>
                  <a:pt x="4531" y="16417"/>
                  <a:pt x="4384" y="16506"/>
                  <a:pt x="4237" y="16594"/>
                </a:cubicBezTo>
                <a:cubicBezTo>
                  <a:pt x="4034" y="16716"/>
                  <a:pt x="4030" y="16784"/>
                  <a:pt x="4215" y="16959"/>
                </a:cubicBezTo>
                <a:cubicBezTo>
                  <a:pt x="4053" y="17088"/>
                  <a:pt x="3883" y="17206"/>
                  <a:pt x="3733" y="17344"/>
                </a:cubicBezTo>
                <a:cubicBezTo>
                  <a:pt x="3590" y="17475"/>
                  <a:pt x="3468" y="17627"/>
                  <a:pt x="3334" y="17767"/>
                </a:cubicBezTo>
                <a:cubicBezTo>
                  <a:pt x="3276" y="17829"/>
                  <a:pt x="3299" y="17876"/>
                  <a:pt x="3361" y="17906"/>
                </a:cubicBezTo>
                <a:cubicBezTo>
                  <a:pt x="3469" y="17957"/>
                  <a:pt x="3579" y="18009"/>
                  <a:pt x="3693" y="18044"/>
                </a:cubicBezTo>
                <a:cubicBezTo>
                  <a:pt x="3890" y="18105"/>
                  <a:pt x="4096" y="18138"/>
                  <a:pt x="4289" y="18213"/>
                </a:cubicBezTo>
                <a:cubicBezTo>
                  <a:pt x="4420" y="18265"/>
                  <a:pt x="4526" y="18374"/>
                  <a:pt x="4677" y="18387"/>
                </a:cubicBezTo>
                <a:cubicBezTo>
                  <a:pt x="4784" y="18396"/>
                  <a:pt x="4892" y="18415"/>
                  <a:pt x="5006" y="18432"/>
                </a:cubicBezTo>
                <a:cubicBezTo>
                  <a:pt x="4754" y="18806"/>
                  <a:pt x="4523" y="19197"/>
                  <a:pt x="4120" y="19490"/>
                </a:cubicBezTo>
                <a:cubicBezTo>
                  <a:pt x="4212" y="19504"/>
                  <a:pt x="4261" y="19510"/>
                  <a:pt x="4332" y="19520"/>
                </a:cubicBezTo>
                <a:cubicBezTo>
                  <a:pt x="4290" y="19550"/>
                  <a:pt x="4268" y="19576"/>
                  <a:pt x="4243" y="19582"/>
                </a:cubicBezTo>
                <a:cubicBezTo>
                  <a:pt x="4188" y="19594"/>
                  <a:pt x="4142" y="19602"/>
                  <a:pt x="4153" y="19680"/>
                </a:cubicBezTo>
                <a:cubicBezTo>
                  <a:pt x="4157" y="19701"/>
                  <a:pt x="4116" y="19735"/>
                  <a:pt x="4089" y="19752"/>
                </a:cubicBezTo>
                <a:cubicBezTo>
                  <a:pt x="3926" y="19849"/>
                  <a:pt x="3829" y="20005"/>
                  <a:pt x="3757" y="20168"/>
                </a:cubicBezTo>
                <a:cubicBezTo>
                  <a:pt x="3704" y="20288"/>
                  <a:pt x="3632" y="20395"/>
                  <a:pt x="3579" y="20512"/>
                </a:cubicBezTo>
                <a:cubicBezTo>
                  <a:pt x="3531" y="20615"/>
                  <a:pt x="3548" y="20647"/>
                  <a:pt x="3659" y="20672"/>
                </a:cubicBezTo>
                <a:cubicBezTo>
                  <a:pt x="3695" y="20680"/>
                  <a:pt x="3731" y="20693"/>
                  <a:pt x="3796" y="20713"/>
                </a:cubicBezTo>
                <a:cubicBezTo>
                  <a:pt x="3739" y="20807"/>
                  <a:pt x="3697" y="20895"/>
                  <a:pt x="3639" y="20971"/>
                </a:cubicBezTo>
                <a:cubicBezTo>
                  <a:pt x="3525" y="21120"/>
                  <a:pt x="3401" y="21260"/>
                  <a:pt x="3288" y="21409"/>
                </a:cubicBezTo>
                <a:cubicBezTo>
                  <a:pt x="3234" y="21481"/>
                  <a:pt x="3214" y="21556"/>
                  <a:pt x="3325" y="21608"/>
                </a:cubicBezTo>
                <a:cubicBezTo>
                  <a:pt x="3400" y="21641"/>
                  <a:pt x="3409" y="21697"/>
                  <a:pt x="3364" y="21769"/>
                </a:cubicBezTo>
                <a:cubicBezTo>
                  <a:pt x="3268" y="21924"/>
                  <a:pt x="3190" y="22083"/>
                  <a:pt x="3181" y="22269"/>
                </a:cubicBezTo>
                <a:cubicBezTo>
                  <a:pt x="3175" y="22401"/>
                  <a:pt x="3194" y="22458"/>
                  <a:pt x="3327" y="22478"/>
                </a:cubicBezTo>
                <a:cubicBezTo>
                  <a:pt x="3566" y="22515"/>
                  <a:pt x="3806" y="22537"/>
                  <a:pt x="4047" y="22555"/>
                </a:cubicBezTo>
                <a:cubicBezTo>
                  <a:pt x="4141" y="22561"/>
                  <a:pt x="4186" y="22566"/>
                  <a:pt x="4143" y="22681"/>
                </a:cubicBezTo>
                <a:cubicBezTo>
                  <a:pt x="4105" y="22787"/>
                  <a:pt x="4091" y="22904"/>
                  <a:pt x="4080" y="23018"/>
                </a:cubicBezTo>
                <a:cubicBezTo>
                  <a:pt x="4059" y="23214"/>
                  <a:pt x="3944" y="23362"/>
                  <a:pt x="3857" y="23527"/>
                </a:cubicBezTo>
                <a:cubicBezTo>
                  <a:pt x="3788" y="23656"/>
                  <a:pt x="3725" y="23791"/>
                  <a:pt x="3683" y="23930"/>
                </a:cubicBezTo>
                <a:cubicBezTo>
                  <a:pt x="3639" y="24077"/>
                  <a:pt x="3695" y="24147"/>
                  <a:pt x="3837" y="24147"/>
                </a:cubicBezTo>
                <a:cubicBezTo>
                  <a:pt x="3847" y="24147"/>
                  <a:pt x="3858" y="24147"/>
                  <a:pt x="3870" y="24146"/>
                </a:cubicBezTo>
                <a:cubicBezTo>
                  <a:pt x="3916" y="24144"/>
                  <a:pt x="3963" y="24141"/>
                  <a:pt x="4037" y="24137"/>
                </a:cubicBezTo>
                <a:lnTo>
                  <a:pt x="4037" y="24137"/>
                </a:lnTo>
                <a:cubicBezTo>
                  <a:pt x="3986" y="24267"/>
                  <a:pt x="3946" y="24382"/>
                  <a:pt x="3898" y="24494"/>
                </a:cubicBezTo>
                <a:cubicBezTo>
                  <a:pt x="3854" y="24594"/>
                  <a:pt x="3798" y="24687"/>
                  <a:pt x="3752" y="24787"/>
                </a:cubicBezTo>
                <a:cubicBezTo>
                  <a:pt x="3672" y="24960"/>
                  <a:pt x="3688" y="25013"/>
                  <a:pt x="3870" y="25129"/>
                </a:cubicBezTo>
                <a:cubicBezTo>
                  <a:pt x="3822" y="25339"/>
                  <a:pt x="3772" y="25562"/>
                  <a:pt x="3720" y="25783"/>
                </a:cubicBezTo>
                <a:cubicBezTo>
                  <a:pt x="3702" y="25859"/>
                  <a:pt x="3809" y="25978"/>
                  <a:pt x="3894" y="25978"/>
                </a:cubicBezTo>
                <a:cubicBezTo>
                  <a:pt x="3899" y="25978"/>
                  <a:pt x="3905" y="25977"/>
                  <a:pt x="3910" y="25976"/>
                </a:cubicBezTo>
                <a:cubicBezTo>
                  <a:pt x="3996" y="25960"/>
                  <a:pt x="4079" y="25940"/>
                  <a:pt x="4162" y="25924"/>
                </a:cubicBezTo>
                <a:cubicBezTo>
                  <a:pt x="4164" y="25923"/>
                  <a:pt x="4167" y="25923"/>
                  <a:pt x="4169" y="25923"/>
                </a:cubicBezTo>
                <a:cubicBezTo>
                  <a:pt x="4182" y="25923"/>
                  <a:pt x="4196" y="25930"/>
                  <a:pt x="4218" y="25934"/>
                </a:cubicBezTo>
                <a:cubicBezTo>
                  <a:pt x="4214" y="25973"/>
                  <a:pt x="4217" y="26013"/>
                  <a:pt x="4208" y="26049"/>
                </a:cubicBezTo>
                <a:cubicBezTo>
                  <a:pt x="4160" y="26250"/>
                  <a:pt x="4109" y="26451"/>
                  <a:pt x="4059" y="26651"/>
                </a:cubicBezTo>
                <a:cubicBezTo>
                  <a:pt x="4053" y="26682"/>
                  <a:pt x="4047" y="26713"/>
                  <a:pt x="4043" y="26744"/>
                </a:cubicBezTo>
                <a:cubicBezTo>
                  <a:pt x="4029" y="26883"/>
                  <a:pt x="4057" y="26913"/>
                  <a:pt x="4237" y="26956"/>
                </a:cubicBezTo>
                <a:cubicBezTo>
                  <a:pt x="4220" y="27071"/>
                  <a:pt x="4208" y="27185"/>
                  <a:pt x="4188" y="27300"/>
                </a:cubicBezTo>
                <a:cubicBezTo>
                  <a:pt x="4167" y="27419"/>
                  <a:pt x="4137" y="27536"/>
                  <a:pt x="4121" y="27655"/>
                </a:cubicBezTo>
                <a:cubicBezTo>
                  <a:pt x="4095" y="27846"/>
                  <a:pt x="4162" y="27920"/>
                  <a:pt x="4369" y="27921"/>
                </a:cubicBezTo>
                <a:cubicBezTo>
                  <a:pt x="4369" y="27961"/>
                  <a:pt x="4372" y="28002"/>
                  <a:pt x="4368" y="28041"/>
                </a:cubicBezTo>
                <a:cubicBezTo>
                  <a:pt x="4351" y="28208"/>
                  <a:pt x="4332" y="28374"/>
                  <a:pt x="4311" y="28539"/>
                </a:cubicBezTo>
                <a:cubicBezTo>
                  <a:pt x="4300" y="28640"/>
                  <a:pt x="4286" y="28740"/>
                  <a:pt x="4268" y="28839"/>
                </a:cubicBezTo>
                <a:cubicBezTo>
                  <a:pt x="4253" y="28926"/>
                  <a:pt x="4213" y="29012"/>
                  <a:pt x="4295" y="29091"/>
                </a:cubicBezTo>
                <a:cubicBezTo>
                  <a:pt x="4311" y="29108"/>
                  <a:pt x="4299" y="29158"/>
                  <a:pt x="4294" y="29192"/>
                </a:cubicBezTo>
                <a:cubicBezTo>
                  <a:pt x="4228" y="29595"/>
                  <a:pt x="4271" y="29991"/>
                  <a:pt x="4377" y="30384"/>
                </a:cubicBezTo>
                <a:cubicBezTo>
                  <a:pt x="4385" y="30410"/>
                  <a:pt x="4394" y="30437"/>
                  <a:pt x="4407" y="30459"/>
                </a:cubicBezTo>
                <a:cubicBezTo>
                  <a:pt x="4441" y="30519"/>
                  <a:pt x="4472" y="30550"/>
                  <a:pt x="4504" y="30550"/>
                </a:cubicBezTo>
                <a:cubicBezTo>
                  <a:pt x="4534" y="30550"/>
                  <a:pt x="4565" y="30524"/>
                  <a:pt x="4599" y="30469"/>
                </a:cubicBezTo>
                <a:cubicBezTo>
                  <a:pt x="4671" y="30355"/>
                  <a:pt x="4729" y="30232"/>
                  <a:pt x="4791" y="30111"/>
                </a:cubicBezTo>
                <a:cubicBezTo>
                  <a:pt x="4883" y="29933"/>
                  <a:pt x="4970" y="29756"/>
                  <a:pt x="5062" y="29578"/>
                </a:cubicBezTo>
                <a:cubicBezTo>
                  <a:pt x="5070" y="29560"/>
                  <a:pt x="5091" y="29531"/>
                  <a:pt x="5103" y="29531"/>
                </a:cubicBezTo>
                <a:cubicBezTo>
                  <a:pt x="5104" y="29531"/>
                  <a:pt x="5104" y="29531"/>
                  <a:pt x="5105" y="29531"/>
                </a:cubicBezTo>
                <a:cubicBezTo>
                  <a:pt x="5118" y="29534"/>
                  <a:pt x="5130" y="29535"/>
                  <a:pt x="5141" y="29535"/>
                </a:cubicBezTo>
                <a:cubicBezTo>
                  <a:pt x="5236" y="29535"/>
                  <a:pt x="5260" y="29448"/>
                  <a:pt x="5297" y="29381"/>
                </a:cubicBezTo>
                <a:cubicBezTo>
                  <a:pt x="5441" y="29120"/>
                  <a:pt x="5581" y="28856"/>
                  <a:pt x="5716" y="28605"/>
                </a:cubicBezTo>
                <a:cubicBezTo>
                  <a:pt x="5738" y="28603"/>
                  <a:pt x="5746" y="28602"/>
                  <a:pt x="5749" y="28602"/>
                </a:cubicBezTo>
                <a:cubicBezTo>
                  <a:pt x="5751" y="28602"/>
                  <a:pt x="5751" y="28602"/>
                  <a:pt x="5752" y="28602"/>
                </a:cubicBezTo>
                <a:cubicBezTo>
                  <a:pt x="5835" y="28653"/>
                  <a:pt x="5892" y="28681"/>
                  <a:pt x="5941" y="28681"/>
                </a:cubicBezTo>
                <a:cubicBezTo>
                  <a:pt x="6006" y="28681"/>
                  <a:pt x="6059" y="28635"/>
                  <a:pt x="6146" y="28535"/>
                </a:cubicBezTo>
                <a:cubicBezTo>
                  <a:pt x="6273" y="28389"/>
                  <a:pt x="6396" y="28237"/>
                  <a:pt x="6527" y="28093"/>
                </a:cubicBezTo>
                <a:cubicBezTo>
                  <a:pt x="6552" y="28064"/>
                  <a:pt x="6604" y="28059"/>
                  <a:pt x="6642" y="28039"/>
                </a:cubicBezTo>
                <a:cubicBezTo>
                  <a:pt x="6686" y="28018"/>
                  <a:pt x="6738" y="28002"/>
                  <a:pt x="6765" y="27967"/>
                </a:cubicBezTo>
                <a:cubicBezTo>
                  <a:pt x="6878" y="27832"/>
                  <a:pt x="6982" y="27692"/>
                  <a:pt x="7098" y="27545"/>
                </a:cubicBezTo>
                <a:cubicBezTo>
                  <a:pt x="7190" y="27629"/>
                  <a:pt x="7288" y="27715"/>
                  <a:pt x="7384" y="27803"/>
                </a:cubicBezTo>
                <a:cubicBezTo>
                  <a:pt x="7442" y="27854"/>
                  <a:pt x="7500" y="27907"/>
                  <a:pt x="7554" y="27963"/>
                </a:cubicBezTo>
                <a:cubicBezTo>
                  <a:pt x="7587" y="27998"/>
                  <a:pt x="7619" y="28014"/>
                  <a:pt x="7649" y="28014"/>
                </a:cubicBezTo>
                <a:cubicBezTo>
                  <a:pt x="7685" y="28014"/>
                  <a:pt x="7718" y="27991"/>
                  <a:pt x="7749" y="27951"/>
                </a:cubicBezTo>
                <a:cubicBezTo>
                  <a:pt x="7798" y="27885"/>
                  <a:pt x="7842" y="27815"/>
                  <a:pt x="7885" y="27746"/>
                </a:cubicBezTo>
                <a:cubicBezTo>
                  <a:pt x="8035" y="27496"/>
                  <a:pt x="8184" y="27246"/>
                  <a:pt x="8333" y="26995"/>
                </a:cubicBezTo>
                <a:cubicBezTo>
                  <a:pt x="8343" y="26978"/>
                  <a:pt x="8358" y="26965"/>
                  <a:pt x="8369" y="26953"/>
                </a:cubicBezTo>
                <a:cubicBezTo>
                  <a:pt x="8420" y="26975"/>
                  <a:pt x="8459" y="26988"/>
                  <a:pt x="8492" y="26988"/>
                </a:cubicBezTo>
                <a:cubicBezTo>
                  <a:pt x="8552" y="26988"/>
                  <a:pt x="8590" y="26947"/>
                  <a:pt x="8627" y="26850"/>
                </a:cubicBezTo>
                <a:cubicBezTo>
                  <a:pt x="8678" y="26716"/>
                  <a:pt x="8710" y="26574"/>
                  <a:pt x="8745" y="26434"/>
                </a:cubicBezTo>
                <a:cubicBezTo>
                  <a:pt x="8826" y="26106"/>
                  <a:pt x="9033" y="25840"/>
                  <a:pt x="9173" y="25541"/>
                </a:cubicBezTo>
                <a:cubicBezTo>
                  <a:pt x="9233" y="25417"/>
                  <a:pt x="9275" y="25284"/>
                  <a:pt x="9325" y="25153"/>
                </a:cubicBezTo>
                <a:cubicBezTo>
                  <a:pt x="9326" y="25153"/>
                  <a:pt x="9329" y="25153"/>
                  <a:pt x="9332" y="25153"/>
                </a:cubicBezTo>
                <a:cubicBezTo>
                  <a:pt x="9337" y="25153"/>
                  <a:pt x="9342" y="25153"/>
                  <a:pt x="9343" y="25155"/>
                </a:cubicBezTo>
                <a:cubicBezTo>
                  <a:pt x="9485" y="25420"/>
                  <a:pt x="9641" y="25677"/>
                  <a:pt x="9765" y="25950"/>
                </a:cubicBezTo>
                <a:cubicBezTo>
                  <a:pt x="9950" y="26361"/>
                  <a:pt x="10031" y="26802"/>
                  <a:pt x="10079" y="27249"/>
                </a:cubicBezTo>
                <a:cubicBezTo>
                  <a:pt x="10085" y="27295"/>
                  <a:pt x="10102" y="27341"/>
                  <a:pt x="10120" y="27383"/>
                </a:cubicBezTo>
                <a:cubicBezTo>
                  <a:pt x="10169" y="27497"/>
                  <a:pt x="10195" y="27545"/>
                  <a:pt x="10246" y="27545"/>
                </a:cubicBezTo>
                <a:cubicBezTo>
                  <a:pt x="10280" y="27545"/>
                  <a:pt x="10327" y="27523"/>
                  <a:pt x="10401" y="27484"/>
                </a:cubicBezTo>
                <a:cubicBezTo>
                  <a:pt x="10411" y="27479"/>
                  <a:pt x="10423" y="27479"/>
                  <a:pt x="10454" y="27470"/>
                </a:cubicBezTo>
                <a:cubicBezTo>
                  <a:pt x="10483" y="27592"/>
                  <a:pt x="10510" y="27711"/>
                  <a:pt x="10536" y="27830"/>
                </a:cubicBezTo>
                <a:cubicBezTo>
                  <a:pt x="10551" y="27892"/>
                  <a:pt x="10561" y="27954"/>
                  <a:pt x="10577" y="28014"/>
                </a:cubicBezTo>
                <a:cubicBezTo>
                  <a:pt x="10597" y="28085"/>
                  <a:pt x="10629" y="28142"/>
                  <a:pt x="10697" y="28142"/>
                </a:cubicBezTo>
                <a:cubicBezTo>
                  <a:pt x="10717" y="28142"/>
                  <a:pt x="10740" y="28137"/>
                  <a:pt x="10767" y="28127"/>
                </a:cubicBezTo>
                <a:cubicBezTo>
                  <a:pt x="10815" y="28277"/>
                  <a:pt x="10851" y="28426"/>
                  <a:pt x="10913" y="28563"/>
                </a:cubicBezTo>
                <a:cubicBezTo>
                  <a:pt x="10978" y="28708"/>
                  <a:pt x="11064" y="28844"/>
                  <a:pt x="11148" y="28978"/>
                </a:cubicBezTo>
                <a:cubicBezTo>
                  <a:pt x="11175" y="29020"/>
                  <a:pt x="11207" y="29042"/>
                  <a:pt x="11240" y="29042"/>
                </a:cubicBezTo>
                <a:cubicBezTo>
                  <a:pt x="11271" y="29042"/>
                  <a:pt x="11304" y="29023"/>
                  <a:pt x="11337" y="28983"/>
                </a:cubicBezTo>
                <a:cubicBezTo>
                  <a:pt x="11431" y="28866"/>
                  <a:pt x="11530" y="28751"/>
                  <a:pt x="11643" y="28618"/>
                </a:cubicBezTo>
                <a:cubicBezTo>
                  <a:pt x="11728" y="28743"/>
                  <a:pt x="11786" y="28858"/>
                  <a:pt x="11795" y="28991"/>
                </a:cubicBezTo>
                <a:cubicBezTo>
                  <a:pt x="11803" y="29142"/>
                  <a:pt x="11797" y="29295"/>
                  <a:pt x="11798" y="29446"/>
                </a:cubicBezTo>
                <a:cubicBezTo>
                  <a:pt x="11798" y="29482"/>
                  <a:pt x="11800" y="29517"/>
                  <a:pt x="11805" y="29552"/>
                </a:cubicBezTo>
                <a:cubicBezTo>
                  <a:pt x="11818" y="29654"/>
                  <a:pt x="11844" y="29699"/>
                  <a:pt x="11905" y="29699"/>
                </a:cubicBezTo>
                <a:cubicBezTo>
                  <a:pt x="11931" y="29699"/>
                  <a:pt x="11963" y="29691"/>
                  <a:pt x="12003" y="29675"/>
                </a:cubicBezTo>
                <a:cubicBezTo>
                  <a:pt x="12006" y="29674"/>
                  <a:pt x="12009" y="29674"/>
                  <a:pt x="12012" y="29674"/>
                </a:cubicBezTo>
                <a:cubicBezTo>
                  <a:pt x="12021" y="29674"/>
                  <a:pt x="12032" y="29676"/>
                  <a:pt x="12045" y="29677"/>
                </a:cubicBezTo>
                <a:cubicBezTo>
                  <a:pt x="12052" y="29782"/>
                  <a:pt x="12050" y="29887"/>
                  <a:pt x="12064" y="29990"/>
                </a:cubicBezTo>
                <a:cubicBezTo>
                  <a:pt x="12103" y="30271"/>
                  <a:pt x="12203" y="30524"/>
                  <a:pt x="12417" y="30722"/>
                </a:cubicBezTo>
                <a:cubicBezTo>
                  <a:pt x="12458" y="30761"/>
                  <a:pt x="12497" y="30784"/>
                  <a:pt x="12536" y="30784"/>
                </a:cubicBezTo>
                <a:cubicBezTo>
                  <a:pt x="12571" y="30784"/>
                  <a:pt x="12606" y="30765"/>
                  <a:pt x="12644" y="30724"/>
                </a:cubicBezTo>
                <a:cubicBezTo>
                  <a:pt x="12698" y="30664"/>
                  <a:pt x="12767" y="30617"/>
                  <a:pt x="12840" y="30554"/>
                </a:cubicBezTo>
                <a:cubicBezTo>
                  <a:pt x="12866" y="30636"/>
                  <a:pt x="12882" y="30706"/>
                  <a:pt x="12909" y="30773"/>
                </a:cubicBezTo>
                <a:cubicBezTo>
                  <a:pt x="12981" y="30957"/>
                  <a:pt x="13046" y="31147"/>
                  <a:pt x="13137" y="31321"/>
                </a:cubicBezTo>
                <a:cubicBezTo>
                  <a:pt x="13202" y="31445"/>
                  <a:pt x="13245" y="31505"/>
                  <a:pt x="13298" y="31505"/>
                </a:cubicBezTo>
                <a:cubicBezTo>
                  <a:pt x="13346" y="31505"/>
                  <a:pt x="13403" y="31455"/>
                  <a:pt x="13493" y="31359"/>
                </a:cubicBezTo>
                <a:cubicBezTo>
                  <a:pt x="13528" y="31419"/>
                  <a:pt x="13559" y="31476"/>
                  <a:pt x="13591" y="31532"/>
                </a:cubicBezTo>
                <a:cubicBezTo>
                  <a:pt x="13636" y="31611"/>
                  <a:pt x="13674" y="31692"/>
                  <a:pt x="13725" y="31765"/>
                </a:cubicBezTo>
                <a:cubicBezTo>
                  <a:pt x="13763" y="31822"/>
                  <a:pt x="13809" y="31869"/>
                  <a:pt x="13867" y="31869"/>
                </a:cubicBezTo>
                <a:cubicBezTo>
                  <a:pt x="13897" y="31869"/>
                  <a:pt x="13929" y="31857"/>
                  <a:pt x="13966" y="31827"/>
                </a:cubicBezTo>
                <a:cubicBezTo>
                  <a:pt x="14040" y="31898"/>
                  <a:pt x="14104" y="31970"/>
                  <a:pt x="14180" y="32030"/>
                </a:cubicBezTo>
                <a:cubicBezTo>
                  <a:pt x="14222" y="32064"/>
                  <a:pt x="14255" y="32080"/>
                  <a:pt x="14283" y="32080"/>
                </a:cubicBezTo>
                <a:cubicBezTo>
                  <a:pt x="14323" y="32080"/>
                  <a:pt x="14352" y="32047"/>
                  <a:pt x="14385" y="31980"/>
                </a:cubicBezTo>
                <a:cubicBezTo>
                  <a:pt x="14457" y="31833"/>
                  <a:pt x="14532" y="31688"/>
                  <a:pt x="14607" y="31543"/>
                </a:cubicBezTo>
                <a:cubicBezTo>
                  <a:pt x="14617" y="31524"/>
                  <a:pt x="14637" y="31501"/>
                  <a:pt x="14656" y="31498"/>
                </a:cubicBezTo>
                <a:cubicBezTo>
                  <a:pt x="14930" y="31455"/>
                  <a:pt x="15099" y="31245"/>
                  <a:pt x="15295" y="31084"/>
                </a:cubicBezTo>
                <a:cubicBezTo>
                  <a:pt x="15403" y="30993"/>
                  <a:pt x="15485" y="30873"/>
                  <a:pt x="15567" y="30778"/>
                </a:cubicBezTo>
                <a:cubicBezTo>
                  <a:pt x="15754" y="30993"/>
                  <a:pt x="15941" y="31212"/>
                  <a:pt x="16131" y="31426"/>
                </a:cubicBezTo>
                <a:cubicBezTo>
                  <a:pt x="16184" y="31487"/>
                  <a:pt x="16258" y="31528"/>
                  <a:pt x="16307" y="31590"/>
                </a:cubicBezTo>
                <a:cubicBezTo>
                  <a:pt x="16380" y="31680"/>
                  <a:pt x="16431" y="31789"/>
                  <a:pt x="16505" y="31877"/>
                </a:cubicBezTo>
                <a:cubicBezTo>
                  <a:pt x="16596" y="31987"/>
                  <a:pt x="16692" y="32097"/>
                  <a:pt x="16803" y="32185"/>
                </a:cubicBezTo>
                <a:cubicBezTo>
                  <a:pt x="16850" y="32221"/>
                  <a:pt x="16887" y="32238"/>
                  <a:pt x="16920" y="32238"/>
                </a:cubicBezTo>
                <a:cubicBezTo>
                  <a:pt x="16970" y="32238"/>
                  <a:pt x="17010" y="32199"/>
                  <a:pt x="17058" y="32125"/>
                </a:cubicBezTo>
                <a:cubicBezTo>
                  <a:pt x="17089" y="32077"/>
                  <a:pt x="17122" y="32030"/>
                  <a:pt x="17160" y="31976"/>
                </a:cubicBezTo>
                <a:cubicBezTo>
                  <a:pt x="17290" y="32095"/>
                  <a:pt x="17410" y="32210"/>
                  <a:pt x="17536" y="32319"/>
                </a:cubicBezTo>
                <a:cubicBezTo>
                  <a:pt x="17731" y="32491"/>
                  <a:pt x="17928" y="32661"/>
                  <a:pt x="18125" y="32831"/>
                </a:cubicBezTo>
                <a:cubicBezTo>
                  <a:pt x="18165" y="32865"/>
                  <a:pt x="18191" y="32884"/>
                  <a:pt x="18219" y="32884"/>
                </a:cubicBezTo>
                <a:cubicBezTo>
                  <a:pt x="18258" y="32884"/>
                  <a:pt x="18299" y="32845"/>
                  <a:pt x="18380" y="32758"/>
                </a:cubicBezTo>
                <a:cubicBezTo>
                  <a:pt x="18465" y="32804"/>
                  <a:pt x="18549" y="32861"/>
                  <a:pt x="18640" y="32900"/>
                </a:cubicBezTo>
                <a:cubicBezTo>
                  <a:pt x="18767" y="32952"/>
                  <a:pt x="18899" y="33000"/>
                  <a:pt x="19033" y="33035"/>
                </a:cubicBezTo>
                <a:cubicBezTo>
                  <a:pt x="19052" y="33039"/>
                  <a:pt x="19069" y="33042"/>
                  <a:pt x="19085" y="33042"/>
                </a:cubicBezTo>
                <a:cubicBezTo>
                  <a:pt x="19165" y="33042"/>
                  <a:pt x="19211" y="32982"/>
                  <a:pt x="19246" y="32891"/>
                </a:cubicBezTo>
                <a:cubicBezTo>
                  <a:pt x="19309" y="32730"/>
                  <a:pt x="19396" y="32578"/>
                  <a:pt x="19480" y="32424"/>
                </a:cubicBezTo>
                <a:cubicBezTo>
                  <a:pt x="19500" y="32389"/>
                  <a:pt x="19520" y="32374"/>
                  <a:pt x="19542" y="32374"/>
                </a:cubicBezTo>
                <a:cubicBezTo>
                  <a:pt x="19567" y="32374"/>
                  <a:pt x="19594" y="32392"/>
                  <a:pt x="19626" y="32419"/>
                </a:cubicBezTo>
                <a:cubicBezTo>
                  <a:pt x="19822" y="32584"/>
                  <a:pt x="20028" y="32740"/>
                  <a:pt x="20231" y="32897"/>
                </a:cubicBezTo>
                <a:cubicBezTo>
                  <a:pt x="20326" y="32972"/>
                  <a:pt x="20427" y="33040"/>
                  <a:pt x="20526" y="33109"/>
                </a:cubicBezTo>
                <a:cubicBezTo>
                  <a:pt x="20561" y="33133"/>
                  <a:pt x="20594" y="33154"/>
                  <a:pt x="20627" y="33154"/>
                </a:cubicBezTo>
                <a:cubicBezTo>
                  <a:pt x="20656" y="33154"/>
                  <a:pt x="20684" y="33137"/>
                  <a:pt x="20711" y="33091"/>
                </a:cubicBezTo>
                <a:cubicBezTo>
                  <a:pt x="20717" y="33081"/>
                  <a:pt x="20741" y="33076"/>
                  <a:pt x="20768" y="33076"/>
                </a:cubicBezTo>
                <a:cubicBezTo>
                  <a:pt x="20789" y="33076"/>
                  <a:pt x="20811" y="33079"/>
                  <a:pt x="20825" y="33086"/>
                </a:cubicBezTo>
                <a:cubicBezTo>
                  <a:pt x="20954" y="33152"/>
                  <a:pt x="21071" y="33239"/>
                  <a:pt x="21204" y="33294"/>
                </a:cubicBezTo>
                <a:cubicBezTo>
                  <a:pt x="21324" y="33345"/>
                  <a:pt x="21457" y="33373"/>
                  <a:pt x="21586" y="33395"/>
                </a:cubicBezTo>
                <a:cubicBezTo>
                  <a:pt x="21601" y="33397"/>
                  <a:pt x="21616" y="33398"/>
                  <a:pt x="21630" y="33398"/>
                </a:cubicBezTo>
                <a:cubicBezTo>
                  <a:pt x="21706" y="33398"/>
                  <a:pt x="21766" y="33358"/>
                  <a:pt x="21777" y="33258"/>
                </a:cubicBezTo>
                <a:cubicBezTo>
                  <a:pt x="21780" y="33232"/>
                  <a:pt x="21795" y="33209"/>
                  <a:pt x="21808" y="33174"/>
                </a:cubicBezTo>
                <a:cubicBezTo>
                  <a:pt x="21926" y="33240"/>
                  <a:pt x="22039" y="33299"/>
                  <a:pt x="22148" y="33364"/>
                </a:cubicBezTo>
                <a:cubicBezTo>
                  <a:pt x="22475" y="33555"/>
                  <a:pt x="22795" y="33756"/>
                  <a:pt x="23128" y="33937"/>
                </a:cubicBezTo>
                <a:cubicBezTo>
                  <a:pt x="23489" y="34135"/>
                  <a:pt x="23825" y="34369"/>
                  <a:pt x="24178" y="34579"/>
                </a:cubicBezTo>
                <a:cubicBezTo>
                  <a:pt x="24263" y="34629"/>
                  <a:pt x="24362" y="34662"/>
                  <a:pt x="24458" y="34687"/>
                </a:cubicBezTo>
                <a:cubicBezTo>
                  <a:pt x="24470" y="34690"/>
                  <a:pt x="24481" y="34691"/>
                  <a:pt x="24491" y="34691"/>
                </a:cubicBezTo>
                <a:cubicBezTo>
                  <a:pt x="24544" y="34691"/>
                  <a:pt x="24571" y="34652"/>
                  <a:pt x="24540" y="34585"/>
                </a:cubicBezTo>
                <a:cubicBezTo>
                  <a:pt x="24486" y="34466"/>
                  <a:pt x="24426" y="34348"/>
                  <a:pt x="24363" y="34234"/>
                </a:cubicBezTo>
                <a:cubicBezTo>
                  <a:pt x="24239" y="34009"/>
                  <a:pt x="24102" y="33791"/>
                  <a:pt x="23985" y="33563"/>
                </a:cubicBezTo>
                <a:cubicBezTo>
                  <a:pt x="23872" y="33342"/>
                  <a:pt x="23776" y="33113"/>
                  <a:pt x="23674" y="32885"/>
                </a:cubicBezTo>
                <a:cubicBezTo>
                  <a:pt x="23624" y="32773"/>
                  <a:pt x="23580" y="32659"/>
                  <a:pt x="23534" y="32545"/>
                </a:cubicBezTo>
                <a:cubicBezTo>
                  <a:pt x="23712" y="32476"/>
                  <a:pt x="23728" y="32463"/>
                  <a:pt x="23691" y="32298"/>
                </a:cubicBezTo>
                <a:cubicBezTo>
                  <a:pt x="23663" y="32174"/>
                  <a:pt x="23614" y="32052"/>
                  <a:pt x="23560" y="31938"/>
                </a:cubicBezTo>
                <a:cubicBezTo>
                  <a:pt x="23378" y="31557"/>
                  <a:pt x="23191" y="31179"/>
                  <a:pt x="23006" y="30802"/>
                </a:cubicBezTo>
                <a:cubicBezTo>
                  <a:pt x="23001" y="30793"/>
                  <a:pt x="23001" y="30780"/>
                  <a:pt x="22999" y="30767"/>
                </a:cubicBezTo>
                <a:cubicBezTo>
                  <a:pt x="23133" y="30747"/>
                  <a:pt x="23263" y="30731"/>
                  <a:pt x="23393" y="30711"/>
                </a:cubicBezTo>
                <a:cubicBezTo>
                  <a:pt x="23494" y="30696"/>
                  <a:pt x="23545" y="30626"/>
                  <a:pt x="23540" y="30508"/>
                </a:cubicBezTo>
                <a:cubicBezTo>
                  <a:pt x="23534" y="30343"/>
                  <a:pt x="23455" y="30209"/>
                  <a:pt x="23356" y="30086"/>
                </a:cubicBezTo>
                <a:cubicBezTo>
                  <a:pt x="23325" y="30046"/>
                  <a:pt x="23292" y="30006"/>
                  <a:pt x="23253" y="29960"/>
                </a:cubicBezTo>
                <a:cubicBezTo>
                  <a:pt x="23380" y="29901"/>
                  <a:pt x="23378" y="29810"/>
                  <a:pt x="23329" y="29712"/>
                </a:cubicBezTo>
                <a:cubicBezTo>
                  <a:pt x="23215" y="29484"/>
                  <a:pt x="23099" y="29257"/>
                  <a:pt x="22984" y="29031"/>
                </a:cubicBezTo>
                <a:cubicBezTo>
                  <a:pt x="23037" y="29007"/>
                  <a:pt x="23095" y="28972"/>
                  <a:pt x="23157" y="28956"/>
                </a:cubicBezTo>
                <a:cubicBezTo>
                  <a:pt x="23273" y="28925"/>
                  <a:pt x="23294" y="28841"/>
                  <a:pt x="23220" y="28738"/>
                </a:cubicBezTo>
                <a:cubicBezTo>
                  <a:pt x="23118" y="28596"/>
                  <a:pt x="23005" y="28461"/>
                  <a:pt x="22891" y="28329"/>
                </a:cubicBezTo>
                <a:cubicBezTo>
                  <a:pt x="22651" y="28056"/>
                  <a:pt x="22408" y="27786"/>
                  <a:pt x="22164" y="27514"/>
                </a:cubicBezTo>
                <a:cubicBezTo>
                  <a:pt x="22128" y="27472"/>
                  <a:pt x="22092" y="27433"/>
                  <a:pt x="22053" y="27390"/>
                </a:cubicBezTo>
                <a:cubicBezTo>
                  <a:pt x="22263" y="27315"/>
                  <a:pt x="22471" y="27239"/>
                  <a:pt x="22681" y="27169"/>
                </a:cubicBezTo>
                <a:cubicBezTo>
                  <a:pt x="22754" y="27144"/>
                  <a:pt x="22781" y="27105"/>
                  <a:pt x="22760" y="27030"/>
                </a:cubicBezTo>
                <a:cubicBezTo>
                  <a:pt x="22701" y="26804"/>
                  <a:pt x="22590" y="26613"/>
                  <a:pt x="22390" y="26482"/>
                </a:cubicBezTo>
                <a:cubicBezTo>
                  <a:pt x="22486" y="26362"/>
                  <a:pt x="22475" y="26311"/>
                  <a:pt x="22353" y="26225"/>
                </a:cubicBezTo>
                <a:cubicBezTo>
                  <a:pt x="22195" y="26114"/>
                  <a:pt x="22037" y="26002"/>
                  <a:pt x="21885" y="25894"/>
                </a:cubicBezTo>
                <a:cubicBezTo>
                  <a:pt x="21890" y="25868"/>
                  <a:pt x="21890" y="25858"/>
                  <a:pt x="21894" y="25854"/>
                </a:cubicBezTo>
                <a:cubicBezTo>
                  <a:pt x="22045" y="25711"/>
                  <a:pt x="22045" y="25692"/>
                  <a:pt x="21876" y="25567"/>
                </a:cubicBezTo>
                <a:cubicBezTo>
                  <a:pt x="21653" y="25404"/>
                  <a:pt x="21435" y="25236"/>
                  <a:pt x="21209" y="25078"/>
                </a:cubicBezTo>
                <a:cubicBezTo>
                  <a:pt x="21118" y="25015"/>
                  <a:pt x="21011" y="24978"/>
                  <a:pt x="20901" y="24924"/>
                </a:cubicBezTo>
                <a:cubicBezTo>
                  <a:pt x="20980" y="24876"/>
                  <a:pt x="21049" y="24834"/>
                  <a:pt x="21117" y="24794"/>
                </a:cubicBezTo>
                <a:cubicBezTo>
                  <a:pt x="21225" y="24731"/>
                  <a:pt x="21241" y="24669"/>
                  <a:pt x="21142" y="24587"/>
                </a:cubicBezTo>
                <a:cubicBezTo>
                  <a:pt x="20988" y="24459"/>
                  <a:pt x="20824" y="24339"/>
                  <a:pt x="20655" y="24228"/>
                </a:cubicBezTo>
                <a:cubicBezTo>
                  <a:pt x="20486" y="24116"/>
                  <a:pt x="20346" y="23984"/>
                  <a:pt x="20222" y="23821"/>
                </a:cubicBezTo>
                <a:cubicBezTo>
                  <a:pt x="20124" y="23692"/>
                  <a:pt x="20000" y="23579"/>
                  <a:pt x="19873" y="23476"/>
                </a:cubicBezTo>
                <a:cubicBezTo>
                  <a:pt x="19777" y="23399"/>
                  <a:pt x="19652" y="23359"/>
                  <a:pt x="19553" y="23286"/>
                </a:cubicBezTo>
                <a:cubicBezTo>
                  <a:pt x="19447" y="23208"/>
                  <a:pt x="19364" y="23098"/>
                  <a:pt x="19259" y="23018"/>
                </a:cubicBezTo>
                <a:cubicBezTo>
                  <a:pt x="19133" y="22922"/>
                  <a:pt x="18986" y="22851"/>
                  <a:pt x="18863" y="22752"/>
                </a:cubicBezTo>
                <a:cubicBezTo>
                  <a:pt x="18659" y="22588"/>
                  <a:pt x="18469" y="22410"/>
                  <a:pt x="18269" y="22242"/>
                </a:cubicBezTo>
                <a:cubicBezTo>
                  <a:pt x="18114" y="22109"/>
                  <a:pt x="17953" y="21981"/>
                  <a:pt x="17795" y="21852"/>
                </a:cubicBezTo>
                <a:cubicBezTo>
                  <a:pt x="17800" y="21840"/>
                  <a:pt x="17804" y="21829"/>
                  <a:pt x="17809" y="21817"/>
                </a:cubicBezTo>
                <a:cubicBezTo>
                  <a:pt x="18002" y="21866"/>
                  <a:pt x="18199" y="21901"/>
                  <a:pt x="18385" y="21968"/>
                </a:cubicBezTo>
                <a:cubicBezTo>
                  <a:pt x="18642" y="22060"/>
                  <a:pt x="18891" y="22174"/>
                  <a:pt x="19139" y="22287"/>
                </a:cubicBezTo>
                <a:cubicBezTo>
                  <a:pt x="19384" y="22397"/>
                  <a:pt x="19625" y="22513"/>
                  <a:pt x="19862" y="22639"/>
                </a:cubicBezTo>
                <a:cubicBezTo>
                  <a:pt x="20135" y="22784"/>
                  <a:pt x="20398" y="22942"/>
                  <a:pt x="20666" y="23095"/>
                </a:cubicBezTo>
                <a:cubicBezTo>
                  <a:pt x="20682" y="23105"/>
                  <a:pt x="20702" y="23112"/>
                  <a:pt x="20720" y="23118"/>
                </a:cubicBezTo>
                <a:cubicBezTo>
                  <a:pt x="20765" y="23135"/>
                  <a:pt x="20798" y="23145"/>
                  <a:pt x="20825" y="23145"/>
                </a:cubicBezTo>
                <a:cubicBezTo>
                  <a:pt x="20877" y="23145"/>
                  <a:pt x="20902" y="23106"/>
                  <a:pt x="20931" y="23008"/>
                </a:cubicBezTo>
                <a:cubicBezTo>
                  <a:pt x="20941" y="23007"/>
                  <a:pt x="20951" y="23007"/>
                  <a:pt x="20960" y="23007"/>
                </a:cubicBezTo>
                <a:cubicBezTo>
                  <a:pt x="21126" y="23007"/>
                  <a:pt x="21245" y="23129"/>
                  <a:pt x="21386" y="23190"/>
                </a:cubicBezTo>
                <a:cubicBezTo>
                  <a:pt x="21446" y="23218"/>
                  <a:pt x="21498" y="23260"/>
                  <a:pt x="21556" y="23293"/>
                </a:cubicBezTo>
                <a:cubicBezTo>
                  <a:pt x="21647" y="23348"/>
                  <a:pt x="21741" y="23363"/>
                  <a:pt x="21852" y="23370"/>
                </a:cubicBezTo>
                <a:cubicBezTo>
                  <a:pt x="22026" y="23383"/>
                  <a:pt x="22199" y="23445"/>
                  <a:pt x="22367" y="23503"/>
                </a:cubicBezTo>
                <a:cubicBezTo>
                  <a:pt x="22472" y="23539"/>
                  <a:pt x="22564" y="23616"/>
                  <a:pt x="22670" y="23652"/>
                </a:cubicBezTo>
                <a:cubicBezTo>
                  <a:pt x="22701" y="23663"/>
                  <a:pt x="22727" y="23669"/>
                  <a:pt x="22747" y="23669"/>
                </a:cubicBezTo>
                <a:cubicBezTo>
                  <a:pt x="22804" y="23669"/>
                  <a:pt x="22824" y="23626"/>
                  <a:pt x="22831" y="23534"/>
                </a:cubicBezTo>
                <a:cubicBezTo>
                  <a:pt x="22836" y="23480"/>
                  <a:pt x="22846" y="23427"/>
                  <a:pt x="22856" y="23354"/>
                </a:cubicBezTo>
                <a:cubicBezTo>
                  <a:pt x="22964" y="23404"/>
                  <a:pt x="23057" y="23442"/>
                  <a:pt x="23144" y="23492"/>
                </a:cubicBezTo>
                <a:cubicBezTo>
                  <a:pt x="23328" y="23596"/>
                  <a:pt x="23509" y="23701"/>
                  <a:pt x="23688" y="23813"/>
                </a:cubicBezTo>
                <a:cubicBezTo>
                  <a:pt x="23783" y="23872"/>
                  <a:pt x="23869" y="23948"/>
                  <a:pt x="23963" y="24010"/>
                </a:cubicBezTo>
                <a:cubicBezTo>
                  <a:pt x="24006" y="24038"/>
                  <a:pt x="24050" y="24068"/>
                  <a:pt x="24093" y="24068"/>
                </a:cubicBezTo>
                <a:cubicBezTo>
                  <a:pt x="24127" y="24068"/>
                  <a:pt x="24161" y="24050"/>
                  <a:pt x="24194" y="24000"/>
                </a:cubicBezTo>
                <a:cubicBezTo>
                  <a:pt x="24198" y="23992"/>
                  <a:pt x="24213" y="23989"/>
                  <a:pt x="24232" y="23989"/>
                </a:cubicBezTo>
                <a:cubicBezTo>
                  <a:pt x="24256" y="23989"/>
                  <a:pt x="24287" y="23994"/>
                  <a:pt x="24308" y="24001"/>
                </a:cubicBezTo>
                <a:cubicBezTo>
                  <a:pt x="24523" y="24069"/>
                  <a:pt x="24736" y="24144"/>
                  <a:pt x="24951" y="24214"/>
                </a:cubicBezTo>
                <a:cubicBezTo>
                  <a:pt x="24989" y="24226"/>
                  <a:pt x="25029" y="24234"/>
                  <a:pt x="25069" y="24234"/>
                </a:cubicBezTo>
                <a:cubicBezTo>
                  <a:pt x="25072" y="24234"/>
                  <a:pt x="25075" y="24233"/>
                  <a:pt x="25077" y="24233"/>
                </a:cubicBezTo>
                <a:cubicBezTo>
                  <a:pt x="25239" y="24227"/>
                  <a:pt x="25396" y="24171"/>
                  <a:pt x="25351" y="23939"/>
                </a:cubicBezTo>
                <a:cubicBezTo>
                  <a:pt x="25345" y="23909"/>
                  <a:pt x="25346" y="23878"/>
                  <a:pt x="25342" y="23840"/>
                </a:cubicBezTo>
                <a:lnTo>
                  <a:pt x="25342" y="23840"/>
                </a:lnTo>
                <a:cubicBezTo>
                  <a:pt x="25391" y="23843"/>
                  <a:pt x="25433" y="23851"/>
                  <a:pt x="25475" y="23852"/>
                </a:cubicBezTo>
                <a:cubicBezTo>
                  <a:pt x="25578" y="23855"/>
                  <a:pt x="25680" y="23870"/>
                  <a:pt x="25784" y="23870"/>
                </a:cubicBezTo>
                <a:cubicBezTo>
                  <a:pt x="25836" y="23870"/>
                  <a:pt x="25889" y="23866"/>
                  <a:pt x="25944" y="23856"/>
                </a:cubicBezTo>
                <a:cubicBezTo>
                  <a:pt x="25971" y="23851"/>
                  <a:pt x="25998" y="23849"/>
                  <a:pt x="26026" y="23849"/>
                </a:cubicBezTo>
                <a:cubicBezTo>
                  <a:pt x="26166" y="23849"/>
                  <a:pt x="26316" y="23903"/>
                  <a:pt x="26461" y="23928"/>
                </a:cubicBezTo>
                <a:cubicBezTo>
                  <a:pt x="26498" y="23934"/>
                  <a:pt x="26535" y="23949"/>
                  <a:pt x="26575" y="23955"/>
                </a:cubicBezTo>
                <a:cubicBezTo>
                  <a:pt x="26598" y="23958"/>
                  <a:pt x="26619" y="23960"/>
                  <a:pt x="26636" y="23960"/>
                </a:cubicBezTo>
                <a:cubicBezTo>
                  <a:pt x="26708" y="23960"/>
                  <a:pt x="26729" y="23926"/>
                  <a:pt x="26745" y="23820"/>
                </a:cubicBezTo>
                <a:cubicBezTo>
                  <a:pt x="26897" y="23841"/>
                  <a:pt x="27049" y="23862"/>
                  <a:pt x="27200" y="23884"/>
                </a:cubicBezTo>
                <a:cubicBezTo>
                  <a:pt x="27318" y="23901"/>
                  <a:pt x="27437" y="23936"/>
                  <a:pt x="27554" y="23936"/>
                </a:cubicBezTo>
                <a:cubicBezTo>
                  <a:pt x="27563" y="23936"/>
                  <a:pt x="27572" y="23935"/>
                  <a:pt x="27581" y="23935"/>
                </a:cubicBezTo>
                <a:cubicBezTo>
                  <a:pt x="27774" y="23926"/>
                  <a:pt x="27820" y="23873"/>
                  <a:pt x="27742" y="23707"/>
                </a:cubicBezTo>
                <a:cubicBezTo>
                  <a:pt x="27655" y="23519"/>
                  <a:pt x="27562" y="23336"/>
                  <a:pt x="27471" y="23151"/>
                </a:cubicBezTo>
                <a:cubicBezTo>
                  <a:pt x="27445" y="23098"/>
                  <a:pt x="27419" y="23046"/>
                  <a:pt x="27393" y="22995"/>
                </a:cubicBezTo>
                <a:cubicBezTo>
                  <a:pt x="27584" y="22899"/>
                  <a:pt x="27594" y="22874"/>
                  <a:pt x="27483" y="22691"/>
                </a:cubicBezTo>
                <a:cubicBezTo>
                  <a:pt x="27349" y="22469"/>
                  <a:pt x="27208" y="22249"/>
                  <a:pt x="27069" y="22027"/>
                </a:cubicBezTo>
                <a:cubicBezTo>
                  <a:pt x="27053" y="22002"/>
                  <a:pt x="27040" y="21975"/>
                  <a:pt x="27023" y="21945"/>
                </a:cubicBezTo>
                <a:lnTo>
                  <a:pt x="27023" y="21945"/>
                </a:lnTo>
                <a:cubicBezTo>
                  <a:pt x="27343" y="21969"/>
                  <a:pt x="27653" y="21986"/>
                  <a:pt x="27963" y="22015"/>
                </a:cubicBezTo>
                <a:cubicBezTo>
                  <a:pt x="28102" y="22027"/>
                  <a:pt x="28239" y="22055"/>
                  <a:pt x="28376" y="22086"/>
                </a:cubicBezTo>
                <a:cubicBezTo>
                  <a:pt x="28540" y="22123"/>
                  <a:pt x="28700" y="22174"/>
                  <a:pt x="28862" y="22215"/>
                </a:cubicBezTo>
                <a:cubicBezTo>
                  <a:pt x="28910" y="22226"/>
                  <a:pt x="28963" y="22227"/>
                  <a:pt x="29013" y="22227"/>
                </a:cubicBezTo>
                <a:cubicBezTo>
                  <a:pt x="29114" y="22227"/>
                  <a:pt x="29180" y="22194"/>
                  <a:pt x="29162" y="22074"/>
                </a:cubicBezTo>
                <a:cubicBezTo>
                  <a:pt x="29157" y="22042"/>
                  <a:pt x="29167" y="22006"/>
                  <a:pt x="29170" y="21960"/>
                </a:cubicBezTo>
                <a:cubicBezTo>
                  <a:pt x="29198" y="21960"/>
                  <a:pt x="29223" y="21959"/>
                  <a:pt x="29248" y="21959"/>
                </a:cubicBezTo>
                <a:cubicBezTo>
                  <a:pt x="29266" y="21959"/>
                  <a:pt x="29283" y="21959"/>
                  <a:pt x="29301" y="21961"/>
                </a:cubicBezTo>
                <a:cubicBezTo>
                  <a:pt x="29589" y="21986"/>
                  <a:pt x="29875" y="22014"/>
                  <a:pt x="30163" y="22041"/>
                </a:cubicBezTo>
                <a:cubicBezTo>
                  <a:pt x="30202" y="22045"/>
                  <a:pt x="30242" y="22050"/>
                  <a:pt x="30281" y="22050"/>
                </a:cubicBezTo>
                <a:cubicBezTo>
                  <a:pt x="30443" y="22050"/>
                  <a:pt x="30462" y="22033"/>
                  <a:pt x="30484" y="21871"/>
                </a:cubicBezTo>
                <a:cubicBezTo>
                  <a:pt x="30693" y="21847"/>
                  <a:pt x="30906" y="21829"/>
                  <a:pt x="31117" y="21798"/>
                </a:cubicBezTo>
                <a:cubicBezTo>
                  <a:pt x="31216" y="21783"/>
                  <a:pt x="31314" y="21749"/>
                  <a:pt x="31407" y="21713"/>
                </a:cubicBezTo>
                <a:cubicBezTo>
                  <a:pt x="31506" y="21676"/>
                  <a:pt x="31523" y="21599"/>
                  <a:pt x="31482" y="21503"/>
                </a:cubicBezTo>
                <a:cubicBezTo>
                  <a:pt x="31328" y="21138"/>
                  <a:pt x="31174" y="20771"/>
                  <a:pt x="31020" y="20406"/>
                </a:cubicBezTo>
                <a:cubicBezTo>
                  <a:pt x="31011" y="20384"/>
                  <a:pt x="31007" y="20363"/>
                  <a:pt x="31002" y="20345"/>
                </a:cubicBezTo>
                <a:cubicBezTo>
                  <a:pt x="31278" y="20312"/>
                  <a:pt x="31546" y="20283"/>
                  <a:pt x="31815" y="20244"/>
                </a:cubicBezTo>
                <a:cubicBezTo>
                  <a:pt x="31853" y="20239"/>
                  <a:pt x="31885" y="20190"/>
                  <a:pt x="31920" y="20162"/>
                </a:cubicBezTo>
                <a:cubicBezTo>
                  <a:pt x="31946" y="20139"/>
                  <a:pt x="31971" y="20107"/>
                  <a:pt x="32000" y="20100"/>
                </a:cubicBezTo>
                <a:cubicBezTo>
                  <a:pt x="32138" y="20071"/>
                  <a:pt x="32277" y="20051"/>
                  <a:pt x="32414" y="20024"/>
                </a:cubicBezTo>
                <a:cubicBezTo>
                  <a:pt x="32488" y="20010"/>
                  <a:pt x="32561" y="19998"/>
                  <a:pt x="32629" y="19970"/>
                </a:cubicBezTo>
                <a:cubicBezTo>
                  <a:pt x="32813" y="19898"/>
                  <a:pt x="32843" y="19840"/>
                  <a:pt x="32805" y="19630"/>
                </a:cubicBezTo>
                <a:cubicBezTo>
                  <a:pt x="33025" y="19620"/>
                  <a:pt x="33242" y="19599"/>
                  <a:pt x="33459" y="19599"/>
                </a:cubicBezTo>
                <a:cubicBezTo>
                  <a:pt x="33481" y="19599"/>
                  <a:pt x="33503" y="19599"/>
                  <a:pt x="33526" y="19599"/>
                </a:cubicBezTo>
                <a:cubicBezTo>
                  <a:pt x="33888" y="19608"/>
                  <a:pt x="34250" y="19639"/>
                  <a:pt x="34611" y="19654"/>
                </a:cubicBezTo>
                <a:cubicBezTo>
                  <a:pt x="34654" y="19656"/>
                  <a:pt x="34697" y="19656"/>
                  <a:pt x="34740" y="19656"/>
                </a:cubicBezTo>
                <a:cubicBezTo>
                  <a:pt x="34854" y="19656"/>
                  <a:pt x="34968" y="19651"/>
                  <a:pt x="35079" y="19639"/>
                </a:cubicBezTo>
                <a:cubicBezTo>
                  <a:pt x="35156" y="19632"/>
                  <a:pt x="35238" y="19598"/>
                  <a:pt x="35306" y="19558"/>
                </a:cubicBezTo>
                <a:cubicBezTo>
                  <a:pt x="35377" y="19517"/>
                  <a:pt x="35362" y="19452"/>
                  <a:pt x="35290" y="19427"/>
                </a:cubicBezTo>
                <a:cubicBezTo>
                  <a:pt x="35143" y="19377"/>
                  <a:pt x="35030" y="19257"/>
                  <a:pt x="34860" y="19246"/>
                </a:cubicBezTo>
                <a:cubicBezTo>
                  <a:pt x="34785" y="19241"/>
                  <a:pt x="34713" y="19170"/>
                  <a:pt x="34638" y="19133"/>
                </a:cubicBezTo>
                <a:cubicBezTo>
                  <a:pt x="34204" y="18914"/>
                  <a:pt x="33766" y="18702"/>
                  <a:pt x="33335" y="18477"/>
                </a:cubicBezTo>
                <a:cubicBezTo>
                  <a:pt x="33213" y="18413"/>
                  <a:pt x="33110" y="18313"/>
                  <a:pt x="32985" y="18221"/>
                </a:cubicBezTo>
                <a:cubicBezTo>
                  <a:pt x="33020" y="18188"/>
                  <a:pt x="33048" y="18153"/>
                  <a:pt x="33084" y="18127"/>
                </a:cubicBezTo>
                <a:cubicBezTo>
                  <a:pt x="33175" y="18063"/>
                  <a:pt x="33175" y="17987"/>
                  <a:pt x="33111" y="17907"/>
                </a:cubicBezTo>
                <a:cubicBezTo>
                  <a:pt x="33062" y="17843"/>
                  <a:pt x="33012" y="17770"/>
                  <a:pt x="32946" y="17729"/>
                </a:cubicBezTo>
                <a:cubicBezTo>
                  <a:pt x="32654" y="17546"/>
                  <a:pt x="32368" y="17353"/>
                  <a:pt x="32029" y="17253"/>
                </a:cubicBezTo>
                <a:cubicBezTo>
                  <a:pt x="31890" y="17214"/>
                  <a:pt x="31763" y="17127"/>
                  <a:pt x="31629" y="17060"/>
                </a:cubicBezTo>
                <a:cubicBezTo>
                  <a:pt x="31770" y="16893"/>
                  <a:pt x="31913" y="16722"/>
                  <a:pt x="32062" y="16552"/>
                </a:cubicBezTo>
                <a:cubicBezTo>
                  <a:pt x="32123" y="16481"/>
                  <a:pt x="32127" y="16424"/>
                  <a:pt x="32070" y="16347"/>
                </a:cubicBezTo>
                <a:cubicBezTo>
                  <a:pt x="31962" y="16203"/>
                  <a:pt x="31808" y="16134"/>
                  <a:pt x="31648" y="16074"/>
                </a:cubicBezTo>
                <a:cubicBezTo>
                  <a:pt x="31481" y="16013"/>
                  <a:pt x="31315" y="15954"/>
                  <a:pt x="31146" y="15897"/>
                </a:cubicBezTo>
                <a:cubicBezTo>
                  <a:pt x="31079" y="15875"/>
                  <a:pt x="31011" y="15862"/>
                  <a:pt x="30933" y="15843"/>
                </a:cubicBezTo>
                <a:cubicBezTo>
                  <a:pt x="30936" y="15815"/>
                  <a:pt x="30939" y="15781"/>
                  <a:pt x="30945" y="15749"/>
                </a:cubicBezTo>
                <a:cubicBezTo>
                  <a:pt x="30974" y="15607"/>
                  <a:pt x="30954" y="15575"/>
                  <a:pt x="30821" y="15539"/>
                </a:cubicBezTo>
                <a:cubicBezTo>
                  <a:pt x="30604" y="15482"/>
                  <a:pt x="30401" y="15391"/>
                  <a:pt x="30219" y="15254"/>
                </a:cubicBezTo>
                <a:cubicBezTo>
                  <a:pt x="30168" y="15215"/>
                  <a:pt x="30087" y="15216"/>
                  <a:pt x="30024" y="15201"/>
                </a:cubicBezTo>
                <a:cubicBezTo>
                  <a:pt x="30066" y="15117"/>
                  <a:pt x="30113" y="15029"/>
                  <a:pt x="30154" y="14936"/>
                </a:cubicBezTo>
                <a:cubicBezTo>
                  <a:pt x="30188" y="14863"/>
                  <a:pt x="30168" y="14796"/>
                  <a:pt x="30100" y="14755"/>
                </a:cubicBezTo>
                <a:cubicBezTo>
                  <a:pt x="30027" y="14711"/>
                  <a:pt x="29951" y="14671"/>
                  <a:pt x="29871" y="14642"/>
                </a:cubicBezTo>
                <a:cubicBezTo>
                  <a:pt x="29696" y="14576"/>
                  <a:pt x="29519" y="14520"/>
                  <a:pt x="29343" y="14459"/>
                </a:cubicBezTo>
                <a:cubicBezTo>
                  <a:pt x="29331" y="14455"/>
                  <a:pt x="29321" y="14449"/>
                  <a:pt x="29309" y="14449"/>
                </a:cubicBezTo>
                <a:cubicBezTo>
                  <a:pt x="29183" y="14449"/>
                  <a:pt x="29067" y="14439"/>
                  <a:pt x="28979" y="14320"/>
                </a:cubicBezTo>
                <a:cubicBezTo>
                  <a:pt x="28962" y="14296"/>
                  <a:pt x="28915" y="14294"/>
                  <a:pt x="28866" y="14294"/>
                </a:cubicBezTo>
                <a:cubicBezTo>
                  <a:pt x="28855" y="14294"/>
                  <a:pt x="28844" y="14294"/>
                  <a:pt x="28832" y="14294"/>
                </a:cubicBezTo>
                <a:cubicBezTo>
                  <a:pt x="28813" y="14294"/>
                  <a:pt x="28795" y="14294"/>
                  <a:pt x="28778" y="14292"/>
                </a:cubicBezTo>
                <a:cubicBezTo>
                  <a:pt x="28695" y="14282"/>
                  <a:pt x="28612" y="14273"/>
                  <a:pt x="28511" y="14261"/>
                </a:cubicBezTo>
                <a:cubicBezTo>
                  <a:pt x="28683" y="14045"/>
                  <a:pt x="28841" y="13853"/>
                  <a:pt x="28989" y="13654"/>
                </a:cubicBezTo>
                <a:cubicBezTo>
                  <a:pt x="29011" y="13625"/>
                  <a:pt x="28981" y="13558"/>
                  <a:pt x="28976" y="13512"/>
                </a:cubicBezTo>
                <a:cubicBezTo>
                  <a:pt x="29088" y="13277"/>
                  <a:pt x="29206" y="13038"/>
                  <a:pt x="29319" y="12795"/>
                </a:cubicBezTo>
                <a:cubicBezTo>
                  <a:pt x="29329" y="12771"/>
                  <a:pt x="29315" y="12724"/>
                  <a:pt x="29298" y="12700"/>
                </a:cubicBezTo>
                <a:cubicBezTo>
                  <a:pt x="29222" y="12597"/>
                  <a:pt x="29124" y="12530"/>
                  <a:pt x="28990" y="12508"/>
                </a:cubicBezTo>
                <a:cubicBezTo>
                  <a:pt x="28860" y="12488"/>
                  <a:pt x="28732" y="12440"/>
                  <a:pt x="28603" y="12406"/>
                </a:cubicBezTo>
                <a:cubicBezTo>
                  <a:pt x="28537" y="12390"/>
                  <a:pt x="28469" y="12379"/>
                  <a:pt x="28402" y="12364"/>
                </a:cubicBezTo>
                <a:cubicBezTo>
                  <a:pt x="28435" y="12246"/>
                  <a:pt x="28404" y="12191"/>
                  <a:pt x="28265" y="12179"/>
                </a:cubicBezTo>
                <a:cubicBezTo>
                  <a:pt x="27992" y="12153"/>
                  <a:pt x="27719" y="12140"/>
                  <a:pt x="27455" y="12122"/>
                </a:cubicBezTo>
                <a:cubicBezTo>
                  <a:pt x="27486" y="12046"/>
                  <a:pt x="27527" y="11949"/>
                  <a:pt x="27566" y="11850"/>
                </a:cubicBezTo>
                <a:cubicBezTo>
                  <a:pt x="27608" y="11746"/>
                  <a:pt x="27585" y="11670"/>
                  <a:pt x="27477" y="11640"/>
                </a:cubicBezTo>
                <a:cubicBezTo>
                  <a:pt x="27321" y="11598"/>
                  <a:pt x="27160" y="11555"/>
                  <a:pt x="27000" y="11547"/>
                </a:cubicBezTo>
                <a:cubicBezTo>
                  <a:pt x="26943" y="11544"/>
                  <a:pt x="26885" y="11543"/>
                  <a:pt x="26827" y="11543"/>
                </a:cubicBezTo>
                <a:cubicBezTo>
                  <a:pt x="26652" y="11543"/>
                  <a:pt x="26478" y="11554"/>
                  <a:pt x="26303" y="11562"/>
                </a:cubicBezTo>
                <a:cubicBezTo>
                  <a:pt x="26228" y="11564"/>
                  <a:pt x="26154" y="11586"/>
                  <a:pt x="26072" y="11600"/>
                </a:cubicBezTo>
                <a:cubicBezTo>
                  <a:pt x="26033" y="11529"/>
                  <a:pt x="26006" y="11496"/>
                  <a:pt x="25945" y="11496"/>
                </a:cubicBezTo>
                <a:cubicBezTo>
                  <a:pt x="25903" y="11496"/>
                  <a:pt x="25845" y="11512"/>
                  <a:pt x="25754" y="11542"/>
                </a:cubicBezTo>
                <a:cubicBezTo>
                  <a:pt x="25596" y="11595"/>
                  <a:pt x="25445" y="11664"/>
                  <a:pt x="25286" y="11711"/>
                </a:cubicBezTo>
                <a:cubicBezTo>
                  <a:pt x="25145" y="11753"/>
                  <a:pt x="24999" y="11778"/>
                  <a:pt x="24854" y="11811"/>
                </a:cubicBezTo>
                <a:cubicBezTo>
                  <a:pt x="24881" y="11697"/>
                  <a:pt x="24907" y="11586"/>
                  <a:pt x="24937" y="11475"/>
                </a:cubicBezTo>
                <a:cubicBezTo>
                  <a:pt x="24961" y="11381"/>
                  <a:pt x="24920" y="11320"/>
                  <a:pt x="24830" y="11317"/>
                </a:cubicBezTo>
                <a:cubicBezTo>
                  <a:pt x="24795" y="11316"/>
                  <a:pt x="24760" y="11315"/>
                  <a:pt x="24726" y="11315"/>
                </a:cubicBezTo>
                <a:cubicBezTo>
                  <a:pt x="24587" y="11315"/>
                  <a:pt x="24448" y="11323"/>
                  <a:pt x="24309" y="11329"/>
                </a:cubicBezTo>
                <a:cubicBezTo>
                  <a:pt x="24206" y="11332"/>
                  <a:pt x="24101" y="11335"/>
                  <a:pt x="24000" y="11356"/>
                </a:cubicBezTo>
                <a:cubicBezTo>
                  <a:pt x="23738" y="11411"/>
                  <a:pt x="23480" y="11475"/>
                  <a:pt x="23216" y="11537"/>
                </a:cubicBezTo>
                <a:cubicBezTo>
                  <a:pt x="23218" y="11527"/>
                  <a:pt x="23231" y="11504"/>
                  <a:pt x="23227" y="11485"/>
                </a:cubicBezTo>
                <a:cubicBezTo>
                  <a:pt x="23219" y="11448"/>
                  <a:pt x="23213" y="11401"/>
                  <a:pt x="23188" y="11384"/>
                </a:cubicBezTo>
                <a:cubicBezTo>
                  <a:pt x="23160" y="11365"/>
                  <a:pt x="23119" y="11351"/>
                  <a:pt x="23082" y="11351"/>
                </a:cubicBezTo>
                <a:cubicBezTo>
                  <a:pt x="23075" y="11351"/>
                  <a:pt x="23068" y="11352"/>
                  <a:pt x="23062" y="11353"/>
                </a:cubicBezTo>
                <a:cubicBezTo>
                  <a:pt x="23017" y="11360"/>
                  <a:pt x="22975" y="11393"/>
                  <a:pt x="22934" y="11417"/>
                </a:cubicBezTo>
                <a:cubicBezTo>
                  <a:pt x="22735" y="11528"/>
                  <a:pt x="22517" y="11559"/>
                  <a:pt x="22291" y="11579"/>
                </a:cubicBezTo>
                <a:cubicBezTo>
                  <a:pt x="22028" y="11604"/>
                  <a:pt x="21767" y="11660"/>
                  <a:pt x="21503" y="11690"/>
                </a:cubicBezTo>
                <a:cubicBezTo>
                  <a:pt x="21428" y="11697"/>
                  <a:pt x="21357" y="11670"/>
                  <a:pt x="21367" y="11784"/>
                </a:cubicBezTo>
                <a:cubicBezTo>
                  <a:pt x="21322" y="11754"/>
                  <a:pt x="21272" y="11739"/>
                  <a:pt x="21223" y="11739"/>
                </a:cubicBezTo>
                <a:cubicBezTo>
                  <a:pt x="21160" y="11739"/>
                  <a:pt x="21097" y="11763"/>
                  <a:pt x="21045" y="11810"/>
                </a:cubicBezTo>
                <a:cubicBezTo>
                  <a:pt x="21022" y="11830"/>
                  <a:pt x="20980" y="11834"/>
                  <a:pt x="20948" y="11842"/>
                </a:cubicBezTo>
                <a:cubicBezTo>
                  <a:pt x="20843" y="11866"/>
                  <a:pt x="20738" y="11885"/>
                  <a:pt x="20635" y="11913"/>
                </a:cubicBezTo>
                <a:cubicBezTo>
                  <a:pt x="20547" y="11937"/>
                  <a:pt x="20464" y="11972"/>
                  <a:pt x="20384" y="12005"/>
                </a:cubicBezTo>
                <a:cubicBezTo>
                  <a:pt x="20326" y="12018"/>
                  <a:pt x="20256" y="12015"/>
                  <a:pt x="20212" y="12047"/>
                </a:cubicBezTo>
                <a:cubicBezTo>
                  <a:pt x="20206" y="12052"/>
                  <a:pt x="20200" y="12053"/>
                  <a:pt x="20193" y="12053"/>
                </a:cubicBezTo>
                <a:cubicBezTo>
                  <a:pt x="20159" y="12053"/>
                  <a:pt x="20115" y="12009"/>
                  <a:pt x="20090" y="12009"/>
                </a:cubicBezTo>
                <a:cubicBezTo>
                  <a:pt x="20077" y="12009"/>
                  <a:pt x="20069" y="12021"/>
                  <a:pt x="20069" y="12056"/>
                </a:cubicBezTo>
                <a:cubicBezTo>
                  <a:pt x="20017" y="12069"/>
                  <a:pt x="19969" y="12096"/>
                  <a:pt x="19939" y="12096"/>
                </a:cubicBezTo>
                <a:cubicBezTo>
                  <a:pt x="19932" y="12096"/>
                  <a:pt x="19926" y="12094"/>
                  <a:pt x="19922" y="12092"/>
                </a:cubicBezTo>
                <a:cubicBezTo>
                  <a:pt x="19894" y="12074"/>
                  <a:pt x="19868" y="12068"/>
                  <a:pt x="19842" y="12068"/>
                </a:cubicBezTo>
                <a:cubicBezTo>
                  <a:pt x="19785" y="12068"/>
                  <a:pt x="19731" y="12098"/>
                  <a:pt x="19676" y="12098"/>
                </a:cubicBezTo>
                <a:cubicBezTo>
                  <a:pt x="19675" y="12098"/>
                  <a:pt x="19674" y="12098"/>
                  <a:pt x="19674" y="12098"/>
                </a:cubicBezTo>
                <a:cubicBezTo>
                  <a:pt x="19453" y="12094"/>
                  <a:pt x="19231" y="12076"/>
                  <a:pt x="19010" y="12063"/>
                </a:cubicBezTo>
                <a:cubicBezTo>
                  <a:pt x="18969" y="12061"/>
                  <a:pt x="18929" y="12052"/>
                  <a:pt x="18883" y="12022"/>
                </a:cubicBezTo>
                <a:cubicBezTo>
                  <a:pt x="19024" y="11950"/>
                  <a:pt x="19163" y="11878"/>
                  <a:pt x="19303" y="11808"/>
                </a:cubicBezTo>
                <a:cubicBezTo>
                  <a:pt x="19508" y="11703"/>
                  <a:pt x="19714" y="11602"/>
                  <a:pt x="19920" y="11499"/>
                </a:cubicBezTo>
                <a:cubicBezTo>
                  <a:pt x="20066" y="11425"/>
                  <a:pt x="20218" y="11362"/>
                  <a:pt x="20358" y="11279"/>
                </a:cubicBezTo>
                <a:cubicBezTo>
                  <a:pt x="20636" y="11113"/>
                  <a:pt x="20899" y="10925"/>
                  <a:pt x="21180" y="10763"/>
                </a:cubicBezTo>
                <a:cubicBezTo>
                  <a:pt x="21398" y="10637"/>
                  <a:pt x="21633" y="10537"/>
                  <a:pt x="21860" y="10425"/>
                </a:cubicBezTo>
                <a:cubicBezTo>
                  <a:pt x="21923" y="10394"/>
                  <a:pt x="21989" y="10365"/>
                  <a:pt x="22045" y="10326"/>
                </a:cubicBezTo>
                <a:cubicBezTo>
                  <a:pt x="22072" y="10305"/>
                  <a:pt x="22082" y="10260"/>
                  <a:pt x="22088" y="10216"/>
                </a:cubicBezTo>
                <a:cubicBezTo>
                  <a:pt x="22324" y="10103"/>
                  <a:pt x="22523" y="9931"/>
                  <a:pt x="22714" y="9746"/>
                </a:cubicBezTo>
                <a:cubicBezTo>
                  <a:pt x="22786" y="9675"/>
                  <a:pt x="22878" y="9626"/>
                  <a:pt x="22961" y="9568"/>
                </a:cubicBezTo>
                <a:cubicBezTo>
                  <a:pt x="22985" y="9552"/>
                  <a:pt x="23010" y="9542"/>
                  <a:pt x="23033" y="9529"/>
                </a:cubicBezTo>
                <a:cubicBezTo>
                  <a:pt x="23211" y="9417"/>
                  <a:pt x="23216" y="9336"/>
                  <a:pt x="23053" y="9221"/>
                </a:cubicBezTo>
                <a:cubicBezTo>
                  <a:pt x="23033" y="9207"/>
                  <a:pt x="23014" y="9195"/>
                  <a:pt x="23006" y="9190"/>
                </a:cubicBezTo>
                <a:cubicBezTo>
                  <a:pt x="23229" y="9011"/>
                  <a:pt x="23439" y="8822"/>
                  <a:pt x="23671" y="8660"/>
                </a:cubicBezTo>
                <a:cubicBezTo>
                  <a:pt x="23839" y="8543"/>
                  <a:pt x="24032" y="8462"/>
                  <a:pt x="24215" y="8366"/>
                </a:cubicBezTo>
                <a:cubicBezTo>
                  <a:pt x="24253" y="8346"/>
                  <a:pt x="24294" y="8332"/>
                  <a:pt x="24331" y="8309"/>
                </a:cubicBezTo>
                <a:cubicBezTo>
                  <a:pt x="24500" y="8203"/>
                  <a:pt x="24510" y="8161"/>
                  <a:pt x="24396" y="8004"/>
                </a:cubicBezTo>
                <a:cubicBezTo>
                  <a:pt x="24652" y="7865"/>
                  <a:pt x="24807" y="7632"/>
                  <a:pt x="24961" y="7401"/>
                </a:cubicBezTo>
                <a:cubicBezTo>
                  <a:pt x="25070" y="7235"/>
                  <a:pt x="25038" y="7127"/>
                  <a:pt x="24876" y="7018"/>
                </a:cubicBezTo>
                <a:cubicBezTo>
                  <a:pt x="24786" y="6957"/>
                  <a:pt x="24698" y="6892"/>
                  <a:pt x="24603" y="6838"/>
                </a:cubicBezTo>
                <a:cubicBezTo>
                  <a:pt x="24528" y="6795"/>
                  <a:pt x="24444" y="6767"/>
                  <a:pt x="24364" y="6732"/>
                </a:cubicBezTo>
                <a:cubicBezTo>
                  <a:pt x="24638" y="6561"/>
                  <a:pt x="24797" y="6270"/>
                  <a:pt x="25012" y="6031"/>
                </a:cubicBezTo>
                <a:cubicBezTo>
                  <a:pt x="25168" y="5858"/>
                  <a:pt x="25339" y="5698"/>
                  <a:pt x="25505" y="5533"/>
                </a:cubicBezTo>
                <a:cubicBezTo>
                  <a:pt x="25723" y="5317"/>
                  <a:pt x="25722" y="5282"/>
                  <a:pt x="25471" y="5106"/>
                </a:cubicBezTo>
                <a:cubicBezTo>
                  <a:pt x="25616" y="4941"/>
                  <a:pt x="25758" y="4773"/>
                  <a:pt x="25906" y="4612"/>
                </a:cubicBezTo>
                <a:cubicBezTo>
                  <a:pt x="26026" y="4480"/>
                  <a:pt x="26028" y="4462"/>
                  <a:pt x="25929" y="4366"/>
                </a:cubicBezTo>
                <a:cubicBezTo>
                  <a:pt x="26074" y="4150"/>
                  <a:pt x="26227" y="3944"/>
                  <a:pt x="26356" y="3724"/>
                </a:cubicBezTo>
                <a:cubicBezTo>
                  <a:pt x="26428" y="3602"/>
                  <a:pt x="26388" y="3551"/>
                  <a:pt x="26247" y="3485"/>
                </a:cubicBezTo>
                <a:cubicBezTo>
                  <a:pt x="26125" y="3429"/>
                  <a:pt x="26009" y="3364"/>
                  <a:pt x="25882" y="3300"/>
                </a:cubicBezTo>
                <a:cubicBezTo>
                  <a:pt x="26072" y="3060"/>
                  <a:pt x="26272" y="2811"/>
                  <a:pt x="26475" y="2555"/>
                </a:cubicBezTo>
                <a:cubicBezTo>
                  <a:pt x="26447" y="2535"/>
                  <a:pt x="26419" y="2517"/>
                  <a:pt x="26406" y="2507"/>
                </a:cubicBezTo>
                <a:cubicBezTo>
                  <a:pt x="26524" y="2230"/>
                  <a:pt x="26783" y="2028"/>
                  <a:pt x="26812" y="1704"/>
                </a:cubicBezTo>
                <a:cubicBezTo>
                  <a:pt x="26820" y="1598"/>
                  <a:pt x="26820" y="1598"/>
                  <a:pt x="26727" y="1573"/>
                </a:cubicBezTo>
                <a:cubicBezTo>
                  <a:pt x="26910" y="1289"/>
                  <a:pt x="27092" y="1001"/>
                  <a:pt x="27280" y="717"/>
                </a:cubicBezTo>
                <a:cubicBezTo>
                  <a:pt x="27386" y="555"/>
                  <a:pt x="27509" y="400"/>
                  <a:pt x="27612" y="236"/>
                </a:cubicBezTo>
                <a:cubicBezTo>
                  <a:pt x="27652" y="172"/>
                  <a:pt x="27658" y="89"/>
                  <a:pt x="27681" y="13"/>
                </a:cubicBezTo>
                <a:cubicBezTo>
                  <a:pt x="27634" y="12"/>
                  <a:pt x="27583" y="1"/>
                  <a:pt x="27537" y="1"/>
                </a:cubicBezTo>
                <a:close/>
              </a:path>
            </a:pathLst>
          </a:custGeom>
          <a:solidFill>
            <a:srgbClr val="80B31A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7" name="Google Shape;277;p46"/>
          <p:cNvSpPr/>
          <p:nvPr/>
        </p:nvSpPr>
        <p:spPr>
          <a:xfrm rot="-9647156">
            <a:off x="1865015" y="-98674"/>
            <a:ext cx="476352" cy="478652"/>
          </a:xfrm>
          <a:custGeom>
            <a:avLst/>
            <a:gdLst/>
            <a:ahLst/>
            <a:cxnLst/>
            <a:rect l="l" t="t" r="r" b="b"/>
            <a:pathLst>
              <a:path w="19054" h="19146" extrusionOk="0">
                <a:moveTo>
                  <a:pt x="11701" y="1"/>
                </a:moveTo>
                <a:cubicBezTo>
                  <a:pt x="11687" y="1"/>
                  <a:pt x="11669" y="5"/>
                  <a:pt x="11665" y="12"/>
                </a:cubicBezTo>
                <a:cubicBezTo>
                  <a:pt x="11630" y="76"/>
                  <a:pt x="11581" y="139"/>
                  <a:pt x="11568" y="207"/>
                </a:cubicBezTo>
                <a:cubicBezTo>
                  <a:pt x="11531" y="417"/>
                  <a:pt x="11512" y="630"/>
                  <a:pt x="11476" y="840"/>
                </a:cubicBezTo>
                <a:cubicBezTo>
                  <a:pt x="11392" y="1331"/>
                  <a:pt x="11306" y="1822"/>
                  <a:pt x="11212" y="2312"/>
                </a:cubicBezTo>
                <a:cubicBezTo>
                  <a:pt x="11144" y="2669"/>
                  <a:pt x="11063" y="3022"/>
                  <a:pt x="10987" y="3376"/>
                </a:cubicBezTo>
                <a:cubicBezTo>
                  <a:pt x="10980" y="3405"/>
                  <a:pt x="10969" y="3430"/>
                  <a:pt x="10946" y="3454"/>
                </a:cubicBezTo>
                <a:cubicBezTo>
                  <a:pt x="10955" y="3386"/>
                  <a:pt x="10972" y="3318"/>
                  <a:pt x="10970" y="3250"/>
                </a:cubicBezTo>
                <a:cubicBezTo>
                  <a:pt x="10965" y="3133"/>
                  <a:pt x="10946" y="3016"/>
                  <a:pt x="10931" y="2900"/>
                </a:cubicBezTo>
                <a:cubicBezTo>
                  <a:pt x="10929" y="2887"/>
                  <a:pt x="10908" y="2877"/>
                  <a:pt x="10902" y="2871"/>
                </a:cubicBezTo>
                <a:cubicBezTo>
                  <a:pt x="10895" y="2842"/>
                  <a:pt x="10892" y="2816"/>
                  <a:pt x="10884" y="2792"/>
                </a:cubicBezTo>
                <a:cubicBezTo>
                  <a:pt x="10869" y="2744"/>
                  <a:pt x="10863" y="2724"/>
                  <a:pt x="10848" y="2724"/>
                </a:cubicBezTo>
                <a:cubicBezTo>
                  <a:pt x="10836" y="2724"/>
                  <a:pt x="10818" y="2736"/>
                  <a:pt x="10786" y="2756"/>
                </a:cubicBezTo>
                <a:cubicBezTo>
                  <a:pt x="10724" y="2795"/>
                  <a:pt x="10660" y="2829"/>
                  <a:pt x="10601" y="2864"/>
                </a:cubicBezTo>
                <a:cubicBezTo>
                  <a:pt x="10636" y="2733"/>
                  <a:pt x="10553" y="2623"/>
                  <a:pt x="10501" y="2504"/>
                </a:cubicBezTo>
                <a:cubicBezTo>
                  <a:pt x="10463" y="2419"/>
                  <a:pt x="10419" y="2337"/>
                  <a:pt x="10373" y="2254"/>
                </a:cubicBezTo>
                <a:cubicBezTo>
                  <a:pt x="10341" y="2194"/>
                  <a:pt x="10316" y="2165"/>
                  <a:pt x="10284" y="2165"/>
                </a:cubicBezTo>
                <a:cubicBezTo>
                  <a:pt x="10256" y="2165"/>
                  <a:pt x="10222" y="2188"/>
                  <a:pt x="10175" y="2234"/>
                </a:cubicBezTo>
                <a:cubicBezTo>
                  <a:pt x="10110" y="2142"/>
                  <a:pt x="10049" y="2048"/>
                  <a:pt x="9977" y="1961"/>
                </a:cubicBezTo>
                <a:cubicBezTo>
                  <a:pt x="9909" y="1880"/>
                  <a:pt x="9829" y="1810"/>
                  <a:pt x="9756" y="1734"/>
                </a:cubicBezTo>
                <a:cubicBezTo>
                  <a:pt x="9743" y="1720"/>
                  <a:pt x="9731" y="1714"/>
                  <a:pt x="9720" y="1714"/>
                </a:cubicBezTo>
                <a:cubicBezTo>
                  <a:pt x="9704" y="1714"/>
                  <a:pt x="9691" y="1726"/>
                  <a:pt x="9680" y="1745"/>
                </a:cubicBezTo>
                <a:cubicBezTo>
                  <a:pt x="9649" y="1803"/>
                  <a:pt x="9618" y="1861"/>
                  <a:pt x="9597" y="1923"/>
                </a:cubicBezTo>
                <a:cubicBezTo>
                  <a:pt x="9560" y="2028"/>
                  <a:pt x="9535" y="2140"/>
                  <a:pt x="9490" y="2243"/>
                </a:cubicBezTo>
                <a:cubicBezTo>
                  <a:pt x="9459" y="2312"/>
                  <a:pt x="9397" y="2368"/>
                  <a:pt x="9386" y="2450"/>
                </a:cubicBezTo>
                <a:cubicBezTo>
                  <a:pt x="9377" y="2510"/>
                  <a:pt x="9365" y="2567"/>
                  <a:pt x="9354" y="2629"/>
                </a:cubicBezTo>
                <a:cubicBezTo>
                  <a:pt x="9156" y="2482"/>
                  <a:pt x="8949" y="2347"/>
                  <a:pt x="8799" y="2120"/>
                </a:cubicBezTo>
                <a:cubicBezTo>
                  <a:pt x="8789" y="2168"/>
                  <a:pt x="8785" y="2196"/>
                  <a:pt x="8778" y="2234"/>
                </a:cubicBezTo>
                <a:cubicBezTo>
                  <a:pt x="8763" y="2211"/>
                  <a:pt x="8749" y="2198"/>
                  <a:pt x="8747" y="2183"/>
                </a:cubicBezTo>
                <a:cubicBezTo>
                  <a:pt x="8740" y="2154"/>
                  <a:pt x="8738" y="2132"/>
                  <a:pt x="8702" y="2132"/>
                </a:cubicBezTo>
                <a:cubicBezTo>
                  <a:pt x="8700" y="2132"/>
                  <a:pt x="8698" y="2132"/>
                  <a:pt x="8695" y="2132"/>
                </a:cubicBezTo>
                <a:cubicBezTo>
                  <a:pt x="8695" y="2132"/>
                  <a:pt x="8694" y="2132"/>
                  <a:pt x="8694" y="2132"/>
                </a:cubicBezTo>
                <a:cubicBezTo>
                  <a:pt x="8682" y="2132"/>
                  <a:pt x="8665" y="2110"/>
                  <a:pt x="8657" y="2095"/>
                </a:cubicBezTo>
                <a:cubicBezTo>
                  <a:pt x="8609" y="2003"/>
                  <a:pt x="8527" y="1947"/>
                  <a:pt x="8439" y="1903"/>
                </a:cubicBezTo>
                <a:cubicBezTo>
                  <a:pt x="8376" y="1873"/>
                  <a:pt x="8320" y="1830"/>
                  <a:pt x="8256" y="1798"/>
                </a:cubicBezTo>
                <a:cubicBezTo>
                  <a:pt x="8236" y="1787"/>
                  <a:pt x="8221" y="1782"/>
                  <a:pt x="8209" y="1782"/>
                </a:cubicBezTo>
                <a:cubicBezTo>
                  <a:pt x="8188" y="1782"/>
                  <a:pt x="8177" y="1799"/>
                  <a:pt x="8166" y="1838"/>
                </a:cubicBezTo>
                <a:cubicBezTo>
                  <a:pt x="8160" y="1857"/>
                  <a:pt x="8152" y="1877"/>
                  <a:pt x="8141" y="1911"/>
                </a:cubicBezTo>
                <a:cubicBezTo>
                  <a:pt x="8090" y="1878"/>
                  <a:pt x="8044" y="1852"/>
                  <a:pt x="8004" y="1818"/>
                </a:cubicBezTo>
                <a:cubicBezTo>
                  <a:pt x="7926" y="1753"/>
                  <a:pt x="7853" y="1682"/>
                  <a:pt x="7774" y="1616"/>
                </a:cubicBezTo>
                <a:cubicBezTo>
                  <a:pt x="7756" y="1601"/>
                  <a:pt x="7737" y="1591"/>
                  <a:pt x="7719" y="1591"/>
                </a:cubicBezTo>
                <a:cubicBezTo>
                  <a:pt x="7700" y="1591"/>
                  <a:pt x="7682" y="1602"/>
                  <a:pt x="7666" y="1632"/>
                </a:cubicBezTo>
                <a:cubicBezTo>
                  <a:pt x="7655" y="1655"/>
                  <a:pt x="7640" y="1665"/>
                  <a:pt x="7621" y="1665"/>
                </a:cubicBezTo>
                <a:cubicBezTo>
                  <a:pt x="7608" y="1665"/>
                  <a:pt x="7593" y="1659"/>
                  <a:pt x="7576" y="1648"/>
                </a:cubicBezTo>
                <a:cubicBezTo>
                  <a:pt x="7495" y="1594"/>
                  <a:pt x="7410" y="1548"/>
                  <a:pt x="7308" y="1537"/>
                </a:cubicBezTo>
                <a:cubicBezTo>
                  <a:pt x="7295" y="1536"/>
                  <a:pt x="7283" y="1535"/>
                  <a:pt x="7272" y="1535"/>
                </a:cubicBezTo>
                <a:cubicBezTo>
                  <a:pt x="7226" y="1535"/>
                  <a:pt x="7203" y="1552"/>
                  <a:pt x="7191" y="1610"/>
                </a:cubicBezTo>
                <a:cubicBezTo>
                  <a:pt x="7165" y="1740"/>
                  <a:pt x="7148" y="1870"/>
                  <a:pt x="7132" y="2001"/>
                </a:cubicBezTo>
                <a:cubicBezTo>
                  <a:pt x="7128" y="2038"/>
                  <a:pt x="7125" y="2060"/>
                  <a:pt x="7100" y="2060"/>
                </a:cubicBezTo>
                <a:cubicBezTo>
                  <a:pt x="7090" y="2060"/>
                  <a:pt x="7078" y="2057"/>
                  <a:pt x="7060" y="2050"/>
                </a:cubicBezTo>
                <a:cubicBezTo>
                  <a:pt x="7004" y="2027"/>
                  <a:pt x="6939" y="2017"/>
                  <a:pt x="6877" y="2007"/>
                </a:cubicBezTo>
                <a:cubicBezTo>
                  <a:pt x="6772" y="1991"/>
                  <a:pt x="6694" y="1924"/>
                  <a:pt x="6607" y="1873"/>
                </a:cubicBezTo>
                <a:cubicBezTo>
                  <a:pt x="6537" y="1831"/>
                  <a:pt x="6465" y="1792"/>
                  <a:pt x="6391" y="1767"/>
                </a:cubicBezTo>
                <a:cubicBezTo>
                  <a:pt x="6371" y="1760"/>
                  <a:pt x="6354" y="1757"/>
                  <a:pt x="6340" y="1757"/>
                </a:cubicBezTo>
                <a:cubicBezTo>
                  <a:pt x="6290" y="1757"/>
                  <a:pt x="6267" y="1794"/>
                  <a:pt x="6268" y="1864"/>
                </a:cubicBezTo>
                <a:cubicBezTo>
                  <a:pt x="6269" y="1890"/>
                  <a:pt x="6269" y="1916"/>
                  <a:pt x="6269" y="1956"/>
                </a:cubicBezTo>
                <a:cubicBezTo>
                  <a:pt x="6200" y="1925"/>
                  <a:pt x="6139" y="1900"/>
                  <a:pt x="6079" y="1872"/>
                </a:cubicBezTo>
                <a:cubicBezTo>
                  <a:pt x="6025" y="1846"/>
                  <a:pt x="5975" y="1812"/>
                  <a:pt x="5922" y="1785"/>
                </a:cubicBezTo>
                <a:cubicBezTo>
                  <a:pt x="5886" y="1766"/>
                  <a:pt x="5860" y="1756"/>
                  <a:pt x="5837" y="1756"/>
                </a:cubicBezTo>
                <a:cubicBezTo>
                  <a:pt x="5801" y="1756"/>
                  <a:pt x="5774" y="1782"/>
                  <a:pt x="5733" y="1841"/>
                </a:cubicBezTo>
                <a:cubicBezTo>
                  <a:pt x="5619" y="1810"/>
                  <a:pt x="5499" y="1777"/>
                  <a:pt x="5379" y="1743"/>
                </a:cubicBezTo>
                <a:cubicBezTo>
                  <a:pt x="5375" y="1742"/>
                  <a:pt x="5371" y="1741"/>
                  <a:pt x="5367" y="1741"/>
                </a:cubicBezTo>
                <a:cubicBezTo>
                  <a:pt x="5324" y="1741"/>
                  <a:pt x="5263" y="1799"/>
                  <a:pt x="5270" y="1842"/>
                </a:cubicBezTo>
                <a:cubicBezTo>
                  <a:pt x="5277" y="1888"/>
                  <a:pt x="5287" y="1934"/>
                  <a:pt x="5293" y="1981"/>
                </a:cubicBezTo>
                <a:cubicBezTo>
                  <a:pt x="5295" y="1988"/>
                  <a:pt x="5291" y="1996"/>
                  <a:pt x="5287" y="2011"/>
                </a:cubicBezTo>
                <a:cubicBezTo>
                  <a:pt x="5265" y="2007"/>
                  <a:pt x="5243" y="2007"/>
                  <a:pt x="5224" y="2002"/>
                </a:cubicBezTo>
                <a:cubicBezTo>
                  <a:pt x="5116" y="1971"/>
                  <a:pt x="5008" y="1940"/>
                  <a:pt x="4900" y="1908"/>
                </a:cubicBezTo>
                <a:cubicBezTo>
                  <a:pt x="4883" y="1902"/>
                  <a:pt x="4866" y="1898"/>
                  <a:pt x="4849" y="1895"/>
                </a:cubicBezTo>
                <a:cubicBezTo>
                  <a:pt x="4835" y="1893"/>
                  <a:pt x="4823" y="1892"/>
                  <a:pt x="4813" y="1892"/>
                </a:cubicBezTo>
                <a:cubicBezTo>
                  <a:pt x="4767" y="1892"/>
                  <a:pt x="4752" y="1916"/>
                  <a:pt x="4729" y="1996"/>
                </a:cubicBezTo>
                <a:cubicBezTo>
                  <a:pt x="4667" y="1985"/>
                  <a:pt x="4605" y="1974"/>
                  <a:pt x="4544" y="1961"/>
                </a:cubicBezTo>
                <a:cubicBezTo>
                  <a:pt x="4479" y="1947"/>
                  <a:pt x="4415" y="1928"/>
                  <a:pt x="4350" y="1916"/>
                </a:cubicBezTo>
                <a:cubicBezTo>
                  <a:pt x="4333" y="1913"/>
                  <a:pt x="4318" y="1911"/>
                  <a:pt x="4304" y="1911"/>
                </a:cubicBezTo>
                <a:cubicBezTo>
                  <a:pt x="4235" y="1911"/>
                  <a:pt x="4205" y="1952"/>
                  <a:pt x="4200" y="2044"/>
                </a:cubicBezTo>
                <a:cubicBezTo>
                  <a:pt x="4178" y="2043"/>
                  <a:pt x="4156" y="2044"/>
                  <a:pt x="4134" y="2041"/>
                </a:cubicBezTo>
                <a:cubicBezTo>
                  <a:pt x="4045" y="2028"/>
                  <a:pt x="3954" y="2014"/>
                  <a:pt x="3865" y="1998"/>
                </a:cubicBezTo>
                <a:cubicBezTo>
                  <a:pt x="3810" y="1990"/>
                  <a:pt x="3757" y="1980"/>
                  <a:pt x="3702" y="1967"/>
                </a:cubicBezTo>
                <a:cubicBezTo>
                  <a:pt x="3676" y="1961"/>
                  <a:pt x="3650" y="1951"/>
                  <a:pt x="3624" y="1951"/>
                </a:cubicBezTo>
                <a:cubicBezTo>
                  <a:pt x="3604" y="1951"/>
                  <a:pt x="3584" y="1957"/>
                  <a:pt x="3564" y="1976"/>
                </a:cubicBezTo>
                <a:cubicBezTo>
                  <a:pt x="3561" y="1979"/>
                  <a:pt x="3556" y="1980"/>
                  <a:pt x="3549" y="1980"/>
                </a:cubicBezTo>
                <a:cubicBezTo>
                  <a:pt x="3537" y="1980"/>
                  <a:pt x="3521" y="1975"/>
                  <a:pt x="3510" y="1972"/>
                </a:cubicBezTo>
                <a:cubicBezTo>
                  <a:pt x="3418" y="1954"/>
                  <a:pt x="3327" y="1946"/>
                  <a:pt x="3236" y="1946"/>
                </a:cubicBezTo>
                <a:cubicBezTo>
                  <a:pt x="3109" y="1946"/>
                  <a:pt x="2983" y="1962"/>
                  <a:pt x="2857" y="1990"/>
                </a:cubicBezTo>
                <a:cubicBezTo>
                  <a:pt x="2843" y="1992"/>
                  <a:pt x="2828" y="1997"/>
                  <a:pt x="2815" y="2003"/>
                </a:cubicBezTo>
                <a:cubicBezTo>
                  <a:pt x="2750" y="2037"/>
                  <a:pt x="2745" y="2067"/>
                  <a:pt x="2805" y="2108"/>
                </a:cubicBezTo>
                <a:cubicBezTo>
                  <a:pt x="2865" y="2150"/>
                  <a:pt x="2930" y="2185"/>
                  <a:pt x="2995" y="2222"/>
                </a:cubicBezTo>
                <a:cubicBezTo>
                  <a:pt x="3089" y="2276"/>
                  <a:pt x="3184" y="2329"/>
                  <a:pt x="3278" y="2383"/>
                </a:cubicBezTo>
                <a:cubicBezTo>
                  <a:pt x="3289" y="2389"/>
                  <a:pt x="3305" y="2403"/>
                  <a:pt x="3304" y="2409"/>
                </a:cubicBezTo>
                <a:cubicBezTo>
                  <a:pt x="3286" y="2476"/>
                  <a:pt x="3341" y="2492"/>
                  <a:pt x="3381" y="2517"/>
                </a:cubicBezTo>
                <a:cubicBezTo>
                  <a:pt x="3520" y="2600"/>
                  <a:pt x="3660" y="2684"/>
                  <a:pt x="3794" y="2764"/>
                </a:cubicBezTo>
                <a:cubicBezTo>
                  <a:pt x="3794" y="2779"/>
                  <a:pt x="3795" y="2782"/>
                  <a:pt x="3794" y="2783"/>
                </a:cubicBezTo>
                <a:cubicBezTo>
                  <a:pt x="3726" y="2883"/>
                  <a:pt x="3728" y="2911"/>
                  <a:pt x="3820" y="2999"/>
                </a:cubicBezTo>
                <a:cubicBezTo>
                  <a:pt x="3898" y="3072"/>
                  <a:pt x="3976" y="3143"/>
                  <a:pt x="4052" y="3217"/>
                </a:cubicBezTo>
                <a:cubicBezTo>
                  <a:pt x="4066" y="3232"/>
                  <a:pt x="4068" y="3261"/>
                  <a:pt x="4078" y="3282"/>
                </a:cubicBezTo>
                <a:cubicBezTo>
                  <a:pt x="4088" y="3305"/>
                  <a:pt x="4096" y="3334"/>
                  <a:pt x="4114" y="3350"/>
                </a:cubicBezTo>
                <a:cubicBezTo>
                  <a:pt x="4184" y="3415"/>
                  <a:pt x="4258" y="3475"/>
                  <a:pt x="4335" y="3541"/>
                </a:cubicBezTo>
                <a:cubicBezTo>
                  <a:pt x="4287" y="3591"/>
                  <a:pt x="4237" y="3642"/>
                  <a:pt x="4187" y="3693"/>
                </a:cubicBezTo>
                <a:cubicBezTo>
                  <a:pt x="4156" y="3724"/>
                  <a:pt x="4127" y="3752"/>
                  <a:pt x="4094" y="3781"/>
                </a:cubicBezTo>
                <a:cubicBezTo>
                  <a:pt x="4052" y="3818"/>
                  <a:pt x="4057" y="3854"/>
                  <a:pt x="4097" y="3888"/>
                </a:cubicBezTo>
                <a:cubicBezTo>
                  <a:pt x="4132" y="3916"/>
                  <a:pt x="4168" y="3942"/>
                  <a:pt x="4205" y="3966"/>
                </a:cubicBezTo>
                <a:cubicBezTo>
                  <a:pt x="4338" y="4055"/>
                  <a:pt x="4472" y="4142"/>
                  <a:pt x="4603" y="4230"/>
                </a:cubicBezTo>
                <a:cubicBezTo>
                  <a:pt x="4612" y="4235"/>
                  <a:pt x="4619" y="4244"/>
                  <a:pt x="4626" y="4250"/>
                </a:cubicBezTo>
                <a:cubicBezTo>
                  <a:pt x="4587" y="4327"/>
                  <a:pt x="4596" y="4358"/>
                  <a:pt x="4675" y="4393"/>
                </a:cubicBezTo>
                <a:cubicBezTo>
                  <a:pt x="4747" y="4424"/>
                  <a:pt x="4824" y="4446"/>
                  <a:pt x="4900" y="4467"/>
                </a:cubicBezTo>
                <a:cubicBezTo>
                  <a:pt x="5076" y="4521"/>
                  <a:pt x="5216" y="4640"/>
                  <a:pt x="5375" y="4724"/>
                </a:cubicBezTo>
                <a:cubicBezTo>
                  <a:pt x="5442" y="4760"/>
                  <a:pt x="5513" y="4785"/>
                  <a:pt x="5584" y="4816"/>
                </a:cubicBezTo>
                <a:cubicBezTo>
                  <a:pt x="5583" y="4819"/>
                  <a:pt x="5584" y="4826"/>
                  <a:pt x="5581" y="4827"/>
                </a:cubicBezTo>
                <a:cubicBezTo>
                  <a:pt x="5435" y="4899"/>
                  <a:pt x="5291" y="4977"/>
                  <a:pt x="5138" y="5037"/>
                </a:cubicBezTo>
                <a:cubicBezTo>
                  <a:pt x="4910" y="5129"/>
                  <a:pt x="4668" y="5162"/>
                  <a:pt x="4422" y="5177"/>
                </a:cubicBezTo>
                <a:cubicBezTo>
                  <a:pt x="4398" y="5179"/>
                  <a:pt x="4372" y="5187"/>
                  <a:pt x="4349" y="5196"/>
                </a:cubicBezTo>
                <a:cubicBezTo>
                  <a:pt x="4242" y="5236"/>
                  <a:pt x="4240" y="5244"/>
                  <a:pt x="4288" y="5346"/>
                </a:cubicBezTo>
                <a:cubicBezTo>
                  <a:pt x="4290" y="5352"/>
                  <a:pt x="4290" y="5360"/>
                  <a:pt x="4293" y="5376"/>
                </a:cubicBezTo>
                <a:cubicBezTo>
                  <a:pt x="4227" y="5388"/>
                  <a:pt x="4160" y="5401"/>
                  <a:pt x="4094" y="5412"/>
                </a:cubicBezTo>
                <a:cubicBezTo>
                  <a:pt x="4061" y="5418"/>
                  <a:pt x="4027" y="5422"/>
                  <a:pt x="3994" y="5429"/>
                </a:cubicBezTo>
                <a:cubicBezTo>
                  <a:pt x="3944" y="5442"/>
                  <a:pt x="3906" y="5464"/>
                  <a:pt x="3928" y="5530"/>
                </a:cubicBezTo>
                <a:cubicBezTo>
                  <a:pt x="3845" y="5553"/>
                  <a:pt x="3763" y="5570"/>
                  <a:pt x="3687" y="5599"/>
                </a:cubicBezTo>
                <a:cubicBezTo>
                  <a:pt x="3607" y="5632"/>
                  <a:pt x="3531" y="5674"/>
                  <a:pt x="3455" y="5718"/>
                </a:cubicBezTo>
                <a:cubicBezTo>
                  <a:pt x="3409" y="5745"/>
                  <a:pt x="3404" y="5782"/>
                  <a:pt x="3448" y="5820"/>
                </a:cubicBezTo>
                <a:cubicBezTo>
                  <a:pt x="3510" y="5875"/>
                  <a:pt x="3568" y="5932"/>
                  <a:pt x="3639" y="5997"/>
                </a:cubicBezTo>
                <a:cubicBezTo>
                  <a:pt x="3569" y="6041"/>
                  <a:pt x="3505" y="6069"/>
                  <a:pt x="3433" y="6070"/>
                </a:cubicBezTo>
                <a:cubicBezTo>
                  <a:pt x="3427" y="6071"/>
                  <a:pt x="3422" y="6071"/>
                  <a:pt x="3416" y="6071"/>
                </a:cubicBezTo>
                <a:cubicBezTo>
                  <a:pt x="3339" y="6071"/>
                  <a:pt x="3260" y="6064"/>
                  <a:pt x="3184" y="6061"/>
                </a:cubicBezTo>
                <a:cubicBezTo>
                  <a:pt x="3165" y="6061"/>
                  <a:pt x="3145" y="6061"/>
                  <a:pt x="3126" y="6062"/>
                </a:cubicBezTo>
                <a:cubicBezTo>
                  <a:pt x="3047" y="6069"/>
                  <a:pt x="3029" y="6093"/>
                  <a:pt x="3054" y="6168"/>
                </a:cubicBezTo>
                <a:cubicBezTo>
                  <a:pt x="3055" y="6173"/>
                  <a:pt x="3053" y="6180"/>
                  <a:pt x="3052" y="6190"/>
                </a:cubicBezTo>
                <a:cubicBezTo>
                  <a:pt x="3026" y="6190"/>
                  <a:pt x="3000" y="6189"/>
                  <a:pt x="2975" y="6189"/>
                </a:cubicBezTo>
                <a:cubicBezTo>
                  <a:pt x="2943" y="6189"/>
                  <a:pt x="2911" y="6190"/>
                  <a:pt x="2880" y="6193"/>
                </a:cubicBezTo>
                <a:cubicBezTo>
                  <a:pt x="2726" y="6206"/>
                  <a:pt x="2586" y="6255"/>
                  <a:pt x="2473" y="6366"/>
                </a:cubicBezTo>
                <a:cubicBezTo>
                  <a:pt x="2430" y="6407"/>
                  <a:pt x="2420" y="6443"/>
                  <a:pt x="2466" y="6489"/>
                </a:cubicBezTo>
                <a:cubicBezTo>
                  <a:pt x="2497" y="6520"/>
                  <a:pt x="2522" y="6559"/>
                  <a:pt x="2554" y="6600"/>
                </a:cubicBezTo>
                <a:cubicBezTo>
                  <a:pt x="2509" y="6612"/>
                  <a:pt x="2471" y="6620"/>
                  <a:pt x="2432" y="6632"/>
                </a:cubicBezTo>
                <a:cubicBezTo>
                  <a:pt x="2330" y="6667"/>
                  <a:pt x="2226" y="6698"/>
                  <a:pt x="2128" y="6743"/>
                </a:cubicBezTo>
                <a:cubicBezTo>
                  <a:pt x="1995" y="6805"/>
                  <a:pt x="1994" y="6828"/>
                  <a:pt x="2098" y="6936"/>
                </a:cubicBezTo>
                <a:cubicBezTo>
                  <a:pt x="2065" y="6952"/>
                  <a:pt x="2033" y="6970"/>
                  <a:pt x="2002" y="6985"/>
                </a:cubicBezTo>
                <a:cubicBezTo>
                  <a:pt x="1958" y="7007"/>
                  <a:pt x="1913" y="7026"/>
                  <a:pt x="1872" y="7052"/>
                </a:cubicBezTo>
                <a:cubicBezTo>
                  <a:pt x="1823" y="7083"/>
                  <a:pt x="1787" y="7121"/>
                  <a:pt x="1833" y="7182"/>
                </a:cubicBezTo>
                <a:cubicBezTo>
                  <a:pt x="1791" y="7220"/>
                  <a:pt x="1750" y="7254"/>
                  <a:pt x="1715" y="7294"/>
                </a:cubicBezTo>
                <a:cubicBezTo>
                  <a:pt x="1668" y="7347"/>
                  <a:pt x="1675" y="7373"/>
                  <a:pt x="1737" y="7407"/>
                </a:cubicBezTo>
                <a:cubicBezTo>
                  <a:pt x="1815" y="7449"/>
                  <a:pt x="1892" y="7492"/>
                  <a:pt x="1969" y="7538"/>
                </a:cubicBezTo>
                <a:cubicBezTo>
                  <a:pt x="1980" y="7543"/>
                  <a:pt x="1992" y="7554"/>
                  <a:pt x="1993" y="7564"/>
                </a:cubicBezTo>
                <a:cubicBezTo>
                  <a:pt x="2011" y="7716"/>
                  <a:pt x="2121" y="7813"/>
                  <a:pt x="2204" y="7924"/>
                </a:cubicBezTo>
                <a:cubicBezTo>
                  <a:pt x="2250" y="7985"/>
                  <a:pt x="2314" y="8033"/>
                  <a:pt x="2364" y="8081"/>
                </a:cubicBezTo>
                <a:cubicBezTo>
                  <a:pt x="2241" y="8177"/>
                  <a:pt x="2118" y="8272"/>
                  <a:pt x="1995" y="8371"/>
                </a:cubicBezTo>
                <a:cubicBezTo>
                  <a:pt x="1962" y="8400"/>
                  <a:pt x="1938" y="8438"/>
                  <a:pt x="1903" y="8464"/>
                </a:cubicBezTo>
                <a:cubicBezTo>
                  <a:pt x="1853" y="8501"/>
                  <a:pt x="1793" y="8525"/>
                  <a:pt x="1742" y="8565"/>
                </a:cubicBezTo>
                <a:cubicBezTo>
                  <a:pt x="1680" y="8612"/>
                  <a:pt x="1618" y="8660"/>
                  <a:pt x="1567" y="8720"/>
                </a:cubicBezTo>
                <a:cubicBezTo>
                  <a:pt x="1515" y="8781"/>
                  <a:pt x="1527" y="8813"/>
                  <a:pt x="1593" y="8860"/>
                </a:cubicBezTo>
                <a:cubicBezTo>
                  <a:pt x="1619" y="8878"/>
                  <a:pt x="1643" y="8897"/>
                  <a:pt x="1671" y="8919"/>
                </a:cubicBezTo>
                <a:cubicBezTo>
                  <a:pt x="1603" y="8987"/>
                  <a:pt x="1537" y="9050"/>
                  <a:pt x="1475" y="9116"/>
                </a:cubicBezTo>
                <a:cubicBezTo>
                  <a:pt x="1376" y="9219"/>
                  <a:pt x="1278" y="9323"/>
                  <a:pt x="1180" y="9426"/>
                </a:cubicBezTo>
                <a:cubicBezTo>
                  <a:pt x="1133" y="9475"/>
                  <a:pt x="1136" y="9486"/>
                  <a:pt x="1213" y="9566"/>
                </a:cubicBezTo>
                <a:cubicBezTo>
                  <a:pt x="1186" y="9611"/>
                  <a:pt x="1154" y="9655"/>
                  <a:pt x="1130" y="9703"/>
                </a:cubicBezTo>
                <a:cubicBezTo>
                  <a:pt x="1098" y="9771"/>
                  <a:pt x="1068" y="9842"/>
                  <a:pt x="1047" y="9914"/>
                </a:cubicBezTo>
                <a:cubicBezTo>
                  <a:pt x="1028" y="9975"/>
                  <a:pt x="1061" y="10008"/>
                  <a:pt x="1120" y="10034"/>
                </a:cubicBezTo>
                <a:cubicBezTo>
                  <a:pt x="1206" y="10073"/>
                  <a:pt x="1287" y="10124"/>
                  <a:pt x="1368" y="10173"/>
                </a:cubicBezTo>
                <a:cubicBezTo>
                  <a:pt x="1408" y="10196"/>
                  <a:pt x="1397" y="10219"/>
                  <a:pt x="1367" y="10253"/>
                </a:cubicBezTo>
                <a:cubicBezTo>
                  <a:pt x="1272" y="10356"/>
                  <a:pt x="1181" y="10464"/>
                  <a:pt x="1092" y="10571"/>
                </a:cubicBezTo>
                <a:cubicBezTo>
                  <a:pt x="1049" y="10620"/>
                  <a:pt x="1010" y="10674"/>
                  <a:pt x="969" y="10726"/>
                </a:cubicBezTo>
                <a:cubicBezTo>
                  <a:pt x="943" y="10761"/>
                  <a:pt x="922" y="10793"/>
                  <a:pt x="975" y="10828"/>
                </a:cubicBezTo>
                <a:cubicBezTo>
                  <a:pt x="985" y="10834"/>
                  <a:pt x="984" y="10874"/>
                  <a:pt x="975" y="10891"/>
                </a:cubicBezTo>
                <a:cubicBezTo>
                  <a:pt x="935" y="10959"/>
                  <a:pt x="884" y="11020"/>
                  <a:pt x="851" y="11091"/>
                </a:cubicBezTo>
                <a:cubicBezTo>
                  <a:pt x="820" y="11155"/>
                  <a:pt x="802" y="11226"/>
                  <a:pt x="786" y="11297"/>
                </a:cubicBezTo>
                <a:cubicBezTo>
                  <a:pt x="775" y="11349"/>
                  <a:pt x="791" y="11394"/>
                  <a:pt x="856" y="11404"/>
                </a:cubicBezTo>
                <a:cubicBezTo>
                  <a:pt x="871" y="11406"/>
                  <a:pt x="883" y="11416"/>
                  <a:pt x="901" y="11423"/>
                </a:cubicBezTo>
                <a:cubicBezTo>
                  <a:pt x="862" y="11487"/>
                  <a:pt x="826" y="11546"/>
                  <a:pt x="789" y="11605"/>
                </a:cubicBezTo>
                <a:cubicBezTo>
                  <a:pt x="677" y="11778"/>
                  <a:pt x="559" y="11947"/>
                  <a:pt x="452" y="12124"/>
                </a:cubicBezTo>
                <a:cubicBezTo>
                  <a:pt x="336" y="12316"/>
                  <a:pt x="200" y="12495"/>
                  <a:pt x="76" y="12681"/>
                </a:cubicBezTo>
                <a:cubicBezTo>
                  <a:pt x="46" y="12726"/>
                  <a:pt x="27" y="12780"/>
                  <a:pt x="10" y="12831"/>
                </a:cubicBezTo>
                <a:cubicBezTo>
                  <a:pt x="1" y="12862"/>
                  <a:pt x="12" y="12885"/>
                  <a:pt x="38" y="12885"/>
                </a:cubicBezTo>
                <a:cubicBezTo>
                  <a:pt x="45" y="12885"/>
                  <a:pt x="54" y="12883"/>
                  <a:pt x="64" y="12879"/>
                </a:cubicBezTo>
                <a:cubicBezTo>
                  <a:pt x="130" y="12853"/>
                  <a:pt x="195" y="12824"/>
                  <a:pt x="259" y="12791"/>
                </a:cubicBezTo>
                <a:cubicBezTo>
                  <a:pt x="385" y="12728"/>
                  <a:pt x="507" y="12659"/>
                  <a:pt x="635" y="12601"/>
                </a:cubicBezTo>
                <a:cubicBezTo>
                  <a:pt x="757" y="12544"/>
                  <a:pt x="886" y="12497"/>
                  <a:pt x="1012" y="12449"/>
                </a:cubicBezTo>
                <a:cubicBezTo>
                  <a:pt x="1073" y="12424"/>
                  <a:pt x="1138" y="12403"/>
                  <a:pt x="1201" y="12380"/>
                </a:cubicBezTo>
                <a:cubicBezTo>
                  <a:pt x="1226" y="12455"/>
                  <a:pt x="1236" y="12478"/>
                  <a:pt x="1278" y="12478"/>
                </a:cubicBezTo>
                <a:cubicBezTo>
                  <a:pt x="1292" y="12478"/>
                  <a:pt x="1309" y="12475"/>
                  <a:pt x="1332" y="12471"/>
                </a:cubicBezTo>
                <a:cubicBezTo>
                  <a:pt x="1400" y="12459"/>
                  <a:pt x="1467" y="12435"/>
                  <a:pt x="1531" y="12408"/>
                </a:cubicBezTo>
                <a:cubicBezTo>
                  <a:pt x="1743" y="12320"/>
                  <a:pt x="1953" y="12227"/>
                  <a:pt x="2164" y="12136"/>
                </a:cubicBezTo>
                <a:cubicBezTo>
                  <a:pt x="2169" y="12135"/>
                  <a:pt x="2175" y="12135"/>
                  <a:pt x="2183" y="12133"/>
                </a:cubicBezTo>
                <a:cubicBezTo>
                  <a:pt x="2191" y="12207"/>
                  <a:pt x="2196" y="12279"/>
                  <a:pt x="2204" y="12351"/>
                </a:cubicBezTo>
                <a:cubicBezTo>
                  <a:pt x="2210" y="12405"/>
                  <a:pt x="2247" y="12435"/>
                  <a:pt x="2312" y="12435"/>
                </a:cubicBezTo>
                <a:cubicBezTo>
                  <a:pt x="2402" y="12435"/>
                  <a:pt x="2477" y="12397"/>
                  <a:pt x="2546" y="12346"/>
                </a:cubicBezTo>
                <a:cubicBezTo>
                  <a:pt x="2569" y="12330"/>
                  <a:pt x="2591" y="12313"/>
                  <a:pt x="2617" y="12292"/>
                </a:cubicBezTo>
                <a:cubicBezTo>
                  <a:pt x="2636" y="12338"/>
                  <a:pt x="2663" y="12354"/>
                  <a:pt x="2695" y="12354"/>
                </a:cubicBezTo>
                <a:cubicBezTo>
                  <a:pt x="2712" y="12354"/>
                  <a:pt x="2731" y="12349"/>
                  <a:pt x="2750" y="12341"/>
                </a:cubicBezTo>
                <a:cubicBezTo>
                  <a:pt x="2877" y="12284"/>
                  <a:pt x="3004" y="12225"/>
                  <a:pt x="3130" y="12169"/>
                </a:cubicBezTo>
                <a:cubicBezTo>
                  <a:pt x="3141" y="12199"/>
                  <a:pt x="3158" y="12230"/>
                  <a:pt x="3166" y="12265"/>
                </a:cubicBezTo>
                <a:cubicBezTo>
                  <a:pt x="3175" y="12306"/>
                  <a:pt x="3197" y="12326"/>
                  <a:pt x="3226" y="12326"/>
                </a:cubicBezTo>
                <a:cubicBezTo>
                  <a:pt x="3243" y="12326"/>
                  <a:pt x="3263" y="12319"/>
                  <a:pt x="3284" y="12306"/>
                </a:cubicBezTo>
                <a:cubicBezTo>
                  <a:pt x="3364" y="12253"/>
                  <a:pt x="3440" y="12194"/>
                  <a:pt x="3515" y="12136"/>
                </a:cubicBezTo>
                <a:cubicBezTo>
                  <a:pt x="3670" y="12011"/>
                  <a:pt x="3824" y="11885"/>
                  <a:pt x="3978" y="11759"/>
                </a:cubicBezTo>
                <a:cubicBezTo>
                  <a:pt x="3999" y="11741"/>
                  <a:pt x="4022" y="11721"/>
                  <a:pt x="4047" y="11701"/>
                </a:cubicBezTo>
                <a:cubicBezTo>
                  <a:pt x="4083" y="11818"/>
                  <a:pt x="4119" y="11934"/>
                  <a:pt x="4153" y="12049"/>
                </a:cubicBezTo>
                <a:cubicBezTo>
                  <a:pt x="4162" y="12083"/>
                  <a:pt x="4177" y="12099"/>
                  <a:pt x="4204" y="12099"/>
                </a:cubicBezTo>
                <a:cubicBezTo>
                  <a:pt x="4211" y="12099"/>
                  <a:pt x="4218" y="12098"/>
                  <a:pt x="4226" y="12097"/>
                </a:cubicBezTo>
                <a:cubicBezTo>
                  <a:pt x="4349" y="12069"/>
                  <a:pt x="4457" y="12013"/>
                  <a:pt x="4533" y="11908"/>
                </a:cubicBezTo>
                <a:cubicBezTo>
                  <a:pt x="4562" y="11933"/>
                  <a:pt x="4584" y="11945"/>
                  <a:pt x="4603" y="11945"/>
                </a:cubicBezTo>
                <a:cubicBezTo>
                  <a:pt x="4626" y="11945"/>
                  <a:pt x="4646" y="11928"/>
                  <a:pt x="4673" y="11894"/>
                </a:cubicBezTo>
                <a:cubicBezTo>
                  <a:pt x="4739" y="11811"/>
                  <a:pt x="4803" y="11726"/>
                  <a:pt x="4866" y="11647"/>
                </a:cubicBezTo>
                <a:cubicBezTo>
                  <a:pt x="4880" y="11649"/>
                  <a:pt x="4885" y="11649"/>
                  <a:pt x="4888" y="11652"/>
                </a:cubicBezTo>
                <a:cubicBezTo>
                  <a:pt x="4925" y="11695"/>
                  <a:pt x="4946" y="11717"/>
                  <a:pt x="4967" y="11717"/>
                </a:cubicBezTo>
                <a:cubicBezTo>
                  <a:pt x="4988" y="11717"/>
                  <a:pt x="5008" y="11694"/>
                  <a:pt x="5045" y="11649"/>
                </a:cubicBezTo>
                <a:cubicBezTo>
                  <a:pt x="5140" y="11533"/>
                  <a:pt x="5236" y="11417"/>
                  <a:pt x="5328" y="11297"/>
                </a:cubicBezTo>
                <a:cubicBezTo>
                  <a:pt x="5364" y="11248"/>
                  <a:pt x="5387" y="11191"/>
                  <a:pt x="5419" y="11133"/>
                </a:cubicBezTo>
                <a:cubicBezTo>
                  <a:pt x="5444" y="11178"/>
                  <a:pt x="5465" y="11215"/>
                  <a:pt x="5485" y="11253"/>
                </a:cubicBezTo>
                <a:cubicBezTo>
                  <a:pt x="5503" y="11287"/>
                  <a:pt x="5522" y="11305"/>
                  <a:pt x="5543" y="11305"/>
                </a:cubicBezTo>
                <a:cubicBezTo>
                  <a:pt x="5560" y="11305"/>
                  <a:pt x="5578" y="11294"/>
                  <a:pt x="5598" y="11271"/>
                </a:cubicBezTo>
                <a:cubicBezTo>
                  <a:pt x="5671" y="11190"/>
                  <a:pt x="5740" y="11104"/>
                  <a:pt x="5805" y="11015"/>
                </a:cubicBezTo>
                <a:cubicBezTo>
                  <a:pt x="5869" y="10926"/>
                  <a:pt x="5946" y="10852"/>
                  <a:pt x="6038" y="10789"/>
                </a:cubicBezTo>
                <a:cubicBezTo>
                  <a:pt x="6111" y="10739"/>
                  <a:pt x="6176" y="10675"/>
                  <a:pt x="6234" y="10608"/>
                </a:cubicBezTo>
                <a:cubicBezTo>
                  <a:pt x="6279" y="10557"/>
                  <a:pt x="6304" y="10490"/>
                  <a:pt x="6346" y="10438"/>
                </a:cubicBezTo>
                <a:cubicBezTo>
                  <a:pt x="6392" y="10382"/>
                  <a:pt x="6453" y="10339"/>
                  <a:pt x="6500" y="10284"/>
                </a:cubicBezTo>
                <a:cubicBezTo>
                  <a:pt x="6556" y="10217"/>
                  <a:pt x="6598" y="10140"/>
                  <a:pt x="6655" y="10074"/>
                </a:cubicBezTo>
                <a:cubicBezTo>
                  <a:pt x="6749" y="9967"/>
                  <a:pt x="6852" y="9868"/>
                  <a:pt x="6948" y="9764"/>
                </a:cubicBezTo>
                <a:cubicBezTo>
                  <a:pt x="7024" y="9682"/>
                  <a:pt x="7097" y="9599"/>
                  <a:pt x="7173" y="9514"/>
                </a:cubicBezTo>
                <a:cubicBezTo>
                  <a:pt x="7178" y="9517"/>
                  <a:pt x="7184" y="9519"/>
                  <a:pt x="7190" y="9522"/>
                </a:cubicBezTo>
                <a:cubicBezTo>
                  <a:pt x="7158" y="9626"/>
                  <a:pt x="7134" y="9733"/>
                  <a:pt x="7093" y="9832"/>
                </a:cubicBezTo>
                <a:cubicBezTo>
                  <a:pt x="7037" y="9970"/>
                  <a:pt x="6969" y="10104"/>
                  <a:pt x="6901" y="10236"/>
                </a:cubicBezTo>
                <a:cubicBezTo>
                  <a:pt x="6834" y="10367"/>
                  <a:pt x="6764" y="10496"/>
                  <a:pt x="6690" y="10622"/>
                </a:cubicBezTo>
                <a:cubicBezTo>
                  <a:pt x="6604" y="10767"/>
                  <a:pt x="6511" y="10906"/>
                  <a:pt x="6421" y="11049"/>
                </a:cubicBezTo>
                <a:cubicBezTo>
                  <a:pt x="6416" y="11057"/>
                  <a:pt x="6411" y="11067"/>
                  <a:pt x="6407" y="11077"/>
                </a:cubicBezTo>
                <a:cubicBezTo>
                  <a:pt x="6376" y="11149"/>
                  <a:pt x="6383" y="11166"/>
                  <a:pt x="6463" y="11194"/>
                </a:cubicBezTo>
                <a:cubicBezTo>
                  <a:pt x="6466" y="11292"/>
                  <a:pt x="6392" y="11358"/>
                  <a:pt x="6351" y="11437"/>
                </a:cubicBezTo>
                <a:cubicBezTo>
                  <a:pt x="6335" y="11469"/>
                  <a:pt x="6310" y="11497"/>
                  <a:pt x="6291" y="11528"/>
                </a:cubicBezTo>
                <a:cubicBezTo>
                  <a:pt x="6260" y="11576"/>
                  <a:pt x="6249" y="11626"/>
                  <a:pt x="6242" y="11687"/>
                </a:cubicBezTo>
                <a:cubicBezTo>
                  <a:pt x="6232" y="11782"/>
                  <a:pt x="6193" y="11874"/>
                  <a:pt x="6157" y="11965"/>
                </a:cubicBezTo>
                <a:cubicBezTo>
                  <a:pt x="6135" y="12022"/>
                  <a:pt x="6092" y="12069"/>
                  <a:pt x="6069" y="12125"/>
                </a:cubicBezTo>
                <a:cubicBezTo>
                  <a:pt x="6043" y="12188"/>
                  <a:pt x="6061" y="12208"/>
                  <a:pt x="6129" y="12217"/>
                </a:cubicBezTo>
                <a:cubicBezTo>
                  <a:pt x="6159" y="12220"/>
                  <a:pt x="6187" y="12227"/>
                  <a:pt x="6227" y="12235"/>
                </a:cubicBezTo>
                <a:cubicBezTo>
                  <a:pt x="6196" y="12292"/>
                  <a:pt x="6175" y="12343"/>
                  <a:pt x="6145" y="12389"/>
                </a:cubicBezTo>
                <a:cubicBezTo>
                  <a:pt x="6083" y="12486"/>
                  <a:pt x="6021" y="12582"/>
                  <a:pt x="5955" y="12677"/>
                </a:cubicBezTo>
                <a:cubicBezTo>
                  <a:pt x="5920" y="12727"/>
                  <a:pt x="5877" y="12773"/>
                  <a:pt x="5841" y="12822"/>
                </a:cubicBezTo>
                <a:cubicBezTo>
                  <a:pt x="5812" y="12862"/>
                  <a:pt x="5779" y="12904"/>
                  <a:pt x="5841" y="12949"/>
                </a:cubicBezTo>
                <a:cubicBezTo>
                  <a:pt x="5850" y="12955"/>
                  <a:pt x="5845" y="12991"/>
                  <a:pt x="5837" y="13010"/>
                </a:cubicBezTo>
                <a:cubicBezTo>
                  <a:pt x="5795" y="13125"/>
                  <a:pt x="5749" y="13239"/>
                  <a:pt x="5704" y="13355"/>
                </a:cubicBezTo>
                <a:cubicBezTo>
                  <a:pt x="5696" y="13377"/>
                  <a:pt x="5691" y="13400"/>
                  <a:pt x="5691" y="13423"/>
                </a:cubicBezTo>
                <a:cubicBezTo>
                  <a:pt x="5691" y="13503"/>
                  <a:pt x="5713" y="13583"/>
                  <a:pt x="5813" y="13583"/>
                </a:cubicBezTo>
                <a:cubicBezTo>
                  <a:pt x="5823" y="13583"/>
                  <a:pt x="5834" y="13582"/>
                  <a:pt x="5845" y="13580"/>
                </a:cubicBezTo>
                <a:cubicBezTo>
                  <a:pt x="5862" y="13577"/>
                  <a:pt x="5878" y="13578"/>
                  <a:pt x="5899" y="13577"/>
                </a:cubicBezTo>
                <a:lnTo>
                  <a:pt x="5899" y="13577"/>
                </a:lnTo>
                <a:cubicBezTo>
                  <a:pt x="5897" y="13604"/>
                  <a:pt x="5892" y="13627"/>
                  <a:pt x="5890" y="13649"/>
                </a:cubicBezTo>
                <a:cubicBezTo>
                  <a:pt x="5883" y="13735"/>
                  <a:pt x="5863" y="13815"/>
                  <a:pt x="5876" y="13905"/>
                </a:cubicBezTo>
                <a:cubicBezTo>
                  <a:pt x="5888" y="13994"/>
                  <a:pt x="5845" y="14092"/>
                  <a:pt x="5825" y="14185"/>
                </a:cubicBezTo>
                <a:cubicBezTo>
                  <a:pt x="5820" y="14206"/>
                  <a:pt x="5810" y="14226"/>
                  <a:pt x="5806" y="14247"/>
                </a:cubicBezTo>
                <a:cubicBezTo>
                  <a:pt x="5794" y="14314"/>
                  <a:pt x="5804" y="14329"/>
                  <a:pt x="5876" y="14344"/>
                </a:cubicBezTo>
                <a:lnTo>
                  <a:pt x="5830" y="14591"/>
                </a:lnTo>
                <a:cubicBezTo>
                  <a:pt x="5816" y="14659"/>
                  <a:pt x="5792" y="14729"/>
                  <a:pt x="5792" y="14796"/>
                </a:cubicBezTo>
                <a:cubicBezTo>
                  <a:pt x="5792" y="14872"/>
                  <a:pt x="5806" y="14906"/>
                  <a:pt x="5848" y="14906"/>
                </a:cubicBezTo>
                <a:cubicBezTo>
                  <a:pt x="5865" y="14906"/>
                  <a:pt x="5886" y="14900"/>
                  <a:pt x="5913" y="14889"/>
                </a:cubicBezTo>
                <a:cubicBezTo>
                  <a:pt x="6017" y="14847"/>
                  <a:pt x="6120" y="14801"/>
                  <a:pt x="6223" y="14755"/>
                </a:cubicBezTo>
                <a:cubicBezTo>
                  <a:pt x="6252" y="14744"/>
                  <a:pt x="6280" y="14731"/>
                  <a:pt x="6309" y="14718"/>
                </a:cubicBezTo>
                <a:cubicBezTo>
                  <a:pt x="6338" y="14782"/>
                  <a:pt x="6354" y="14810"/>
                  <a:pt x="6384" y="14810"/>
                </a:cubicBezTo>
                <a:cubicBezTo>
                  <a:pt x="6405" y="14810"/>
                  <a:pt x="6431" y="14797"/>
                  <a:pt x="6473" y="14775"/>
                </a:cubicBezTo>
                <a:cubicBezTo>
                  <a:pt x="6598" y="14707"/>
                  <a:pt x="6721" y="14635"/>
                  <a:pt x="6845" y="14565"/>
                </a:cubicBezTo>
                <a:cubicBezTo>
                  <a:pt x="6860" y="14558"/>
                  <a:pt x="6875" y="14550"/>
                  <a:pt x="6892" y="14542"/>
                </a:cubicBezTo>
                <a:lnTo>
                  <a:pt x="6892" y="14542"/>
                </a:lnTo>
                <a:cubicBezTo>
                  <a:pt x="6871" y="14715"/>
                  <a:pt x="6854" y="14884"/>
                  <a:pt x="6830" y="15053"/>
                </a:cubicBezTo>
                <a:cubicBezTo>
                  <a:pt x="6820" y="15127"/>
                  <a:pt x="6802" y="15202"/>
                  <a:pt x="6782" y="15275"/>
                </a:cubicBezTo>
                <a:cubicBezTo>
                  <a:pt x="6757" y="15363"/>
                  <a:pt x="6725" y="15450"/>
                  <a:pt x="6699" y="15537"/>
                </a:cubicBezTo>
                <a:cubicBezTo>
                  <a:pt x="6690" y="15564"/>
                  <a:pt x="6689" y="15593"/>
                  <a:pt x="6687" y="15620"/>
                </a:cubicBezTo>
                <a:cubicBezTo>
                  <a:pt x="6685" y="15670"/>
                  <a:pt x="6699" y="15706"/>
                  <a:pt x="6752" y="15706"/>
                </a:cubicBezTo>
                <a:cubicBezTo>
                  <a:pt x="6757" y="15706"/>
                  <a:pt x="6762" y="15706"/>
                  <a:pt x="6767" y="15705"/>
                </a:cubicBezTo>
                <a:cubicBezTo>
                  <a:pt x="6771" y="15704"/>
                  <a:pt x="6774" y="15704"/>
                  <a:pt x="6778" y="15704"/>
                </a:cubicBezTo>
                <a:cubicBezTo>
                  <a:pt x="6794" y="15704"/>
                  <a:pt x="6809" y="15709"/>
                  <a:pt x="6830" y="15712"/>
                </a:cubicBezTo>
                <a:cubicBezTo>
                  <a:pt x="6829" y="15738"/>
                  <a:pt x="6829" y="15762"/>
                  <a:pt x="6826" y="15783"/>
                </a:cubicBezTo>
                <a:cubicBezTo>
                  <a:pt x="6804" y="15939"/>
                  <a:pt x="6783" y="16096"/>
                  <a:pt x="6761" y="16251"/>
                </a:cubicBezTo>
                <a:cubicBezTo>
                  <a:pt x="6758" y="16272"/>
                  <a:pt x="6754" y="16292"/>
                  <a:pt x="6753" y="16314"/>
                </a:cubicBezTo>
                <a:cubicBezTo>
                  <a:pt x="6749" y="16402"/>
                  <a:pt x="6758" y="16413"/>
                  <a:pt x="6845" y="16428"/>
                </a:cubicBezTo>
                <a:cubicBezTo>
                  <a:pt x="6854" y="16544"/>
                  <a:pt x="6859" y="16660"/>
                  <a:pt x="6870" y="16776"/>
                </a:cubicBezTo>
                <a:cubicBezTo>
                  <a:pt x="6875" y="16830"/>
                  <a:pt x="6891" y="16884"/>
                  <a:pt x="6908" y="16937"/>
                </a:cubicBezTo>
                <a:cubicBezTo>
                  <a:pt x="6922" y="16975"/>
                  <a:pt x="6945" y="16992"/>
                  <a:pt x="6976" y="16992"/>
                </a:cubicBezTo>
                <a:cubicBezTo>
                  <a:pt x="6990" y="16992"/>
                  <a:pt x="7005" y="16989"/>
                  <a:pt x="7021" y="16983"/>
                </a:cubicBezTo>
                <a:cubicBezTo>
                  <a:pt x="7225" y="16907"/>
                  <a:pt x="7428" y="16833"/>
                  <a:pt x="7631" y="16758"/>
                </a:cubicBezTo>
                <a:cubicBezTo>
                  <a:pt x="7643" y="16754"/>
                  <a:pt x="7656" y="16752"/>
                  <a:pt x="7664" y="16750"/>
                </a:cubicBezTo>
                <a:cubicBezTo>
                  <a:pt x="7677" y="16902"/>
                  <a:pt x="7687" y="17050"/>
                  <a:pt x="7700" y="17197"/>
                </a:cubicBezTo>
                <a:cubicBezTo>
                  <a:pt x="7703" y="17217"/>
                  <a:pt x="7729" y="17236"/>
                  <a:pt x="7744" y="17255"/>
                </a:cubicBezTo>
                <a:cubicBezTo>
                  <a:pt x="7755" y="17271"/>
                  <a:pt x="7772" y="17285"/>
                  <a:pt x="7775" y="17302"/>
                </a:cubicBezTo>
                <a:cubicBezTo>
                  <a:pt x="7788" y="17378"/>
                  <a:pt x="7795" y="17454"/>
                  <a:pt x="7806" y="17529"/>
                </a:cubicBezTo>
                <a:cubicBezTo>
                  <a:pt x="7813" y="17569"/>
                  <a:pt x="7818" y="17610"/>
                  <a:pt x="7831" y="17648"/>
                </a:cubicBezTo>
                <a:cubicBezTo>
                  <a:pt x="7858" y="17729"/>
                  <a:pt x="7883" y="17757"/>
                  <a:pt x="7952" y="17757"/>
                </a:cubicBezTo>
                <a:cubicBezTo>
                  <a:pt x="7969" y="17757"/>
                  <a:pt x="7989" y="17756"/>
                  <a:pt x="8012" y="17752"/>
                </a:cubicBezTo>
                <a:lnTo>
                  <a:pt x="8012" y="17752"/>
                </a:lnTo>
                <a:cubicBezTo>
                  <a:pt x="8012" y="17884"/>
                  <a:pt x="8019" y="18016"/>
                  <a:pt x="8011" y="18145"/>
                </a:cubicBezTo>
                <a:cubicBezTo>
                  <a:pt x="7998" y="18342"/>
                  <a:pt x="7971" y="18540"/>
                  <a:pt x="7954" y="18736"/>
                </a:cubicBezTo>
                <a:cubicBezTo>
                  <a:pt x="7946" y="18820"/>
                  <a:pt x="7945" y="18907"/>
                  <a:pt x="7950" y="18992"/>
                </a:cubicBezTo>
                <a:cubicBezTo>
                  <a:pt x="7952" y="19035"/>
                  <a:pt x="7968" y="19080"/>
                  <a:pt x="7988" y="19118"/>
                </a:cubicBezTo>
                <a:cubicBezTo>
                  <a:pt x="7998" y="19136"/>
                  <a:pt x="8011" y="19145"/>
                  <a:pt x="8024" y="19145"/>
                </a:cubicBezTo>
                <a:cubicBezTo>
                  <a:pt x="8038" y="19145"/>
                  <a:pt x="8052" y="19134"/>
                  <a:pt x="8060" y="19113"/>
                </a:cubicBezTo>
                <a:cubicBezTo>
                  <a:pt x="8091" y="19033"/>
                  <a:pt x="8161" y="18975"/>
                  <a:pt x="8171" y="18882"/>
                </a:cubicBezTo>
                <a:cubicBezTo>
                  <a:pt x="8174" y="18841"/>
                  <a:pt x="8215" y="18804"/>
                  <a:pt x="8237" y="18764"/>
                </a:cubicBezTo>
                <a:cubicBezTo>
                  <a:pt x="8367" y="18532"/>
                  <a:pt x="8493" y="18299"/>
                  <a:pt x="8626" y="18069"/>
                </a:cubicBezTo>
                <a:cubicBezTo>
                  <a:pt x="8664" y="18006"/>
                  <a:pt x="8721" y="17951"/>
                  <a:pt x="8775" y="17886"/>
                </a:cubicBezTo>
                <a:cubicBezTo>
                  <a:pt x="8791" y="17905"/>
                  <a:pt x="8811" y="17922"/>
                  <a:pt x="8824" y="17943"/>
                </a:cubicBezTo>
                <a:cubicBezTo>
                  <a:pt x="8843" y="17972"/>
                  <a:pt x="8864" y="17985"/>
                  <a:pt x="8887" y="17985"/>
                </a:cubicBezTo>
                <a:cubicBezTo>
                  <a:pt x="8905" y="17985"/>
                  <a:pt x="8924" y="17977"/>
                  <a:pt x="8943" y="17963"/>
                </a:cubicBezTo>
                <a:cubicBezTo>
                  <a:pt x="8979" y="17938"/>
                  <a:pt x="9020" y="17913"/>
                  <a:pt x="9045" y="17878"/>
                </a:cubicBezTo>
                <a:cubicBezTo>
                  <a:pt x="9151" y="17724"/>
                  <a:pt x="9264" y="17572"/>
                  <a:pt x="9326" y="17389"/>
                </a:cubicBezTo>
                <a:cubicBezTo>
                  <a:pt x="9352" y="17315"/>
                  <a:pt x="9402" y="17249"/>
                  <a:pt x="9442" y="17177"/>
                </a:cubicBezTo>
                <a:cubicBezTo>
                  <a:pt x="9529" y="17259"/>
                  <a:pt x="9619" y="17341"/>
                  <a:pt x="9709" y="17425"/>
                </a:cubicBezTo>
                <a:cubicBezTo>
                  <a:pt x="9729" y="17445"/>
                  <a:pt x="9747" y="17455"/>
                  <a:pt x="9767" y="17455"/>
                </a:cubicBezTo>
                <a:cubicBezTo>
                  <a:pt x="9783" y="17455"/>
                  <a:pt x="9800" y="17448"/>
                  <a:pt x="9820" y="17435"/>
                </a:cubicBezTo>
                <a:cubicBezTo>
                  <a:pt x="9901" y="17378"/>
                  <a:pt x="9943" y="17297"/>
                  <a:pt x="9979" y="17210"/>
                </a:cubicBezTo>
                <a:cubicBezTo>
                  <a:pt x="10017" y="17122"/>
                  <a:pt x="10054" y="17032"/>
                  <a:pt x="10089" y="16942"/>
                </a:cubicBezTo>
                <a:cubicBezTo>
                  <a:pt x="10103" y="16907"/>
                  <a:pt x="10111" y="16870"/>
                  <a:pt x="10123" y="16827"/>
                </a:cubicBezTo>
                <a:cubicBezTo>
                  <a:pt x="10139" y="16832"/>
                  <a:pt x="10157" y="16834"/>
                  <a:pt x="10175" y="16838"/>
                </a:cubicBezTo>
                <a:cubicBezTo>
                  <a:pt x="10196" y="16843"/>
                  <a:pt x="10213" y="16846"/>
                  <a:pt x="10227" y="16846"/>
                </a:cubicBezTo>
                <a:cubicBezTo>
                  <a:pt x="10262" y="16846"/>
                  <a:pt x="10276" y="16827"/>
                  <a:pt x="10292" y="16775"/>
                </a:cubicBezTo>
                <a:cubicBezTo>
                  <a:pt x="10329" y="16657"/>
                  <a:pt x="10384" y="16550"/>
                  <a:pt x="10463" y="16453"/>
                </a:cubicBezTo>
                <a:cubicBezTo>
                  <a:pt x="10486" y="16427"/>
                  <a:pt x="10487" y="16384"/>
                  <a:pt x="10497" y="16349"/>
                </a:cubicBezTo>
                <a:cubicBezTo>
                  <a:pt x="10542" y="16374"/>
                  <a:pt x="10589" y="16402"/>
                  <a:pt x="10638" y="16426"/>
                </a:cubicBezTo>
                <a:cubicBezTo>
                  <a:pt x="10652" y="16433"/>
                  <a:pt x="10666" y="16437"/>
                  <a:pt x="10678" y="16437"/>
                </a:cubicBezTo>
                <a:cubicBezTo>
                  <a:pt x="10702" y="16437"/>
                  <a:pt x="10723" y="16425"/>
                  <a:pt x="10739" y="16402"/>
                </a:cubicBezTo>
                <a:cubicBezTo>
                  <a:pt x="10764" y="16363"/>
                  <a:pt x="10787" y="16322"/>
                  <a:pt x="10806" y="16279"/>
                </a:cubicBezTo>
                <a:cubicBezTo>
                  <a:pt x="10844" y="16185"/>
                  <a:pt x="10880" y="16091"/>
                  <a:pt x="10918" y="15995"/>
                </a:cubicBezTo>
                <a:cubicBezTo>
                  <a:pt x="10920" y="15989"/>
                  <a:pt x="10924" y="15984"/>
                  <a:pt x="10924" y="15978"/>
                </a:cubicBezTo>
                <a:cubicBezTo>
                  <a:pt x="10926" y="15908"/>
                  <a:pt x="10935" y="15846"/>
                  <a:pt x="11002" y="15800"/>
                </a:cubicBezTo>
                <a:cubicBezTo>
                  <a:pt x="11024" y="15784"/>
                  <a:pt x="11016" y="15728"/>
                  <a:pt x="11023" y="15691"/>
                </a:cubicBezTo>
                <a:cubicBezTo>
                  <a:pt x="11031" y="15645"/>
                  <a:pt x="11037" y="15599"/>
                  <a:pt x="11046" y="15545"/>
                </a:cubicBezTo>
                <a:cubicBezTo>
                  <a:pt x="11159" y="15645"/>
                  <a:pt x="11259" y="15737"/>
                  <a:pt x="11365" y="15821"/>
                </a:cubicBezTo>
                <a:cubicBezTo>
                  <a:pt x="11370" y="15825"/>
                  <a:pt x="11376" y="15827"/>
                  <a:pt x="11384" y="15827"/>
                </a:cubicBezTo>
                <a:cubicBezTo>
                  <a:pt x="11402" y="15827"/>
                  <a:pt x="11425" y="15819"/>
                  <a:pt x="11442" y="15818"/>
                </a:cubicBezTo>
                <a:cubicBezTo>
                  <a:pt x="11568" y="15885"/>
                  <a:pt x="11696" y="15955"/>
                  <a:pt x="11825" y="16022"/>
                </a:cubicBezTo>
                <a:cubicBezTo>
                  <a:pt x="11829" y="16024"/>
                  <a:pt x="11834" y="16025"/>
                  <a:pt x="11839" y="16025"/>
                </a:cubicBezTo>
                <a:cubicBezTo>
                  <a:pt x="11852" y="16025"/>
                  <a:pt x="11868" y="16019"/>
                  <a:pt x="11878" y="16014"/>
                </a:cubicBezTo>
                <a:cubicBezTo>
                  <a:pt x="11936" y="15975"/>
                  <a:pt x="11974" y="15924"/>
                  <a:pt x="11990" y="15851"/>
                </a:cubicBezTo>
                <a:cubicBezTo>
                  <a:pt x="12004" y="15780"/>
                  <a:pt x="12032" y="15712"/>
                  <a:pt x="12055" y="15643"/>
                </a:cubicBezTo>
                <a:cubicBezTo>
                  <a:pt x="12065" y="15607"/>
                  <a:pt x="12073" y="15569"/>
                  <a:pt x="12082" y="15533"/>
                </a:cubicBezTo>
                <a:cubicBezTo>
                  <a:pt x="12100" y="15539"/>
                  <a:pt x="12115" y="15542"/>
                  <a:pt x="12128" y="15542"/>
                </a:cubicBezTo>
                <a:cubicBezTo>
                  <a:pt x="12161" y="15542"/>
                  <a:pt x="12179" y="15520"/>
                  <a:pt x="12186" y="15464"/>
                </a:cubicBezTo>
                <a:cubicBezTo>
                  <a:pt x="12209" y="15316"/>
                  <a:pt x="12221" y="15168"/>
                  <a:pt x="12238" y="15024"/>
                </a:cubicBezTo>
                <a:cubicBezTo>
                  <a:pt x="12278" y="15043"/>
                  <a:pt x="12330" y="15068"/>
                  <a:pt x="12384" y="15093"/>
                </a:cubicBezTo>
                <a:cubicBezTo>
                  <a:pt x="12402" y="15101"/>
                  <a:pt x="12419" y="15106"/>
                  <a:pt x="12434" y="15106"/>
                </a:cubicBezTo>
                <a:cubicBezTo>
                  <a:pt x="12465" y="15106"/>
                  <a:pt x="12488" y="15087"/>
                  <a:pt x="12500" y="15049"/>
                </a:cubicBezTo>
                <a:cubicBezTo>
                  <a:pt x="12529" y="14965"/>
                  <a:pt x="12555" y="14879"/>
                  <a:pt x="12564" y="14791"/>
                </a:cubicBezTo>
                <a:cubicBezTo>
                  <a:pt x="12576" y="14666"/>
                  <a:pt x="12574" y="14538"/>
                  <a:pt x="12574" y="14411"/>
                </a:cubicBezTo>
                <a:cubicBezTo>
                  <a:pt x="12574" y="14369"/>
                  <a:pt x="12564" y="14328"/>
                  <a:pt x="12559" y="14285"/>
                </a:cubicBezTo>
                <a:cubicBezTo>
                  <a:pt x="12627" y="14250"/>
                  <a:pt x="12633" y="14234"/>
                  <a:pt x="12598" y="14112"/>
                </a:cubicBezTo>
                <a:cubicBezTo>
                  <a:pt x="12574" y="14026"/>
                  <a:pt x="12540" y="13941"/>
                  <a:pt x="12519" y="13854"/>
                </a:cubicBezTo>
                <a:cubicBezTo>
                  <a:pt x="12499" y="13777"/>
                  <a:pt x="12489" y="13696"/>
                  <a:pt x="12474" y="13616"/>
                </a:cubicBezTo>
                <a:lnTo>
                  <a:pt x="12474" y="13616"/>
                </a:lnTo>
                <a:cubicBezTo>
                  <a:pt x="12536" y="13633"/>
                  <a:pt x="12597" y="13650"/>
                  <a:pt x="12656" y="13669"/>
                </a:cubicBezTo>
                <a:cubicBezTo>
                  <a:pt x="12668" y="13672"/>
                  <a:pt x="12678" y="13674"/>
                  <a:pt x="12688" y="13674"/>
                </a:cubicBezTo>
                <a:cubicBezTo>
                  <a:pt x="12721" y="13674"/>
                  <a:pt x="12742" y="13653"/>
                  <a:pt x="12745" y="13614"/>
                </a:cubicBezTo>
                <a:cubicBezTo>
                  <a:pt x="12751" y="13521"/>
                  <a:pt x="12751" y="13426"/>
                  <a:pt x="12751" y="13330"/>
                </a:cubicBezTo>
                <a:cubicBezTo>
                  <a:pt x="12751" y="13274"/>
                  <a:pt x="12752" y="13217"/>
                  <a:pt x="12744" y="13162"/>
                </a:cubicBezTo>
                <a:cubicBezTo>
                  <a:pt x="12719" y="13018"/>
                  <a:pt x="12690" y="12876"/>
                  <a:pt x="12664" y="12729"/>
                </a:cubicBezTo>
                <a:lnTo>
                  <a:pt x="12664" y="12729"/>
                </a:lnTo>
                <a:cubicBezTo>
                  <a:pt x="12668" y="12731"/>
                  <a:pt x="12680" y="12737"/>
                  <a:pt x="12690" y="12737"/>
                </a:cubicBezTo>
                <a:cubicBezTo>
                  <a:pt x="12691" y="12737"/>
                  <a:pt x="12692" y="12737"/>
                  <a:pt x="12693" y="12737"/>
                </a:cubicBezTo>
                <a:cubicBezTo>
                  <a:pt x="12711" y="12734"/>
                  <a:pt x="12737" y="12731"/>
                  <a:pt x="12747" y="12718"/>
                </a:cubicBezTo>
                <a:cubicBezTo>
                  <a:pt x="12761" y="12701"/>
                  <a:pt x="12771" y="12672"/>
                  <a:pt x="12768" y="12650"/>
                </a:cubicBezTo>
                <a:cubicBezTo>
                  <a:pt x="12766" y="12626"/>
                  <a:pt x="12749" y="12603"/>
                  <a:pt x="12737" y="12579"/>
                </a:cubicBezTo>
                <a:cubicBezTo>
                  <a:pt x="12680" y="12467"/>
                  <a:pt x="12669" y="12348"/>
                  <a:pt x="12664" y="12224"/>
                </a:cubicBezTo>
                <a:cubicBezTo>
                  <a:pt x="12656" y="12080"/>
                  <a:pt x="12632" y="11936"/>
                  <a:pt x="12623" y="11792"/>
                </a:cubicBezTo>
                <a:cubicBezTo>
                  <a:pt x="12621" y="11752"/>
                  <a:pt x="12637" y="11716"/>
                  <a:pt x="12580" y="11716"/>
                </a:cubicBezTo>
                <a:cubicBezTo>
                  <a:pt x="12578" y="11716"/>
                  <a:pt x="12577" y="11716"/>
                  <a:pt x="12575" y="11716"/>
                </a:cubicBezTo>
                <a:cubicBezTo>
                  <a:pt x="12616" y="11661"/>
                  <a:pt x="12612" y="11593"/>
                  <a:pt x="12570" y="11540"/>
                </a:cubicBezTo>
                <a:cubicBezTo>
                  <a:pt x="12560" y="11528"/>
                  <a:pt x="12559" y="11504"/>
                  <a:pt x="12555" y="11487"/>
                </a:cubicBezTo>
                <a:cubicBezTo>
                  <a:pt x="12544" y="11428"/>
                  <a:pt x="12536" y="11370"/>
                  <a:pt x="12524" y="11314"/>
                </a:cubicBezTo>
                <a:cubicBezTo>
                  <a:pt x="12513" y="11266"/>
                  <a:pt x="12497" y="11219"/>
                  <a:pt x="12480" y="11175"/>
                </a:cubicBezTo>
                <a:cubicBezTo>
                  <a:pt x="12473" y="11143"/>
                  <a:pt x="12477" y="11106"/>
                  <a:pt x="12461" y="11080"/>
                </a:cubicBezTo>
                <a:cubicBezTo>
                  <a:pt x="12442" y="11051"/>
                  <a:pt x="12524" y="11004"/>
                  <a:pt x="12461" y="11001"/>
                </a:cubicBezTo>
                <a:cubicBezTo>
                  <a:pt x="12453" y="10967"/>
                  <a:pt x="12436" y="10934"/>
                  <a:pt x="12446" y="10921"/>
                </a:cubicBezTo>
                <a:cubicBezTo>
                  <a:pt x="12478" y="10872"/>
                  <a:pt x="12446" y="10829"/>
                  <a:pt x="12448" y="10785"/>
                </a:cubicBezTo>
                <a:cubicBezTo>
                  <a:pt x="12454" y="10664"/>
                  <a:pt x="12469" y="10545"/>
                  <a:pt x="12483" y="10424"/>
                </a:cubicBezTo>
                <a:cubicBezTo>
                  <a:pt x="12485" y="10402"/>
                  <a:pt x="12490" y="10380"/>
                  <a:pt x="12508" y="10356"/>
                </a:cubicBezTo>
                <a:cubicBezTo>
                  <a:pt x="12544" y="10434"/>
                  <a:pt x="12580" y="10511"/>
                  <a:pt x="12615" y="10589"/>
                </a:cubicBezTo>
                <a:cubicBezTo>
                  <a:pt x="12667" y="10705"/>
                  <a:pt x="12716" y="10819"/>
                  <a:pt x="12768" y="10933"/>
                </a:cubicBezTo>
                <a:cubicBezTo>
                  <a:pt x="12804" y="11014"/>
                  <a:pt x="12834" y="11099"/>
                  <a:pt x="12878" y="11178"/>
                </a:cubicBezTo>
                <a:cubicBezTo>
                  <a:pt x="12961" y="11332"/>
                  <a:pt x="13058" y="11481"/>
                  <a:pt x="13138" y="11638"/>
                </a:cubicBezTo>
                <a:cubicBezTo>
                  <a:pt x="13202" y="11760"/>
                  <a:pt x="13250" y="11890"/>
                  <a:pt x="13306" y="12017"/>
                </a:cubicBezTo>
                <a:cubicBezTo>
                  <a:pt x="13320" y="12052"/>
                  <a:pt x="13333" y="12088"/>
                  <a:pt x="13354" y="12120"/>
                </a:cubicBezTo>
                <a:cubicBezTo>
                  <a:pt x="13364" y="12136"/>
                  <a:pt x="13389" y="12142"/>
                  <a:pt x="13413" y="12146"/>
                </a:cubicBezTo>
                <a:cubicBezTo>
                  <a:pt x="13467" y="12279"/>
                  <a:pt x="13557" y="12390"/>
                  <a:pt x="13652" y="12500"/>
                </a:cubicBezTo>
                <a:cubicBezTo>
                  <a:pt x="13688" y="12541"/>
                  <a:pt x="13713" y="12593"/>
                  <a:pt x="13743" y="12639"/>
                </a:cubicBezTo>
                <a:cubicBezTo>
                  <a:pt x="13750" y="12651"/>
                  <a:pt x="13754" y="12666"/>
                  <a:pt x="13763" y="12678"/>
                </a:cubicBezTo>
                <a:cubicBezTo>
                  <a:pt x="13793" y="12731"/>
                  <a:pt x="13819" y="12757"/>
                  <a:pt x="13847" y="12757"/>
                </a:cubicBezTo>
                <a:cubicBezTo>
                  <a:pt x="13872" y="12757"/>
                  <a:pt x="13898" y="12737"/>
                  <a:pt x="13929" y="12697"/>
                </a:cubicBezTo>
                <a:cubicBezTo>
                  <a:pt x="13937" y="12686"/>
                  <a:pt x="13945" y="12676"/>
                  <a:pt x="13948" y="12672"/>
                </a:cubicBezTo>
                <a:cubicBezTo>
                  <a:pt x="14040" y="12796"/>
                  <a:pt x="14138" y="12918"/>
                  <a:pt x="14220" y="13047"/>
                </a:cubicBezTo>
                <a:cubicBezTo>
                  <a:pt x="14279" y="13141"/>
                  <a:pt x="14319" y="13249"/>
                  <a:pt x="14366" y="13351"/>
                </a:cubicBezTo>
                <a:cubicBezTo>
                  <a:pt x="14377" y="13372"/>
                  <a:pt x="14383" y="13395"/>
                  <a:pt x="14395" y="13416"/>
                </a:cubicBezTo>
                <a:cubicBezTo>
                  <a:pt x="14426" y="13471"/>
                  <a:pt x="14447" y="13496"/>
                  <a:pt x="14476" y="13496"/>
                </a:cubicBezTo>
                <a:cubicBezTo>
                  <a:pt x="14497" y="13496"/>
                  <a:pt x="14522" y="13483"/>
                  <a:pt x="14560" y="13459"/>
                </a:cubicBezTo>
                <a:cubicBezTo>
                  <a:pt x="14629" y="13602"/>
                  <a:pt x="14752" y="13691"/>
                  <a:pt x="14875" y="13782"/>
                </a:cubicBezTo>
                <a:cubicBezTo>
                  <a:pt x="14911" y="13808"/>
                  <a:pt x="14942" y="13820"/>
                  <a:pt x="14971" y="13820"/>
                </a:cubicBezTo>
                <a:cubicBezTo>
                  <a:pt x="15013" y="13820"/>
                  <a:pt x="15049" y="13795"/>
                  <a:pt x="15086" y="13745"/>
                </a:cubicBezTo>
                <a:cubicBezTo>
                  <a:pt x="15122" y="13697"/>
                  <a:pt x="15159" y="13650"/>
                  <a:pt x="15191" y="13601"/>
                </a:cubicBezTo>
                <a:cubicBezTo>
                  <a:pt x="15216" y="13560"/>
                  <a:pt x="15235" y="13514"/>
                  <a:pt x="15255" y="13472"/>
                </a:cubicBezTo>
                <a:cubicBezTo>
                  <a:pt x="15340" y="13627"/>
                  <a:pt x="15496" y="13719"/>
                  <a:pt x="15621" y="13843"/>
                </a:cubicBezTo>
                <a:cubicBezTo>
                  <a:pt x="15710" y="13932"/>
                  <a:pt x="15793" y="14030"/>
                  <a:pt x="15879" y="14124"/>
                </a:cubicBezTo>
                <a:cubicBezTo>
                  <a:pt x="15934" y="14184"/>
                  <a:pt x="15967" y="14215"/>
                  <a:pt x="15999" y="14215"/>
                </a:cubicBezTo>
                <a:cubicBezTo>
                  <a:pt x="16031" y="14215"/>
                  <a:pt x="16062" y="14182"/>
                  <a:pt x="16114" y="14115"/>
                </a:cubicBezTo>
                <a:cubicBezTo>
                  <a:pt x="16201" y="14199"/>
                  <a:pt x="16288" y="14280"/>
                  <a:pt x="16373" y="14364"/>
                </a:cubicBezTo>
                <a:cubicBezTo>
                  <a:pt x="16411" y="14402"/>
                  <a:pt x="16431" y="14420"/>
                  <a:pt x="16450" y="14420"/>
                </a:cubicBezTo>
                <a:cubicBezTo>
                  <a:pt x="16466" y="14420"/>
                  <a:pt x="16481" y="14407"/>
                  <a:pt x="16507" y="14384"/>
                </a:cubicBezTo>
                <a:cubicBezTo>
                  <a:pt x="16621" y="14468"/>
                  <a:pt x="16729" y="14558"/>
                  <a:pt x="16846" y="14633"/>
                </a:cubicBezTo>
                <a:cubicBezTo>
                  <a:pt x="16869" y="14648"/>
                  <a:pt x="16887" y="14655"/>
                  <a:pt x="16902" y="14655"/>
                </a:cubicBezTo>
                <a:cubicBezTo>
                  <a:pt x="16932" y="14655"/>
                  <a:pt x="16953" y="14629"/>
                  <a:pt x="16979" y="14579"/>
                </a:cubicBezTo>
                <a:cubicBezTo>
                  <a:pt x="17012" y="14514"/>
                  <a:pt x="17051" y="14452"/>
                  <a:pt x="17089" y="14385"/>
                </a:cubicBezTo>
                <a:cubicBezTo>
                  <a:pt x="17215" y="14496"/>
                  <a:pt x="17346" y="14610"/>
                  <a:pt x="17480" y="14728"/>
                </a:cubicBezTo>
                <a:cubicBezTo>
                  <a:pt x="17490" y="14713"/>
                  <a:pt x="17503" y="14699"/>
                  <a:pt x="17508" y="14692"/>
                </a:cubicBezTo>
                <a:cubicBezTo>
                  <a:pt x="17657" y="14764"/>
                  <a:pt x="17760" y="14910"/>
                  <a:pt x="17936" y="14933"/>
                </a:cubicBezTo>
                <a:cubicBezTo>
                  <a:pt x="17952" y="14935"/>
                  <a:pt x="17963" y="14937"/>
                  <a:pt x="17972" y="14937"/>
                </a:cubicBezTo>
                <a:cubicBezTo>
                  <a:pt x="17994" y="14937"/>
                  <a:pt x="17998" y="14927"/>
                  <a:pt x="18009" y="14890"/>
                </a:cubicBezTo>
                <a:cubicBezTo>
                  <a:pt x="18159" y="14997"/>
                  <a:pt x="18312" y="15104"/>
                  <a:pt x="18462" y="15213"/>
                </a:cubicBezTo>
                <a:cubicBezTo>
                  <a:pt x="18549" y="15276"/>
                  <a:pt x="18630" y="15346"/>
                  <a:pt x="18718" y="15407"/>
                </a:cubicBezTo>
                <a:cubicBezTo>
                  <a:pt x="18751" y="15429"/>
                  <a:pt x="18797" y="15434"/>
                  <a:pt x="18837" y="15449"/>
                </a:cubicBezTo>
                <a:cubicBezTo>
                  <a:pt x="18840" y="15412"/>
                  <a:pt x="18856" y="15369"/>
                  <a:pt x="18843" y="15337"/>
                </a:cubicBezTo>
                <a:cubicBezTo>
                  <a:pt x="18802" y="15222"/>
                  <a:pt x="18755" y="15108"/>
                  <a:pt x="18703" y="14997"/>
                </a:cubicBezTo>
                <a:cubicBezTo>
                  <a:pt x="18652" y="14884"/>
                  <a:pt x="18593" y="14775"/>
                  <a:pt x="18537" y="14663"/>
                </a:cubicBezTo>
                <a:lnTo>
                  <a:pt x="18555" y="14663"/>
                </a:lnTo>
                <a:cubicBezTo>
                  <a:pt x="18562" y="14641"/>
                  <a:pt x="18579" y="14615"/>
                  <a:pt x="18573" y="14599"/>
                </a:cubicBezTo>
                <a:cubicBezTo>
                  <a:pt x="18529" y="14488"/>
                  <a:pt x="18478" y="14381"/>
                  <a:pt x="18436" y="14272"/>
                </a:cubicBezTo>
                <a:cubicBezTo>
                  <a:pt x="18421" y="14237"/>
                  <a:pt x="18431" y="14195"/>
                  <a:pt x="18418" y="14160"/>
                </a:cubicBezTo>
                <a:cubicBezTo>
                  <a:pt x="18393" y="14091"/>
                  <a:pt x="18358" y="14025"/>
                  <a:pt x="18326" y="13953"/>
                </a:cubicBezTo>
                <a:lnTo>
                  <a:pt x="18368" y="13953"/>
                </a:lnTo>
                <a:cubicBezTo>
                  <a:pt x="18369" y="13953"/>
                  <a:pt x="18370" y="13953"/>
                  <a:pt x="18371" y="13953"/>
                </a:cubicBezTo>
                <a:cubicBezTo>
                  <a:pt x="18462" y="13953"/>
                  <a:pt x="18498" y="13914"/>
                  <a:pt x="18481" y="13822"/>
                </a:cubicBezTo>
                <a:cubicBezTo>
                  <a:pt x="18453" y="13676"/>
                  <a:pt x="18422" y="13532"/>
                  <a:pt x="18389" y="13388"/>
                </a:cubicBezTo>
                <a:cubicBezTo>
                  <a:pt x="18379" y="13345"/>
                  <a:pt x="18359" y="13305"/>
                  <a:pt x="18341" y="13258"/>
                </a:cubicBezTo>
                <a:lnTo>
                  <a:pt x="18341" y="13258"/>
                </a:lnTo>
                <a:cubicBezTo>
                  <a:pt x="18359" y="13259"/>
                  <a:pt x="18380" y="13261"/>
                  <a:pt x="18402" y="13262"/>
                </a:cubicBezTo>
                <a:cubicBezTo>
                  <a:pt x="18403" y="13262"/>
                  <a:pt x="18404" y="13262"/>
                  <a:pt x="18405" y="13262"/>
                </a:cubicBezTo>
                <a:cubicBezTo>
                  <a:pt x="18451" y="13262"/>
                  <a:pt x="18471" y="13237"/>
                  <a:pt x="18451" y="13196"/>
                </a:cubicBezTo>
                <a:cubicBezTo>
                  <a:pt x="18426" y="13143"/>
                  <a:pt x="18391" y="13093"/>
                  <a:pt x="18366" y="13040"/>
                </a:cubicBezTo>
                <a:cubicBezTo>
                  <a:pt x="18338" y="12982"/>
                  <a:pt x="18311" y="12922"/>
                  <a:pt x="18292" y="12860"/>
                </a:cubicBezTo>
                <a:cubicBezTo>
                  <a:pt x="18257" y="12747"/>
                  <a:pt x="18227" y="12632"/>
                  <a:pt x="18198" y="12529"/>
                </a:cubicBezTo>
                <a:cubicBezTo>
                  <a:pt x="18323" y="12481"/>
                  <a:pt x="18452" y="12435"/>
                  <a:pt x="18580" y="12384"/>
                </a:cubicBezTo>
                <a:cubicBezTo>
                  <a:pt x="18599" y="12377"/>
                  <a:pt x="18622" y="12343"/>
                  <a:pt x="18620" y="12325"/>
                </a:cubicBezTo>
                <a:cubicBezTo>
                  <a:pt x="18606" y="12240"/>
                  <a:pt x="18584" y="12156"/>
                  <a:pt x="18563" y="12066"/>
                </a:cubicBezTo>
                <a:cubicBezTo>
                  <a:pt x="18604" y="12043"/>
                  <a:pt x="18606" y="12029"/>
                  <a:pt x="18564" y="11971"/>
                </a:cubicBezTo>
                <a:cubicBezTo>
                  <a:pt x="18517" y="11903"/>
                  <a:pt x="18473" y="11831"/>
                  <a:pt x="18416" y="11744"/>
                </a:cubicBezTo>
                <a:cubicBezTo>
                  <a:pt x="18502" y="11716"/>
                  <a:pt x="18511" y="11695"/>
                  <a:pt x="18454" y="11631"/>
                </a:cubicBezTo>
                <a:cubicBezTo>
                  <a:pt x="18368" y="11529"/>
                  <a:pt x="18276" y="11432"/>
                  <a:pt x="18190" y="11330"/>
                </a:cubicBezTo>
                <a:cubicBezTo>
                  <a:pt x="18164" y="11299"/>
                  <a:pt x="18148" y="11260"/>
                  <a:pt x="18128" y="11226"/>
                </a:cubicBezTo>
                <a:cubicBezTo>
                  <a:pt x="18193" y="11215"/>
                  <a:pt x="18251" y="11205"/>
                  <a:pt x="18307" y="11194"/>
                </a:cubicBezTo>
                <a:cubicBezTo>
                  <a:pt x="18359" y="11185"/>
                  <a:pt x="18373" y="11152"/>
                  <a:pt x="18353" y="11108"/>
                </a:cubicBezTo>
                <a:cubicBezTo>
                  <a:pt x="18338" y="11070"/>
                  <a:pt x="18318" y="11029"/>
                  <a:pt x="18290" y="11000"/>
                </a:cubicBezTo>
                <a:cubicBezTo>
                  <a:pt x="18172" y="10890"/>
                  <a:pt x="18100" y="10747"/>
                  <a:pt x="18013" y="10614"/>
                </a:cubicBezTo>
                <a:cubicBezTo>
                  <a:pt x="17943" y="10510"/>
                  <a:pt x="17855" y="10420"/>
                  <a:pt x="17773" y="10326"/>
                </a:cubicBezTo>
                <a:cubicBezTo>
                  <a:pt x="17740" y="10286"/>
                  <a:pt x="17699" y="10253"/>
                  <a:pt x="17669" y="10224"/>
                </a:cubicBezTo>
                <a:cubicBezTo>
                  <a:pt x="17756" y="10207"/>
                  <a:pt x="17849" y="10190"/>
                  <a:pt x="17941" y="10168"/>
                </a:cubicBezTo>
                <a:cubicBezTo>
                  <a:pt x="18007" y="10151"/>
                  <a:pt x="18072" y="10129"/>
                  <a:pt x="18136" y="10109"/>
                </a:cubicBezTo>
                <a:cubicBezTo>
                  <a:pt x="18208" y="10087"/>
                  <a:pt x="18213" y="10075"/>
                  <a:pt x="18188" y="10006"/>
                </a:cubicBezTo>
                <a:cubicBezTo>
                  <a:pt x="18183" y="9995"/>
                  <a:pt x="18179" y="9982"/>
                  <a:pt x="18172" y="9964"/>
                </a:cubicBezTo>
                <a:lnTo>
                  <a:pt x="18172" y="9964"/>
                </a:lnTo>
                <a:cubicBezTo>
                  <a:pt x="18184" y="9965"/>
                  <a:pt x="18196" y="9966"/>
                  <a:pt x="18207" y="9966"/>
                </a:cubicBezTo>
                <a:cubicBezTo>
                  <a:pt x="18324" y="9966"/>
                  <a:pt x="18407" y="9884"/>
                  <a:pt x="18507" y="9848"/>
                </a:cubicBezTo>
                <a:cubicBezTo>
                  <a:pt x="18519" y="9842"/>
                  <a:pt x="18532" y="9809"/>
                  <a:pt x="18527" y="9795"/>
                </a:cubicBezTo>
                <a:cubicBezTo>
                  <a:pt x="18493" y="9699"/>
                  <a:pt x="18462" y="9604"/>
                  <a:pt x="18419" y="9512"/>
                </a:cubicBezTo>
                <a:cubicBezTo>
                  <a:pt x="18398" y="9465"/>
                  <a:pt x="18352" y="9429"/>
                  <a:pt x="18308" y="9377"/>
                </a:cubicBezTo>
                <a:lnTo>
                  <a:pt x="18308" y="9377"/>
                </a:lnTo>
                <a:cubicBezTo>
                  <a:pt x="18309" y="9377"/>
                  <a:pt x="18311" y="9377"/>
                  <a:pt x="18313" y="9377"/>
                </a:cubicBezTo>
                <a:cubicBezTo>
                  <a:pt x="18316" y="9377"/>
                  <a:pt x="18322" y="9376"/>
                  <a:pt x="18326" y="9374"/>
                </a:cubicBezTo>
                <a:cubicBezTo>
                  <a:pt x="18399" y="9336"/>
                  <a:pt x="18400" y="9297"/>
                  <a:pt x="18337" y="9244"/>
                </a:cubicBezTo>
                <a:cubicBezTo>
                  <a:pt x="18250" y="9167"/>
                  <a:pt x="18164" y="9087"/>
                  <a:pt x="18077" y="9010"/>
                </a:cubicBezTo>
                <a:cubicBezTo>
                  <a:pt x="18055" y="8991"/>
                  <a:pt x="18029" y="8977"/>
                  <a:pt x="18008" y="8962"/>
                </a:cubicBezTo>
                <a:cubicBezTo>
                  <a:pt x="18040" y="8935"/>
                  <a:pt x="18075" y="8906"/>
                  <a:pt x="18108" y="8878"/>
                </a:cubicBezTo>
                <a:cubicBezTo>
                  <a:pt x="18143" y="8848"/>
                  <a:pt x="18140" y="8822"/>
                  <a:pt x="18110" y="8787"/>
                </a:cubicBezTo>
                <a:cubicBezTo>
                  <a:pt x="17999" y="8660"/>
                  <a:pt x="17868" y="8577"/>
                  <a:pt x="17701" y="8549"/>
                </a:cubicBezTo>
                <a:cubicBezTo>
                  <a:pt x="17693" y="8546"/>
                  <a:pt x="17683" y="8541"/>
                  <a:pt x="17670" y="8537"/>
                </a:cubicBezTo>
                <a:cubicBezTo>
                  <a:pt x="17673" y="8530"/>
                  <a:pt x="17674" y="8524"/>
                  <a:pt x="17677" y="8519"/>
                </a:cubicBezTo>
                <a:cubicBezTo>
                  <a:pt x="17690" y="8499"/>
                  <a:pt x="17704" y="8479"/>
                  <a:pt x="17717" y="8460"/>
                </a:cubicBezTo>
                <a:cubicBezTo>
                  <a:pt x="17696" y="8447"/>
                  <a:pt x="17677" y="8427"/>
                  <a:pt x="17655" y="8423"/>
                </a:cubicBezTo>
                <a:cubicBezTo>
                  <a:pt x="17544" y="8403"/>
                  <a:pt x="17461" y="8339"/>
                  <a:pt x="17386" y="8259"/>
                </a:cubicBezTo>
                <a:cubicBezTo>
                  <a:pt x="17364" y="8235"/>
                  <a:pt x="17338" y="8213"/>
                  <a:pt x="17317" y="8192"/>
                </a:cubicBezTo>
                <a:cubicBezTo>
                  <a:pt x="17367" y="8150"/>
                  <a:pt x="17416" y="8107"/>
                  <a:pt x="17468" y="8068"/>
                </a:cubicBezTo>
                <a:cubicBezTo>
                  <a:pt x="17508" y="8038"/>
                  <a:pt x="17498" y="8005"/>
                  <a:pt x="17474" y="7978"/>
                </a:cubicBezTo>
                <a:cubicBezTo>
                  <a:pt x="17366" y="7858"/>
                  <a:pt x="17247" y="7752"/>
                  <a:pt x="17088" y="7701"/>
                </a:cubicBezTo>
                <a:cubicBezTo>
                  <a:pt x="17029" y="7682"/>
                  <a:pt x="16974" y="7649"/>
                  <a:pt x="16891" y="7610"/>
                </a:cubicBezTo>
                <a:cubicBezTo>
                  <a:pt x="16916" y="7605"/>
                  <a:pt x="16938" y="7600"/>
                  <a:pt x="16958" y="7597"/>
                </a:cubicBezTo>
                <a:cubicBezTo>
                  <a:pt x="16932" y="7458"/>
                  <a:pt x="16803" y="7461"/>
                  <a:pt x="16718" y="7409"/>
                </a:cubicBezTo>
                <a:cubicBezTo>
                  <a:pt x="16613" y="7345"/>
                  <a:pt x="16496" y="7297"/>
                  <a:pt x="16387" y="7239"/>
                </a:cubicBezTo>
                <a:cubicBezTo>
                  <a:pt x="16273" y="7179"/>
                  <a:pt x="16157" y="7117"/>
                  <a:pt x="16048" y="7048"/>
                </a:cubicBezTo>
                <a:cubicBezTo>
                  <a:pt x="15975" y="7001"/>
                  <a:pt x="15911" y="6937"/>
                  <a:pt x="15843" y="6882"/>
                </a:cubicBezTo>
                <a:cubicBezTo>
                  <a:pt x="15818" y="6863"/>
                  <a:pt x="15793" y="6843"/>
                  <a:pt x="15760" y="6816"/>
                </a:cubicBezTo>
                <a:cubicBezTo>
                  <a:pt x="15782" y="6815"/>
                  <a:pt x="15797" y="6813"/>
                  <a:pt x="15810" y="6812"/>
                </a:cubicBezTo>
                <a:cubicBezTo>
                  <a:pt x="15900" y="6801"/>
                  <a:pt x="15991" y="6792"/>
                  <a:pt x="16081" y="6776"/>
                </a:cubicBezTo>
                <a:cubicBezTo>
                  <a:pt x="16157" y="6764"/>
                  <a:pt x="16230" y="6738"/>
                  <a:pt x="16306" y="6724"/>
                </a:cubicBezTo>
                <a:cubicBezTo>
                  <a:pt x="16418" y="6702"/>
                  <a:pt x="16531" y="6688"/>
                  <a:pt x="16643" y="6667"/>
                </a:cubicBezTo>
                <a:cubicBezTo>
                  <a:pt x="16665" y="6663"/>
                  <a:pt x="16686" y="6644"/>
                  <a:pt x="16706" y="6632"/>
                </a:cubicBezTo>
                <a:cubicBezTo>
                  <a:pt x="16695" y="6612"/>
                  <a:pt x="16681" y="6591"/>
                  <a:pt x="16670" y="6571"/>
                </a:cubicBezTo>
                <a:cubicBezTo>
                  <a:pt x="16752" y="6563"/>
                  <a:pt x="16837" y="6549"/>
                  <a:pt x="16876" y="6482"/>
                </a:cubicBezTo>
                <a:cubicBezTo>
                  <a:pt x="16938" y="6467"/>
                  <a:pt x="16986" y="6461"/>
                  <a:pt x="17031" y="6443"/>
                </a:cubicBezTo>
                <a:cubicBezTo>
                  <a:pt x="17117" y="6410"/>
                  <a:pt x="17200" y="6373"/>
                  <a:pt x="17279" y="6329"/>
                </a:cubicBezTo>
                <a:cubicBezTo>
                  <a:pt x="17348" y="6292"/>
                  <a:pt x="17349" y="6267"/>
                  <a:pt x="17310" y="6201"/>
                </a:cubicBezTo>
                <a:cubicBezTo>
                  <a:pt x="17278" y="6148"/>
                  <a:pt x="17250" y="6091"/>
                  <a:pt x="17220" y="6033"/>
                </a:cubicBezTo>
                <a:cubicBezTo>
                  <a:pt x="17415" y="5993"/>
                  <a:pt x="17593" y="5907"/>
                  <a:pt x="17765" y="5800"/>
                </a:cubicBezTo>
                <a:cubicBezTo>
                  <a:pt x="17807" y="5773"/>
                  <a:pt x="17861" y="5767"/>
                  <a:pt x="17904" y="5740"/>
                </a:cubicBezTo>
                <a:cubicBezTo>
                  <a:pt x="17984" y="5690"/>
                  <a:pt x="17984" y="5675"/>
                  <a:pt x="17926" y="5599"/>
                </a:cubicBezTo>
                <a:cubicBezTo>
                  <a:pt x="18032" y="5573"/>
                  <a:pt x="18135" y="5546"/>
                  <a:pt x="18238" y="5519"/>
                </a:cubicBezTo>
                <a:cubicBezTo>
                  <a:pt x="18262" y="5514"/>
                  <a:pt x="18287" y="5510"/>
                  <a:pt x="18312" y="5505"/>
                </a:cubicBezTo>
                <a:cubicBezTo>
                  <a:pt x="18353" y="5495"/>
                  <a:pt x="18384" y="5483"/>
                  <a:pt x="18360" y="5439"/>
                </a:cubicBezTo>
                <a:cubicBezTo>
                  <a:pt x="18415" y="5424"/>
                  <a:pt x="18470" y="5417"/>
                  <a:pt x="18519" y="5397"/>
                </a:cubicBezTo>
                <a:cubicBezTo>
                  <a:pt x="18667" y="5337"/>
                  <a:pt x="18815" y="5277"/>
                  <a:pt x="18959" y="5210"/>
                </a:cubicBezTo>
                <a:cubicBezTo>
                  <a:pt x="18996" y="5193"/>
                  <a:pt x="19022" y="5151"/>
                  <a:pt x="19053" y="5121"/>
                </a:cubicBezTo>
                <a:cubicBezTo>
                  <a:pt x="19015" y="5097"/>
                  <a:pt x="18979" y="5057"/>
                  <a:pt x="18939" y="5052"/>
                </a:cubicBezTo>
                <a:cubicBezTo>
                  <a:pt x="18791" y="5035"/>
                  <a:pt x="18643" y="5030"/>
                  <a:pt x="18495" y="5022"/>
                </a:cubicBezTo>
                <a:cubicBezTo>
                  <a:pt x="18480" y="5022"/>
                  <a:pt x="18462" y="5027"/>
                  <a:pt x="18436" y="5031"/>
                </a:cubicBezTo>
                <a:cubicBezTo>
                  <a:pt x="18468" y="4966"/>
                  <a:pt x="18424" y="4965"/>
                  <a:pt x="18385" y="4958"/>
                </a:cubicBezTo>
                <a:cubicBezTo>
                  <a:pt x="18216" y="4925"/>
                  <a:pt x="18045" y="4894"/>
                  <a:pt x="17869" y="4862"/>
                </a:cubicBezTo>
                <a:cubicBezTo>
                  <a:pt x="17914" y="4804"/>
                  <a:pt x="17884" y="4766"/>
                  <a:pt x="17834" y="4747"/>
                </a:cubicBezTo>
                <a:cubicBezTo>
                  <a:pt x="17758" y="4717"/>
                  <a:pt x="17678" y="4691"/>
                  <a:pt x="17598" y="4670"/>
                </a:cubicBezTo>
                <a:cubicBezTo>
                  <a:pt x="17513" y="4648"/>
                  <a:pt x="17425" y="4631"/>
                  <a:pt x="17338" y="4617"/>
                </a:cubicBezTo>
                <a:cubicBezTo>
                  <a:pt x="17266" y="4606"/>
                  <a:pt x="17191" y="4603"/>
                  <a:pt x="17114" y="4595"/>
                </a:cubicBezTo>
                <a:cubicBezTo>
                  <a:pt x="17139" y="4563"/>
                  <a:pt x="17166" y="4521"/>
                  <a:pt x="17202" y="4488"/>
                </a:cubicBezTo>
                <a:cubicBezTo>
                  <a:pt x="17246" y="4451"/>
                  <a:pt x="17226" y="4423"/>
                  <a:pt x="17196" y="4401"/>
                </a:cubicBezTo>
                <a:cubicBezTo>
                  <a:pt x="17154" y="4370"/>
                  <a:pt x="17108" y="4338"/>
                  <a:pt x="17060" y="4322"/>
                </a:cubicBezTo>
                <a:cubicBezTo>
                  <a:pt x="16918" y="4277"/>
                  <a:pt x="16775" y="4239"/>
                  <a:pt x="16631" y="4200"/>
                </a:cubicBezTo>
                <a:cubicBezTo>
                  <a:pt x="16618" y="4197"/>
                  <a:pt x="16603" y="4196"/>
                  <a:pt x="16589" y="4196"/>
                </a:cubicBezTo>
                <a:cubicBezTo>
                  <a:pt x="16568" y="4196"/>
                  <a:pt x="16546" y="4198"/>
                  <a:pt x="16525" y="4198"/>
                </a:cubicBezTo>
                <a:cubicBezTo>
                  <a:pt x="16543" y="4166"/>
                  <a:pt x="16562" y="4131"/>
                  <a:pt x="16582" y="4095"/>
                </a:cubicBezTo>
                <a:cubicBezTo>
                  <a:pt x="16609" y="4044"/>
                  <a:pt x="16599" y="4008"/>
                  <a:pt x="16542" y="3997"/>
                </a:cubicBezTo>
                <a:cubicBezTo>
                  <a:pt x="16460" y="3983"/>
                  <a:pt x="16377" y="3982"/>
                  <a:pt x="16295" y="3971"/>
                </a:cubicBezTo>
                <a:cubicBezTo>
                  <a:pt x="16229" y="3961"/>
                  <a:pt x="16163" y="3942"/>
                  <a:pt x="16096" y="3937"/>
                </a:cubicBezTo>
                <a:cubicBezTo>
                  <a:pt x="16011" y="3929"/>
                  <a:pt x="15931" y="3894"/>
                  <a:pt x="15848" y="3875"/>
                </a:cubicBezTo>
                <a:cubicBezTo>
                  <a:pt x="15843" y="3874"/>
                  <a:pt x="15837" y="3873"/>
                  <a:pt x="15832" y="3873"/>
                </a:cubicBezTo>
                <a:cubicBezTo>
                  <a:pt x="15822" y="3873"/>
                  <a:pt x="15812" y="3874"/>
                  <a:pt x="15803" y="3874"/>
                </a:cubicBezTo>
                <a:cubicBezTo>
                  <a:pt x="15795" y="3874"/>
                  <a:pt x="15787" y="3874"/>
                  <a:pt x="15780" y="3871"/>
                </a:cubicBezTo>
                <a:cubicBezTo>
                  <a:pt x="15766" y="3866"/>
                  <a:pt x="15759" y="3844"/>
                  <a:pt x="15746" y="3829"/>
                </a:cubicBezTo>
                <a:cubicBezTo>
                  <a:pt x="15789" y="3802"/>
                  <a:pt x="15793" y="3763"/>
                  <a:pt x="15781" y="3719"/>
                </a:cubicBezTo>
                <a:cubicBezTo>
                  <a:pt x="15780" y="3715"/>
                  <a:pt x="15789" y="3709"/>
                  <a:pt x="15792" y="3704"/>
                </a:cubicBezTo>
                <a:cubicBezTo>
                  <a:pt x="15802" y="3684"/>
                  <a:pt x="15811" y="3665"/>
                  <a:pt x="15811" y="3642"/>
                </a:cubicBezTo>
                <a:cubicBezTo>
                  <a:pt x="15823" y="3624"/>
                  <a:pt x="15842" y="3608"/>
                  <a:pt x="15849" y="3590"/>
                </a:cubicBezTo>
                <a:cubicBezTo>
                  <a:pt x="15879" y="3514"/>
                  <a:pt x="15911" y="3438"/>
                  <a:pt x="15933" y="3359"/>
                </a:cubicBezTo>
                <a:cubicBezTo>
                  <a:pt x="15960" y="3263"/>
                  <a:pt x="15957" y="3256"/>
                  <a:pt x="15856" y="3233"/>
                </a:cubicBezTo>
                <a:cubicBezTo>
                  <a:pt x="15746" y="3209"/>
                  <a:pt x="15633" y="3195"/>
                  <a:pt x="15518" y="3175"/>
                </a:cubicBezTo>
                <a:cubicBezTo>
                  <a:pt x="15512" y="3121"/>
                  <a:pt x="15509" y="3103"/>
                  <a:pt x="15477" y="3103"/>
                </a:cubicBezTo>
                <a:cubicBezTo>
                  <a:pt x="15463" y="3103"/>
                  <a:pt x="15443" y="3107"/>
                  <a:pt x="15414" y="3112"/>
                </a:cubicBezTo>
                <a:cubicBezTo>
                  <a:pt x="15362" y="3123"/>
                  <a:pt x="15309" y="3135"/>
                  <a:pt x="15260" y="3151"/>
                </a:cubicBezTo>
                <a:cubicBezTo>
                  <a:pt x="15211" y="3166"/>
                  <a:pt x="15167" y="3187"/>
                  <a:pt x="15119" y="3206"/>
                </a:cubicBezTo>
                <a:cubicBezTo>
                  <a:pt x="15142" y="3145"/>
                  <a:pt x="15165" y="3084"/>
                  <a:pt x="15191" y="3019"/>
                </a:cubicBezTo>
                <a:cubicBezTo>
                  <a:pt x="15174" y="3014"/>
                  <a:pt x="15162" y="3010"/>
                  <a:pt x="15146" y="3004"/>
                </a:cubicBezTo>
                <a:cubicBezTo>
                  <a:pt x="15154" y="2995"/>
                  <a:pt x="15160" y="2988"/>
                  <a:pt x="15180" y="2963"/>
                </a:cubicBezTo>
                <a:cubicBezTo>
                  <a:pt x="15131" y="2961"/>
                  <a:pt x="15088" y="2954"/>
                  <a:pt x="15048" y="2954"/>
                </a:cubicBezTo>
                <a:cubicBezTo>
                  <a:pt x="15031" y="2954"/>
                  <a:pt x="15016" y="2955"/>
                  <a:pt x="15000" y="2958"/>
                </a:cubicBezTo>
                <a:cubicBezTo>
                  <a:pt x="14774" y="3006"/>
                  <a:pt x="14547" y="3057"/>
                  <a:pt x="14324" y="3122"/>
                </a:cubicBezTo>
                <a:cubicBezTo>
                  <a:pt x="14162" y="3169"/>
                  <a:pt x="14006" y="3241"/>
                  <a:pt x="13848" y="3302"/>
                </a:cubicBezTo>
                <a:cubicBezTo>
                  <a:pt x="13822" y="3312"/>
                  <a:pt x="13795" y="3320"/>
                  <a:pt x="13759" y="3334"/>
                </a:cubicBezTo>
                <a:cubicBezTo>
                  <a:pt x="13819" y="3245"/>
                  <a:pt x="13872" y="3169"/>
                  <a:pt x="13925" y="3089"/>
                </a:cubicBezTo>
                <a:cubicBezTo>
                  <a:pt x="13915" y="3082"/>
                  <a:pt x="13906" y="3075"/>
                  <a:pt x="13906" y="3075"/>
                </a:cubicBezTo>
                <a:lnTo>
                  <a:pt x="13906" y="3075"/>
                </a:lnTo>
                <a:cubicBezTo>
                  <a:pt x="13906" y="3075"/>
                  <a:pt x="13906" y="3075"/>
                  <a:pt x="13907" y="3075"/>
                </a:cubicBezTo>
                <a:cubicBezTo>
                  <a:pt x="13919" y="3024"/>
                  <a:pt x="13932" y="2979"/>
                  <a:pt x="13945" y="2929"/>
                </a:cubicBezTo>
                <a:lnTo>
                  <a:pt x="13907" y="2929"/>
                </a:lnTo>
                <a:cubicBezTo>
                  <a:pt x="13940" y="2815"/>
                  <a:pt x="13973" y="2701"/>
                  <a:pt x="14009" y="2587"/>
                </a:cubicBezTo>
                <a:cubicBezTo>
                  <a:pt x="14025" y="2536"/>
                  <a:pt x="14004" y="2520"/>
                  <a:pt x="13959" y="2505"/>
                </a:cubicBezTo>
                <a:cubicBezTo>
                  <a:pt x="13922" y="2494"/>
                  <a:pt x="13885" y="2490"/>
                  <a:pt x="13849" y="2490"/>
                </a:cubicBezTo>
                <a:cubicBezTo>
                  <a:pt x="13786" y="2490"/>
                  <a:pt x="13724" y="2502"/>
                  <a:pt x="13662" y="2511"/>
                </a:cubicBezTo>
                <a:cubicBezTo>
                  <a:pt x="13640" y="2514"/>
                  <a:pt x="13617" y="2521"/>
                  <a:pt x="13595" y="2521"/>
                </a:cubicBezTo>
                <a:cubicBezTo>
                  <a:pt x="13575" y="2521"/>
                  <a:pt x="13555" y="2515"/>
                  <a:pt x="13537" y="2495"/>
                </a:cubicBezTo>
                <a:cubicBezTo>
                  <a:pt x="13532" y="2490"/>
                  <a:pt x="13521" y="2488"/>
                  <a:pt x="13510" y="2488"/>
                </a:cubicBezTo>
                <a:cubicBezTo>
                  <a:pt x="13505" y="2488"/>
                  <a:pt x="13499" y="2488"/>
                  <a:pt x="13495" y="2489"/>
                </a:cubicBezTo>
                <a:cubicBezTo>
                  <a:pt x="13377" y="2500"/>
                  <a:pt x="13267" y="2536"/>
                  <a:pt x="13162" y="2602"/>
                </a:cubicBezTo>
                <a:cubicBezTo>
                  <a:pt x="13174" y="2612"/>
                  <a:pt x="13182" y="2620"/>
                  <a:pt x="13198" y="2631"/>
                </a:cubicBezTo>
                <a:cubicBezTo>
                  <a:pt x="13169" y="2633"/>
                  <a:pt x="13147" y="2633"/>
                  <a:pt x="13122" y="2634"/>
                </a:cubicBezTo>
                <a:cubicBezTo>
                  <a:pt x="13117" y="2594"/>
                  <a:pt x="13114" y="2554"/>
                  <a:pt x="13107" y="2516"/>
                </a:cubicBezTo>
                <a:cubicBezTo>
                  <a:pt x="13101" y="2473"/>
                  <a:pt x="13092" y="2453"/>
                  <a:pt x="13071" y="2453"/>
                </a:cubicBezTo>
                <a:cubicBezTo>
                  <a:pt x="13059" y="2453"/>
                  <a:pt x="13043" y="2460"/>
                  <a:pt x="13022" y="2471"/>
                </a:cubicBezTo>
                <a:cubicBezTo>
                  <a:pt x="12965" y="2502"/>
                  <a:pt x="12914" y="2541"/>
                  <a:pt x="12863" y="2579"/>
                </a:cubicBezTo>
                <a:cubicBezTo>
                  <a:pt x="12711" y="2696"/>
                  <a:pt x="12561" y="2813"/>
                  <a:pt x="12401" y="2934"/>
                </a:cubicBezTo>
                <a:cubicBezTo>
                  <a:pt x="12382" y="2880"/>
                  <a:pt x="12363" y="2835"/>
                  <a:pt x="12351" y="2788"/>
                </a:cubicBezTo>
                <a:cubicBezTo>
                  <a:pt x="12343" y="2757"/>
                  <a:pt x="12330" y="2742"/>
                  <a:pt x="12311" y="2742"/>
                </a:cubicBezTo>
                <a:cubicBezTo>
                  <a:pt x="12300" y="2742"/>
                  <a:pt x="12287" y="2747"/>
                  <a:pt x="12273" y="2756"/>
                </a:cubicBezTo>
                <a:cubicBezTo>
                  <a:pt x="12227" y="2784"/>
                  <a:pt x="12179" y="2809"/>
                  <a:pt x="12142" y="2846"/>
                </a:cubicBezTo>
                <a:cubicBezTo>
                  <a:pt x="12020" y="2967"/>
                  <a:pt x="11913" y="3099"/>
                  <a:pt x="11819" y="3245"/>
                </a:cubicBezTo>
                <a:cubicBezTo>
                  <a:pt x="11722" y="3394"/>
                  <a:pt x="11608" y="3533"/>
                  <a:pt x="11500" y="3674"/>
                </a:cubicBezTo>
                <a:cubicBezTo>
                  <a:pt x="11397" y="3809"/>
                  <a:pt x="11290" y="3942"/>
                  <a:pt x="11185" y="4075"/>
                </a:cubicBezTo>
                <a:cubicBezTo>
                  <a:pt x="11175" y="4090"/>
                  <a:pt x="11163" y="4101"/>
                  <a:pt x="11140" y="4110"/>
                </a:cubicBezTo>
                <a:cubicBezTo>
                  <a:pt x="11252" y="3660"/>
                  <a:pt x="11371" y="3211"/>
                  <a:pt x="11474" y="2759"/>
                </a:cubicBezTo>
                <a:cubicBezTo>
                  <a:pt x="11577" y="2309"/>
                  <a:pt x="11669" y="1856"/>
                  <a:pt x="11756" y="1403"/>
                </a:cubicBezTo>
                <a:cubicBezTo>
                  <a:pt x="11844" y="947"/>
                  <a:pt x="11898" y="485"/>
                  <a:pt x="11965" y="30"/>
                </a:cubicBezTo>
                <a:cubicBezTo>
                  <a:pt x="11869" y="20"/>
                  <a:pt x="11787" y="9"/>
                  <a:pt x="11706" y="1"/>
                </a:cubicBezTo>
                <a:cubicBezTo>
                  <a:pt x="11704" y="1"/>
                  <a:pt x="11703" y="1"/>
                  <a:pt x="11701" y="1"/>
                </a:cubicBezTo>
                <a:close/>
              </a:path>
            </a:pathLst>
          </a:custGeom>
          <a:solidFill>
            <a:srgbClr val="80B31A">
              <a:alpha val="50196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" name="Google Shape;278;p46"/>
          <p:cNvSpPr/>
          <p:nvPr/>
        </p:nvSpPr>
        <p:spPr>
          <a:xfrm rot="-9647156">
            <a:off x="1257678" y="4855726"/>
            <a:ext cx="476352" cy="478652"/>
          </a:xfrm>
          <a:custGeom>
            <a:avLst/>
            <a:gdLst/>
            <a:ahLst/>
            <a:cxnLst/>
            <a:rect l="l" t="t" r="r" b="b"/>
            <a:pathLst>
              <a:path w="19054" h="19146" extrusionOk="0">
                <a:moveTo>
                  <a:pt x="11701" y="1"/>
                </a:moveTo>
                <a:cubicBezTo>
                  <a:pt x="11687" y="1"/>
                  <a:pt x="11669" y="5"/>
                  <a:pt x="11665" y="12"/>
                </a:cubicBezTo>
                <a:cubicBezTo>
                  <a:pt x="11630" y="76"/>
                  <a:pt x="11581" y="139"/>
                  <a:pt x="11568" y="207"/>
                </a:cubicBezTo>
                <a:cubicBezTo>
                  <a:pt x="11531" y="417"/>
                  <a:pt x="11512" y="630"/>
                  <a:pt x="11476" y="840"/>
                </a:cubicBezTo>
                <a:cubicBezTo>
                  <a:pt x="11392" y="1331"/>
                  <a:pt x="11306" y="1822"/>
                  <a:pt x="11212" y="2312"/>
                </a:cubicBezTo>
                <a:cubicBezTo>
                  <a:pt x="11144" y="2669"/>
                  <a:pt x="11063" y="3022"/>
                  <a:pt x="10987" y="3376"/>
                </a:cubicBezTo>
                <a:cubicBezTo>
                  <a:pt x="10980" y="3405"/>
                  <a:pt x="10969" y="3430"/>
                  <a:pt x="10946" y="3454"/>
                </a:cubicBezTo>
                <a:cubicBezTo>
                  <a:pt x="10955" y="3386"/>
                  <a:pt x="10972" y="3318"/>
                  <a:pt x="10970" y="3250"/>
                </a:cubicBezTo>
                <a:cubicBezTo>
                  <a:pt x="10965" y="3133"/>
                  <a:pt x="10946" y="3016"/>
                  <a:pt x="10931" y="2900"/>
                </a:cubicBezTo>
                <a:cubicBezTo>
                  <a:pt x="10929" y="2887"/>
                  <a:pt x="10908" y="2877"/>
                  <a:pt x="10902" y="2871"/>
                </a:cubicBezTo>
                <a:cubicBezTo>
                  <a:pt x="10895" y="2842"/>
                  <a:pt x="10892" y="2816"/>
                  <a:pt x="10884" y="2792"/>
                </a:cubicBezTo>
                <a:cubicBezTo>
                  <a:pt x="10869" y="2744"/>
                  <a:pt x="10863" y="2724"/>
                  <a:pt x="10848" y="2724"/>
                </a:cubicBezTo>
                <a:cubicBezTo>
                  <a:pt x="10836" y="2724"/>
                  <a:pt x="10818" y="2736"/>
                  <a:pt x="10786" y="2756"/>
                </a:cubicBezTo>
                <a:cubicBezTo>
                  <a:pt x="10724" y="2795"/>
                  <a:pt x="10660" y="2829"/>
                  <a:pt x="10601" y="2864"/>
                </a:cubicBezTo>
                <a:cubicBezTo>
                  <a:pt x="10636" y="2733"/>
                  <a:pt x="10553" y="2623"/>
                  <a:pt x="10501" y="2504"/>
                </a:cubicBezTo>
                <a:cubicBezTo>
                  <a:pt x="10463" y="2419"/>
                  <a:pt x="10419" y="2337"/>
                  <a:pt x="10373" y="2254"/>
                </a:cubicBezTo>
                <a:cubicBezTo>
                  <a:pt x="10341" y="2194"/>
                  <a:pt x="10316" y="2165"/>
                  <a:pt x="10284" y="2165"/>
                </a:cubicBezTo>
                <a:cubicBezTo>
                  <a:pt x="10256" y="2165"/>
                  <a:pt x="10222" y="2188"/>
                  <a:pt x="10175" y="2234"/>
                </a:cubicBezTo>
                <a:cubicBezTo>
                  <a:pt x="10110" y="2142"/>
                  <a:pt x="10049" y="2048"/>
                  <a:pt x="9977" y="1961"/>
                </a:cubicBezTo>
                <a:cubicBezTo>
                  <a:pt x="9909" y="1880"/>
                  <a:pt x="9829" y="1810"/>
                  <a:pt x="9756" y="1734"/>
                </a:cubicBezTo>
                <a:cubicBezTo>
                  <a:pt x="9743" y="1720"/>
                  <a:pt x="9731" y="1714"/>
                  <a:pt x="9720" y="1714"/>
                </a:cubicBezTo>
                <a:cubicBezTo>
                  <a:pt x="9704" y="1714"/>
                  <a:pt x="9691" y="1726"/>
                  <a:pt x="9680" y="1745"/>
                </a:cubicBezTo>
                <a:cubicBezTo>
                  <a:pt x="9649" y="1803"/>
                  <a:pt x="9618" y="1861"/>
                  <a:pt x="9597" y="1923"/>
                </a:cubicBezTo>
                <a:cubicBezTo>
                  <a:pt x="9560" y="2028"/>
                  <a:pt x="9535" y="2140"/>
                  <a:pt x="9490" y="2243"/>
                </a:cubicBezTo>
                <a:cubicBezTo>
                  <a:pt x="9459" y="2312"/>
                  <a:pt x="9397" y="2368"/>
                  <a:pt x="9386" y="2450"/>
                </a:cubicBezTo>
                <a:cubicBezTo>
                  <a:pt x="9377" y="2510"/>
                  <a:pt x="9365" y="2567"/>
                  <a:pt x="9354" y="2629"/>
                </a:cubicBezTo>
                <a:cubicBezTo>
                  <a:pt x="9156" y="2482"/>
                  <a:pt x="8949" y="2347"/>
                  <a:pt x="8799" y="2120"/>
                </a:cubicBezTo>
                <a:cubicBezTo>
                  <a:pt x="8789" y="2168"/>
                  <a:pt x="8785" y="2196"/>
                  <a:pt x="8778" y="2234"/>
                </a:cubicBezTo>
                <a:cubicBezTo>
                  <a:pt x="8763" y="2211"/>
                  <a:pt x="8749" y="2198"/>
                  <a:pt x="8747" y="2183"/>
                </a:cubicBezTo>
                <a:cubicBezTo>
                  <a:pt x="8740" y="2154"/>
                  <a:pt x="8738" y="2132"/>
                  <a:pt x="8702" y="2132"/>
                </a:cubicBezTo>
                <a:cubicBezTo>
                  <a:pt x="8700" y="2132"/>
                  <a:pt x="8698" y="2132"/>
                  <a:pt x="8695" y="2132"/>
                </a:cubicBezTo>
                <a:cubicBezTo>
                  <a:pt x="8695" y="2132"/>
                  <a:pt x="8694" y="2132"/>
                  <a:pt x="8694" y="2132"/>
                </a:cubicBezTo>
                <a:cubicBezTo>
                  <a:pt x="8682" y="2132"/>
                  <a:pt x="8665" y="2110"/>
                  <a:pt x="8657" y="2095"/>
                </a:cubicBezTo>
                <a:cubicBezTo>
                  <a:pt x="8609" y="2003"/>
                  <a:pt x="8527" y="1947"/>
                  <a:pt x="8439" y="1903"/>
                </a:cubicBezTo>
                <a:cubicBezTo>
                  <a:pt x="8376" y="1873"/>
                  <a:pt x="8320" y="1830"/>
                  <a:pt x="8256" y="1798"/>
                </a:cubicBezTo>
                <a:cubicBezTo>
                  <a:pt x="8236" y="1787"/>
                  <a:pt x="8221" y="1782"/>
                  <a:pt x="8209" y="1782"/>
                </a:cubicBezTo>
                <a:cubicBezTo>
                  <a:pt x="8188" y="1782"/>
                  <a:pt x="8177" y="1799"/>
                  <a:pt x="8166" y="1838"/>
                </a:cubicBezTo>
                <a:cubicBezTo>
                  <a:pt x="8160" y="1857"/>
                  <a:pt x="8152" y="1877"/>
                  <a:pt x="8141" y="1911"/>
                </a:cubicBezTo>
                <a:cubicBezTo>
                  <a:pt x="8090" y="1878"/>
                  <a:pt x="8044" y="1852"/>
                  <a:pt x="8004" y="1818"/>
                </a:cubicBezTo>
                <a:cubicBezTo>
                  <a:pt x="7926" y="1753"/>
                  <a:pt x="7853" y="1682"/>
                  <a:pt x="7774" y="1616"/>
                </a:cubicBezTo>
                <a:cubicBezTo>
                  <a:pt x="7756" y="1601"/>
                  <a:pt x="7737" y="1591"/>
                  <a:pt x="7719" y="1591"/>
                </a:cubicBezTo>
                <a:cubicBezTo>
                  <a:pt x="7700" y="1591"/>
                  <a:pt x="7682" y="1602"/>
                  <a:pt x="7666" y="1632"/>
                </a:cubicBezTo>
                <a:cubicBezTo>
                  <a:pt x="7655" y="1655"/>
                  <a:pt x="7640" y="1665"/>
                  <a:pt x="7621" y="1665"/>
                </a:cubicBezTo>
                <a:cubicBezTo>
                  <a:pt x="7608" y="1665"/>
                  <a:pt x="7593" y="1659"/>
                  <a:pt x="7576" y="1648"/>
                </a:cubicBezTo>
                <a:cubicBezTo>
                  <a:pt x="7495" y="1594"/>
                  <a:pt x="7410" y="1548"/>
                  <a:pt x="7308" y="1537"/>
                </a:cubicBezTo>
                <a:cubicBezTo>
                  <a:pt x="7295" y="1536"/>
                  <a:pt x="7283" y="1535"/>
                  <a:pt x="7272" y="1535"/>
                </a:cubicBezTo>
                <a:cubicBezTo>
                  <a:pt x="7226" y="1535"/>
                  <a:pt x="7203" y="1552"/>
                  <a:pt x="7191" y="1610"/>
                </a:cubicBezTo>
                <a:cubicBezTo>
                  <a:pt x="7165" y="1740"/>
                  <a:pt x="7148" y="1870"/>
                  <a:pt x="7132" y="2001"/>
                </a:cubicBezTo>
                <a:cubicBezTo>
                  <a:pt x="7128" y="2038"/>
                  <a:pt x="7125" y="2060"/>
                  <a:pt x="7100" y="2060"/>
                </a:cubicBezTo>
                <a:cubicBezTo>
                  <a:pt x="7090" y="2060"/>
                  <a:pt x="7078" y="2057"/>
                  <a:pt x="7060" y="2050"/>
                </a:cubicBezTo>
                <a:cubicBezTo>
                  <a:pt x="7004" y="2027"/>
                  <a:pt x="6939" y="2017"/>
                  <a:pt x="6877" y="2007"/>
                </a:cubicBezTo>
                <a:cubicBezTo>
                  <a:pt x="6772" y="1991"/>
                  <a:pt x="6694" y="1924"/>
                  <a:pt x="6607" y="1873"/>
                </a:cubicBezTo>
                <a:cubicBezTo>
                  <a:pt x="6537" y="1831"/>
                  <a:pt x="6465" y="1792"/>
                  <a:pt x="6391" y="1767"/>
                </a:cubicBezTo>
                <a:cubicBezTo>
                  <a:pt x="6371" y="1760"/>
                  <a:pt x="6354" y="1757"/>
                  <a:pt x="6340" y="1757"/>
                </a:cubicBezTo>
                <a:cubicBezTo>
                  <a:pt x="6290" y="1757"/>
                  <a:pt x="6267" y="1794"/>
                  <a:pt x="6268" y="1864"/>
                </a:cubicBezTo>
                <a:cubicBezTo>
                  <a:pt x="6269" y="1890"/>
                  <a:pt x="6269" y="1916"/>
                  <a:pt x="6269" y="1956"/>
                </a:cubicBezTo>
                <a:cubicBezTo>
                  <a:pt x="6200" y="1925"/>
                  <a:pt x="6139" y="1900"/>
                  <a:pt x="6079" y="1872"/>
                </a:cubicBezTo>
                <a:cubicBezTo>
                  <a:pt x="6025" y="1846"/>
                  <a:pt x="5975" y="1812"/>
                  <a:pt x="5922" y="1785"/>
                </a:cubicBezTo>
                <a:cubicBezTo>
                  <a:pt x="5886" y="1766"/>
                  <a:pt x="5860" y="1756"/>
                  <a:pt x="5837" y="1756"/>
                </a:cubicBezTo>
                <a:cubicBezTo>
                  <a:pt x="5801" y="1756"/>
                  <a:pt x="5774" y="1782"/>
                  <a:pt x="5733" y="1841"/>
                </a:cubicBezTo>
                <a:cubicBezTo>
                  <a:pt x="5619" y="1810"/>
                  <a:pt x="5499" y="1777"/>
                  <a:pt x="5379" y="1743"/>
                </a:cubicBezTo>
                <a:cubicBezTo>
                  <a:pt x="5375" y="1742"/>
                  <a:pt x="5371" y="1741"/>
                  <a:pt x="5367" y="1741"/>
                </a:cubicBezTo>
                <a:cubicBezTo>
                  <a:pt x="5324" y="1741"/>
                  <a:pt x="5263" y="1799"/>
                  <a:pt x="5270" y="1842"/>
                </a:cubicBezTo>
                <a:cubicBezTo>
                  <a:pt x="5277" y="1888"/>
                  <a:pt x="5287" y="1934"/>
                  <a:pt x="5293" y="1981"/>
                </a:cubicBezTo>
                <a:cubicBezTo>
                  <a:pt x="5295" y="1988"/>
                  <a:pt x="5291" y="1996"/>
                  <a:pt x="5287" y="2011"/>
                </a:cubicBezTo>
                <a:cubicBezTo>
                  <a:pt x="5265" y="2007"/>
                  <a:pt x="5243" y="2007"/>
                  <a:pt x="5224" y="2002"/>
                </a:cubicBezTo>
                <a:cubicBezTo>
                  <a:pt x="5116" y="1971"/>
                  <a:pt x="5008" y="1940"/>
                  <a:pt x="4900" y="1908"/>
                </a:cubicBezTo>
                <a:cubicBezTo>
                  <a:pt x="4883" y="1902"/>
                  <a:pt x="4866" y="1898"/>
                  <a:pt x="4849" y="1895"/>
                </a:cubicBezTo>
                <a:cubicBezTo>
                  <a:pt x="4835" y="1893"/>
                  <a:pt x="4823" y="1892"/>
                  <a:pt x="4813" y="1892"/>
                </a:cubicBezTo>
                <a:cubicBezTo>
                  <a:pt x="4767" y="1892"/>
                  <a:pt x="4752" y="1916"/>
                  <a:pt x="4729" y="1996"/>
                </a:cubicBezTo>
                <a:cubicBezTo>
                  <a:pt x="4667" y="1985"/>
                  <a:pt x="4605" y="1974"/>
                  <a:pt x="4544" y="1961"/>
                </a:cubicBezTo>
                <a:cubicBezTo>
                  <a:pt x="4479" y="1947"/>
                  <a:pt x="4415" y="1928"/>
                  <a:pt x="4350" y="1916"/>
                </a:cubicBezTo>
                <a:cubicBezTo>
                  <a:pt x="4333" y="1913"/>
                  <a:pt x="4318" y="1911"/>
                  <a:pt x="4304" y="1911"/>
                </a:cubicBezTo>
                <a:cubicBezTo>
                  <a:pt x="4235" y="1911"/>
                  <a:pt x="4205" y="1952"/>
                  <a:pt x="4200" y="2044"/>
                </a:cubicBezTo>
                <a:cubicBezTo>
                  <a:pt x="4178" y="2043"/>
                  <a:pt x="4156" y="2044"/>
                  <a:pt x="4134" y="2041"/>
                </a:cubicBezTo>
                <a:cubicBezTo>
                  <a:pt x="4045" y="2028"/>
                  <a:pt x="3954" y="2014"/>
                  <a:pt x="3865" y="1998"/>
                </a:cubicBezTo>
                <a:cubicBezTo>
                  <a:pt x="3810" y="1990"/>
                  <a:pt x="3757" y="1980"/>
                  <a:pt x="3702" y="1967"/>
                </a:cubicBezTo>
                <a:cubicBezTo>
                  <a:pt x="3676" y="1961"/>
                  <a:pt x="3650" y="1951"/>
                  <a:pt x="3624" y="1951"/>
                </a:cubicBezTo>
                <a:cubicBezTo>
                  <a:pt x="3604" y="1951"/>
                  <a:pt x="3584" y="1957"/>
                  <a:pt x="3564" y="1976"/>
                </a:cubicBezTo>
                <a:cubicBezTo>
                  <a:pt x="3561" y="1979"/>
                  <a:pt x="3556" y="1980"/>
                  <a:pt x="3549" y="1980"/>
                </a:cubicBezTo>
                <a:cubicBezTo>
                  <a:pt x="3537" y="1980"/>
                  <a:pt x="3521" y="1975"/>
                  <a:pt x="3510" y="1972"/>
                </a:cubicBezTo>
                <a:cubicBezTo>
                  <a:pt x="3418" y="1954"/>
                  <a:pt x="3327" y="1946"/>
                  <a:pt x="3236" y="1946"/>
                </a:cubicBezTo>
                <a:cubicBezTo>
                  <a:pt x="3109" y="1946"/>
                  <a:pt x="2983" y="1962"/>
                  <a:pt x="2857" y="1990"/>
                </a:cubicBezTo>
                <a:cubicBezTo>
                  <a:pt x="2843" y="1992"/>
                  <a:pt x="2828" y="1997"/>
                  <a:pt x="2815" y="2003"/>
                </a:cubicBezTo>
                <a:cubicBezTo>
                  <a:pt x="2750" y="2037"/>
                  <a:pt x="2745" y="2067"/>
                  <a:pt x="2805" y="2108"/>
                </a:cubicBezTo>
                <a:cubicBezTo>
                  <a:pt x="2865" y="2150"/>
                  <a:pt x="2930" y="2185"/>
                  <a:pt x="2995" y="2222"/>
                </a:cubicBezTo>
                <a:cubicBezTo>
                  <a:pt x="3089" y="2276"/>
                  <a:pt x="3184" y="2329"/>
                  <a:pt x="3278" y="2383"/>
                </a:cubicBezTo>
                <a:cubicBezTo>
                  <a:pt x="3289" y="2389"/>
                  <a:pt x="3305" y="2403"/>
                  <a:pt x="3304" y="2409"/>
                </a:cubicBezTo>
                <a:cubicBezTo>
                  <a:pt x="3286" y="2476"/>
                  <a:pt x="3341" y="2492"/>
                  <a:pt x="3381" y="2517"/>
                </a:cubicBezTo>
                <a:cubicBezTo>
                  <a:pt x="3520" y="2600"/>
                  <a:pt x="3660" y="2684"/>
                  <a:pt x="3794" y="2764"/>
                </a:cubicBezTo>
                <a:cubicBezTo>
                  <a:pt x="3794" y="2779"/>
                  <a:pt x="3795" y="2782"/>
                  <a:pt x="3794" y="2783"/>
                </a:cubicBezTo>
                <a:cubicBezTo>
                  <a:pt x="3726" y="2883"/>
                  <a:pt x="3728" y="2911"/>
                  <a:pt x="3820" y="2999"/>
                </a:cubicBezTo>
                <a:cubicBezTo>
                  <a:pt x="3898" y="3072"/>
                  <a:pt x="3976" y="3143"/>
                  <a:pt x="4052" y="3217"/>
                </a:cubicBezTo>
                <a:cubicBezTo>
                  <a:pt x="4066" y="3232"/>
                  <a:pt x="4068" y="3261"/>
                  <a:pt x="4078" y="3282"/>
                </a:cubicBezTo>
                <a:cubicBezTo>
                  <a:pt x="4088" y="3305"/>
                  <a:pt x="4096" y="3334"/>
                  <a:pt x="4114" y="3350"/>
                </a:cubicBezTo>
                <a:cubicBezTo>
                  <a:pt x="4184" y="3415"/>
                  <a:pt x="4258" y="3475"/>
                  <a:pt x="4335" y="3541"/>
                </a:cubicBezTo>
                <a:cubicBezTo>
                  <a:pt x="4287" y="3591"/>
                  <a:pt x="4237" y="3642"/>
                  <a:pt x="4187" y="3693"/>
                </a:cubicBezTo>
                <a:cubicBezTo>
                  <a:pt x="4156" y="3724"/>
                  <a:pt x="4127" y="3752"/>
                  <a:pt x="4094" y="3781"/>
                </a:cubicBezTo>
                <a:cubicBezTo>
                  <a:pt x="4052" y="3818"/>
                  <a:pt x="4057" y="3854"/>
                  <a:pt x="4097" y="3888"/>
                </a:cubicBezTo>
                <a:cubicBezTo>
                  <a:pt x="4132" y="3916"/>
                  <a:pt x="4168" y="3942"/>
                  <a:pt x="4205" y="3966"/>
                </a:cubicBezTo>
                <a:cubicBezTo>
                  <a:pt x="4338" y="4055"/>
                  <a:pt x="4472" y="4142"/>
                  <a:pt x="4603" y="4230"/>
                </a:cubicBezTo>
                <a:cubicBezTo>
                  <a:pt x="4612" y="4235"/>
                  <a:pt x="4619" y="4244"/>
                  <a:pt x="4626" y="4250"/>
                </a:cubicBezTo>
                <a:cubicBezTo>
                  <a:pt x="4587" y="4327"/>
                  <a:pt x="4596" y="4358"/>
                  <a:pt x="4675" y="4393"/>
                </a:cubicBezTo>
                <a:cubicBezTo>
                  <a:pt x="4747" y="4424"/>
                  <a:pt x="4824" y="4446"/>
                  <a:pt x="4900" y="4467"/>
                </a:cubicBezTo>
                <a:cubicBezTo>
                  <a:pt x="5076" y="4521"/>
                  <a:pt x="5216" y="4640"/>
                  <a:pt x="5375" y="4724"/>
                </a:cubicBezTo>
                <a:cubicBezTo>
                  <a:pt x="5442" y="4760"/>
                  <a:pt x="5513" y="4785"/>
                  <a:pt x="5584" y="4816"/>
                </a:cubicBezTo>
                <a:cubicBezTo>
                  <a:pt x="5583" y="4819"/>
                  <a:pt x="5584" y="4826"/>
                  <a:pt x="5581" y="4827"/>
                </a:cubicBezTo>
                <a:cubicBezTo>
                  <a:pt x="5435" y="4899"/>
                  <a:pt x="5291" y="4977"/>
                  <a:pt x="5138" y="5037"/>
                </a:cubicBezTo>
                <a:cubicBezTo>
                  <a:pt x="4910" y="5129"/>
                  <a:pt x="4668" y="5162"/>
                  <a:pt x="4422" y="5177"/>
                </a:cubicBezTo>
                <a:cubicBezTo>
                  <a:pt x="4398" y="5179"/>
                  <a:pt x="4372" y="5187"/>
                  <a:pt x="4349" y="5196"/>
                </a:cubicBezTo>
                <a:cubicBezTo>
                  <a:pt x="4242" y="5236"/>
                  <a:pt x="4240" y="5244"/>
                  <a:pt x="4288" y="5346"/>
                </a:cubicBezTo>
                <a:cubicBezTo>
                  <a:pt x="4290" y="5352"/>
                  <a:pt x="4290" y="5360"/>
                  <a:pt x="4293" y="5376"/>
                </a:cubicBezTo>
                <a:cubicBezTo>
                  <a:pt x="4227" y="5388"/>
                  <a:pt x="4160" y="5401"/>
                  <a:pt x="4094" y="5412"/>
                </a:cubicBezTo>
                <a:cubicBezTo>
                  <a:pt x="4061" y="5418"/>
                  <a:pt x="4027" y="5422"/>
                  <a:pt x="3994" y="5429"/>
                </a:cubicBezTo>
                <a:cubicBezTo>
                  <a:pt x="3944" y="5442"/>
                  <a:pt x="3906" y="5464"/>
                  <a:pt x="3928" y="5530"/>
                </a:cubicBezTo>
                <a:cubicBezTo>
                  <a:pt x="3845" y="5553"/>
                  <a:pt x="3763" y="5570"/>
                  <a:pt x="3687" y="5599"/>
                </a:cubicBezTo>
                <a:cubicBezTo>
                  <a:pt x="3607" y="5632"/>
                  <a:pt x="3531" y="5674"/>
                  <a:pt x="3455" y="5718"/>
                </a:cubicBezTo>
                <a:cubicBezTo>
                  <a:pt x="3409" y="5745"/>
                  <a:pt x="3404" y="5782"/>
                  <a:pt x="3448" y="5820"/>
                </a:cubicBezTo>
                <a:cubicBezTo>
                  <a:pt x="3510" y="5875"/>
                  <a:pt x="3568" y="5932"/>
                  <a:pt x="3639" y="5997"/>
                </a:cubicBezTo>
                <a:cubicBezTo>
                  <a:pt x="3569" y="6041"/>
                  <a:pt x="3505" y="6069"/>
                  <a:pt x="3433" y="6070"/>
                </a:cubicBezTo>
                <a:cubicBezTo>
                  <a:pt x="3427" y="6071"/>
                  <a:pt x="3422" y="6071"/>
                  <a:pt x="3416" y="6071"/>
                </a:cubicBezTo>
                <a:cubicBezTo>
                  <a:pt x="3339" y="6071"/>
                  <a:pt x="3260" y="6064"/>
                  <a:pt x="3184" y="6061"/>
                </a:cubicBezTo>
                <a:cubicBezTo>
                  <a:pt x="3165" y="6061"/>
                  <a:pt x="3145" y="6061"/>
                  <a:pt x="3126" y="6062"/>
                </a:cubicBezTo>
                <a:cubicBezTo>
                  <a:pt x="3047" y="6069"/>
                  <a:pt x="3029" y="6093"/>
                  <a:pt x="3054" y="6168"/>
                </a:cubicBezTo>
                <a:cubicBezTo>
                  <a:pt x="3055" y="6173"/>
                  <a:pt x="3053" y="6180"/>
                  <a:pt x="3052" y="6190"/>
                </a:cubicBezTo>
                <a:cubicBezTo>
                  <a:pt x="3026" y="6190"/>
                  <a:pt x="3000" y="6189"/>
                  <a:pt x="2975" y="6189"/>
                </a:cubicBezTo>
                <a:cubicBezTo>
                  <a:pt x="2943" y="6189"/>
                  <a:pt x="2911" y="6190"/>
                  <a:pt x="2880" y="6193"/>
                </a:cubicBezTo>
                <a:cubicBezTo>
                  <a:pt x="2726" y="6206"/>
                  <a:pt x="2586" y="6255"/>
                  <a:pt x="2473" y="6366"/>
                </a:cubicBezTo>
                <a:cubicBezTo>
                  <a:pt x="2430" y="6407"/>
                  <a:pt x="2420" y="6443"/>
                  <a:pt x="2466" y="6489"/>
                </a:cubicBezTo>
                <a:cubicBezTo>
                  <a:pt x="2497" y="6520"/>
                  <a:pt x="2522" y="6559"/>
                  <a:pt x="2554" y="6600"/>
                </a:cubicBezTo>
                <a:cubicBezTo>
                  <a:pt x="2509" y="6612"/>
                  <a:pt x="2471" y="6620"/>
                  <a:pt x="2432" y="6632"/>
                </a:cubicBezTo>
                <a:cubicBezTo>
                  <a:pt x="2330" y="6667"/>
                  <a:pt x="2226" y="6698"/>
                  <a:pt x="2128" y="6743"/>
                </a:cubicBezTo>
                <a:cubicBezTo>
                  <a:pt x="1995" y="6805"/>
                  <a:pt x="1994" y="6828"/>
                  <a:pt x="2098" y="6936"/>
                </a:cubicBezTo>
                <a:cubicBezTo>
                  <a:pt x="2065" y="6952"/>
                  <a:pt x="2033" y="6970"/>
                  <a:pt x="2002" y="6985"/>
                </a:cubicBezTo>
                <a:cubicBezTo>
                  <a:pt x="1958" y="7007"/>
                  <a:pt x="1913" y="7026"/>
                  <a:pt x="1872" y="7052"/>
                </a:cubicBezTo>
                <a:cubicBezTo>
                  <a:pt x="1823" y="7083"/>
                  <a:pt x="1787" y="7121"/>
                  <a:pt x="1833" y="7182"/>
                </a:cubicBezTo>
                <a:cubicBezTo>
                  <a:pt x="1791" y="7220"/>
                  <a:pt x="1750" y="7254"/>
                  <a:pt x="1715" y="7294"/>
                </a:cubicBezTo>
                <a:cubicBezTo>
                  <a:pt x="1668" y="7347"/>
                  <a:pt x="1675" y="7373"/>
                  <a:pt x="1737" y="7407"/>
                </a:cubicBezTo>
                <a:cubicBezTo>
                  <a:pt x="1815" y="7449"/>
                  <a:pt x="1892" y="7492"/>
                  <a:pt x="1969" y="7538"/>
                </a:cubicBezTo>
                <a:cubicBezTo>
                  <a:pt x="1980" y="7543"/>
                  <a:pt x="1992" y="7554"/>
                  <a:pt x="1993" y="7564"/>
                </a:cubicBezTo>
                <a:cubicBezTo>
                  <a:pt x="2011" y="7716"/>
                  <a:pt x="2121" y="7813"/>
                  <a:pt x="2204" y="7924"/>
                </a:cubicBezTo>
                <a:cubicBezTo>
                  <a:pt x="2250" y="7985"/>
                  <a:pt x="2314" y="8033"/>
                  <a:pt x="2364" y="8081"/>
                </a:cubicBezTo>
                <a:cubicBezTo>
                  <a:pt x="2241" y="8177"/>
                  <a:pt x="2118" y="8272"/>
                  <a:pt x="1995" y="8371"/>
                </a:cubicBezTo>
                <a:cubicBezTo>
                  <a:pt x="1962" y="8400"/>
                  <a:pt x="1938" y="8438"/>
                  <a:pt x="1903" y="8464"/>
                </a:cubicBezTo>
                <a:cubicBezTo>
                  <a:pt x="1853" y="8501"/>
                  <a:pt x="1793" y="8525"/>
                  <a:pt x="1742" y="8565"/>
                </a:cubicBezTo>
                <a:cubicBezTo>
                  <a:pt x="1680" y="8612"/>
                  <a:pt x="1618" y="8660"/>
                  <a:pt x="1567" y="8720"/>
                </a:cubicBezTo>
                <a:cubicBezTo>
                  <a:pt x="1515" y="8781"/>
                  <a:pt x="1527" y="8813"/>
                  <a:pt x="1593" y="8860"/>
                </a:cubicBezTo>
                <a:cubicBezTo>
                  <a:pt x="1619" y="8878"/>
                  <a:pt x="1643" y="8897"/>
                  <a:pt x="1671" y="8919"/>
                </a:cubicBezTo>
                <a:cubicBezTo>
                  <a:pt x="1603" y="8987"/>
                  <a:pt x="1537" y="9050"/>
                  <a:pt x="1475" y="9116"/>
                </a:cubicBezTo>
                <a:cubicBezTo>
                  <a:pt x="1376" y="9219"/>
                  <a:pt x="1278" y="9323"/>
                  <a:pt x="1180" y="9426"/>
                </a:cubicBezTo>
                <a:cubicBezTo>
                  <a:pt x="1133" y="9475"/>
                  <a:pt x="1136" y="9486"/>
                  <a:pt x="1213" y="9566"/>
                </a:cubicBezTo>
                <a:cubicBezTo>
                  <a:pt x="1186" y="9611"/>
                  <a:pt x="1154" y="9655"/>
                  <a:pt x="1130" y="9703"/>
                </a:cubicBezTo>
                <a:cubicBezTo>
                  <a:pt x="1098" y="9771"/>
                  <a:pt x="1068" y="9842"/>
                  <a:pt x="1047" y="9914"/>
                </a:cubicBezTo>
                <a:cubicBezTo>
                  <a:pt x="1028" y="9975"/>
                  <a:pt x="1061" y="10008"/>
                  <a:pt x="1120" y="10034"/>
                </a:cubicBezTo>
                <a:cubicBezTo>
                  <a:pt x="1206" y="10073"/>
                  <a:pt x="1287" y="10124"/>
                  <a:pt x="1368" y="10173"/>
                </a:cubicBezTo>
                <a:cubicBezTo>
                  <a:pt x="1408" y="10196"/>
                  <a:pt x="1397" y="10219"/>
                  <a:pt x="1367" y="10253"/>
                </a:cubicBezTo>
                <a:cubicBezTo>
                  <a:pt x="1272" y="10356"/>
                  <a:pt x="1181" y="10464"/>
                  <a:pt x="1092" y="10571"/>
                </a:cubicBezTo>
                <a:cubicBezTo>
                  <a:pt x="1049" y="10620"/>
                  <a:pt x="1010" y="10674"/>
                  <a:pt x="969" y="10726"/>
                </a:cubicBezTo>
                <a:cubicBezTo>
                  <a:pt x="943" y="10761"/>
                  <a:pt x="922" y="10793"/>
                  <a:pt x="975" y="10828"/>
                </a:cubicBezTo>
                <a:cubicBezTo>
                  <a:pt x="985" y="10834"/>
                  <a:pt x="984" y="10874"/>
                  <a:pt x="975" y="10891"/>
                </a:cubicBezTo>
                <a:cubicBezTo>
                  <a:pt x="935" y="10959"/>
                  <a:pt x="884" y="11020"/>
                  <a:pt x="851" y="11091"/>
                </a:cubicBezTo>
                <a:cubicBezTo>
                  <a:pt x="820" y="11155"/>
                  <a:pt x="802" y="11226"/>
                  <a:pt x="786" y="11297"/>
                </a:cubicBezTo>
                <a:cubicBezTo>
                  <a:pt x="775" y="11349"/>
                  <a:pt x="791" y="11394"/>
                  <a:pt x="856" y="11404"/>
                </a:cubicBezTo>
                <a:cubicBezTo>
                  <a:pt x="871" y="11406"/>
                  <a:pt x="883" y="11416"/>
                  <a:pt x="901" y="11423"/>
                </a:cubicBezTo>
                <a:cubicBezTo>
                  <a:pt x="862" y="11487"/>
                  <a:pt x="826" y="11546"/>
                  <a:pt x="789" y="11605"/>
                </a:cubicBezTo>
                <a:cubicBezTo>
                  <a:pt x="677" y="11778"/>
                  <a:pt x="559" y="11947"/>
                  <a:pt x="452" y="12124"/>
                </a:cubicBezTo>
                <a:cubicBezTo>
                  <a:pt x="336" y="12316"/>
                  <a:pt x="200" y="12495"/>
                  <a:pt x="76" y="12681"/>
                </a:cubicBezTo>
                <a:cubicBezTo>
                  <a:pt x="46" y="12726"/>
                  <a:pt x="27" y="12780"/>
                  <a:pt x="10" y="12831"/>
                </a:cubicBezTo>
                <a:cubicBezTo>
                  <a:pt x="1" y="12862"/>
                  <a:pt x="12" y="12885"/>
                  <a:pt x="38" y="12885"/>
                </a:cubicBezTo>
                <a:cubicBezTo>
                  <a:pt x="45" y="12885"/>
                  <a:pt x="54" y="12883"/>
                  <a:pt x="64" y="12879"/>
                </a:cubicBezTo>
                <a:cubicBezTo>
                  <a:pt x="130" y="12853"/>
                  <a:pt x="195" y="12824"/>
                  <a:pt x="259" y="12791"/>
                </a:cubicBezTo>
                <a:cubicBezTo>
                  <a:pt x="385" y="12728"/>
                  <a:pt x="507" y="12659"/>
                  <a:pt x="635" y="12601"/>
                </a:cubicBezTo>
                <a:cubicBezTo>
                  <a:pt x="757" y="12544"/>
                  <a:pt x="886" y="12497"/>
                  <a:pt x="1012" y="12449"/>
                </a:cubicBezTo>
                <a:cubicBezTo>
                  <a:pt x="1073" y="12424"/>
                  <a:pt x="1138" y="12403"/>
                  <a:pt x="1201" y="12380"/>
                </a:cubicBezTo>
                <a:cubicBezTo>
                  <a:pt x="1226" y="12455"/>
                  <a:pt x="1236" y="12478"/>
                  <a:pt x="1278" y="12478"/>
                </a:cubicBezTo>
                <a:cubicBezTo>
                  <a:pt x="1292" y="12478"/>
                  <a:pt x="1309" y="12475"/>
                  <a:pt x="1332" y="12471"/>
                </a:cubicBezTo>
                <a:cubicBezTo>
                  <a:pt x="1400" y="12459"/>
                  <a:pt x="1467" y="12435"/>
                  <a:pt x="1531" y="12408"/>
                </a:cubicBezTo>
                <a:cubicBezTo>
                  <a:pt x="1743" y="12320"/>
                  <a:pt x="1953" y="12227"/>
                  <a:pt x="2164" y="12136"/>
                </a:cubicBezTo>
                <a:cubicBezTo>
                  <a:pt x="2169" y="12135"/>
                  <a:pt x="2175" y="12135"/>
                  <a:pt x="2183" y="12133"/>
                </a:cubicBezTo>
                <a:cubicBezTo>
                  <a:pt x="2191" y="12207"/>
                  <a:pt x="2196" y="12279"/>
                  <a:pt x="2204" y="12351"/>
                </a:cubicBezTo>
                <a:cubicBezTo>
                  <a:pt x="2210" y="12405"/>
                  <a:pt x="2247" y="12435"/>
                  <a:pt x="2312" y="12435"/>
                </a:cubicBezTo>
                <a:cubicBezTo>
                  <a:pt x="2402" y="12435"/>
                  <a:pt x="2477" y="12397"/>
                  <a:pt x="2546" y="12346"/>
                </a:cubicBezTo>
                <a:cubicBezTo>
                  <a:pt x="2569" y="12330"/>
                  <a:pt x="2591" y="12313"/>
                  <a:pt x="2617" y="12292"/>
                </a:cubicBezTo>
                <a:cubicBezTo>
                  <a:pt x="2636" y="12338"/>
                  <a:pt x="2663" y="12354"/>
                  <a:pt x="2695" y="12354"/>
                </a:cubicBezTo>
                <a:cubicBezTo>
                  <a:pt x="2712" y="12354"/>
                  <a:pt x="2731" y="12349"/>
                  <a:pt x="2750" y="12341"/>
                </a:cubicBezTo>
                <a:cubicBezTo>
                  <a:pt x="2877" y="12284"/>
                  <a:pt x="3004" y="12225"/>
                  <a:pt x="3130" y="12169"/>
                </a:cubicBezTo>
                <a:cubicBezTo>
                  <a:pt x="3141" y="12199"/>
                  <a:pt x="3158" y="12230"/>
                  <a:pt x="3166" y="12265"/>
                </a:cubicBezTo>
                <a:cubicBezTo>
                  <a:pt x="3175" y="12306"/>
                  <a:pt x="3197" y="12326"/>
                  <a:pt x="3226" y="12326"/>
                </a:cubicBezTo>
                <a:cubicBezTo>
                  <a:pt x="3243" y="12326"/>
                  <a:pt x="3263" y="12319"/>
                  <a:pt x="3284" y="12306"/>
                </a:cubicBezTo>
                <a:cubicBezTo>
                  <a:pt x="3364" y="12253"/>
                  <a:pt x="3440" y="12194"/>
                  <a:pt x="3515" y="12136"/>
                </a:cubicBezTo>
                <a:cubicBezTo>
                  <a:pt x="3670" y="12011"/>
                  <a:pt x="3824" y="11885"/>
                  <a:pt x="3978" y="11759"/>
                </a:cubicBezTo>
                <a:cubicBezTo>
                  <a:pt x="3999" y="11741"/>
                  <a:pt x="4022" y="11721"/>
                  <a:pt x="4047" y="11701"/>
                </a:cubicBezTo>
                <a:cubicBezTo>
                  <a:pt x="4083" y="11818"/>
                  <a:pt x="4119" y="11934"/>
                  <a:pt x="4153" y="12049"/>
                </a:cubicBezTo>
                <a:cubicBezTo>
                  <a:pt x="4162" y="12083"/>
                  <a:pt x="4177" y="12099"/>
                  <a:pt x="4204" y="12099"/>
                </a:cubicBezTo>
                <a:cubicBezTo>
                  <a:pt x="4211" y="12099"/>
                  <a:pt x="4218" y="12098"/>
                  <a:pt x="4226" y="12097"/>
                </a:cubicBezTo>
                <a:cubicBezTo>
                  <a:pt x="4349" y="12069"/>
                  <a:pt x="4457" y="12013"/>
                  <a:pt x="4533" y="11908"/>
                </a:cubicBezTo>
                <a:cubicBezTo>
                  <a:pt x="4562" y="11933"/>
                  <a:pt x="4584" y="11945"/>
                  <a:pt x="4603" y="11945"/>
                </a:cubicBezTo>
                <a:cubicBezTo>
                  <a:pt x="4626" y="11945"/>
                  <a:pt x="4646" y="11928"/>
                  <a:pt x="4673" y="11894"/>
                </a:cubicBezTo>
                <a:cubicBezTo>
                  <a:pt x="4739" y="11811"/>
                  <a:pt x="4803" y="11726"/>
                  <a:pt x="4866" y="11647"/>
                </a:cubicBezTo>
                <a:cubicBezTo>
                  <a:pt x="4880" y="11649"/>
                  <a:pt x="4885" y="11649"/>
                  <a:pt x="4888" y="11652"/>
                </a:cubicBezTo>
                <a:cubicBezTo>
                  <a:pt x="4925" y="11695"/>
                  <a:pt x="4946" y="11717"/>
                  <a:pt x="4967" y="11717"/>
                </a:cubicBezTo>
                <a:cubicBezTo>
                  <a:pt x="4988" y="11717"/>
                  <a:pt x="5008" y="11694"/>
                  <a:pt x="5045" y="11649"/>
                </a:cubicBezTo>
                <a:cubicBezTo>
                  <a:pt x="5140" y="11533"/>
                  <a:pt x="5236" y="11417"/>
                  <a:pt x="5328" y="11297"/>
                </a:cubicBezTo>
                <a:cubicBezTo>
                  <a:pt x="5364" y="11248"/>
                  <a:pt x="5387" y="11191"/>
                  <a:pt x="5419" y="11133"/>
                </a:cubicBezTo>
                <a:cubicBezTo>
                  <a:pt x="5444" y="11178"/>
                  <a:pt x="5465" y="11215"/>
                  <a:pt x="5485" y="11253"/>
                </a:cubicBezTo>
                <a:cubicBezTo>
                  <a:pt x="5503" y="11287"/>
                  <a:pt x="5522" y="11305"/>
                  <a:pt x="5543" y="11305"/>
                </a:cubicBezTo>
                <a:cubicBezTo>
                  <a:pt x="5560" y="11305"/>
                  <a:pt x="5578" y="11294"/>
                  <a:pt x="5598" y="11271"/>
                </a:cubicBezTo>
                <a:cubicBezTo>
                  <a:pt x="5671" y="11190"/>
                  <a:pt x="5740" y="11104"/>
                  <a:pt x="5805" y="11015"/>
                </a:cubicBezTo>
                <a:cubicBezTo>
                  <a:pt x="5869" y="10926"/>
                  <a:pt x="5946" y="10852"/>
                  <a:pt x="6038" y="10789"/>
                </a:cubicBezTo>
                <a:cubicBezTo>
                  <a:pt x="6111" y="10739"/>
                  <a:pt x="6176" y="10675"/>
                  <a:pt x="6234" y="10608"/>
                </a:cubicBezTo>
                <a:cubicBezTo>
                  <a:pt x="6279" y="10557"/>
                  <a:pt x="6304" y="10490"/>
                  <a:pt x="6346" y="10438"/>
                </a:cubicBezTo>
                <a:cubicBezTo>
                  <a:pt x="6392" y="10382"/>
                  <a:pt x="6453" y="10339"/>
                  <a:pt x="6500" y="10284"/>
                </a:cubicBezTo>
                <a:cubicBezTo>
                  <a:pt x="6556" y="10217"/>
                  <a:pt x="6598" y="10140"/>
                  <a:pt x="6655" y="10074"/>
                </a:cubicBezTo>
                <a:cubicBezTo>
                  <a:pt x="6749" y="9967"/>
                  <a:pt x="6852" y="9868"/>
                  <a:pt x="6948" y="9764"/>
                </a:cubicBezTo>
                <a:cubicBezTo>
                  <a:pt x="7024" y="9682"/>
                  <a:pt x="7097" y="9599"/>
                  <a:pt x="7173" y="9514"/>
                </a:cubicBezTo>
                <a:cubicBezTo>
                  <a:pt x="7178" y="9517"/>
                  <a:pt x="7184" y="9519"/>
                  <a:pt x="7190" y="9522"/>
                </a:cubicBezTo>
                <a:cubicBezTo>
                  <a:pt x="7158" y="9626"/>
                  <a:pt x="7134" y="9733"/>
                  <a:pt x="7093" y="9832"/>
                </a:cubicBezTo>
                <a:cubicBezTo>
                  <a:pt x="7037" y="9970"/>
                  <a:pt x="6969" y="10104"/>
                  <a:pt x="6901" y="10236"/>
                </a:cubicBezTo>
                <a:cubicBezTo>
                  <a:pt x="6834" y="10367"/>
                  <a:pt x="6764" y="10496"/>
                  <a:pt x="6690" y="10622"/>
                </a:cubicBezTo>
                <a:cubicBezTo>
                  <a:pt x="6604" y="10767"/>
                  <a:pt x="6511" y="10906"/>
                  <a:pt x="6421" y="11049"/>
                </a:cubicBezTo>
                <a:cubicBezTo>
                  <a:pt x="6416" y="11057"/>
                  <a:pt x="6411" y="11067"/>
                  <a:pt x="6407" y="11077"/>
                </a:cubicBezTo>
                <a:cubicBezTo>
                  <a:pt x="6376" y="11149"/>
                  <a:pt x="6383" y="11166"/>
                  <a:pt x="6463" y="11194"/>
                </a:cubicBezTo>
                <a:cubicBezTo>
                  <a:pt x="6466" y="11292"/>
                  <a:pt x="6392" y="11358"/>
                  <a:pt x="6351" y="11437"/>
                </a:cubicBezTo>
                <a:cubicBezTo>
                  <a:pt x="6335" y="11469"/>
                  <a:pt x="6310" y="11497"/>
                  <a:pt x="6291" y="11528"/>
                </a:cubicBezTo>
                <a:cubicBezTo>
                  <a:pt x="6260" y="11576"/>
                  <a:pt x="6249" y="11626"/>
                  <a:pt x="6242" y="11687"/>
                </a:cubicBezTo>
                <a:cubicBezTo>
                  <a:pt x="6232" y="11782"/>
                  <a:pt x="6193" y="11874"/>
                  <a:pt x="6157" y="11965"/>
                </a:cubicBezTo>
                <a:cubicBezTo>
                  <a:pt x="6135" y="12022"/>
                  <a:pt x="6092" y="12069"/>
                  <a:pt x="6069" y="12125"/>
                </a:cubicBezTo>
                <a:cubicBezTo>
                  <a:pt x="6043" y="12188"/>
                  <a:pt x="6061" y="12208"/>
                  <a:pt x="6129" y="12217"/>
                </a:cubicBezTo>
                <a:cubicBezTo>
                  <a:pt x="6159" y="12220"/>
                  <a:pt x="6187" y="12227"/>
                  <a:pt x="6227" y="12235"/>
                </a:cubicBezTo>
                <a:cubicBezTo>
                  <a:pt x="6196" y="12292"/>
                  <a:pt x="6175" y="12343"/>
                  <a:pt x="6145" y="12389"/>
                </a:cubicBezTo>
                <a:cubicBezTo>
                  <a:pt x="6083" y="12486"/>
                  <a:pt x="6021" y="12582"/>
                  <a:pt x="5955" y="12677"/>
                </a:cubicBezTo>
                <a:cubicBezTo>
                  <a:pt x="5920" y="12727"/>
                  <a:pt x="5877" y="12773"/>
                  <a:pt x="5841" y="12822"/>
                </a:cubicBezTo>
                <a:cubicBezTo>
                  <a:pt x="5812" y="12862"/>
                  <a:pt x="5779" y="12904"/>
                  <a:pt x="5841" y="12949"/>
                </a:cubicBezTo>
                <a:cubicBezTo>
                  <a:pt x="5850" y="12955"/>
                  <a:pt x="5845" y="12991"/>
                  <a:pt x="5837" y="13010"/>
                </a:cubicBezTo>
                <a:cubicBezTo>
                  <a:pt x="5795" y="13125"/>
                  <a:pt x="5749" y="13239"/>
                  <a:pt x="5704" y="13355"/>
                </a:cubicBezTo>
                <a:cubicBezTo>
                  <a:pt x="5696" y="13377"/>
                  <a:pt x="5691" y="13400"/>
                  <a:pt x="5691" y="13423"/>
                </a:cubicBezTo>
                <a:cubicBezTo>
                  <a:pt x="5691" y="13503"/>
                  <a:pt x="5713" y="13583"/>
                  <a:pt x="5813" y="13583"/>
                </a:cubicBezTo>
                <a:cubicBezTo>
                  <a:pt x="5823" y="13583"/>
                  <a:pt x="5834" y="13582"/>
                  <a:pt x="5845" y="13580"/>
                </a:cubicBezTo>
                <a:cubicBezTo>
                  <a:pt x="5862" y="13577"/>
                  <a:pt x="5878" y="13578"/>
                  <a:pt x="5899" y="13577"/>
                </a:cubicBezTo>
                <a:lnTo>
                  <a:pt x="5899" y="13577"/>
                </a:lnTo>
                <a:cubicBezTo>
                  <a:pt x="5897" y="13604"/>
                  <a:pt x="5892" y="13627"/>
                  <a:pt x="5890" y="13649"/>
                </a:cubicBezTo>
                <a:cubicBezTo>
                  <a:pt x="5883" y="13735"/>
                  <a:pt x="5863" y="13815"/>
                  <a:pt x="5876" y="13905"/>
                </a:cubicBezTo>
                <a:cubicBezTo>
                  <a:pt x="5888" y="13994"/>
                  <a:pt x="5845" y="14092"/>
                  <a:pt x="5825" y="14185"/>
                </a:cubicBezTo>
                <a:cubicBezTo>
                  <a:pt x="5820" y="14206"/>
                  <a:pt x="5810" y="14226"/>
                  <a:pt x="5806" y="14247"/>
                </a:cubicBezTo>
                <a:cubicBezTo>
                  <a:pt x="5794" y="14314"/>
                  <a:pt x="5804" y="14329"/>
                  <a:pt x="5876" y="14344"/>
                </a:cubicBezTo>
                <a:lnTo>
                  <a:pt x="5830" y="14591"/>
                </a:lnTo>
                <a:cubicBezTo>
                  <a:pt x="5816" y="14659"/>
                  <a:pt x="5792" y="14729"/>
                  <a:pt x="5792" y="14796"/>
                </a:cubicBezTo>
                <a:cubicBezTo>
                  <a:pt x="5792" y="14872"/>
                  <a:pt x="5806" y="14906"/>
                  <a:pt x="5848" y="14906"/>
                </a:cubicBezTo>
                <a:cubicBezTo>
                  <a:pt x="5865" y="14906"/>
                  <a:pt x="5886" y="14900"/>
                  <a:pt x="5913" y="14889"/>
                </a:cubicBezTo>
                <a:cubicBezTo>
                  <a:pt x="6017" y="14847"/>
                  <a:pt x="6120" y="14801"/>
                  <a:pt x="6223" y="14755"/>
                </a:cubicBezTo>
                <a:cubicBezTo>
                  <a:pt x="6252" y="14744"/>
                  <a:pt x="6280" y="14731"/>
                  <a:pt x="6309" y="14718"/>
                </a:cubicBezTo>
                <a:cubicBezTo>
                  <a:pt x="6338" y="14782"/>
                  <a:pt x="6354" y="14810"/>
                  <a:pt x="6384" y="14810"/>
                </a:cubicBezTo>
                <a:cubicBezTo>
                  <a:pt x="6405" y="14810"/>
                  <a:pt x="6431" y="14797"/>
                  <a:pt x="6473" y="14775"/>
                </a:cubicBezTo>
                <a:cubicBezTo>
                  <a:pt x="6598" y="14707"/>
                  <a:pt x="6721" y="14635"/>
                  <a:pt x="6845" y="14565"/>
                </a:cubicBezTo>
                <a:cubicBezTo>
                  <a:pt x="6860" y="14558"/>
                  <a:pt x="6875" y="14550"/>
                  <a:pt x="6892" y="14542"/>
                </a:cubicBezTo>
                <a:lnTo>
                  <a:pt x="6892" y="14542"/>
                </a:lnTo>
                <a:cubicBezTo>
                  <a:pt x="6871" y="14715"/>
                  <a:pt x="6854" y="14884"/>
                  <a:pt x="6830" y="15053"/>
                </a:cubicBezTo>
                <a:cubicBezTo>
                  <a:pt x="6820" y="15127"/>
                  <a:pt x="6802" y="15202"/>
                  <a:pt x="6782" y="15275"/>
                </a:cubicBezTo>
                <a:cubicBezTo>
                  <a:pt x="6757" y="15363"/>
                  <a:pt x="6725" y="15450"/>
                  <a:pt x="6699" y="15537"/>
                </a:cubicBezTo>
                <a:cubicBezTo>
                  <a:pt x="6690" y="15564"/>
                  <a:pt x="6689" y="15593"/>
                  <a:pt x="6687" y="15620"/>
                </a:cubicBezTo>
                <a:cubicBezTo>
                  <a:pt x="6685" y="15670"/>
                  <a:pt x="6699" y="15706"/>
                  <a:pt x="6752" y="15706"/>
                </a:cubicBezTo>
                <a:cubicBezTo>
                  <a:pt x="6757" y="15706"/>
                  <a:pt x="6762" y="15706"/>
                  <a:pt x="6767" y="15705"/>
                </a:cubicBezTo>
                <a:cubicBezTo>
                  <a:pt x="6771" y="15704"/>
                  <a:pt x="6774" y="15704"/>
                  <a:pt x="6778" y="15704"/>
                </a:cubicBezTo>
                <a:cubicBezTo>
                  <a:pt x="6794" y="15704"/>
                  <a:pt x="6809" y="15709"/>
                  <a:pt x="6830" y="15712"/>
                </a:cubicBezTo>
                <a:cubicBezTo>
                  <a:pt x="6829" y="15738"/>
                  <a:pt x="6829" y="15762"/>
                  <a:pt x="6826" y="15783"/>
                </a:cubicBezTo>
                <a:cubicBezTo>
                  <a:pt x="6804" y="15939"/>
                  <a:pt x="6783" y="16096"/>
                  <a:pt x="6761" y="16251"/>
                </a:cubicBezTo>
                <a:cubicBezTo>
                  <a:pt x="6758" y="16272"/>
                  <a:pt x="6754" y="16292"/>
                  <a:pt x="6753" y="16314"/>
                </a:cubicBezTo>
                <a:cubicBezTo>
                  <a:pt x="6749" y="16402"/>
                  <a:pt x="6758" y="16413"/>
                  <a:pt x="6845" y="16428"/>
                </a:cubicBezTo>
                <a:cubicBezTo>
                  <a:pt x="6854" y="16544"/>
                  <a:pt x="6859" y="16660"/>
                  <a:pt x="6870" y="16776"/>
                </a:cubicBezTo>
                <a:cubicBezTo>
                  <a:pt x="6875" y="16830"/>
                  <a:pt x="6891" y="16884"/>
                  <a:pt x="6908" y="16937"/>
                </a:cubicBezTo>
                <a:cubicBezTo>
                  <a:pt x="6922" y="16975"/>
                  <a:pt x="6945" y="16992"/>
                  <a:pt x="6976" y="16992"/>
                </a:cubicBezTo>
                <a:cubicBezTo>
                  <a:pt x="6990" y="16992"/>
                  <a:pt x="7005" y="16989"/>
                  <a:pt x="7021" y="16983"/>
                </a:cubicBezTo>
                <a:cubicBezTo>
                  <a:pt x="7225" y="16907"/>
                  <a:pt x="7428" y="16833"/>
                  <a:pt x="7631" y="16758"/>
                </a:cubicBezTo>
                <a:cubicBezTo>
                  <a:pt x="7643" y="16754"/>
                  <a:pt x="7656" y="16752"/>
                  <a:pt x="7664" y="16750"/>
                </a:cubicBezTo>
                <a:cubicBezTo>
                  <a:pt x="7677" y="16902"/>
                  <a:pt x="7687" y="17050"/>
                  <a:pt x="7700" y="17197"/>
                </a:cubicBezTo>
                <a:cubicBezTo>
                  <a:pt x="7703" y="17217"/>
                  <a:pt x="7729" y="17236"/>
                  <a:pt x="7744" y="17255"/>
                </a:cubicBezTo>
                <a:cubicBezTo>
                  <a:pt x="7755" y="17271"/>
                  <a:pt x="7772" y="17285"/>
                  <a:pt x="7775" y="17302"/>
                </a:cubicBezTo>
                <a:cubicBezTo>
                  <a:pt x="7788" y="17378"/>
                  <a:pt x="7795" y="17454"/>
                  <a:pt x="7806" y="17529"/>
                </a:cubicBezTo>
                <a:cubicBezTo>
                  <a:pt x="7813" y="17569"/>
                  <a:pt x="7818" y="17610"/>
                  <a:pt x="7831" y="17648"/>
                </a:cubicBezTo>
                <a:cubicBezTo>
                  <a:pt x="7858" y="17729"/>
                  <a:pt x="7883" y="17757"/>
                  <a:pt x="7952" y="17757"/>
                </a:cubicBezTo>
                <a:cubicBezTo>
                  <a:pt x="7969" y="17757"/>
                  <a:pt x="7989" y="17756"/>
                  <a:pt x="8012" y="17752"/>
                </a:cubicBezTo>
                <a:lnTo>
                  <a:pt x="8012" y="17752"/>
                </a:lnTo>
                <a:cubicBezTo>
                  <a:pt x="8012" y="17884"/>
                  <a:pt x="8019" y="18016"/>
                  <a:pt x="8011" y="18145"/>
                </a:cubicBezTo>
                <a:cubicBezTo>
                  <a:pt x="7998" y="18342"/>
                  <a:pt x="7971" y="18540"/>
                  <a:pt x="7954" y="18736"/>
                </a:cubicBezTo>
                <a:cubicBezTo>
                  <a:pt x="7946" y="18820"/>
                  <a:pt x="7945" y="18907"/>
                  <a:pt x="7950" y="18992"/>
                </a:cubicBezTo>
                <a:cubicBezTo>
                  <a:pt x="7952" y="19035"/>
                  <a:pt x="7968" y="19080"/>
                  <a:pt x="7988" y="19118"/>
                </a:cubicBezTo>
                <a:cubicBezTo>
                  <a:pt x="7998" y="19136"/>
                  <a:pt x="8011" y="19145"/>
                  <a:pt x="8024" y="19145"/>
                </a:cubicBezTo>
                <a:cubicBezTo>
                  <a:pt x="8038" y="19145"/>
                  <a:pt x="8052" y="19134"/>
                  <a:pt x="8060" y="19113"/>
                </a:cubicBezTo>
                <a:cubicBezTo>
                  <a:pt x="8091" y="19033"/>
                  <a:pt x="8161" y="18975"/>
                  <a:pt x="8171" y="18882"/>
                </a:cubicBezTo>
                <a:cubicBezTo>
                  <a:pt x="8174" y="18841"/>
                  <a:pt x="8215" y="18804"/>
                  <a:pt x="8237" y="18764"/>
                </a:cubicBezTo>
                <a:cubicBezTo>
                  <a:pt x="8367" y="18532"/>
                  <a:pt x="8493" y="18299"/>
                  <a:pt x="8626" y="18069"/>
                </a:cubicBezTo>
                <a:cubicBezTo>
                  <a:pt x="8664" y="18006"/>
                  <a:pt x="8721" y="17951"/>
                  <a:pt x="8775" y="17886"/>
                </a:cubicBezTo>
                <a:cubicBezTo>
                  <a:pt x="8791" y="17905"/>
                  <a:pt x="8811" y="17922"/>
                  <a:pt x="8824" y="17943"/>
                </a:cubicBezTo>
                <a:cubicBezTo>
                  <a:pt x="8843" y="17972"/>
                  <a:pt x="8864" y="17985"/>
                  <a:pt x="8887" y="17985"/>
                </a:cubicBezTo>
                <a:cubicBezTo>
                  <a:pt x="8905" y="17985"/>
                  <a:pt x="8924" y="17977"/>
                  <a:pt x="8943" y="17963"/>
                </a:cubicBezTo>
                <a:cubicBezTo>
                  <a:pt x="8979" y="17938"/>
                  <a:pt x="9020" y="17913"/>
                  <a:pt x="9045" y="17878"/>
                </a:cubicBezTo>
                <a:cubicBezTo>
                  <a:pt x="9151" y="17724"/>
                  <a:pt x="9264" y="17572"/>
                  <a:pt x="9326" y="17389"/>
                </a:cubicBezTo>
                <a:cubicBezTo>
                  <a:pt x="9352" y="17315"/>
                  <a:pt x="9402" y="17249"/>
                  <a:pt x="9442" y="17177"/>
                </a:cubicBezTo>
                <a:cubicBezTo>
                  <a:pt x="9529" y="17259"/>
                  <a:pt x="9619" y="17341"/>
                  <a:pt x="9709" y="17425"/>
                </a:cubicBezTo>
                <a:cubicBezTo>
                  <a:pt x="9729" y="17445"/>
                  <a:pt x="9747" y="17455"/>
                  <a:pt x="9767" y="17455"/>
                </a:cubicBezTo>
                <a:cubicBezTo>
                  <a:pt x="9783" y="17455"/>
                  <a:pt x="9800" y="17448"/>
                  <a:pt x="9820" y="17435"/>
                </a:cubicBezTo>
                <a:cubicBezTo>
                  <a:pt x="9901" y="17378"/>
                  <a:pt x="9943" y="17297"/>
                  <a:pt x="9979" y="17210"/>
                </a:cubicBezTo>
                <a:cubicBezTo>
                  <a:pt x="10017" y="17122"/>
                  <a:pt x="10054" y="17032"/>
                  <a:pt x="10089" y="16942"/>
                </a:cubicBezTo>
                <a:cubicBezTo>
                  <a:pt x="10103" y="16907"/>
                  <a:pt x="10111" y="16870"/>
                  <a:pt x="10123" y="16827"/>
                </a:cubicBezTo>
                <a:cubicBezTo>
                  <a:pt x="10139" y="16832"/>
                  <a:pt x="10157" y="16834"/>
                  <a:pt x="10175" y="16838"/>
                </a:cubicBezTo>
                <a:cubicBezTo>
                  <a:pt x="10196" y="16843"/>
                  <a:pt x="10213" y="16846"/>
                  <a:pt x="10227" y="16846"/>
                </a:cubicBezTo>
                <a:cubicBezTo>
                  <a:pt x="10262" y="16846"/>
                  <a:pt x="10276" y="16827"/>
                  <a:pt x="10292" y="16775"/>
                </a:cubicBezTo>
                <a:cubicBezTo>
                  <a:pt x="10329" y="16657"/>
                  <a:pt x="10384" y="16550"/>
                  <a:pt x="10463" y="16453"/>
                </a:cubicBezTo>
                <a:cubicBezTo>
                  <a:pt x="10486" y="16427"/>
                  <a:pt x="10487" y="16384"/>
                  <a:pt x="10497" y="16349"/>
                </a:cubicBezTo>
                <a:cubicBezTo>
                  <a:pt x="10542" y="16374"/>
                  <a:pt x="10589" y="16402"/>
                  <a:pt x="10638" y="16426"/>
                </a:cubicBezTo>
                <a:cubicBezTo>
                  <a:pt x="10652" y="16433"/>
                  <a:pt x="10666" y="16437"/>
                  <a:pt x="10678" y="16437"/>
                </a:cubicBezTo>
                <a:cubicBezTo>
                  <a:pt x="10702" y="16437"/>
                  <a:pt x="10723" y="16425"/>
                  <a:pt x="10739" y="16402"/>
                </a:cubicBezTo>
                <a:cubicBezTo>
                  <a:pt x="10764" y="16363"/>
                  <a:pt x="10787" y="16322"/>
                  <a:pt x="10806" y="16279"/>
                </a:cubicBezTo>
                <a:cubicBezTo>
                  <a:pt x="10844" y="16185"/>
                  <a:pt x="10880" y="16091"/>
                  <a:pt x="10918" y="15995"/>
                </a:cubicBezTo>
                <a:cubicBezTo>
                  <a:pt x="10920" y="15989"/>
                  <a:pt x="10924" y="15984"/>
                  <a:pt x="10924" y="15978"/>
                </a:cubicBezTo>
                <a:cubicBezTo>
                  <a:pt x="10926" y="15908"/>
                  <a:pt x="10935" y="15846"/>
                  <a:pt x="11002" y="15800"/>
                </a:cubicBezTo>
                <a:cubicBezTo>
                  <a:pt x="11024" y="15784"/>
                  <a:pt x="11016" y="15728"/>
                  <a:pt x="11023" y="15691"/>
                </a:cubicBezTo>
                <a:cubicBezTo>
                  <a:pt x="11031" y="15645"/>
                  <a:pt x="11037" y="15599"/>
                  <a:pt x="11046" y="15545"/>
                </a:cubicBezTo>
                <a:cubicBezTo>
                  <a:pt x="11159" y="15645"/>
                  <a:pt x="11259" y="15737"/>
                  <a:pt x="11365" y="15821"/>
                </a:cubicBezTo>
                <a:cubicBezTo>
                  <a:pt x="11370" y="15825"/>
                  <a:pt x="11376" y="15827"/>
                  <a:pt x="11384" y="15827"/>
                </a:cubicBezTo>
                <a:cubicBezTo>
                  <a:pt x="11402" y="15827"/>
                  <a:pt x="11425" y="15819"/>
                  <a:pt x="11442" y="15818"/>
                </a:cubicBezTo>
                <a:cubicBezTo>
                  <a:pt x="11568" y="15885"/>
                  <a:pt x="11696" y="15955"/>
                  <a:pt x="11825" y="16022"/>
                </a:cubicBezTo>
                <a:cubicBezTo>
                  <a:pt x="11829" y="16024"/>
                  <a:pt x="11834" y="16025"/>
                  <a:pt x="11839" y="16025"/>
                </a:cubicBezTo>
                <a:cubicBezTo>
                  <a:pt x="11852" y="16025"/>
                  <a:pt x="11868" y="16019"/>
                  <a:pt x="11878" y="16014"/>
                </a:cubicBezTo>
                <a:cubicBezTo>
                  <a:pt x="11936" y="15975"/>
                  <a:pt x="11974" y="15924"/>
                  <a:pt x="11990" y="15851"/>
                </a:cubicBezTo>
                <a:cubicBezTo>
                  <a:pt x="12004" y="15780"/>
                  <a:pt x="12032" y="15712"/>
                  <a:pt x="12055" y="15643"/>
                </a:cubicBezTo>
                <a:cubicBezTo>
                  <a:pt x="12065" y="15607"/>
                  <a:pt x="12073" y="15569"/>
                  <a:pt x="12082" y="15533"/>
                </a:cubicBezTo>
                <a:cubicBezTo>
                  <a:pt x="12100" y="15539"/>
                  <a:pt x="12115" y="15542"/>
                  <a:pt x="12128" y="15542"/>
                </a:cubicBezTo>
                <a:cubicBezTo>
                  <a:pt x="12161" y="15542"/>
                  <a:pt x="12179" y="15520"/>
                  <a:pt x="12186" y="15464"/>
                </a:cubicBezTo>
                <a:cubicBezTo>
                  <a:pt x="12209" y="15316"/>
                  <a:pt x="12221" y="15168"/>
                  <a:pt x="12238" y="15024"/>
                </a:cubicBezTo>
                <a:cubicBezTo>
                  <a:pt x="12278" y="15043"/>
                  <a:pt x="12330" y="15068"/>
                  <a:pt x="12384" y="15093"/>
                </a:cubicBezTo>
                <a:cubicBezTo>
                  <a:pt x="12402" y="15101"/>
                  <a:pt x="12419" y="15106"/>
                  <a:pt x="12434" y="15106"/>
                </a:cubicBezTo>
                <a:cubicBezTo>
                  <a:pt x="12465" y="15106"/>
                  <a:pt x="12488" y="15087"/>
                  <a:pt x="12500" y="15049"/>
                </a:cubicBezTo>
                <a:cubicBezTo>
                  <a:pt x="12529" y="14965"/>
                  <a:pt x="12555" y="14879"/>
                  <a:pt x="12564" y="14791"/>
                </a:cubicBezTo>
                <a:cubicBezTo>
                  <a:pt x="12576" y="14666"/>
                  <a:pt x="12574" y="14538"/>
                  <a:pt x="12574" y="14411"/>
                </a:cubicBezTo>
                <a:cubicBezTo>
                  <a:pt x="12574" y="14369"/>
                  <a:pt x="12564" y="14328"/>
                  <a:pt x="12559" y="14285"/>
                </a:cubicBezTo>
                <a:cubicBezTo>
                  <a:pt x="12627" y="14250"/>
                  <a:pt x="12633" y="14234"/>
                  <a:pt x="12598" y="14112"/>
                </a:cubicBezTo>
                <a:cubicBezTo>
                  <a:pt x="12574" y="14026"/>
                  <a:pt x="12540" y="13941"/>
                  <a:pt x="12519" y="13854"/>
                </a:cubicBezTo>
                <a:cubicBezTo>
                  <a:pt x="12499" y="13777"/>
                  <a:pt x="12489" y="13696"/>
                  <a:pt x="12474" y="13616"/>
                </a:cubicBezTo>
                <a:lnTo>
                  <a:pt x="12474" y="13616"/>
                </a:lnTo>
                <a:cubicBezTo>
                  <a:pt x="12536" y="13633"/>
                  <a:pt x="12597" y="13650"/>
                  <a:pt x="12656" y="13669"/>
                </a:cubicBezTo>
                <a:cubicBezTo>
                  <a:pt x="12668" y="13672"/>
                  <a:pt x="12678" y="13674"/>
                  <a:pt x="12688" y="13674"/>
                </a:cubicBezTo>
                <a:cubicBezTo>
                  <a:pt x="12721" y="13674"/>
                  <a:pt x="12742" y="13653"/>
                  <a:pt x="12745" y="13614"/>
                </a:cubicBezTo>
                <a:cubicBezTo>
                  <a:pt x="12751" y="13521"/>
                  <a:pt x="12751" y="13426"/>
                  <a:pt x="12751" y="13330"/>
                </a:cubicBezTo>
                <a:cubicBezTo>
                  <a:pt x="12751" y="13274"/>
                  <a:pt x="12752" y="13217"/>
                  <a:pt x="12744" y="13162"/>
                </a:cubicBezTo>
                <a:cubicBezTo>
                  <a:pt x="12719" y="13018"/>
                  <a:pt x="12690" y="12876"/>
                  <a:pt x="12664" y="12729"/>
                </a:cubicBezTo>
                <a:lnTo>
                  <a:pt x="12664" y="12729"/>
                </a:lnTo>
                <a:cubicBezTo>
                  <a:pt x="12668" y="12731"/>
                  <a:pt x="12680" y="12737"/>
                  <a:pt x="12690" y="12737"/>
                </a:cubicBezTo>
                <a:cubicBezTo>
                  <a:pt x="12691" y="12737"/>
                  <a:pt x="12692" y="12737"/>
                  <a:pt x="12693" y="12737"/>
                </a:cubicBezTo>
                <a:cubicBezTo>
                  <a:pt x="12711" y="12734"/>
                  <a:pt x="12737" y="12731"/>
                  <a:pt x="12747" y="12718"/>
                </a:cubicBezTo>
                <a:cubicBezTo>
                  <a:pt x="12761" y="12701"/>
                  <a:pt x="12771" y="12672"/>
                  <a:pt x="12768" y="12650"/>
                </a:cubicBezTo>
                <a:cubicBezTo>
                  <a:pt x="12766" y="12626"/>
                  <a:pt x="12749" y="12603"/>
                  <a:pt x="12737" y="12579"/>
                </a:cubicBezTo>
                <a:cubicBezTo>
                  <a:pt x="12680" y="12467"/>
                  <a:pt x="12669" y="12348"/>
                  <a:pt x="12664" y="12224"/>
                </a:cubicBezTo>
                <a:cubicBezTo>
                  <a:pt x="12656" y="12080"/>
                  <a:pt x="12632" y="11936"/>
                  <a:pt x="12623" y="11792"/>
                </a:cubicBezTo>
                <a:cubicBezTo>
                  <a:pt x="12621" y="11752"/>
                  <a:pt x="12637" y="11716"/>
                  <a:pt x="12580" y="11716"/>
                </a:cubicBezTo>
                <a:cubicBezTo>
                  <a:pt x="12578" y="11716"/>
                  <a:pt x="12577" y="11716"/>
                  <a:pt x="12575" y="11716"/>
                </a:cubicBezTo>
                <a:cubicBezTo>
                  <a:pt x="12616" y="11661"/>
                  <a:pt x="12612" y="11593"/>
                  <a:pt x="12570" y="11540"/>
                </a:cubicBezTo>
                <a:cubicBezTo>
                  <a:pt x="12560" y="11528"/>
                  <a:pt x="12559" y="11504"/>
                  <a:pt x="12555" y="11487"/>
                </a:cubicBezTo>
                <a:cubicBezTo>
                  <a:pt x="12544" y="11428"/>
                  <a:pt x="12536" y="11370"/>
                  <a:pt x="12524" y="11314"/>
                </a:cubicBezTo>
                <a:cubicBezTo>
                  <a:pt x="12513" y="11266"/>
                  <a:pt x="12497" y="11219"/>
                  <a:pt x="12480" y="11175"/>
                </a:cubicBezTo>
                <a:cubicBezTo>
                  <a:pt x="12473" y="11143"/>
                  <a:pt x="12477" y="11106"/>
                  <a:pt x="12461" y="11080"/>
                </a:cubicBezTo>
                <a:cubicBezTo>
                  <a:pt x="12442" y="11051"/>
                  <a:pt x="12524" y="11004"/>
                  <a:pt x="12461" y="11001"/>
                </a:cubicBezTo>
                <a:cubicBezTo>
                  <a:pt x="12453" y="10967"/>
                  <a:pt x="12436" y="10934"/>
                  <a:pt x="12446" y="10921"/>
                </a:cubicBezTo>
                <a:cubicBezTo>
                  <a:pt x="12478" y="10872"/>
                  <a:pt x="12446" y="10829"/>
                  <a:pt x="12448" y="10785"/>
                </a:cubicBezTo>
                <a:cubicBezTo>
                  <a:pt x="12454" y="10664"/>
                  <a:pt x="12469" y="10545"/>
                  <a:pt x="12483" y="10424"/>
                </a:cubicBezTo>
                <a:cubicBezTo>
                  <a:pt x="12485" y="10402"/>
                  <a:pt x="12490" y="10380"/>
                  <a:pt x="12508" y="10356"/>
                </a:cubicBezTo>
                <a:cubicBezTo>
                  <a:pt x="12544" y="10434"/>
                  <a:pt x="12580" y="10511"/>
                  <a:pt x="12615" y="10589"/>
                </a:cubicBezTo>
                <a:cubicBezTo>
                  <a:pt x="12667" y="10705"/>
                  <a:pt x="12716" y="10819"/>
                  <a:pt x="12768" y="10933"/>
                </a:cubicBezTo>
                <a:cubicBezTo>
                  <a:pt x="12804" y="11014"/>
                  <a:pt x="12834" y="11099"/>
                  <a:pt x="12878" y="11178"/>
                </a:cubicBezTo>
                <a:cubicBezTo>
                  <a:pt x="12961" y="11332"/>
                  <a:pt x="13058" y="11481"/>
                  <a:pt x="13138" y="11638"/>
                </a:cubicBezTo>
                <a:cubicBezTo>
                  <a:pt x="13202" y="11760"/>
                  <a:pt x="13250" y="11890"/>
                  <a:pt x="13306" y="12017"/>
                </a:cubicBezTo>
                <a:cubicBezTo>
                  <a:pt x="13320" y="12052"/>
                  <a:pt x="13333" y="12088"/>
                  <a:pt x="13354" y="12120"/>
                </a:cubicBezTo>
                <a:cubicBezTo>
                  <a:pt x="13364" y="12136"/>
                  <a:pt x="13389" y="12142"/>
                  <a:pt x="13413" y="12146"/>
                </a:cubicBezTo>
                <a:cubicBezTo>
                  <a:pt x="13467" y="12279"/>
                  <a:pt x="13557" y="12390"/>
                  <a:pt x="13652" y="12500"/>
                </a:cubicBezTo>
                <a:cubicBezTo>
                  <a:pt x="13688" y="12541"/>
                  <a:pt x="13713" y="12593"/>
                  <a:pt x="13743" y="12639"/>
                </a:cubicBezTo>
                <a:cubicBezTo>
                  <a:pt x="13750" y="12651"/>
                  <a:pt x="13754" y="12666"/>
                  <a:pt x="13763" y="12678"/>
                </a:cubicBezTo>
                <a:cubicBezTo>
                  <a:pt x="13793" y="12731"/>
                  <a:pt x="13819" y="12757"/>
                  <a:pt x="13847" y="12757"/>
                </a:cubicBezTo>
                <a:cubicBezTo>
                  <a:pt x="13872" y="12757"/>
                  <a:pt x="13898" y="12737"/>
                  <a:pt x="13929" y="12697"/>
                </a:cubicBezTo>
                <a:cubicBezTo>
                  <a:pt x="13937" y="12686"/>
                  <a:pt x="13945" y="12676"/>
                  <a:pt x="13948" y="12672"/>
                </a:cubicBezTo>
                <a:cubicBezTo>
                  <a:pt x="14040" y="12796"/>
                  <a:pt x="14138" y="12918"/>
                  <a:pt x="14220" y="13047"/>
                </a:cubicBezTo>
                <a:cubicBezTo>
                  <a:pt x="14279" y="13141"/>
                  <a:pt x="14319" y="13249"/>
                  <a:pt x="14366" y="13351"/>
                </a:cubicBezTo>
                <a:cubicBezTo>
                  <a:pt x="14377" y="13372"/>
                  <a:pt x="14383" y="13395"/>
                  <a:pt x="14395" y="13416"/>
                </a:cubicBezTo>
                <a:cubicBezTo>
                  <a:pt x="14426" y="13471"/>
                  <a:pt x="14447" y="13496"/>
                  <a:pt x="14476" y="13496"/>
                </a:cubicBezTo>
                <a:cubicBezTo>
                  <a:pt x="14497" y="13496"/>
                  <a:pt x="14522" y="13483"/>
                  <a:pt x="14560" y="13459"/>
                </a:cubicBezTo>
                <a:cubicBezTo>
                  <a:pt x="14629" y="13602"/>
                  <a:pt x="14752" y="13691"/>
                  <a:pt x="14875" y="13782"/>
                </a:cubicBezTo>
                <a:cubicBezTo>
                  <a:pt x="14911" y="13808"/>
                  <a:pt x="14942" y="13820"/>
                  <a:pt x="14971" y="13820"/>
                </a:cubicBezTo>
                <a:cubicBezTo>
                  <a:pt x="15013" y="13820"/>
                  <a:pt x="15049" y="13795"/>
                  <a:pt x="15086" y="13745"/>
                </a:cubicBezTo>
                <a:cubicBezTo>
                  <a:pt x="15122" y="13697"/>
                  <a:pt x="15159" y="13650"/>
                  <a:pt x="15191" y="13601"/>
                </a:cubicBezTo>
                <a:cubicBezTo>
                  <a:pt x="15216" y="13560"/>
                  <a:pt x="15235" y="13514"/>
                  <a:pt x="15255" y="13472"/>
                </a:cubicBezTo>
                <a:cubicBezTo>
                  <a:pt x="15340" y="13627"/>
                  <a:pt x="15496" y="13719"/>
                  <a:pt x="15621" y="13843"/>
                </a:cubicBezTo>
                <a:cubicBezTo>
                  <a:pt x="15710" y="13932"/>
                  <a:pt x="15793" y="14030"/>
                  <a:pt x="15879" y="14124"/>
                </a:cubicBezTo>
                <a:cubicBezTo>
                  <a:pt x="15934" y="14184"/>
                  <a:pt x="15967" y="14215"/>
                  <a:pt x="15999" y="14215"/>
                </a:cubicBezTo>
                <a:cubicBezTo>
                  <a:pt x="16031" y="14215"/>
                  <a:pt x="16062" y="14182"/>
                  <a:pt x="16114" y="14115"/>
                </a:cubicBezTo>
                <a:cubicBezTo>
                  <a:pt x="16201" y="14199"/>
                  <a:pt x="16288" y="14280"/>
                  <a:pt x="16373" y="14364"/>
                </a:cubicBezTo>
                <a:cubicBezTo>
                  <a:pt x="16411" y="14402"/>
                  <a:pt x="16431" y="14420"/>
                  <a:pt x="16450" y="14420"/>
                </a:cubicBezTo>
                <a:cubicBezTo>
                  <a:pt x="16466" y="14420"/>
                  <a:pt x="16481" y="14407"/>
                  <a:pt x="16507" y="14384"/>
                </a:cubicBezTo>
                <a:cubicBezTo>
                  <a:pt x="16621" y="14468"/>
                  <a:pt x="16729" y="14558"/>
                  <a:pt x="16846" y="14633"/>
                </a:cubicBezTo>
                <a:cubicBezTo>
                  <a:pt x="16869" y="14648"/>
                  <a:pt x="16887" y="14655"/>
                  <a:pt x="16902" y="14655"/>
                </a:cubicBezTo>
                <a:cubicBezTo>
                  <a:pt x="16932" y="14655"/>
                  <a:pt x="16953" y="14629"/>
                  <a:pt x="16979" y="14579"/>
                </a:cubicBezTo>
                <a:cubicBezTo>
                  <a:pt x="17012" y="14514"/>
                  <a:pt x="17051" y="14452"/>
                  <a:pt x="17089" y="14385"/>
                </a:cubicBezTo>
                <a:cubicBezTo>
                  <a:pt x="17215" y="14496"/>
                  <a:pt x="17346" y="14610"/>
                  <a:pt x="17480" y="14728"/>
                </a:cubicBezTo>
                <a:cubicBezTo>
                  <a:pt x="17490" y="14713"/>
                  <a:pt x="17503" y="14699"/>
                  <a:pt x="17508" y="14692"/>
                </a:cubicBezTo>
                <a:cubicBezTo>
                  <a:pt x="17657" y="14764"/>
                  <a:pt x="17760" y="14910"/>
                  <a:pt x="17936" y="14933"/>
                </a:cubicBezTo>
                <a:cubicBezTo>
                  <a:pt x="17952" y="14935"/>
                  <a:pt x="17963" y="14937"/>
                  <a:pt x="17972" y="14937"/>
                </a:cubicBezTo>
                <a:cubicBezTo>
                  <a:pt x="17994" y="14937"/>
                  <a:pt x="17998" y="14927"/>
                  <a:pt x="18009" y="14890"/>
                </a:cubicBezTo>
                <a:cubicBezTo>
                  <a:pt x="18159" y="14997"/>
                  <a:pt x="18312" y="15104"/>
                  <a:pt x="18462" y="15213"/>
                </a:cubicBezTo>
                <a:cubicBezTo>
                  <a:pt x="18549" y="15276"/>
                  <a:pt x="18630" y="15346"/>
                  <a:pt x="18718" y="15407"/>
                </a:cubicBezTo>
                <a:cubicBezTo>
                  <a:pt x="18751" y="15429"/>
                  <a:pt x="18797" y="15434"/>
                  <a:pt x="18837" y="15449"/>
                </a:cubicBezTo>
                <a:cubicBezTo>
                  <a:pt x="18840" y="15412"/>
                  <a:pt x="18856" y="15369"/>
                  <a:pt x="18843" y="15337"/>
                </a:cubicBezTo>
                <a:cubicBezTo>
                  <a:pt x="18802" y="15222"/>
                  <a:pt x="18755" y="15108"/>
                  <a:pt x="18703" y="14997"/>
                </a:cubicBezTo>
                <a:cubicBezTo>
                  <a:pt x="18652" y="14884"/>
                  <a:pt x="18593" y="14775"/>
                  <a:pt x="18537" y="14663"/>
                </a:cubicBezTo>
                <a:lnTo>
                  <a:pt x="18555" y="14663"/>
                </a:lnTo>
                <a:cubicBezTo>
                  <a:pt x="18562" y="14641"/>
                  <a:pt x="18579" y="14615"/>
                  <a:pt x="18573" y="14599"/>
                </a:cubicBezTo>
                <a:cubicBezTo>
                  <a:pt x="18529" y="14488"/>
                  <a:pt x="18478" y="14381"/>
                  <a:pt x="18436" y="14272"/>
                </a:cubicBezTo>
                <a:cubicBezTo>
                  <a:pt x="18421" y="14237"/>
                  <a:pt x="18431" y="14195"/>
                  <a:pt x="18418" y="14160"/>
                </a:cubicBezTo>
                <a:cubicBezTo>
                  <a:pt x="18393" y="14091"/>
                  <a:pt x="18358" y="14025"/>
                  <a:pt x="18326" y="13953"/>
                </a:cubicBezTo>
                <a:lnTo>
                  <a:pt x="18368" y="13953"/>
                </a:lnTo>
                <a:cubicBezTo>
                  <a:pt x="18369" y="13953"/>
                  <a:pt x="18370" y="13953"/>
                  <a:pt x="18371" y="13953"/>
                </a:cubicBezTo>
                <a:cubicBezTo>
                  <a:pt x="18462" y="13953"/>
                  <a:pt x="18498" y="13914"/>
                  <a:pt x="18481" y="13822"/>
                </a:cubicBezTo>
                <a:cubicBezTo>
                  <a:pt x="18453" y="13676"/>
                  <a:pt x="18422" y="13532"/>
                  <a:pt x="18389" y="13388"/>
                </a:cubicBezTo>
                <a:cubicBezTo>
                  <a:pt x="18379" y="13345"/>
                  <a:pt x="18359" y="13305"/>
                  <a:pt x="18341" y="13258"/>
                </a:cubicBezTo>
                <a:lnTo>
                  <a:pt x="18341" y="13258"/>
                </a:lnTo>
                <a:cubicBezTo>
                  <a:pt x="18359" y="13259"/>
                  <a:pt x="18380" y="13261"/>
                  <a:pt x="18402" y="13262"/>
                </a:cubicBezTo>
                <a:cubicBezTo>
                  <a:pt x="18403" y="13262"/>
                  <a:pt x="18404" y="13262"/>
                  <a:pt x="18405" y="13262"/>
                </a:cubicBezTo>
                <a:cubicBezTo>
                  <a:pt x="18451" y="13262"/>
                  <a:pt x="18471" y="13237"/>
                  <a:pt x="18451" y="13196"/>
                </a:cubicBezTo>
                <a:cubicBezTo>
                  <a:pt x="18426" y="13143"/>
                  <a:pt x="18391" y="13093"/>
                  <a:pt x="18366" y="13040"/>
                </a:cubicBezTo>
                <a:cubicBezTo>
                  <a:pt x="18338" y="12982"/>
                  <a:pt x="18311" y="12922"/>
                  <a:pt x="18292" y="12860"/>
                </a:cubicBezTo>
                <a:cubicBezTo>
                  <a:pt x="18257" y="12747"/>
                  <a:pt x="18227" y="12632"/>
                  <a:pt x="18198" y="12529"/>
                </a:cubicBezTo>
                <a:cubicBezTo>
                  <a:pt x="18323" y="12481"/>
                  <a:pt x="18452" y="12435"/>
                  <a:pt x="18580" y="12384"/>
                </a:cubicBezTo>
                <a:cubicBezTo>
                  <a:pt x="18599" y="12377"/>
                  <a:pt x="18622" y="12343"/>
                  <a:pt x="18620" y="12325"/>
                </a:cubicBezTo>
                <a:cubicBezTo>
                  <a:pt x="18606" y="12240"/>
                  <a:pt x="18584" y="12156"/>
                  <a:pt x="18563" y="12066"/>
                </a:cubicBezTo>
                <a:cubicBezTo>
                  <a:pt x="18604" y="12043"/>
                  <a:pt x="18606" y="12029"/>
                  <a:pt x="18564" y="11971"/>
                </a:cubicBezTo>
                <a:cubicBezTo>
                  <a:pt x="18517" y="11903"/>
                  <a:pt x="18473" y="11831"/>
                  <a:pt x="18416" y="11744"/>
                </a:cubicBezTo>
                <a:cubicBezTo>
                  <a:pt x="18502" y="11716"/>
                  <a:pt x="18511" y="11695"/>
                  <a:pt x="18454" y="11631"/>
                </a:cubicBezTo>
                <a:cubicBezTo>
                  <a:pt x="18368" y="11529"/>
                  <a:pt x="18276" y="11432"/>
                  <a:pt x="18190" y="11330"/>
                </a:cubicBezTo>
                <a:cubicBezTo>
                  <a:pt x="18164" y="11299"/>
                  <a:pt x="18148" y="11260"/>
                  <a:pt x="18128" y="11226"/>
                </a:cubicBezTo>
                <a:cubicBezTo>
                  <a:pt x="18193" y="11215"/>
                  <a:pt x="18251" y="11205"/>
                  <a:pt x="18307" y="11194"/>
                </a:cubicBezTo>
                <a:cubicBezTo>
                  <a:pt x="18359" y="11185"/>
                  <a:pt x="18373" y="11152"/>
                  <a:pt x="18353" y="11108"/>
                </a:cubicBezTo>
                <a:cubicBezTo>
                  <a:pt x="18338" y="11070"/>
                  <a:pt x="18318" y="11029"/>
                  <a:pt x="18290" y="11000"/>
                </a:cubicBezTo>
                <a:cubicBezTo>
                  <a:pt x="18172" y="10890"/>
                  <a:pt x="18100" y="10747"/>
                  <a:pt x="18013" y="10614"/>
                </a:cubicBezTo>
                <a:cubicBezTo>
                  <a:pt x="17943" y="10510"/>
                  <a:pt x="17855" y="10420"/>
                  <a:pt x="17773" y="10326"/>
                </a:cubicBezTo>
                <a:cubicBezTo>
                  <a:pt x="17740" y="10286"/>
                  <a:pt x="17699" y="10253"/>
                  <a:pt x="17669" y="10224"/>
                </a:cubicBezTo>
                <a:cubicBezTo>
                  <a:pt x="17756" y="10207"/>
                  <a:pt x="17849" y="10190"/>
                  <a:pt x="17941" y="10168"/>
                </a:cubicBezTo>
                <a:cubicBezTo>
                  <a:pt x="18007" y="10151"/>
                  <a:pt x="18072" y="10129"/>
                  <a:pt x="18136" y="10109"/>
                </a:cubicBezTo>
                <a:cubicBezTo>
                  <a:pt x="18208" y="10087"/>
                  <a:pt x="18213" y="10075"/>
                  <a:pt x="18188" y="10006"/>
                </a:cubicBezTo>
                <a:cubicBezTo>
                  <a:pt x="18183" y="9995"/>
                  <a:pt x="18179" y="9982"/>
                  <a:pt x="18172" y="9964"/>
                </a:cubicBezTo>
                <a:lnTo>
                  <a:pt x="18172" y="9964"/>
                </a:lnTo>
                <a:cubicBezTo>
                  <a:pt x="18184" y="9965"/>
                  <a:pt x="18196" y="9966"/>
                  <a:pt x="18207" y="9966"/>
                </a:cubicBezTo>
                <a:cubicBezTo>
                  <a:pt x="18324" y="9966"/>
                  <a:pt x="18407" y="9884"/>
                  <a:pt x="18507" y="9848"/>
                </a:cubicBezTo>
                <a:cubicBezTo>
                  <a:pt x="18519" y="9842"/>
                  <a:pt x="18532" y="9809"/>
                  <a:pt x="18527" y="9795"/>
                </a:cubicBezTo>
                <a:cubicBezTo>
                  <a:pt x="18493" y="9699"/>
                  <a:pt x="18462" y="9604"/>
                  <a:pt x="18419" y="9512"/>
                </a:cubicBezTo>
                <a:cubicBezTo>
                  <a:pt x="18398" y="9465"/>
                  <a:pt x="18352" y="9429"/>
                  <a:pt x="18308" y="9377"/>
                </a:cubicBezTo>
                <a:lnTo>
                  <a:pt x="18308" y="9377"/>
                </a:lnTo>
                <a:cubicBezTo>
                  <a:pt x="18309" y="9377"/>
                  <a:pt x="18311" y="9377"/>
                  <a:pt x="18313" y="9377"/>
                </a:cubicBezTo>
                <a:cubicBezTo>
                  <a:pt x="18316" y="9377"/>
                  <a:pt x="18322" y="9376"/>
                  <a:pt x="18326" y="9374"/>
                </a:cubicBezTo>
                <a:cubicBezTo>
                  <a:pt x="18399" y="9336"/>
                  <a:pt x="18400" y="9297"/>
                  <a:pt x="18337" y="9244"/>
                </a:cubicBezTo>
                <a:cubicBezTo>
                  <a:pt x="18250" y="9167"/>
                  <a:pt x="18164" y="9087"/>
                  <a:pt x="18077" y="9010"/>
                </a:cubicBezTo>
                <a:cubicBezTo>
                  <a:pt x="18055" y="8991"/>
                  <a:pt x="18029" y="8977"/>
                  <a:pt x="18008" y="8962"/>
                </a:cubicBezTo>
                <a:cubicBezTo>
                  <a:pt x="18040" y="8935"/>
                  <a:pt x="18075" y="8906"/>
                  <a:pt x="18108" y="8878"/>
                </a:cubicBezTo>
                <a:cubicBezTo>
                  <a:pt x="18143" y="8848"/>
                  <a:pt x="18140" y="8822"/>
                  <a:pt x="18110" y="8787"/>
                </a:cubicBezTo>
                <a:cubicBezTo>
                  <a:pt x="17999" y="8660"/>
                  <a:pt x="17868" y="8577"/>
                  <a:pt x="17701" y="8549"/>
                </a:cubicBezTo>
                <a:cubicBezTo>
                  <a:pt x="17693" y="8546"/>
                  <a:pt x="17683" y="8541"/>
                  <a:pt x="17670" y="8537"/>
                </a:cubicBezTo>
                <a:cubicBezTo>
                  <a:pt x="17673" y="8530"/>
                  <a:pt x="17674" y="8524"/>
                  <a:pt x="17677" y="8519"/>
                </a:cubicBezTo>
                <a:cubicBezTo>
                  <a:pt x="17690" y="8499"/>
                  <a:pt x="17704" y="8479"/>
                  <a:pt x="17717" y="8460"/>
                </a:cubicBezTo>
                <a:cubicBezTo>
                  <a:pt x="17696" y="8447"/>
                  <a:pt x="17677" y="8427"/>
                  <a:pt x="17655" y="8423"/>
                </a:cubicBezTo>
                <a:cubicBezTo>
                  <a:pt x="17544" y="8403"/>
                  <a:pt x="17461" y="8339"/>
                  <a:pt x="17386" y="8259"/>
                </a:cubicBezTo>
                <a:cubicBezTo>
                  <a:pt x="17364" y="8235"/>
                  <a:pt x="17338" y="8213"/>
                  <a:pt x="17317" y="8192"/>
                </a:cubicBezTo>
                <a:cubicBezTo>
                  <a:pt x="17367" y="8150"/>
                  <a:pt x="17416" y="8107"/>
                  <a:pt x="17468" y="8068"/>
                </a:cubicBezTo>
                <a:cubicBezTo>
                  <a:pt x="17508" y="8038"/>
                  <a:pt x="17498" y="8005"/>
                  <a:pt x="17474" y="7978"/>
                </a:cubicBezTo>
                <a:cubicBezTo>
                  <a:pt x="17366" y="7858"/>
                  <a:pt x="17247" y="7752"/>
                  <a:pt x="17088" y="7701"/>
                </a:cubicBezTo>
                <a:cubicBezTo>
                  <a:pt x="17029" y="7682"/>
                  <a:pt x="16974" y="7649"/>
                  <a:pt x="16891" y="7610"/>
                </a:cubicBezTo>
                <a:cubicBezTo>
                  <a:pt x="16916" y="7605"/>
                  <a:pt x="16938" y="7600"/>
                  <a:pt x="16958" y="7597"/>
                </a:cubicBezTo>
                <a:cubicBezTo>
                  <a:pt x="16932" y="7458"/>
                  <a:pt x="16803" y="7461"/>
                  <a:pt x="16718" y="7409"/>
                </a:cubicBezTo>
                <a:cubicBezTo>
                  <a:pt x="16613" y="7345"/>
                  <a:pt x="16496" y="7297"/>
                  <a:pt x="16387" y="7239"/>
                </a:cubicBezTo>
                <a:cubicBezTo>
                  <a:pt x="16273" y="7179"/>
                  <a:pt x="16157" y="7117"/>
                  <a:pt x="16048" y="7048"/>
                </a:cubicBezTo>
                <a:cubicBezTo>
                  <a:pt x="15975" y="7001"/>
                  <a:pt x="15911" y="6937"/>
                  <a:pt x="15843" y="6882"/>
                </a:cubicBezTo>
                <a:cubicBezTo>
                  <a:pt x="15818" y="6863"/>
                  <a:pt x="15793" y="6843"/>
                  <a:pt x="15760" y="6816"/>
                </a:cubicBezTo>
                <a:cubicBezTo>
                  <a:pt x="15782" y="6815"/>
                  <a:pt x="15797" y="6813"/>
                  <a:pt x="15810" y="6812"/>
                </a:cubicBezTo>
                <a:cubicBezTo>
                  <a:pt x="15900" y="6801"/>
                  <a:pt x="15991" y="6792"/>
                  <a:pt x="16081" y="6776"/>
                </a:cubicBezTo>
                <a:cubicBezTo>
                  <a:pt x="16157" y="6764"/>
                  <a:pt x="16230" y="6738"/>
                  <a:pt x="16306" y="6724"/>
                </a:cubicBezTo>
                <a:cubicBezTo>
                  <a:pt x="16418" y="6702"/>
                  <a:pt x="16531" y="6688"/>
                  <a:pt x="16643" y="6667"/>
                </a:cubicBezTo>
                <a:cubicBezTo>
                  <a:pt x="16665" y="6663"/>
                  <a:pt x="16686" y="6644"/>
                  <a:pt x="16706" y="6632"/>
                </a:cubicBezTo>
                <a:cubicBezTo>
                  <a:pt x="16695" y="6612"/>
                  <a:pt x="16681" y="6591"/>
                  <a:pt x="16670" y="6571"/>
                </a:cubicBezTo>
                <a:cubicBezTo>
                  <a:pt x="16752" y="6563"/>
                  <a:pt x="16837" y="6549"/>
                  <a:pt x="16876" y="6482"/>
                </a:cubicBezTo>
                <a:cubicBezTo>
                  <a:pt x="16938" y="6467"/>
                  <a:pt x="16986" y="6461"/>
                  <a:pt x="17031" y="6443"/>
                </a:cubicBezTo>
                <a:cubicBezTo>
                  <a:pt x="17117" y="6410"/>
                  <a:pt x="17200" y="6373"/>
                  <a:pt x="17279" y="6329"/>
                </a:cubicBezTo>
                <a:cubicBezTo>
                  <a:pt x="17348" y="6292"/>
                  <a:pt x="17349" y="6267"/>
                  <a:pt x="17310" y="6201"/>
                </a:cubicBezTo>
                <a:cubicBezTo>
                  <a:pt x="17278" y="6148"/>
                  <a:pt x="17250" y="6091"/>
                  <a:pt x="17220" y="6033"/>
                </a:cubicBezTo>
                <a:cubicBezTo>
                  <a:pt x="17415" y="5993"/>
                  <a:pt x="17593" y="5907"/>
                  <a:pt x="17765" y="5800"/>
                </a:cubicBezTo>
                <a:cubicBezTo>
                  <a:pt x="17807" y="5773"/>
                  <a:pt x="17861" y="5767"/>
                  <a:pt x="17904" y="5740"/>
                </a:cubicBezTo>
                <a:cubicBezTo>
                  <a:pt x="17984" y="5690"/>
                  <a:pt x="17984" y="5675"/>
                  <a:pt x="17926" y="5599"/>
                </a:cubicBezTo>
                <a:cubicBezTo>
                  <a:pt x="18032" y="5573"/>
                  <a:pt x="18135" y="5546"/>
                  <a:pt x="18238" y="5519"/>
                </a:cubicBezTo>
                <a:cubicBezTo>
                  <a:pt x="18262" y="5514"/>
                  <a:pt x="18287" y="5510"/>
                  <a:pt x="18312" y="5505"/>
                </a:cubicBezTo>
                <a:cubicBezTo>
                  <a:pt x="18353" y="5495"/>
                  <a:pt x="18384" y="5483"/>
                  <a:pt x="18360" y="5439"/>
                </a:cubicBezTo>
                <a:cubicBezTo>
                  <a:pt x="18415" y="5424"/>
                  <a:pt x="18470" y="5417"/>
                  <a:pt x="18519" y="5397"/>
                </a:cubicBezTo>
                <a:cubicBezTo>
                  <a:pt x="18667" y="5337"/>
                  <a:pt x="18815" y="5277"/>
                  <a:pt x="18959" y="5210"/>
                </a:cubicBezTo>
                <a:cubicBezTo>
                  <a:pt x="18996" y="5193"/>
                  <a:pt x="19022" y="5151"/>
                  <a:pt x="19053" y="5121"/>
                </a:cubicBezTo>
                <a:cubicBezTo>
                  <a:pt x="19015" y="5097"/>
                  <a:pt x="18979" y="5057"/>
                  <a:pt x="18939" y="5052"/>
                </a:cubicBezTo>
                <a:cubicBezTo>
                  <a:pt x="18791" y="5035"/>
                  <a:pt x="18643" y="5030"/>
                  <a:pt x="18495" y="5022"/>
                </a:cubicBezTo>
                <a:cubicBezTo>
                  <a:pt x="18480" y="5022"/>
                  <a:pt x="18462" y="5027"/>
                  <a:pt x="18436" y="5031"/>
                </a:cubicBezTo>
                <a:cubicBezTo>
                  <a:pt x="18468" y="4966"/>
                  <a:pt x="18424" y="4965"/>
                  <a:pt x="18385" y="4958"/>
                </a:cubicBezTo>
                <a:cubicBezTo>
                  <a:pt x="18216" y="4925"/>
                  <a:pt x="18045" y="4894"/>
                  <a:pt x="17869" y="4862"/>
                </a:cubicBezTo>
                <a:cubicBezTo>
                  <a:pt x="17914" y="4804"/>
                  <a:pt x="17884" y="4766"/>
                  <a:pt x="17834" y="4747"/>
                </a:cubicBezTo>
                <a:cubicBezTo>
                  <a:pt x="17758" y="4717"/>
                  <a:pt x="17678" y="4691"/>
                  <a:pt x="17598" y="4670"/>
                </a:cubicBezTo>
                <a:cubicBezTo>
                  <a:pt x="17513" y="4648"/>
                  <a:pt x="17425" y="4631"/>
                  <a:pt x="17338" y="4617"/>
                </a:cubicBezTo>
                <a:cubicBezTo>
                  <a:pt x="17266" y="4606"/>
                  <a:pt x="17191" y="4603"/>
                  <a:pt x="17114" y="4595"/>
                </a:cubicBezTo>
                <a:cubicBezTo>
                  <a:pt x="17139" y="4563"/>
                  <a:pt x="17166" y="4521"/>
                  <a:pt x="17202" y="4488"/>
                </a:cubicBezTo>
                <a:cubicBezTo>
                  <a:pt x="17246" y="4451"/>
                  <a:pt x="17226" y="4423"/>
                  <a:pt x="17196" y="4401"/>
                </a:cubicBezTo>
                <a:cubicBezTo>
                  <a:pt x="17154" y="4370"/>
                  <a:pt x="17108" y="4338"/>
                  <a:pt x="17060" y="4322"/>
                </a:cubicBezTo>
                <a:cubicBezTo>
                  <a:pt x="16918" y="4277"/>
                  <a:pt x="16775" y="4239"/>
                  <a:pt x="16631" y="4200"/>
                </a:cubicBezTo>
                <a:cubicBezTo>
                  <a:pt x="16618" y="4197"/>
                  <a:pt x="16603" y="4196"/>
                  <a:pt x="16589" y="4196"/>
                </a:cubicBezTo>
                <a:cubicBezTo>
                  <a:pt x="16568" y="4196"/>
                  <a:pt x="16546" y="4198"/>
                  <a:pt x="16525" y="4198"/>
                </a:cubicBezTo>
                <a:cubicBezTo>
                  <a:pt x="16543" y="4166"/>
                  <a:pt x="16562" y="4131"/>
                  <a:pt x="16582" y="4095"/>
                </a:cubicBezTo>
                <a:cubicBezTo>
                  <a:pt x="16609" y="4044"/>
                  <a:pt x="16599" y="4008"/>
                  <a:pt x="16542" y="3997"/>
                </a:cubicBezTo>
                <a:cubicBezTo>
                  <a:pt x="16460" y="3983"/>
                  <a:pt x="16377" y="3982"/>
                  <a:pt x="16295" y="3971"/>
                </a:cubicBezTo>
                <a:cubicBezTo>
                  <a:pt x="16229" y="3961"/>
                  <a:pt x="16163" y="3942"/>
                  <a:pt x="16096" y="3937"/>
                </a:cubicBezTo>
                <a:cubicBezTo>
                  <a:pt x="16011" y="3929"/>
                  <a:pt x="15931" y="3894"/>
                  <a:pt x="15848" y="3875"/>
                </a:cubicBezTo>
                <a:cubicBezTo>
                  <a:pt x="15843" y="3874"/>
                  <a:pt x="15837" y="3873"/>
                  <a:pt x="15832" y="3873"/>
                </a:cubicBezTo>
                <a:cubicBezTo>
                  <a:pt x="15822" y="3873"/>
                  <a:pt x="15812" y="3874"/>
                  <a:pt x="15803" y="3874"/>
                </a:cubicBezTo>
                <a:cubicBezTo>
                  <a:pt x="15795" y="3874"/>
                  <a:pt x="15787" y="3874"/>
                  <a:pt x="15780" y="3871"/>
                </a:cubicBezTo>
                <a:cubicBezTo>
                  <a:pt x="15766" y="3866"/>
                  <a:pt x="15759" y="3844"/>
                  <a:pt x="15746" y="3829"/>
                </a:cubicBezTo>
                <a:cubicBezTo>
                  <a:pt x="15789" y="3802"/>
                  <a:pt x="15793" y="3763"/>
                  <a:pt x="15781" y="3719"/>
                </a:cubicBezTo>
                <a:cubicBezTo>
                  <a:pt x="15780" y="3715"/>
                  <a:pt x="15789" y="3709"/>
                  <a:pt x="15792" y="3704"/>
                </a:cubicBezTo>
                <a:cubicBezTo>
                  <a:pt x="15802" y="3684"/>
                  <a:pt x="15811" y="3665"/>
                  <a:pt x="15811" y="3642"/>
                </a:cubicBezTo>
                <a:cubicBezTo>
                  <a:pt x="15823" y="3624"/>
                  <a:pt x="15842" y="3608"/>
                  <a:pt x="15849" y="3590"/>
                </a:cubicBezTo>
                <a:cubicBezTo>
                  <a:pt x="15879" y="3514"/>
                  <a:pt x="15911" y="3438"/>
                  <a:pt x="15933" y="3359"/>
                </a:cubicBezTo>
                <a:cubicBezTo>
                  <a:pt x="15960" y="3263"/>
                  <a:pt x="15957" y="3256"/>
                  <a:pt x="15856" y="3233"/>
                </a:cubicBezTo>
                <a:cubicBezTo>
                  <a:pt x="15746" y="3209"/>
                  <a:pt x="15633" y="3195"/>
                  <a:pt x="15518" y="3175"/>
                </a:cubicBezTo>
                <a:cubicBezTo>
                  <a:pt x="15512" y="3121"/>
                  <a:pt x="15509" y="3103"/>
                  <a:pt x="15477" y="3103"/>
                </a:cubicBezTo>
                <a:cubicBezTo>
                  <a:pt x="15463" y="3103"/>
                  <a:pt x="15443" y="3107"/>
                  <a:pt x="15414" y="3112"/>
                </a:cubicBezTo>
                <a:cubicBezTo>
                  <a:pt x="15362" y="3123"/>
                  <a:pt x="15309" y="3135"/>
                  <a:pt x="15260" y="3151"/>
                </a:cubicBezTo>
                <a:cubicBezTo>
                  <a:pt x="15211" y="3166"/>
                  <a:pt x="15167" y="3187"/>
                  <a:pt x="15119" y="3206"/>
                </a:cubicBezTo>
                <a:cubicBezTo>
                  <a:pt x="15142" y="3145"/>
                  <a:pt x="15165" y="3084"/>
                  <a:pt x="15191" y="3019"/>
                </a:cubicBezTo>
                <a:cubicBezTo>
                  <a:pt x="15174" y="3014"/>
                  <a:pt x="15162" y="3010"/>
                  <a:pt x="15146" y="3004"/>
                </a:cubicBezTo>
                <a:cubicBezTo>
                  <a:pt x="15154" y="2995"/>
                  <a:pt x="15160" y="2988"/>
                  <a:pt x="15180" y="2963"/>
                </a:cubicBezTo>
                <a:cubicBezTo>
                  <a:pt x="15131" y="2961"/>
                  <a:pt x="15088" y="2954"/>
                  <a:pt x="15048" y="2954"/>
                </a:cubicBezTo>
                <a:cubicBezTo>
                  <a:pt x="15031" y="2954"/>
                  <a:pt x="15016" y="2955"/>
                  <a:pt x="15000" y="2958"/>
                </a:cubicBezTo>
                <a:cubicBezTo>
                  <a:pt x="14774" y="3006"/>
                  <a:pt x="14547" y="3057"/>
                  <a:pt x="14324" y="3122"/>
                </a:cubicBezTo>
                <a:cubicBezTo>
                  <a:pt x="14162" y="3169"/>
                  <a:pt x="14006" y="3241"/>
                  <a:pt x="13848" y="3302"/>
                </a:cubicBezTo>
                <a:cubicBezTo>
                  <a:pt x="13822" y="3312"/>
                  <a:pt x="13795" y="3320"/>
                  <a:pt x="13759" y="3334"/>
                </a:cubicBezTo>
                <a:cubicBezTo>
                  <a:pt x="13819" y="3245"/>
                  <a:pt x="13872" y="3169"/>
                  <a:pt x="13925" y="3089"/>
                </a:cubicBezTo>
                <a:cubicBezTo>
                  <a:pt x="13915" y="3082"/>
                  <a:pt x="13906" y="3075"/>
                  <a:pt x="13906" y="3075"/>
                </a:cubicBezTo>
                <a:lnTo>
                  <a:pt x="13906" y="3075"/>
                </a:lnTo>
                <a:cubicBezTo>
                  <a:pt x="13906" y="3075"/>
                  <a:pt x="13906" y="3075"/>
                  <a:pt x="13907" y="3075"/>
                </a:cubicBezTo>
                <a:cubicBezTo>
                  <a:pt x="13919" y="3024"/>
                  <a:pt x="13932" y="2979"/>
                  <a:pt x="13945" y="2929"/>
                </a:cubicBezTo>
                <a:lnTo>
                  <a:pt x="13907" y="2929"/>
                </a:lnTo>
                <a:cubicBezTo>
                  <a:pt x="13940" y="2815"/>
                  <a:pt x="13973" y="2701"/>
                  <a:pt x="14009" y="2587"/>
                </a:cubicBezTo>
                <a:cubicBezTo>
                  <a:pt x="14025" y="2536"/>
                  <a:pt x="14004" y="2520"/>
                  <a:pt x="13959" y="2505"/>
                </a:cubicBezTo>
                <a:cubicBezTo>
                  <a:pt x="13922" y="2494"/>
                  <a:pt x="13885" y="2490"/>
                  <a:pt x="13849" y="2490"/>
                </a:cubicBezTo>
                <a:cubicBezTo>
                  <a:pt x="13786" y="2490"/>
                  <a:pt x="13724" y="2502"/>
                  <a:pt x="13662" y="2511"/>
                </a:cubicBezTo>
                <a:cubicBezTo>
                  <a:pt x="13640" y="2514"/>
                  <a:pt x="13617" y="2521"/>
                  <a:pt x="13595" y="2521"/>
                </a:cubicBezTo>
                <a:cubicBezTo>
                  <a:pt x="13575" y="2521"/>
                  <a:pt x="13555" y="2515"/>
                  <a:pt x="13537" y="2495"/>
                </a:cubicBezTo>
                <a:cubicBezTo>
                  <a:pt x="13532" y="2490"/>
                  <a:pt x="13521" y="2488"/>
                  <a:pt x="13510" y="2488"/>
                </a:cubicBezTo>
                <a:cubicBezTo>
                  <a:pt x="13505" y="2488"/>
                  <a:pt x="13499" y="2488"/>
                  <a:pt x="13495" y="2489"/>
                </a:cubicBezTo>
                <a:cubicBezTo>
                  <a:pt x="13377" y="2500"/>
                  <a:pt x="13267" y="2536"/>
                  <a:pt x="13162" y="2602"/>
                </a:cubicBezTo>
                <a:cubicBezTo>
                  <a:pt x="13174" y="2612"/>
                  <a:pt x="13182" y="2620"/>
                  <a:pt x="13198" y="2631"/>
                </a:cubicBezTo>
                <a:cubicBezTo>
                  <a:pt x="13169" y="2633"/>
                  <a:pt x="13147" y="2633"/>
                  <a:pt x="13122" y="2634"/>
                </a:cubicBezTo>
                <a:cubicBezTo>
                  <a:pt x="13117" y="2594"/>
                  <a:pt x="13114" y="2554"/>
                  <a:pt x="13107" y="2516"/>
                </a:cubicBezTo>
                <a:cubicBezTo>
                  <a:pt x="13101" y="2473"/>
                  <a:pt x="13092" y="2453"/>
                  <a:pt x="13071" y="2453"/>
                </a:cubicBezTo>
                <a:cubicBezTo>
                  <a:pt x="13059" y="2453"/>
                  <a:pt x="13043" y="2460"/>
                  <a:pt x="13022" y="2471"/>
                </a:cubicBezTo>
                <a:cubicBezTo>
                  <a:pt x="12965" y="2502"/>
                  <a:pt x="12914" y="2541"/>
                  <a:pt x="12863" y="2579"/>
                </a:cubicBezTo>
                <a:cubicBezTo>
                  <a:pt x="12711" y="2696"/>
                  <a:pt x="12561" y="2813"/>
                  <a:pt x="12401" y="2934"/>
                </a:cubicBezTo>
                <a:cubicBezTo>
                  <a:pt x="12382" y="2880"/>
                  <a:pt x="12363" y="2835"/>
                  <a:pt x="12351" y="2788"/>
                </a:cubicBezTo>
                <a:cubicBezTo>
                  <a:pt x="12343" y="2757"/>
                  <a:pt x="12330" y="2742"/>
                  <a:pt x="12311" y="2742"/>
                </a:cubicBezTo>
                <a:cubicBezTo>
                  <a:pt x="12300" y="2742"/>
                  <a:pt x="12287" y="2747"/>
                  <a:pt x="12273" y="2756"/>
                </a:cubicBezTo>
                <a:cubicBezTo>
                  <a:pt x="12227" y="2784"/>
                  <a:pt x="12179" y="2809"/>
                  <a:pt x="12142" y="2846"/>
                </a:cubicBezTo>
                <a:cubicBezTo>
                  <a:pt x="12020" y="2967"/>
                  <a:pt x="11913" y="3099"/>
                  <a:pt x="11819" y="3245"/>
                </a:cubicBezTo>
                <a:cubicBezTo>
                  <a:pt x="11722" y="3394"/>
                  <a:pt x="11608" y="3533"/>
                  <a:pt x="11500" y="3674"/>
                </a:cubicBezTo>
                <a:cubicBezTo>
                  <a:pt x="11397" y="3809"/>
                  <a:pt x="11290" y="3942"/>
                  <a:pt x="11185" y="4075"/>
                </a:cubicBezTo>
                <a:cubicBezTo>
                  <a:pt x="11175" y="4090"/>
                  <a:pt x="11163" y="4101"/>
                  <a:pt x="11140" y="4110"/>
                </a:cubicBezTo>
                <a:cubicBezTo>
                  <a:pt x="11252" y="3660"/>
                  <a:pt x="11371" y="3211"/>
                  <a:pt x="11474" y="2759"/>
                </a:cubicBezTo>
                <a:cubicBezTo>
                  <a:pt x="11577" y="2309"/>
                  <a:pt x="11669" y="1856"/>
                  <a:pt x="11756" y="1403"/>
                </a:cubicBezTo>
                <a:cubicBezTo>
                  <a:pt x="11844" y="947"/>
                  <a:pt x="11898" y="485"/>
                  <a:pt x="11965" y="30"/>
                </a:cubicBezTo>
                <a:cubicBezTo>
                  <a:pt x="11869" y="20"/>
                  <a:pt x="11787" y="9"/>
                  <a:pt x="11706" y="1"/>
                </a:cubicBezTo>
                <a:cubicBezTo>
                  <a:pt x="11704" y="1"/>
                  <a:pt x="11703" y="1"/>
                  <a:pt x="11701" y="1"/>
                </a:cubicBezTo>
                <a:close/>
              </a:path>
            </a:pathLst>
          </a:custGeom>
          <a:solidFill>
            <a:srgbClr val="80B31A">
              <a:alpha val="50196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" name="Google Shape;279;p46"/>
          <p:cNvSpPr/>
          <p:nvPr/>
        </p:nvSpPr>
        <p:spPr>
          <a:xfrm rot="-6390818">
            <a:off x="-206427" y="3300451"/>
            <a:ext cx="640659" cy="628337"/>
          </a:xfrm>
          <a:custGeom>
            <a:avLst/>
            <a:gdLst/>
            <a:ahLst/>
            <a:cxnLst/>
            <a:rect l="l" t="t" r="r" b="b"/>
            <a:pathLst>
              <a:path w="35377" h="34692" extrusionOk="0">
                <a:moveTo>
                  <a:pt x="27537" y="1"/>
                </a:moveTo>
                <a:cubicBezTo>
                  <a:pt x="27514" y="1"/>
                  <a:pt x="27492" y="3"/>
                  <a:pt x="27473" y="11"/>
                </a:cubicBezTo>
                <a:cubicBezTo>
                  <a:pt x="27266" y="96"/>
                  <a:pt x="27063" y="192"/>
                  <a:pt x="26864" y="295"/>
                </a:cubicBezTo>
                <a:cubicBezTo>
                  <a:pt x="26660" y="399"/>
                  <a:pt x="26463" y="518"/>
                  <a:pt x="26264" y="630"/>
                </a:cubicBezTo>
                <a:cubicBezTo>
                  <a:pt x="26263" y="618"/>
                  <a:pt x="26263" y="606"/>
                  <a:pt x="26263" y="595"/>
                </a:cubicBezTo>
                <a:cubicBezTo>
                  <a:pt x="26230" y="587"/>
                  <a:pt x="26191" y="567"/>
                  <a:pt x="26162" y="567"/>
                </a:cubicBezTo>
                <a:cubicBezTo>
                  <a:pt x="26156" y="567"/>
                  <a:pt x="26150" y="568"/>
                  <a:pt x="26144" y="570"/>
                </a:cubicBezTo>
                <a:cubicBezTo>
                  <a:pt x="25948" y="658"/>
                  <a:pt x="25757" y="759"/>
                  <a:pt x="25559" y="847"/>
                </a:cubicBezTo>
                <a:cubicBezTo>
                  <a:pt x="25496" y="876"/>
                  <a:pt x="25418" y="862"/>
                  <a:pt x="25355" y="889"/>
                </a:cubicBezTo>
                <a:cubicBezTo>
                  <a:pt x="25230" y="944"/>
                  <a:pt x="25113" y="1010"/>
                  <a:pt x="24985" y="1076"/>
                </a:cubicBezTo>
                <a:cubicBezTo>
                  <a:pt x="24983" y="1049"/>
                  <a:pt x="24982" y="1025"/>
                  <a:pt x="24981" y="999"/>
                </a:cubicBezTo>
                <a:cubicBezTo>
                  <a:pt x="24977" y="860"/>
                  <a:pt x="24926" y="791"/>
                  <a:pt x="24817" y="791"/>
                </a:cubicBezTo>
                <a:cubicBezTo>
                  <a:pt x="24792" y="791"/>
                  <a:pt x="24763" y="794"/>
                  <a:pt x="24732" y="802"/>
                </a:cubicBezTo>
                <a:cubicBezTo>
                  <a:pt x="24468" y="863"/>
                  <a:pt x="24206" y="933"/>
                  <a:pt x="23945" y="1005"/>
                </a:cubicBezTo>
                <a:cubicBezTo>
                  <a:pt x="23866" y="1027"/>
                  <a:pt x="23793" y="1069"/>
                  <a:pt x="23711" y="1105"/>
                </a:cubicBezTo>
                <a:cubicBezTo>
                  <a:pt x="23711" y="1073"/>
                  <a:pt x="23712" y="1033"/>
                  <a:pt x="23712" y="994"/>
                </a:cubicBezTo>
                <a:cubicBezTo>
                  <a:pt x="23711" y="929"/>
                  <a:pt x="23685" y="892"/>
                  <a:pt x="23642" y="892"/>
                </a:cubicBezTo>
                <a:cubicBezTo>
                  <a:pt x="23625" y="892"/>
                  <a:pt x="23606" y="897"/>
                  <a:pt x="23585" y="909"/>
                </a:cubicBezTo>
                <a:cubicBezTo>
                  <a:pt x="23490" y="959"/>
                  <a:pt x="23402" y="1026"/>
                  <a:pt x="23308" y="1077"/>
                </a:cubicBezTo>
                <a:cubicBezTo>
                  <a:pt x="23202" y="1134"/>
                  <a:pt x="23095" y="1187"/>
                  <a:pt x="22984" y="1229"/>
                </a:cubicBezTo>
                <a:cubicBezTo>
                  <a:pt x="22780" y="1303"/>
                  <a:pt x="22572" y="1366"/>
                  <a:pt x="22387" y="1428"/>
                </a:cubicBezTo>
                <a:cubicBezTo>
                  <a:pt x="22290" y="1205"/>
                  <a:pt x="22195" y="970"/>
                  <a:pt x="22090" y="742"/>
                </a:cubicBezTo>
                <a:cubicBezTo>
                  <a:pt x="22075" y="711"/>
                  <a:pt x="22021" y="674"/>
                  <a:pt x="21987" y="674"/>
                </a:cubicBezTo>
                <a:cubicBezTo>
                  <a:pt x="21984" y="674"/>
                  <a:pt x="21981" y="674"/>
                  <a:pt x="21978" y="675"/>
                </a:cubicBezTo>
                <a:cubicBezTo>
                  <a:pt x="21824" y="707"/>
                  <a:pt x="21673" y="754"/>
                  <a:pt x="21509" y="800"/>
                </a:cubicBezTo>
                <a:cubicBezTo>
                  <a:pt x="21486" y="763"/>
                  <a:pt x="21468" y="744"/>
                  <a:pt x="21444" y="744"/>
                </a:cubicBezTo>
                <a:cubicBezTo>
                  <a:pt x="21419" y="744"/>
                  <a:pt x="21387" y="764"/>
                  <a:pt x="21334" y="805"/>
                </a:cubicBezTo>
                <a:cubicBezTo>
                  <a:pt x="21212" y="898"/>
                  <a:pt x="21083" y="985"/>
                  <a:pt x="20942" y="1079"/>
                </a:cubicBezTo>
                <a:cubicBezTo>
                  <a:pt x="20910" y="993"/>
                  <a:pt x="20884" y="951"/>
                  <a:pt x="20846" y="951"/>
                </a:cubicBezTo>
                <a:cubicBezTo>
                  <a:pt x="20817" y="951"/>
                  <a:pt x="20781" y="975"/>
                  <a:pt x="20731" y="1022"/>
                </a:cubicBezTo>
                <a:cubicBezTo>
                  <a:pt x="20553" y="1187"/>
                  <a:pt x="20384" y="1362"/>
                  <a:pt x="20206" y="1529"/>
                </a:cubicBezTo>
                <a:cubicBezTo>
                  <a:pt x="20151" y="1578"/>
                  <a:pt x="20080" y="1611"/>
                  <a:pt x="20021" y="1649"/>
                </a:cubicBezTo>
                <a:cubicBezTo>
                  <a:pt x="19995" y="1532"/>
                  <a:pt x="19971" y="1429"/>
                  <a:pt x="19946" y="1325"/>
                </a:cubicBezTo>
                <a:cubicBezTo>
                  <a:pt x="19931" y="1260"/>
                  <a:pt x="19897" y="1230"/>
                  <a:pt x="19850" y="1230"/>
                </a:cubicBezTo>
                <a:cubicBezTo>
                  <a:pt x="19830" y="1230"/>
                  <a:pt x="19808" y="1236"/>
                  <a:pt x="19784" y="1247"/>
                </a:cubicBezTo>
                <a:cubicBezTo>
                  <a:pt x="19714" y="1280"/>
                  <a:pt x="19641" y="1318"/>
                  <a:pt x="19591" y="1375"/>
                </a:cubicBezTo>
                <a:cubicBezTo>
                  <a:pt x="19398" y="1599"/>
                  <a:pt x="19143" y="1742"/>
                  <a:pt x="18907" y="1913"/>
                </a:cubicBezTo>
                <a:cubicBezTo>
                  <a:pt x="18725" y="2047"/>
                  <a:pt x="18566" y="2215"/>
                  <a:pt x="18401" y="2374"/>
                </a:cubicBezTo>
                <a:cubicBezTo>
                  <a:pt x="18331" y="2440"/>
                  <a:pt x="18273" y="2518"/>
                  <a:pt x="18225" y="2573"/>
                </a:cubicBezTo>
                <a:cubicBezTo>
                  <a:pt x="18185" y="2416"/>
                  <a:pt x="18146" y="2247"/>
                  <a:pt x="18099" y="2082"/>
                </a:cubicBezTo>
                <a:cubicBezTo>
                  <a:pt x="18064" y="1961"/>
                  <a:pt x="18017" y="1845"/>
                  <a:pt x="17975" y="1728"/>
                </a:cubicBezTo>
                <a:cubicBezTo>
                  <a:pt x="17944" y="1645"/>
                  <a:pt x="17925" y="1611"/>
                  <a:pt x="17883" y="1611"/>
                </a:cubicBezTo>
                <a:cubicBezTo>
                  <a:pt x="17859" y="1611"/>
                  <a:pt x="17827" y="1622"/>
                  <a:pt x="17781" y="1642"/>
                </a:cubicBezTo>
                <a:cubicBezTo>
                  <a:pt x="17760" y="1650"/>
                  <a:pt x="17739" y="1659"/>
                  <a:pt x="17706" y="1673"/>
                </a:cubicBezTo>
                <a:cubicBezTo>
                  <a:pt x="17731" y="1422"/>
                  <a:pt x="17548" y="1268"/>
                  <a:pt x="17466" y="1071"/>
                </a:cubicBezTo>
                <a:cubicBezTo>
                  <a:pt x="17458" y="1053"/>
                  <a:pt x="17414" y="1035"/>
                  <a:pt x="17385" y="1035"/>
                </a:cubicBezTo>
                <a:cubicBezTo>
                  <a:pt x="17378" y="1035"/>
                  <a:pt x="17373" y="1035"/>
                  <a:pt x="17368" y="1037"/>
                </a:cubicBezTo>
                <a:cubicBezTo>
                  <a:pt x="17197" y="1105"/>
                  <a:pt x="17022" y="1172"/>
                  <a:pt x="16860" y="1258"/>
                </a:cubicBezTo>
                <a:cubicBezTo>
                  <a:pt x="16774" y="1305"/>
                  <a:pt x="16711" y="1390"/>
                  <a:pt x="16618" y="1475"/>
                </a:cubicBezTo>
                <a:lnTo>
                  <a:pt x="16618" y="1475"/>
                </a:lnTo>
                <a:cubicBezTo>
                  <a:pt x="16619" y="1471"/>
                  <a:pt x="16620" y="1454"/>
                  <a:pt x="16613" y="1443"/>
                </a:cubicBezTo>
                <a:cubicBezTo>
                  <a:pt x="16573" y="1375"/>
                  <a:pt x="16535" y="1342"/>
                  <a:pt x="16496" y="1342"/>
                </a:cubicBezTo>
                <a:cubicBezTo>
                  <a:pt x="16457" y="1342"/>
                  <a:pt x="16417" y="1372"/>
                  <a:pt x="16371" y="1431"/>
                </a:cubicBezTo>
                <a:cubicBezTo>
                  <a:pt x="16240" y="1598"/>
                  <a:pt x="16101" y="1761"/>
                  <a:pt x="15968" y="1926"/>
                </a:cubicBezTo>
                <a:cubicBezTo>
                  <a:pt x="15934" y="1967"/>
                  <a:pt x="15910" y="2016"/>
                  <a:pt x="15884" y="2057"/>
                </a:cubicBezTo>
                <a:cubicBezTo>
                  <a:pt x="15833" y="2000"/>
                  <a:pt x="15778" y="1941"/>
                  <a:pt x="15723" y="1881"/>
                </a:cubicBezTo>
                <a:cubicBezTo>
                  <a:pt x="15695" y="1851"/>
                  <a:pt x="15670" y="1837"/>
                  <a:pt x="15644" y="1837"/>
                </a:cubicBezTo>
                <a:cubicBezTo>
                  <a:pt x="15617" y="1837"/>
                  <a:pt x="15588" y="1854"/>
                  <a:pt x="15556" y="1885"/>
                </a:cubicBezTo>
                <a:cubicBezTo>
                  <a:pt x="15336" y="2096"/>
                  <a:pt x="15193" y="2345"/>
                  <a:pt x="15155" y="2652"/>
                </a:cubicBezTo>
                <a:cubicBezTo>
                  <a:pt x="15152" y="2669"/>
                  <a:pt x="15144" y="2688"/>
                  <a:pt x="15136" y="2709"/>
                </a:cubicBezTo>
                <a:cubicBezTo>
                  <a:pt x="15123" y="2705"/>
                  <a:pt x="15113" y="2704"/>
                  <a:pt x="15103" y="2699"/>
                </a:cubicBezTo>
                <a:cubicBezTo>
                  <a:pt x="15066" y="2677"/>
                  <a:pt x="15030" y="2654"/>
                  <a:pt x="14992" y="2631"/>
                </a:cubicBezTo>
                <a:cubicBezTo>
                  <a:pt x="14971" y="2669"/>
                  <a:pt x="14934" y="2705"/>
                  <a:pt x="14929" y="2746"/>
                </a:cubicBezTo>
                <a:cubicBezTo>
                  <a:pt x="14903" y="2954"/>
                  <a:pt x="14791" y="3109"/>
                  <a:pt x="14652" y="3253"/>
                </a:cubicBezTo>
                <a:cubicBezTo>
                  <a:pt x="14609" y="3299"/>
                  <a:pt x="14569" y="3346"/>
                  <a:pt x="14534" y="3386"/>
                </a:cubicBezTo>
                <a:cubicBezTo>
                  <a:pt x="14454" y="3297"/>
                  <a:pt x="14370" y="3212"/>
                  <a:pt x="14295" y="3121"/>
                </a:cubicBezTo>
                <a:cubicBezTo>
                  <a:pt x="14267" y="3087"/>
                  <a:pt x="14239" y="3074"/>
                  <a:pt x="14212" y="3074"/>
                </a:cubicBezTo>
                <a:cubicBezTo>
                  <a:pt x="14182" y="3074"/>
                  <a:pt x="14153" y="3091"/>
                  <a:pt x="14128" y="3116"/>
                </a:cubicBezTo>
                <a:cubicBezTo>
                  <a:pt x="13919" y="3324"/>
                  <a:pt x="13732" y="3548"/>
                  <a:pt x="13654" y="3845"/>
                </a:cubicBezTo>
                <a:cubicBezTo>
                  <a:pt x="13626" y="3955"/>
                  <a:pt x="13567" y="4060"/>
                  <a:pt x="13505" y="4212"/>
                </a:cubicBezTo>
                <a:cubicBezTo>
                  <a:pt x="13493" y="4168"/>
                  <a:pt x="13484" y="4128"/>
                  <a:pt x="13475" y="4091"/>
                </a:cubicBezTo>
                <a:cubicBezTo>
                  <a:pt x="13223" y="4151"/>
                  <a:pt x="13238" y="4387"/>
                  <a:pt x="13151" y="4547"/>
                </a:cubicBezTo>
                <a:cubicBezTo>
                  <a:pt x="13042" y="4745"/>
                  <a:pt x="12964" y="4961"/>
                  <a:pt x="12867" y="5166"/>
                </a:cubicBezTo>
                <a:cubicBezTo>
                  <a:pt x="12764" y="5380"/>
                  <a:pt x="12664" y="5596"/>
                  <a:pt x="12544" y="5802"/>
                </a:cubicBezTo>
                <a:cubicBezTo>
                  <a:pt x="12463" y="5941"/>
                  <a:pt x="12353" y="6062"/>
                  <a:pt x="12258" y="6191"/>
                </a:cubicBezTo>
                <a:cubicBezTo>
                  <a:pt x="12223" y="6237"/>
                  <a:pt x="12189" y="6285"/>
                  <a:pt x="12142" y="6349"/>
                </a:cubicBezTo>
                <a:cubicBezTo>
                  <a:pt x="12137" y="6305"/>
                  <a:pt x="12135" y="6282"/>
                  <a:pt x="12131" y="6258"/>
                </a:cubicBezTo>
                <a:cubicBezTo>
                  <a:pt x="12101" y="6093"/>
                  <a:pt x="12079" y="5927"/>
                  <a:pt x="12043" y="5764"/>
                </a:cubicBezTo>
                <a:cubicBezTo>
                  <a:pt x="12012" y="5626"/>
                  <a:pt x="11959" y="5493"/>
                  <a:pt x="11926" y="5356"/>
                </a:cubicBezTo>
                <a:cubicBezTo>
                  <a:pt x="11879" y="5152"/>
                  <a:pt x="11843" y="4946"/>
                  <a:pt x="11796" y="4742"/>
                </a:cubicBezTo>
                <a:cubicBezTo>
                  <a:pt x="11786" y="4703"/>
                  <a:pt x="11750" y="4668"/>
                  <a:pt x="11728" y="4631"/>
                </a:cubicBezTo>
                <a:cubicBezTo>
                  <a:pt x="11692" y="4655"/>
                  <a:pt x="11654" y="4679"/>
                  <a:pt x="11618" y="4703"/>
                </a:cubicBezTo>
                <a:cubicBezTo>
                  <a:pt x="11597" y="4554"/>
                  <a:pt x="11564" y="4400"/>
                  <a:pt x="11438" y="4334"/>
                </a:cubicBezTo>
                <a:cubicBezTo>
                  <a:pt x="11407" y="4223"/>
                  <a:pt x="11393" y="4132"/>
                  <a:pt x="11355" y="4052"/>
                </a:cubicBezTo>
                <a:cubicBezTo>
                  <a:pt x="11286" y="3902"/>
                  <a:pt x="11211" y="3751"/>
                  <a:pt x="11126" y="3608"/>
                </a:cubicBezTo>
                <a:cubicBezTo>
                  <a:pt x="11084" y="3540"/>
                  <a:pt x="11052" y="3510"/>
                  <a:pt x="11012" y="3510"/>
                </a:cubicBezTo>
                <a:cubicBezTo>
                  <a:pt x="10979" y="3510"/>
                  <a:pt x="10942" y="3529"/>
                  <a:pt x="10890" y="3562"/>
                </a:cubicBezTo>
                <a:cubicBezTo>
                  <a:pt x="10793" y="3625"/>
                  <a:pt x="10694" y="3680"/>
                  <a:pt x="10591" y="3742"/>
                </a:cubicBezTo>
                <a:cubicBezTo>
                  <a:pt x="10500" y="3388"/>
                  <a:pt x="10328" y="3068"/>
                  <a:pt x="10119" y="2764"/>
                </a:cubicBezTo>
                <a:cubicBezTo>
                  <a:pt x="10067" y="2688"/>
                  <a:pt x="10049" y="2589"/>
                  <a:pt x="9996" y="2514"/>
                </a:cubicBezTo>
                <a:cubicBezTo>
                  <a:pt x="9944" y="2438"/>
                  <a:pt x="9912" y="2403"/>
                  <a:pt x="9874" y="2403"/>
                </a:cubicBezTo>
                <a:cubicBezTo>
                  <a:pt x="9840" y="2403"/>
                  <a:pt x="9801" y="2431"/>
                  <a:pt x="9738" y="2484"/>
                </a:cubicBezTo>
                <a:cubicBezTo>
                  <a:pt x="9678" y="2293"/>
                  <a:pt x="9620" y="2107"/>
                  <a:pt x="9563" y="1921"/>
                </a:cubicBezTo>
                <a:cubicBezTo>
                  <a:pt x="9549" y="1876"/>
                  <a:pt x="9541" y="1829"/>
                  <a:pt x="9529" y="1784"/>
                </a:cubicBezTo>
                <a:cubicBezTo>
                  <a:pt x="9516" y="1730"/>
                  <a:pt x="9497" y="1685"/>
                  <a:pt x="9457" y="1685"/>
                </a:cubicBezTo>
                <a:cubicBezTo>
                  <a:pt x="9443" y="1685"/>
                  <a:pt x="9426" y="1691"/>
                  <a:pt x="9406" y="1704"/>
                </a:cubicBezTo>
                <a:cubicBezTo>
                  <a:pt x="9375" y="1603"/>
                  <a:pt x="9356" y="1504"/>
                  <a:pt x="9315" y="1414"/>
                </a:cubicBezTo>
                <a:cubicBezTo>
                  <a:pt x="9194" y="1149"/>
                  <a:pt x="9069" y="884"/>
                  <a:pt x="8935" y="626"/>
                </a:cubicBezTo>
                <a:cubicBezTo>
                  <a:pt x="8900" y="559"/>
                  <a:pt x="8823" y="516"/>
                  <a:pt x="8766" y="461"/>
                </a:cubicBezTo>
                <a:cubicBezTo>
                  <a:pt x="8724" y="533"/>
                  <a:pt x="8652" y="603"/>
                  <a:pt x="8647" y="676"/>
                </a:cubicBezTo>
                <a:cubicBezTo>
                  <a:pt x="8628" y="948"/>
                  <a:pt x="8632" y="1218"/>
                  <a:pt x="8629" y="1490"/>
                </a:cubicBezTo>
                <a:cubicBezTo>
                  <a:pt x="8629" y="1520"/>
                  <a:pt x="8641" y="1551"/>
                  <a:pt x="8649" y="1598"/>
                </a:cubicBezTo>
                <a:cubicBezTo>
                  <a:pt x="8622" y="1586"/>
                  <a:pt x="8601" y="1580"/>
                  <a:pt x="8584" y="1580"/>
                </a:cubicBezTo>
                <a:cubicBezTo>
                  <a:pt x="8529" y="1580"/>
                  <a:pt x="8528" y="1640"/>
                  <a:pt x="8520" y="1696"/>
                </a:cubicBezTo>
                <a:cubicBezTo>
                  <a:pt x="8476" y="2011"/>
                  <a:pt x="8431" y="2326"/>
                  <a:pt x="8386" y="2652"/>
                </a:cubicBezTo>
                <a:cubicBezTo>
                  <a:pt x="8350" y="2626"/>
                  <a:pt x="8319" y="2615"/>
                  <a:pt x="8292" y="2615"/>
                </a:cubicBezTo>
                <a:cubicBezTo>
                  <a:pt x="8237" y="2615"/>
                  <a:pt x="8201" y="2662"/>
                  <a:pt x="8179" y="2725"/>
                </a:cubicBezTo>
                <a:cubicBezTo>
                  <a:pt x="8130" y="2869"/>
                  <a:pt x="8088" y="3016"/>
                  <a:pt x="8057" y="3163"/>
                </a:cubicBezTo>
                <a:cubicBezTo>
                  <a:pt x="8024" y="3322"/>
                  <a:pt x="8000" y="3485"/>
                  <a:pt x="7983" y="3646"/>
                </a:cubicBezTo>
                <a:cubicBezTo>
                  <a:pt x="7968" y="3780"/>
                  <a:pt x="7968" y="3916"/>
                  <a:pt x="7960" y="4058"/>
                </a:cubicBezTo>
                <a:cubicBezTo>
                  <a:pt x="7898" y="4012"/>
                  <a:pt x="7818" y="3968"/>
                  <a:pt x="7757" y="3904"/>
                </a:cubicBezTo>
                <a:cubicBezTo>
                  <a:pt x="7729" y="3874"/>
                  <a:pt x="7703" y="3862"/>
                  <a:pt x="7681" y="3862"/>
                </a:cubicBezTo>
                <a:cubicBezTo>
                  <a:pt x="7647" y="3862"/>
                  <a:pt x="7620" y="3889"/>
                  <a:pt x="7598" y="3923"/>
                </a:cubicBezTo>
                <a:cubicBezTo>
                  <a:pt x="7545" y="4005"/>
                  <a:pt x="7491" y="4089"/>
                  <a:pt x="7466" y="4180"/>
                </a:cubicBezTo>
                <a:cubicBezTo>
                  <a:pt x="7394" y="4444"/>
                  <a:pt x="7335" y="4709"/>
                  <a:pt x="7278" y="4976"/>
                </a:cubicBezTo>
                <a:cubicBezTo>
                  <a:pt x="7264" y="5038"/>
                  <a:pt x="7280" y="5104"/>
                  <a:pt x="7281" y="5171"/>
                </a:cubicBezTo>
                <a:cubicBezTo>
                  <a:pt x="7223" y="5142"/>
                  <a:pt x="7156" y="5110"/>
                  <a:pt x="7089" y="5077"/>
                </a:cubicBezTo>
                <a:cubicBezTo>
                  <a:pt x="7058" y="5062"/>
                  <a:pt x="7030" y="5054"/>
                  <a:pt x="7006" y="5054"/>
                </a:cubicBezTo>
                <a:cubicBezTo>
                  <a:pt x="6956" y="5054"/>
                  <a:pt x="6923" y="5088"/>
                  <a:pt x="6914" y="5159"/>
                </a:cubicBezTo>
                <a:cubicBezTo>
                  <a:pt x="6894" y="5310"/>
                  <a:pt x="6897" y="5462"/>
                  <a:pt x="6884" y="5614"/>
                </a:cubicBezTo>
                <a:cubicBezTo>
                  <a:pt x="6872" y="5737"/>
                  <a:pt x="6844" y="5858"/>
                  <a:pt x="6838" y="5980"/>
                </a:cubicBezTo>
                <a:cubicBezTo>
                  <a:pt x="6832" y="6139"/>
                  <a:pt x="6775" y="6286"/>
                  <a:pt x="6746" y="6439"/>
                </a:cubicBezTo>
                <a:cubicBezTo>
                  <a:pt x="6739" y="6480"/>
                  <a:pt x="6756" y="6526"/>
                  <a:pt x="6744" y="6563"/>
                </a:cubicBezTo>
                <a:cubicBezTo>
                  <a:pt x="6735" y="6591"/>
                  <a:pt x="6693" y="6608"/>
                  <a:pt x="6668" y="6629"/>
                </a:cubicBezTo>
                <a:cubicBezTo>
                  <a:pt x="6634" y="6581"/>
                  <a:pt x="6592" y="6562"/>
                  <a:pt x="6544" y="6562"/>
                </a:cubicBezTo>
                <a:cubicBezTo>
                  <a:pt x="6519" y="6562"/>
                  <a:pt x="6493" y="6567"/>
                  <a:pt x="6466" y="6576"/>
                </a:cubicBezTo>
                <a:cubicBezTo>
                  <a:pt x="6466" y="6576"/>
                  <a:pt x="6465" y="6576"/>
                  <a:pt x="6465" y="6576"/>
                </a:cubicBezTo>
                <a:cubicBezTo>
                  <a:pt x="6457" y="6576"/>
                  <a:pt x="6446" y="6562"/>
                  <a:pt x="6436" y="6557"/>
                </a:cubicBezTo>
                <a:cubicBezTo>
                  <a:pt x="6401" y="6541"/>
                  <a:pt x="6368" y="6527"/>
                  <a:pt x="6326" y="6527"/>
                </a:cubicBezTo>
                <a:cubicBezTo>
                  <a:pt x="6325" y="6527"/>
                  <a:pt x="6323" y="6527"/>
                  <a:pt x="6322" y="6527"/>
                </a:cubicBezTo>
                <a:cubicBezTo>
                  <a:pt x="6288" y="6506"/>
                  <a:pt x="6259" y="6475"/>
                  <a:pt x="6223" y="6463"/>
                </a:cubicBezTo>
                <a:cubicBezTo>
                  <a:pt x="6081" y="6413"/>
                  <a:pt x="5940" y="6363"/>
                  <a:pt x="5794" y="6329"/>
                </a:cubicBezTo>
                <a:cubicBezTo>
                  <a:pt x="5738" y="6315"/>
                  <a:pt x="5699" y="6306"/>
                  <a:pt x="5670" y="6306"/>
                </a:cubicBezTo>
                <a:cubicBezTo>
                  <a:pt x="5606" y="6306"/>
                  <a:pt x="5593" y="6349"/>
                  <a:pt x="5571" y="6479"/>
                </a:cubicBezTo>
                <a:cubicBezTo>
                  <a:pt x="5535" y="6684"/>
                  <a:pt x="5518" y="6891"/>
                  <a:pt x="5493" y="7104"/>
                </a:cubicBezTo>
                <a:cubicBezTo>
                  <a:pt x="5350" y="7124"/>
                  <a:pt x="5344" y="7129"/>
                  <a:pt x="5386" y="7299"/>
                </a:cubicBezTo>
                <a:cubicBezTo>
                  <a:pt x="5407" y="7395"/>
                  <a:pt x="5434" y="7488"/>
                  <a:pt x="5468" y="7580"/>
                </a:cubicBezTo>
                <a:cubicBezTo>
                  <a:pt x="5500" y="7664"/>
                  <a:pt x="5542" y="7746"/>
                  <a:pt x="5581" y="7831"/>
                </a:cubicBezTo>
                <a:cubicBezTo>
                  <a:pt x="5468" y="7792"/>
                  <a:pt x="5355" y="7755"/>
                  <a:pt x="5231" y="7715"/>
                </a:cubicBezTo>
                <a:cubicBezTo>
                  <a:pt x="5223" y="7743"/>
                  <a:pt x="5217" y="7769"/>
                  <a:pt x="5210" y="7797"/>
                </a:cubicBezTo>
                <a:cubicBezTo>
                  <a:pt x="5194" y="7785"/>
                  <a:pt x="5179" y="7774"/>
                  <a:pt x="5133" y="7738"/>
                </a:cubicBezTo>
                <a:lnTo>
                  <a:pt x="5133" y="7738"/>
                </a:lnTo>
                <a:cubicBezTo>
                  <a:pt x="5134" y="7865"/>
                  <a:pt x="5113" y="7973"/>
                  <a:pt x="5139" y="8069"/>
                </a:cubicBezTo>
                <a:cubicBezTo>
                  <a:pt x="5249" y="8480"/>
                  <a:pt x="5357" y="8892"/>
                  <a:pt x="5495" y="9293"/>
                </a:cubicBezTo>
                <a:cubicBezTo>
                  <a:pt x="5596" y="9586"/>
                  <a:pt x="5740" y="9864"/>
                  <a:pt x="5864" y="10149"/>
                </a:cubicBezTo>
                <a:cubicBezTo>
                  <a:pt x="5885" y="10197"/>
                  <a:pt x="5904" y="10245"/>
                  <a:pt x="5931" y="10308"/>
                </a:cubicBezTo>
                <a:cubicBezTo>
                  <a:pt x="5765" y="10206"/>
                  <a:pt x="5621" y="10117"/>
                  <a:pt x="5470" y="10025"/>
                </a:cubicBezTo>
                <a:lnTo>
                  <a:pt x="5447" y="10059"/>
                </a:lnTo>
                <a:cubicBezTo>
                  <a:pt x="5352" y="10039"/>
                  <a:pt x="5268" y="10020"/>
                  <a:pt x="5179" y="10000"/>
                </a:cubicBezTo>
                <a:lnTo>
                  <a:pt x="5179" y="10000"/>
                </a:lnTo>
                <a:cubicBezTo>
                  <a:pt x="5181" y="10034"/>
                  <a:pt x="5182" y="10066"/>
                  <a:pt x="5182" y="10072"/>
                </a:cubicBezTo>
                <a:cubicBezTo>
                  <a:pt x="4970" y="10018"/>
                  <a:pt x="4757" y="9968"/>
                  <a:pt x="4546" y="9911"/>
                </a:cubicBezTo>
                <a:cubicBezTo>
                  <a:pt x="4528" y="9906"/>
                  <a:pt x="4512" y="9904"/>
                  <a:pt x="4498" y="9904"/>
                </a:cubicBezTo>
                <a:cubicBezTo>
                  <a:pt x="4442" y="9904"/>
                  <a:pt x="4419" y="9943"/>
                  <a:pt x="4402" y="10010"/>
                </a:cubicBezTo>
                <a:cubicBezTo>
                  <a:pt x="4354" y="10197"/>
                  <a:pt x="4403" y="10374"/>
                  <a:pt x="4435" y="10554"/>
                </a:cubicBezTo>
                <a:cubicBezTo>
                  <a:pt x="4449" y="10632"/>
                  <a:pt x="4489" y="10710"/>
                  <a:pt x="4417" y="10784"/>
                </a:cubicBezTo>
                <a:cubicBezTo>
                  <a:pt x="4403" y="10797"/>
                  <a:pt x="4405" y="10836"/>
                  <a:pt x="4409" y="10862"/>
                </a:cubicBezTo>
                <a:cubicBezTo>
                  <a:pt x="4439" y="11077"/>
                  <a:pt x="4515" y="11274"/>
                  <a:pt x="4644" y="11461"/>
                </a:cubicBezTo>
                <a:cubicBezTo>
                  <a:pt x="4661" y="11437"/>
                  <a:pt x="4673" y="11420"/>
                  <a:pt x="4693" y="11392"/>
                </a:cubicBezTo>
                <a:cubicBezTo>
                  <a:pt x="4697" y="11443"/>
                  <a:pt x="4700" y="11485"/>
                  <a:pt x="4704" y="11531"/>
                </a:cubicBezTo>
                <a:cubicBezTo>
                  <a:pt x="4631" y="11543"/>
                  <a:pt x="4559" y="11553"/>
                  <a:pt x="4489" y="11568"/>
                </a:cubicBezTo>
                <a:cubicBezTo>
                  <a:pt x="4367" y="11592"/>
                  <a:pt x="4348" y="11620"/>
                  <a:pt x="4414" y="11728"/>
                </a:cubicBezTo>
                <a:cubicBezTo>
                  <a:pt x="4476" y="11828"/>
                  <a:pt x="4551" y="11918"/>
                  <a:pt x="4625" y="12008"/>
                </a:cubicBezTo>
                <a:cubicBezTo>
                  <a:pt x="4851" y="12277"/>
                  <a:pt x="5077" y="12543"/>
                  <a:pt x="5315" y="12824"/>
                </a:cubicBezTo>
                <a:cubicBezTo>
                  <a:pt x="5215" y="12864"/>
                  <a:pt x="5135" y="12903"/>
                  <a:pt x="5051" y="12929"/>
                </a:cubicBezTo>
                <a:cubicBezTo>
                  <a:pt x="4960" y="12957"/>
                  <a:pt x="4950" y="13007"/>
                  <a:pt x="4999" y="13076"/>
                </a:cubicBezTo>
                <a:cubicBezTo>
                  <a:pt x="5052" y="13156"/>
                  <a:pt x="5103" y="13245"/>
                  <a:pt x="5174" y="13310"/>
                </a:cubicBezTo>
                <a:cubicBezTo>
                  <a:pt x="5405" y="13523"/>
                  <a:pt x="5655" y="13707"/>
                  <a:pt x="5930" y="13867"/>
                </a:cubicBezTo>
                <a:cubicBezTo>
                  <a:pt x="6211" y="14032"/>
                  <a:pt x="6475" y="14229"/>
                  <a:pt x="6743" y="14416"/>
                </a:cubicBezTo>
                <a:cubicBezTo>
                  <a:pt x="6998" y="14594"/>
                  <a:pt x="7250" y="14778"/>
                  <a:pt x="7504" y="14959"/>
                </a:cubicBezTo>
                <a:cubicBezTo>
                  <a:pt x="7530" y="14978"/>
                  <a:pt x="7552" y="14997"/>
                  <a:pt x="7571" y="15038"/>
                </a:cubicBezTo>
                <a:cubicBezTo>
                  <a:pt x="6736" y="14871"/>
                  <a:pt x="5905" y="14691"/>
                  <a:pt x="5068" y="14539"/>
                </a:cubicBezTo>
                <a:cubicBezTo>
                  <a:pt x="4235" y="14388"/>
                  <a:pt x="3400" y="14259"/>
                  <a:pt x="2563" y="14138"/>
                </a:cubicBezTo>
                <a:cubicBezTo>
                  <a:pt x="1722" y="14016"/>
                  <a:pt x="871" y="13953"/>
                  <a:pt x="32" y="13867"/>
                </a:cubicBezTo>
                <a:cubicBezTo>
                  <a:pt x="20" y="14045"/>
                  <a:pt x="10" y="14195"/>
                  <a:pt x="2" y="14345"/>
                </a:cubicBezTo>
                <a:cubicBezTo>
                  <a:pt x="0" y="14369"/>
                  <a:pt x="11" y="14409"/>
                  <a:pt x="27" y="14418"/>
                </a:cubicBezTo>
                <a:cubicBezTo>
                  <a:pt x="148" y="14478"/>
                  <a:pt x="266" y="14562"/>
                  <a:pt x="391" y="14578"/>
                </a:cubicBezTo>
                <a:cubicBezTo>
                  <a:pt x="778" y="14630"/>
                  <a:pt x="1169" y="14644"/>
                  <a:pt x="1557" y="14694"/>
                </a:cubicBezTo>
                <a:cubicBezTo>
                  <a:pt x="2464" y="14807"/>
                  <a:pt x="3370" y="14925"/>
                  <a:pt x="4274" y="15056"/>
                </a:cubicBezTo>
                <a:cubicBezTo>
                  <a:pt x="4932" y="15151"/>
                  <a:pt x="5585" y="15270"/>
                  <a:pt x="6240" y="15379"/>
                </a:cubicBezTo>
                <a:cubicBezTo>
                  <a:pt x="6291" y="15388"/>
                  <a:pt x="6339" y="15407"/>
                  <a:pt x="6386" y="15445"/>
                </a:cubicBezTo>
                <a:cubicBezTo>
                  <a:pt x="6282" y="15436"/>
                  <a:pt x="6177" y="15416"/>
                  <a:pt x="6075" y="15416"/>
                </a:cubicBezTo>
                <a:cubicBezTo>
                  <a:pt x="6053" y="15416"/>
                  <a:pt x="6031" y="15417"/>
                  <a:pt x="6009" y="15419"/>
                </a:cubicBezTo>
                <a:cubicBezTo>
                  <a:pt x="5796" y="15440"/>
                  <a:pt x="5583" y="15481"/>
                  <a:pt x="5372" y="15519"/>
                </a:cubicBezTo>
                <a:cubicBezTo>
                  <a:pt x="5350" y="15524"/>
                  <a:pt x="5331" y="15563"/>
                  <a:pt x="5320" y="15575"/>
                </a:cubicBezTo>
                <a:cubicBezTo>
                  <a:pt x="5268" y="15590"/>
                  <a:pt x="5221" y="15599"/>
                  <a:pt x="5177" y="15614"/>
                </a:cubicBezTo>
                <a:cubicBezTo>
                  <a:pt x="5025" y="15667"/>
                  <a:pt x="5027" y="15666"/>
                  <a:pt x="5118" y="15796"/>
                </a:cubicBezTo>
                <a:cubicBezTo>
                  <a:pt x="5194" y="15904"/>
                  <a:pt x="5263" y="16018"/>
                  <a:pt x="5331" y="16125"/>
                </a:cubicBezTo>
                <a:cubicBezTo>
                  <a:pt x="5299" y="16118"/>
                  <a:pt x="5268" y="16115"/>
                  <a:pt x="5237" y="16115"/>
                </a:cubicBezTo>
                <a:cubicBezTo>
                  <a:pt x="5037" y="16115"/>
                  <a:pt x="4865" y="16247"/>
                  <a:pt x="4682" y="16340"/>
                </a:cubicBezTo>
                <a:cubicBezTo>
                  <a:pt x="4531" y="16417"/>
                  <a:pt x="4384" y="16506"/>
                  <a:pt x="4237" y="16594"/>
                </a:cubicBezTo>
                <a:cubicBezTo>
                  <a:pt x="4034" y="16716"/>
                  <a:pt x="4030" y="16784"/>
                  <a:pt x="4215" y="16959"/>
                </a:cubicBezTo>
                <a:cubicBezTo>
                  <a:pt x="4053" y="17088"/>
                  <a:pt x="3883" y="17206"/>
                  <a:pt x="3733" y="17344"/>
                </a:cubicBezTo>
                <a:cubicBezTo>
                  <a:pt x="3590" y="17475"/>
                  <a:pt x="3468" y="17627"/>
                  <a:pt x="3334" y="17767"/>
                </a:cubicBezTo>
                <a:cubicBezTo>
                  <a:pt x="3276" y="17829"/>
                  <a:pt x="3299" y="17876"/>
                  <a:pt x="3361" y="17906"/>
                </a:cubicBezTo>
                <a:cubicBezTo>
                  <a:pt x="3469" y="17957"/>
                  <a:pt x="3579" y="18009"/>
                  <a:pt x="3693" y="18044"/>
                </a:cubicBezTo>
                <a:cubicBezTo>
                  <a:pt x="3890" y="18105"/>
                  <a:pt x="4096" y="18138"/>
                  <a:pt x="4289" y="18213"/>
                </a:cubicBezTo>
                <a:cubicBezTo>
                  <a:pt x="4420" y="18265"/>
                  <a:pt x="4526" y="18374"/>
                  <a:pt x="4677" y="18387"/>
                </a:cubicBezTo>
                <a:cubicBezTo>
                  <a:pt x="4784" y="18396"/>
                  <a:pt x="4892" y="18415"/>
                  <a:pt x="5006" y="18432"/>
                </a:cubicBezTo>
                <a:cubicBezTo>
                  <a:pt x="4754" y="18806"/>
                  <a:pt x="4523" y="19197"/>
                  <a:pt x="4120" y="19490"/>
                </a:cubicBezTo>
                <a:cubicBezTo>
                  <a:pt x="4212" y="19504"/>
                  <a:pt x="4261" y="19510"/>
                  <a:pt x="4332" y="19520"/>
                </a:cubicBezTo>
                <a:cubicBezTo>
                  <a:pt x="4290" y="19550"/>
                  <a:pt x="4268" y="19576"/>
                  <a:pt x="4243" y="19582"/>
                </a:cubicBezTo>
                <a:cubicBezTo>
                  <a:pt x="4188" y="19594"/>
                  <a:pt x="4142" y="19602"/>
                  <a:pt x="4153" y="19680"/>
                </a:cubicBezTo>
                <a:cubicBezTo>
                  <a:pt x="4157" y="19701"/>
                  <a:pt x="4116" y="19735"/>
                  <a:pt x="4089" y="19752"/>
                </a:cubicBezTo>
                <a:cubicBezTo>
                  <a:pt x="3926" y="19849"/>
                  <a:pt x="3829" y="20005"/>
                  <a:pt x="3757" y="20168"/>
                </a:cubicBezTo>
                <a:cubicBezTo>
                  <a:pt x="3704" y="20288"/>
                  <a:pt x="3632" y="20395"/>
                  <a:pt x="3579" y="20512"/>
                </a:cubicBezTo>
                <a:cubicBezTo>
                  <a:pt x="3531" y="20615"/>
                  <a:pt x="3548" y="20647"/>
                  <a:pt x="3659" y="20672"/>
                </a:cubicBezTo>
                <a:cubicBezTo>
                  <a:pt x="3695" y="20680"/>
                  <a:pt x="3731" y="20693"/>
                  <a:pt x="3796" y="20713"/>
                </a:cubicBezTo>
                <a:cubicBezTo>
                  <a:pt x="3739" y="20807"/>
                  <a:pt x="3697" y="20895"/>
                  <a:pt x="3639" y="20971"/>
                </a:cubicBezTo>
                <a:cubicBezTo>
                  <a:pt x="3525" y="21120"/>
                  <a:pt x="3401" y="21260"/>
                  <a:pt x="3288" y="21409"/>
                </a:cubicBezTo>
                <a:cubicBezTo>
                  <a:pt x="3234" y="21481"/>
                  <a:pt x="3214" y="21556"/>
                  <a:pt x="3325" y="21608"/>
                </a:cubicBezTo>
                <a:cubicBezTo>
                  <a:pt x="3400" y="21641"/>
                  <a:pt x="3409" y="21697"/>
                  <a:pt x="3364" y="21769"/>
                </a:cubicBezTo>
                <a:cubicBezTo>
                  <a:pt x="3268" y="21924"/>
                  <a:pt x="3190" y="22083"/>
                  <a:pt x="3181" y="22269"/>
                </a:cubicBezTo>
                <a:cubicBezTo>
                  <a:pt x="3175" y="22401"/>
                  <a:pt x="3194" y="22458"/>
                  <a:pt x="3327" y="22478"/>
                </a:cubicBezTo>
                <a:cubicBezTo>
                  <a:pt x="3566" y="22515"/>
                  <a:pt x="3806" y="22537"/>
                  <a:pt x="4047" y="22555"/>
                </a:cubicBezTo>
                <a:cubicBezTo>
                  <a:pt x="4141" y="22561"/>
                  <a:pt x="4186" y="22566"/>
                  <a:pt x="4143" y="22681"/>
                </a:cubicBezTo>
                <a:cubicBezTo>
                  <a:pt x="4105" y="22787"/>
                  <a:pt x="4091" y="22904"/>
                  <a:pt x="4080" y="23018"/>
                </a:cubicBezTo>
                <a:cubicBezTo>
                  <a:pt x="4059" y="23214"/>
                  <a:pt x="3944" y="23362"/>
                  <a:pt x="3857" y="23527"/>
                </a:cubicBezTo>
                <a:cubicBezTo>
                  <a:pt x="3788" y="23656"/>
                  <a:pt x="3725" y="23791"/>
                  <a:pt x="3683" y="23930"/>
                </a:cubicBezTo>
                <a:cubicBezTo>
                  <a:pt x="3639" y="24077"/>
                  <a:pt x="3695" y="24147"/>
                  <a:pt x="3837" y="24147"/>
                </a:cubicBezTo>
                <a:cubicBezTo>
                  <a:pt x="3847" y="24147"/>
                  <a:pt x="3858" y="24147"/>
                  <a:pt x="3870" y="24146"/>
                </a:cubicBezTo>
                <a:cubicBezTo>
                  <a:pt x="3916" y="24144"/>
                  <a:pt x="3963" y="24141"/>
                  <a:pt x="4037" y="24137"/>
                </a:cubicBezTo>
                <a:lnTo>
                  <a:pt x="4037" y="24137"/>
                </a:lnTo>
                <a:cubicBezTo>
                  <a:pt x="3986" y="24267"/>
                  <a:pt x="3946" y="24382"/>
                  <a:pt x="3898" y="24494"/>
                </a:cubicBezTo>
                <a:cubicBezTo>
                  <a:pt x="3854" y="24594"/>
                  <a:pt x="3798" y="24687"/>
                  <a:pt x="3752" y="24787"/>
                </a:cubicBezTo>
                <a:cubicBezTo>
                  <a:pt x="3672" y="24960"/>
                  <a:pt x="3688" y="25013"/>
                  <a:pt x="3870" y="25129"/>
                </a:cubicBezTo>
                <a:cubicBezTo>
                  <a:pt x="3822" y="25339"/>
                  <a:pt x="3772" y="25562"/>
                  <a:pt x="3720" y="25783"/>
                </a:cubicBezTo>
                <a:cubicBezTo>
                  <a:pt x="3702" y="25859"/>
                  <a:pt x="3809" y="25978"/>
                  <a:pt x="3894" y="25978"/>
                </a:cubicBezTo>
                <a:cubicBezTo>
                  <a:pt x="3899" y="25978"/>
                  <a:pt x="3905" y="25977"/>
                  <a:pt x="3910" y="25976"/>
                </a:cubicBezTo>
                <a:cubicBezTo>
                  <a:pt x="3996" y="25960"/>
                  <a:pt x="4079" y="25940"/>
                  <a:pt x="4162" y="25924"/>
                </a:cubicBezTo>
                <a:cubicBezTo>
                  <a:pt x="4164" y="25923"/>
                  <a:pt x="4167" y="25923"/>
                  <a:pt x="4169" y="25923"/>
                </a:cubicBezTo>
                <a:cubicBezTo>
                  <a:pt x="4182" y="25923"/>
                  <a:pt x="4196" y="25930"/>
                  <a:pt x="4218" y="25934"/>
                </a:cubicBezTo>
                <a:cubicBezTo>
                  <a:pt x="4214" y="25973"/>
                  <a:pt x="4217" y="26013"/>
                  <a:pt x="4208" y="26049"/>
                </a:cubicBezTo>
                <a:cubicBezTo>
                  <a:pt x="4160" y="26250"/>
                  <a:pt x="4109" y="26451"/>
                  <a:pt x="4059" y="26651"/>
                </a:cubicBezTo>
                <a:cubicBezTo>
                  <a:pt x="4053" y="26682"/>
                  <a:pt x="4047" y="26713"/>
                  <a:pt x="4043" y="26744"/>
                </a:cubicBezTo>
                <a:cubicBezTo>
                  <a:pt x="4029" y="26883"/>
                  <a:pt x="4057" y="26913"/>
                  <a:pt x="4237" y="26956"/>
                </a:cubicBezTo>
                <a:cubicBezTo>
                  <a:pt x="4220" y="27071"/>
                  <a:pt x="4208" y="27185"/>
                  <a:pt x="4188" y="27300"/>
                </a:cubicBezTo>
                <a:cubicBezTo>
                  <a:pt x="4167" y="27419"/>
                  <a:pt x="4137" y="27536"/>
                  <a:pt x="4121" y="27655"/>
                </a:cubicBezTo>
                <a:cubicBezTo>
                  <a:pt x="4095" y="27846"/>
                  <a:pt x="4162" y="27920"/>
                  <a:pt x="4369" y="27921"/>
                </a:cubicBezTo>
                <a:cubicBezTo>
                  <a:pt x="4369" y="27961"/>
                  <a:pt x="4372" y="28002"/>
                  <a:pt x="4368" y="28041"/>
                </a:cubicBezTo>
                <a:cubicBezTo>
                  <a:pt x="4351" y="28208"/>
                  <a:pt x="4332" y="28374"/>
                  <a:pt x="4311" y="28539"/>
                </a:cubicBezTo>
                <a:cubicBezTo>
                  <a:pt x="4300" y="28640"/>
                  <a:pt x="4286" y="28740"/>
                  <a:pt x="4268" y="28839"/>
                </a:cubicBezTo>
                <a:cubicBezTo>
                  <a:pt x="4253" y="28926"/>
                  <a:pt x="4213" y="29012"/>
                  <a:pt x="4295" y="29091"/>
                </a:cubicBezTo>
                <a:cubicBezTo>
                  <a:pt x="4311" y="29108"/>
                  <a:pt x="4299" y="29158"/>
                  <a:pt x="4294" y="29192"/>
                </a:cubicBezTo>
                <a:cubicBezTo>
                  <a:pt x="4228" y="29595"/>
                  <a:pt x="4271" y="29991"/>
                  <a:pt x="4377" y="30384"/>
                </a:cubicBezTo>
                <a:cubicBezTo>
                  <a:pt x="4385" y="30410"/>
                  <a:pt x="4394" y="30437"/>
                  <a:pt x="4407" y="30459"/>
                </a:cubicBezTo>
                <a:cubicBezTo>
                  <a:pt x="4441" y="30519"/>
                  <a:pt x="4472" y="30550"/>
                  <a:pt x="4504" y="30550"/>
                </a:cubicBezTo>
                <a:cubicBezTo>
                  <a:pt x="4534" y="30550"/>
                  <a:pt x="4565" y="30524"/>
                  <a:pt x="4599" y="30469"/>
                </a:cubicBezTo>
                <a:cubicBezTo>
                  <a:pt x="4671" y="30355"/>
                  <a:pt x="4729" y="30232"/>
                  <a:pt x="4791" y="30111"/>
                </a:cubicBezTo>
                <a:cubicBezTo>
                  <a:pt x="4883" y="29933"/>
                  <a:pt x="4970" y="29756"/>
                  <a:pt x="5062" y="29578"/>
                </a:cubicBezTo>
                <a:cubicBezTo>
                  <a:pt x="5070" y="29560"/>
                  <a:pt x="5091" y="29531"/>
                  <a:pt x="5103" y="29531"/>
                </a:cubicBezTo>
                <a:cubicBezTo>
                  <a:pt x="5104" y="29531"/>
                  <a:pt x="5104" y="29531"/>
                  <a:pt x="5105" y="29531"/>
                </a:cubicBezTo>
                <a:cubicBezTo>
                  <a:pt x="5118" y="29534"/>
                  <a:pt x="5130" y="29535"/>
                  <a:pt x="5141" y="29535"/>
                </a:cubicBezTo>
                <a:cubicBezTo>
                  <a:pt x="5236" y="29535"/>
                  <a:pt x="5260" y="29448"/>
                  <a:pt x="5297" y="29381"/>
                </a:cubicBezTo>
                <a:cubicBezTo>
                  <a:pt x="5441" y="29120"/>
                  <a:pt x="5581" y="28856"/>
                  <a:pt x="5716" y="28605"/>
                </a:cubicBezTo>
                <a:cubicBezTo>
                  <a:pt x="5738" y="28603"/>
                  <a:pt x="5746" y="28602"/>
                  <a:pt x="5749" y="28602"/>
                </a:cubicBezTo>
                <a:cubicBezTo>
                  <a:pt x="5751" y="28602"/>
                  <a:pt x="5751" y="28602"/>
                  <a:pt x="5752" y="28602"/>
                </a:cubicBezTo>
                <a:cubicBezTo>
                  <a:pt x="5835" y="28653"/>
                  <a:pt x="5892" y="28681"/>
                  <a:pt x="5941" y="28681"/>
                </a:cubicBezTo>
                <a:cubicBezTo>
                  <a:pt x="6006" y="28681"/>
                  <a:pt x="6059" y="28635"/>
                  <a:pt x="6146" y="28535"/>
                </a:cubicBezTo>
                <a:cubicBezTo>
                  <a:pt x="6273" y="28389"/>
                  <a:pt x="6396" y="28237"/>
                  <a:pt x="6527" y="28093"/>
                </a:cubicBezTo>
                <a:cubicBezTo>
                  <a:pt x="6552" y="28064"/>
                  <a:pt x="6604" y="28059"/>
                  <a:pt x="6642" y="28039"/>
                </a:cubicBezTo>
                <a:cubicBezTo>
                  <a:pt x="6686" y="28018"/>
                  <a:pt x="6738" y="28002"/>
                  <a:pt x="6765" y="27967"/>
                </a:cubicBezTo>
                <a:cubicBezTo>
                  <a:pt x="6878" y="27832"/>
                  <a:pt x="6982" y="27692"/>
                  <a:pt x="7098" y="27545"/>
                </a:cubicBezTo>
                <a:cubicBezTo>
                  <a:pt x="7190" y="27629"/>
                  <a:pt x="7288" y="27715"/>
                  <a:pt x="7384" y="27803"/>
                </a:cubicBezTo>
                <a:cubicBezTo>
                  <a:pt x="7442" y="27854"/>
                  <a:pt x="7500" y="27907"/>
                  <a:pt x="7554" y="27963"/>
                </a:cubicBezTo>
                <a:cubicBezTo>
                  <a:pt x="7587" y="27998"/>
                  <a:pt x="7619" y="28014"/>
                  <a:pt x="7649" y="28014"/>
                </a:cubicBezTo>
                <a:cubicBezTo>
                  <a:pt x="7685" y="28014"/>
                  <a:pt x="7718" y="27991"/>
                  <a:pt x="7749" y="27951"/>
                </a:cubicBezTo>
                <a:cubicBezTo>
                  <a:pt x="7798" y="27885"/>
                  <a:pt x="7842" y="27815"/>
                  <a:pt x="7885" y="27746"/>
                </a:cubicBezTo>
                <a:cubicBezTo>
                  <a:pt x="8035" y="27496"/>
                  <a:pt x="8184" y="27246"/>
                  <a:pt x="8333" y="26995"/>
                </a:cubicBezTo>
                <a:cubicBezTo>
                  <a:pt x="8343" y="26978"/>
                  <a:pt x="8358" y="26965"/>
                  <a:pt x="8369" y="26953"/>
                </a:cubicBezTo>
                <a:cubicBezTo>
                  <a:pt x="8420" y="26975"/>
                  <a:pt x="8459" y="26988"/>
                  <a:pt x="8492" y="26988"/>
                </a:cubicBezTo>
                <a:cubicBezTo>
                  <a:pt x="8552" y="26988"/>
                  <a:pt x="8590" y="26947"/>
                  <a:pt x="8627" y="26850"/>
                </a:cubicBezTo>
                <a:cubicBezTo>
                  <a:pt x="8678" y="26716"/>
                  <a:pt x="8710" y="26574"/>
                  <a:pt x="8745" y="26434"/>
                </a:cubicBezTo>
                <a:cubicBezTo>
                  <a:pt x="8826" y="26106"/>
                  <a:pt x="9033" y="25840"/>
                  <a:pt x="9173" y="25541"/>
                </a:cubicBezTo>
                <a:cubicBezTo>
                  <a:pt x="9233" y="25417"/>
                  <a:pt x="9275" y="25284"/>
                  <a:pt x="9325" y="25153"/>
                </a:cubicBezTo>
                <a:cubicBezTo>
                  <a:pt x="9326" y="25153"/>
                  <a:pt x="9329" y="25153"/>
                  <a:pt x="9332" y="25153"/>
                </a:cubicBezTo>
                <a:cubicBezTo>
                  <a:pt x="9337" y="25153"/>
                  <a:pt x="9342" y="25153"/>
                  <a:pt x="9343" y="25155"/>
                </a:cubicBezTo>
                <a:cubicBezTo>
                  <a:pt x="9485" y="25420"/>
                  <a:pt x="9641" y="25677"/>
                  <a:pt x="9765" y="25950"/>
                </a:cubicBezTo>
                <a:cubicBezTo>
                  <a:pt x="9950" y="26361"/>
                  <a:pt x="10031" y="26802"/>
                  <a:pt x="10079" y="27249"/>
                </a:cubicBezTo>
                <a:cubicBezTo>
                  <a:pt x="10085" y="27295"/>
                  <a:pt x="10102" y="27341"/>
                  <a:pt x="10120" y="27383"/>
                </a:cubicBezTo>
                <a:cubicBezTo>
                  <a:pt x="10169" y="27497"/>
                  <a:pt x="10195" y="27545"/>
                  <a:pt x="10246" y="27545"/>
                </a:cubicBezTo>
                <a:cubicBezTo>
                  <a:pt x="10280" y="27545"/>
                  <a:pt x="10327" y="27523"/>
                  <a:pt x="10401" y="27484"/>
                </a:cubicBezTo>
                <a:cubicBezTo>
                  <a:pt x="10411" y="27479"/>
                  <a:pt x="10423" y="27479"/>
                  <a:pt x="10454" y="27470"/>
                </a:cubicBezTo>
                <a:cubicBezTo>
                  <a:pt x="10483" y="27592"/>
                  <a:pt x="10510" y="27711"/>
                  <a:pt x="10536" y="27830"/>
                </a:cubicBezTo>
                <a:cubicBezTo>
                  <a:pt x="10551" y="27892"/>
                  <a:pt x="10561" y="27954"/>
                  <a:pt x="10577" y="28014"/>
                </a:cubicBezTo>
                <a:cubicBezTo>
                  <a:pt x="10597" y="28085"/>
                  <a:pt x="10629" y="28142"/>
                  <a:pt x="10697" y="28142"/>
                </a:cubicBezTo>
                <a:cubicBezTo>
                  <a:pt x="10717" y="28142"/>
                  <a:pt x="10740" y="28137"/>
                  <a:pt x="10767" y="28127"/>
                </a:cubicBezTo>
                <a:cubicBezTo>
                  <a:pt x="10815" y="28277"/>
                  <a:pt x="10851" y="28426"/>
                  <a:pt x="10913" y="28563"/>
                </a:cubicBezTo>
                <a:cubicBezTo>
                  <a:pt x="10978" y="28708"/>
                  <a:pt x="11064" y="28844"/>
                  <a:pt x="11148" y="28978"/>
                </a:cubicBezTo>
                <a:cubicBezTo>
                  <a:pt x="11175" y="29020"/>
                  <a:pt x="11207" y="29042"/>
                  <a:pt x="11240" y="29042"/>
                </a:cubicBezTo>
                <a:cubicBezTo>
                  <a:pt x="11271" y="29042"/>
                  <a:pt x="11304" y="29023"/>
                  <a:pt x="11337" y="28983"/>
                </a:cubicBezTo>
                <a:cubicBezTo>
                  <a:pt x="11431" y="28866"/>
                  <a:pt x="11530" y="28751"/>
                  <a:pt x="11643" y="28618"/>
                </a:cubicBezTo>
                <a:cubicBezTo>
                  <a:pt x="11728" y="28743"/>
                  <a:pt x="11786" y="28858"/>
                  <a:pt x="11795" y="28991"/>
                </a:cubicBezTo>
                <a:cubicBezTo>
                  <a:pt x="11803" y="29142"/>
                  <a:pt x="11797" y="29295"/>
                  <a:pt x="11798" y="29446"/>
                </a:cubicBezTo>
                <a:cubicBezTo>
                  <a:pt x="11798" y="29482"/>
                  <a:pt x="11800" y="29517"/>
                  <a:pt x="11805" y="29552"/>
                </a:cubicBezTo>
                <a:cubicBezTo>
                  <a:pt x="11818" y="29654"/>
                  <a:pt x="11844" y="29699"/>
                  <a:pt x="11905" y="29699"/>
                </a:cubicBezTo>
                <a:cubicBezTo>
                  <a:pt x="11931" y="29699"/>
                  <a:pt x="11963" y="29691"/>
                  <a:pt x="12003" y="29675"/>
                </a:cubicBezTo>
                <a:cubicBezTo>
                  <a:pt x="12006" y="29674"/>
                  <a:pt x="12009" y="29674"/>
                  <a:pt x="12012" y="29674"/>
                </a:cubicBezTo>
                <a:cubicBezTo>
                  <a:pt x="12021" y="29674"/>
                  <a:pt x="12032" y="29676"/>
                  <a:pt x="12045" y="29677"/>
                </a:cubicBezTo>
                <a:cubicBezTo>
                  <a:pt x="12052" y="29782"/>
                  <a:pt x="12050" y="29887"/>
                  <a:pt x="12064" y="29990"/>
                </a:cubicBezTo>
                <a:cubicBezTo>
                  <a:pt x="12103" y="30271"/>
                  <a:pt x="12203" y="30524"/>
                  <a:pt x="12417" y="30722"/>
                </a:cubicBezTo>
                <a:cubicBezTo>
                  <a:pt x="12458" y="30761"/>
                  <a:pt x="12497" y="30784"/>
                  <a:pt x="12536" y="30784"/>
                </a:cubicBezTo>
                <a:cubicBezTo>
                  <a:pt x="12571" y="30784"/>
                  <a:pt x="12606" y="30765"/>
                  <a:pt x="12644" y="30724"/>
                </a:cubicBezTo>
                <a:cubicBezTo>
                  <a:pt x="12698" y="30664"/>
                  <a:pt x="12767" y="30617"/>
                  <a:pt x="12840" y="30554"/>
                </a:cubicBezTo>
                <a:cubicBezTo>
                  <a:pt x="12866" y="30636"/>
                  <a:pt x="12882" y="30706"/>
                  <a:pt x="12909" y="30773"/>
                </a:cubicBezTo>
                <a:cubicBezTo>
                  <a:pt x="12981" y="30957"/>
                  <a:pt x="13046" y="31147"/>
                  <a:pt x="13137" y="31321"/>
                </a:cubicBezTo>
                <a:cubicBezTo>
                  <a:pt x="13202" y="31445"/>
                  <a:pt x="13245" y="31505"/>
                  <a:pt x="13298" y="31505"/>
                </a:cubicBezTo>
                <a:cubicBezTo>
                  <a:pt x="13346" y="31505"/>
                  <a:pt x="13403" y="31455"/>
                  <a:pt x="13493" y="31359"/>
                </a:cubicBezTo>
                <a:cubicBezTo>
                  <a:pt x="13528" y="31419"/>
                  <a:pt x="13559" y="31476"/>
                  <a:pt x="13591" y="31532"/>
                </a:cubicBezTo>
                <a:cubicBezTo>
                  <a:pt x="13636" y="31611"/>
                  <a:pt x="13674" y="31692"/>
                  <a:pt x="13725" y="31765"/>
                </a:cubicBezTo>
                <a:cubicBezTo>
                  <a:pt x="13763" y="31822"/>
                  <a:pt x="13809" y="31869"/>
                  <a:pt x="13867" y="31869"/>
                </a:cubicBezTo>
                <a:cubicBezTo>
                  <a:pt x="13897" y="31869"/>
                  <a:pt x="13929" y="31857"/>
                  <a:pt x="13966" y="31827"/>
                </a:cubicBezTo>
                <a:cubicBezTo>
                  <a:pt x="14040" y="31898"/>
                  <a:pt x="14104" y="31970"/>
                  <a:pt x="14180" y="32030"/>
                </a:cubicBezTo>
                <a:cubicBezTo>
                  <a:pt x="14222" y="32064"/>
                  <a:pt x="14255" y="32080"/>
                  <a:pt x="14283" y="32080"/>
                </a:cubicBezTo>
                <a:cubicBezTo>
                  <a:pt x="14323" y="32080"/>
                  <a:pt x="14352" y="32047"/>
                  <a:pt x="14385" y="31980"/>
                </a:cubicBezTo>
                <a:cubicBezTo>
                  <a:pt x="14457" y="31833"/>
                  <a:pt x="14532" y="31688"/>
                  <a:pt x="14607" y="31543"/>
                </a:cubicBezTo>
                <a:cubicBezTo>
                  <a:pt x="14617" y="31524"/>
                  <a:pt x="14637" y="31501"/>
                  <a:pt x="14656" y="31498"/>
                </a:cubicBezTo>
                <a:cubicBezTo>
                  <a:pt x="14930" y="31455"/>
                  <a:pt x="15099" y="31245"/>
                  <a:pt x="15295" y="31084"/>
                </a:cubicBezTo>
                <a:cubicBezTo>
                  <a:pt x="15403" y="30993"/>
                  <a:pt x="15485" y="30873"/>
                  <a:pt x="15567" y="30778"/>
                </a:cubicBezTo>
                <a:cubicBezTo>
                  <a:pt x="15754" y="30993"/>
                  <a:pt x="15941" y="31212"/>
                  <a:pt x="16131" y="31426"/>
                </a:cubicBezTo>
                <a:cubicBezTo>
                  <a:pt x="16184" y="31487"/>
                  <a:pt x="16258" y="31528"/>
                  <a:pt x="16307" y="31590"/>
                </a:cubicBezTo>
                <a:cubicBezTo>
                  <a:pt x="16380" y="31680"/>
                  <a:pt x="16431" y="31789"/>
                  <a:pt x="16505" y="31877"/>
                </a:cubicBezTo>
                <a:cubicBezTo>
                  <a:pt x="16596" y="31987"/>
                  <a:pt x="16692" y="32097"/>
                  <a:pt x="16803" y="32185"/>
                </a:cubicBezTo>
                <a:cubicBezTo>
                  <a:pt x="16850" y="32221"/>
                  <a:pt x="16887" y="32238"/>
                  <a:pt x="16920" y="32238"/>
                </a:cubicBezTo>
                <a:cubicBezTo>
                  <a:pt x="16970" y="32238"/>
                  <a:pt x="17010" y="32199"/>
                  <a:pt x="17058" y="32125"/>
                </a:cubicBezTo>
                <a:cubicBezTo>
                  <a:pt x="17089" y="32077"/>
                  <a:pt x="17122" y="32030"/>
                  <a:pt x="17160" y="31976"/>
                </a:cubicBezTo>
                <a:cubicBezTo>
                  <a:pt x="17290" y="32095"/>
                  <a:pt x="17410" y="32210"/>
                  <a:pt x="17536" y="32319"/>
                </a:cubicBezTo>
                <a:cubicBezTo>
                  <a:pt x="17731" y="32491"/>
                  <a:pt x="17928" y="32661"/>
                  <a:pt x="18125" y="32831"/>
                </a:cubicBezTo>
                <a:cubicBezTo>
                  <a:pt x="18165" y="32865"/>
                  <a:pt x="18191" y="32884"/>
                  <a:pt x="18219" y="32884"/>
                </a:cubicBezTo>
                <a:cubicBezTo>
                  <a:pt x="18258" y="32884"/>
                  <a:pt x="18299" y="32845"/>
                  <a:pt x="18380" y="32758"/>
                </a:cubicBezTo>
                <a:cubicBezTo>
                  <a:pt x="18465" y="32804"/>
                  <a:pt x="18549" y="32861"/>
                  <a:pt x="18640" y="32900"/>
                </a:cubicBezTo>
                <a:cubicBezTo>
                  <a:pt x="18767" y="32952"/>
                  <a:pt x="18899" y="33000"/>
                  <a:pt x="19033" y="33035"/>
                </a:cubicBezTo>
                <a:cubicBezTo>
                  <a:pt x="19052" y="33039"/>
                  <a:pt x="19069" y="33042"/>
                  <a:pt x="19085" y="33042"/>
                </a:cubicBezTo>
                <a:cubicBezTo>
                  <a:pt x="19165" y="33042"/>
                  <a:pt x="19211" y="32982"/>
                  <a:pt x="19246" y="32891"/>
                </a:cubicBezTo>
                <a:cubicBezTo>
                  <a:pt x="19309" y="32730"/>
                  <a:pt x="19396" y="32578"/>
                  <a:pt x="19480" y="32424"/>
                </a:cubicBezTo>
                <a:cubicBezTo>
                  <a:pt x="19500" y="32389"/>
                  <a:pt x="19520" y="32374"/>
                  <a:pt x="19542" y="32374"/>
                </a:cubicBezTo>
                <a:cubicBezTo>
                  <a:pt x="19567" y="32374"/>
                  <a:pt x="19594" y="32392"/>
                  <a:pt x="19626" y="32419"/>
                </a:cubicBezTo>
                <a:cubicBezTo>
                  <a:pt x="19822" y="32584"/>
                  <a:pt x="20028" y="32740"/>
                  <a:pt x="20231" y="32897"/>
                </a:cubicBezTo>
                <a:cubicBezTo>
                  <a:pt x="20326" y="32972"/>
                  <a:pt x="20427" y="33040"/>
                  <a:pt x="20526" y="33109"/>
                </a:cubicBezTo>
                <a:cubicBezTo>
                  <a:pt x="20561" y="33133"/>
                  <a:pt x="20594" y="33154"/>
                  <a:pt x="20627" y="33154"/>
                </a:cubicBezTo>
                <a:cubicBezTo>
                  <a:pt x="20656" y="33154"/>
                  <a:pt x="20684" y="33137"/>
                  <a:pt x="20711" y="33091"/>
                </a:cubicBezTo>
                <a:cubicBezTo>
                  <a:pt x="20717" y="33081"/>
                  <a:pt x="20741" y="33076"/>
                  <a:pt x="20768" y="33076"/>
                </a:cubicBezTo>
                <a:cubicBezTo>
                  <a:pt x="20789" y="33076"/>
                  <a:pt x="20811" y="33079"/>
                  <a:pt x="20825" y="33086"/>
                </a:cubicBezTo>
                <a:cubicBezTo>
                  <a:pt x="20954" y="33152"/>
                  <a:pt x="21071" y="33239"/>
                  <a:pt x="21204" y="33294"/>
                </a:cubicBezTo>
                <a:cubicBezTo>
                  <a:pt x="21324" y="33345"/>
                  <a:pt x="21457" y="33373"/>
                  <a:pt x="21586" y="33395"/>
                </a:cubicBezTo>
                <a:cubicBezTo>
                  <a:pt x="21601" y="33397"/>
                  <a:pt x="21616" y="33398"/>
                  <a:pt x="21630" y="33398"/>
                </a:cubicBezTo>
                <a:cubicBezTo>
                  <a:pt x="21706" y="33398"/>
                  <a:pt x="21766" y="33358"/>
                  <a:pt x="21777" y="33258"/>
                </a:cubicBezTo>
                <a:cubicBezTo>
                  <a:pt x="21780" y="33232"/>
                  <a:pt x="21795" y="33209"/>
                  <a:pt x="21808" y="33174"/>
                </a:cubicBezTo>
                <a:cubicBezTo>
                  <a:pt x="21926" y="33240"/>
                  <a:pt x="22039" y="33299"/>
                  <a:pt x="22148" y="33364"/>
                </a:cubicBezTo>
                <a:cubicBezTo>
                  <a:pt x="22475" y="33555"/>
                  <a:pt x="22795" y="33756"/>
                  <a:pt x="23128" y="33937"/>
                </a:cubicBezTo>
                <a:cubicBezTo>
                  <a:pt x="23489" y="34135"/>
                  <a:pt x="23825" y="34369"/>
                  <a:pt x="24178" y="34579"/>
                </a:cubicBezTo>
                <a:cubicBezTo>
                  <a:pt x="24263" y="34629"/>
                  <a:pt x="24362" y="34662"/>
                  <a:pt x="24458" y="34687"/>
                </a:cubicBezTo>
                <a:cubicBezTo>
                  <a:pt x="24470" y="34690"/>
                  <a:pt x="24481" y="34691"/>
                  <a:pt x="24491" y="34691"/>
                </a:cubicBezTo>
                <a:cubicBezTo>
                  <a:pt x="24544" y="34691"/>
                  <a:pt x="24571" y="34652"/>
                  <a:pt x="24540" y="34585"/>
                </a:cubicBezTo>
                <a:cubicBezTo>
                  <a:pt x="24486" y="34466"/>
                  <a:pt x="24426" y="34348"/>
                  <a:pt x="24363" y="34234"/>
                </a:cubicBezTo>
                <a:cubicBezTo>
                  <a:pt x="24239" y="34009"/>
                  <a:pt x="24102" y="33791"/>
                  <a:pt x="23985" y="33563"/>
                </a:cubicBezTo>
                <a:cubicBezTo>
                  <a:pt x="23872" y="33342"/>
                  <a:pt x="23776" y="33113"/>
                  <a:pt x="23674" y="32885"/>
                </a:cubicBezTo>
                <a:cubicBezTo>
                  <a:pt x="23624" y="32773"/>
                  <a:pt x="23580" y="32659"/>
                  <a:pt x="23534" y="32545"/>
                </a:cubicBezTo>
                <a:cubicBezTo>
                  <a:pt x="23712" y="32476"/>
                  <a:pt x="23728" y="32463"/>
                  <a:pt x="23691" y="32298"/>
                </a:cubicBezTo>
                <a:cubicBezTo>
                  <a:pt x="23663" y="32174"/>
                  <a:pt x="23614" y="32052"/>
                  <a:pt x="23560" y="31938"/>
                </a:cubicBezTo>
                <a:cubicBezTo>
                  <a:pt x="23378" y="31557"/>
                  <a:pt x="23191" y="31179"/>
                  <a:pt x="23006" y="30802"/>
                </a:cubicBezTo>
                <a:cubicBezTo>
                  <a:pt x="23001" y="30793"/>
                  <a:pt x="23001" y="30780"/>
                  <a:pt x="22999" y="30767"/>
                </a:cubicBezTo>
                <a:cubicBezTo>
                  <a:pt x="23133" y="30747"/>
                  <a:pt x="23263" y="30731"/>
                  <a:pt x="23393" y="30711"/>
                </a:cubicBezTo>
                <a:cubicBezTo>
                  <a:pt x="23494" y="30696"/>
                  <a:pt x="23545" y="30626"/>
                  <a:pt x="23540" y="30508"/>
                </a:cubicBezTo>
                <a:cubicBezTo>
                  <a:pt x="23534" y="30343"/>
                  <a:pt x="23455" y="30209"/>
                  <a:pt x="23356" y="30086"/>
                </a:cubicBezTo>
                <a:cubicBezTo>
                  <a:pt x="23325" y="30046"/>
                  <a:pt x="23292" y="30006"/>
                  <a:pt x="23253" y="29960"/>
                </a:cubicBezTo>
                <a:cubicBezTo>
                  <a:pt x="23380" y="29901"/>
                  <a:pt x="23378" y="29810"/>
                  <a:pt x="23329" y="29712"/>
                </a:cubicBezTo>
                <a:cubicBezTo>
                  <a:pt x="23215" y="29484"/>
                  <a:pt x="23099" y="29257"/>
                  <a:pt x="22984" y="29031"/>
                </a:cubicBezTo>
                <a:cubicBezTo>
                  <a:pt x="23037" y="29007"/>
                  <a:pt x="23095" y="28972"/>
                  <a:pt x="23157" y="28956"/>
                </a:cubicBezTo>
                <a:cubicBezTo>
                  <a:pt x="23273" y="28925"/>
                  <a:pt x="23294" y="28841"/>
                  <a:pt x="23220" y="28738"/>
                </a:cubicBezTo>
                <a:cubicBezTo>
                  <a:pt x="23118" y="28596"/>
                  <a:pt x="23005" y="28461"/>
                  <a:pt x="22891" y="28329"/>
                </a:cubicBezTo>
                <a:cubicBezTo>
                  <a:pt x="22651" y="28056"/>
                  <a:pt x="22408" y="27786"/>
                  <a:pt x="22164" y="27514"/>
                </a:cubicBezTo>
                <a:cubicBezTo>
                  <a:pt x="22128" y="27472"/>
                  <a:pt x="22092" y="27433"/>
                  <a:pt x="22053" y="27390"/>
                </a:cubicBezTo>
                <a:cubicBezTo>
                  <a:pt x="22263" y="27315"/>
                  <a:pt x="22471" y="27239"/>
                  <a:pt x="22681" y="27169"/>
                </a:cubicBezTo>
                <a:cubicBezTo>
                  <a:pt x="22754" y="27144"/>
                  <a:pt x="22781" y="27105"/>
                  <a:pt x="22760" y="27030"/>
                </a:cubicBezTo>
                <a:cubicBezTo>
                  <a:pt x="22701" y="26804"/>
                  <a:pt x="22590" y="26613"/>
                  <a:pt x="22390" y="26482"/>
                </a:cubicBezTo>
                <a:cubicBezTo>
                  <a:pt x="22486" y="26362"/>
                  <a:pt x="22475" y="26311"/>
                  <a:pt x="22353" y="26225"/>
                </a:cubicBezTo>
                <a:cubicBezTo>
                  <a:pt x="22195" y="26114"/>
                  <a:pt x="22037" y="26002"/>
                  <a:pt x="21885" y="25894"/>
                </a:cubicBezTo>
                <a:cubicBezTo>
                  <a:pt x="21890" y="25868"/>
                  <a:pt x="21890" y="25858"/>
                  <a:pt x="21894" y="25854"/>
                </a:cubicBezTo>
                <a:cubicBezTo>
                  <a:pt x="22045" y="25711"/>
                  <a:pt x="22045" y="25692"/>
                  <a:pt x="21876" y="25567"/>
                </a:cubicBezTo>
                <a:cubicBezTo>
                  <a:pt x="21653" y="25404"/>
                  <a:pt x="21435" y="25236"/>
                  <a:pt x="21209" y="25078"/>
                </a:cubicBezTo>
                <a:cubicBezTo>
                  <a:pt x="21118" y="25015"/>
                  <a:pt x="21011" y="24978"/>
                  <a:pt x="20901" y="24924"/>
                </a:cubicBezTo>
                <a:cubicBezTo>
                  <a:pt x="20980" y="24876"/>
                  <a:pt x="21049" y="24834"/>
                  <a:pt x="21117" y="24794"/>
                </a:cubicBezTo>
                <a:cubicBezTo>
                  <a:pt x="21225" y="24731"/>
                  <a:pt x="21241" y="24669"/>
                  <a:pt x="21142" y="24587"/>
                </a:cubicBezTo>
                <a:cubicBezTo>
                  <a:pt x="20988" y="24459"/>
                  <a:pt x="20824" y="24339"/>
                  <a:pt x="20655" y="24228"/>
                </a:cubicBezTo>
                <a:cubicBezTo>
                  <a:pt x="20486" y="24116"/>
                  <a:pt x="20346" y="23984"/>
                  <a:pt x="20222" y="23821"/>
                </a:cubicBezTo>
                <a:cubicBezTo>
                  <a:pt x="20124" y="23692"/>
                  <a:pt x="20000" y="23579"/>
                  <a:pt x="19873" y="23476"/>
                </a:cubicBezTo>
                <a:cubicBezTo>
                  <a:pt x="19777" y="23399"/>
                  <a:pt x="19652" y="23359"/>
                  <a:pt x="19553" y="23286"/>
                </a:cubicBezTo>
                <a:cubicBezTo>
                  <a:pt x="19447" y="23208"/>
                  <a:pt x="19364" y="23098"/>
                  <a:pt x="19259" y="23018"/>
                </a:cubicBezTo>
                <a:cubicBezTo>
                  <a:pt x="19133" y="22922"/>
                  <a:pt x="18986" y="22851"/>
                  <a:pt x="18863" y="22752"/>
                </a:cubicBezTo>
                <a:cubicBezTo>
                  <a:pt x="18659" y="22588"/>
                  <a:pt x="18469" y="22410"/>
                  <a:pt x="18269" y="22242"/>
                </a:cubicBezTo>
                <a:cubicBezTo>
                  <a:pt x="18114" y="22109"/>
                  <a:pt x="17953" y="21981"/>
                  <a:pt x="17795" y="21852"/>
                </a:cubicBezTo>
                <a:cubicBezTo>
                  <a:pt x="17800" y="21840"/>
                  <a:pt x="17804" y="21829"/>
                  <a:pt x="17809" y="21817"/>
                </a:cubicBezTo>
                <a:cubicBezTo>
                  <a:pt x="18002" y="21866"/>
                  <a:pt x="18199" y="21901"/>
                  <a:pt x="18385" y="21968"/>
                </a:cubicBezTo>
                <a:cubicBezTo>
                  <a:pt x="18642" y="22060"/>
                  <a:pt x="18891" y="22174"/>
                  <a:pt x="19139" y="22287"/>
                </a:cubicBezTo>
                <a:cubicBezTo>
                  <a:pt x="19384" y="22397"/>
                  <a:pt x="19625" y="22513"/>
                  <a:pt x="19862" y="22639"/>
                </a:cubicBezTo>
                <a:cubicBezTo>
                  <a:pt x="20135" y="22784"/>
                  <a:pt x="20398" y="22942"/>
                  <a:pt x="20666" y="23095"/>
                </a:cubicBezTo>
                <a:cubicBezTo>
                  <a:pt x="20682" y="23105"/>
                  <a:pt x="20702" y="23112"/>
                  <a:pt x="20720" y="23118"/>
                </a:cubicBezTo>
                <a:cubicBezTo>
                  <a:pt x="20765" y="23135"/>
                  <a:pt x="20798" y="23145"/>
                  <a:pt x="20825" y="23145"/>
                </a:cubicBezTo>
                <a:cubicBezTo>
                  <a:pt x="20877" y="23145"/>
                  <a:pt x="20902" y="23106"/>
                  <a:pt x="20931" y="23008"/>
                </a:cubicBezTo>
                <a:cubicBezTo>
                  <a:pt x="20941" y="23007"/>
                  <a:pt x="20951" y="23007"/>
                  <a:pt x="20960" y="23007"/>
                </a:cubicBezTo>
                <a:cubicBezTo>
                  <a:pt x="21126" y="23007"/>
                  <a:pt x="21245" y="23129"/>
                  <a:pt x="21386" y="23190"/>
                </a:cubicBezTo>
                <a:cubicBezTo>
                  <a:pt x="21446" y="23218"/>
                  <a:pt x="21498" y="23260"/>
                  <a:pt x="21556" y="23293"/>
                </a:cubicBezTo>
                <a:cubicBezTo>
                  <a:pt x="21647" y="23348"/>
                  <a:pt x="21741" y="23363"/>
                  <a:pt x="21852" y="23370"/>
                </a:cubicBezTo>
                <a:cubicBezTo>
                  <a:pt x="22026" y="23383"/>
                  <a:pt x="22199" y="23445"/>
                  <a:pt x="22367" y="23503"/>
                </a:cubicBezTo>
                <a:cubicBezTo>
                  <a:pt x="22472" y="23539"/>
                  <a:pt x="22564" y="23616"/>
                  <a:pt x="22670" y="23652"/>
                </a:cubicBezTo>
                <a:cubicBezTo>
                  <a:pt x="22701" y="23663"/>
                  <a:pt x="22727" y="23669"/>
                  <a:pt x="22747" y="23669"/>
                </a:cubicBezTo>
                <a:cubicBezTo>
                  <a:pt x="22804" y="23669"/>
                  <a:pt x="22824" y="23626"/>
                  <a:pt x="22831" y="23534"/>
                </a:cubicBezTo>
                <a:cubicBezTo>
                  <a:pt x="22836" y="23480"/>
                  <a:pt x="22846" y="23427"/>
                  <a:pt x="22856" y="23354"/>
                </a:cubicBezTo>
                <a:cubicBezTo>
                  <a:pt x="22964" y="23404"/>
                  <a:pt x="23057" y="23442"/>
                  <a:pt x="23144" y="23492"/>
                </a:cubicBezTo>
                <a:cubicBezTo>
                  <a:pt x="23328" y="23596"/>
                  <a:pt x="23509" y="23701"/>
                  <a:pt x="23688" y="23813"/>
                </a:cubicBezTo>
                <a:cubicBezTo>
                  <a:pt x="23783" y="23872"/>
                  <a:pt x="23869" y="23948"/>
                  <a:pt x="23963" y="24010"/>
                </a:cubicBezTo>
                <a:cubicBezTo>
                  <a:pt x="24006" y="24038"/>
                  <a:pt x="24050" y="24068"/>
                  <a:pt x="24093" y="24068"/>
                </a:cubicBezTo>
                <a:cubicBezTo>
                  <a:pt x="24127" y="24068"/>
                  <a:pt x="24161" y="24050"/>
                  <a:pt x="24194" y="24000"/>
                </a:cubicBezTo>
                <a:cubicBezTo>
                  <a:pt x="24198" y="23992"/>
                  <a:pt x="24213" y="23989"/>
                  <a:pt x="24232" y="23989"/>
                </a:cubicBezTo>
                <a:cubicBezTo>
                  <a:pt x="24256" y="23989"/>
                  <a:pt x="24287" y="23994"/>
                  <a:pt x="24308" y="24001"/>
                </a:cubicBezTo>
                <a:cubicBezTo>
                  <a:pt x="24523" y="24069"/>
                  <a:pt x="24736" y="24144"/>
                  <a:pt x="24951" y="24214"/>
                </a:cubicBezTo>
                <a:cubicBezTo>
                  <a:pt x="24989" y="24226"/>
                  <a:pt x="25029" y="24234"/>
                  <a:pt x="25069" y="24234"/>
                </a:cubicBezTo>
                <a:cubicBezTo>
                  <a:pt x="25072" y="24234"/>
                  <a:pt x="25075" y="24233"/>
                  <a:pt x="25077" y="24233"/>
                </a:cubicBezTo>
                <a:cubicBezTo>
                  <a:pt x="25239" y="24227"/>
                  <a:pt x="25396" y="24171"/>
                  <a:pt x="25351" y="23939"/>
                </a:cubicBezTo>
                <a:cubicBezTo>
                  <a:pt x="25345" y="23909"/>
                  <a:pt x="25346" y="23878"/>
                  <a:pt x="25342" y="23840"/>
                </a:cubicBezTo>
                <a:lnTo>
                  <a:pt x="25342" y="23840"/>
                </a:lnTo>
                <a:cubicBezTo>
                  <a:pt x="25391" y="23843"/>
                  <a:pt x="25433" y="23851"/>
                  <a:pt x="25475" y="23852"/>
                </a:cubicBezTo>
                <a:cubicBezTo>
                  <a:pt x="25578" y="23855"/>
                  <a:pt x="25680" y="23870"/>
                  <a:pt x="25784" y="23870"/>
                </a:cubicBezTo>
                <a:cubicBezTo>
                  <a:pt x="25836" y="23870"/>
                  <a:pt x="25889" y="23866"/>
                  <a:pt x="25944" y="23856"/>
                </a:cubicBezTo>
                <a:cubicBezTo>
                  <a:pt x="25971" y="23851"/>
                  <a:pt x="25998" y="23849"/>
                  <a:pt x="26026" y="23849"/>
                </a:cubicBezTo>
                <a:cubicBezTo>
                  <a:pt x="26166" y="23849"/>
                  <a:pt x="26316" y="23903"/>
                  <a:pt x="26461" y="23928"/>
                </a:cubicBezTo>
                <a:cubicBezTo>
                  <a:pt x="26498" y="23934"/>
                  <a:pt x="26535" y="23949"/>
                  <a:pt x="26575" y="23955"/>
                </a:cubicBezTo>
                <a:cubicBezTo>
                  <a:pt x="26598" y="23958"/>
                  <a:pt x="26619" y="23960"/>
                  <a:pt x="26636" y="23960"/>
                </a:cubicBezTo>
                <a:cubicBezTo>
                  <a:pt x="26708" y="23960"/>
                  <a:pt x="26729" y="23926"/>
                  <a:pt x="26745" y="23820"/>
                </a:cubicBezTo>
                <a:cubicBezTo>
                  <a:pt x="26897" y="23841"/>
                  <a:pt x="27049" y="23862"/>
                  <a:pt x="27200" y="23884"/>
                </a:cubicBezTo>
                <a:cubicBezTo>
                  <a:pt x="27318" y="23901"/>
                  <a:pt x="27437" y="23936"/>
                  <a:pt x="27554" y="23936"/>
                </a:cubicBezTo>
                <a:cubicBezTo>
                  <a:pt x="27563" y="23936"/>
                  <a:pt x="27572" y="23935"/>
                  <a:pt x="27581" y="23935"/>
                </a:cubicBezTo>
                <a:cubicBezTo>
                  <a:pt x="27774" y="23926"/>
                  <a:pt x="27820" y="23873"/>
                  <a:pt x="27742" y="23707"/>
                </a:cubicBezTo>
                <a:cubicBezTo>
                  <a:pt x="27655" y="23519"/>
                  <a:pt x="27562" y="23336"/>
                  <a:pt x="27471" y="23151"/>
                </a:cubicBezTo>
                <a:cubicBezTo>
                  <a:pt x="27445" y="23098"/>
                  <a:pt x="27419" y="23046"/>
                  <a:pt x="27393" y="22995"/>
                </a:cubicBezTo>
                <a:cubicBezTo>
                  <a:pt x="27584" y="22899"/>
                  <a:pt x="27594" y="22874"/>
                  <a:pt x="27483" y="22691"/>
                </a:cubicBezTo>
                <a:cubicBezTo>
                  <a:pt x="27349" y="22469"/>
                  <a:pt x="27208" y="22249"/>
                  <a:pt x="27069" y="22027"/>
                </a:cubicBezTo>
                <a:cubicBezTo>
                  <a:pt x="27053" y="22002"/>
                  <a:pt x="27040" y="21975"/>
                  <a:pt x="27023" y="21945"/>
                </a:cubicBezTo>
                <a:lnTo>
                  <a:pt x="27023" y="21945"/>
                </a:lnTo>
                <a:cubicBezTo>
                  <a:pt x="27343" y="21969"/>
                  <a:pt x="27653" y="21986"/>
                  <a:pt x="27963" y="22015"/>
                </a:cubicBezTo>
                <a:cubicBezTo>
                  <a:pt x="28102" y="22027"/>
                  <a:pt x="28239" y="22055"/>
                  <a:pt x="28376" y="22086"/>
                </a:cubicBezTo>
                <a:cubicBezTo>
                  <a:pt x="28540" y="22123"/>
                  <a:pt x="28700" y="22174"/>
                  <a:pt x="28862" y="22215"/>
                </a:cubicBezTo>
                <a:cubicBezTo>
                  <a:pt x="28910" y="22226"/>
                  <a:pt x="28963" y="22227"/>
                  <a:pt x="29013" y="22227"/>
                </a:cubicBezTo>
                <a:cubicBezTo>
                  <a:pt x="29114" y="22227"/>
                  <a:pt x="29180" y="22194"/>
                  <a:pt x="29162" y="22074"/>
                </a:cubicBezTo>
                <a:cubicBezTo>
                  <a:pt x="29157" y="22042"/>
                  <a:pt x="29167" y="22006"/>
                  <a:pt x="29170" y="21960"/>
                </a:cubicBezTo>
                <a:cubicBezTo>
                  <a:pt x="29198" y="21960"/>
                  <a:pt x="29223" y="21959"/>
                  <a:pt x="29248" y="21959"/>
                </a:cubicBezTo>
                <a:cubicBezTo>
                  <a:pt x="29266" y="21959"/>
                  <a:pt x="29283" y="21959"/>
                  <a:pt x="29301" y="21961"/>
                </a:cubicBezTo>
                <a:cubicBezTo>
                  <a:pt x="29589" y="21986"/>
                  <a:pt x="29875" y="22014"/>
                  <a:pt x="30163" y="22041"/>
                </a:cubicBezTo>
                <a:cubicBezTo>
                  <a:pt x="30202" y="22045"/>
                  <a:pt x="30242" y="22050"/>
                  <a:pt x="30281" y="22050"/>
                </a:cubicBezTo>
                <a:cubicBezTo>
                  <a:pt x="30443" y="22050"/>
                  <a:pt x="30462" y="22033"/>
                  <a:pt x="30484" y="21871"/>
                </a:cubicBezTo>
                <a:cubicBezTo>
                  <a:pt x="30693" y="21847"/>
                  <a:pt x="30906" y="21829"/>
                  <a:pt x="31117" y="21798"/>
                </a:cubicBezTo>
                <a:cubicBezTo>
                  <a:pt x="31216" y="21783"/>
                  <a:pt x="31314" y="21749"/>
                  <a:pt x="31407" y="21713"/>
                </a:cubicBezTo>
                <a:cubicBezTo>
                  <a:pt x="31506" y="21676"/>
                  <a:pt x="31523" y="21599"/>
                  <a:pt x="31482" y="21503"/>
                </a:cubicBezTo>
                <a:cubicBezTo>
                  <a:pt x="31328" y="21138"/>
                  <a:pt x="31174" y="20771"/>
                  <a:pt x="31020" y="20406"/>
                </a:cubicBezTo>
                <a:cubicBezTo>
                  <a:pt x="31011" y="20384"/>
                  <a:pt x="31007" y="20363"/>
                  <a:pt x="31002" y="20345"/>
                </a:cubicBezTo>
                <a:cubicBezTo>
                  <a:pt x="31278" y="20312"/>
                  <a:pt x="31546" y="20283"/>
                  <a:pt x="31815" y="20244"/>
                </a:cubicBezTo>
                <a:cubicBezTo>
                  <a:pt x="31853" y="20239"/>
                  <a:pt x="31885" y="20190"/>
                  <a:pt x="31920" y="20162"/>
                </a:cubicBezTo>
                <a:cubicBezTo>
                  <a:pt x="31946" y="20139"/>
                  <a:pt x="31971" y="20107"/>
                  <a:pt x="32000" y="20100"/>
                </a:cubicBezTo>
                <a:cubicBezTo>
                  <a:pt x="32138" y="20071"/>
                  <a:pt x="32277" y="20051"/>
                  <a:pt x="32414" y="20024"/>
                </a:cubicBezTo>
                <a:cubicBezTo>
                  <a:pt x="32488" y="20010"/>
                  <a:pt x="32561" y="19998"/>
                  <a:pt x="32629" y="19970"/>
                </a:cubicBezTo>
                <a:cubicBezTo>
                  <a:pt x="32813" y="19898"/>
                  <a:pt x="32843" y="19840"/>
                  <a:pt x="32805" y="19630"/>
                </a:cubicBezTo>
                <a:cubicBezTo>
                  <a:pt x="33025" y="19620"/>
                  <a:pt x="33242" y="19599"/>
                  <a:pt x="33459" y="19599"/>
                </a:cubicBezTo>
                <a:cubicBezTo>
                  <a:pt x="33481" y="19599"/>
                  <a:pt x="33503" y="19599"/>
                  <a:pt x="33526" y="19599"/>
                </a:cubicBezTo>
                <a:cubicBezTo>
                  <a:pt x="33888" y="19608"/>
                  <a:pt x="34250" y="19639"/>
                  <a:pt x="34611" y="19654"/>
                </a:cubicBezTo>
                <a:cubicBezTo>
                  <a:pt x="34654" y="19656"/>
                  <a:pt x="34697" y="19656"/>
                  <a:pt x="34740" y="19656"/>
                </a:cubicBezTo>
                <a:cubicBezTo>
                  <a:pt x="34854" y="19656"/>
                  <a:pt x="34968" y="19651"/>
                  <a:pt x="35079" y="19639"/>
                </a:cubicBezTo>
                <a:cubicBezTo>
                  <a:pt x="35156" y="19632"/>
                  <a:pt x="35238" y="19598"/>
                  <a:pt x="35306" y="19558"/>
                </a:cubicBezTo>
                <a:cubicBezTo>
                  <a:pt x="35377" y="19517"/>
                  <a:pt x="35362" y="19452"/>
                  <a:pt x="35290" y="19427"/>
                </a:cubicBezTo>
                <a:cubicBezTo>
                  <a:pt x="35143" y="19377"/>
                  <a:pt x="35030" y="19257"/>
                  <a:pt x="34860" y="19246"/>
                </a:cubicBezTo>
                <a:cubicBezTo>
                  <a:pt x="34785" y="19241"/>
                  <a:pt x="34713" y="19170"/>
                  <a:pt x="34638" y="19133"/>
                </a:cubicBezTo>
                <a:cubicBezTo>
                  <a:pt x="34204" y="18914"/>
                  <a:pt x="33766" y="18702"/>
                  <a:pt x="33335" y="18477"/>
                </a:cubicBezTo>
                <a:cubicBezTo>
                  <a:pt x="33213" y="18413"/>
                  <a:pt x="33110" y="18313"/>
                  <a:pt x="32985" y="18221"/>
                </a:cubicBezTo>
                <a:cubicBezTo>
                  <a:pt x="33020" y="18188"/>
                  <a:pt x="33048" y="18153"/>
                  <a:pt x="33084" y="18127"/>
                </a:cubicBezTo>
                <a:cubicBezTo>
                  <a:pt x="33175" y="18063"/>
                  <a:pt x="33175" y="17987"/>
                  <a:pt x="33111" y="17907"/>
                </a:cubicBezTo>
                <a:cubicBezTo>
                  <a:pt x="33062" y="17843"/>
                  <a:pt x="33012" y="17770"/>
                  <a:pt x="32946" y="17729"/>
                </a:cubicBezTo>
                <a:cubicBezTo>
                  <a:pt x="32654" y="17546"/>
                  <a:pt x="32368" y="17353"/>
                  <a:pt x="32029" y="17253"/>
                </a:cubicBezTo>
                <a:cubicBezTo>
                  <a:pt x="31890" y="17214"/>
                  <a:pt x="31763" y="17127"/>
                  <a:pt x="31629" y="17060"/>
                </a:cubicBezTo>
                <a:cubicBezTo>
                  <a:pt x="31770" y="16893"/>
                  <a:pt x="31913" y="16722"/>
                  <a:pt x="32062" y="16552"/>
                </a:cubicBezTo>
                <a:cubicBezTo>
                  <a:pt x="32123" y="16481"/>
                  <a:pt x="32127" y="16424"/>
                  <a:pt x="32070" y="16347"/>
                </a:cubicBezTo>
                <a:cubicBezTo>
                  <a:pt x="31962" y="16203"/>
                  <a:pt x="31808" y="16134"/>
                  <a:pt x="31648" y="16074"/>
                </a:cubicBezTo>
                <a:cubicBezTo>
                  <a:pt x="31481" y="16013"/>
                  <a:pt x="31315" y="15954"/>
                  <a:pt x="31146" y="15897"/>
                </a:cubicBezTo>
                <a:cubicBezTo>
                  <a:pt x="31079" y="15875"/>
                  <a:pt x="31011" y="15862"/>
                  <a:pt x="30933" y="15843"/>
                </a:cubicBezTo>
                <a:cubicBezTo>
                  <a:pt x="30936" y="15815"/>
                  <a:pt x="30939" y="15781"/>
                  <a:pt x="30945" y="15749"/>
                </a:cubicBezTo>
                <a:cubicBezTo>
                  <a:pt x="30974" y="15607"/>
                  <a:pt x="30954" y="15575"/>
                  <a:pt x="30821" y="15539"/>
                </a:cubicBezTo>
                <a:cubicBezTo>
                  <a:pt x="30604" y="15482"/>
                  <a:pt x="30401" y="15391"/>
                  <a:pt x="30219" y="15254"/>
                </a:cubicBezTo>
                <a:cubicBezTo>
                  <a:pt x="30168" y="15215"/>
                  <a:pt x="30087" y="15216"/>
                  <a:pt x="30024" y="15201"/>
                </a:cubicBezTo>
                <a:cubicBezTo>
                  <a:pt x="30066" y="15117"/>
                  <a:pt x="30113" y="15029"/>
                  <a:pt x="30154" y="14936"/>
                </a:cubicBezTo>
                <a:cubicBezTo>
                  <a:pt x="30188" y="14863"/>
                  <a:pt x="30168" y="14796"/>
                  <a:pt x="30100" y="14755"/>
                </a:cubicBezTo>
                <a:cubicBezTo>
                  <a:pt x="30027" y="14711"/>
                  <a:pt x="29951" y="14671"/>
                  <a:pt x="29871" y="14642"/>
                </a:cubicBezTo>
                <a:cubicBezTo>
                  <a:pt x="29696" y="14576"/>
                  <a:pt x="29519" y="14520"/>
                  <a:pt x="29343" y="14459"/>
                </a:cubicBezTo>
                <a:cubicBezTo>
                  <a:pt x="29331" y="14455"/>
                  <a:pt x="29321" y="14449"/>
                  <a:pt x="29309" y="14449"/>
                </a:cubicBezTo>
                <a:cubicBezTo>
                  <a:pt x="29183" y="14449"/>
                  <a:pt x="29067" y="14439"/>
                  <a:pt x="28979" y="14320"/>
                </a:cubicBezTo>
                <a:cubicBezTo>
                  <a:pt x="28962" y="14296"/>
                  <a:pt x="28915" y="14294"/>
                  <a:pt x="28866" y="14294"/>
                </a:cubicBezTo>
                <a:cubicBezTo>
                  <a:pt x="28855" y="14294"/>
                  <a:pt x="28844" y="14294"/>
                  <a:pt x="28832" y="14294"/>
                </a:cubicBezTo>
                <a:cubicBezTo>
                  <a:pt x="28813" y="14294"/>
                  <a:pt x="28795" y="14294"/>
                  <a:pt x="28778" y="14292"/>
                </a:cubicBezTo>
                <a:cubicBezTo>
                  <a:pt x="28695" y="14282"/>
                  <a:pt x="28612" y="14273"/>
                  <a:pt x="28511" y="14261"/>
                </a:cubicBezTo>
                <a:cubicBezTo>
                  <a:pt x="28683" y="14045"/>
                  <a:pt x="28841" y="13853"/>
                  <a:pt x="28989" y="13654"/>
                </a:cubicBezTo>
                <a:cubicBezTo>
                  <a:pt x="29011" y="13625"/>
                  <a:pt x="28981" y="13558"/>
                  <a:pt x="28976" y="13512"/>
                </a:cubicBezTo>
                <a:cubicBezTo>
                  <a:pt x="29088" y="13277"/>
                  <a:pt x="29206" y="13038"/>
                  <a:pt x="29319" y="12795"/>
                </a:cubicBezTo>
                <a:cubicBezTo>
                  <a:pt x="29329" y="12771"/>
                  <a:pt x="29315" y="12724"/>
                  <a:pt x="29298" y="12700"/>
                </a:cubicBezTo>
                <a:cubicBezTo>
                  <a:pt x="29222" y="12597"/>
                  <a:pt x="29124" y="12530"/>
                  <a:pt x="28990" y="12508"/>
                </a:cubicBezTo>
                <a:cubicBezTo>
                  <a:pt x="28860" y="12488"/>
                  <a:pt x="28732" y="12440"/>
                  <a:pt x="28603" y="12406"/>
                </a:cubicBezTo>
                <a:cubicBezTo>
                  <a:pt x="28537" y="12390"/>
                  <a:pt x="28469" y="12379"/>
                  <a:pt x="28402" y="12364"/>
                </a:cubicBezTo>
                <a:cubicBezTo>
                  <a:pt x="28435" y="12246"/>
                  <a:pt x="28404" y="12191"/>
                  <a:pt x="28265" y="12179"/>
                </a:cubicBezTo>
                <a:cubicBezTo>
                  <a:pt x="27992" y="12153"/>
                  <a:pt x="27719" y="12140"/>
                  <a:pt x="27455" y="12122"/>
                </a:cubicBezTo>
                <a:cubicBezTo>
                  <a:pt x="27486" y="12046"/>
                  <a:pt x="27527" y="11949"/>
                  <a:pt x="27566" y="11850"/>
                </a:cubicBezTo>
                <a:cubicBezTo>
                  <a:pt x="27608" y="11746"/>
                  <a:pt x="27585" y="11670"/>
                  <a:pt x="27477" y="11640"/>
                </a:cubicBezTo>
                <a:cubicBezTo>
                  <a:pt x="27321" y="11598"/>
                  <a:pt x="27160" y="11555"/>
                  <a:pt x="27000" y="11547"/>
                </a:cubicBezTo>
                <a:cubicBezTo>
                  <a:pt x="26943" y="11544"/>
                  <a:pt x="26885" y="11543"/>
                  <a:pt x="26827" y="11543"/>
                </a:cubicBezTo>
                <a:cubicBezTo>
                  <a:pt x="26652" y="11543"/>
                  <a:pt x="26478" y="11554"/>
                  <a:pt x="26303" y="11562"/>
                </a:cubicBezTo>
                <a:cubicBezTo>
                  <a:pt x="26228" y="11564"/>
                  <a:pt x="26154" y="11586"/>
                  <a:pt x="26072" y="11600"/>
                </a:cubicBezTo>
                <a:cubicBezTo>
                  <a:pt x="26033" y="11529"/>
                  <a:pt x="26006" y="11496"/>
                  <a:pt x="25945" y="11496"/>
                </a:cubicBezTo>
                <a:cubicBezTo>
                  <a:pt x="25903" y="11496"/>
                  <a:pt x="25845" y="11512"/>
                  <a:pt x="25754" y="11542"/>
                </a:cubicBezTo>
                <a:cubicBezTo>
                  <a:pt x="25596" y="11595"/>
                  <a:pt x="25445" y="11664"/>
                  <a:pt x="25286" y="11711"/>
                </a:cubicBezTo>
                <a:cubicBezTo>
                  <a:pt x="25145" y="11753"/>
                  <a:pt x="24999" y="11778"/>
                  <a:pt x="24854" y="11811"/>
                </a:cubicBezTo>
                <a:cubicBezTo>
                  <a:pt x="24881" y="11697"/>
                  <a:pt x="24907" y="11586"/>
                  <a:pt x="24937" y="11475"/>
                </a:cubicBezTo>
                <a:cubicBezTo>
                  <a:pt x="24961" y="11381"/>
                  <a:pt x="24920" y="11320"/>
                  <a:pt x="24830" y="11317"/>
                </a:cubicBezTo>
                <a:cubicBezTo>
                  <a:pt x="24795" y="11316"/>
                  <a:pt x="24760" y="11315"/>
                  <a:pt x="24726" y="11315"/>
                </a:cubicBezTo>
                <a:cubicBezTo>
                  <a:pt x="24587" y="11315"/>
                  <a:pt x="24448" y="11323"/>
                  <a:pt x="24309" y="11329"/>
                </a:cubicBezTo>
                <a:cubicBezTo>
                  <a:pt x="24206" y="11332"/>
                  <a:pt x="24101" y="11335"/>
                  <a:pt x="24000" y="11356"/>
                </a:cubicBezTo>
                <a:cubicBezTo>
                  <a:pt x="23738" y="11411"/>
                  <a:pt x="23480" y="11475"/>
                  <a:pt x="23216" y="11537"/>
                </a:cubicBezTo>
                <a:cubicBezTo>
                  <a:pt x="23218" y="11527"/>
                  <a:pt x="23231" y="11504"/>
                  <a:pt x="23227" y="11485"/>
                </a:cubicBezTo>
                <a:cubicBezTo>
                  <a:pt x="23219" y="11448"/>
                  <a:pt x="23213" y="11401"/>
                  <a:pt x="23188" y="11384"/>
                </a:cubicBezTo>
                <a:cubicBezTo>
                  <a:pt x="23160" y="11365"/>
                  <a:pt x="23119" y="11351"/>
                  <a:pt x="23082" y="11351"/>
                </a:cubicBezTo>
                <a:cubicBezTo>
                  <a:pt x="23075" y="11351"/>
                  <a:pt x="23068" y="11352"/>
                  <a:pt x="23062" y="11353"/>
                </a:cubicBezTo>
                <a:cubicBezTo>
                  <a:pt x="23017" y="11360"/>
                  <a:pt x="22975" y="11393"/>
                  <a:pt x="22934" y="11417"/>
                </a:cubicBezTo>
                <a:cubicBezTo>
                  <a:pt x="22735" y="11528"/>
                  <a:pt x="22517" y="11559"/>
                  <a:pt x="22291" y="11579"/>
                </a:cubicBezTo>
                <a:cubicBezTo>
                  <a:pt x="22028" y="11604"/>
                  <a:pt x="21767" y="11660"/>
                  <a:pt x="21503" y="11690"/>
                </a:cubicBezTo>
                <a:cubicBezTo>
                  <a:pt x="21428" y="11697"/>
                  <a:pt x="21357" y="11670"/>
                  <a:pt x="21367" y="11784"/>
                </a:cubicBezTo>
                <a:cubicBezTo>
                  <a:pt x="21322" y="11754"/>
                  <a:pt x="21272" y="11739"/>
                  <a:pt x="21223" y="11739"/>
                </a:cubicBezTo>
                <a:cubicBezTo>
                  <a:pt x="21160" y="11739"/>
                  <a:pt x="21097" y="11763"/>
                  <a:pt x="21045" y="11810"/>
                </a:cubicBezTo>
                <a:cubicBezTo>
                  <a:pt x="21022" y="11830"/>
                  <a:pt x="20980" y="11834"/>
                  <a:pt x="20948" y="11842"/>
                </a:cubicBezTo>
                <a:cubicBezTo>
                  <a:pt x="20843" y="11866"/>
                  <a:pt x="20738" y="11885"/>
                  <a:pt x="20635" y="11913"/>
                </a:cubicBezTo>
                <a:cubicBezTo>
                  <a:pt x="20547" y="11937"/>
                  <a:pt x="20464" y="11972"/>
                  <a:pt x="20384" y="12005"/>
                </a:cubicBezTo>
                <a:cubicBezTo>
                  <a:pt x="20326" y="12018"/>
                  <a:pt x="20256" y="12015"/>
                  <a:pt x="20212" y="12047"/>
                </a:cubicBezTo>
                <a:cubicBezTo>
                  <a:pt x="20206" y="12052"/>
                  <a:pt x="20200" y="12053"/>
                  <a:pt x="20193" y="12053"/>
                </a:cubicBezTo>
                <a:cubicBezTo>
                  <a:pt x="20159" y="12053"/>
                  <a:pt x="20115" y="12009"/>
                  <a:pt x="20090" y="12009"/>
                </a:cubicBezTo>
                <a:cubicBezTo>
                  <a:pt x="20077" y="12009"/>
                  <a:pt x="20069" y="12021"/>
                  <a:pt x="20069" y="12056"/>
                </a:cubicBezTo>
                <a:cubicBezTo>
                  <a:pt x="20017" y="12069"/>
                  <a:pt x="19969" y="12096"/>
                  <a:pt x="19939" y="12096"/>
                </a:cubicBezTo>
                <a:cubicBezTo>
                  <a:pt x="19932" y="12096"/>
                  <a:pt x="19926" y="12094"/>
                  <a:pt x="19922" y="12092"/>
                </a:cubicBezTo>
                <a:cubicBezTo>
                  <a:pt x="19894" y="12074"/>
                  <a:pt x="19868" y="12068"/>
                  <a:pt x="19842" y="12068"/>
                </a:cubicBezTo>
                <a:cubicBezTo>
                  <a:pt x="19785" y="12068"/>
                  <a:pt x="19731" y="12098"/>
                  <a:pt x="19676" y="12098"/>
                </a:cubicBezTo>
                <a:cubicBezTo>
                  <a:pt x="19675" y="12098"/>
                  <a:pt x="19674" y="12098"/>
                  <a:pt x="19674" y="12098"/>
                </a:cubicBezTo>
                <a:cubicBezTo>
                  <a:pt x="19453" y="12094"/>
                  <a:pt x="19231" y="12076"/>
                  <a:pt x="19010" y="12063"/>
                </a:cubicBezTo>
                <a:cubicBezTo>
                  <a:pt x="18969" y="12061"/>
                  <a:pt x="18929" y="12052"/>
                  <a:pt x="18883" y="12022"/>
                </a:cubicBezTo>
                <a:cubicBezTo>
                  <a:pt x="19024" y="11950"/>
                  <a:pt x="19163" y="11878"/>
                  <a:pt x="19303" y="11808"/>
                </a:cubicBezTo>
                <a:cubicBezTo>
                  <a:pt x="19508" y="11703"/>
                  <a:pt x="19714" y="11602"/>
                  <a:pt x="19920" y="11499"/>
                </a:cubicBezTo>
                <a:cubicBezTo>
                  <a:pt x="20066" y="11425"/>
                  <a:pt x="20218" y="11362"/>
                  <a:pt x="20358" y="11279"/>
                </a:cubicBezTo>
                <a:cubicBezTo>
                  <a:pt x="20636" y="11113"/>
                  <a:pt x="20899" y="10925"/>
                  <a:pt x="21180" y="10763"/>
                </a:cubicBezTo>
                <a:cubicBezTo>
                  <a:pt x="21398" y="10637"/>
                  <a:pt x="21633" y="10537"/>
                  <a:pt x="21860" y="10425"/>
                </a:cubicBezTo>
                <a:cubicBezTo>
                  <a:pt x="21923" y="10394"/>
                  <a:pt x="21989" y="10365"/>
                  <a:pt x="22045" y="10326"/>
                </a:cubicBezTo>
                <a:cubicBezTo>
                  <a:pt x="22072" y="10305"/>
                  <a:pt x="22082" y="10260"/>
                  <a:pt x="22088" y="10216"/>
                </a:cubicBezTo>
                <a:cubicBezTo>
                  <a:pt x="22324" y="10103"/>
                  <a:pt x="22523" y="9931"/>
                  <a:pt x="22714" y="9746"/>
                </a:cubicBezTo>
                <a:cubicBezTo>
                  <a:pt x="22786" y="9675"/>
                  <a:pt x="22878" y="9626"/>
                  <a:pt x="22961" y="9568"/>
                </a:cubicBezTo>
                <a:cubicBezTo>
                  <a:pt x="22985" y="9552"/>
                  <a:pt x="23010" y="9542"/>
                  <a:pt x="23033" y="9529"/>
                </a:cubicBezTo>
                <a:cubicBezTo>
                  <a:pt x="23211" y="9417"/>
                  <a:pt x="23216" y="9336"/>
                  <a:pt x="23053" y="9221"/>
                </a:cubicBezTo>
                <a:cubicBezTo>
                  <a:pt x="23033" y="9207"/>
                  <a:pt x="23014" y="9195"/>
                  <a:pt x="23006" y="9190"/>
                </a:cubicBezTo>
                <a:cubicBezTo>
                  <a:pt x="23229" y="9011"/>
                  <a:pt x="23439" y="8822"/>
                  <a:pt x="23671" y="8660"/>
                </a:cubicBezTo>
                <a:cubicBezTo>
                  <a:pt x="23839" y="8543"/>
                  <a:pt x="24032" y="8462"/>
                  <a:pt x="24215" y="8366"/>
                </a:cubicBezTo>
                <a:cubicBezTo>
                  <a:pt x="24253" y="8346"/>
                  <a:pt x="24294" y="8332"/>
                  <a:pt x="24331" y="8309"/>
                </a:cubicBezTo>
                <a:cubicBezTo>
                  <a:pt x="24500" y="8203"/>
                  <a:pt x="24510" y="8161"/>
                  <a:pt x="24396" y="8004"/>
                </a:cubicBezTo>
                <a:cubicBezTo>
                  <a:pt x="24652" y="7865"/>
                  <a:pt x="24807" y="7632"/>
                  <a:pt x="24961" y="7401"/>
                </a:cubicBezTo>
                <a:cubicBezTo>
                  <a:pt x="25070" y="7235"/>
                  <a:pt x="25038" y="7127"/>
                  <a:pt x="24876" y="7018"/>
                </a:cubicBezTo>
                <a:cubicBezTo>
                  <a:pt x="24786" y="6957"/>
                  <a:pt x="24698" y="6892"/>
                  <a:pt x="24603" y="6838"/>
                </a:cubicBezTo>
                <a:cubicBezTo>
                  <a:pt x="24528" y="6795"/>
                  <a:pt x="24444" y="6767"/>
                  <a:pt x="24364" y="6732"/>
                </a:cubicBezTo>
                <a:cubicBezTo>
                  <a:pt x="24638" y="6561"/>
                  <a:pt x="24797" y="6270"/>
                  <a:pt x="25012" y="6031"/>
                </a:cubicBezTo>
                <a:cubicBezTo>
                  <a:pt x="25168" y="5858"/>
                  <a:pt x="25339" y="5698"/>
                  <a:pt x="25505" y="5533"/>
                </a:cubicBezTo>
                <a:cubicBezTo>
                  <a:pt x="25723" y="5317"/>
                  <a:pt x="25722" y="5282"/>
                  <a:pt x="25471" y="5106"/>
                </a:cubicBezTo>
                <a:cubicBezTo>
                  <a:pt x="25616" y="4941"/>
                  <a:pt x="25758" y="4773"/>
                  <a:pt x="25906" y="4612"/>
                </a:cubicBezTo>
                <a:cubicBezTo>
                  <a:pt x="26026" y="4480"/>
                  <a:pt x="26028" y="4462"/>
                  <a:pt x="25929" y="4366"/>
                </a:cubicBezTo>
                <a:cubicBezTo>
                  <a:pt x="26074" y="4150"/>
                  <a:pt x="26227" y="3944"/>
                  <a:pt x="26356" y="3724"/>
                </a:cubicBezTo>
                <a:cubicBezTo>
                  <a:pt x="26428" y="3602"/>
                  <a:pt x="26388" y="3551"/>
                  <a:pt x="26247" y="3485"/>
                </a:cubicBezTo>
                <a:cubicBezTo>
                  <a:pt x="26125" y="3429"/>
                  <a:pt x="26009" y="3364"/>
                  <a:pt x="25882" y="3300"/>
                </a:cubicBezTo>
                <a:cubicBezTo>
                  <a:pt x="26072" y="3060"/>
                  <a:pt x="26272" y="2811"/>
                  <a:pt x="26475" y="2555"/>
                </a:cubicBezTo>
                <a:cubicBezTo>
                  <a:pt x="26447" y="2535"/>
                  <a:pt x="26419" y="2517"/>
                  <a:pt x="26406" y="2507"/>
                </a:cubicBezTo>
                <a:cubicBezTo>
                  <a:pt x="26524" y="2230"/>
                  <a:pt x="26783" y="2028"/>
                  <a:pt x="26812" y="1704"/>
                </a:cubicBezTo>
                <a:cubicBezTo>
                  <a:pt x="26820" y="1598"/>
                  <a:pt x="26820" y="1598"/>
                  <a:pt x="26727" y="1573"/>
                </a:cubicBezTo>
                <a:cubicBezTo>
                  <a:pt x="26910" y="1289"/>
                  <a:pt x="27092" y="1001"/>
                  <a:pt x="27280" y="717"/>
                </a:cubicBezTo>
                <a:cubicBezTo>
                  <a:pt x="27386" y="555"/>
                  <a:pt x="27509" y="400"/>
                  <a:pt x="27612" y="236"/>
                </a:cubicBezTo>
                <a:cubicBezTo>
                  <a:pt x="27652" y="172"/>
                  <a:pt x="27658" y="89"/>
                  <a:pt x="27681" y="13"/>
                </a:cubicBezTo>
                <a:cubicBezTo>
                  <a:pt x="27634" y="12"/>
                  <a:pt x="27583" y="1"/>
                  <a:pt x="27537" y="1"/>
                </a:cubicBezTo>
                <a:close/>
              </a:path>
            </a:pathLst>
          </a:custGeom>
          <a:solidFill>
            <a:srgbClr val="689A69">
              <a:alpha val="46666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0" name="Google Shape;280;p4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Title only 7"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4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83" name="Google Shape;283;p47"/>
          <p:cNvSpPr/>
          <p:nvPr/>
        </p:nvSpPr>
        <p:spPr>
          <a:xfrm rot="-10539163" flipH="1">
            <a:off x="8150990" y="-171739"/>
            <a:ext cx="559562" cy="500089"/>
          </a:xfrm>
          <a:custGeom>
            <a:avLst/>
            <a:gdLst/>
            <a:ahLst/>
            <a:cxnLst/>
            <a:rect l="l" t="t" r="r" b="b"/>
            <a:pathLst>
              <a:path w="22383" h="20004" extrusionOk="0">
                <a:moveTo>
                  <a:pt x="15488" y="1"/>
                </a:moveTo>
                <a:cubicBezTo>
                  <a:pt x="15478" y="1"/>
                  <a:pt x="15467" y="3"/>
                  <a:pt x="15463" y="8"/>
                </a:cubicBezTo>
                <a:cubicBezTo>
                  <a:pt x="15410" y="70"/>
                  <a:pt x="15343" y="127"/>
                  <a:pt x="15316" y="199"/>
                </a:cubicBezTo>
                <a:cubicBezTo>
                  <a:pt x="15229" y="419"/>
                  <a:pt x="15163" y="646"/>
                  <a:pt x="15079" y="866"/>
                </a:cubicBezTo>
                <a:cubicBezTo>
                  <a:pt x="14879" y="1382"/>
                  <a:pt x="14679" y="1896"/>
                  <a:pt x="14470" y="2409"/>
                </a:cubicBezTo>
                <a:cubicBezTo>
                  <a:pt x="14320" y="2780"/>
                  <a:pt x="14155" y="3146"/>
                  <a:pt x="13996" y="3515"/>
                </a:cubicBezTo>
                <a:cubicBezTo>
                  <a:pt x="13983" y="3544"/>
                  <a:pt x="13964" y="3569"/>
                  <a:pt x="13935" y="3592"/>
                </a:cubicBezTo>
                <a:cubicBezTo>
                  <a:pt x="13959" y="3520"/>
                  <a:pt x="13994" y="3449"/>
                  <a:pt x="14005" y="3374"/>
                </a:cubicBezTo>
                <a:cubicBezTo>
                  <a:pt x="14024" y="3245"/>
                  <a:pt x="14030" y="3116"/>
                  <a:pt x="14038" y="2986"/>
                </a:cubicBezTo>
                <a:cubicBezTo>
                  <a:pt x="14038" y="2971"/>
                  <a:pt x="14019" y="2956"/>
                  <a:pt x="14012" y="2947"/>
                </a:cubicBezTo>
                <a:cubicBezTo>
                  <a:pt x="14011" y="2915"/>
                  <a:pt x="14012" y="2887"/>
                  <a:pt x="14010" y="2858"/>
                </a:cubicBezTo>
                <a:cubicBezTo>
                  <a:pt x="14004" y="2798"/>
                  <a:pt x="14002" y="2776"/>
                  <a:pt x="13981" y="2776"/>
                </a:cubicBezTo>
                <a:cubicBezTo>
                  <a:pt x="13967" y="2776"/>
                  <a:pt x="13946" y="2785"/>
                  <a:pt x="13912" y="2798"/>
                </a:cubicBezTo>
                <a:cubicBezTo>
                  <a:pt x="13836" y="2826"/>
                  <a:pt x="13759" y="2851"/>
                  <a:pt x="13687" y="2875"/>
                </a:cubicBezTo>
                <a:cubicBezTo>
                  <a:pt x="13754" y="2740"/>
                  <a:pt x="13688" y="2601"/>
                  <a:pt x="13656" y="2462"/>
                </a:cubicBezTo>
                <a:cubicBezTo>
                  <a:pt x="13633" y="2362"/>
                  <a:pt x="13603" y="2263"/>
                  <a:pt x="13572" y="2164"/>
                </a:cubicBezTo>
                <a:cubicBezTo>
                  <a:pt x="13547" y="2083"/>
                  <a:pt x="13523" y="2046"/>
                  <a:pt x="13481" y="2046"/>
                </a:cubicBezTo>
                <a:cubicBezTo>
                  <a:pt x="13452" y="2046"/>
                  <a:pt x="13414" y="2064"/>
                  <a:pt x="13361" y="2098"/>
                </a:cubicBezTo>
                <a:cubicBezTo>
                  <a:pt x="13309" y="1985"/>
                  <a:pt x="13264" y="1868"/>
                  <a:pt x="13204" y="1760"/>
                </a:cubicBezTo>
                <a:cubicBezTo>
                  <a:pt x="13150" y="1659"/>
                  <a:pt x="13078" y="1565"/>
                  <a:pt x="13014" y="1465"/>
                </a:cubicBezTo>
                <a:cubicBezTo>
                  <a:pt x="13001" y="1444"/>
                  <a:pt x="12986" y="1434"/>
                  <a:pt x="12972" y="1434"/>
                </a:cubicBezTo>
                <a:cubicBezTo>
                  <a:pt x="12958" y="1434"/>
                  <a:pt x="12943" y="1444"/>
                  <a:pt x="12930" y="1460"/>
                </a:cubicBezTo>
                <a:cubicBezTo>
                  <a:pt x="12884" y="1517"/>
                  <a:pt x="12838" y="1573"/>
                  <a:pt x="12801" y="1635"/>
                </a:cubicBezTo>
                <a:cubicBezTo>
                  <a:pt x="12735" y="1743"/>
                  <a:pt x="12687" y="1859"/>
                  <a:pt x="12615" y="1961"/>
                </a:cubicBezTo>
                <a:cubicBezTo>
                  <a:pt x="12565" y="2030"/>
                  <a:pt x="12486" y="2076"/>
                  <a:pt x="12456" y="2164"/>
                </a:cubicBezTo>
                <a:cubicBezTo>
                  <a:pt x="12435" y="2226"/>
                  <a:pt x="12407" y="2285"/>
                  <a:pt x="12381" y="2350"/>
                </a:cubicBezTo>
                <a:cubicBezTo>
                  <a:pt x="12199" y="2147"/>
                  <a:pt x="12004" y="1956"/>
                  <a:pt x="11890" y="1676"/>
                </a:cubicBezTo>
                <a:cubicBezTo>
                  <a:pt x="11869" y="1730"/>
                  <a:pt x="11857" y="1757"/>
                  <a:pt x="11841" y="1798"/>
                </a:cubicBezTo>
                <a:cubicBezTo>
                  <a:pt x="11830" y="1768"/>
                  <a:pt x="11818" y="1752"/>
                  <a:pt x="11818" y="1736"/>
                </a:cubicBezTo>
                <a:cubicBezTo>
                  <a:pt x="11818" y="1701"/>
                  <a:pt x="11820" y="1674"/>
                  <a:pt x="11773" y="1669"/>
                </a:cubicBezTo>
                <a:cubicBezTo>
                  <a:pt x="11761" y="1668"/>
                  <a:pt x="11746" y="1638"/>
                  <a:pt x="11741" y="1620"/>
                </a:cubicBezTo>
                <a:cubicBezTo>
                  <a:pt x="11707" y="1509"/>
                  <a:pt x="11630" y="1431"/>
                  <a:pt x="11546" y="1364"/>
                </a:cubicBezTo>
                <a:cubicBezTo>
                  <a:pt x="11484" y="1316"/>
                  <a:pt x="11432" y="1258"/>
                  <a:pt x="11371" y="1210"/>
                </a:cubicBezTo>
                <a:cubicBezTo>
                  <a:pt x="11347" y="1191"/>
                  <a:pt x="11330" y="1182"/>
                  <a:pt x="11315" y="1182"/>
                </a:cubicBezTo>
                <a:cubicBezTo>
                  <a:pt x="11296" y="1182"/>
                  <a:pt x="11281" y="1199"/>
                  <a:pt x="11264" y="1234"/>
                </a:cubicBezTo>
                <a:cubicBezTo>
                  <a:pt x="11254" y="1254"/>
                  <a:pt x="11241" y="1274"/>
                  <a:pt x="11221" y="1309"/>
                </a:cubicBezTo>
                <a:cubicBezTo>
                  <a:pt x="11172" y="1261"/>
                  <a:pt x="11128" y="1223"/>
                  <a:pt x="11092" y="1179"/>
                </a:cubicBezTo>
                <a:cubicBezTo>
                  <a:pt x="11021" y="1090"/>
                  <a:pt x="10956" y="997"/>
                  <a:pt x="10886" y="909"/>
                </a:cubicBezTo>
                <a:cubicBezTo>
                  <a:pt x="10867" y="884"/>
                  <a:pt x="10845" y="866"/>
                  <a:pt x="10822" y="866"/>
                </a:cubicBezTo>
                <a:cubicBezTo>
                  <a:pt x="10804" y="866"/>
                  <a:pt x="10785" y="876"/>
                  <a:pt x="10765" y="901"/>
                </a:cubicBezTo>
                <a:cubicBezTo>
                  <a:pt x="10750" y="920"/>
                  <a:pt x="10734" y="929"/>
                  <a:pt x="10718" y="929"/>
                </a:cubicBezTo>
                <a:cubicBezTo>
                  <a:pt x="10701" y="929"/>
                  <a:pt x="10684" y="919"/>
                  <a:pt x="10665" y="899"/>
                </a:cubicBezTo>
                <a:cubicBezTo>
                  <a:pt x="10589" y="821"/>
                  <a:pt x="10507" y="752"/>
                  <a:pt x="10399" y="719"/>
                </a:cubicBezTo>
                <a:cubicBezTo>
                  <a:pt x="10373" y="712"/>
                  <a:pt x="10352" y="708"/>
                  <a:pt x="10335" y="708"/>
                </a:cubicBezTo>
                <a:cubicBezTo>
                  <a:pt x="10299" y="708"/>
                  <a:pt x="10276" y="725"/>
                  <a:pt x="10256" y="775"/>
                </a:cubicBezTo>
                <a:cubicBezTo>
                  <a:pt x="10200" y="910"/>
                  <a:pt x="10153" y="1047"/>
                  <a:pt x="10106" y="1186"/>
                </a:cubicBezTo>
                <a:cubicBezTo>
                  <a:pt x="10095" y="1222"/>
                  <a:pt x="10087" y="1246"/>
                  <a:pt x="10065" y="1246"/>
                </a:cubicBezTo>
                <a:cubicBezTo>
                  <a:pt x="10054" y="1246"/>
                  <a:pt x="10039" y="1239"/>
                  <a:pt x="10018" y="1225"/>
                </a:cubicBezTo>
                <a:cubicBezTo>
                  <a:pt x="9961" y="1186"/>
                  <a:pt x="9894" y="1162"/>
                  <a:pt x="9829" y="1139"/>
                </a:cubicBezTo>
                <a:cubicBezTo>
                  <a:pt x="9719" y="1099"/>
                  <a:pt x="9648" y="1009"/>
                  <a:pt x="9564" y="934"/>
                </a:cubicBezTo>
                <a:cubicBezTo>
                  <a:pt x="9498" y="876"/>
                  <a:pt x="9428" y="819"/>
                  <a:pt x="9353" y="774"/>
                </a:cubicBezTo>
                <a:cubicBezTo>
                  <a:pt x="9325" y="757"/>
                  <a:pt x="9301" y="749"/>
                  <a:pt x="9281" y="749"/>
                </a:cubicBezTo>
                <a:cubicBezTo>
                  <a:pt x="9238" y="749"/>
                  <a:pt x="9211" y="785"/>
                  <a:pt x="9199" y="852"/>
                </a:cubicBezTo>
                <a:cubicBezTo>
                  <a:pt x="9194" y="881"/>
                  <a:pt x="9189" y="908"/>
                  <a:pt x="9179" y="951"/>
                </a:cubicBezTo>
                <a:cubicBezTo>
                  <a:pt x="9109" y="903"/>
                  <a:pt x="9048" y="863"/>
                  <a:pt x="8990" y="819"/>
                </a:cubicBezTo>
                <a:cubicBezTo>
                  <a:pt x="8939" y="779"/>
                  <a:pt x="8891" y="733"/>
                  <a:pt x="8840" y="691"/>
                </a:cubicBezTo>
                <a:cubicBezTo>
                  <a:pt x="8798" y="657"/>
                  <a:pt x="8768" y="640"/>
                  <a:pt x="8739" y="640"/>
                </a:cubicBezTo>
                <a:cubicBezTo>
                  <a:pt x="8705" y="640"/>
                  <a:pt x="8673" y="663"/>
                  <a:pt x="8623" y="711"/>
                </a:cubicBezTo>
                <a:cubicBezTo>
                  <a:pt x="8505" y="652"/>
                  <a:pt x="8382" y="591"/>
                  <a:pt x="8260" y="528"/>
                </a:cubicBezTo>
                <a:cubicBezTo>
                  <a:pt x="8253" y="524"/>
                  <a:pt x="8244" y="523"/>
                  <a:pt x="8235" y="523"/>
                </a:cubicBezTo>
                <a:cubicBezTo>
                  <a:pt x="8188" y="523"/>
                  <a:pt x="8121" y="567"/>
                  <a:pt x="8120" y="611"/>
                </a:cubicBezTo>
                <a:cubicBezTo>
                  <a:pt x="8119" y="663"/>
                  <a:pt x="8117" y="716"/>
                  <a:pt x="8114" y="768"/>
                </a:cubicBezTo>
                <a:cubicBezTo>
                  <a:pt x="8113" y="775"/>
                  <a:pt x="8106" y="784"/>
                  <a:pt x="8100" y="798"/>
                </a:cubicBezTo>
                <a:cubicBezTo>
                  <a:pt x="8078" y="791"/>
                  <a:pt x="8055" y="786"/>
                  <a:pt x="8034" y="776"/>
                </a:cubicBezTo>
                <a:cubicBezTo>
                  <a:pt x="7924" y="719"/>
                  <a:pt x="7813" y="661"/>
                  <a:pt x="7703" y="603"/>
                </a:cubicBezTo>
                <a:cubicBezTo>
                  <a:pt x="7686" y="594"/>
                  <a:pt x="7669" y="585"/>
                  <a:pt x="7651" y="579"/>
                </a:cubicBezTo>
                <a:cubicBezTo>
                  <a:pt x="7627" y="570"/>
                  <a:pt x="7608" y="565"/>
                  <a:pt x="7593" y="565"/>
                </a:cubicBezTo>
                <a:cubicBezTo>
                  <a:pt x="7556" y="565"/>
                  <a:pt x="7534" y="593"/>
                  <a:pt x="7498" y="662"/>
                </a:cubicBezTo>
                <a:cubicBezTo>
                  <a:pt x="7434" y="636"/>
                  <a:pt x="7369" y="611"/>
                  <a:pt x="7304" y="583"/>
                </a:cubicBezTo>
                <a:cubicBezTo>
                  <a:pt x="7237" y="554"/>
                  <a:pt x="7173" y="519"/>
                  <a:pt x="7105" y="492"/>
                </a:cubicBezTo>
                <a:cubicBezTo>
                  <a:pt x="7074" y="480"/>
                  <a:pt x="7048" y="473"/>
                  <a:pt x="7025" y="473"/>
                </a:cubicBezTo>
                <a:cubicBezTo>
                  <a:pt x="6968" y="473"/>
                  <a:pt x="6935" y="512"/>
                  <a:pt x="6913" y="599"/>
                </a:cubicBezTo>
                <a:cubicBezTo>
                  <a:pt x="6890" y="593"/>
                  <a:pt x="6865" y="589"/>
                  <a:pt x="6843" y="580"/>
                </a:cubicBezTo>
                <a:cubicBezTo>
                  <a:pt x="6747" y="546"/>
                  <a:pt x="6652" y="511"/>
                  <a:pt x="6558" y="475"/>
                </a:cubicBezTo>
                <a:cubicBezTo>
                  <a:pt x="6501" y="454"/>
                  <a:pt x="6444" y="430"/>
                  <a:pt x="6388" y="405"/>
                </a:cubicBezTo>
                <a:cubicBezTo>
                  <a:pt x="6355" y="391"/>
                  <a:pt x="6323" y="369"/>
                  <a:pt x="6288" y="369"/>
                </a:cubicBezTo>
                <a:cubicBezTo>
                  <a:pt x="6272" y="369"/>
                  <a:pt x="6255" y="374"/>
                  <a:pt x="6237" y="385"/>
                </a:cubicBezTo>
                <a:cubicBezTo>
                  <a:pt x="6234" y="386"/>
                  <a:pt x="6231" y="387"/>
                  <a:pt x="6228" y="387"/>
                </a:cubicBezTo>
                <a:cubicBezTo>
                  <a:pt x="6214" y="387"/>
                  <a:pt x="6193" y="376"/>
                  <a:pt x="6177" y="369"/>
                </a:cubicBezTo>
                <a:cubicBezTo>
                  <a:pt x="5965" y="280"/>
                  <a:pt x="5743" y="245"/>
                  <a:pt x="5515" y="245"/>
                </a:cubicBezTo>
                <a:cubicBezTo>
                  <a:pt x="5499" y="245"/>
                  <a:pt x="5482" y="246"/>
                  <a:pt x="5466" y="246"/>
                </a:cubicBezTo>
                <a:cubicBezTo>
                  <a:pt x="5450" y="246"/>
                  <a:pt x="5433" y="249"/>
                  <a:pt x="5418" y="253"/>
                </a:cubicBezTo>
                <a:cubicBezTo>
                  <a:pt x="5339" y="275"/>
                  <a:pt x="5327" y="307"/>
                  <a:pt x="5383" y="363"/>
                </a:cubicBezTo>
                <a:cubicBezTo>
                  <a:pt x="5439" y="423"/>
                  <a:pt x="5503" y="475"/>
                  <a:pt x="5565" y="529"/>
                </a:cubicBezTo>
                <a:cubicBezTo>
                  <a:pt x="5655" y="608"/>
                  <a:pt x="5748" y="686"/>
                  <a:pt x="5838" y="765"/>
                </a:cubicBezTo>
                <a:cubicBezTo>
                  <a:pt x="5848" y="774"/>
                  <a:pt x="5862" y="791"/>
                  <a:pt x="5860" y="798"/>
                </a:cubicBezTo>
                <a:cubicBezTo>
                  <a:pt x="5827" y="867"/>
                  <a:pt x="5882" y="898"/>
                  <a:pt x="5920" y="933"/>
                </a:cubicBezTo>
                <a:cubicBezTo>
                  <a:pt x="6053" y="1056"/>
                  <a:pt x="6187" y="1176"/>
                  <a:pt x="6315" y="1292"/>
                </a:cubicBezTo>
                <a:cubicBezTo>
                  <a:pt x="6313" y="1310"/>
                  <a:pt x="6313" y="1313"/>
                  <a:pt x="6311" y="1314"/>
                </a:cubicBezTo>
                <a:cubicBezTo>
                  <a:pt x="6215" y="1408"/>
                  <a:pt x="6212" y="1438"/>
                  <a:pt x="6293" y="1555"/>
                </a:cubicBezTo>
                <a:cubicBezTo>
                  <a:pt x="6361" y="1650"/>
                  <a:pt x="6432" y="1745"/>
                  <a:pt x="6498" y="1843"/>
                </a:cubicBezTo>
                <a:cubicBezTo>
                  <a:pt x="6510" y="1861"/>
                  <a:pt x="6505" y="1892"/>
                  <a:pt x="6511" y="1918"/>
                </a:cubicBezTo>
                <a:cubicBezTo>
                  <a:pt x="6519" y="1947"/>
                  <a:pt x="6521" y="1979"/>
                  <a:pt x="6536" y="2000"/>
                </a:cubicBezTo>
                <a:cubicBezTo>
                  <a:pt x="6599" y="2086"/>
                  <a:pt x="6666" y="2168"/>
                  <a:pt x="6736" y="2256"/>
                </a:cubicBezTo>
                <a:cubicBezTo>
                  <a:pt x="6673" y="2299"/>
                  <a:pt x="6608" y="2344"/>
                  <a:pt x="6542" y="2388"/>
                </a:cubicBezTo>
                <a:cubicBezTo>
                  <a:pt x="6503" y="2414"/>
                  <a:pt x="6464" y="2441"/>
                  <a:pt x="6423" y="2463"/>
                </a:cubicBezTo>
                <a:cubicBezTo>
                  <a:pt x="6367" y="2496"/>
                  <a:pt x="6366" y="2537"/>
                  <a:pt x="6402" y="2580"/>
                </a:cubicBezTo>
                <a:cubicBezTo>
                  <a:pt x="6433" y="2620"/>
                  <a:pt x="6468" y="2656"/>
                  <a:pt x="6503" y="2690"/>
                </a:cubicBezTo>
                <a:cubicBezTo>
                  <a:pt x="6628" y="2815"/>
                  <a:pt x="6753" y="2939"/>
                  <a:pt x="6879" y="3063"/>
                </a:cubicBezTo>
                <a:cubicBezTo>
                  <a:pt x="6886" y="3070"/>
                  <a:pt x="6891" y="3081"/>
                  <a:pt x="6897" y="3090"/>
                </a:cubicBezTo>
                <a:cubicBezTo>
                  <a:pt x="6840" y="3163"/>
                  <a:pt x="6841" y="3201"/>
                  <a:pt x="6921" y="3255"/>
                </a:cubicBezTo>
                <a:cubicBezTo>
                  <a:pt x="6992" y="3305"/>
                  <a:pt x="7070" y="3346"/>
                  <a:pt x="7147" y="3386"/>
                </a:cubicBezTo>
                <a:cubicBezTo>
                  <a:pt x="7328" y="3480"/>
                  <a:pt x="7455" y="3640"/>
                  <a:pt x="7609" y="3767"/>
                </a:cubicBezTo>
                <a:cubicBezTo>
                  <a:pt x="7673" y="3819"/>
                  <a:pt x="7745" y="3862"/>
                  <a:pt x="7815" y="3912"/>
                </a:cubicBezTo>
                <a:cubicBezTo>
                  <a:pt x="7815" y="3914"/>
                  <a:pt x="7813" y="3921"/>
                  <a:pt x="7811" y="3922"/>
                </a:cubicBezTo>
                <a:cubicBezTo>
                  <a:pt x="7635" y="3967"/>
                  <a:pt x="7461" y="4022"/>
                  <a:pt x="7283" y="4055"/>
                </a:cubicBezTo>
                <a:cubicBezTo>
                  <a:pt x="7165" y="4076"/>
                  <a:pt x="7046" y="4085"/>
                  <a:pt x="6927" y="4085"/>
                </a:cubicBezTo>
                <a:cubicBezTo>
                  <a:pt x="6777" y="4085"/>
                  <a:pt x="6626" y="4071"/>
                  <a:pt x="6474" y="4051"/>
                </a:cubicBezTo>
                <a:cubicBezTo>
                  <a:pt x="6466" y="4049"/>
                  <a:pt x="6457" y="4049"/>
                  <a:pt x="6448" y="4049"/>
                </a:cubicBezTo>
                <a:cubicBezTo>
                  <a:pt x="6429" y="4049"/>
                  <a:pt x="6409" y="4051"/>
                  <a:pt x="6391" y="4055"/>
                </a:cubicBezTo>
                <a:cubicBezTo>
                  <a:pt x="6267" y="4075"/>
                  <a:pt x="6261" y="4084"/>
                  <a:pt x="6290" y="4205"/>
                </a:cubicBezTo>
                <a:cubicBezTo>
                  <a:pt x="6292" y="4211"/>
                  <a:pt x="6290" y="4217"/>
                  <a:pt x="6290" y="4237"/>
                </a:cubicBezTo>
                <a:cubicBezTo>
                  <a:pt x="6215" y="4236"/>
                  <a:pt x="6141" y="4235"/>
                  <a:pt x="6067" y="4233"/>
                </a:cubicBezTo>
                <a:cubicBezTo>
                  <a:pt x="6035" y="4232"/>
                  <a:pt x="6005" y="4231"/>
                  <a:pt x="5975" y="4231"/>
                </a:cubicBezTo>
                <a:cubicBezTo>
                  <a:pt x="5968" y="4231"/>
                  <a:pt x="5961" y="4231"/>
                  <a:pt x="5954" y="4231"/>
                </a:cubicBezTo>
                <a:cubicBezTo>
                  <a:pt x="5896" y="4233"/>
                  <a:pt x="5848" y="4248"/>
                  <a:pt x="5860" y="4325"/>
                </a:cubicBezTo>
                <a:cubicBezTo>
                  <a:pt x="5765" y="4334"/>
                  <a:pt x="5672" y="4333"/>
                  <a:pt x="5583" y="4349"/>
                </a:cubicBezTo>
                <a:cubicBezTo>
                  <a:pt x="5490" y="4367"/>
                  <a:pt x="5397" y="4396"/>
                  <a:pt x="5306" y="4427"/>
                </a:cubicBezTo>
                <a:cubicBezTo>
                  <a:pt x="5249" y="4446"/>
                  <a:pt x="5236" y="4485"/>
                  <a:pt x="5275" y="4536"/>
                </a:cubicBezTo>
                <a:cubicBezTo>
                  <a:pt x="5330" y="4610"/>
                  <a:pt x="5383" y="4685"/>
                  <a:pt x="5445" y="4771"/>
                </a:cubicBezTo>
                <a:cubicBezTo>
                  <a:pt x="5380" y="4794"/>
                  <a:pt x="5321" y="4809"/>
                  <a:pt x="5262" y="4809"/>
                </a:cubicBezTo>
                <a:cubicBezTo>
                  <a:pt x="5243" y="4809"/>
                  <a:pt x="5223" y="4808"/>
                  <a:pt x="5204" y="4804"/>
                </a:cubicBezTo>
                <a:cubicBezTo>
                  <a:pt x="5114" y="4787"/>
                  <a:pt x="5025" y="4762"/>
                  <a:pt x="4936" y="4740"/>
                </a:cubicBezTo>
                <a:cubicBezTo>
                  <a:pt x="4916" y="4735"/>
                  <a:pt x="4894" y="4731"/>
                  <a:pt x="4874" y="4729"/>
                </a:cubicBezTo>
                <a:cubicBezTo>
                  <a:pt x="4861" y="4727"/>
                  <a:pt x="4849" y="4726"/>
                  <a:pt x="4839" y="4726"/>
                </a:cubicBezTo>
                <a:cubicBezTo>
                  <a:pt x="4779" y="4726"/>
                  <a:pt x="4763" y="4754"/>
                  <a:pt x="4772" y="4828"/>
                </a:cubicBezTo>
                <a:cubicBezTo>
                  <a:pt x="4773" y="4833"/>
                  <a:pt x="4770" y="4840"/>
                  <a:pt x="4765" y="4850"/>
                </a:cubicBezTo>
                <a:cubicBezTo>
                  <a:pt x="4703" y="4839"/>
                  <a:pt x="4642" y="4823"/>
                  <a:pt x="4579" y="4817"/>
                </a:cubicBezTo>
                <a:cubicBezTo>
                  <a:pt x="4543" y="4813"/>
                  <a:pt x="4508" y="4811"/>
                  <a:pt x="4473" y="4811"/>
                </a:cubicBezTo>
                <a:cubicBezTo>
                  <a:pt x="4341" y="4811"/>
                  <a:pt x="4215" y="4841"/>
                  <a:pt x="4098" y="4917"/>
                </a:cubicBezTo>
                <a:cubicBezTo>
                  <a:pt x="4044" y="4953"/>
                  <a:pt x="4025" y="4991"/>
                  <a:pt x="4065" y="5051"/>
                </a:cubicBezTo>
                <a:cubicBezTo>
                  <a:pt x="4092" y="5092"/>
                  <a:pt x="4109" y="5138"/>
                  <a:pt x="4135" y="5192"/>
                </a:cubicBezTo>
                <a:cubicBezTo>
                  <a:pt x="4083" y="5194"/>
                  <a:pt x="4040" y="5194"/>
                  <a:pt x="3996" y="5200"/>
                </a:cubicBezTo>
                <a:cubicBezTo>
                  <a:pt x="3878" y="5215"/>
                  <a:pt x="3757" y="5226"/>
                  <a:pt x="3641" y="5255"/>
                </a:cubicBezTo>
                <a:cubicBezTo>
                  <a:pt x="3483" y="5293"/>
                  <a:pt x="3478" y="5317"/>
                  <a:pt x="3567" y="5457"/>
                </a:cubicBezTo>
                <a:cubicBezTo>
                  <a:pt x="3527" y="5470"/>
                  <a:pt x="3489" y="5480"/>
                  <a:pt x="3451" y="5490"/>
                </a:cubicBezTo>
                <a:cubicBezTo>
                  <a:pt x="3399" y="5504"/>
                  <a:pt x="3346" y="5514"/>
                  <a:pt x="3295" y="5533"/>
                </a:cubicBezTo>
                <a:cubicBezTo>
                  <a:pt x="3238" y="5557"/>
                  <a:pt x="3188" y="5590"/>
                  <a:pt x="3224" y="5666"/>
                </a:cubicBezTo>
                <a:cubicBezTo>
                  <a:pt x="3172" y="5699"/>
                  <a:pt x="3120" y="5727"/>
                  <a:pt x="3074" y="5763"/>
                </a:cubicBezTo>
                <a:cubicBezTo>
                  <a:pt x="3012" y="5810"/>
                  <a:pt x="3015" y="5840"/>
                  <a:pt x="3074" y="5889"/>
                </a:cubicBezTo>
                <a:cubicBezTo>
                  <a:pt x="3149" y="5953"/>
                  <a:pt x="3223" y="6017"/>
                  <a:pt x="3298" y="6083"/>
                </a:cubicBezTo>
                <a:cubicBezTo>
                  <a:pt x="3307" y="6090"/>
                  <a:pt x="3317" y="6105"/>
                  <a:pt x="3316" y="6118"/>
                </a:cubicBezTo>
                <a:cubicBezTo>
                  <a:pt x="3301" y="6284"/>
                  <a:pt x="3399" y="6414"/>
                  <a:pt x="3466" y="6553"/>
                </a:cubicBezTo>
                <a:cubicBezTo>
                  <a:pt x="3504" y="6630"/>
                  <a:pt x="3563" y="6696"/>
                  <a:pt x="3605" y="6758"/>
                </a:cubicBezTo>
                <a:cubicBezTo>
                  <a:pt x="3451" y="6835"/>
                  <a:pt x="3295" y="6912"/>
                  <a:pt x="3142" y="6993"/>
                </a:cubicBezTo>
                <a:cubicBezTo>
                  <a:pt x="3100" y="7015"/>
                  <a:pt x="3065" y="7052"/>
                  <a:pt x="3022" y="7073"/>
                </a:cubicBezTo>
                <a:cubicBezTo>
                  <a:pt x="2959" y="7102"/>
                  <a:pt x="2888" y="7117"/>
                  <a:pt x="2825" y="7148"/>
                </a:cubicBezTo>
                <a:cubicBezTo>
                  <a:pt x="2746" y="7186"/>
                  <a:pt x="2669" y="7226"/>
                  <a:pt x="2601" y="7278"/>
                </a:cubicBezTo>
                <a:cubicBezTo>
                  <a:pt x="2532" y="7333"/>
                  <a:pt x="2537" y="7373"/>
                  <a:pt x="2599" y="7437"/>
                </a:cubicBezTo>
                <a:cubicBezTo>
                  <a:pt x="2621" y="7462"/>
                  <a:pt x="2645" y="7488"/>
                  <a:pt x="2671" y="7518"/>
                </a:cubicBezTo>
                <a:cubicBezTo>
                  <a:pt x="2581" y="7577"/>
                  <a:pt x="2497" y="7632"/>
                  <a:pt x="2414" y="7689"/>
                </a:cubicBezTo>
                <a:cubicBezTo>
                  <a:pt x="2285" y="7779"/>
                  <a:pt x="2156" y="7870"/>
                  <a:pt x="2028" y="7962"/>
                </a:cubicBezTo>
                <a:cubicBezTo>
                  <a:pt x="1966" y="8007"/>
                  <a:pt x="1967" y="8019"/>
                  <a:pt x="2034" y="8122"/>
                </a:cubicBezTo>
                <a:cubicBezTo>
                  <a:pt x="1994" y="8165"/>
                  <a:pt x="1948" y="8206"/>
                  <a:pt x="1912" y="8254"/>
                </a:cubicBezTo>
                <a:cubicBezTo>
                  <a:pt x="1863" y="8321"/>
                  <a:pt x="1817" y="8392"/>
                  <a:pt x="1777" y="8465"/>
                </a:cubicBezTo>
                <a:cubicBezTo>
                  <a:pt x="1743" y="8527"/>
                  <a:pt x="1771" y="8570"/>
                  <a:pt x="1829" y="8611"/>
                </a:cubicBezTo>
                <a:cubicBezTo>
                  <a:pt x="1914" y="8671"/>
                  <a:pt x="1992" y="8747"/>
                  <a:pt x="2069" y="8817"/>
                </a:cubicBezTo>
                <a:cubicBezTo>
                  <a:pt x="2107" y="8852"/>
                  <a:pt x="2090" y="8873"/>
                  <a:pt x="2050" y="8903"/>
                </a:cubicBezTo>
                <a:cubicBezTo>
                  <a:pt x="1926" y="8995"/>
                  <a:pt x="1804" y="9092"/>
                  <a:pt x="1683" y="9189"/>
                </a:cubicBezTo>
                <a:cubicBezTo>
                  <a:pt x="1624" y="9233"/>
                  <a:pt x="1571" y="9283"/>
                  <a:pt x="1515" y="9330"/>
                </a:cubicBezTo>
                <a:cubicBezTo>
                  <a:pt x="1479" y="9361"/>
                  <a:pt x="1449" y="9392"/>
                  <a:pt x="1499" y="9441"/>
                </a:cubicBezTo>
                <a:cubicBezTo>
                  <a:pt x="1509" y="9449"/>
                  <a:pt x="1500" y="9494"/>
                  <a:pt x="1485" y="9509"/>
                </a:cubicBezTo>
                <a:cubicBezTo>
                  <a:pt x="1429" y="9575"/>
                  <a:pt x="1360" y="9631"/>
                  <a:pt x="1308" y="9700"/>
                </a:cubicBezTo>
                <a:cubicBezTo>
                  <a:pt x="1261" y="9763"/>
                  <a:pt x="1226" y="9837"/>
                  <a:pt x="1194" y="9910"/>
                </a:cubicBezTo>
                <a:cubicBezTo>
                  <a:pt x="1171" y="9964"/>
                  <a:pt x="1179" y="10017"/>
                  <a:pt x="1247" y="10041"/>
                </a:cubicBezTo>
                <a:cubicBezTo>
                  <a:pt x="1262" y="10046"/>
                  <a:pt x="1273" y="10059"/>
                  <a:pt x="1292" y="10072"/>
                </a:cubicBezTo>
                <a:cubicBezTo>
                  <a:pt x="1235" y="10131"/>
                  <a:pt x="1185" y="10189"/>
                  <a:pt x="1130" y="10245"/>
                </a:cubicBezTo>
                <a:cubicBezTo>
                  <a:pt x="971" y="10409"/>
                  <a:pt x="806" y="10568"/>
                  <a:pt x="652" y="10735"/>
                </a:cubicBezTo>
                <a:cubicBezTo>
                  <a:pt x="484" y="10919"/>
                  <a:pt x="299" y="11083"/>
                  <a:pt x="124" y="11259"/>
                </a:cubicBezTo>
                <a:cubicBezTo>
                  <a:pt x="81" y="11301"/>
                  <a:pt x="48" y="11355"/>
                  <a:pt x="19" y="11407"/>
                </a:cubicBezTo>
                <a:cubicBezTo>
                  <a:pt x="0" y="11442"/>
                  <a:pt x="12" y="11472"/>
                  <a:pt x="50" y="11472"/>
                </a:cubicBezTo>
                <a:cubicBezTo>
                  <a:pt x="55" y="11472"/>
                  <a:pt x="61" y="11471"/>
                  <a:pt x="68" y="11470"/>
                </a:cubicBezTo>
                <a:cubicBezTo>
                  <a:pt x="145" y="11456"/>
                  <a:pt x="223" y="11438"/>
                  <a:pt x="299" y="11418"/>
                </a:cubicBezTo>
                <a:cubicBezTo>
                  <a:pt x="449" y="11376"/>
                  <a:pt x="597" y="11329"/>
                  <a:pt x="748" y="11293"/>
                </a:cubicBezTo>
                <a:cubicBezTo>
                  <a:pt x="894" y="11259"/>
                  <a:pt x="1043" y="11234"/>
                  <a:pt x="1191" y="11209"/>
                </a:cubicBezTo>
                <a:cubicBezTo>
                  <a:pt x="1263" y="11196"/>
                  <a:pt x="1338" y="11187"/>
                  <a:pt x="1411" y="11177"/>
                </a:cubicBezTo>
                <a:cubicBezTo>
                  <a:pt x="1426" y="11293"/>
                  <a:pt x="1431" y="11304"/>
                  <a:pt x="1534" y="11305"/>
                </a:cubicBezTo>
                <a:cubicBezTo>
                  <a:pt x="1537" y="11305"/>
                  <a:pt x="1541" y="11306"/>
                  <a:pt x="1544" y="11306"/>
                </a:cubicBezTo>
                <a:cubicBezTo>
                  <a:pt x="1616" y="11306"/>
                  <a:pt x="1692" y="11295"/>
                  <a:pt x="1763" y="11281"/>
                </a:cubicBezTo>
                <a:cubicBezTo>
                  <a:pt x="2013" y="11229"/>
                  <a:pt x="2261" y="11175"/>
                  <a:pt x="2509" y="11121"/>
                </a:cubicBezTo>
                <a:cubicBezTo>
                  <a:pt x="2510" y="11121"/>
                  <a:pt x="2511" y="11121"/>
                  <a:pt x="2512" y="11121"/>
                </a:cubicBezTo>
                <a:cubicBezTo>
                  <a:pt x="2518" y="11121"/>
                  <a:pt x="2525" y="11123"/>
                  <a:pt x="2532" y="11123"/>
                </a:cubicBezTo>
                <a:cubicBezTo>
                  <a:pt x="2523" y="11204"/>
                  <a:pt x="2513" y="11283"/>
                  <a:pt x="2506" y="11362"/>
                </a:cubicBezTo>
                <a:cubicBezTo>
                  <a:pt x="2499" y="11424"/>
                  <a:pt x="2534" y="11464"/>
                  <a:pt x="2604" y="11478"/>
                </a:cubicBezTo>
                <a:cubicBezTo>
                  <a:pt x="2627" y="11483"/>
                  <a:pt x="2649" y="11485"/>
                  <a:pt x="2671" y="11485"/>
                </a:cubicBezTo>
                <a:cubicBezTo>
                  <a:pt x="2743" y="11485"/>
                  <a:pt x="2810" y="11462"/>
                  <a:pt x="2877" y="11432"/>
                </a:cubicBezTo>
                <a:cubicBezTo>
                  <a:pt x="2904" y="11419"/>
                  <a:pt x="2931" y="11404"/>
                  <a:pt x="2965" y="11389"/>
                </a:cubicBezTo>
                <a:cubicBezTo>
                  <a:pt x="2978" y="11454"/>
                  <a:pt x="3013" y="11475"/>
                  <a:pt x="3057" y="11475"/>
                </a:cubicBezTo>
                <a:cubicBezTo>
                  <a:pt x="3071" y="11475"/>
                  <a:pt x="3085" y="11473"/>
                  <a:pt x="3100" y="11470"/>
                </a:cubicBezTo>
                <a:cubicBezTo>
                  <a:pt x="3250" y="11435"/>
                  <a:pt x="3401" y="11401"/>
                  <a:pt x="3550" y="11366"/>
                </a:cubicBezTo>
                <a:cubicBezTo>
                  <a:pt x="3557" y="11401"/>
                  <a:pt x="3568" y="11439"/>
                  <a:pt x="3569" y="11478"/>
                </a:cubicBezTo>
                <a:cubicBezTo>
                  <a:pt x="3570" y="11531"/>
                  <a:pt x="3596" y="11558"/>
                  <a:pt x="3637" y="11558"/>
                </a:cubicBezTo>
                <a:cubicBezTo>
                  <a:pt x="3652" y="11558"/>
                  <a:pt x="3670" y="11554"/>
                  <a:pt x="3689" y="11546"/>
                </a:cubicBezTo>
                <a:cubicBezTo>
                  <a:pt x="3787" y="11507"/>
                  <a:pt x="3882" y="11461"/>
                  <a:pt x="3975" y="11412"/>
                </a:cubicBezTo>
                <a:cubicBezTo>
                  <a:pt x="4171" y="11312"/>
                  <a:pt x="4365" y="11208"/>
                  <a:pt x="4561" y="11105"/>
                </a:cubicBezTo>
                <a:cubicBezTo>
                  <a:pt x="4591" y="11089"/>
                  <a:pt x="4618" y="11074"/>
                  <a:pt x="4649" y="11057"/>
                </a:cubicBezTo>
                <a:cubicBezTo>
                  <a:pt x="4663" y="11191"/>
                  <a:pt x="4678" y="11325"/>
                  <a:pt x="4688" y="11459"/>
                </a:cubicBezTo>
                <a:cubicBezTo>
                  <a:pt x="4692" y="11504"/>
                  <a:pt x="4709" y="11526"/>
                  <a:pt x="4754" y="11526"/>
                </a:cubicBezTo>
                <a:cubicBezTo>
                  <a:pt x="4755" y="11526"/>
                  <a:pt x="4756" y="11526"/>
                  <a:pt x="4757" y="11526"/>
                </a:cubicBezTo>
                <a:cubicBezTo>
                  <a:pt x="4899" y="11523"/>
                  <a:pt x="5028" y="11485"/>
                  <a:pt x="5133" y="11388"/>
                </a:cubicBezTo>
                <a:cubicBezTo>
                  <a:pt x="5163" y="11427"/>
                  <a:pt x="5186" y="11445"/>
                  <a:pt x="5211" y="11445"/>
                </a:cubicBezTo>
                <a:cubicBezTo>
                  <a:pt x="5233" y="11445"/>
                  <a:pt x="5257" y="11431"/>
                  <a:pt x="5289" y="11403"/>
                </a:cubicBezTo>
                <a:cubicBezTo>
                  <a:pt x="5377" y="11326"/>
                  <a:pt x="5466" y="11250"/>
                  <a:pt x="5552" y="11177"/>
                </a:cubicBezTo>
                <a:cubicBezTo>
                  <a:pt x="5565" y="11185"/>
                  <a:pt x="5572" y="11186"/>
                  <a:pt x="5573" y="11188"/>
                </a:cubicBezTo>
                <a:cubicBezTo>
                  <a:pt x="5607" y="11248"/>
                  <a:pt x="5625" y="11276"/>
                  <a:pt x="5651" y="11276"/>
                </a:cubicBezTo>
                <a:cubicBezTo>
                  <a:pt x="5673" y="11276"/>
                  <a:pt x="5699" y="11256"/>
                  <a:pt x="5744" y="11219"/>
                </a:cubicBezTo>
                <a:cubicBezTo>
                  <a:pt x="5873" y="11114"/>
                  <a:pt x="6004" y="11010"/>
                  <a:pt x="6129" y="10899"/>
                </a:cubicBezTo>
                <a:cubicBezTo>
                  <a:pt x="6179" y="10856"/>
                  <a:pt x="6216" y="10797"/>
                  <a:pt x="6264" y="10741"/>
                </a:cubicBezTo>
                <a:cubicBezTo>
                  <a:pt x="6280" y="10795"/>
                  <a:pt x="6294" y="10840"/>
                  <a:pt x="6309" y="10887"/>
                </a:cubicBezTo>
                <a:cubicBezTo>
                  <a:pt x="6322" y="10933"/>
                  <a:pt x="6341" y="10957"/>
                  <a:pt x="6369" y="10957"/>
                </a:cubicBezTo>
                <a:cubicBezTo>
                  <a:pt x="6385" y="10957"/>
                  <a:pt x="6404" y="10948"/>
                  <a:pt x="6427" y="10931"/>
                </a:cubicBezTo>
                <a:cubicBezTo>
                  <a:pt x="6525" y="10858"/>
                  <a:pt x="6618" y="10780"/>
                  <a:pt x="6709" y="10697"/>
                </a:cubicBezTo>
                <a:cubicBezTo>
                  <a:pt x="6799" y="10614"/>
                  <a:pt x="6897" y="10550"/>
                  <a:pt x="7010" y="10502"/>
                </a:cubicBezTo>
                <a:cubicBezTo>
                  <a:pt x="7101" y="10463"/>
                  <a:pt x="7185" y="10406"/>
                  <a:pt x="7265" y="10348"/>
                </a:cubicBezTo>
                <a:cubicBezTo>
                  <a:pt x="7323" y="10303"/>
                  <a:pt x="7364" y="10235"/>
                  <a:pt x="7422" y="10188"/>
                </a:cubicBezTo>
                <a:cubicBezTo>
                  <a:pt x="7484" y="10138"/>
                  <a:pt x="7559" y="10105"/>
                  <a:pt x="7622" y="10054"/>
                </a:cubicBezTo>
                <a:cubicBezTo>
                  <a:pt x="7698" y="9994"/>
                  <a:pt x="7761" y="9917"/>
                  <a:pt x="7837" y="9860"/>
                </a:cubicBezTo>
                <a:cubicBezTo>
                  <a:pt x="7961" y="9763"/>
                  <a:pt x="8094" y="9679"/>
                  <a:pt x="8223" y="9586"/>
                </a:cubicBezTo>
                <a:cubicBezTo>
                  <a:pt x="8322" y="9514"/>
                  <a:pt x="8420" y="9439"/>
                  <a:pt x="8520" y="9365"/>
                </a:cubicBezTo>
                <a:cubicBezTo>
                  <a:pt x="8526" y="9369"/>
                  <a:pt x="8531" y="9374"/>
                  <a:pt x="8537" y="9377"/>
                </a:cubicBezTo>
                <a:cubicBezTo>
                  <a:pt x="8481" y="9483"/>
                  <a:pt x="8432" y="9593"/>
                  <a:pt x="8366" y="9693"/>
                </a:cubicBezTo>
                <a:cubicBezTo>
                  <a:pt x="8274" y="9829"/>
                  <a:pt x="8171" y="9959"/>
                  <a:pt x="8068" y="10089"/>
                </a:cubicBezTo>
                <a:cubicBezTo>
                  <a:pt x="7966" y="10216"/>
                  <a:pt x="7863" y="10341"/>
                  <a:pt x="7755" y="10462"/>
                </a:cubicBezTo>
                <a:cubicBezTo>
                  <a:pt x="7631" y="10601"/>
                  <a:pt x="7499" y="10732"/>
                  <a:pt x="7371" y="10867"/>
                </a:cubicBezTo>
                <a:cubicBezTo>
                  <a:pt x="7362" y="10876"/>
                  <a:pt x="7355" y="10885"/>
                  <a:pt x="7349" y="10895"/>
                </a:cubicBezTo>
                <a:cubicBezTo>
                  <a:pt x="7299" y="10966"/>
                  <a:pt x="7303" y="10986"/>
                  <a:pt x="7383" y="11034"/>
                </a:cubicBezTo>
                <a:cubicBezTo>
                  <a:pt x="7364" y="11142"/>
                  <a:pt x="7270" y="11196"/>
                  <a:pt x="7209" y="11275"/>
                </a:cubicBezTo>
                <a:cubicBezTo>
                  <a:pt x="7184" y="11305"/>
                  <a:pt x="7152" y="11331"/>
                  <a:pt x="7124" y="11360"/>
                </a:cubicBezTo>
                <a:cubicBezTo>
                  <a:pt x="7079" y="11404"/>
                  <a:pt x="7056" y="11459"/>
                  <a:pt x="7035" y="11521"/>
                </a:cubicBezTo>
                <a:cubicBezTo>
                  <a:pt x="7003" y="11622"/>
                  <a:pt x="6942" y="11715"/>
                  <a:pt x="6884" y="11804"/>
                </a:cubicBezTo>
                <a:cubicBezTo>
                  <a:pt x="6848" y="11861"/>
                  <a:pt x="6789" y="11903"/>
                  <a:pt x="6752" y="11960"/>
                </a:cubicBezTo>
                <a:cubicBezTo>
                  <a:pt x="6711" y="12024"/>
                  <a:pt x="6727" y="12047"/>
                  <a:pt x="6799" y="12072"/>
                </a:cubicBezTo>
                <a:cubicBezTo>
                  <a:pt x="6829" y="12082"/>
                  <a:pt x="6859" y="12097"/>
                  <a:pt x="6900" y="12113"/>
                </a:cubicBezTo>
                <a:cubicBezTo>
                  <a:pt x="6854" y="12169"/>
                  <a:pt x="6818" y="12219"/>
                  <a:pt x="6777" y="12262"/>
                </a:cubicBezTo>
                <a:cubicBezTo>
                  <a:pt x="6689" y="12355"/>
                  <a:pt x="6601" y="12446"/>
                  <a:pt x="6509" y="12535"/>
                </a:cubicBezTo>
                <a:cubicBezTo>
                  <a:pt x="6460" y="12582"/>
                  <a:pt x="6403" y="12622"/>
                  <a:pt x="6354" y="12669"/>
                </a:cubicBezTo>
                <a:cubicBezTo>
                  <a:pt x="6315" y="12705"/>
                  <a:pt x="6270" y="12744"/>
                  <a:pt x="6326" y="12806"/>
                </a:cubicBezTo>
                <a:cubicBezTo>
                  <a:pt x="6335" y="12814"/>
                  <a:pt x="6320" y="12853"/>
                  <a:pt x="6309" y="12872"/>
                </a:cubicBezTo>
                <a:cubicBezTo>
                  <a:pt x="6238" y="12988"/>
                  <a:pt x="6162" y="13102"/>
                  <a:pt x="6090" y="13218"/>
                </a:cubicBezTo>
                <a:cubicBezTo>
                  <a:pt x="6077" y="13239"/>
                  <a:pt x="6066" y="13264"/>
                  <a:pt x="6061" y="13289"/>
                </a:cubicBezTo>
                <a:cubicBezTo>
                  <a:pt x="6041" y="13384"/>
                  <a:pt x="6052" y="13485"/>
                  <a:pt x="6195" y="13492"/>
                </a:cubicBezTo>
                <a:cubicBezTo>
                  <a:pt x="6212" y="13493"/>
                  <a:pt x="6231" y="13497"/>
                  <a:pt x="6253" y="13501"/>
                </a:cubicBezTo>
                <a:cubicBezTo>
                  <a:pt x="6244" y="13529"/>
                  <a:pt x="6234" y="13553"/>
                  <a:pt x="6228" y="13577"/>
                </a:cubicBezTo>
                <a:cubicBezTo>
                  <a:pt x="6202" y="13668"/>
                  <a:pt x="6164" y="13750"/>
                  <a:pt x="6157" y="13852"/>
                </a:cubicBezTo>
                <a:cubicBezTo>
                  <a:pt x="6151" y="13953"/>
                  <a:pt x="6082" y="14047"/>
                  <a:pt x="6040" y="14145"/>
                </a:cubicBezTo>
                <a:cubicBezTo>
                  <a:pt x="6031" y="14167"/>
                  <a:pt x="6017" y="14186"/>
                  <a:pt x="6007" y="14208"/>
                </a:cubicBezTo>
                <a:cubicBezTo>
                  <a:pt x="5979" y="14278"/>
                  <a:pt x="5987" y="14297"/>
                  <a:pt x="6062" y="14328"/>
                </a:cubicBezTo>
                <a:cubicBezTo>
                  <a:pt x="6027" y="14413"/>
                  <a:pt x="5992" y="14499"/>
                  <a:pt x="5958" y="14586"/>
                </a:cubicBezTo>
                <a:cubicBezTo>
                  <a:pt x="5928" y="14658"/>
                  <a:pt x="5886" y="14726"/>
                  <a:pt x="5872" y="14802"/>
                </a:cubicBezTo>
                <a:cubicBezTo>
                  <a:pt x="5852" y="14894"/>
                  <a:pt x="5865" y="14935"/>
                  <a:pt x="5928" y="14935"/>
                </a:cubicBezTo>
                <a:cubicBezTo>
                  <a:pt x="5943" y="14935"/>
                  <a:pt x="5961" y="14932"/>
                  <a:pt x="5982" y="14928"/>
                </a:cubicBezTo>
                <a:cubicBezTo>
                  <a:pt x="6105" y="14904"/>
                  <a:pt x="6226" y="14877"/>
                  <a:pt x="6349" y="14850"/>
                </a:cubicBezTo>
                <a:cubicBezTo>
                  <a:pt x="6382" y="14844"/>
                  <a:pt x="6417" y="14836"/>
                  <a:pt x="6450" y="14828"/>
                </a:cubicBezTo>
                <a:cubicBezTo>
                  <a:pt x="6469" y="14913"/>
                  <a:pt x="6481" y="14945"/>
                  <a:pt x="6525" y="14945"/>
                </a:cubicBezTo>
                <a:cubicBezTo>
                  <a:pt x="6546" y="14945"/>
                  <a:pt x="6574" y="14937"/>
                  <a:pt x="6614" y="14925"/>
                </a:cubicBezTo>
                <a:cubicBezTo>
                  <a:pt x="6766" y="14879"/>
                  <a:pt x="6915" y="14827"/>
                  <a:pt x="7065" y="14778"/>
                </a:cubicBezTo>
                <a:cubicBezTo>
                  <a:pt x="7083" y="14772"/>
                  <a:pt x="7100" y="14768"/>
                  <a:pt x="7121" y="14762"/>
                </a:cubicBezTo>
                <a:lnTo>
                  <a:pt x="7121" y="14762"/>
                </a:lnTo>
                <a:cubicBezTo>
                  <a:pt x="7060" y="14947"/>
                  <a:pt x="7004" y="15127"/>
                  <a:pt x="6943" y="15304"/>
                </a:cubicBezTo>
                <a:cubicBezTo>
                  <a:pt x="6915" y="15384"/>
                  <a:pt x="6880" y="15461"/>
                  <a:pt x="6841" y="15535"/>
                </a:cubicBezTo>
                <a:cubicBezTo>
                  <a:pt x="6794" y="15626"/>
                  <a:pt x="6742" y="15712"/>
                  <a:pt x="6695" y="15802"/>
                </a:cubicBezTo>
                <a:cubicBezTo>
                  <a:pt x="6680" y="15827"/>
                  <a:pt x="6673" y="15858"/>
                  <a:pt x="6665" y="15888"/>
                </a:cubicBezTo>
                <a:cubicBezTo>
                  <a:pt x="6649" y="15947"/>
                  <a:pt x="6660" y="15991"/>
                  <a:pt x="6733" y="15997"/>
                </a:cubicBezTo>
                <a:cubicBezTo>
                  <a:pt x="6752" y="15998"/>
                  <a:pt x="6772" y="16011"/>
                  <a:pt x="6799" y="16019"/>
                </a:cubicBezTo>
                <a:cubicBezTo>
                  <a:pt x="6792" y="16047"/>
                  <a:pt x="6787" y="16072"/>
                  <a:pt x="6779" y="16095"/>
                </a:cubicBezTo>
                <a:cubicBezTo>
                  <a:pt x="6722" y="16260"/>
                  <a:pt x="6665" y="16424"/>
                  <a:pt x="6607" y="16589"/>
                </a:cubicBezTo>
                <a:cubicBezTo>
                  <a:pt x="6599" y="16610"/>
                  <a:pt x="6591" y="16633"/>
                  <a:pt x="6586" y="16656"/>
                </a:cubicBezTo>
                <a:cubicBezTo>
                  <a:pt x="6561" y="16751"/>
                  <a:pt x="6568" y="16765"/>
                  <a:pt x="6660" y="16801"/>
                </a:cubicBezTo>
                <a:cubicBezTo>
                  <a:pt x="6643" y="16927"/>
                  <a:pt x="6624" y="17055"/>
                  <a:pt x="6611" y="17183"/>
                </a:cubicBezTo>
                <a:cubicBezTo>
                  <a:pt x="6606" y="17243"/>
                  <a:pt x="6611" y="17305"/>
                  <a:pt x="6618" y="17366"/>
                </a:cubicBezTo>
                <a:cubicBezTo>
                  <a:pt x="6625" y="17420"/>
                  <a:pt x="6655" y="17443"/>
                  <a:pt x="6702" y="17443"/>
                </a:cubicBezTo>
                <a:cubicBezTo>
                  <a:pt x="6711" y="17443"/>
                  <a:pt x="6721" y="17442"/>
                  <a:pt x="6731" y="17441"/>
                </a:cubicBezTo>
                <a:cubicBezTo>
                  <a:pt x="6967" y="17402"/>
                  <a:pt x="7205" y="17366"/>
                  <a:pt x="7442" y="17329"/>
                </a:cubicBezTo>
                <a:cubicBezTo>
                  <a:pt x="7455" y="17327"/>
                  <a:pt x="7468" y="17327"/>
                  <a:pt x="7479" y="17327"/>
                </a:cubicBezTo>
                <a:cubicBezTo>
                  <a:pt x="7460" y="17493"/>
                  <a:pt x="7437" y="17655"/>
                  <a:pt x="7421" y="17818"/>
                </a:cubicBezTo>
                <a:cubicBezTo>
                  <a:pt x="7419" y="17842"/>
                  <a:pt x="7443" y="17868"/>
                  <a:pt x="7455" y="17891"/>
                </a:cubicBezTo>
                <a:cubicBezTo>
                  <a:pt x="7463" y="17911"/>
                  <a:pt x="7479" y="17930"/>
                  <a:pt x="7479" y="17948"/>
                </a:cubicBezTo>
                <a:cubicBezTo>
                  <a:pt x="7477" y="18032"/>
                  <a:pt x="7467" y="18117"/>
                  <a:pt x="7463" y="18202"/>
                </a:cubicBezTo>
                <a:cubicBezTo>
                  <a:pt x="7462" y="18246"/>
                  <a:pt x="7460" y="18292"/>
                  <a:pt x="7465" y="18336"/>
                </a:cubicBezTo>
                <a:cubicBezTo>
                  <a:pt x="7481" y="18454"/>
                  <a:pt x="7510" y="18481"/>
                  <a:pt x="7638" y="18488"/>
                </a:cubicBezTo>
                <a:cubicBezTo>
                  <a:pt x="7609" y="18632"/>
                  <a:pt x="7589" y="18776"/>
                  <a:pt x="7551" y="18915"/>
                </a:cubicBezTo>
                <a:cubicBezTo>
                  <a:pt x="7494" y="19126"/>
                  <a:pt x="7422" y="19335"/>
                  <a:pt x="7362" y="19545"/>
                </a:cubicBezTo>
                <a:cubicBezTo>
                  <a:pt x="7337" y="19634"/>
                  <a:pt x="7316" y="19728"/>
                  <a:pt x="7303" y="19820"/>
                </a:cubicBezTo>
                <a:cubicBezTo>
                  <a:pt x="7297" y="19869"/>
                  <a:pt x="7304" y="19920"/>
                  <a:pt x="7318" y="19967"/>
                </a:cubicBezTo>
                <a:cubicBezTo>
                  <a:pt x="7326" y="19992"/>
                  <a:pt x="7341" y="20004"/>
                  <a:pt x="7357" y="20004"/>
                </a:cubicBezTo>
                <a:cubicBezTo>
                  <a:pt x="7372" y="20004"/>
                  <a:pt x="7387" y="19995"/>
                  <a:pt x="7398" y="19977"/>
                </a:cubicBezTo>
                <a:cubicBezTo>
                  <a:pt x="7448" y="19897"/>
                  <a:pt x="7535" y="19848"/>
                  <a:pt x="7566" y="19751"/>
                </a:cubicBezTo>
                <a:cubicBezTo>
                  <a:pt x="7580" y="19706"/>
                  <a:pt x="7632" y="19674"/>
                  <a:pt x="7666" y="19635"/>
                </a:cubicBezTo>
                <a:cubicBezTo>
                  <a:pt x="7856" y="19413"/>
                  <a:pt x="8045" y="19187"/>
                  <a:pt x="8239" y="18967"/>
                </a:cubicBezTo>
                <a:cubicBezTo>
                  <a:pt x="8295" y="18904"/>
                  <a:pt x="8368" y="18857"/>
                  <a:pt x="8440" y="18799"/>
                </a:cubicBezTo>
                <a:cubicBezTo>
                  <a:pt x="8454" y="18825"/>
                  <a:pt x="8469" y="18846"/>
                  <a:pt x="8480" y="18871"/>
                </a:cubicBezTo>
                <a:cubicBezTo>
                  <a:pt x="8497" y="18912"/>
                  <a:pt x="8523" y="18931"/>
                  <a:pt x="8555" y="18931"/>
                </a:cubicBezTo>
                <a:cubicBezTo>
                  <a:pt x="8571" y="18931"/>
                  <a:pt x="8587" y="18927"/>
                  <a:pt x="8605" y="18918"/>
                </a:cubicBezTo>
                <a:cubicBezTo>
                  <a:pt x="8651" y="18898"/>
                  <a:pt x="8701" y="18879"/>
                  <a:pt x="8734" y="18847"/>
                </a:cubicBezTo>
                <a:cubicBezTo>
                  <a:pt x="8885" y="18702"/>
                  <a:pt x="9040" y="18560"/>
                  <a:pt x="9147" y="18377"/>
                </a:cubicBezTo>
                <a:cubicBezTo>
                  <a:pt x="9191" y="18301"/>
                  <a:pt x="9261" y="18240"/>
                  <a:pt x="9319" y="18171"/>
                </a:cubicBezTo>
                <a:cubicBezTo>
                  <a:pt x="9396" y="18277"/>
                  <a:pt x="9478" y="18387"/>
                  <a:pt x="9555" y="18498"/>
                </a:cubicBezTo>
                <a:cubicBezTo>
                  <a:pt x="9577" y="18529"/>
                  <a:pt x="9598" y="18544"/>
                  <a:pt x="9626" y="18544"/>
                </a:cubicBezTo>
                <a:cubicBezTo>
                  <a:pt x="9640" y="18544"/>
                  <a:pt x="9656" y="18540"/>
                  <a:pt x="9674" y="18532"/>
                </a:cubicBezTo>
                <a:cubicBezTo>
                  <a:pt x="9775" y="18490"/>
                  <a:pt x="9838" y="18410"/>
                  <a:pt x="9895" y="18323"/>
                </a:cubicBezTo>
                <a:cubicBezTo>
                  <a:pt x="9955" y="18235"/>
                  <a:pt x="10014" y="18145"/>
                  <a:pt x="10071" y="18055"/>
                </a:cubicBezTo>
                <a:cubicBezTo>
                  <a:pt x="10095" y="18020"/>
                  <a:pt x="10112" y="17981"/>
                  <a:pt x="10135" y="17938"/>
                </a:cubicBezTo>
                <a:cubicBezTo>
                  <a:pt x="10152" y="17945"/>
                  <a:pt x="10171" y="17951"/>
                  <a:pt x="10189" y="17960"/>
                </a:cubicBezTo>
                <a:cubicBezTo>
                  <a:pt x="10219" y="17975"/>
                  <a:pt x="10241" y="17982"/>
                  <a:pt x="10259" y="17982"/>
                </a:cubicBezTo>
                <a:cubicBezTo>
                  <a:pt x="10288" y="17982"/>
                  <a:pt x="10306" y="17963"/>
                  <a:pt x="10331" y="17917"/>
                </a:cubicBezTo>
                <a:cubicBezTo>
                  <a:pt x="10396" y="17798"/>
                  <a:pt x="10478" y="17694"/>
                  <a:pt x="10585" y="17606"/>
                </a:cubicBezTo>
                <a:cubicBezTo>
                  <a:pt x="10615" y="17582"/>
                  <a:pt x="10626" y="17534"/>
                  <a:pt x="10645" y="17499"/>
                </a:cubicBezTo>
                <a:cubicBezTo>
                  <a:pt x="10687" y="17535"/>
                  <a:pt x="10733" y="17576"/>
                  <a:pt x="10780" y="17614"/>
                </a:cubicBezTo>
                <a:cubicBezTo>
                  <a:pt x="10799" y="17628"/>
                  <a:pt x="10818" y="17635"/>
                  <a:pt x="10836" y="17635"/>
                </a:cubicBezTo>
                <a:cubicBezTo>
                  <a:pt x="10857" y="17635"/>
                  <a:pt x="10877" y="17626"/>
                  <a:pt x="10895" y="17608"/>
                </a:cubicBezTo>
                <a:cubicBezTo>
                  <a:pt x="10931" y="17572"/>
                  <a:pt x="10966" y="17534"/>
                  <a:pt x="10994" y="17492"/>
                </a:cubicBezTo>
                <a:cubicBezTo>
                  <a:pt x="11057" y="17397"/>
                  <a:pt x="11118" y="17303"/>
                  <a:pt x="11177" y="17207"/>
                </a:cubicBezTo>
                <a:cubicBezTo>
                  <a:pt x="11181" y="17201"/>
                  <a:pt x="11187" y="17196"/>
                  <a:pt x="11188" y="17190"/>
                </a:cubicBezTo>
                <a:cubicBezTo>
                  <a:pt x="11206" y="17115"/>
                  <a:pt x="11228" y="17050"/>
                  <a:pt x="11311" y="17015"/>
                </a:cubicBezTo>
                <a:cubicBezTo>
                  <a:pt x="11337" y="17004"/>
                  <a:pt x="11342" y="16942"/>
                  <a:pt x="11357" y="16902"/>
                </a:cubicBezTo>
                <a:cubicBezTo>
                  <a:pt x="11375" y="16854"/>
                  <a:pt x="11391" y="16806"/>
                  <a:pt x="11413" y="16748"/>
                </a:cubicBezTo>
                <a:cubicBezTo>
                  <a:pt x="11515" y="16881"/>
                  <a:pt x="11604" y="17001"/>
                  <a:pt x="11700" y="17118"/>
                </a:cubicBezTo>
                <a:cubicBezTo>
                  <a:pt x="11710" y="17129"/>
                  <a:pt x="11732" y="17129"/>
                  <a:pt x="11754" y="17129"/>
                </a:cubicBezTo>
                <a:cubicBezTo>
                  <a:pt x="11756" y="17129"/>
                  <a:pt x="11758" y="17129"/>
                  <a:pt x="11760" y="17129"/>
                </a:cubicBezTo>
                <a:cubicBezTo>
                  <a:pt x="11769" y="17129"/>
                  <a:pt x="11777" y="17129"/>
                  <a:pt x="11785" y="17130"/>
                </a:cubicBezTo>
                <a:cubicBezTo>
                  <a:pt x="11907" y="17231"/>
                  <a:pt x="12030" y="17334"/>
                  <a:pt x="12157" y="17436"/>
                </a:cubicBezTo>
                <a:cubicBezTo>
                  <a:pt x="12163" y="17441"/>
                  <a:pt x="12174" y="17443"/>
                  <a:pt x="12185" y="17443"/>
                </a:cubicBezTo>
                <a:cubicBezTo>
                  <a:pt x="12196" y="17443"/>
                  <a:pt x="12207" y="17441"/>
                  <a:pt x="12216" y="17438"/>
                </a:cubicBezTo>
                <a:cubicBezTo>
                  <a:pt x="12288" y="17410"/>
                  <a:pt x="12340" y="17361"/>
                  <a:pt x="12373" y="17286"/>
                </a:cubicBezTo>
                <a:cubicBezTo>
                  <a:pt x="12404" y="17212"/>
                  <a:pt x="12450" y="17144"/>
                  <a:pt x="12488" y="17073"/>
                </a:cubicBezTo>
                <a:cubicBezTo>
                  <a:pt x="12508" y="17037"/>
                  <a:pt x="12524" y="16999"/>
                  <a:pt x="12543" y="16962"/>
                </a:cubicBezTo>
                <a:cubicBezTo>
                  <a:pt x="12566" y="16976"/>
                  <a:pt x="12586" y="16983"/>
                  <a:pt x="12602" y="16983"/>
                </a:cubicBezTo>
                <a:cubicBezTo>
                  <a:pt x="12632" y="16983"/>
                  <a:pt x="12653" y="16960"/>
                  <a:pt x="12671" y="16909"/>
                </a:cubicBezTo>
                <a:cubicBezTo>
                  <a:pt x="12725" y="16753"/>
                  <a:pt x="12772" y="16594"/>
                  <a:pt x="12822" y="16443"/>
                </a:cubicBezTo>
                <a:cubicBezTo>
                  <a:pt x="12862" y="16471"/>
                  <a:pt x="12913" y="16511"/>
                  <a:pt x="12966" y="16548"/>
                </a:cubicBezTo>
                <a:cubicBezTo>
                  <a:pt x="12990" y="16565"/>
                  <a:pt x="13013" y="16574"/>
                  <a:pt x="13033" y="16574"/>
                </a:cubicBezTo>
                <a:cubicBezTo>
                  <a:pt x="13060" y="16574"/>
                  <a:pt x="13083" y="16559"/>
                  <a:pt x="13101" y="16526"/>
                </a:cubicBezTo>
                <a:cubicBezTo>
                  <a:pt x="13150" y="16441"/>
                  <a:pt x="13197" y="16353"/>
                  <a:pt x="13225" y="16261"/>
                </a:cubicBezTo>
                <a:cubicBezTo>
                  <a:pt x="13266" y="16127"/>
                  <a:pt x="13291" y="15987"/>
                  <a:pt x="13320" y="15849"/>
                </a:cubicBezTo>
                <a:cubicBezTo>
                  <a:pt x="13328" y="15806"/>
                  <a:pt x="13326" y="15758"/>
                  <a:pt x="13330" y="15709"/>
                </a:cubicBezTo>
                <a:cubicBezTo>
                  <a:pt x="13410" y="15687"/>
                  <a:pt x="13420" y="15671"/>
                  <a:pt x="13409" y="15532"/>
                </a:cubicBezTo>
                <a:cubicBezTo>
                  <a:pt x="13402" y="15432"/>
                  <a:pt x="13383" y="15334"/>
                  <a:pt x="13378" y="15234"/>
                </a:cubicBezTo>
                <a:cubicBezTo>
                  <a:pt x="13373" y="15144"/>
                  <a:pt x="13381" y="15056"/>
                  <a:pt x="13382" y="14966"/>
                </a:cubicBezTo>
                <a:cubicBezTo>
                  <a:pt x="13445" y="14999"/>
                  <a:pt x="13507" y="15030"/>
                  <a:pt x="13568" y="15064"/>
                </a:cubicBezTo>
                <a:cubicBezTo>
                  <a:pt x="13585" y="15073"/>
                  <a:pt x="13600" y="15078"/>
                  <a:pt x="13615" y="15078"/>
                </a:cubicBezTo>
                <a:cubicBezTo>
                  <a:pt x="13644" y="15078"/>
                  <a:pt x="13666" y="15059"/>
                  <a:pt x="13676" y="15024"/>
                </a:cubicBezTo>
                <a:cubicBezTo>
                  <a:pt x="13703" y="14922"/>
                  <a:pt x="13724" y="14819"/>
                  <a:pt x="13745" y="14716"/>
                </a:cubicBezTo>
                <a:cubicBezTo>
                  <a:pt x="13757" y="14654"/>
                  <a:pt x="13770" y="14593"/>
                  <a:pt x="13773" y="14531"/>
                </a:cubicBezTo>
                <a:cubicBezTo>
                  <a:pt x="13780" y="14370"/>
                  <a:pt x="13778" y="14208"/>
                  <a:pt x="13781" y="14045"/>
                </a:cubicBezTo>
                <a:cubicBezTo>
                  <a:pt x="13788" y="14048"/>
                  <a:pt x="13799" y="14059"/>
                  <a:pt x="13810" y="14059"/>
                </a:cubicBezTo>
                <a:cubicBezTo>
                  <a:pt x="13819" y="14060"/>
                  <a:pt x="13828" y="14060"/>
                  <a:pt x="13838" y="14060"/>
                </a:cubicBezTo>
                <a:cubicBezTo>
                  <a:pt x="13852" y="14060"/>
                  <a:pt x="13866" y="14058"/>
                  <a:pt x="13875" y="14052"/>
                </a:cubicBezTo>
                <a:cubicBezTo>
                  <a:pt x="13894" y="14036"/>
                  <a:pt x="13909" y="14006"/>
                  <a:pt x="13912" y="13982"/>
                </a:cubicBezTo>
                <a:cubicBezTo>
                  <a:pt x="13914" y="13955"/>
                  <a:pt x="13901" y="13927"/>
                  <a:pt x="13893" y="13898"/>
                </a:cubicBezTo>
                <a:cubicBezTo>
                  <a:pt x="13856" y="13764"/>
                  <a:pt x="13870" y="13632"/>
                  <a:pt x="13891" y="13497"/>
                </a:cubicBezTo>
                <a:cubicBezTo>
                  <a:pt x="13914" y="13339"/>
                  <a:pt x="13919" y="13178"/>
                  <a:pt x="13940" y="13019"/>
                </a:cubicBezTo>
                <a:cubicBezTo>
                  <a:pt x="13945" y="12973"/>
                  <a:pt x="13973" y="12936"/>
                  <a:pt x="13904" y="12926"/>
                </a:cubicBezTo>
                <a:cubicBezTo>
                  <a:pt x="13961" y="12874"/>
                  <a:pt x="13971" y="12800"/>
                  <a:pt x="13937" y="12734"/>
                </a:cubicBezTo>
                <a:cubicBezTo>
                  <a:pt x="13928" y="12715"/>
                  <a:pt x="13932" y="12690"/>
                  <a:pt x="13932" y="12670"/>
                </a:cubicBezTo>
                <a:cubicBezTo>
                  <a:pt x="13933" y="12605"/>
                  <a:pt x="13937" y="12540"/>
                  <a:pt x="13935" y="12476"/>
                </a:cubicBezTo>
                <a:cubicBezTo>
                  <a:pt x="13934" y="12421"/>
                  <a:pt x="13927" y="12366"/>
                  <a:pt x="13917" y="12315"/>
                </a:cubicBezTo>
                <a:cubicBezTo>
                  <a:pt x="13918" y="12279"/>
                  <a:pt x="13929" y="12238"/>
                  <a:pt x="13917" y="12207"/>
                </a:cubicBezTo>
                <a:cubicBezTo>
                  <a:pt x="13904" y="12173"/>
                  <a:pt x="14002" y="12139"/>
                  <a:pt x="13934" y="12122"/>
                </a:cubicBezTo>
                <a:cubicBezTo>
                  <a:pt x="13933" y="12083"/>
                  <a:pt x="13922" y="12044"/>
                  <a:pt x="13934" y="12031"/>
                </a:cubicBezTo>
                <a:cubicBezTo>
                  <a:pt x="13980" y="11986"/>
                  <a:pt x="13953" y="11932"/>
                  <a:pt x="13966" y="11885"/>
                </a:cubicBezTo>
                <a:cubicBezTo>
                  <a:pt x="14001" y="11754"/>
                  <a:pt x="14043" y="11627"/>
                  <a:pt x="14083" y="11500"/>
                </a:cubicBezTo>
                <a:cubicBezTo>
                  <a:pt x="14089" y="11475"/>
                  <a:pt x="14102" y="11454"/>
                  <a:pt x="14125" y="11430"/>
                </a:cubicBezTo>
                <a:cubicBezTo>
                  <a:pt x="14146" y="11523"/>
                  <a:pt x="14169" y="11615"/>
                  <a:pt x="14190" y="11708"/>
                </a:cubicBezTo>
                <a:cubicBezTo>
                  <a:pt x="14221" y="11844"/>
                  <a:pt x="14251" y="11979"/>
                  <a:pt x="14282" y="12114"/>
                </a:cubicBezTo>
                <a:cubicBezTo>
                  <a:pt x="14303" y="12211"/>
                  <a:pt x="14318" y="12310"/>
                  <a:pt x="14346" y="12404"/>
                </a:cubicBezTo>
                <a:cubicBezTo>
                  <a:pt x="14405" y="12591"/>
                  <a:pt x="14477" y="12773"/>
                  <a:pt x="14531" y="12961"/>
                </a:cubicBezTo>
                <a:cubicBezTo>
                  <a:pt x="14573" y="13107"/>
                  <a:pt x="14597" y="13260"/>
                  <a:pt x="14629" y="13410"/>
                </a:cubicBezTo>
                <a:cubicBezTo>
                  <a:pt x="14639" y="13452"/>
                  <a:pt x="14645" y="13495"/>
                  <a:pt x="14660" y="13533"/>
                </a:cubicBezTo>
                <a:cubicBezTo>
                  <a:pt x="14668" y="13553"/>
                  <a:pt x="14694" y="13565"/>
                  <a:pt x="14719" y="13574"/>
                </a:cubicBezTo>
                <a:cubicBezTo>
                  <a:pt x="14751" y="13729"/>
                  <a:pt x="14823" y="13871"/>
                  <a:pt x="14904" y="14010"/>
                </a:cubicBezTo>
                <a:cubicBezTo>
                  <a:pt x="14935" y="14062"/>
                  <a:pt x="14950" y="14123"/>
                  <a:pt x="14972" y="14180"/>
                </a:cubicBezTo>
                <a:cubicBezTo>
                  <a:pt x="14978" y="14196"/>
                  <a:pt x="14979" y="14212"/>
                  <a:pt x="14984" y="14227"/>
                </a:cubicBezTo>
                <a:cubicBezTo>
                  <a:pt x="15007" y="14298"/>
                  <a:pt x="15033" y="14332"/>
                  <a:pt x="15069" y="14332"/>
                </a:cubicBezTo>
                <a:cubicBezTo>
                  <a:pt x="15095" y="14332"/>
                  <a:pt x="15125" y="14315"/>
                  <a:pt x="15162" y="14283"/>
                </a:cubicBezTo>
                <a:cubicBezTo>
                  <a:pt x="15173" y="14274"/>
                  <a:pt x="15183" y="14263"/>
                  <a:pt x="15187" y="14259"/>
                </a:cubicBezTo>
                <a:cubicBezTo>
                  <a:pt x="15260" y="14416"/>
                  <a:pt x="15339" y="14567"/>
                  <a:pt x="15401" y="14726"/>
                </a:cubicBezTo>
                <a:cubicBezTo>
                  <a:pt x="15446" y="14843"/>
                  <a:pt x="15466" y="14968"/>
                  <a:pt x="15496" y="15090"/>
                </a:cubicBezTo>
                <a:cubicBezTo>
                  <a:pt x="15502" y="15115"/>
                  <a:pt x="15504" y="15141"/>
                  <a:pt x="15512" y="15165"/>
                </a:cubicBezTo>
                <a:cubicBezTo>
                  <a:pt x="15537" y="15241"/>
                  <a:pt x="15555" y="15272"/>
                  <a:pt x="15596" y="15272"/>
                </a:cubicBezTo>
                <a:cubicBezTo>
                  <a:pt x="15617" y="15272"/>
                  <a:pt x="15645" y="15264"/>
                  <a:pt x="15682" y="15249"/>
                </a:cubicBezTo>
                <a:cubicBezTo>
                  <a:pt x="15725" y="15419"/>
                  <a:pt x="15840" y="15544"/>
                  <a:pt x="15954" y="15668"/>
                </a:cubicBezTo>
                <a:cubicBezTo>
                  <a:pt x="15994" y="15712"/>
                  <a:pt x="16031" y="15733"/>
                  <a:pt x="16070" y="15733"/>
                </a:cubicBezTo>
                <a:cubicBezTo>
                  <a:pt x="16108" y="15733"/>
                  <a:pt x="16147" y="15712"/>
                  <a:pt x="16190" y="15673"/>
                </a:cubicBezTo>
                <a:cubicBezTo>
                  <a:pt x="16239" y="15630"/>
                  <a:pt x="16290" y="15587"/>
                  <a:pt x="16335" y="15539"/>
                </a:cubicBezTo>
                <a:cubicBezTo>
                  <a:pt x="16371" y="15502"/>
                  <a:pt x="16399" y="15456"/>
                  <a:pt x="16432" y="15415"/>
                </a:cubicBezTo>
                <a:cubicBezTo>
                  <a:pt x="16491" y="15601"/>
                  <a:pt x="16639" y="15736"/>
                  <a:pt x="16748" y="15897"/>
                </a:cubicBezTo>
                <a:cubicBezTo>
                  <a:pt x="16826" y="16013"/>
                  <a:pt x="16896" y="16137"/>
                  <a:pt x="16968" y="16258"/>
                </a:cubicBezTo>
                <a:cubicBezTo>
                  <a:pt x="17019" y="16344"/>
                  <a:pt x="17049" y="16384"/>
                  <a:pt x="17088" y="16384"/>
                </a:cubicBezTo>
                <a:cubicBezTo>
                  <a:pt x="17121" y="16384"/>
                  <a:pt x="17160" y="16355"/>
                  <a:pt x="17224" y="16300"/>
                </a:cubicBezTo>
                <a:cubicBezTo>
                  <a:pt x="17299" y="16409"/>
                  <a:pt x="17379" y="16516"/>
                  <a:pt x="17452" y="16626"/>
                </a:cubicBezTo>
                <a:cubicBezTo>
                  <a:pt x="17487" y="16681"/>
                  <a:pt x="17505" y="16704"/>
                  <a:pt x="17529" y="16704"/>
                </a:cubicBezTo>
                <a:cubicBezTo>
                  <a:pt x="17545" y="16704"/>
                  <a:pt x="17563" y="16694"/>
                  <a:pt x="17592" y="16676"/>
                </a:cubicBezTo>
                <a:cubicBezTo>
                  <a:pt x="17699" y="16794"/>
                  <a:pt x="17796" y="16913"/>
                  <a:pt x="17906" y="17021"/>
                </a:cubicBezTo>
                <a:cubicBezTo>
                  <a:pt x="17932" y="17046"/>
                  <a:pt x="17953" y="17058"/>
                  <a:pt x="17973" y="17058"/>
                </a:cubicBezTo>
                <a:cubicBezTo>
                  <a:pt x="18001" y="17058"/>
                  <a:pt x="18028" y="17034"/>
                  <a:pt x="18063" y="16991"/>
                </a:cubicBezTo>
                <a:cubicBezTo>
                  <a:pt x="18112" y="16928"/>
                  <a:pt x="18168" y="16870"/>
                  <a:pt x="18224" y="16805"/>
                </a:cubicBezTo>
                <a:cubicBezTo>
                  <a:pt x="18337" y="16952"/>
                  <a:pt x="18455" y="17104"/>
                  <a:pt x="18575" y="17262"/>
                </a:cubicBezTo>
                <a:cubicBezTo>
                  <a:pt x="18591" y="17248"/>
                  <a:pt x="18605" y="17235"/>
                  <a:pt x="18613" y="17228"/>
                </a:cubicBezTo>
                <a:cubicBezTo>
                  <a:pt x="18759" y="17338"/>
                  <a:pt x="18840" y="17520"/>
                  <a:pt x="19026" y="17583"/>
                </a:cubicBezTo>
                <a:cubicBezTo>
                  <a:pt x="19049" y="17591"/>
                  <a:pt x="19064" y="17596"/>
                  <a:pt x="19074" y="17596"/>
                </a:cubicBezTo>
                <a:cubicBezTo>
                  <a:pt x="19091" y="17596"/>
                  <a:pt x="19098" y="17583"/>
                  <a:pt x="19114" y="17552"/>
                </a:cubicBezTo>
                <a:cubicBezTo>
                  <a:pt x="19254" y="17700"/>
                  <a:pt x="19396" y="17849"/>
                  <a:pt x="19536" y="18001"/>
                </a:cubicBezTo>
                <a:cubicBezTo>
                  <a:pt x="19616" y="18089"/>
                  <a:pt x="19688" y="18181"/>
                  <a:pt x="19771" y="18266"/>
                </a:cubicBezTo>
                <a:cubicBezTo>
                  <a:pt x="19803" y="18298"/>
                  <a:pt x="19850" y="18315"/>
                  <a:pt x="19891" y="18338"/>
                </a:cubicBezTo>
                <a:cubicBezTo>
                  <a:pt x="19902" y="18298"/>
                  <a:pt x="19928" y="18255"/>
                  <a:pt x="19923" y="18217"/>
                </a:cubicBezTo>
                <a:cubicBezTo>
                  <a:pt x="19902" y="18082"/>
                  <a:pt x="19876" y="17950"/>
                  <a:pt x="19845" y="17817"/>
                </a:cubicBezTo>
                <a:cubicBezTo>
                  <a:pt x="19813" y="17683"/>
                  <a:pt x="19773" y="17551"/>
                  <a:pt x="19736" y="17417"/>
                </a:cubicBezTo>
                <a:lnTo>
                  <a:pt x="19736" y="17417"/>
                </a:lnTo>
                <a:cubicBezTo>
                  <a:pt x="19743" y="17420"/>
                  <a:pt x="19750" y="17421"/>
                  <a:pt x="19756" y="17422"/>
                </a:cubicBezTo>
                <a:cubicBezTo>
                  <a:pt x="19768" y="17400"/>
                  <a:pt x="19792" y="17375"/>
                  <a:pt x="19788" y="17355"/>
                </a:cubicBezTo>
                <a:cubicBezTo>
                  <a:pt x="19766" y="17228"/>
                  <a:pt x="19735" y="17101"/>
                  <a:pt x="19711" y="16973"/>
                </a:cubicBezTo>
                <a:cubicBezTo>
                  <a:pt x="19705" y="16931"/>
                  <a:pt x="19722" y="16887"/>
                  <a:pt x="19716" y="16846"/>
                </a:cubicBezTo>
                <a:cubicBezTo>
                  <a:pt x="19704" y="16765"/>
                  <a:pt x="19680" y="16687"/>
                  <a:pt x="19661" y="16602"/>
                </a:cubicBezTo>
                <a:lnTo>
                  <a:pt x="19661" y="16602"/>
                </a:lnTo>
                <a:cubicBezTo>
                  <a:pt x="19678" y="16604"/>
                  <a:pt x="19691" y="16607"/>
                  <a:pt x="19707" y="16610"/>
                </a:cubicBezTo>
                <a:cubicBezTo>
                  <a:pt x="19727" y="16615"/>
                  <a:pt x="19744" y="16617"/>
                  <a:pt x="19760" y="16617"/>
                </a:cubicBezTo>
                <a:cubicBezTo>
                  <a:pt x="19826" y="16617"/>
                  <a:pt x="19858" y="16578"/>
                  <a:pt x="19859" y="16494"/>
                </a:cubicBezTo>
                <a:cubicBezTo>
                  <a:pt x="19860" y="16331"/>
                  <a:pt x="19858" y="16166"/>
                  <a:pt x="19854" y="16002"/>
                </a:cubicBezTo>
                <a:cubicBezTo>
                  <a:pt x="19853" y="15954"/>
                  <a:pt x="19839" y="15905"/>
                  <a:pt x="19829" y="15851"/>
                </a:cubicBezTo>
                <a:lnTo>
                  <a:pt x="19829" y="15851"/>
                </a:lnTo>
                <a:cubicBezTo>
                  <a:pt x="19849" y="15854"/>
                  <a:pt x="19872" y="15862"/>
                  <a:pt x="19895" y="15868"/>
                </a:cubicBezTo>
                <a:cubicBezTo>
                  <a:pt x="19905" y="15870"/>
                  <a:pt x="19913" y="15871"/>
                  <a:pt x="19921" y="15871"/>
                </a:cubicBezTo>
                <a:cubicBezTo>
                  <a:pt x="19957" y="15871"/>
                  <a:pt x="19974" y="15848"/>
                  <a:pt x="19963" y="15806"/>
                </a:cubicBezTo>
                <a:cubicBezTo>
                  <a:pt x="19947" y="15743"/>
                  <a:pt x="19921" y="15681"/>
                  <a:pt x="19904" y="15617"/>
                </a:cubicBezTo>
                <a:cubicBezTo>
                  <a:pt x="19887" y="15549"/>
                  <a:pt x="19871" y="15478"/>
                  <a:pt x="19863" y="15406"/>
                </a:cubicBezTo>
                <a:cubicBezTo>
                  <a:pt x="19849" y="15275"/>
                  <a:pt x="19841" y="15144"/>
                  <a:pt x="19832" y="15026"/>
                </a:cubicBezTo>
                <a:cubicBezTo>
                  <a:pt x="19978" y="15002"/>
                  <a:pt x="20128" y="14980"/>
                  <a:pt x="20278" y="14952"/>
                </a:cubicBezTo>
                <a:cubicBezTo>
                  <a:pt x="20301" y="14948"/>
                  <a:pt x="20332" y="14916"/>
                  <a:pt x="20334" y="14896"/>
                </a:cubicBezTo>
                <a:cubicBezTo>
                  <a:pt x="20338" y="14802"/>
                  <a:pt x="20331" y="14706"/>
                  <a:pt x="20328" y="14603"/>
                </a:cubicBezTo>
                <a:cubicBezTo>
                  <a:pt x="20380" y="14587"/>
                  <a:pt x="20384" y="14572"/>
                  <a:pt x="20352" y="14500"/>
                </a:cubicBezTo>
                <a:cubicBezTo>
                  <a:pt x="20315" y="14416"/>
                  <a:pt x="20284" y="14328"/>
                  <a:pt x="20251" y="14223"/>
                </a:cubicBezTo>
                <a:cubicBezTo>
                  <a:pt x="20349" y="14212"/>
                  <a:pt x="20362" y="14191"/>
                  <a:pt x="20316" y="14108"/>
                </a:cubicBezTo>
                <a:cubicBezTo>
                  <a:pt x="20244" y="13977"/>
                  <a:pt x="20165" y="13853"/>
                  <a:pt x="20095" y="13724"/>
                </a:cubicBezTo>
                <a:cubicBezTo>
                  <a:pt x="20074" y="13686"/>
                  <a:pt x="20065" y="13640"/>
                  <a:pt x="20051" y="13599"/>
                </a:cubicBezTo>
                <a:lnTo>
                  <a:pt x="20051" y="13599"/>
                </a:lnTo>
                <a:cubicBezTo>
                  <a:pt x="20123" y="13600"/>
                  <a:pt x="20187" y="13601"/>
                  <a:pt x="20251" y="13602"/>
                </a:cubicBezTo>
                <a:cubicBezTo>
                  <a:pt x="20253" y="13602"/>
                  <a:pt x="20254" y="13602"/>
                  <a:pt x="20256" y="13602"/>
                </a:cubicBezTo>
                <a:cubicBezTo>
                  <a:pt x="20310" y="13602"/>
                  <a:pt x="20331" y="13569"/>
                  <a:pt x="20321" y="13519"/>
                </a:cubicBezTo>
                <a:cubicBezTo>
                  <a:pt x="20311" y="13473"/>
                  <a:pt x="20299" y="13424"/>
                  <a:pt x="20273" y="13388"/>
                </a:cubicBezTo>
                <a:cubicBezTo>
                  <a:pt x="20169" y="13241"/>
                  <a:pt x="20123" y="13071"/>
                  <a:pt x="20056" y="12907"/>
                </a:cubicBezTo>
                <a:cubicBezTo>
                  <a:pt x="20004" y="12782"/>
                  <a:pt x="19927" y="12664"/>
                  <a:pt x="19859" y="12544"/>
                </a:cubicBezTo>
                <a:cubicBezTo>
                  <a:pt x="19830" y="12494"/>
                  <a:pt x="19793" y="12449"/>
                  <a:pt x="19768" y="12411"/>
                </a:cubicBezTo>
                <a:cubicBezTo>
                  <a:pt x="19801" y="12411"/>
                  <a:pt x="19834" y="12412"/>
                  <a:pt x="19868" y="12412"/>
                </a:cubicBezTo>
                <a:cubicBezTo>
                  <a:pt x="19936" y="12412"/>
                  <a:pt x="20006" y="12411"/>
                  <a:pt x="20075" y="12408"/>
                </a:cubicBezTo>
                <a:cubicBezTo>
                  <a:pt x="20149" y="12405"/>
                  <a:pt x="20225" y="12395"/>
                  <a:pt x="20301" y="12387"/>
                </a:cubicBezTo>
                <a:cubicBezTo>
                  <a:pt x="20384" y="12378"/>
                  <a:pt x="20391" y="12366"/>
                  <a:pt x="20379" y="12285"/>
                </a:cubicBezTo>
                <a:cubicBezTo>
                  <a:pt x="20376" y="12273"/>
                  <a:pt x="20375" y="12259"/>
                  <a:pt x="20371" y="12237"/>
                </a:cubicBezTo>
                <a:lnTo>
                  <a:pt x="20371" y="12237"/>
                </a:lnTo>
                <a:cubicBezTo>
                  <a:pt x="20403" y="12248"/>
                  <a:pt x="20435" y="12253"/>
                  <a:pt x="20465" y="12253"/>
                </a:cubicBezTo>
                <a:cubicBezTo>
                  <a:pt x="20568" y="12253"/>
                  <a:pt x="20660" y="12200"/>
                  <a:pt x="20758" y="12184"/>
                </a:cubicBezTo>
                <a:cubicBezTo>
                  <a:pt x="20772" y="12181"/>
                  <a:pt x="20794" y="12148"/>
                  <a:pt x="20791" y="12131"/>
                </a:cubicBezTo>
                <a:cubicBezTo>
                  <a:pt x="20777" y="12021"/>
                  <a:pt x="20764" y="11908"/>
                  <a:pt x="20736" y="11800"/>
                </a:cubicBezTo>
                <a:cubicBezTo>
                  <a:pt x="20722" y="11744"/>
                  <a:pt x="20681" y="11693"/>
                  <a:pt x="20643" y="11627"/>
                </a:cubicBezTo>
                <a:lnTo>
                  <a:pt x="20643" y="11627"/>
                </a:lnTo>
                <a:cubicBezTo>
                  <a:pt x="20644" y="11627"/>
                  <a:pt x="20651" y="11630"/>
                  <a:pt x="20659" y="11630"/>
                </a:cubicBezTo>
                <a:cubicBezTo>
                  <a:pt x="20660" y="11630"/>
                  <a:pt x="20662" y="11630"/>
                  <a:pt x="20664" y="11630"/>
                </a:cubicBezTo>
                <a:cubicBezTo>
                  <a:pt x="20751" y="11603"/>
                  <a:pt x="20762" y="11562"/>
                  <a:pt x="20705" y="11490"/>
                </a:cubicBezTo>
                <a:cubicBezTo>
                  <a:pt x="20627" y="11388"/>
                  <a:pt x="20553" y="11284"/>
                  <a:pt x="20473" y="11181"/>
                </a:cubicBezTo>
                <a:cubicBezTo>
                  <a:pt x="20453" y="11155"/>
                  <a:pt x="20429" y="11133"/>
                  <a:pt x="20409" y="11112"/>
                </a:cubicBezTo>
                <a:cubicBezTo>
                  <a:pt x="20450" y="11090"/>
                  <a:pt x="20493" y="11068"/>
                  <a:pt x="20535" y="11044"/>
                </a:cubicBezTo>
                <a:cubicBezTo>
                  <a:pt x="20580" y="11021"/>
                  <a:pt x="20584" y="10992"/>
                  <a:pt x="20558" y="10946"/>
                </a:cubicBezTo>
                <a:cubicBezTo>
                  <a:pt x="20466" y="10786"/>
                  <a:pt x="20340" y="10666"/>
                  <a:pt x="20167" y="10600"/>
                </a:cubicBezTo>
                <a:cubicBezTo>
                  <a:pt x="20154" y="10596"/>
                  <a:pt x="20146" y="10587"/>
                  <a:pt x="20134" y="10580"/>
                </a:cubicBezTo>
                <a:cubicBezTo>
                  <a:pt x="20139" y="10572"/>
                  <a:pt x="20142" y="10566"/>
                  <a:pt x="20146" y="10562"/>
                </a:cubicBezTo>
                <a:cubicBezTo>
                  <a:pt x="20164" y="10543"/>
                  <a:pt x="20183" y="10525"/>
                  <a:pt x="20203" y="10507"/>
                </a:cubicBezTo>
                <a:cubicBezTo>
                  <a:pt x="20183" y="10488"/>
                  <a:pt x="20167" y="10462"/>
                  <a:pt x="20143" y="10452"/>
                </a:cubicBezTo>
                <a:cubicBezTo>
                  <a:pt x="20026" y="10406"/>
                  <a:pt x="19951" y="10319"/>
                  <a:pt x="19886" y="10216"/>
                </a:cubicBezTo>
                <a:cubicBezTo>
                  <a:pt x="19866" y="10185"/>
                  <a:pt x="19844" y="10154"/>
                  <a:pt x="19825" y="10128"/>
                </a:cubicBezTo>
                <a:cubicBezTo>
                  <a:pt x="19890" y="10093"/>
                  <a:pt x="19952" y="10056"/>
                  <a:pt x="20016" y="10025"/>
                </a:cubicBezTo>
                <a:cubicBezTo>
                  <a:pt x="20066" y="10003"/>
                  <a:pt x="20064" y="9963"/>
                  <a:pt x="20043" y="9929"/>
                </a:cubicBezTo>
                <a:cubicBezTo>
                  <a:pt x="19952" y="9777"/>
                  <a:pt x="19848" y="9633"/>
                  <a:pt x="19684" y="9545"/>
                </a:cubicBezTo>
                <a:cubicBezTo>
                  <a:pt x="19624" y="9511"/>
                  <a:pt x="19571" y="9463"/>
                  <a:pt x="19490" y="9403"/>
                </a:cubicBezTo>
                <a:lnTo>
                  <a:pt x="19566" y="9403"/>
                </a:lnTo>
                <a:cubicBezTo>
                  <a:pt x="19566" y="9247"/>
                  <a:pt x="19426" y="9221"/>
                  <a:pt x="19345" y="9146"/>
                </a:cubicBezTo>
                <a:cubicBezTo>
                  <a:pt x="19244" y="9053"/>
                  <a:pt x="19129" y="8977"/>
                  <a:pt x="19023" y="8890"/>
                </a:cubicBezTo>
                <a:cubicBezTo>
                  <a:pt x="18913" y="8799"/>
                  <a:pt x="18799" y="8709"/>
                  <a:pt x="18697" y="8609"/>
                </a:cubicBezTo>
                <a:cubicBezTo>
                  <a:pt x="18627" y="8540"/>
                  <a:pt x="18572" y="8457"/>
                  <a:pt x="18510" y="8383"/>
                </a:cubicBezTo>
                <a:cubicBezTo>
                  <a:pt x="18488" y="8357"/>
                  <a:pt x="18465" y="8329"/>
                  <a:pt x="18434" y="8293"/>
                </a:cubicBezTo>
                <a:lnTo>
                  <a:pt x="18434" y="8293"/>
                </a:lnTo>
                <a:cubicBezTo>
                  <a:pt x="18460" y="8296"/>
                  <a:pt x="18475" y="8298"/>
                  <a:pt x="18490" y="8300"/>
                </a:cubicBezTo>
                <a:cubicBezTo>
                  <a:pt x="18590" y="8307"/>
                  <a:pt x="18691" y="8318"/>
                  <a:pt x="18791" y="8321"/>
                </a:cubicBezTo>
                <a:cubicBezTo>
                  <a:pt x="18795" y="8321"/>
                  <a:pt x="18799" y="8321"/>
                  <a:pt x="18802" y="8321"/>
                </a:cubicBezTo>
                <a:cubicBezTo>
                  <a:pt x="18880" y="8321"/>
                  <a:pt x="18959" y="8311"/>
                  <a:pt x="19036" y="8311"/>
                </a:cubicBezTo>
                <a:cubicBezTo>
                  <a:pt x="19040" y="8311"/>
                  <a:pt x="19044" y="8311"/>
                  <a:pt x="19047" y="8311"/>
                </a:cubicBezTo>
                <a:cubicBezTo>
                  <a:pt x="19174" y="8313"/>
                  <a:pt x="19299" y="8322"/>
                  <a:pt x="19426" y="8324"/>
                </a:cubicBezTo>
                <a:cubicBezTo>
                  <a:pt x="19427" y="8324"/>
                  <a:pt x="19429" y="8324"/>
                  <a:pt x="19430" y="8324"/>
                </a:cubicBezTo>
                <a:cubicBezTo>
                  <a:pt x="19454" y="8324"/>
                  <a:pt x="19477" y="8308"/>
                  <a:pt x="19501" y="8301"/>
                </a:cubicBezTo>
                <a:cubicBezTo>
                  <a:pt x="19493" y="8276"/>
                  <a:pt x="19485" y="8251"/>
                  <a:pt x="19475" y="8226"/>
                </a:cubicBezTo>
                <a:lnTo>
                  <a:pt x="19475" y="8226"/>
                </a:lnTo>
                <a:cubicBezTo>
                  <a:pt x="19504" y="8229"/>
                  <a:pt x="19533" y="8232"/>
                  <a:pt x="19560" y="8232"/>
                </a:cubicBezTo>
                <a:cubicBezTo>
                  <a:pt x="19623" y="8232"/>
                  <a:pt x="19680" y="8219"/>
                  <a:pt x="19719" y="8175"/>
                </a:cubicBezTo>
                <a:cubicBezTo>
                  <a:pt x="19734" y="8174"/>
                  <a:pt x="19749" y="8174"/>
                  <a:pt x="19762" y="8174"/>
                </a:cubicBezTo>
                <a:cubicBezTo>
                  <a:pt x="19775" y="8174"/>
                  <a:pt x="19788" y="8174"/>
                  <a:pt x="19800" y="8174"/>
                </a:cubicBezTo>
                <a:cubicBezTo>
                  <a:pt x="19834" y="8174"/>
                  <a:pt x="19866" y="8173"/>
                  <a:pt x="19896" y="8167"/>
                </a:cubicBezTo>
                <a:cubicBezTo>
                  <a:pt x="19995" y="8148"/>
                  <a:pt x="20095" y="8126"/>
                  <a:pt x="20191" y="8096"/>
                </a:cubicBezTo>
                <a:cubicBezTo>
                  <a:pt x="20273" y="8072"/>
                  <a:pt x="20281" y="8045"/>
                  <a:pt x="20252" y="7966"/>
                </a:cubicBezTo>
                <a:cubicBezTo>
                  <a:pt x="20231" y="7900"/>
                  <a:pt x="20211" y="7833"/>
                  <a:pt x="20191" y="7763"/>
                </a:cubicBezTo>
                <a:cubicBezTo>
                  <a:pt x="20412" y="7762"/>
                  <a:pt x="20626" y="7706"/>
                  <a:pt x="20834" y="7628"/>
                </a:cubicBezTo>
                <a:cubicBezTo>
                  <a:pt x="20887" y="7609"/>
                  <a:pt x="20947" y="7613"/>
                  <a:pt x="20998" y="7593"/>
                </a:cubicBezTo>
                <a:cubicBezTo>
                  <a:pt x="21098" y="7556"/>
                  <a:pt x="21100" y="7541"/>
                  <a:pt x="21054" y="7447"/>
                </a:cubicBezTo>
                <a:cubicBezTo>
                  <a:pt x="21175" y="7441"/>
                  <a:pt x="21291" y="7433"/>
                  <a:pt x="21410" y="7427"/>
                </a:cubicBezTo>
                <a:cubicBezTo>
                  <a:pt x="21419" y="7426"/>
                  <a:pt x="21429" y="7426"/>
                  <a:pt x="21438" y="7426"/>
                </a:cubicBezTo>
                <a:cubicBezTo>
                  <a:pt x="21457" y="7426"/>
                  <a:pt x="21476" y="7427"/>
                  <a:pt x="21495" y="7427"/>
                </a:cubicBezTo>
                <a:cubicBezTo>
                  <a:pt x="21540" y="7427"/>
                  <a:pt x="21577" y="7418"/>
                  <a:pt x="21561" y="7366"/>
                </a:cubicBezTo>
                <a:cubicBezTo>
                  <a:pt x="21624" y="7362"/>
                  <a:pt x="21685" y="7365"/>
                  <a:pt x="21743" y="7355"/>
                </a:cubicBezTo>
                <a:cubicBezTo>
                  <a:pt x="21917" y="7323"/>
                  <a:pt x="22091" y="7288"/>
                  <a:pt x="22262" y="7246"/>
                </a:cubicBezTo>
                <a:cubicBezTo>
                  <a:pt x="22305" y="7236"/>
                  <a:pt x="22343" y="7196"/>
                  <a:pt x="22382" y="7170"/>
                </a:cubicBezTo>
                <a:cubicBezTo>
                  <a:pt x="22346" y="7135"/>
                  <a:pt x="22315" y="7084"/>
                  <a:pt x="22273" y="7071"/>
                </a:cubicBezTo>
                <a:cubicBezTo>
                  <a:pt x="22118" y="7020"/>
                  <a:pt x="21957" y="6983"/>
                  <a:pt x="21799" y="6942"/>
                </a:cubicBezTo>
                <a:cubicBezTo>
                  <a:pt x="21780" y="6937"/>
                  <a:pt x="21762" y="6939"/>
                  <a:pt x="21732" y="6938"/>
                </a:cubicBezTo>
                <a:cubicBezTo>
                  <a:pt x="21780" y="6876"/>
                  <a:pt x="21734" y="6865"/>
                  <a:pt x="21693" y="6847"/>
                </a:cubicBezTo>
                <a:cubicBezTo>
                  <a:pt x="21515" y="6775"/>
                  <a:pt x="21336" y="6705"/>
                  <a:pt x="21151" y="6630"/>
                </a:cubicBezTo>
                <a:cubicBezTo>
                  <a:pt x="21213" y="6577"/>
                  <a:pt x="21189" y="6530"/>
                  <a:pt x="21139" y="6497"/>
                </a:cubicBezTo>
                <a:cubicBezTo>
                  <a:pt x="21062" y="6449"/>
                  <a:pt x="20982" y="6403"/>
                  <a:pt x="20899" y="6363"/>
                </a:cubicBezTo>
                <a:cubicBezTo>
                  <a:pt x="20811" y="6319"/>
                  <a:pt x="20719" y="6281"/>
                  <a:pt x="20627" y="6248"/>
                </a:cubicBezTo>
                <a:cubicBezTo>
                  <a:pt x="20551" y="6220"/>
                  <a:pt x="20471" y="6199"/>
                  <a:pt x="20389" y="6175"/>
                </a:cubicBezTo>
                <a:cubicBezTo>
                  <a:pt x="20424" y="6146"/>
                  <a:pt x="20462" y="6105"/>
                  <a:pt x="20508" y="6079"/>
                </a:cubicBezTo>
                <a:cubicBezTo>
                  <a:pt x="20564" y="6048"/>
                  <a:pt x="20549" y="6013"/>
                  <a:pt x="20520" y="5982"/>
                </a:cubicBezTo>
                <a:cubicBezTo>
                  <a:pt x="20482" y="5940"/>
                  <a:pt x="20439" y="5896"/>
                  <a:pt x="20389" y="5868"/>
                </a:cubicBezTo>
                <a:cubicBezTo>
                  <a:pt x="20245" y="5788"/>
                  <a:pt x="20098" y="5713"/>
                  <a:pt x="19951" y="5641"/>
                </a:cubicBezTo>
                <a:cubicBezTo>
                  <a:pt x="19917" y="5625"/>
                  <a:pt x="19876" y="5623"/>
                  <a:pt x="19836" y="5615"/>
                </a:cubicBezTo>
                <a:cubicBezTo>
                  <a:pt x="19861" y="5585"/>
                  <a:pt x="19891" y="5550"/>
                  <a:pt x="19920" y="5515"/>
                </a:cubicBezTo>
                <a:cubicBezTo>
                  <a:pt x="19961" y="5465"/>
                  <a:pt x="19957" y="5422"/>
                  <a:pt x="19896" y="5400"/>
                </a:cubicBezTo>
                <a:cubicBezTo>
                  <a:pt x="19810" y="5366"/>
                  <a:pt x="19720" y="5345"/>
                  <a:pt x="19634" y="5316"/>
                </a:cubicBezTo>
                <a:cubicBezTo>
                  <a:pt x="19563" y="5292"/>
                  <a:pt x="19496" y="5257"/>
                  <a:pt x="19426" y="5236"/>
                </a:cubicBezTo>
                <a:cubicBezTo>
                  <a:pt x="19333" y="5209"/>
                  <a:pt x="19256" y="5154"/>
                  <a:pt x="19170" y="5116"/>
                </a:cubicBezTo>
                <a:cubicBezTo>
                  <a:pt x="19146" y="5105"/>
                  <a:pt x="19117" y="5108"/>
                  <a:pt x="19097" y="5096"/>
                </a:cubicBezTo>
                <a:cubicBezTo>
                  <a:pt x="19082" y="5087"/>
                  <a:pt x="19078" y="5060"/>
                  <a:pt x="19069" y="5042"/>
                </a:cubicBezTo>
                <a:cubicBezTo>
                  <a:pt x="19120" y="5023"/>
                  <a:pt x="19135" y="4982"/>
                  <a:pt x="19131" y="4931"/>
                </a:cubicBezTo>
                <a:cubicBezTo>
                  <a:pt x="19130" y="4927"/>
                  <a:pt x="19141" y="4922"/>
                  <a:pt x="19145" y="4917"/>
                </a:cubicBezTo>
                <a:cubicBezTo>
                  <a:pt x="19160" y="4900"/>
                  <a:pt x="19174" y="4880"/>
                  <a:pt x="19179" y="4854"/>
                </a:cubicBezTo>
                <a:cubicBezTo>
                  <a:pt x="19197" y="4838"/>
                  <a:pt x="19218" y="4824"/>
                  <a:pt x="19232" y="4805"/>
                </a:cubicBezTo>
                <a:cubicBezTo>
                  <a:pt x="19280" y="4728"/>
                  <a:pt x="19330" y="4653"/>
                  <a:pt x="19372" y="4572"/>
                </a:cubicBezTo>
                <a:cubicBezTo>
                  <a:pt x="19422" y="4474"/>
                  <a:pt x="19421" y="4467"/>
                  <a:pt x="19315" y="4419"/>
                </a:cubicBezTo>
                <a:cubicBezTo>
                  <a:pt x="19201" y="4368"/>
                  <a:pt x="19081" y="4329"/>
                  <a:pt x="18960" y="4282"/>
                </a:cubicBezTo>
                <a:cubicBezTo>
                  <a:pt x="18969" y="4196"/>
                  <a:pt x="18966" y="4192"/>
                  <a:pt x="18861" y="4191"/>
                </a:cubicBezTo>
                <a:cubicBezTo>
                  <a:pt x="18802" y="4191"/>
                  <a:pt x="18743" y="4192"/>
                  <a:pt x="18685" y="4198"/>
                </a:cubicBezTo>
                <a:cubicBezTo>
                  <a:pt x="18631" y="4205"/>
                  <a:pt x="18577" y="4217"/>
                  <a:pt x="18522" y="4228"/>
                </a:cubicBezTo>
                <a:cubicBezTo>
                  <a:pt x="18560" y="4166"/>
                  <a:pt x="18599" y="4104"/>
                  <a:pt x="18640" y="4038"/>
                </a:cubicBezTo>
                <a:cubicBezTo>
                  <a:pt x="18625" y="4031"/>
                  <a:pt x="18610" y="4023"/>
                  <a:pt x="18595" y="4015"/>
                </a:cubicBezTo>
                <a:cubicBezTo>
                  <a:pt x="18605" y="4007"/>
                  <a:pt x="18613" y="3999"/>
                  <a:pt x="18641" y="3977"/>
                </a:cubicBezTo>
                <a:cubicBezTo>
                  <a:pt x="18567" y="3960"/>
                  <a:pt x="18509" y="3932"/>
                  <a:pt x="18452" y="3932"/>
                </a:cubicBezTo>
                <a:cubicBezTo>
                  <a:pt x="18450" y="3932"/>
                  <a:pt x="18448" y="3932"/>
                  <a:pt x="18446" y="3932"/>
                </a:cubicBezTo>
                <a:cubicBezTo>
                  <a:pt x="18188" y="3938"/>
                  <a:pt x="17931" y="3941"/>
                  <a:pt x="17675" y="3963"/>
                </a:cubicBezTo>
                <a:cubicBezTo>
                  <a:pt x="17488" y="3979"/>
                  <a:pt x="17303" y="4022"/>
                  <a:pt x="17118" y="4054"/>
                </a:cubicBezTo>
                <a:cubicBezTo>
                  <a:pt x="17088" y="4061"/>
                  <a:pt x="17058" y="4064"/>
                  <a:pt x="17015" y="4071"/>
                </a:cubicBezTo>
                <a:cubicBezTo>
                  <a:pt x="17101" y="3989"/>
                  <a:pt x="17174" y="3917"/>
                  <a:pt x="17250" y="3842"/>
                </a:cubicBezTo>
                <a:cubicBezTo>
                  <a:pt x="17241" y="3832"/>
                  <a:pt x="17232" y="3822"/>
                  <a:pt x="17232" y="3822"/>
                </a:cubicBezTo>
                <a:lnTo>
                  <a:pt x="17232" y="3822"/>
                </a:lnTo>
                <a:cubicBezTo>
                  <a:pt x="17232" y="3822"/>
                  <a:pt x="17232" y="3822"/>
                  <a:pt x="17232" y="3822"/>
                </a:cubicBezTo>
                <a:cubicBezTo>
                  <a:pt x="17258" y="3770"/>
                  <a:pt x="17282" y="3724"/>
                  <a:pt x="17307" y="3673"/>
                </a:cubicBezTo>
                <a:cubicBezTo>
                  <a:pt x="17287" y="3670"/>
                  <a:pt x="17267" y="3666"/>
                  <a:pt x="17263" y="3665"/>
                </a:cubicBezTo>
                <a:cubicBezTo>
                  <a:pt x="17325" y="3548"/>
                  <a:pt x="17387" y="3430"/>
                  <a:pt x="17451" y="3315"/>
                </a:cubicBezTo>
                <a:cubicBezTo>
                  <a:pt x="17477" y="3265"/>
                  <a:pt x="17459" y="3240"/>
                  <a:pt x="17413" y="3215"/>
                </a:cubicBezTo>
                <a:cubicBezTo>
                  <a:pt x="17310" y="3161"/>
                  <a:pt x="17200" y="3163"/>
                  <a:pt x="17088" y="3157"/>
                </a:cubicBezTo>
                <a:cubicBezTo>
                  <a:pt x="17041" y="3154"/>
                  <a:pt x="16989" y="3166"/>
                  <a:pt x="16957" y="3112"/>
                </a:cubicBezTo>
                <a:cubicBezTo>
                  <a:pt x="16950" y="3101"/>
                  <a:pt x="16927" y="3097"/>
                  <a:pt x="16911" y="3096"/>
                </a:cubicBezTo>
                <a:cubicBezTo>
                  <a:pt x="16882" y="3093"/>
                  <a:pt x="16853" y="3091"/>
                  <a:pt x="16823" y="3091"/>
                </a:cubicBezTo>
                <a:cubicBezTo>
                  <a:pt x="16724" y="3091"/>
                  <a:pt x="16625" y="3110"/>
                  <a:pt x="16526" y="3146"/>
                </a:cubicBezTo>
                <a:cubicBezTo>
                  <a:pt x="16537" y="3161"/>
                  <a:pt x="16545" y="3169"/>
                  <a:pt x="16559" y="3186"/>
                </a:cubicBezTo>
                <a:cubicBezTo>
                  <a:pt x="16528" y="3181"/>
                  <a:pt x="16504" y="3177"/>
                  <a:pt x="16475" y="3172"/>
                </a:cubicBezTo>
                <a:cubicBezTo>
                  <a:pt x="16478" y="3129"/>
                  <a:pt x="16481" y="3085"/>
                  <a:pt x="16484" y="3040"/>
                </a:cubicBezTo>
                <a:cubicBezTo>
                  <a:pt x="16487" y="2987"/>
                  <a:pt x="16481" y="2964"/>
                  <a:pt x="16450" y="2964"/>
                </a:cubicBezTo>
                <a:cubicBezTo>
                  <a:pt x="16438" y="2964"/>
                  <a:pt x="16422" y="2968"/>
                  <a:pt x="16401" y="2975"/>
                </a:cubicBezTo>
                <a:cubicBezTo>
                  <a:pt x="16334" y="2996"/>
                  <a:pt x="16269" y="3027"/>
                  <a:pt x="16207" y="3058"/>
                </a:cubicBezTo>
                <a:cubicBezTo>
                  <a:pt x="16017" y="3150"/>
                  <a:pt x="15827" y="3244"/>
                  <a:pt x="15627" y="3343"/>
                </a:cubicBezTo>
                <a:cubicBezTo>
                  <a:pt x="15619" y="3279"/>
                  <a:pt x="15607" y="3226"/>
                  <a:pt x="15605" y="3173"/>
                </a:cubicBezTo>
                <a:cubicBezTo>
                  <a:pt x="15603" y="3131"/>
                  <a:pt x="15587" y="3113"/>
                  <a:pt x="15561" y="3113"/>
                </a:cubicBezTo>
                <a:cubicBezTo>
                  <a:pt x="15551" y="3113"/>
                  <a:pt x="15540" y="3116"/>
                  <a:pt x="15527" y="3121"/>
                </a:cubicBezTo>
                <a:cubicBezTo>
                  <a:pt x="15471" y="3140"/>
                  <a:pt x="15413" y="3157"/>
                  <a:pt x="15364" y="3189"/>
                </a:cubicBezTo>
                <a:cubicBezTo>
                  <a:pt x="15206" y="3294"/>
                  <a:pt x="15060" y="3414"/>
                  <a:pt x="14927" y="3552"/>
                </a:cubicBezTo>
                <a:cubicBezTo>
                  <a:pt x="14789" y="3693"/>
                  <a:pt x="14637" y="3819"/>
                  <a:pt x="14487" y="3949"/>
                </a:cubicBezTo>
                <a:cubicBezTo>
                  <a:pt x="14345" y="4073"/>
                  <a:pt x="14201" y="4195"/>
                  <a:pt x="14057" y="4317"/>
                </a:cubicBezTo>
                <a:cubicBezTo>
                  <a:pt x="14043" y="4329"/>
                  <a:pt x="14030" y="4339"/>
                  <a:pt x="14002" y="4344"/>
                </a:cubicBezTo>
                <a:cubicBezTo>
                  <a:pt x="14222" y="3880"/>
                  <a:pt x="14448" y="3418"/>
                  <a:pt x="14659" y="2949"/>
                </a:cubicBezTo>
                <a:cubicBezTo>
                  <a:pt x="14868" y="2482"/>
                  <a:pt x="15066" y="2010"/>
                  <a:pt x="15259" y="1537"/>
                </a:cubicBezTo>
                <a:cubicBezTo>
                  <a:pt x="15452" y="1062"/>
                  <a:pt x="15614" y="572"/>
                  <a:pt x="15785" y="92"/>
                </a:cubicBezTo>
                <a:cubicBezTo>
                  <a:pt x="15683" y="59"/>
                  <a:pt x="15597" y="30"/>
                  <a:pt x="15509" y="4"/>
                </a:cubicBezTo>
                <a:cubicBezTo>
                  <a:pt x="15503" y="2"/>
                  <a:pt x="15496" y="1"/>
                  <a:pt x="15488" y="1"/>
                </a:cubicBezTo>
                <a:close/>
              </a:path>
            </a:pathLst>
          </a:custGeom>
          <a:solidFill>
            <a:srgbClr val="FFFFFF">
              <a:alpha val="21568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4" name="Google Shape;284;p47"/>
          <p:cNvSpPr/>
          <p:nvPr/>
        </p:nvSpPr>
        <p:spPr>
          <a:xfrm>
            <a:off x="6582362" y="-411205"/>
            <a:ext cx="1119345" cy="979050"/>
          </a:xfrm>
          <a:custGeom>
            <a:avLst/>
            <a:gdLst/>
            <a:ahLst/>
            <a:cxnLst/>
            <a:rect l="l" t="t" r="r" b="b"/>
            <a:pathLst>
              <a:path w="37521" h="32821" extrusionOk="0">
                <a:moveTo>
                  <a:pt x="26707" y="0"/>
                </a:moveTo>
                <a:cubicBezTo>
                  <a:pt x="26685" y="0"/>
                  <a:pt x="26661" y="13"/>
                  <a:pt x="26641" y="39"/>
                </a:cubicBezTo>
                <a:cubicBezTo>
                  <a:pt x="26545" y="161"/>
                  <a:pt x="26394" y="228"/>
                  <a:pt x="26328" y="385"/>
                </a:cubicBezTo>
                <a:cubicBezTo>
                  <a:pt x="26298" y="456"/>
                  <a:pt x="26209" y="499"/>
                  <a:pt x="26148" y="559"/>
                </a:cubicBezTo>
                <a:cubicBezTo>
                  <a:pt x="25798" y="898"/>
                  <a:pt x="25454" y="1240"/>
                  <a:pt x="25100" y="1573"/>
                </a:cubicBezTo>
                <a:cubicBezTo>
                  <a:pt x="25000" y="1667"/>
                  <a:pt x="24872" y="1732"/>
                  <a:pt x="24744" y="1819"/>
                </a:cubicBezTo>
                <a:cubicBezTo>
                  <a:pt x="24724" y="1776"/>
                  <a:pt x="24701" y="1738"/>
                  <a:pt x="24688" y="1696"/>
                </a:cubicBezTo>
                <a:cubicBezTo>
                  <a:pt x="24665" y="1619"/>
                  <a:pt x="24621" y="1584"/>
                  <a:pt x="24562" y="1584"/>
                </a:cubicBezTo>
                <a:cubicBezTo>
                  <a:pt x="24540" y="1584"/>
                  <a:pt x="24516" y="1589"/>
                  <a:pt x="24490" y="1598"/>
                </a:cubicBezTo>
                <a:cubicBezTo>
                  <a:pt x="24413" y="1625"/>
                  <a:pt x="24327" y="1645"/>
                  <a:pt x="24266" y="1694"/>
                </a:cubicBezTo>
                <a:cubicBezTo>
                  <a:pt x="23997" y="1910"/>
                  <a:pt x="23720" y="2118"/>
                  <a:pt x="23515" y="2406"/>
                </a:cubicBezTo>
                <a:cubicBezTo>
                  <a:pt x="23432" y="2524"/>
                  <a:pt x="23308" y="2614"/>
                  <a:pt x="23200" y="2717"/>
                </a:cubicBezTo>
                <a:cubicBezTo>
                  <a:pt x="23090" y="2530"/>
                  <a:pt x="22973" y="2337"/>
                  <a:pt x="22862" y="2141"/>
                </a:cubicBezTo>
                <a:cubicBezTo>
                  <a:pt x="22829" y="2082"/>
                  <a:pt x="22792" y="2054"/>
                  <a:pt x="22740" y="2054"/>
                </a:cubicBezTo>
                <a:cubicBezTo>
                  <a:pt x="22719" y="2054"/>
                  <a:pt x="22696" y="2059"/>
                  <a:pt x="22670" y="2067"/>
                </a:cubicBezTo>
                <a:cubicBezTo>
                  <a:pt x="22500" y="2123"/>
                  <a:pt x="22383" y="2243"/>
                  <a:pt x="22274" y="2376"/>
                </a:cubicBezTo>
                <a:cubicBezTo>
                  <a:pt x="22162" y="2512"/>
                  <a:pt x="22052" y="2651"/>
                  <a:pt x="21943" y="2792"/>
                </a:cubicBezTo>
                <a:cubicBezTo>
                  <a:pt x="21900" y="2846"/>
                  <a:pt x="21866" y="2908"/>
                  <a:pt x="21822" y="2975"/>
                </a:cubicBezTo>
                <a:cubicBezTo>
                  <a:pt x="21796" y="2962"/>
                  <a:pt x="21765" y="2948"/>
                  <a:pt x="21737" y="2932"/>
                </a:cubicBezTo>
                <a:cubicBezTo>
                  <a:pt x="21685" y="2900"/>
                  <a:pt x="21648" y="2884"/>
                  <a:pt x="21616" y="2884"/>
                </a:cubicBezTo>
                <a:cubicBezTo>
                  <a:pt x="21574" y="2884"/>
                  <a:pt x="21543" y="2914"/>
                  <a:pt x="21498" y="2980"/>
                </a:cubicBezTo>
                <a:cubicBezTo>
                  <a:pt x="21370" y="3167"/>
                  <a:pt x="21220" y="3328"/>
                  <a:pt x="21029" y="3455"/>
                </a:cubicBezTo>
                <a:cubicBezTo>
                  <a:pt x="20977" y="3489"/>
                  <a:pt x="20952" y="3565"/>
                  <a:pt x="20916" y="3621"/>
                </a:cubicBezTo>
                <a:cubicBezTo>
                  <a:pt x="20850" y="3555"/>
                  <a:pt x="20782" y="3481"/>
                  <a:pt x="20709" y="3411"/>
                </a:cubicBezTo>
                <a:cubicBezTo>
                  <a:pt x="20679" y="3382"/>
                  <a:pt x="20645" y="3367"/>
                  <a:pt x="20610" y="3367"/>
                </a:cubicBezTo>
                <a:cubicBezTo>
                  <a:pt x="20580" y="3367"/>
                  <a:pt x="20549" y="3378"/>
                  <a:pt x="20520" y="3402"/>
                </a:cubicBezTo>
                <a:cubicBezTo>
                  <a:pt x="20456" y="3456"/>
                  <a:pt x="20393" y="3515"/>
                  <a:pt x="20339" y="3581"/>
                </a:cubicBezTo>
                <a:cubicBezTo>
                  <a:pt x="20221" y="3725"/>
                  <a:pt x="20108" y="3874"/>
                  <a:pt x="19993" y="4021"/>
                </a:cubicBezTo>
                <a:cubicBezTo>
                  <a:pt x="19986" y="4029"/>
                  <a:pt x="19976" y="4039"/>
                  <a:pt x="19973" y="4049"/>
                </a:cubicBezTo>
                <a:cubicBezTo>
                  <a:pt x="19932" y="4168"/>
                  <a:pt x="19885" y="4274"/>
                  <a:pt x="19742" y="4319"/>
                </a:cubicBezTo>
                <a:cubicBezTo>
                  <a:pt x="19697" y="4333"/>
                  <a:pt x="19680" y="4436"/>
                  <a:pt x="19650" y="4500"/>
                </a:cubicBezTo>
                <a:cubicBezTo>
                  <a:pt x="19614" y="4575"/>
                  <a:pt x="19577" y="4651"/>
                  <a:pt x="19532" y="4742"/>
                </a:cubicBezTo>
                <a:cubicBezTo>
                  <a:pt x="19384" y="4508"/>
                  <a:pt x="19256" y="4296"/>
                  <a:pt x="19116" y="4090"/>
                </a:cubicBezTo>
                <a:cubicBezTo>
                  <a:pt x="19095" y="4060"/>
                  <a:pt x="19022" y="4065"/>
                  <a:pt x="18978" y="4057"/>
                </a:cubicBezTo>
                <a:cubicBezTo>
                  <a:pt x="18795" y="3873"/>
                  <a:pt x="18605" y="3683"/>
                  <a:pt x="18414" y="3497"/>
                </a:cubicBezTo>
                <a:cubicBezTo>
                  <a:pt x="18401" y="3485"/>
                  <a:pt x="18377" y="3479"/>
                  <a:pt x="18354" y="3479"/>
                </a:cubicBezTo>
                <a:cubicBezTo>
                  <a:pt x="18341" y="3479"/>
                  <a:pt x="18328" y="3481"/>
                  <a:pt x="18317" y="3484"/>
                </a:cubicBezTo>
                <a:cubicBezTo>
                  <a:pt x="18194" y="3522"/>
                  <a:pt x="18098" y="3591"/>
                  <a:pt x="18034" y="3710"/>
                </a:cubicBezTo>
                <a:cubicBezTo>
                  <a:pt x="17972" y="3828"/>
                  <a:pt x="17884" y="3932"/>
                  <a:pt x="17810" y="4043"/>
                </a:cubicBezTo>
                <a:cubicBezTo>
                  <a:pt x="17773" y="4099"/>
                  <a:pt x="17740" y="4160"/>
                  <a:pt x="17704" y="4219"/>
                </a:cubicBezTo>
                <a:cubicBezTo>
                  <a:pt x="17663" y="4190"/>
                  <a:pt x="17629" y="4175"/>
                  <a:pt x="17599" y="4175"/>
                </a:cubicBezTo>
                <a:cubicBezTo>
                  <a:pt x="17554" y="4175"/>
                  <a:pt x="17518" y="4209"/>
                  <a:pt x="17484" y="4286"/>
                </a:cubicBezTo>
                <a:cubicBezTo>
                  <a:pt x="17370" y="4533"/>
                  <a:pt x="17268" y="4789"/>
                  <a:pt x="17164" y="5031"/>
                </a:cubicBezTo>
                <a:cubicBezTo>
                  <a:pt x="17103" y="4978"/>
                  <a:pt x="17023" y="4906"/>
                  <a:pt x="16944" y="4836"/>
                </a:cubicBezTo>
                <a:cubicBezTo>
                  <a:pt x="16904" y="4800"/>
                  <a:pt x="16864" y="4781"/>
                  <a:pt x="16827" y="4781"/>
                </a:cubicBezTo>
                <a:cubicBezTo>
                  <a:pt x="16787" y="4781"/>
                  <a:pt x="16749" y="4803"/>
                  <a:pt x="16716" y="4851"/>
                </a:cubicBezTo>
                <a:cubicBezTo>
                  <a:pt x="16624" y="4984"/>
                  <a:pt x="16532" y="5122"/>
                  <a:pt x="16471" y="5269"/>
                </a:cubicBezTo>
                <a:cubicBezTo>
                  <a:pt x="16384" y="5484"/>
                  <a:pt x="16321" y="5711"/>
                  <a:pt x="16254" y="5933"/>
                </a:cubicBezTo>
                <a:cubicBezTo>
                  <a:pt x="16233" y="6005"/>
                  <a:pt x="16229" y="6082"/>
                  <a:pt x="16215" y="6163"/>
                </a:cubicBezTo>
                <a:cubicBezTo>
                  <a:pt x="16079" y="6188"/>
                  <a:pt x="16059" y="6215"/>
                  <a:pt x="16056" y="6445"/>
                </a:cubicBezTo>
                <a:cubicBezTo>
                  <a:pt x="16054" y="6610"/>
                  <a:pt x="16068" y="6775"/>
                  <a:pt x="16061" y="6941"/>
                </a:cubicBezTo>
                <a:cubicBezTo>
                  <a:pt x="16055" y="7088"/>
                  <a:pt x="16030" y="7234"/>
                  <a:pt x="16014" y="7382"/>
                </a:cubicBezTo>
                <a:cubicBezTo>
                  <a:pt x="15916" y="7319"/>
                  <a:pt x="15818" y="7258"/>
                  <a:pt x="15723" y="7193"/>
                </a:cubicBezTo>
                <a:cubicBezTo>
                  <a:pt x="15692" y="7172"/>
                  <a:pt x="15662" y="7162"/>
                  <a:pt x="15635" y="7162"/>
                </a:cubicBezTo>
                <a:cubicBezTo>
                  <a:pt x="15593" y="7162"/>
                  <a:pt x="15558" y="7189"/>
                  <a:pt x="15538" y="7242"/>
                </a:cubicBezTo>
                <a:cubicBezTo>
                  <a:pt x="15477" y="7403"/>
                  <a:pt x="15427" y="7571"/>
                  <a:pt x="15377" y="7736"/>
                </a:cubicBezTo>
                <a:cubicBezTo>
                  <a:pt x="15348" y="7835"/>
                  <a:pt x="15314" y="7936"/>
                  <a:pt x="15302" y="8037"/>
                </a:cubicBezTo>
                <a:cubicBezTo>
                  <a:pt x="15267" y="8302"/>
                  <a:pt x="15242" y="8569"/>
                  <a:pt x="15214" y="8837"/>
                </a:cubicBezTo>
                <a:cubicBezTo>
                  <a:pt x="15205" y="8832"/>
                  <a:pt x="15186" y="8813"/>
                  <a:pt x="15168" y="8811"/>
                </a:cubicBezTo>
                <a:cubicBezTo>
                  <a:pt x="15147" y="8808"/>
                  <a:pt x="15123" y="8803"/>
                  <a:pt x="15101" y="8803"/>
                </a:cubicBezTo>
                <a:cubicBezTo>
                  <a:pt x="15085" y="8803"/>
                  <a:pt x="15071" y="8805"/>
                  <a:pt x="15061" y="8813"/>
                </a:cubicBezTo>
                <a:cubicBezTo>
                  <a:pt x="15027" y="8837"/>
                  <a:pt x="14998" y="8881"/>
                  <a:pt x="14990" y="8922"/>
                </a:cubicBezTo>
                <a:cubicBezTo>
                  <a:pt x="14983" y="8966"/>
                  <a:pt x="15000" y="9016"/>
                  <a:pt x="15008" y="9063"/>
                </a:cubicBezTo>
                <a:cubicBezTo>
                  <a:pt x="15047" y="9287"/>
                  <a:pt x="15004" y="9503"/>
                  <a:pt x="14950" y="9723"/>
                </a:cubicBezTo>
                <a:cubicBezTo>
                  <a:pt x="14886" y="9980"/>
                  <a:pt x="14854" y="10246"/>
                  <a:pt x="14794" y="10504"/>
                </a:cubicBezTo>
                <a:cubicBezTo>
                  <a:pt x="14778" y="10576"/>
                  <a:pt x="14729" y="10635"/>
                  <a:pt x="14840" y="10663"/>
                </a:cubicBezTo>
                <a:cubicBezTo>
                  <a:pt x="14739" y="10740"/>
                  <a:pt x="14711" y="10861"/>
                  <a:pt x="14757" y="10976"/>
                </a:cubicBezTo>
                <a:cubicBezTo>
                  <a:pt x="14769" y="11005"/>
                  <a:pt x="14759" y="11045"/>
                  <a:pt x="14756" y="11080"/>
                </a:cubicBezTo>
                <a:cubicBezTo>
                  <a:pt x="14744" y="11187"/>
                  <a:pt x="14727" y="11292"/>
                  <a:pt x="14720" y="11399"/>
                </a:cubicBezTo>
                <a:cubicBezTo>
                  <a:pt x="14713" y="11489"/>
                  <a:pt x="14717" y="11580"/>
                  <a:pt x="14723" y="11667"/>
                </a:cubicBezTo>
                <a:cubicBezTo>
                  <a:pt x="14716" y="11725"/>
                  <a:pt x="14691" y="11790"/>
                  <a:pt x="14707" y="11844"/>
                </a:cubicBezTo>
                <a:cubicBezTo>
                  <a:pt x="14723" y="11903"/>
                  <a:pt x="14558" y="11944"/>
                  <a:pt x="14667" y="11982"/>
                </a:cubicBezTo>
                <a:cubicBezTo>
                  <a:pt x="14664" y="12046"/>
                  <a:pt x="14677" y="12113"/>
                  <a:pt x="14653" y="12132"/>
                </a:cubicBezTo>
                <a:cubicBezTo>
                  <a:pt x="14569" y="12198"/>
                  <a:pt x="14605" y="12291"/>
                  <a:pt x="14577" y="12367"/>
                </a:cubicBezTo>
                <a:cubicBezTo>
                  <a:pt x="14501" y="12576"/>
                  <a:pt x="14412" y="12779"/>
                  <a:pt x="14326" y="12984"/>
                </a:cubicBezTo>
                <a:cubicBezTo>
                  <a:pt x="14311" y="13021"/>
                  <a:pt x="14289" y="13057"/>
                  <a:pt x="14245" y="13091"/>
                </a:cubicBezTo>
                <a:cubicBezTo>
                  <a:pt x="14223" y="12934"/>
                  <a:pt x="14202" y="12779"/>
                  <a:pt x="14181" y="12624"/>
                </a:cubicBezTo>
                <a:cubicBezTo>
                  <a:pt x="14150" y="12394"/>
                  <a:pt x="14121" y="12167"/>
                  <a:pt x="14093" y="11939"/>
                </a:cubicBezTo>
                <a:cubicBezTo>
                  <a:pt x="14072" y="11777"/>
                  <a:pt x="14063" y="11612"/>
                  <a:pt x="14029" y="11453"/>
                </a:cubicBezTo>
                <a:cubicBezTo>
                  <a:pt x="13962" y="11137"/>
                  <a:pt x="13872" y="10825"/>
                  <a:pt x="13812" y="10508"/>
                </a:cubicBezTo>
                <a:cubicBezTo>
                  <a:pt x="13764" y="10259"/>
                  <a:pt x="13747" y="10006"/>
                  <a:pt x="13716" y="9754"/>
                </a:cubicBezTo>
                <a:cubicBezTo>
                  <a:pt x="13709" y="9685"/>
                  <a:pt x="13704" y="9614"/>
                  <a:pt x="13684" y="9547"/>
                </a:cubicBezTo>
                <a:cubicBezTo>
                  <a:pt x="13675" y="9515"/>
                  <a:pt x="13636" y="9491"/>
                  <a:pt x="13596" y="9471"/>
                </a:cubicBezTo>
                <a:cubicBezTo>
                  <a:pt x="13567" y="9212"/>
                  <a:pt x="13469" y="8967"/>
                  <a:pt x="13358" y="8725"/>
                </a:cubicBezTo>
                <a:cubicBezTo>
                  <a:pt x="13315" y="8636"/>
                  <a:pt x="13298" y="8533"/>
                  <a:pt x="13272" y="8435"/>
                </a:cubicBezTo>
                <a:cubicBezTo>
                  <a:pt x="13263" y="8407"/>
                  <a:pt x="13263" y="8380"/>
                  <a:pt x="13257" y="8354"/>
                </a:cubicBezTo>
                <a:cubicBezTo>
                  <a:pt x="13229" y="8227"/>
                  <a:pt x="13189" y="8167"/>
                  <a:pt x="13125" y="8167"/>
                </a:cubicBezTo>
                <a:cubicBezTo>
                  <a:pt x="13085" y="8167"/>
                  <a:pt x="13036" y="8190"/>
                  <a:pt x="12973" y="8234"/>
                </a:cubicBezTo>
                <a:cubicBezTo>
                  <a:pt x="12955" y="8247"/>
                  <a:pt x="12937" y="8261"/>
                  <a:pt x="12929" y="8267"/>
                </a:cubicBezTo>
                <a:cubicBezTo>
                  <a:pt x="12833" y="7999"/>
                  <a:pt x="12723" y="7736"/>
                  <a:pt x="12648" y="7465"/>
                </a:cubicBezTo>
                <a:cubicBezTo>
                  <a:pt x="12593" y="7268"/>
                  <a:pt x="12579" y="7058"/>
                  <a:pt x="12548" y="6854"/>
                </a:cubicBezTo>
                <a:cubicBezTo>
                  <a:pt x="12542" y="6811"/>
                  <a:pt x="12542" y="6768"/>
                  <a:pt x="12533" y="6727"/>
                </a:cubicBezTo>
                <a:cubicBezTo>
                  <a:pt x="12503" y="6589"/>
                  <a:pt x="12476" y="6537"/>
                  <a:pt x="12399" y="6537"/>
                </a:cubicBezTo>
                <a:cubicBezTo>
                  <a:pt x="12366" y="6537"/>
                  <a:pt x="12323" y="6547"/>
                  <a:pt x="12267" y="6563"/>
                </a:cubicBezTo>
                <a:cubicBezTo>
                  <a:pt x="12219" y="6277"/>
                  <a:pt x="12051" y="6053"/>
                  <a:pt x="11884" y="5832"/>
                </a:cubicBezTo>
                <a:cubicBezTo>
                  <a:pt x="11818" y="5745"/>
                  <a:pt x="11755" y="5704"/>
                  <a:pt x="11685" y="5704"/>
                </a:cubicBezTo>
                <a:cubicBezTo>
                  <a:pt x="11627" y="5704"/>
                  <a:pt x="11565" y="5732"/>
                  <a:pt x="11494" y="5786"/>
                </a:cubicBezTo>
                <a:cubicBezTo>
                  <a:pt x="11406" y="5850"/>
                  <a:pt x="11317" y="5911"/>
                  <a:pt x="11234" y="5983"/>
                </a:cubicBezTo>
                <a:cubicBezTo>
                  <a:pt x="11169" y="6041"/>
                  <a:pt x="11115" y="6111"/>
                  <a:pt x="11055" y="6175"/>
                </a:cubicBezTo>
                <a:cubicBezTo>
                  <a:pt x="10986" y="5859"/>
                  <a:pt x="10762" y="5614"/>
                  <a:pt x="10608" y="5333"/>
                </a:cubicBezTo>
                <a:cubicBezTo>
                  <a:pt x="10495" y="5128"/>
                  <a:pt x="10401" y="4913"/>
                  <a:pt x="10300" y="4702"/>
                </a:cubicBezTo>
                <a:cubicBezTo>
                  <a:pt x="10226" y="4546"/>
                  <a:pt x="10182" y="4474"/>
                  <a:pt x="10114" y="4474"/>
                </a:cubicBezTo>
                <a:cubicBezTo>
                  <a:pt x="10061" y="4474"/>
                  <a:pt x="9993" y="4516"/>
                  <a:pt x="9886" y="4594"/>
                </a:cubicBezTo>
                <a:cubicBezTo>
                  <a:pt x="9775" y="4403"/>
                  <a:pt x="9664" y="4213"/>
                  <a:pt x="9559" y="4021"/>
                </a:cubicBezTo>
                <a:cubicBezTo>
                  <a:pt x="9506" y="3922"/>
                  <a:pt x="9480" y="3882"/>
                  <a:pt x="9437" y="3882"/>
                </a:cubicBezTo>
                <a:cubicBezTo>
                  <a:pt x="9412" y="3882"/>
                  <a:pt x="9381" y="3896"/>
                  <a:pt x="9336" y="3918"/>
                </a:cubicBezTo>
                <a:cubicBezTo>
                  <a:pt x="9181" y="3709"/>
                  <a:pt x="9035" y="3497"/>
                  <a:pt x="8870" y="3303"/>
                </a:cubicBezTo>
                <a:cubicBezTo>
                  <a:pt x="8829" y="3254"/>
                  <a:pt x="8795" y="3232"/>
                  <a:pt x="8759" y="3232"/>
                </a:cubicBezTo>
                <a:cubicBezTo>
                  <a:pt x="8715" y="3232"/>
                  <a:pt x="8669" y="3266"/>
                  <a:pt x="8610" y="3328"/>
                </a:cubicBezTo>
                <a:cubicBezTo>
                  <a:pt x="8515" y="3424"/>
                  <a:pt x="8415" y="3513"/>
                  <a:pt x="8313" y="3611"/>
                </a:cubicBezTo>
                <a:cubicBezTo>
                  <a:pt x="8150" y="3351"/>
                  <a:pt x="7979" y="3082"/>
                  <a:pt x="7805" y="2805"/>
                </a:cubicBezTo>
                <a:cubicBezTo>
                  <a:pt x="7778" y="2826"/>
                  <a:pt x="7752" y="2845"/>
                  <a:pt x="7738" y="2855"/>
                </a:cubicBezTo>
                <a:cubicBezTo>
                  <a:pt x="7515" y="2653"/>
                  <a:pt x="7411" y="2340"/>
                  <a:pt x="7114" y="2207"/>
                </a:cubicBezTo>
                <a:cubicBezTo>
                  <a:pt x="7073" y="2189"/>
                  <a:pt x="7049" y="2179"/>
                  <a:pt x="7031" y="2179"/>
                </a:cubicBezTo>
                <a:cubicBezTo>
                  <a:pt x="7007" y="2179"/>
                  <a:pt x="6994" y="2198"/>
                  <a:pt x="6964" y="2244"/>
                </a:cubicBezTo>
                <a:cubicBezTo>
                  <a:pt x="6755" y="1978"/>
                  <a:pt x="6543" y="1712"/>
                  <a:pt x="6336" y="1441"/>
                </a:cubicBezTo>
                <a:cubicBezTo>
                  <a:pt x="6218" y="1285"/>
                  <a:pt x="6112" y="1121"/>
                  <a:pt x="5989" y="968"/>
                </a:cubicBezTo>
                <a:cubicBezTo>
                  <a:pt x="5942" y="910"/>
                  <a:pt x="5865" y="876"/>
                  <a:pt x="5802" y="831"/>
                </a:cubicBezTo>
                <a:cubicBezTo>
                  <a:pt x="5776" y="895"/>
                  <a:pt x="5727" y="962"/>
                  <a:pt x="5731" y="1025"/>
                </a:cubicBezTo>
                <a:cubicBezTo>
                  <a:pt x="5742" y="1249"/>
                  <a:pt x="5766" y="1473"/>
                  <a:pt x="5798" y="1696"/>
                </a:cubicBezTo>
                <a:cubicBezTo>
                  <a:pt x="5830" y="1922"/>
                  <a:pt x="5878" y="2146"/>
                  <a:pt x="5917" y="2372"/>
                </a:cubicBezTo>
                <a:cubicBezTo>
                  <a:pt x="5907" y="2368"/>
                  <a:pt x="5896" y="2366"/>
                  <a:pt x="5885" y="2362"/>
                </a:cubicBezTo>
                <a:cubicBezTo>
                  <a:pt x="5864" y="2396"/>
                  <a:pt x="5821" y="2434"/>
                  <a:pt x="5824" y="2465"/>
                </a:cubicBezTo>
                <a:cubicBezTo>
                  <a:pt x="5842" y="2681"/>
                  <a:pt x="5874" y="2895"/>
                  <a:pt x="5891" y="3111"/>
                </a:cubicBezTo>
                <a:cubicBezTo>
                  <a:pt x="5899" y="3178"/>
                  <a:pt x="5860" y="3249"/>
                  <a:pt x="5865" y="3317"/>
                </a:cubicBezTo>
                <a:cubicBezTo>
                  <a:pt x="5874" y="3452"/>
                  <a:pt x="5900" y="3586"/>
                  <a:pt x="5919" y="3729"/>
                </a:cubicBezTo>
                <a:cubicBezTo>
                  <a:pt x="5893" y="3721"/>
                  <a:pt x="5869" y="3714"/>
                  <a:pt x="5844" y="3707"/>
                </a:cubicBezTo>
                <a:cubicBezTo>
                  <a:pt x="5803" y="3694"/>
                  <a:pt x="5767" y="3688"/>
                  <a:pt x="5736" y="3688"/>
                </a:cubicBezTo>
                <a:cubicBezTo>
                  <a:pt x="5642" y="3688"/>
                  <a:pt x="5590" y="3747"/>
                  <a:pt x="5577" y="3877"/>
                </a:cubicBezTo>
                <a:cubicBezTo>
                  <a:pt x="5549" y="4146"/>
                  <a:pt x="5528" y="4415"/>
                  <a:pt x="5510" y="4686"/>
                </a:cubicBezTo>
                <a:cubicBezTo>
                  <a:pt x="5505" y="4768"/>
                  <a:pt x="5521" y="4850"/>
                  <a:pt x="5528" y="4940"/>
                </a:cubicBezTo>
                <a:cubicBezTo>
                  <a:pt x="5498" y="4929"/>
                  <a:pt x="5461" y="4914"/>
                  <a:pt x="5422" y="4902"/>
                </a:cubicBezTo>
                <a:cubicBezTo>
                  <a:pt x="5403" y="4896"/>
                  <a:pt x="5386" y="4893"/>
                  <a:pt x="5370" y="4893"/>
                </a:cubicBezTo>
                <a:cubicBezTo>
                  <a:pt x="5318" y="4893"/>
                  <a:pt x="5290" y="4928"/>
                  <a:pt x="5300" y="4994"/>
                </a:cubicBezTo>
                <a:cubicBezTo>
                  <a:pt x="5317" y="5102"/>
                  <a:pt x="5351" y="5206"/>
                  <a:pt x="5369" y="5313"/>
                </a:cubicBezTo>
                <a:cubicBezTo>
                  <a:pt x="5386" y="5432"/>
                  <a:pt x="5403" y="5551"/>
                  <a:pt x="5405" y="5669"/>
                </a:cubicBezTo>
                <a:cubicBezTo>
                  <a:pt x="5409" y="5885"/>
                  <a:pt x="5400" y="6103"/>
                  <a:pt x="5397" y="6298"/>
                </a:cubicBezTo>
                <a:cubicBezTo>
                  <a:pt x="5153" y="6316"/>
                  <a:pt x="4901" y="6329"/>
                  <a:pt x="4650" y="6353"/>
                </a:cubicBezTo>
                <a:cubicBezTo>
                  <a:pt x="4613" y="6355"/>
                  <a:pt x="4553" y="6403"/>
                  <a:pt x="4550" y="6435"/>
                </a:cubicBezTo>
                <a:cubicBezTo>
                  <a:pt x="4529" y="6591"/>
                  <a:pt x="4525" y="6751"/>
                  <a:pt x="4514" y="6919"/>
                </a:cubicBezTo>
                <a:cubicBezTo>
                  <a:pt x="4427" y="6940"/>
                  <a:pt x="4419" y="6964"/>
                  <a:pt x="4460" y="7087"/>
                </a:cubicBezTo>
                <a:cubicBezTo>
                  <a:pt x="4509" y="7233"/>
                  <a:pt x="4548" y="7382"/>
                  <a:pt x="4588" y="7525"/>
                </a:cubicBezTo>
                <a:cubicBezTo>
                  <a:pt x="4424" y="7528"/>
                  <a:pt x="4399" y="7559"/>
                  <a:pt x="4463" y="7706"/>
                </a:cubicBezTo>
                <a:cubicBezTo>
                  <a:pt x="4561" y="7928"/>
                  <a:pt x="4670" y="8146"/>
                  <a:pt x="4768" y="8369"/>
                </a:cubicBezTo>
                <a:cubicBezTo>
                  <a:pt x="4798" y="8436"/>
                  <a:pt x="4805" y="8514"/>
                  <a:pt x="4822" y="8583"/>
                </a:cubicBezTo>
                <a:cubicBezTo>
                  <a:pt x="4704" y="8570"/>
                  <a:pt x="4598" y="8557"/>
                  <a:pt x="4493" y="8546"/>
                </a:cubicBezTo>
                <a:cubicBezTo>
                  <a:pt x="4485" y="8545"/>
                  <a:pt x="4476" y="8545"/>
                  <a:pt x="4468" y="8545"/>
                </a:cubicBezTo>
                <a:cubicBezTo>
                  <a:pt x="4390" y="8545"/>
                  <a:pt x="4356" y="8595"/>
                  <a:pt x="4366" y="8674"/>
                </a:cubicBezTo>
                <a:cubicBezTo>
                  <a:pt x="4375" y="8750"/>
                  <a:pt x="4386" y="8832"/>
                  <a:pt x="4423" y="8896"/>
                </a:cubicBezTo>
                <a:cubicBezTo>
                  <a:pt x="4572" y="9153"/>
                  <a:pt x="4623" y="9441"/>
                  <a:pt x="4707" y="9719"/>
                </a:cubicBezTo>
                <a:cubicBezTo>
                  <a:pt x="4773" y="9936"/>
                  <a:pt x="4880" y="10141"/>
                  <a:pt x="4975" y="10350"/>
                </a:cubicBezTo>
                <a:cubicBezTo>
                  <a:pt x="5014" y="10435"/>
                  <a:pt x="5067" y="10516"/>
                  <a:pt x="5105" y="10581"/>
                </a:cubicBezTo>
                <a:cubicBezTo>
                  <a:pt x="4944" y="10567"/>
                  <a:pt x="4772" y="10547"/>
                  <a:pt x="4599" y="10538"/>
                </a:cubicBezTo>
                <a:cubicBezTo>
                  <a:pt x="4557" y="10536"/>
                  <a:pt x="4514" y="10535"/>
                  <a:pt x="4472" y="10535"/>
                </a:cubicBezTo>
                <a:cubicBezTo>
                  <a:pt x="4390" y="10535"/>
                  <a:pt x="4308" y="10538"/>
                  <a:pt x="4226" y="10540"/>
                </a:cubicBezTo>
                <a:cubicBezTo>
                  <a:pt x="4085" y="10541"/>
                  <a:pt x="4071" y="10558"/>
                  <a:pt x="4080" y="10694"/>
                </a:cubicBezTo>
                <a:cubicBezTo>
                  <a:pt x="4082" y="10716"/>
                  <a:pt x="4082" y="10738"/>
                  <a:pt x="4084" y="10775"/>
                </a:cubicBezTo>
                <a:cubicBezTo>
                  <a:pt x="4016" y="10743"/>
                  <a:pt x="3950" y="10732"/>
                  <a:pt x="3885" y="10732"/>
                </a:cubicBezTo>
                <a:cubicBezTo>
                  <a:pt x="3732" y="10732"/>
                  <a:pt x="3586" y="10794"/>
                  <a:pt x="3437" y="10804"/>
                </a:cubicBezTo>
                <a:cubicBezTo>
                  <a:pt x="3414" y="10805"/>
                  <a:pt x="3373" y="10857"/>
                  <a:pt x="3374" y="10885"/>
                </a:cubicBezTo>
                <a:cubicBezTo>
                  <a:pt x="3382" y="11070"/>
                  <a:pt x="3387" y="11255"/>
                  <a:pt x="3415" y="11437"/>
                </a:cubicBezTo>
                <a:cubicBezTo>
                  <a:pt x="3430" y="11533"/>
                  <a:pt x="3491" y="11621"/>
                  <a:pt x="3541" y="11736"/>
                </a:cubicBezTo>
                <a:lnTo>
                  <a:pt x="3541" y="11736"/>
                </a:lnTo>
                <a:cubicBezTo>
                  <a:pt x="3539" y="11735"/>
                  <a:pt x="3528" y="11730"/>
                  <a:pt x="3516" y="11730"/>
                </a:cubicBezTo>
                <a:cubicBezTo>
                  <a:pt x="3513" y="11730"/>
                  <a:pt x="3510" y="11730"/>
                  <a:pt x="3508" y="11731"/>
                </a:cubicBezTo>
                <a:cubicBezTo>
                  <a:pt x="3358" y="11761"/>
                  <a:pt x="3336" y="11827"/>
                  <a:pt x="3418" y="11956"/>
                </a:cubicBezTo>
                <a:cubicBezTo>
                  <a:pt x="3532" y="12136"/>
                  <a:pt x="3639" y="12321"/>
                  <a:pt x="3752" y="12501"/>
                </a:cubicBezTo>
                <a:cubicBezTo>
                  <a:pt x="3780" y="12546"/>
                  <a:pt x="3817" y="12586"/>
                  <a:pt x="3848" y="12624"/>
                </a:cubicBezTo>
                <a:cubicBezTo>
                  <a:pt x="3778" y="12654"/>
                  <a:pt x="3703" y="12685"/>
                  <a:pt x="3629" y="12717"/>
                </a:cubicBezTo>
                <a:cubicBezTo>
                  <a:pt x="3553" y="12750"/>
                  <a:pt x="3542" y="12796"/>
                  <a:pt x="3578" y="12876"/>
                </a:cubicBezTo>
                <a:cubicBezTo>
                  <a:pt x="3706" y="13153"/>
                  <a:pt x="3894" y="13370"/>
                  <a:pt x="4170" y="13506"/>
                </a:cubicBezTo>
                <a:cubicBezTo>
                  <a:pt x="4187" y="13515"/>
                  <a:pt x="4201" y="13529"/>
                  <a:pt x="4218" y="13542"/>
                </a:cubicBezTo>
                <a:cubicBezTo>
                  <a:pt x="4211" y="13555"/>
                  <a:pt x="4206" y="13565"/>
                  <a:pt x="4198" y="13571"/>
                </a:cubicBezTo>
                <a:cubicBezTo>
                  <a:pt x="4165" y="13599"/>
                  <a:pt x="4130" y="13627"/>
                  <a:pt x="4097" y="13654"/>
                </a:cubicBezTo>
                <a:cubicBezTo>
                  <a:pt x="4126" y="13686"/>
                  <a:pt x="4148" y="13735"/>
                  <a:pt x="4186" y="13752"/>
                </a:cubicBezTo>
                <a:cubicBezTo>
                  <a:pt x="4372" y="13845"/>
                  <a:pt x="4483" y="14002"/>
                  <a:pt x="4572" y="14180"/>
                </a:cubicBezTo>
                <a:cubicBezTo>
                  <a:pt x="4599" y="14235"/>
                  <a:pt x="4633" y="14287"/>
                  <a:pt x="4659" y="14334"/>
                </a:cubicBezTo>
                <a:cubicBezTo>
                  <a:pt x="4547" y="14381"/>
                  <a:pt x="4440" y="14432"/>
                  <a:pt x="4329" y="14474"/>
                </a:cubicBezTo>
                <a:cubicBezTo>
                  <a:pt x="4242" y="14506"/>
                  <a:pt x="4241" y="14570"/>
                  <a:pt x="4269" y="14630"/>
                </a:cubicBezTo>
                <a:cubicBezTo>
                  <a:pt x="4396" y="14895"/>
                  <a:pt x="4547" y="15146"/>
                  <a:pt x="4802" y="15317"/>
                </a:cubicBezTo>
                <a:cubicBezTo>
                  <a:pt x="4897" y="15382"/>
                  <a:pt x="4977" y="15470"/>
                  <a:pt x="5100" y="15580"/>
                </a:cubicBezTo>
                <a:cubicBezTo>
                  <a:pt x="5054" y="15574"/>
                  <a:pt x="5014" y="15571"/>
                  <a:pt x="4975" y="15567"/>
                </a:cubicBezTo>
                <a:lnTo>
                  <a:pt x="4975" y="15567"/>
                </a:lnTo>
                <a:cubicBezTo>
                  <a:pt x="4949" y="15825"/>
                  <a:pt x="5177" y="15888"/>
                  <a:pt x="5299" y="16024"/>
                </a:cubicBezTo>
                <a:cubicBezTo>
                  <a:pt x="5451" y="16192"/>
                  <a:pt x="5630" y="16336"/>
                  <a:pt x="5791" y="16495"/>
                </a:cubicBezTo>
                <a:cubicBezTo>
                  <a:pt x="5960" y="16663"/>
                  <a:pt x="6130" y="16830"/>
                  <a:pt x="6285" y="17010"/>
                </a:cubicBezTo>
                <a:cubicBezTo>
                  <a:pt x="6389" y="17132"/>
                  <a:pt x="6469" y="17275"/>
                  <a:pt x="6558" y="17409"/>
                </a:cubicBezTo>
                <a:cubicBezTo>
                  <a:pt x="6590" y="17456"/>
                  <a:pt x="6625" y="17504"/>
                  <a:pt x="6670" y="17568"/>
                </a:cubicBezTo>
                <a:cubicBezTo>
                  <a:pt x="6628" y="17559"/>
                  <a:pt x="6604" y="17553"/>
                  <a:pt x="6580" y="17549"/>
                </a:cubicBezTo>
                <a:cubicBezTo>
                  <a:pt x="6415" y="17521"/>
                  <a:pt x="6251" y="17488"/>
                  <a:pt x="6085" y="17470"/>
                </a:cubicBezTo>
                <a:cubicBezTo>
                  <a:pt x="5945" y="17454"/>
                  <a:pt x="5802" y="17459"/>
                  <a:pt x="5662" y="17445"/>
                </a:cubicBezTo>
                <a:cubicBezTo>
                  <a:pt x="5453" y="17423"/>
                  <a:pt x="5246" y="17389"/>
                  <a:pt x="5040" y="17367"/>
                </a:cubicBezTo>
                <a:cubicBezTo>
                  <a:pt x="5035" y="17366"/>
                  <a:pt x="5031" y="17366"/>
                  <a:pt x="5027" y="17366"/>
                </a:cubicBezTo>
                <a:cubicBezTo>
                  <a:pt x="4989" y="17366"/>
                  <a:pt x="4949" y="17384"/>
                  <a:pt x="4911" y="17394"/>
                </a:cubicBezTo>
                <a:lnTo>
                  <a:pt x="4942" y="17521"/>
                </a:lnTo>
                <a:cubicBezTo>
                  <a:pt x="4876" y="17508"/>
                  <a:pt x="4810" y="17497"/>
                  <a:pt x="4747" y="17497"/>
                </a:cubicBezTo>
                <a:cubicBezTo>
                  <a:pt x="4667" y="17497"/>
                  <a:pt x="4592" y="17515"/>
                  <a:pt x="4534" y="17569"/>
                </a:cubicBezTo>
                <a:cubicBezTo>
                  <a:pt x="4439" y="17564"/>
                  <a:pt x="4362" y="17553"/>
                  <a:pt x="4289" y="17553"/>
                </a:cubicBezTo>
                <a:cubicBezTo>
                  <a:pt x="4273" y="17553"/>
                  <a:pt x="4257" y="17554"/>
                  <a:pt x="4241" y="17555"/>
                </a:cubicBezTo>
                <a:cubicBezTo>
                  <a:pt x="4074" y="17573"/>
                  <a:pt x="3909" y="17594"/>
                  <a:pt x="3745" y="17627"/>
                </a:cubicBezTo>
                <a:cubicBezTo>
                  <a:pt x="3606" y="17656"/>
                  <a:pt x="3591" y="17699"/>
                  <a:pt x="3625" y="17835"/>
                </a:cubicBezTo>
                <a:cubicBezTo>
                  <a:pt x="3653" y="17946"/>
                  <a:pt x="3672" y="18061"/>
                  <a:pt x="3697" y="18178"/>
                </a:cubicBezTo>
                <a:cubicBezTo>
                  <a:pt x="3629" y="18172"/>
                  <a:pt x="3560" y="18169"/>
                  <a:pt x="3492" y="18169"/>
                </a:cubicBezTo>
                <a:cubicBezTo>
                  <a:pt x="3198" y="18169"/>
                  <a:pt x="2907" y="18222"/>
                  <a:pt x="2618" y="18301"/>
                </a:cubicBezTo>
                <a:cubicBezTo>
                  <a:pt x="2530" y="18326"/>
                  <a:pt x="2431" y="18310"/>
                  <a:pt x="2343" y="18335"/>
                </a:cubicBezTo>
                <a:cubicBezTo>
                  <a:pt x="2175" y="18381"/>
                  <a:pt x="2168" y="18407"/>
                  <a:pt x="2230" y="18569"/>
                </a:cubicBezTo>
                <a:cubicBezTo>
                  <a:pt x="2031" y="18562"/>
                  <a:pt x="1836" y="18556"/>
                  <a:pt x="1640" y="18548"/>
                </a:cubicBezTo>
                <a:cubicBezTo>
                  <a:pt x="1593" y="18547"/>
                  <a:pt x="1546" y="18540"/>
                  <a:pt x="1500" y="18536"/>
                </a:cubicBezTo>
                <a:cubicBezTo>
                  <a:pt x="1488" y="18535"/>
                  <a:pt x="1476" y="18534"/>
                  <a:pt x="1465" y="18534"/>
                </a:cubicBezTo>
                <a:cubicBezTo>
                  <a:pt x="1407" y="18534"/>
                  <a:pt x="1366" y="18551"/>
                  <a:pt x="1383" y="18625"/>
                </a:cubicBezTo>
                <a:cubicBezTo>
                  <a:pt x="1304" y="18623"/>
                  <a:pt x="1226" y="18614"/>
                  <a:pt x="1150" y="18614"/>
                </a:cubicBezTo>
                <a:cubicBezTo>
                  <a:pt x="1127" y="18614"/>
                  <a:pt x="1104" y="18615"/>
                  <a:pt x="1080" y="18617"/>
                </a:cubicBezTo>
                <a:cubicBezTo>
                  <a:pt x="790" y="18643"/>
                  <a:pt x="499" y="18673"/>
                  <a:pt x="211" y="18715"/>
                </a:cubicBezTo>
                <a:cubicBezTo>
                  <a:pt x="138" y="18726"/>
                  <a:pt x="71" y="18784"/>
                  <a:pt x="0" y="18821"/>
                </a:cubicBezTo>
                <a:cubicBezTo>
                  <a:pt x="55" y="18882"/>
                  <a:pt x="96" y="18973"/>
                  <a:pt x="164" y="19003"/>
                </a:cubicBezTo>
                <a:cubicBezTo>
                  <a:pt x="414" y="19108"/>
                  <a:pt x="672" y="19194"/>
                  <a:pt x="926" y="19287"/>
                </a:cubicBezTo>
                <a:cubicBezTo>
                  <a:pt x="955" y="19297"/>
                  <a:pt x="987" y="19297"/>
                  <a:pt x="1036" y="19303"/>
                </a:cubicBezTo>
                <a:cubicBezTo>
                  <a:pt x="945" y="19397"/>
                  <a:pt x="1021" y="19425"/>
                  <a:pt x="1084" y="19457"/>
                </a:cubicBezTo>
                <a:cubicBezTo>
                  <a:pt x="1367" y="19603"/>
                  <a:pt x="1650" y="19749"/>
                  <a:pt x="1943" y="19899"/>
                </a:cubicBezTo>
                <a:cubicBezTo>
                  <a:pt x="1831" y="19977"/>
                  <a:pt x="1865" y="20058"/>
                  <a:pt x="1943" y="20119"/>
                </a:cubicBezTo>
                <a:cubicBezTo>
                  <a:pt x="2061" y="20213"/>
                  <a:pt x="2185" y="20300"/>
                  <a:pt x="2315" y="20378"/>
                </a:cubicBezTo>
                <a:cubicBezTo>
                  <a:pt x="2456" y="20464"/>
                  <a:pt x="2601" y="20538"/>
                  <a:pt x="2747" y="20609"/>
                </a:cubicBezTo>
                <a:cubicBezTo>
                  <a:pt x="2870" y="20666"/>
                  <a:pt x="2997" y="20712"/>
                  <a:pt x="3130" y="20765"/>
                </a:cubicBezTo>
                <a:cubicBezTo>
                  <a:pt x="3066" y="20809"/>
                  <a:pt x="2997" y="20871"/>
                  <a:pt x="2917" y="20907"/>
                </a:cubicBezTo>
                <a:cubicBezTo>
                  <a:pt x="2823" y="20949"/>
                  <a:pt x="2843" y="21010"/>
                  <a:pt x="2884" y="21064"/>
                </a:cubicBezTo>
                <a:cubicBezTo>
                  <a:pt x="2942" y="21140"/>
                  <a:pt x="3006" y="21218"/>
                  <a:pt x="3084" y="21272"/>
                </a:cubicBezTo>
                <a:cubicBezTo>
                  <a:pt x="3308" y="21427"/>
                  <a:pt x="3538" y="21571"/>
                  <a:pt x="3771" y="21712"/>
                </a:cubicBezTo>
                <a:cubicBezTo>
                  <a:pt x="3824" y="21746"/>
                  <a:pt x="3892" y="21753"/>
                  <a:pt x="3956" y="21773"/>
                </a:cubicBezTo>
                <a:cubicBezTo>
                  <a:pt x="3910" y="21820"/>
                  <a:pt x="3857" y="21871"/>
                  <a:pt x="3805" y="21925"/>
                </a:cubicBezTo>
                <a:cubicBezTo>
                  <a:pt x="3729" y="22000"/>
                  <a:pt x="3729" y="22070"/>
                  <a:pt x="3824" y="22117"/>
                </a:cubicBezTo>
                <a:cubicBezTo>
                  <a:pt x="3959" y="22185"/>
                  <a:pt x="4104" y="22233"/>
                  <a:pt x="4242" y="22295"/>
                </a:cubicBezTo>
                <a:cubicBezTo>
                  <a:pt x="4354" y="22345"/>
                  <a:pt x="4458" y="22411"/>
                  <a:pt x="4572" y="22457"/>
                </a:cubicBezTo>
                <a:cubicBezTo>
                  <a:pt x="4722" y="22516"/>
                  <a:pt x="4840" y="22619"/>
                  <a:pt x="4977" y="22696"/>
                </a:cubicBezTo>
                <a:cubicBezTo>
                  <a:pt x="5013" y="22717"/>
                  <a:pt x="5062" y="22715"/>
                  <a:pt x="5093" y="22740"/>
                </a:cubicBezTo>
                <a:cubicBezTo>
                  <a:pt x="5117" y="22756"/>
                  <a:pt x="5119" y="22800"/>
                  <a:pt x="5131" y="22832"/>
                </a:cubicBezTo>
                <a:cubicBezTo>
                  <a:pt x="5044" y="22858"/>
                  <a:pt x="5014" y="22923"/>
                  <a:pt x="5013" y="23006"/>
                </a:cubicBezTo>
                <a:cubicBezTo>
                  <a:pt x="5013" y="23013"/>
                  <a:pt x="4994" y="23020"/>
                  <a:pt x="4987" y="23028"/>
                </a:cubicBezTo>
                <a:cubicBezTo>
                  <a:pt x="4959" y="23054"/>
                  <a:pt x="4934" y="23084"/>
                  <a:pt x="4921" y="23125"/>
                </a:cubicBezTo>
                <a:cubicBezTo>
                  <a:pt x="4889" y="23149"/>
                  <a:pt x="4849" y="23168"/>
                  <a:pt x="4826" y="23197"/>
                </a:cubicBezTo>
                <a:cubicBezTo>
                  <a:pt x="4733" y="23316"/>
                  <a:pt x="4639" y="23433"/>
                  <a:pt x="4558" y="23559"/>
                </a:cubicBezTo>
                <a:cubicBezTo>
                  <a:pt x="4458" y="23715"/>
                  <a:pt x="4459" y="23726"/>
                  <a:pt x="4627" y="23820"/>
                </a:cubicBezTo>
                <a:cubicBezTo>
                  <a:pt x="4808" y="23922"/>
                  <a:pt x="4998" y="24005"/>
                  <a:pt x="5191" y="24101"/>
                </a:cubicBezTo>
                <a:cubicBezTo>
                  <a:pt x="5164" y="24241"/>
                  <a:pt x="5168" y="24247"/>
                  <a:pt x="5342" y="24265"/>
                </a:cubicBezTo>
                <a:cubicBezTo>
                  <a:pt x="5424" y="24274"/>
                  <a:pt x="5507" y="24279"/>
                  <a:pt x="5590" y="24279"/>
                </a:cubicBezTo>
                <a:cubicBezTo>
                  <a:pt x="5605" y="24279"/>
                  <a:pt x="5619" y="24279"/>
                  <a:pt x="5633" y="24279"/>
                </a:cubicBezTo>
                <a:cubicBezTo>
                  <a:pt x="5725" y="24277"/>
                  <a:pt x="5815" y="24263"/>
                  <a:pt x="5908" y="24255"/>
                </a:cubicBezTo>
                <a:lnTo>
                  <a:pt x="5908" y="24255"/>
                </a:lnTo>
                <a:cubicBezTo>
                  <a:pt x="5836" y="24350"/>
                  <a:pt x="5762" y="24443"/>
                  <a:pt x="5684" y="24546"/>
                </a:cubicBezTo>
                <a:cubicBezTo>
                  <a:pt x="5708" y="24564"/>
                  <a:pt x="5730" y="24577"/>
                  <a:pt x="5755" y="24595"/>
                </a:cubicBezTo>
                <a:cubicBezTo>
                  <a:pt x="5738" y="24606"/>
                  <a:pt x="5723" y="24616"/>
                  <a:pt x="5673" y="24648"/>
                </a:cubicBezTo>
                <a:cubicBezTo>
                  <a:pt x="5796" y="24689"/>
                  <a:pt x="5890" y="24744"/>
                  <a:pt x="5988" y="24751"/>
                </a:cubicBezTo>
                <a:cubicBezTo>
                  <a:pt x="6413" y="24782"/>
                  <a:pt x="6837" y="24816"/>
                  <a:pt x="7262" y="24818"/>
                </a:cubicBezTo>
                <a:cubicBezTo>
                  <a:pt x="7265" y="24818"/>
                  <a:pt x="7269" y="24818"/>
                  <a:pt x="7273" y="24818"/>
                </a:cubicBezTo>
                <a:cubicBezTo>
                  <a:pt x="7579" y="24818"/>
                  <a:pt x="7885" y="24774"/>
                  <a:pt x="8192" y="24751"/>
                </a:cubicBezTo>
                <a:cubicBezTo>
                  <a:pt x="8243" y="24747"/>
                  <a:pt x="8295" y="24745"/>
                  <a:pt x="8364" y="24741"/>
                </a:cubicBezTo>
                <a:lnTo>
                  <a:pt x="8364" y="24741"/>
                </a:lnTo>
                <a:cubicBezTo>
                  <a:pt x="8214" y="24864"/>
                  <a:pt x="8082" y="24971"/>
                  <a:pt x="7945" y="25083"/>
                </a:cubicBezTo>
                <a:cubicBezTo>
                  <a:pt x="7956" y="25098"/>
                  <a:pt x="7968" y="25114"/>
                  <a:pt x="7971" y="25117"/>
                </a:cubicBezTo>
                <a:lnTo>
                  <a:pt x="7971" y="25117"/>
                </a:lnTo>
                <a:cubicBezTo>
                  <a:pt x="7919" y="25200"/>
                  <a:pt x="7875" y="25272"/>
                  <a:pt x="7827" y="25351"/>
                </a:cubicBezTo>
                <a:cubicBezTo>
                  <a:pt x="7858" y="25359"/>
                  <a:pt x="7888" y="25369"/>
                  <a:pt x="7895" y="25372"/>
                </a:cubicBezTo>
                <a:cubicBezTo>
                  <a:pt x="7773" y="25554"/>
                  <a:pt x="7655" y="25738"/>
                  <a:pt x="7534" y="25919"/>
                </a:cubicBezTo>
                <a:cubicBezTo>
                  <a:pt x="7480" y="25997"/>
                  <a:pt x="7508" y="26040"/>
                  <a:pt x="7580" y="26088"/>
                </a:cubicBezTo>
                <a:cubicBezTo>
                  <a:pt x="7740" y="26193"/>
                  <a:pt x="7925" y="26206"/>
                  <a:pt x="8105" y="26234"/>
                </a:cubicBezTo>
                <a:cubicBezTo>
                  <a:pt x="8183" y="26246"/>
                  <a:pt x="8270" y="26234"/>
                  <a:pt x="8315" y="26326"/>
                </a:cubicBezTo>
                <a:cubicBezTo>
                  <a:pt x="8326" y="26345"/>
                  <a:pt x="8362" y="26355"/>
                  <a:pt x="8388" y="26360"/>
                </a:cubicBezTo>
                <a:cubicBezTo>
                  <a:pt x="8477" y="26378"/>
                  <a:pt x="8567" y="26387"/>
                  <a:pt x="8657" y="26387"/>
                </a:cubicBezTo>
                <a:cubicBezTo>
                  <a:pt x="8780" y="26387"/>
                  <a:pt x="8904" y="26370"/>
                  <a:pt x="9031" y="26336"/>
                </a:cubicBezTo>
                <a:cubicBezTo>
                  <a:pt x="9012" y="26310"/>
                  <a:pt x="9001" y="26293"/>
                  <a:pt x="8981" y="26265"/>
                </a:cubicBezTo>
                <a:lnTo>
                  <a:pt x="8981" y="26265"/>
                </a:lnTo>
                <a:cubicBezTo>
                  <a:pt x="9032" y="26279"/>
                  <a:pt x="9072" y="26289"/>
                  <a:pt x="9116" y="26301"/>
                </a:cubicBezTo>
                <a:cubicBezTo>
                  <a:pt x="9104" y="26373"/>
                  <a:pt x="9090" y="26444"/>
                  <a:pt x="9080" y="26516"/>
                </a:cubicBezTo>
                <a:cubicBezTo>
                  <a:pt x="9067" y="26611"/>
                  <a:pt x="9077" y="26649"/>
                  <a:pt x="9139" y="26649"/>
                </a:cubicBezTo>
                <a:cubicBezTo>
                  <a:pt x="9157" y="26649"/>
                  <a:pt x="9180" y="26645"/>
                  <a:pt x="9209" y="26639"/>
                </a:cubicBezTo>
                <a:cubicBezTo>
                  <a:pt x="9322" y="26614"/>
                  <a:pt x="9433" y="26574"/>
                  <a:pt x="9542" y="26532"/>
                </a:cubicBezTo>
                <a:cubicBezTo>
                  <a:pt x="9870" y="26409"/>
                  <a:pt x="10195" y="26283"/>
                  <a:pt x="10540" y="26150"/>
                </a:cubicBezTo>
                <a:cubicBezTo>
                  <a:pt x="10545" y="26259"/>
                  <a:pt x="10555" y="26347"/>
                  <a:pt x="10551" y="26434"/>
                </a:cubicBezTo>
                <a:cubicBezTo>
                  <a:pt x="10549" y="26510"/>
                  <a:pt x="10575" y="26541"/>
                  <a:pt x="10626" y="26541"/>
                </a:cubicBezTo>
                <a:cubicBezTo>
                  <a:pt x="10640" y="26541"/>
                  <a:pt x="10656" y="26539"/>
                  <a:pt x="10674" y="26534"/>
                </a:cubicBezTo>
                <a:cubicBezTo>
                  <a:pt x="10767" y="26508"/>
                  <a:pt x="10867" y="26490"/>
                  <a:pt x="10951" y="26446"/>
                </a:cubicBezTo>
                <a:cubicBezTo>
                  <a:pt x="11229" y="26297"/>
                  <a:pt x="11487" y="26121"/>
                  <a:pt x="11728" y="25915"/>
                </a:cubicBezTo>
                <a:cubicBezTo>
                  <a:pt x="11976" y="25704"/>
                  <a:pt x="12248" y="25521"/>
                  <a:pt x="12513" y="25328"/>
                </a:cubicBezTo>
                <a:cubicBezTo>
                  <a:pt x="12766" y="25146"/>
                  <a:pt x="13024" y="24968"/>
                  <a:pt x="13278" y="24788"/>
                </a:cubicBezTo>
                <a:cubicBezTo>
                  <a:pt x="13304" y="24771"/>
                  <a:pt x="13329" y="24755"/>
                  <a:pt x="13375" y="24751"/>
                </a:cubicBezTo>
                <a:lnTo>
                  <a:pt x="13375" y="24751"/>
                </a:lnTo>
                <a:cubicBezTo>
                  <a:pt x="12942" y="25483"/>
                  <a:pt x="12498" y="26208"/>
                  <a:pt x="12079" y="26949"/>
                </a:cubicBezTo>
                <a:cubicBezTo>
                  <a:pt x="11665" y="27686"/>
                  <a:pt x="11265" y="28432"/>
                  <a:pt x="10875" y="29181"/>
                </a:cubicBezTo>
                <a:cubicBezTo>
                  <a:pt x="10482" y="29937"/>
                  <a:pt x="10144" y="30719"/>
                  <a:pt x="9788" y="31483"/>
                </a:cubicBezTo>
                <a:cubicBezTo>
                  <a:pt x="9952" y="31553"/>
                  <a:pt x="10090" y="31613"/>
                  <a:pt x="10229" y="31669"/>
                </a:cubicBezTo>
                <a:cubicBezTo>
                  <a:pt x="10241" y="31674"/>
                  <a:pt x="10258" y="31677"/>
                  <a:pt x="10274" y="31677"/>
                </a:cubicBezTo>
                <a:cubicBezTo>
                  <a:pt x="10287" y="31677"/>
                  <a:pt x="10300" y="31675"/>
                  <a:pt x="10306" y="31669"/>
                </a:cubicBezTo>
                <a:cubicBezTo>
                  <a:pt x="10401" y="31577"/>
                  <a:pt x="10519" y="31493"/>
                  <a:pt x="10577" y="31378"/>
                </a:cubicBezTo>
                <a:cubicBezTo>
                  <a:pt x="10754" y="31031"/>
                  <a:pt x="10895" y="30666"/>
                  <a:pt x="11069" y="30316"/>
                </a:cubicBezTo>
                <a:cubicBezTo>
                  <a:pt x="11475" y="29497"/>
                  <a:pt x="11884" y="28680"/>
                  <a:pt x="12305" y="27870"/>
                </a:cubicBezTo>
                <a:cubicBezTo>
                  <a:pt x="12612" y="27281"/>
                  <a:pt x="12938" y="26704"/>
                  <a:pt x="13257" y="26121"/>
                </a:cubicBezTo>
                <a:cubicBezTo>
                  <a:pt x="13283" y="26074"/>
                  <a:pt x="13318" y="26035"/>
                  <a:pt x="13368" y="26004"/>
                </a:cubicBezTo>
                <a:lnTo>
                  <a:pt x="13368" y="26004"/>
                </a:lnTo>
                <a:cubicBezTo>
                  <a:pt x="13318" y="26119"/>
                  <a:pt x="13250" y="26231"/>
                  <a:pt x="13220" y="26351"/>
                </a:cubicBezTo>
                <a:cubicBezTo>
                  <a:pt x="13168" y="26560"/>
                  <a:pt x="13138" y="26773"/>
                  <a:pt x="13105" y="26985"/>
                </a:cubicBezTo>
                <a:cubicBezTo>
                  <a:pt x="13101" y="27008"/>
                  <a:pt x="13132" y="27038"/>
                  <a:pt x="13141" y="27054"/>
                </a:cubicBezTo>
                <a:cubicBezTo>
                  <a:pt x="13137" y="27106"/>
                  <a:pt x="13131" y="27154"/>
                  <a:pt x="13131" y="27200"/>
                </a:cubicBezTo>
                <a:cubicBezTo>
                  <a:pt x="13129" y="27306"/>
                  <a:pt x="13129" y="27341"/>
                  <a:pt x="13171" y="27341"/>
                </a:cubicBezTo>
                <a:cubicBezTo>
                  <a:pt x="13194" y="27341"/>
                  <a:pt x="13228" y="27331"/>
                  <a:pt x="13282" y="27316"/>
                </a:cubicBezTo>
                <a:cubicBezTo>
                  <a:pt x="13411" y="27278"/>
                  <a:pt x="13540" y="27251"/>
                  <a:pt x="13664" y="27221"/>
                </a:cubicBezTo>
                <a:lnTo>
                  <a:pt x="13664" y="27221"/>
                </a:lnTo>
                <a:cubicBezTo>
                  <a:pt x="13535" y="27434"/>
                  <a:pt x="13621" y="27672"/>
                  <a:pt x="13652" y="27906"/>
                </a:cubicBezTo>
                <a:cubicBezTo>
                  <a:pt x="13674" y="28074"/>
                  <a:pt x="13712" y="28243"/>
                  <a:pt x="13746" y="28410"/>
                </a:cubicBezTo>
                <a:cubicBezTo>
                  <a:pt x="13777" y="28554"/>
                  <a:pt x="13813" y="28618"/>
                  <a:pt x="13890" y="28618"/>
                </a:cubicBezTo>
                <a:cubicBezTo>
                  <a:pt x="13937" y="28618"/>
                  <a:pt x="13999" y="28595"/>
                  <a:pt x="14084" y="28551"/>
                </a:cubicBezTo>
                <a:cubicBezTo>
                  <a:pt x="14152" y="28744"/>
                  <a:pt x="14208" y="28944"/>
                  <a:pt x="14289" y="29132"/>
                </a:cubicBezTo>
                <a:cubicBezTo>
                  <a:pt x="14365" y="29308"/>
                  <a:pt x="14468" y="29474"/>
                  <a:pt x="14557" y="29647"/>
                </a:cubicBezTo>
                <a:cubicBezTo>
                  <a:pt x="14578" y="29686"/>
                  <a:pt x="14602" y="29703"/>
                  <a:pt x="14628" y="29703"/>
                </a:cubicBezTo>
                <a:cubicBezTo>
                  <a:pt x="14650" y="29703"/>
                  <a:pt x="14674" y="29690"/>
                  <a:pt x="14697" y="29667"/>
                </a:cubicBezTo>
                <a:cubicBezTo>
                  <a:pt x="14780" y="29582"/>
                  <a:pt x="14865" y="29495"/>
                  <a:pt x="14936" y="29400"/>
                </a:cubicBezTo>
                <a:cubicBezTo>
                  <a:pt x="15060" y="29233"/>
                  <a:pt x="15159" y="29048"/>
                  <a:pt x="15292" y="28892"/>
                </a:cubicBezTo>
                <a:cubicBezTo>
                  <a:pt x="15384" y="28785"/>
                  <a:pt x="15521" y="28722"/>
                  <a:pt x="15585" y="28583"/>
                </a:cubicBezTo>
                <a:cubicBezTo>
                  <a:pt x="15629" y="28484"/>
                  <a:pt x="15683" y="28388"/>
                  <a:pt x="15736" y="28285"/>
                </a:cubicBezTo>
                <a:cubicBezTo>
                  <a:pt x="16006" y="28646"/>
                  <a:pt x="16300" y="28993"/>
                  <a:pt x="16444" y="29470"/>
                </a:cubicBezTo>
                <a:cubicBezTo>
                  <a:pt x="16486" y="29387"/>
                  <a:pt x="16508" y="29343"/>
                  <a:pt x="16541" y="29279"/>
                </a:cubicBezTo>
                <a:cubicBezTo>
                  <a:pt x="16555" y="29329"/>
                  <a:pt x="16572" y="29356"/>
                  <a:pt x="16569" y="29384"/>
                </a:cubicBezTo>
                <a:cubicBezTo>
                  <a:pt x="16564" y="29439"/>
                  <a:pt x="16557" y="29484"/>
                  <a:pt x="16632" y="29499"/>
                </a:cubicBezTo>
                <a:cubicBezTo>
                  <a:pt x="16653" y="29504"/>
                  <a:pt x="16672" y="29554"/>
                  <a:pt x="16678" y="29585"/>
                </a:cubicBezTo>
                <a:cubicBezTo>
                  <a:pt x="16717" y="29771"/>
                  <a:pt x="16833" y="29914"/>
                  <a:pt x="16963" y="30036"/>
                </a:cubicBezTo>
                <a:cubicBezTo>
                  <a:pt x="17058" y="30125"/>
                  <a:pt x="17135" y="30228"/>
                  <a:pt x="17228" y="30317"/>
                </a:cubicBezTo>
                <a:cubicBezTo>
                  <a:pt x="17266" y="30354"/>
                  <a:pt x="17294" y="30373"/>
                  <a:pt x="17319" y="30373"/>
                </a:cubicBezTo>
                <a:cubicBezTo>
                  <a:pt x="17348" y="30373"/>
                  <a:pt x="17374" y="30347"/>
                  <a:pt x="17407" y="30295"/>
                </a:cubicBezTo>
                <a:cubicBezTo>
                  <a:pt x="17427" y="30263"/>
                  <a:pt x="17452" y="30233"/>
                  <a:pt x="17490" y="30178"/>
                </a:cubicBezTo>
                <a:cubicBezTo>
                  <a:pt x="17561" y="30265"/>
                  <a:pt x="17629" y="30333"/>
                  <a:pt x="17681" y="30413"/>
                </a:cubicBezTo>
                <a:cubicBezTo>
                  <a:pt x="17786" y="30568"/>
                  <a:pt x="17877" y="30733"/>
                  <a:pt x="17980" y="30888"/>
                </a:cubicBezTo>
                <a:cubicBezTo>
                  <a:pt x="18010" y="30935"/>
                  <a:pt x="18045" y="30969"/>
                  <a:pt x="18087" y="30969"/>
                </a:cubicBezTo>
                <a:cubicBezTo>
                  <a:pt x="18114" y="30969"/>
                  <a:pt x="18145" y="30954"/>
                  <a:pt x="18178" y="30919"/>
                </a:cubicBezTo>
                <a:cubicBezTo>
                  <a:pt x="18204" y="30894"/>
                  <a:pt x="18228" y="30881"/>
                  <a:pt x="18253" y="30881"/>
                </a:cubicBezTo>
                <a:cubicBezTo>
                  <a:pt x="18284" y="30881"/>
                  <a:pt x="18314" y="30901"/>
                  <a:pt x="18344" y="30938"/>
                </a:cubicBezTo>
                <a:cubicBezTo>
                  <a:pt x="18457" y="31078"/>
                  <a:pt x="18582" y="31204"/>
                  <a:pt x="18756" y="31274"/>
                </a:cubicBezTo>
                <a:cubicBezTo>
                  <a:pt x="18804" y="31294"/>
                  <a:pt x="18842" y="31306"/>
                  <a:pt x="18875" y="31306"/>
                </a:cubicBezTo>
                <a:cubicBezTo>
                  <a:pt x="18925" y="31306"/>
                  <a:pt x="18962" y="31278"/>
                  <a:pt x="19000" y="31206"/>
                </a:cubicBezTo>
                <a:cubicBezTo>
                  <a:pt x="19114" y="30993"/>
                  <a:pt x="19213" y="30773"/>
                  <a:pt x="19310" y="30552"/>
                </a:cubicBezTo>
                <a:cubicBezTo>
                  <a:pt x="19334" y="30498"/>
                  <a:pt x="19350" y="30461"/>
                  <a:pt x="19383" y="30461"/>
                </a:cubicBezTo>
                <a:cubicBezTo>
                  <a:pt x="19402" y="30461"/>
                  <a:pt x="19427" y="30474"/>
                  <a:pt x="19461" y="30503"/>
                </a:cubicBezTo>
                <a:cubicBezTo>
                  <a:pt x="19549" y="30575"/>
                  <a:pt x="19656" y="30625"/>
                  <a:pt x="19760" y="30674"/>
                </a:cubicBezTo>
                <a:cubicBezTo>
                  <a:pt x="19938" y="30758"/>
                  <a:pt x="20041" y="30916"/>
                  <a:pt x="20166" y="31052"/>
                </a:cubicBezTo>
                <a:cubicBezTo>
                  <a:pt x="20266" y="31159"/>
                  <a:pt x="20372" y="31264"/>
                  <a:pt x="20490" y="31349"/>
                </a:cubicBezTo>
                <a:cubicBezTo>
                  <a:pt x="20538" y="31384"/>
                  <a:pt x="20579" y="31400"/>
                  <a:pt x="20615" y="31400"/>
                </a:cubicBezTo>
                <a:cubicBezTo>
                  <a:pt x="20680" y="31400"/>
                  <a:pt x="20727" y="31346"/>
                  <a:pt x="20756" y="31242"/>
                </a:cubicBezTo>
                <a:cubicBezTo>
                  <a:pt x="20768" y="31199"/>
                  <a:pt x="20781" y="31154"/>
                  <a:pt x="20802" y="31083"/>
                </a:cubicBezTo>
                <a:cubicBezTo>
                  <a:pt x="20909" y="31173"/>
                  <a:pt x="21004" y="31248"/>
                  <a:pt x="21092" y="31331"/>
                </a:cubicBezTo>
                <a:cubicBezTo>
                  <a:pt x="21172" y="31406"/>
                  <a:pt x="21243" y="31489"/>
                  <a:pt x="21322" y="31565"/>
                </a:cubicBezTo>
                <a:cubicBezTo>
                  <a:pt x="21390" y="31633"/>
                  <a:pt x="21438" y="31666"/>
                  <a:pt x="21490" y="31666"/>
                </a:cubicBezTo>
                <a:cubicBezTo>
                  <a:pt x="21542" y="31666"/>
                  <a:pt x="21598" y="31633"/>
                  <a:pt x="21683" y="31566"/>
                </a:cubicBezTo>
                <a:cubicBezTo>
                  <a:pt x="21867" y="31683"/>
                  <a:pt x="22059" y="31801"/>
                  <a:pt x="22252" y="31924"/>
                </a:cubicBezTo>
                <a:cubicBezTo>
                  <a:pt x="22266" y="31934"/>
                  <a:pt x="22284" y="31938"/>
                  <a:pt x="22305" y="31938"/>
                </a:cubicBezTo>
                <a:cubicBezTo>
                  <a:pt x="22382" y="31938"/>
                  <a:pt x="22487" y="31878"/>
                  <a:pt x="22496" y="31808"/>
                </a:cubicBezTo>
                <a:cubicBezTo>
                  <a:pt x="22507" y="31724"/>
                  <a:pt x="22516" y="31638"/>
                  <a:pt x="22530" y="31554"/>
                </a:cubicBezTo>
                <a:cubicBezTo>
                  <a:pt x="22531" y="31540"/>
                  <a:pt x="22543" y="31528"/>
                  <a:pt x="22556" y="31505"/>
                </a:cubicBezTo>
                <a:cubicBezTo>
                  <a:pt x="22592" y="31521"/>
                  <a:pt x="22630" y="31531"/>
                  <a:pt x="22661" y="31552"/>
                </a:cubicBezTo>
                <a:cubicBezTo>
                  <a:pt x="22835" y="31664"/>
                  <a:pt x="23008" y="31778"/>
                  <a:pt x="23181" y="31891"/>
                </a:cubicBezTo>
                <a:cubicBezTo>
                  <a:pt x="23207" y="31907"/>
                  <a:pt x="23234" y="31924"/>
                  <a:pt x="23262" y="31937"/>
                </a:cubicBezTo>
                <a:cubicBezTo>
                  <a:pt x="23305" y="31957"/>
                  <a:pt x="23338" y="31969"/>
                  <a:pt x="23366" y="31969"/>
                </a:cubicBezTo>
                <a:cubicBezTo>
                  <a:pt x="23421" y="31969"/>
                  <a:pt x="23460" y="31926"/>
                  <a:pt x="23525" y="31824"/>
                </a:cubicBezTo>
                <a:cubicBezTo>
                  <a:pt x="23627" y="31876"/>
                  <a:pt x="23731" y="31928"/>
                  <a:pt x="23833" y="31983"/>
                </a:cubicBezTo>
                <a:cubicBezTo>
                  <a:pt x="23939" y="32041"/>
                  <a:pt x="24039" y="32110"/>
                  <a:pt x="24147" y="32163"/>
                </a:cubicBezTo>
                <a:cubicBezTo>
                  <a:pt x="24204" y="32192"/>
                  <a:pt x="24252" y="32207"/>
                  <a:pt x="24293" y="32207"/>
                </a:cubicBezTo>
                <a:cubicBezTo>
                  <a:pt x="24376" y="32207"/>
                  <a:pt x="24432" y="32146"/>
                  <a:pt x="24479" y="32017"/>
                </a:cubicBezTo>
                <a:cubicBezTo>
                  <a:pt x="24517" y="32030"/>
                  <a:pt x="24557" y="32041"/>
                  <a:pt x="24593" y="32058"/>
                </a:cubicBezTo>
                <a:cubicBezTo>
                  <a:pt x="24745" y="32130"/>
                  <a:pt x="24896" y="32202"/>
                  <a:pt x="25045" y="32275"/>
                </a:cubicBezTo>
                <a:cubicBezTo>
                  <a:pt x="25135" y="32321"/>
                  <a:pt x="25225" y="32367"/>
                  <a:pt x="25314" y="32415"/>
                </a:cubicBezTo>
                <a:cubicBezTo>
                  <a:pt x="25371" y="32448"/>
                  <a:pt x="25422" y="32492"/>
                  <a:pt x="25486" y="32492"/>
                </a:cubicBezTo>
                <a:cubicBezTo>
                  <a:pt x="25509" y="32492"/>
                  <a:pt x="25534" y="32486"/>
                  <a:pt x="25561" y="32473"/>
                </a:cubicBezTo>
                <a:cubicBezTo>
                  <a:pt x="25564" y="32471"/>
                  <a:pt x="25568" y="32471"/>
                  <a:pt x="25572" y="32471"/>
                </a:cubicBezTo>
                <a:cubicBezTo>
                  <a:pt x="25595" y="32471"/>
                  <a:pt x="25631" y="32493"/>
                  <a:pt x="25655" y="32507"/>
                </a:cubicBezTo>
                <a:cubicBezTo>
                  <a:pt x="26015" y="32701"/>
                  <a:pt x="26404" y="32790"/>
                  <a:pt x="26810" y="32820"/>
                </a:cubicBezTo>
                <a:cubicBezTo>
                  <a:pt x="26820" y="32820"/>
                  <a:pt x="26830" y="32821"/>
                  <a:pt x="26841" y="32821"/>
                </a:cubicBezTo>
                <a:cubicBezTo>
                  <a:pt x="26857" y="32821"/>
                  <a:pt x="26874" y="32820"/>
                  <a:pt x="26890" y="32817"/>
                </a:cubicBezTo>
                <a:cubicBezTo>
                  <a:pt x="27022" y="32792"/>
                  <a:pt x="27046" y="32742"/>
                  <a:pt x="26964" y="32640"/>
                </a:cubicBezTo>
                <a:cubicBezTo>
                  <a:pt x="26879" y="32534"/>
                  <a:pt x="26782" y="32437"/>
                  <a:pt x="26688" y="32338"/>
                </a:cubicBezTo>
                <a:cubicBezTo>
                  <a:pt x="26552" y="32194"/>
                  <a:pt x="26414" y="32053"/>
                  <a:pt x="26276" y="31909"/>
                </a:cubicBezTo>
                <a:cubicBezTo>
                  <a:pt x="26260" y="31892"/>
                  <a:pt x="26239" y="31861"/>
                  <a:pt x="26245" y="31850"/>
                </a:cubicBezTo>
                <a:cubicBezTo>
                  <a:pt x="26309" y="31741"/>
                  <a:pt x="26224" y="31685"/>
                  <a:pt x="26167" y="31621"/>
                </a:cubicBezTo>
                <a:cubicBezTo>
                  <a:pt x="25966" y="31400"/>
                  <a:pt x="25763" y="31181"/>
                  <a:pt x="25571" y="30970"/>
                </a:cubicBezTo>
                <a:cubicBezTo>
                  <a:pt x="25577" y="30943"/>
                  <a:pt x="25577" y="30938"/>
                  <a:pt x="25580" y="30935"/>
                </a:cubicBezTo>
                <a:cubicBezTo>
                  <a:pt x="25752" y="30795"/>
                  <a:pt x="25761" y="30746"/>
                  <a:pt x="25645" y="30542"/>
                </a:cubicBezTo>
                <a:cubicBezTo>
                  <a:pt x="25549" y="30372"/>
                  <a:pt x="25447" y="30207"/>
                  <a:pt x="25354" y="30036"/>
                </a:cubicBezTo>
                <a:cubicBezTo>
                  <a:pt x="25334" y="30001"/>
                  <a:pt x="25346" y="29951"/>
                  <a:pt x="25340" y="29909"/>
                </a:cubicBezTo>
                <a:cubicBezTo>
                  <a:pt x="25335" y="29862"/>
                  <a:pt x="25336" y="29807"/>
                  <a:pt x="25314" y="29769"/>
                </a:cubicBezTo>
                <a:cubicBezTo>
                  <a:pt x="25225" y="29618"/>
                  <a:pt x="25125" y="29473"/>
                  <a:pt x="25026" y="29316"/>
                </a:cubicBezTo>
                <a:cubicBezTo>
                  <a:pt x="25135" y="29256"/>
                  <a:pt x="25248" y="29191"/>
                  <a:pt x="25362" y="29129"/>
                </a:cubicBezTo>
                <a:cubicBezTo>
                  <a:pt x="25431" y="29092"/>
                  <a:pt x="25500" y="29055"/>
                  <a:pt x="25571" y="29023"/>
                </a:cubicBezTo>
                <a:cubicBezTo>
                  <a:pt x="25666" y="28979"/>
                  <a:pt x="25674" y="28912"/>
                  <a:pt x="25622" y="28834"/>
                </a:cubicBezTo>
                <a:cubicBezTo>
                  <a:pt x="25577" y="28766"/>
                  <a:pt x="25527" y="28701"/>
                  <a:pt x="25474" y="28638"/>
                </a:cubicBezTo>
                <a:cubicBezTo>
                  <a:pt x="25288" y="28413"/>
                  <a:pt x="25099" y="28191"/>
                  <a:pt x="24912" y="27966"/>
                </a:cubicBezTo>
                <a:cubicBezTo>
                  <a:pt x="24899" y="27953"/>
                  <a:pt x="24893" y="27934"/>
                  <a:pt x="24884" y="27919"/>
                </a:cubicBezTo>
                <a:cubicBezTo>
                  <a:pt x="24991" y="27806"/>
                  <a:pt x="24995" y="27744"/>
                  <a:pt x="24871" y="27641"/>
                </a:cubicBezTo>
                <a:cubicBezTo>
                  <a:pt x="24760" y="27550"/>
                  <a:pt x="24639" y="27471"/>
                  <a:pt x="24517" y="27393"/>
                </a:cubicBezTo>
                <a:cubicBezTo>
                  <a:pt x="24234" y="27209"/>
                  <a:pt x="24050" y="26926"/>
                  <a:pt x="23816" y="26695"/>
                </a:cubicBezTo>
                <a:cubicBezTo>
                  <a:pt x="23716" y="26597"/>
                  <a:pt x="23605" y="26515"/>
                  <a:pt x="23498" y="26423"/>
                </a:cubicBezTo>
                <a:cubicBezTo>
                  <a:pt x="23500" y="26421"/>
                  <a:pt x="23503" y="26410"/>
                  <a:pt x="23507" y="26408"/>
                </a:cubicBezTo>
                <a:cubicBezTo>
                  <a:pt x="23802" y="26360"/>
                  <a:pt x="24097" y="26296"/>
                  <a:pt x="24394" y="26271"/>
                </a:cubicBezTo>
                <a:cubicBezTo>
                  <a:pt x="24482" y="26263"/>
                  <a:pt x="24570" y="26260"/>
                  <a:pt x="24658" y="26260"/>
                </a:cubicBezTo>
                <a:cubicBezTo>
                  <a:pt x="25018" y="26260"/>
                  <a:pt x="25374" y="26319"/>
                  <a:pt x="25726" y="26401"/>
                </a:cubicBezTo>
                <a:cubicBezTo>
                  <a:pt x="25753" y="26408"/>
                  <a:pt x="25782" y="26410"/>
                  <a:pt x="25811" y="26410"/>
                </a:cubicBezTo>
                <a:cubicBezTo>
                  <a:pt x="25829" y="26410"/>
                  <a:pt x="25847" y="26409"/>
                  <a:pt x="25865" y="26408"/>
                </a:cubicBezTo>
                <a:cubicBezTo>
                  <a:pt x="26074" y="26392"/>
                  <a:pt x="26084" y="26379"/>
                  <a:pt x="26053" y="26175"/>
                </a:cubicBezTo>
                <a:cubicBezTo>
                  <a:pt x="26050" y="26165"/>
                  <a:pt x="26054" y="26152"/>
                  <a:pt x="26059" y="26122"/>
                </a:cubicBezTo>
                <a:cubicBezTo>
                  <a:pt x="26182" y="26135"/>
                  <a:pt x="26303" y="26148"/>
                  <a:pt x="26426" y="26163"/>
                </a:cubicBezTo>
                <a:cubicBezTo>
                  <a:pt x="26488" y="26170"/>
                  <a:pt x="26549" y="26180"/>
                  <a:pt x="26611" y="26184"/>
                </a:cubicBezTo>
                <a:cubicBezTo>
                  <a:pt x="26621" y="26185"/>
                  <a:pt x="26631" y="26185"/>
                  <a:pt x="26640" y="26185"/>
                </a:cubicBezTo>
                <a:cubicBezTo>
                  <a:pt x="26722" y="26185"/>
                  <a:pt x="26785" y="26158"/>
                  <a:pt x="26780" y="26042"/>
                </a:cubicBezTo>
                <a:lnTo>
                  <a:pt x="26780" y="26042"/>
                </a:lnTo>
                <a:cubicBezTo>
                  <a:pt x="26892" y="26045"/>
                  <a:pt x="27000" y="26053"/>
                  <a:pt x="27107" y="26053"/>
                </a:cubicBezTo>
                <a:cubicBezTo>
                  <a:pt x="27151" y="26053"/>
                  <a:pt x="27195" y="26051"/>
                  <a:pt x="27239" y="26047"/>
                </a:cubicBezTo>
                <a:cubicBezTo>
                  <a:pt x="27397" y="26034"/>
                  <a:pt x="27554" y="25998"/>
                  <a:pt x="27708" y="25962"/>
                </a:cubicBezTo>
                <a:cubicBezTo>
                  <a:pt x="27804" y="25938"/>
                  <a:pt x="27831" y="25877"/>
                  <a:pt x="27775" y="25785"/>
                </a:cubicBezTo>
                <a:cubicBezTo>
                  <a:pt x="27696" y="25657"/>
                  <a:pt x="27619" y="25526"/>
                  <a:pt x="27531" y="25376"/>
                </a:cubicBezTo>
                <a:cubicBezTo>
                  <a:pt x="27621" y="25352"/>
                  <a:pt x="27704" y="25336"/>
                  <a:pt x="27784" y="25336"/>
                </a:cubicBezTo>
                <a:cubicBezTo>
                  <a:pt x="27835" y="25336"/>
                  <a:pt x="27884" y="25342"/>
                  <a:pt x="27933" y="25356"/>
                </a:cubicBezTo>
                <a:cubicBezTo>
                  <a:pt x="28078" y="25396"/>
                  <a:pt x="28220" y="25453"/>
                  <a:pt x="28364" y="25501"/>
                </a:cubicBezTo>
                <a:cubicBezTo>
                  <a:pt x="28397" y="25511"/>
                  <a:pt x="28431" y="25523"/>
                  <a:pt x="28466" y="25530"/>
                </a:cubicBezTo>
                <a:cubicBezTo>
                  <a:pt x="28497" y="25536"/>
                  <a:pt x="28524" y="25539"/>
                  <a:pt x="28546" y="25539"/>
                </a:cubicBezTo>
                <a:cubicBezTo>
                  <a:pt x="28627" y="25539"/>
                  <a:pt x="28652" y="25495"/>
                  <a:pt x="28648" y="25382"/>
                </a:cubicBezTo>
                <a:cubicBezTo>
                  <a:pt x="28648" y="25372"/>
                  <a:pt x="28657" y="25361"/>
                  <a:pt x="28664" y="25345"/>
                </a:cubicBezTo>
                <a:cubicBezTo>
                  <a:pt x="28766" y="25374"/>
                  <a:pt x="28864" y="25409"/>
                  <a:pt x="28966" y="25429"/>
                </a:cubicBezTo>
                <a:cubicBezTo>
                  <a:pt x="29067" y="25450"/>
                  <a:pt x="29166" y="25461"/>
                  <a:pt x="29265" y="25461"/>
                </a:cubicBezTo>
                <a:cubicBezTo>
                  <a:pt x="29439" y="25461"/>
                  <a:pt x="29610" y="25425"/>
                  <a:pt x="29774" y="25338"/>
                </a:cubicBezTo>
                <a:cubicBezTo>
                  <a:pt x="29869" y="25288"/>
                  <a:pt x="29907" y="25228"/>
                  <a:pt x="29850" y="25124"/>
                </a:cubicBezTo>
                <a:cubicBezTo>
                  <a:pt x="29811" y="25053"/>
                  <a:pt x="29788" y="24972"/>
                  <a:pt x="29753" y="24883"/>
                </a:cubicBezTo>
                <a:lnTo>
                  <a:pt x="29753" y="24883"/>
                </a:lnTo>
                <a:cubicBezTo>
                  <a:pt x="29823" y="24884"/>
                  <a:pt x="29886" y="24890"/>
                  <a:pt x="29946" y="24890"/>
                </a:cubicBezTo>
                <a:cubicBezTo>
                  <a:pt x="29959" y="24890"/>
                  <a:pt x="29971" y="24889"/>
                  <a:pt x="29984" y="24889"/>
                </a:cubicBezTo>
                <a:cubicBezTo>
                  <a:pt x="30181" y="24882"/>
                  <a:pt x="30381" y="24884"/>
                  <a:pt x="30576" y="24854"/>
                </a:cubicBezTo>
                <a:cubicBezTo>
                  <a:pt x="30843" y="24815"/>
                  <a:pt x="30856" y="24775"/>
                  <a:pt x="30731" y="24530"/>
                </a:cubicBezTo>
                <a:cubicBezTo>
                  <a:pt x="30799" y="24519"/>
                  <a:pt x="30863" y="24507"/>
                  <a:pt x="30926" y="24495"/>
                </a:cubicBezTo>
                <a:cubicBezTo>
                  <a:pt x="31014" y="24480"/>
                  <a:pt x="31103" y="24469"/>
                  <a:pt x="31190" y="24447"/>
                </a:cubicBezTo>
                <a:cubicBezTo>
                  <a:pt x="31290" y="24418"/>
                  <a:pt x="31376" y="24369"/>
                  <a:pt x="31328" y="24240"/>
                </a:cubicBezTo>
                <a:cubicBezTo>
                  <a:pt x="31419" y="24193"/>
                  <a:pt x="31510" y="24156"/>
                  <a:pt x="31591" y="24105"/>
                </a:cubicBezTo>
                <a:cubicBezTo>
                  <a:pt x="31702" y="24035"/>
                  <a:pt x="31702" y="23987"/>
                  <a:pt x="31611" y="23895"/>
                </a:cubicBezTo>
                <a:cubicBezTo>
                  <a:pt x="31497" y="23779"/>
                  <a:pt x="31384" y="23660"/>
                  <a:pt x="31272" y="23542"/>
                </a:cubicBezTo>
                <a:cubicBezTo>
                  <a:pt x="31258" y="23527"/>
                  <a:pt x="31244" y="23500"/>
                  <a:pt x="31246" y="23482"/>
                </a:cubicBezTo>
                <a:cubicBezTo>
                  <a:pt x="31294" y="23208"/>
                  <a:pt x="31153" y="22979"/>
                  <a:pt x="31064" y="22742"/>
                </a:cubicBezTo>
                <a:cubicBezTo>
                  <a:pt x="31015" y="22609"/>
                  <a:pt x="30926" y="22491"/>
                  <a:pt x="30866" y="22383"/>
                </a:cubicBezTo>
                <a:cubicBezTo>
                  <a:pt x="31131" y="22277"/>
                  <a:pt x="31399" y="22174"/>
                  <a:pt x="31663" y="22065"/>
                </a:cubicBezTo>
                <a:cubicBezTo>
                  <a:pt x="31736" y="22034"/>
                  <a:pt x="31801" y="21977"/>
                  <a:pt x="31875" y="21951"/>
                </a:cubicBezTo>
                <a:cubicBezTo>
                  <a:pt x="31985" y="21913"/>
                  <a:pt x="32103" y="21900"/>
                  <a:pt x="32211" y="21859"/>
                </a:cubicBezTo>
                <a:cubicBezTo>
                  <a:pt x="32345" y="21808"/>
                  <a:pt x="32480" y="21753"/>
                  <a:pt x="32599" y="21678"/>
                </a:cubicBezTo>
                <a:cubicBezTo>
                  <a:pt x="32723" y="21599"/>
                  <a:pt x="32719" y="21534"/>
                  <a:pt x="32628" y="21417"/>
                </a:cubicBezTo>
                <a:cubicBezTo>
                  <a:pt x="32593" y="21372"/>
                  <a:pt x="32559" y="21326"/>
                  <a:pt x="32521" y="21273"/>
                </a:cubicBezTo>
                <a:cubicBezTo>
                  <a:pt x="32676" y="21190"/>
                  <a:pt x="32825" y="21113"/>
                  <a:pt x="32969" y="21032"/>
                </a:cubicBezTo>
                <a:cubicBezTo>
                  <a:pt x="33195" y="20903"/>
                  <a:pt x="33421" y="20773"/>
                  <a:pt x="33647" y="20642"/>
                </a:cubicBezTo>
                <a:cubicBezTo>
                  <a:pt x="33755" y="20579"/>
                  <a:pt x="33756" y="20557"/>
                  <a:pt x="33660" y="20377"/>
                </a:cubicBezTo>
                <a:cubicBezTo>
                  <a:pt x="33732" y="20312"/>
                  <a:pt x="33813" y="20253"/>
                  <a:pt x="33879" y="20179"/>
                </a:cubicBezTo>
                <a:cubicBezTo>
                  <a:pt x="33972" y="20075"/>
                  <a:pt x="34059" y="19967"/>
                  <a:pt x="34136" y="19853"/>
                </a:cubicBezTo>
                <a:cubicBezTo>
                  <a:pt x="34202" y="19756"/>
                  <a:pt x="34162" y="19682"/>
                  <a:pt x="34072" y="19605"/>
                </a:cubicBezTo>
                <a:cubicBezTo>
                  <a:pt x="33940" y="19492"/>
                  <a:pt x="33825" y="19359"/>
                  <a:pt x="33708" y="19230"/>
                </a:cubicBezTo>
                <a:cubicBezTo>
                  <a:pt x="33652" y="19167"/>
                  <a:pt x="33681" y="19132"/>
                  <a:pt x="33752" y="19090"/>
                </a:cubicBezTo>
                <a:cubicBezTo>
                  <a:pt x="33973" y="18958"/>
                  <a:pt x="34188" y="18815"/>
                  <a:pt x="34403" y="18676"/>
                </a:cubicBezTo>
                <a:cubicBezTo>
                  <a:pt x="34504" y="18610"/>
                  <a:pt x="34601" y="18538"/>
                  <a:pt x="34699" y="18468"/>
                </a:cubicBezTo>
                <a:cubicBezTo>
                  <a:pt x="34764" y="18421"/>
                  <a:pt x="34817" y="18375"/>
                  <a:pt x="34743" y="18288"/>
                </a:cubicBezTo>
                <a:cubicBezTo>
                  <a:pt x="34729" y="18270"/>
                  <a:pt x="34750" y="18201"/>
                  <a:pt x="34775" y="18177"/>
                </a:cubicBezTo>
                <a:cubicBezTo>
                  <a:pt x="34879" y="18078"/>
                  <a:pt x="35002" y="17995"/>
                  <a:pt x="35097" y="17888"/>
                </a:cubicBezTo>
                <a:cubicBezTo>
                  <a:pt x="35185" y="17792"/>
                  <a:pt x="35254" y="17676"/>
                  <a:pt x="35316" y="17560"/>
                </a:cubicBezTo>
                <a:cubicBezTo>
                  <a:pt x="35365" y="17476"/>
                  <a:pt x="35360" y="17387"/>
                  <a:pt x="35252" y="17337"/>
                </a:cubicBezTo>
                <a:cubicBezTo>
                  <a:pt x="35228" y="17327"/>
                  <a:pt x="35211" y="17303"/>
                  <a:pt x="35182" y="17280"/>
                </a:cubicBezTo>
                <a:cubicBezTo>
                  <a:pt x="35284" y="17190"/>
                  <a:pt x="35376" y="17102"/>
                  <a:pt x="35473" y="17020"/>
                </a:cubicBezTo>
                <a:cubicBezTo>
                  <a:pt x="35759" y="16775"/>
                  <a:pt x="36055" y="16539"/>
                  <a:pt x="36335" y="16284"/>
                </a:cubicBezTo>
                <a:cubicBezTo>
                  <a:pt x="36642" y="16010"/>
                  <a:pt x="36973" y="15768"/>
                  <a:pt x="37287" y="15504"/>
                </a:cubicBezTo>
                <a:cubicBezTo>
                  <a:pt x="37363" y="15440"/>
                  <a:pt x="37426" y="15357"/>
                  <a:pt x="37481" y="15275"/>
                </a:cubicBezTo>
                <a:cubicBezTo>
                  <a:pt x="37521" y="15216"/>
                  <a:pt x="37501" y="15164"/>
                  <a:pt x="37429" y="15164"/>
                </a:cubicBezTo>
                <a:cubicBezTo>
                  <a:pt x="37424" y="15164"/>
                  <a:pt x="37419" y="15164"/>
                  <a:pt x="37413" y="15165"/>
                </a:cubicBezTo>
                <a:cubicBezTo>
                  <a:pt x="37283" y="15176"/>
                  <a:pt x="37152" y="15194"/>
                  <a:pt x="37023" y="15216"/>
                </a:cubicBezTo>
                <a:cubicBezTo>
                  <a:pt x="36771" y="15260"/>
                  <a:pt x="36520" y="15316"/>
                  <a:pt x="36266" y="15352"/>
                </a:cubicBezTo>
                <a:cubicBezTo>
                  <a:pt x="36020" y="15387"/>
                  <a:pt x="35772" y="15403"/>
                  <a:pt x="35523" y="15423"/>
                </a:cubicBezTo>
                <a:cubicBezTo>
                  <a:pt x="35402" y="15433"/>
                  <a:pt x="35279" y="15436"/>
                  <a:pt x="35156" y="15443"/>
                </a:cubicBezTo>
                <a:cubicBezTo>
                  <a:pt x="35151" y="15250"/>
                  <a:pt x="35143" y="15232"/>
                  <a:pt x="34975" y="15212"/>
                </a:cubicBezTo>
                <a:cubicBezTo>
                  <a:pt x="34923" y="15206"/>
                  <a:pt x="34870" y="15204"/>
                  <a:pt x="34817" y="15204"/>
                </a:cubicBezTo>
                <a:cubicBezTo>
                  <a:pt x="34742" y="15204"/>
                  <a:pt x="34666" y="15209"/>
                  <a:pt x="34591" y="15217"/>
                </a:cubicBezTo>
                <a:cubicBezTo>
                  <a:pt x="34173" y="15263"/>
                  <a:pt x="33756" y="15315"/>
                  <a:pt x="33337" y="15366"/>
                </a:cubicBezTo>
                <a:cubicBezTo>
                  <a:pt x="33336" y="15366"/>
                  <a:pt x="33335" y="15366"/>
                  <a:pt x="33334" y="15366"/>
                </a:cubicBezTo>
                <a:cubicBezTo>
                  <a:pt x="33325" y="15366"/>
                  <a:pt x="33315" y="15362"/>
                  <a:pt x="33303" y="15360"/>
                </a:cubicBezTo>
                <a:cubicBezTo>
                  <a:pt x="33330" y="15228"/>
                  <a:pt x="33356" y="15099"/>
                  <a:pt x="33381" y="14969"/>
                </a:cubicBezTo>
                <a:cubicBezTo>
                  <a:pt x="33401" y="14869"/>
                  <a:pt x="33350" y="14798"/>
                  <a:pt x="33237" y="14764"/>
                </a:cubicBezTo>
                <a:cubicBezTo>
                  <a:pt x="33182" y="14747"/>
                  <a:pt x="33127" y="14740"/>
                  <a:pt x="33073" y="14740"/>
                </a:cubicBezTo>
                <a:cubicBezTo>
                  <a:pt x="32973" y="14740"/>
                  <a:pt x="32876" y="14764"/>
                  <a:pt x="32779" y="14798"/>
                </a:cubicBezTo>
                <a:cubicBezTo>
                  <a:pt x="32732" y="14815"/>
                  <a:pt x="32685" y="14834"/>
                  <a:pt x="32628" y="14854"/>
                </a:cubicBezTo>
                <a:cubicBezTo>
                  <a:pt x="32614" y="14737"/>
                  <a:pt x="32550" y="14699"/>
                  <a:pt x="32465" y="14699"/>
                </a:cubicBezTo>
                <a:cubicBezTo>
                  <a:pt x="32450" y="14699"/>
                  <a:pt x="32434" y="14700"/>
                  <a:pt x="32418" y="14702"/>
                </a:cubicBezTo>
                <a:cubicBezTo>
                  <a:pt x="32166" y="14734"/>
                  <a:pt x="31914" y="14769"/>
                  <a:pt x="31662" y="14803"/>
                </a:cubicBezTo>
                <a:cubicBezTo>
                  <a:pt x="31657" y="14745"/>
                  <a:pt x="31642" y="14679"/>
                  <a:pt x="31647" y="14616"/>
                </a:cubicBezTo>
                <a:cubicBezTo>
                  <a:pt x="31655" y="14522"/>
                  <a:pt x="31610" y="14472"/>
                  <a:pt x="31533" y="14472"/>
                </a:cubicBezTo>
                <a:cubicBezTo>
                  <a:pt x="31511" y="14472"/>
                  <a:pt x="31487" y="14476"/>
                  <a:pt x="31461" y="14484"/>
                </a:cubicBezTo>
                <a:cubicBezTo>
                  <a:pt x="31294" y="14533"/>
                  <a:pt x="31129" y="14595"/>
                  <a:pt x="30967" y="14661"/>
                </a:cubicBezTo>
                <a:cubicBezTo>
                  <a:pt x="30629" y="14797"/>
                  <a:pt x="30293" y="14939"/>
                  <a:pt x="29956" y="15079"/>
                </a:cubicBezTo>
                <a:cubicBezTo>
                  <a:pt x="29906" y="15099"/>
                  <a:pt x="29857" y="15121"/>
                  <a:pt x="29803" y="15144"/>
                </a:cubicBezTo>
                <a:cubicBezTo>
                  <a:pt x="29802" y="14922"/>
                  <a:pt x="29799" y="14699"/>
                  <a:pt x="29801" y="14478"/>
                </a:cubicBezTo>
                <a:cubicBezTo>
                  <a:pt x="29801" y="14400"/>
                  <a:pt x="29774" y="14362"/>
                  <a:pt x="29696" y="14357"/>
                </a:cubicBezTo>
                <a:cubicBezTo>
                  <a:pt x="29664" y="14355"/>
                  <a:pt x="29634" y="14354"/>
                  <a:pt x="29603" y="14354"/>
                </a:cubicBezTo>
                <a:cubicBezTo>
                  <a:pt x="29405" y="14354"/>
                  <a:pt x="29220" y="14402"/>
                  <a:pt x="29056" y="14527"/>
                </a:cubicBezTo>
                <a:cubicBezTo>
                  <a:pt x="29010" y="14454"/>
                  <a:pt x="28974" y="14420"/>
                  <a:pt x="28929" y="14420"/>
                </a:cubicBezTo>
                <a:cubicBezTo>
                  <a:pt x="28895" y="14420"/>
                  <a:pt x="28855" y="14440"/>
                  <a:pt x="28803" y="14478"/>
                </a:cubicBezTo>
                <a:cubicBezTo>
                  <a:pt x="28646" y="14591"/>
                  <a:pt x="28488" y="14703"/>
                  <a:pt x="28336" y="14811"/>
                </a:cubicBezTo>
                <a:cubicBezTo>
                  <a:pt x="28313" y="14797"/>
                  <a:pt x="28304" y="14795"/>
                  <a:pt x="28302" y="14789"/>
                </a:cubicBezTo>
                <a:cubicBezTo>
                  <a:pt x="28253" y="14681"/>
                  <a:pt x="28226" y="14633"/>
                  <a:pt x="28181" y="14633"/>
                </a:cubicBezTo>
                <a:cubicBezTo>
                  <a:pt x="28146" y="14633"/>
                  <a:pt x="28100" y="14661"/>
                  <a:pt x="28025" y="14712"/>
                </a:cubicBezTo>
                <a:cubicBezTo>
                  <a:pt x="27797" y="14868"/>
                  <a:pt x="27566" y="15020"/>
                  <a:pt x="27343" y="15181"/>
                </a:cubicBezTo>
                <a:cubicBezTo>
                  <a:pt x="27254" y="15247"/>
                  <a:pt x="27183" y="15336"/>
                  <a:pt x="27096" y="15422"/>
                </a:cubicBezTo>
                <a:cubicBezTo>
                  <a:pt x="27077" y="15332"/>
                  <a:pt x="27060" y="15253"/>
                  <a:pt x="27044" y="15176"/>
                </a:cubicBezTo>
                <a:cubicBezTo>
                  <a:pt x="27029" y="15095"/>
                  <a:pt x="26999" y="15052"/>
                  <a:pt x="26949" y="15052"/>
                </a:cubicBezTo>
                <a:cubicBezTo>
                  <a:pt x="26924" y="15052"/>
                  <a:pt x="26893" y="15062"/>
                  <a:pt x="26857" y="15085"/>
                </a:cubicBezTo>
                <a:cubicBezTo>
                  <a:pt x="26684" y="15191"/>
                  <a:pt x="26517" y="15305"/>
                  <a:pt x="26358" y="15427"/>
                </a:cubicBezTo>
                <a:cubicBezTo>
                  <a:pt x="26195" y="15551"/>
                  <a:pt x="26024" y="15639"/>
                  <a:pt x="25829" y="15702"/>
                </a:cubicBezTo>
                <a:cubicBezTo>
                  <a:pt x="25675" y="15751"/>
                  <a:pt x="25527" y="15831"/>
                  <a:pt x="25388" y="15917"/>
                </a:cubicBezTo>
                <a:cubicBezTo>
                  <a:pt x="25284" y="15982"/>
                  <a:pt x="25207" y="16087"/>
                  <a:pt x="25104" y="16157"/>
                </a:cubicBezTo>
                <a:cubicBezTo>
                  <a:pt x="24995" y="16231"/>
                  <a:pt x="24865" y="16273"/>
                  <a:pt x="24754" y="16347"/>
                </a:cubicBezTo>
                <a:cubicBezTo>
                  <a:pt x="24621" y="16435"/>
                  <a:pt x="24507" y="16550"/>
                  <a:pt x="24372" y="16633"/>
                </a:cubicBezTo>
                <a:cubicBezTo>
                  <a:pt x="24151" y="16772"/>
                  <a:pt x="23920" y="16893"/>
                  <a:pt x="23694" y="17026"/>
                </a:cubicBezTo>
                <a:cubicBezTo>
                  <a:pt x="23517" y="17130"/>
                  <a:pt x="23344" y="17239"/>
                  <a:pt x="23169" y="17346"/>
                </a:cubicBezTo>
                <a:cubicBezTo>
                  <a:pt x="23159" y="17338"/>
                  <a:pt x="23150" y="17330"/>
                  <a:pt x="23142" y="17321"/>
                </a:cubicBezTo>
                <a:cubicBezTo>
                  <a:pt x="23251" y="17157"/>
                  <a:pt x="23349" y="16982"/>
                  <a:pt x="23473" y="16829"/>
                </a:cubicBezTo>
                <a:cubicBezTo>
                  <a:pt x="23646" y="16618"/>
                  <a:pt x="23834" y="16418"/>
                  <a:pt x="24023" y="16222"/>
                </a:cubicBezTo>
                <a:cubicBezTo>
                  <a:pt x="24209" y="16029"/>
                  <a:pt x="24398" y="15838"/>
                  <a:pt x="24594" y="15656"/>
                </a:cubicBezTo>
                <a:cubicBezTo>
                  <a:pt x="24821" y="15448"/>
                  <a:pt x="25057" y="15249"/>
                  <a:pt x="25290" y="15048"/>
                </a:cubicBezTo>
                <a:cubicBezTo>
                  <a:pt x="25304" y="15035"/>
                  <a:pt x="25318" y="15021"/>
                  <a:pt x="25330" y="15005"/>
                </a:cubicBezTo>
                <a:cubicBezTo>
                  <a:pt x="25424" y="14894"/>
                  <a:pt x="25419" y="14860"/>
                  <a:pt x="25295" y="14770"/>
                </a:cubicBezTo>
                <a:cubicBezTo>
                  <a:pt x="25341" y="14594"/>
                  <a:pt x="25506" y="14519"/>
                  <a:pt x="25618" y="14399"/>
                </a:cubicBezTo>
                <a:cubicBezTo>
                  <a:pt x="25664" y="14351"/>
                  <a:pt x="25721" y="14315"/>
                  <a:pt x="25772" y="14272"/>
                </a:cubicBezTo>
                <a:cubicBezTo>
                  <a:pt x="25853" y="14203"/>
                  <a:pt x="25897" y="14120"/>
                  <a:pt x="25941" y="14018"/>
                </a:cubicBezTo>
                <a:cubicBezTo>
                  <a:pt x="26009" y="13858"/>
                  <a:pt x="26127" y="13715"/>
                  <a:pt x="26236" y="13575"/>
                </a:cubicBezTo>
                <a:cubicBezTo>
                  <a:pt x="26303" y="13488"/>
                  <a:pt x="26406" y="13427"/>
                  <a:pt x="26476" y="13340"/>
                </a:cubicBezTo>
                <a:cubicBezTo>
                  <a:pt x="26553" y="13242"/>
                  <a:pt x="26533" y="13200"/>
                  <a:pt x="26417" y="13148"/>
                </a:cubicBezTo>
                <a:cubicBezTo>
                  <a:pt x="26368" y="13127"/>
                  <a:pt x="26322" y="13099"/>
                  <a:pt x="26256" y="13066"/>
                </a:cubicBezTo>
                <a:cubicBezTo>
                  <a:pt x="26339" y="12981"/>
                  <a:pt x="26406" y="12906"/>
                  <a:pt x="26481" y="12840"/>
                </a:cubicBezTo>
                <a:cubicBezTo>
                  <a:pt x="26640" y="12701"/>
                  <a:pt x="26800" y="12564"/>
                  <a:pt x="26964" y="12432"/>
                </a:cubicBezTo>
                <a:cubicBezTo>
                  <a:pt x="27051" y="12361"/>
                  <a:pt x="27151" y="12306"/>
                  <a:pt x="27240" y="12237"/>
                </a:cubicBezTo>
                <a:cubicBezTo>
                  <a:pt x="27311" y="12181"/>
                  <a:pt x="27391" y="12125"/>
                  <a:pt x="27306" y="12016"/>
                </a:cubicBezTo>
                <a:cubicBezTo>
                  <a:pt x="27293" y="11998"/>
                  <a:pt x="27321" y="11938"/>
                  <a:pt x="27345" y="11909"/>
                </a:cubicBezTo>
                <a:cubicBezTo>
                  <a:pt x="27481" y="11728"/>
                  <a:pt x="27620" y="11553"/>
                  <a:pt x="27758" y="11372"/>
                </a:cubicBezTo>
                <a:cubicBezTo>
                  <a:pt x="27784" y="11339"/>
                  <a:pt x="27808" y="11298"/>
                  <a:pt x="27819" y="11259"/>
                </a:cubicBezTo>
                <a:cubicBezTo>
                  <a:pt x="27866" y="11105"/>
                  <a:pt x="27865" y="10937"/>
                  <a:pt x="27631" y="10904"/>
                </a:cubicBezTo>
                <a:cubicBezTo>
                  <a:pt x="27600" y="10899"/>
                  <a:pt x="27572" y="10889"/>
                  <a:pt x="27535" y="10880"/>
                </a:cubicBezTo>
                <a:cubicBezTo>
                  <a:pt x="27554" y="10834"/>
                  <a:pt x="27573" y="10797"/>
                  <a:pt x="27589" y="10758"/>
                </a:cubicBezTo>
                <a:cubicBezTo>
                  <a:pt x="27644" y="10613"/>
                  <a:pt x="27721" y="10482"/>
                  <a:pt x="27747" y="10316"/>
                </a:cubicBezTo>
                <a:cubicBezTo>
                  <a:pt x="27772" y="10153"/>
                  <a:pt x="27900" y="10006"/>
                  <a:pt x="27985" y="9852"/>
                </a:cubicBezTo>
                <a:cubicBezTo>
                  <a:pt x="28004" y="9817"/>
                  <a:pt x="28030" y="9788"/>
                  <a:pt x="28047" y="9753"/>
                </a:cubicBezTo>
                <a:cubicBezTo>
                  <a:pt x="28104" y="9642"/>
                  <a:pt x="28094" y="9610"/>
                  <a:pt x="27975" y="9547"/>
                </a:cubicBezTo>
                <a:cubicBezTo>
                  <a:pt x="28045" y="9410"/>
                  <a:pt x="28114" y="9275"/>
                  <a:pt x="28185" y="9138"/>
                </a:cubicBezTo>
                <a:cubicBezTo>
                  <a:pt x="28245" y="9025"/>
                  <a:pt x="28324" y="8917"/>
                  <a:pt x="28360" y="8796"/>
                </a:cubicBezTo>
                <a:cubicBezTo>
                  <a:pt x="28409" y="8633"/>
                  <a:pt x="28387" y="8566"/>
                  <a:pt x="28255" y="8566"/>
                </a:cubicBezTo>
                <a:cubicBezTo>
                  <a:pt x="28238" y="8566"/>
                  <a:pt x="28218" y="8567"/>
                  <a:pt x="28197" y="8570"/>
                </a:cubicBezTo>
                <a:cubicBezTo>
                  <a:pt x="27991" y="8590"/>
                  <a:pt x="27787" y="8618"/>
                  <a:pt x="27582" y="8643"/>
                </a:cubicBezTo>
                <a:cubicBezTo>
                  <a:pt x="27526" y="8651"/>
                  <a:pt x="27468" y="8658"/>
                  <a:pt x="27412" y="8664"/>
                </a:cubicBezTo>
                <a:cubicBezTo>
                  <a:pt x="27391" y="8512"/>
                  <a:pt x="27375" y="8461"/>
                  <a:pt x="27289" y="8461"/>
                </a:cubicBezTo>
                <a:cubicBezTo>
                  <a:pt x="27256" y="8461"/>
                  <a:pt x="27213" y="8469"/>
                  <a:pt x="27154" y="8481"/>
                </a:cubicBezTo>
                <a:cubicBezTo>
                  <a:pt x="26898" y="8534"/>
                  <a:pt x="26645" y="8596"/>
                  <a:pt x="26390" y="8653"/>
                </a:cubicBezTo>
                <a:cubicBezTo>
                  <a:pt x="26360" y="8661"/>
                  <a:pt x="26331" y="8663"/>
                  <a:pt x="26297" y="8670"/>
                </a:cubicBezTo>
                <a:cubicBezTo>
                  <a:pt x="26425" y="8376"/>
                  <a:pt x="26544" y="8088"/>
                  <a:pt x="26673" y="7805"/>
                </a:cubicBezTo>
                <a:cubicBezTo>
                  <a:pt x="26730" y="7680"/>
                  <a:pt x="26801" y="7558"/>
                  <a:pt x="26877" y="7440"/>
                </a:cubicBezTo>
                <a:cubicBezTo>
                  <a:pt x="26965" y="7299"/>
                  <a:pt x="27065" y="7164"/>
                  <a:pt x="27157" y="7023"/>
                </a:cubicBezTo>
                <a:cubicBezTo>
                  <a:pt x="27185" y="6981"/>
                  <a:pt x="27203" y="6933"/>
                  <a:pt x="27219" y="6884"/>
                </a:cubicBezTo>
                <a:cubicBezTo>
                  <a:pt x="27253" y="6791"/>
                  <a:pt x="27244" y="6717"/>
                  <a:pt x="27125" y="6694"/>
                </a:cubicBezTo>
                <a:cubicBezTo>
                  <a:pt x="27091" y="6688"/>
                  <a:pt x="27062" y="6667"/>
                  <a:pt x="27019" y="6648"/>
                </a:cubicBezTo>
                <a:cubicBezTo>
                  <a:pt x="27034" y="6605"/>
                  <a:pt x="27046" y="6563"/>
                  <a:pt x="27063" y="6526"/>
                </a:cubicBezTo>
                <a:cubicBezTo>
                  <a:pt x="27182" y="6262"/>
                  <a:pt x="27304" y="6000"/>
                  <a:pt x="27423" y="5737"/>
                </a:cubicBezTo>
                <a:cubicBezTo>
                  <a:pt x="27438" y="5703"/>
                  <a:pt x="27456" y="5668"/>
                  <a:pt x="27469" y="5631"/>
                </a:cubicBezTo>
                <a:cubicBezTo>
                  <a:pt x="27523" y="5478"/>
                  <a:pt x="27512" y="5453"/>
                  <a:pt x="27367" y="5380"/>
                </a:cubicBezTo>
                <a:cubicBezTo>
                  <a:pt x="27414" y="5174"/>
                  <a:pt x="27466" y="4968"/>
                  <a:pt x="27506" y="4758"/>
                </a:cubicBezTo>
                <a:cubicBezTo>
                  <a:pt x="27525" y="4659"/>
                  <a:pt x="27525" y="4556"/>
                  <a:pt x="27522" y="4455"/>
                </a:cubicBezTo>
                <a:cubicBezTo>
                  <a:pt x="27518" y="4355"/>
                  <a:pt x="27461" y="4315"/>
                  <a:pt x="27368" y="4315"/>
                </a:cubicBezTo>
                <a:cubicBezTo>
                  <a:pt x="27362" y="4315"/>
                  <a:pt x="27355" y="4315"/>
                  <a:pt x="27348" y="4315"/>
                </a:cubicBezTo>
                <a:cubicBezTo>
                  <a:pt x="26952" y="4342"/>
                  <a:pt x="26556" y="4367"/>
                  <a:pt x="26159" y="4391"/>
                </a:cubicBezTo>
                <a:cubicBezTo>
                  <a:pt x="26156" y="4392"/>
                  <a:pt x="26153" y="4392"/>
                  <a:pt x="26150" y="4392"/>
                </a:cubicBezTo>
                <a:cubicBezTo>
                  <a:pt x="26130" y="4392"/>
                  <a:pt x="26111" y="4389"/>
                  <a:pt x="26097" y="4388"/>
                </a:cubicBezTo>
                <a:cubicBezTo>
                  <a:pt x="26156" y="4117"/>
                  <a:pt x="26216" y="3853"/>
                  <a:pt x="26267" y="3587"/>
                </a:cubicBezTo>
                <a:cubicBezTo>
                  <a:pt x="26276" y="3550"/>
                  <a:pt x="26240" y="3504"/>
                  <a:pt x="26224" y="3461"/>
                </a:cubicBezTo>
                <a:cubicBezTo>
                  <a:pt x="26213" y="3429"/>
                  <a:pt x="26188" y="3396"/>
                  <a:pt x="26192" y="3365"/>
                </a:cubicBezTo>
                <a:cubicBezTo>
                  <a:pt x="26210" y="3226"/>
                  <a:pt x="26237" y="3088"/>
                  <a:pt x="26257" y="2949"/>
                </a:cubicBezTo>
                <a:cubicBezTo>
                  <a:pt x="26267" y="2877"/>
                  <a:pt x="26280" y="2803"/>
                  <a:pt x="26277" y="2730"/>
                </a:cubicBezTo>
                <a:cubicBezTo>
                  <a:pt x="26271" y="2532"/>
                  <a:pt x="26225" y="2485"/>
                  <a:pt x="26014" y="2452"/>
                </a:cubicBezTo>
                <a:cubicBezTo>
                  <a:pt x="26084" y="2218"/>
                  <a:pt x="26139" y="1985"/>
                  <a:pt x="26223" y="1761"/>
                </a:cubicBezTo>
                <a:cubicBezTo>
                  <a:pt x="26350" y="1421"/>
                  <a:pt x="26499" y="1091"/>
                  <a:pt x="26632" y="754"/>
                </a:cubicBezTo>
                <a:cubicBezTo>
                  <a:pt x="26688" y="608"/>
                  <a:pt x="26736" y="459"/>
                  <a:pt x="26772" y="308"/>
                </a:cubicBezTo>
                <a:cubicBezTo>
                  <a:pt x="26790" y="232"/>
                  <a:pt x="26785" y="145"/>
                  <a:pt x="26770" y="67"/>
                </a:cubicBezTo>
                <a:cubicBezTo>
                  <a:pt x="26761" y="22"/>
                  <a:pt x="26736" y="0"/>
                  <a:pt x="26707" y="0"/>
                </a:cubicBezTo>
                <a:close/>
              </a:path>
            </a:pathLst>
          </a:custGeom>
          <a:solidFill>
            <a:srgbClr val="689A69">
              <a:alpha val="46666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5" name="Google Shape;285;p47"/>
          <p:cNvSpPr/>
          <p:nvPr/>
        </p:nvSpPr>
        <p:spPr>
          <a:xfrm rot="-8100000">
            <a:off x="85137" y="1599344"/>
            <a:ext cx="425135" cy="416903"/>
          </a:xfrm>
          <a:custGeom>
            <a:avLst/>
            <a:gdLst/>
            <a:ahLst/>
            <a:cxnLst/>
            <a:rect l="l" t="t" r="r" b="b"/>
            <a:pathLst>
              <a:path w="35377" h="34692" extrusionOk="0">
                <a:moveTo>
                  <a:pt x="27537" y="1"/>
                </a:moveTo>
                <a:cubicBezTo>
                  <a:pt x="27514" y="1"/>
                  <a:pt x="27492" y="3"/>
                  <a:pt x="27473" y="11"/>
                </a:cubicBezTo>
                <a:cubicBezTo>
                  <a:pt x="27266" y="96"/>
                  <a:pt x="27063" y="192"/>
                  <a:pt x="26864" y="295"/>
                </a:cubicBezTo>
                <a:cubicBezTo>
                  <a:pt x="26660" y="399"/>
                  <a:pt x="26463" y="518"/>
                  <a:pt x="26264" y="630"/>
                </a:cubicBezTo>
                <a:cubicBezTo>
                  <a:pt x="26263" y="618"/>
                  <a:pt x="26263" y="606"/>
                  <a:pt x="26263" y="595"/>
                </a:cubicBezTo>
                <a:cubicBezTo>
                  <a:pt x="26230" y="587"/>
                  <a:pt x="26191" y="567"/>
                  <a:pt x="26162" y="567"/>
                </a:cubicBezTo>
                <a:cubicBezTo>
                  <a:pt x="26156" y="567"/>
                  <a:pt x="26150" y="568"/>
                  <a:pt x="26144" y="570"/>
                </a:cubicBezTo>
                <a:cubicBezTo>
                  <a:pt x="25948" y="658"/>
                  <a:pt x="25757" y="759"/>
                  <a:pt x="25559" y="847"/>
                </a:cubicBezTo>
                <a:cubicBezTo>
                  <a:pt x="25496" y="876"/>
                  <a:pt x="25418" y="862"/>
                  <a:pt x="25355" y="889"/>
                </a:cubicBezTo>
                <a:cubicBezTo>
                  <a:pt x="25230" y="944"/>
                  <a:pt x="25113" y="1010"/>
                  <a:pt x="24985" y="1076"/>
                </a:cubicBezTo>
                <a:cubicBezTo>
                  <a:pt x="24983" y="1049"/>
                  <a:pt x="24982" y="1025"/>
                  <a:pt x="24981" y="999"/>
                </a:cubicBezTo>
                <a:cubicBezTo>
                  <a:pt x="24977" y="860"/>
                  <a:pt x="24926" y="791"/>
                  <a:pt x="24817" y="791"/>
                </a:cubicBezTo>
                <a:cubicBezTo>
                  <a:pt x="24792" y="791"/>
                  <a:pt x="24763" y="794"/>
                  <a:pt x="24732" y="802"/>
                </a:cubicBezTo>
                <a:cubicBezTo>
                  <a:pt x="24468" y="863"/>
                  <a:pt x="24206" y="933"/>
                  <a:pt x="23945" y="1005"/>
                </a:cubicBezTo>
                <a:cubicBezTo>
                  <a:pt x="23866" y="1027"/>
                  <a:pt x="23793" y="1069"/>
                  <a:pt x="23711" y="1105"/>
                </a:cubicBezTo>
                <a:cubicBezTo>
                  <a:pt x="23711" y="1073"/>
                  <a:pt x="23712" y="1033"/>
                  <a:pt x="23712" y="994"/>
                </a:cubicBezTo>
                <a:cubicBezTo>
                  <a:pt x="23711" y="929"/>
                  <a:pt x="23685" y="892"/>
                  <a:pt x="23642" y="892"/>
                </a:cubicBezTo>
                <a:cubicBezTo>
                  <a:pt x="23625" y="892"/>
                  <a:pt x="23606" y="897"/>
                  <a:pt x="23585" y="909"/>
                </a:cubicBezTo>
                <a:cubicBezTo>
                  <a:pt x="23490" y="959"/>
                  <a:pt x="23402" y="1026"/>
                  <a:pt x="23308" y="1077"/>
                </a:cubicBezTo>
                <a:cubicBezTo>
                  <a:pt x="23202" y="1134"/>
                  <a:pt x="23095" y="1187"/>
                  <a:pt x="22984" y="1229"/>
                </a:cubicBezTo>
                <a:cubicBezTo>
                  <a:pt x="22780" y="1303"/>
                  <a:pt x="22572" y="1366"/>
                  <a:pt x="22387" y="1428"/>
                </a:cubicBezTo>
                <a:cubicBezTo>
                  <a:pt x="22290" y="1205"/>
                  <a:pt x="22195" y="970"/>
                  <a:pt x="22090" y="742"/>
                </a:cubicBezTo>
                <a:cubicBezTo>
                  <a:pt x="22075" y="711"/>
                  <a:pt x="22021" y="674"/>
                  <a:pt x="21987" y="674"/>
                </a:cubicBezTo>
                <a:cubicBezTo>
                  <a:pt x="21984" y="674"/>
                  <a:pt x="21981" y="674"/>
                  <a:pt x="21978" y="675"/>
                </a:cubicBezTo>
                <a:cubicBezTo>
                  <a:pt x="21824" y="707"/>
                  <a:pt x="21673" y="754"/>
                  <a:pt x="21509" y="800"/>
                </a:cubicBezTo>
                <a:cubicBezTo>
                  <a:pt x="21486" y="763"/>
                  <a:pt x="21468" y="744"/>
                  <a:pt x="21444" y="744"/>
                </a:cubicBezTo>
                <a:cubicBezTo>
                  <a:pt x="21419" y="744"/>
                  <a:pt x="21387" y="764"/>
                  <a:pt x="21334" y="805"/>
                </a:cubicBezTo>
                <a:cubicBezTo>
                  <a:pt x="21212" y="898"/>
                  <a:pt x="21083" y="985"/>
                  <a:pt x="20942" y="1079"/>
                </a:cubicBezTo>
                <a:cubicBezTo>
                  <a:pt x="20910" y="993"/>
                  <a:pt x="20884" y="951"/>
                  <a:pt x="20846" y="951"/>
                </a:cubicBezTo>
                <a:cubicBezTo>
                  <a:pt x="20817" y="951"/>
                  <a:pt x="20781" y="975"/>
                  <a:pt x="20731" y="1022"/>
                </a:cubicBezTo>
                <a:cubicBezTo>
                  <a:pt x="20553" y="1187"/>
                  <a:pt x="20384" y="1362"/>
                  <a:pt x="20206" y="1529"/>
                </a:cubicBezTo>
                <a:cubicBezTo>
                  <a:pt x="20151" y="1578"/>
                  <a:pt x="20080" y="1611"/>
                  <a:pt x="20021" y="1649"/>
                </a:cubicBezTo>
                <a:cubicBezTo>
                  <a:pt x="19995" y="1532"/>
                  <a:pt x="19971" y="1429"/>
                  <a:pt x="19946" y="1325"/>
                </a:cubicBezTo>
                <a:cubicBezTo>
                  <a:pt x="19931" y="1260"/>
                  <a:pt x="19897" y="1230"/>
                  <a:pt x="19850" y="1230"/>
                </a:cubicBezTo>
                <a:cubicBezTo>
                  <a:pt x="19830" y="1230"/>
                  <a:pt x="19808" y="1236"/>
                  <a:pt x="19784" y="1247"/>
                </a:cubicBezTo>
                <a:cubicBezTo>
                  <a:pt x="19714" y="1280"/>
                  <a:pt x="19641" y="1318"/>
                  <a:pt x="19591" y="1375"/>
                </a:cubicBezTo>
                <a:cubicBezTo>
                  <a:pt x="19398" y="1599"/>
                  <a:pt x="19143" y="1742"/>
                  <a:pt x="18907" y="1913"/>
                </a:cubicBezTo>
                <a:cubicBezTo>
                  <a:pt x="18725" y="2047"/>
                  <a:pt x="18566" y="2215"/>
                  <a:pt x="18401" y="2374"/>
                </a:cubicBezTo>
                <a:cubicBezTo>
                  <a:pt x="18331" y="2440"/>
                  <a:pt x="18273" y="2518"/>
                  <a:pt x="18225" y="2573"/>
                </a:cubicBezTo>
                <a:cubicBezTo>
                  <a:pt x="18185" y="2416"/>
                  <a:pt x="18146" y="2247"/>
                  <a:pt x="18099" y="2082"/>
                </a:cubicBezTo>
                <a:cubicBezTo>
                  <a:pt x="18064" y="1961"/>
                  <a:pt x="18017" y="1845"/>
                  <a:pt x="17975" y="1728"/>
                </a:cubicBezTo>
                <a:cubicBezTo>
                  <a:pt x="17944" y="1645"/>
                  <a:pt x="17925" y="1611"/>
                  <a:pt x="17883" y="1611"/>
                </a:cubicBezTo>
                <a:cubicBezTo>
                  <a:pt x="17859" y="1611"/>
                  <a:pt x="17827" y="1622"/>
                  <a:pt x="17781" y="1642"/>
                </a:cubicBezTo>
                <a:cubicBezTo>
                  <a:pt x="17760" y="1650"/>
                  <a:pt x="17739" y="1659"/>
                  <a:pt x="17706" y="1673"/>
                </a:cubicBezTo>
                <a:cubicBezTo>
                  <a:pt x="17731" y="1422"/>
                  <a:pt x="17548" y="1268"/>
                  <a:pt x="17466" y="1071"/>
                </a:cubicBezTo>
                <a:cubicBezTo>
                  <a:pt x="17458" y="1053"/>
                  <a:pt x="17414" y="1035"/>
                  <a:pt x="17385" y="1035"/>
                </a:cubicBezTo>
                <a:cubicBezTo>
                  <a:pt x="17378" y="1035"/>
                  <a:pt x="17373" y="1035"/>
                  <a:pt x="17368" y="1037"/>
                </a:cubicBezTo>
                <a:cubicBezTo>
                  <a:pt x="17197" y="1105"/>
                  <a:pt x="17022" y="1172"/>
                  <a:pt x="16860" y="1258"/>
                </a:cubicBezTo>
                <a:cubicBezTo>
                  <a:pt x="16774" y="1305"/>
                  <a:pt x="16711" y="1390"/>
                  <a:pt x="16618" y="1475"/>
                </a:cubicBezTo>
                <a:lnTo>
                  <a:pt x="16618" y="1475"/>
                </a:lnTo>
                <a:cubicBezTo>
                  <a:pt x="16619" y="1471"/>
                  <a:pt x="16620" y="1454"/>
                  <a:pt x="16613" y="1443"/>
                </a:cubicBezTo>
                <a:cubicBezTo>
                  <a:pt x="16573" y="1375"/>
                  <a:pt x="16535" y="1342"/>
                  <a:pt x="16496" y="1342"/>
                </a:cubicBezTo>
                <a:cubicBezTo>
                  <a:pt x="16457" y="1342"/>
                  <a:pt x="16417" y="1372"/>
                  <a:pt x="16371" y="1431"/>
                </a:cubicBezTo>
                <a:cubicBezTo>
                  <a:pt x="16240" y="1598"/>
                  <a:pt x="16101" y="1761"/>
                  <a:pt x="15968" y="1926"/>
                </a:cubicBezTo>
                <a:cubicBezTo>
                  <a:pt x="15934" y="1967"/>
                  <a:pt x="15910" y="2016"/>
                  <a:pt x="15884" y="2057"/>
                </a:cubicBezTo>
                <a:cubicBezTo>
                  <a:pt x="15833" y="2000"/>
                  <a:pt x="15778" y="1941"/>
                  <a:pt x="15723" y="1881"/>
                </a:cubicBezTo>
                <a:cubicBezTo>
                  <a:pt x="15695" y="1851"/>
                  <a:pt x="15670" y="1837"/>
                  <a:pt x="15644" y="1837"/>
                </a:cubicBezTo>
                <a:cubicBezTo>
                  <a:pt x="15617" y="1837"/>
                  <a:pt x="15588" y="1854"/>
                  <a:pt x="15556" y="1885"/>
                </a:cubicBezTo>
                <a:cubicBezTo>
                  <a:pt x="15336" y="2096"/>
                  <a:pt x="15193" y="2345"/>
                  <a:pt x="15155" y="2652"/>
                </a:cubicBezTo>
                <a:cubicBezTo>
                  <a:pt x="15152" y="2669"/>
                  <a:pt x="15144" y="2688"/>
                  <a:pt x="15136" y="2709"/>
                </a:cubicBezTo>
                <a:cubicBezTo>
                  <a:pt x="15123" y="2705"/>
                  <a:pt x="15113" y="2704"/>
                  <a:pt x="15103" y="2699"/>
                </a:cubicBezTo>
                <a:cubicBezTo>
                  <a:pt x="15066" y="2677"/>
                  <a:pt x="15030" y="2654"/>
                  <a:pt x="14992" y="2631"/>
                </a:cubicBezTo>
                <a:cubicBezTo>
                  <a:pt x="14971" y="2669"/>
                  <a:pt x="14934" y="2705"/>
                  <a:pt x="14929" y="2746"/>
                </a:cubicBezTo>
                <a:cubicBezTo>
                  <a:pt x="14903" y="2954"/>
                  <a:pt x="14791" y="3109"/>
                  <a:pt x="14652" y="3253"/>
                </a:cubicBezTo>
                <a:cubicBezTo>
                  <a:pt x="14609" y="3299"/>
                  <a:pt x="14569" y="3346"/>
                  <a:pt x="14534" y="3386"/>
                </a:cubicBezTo>
                <a:cubicBezTo>
                  <a:pt x="14454" y="3297"/>
                  <a:pt x="14370" y="3212"/>
                  <a:pt x="14295" y="3121"/>
                </a:cubicBezTo>
                <a:cubicBezTo>
                  <a:pt x="14267" y="3087"/>
                  <a:pt x="14239" y="3074"/>
                  <a:pt x="14212" y="3074"/>
                </a:cubicBezTo>
                <a:cubicBezTo>
                  <a:pt x="14182" y="3074"/>
                  <a:pt x="14153" y="3091"/>
                  <a:pt x="14128" y="3116"/>
                </a:cubicBezTo>
                <a:cubicBezTo>
                  <a:pt x="13919" y="3324"/>
                  <a:pt x="13732" y="3548"/>
                  <a:pt x="13654" y="3845"/>
                </a:cubicBezTo>
                <a:cubicBezTo>
                  <a:pt x="13626" y="3955"/>
                  <a:pt x="13567" y="4060"/>
                  <a:pt x="13505" y="4212"/>
                </a:cubicBezTo>
                <a:cubicBezTo>
                  <a:pt x="13493" y="4168"/>
                  <a:pt x="13484" y="4128"/>
                  <a:pt x="13475" y="4091"/>
                </a:cubicBezTo>
                <a:cubicBezTo>
                  <a:pt x="13223" y="4151"/>
                  <a:pt x="13238" y="4387"/>
                  <a:pt x="13151" y="4547"/>
                </a:cubicBezTo>
                <a:cubicBezTo>
                  <a:pt x="13042" y="4745"/>
                  <a:pt x="12964" y="4961"/>
                  <a:pt x="12867" y="5166"/>
                </a:cubicBezTo>
                <a:cubicBezTo>
                  <a:pt x="12764" y="5380"/>
                  <a:pt x="12664" y="5596"/>
                  <a:pt x="12544" y="5802"/>
                </a:cubicBezTo>
                <a:cubicBezTo>
                  <a:pt x="12463" y="5941"/>
                  <a:pt x="12353" y="6062"/>
                  <a:pt x="12258" y="6191"/>
                </a:cubicBezTo>
                <a:cubicBezTo>
                  <a:pt x="12223" y="6237"/>
                  <a:pt x="12189" y="6285"/>
                  <a:pt x="12142" y="6349"/>
                </a:cubicBezTo>
                <a:cubicBezTo>
                  <a:pt x="12137" y="6305"/>
                  <a:pt x="12135" y="6282"/>
                  <a:pt x="12131" y="6258"/>
                </a:cubicBezTo>
                <a:cubicBezTo>
                  <a:pt x="12101" y="6093"/>
                  <a:pt x="12079" y="5927"/>
                  <a:pt x="12043" y="5764"/>
                </a:cubicBezTo>
                <a:cubicBezTo>
                  <a:pt x="12012" y="5626"/>
                  <a:pt x="11959" y="5493"/>
                  <a:pt x="11926" y="5356"/>
                </a:cubicBezTo>
                <a:cubicBezTo>
                  <a:pt x="11879" y="5152"/>
                  <a:pt x="11843" y="4946"/>
                  <a:pt x="11796" y="4742"/>
                </a:cubicBezTo>
                <a:cubicBezTo>
                  <a:pt x="11786" y="4703"/>
                  <a:pt x="11750" y="4668"/>
                  <a:pt x="11728" y="4631"/>
                </a:cubicBezTo>
                <a:cubicBezTo>
                  <a:pt x="11692" y="4655"/>
                  <a:pt x="11654" y="4679"/>
                  <a:pt x="11618" y="4703"/>
                </a:cubicBezTo>
                <a:cubicBezTo>
                  <a:pt x="11597" y="4554"/>
                  <a:pt x="11564" y="4400"/>
                  <a:pt x="11438" y="4334"/>
                </a:cubicBezTo>
                <a:cubicBezTo>
                  <a:pt x="11407" y="4223"/>
                  <a:pt x="11393" y="4132"/>
                  <a:pt x="11355" y="4052"/>
                </a:cubicBezTo>
                <a:cubicBezTo>
                  <a:pt x="11286" y="3902"/>
                  <a:pt x="11211" y="3751"/>
                  <a:pt x="11126" y="3608"/>
                </a:cubicBezTo>
                <a:cubicBezTo>
                  <a:pt x="11084" y="3540"/>
                  <a:pt x="11052" y="3510"/>
                  <a:pt x="11012" y="3510"/>
                </a:cubicBezTo>
                <a:cubicBezTo>
                  <a:pt x="10979" y="3510"/>
                  <a:pt x="10942" y="3529"/>
                  <a:pt x="10890" y="3562"/>
                </a:cubicBezTo>
                <a:cubicBezTo>
                  <a:pt x="10793" y="3625"/>
                  <a:pt x="10694" y="3680"/>
                  <a:pt x="10591" y="3742"/>
                </a:cubicBezTo>
                <a:cubicBezTo>
                  <a:pt x="10500" y="3388"/>
                  <a:pt x="10328" y="3068"/>
                  <a:pt x="10119" y="2764"/>
                </a:cubicBezTo>
                <a:cubicBezTo>
                  <a:pt x="10067" y="2688"/>
                  <a:pt x="10049" y="2589"/>
                  <a:pt x="9996" y="2514"/>
                </a:cubicBezTo>
                <a:cubicBezTo>
                  <a:pt x="9944" y="2438"/>
                  <a:pt x="9912" y="2403"/>
                  <a:pt x="9874" y="2403"/>
                </a:cubicBezTo>
                <a:cubicBezTo>
                  <a:pt x="9840" y="2403"/>
                  <a:pt x="9801" y="2431"/>
                  <a:pt x="9738" y="2484"/>
                </a:cubicBezTo>
                <a:cubicBezTo>
                  <a:pt x="9678" y="2293"/>
                  <a:pt x="9620" y="2107"/>
                  <a:pt x="9563" y="1921"/>
                </a:cubicBezTo>
                <a:cubicBezTo>
                  <a:pt x="9549" y="1876"/>
                  <a:pt x="9541" y="1829"/>
                  <a:pt x="9529" y="1784"/>
                </a:cubicBezTo>
                <a:cubicBezTo>
                  <a:pt x="9516" y="1730"/>
                  <a:pt x="9497" y="1685"/>
                  <a:pt x="9457" y="1685"/>
                </a:cubicBezTo>
                <a:cubicBezTo>
                  <a:pt x="9443" y="1685"/>
                  <a:pt x="9426" y="1691"/>
                  <a:pt x="9406" y="1704"/>
                </a:cubicBezTo>
                <a:cubicBezTo>
                  <a:pt x="9375" y="1603"/>
                  <a:pt x="9356" y="1504"/>
                  <a:pt x="9315" y="1414"/>
                </a:cubicBezTo>
                <a:cubicBezTo>
                  <a:pt x="9194" y="1149"/>
                  <a:pt x="9069" y="884"/>
                  <a:pt x="8935" y="626"/>
                </a:cubicBezTo>
                <a:cubicBezTo>
                  <a:pt x="8900" y="559"/>
                  <a:pt x="8823" y="516"/>
                  <a:pt x="8766" y="461"/>
                </a:cubicBezTo>
                <a:cubicBezTo>
                  <a:pt x="8724" y="533"/>
                  <a:pt x="8652" y="603"/>
                  <a:pt x="8647" y="676"/>
                </a:cubicBezTo>
                <a:cubicBezTo>
                  <a:pt x="8628" y="948"/>
                  <a:pt x="8632" y="1218"/>
                  <a:pt x="8629" y="1490"/>
                </a:cubicBezTo>
                <a:cubicBezTo>
                  <a:pt x="8629" y="1520"/>
                  <a:pt x="8641" y="1551"/>
                  <a:pt x="8649" y="1598"/>
                </a:cubicBezTo>
                <a:cubicBezTo>
                  <a:pt x="8622" y="1586"/>
                  <a:pt x="8601" y="1580"/>
                  <a:pt x="8584" y="1580"/>
                </a:cubicBezTo>
                <a:cubicBezTo>
                  <a:pt x="8529" y="1580"/>
                  <a:pt x="8528" y="1640"/>
                  <a:pt x="8520" y="1696"/>
                </a:cubicBezTo>
                <a:cubicBezTo>
                  <a:pt x="8476" y="2011"/>
                  <a:pt x="8431" y="2326"/>
                  <a:pt x="8386" y="2652"/>
                </a:cubicBezTo>
                <a:cubicBezTo>
                  <a:pt x="8350" y="2626"/>
                  <a:pt x="8319" y="2615"/>
                  <a:pt x="8292" y="2615"/>
                </a:cubicBezTo>
                <a:cubicBezTo>
                  <a:pt x="8237" y="2615"/>
                  <a:pt x="8201" y="2662"/>
                  <a:pt x="8179" y="2725"/>
                </a:cubicBezTo>
                <a:cubicBezTo>
                  <a:pt x="8130" y="2869"/>
                  <a:pt x="8088" y="3016"/>
                  <a:pt x="8057" y="3163"/>
                </a:cubicBezTo>
                <a:cubicBezTo>
                  <a:pt x="8024" y="3322"/>
                  <a:pt x="8000" y="3485"/>
                  <a:pt x="7983" y="3646"/>
                </a:cubicBezTo>
                <a:cubicBezTo>
                  <a:pt x="7968" y="3780"/>
                  <a:pt x="7968" y="3916"/>
                  <a:pt x="7960" y="4058"/>
                </a:cubicBezTo>
                <a:cubicBezTo>
                  <a:pt x="7898" y="4012"/>
                  <a:pt x="7818" y="3968"/>
                  <a:pt x="7757" y="3904"/>
                </a:cubicBezTo>
                <a:cubicBezTo>
                  <a:pt x="7729" y="3874"/>
                  <a:pt x="7703" y="3862"/>
                  <a:pt x="7681" y="3862"/>
                </a:cubicBezTo>
                <a:cubicBezTo>
                  <a:pt x="7647" y="3862"/>
                  <a:pt x="7620" y="3889"/>
                  <a:pt x="7598" y="3923"/>
                </a:cubicBezTo>
                <a:cubicBezTo>
                  <a:pt x="7545" y="4005"/>
                  <a:pt x="7491" y="4089"/>
                  <a:pt x="7466" y="4180"/>
                </a:cubicBezTo>
                <a:cubicBezTo>
                  <a:pt x="7394" y="4444"/>
                  <a:pt x="7335" y="4709"/>
                  <a:pt x="7278" y="4976"/>
                </a:cubicBezTo>
                <a:cubicBezTo>
                  <a:pt x="7264" y="5038"/>
                  <a:pt x="7280" y="5104"/>
                  <a:pt x="7281" y="5171"/>
                </a:cubicBezTo>
                <a:cubicBezTo>
                  <a:pt x="7223" y="5142"/>
                  <a:pt x="7156" y="5110"/>
                  <a:pt x="7089" y="5077"/>
                </a:cubicBezTo>
                <a:cubicBezTo>
                  <a:pt x="7058" y="5062"/>
                  <a:pt x="7030" y="5054"/>
                  <a:pt x="7006" y="5054"/>
                </a:cubicBezTo>
                <a:cubicBezTo>
                  <a:pt x="6956" y="5054"/>
                  <a:pt x="6923" y="5088"/>
                  <a:pt x="6914" y="5159"/>
                </a:cubicBezTo>
                <a:cubicBezTo>
                  <a:pt x="6894" y="5310"/>
                  <a:pt x="6897" y="5462"/>
                  <a:pt x="6884" y="5614"/>
                </a:cubicBezTo>
                <a:cubicBezTo>
                  <a:pt x="6872" y="5737"/>
                  <a:pt x="6844" y="5858"/>
                  <a:pt x="6838" y="5980"/>
                </a:cubicBezTo>
                <a:cubicBezTo>
                  <a:pt x="6832" y="6139"/>
                  <a:pt x="6775" y="6286"/>
                  <a:pt x="6746" y="6439"/>
                </a:cubicBezTo>
                <a:cubicBezTo>
                  <a:pt x="6739" y="6480"/>
                  <a:pt x="6756" y="6526"/>
                  <a:pt x="6744" y="6563"/>
                </a:cubicBezTo>
                <a:cubicBezTo>
                  <a:pt x="6735" y="6591"/>
                  <a:pt x="6693" y="6608"/>
                  <a:pt x="6668" y="6629"/>
                </a:cubicBezTo>
                <a:cubicBezTo>
                  <a:pt x="6634" y="6581"/>
                  <a:pt x="6592" y="6562"/>
                  <a:pt x="6544" y="6562"/>
                </a:cubicBezTo>
                <a:cubicBezTo>
                  <a:pt x="6519" y="6562"/>
                  <a:pt x="6493" y="6567"/>
                  <a:pt x="6466" y="6576"/>
                </a:cubicBezTo>
                <a:cubicBezTo>
                  <a:pt x="6466" y="6576"/>
                  <a:pt x="6465" y="6576"/>
                  <a:pt x="6465" y="6576"/>
                </a:cubicBezTo>
                <a:cubicBezTo>
                  <a:pt x="6457" y="6576"/>
                  <a:pt x="6446" y="6562"/>
                  <a:pt x="6436" y="6557"/>
                </a:cubicBezTo>
                <a:cubicBezTo>
                  <a:pt x="6401" y="6541"/>
                  <a:pt x="6368" y="6527"/>
                  <a:pt x="6326" y="6527"/>
                </a:cubicBezTo>
                <a:cubicBezTo>
                  <a:pt x="6325" y="6527"/>
                  <a:pt x="6323" y="6527"/>
                  <a:pt x="6322" y="6527"/>
                </a:cubicBezTo>
                <a:cubicBezTo>
                  <a:pt x="6288" y="6506"/>
                  <a:pt x="6259" y="6475"/>
                  <a:pt x="6223" y="6463"/>
                </a:cubicBezTo>
                <a:cubicBezTo>
                  <a:pt x="6081" y="6413"/>
                  <a:pt x="5940" y="6363"/>
                  <a:pt x="5794" y="6329"/>
                </a:cubicBezTo>
                <a:cubicBezTo>
                  <a:pt x="5738" y="6315"/>
                  <a:pt x="5699" y="6306"/>
                  <a:pt x="5670" y="6306"/>
                </a:cubicBezTo>
                <a:cubicBezTo>
                  <a:pt x="5606" y="6306"/>
                  <a:pt x="5593" y="6349"/>
                  <a:pt x="5571" y="6479"/>
                </a:cubicBezTo>
                <a:cubicBezTo>
                  <a:pt x="5535" y="6684"/>
                  <a:pt x="5518" y="6891"/>
                  <a:pt x="5493" y="7104"/>
                </a:cubicBezTo>
                <a:cubicBezTo>
                  <a:pt x="5350" y="7124"/>
                  <a:pt x="5344" y="7129"/>
                  <a:pt x="5386" y="7299"/>
                </a:cubicBezTo>
                <a:cubicBezTo>
                  <a:pt x="5407" y="7395"/>
                  <a:pt x="5434" y="7488"/>
                  <a:pt x="5468" y="7580"/>
                </a:cubicBezTo>
                <a:cubicBezTo>
                  <a:pt x="5500" y="7664"/>
                  <a:pt x="5542" y="7746"/>
                  <a:pt x="5581" y="7831"/>
                </a:cubicBezTo>
                <a:cubicBezTo>
                  <a:pt x="5468" y="7792"/>
                  <a:pt x="5355" y="7755"/>
                  <a:pt x="5231" y="7715"/>
                </a:cubicBezTo>
                <a:cubicBezTo>
                  <a:pt x="5223" y="7743"/>
                  <a:pt x="5217" y="7769"/>
                  <a:pt x="5210" y="7797"/>
                </a:cubicBezTo>
                <a:cubicBezTo>
                  <a:pt x="5194" y="7785"/>
                  <a:pt x="5179" y="7774"/>
                  <a:pt x="5133" y="7738"/>
                </a:cubicBezTo>
                <a:lnTo>
                  <a:pt x="5133" y="7738"/>
                </a:lnTo>
                <a:cubicBezTo>
                  <a:pt x="5134" y="7865"/>
                  <a:pt x="5113" y="7973"/>
                  <a:pt x="5139" y="8069"/>
                </a:cubicBezTo>
                <a:cubicBezTo>
                  <a:pt x="5249" y="8480"/>
                  <a:pt x="5357" y="8892"/>
                  <a:pt x="5495" y="9293"/>
                </a:cubicBezTo>
                <a:cubicBezTo>
                  <a:pt x="5596" y="9586"/>
                  <a:pt x="5740" y="9864"/>
                  <a:pt x="5864" y="10149"/>
                </a:cubicBezTo>
                <a:cubicBezTo>
                  <a:pt x="5885" y="10197"/>
                  <a:pt x="5904" y="10245"/>
                  <a:pt x="5931" y="10308"/>
                </a:cubicBezTo>
                <a:cubicBezTo>
                  <a:pt x="5765" y="10206"/>
                  <a:pt x="5621" y="10117"/>
                  <a:pt x="5470" y="10025"/>
                </a:cubicBezTo>
                <a:lnTo>
                  <a:pt x="5447" y="10059"/>
                </a:lnTo>
                <a:cubicBezTo>
                  <a:pt x="5352" y="10039"/>
                  <a:pt x="5268" y="10020"/>
                  <a:pt x="5179" y="10000"/>
                </a:cubicBezTo>
                <a:lnTo>
                  <a:pt x="5179" y="10000"/>
                </a:lnTo>
                <a:cubicBezTo>
                  <a:pt x="5181" y="10034"/>
                  <a:pt x="5182" y="10066"/>
                  <a:pt x="5182" y="10072"/>
                </a:cubicBezTo>
                <a:cubicBezTo>
                  <a:pt x="4970" y="10018"/>
                  <a:pt x="4757" y="9968"/>
                  <a:pt x="4546" y="9911"/>
                </a:cubicBezTo>
                <a:cubicBezTo>
                  <a:pt x="4528" y="9906"/>
                  <a:pt x="4512" y="9904"/>
                  <a:pt x="4498" y="9904"/>
                </a:cubicBezTo>
                <a:cubicBezTo>
                  <a:pt x="4442" y="9904"/>
                  <a:pt x="4419" y="9943"/>
                  <a:pt x="4402" y="10010"/>
                </a:cubicBezTo>
                <a:cubicBezTo>
                  <a:pt x="4354" y="10197"/>
                  <a:pt x="4403" y="10374"/>
                  <a:pt x="4435" y="10554"/>
                </a:cubicBezTo>
                <a:cubicBezTo>
                  <a:pt x="4449" y="10632"/>
                  <a:pt x="4489" y="10710"/>
                  <a:pt x="4417" y="10784"/>
                </a:cubicBezTo>
                <a:cubicBezTo>
                  <a:pt x="4403" y="10797"/>
                  <a:pt x="4405" y="10836"/>
                  <a:pt x="4409" y="10862"/>
                </a:cubicBezTo>
                <a:cubicBezTo>
                  <a:pt x="4439" y="11077"/>
                  <a:pt x="4515" y="11274"/>
                  <a:pt x="4644" y="11461"/>
                </a:cubicBezTo>
                <a:cubicBezTo>
                  <a:pt x="4661" y="11437"/>
                  <a:pt x="4673" y="11420"/>
                  <a:pt x="4693" y="11392"/>
                </a:cubicBezTo>
                <a:cubicBezTo>
                  <a:pt x="4697" y="11443"/>
                  <a:pt x="4700" y="11485"/>
                  <a:pt x="4704" y="11531"/>
                </a:cubicBezTo>
                <a:cubicBezTo>
                  <a:pt x="4631" y="11543"/>
                  <a:pt x="4559" y="11553"/>
                  <a:pt x="4489" y="11568"/>
                </a:cubicBezTo>
                <a:cubicBezTo>
                  <a:pt x="4367" y="11592"/>
                  <a:pt x="4348" y="11620"/>
                  <a:pt x="4414" y="11728"/>
                </a:cubicBezTo>
                <a:cubicBezTo>
                  <a:pt x="4476" y="11828"/>
                  <a:pt x="4551" y="11918"/>
                  <a:pt x="4625" y="12008"/>
                </a:cubicBezTo>
                <a:cubicBezTo>
                  <a:pt x="4851" y="12277"/>
                  <a:pt x="5077" y="12543"/>
                  <a:pt x="5315" y="12824"/>
                </a:cubicBezTo>
                <a:cubicBezTo>
                  <a:pt x="5215" y="12864"/>
                  <a:pt x="5135" y="12903"/>
                  <a:pt x="5051" y="12929"/>
                </a:cubicBezTo>
                <a:cubicBezTo>
                  <a:pt x="4960" y="12957"/>
                  <a:pt x="4950" y="13007"/>
                  <a:pt x="4999" y="13076"/>
                </a:cubicBezTo>
                <a:cubicBezTo>
                  <a:pt x="5052" y="13156"/>
                  <a:pt x="5103" y="13245"/>
                  <a:pt x="5174" y="13310"/>
                </a:cubicBezTo>
                <a:cubicBezTo>
                  <a:pt x="5405" y="13523"/>
                  <a:pt x="5655" y="13707"/>
                  <a:pt x="5930" y="13867"/>
                </a:cubicBezTo>
                <a:cubicBezTo>
                  <a:pt x="6211" y="14032"/>
                  <a:pt x="6475" y="14229"/>
                  <a:pt x="6743" y="14416"/>
                </a:cubicBezTo>
                <a:cubicBezTo>
                  <a:pt x="6998" y="14594"/>
                  <a:pt x="7250" y="14778"/>
                  <a:pt x="7504" y="14959"/>
                </a:cubicBezTo>
                <a:cubicBezTo>
                  <a:pt x="7530" y="14978"/>
                  <a:pt x="7552" y="14997"/>
                  <a:pt x="7571" y="15038"/>
                </a:cubicBezTo>
                <a:cubicBezTo>
                  <a:pt x="6736" y="14871"/>
                  <a:pt x="5905" y="14691"/>
                  <a:pt x="5068" y="14539"/>
                </a:cubicBezTo>
                <a:cubicBezTo>
                  <a:pt x="4235" y="14388"/>
                  <a:pt x="3400" y="14259"/>
                  <a:pt x="2563" y="14138"/>
                </a:cubicBezTo>
                <a:cubicBezTo>
                  <a:pt x="1722" y="14016"/>
                  <a:pt x="871" y="13953"/>
                  <a:pt x="32" y="13867"/>
                </a:cubicBezTo>
                <a:cubicBezTo>
                  <a:pt x="20" y="14045"/>
                  <a:pt x="10" y="14195"/>
                  <a:pt x="2" y="14345"/>
                </a:cubicBezTo>
                <a:cubicBezTo>
                  <a:pt x="0" y="14369"/>
                  <a:pt x="11" y="14409"/>
                  <a:pt x="27" y="14418"/>
                </a:cubicBezTo>
                <a:cubicBezTo>
                  <a:pt x="148" y="14478"/>
                  <a:pt x="266" y="14562"/>
                  <a:pt x="391" y="14578"/>
                </a:cubicBezTo>
                <a:cubicBezTo>
                  <a:pt x="778" y="14630"/>
                  <a:pt x="1169" y="14644"/>
                  <a:pt x="1557" y="14694"/>
                </a:cubicBezTo>
                <a:cubicBezTo>
                  <a:pt x="2464" y="14807"/>
                  <a:pt x="3370" y="14925"/>
                  <a:pt x="4274" y="15056"/>
                </a:cubicBezTo>
                <a:cubicBezTo>
                  <a:pt x="4932" y="15151"/>
                  <a:pt x="5585" y="15270"/>
                  <a:pt x="6240" y="15379"/>
                </a:cubicBezTo>
                <a:cubicBezTo>
                  <a:pt x="6291" y="15388"/>
                  <a:pt x="6339" y="15407"/>
                  <a:pt x="6386" y="15445"/>
                </a:cubicBezTo>
                <a:cubicBezTo>
                  <a:pt x="6282" y="15436"/>
                  <a:pt x="6177" y="15416"/>
                  <a:pt x="6075" y="15416"/>
                </a:cubicBezTo>
                <a:cubicBezTo>
                  <a:pt x="6053" y="15416"/>
                  <a:pt x="6031" y="15417"/>
                  <a:pt x="6009" y="15419"/>
                </a:cubicBezTo>
                <a:cubicBezTo>
                  <a:pt x="5796" y="15440"/>
                  <a:pt x="5583" y="15481"/>
                  <a:pt x="5372" y="15519"/>
                </a:cubicBezTo>
                <a:cubicBezTo>
                  <a:pt x="5350" y="15524"/>
                  <a:pt x="5331" y="15563"/>
                  <a:pt x="5320" y="15575"/>
                </a:cubicBezTo>
                <a:cubicBezTo>
                  <a:pt x="5268" y="15590"/>
                  <a:pt x="5221" y="15599"/>
                  <a:pt x="5177" y="15614"/>
                </a:cubicBezTo>
                <a:cubicBezTo>
                  <a:pt x="5025" y="15667"/>
                  <a:pt x="5027" y="15666"/>
                  <a:pt x="5118" y="15796"/>
                </a:cubicBezTo>
                <a:cubicBezTo>
                  <a:pt x="5194" y="15904"/>
                  <a:pt x="5263" y="16018"/>
                  <a:pt x="5331" y="16125"/>
                </a:cubicBezTo>
                <a:cubicBezTo>
                  <a:pt x="5299" y="16118"/>
                  <a:pt x="5268" y="16115"/>
                  <a:pt x="5237" y="16115"/>
                </a:cubicBezTo>
                <a:cubicBezTo>
                  <a:pt x="5037" y="16115"/>
                  <a:pt x="4865" y="16247"/>
                  <a:pt x="4682" y="16340"/>
                </a:cubicBezTo>
                <a:cubicBezTo>
                  <a:pt x="4531" y="16417"/>
                  <a:pt x="4384" y="16506"/>
                  <a:pt x="4237" y="16594"/>
                </a:cubicBezTo>
                <a:cubicBezTo>
                  <a:pt x="4034" y="16716"/>
                  <a:pt x="4030" y="16784"/>
                  <a:pt x="4215" y="16959"/>
                </a:cubicBezTo>
                <a:cubicBezTo>
                  <a:pt x="4053" y="17088"/>
                  <a:pt x="3883" y="17206"/>
                  <a:pt x="3733" y="17344"/>
                </a:cubicBezTo>
                <a:cubicBezTo>
                  <a:pt x="3590" y="17475"/>
                  <a:pt x="3468" y="17627"/>
                  <a:pt x="3334" y="17767"/>
                </a:cubicBezTo>
                <a:cubicBezTo>
                  <a:pt x="3276" y="17829"/>
                  <a:pt x="3299" y="17876"/>
                  <a:pt x="3361" y="17906"/>
                </a:cubicBezTo>
                <a:cubicBezTo>
                  <a:pt x="3469" y="17957"/>
                  <a:pt x="3579" y="18009"/>
                  <a:pt x="3693" y="18044"/>
                </a:cubicBezTo>
                <a:cubicBezTo>
                  <a:pt x="3890" y="18105"/>
                  <a:pt x="4096" y="18138"/>
                  <a:pt x="4289" y="18213"/>
                </a:cubicBezTo>
                <a:cubicBezTo>
                  <a:pt x="4420" y="18265"/>
                  <a:pt x="4526" y="18374"/>
                  <a:pt x="4677" y="18387"/>
                </a:cubicBezTo>
                <a:cubicBezTo>
                  <a:pt x="4784" y="18396"/>
                  <a:pt x="4892" y="18415"/>
                  <a:pt x="5006" y="18432"/>
                </a:cubicBezTo>
                <a:cubicBezTo>
                  <a:pt x="4754" y="18806"/>
                  <a:pt x="4523" y="19197"/>
                  <a:pt x="4120" y="19490"/>
                </a:cubicBezTo>
                <a:cubicBezTo>
                  <a:pt x="4212" y="19504"/>
                  <a:pt x="4261" y="19510"/>
                  <a:pt x="4332" y="19520"/>
                </a:cubicBezTo>
                <a:cubicBezTo>
                  <a:pt x="4290" y="19550"/>
                  <a:pt x="4268" y="19576"/>
                  <a:pt x="4243" y="19582"/>
                </a:cubicBezTo>
                <a:cubicBezTo>
                  <a:pt x="4188" y="19594"/>
                  <a:pt x="4142" y="19602"/>
                  <a:pt x="4153" y="19680"/>
                </a:cubicBezTo>
                <a:cubicBezTo>
                  <a:pt x="4157" y="19701"/>
                  <a:pt x="4116" y="19735"/>
                  <a:pt x="4089" y="19752"/>
                </a:cubicBezTo>
                <a:cubicBezTo>
                  <a:pt x="3926" y="19849"/>
                  <a:pt x="3829" y="20005"/>
                  <a:pt x="3757" y="20168"/>
                </a:cubicBezTo>
                <a:cubicBezTo>
                  <a:pt x="3704" y="20288"/>
                  <a:pt x="3632" y="20395"/>
                  <a:pt x="3579" y="20512"/>
                </a:cubicBezTo>
                <a:cubicBezTo>
                  <a:pt x="3531" y="20615"/>
                  <a:pt x="3548" y="20647"/>
                  <a:pt x="3659" y="20672"/>
                </a:cubicBezTo>
                <a:cubicBezTo>
                  <a:pt x="3695" y="20680"/>
                  <a:pt x="3731" y="20693"/>
                  <a:pt x="3796" y="20713"/>
                </a:cubicBezTo>
                <a:cubicBezTo>
                  <a:pt x="3739" y="20807"/>
                  <a:pt x="3697" y="20895"/>
                  <a:pt x="3639" y="20971"/>
                </a:cubicBezTo>
                <a:cubicBezTo>
                  <a:pt x="3525" y="21120"/>
                  <a:pt x="3401" y="21260"/>
                  <a:pt x="3288" y="21409"/>
                </a:cubicBezTo>
                <a:cubicBezTo>
                  <a:pt x="3234" y="21481"/>
                  <a:pt x="3214" y="21556"/>
                  <a:pt x="3325" y="21608"/>
                </a:cubicBezTo>
                <a:cubicBezTo>
                  <a:pt x="3400" y="21641"/>
                  <a:pt x="3409" y="21697"/>
                  <a:pt x="3364" y="21769"/>
                </a:cubicBezTo>
                <a:cubicBezTo>
                  <a:pt x="3268" y="21924"/>
                  <a:pt x="3190" y="22083"/>
                  <a:pt x="3181" y="22269"/>
                </a:cubicBezTo>
                <a:cubicBezTo>
                  <a:pt x="3175" y="22401"/>
                  <a:pt x="3194" y="22458"/>
                  <a:pt x="3327" y="22478"/>
                </a:cubicBezTo>
                <a:cubicBezTo>
                  <a:pt x="3566" y="22515"/>
                  <a:pt x="3806" y="22537"/>
                  <a:pt x="4047" y="22555"/>
                </a:cubicBezTo>
                <a:cubicBezTo>
                  <a:pt x="4141" y="22561"/>
                  <a:pt x="4186" y="22566"/>
                  <a:pt x="4143" y="22681"/>
                </a:cubicBezTo>
                <a:cubicBezTo>
                  <a:pt x="4105" y="22787"/>
                  <a:pt x="4091" y="22904"/>
                  <a:pt x="4080" y="23018"/>
                </a:cubicBezTo>
                <a:cubicBezTo>
                  <a:pt x="4059" y="23214"/>
                  <a:pt x="3944" y="23362"/>
                  <a:pt x="3857" y="23527"/>
                </a:cubicBezTo>
                <a:cubicBezTo>
                  <a:pt x="3788" y="23656"/>
                  <a:pt x="3725" y="23791"/>
                  <a:pt x="3683" y="23930"/>
                </a:cubicBezTo>
                <a:cubicBezTo>
                  <a:pt x="3639" y="24077"/>
                  <a:pt x="3695" y="24147"/>
                  <a:pt x="3837" y="24147"/>
                </a:cubicBezTo>
                <a:cubicBezTo>
                  <a:pt x="3847" y="24147"/>
                  <a:pt x="3858" y="24147"/>
                  <a:pt x="3870" y="24146"/>
                </a:cubicBezTo>
                <a:cubicBezTo>
                  <a:pt x="3916" y="24144"/>
                  <a:pt x="3963" y="24141"/>
                  <a:pt x="4037" y="24137"/>
                </a:cubicBezTo>
                <a:lnTo>
                  <a:pt x="4037" y="24137"/>
                </a:lnTo>
                <a:cubicBezTo>
                  <a:pt x="3986" y="24267"/>
                  <a:pt x="3946" y="24382"/>
                  <a:pt x="3898" y="24494"/>
                </a:cubicBezTo>
                <a:cubicBezTo>
                  <a:pt x="3854" y="24594"/>
                  <a:pt x="3798" y="24687"/>
                  <a:pt x="3752" y="24787"/>
                </a:cubicBezTo>
                <a:cubicBezTo>
                  <a:pt x="3672" y="24960"/>
                  <a:pt x="3688" y="25013"/>
                  <a:pt x="3870" y="25129"/>
                </a:cubicBezTo>
                <a:cubicBezTo>
                  <a:pt x="3822" y="25339"/>
                  <a:pt x="3772" y="25562"/>
                  <a:pt x="3720" y="25783"/>
                </a:cubicBezTo>
                <a:cubicBezTo>
                  <a:pt x="3702" y="25859"/>
                  <a:pt x="3809" y="25978"/>
                  <a:pt x="3894" y="25978"/>
                </a:cubicBezTo>
                <a:cubicBezTo>
                  <a:pt x="3899" y="25978"/>
                  <a:pt x="3905" y="25977"/>
                  <a:pt x="3910" y="25976"/>
                </a:cubicBezTo>
                <a:cubicBezTo>
                  <a:pt x="3996" y="25960"/>
                  <a:pt x="4079" y="25940"/>
                  <a:pt x="4162" y="25924"/>
                </a:cubicBezTo>
                <a:cubicBezTo>
                  <a:pt x="4164" y="25923"/>
                  <a:pt x="4167" y="25923"/>
                  <a:pt x="4169" y="25923"/>
                </a:cubicBezTo>
                <a:cubicBezTo>
                  <a:pt x="4182" y="25923"/>
                  <a:pt x="4196" y="25930"/>
                  <a:pt x="4218" y="25934"/>
                </a:cubicBezTo>
                <a:cubicBezTo>
                  <a:pt x="4214" y="25973"/>
                  <a:pt x="4217" y="26013"/>
                  <a:pt x="4208" y="26049"/>
                </a:cubicBezTo>
                <a:cubicBezTo>
                  <a:pt x="4160" y="26250"/>
                  <a:pt x="4109" y="26451"/>
                  <a:pt x="4059" y="26651"/>
                </a:cubicBezTo>
                <a:cubicBezTo>
                  <a:pt x="4053" y="26682"/>
                  <a:pt x="4047" y="26713"/>
                  <a:pt x="4043" y="26744"/>
                </a:cubicBezTo>
                <a:cubicBezTo>
                  <a:pt x="4029" y="26883"/>
                  <a:pt x="4057" y="26913"/>
                  <a:pt x="4237" y="26956"/>
                </a:cubicBezTo>
                <a:cubicBezTo>
                  <a:pt x="4220" y="27071"/>
                  <a:pt x="4208" y="27185"/>
                  <a:pt x="4188" y="27300"/>
                </a:cubicBezTo>
                <a:cubicBezTo>
                  <a:pt x="4167" y="27419"/>
                  <a:pt x="4137" y="27536"/>
                  <a:pt x="4121" y="27655"/>
                </a:cubicBezTo>
                <a:cubicBezTo>
                  <a:pt x="4095" y="27846"/>
                  <a:pt x="4162" y="27920"/>
                  <a:pt x="4369" y="27921"/>
                </a:cubicBezTo>
                <a:cubicBezTo>
                  <a:pt x="4369" y="27961"/>
                  <a:pt x="4372" y="28002"/>
                  <a:pt x="4368" y="28041"/>
                </a:cubicBezTo>
                <a:cubicBezTo>
                  <a:pt x="4351" y="28208"/>
                  <a:pt x="4332" y="28374"/>
                  <a:pt x="4311" y="28539"/>
                </a:cubicBezTo>
                <a:cubicBezTo>
                  <a:pt x="4300" y="28640"/>
                  <a:pt x="4286" y="28740"/>
                  <a:pt x="4268" y="28839"/>
                </a:cubicBezTo>
                <a:cubicBezTo>
                  <a:pt x="4253" y="28926"/>
                  <a:pt x="4213" y="29012"/>
                  <a:pt x="4295" y="29091"/>
                </a:cubicBezTo>
                <a:cubicBezTo>
                  <a:pt x="4311" y="29108"/>
                  <a:pt x="4299" y="29158"/>
                  <a:pt x="4294" y="29192"/>
                </a:cubicBezTo>
                <a:cubicBezTo>
                  <a:pt x="4228" y="29595"/>
                  <a:pt x="4271" y="29991"/>
                  <a:pt x="4377" y="30384"/>
                </a:cubicBezTo>
                <a:cubicBezTo>
                  <a:pt x="4385" y="30410"/>
                  <a:pt x="4394" y="30437"/>
                  <a:pt x="4407" y="30459"/>
                </a:cubicBezTo>
                <a:cubicBezTo>
                  <a:pt x="4441" y="30519"/>
                  <a:pt x="4472" y="30550"/>
                  <a:pt x="4504" y="30550"/>
                </a:cubicBezTo>
                <a:cubicBezTo>
                  <a:pt x="4534" y="30550"/>
                  <a:pt x="4565" y="30524"/>
                  <a:pt x="4599" y="30469"/>
                </a:cubicBezTo>
                <a:cubicBezTo>
                  <a:pt x="4671" y="30355"/>
                  <a:pt x="4729" y="30232"/>
                  <a:pt x="4791" y="30111"/>
                </a:cubicBezTo>
                <a:cubicBezTo>
                  <a:pt x="4883" y="29933"/>
                  <a:pt x="4970" y="29756"/>
                  <a:pt x="5062" y="29578"/>
                </a:cubicBezTo>
                <a:cubicBezTo>
                  <a:pt x="5070" y="29560"/>
                  <a:pt x="5091" y="29531"/>
                  <a:pt x="5103" y="29531"/>
                </a:cubicBezTo>
                <a:cubicBezTo>
                  <a:pt x="5104" y="29531"/>
                  <a:pt x="5104" y="29531"/>
                  <a:pt x="5105" y="29531"/>
                </a:cubicBezTo>
                <a:cubicBezTo>
                  <a:pt x="5118" y="29534"/>
                  <a:pt x="5130" y="29535"/>
                  <a:pt x="5141" y="29535"/>
                </a:cubicBezTo>
                <a:cubicBezTo>
                  <a:pt x="5236" y="29535"/>
                  <a:pt x="5260" y="29448"/>
                  <a:pt x="5297" y="29381"/>
                </a:cubicBezTo>
                <a:cubicBezTo>
                  <a:pt x="5441" y="29120"/>
                  <a:pt x="5581" y="28856"/>
                  <a:pt x="5716" y="28605"/>
                </a:cubicBezTo>
                <a:cubicBezTo>
                  <a:pt x="5738" y="28603"/>
                  <a:pt x="5746" y="28602"/>
                  <a:pt x="5749" y="28602"/>
                </a:cubicBezTo>
                <a:cubicBezTo>
                  <a:pt x="5751" y="28602"/>
                  <a:pt x="5751" y="28602"/>
                  <a:pt x="5752" y="28602"/>
                </a:cubicBezTo>
                <a:cubicBezTo>
                  <a:pt x="5835" y="28653"/>
                  <a:pt x="5892" y="28681"/>
                  <a:pt x="5941" y="28681"/>
                </a:cubicBezTo>
                <a:cubicBezTo>
                  <a:pt x="6006" y="28681"/>
                  <a:pt x="6059" y="28635"/>
                  <a:pt x="6146" y="28535"/>
                </a:cubicBezTo>
                <a:cubicBezTo>
                  <a:pt x="6273" y="28389"/>
                  <a:pt x="6396" y="28237"/>
                  <a:pt x="6527" y="28093"/>
                </a:cubicBezTo>
                <a:cubicBezTo>
                  <a:pt x="6552" y="28064"/>
                  <a:pt x="6604" y="28059"/>
                  <a:pt x="6642" y="28039"/>
                </a:cubicBezTo>
                <a:cubicBezTo>
                  <a:pt x="6686" y="28018"/>
                  <a:pt x="6738" y="28002"/>
                  <a:pt x="6765" y="27967"/>
                </a:cubicBezTo>
                <a:cubicBezTo>
                  <a:pt x="6878" y="27832"/>
                  <a:pt x="6982" y="27692"/>
                  <a:pt x="7098" y="27545"/>
                </a:cubicBezTo>
                <a:cubicBezTo>
                  <a:pt x="7190" y="27629"/>
                  <a:pt x="7288" y="27715"/>
                  <a:pt x="7384" y="27803"/>
                </a:cubicBezTo>
                <a:cubicBezTo>
                  <a:pt x="7442" y="27854"/>
                  <a:pt x="7500" y="27907"/>
                  <a:pt x="7554" y="27963"/>
                </a:cubicBezTo>
                <a:cubicBezTo>
                  <a:pt x="7587" y="27998"/>
                  <a:pt x="7619" y="28014"/>
                  <a:pt x="7649" y="28014"/>
                </a:cubicBezTo>
                <a:cubicBezTo>
                  <a:pt x="7685" y="28014"/>
                  <a:pt x="7718" y="27991"/>
                  <a:pt x="7749" y="27951"/>
                </a:cubicBezTo>
                <a:cubicBezTo>
                  <a:pt x="7798" y="27885"/>
                  <a:pt x="7842" y="27815"/>
                  <a:pt x="7885" y="27746"/>
                </a:cubicBezTo>
                <a:cubicBezTo>
                  <a:pt x="8035" y="27496"/>
                  <a:pt x="8184" y="27246"/>
                  <a:pt x="8333" y="26995"/>
                </a:cubicBezTo>
                <a:cubicBezTo>
                  <a:pt x="8343" y="26978"/>
                  <a:pt x="8358" y="26965"/>
                  <a:pt x="8369" y="26953"/>
                </a:cubicBezTo>
                <a:cubicBezTo>
                  <a:pt x="8420" y="26975"/>
                  <a:pt x="8459" y="26988"/>
                  <a:pt x="8492" y="26988"/>
                </a:cubicBezTo>
                <a:cubicBezTo>
                  <a:pt x="8552" y="26988"/>
                  <a:pt x="8590" y="26947"/>
                  <a:pt x="8627" y="26850"/>
                </a:cubicBezTo>
                <a:cubicBezTo>
                  <a:pt x="8678" y="26716"/>
                  <a:pt x="8710" y="26574"/>
                  <a:pt x="8745" y="26434"/>
                </a:cubicBezTo>
                <a:cubicBezTo>
                  <a:pt x="8826" y="26106"/>
                  <a:pt x="9033" y="25840"/>
                  <a:pt x="9173" y="25541"/>
                </a:cubicBezTo>
                <a:cubicBezTo>
                  <a:pt x="9233" y="25417"/>
                  <a:pt x="9275" y="25284"/>
                  <a:pt x="9325" y="25153"/>
                </a:cubicBezTo>
                <a:cubicBezTo>
                  <a:pt x="9326" y="25153"/>
                  <a:pt x="9329" y="25153"/>
                  <a:pt x="9332" y="25153"/>
                </a:cubicBezTo>
                <a:cubicBezTo>
                  <a:pt x="9337" y="25153"/>
                  <a:pt x="9342" y="25153"/>
                  <a:pt x="9343" y="25155"/>
                </a:cubicBezTo>
                <a:cubicBezTo>
                  <a:pt x="9485" y="25420"/>
                  <a:pt x="9641" y="25677"/>
                  <a:pt x="9765" y="25950"/>
                </a:cubicBezTo>
                <a:cubicBezTo>
                  <a:pt x="9950" y="26361"/>
                  <a:pt x="10031" y="26802"/>
                  <a:pt x="10079" y="27249"/>
                </a:cubicBezTo>
                <a:cubicBezTo>
                  <a:pt x="10085" y="27295"/>
                  <a:pt x="10102" y="27341"/>
                  <a:pt x="10120" y="27383"/>
                </a:cubicBezTo>
                <a:cubicBezTo>
                  <a:pt x="10169" y="27497"/>
                  <a:pt x="10195" y="27545"/>
                  <a:pt x="10246" y="27545"/>
                </a:cubicBezTo>
                <a:cubicBezTo>
                  <a:pt x="10280" y="27545"/>
                  <a:pt x="10327" y="27523"/>
                  <a:pt x="10401" y="27484"/>
                </a:cubicBezTo>
                <a:cubicBezTo>
                  <a:pt x="10411" y="27479"/>
                  <a:pt x="10423" y="27479"/>
                  <a:pt x="10454" y="27470"/>
                </a:cubicBezTo>
                <a:cubicBezTo>
                  <a:pt x="10483" y="27592"/>
                  <a:pt x="10510" y="27711"/>
                  <a:pt x="10536" y="27830"/>
                </a:cubicBezTo>
                <a:cubicBezTo>
                  <a:pt x="10551" y="27892"/>
                  <a:pt x="10561" y="27954"/>
                  <a:pt x="10577" y="28014"/>
                </a:cubicBezTo>
                <a:cubicBezTo>
                  <a:pt x="10597" y="28085"/>
                  <a:pt x="10629" y="28142"/>
                  <a:pt x="10697" y="28142"/>
                </a:cubicBezTo>
                <a:cubicBezTo>
                  <a:pt x="10717" y="28142"/>
                  <a:pt x="10740" y="28137"/>
                  <a:pt x="10767" y="28127"/>
                </a:cubicBezTo>
                <a:cubicBezTo>
                  <a:pt x="10815" y="28277"/>
                  <a:pt x="10851" y="28426"/>
                  <a:pt x="10913" y="28563"/>
                </a:cubicBezTo>
                <a:cubicBezTo>
                  <a:pt x="10978" y="28708"/>
                  <a:pt x="11064" y="28844"/>
                  <a:pt x="11148" y="28978"/>
                </a:cubicBezTo>
                <a:cubicBezTo>
                  <a:pt x="11175" y="29020"/>
                  <a:pt x="11207" y="29042"/>
                  <a:pt x="11240" y="29042"/>
                </a:cubicBezTo>
                <a:cubicBezTo>
                  <a:pt x="11271" y="29042"/>
                  <a:pt x="11304" y="29023"/>
                  <a:pt x="11337" y="28983"/>
                </a:cubicBezTo>
                <a:cubicBezTo>
                  <a:pt x="11431" y="28866"/>
                  <a:pt x="11530" y="28751"/>
                  <a:pt x="11643" y="28618"/>
                </a:cubicBezTo>
                <a:cubicBezTo>
                  <a:pt x="11728" y="28743"/>
                  <a:pt x="11786" y="28858"/>
                  <a:pt x="11795" y="28991"/>
                </a:cubicBezTo>
                <a:cubicBezTo>
                  <a:pt x="11803" y="29142"/>
                  <a:pt x="11797" y="29295"/>
                  <a:pt x="11798" y="29446"/>
                </a:cubicBezTo>
                <a:cubicBezTo>
                  <a:pt x="11798" y="29482"/>
                  <a:pt x="11800" y="29517"/>
                  <a:pt x="11805" y="29552"/>
                </a:cubicBezTo>
                <a:cubicBezTo>
                  <a:pt x="11818" y="29654"/>
                  <a:pt x="11844" y="29699"/>
                  <a:pt x="11905" y="29699"/>
                </a:cubicBezTo>
                <a:cubicBezTo>
                  <a:pt x="11931" y="29699"/>
                  <a:pt x="11963" y="29691"/>
                  <a:pt x="12003" y="29675"/>
                </a:cubicBezTo>
                <a:cubicBezTo>
                  <a:pt x="12006" y="29674"/>
                  <a:pt x="12009" y="29674"/>
                  <a:pt x="12012" y="29674"/>
                </a:cubicBezTo>
                <a:cubicBezTo>
                  <a:pt x="12021" y="29674"/>
                  <a:pt x="12032" y="29676"/>
                  <a:pt x="12045" y="29677"/>
                </a:cubicBezTo>
                <a:cubicBezTo>
                  <a:pt x="12052" y="29782"/>
                  <a:pt x="12050" y="29887"/>
                  <a:pt x="12064" y="29990"/>
                </a:cubicBezTo>
                <a:cubicBezTo>
                  <a:pt x="12103" y="30271"/>
                  <a:pt x="12203" y="30524"/>
                  <a:pt x="12417" y="30722"/>
                </a:cubicBezTo>
                <a:cubicBezTo>
                  <a:pt x="12458" y="30761"/>
                  <a:pt x="12497" y="30784"/>
                  <a:pt x="12536" y="30784"/>
                </a:cubicBezTo>
                <a:cubicBezTo>
                  <a:pt x="12571" y="30784"/>
                  <a:pt x="12606" y="30765"/>
                  <a:pt x="12644" y="30724"/>
                </a:cubicBezTo>
                <a:cubicBezTo>
                  <a:pt x="12698" y="30664"/>
                  <a:pt x="12767" y="30617"/>
                  <a:pt x="12840" y="30554"/>
                </a:cubicBezTo>
                <a:cubicBezTo>
                  <a:pt x="12866" y="30636"/>
                  <a:pt x="12882" y="30706"/>
                  <a:pt x="12909" y="30773"/>
                </a:cubicBezTo>
                <a:cubicBezTo>
                  <a:pt x="12981" y="30957"/>
                  <a:pt x="13046" y="31147"/>
                  <a:pt x="13137" y="31321"/>
                </a:cubicBezTo>
                <a:cubicBezTo>
                  <a:pt x="13202" y="31445"/>
                  <a:pt x="13245" y="31505"/>
                  <a:pt x="13298" y="31505"/>
                </a:cubicBezTo>
                <a:cubicBezTo>
                  <a:pt x="13346" y="31505"/>
                  <a:pt x="13403" y="31455"/>
                  <a:pt x="13493" y="31359"/>
                </a:cubicBezTo>
                <a:cubicBezTo>
                  <a:pt x="13528" y="31419"/>
                  <a:pt x="13559" y="31476"/>
                  <a:pt x="13591" y="31532"/>
                </a:cubicBezTo>
                <a:cubicBezTo>
                  <a:pt x="13636" y="31611"/>
                  <a:pt x="13674" y="31692"/>
                  <a:pt x="13725" y="31765"/>
                </a:cubicBezTo>
                <a:cubicBezTo>
                  <a:pt x="13763" y="31822"/>
                  <a:pt x="13809" y="31869"/>
                  <a:pt x="13867" y="31869"/>
                </a:cubicBezTo>
                <a:cubicBezTo>
                  <a:pt x="13897" y="31869"/>
                  <a:pt x="13929" y="31857"/>
                  <a:pt x="13966" y="31827"/>
                </a:cubicBezTo>
                <a:cubicBezTo>
                  <a:pt x="14040" y="31898"/>
                  <a:pt x="14104" y="31970"/>
                  <a:pt x="14180" y="32030"/>
                </a:cubicBezTo>
                <a:cubicBezTo>
                  <a:pt x="14222" y="32064"/>
                  <a:pt x="14255" y="32080"/>
                  <a:pt x="14283" y="32080"/>
                </a:cubicBezTo>
                <a:cubicBezTo>
                  <a:pt x="14323" y="32080"/>
                  <a:pt x="14352" y="32047"/>
                  <a:pt x="14385" y="31980"/>
                </a:cubicBezTo>
                <a:cubicBezTo>
                  <a:pt x="14457" y="31833"/>
                  <a:pt x="14532" y="31688"/>
                  <a:pt x="14607" y="31543"/>
                </a:cubicBezTo>
                <a:cubicBezTo>
                  <a:pt x="14617" y="31524"/>
                  <a:pt x="14637" y="31501"/>
                  <a:pt x="14656" y="31498"/>
                </a:cubicBezTo>
                <a:cubicBezTo>
                  <a:pt x="14930" y="31455"/>
                  <a:pt x="15099" y="31245"/>
                  <a:pt x="15295" y="31084"/>
                </a:cubicBezTo>
                <a:cubicBezTo>
                  <a:pt x="15403" y="30993"/>
                  <a:pt x="15485" y="30873"/>
                  <a:pt x="15567" y="30778"/>
                </a:cubicBezTo>
                <a:cubicBezTo>
                  <a:pt x="15754" y="30993"/>
                  <a:pt x="15941" y="31212"/>
                  <a:pt x="16131" y="31426"/>
                </a:cubicBezTo>
                <a:cubicBezTo>
                  <a:pt x="16184" y="31487"/>
                  <a:pt x="16258" y="31528"/>
                  <a:pt x="16307" y="31590"/>
                </a:cubicBezTo>
                <a:cubicBezTo>
                  <a:pt x="16380" y="31680"/>
                  <a:pt x="16431" y="31789"/>
                  <a:pt x="16505" y="31877"/>
                </a:cubicBezTo>
                <a:cubicBezTo>
                  <a:pt x="16596" y="31987"/>
                  <a:pt x="16692" y="32097"/>
                  <a:pt x="16803" y="32185"/>
                </a:cubicBezTo>
                <a:cubicBezTo>
                  <a:pt x="16850" y="32221"/>
                  <a:pt x="16887" y="32238"/>
                  <a:pt x="16920" y="32238"/>
                </a:cubicBezTo>
                <a:cubicBezTo>
                  <a:pt x="16970" y="32238"/>
                  <a:pt x="17010" y="32199"/>
                  <a:pt x="17058" y="32125"/>
                </a:cubicBezTo>
                <a:cubicBezTo>
                  <a:pt x="17089" y="32077"/>
                  <a:pt x="17122" y="32030"/>
                  <a:pt x="17160" y="31976"/>
                </a:cubicBezTo>
                <a:cubicBezTo>
                  <a:pt x="17290" y="32095"/>
                  <a:pt x="17410" y="32210"/>
                  <a:pt x="17536" y="32319"/>
                </a:cubicBezTo>
                <a:cubicBezTo>
                  <a:pt x="17731" y="32491"/>
                  <a:pt x="17928" y="32661"/>
                  <a:pt x="18125" y="32831"/>
                </a:cubicBezTo>
                <a:cubicBezTo>
                  <a:pt x="18165" y="32865"/>
                  <a:pt x="18191" y="32884"/>
                  <a:pt x="18219" y="32884"/>
                </a:cubicBezTo>
                <a:cubicBezTo>
                  <a:pt x="18258" y="32884"/>
                  <a:pt x="18299" y="32845"/>
                  <a:pt x="18380" y="32758"/>
                </a:cubicBezTo>
                <a:cubicBezTo>
                  <a:pt x="18465" y="32804"/>
                  <a:pt x="18549" y="32861"/>
                  <a:pt x="18640" y="32900"/>
                </a:cubicBezTo>
                <a:cubicBezTo>
                  <a:pt x="18767" y="32952"/>
                  <a:pt x="18899" y="33000"/>
                  <a:pt x="19033" y="33035"/>
                </a:cubicBezTo>
                <a:cubicBezTo>
                  <a:pt x="19052" y="33039"/>
                  <a:pt x="19069" y="33042"/>
                  <a:pt x="19085" y="33042"/>
                </a:cubicBezTo>
                <a:cubicBezTo>
                  <a:pt x="19165" y="33042"/>
                  <a:pt x="19211" y="32982"/>
                  <a:pt x="19246" y="32891"/>
                </a:cubicBezTo>
                <a:cubicBezTo>
                  <a:pt x="19309" y="32730"/>
                  <a:pt x="19396" y="32578"/>
                  <a:pt x="19480" y="32424"/>
                </a:cubicBezTo>
                <a:cubicBezTo>
                  <a:pt x="19500" y="32389"/>
                  <a:pt x="19520" y="32374"/>
                  <a:pt x="19542" y="32374"/>
                </a:cubicBezTo>
                <a:cubicBezTo>
                  <a:pt x="19567" y="32374"/>
                  <a:pt x="19594" y="32392"/>
                  <a:pt x="19626" y="32419"/>
                </a:cubicBezTo>
                <a:cubicBezTo>
                  <a:pt x="19822" y="32584"/>
                  <a:pt x="20028" y="32740"/>
                  <a:pt x="20231" y="32897"/>
                </a:cubicBezTo>
                <a:cubicBezTo>
                  <a:pt x="20326" y="32972"/>
                  <a:pt x="20427" y="33040"/>
                  <a:pt x="20526" y="33109"/>
                </a:cubicBezTo>
                <a:cubicBezTo>
                  <a:pt x="20561" y="33133"/>
                  <a:pt x="20594" y="33154"/>
                  <a:pt x="20627" y="33154"/>
                </a:cubicBezTo>
                <a:cubicBezTo>
                  <a:pt x="20656" y="33154"/>
                  <a:pt x="20684" y="33137"/>
                  <a:pt x="20711" y="33091"/>
                </a:cubicBezTo>
                <a:cubicBezTo>
                  <a:pt x="20717" y="33081"/>
                  <a:pt x="20741" y="33076"/>
                  <a:pt x="20768" y="33076"/>
                </a:cubicBezTo>
                <a:cubicBezTo>
                  <a:pt x="20789" y="33076"/>
                  <a:pt x="20811" y="33079"/>
                  <a:pt x="20825" y="33086"/>
                </a:cubicBezTo>
                <a:cubicBezTo>
                  <a:pt x="20954" y="33152"/>
                  <a:pt x="21071" y="33239"/>
                  <a:pt x="21204" y="33294"/>
                </a:cubicBezTo>
                <a:cubicBezTo>
                  <a:pt x="21324" y="33345"/>
                  <a:pt x="21457" y="33373"/>
                  <a:pt x="21586" y="33395"/>
                </a:cubicBezTo>
                <a:cubicBezTo>
                  <a:pt x="21601" y="33397"/>
                  <a:pt x="21616" y="33398"/>
                  <a:pt x="21630" y="33398"/>
                </a:cubicBezTo>
                <a:cubicBezTo>
                  <a:pt x="21706" y="33398"/>
                  <a:pt x="21766" y="33358"/>
                  <a:pt x="21777" y="33258"/>
                </a:cubicBezTo>
                <a:cubicBezTo>
                  <a:pt x="21780" y="33232"/>
                  <a:pt x="21795" y="33209"/>
                  <a:pt x="21808" y="33174"/>
                </a:cubicBezTo>
                <a:cubicBezTo>
                  <a:pt x="21926" y="33240"/>
                  <a:pt x="22039" y="33299"/>
                  <a:pt x="22148" y="33364"/>
                </a:cubicBezTo>
                <a:cubicBezTo>
                  <a:pt x="22475" y="33555"/>
                  <a:pt x="22795" y="33756"/>
                  <a:pt x="23128" y="33937"/>
                </a:cubicBezTo>
                <a:cubicBezTo>
                  <a:pt x="23489" y="34135"/>
                  <a:pt x="23825" y="34369"/>
                  <a:pt x="24178" y="34579"/>
                </a:cubicBezTo>
                <a:cubicBezTo>
                  <a:pt x="24263" y="34629"/>
                  <a:pt x="24362" y="34662"/>
                  <a:pt x="24458" y="34687"/>
                </a:cubicBezTo>
                <a:cubicBezTo>
                  <a:pt x="24470" y="34690"/>
                  <a:pt x="24481" y="34691"/>
                  <a:pt x="24491" y="34691"/>
                </a:cubicBezTo>
                <a:cubicBezTo>
                  <a:pt x="24544" y="34691"/>
                  <a:pt x="24571" y="34652"/>
                  <a:pt x="24540" y="34585"/>
                </a:cubicBezTo>
                <a:cubicBezTo>
                  <a:pt x="24486" y="34466"/>
                  <a:pt x="24426" y="34348"/>
                  <a:pt x="24363" y="34234"/>
                </a:cubicBezTo>
                <a:cubicBezTo>
                  <a:pt x="24239" y="34009"/>
                  <a:pt x="24102" y="33791"/>
                  <a:pt x="23985" y="33563"/>
                </a:cubicBezTo>
                <a:cubicBezTo>
                  <a:pt x="23872" y="33342"/>
                  <a:pt x="23776" y="33113"/>
                  <a:pt x="23674" y="32885"/>
                </a:cubicBezTo>
                <a:cubicBezTo>
                  <a:pt x="23624" y="32773"/>
                  <a:pt x="23580" y="32659"/>
                  <a:pt x="23534" y="32545"/>
                </a:cubicBezTo>
                <a:cubicBezTo>
                  <a:pt x="23712" y="32476"/>
                  <a:pt x="23728" y="32463"/>
                  <a:pt x="23691" y="32298"/>
                </a:cubicBezTo>
                <a:cubicBezTo>
                  <a:pt x="23663" y="32174"/>
                  <a:pt x="23614" y="32052"/>
                  <a:pt x="23560" y="31938"/>
                </a:cubicBezTo>
                <a:cubicBezTo>
                  <a:pt x="23378" y="31557"/>
                  <a:pt x="23191" y="31179"/>
                  <a:pt x="23006" y="30802"/>
                </a:cubicBezTo>
                <a:cubicBezTo>
                  <a:pt x="23001" y="30793"/>
                  <a:pt x="23001" y="30780"/>
                  <a:pt x="22999" y="30767"/>
                </a:cubicBezTo>
                <a:cubicBezTo>
                  <a:pt x="23133" y="30747"/>
                  <a:pt x="23263" y="30731"/>
                  <a:pt x="23393" y="30711"/>
                </a:cubicBezTo>
                <a:cubicBezTo>
                  <a:pt x="23494" y="30696"/>
                  <a:pt x="23545" y="30626"/>
                  <a:pt x="23540" y="30508"/>
                </a:cubicBezTo>
                <a:cubicBezTo>
                  <a:pt x="23534" y="30343"/>
                  <a:pt x="23455" y="30209"/>
                  <a:pt x="23356" y="30086"/>
                </a:cubicBezTo>
                <a:cubicBezTo>
                  <a:pt x="23325" y="30046"/>
                  <a:pt x="23292" y="30006"/>
                  <a:pt x="23253" y="29960"/>
                </a:cubicBezTo>
                <a:cubicBezTo>
                  <a:pt x="23380" y="29901"/>
                  <a:pt x="23378" y="29810"/>
                  <a:pt x="23329" y="29712"/>
                </a:cubicBezTo>
                <a:cubicBezTo>
                  <a:pt x="23215" y="29484"/>
                  <a:pt x="23099" y="29257"/>
                  <a:pt x="22984" y="29031"/>
                </a:cubicBezTo>
                <a:cubicBezTo>
                  <a:pt x="23037" y="29007"/>
                  <a:pt x="23095" y="28972"/>
                  <a:pt x="23157" y="28956"/>
                </a:cubicBezTo>
                <a:cubicBezTo>
                  <a:pt x="23273" y="28925"/>
                  <a:pt x="23294" y="28841"/>
                  <a:pt x="23220" y="28738"/>
                </a:cubicBezTo>
                <a:cubicBezTo>
                  <a:pt x="23118" y="28596"/>
                  <a:pt x="23005" y="28461"/>
                  <a:pt x="22891" y="28329"/>
                </a:cubicBezTo>
                <a:cubicBezTo>
                  <a:pt x="22651" y="28056"/>
                  <a:pt x="22408" y="27786"/>
                  <a:pt x="22164" y="27514"/>
                </a:cubicBezTo>
                <a:cubicBezTo>
                  <a:pt x="22128" y="27472"/>
                  <a:pt x="22092" y="27433"/>
                  <a:pt x="22053" y="27390"/>
                </a:cubicBezTo>
                <a:cubicBezTo>
                  <a:pt x="22263" y="27315"/>
                  <a:pt x="22471" y="27239"/>
                  <a:pt x="22681" y="27169"/>
                </a:cubicBezTo>
                <a:cubicBezTo>
                  <a:pt x="22754" y="27144"/>
                  <a:pt x="22781" y="27105"/>
                  <a:pt x="22760" y="27030"/>
                </a:cubicBezTo>
                <a:cubicBezTo>
                  <a:pt x="22701" y="26804"/>
                  <a:pt x="22590" y="26613"/>
                  <a:pt x="22390" y="26482"/>
                </a:cubicBezTo>
                <a:cubicBezTo>
                  <a:pt x="22486" y="26362"/>
                  <a:pt x="22475" y="26311"/>
                  <a:pt x="22353" y="26225"/>
                </a:cubicBezTo>
                <a:cubicBezTo>
                  <a:pt x="22195" y="26114"/>
                  <a:pt x="22037" y="26002"/>
                  <a:pt x="21885" y="25894"/>
                </a:cubicBezTo>
                <a:cubicBezTo>
                  <a:pt x="21890" y="25868"/>
                  <a:pt x="21890" y="25858"/>
                  <a:pt x="21894" y="25854"/>
                </a:cubicBezTo>
                <a:cubicBezTo>
                  <a:pt x="22045" y="25711"/>
                  <a:pt x="22045" y="25692"/>
                  <a:pt x="21876" y="25567"/>
                </a:cubicBezTo>
                <a:cubicBezTo>
                  <a:pt x="21653" y="25404"/>
                  <a:pt x="21435" y="25236"/>
                  <a:pt x="21209" y="25078"/>
                </a:cubicBezTo>
                <a:cubicBezTo>
                  <a:pt x="21118" y="25015"/>
                  <a:pt x="21011" y="24978"/>
                  <a:pt x="20901" y="24924"/>
                </a:cubicBezTo>
                <a:cubicBezTo>
                  <a:pt x="20980" y="24876"/>
                  <a:pt x="21049" y="24834"/>
                  <a:pt x="21117" y="24794"/>
                </a:cubicBezTo>
                <a:cubicBezTo>
                  <a:pt x="21225" y="24731"/>
                  <a:pt x="21241" y="24669"/>
                  <a:pt x="21142" y="24587"/>
                </a:cubicBezTo>
                <a:cubicBezTo>
                  <a:pt x="20988" y="24459"/>
                  <a:pt x="20824" y="24339"/>
                  <a:pt x="20655" y="24228"/>
                </a:cubicBezTo>
                <a:cubicBezTo>
                  <a:pt x="20486" y="24116"/>
                  <a:pt x="20346" y="23984"/>
                  <a:pt x="20222" y="23821"/>
                </a:cubicBezTo>
                <a:cubicBezTo>
                  <a:pt x="20124" y="23692"/>
                  <a:pt x="20000" y="23579"/>
                  <a:pt x="19873" y="23476"/>
                </a:cubicBezTo>
                <a:cubicBezTo>
                  <a:pt x="19777" y="23399"/>
                  <a:pt x="19652" y="23359"/>
                  <a:pt x="19553" y="23286"/>
                </a:cubicBezTo>
                <a:cubicBezTo>
                  <a:pt x="19447" y="23208"/>
                  <a:pt x="19364" y="23098"/>
                  <a:pt x="19259" y="23018"/>
                </a:cubicBezTo>
                <a:cubicBezTo>
                  <a:pt x="19133" y="22922"/>
                  <a:pt x="18986" y="22851"/>
                  <a:pt x="18863" y="22752"/>
                </a:cubicBezTo>
                <a:cubicBezTo>
                  <a:pt x="18659" y="22588"/>
                  <a:pt x="18469" y="22410"/>
                  <a:pt x="18269" y="22242"/>
                </a:cubicBezTo>
                <a:cubicBezTo>
                  <a:pt x="18114" y="22109"/>
                  <a:pt x="17953" y="21981"/>
                  <a:pt x="17795" y="21852"/>
                </a:cubicBezTo>
                <a:cubicBezTo>
                  <a:pt x="17800" y="21840"/>
                  <a:pt x="17804" y="21829"/>
                  <a:pt x="17809" y="21817"/>
                </a:cubicBezTo>
                <a:cubicBezTo>
                  <a:pt x="18002" y="21866"/>
                  <a:pt x="18199" y="21901"/>
                  <a:pt x="18385" y="21968"/>
                </a:cubicBezTo>
                <a:cubicBezTo>
                  <a:pt x="18642" y="22060"/>
                  <a:pt x="18891" y="22174"/>
                  <a:pt x="19139" y="22287"/>
                </a:cubicBezTo>
                <a:cubicBezTo>
                  <a:pt x="19384" y="22397"/>
                  <a:pt x="19625" y="22513"/>
                  <a:pt x="19862" y="22639"/>
                </a:cubicBezTo>
                <a:cubicBezTo>
                  <a:pt x="20135" y="22784"/>
                  <a:pt x="20398" y="22942"/>
                  <a:pt x="20666" y="23095"/>
                </a:cubicBezTo>
                <a:cubicBezTo>
                  <a:pt x="20682" y="23105"/>
                  <a:pt x="20702" y="23112"/>
                  <a:pt x="20720" y="23118"/>
                </a:cubicBezTo>
                <a:cubicBezTo>
                  <a:pt x="20765" y="23135"/>
                  <a:pt x="20798" y="23145"/>
                  <a:pt x="20825" y="23145"/>
                </a:cubicBezTo>
                <a:cubicBezTo>
                  <a:pt x="20877" y="23145"/>
                  <a:pt x="20902" y="23106"/>
                  <a:pt x="20931" y="23008"/>
                </a:cubicBezTo>
                <a:cubicBezTo>
                  <a:pt x="20941" y="23007"/>
                  <a:pt x="20951" y="23007"/>
                  <a:pt x="20960" y="23007"/>
                </a:cubicBezTo>
                <a:cubicBezTo>
                  <a:pt x="21126" y="23007"/>
                  <a:pt x="21245" y="23129"/>
                  <a:pt x="21386" y="23190"/>
                </a:cubicBezTo>
                <a:cubicBezTo>
                  <a:pt x="21446" y="23218"/>
                  <a:pt x="21498" y="23260"/>
                  <a:pt x="21556" y="23293"/>
                </a:cubicBezTo>
                <a:cubicBezTo>
                  <a:pt x="21647" y="23348"/>
                  <a:pt x="21741" y="23363"/>
                  <a:pt x="21852" y="23370"/>
                </a:cubicBezTo>
                <a:cubicBezTo>
                  <a:pt x="22026" y="23383"/>
                  <a:pt x="22199" y="23445"/>
                  <a:pt x="22367" y="23503"/>
                </a:cubicBezTo>
                <a:cubicBezTo>
                  <a:pt x="22472" y="23539"/>
                  <a:pt x="22564" y="23616"/>
                  <a:pt x="22670" y="23652"/>
                </a:cubicBezTo>
                <a:cubicBezTo>
                  <a:pt x="22701" y="23663"/>
                  <a:pt x="22727" y="23669"/>
                  <a:pt x="22747" y="23669"/>
                </a:cubicBezTo>
                <a:cubicBezTo>
                  <a:pt x="22804" y="23669"/>
                  <a:pt x="22824" y="23626"/>
                  <a:pt x="22831" y="23534"/>
                </a:cubicBezTo>
                <a:cubicBezTo>
                  <a:pt x="22836" y="23480"/>
                  <a:pt x="22846" y="23427"/>
                  <a:pt x="22856" y="23354"/>
                </a:cubicBezTo>
                <a:cubicBezTo>
                  <a:pt x="22964" y="23404"/>
                  <a:pt x="23057" y="23442"/>
                  <a:pt x="23144" y="23492"/>
                </a:cubicBezTo>
                <a:cubicBezTo>
                  <a:pt x="23328" y="23596"/>
                  <a:pt x="23509" y="23701"/>
                  <a:pt x="23688" y="23813"/>
                </a:cubicBezTo>
                <a:cubicBezTo>
                  <a:pt x="23783" y="23872"/>
                  <a:pt x="23869" y="23948"/>
                  <a:pt x="23963" y="24010"/>
                </a:cubicBezTo>
                <a:cubicBezTo>
                  <a:pt x="24006" y="24038"/>
                  <a:pt x="24050" y="24068"/>
                  <a:pt x="24093" y="24068"/>
                </a:cubicBezTo>
                <a:cubicBezTo>
                  <a:pt x="24127" y="24068"/>
                  <a:pt x="24161" y="24050"/>
                  <a:pt x="24194" y="24000"/>
                </a:cubicBezTo>
                <a:cubicBezTo>
                  <a:pt x="24198" y="23992"/>
                  <a:pt x="24213" y="23989"/>
                  <a:pt x="24232" y="23989"/>
                </a:cubicBezTo>
                <a:cubicBezTo>
                  <a:pt x="24256" y="23989"/>
                  <a:pt x="24287" y="23994"/>
                  <a:pt x="24308" y="24001"/>
                </a:cubicBezTo>
                <a:cubicBezTo>
                  <a:pt x="24523" y="24069"/>
                  <a:pt x="24736" y="24144"/>
                  <a:pt x="24951" y="24214"/>
                </a:cubicBezTo>
                <a:cubicBezTo>
                  <a:pt x="24989" y="24226"/>
                  <a:pt x="25029" y="24234"/>
                  <a:pt x="25069" y="24234"/>
                </a:cubicBezTo>
                <a:cubicBezTo>
                  <a:pt x="25072" y="24234"/>
                  <a:pt x="25075" y="24233"/>
                  <a:pt x="25077" y="24233"/>
                </a:cubicBezTo>
                <a:cubicBezTo>
                  <a:pt x="25239" y="24227"/>
                  <a:pt x="25396" y="24171"/>
                  <a:pt x="25351" y="23939"/>
                </a:cubicBezTo>
                <a:cubicBezTo>
                  <a:pt x="25345" y="23909"/>
                  <a:pt x="25346" y="23878"/>
                  <a:pt x="25342" y="23840"/>
                </a:cubicBezTo>
                <a:lnTo>
                  <a:pt x="25342" y="23840"/>
                </a:lnTo>
                <a:cubicBezTo>
                  <a:pt x="25391" y="23843"/>
                  <a:pt x="25433" y="23851"/>
                  <a:pt x="25475" y="23852"/>
                </a:cubicBezTo>
                <a:cubicBezTo>
                  <a:pt x="25578" y="23855"/>
                  <a:pt x="25680" y="23870"/>
                  <a:pt x="25784" y="23870"/>
                </a:cubicBezTo>
                <a:cubicBezTo>
                  <a:pt x="25836" y="23870"/>
                  <a:pt x="25889" y="23866"/>
                  <a:pt x="25944" y="23856"/>
                </a:cubicBezTo>
                <a:cubicBezTo>
                  <a:pt x="25971" y="23851"/>
                  <a:pt x="25998" y="23849"/>
                  <a:pt x="26026" y="23849"/>
                </a:cubicBezTo>
                <a:cubicBezTo>
                  <a:pt x="26166" y="23849"/>
                  <a:pt x="26316" y="23903"/>
                  <a:pt x="26461" y="23928"/>
                </a:cubicBezTo>
                <a:cubicBezTo>
                  <a:pt x="26498" y="23934"/>
                  <a:pt x="26535" y="23949"/>
                  <a:pt x="26575" y="23955"/>
                </a:cubicBezTo>
                <a:cubicBezTo>
                  <a:pt x="26598" y="23958"/>
                  <a:pt x="26619" y="23960"/>
                  <a:pt x="26636" y="23960"/>
                </a:cubicBezTo>
                <a:cubicBezTo>
                  <a:pt x="26708" y="23960"/>
                  <a:pt x="26729" y="23926"/>
                  <a:pt x="26745" y="23820"/>
                </a:cubicBezTo>
                <a:cubicBezTo>
                  <a:pt x="26897" y="23841"/>
                  <a:pt x="27049" y="23862"/>
                  <a:pt x="27200" y="23884"/>
                </a:cubicBezTo>
                <a:cubicBezTo>
                  <a:pt x="27318" y="23901"/>
                  <a:pt x="27437" y="23936"/>
                  <a:pt x="27554" y="23936"/>
                </a:cubicBezTo>
                <a:cubicBezTo>
                  <a:pt x="27563" y="23936"/>
                  <a:pt x="27572" y="23935"/>
                  <a:pt x="27581" y="23935"/>
                </a:cubicBezTo>
                <a:cubicBezTo>
                  <a:pt x="27774" y="23926"/>
                  <a:pt x="27820" y="23873"/>
                  <a:pt x="27742" y="23707"/>
                </a:cubicBezTo>
                <a:cubicBezTo>
                  <a:pt x="27655" y="23519"/>
                  <a:pt x="27562" y="23336"/>
                  <a:pt x="27471" y="23151"/>
                </a:cubicBezTo>
                <a:cubicBezTo>
                  <a:pt x="27445" y="23098"/>
                  <a:pt x="27419" y="23046"/>
                  <a:pt x="27393" y="22995"/>
                </a:cubicBezTo>
                <a:cubicBezTo>
                  <a:pt x="27584" y="22899"/>
                  <a:pt x="27594" y="22874"/>
                  <a:pt x="27483" y="22691"/>
                </a:cubicBezTo>
                <a:cubicBezTo>
                  <a:pt x="27349" y="22469"/>
                  <a:pt x="27208" y="22249"/>
                  <a:pt x="27069" y="22027"/>
                </a:cubicBezTo>
                <a:cubicBezTo>
                  <a:pt x="27053" y="22002"/>
                  <a:pt x="27040" y="21975"/>
                  <a:pt x="27023" y="21945"/>
                </a:cubicBezTo>
                <a:lnTo>
                  <a:pt x="27023" y="21945"/>
                </a:lnTo>
                <a:cubicBezTo>
                  <a:pt x="27343" y="21969"/>
                  <a:pt x="27653" y="21986"/>
                  <a:pt x="27963" y="22015"/>
                </a:cubicBezTo>
                <a:cubicBezTo>
                  <a:pt x="28102" y="22027"/>
                  <a:pt x="28239" y="22055"/>
                  <a:pt x="28376" y="22086"/>
                </a:cubicBezTo>
                <a:cubicBezTo>
                  <a:pt x="28540" y="22123"/>
                  <a:pt x="28700" y="22174"/>
                  <a:pt x="28862" y="22215"/>
                </a:cubicBezTo>
                <a:cubicBezTo>
                  <a:pt x="28910" y="22226"/>
                  <a:pt x="28963" y="22227"/>
                  <a:pt x="29013" y="22227"/>
                </a:cubicBezTo>
                <a:cubicBezTo>
                  <a:pt x="29114" y="22227"/>
                  <a:pt x="29180" y="22194"/>
                  <a:pt x="29162" y="22074"/>
                </a:cubicBezTo>
                <a:cubicBezTo>
                  <a:pt x="29157" y="22042"/>
                  <a:pt x="29167" y="22006"/>
                  <a:pt x="29170" y="21960"/>
                </a:cubicBezTo>
                <a:cubicBezTo>
                  <a:pt x="29198" y="21960"/>
                  <a:pt x="29223" y="21959"/>
                  <a:pt x="29248" y="21959"/>
                </a:cubicBezTo>
                <a:cubicBezTo>
                  <a:pt x="29266" y="21959"/>
                  <a:pt x="29283" y="21959"/>
                  <a:pt x="29301" y="21961"/>
                </a:cubicBezTo>
                <a:cubicBezTo>
                  <a:pt x="29589" y="21986"/>
                  <a:pt x="29875" y="22014"/>
                  <a:pt x="30163" y="22041"/>
                </a:cubicBezTo>
                <a:cubicBezTo>
                  <a:pt x="30202" y="22045"/>
                  <a:pt x="30242" y="22050"/>
                  <a:pt x="30281" y="22050"/>
                </a:cubicBezTo>
                <a:cubicBezTo>
                  <a:pt x="30443" y="22050"/>
                  <a:pt x="30462" y="22033"/>
                  <a:pt x="30484" y="21871"/>
                </a:cubicBezTo>
                <a:cubicBezTo>
                  <a:pt x="30693" y="21847"/>
                  <a:pt x="30906" y="21829"/>
                  <a:pt x="31117" y="21798"/>
                </a:cubicBezTo>
                <a:cubicBezTo>
                  <a:pt x="31216" y="21783"/>
                  <a:pt x="31314" y="21749"/>
                  <a:pt x="31407" y="21713"/>
                </a:cubicBezTo>
                <a:cubicBezTo>
                  <a:pt x="31506" y="21676"/>
                  <a:pt x="31523" y="21599"/>
                  <a:pt x="31482" y="21503"/>
                </a:cubicBezTo>
                <a:cubicBezTo>
                  <a:pt x="31328" y="21138"/>
                  <a:pt x="31174" y="20771"/>
                  <a:pt x="31020" y="20406"/>
                </a:cubicBezTo>
                <a:cubicBezTo>
                  <a:pt x="31011" y="20384"/>
                  <a:pt x="31007" y="20363"/>
                  <a:pt x="31002" y="20345"/>
                </a:cubicBezTo>
                <a:cubicBezTo>
                  <a:pt x="31278" y="20312"/>
                  <a:pt x="31546" y="20283"/>
                  <a:pt x="31815" y="20244"/>
                </a:cubicBezTo>
                <a:cubicBezTo>
                  <a:pt x="31853" y="20239"/>
                  <a:pt x="31885" y="20190"/>
                  <a:pt x="31920" y="20162"/>
                </a:cubicBezTo>
                <a:cubicBezTo>
                  <a:pt x="31946" y="20139"/>
                  <a:pt x="31971" y="20107"/>
                  <a:pt x="32000" y="20100"/>
                </a:cubicBezTo>
                <a:cubicBezTo>
                  <a:pt x="32138" y="20071"/>
                  <a:pt x="32277" y="20051"/>
                  <a:pt x="32414" y="20024"/>
                </a:cubicBezTo>
                <a:cubicBezTo>
                  <a:pt x="32488" y="20010"/>
                  <a:pt x="32561" y="19998"/>
                  <a:pt x="32629" y="19970"/>
                </a:cubicBezTo>
                <a:cubicBezTo>
                  <a:pt x="32813" y="19898"/>
                  <a:pt x="32843" y="19840"/>
                  <a:pt x="32805" y="19630"/>
                </a:cubicBezTo>
                <a:cubicBezTo>
                  <a:pt x="33025" y="19620"/>
                  <a:pt x="33242" y="19599"/>
                  <a:pt x="33459" y="19599"/>
                </a:cubicBezTo>
                <a:cubicBezTo>
                  <a:pt x="33481" y="19599"/>
                  <a:pt x="33503" y="19599"/>
                  <a:pt x="33526" y="19599"/>
                </a:cubicBezTo>
                <a:cubicBezTo>
                  <a:pt x="33888" y="19608"/>
                  <a:pt x="34250" y="19639"/>
                  <a:pt x="34611" y="19654"/>
                </a:cubicBezTo>
                <a:cubicBezTo>
                  <a:pt x="34654" y="19656"/>
                  <a:pt x="34697" y="19656"/>
                  <a:pt x="34740" y="19656"/>
                </a:cubicBezTo>
                <a:cubicBezTo>
                  <a:pt x="34854" y="19656"/>
                  <a:pt x="34968" y="19651"/>
                  <a:pt x="35079" y="19639"/>
                </a:cubicBezTo>
                <a:cubicBezTo>
                  <a:pt x="35156" y="19632"/>
                  <a:pt x="35238" y="19598"/>
                  <a:pt x="35306" y="19558"/>
                </a:cubicBezTo>
                <a:cubicBezTo>
                  <a:pt x="35377" y="19517"/>
                  <a:pt x="35362" y="19452"/>
                  <a:pt x="35290" y="19427"/>
                </a:cubicBezTo>
                <a:cubicBezTo>
                  <a:pt x="35143" y="19377"/>
                  <a:pt x="35030" y="19257"/>
                  <a:pt x="34860" y="19246"/>
                </a:cubicBezTo>
                <a:cubicBezTo>
                  <a:pt x="34785" y="19241"/>
                  <a:pt x="34713" y="19170"/>
                  <a:pt x="34638" y="19133"/>
                </a:cubicBezTo>
                <a:cubicBezTo>
                  <a:pt x="34204" y="18914"/>
                  <a:pt x="33766" y="18702"/>
                  <a:pt x="33335" y="18477"/>
                </a:cubicBezTo>
                <a:cubicBezTo>
                  <a:pt x="33213" y="18413"/>
                  <a:pt x="33110" y="18313"/>
                  <a:pt x="32985" y="18221"/>
                </a:cubicBezTo>
                <a:cubicBezTo>
                  <a:pt x="33020" y="18188"/>
                  <a:pt x="33048" y="18153"/>
                  <a:pt x="33084" y="18127"/>
                </a:cubicBezTo>
                <a:cubicBezTo>
                  <a:pt x="33175" y="18063"/>
                  <a:pt x="33175" y="17987"/>
                  <a:pt x="33111" y="17907"/>
                </a:cubicBezTo>
                <a:cubicBezTo>
                  <a:pt x="33062" y="17843"/>
                  <a:pt x="33012" y="17770"/>
                  <a:pt x="32946" y="17729"/>
                </a:cubicBezTo>
                <a:cubicBezTo>
                  <a:pt x="32654" y="17546"/>
                  <a:pt x="32368" y="17353"/>
                  <a:pt x="32029" y="17253"/>
                </a:cubicBezTo>
                <a:cubicBezTo>
                  <a:pt x="31890" y="17214"/>
                  <a:pt x="31763" y="17127"/>
                  <a:pt x="31629" y="17060"/>
                </a:cubicBezTo>
                <a:cubicBezTo>
                  <a:pt x="31770" y="16893"/>
                  <a:pt x="31913" y="16722"/>
                  <a:pt x="32062" y="16552"/>
                </a:cubicBezTo>
                <a:cubicBezTo>
                  <a:pt x="32123" y="16481"/>
                  <a:pt x="32127" y="16424"/>
                  <a:pt x="32070" y="16347"/>
                </a:cubicBezTo>
                <a:cubicBezTo>
                  <a:pt x="31962" y="16203"/>
                  <a:pt x="31808" y="16134"/>
                  <a:pt x="31648" y="16074"/>
                </a:cubicBezTo>
                <a:cubicBezTo>
                  <a:pt x="31481" y="16013"/>
                  <a:pt x="31315" y="15954"/>
                  <a:pt x="31146" y="15897"/>
                </a:cubicBezTo>
                <a:cubicBezTo>
                  <a:pt x="31079" y="15875"/>
                  <a:pt x="31011" y="15862"/>
                  <a:pt x="30933" y="15843"/>
                </a:cubicBezTo>
                <a:cubicBezTo>
                  <a:pt x="30936" y="15815"/>
                  <a:pt x="30939" y="15781"/>
                  <a:pt x="30945" y="15749"/>
                </a:cubicBezTo>
                <a:cubicBezTo>
                  <a:pt x="30974" y="15607"/>
                  <a:pt x="30954" y="15575"/>
                  <a:pt x="30821" y="15539"/>
                </a:cubicBezTo>
                <a:cubicBezTo>
                  <a:pt x="30604" y="15482"/>
                  <a:pt x="30401" y="15391"/>
                  <a:pt x="30219" y="15254"/>
                </a:cubicBezTo>
                <a:cubicBezTo>
                  <a:pt x="30168" y="15215"/>
                  <a:pt x="30087" y="15216"/>
                  <a:pt x="30024" y="15201"/>
                </a:cubicBezTo>
                <a:cubicBezTo>
                  <a:pt x="30066" y="15117"/>
                  <a:pt x="30113" y="15029"/>
                  <a:pt x="30154" y="14936"/>
                </a:cubicBezTo>
                <a:cubicBezTo>
                  <a:pt x="30188" y="14863"/>
                  <a:pt x="30168" y="14796"/>
                  <a:pt x="30100" y="14755"/>
                </a:cubicBezTo>
                <a:cubicBezTo>
                  <a:pt x="30027" y="14711"/>
                  <a:pt x="29951" y="14671"/>
                  <a:pt x="29871" y="14642"/>
                </a:cubicBezTo>
                <a:cubicBezTo>
                  <a:pt x="29696" y="14576"/>
                  <a:pt x="29519" y="14520"/>
                  <a:pt x="29343" y="14459"/>
                </a:cubicBezTo>
                <a:cubicBezTo>
                  <a:pt x="29331" y="14455"/>
                  <a:pt x="29321" y="14449"/>
                  <a:pt x="29309" y="14449"/>
                </a:cubicBezTo>
                <a:cubicBezTo>
                  <a:pt x="29183" y="14449"/>
                  <a:pt x="29067" y="14439"/>
                  <a:pt x="28979" y="14320"/>
                </a:cubicBezTo>
                <a:cubicBezTo>
                  <a:pt x="28962" y="14296"/>
                  <a:pt x="28915" y="14294"/>
                  <a:pt x="28866" y="14294"/>
                </a:cubicBezTo>
                <a:cubicBezTo>
                  <a:pt x="28855" y="14294"/>
                  <a:pt x="28844" y="14294"/>
                  <a:pt x="28832" y="14294"/>
                </a:cubicBezTo>
                <a:cubicBezTo>
                  <a:pt x="28813" y="14294"/>
                  <a:pt x="28795" y="14294"/>
                  <a:pt x="28778" y="14292"/>
                </a:cubicBezTo>
                <a:cubicBezTo>
                  <a:pt x="28695" y="14282"/>
                  <a:pt x="28612" y="14273"/>
                  <a:pt x="28511" y="14261"/>
                </a:cubicBezTo>
                <a:cubicBezTo>
                  <a:pt x="28683" y="14045"/>
                  <a:pt x="28841" y="13853"/>
                  <a:pt x="28989" y="13654"/>
                </a:cubicBezTo>
                <a:cubicBezTo>
                  <a:pt x="29011" y="13625"/>
                  <a:pt x="28981" y="13558"/>
                  <a:pt x="28976" y="13512"/>
                </a:cubicBezTo>
                <a:cubicBezTo>
                  <a:pt x="29088" y="13277"/>
                  <a:pt x="29206" y="13038"/>
                  <a:pt x="29319" y="12795"/>
                </a:cubicBezTo>
                <a:cubicBezTo>
                  <a:pt x="29329" y="12771"/>
                  <a:pt x="29315" y="12724"/>
                  <a:pt x="29298" y="12700"/>
                </a:cubicBezTo>
                <a:cubicBezTo>
                  <a:pt x="29222" y="12597"/>
                  <a:pt x="29124" y="12530"/>
                  <a:pt x="28990" y="12508"/>
                </a:cubicBezTo>
                <a:cubicBezTo>
                  <a:pt x="28860" y="12488"/>
                  <a:pt x="28732" y="12440"/>
                  <a:pt x="28603" y="12406"/>
                </a:cubicBezTo>
                <a:cubicBezTo>
                  <a:pt x="28537" y="12390"/>
                  <a:pt x="28469" y="12379"/>
                  <a:pt x="28402" y="12364"/>
                </a:cubicBezTo>
                <a:cubicBezTo>
                  <a:pt x="28435" y="12246"/>
                  <a:pt x="28404" y="12191"/>
                  <a:pt x="28265" y="12179"/>
                </a:cubicBezTo>
                <a:cubicBezTo>
                  <a:pt x="27992" y="12153"/>
                  <a:pt x="27719" y="12140"/>
                  <a:pt x="27455" y="12122"/>
                </a:cubicBezTo>
                <a:cubicBezTo>
                  <a:pt x="27486" y="12046"/>
                  <a:pt x="27527" y="11949"/>
                  <a:pt x="27566" y="11850"/>
                </a:cubicBezTo>
                <a:cubicBezTo>
                  <a:pt x="27608" y="11746"/>
                  <a:pt x="27585" y="11670"/>
                  <a:pt x="27477" y="11640"/>
                </a:cubicBezTo>
                <a:cubicBezTo>
                  <a:pt x="27321" y="11598"/>
                  <a:pt x="27160" y="11555"/>
                  <a:pt x="27000" y="11547"/>
                </a:cubicBezTo>
                <a:cubicBezTo>
                  <a:pt x="26943" y="11544"/>
                  <a:pt x="26885" y="11543"/>
                  <a:pt x="26827" y="11543"/>
                </a:cubicBezTo>
                <a:cubicBezTo>
                  <a:pt x="26652" y="11543"/>
                  <a:pt x="26478" y="11554"/>
                  <a:pt x="26303" y="11562"/>
                </a:cubicBezTo>
                <a:cubicBezTo>
                  <a:pt x="26228" y="11564"/>
                  <a:pt x="26154" y="11586"/>
                  <a:pt x="26072" y="11600"/>
                </a:cubicBezTo>
                <a:cubicBezTo>
                  <a:pt x="26033" y="11529"/>
                  <a:pt x="26006" y="11496"/>
                  <a:pt x="25945" y="11496"/>
                </a:cubicBezTo>
                <a:cubicBezTo>
                  <a:pt x="25903" y="11496"/>
                  <a:pt x="25845" y="11512"/>
                  <a:pt x="25754" y="11542"/>
                </a:cubicBezTo>
                <a:cubicBezTo>
                  <a:pt x="25596" y="11595"/>
                  <a:pt x="25445" y="11664"/>
                  <a:pt x="25286" y="11711"/>
                </a:cubicBezTo>
                <a:cubicBezTo>
                  <a:pt x="25145" y="11753"/>
                  <a:pt x="24999" y="11778"/>
                  <a:pt x="24854" y="11811"/>
                </a:cubicBezTo>
                <a:cubicBezTo>
                  <a:pt x="24881" y="11697"/>
                  <a:pt x="24907" y="11586"/>
                  <a:pt x="24937" y="11475"/>
                </a:cubicBezTo>
                <a:cubicBezTo>
                  <a:pt x="24961" y="11381"/>
                  <a:pt x="24920" y="11320"/>
                  <a:pt x="24830" y="11317"/>
                </a:cubicBezTo>
                <a:cubicBezTo>
                  <a:pt x="24795" y="11316"/>
                  <a:pt x="24760" y="11315"/>
                  <a:pt x="24726" y="11315"/>
                </a:cubicBezTo>
                <a:cubicBezTo>
                  <a:pt x="24587" y="11315"/>
                  <a:pt x="24448" y="11323"/>
                  <a:pt x="24309" y="11329"/>
                </a:cubicBezTo>
                <a:cubicBezTo>
                  <a:pt x="24206" y="11332"/>
                  <a:pt x="24101" y="11335"/>
                  <a:pt x="24000" y="11356"/>
                </a:cubicBezTo>
                <a:cubicBezTo>
                  <a:pt x="23738" y="11411"/>
                  <a:pt x="23480" y="11475"/>
                  <a:pt x="23216" y="11537"/>
                </a:cubicBezTo>
                <a:cubicBezTo>
                  <a:pt x="23218" y="11527"/>
                  <a:pt x="23231" y="11504"/>
                  <a:pt x="23227" y="11485"/>
                </a:cubicBezTo>
                <a:cubicBezTo>
                  <a:pt x="23219" y="11448"/>
                  <a:pt x="23213" y="11401"/>
                  <a:pt x="23188" y="11384"/>
                </a:cubicBezTo>
                <a:cubicBezTo>
                  <a:pt x="23160" y="11365"/>
                  <a:pt x="23119" y="11351"/>
                  <a:pt x="23082" y="11351"/>
                </a:cubicBezTo>
                <a:cubicBezTo>
                  <a:pt x="23075" y="11351"/>
                  <a:pt x="23068" y="11352"/>
                  <a:pt x="23062" y="11353"/>
                </a:cubicBezTo>
                <a:cubicBezTo>
                  <a:pt x="23017" y="11360"/>
                  <a:pt x="22975" y="11393"/>
                  <a:pt x="22934" y="11417"/>
                </a:cubicBezTo>
                <a:cubicBezTo>
                  <a:pt x="22735" y="11528"/>
                  <a:pt x="22517" y="11559"/>
                  <a:pt x="22291" y="11579"/>
                </a:cubicBezTo>
                <a:cubicBezTo>
                  <a:pt x="22028" y="11604"/>
                  <a:pt x="21767" y="11660"/>
                  <a:pt x="21503" y="11690"/>
                </a:cubicBezTo>
                <a:cubicBezTo>
                  <a:pt x="21428" y="11697"/>
                  <a:pt x="21357" y="11670"/>
                  <a:pt x="21367" y="11784"/>
                </a:cubicBezTo>
                <a:cubicBezTo>
                  <a:pt x="21322" y="11754"/>
                  <a:pt x="21272" y="11739"/>
                  <a:pt x="21223" y="11739"/>
                </a:cubicBezTo>
                <a:cubicBezTo>
                  <a:pt x="21160" y="11739"/>
                  <a:pt x="21097" y="11763"/>
                  <a:pt x="21045" y="11810"/>
                </a:cubicBezTo>
                <a:cubicBezTo>
                  <a:pt x="21022" y="11830"/>
                  <a:pt x="20980" y="11834"/>
                  <a:pt x="20948" y="11842"/>
                </a:cubicBezTo>
                <a:cubicBezTo>
                  <a:pt x="20843" y="11866"/>
                  <a:pt x="20738" y="11885"/>
                  <a:pt x="20635" y="11913"/>
                </a:cubicBezTo>
                <a:cubicBezTo>
                  <a:pt x="20547" y="11937"/>
                  <a:pt x="20464" y="11972"/>
                  <a:pt x="20384" y="12005"/>
                </a:cubicBezTo>
                <a:cubicBezTo>
                  <a:pt x="20326" y="12018"/>
                  <a:pt x="20256" y="12015"/>
                  <a:pt x="20212" y="12047"/>
                </a:cubicBezTo>
                <a:cubicBezTo>
                  <a:pt x="20206" y="12052"/>
                  <a:pt x="20200" y="12053"/>
                  <a:pt x="20193" y="12053"/>
                </a:cubicBezTo>
                <a:cubicBezTo>
                  <a:pt x="20159" y="12053"/>
                  <a:pt x="20115" y="12009"/>
                  <a:pt x="20090" y="12009"/>
                </a:cubicBezTo>
                <a:cubicBezTo>
                  <a:pt x="20077" y="12009"/>
                  <a:pt x="20069" y="12021"/>
                  <a:pt x="20069" y="12056"/>
                </a:cubicBezTo>
                <a:cubicBezTo>
                  <a:pt x="20017" y="12069"/>
                  <a:pt x="19969" y="12096"/>
                  <a:pt x="19939" y="12096"/>
                </a:cubicBezTo>
                <a:cubicBezTo>
                  <a:pt x="19932" y="12096"/>
                  <a:pt x="19926" y="12094"/>
                  <a:pt x="19922" y="12092"/>
                </a:cubicBezTo>
                <a:cubicBezTo>
                  <a:pt x="19894" y="12074"/>
                  <a:pt x="19868" y="12068"/>
                  <a:pt x="19842" y="12068"/>
                </a:cubicBezTo>
                <a:cubicBezTo>
                  <a:pt x="19785" y="12068"/>
                  <a:pt x="19731" y="12098"/>
                  <a:pt x="19676" y="12098"/>
                </a:cubicBezTo>
                <a:cubicBezTo>
                  <a:pt x="19675" y="12098"/>
                  <a:pt x="19674" y="12098"/>
                  <a:pt x="19674" y="12098"/>
                </a:cubicBezTo>
                <a:cubicBezTo>
                  <a:pt x="19453" y="12094"/>
                  <a:pt x="19231" y="12076"/>
                  <a:pt x="19010" y="12063"/>
                </a:cubicBezTo>
                <a:cubicBezTo>
                  <a:pt x="18969" y="12061"/>
                  <a:pt x="18929" y="12052"/>
                  <a:pt x="18883" y="12022"/>
                </a:cubicBezTo>
                <a:cubicBezTo>
                  <a:pt x="19024" y="11950"/>
                  <a:pt x="19163" y="11878"/>
                  <a:pt x="19303" y="11808"/>
                </a:cubicBezTo>
                <a:cubicBezTo>
                  <a:pt x="19508" y="11703"/>
                  <a:pt x="19714" y="11602"/>
                  <a:pt x="19920" y="11499"/>
                </a:cubicBezTo>
                <a:cubicBezTo>
                  <a:pt x="20066" y="11425"/>
                  <a:pt x="20218" y="11362"/>
                  <a:pt x="20358" y="11279"/>
                </a:cubicBezTo>
                <a:cubicBezTo>
                  <a:pt x="20636" y="11113"/>
                  <a:pt x="20899" y="10925"/>
                  <a:pt x="21180" y="10763"/>
                </a:cubicBezTo>
                <a:cubicBezTo>
                  <a:pt x="21398" y="10637"/>
                  <a:pt x="21633" y="10537"/>
                  <a:pt x="21860" y="10425"/>
                </a:cubicBezTo>
                <a:cubicBezTo>
                  <a:pt x="21923" y="10394"/>
                  <a:pt x="21989" y="10365"/>
                  <a:pt x="22045" y="10326"/>
                </a:cubicBezTo>
                <a:cubicBezTo>
                  <a:pt x="22072" y="10305"/>
                  <a:pt x="22082" y="10260"/>
                  <a:pt x="22088" y="10216"/>
                </a:cubicBezTo>
                <a:cubicBezTo>
                  <a:pt x="22324" y="10103"/>
                  <a:pt x="22523" y="9931"/>
                  <a:pt x="22714" y="9746"/>
                </a:cubicBezTo>
                <a:cubicBezTo>
                  <a:pt x="22786" y="9675"/>
                  <a:pt x="22878" y="9626"/>
                  <a:pt x="22961" y="9568"/>
                </a:cubicBezTo>
                <a:cubicBezTo>
                  <a:pt x="22985" y="9552"/>
                  <a:pt x="23010" y="9542"/>
                  <a:pt x="23033" y="9529"/>
                </a:cubicBezTo>
                <a:cubicBezTo>
                  <a:pt x="23211" y="9417"/>
                  <a:pt x="23216" y="9336"/>
                  <a:pt x="23053" y="9221"/>
                </a:cubicBezTo>
                <a:cubicBezTo>
                  <a:pt x="23033" y="9207"/>
                  <a:pt x="23014" y="9195"/>
                  <a:pt x="23006" y="9190"/>
                </a:cubicBezTo>
                <a:cubicBezTo>
                  <a:pt x="23229" y="9011"/>
                  <a:pt x="23439" y="8822"/>
                  <a:pt x="23671" y="8660"/>
                </a:cubicBezTo>
                <a:cubicBezTo>
                  <a:pt x="23839" y="8543"/>
                  <a:pt x="24032" y="8462"/>
                  <a:pt x="24215" y="8366"/>
                </a:cubicBezTo>
                <a:cubicBezTo>
                  <a:pt x="24253" y="8346"/>
                  <a:pt x="24294" y="8332"/>
                  <a:pt x="24331" y="8309"/>
                </a:cubicBezTo>
                <a:cubicBezTo>
                  <a:pt x="24500" y="8203"/>
                  <a:pt x="24510" y="8161"/>
                  <a:pt x="24396" y="8004"/>
                </a:cubicBezTo>
                <a:cubicBezTo>
                  <a:pt x="24652" y="7865"/>
                  <a:pt x="24807" y="7632"/>
                  <a:pt x="24961" y="7401"/>
                </a:cubicBezTo>
                <a:cubicBezTo>
                  <a:pt x="25070" y="7235"/>
                  <a:pt x="25038" y="7127"/>
                  <a:pt x="24876" y="7018"/>
                </a:cubicBezTo>
                <a:cubicBezTo>
                  <a:pt x="24786" y="6957"/>
                  <a:pt x="24698" y="6892"/>
                  <a:pt x="24603" y="6838"/>
                </a:cubicBezTo>
                <a:cubicBezTo>
                  <a:pt x="24528" y="6795"/>
                  <a:pt x="24444" y="6767"/>
                  <a:pt x="24364" y="6732"/>
                </a:cubicBezTo>
                <a:cubicBezTo>
                  <a:pt x="24638" y="6561"/>
                  <a:pt x="24797" y="6270"/>
                  <a:pt x="25012" y="6031"/>
                </a:cubicBezTo>
                <a:cubicBezTo>
                  <a:pt x="25168" y="5858"/>
                  <a:pt x="25339" y="5698"/>
                  <a:pt x="25505" y="5533"/>
                </a:cubicBezTo>
                <a:cubicBezTo>
                  <a:pt x="25723" y="5317"/>
                  <a:pt x="25722" y="5282"/>
                  <a:pt x="25471" y="5106"/>
                </a:cubicBezTo>
                <a:cubicBezTo>
                  <a:pt x="25616" y="4941"/>
                  <a:pt x="25758" y="4773"/>
                  <a:pt x="25906" y="4612"/>
                </a:cubicBezTo>
                <a:cubicBezTo>
                  <a:pt x="26026" y="4480"/>
                  <a:pt x="26028" y="4462"/>
                  <a:pt x="25929" y="4366"/>
                </a:cubicBezTo>
                <a:cubicBezTo>
                  <a:pt x="26074" y="4150"/>
                  <a:pt x="26227" y="3944"/>
                  <a:pt x="26356" y="3724"/>
                </a:cubicBezTo>
                <a:cubicBezTo>
                  <a:pt x="26428" y="3602"/>
                  <a:pt x="26388" y="3551"/>
                  <a:pt x="26247" y="3485"/>
                </a:cubicBezTo>
                <a:cubicBezTo>
                  <a:pt x="26125" y="3429"/>
                  <a:pt x="26009" y="3364"/>
                  <a:pt x="25882" y="3300"/>
                </a:cubicBezTo>
                <a:cubicBezTo>
                  <a:pt x="26072" y="3060"/>
                  <a:pt x="26272" y="2811"/>
                  <a:pt x="26475" y="2555"/>
                </a:cubicBezTo>
                <a:cubicBezTo>
                  <a:pt x="26447" y="2535"/>
                  <a:pt x="26419" y="2517"/>
                  <a:pt x="26406" y="2507"/>
                </a:cubicBezTo>
                <a:cubicBezTo>
                  <a:pt x="26524" y="2230"/>
                  <a:pt x="26783" y="2028"/>
                  <a:pt x="26812" y="1704"/>
                </a:cubicBezTo>
                <a:cubicBezTo>
                  <a:pt x="26820" y="1598"/>
                  <a:pt x="26820" y="1598"/>
                  <a:pt x="26727" y="1573"/>
                </a:cubicBezTo>
                <a:cubicBezTo>
                  <a:pt x="26910" y="1289"/>
                  <a:pt x="27092" y="1001"/>
                  <a:pt x="27280" y="717"/>
                </a:cubicBezTo>
                <a:cubicBezTo>
                  <a:pt x="27386" y="555"/>
                  <a:pt x="27509" y="400"/>
                  <a:pt x="27612" y="236"/>
                </a:cubicBezTo>
                <a:cubicBezTo>
                  <a:pt x="27652" y="172"/>
                  <a:pt x="27658" y="89"/>
                  <a:pt x="27681" y="13"/>
                </a:cubicBezTo>
                <a:cubicBezTo>
                  <a:pt x="27634" y="12"/>
                  <a:pt x="27583" y="1"/>
                  <a:pt x="27537" y="1"/>
                </a:cubicBezTo>
                <a:close/>
              </a:path>
            </a:pathLst>
          </a:custGeom>
          <a:solidFill>
            <a:srgbClr val="80B31A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6" name="Google Shape;286;p47"/>
          <p:cNvSpPr/>
          <p:nvPr/>
        </p:nvSpPr>
        <p:spPr>
          <a:xfrm rot="-9647156">
            <a:off x="8602165" y="699651"/>
            <a:ext cx="476352" cy="478652"/>
          </a:xfrm>
          <a:custGeom>
            <a:avLst/>
            <a:gdLst/>
            <a:ahLst/>
            <a:cxnLst/>
            <a:rect l="l" t="t" r="r" b="b"/>
            <a:pathLst>
              <a:path w="19054" h="19146" extrusionOk="0">
                <a:moveTo>
                  <a:pt x="11701" y="1"/>
                </a:moveTo>
                <a:cubicBezTo>
                  <a:pt x="11687" y="1"/>
                  <a:pt x="11669" y="5"/>
                  <a:pt x="11665" y="12"/>
                </a:cubicBezTo>
                <a:cubicBezTo>
                  <a:pt x="11630" y="76"/>
                  <a:pt x="11581" y="139"/>
                  <a:pt x="11568" y="207"/>
                </a:cubicBezTo>
                <a:cubicBezTo>
                  <a:pt x="11531" y="417"/>
                  <a:pt x="11512" y="630"/>
                  <a:pt x="11476" y="840"/>
                </a:cubicBezTo>
                <a:cubicBezTo>
                  <a:pt x="11392" y="1331"/>
                  <a:pt x="11306" y="1822"/>
                  <a:pt x="11212" y="2312"/>
                </a:cubicBezTo>
                <a:cubicBezTo>
                  <a:pt x="11144" y="2669"/>
                  <a:pt x="11063" y="3022"/>
                  <a:pt x="10987" y="3376"/>
                </a:cubicBezTo>
                <a:cubicBezTo>
                  <a:pt x="10980" y="3405"/>
                  <a:pt x="10969" y="3430"/>
                  <a:pt x="10946" y="3454"/>
                </a:cubicBezTo>
                <a:cubicBezTo>
                  <a:pt x="10955" y="3386"/>
                  <a:pt x="10972" y="3318"/>
                  <a:pt x="10970" y="3250"/>
                </a:cubicBezTo>
                <a:cubicBezTo>
                  <a:pt x="10965" y="3133"/>
                  <a:pt x="10946" y="3016"/>
                  <a:pt x="10931" y="2900"/>
                </a:cubicBezTo>
                <a:cubicBezTo>
                  <a:pt x="10929" y="2887"/>
                  <a:pt x="10908" y="2877"/>
                  <a:pt x="10902" y="2871"/>
                </a:cubicBezTo>
                <a:cubicBezTo>
                  <a:pt x="10895" y="2842"/>
                  <a:pt x="10892" y="2816"/>
                  <a:pt x="10884" y="2792"/>
                </a:cubicBezTo>
                <a:cubicBezTo>
                  <a:pt x="10869" y="2744"/>
                  <a:pt x="10863" y="2724"/>
                  <a:pt x="10848" y="2724"/>
                </a:cubicBezTo>
                <a:cubicBezTo>
                  <a:pt x="10836" y="2724"/>
                  <a:pt x="10818" y="2736"/>
                  <a:pt x="10786" y="2756"/>
                </a:cubicBezTo>
                <a:cubicBezTo>
                  <a:pt x="10724" y="2795"/>
                  <a:pt x="10660" y="2829"/>
                  <a:pt x="10601" y="2864"/>
                </a:cubicBezTo>
                <a:cubicBezTo>
                  <a:pt x="10636" y="2733"/>
                  <a:pt x="10553" y="2623"/>
                  <a:pt x="10501" y="2504"/>
                </a:cubicBezTo>
                <a:cubicBezTo>
                  <a:pt x="10463" y="2419"/>
                  <a:pt x="10419" y="2337"/>
                  <a:pt x="10373" y="2254"/>
                </a:cubicBezTo>
                <a:cubicBezTo>
                  <a:pt x="10341" y="2194"/>
                  <a:pt x="10316" y="2165"/>
                  <a:pt x="10284" y="2165"/>
                </a:cubicBezTo>
                <a:cubicBezTo>
                  <a:pt x="10256" y="2165"/>
                  <a:pt x="10222" y="2188"/>
                  <a:pt x="10175" y="2234"/>
                </a:cubicBezTo>
                <a:cubicBezTo>
                  <a:pt x="10110" y="2142"/>
                  <a:pt x="10049" y="2048"/>
                  <a:pt x="9977" y="1961"/>
                </a:cubicBezTo>
                <a:cubicBezTo>
                  <a:pt x="9909" y="1880"/>
                  <a:pt x="9829" y="1810"/>
                  <a:pt x="9756" y="1734"/>
                </a:cubicBezTo>
                <a:cubicBezTo>
                  <a:pt x="9743" y="1720"/>
                  <a:pt x="9731" y="1714"/>
                  <a:pt x="9720" y="1714"/>
                </a:cubicBezTo>
                <a:cubicBezTo>
                  <a:pt x="9704" y="1714"/>
                  <a:pt x="9691" y="1726"/>
                  <a:pt x="9680" y="1745"/>
                </a:cubicBezTo>
                <a:cubicBezTo>
                  <a:pt x="9649" y="1803"/>
                  <a:pt x="9618" y="1861"/>
                  <a:pt x="9597" y="1923"/>
                </a:cubicBezTo>
                <a:cubicBezTo>
                  <a:pt x="9560" y="2028"/>
                  <a:pt x="9535" y="2140"/>
                  <a:pt x="9490" y="2243"/>
                </a:cubicBezTo>
                <a:cubicBezTo>
                  <a:pt x="9459" y="2312"/>
                  <a:pt x="9397" y="2368"/>
                  <a:pt x="9386" y="2450"/>
                </a:cubicBezTo>
                <a:cubicBezTo>
                  <a:pt x="9377" y="2510"/>
                  <a:pt x="9365" y="2567"/>
                  <a:pt x="9354" y="2629"/>
                </a:cubicBezTo>
                <a:cubicBezTo>
                  <a:pt x="9156" y="2482"/>
                  <a:pt x="8949" y="2347"/>
                  <a:pt x="8799" y="2120"/>
                </a:cubicBezTo>
                <a:cubicBezTo>
                  <a:pt x="8789" y="2168"/>
                  <a:pt x="8785" y="2196"/>
                  <a:pt x="8778" y="2234"/>
                </a:cubicBezTo>
                <a:cubicBezTo>
                  <a:pt x="8763" y="2211"/>
                  <a:pt x="8749" y="2198"/>
                  <a:pt x="8747" y="2183"/>
                </a:cubicBezTo>
                <a:cubicBezTo>
                  <a:pt x="8740" y="2154"/>
                  <a:pt x="8738" y="2132"/>
                  <a:pt x="8702" y="2132"/>
                </a:cubicBezTo>
                <a:cubicBezTo>
                  <a:pt x="8700" y="2132"/>
                  <a:pt x="8698" y="2132"/>
                  <a:pt x="8695" y="2132"/>
                </a:cubicBezTo>
                <a:cubicBezTo>
                  <a:pt x="8695" y="2132"/>
                  <a:pt x="8694" y="2132"/>
                  <a:pt x="8694" y="2132"/>
                </a:cubicBezTo>
                <a:cubicBezTo>
                  <a:pt x="8682" y="2132"/>
                  <a:pt x="8665" y="2110"/>
                  <a:pt x="8657" y="2095"/>
                </a:cubicBezTo>
                <a:cubicBezTo>
                  <a:pt x="8609" y="2003"/>
                  <a:pt x="8527" y="1947"/>
                  <a:pt x="8439" y="1903"/>
                </a:cubicBezTo>
                <a:cubicBezTo>
                  <a:pt x="8376" y="1873"/>
                  <a:pt x="8320" y="1830"/>
                  <a:pt x="8256" y="1798"/>
                </a:cubicBezTo>
                <a:cubicBezTo>
                  <a:pt x="8236" y="1787"/>
                  <a:pt x="8221" y="1782"/>
                  <a:pt x="8209" y="1782"/>
                </a:cubicBezTo>
                <a:cubicBezTo>
                  <a:pt x="8188" y="1782"/>
                  <a:pt x="8177" y="1799"/>
                  <a:pt x="8166" y="1838"/>
                </a:cubicBezTo>
                <a:cubicBezTo>
                  <a:pt x="8160" y="1857"/>
                  <a:pt x="8152" y="1877"/>
                  <a:pt x="8141" y="1911"/>
                </a:cubicBezTo>
                <a:cubicBezTo>
                  <a:pt x="8090" y="1878"/>
                  <a:pt x="8044" y="1852"/>
                  <a:pt x="8004" y="1818"/>
                </a:cubicBezTo>
                <a:cubicBezTo>
                  <a:pt x="7926" y="1753"/>
                  <a:pt x="7853" y="1682"/>
                  <a:pt x="7774" y="1616"/>
                </a:cubicBezTo>
                <a:cubicBezTo>
                  <a:pt x="7756" y="1601"/>
                  <a:pt x="7737" y="1591"/>
                  <a:pt x="7719" y="1591"/>
                </a:cubicBezTo>
                <a:cubicBezTo>
                  <a:pt x="7700" y="1591"/>
                  <a:pt x="7682" y="1602"/>
                  <a:pt x="7666" y="1632"/>
                </a:cubicBezTo>
                <a:cubicBezTo>
                  <a:pt x="7655" y="1655"/>
                  <a:pt x="7640" y="1665"/>
                  <a:pt x="7621" y="1665"/>
                </a:cubicBezTo>
                <a:cubicBezTo>
                  <a:pt x="7608" y="1665"/>
                  <a:pt x="7593" y="1659"/>
                  <a:pt x="7576" y="1648"/>
                </a:cubicBezTo>
                <a:cubicBezTo>
                  <a:pt x="7495" y="1594"/>
                  <a:pt x="7410" y="1548"/>
                  <a:pt x="7308" y="1537"/>
                </a:cubicBezTo>
                <a:cubicBezTo>
                  <a:pt x="7295" y="1536"/>
                  <a:pt x="7283" y="1535"/>
                  <a:pt x="7272" y="1535"/>
                </a:cubicBezTo>
                <a:cubicBezTo>
                  <a:pt x="7226" y="1535"/>
                  <a:pt x="7203" y="1552"/>
                  <a:pt x="7191" y="1610"/>
                </a:cubicBezTo>
                <a:cubicBezTo>
                  <a:pt x="7165" y="1740"/>
                  <a:pt x="7148" y="1870"/>
                  <a:pt x="7132" y="2001"/>
                </a:cubicBezTo>
                <a:cubicBezTo>
                  <a:pt x="7128" y="2038"/>
                  <a:pt x="7125" y="2060"/>
                  <a:pt x="7100" y="2060"/>
                </a:cubicBezTo>
                <a:cubicBezTo>
                  <a:pt x="7090" y="2060"/>
                  <a:pt x="7078" y="2057"/>
                  <a:pt x="7060" y="2050"/>
                </a:cubicBezTo>
                <a:cubicBezTo>
                  <a:pt x="7004" y="2027"/>
                  <a:pt x="6939" y="2017"/>
                  <a:pt x="6877" y="2007"/>
                </a:cubicBezTo>
                <a:cubicBezTo>
                  <a:pt x="6772" y="1991"/>
                  <a:pt x="6694" y="1924"/>
                  <a:pt x="6607" y="1873"/>
                </a:cubicBezTo>
                <a:cubicBezTo>
                  <a:pt x="6537" y="1831"/>
                  <a:pt x="6465" y="1792"/>
                  <a:pt x="6391" y="1767"/>
                </a:cubicBezTo>
                <a:cubicBezTo>
                  <a:pt x="6371" y="1760"/>
                  <a:pt x="6354" y="1757"/>
                  <a:pt x="6340" y="1757"/>
                </a:cubicBezTo>
                <a:cubicBezTo>
                  <a:pt x="6290" y="1757"/>
                  <a:pt x="6267" y="1794"/>
                  <a:pt x="6268" y="1864"/>
                </a:cubicBezTo>
                <a:cubicBezTo>
                  <a:pt x="6269" y="1890"/>
                  <a:pt x="6269" y="1916"/>
                  <a:pt x="6269" y="1956"/>
                </a:cubicBezTo>
                <a:cubicBezTo>
                  <a:pt x="6200" y="1925"/>
                  <a:pt x="6139" y="1900"/>
                  <a:pt x="6079" y="1872"/>
                </a:cubicBezTo>
                <a:cubicBezTo>
                  <a:pt x="6025" y="1846"/>
                  <a:pt x="5975" y="1812"/>
                  <a:pt x="5922" y="1785"/>
                </a:cubicBezTo>
                <a:cubicBezTo>
                  <a:pt x="5886" y="1766"/>
                  <a:pt x="5860" y="1756"/>
                  <a:pt x="5837" y="1756"/>
                </a:cubicBezTo>
                <a:cubicBezTo>
                  <a:pt x="5801" y="1756"/>
                  <a:pt x="5774" y="1782"/>
                  <a:pt x="5733" y="1841"/>
                </a:cubicBezTo>
                <a:cubicBezTo>
                  <a:pt x="5619" y="1810"/>
                  <a:pt x="5499" y="1777"/>
                  <a:pt x="5379" y="1743"/>
                </a:cubicBezTo>
                <a:cubicBezTo>
                  <a:pt x="5375" y="1742"/>
                  <a:pt x="5371" y="1741"/>
                  <a:pt x="5367" y="1741"/>
                </a:cubicBezTo>
                <a:cubicBezTo>
                  <a:pt x="5324" y="1741"/>
                  <a:pt x="5263" y="1799"/>
                  <a:pt x="5270" y="1842"/>
                </a:cubicBezTo>
                <a:cubicBezTo>
                  <a:pt x="5277" y="1888"/>
                  <a:pt x="5287" y="1934"/>
                  <a:pt x="5293" y="1981"/>
                </a:cubicBezTo>
                <a:cubicBezTo>
                  <a:pt x="5295" y="1988"/>
                  <a:pt x="5291" y="1996"/>
                  <a:pt x="5287" y="2011"/>
                </a:cubicBezTo>
                <a:cubicBezTo>
                  <a:pt x="5265" y="2007"/>
                  <a:pt x="5243" y="2007"/>
                  <a:pt x="5224" y="2002"/>
                </a:cubicBezTo>
                <a:cubicBezTo>
                  <a:pt x="5116" y="1971"/>
                  <a:pt x="5008" y="1940"/>
                  <a:pt x="4900" y="1908"/>
                </a:cubicBezTo>
                <a:cubicBezTo>
                  <a:pt x="4883" y="1902"/>
                  <a:pt x="4866" y="1898"/>
                  <a:pt x="4849" y="1895"/>
                </a:cubicBezTo>
                <a:cubicBezTo>
                  <a:pt x="4835" y="1893"/>
                  <a:pt x="4823" y="1892"/>
                  <a:pt x="4813" y="1892"/>
                </a:cubicBezTo>
                <a:cubicBezTo>
                  <a:pt x="4767" y="1892"/>
                  <a:pt x="4752" y="1916"/>
                  <a:pt x="4729" y="1996"/>
                </a:cubicBezTo>
                <a:cubicBezTo>
                  <a:pt x="4667" y="1985"/>
                  <a:pt x="4605" y="1974"/>
                  <a:pt x="4544" y="1961"/>
                </a:cubicBezTo>
                <a:cubicBezTo>
                  <a:pt x="4479" y="1947"/>
                  <a:pt x="4415" y="1928"/>
                  <a:pt x="4350" y="1916"/>
                </a:cubicBezTo>
                <a:cubicBezTo>
                  <a:pt x="4333" y="1913"/>
                  <a:pt x="4318" y="1911"/>
                  <a:pt x="4304" y="1911"/>
                </a:cubicBezTo>
                <a:cubicBezTo>
                  <a:pt x="4235" y="1911"/>
                  <a:pt x="4205" y="1952"/>
                  <a:pt x="4200" y="2044"/>
                </a:cubicBezTo>
                <a:cubicBezTo>
                  <a:pt x="4178" y="2043"/>
                  <a:pt x="4156" y="2044"/>
                  <a:pt x="4134" y="2041"/>
                </a:cubicBezTo>
                <a:cubicBezTo>
                  <a:pt x="4045" y="2028"/>
                  <a:pt x="3954" y="2014"/>
                  <a:pt x="3865" y="1998"/>
                </a:cubicBezTo>
                <a:cubicBezTo>
                  <a:pt x="3810" y="1990"/>
                  <a:pt x="3757" y="1980"/>
                  <a:pt x="3702" y="1967"/>
                </a:cubicBezTo>
                <a:cubicBezTo>
                  <a:pt x="3676" y="1961"/>
                  <a:pt x="3650" y="1951"/>
                  <a:pt x="3624" y="1951"/>
                </a:cubicBezTo>
                <a:cubicBezTo>
                  <a:pt x="3604" y="1951"/>
                  <a:pt x="3584" y="1957"/>
                  <a:pt x="3564" y="1976"/>
                </a:cubicBezTo>
                <a:cubicBezTo>
                  <a:pt x="3561" y="1979"/>
                  <a:pt x="3556" y="1980"/>
                  <a:pt x="3549" y="1980"/>
                </a:cubicBezTo>
                <a:cubicBezTo>
                  <a:pt x="3537" y="1980"/>
                  <a:pt x="3521" y="1975"/>
                  <a:pt x="3510" y="1972"/>
                </a:cubicBezTo>
                <a:cubicBezTo>
                  <a:pt x="3418" y="1954"/>
                  <a:pt x="3327" y="1946"/>
                  <a:pt x="3236" y="1946"/>
                </a:cubicBezTo>
                <a:cubicBezTo>
                  <a:pt x="3109" y="1946"/>
                  <a:pt x="2983" y="1962"/>
                  <a:pt x="2857" y="1990"/>
                </a:cubicBezTo>
                <a:cubicBezTo>
                  <a:pt x="2843" y="1992"/>
                  <a:pt x="2828" y="1997"/>
                  <a:pt x="2815" y="2003"/>
                </a:cubicBezTo>
                <a:cubicBezTo>
                  <a:pt x="2750" y="2037"/>
                  <a:pt x="2745" y="2067"/>
                  <a:pt x="2805" y="2108"/>
                </a:cubicBezTo>
                <a:cubicBezTo>
                  <a:pt x="2865" y="2150"/>
                  <a:pt x="2930" y="2185"/>
                  <a:pt x="2995" y="2222"/>
                </a:cubicBezTo>
                <a:cubicBezTo>
                  <a:pt x="3089" y="2276"/>
                  <a:pt x="3184" y="2329"/>
                  <a:pt x="3278" y="2383"/>
                </a:cubicBezTo>
                <a:cubicBezTo>
                  <a:pt x="3289" y="2389"/>
                  <a:pt x="3305" y="2403"/>
                  <a:pt x="3304" y="2409"/>
                </a:cubicBezTo>
                <a:cubicBezTo>
                  <a:pt x="3286" y="2476"/>
                  <a:pt x="3341" y="2492"/>
                  <a:pt x="3381" y="2517"/>
                </a:cubicBezTo>
                <a:cubicBezTo>
                  <a:pt x="3520" y="2600"/>
                  <a:pt x="3660" y="2684"/>
                  <a:pt x="3794" y="2764"/>
                </a:cubicBezTo>
                <a:cubicBezTo>
                  <a:pt x="3794" y="2779"/>
                  <a:pt x="3795" y="2782"/>
                  <a:pt x="3794" y="2783"/>
                </a:cubicBezTo>
                <a:cubicBezTo>
                  <a:pt x="3726" y="2883"/>
                  <a:pt x="3728" y="2911"/>
                  <a:pt x="3820" y="2999"/>
                </a:cubicBezTo>
                <a:cubicBezTo>
                  <a:pt x="3898" y="3072"/>
                  <a:pt x="3976" y="3143"/>
                  <a:pt x="4052" y="3217"/>
                </a:cubicBezTo>
                <a:cubicBezTo>
                  <a:pt x="4066" y="3232"/>
                  <a:pt x="4068" y="3261"/>
                  <a:pt x="4078" y="3282"/>
                </a:cubicBezTo>
                <a:cubicBezTo>
                  <a:pt x="4088" y="3305"/>
                  <a:pt x="4096" y="3334"/>
                  <a:pt x="4114" y="3350"/>
                </a:cubicBezTo>
                <a:cubicBezTo>
                  <a:pt x="4184" y="3415"/>
                  <a:pt x="4258" y="3475"/>
                  <a:pt x="4335" y="3541"/>
                </a:cubicBezTo>
                <a:cubicBezTo>
                  <a:pt x="4287" y="3591"/>
                  <a:pt x="4237" y="3642"/>
                  <a:pt x="4187" y="3693"/>
                </a:cubicBezTo>
                <a:cubicBezTo>
                  <a:pt x="4156" y="3724"/>
                  <a:pt x="4127" y="3752"/>
                  <a:pt x="4094" y="3781"/>
                </a:cubicBezTo>
                <a:cubicBezTo>
                  <a:pt x="4052" y="3818"/>
                  <a:pt x="4057" y="3854"/>
                  <a:pt x="4097" y="3888"/>
                </a:cubicBezTo>
                <a:cubicBezTo>
                  <a:pt x="4132" y="3916"/>
                  <a:pt x="4168" y="3942"/>
                  <a:pt x="4205" y="3966"/>
                </a:cubicBezTo>
                <a:cubicBezTo>
                  <a:pt x="4338" y="4055"/>
                  <a:pt x="4472" y="4142"/>
                  <a:pt x="4603" y="4230"/>
                </a:cubicBezTo>
                <a:cubicBezTo>
                  <a:pt x="4612" y="4235"/>
                  <a:pt x="4619" y="4244"/>
                  <a:pt x="4626" y="4250"/>
                </a:cubicBezTo>
                <a:cubicBezTo>
                  <a:pt x="4587" y="4327"/>
                  <a:pt x="4596" y="4358"/>
                  <a:pt x="4675" y="4393"/>
                </a:cubicBezTo>
                <a:cubicBezTo>
                  <a:pt x="4747" y="4424"/>
                  <a:pt x="4824" y="4446"/>
                  <a:pt x="4900" y="4467"/>
                </a:cubicBezTo>
                <a:cubicBezTo>
                  <a:pt x="5076" y="4521"/>
                  <a:pt x="5216" y="4640"/>
                  <a:pt x="5375" y="4724"/>
                </a:cubicBezTo>
                <a:cubicBezTo>
                  <a:pt x="5442" y="4760"/>
                  <a:pt x="5513" y="4785"/>
                  <a:pt x="5584" y="4816"/>
                </a:cubicBezTo>
                <a:cubicBezTo>
                  <a:pt x="5583" y="4819"/>
                  <a:pt x="5584" y="4826"/>
                  <a:pt x="5581" y="4827"/>
                </a:cubicBezTo>
                <a:cubicBezTo>
                  <a:pt x="5435" y="4899"/>
                  <a:pt x="5291" y="4977"/>
                  <a:pt x="5138" y="5037"/>
                </a:cubicBezTo>
                <a:cubicBezTo>
                  <a:pt x="4910" y="5129"/>
                  <a:pt x="4668" y="5162"/>
                  <a:pt x="4422" y="5177"/>
                </a:cubicBezTo>
                <a:cubicBezTo>
                  <a:pt x="4398" y="5179"/>
                  <a:pt x="4372" y="5187"/>
                  <a:pt x="4349" y="5196"/>
                </a:cubicBezTo>
                <a:cubicBezTo>
                  <a:pt x="4242" y="5236"/>
                  <a:pt x="4240" y="5244"/>
                  <a:pt x="4288" y="5346"/>
                </a:cubicBezTo>
                <a:cubicBezTo>
                  <a:pt x="4290" y="5352"/>
                  <a:pt x="4290" y="5360"/>
                  <a:pt x="4293" y="5376"/>
                </a:cubicBezTo>
                <a:cubicBezTo>
                  <a:pt x="4227" y="5388"/>
                  <a:pt x="4160" y="5401"/>
                  <a:pt x="4094" y="5412"/>
                </a:cubicBezTo>
                <a:cubicBezTo>
                  <a:pt x="4061" y="5418"/>
                  <a:pt x="4027" y="5422"/>
                  <a:pt x="3994" y="5429"/>
                </a:cubicBezTo>
                <a:cubicBezTo>
                  <a:pt x="3944" y="5442"/>
                  <a:pt x="3906" y="5464"/>
                  <a:pt x="3928" y="5530"/>
                </a:cubicBezTo>
                <a:cubicBezTo>
                  <a:pt x="3845" y="5553"/>
                  <a:pt x="3763" y="5570"/>
                  <a:pt x="3687" y="5599"/>
                </a:cubicBezTo>
                <a:cubicBezTo>
                  <a:pt x="3607" y="5632"/>
                  <a:pt x="3531" y="5674"/>
                  <a:pt x="3455" y="5718"/>
                </a:cubicBezTo>
                <a:cubicBezTo>
                  <a:pt x="3409" y="5745"/>
                  <a:pt x="3404" y="5782"/>
                  <a:pt x="3448" y="5820"/>
                </a:cubicBezTo>
                <a:cubicBezTo>
                  <a:pt x="3510" y="5875"/>
                  <a:pt x="3568" y="5932"/>
                  <a:pt x="3639" y="5997"/>
                </a:cubicBezTo>
                <a:cubicBezTo>
                  <a:pt x="3569" y="6041"/>
                  <a:pt x="3505" y="6069"/>
                  <a:pt x="3433" y="6070"/>
                </a:cubicBezTo>
                <a:cubicBezTo>
                  <a:pt x="3427" y="6071"/>
                  <a:pt x="3422" y="6071"/>
                  <a:pt x="3416" y="6071"/>
                </a:cubicBezTo>
                <a:cubicBezTo>
                  <a:pt x="3339" y="6071"/>
                  <a:pt x="3260" y="6064"/>
                  <a:pt x="3184" y="6061"/>
                </a:cubicBezTo>
                <a:cubicBezTo>
                  <a:pt x="3165" y="6061"/>
                  <a:pt x="3145" y="6061"/>
                  <a:pt x="3126" y="6062"/>
                </a:cubicBezTo>
                <a:cubicBezTo>
                  <a:pt x="3047" y="6069"/>
                  <a:pt x="3029" y="6093"/>
                  <a:pt x="3054" y="6168"/>
                </a:cubicBezTo>
                <a:cubicBezTo>
                  <a:pt x="3055" y="6173"/>
                  <a:pt x="3053" y="6180"/>
                  <a:pt x="3052" y="6190"/>
                </a:cubicBezTo>
                <a:cubicBezTo>
                  <a:pt x="3026" y="6190"/>
                  <a:pt x="3000" y="6189"/>
                  <a:pt x="2975" y="6189"/>
                </a:cubicBezTo>
                <a:cubicBezTo>
                  <a:pt x="2943" y="6189"/>
                  <a:pt x="2911" y="6190"/>
                  <a:pt x="2880" y="6193"/>
                </a:cubicBezTo>
                <a:cubicBezTo>
                  <a:pt x="2726" y="6206"/>
                  <a:pt x="2586" y="6255"/>
                  <a:pt x="2473" y="6366"/>
                </a:cubicBezTo>
                <a:cubicBezTo>
                  <a:pt x="2430" y="6407"/>
                  <a:pt x="2420" y="6443"/>
                  <a:pt x="2466" y="6489"/>
                </a:cubicBezTo>
                <a:cubicBezTo>
                  <a:pt x="2497" y="6520"/>
                  <a:pt x="2522" y="6559"/>
                  <a:pt x="2554" y="6600"/>
                </a:cubicBezTo>
                <a:cubicBezTo>
                  <a:pt x="2509" y="6612"/>
                  <a:pt x="2471" y="6620"/>
                  <a:pt x="2432" y="6632"/>
                </a:cubicBezTo>
                <a:cubicBezTo>
                  <a:pt x="2330" y="6667"/>
                  <a:pt x="2226" y="6698"/>
                  <a:pt x="2128" y="6743"/>
                </a:cubicBezTo>
                <a:cubicBezTo>
                  <a:pt x="1995" y="6805"/>
                  <a:pt x="1994" y="6828"/>
                  <a:pt x="2098" y="6936"/>
                </a:cubicBezTo>
                <a:cubicBezTo>
                  <a:pt x="2065" y="6952"/>
                  <a:pt x="2033" y="6970"/>
                  <a:pt x="2002" y="6985"/>
                </a:cubicBezTo>
                <a:cubicBezTo>
                  <a:pt x="1958" y="7007"/>
                  <a:pt x="1913" y="7026"/>
                  <a:pt x="1872" y="7052"/>
                </a:cubicBezTo>
                <a:cubicBezTo>
                  <a:pt x="1823" y="7083"/>
                  <a:pt x="1787" y="7121"/>
                  <a:pt x="1833" y="7182"/>
                </a:cubicBezTo>
                <a:cubicBezTo>
                  <a:pt x="1791" y="7220"/>
                  <a:pt x="1750" y="7254"/>
                  <a:pt x="1715" y="7294"/>
                </a:cubicBezTo>
                <a:cubicBezTo>
                  <a:pt x="1668" y="7347"/>
                  <a:pt x="1675" y="7373"/>
                  <a:pt x="1737" y="7407"/>
                </a:cubicBezTo>
                <a:cubicBezTo>
                  <a:pt x="1815" y="7449"/>
                  <a:pt x="1892" y="7492"/>
                  <a:pt x="1969" y="7538"/>
                </a:cubicBezTo>
                <a:cubicBezTo>
                  <a:pt x="1980" y="7543"/>
                  <a:pt x="1992" y="7554"/>
                  <a:pt x="1993" y="7564"/>
                </a:cubicBezTo>
                <a:cubicBezTo>
                  <a:pt x="2011" y="7716"/>
                  <a:pt x="2121" y="7813"/>
                  <a:pt x="2204" y="7924"/>
                </a:cubicBezTo>
                <a:cubicBezTo>
                  <a:pt x="2250" y="7985"/>
                  <a:pt x="2314" y="8033"/>
                  <a:pt x="2364" y="8081"/>
                </a:cubicBezTo>
                <a:cubicBezTo>
                  <a:pt x="2241" y="8177"/>
                  <a:pt x="2118" y="8272"/>
                  <a:pt x="1995" y="8371"/>
                </a:cubicBezTo>
                <a:cubicBezTo>
                  <a:pt x="1962" y="8400"/>
                  <a:pt x="1938" y="8438"/>
                  <a:pt x="1903" y="8464"/>
                </a:cubicBezTo>
                <a:cubicBezTo>
                  <a:pt x="1853" y="8501"/>
                  <a:pt x="1793" y="8525"/>
                  <a:pt x="1742" y="8565"/>
                </a:cubicBezTo>
                <a:cubicBezTo>
                  <a:pt x="1680" y="8612"/>
                  <a:pt x="1618" y="8660"/>
                  <a:pt x="1567" y="8720"/>
                </a:cubicBezTo>
                <a:cubicBezTo>
                  <a:pt x="1515" y="8781"/>
                  <a:pt x="1527" y="8813"/>
                  <a:pt x="1593" y="8860"/>
                </a:cubicBezTo>
                <a:cubicBezTo>
                  <a:pt x="1619" y="8878"/>
                  <a:pt x="1643" y="8897"/>
                  <a:pt x="1671" y="8919"/>
                </a:cubicBezTo>
                <a:cubicBezTo>
                  <a:pt x="1603" y="8987"/>
                  <a:pt x="1537" y="9050"/>
                  <a:pt x="1475" y="9116"/>
                </a:cubicBezTo>
                <a:cubicBezTo>
                  <a:pt x="1376" y="9219"/>
                  <a:pt x="1278" y="9323"/>
                  <a:pt x="1180" y="9426"/>
                </a:cubicBezTo>
                <a:cubicBezTo>
                  <a:pt x="1133" y="9475"/>
                  <a:pt x="1136" y="9486"/>
                  <a:pt x="1213" y="9566"/>
                </a:cubicBezTo>
                <a:cubicBezTo>
                  <a:pt x="1186" y="9611"/>
                  <a:pt x="1154" y="9655"/>
                  <a:pt x="1130" y="9703"/>
                </a:cubicBezTo>
                <a:cubicBezTo>
                  <a:pt x="1098" y="9771"/>
                  <a:pt x="1068" y="9842"/>
                  <a:pt x="1047" y="9914"/>
                </a:cubicBezTo>
                <a:cubicBezTo>
                  <a:pt x="1028" y="9975"/>
                  <a:pt x="1061" y="10008"/>
                  <a:pt x="1120" y="10034"/>
                </a:cubicBezTo>
                <a:cubicBezTo>
                  <a:pt x="1206" y="10073"/>
                  <a:pt x="1287" y="10124"/>
                  <a:pt x="1368" y="10173"/>
                </a:cubicBezTo>
                <a:cubicBezTo>
                  <a:pt x="1408" y="10196"/>
                  <a:pt x="1397" y="10219"/>
                  <a:pt x="1367" y="10253"/>
                </a:cubicBezTo>
                <a:cubicBezTo>
                  <a:pt x="1272" y="10356"/>
                  <a:pt x="1181" y="10464"/>
                  <a:pt x="1092" y="10571"/>
                </a:cubicBezTo>
                <a:cubicBezTo>
                  <a:pt x="1049" y="10620"/>
                  <a:pt x="1010" y="10674"/>
                  <a:pt x="969" y="10726"/>
                </a:cubicBezTo>
                <a:cubicBezTo>
                  <a:pt x="943" y="10761"/>
                  <a:pt x="922" y="10793"/>
                  <a:pt x="975" y="10828"/>
                </a:cubicBezTo>
                <a:cubicBezTo>
                  <a:pt x="985" y="10834"/>
                  <a:pt x="984" y="10874"/>
                  <a:pt x="975" y="10891"/>
                </a:cubicBezTo>
                <a:cubicBezTo>
                  <a:pt x="935" y="10959"/>
                  <a:pt x="884" y="11020"/>
                  <a:pt x="851" y="11091"/>
                </a:cubicBezTo>
                <a:cubicBezTo>
                  <a:pt x="820" y="11155"/>
                  <a:pt x="802" y="11226"/>
                  <a:pt x="786" y="11297"/>
                </a:cubicBezTo>
                <a:cubicBezTo>
                  <a:pt x="775" y="11349"/>
                  <a:pt x="791" y="11394"/>
                  <a:pt x="856" y="11404"/>
                </a:cubicBezTo>
                <a:cubicBezTo>
                  <a:pt x="871" y="11406"/>
                  <a:pt x="883" y="11416"/>
                  <a:pt x="901" y="11423"/>
                </a:cubicBezTo>
                <a:cubicBezTo>
                  <a:pt x="862" y="11487"/>
                  <a:pt x="826" y="11546"/>
                  <a:pt x="789" y="11605"/>
                </a:cubicBezTo>
                <a:cubicBezTo>
                  <a:pt x="677" y="11778"/>
                  <a:pt x="559" y="11947"/>
                  <a:pt x="452" y="12124"/>
                </a:cubicBezTo>
                <a:cubicBezTo>
                  <a:pt x="336" y="12316"/>
                  <a:pt x="200" y="12495"/>
                  <a:pt x="76" y="12681"/>
                </a:cubicBezTo>
                <a:cubicBezTo>
                  <a:pt x="46" y="12726"/>
                  <a:pt x="27" y="12780"/>
                  <a:pt x="10" y="12831"/>
                </a:cubicBezTo>
                <a:cubicBezTo>
                  <a:pt x="1" y="12862"/>
                  <a:pt x="12" y="12885"/>
                  <a:pt x="38" y="12885"/>
                </a:cubicBezTo>
                <a:cubicBezTo>
                  <a:pt x="45" y="12885"/>
                  <a:pt x="54" y="12883"/>
                  <a:pt x="64" y="12879"/>
                </a:cubicBezTo>
                <a:cubicBezTo>
                  <a:pt x="130" y="12853"/>
                  <a:pt x="195" y="12824"/>
                  <a:pt x="259" y="12791"/>
                </a:cubicBezTo>
                <a:cubicBezTo>
                  <a:pt x="385" y="12728"/>
                  <a:pt x="507" y="12659"/>
                  <a:pt x="635" y="12601"/>
                </a:cubicBezTo>
                <a:cubicBezTo>
                  <a:pt x="757" y="12544"/>
                  <a:pt x="886" y="12497"/>
                  <a:pt x="1012" y="12449"/>
                </a:cubicBezTo>
                <a:cubicBezTo>
                  <a:pt x="1073" y="12424"/>
                  <a:pt x="1138" y="12403"/>
                  <a:pt x="1201" y="12380"/>
                </a:cubicBezTo>
                <a:cubicBezTo>
                  <a:pt x="1226" y="12455"/>
                  <a:pt x="1236" y="12478"/>
                  <a:pt x="1278" y="12478"/>
                </a:cubicBezTo>
                <a:cubicBezTo>
                  <a:pt x="1292" y="12478"/>
                  <a:pt x="1309" y="12475"/>
                  <a:pt x="1332" y="12471"/>
                </a:cubicBezTo>
                <a:cubicBezTo>
                  <a:pt x="1400" y="12459"/>
                  <a:pt x="1467" y="12435"/>
                  <a:pt x="1531" y="12408"/>
                </a:cubicBezTo>
                <a:cubicBezTo>
                  <a:pt x="1743" y="12320"/>
                  <a:pt x="1953" y="12227"/>
                  <a:pt x="2164" y="12136"/>
                </a:cubicBezTo>
                <a:cubicBezTo>
                  <a:pt x="2169" y="12135"/>
                  <a:pt x="2175" y="12135"/>
                  <a:pt x="2183" y="12133"/>
                </a:cubicBezTo>
                <a:cubicBezTo>
                  <a:pt x="2191" y="12207"/>
                  <a:pt x="2196" y="12279"/>
                  <a:pt x="2204" y="12351"/>
                </a:cubicBezTo>
                <a:cubicBezTo>
                  <a:pt x="2210" y="12405"/>
                  <a:pt x="2247" y="12435"/>
                  <a:pt x="2312" y="12435"/>
                </a:cubicBezTo>
                <a:cubicBezTo>
                  <a:pt x="2402" y="12435"/>
                  <a:pt x="2477" y="12397"/>
                  <a:pt x="2546" y="12346"/>
                </a:cubicBezTo>
                <a:cubicBezTo>
                  <a:pt x="2569" y="12330"/>
                  <a:pt x="2591" y="12313"/>
                  <a:pt x="2617" y="12292"/>
                </a:cubicBezTo>
                <a:cubicBezTo>
                  <a:pt x="2636" y="12338"/>
                  <a:pt x="2663" y="12354"/>
                  <a:pt x="2695" y="12354"/>
                </a:cubicBezTo>
                <a:cubicBezTo>
                  <a:pt x="2712" y="12354"/>
                  <a:pt x="2731" y="12349"/>
                  <a:pt x="2750" y="12341"/>
                </a:cubicBezTo>
                <a:cubicBezTo>
                  <a:pt x="2877" y="12284"/>
                  <a:pt x="3004" y="12225"/>
                  <a:pt x="3130" y="12169"/>
                </a:cubicBezTo>
                <a:cubicBezTo>
                  <a:pt x="3141" y="12199"/>
                  <a:pt x="3158" y="12230"/>
                  <a:pt x="3166" y="12265"/>
                </a:cubicBezTo>
                <a:cubicBezTo>
                  <a:pt x="3175" y="12306"/>
                  <a:pt x="3197" y="12326"/>
                  <a:pt x="3226" y="12326"/>
                </a:cubicBezTo>
                <a:cubicBezTo>
                  <a:pt x="3243" y="12326"/>
                  <a:pt x="3263" y="12319"/>
                  <a:pt x="3284" y="12306"/>
                </a:cubicBezTo>
                <a:cubicBezTo>
                  <a:pt x="3364" y="12253"/>
                  <a:pt x="3440" y="12194"/>
                  <a:pt x="3515" y="12136"/>
                </a:cubicBezTo>
                <a:cubicBezTo>
                  <a:pt x="3670" y="12011"/>
                  <a:pt x="3824" y="11885"/>
                  <a:pt x="3978" y="11759"/>
                </a:cubicBezTo>
                <a:cubicBezTo>
                  <a:pt x="3999" y="11741"/>
                  <a:pt x="4022" y="11721"/>
                  <a:pt x="4047" y="11701"/>
                </a:cubicBezTo>
                <a:cubicBezTo>
                  <a:pt x="4083" y="11818"/>
                  <a:pt x="4119" y="11934"/>
                  <a:pt x="4153" y="12049"/>
                </a:cubicBezTo>
                <a:cubicBezTo>
                  <a:pt x="4162" y="12083"/>
                  <a:pt x="4177" y="12099"/>
                  <a:pt x="4204" y="12099"/>
                </a:cubicBezTo>
                <a:cubicBezTo>
                  <a:pt x="4211" y="12099"/>
                  <a:pt x="4218" y="12098"/>
                  <a:pt x="4226" y="12097"/>
                </a:cubicBezTo>
                <a:cubicBezTo>
                  <a:pt x="4349" y="12069"/>
                  <a:pt x="4457" y="12013"/>
                  <a:pt x="4533" y="11908"/>
                </a:cubicBezTo>
                <a:cubicBezTo>
                  <a:pt x="4562" y="11933"/>
                  <a:pt x="4584" y="11945"/>
                  <a:pt x="4603" y="11945"/>
                </a:cubicBezTo>
                <a:cubicBezTo>
                  <a:pt x="4626" y="11945"/>
                  <a:pt x="4646" y="11928"/>
                  <a:pt x="4673" y="11894"/>
                </a:cubicBezTo>
                <a:cubicBezTo>
                  <a:pt x="4739" y="11811"/>
                  <a:pt x="4803" y="11726"/>
                  <a:pt x="4866" y="11647"/>
                </a:cubicBezTo>
                <a:cubicBezTo>
                  <a:pt x="4880" y="11649"/>
                  <a:pt x="4885" y="11649"/>
                  <a:pt x="4888" y="11652"/>
                </a:cubicBezTo>
                <a:cubicBezTo>
                  <a:pt x="4925" y="11695"/>
                  <a:pt x="4946" y="11717"/>
                  <a:pt x="4967" y="11717"/>
                </a:cubicBezTo>
                <a:cubicBezTo>
                  <a:pt x="4988" y="11717"/>
                  <a:pt x="5008" y="11694"/>
                  <a:pt x="5045" y="11649"/>
                </a:cubicBezTo>
                <a:cubicBezTo>
                  <a:pt x="5140" y="11533"/>
                  <a:pt x="5236" y="11417"/>
                  <a:pt x="5328" y="11297"/>
                </a:cubicBezTo>
                <a:cubicBezTo>
                  <a:pt x="5364" y="11248"/>
                  <a:pt x="5387" y="11191"/>
                  <a:pt x="5419" y="11133"/>
                </a:cubicBezTo>
                <a:cubicBezTo>
                  <a:pt x="5444" y="11178"/>
                  <a:pt x="5465" y="11215"/>
                  <a:pt x="5485" y="11253"/>
                </a:cubicBezTo>
                <a:cubicBezTo>
                  <a:pt x="5503" y="11287"/>
                  <a:pt x="5522" y="11305"/>
                  <a:pt x="5543" y="11305"/>
                </a:cubicBezTo>
                <a:cubicBezTo>
                  <a:pt x="5560" y="11305"/>
                  <a:pt x="5578" y="11294"/>
                  <a:pt x="5598" y="11271"/>
                </a:cubicBezTo>
                <a:cubicBezTo>
                  <a:pt x="5671" y="11190"/>
                  <a:pt x="5740" y="11104"/>
                  <a:pt x="5805" y="11015"/>
                </a:cubicBezTo>
                <a:cubicBezTo>
                  <a:pt x="5869" y="10926"/>
                  <a:pt x="5946" y="10852"/>
                  <a:pt x="6038" y="10789"/>
                </a:cubicBezTo>
                <a:cubicBezTo>
                  <a:pt x="6111" y="10739"/>
                  <a:pt x="6176" y="10675"/>
                  <a:pt x="6234" y="10608"/>
                </a:cubicBezTo>
                <a:cubicBezTo>
                  <a:pt x="6279" y="10557"/>
                  <a:pt x="6304" y="10490"/>
                  <a:pt x="6346" y="10438"/>
                </a:cubicBezTo>
                <a:cubicBezTo>
                  <a:pt x="6392" y="10382"/>
                  <a:pt x="6453" y="10339"/>
                  <a:pt x="6500" y="10284"/>
                </a:cubicBezTo>
                <a:cubicBezTo>
                  <a:pt x="6556" y="10217"/>
                  <a:pt x="6598" y="10140"/>
                  <a:pt x="6655" y="10074"/>
                </a:cubicBezTo>
                <a:cubicBezTo>
                  <a:pt x="6749" y="9967"/>
                  <a:pt x="6852" y="9868"/>
                  <a:pt x="6948" y="9764"/>
                </a:cubicBezTo>
                <a:cubicBezTo>
                  <a:pt x="7024" y="9682"/>
                  <a:pt x="7097" y="9599"/>
                  <a:pt x="7173" y="9514"/>
                </a:cubicBezTo>
                <a:cubicBezTo>
                  <a:pt x="7178" y="9517"/>
                  <a:pt x="7184" y="9519"/>
                  <a:pt x="7190" y="9522"/>
                </a:cubicBezTo>
                <a:cubicBezTo>
                  <a:pt x="7158" y="9626"/>
                  <a:pt x="7134" y="9733"/>
                  <a:pt x="7093" y="9832"/>
                </a:cubicBezTo>
                <a:cubicBezTo>
                  <a:pt x="7037" y="9970"/>
                  <a:pt x="6969" y="10104"/>
                  <a:pt x="6901" y="10236"/>
                </a:cubicBezTo>
                <a:cubicBezTo>
                  <a:pt x="6834" y="10367"/>
                  <a:pt x="6764" y="10496"/>
                  <a:pt x="6690" y="10622"/>
                </a:cubicBezTo>
                <a:cubicBezTo>
                  <a:pt x="6604" y="10767"/>
                  <a:pt x="6511" y="10906"/>
                  <a:pt x="6421" y="11049"/>
                </a:cubicBezTo>
                <a:cubicBezTo>
                  <a:pt x="6416" y="11057"/>
                  <a:pt x="6411" y="11067"/>
                  <a:pt x="6407" y="11077"/>
                </a:cubicBezTo>
                <a:cubicBezTo>
                  <a:pt x="6376" y="11149"/>
                  <a:pt x="6383" y="11166"/>
                  <a:pt x="6463" y="11194"/>
                </a:cubicBezTo>
                <a:cubicBezTo>
                  <a:pt x="6466" y="11292"/>
                  <a:pt x="6392" y="11358"/>
                  <a:pt x="6351" y="11437"/>
                </a:cubicBezTo>
                <a:cubicBezTo>
                  <a:pt x="6335" y="11469"/>
                  <a:pt x="6310" y="11497"/>
                  <a:pt x="6291" y="11528"/>
                </a:cubicBezTo>
                <a:cubicBezTo>
                  <a:pt x="6260" y="11576"/>
                  <a:pt x="6249" y="11626"/>
                  <a:pt x="6242" y="11687"/>
                </a:cubicBezTo>
                <a:cubicBezTo>
                  <a:pt x="6232" y="11782"/>
                  <a:pt x="6193" y="11874"/>
                  <a:pt x="6157" y="11965"/>
                </a:cubicBezTo>
                <a:cubicBezTo>
                  <a:pt x="6135" y="12022"/>
                  <a:pt x="6092" y="12069"/>
                  <a:pt x="6069" y="12125"/>
                </a:cubicBezTo>
                <a:cubicBezTo>
                  <a:pt x="6043" y="12188"/>
                  <a:pt x="6061" y="12208"/>
                  <a:pt x="6129" y="12217"/>
                </a:cubicBezTo>
                <a:cubicBezTo>
                  <a:pt x="6159" y="12220"/>
                  <a:pt x="6187" y="12227"/>
                  <a:pt x="6227" y="12235"/>
                </a:cubicBezTo>
                <a:cubicBezTo>
                  <a:pt x="6196" y="12292"/>
                  <a:pt x="6175" y="12343"/>
                  <a:pt x="6145" y="12389"/>
                </a:cubicBezTo>
                <a:cubicBezTo>
                  <a:pt x="6083" y="12486"/>
                  <a:pt x="6021" y="12582"/>
                  <a:pt x="5955" y="12677"/>
                </a:cubicBezTo>
                <a:cubicBezTo>
                  <a:pt x="5920" y="12727"/>
                  <a:pt x="5877" y="12773"/>
                  <a:pt x="5841" y="12822"/>
                </a:cubicBezTo>
                <a:cubicBezTo>
                  <a:pt x="5812" y="12862"/>
                  <a:pt x="5779" y="12904"/>
                  <a:pt x="5841" y="12949"/>
                </a:cubicBezTo>
                <a:cubicBezTo>
                  <a:pt x="5850" y="12955"/>
                  <a:pt x="5845" y="12991"/>
                  <a:pt x="5837" y="13010"/>
                </a:cubicBezTo>
                <a:cubicBezTo>
                  <a:pt x="5795" y="13125"/>
                  <a:pt x="5749" y="13239"/>
                  <a:pt x="5704" y="13355"/>
                </a:cubicBezTo>
                <a:cubicBezTo>
                  <a:pt x="5696" y="13377"/>
                  <a:pt x="5691" y="13400"/>
                  <a:pt x="5691" y="13423"/>
                </a:cubicBezTo>
                <a:cubicBezTo>
                  <a:pt x="5691" y="13503"/>
                  <a:pt x="5713" y="13583"/>
                  <a:pt x="5813" y="13583"/>
                </a:cubicBezTo>
                <a:cubicBezTo>
                  <a:pt x="5823" y="13583"/>
                  <a:pt x="5834" y="13582"/>
                  <a:pt x="5845" y="13580"/>
                </a:cubicBezTo>
                <a:cubicBezTo>
                  <a:pt x="5862" y="13577"/>
                  <a:pt x="5878" y="13578"/>
                  <a:pt x="5899" y="13577"/>
                </a:cubicBezTo>
                <a:lnTo>
                  <a:pt x="5899" y="13577"/>
                </a:lnTo>
                <a:cubicBezTo>
                  <a:pt x="5897" y="13604"/>
                  <a:pt x="5892" y="13627"/>
                  <a:pt x="5890" y="13649"/>
                </a:cubicBezTo>
                <a:cubicBezTo>
                  <a:pt x="5883" y="13735"/>
                  <a:pt x="5863" y="13815"/>
                  <a:pt x="5876" y="13905"/>
                </a:cubicBezTo>
                <a:cubicBezTo>
                  <a:pt x="5888" y="13994"/>
                  <a:pt x="5845" y="14092"/>
                  <a:pt x="5825" y="14185"/>
                </a:cubicBezTo>
                <a:cubicBezTo>
                  <a:pt x="5820" y="14206"/>
                  <a:pt x="5810" y="14226"/>
                  <a:pt x="5806" y="14247"/>
                </a:cubicBezTo>
                <a:cubicBezTo>
                  <a:pt x="5794" y="14314"/>
                  <a:pt x="5804" y="14329"/>
                  <a:pt x="5876" y="14344"/>
                </a:cubicBezTo>
                <a:lnTo>
                  <a:pt x="5830" y="14591"/>
                </a:lnTo>
                <a:cubicBezTo>
                  <a:pt x="5816" y="14659"/>
                  <a:pt x="5792" y="14729"/>
                  <a:pt x="5792" y="14796"/>
                </a:cubicBezTo>
                <a:cubicBezTo>
                  <a:pt x="5792" y="14872"/>
                  <a:pt x="5806" y="14906"/>
                  <a:pt x="5848" y="14906"/>
                </a:cubicBezTo>
                <a:cubicBezTo>
                  <a:pt x="5865" y="14906"/>
                  <a:pt x="5886" y="14900"/>
                  <a:pt x="5913" y="14889"/>
                </a:cubicBezTo>
                <a:cubicBezTo>
                  <a:pt x="6017" y="14847"/>
                  <a:pt x="6120" y="14801"/>
                  <a:pt x="6223" y="14755"/>
                </a:cubicBezTo>
                <a:cubicBezTo>
                  <a:pt x="6252" y="14744"/>
                  <a:pt x="6280" y="14731"/>
                  <a:pt x="6309" y="14718"/>
                </a:cubicBezTo>
                <a:cubicBezTo>
                  <a:pt x="6338" y="14782"/>
                  <a:pt x="6354" y="14810"/>
                  <a:pt x="6384" y="14810"/>
                </a:cubicBezTo>
                <a:cubicBezTo>
                  <a:pt x="6405" y="14810"/>
                  <a:pt x="6431" y="14797"/>
                  <a:pt x="6473" y="14775"/>
                </a:cubicBezTo>
                <a:cubicBezTo>
                  <a:pt x="6598" y="14707"/>
                  <a:pt x="6721" y="14635"/>
                  <a:pt x="6845" y="14565"/>
                </a:cubicBezTo>
                <a:cubicBezTo>
                  <a:pt x="6860" y="14558"/>
                  <a:pt x="6875" y="14550"/>
                  <a:pt x="6892" y="14542"/>
                </a:cubicBezTo>
                <a:lnTo>
                  <a:pt x="6892" y="14542"/>
                </a:lnTo>
                <a:cubicBezTo>
                  <a:pt x="6871" y="14715"/>
                  <a:pt x="6854" y="14884"/>
                  <a:pt x="6830" y="15053"/>
                </a:cubicBezTo>
                <a:cubicBezTo>
                  <a:pt x="6820" y="15127"/>
                  <a:pt x="6802" y="15202"/>
                  <a:pt x="6782" y="15275"/>
                </a:cubicBezTo>
                <a:cubicBezTo>
                  <a:pt x="6757" y="15363"/>
                  <a:pt x="6725" y="15450"/>
                  <a:pt x="6699" y="15537"/>
                </a:cubicBezTo>
                <a:cubicBezTo>
                  <a:pt x="6690" y="15564"/>
                  <a:pt x="6689" y="15593"/>
                  <a:pt x="6687" y="15620"/>
                </a:cubicBezTo>
                <a:cubicBezTo>
                  <a:pt x="6685" y="15670"/>
                  <a:pt x="6699" y="15706"/>
                  <a:pt x="6752" y="15706"/>
                </a:cubicBezTo>
                <a:cubicBezTo>
                  <a:pt x="6757" y="15706"/>
                  <a:pt x="6762" y="15706"/>
                  <a:pt x="6767" y="15705"/>
                </a:cubicBezTo>
                <a:cubicBezTo>
                  <a:pt x="6771" y="15704"/>
                  <a:pt x="6774" y="15704"/>
                  <a:pt x="6778" y="15704"/>
                </a:cubicBezTo>
                <a:cubicBezTo>
                  <a:pt x="6794" y="15704"/>
                  <a:pt x="6809" y="15709"/>
                  <a:pt x="6830" y="15712"/>
                </a:cubicBezTo>
                <a:cubicBezTo>
                  <a:pt x="6829" y="15738"/>
                  <a:pt x="6829" y="15762"/>
                  <a:pt x="6826" y="15783"/>
                </a:cubicBezTo>
                <a:cubicBezTo>
                  <a:pt x="6804" y="15939"/>
                  <a:pt x="6783" y="16096"/>
                  <a:pt x="6761" y="16251"/>
                </a:cubicBezTo>
                <a:cubicBezTo>
                  <a:pt x="6758" y="16272"/>
                  <a:pt x="6754" y="16292"/>
                  <a:pt x="6753" y="16314"/>
                </a:cubicBezTo>
                <a:cubicBezTo>
                  <a:pt x="6749" y="16402"/>
                  <a:pt x="6758" y="16413"/>
                  <a:pt x="6845" y="16428"/>
                </a:cubicBezTo>
                <a:cubicBezTo>
                  <a:pt x="6854" y="16544"/>
                  <a:pt x="6859" y="16660"/>
                  <a:pt x="6870" y="16776"/>
                </a:cubicBezTo>
                <a:cubicBezTo>
                  <a:pt x="6875" y="16830"/>
                  <a:pt x="6891" y="16884"/>
                  <a:pt x="6908" y="16937"/>
                </a:cubicBezTo>
                <a:cubicBezTo>
                  <a:pt x="6922" y="16975"/>
                  <a:pt x="6945" y="16992"/>
                  <a:pt x="6976" y="16992"/>
                </a:cubicBezTo>
                <a:cubicBezTo>
                  <a:pt x="6990" y="16992"/>
                  <a:pt x="7005" y="16989"/>
                  <a:pt x="7021" y="16983"/>
                </a:cubicBezTo>
                <a:cubicBezTo>
                  <a:pt x="7225" y="16907"/>
                  <a:pt x="7428" y="16833"/>
                  <a:pt x="7631" y="16758"/>
                </a:cubicBezTo>
                <a:cubicBezTo>
                  <a:pt x="7643" y="16754"/>
                  <a:pt x="7656" y="16752"/>
                  <a:pt x="7664" y="16750"/>
                </a:cubicBezTo>
                <a:cubicBezTo>
                  <a:pt x="7677" y="16902"/>
                  <a:pt x="7687" y="17050"/>
                  <a:pt x="7700" y="17197"/>
                </a:cubicBezTo>
                <a:cubicBezTo>
                  <a:pt x="7703" y="17217"/>
                  <a:pt x="7729" y="17236"/>
                  <a:pt x="7744" y="17255"/>
                </a:cubicBezTo>
                <a:cubicBezTo>
                  <a:pt x="7755" y="17271"/>
                  <a:pt x="7772" y="17285"/>
                  <a:pt x="7775" y="17302"/>
                </a:cubicBezTo>
                <a:cubicBezTo>
                  <a:pt x="7788" y="17378"/>
                  <a:pt x="7795" y="17454"/>
                  <a:pt x="7806" y="17529"/>
                </a:cubicBezTo>
                <a:cubicBezTo>
                  <a:pt x="7813" y="17569"/>
                  <a:pt x="7818" y="17610"/>
                  <a:pt x="7831" y="17648"/>
                </a:cubicBezTo>
                <a:cubicBezTo>
                  <a:pt x="7858" y="17729"/>
                  <a:pt x="7883" y="17757"/>
                  <a:pt x="7952" y="17757"/>
                </a:cubicBezTo>
                <a:cubicBezTo>
                  <a:pt x="7969" y="17757"/>
                  <a:pt x="7989" y="17756"/>
                  <a:pt x="8012" y="17752"/>
                </a:cubicBezTo>
                <a:lnTo>
                  <a:pt x="8012" y="17752"/>
                </a:lnTo>
                <a:cubicBezTo>
                  <a:pt x="8012" y="17884"/>
                  <a:pt x="8019" y="18016"/>
                  <a:pt x="8011" y="18145"/>
                </a:cubicBezTo>
                <a:cubicBezTo>
                  <a:pt x="7998" y="18342"/>
                  <a:pt x="7971" y="18540"/>
                  <a:pt x="7954" y="18736"/>
                </a:cubicBezTo>
                <a:cubicBezTo>
                  <a:pt x="7946" y="18820"/>
                  <a:pt x="7945" y="18907"/>
                  <a:pt x="7950" y="18992"/>
                </a:cubicBezTo>
                <a:cubicBezTo>
                  <a:pt x="7952" y="19035"/>
                  <a:pt x="7968" y="19080"/>
                  <a:pt x="7988" y="19118"/>
                </a:cubicBezTo>
                <a:cubicBezTo>
                  <a:pt x="7998" y="19136"/>
                  <a:pt x="8011" y="19145"/>
                  <a:pt x="8024" y="19145"/>
                </a:cubicBezTo>
                <a:cubicBezTo>
                  <a:pt x="8038" y="19145"/>
                  <a:pt x="8052" y="19134"/>
                  <a:pt x="8060" y="19113"/>
                </a:cubicBezTo>
                <a:cubicBezTo>
                  <a:pt x="8091" y="19033"/>
                  <a:pt x="8161" y="18975"/>
                  <a:pt x="8171" y="18882"/>
                </a:cubicBezTo>
                <a:cubicBezTo>
                  <a:pt x="8174" y="18841"/>
                  <a:pt x="8215" y="18804"/>
                  <a:pt x="8237" y="18764"/>
                </a:cubicBezTo>
                <a:cubicBezTo>
                  <a:pt x="8367" y="18532"/>
                  <a:pt x="8493" y="18299"/>
                  <a:pt x="8626" y="18069"/>
                </a:cubicBezTo>
                <a:cubicBezTo>
                  <a:pt x="8664" y="18006"/>
                  <a:pt x="8721" y="17951"/>
                  <a:pt x="8775" y="17886"/>
                </a:cubicBezTo>
                <a:cubicBezTo>
                  <a:pt x="8791" y="17905"/>
                  <a:pt x="8811" y="17922"/>
                  <a:pt x="8824" y="17943"/>
                </a:cubicBezTo>
                <a:cubicBezTo>
                  <a:pt x="8843" y="17972"/>
                  <a:pt x="8864" y="17985"/>
                  <a:pt x="8887" y="17985"/>
                </a:cubicBezTo>
                <a:cubicBezTo>
                  <a:pt x="8905" y="17985"/>
                  <a:pt x="8924" y="17977"/>
                  <a:pt x="8943" y="17963"/>
                </a:cubicBezTo>
                <a:cubicBezTo>
                  <a:pt x="8979" y="17938"/>
                  <a:pt x="9020" y="17913"/>
                  <a:pt x="9045" y="17878"/>
                </a:cubicBezTo>
                <a:cubicBezTo>
                  <a:pt x="9151" y="17724"/>
                  <a:pt x="9264" y="17572"/>
                  <a:pt x="9326" y="17389"/>
                </a:cubicBezTo>
                <a:cubicBezTo>
                  <a:pt x="9352" y="17315"/>
                  <a:pt x="9402" y="17249"/>
                  <a:pt x="9442" y="17177"/>
                </a:cubicBezTo>
                <a:cubicBezTo>
                  <a:pt x="9529" y="17259"/>
                  <a:pt x="9619" y="17341"/>
                  <a:pt x="9709" y="17425"/>
                </a:cubicBezTo>
                <a:cubicBezTo>
                  <a:pt x="9729" y="17445"/>
                  <a:pt x="9747" y="17455"/>
                  <a:pt x="9767" y="17455"/>
                </a:cubicBezTo>
                <a:cubicBezTo>
                  <a:pt x="9783" y="17455"/>
                  <a:pt x="9800" y="17448"/>
                  <a:pt x="9820" y="17435"/>
                </a:cubicBezTo>
                <a:cubicBezTo>
                  <a:pt x="9901" y="17378"/>
                  <a:pt x="9943" y="17297"/>
                  <a:pt x="9979" y="17210"/>
                </a:cubicBezTo>
                <a:cubicBezTo>
                  <a:pt x="10017" y="17122"/>
                  <a:pt x="10054" y="17032"/>
                  <a:pt x="10089" y="16942"/>
                </a:cubicBezTo>
                <a:cubicBezTo>
                  <a:pt x="10103" y="16907"/>
                  <a:pt x="10111" y="16870"/>
                  <a:pt x="10123" y="16827"/>
                </a:cubicBezTo>
                <a:cubicBezTo>
                  <a:pt x="10139" y="16832"/>
                  <a:pt x="10157" y="16834"/>
                  <a:pt x="10175" y="16838"/>
                </a:cubicBezTo>
                <a:cubicBezTo>
                  <a:pt x="10196" y="16843"/>
                  <a:pt x="10213" y="16846"/>
                  <a:pt x="10227" y="16846"/>
                </a:cubicBezTo>
                <a:cubicBezTo>
                  <a:pt x="10262" y="16846"/>
                  <a:pt x="10276" y="16827"/>
                  <a:pt x="10292" y="16775"/>
                </a:cubicBezTo>
                <a:cubicBezTo>
                  <a:pt x="10329" y="16657"/>
                  <a:pt x="10384" y="16550"/>
                  <a:pt x="10463" y="16453"/>
                </a:cubicBezTo>
                <a:cubicBezTo>
                  <a:pt x="10486" y="16427"/>
                  <a:pt x="10487" y="16384"/>
                  <a:pt x="10497" y="16349"/>
                </a:cubicBezTo>
                <a:cubicBezTo>
                  <a:pt x="10542" y="16374"/>
                  <a:pt x="10589" y="16402"/>
                  <a:pt x="10638" y="16426"/>
                </a:cubicBezTo>
                <a:cubicBezTo>
                  <a:pt x="10652" y="16433"/>
                  <a:pt x="10666" y="16437"/>
                  <a:pt x="10678" y="16437"/>
                </a:cubicBezTo>
                <a:cubicBezTo>
                  <a:pt x="10702" y="16437"/>
                  <a:pt x="10723" y="16425"/>
                  <a:pt x="10739" y="16402"/>
                </a:cubicBezTo>
                <a:cubicBezTo>
                  <a:pt x="10764" y="16363"/>
                  <a:pt x="10787" y="16322"/>
                  <a:pt x="10806" y="16279"/>
                </a:cubicBezTo>
                <a:cubicBezTo>
                  <a:pt x="10844" y="16185"/>
                  <a:pt x="10880" y="16091"/>
                  <a:pt x="10918" y="15995"/>
                </a:cubicBezTo>
                <a:cubicBezTo>
                  <a:pt x="10920" y="15989"/>
                  <a:pt x="10924" y="15984"/>
                  <a:pt x="10924" y="15978"/>
                </a:cubicBezTo>
                <a:cubicBezTo>
                  <a:pt x="10926" y="15908"/>
                  <a:pt x="10935" y="15846"/>
                  <a:pt x="11002" y="15800"/>
                </a:cubicBezTo>
                <a:cubicBezTo>
                  <a:pt x="11024" y="15784"/>
                  <a:pt x="11016" y="15728"/>
                  <a:pt x="11023" y="15691"/>
                </a:cubicBezTo>
                <a:cubicBezTo>
                  <a:pt x="11031" y="15645"/>
                  <a:pt x="11037" y="15599"/>
                  <a:pt x="11046" y="15545"/>
                </a:cubicBezTo>
                <a:cubicBezTo>
                  <a:pt x="11159" y="15645"/>
                  <a:pt x="11259" y="15737"/>
                  <a:pt x="11365" y="15821"/>
                </a:cubicBezTo>
                <a:cubicBezTo>
                  <a:pt x="11370" y="15825"/>
                  <a:pt x="11376" y="15827"/>
                  <a:pt x="11384" y="15827"/>
                </a:cubicBezTo>
                <a:cubicBezTo>
                  <a:pt x="11402" y="15827"/>
                  <a:pt x="11425" y="15819"/>
                  <a:pt x="11442" y="15818"/>
                </a:cubicBezTo>
                <a:cubicBezTo>
                  <a:pt x="11568" y="15885"/>
                  <a:pt x="11696" y="15955"/>
                  <a:pt x="11825" y="16022"/>
                </a:cubicBezTo>
                <a:cubicBezTo>
                  <a:pt x="11829" y="16024"/>
                  <a:pt x="11834" y="16025"/>
                  <a:pt x="11839" y="16025"/>
                </a:cubicBezTo>
                <a:cubicBezTo>
                  <a:pt x="11852" y="16025"/>
                  <a:pt x="11868" y="16019"/>
                  <a:pt x="11878" y="16014"/>
                </a:cubicBezTo>
                <a:cubicBezTo>
                  <a:pt x="11936" y="15975"/>
                  <a:pt x="11974" y="15924"/>
                  <a:pt x="11990" y="15851"/>
                </a:cubicBezTo>
                <a:cubicBezTo>
                  <a:pt x="12004" y="15780"/>
                  <a:pt x="12032" y="15712"/>
                  <a:pt x="12055" y="15643"/>
                </a:cubicBezTo>
                <a:cubicBezTo>
                  <a:pt x="12065" y="15607"/>
                  <a:pt x="12073" y="15569"/>
                  <a:pt x="12082" y="15533"/>
                </a:cubicBezTo>
                <a:cubicBezTo>
                  <a:pt x="12100" y="15539"/>
                  <a:pt x="12115" y="15542"/>
                  <a:pt x="12128" y="15542"/>
                </a:cubicBezTo>
                <a:cubicBezTo>
                  <a:pt x="12161" y="15542"/>
                  <a:pt x="12179" y="15520"/>
                  <a:pt x="12186" y="15464"/>
                </a:cubicBezTo>
                <a:cubicBezTo>
                  <a:pt x="12209" y="15316"/>
                  <a:pt x="12221" y="15168"/>
                  <a:pt x="12238" y="15024"/>
                </a:cubicBezTo>
                <a:cubicBezTo>
                  <a:pt x="12278" y="15043"/>
                  <a:pt x="12330" y="15068"/>
                  <a:pt x="12384" y="15093"/>
                </a:cubicBezTo>
                <a:cubicBezTo>
                  <a:pt x="12402" y="15101"/>
                  <a:pt x="12419" y="15106"/>
                  <a:pt x="12434" y="15106"/>
                </a:cubicBezTo>
                <a:cubicBezTo>
                  <a:pt x="12465" y="15106"/>
                  <a:pt x="12488" y="15087"/>
                  <a:pt x="12500" y="15049"/>
                </a:cubicBezTo>
                <a:cubicBezTo>
                  <a:pt x="12529" y="14965"/>
                  <a:pt x="12555" y="14879"/>
                  <a:pt x="12564" y="14791"/>
                </a:cubicBezTo>
                <a:cubicBezTo>
                  <a:pt x="12576" y="14666"/>
                  <a:pt x="12574" y="14538"/>
                  <a:pt x="12574" y="14411"/>
                </a:cubicBezTo>
                <a:cubicBezTo>
                  <a:pt x="12574" y="14369"/>
                  <a:pt x="12564" y="14328"/>
                  <a:pt x="12559" y="14285"/>
                </a:cubicBezTo>
                <a:cubicBezTo>
                  <a:pt x="12627" y="14250"/>
                  <a:pt x="12633" y="14234"/>
                  <a:pt x="12598" y="14112"/>
                </a:cubicBezTo>
                <a:cubicBezTo>
                  <a:pt x="12574" y="14026"/>
                  <a:pt x="12540" y="13941"/>
                  <a:pt x="12519" y="13854"/>
                </a:cubicBezTo>
                <a:cubicBezTo>
                  <a:pt x="12499" y="13777"/>
                  <a:pt x="12489" y="13696"/>
                  <a:pt x="12474" y="13616"/>
                </a:cubicBezTo>
                <a:lnTo>
                  <a:pt x="12474" y="13616"/>
                </a:lnTo>
                <a:cubicBezTo>
                  <a:pt x="12536" y="13633"/>
                  <a:pt x="12597" y="13650"/>
                  <a:pt x="12656" y="13669"/>
                </a:cubicBezTo>
                <a:cubicBezTo>
                  <a:pt x="12668" y="13672"/>
                  <a:pt x="12678" y="13674"/>
                  <a:pt x="12688" y="13674"/>
                </a:cubicBezTo>
                <a:cubicBezTo>
                  <a:pt x="12721" y="13674"/>
                  <a:pt x="12742" y="13653"/>
                  <a:pt x="12745" y="13614"/>
                </a:cubicBezTo>
                <a:cubicBezTo>
                  <a:pt x="12751" y="13521"/>
                  <a:pt x="12751" y="13426"/>
                  <a:pt x="12751" y="13330"/>
                </a:cubicBezTo>
                <a:cubicBezTo>
                  <a:pt x="12751" y="13274"/>
                  <a:pt x="12752" y="13217"/>
                  <a:pt x="12744" y="13162"/>
                </a:cubicBezTo>
                <a:cubicBezTo>
                  <a:pt x="12719" y="13018"/>
                  <a:pt x="12690" y="12876"/>
                  <a:pt x="12664" y="12729"/>
                </a:cubicBezTo>
                <a:lnTo>
                  <a:pt x="12664" y="12729"/>
                </a:lnTo>
                <a:cubicBezTo>
                  <a:pt x="12668" y="12731"/>
                  <a:pt x="12680" y="12737"/>
                  <a:pt x="12690" y="12737"/>
                </a:cubicBezTo>
                <a:cubicBezTo>
                  <a:pt x="12691" y="12737"/>
                  <a:pt x="12692" y="12737"/>
                  <a:pt x="12693" y="12737"/>
                </a:cubicBezTo>
                <a:cubicBezTo>
                  <a:pt x="12711" y="12734"/>
                  <a:pt x="12737" y="12731"/>
                  <a:pt x="12747" y="12718"/>
                </a:cubicBezTo>
                <a:cubicBezTo>
                  <a:pt x="12761" y="12701"/>
                  <a:pt x="12771" y="12672"/>
                  <a:pt x="12768" y="12650"/>
                </a:cubicBezTo>
                <a:cubicBezTo>
                  <a:pt x="12766" y="12626"/>
                  <a:pt x="12749" y="12603"/>
                  <a:pt x="12737" y="12579"/>
                </a:cubicBezTo>
                <a:cubicBezTo>
                  <a:pt x="12680" y="12467"/>
                  <a:pt x="12669" y="12348"/>
                  <a:pt x="12664" y="12224"/>
                </a:cubicBezTo>
                <a:cubicBezTo>
                  <a:pt x="12656" y="12080"/>
                  <a:pt x="12632" y="11936"/>
                  <a:pt x="12623" y="11792"/>
                </a:cubicBezTo>
                <a:cubicBezTo>
                  <a:pt x="12621" y="11752"/>
                  <a:pt x="12637" y="11716"/>
                  <a:pt x="12580" y="11716"/>
                </a:cubicBezTo>
                <a:cubicBezTo>
                  <a:pt x="12578" y="11716"/>
                  <a:pt x="12577" y="11716"/>
                  <a:pt x="12575" y="11716"/>
                </a:cubicBezTo>
                <a:cubicBezTo>
                  <a:pt x="12616" y="11661"/>
                  <a:pt x="12612" y="11593"/>
                  <a:pt x="12570" y="11540"/>
                </a:cubicBezTo>
                <a:cubicBezTo>
                  <a:pt x="12560" y="11528"/>
                  <a:pt x="12559" y="11504"/>
                  <a:pt x="12555" y="11487"/>
                </a:cubicBezTo>
                <a:cubicBezTo>
                  <a:pt x="12544" y="11428"/>
                  <a:pt x="12536" y="11370"/>
                  <a:pt x="12524" y="11314"/>
                </a:cubicBezTo>
                <a:cubicBezTo>
                  <a:pt x="12513" y="11266"/>
                  <a:pt x="12497" y="11219"/>
                  <a:pt x="12480" y="11175"/>
                </a:cubicBezTo>
                <a:cubicBezTo>
                  <a:pt x="12473" y="11143"/>
                  <a:pt x="12477" y="11106"/>
                  <a:pt x="12461" y="11080"/>
                </a:cubicBezTo>
                <a:cubicBezTo>
                  <a:pt x="12442" y="11051"/>
                  <a:pt x="12524" y="11004"/>
                  <a:pt x="12461" y="11001"/>
                </a:cubicBezTo>
                <a:cubicBezTo>
                  <a:pt x="12453" y="10967"/>
                  <a:pt x="12436" y="10934"/>
                  <a:pt x="12446" y="10921"/>
                </a:cubicBezTo>
                <a:cubicBezTo>
                  <a:pt x="12478" y="10872"/>
                  <a:pt x="12446" y="10829"/>
                  <a:pt x="12448" y="10785"/>
                </a:cubicBezTo>
                <a:cubicBezTo>
                  <a:pt x="12454" y="10664"/>
                  <a:pt x="12469" y="10545"/>
                  <a:pt x="12483" y="10424"/>
                </a:cubicBezTo>
                <a:cubicBezTo>
                  <a:pt x="12485" y="10402"/>
                  <a:pt x="12490" y="10380"/>
                  <a:pt x="12508" y="10356"/>
                </a:cubicBezTo>
                <a:cubicBezTo>
                  <a:pt x="12544" y="10434"/>
                  <a:pt x="12580" y="10511"/>
                  <a:pt x="12615" y="10589"/>
                </a:cubicBezTo>
                <a:cubicBezTo>
                  <a:pt x="12667" y="10705"/>
                  <a:pt x="12716" y="10819"/>
                  <a:pt x="12768" y="10933"/>
                </a:cubicBezTo>
                <a:cubicBezTo>
                  <a:pt x="12804" y="11014"/>
                  <a:pt x="12834" y="11099"/>
                  <a:pt x="12878" y="11178"/>
                </a:cubicBezTo>
                <a:cubicBezTo>
                  <a:pt x="12961" y="11332"/>
                  <a:pt x="13058" y="11481"/>
                  <a:pt x="13138" y="11638"/>
                </a:cubicBezTo>
                <a:cubicBezTo>
                  <a:pt x="13202" y="11760"/>
                  <a:pt x="13250" y="11890"/>
                  <a:pt x="13306" y="12017"/>
                </a:cubicBezTo>
                <a:cubicBezTo>
                  <a:pt x="13320" y="12052"/>
                  <a:pt x="13333" y="12088"/>
                  <a:pt x="13354" y="12120"/>
                </a:cubicBezTo>
                <a:cubicBezTo>
                  <a:pt x="13364" y="12136"/>
                  <a:pt x="13389" y="12142"/>
                  <a:pt x="13413" y="12146"/>
                </a:cubicBezTo>
                <a:cubicBezTo>
                  <a:pt x="13467" y="12279"/>
                  <a:pt x="13557" y="12390"/>
                  <a:pt x="13652" y="12500"/>
                </a:cubicBezTo>
                <a:cubicBezTo>
                  <a:pt x="13688" y="12541"/>
                  <a:pt x="13713" y="12593"/>
                  <a:pt x="13743" y="12639"/>
                </a:cubicBezTo>
                <a:cubicBezTo>
                  <a:pt x="13750" y="12651"/>
                  <a:pt x="13754" y="12666"/>
                  <a:pt x="13763" y="12678"/>
                </a:cubicBezTo>
                <a:cubicBezTo>
                  <a:pt x="13793" y="12731"/>
                  <a:pt x="13819" y="12757"/>
                  <a:pt x="13847" y="12757"/>
                </a:cubicBezTo>
                <a:cubicBezTo>
                  <a:pt x="13872" y="12757"/>
                  <a:pt x="13898" y="12737"/>
                  <a:pt x="13929" y="12697"/>
                </a:cubicBezTo>
                <a:cubicBezTo>
                  <a:pt x="13937" y="12686"/>
                  <a:pt x="13945" y="12676"/>
                  <a:pt x="13948" y="12672"/>
                </a:cubicBezTo>
                <a:cubicBezTo>
                  <a:pt x="14040" y="12796"/>
                  <a:pt x="14138" y="12918"/>
                  <a:pt x="14220" y="13047"/>
                </a:cubicBezTo>
                <a:cubicBezTo>
                  <a:pt x="14279" y="13141"/>
                  <a:pt x="14319" y="13249"/>
                  <a:pt x="14366" y="13351"/>
                </a:cubicBezTo>
                <a:cubicBezTo>
                  <a:pt x="14377" y="13372"/>
                  <a:pt x="14383" y="13395"/>
                  <a:pt x="14395" y="13416"/>
                </a:cubicBezTo>
                <a:cubicBezTo>
                  <a:pt x="14426" y="13471"/>
                  <a:pt x="14447" y="13496"/>
                  <a:pt x="14476" y="13496"/>
                </a:cubicBezTo>
                <a:cubicBezTo>
                  <a:pt x="14497" y="13496"/>
                  <a:pt x="14522" y="13483"/>
                  <a:pt x="14560" y="13459"/>
                </a:cubicBezTo>
                <a:cubicBezTo>
                  <a:pt x="14629" y="13602"/>
                  <a:pt x="14752" y="13691"/>
                  <a:pt x="14875" y="13782"/>
                </a:cubicBezTo>
                <a:cubicBezTo>
                  <a:pt x="14911" y="13808"/>
                  <a:pt x="14942" y="13820"/>
                  <a:pt x="14971" y="13820"/>
                </a:cubicBezTo>
                <a:cubicBezTo>
                  <a:pt x="15013" y="13820"/>
                  <a:pt x="15049" y="13795"/>
                  <a:pt x="15086" y="13745"/>
                </a:cubicBezTo>
                <a:cubicBezTo>
                  <a:pt x="15122" y="13697"/>
                  <a:pt x="15159" y="13650"/>
                  <a:pt x="15191" y="13601"/>
                </a:cubicBezTo>
                <a:cubicBezTo>
                  <a:pt x="15216" y="13560"/>
                  <a:pt x="15235" y="13514"/>
                  <a:pt x="15255" y="13472"/>
                </a:cubicBezTo>
                <a:cubicBezTo>
                  <a:pt x="15340" y="13627"/>
                  <a:pt x="15496" y="13719"/>
                  <a:pt x="15621" y="13843"/>
                </a:cubicBezTo>
                <a:cubicBezTo>
                  <a:pt x="15710" y="13932"/>
                  <a:pt x="15793" y="14030"/>
                  <a:pt x="15879" y="14124"/>
                </a:cubicBezTo>
                <a:cubicBezTo>
                  <a:pt x="15934" y="14184"/>
                  <a:pt x="15967" y="14215"/>
                  <a:pt x="15999" y="14215"/>
                </a:cubicBezTo>
                <a:cubicBezTo>
                  <a:pt x="16031" y="14215"/>
                  <a:pt x="16062" y="14182"/>
                  <a:pt x="16114" y="14115"/>
                </a:cubicBezTo>
                <a:cubicBezTo>
                  <a:pt x="16201" y="14199"/>
                  <a:pt x="16288" y="14280"/>
                  <a:pt x="16373" y="14364"/>
                </a:cubicBezTo>
                <a:cubicBezTo>
                  <a:pt x="16411" y="14402"/>
                  <a:pt x="16431" y="14420"/>
                  <a:pt x="16450" y="14420"/>
                </a:cubicBezTo>
                <a:cubicBezTo>
                  <a:pt x="16466" y="14420"/>
                  <a:pt x="16481" y="14407"/>
                  <a:pt x="16507" y="14384"/>
                </a:cubicBezTo>
                <a:cubicBezTo>
                  <a:pt x="16621" y="14468"/>
                  <a:pt x="16729" y="14558"/>
                  <a:pt x="16846" y="14633"/>
                </a:cubicBezTo>
                <a:cubicBezTo>
                  <a:pt x="16869" y="14648"/>
                  <a:pt x="16887" y="14655"/>
                  <a:pt x="16902" y="14655"/>
                </a:cubicBezTo>
                <a:cubicBezTo>
                  <a:pt x="16932" y="14655"/>
                  <a:pt x="16953" y="14629"/>
                  <a:pt x="16979" y="14579"/>
                </a:cubicBezTo>
                <a:cubicBezTo>
                  <a:pt x="17012" y="14514"/>
                  <a:pt x="17051" y="14452"/>
                  <a:pt x="17089" y="14385"/>
                </a:cubicBezTo>
                <a:cubicBezTo>
                  <a:pt x="17215" y="14496"/>
                  <a:pt x="17346" y="14610"/>
                  <a:pt x="17480" y="14728"/>
                </a:cubicBezTo>
                <a:cubicBezTo>
                  <a:pt x="17490" y="14713"/>
                  <a:pt x="17503" y="14699"/>
                  <a:pt x="17508" y="14692"/>
                </a:cubicBezTo>
                <a:cubicBezTo>
                  <a:pt x="17657" y="14764"/>
                  <a:pt x="17760" y="14910"/>
                  <a:pt x="17936" y="14933"/>
                </a:cubicBezTo>
                <a:cubicBezTo>
                  <a:pt x="17952" y="14935"/>
                  <a:pt x="17963" y="14937"/>
                  <a:pt x="17972" y="14937"/>
                </a:cubicBezTo>
                <a:cubicBezTo>
                  <a:pt x="17994" y="14937"/>
                  <a:pt x="17998" y="14927"/>
                  <a:pt x="18009" y="14890"/>
                </a:cubicBezTo>
                <a:cubicBezTo>
                  <a:pt x="18159" y="14997"/>
                  <a:pt x="18312" y="15104"/>
                  <a:pt x="18462" y="15213"/>
                </a:cubicBezTo>
                <a:cubicBezTo>
                  <a:pt x="18549" y="15276"/>
                  <a:pt x="18630" y="15346"/>
                  <a:pt x="18718" y="15407"/>
                </a:cubicBezTo>
                <a:cubicBezTo>
                  <a:pt x="18751" y="15429"/>
                  <a:pt x="18797" y="15434"/>
                  <a:pt x="18837" y="15449"/>
                </a:cubicBezTo>
                <a:cubicBezTo>
                  <a:pt x="18840" y="15412"/>
                  <a:pt x="18856" y="15369"/>
                  <a:pt x="18843" y="15337"/>
                </a:cubicBezTo>
                <a:cubicBezTo>
                  <a:pt x="18802" y="15222"/>
                  <a:pt x="18755" y="15108"/>
                  <a:pt x="18703" y="14997"/>
                </a:cubicBezTo>
                <a:cubicBezTo>
                  <a:pt x="18652" y="14884"/>
                  <a:pt x="18593" y="14775"/>
                  <a:pt x="18537" y="14663"/>
                </a:cubicBezTo>
                <a:lnTo>
                  <a:pt x="18555" y="14663"/>
                </a:lnTo>
                <a:cubicBezTo>
                  <a:pt x="18562" y="14641"/>
                  <a:pt x="18579" y="14615"/>
                  <a:pt x="18573" y="14599"/>
                </a:cubicBezTo>
                <a:cubicBezTo>
                  <a:pt x="18529" y="14488"/>
                  <a:pt x="18478" y="14381"/>
                  <a:pt x="18436" y="14272"/>
                </a:cubicBezTo>
                <a:cubicBezTo>
                  <a:pt x="18421" y="14237"/>
                  <a:pt x="18431" y="14195"/>
                  <a:pt x="18418" y="14160"/>
                </a:cubicBezTo>
                <a:cubicBezTo>
                  <a:pt x="18393" y="14091"/>
                  <a:pt x="18358" y="14025"/>
                  <a:pt x="18326" y="13953"/>
                </a:cubicBezTo>
                <a:lnTo>
                  <a:pt x="18368" y="13953"/>
                </a:lnTo>
                <a:cubicBezTo>
                  <a:pt x="18369" y="13953"/>
                  <a:pt x="18370" y="13953"/>
                  <a:pt x="18371" y="13953"/>
                </a:cubicBezTo>
                <a:cubicBezTo>
                  <a:pt x="18462" y="13953"/>
                  <a:pt x="18498" y="13914"/>
                  <a:pt x="18481" y="13822"/>
                </a:cubicBezTo>
                <a:cubicBezTo>
                  <a:pt x="18453" y="13676"/>
                  <a:pt x="18422" y="13532"/>
                  <a:pt x="18389" y="13388"/>
                </a:cubicBezTo>
                <a:cubicBezTo>
                  <a:pt x="18379" y="13345"/>
                  <a:pt x="18359" y="13305"/>
                  <a:pt x="18341" y="13258"/>
                </a:cubicBezTo>
                <a:lnTo>
                  <a:pt x="18341" y="13258"/>
                </a:lnTo>
                <a:cubicBezTo>
                  <a:pt x="18359" y="13259"/>
                  <a:pt x="18380" y="13261"/>
                  <a:pt x="18402" y="13262"/>
                </a:cubicBezTo>
                <a:cubicBezTo>
                  <a:pt x="18403" y="13262"/>
                  <a:pt x="18404" y="13262"/>
                  <a:pt x="18405" y="13262"/>
                </a:cubicBezTo>
                <a:cubicBezTo>
                  <a:pt x="18451" y="13262"/>
                  <a:pt x="18471" y="13237"/>
                  <a:pt x="18451" y="13196"/>
                </a:cubicBezTo>
                <a:cubicBezTo>
                  <a:pt x="18426" y="13143"/>
                  <a:pt x="18391" y="13093"/>
                  <a:pt x="18366" y="13040"/>
                </a:cubicBezTo>
                <a:cubicBezTo>
                  <a:pt x="18338" y="12982"/>
                  <a:pt x="18311" y="12922"/>
                  <a:pt x="18292" y="12860"/>
                </a:cubicBezTo>
                <a:cubicBezTo>
                  <a:pt x="18257" y="12747"/>
                  <a:pt x="18227" y="12632"/>
                  <a:pt x="18198" y="12529"/>
                </a:cubicBezTo>
                <a:cubicBezTo>
                  <a:pt x="18323" y="12481"/>
                  <a:pt x="18452" y="12435"/>
                  <a:pt x="18580" y="12384"/>
                </a:cubicBezTo>
                <a:cubicBezTo>
                  <a:pt x="18599" y="12377"/>
                  <a:pt x="18622" y="12343"/>
                  <a:pt x="18620" y="12325"/>
                </a:cubicBezTo>
                <a:cubicBezTo>
                  <a:pt x="18606" y="12240"/>
                  <a:pt x="18584" y="12156"/>
                  <a:pt x="18563" y="12066"/>
                </a:cubicBezTo>
                <a:cubicBezTo>
                  <a:pt x="18604" y="12043"/>
                  <a:pt x="18606" y="12029"/>
                  <a:pt x="18564" y="11971"/>
                </a:cubicBezTo>
                <a:cubicBezTo>
                  <a:pt x="18517" y="11903"/>
                  <a:pt x="18473" y="11831"/>
                  <a:pt x="18416" y="11744"/>
                </a:cubicBezTo>
                <a:cubicBezTo>
                  <a:pt x="18502" y="11716"/>
                  <a:pt x="18511" y="11695"/>
                  <a:pt x="18454" y="11631"/>
                </a:cubicBezTo>
                <a:cubicBezTo>
                  <a:pt x="18368" y="11529"/>
                  <a:pt x="18276" y="11432"/>
                  <a:pt x="18190" y="11330"/>
                </a:cubicBezTo>
                <a:cubicBezTo>
                  <a:pt x="18164" y="11299"/>
                  <a:pt x="18148" y="11260"/>
                  <a:pt x="18128" y="11226"/>
                </a:cubicBezTo>
                <a:cubicBezTo>
                  <a:pt x="18193" y="11215"/>
                  <a:pt x="18251" y="11205"/>
                  <a:pt x="18307" y="11194"/>
                </a:cubicBezTo>
                <a:cubicBezTo>
                  <a:pt x="18359" y="11185"/>
                  <a:pt x="18373" y="11152"/>
                  <a:pt x="18353" y="11108"/>
                </a:cubicBezTo>
                <a:cubicBezTo>
                  <a:pt x="18338" y="11070"/>
                  <a:pt x="18318" y="11029"/>
                  <a:pt x="18290" y="11000"/>
                </a:cubicBezTo>
                <a:cubicBezTo>
                  <a:pt x="18172" y="10890"/>
                  <a:pt x="18100" y="10747"/>
                  <a:pt x="18013" y="10614"/>
                </a:cubicBezTo>
                <a:cubicBezTo>
                  <a:pt x="17943" y="10510"/>
                  <a:pt x="17855" y="10420"/>
                  <a:pt x="17773" y="10326"/>
                </a:cubicBezTo>
                <a:cubicBezTo>
                  <a:pt x="17740" y="10286"/>
                  <a:pt x="17699" y="10253"/>
                  <a:pt x="17669" y="10224"/>
                </a:cubicBezTo>
                <a:cubicBezTo>
                  <a:pt x="17756" y="10207"/>
                  <a:pt x="17849" y="10190"/>
                  <a:pt x="17941" y="10168"/>
                </a:cubicBezTo>
                <a:cubicBezTo>
                  <a:pt x="18007" y="10151"/>
                  <a:pt x="18072" y="10129"/>
                  <a:pt x="18136" y="10109"/>
                </a:cubicBezTo>
                <a:cubicBezTo>
                  <a:pt x="18208" y="10087"/>
                  <a:pt x="18213" y="10075"/>
                  <a:pt x="18188" y="10006"/>
                </a:cubicBezTo>
                <a:cubicBezTo>
                  <a:pt x="18183" y="9995"/>
                  <a:pt x="18179" y="9982"/>
                  <a:pt x="18172" y="9964"/>
                </a:cubicBezTo>
                <a:lnTo>
                  <a:pt x="18172" y="9964"/>
                </a:lnTo>
                <a:cubicBezTo>
                  <a:pt x="18184" y="9965"/>
                  <a:pt x="18196" y="9966"/>
                  <a:pt x="18207" y="9966"/>
                </a:cubicBezTo>
                <a:cubicBezTo>
                  <a:pt x="18324" y="9966"/>
                  <a:pt x="18407" y="9884"/>
                  <a:pt x="18507" y="9848"/>
                </a:cubicBezTo>
                <a:cubicBezTo>
                  <a:pt x="18519" y="9842"/>
                  <a:pt x="18532" y="9809"/>
                  <a:pt x="18527" y="9795"/>
                </a:cubicBezTo>
                <a:cubicBezTo>
                  <a:pt x="18493" y="9699"/>
                  <a:pt x="18462" y="9604"/>
                  <a:pt x="18419" y="9512"/>
                </a:cubicBezTo>
                <a:cubicBezTo>
                  <a:pt x="18398" y="9465"/>
                  <a:pt x="18352" y="9429"/>
                  <a:pt x="18308" y="9377"/>
                </a:cubicBezTo>
                <a:lnTo>
                  <a:pt x="18308" y="9377"/>
                </a:lnTo>
                <a:cubicBezTo>
                  <a:pt x="18309" y="9377"/>
                  <a:pt x="18311" y="9377"/>
                  <a:pt x="18313" y="9377"/>
                </a:cubicBezTo>
                <a:cubicBezTo>
                  <a:pt x="18316" y="9377"/>
                  <a:pt x="18322" y="9376"/>
                  <a:pt x="18326" y="9374"/>
                </a:cubicBezTo>
                <a:cubicBezTo>
                  <a:pt x="18399" y="9336"/>
                  <a:pt x="18400" y="9297"/>
                  <a:pt x="18337" y="9244"/>
                </a:cubicBezTo>
                <a:cubicBezTo>
                  <a:pt x="18250" y="9167"/>
                  <a:pt x="18164" y="9087"/>
                  <a:pt x="18077" y="9010"/>
                </a:cubicBezTo>
                <a:cubicBezTo>
                  <a:pt x="18055" y="8991"/>
                  <a:pt x="18029" y="8977"/>
                  <a:pt x="18008" y="8962"/>
                </a:cubicBezTo>
                <a:cubicBezTo>
                  <a:pt x="18040" y="8935"/>
                  <a:pt x="18075" y="8906"/>
                  <a:pt x="18108" y="8878"/>
                </a:cubicBezTo>
                <a:cubicBezTo>
                  <a:pt x="18143" y="8848"/>
                  <a:pt x="18140" y="8822"/>
                  <a:pt x="18110" y="8787"/>
                </a:cubicBezTo>
                <a:cubicBezTo>
                  <a:pt x="17999" y="8660"/>
                  <a:pt x="17868" y="8577"/>
                  <a:pt x="17701" y="8549"/>
                </a:cubicBezTo>
                <a:cubicBezTo>
                  <a:pt x="17693" y="8546"/>
                  <a:pt x="17683" y="8541"/>
                  <a:pt x="17670" y="8537"/>
                </a:cubicBezTo>
                <a:cubicBezTo>
                  <a:pt x="17673" y="8530"/>
                  <a:pt x="17674" y="8524"/>
                  <a:pt x="17677" y="8519"/>
                </a:cubicBezTo>
                <a:cubicBezTo>
                  <a:pt x="17690" y="8499"/>
                  <a:pt x="17704" y="8479"/>
                  <a:pt x="17717" y="8460"/>
                </a:cubicBezTo>
                <a:cubicBezTo>
                  <a:pt x="17696" y="8447"/>
                  <a:pt x="17677" y="8427"/>
                  <a:pt x="17655" y="8423"/>
                </a:cubicBezTo>
                <a:cubicBezTo>
                  <a:pt x="17544" y="8403"/>
                  <a:pt x="17461" y="8339"/>
                  <a:pt x="17386" y="8259"/>
                </a:cubicBezTo>
                <a:cubicBezTo>
                  <a:pt x="17364" y="8235"/>
                  <a:pt x="17338" y="8213"/>
                  <a:pt x="17317" y="8192"/>
                </a:cubicBezTo>
                <a:cubicBezTo>
                  <a:pt x="17367" y="8150"/>
                  <a:pt x="17416" y="8107"/>
                  <a:pt x="17468" y="8068"/>
                </a:cubicBezTo>
                <a:cubicBezTo>
                  <a:pt x="17508" y="8038"/>
                  <a:pt x="17498" y="8005"/>
                  <a:pt x="17474" y="7978"/>
                </a:cubicBezTo>
                <a:cubicBezTo>
                  <a:pt x="17366" y="7858"/>
                  <a:pt x="17247" y="7752"/>
                  <a:pt x="17088" y="7701"/>
                </a:cubicBezTo>
                <a:cubicBezTo>
                  <a:pt x="17029" y="7682"/>
                  <a:pt x="16974" y="7649"/>
                  <a:pt x="16891" y="7610"/>
                </a:cubicBezTo>
                <a:cubicBezTo>
                  <a:pt x="16916" y="7605"/>
                  <a:pt x="16938" y="7600"/>
                  <a:pt x="16958" y="7597"/>
                </a:cubicBezTo>
                <a:cubicBezTo>
                  <a:pt x="16932" y="7458"/>
                  <a:pt x="16803" y="7461"/>
                  <a:pt x="16718" y="7409"/>
                </a:cubicBezTo>
                <a:cubicBezTo>
                  <a:pt x="16613" y="7345"/>
                  <a:pt x="16496" y="7297"/>
                  <a:pt x="16387" y="7239"/>
                </a:cubicBezTo>
                <a:cubicBezTo>
                  <a:pt x="16273" y="7179"/>
                  <a:pt x="16157" y="7117"/>
                  <a:pt x="16048" y="7048"/>
                </a:cubicBezTo>
                <a:cubicBezTo>
                  <a:pt x="15975" y="7001"/>
                  <a:pt x="15911" y="6937"/>
                  <a:pt x="15843" y="6882"/>
                </a:cubicBezTo>
                <a:cubicBezTo>
                  <a:pt x="15818" y="6863"/>
                  <a:pt x="15793" y="6843"/>
                  <a:pt x="15760" y="6816"/>
                </a:cubicBezTo>
                <a:cubicBezTo>
                  <a:pt x="15782" y="6815"/>
                  <a:pt x="15797" y="6813"/>
                  <a:pt x="15810" y="6812"/>
                </a:cubicBezTo>
                <a:cubicBezTo>
                  <a:pt x="15900" y="6801"/>
                  <a:pt x="15991" y="6792"/>
                  <a:pt x="16081" y="6776"/>
                </a:cubicBezTo>
                <a:cubicBezTo>
                  <a:pt x="16157" y="6764"/>
                  <a:pt x="16230" y="6738"/>
                  <a:pt x="16306" y="6724"/>
                </a:cubicBezTo>
                <a:cubicBezTo>
                  <a:pt x="16418" y="6702"/>
                  <a:pt x="16531" y="6688"/>
                  <a:pt x="16643" y="6667"/>
                </a:cubicBezTo>
                <a:cubicBezTo>
                  <a:pt x="16665" y="6663"/>
                  <a:pt x="16686" y="6644"/>
                  <a:pt x="16706" y="6632"/>
                </a:cubicBezTo>
                <a:cubicBezTo>
                  <a:pt x="16695" y="6612"/>
                  <a:pt x="16681" y="6591"/>
                  <a:pt x="16670" y="6571"/>
                </a:cubicBezTo>
                <a:cubicBezTo>
                  <a:pt x="16752" y="6563"/>
                  <a:pt x="16837" y="6549"/>
                  <a:pt x="16876" y="6482"/>
                </a:cubicBezTo>
                <a:cubicBezTo>
                  <a:pt x="16938" y="6467"/>
                  <a:pt x="16986" y="6461"/>
                  <a:pt x="17031" y="6443"/>
                </a:cubicBezTo>
                <a:cubicBezTo>
                  <a:pt x="17117" y="6410"/>
                  <a:pt x="17200" y="6373"/>
                  <a:pt x="17279" y="6329"/>
                </a:cubicBezTo>
                <a:cubicBezTo>
                  <a:pt x="17348" y="6292"/>
                  <a:pt x="17349" y="6267"/>
                  <a:pt x="17310" y="6201"/>
                </a:cubicBezTo>
                <a:cubicBezTo>
                  <a:pt x="17278" y="6148"/>
                  <a:pt x="17250" y="6091"/>
                  <a:pt x="17220" y="6033"/>
                </a:cubicBezTo>
                <a:cubicBezTo>
                  <a:pt x="17415" y="5993"/>
                  <a:pt x="17593" y="5907"/>
                  <a:pt x="17765" y="5800"/>
                </a:cubicBezTo>
                <a:cubicBezTo>
                  <a:pt x="17807" y="5773"/>
                  <a:pt x="17861" y="5767"/>
                  <a:pt x="17904" y="5740"/>
                </a:cubicBezTo>
                <a:cubicBezTo>
                  <a:pt x="17984" y="5690"/>
                  <a:pt x="17984" y="5675"/>
                  <a:pt x="17926" y="5599"/>
                </a:cubicBezTo>
                <a:cubicBezTo>
                  <a:pt x="18032" y="5573"/>
                  <a:pt x="18135" y="5546"/>
                  <a:pt x="18238" y="5519"/>
                </a:cubicBezTo>
                <a:cubicBezTo>
                  <a:pt x="18262" y="5514"/>
                  <a:pt x="18287" y="5510"/>
                  <a:pt x="18312" y="5505"/>
                </a:cubicBezTo>
                <a:cubicBezTo>
                  <a:pt x="18353" y="5495"/>
                  <a:pt x="18384" y="5483"/>
                  <a:pt x="18360" y="5439"/>
                </a:cubicBezTo>
                <a:cubicBezTo>
                  <a:pt x="18415" y="5424"/>
                  <a:pt x="18470" y="5417"/>
                  <a:pt x="18519" y="5397"/>
                </a:cubicBezTo>
                <a:cubicBezTo>
                  <a:pt x="18667" y="5337"/>
                  <a:pt x="18815" y="5277"/>
                  <a:pt x="18959" y="5210"/>
                </a:cubicBezTo>
                <a:cubicBezTo>
                  <a:pt x="18996" y="5193"/>
                  <a:pt x="19022" y="5151"/>
                  <a:pt x="19053" y="5121"/>
                </a:cubicBezTo>
                <a:cubicBezTo>
                  <a:pt x="19015" y="5097"/>
                  <a:pt x="18979" y="5057"/>
                  <a:pt x="18939" y="5052"/>
                </a:cubicBezTo>
                <a:cubicBezTo>
                  <a:pt x="18791" y="5035"/>
                  <a:pt x="18643" y="5030"/>
                  <a:pt x="18495" y="5022"/>
                </a:cubicBezTo>
                <a:cubicBezTo>
                  <a:pt x="18480" y="5022"/>
                  <a:pt x="18462" y="5027"/>
                  <a:pt x="18436" y="5031"/>
                </a:cubicBezTo>
                <a:cubicBezTo>
                  <a:pt x="18468" y="4966"/>
                  <a:pt x="18424" y="4965"/>
                  <a:pt x="18385" y="4958"/>
                </a:cubicBezTo>
                <a:cubicBezTo>
                  <a:pt x="18216" y="4925"/>
                  <a:pt x="18045" y="4894"/>
                  <a:pt x="17869" y="4862"/>
                </a:cubicBezTo>
                <a:cubicBezTo>
                  <a:pt x="17914" y="4804"/>
                  <a:pt x="17884" y="4766"/>
                  <a:pt x="17834" y="4747"/>
                </a:cubicBezTo>
                <a:cubicBezTo>
                  <a:pt x="17758" y="4717"/>
                  <a:pt x="17678" y="4691"/>
                  <a:pt x="17598" y="4670"/>
                </a:cubicBezTo>
                <a:cubicBezTo>
                  <a:pt x="17513" y="4648"/>
                  <a:pt x="17425" y="4631"/>
                  <a:pt x="17338" y="4617"/>
                </a:cubicBezTo>
                <a:cubicBezTo>
                  <a:pt x="17266" y="4606"/>
                  <a:pt x="17191" y="4603"/>
                  <a:pt x="17114" y="4595"/>
                </a:cubicBezTo>
                <a:cubicBezTo>
                  <a:pt x="17139" y="4563"/>
                  <a:pt x="17166" y="4521"/>
                  <a:pt x="17202" y="4488"/>
                </a:cubicBezTo>
                <a:cubicBezTo>
                  <a:pt x="17246" y="4451"/>
                  <a:pt x="17226" y="4423"/>
                  <a:pt x="17196" y="4401"/>
                </a:cubicBezTo>
                <a:cubicBezTo>
                  <a:pt x="17154" y="4370"/>
                  <a:pt x="17108" y="4338"/>
                  <a:pt x="17060" y="4322"/>
                </a:cubicBezTo>
                <a:cubicBezTo>
                  <a:pt x="16918" y="4277"/>
                  <a:pt x="16775" y="4239"/>
                  <a:pt x="16631" y="4200"/>
                </a:cubicBezTo>
                <a:cubicBezTo>
                  <a:pt x="16618" y="4197"/>
                  <a:pt x="16603" y="4196"/>
                  <a:pt x="16589" y="4196"/>
                </a:cubicBezTo>
                <a:cubicBezTo>
                  <a:pt x="16568" y="4196"/>
                  <a:pt x="16546" y="4198"/>
                  <a:pt x="16525" y="4198"/>
                </a:cubicBezTo>
                <a:cubicBezTo>
                  <a:pt x="16543" y="4166"/>
                  <a:pt x="16562" y="4131"/>
                  <a:pt x="16582" y="4095"/>
                </a:cubicBezTo>
                <a:cubicBezTo>
                  <a:pt x="16609" y="4044"/>
                  <a:pt x="16599" y="4008"/>
                  <a:pt x="16542" y="3997"/>
                </a:cubicBezTo>
                <a:cubicBezTo>
                  <a:pt x="16460" y="3983"/>
                  <a:pt x="16377" y="3982"/>
                  <a:pt x="16295" y="3971"/>
                </a:cubicBezTo>
                <a:cubicBezTo>
                  <a:pt x="16229" y="3961"/>
                  <a:pt x="16163" y="3942"/>
                  <a:pt x="16096" y="3937"/>
                </a:cubicBezTo>
                <a:cubicBezTo>
                  <a:pt x="16011" y="3929"/>
                  <a:pt x="15931" y="3894"/>
                  <a:pt x="15848" y="3875"/>
                </a:cubicBezTo>
                <a:cubicBezTo>
                  <a:pt x="15843" y="3874"/>
                  <a:pt x="15837" y="3873"/>
                  <a:pt x="15832" y="3873"/>
                </a:cubicBezTo>
                <a:cubicBezTo>
                  <a:pt x="15822" y="3873"/>
                  <a:pt x="15812" y="3874"/>
                  <a:pt x="15803" y="3874"/>
                </a:cubicBezTo>
                <a:cubicBezTo>
                  <a:pt x="15795" y="3874"/>
                  <a:pt x="15787" y="3874"/>
                  <a:pt x="15780" y="3871"/>
                </a:cubicBezTo>
                <a:cubicBezTo>
                  <a:pt x="15766" y="3866"/>
                  <a:pt x="15759" y="3844"/>
                  <a:pt x="15746" y="3829"/>
                </a:cubicBezTo>
                <a:cubicBezTo>
                  <a:pt x="15789" y="3802"/>
                  <a:pt x="15793" y="3763"/>
                  <a:pt x="15781" y="3719"/>
                </a:cubicBezTo>
                <a:cubicBezTo>
                  <a:pt x="15780" y="3715"/>
                  <a:pt x="15789" y="3709"/>
                  <a:pt x="15792" y="3704"/>
                </a:cubicBezTo>
                <a:cubicBezTo>
                  <a:pt x="15802" y="3684"/>
                  <a:pt x="15811" y="3665"/>
                  <a:pt x="15811" y="3642"/>
                </a:cubicBezTo>
                <a:cubicBezTo>
                  <a:pt x="15823" y="3624"/>
                  <a:pt x="15842" y="3608"/>
                  <a:pt x="15849" y="3590"/>
                </a:cubicBezTo>
                <a:cubicBezTo>
                  <a:pt x="15879" y="3514"/>
                  <a:pt x="15911" y="3438"/>
                  <a:pt x="15933" y="3359"/>
                </a:cubicBezTo>
                <a:cubicBezTo>
                  <a:pt x="15960" y="3263"/>
                  <a:pt x="15957" y="3256"/>
                  <a:pt x="15856" y="3233"/>
                </a:cubicBezTo>
                <a:cubicBezTo>
                  <a:pt x="15746" y="3209"/>
                  <a:pt x="15633" y="3195"/>
                  <a:pt x="15518" y="3175"/>
                </a:cubicBezTo>
                <a:cubicBezTo>
                  <a:pt x="15512" y="3121"/>
                  <a:pt x="15509" y="3103"/>
                  <a:pt x="15477" y="3103"/>
                </a:cubicBezTo>
                <a:cubicBezTo>
                  <a:pt x="15463" y="3103"/>
                  <a:pt x="15443" y="3107"/>
                  <a:pt x="15414" y="3112"/>
                </a:cubicBezTo>
                <a:cubicBezTo>
                  <a:pt x="15362" y="3123"/>
                  <a:pt x="15309" y="3135"/>
                  <a:pt x="15260" y="3151"/>
                </a:cubicBezTo>
                <a:cubicBezTo>
                  <a:pt x="15211" y="3166"/>
                  <a:pt x="15167" y="3187"/>
                  <a:pt x="15119" y="3206"/>
                </a:cubicBezTo>
                <a:cubicBezTo>
                  <a:pt x="15142" y="3145"/>
                  <a:pt x="15165" y="3084"/>
                  <a:pt x="15191" y="3019"/>
                </a:cubicBezTo>
                <a:cubicBezTo>
                  <a:pt x="15174" y="3014"/>
                  <a:pt x="15162" y="3010"/>
                  <a:pt x="15146" y="3004"/>
                </a:cubicBezTo>
                <a:cubicBezTo>
                  <a:pt x="15154" y="2995"/>
                  <a:pt x="15160" y="2988"/>
                  <a:pt x="15180" y="2963"/>
                </a:cubicBezTo>
                <a:cubicBezTo>
                  <a:pt x="15131" y="2961"/>
                  <a:pt x="15088" y="2954"/>
                  <a:pt x="15048" y="2954"/>
                </a:cubicBezTo>
                <a:cubicBezTo>
                  <a:pt x="15031" y="2954"/>
                  <a:pt x="15016" y="2955"/>
                  <a:pt x="15000" y="2958"/>
                </a:cubicBezTo>
                <a:cubicBezTo>
                  <a:pt x="14774" y="3006"/>
                  <a:pt x="14547" y="3057"/>
                  <a:pt x="14324" y="3122"/>
                </a:cubicBezTo>
                <a:cubicBezTo>
                  <a:pt x="14162" y="3169"/>
                  <a:pt x="14006" y="3241"/>
                  <a:pt x="13848" y="3302"/>
                </a:cubicBezTo>
                <a:cubicBezTo>
                  <a:pt x="13822" y="3312"/>
                  <a:pt x="13795" y="3320"/>
                  <a:pt x="13759" y="3334"/>
                </a:cubicBezTo>
                <a:cubicBezTo>
                  <a:pt x="13819" y="3245"/>
                  <a:pt x="13872" y="3169"/>
                  <a:pt x="13925" y="3089"/>
                </a:cubicBezTo>
                <a:cubicBezTo>
                  <a:pt x="13915" y="3082"/>
                  <a:pt x="13906" y="3075"/>
                  <a:pt x="13906" y="3075"/>
                </a:cubicBezTo>
                <a:lnTo>
                  <a:pt x="13906" y="3075"/>
                </a:lnTo>
                <a:cubicBezTo>
                  <a:pt x="13906" y="3075"/>
                  <a:pt x="13906" y="3075"/>
                  <a:pt x="13907" y="3075"/>
                </a:cubicBezTo>
                <a:cubicBezTo>
                  <a:pt x="13919" y="3024"/>
                  <a:pt x="13932" y="2979"/>
                  <a:pt x="13945" y="2929"/>
                </a:cubicBezTo>
                <a:lnTo>
                  <a:pt x="13907" y="2929"/>
                </a:lnTo>
                <a:cubicBezTo>
                  <a:pt x="13940" y="2815"/>
                  <a:pt x="13973" y="2701"/>
                  <a:pt x="14009" y="2587"/>
                </a:cubicBezTo>
                <a:cubicBezTo>
                  <a:pt x="14025" y="2536"/>
                  <a:pt x="14004" y="2520"/>
                  <a:pt x="13959" y="2505"/>
                </a:cubicBezTo>
                <a:cubicBezTo>
                  <a:pt x="13922" y="2494"/>
                  <a:pt x="13885" y="2490"/>
                  <a:pt x="13849" y="2490"/>
                </a:cubicBezTo>
                <a:cubicBezTo>
                  <a:pt x="13786" y="2490"/>
                  <a:pt x="13724" y="2502"/>
                  <a:pt x="13662" y="2511"/>
                </a:cubicBezTo>
                <a:cubicBezTo>
                  <a:pt x="13640" y="2514"/>
                  <a:pt x="13617" y="2521"/>
                  <a:pt x="13595" y="2521"/>
                </a:cubicBezTo>
                <a:cubicBezTo>
                  <a:pt x="13575" y="2521"/>
                  <a:pt x="13555" y="2515"/>
                  <a:pt x="13537" y="2495"/>
                </a:cubicBezTo>
                <a:cubicBezTo>
                  <a:pt x="13532" y="2490"/>
                  <a:pt x="13521" y="2488"/>
                  <a:pt x="13510" y="2488"/>
                </a:cubicBezTo>
                <a:cubicBezTo>
                  <a:pt x="13505" y="2488"/>
                  <a:pt x="13499" y="2488"/>
                  <a:pt x="13495" y="2489"/>
                </a:cubicBezTo>
                <a:cubicBezTo>
                  <a:pt x="13377" y="2500"/>
                  <a:pt x="13267" y="2536"/>
                  <a:pt x="13162" y="2602"/>
                </a:cubicBezTo>
                <a:cubicBezTo>
                  <a:pt x="13174" y="2612"/>
                  <a:pt x="13182" y="2620"/>
                  <a:pt x="13198" y="2631"/>
                </a:cubicBezTo>
                <a:cubicBezTo>
                  <a:pt x="13169" y="2633"/>
                  <a:pt x="13147" y="2633"/>
                  <a:pt x="13122" y="2634"/>
                </a:cubicBezTo>
                <a:cubicBezTo>
                  <a:pt x="13117" y="2594"/>
                  <a:pt x="13114" y="2554"/>
                  <a:pt x="13107" y="2516"/>
                </a:cubicBezTo>
                <a:cubicBezTo>
                  <a:pt x="13101" y="2473"/>
                  <a:pt x="13092" y="2453"/>
                  <a:pt x="13071" y="2453"/>
                </a:cubicBezTo>
                <a:cubicBezTo>
                  <a:pt x="13059" y="2453"/>
                  <a:pt x="13043" y="2460"/>
                  <a:pt x="13022" y="2471"/>
                </a:cubicBezTo>
                <a:cubicBezTo>
                  <a:pt x="12965" y="2502"/>
                  <a:pt x="12914" y="2541"/>
                  <a:pt x="12863" y="2579"/>
                </a:cubicBezTo>
                <a:cubicBezTo>
                  <a:pt x="12711" y="2696"/>
                  <a:pt x="12561" y="2813"/>
                  <a:pt x="12401" y="2934"/>
                </a:cubicBezTo>
                <a:cubicBezTo>
                  <a:pt x="12382" y="2880"/>
                  <a:pt x="12363" y="2835"/>
                  <a:pt x="12351" y="2788"/>
                </a:cubicBezTo>
                <a:cubicBezTo>
                  <a:pt x="12343" y="2757"/>
                  <a:pt x="12330" y="2742"/>
                  <a:pt x="12311" y="2742"/>
                </a:cubicBezTo>
                <a:cubicBezTo>
                  <a:pt x="12300" y="2742"/>
                  <a:pt x="12287" y="2747"/>
                  <a:pt x="12273" y="2756"/>
                </a:cubicBezTo>
                <a:cubicBezTo>
                  <a:pt x="12227" y="2784"/>
                  <a:pt x="12179" y="2809"/>
                  <a:pt x="12142" y="2846"/>
                </a:cubicBezTo>
                <a:cubicBezTo>
                  <a:pt x="12020" y="2967"/>
                  <a:pt x="11913" y="3099"/>
                  <a:pt x="11819" y="3245"/>
                </a:cubicBezTo>
                <a:cubicBezTo>
                  <a:pt x="11722" y="3394"/>
                  <a:pt x="11608" y="3533"/>
                  <a:pt x="11500" y="3674"/>
                </a:cubicBezTo>
                <a:cubicBezTo>
                  <a:pt x="11397" y="3809"/>
                  <a:pt x="11290" y="3942"/>
                  <a:pt x="11185" y="4075"/>
                </a:cubicBezTo>
                <a:cubicBezTo>
                  <a:pt x="11175" y="4090"/>
                  <a:pt x="11163" y="4101"/>
                  <a:pt x="11140" y="4110"/>
                </a:cubicBezTo>
                <a:cubicBezTo>
                  <a:pt x="11252" y="3660"/>
                  <a:pt x="11371" y="3211"/>
                  <a:pt x="11474" y="2759"/>
                </a:cubicBezTo>
                <a:cubicBezTo>
                  <a:pt x="11577" y="2309"/>
                  <a:pt x="11669" y="1856"/>
                  <a:pt x="11756" y="1403"/>
                </a:cubicBezTo>
                <a:cubicBezTo>
                  <a:pt x="11844" y="947"/>
                  <a:pt x="11898" y="485"/>
                  <a:pt x="11965" y="30"/>
                </a:cubicBezTo>
                <a:cubicBezTo>
                  <a:pt x="11869" y="20"/>
                  <a:pt x="11787" y="9"/>
                  <a:pt x="11706" y="1"/>
                </a:cubicBezTo>
                <a:cubicBezTo>
                  <a:pt x="11704" y="1"/>
                  <a:pt x="11703" y="1"/>
                  <a:pt x="11701" y="1"/>
                </a:cubicBezTo>
                <a:close/>
              </a:path>
            </a:pathLst>
          </a:custGeom>
          <a:solidFill>
            <a:srgbClr val="80B31A">
              <a:alpha val="50196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7" name="Google Shape;287;p47"/>
          <p:cNvSpPr/>
          <p:nvPr/>
        </p:nvSpPr>
        <p:spPr>
          <a:xfrm rot="-4190590">
            <a:off x="1637685" y="-491773"/>
            <a:ext cx="1065173" cy="931746"/>
          </a:xfrm>
          <a:custGeom>
            <a:avLst/>
            <a:gdLst/>
            <a:ahLst/>
            <a:cxnLst/>
            <a:rect l="l" t="t" r="r" b="b"/>
            <a:pathLst>
              <a:path w="37521" h="32821" extrusionOk="0">
                <a:moveTo>
                  <a:pt x="26707" y="0"/>
                </a:moveTo>
                <a:cubicBezTo>
                  <a:pt x="26685" y="0"/>
                  <a:pt x="26661" y="13"/>
                  <a:pt x="26641" y="39"/>
                </a:cubicBezTo>
                <a:cubicBezTo>
                  <a:pt x="26545" y="161"/>
                  <a:pt x="26394" y="228"/>
                  <a:pt x="26328" y="385"/>
                </a:cubicBezTo>
                <a:cubicBezTo>
                  <a:pt x="26298" y="456"/>
                  <a:pt x="26209" y="499"/>
                  <a:pt x="26148" y="559"/>
                </a:cubicBezTo>
                <a:cubicBezTo>
                  <a:pt x="25798" y="898"/>
                  <a:pt x="25454" y="1240"/>
                  <a:pt x="25100" y="1573"/>
                </a:cubicBezTo>
                <a:cubicBezTo>
                  <a:pt x="25000" y="1667"/>
                  <a:pt x="24872" y="1732"/>
                  <a:pt x="24744" y="1819"/>
                </a:cubicBezTo>
                <a:cubicBezTo>
                  <a:pt x="24724" y="1776"/>
                  <a:pt x="24701" y="1738"/>
                  <a:pt x="24688" y="1696"/>
                </a:cubicBezTo>
                <a:cubicBezTo>
                  <a:pt x="24665" y="1619"/>
                  <a:pt x="24621" y="1584"/>
                  <a:pt x="24562" y="1584"/>
                </a:cubicBezTo>
                <a:cubicBezTo>
                  <a:pt x="24540" y="1584"/>
                  <a:pt x="24516" y="1589"/>
                  <a:pt x="24490" y="1598"/>
                </a:cubicBezTo>
                <a:cubicBezTo>
                  <a:pt x="24413" y="1625"/>
                  <a:pt x="24327" y="1645"/>
                  <a:pt x="24266" y="1694"/>
                </a:cubicBezTo>
                <a:cubicBezTo>
                  <a:pt x="23997" y="1910"/>
                  <a:pt x="23720" y="2118"/>
                  <a:pt x="23515" y="2406"/>
                </a:cubicBezTo>
                <a:cubicBezTo>
                  <a:pt x="23432" y="2524"/>
                  <a:pt x="23308" y="2614"/>
                  <a:pt x="23200" y="2717"/>
                </a:cubicBezTo>
                <a:cubicBezTo>
                  <a:pt x="23090" y="2530"/>
                  <a:pt x="22973" y="2337"/>
                  <a:pt x="22862" y="2141"/>
                </a:cubicBezTo>
                <a:cubicBezTo>
                  <a:pt x="22829" y="2082"/>
                  <a:pt x="22792" y="2054"/>
                  <a:pt x="22740" y="2054"/>
                </a:cubicBezTo>
                <a:cubicBezTo>
                  <a:pt x="22719" y="2054"/>
                  <a:pt x="22696" y="2059"/>
                  <a:pt x="22670" y="2067"/>
                </a:cubicBezTo>
                <a:cubicBezTo>
                  <a:pt x="22500" y="2123"/>
                  <a:pt x="22383" y="2243"/>
                  <a:pt x="22274" y="2376"/>
                </a:cubicBezTo>
                <a:cubicBezTo>
                  <a:pt x="22162" y="2512"/>
                  <a:pt x="22052" y="2651"/>
                  <a:pt x="21943" y="2792"/>
                </a:cubicBezTo>
                <a:cubicBezTo>
                  <a:pt x="21900" y="2846"/>
                  <a:pt x="21866" y="2908"/>
                  <a:pt x="21822" y="2975"/>
                </a:cubicBezTo>
                <a:cubicBezTo>
                  <a:pt x="21796" y="2962"/>
                  <a:pt x="21765" y="2948"/>
                  <a:pt x="21737" y="2932"/>
                </a:cubicBezTo>
                <a:cubicBezTo>
                  <a:pt x="21685" y="2900"/>
                  <a:pt x="21648" y="2884"/>
                  <a:pt x="21616" y="2884"/>
                </a:cubicBezTo>
                <a:cubicBezTo>
                  <a:pt x="21574" y="2884"/>
                  <a:pt x="21543" y="2914"/>
                  <a:pt x="21498" y="2980"/>
                </a:cubicBezTo>
                <a:cubicBezTo>
                  <a:pt x="21370" y="3167"/>
                  <a:pt x="21220" y="3328"/>
                  <a:pt x="21029" y="3455"/>
                </a:cubicBezTo>
                <a:cubicBezTo>
                  <a:pt x="20977" y="3489"/>
                  <a:pt x="20952" y="3565"/>
                  <a:pt x="20916" y="3621"/>
                </a:cubicBezTo>
                <a:cubicBezTo>
                  <a:pt x="20850" y="3555"/>
                  <a:pt x="20782" y="3481"/>
                  <a:pt x="20709" y="3411"/>
                </a:cubicBezTo>
                <a:cubicBezTo>
                  <a:pt x="20679" y="3382"/>
                  <a:pt x="20645" y="3367"/>
                  <a:pt x="20610" y="3367"/>
                </a:cubicBezTo>
                <a:cubicBezTo>
                  <a:pt x="20580" y="3367"/>
                  <a:pt x="20549" y="3378"/>
                  <a:pt x="20520" y="3402"/>
                </a:cubicBezTo>
                <a:cubicBezTo>
                  <a:pt x="20456" y="3456"/>
                  <a:pt x="20393" y="3515"/>
                  <a:pt x="20339" y="3581"/>
                </a:cubicBezTo>
                <a:cubicBezTo>
                  <a:pt x="20221" y="3725"/>
                  <a:pt x="20108" y="3874"/>
                  <a:pt x="19993" y="4021"/>
                </a:cubicBezTo>
                <a:cubicBezTo>
                  <a:pt x="19986" y="4029"/>
                  <a:pt x="19976" y="4039"/>
                  <a:pt x="19973" y="4049"/>
                </a:cubicBezTo>
                <a:cubicBezTo>
                  <a:pt x="19932" y="4168"/>
                  <a:pt x="19885" y="4274"/>
                  <a:pt x="19742" y="4319"/>
                </a:cubicBezTo>
                <a:cubicBezTo>
                  <a:pt x="19697" y="4333"/>
                  <a:pt x="19680" y="4436"/>
                  <a:pt x="19650" y="4500"/>
                </a:cubicBezTo>
                <a:cubicBezTo>
                  <a:pt x="19614" y="4575"/>
                  <a:pt x="19577" y="4651"/>
                  <a:pt x="19532" y="4742"/>
                </a:cubicBezTo>
                <a:cubicBezTo>
                  <a:pt x="19384" y="4508"/>
                  <a:pt x="19256" y="4296"/>
                  <a:pt x="19116" y="4090"/>
                </a:cubicBezTo>
                <a:cubicBezTo>
                  <a:pt x="19095" y="4060"/>
                  <a:pt x="19022" y="4065"/>
                  <a:pt x="18978" y="4057"/>
                </a:cubicBezTo>
                <a:cubicBezTo>
                  <a:pt x="18795" y="3873"/>
                  <a:pt x="18605" y="3683"/>
                  <a:pt x="18414" y="3497"/>
                </a:cubicBezTo>
                <a:cubicBezTo>
                  <a:pt x="18401" y="3485"/>
                  <a:pt x="18377" y="3479"/>
                  <a:pt x="18354" y="3479"/>
                </a:cubicBezTo>
                <a:cubicBezTo>
                  <a:pt x="18341" y="3479"/>
                  <a:pt x="18328" y="3481"/>
                  <a:pt x="18317" y="3484"/>
                </a:cubicBezTo>
                <a:cubicBezTo>
                  <a:pt x="18194" y="3522"/>
                  <a:pt x="18098" y="3591"/>
                  <a:pt x="18034" y="3710"/>
                </a:cubicBezTo>
                <a:cubicBezTo>
                  <a:pt x="17972" y="3828"/>
                  <a:pt x="17884" y="3932"/>
                  <a:pt x="17810" y="4043"/>
                </a:cubicBezTo>
                <a:cubicBezTo>
                  <a:pt x="17773" y="4099"/>
                  <a:pt x="17740" y="4160"/>
                  <a:pt x="17704" y="4219"/>
                </a:cubicBezTo>
                <a:cubicBezTo>
                  <a:pt x="17663" y="4190"/>
                  <a:pt x="17629" y="4175"/>
                  <a:pt x="17599" y="4175"/>
                </a:cubicBezTo>
                <a:cubicBezTo>
                  <a:pt x="17554" y="4175"/>
                  <a:pt x="17518" y="4209"/>
                  <a:pt x="17484" y="4286"/>
                </a:cubicBezTo>
                <a:cubicBezTo>
                  <a:pt x="17370" y="4533"/>
                  <a:pt x="17268" y="4789"/>
                  <a:pt x="17164" y="5031"/>
                </a:cubicBezTo>
                <a:cubicBezTo>
                  <a:pt x="17103" y="4978"/>
                  <a:pt x="17023" y="4906"/>
                  <a:pt x="16944" y="4836"/>
                </a:cubicBezTo>
                <a:cubicBezTo>
                  <a:pt x="16904" y="4800"/>
                  <a:pt x="16864" y="4781"/>
                  <a:pt x="16827" y="4781"/>
                </a:cubicBezTo>
                <a:cubicBezTo>
                  <a:pt x="16787" y="4781"/>
                  <a:pt x="16749" y="4803"/>
                  <a:pt x="16716" y="4851"/>
                </a:cubicBezTo>
                <a:cubicBezTo>
                  <a:pt x="16624" y="4984"/>
                  <a:pt x="16532" y="5122"/>
                  <a:pt x="16471" y="5269"/>
                </a:cubicBezTo>
                <a:cubicBezTo>
                  <a:pt x="16384" y="5484"/>
                  <a:pt x="16321" y="5711"/>
                  <a:pt x="16254" y="5933"/>
                </a:cubicBezTo>
                <a:cubicBezTo>
                  <a:pt x="16233" y="6005"/>
                  <a:pt x="16229" y="6082"/>
                  <a:pt x="16215" y="6163"/>
                </a:cubicBezTo>
                <a:cubicBezTo>
                  <a:pt x="16079" y="6188"/>
                  <a:pt x="16059" y="6215"/>
                  <a:pt x="16056" y="6445"/>
                </a:cubicBezTo>
                <a:cubicBezTo>
                  <a:pt x="16054" y="6610"/>
                  <a:pt x="16068" y="6775"/>
                  <a:pt x="16061" y="6941"/>
                </a:cubicBezTo>
                <a:cubicBezTo>
                  <a:pt x="16055" y="7088"/>
                  <a:pt x="16030" y="7234"/>
                  <a:pt x="16014" y="7382"/>
                </a:cubicBezTo>
                <a:cubicBezTo>
                  <a:pt x="15916" y="7319"/>
                  <a:pt x="15818" y="7258"/>
                  <a:pt x="15723" y="7193"/>
                </a:cubicBezTo>
                <a:cubicBezTo>
                  <a:pt x="15692" y="7172"/>
                  <a:pt x="15662" y="7162"/>
                  <a:pt x="15635" y="7162"/>
                </a:cubicBezTo>
                <a:cubicBezTo>
                  <a:pt x="15593" y="7162"/>
                  <a:pt x="15558" y="7189"/>
                  <a:pt x="15538" y="7242"/>
                </a:cubicBezTo>
                <a:cubicBezTo>
                  <a:pt x="15477" y="7403"/>
                  <a:pt x="15427" y="7571"/>
                  <a:pt x="15377" y="7736"/>
                </a:cubicBezTo>
                <a:cubicBezTo>
                  <a:pt x="15348" y="7835"/>
                  <a:pt x="15314" y="7936"/>
                  <a:pt x="15302" y="8037"/>
                </a:cubicBezTo>
                <a:cubicBezTo>
                  <a:pt x="15267" y="8302"/>
                  <a:pt x="15242" y="8569"/>
                  <a:pt x="15214" y="8837"/>
                </a:cubicBezTo>
                <a:cubicBezTo>
                  <a:pt x="15205" y="8832"/>
                  <a:pt x="15186" y="8813"/>
                  <a:pt x="15168" y="8811"/>
                </a:cubicBezTo>
                <a:cubicBezTo>
                  <a:pt x="15147" y="8808"/>
                  <a:pt x="15123" y="8803"/>
                  <a:pt x="15101" y="8803"/>
                </a:cubicBezTo>
                <a:cubicBezTo>
                  <a:pt x="15085" y="8803"/>
                  <a:pt x="15071" y="8805"/>
                  <a:pt x="15061" y="8813"/>
                </a:cubicBezTo>
                <a:cubicBezTo>
                  <a:pt x="15027" y="8837"/>
                  <a:pt x="14998" y="8881"/>
                  <a:pt x="14990" y="8922"/>
                </a:cubicBezTo>
                <a:cubicBezTo>
                  <a:pt x="14983" y="8966"/>
                  <a:pt x="15000" y="9016"/>
                  <a:pt x="15008" y="9063"/>
                </a:cubicBezTo>
                <a:cubicBezTo>
                  <a:pt x="15047" y="9287"/>
                  <a:pt x="15004" y="9503"/>
                  <a:pt x="14950" y="9723"/>
                </a:cubicBezTo>
                <a:cubicBezTo>
                  <a:pt x="14886" y="9980"/>
                  <a:pt x="14854" y="10246"/>
                  <a:pt x="14794" y="10504"/>
                </a:cubicBezTo>
                <a:cubicBezTo>
                  <a:pt x="14778" y="10576"/>
                  <a:pt x="14729" y="10635"/>
                  <a:pt x="14840" y="10663"/>
                </a:cubicBezTo>
                <a:cubicBezTo>
                  <a:pt x="14739" y="10740"/>
                  <a:pt x="14711" y="10861"/>
                  <a:pt x="14757" y="10976"/>
                </a:cubicBezTo>
                <a:cubicBezTo>
                  <a:pt x="14769" y="11005"/>
                  <a:pt x="14759" y="11045"/>
                  <a:pt x="14756" y="11080"/>
                </a:cubicBezTo>
                <a:cubicBezTo>
                  <a:pt x="14744" y="11187"/>
                  <a:pt x="14727" y="11292"/>
                  <a:pt x="14720" y="11399"/>
                </a:cubicBezTo>
                <a:cubicBezTo>
                  <a:pt x="14713" y="11489"/>
                  <a:pt x="14717" y="11580"/>
                  <a:pt x="14723" y="11667"/>
                </a:cubicBezTo>
                <a:cubicBezTo>
                  <a:pt x="14716" y="11725"/>
                  <a:pt x="14691" y="11790"/>
                  <a:pt x="14707" y="11844"/>
                </a:cubicBezTo>
                <a:cubicBezTo>
                  <a:pt x="14723" y="11903"/>
                  <a:pt x="14558" y="11944"/>
                  <a:pt x="14667" y="11982"/>
                </a:cubicBezTo>
                <a:cubicBezTo>
                  <a:pt x="14664" y="12046"/>
                  <a:pt x="14677" y="12113"/>
                  <a:pt x="14653" y="12132"/>
                </a:cubicBezTo>
                <a:cubicBezTo>
                  <a:pt x="14569" y="12198"/>
                  <a:pt x="14605" y="12291"/>
                  <a:pt x="14577" y="12367"/>
                </a:cubicBezTo>
                <a:cubicBezTo>
                  <a:pt x="14501" y="12576"/>
                  <a:pt x="14412" y="12779"/>
                  <a:pt x="14326" y="12984"/>
                </a:cubicBezTo>
                <a:cubicBezTo>
                  <a:pt x="14311" y="13021"/>
                  <a:pt x="14289" y="13057"/>
                  <a:pt x="14245" y="13091"/>
                </a:cubicBezTo>
                <a:cubicBezTo>
                  <a:pt x="14223" y="12934"/>
                  <a:pt x="14202" y="12779"/>
                  <a:pt x="14181" y="12624"/>
                </a:cubicBezTo>
                <a:cubicBezTo>
                  <a:pt x="14150" y="12394"/>
                  <a:pt x="14121" y="12167"/>
                  <a:pt x="14093" y="11939"/>
                </a:cubicBezTo>
                <a:cubicBezTo>
                  <a:pt x="14072" y="11777"/>
                  <a:pt x="14063" y="11612"/>
                  <a:pt x="14029" y="11453"/>
                </a:cubicBezTo>
                <a:cubicBezTo>
                  <a:pt x="13962" y="11137"/>
                  <a:pt x="13872" y="10825"/>
                  <a:pt x="13812" y="10508"/>
                </a:cubicBezTo>
                <a:cubicBezTo>
                  <a:pt x="13764" y="10259"/>
                  <a:pt x="13747" y="10006"/>
                  <a:pt x="13716" y="9754"/>
                </a:cubicBezTo>
                <a:cubicBezTo>
                  <a:pt x="13709" y="9685"/>
                  <a:pt x="13704" y="9614"/>
                  <a:pt x="13684" y="9547"/>
                </a:cubicBezTo>
                <a:cubicBezTo>
                  <a:pt x="13675" y="9515"/>
                  <a:pt x="13636" y="9491"/>
                  <a:pt x="13596" y="9471"/>
                </a:cubicBezTo>
                <a:cubicBezTo>
                  <a:pt x="13567" y="9212"/>
                  <a:pt x="13469" y="8967"/>
                  <a:pt x="13358" y="8725"/>
                </a:cubicBezTo>
                <a:cubicBezTo>
                  <a:pt x="13315" y="8636"/>
                  <a:pt x="13298" y="8533"/>
                  <a:pt x="13272" y="8435"/>
                </a:cubicBezTo>
                <a:cubicBezTo>
                  <a:pt x="13263" y="8407"/>
                  <a:pt x="13263" y="8380"/>
                  <a:pt x="13257" y="8354"/>
                </a:cubicBezTo>
                <a:cubicBezTo>
                  <a:pt x="13229" y="8227"/>
                  <a:pt x="13189" y="8167"/>
                  <a:pt x="13125" y="8167"/>
                </a:cubicBezTo>
                <a:cubicBezTo>
                  <a:pt x="13085" y="8167"/>
                  <a:pt x="13036" y="8190"/>
                  <a:pt x="12973" y="8234"/>
                </a:cubicBezTo>
                <a:cubicBezTo>
                  <a:pt x="12955" y="8247"/>
                  <a:pt x="12937" y="8261"/>
                  <a:pt x="12929" y="8267"/>
                </a:cubicBezTo>
                <a:cubicBezTo>
                  <a:pt x="12833" y="7999"/>
                  <a:pt x="12723" y="7736"/>
                  <a:pt x="12648" y="7465"/>
                </a:cubicBezTo>
                <a:cubicBezTo>
                  <a:pt x="12593" y="7268"/>
                  <a:pt x="12579" y="7058"/>
                  <a:pt x="12548" y="6854"/>
                </a:cubicBezTo>
                <a:cubicBezTo>
                  <a:pt x="12542" y="6811"/>
                  <a:pt x="12542" y="6768"/>
                  <a:pt x="12533" y="6727"/>
                </a:cubicBezTo>
                <a:cubicBezTo>
                  <a:pt x="12503" y="6589"/>
                  <a:pt x="12476" y="6537"/>
                  <a:pt x="12399" y="6537"/>
                </a:cubicBezTo>
                <a:cubicBezTo>
                  <a:pt x="12366" y="6537"/>
                  <a:pt x="12323" y="6547"/>
                  <a:pt x="12267" y="6563"/>
                </a:cubicBezTo>
                <a:cubicBezTo>
                  <a:pt x="12219" y="6277"/>
                  <a:pt x="12051" y="6053"/>
                  <a:pt x="11884" y="5832"/>
                </a:cubicBezTo>
                <a:cubicBezTo>
                  <a:pt x="11818" y="5745"/>
                  <a:pt x="11755" y="5704"/>
                  <a:pt x="11685" y="5704"/>
                </a:cubicBezTo>
                <a:cubicBezTo>
                  <a:pt x="11627" y="5704"/>
                  <a:pt x="11565" y="5732"/>
                  <a:pt x="11494" y="5786"/>
                </a:cubicBezTo>
                <a:cubicBezTo>
                  <a:pt x="11406" y="5850"/>
                  <a:pt x="11317" y="5911"/>
                  <a:pt x="11234" y="5983"/>
                </a:cubicBezTo>
                <a:cubicBezTo>
                  <a:pt x="11169" y="6041"/>
                  <a:pt x="11115" y="6111"/>
                  <a:pt x="11055" y="6175"/>
                </a:cubicBezTo>
                <a:cubicBezTo>
                  <a:pt x="10986" y="5859"/>
                  <a:pt x="10762" y="5614"/>
                  <a:pt x="10608" y="5333"/>
                </a:cubicBezTo>
                <a:cubicBezTo>
                  <a:pt x="10495" y="5128"/>
                  <a:pt x="10401" y="4913"/>
                  <a:pt x="10300" y="4702"/>
                </a:cubicBezTo>
                <a:cubicBezTo>
                  <a:pt x="10226" y="4546"/>
                  <a:pt x="10182" y="4474"/>
                  <a:pt x="10114" y="4474"/>
                </a:cubicBezTo>
                <a:cubicBezTo>
                  <a:pt x="10061" y="4474"/>
                  <a:pt x="9993" y="4516"/>
                  <a:pt x="9886" y="4594"/>
                </a:cubicBezTo>
                <a:cubicBezTo>
                  <a:pt x="9775" y="4403"/>
                  <a:pt x="9664" y="4213"/>
                  <a:pt x="9559" y="4021"/>
                </a:cubicBezTo>
                <a:cubicBezTo>
                  <a:pt x="9506" y="3922"/>
                  <a:pt x="9480" y="3882"/>
                  <a:pt x="9437" y="3882"/>
                </a:cubicBezTo>
                <a:cubicBezTo>
                  <a:pt x="9412" y="3882"/>
                  <a:pt x="9381" y="3896"/>
                  <a:pt x="9336" y="3918"/>
                </a:cubicBezTo>
                <a:cubicBezTo>
                  <a:pt x="9181" y="3709"/>
                  <a:pt x="9035" y="3497"/>
                  <a:pt x="8870" y="3303"/>
                </a:cubicBezTo>
                <a:cubicBezTo>
                  <a:pt x="8829" y="3254"/>
                  <a:pt x="8795" y="3232"/>
                  <a:pt x="8759" y="3232"/>
                </a:cubicBezTo>
                <a:cubicBezTo>
                  <a:pt x="8715" y="3232"/>
                  <a:pt x="8669" y="3266"/>
                  <a:pt x="8610" y="3328"/>
                </a:cubicBezTo>
                <a:cubicBezTo>
                  <a:pt x="8515" y="3424"/>
                  <a:pt x="8415" y="3513"/>
                  <a:pt x="8313" y="3611"/>
                </a:cubicBezTo>
                <a:cubicBezTo>
                  <a:pt x="8150" y="3351"/>
                  <a:pt x="7979" y="3082"/>
                  <a:pt x="7805" y="2805"/>
                </a:cubicBezTo>
                <a:cubicBezTo>
                  <a:pt x="7778" y="2826"/>
                  <a:pt x="7752" y="2845"/>
                  <a:pt x="7738" y="2855"/>
                </a:cubicBezTo>
                <a:cubicBezTo>
                  <a:pt x="7515" y="2653"/>
                  <a:pt x="7411" y="2340"/>
                  <a:pt x="7114" y="2207"/>
                </a:cubicBezTo>
                <a:cubicBezTo>
                  <a:pt x="7073" y="2189"/>
                  <a:pt x="7049" y="2179"/>
                  <a:pt x="7031" y="2179"/>
                </a:cubicBezTo>
                <a:cubicBezTo>
                  <a:pt x="7007" y="2179"/>
                  <a:pt x="6994" y="2198"/>
                  <a:pt x="6964" y="2244"/>
                </a:cubicBezTo>
                <a:cubicBezTo>
                  <a:pt x="6755" y="1978"/>
                  <a:pt x="6543" y="1712"/>
                  <a:pt x="6336" y="1441"/>
                </a:cubicBezTo>
                <a:cubicBezTo>
                  <a:pt x="6218" y="1285"/>
                  <a:pt x="6112" y="1121"/>
                  <a:pt x="5989" y="968"/>
                </a:cubicBezTo>
                <a:cubicBezTo>
                  <a:pt x="5942" y="910"/>
                  <a:pt x="5865" y="876"/>
                  <a:pt x="5802" y="831"/>
                </a:cubicBezTo>
                <a:cubicBezTo>
                  <a:pt x="5776" y="895"/>
                  <a:pt x="5727" y="962"/>
                  <a:pt x="5731" y="1025"/>
                </a:cubicBezTo>
                <a:cubicBezTo>
                  <a:pt x="5742" y="1249"/>
                  <a:pt x="5766" y="1473"/>
                  <a:pt x="5798" y="1696"/>
                </a:cubicBezTo>
                <a:cubicBezTo>
                  <a:pt x="5830" y="1922"/>
                  <a:pt x="5878" y="2146"/>
                  <a:pt x="5917" y="2372"/>
                </a:cubicBezTo>
                <a:cubicBezTo>
                  <a:pt x="5907" y="2368"/>
                  <a:pt x="5896" y="2366"/>
                  <a:pt x="5885" y="2362"/>
                </a:cubicBezTo>
                <a:cubicBezTo>
                  <a:pt x="5864" y="2396"/>
                  <a:pt x="5821" y="2434"/>
                  <a:pt x="5824" y="2465"/>
                </a:cubicBezTo>
                <a:cubicBezTo>
                  <a:pt x="5842" y="2681"/>
                  <a:pt x="5874" y="2895"/>
                  <a:pt x="5891" y="3111"/>
                </a:cubicBezTo>
                <a:cubicBezTo>
                  <a:pt x="5899" y="3178"/>
                  <a:pt x="5860" y="3249"/>
                  <a:pt x="5865" y="3317"/>
                </a:cubicBezTo>
                <a:cubicBezTo>
                  <a:pt x="5874" y="3452"/>
                  <a:pt x="5900" y="3586"/>
                  <a:pt x="5919" y="3729"/>
                </a:cubicBezTo>
                <a:cubicBezTo>
                  <a:pt x="5893" y="3721"/>
                  <a:pt x="5869" y="3714"/>
                  <a:pt x="5844" y="3707"/>
                </a:cubicBezTo>
                <a:cubicBezTo>
                  <a:pt x="5803" y="3694"/>
                  <a:pt x="5767" y="3688"/>
                  <a:pt x="5736" y="3688"/>
                </a:cubicBezTo>
                <a:cubicBezTo>
                  <a:pt x="5642" y="3688"/>
                  <a:pt x="5590" y="3747"/>
                  <a:pt x="5577" y="3877"/>
                </a:cubicBezTo>
                <a:cubicBezTo>
                  <a:pt x="5549" y="4146"/>
                  <a:pt x="5528" y="4415"/>
                  <a:pt x="5510" y="4686"/>
                </a:cubicBezTo>
                <a:cubicBezTo>
                  <a:pt x="5505" y="4768"/>
                  <a:pt x="5521" y="4850"/>
                  <a:pt x="5528" y="4940"/>
                </a:cubicBezTo>
                <a:cubicBezTo>
                  <a:pt x="5498" y="4929"/>
                  <a:pt x="5461" y="4914"/>
                  <a:pt x="5422" y="4902"/>
                </a:cubicBezTo>
                <a:cubicBezTo>
                  <a:pt x="5403" y="4896"/>
                  <a:pt x="5386" y="4893"/>
                  <a:pt x="5370" y="4893"/>
                </a:cubicBezTo>
                <a:cubicBezTo>
                  <a:pt x="5318" y="4893"/>
                  <a:pt x="5290" y="4928"/>
                  <a:pt x="5300" y="4994"/>
                </a:cubicBezTo>
                <a:cubicBezTo>
                  <a:pt x="5317" y="5102"/>
                  <a:pt x="5351" y="5206"/>
                  <a:pt x="5369" y="5313"/>
                </a:cubicBezTo>
                <a:cubicBezTo>
                  <a:pt x="5386" y="5432"/>
                  <a:pt x="5403" y="5551"/>
                  <a:pt x="5405" y="5669"/>
                </a:cubicBezTo>
                <a:cubicBezTo>
                  <a:pt x="5409" y="5885"/>
                  <a:pt x="5400" y="6103"/>
                  <a:pt x="5397" y="6298"/>
                </a:cubicBezTo>
                <a:cubicBezTo>
                  <a:pt x="5153" y="6316"/>
                  <a:pt x="4901" y="6329"/>
                  <a:pt x="4650" y="6353"/>
                </a:cubicBezTo>
                <a:cubicBezTo>
                  <a:pt x="4613" y="6355"/>
                  <a:pt x="4553" y="6403"/>
                  <a:pt x="4550" y="6435"/>
                </a:cubicBezTo>
                <a:cubicBezTo>
                  <a:pt x="4529" y="6591"/>
                  <a:pt x="4525" y="6751"/>
                  <a:pt x="4514" y="6919"/>
                </a:cubicBezTo>
                <a:cubicBezTo>
                  <a:pt x="4427" y="6940"/>
                  <a:pt x="4419" y="6964"/>
                  <a:pt x="4460" y="7087"/>
                </a:cubicBezTo>
                <a:cubicBezTo>
                  <a:pt x="4509" y="7233"/>
                  <a:pt x="4548" y="7382"/>
                  <a:pt x="4588" y="7525"/>
                </a:cubicBezTo>
                <a:cubicBezTo>
                  <a:pt x="4424" y="7528"/>
                  <a:pt x="4399" y="7559"/>
                  <a:pt x="4463" y="7706"/>
                </a:cubicBezTo>
                <a:cubicBezTo>
                  <a:pt x="4561" y="7928"/>
                  <a:pt x="4670" y="8146"/>
                  <a:pt x="4768" y="8369"/>
                </a:cubicBezTo>
                <a:cubicBezTo>
                  <a:pt x="4798" y="8436"/>
                  <a:pt x="4805" y="8514"/>
                  <a:pt x="4822" y="8583"/>
                </a:cubicBezTo>
                <a:cubicBezTo>
                  <a:pt x="4704" y="8570"/>
                  <a:pt x="4598" y="8557"/>
                  <a:pt x="4493" y="8546"/>
                </a:cubicBezTo>
                <a:cubicBezTo>
                  <a:pt x="4485" y="8545"/>
                  <a:pt x="4476" y="8545"/>
                  <a:pt x="4468" y="8545"/>
                </a:cubicBezTo>
                <a:cubicBezTo>
                  <a:pt x="4390" y="8545"/>
                  <a:pt x="4356" y="8595"/>
                  <a:pt x="4366" y="8674"/>
                </a:cubicBezTo>
                <a:cubicBezTo>
                  <a:pt x="4375" y="8750"/>
                  <a:pt x="4386" y="8832"/>
                  <a:pt x="4423" y="8896"/>
                </a:cubicBezTo>
                <a:cubicBezTo>
                  <a:pt x="4572" y="9153"/>
                  <a:pt x="4623" y="9441"/>
                  <a:pt x="4707" y="9719"/>
                </a:cubicBezTo>
                <a:cubicBezTo>
                  <a:pt x="4773" y="9936"/>
                  <a:pt x="4880" y="10141"/>
                  <a:pt x="4975" y="10350"/>
                </a:cubicBezTo>
                <a:cubicBezTo>
                  <a:pt x="5014" y="10435"/>
                  <a:pt x="5067" y="10516"/>
                  <a:pt x="5105" y="10581"/>
                </a:cubicBezTo>
                <a:cubicBezTo>
                  <a:pt x="4944" y="10567"/>
                  <a:pt x="4772" y="10547"/>
                  <a:pt x="4599" y="10538"/>
                </a:cubicBezTo>
                <a:cubicBezTo>
                  <a:pt x="4557" y="10536"/>
                  <a:pt x="4514" y="10535"/>
                  <a:pt x="4472" y="10535"/>
                </a:cubicBezTo>
                <a:cubicBezTo>
                  <a:pt x="4390" y="10535"/>
                  <a:pt x="4308" y="10538"/>
                  <a:pt x="4226" y="10540"/>
                </a:cubicBezTo>
                <a:cubicBezTo>
                  <a:pt x="4085" y="10541"/>
                  <a:pt x="4071" y="10558"/>
                  <a:pt x="4080" y="10694"/>
                </a:cubicBezTo>
                <a:cubicBezTo>
                  <a:pt x="4082" y="10716"/>
                  <a:pt x="4082" y="10738"/>
                  <a:pt x="4084" y="10775"/>
                </a:cubicBezTo>
                <a:cubicBezTo>
                  <a:pt x="4016" y="10743"/>
                  <a:pt x="3950" y="10732"/>
                  <a:pt x="3885" y="10732"/>
                </a:cubicBezTo>
                <a:cubicBezTo>
                  <a:pt x="3732" y="10732"/>
                  <a:pt x="3586" y="10794"/>
                  <a:pt x="3437" y="10804"/>
                </a:cubicBezTo>
                <a:cubicBezTo>
                  <a:pt x="3414" y="10805"/>
                  <a:pt x="3373" y="10857"/>
                  <a:pt x="3374" y="10885"/>
                </a:cubicBezTo>
                <a:cubicBezTo>
                  <a:pt x="3382" y="11070"/>
                  <a:pt x="3387" y="11255"/>
                  <a:pt x="3415" y="11437"/>
                </a:cubicBezTo>
                <a:cubicBezTo>
                  <a:pt x="3430" y="11533"/>
                  <a:pt x="3491" y="11621"/>
                  <a:pt x="3541" y="11736"/>
                </a:cubicBezTo>
                <a:lnTo>
                  <a:pt x="3541" y="11736"/>
                </a:lnTo>
                <a:cubicBezTo>
                  <a:pt x="3539" y="11735"/>
                  <a:pt x="3528" y="11730"/>
                  <a:pt x="3516" y="11730"/>
                </a:cubicBezTo>
                <a:cubicBezTo>
                  <a:pt x="3513" y="11730"/>
                  <a:pt x="3510" y="11730"/>
                  <a:pt x="3508" y="11731"/>
                </a:cubicBezTo>
                <a:cubicBezTo>
                  <a:pt x="3358" y="11761"/>
                  <a:pt x="3336" y="11827"/>
                  <a:pt x="3418" y="11956"/>
                </a:cubicBezTo>
                <a:cubicBezTo>
                  <a:pt x="3532" y="12136"/>
                  <a:pt x="3639" y="12321"/>
                  <a:pt x="3752" y="12501"/>
                </a:cubicBezTo>
                <a:cubicBezTo>
                  <a:pt x="3780" y="12546"/>
                  <a:pt x="3817" y="12586"/>
                  <a:pt x="3848" y="12624"/>
                </a:cubicBezTo>
                <a:cubicBezTo>
                  <a:pt x="3778" y="12654"/>
                  <a:pt x="3703" y="12685"/>
                  <a:pt x="3629" y="12717"/>
                </a:cubicBezTo>
                <a:cubicBezTo>
                  <a:pt x="3553" y="12750"/>
                  <a:pt x="3542" y="12796"/>
                  <a:pt x="3578" y="12876"/>
                </a:cubicBezTo>
                <a:cubicBezTo>
                  <a:pt x="3706" y="13153"/>
                  <a:pt x="3894" y="13370"/>
                  <a:pt x="4170" y="13506"/>
                </a:cubicBezTo>
                <a:cubicBezTo>
                  <a:pt x="4187" y="13515"/>
                  <a:pt x="4201" y="13529"/>
                  <a:pt x="4218" y="13542"/>
                </a:cubicBezTo>
                <a:cubicBezTo>
                  <a:pt x="4211" y="13555"/>
                  <a:pt x="4206" y="13565"/>
                  <a:pt x="4198" y="13571"/>
                </a:cubicBezTo>
                <a:cubicBezTo>
                  <a:pt x="4165" y="13599"/>
                  <a:pt x="4130" y="13627"/>
                  <a:pt x="4097" y="13654"/>
                </a:cubicBezTo>
                <a:cubicBezTo>
                  <a:pt x="4126" y="13686"/>
                  <a:pt x="4148" y="13735"/>
                  <a:pt x="4186" y="13752"/>
                </a:cubicBezTo>
                <a:cubicBezTo>
                  <a:pt x="4372" y="13845"/>
                  <a:pt x="4483" y="14002"/>
                  <a:pt x="4572" y="14180"/>
                </a:cubicBezTo>
                <a:cubicBezTo>
                  <a:pt x="4599" y="14235"/>
                  <a:pt x="4633" y="14287"/>
                  <a:pt x="4659" y="14334"/>
                </a:cubicBezTo>
                <a:cubicBezTo>
                  <a:pt x="4547" y="14381"/>
                  <a:pt x="4440" y="14432"/>
                  <a:pt x="4329" y="14474"/>
                </a:cubicBezTo>
                <a:cubicBezTo>
                  <a:pt x="4242" y="14506"/>
                  <a:pt x="4241" y="14570"/>
                  <a:pt x="4269" y="14630"/>
                </a:cubicBezTo>
                <a:cubicBezTo>
                  <a:pt x="4396" y="14895"/>
                  <a:pt x="4547" y="15146"/>
                  <a:pt x="4802" y="15317"/>
                </a:cubicBezTo>
                <a:cubicBezTo>
                  <a:pt x="4897" y="15382"/>
                  <a:pt x="4977" y="15470"/>
                  <a:pt x="5100" y="15580"/>
                </a:cubicBezTo>
                <a:cubicBezTo>
                  <a:pt x="5054" y="15574"/>
                  <a:pt x="5014" y="15571"/>
                  <a:pt x="4975" y="15567"/>
                </a:cubicBezTo>
                <a:lnTo>
                  <a:pt x="4975" y="15567"/>
                </a:lnTo>
                <a:cubicBezTo>
                  <a:pt x="4949" y="15825"/>
                  <a:pt x="5177" y="15888"/>
                  <a:pt x="5299" y="16024"/>
                </a:cubicBezTo>
                <a:cubicBezTo>
                  <a:pt x="5451" y="16192"/>
                  <a:pt x="5630" y="16336"/>
                  <a:pt x="5791" y="16495"/>
                </a:cubicBezTo>
                <a:cubicBezTo>
                  <a:pt x="5960" y="16663"/>
                  <a:pt x="6130" y="16830"/>
                  <a:pt x="6285" y="17010"/>
                </a:cubicBezTo>
                <a:cubicBezTo>
                  <a:pt x="6389" y="17132"/>
                  <a:pt x="6469" y="17275"/>
                  <a:pt x="6558" y="17409"/>
                </a:cubicBezTo>
                <a:cubicBezTo>
                  <a:pt x="6590" y="17456"/>
                  <a:pt x="6625" y="17504"/>
                  <a:pt x="6670" y="17568"/>
                </a:cubicBezTo>
                <a:cubicBezTo>
                  <a:pt x="6628" y="17559"/>
                  <a:pt x="6604" y="17553"/>
                  <a:pt x="6580" y="17549"/>
                </a:cubicBezTo>
                <a:cubicBezTo>
                  <a:pt x="6415" y="17521"/>
                  <a:pt x="6251" y="17488"/>
                  <a:pt x="6085" y="17470"/>
                </a:cubicBezTo>
                <a:cubicBezTo>
                  <a:pt x="5945" y="17454"/>
                  <a:pt x="5802" y="17459"/>
                  <a:pt x="5662" y="17445"/>
                </a:cubicBezTo>
                <a:cubicBezTo>
                  <a:pt x="5453" y="17423"/>
                  <a:pt x="5246" y="17389"/>
                  <a:pt x="5040" y="17367"/>
                </a:cubicBezTo>
                <a:cubicBezTo>
                  <a:pt x="5035" y="17366"/>
                  <a:pt x="5031" y="17366"/>
                  <a:pt x="5027" y="17366"/>
                </a:cubicBezTo>
                <a:cubicBezTo>
                  <a:pt x="4989" y="17366"/>
                  <a:pt x="4949" y="17384"/>
                  <a:pt x="4911" y="17394"/>
                </a:cubicBezTo>
                <a:lnTo>
                  <a:pt x="4942" y="17521"/>
                </a:lnTo>
                <a:cubicBezTo>
                  <a:pt x="4876" y="17508"/>
                  <a:pt x="4810" y="17497"/>
                  <a:pt x="4747" y="17497"/>
                </a:cubicBezTo>
                <a:cubicBezTo>
                  <a:pt x="4667" y="17497"/>
                  <a:pt x="4592" y="17515"/>
                  <a:pt x="4534" y="17569"/>
                </a:cubicBezTo>
                <a:cubicBezTo>
                  <a:pt x="4439" y="17564"/>
                  <a:pt x="4362" y="17553"/>
                  <a:pt x="4289" y="17553"/>
                </a:cubicBezTo>
                <a:cubicBezTo>
                  <a:pt x="4273" y="17553"/>
                  <a:pt x="4257" y="17554"/>
                  <a:pt x="4241" y="17555"/>
                </a:cubicBezTo>
                <a:cubicBezTo>
                  <a:pt x="4074" y="17573"/>
                  <a:pt x="3909" y="17594"/>
                  <a:pt x="3745" y="17627"/>
                </a:cubicBezTo>
                <a:cubicBezTo>
                  <a:pt x="3606" y="17656"/>
                  <a:pt x="3591" y="17699"/>
                  <a:pt x="3625" y="17835"/>
                </a:cubicBezTo>
                <a:cubicBezTo>
                  <a:pt x="3653" y="17946"/>
                  <a:pt x="3672" y="18061"/>
                  <a:pt x="3697" y="18178"/>
                </a:cubicBezTo>
                <a:cubicBezTo>
                  <a:pt x="3629" y="18172"/>
                  <a:pt x="3560" y="18169"/>
                  <a:pt x="3492" y="18169"/>
                </a:cubicBezTo>
                <a:cubicBezTo>
                  <a:pt x="3198" y="18169"/>
                  <a:pt x="2907" y="18222"/>
                  <a:pt x="2618" y="18301"/>
                </a:cubicBezTo>
                <a:cubicBezTo>
                  <a:pt x="2530" y="18326"/>
                  <a:pt x="2431" y="18310"/>
                  <a:pt x="2343" y="18335"/>
                </a:cubicBezTo>
                <a:cubicBezTo>
                  <a:pt x="2175" y="18381"/>
                  <a:pt x="2168" y="18407"/>
                  <a:pt x="2230" y="18569"/>
                </a:cubicBezTo>
                <a:cubicBezTo>
                  <a:pt x="2031" y="18562"/>
                  <a:pt x="1836" y="18556"/>
                  <a:pt x="1640" y="18548"/>
                </a:cubicBezTo>
                <a:cubicBezTo>
                  <a:pt x="1593" y="18547"/>
                  <a:pt x="1546" y="18540"/>
                  <a:pt x="1500" y="18536"/>
                </a:cubicBezTo>
                <a:cubicBezTo>
                  <a:pt x="1488" y="18535"/>
                  <a:pt x="1476" y="18534"/>
                  <a:pt x="1465" y="18534"/>
                </a:cubicBezTo>
                <a:cubicBezTo>
                  <a:pt x="1407" y="18534"/>
                  <a:pt x="1366" y="18551"/>
                  <a:pt x="1383" y="18625"/>
                </a:cubicBezTo>
                <a:cubicBezTo>
                  <a:pt x="1304" y="18623"/>
                  <a:pt x="1226" y="18614"/>
                  <a:pt x="1150" y="18614"/>
                </a:cubicBezTo>
                <a:cubicBezTo>
                  <a:pt x="1127" y="18614"/>
                  <a:pt x="1104" y="18615"/>
                  <a:pt x="1080" y="18617"/>
                </a:cubicBezTo>
                <a:cubicBezTo>
                  <a:pt x="790" y="18643"/>
                  <a:pt x="499" y="18673"/>
                  <a:pt x="211" y="18715"/>
                </a:cubicBezTo>
                <a:cubicBezTo>
                  <a:pt x="138" y="18726"/>
                  <a:pt x="71" y="18784"/>
                  <a:pt x="0" y="18821"/>
                </a:cubicBezTo>
                <a:cubicBezTo>
                  <a:pt x="55" y="18882"/>
                  <a:pt x="96" y="18973"/>
                  <a:pt x="164" y="19003"/>
                </a:cubicBezTo>
                <a:cubicBezTo>
                  <a:pt x="414" y="19108"/>
                  <a:pt x="672" y="19194"/>
                  <a:pt x="926" y="19287"/>
                </a:cubicBezTo>
                <a:cubicBezTo>
                  <a:pt x="955" y="19297"/>
                  <a:pt x="987" y="19297"/>
                  <a:pt x="1036" y="19303"/>
                </a:cubicBezTo>
                <a:cubicBezTo>
                  <a:pt x="945" y="19397"/>
                  <a:pt x="1021" y="19425"/>
                  <a:pt x="1084" y="19457"/>
                </a:cubicBezTo>
                <a:cubicBezTo>
                  <a:pt x="1367" y="19603"/>
                  <a:pt x="1650" y="19749"/>
                  <a:pt x="1943" y="19899"/>
                </a:cubicBezTo>
                <a:cubicBezTo>
                  <a:pt x="1831" y="19977"/>
                  <a:pt x="1865" y="20058"/>
                  <a:pt x="1943" y="20119"/>
                </a:cubicBezTo>
                <a:cubicBezTo>
                  <a:pt x="2061" y="20213"/>
                  <a:pt x="2185" y="20300"/>
                  <a:pt x="2315" y="20378"/>
                </a:cubicBezTo>
                <a:cubicBezTo>
                  <a:pt x="2456" y="20464"/>
                  <a:pt x="2601" y="20538"/>
                  <a:pt x="2747" y="20609"/>
                </a:cubicBezTo>
                <a:cubicBezTo>
                  <a:pt x="2870" y="20666"/>
                  <a:pt x="2997" y="20712"/>
                  <a:pt x="3130" y="20765"/>
                </a:cubicBezTo>
                <a:cubicBezTo>
                  <a:pt x="3066" y="20809"/>
                  <a:pt x="2997" y="20871"/>
                  <a:pt x="2917" y="20907"/>
                </a:cubicBezTo>
                <a:cubicBezTo>
                  <a:pt x="2823" y="20949"/>
                  <a:pt x="2843" y="21010"/>
                  <a:pt x="2884" y="21064"/>
                </a:cubicBezTo>
                <a:cubicBezTo>
                  <a:pt x="2942" y="21140"/>
                  <a:pt x="3006" y="21218"/>
                  <a:pt x="3084" y="21272"/>
                </a:cubicBezTo>
                <a:cubicBezTo>
                  <a:pt x="3308" y="21427"/>
                  <a:pt x="3538" y="21571"/>
                  <a:pt x="3771" y="21712"/>
                </a:cubicBezTo>
                <a:cubicBezTo>
                  <a:pt x="3824" y="21746"/>
                  <a:pt x="3892" y="21753"/>
                  <a:pt x="3956" y="21773"/>
                </a:cubicBezTo>
                <a:cubicBezTo>
                  <a:pt x="3910" y="21820"/>
                  <a:pt x="3857" y="21871"/>
                  <a:pt x="3805" y="21925"/>
                </a:cubicBezTo>
                <a:cubicBezTo>
                  <a:pt x="3729" y="22000"/>
                  <a:pt x="3729" y="22070"/>
                  <a:pt x="3824" y="22117"/>
                </a:cubicBezTo>
                <a:cubicBezTo>
                  <a:pt x="3959" y="22185"/>
                  <a:pt x="4104" y="22233"/>
                  <a:pt x="4242" y="22295"/>
                </a:cubicBezTo>
                <a:cubicBezTo>
                  <a:pt x="4354" y="22345"/>
                  <a:pt x="4458" y="22411"/>
                  <a:pt x="4572" y="22457"/>
                </a:cubicBezTo>
                <a:cubicBezTo>
                  <a:pt x="4722" y="22516"/>
                  <a:pt x="4840" y="22619"/>
                  <a:pt x="4977" y="22696"/>
                </a:cubicBezTo>
                <a:cubicBezTo>
                  <a:pt x="5013" y="22717"/>
                  <a:pt x="5062" y="22715"/>
                  <a:pt x="5093" y="22740"/>
                </a:cubicBezTo>
                <a:cubicBezTo>
                  <a:pt x="5117" y="22756"/>
                  <a:pt x="5119" y="22800"/>
                  <a:pt x="5131" y="22832"/>
                </a:cubicBezTo>
                <a:cubicBezTo>
                  <a:pt x="5044" y="22858"/>
                  <a:pt x="5014" y="22923"/>
                  <a:pt x="5013" y="23006"/>
                </a:cubicBezTo>
                <a:cubicBezTo>
                  <a:pt x="5013" y="23013"/>
                  <a:pt x="4994" y="23020"/>
                  <a:pt x="4987" y="23028"/>
                </a:cubicBezTo>
                <a:cubicBezTo>
                  <a:pt x="4959" y="23054"/>
                  <a:pt x="4934" y="23084"/>
                  <a:pt x="4921" y="23125"/>
                </a:cubicBezTo>
                <a:cubicBezTo>
                  <a:pt x="4889" y="23149"/>
                  <a:pt x="4849" y="23168"/>
                  <a:pt x="4826" y="23197"/>
                </a:cubicBezTo>
                <a:cubicBezTo>
                  <a:pt x="4733" y="23316"/>
                  <a:pt x="4639" y="23433"/>
                  <a:pt x="4558" y="23559"/>
                </a:cubicBezTo>
                <a:cubicBezTo>
                  <a:pt x="4458" y="23715"/>
                  <a:pt x="4459" y="23726"/>
                  <a:pt x="4627" y="23820"/>
                </a:cubicBezTo>
                <a:cubicBezTo>
                  <a:pt x="4808" y="23922"/>
                  <a:pt x="4998" y="24005"/>
                  <a:pt x="5191" y="24101"/>
                </a:cubicBezTo>
                <a:cubicBezTo>
                  <a:pt x="5164" y="24241"/>
                  <a:pt x="5168" y="24247"/>
                  <a:pt x="5342" y="24265"/>
                </a:cubicBezTo>
                <a:cubicBezTo>
                  <a:pt x="5424" y="24274"/>
                  <a:pt x="5507" y="24279"/>
                  <a:pt x="5590" y="24279"/>
                </a:cubicBezTo>
                <a:cubicBezTo>
                  <a:pt x="5605" y="24279"/>
                  <a:pt x="5619" y="24279"/>
                  <a:pt x="5633" y="24279"/>
                </a:cubicBezTo>
                <a:cubicBezTo>
                  <a:pt x="5725" y="24277"/>
                  <a:pt x="5815" y="24263"/>
                  <a:pt x="5908" y="24255"/>
                </a:cubicBezTo>
                <a:lnTo>
                  <a:pt x="5908" y="24255"/>
                </a:lnTo>
                <a:cubicBezTo>
                  <a:pt x="5836" y="24350"/>
                  <a:pt x="5762" y="24443"/>
                  <a:pt x="5684" y="24546"/>
                </a:cubicBezTo>
                <a:cubicBezTo>
                  <a:pt x="5708" y="24564"/>
                  <a:pt x="5730" y="24577"/>
                  <a:pt x="5755" y="24595"/>
                </a:cubicBezTo>
                <a:cubicBezTo>
                  <a:pt x="5738" y="24606"/>
                  <a:pt x="5723" y="24616"/>
                  <a:pt x="5673" y="24648"/>
                </a:cubicBezTo>
                <a:cubicBezTo>
                  <a:pt x="5796" y="24689"/>
                  <a:pt x="5890" y="24744"/>
                  <a:pt x="5988" y="24751"/>
                </a:cubicBezTo>
                <a:cubicBezTo>
                  <a:pt x="6413" y="24782"/>
                  <a:pt x="6837" y="24816"/>
                  <a:pt x="7262" y="24818"/>
                </a:cubicBezTo>
                <a:cubicBezTo>
                  <a:pt x="7265" y="24818"/>
                  <a:pt x="7269" y="24818"/>
                  <a:pt x="7273" y="24818"/>
                </a:cubicBezTo>
                <a:cubicBezTo>
                  <a:pt x="7579" y="24818"/>
                  <a:pt x="7885" y="24774"/>
                  <a:pt x="8192" y="24751"/>
                </a:cubicBezTo>
                <a:cubicBezTo>
                  <a:pt x="8243" y="24747"/>
                  <a:pt x="8295" y="24745"/>
                  <a:pt x="8364" y="24741"/>
                </a:cubicBezTo>
                <a:lnTo>
                  <a:pt x="8364" y="24741"/>
                </a:lnTo>
                <a:cubicBezTo>
                  <a:pt x="8214" y="24864"/>
                  <a:pt x="8082" y="24971"/>
                  <a:pt x="7945" y="25083"/>
                </a:cubicBezTo>
                <a:cubicBezTo>
                  <a:pt x="7956" y="25098"/>
                  <a:pt x="7968" y="25114"/>
                  <a:pt x="7971" y="25117"/>
                </a:cubicBezTo>
                <a:lnTo>
                  <a:pt x="7971" y="25117"/>
                </a:lnTo>
                <a:cubicBezTo>
                  <a:pt x="7919" y="25200"/>
                  <a:pt x="7875" y="25272"/>
                  <a:pt x="7827" y="25351"/>
                </a:cubicBezTo>
                <a:cubicBezTo>
                  <a:pt x="7858" y="25359"/>
                  <a:pt x="7888" y="25369"/>
                  <a:pt x="7895" y="25372"/>
                </a:cubicBezTo>
                <a:cubicBezTo>
                  <a:pt x="7773" y="25554"/>
                  <a:pt x="7655" y="25738"/>
                  <a:pt x="7534" y="25919"/>
                </a:cubicBezTo>
                <a:cubicBezTo>
                  <a:pt x="7480" y="25997"/>
                  <a:pt x="7508" y="26040"/>
                  <a:pt x="7580" y="26088"/>
                </a:cubicBezTo>
                <a:cubicBezTo>
                  <a:pt x="7740" y="26193"/>
                  <a:pt x="7925" y="26206"/>
                  <a:pt x="8105" y="26234"/>
                </a:cubicBezTo>
                <a:cubicBezTo>
                  <a:pt x="8183" y="26246"/>
                  <a:pt x="8270" y="26234"/>
                  <a:pt x="8315" y="26326"/>
                </a:cubicBezTo>
                <a:cubicBezTo>
                  <a:pt x="8326" y="26345"/>
                  <a:pt x="8362" y="26355"/>
                  <a:pt x="8388" y="26360"/>
                </a:cubicBezTo>
                <a:cubicBezTo>
                  <a:pt x="8477" y="26378"/>
                  <a:pt x="8567" y="26387"/>
                  <a:pt x="8657" y="26387"/>
                </a:cubicBezTo>
                <a:cubicBezTo>
                  <a:pt x="8780" y="26387"/>
                  <a:pt x="8904" y="26370"/>
                  <a:pt x="9031" y="26336"/>
                </a:cubicBezTo>
                <a:cubicBezTo>
                  <a:pt x="9012" y="26310"/>
                  <a:pt x="9001" y="26293"/>
                  <a:pt x="8981" y="26265"/>
                </a:cubicBezTo>
                <a:lnTo>
                  <a:pt x="8981" y="26265"/>
                </a:lnTo>
                <a:cubicBezTo>
                  <a:pt x="9032" y="26279"/>
                  <a:pt x="9072" y="26289"/>
                  <a:pt x="9116" y="26301"/>
                </a:cubicBezTo>
                <a:cubicBezTo>
                  <a:pt x="9104" y="26373"/>
                  <a:pt x="9090" y="26444"/>
                  <a:pt x="9080" y="26516"/>
                </a:cubicBezTo>
                <a:cubicBezTo>
                  <a:pt x="9067" y="26611"/>
                  <a:pt x="9077" y="26649"/>
                  <a:pt x="9139" y="26649"/>
                </a:cubicBezTo>
                <a:cubicBezTo>
                  <a:pt x="9157" y="26649"/>
                  <a:pt x="9180" y="26645"/>
                  <a:pt x="9209" y="26639"/>
                </a:cubicBezTo>
                <a:cubicBezTo>
                  <a:pt x="9322" y="26614"/>
                  <a:pt x="9433" y="26574"/>
                  <a:pt x="9542" y="26532"/>
                </a:cubicBezTo>
                <a:cubicBezTo>
                  <a:pt x="9870" y="26409"/>
                  <a:pt x="10195" y="26283"/>
                  <a:pt x="10540" y="26150"/>
                </a:cubicBezTo>
                <a:cubicBezTo>
                  <a:pt x="10545" y="26259"/>
                  <a:pt x="10555" y="26347"/>
                  <a:pt x="10551" y="26434"/>
                </a:cubicBezTo>
                <a:cubicBezTo>
                  <a:pt x="10549" y="26510"/>
                  <a:pt x="10575" y="26541"/>
                  <a:pt x="10626" y="26541"/>
                </a:cubicBezTo>
                <a:cubicBezTo>
                  <a:pt x="10640" y="26541"/>
                  <a:pt x="10656" y="26539"/>
                  <a:pt x="10674" y="26534"/>
                </a:cubicBezTo>
                <a:cubicBezTo>
                  <a:pt x="10767" y="26508"/>
                  <a:pt x="10867" y="26490"/>
                  <a:pt x="10951" y="26446"/>
                </a:cubicBezTo>
                <a:cubicBezTo>
                  <a:pt x="11229" y="26297"/>
                  <a:pt x="11487" y="26121"/>
                  <a:pt x="11728" y="25915"/>
                </a:cubicBezTo>
                <a:cubicBezTo>
                  <a:pt x="11976" y="25704"/>
                  <a:pt x="12248" y="25521"/>
                  <a:pt x="12513" y="25328"/>
                </a:cubicBezTo>
                <a:cubicBezTo>
                  <a:pt x="12766" y="25146"/>
                  <a:pt x="13024" y="24968"/>
                  <a:pt x="13278" y="24788"/>
                </a:cubicBezTo>
                <a:cubicBezTo>
                  <a:pt x="13304" y="24771"/>
                  <a:pt x="13329" y="24755"/>
                  <a:pt x="13375" y="24751"/>
                </a:cubicBezTo>
                <a:lnTo>
                  <a:pt x="13375" y="24751"/>
                </a:lnTo>
                <a:cubicBezTo>
                  <a:pt x="12942" y="25483"/>
                  <a:pt x="12498" y="26208"/>
                  <a:pt x="12079" y="26949"/>
                </a:cubicBezTo>
                <a:cubicBezTo>
                  <a:pt x="11665" y="27686"/>
                  <a:pt x="11265" y="28432"/>
                  <a:pt x="10875" y="29181"/>
                </a:cubicBezTo>
                <a:cubicBezTo>
                  <a:pt x="10482" y="29937"/>
                  <a:pt x="10144" y="30719"/>
                  <a:pt x="9788" y="31483"/>
                </a:cubicBezTo>
                <a:cubicBezTo>
                  <a:pt x="9952" y="31553"/>
                  <a:pt x="10090" y="31613"/>
                  <a:pt x="10229" y="31669"/>
                </a:cubicBezTo>
                <a:cubicBezTo>
                  <a:pt x="10241" y="31674"/>
                  <a:pt x="10258" y="31677"/>
                  <a:pt x="10274" y="31677"/>
                </a:cubicBezTo>
                <a:cubicBezTo>
                  <a:pt x="10287" y="31677"/>
                  <a:pt x="10300" y="31675"/>
                  <a:pt x="10306" y="31669"/>
                </a:cubicBezTo>
                <a:cubicBezTo>
                  <a:pt x="10401" y="31577"/>
                  <a:pt x="10519" y="31493"/>
                  <a:pt x="10577" y="31378"/>
                </a:cubicBezTo>
                <a:cubicBezTo>
                  <a:pt x="10754" y="31031"/>
                  <a:pt x="10895" y="30666"/>
                  <a:pt x="11069" y="30316"/>
                </a:cubicBezTo>
                <a:cubicBezTo>
                  <a:pt x="11475" y="29497"/>
                  <a:pt x="11884" y="28680"/>
                  <a:pt x="12305" y="27870"/>
                </a:cubicBezTo>
                <a:cubicBezTo>
                  <a:pt x="12612" y="27281"/>
                  <a:pt x="12938" y="26704"/>
                  <a:pt x="13257" y="26121"/>
                </a:cubicBezTo>
                <a:cubicBezTo>
                  <a:pt x="13283" y="26074"/>
                  <a:pt x="13318" y="26035"/>
                  <a:pt x="13368" y="26004"/>
                </a:cubicBezTo>
                <a:lnTo>
                  <a:pt x="13368" y="26004"/>
                </a:lnTo>
                <a:cubicBezTo>
                  <a:pt x="13318" y="26119"/>
                  <a:pt x="13250" y="26231"/>
                  <a:pt x="13220" y="26351"/>
                </a:cubicBezTo>
                <a:cubicBezTo>
                  <a:pt x="13168" y="26560"/>
                  <a:pt x="13138" y="26773"/>
                  <a:pt x="13105" y="26985"/>
                </a:cubicBezTo>
                <a:cubicBezTo>
                  <a:pt x="13101" y="27008"/>
                  <a:pt x="13132" y="27038"/>
                  <a:pt x="13141" y="27054"/>
                </a:cubicBezTo>
                <a:cubicBezTo>
                  <a:pt x="13137" y="27106"/>
                  <a:pt x="13131" y="27154"/>
                  <a:pt x="13131" y="27200"/>
                </a:cubicBezTo>
                <a:cubicBezTo>
                  <a:pt x="13129" y="27306"/>
                  <a:pt x="13129" y="27341"/>
                  <a:pt x="13171" y="27341"/>
                </a:cubicBezTo>
                <a:cubicBezTo>
                  <a:pt x="13194" y="27341"/>
                  <a:pt x="13228" y="27331"/>
                  <a:pt x="13282" y="27316"/>
                </a:cubicBezTo>
                <a:cubicBezTo>
                  <a:pt x="13411" y="27278"/>
                  <a:pt x="13540" y="27251"/>
                  <a:pt x="13664" y="27221"/>
                </a:cubicBezTo>
                <a:lnTo>
                  <a:pt x="13664" y="27221"/>
                </a:lnTo>
                <a:cubicBezTo>
                  <a:pt x="13535" y="27434"/>
                  <a:pt x="13621" y="27672"/>
                  <a:pt x="13652" y="27906"/>
                </a:cubicBezTo>
                <a:cubicBezTo>
                  <a:pt x="13674" y="28074"/>
                  <a:pt x="13712" y="28243"/>
                  <a:pt x="13746" y="28410"/>
                </a:cubicBezTo>
                <a:cubicBezTo>
                  <a:pt x="13777" y="28554"/>
                  <a:pt x="13813" y="28618"/>
                  <a:pt x="13890" y="28618"/>
                </a:cubicBezTo>
                <a:cubicBezTo>
                  <a:pt x="13937" y="28618"/>
                  <a:pt x="13999" y="28595"/>
                  <a:pt x="14084" y="28551"/>
                </a:cubicBezTo>
                <a:cubicBezTo>
                  <a:pt x="14152" y="28744"/>
                  <a:pt x="14208" y="28944"/>
                  <a:pt x="14289" y="29132"/>
                </a:cubicBezTo>
                <a:cubicBezTo>
                  <a:pt x="14365" y="29308"/>
                  <a:pt x="14468" y="29474"/>
                  <a:pt x="14557" y="29647"/>
                </a:cubicBezTo>
                <a:cubicBezTo>
                  <a:pt x="14578" y="29686"/>
                  <a:pt x="14602" y="29703"/>
                  <a:pt x="14628" y="29703"/>
                </a:cubicBezTo>
                <a:cubicBezTo>
                  <a:pt x="14650" y="29703"/>
                  <a:pt x="14674" y="29690"/>
                  <a:pt x="14697" y="29667"/>
                </a:cubicBezTo>
                <a:cubicBezTo>
                  <a:pt x="14780" y="29582"/>
                  <a:pt x="14865" y="29495"/>
                  <a:pt x="14936" y="29400"/>
                </a:cubicBezTo>
                <a:cubicBezTo>
                  <a:pt x="15060" y="29233"/>
                  <a:pt x="15159" y="29048"/>
                  <a:pt x="15292" y="28892"/>
                </a:cubicBezTo>
                <a:cubicBezTo>
                  <a:pt x="15384" y="28785"/>
                  <a:pt x="15521" y="28722"/>
                  <a:pt x="15585" y="28583"/>
                </a:cubicBezTo>
                <a:cubicBezTo>
                  <a:pt x="15629" y="28484"/>
                  <a:pt x="15683" y="28388"/>
                  <a:pt x="15736" y="28285"/>
                </a:cubicBezTo>
                <a:cubicBezTo>
                  <a:pt x="16006" y="28646"/>
                  <a:pt x="16300" y="28993"/>
                  <a:pt x="16444" y="29470"/>
                </a:cubicBezTo>
                <a:cubicBezTo>
                  <a:pt x="16486" y="29387"/>
                  <a:pt x="16508" y="29343"/>
                  <a:pt x="16541" y="29279"/>
                </a:cubicBezTo>
                <a:cubicBezTo>
                  <a:pt x="16555" y="29329"/>
                  <a:pt x="16572" y="29356"/>
                  <a:pt x="16569" y="29384"/>
                </a:cubicBezTo>
                <a:cubicBezTo>
                  <a:pt x="16564" y="29439"/>
                  <a:pt x="16557" y="29484"/>
                  <a:pt x="16632" y="29499"/>
                </a:cubicBezTo>
                <a:cubicBezTo>
                  <a:pt x="16653" y="29504"/>
                  <a:pt x="16672" y="29554"/>
                  <a:pt x="16678" y="29585"/>
                </a:cubicBezTo>
                <a:cubicBezTo>
                  <a:pt x="16717" y="29771"/>
                  <a:pt x="16833" y="29914"/>
                  <a:pt x="16963" y="30036"/>
                </a:cubicBezTo>
                <a:cubicBezTo>
                  <a:pt x="17058" y="30125"/>
                  <a:pt x="17135" y="30228"/>
                  <a:pt x="17228" y="30317"/>
                </a:cubicBezTo>
                <a:cubicBezTo>
                  <a:pt x="17266" y="30354"/>
                  <a:pt x="17294" y="30373"/>
                  <a:pt x="17319" y="30373"/>
                </a:cubicBezTo>
                <a:cubicBezTo>
                  <a:pt x="17348" y="30373"/>
                  <a:pt x="17374" y="30347"/>
                  <a:pt x="17407" y="30295"/>
                </a:cubicBezTo>
                <a:cubicBezTo>
                  <a:pt x="17427" y="30263"/>
                  <a:pt x="17452" y="30233"/>
                  <a:pt x="17490" y="30178"/>
                </a:cubicBezTo>
                <a:cubicBezTo>
                  <a:pt x="17561" y="30265"/>
                  <a:pt x="17629" y="30333"/>
                  <a:pt x="17681" y="30413"/>
                </a:cubicBezTo>
                <a:cubicBezTo>
                  <a:pt x="17786" y="30568"/>
                  <a:pt x="17877" y="30733"/>
                  <a:pt x="17980" y="30888"/>
                </a:cubicBezTo>
                <a:cubicBezTo>
                  <a:pt x="18010" y="30935"/>
                  <a:pt x="18045" y="30969"/>
                  <a:pt x="18087" y="30969"/>
                </a:cubicBezTo>
                <a:cubicBezTo>
                  <a:pt x="18114" y="30969"/>
                  <a:pt x="18145" y="30954"/>
                  <a:pt x="18178" y="30919"/>
                </a:cubicBezTo>
                <a:cubicBezTo>
                  <a:pt x="18204" y="30894"/>
                  <a:pt x="18228" y="30881"/>
                  <a:pt x="18253" y="30881"/>
                </a:cubicBezTo>
                <a:cubicBezTo>
                  <a:pt x="18284" y="30881"/>
                  <a:pt x="18314" y="30901"/>
                  <a:pt x="18344" y="30938"/>
                </a:cubicBezTo>
                <a:cubicBezTo>
                  <a:pt x="18457" y="31078"/>
                  <a:pt x="18582" y="31204"/>
                  <a:pt x="18756" y="31274"/>
                </a:cubicBezTo>
                <a:cubicBezTo>
                  <a:pt x="18804" y="31294"/>
                  <a:pt x="18842" y="31306"/>
                  <a:pt x="18875" y="31306"/>
                </a:cubicBezTo>
                <a:cubicBezTo>
                  <a:pt x="18925" y="31306"/>
                  <a:pt x="18962" y="31278"/>
                  <a:pt x="19000" y="31206"/>
                </a:cubicBezTo>
                <a:cubicBezTo>
                  <a:pt x="19114" y="30993"/>
                  <a:pt x="19213" y="30773"/>
                  <a:pt x="19310" y="30552"/>
                </a:cubicBezTo>
                <a:cubicBezTo>
                  <a:pt x="19334" y="30498"/>
                  <a:pt x="19350" y="30461"/>
                  <a:pt x="19383" y="30461"/>
                </a:cubicBezTo>
                <a:cubicBezTo>
                  <a:pt x="19402" y="30461"/>
                  <a:pt x="19427" y="30474"/>
                  <a:pt x="19461" y="30503"/>
                </a:cubicBezTo>
                <a:cubicBezTo>
                  <a:pt x="19549" y="30575"/>
                  <a:pt x="19656" y="30625"/>
                  <a:pt x="19760" y="30674"/>
                </a:cubicBezTo>
                <a:cubicBezTo>
                  <a:pt x="19938" y="30758"/>
                  <a:pt x="20041" y="30916"/>
                  <a:pt x="20166" y="31052"/>
                </a:cubicBezTo>
                <a:cubicBezTo>
                  <a:pt x="20266" y="31159"/>
                  <a:pt x="20372" y="31264"/>
                  <a:pt x="20490" y="31349"/>
                </a:cubicBezTo>
                <a:cubicBezTo>
                  <a:pt x="20538" y="31384"/>
                  <a:pt x="20579" y="31400"/>
                  <a:pt x="20615" y="31400"/>
                </a:cubicBezTo>
                <a:cubicBezTo>
                  <a:pt x="20680" y="31400"/>
                  <a:pt x="20727" y="31346"/>
                  <a:pt x="20756" y="31242"/>
                </a:cubicBezTo>
                <a:cubicBezTo>
                  <a:pt x="20768" y="31199"/>
                  <a:pt x="20781" y="31154"/>
                  <a:pt x="20802" y="31083"/>
                </a:cubicBezTo>
                <a:cubicBezTo>
                  <a:pt x="20909" y="31173"/>
                  <a:pt x="21004" y="31248"/>
                  <a:pt x="21092" y="31331"/>
                </a:cubicBezTo>
                <a:cubicBezTo>
                  <a:pt x="21172" y="31406"/>
                  <a:pt x="21243" y="31489"/>
                  <a:pt x="21322" y="31565"/>
                </a:cubicBezTo>
                <a:cubicBezTo>
                  <a:pt x="21390" y="31633"/>
                  <a:pt x="21438" y="31666"/>
                  <a:pt x="21490" y="31666"/>
                </a:cubicBezTo>
                <a:cubicBezTo>
                  <a:pt x="21542" y="31666"/>
                  <a:pt x="21598" y="31633"/>
                  <a:pt x="21683" y="31566"/>
                </a:cubicBezTo>
                <a:cubicBezTo>
                  <a:pt x="21867" y="31683"/>
                  <a:pt x="22059" y="31801"/>
                  <a:pt x="22252" y="31924"/>
                </a:cubicBezTo>
                <a:cubicBezTo>
                  <a:pt x="22266" y="31934"/>
                  <a:pt x="22284" y="31938"/>
                  <a:pt x="22305" y="31938"/>
                </a:cubicBezTo>
                <a:cubicBezTo>
                  <a:pt x="22382" y="31938"/>
                  <a:pt x="22487" y="31878"/>
                  <a:pt x="22496" y="31808"/>
                </a:cubicBezTo>
                <a:cubicBezTo>
                  <a:pt x="22507" y="31724"/>
                  <a:pt x="22516" y="31638"/>
                  <a:pt x="22530" y="31554"/>
                </a:cubicBezTo>
                <a:cubicBezTo>
                  <a:pt x="22531" y="31540"/>
                  <a:pt x="22543" y="31528"/>
                  <a:pt x="22556" y="31505"/>
                </a:cubicBezTo>
                <a:cubicBezTo>
                  <a:pt x="22592" y="31521"/>
                  <a:pt x="22630" y="31531"/>
                  <a:pt x="22661" y="31552"/>
                </a:cubicBezTo>
                <a:cubicBezTo>
                  <a:pt x="22835" y="31664"/>
                  <a:pt x="23008" y="31778"/>
                  <a:pt x="23181" y="31891"/>
                </a:cubicBezTo>
                <a:cubicBezTo>
                  <a:pt x="23207" y="31907"/>
                  <a:pt x="23234" y="31924"/>
                  <a:pt x="23262" y="31937"/>
                </a:cubicBezTo>
                <a:cubicBezTo>
                  <a:pt x="23305" y="31957"/>
                  <a:pt x="23338" y="31969"/>
                  <a:pt x="23366" y="31969"/>
                </a:cubicBezTo>
                <a:cubicBezTo>
                  <a:pt x="23421" y="31969"/>
                  <a:pt x="23460" y="31926"/>
                  <a:pt x="23525" y="31824"/>
                </a:cubicBezTo>
                <a:cubicBezTo>
                  <a:pt x="23627" y="31876"/>
                  <a:pt x="23731" y="31928"/>
                  <a:pt x="23833" y="31983"/>
                </a:cubicBezTo>
                <a:cubicBezTo>
                  <a:pt x="23939" y="32041"/>
                  <a:pt x="24039" y="32110"/>
                  <a:pt x="24147" y="32163"/>
                </a:cubicBezTo>
                <a:cubicBezTo>
                  <a:pt x="24204" y="32192"/>
                  <a:pt x="24252" y="32207"/>
                  <a:pt x="24293" y="32207"/>
                </a:cubicBezTo>
                <a:cubicBezTo>
                  <a:pt x="24376" y="32207"/>
                  <a:pt x="24432" y="32146"/>
                  <a:pt x="24479" y="32017"/>
                </a:cubicBezTo>
                <a:cubicBezTo>
                  <a:pt x="24517" y="32030"/>
                  <a:pt x="24557" y="32041"/>
                  <a:pt x="24593" y="32058"/>
                </a:cubicBezTo>
                <a:cubicBezTo>
                  <a:pt x="24745" y="32130"/>
                  <a:pt x="24896" y="32202"/>
                  <a:pt x="25045" y="32275"/>
                </a:cubicBezTo>
                <a:cubicBezTo>
                  <a:pt x="25135" y="32321"/>
                  <a:pt x="25225" y="32367"/>
                  <a:pt x="25314" y="32415"/>
                </a:cubicBezTo>
                <a:cubicBezTo>
                  <a:pt x="25371" y="32448"/>
                  <a:pt x="25422" y="32492"/>
                  <a:pt x="25486" y="32492"/>
                </a:cubicBezTo>
                <a:cubicBezTo>
                  <a:pt x="25509" y="32492"/>
                  <a:pt x="25534" y="32486"/>
                  <a:pt x="25561" y="32473"/>
                </a:cubicBezTo>
                <a:cubicBezTo>
                  <a:pt x="25564" y="32471"/>
                  <a:pt x="25568" y="32471"/>
                  <a:pt x="25572" y="32471"/>
                </a:cubicBezTo>
                <a:cubicBezTo>
                  <a:pt x="25595" y="32471"/>
                  <a:pt x="25631" y="32493"/>
                  <a:pt x="25655" y="32507"/>
                </a:cubicBezTo>
                <a:cubicBezTo>
                  <a:pt x="26015" y="32701"/>
                  <a:pt x="26404" y="32790"/>
                  <a:pt x="26810" y="32820"/>
                </a:cubicBezTo>
                <a:cubicBezTo>
                  <a:pt x="26820" y="32820"/>
                  <a:pt x="26830" y="32821"/>
                  <a:pt x="26841" y="32821"/>
                </a:cubicBezTo>
                <a:cubicBezTo>
                  <a:pt x="26857" y="32821"/>
                  <a:pt x="26874" y="32820"/>
                  <a:pt x="26890" y="32817"/>
                </a:cubicBezTo>
                <a:cubicBezTo>
                  <a:pt x="27022" y="32792"/>
                  <a:pt x="27046" y="32742"/>
                  <a:pt x="26964" y="32640"/>
                </a:cubicBezTo>
                <a:cubicBezTo>
                  <a:pt x="26879" y="32534"/>
                  <a:pt x="26782" y="32437"/>
                  <a:pt x="26688" y="32338"/>
                </a:cubicBezTo>
                <a:cubicBezTo>
                  <a:pt x="26552" y="32194"/>
                  <a:pt x="26414" y="32053"/>
                  <a:pt x="26276" y="31909"/>
                </a:cubicBezTo>
                <a:cubicBezTo>
                  <a:pt x="26260" y="31892"/>
                  <a:pt x="26239" y="31861"/>
                  <a:pt x="26245" y="31850"/>
                </a:cubicBezTo>
                <a:cubicBezTo>
                  <a:pt x="26309" y="31741"/>
                  <a:pt x="26224" y="31685"/>
                  <a:pt x="26167" y="31621"/>
                </a:cubicBezTo>
                <a:cubicBezTo>
                  <a:pt x="25966" y="31400"/>
                  <a:pt x="25763" y="31181"/>
                  <a:pt x="25571" y="30970"/>
                </a:cubicBezTo>
                <a:cubicBezTo>
                  <a:pt x="25577" y="30943"/>
                  <a:pt x="25577" y="30938"/>
                  <a:pt x="25580" y="30935"/>
                </a:cubicBezTo>
                <a:cubicBezTo>
                  <a:pt x="25752" y="30795"/>
                  <a:pt x="25761" y="30746"/>
                  <a:pt x="25645" y="30542"/>
                </a:cubicBezTo>
                <a:cubicBezTo>
                  <a:pt x="25549" y="30372"/>
                  <a:pt x="25447" y="30207"/>
                  <a:pt x="25354" y="30036"/>
                </a:cubicBezTo>
                <a:cubicBezTo>
                  <a:pt x="25334" y="30001"/>
                  <a:pt x="25346" y="29951"/>
                  <a:pt x="25340" y="29909"/>
                </a:cubicBezTo>
                <a:cubicBezTo>
                  <a:pt x="25335" y="29862"/>
                  <a:pt x="25336" y="29807"/>
                  <a:pt x="25314" y="29769"/>
                </a:cubicBezTo>
                <a:cubicBezTo>
                  <a:pt x="25225" y="29618"/>
                  <a:pt x="25125" y="29473"/>
                  <a:pt x="25026" y="29316"/>
                </a:cubicBezTo>
                <a:cubicBezTo>
                  <a:pt x="25135" y="29256"/>
                  <a:pt x="25248" y="29191"/>
                  <a:pt x="25362" y="29129"/>
                </a:cubicBezTo>
                <a:cubicBezTo>
                  <a:pt x="25431" y="29092"/>
                  <a:pt x="25500" y="29055"/>
                  <a:pt x="25571" y="29023"/>
                </a:cubicBezTo>
                <a:cubicBezTo>
                  <a:pt x="25666" y="28979"/>
                  <a:pt x="25674" y="28912"/>
                  <a:pt x="25622" y="28834"/>
                </a:cubicBezTo>
                <a:cubicBezTo>
                  <a:pt x="25577" y="28766"/>
                  <a:pt x="25527" y="28701"/>
                  <a:pt x="25474" y="28638"/>
                </a:cubicBezTo>
                <a:cubicBezTo>
                  <a:pt x="25288" y="28413"/>
                  <a:pt x="25099" y="28191"/>
                  <a:pt x="24912" y="27966"/>
                </a:cubicBezTo>
                <a:cubicBezTo>
                  <a:pt x="24899" y="27953"/>
                  <a:pt x="24893" y="27934"/>
                  <a:pt x="24884" y="27919"/>
                </a:cubicBezTo>
                <a:cubicBezTo>
                  <a:pt x="24991" y="27806"/>
                  <a:pt x="24995" y="27744"/>
                  <a:pt x="24871" y="27641"/>
                </a:cubicBezTo>
                <a:cubicBezTo>
                  <a:pt x="24760" y="27550"/>
                  <a:pt x="24639" y="27471"/>
                  <a:pt x="24517" y="27393"/>
                </a:cubicBezTo>
                <a:cubicBezTo>
                  <a:pt x="24234" y="27209"/>
                  <a:pt x="24050" y="26926"/>
                  <a:pt x="23816" y="26695"/>
                </a:cubicBezTo>
                <a:cubicBezTo>
                  <a:pt x="23716" y="26597"/>
                  <a:pt x="23605" y="26515"/>
                  <a:pt x="23498" y="26423"/>
                </a:cubicBezTo>
                <a:cubicBezTo>
                  <a:pt x="23500" y="26421"/>
                  <a:pt x="23503" y="26410"/>
                  <a:pt x="23507" y="26408"/>
                </a:cubicBezTo>
                <a:cubicBezTo>
                  <a:pt x="23802" y="26360"/>
                  <a:pt x="24097" y="26296"/>
                  <a:pt x="24394" y="26271"/>
                </a:cubicBezTo>
                <a:cubicBezTo>
                  <a:pt x="24482" y="26263"/>
                  <a:pt x="24570" y="26260"/>
                  <a:pt x="24658" y="26260"/>
                </a:cubicBezTo>
                <a:cubicBezTo>
                  <a:pt x="25018" y="26260"/>
                  <a:pt x="25374" y="26319"/>
                  <a:pt x="25726" y="26401"/>
                </a:cubicBezTo>
                <a:cubicBezTo>
                  <a:pt x="25753" y="26408"/>
                  <a:pt x="25782" y="26410"/>
                  <a:pt x="25811" y="26410"/>
                </a:cubicBezTo>
                <a:cubicBezTo>
                  <a:pt x="25829" y="26410"/>
                  <a:pt x="25847" y="26409"/>
                  <a:pt x="25865" y="26408"/>
                </a:cubicBezTo>
                <a:cubicBezTo>
                  <a:pt x="26074" y="26392"/>
                  <a:pt x="26084" y="26379"/>
                  <a:pt x="26053" y="26175"/>
                </a:cubicBezTo>
                <a:cubicBezTo>
                  <a:pt x="26050" y="26165"/>
                  <a:pt x="26054" y="26152"/>
                  <a:pt x="26059" y="26122"/>
                </a:cubicBezTo>
                <a:cubicBezTo>
                  <a:pt x="26182" y="26135"/>
                  <a:pt x="26303" y="26148"/>
                  <a:pt x="26426" y="26163"/>
                </a:cubicBezTo>
                <a:cubicBezTo>
                  <a:pt x="26488" y="26170"/>
                  <a:pt x="26549" y="26180"/>
                  <a:pt x="26611" y="26184"/>
                </a:cubicBezTo>
                <a:cubicBezTo>
                  <a:pt x="26621" y="26185"/>
                  <a:pt x="26631" y="26185"/>
                  <a:pt x="26640" y="26185"/>
                </a:cubicBezTo>
                <a:cubicBezTo>
                  <a:pt x="26722" y="26185"/>
                  <a:pt x="26785" y="26158"/>
                  <a:pt x="26780" y="26042"/>
                </a:cubicBezTo>
                <a:lnTo>
                  <a:pt x="26780" y="26042"/>
                </a:lnTo>
                <a:cubicBezTo>
                  <a:pt x="26892" y="26045"/>
                  <a:pt x="27000" y="26053"/>
                  <a:pt x="27107" y="26053"/>
                </a:cubicBezTo>
                <a:cubicBezTo>
                  <a:pt x="27151" y="26053"/>
                  <a:pt x="27195" y="26051"/>
                  <a:pt x="27239" y="26047"/>
                </a:cubicBezTo>
                <a:cubicBezTo>
                  <a:pt x="27397" y="26034"/>
                  <a:pt x="27554" y="25998"/>
                  <a:pt x="27708" y="25962"/>
                </a:cubicBezTo>
                <a:cubicBezTo>
                  <a:pt x="27804" y="25938"/>
                  <a:pt x="27831" y="25877"/>
                  <a:pt x="27775" y="25785"/>
                </a:cubicBezTo>
                <a:cubicBezTo>
                  <a:pt x="27696" y="25657"/>
                  <a:pt x="27619" y="25526"/>
                  <a:pt x="27531" y="25376"/>
                </a:cubicBezTo>
                <a:cubicBezTo>
                  <a:pt x="27621" y="25352"/>
                  <a:pt x="27704" y="25336"/>
                  <a:pt x="27784" y="25336"/>
                </a:cubicBezTo>
                <a:cubicBezTo>
                  <a:pt x="27835" y="25336"/>
                  <a:pt x="27884" y="25342"/>
                  <a:pt x="27933" y="25356"/>
                </a:cubicBezTo>
                <a:cubicBezTo>
                  <a:pt x="28078" y="25396"/>
                  <a:pt x="28220" y="25453"/>
                  <a:pt x="28364" y="25501"/>
                </a:cubicBezTo>
                <a:cubicBezTo>
                  <a:pt x="28397" y="25511"/>
                  <a:pt x="28431" y="25523"/>
                  <a:pt x="28466" y="25530"/>
                </a:cubicBezTo>
                <a:cubicBezTo>
                  <a:pt x="28497" y="25536"/>
                  <a:pt x="28524" y="25539"/>
                  <a:pt x="28546" y="25539"/>
                </a:cubicBezTo>
                <a:cubicBezTo>
                  <a:pt x="28627" y="25539"/>
                  <a:pt x="28652" y="25495"/>
                  <a:pt x="28648" y="25382"/>
                </a:cubicBezTo>
                <a:cubicBezTo>
                  <a:pt x="28648" y="25372"/>
                  <a:pt x="28657" y="25361"/>
                  <a:pt x="28664" y="25345"/>
                </a:cubicBezTo>
                <a:cubicBezTo>
                  <a:pt x="28766" y="25374"/>
                  <a:pt x="28864" y="25409"/>
                  <a:pt x="28966" y="25429"/>
                </a:cubicBezTo>
                <a:cubicBezTo>
                  <a:pt x="29067" y="25450"/>
                  <a:pt x="29166" y="25461"/>
                  <a:pt x="29265" y="25461"/>
                </a:cubicBezTo>
                <a:cubicBezTo>
                  <a:pt x="29439" y="25461"/>
                  <a:pt x="29610" y="25425"/>
                  <a:pt x="29774" y="25338"/>
                </a:cubicBezTo>
                <a:cubicBezTo>
                  <a:pt x="29869" y="25288"/>
                  <a:pt x="29907" y="25228"/>
                  <a:pt x="29850" y="25124"/>
                </a:cubicBezTo>
                <a:cubicBezTo>
                  <a:pt x="29811" y="25053"/>
                  <a:pt x="29788" y="24972"/>
                  <a:pt x="29753" y="24883"/>
                </a:cubicBezTo>
                <a:lnTo>
                  <a:pt x="29753" y="24883"/>
                </a:lnTo>
                <a:cubicBezTo>
                  <a:pt x="29823" y="24884"/>
                  <a:pt x="29886" y="24890"/>
                  <a:pt x="29946" y="24890"/>
                </a:cubicBezTo>
                <a:cubicBezTo>
                  <a:pt x="29959" y="24890"/>
                  <a:pt x="29971" y="24889"/>
                  <a:pt x="29984" y="24889"/>
                </a:cubicBezTo>
                <a:cubicBezTo>
                  <a:pt x="30181" y="24882"/>
                  <a:pt x="30381" y="24884"/>
                  <a:pt x="30576" y="24854"/>
                </a:cubicBezTo>
                <a:cubicBezTo>
                  <a:pt x="30843" y="24815"/>
                  <a:pt x="30856" y="24775"/>
                  <a:pt x="30731" y="24530"/>
                </a:cubicBezTo>
                <a:cubicBezTo>
                  <a:pt x="30799" y="24519"/>
                  <a:pt x="30863" y="24507"/>
                  <a:pt x="30926" y="24495"/>
                </a:cubicBezTo>
                <a:cubicBezTo>
                  <a:pt x="31014" y="24480"/>
                  <a:pt x="31103" y="24469"/>
                  <a:pt x="31190" y="24447"/>
                </a:cubicBezTo>
                <a:cubicBezTo>
                  <a:pt x="31290" y="24418"/>
                  <a:pt x="31376" y="24369"/>
                  <a:pt x="31328" y="24240"/>
                </a:cubicBezTo>
                <a:cubicBezTo>
                  <a:pt x="31419" y="24193"/>
                  <a:pt x="31510" y="24156"/>
                  <a:pt x="31591" y="24105"/>
                </a:cubicBezTo>
                <a:cubicBezTo>
                  <a:pt x="31702" y="24035"/>
                  <a:pt x="31702" y="23987"/>
                  <a:pt x="31611" y="23895"/>
                </a:cubicBezTo>
                <a:cubicBezTo>
                  <a:pt x="31497" y="23779"/>
                  <a:pt x="31384" y="23660"/>
                  <a:pt x="31272" y="23542"/>
                </a:cubicBezTo>
                <a:cubicBezTo>
                  <a:pt x="31258" y="23527"/>
                  <a:pt x="31244" y="23500"/>
                  <a:pt x="31246" y="23482"/>
                </a:cubicBezTo>
                <a:cubicBezTo>
                  <a:pt x="31294" y="23208"/>
                  <a:pt x="31153" y="22979"/>
                  <a:pt x="31064" y="22742"/>
                </a:cubicBezTo>
                <a:cubicBezTo>
                  <a:pt x="31015" y="22609"/>
                  <a:pt x="30926" y="22491"/>
                  <a:pt x="30866" y="22383"/>
                </a:cubicBezTo>
                <a:cubicBezTo>
                  <a:pt x="31131" y="22277"/>
                  <a:pt x="31399" y="22174"/>
                  <a:pt x="31663" y="22065"/>
                </a:cubicBezTo>
                <a:cubicBezTo>
                  <a:pt x="31736" y="22034"/>
                  <a:pt x="31801" y="21977"/>
                  <a:pt x="31875" y="21951"/>
                </a:cubicBezTo>
                <a:cubicBezTo>
                  <a:pt x="31985" y="21913"/>
                  <a:pt x="32103" y="21900"/>
                  <a:pt x="32211" y="21859"/>
                </a:cubicBezTo>
                <a:cubicBezTo>
                  <a:pt x="32345" y="21808"/>
                  <a:pt x="32480" y="21753"/>
                  <a:pt x="32599" y="21678"/>
                </a:cubicBezTo>
                <a:cubicBezTo>
                  <a:pt x="32723" y="21599"/>
                  <a:pt x="32719" y="21534"/>
                  <a:pt x="32628" y="21417"/>
                </a:cubicBezTo>
                <a:cubicBezTo>
                  <a:pt x="32593" y="21372"/>
                  <a:pt x="32559" y="21326"/>
                  <a:pt x="32521" y="21273"/>
                </a:cubicBezTo>
                <a:cubicBezTo>
                  <a:pt x="32676" y="21190"/>
                  <a:pt x="32825" y="21113"/>
                  <a:pt x="32969" y="21032"/>
                </a:cubicBezTo>
                <a:cubicBezTo>
                  <a:pt x="33195" y="20903"/>
                  <a:pt x="33421" y="20773"/>
                  <a:pt x="33647" y="20642"/>
                </a:cubicBezTo>
                <a:cubicBezTo>
                  <a:pt x="33755" y="20579"/>
                  <a:pt x="33756" y="20557"/>
                  <a:pt x="33660" y="20377"/>
                </a:cubicBezTo>
                <a:cubicBezTo>
                  <a:pt x="33732" y="20312"/>
                  <a:pt x="33813" y="20253"/>
                  <a:pt x="33879" y="20179"/>
                </a:cubicBezTo>
                <a:cubicBezTo>
                  <a:pt x="33972" y="20075"/>
                  <a:pt x="34059" y="19967"/>
                  <a:pt x="34136" y="19853"/>
                </a:cubicBezTo>
                <a:cubicBezTo>
                  <a:pt x="34202" y="19756"/>
                  <a:pt x="34162" y="19682"/>
                  <a:pt x="34072" y="19605"/>
                </a:cubicBezTo>
                <a:cubicBezTo>
                  <a:pt x="33940" y="19492"/>
                  <a:pt x="33825" y="19359"/>
                  <a:pt x="33708" y="19230"/>
                </a:cubicBezTo>
                <a:cubicBezTo>
                  <a:pt x="33652" y="19167"/>
                  <a:pt x="33681" y="19132"/>
                  <a:pt x="33752" y="19090"/>
                </a:cubicBezTo>
                <a:cubicBezTo>
                  <a:pt x="33973" y="18958"/>
                  <a:pt x="34188" y="18815"/>
                  <a:pt x="34403" y="18676"/>
                </a:cubicBezTo>
                <a:cubicBezTo>
                  <a:pt x="34504" y="18610"/>
                  <a:pt x="34601" y="18538"/>
                  <a:pt x="34699" y="18468"/>
                </a:cubicBezTo>
                <a:cubicBezTo>
                  <a:pt x="34764" y="18421"/>
                  <a:pt x="34817" y="18375"/>
                  <a:pt x="34743" y="18288"/>
                </a:cubicBezTo>
                <a:cubicBezTo>
                  <a:pt x="34729" y="18270"/>
                  <a:pt x="34750" y="18201"/>
                  <a:pt x="34775" y="18177"/>
                </a:cubicBezTo>
                <a:cubicBezTo>
                  <a:pt x="34879" y="18078"/>
                  <a:pt x="35002" y="17995"/>
                  <a:pt x="35097" y="17888"/>
                </a:cubicBezTo>
                <a:cubicBezTo>
                  <a:pt x="35185" y="17792"/>
                  <a:pt x="35254" y="17676"/>
                  <a:pt x="35316" y="17560"/>
                </a:cubicBezTo>
                <a:cubicBezTo>
                  <a:pt x="35365" y="17476"/>
                  <a:pt x="35360" y="17387"/>
                  <a:pt x="35252" y="17337"/>
                </a:cubicBezTo>
                <a:cubicBezTo>
                  <a:pt x="35228" y="17327"/>
                  <a:pt x="35211" y="17303"/>
                  <a:pt x="35182" y="17280"/>
                </a:cubicBezTo>
                <a:cubicBezTo>
                  <a:pt x="35284" y="17190"/>
                  <a:pt x="35376" y="17102"/>
                  <a:pt x="35473" y="17020"/>
                </a:cubicBezTo>
                <a:cubicBezTo>
                  <a:pt x="35759" y="16775"/>
                  <a:pt x="36055" y="16539"/>
                  <a:pt x="36335" y="16284"/>
                </a:cubicBezTo>
                <a:cubicBezTo>
                  <a:pt x="36642" y="16010"/>
                  <a:pt x="36973" y="15768"/>
                  <a:pt x="37287" y="15504"/>
                </a:cubicBezTo>
                <a:cubicBezTo>
                  <a:pt x="37363" y="15440"/>
                  <a:pt x="37426" y="15357"/>
                  <a:pt x="37481" y="15275"/>
                </a:cubicBezTo>
                <a:cubicBezTo>
                  <a:pt x="37521" y="15216"/>
                  <a:pt x="37501" y="15164"/>
                  <a:pt x="37429" y="15164"/>
                </a:cubicBezTo>
                <a:cubicBezTo>
                  <a:pt x="37424" y="15164"/>
                  <a:pt x="37419" y="15164"/>
                  <a:pt x="37413" y="15165"/>
                </a:cubicBezTo>
                <a:cubicBezTo>
                  <a:pt x="37283" y="15176"/>
                  <a:pt x="37152" y="15194"/>
                  <a:pt x="37023" y="15216"/>
                </a:cubicBezTo>
                <a:cubicBezTo>
                  <a:pt x="36771" y="15260"/>
                  <a:pt x="36520" y="15316"/>
                  <a:pt x="36266" y="15352"/>
                </a:cubicBezTo>
                <a:cubicBezTo>
                  <a:pt x="36020" y="15387"/>
                  <a:pt x="35772" y="15403"/>
                  <a:pt x="35523" y="15423"/>
                </a:cubicBezTo>
                <a:cubicBezTo>
                  <a:pt x="35402" y="15433"/>
                  <a:pt x="35279" y="15436"/>
                  <a:pt x="35156" y="15443"/>
                </a:cubicBezTo>
                <a:cubicBezTo>
                  <a:pt x="35151" y="15250"/>
                  <a:pt x="35143" y="15232"/>
                  <a:pt x="34975" y="15212"/>
                </a:cubicBezTo>
                <a:cubicBezTo>
                  <a:pt x="34923" y="15206"/>
                  <a:pt x="34870" y="15204"/>
                  <a:pt x="34817" y="15204"/>
                </a:cubicBezTo>
                <a:cubicBezTo>
                  <a:pt x="34742" y="15204"/>
                  <a:pt x="34666" y="15209"/>
                  <a:pt x="34591" y="15217"/>
                </a:cubicBezTo>
                <a:cubicBezTo>
                  <a:pt x="34173" y="15263"/>
                  <a:pt x="33756" y="15315"/>
                  <a:pt x="33337" y="15366"/>
                </a:cubicBezTo>
                <a:cubicBezTo>
                  <a:pt x="33336" y="15366"/>
                  <a:pt x="33335" y="15366"/>
                  <a:pt x="33334" y="15366"/>
                </a:cubicBezTo>
                <a:cubicBezTo>
                  <a:pt x="33325" y="15366"/>
                  <a:pt x="33315" y="15362"/>
                  <a:pt x="33303" y="15360"/>
                </a:cubicBezTo>
                <a:cubicBezTo>
                  <a:pt x="33330" y="15228"/>
                  <a:pt x="33356" y="15099"/>
                  <a:pt x="33381" y="14969"/>
                </a:cubicBezTo>
                <a:cubicBezTo>
                  <a:pt x="33401" y="14869"/>
                  <a:pt x="33350" y="14798"/>
                  <a:pt x="33237" y="14764"/>
                </a:cubicBezTo>
                <a:cubicBezTo>
                  <a:pt x="33182" y="14747"/>
                  <a:pt x="33127" y="14740"/>
                  <a:pt x="33073" y="14740"/>
                </a:cubicBezTo>
                <a:cubicBezTo>
                  <a:pt x="32973" y="14740"/>
                  <a:pt x="32876" y="14764"/>
                  <a:pt x="32779" y="14798"/>
                </a:cubicBezTo>
                <a:cubicBezTo>
                  <a:pt x="32732" y="14815"/>
                  <a:pt x="32685" y="14834"/>
                  <a:pt x="32628" y="14854"/>
                </a:cubicBezTo>
                <a:cubicBezTo>
                  <a:pt x="32614" y="14737"/>
                  <a:pt x="32550" y="14699"/>
                  <a:pt x="32465" y="14699"/>
                </a:cubicBezTo>
                <a:cubicBezTo>
                  <a:pt x="32450" y="14699"/>
                  <a:pt x="32434" y="14700"/>
                  <a:pt x="32418" y="14702"/>
                </a:cubicBezTo>
                <a:cubicBezTo>
                  <a:pt x="32166" y="14734"/>
                  <a:pt x="31914" y="14769"/>
                  <a:pt x="31662" y="14803"/>
                </a:cubicBezTo>
                <a:cubicBezTo>
                  <a:pt x="31657" y="14745"/>
                  <a:pt x="31642" y="14679"/>
                  <a:pt x="31647" y="14616"/>
                </a:cubicBezTo>
                <a:cubicBezTo>
                  <a:pt x="31655" y="14522"/>
                  <a:pt x="31610" y="14472"/>
                  <a:pt x="31533" y="14472"/>
                </a:cubicBezTo>
                <a:cubicBezTo>
                  <a:pt x="31511" y="14472"/>
                  <a:pt x="31487" y="14476"/>
                  <a:pt x="31461" y="14484"/>
                </a:cubicBezTo>
                <a:cubicBezTo>
                  <a:pt x="31294" y="14533"/>
                  <a:pt x="31129" y="14595"/>
                  <a:pt x="30967" y="14661"/>
                </a:cubicBezTo>
                <a:cubicBezTo>
                  <a:pt x="30629" y="14797"/>
                  <a:pt x="30293" y="14939"/>
                  <a:pt x="29956" y="15079"/>
                </a:cubicBezTo>
                <a:cubicBezTo>
                  <a:pt x="29906" y="15099"/>
                  <a:pt x="29857" y="15121"/>
                  <a:pt x="29803" y="15144"/>
                </a:cubicBezTo>
                <a:cubicBezTo>
                  <a:pt x="29802" y="14922"/>
                  <a:pt x="29799" y="14699"/>
                  <a:pt x="29801" y="14478"/>
                </a:cubicBezTo>
                <a:cubicBezTo>
                  <a:pt x="29801" y="14400"/>
                  <a:pt x="29774" y="14362"/>
                  <a:pt x="29696" y="14357"/>
                </a:cubicBezTo>
                <a:cubicBezTo>
                  <a:pt x="29664" y="14355"/>
                  <a:pt x="29634" y="14354"/>
                  <a:pt x="29603" y="14354"/>
                </a:cubicBezTo>
                <a:cubicBezTo>
                  <a:pt x="29405" y="14354"/>
                  <a:pt x="29220" y="14402"/>
                  <a:pt x="29056" y="14527"/>
                </a:cubicBezTo>
                <a:cubicBezTo>
                  <a:pt x="29010" y="14454"/>
                  <a:pt x="28974" y="14420"/>
                  <a:pt x="28929" y="14420"/>
                </a:cubicBezTo>
                <a:cubicBezTo>
                  <a:pt x="28895" y="14420"/>
                  <a:pt x="28855" y="14440"/>
                  <a:pt x="28803" y="14478"/>
                </a:cubicBezTo>
                <a:cubicBezTo>
                  <a:pt x="28646" y="14591"/>
                  <a:pt x="28488" y="14703"/>
                  <a:pt x="28336" y="14811"/>
                </a:cubicBezTo>
                <a:cubicBezTo>
                  <a:pt x="28313" y="14797"/>
                  <a:pt x="28304" y="14795"/>
                  <a:pt x="28302" y="14789"/>
                </a:cubicBezTo>
                <a:cubicBezTo>
                  <a:pt x="28253" y="14681"/>
                  <a:pt x="28226" y="14633"/>
                  <a:pt x="28181" y="14633"/>
                </a:cubicBezTo>
                <a:cubicBezTo>
                  <a:pt x="28146" y="14633"/>
                  <a:pt x="28100" y="14661"/>
                  <a:pt x="28025" y="14712"/>
                </a:cubicBezTo>
                <a:cubicBezTo>
                  <a:pt x="27797" y="14868"/>
                  <a:pt x="27566" y="15020"/>
                  <a:pt x="27343" y="15181"/>
                </a:cubicBezTo>
                <a:cubicBezTo>
                  <a:pt x="27254" y="15247"/>
                  <a:pt x="27183" y="15336"/>
                  <a:pt x="27096" y="15422"/>
                </a:cubicBezTo>
                <a:cubicBezTo>
                  <a:pt x="27077" y="15332"/>
                  <a:pt x="27060" y="15253"/>
                  <a:pt x="27044" y="15176"/>
                </a:cubicBezTo>
                <a:cubicBezTo>
                  <a:pt x="27029" y="15095"/>
                  <a:pt x="26999" y="15052"/>
                  <a:pt x="26949" y="15052"/>
                </a:cubicBezTo>
                <a:cubicBezTo>
                  <a:pt x="26924" y="15052"/>
                  <a:pt x="26893" y="15062"/>
                  <a:pt x="26857" y="15085"/>
                </a:cubicBezTo>
                <a:cubicBezTo>
                  <a:pt x="26684" y="15191"/>
                  <a:pt x="26517" y="15305"/>
                  <a:pt x="26358" y="15427"/>
                </a:cubicBezTo>
                <a:cubicBezTo>
                  <a:pt x="26195" y="15551"/>
                  <a:pt x="26024" y="15639"/>
                  <a:pt x="25829" y="15702"/>
                </a:cubicBezTo>
                <a:cubicBezTo>
                  <a:pt x="25675" y="15751"/>
                  <a:pt x="25527" y="15831"/>
                  <a:pt x="25388" y="15917"/>
                </a:cubicBezTo>
                <a:cubicBezTo>
                  <a:pt x="25284" y="15982"/>
                  <a:pt x="25207" y="16087"/>
                  <a:pt x="25104" y="16157"/>
                </a:cubicBezTo>
                <a:cubicBezTo>
                  <a:pt x="24995" y="16231"/>
                  <a:pt x="24865" y="16273"/>
                  <a:pt x="24754" y="16347"/>
                </a:cubicBezTo>
                <a:cubicBezTo>
                  <a:pt x="24621" y="16435"/>
                  <a:pt x="24507" y="16550"/>
                  <a:pt x="24372" y="16633"/>
                </a:cubicBezTo>
                <a:cubicBezTo>
                  <a:pt x="24151" y="16772"/>
                  <a:pt x="23920" y="16893"/>
                  <a:pt x="23694" y="17026"/>
                </a:cubicBezTo>
                <a:cubicBezTo>
                  <a:pt x="23517" y="17130"/>
                  <a:pt x="23344" y="17239"/>
                  <a:pt x="23169" y="17346"/>
                </a:cubicBezTo>
                <a:cubicBezTo>
                  <a:pt x="23159" y="17338"/>
                  <a:pt x="23150" y="17330"/>
                  <a:pt x="23142" y="17321"/>
                </a:cubicBezTo>
                <a:cubicBezTo>
                  <a:pt x="23251" y="17157"/>
                  <a:pt x="23349" y="16982"/>
                  <a:pt x="23473" y="16829"/>
                </a:cubicBezTo>
                <a:cubicBezTo>
                  <a:pt x="23646" y="16618"/>
                  <a:pt x="23834" y="16418"/>
                  <a:pt x="24023" y="16222"/>
                </a:cubicBezTo>
                <a:cubicBezTo>
                  <a:pt x="24209" y="16029"/>
                  <a:pt x="24398" y="15838"/>
                  <a:pt x="24594" y="15656"/>
                </a:cubicBezTo>
                <a:cubicBezTo>
                  <a:pt x="24821" y="15448"/>
                  <a:pt x="25057" y="15249"/>
                  <a:pt x="25290" y="15048"/>
                </a:cubicBezTo>
                <a:cubicBezTo>
                  <a:pt x="25304" y="15035"/>
                  <a:pt x="25318" y="15021"/>
                  <a:pt x="25330" y="15005"/>
                </a:cubicBezTo>
                <a:cubicBezTo>
                  <a:pt x="25424" y="14894"/>
                  <a:pt x="25419" y="14860"/>
                  <a:pt x="25295" y="14770"/>
                </a:cubicBezTo>
                <a:cubicBezTo>
                  <a:pt x="25341" y="14594"/>
                  <a:pt x="25506" y="14519"/>
                  <a:pt x="25618" y="14399"/>
                </a:cubicBezTo>
                <a:cubicBezTo>
                  <a:pt x="25664" y="14351"/>
                  <a:pt x="25721" y="14315"/>
                  <a:pt x="25772" y="14272"/>
                </a:cubicBezTo>
                <a:cubicBezTo>
                  <a:pt x="25853" y="14203"/>
                  <a:pt x="25897" y="14120"/>
                  <a:pt x="25941" y="14018"/>
                </a:cubicBezTo>
                <a:cubicBezTo>
                  <a:pt x="26009" y="13858"/>
                  <a:pt x="26127" y="13715"/>
                  <a:pt x="26236" y="13575"/>
                </a:cubicBezTo>
                <a:cubicBezTo>
                  <a:pt x="26303" y="13488"/>
                  <a:pt x="26406" y="13427"/>
                  <a:pt x="26476" y="13340"/>
                </a:cubicBezTo>
                <a:cubicBezTo>
                  <a:pt x="26553" y="13242"/>
                  <a:pt x="26533" y="13200"/>
                  <a:pt x="26417" y="13148"/>
                </a:cubicBezTo>
                <a:cubicBezTo>
                  <a:pt x="26368" y="13127"/>
                  <a:pt x="26322" y="13099"/>
                  <a:pt x="26256" y="13066"/>
                </a:cubicBezTo>
                <a:cubicBezTo>
                  <a:pt x="26339" y="12981"/>
                  <a:pt x="26406" y="12906"/>
                  <a:pt x="26481" y="12840"/>
                </a:cubicBezTo>
                <a:cubicBezTo>
                  <a:pt x="26640" y="12701"/>
                  <a:pt x="26800" y="12564"/>
                  <a:pt x="26964" y="12432"/>
                </a:cubicBezTo>
                <a:cubicBezTo>
                  <a:pt x="27051" y="12361"/>
                  <a:pt x="27151" y="12306"/>
                  <a:pt x="27240" y="12237"/>
                </a:cubicBezTo>
                <a:cubicBezTo>
                  <a:pt x="27311" y="12181"/>
                  <a:pt x="27391" y="12125"/>
                  <a:pt x="27306" y="12016"/>
                </a:cubicBezTo>
                <a:cubicBezTo>
                  <a:pt x="27293" y="11998"/>
                  <a:pt x="27321" y="11938"/>
                  <a:pt x="27345" y="11909"/>
                </a:cubicBezTo>
                <a:cubicBezTo>
                  <a:pt x="27481" y="11728"/>
                  <a:pt x="27620" y="11553"/>
                  <a:pt x="27758" y="11372"/>
                </a:cubicBezTo>
                <a:cubicBezTo>
                  <a:pt x="27784" y="11339"/>
                  <a:pt x="27808" y="11298"/>
                  <a:pt x="27819" y="11259"/>
                </a:cubicBezTo>
                <a:cubicBezTo>
                  <a:pt x="27866" y="11105"/>
                  <a:pt x="27865" y="10937"/>
                  <a:pt x="27631" y="10904"/>
                </a:cubicBezTo>
                <a:cubicBezTo>
                  <a:pt x="27600" y="10899"/>
                  <a:pt x="27572" y="10889"/>
                  <a:pt x="27535" y="10880"/>
                </a:cubicBezTo>
                <a:cubicBezTo>
                  <a:pt x="27554" y="10834"/>
                  <a:pt x="27573" y="10797"/>
                  <a:pt x="27589" y="10758"/>
                </a:cubicBezTo>
                <a:cubicBezTo>
                  <a:pt x="27644" y="10613"/>
                  <a:pt x="27721" y="10482"/>
                  <a:pt x="27747" y="10316"/>
                </a:cubicBezTo>
                <a:cubicBezTo>
                  <a:pt x="27772" y="10153"/>
                  <a:pt x="27900" y="10006"/>
                  <a:pt x="27985" y="9852"/>
                </a:cubicBezTo>
                <a:cubicBezTo>
                  <a:pt x="28004" y="9817"/>
                  <a:pt x="28030" y="9788"/>
                  <a:pt x="28047" y="9753"/>
                </a:cubicBezTo>
                <a:cubicBezTo>
                  <a:pt x="28104" y="9642"/>
                  <a:pt x="28094" y="9610"/>
                  <a:pt x="27975" y="9547"/>
                </a:cubicBezTo>
                <a:cubicBezTo>
                  <a:pt x="28045" y="9410"/>
                  <a:pt x="28114" y="9275"/>
                  <a:pt x="28185" y="9138"/>
                </a:cubicBezTo>
                <a:cubicBezTo>
                  <a:pt x="28245" y="9025"/>
                  <a:pt x="28324" y="8917"/>
                  <a:pt x="28360" y="8796"/>
                </a:cubicBezTo>
                <a:cubicBezTo>
                  <a:pt x="28409" y="8633"/>
                  <a:pt x="28387" y="8566"/>
                  <a:pt x="28255" y="8566"/>
                </a:cubicBezTo>
                <a:cubicBezTo>
                  <a:pt x="28238" y="8566"/>
                  <a:pt x="28218" y="8567"/>
                  <a:pt x="28197" y="8570"/>
                </a:cubicBezTo>
                <a:cubicBezTo>
                  <a:pt x="27991" y="8590"/>
                  <a:pt x="27787" y="8618"/>
                  <a:pt x="27582" y="8643"/>
                </a:cubicBezTo>
                <a:cubicBezTo>
                  <a:pt x="27526" y="8651"/>
                  <a:pt x="27468" y="8658"/>
                  <a:pt x="27412" y="8664"/>
                </a:cubicBezTo>
                <a:cubicBezTo>
                  <a:pt x="27391" y="8512"/>
                  <a:pt x="27375" y="8461"/>
                  <a:pt x="27289" y="8461"/>
                </a:cubicBezTo>
                <a:cubicBezTo>
                  <a:pt x="27256" y="8461"/>
                  <a:pt x="27213" y="8469"/>
                  <a:pt x="27154" y="8481"/>
                </a:cubicBezTo>
                <a:cubicBezTo>
                  <a:pt x="26898" y="8534"/>
                  <a:pt x="26645" y="8596"/>
                  <a:pt x="26390" y="8653"/>
                </a:cubicBezTo>
                <a:cubicBezTo>
                  <a:pt x="26360" y="8661"/>
                  <a:pt x="26331" y="8663"/>
                  <a:pt x="26297" y="8670"/>
                </a:cubicBezTo>
                <a:cubicBezTo>
                  <a:pt x="26425" y="8376"/>
                  <a:pt x="26544" y="8088"/>
                  <a:pt x="26673" y="7805"/>
                </a:cubicBezTo>
                <a:cubicBezTo>
                  <a:pt x="26730" y="7680"/>
                  <a:pt x="26801" y="7558"/>
                  <a:pt x="26877" y="7440"/>
                </a:cubicBezTo>
                <a:cubicBezTo>
                  <a:pt x="26965" y="7299"/>
                  <a:pt x="27065" y="7164"/>
                  <a:pt x="27157" y="7023"/>
                </a:cubicBezTo>
                <a:cubicBezTo>
                  <a:pt x="27185" y="6981"/>
                  <a:pt x="27203" y="6933"/>
                  <a:pt x="27219" y="6884"/>
                </a:cubicBezTo>
                <a:cubicBezTo>
                  <a:pt x="27253" y="6791"/>
                  <a:pt x="27244" y="6717"/>
                  <a:pt x="27125" y="6694"/>
                </a:cubicBezTo>
                <a:cubicBezTo>
                  <a:pt x="27091" y="6688"/>
                  <a:pt x="27062" y="6667"/>
                  <a:pt x="27019" y="6648"/>
                </a:cubicBezTo>
                <a:cubicBezTo>
                  <a:pt x="27034" y="6605"/>
                  <a:pt x="27046" y="6563"/>
                  <a:pt x="27063" y="6526"/>
                </a:cubicBezTo>
                <a:cubicBezTo>
                  <a:pt x="27182" y="6262"/>
                  <a:pt x="27304" y="6000"/>
                  <a:pt x="27423" y="5737"/>
                </a:cubicBezTo>
                <a:cubicBezTo>
                  <a:pt x="27438" y="5703"/>
                  <a:pt x="27456" y="5668"/>
                  <a:pt x="27469" y="5631"/>
                </a:cubicBezTo>
                <a:cubicBezTo>
                  <a:pt x="27523" y="5478"/>
                  <a:pt x="27512" y="5453"/>
                  <a:pt x="27367" y="5380"/>
                </a:cubicBezTo>
                <a:cubicBezTo>
                  <a:pt x="27414" y="5174"/>
                  <a:pt x="27466" y="4968"/>
                  <a:pt x="27506" y="4758"/>
                </a:cubicBezTo>
                <a:cubicBezTo>
                  <a:pt x="27525" y="4659"/>
                  <a:pt x="27525" y="4556"/>
                  <a:pt x="27522" y="4455"/>
                </a:cubicBezTo>
                <a:cubicBezTo>
                  <a:pt x="27518" y="4355"/>
                  <a:pt x="27461" y="4315"/>
                  <a:pt x="27368" y="4315"/>
                </a:cubicBezTo>
                <a:cubicBezTo>
                  <a:pt x="27362" y="4315"/>
                  <a:pt x="27355" y="4315"/>
                  <a:pt x="27348" y="4315"/>
                </a:cubicBezTo>
                <a:cubicBezTo>
                  <a:pt x="26952" y="4342"/>
                  <a:pt x="26556" y="4367"/>
                  <a:pt x="26159" y="4391"/>
                </a:cubicBezTo>
                <a:cubicBezTo>
                  <a:pt x="26156" y="4392"/>
                  <a:pt x="26153" y="4392"/>
                  <a:pt x="26150" y="4392"/>
                </a:cubicBezTo>
                <a:cubicBezTo>
                  <a:pt x="26130" y="4392"/>
                  <a:pt x="26111" y="4389"/>
                  <a:pt x="26097" y="4388"/>
                </a:cubicBezTo>
                <a:cubicBezTo>
                  <a:pt x="26156" y="4117"/>
                  <a:pt x="26216" y="3853"/>
                  <a:pt x="26267" y="3587"/>
                </a:cubicBezTo>
                <a:cubicBezTo>
                  <a:pt x="26276" y="3550"/>
                  <a:pt x="26240" y="3504"/>
                  <a:pt x="26224" y="3461"/>
                </a:cubicBezTo>
                <a:cubicBezTo>
                  <a:pt x="26213" y="3429"/>
                  <a:pt x="26188" y="3396"/>
                  <a:pt x="26192" y="3365"/>
                </a:cubicBezTo>
                <a:cubicBezTo>
                  <a:pt x="26210" y="3226"/>
                  <a:pt x="26237" y="3088"/>
                  <a:pt x="26257" y="2949"/>
                </a:cubicBezTo>
                <a:cubicBezTo>
                  <a:pt x="26267" y="2877"/>
                  <a:pt x="26280" y="2803"/>
                  <a:pt x="26277" y="2730"/>
                </a:cubicBezTo>
                <a:cubicBezTo>
                  <a:pt x="26271" y="2532"/>
                  <a:pt x="26225" y="2485"/>
                  <a:pt x="26014" y="2452"/>
                </a:cubicBezTo>
                <a:cubicBezTo>
                  <a:pt x="26084" y="2218"/>
                  <a:pt x="26139" y="1985"/>
                  <a:pt x="26223" y="1761"/>
                </a:cubicBezTo>
                <a:cubicBezTo>
                  <a:pt x="26350" y="1421"/>
                  <a:pt x="26499" y="1091"/>
                  <a:pt x="26632" y="754"/>
                </a:cubicBezTo>
                <a:cubicBezTo>
                  <a:pt x="26688" y="608"/>
                  <a:pt x="26736" y="459"/>
                  <a:pt x="26772" y="308"/>
                </a:cubicBezTo>
                <a:cubicBezTo>
                  <a:pt x="26790" y="232"/>
                  <a:pt x="26785" y="145"/>
                  <a:pt x="26770" y="67"/>
                </a:cubicBezTo>
                <a:cubicBezTo>
                  <a:pt x="26761" y="22"/>
                  <a:pt x="26736" y="0"/>
                  <a:pt x="26707" y="0"/>
                </a:cubicBezTo>
                <a:close/>
              </a:path>
            </a:pathLst>
          </a:custGeom>
          <a:solidFill>
            <a:srgbClr val="003100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8" name="Google Shape;288;p47"/>
          <p:cNvSpPr/>
          <p:nvPr/>
        </p:nvSpPr>
        <p:spPr>
          <a:xfrm rot="6874880">
            <a:off x="-3318526" y="125942"/>
            <a:ext cx="4922058" cy="2499598"/>
          </a:xfrm>
          <a:custGeom>
            <a:avLst/>
            <a:gdLst/>
            <a:ahLst/>
            <a:cxnLst/>
            <a:rect l="l" t="t" r="r" b="b"/>
            <a:pathLst>
              <a:path w="120088" h="60985" extrusionOk="0">
                <a:moveTo>
                  <a:pt x="10185" y="0"/>
                </a:moveTo>
                <a:cubicBezTo>
                  <a:pt x="10170" y="0"/>
                  <a:pt x="10138" y="55"/>
                  <a:pt x="10051" y="160"/>
                </a:cubicBezTo>
                <a:cubicBezTo>
                  <a:pt x="12583" y="2029"/>
                  <a:pt x="16014" y="2112"/>
                  <a:pt x="18262" y="4538"/>
                </a:cubicBezTo>
                <a:cubicBezTo>
                  <a:pt x="17258" y="4529"/>
                  <a:pt x="16290" y="4306"/>
                  <a:pt x="15321" y="4306"/>
                </a:cubicBezTo>
                <a:cubicBezTo>
                  <a:pt x="15306" y="4306"/>
                  <a:pt x="15291" y="4306"/>
                  <a:pt x="15275" y="4306"/>
                </a:cubicBezTo>
                <a:cubicBezTo>
                  <a:pt x="15275" y="4306"/>
                  <a:pt x="15274" y="4306"/>
                  <a:pt x="15273" y="4306"/>
                </a:cubicBezTo>
                <a:cubicBezTo>
                  <a:pt x="14974" y="4306"/>
                  <a:pt x="14508" y="3901"/>
                  <a:pt x="14154" y="3901"/>
                </a:cubicBezTo>
                <a:cubicBezTo>
                  <a:pt x="13903" y="3901"/>
                  <a:pt x="13708" y="4104"/>
                  <a:pt x="13668" y="4801"/>
                </a:cubicBezTo>
                <a:cubicBezTo>
                  <a:pt x="13664" y="4872"/>
                  <a:pt x="13338" y="4930"/>
                  <a:pt x="13159" y="4986"/>
                </a:cubicBezTo>
                <a:cubicBezTo>
                  <a:pt x="11966" y="5357"/>
                  <a:pt x="10773" y="5726"/>
                  <a:pt x="9558" y="6102"/>
                </a:cubicBezTo>
                <a:cubicBezTo>
                  <a:pt x="9948" y="6413"/>
                  <a:pt x="10345" y="6530"/>
                  <a:pt x="10746" y="6530"/>
                </a:cubicBezTo>
                <a:cubicBezTo>
                  <a:pt x="11359" y="6530"/>
                  <a:pt x="11983" y="6256"/>
                  <a:pt x="12607" y="5985"/>
                </a:cubicBezTo>
                <a:cubicBezTo>
                  <a:pt x="13760" y="5485"/>
                  <a:pt x="14914" y="4962"/>
                  <a:pt x="16152" y="4962"/>
                </a:cubicBezTo>
                <a:cubicBezTo>
                  <a:pt x="16492" y="4962"/>
                  <a:pt x="16837" y="5002"/>
                  <a:pt x="17191" y="5091"/>
                </a:cubicBezTo>
                <a:cubicBezTo>
                  <a:pt x="17873" y="5265"/>
                  <a:pt x="22682" y="7090"/>
                  <a:pt x="25000" y="8536"/>
                </a:cubicBezTo>
                <a:cubicBezTo>
                  <a:pt x="25650" y="9150"/>
                  <a:pt x="26232" y="9854"/>
                  <a:pt x="26838" y="10521"/>
                </a:cubicBezTo>
                <a:cubicBezTo>
                  <a:pt x="27576" y="11333"/>
                  <a:pt x="28288" y="12172"/>
                  <a:pt x="29011" y="13000"/>
                </a:cubicBezTo>
                <a:cubicBezTo>
                  <a:pt x="24302" y="10260"/>
                  <a:pt x="19255" y="9349"/>
                  <a:pt x="13996" y="9301"/>
                </a:cubicBezTo>
                <a:lnTo>
                  <a:pt x="13996" y="9301"/>
                </a:lnTo>
                <a:cubicBezTo>
                  <a:pt x="14202" y="9618"/>
                  <a:pt x="14465" y="9720"/>
                  <a:pt x="14734" y="9796"/>
                </a:cubicBezTo>
                <a:cubicBezTo>
                  <a:pt x="16546" y="10299"/>
                  <a:pt x="18423" y="10637"/>
                  <a:pt x="20159" y="11337"/>
                </a:cubicBezTo>
                <a:cubicBezTo>
                  <a:pt x="22292" y="12196"/>
                  <a:pt x="24326" y="13325"/>
                  <a:pt x="26374" y="14397"/>
                </a:cubicBezTo>
                <a:cubicBezTo>
                  <a:pt x="27845" y="15168"/>
                  <a:pt x="29657" y="15343"/>
                  <a:pt x="30664" y="16968"/>
                </a:cubicBezTo>
                <a:cubicBezTo>
                  <a:pt x="30779" y="17153"/>
                  <a:pt x="31139" y="17162"/>
                  <a:pt x="31371" y="17280"/>
                </a:cubicBezTo>
                <a:cubicBezTo>
                  <a:pt x="33108" y="18163"/>
                  <a:pt x="34842" y="19055"/>
                  <a:pt x="36575" y="19943"/>
                </a:cubicBezTo>
                <a:cubicBezTo>
                  <a:pt x="29646" y="19627"/>
                  <a:pt x="22642" y="19693"/>
                  <a:pt x="17055" y="14380"/>
                </a:cubicBezTo>
                <a:cubicBezTo>
                  <a:pt x="16983" y="14555"/>
                  <a:pt x="16913" y="14730"/>
                  <a:pt x="16841" y="14904"/>
                </a:cubicBezTo>
                <a:cubicBezTo>
                  <a:pt x="19480" y="17313"/>
                  <a:pt x="20301" y="17162"/>
                  <a:pt x="22032" y="18292"/>
                </a:cubicBezTo>
                <a:lnTo>
                  <a:pt x="21988" y="18430"/>
                </a:lnTo>
                <a:cubicBezTo>
                  <a:pt x="20217" y="18035"/>
                  <a:pt x="18305" y="18071"/>
                  <a:pt x="16607" y="17464"/>
                </a:cubicBezTo>
                <a:cubicBezTo>
                  <a:pt x="15505" y="17070"/>
                  <a:pt x="14588" y="16134"/>
                  <a:pt x="13582" y="15450"/>
                </a:cubicBezTo>
                <a:cubicBezTo>
                  <a:pt x="12321" y="14593"/>
                  <a:pt x="11056" y="13744"/>
                  <a:pt x="9793" y="12893"/>
                </a:cubicBezTo>
                <a:lnTo>
                  <a:pt x="9793" y="12893"/>
                </a:lnTo>
                <a:cubicBezTo>
                  <a:pt x="10004" y="13441"/>
                  <a:pt x="10350" y="13788"/>
                  <a:pt x="10740" y="14068"/>
                </a:cubicBezTo>
                <a:cubicBezTo>
                  <a:pt x="12191" y="15111"/>
                  <a:pt x="13678" y="16100"/>
                  <a:pt x="15110" y="17170"/>
                </a:cubicBezTo>
                <a:cubicBezTo>
                  <a:pt x="15289" y="17304"/>
                  <a:pt x="15474" y="17440"/>
                  <a:pt x="15665" y="17576"/>
                </a:cubicBezTo>
                <a:cubicBezTo>
                  <a:pt x="14904" y="17430"/>
                  <a:pt x="14308" y="17324"/>
                  <a:pt x="14210" y="17309"/>
                </a:cubicBezTo>
                <a:cubicBezTo>
                  <a:pt x="12567" y="17077"/>
                  <a:pt x="10916" y="16895"/>
                  <a:pt x="9281" y="16615"/>
                </a:cubicBezTo>
                <a:cubicBezTo>
                  <a:pt x="8588" y="16496"/>
                  <a:pt x="7919" y="16208"/>
                  <a:pt x="7252" y="15961"/>
                </a:cubicBezTo>
                <a:cubicBezTo>
                  <a:pt x="6486" y="15678"/>
                  <a:pt x="5725" y="15373"/>
                  <a:pt x="4975" y="15048"/>
                </a:cubicBezTo>
                <a:cubicBezTo>
                  <a:pt x="4474" y="14829"/>
                  <a:pt x="3956" y="14614"/>
                  <a:pt x="3510" y="14298"/>
                </a:cubicBezTo>
                <a:cubicBezTo>
                  <a:pt x="2667" y="13698"/>
                  <a:pt x="1853" y="13053"/>
                  <a:pt x="663" y="13053"/>
                </a:cubicBezTo>
                <a:cubicBezTo>
                  <a:pt x="454" y="13053"/>
                  <a:pt x="234" y="13073"/>
                  <a:pt x="0" y="13116"/>
                </a:cubicBezTo>
                <a:cubicBezTo>
                  <a:pt x="1100" y="13549"/>
                  <a:pt x="1967" y="13891"/>
                  <a:pt x="2835" y="14232"/>
                </a:cubicBezTo>
                <a:cubicBezTo>
                  <a:pt x="2818" y="14327"/>
                  <a:pt x="2798" y="14423"/>
                  <a:pt x="2779" y="14519"/>
                </a:cubicBezTo>
                <a:cubicBezTo>
                  <a:pt x="2448" y="14607"/>
                  <a:pt x="2116" y="14695"/>
                  <a:pt x="1785" y="14783"/>
                </a:cubicBezTo>
                <a:cubicBezTo>
                  <a:pt x="3638" y="15661"/>
                  <a:pt x="6087" y="14874"/>
                  <a:pt x="7502" y="17307"/>
                </a:cubicBezTo>
                <a:cubicBezTo>
                  <a:pt x="5770" y="17195"/>
                  <a:pt x="4168" y="17092"/>
                  <a:pt x="2568" y="16989"/>
                </a:cubicBezTo>
                <a:cubicBezTo>
                  <a:pt x="2551" y="17133"/>
                  <a:pt x="2536" y="17278"/>
                  <a:pt x="2519" y="17422"/>
                </a:cubicBezTo>
                <a:cubicBezTo>
                  <a:pt x="3615" y="17568"/>
                  <a:pt x="4716" y="17866"/>
                  <a:pt x="5808" y="17866"/>
                </a:cubicBezTo>
                <a:cubicBezTo>
                  <a:pt x="5901" y="17866"/>
                  <a:pt x="5994" y="17864"/>
                  <a:pt x="6086" y="17860"/>
                </a:cubicBezTo>
                <a:cubicBezTo>
                  <a:pt x="7539" y="17789"/>
                  <a:pt x="8989" y="17627"/>
                  <a:pt x="10437" y="17627"/>
                </a:cubicBezTo>
                <a:cubicBezTo>
                  <a:pt x="11383" y="17627"/>
                  <a:pt x="12328" y="17696"/>
                  <a:pt x="13274" y="17906"/>
                </a:cubicBezTo>
                <a:cubicBezTo>
                  <a:pt x="13559" y="17970"/>
                  <a:pt x="13858" y="17986"/>
                  <a:pt x="14155" y="17986"/>
                </a:cubicBezTo>
                <a:cubicBezTo>
                  <a:pt x="14275" y="17986"/>
                  <a:pt x="14395" y="17983"/>
                  <a:pt x="14514" y="17980"/>
                </a:cubicBezTo>
                <a:cubicBezTo>
                  <a:pt x="14515" y="17980"/>
                  <a:pt x="14516" y="17980"/>
                  <a:pt x="14517" y="17980"/>
                </a:cubicBezTo>
                <a:cubicBezTo>
                  <a:pt x="14622" y="17980"/>
                  <a:pt x="15607" y="18110"/>
                  <a:pt x="16684" y="18248"/>
                </a:cubicBezTo>
                <a:cubicBezTo>
                  <a:pt x="17753" y="18897"/>
                  <a:pt x="18932" y="19420"/>
                  <a:pt x="20067" y="19447"/>
                </a:cubicBezTo>
                <a:cubicBezTo>
                  <a:pt x="20232" y="19451"/>
                  <a:pt x="20383" y="19453"/>
                  <a:pt x="20525" y="19453"/>
                </a:cubicBezTo>
                <a:cubicBezTo>
                  <a:pt x="20897" y="19453"/>
                  <a:pt x="21198" y="19443"/>
                  <a:pt x="21481" y="19443"/>
                </a:cubicBezTo>
                <a:cubicBezTo>
                  <a:pt x="22052" y="19443"/>
                  <a:pt x="22546" y="19484"/>
                  <a:pt x="23383" y="19730"/>
                </a:cubicBezTo>
                <a:cubicBezTo>
                  <a:pt x="28064" y="21113"/>
                  <a:pt x="31125" y="20841"/>
                  <a:pt x="34548" y="21397"/>
                </a:cubicBezTo>
                <a:cubicBezTo>
                  <a:pt x="36589" y="21728"/>
                  <a:pt x="38495" y="21427"/>
                  <a:pt x="40493" y="21974"/>
                </a:cubicBezTo>
                <a:cubicBezTo>
                  <a:pt x="42114" y="22420"/>
                  <a:pt x="43687" y="23047"/>
                  <a:pt x="45288" y="23568"/>
                </a:cubicBezTo>
                <a:cubicBezTo>
                  <a:pt x="48472" y="24606"/>
                  <a:pt x="51666" y="25617"/>
                  <a:pt x="54846" y="26665"/>
                </a:cubicBezTo>
                <a:cubicBezTo>
                  <a:pt x="55273" y="26805"/>
                  <a:pt x="55656" y="27092"/>
                  <a:pt x="56058" y="27310"/>
                </a:cubicBezTo>
                <a:cubicBezTo>
                  <a:pt x="56029" y="27408"/>
                  <a:pt x="56003" y="27505"/>
                  <a:pt x="55975" y="27602"/>
                </a:cubicBezTo>
                <a:cubicBezTo>
                  <a:pt x="55656" y="27626"/>
                  <a:pt x="55337" y="27657"/>
                  <a:pt x="55016" y="27670"/>
                </a:cubicBezTo>
                <a:cubicBezTo>
                  <a:pt x="51330" y="27833"/>
                  <a:pt x="47638" y="27787"/>
                  <a:pt x="43984" y="28545"/>
                </a:cubicBezTo>
                <a:cubicBezTo>
                  <a:pt x="41830" y="28991"/>
                  <a:pt x="39633" y="29568"/>
                  <a:pt x="37467" y="29568"/>
                </a:cubicBezTo>
                <a:cubicBezTo>
                  <a:pt x="37389" y="29568"/>
                  <a:pt x="37310" y="29567"/>
                  <a:pt x="37232" y="29565"/>
                </a:cubicBezTo>
                <a:cubicBezTo>
                  <a:pt x="33239" y="29484"/>
                  <a:pt x="29262" y="28891"/>
                  <a:pt x="25270" y="28646"/>
                </a:cubicBezTo>
                <a:cubicBezTo>
                  <a:pt x="22856" y="28498"/>
                  <a:pt x="20587" y="27916"/>
                  <a:pt x="18370" y="26991"/>
                </a:cubicBezTo>
                <a:cubicBezTo>
                  <a:pt x="16662" y="26278"/>
                  <a:pt x="15020" y="25388"/>
                  <a:pt x="13093" y="25388"/>
                </a:cubicBezTo>
                <a:cubicBezTo>
                  <a:pt x="12958" y="25388"/>
                  <a:pt x="12822" y="25392"/>
                  <a:pt x="12685" y="25401"/>
                </a:cubicBezTo>
                <a:cubicBezTo>
                  <a:pt x="10355" y="25555"/>
                  <a:pt x="8014" y="25506"/>
                  <a:pt x="5680" y="25566"/>
                </a:cubicBezTo>
                <a:cubicBezTo>
                  <a:pt x="5455" y="25573"/>
                  <a:pt x="5231" y="25734"/>
                  <a:pt x="4700" y="25946"/>
                </a:cubicBezTo>
                <a:cubicBezTo>
                  <a:pt x="5330" y="26163"/>
                  <a:pt x="5657" y="26351"/>
                  <a:pt x="5998" y="26381"/>
                </a:cubicBezTo>
                <a:cubicBezTo>
                  <a:pt x="7449" y="26504"/>
                  <a:pt x="8906" y="26711"/>
                  <a:pt x="10356" y="26711"/>
                </a:cubicBezTo>
                <a:cubicBezTo>
                  <a:pt x="10548" y="26711"/>
                  <a:pt x="10740" y="26708"/>
                  <a:pt x="10932" y="26700"/>
                </a:cubicBezTo>
                <a:cubicBezTo>
                  <a:pt x="11237" y="26687"/>
                  <a:pt x="11540" y="26681"/>
                  <a:pt x="11841" y="26681"/>
                </a:cubicBezTo>
                <a:cubicBezTo>
                  <a:pt x="14520" y="26681"/>
                  <a:pt x="17076" y="27202"/>
                  <a:pt x="19640" y="28600"/>
                </a:cubicBezTo>
                <a:cubicBezTo>
                  <a:pt x="17162" y="29620"/>
                  <a:pt x="14876" y="30779"/>
                  <a:pt x="12470" y="31491"/>
                </a:cubicBezTo>
                <a:cubicBezTo>
                  <a:pt x="10066" y="32202"/>
                  <a:pt x="7543" y="32465"/>
                  <a:pt x="5073" y="32925"/>
                </a:cubicBezTo>
                <a:cubicBezTo>
                  <a:pt x="5657" y="33064"/>
                  <a:pt x="6279" y="33194"/>
                  <a:pt x="6899" y="33194"/>
                </a:cubicBezTo>
                <a:cubicBezTo>
                  <a:pt x="6995" y="33194"/>
                  <a:pt x="7091" y="33190"/>
                  <a:pt x="7186" y="33184"/>
                </a:cubicBezTo>
                <a:cubicBezTo>
                  <a:pt x="11288" y="32906"/>
                  <a:pt x="15201" y="31790"/>
                  <a:pt x="19039" y="30249"/>
                </a:cubicBezTo>
                <a:cubicBezTo>
                  <a:pt x="20002" y="29862"/>
                  <a:pt x="21106" y="29675"/>
                  <a:pt x="22159" y="29675"/>
                </a:cubicBezTo>
                <a:cubicBezTo>
                  <a:pt x="22331" y="29675"/>
                  <a:pt x="22502" y="29680"/>
                  <a:pt x="22671" y="29690"/>
                </a:cubicBezTo>
                <a:cubicBezTo>
                  <a:pt x="26099" y="29891"/>
                  <a:pt x="29515" y="30283"/>
                  <a:pt x="32936" y="30608"/>
                </a:cubicBezTo>
                <a:cubicBezTo>
                  <a:pt x="33198" y="30632"/>
                  <a:pt x="33456" y="30715"/>
                  <a:pt x="33721" y="30771"/>
                </a:cubicBezTo>
                <a:cubicBezTo>
                  <a:pt x="33057" y="31232"/>
                  <a:pt x="32458" y="31606"/>
                  <a:pt x="31905" y="32046"/>
                </a:cubicBezTo>
                <a:cubicBezTo>
                  <a:pt x="31537" y="32339"/>
                  <a:pt x="31291" y="32838"/>
                  <a:pt x="30897" y="33049"/>
                </a:cubicBezTo>
                <a:cubicBezTo>
                  <a:pt x="29518" y="33781"/>
                  <a:pt x="28096" y="34425"/>
                  <a:pt x="26694" y="35104"/>
                </a:cubicBezTo>
                <a:cubicBezTo>
                  <a:pt x="25324" y="35767"/>
                  <a:pt x="23983" y="36506"/>
                  <a:pt x="22574" y="37063"/>
                </a:cubicBezTo>
                <a:cubicBezTo>
                  <a:pt x="22261" y="37187"/>
                  <a:pt x="21895" y="37244"/>
                  <a:pt x="21530" y="37244"/>
                </a:cubicBezTo>
                <a:cubicBezTo>
                  <a:pt x="21215" y="37244"/>
                  <a:pt x="20900" y="37201"/>
                  <a:pt x="20619" y="37122"/>
                </a:cubicBezTo>
                <a:cubicBezTo>
                  <a:pt x="18408" y="36501"/>
                  <a:pt x="16247" y="35695"/>
                  <a:pt x="14029" y="35103"/>
                </a:cubicBezTo>
                <a:cubicBezTo>
                  <a:pt x="13685" y="35010"/>
                  <a:pt x="13323" y="34984"/>
                  <a:pt x="12954" y="34984"/>
                </a:cubicBezTo>
                <a:cubicBezTo>
                  <a:pt x="12465" y="34984"/>
                  <a:pt x="11964" y="35030"/>
                  <a:pt x="11474" y="35030"/>
                </a:cubicBezTo>
                <a:cubicBezTo>
                  <a:pt x="11441" y="35030"/>
                  <a:pt x="11407" y="35030"/>
                  <a:pt x="11374" y="35030"/>
                </a:cubicBezTo>
                <a:lnTo>
                  <a:pt x="11374" y="35030"/>
                </a:lnTo>
                <a:cubicBezTo>
                  <a:pt x="11381" y="35111"/>
                  <a:pt x="11388" y="35191"/>
                  <a:pt x="11395" y="35272"/>
                </a:cubicBezTo>
                <a:cubicBezTo>
                  <a:pt x="13982" y="35955"/>
                  <a:pt x="16570" y="36637"/>
                  <a:pt x="19156" y="37319"/>
                </a:cubicBezTo>
                <a:cubicBezTo>
                  <a:pt x="19139" y="37521"/>
                  <a:pt x="19122" y="37721"/>
                  <a:pt x="19105" y="37923"/>
                </a:cubicBezTo>
                <a:cubicBezTo>
                  <a:pt x="17670" y="38072"/>
                  <a:pt x="16235" y="38318"/>
                  <a:pt x="14800" y="38344"/>
                </a:cubicBezTo>
                <a:cubicBezTo>
                  <a:pt x="14717" y="38345"/>
                  <a:pt x="14634" y="38346"/>
                  <a:pt x="14552" y="38346"/>
                </a:cubicBezTo>
                <a:cubicBezTo>
                  <a:pt x="13200" y="38346"/>
                  <a:pt x="11847" y="38164"/>
                  <a:pt x="10494" y="38070"/>
                </a:cubicBezTo>
                <a:cubicBezTo>
                  <a:pt x="10467" y="38249"/>
                  <a:pt x="10440" y="38426"/>
                  <a:pt x="10412" y="38605"/>
                </a:cubicBezTo>
                <a:cubicBezTo>
                  <a:pt x="11302" y="38790"/>
                  <a:pt x="12192" y="38975"/>
                  <a:pt x="13293" y="39203"/>
                </a:cubicBezTo>
                <a:cubicBezTo>
                  <a:pt x="10164" y="41182"/>
                  <a:pt x="6751" y="40685"/>
                  <a:pt x="3603" y="41459"/>
                </a:cubicBezTo>
                <a:cubicBezTo>
                  <a:pt x="3868" y="41651"/>
                  <a:pt x="4115" y="41776"/>
                  <a:pt x="4367" y="41789"/>
                </a:cubicBezTo>
                <a:cubicBezTo>
                  <a:pt x="4806" y="41811"/>
                  <a:pt x="5244" y="41822"/>
                  <a:pt x="5679" y="41822"/>
                </a:cubicBezTo>
                <a:cubicBezTo>
                  <a:pt x="8505" y="41822"/>
                  <a:pt x="11238" y="41334"/>
                  <a:pt x="13792" y="39806"/>
                </a:cubicBezTo>
                <a:cubicBezTo>
                  <a:pt x="14384" y="39451"/>
                  <a:pt x="15114" y="39243"/>
                  <a:pt x="15798" y="39171"/>
                </a:cubicBezTo>
                <a:cubicBezTo>
                  <a:pt x="18649" y="38867"/>
                  <a:pt x="21555" y="38936"/>
                  <a:pt x="24242" y="37617"/>
                </a:cubicBezTo>
                <a:cubicBezTo>
                  <a:pt x="24251" y="37613"/>
                  <a:pt x="24261" y="37611"/>
                  <a:pt x="24272" y="37611"/>
                </a:cubicBezTo>
                <a:cubicBezTo>
                  <a:pt x="24341" y="37611"/>
                  <a:pt x="24444" y="37690"/>
                  <a:pt x="24523" y="37721"/>
                </a:cubicBezTo>
                <a:cubicBezTo>
                  <a:pt x="24515" y="37829"/>
                  <a:pt x="24538" y="37942"/>
                  <a:pt x="24500" y="37972"/>
                </a:cubicBezTo>
                <a:cubicBezTo>
                  <a:pt x="22049" y="39861"/>
                  <a:pt x="19711" y="41953"/>
                  <a:pt x="17101" y="43566"/>
                </a:cubicBezTo>
                <a:cubicBezTo>
                  <a:pt x="15632" y="44475"/>
                  <a:pt x="14044" y="44973"/>
                  <a:pt x="12397" y="44973"/>
                </a:cubicBezTo>
                <a:cubicBezTo>
                  <a:pt x="11368" y="44973"/>
                  <a:pt x="10316" y="44779"/>
                  <a:pt x="9254" y="44368"/>
                </a:cubicBezTo>
                <a:cubicBezTo>
                  <a:pt x="8370" y="44026"/>
                  <a:pt x="7343" y="44085"/>
                  <a:pt x="6389" y="43920"/>
                </a:cubicBezTo>
                <a:cubicBezTo>
                  <a:pt x="5562" y="43777"/>
                  <a:pt x="4743" y="43585"/>
                  <a:pt x="3922" y="43401"/>
                </a:cubicBezTo>
                <a:cubicBezTo>
                  <a:pt x="2896" y="43172"/>
                  <a:pt x="1873" y="42928"/>
                  <a:pt x="848" y="42692"/>
                </a:cubicBezTo>
                <a:lnTo>
                  <a:pt x="743" y="43148"/>
                </a:lnTo>
                <a:cubicBezTo>
                  <a:pt x="1430" y="43374"/>
                  <a:pt x="2114" y="43600"/>
                  <a:pt x="2973" y="43884"/>
                </a:cubicBezTo>
                <a:cubicBezTo>
                  <a:pt x="2029" y="44161"/>
                  <a:pt x="1280" y="44381"/>
                  <a:pt x="530" y="44600"/>
                </a:cubicBezTo>
                <a:cubicBezTo>
                  <a:pt x="543" y="44721"/>
                  <a:pt x="557" y="44839"/>
                  <a:pt x="570" y="44958"/>
                </a:cubicBezTo>
                <a:cubicBezTo>
                  <a:pt x="741" y="44965"/>
                  <a:pt x="911" y="44967"/>
                  <a:pt x="1082" y="44967"/>
                </a:cubicBezTo>
                <a:cubicBezTo>
                  <a:pt x="2875" y="44967"/>
                  <a:pt x="4694" y="44655"/>
                  <a:pt x="6493" y="44655"/>
                </a:cubicBezTo>
                <a:cubicBezTo>
                  <a:pt x="7925" y="44655"/>
                  <a:pt x="9344" y="44853"/>
                  <a:pt x="10727" y="45565"/>
                </a:cubicBezTo>
                <a:cubicBezTo>
                  <a:pt x="9823" y="45899"/>
                  <a:pt x="8932" y="46226"/>
                  <a:pt x="8040" y="46555"/>
                </a:cubicBezTo>
                <a:cubicBezTo>
                  <a:pt x="8083" y="46715"/>
                  <a:pt x="8129" y="46876"/>
                  <a:pt x="8173" y="47036"/>
                </a:cubicBezTo>
                <a:cubicBezTo>
                  <a:pt x="8405" y="47062"/>
                  <a:pt x="8635" y="47074"/>
                  <a:pt x="8863" y="47074"/>
                </a:cubicBezTo>
                <a:cubicBezTo>
                  <a:pt x="10714" y="47074"/>
                  <a:pt x="12475" y="46288"/>
                  <a:pt x="14302" y="45974"/>
                </a:cubicBezTo>
                <a:lnTo>
                  <a:pt x="14302" y="45974"/>
                </a:lnTo>
                <a:cubicBezTo>
                  <a:pt x="12585" y="47348"/>
                  <a:pt x="10990" y="48782"/>
                  <a:pt x="8632" y="48782"/>
                </a:cubicBezTo>
                <a:cubicBezTo>
                  <a:pt x="8581" y="48782"/>
                  <a:pt x="8530" y="48781"/>
                  <a:pt x="8478" y="48780"/>
                </a:cubicBezTo>
                <a:cubicBezTo>
                  <a:pt x="8430" y="48778"/>
                  <a:pt x="8381" y="48778"/>
                  <a:pt x="8331" y="48778"/>
                </a:cubicBezTo>
                <a:cubicBezTo>
                  <a:pt x="6949" y="48778"/>
                  <a:pt x="5548" y="49283"/>
                  <a:pt x="4157" y="49549"/>
                </a:cubicBezTo>
                <a:cubicBezTo>
                  <a:pt x="4163" y="49649"/>
                  <a:pt x="4172" y="49749"/>
                  <a:pt x="4178" y="49848"/>
                </a:cubicBezTo>
                <a:cubicBezTo>
                  <a:pt x="4707" y="49919"/>
                  <a:pt x="5233" y="49989"/>
                  <a:pt x="5762" y="50059"/>
                </a:cubicBezTo>
                <a:cubicBezTo>
                  <a:pt x="5793" y="50175"/>
                  <a:pt x="5823" y="50290"/>
                  <a:pt x="5854" y="50407"/>
                </a:cubicBezTo>
                <a:cubicBezTo>
                  <a:pt x="4640" y="50921"/>
                  <a:pt x="3426" y="51434"/>
                  <a:pt x="2211" y="51947"/>
                </a:cubicBezTo>
                <a:cubicBezTo>
                  <a:pt x="2513" y="51998"/>
                  <a:pt x="2806" y="52023"/>
                  <a:pt x="3091" y="52023"/>
                </a:cubicBezTo>
                <a:cubicBezTo>
                  <a:pt x="4506" y="52023"/>
                  <a:pt x="5708" y="51413"/>
                  <a:pt x="6717" y="50412"/>
                </a:cubicBezTo>
                <a:cubicBezTo>
                  <a:pt x="7379" y="49753"/>
                  <a:pt x="8074" y="49479"/>
                  <a:pt x="8909" y="49479"/>
                </a:cubicBezTo>
                <a:cubicBezTo>
                  <a:pt x="8954" y="49479"/>
                  <a:pt x="8999" y="49480"/>
                  <a:pt x="9045" y="49481"/>
                </a:cubicBezTo>
                <a:cubicBezTo>
                  <a:pt x="9112" y="49484"/>
                  <a:pt x="9178" y="49485"/>
                  <a:pt x="9244" y="49485"/>
                </a:cubicBezTo>
                <a:cubicBezTo>
                  <a:pt x="10330" y="49485"/>
                  <a:pt x="11307" y="49178"/>
                  <a:pt x="12243" y="48519"/>
                </a:cubicBezTo>
                <a:cubicBezTo>
                  <a:pt x="14682" y="46804"/>
                  <a:pt x="17172" y="45166"/>
                  <a:pt x="19638" y="43496"/>
                </a:cubicBezTo>
                <a:cubicBezTo>
                  <a:pt x="19796" y="43389"/>
                  <a:pt x="19950" y="43270"/>
                  <a:pt x="20095" y="43144"/>
                </a:cubicBezTo>
                <a:cubicBezTo>
                  <a:pt x="21572" y="41869"/>
                  <a:pt x="22974" y="40479"/>
                  <a:pt x="24540" y="39335"/>
                </a:cubicBezTo>
                <a:cubicBezTo>
                  <a:pt x="28450" y="36477"/>
                  <a:pt x="32504" y="33830"/>
                  <a:pt x="37107" y="32362"/>
                </a:cubicBezTo>
                <a:cubicBezTo>
                  <a:pt x="38926" y="31783"/>
                  <a:pt x="40879" y="31669"/>
                  <a:pt x="42775" y="31366"/>
                </a:cubicBezTo>
                <a:cubicBezTo>
                  <a:pt x="42799" y="31362"/>
                  <a:pt x="42824" y="31360"/>
                  <a:pt x="42848" y="31360"/>
                </a:cubicBezTo>
                <a:cubicBezTo>
                  <a:pt x="43032" y="31360"/>
                  <a:pt x="43221" y="31458"/>
                  <a:pt x="43331" y="31484"/>
                </a:cubicBezTo>
                <a:cubicBezTo>
                  <a:pt x="41347" y="33127"/>
                  <a:pt x="39361" y="34696"/>
                  <a:pt x="37462" y="36371"/>
                </a:cubicBezTo>
                <a:cubicBezTo>
                  <a:pt x="35850" y="37792"/>
                  <a:pt x="34263" y="39263"/>
                  <a:pt x="32801" y="40845"/>
                </a:cubicBezTo>
                <a:cubicBezTo>
                  <a:pt x="31375" y="42388"/>
                  <a:pt x="29973" y="43884"/>
                  <a:pt x="28067" y="44822"/>
                </a:cubicBezTo>
                <a:cubicBezTo>
                  <a:pt x="27054" y="45321"/>
                  <a:pt x="26165" y="46097"/>
                  <a:pt x="25219" y="46750"/>
                </a:cubicBezTo>
                <a:cubicBezTo>
                  <a:pt x="25307" y="46933"/>
                  <a:pt x="25394" y="47116"/>
                  <a:pt x="25482" y="47299"/>
                </a:cubicBezTo>
                <a:cubicBezTo>
                  <a:pt x="26685" y="46847"/>
                  <a:pt x="27886" y="46395"/>
                  <a:pt x="29121" y="45932"/>
                </a:cubicBezTo>
                <a:lnTo>
                  <a:pt x="29121" y="45932"/>
                </a:lnTo>
                <a:cubicBezTo>
                  <a:pt x="27776" y="48354"/>
                  <a:pt x="26068" y="50347"/>
                  <a:pt x="23879" y="51893"/>
                </a:cubicBezTo>
                <a:cubicBezTo>
                  <a:pt x="23321" y="52286"/>
                  <a:pt x="22851" y="52821"/>
                  <a:pt x="22272" y="53168"/>
                </a:cubicBezTo>
                <a:cubicBezTo>
                  <a:pt x="20439" y="54262"/>
                  <a:pt x="18578" y="55305"/>
                  <a:pt x="16720" y="56352"/>
                </a:cubicBezTo>
                <a:cubicBezTo>
                  <a:pt x="16333" y="56570"/>
                  <a:pt x="15908" y="56715"/>
                  <a:pt x="15501" y="56896"/>
                </a:cubicBezTo>
                <a:cubicBezTo>
                  <a:pt x="15624" y="57083"/>
                  <a:pt x="15749" y="57270"/>
                  <a:pt x="15872" y="57458"/>
                </a:cubicBezTo>
                <a:cubicBezTo>
                  <a:pt x="17749" y="56334"/>
                  <a:pt x="19625" y="55208"/>
                  <a:pt x="21502" y="54085"/>
                </a:cubicBezTo>
                <a:lnTo>
                  <a:pt x="21664" y="54332"/>
                </a:lnTo>
                <a:cubicBezTo>
                  <a:pt x="21466" y="54772"/>
                  <a:pt x="21268" y="55210"/>
                  <a:pt x="21070" y="55650"/>
                </a:cubicBezTo>
                <a:lnTo>
                  <a:pt x="21193" y="55715"/>
                </a:lnTo>
                <a:cubicBezTo>
                  <a:pt x="22339" y="54563"/>
                  <a:pt x="23486" y="53411"/>
                  <a:pt x="24614" y="52275"/>
                </a:cubicBezTo>
                <a:lnTo>
                  <a:pt x="24614" y="52275"/>
                </a:lnTo>
                <a:cubicBezTo>
                  <a:pt x="25476" y="55726"/>
                  <a:pt x="24165" y="58448"/>
                  <a:pt x="22210" y="60984"/>
                </a:cubicBezTo>
                <a:cubicBezTo>
                  <a:pt x="24278" y="59844"/>
                  <a:pt x="25559" y="57538"/>
                  <a:pt x="25549" y="55336"/>
                </a:cubicBezTo>
                <a:cubicBezTo>
                  <a:pt x="25540" y="53323"/>
                  <a:pt x="25259" y="51204"/>
                  <a:pt x="27403" y="49967"/>
                </a:cubicBezTo>
                <a:cubicBezTo>
                  <a:pt x="27434" y="49949"/>
                  <a:pt x="27451" y="49907"/>
                  <a:pt x="27475" y="49876"/>
                </a:cubicBezTo>
                <a:cubicBezTo>
                  <a:pt x="28679" y="48264"/>
                  <a:pt x="29914" y="46675"/>
                  <a:pt x="31081" y="45034"/>
                </a:cubicBezTo>
                <a:cubicBezTo>
                  <a:pt x="33322" y="41879"/>
                  <a:pt x="35855" y="39040"/>
                  <a:pt x="38978" y="36790"/>
                </a:cubicBezTo>
                <a:cubicBezTo>
                  <a:pt x="39721" y="36255"/>
                  <a:pt x="40341" y="35540"/>
                  <a:pt x="41046" y="34942"/>
                </a:cubicBezTo>
                <a:cubicBezTo>
                  <a:pt x="42417" y="33776"/>
                  <a:pt x="43806" y="32632"/>
                  <a:pt x="45199" y="31492"/>
                </a:cubicBezTo>
                <a:cubicBezTo>
                  <a:pt x="45337" y="31381"/>
                  <a:pt x="45544" y="31340"/>
                  <a:pt x="45725" y="31312"/>
                </a:cubicBezTo>
                <a:cubicBezTo>
                  <a:pt x="48450" y="30893"/>
                  <a:pt x="51180" y="30542"/>
                  <a:pt x="53921" y="30542"/>
                </a:cubicBezTo>
                <a:cubicBezTo>
                  <a:pt x="55058" y="30542"/>
                  <a:pt x="56197" y="30602"/>
                  <a:pt x="57339" y="30743"/>
                </a:cubicBezTo>
                <a:cubicBezTo>
                  <a:pt x="64387" y="31613"/>
                  <a:pt x="71434" y="32498"/>
                  <a:pt x="78478" y="33405"/>
                </a:cubicBezTo>
                <a:cubicBezTo>
                  <a:pt x="81992" y="33858"/>
                  <a:pt x="85500" y="34370"/>
                  <a:pt x="89008" y="34870"/>
                </a:cubicBezTo>
                <a:cubicBezTo>
                  <a:pt x="89642" y="34960"/>
                  <a:pt x="90273" y="35103"/>
                  <a:pt x="90895" y="35257"/>
                </a:cubicBezTo>
                <a:cubicBezTo>
                  <a:pt x="92801" y="35729"/>
                  <a:pt x="94707" y="36198"/>
                  <a:pt x="96603" y="36707"/>
                </a:cubicBezTo>
                <a:cubicBezTo>
                  <a:pt x="98634" y="37252"/>
                  <a:pt x="116388" y="39935"/>
                  <a:pt x="118311" y="40476"/>
                </a:cubicBezTo>
                <a:lnTo>
                  <a:pt x="120088" y="34272"/>
                </a:lnTo>
                <a:lnTo>
                  <a:pt x="120088" y="34272"/>
                </a:lnTo>
                <a:cubicBezTo>
                  <a:pt x="120073" y="34273"/>
                  <a:pt x="120055" y="34274"/>
                  <a:pt x="120035" y="34274"/>
                </a:cubicBezTo>
                <a:cubicBezTo>
                  <a:pt x="118548" y="34274"/>
                  <a:pt x="102110" y="32303"/>
                  <a:pt x="101098" y="32018"/>
                </a:cubicBezTo>
                <a:cubicBezTo>
                  <a:pt x="96019" y="30584"/>
                  <a:pt x="90794" y="30061"/>
                  <a:pt x="85596" y="29382"/>
                </a:cubicBezTo>
                <a:cubicBezTo>
                  <a:pt x="83019" y="29046"/>
                  <a:pt x="80419" y="28870"/>
                  <a:pt x="77845" y="28517"/>
                </a:cubicBezTo>
                <a:cubicBezTo>
                  <a:pt x="73880" y="27975"/>
                  <a:pt x="69943" y="27147"/>
                  <a:pt x="65961" y="26833"/>
                </a:cubicBezTo>
                <a:cubicBezTo>
                  <a:pt x="63949" y="26673"/>
                  <a:pt x="62242" y="26000"/>
                  <a:pt x="60761" y="24881"/>
                </a:cubicBezTo>
                <a:cubicBezTo>
                  <a:pt x="55729" y="21079"/>
                  <a:pt x="50461" y="17504"/>
                  <a:pt x="47194" y="11732"/>
                </a:cubicBezTo>
                <a:cubicBezTo>
                  <a:pt x="46204" y="9982"/>
                  <a:pt x="45024" y="8436"/>
                  <a:pt x="43305" y="7322"/>
                </a:cubicBezTo>
                <a:cubicBezTo>
                  <a:pt x="42425" y="6752"/>
                  <a:pt x="41787" y="5772"/>
                  <a:pt x="41075" y="4944"/>
                </a:cubicBezTo>
                <a:cubicBezTo>
                  <a:pt x="40610" y="4401"/>
                  <a:pt x="40320" y="3612"/>
                  <a:pt x="39758" y="3261"/>
                </a:cubicBezTo>
                <a:cubicBezTo>
                  <a:pt x="38583" y="2527"/>
                  <a:pt x="37290" y="1987"/>
                  <a:pt x="36026" y="1415"/>
                </a:cubicBezTo>
                <a:cubicBezTo>
                  <a:pt x="35374" y="1121"/>
                  <a:pt x="34690" y="881"/>
                  <a:pt x="34001" y="697"/>
                </a:cubicBezTo>
                <a:cubicBezTo>
                  <a:pt x="33315" y="514"/>
                  <a:pt x="32602" y="428"/>
                  <a:pt x="31901" y="301"/>
                </a:cubicBezTo>
                <a:cubicBezTo>
                  <a:pt x="31873" y="421"/>
                  <a:pt x="31843" y="547"/>
                  <a:pt x="31813" y="671"/>
                </a:cubicBezTo>
                <a:cubicBezTo>
                  <a:pt x="33432" y="1247"/>
                  <a:pt x="35071" y="1770"/>
                  <a:pt x="36665" y="2415"/>
                </a:cubicBezTo>
                <a:cubicBezTo>
                  <a:pt x="38369" y="3106"/>
                  <a:pt x="40022" y="3924"/>
                  <a:pt x="40840" y="6095"/>
                </a:cubicBezTo>
                <a:cubicBezTo>
                  <a:pt x="39885" y="5577"/>
                  <a:pt x="39133" y="5069"/>
                  <a:pt x="38310" y="4749"/>
                </a:cubicBezTo>
                <a:cubicBezTo>
                  <a:pt x="37438" y="4409"/>
                  <a:pt x="36500" y="4256"/>
                  <a:pt x="35595" y="4008"/>
                </a:cubicBezTo>
                <a:cubicBezTo>
                  <a:pt x="34766" y="3780"/>
                  <a:pt x="33943" y="3531"/>
                  <a:pt x="33117" y="3294"/>
                </a:cubicBezTo>
                <a:cubicBezTo>
                  <a:pt x="33085" y="3403"/>
                  <a:pt x="33053" y="3514"/>
                  <a:pt x="33021" y="3623"/>
                </a:cubicBezTo>
                <a:cubicBezTo>
                  <a:pt x="33465" y="3797"/>
                  <a:pt x="33906" y="3978"/>
                  <a:pt x="34354" y="4143"/>
                </a:cubicBezTo>
                <a:cubicBezTo>
                  <a:pt x="36040" y="4759"/>
                  <a:pt x="37806" y="5208"/>
                  <a:pt x="39397" y="6020"/>
                </a:cubicBezTo>
                <a:cubicBezTo>
                  <a:pt x="41572" y="7126"/>
                  <a:pt x="43949" y="8016"/>
                  <a:pt x="45496" y="10095"/>
                </a:cubicBezTo>
                <a:cubicBezTo>
                  <a:pt x="46773" y="11812"/>
                  <a:pt x="47895" y="13654"/>
                  <a:pt x="49076" y="15448"/>
                </a:cubicBezTo>
                <a:cubicBezTo>
                  <a:pt x="49351" y="15866"/>
                  <a:pt x="49583" y="16312"/>
                  <a:pt x="49901" y="16859"/>
                </a:cubicBezTo>
                <a:cubicBezTo>
                  <a:pt x="44192" y="15660"/>
                  <a:pt x="40470" y="11412"/>
                  <a:pt x="36010" y="8426"/>
                </a:cubicBezTo>
                <a:lnTo>
                  <a:pt x="36010" y="8426"/>
                </a:lnTo>
                <a:cubicBezTo>
                  <a:pt x="36284" y="8926"/>
                  <a:pt x="36575" y="9399"/>
                  <a:pt x="36973" y="9732"/>
                </a:cubicBezTo>
                <a:cubicBezTo>
                  <a:pt x="38430" y="10952"/>
                  <a:pt x="39982" y="12055"/>
                  <a:pt x="41388" y="13332"/>
                </a:cubicBezTo>
                <a:cubicBezTo>
                  <a:pt x="43417" y="15172"/>
                  <a:pt x="45760" y="16355"/>
                  <a:pt x="48314" y="17130"/>
                </a:cubicBezTo>
                <a:cubicBezTo>
                  <a:pt x="50587" y="17820"/>
                  <a:pt x="52386" y="19148"/>
                  <a:pt x="54053" y="20878"/>
                </a:cubicBezTo>
                <a:cubicBezTo>
                  <a:pt x="55349" y="22225"/>
                  <a:pt x="57009" y="23199"/>
                  <a:pt x="58518" y="24324"/>
                </a:cubicBezTo>
                <a:cubicBezTo>
                  <a:pt x="59006" y="24688"/>
                  <a:pt x="59527" y="25003"/>
                  <a:pt x="60032" y="25340"/>
                </a:cubicBezTo>
                <a:lnTo>
                  <a:pt x="59877" y="25687"/>
                </a:lnTo>
                <a:cubicBezTo>
                  <a:pt x="58005" y="25194"/>
                  <a:pt x="56106" y="24784"/>
                  <a:pt x="54264" y="24186"/>
                </a:cubicBezTo>
                <a:cubicBezTo>
                  <a:pt x="50530" y="22973"/>
                  <a:pt x="46816" y="21699"/>
                  <a:pt x="43125" y="20359"/>
                </a:cubicBezTo>
                <a:cubicBezTo>
                  <a:pt x="42225" y="20033"/>
                  <a:pt x="41480" y="19283"/>
                  <a:pt x="40603" y="18860"/>
                </a:cubicBezTo>
                <a:cubicBezTo>
                  <a:pt x="38865" y="18021"/>
                  <a:pt x="37086" y="17267"/>
                  <a:pt x="35320" y="16490"/>
                </a:cubicBezTo>
                <a:cubicBezTo>
                  <a:pt x="33499" y="15689"/>
                  <a:pt x="31859" y="14646"/>
                  <a:pt x="30570" y="13044"/>
                </a:cubicBezTo>
                <a:cubicBezTo>
                  <a:pt x="29559" y="11789"/>
                  <a:pt x="28519" y="10546"/>
                  <a:pt x="27378" y="9421"/>
                </a:cubicBezTo>
                <a:cubicBezTo>
                  <a:pt x="26215" y="8275"/>
                  <a:pt x="24955" y="7221"/>
                  <a:pt x="23648" y="6254"/>
                </a:cubicBezTo>
                <a:cubicBezTo>
                  <a:pt x="23367" y="6046"/>
                  <a:pt x="22990" y="5980"/>
                  <a:pt x="22600" y="5928"/>
                </a:cubicBezTo>
                <a:cubicBezTo>
                  <a:pt x="20900" y="5055"/>
                  <a:pt x="19136" y="4333"/>
                  <a:pt x="18973" y="4174"/>
                </a:cubicBezTo>
                <a:cubicBezTo>
                  <a:pt x="16512" y="1771"/>
                  <a:pt x="13331" y="916"/>
                  <a:pt x="10186" y="0"/>
                </a:cubicBezTo>
                <a:cubicBezTo>
                  <a:pt x="10186" y="0"/>
                  <a:pt x="10185" y="0"/>
                  <a:pt x="10185" y="0"/>
                </a:cubicBezTo>
                <a:close/>
              </a:path>
            </a:pathLst>
          </a:custGeom>
          <a:solidFill>
            <a:srgbClr val="FFFFFF">
              <a:alpha val="21568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9" name="Google Shape;289;p47"/>
          <p:cNvSpPr/>
          <p:nvPr/>
        </p:nvSpPr>
        <p:spPr>
          <a:xfrm rot="-6390818">
            <a:off x="-112727" y="4689851"/>
            <a:ext cx="640659" cy="628337"/>
          </a:xfrm>
          <a:custGeom>
            <a:avLst/>
            <a:gdLst/>
            <a:ahLst/>
            <a:cxnLst/>
            <a:rect l="l" t="t" r="r" b="b"/>
            <a:pathLst>
              <a:path w="35377" h="34692" extrusionOk="0">
                <a:moveTo>
                  <a:pt x="27537" y="1"/>
                </a:moveTo>
                <a:cubicBezTo>
                  <a:pt x="27514" y="1"/>
                  <a:pt x="27492" y="3"/>
                  <a:pt x="27473" y="11"/>
                </a:cubicBezTo>
                <a:cubicBezTo>
                  <a:pt x="27266" y="96"/>
                  <a:pt x="27063" y="192"/>
                  <a:pt x="26864" y="295"/>
                </a:cubicBezTo>
                <a:cubicBezTo>
                  <a:pt x="26660" y="399"/>
                  <a:pt x="26463" y="518"/>
                  <a:pt x="26264" y="630"/>
                </a:cubicBezTo>
                <a:cubicBezTo>
                  <a:pt x="26263" y="618"/>
                  <a:pt x="26263" y="606"/>
                  <a:pt x="26263" y="595"/>
                </a:cubicBezTo>
                <a:cubicBezTo>
                  <a:pt x="26230" y="587"/>
                  <a:pt x="26191" y="567"/>
                  <a:pt x="26162" y="567"/>
                </a:cubicBezTo>
                <a:cubicBezTo>
                  <a:pt x="26156" y="567"/>
                  <a:pt x="26150" y="568"/>
                  <a:pt x="26144" y="570"/>
                </a:cubicBezTo>
                <a:cubicBezTo>
                  <a:pt x="25948" y="658"/>
                  <a:pt x="25757" y="759"/>
                  <a:pt x="25559" y="847"/>
                </a:cubicBezTo>
                <a:cubicBezTo>
                  <a:pt x="25496" y="876"/>
                  <a:pt x="25418" y="862"/>
                  <a:pt x="25355" y="889"/>
                </a:cubicBezTo>
                <a:cubicBezTo>
                  <a:pt x="25230" y="944"/>
                  <a:pt x="25113" y="1010"/>
                  <a:pt x="24985" y="1076"/>
                </a:cubicBezTo>
                <a:cubicBezTo>
                  <a:pt x="24983" y="1049"/>
                  <a:pt x="24982" y="1025"/>
                  <a:pt x="24981" y="999"/>
                </a:cubicBezTo>
                <a:cubicBezTo>
                  <a:pt x="24977" y="860"/>
                  <a:pt x="24926" y="791"/>
                  <a:pt x="24817" y="791"/>
                </a:cubicBezTo>
                <a:cubicBezTo>
                  <a:pt x="24792" y="791"/>
                  <a:pt x="24763" y="794"/>
                  <a:pt x="24732" y="802"/>
                </a:cubicBezTo>
                <a:cubicBezTo>
                  <a:pt x="24468" y="863"/>
                  <a:pt x="24206" y="933"/>
                  <a:pt x="23945" y="1005"/>
                </a:cubicBezTo>
                <a:cubicBezTo>
                  <a:pt x="23866" y="1027"/>
                  <a:pt x="23793" y="1069"/>
                  <a:pt x="23711" y="1105"/>
                </a:cubicBezTo>
                <a:cubicBezTo>
                  <a:pt x="23711" y="1073"/>
                  <a:pt x="23712" y="1033"/>
                  <a:pt x="23712" y="994"/>
                </a:cubicBezTo>
                <a:cubicBezTo>
                  <a:pt x="23711" y="929"/>
                  <a:pt x="23685" y="892"/>
                  <a:pt x="23642" y="892"/>
                </a:cubicBezTo>
                <a:cubicBezTo>
                  <a:pt x="23625" y="892"/>
                  <a:pt x="23606" y="897"/>
                  <a:pt x="23585" y="909"/>
                </a:cubicBezTo>
                <a:cubicBezTo>
                  <a:pt x="23490" y="959"/>
                  <a:pt x="23402" y="1026"/>
                  <a:pt x="23308" y="1077"/>
                </a:cubicBezTo>
                <a:cubicBezTo>
                  <a:pt x="23202" y="1134"/>
                  <a:pt x="23095" y="1187"/>
                  <a:pt x="22984" y="1229"/>
                </a:cubicBezTo>
                <a:cubicBezTo>
                  <a:pt x="22780" y="1303"/>
                  <a:pt x="22572" y="1366"/>
                  <a:pt x="22387" y="1428"/>
                </a:cubicBezTo>
                <a:cubicBezTo>
                  <a:pt x="22290" y="1205"/>
                  <a:pt x="22195" y="970"/>
                  <a:pt x="22090" y="742"/>
                </a:cubicBezTo>
                <a:cubicBezTo>
                  <a:pt x="22075" y="711"/>
                  <a:pt x="22021" y="674"/>
                  <a:pt x="21987" y="674"/>
                </a:cubicBezTo>
                <a:cubicBezTo>
                  <a:pt x="21984" y="674"/>
                  <a:pt x="21981" y="674"/>
                  <a:pt x="21978" y="675"/>
                </a:cubicBezTo>
                <a:cubicBezTo>
                  <a:pt x="21824" y="707"/>
                  <a:pt x="21673" y="754"/>
                  <a:pt x="21509" y="800"/>
                </a:cubicBezTo>
                <a:cubicBezTo>
                  <a:pt x="21486" y="763"/>
                  <a:pt x="21468" y="744"/>
                  <a:pt x="21444" y="744"/>
                </a:cubicBezTo>
                <a:cubicBezTo>
                  <a:pt x="21419" y="744"/>
                  <a:pt x="21387" y="764"/>
                  <a:pt x="21334" y="805"/>
                </a:cubicBezTo>
                <a:cubicBezTo>
                  <a:pt x="21212" y="898"/>
                  <a:pt x="21083" y="985"/>
                  <a:pt x="20942" y="1079"/>
                </a:cubicBezTo>
                <a:cubicBezTo>
                  <a:pt x="20910" y="993"/>
                  <a:pt x="20884" y="951"/>
                  <a:pt x="20846" y="951"/>
                </a:cubicBezTo>
                <a:cubicBezTo>
                  <a:pt x="20817" y="951"/>
                  <a:pt x="20781" y="975"/>
                  <a:pt x="20731" y="1022"/>
                </a:cubicBezTo>
                <a:cubicBezTo>
                  <a:pt x="20553" y="1187"/>
                  <a:pt x="20384" y="1362"/>
                  <a:pt x="20206" y="1529"/>
                </a:cubicBezTo>
                <a:cubicBezTo>
                  <a:pt x="20151" y="1578"/>
                  <a:pt x="20080" y="1611"/>
                  <a:pt x="20021" y="1649"/>
                </a:cubicBezTo>
                <a:cubicBezTo>
                  <a:pt x="19995" y="1532"/>
                  <a:pt x="19971" y="1429"/>
                  <a:pt x="19946" y="1325"/>
                </a:cubicBezTo>
                <a:cubicBezTo>
                  <a:pt x="19931" y="1260"/>
                  <a:pt x="19897" y="1230"/>
                  <a:pt x="19850" y="1230"/>
                </a:cubicBezTo>
                <a:cubicBezTo>
                  <a:pt x="19830" y="1230"/>
                  <a:pt x="19808" y="1236"/>
                  <a:pt x="19784" y="1247"/>
                </a:cubicBezTo>
                <a:cubicBezTo>
                  <a:pt x="19714" y="1280"/>
                  <a:pt x="19641" y="1318"/>
                  <a:pt x="19591" y="1375"/>
                </a:cubicBezTo>
                <a:cubicBezTo>
                  <a:pt x="19398" y="1599"/>
                  <a:pt x="19143" y="1742"/>
                  <a:pt x="18907" y="1913"/>
                </a:cubicBezTo>
                <a:cubicBezTo>
                  <a:pt x="18725" y="2047"/>
                  <a:pt x="18566" y="2215"/>
                  <a:pt x="18401" y="2374"/>
                </a:cubicBezTo>
                <a:cubicBezTo>
                  <a:pt x="18331" y="2440"/>
                  <a:pt x="18273" y="2518"/>
                  <a:pt x="18225" y="2573"/>
                </a:cubicBezTo>
                <a:cubicBezTo>
                  <a:pt x="18185" y="2416"/>
                  <a:pt x="18146" y="2247"/>
                  <a:pt x="18099" y="2082"/>
                </a:cubicBezTo>
                <a:cubicBezTo>
                  <a:pt x="18064" y="1961"/>
                  <a:pt x="18017" y="1845"/>
                  <a:pt x="17975" y="1728"/>
                </a:cubicBezTo>
                <a:cubicBezTo>
                  <a:pt x="17944" y="1645"/>
                  <a:pt x="17925" y="1611"/>
                  <a:pt x="17883" y="1611"/>
                </a:cubicBezTo>
                <a:cubicBezTo>
                  <a:pt x="17859" y="1611"/>
                  <a:pt x="17827" y="1622"/>
                  <a:pt x="17781" y="1642"/>
                </a:cubicBezTo>
                <a:cubicBezTo>
                  <a:pt x="17760" y="1650"/>
                  <a:pt x="17739" y="1659"/>
                  <a:pt x="17706" y="1673"/>
                </a:cubicBezTo>
                <a:cubicBezTo>
                  <a:pt x="17731" y="1422"/>
                  <a:pt x="17548" y="1268"/>
                  <a:pt x="17466" y="1071"/>
                </a:cubicBezTo>
                <a:cubicBezTo>
                  <a:pt x="17458" y="1053"/>
                  <a:pt x="17414" y="1035"/>
                  <a:pt x="17385" y="1035"/>
                </a:cubicBezTo>
                <a:cubicBezTo>
                  <a:pt x="17378" y="1035"/>
                  <a:pt x="17373" y="1035"/>
                  <a:pt x="17368" y="1037"/>
                </a:cubicBezTo>
                <a:cubicBezTo>
                  <a:pt x="17197" y="1105"/>
                  <a:pt x="17022" y="1172"/>
                  <a:pt x="16860" y="1258"/>
                </a:cubicBezTo>
                <a:cubicBezTo>
                  <a:pt x="16774" y="1305"/>
                  <a:pt x="16711" y="1390"/>
                  <a:pt x="16618" y="1475"/>
                </a:cubicBezTo>
                <a:lnTo>
                  <a:pt x="16618" y="1475"/>
                </a:lnTo>
                <a:cubicBezTo>
                  <a:pt x="16619" y="1471"/>
                  <a:pt x="16620" y="1454"/>
                  <a:pt x="16613" y="1443"/>
                </a:cubicBezTo>
                <a:cubicBezTo>
                  <a:pt x="16573" y="1375"/>
                  <a:pt x="16535" y="1342"/>
                  <a:pt x="16496" y="1342"/>
                </a:cubicBezTo>
                <a:cubicBezTo>
                  <a:pt x="16457" y="1342"/>
                  <a:pt x="16417" y="1372"/>
                  <a:pt x="16371" y="1431"/>
                </a:cubicBezTo>
                <a:cubicBezTo>
                  <a:pt x="16240" y="1598"/>
                  <a:pt x="16101" y="1761"/>
                  <a:pt x="15968" y="1926"/>
                </a:cubicBezTo>
                <a:cubicBezTo>
                  <a:pt x="15934" y="1967"/>
                  <a:pt x="15910" y="2016"/>
                  <a:pt x="15884" y="2057"/>
                </a:cubicBezTo>
                <a:cubicBezTo>
                  <a:pt x="15833" y="2000"/>
                  <a:pt x="15778" y="1941"/>
                  <a:pt x="15723" y="1881"/>
                </a:cubicBezTo>
                <a:cubicBezTo>
                  <a:pt x="15695" y="1851"/>
                  <a:pt x="15670" y="1837"/>
                  <a:pt x="15644" y="1837"/>
                </a:cubicBezTo>
                <a:cubicBezTo>
                  <a:pt x="15617" y="1837"/>
                  <a:pt x="15588" y="1854"/>
                  <a:pt x="15556" y="1885"/>
                </a:cubicBezTo>
                <a:cubicBezTo>
                  <a:pt x="15336" y="2096"/>
                  <a:pt x="15193" y="2345"/>
                  <a:pt x="15155" y="2652"/>
                </a:cubicBezTo>
                <a:cubicBezTo>
                  <a:pt x="15152" y="2669"/>
                  <a:pt x="15144" y="2688"/>
                  <a:pt x="15136" y="2709"/>
                </a:cubicBezTo>
                <a:cubicBezTo>
                  <a:pt x="15123" y="2705"/>
                  <a:pt x="15113" y="2704"/>
                  <a:pt x="15103" y="2699"/>
                </a:cubicBezTo>
                <a:cubicBezTo>
                  <a:pt x="15066" y="2677"/>
                  <a:pt x="15030" y="2654"/>
                  <a:pt x="14992" y="2631"/>
                </a:cubicBezTo>
                <a:cubicBezTo>
                  <a:pt x="14971" y="2669"/>
                  <a:pt x="14934" y="2705"/>
                  <a:pt x="14929" y="2746"/>
                </a:cubicBezTo>
                <a:cubicBezTo>
                  <a:pt x="14903" y="2954"/>
                  <a:pt x="14791" y="3109"/>
                  <a:pt x="14652" y="3253"/>
                </a:cubicBezTo>
                <a:cubicBezTo>
                  <a:pt x="14609" y="3299"/>
                  <a:pt x="14569" y="3346"/>
                  <a:pt x="14534" y="3386"/>
                </a:cubicBezTo>
                <a:cubicBezTo>
                  <a:pt x="14454" y="3297"/>
                  <a:pt x="14370" y="3212"/>
                  <a:pt x="14295" y="3121"/>
                </a:cubicBezTo>
                <a:cubicBezTo>
                  <a:pt x="14267" y="3087"/>
                  <a:pt x="14239" y="3074"/>
                  <a:pt x="14212" y="3074"/>
                </a:cubicBezTo>
                <a:cubicBezTo>
                  <a:pt x="14182" y="3074"/>
                  <a:pt x="14153" y="3091"/>
                  <a:pt x="14128" y="3116"/>
                </a:cubicBezTo>
                <a:cubicBezTo>
                  <a:pt x="13919" y="3324"/>
                  <a:pt x="13732" y="3548"/>
                  <a:pt x="13654" y="3845"/>
                </a:cubicBezTo>
                <a:cubicBezTo>
                  <a:pt x="13626" y="3955"/>
                  <a:pt x="13567" y="4060"/>
                  <a:pt x="13505" y="4212"/>
                </a:cubicBezTo>
                <a:cubicBezTo>
                  <a:pt x="13493" y="4168"/>
                  <a:pt x="13484" y="4128"/>
                  <a:pt x="13475" y="4091"/>
                </a:cubicBezTo>
                <a:cubicBezTo>
                  <a:pt x="13223" y="4151"/>
                  <a:pt x="13238" y="4387"/>
                  <a:pt x="13151" y="4547"/>
                </a:cubicBezTo>
                <a:cubicBezTo>
                  <a:pt x="13042" y="4745"/>
                  <a:pt x="12964" y="4961"/>
                  <a:pt x="12867" y="5166"/>
                </a:cubicBezTo>
                <a:cubicBezTo>
                  <a:pt x="12764" y="5380"/>
                  <a:pt x="12664" y="5596"/>
                  <a:pt x="12544" y="5802"/>
                </a:cubicBezTo>
                <a:cubicBezTo>
                  <a:pt x="12463" y="5941"/>
                  <a:pt x="12353" y="6062"/>
                  <a:pt x="12258" y="6191"/>
                </a:cubicBezTo>
                <a:cubicBezTo>
                  <a:pt x="12223" y="6237"/>
                  <a:pt x="12189" y="6285"/>
                  <a:pt x="12142" y="6349"/>
                </a:cubicBezTo>
                <a:cubicBezTo>
                  <a:pt x="12137" y="6305"/>
                  <a:pt x="12135" y="6282"/>
                  <a:pt x="12131" y="6258"/>
                </a:cubicBezTo>
                <a:cubicBezTo>
                  <a:pt x="12101" y="6093"/>
                  <a:pt x="12079" y="5927"/>
                  <a:pt x="12043" y="5764"/>
                </a:cubicBezTo>
                <a:cubicBezTo>
                  <a:pt x="12012" y="5626"/>
                  <a:pt x="11959" y="5493"/>
                  <a:pt x="11926" y="5356"/>
                </a:cubicBezTo>
                <a:cubicBezTo>
                  <a:pt x="11879" y="5152"/>
                  <a:pt x="11843" y="4946"/>
                  <a:pt x="11796" y="4742"/>
                </a:cubicBezTo>
                <a:cubicBezTo>
                  <a:pt x="11786" y="4703"/>
                  <a:pt x="11750" y="4668"/>
                  <a:pt x="11728" y="4631"/>
                </a:cubicBezTo>
                <a:cubicBezTo>
                  <a:pt x="11692" y="4655"/>
                  <a:pt x="11654" y="4679"/>
                  <a:pt x="11618" y="4703"/>
                </a:cubicBezTo>
                <a:cubicBezTo>
                  <a:pt x="11597" y="4554"/>
                  <a:pt x="11564" y="4400"/>
                  <a:pt x="11438" y="4334"/>
                </a:cubicBezTo>
                <a:cubicBezTo>
                  <a:pt x="11407" y="4223"/>
                  <a:pt x="11393" y="4132"/>
                  <a:pt x="11355" y="4052"/>
                </a:cubicBezTo>
                <a:cubicBezTo>
                  <a:pt x="11286" y="3902"/>
                  <a:pt x="11211" y="3751"/>
                  <a:pt x="11126" y="3608"/>
                </a:cubicBezTo>
                <a:cubicBezTo>
                  <a:pt x="11084" y="3540"/>
                  <a:pt x="11052" y="3510"/>
                  <a:pt x="11012" y="3510"/>
                </a:cubicBezTo>
                <a:cubicBezTo>
                  <a:pt x="10979" y="3510"/>
                  <a:pt x="10942" y="3529"/>
                  <a:pt x="10890" y="3562"/>
                </a:cubicBezTo>
                <a:cubicBezTo>
                  <a:pt x="10793" y="3625"/>
                  <a:pt x="10694" y="3680"/>
                  <a:pt x="10591" y="3742"/>
                </a:cubicBezTo>
                <a:cubicBezTo>
                  <a:pt x="10500" y="3388"/>
                  <a:pt x="10328" y="3068"/>
                  <a:pt x="10119" y="2764"/>
                </a:cubicBezTo>
                <a:cubicBezTo>
                  <a:pt x="10067" y="2688"/>
                  <a:pt x="10049" y="2589"/>
                  <a:pt x="9996" y="2514"/>
                </a:cubicBezTo>
                <a:cubicBezTo>
                  <a:pt x="9944" y="2438"/>
                  <a:pt x="9912" y="2403"/>
                  <a:pt x="9874" y="2403"/>
                </a:cubicBezTo>
                <a:cubicBezTo>
                  <a:pt x="9840" y="2403"/>
                  <a:pt x="9801" y="2431"/>
                  <a:pt x="9738" y="2484"/>
                </a:cubicBezTo>
                <a:cubicBezTo>
                  <a:pt x="9678" y="2293"/>
                  <a:pt x="9620" y="2107"/>
                  <a:pt x="9563" y="1921"/>
                </a:cubicBezTo>
                <a:cubicBezTo>
                  <a:pt x="9549" y="1876"/>
                  <a:pt x="9541" y="1829"/>
                  <a:pt x="9529" y="1784"/>
                </a:cubicBezTo>
                <a:cubicBezTo>
                  <a:pt x="9516" y="1730"/>
                  <a:pt x="9497" y="1685"/>
                  <a:pt x="9457" y="1685"/>
                </a:cubicBezTo>
                <a:cubicBezTo>
                  <a:pt x="9443" y="1685"/>
                  <a:pt x="9426" y="1691"/>
                  <a:pt x="9406" y="1704"/>
                </a:cubicBezTo>
                <a:cubicBezTo>
                  <a:pt x="9375" y="1603"/>
                  <a:pt x="9356" y="1504"/>
                  <a:pt x="9315" y="1414"/>
                </a:cubicBezTo>
                <a:cubicBezTo>
                  <a:pt x="9194" y="1149"/>
                  <a:pt x="9069" y="884"/>
                  <a:pt x="8935" y="626"/>
                </a:cubicBezTo>
                <a:cubicBezTo>
                  <a:pt x="8900" y="559"/>
                  <a:pt x="8823" y="516"/>
                  <a:pt x="8766" y="461"/>
                </a:cubicBezTo>
                <a:cubicBezTo>
                  <a:pt x="8724" y="533"/>
                  <a:pt x="8652" y="603"/>
                  <a:pt x="8647" y="676"/>
                </a:cubicBezTo>
                <a:cubicBezTo>
                  <a:pt x="8628" y="948"/>
                  <a:pt x="8632" y="1218"/>
                  <a:pt x="8629" y="1490"/>
                </a:cubicBezTo>
                <a:cubicBezTo>
                  <a:pt x="8629" y="1520"/>
                  <a:pt x="8641" y="1551"/>
                  <a:pt x="8649" y="1598"/>
                </a:cubicBezTo>
                <a:cubicBezTo>
                  <a:pt x="8622" y="1586"/>
                  <a:pt x="8601" y="1580"/>
                  <a:pt x="8584" y="1580"/>
                </a:cubicBezTo>
                <a:cubicBezTo>
                  <a:pt x="8529" y="1580"/>
                  <a:pt x="8528" y="1640"/>
                  <a:pt x="8520" y="1696"/>
                </a:cubicBezTo>
                <a:cubicBezTo>
                  <a:pt x="8476" y="2011"/>
                  <a:pt x="8431" y="2326"/>
                  <a:pt x="8386" y="2652"/>
                </a:cubicBezTo>
                <a:cubicBezTo>
                  <a:pt x="8350" y="2626"/>
                  <a:pt x="8319" y="2615"/>
                  <a:pt x="8292" y="2615"/>
                </a:cubicBezTo>
                <a:cubicBezTo>
                  <a:pt x="8237" y="2615"/>
                  <a:pt x="8201" y="2662"/>
                  <a:pt x="8179" y="2725"/>
                </a:cubicBezTo>
                <a:cubicBezTo>
                  <a:pt x="8130" y="2869"/>
                  <a:pt x="8088" y="3016"/>
                  <a:pt x="8057" y="3163"/>
                </a:cubicBezTo>
                <a:cubicBezTo>
                  <a:pt x="8024" y="3322"/>
                  <a:pt x="8000" y="3485"/>
                  <a:pt x="7983" y="3646"/>
                </a:cubicBezTo>
                <a:cubicBezTo>
                  <a:pt x="7968" y="3780"/>
                  <a:pt x="7968" y="3916"/>
                  <a:pt x="7960" y="4058"/>
                </a:cubicBezTo>
                <a:cubicBezTo>
                  <a:pt x="7898" y="4012"/>
                  <a:pt x="7818" y="3968"/>
                  <a:pt x="7757" y="3904"/>
                </a:cubicBezTo>
                <a:cubicBezTo>
                  <a:pt x="7729" y="3874"/>
                  <a:pt x="7703" y="3862"/>
                  <a:pt x="7681" y="3862"/>
                </a:cubicBezTo>
                <a:cubicBezTo>
                  <a:pt x="7647" y="3862"/>
                  <a:pt x="7620" y="3889"/>
                  <a:pt x="7598" y="3923"/>
                </a:cubicBezTo>
                <a:cubicBezTo>
                  <a:pt x="7545" y="4005"/>
                  <a:pt x="7491" y="4089"/>
                  <a:pt x="7466" y="4180"/>
                </a:cubicBezTo>
                <a:cubicBezTo>
                  <a:pt x="7394" y="4444"/>
                  <a:pt x="7335" y="4709"/>
                  <a:pt x="7278" y="4976"/>
                </a:cubicBezTo>
                <a:cubicBezTo>
                  <a:pt x="7264" y="5038"/>
                  <a:pt x="7280" y="5104"/>
                  <a:pt x="7281" y="5171"/>
                </a:cubicBezTo>
                <a:cubicBezTo>
                  <a:pt x="7223" y="5142"/>
                  <a:pt x="7156" y="5110"/>
                  <a:pt x="7089" y="5077"/>
                </a:cubicBezTo>
                <a:cubicBezTo>
                  <a:pt x="7058" y="5062"/>
                  <a:pt x="7030" y="5054"/>
                  <a:pt x="7006" y="5054"/>
                </a:cubicBezTo>
                <a:cubicBezTo>
                  <a:pt x="6956" y="5054"/>
                  <a:pt x="6923" y="5088"/>
                  <a:pt x="6914" y="5159"/>
                </a:cubicBezTo>
                <a:cubicBezTo>
                  <a:pt x="6894" y="5310"/>
                  <a:pt x="6897" y="5462"/>
                  <a:pt x="6884" y="5614"/>
                </a:cubicBezTo>
                <a:cubicBezTo>
                  <a:pt x="6872" y="5737"/>
                  <a:pt x="6844" y="5858"/>
                  <a:pt x="6838" y="5980"/>
                </a:cubicBezTo>
                <a:cubicBezTo>
                  <a:pt x="6832" y="6139"/>
                  <a:pt x="6775" y="6286"/>
                  <a:pt x="6746" y="6439"/>
                </a:cubicBezTo>
                <a:cubicBezTo>
                  <a:pt x="6739" y="6480"/>
                  <a:pt x="6756" y="6526"/>
                  <a:pt x="6744" y="6563"/>
                </a:cubicBezTo>
                <a:cubicBezTo>
                  <a:pt x="6735" y="6591"/>
                  <a:pt x="6693" y="6608"/>
                  <a:pt x="6668" y="6629"/>
                </a:cubicBezTo>
                <a:cubicBezTo>
                  <a:pt x="6634" y="6581"/>
                  <a:pt x="6592" y="6562"/>
                  <a:pt x="6544" y="6562"/>
                </a:cubicBezTo>
                <a:cubicBezTo>
                  <a:pt x="6519" y="6562"/>
                  <a:pt x="6493" y="6567"/>
                  <a:pt x="6466" y="6576"/>
                </a:cubicBezTo>
                <a:cubicBezTo>
                  <a:pt x="6466" y="6576"/>
                  <a:pt x="6465" y="6576"/>
                  <a:pt x="6465" y="6576"/>
                </a:cubicBezTo>
                <a:cubicBezTo>
                  <a:pt x="6457" y="6576"/>
                  <a:pt x="6446" y="6562"/>
                  <a:pt x="6436" y="6557"/>
                </a:cubicBezTo>
                <a:cubicBezTo>
                  <a:pt x="6401" y="6541"/>
                  <a:pt x="6368" y="6527"/>
                  <a:pt x="6326" y="6527"/>
                </a:cubicBezTo>
                <a:cubicBezTo>
                  <a:pt x="6325" y="6527"/>
                  <a:pt x="6323" y="6527"/>
                  <a:pt x="6322" y="6527"/>
                </a:cubicBezTo>
                <a:cubicBezTo>
                  <a:pt x="6288" y="6506"/>
                  <a:pt x="6259" y="6475"/>
                  <a:pt x="6223" y="6463"/>
                </a:cubicBezTo>
                <a:cubicBezTo>
                  <a:pt x="6081" y="6413"/>
                  <a:pt x="5940" y="6363"/>
                  <a:pt x="5794" y="6329"/>
                </a:cubicBezTo>
                <a:cubicBezTo>
                  <a:pt x="5738" y="6315"/>
                  <a:pt x="5699" y="6306"/>
                  <a:pt x="5670" y="6306"/>
                </a:cubicBezTo>
                <a:cubicBezTo>
                  <a:pt x="5606" y="6306"/>
                  <a:pt x="5593" y="6349"/>
                  <a:pt x="5571" y="6479"/>
                </a:cubicBezTo>
                <a:cubicBezTo>
                  <a:pt x="5535" y="6684"/>
                  <a:pt x="5518" y="6891"/>
                  <a:pt x="5493" y="7104"/>
                </a:cubicBezTo>
                <a:cubicBezTo>
                  <a:pt x="5350" y="7124"/>
                  <a:pt x="5344" y="7129"/>
                  <a:pt x="5386" y="7299"/>
                </a:cubicBezTo>
                <a:cubicBezTo>
                  <a:pt x="5407" y="7395"/>
                  <a:pt x="5434" y="7488"/>
                  <a:pt x="5468" y="7580"/>
                </a:cubicBezTo>
                <a:cubicBezTo>
                  <a:pt x="5500" y="7664"/>
                  <a:pt x="5542" y="7746"/>
                  <a:pt x="5581" y="7831"/>
                </a:cubicBezTo>
                <a:cubicBezTo>
                  <a:pt x="5468" y="7792"/>
                  <a:pt x="5355" y="7755"/>
                  <a:pt x="5231" y="7715"/>
                </a:cubicBezTo>
                <a:cubicBezTo>
                  <a:pt x="5223" y="7743"/>
                  <a:pt x="5217" y="7769"/>
                  <a:pt x="5210" y="7797"/>
                </a:cubicBezTo>
                <a:cubicBezTo>
                  <a:pt x="5194" y="7785"/>
                  <a:pt x="5179" y="7774"/>
                  <a:pt x="5133" y="7738"/>
                </a:cubicBezTo>
                <a:lnTo>
                  <a:pt x="5133" y="7738"/>
                </a:lnTo>
                <a:cubicBezTo>
                  <a:pt x="5134" y="7865"/>
                  <a:pt x="5113" y="7973"/>
                  <a:pt x="5139" y="8069"/>
                </a:cubicBezTo>
                <a:cubicBezTo>
                  <a:pt x="5249" y="8480"/>
                  <a:pt x="5357" y="8892"/>
                  <a:pt x="5495" y="9293"/>
                </a:cubicBezTo>
                <a:cubicBezTo>
                  <a:pt x="5596" y="9586"/>
                  <a:pt x="5740" y="9864"/>
                  <a:pt x="5864" y="10149"/>
                </a:cubicBezTo>
                <a:cubicBezTo>
                  <a:pt x="5885" y="10197"/>
                  <a:pt x="5904" y="10245"/>
                  <a:pt x="5931" y="10308"/>
                </a:cubicBezTo>
                <a:cubicBezTo>
                  <a:pt x="5765" y="10206"/>
                  <a:pt x="5621" y="10117"/>
                  <a:pt x="5470" y="10025"/>
                </a:cubicBezTo>
                <a:lnTo>
                  <a:pt x="5447" y="10059"/>
                </a:lnTo>
                <a:cubicBezTo>
                  <a:pt x="5352" y="10039"/>
                  <a:pt x="5268" y="10020"/>
                  <a:pt x="5179" y="10000"/>
                </a:cubicBezTo>
                <a:lnTo>
                  <a:pt x="5179" y="10000"/>
                </a:lnTo>
                <a:cubicBezTo>
                  <a:pt x="5181" y="10034"/>
                  <a:pt x="5182" y="10066"/>
                  <a:pt x="5182" y="10072"/>
                </a:cubicBezTo>
                <a:cubicBezTo>
                  <a:pt x="4970" y="10018"/>
                  <a:pt x="4757" y="9968"/>
                  <a:pt x="4546" y="9911"/>
                </a:cubicBezTo>
                <a:cubicBezTo>
                  <a:pt x="4528" y="9906"/>
                  <a:pt x="4512" y="9904"/>
                  <a:pt x="4498" y="9904"/>
                </a:cubicBezTo>
                <a:cubicBezTo>
                  <a:pt x="4442" y="9904"/>
                  <a:pt x="4419" y="9943"/>
                  <a:pt x="4402" y="10010"/>
                </a:cubicBezTo>
                <a:cubicBezTo>
                  <a:pt x="4354" y="10197"/>
                  <a:pt x="4403" y="10374"/>
                  <a:pt x="4435" y="10554"/>
                </a:cubicBezTo>
                <a:cubicBezTo>
                  <a:pt x="4449" y="10632"/>
                  <a:pt x="4489" y="10710"/>
                  <a:pt x="4417" y="10784"/>
                </a:cubicBezTo>
                <a:cubicBezTo>
                  <a:pt x="4403" y="10797"/>
                  <a:pt x="4405" y="10836"/>
                  <a:pt x="4409" y="10862"/>
                </a:cubicBezTo>
                <a:cubicBezTo>
                  <a:pt x="4439" y="11077"/>
                  <a:pt x="4515" y="11274"/>
                  <a:pt x="4644" y="11461"/>
                </a:cubicBezTo>
                <a:cubicBezTo>
                  <a:pt x="4661" y="11437"/>
                  <a:pt x="4673" y="11420"/>
                  <a:pt x="4693" y="11392"/>
                </a:cubicBezTo>
                <a:cubicBezTo>
                  <a:pt x="4697" y="11443"/>
                  <a:pt x="4700" y="11485"/>
                  <a:pt x="4704" y="11531"/>
                </a:cubicBezTo>
                <a:cubicBezTo>
                  <a:pt x="4631" y="11543"/>
                  <a:pt x="4559" y="11553"/>
                  <a:pt x="4489" y="11568"/>
                </a:cubicBezTo>
                <a:cubicBezTo>
                  <a:pt x="4367" y="11592"/>
                  <a:pt x="4348" y="11620"/>
                  <a:pt x="4414" y="11728"/>
                </a:cubicBezTo>
                <a:cubicBezTo>
                  <a:pt x="4476" y="11828"/>
                  <a:pt x="4551" y="11918"/>
                  <a:pt x="4625" y="12008"/>
                </a:cubicBezTo>
                <a:cubicBezTo>
                  <a:pt x="4851" y="12277"/>
                  <a:pt x="5077" y="12543"/>
                  <a:pt x="5315" y="12824"/>
                </a:cubicBezTo>
                <a:cubicBezTo>
                  <a:pt x="5215" y="12864"/>
                  <a:pt x="5135" y="12903"/>
                  <a:pt x="5051" y="12929"/>
                </a:cubicBezTo>
                <a:cubicBezTo>
                  <a:pt x="4960" y="12957"/>
                  <a:pt x="4950" y="13007"/>
                  <a:pt x="4999" y="13076"/>
                </a:cubicBezTo>
                <a:cubicBezTo>
                  <a:pt x="5052" y="13156"/>
                  <a:pt x="5103" y="13245"/>
                  <a:pt x="5174" y="13310"/>
                </a:cubicBezTo>
                <a:cubicBezTo>
                  <a:pt x="5405" y="13523"/>
                  <a:pt x="5655" y="13707"/>
                  <a:pt x="5930" y="13867"/>
                </a:cubicBezTo>
                <a:cubicBezTo>
                  <a:pt x="6211" y="14032"/>
                  <a:pt x="6475" y="14229"/>
                  <a:pt x="6743" y="14416"/>
                </a:cubicBezTo>
                <a:cubicBezTo>
                  <a:pt x="6998" y="14594"/>
                  <a:pt x="7250" y="14778"/>
                  <a:pt x="7504" y="14959"/>
                </a:cubicBezTo>
                <a:cubicBezTo>
                  <a:pt x="7530" y="14978"/>
                  <a:pt x="7552" y="14997"/>
                  <a:pt x="7571" y="15038"/>
                </a:cubicBezTo>
                <a:cubicBezTo>
                  <a:pt x="6736" y="14871"/>
                  <a:pt x="5905" y="14691"/>
                  <a:pt x="5068" y="14539"/>
                </a:cubicBezTo>
                <a:cubicBezTo>
                  <a:pt x="4235" y="14388"/>
                  <a:pt x="3400" y="14259"/>
                  <a:pt x="2563" y="14138"/>
                </a:cubicBezTo>
                <a:cubicBezTo>
                  <a:pt x="1722" y="14016"/>
                  <a:pt x="871" y="13953"/>
                  <a:pt x="32" y="13867"/>
                </a:cubicBezTo>
                <a:cubicBezTo>
                  <a:pt x="20" y="14045"/>
                  <a:pt x="10" y="14195"/>
                  <a:pt x="2" y="14345"/>
                </a:cubicBezTo>
                <a:cubicBezTo>
                  <a:pt x="0" y="14369"/>
                  <a:pt x="11" y="14409"/>
                  <a:pt x="27" y="14418"/>
                </a:cubicBezTo>
                <a:cubicBezTo>
                  <a:pt x="148" y="14478"/>
                  <a:pt x="266" y="14562"/>
                  <a:pt x="391" y="14578"/>
                </a:cubicBezTo>
                <a:cubicBezTo>
                  <a:pt x="778" y="14630"/>
                  <a:pt x="1169" y="14644"/>
                  <a:pt x="1557" y="14694"/>
                </a:cubicBezTo>
                <a:cubicBezTo>
                  <a:pt x="2464" y="14807"/>
                  <a:pt x="3370" y="14925"/>
                  <a:pt x="4274" y="15056"/>
                </a:cubicBezTo>
                <a:cubicBezTo>
                  <a:pt x="4932" y="15151"/>
                  <a:pt x="5585" y="15270"/>
                  <a:pt x="6240" y="15379"/>
                </a:cubicBezTo>
                <a:cubicBezTo>
                  <a:pt x="6291" y="15388"/>
                  <a:pt x="6339" y="15407"/>
                  <a:pt x="6386" y="15445"/>
                </a:cubicBezTo>
                <a:cubicBezTo>
                  <a:pt x="6282" y="15436"/>
                  <a:pt x="6177" y="15416"/>
                  <a:pt x="6075" y="15416"/>
                </a:cubicBezTo>
                <a:cubicBezTo>
                  <a:pt x="6053" y="15416"/>
                  <a:pt x="6031" y="15417"/>
                  <a:pt x="6009" y="15419"/>
                </a:cubicBezTo>
                <a:cubicBezTo>
                  <a:pt x="5796" y="15440"/>
                  <a:pt x="5583" y="15481"/>
                  <a:pt x="5372" y="15519"/>
                </a:cubicBezTo>
                <a:cubicBezTo>
                  <a:pt x="5350" y="15524"/>
                  <a:pt x="5331" y="15563"/>
                  <a:pt x="5320" y="15575"/>
                </a:cubicBezTo>
                <a:cubicBezTo>
                  <a:pt x="5268" y="15590"/>
                  <a:pt x="5221" y="15599"/>
                  <a:pt x="5177" y="15614"/>
                </a:cubicBezTo>
                <a:cubicBezTo>
                  <a:pt x="5025" y="15667"/>
                  <a:pt x="5027" y="15666"/>
                  <a:pt x="5118" y="15796"/>
                </a:cubicBezTo>
                <a:cubicBezTo>
                  <a:pt x="5194" y="15904"/>
                  <a:pt x="5263" y="16018"/>
                  <a:pt x="5331" y="16125"/>
                </a:cubicBezTo>
                <a:cubicBezTo>
                  <a:pt x="5299" y="16118"/>
                  <a:pt x="5268" y="16115"/>
                  <a:pt x="5237" y="16115"/>
                </a:cubicBezTo>
                <a:cubicBezTo>
                  <a:pt x="5037" y="16115"/>
                  <a:pt x="4865" y="16247"/>
                  <a:pt x="4682" y="16340"/>
                </a:cubicBezTo>
                <a:cubicBezTo>
                  <a:pt x="4531" y="16417"/>
                  <a:pt x="4384" y="16506"/>
                  <a:pt x="4237" y="16594"/>
                </a:cubicBezTo>
                <a:cubicBezTo>
                  <a:pt x="4034" y="16716"/>
                  <a:pt x="4030" y="16784"/>
                  <a:pt x="4215" y="16959"/>
                </a:cubicBezTo>
                <a:cubicBezTo>
                  <a:pt x="4053" y="17088"/>
                  <a:pt x="3883" y="17206"/>
                  <a:pt x="3733" y="17344"/>
                </a:cubicBezTo>
                <a:cubicBezTo>
                  <a:pt x="3590" y="17475"/>
                  <a:pt x="3468" y="17627"/>
                  <a:pt x="3334" y="17767"/>
                </a:cubicBezTo>
                <a:cubicBezTo>
                  <a:pt x="3276" y="17829"/>
                  <a:pt x="3299" y="17876"/>
                  <a:pt x="3361" y="17906"/>
                </a:cubicBezTo>
                <a:cubicBezTo>
                  <a:pt x="3469" y="17957"/>
                  <a:pt x="3579" y="18009"/>
                  <a:pt x="3693" y="18044"/>
                </a:cubicBezTo>
                <a:cubicBezTo>
                  <a:pt x="3890" y="18105"/>
                  <a:pt x="4096" y="18138"/>
                  <a:pt x="4289" y="18213"/>
                </a:cubicBezTo>
                <a:cubicBezTo>
                  <a:pt x="4420" y="18265"/>
                  <a:pt x="4526" y="18374"/>
                  <a:pt x="4677" y="18387"/>
                </a:cubicBezTo>
                <a:cubicBezTo>
                  <a:pt x="4784" y="18396"/>
                  <a:pt x="4892" y="18415"/>
                  <a:pt x="5006" y="18432"/>
                </a:cubicBezTo>
                <a:cubicBezTo>
                  <a:pt x="4754" y="18806"/>
                  <a:pt x="4523" y="19197"/>
                  <a:pt x="4120" y="19490"/>
                </a:cubicBezTo>
                <a:cubicBezTo>
                  <a:pt x="4212" y="19504"/>
                  <a:pt x="4261" y="19510"/>
                  <a:pt x="4332" y="19520"/>
                </a:cubicBezTo>
                <a:cubicBezTo>
                  <a:pt x="4290" y="19550"/>
                  <a:pt x="4268" y="19576"/>
                  <a:pt x="4243" y="19582"/>
                </a:cubicBezTo>
                <a:cubicBezTo>
                  <a:pt x="4188" y="19594"/>
                  <a:pt x="4142" y="19602"/>
                  <a:pt x="4153" y="19680"/>
                </a:cubicBezTo>
                <a:cubicBezTo>
                  <a:pt x="4157" y="19701"/>
                  <a:pt x="4116" y="19735"/>
                  <a:pt x="4089" y="19752"/>
                </a:cubicBezTo>
                <a:cubicBezTo>
                  <a:pt x="3926" y="19849"/>
                  <a:pt x="3829" y="20005"/>
                  <a:pt x="3757" y="20168"/>
                </a:cubicBezTo>
                <a:cubicBezTo>
                  <a:pt x="3704" y="20288"/>
                  <a:pt x="3632" y="20395"/>
                  <a:pt x="3579" y="20512"/>
                </a:cubicBezTo>
                <a:cubicBezTo>
                  <a:pt x="3531" y="20615"/>
                  <a:pt x="3548" y="20647"/>
                  <a:pt x="3659" y="20672"/>
                </a:cubicBezTo>
                <a:cubicBezTo>
                  <a:pt x="3695" y="20680"/>
                  <a:pt x="3731" y="20693"/>
                  <a:pt x="3796" y="20713"/>
                </a:cubicBezTo>
                <a:cubicBezTo>
                  <a:pt x="3739" y="20807"/>
                  <a:pt x="3697" y="20895"/>
                  <a:pt x="3639" y="20971"/>
                </a:cubicBezTo>
                <a:cubicBezTo>
                  <a:pt x="3525" y="21120"/>
                  <a:pt x="3401" y="21260"/>
                  <a:pt x="3288" y="21409"/>
                </a:cubicBezTo>
                <a:cubicBezTo>
                  <a:pt x="3234" y="21481"/>
                  <a:pt x="3214" y="21556"/>
                  <a:pt x="3325" y="21608"/>
                </a:cubicBezTo>
                <a:cubicBezTo>
                  <a:pt x="3400" y="21641"/>
                  <a:pt x="3409" y="21697"/>
                  <a:pt x="3364" y="21769"/>
                </a:cubicBezTo>
                <a:cubicBezTo>
                  <a:pt x="3268" y="21924"/>
                  <a:pt x="3190" y="22083"/>
                  <a:pt x="3181" y="22269"/>
                </a:cubicBezTo>
                <a:cubicBezTo>
                  <a:pt x="3175" y="22401"/>
                  <a:pt x="3194" y="22458"/>
                  <a:pt x="3327" y="22478"/>
                </a:cubicBezTo>
                <a:cubicBezTo>
                  <a:pt x="3566" y="22515"/>
                  <a:pt x="3806" y="22537"/>
                  <a:pt x="4047" y="22555"/>
                </a:cubicBezTo>
                <a:cubicBezTo>
                  <a:pt x="4141" y="22561"/>
                  <a:pt x="4186" y="22566"/>
                  <a:pt x="4143" y="22681"/>
                </a:cubicBezTo>
                <a:cubicBezTo>
                  <a:pt x="4105" y="22787"/>
                  <a:pt x="4091" y="22904"/>
                  <a:pt x="4080" y="23018"/>
                </a:cubicBezTo>
                <a:cubicBezTo>
                  <a:pt x="4059" y="23214"/>
                  <a:pt x="3944" y="23362"/>
                  <a:pt x="3857" y="23527"/>
                </a:cubicBezTo>
                <a:cubicBezTo>
                  <a:pt x="3788" y="23656"/>
                  <a:pt x="3725" y="23791"/>
                  <a:pt x="3683" y="23930"/>
                </a:cubicBezTo>
                <a:cubicBezTo>
                  <a:pt x="3639" y="24077"/>
                  <a:pt x="3695" y="24147"/>
                  <a:pt x="3837" y="24147"/>
                </a:cubicBezTo>
                <a:cubicBezTo>
                  <a:pt x="3847" y="24147"/>
                  <a:pt x="3858" y="24147"/>
                  <a:pt x="3870" y="24146"/>
                </a:cubicBezTo>
                <a:cubicBezTo>
                  <a:pt x="3916" y="24144"/>
                  <a:pt x="3963" y="24141"/>
                  <a:pt x="4037" y="24137"/>
                </a:cubicBezTo>
                <a:lnTo>
                  <a:pt x="4037" y="24137"/>
                </a:lnTo>
                <a:cubicBezTo>
                  <a:pt x="3986" y="24267"/>
                  <a:pt x="3946" y="24382"/>
                  <a:pt x="3898" y="24494"/>
                </a:cubicBezTo>
                <a:cubicBezTo>
                  <a:pt x="3854" y="24594"/>
                  <a:pt x="3798" y="24687"/>
                  <a:pt x="3752" y="24787"/>
                </a:cubicBezTo>
                <a:cubicBezTo>
                  <a:pt x="3672" y="24960"/>
                  <a:pt x="3688" y="25013"/>
                  <a:pt x="3870" y="25129"/>
                </a:cubicBezTo>
                <a:cubicBezTo>
                  <a:pt x="3822" y="25339"/>
                  <a:pt x="3772" y="25562"/>
                  <a:pt x="3720" y="25783"/>
                </a:cubicBezTo>
                <a:cubicBezTo>
                  <a:pt x="3702" y="25859"/>
                  <a:pt x="3809" y="25978"/>
                  <a:pt x="3894" y="25978"/>
                </a:cubicBezTo>
                <a:cubicBezTo>
                  <a:pt x="3899" y="25978"/>
                  <a:pt x="3905" y="25977"/>
                  <a:pt x="3910" y="25976"/>
                </a:cubicBezTo>
                <a:cubicBezTo>
                  <a:pt x="3996" y="25960"/>
                  <a:pt x="4079" y="25940"/>
                  <a:pt x="4162" y="25924"/>
                </a:cubicBezTo>
                <a:cubicBezTo>
                  <a:pt x="4164" y="25923"/>
                  <a:pt x="4167" y="25923"/>
                  <a:pt x="4169" y="25923"/>
                </a:cubicBezTo>
                <a:cubicBezTo>
                  <a:pt x="4182" y="25923"/>
                  <a:pt x="4196" y="25930"/>
                  <a:pt x="4218" y="25934"/>
                </a:cubicBezTo>
                <a:cubicBezTo>
                  <a:pt x="4214" y="25973"/>
                  <a:pt x="4217" y="26013"/>
                  <a:pt x="4208" y="26049"/>
                </a:cubicBezTo>
                <a:cubicBezTo>
                  <a:pt x="4160" y="26250"/>
                  <a:pt x="4109" y="26451"/>
                  <a:pt x="4059" y="26651"/>
                </a:cubicBezTo>
                <a:cubicBezTo>
                  <a:pt x="4053" y="26682"/>
                  <a:pt x="4047" y="26713"/>
                  <a:pt x="4043" y="26744"/>
                </a:cubicBezTo>
                <a:cubicBezTo>
                  <a:pt x="4029" y="26883"/>
                  <a:pt x="4057" y="26913"/>
                  <a:pt x="4237" y="26956"/>
                </a:cubicBezTo>
                <a:cubicBezTo>
                  <a:pt x="4220" y="27071"/>
                  <a:pt x="4208" y="27185"/>
                  <a:pt x="4188" y="27300"/>
                </a:cubicBezTo>
                <a:cubicBezTo>
                  <a:pt x="4167" y="27419"/>
                  <a:pt x="4137" y="27536"/>
                  <a:pt x="4121" y="27655"/>
                </a:cubicBezTo>
                <a:cubicBezTo>
                  <a:pt x="4095" y="27846"/>
                  <a:pt x="4162" y="27920"/>
                  <a:pt x="4369" y="27921"/>
                </a:cubicBezTo>
                <a:cubicBezTo>
                  <a:pt x="4369" y="27961"/>
                  <a:pt x="4372" y="28002"/>
                  <a:pt x="4368" y="28041"/>
                </a:cubicBezTo>
                <a:cubicBezTo>
                  <a:pt x="4351" y="28208"/>
                  <a:pt x="4332" y="28374"/>
                  <a:pt x="4311" y="28539"/>
                </a:cubicBezTo>
                <a:cubicBezTo>
                  <a:pt x="4300" y="28640"/>
                  <a:pt x="4286" y="28740"/>
                  <a:pt x="4268" y="28839"/>
                </a:cubicBezTo>
                <a:cubicBezTo>
                  <a:pt x="4253" y="28926"/>
                  <a:pt x="4213" y="29012"/>
                  <a:pt x="4295" y="29091"/>
                </a:cubicBezTo>
                <a:cubicBezTo>
                  <a:pt x="4311" y="29108"/>
                  <a:pt x="4299" y="29158"/>
                  <a:pt x="4294" y="29192"/>
                </a:cubicBezTo>
                <a:cubicBezTo>
                  <a:pt x="4228" y="29595"/>
                  <a:pt x="4271" y="29991"/>
                  <a:pt x="4377" y="30384"/>
                </a:cubicBezTo>
                <a:cubicBezTo>
                  <a:pt x="4385" y="30410"/>
                  <a:pt x="4394" y="30437"/>
                  <a:pt x="4407" y="30459"/>
                </a:cubicBezTo>
                <a:cubicBezTo>
                  <a:pt x="4441" y="30519"/>
                  <a:pt x="4472" y="30550"/>
                  <a:pt x="4504" y="30550"/>
                </a:cubicBezTo>
                <a:cubicBezTo>
                  <a:pt x="4534" y="30550"/>
                  <a:pt x="4565" y="30524"/>
                  <a:pt x="4599" y="30469"/>
                </a:cubicBezTo>
                <a:cubicBezTo>
                  <a:pt x="4671" y="30355"/>
                  <a:pt x="4729" y="30232"/>
                  <a:pt x="4791" y="30111"/>
                </a:cubicBezTo>
                <a:cubicBezTo>
                  <a:pt x="4883" y="29933"/>
                  <a:pt x="4970" y="29756"/>
                  <a:pt x="5062" y="29578"/>
                </a:cubicBezTo>
                <a:cubicBezTo>
                  <a:pt x="5070" y="29560"/>
                  <a:pt x="5091" y="29531"/>
                  <a:pt x="5103" y="29531"/>
                </a:cubicBezTo>
                <a:cubicBezTo>
                  <a:pt x="5104" y="29531"/>
                  <a:pt x="5104" y="29531"/>
                  <a:pt x="5105" y="29531"/>
                </a:cubicBezTo>
                <a:cubicBezTo>
                  <a:pt x="5118" y="29534"/>
                  <a:pt x="5130" y="29535"/>
                  <a:pt x="5141" y="29535"/>
                </a:cubicBezTo>
                <a:cubicBezTo>
                  <a:pt x="5236" y="29535"/>
                  <a:pt x="5260" y="29448"/>
                  <a:pt x="5297" y="29381"/>
                </a:cubicBezTo>
                <a:cubicBezTo>
                  <a:pt x="5441" y="29120"/>
                  <a:pt x="5581" y="28856"/>
                  <a:pt x="5716" y="28605"/>
                </a:cubicBezTo>
                <a:cubicBezTo>
                  <a:pt x="5738" y="28603"/>
                  <a:pt x="5746" y="28602"/>
                  <a:pt x="5749" y="28602"/>
                </a:cubicBezTo>
                <a:cubicBezTo>
                  <a:pt x="5751" y="28602"/>
                  <a:pt x="5751" y="28602"/>
                  <a:pt x="5752" y="28602"/>
                </a:cubicBezTo>
                <a:cubicBezTo>
                  <a:pt x="5835" y="28653"/>
                  <a:pt x="5892" y="28681"/>
                  <a:pt x="5941" y="28681"/>
                </a:cubicBezTo>
                <a:cubicBezTo>
                  <a:pt x="6006" y="28681"/>
                  <a:pt x="6059" y="28635"/>
                  <a:pt x="6146" y="28535"/>
                </a:cubicBezTo>
                <a:cubicBezTo>
                  <a:pt x="6273" y="28389"/>
                  <a:pt x="6396" y="28237"/>
                  <a:pt x="6527" y="28093"/>
                </a:cubicBezTo>
                <a:cubicBezTo>
                  <a:pt x="6552" y="28064"/>
                  <a:pt x="6604" y="28059"/>
                  <a:pt x="6642" y="28039"/>
                </a:cubicBezTo>
                <a:cubicBezTo>
                  <a:pt x="6686" y="28018"/>
                  <a:pt x="6738" y="28002"/>
                  <a:pt x="6765" y="27967"/>
                </a:cubicBezTo>
                <a:cubicBezTo>
                  <a:pt x="6878" y="27832"/>
                  <a:pt x="6982" y="27692"/>
                  <a:pt x="7098" y="27545"/>
                </a:cubicBezTo>
                <a:cubicBezTo>
                  <a:pt x="7190" y="27629"/>
                  <a:pt x="7288" y="27715"/>
                  <a:pt x="7384" y="27803"/>
                </a:cubicBezTo>
                <a:cubicBezTo>
                  <a:pt x="7442" y="27854"/>
                  <a:pt x="7500" y="27907"/>
                  <a:pt x="7554" y="27963"/>
                </a:cubicBezTo>
                <a:cubicBezTo>
                  <a:pt x="7587" y="27998"/>
                  <a:pt x="7619" y="28014"/>
                  <a:pt x="7649" y="28014"/>
                </a:cubicBezTo>
                <a:cubicBezTo>
                  <a:pt x="7685" y="28014"/>
                  <a:pt x="7718" y="27991"/>
                  <a:pt x="7749" y="27951"/>
                </a:cubicBezTo>
                <a:cubicBezTo>
                  <a:pt x="7798" y="27885"/>
                  <a:pt x="7842" y="27815"/>
                  <a:pt x="7885" y="27746"/>
                </a:cubicBezTo>
                <a:cubicBezTo>
                  <a:pt x="8035" y="27496"/>
                  <a:pt x="8184" y="27246"/>
                  <a:pt x="8333" y="26995"/>
                </a:cubicBezTo>
                <a:cubicBezTo>
                  <a:pt x="8343" y="26978"/>
                  <a:pt x="8358" y="26965"/>
                  <a:pt x="8369" y="26953"/>
                </a:cubicBezTo>
                <a:cubicBezTo>
                  <a:pt x="8420" y="26975"/>
                  <a:pt x="8459" y="26988"/>
                  <a:pt x="8492" y="26988"/>
                </a:cubicBezTo>
                <a:cubicBezTo>
                  <a:pt x="8552" y="26988"/>
                  <a:pt x="8590" y="26947"/>
                  <a:pt x="8627" y="26850"/>
                </a:cubicBezTo>
                <a:cubicBezTo>
                  <a:pt x="8678" y="26716"/>
                  <a:pt x="8710" y="26574"/>
                  <a:pt x="8745" y="26434"/>
                </a:cubicBezTo>
                <a:cubicBezTo>
                  <a:pt x="8826" y="26106"/>
                  <a:pt x="9033" y="25840"/>
                  <a:pt x="9173" y="25541"/>
                </a:cubicBezTo>
                <a:cubicBezTo>
                  <a:pt x="9233" y="25417"/>
                  <a:pt x="9275" y="25284"/>
                  <a:pt x="9325" y="25153"/>
                </a:cubicBezTo>
                <a:cubicBezTo>
                  <a:pt x="9326" y="25153"/>
                  <a:pt x="9329" y="25153"/>
                  <a:pt x="9332" y="25153"/>
                </a:cubicBezTo>
                <a:cubicBezTo>
                  <a:pt x="9337" y="25153"/>
                  <a:pt x="9342" y="25153"/>
                  <a:pt x="9343" y="25155"/>
                </a:cubicBezTo>
                <a:cubicBezTo>
                  <a:pt x="9485" y="25420"/>
                  <a:pt x="9641" y="25677"/>
                  <a:pt x="9765" y="25950"/>
                </a:cubicBezTo>
                <a:cubicBezTo>
                  <a:pt x="9950" y="26361"/>
                  <a:pt x="10031" y="26802"/>
                  <a:pt x="10079" y="27249"/>
                </a:cubicBezTo>
                <a:cubicBezTo>
                  <a:pt x="10085" y="27295"/>
                  <a:pt x="10102" y="27341"/>
                  <a:pt x="10120" y="27383"/>
                </a:cubicBezTo>
                <a:cubicBezTo>
                  <a:pt x="10169" y="27497"/>
                  <a:pt x="10195" y="27545"/>
                  <a:pt x="10246" y="27545"/>
                </a:cubicBezTo>
                <a:cubicBezTo>
                  <a:pt x="10280" y="27545"/>
                  <a:pt x="10327" y="27523"/>
                  <a:pt x="10401" y="27484"/>
                </a:cubicBezTo>
                <a:cubicBezTo>
                  <a:pt x="10411" y="27479"/>
                  <a:pt x="10423" y="27479"/>
                  <a:pt x="10454" y="27470"/>
                </a:cubicBezTo>
                <a:cubicBezTo>
                  <a:pt x="10483" y="27592"/>
                  <a:pt x="10510" y="27711"/>
                  <a:pt x="10536" y="27830"/>
                </a:cubicBezTo>
                <a:cubicBezTo>
                  <a:pt x="10551" y="27892"/>
                  <a:pt x="10561" y="27954"/>
                  <a:pt x="10577" y="28014"/>
                </a:cubicBezTo>
                <a:cubicBezTo>
                  <a:pt x="10597" y="28085"/>
                  <a:pt x="10629" y="28142"/>
                  <a:pt x="10697" y="28142"/>
                </a:cubicBezTo>
                <a:cubicBezTo>
                  <a:pt x="10717" y="28142"/>
                  <a:pt x="10740" y="28137"/>
                  <a:pt x="10767" y="28127"/>
                </a:cubicBezTo>
                <a:cubicBezTo>
                  <a:pt x="10815" y="28277"/>
                  <a:pt x="10851" y="28426"/>
                  <a:pt x="10913" y="28563"/>
                </a:cubicBezTo>
                <a:cubicBezTo>
                  <a:pt x="10978" y="28708"/>
                  <a:pt x="11064" y="28844"/>
                  <a:pt x="11148" y="28978"/>
                </a:cubicBezTo>
                <a:cubicBezTo>
                  <a:pt x="11175" y="29020"/>
                  <a:pt x="11207" y="29042"/>
                  <a:pt x="11240" y="29042"/>
                </a:cubicBezTo>
                <a:cubicBezTo>
                  <a:pt x="11271" y="29042"/>
                  <a:pt x="11304" y="29023"/>
                  <a:pt x="11337" y="28983"/>
                </a:cubicBezTo>
                <a:cubicBezTo>
                  <a:pt x="11431" y="28866"/>
                  <a:pt x="11530" y="28751"/>
                  <a:pt x="11643" y="28618"/>
                </a:cubicBezTo>
                <a:cubicBezTo>
                  <a:pt x="11728" y="28743"/>
                  <a:pt x="11786" y="28858"/>
                  <a:pt x="11795" y="28991"/>
                </a:cubicBezTo>
                <a:cubicBezTo>
                  <a:pt x="11803" y="29142"/>
                  <a:pt x="11797" y="29295"/>
                  <a:pt x="11798" y="29446"/>
                </a:cubicBezTo>
                <a:cubicBezTo>
                  <a:pt x="11798" y="29482"/>
                  <a:pt x="11800" y="29517"/>
                  <a:pt x="11805" y="29552"/>
                </a:cubicBezTo>
                <a:cubicBezTo>
                  <a:pt x="11818" y="29654"/>
                  <a:pt x="11844" y="29699"/>
                  <a:pt x="11905" y="29699"/>
                </a:cubicBezTo>
                <a:cubicBezTo>
                  <a:pt x="11931" y="29699"/>
                  <a:pt x="11963" y="29691"/>
                  <a:pt x="12003" y="29675"/>
                </a:cubicBezTo>
                <a:cubicBezTo>
                  <a:pt x="12006" y="29674"/>
                  <a:pt x="12009" y="29674"/>
                  <a:pt x="12012" y="29674"/>
                </a:cubicBezTo>
                <a:cubicBezTo>
                  <a:pt x="12021" y="29674"/>
                  <a:pt x="12032" y="29676"/>
                  <a:pt x="12045" y="29677"/>
                </a:cubicBezTo>
                <a:cubicBezTo>
                  <a:pt x="12052" y="29782"/>
                  <a:pt x="12050" y="29887"/>
                  <a:pt x="12064" y="29990"/>
                </a:cubicBezTo>
                <a:cubicBezTo>
                  <a:pt x="12103" y="30271"/>
                  <a:pt x="12203" y="30524"/>
                  <a:pt x="12417" y="30722"/>
                </a:cubicBezTo>
                <a:cubicBezTo>
                  <a:pt x="12458" y="30761"/>
                  <a:pt x="12497" y="30784"/>
                  <a:pt x="12536" y="30784"/>
                </a:cubicBezTo>
                <a:cubicBezTo>
                  <a:pt x="12571" y="30784"/>
                  <a:pt x="12606" y="30765"/>
                  <a:pt x="12644" y="30724"/>
                </a:cubicBezTo>
                <a:cubicBezTo>
                  <a:pt x="12698" y="30664"/>
                  <a:pt x="12767" y="30617"/>
                  <a:pt x="12840" y="30554"/>
                </a:cubicBezTo>
                <a:cubicBezTo>
                  <a:pt x="12866" y="30636"/>
                  <a:pt x="12882" y="30706"/>
                  <a:pt x="12909" y="30773"/>
                </a:cubicBezTo>
                <a:cubicBezTo>
                  <a:pt x="12981" y="30957"/>
                  <a:pt x="13046" y="31147"/>
                  <a:pt x="13137" y="31321"/>
                </a:cubicBezTo>
                <a:cubicBezTo>
                  <a:pt x="13202" y="31445"/>
                  <a:pt x="13245" y="31505"/>
                  <a:pt x="13298" y="31505"/>
                </a:cubicBezTo>
                <a:cubicBezTo>
                  <a:pt x="13346" y="31505"/>
                  <a:pt x="13403" y="31455"/>
                  <a:pt x="13493" y="31359"/>
                </a:cubicBezTo>
                <a:cubicBezTo>
                  <a:pt x="13528" y="31419"/>
                  <a:pt x="13559" y="31476"/>
                  <a:pt x="13591" y="31532"/>
                </a:cubicBezTo>
                <a:cubicBezTo>
                  <a:pt x="13636" y="31611"/>
                  <a:pt x="13674" y="31692"/>
                  <a:pt x="13725" y="31765"/>
                </a:cubicBezTo>
                <a:cubicBezTo>
                  <a:pt x="13763" y="31822"/>
                  <a:pt x="13809" y="31869"/>
                  <a:pt x="13867" y="31869"/>
                </a:cubicBezTo>
                <a:cubicBezTo>
                  <a:pt x="13897" y="31869"/>
                  <a:pt x="13929" y="31857"/>
                  <a:pt x="13966" y="31827"/>
                </a:cubicBezTo>
                <a:cubicBezTo>
                  <a:pt x="14040" y="31898"/>
                  <a:pt x="14104" y="31970"/>
                  <a:pt x="14180" y="32030"/>
                </a:cubicBezTo>
                <a:cubicBezTo>
                  <a:pt x="14222" y="32064"/>
                  <a:pt x="14255" y="32080"/>
                  <a:pt x="14283" y="32080"/>
                </a:cubicBezTo>
                <a:cubicBezTo>
                  <a:pt x="14323" y="32080"/>
                  <a:pt x="14352" y="32047"/>
                  <a:pt x="14385" y="31980"/>
                </a:cubicBezTo>
                <a:cubicBezTo>
                  <a:pt x="14457" y="31833"/>
                  <a:pt x="14532" y="31688"/>
                  <a:pt x="14607" y="31543"/>
                </a:cubicBezTo>
                <a:cubicBezTo>
                  <a:pt x="14617" y="31524"/>
                  <a:pt x="14637" y="31501"/>
                  <a:pt x="14656" y="31498"/>
                </a:cubicBezTo>
                <a:cubicBezTo>
                  <a:pt x="14930" y="31455"/>
                  <a:pt x="15099" y="31245"/>
                  <a:pt x="15295" y="31084"/>
                </a:cubicBezTo>
                <a:cubicBezTo>
                  <a:pt x="15403" y="30993"/>
                  <a:pt x="15485" y="30873"/>
                  <a:pt x="15567" y="30778"/>
                </a:cubicBezTo>
                <a:cubicBezTo>
                  <a:pt x="15754" y="30993"/>
                  <a:pt x="15941" y="31212"/>
                  <a:pt x="16131" y="31426"/>
                </a:cubicBezTo>
                <a:cubicBezTo>
                  <a:pt x="16184" y="31487"/>
                  <a:pt x="16258" y="31528"/>
                  <a:pt x="16307" y="31590"/>
                </a:cubicBezTo>
                <a:cubicBezTo>
                  <a:pt x="16380" y="31680"/>
                  <a:pt x="16431" y="31789"/>
                  <a:pt x="16505" y="31877"/>
                </a:cubicBezTo>
                <a:cubicBezTo>
                  <a:pt x="16596" y="31987"/>
                  <a:pt x="16692" y="32097"/>
                  <a:pt x="16803" y="32185"/>
                </a:cubicBezTo>
                <a:cubicBezTo>
                  <a:pt x="16850" y="32221"/>
                  <a:pt x="16887" y="32238"/>
                  <a:pt x="16920" y="32238"/>
                </a:cubicBezTo>
                <a:cubicBezTo>
                  <a:pt x="16970" y="32238"/>
                  <a:pt x="17010" y="32199"/>
                  <a:pt x="17058" y="32125"/>
                </a:cubicBezTo>
                <a:cubicBezTo>
                  <a:pt x="17089" y="32077"/>
                  <a:pt x="17122" y="32030"/>
                  <a:pt x="17160" y="31976"/>
                </a:cubicBezTo>
                <a:cubicBezTo>
                  <a:pt x="17290" y="32095"/>
                  <a:pt x="17410" y="32210"/>
                  <a:pt x="17536" y="32319"/>
                </a:cubicBezTo>
                <a:cubicBezTo>
                  <a:pt x="17731" y="32491"/>
                  <a:pt x="17928" y="32661"/>
                  <a:pt x="18125" y="32831"/>
                </a:cubicBezTo>
                <a:cubicBezTo>
                  <a:pt x="18165" y="32865"/>
                  <a:pt x="18191" y="32884"/>
                  <a:pt x="18219" y="32884"/>
                </a:cubicBezTo>
                <a:cubicBezTo>
                  <a:pt x="18258" y="32884"/>
                  <a:pt x="18299" y="32845"/>
                  <a:pt x="18380" y="32758"/>
                </a:cubicBezTo>
                <a:cubicBezTo>
                  <a:pt x="18465" y="32804"/>
                  <a:pt x="18549" y="32861"/>
                  <a:pt x="18640" y="32900"/>
                </a:cubicBezTo>
                <a:cubicBezTo>
                  <a:pt x="18767" y="32952"/>
                  <a:pt x="18899" y="33000"/>
                  <a:pt x="19033" y="33035"/>
                </a:cubicBezTo>
                <a:cubicBezTo>
                  <a:pt x="19052" y="33039"/>
                  <a:pt x="19069" y="33042"/>
                  <a:pt x="19085" y="33042"/>
                </a:cubicBezTo>
                <a:cubicBezTo>
                  <a:pt x="19165" y="33042"/>
                  <a:pt x="19211" y="32982"/>
                  <a:pt x="19246" y="32891"/>
                </a:cubicBezTo>
                <a:cubicBezTo>
                  <a:pt x="19309" y="32730"/>
                  <a:pt x="19396" y="32578"/>
                  <a:pt x="19480" y="32424"/>
                </a:cubicBezTo>
                <a:cubicBezTo>
                  <a:pt x="19500" y="32389"/>
                  <a:pt x="19520" y="32374"/>
                  <a:pt x="19542" y="32374"/>
                </a:cubicBezTo>
                <a:cubicBezTo>
                  <a:pt x="19567" y="32374"/>
                  <a:pt x="19594" y="32392"/>
                  <a:pt x="19626" y="32419"/>
                </a:cubicBezTo>
                <a:cubicBezTo>
                  <a:pt x="19822" y="32584"/>
                  <a:pt x="20028" y="32740"/>
                  <a:pt x="20231" y="32897"/>
                </a:cubicBezTo>
                <a:cubicBezTo>
                  <a:pt x="20326" y="32972"/>
                  <a:pt x="20427" y="33040"/>
                  <a:pt x="20526" y="33109"/>
                </a:cubicBezTo>
                <a:cubicBezTo>
                  <a:pt x="20561" y="33133"/>
                  <a:pt x="20594" y="33154"/>
                  <a:pt x="20627" y="33154"/>
                </a:cubicBezTo>
                <a:cubicBezTo>
                  <a:pt x="20656" y="33154"/>
                  <a:pt x="20684" y="33137"/>
                  <a:pt x="20711" y="33091"/>
                </a:cubicBezTo>
                <a:cubicBezTo>
                  <a:pt x="20717" y="33081"/>
                  <a:pt x="20741" y="33076"/>
                  <a:pt x="20768" y="33076"/>
                </a:cubicBezTo>
                <a:cubicBezTo>
                  <a:pt x="20789" y="33076"/>
                  <a:pt x="20811" y="33079"/>
                  <a:pt x="20825" y="33086"/>
                </a:cubicBezTo>
                <a:cubicBezTo>
                  <a:pt x="20954" y="33152"/>
                  <a:pt x="21071" y="33239"/>
                  <a:pt x="21204" y="33294"/>
                </a:cubicBezTo>
                <a:cubicBezTo>
                  <a:pt x="21324" y="33345"/>
                  <a:pt x="21457" y="33373"/>
                  <a:pt x="21586" y="33395"/>
                </a:cubicBezTo>
                <a:cubicBezTo>
                  <a:pt x="21601" y="33397"/>
                  <a:pt x="21616" y="33398"/>
                  <a:pt x="21630" y="33398"/>
                </a:cubicBezTo>
                <a:cubicBezTo>
                  <a:pt x="21706" y="33398"/>
                  <a:pt x="21766" y="33358"/>
                  <a:pt x="21777" y="33258"/>
                </a:cubicBezTo>
                <a:cubicBezTo>
                  <a:pt x="21780" y="33232"/>
                  <a:pt x="21795" y="33209"/>
                  <a:pt x="21808" y="33174"/>
                </a:cubicBezTo>
                <a:cubicBezTo>
                  <a:pt x="21926" y="33240"/>
                  <a:pt x="22039" y="33299"/>
                  <a:pt x="22148" y="33364"/>
                </a:cubicBezTo>
                <a:cubicBezTo>
                  <a:pt x="22475" y="33555"/>
                  <a:pt x="22795" y="33756"/>
                  <a:pt x="23128" y="33937"/>
                </a:cubicBezTo>
                <a:cubicBezTo>
                  <a:pt x="23489" y="34135"/>
                  <a:pt x="23825" y="34369"/>
                  <a:pt x="24178" y="34579"/>
                </a:cubicBezTo>
                <a:cubicBezTo>
                  <a:pt x="24263" y="34629"/>
                  <a:pt x="24362" y="34662"/>
                  <a:pt x="24458" y="34687"/>
                </a:cubicBezTo>
                <a:cubicBezTo>
                  <a:pt x="24470" y="34690"/>
                  <a:pt x="24481" y="34691"/>
                  <a:pt x="24491" y="34691"/>
                </a:cubicBezTo>
                <a:cubicBezTo>
                  <a:pt x="24544" y="34691"/>
                  <a:pt x="24571" y="34652"/>
                  <a:pt x="24540" y="34585"/>
                </a:cubicBezTo>
                <a:cubicBezTo>
                  <a:pt x="24486" y="34466"/>
                  <a:pt x="24426" y="34348"/>
                  <a:pt x="24363" y="34234"/>
                </a:cubicBezTo>
                <a:cubicBezTo>
                  <a:pt x="24239" y="34009"/>
                  <a:pt x="24102" y="33791"/>
                  <a:pt x="23985" y="33563"/>
                </a:cubicBezTo>
                <a:cubicBezTo>
                  <a:pt x="23872" y="33342"/>
                  <a:pt x="23776" y="33113"/>
                  <a:pt x="23674" y="32885"/>
                </a:cubicBezTo>
                <a:cubicBezTo>
                  <a:pt x="23624" y="32773"/>
                  <a:pt x="23580" y="32659"/>
                  <a:pt x="23534" y="32545"/>
                </a:cubicBezTo>
                <a:cubicBezTo>
                  <a:pt x="23712" y="32476"/>
                  <a:pt x="23728" y="32463"/>
                  <a:pt x="23691" y="32298"/>
                </a:cubicBezTo>
                <a:cubicBezTo>
                  <a:pt x="23663" y="32174"/>
                  <a:pt x="23614" y="32052"/>
                  <a:pt x="23560" y="31938"/>
                </a:cubicBezTo>
                <a:cubicBezTo>
                  <a:pt x="23378" y="31557"/>
                  <a:pt x="23191" y="31179"/>
                  <a:pt x="23006" y="30802"/>
                </a:cubicBezTo>
                <a:cubicBezTo>
                  <a:pt x="23001" y="30793"/>
                  <a:pt x="23001" y="30780"/>
                  <a:pt x="22999" y="30767"/>
                </a:cubicBezTo>
                <a:cubicBezTo>
                  <a:pt x="23133" y="30747"/>
                  <a:pt x="23263" y="30731"/>
                  <a:pt x="23393" y="30711"/>
                </a:cubicBezTo>
                <a:cubicBezTo>
                  <a:pt x="23494" y="30696"/>
                  <a:pt x="23545" y="30626"/>
                  <a:pt x="23540" y="30508"/>
                </a:cubicBezTo>
                <a:cubicBezTo>
                  <a:pt x="23534" y="30343"/>
                  <a:pt x="23455" y="30209"/>
                  <a:pt x="23356" y="30086"/>
                </a:cubicBezTo>
                <a:cubicBezTo>
                  <a:pt x="23325" y="30046"/>
                  <a:pt x="23292" y="30006"/>
                  <a:pt x="23253" y="29960"/>
                </a:cubicBezTo>
                <a:cubicBezTo>
                  <a:pt x="23380" y="29901"/>
                  <a:pt x="23378" y="29810"/>
                  <a:pt x="23329" y="29712"/>
                </a:cubicBezTo>
                <a:cubicBezTo>
                  <a:pt x="23215" y="29484"/>
                  <a:pt x="23099" y="29257"/>
                  <a:pt x="22984" y="29031"/>
                </a:cubicBezTo>
                <a:cubicBezTo>
                  <a:pt x="23037" y="29007"/>
                  <a:pt x="23095" y="28972"/>
                  <a:pt x="23157" y="28956"/>
                </a:cubicBezTo>
                <a:cubicBezTo>
                  <a:pt x="23273" y="28925"/>
                  <a:pt x="23294" y="28841"/>
                  <a:pt x="23220" y="28738"/>
                </a:cubicBezTo>
                <a:cubicBezTo>
                  <a:pt x="23118" y="28596"/>
                  <a:pt x="23005" y="28461"/>
                  <a:pt x="22891" y="28329"/>
                </a:cubicBezTo>
                <a:cubicBezTo>
                  <a:pt x="22651" y="28056"/>
                  <a:pt x="22408" y="27786"/>
                  <a:pt x="22164" y="27514"/>
                </a:cubicBezTo>
                <a:cubicBezTo>
                  <a:pt x="22128" y="27472"/>
                  <a:pt x="22092" y="27433"/>
                  <a:pt x="22053" y="27390"/>
                </a:cubicBezTo>
                <a:cubicBezTo>
                  <a:pt x="22263" y="27315"/>
                  <a:pt x="22471" y="27239"/>
                  <a:pt x="22681" y="27169"/>
                </a:cubicBezTo>
                <a:cubicBezTo>
                  <a:pt x="22754" y="27144"/>
                  <a:pt x="22781" y="27105"/>
                  <a:pt x="22760" y="27030"/>
                </a:cubicBezTo>
                <a:cubicBezTo>
                  <a:pt x="22701" y="26804"/>
                  <a:pt x="22590" y="26613"/>
                  <a:pt x="22390" y="26482"/>
                </a:cubicBezTo>
                <a:cubicBezTo>
                  <a:pt x="22486" y="26362"/>
                  <a:pt x="22475" y="26311"/>
                  <a:pt x="22353" y="26225"/>
                </a:cubicBezTo>
                <a:cubicBezTo>
                  <a:pt x="22195" y="26114"/>
                  <a:pt x="22037" y="26002"/>
                  <a:pt x="21885" y="25894"/>
                </a:cubicBezTo>
                <a:cubicBezTo>
                  <a:pt x="21890" y="25868"/>
                  <a:pt x="21890" y="25858"/>
                  <a:pt x="21894" y="25854"/>
                </a:cubicBezTo>
                <a:cubicBezTo>
                  <a:pt x="22045" y="25711"/>
                  <a:pt x="22045" y="25692"/>
                  <a:pt x="21876" y="25567"/>
                </a:cubicBezTo>
                <a:cubicBezTo>
                  <a:pt x="21653" y="25404"/>
                  <a:pt x="21435" y="25236"/>
                  <a:pt x="21209" y="25078"/>
                </a:cubicBezTo>
                <a:cubicBezTo>
                  <a:pt x="21118" y="25015"/>
                  <a:pt x="21011" y="24978"/>
                  <a:pt x="20901" y="24924"/>
                </a:cubicBezTo>
                <a:cubicBezTo>
                  <a:pt x="20980" y="24876"/>
                  <a:pt x="21049" y="24834"/>
                  <a:pt x="21117" y="24794"/>
                </a:cubicBezTo>
                <a:cubicBezTo>
                  <a:pt x="21225" y="24731"/>
                  <a:pt x="21241" y="24669"/>
                  <a:pt x="21142" y="24587"/>
                </a:cubicBezTo>
                <a:cubicBezTo>
                  <a:pt x="20988" y="24459"/>
                  <a:pt x="20824" y="24339"/>
                  <a:pt x="20655" y="24228"/>
                </a:cubicBezTo>
                <a:cubicBezTo>
                  <a:pt x="20486" y="24116"/>
                  <a:pt x="20346" y="23984"/>
                  <a:pt x="20222" y="23821"/>
                </a:cubicBezTo>
                <a:cubicBezTo>
                  <a:pt x="20124" y="23692"/>
                  <a:pt x="20000" y="23579"/>
                  <a:pt x="19873" y="23476"/>
                </a:cubicBezTo>
                <a:cubicBezTo>
                  <a:pt x="19777" y="23399"/>
                  <a:pt x="19652" y="23359"/>
                  <a:pt x="19553" y="23286"/>
                </a:cubicBezTo>
                <a:cubicBezTo>
                  <a:pt x="19447" y="23208"/>
                  <a:pt x="19364" y="23098"/>
                  <a:pt x="19259" y="23018"/>
                </a:cubicBezTo>
                <a:cubicBezTo>
                  <a:pt x="19133" y="22922"/>
                  <a:pt x="18986" y="22851"/>
                  <a:pt x="18863" y="22752"/>
                </a:cubicBezTo>
                <a:cubicBezTo>
                  <a:pt x="18659" y="22588"/>
                  <a:pt x="18469" y="22410"/>
                  <a:pt x="18269" y="22242"/>
                </a:cubicBezTo>
                <a:cubicBezTo>
                  <a:pt x="18114" y="22109"/>
                  <a:pt x="17953" y="21981"/>
                  <a:pt x="17795" y="21852"/>
                </a:cubicBezTo>
                <a:cubicBezTo>
                  <a:pt x="17800" y="21840"/>
                  <a:pt x="17804" y="21829"/>
                  <a:pt x="17809" y="21817"/>
                </a:cubicBezTo>
                <a:cubicBezTo>
                  <a:pt x="18002" y="21866"/>
                  <a:pt x="18199" y="21901"/>
                  <a:pt x="18385" y="21968"/>
                </a:cubicBezTo>
                <a:cubicBezTo>
                  <a:pt x="18642" y="22060"/>
                  <a:pt x="18891" y="22174"/>
                  <a:pt x="19139" y="22287"/>
                </a:cubicBezTo>
                <a:cubicBezTo>
                  <a:pt x="19384" y="22397"/>
                  <a:pt x="19625" y="22513"/>
                  <a:pt x="19862" y="22639"/>
                </a:cubicBezTo>
                <a:cubicBezTo>
                  <a:pt x="20135" y="22784"/>
                  <a:pt x="20398" y="22942"/>
                  <a:pt x="20666" y="23095"/>
                </a:cubicBezTo>
                <a:cubicBezTo>
                  <a:pt x="20682" y="23105"/>
                  <a:pt x="20702" y="23112"/>
                  <a:pt x="20720" y="23118"/>
                </a:cubicBezTo>
                <a:cubicBezTo>
                  <a:pt x="20765" y="23135"/>
                  <a:pt x="20798" y="23145"/>
                  <a:pt x="20825" y="23145"/>
                </a:cubicBezTo>
                <a:cubicBezTo>
                  <a:pt x="20877" y="23145"/>
                  <a:pt x="20902" y="23106"/>
                  <a:pt x="20931" y="23008"/>
                </a:cubicBezTo>
                <a:cubicBezTo>
                  <a:pt x="20941" y="23007"/>
                  <a:pt x="20951" y="23007"/>
                  <a:pt x="20960" y="23007"/>
                </a:cubicBezTo>
                <a:cubicBezTo>
                  <a:pt x="21126" y="23007"/>
                  <a:pt x="21245" y="23129"/>
                  <a:pt x="21386" y="23190"/>
                </a:cubicBezTo>
                <a:cubicBezTo>
                  <a:pt x="21446" y="23218"/>
                  <a:pt x="21498" y="23260"/>
                  <a:pt x="21556" y="23293"/>
                </a:cubicBezTo>
                <a:cubicBezTo>
                  <a:pt x="21647" y="23348"/>
                  <a:pt x="21741" y="23363"/>
                  <a:pt x="21852" y="23370"/>
                </a:cubicBezTo>
                <a:cubicBezTo>
                  <a:pt x="22026" y="23383"/>
                  <a:pt x="22199" y="23445"/>
                  <a:pt x="22367" y="23503"/>
                </a:cubicBezTo>
                <a:cubicBezTo>
                  <a:pt x="22472" y="23539"/>
                  <a:pt x="22564" y="23616"/>
                  <a:pt x="22670" y="23652"/>
                </a:cubicBezTo>
                <a:cubicBezTo>
                  <a:pt x="22701" y="23663"/>
                  <a:pt x="22727" y="23669"/>
                  <a:pt x="22747" y="23669"/>
                </a:cubicBezTo>
                <a:cubicBezTo>
                  <a:pt x="22804" y="23669"/>
                  <a:pt x="22824" y="23626"/>
                  <a:pt x="22831" y="23534"/>
                </a:cubicBezTo>
                <a:cubicBezTo>
                  <a:pt x="22836" y="23480"/>
                  <a:pt x="22846" y="23427"/>
                  <a:pt x="22856" y="23354"/>
                </a:cubicBezTo>
                <a:cubicBezTo>
                  <a:pt x="22964" y="23404"/>
                  <a:pt x="23057" y="23442"/>
                  <a:pt x="23144" y="23492"/>
                </a:cubicBezTo>
                <a:cubicBezTo>
                  <a:pt x="23328" y="23596"/>
                  <a:pt x="23509" y="23701"/>
                  <a:pt x="23688" y="23813"/>
                </a:cubicBezTo>
                <a:cubicBezTo>
                  <a:pt x="23783" y="23872"/>
                  <a:pt x="23869" y="23948"/>
                  <a:pt x="23963" y="24010"/>
                </a:cubicBezTo>
                <a:cubicBezTo>
                  <a:pt x="24006" y="24038"/>
                  <a:pt x="24050" y="24068"/>
                  <a:pt x="24093" y="24068"/>
                </a:cubicBezTo>
                <a:cubicBezTo>
                  <a:pt x="24127" y="24068"/>
                  <a:pt x="24161" y="24050"/>
                  <a:pt x="24194" y="24000"/>
                </a:cubicBezTo>
                <a:cubicBezTo>
                  <a:pt x="24198" y="23992"/>
                  <a:pt x="24213" y="23989"/>
                  <a:pt x="24232" y="23989"/>
                </a:cubicBezTo>
                <a:cubicBezTo>
                  <a:pt x="24256" y="23989"/>
                  <a:pt x="24287" y="23994"/>
                  <a:pt x="24308" y="24001"/>
                </a:cubicBezTo>
                <a:cubicBezTo>
                  <a:pt x="24523" y="24069"/>
                  <a:pt x="24736" y="24144"/>
                  <a:pt x="24951" y="24214"/>
                </a:cubicBezTo>
                <a:cubicBezTo>
                  <a:pt x="24989" y="24226"/>
                  <a:pt x="25029" y="24234"/>
                  <a:pt x="25069" y="24234"/>
                </a:cubicBezTo>
                <a:cubicBezTo>
                  <a:pt x="25072" y="24234"/>
                  <a:pt x="25075" y="24233"/>
                  <a:pt x="25077" y="24233"/>
                </a:cubicBezTo>
                <a:cubicBezTo>
                  <a:pt x="25239" y="24227"/>
                  <a:pt x="25396" y="24171"/>
                  <a:pt x="25351" y="23939"/>
                </a:cubicBezTo>
                <a:cubicBezTo>
                  <a:pt x="25345" y="23909"/>
                  <a:pt x="25346" y="23878"/>
                  <a:pt x="25342" y="23840"/>
                </a:cubicBezTo>
                <a:lnTo>
                  <a:pt x="25342" y="23840"/>
                </a:lnTo>
                <a:cubicBezTo>
                  <a:pt x="25391" y="23843"/>
                  <a:pt x="25433" y="23851"/>
                  <a:pt x="25475" y="23852"/>
                </a:cubicBezTo>
                <a:cubicBezTo>
                  <a:pt x="25578" y="23855"/>
                  <a:pt x="25680" y="23870"/>
                  <a:pt x="25784" y="23870"/>
                </a:cubicBezTo>
                <a:cubicBezTo>
                  <a:pt x="25836" y="23870"/>
                  <a:pt x="25889" y="23866"/>
                  <a:pt x="25944" y="23856"/>
                </a:cubicBezTo>
                <a:cubicBezTo>
                  <a:pt x="25971" y="23851"/>
                  <a:pt x="25998" y="23849"/>
                  <a:pt x="26026" y="23849"/>
                </a:cubicBezTo>
                <a:cubicBezTo>
                  <a:pt x="26166" y="23849"/>
                  <a:pt x="26316" y="23903"/>
                  <a:pt x="26461" y="23928"/>
                </a:cubicBezTo>
                <a:cubicBezTo>
                  <a:pt x="26498" y="23934"/>
                  <a:pt x="26535" y="23949"/>
                  <a:pt x="26575" y="23955"/>
                </a:cubicBezTo>
                <a:cubicBezTo>
                  <a:pt x="26598" y="23958"/>
                  <a:pt x="26619" y="23960"/>
                  <a:pt x="26636" y="23960"/>
                </a:cubicBezTo>
                <a:cubicBezTo>
                  <a:pt x="26708" y="23960"/>
                  <a:pt x="26729" y="23926"/>
                  <a:pt x="26745" y="23820"/>
                </a:cubicBezTo>
                <a:cubicBezTo>
                  <a:pt x="26897" y="23841"/>
                  <a:pt x="27049" y="23862"/>
                  <a:pt x="27200" y="23884"/>
                </a:cubicBezTo>
                <a:cubicBezTo>
                  <a:pt x="27318" y="23901"/>
                  <a:pt x="27437" y="23936"/>
                  <a:pt x="27554" y="23936"/>
                </a:cubicBezTo>
                <a:cubicBezTo>
                  <a:pt x="27563" y="23936"/>
                  <a:pt x="27572" y="23935"/>
                  <a:pt x="27581" y="23935"/>
                </a:cubicBezTo>
                <a:cubicBezTo>
                  <a:pt x="27774" y="23926"/>
                  <a:pt x="27820" y="23873"/>
                  <a:pt x="27742" y="23707"/>
                </a:cubicBezTo>
                <a:cubicBezTo>
                  <a:pt x="27655" y="23519"/>
                  <a:pt x="27562" y="23336"/>
                  <a:pt x="27471" y="23151"/>
                </a:cubicBezTo>
                <a:cubicBezTo>
                  <a:pt x="27445" y="23098"/>
                  <a:pt x="27419" y="23046"/>
                  <a:pt x="27393" y="22995"/>
                </a:cubicBezTo>
                <a:cubicBezTo>
                  <a:pt x="27584" y="22899"/>
                  <a:pt x="27594" y="22874"/>
                  <a:pt x="27483" y="22691"/>
                </a:cubicBezTo>
                <a:cubicBezTo>
                  <a:pt x="27349" y="22469"/>
                  <a:pt x="27208" y="22249"/>
                  <a:pt x="27069" y="22027"/>
                </a:cubicBezTo>
                <a:cubicBezTo>
                  <a:pt x="27053" y="22002"/>
                  <a:pt x="27040" y="21975"/>
                  <a:pt x="27023" y="21945"/>
                </a:cubicBezTo>
                <a:lnTo>
                  <a:pt x="27023" y="21945"/>
                </a:lnTo>
                <a:cubicBezTo>
                  <a:pt x="27343" y="21969"/>
                  <a:pt x="27653" y="21986"/>
                  <a:pt x="27963" y="22015"/>
                </a:cubicBezTo>
                <a:cubicBezTo>
                  <a:pt x="28102" y="22027"/>
                  <a:pt x="28239" y="22055"/>
                  <a:pt x="28376" y="22086"/>
                </a:cubicBezTo>
                <a:cubicBezTo>
                  <a:pt x="28540" y="22123"/>
                  <a:pt x="28700" y="22174"/>
                  <a:pt x="28862" y="22215"/>
                </a:cubicBezTo>
                <a:cubicBezTo>
                  <a:pt x="28910" y="22226"/>
                  <a:pt x="28963" y="22227"/>
                  <a:pt x="29013" y="22227"/>
                </a:cubicBezTo>
                <a:cubicBezTo>
                  <a:pt x="29114" y="22227"/>
                  <a:pt x="29180" y="22194"/>
                  <a:pt x="29162" y="22074"/>
                </a:cubicBezTo>
                <a:cubicBezTo>
                  <a:pt x="29157" y="22042"/>
                  <a:pt x="29167" y="22006"/>
                  <a:pt x="29170" y="21960"/>
                </a:cubicBezTo>
                <a:cubicBezTo>
                  <a:pt x="29198" y="21960"/>
                  <a:pt x="29223" y="21959"/>
                  <a:pt x="29248" y="21959"/>
                </a:cubicBezTo>
                <a:cubicBezTo>
                  <a:pt x="29266" y="21959"/>
                  <a:pt x="29283" y="21959"/>
                  <a:pt x="29301" y="21961"/>
                </a:cubicBezTo>
                <a:cubicBezTo>
                  <a:pt x="29589" y="21986"/>
                  <a:pt x="29875" y="22014"/>
                  <a:pt x="30163" y="22041"/>
                </a:cubicBezTo>
                <a:cubicBezTo>
                  <a:pt x="30202" y="22045"/>
                  <a:pt x="30242" y="22050"/>
                  <a:pt x="30281" y="22050"/>
                </a:cubicBezTo>
                <a:cubicBezTo>
                  <a:pt x="30443" y="22050"/>
                  <a:pt x="30462" y="22033"/>
                  <a:pt x="30484" y="21871"/>
                </a:cubicBezTo>
                <a:cubicBezTo>
                  <a:pt x="30693" y="21847"/>
                  <a:pt x="30906" y="21829"/>
                  <a:pt x="31117" y="21798"/>
                </a:cubicBezTo>
                <a:cubicBezTo>
                  <a:pt x="31216" y="21783"/>
                  <a:pt x="31314" y="21749"/>
                  <a:pt x="31407" y="21713"/>
                </a:cubicBezTo>
                <a:cubicBezTo>
                  <a:pt x="31506" y="21676"/>
                  <a:pt x="31523" y="21599"/>
                  <a:pt x="31482" y="21503"/>
                </a:cubicBezTo>
                <a:cubicBezTo>
                  <a:pt x="31328" y="21138"/>
                  <a:pt x="31174" y="20771"/>
                  <a:pt x="31020" y="20406"/>
                </a:cubicBezTo>
                <a:cubicBezTo>
                  <a:pt x="31011" y="20384"/>
                  <a:pt x="31007" y="20363"/>
                  <a:pt x="31002" y="20345"/>
                </a:cubicBezTo>
                <a:cubicBezTo>
                  <a:pt x="31278" y="20312"/>
                  <a:pt x="31546" y="20283"/>
                  <a:pt x="31815" y="20244"/>
                </a:cubicBezTo>
                <a:cubicBezTo>
                  <a:pt x="31853" y="20239"/>
                  <a:pt x="31885" y="20190"/>
                  <a:pt x="31920" y="20162"/>
                </a:cubicBezTo>
                <a:cubicBezTo>
                  <a:pt x="31946" y="20139"/>
                  <a:pt x="31971" y="20107"/>
                  <a:pt x="32000" y="20100"/>
                </a:cubicBezTo>
                <a:cubicBezTo>
                  <a:pt x="32138" y="20071"/>
                  <a:pt x="32277" y="20051"/>
                  <a:pt x="32414" y="20024"/>
                </a:cubicBezTo>
                <a:cubicBezTo>
                  <a:pt x="32488" y="20010"/>
                  <a:pt x="32561" y="19998"/>
                  <a:pt x="32629" y="19970"/>
                </a:cubicBezTo>
                <a:cubicBezTo>
                  <a:pt x="32813" y="19898"/>
                  <a:pt x="32843" y="19840"/>
                  <a:pt x="32805" y="19630"/>
                </a:cubicBezTo>
                <a:cubicBezTo>
                  <a:pt x="33025" y="19620"/>
                  <a:pt x="33242" y="19599"/>
                  <a:pt x="33459" y="19599"/>
                </a:cubicBezTo>
                <a:cubicBezTo>
                  <a:pt x="33481" y="19599"/>
                  <a:pt x="33503" y="19599"/>
                  <a:pt x="33526" y="19599"/>
                </a:cubicBezTo>
                <a:cubicBezTo>
                  <a:pt x="33888" y="19608"/>
                  <a:pt x="34250" y="19639"/>
                  <a:pt x="34611" y="19654"/>
                </a:cubicBezTo>
                <a:cubicBezTo>
                  <a:pt x="34654" y="19656"/>
                  <a:pt x="34697" y="19656"/>
                  <a:pt x="34740" y="19656"/>
                </a:cubicBezTo>
                <a:cubicBezTo>
                  <a:pt x="34854" y="19656"/>
                  <a:pt x="34968" y="19651"/>
                  <a:pt x="35079" y="19639"/>
                </a:cubicBezTo>
                <a:cubicBezTo>
                  <a:pt x="35156" y="19632"/>
                  <a:pt x="35238" y="19598"/>
                  <a:pt x="35306" y="19558"/>
                </a:cubicBezTo>
                <a:cubicBezTo>
                  <a:pt x="35377" y="19517"/>
                  <a:pt x="35362" y="19452"/>
                  <a:pt x="35290" y="19427"/>
                </a:cubicBezTo>
                <a:cubicBezTo>
                  <a:pt x="35143" y="19377"/>
                  <a:pt x="35030" y="19257"/>
                  <a:pt x="34860" y="19246"/>
                </a:cubicBezTo>
                <a:cubicBezTo>
                  <a:pt x="34785" y="19241"/>
                  <a:pt x="34713" y="19170"/>
                  <a:pt x="34638" y="19133"/>
                </a:cubicBezTo>
                <a:cubicBezTo>
                  <a:pt x="34204" y="18914"/>
                  <a:pt x="33766" y="18702"/>
                  <a:pt x="33335" y="18477"/>
                </a:cubicBezTo>
                <a:cubicBezTo>
                  <a:pt x="33213" y="18413"/>
                  <a:pt x="33110" y="18313"/>
                  <a:pt x="32985" y="18221"/>
                </a:cubicBezTo>
                <a:cubicBezTo>
                  <a:pt x="33020" y="18188"/>
                  <a:pt x="33048" y="18153"/>
                  <a:pt x="33084" y="18127"/>
                </a:cubicBezTo>
                <a:cubicBezTo>
                  <a:pt x="33175" y="18063"/>
                  <a:pt x="33175" y="17987"/>
                  <a:pt x="33111" y="17907"/>
                </a:cubicBezTo>
                <a:cubicBezTo>
                  <a:pt x="33062" y="17843"/>
                  <a:pt x="33012" y="17770"/>
                  <a:pt x="32946" y="17729"/>
                </a:cubicBezTo>
                <a:cubicBezTo>
                  <a:pt x="32654" y="17546"/>
                  <a:pt x="32368" y="17353"/>
                  <a:pt x="32029" y="17253"/>
                </a:cubicBezTo>
                <a:cubicBezTo>
                  <a:pt x="31890" y="17214"/>
                  <a:pt x="31763" y="17127"/>
                  <a:pt x="31629" y="17060"/>
                </a:cubicBezTo>
                <a:cubicBezTo>
                  <a:pt x="31770" y="16893"/>
                  <a:pt x="31913" y="16722"/>
                  <a:pt x="32062" y="16552"/>
                </a:cubicBezTo>
                <a:cubicBezTo>
                  <a:pt x="32123" y="16481"/>
                  <a:pt x="32127" y="16424"/>
                  <a:pt x="32070" y="16347"/>
                </a:cubicBezTo>
                <a:cubicBezTo>
                  <a:pt x="31962" y="16203"/>
                  <a:pt x="31808" y="16134"/>
                  <a:pt x="31648" y="16074"/>
                </a:cubicBezTo>
                <a:cubicBezTo>
                  <a:pt x="31481" y="16013"/>
                  <a:pt x="31315" y="15954"/>
                  <a:pt x="31146" y="15897"/>
                </a:cubicBezTo>
                <a:cubicBezTo>
                  <a:pt x="31079" y="15875"/>
                  <a:pt x="31011" y="15862"/>
                  <a:pt x="30933" y="15843"/>
                </a:cubicBezTo>
                <a:cubicBezTo>
                  <a:pt x="30936" y="15815"/>
                  <a:pt x="30939" y="15781"/>
                  <a:pt x="30945" y="15749"/>
                </a:cubicBezTo>
                <a:cubicBezTo>
                  <a:pt x="30974" y="15607"/>
                  <a:pt x="30954" y="15575"/>
                  <a:pt x="30821" y="15539"/>
                </a:cubicBezTo>
                <a:cubicBezTo>
                  <a:pt x="30604" y="15482"/>
                  <a:pt x="30401" y="15391"/>
                  <a:pt x="30219" y="15254"/>
                </a:cubicBezTo>
                <a:cubicBezTo>
                  <a:pt x="30168" y="15215"/>
                  <a:pt x="30087" y="15216"/>
                  <a:pt x="30024" y="15201"/>
                </a:cubicBezTo>
                <a:cubicBezTo>
                  <a:pt x="30066" y="15117"/>
                  <a:pt x="30113" y="15029"/>
                  <a:pt x="30154" y="14936"/>
                </a:cubicBezTo>
                <a:cubicBezTo>
                  <a:pt x="30188" y="14863"/>
                  <a:pt x="30168" y="14796"/>
                  <a:pt x="30100" y="14755"/>
                </a:cubicBezTo>
                <a:cubicBezTo>
                  <a:pt x="30027" y="14711"/>
                  <a:pt x="29951" y="14671"/>
                  <a:pt x="29871" y="14642"/>
                </a:cubicBezTo>
                <a:cubicBezTo>
                  <a:pt x="29696" y="14576"/>
                  <a:pt x="29519" y="14520"/>
                  <a:pt x="29343" y="14459"/>
                </a:cubicBezTo>
                <a:cubicBezTo>
                  <a:pt x="29331" y="14455"/>
                  <a:pt x="29321" y="14449"/>
                  <a:pt x="29309" y="14449"/>
                </a:cubicBezTo>
                <a:cubicBezTo>
                  <a:pt x="29183" y="14449"/>
                  <a:pt x="29067" y="14439"/>
                  <a:pt x="28979" y="14320"/>
                </a:cubicBezTo>
                <a:cubicBezTo>
                  <a:pt x="28962" y="14296"/>
                  <a:pt x="28915" y="14294"/>
                  <a:pt x="28866" y="14294"/>
                </a:cubicBezTo>
                <a:cubicBezTo>
                  <a:pt x="28855" y="14294"/>
                  <a:pt x="28844" y="14294"/>
                  <a:pt x="28832" y="14294"/>
                </a:cubicBezTo>
                <a:cubicBezTo>
                  <a:pt x="28813" y="14294"/>
                  <a:pt x="28795" y="14294"/>
                  <a:pt x="28778" y="14292"/>
                </a:cubicBezTo>
                <a:cubicBezTo>
                  <a:pt x="28695" y="14282"/>
                  <a:pt x="28612" y="14273"/>
                  <a:pt x="28511" y="14261"/>
                </a:cubicBezTo>
                <a:cubicBezTo>
                  <a:pt x="28683" y="14045"/>
                  <a:pt x="28841" y="13853"/>
                  <a:pt x="28989" y="13654"/>
                </a:cubicBezTo>
                <a:cubicBezTo>
                  <a:pt x="29011" y="13625"/>
                  <a:pt x="28981" y="13558"/>
                  <a:pt x="28976" y="13512"/>
                </a:cubicBezTo>
                <a:cubicBezTo>
                  <a:pt x="29088" y="13277"/>
                  <a:pt x="29206" y="13038"/>
                  <a:pt x="29319" y="12795"/>
                </a:cubicBezTo>
                <a:cubicBezTo>
                  <a:pt x="29329" y="12771"/>
                  <a:pt x="29315" y="12724"/>
                  <a:pt x="29298" y="12700"/>
                </a:cubicBezTo>
                <a:cubicBezTo>
                  <a:pt x="29222" y="12597"/>
                  <a:pt x="29124" y="12530"/>
                  <a:pt x="28990" y="12508"/>
                </a:cubicBezTo>
                <a:cubicBezTo>
                  <a:pt x="28860" y="12488"/>
                  <a:pt x="28732" y="12440"/>
                  <a:pt x="28603" y="12406"/>
                </a:cubicBezTo>
                <a:cubicBezTo>
                  <a:pt x="28537" y="12390"/>
                  <a:pt x="28469" y="12379"/>
                  <a:pt x="28402" y="12364"/>
                </a:cubicBezTo>
                <a:cubicBezTo>
                  <a:pt x="28435" y="12246"/>
                  <a:pt x="28404" y="12191"/>
                  <a:pt x="28265" y="12179"/>
                </a:cubicBezTo>
                <a:cubicBezTo>
                  <a:pt x="27992" y="12153"/>
                  <a:pt x="27719" y="12140"/>
                  <a:pt x="27455" y="12122"/>
                </a:cubicBezTo>
                <a:cubicBezTo>
                  <a:pt x="27486" y="12046"/>
                  <a:pt x="27527" y="11949"/>
                  <a:pt x="27566" y="11850"/>
                </a:cubicBezTo>
                <a:cubicBezTo>
                  <a:pt x="27608" y="11746"/>
                  <a:pt x="27585" y="11670"/>
                  <a:pt x="27477" y="11640"/>
                </a:cubicBezTo>
                <a:cubicBezTo>
                  <a:pt x="27321" y="11598"/>
                  <a:pt x="27160" y="11555"/>
                  <a:pt x="27000" y="11547"/>
                </a:cubicBezTo>
                <a:cubicBezTo>
                  <a:pt x="26943" y="11544"/>
                  <a:pt x="26885" y="11543"/>
                  <a:pt x="26827" y="11543"/>
                </a:cubicBezTo>
                <a:cubicBezTo>
                  <a:pt x="26652" y="11543"/>
                  <a:pt x="26478" y="11554"/>
                  <a:pt x="26303" y="11562"/>
                </a:cubicBezTo>
                <a:cubicBezTo>
                  <a:pt x="26228" y="11564"/>
                  <a:pt x="26154" y="11586"/>
                  <a:pt x="26072" y="11600"/>
                </a:cubicBezTo>
                <a:cubicBezTo>
                  <a:pt x="26033" y="11529"/>
                  <a:pt x="26006" y="11496"/>
                  <a:pt x="25945" y="11496"/>
                </a:cubicBezTo>
                <a:cubicBezTo>
                  <a:pt x="25903" y="11496"/>
                  <a:pt x="25845" y="11512"/>
                  <a:pt x="25754" y="11542"/>
                </a:cubicBezTo>
                <a:cubicBezTo>
                  <a:pt x="25596" y="11595"/>
                  <a:pt x="25445" y="11664"/>
                  <a:pt x="25286" y="11711"/>
                </a:cubicBezTo>
                <a:cubicBezTo>
                  <a:pt x="25145" y="11753"/>
                  <a:pt x="24999" y="11778"/>
                  <a:pt x="24854" y="11811"/>
                </a:cubicBezTo>
                <a:cubicBezTo>
                  <a:pt x="24881" y="11697"/>
                  <a:pt x="24907" y="11586"/>
                  <a:pt x="24937" y="11475"/>
                </a:cubicBezTo>
                <a:cubicBezTo>
                  <a:pt x="24961" y="11381"/>
                  <a:pt x="24920" y="11320"/>
                  <a:pt x="24830" y="11317"/>
                </a:cubicBezTo>
                <a:cubicBezTo>
                  <a:pt x="24795" y="11316"/>
                  <a:pt x="24760" y="11315"/>
                  <a:pt x="24726" y="11315"/>
                </a:cubicBezTo>
                <a:cubicBezTo>
                  <a:pt x="24587" y="11315"/>
                  <a:pt x="24448" y="11323"/>
                  <a:pt x="24309" y="11329"/>
                </a:cubicBezTo>
                <a:cubicBezTo>
                  <a:pt x="24206" y="11332"/>
                  <a:pt x="24101" y="11335"/>
                  <a:pt x="24000" y="11356"/>
                </a:cubicBezTo>
                <a:cubicBezTo>
                  <a:pt x="23738" y="11411"/>
                  <a:pt x="23480" y="11475"/>
                  <a:pt x="23216" y="11537"/>
                </a:cubicBezTo>
                <a:cubicBezTo>
                  <a:pt x="23218" y="11527"/>
                  <a:pt x="23231" y="11504"/>
                  <a:pt x="23227" y="11485"/>
                </a:cubicBezTo>
                <a:cubicBezTo>
                  <a:pt x="23219" y="11448"/>
                  <a:pt x="23213" y="11401"/>
                  <a:pt x="23188" y="11384"/>
                </a:cubicBezTo>
                <a:cubicBezTo>
                  <a:pt x="23160" y="11365"/>
                  <a:pt x="23119" y="11351"/>
                  <a:pt x="23082" y="11351"/>
                </a:cubicBezTo>
                <a:cubicBezTo>
                  <a:pt x="23075" y="11351"/>
                  <a:pt x="23068" y="11352"/>
                  <a:pt x="23062" y="11353"/>
                </a:cubicBezTo>
                <a:cubicBezTo>
                  <a:pt x="23017" y="11360"/>
                  <a:pt x="22975" y="11393"/>
                  <a:pt x="22934" y="11417"/>
                </a:cubicBezTo>
                <a:cubicBezTo>
                  <a:pt x="22735" y="11528"/>
                  <a:pt x="22517" y="11559"/>
                  <a:pt x="22291" y="11579"/>
                </a:cubicBezTo>
                <a:cubicBezTo>
                  <a:pt x="22028" y="11604"/>
                  <a:pt x="21767" y="11660"/>
                  <a:pt x="21503" y="11690"/>
                </a:cubicBezTo>
                <a:cubicBezTo>
                  <a:pt x="21428" y="11697"/>
                  <a:pt x="21357" y="11670"/>
                  <a:pt x="21367" y="11784"/>
                </a:cubicBezTo>
                <a:cubicBezTo>
                  <a:pt x="21322" y="11754"/>
                  <a:pt x="21272" y="11739"/>
                  <a:pt x="21223" y="11739"/>
                </a:cubicBezTo>
                <a:cubicBezTo>
                  <a:pt x="21160" y="11739"/>
                  <a:pt x="21097" y="11763"/>
                  <a:pt x="21045" y="11810"/>
                </a:cubicBezTo>
                <a:cubicBezTo>
                  <a:pt x="21022" y="11830"/>
                  <a:pt x="20980" y="11834"/>
                  <a:pt x="20948" y="11842"/>
                </a:cubicBezTo>
                <a:cubicBezTo>
                  <a:pt x="20843" y="11866"/>
                  <a:pt x="20738" y="11885"/>
                  <a:pt x="20635" y="11913"/>
                </a:cubicBezTo>
                <a:cubicBezTo>
                  <a:pt x="20547" y="11937"/>
                  <a:pt x="20464" y="11972"/>
                  <a:pt x="20384" y="12005"/>
                </a:cubicBezTo>
                <a:cubicBezTo>
                  <a:pt x="20326" y="12018"/>
                  <a:pt x="20256" y="12015"/>
                  <a:pt x="20212" y="12047"/>
                </a:cubicBezTo>
                <a:cubicBezTo>
                  <a:pt x="20206" y="12052"/>
                  <a:pt x="20200" y="12053"/>
                  <a:pt x="20193" y="12053"/>
                </a:cubicBezTo>
                <a:cubicBezTo>
                  <a:pt x="20159" y="12053"/>
                  <a:pt x="20115" y="12009"/>
                  <a:pt x="20090" y="12009"/>
                </a:cubicBezTo>
                <a:cubicBezTo>
                  <a:pt x="20077" y="12009"/>
                  <a:pt x="20069" y="12021"/>
                  <a:pt x="20069" y="12056"/>
                </a:cubicBezTo>
                <a:cubicBezTo>
                  <a:pt x="20017" y="12069"/>
                  <a:pt x="19969" y="12096"/>
                  <a:pt x="19939" y="12096"/>
                </a:cubicBezTo>
                <a:cubicBezTo>
                  <a:pt x="19932" y="12096"/>
                  <a:pt x="19926" y="12094"/>
                  <a:pt x="19922" y="12092"/>
                </a:cubicBezTo>
                <a:cubicBezTo>
                  <a:pt x="19894" y="12074"/>
                  <a:pt x="19868" y="12068"/>
                  <a:pt x="19842" y="12068"/>
                </a:cubicBezTo>
                <a:cubicBezTo>
                  <a:pt x="19785" y="12068"/>
                  <a:pt x="19731" y="12098"/>
                  <a:pt x="19676" y="12098"/>
                </a:cubicBezTo>
                <a:cubicBezTo>
                  <a:pt x="19675" y="12098"/>
                  <a:pt x="19674" y="12098"/>
                  <a:pt x="19674" y="12098"/>
                </a:cubicBezTo>
                <a:cubicBezTo>
                  <a:pt x="19453" y="12094"/>
                  <a:pt x="19231" y="12076"/>
                  <a:pt x="19010" y="12063"/>
                </a:cubicBezTo>
                <a:cubicBezTo>
                  <a:pt x="18969" y="12061"/>
                  <a:pt x="18929" y="12052"/>
                  <a:pt x="18883" y="12022"/>
                </a:cubicBezTo>
                <a:cubicBezTo>
                  <a:pt x="19024" y="11950"/>
                  <a:pt x="19163" y="11878"/>
                  <a:pt x="19303" y="11808"/>
                </a:cubicBezTo>
                <a:cubicBezTo>
                  <a:pt x="19508" y="11703"/>
                  <a:pt x="19714" y="11602"/>
                  <a:pt x="19920" y="11499"/>
                </a:cubicBezTo>
                <a:cubicBezTo>
                  <a:pt x="20066" y="11425"/>
                  <a:pt x="20218" y="11362"/>
                  <a:pt x="20358" y="11279"/>
                </a:cubicBezTo>
                <a:cubicBezTo>
                  <a:pt x="20636" y="11113"/>
                  <a:pt x="20899" y="10925"/>
                  <a:pt x="21180" y="10763"/>
                </a:cubicBezTo>
                <a:cubicBezTo>
                  <a:pt x="21398" y="10637"/>
                  <a:pt x="21633" y="10537"/>
                  <a:pt x="21860" y="10425"/>
                </a:cubicBezTo>
                <a:cubicBezTo>
                  <a:pt x="21923" y="10394"/>
                  <a:pt x="21989" y="10365"/>
                  <a:pt x="22045" y="10326"/>
                </a:cubicBezTo>
                <a:cubicBezTo>
                  <a:pt x="22072" y="10305"/>
                  <a:pt x="22082" y="10260"/>
                  <a:pt x="22088" y="10216"/>
                </a:cubicBezTo>
                <a:cubicBezTo>
                  <a:pt x="22324" y="10103"/>
                  <a:pt x="22523" y="9931"/>
                  <a:pt x="22714" y="9746"/>
                </a:cubicBezTo>
                <a:cubicBezTo>
                  <a:pt x="22786" y="9675"/>
                  <a:pt x="22878" y="9626"/>
                  <a:pt x="22961" y="9568"/>
                </a:cubicBezTo>
                <a:cubicBezTo>
                  <a:pt x="22985" y="9552"/>
                  <a:pt x="23010" y="9542"/>
                  <a:pt x="23033" y="9529"/>
                </a:cubicBezTo>
                <a:cubicBezTo>
                  <a:pt x="23211" y="9417"/>
                  <a:pt x="23216" y="9336"/>
                  <a:pt x="23053" y="9221"/>
                </a:cubicBezTo>
                <a:cubicBezTo>
                  <a:pt x="23033" y="9207"/>
                  <a:pt x="23014" y="9195"/>
                  <a:pt x="23006" y="9190"/>
                </a:cubicBezTo>
                <a:cubicBezTo>
                  <a:pt x="23229" y="9011"/>
                  <a:pt x="23439" y="8822"/>
                  <a:pt x="23671" y="8660"/>
                </a:cubicBezTo>
                <a:cubicBezTo>
                  <a:pt x="23839" y="8543"/>
                  <a:pt x="24032" y="8462"/>
                  <a:pt x="24215" y="8366"/>
                </a:cubicBezTo>
                <a:cubicBezTo>
                  <a:pt x="24253" y="8346"/>
                  <a:pt x="24294" y="8332"/>
                  <a:pt x="24331" y="8309"/>
                </a:cubicBezTo>
                <a:cubicBezTo>
                  <a:pt x="24500" y="8203"/>
                  <a:pt x="24510" y="8161"/>
                  <a:pt x="24396" y="8004"/>
                </a:cubicBezTo>
                <a:cubicBezTo>
                  <a:pt x="24652" y="7865"/>
                  <a:pt x="24807" y="7632"/>
                  <a:pt x="24961" y="7401"/>
                </a:cubicBezTo>
                <a:cubicBezTo>
                  <a:pt x="25070" y="7235"/>
                  <a:pt x="25038" y="7127"/>
                  <a:pt x="24876" y="7018"/>
                </a:cubicBezTo>
                <a:cubicBezTo>
                  <a:pt x="24786" y="6957"/>
                  <a:pt x="24698" y="6892"/>
                  <a:pt x="24603" y="6838"/>
                </a:cubicBezTo>
                <a:cubicBezTo>
                  <a:pt x="24528" y="6795"/>
                  <a:pt x="24444" y="6767"/>
                  <a:pt x="24364" y="6732"/>
                </a:cubicBezTo>
                <a:cubicBezTo>
                  <a:pt x="24638" y="6561"/>
                  <a:pt x="24797" y="6270"/>
                  <a:pt x="25012" y="6031"/>
                </a:cubicBezTo>
                <a:cubicBezTo>
                  <a:pt x="25168" y="5858"/>
                  <a:pt x="25339" y="5698"/>
                  <a:pt x="25505" y="5533"/>
                </a:cubicBezTo>
                <a:cubicBezTo>
                  <a:pt x="25723" y="5317"/>
                  <a:pt x="25722" y="5282"/>
                  <a:pt x="25471" y="5106"/>
                </a:cubicBezTo>
                <a:cubicBezTo>
                  <a:pt x="25616" y="4941"/>
                  <a:pt x="25758" y="4773"/>
                  <a:pt x="25906" y="4612"/>
                </a:cubicBezTo>
                <a:cubicBezTo>
                  <a:pt x="26026" y="4480"/>
                  <a:pt x="26028" y="4462"/>
                  <a:pt x="25929" y="4366"/>
                </a:cubicBezTo>
                <a:cubicBezTo>
                  <a:pt x="26074" y="4150"/>
                  <a:pt x="26227" y="3944"/>
                  <a:pt x="26356" y="3724"/>
                </a:cubicBezTo>
                <a:cubicBezTo>
                  <a:pt x="26428" y="3602"/>
                  <a:pt x="26388" y="3551"/>
                  <a:pt x="26247" y="3485"/>
                </a:cubicBezTo>
                <a:cubicBezTo>
                  <a:pt x="26125" y="3429"/>
                  <a:pt x="26009" y="3364"/>
                  <a:pt x="25882" y="3300"/>
                </a:cubicBezTo>
                <a:cubicBezTo>
                  <a:pt x="26072" y="3060"/>
                  <a:pt x="26272" y="2811"/>
                  <a:pt x="26475" y="2555"/>
                </a:cubicBezTo>
                <a:cubicBezTo>
                  <a:pt x="26447" y="2535"/>
                  <a:pt x="26419" y="2517"/>
                  <a:pt x="26406" y="2507"/>
                </a:cubicBezTo>
                <a:cubicBezTo>
                  <a:pt x="26524" y="2230"/>
                  <a:pt x="26783" y="2028"/>
                  <a:pt x="26812" y="1704"/>
                </a:cubicBezTo>
                <a:cubicBezTo>
                  <a:pt x="26820" y="1598"/>
                  <a:pt x="26820" y="1598"/>
                  <a:pt x="26727" y="1573"/>
                </a:cubicBezTo>
                <a:cubicBezTo>
                  <a:pt x="26910" y="1289"/>
                  <a:pt x="27092" y="1001"/>
                  <a:pt x="27280" y="717"/>
                </a:cubicBezTo>
                <a:cubicBezTo>
                  <a:pt x="27386" y="555"/>
                  <a:pt x="27509" y="400"/>
                  <a:pt x="27612" y="236"/>
                </a:cubicBezTo>
                <a:cubicBezTo>
                  <a:pt x="27652" y="172"/>
                  <a:pt x="27658" y="89"/>
                  <a:pt x="27681" y="13"/>
                </a:cubicBezTo>
                <a:cubicBezTo>
                  <a:pt x="27634" y="12"/>
                  <a:pt x="27583" y="1"/>
                  <a:pt x="27537" y="1"/>
                </a:cubicBezTo>
                <a:close/>
              </a:path>
            </a:pathLst>
          </a:custGeom>
          <a:solidFill>
            <a:srgbClr val="689A69">
              <a:alpha val="46666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0" name="Google Shape;290;p47"/>
          <p:cNvSpPr/>
          <p:nvPr/>
        </p:nvSpPr>
        <p:spPr>
          <a:xfrm rot="10800000">
            <a:off x="4560175" y="4699650"/>
            <a:ext cx="1065221" cy="931788"/>
          </a:xfrm>
          <a:custGeom>
            <a:avLst/>
            <a:gdLst/>
            <a:ahLst/>
            <a:cxnLst/>
            <a:rect l="l" t="t" r="r" b="b"/>
            <a:pathLst>
              <a:path w="37521" h="32821" extrusionOk="0">
                <a:moveTo>
                  <a:pt x="26707" y="0"/>
                </a:moveTo>
                <a:cubicBezTo>
                  <a:pt x="26685" y="0"/>
                  <a:pt x="26661" y="13"/>
                  <a:pt x="26641" y="39"/>
                </a:cubicBezTo>
                <a:cubicBezTo>
                  <a:pt x="26545" y="161"/>
                  <a:pt x="26394" y="228"/>
                  <a:pt x="26328" y="385"/>
                </a:cubicBezTo>
                <a:cubicBezTo>
                  <a:pt x="26298" y="456"/>
                  <a:pt x="26209" y="499"/>
                  <a:pt x="26148" y="559"/>
                </a:cubicBezTo>
                <a:cubicBezTo>
                  <a:pt x="25798" y="898"/>
                  <a:pt x="25454" y="1240"/>
                  <a:pt x="25100" y="1573"/>
                </a:cubicBezTo>
                <a:cubicBezTo>
                  <a:pt x="25000" y="1667"/>
                  <a:pt x="24872" y="1732"/>
                  <a:pt x="24744" y="1819"/>
                </a:cubicBezTo>
                <a:cubicBezTo>
                  <a:pt x="24724" y="1776"/>
                  <a:pt x="24701" y="1738"/>
                  <a:pt x="24688" y="1696"/>
                </a:cubicBezTo>
                <a:cubicBezTo>
                  <a:pt x="24665" y="1619"/>
                  <a:pt x="24621" y="1584"/>
                  <a:pt x="24562" y="1584"/>
                </a:cubicBezTo>
                <a:cubicBezTo>
                  <a:pt x="24540" y="1584"/>
                  <a:pt x="24516" y="1589"/>
                  <a:pt x="24490" y="1598"/>
                </a:cubicBezTo>
                <a:cubicBezTo>
                  <a:pt x="24413" y="1625"/>
                  <a:pt x="24327" y="1645"/>
                  <a:pt x="24266" y="1694"/>
                </a:cubicBezTo>
                <a:cubicBezTo>
                  <a:pt x="23997" y="1910"/>
                  <a:pt x="23720" y="2118"/>
                  <a:pt x="23515" y="2406"/>
                </a:cubicBezTo>
                <a:cubicBezTo>
                  <a:pt x="23432" y="2524"/>
                  <a:pt x="23308" y="2614"/>
                  <a:pt x="23200" y="2717"/>
                </a:cubicBezTo>
                <a:cubicBezTo>
                  <a:pt x="23090" y="2530"/>
                  <a:pt x="22973" y="2337"/>
                  <a:pt x="22862" y="2141"/>
                </a:cubicBezTo>
                <a:cubicBezTo>
                  <a:pt x="22829" y="2082"/>
                  <a:pt x="22792" y="2054"/>
                  <a:pt x="22740" y="2054"/>
                </a:cubicBezTo>
                <a:cubicBezTo>
                  <a:pt x="22719" y="2054"/>
                  <a:pt x="22696" y="2059"/>
                  <a:pt x="22670" y="2067"/>
                </a:cubicBezTo>
                <a:cubicBezTo>
                  <a:pt x="22500" y="2123"/>
                  <a:pt x="22383" y="2243"/>
                  <a:pt x="22274" y="2376"/>
                </a:cubicBezTo>
                <a:cubicBezTo>
                  <a:pt x="22162" y="2512"/>
                  <a:pt x="22052" y="2651"/>
                  <a:pt x="21943" y="2792"/>
                </a:cubicBezTo>
                <a:cubicBezTo>
                  <a:pt x="21900" y="2846"/>
                  <a:pt x="21866" y="2908"/>
                  <a:pt x="21822" y="2975"/>
                </a:cubicBezTo>
                <a:cubicBezTo>
                  <a:pt x="21796" y="2962"/>
                  <a:pt x="21765" y="2948"/>
                  <a:pt x="21737" y="2932"/>
                </a:cubicBezTo>
                <a:cubicBezTo>
                  <a:pt x="21685" y="2900"/>
                  <a:pt x="21648" y="2884"/>
                  <a:pt x="21616" y="2884"/>
                </a:cubicBezTo>
                <a:cubicBezTo>
                  <a:pt x="21574" y="2884"/>
                  <a:pt x="21543" y="2914"/>
                  <a:pt x="21498" y="2980"/>
                </a:cubicBezTo>
                <a:cubicBezTo>
                  <a:pt x="21370" y="3167"/>
                  <a:pt x="21220" y="3328"/>
                  <a:pt x="21029" y="3455"/>
                </a:cubicBezTo>
                <a:cubicBezTo>
                  <a:pt x="20977" y="3489"/>
                  <a:pt x="20952" y="3565"/>
                  <a:pt x="20916" y="3621"/>
                </a:cubicBezTo>
                <a:cubicBezTo>
                  <a:pt x="20850" y="3555"/>
                  <a:pt x="20782" y="3481"/>
                  <a:pt x="20709" y="3411"/>
                </a:cubicBezTo>
                <a:cubicBezTo>
                  <a:pt x="20679" y="3382"/>
                  <a:pt x="20645" y="3367"/>
                  <a:pt x="20610" y="3367"/>
                </a:cubicBezTo>
                <a:cubicBezTo>
                  <a:pt x="20580" y="3367"/>
                  <a:pt x="20549" y="3378"/>
                  <a:pt x="20520" y="3402"/>
                </a:cubicBezTo>
                <a:cubicBezTo>
                  <a:pt x="20456" y="3456"/>
                  <a:pt x="20393" y="3515"/>
                  <a:pt x="20339" y="3581"/>
                </a:cubicBezTo>
                <a:cubicBezTo>
                  <a:pt x="20221" y="3725"/>
                  <a:pt x="20108" y="3874"/>
                  <a:pt x="19993" y="4021"/>
                </a:cubicBezTo>
                <a:cubicBezTo>
                  <a:pt x="19986" y="4029"/>
                  <a:pt x="19976" y="4039"/>
                  <a:pt x="19973" y="4049"/>
                </a:cubicBezTo>
                <a:cubicBezTo>
                  <a:pt x="19932" y="4168"/>
                  <a:pt x="19885" y="4274"/>
                  <a:pt x="19742" y="4319"/>
                </a:cubicBezTo>
                <a:cubicBezTo>
                  <a:pt x="19697" y="4333"/>
                  <a:pt x="19680" y="4436"/>
                  <a:pt x="19650" y="4500"/>
                </a:cubicBezTo>
                <a:cubicBezTo>
                  <a:pt x="19614" y="4575"/>
                  <a:pt x="19577" y="4651"/>
                  <a:pt x="19532" y="4742"/>
                </a:cubicBezTo>
                <a:cubicBezTo>
                  <a:pt x="19384" y="4508"/>
                  <a:pt x="19256" y="4296"/>
                  <a:pt x="19116" y="4090"/>
                </a:cubicBezTo>
                <a:cubicBezTo>
                  <a:pt x="19095" y="4060"/>
                  <a:pt x="19022" y="4065"/>
                  <a:pt x="18978" y="4057"/>
                </a:cubicBezTo>
                <a:cubicBezTo>
                  <a:pt x="18795" y="3873"/>
                  <a:pt x="18605" y="3683"/>
                  <a:pt x="18414" y="3497"/>
                </a:cubicBezTo>
                <a:cubicBezTo>
                  <a:pt x="18401" y="3485"/>
                  <a:pt x="18377" y="3479"/>
                  <a:pt x="18354" y="3479"/>
                </a:cubicBezTo>
                <a:cubicBezTo>
                  <a:pt x="18341" y="3479"/>
                  <a:pt x="18328" y="3481"/>
                  <a:pt x="18317" y="3484"/>
                </a:cubicBezTo>
                <a:cubicBezTo>
                  <a:pt x="18194" y="3522"/>
                  <a:pt x="18098" y="3591"/>
                  <a:pt x="18034" y="3710"/>
                </a:cubicBezTo>
                <a:cubicBezTo>
                  <a:pt x="17972" y="3828"/>
                  <a:pt x="17884" y="3932"/>
                  <a:pt x="17810" y="4043"/>
                </a:cubicBezTo>
                <a:cubicBezTo>
                  <a:pt x="17773" y="4099"/>
                  <a:pt x="17740" y="4160"/>
                  <a:pt x="17704" y="4219"/>
                </a:cubicBezTo>
                <a:cubicBezTo>
                  <a:pt x="17663" y="4190"/>
                  <a:pt x="17629" y="4175"/>
                  <a:pt x="17599" y="4175"/>
                </a:cubicBezTo>
                <a:cubicBezTo>
                  <a:pt x="17554" y="4175"/>
                  <a:pt x="17518" y="4209"/>
                  <a:pt x="17484" y="4286"/>
                </a:cubicBezTo>
                <a:cubicBezTo>
                  <a:pt x="17370" y="4533"/>
                  <a:pt x="17268" y="4789"/>
                  <a:pt x="17164" y="5031"/>
                </a:cubicBezTo>
                <a:cubicBezTo>
                  <a:pt x="17103" y="4978"/>
                  <a:pt x="17023" y="4906"/>
                  <a:pt x="16944" y="4836"/>
                </a:cubicBezTo>
                <a:cubicBezTo>
                  <a:pt x="16904" y="4800"/>
                  <a:pt x="16864" y="4781"/>
                  <a:pt x="16827" y="4781"/>
                </a:cubicBezTo>
                <a:cubicBezTo>
                  <a:pt x="16787" y="4781"/>
                  <a:pt x="16749" y="4803"/>
                  <a:pt x="16716" y="4851"/>
                </a:cubicBezTo>
                <a:cubicBezTo>
                  <a:pt x="16624" y="4984"/>
                  <a:pt x="16532" y="5122"/>
                  <a:pt x="16471" y="5269"/>
                </a:cubicBezTo>
                <a:cubicBezTo>
                  <a:pt x="16384" y="5484"/>
                  <a:pt x="16321" y="5711"/>
                  <a:pt x="16254" y="5933"/>
                </a:cubicBezTo>
                <a:cubicBezTo>
                  <a:pt x="16233" y="6005"/>
                  <a:pt x="16229" y="6082"/>
                  <a:pt x="16215" y="6163"/>
                </a:cubicBezTo>
                <a:cubicBezTo>
                  <a:pt x="16079" y="6188"/>
                  <a:pt x="16059" y="6215"/>
                  <a:pt x="16056" y="6445"/>
                </a:cubicBezTo>
                <a:cubicBezTo>
                  <a:pt x="16054" y="6610"/>
                  <a:pt x="16068" y="6775"/>
                  <a:pt x="16061" y="6941"/>
                </a:cubicBezTo>
                <a:cubicBezTo>
                  <a:pt x="16055" y="7088"/>
                  <a:pt x="16030" y="7234"/>
                  <a:pt x="16014" y="7382"/>
                </a:cubicBezTo>
                <a:cubicBezTo>
                  <a:pt x="15916" y="7319"/>
                  <a:pt x="15818" y="7258"/>
                  <a:pt x="15723" y="7193"/>
                </a:cubicBezTo>
                <a:cubicBezTo>
                  <a:pt x="15692" y="7172"/>
                  <a:pt x="15662" y="7162"/>
                  <a:pt x="15635" y="7162"/>
                </a:cubicBezTo>
                <a:cubicBezTo>
                  <a:pt x="15593" y="7162"/>
                  <a:pt x="15558" y="7189"/>
                  <a:pt x="15538" y="7242"/>
                </a:cubicBezTo>
                <a:cubicBezTo>
                  <a:pt x="15477" y="7403"/>
                  <a:pt x="15427" y="7571"/>
                  <a:pt x="15377" y="7736"/>
                </a:cubicBezTo>
                <a:cubicBezTo>
                  <a:pt x="15348" y="7835"/>
                  <a:pt x="15314" y="7936"/>
                  <a:pt x="15302" y="8037"/>
                </a:cubicBezTo>
                <a:cubicBezTo>
                  <a:pt x="15267" y="8302"/>
                  <a:pt x="15242" y="8569"/>
                  <a:pt x="15214" y="8837"/>
                </a:cubicBezTo>
                <a:cubicBezTo>
                  <a:pt x="15205" y="8832"/>
                  <a:pt x="15186" y="8813"/>
                  <a:pt x="15168" y="8811"/>
                </a:cubicBezTo>
                <a:cubicBezTo>
                  <a:pt x="15147" y="8808"/>
                  <a:pt x="15123" y="8803"/>
                  <a:pt x="15101" y="8803"/>
                </a:cubicBezTo>
                <a:cubicBezTo>
                  <a:pt x="15085" y="8803"/>
                  <a:pt x="15071" y="8805"/>
                  <a:pt x="15061" y="8813"/>
                </a:cubicBezTo>
                <a:cubicBezTo>
                  <a:pt x="15027" y="8837"/>
                  <a:pt x="14998" y="8881"/>
                  <a:pt x="14990" y="8922"/>
                </a:cubicBezTo>
                <a:cubicBezTo>
                  <a:pt x="14983" y="8966"/>
                  <a:pt x="15000" y="9016"/>
                  <a:pt x="15008" y="9063"/>
                </a:cubicBezTo>
                <a:cubicBezTo>
                  <a:pt x="15047" y="9287"/>
                  <a:pt x="15004" y="9503"/>
                  <a:pt x="14950" y="9723"/>
                </a:cubicBezTo>
                <a:cubicBezTo>
                  <a:pt x="14886" y="9980"/>
                  <a:pt x="14854" y="10246"/>
                  <a:pt x="14794" y="10504"/>
                </a:cubicBezTo>
                <a:cubicBezTo>
                  <a:pt x="14778" y="10576"/>
                  <a:pt x="14729" y="10635"/>
                  <a:pt x="14840" y="10663"/>
                </a:cubicBezTo>
                <a:cubicBezTo>
                  <a:pt x="14739" y="10740"/>
                  <a:pt x="14711" y="10861"/>
                  <a:pt x="14757" y="10976"/>
                </a:cubicBezTo>
                <a:cubicBezTo>
                  <a:pt x="14769" y="11005"/>
                  <a:pt x="14759" y="11045"/>
                  <a:pt x="14756" y="11080"/>
                </a:cubicBezTo>
                <a:cubicBezTo>
                  <a:pt x="14744" y="11187"/>
                  <a:pt x="14727" y="11292"/>
                  <a:pt x="14720" y="11399"/>
                </a:cubicBezTo>
                <a:cubicBezTo>
                  <a:pt x="14713" y="11489"/>
                  <a:pt x="14717" y="11580"/>
                  <a:pt x="14723" y="11667"/>
                </a:cubicBezTo>
                <a:cubicBezTo>
                  <a:pt x="14716" y="11725"/>
                  <a:pt x="14691" y="11790"/>
                  <a:pt x="14707" y="11844"/>
                </a:cubicBezTo>
                <a:cubicBezTo>
                  <a:pt x="14723" y="11903"/>
                  <a:pt x="14558" y="11944"/>
                  <a:pt x="14667" y="11982"/>
                </a:cubicBezTo>
                <a:cubicBezTo>
                  <a:pt x="14664" y="12046"/>
                  <a:pt x="14677" y="12113"/>
                  <a:pt x="14653" y="12132"/>
                </a:cubicBezTo>
                <a:cubicBezTo>
                  <a:pt x="14569" y="12198"/>
                  <a:pt x="14605" y="12291"/>
                  <a:pt x="14577" y="12367"/>
                </a:cubicBezTo>
                <a:cubicBezTo>
                  <a:pt x="14501" y="12576"/>
                  <a:pt x="14412" y="12779"/>
                  <a:pt x="14326" y="12984"/>
                </a:cubicBezTo>
                <a:cubicBezTo>
                  <a:pt x="14311" y="13021"/>
                  <a:pt x="14289" y="13057"/>
                  <a:pt x="14245" y="13091"/>
                </a:cubicBezTo>
                <a:cubicBezTo>
                  <a:pt x="14223" y="12934"/>
                  <a:pt x="14202" y="12779"/>
                  <a:pt x="14181" y="12624"/>
                </a:cubicBezTo>
                <a:cubicBezTo>
                  <a:pt x="14150" y="12394"/>
                  <a:pt x="14121" y="12167"/>
                  <a:pt x="14093" y="11939"/>
                </a:cubicBezTo>
                <a:cubicBezTo>
                  <a:pt x="14072" y="11777"/>
                  <a:pt x="14063" y="11612"/>
                  <a:pt x="14029" y="11453"/>
                </a:cubicBezTo>
                <a:cubicBezTo>
                  <a:pt x="13962" y="11137"/>
                  <a:pt x="13872" y="10825"/>
                  <a:pt x="13812" y="10508"/>
                </a:cubicBezTo>
                <a:cubicBezTo>
                  <a:pt x="13764" y="10259"/>
                  <a:pt x="13747" y="10006"/>
                  <a:pt x="13716" y="9754"/>
                </a:cubicBezTo>
                <a:cubicBezTo>
                  <a:pt x="13709" y="9685"/>
                  <a:pt x="13704" y="9614"/>
                  <a:pt x="13684" y="9547"/>
                </a:cubicBezTo>
                <a:cubicBezTo>
                  <a:pt x="13675" y="9515"/>
                  <a:pt x="13636" y="9491"/>
                  <a:pt x="13596" y="9471"/>
                </a:cubicBezTo>
                <a:cubicBezTo>
                  <a:pt x="13567" y="9212"/>
                  <a:pt x="13469" y="8967"/>
                  <a:pt x="13358" y="8725"/>
                </a:cubicBezTo>
                <a:cubicBezTo>
                  <a:pt x="13315" y="8636"/>
                  <a:pt x="13298" y="8533"/>
                  <a:pt x="13272" y="8435"/>
                </a:cubicBezTo>
                <a:cubicBezTo>
                  <a:pt x="13263" y="8407"/>
                  <a:pt x="13263" y="8380"/>
                  <a:pt x="13257" y="8354"/>
                </a:cubicBezTo>
                <a:cubicBezTo>
                  <a:pt x="13229" y="8227"/>
                  <a:pt x="13189" y="8167"/>
                  <a:pt x="13125" y="8167"/>
                </a:cubicBezTo>
                <a:cubicBezTo>
                  <a:pt x="13085" y="8167"/>
                  <a:pt x="13036" y="8190"/>
                  <a:pt x="12973" y="8234"/>
                </a:cubicBezTo>
                <a:cubicBezTo>
                  <a:pt x="12955" y="8247"/>
                  <a:pt x="12937" y="8261"/>
                  <a:pt x="12929" y="8267"/>
                </a:cubicBezTo>
                <a:cubicBezTo>
                  <a:pt x="12833" y="7999"/>
                  <a:pt x="12723" y="7736"/>
                  <a:pt x="12648" y="7465"/>
                </a:cubicBezTo>
                <a:cubicBezTo>
                  <a:pt x="12593" y="7268"/>
                  <a:pt x="12579" y="7058"/>
                  <a:pt x="12548" y="6854"/>
                </a:cubicBezTo>
                <a:cubicBezTo>
                  <a:pt x="12542" y="6811"/>
                  <a:pt x="12542" y="6768"/>
                  <a:pt x="12533" y="6727"/>
                </a:cubicBezTo>
                <a:cubicBezTo>
                  <a:pt x="12503" y="6589"/>
                  <a:pt x="12476" y="6537"/>
                  <a:pt x="12399" y="6537"/>
                </a:cubicBezTo>
                <a:cubicBezTo>
                  <a:pt x="12366" y="6537"/>
                  <a:pt x="12323" y="6547"/>
                  <a:pt x="12267" y="6563"/>
                </a:cubicBezTo>
                <a:cubicBezTo>
                  <a:pt x="12219" y="6277"/>
                  <a:pt x="12051" y="6053"/>
                  <a:pt x="11884" y="5832"/>
                </a:cubicBezTo>
                <a:cubicBezTo>
                  <a:pt x="11818" y="5745"/>
                  <a:pt x="11755" y="5704"/>
                  <a:pt x="11685" y="5704"/>
                </a:cubicBezTo>
                <a:cubicBezTo>
                  <a:pt x="11627" y="5704"/>
                  <a:pt x="11565" y="5732"/>
                  <a:pt x="11494" y="5786"/>
                </a:cubicBezTo>
                <a:cubicBezTo>
                  <a:pt x="11406" y="5850"/>
                  <a:pt x="11317" y="5911"/>
                  <a:pt x="11234" y="5983"/>
                </a:cubicBezTo>
                <a:cubicBezTo>
                  <a:pt x="11169" y="6041"/>
                  <a:pt x="11115" y="6111"/>
                  <a:pt x="11055" y="6175"/>
                </a:cubicBezTo>
                <a:cubicBezTo>
                  <a:pt x="10986" y="5859"/>
                  <a:pt x="10762" y="5614"/>
                  <a:pt x="10608" y="5333"/>
                </a:cubicBezTo>
                <a:cubicBezTo>
                  <a:pt x="10495" y="5128"/>
                  <a:pt x="10401" y="4913"/>
                  <a:pt x="10300" y="4702"/>
                </a:cubicBezTo>
                <a:cubicBezTo>
                  <a:pt x="10226" y="4546"/>
                  <a:pt x="10182" y="4474"/>
                  <a:pt x="10114" y="4474"/>
                </a:cubicBezTo>
                <a:cubicBezTo>
                  <a:pt x="10061" y="4474"/>
                  <a:pt x="9993" y="4516"/>
                  <a:pt x="9886" y="4594"/>
                </a:cubicBezTo>
                <a:cubicBezTo>
                  <a:pt x="9775" y="4403"/>
                  <a:pt x="9664" y="4213"/>
                  <a:pt x="9559" y="4021"/>
                </a:cubicBezTo>
                <a:cubicBezTo>
                  <a:pt x="9506" y="3922"/>
                  <a:pt x="9480" y="3882"/>
                  <a:pt x="9437" y="3882"/>
                </a:cubicBezTo>
                <a:cubicBezTo>
                  <a:pt x="9412" y="3882"/>
                  <a:pt x="9381" y="3896"/>
                  <a:pt x="9336" y="3918"/>
                </a:cubicBezTo>
                <a:cubicBezTo>
                  <a:pt x="9181" y="3709"/>
                  <a:pt x="9035" y="3497"/>
                  <a:pt x="8870" y="3303"/>
                </a:cubicBezTo>
                <a:cubicBezTo>
                  <a:pt x="8829" y="3254"/>
                  <a:pt x="8795" y="3232"/>
                  <a:pt x="8759" y="3232"/>
                </a:cubicBezTo>
                <a:cubicBezTo>
                  <a:pt x="8715" y="3232"/>
                  <a:pt x="8669" y="3266"/>
                  <a:pt x="8610" y="3328"/>
                </a:cubicBezTo>
                <a:cubicBezTo>
                  <a:pt x="8515" y="3424"/>
                  <a:pt x="8415" y="3513"/>
                  <a:pt x="8313" y="3611"/>
                </a:cubicBezTo>
                <a:cubicBezTo>
                  <a:pt x="8150" y="3351"/>
                  <a:pt x="7979" y="3082"/>
                  <a:pt x="7805" y="2805"/>
                </a:cubicBezTo>
                <a:cubicBezTo>
                  <a:pt x="7778" y="2826"/>
                  <a:pt x="7752" y="2845"/>
                  <a:pt x="7738" y="2855"/>
                </a:cubicBezTo>
                <a:cubicBezTo>
                  <a:pt x="7515" y="2653"/>
                  <a:pt x="7411" y="2340"/>
                  <a:pt x="7114" y="2207"/>
                </a:cubicBezTo>
                <a:cubicBezTo>
                  <a:pt x="7073" y="2189"/>
                  <a:pt x="7049" y="2179"/>
                  <a:pt x="7031" y="2179"/>
                </a:cubicBezTo>
                <a:cubicBezTo>
                  <a:pt x="7007" y="2179"/>
                  <a:pt x="6994" y="2198"/>
                  <a:pt x="6964" y="2244"/>
                </a:cubicBezTo>
                <a:cubicBezTo>
                  <a:pt x="6755" y="1978"/>
                  <a:pt x="6543" y="1712"/>
                  <a:pt x="6336" y="1441"/>
                </a:cubicBezTo>
                <a:cubicBezTo>
                  <a:pt x="6218" y="1285"/>
                  <a:pt x="6112" y="1121"/>
                  <a:pt x="5989" y="968"/>
                </a:cubicBezTo>
                <a:cubicBezTo>
                  <a:pt x="5942" y="910"/>
                  <a:pt x="5865" y="876"/>
                  <a:pt x="5802" y="831"/>
                </a:cubicBezTo>
                <a:cubicBezTo>
                  <a:pt x="5776" y="895"/>
                  <a:pt x="5727" y="962"/>
                  <a:pt x="5731" y="1025"/>
                </a:cubicBezTo>
                <a:cubicBezTo>
                  <a:pt x="5742" y="1249"/>
                  <a:pt x="5766" y="1473"/>
                  <a:pt x="5798" y="1696"/>
                </a:cubicBezTo>
                <a:cubicBezTo>
                  <a:pt x="5830" y="1922"/>
                  <a:pt x="5878" y="2146"/>
                  <a:pt x="5917" y="2372"/>
                </a:cubicBezTo>
                <a:cubicBezTo>
                  <a:pt x="5907" y="2368"/>
                  <a:pt x="5896" y="2366"/>
                  <a:pt x="5885" y="2362"/>
                </a:cubicBezTo>
                <a:cubicBezTo>
                  <a:pt x="5864" y="2396"/>
                  <a:pt x="5821" y="2434"/>
                  <a:pt x="5824" y="2465"/>
                </a:cubicBezTo>
                <a:cubicBezTo>
                  <a:pt x="5842" y="2681"/>
                  <a:pt x="5874" y="2895"/>
                  <a:pt x="5891" y="3111"/>
                </a:cubicBezTo>
                <a:cubicBezTo>
                  <a:pt x="5899" y="3178"/>
                  <a:pt x="5860" y="3249"/>
                  <a:pt x="5865" y="3317"/>
                </a:cubicBezTo>
                <a:cubicBezTo>
                  <a:pt x="5874" y="3452"/>
                  <a:pt x="5900" y="3586"/>
                  <a:pt x="5919" y="3729"/>
                </a:cubicBezTo>
                <a:cubicBezTo>
                  <a:pt x="5893" y="3721"/>
                  <a:pt x="5869" y="3714"/>
                  <a:pt x="5844" y="3707"/>
                </a:cubicBezTo>
                <a:cubicBezTo>
                  <a:pt x="5803" y="3694"/>
                  <a:pt x="5767" y="3688"/>
                  <a:pt x="5736" y="3688"/>
                </a:cubicBezTo>
                <a:cubicBezTo>
                  <a:pt x="5642" y="3688"/>
                  <a:pt x="5590" y="3747"/>
                  <a:pt x="5577" y="3877"/>
                </a:cubicBezTo>
                <a:cubicBezTo>
                  <a:pt x="5549" y="4146"/>
                  <a:pt x="5528" y="4415"/>
                  <a:pt x="5510" y="4686"/>
                </a:cubicBezTo>
                <a:cubicBezTo>
                  <a:pt x="5505" y="4768"/>
                  <a:pt x="5521" y="4850"/>
                  <a:pt x="5528" y="4940"/>
                </a:cubicBezTo>
                <a:cubicBezTo>
                  <a:pt x="5498" y="4929"/>
                  <a:pt x="5461" y="4914"/>
                  <a:pt x="5422" y="4902"/>
                </a:cubicBezTo>
                <a:cubicBezTo>
                  <a:pt x="5403" y="4896"/>
                  <a:pt x="5386" y="4893"/>
                  <a:pt x="5370" y="4893"/>
                </a:cubicBezTo>
                <a:cubicBezTo>
                  <a:pt x="5318" y="4893"/>
                  <a:pt x="5290" y="4928"/>
                  <a:pt x="5300" y="4994"/>
                </a:cubicBezTo>
                <a:cubicBezTo>
                  <a:pt x="5317" y="5102"/>
                  <a:pt x="5351" y="5206"/>
                  <a:pt x="5369" y="5313"/>
                </a:cubicBezTo>
                <a:cubicBezTo>
                  <a:pt x="5386" y="5432"/>
                  <a:pt x="5403" y="5551"/>
                  <a:pt x="5405" y="5669"/>
                </a:cubicBezTo>
                <a:cubicBezTo>
                  <a:pt x="5409" y="5885"/>
                  <a:pt x="5400" y="6103"/>
                  <a:pt x="5397" y="6298"/>
                </a:cubicBezTo>
                <a:cubicBezTo>
                  <a:pt x="5153" y="6316"/>
                  <a:pt x="4901" y="6329"/>
                  <a:pt x="4650" y="6353"/>
                </a:cubicBezTo>
                <a:cubicBezTo>
                  <a:pt x="4613" y="6355"/>
                  <a:pt x="4553" y="6403"/>
                  <a:pt x="4550" y="6435"/>
                </a:cubicBezTo>
                <a:cubicBezTo>
                  <a:pt x="4529" y="6591"/>
                  <a:pt x="4525" y="6751"/>
                  <a:pt x="4514" y="6919"/>
                </a:cubicBezTo>
                <a:cubicBezTo>
                  <a:pt x="4427" y="6940"/>
                  <a:pt x="4419" y="6964"/>
                  <a:pt x="4460" y="7087"/>
                </a:cubicBezTo>
                <a:cubicBezTo>
                  <a:pt x="4509" y="7233"/>
                  <a:pt x="4548" y="7382"/>
                  <a:pt x="4588" y="7525"/>
                </a:cubicBezTo>
                <a:cubicBezTo>
                  <a:pt x="4424" y="7528"/>
                  <a:pt x="4399" y="7559"/>
                  <a:pt x="4463" y="7706"/>
                </a:cubicBezTo>
                <a:cubicBezTo>
                  <a:pt x="4561" y="7928"/>
                  <a:pt x="4670" y="8146"/>
                  <a:pt x="4768" y="8369"/>
                </a:cubicBezTo>
                <a:cubicBezTo>
                  <a:pt x="4798" y="8436"/>
                  <a:pt x="4805" y="8514"/>
                  <a:pt x="4822" y="8583"/>
                </a:cubicBezTo>
                <a:cubicBezTo>
                  <a:pt x="4704" y="8570"/>
                  <a:pt x="4598" y="8557"/>
                  <a:pt x="4493" y="8546"/>
                </a:cubicBezTo>
                <a:cubicBezTo>
                  <a:pt x="4485" y="8545"/>
                  <a:pt x="4476" y="8545"/>
                  <a:pt x="4468" y="8545"/>
                </a:cubicBezTo>
                <a:cubicBezTo>
                  <a:pt x="4390" y="8545"/>
                  <a:pt x="4356" y="8595"/>
                  <a:pt x="4366" y="8674"/>
                </a:cubicBezTo>
                <a:cubicBezTo>
                  <a:pt x="4375" y="8750"/>
                  <a:pt x="4386" y="8832"/>
                  <a:pt x="4423" y="8896"/>
                </a:cubicBezTo>
                <a:cubicBezTo>
                  <a:pt x="4572" y="9153"/>
                  <a:pt x="4623" y="9441"/>
                  <a:pt x="4707" y="9719"/>
                </a:cubicBezTo>
                <a:cubicBezTo>
                  <a:pt x="4773" y="9936"/>
                  <a:pt x="4880" y="10141"/>
                  <a:pt x="4975" y="10350"/>
                </a:cubicBezTo>
                <a:cubicBezTo>
                  <a:pt x="5014" y="10435"/>
                  <a:pt x="5067" y="10516"/>
                  <a:pt x="5105" y="10581"/>
                </a:cubicBezTo>
                <a:cubicBezTo>
                  <a:pt x="4944" y="10567"/>
                  <a:pt x="4772" y="10547"/>
                  <a:pt x="4599" y="10538"/>
                </a:cubicBezTo>
                <a:cubicBezTo>
                  <a:pt x="4557" y="10536"/>
                  <a:pt x="4514" y="10535"/>
                  <a:pt x="4472" y="10535"/>
                </a:cubicBezTo>
                <a:cubicBezTo>
                  <a:pt x="4390" y="10535"/>
                  <a:pt x="4308" y="10538"/>
                  <a:pt x="4226" y="10540"/>
                </a:cubicBezTo>
                <a:cubicBezTo>
                  <a:pt x="4085" y="10541"/>
                  <a:pt x="4071" y="10558"/>
                  <a:pt x="4080" y="10694"/>
                </a:cubicBezTo>
                <a:cubicBezTo>
                  <a:pt x="4082" y="10716"/>
                  <a:pt x="4082" y="10738"/>
                  <a:pt x="4084" y="10775"/>
                </a:cubicBezTo>
                <a:cubicBezTo>
                  <a:pt x="4016" y="10743"/>
                  <a:pt x="3950" y="10732"/>
                  <a:pt x="3885" y="10732"/>
                </a:cubicBezTo>
                <a:cubicBezTo>
                  <a:pt x="3732" y="10732"/>
                  <a:pt x="3586" y="10794"/>
                  <a:pt x="3437" y="10804"/>
                </a:cubicBezTo>
                <a:cubicBezTo>
                  <a:pt x="3414" y="10805"/>
                  <a:pt x="3373" y="10857"/>
                  <a:pt x="3374" y="10885"/>
                </a:cubicBezTo>
                <a:cubicBezTo>
                  <a:pt x="3382" y="11070"/>
                  <a:pt x="3387" y="11255"/>
                  <a:pt x="3415" y="11437"/>
                </a:cubicBezTo>
                <a:cubicBezTo>
                  <a:pt x="3430" y="11533"/>
                  <a:pt x="3491" y="11621"/>
                  <a:pt x="3541" y="11736"/>
                </a:cubicBezTo>
                <a:lnTo>
                  <a:pt x="3541" y="11736"/>
                </a:lnTo>
                <a:cubicBezTo>
                  <a:pt x="3539" y="11735"/>
                  <a:pt x="3528" y="11730"/>
                  <a:pt x="3516" y="11730"/>
                </a:cubicBezTo>
                <a:cubicBezTo>
                  <a:pt x="3513" y="11730"/>
                  <a:pt x="3510" y="11730"/>
                  <a:pt x="3508" y="11731"/>
                </a:cubicBezTo>
                <a:cubicBezTo>
                  <a:pt x="3358" y="11761"/>
                  <a:pt x="3336" y="11827"/>
                  <a:pt x="3418" y="11956"/>
                </a:cubicBezTo>
                <a:cubicBezTo>
                  <a:pt x="3532" y="12136"/>
                  <a:pt x="3639" y="12321"/>
                  <a:pt x="3752" y="12501"/>
                </a:cubicBezTo>
                <a:cubicBezTo>
                  <a:pt x="3780" y="12546"/>
                  <a:pt x="3817" y="12586"/>
                  <a:pt x="3848" y="12624"/>
                </a:cubicBezTo>
                <a:cubicBezTo>
                  <a:pt x="3778" y="12654"/>
                  <a:pt x="3703" y="12685"/>
                  <a:pt x="3629" y="12717"/>
                </a:cubicBezTo>
                <a:cubicBezTo>
                  <a:pt x="3553" y="12750"/>
                  <a:pt x="3542" y="12796"/>
                  <a:pt x="3578" y="12876"/>
                </a:cubicBezTo>
                <a:cubicBezTo>
                  <a:pt x="3706" y="13153"/>
                  <a:pt x="3894" y="13370"/>
                  <a:pt x="4170" y="13506"/>
                </a:cubicBezTo>
                <a:cubicBezTo>
                  <a:pt x="4187" y="13515"/>
                  <a:pt x="4201" y="13529"/>
                  <a:pt x="4218" y="13542"/>
                </a:cubicBezTo>
                <a:cubicBezTo>
                  <a:pt x="4211" y="13555"/>
                  <a:pt x="4206" y="13565"/>
                  <a:pt x="4198" y="13571"/>
                </a:cubicBezTo>
                <a:cubicBezTo>
                  <a:pt x="4165" y="13599"/>
                  <a:pt x="4130" y="13627"/>
                  <a:pt x="4097" y="13654"/>
                </a:cubicBezTo>
                <a:cubicBezTo>
                  <a:pt x="4126" y="13686"/>
                  <a:pt x="4148" y="13735"/>
                  <a:pt x="4186" y="13752"/>
                </a:cubicBezTo>
                <a:cubicBezTo>
                  <a:pt x="4372" y="13845"/>
                  <a:pt x="4483" y="14002"/>
                  <a:pt x="4572" y="14180"/>
                </a:cubicBezTo>
                <a:cubicBezTo>
                  <a:pt x="4599" y="14235"/>
                  <a:pt x="4633" y="14287"/>
                  <a:pt x="4659" y="14334"/>
                </a:cubicBezTo>
                <a:cubicBezTo>
                  <a:pt x="4547" y="14381"/>
                  <a:pt x="4440" y="14432"/>
                  <a:pt x="4329" y="14474"/>
                </a:cubicBezTo>
                <a:cubicBezTo>
                  <a:pt x="4242" y="14506"/>
                  <a:pt x="4241" y="14570"/>
                  <a:pt x="4269" y="14630"/>
                </a:cubicBezTo>
                <a:cubicBezTo>
                  <a:pt x="4396" y="14895"/>
                  <a:pt x="4547" y="15146"/>
                  <a:pt x="4802" y="15317"/>
                </a:cubicBezTo>
                <a:cubicBezTo>
                  <a:pt x="4897" y="15382"/>
                  <a:pt x="4977" y="15470"/>
                  <a:pt x="5100" y="15580"/>
                </a:cubicBezTo>
                <a:cubicBezTo>
                  <a:pt x="5054" y="15574"/>
                  <a:pt x="5014" y="15571"/>
                  <a:pt x="4975" y="15567"/>
                </a:cubicBezTo>
                <a:lnTo>
                  <a:pt x="4975" y="15567"/>
                </a:lnTo>
                <a:cubicBezTo>
                  <a:pt x="4949" y="15825"/>
                  <a:pt x="5177" y="15888"/>
                  <a:pt x="5299" y="16024"/>
                </a:cubicBezTo>
                <a:cubicBezTo>
                  <a:pt x="5451" y="16192"/>
                  <a:pt x="5630" y="16336"/>
                  <a:pt x="5791" y="16495"/>
                </a:cubicBezTo>
                <a:cubicBezTo>
                  <a:pt x="5960" y="16663"/>
                  <a:pt x="6130" y="16830"/>
                  <a:pt x="6285" y="17010"/>
                </a:cubicBezTo>
                <a:cubicBezTo>
                  <a:pt x="6389" y="17132"/>
                  <a:pt x="6469" y="17275"/>
                  <a:pt x="6558" y="17409"/>
                </a:cubicBezTo>
                <a:cubicBezTo>
                  <a:pt x="6590" y="17456"/>
                  <a:pt x="6625" y="17504"/>
                  <a:pt x="6670" y="17568"/>
                </a:cubicBezTo>
                <a:cubicBezTo>
                  <a:pt x="6628" y="17559"/>
                  <a:pt x="6604" y="17553"/>
                  <a:pt x="6580" y="17549"/>
                </a:cubicBezTo>
                <a:cubicBezTo>
                  <a:pt x="6415" y="17521"/>
                  <a:pt x="6251" y="17488"/>
                  <a:pt x="6085" y="17470"/>
                </a:cubicBezTo>
                <a:cubicBezTo>
                  <a:pt x="5945" y="17454"/>
                  <a:pt x="5802" y="17459"/>
                  <a:pt x="5662" y="17445"/>
                </a:cubicBezTo>
                <a:cubicBezTo>
                  <a:pt x="5453" y="17423"/>
                  <a:pt x="5246" y="17389"/>
                  <a:pt x="5040" y="17367"/>
                </a:cubicBezTo>
                <a:cubicBezTo>
                  <a:pt x="5035" y="17366"/>
                  <a:pt x="5031" y="17366"/>
                  <a:pt x="5027" y="17366"/>
                </a:cubicBezTo>
                <a:cubicBezTo>
                  <a:pt x="4989" y="17366"/>
                  <a:pt x="4949" y="17384"/>
                  <a:pt x="4911" y="17394"/>
                </a:cubicBezTo>
                <a:lnTo>
                  <a:pt x="4942" y="17521"/>
                </a:lnTo>
                <a:cubicBezTo>
                  <a:pt x="4876" y="17508"/>
                  <a:pt x="4810" y="17497"/>
                  <a:pt x="4747" y="17497"/>
                </a:cubicBezTo>
                <a:cubicBezTo>
                  <a:pt x="4667" y="17497"/>
                  <a:pt x="4592" y="17515"/>
                  <a:pt x="4534" y="17569"/>
                </a:cubicBezTo>
                <a:cubicBezTo>
                  <a:pt x="4439" y="17564"/>
                  <a:pt x="4362" y="17553"/>
                  <a:pt x="4289" y="17553"/>
                </a:cubicBezTo>
                <a:cubicBezTo>
                  <a:pt x="4273" y="17553"/>
                  <a:pt x="4257" y="17554"/>
                  <a:pt x="4241" y="17555"/>
                </a:cubicBezTo>
                <a:cubicBezTo>
                  <a:pt x="4074" y="17573"/>
                  <a:pt x="3909" y="17594"/>
                  <a:pt x="3745" y="17627"/>
                </a:cubicBezTo>
                <a:cubicBezTo>
                  <a:pt x="3606" y="17656"/>
                  <a:pt x="3591" y="17699"/>
                  <a:pt x="3625" y="17835"/>
                </a:cubicBezTo>
                <a:cubicBezTo>
                  <a:pt x="3653" y="17946"/>
                  <a:pt x="3672" y="18061"/>
                  <a:pt x="3697" y="18178"/>
                </a:cubicBezTo>
                <a:cubicBezTo>
                  <a:pt x="3629" y="18172"/>
                  <a:pt x="3560" y="18169"/>
                  <a:pt x="3492" y="18169"/>
                </a:cubicBezTo>
                <a:cubicBezTo>
                  <a:pt x="3198" y="18169"/>
                  <a:pt x="2907" y="18222"/>
                  <a:pt x="2618" y="18301"/>
                </a:cubicBezTo>
                <a:cubicBezTo>
                  <a:pt x="2530" y="18326"/>
                  <a:pt x="2431" y="18310"/>
                  <a:pt x="2343" y="18335"/>
                </a:cubicBezTo>
                <a:cubicBezTo>
                  <a:pt x="2175" y="18381"/>
                  <a:pt x="2168" y="18407"/>
                  <a:pt x="2230" y="18569"/>
                </a:cubicBezTo>
                <a:cubicBezTo>
                  <a:pt x="2031" y="18562"/>
                  <a:pt x="1836" y="18556"/>
                  <a:pt x="1640" y="18548"/>
                </a:cubicBezTo>
                <a:cubicBezTo>
                  <a:pt x="1593" y="18547"/>
                  <a:pt x="1546" y="18540"/>
                  <a:pt x="1500" y="18536"/>
                </a:cubicBezTo>
                <a:cubicBezTo>
                  <a:pt x="1488" y="18535"/>
                  <a:pt x="1476" y="18534"/>
                  <a:pt x="1465" y="18534"/>
                </a:cubicBezTo>
                <a:cubicBezTo>
                  <a:pt x="1407" y="18534"/>
                  <a:pt x="1366" y="18551"/>
                  <a:pt x="1383" y="18625"/>
                </a:cubicBezTo>
                <a:cubicBezTo>
                  <a:pt x="1304" y="18623"/>
                  <a:pt x="1226" y="18614"/>
                  <a:pt x="1150" y="18614"/>
                </a:cubicBezTo>
                <a:cubicBezTo>
                  <a:pt x="1127" y="18614"/>
                  <a:pt x="1104" y="18615"/>
                  <a:pt x="1080" y="18617"/>
                </a:cubicBezTo>
                <a:cubicBezTo>
                  <a:pt x="790" y="18643"/>
                  <a:pt x="499" y="18673"/>
                  <a:pt x="211" y="18715"/>
                </a:cubicBezTo>
                <a:cubicBezTo>
                  <a:pt x="138" y="18726"/>
                  <a:pt x="71" y="18784"/>
                  <a:pt x="0" y="18821"/>
                </a:cubicBezTo>
                <a:cubicBezTo>
                  <a:pt x="55" y="18882"/>
                  <a:pt x="96" y="18973"/>
                  <a:pt x="164" y="19003"/>
                </a:cubicBezTo>
                <a:cubicBezTo>
                  <a:pt x="414" y="19108"/>
                  <a:pt x="672" y="19194"/>
                  <a:pt x="926" y="19287"/>
                </a:cubicBezTo>
                <a:cubicBezTo>
                  <a:pt x="955" y="19297"/>
                  <a:pt x="987" y="19297"/>
                  <a:pt x="1036" y="19303"/>
                </a:cubicBezTo>
                <a:cubicBezTo>
                  <a:pt x="945" y="19397"/>
                  <a:pt x="1021" y="19425"/>
                  <a:pt x="1084" y="19457"/>
                </a:cubicBezTo>
                <a:cubicBezTo>
                  <a:pt x="1367" y="19603"/>
                  <a:pt x="1650" y="19749"/>
                  <a:pt x="1943" y="19899"/>
                </a:cubicBezTo>
                <a:cubicBezTo>
                  <a:pt x="1831" y="19977"/>
                  <a:pt x="1865" y="20058"/>
                  <a:pt x="1943" y="20119"/>
                </a:cubicBezTo>
                <a:cubicBezTo>
                  <a:pt x="2061" y="20213"/>
                  <a:pt x="2185" y="20300"/>
                  <a:pt x="2315" y="20378"/>
                </a:cubicBezTo>
                <a:cubicBezTo>
                  <a:pt x="2456" y="20464"/>
                  <a:pt x="2601" y="20538"/>
                  <a:pt x="2747" y="20609"/>
                </a:cubicBezTo>
                <a:cubicBezTo>
                  <a:pt x="2870" y="20666"/>
                  <a:pt x="2997" y="20712"/>
                  <a:pt x="3130" y="20765"/>
                </a:cubicBezTo>
                <a:cubicBezTo>
                  <a:pt x="3066" y="20809"/>
                  <a:pt x="2997" y="20871"/>
                  <a:pt x="2917" y="20907"/>
                </a:cubicBezTo>
                <a:cubicBezTo>
                  <a:pt x="2823" y="20949"/>
                  <a:pt x="2843" y="21010"/>
                  <a:pt x="2884" y="21064"/>
                </a:cubicBezTo>
                <a:cubicBezTo>
                  <a:pt x="2942" y="21140"/>
                  <a:pt x="3006" y="21218"/>
                  <a:pt x="3084" y="21272"/>
                </a:cubicBezTo>
                <a:cubicBezTo>
                  <a:pt x="3308" y="21427"/>
                  <a:pt x="3538" y="21571"/>
                  <a:pt x="3771" y="21712"/>
                </a:cubicBezTo>
                <a:cubicBezTo>
                  <a:pt x="3824" y="21746"/>
                  <a:pt x="3892" y="21753"/>
                  <a:pt x="3956" y="21773"/>
                </a:cubicBezTo>
                <a:cubicBezTo>
                  <a:pt x="3910" y="21820"/>
                  <a:pt x="3857" y="21871"/>
                  <a:pt x="3805" y="21925"/>
                </a:cubicBezTo>
                <a:cubicBezTo>
                  <a:pt x="3729" y="22000"/>
                  <a:pt x="3729" y="22070"/>
                  <a:pt x="3824" y="22117"/>
                </a:cubicBezTo>
                <a:cubicBezTo>
                  <a:pt x="3959" y="22185"/>
                  <a:pt x="4104" y="22233"/>
                  <a:pt x="4242" y="22295"/>
                </a:cubicBezTo>
                <a:cubicBezTo>
                  <a:pt x="4354" y="22345"/>
                  <a:pt x="4458" y="22411"/>
                  <a:pt x="4572" y="22457"/>
                </a:cubicBezTo>
                <a:cubicBezTo>
                  <a:pt x="4722" y="22516"/>
                  <a:pt x="4840" y="22619"/>
                  <a:pt x="4977" y="22696"/>
                </a:cubicBezTo>
                <a:cubicBezTo>
                  <a:pt x="5013" y="22717"/>
                  <a:pt x="5062" y="22715"/>
                  <a:pt x="5093" y="22740"/>
                </a:cubicBezTo>
                <a:cubicBezTo>
                  <a:pt x="5117" y="22756"/>
                  <a:pt x="5119" y="22800"/>
                  <a:pt x="5131" y="22832"/>
                </a:cubicBezTo>
                <a:cubicBezTo>
                  <a:pt x="5044" y="22858"/>
                  <a:pt x="5014" y="22923"/>
                  <a:pt x="5013" y="23006"/>
                </a:cubicBezTo>
                <a:cubicBezTo>
                  <a:pt x="5013" y="23013"/>
                  <a:pt x="4994" y="23020"/>
                  <a:pt x="4987" y="23028"/>
                </a:cubicBezTo>
                <a:cubicBezTo>
                  <a:pt x="4959" y="23054"/>
                  <a:pt x="4934" y="23084"/>
                  <a:pt x="4921" y="23125"/>
                </a:cubicBezTo>
                <a:cubicBezTo>
                  <a:pt x="4889" y="23149"/>
                  <a:pt x="4849" y="23168"/>
                  <a:pt x="4826" y="23197"/>
                </a:cubicBezTo>
                <a:cubicBezTo>
                  <a:pt x="4733" y="23316"/>
                  <a:pt x="4639" y="23433"/>
                  <a:pt x="4558" y="23559"/>
                </a:cubicBezTo>
                <a:cubicBezTo>
                  <a:pt x="4458" y="23715"/>
                  <a:pt x="4459" y="23726"/>
                  <a:pt x="4627" y="23820"/>
                </a:cubicBezTo>
                <a:cubicBezTo>
                  <a:pt x="4808" y="23922"/>
                  <a:pt x="4998" y="24005"/>
                  <a:pt x="5191" y="24101"/>
                </a:cubicBezTo>
                <a:cubicBezTo>
                  <a:pt x="5164" y="24241"/>
                  <a:pt x="5168" y="24247"/>
                  <a:pt x="5342" y="24265"/>
                </a:cubicBezTo>
                <a:cubicBezTo>
                  <a:pt x="5424" y="24274"/>
                  <a:pt x="5507" y="24279"/>
                  <a:pt x="5590" y="24279"/>
                </a:cubicBezTo>
                <a:cubicBezTo>
                  <a:pt x="5605" y="24279"/>
                  <a:pt x="5619" y="24279"/>
                  <a:pt x="5633" y="24279"/>
                </a:cubicBezTo>
                <a:cubicBezTo>
                  <a:pt x="5725" y="24277"/>
                  <a:pt x="5815" y="24263"/>
                  <a:pt x="5908" y="24255"/>
                </a:cubicBezTo>
                <a:lnTo>
                  <a:pt x="5908" y="24255"/>
                </a:lnTo>
                <a:cubicBezTo>
                  <a:pt x="5836" y="24350"/>
                  <a:pt x="5762" y="24443"/>
                  <a:pt x="5684" y="24546"/>
                </a:cubicBezTo>
                <a:cubicBezTo>
                  <a:pt x="5708" y="24564"/>
                  <a:pt x="5730" y="24577"/>
                  <a:pt x="5755" y="24595"/>
                </a:cubicBezTo>
                <a:cubicBezTo>
                  <a:pt x="5738" y="24606"/>
                  <a:pt x="5723" y="24616"/>
                  <a:pt x="5673" y="24648"/>
                </a:cubicBezTo>
                <a:cubicBezTo>
                  <a:pt x="5796" y="24689"/>
                  <a:pt x="5890" y="24744"/>
                  <a:pt x="5988" y="24751"/>
                </a:cubicBezTo>
                <a:cubicBezTo>
                  <a:pt x="6413" y="24782"/>
                  <a:pt x="6837" y="24816"/>
                  <a:pt x="7262" y="24818"/>
                </a:cubicBezTo>
                <a:cubicBezTo>
                  <a:pt x="7265" y="24818"/>
                  <a:pt x="7269" y="24818"/>
                  <a:pt x="7273" y="24818"/>
                </a:cubicBezTo>
                <a:cubicBezTo>
                  <a:pt x="7579" y="24818"/>
                  <a:pt x="7885" y="24774"/>
                  <a:pt x="8192" y="24751"/>
                </a:cubicBezTo>
                <a:cubicBezTo>
                  <a:pt x="8243" y="24747"/>
                  <a:pt x="8295" y="24745"/>
                  <a:pt x="8364" y="24741"/>
                </a:cubicBezTo>
                <a:lnTo>
                  <a:pt x="8364" y="24741"/>
                </a:lnTo>
                <a:cubicBezTo>
                  <a:pt x="8214" y="24864"/>
                  <a:pt x="8082" y="24971"/>
                  <a:pt x="7945" y="25083"/>
                </a:cubicBezTo>
                <a:cubicBezTo>
                  <a:pt x="7956" y="25098"/>
                  <a:pt x="7968" y="25114"/>
                  <a:pt x="7971" y="25117"/>
                </a:cubicBezTo>
                <a:lnTo>
                  <a:pt x="7971" y="25117"/>
                </a:lnTo>
                <a:cubicBezTo>
                  <a:pt x="7919" y="25200"/>
                  <a:pt x="7875" y="25272"/>
                  <a:pt x="7827" y="25351"/>
                </a:cubicBezTo>
                <a:cubicBezTo>
                  <a:pt x="7858" y="25359"/>
                  <a:pt x="7888" y="25369"/>
                  <a:pt x="7895" y="25372"/>
                </a:cubicBezTo>
                <a:cubicBezTo>
                  <a:pt x="7773" y="25554"/>
                  <a:pt x="7655" y="25738"/>
                  <a:pt x="7534" y="25919"/>
                </a:cubicBezTo>
                <a:cubicBezTo>
                  <a:pt x="7480" y="25997"/>
                  <a:pt x="7508" y="26040"/>
                  <a:pt x="7580" y="26088"/>
                </a:cubicBezTo>
                <a:cubicBezTo>
                  <a:pt x="7740" y="26193"/>
                  <a:pt x="7925" y="26206"/>
                  <a:pt x="8105" y="26234"/>
                </a:cubicBezTo>
                <a:cubicBezTo>
                  <a:pt x="8183" y="26246"/>
                  <a:pt x="8270" y="26234"/>
                  <a:pt x="8315" y="26326"/>
                </a:cubicBezTo>
                <a:cubicBezTo>
                  <a:pt x="8326" y="26345"/>
                  <a:pt x="8362" y="26355"/>
                  <a:pt x="8388" y="26360"/>
                </a:cubicBezTo>
                <a:cubicBezTo>
                  <a:pt x="8477" y="26378"/>
                  <a:pt x="8567" y="26387"/>
                  <a:pt x="8657" y="26387"/>
                </a:cubicBezTo>
                <a:cubicBezTo>
                  <a:pt x="8780" y="26387"/>
                  <a:pt x="8904" y="26370"/>
                  <a:pt x="9031" y="26336"/>
                </a:cubicBezTo>
                <a:cubicBezTo>
                  <a:pt x="9012" y="26310"/>
                  <a:pt x="9001" y="26293"/>
                  <a:pt x="8981" y="26265"/>
                </a:cubicBezTo>
                <a:lnTo>
                  <a:pt x="8981" y="26265"/>
                </a:lnTo>
                <a:cubicBezTo>
                  <a:pt x="9032" y="26279"/>
                  <a:pt x="9072" y="26289"/>
                  <a:pt x="9116" y="26301"/>
                </a:cubicBezTo>
                <a:cubicBezTo>
                  <a:pt x="9104" y="26373"/>
                  <a:pt x="9090" y="26444"/>
                  <a:pt x="9080" y="26516"/>
                </a:cubicBezTo>
                <a:cubicBezTo>
                  <a:pt x="9067" y="26611"/>
                  <a:pt x="9077" y="26649"/>
                  <a:pt x="9139" y="26649"/>
                </a:cubicBezTo>
                <a:cubicBezTo>
                  <a:pt x="9157" y="26649"/>
                  <a:pt x="9180" y="26645"/>
                  <a:pt x="9209" y="26639"/>
                </a:cubicBezTo>
                <a:cubicBezTo>
                  <a:pt x="9322" y="26614"/>
                  <a:pt x="9433" y="26574"/>
                  <a:pt x="9542" y="26532"/>
                </a:cubicBezTo>
                <a:cubicBezTo>
                  <a:pt x="9870" y="26409"/>
                  <a:pt x="10195" y="26283"/>
                  <a:pt x="10540" y="26150"/>
                </a:cubicBezTo>
                <a:cubicBezTo>
                  <a:pt x="10545" y="26259"/>
                  <a:pt x="10555" y="26347"/>
                  <a:pt x="10551" y="26434"/>
                </a:cubicBezTo>
                <a:cubicBezTo>
                  <a:pt x="10549" y="26510"/>
                  <a:pt x="10575" y="26541"/>
                  <a:pt x="10626" y="26541"/>
                </a:cubicBezTo>
                <a:cubicBezTo>
                  <a:pt x="10640" y="26541"/>
                  <a:pt x="10656" y="26539"/>
                  <a:pt x="10674" y="26534"/>
                </a:cubicBezTo>
                <a:cubicBezTo>
                  <a:pt x="10767" y="26508"/>
                  <a:pt x="10867" y="26490"/>
                  <a:pt x="10951" y="26446"/>
                </a:cubicBezTo>
                <a:cubicBezTo>
                  <a:pt x="11229" y="26297"/>
                  <a:pt x="11487" y="26121"/>
                  <a:pt x="11728" y="25915"/>
                </a:cubicBezTo>
                <a:cubicBezTo>
                  <a:pt x="11976" y="25704"/>
                  <a:pt x="12248" y="25521"/>
                  <a:pt x="12513" y="25328"/>
                </a:cubicBezTo>
                <a:cubicBezTo>
                  <a:pt x="12766" y="25146"/>
                  <a:pt x="13024" y="24968"/>
                  <a:pt x="13278" y="24788"/>
                </a:cubicBezTo>
                <a:cubicBezTo>
                  <a:pt x="13304" y="24771"/>
                  <a:pt x="13329" y="24755"/>
                  <a:pt x="13375" y="24751"/>
                </a:cubicBezTo>
                <a:lnTo>
                  <a:pt x="13375" y="24751"/>
                </a:lnTo>
                <a:cubicBezTo>
                  <a:pt x="12942" y="25483"/>
                  <a:pt x="12498" y="26208"/>
                  <a:pt x="12079" y="26949"/>
                </a:cubicBezTo>
                <a:cubicBezTo>
                  <a:pt x="11665" y="27686"/>
                  <a:pt x="11265" y="28432"/>
                  <a:pt x="10875" y="29181"/>
                </a:cubicBezTo>
                <a:cubicBezTo>
                  <a:pt x="10482" y="29937"/>
                  <a:pt x="10144" y="30719"/>
                  <a:pt x="9788" y="31483"/>
                </a:cubicBezTo>
                <a:cubicBezTo>
                  <a:pt x="9952" y="31553"/>
                  <a:pt x="10090" y="31613"/>
                  <a:pt x="10229" y="31669"/>
                </a:cubicBezTo>
                <a:cubicBezTo>
                  <a:pt x="10241" y="31674"/>
                  <a:pt x="10258" y="31677"/>
                  <a:pt x="10274" y="31677"/>
                </a:cubicBezTo>
                <a:cubicBezTo>
                  <a:pt x="10287" y="31677"/>
                  <a:pt x="10300" y="31675"/>
                  <a:pt x="10306" y="31669"/>
                </a:cubicBezTo>
                <a:cubicBezTo>
                  <a:pt x="10401" y="31577"/>
                  <a:pt x="10519" y="31493"/>
                  <a:pt x="10577" y="31378"/>
                </a:cubicBezTo>
                <a:cubicBezTo>
                  <a:pt x="10754" y="31031"/>
                  <a:pt x="10895" y="30666"/>
                  <a:pt x="11069" y="30316"/>
                </a:cubicBezTo>
                <a:cubicBezTo>
                  <a:pt x="11475" y="29497"/>
                  <a:pt x="11884" y="28680"/>
                  <a:pt x="12305" y="27870"/>
                </a:cubicBezTo>
                <a:cubicBezTo>
                  <a:pt x="12612" y="27281"/>
                  <a:pt x="12938" y="26704"/>
                  <a:pt x="13257" y="26121"/>
                </a:cubicBezTo>
                <a:cubicBezTo>
                  <a:pt x="13283" y="26074"/>
                  <a:pt x="13318" y="26035"/>
                  <a:pt x="13368" y="26004"/>
                </a:cubicBezTo>
                <a:lnTo>
                  <a:pt x="13368" y="26004"/>
                </a:lnTo>
                <a:cubicBezTo>
                  <a:pt x="13318" y="26119"/>
                  <a:pt x="13250" y="26231"/>
                  <a:pt x="13220" y="26351"/>
                </a:cubicBezTo>
                <a:cubicBezTo>
                  <a:pt x="13168" y="26560"/>
                  <a:pt x="13138" y="26773"/>
                  <a:pt x="13105" y="26985"/>
                </a:cubicBezTo>
                <a:cubicBezTo>
                  <a:pt x="13101" y="27008"/>
                  <a:pt x="13132" y="27038"/>
                  <a:pt x="13141" y="27054"/>
                </a:cubicBezTo>
                <a:cubicBezTo>
                  <a:pt x="13137" y="27106"/>
                  <a:pt x="13131" y="27154"/>
                  <a:pt x="13131" y="27200"/>
                </a:cubicBezTo>
                <a:cubicBezTo>
                  <a:pt x="13129" y="27306"/>
                  <a:pt x="13129" y="27341"/>
                  <a:pt x="13171" y="27341"/>
                </a:cubicBezTo>
                <a:cubicBezTo>
                  <a:pt x="13194" y="27341"/>
                  <a:pt x="13228" y="27331"/>
                  <a:pt x="13282" y="27316"/>
                </a:cubicBezTo>
                <a:cubicBezTo>
                  <a:pt x="13411" y="27278"/>
                  <a:pt x="13540" y="27251"/>
                  <a:pt x="13664" y="27221"/>
                </a:cubicBezTo>
                <a:lnTo>
                  <a:pt x="13664" y="27221"/>
                </a:lnTo>
                <a:cubicBezTo>
                  <a:pt x="13535" y="27434"/>
                  <a:pt x="13621" y="27672"/>
                  <a:pt x="13652" y="27906"/>
                </a:cubicBezTo>
                <a:cubicBezTo>
                  <a:pt x="13674" y="28074"/>
                  <a:pt x="13712" y="28243"/>
                  <a:pt x="13746" y="28410"/>
                </a:cubicBezTo>
                <a:cubicBezTo>
                  <a:pt x="13777" y="28554"/>
                  <a:pt x="13813" y="28618"/>
                  <a:pt x="13890" y="28618"/>
                </a:cubicBezTo>
                <a:cubicBezTo>
                  <a:pt x="13937" y="28618"/>
                  <a:pt x="13999" y="28595"/>
                  <a:pt x="14084" y="28551"/>
                </a:cubicBezTo>
                <a:cubicBezTo>
                  <a:pt x="14152" y="28744"/>
                  <a:pt x="14208" y="28944"/>
                  <a:pt x="14289" y="29132"/>
                </a:cubicBezTo>
                <a:cubicBezTo>
                  <a:pt x="14365" y="29308"/>
                  <a:pt x="14468" y="29474"/>
                  <a:pt x="14557" y="29647"/>
                </a:cubicBezTo>
                <a:cubicBezTo>
                  <a:pt x="14578" y="29686"/>
                  <a:pt x="14602" y="29703"/>
                  <a:pt x="14628" y="29703"/>
                </a:cubicBezTo>
                <a:cubicBezTo>
                  <a:pt x="14650" y="29703"/>
                  <a:pt x="14674" y="29690"/>
                  <a:pt x="14697" y="29667"/>
                </a:cubicBezTo>
                <a:cubicBezTo>
                  <a:pt x="14780" y="29582"/>
                  <a:pt x="14865" y="29495"/>
                  <a:pt x="14936" y="29400"/>
                </a:cubicBezTo>
                <a:cubicBezTo>
                  <a:pt x="15060" y="29233"/>
                  <a:pt x="15159" y="29048"/>
                  <a:pt x="15292" y="28892"/>
                </a:cubicBezTo>
                <a:cubicBezTo>
                  <a:pt x="15384" y="28785"/>
                  <a:pt x="15521" y="28722"/>
                  <a:pt x="15585" y="28583"/>
                </a:cubicBezTo>
                <a:cubicBezTo>
                  <a:pt x="15629" y="28484"/>
                  <a:pt x="15683" y="28388"/>
                  <a:pt x="15736" y="28285"/>
                </a:cubicBezTo>
                <a:cubicBezTo>
                  <a:pt x="16006" y="28646"/>
                  <a:pt x="16300" y="28993"/>
                  <a:pt x="16444" y="29470"/>
                </a:cubicBezTo>
                <a:cubicBezTo>
                  <a:pt x="16486" y="29387"/>
                  <a:pt x="16508" y="29343"/>
                  <a:pt x="16541" y="29279"/>
                </a:cubicBezTo>
                <a:cubicBezTo>
                  <a:pt x="16555" y="29329"/>
                  <a:pt x="16572" y="29356"/>
                  <a:pt x="16569" y="29384"/>
                </a:cubicBezTo>
                <a:cubicBezTo>
                  <a:pt x="16564" y="29439"/>
                  <a:pt x="16557" y="29484"/>
                  <a:pt x="16632" y="29499"/>
                </a:cubicBezTo>
                <a:cubicBezTo>
                  <a:pt x="16653" y="29504"/>
                  <a:pt x="16672" y="29554"/>
                  <a:pt x="16678" y="29585"/>
                </a:cubicBezTo>
                <a:cubicBezTo>
                  <a:pt x="16717" y="29771"/>
                  <a:pt x="16833" y="29914"/>
                  <a:pt x="16963" y="30036"/>
                </a:cubicBezTo>
                <a:cubicBezTo>
                  <a:pt x="17058" y="30125"/>
                  <a:pt x="17135" y="30228"/>
                  <a:pt x="17228" y="30317"/>
                </a:cubicBezTo>
                <a:cubicBezTo>
                  <a:pt x="17266" y="30354"/>
                  <a:pt x="17294" y="30373"/>
                  <a:pt x="17319" y="30373"/>
                </a:cubicBezTo>
                <a:cubicBezTo>
                  <a:pt x="17348" y="30373"/>
                  <a:pt x="17374" y="30347"/>
                  <a:pt x="17407" y="30295"/>
                </a:cubicBezTo>
                <a:cubicBezTo>
                  <a:pt x="17427" y="30263"/>
                  <a:pt x="17452" y="30233"/>
                  <a:pt x="17490" y="30178"/>
                </a:cubicBezTo>
                <a:cubicBezTo>
                  <a:pt x="17561" y="30265"/>
                  <a:pt x="17629" y="30333"/>
                  <a:pt x="17681" y="30413"/>
                </a:cubicBezTo>
                <a:cubicBezTo>
                  <a:pt x="17786" y="30568"/>
                  <a:pt x="17877" y="30733"/>
                  <a:pt x="17980" y="30888"/>
                </a:cubicBezTo>
                <a:cubicBezTo>
                  <a:pt x="18010" y="30935"/>
                  <a:pt x="18045" y="30969"/>
                  <a:pt x="18087" y="30969"/>
                </a:cubicBezTo>
                <a:cubicBezTo>
                  <a:pt x="18114" y="30969"/>
                  <a:pt x="18145" y="30954"/>
                  <a:pt x="18178" y="30919"/>
                </a:cubicBezTo>
                <a:cubicBezTo>
                  <a:pt x="18204" y="30894"/>
                  <a:pt x="18228" y="30881"/>
                  <a:pt x="18253" y="30881"/>
                </a:cubicBezTo>
                <a:cubicBezTo>
                  <a:pt x="18284" y="30881"/>
                  <a:pt x="18314" y="30901"/>
                  <a:pt x="18344" y="30938"/>
                </a:cubicBezTo>
                <a:cubicBezTo>
                  <a:pt x="18457" y="31078"/>
                  <a:pt x="18582" y="31204"/>
                  <a:pt x="18756" y="31274"/>
                </a:cubicBezTo>
                <a:cubicBezTo>
                  <a:pt x="18804" y="31294"/>
                  <a:pt x="18842" y="31306"/>
                  <a:pt x="18875" y="31306"/>
                </a:cubicBezTo>
                <a:cubicBezTo>
                  <a:pt x="18925" y="31306"/>
                  <a:pt x="18962" y="31278"/>
                  <a:pt x="19000" y="31206"/>
                </a:cubicBezTo>
                <a:cubicBezTo>
                  <a:pt x="19114" y="30993"/>
                  <a:pt x="19213" y="30773"/>
                  <a:pt x="19310" y="30552"/>
                </a:cubicBezTo>
                <a:cubicBezTo>
                  <a:pt x="19334" y="30498"/>
                  <a:pt x="19350" y="30461"/>
                  <a:pt x="19383" y="30461"/>
                </a:cubicBezTo>
                <a:cubicBezTo>
                  <a:pt x="19402" y="30461"/>
                  <a:pt x="19427" y="30474"/>
                  <a:pt x="19461" y="30503"/>
                </a:cubicBezTo>
                <a:cubicBezTo>
                  <a:pt x="19549" y="30575"/>
                  <a:pt x="19656" y="30625"/>
                  <a:pt x="19760" y="30674"/>
                </a:cubicBezTo>
                <a:cubicBezTo>
                  <a:pt x="19938" y="30758"/>
                  <a:pt x="20041" y="30916"/>
                  <a:pt x="20166" y="31052"/>
                </a:cubicBezTo>
                <a:cubicBezTo>
                  <a:pt x="20266" y="31159"/>
                  <a:pt x="20372" y="31264"/>
                  <a:pt x="20490" y="31349"/>
                </a:cubicBezTo>
                <a:cubicBezTo>
                  <a:pt x="20538" y="31384"/>
                  <a:pt x="20579" y="31400"/>
                  <a:pt x="20615" y="31400"/>
                </a:cubicBezTo>
                <a:cubicBezTo>
                  <a:pt x="20680" y="31400"/>
                  <a:pt x="20727" y="31346"/>
                  <a:pt x="20756" y="31242"/>
                </a:cubicBezTo>
                <a:cubicBezTo>
                  <a:pt x="20768" y="31199"/>
                  <a:pt x="20781" y="31154"/>
                  <a:pt x="20802" y="31083"/>
                </a:cubicBezTo>
                <a:cubicBezTo>
                  <a:pt x="20909" y="31173"/>
                  <a:pt x="21004" y="31248"/>
                  <a:pt x="21092" y="31331"/>
                </a:cubicBezTo>
                <a:cubicBezTo>
                  <a:pt x="21172" y="31406"/>
                  <a:pt x="21243" y="31489"/>
                  <a:pt x="21322" y="31565"/>
                </a:cubicBezTo>
                <a:cubicBezTo>
                  <a:pt x="21390" y="31633"/>
                  <a:pt x="21438" y="31666"/>
                  <a:pt x="21490" y="31666"/>
                </a:cubicBezTo>
                <a:cubicBezTo>
                  <a:pt x="21542" y="31666"/>
                  <a:pt x="21598" y="31633"/>
                  <a:pt x="21683" y="31566"/>
                </a:cubicBezTo>
                <a:cubicBezTo>
                  <a:pt x="21867" y="31683"/>
                  <a:pt x="22059" y="31801"/>
                  <a:pt x="22252" y="31924"/>
                </a:cubicBezTo>
                <a:cubicBezTo>
                  <a:pt x="22266" y="31934"/>
                  <a:pt x="22284" y="31938"/>
                  <a:pt x="22305" y="31938"/>
                </a:cubicBezTo>
                <a:cubicBezTo>
                  <a:pt x="22382" y="31938"/>
                  <a:pt x="22487" y="31878"/>
                  <a:pt x="22496" y="31808"/>
                </a:cubicBezTo>
                <a:cubicBezTo>
                  <a:pt x="22507" y="31724"/>
                  <a:pt x="22516" y="31638"/>
                  <a:pt x="22530" y="31554"/>
                </a:cubicBezTo>
                <a:cubicBezTo>
                  <a:pt x="22531" y="31540"/>
                  <a:pt x="22543" y="31528"/>
                  <a:pt x="22556" y="31505"/>
                </a:cubicBezTo>
                <a:cubicBezTo>
                  <a:pt x="22592" y="31521"/>
                  <a:pt x="22630" y="31531"/>
                  <a:pt x="22661" y="31552"/>
                </a:cubicBezTo>
                <a:cubicBezTo>
                  <a:pt x="22835" y="31664"/>
                  <a:pt x="23008" y="31778"/>
                  <a:pt x="23181" y="31891"/>
                </a:cubicBezTo>
                <a:cubicBezTo>
                  <a:pt x="23207" y="31907"/>
                  <a:pt x="23234" y="31924"/>
                  <a:pt x="23262" y="31937"/>
                </a:cubicBezTo>
                <a:cubicBezTo>
                  <a:pt x="23305" y="31957"/>
                  <a:pt x="23338" y="31969"/>
                  <a:pt x="23366" y="31969"/>
                </a:cubicBezTo>
                <a:cubicBezTo>
                  <a:pt x="23421" y="31969"/>
                  <a:pt x="23460" y="31926"/>
                  <a:pt x="23525" y="31824"/>
                </a:cubicBezTo>
                <a:cubicBezTo>
                  <a:pt x="23627" y="31876"/>
                  <a:pt x="23731" y="31928"/>
                  <a:pt x="23833" y="31983"/>
                </a:cubicBezTo>
                <a:cubicBezTo>
                  <a:pt x="23939" y="32041"/>
                  <a:pt x="24039" y="32110"/>
                  <a:pt x="24147" y="32163"/>
                </a:cubicBezTo>
                <a:cubicBezTo>
                  <a:pt x="24204" y="32192"/>
                  <a:pt x="24252" y="32207"/>
                  <a:pt x="24293" y="32207"/>
                </a:cubicBezTo>
                <a:cubicBezTo>
                  <a:pt x="24376" y="32207"/>
                  <a:pt x="24432" y="32146"/>
                  <a:pt x="24479" y="32017"/>
                </a:cubicBezTo>
                <a:cubicBezTo>
                  <a:pt x="24517" y="32030"/>
                  <a:pt x="24557" y="32041"/>
                  <a:pt x="24593" y="32058"/>
                </a:cubicBezTo>
                <a:cubicBezTo>
                  <a:pt x="24745" y="32130"/>
                  <a:pt x="24896" y="32202"/>
                  <a:pt x="25045" y="32275"/>
                </a:cubicBezTo>
                <a:cubicBezTo>
                  <a:pt x="25135" y="32321"/>
                  <a:pt x="25225" y="32367"/>
                  <a:pt x="25314" y="32415"/>
                </a:cubicBezTo>
                <a:cubicBezTo>
                  <a:pt x="25371" y="32448"/>
                  <a:pt x="25422" y="32492"/>
                  <a:pt x="25486" y="32492"/>
                </a:cubicBezTo>
                <a:cubicBezTo>
                  <a:pt x="25509" y="32492"/>
                  <a:pt x="25534" y="32486"/>
                  <a:pt x="25561" y="32473"/>
                </a:cubicBezTo>
                <a:cubicBezTo>
                  <a:pt x="25564" y="32471"/>
                  <a:pt x="25568" y="32471"/>
                  <a:pt x="25572" y="32471"/>
                </a:cubicBezTo>
                <a:cubicBezTo>
                  <a:pt x="25595" y="32471"/>
                  <a:pt x="25631" y="32493"/>
                  <a:pt x="25655" y="32507"/>
                </a:cubicBezTo>
                <a:cubicBezTo>
                  <a:pt x="26015" y="32701"/>
                  <a:pt x="26404" y="32790"/>
                  <a:pt x="26810" y="32820"/>
                </a:cubicBezTo>
                <a:cubicBezTo>
                  <a:pt x="26820" y="32820"/>
                  <a:pt x="26830" y="32821"/>
                  <a:pt x="26841" y="32821"/>
                </a:cubicBezTo>
                <a:cubicBezTo>
                  <a:pt x="26857" y="32821"/>
                  <a:pt x="26874" y="32820"/>
                  <a:pt x="26890" y="32817"/>
                </a:cubicBezTo>
                <a:cubicBezTo>
                  <a:pt x="27022" y="32792"/>
                  <a:pt x="27046" y="32742"/>
                  <a:pt x="26964" y="32640"/>
                </a:cubicBezTo>
                <a:cubicBezTo>
                  <a:pt x="26879" y="32534"/>
                  <a:pt x="26782" y="32437"/>
                  <a:pt x="26688" y="32338"/>
                </a:cubicBezTo>
                <a:cubicBezTo>
                  <a:pt x="26552" y="32194"/>
                  <a:pt x="26414" y="32053"/>
                  <a:pt x="26276" y="31909"/>
                </a:cubicBezTo>
                <a:cubicBezTo>
                  <a:pt x="26260" y="31892"/>
                  <a:pt x="26239" y="31861"/>
                  <a:pt x="26245" y="31850"/>
                </a:cubicBezTo>
                <a:cubicBezTo>
                  <a:pt x="26309" y="31741"/>
                  <a:pt x="26224" y="31685"/>
                  <a:pt x="26167" y="31621"/>
                </a:cubicBezTo>
                <a:cubicBezTo>
                  <a:pt x="25966" y="31400"/>
                  <a:pt x="25763" y="31181"/>
                  <a:pt x="25571" y="30970"/>
                </a:cubicBezTo>
                <a:cubicBezTo>
                  <a:pt x="25577" y="30943"/>
                  <a:pt x="25577" y="30938"/>
                  <a:pt x="25580" y="30935"/>
                </a:cubicBezTo>
                <a:cubicBezTo>
                  <a:pt x="25752" y="30795"/>
                  <a:pt x="25761" y="30746"/>
                  <a:pt x="25645" y="30542"/>
                </a:cubicBezTo>
                <a:cubicBezTo>
                  <a:pt x="25549" y="30372"/>
                  <a:pt x="25447" y="30207"/>
                  <a:pt x="25354" y="30036"/>
                </a:cubicBezTo>
                <a:cubicBezTo>
                  <a:pt x="25334" y="30001"/>
                  <a:pt x="25346" y="29951"/>
                  <a:pt x="25340" y="29909"/>
                </a:cubicBezTo>
                <a:cubicBezTo>
                  <a:pt x="25335" y="29862"/>
                  <a:pt x="25336" y="29807"/>
                  <a:pt x="25314" y="29769"/>
                </a:cubicBezTo>
                <a:cubicBezTo>
                  <a:pt x="25225" y="29618"/>
                  <a:pt x="25125" y="29473"/>
                  <a:pt x="25026" y="29316"/>
                </a:cubicBezTo>
                <a:cubicBezTo>
                  <a:pt x="25135" y="29256"/>
                  <a:pt x="25248" y="29191"/>
                  <a:pt x="25362" y="29129"/>
                </a:cubicBezTo>
                <a:cubicBezTo>
                  <a:pt x="25431" y="29092"/>
                  <a:pt x="25500" y="29055"/>
                  <a:pt x="25571" y="29023"/>
                </a:cubicBezTo>
                <a:cubicBezTo>
                  <a:pt x="25666" y="28979"/>
                  <a:pt x="25674" y="28912"/>
                  <a:pt x="25622" y="28834"/>
                </a:cubicBezTo>
                <a:cubicBezTo>
                  <a:pt x="25577" y="28766"/>
                  <a:pt x="25527" y="28701"/>
                  <a:pt x="25474" y="28638"/>
                </a:cubicBezTo>
                <a:cubicBezTo>
                  <a:pt x="25288" y="28413"/>
                  <a:pt x="25099" y="28191"/>
                  <a:pt x="24912" y="27966"/>
                </a:cubicBezTo>
                <a:cubicBezTo>
                  <a:pt x="24899" y="27953"/>
                  <a:pt x="24893" y="27934"/>
                  <a:pt x="24884" y="27919"/>
                </a:cubicBezTo>
                <a:cubicBezTo>
                  <a:pt x="24991" y="27806"/>
                  <a:pt x="24995" y="27744"/>
                  <a:pt x="24871" y="27641"/>
                </a:cubicBezTo>
                <a:cubicBezTo>
                  <a:pt x="24760" y="27550"/>
                  <a:pt x="24639" y="27471"/>
                  <a:pt x="24517" y="27393"/>
                </a:cubicBezTo>
                <a:cubicBezTo>
                  <a:pt x="24234" y="27209"/>
                  <a:pt x="24050" y="26926"/>
                  <a:pt x="23816" y="26695"/>
                </a:cubicBezTo>
                <a:cubicBezTo>
                  <a:pt x="23716" y="26597"/>
                  <a:pt x="23605" y="26515"/>
                  <a:pt x="23498" y="26423"/>
                </a:cubicBezTo>
                <a:cubicBezTo>
                  <a:pt x="23500" y="26421"/>
                  <a:pt x="23503" y="26410"/>
                  <a:pt x="23507" y="26408"/>
                </a:cubicBezTo>
                <a:cubicBezTo>
                  <a:pt x="23802" y="26360"/>
                  <a:pt x="24097" y="26296"/>
                  <a:pt x="24394" y="26271"/>
                </a:cubicBezTo>
                <a:cubicBezTo>
                  <a:pt x="24482" y="26263"/>
                  <a:pt x="24570" y="26260"/>
                  <a:pt x="24658" y="26260"/>
                </a:cubicBezTo>
                <a:cubicBezTo>
                  <a:pt x="25018" y="26260"/>
                  <a:pt x="25374" y="26319"/>
                  <a:pt x="25726" y="26401"/>
                </a:cubicBezTo>
                <a:cubicBezTo>
                  <a:pt x="25753" y="26408"/>
                  <a:pt x="25782" y="26410"/>
                  <a:pt x="25811" y="26410"/>
                </a:cubicBezTo>
                <a:cubicBezTo>
                  <a:pt x="25829" y="26410"/>
                  <a:pt x="25847" y="26409"/>
                  <a:pt x="25865" y="26408"/>
                </a:cubicBezTo>
                <a:cubicBezTo>
                  <a:pt x="26074" y="26392"/>
                  <a:pt x="26084" y="26379"/>
                  <a:pt x="26053" y="26175"/>
                </a:cubicBezTo>
                <a:cubicBezTo>
                  <a:pt x="26050" y="26165"/>
                  <a:pt x="26054" y="26152"/>
                  <a:pt x="26059" y="26122"/>
                </a:cubicBezTo>
                <a:cubicBezTo>
                  <a:pt x="26182" y="26135"/>
                  <a:pt x="26303" y="26148"/>
                  <a:pt x="26426" y="26163"/>
                </a:cubicBezTo>
                <a:cubicBezTo>
                  <a:pt x="26488" y="26170"/>
                  <a:pt x="26549" y="26180"/>
                  <a:pt x="26611" y="26184"/>
                </a:cubicBezTo>
                <a:cubicBezTo>
                  <a:pt x="26621" y="26185"/>
                  <a:pt x="26631" y="26185"/>
                  <a:pt x="26640" y="26185"/>
                </a:cubicBezTo>
                <a:cubicBezTo>
                  <a:pt x="26722" y="26185"/>
                  <a:pt x="26785" y="26158"/>
                  <a:pt x="26780" y="26042"/>
                </a:cubicBezTo>
                <a:lnTo>
                  <a:pt x="26780" y="26042"/>
                </a:lnTo>
                <a:cubicBezTo>
                  <a:pt x="26892" y="26045"/>
                  <a:pt x="27000" y="26053"/>
                  <a:pt x="27107" y="26053"/>
                </a:cubicBezTo>
                <a:cubicBezTo>
                  <a:pt x="27151" y="26053"/>
                  <a:pt x="27195" y="26051"/>
                  <a:pt x="27239" y="26047"/>
                </a:cubicBezTo>
                <a:cubicBezTo>
                  <a:pt x="27397" y="26034"/>
                  <a:pt x="27554" y="25998"/>
                  <a:pt x="27708" y="25962"/>
                </a:cubicBezTo>
                <a:cubicBezTo>
                  <a:pt x="27804" y="25938"/>
                  <a:pt x="27831" y="25877"/>
                  <a:pt x="27775" y="25785"/>
                </a:cubicBezTo>
                <a:cubicBezTo>
                  <a:pt x="27696" y="25657"/>
                  <a:pt x="27619" y="25526"/>
                  <a:pt x="27531" y="25376"/>
                </a:cubicBezTo>
                <a:cubicBezTo>
                  <a:pt x="27621" y="25352"/>
                  <a:pt x="27704" y="25336"/>
                  <a:pt x="27784" y="25336"/>
                </a:cubicBezTo>
                <a:cubicBezTo>
                  <a:pt x="27835" y="25336"/>
                  <a:pt x="27884" y="25342"/>
                  <a:pt x="27933" y="25356"/>
                </a:cubicBezTo>
                <a:cubicBezTo>
                  <a:pt x="28078" y="25396"/>
                  <a:pt x="28220" y="25453"/>
                  <a:pt x="28364" y="25501"/>
                </a:cubicBezTo>
                <a:cubicBezTo>
                  <a:pt x="28397" y="25511"/>
                  <a:pt x="28431" y="25523"/>
                  <a:pt x="28466" y="25530"/>
                </a:cubicBezTo>
                <a:cubicBezTo>
                  <a:pt x="28497" y="25536"/>
                  <a:pt x="28524" y="25539"/>
                  <a:pt x="28546" y="25539"/>
                </a:cubicBezTo>
                <a:cubicBezTo>
                  <a:pt x="28627" y="25539"/>
                  <a:pt x="28652" y="25495"/>
                  <a:pt x="28648" y="25382"/>
                </a:cubicBezTo>
                <a:cubicBezTo>
                  <a:pt x="28648" y="25372"/>
                  <a:pt x="28657" y="25361"/>
                  <a:pt x="28664" y="25345"/>
                </a:cubicBezTo>
                <a:cubicBezTo>
                  <a:pt x="28766" y="25374"/>
                  <a:pt x="28864" y="25409"/>
                  <a:pt x="28966" y="25429"/>
                </a:cubicBezTo>
                <a:cubicBezTo>
                  <a:pt x="29067" y="25450"/>
                  <a:pt x="29166" y="25461"/>
                  <a:pt x="29265" y="25461"/>
                </a:cubicBezTo>
                <a:cubicBezTo>
                  <a:pt x="29439" y="25461"/>
                  <a:pt x="29610" y="25425"/>
                  <a:pt x="29774" y="25338"/>
                </a:cubicBezTo>
                <a:cubicBezTo>
                  <a:pt x="29869" y="25288"/>
                  <a:pt x="29907" y="25228"/>
                  <a:pt x="29850" y="25124"/>
                </a:cubicBezTo>
                <a:cubicBezTo>
                  <a:pt x="29811" y="25053"/>
                  <a:pt x="29788" y="24972"/>
                  <a:pt x="29753" y="24883"/>
                </a:cubicBezTo>
                <a:lnTo>
                  <a:pt x="29753" y="24883"/>
                </a:lnTo>
                <a:cubicBezTo>
                  <a:pt x="29823" y="24884"/>
                  <a:pt x="29886" y="24890"/>
                  <a:pt x="29946" y="24890"/>
                </a:cubicBezTo>
                <a:cubicBezTo>
                  <a:pt x="29959" y="24890"/>
                  <a:pt x="29971" y="24889"/>
                  <a:pt x="29984" y="24889"/>
                </a:cubicBezTo>
                <a:cubicBezTo>
                  <a:pt x="30181" y="24882"/>
                  <a:pt x="30381" y="24884"/>
                  <a:pt x="30576" y="24854"/>
                </a:cubicBezTo>
                <a:cubicBezTo>
                  <a:pt x="30843" y="24815"/>
                  <a:pt x="30856" y="24775"/>
                  <a:pt x="30731" y="24530"/>
                </a:cubicBezTo>
                <a:cubicBezTo>
                  <a:pt x="30799" y="24519"/>
                  <a:pt x="30863" y="24507"/>
                  <a:pt x="30926" y="24495"/>
                </a:cubicBezTo>
                <a:cubicBezTo>
                  <a:pt x="31014" y="24480"/>
                  <a:pt x="31103" y="24469"/>
                  <a:pt x="31190" y="24447"/>
                </a:cubicBezTo>
                <a:cubicBezTo>
                  <a:pt x="31290" y="24418"/>
                  <a:pt x="31376" y="24369"/>
                  <a:pt x="31328" y="24240"/>
                </a:cubicBezTo>
                <a:cubicBezTo>
                  <a:pt x="31419" y="24193"/>
                  <a:pt x="31510" y="24156"/>
                  <a:pt x="31591" y="24105"/>
                </a:cubicBezTo>
                <a:cubicBezTo>
                  <a:pt x="31702" y="24035"/>
                  <a:pt x="31702" y="23987"/>
                  <a:pt x="31611" y="23895"/>
                </a:cubicBezTo>
                <a:cubicBezTo>
                  <a:pt x="31497" y="23779"/>
                  <a:pt x="31384" y="23660"/>
                  <a:pt x="31272" y="23542"/>
                </a:cubicBezTo>
                <a:cubicBezTo>
                  <a:pt x="31258" y="23527"/>
                  <a:pt x="31244" y="23500"/>
                  <a:pt x="31246" y="23482"/>
                </a:cubicBezTo>
                <a:cubicBezTo>
                  <a:pt x="31294" y="23208"/>
                  <a:pt x="31153" y="22979"/>
                  <a:pt x="31064" y="22742"/>
                </a:cubicBezTo>
                <a:cubicBezTo>
                  <a:pt x="31015" y="22609"/>
                  <a:pt x="30926" y="22491"/>
                  <a:pt x="30866" y="22383"/>
                </a:cubicBezTo>
                <a:cubicBezTo>
                  <a:pt x="31131" y="22277"/>
                  <a:pt x="31399" y="22174"/>
                  <a:pt x="31663" y="22065"/>
                </a:cubicBezTo>
                <a:cubicBezTo>
                  <a:pt x="31736" y="22034"/>
                  <a:pt x="31801" y="21977"/>
                  <a:pt x="31875" y="21951"/>
                </a:cubicBezTo>
                <a:cubicBezTo>
                  <a:pt x="31985" y="21913"/>
                  <a:pt x="32103" y="21900"/>
                  <a:pt x="32211" y="21859"/>
                </a:cubicBezTo>
                <a:cubicBezTo>
                  <a:pt x="32345" y="21808"/>
                  <a:pt x="32480" y="21753"/>
                  <a:pt x="32599" y="21678"/>
                </a:cubicBezTo>
                <a:cubicBezTo>
                  <a:pt x="32723" y="21599"/>
                  <a:pt x="32719" y="21534"/>
                  <a:pt x="32628" y="21417"/>
                </a:cubicBezTo>
                <a:cubicBezTo>
                  <a:pt x="32593" y="21372"/>
                  <a:pt x="32559" y="21326"/>
                  <a:pt x="32521" y="21273"/>
                </a:cubicBezTo>
                <a:cubicBezTo>
                  <a:pt x="32676" y="21190"/>
                  <a:pt x="32825" y="21113"/>
                  <a:pt x="32969" y="21032"/>
                </a:cubicBezTo>
                <a:cubicBezTo>
                  <a:pt x="33195" y="20903"/>
                  <a:pt x="33421" y="20773"/>
                  <a:pt x="33647" y="20642"/>
                </a:cubicBezTo>
                <a:cubicBezTo>
                  <a:pt x="33755" y="20579"/>
                  <a:pt x="33756" y="20557"/>
                  <a:pt x="33660" y="20377"/>
                </a:cubicBezTo>
                <a:cubicBezTo>
                  <a:pt x="33732" y="20312"/>
                  <a:pt x="33813" y="20253"/>
                  <a:pt x="33879" y="20179"/>
                </a:cubicBezTo>
                <a:cubicBezTo>
                  <a:pt x="33972" y="20075"/>
                  <a:pt x="34059" y="19967"/>
                  <a:pt x="34136" y="19853"/>
                </a:cubicBezTo>
                <a:cubicBezTo>
                  <a:pt x="34202" y="19756"/>
                  <a:pt x="34162" y="19682"/>
                  <a:pt x="34072" y="19605"/>
                </a:cubicBezTo>
                <a:cubicBezTo>
                  <a:pt x="33940" y="19492"/>
                  <a:pt x="33825" y="19359"/>
                  <a:pt x="33708" y="19230"/>
                </a:cubicBezTo>
                <a:cubicBezTo>
                  <a:pt x="33652" y="19167"/>
                  <a:pt x="33681" y="19132"/>
                  <a:pt x="33752" y="19090"/>
                </a:cubicBezTo>
                <a:cubicBezTo>
                  <a:pt x="33973" y="18958"/>
                  <a:pt x="34188" y="18815"/>
                  <a:pt x="34403" y="18676"/>
                </a:cubicBezTo>
                <a:cubicBezTo>
                  <a:pt x="34504" y="18610"/>
                  <a:pt x="34601" y="18538"/>
                  <a:pt x="34699" y="18468"/>
                </a:cubicBezTo>
                <a:cubicBezTo>
                  <a:pt x="34764" y="18421"/>
                  <a:pt x="34817" y="18375"/>
                  <a:pt x="34743" y="18288"/>
                </a:cubicBezTo>
                <a:cubicBezTo>
                  <a:pt x="34729" y="18270"/>
                  <a:pt x="34750" y="18201"/>
                  <a:pt x="34775" y="18177"/>
                </a:cubicBezTo>
                <a:cubicBezTo>
                  <a:pt x="34879" y="18078"/>
                  <a:pt x="35002" y="17995"/>
                  <a:pt x="35097" y="17888"/>
                </a:cubicBezTo>
                <a:cubicBezTo>
                  <a:pt x="35185" y="17792"/>
                  <a:pt x="35254" y="17676"/>
                  <a:pt x="35316" y="17560"/>
                </a:cubicBezTo>
                <a:cubicBezTo>
                  <a:pt x="35365" y="17476"/>
                  <a:pt x="35360" y="17387"/>
                  <a:pt x="35252" y="17337"/>
                </a:cubicBezTo>
                <a:cubicBezTo>
                  <a:pt x="35228" y="17327"/>
                  <a:pt x="35211" y="17303"/>
                  <a:pt x="35182" y="17280"/>
                </a:cubicBezTo>
                <a:cubicBezTo>
                  <a:pt x="35284" y="17190"/>
                  <a:pt x="35376" y="17102"/>
                  <a:pt x="35473" y="17020"/>
                </a:cubicBezTo>
                <a:cubicBezTo>
                  <a:pt x="35759" y="16775"/>
                  <a:pt x="36055" y="16539"/>
                  <a:pt x="36335" y="16284"/>
                </a:cubicBezTo>
                <a:cubicBezTo>
                  <a:pt x="36642" y="16010"/>
                  <a:pt x="36973" y="15768"/>
                  <a:pt x="37287" y="15504"/>
                </a:cubicBezTo>
                <a:cubicBezTo>
                  <a:pt x="37363" y="15440"/>
                  <a:pt x="37426" y="15357"/>
                  <a:pt x="37481" y="15275"/>
                </a:cubicBezTo>
                <a:cubicBezTo>
                  <a:pt x="37521" y="15216"/>
                  <a:pt x="37501" y="15164"/>
                  <a:pt x="37429" y="15164"/>
                </a:cubicBezTo>
                <a:cubicBezTo>
                  <a:pt x="37424" y="15164"/>
                  <a:pt x="37419" y="15164"/>
                  <a:pt x="37413" y="15165"/>
                </a:cubicBezTo>
                <a:cubicBezTo>
                  <a:pt x="37283" y="15176"/>
                  <a:pt x="37152" y="15194"/>
                  <a:pt x="37023" y="15216"/>
                </a:cubicBezTo>
                <a:cubicBezTo>
                  <a:pt x="36771" y="15260"/>
                  <a:pt x="36520" y="15316"/>
                  <a:pt x="36266" y="15352"/>
                </a:cubicBezTo>
                <a:cubicBezTo>
                  <a:pt x="36020" y="15387"/>
                  <a:pt x="35772" y="15403"/>
                  <a:pt x="35523" y="15423"/>
                </a:cubicBezTo>
                <a:cubicBezTo>
                  <a:pt x="35402" y="15433"/>
                  <a:pt x="35279" y="15436"/>
                  <a:pt x="35156" y="15443"/>
                </a:cubicBezTo>
                <a:cubicBezTo>
                  <a:pt x="35151" y="15250"/>
                  <a:pt x="35143" y="15232"/>
                  <a:pt x="34975" y="15212"/>
                </a:cubicBezTo>
                <a:cubicBezTo>
                  <a:pt x="34923" y="15206"/>
                  <a:pt x="34870" y="15204"/>
                  <a:pt x="34817" y="15204"/>
                </a:cubicBezTo>
                <a:cubicBezTo>
                  <a:pt x="34742" y="15204"/>
                  <a:pt x="34666" y="15209"/>
                  <a:pt x="34591" y="15217"/>
                </a:cubicBezTo>
                <a:cubicBezTo>
                  <a:pt x="34173" y="15263"/>
                  <a:pt x="33756" y="15315"/>
                  <a:pt x="33337" y="15366"/>
                </a:cubicBezTo>
                <a:cubicBezTo>
                  <a:pt x="33336" y="15366"/>
                  <a:pt x="33335" y="15366"/>
                  <a:pt x="33334" y="15366"/>
                </a:cubicBezTo>
                <a:cubicBezTo>
                  <a:pt x="33325" y="15366"/>
                  <a:pt x="33315" y="15362"/>
                  <a:pt x="33303" y="15360"/>
                </a:cubicBezTo>
                <a:cubicBezTo>
                  <a:pt x="33330" y="15228"/>
                  <a:pt x="33356" y="15099"/>
                  <a:pt x="33381" y="14969"/>
                </a:cubicBezTo>
                <a:cubicBezTo>
                  <a:pt x="33401" y="14869"/>
                  <a:pt x="33350" y="14798"/>
                  <a:pt x="33237" y="14764"/>
                </a:cubicBezTo>
                <a:cubicBezTo>
                  <a:pt x="33182" y="14747"/>
                  <a:pt x="33127" y="14740"/>
                  <a:pt x="33073" y="14740"/>
                </a:cubicBezTo>
                <a:cubicBezTo>
                  <a:pt x="32973" y="14740"/>
                  <a:pt x="32876" y="14764"/>
                  <a:pt x="32779" y="14798"/>
                </a:cubicBezTo>
                <a:cubicBezTo>
                  <a:pt x="32732" y="14815"/>
                  <a:pt x="32685" y="14834"/>
                  <a:pt x="32628" y="14854"/>
                </a:cubicBezTo>
                <a:cubicBezTo>
                  <a:pt x="32614" y="14737"/>
                  <a:pt x="32550" y="14699"/>
                  <a:pt x="32465" y="14699"/>
                </a:cubicBezTo>
                <a:cubicBezTo>
                  <a:pt x="32450" y="14699"/>
                  <a:pt x="32434" y="14700"/>
                  <a:pt x="32418" y="14702"/>
                </a:cubicBezTo>
                <a:cubicBezTo>
                  <a:pt x="32166" y="14734"/>
                  <a:pt x="31914" y="14769"/>
                  <a:pt x="31662" y="14803"/>
                </a:cubicBezTo>
                <a:cubicBezTo>
                  <a:pt x="31657" y="14745"/>
                  <a:pt x="31642" y="14679"/>
                  <a:pt x="31647" y="14616"/>
                </a:cubicBezTo>
                <a:cubicBezTo>
                  <a:pt x="31655" y="14522"/>
                  <a:pt x="31610" y="14472"/>
                  <a:pt x="31533" y="14472"/>
                </a:cubicBezTo>
                <a:cubicBezTo>
                  <a:pt x="31511" y="14472"/>
                  <a:pt x="31487" y="14476"/>
                  <a:pt x="31461" y="14484"/>
                </a:cubicBezTo>
                <a:cubicBezTo>
                  <a:pt x="31294" y="14533"/>
                  <a:pt x="31129" y="14595"/>
                  <a:pt x="30967" y="14661"/>
                </a:cubicBezTo>
                <a:cubicBezTo>
                  <a:pt x="30629" y="14797"/>
                  <a:pt x="30293" y="14939"/>
                  <a:pt x="29956" y="15079"/>
                </a:cubicBezTo>
                <a:cubicBezTo>
                  <a:pt x="29906" y="15099"/>
                  <a:pt x="29857" y="15121"/>
                  <a:pt x="29803" y="15144"/>
                </a:cubicBezTo>
                <a:cubicBezTo>
                  <a:pt x="29802" y="14922"/>
                  <a:pt x="29799" y="14699"/>
                  <a:pt x="29801" y="14478"/>
                </a:cubicBezTo>
                <a:cubicBezTo>
                  <a:pt x="29801" y="14400"/>
                  <a:pt x="29774" y="14362"/>
                  <a:pt x="29696" y="14357"/>
                </a:cubicBezTo>
                <a:cubicBezTo>
                  <a:pt x="29664" y="14355"/>
                  <a:pt x="29634" y="14354"/>
                  <a:pt x="29603" y="14354"/>
                </a:cubicBezTo>
                <a:cubicBezTo>
                  <a:pt x="29405" y="14354"/>
                  <a:pt x="29220" y="14402"/>
                  <a:pt x="29056" y="14527"/>
                </a:cubicBezTo>
                <a:cubicBezTo>
                  <a:pt x="29010" y="14454"/>
                  <a:pt x="28974" y="14420"/>
                  <a:pt x="28929" y="14420"/>
                </a:cubicBezTo>
                <a:cubicBezTo>
                  <a:pt x="28895" y="14420"/>
                  <a:pt x="28855" y="14440"/>
                  <a:pt x="28803" y="14478"/>
                </a:cubicBezTo>
                <a:cubicBezTo>
                  <a:pt x="28646" y="14591"/>
                  <a:pt x="28488" y="14703"/>
                  <a:pt x="28336" y="14811"/>
                </a:cubicBezTo>
                <a:cubicBezTo>
                  <a:pt x="28313" y="14797"/>
                  <a:pt x="28304" y="14795"/>
                  <a:pt x="28302" y="14789"/>
                </a:cubicBezTo>
                <a:cubicBezTo>
                  <a:pt x="28253" y="14681"/>
                  <a:pt x="28226" y="14633"/>
                  <a:pt x="28181" y="14633"/>
                </a:cubicBezTo>
                <a:cubicBezTo>
                  <a:pt x="28146" y="14633"/>
                  <a:pt x="28100" y="14661"/>
                  <a:pt x="28025" y="14712"/>
                </a:cubicBezTo>
                <a:cubicBezTo>
                  <a:pt x="27797" y="14868"/>
                  <a:pt x="27566" y="15020"/>
                  <a:pt x="27343" y="15181"/>
                </a:cubicBezTo>
                <a:cubicBezTo>
                  <a:pt x="27254" y="15247"/>
                  <a:pt x="27183" y="15336"/>
                  <a:pt x="27096" y="15422"/>
                </a:cubicBezTo>
                <a:cubicBezTo>
                  <a:pt x="27077" y="15332"/>
                  <a:pt x="27060" y="15253"/>
                  <a:pt x="27044" y="15176"/>
                </a:cubicBezTo>
                <a:cubicBezTo>
                  <a:pt x="27029" y="15095"/>
                  <a:pt x="26999" y="15052"/>
                  <a:pt x="26949" y="15052"/>
                </a:cubicBezTo>
                <a:cubicBezTo>
                  <a:pt x="26924" y="15052"/>
                  <a:pt x="26893" y="15062"/>
                  <a:pt x="26857" y="15085"/>
                </a:cubicBezTo>
                <a:cubicBezTo>
                  <a:pt x="26684" y="15191"/>
                  <a:pt x="26517" y="15305"/>
                  <a:pt x="26358" y="15427"/>
                </a:cubicBezTo>
                <a:cubicBezTo>
                  <a:pt x="26195" y="15551"/>
                  <a:pt x="26024" y="15639"/>
                  <a:pt x="25829" y="15702"/>
                </a:cubicBezTo>
                <a:cubicBezTo>
                  <a:pt x="25675" y="15751"/>
                  <a:pt x="25527" y="15831"/>
                  <a:pt x="25388" y="15917"/>
                </a:cubicBezTo>
                <a:cubicBezTo>
                  <a:pt x="25284" y="15982"/>
                  <a:pt x="25207" y="16087"/>
                  <a:pt x="25104" y="16157"/>
                </a:cubicBezTo>
                <a:cubicBezTo>
                  <a:pt x="24995" y="16231"/>
                  <a:pt x="24865" y="16273"/>
                  <a:pt x="24754" y="16347"/>
                </a:cubicBezTo>
                <a:cubicBezTo>
                  <a:pt x="24621" y="16435"/>
                  <a:pt x="24507" y="16550"/>
                  <a:pt x="24372" y="16633"/>
                </a:cubicBezTo>
                <a:cubicBezTo>
                  <a:pt x="24151" y="16772"/>
                  <a:pt x="23920" y="16893"/>
                  <a:pt x="23694" y="17026"/>
                </a:cubicBezTo>
                <a:cubicBezTo>
                  <a:pt x="23517" y="17130"/>
                  <a:pt x="23344" y="17239"/>
                  <a:pt x="23169" y="17346"/>
                </a:cubicBezTo>
                <a:cubicBezTo>
                  <a:pt x="23159" y="17338"/>
                  <a:pt x="23150" y="17330"/>
                  <a:pt x="23142" y="17321"/>
                </a:cubicBezTo>
                <a:cubicBezTo>
                  <a:pt x="23251" y="17157"/>
                  <a:pt x="23349" y="16982"/>
                  <a:pt x="23473" y="16829"/>
                </a:cubicBezTo>
                <a:cubicBezTo>
                  <a:pt x="23646" y="16618"/>
                  <a:pt x="23834" y="16418"/>
                  <a:pt x="24023" y="16222"/>
                </a:cubicBezTo>
                <a:cubicBezTo>
                  <a:pt x="24209" y="16029"/>
                  <a:pt x="24398" y="15838"/>
                  <a:pt x="24594" y="15656"/>
                </a:cubicBezTo>
                <a:cubicBezTo>
                  <a:pt x="24821" y="15448"/>
                  <a:pt x="25057" y="15249"/>
                  <a:pt x="25290" y="15048"/>
                </a:cubicBezTo>
                <a:cubicBezTo>
                  <a:pt x="25304" y="15035"/>
                  <a:pt x="25318" y="15021"/>
                  <a:pt x="25330" y="15005"/>
                </a:cubicBezTo>
                <a:cubicBezTo>
                  <a:pt x="25424" y="14894"/>
                  <a:pt x="25419" y="14860"/>
                  <a:pt x="25295" y="14770"/>
                </a:cubicBezTo>
                <a:cubicBezTo>
                  <a:pt x="25341" y="14594"/>
                  <a:pt x="25506" y="14519"/>
                  <a:pt x="25618" y="14399"/>
                </a:cubicBezTo>
                <a:cubicBezTo>
                  <a:pt x="25664" y="14351"/>
                  <a:pt x="25721" y="14315"/>
                  <a:pt x="25772" y="14272"/>
                </a:cubicBezTo>
                <a:cubicBezTo>
                  <a:pt x="25853" y="14203"/>
                  <a:pt x="25897" y="14120"/>
                  <a:pt x="25941" y="14018"/>
                </a:cubicBezTo>
                <a:cubicBezTo>
                  <a:pt x="26009" y="13858"/>
                  <a:pt x="26127" y="13715"/>
                  <a:pt x="26236" y="13575"/>
                </a:cubicBezTo>
                <a:cubicBezTo>
                  <a:pt x="26303" y="13488"/>
                  <a:pt x="26406" y="13427"/>
                  <a:pt x="26476" y="13340"/>
                </a:cubicBezTo>
                <a:cubicBezTo>
                  <a:pt x="26553" y="13242"/>
                  <a:pt x="26533" y="13200"/>
                  <a:pt x="26417" y="13148"/>
                </a:cubicBezTo>
                <a:cubicBezTo>
                  <a:pt x="26368" y="13127"/>
                  <a:pt x="26322" y="13099"/>
                  <a:pt x="26256" y="13066"/>
                </a:cubicBezTo>
                <a:cubicBezTo>
                  <a:pt x="26339" y="12981"/>
                  <a:pt x="26406" y="12906"/>
                  <a:pt x="26481" y="12840"/>
                </a:cubicBezTo>
                <a:cubicBezTo>
                  <a:pt x="26640" y="12701"/>
                  <a:pt x="26800" y="12564"/>
                  <a:pt x="26964" y="12432"/>
                </a:cubicBezTo>
                <a:cubicBezTo>
                  <a:pt x="27051" y="12361"/>
                  <a:pt x="27151" y="12306"/>
                  <a:pt x="27240" y="12237"/>
                </a:cubicBezTo>
                <a:cubicBezTo>
                  <a:pt x="27311" y="12181"/>
                  <a:pt x="27391" y="12125"/>
                  <a:pt x="27306" y="12016"/>
                </a:cubicBezTo>
                <a:cubicBezTo>
                  <a:pt x="27293" y="11998"/>
                  <a:pt x="27321" y="11938"/>
                  <a:pt x="27345" y="11909"/>
                </a:cubicBezTo>
                <a:cubicBezTo>
                  <a:pt x="27481" y="11728"/>
                  <a:pt x="27620" y="11553"/>
                  <a:pt x="27758" y="11372"/>
                </a:cubicBezTo>
                <a:cubicBezTo>
                  <a:pt x="27784" y="11339"/>
                  <a:pt x="27808" y="11298"/>
                  <a:pt x="27819" y="11259"/>
                </a:cubicBezTo>
                <a:cubicBezTo>
                  <a:pt x="27866" y="11105"/>
                  <a:pt x="27865" y="10937"/>
                  <a:pt x="27631" y="10904"/>
                </a:cubicBezTo>
                <a:cubicBezTo>
                  <a:pt x="27600" y="10899"/>
                  <a:pt x="27572" y="10889"/>
                  <a:pt x="27535" y="10880"/>
                </a:cubicBezTo>
                <a:cubicBezTo>
                  <a:pt x="27554" y="10834"/>
                  <a:pt x="27573" y="10797"/>
                  <a:pt x="27589" y="10758"/>
                </a:cubicBezTo>
                <a:cubicBezTo>
                  <a:pt x="27644" y="10613"/>
                  <a:pt x="27721" y="10482"/>
                  <a:pt x="27747" y="10316"/>
                </a:cubicBezTo>
                <a:cubicBezTo>
                  <a:pt x="27772" y="10153"/>
                  <a:pt x="27900" y="10006"/>
                  <a:pt x="27985" y="9852"/>
                </a:cubicBezTo>
                <a:cubicBezTo>
                  <a:pt x="28004" y="9817"/>
                  <a:pt x="28030" y="9788"/>
                  <a:pt x="28047" y="9753"/>
                </a:cubicBezTo>
                <a:cubicBezTo>
                  <a:pt x="28104" y="9642"/>
                  <a:pt x="28094" y="9610"/>
                  <a:pt x="27975" y="9547"/>
                </a:cubicBezTo>
                <a:cubicBezTo>
                  <a:pt x="28045" y="9410"/>
                  <a:pt x="28114" y="9275"/>
                  <a:pt x="28185" y="9138"/>
                </a:cubicBezTo>
                <a:cubicBezTo>
                  <a:pt x="28245" y="9025"/>
                  <a:pt x="28324" y="8917"/>
                  <a:pt x="28360" y="8796"/>
                </a:cubicBezTo>
                <a:cubicBezTo>
                  <a:pt x="28409" y="8633"/>
                  <a:pt x="28387" y="8566"/>
                  <a:pt x="28255" y="8566"/>
                </a:cubicBezTo>
                <a:cubicBezTo>
                  <a:pt x="28238" y="8566"/>
                  <a:pt x="28218" y="8567"/>
                  <a:pt x="28197" y="8570"/>
                </a:cubicBezTo>
                <a:cubicBezTo>
                  <a:pt x="27991" y="8590"/>
                  <a:pt x="27787" y="8618"/>
                  <a:pt x="27582" y="8643"/>
                </a:cubicBezTo>
                <a:cubicBezTo>
                  <a:pt x="27526" y="8651"/>
                  <a:pt x="27468" y="8658"/>
                  <a:pt x="27412" y="8664"/>
                </a:cubicBezTo>
                <a:cubicBezTo>
                  <a:pt x="27391" y="8512"/>
                  <a:pt x="27375" y="8461"/>
                  <a:pt x="27289" y="8461"/>
                </a:cubicBezTo>
                <a:cubicBezTo>
                  <a:pt x="27256" y="8461"/>
                  <a:pt x="27213" y="8469"/>
                  <a:pt x="27154" y="8481"/>
                </a:cubicBezTo>
                <a:cubicBezTo>
                  <a:pt x="26898" y="8534"/>
                  <a:pt x="26645" y="8596"/>
                  <a:pt x="26390" y="8653"/>
                </a:cubicBezTo>
                <a:cubicBezTo>
                  <a:pt x="26360" y="8661"/>
                  <a:pt x="26331" y="8663"/>
                  <a:pt x="26297" y="8670"/>
                </a:cubicBezTo>
                <a:cubicBezTo>
                  <a:pt x="26425" y="8376"/>
                  <a:pt x="26544" y="8088"/>
                  <a:pt x="26673" y="7805"/>
                </a:cubicBezTo>
                <a:cubicBezTo>
                  <a:pt x="26730" y="7680"/>
                  <a:pt x="26801" y="7558"/>
                  <a:pt x="26877" y="7440"/>
                </a:cubicBezTo>
                <a:cubicBezTo>
                  <a:pt x="26965" y="7299"/>
                  <a:pt x="27065" y="7164"/>
                  <a:pt x="27157" y="7023"/>
                </a:cubicBezTo>
                <a:cubicBezTo>
                  <a:pt x="27185" y="6981"/>
                  <a:pt x="27203" y="6933"/>
                  <a:pt x="27219" y="6884"/>
                </a:cubicBezTo>
                <a:cubicBezTo>
                  <a:pt x="27253" y="6791"/>
                  <a:pt x="27244" y="6717"/>
                  <a:pt x="27125" y="6694"/>
                </a:cubicBezTo>
                <a:cubicBezTo>
                  <a:pt x="27091" y="6688"/>
                  <a:pt x="27062" y="6667"/>
                  <a:pt x="27019" y="6648"/>
                </a:cubicBezTo>
                <a:cubicBezTo>
                  <a:pt x="27034" y="6605"/>
                  <a:pt x="27046" y="6563"/>
                  <a:pt x="27063" y="6526"/>
                </a:cubicBezTo>
                <a:cubicBezTo>
                  <a:pt x="27182" y="6262"/>
                  <a:pt x="27304" y="6000"/>
                  <a:pt x="27423" y="5737"/>
                </a:cubicBezTo>
                <a:cubicBezTo>
                  <a:pt x="27438" y="5703"/>
                  <a:pt x="27456" y="5668"/>
                  <a:pt x="27469" y="5631"/>
                </a:cubicBezTo>
                <a:cubicBezTo>
                  <a:pt x="27523" y="5478"/>
                  <a:pt x="27512" y="5453"/>
                  <a:pt x="27367" y="5380"/>
                </a:cubicBezTo>
                <a:cubicBezTo>
                  <a:pt x="27414" y="5174"/>
                  <a:pt x="27466" y="4968"/>
                  <a:pt x="27506" y="4758"/>
                </a:cubicBezTo>
                <a:cubicBezTo>
                  <a:pt x="27525" y="4659"/>
                  <a:pt x="27525" y="4556"/>
                  <a:pt x="27522" y="4455"/>
                </a:cubicBezTo>
                <a:cubicBezTo>
                  <a:pt x="27518" y="4355"/>
                  <a:pt x="27461" y="4315"/>
                  <a:pt x="27368" y="4315"/>
                </a:cubicBezTo>
                <a:cubicBezTo>
                  <a:pt x="27362" y="4315"/>
                  <a:pt x="27355" y="4315"/>
                  <a:pt x="27348" y="4315"/>
                </a:cubicBezTo>
                <a:cubicBezTo>
                  <a:pt x="26952" y="4342"/>
                  <a:pt x="26556" y="4367"/>
                  <a:pt x="26159" y="4391"/>
                </a:cubicBezTo>
                <a:cubicBezTo>
                  <a:pt x="26156" y="4392"/>
                  <a:pt x="26153" y="4392"/>
                  <a:pt x="26150" y="4392"/>
                </a:cubicBezTo>
                <a:cubicBezTo>
                  <a:pt x="26130" y="4392"/>
                  <a:pt x="26111" y="4389"/>
                  <a:pt x="26097" y="4388"/>
                </a:cubicBezTo>
                <a:cubicBezTo>
                  <a:pt x="26156" y="4117"/>
                  <a:pt x="26216" y="3853"/>
                  <a:pt x="26267" y="3587"/>
                </a:cubicBezTo>
                <a:cubicBezTo>
                  <a:pt x="26276" y="3550"/>
                  <a:pt x="26240" y="3504"/>
                  <a:pt x="26224" y="3461"/>
                </a:cubicBezTo>
                <a:cubicBezTo>
                  <a:pt x="26213" y="3429"/>
                  <a:pt x="26188" y="3396"/>
                  <a:pt x="26192" y="3365"/>
                </a:cubicBezTo>
                <a:cubicBezTo>
                  <a:pt x="26210" y="3226"/>
                  <a:pt x="26237" y="3088"/>
                  <a:pt x="26257" y="2949"/>
                </a:cubicBezTo>
                <a:cubicBezTo>
                  <a:pt x="26267" y="2877"/>
                  <a:pt x="26280" y="2803"/>
                  <a:pt x="26277" y="2730"/>
                </a:cubicBezTo>
                <a:cubicBezTo>
                  <a:pt x="26271" y="2532"/>
                  <a:pt x="26225" y="2485"/>
                  <a:pt x="26014" y="2452"/>
                </a:cubicBezTo>
                <a:cubicBezTo>
                  <a:pt x="26084" y="2218"/>
                  <a:pt x="26139" y="1985"/>
                  <a:pt x="26223" y="1761"/>
                </a:cubicBezTo>
                <a:cubicBezTo>
                  <a:pt x="26350" y="1421"/>
                  <a:pt x="26499" y="1091"/>
                  <a:pt x="26632" y="754"/>
                </a:cubicBezTo>
                <a:cubicBezTo>
                  <a:pt x="26688" y="608"/>
                  <a:pt x="26736" y="459"/>
                  <a:pt x="26772" y="308"/>
                </a:cubicBezTo>
                <a:cubicBezTo>
                  <a:pt x="26790" y="232"/>
                  <a:pt x="26785" y="145"/>
                  <a:pt x="26770" y="67"/>
                </a:cubicBezTo>
                <a:cubicBezTo>
                  <a:pt x="26761" y="22"/>
                  <a:pt x="26736" y="0"/>
                  <a:pt x="26707" y="0"/>
                </a:cubicBezTo>
                <a:close/>
              </a:path>
            </a:pathLst>
          </a:custGeom>
          <a:solidFill>
            <a:srgbClr val="003100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1" name="Google Shape;291;p47"/>
          <p:cNvSpPr/>
          <p:nvPr/>
        </p:nvSpPr>
        <p:spPr>
          <a:xfrm rot="-9647156">
            <a:off x="1126978" y="4764701"/>
            <a:ext cx="476352" cy="478652"/>
          </a:xfrm>
          <a:custGeom>
            <a:avLst/>
            <a:gdLst/>
            <a:ahLst/>
            <a:cxnLst/>
            <a:rect l="l" t="t" r="r" b="b"/>
            <a:pathLst>
              <a:path w="19054" h="19146" extrusionOk="0">
                <a:moveTo>
                  <a:pt x="11701" y="1"/>
                </a:moveTo>
                <a:cubicBezTo>
                  <a:pt x="11687" y="1"/>
                  <a:pt x="11669" y="5"/>
                  <a:pt x="11665" y="12"/>
                </a:cubicBezTo>
                <a:cubicBezTo>
                  <a:pt x="11630" y="76"/>
                  <a:pt x="11581" y="139"/>
                  <a:pt x="11568" y="207"/>
                </a:cubicBezTo>
                <a:cubicBezTo>
                  <a:pt x="11531" y="417"/>
                  <a:pt x="11512" y="630"/>
                  <a:pt x="11476" y="840"/>
                </a:cubicBezTo>
                <a:cubicBezTo>
                  <a:pt x="11392" y="1331"/>
                  <a:pt x="11306" y="1822"/>
                  <a:pt x="11212" y="2312"/>
                </a:cubicBezTo>
                <a:cubicBezTo>
                  <a:pt x="11144" y="2669"/>
                  <a:pt x="11063" y="3022"/>
                  <a:pt x="10987" y="3376"/>
                </a:cubicBezTo>
                <a:cubicBezTo>
                  <a:pt x="10980" y="3405"/>
                  <a:pt x="10969" y="3430"/>
                  <a:pt x="10946" y="3454"/>
                </a:cubicBezTo>
                <a:cubicBezTo>
                  <a:pt x="10955" y="3386"/>
                  <a:pt x="10972" y="3318"/>
                  <a:pt x="10970" y="3250"/>
                </a:cubicBezTo>
                <a:cubicBezTo>
                  <a:pt x="10965" y="3133"/>
                  <a:pt x="10946" y="3016"/>
                  <a:pt x="10931" y="2900"/>
                </a:cubicBezTo>
                <a:cubicBezTo>
                  <a:pt x="10929" y="2887"/>
                  <a:pt x="10908" y="2877"/>
                  <a:pt x="10902" y="2871"/>
                </a:cubicBezTo>
                <a:cubicBezTo>
                  <a:pt x="10895" y="2842"/>
                  <a:pt x="10892" y="2816"/>
                  <a:pt x="10884" y="2792"/>
                </a:cubicBezTo>
                <a:cubicBezTo>
                  <a:pt x="10869" y="2744"/>
                  <a:pt x="10863" y="2724"/>
                  <a:pt x="10848" y="2724"/>
                </a:cubicBezTo>
                <a:cubicBezTo>
                  <a:pt x="10836" y="2724"/>
                  <a:pt x="10818" y="2736"/>
                  <a:pt x="10786" y="2756"/>
                </a:cubicBezTo>
                <a:cubicBezTo>
                  <a:pt x="10724" y="2795"/>
                  <a:pt x="10660" y="2829"/>
                  <a:pt x="10601" y="2864"/>
                </a:cubicBezTo>
                <a:cubicBezTo>
                  <a:pt x="10636" y="2733"/>
                  <a:pt x="10553" y="2623"/>
                  <a:pt x="10501" y="2504"/>
                </a:cubicBezTo>
                <a:cubicBezTo>
                  <a:pt x="10463" y="2419"/>
                  <a:pt x="10419" y="2337"/>
                  <a:pt x="10373" y="2254"/>
                </a:cubicBezTo>
                <a:cubicBezTo>
                  <a:pt x="10341" y="2194"/>
                  <a:pt x="10316" y="2165"/>
                  <a:pt x="10284" y="2165"/>
                </a:cubicBezTo>
                <a:cubicBezTo>
                  <a:pt x="10256" y="2165"/>
                  <a:pt x="10222" y="2188"/>
                  <a:pt x="10175" y="2234"/>
                </a:cubicBezTo>
                <a:cubicBezTo>
                  <a:pt x="10110" y="2142"/>
                  <a:pt x="10049" y="2048"/>
                  <a:pt x="9977" y="1961"/>
                </a:cubicBezTo>
                <a:cubicBezTo>
                  <a:pt x="9909" y="1880"/>
                  <a:pt x="9829" y="1810"/>
                  <a:pt x="9756" y="1734"/>
                </a:cubicBezTo>
                <a:cubicBezTo>
                  <a:pt x="9743" y="1720"/>
                  <a:pt x="9731" y="1714"/>
                  <a:pt x="9720" y="1714"/>
                </a:cubicBezTo>
                <a:cubicBezTo>
                  <a:pt x="9704" y="1714"/>
                  <a:pt x="9691" y="1726"/>
                  <a:pt x="9680" y="1745"/>
                </a:cubicBezTo>
                <a:cubicBezTo>
                  <a:pt x="9649" y="1803"/>
                  <a:pt x="9618" y="1861"/>
                  <a:pt x="9597" y="1923"/>
                </a:cubicBezTo>
                <a:cubicBezTo>
                  <a:pt x="9560" y="2028"/>
                  <a:pt x="9535" y="2140"/>
                  <a:pt x="9490" y="2243"/>
                </a:cubicBezTo>
                <a:cubicBezTo>
                  <a:pt x="9459" y="2312"/>
                  <a:pt x="9397" y="2368"/>
                  <a:pt x="9386" y="2450"/>
                </a:cubicBezTo>
                <a:cubicBezTo>
                  <a:pt x="9377" y="2510"/>
                  <a:pt x="9365" y="2567"/>
                  <a:pt x="9354" y="2629"/>
                </a:cubicBezTo>
                <a:cubicBezTo>
                  <a:pt x="9156" y="2482"/>
                  <a:pt x="8949" y="2347"/>
                  <a:pt x="8799" y="2120"/>
                </a:cubicBezTo>
                <a:cubicBezTo>
                  <a:pt x="8789" y="2168"/>
                  <a:pt x="8785" y="2196"/>
                  <a:pt x="8778" y="2234"/>
                </a:cubicBezTo>
                <a:cubicBezTo>
                  <a:pt x="8763" y="2211"/>
                  <a:pt x="8749" y="2198"/>
                  <a:pt x="8747" y="2183"/>
                </a:cubicBezTo>
                <a:cubicBezTo>
                  <a:pt x="8740" y="2154"/>
                  <a:pt x="8738" y="2132"/>
                  <a:pt x="8702" y="2132"/>
                </a:cubicBezTo>
                <a:cubicBezTo>
                  <a:pt x="8700" y="2132"/>
                  <a:pt x="8698" y="2132"/>
                  <a:pt x="8695" y="2132"/>
                </a:cubicBezTo>
                <a:cubicBezTo>
                  <a:pt x="8695" y="2132"/>
                  <a:pt x="8694" y="2132"/>
                  <a:pt x="8694" y="2132"/>
                </a:cubicBezTo>
                <a:cubicBezTo>
                  <a:pt x="8682" y="2132"/>
                  <a:pt x="8665" y="2110"/>
                  <a:pt x="8657" y="2095"/>
                </a:cubicBezTo>
                <a:cubicBezTo>
                  <a:pt x="8609" y="2003"/>
                  <a:pt x="8527" y="1947"/>
                  <a:pt x="8439" y="1903"/>
                </a:cubicBezTo>
                <a:cubicBezTo>
                  <a:pt x="8376" y="1873"/>
                  <a:pt x="8320" y="1830"/>
                  <a:pt x="8256" y="1798"/>
                </a:cubicBezTo>
                <a:cubicBezTo>
                  <a:pt x="8236" y="1787"/>
                  <a:pt x="8221" y="1782"/>
                  <a:pt x="8209" y="1782"/>
                </a:cubicBezTo>
                <a:cubicBezTo>
                  <a:pt x="8188" y="1782"/>
                  <a:pt x="8177" y="1799"/>
                  <a:pt x="8166" y="1838"/>
                </a:cubicBezTo>
                <a:cubicBezTo>
                  <a:pt x="8160" y="1857"/>
                  <a:pt x="8152" y="1877"/>
                  <a:pt x="8141" y="1911"/>
                </a:cubicBezTo>
                <a:cubicBezTo>
                  <a:pt x="8090" y="1878"/>
                  <a:pt x="8044" y="1852"/>
                  <a:pt x="8004" y="1818"/>
                </a:cubicBezTo>
                <a:cubicBezTo>
                  <a:pt x="7926" y="1753"/>
                  <a:pt x="7853" y="1682"/>
                  <a:pt x="7774" y="1616"/>
                </a:cubicBezTo>
                <a:cubicBezTo>
                  <a:pt x="7756" y="1601"/>
                  <a:pt x="7737" y="1591"/>
                  <a:pt x="7719" y="1591"/>
                </a:cubicBezTo>
                <a:cubicBezTo>
                  <a:pt x="7700" y="1591"/>
                  <a:pt x="7682" y="1602"/>
                  <a:pt x="7666" y="1632"/>
                </a:cubicBezTo>
                <a:cubicBezTo>
                  <a:pt x="7655" y="1655"/>
                  <a:pt x="7640" y="1665"/>
                  <a:pt x="7621" y="1665"/>
                </a:cubicBezTo>
                <a:cubicBezTo>
                  <a:pt x="7608" y="1665"/>
                  <a:pt x="7593" y="1659"/>
                  <a:pt x="7576" y="1648"/>
                </a:cubicBezTo>
                <a:cubicBezTo>
                  <a:pt x="7495" y="1594"/>
                  <a:pt x="7410" y="1548"/>
                  <a:pt x="7308" y="1537"/>
                </a:cubicBezTo>
                <a:cubicBezTo>
                  <a:pt x="7295" y="1536"/>
                  <a:pt x="7283" y="1535"/>
                  <a:pt x="7272" y="1535"/>
                </a:cubicBezTo>
                <a:cubicBezTo>
                  <a:pt x="7226" y="1535"/>
                  <a:pt x="7203" y="1552"/>
                  <a:pt x="7191" y="1610"/>
                </a:cubicBezTo>
                <a:cubicBezTo>
                  <a:pt x="7165" y="1740"/>
                  <a:pt x="7148" y="1870"/>
                  <a:pt x="7132" y="2001"/>
                </a:cubicBezTo>
                <a:cubicBezTo>
                  <a:pt x="7128" y="2038"/>
                  <a:pt x="7125" y="2060"/>
                  <a:pt x="7100" y="2060"/>
                </a:cubicBezTo>
                <a:cubicBezTo>
                  <a:pt x="7090" y="2060"/>
                  <a:pt x="7078" y="2057"/>
                  <a:pt x="7060" y="2050"/>
                </a:cubicBezTo>
                <a:cubicBezTo>
                  <a:pt x="7004" y="2027"/>
                  <a:pt x="6939" y="2017"/>
                  <a:pt x="6877" y="2007"/>
                </a:cubicBezTo>
                <a:cubicBezTo>
                  <a:pt x="6772" y="1991"/>
                  <a:pt x="6694" y="1924"/>
                  <a:pt x="6607" y="1873"/>
                </a:cubicBezTo>
                <a:cubicBezTo>
                  <a:pt x="6537" y="1831"/>
                  <a:pt x="6465" y="1792"/>
                  <a:pt x="6391" y="1767"/>
                </a:cubicBezTo>
                <a:cubicBezTo>
                  <a:pt x="6371" y="1760"/>
                  <a:pt x="6354" y="1757"/>
                  <a:pt x="6340" y="1757"/>
                </a:cubicBezTo>
                <a:cubicBezTo>
                  <a:pt x="6290" y="1757"/>
                  <a:pt x="6267" y="1794"/>
                  <a:pt x="6268" y="1864"/>
                </a:cubicBezTo>
                <a:cubicBezTo>
                  <a:pt x="6269" y="1890"/>
                  <a:pt x="6269" y="1916"/>
                  <a:pt x="6269" y="1956"/>
                </a:cubicBezTo>
                <a:cubicBezTo>
                  <a:pt x="6200" y="1925"/>
                  <a:pt x="6139" y="1900"/>
                  <a:pt x="6079" y="1872"/>
                </a:cubicBezTo>
                <a:cubicBezTo>
                  <a:pt x="6025" y="1846"/>
                  <a:pt x="5975" y="1812"/>
                  <a:pt x="5922" y="1785"/>
                </a:cubicBezTo>
                <a:cubicBezTo>
                  <a:pt x="5886" y="1766"/>
                  <a:pt x="5860" y="1756"/>
                  <a:pt x="5837" y="1756"/>
                </a:cubicBezTo>
                <a:cubicBezTo>
                  <a:pt x="5801" y="1756"/>
                  <a:pt x="5774" y="1782"/>
                  <a:pt x="5733" y="1841"/>
                </a:cubicBezTo>
                <a:cubicBezTo>
                  <a:pt x="5619" y="1810"/>
                  <a:pt x="5499" y="1777"/>
                  <a:pt x="5379" y="1743"/>
                </a:cubicBezTo>
                <a:cubicBezTo>
                  <a:pt x="5375" y="1742"/>
                  <a:pt x="5371" y="1741"/>
                  <a:pt x="5367" y="1741"/>
                </a:cubicBezTo>
                <a:cubicBezTo>
                  <a:pt x="5324" y="1741"/>
                  <a:pt x="5263" y="1799"/>
                  <a:pt x="5270" y="1842"/>
                </a:cubicBezTo>
                <a:cubicBezTo>
                  <a:pt x="5277" y="1888"/>
                  <a:pt x="5287" y="1934"/>
                  <a:pt x="5293" y="1981"/>
                </a:cubicBezTo>
                <a:cubicBezTo>
                  <a:pt x="5295" y="1988"/>
                  <a:pt x="5291" y="1996"/>
                  <a:pt x="5287" y="2011"/>
                </a:cubicBezTo>
                <a:cubicBezTo>
                  <a:pt x="5265" y="2007"/>
                  <a:pt x="5243" y="2007"/>
                  <a:pt x="5224" y="2002"/>
                </a:cubicBezTo>
                <a:cubicBezTo>
                  <a:pt x="5116" y="1971"/>
                  <a:pt x="5008" y="1940"/>
                  <a:pt x="4900" y="1908"/>
                </a:cubicBezTo>
                <a:cubicBezTo>
                  <a:pt x="4883" y="1902"/>
                  <a:pt x="4866" y="1898"/>
                  <a:pt x="4849" y="1895"/>
                </a:cubicBezTo>
                <a:cubicBezTo>
                  <a:pt x="4835" y="1893"/>
                  <a:pt x="4823" y="1892"/>
                  <a:pt x="4813" y="1892"/>
                </a:cubicBezTo>
                <a:cubicBezTo>
                  <a:pt x="4767" y="1892"/>
                  <a:pt x="4752" y="1916"/>
                  <a:pt x="4729" y="1996"/>
                </a:cubicBezTo>
                <a:cubicBezTo>
                  <a:pt x="4667" y="1985"/>
                  <a:pt x="4605" y="1974"/>
                  <a:pt x="4544" y="1961"/>
                </a:cubicBezTo>
                <a:cubicBezTo>
                  <a:pt x="4479" y="1947"/>
                  <a:pt x="4415" y="1928"/>
                  <a:pt x="4350" y="1916"/>
                </a:cubicBezTo>
                <a:cubicBezTo>
                  <a:pt x="4333" y="1913"/>
                  <a:pt x="4318" y="1911"/>
                  <a:pt x="4304" y="1911"/>
                </a:cubicBezTo>
                <a:cubicBezTo>
                  <a:pt x="4235" y="1911"/>
                  <a:pt x="4205" y="1952"/>
                  <a:pt x="4200" y="2044"/>
                </a:cubicBezTo>
                <a:cubicBezTo>
                  <a:pt x="4178" y="2043"/>
                  <a:pt x="4156" y="2044"/>
                  <a:pt x="4134" y="2041"/>
                </a:cubicBezTo>
                <a:cubicBezTo>
                  <a:pt x="4045" y="2028"/>
                  <a:pt x="3954" y="2014"/>
                  <a:pt x="3865" y="1998"/>
                </a:cubicBezTo>
                <a:cubicBezTo>
                  <a:pt x="3810" y="1990"/>
                  <a:pt x="3757" y="1980"/>
                  <a:pt x="3702" y="1967"/>
                </a:cubicBezTo>
                <a:cubicBezTo>
                  <a:pt x="3676" y="1961"/>
                  <a:pt x="3650" y="1951"/>
                  <a:pt x="3624" y="1951"/>
                </a:cubicBezTo>
                <a:cubicBezTo>
                  <a:pt x="3604" y="1951"/>
                  <a:pt x="3584" y="1957"/>
                  <a:pt x="3564" y="1976"/>
                </a:cubicBezTo>
                <a:cubicBezTo>
                  <a:pt x="3561" y="1979"/>
                  <a:pt x="3556" y="1980"/>
                  <a:pt x="3549" y="1980"/>
                </a:cubicBezTo>
                <a:cubicBezTo>
                  <a:pt x="3537" y="1980"/>
                  <a:pt x="3521" y="1975"/>
                  <a:pt x="3510" y="1972"/>
                </a:cubicBezTo>
                <a:cubicBezTo>
                  <a:pt x="3418" y="1954"/>
                  <a:pt x="3327" y="1946"/>
                  <a:pt x="3236" y="1946"/>
                </a:cubicBezTo>
                <a:cubicBezTo>
                  <a:pt x="3109" y="1946"/>
                  <a:pt x="2983" y="1962"/>
                  <a:pt x="2857" y="1990"/>
                </a:cubicBezTo>
                <a:cubicBezTo>
                  <a:pt x="2843" y="1992"/>
                  <a:pt x="2828" y="1997"/>
                  <a:pt x="2815" y="2003"/>
                </a:cubicBezTo>
                <a:cubicBezTo>
                  <a:pt x="2750" y="2037"/>
                  <a:pt x="2745" y="2067"/>
                  <a:pt x="2805" y="2108"/>
                </a:cubicBezTo>
                <a:cubicBezTo>
                  <a:pt x="2865" y="2150"/>
                  <a:pt x="2930" y="2185"/>
                  <a:pt x="2995" y="2222"/>
                </a:cubicBezTo>
                <a:cubicBezTo>
                  <a:pt x="3089" y="2276"/>
                  <a:pt x="3184" y="2329"/>
                  <a:pt x="3278" y="2383"/>
                </a:cubicBezTo>
                <a:cubicBezTo>
                  <a:pt x="3289" y="2389"/>
                  <a:pt x="3305" y="2403"/>
                  <a:pt x="3304" y="2409"/>
                </a:cubicBezTo>
                <a:cubicBezTo>
                  <a:pt x="3286" y="2476"/>
                  <a:pt x="3341" y="2492"/>
                  <a:pt x="3381" y="2517"/>
                </a:cubicBezTo>
                <a:cubicBezTo>
                  <a:pt x="3520" y="2600"/>
                  <a:pt x="3660" y="2684"/>
                  <a:pt x="3794" y="2764"/>
                </a:cubicBezTo>
                <a:cubicBezTo>
                  <a:pt x="3794" y="2779"/>
                  <a:pt x="3795" y="2782"/>
                  <a:pt x="3794" y="2783"/>
                </a:cubicBezTo>
                <a:cubicBezTo>
                  <a:pt x="3726" y="2883"/>
                  <a:pt x="3728" y="2911"/>
                  <a:pt x="3820" y="2999"/>
                </a:cubicBezTo>
                <a:cubicBezTo>
                  <a:pt x="3898" y="3072"/>
                  <a:pt x="3976" y="3143"/>
                  <a:pt x="4052" y="3217"/>
                </a:cubicBezTo>
                <a:cubicBezTo>
                  <a:pt x="4066" y="3232"/>
                  <a:pt x="4068" y="3261"/>
                  <a:pt x="4078" y="3282"/>
                </a:cubicBezTo>
                <a:cubicBezTo>
                  <a:pt x="4088" y="3305"/>
                  <a:pt x="4096" y="3334"/>
                  <a:pt x="4114" y="3350"/>
                </a:cubicBezTo>
                <a:cubicBezTo>
                  <a:pt x="4184" y="3415"/>
                  <a:pt x="4258" y="3475"/>
                  <a:pt x="4335" y="3541"/>
                </a:cubicBezTo>
                <a:cubicBezTo>
                  <a:pt x="4287" y="3591"/>
                  <a:pt x="4237" y="3642"/>
                  <a:pt x="4187" y="3693"/>
                </a:cubicBezTo>
                <a:cubicBezTo>
                  <a:pt x="4156" y="3724"/>
                  <a:pt x="4127" y="3752"/>
                  <a:pt x="4094" y="3781"/>
                </a:cubicBezTo>
                <a:cubicBezTo>
                  <a:pt x="4052" y="3818"/>
                  <a:pt x="4057" y="3854"/>
                  <a:pt x="4097" y="3888"/>
                </a:cubicBezTo>
                <a:cubicBezTo>
                  <a:pt x="4132" y="3916"/>
                  <a:pt x="4168" y="3942"/>
                  <a:pt x="4205" y="3966"/>
                </a:cubicBezTo>
                <a:cubicBezTo>
                  <a:pt x="4338" y="4055"/>
                  <a:pt x="4472" y="4142"/>
                  <a:pt x="4603" y="4230"/>
                </a:cubicBezTo>
                <a:cubicBezTo>
                  <a:pt x="4612" y="4235"/>
                  <a:pt x="4619" y="4244"/>
                  <a:pt x="4626" y="4250"/>
                </a:cubicBezTo>
                <a:cubicBezTo>
                  <a:pt x="4587" y="4327"/>
                  <a:pt x="4596" y="4358"/>
                  <a:pt x="4675" y="4393"/>
                </a:cubicBezTo>
                <a:cubicBezTo>
                  <a:pt x="4747" y="4424"/>
                  <a:pt x="4824" y="4446"/>
                  <a:pt x="4900" y="4467"/>
                </a:cubicBezTo>
                <a:cubicBezTo>
                  <a:pt x="5076" y="4521"/>
                  <a:pt x="5216" y="4640"/>
                  <a:pt x="5375" y="4724"/>
                </a:cubicBezTo>
                <a:cubicBezTo>
                  <a:pt x="5442" y="4760"/>
                  <a:pt x="5513" y="4785"/>
                  <a:pt x="5584" y="4816"/>
                </a:cubicBezTo>
                <a:cubicBezTo>
                  <a:pt x="5583" y="4819"/>
                  <a:pt x="5584" y="4826"/>
                  <a:pt x="5581" y="4827"/>
                </a:cubicBezTo>
                <a:cubicBezTo>
                  <a:pt x="5435" y="4899"/>
                  <a:pt x="5291" y="4977"/>
                  <a:pt x="5138" y="5037"/>
                </a:cubicBezTo>
                <a:cubicBezTo>
                  <a:pt x="4910" y="5129"/>
                  <a:pt x="4668" y="5162"/>
                  <a:pt x="4422" y="5177"/>
                </a:cubicBezTo>
                <a:cubicBezTo>
                  <a:pt x="4398" y="5179"/>
                  <a:pt x="4372" y="5187"/>
                  <a:pt x="4349" y="5196"/>
                </a:cubicBezTo>
                <a:cubicBezTo>
                  <a:pt x="4242" y="5236"/>
                  <a:pt x="4240" y="5244"/>
                  <a:pt x="4288" y="5346"/>
                </a:cubicBezTo>
                <a:cubicBezTo>
                  <a:pt x="4290" y="5352"/>
                  <a:pt x="4290" y="5360"/>
                  <a:pt x="4293" y="5376"/>
                </a:cubicBezTo>
                <a:cubicBezTo>
                  <a:pt x="4227" y="5388"/>
                  <a:pt x="4160" y="5401"/>
                  <a:pt x="4094" y="5412"/>
                </a:cubicBezTo>
                <a:cubicBezTo>
                  <a:pt x="4061" y="5418"/>
                  <a:pt x="4027" y="5422"/>
                  <a:pt x="3994" y="5429"/>
                </a:cubicBezTo>
                <a:cubicBezTo>
                  <a:pt x="3944" y="5442"/>
                  <a:pt x="3906" y="5464"/>
                  <a:pt x="3928" y="5530"/>
                </a:cubicBezTo>
                <a:cubicBezTo>
                  <a:pt x="3845" y="5553"/>
                  <a:pt x="3763" y="5570"/>
                  <a:pt x="3687" y="5599"/>
                </a:cubicBezTo>
                <a:cubicBezTo>
                  <a:pt x="3607" y="5632"/>
                  <a:pt x="3531" y="5674"/>
                  <a:pt x="3455" y="5718"/>
                </a:cubicBezTo>
                <a:cubicBezTo>
                  <a:pt x="3409" y="5745"/>
                  <a:pt x="3404" y="5782"/>
                  <a:pt x="3448" y="5820"/>
                </a:cubicBezTo>
                <a:cubicBezTo>
                  <a:pt x="3510" y="5875"/>
                  <a:pt x="3568" y="5932"/>
                  <a:pt x="3639" y="5997"/>
                </a:cubicBezTo>
                <a:cubicBezTo>
                  <a:pt x="3569" y="6041"/>
                  <a:pt x="3505" y="6069"/>
                  <a:pt x="3433" y="6070"/>
                </a:cubicBezTo>
                <a:cubicBezTo>
                  <a:pt x="3427" y="6071"/>
                  <a:pt x="3422" y="6071"/>
                  <a:pt x="3416" y="6071"/>
                </a:cubicBezTo>
                <a:cubicBezTo>
                  <a:pt x="3339" y="6071"/>
                  <a:pt x="3260" y="6064"/>
                  <a:pt x="3184" y="6061"/>
                </a:cubicBezTo>
                <a:cubicBezTo>
                  <a:pt x="3165" y="6061"/>
                  <a:pt x="3145" y="6061"/>
                  <a:pt x="3126" y="6062"/>
                </a:cubicBezTo>
                <a:cubicBezTo>
                  <a:pt x="3047" y="6069"/>
                  <a:pt x="3029" y="6093"/>
                  <a:pt x="3054" y="6168"/>
                </a:cubicBezTo>
                <a:cubicBezTo>
                  <a:pt x="3055" y="6173"/>
                  <a:pt x="3053" y="6180"/>
                  <a:pt x="3052" y="6190"/>
                </a:cubicBezTo>
                <a:cubicBezTo>
                  <a:pt x="3026" y="6190"/>
                  <a:pt x="3000" y="6189"/>
                  <a:pt x="2975" y="6189"/>
                </a:cubicBezTo>
                <a:cubicBezTo>
                  <a:pt x="2943" y="6189"/>
                  <a:pt x="2911" y="6190"/>
                  <a:pt x="2880" y="6193"/>
                </a:cubicBezTo>
                <a:cubicBezTo>
                  <a:pt x="2726" y="6206"/>
                  <a:pt x="2586" y="6255"/>
                  <a:pt x="2473" y="6366"/>
                </a:cubicBezTo>
                <a:cubicBezTo>
                  <a:pt x="2430" y="6407"/>
                  <a:pt x="2420" y="6443"/>
                  <a:pt x="2466" y="6489"/>
                </a:cubicBezTo>
                <a:cubicBezTo>
                  <a:pt x="2497" y="6520"/>
                  <a:pt x="2522" y="6559"/>
                  <a:pt x="2554" y="6600"/>
                </a:cubicBezTo>
                <a:cubicBezTo>
                  <a:pt x="2509" y="6612"/>
                  <a:pt x="2471" y="6620"/>
                  <a:pt x="2432" y="6632"/>
                </a:cubicBezTo>
                <a:cubicBezTo>
                  <a:pt x="2330" y="6667"/>
                  <a:pt x="2226" y="6698"/>
                  <a:pt x="2128" y="6743"/>
                </a:cubicBezTo>
                <a:cubicBezTo>
                  <a:pt x="1995" y="6805"/>
                  <a:pt x="1994" y="6828"/>
                  <a:pt x="2098" y="6936"/>
                </a:cubicBezTo>
                <a:cubicBezTo>
                  <a:pt x="2065" y="6952"/>
                  <a:pt x="2033" y="6970"/>
                  <a:pt x="2002" y="6985"/>
                </a:cubicBezTo>
                <a:cubicBezTo>
                  <a:pt x="1958" y="7007"/>
                  <a:pt x="1913" y="7026"/>
                  <a:pt x="1872" y="7052"/>
                </a:cubicBezTo>
                <a:cubicBezTo>
                  <a:pt x="1823" y="7083"/>
                  <a:pt x="1787" y="7121"/>
                  <a:pt x="1833" y="7182"/>
                </a:cubicBezTo>
                <a:cubicBezTo>
                  <a:pt x="1791" y="7220"/>
                  <a:pt x="1750" y="7254"/>
                  <a:pt x="1715" y="7294"/>
                </a:cubicBezTo>
                <a:cubicBezTo>
                  <a:pt x="1668" y="7347"/>
                  <a:pt x="1675" y="7373"/>
                  <a:pt x="1737" y="7407"/>
                </a:cubicBezTo>
                <a:cubicBezTo>
                  <a:pt x="1815" y="7449"/>
                  <a:pt x="1892" y="7492"/>
                  <a:pt x="1969" y="7538"/>
                </a:cubicBezTo>
                <a:cubicBezTo>
                  <a:pt x="1980" y="7543"/>
                  <a:pt x="1992" y="7554"/>
                  <a:pt x="1993" y="7564"/>
                </a:cubicBezTo>
                <a:cubicBezTo>
                  <a:pt x="2011" y="7716"/>
                  <a:pt x="2121" y="7813"/>
                  <a:pt x="2204" y="7924"/>
                </a:cubicBezTo>
                <a:cubicBezTo>
                  <a:pt x="2250" y="7985"/>
                  <a:pt x="2314" y="8033"/>
                  <a:pt x="2364" y="8081"/>
                </a:cubicBezTo>
                <a:cubicBezTo>
                  <a:pt x="2241" y="8177"/>
                  <a:pt x="2118" y="8272"/>
                  <a:pt x="1995" y="8371"/>
                </a:cubicBezTo>
                <a:cubicBezTo>
                  <a:pt x="1962" y="8400"/>
                  <a:pt x="1938" y="8438"/>
                  <a:pt x="1903" y="8464"/>
                </a:cubicBezTo>
                <a:cubicBezTo>
                  <a:pt x="1853" y="8501"/>
                  <a:pt x="1793" y="8525"/>
                  <a:pt x="1742" y="8565"/>
                </a:cubicBezTo>
                <a:cubicBezTo>
                  <a:pt x="1680" y="8612"/>
                  <a:pt x="1618" y="8660"/>
                  <a:pt x="1567" y="8720"/>
                </a:cubicBezTo>
                <a:cubicBezTo>
                  <a:pt x="1515" y="8781"/>
                  <a:pt x="1527" y="8813"/>
                  <a:pt x="1593" y="8860"/>
                </a:cubicBezTo>
                <a:cubicBezTo>
                  <a:pt x="1619" y="8878"/>
                  <a:pt x="1643" y="8897"/>
                  <a:pt x="1671" y="8919"/>
                </a:cubicBezTo>
                <a:cubicBezTo>
                  <a:pt x="1603" y="8987"/>
                  <a:pt x="1537" y="9050"/>
                  <a:pt x="1475" y="9116"/>
                </a:cubicBezTo>
                <a:cubicBezTo>
                  <a:pt x="1376" y="9219"/>
                  <a:pt x="1278" y="9323"/>
                  <a:pt x="1180" y="9426"/>
                </a:cubicBezTo>
                <a:cubicBezTo>
                  <a:pt x="1133" y="9475"/>
                  <a:pt x="1136" y="9486"/>
                  <a:pt x="1213" y="9566"/>
                </a:cubicBezTo>
                <a:cubicBezTo>
                  <a:pt x="1186" y="9611"/>
                  <a:pt x="1154" y="9655"/>
                  <a:pt x="1130" y="9703"/>
                </a:cubicBezTo>
                <a:cubicBezTo>
                  <a:pt x="1098" y="9771"/>
                  <a:pt x="1068" y="9842"/>
                  <a:pt x="1047" y="9914"/>
                </a:cubicBezTo>
                <a:cubicBezTo>
                  <a:pt x="1028" y="9975"/>
                  <a:pt x="1061" y="10008"/>
                  <a:pt x="1120" y="10034"/>
                </a:cubicBezTo>
                <a:cubicBezTo>
                  <a:pt x="1206" y="10073"/>
                  <a:pt x="1287" y="10124"/>
                  <a:pt x="1368" y="10173"/>
                </a:cubicBezTo>
                <a:cubicBezTo>
                  <a:pt x="1408" y="10196"/>
                  <a:pt x="1397" y="10219"/>
                  <a:pt x="1367" y="10253"/>
                </a:cubicBezTo>
                <a:cubicBezTo>
                  <a:pt x="1272" y="10356"/>
                  <a:pt x="1181" y="10464"/>
                  <a:pt x="1092" y="10571"/>
                </a:cubicBezTo>
                <a:cubicBezTo>
                  <a:pt x="1049" y="10620"/>
                  <a:pt x="1010" y="10674"/>
                  <a:pt x="969" y="10726"/>
                </a:cubicBezTo>
                <a:cubicBezTo>
                  <a:pt x="943" y="10761"/>
                  <a:pt x="922" y="10793"/>
                  <a:pt x="975" y="10828"/>
                </a:cubicBezTo>
                <a:cubicBezTo>
                  <a:pt x="985" y="10834"/>
                  <a:pt x="984" y="10874"/>
                  <a:pt x="975" y="10891"/>
                </a:cubicBezTo>
                <a:cubicBezTo>
                  <a:pt x="935" y="10959"/>
                  <a:pt x="884" y="11020"/>
                  <a:pt x="851" y="11091"/>
                </a:cubicBezTo>
                <a:cubicBezTo>
                  <a:pt x="820" y="11155"/>
                  <a:pt x="802" y="11226"/>
                  <a:pt x="786" y="11297"/>
                </a:cubicBezTo>
                <a:cubicBezTo>
                  <a:pt x="775" y="11349"/>
                  <a:pt x="791" y="11394"/>
                  <a:pt x="856" y="11404"/>
                </a:cubicBezTo>
                <a:cubicBezTo>
                  <a:pt x="871" y="11406"/>
                  <a:pt x="883" y="11416"/>
                  <a:pt x="901" y="11423"/>
                </a:cubicBezTo>
                <a:cubicBezTo>
                  <a:pt x="862" y="11487"/>
                  <a:pt x="826" y="11546"/>
                  <a:pt x="789" y="11605"/>
                </a:cubicBezTo>
                <a:cubicBezTo>
                  <a:pt x="677" y="11778"/>
                  <a:pt x="559" y="11947"/>
                  <a:pt x="452" y="12124"/>
                </a:cubicBezTo>
                <a:cubicBezTo>
                  <a:pt x="336" y="12316"/>
                  <a:pt x="200" y="12495"/>
                  <a:pt x="76" y="12681"/>
                </a:cubicBezTo>
                <a:cubicBezTo>
                  <a:pt x="46" y="12726"/>
                  <a:pt x="27" y="12780"/>
                  <a:pt x="10" y="12831"/>
                </a:cubicBezTo>
                <a:cubicBezTo>
                  <a:pt x="1" y="12862"/>
                  <a:pt x="12" y="12885"/>
                  <a:pt x="38" y="12885"/>
                </a:cubicBezTo>
                <a:cubicBezTo>
                  <a:pt x="45" y="12885"/>
                  <a:pt x="54" y="12883"/>
                  <a:pt x="64" y="12879"/>
                </a:cubicBezTo>
                <a:cubicBezTo>
                  <a:pt x="130" y="12853"/>
                  <a:pt x="195" y="12824"/>
                  <a:pt x="259" y="12791"/>
                </a:cubicBezTo>
                <a:cubicBezTo>
                  <a:pt x="385" y="12728"/>
                  <a:pt x="507" y="12659"/>
                  <a:pt x="635" y="12601"/>
                </a:cubicBezTo>
                <a:cubicBezTo>
                  <a:pt x="757" y="12544"/>
                  <a:pt x="886" y="12497"/>
                  <a:pt x="1012" y="12449"/>
                </a:cubicBezTo>
                <a:cubicBezTo>
                  <a:pt x="1073" y="12424"/>
                  <a:pt x="1138" y="12403"/>
                  <a:pt x="1201" y="12380"/>
                </a:cubicBezTo>
                <a:cubicBezTo>
                  <a:pt x="1226" y="12455"/>
                  <a:pt x="1236" y="12478"/>
                  <a:pt x="1278" y="12478"/>
                </a:cubicBezTo>
                <a:cubicBezTo>
                  <a:pt x="1292" y="12478"/>
                  <a:pt x="1309" y="12475"/>
                  <a:pt x="1332" y="12471"/>
                </a:cubicBezTo>
                <a:cubicBezTo>
                  <a:pt x="1400" y="12459"/>
                  <a:pt x="1467" y="12435"/>
                  <a:pt x="1531" y="12408"/>
                </a:cubicBezTo>
                <a:cubicBezTo>
                  <a:pt x="1743" y="12320"/>
                  <a:pt x="1953" y="12227"/>
                  <a:pt x="2164" y="12136"/>
                </a:cubicBezTo>
                <a:cubicBezTo>
                  <a:pt x="2169" y="12135"/>
                  <a:pt x="2175" y="12135"/>
                  <a:pt x="2183" y="12133"/>
                </a:cubicBezTo>
                <a:cubicBezTo>
                  <a:pt x="2191" y="12207"/>
                  <a:pt x="2196" y="12279"/>
                  <a:pt x="2204" y="12351"/>
                </a:cubicBezTo>
                <a:cubicBezTo>
                  <a:pt x="2210" y="12405"/>
                  <a:pt x="2247" y="12435"/>
                  <a:pt x="2312" y="12435"/>
                </a:cubicBezTo>
                <a:cubicBezTo>
                  <a:pt x="2402" y="12435"/>
                  <a:pt x="2477" y="12397"/>
                  <a:pt x="2546" y="12346"/>
                </a:cubicBezTo>
                <a:cubicBezTo>
                  <a:pt x="2569" y="12330"/>
                  <a:pt x="2591" y="12313"/>
                  <a:pt x="2617" y="12292"/>
                </a:cubicBezTo>
                <a:cubicBezTo>
                  <a:pt x="2636" y="12338"/>
                  <a:pt x="2663" y="12354"/>
                  <a:pt x="2695" y="12354"/>
                </a:cubicBezTo>
                <a:cubicBezTo>
                  <a:pt x="2712" y="12354"/>
                  <a:pt x="2731" y="12349"/>
                  <a:pt x="2750" y="12341"/>
                </a:cubicBezTo>
                <a:cubicBezTo>
                  <a:pt x="2877" y="12284"/>
                  <a:pt x="3004" y="12225"/>
                  <a:pt x="3130" y="12169"/>
                </a:cubicBezTo>
                <a:cubicBezTo>
                  <a:pt x="3141" y="12199"/>
                  <a:pt x="3158" y="12230"/>
                  <a:pt x="3166" y="12265"/>
                </a:cubicBezTo>
                <a:cubicBezTo>
                  <a:pt x="3175" y="12306"/>
                  <a:pt x="3197" y="12326"/>
                  <a:pt x="3226" y="12326"/>
                </a:cubicBezTo>
                <a:cubicBezTo>
                  <a:pt x="3243" y="12326"/>
                  <a:pt x="3263" y="12319"/>
                  <a:pt x="3284" y="12306"/>
                </a:cubicBezTo>
                <a:cubicBezTo>
                  <a:pt x="3364" y="12253"/>
                  <a:pt x="3440" y="12194"/>
                  <a:pt x="3515" y="12136"/>
                </a:cubicBezTo>
                <a:cubicBezTo>
                  <a:pt x="3670" y="12011"/>
                  <a:pt x="3824" y="11885"/>
                  <a:pt x="3978" y="11759"/>
                </a:cubicBezTo>
                <a:cubicBezTo>
                  <a:pt x="3999" y="11741"/>
                  <a:pt x="4022" y="11721"/>
                  <a:pt x="4047" y="11701"/>
                </a:cubicBezTo>
                <a:cubicBezTo>
                  <a:pt x="4083" y="11818"/>
                  <a:pt x="4119" y="11934"/>
                  <a:pt x="4153" y="12049"/>
                </a:cubicBezTo>
                <a:cubicBezTo>
                  <a:pt x="4162" y="12083"/>
                  <a:pt x="4177" y="12099"/>
                  <a:pt x="4204" y="12099"/>
                </a:cubicBezTo>
                <a:cubicBezTo>
                  <a:pt x="4211" y="12099"/>
                  <a:pt x="4218" y="12098"/>
                  <a:pt x="4226" y="12097"/>
                </a:cubicBezTo>
                <a:cubicBezTo>
                  <a:pt x="4349" y="12069"/>
                  <a:pt x="4457" y="12013"/>
                  <a:pt x="4533" y="11908"/>
                </a:cubicBezTo>
                <a:cubicBezTo>
                  <a:pt x="4562" y="11933"/>
                  <a:pt x="4584" y="11945"/>
                  <a:pt x="4603" y="11945"/>
                </a:cubicBezTo>
                <a:cubicBezTo>
                  <a:pt x="4626" y="11945"/>
                  <a:pt x="4646" y="11928"/>
                  <a:pt x="4673" y="11894"/>
                </a:cubicBezTo>
                <a:cubicBezTo>
                  <a:pt x="4739" y="11811"/>
                  <a:pt x="4803" y="11726"/>
                  <a:pt x="4866" y="11647"/>
                </a:cubicBezTo>
                <a:cubicBezTo>
                  <a:pt x="4880" y="11649"/>
                  <a:pt x="4885" y="11649"/>
                  <a:pt x="4888" y="11652"/>
                </a:cubicBezTo>
                <a:cubicBezTo>
                  <a:pt x="4925" y="11695"/>
                  <a:pt x="4946" y="11717"/>
                  <a:pt x="4967" y="11717"/>
                </a:cubicBezTo>
                <a:cubicBezTo>
                  <a:pt x="4988" y="11717"/>
                  <a:pt x="5008" y="11694"/>
                  <a:pt x="5045" y="11649"/>
                </a:cubicBezTo>
                <a:cubicBezTo>
                  <a:pt x="5140" y="11533"/>
                  <a:pt x="5236" y="11417"/>
                  <a:pt x="5328" y="11297"/>
                </a:cubicBezTo>
                <a:cubicBezTo>
                  <a:pt x="5364" y="11248"/>
                  <a:pt x="5387" y="11191"/>
                  <a:pt x="5419" y="11133"/>
                </a:cubicBezTo>
                <a:cubicBezTo>
                  <a:pt x="5444" y="11178"/>
                  <a:pt x="5465" y="11215"/>
                  <a:pt x="5485" y="11253"/>
                </a:cubicBezTo>
                <a:cubicBezTo>
                  <a:pt x="5503" y="11287"/>
                  <a:pt x="5522" y="11305"/>
                  <a:pt x="5543" y="11305"/>
                </a:cubicBezTo>
                <a:cubicBezTo>
                  <a:pt x="5560" y="11305"/>
                  <a:pt x="5578" y="11294"/>
                  <a:pt x="5598" y="11271"/>
                </a:cubicBezTo>
                <a:cubicBezTo>
                  <a:pt x="5671" y="11190"/>
                  <a:pt x="5740" y="11104"/>
                  <a:pt x="5805" y="11015"/>
                </a:cubicBezTo>
                <a:cubicBezTo>
                  <a:pt x="5869" y="10926"/>
                  <a:pt x="5946" y="10852"/>
                  <a:pt x="6038" y="10789"/>
                </a:cubicBezTo>
                <a:cubicBezTo>
                  <a:pt x="6111" y="10739"/>
                  <a:pt x="6176" y="10675"/>
                  <a:pt x="6234" y="10608"/>
                </a:cubicBezTo>
                <a:cubicBezTo>
                  <a:pt x="6279" y="10557"/>
                  <a:pt x="6304" y="10490"/>
                  <a:pt x="6346" y="10438"/>
                </a:cubicBezTo>
                <a:cubicBezTo>
                  <a:pt x="6392" y="10382"/>
                  <a:pt x="6453" y="10339"/>
                  <a:pt x="6500" y="10284"/>
                </a:cubicBezTo>
                <a:cubicBezTo>
                  <a:pt x="6556" y="10217"/>
                  <a:pt x="6598" y="10140"/>
                  <a:pt x="6655" y="10074"/>
                </a:cubicBezTo>
                <a:cubicBezTo>
                  <a:pt x="6749" y="9967"/>
                  <a:pt x="6852" y="9868"/>
                  <a:pt x="6948" y="9764"/>
                </a:cubicBezTo>
                <a:cubicBezTo>
                  <a:pt x="7024" y="9682"/>
                  <a:pt x="7097" y="9599"/>
                  <a:pt x="7173" y="9514"/>
                </a:cubicBezTo>
                <a:cubicBezTo>
                  <a:pt x="7178" y="9517"/>
                  <a:pt x="7184" y="9519"/>
                  <a:pt x="7190" y="9522"/>
                </a:cubicBezTo>
                <a:cubicBezTo>
                  <a:pt x="7158" y="9626"/>
                  <a:pt x="7134" y="9733"/>
                  <a:pt x="7093" y="9832"/>
                </a:cubicBezTo>
                <a:cubicBezTo>
                  <a:pt x="7037" y="9970"/>
                  <a:pt x="6969" y="10104"/>
                  <a:pt x="6901" y="10236"/>
                </a:cubicBezTo>
                <a:cubicBezTo>
                  <a:pt x="6834" y="10367"/>
                  <a:pt x="6764" y="10496"/>
                  <a:pt x="6690" y="10622"/>
                </a:cubicBezTo>
                <a:cubicBezTo>
                  <a:pt x="6604" y="10767"/>
                  <a:pt x="6511" y="10906"/>
                  <a:pt x="6421" y="11049"/>
                </a:cubicBezTo>
                <a:cubicBezTo>
                  <a:pt x="6416" y="11057"/>
                  <a:pt x="6411" y="11067"/>
                  <a:pt x="6407" y="11077"/>
                </a:cubicBezTo>
                <a:cubicBezTo>
                  <a:pt x="6376" y="11149"/>
                  <a:pt x="6383" y="11166"/>
                  <a:pt x="6463" y="11194"/>
                </a:cubicBezTo>
                <a:cubicBezTo>
                  <a:pt x="6466" y="11292"/>
                  <a:pt x="6392" y="11358"/>
                  <a:pt x="6351" y="11437"/>
                </a:cubicBezTo>
                <a:cubicBezTo>
                  <a:pt x="6335" y="11469"/>
                  <a:pt x="6310" y="11497"/>
                  <a:pt x="6291" y="11528"/>
                </a:cubicBezTo>
                <a:cubicBezTo>
                  <a:pt x="6260" y="11576"/>
                  <a:pt x="6249" y="11626"/>
                  <a:pt x="6242" y="11687"/>
                </a:cubicBezTo>
                <a:cubicBezTo>
                  <a:pt x="6232" y="11782"/>
                  <a:pt x="6193" y="11874"/>
                  <a:pt x="6157" y="11965"/>
                </a:cubicBezTo>
                <a:cubicBezTo>
                  <a:pt x="6135" y="12022"/>
                  <a:pt x="6092" y="12069"/>
                  <a:pt x="6069" y="12125"/>
                </a:cubicBezTo>
                <a:cubicBezTo>
                  <a:pt x="6043" y="12188"/>
                  <a:pt x="6061" y="12208"/>
                  <a:pt x="6129" y="12217"/>
                </a:cubicBezTo>
                <a:cubicBezTo>
                  <a:pt x="6159" y="12220"/>
                  <a:pt x="6187" y="12227"/>
                  <a:pt x="6227" y="12235"/>
                </a:cubicBezTo>
                <a:cubicBezTo>
                  <a:pt x="6196" y="12292"/>
                  <a:pt x="6175" y="12343"/>
                  <a:pt x="6145" y="12389"/>
                </a:cubicBezTo>
                <a:cubicBezTo>
                  <a:pt x="6083" y="12486"/>
                  <a:pt x="6021" y="12582"/>
                  <a:pt x="5955" y="12677"/>
                </a:cubicBezTo>
                <a:cubicBezTo>
                  <a:pt x="5920" y="12727"/>
                  <a:pt x="5877" y="12773"/>
                  <a:pt x="5841" y="12822"/>
                </a:cubicBezTo>
                <a:cubicBezTo>
                  <a:pt x="5812" y="12862"/>
                  <a:pt x="5779" y="12904"/>
                  <a:pt x="5841" y="12949"/>
                </a:cubicBezTo>
                <a:cubicBezTo>
                  <a:pt x="5850" y="12955"/>
                  <a:pt x="5845" y="12991"/>
                  <a:pt x="5837" y="13010"/>
                </a:cubicBezTo>
                <a:cubicBezTo>
                  <a:pt x="5795" y="13125"/>
                  <a:pt x="5749" y="13239"/>
                  <a:pt x="5704" y="13355"/>
                </a:cubicBezTo>
                <a:cubicBezTo>
                  <a:pt x="5696" y="13377"/>
                  <a:pt x="5691" y="13400"/>
                  <a:pt x="5691" y="13423"/>
                </a:cubicBezTo>
                <a:cubicBezTo>
                  <a:pt x="5691" y="13503"/>
                  <a:pt x="5713" y="13583"/>
                  <a:pt x="5813" y="13583"/>
                </a:cubicBezTo>
                <a:cubicBezTo>
                  <a:pt x="5823" y="13583"/>
                  <a:pt x="5834" y="13582"/>
                  <a:pt x="5845" y="13580"/>
                </a:cubicBezTo>
                <a:cubicBezTo>
                  <a:pt x="5862" y="13577"/>
                  <a:pt x="5878" y="13578"/>
                  <a:pt x="5899" y="13577"/>
                </a:cubicBezTo>
                <a:lnTo>
                  <a:pt x="5899" y="13577"/>
                </a:lnTo>
                <a:cubicBezTo>
                  <a:pt x="5897" y="13604"/>
                  <a:pt x="5892" y="13627"/>
                  <a:pt x="5890" y="13649"/>
                </a:cubicBezTo>
                <a:cubicBezTo>
                  <a:pt x="5883" y="13735"/>
                  <a:pt x="5863" y="13815"/>
                  <a:pt x="5876" y="13905"/>
                </a:cubicBezTo>
                <a:cubicBezTo>
                  <a:pt x="5888" y="13994"/>
                  <a:pt x="5845" y="14092"/>
                  <a:pt x="5825" y="14185"/>
                </a:cubicBezTo>
                <a:cubicBezTo>
                  <a:pt x="5820" y="14206"/>
                  <a:pt x="5810" y="14226"/>
                  <a:pt x="5806" y="14247"/>
                </a:cubicBezTo>
                <a:cubicBezTo>
                  <a:pt x="5794" y="14314"/>
                  <a:pt x="5804" y="14329"/>
                  <a:pt x="5876" y="14344"/>
                </a:cubicBezTo>
                <a:lnTo>
                  <a:pt x="5830" y="14591"/>
                </a:lnTo>
                <a:cubicBezTo>
                  <a:pt x="5816" y="14659"/>
                  <a:pt x="5792" y="14729"/>
                  <a:pt x="5792" y="14796"/>
                </a:cubicBezTo>
                <a:cubicBezTo>
                  <a:pt x="5792" y="14872"/>
                  <a:pt x="5806" y="14906"/>
                  <a:pt x="5848" y="14906"/>
                </a:cubicBezTo>
                <a:cubicBezTo>
                  <a:pt x="5865" y="14906"/>
                  <a:pt x="5886" y="14900"/>
                  <a:pt x="5913" y="14889"/>
                </a:cubicBezTo>
                <a:cubicBezTo>
                  <a:pt x="6017" y="14847"/>
                  <a:pt x="6120" y="14801"/>
                  <a:pt x="6223" y="14755"/>
                </a:cubicBezTo>
                <a:cubicBezTo>
                  <a:pt x="6252" y="14744"/>
                  <a:pt x="6280" y="14731"/>
                  <a:pt x="6309" y="14718"/>
                </a:cubicBezTo>
                <a:cubicBezTo>
                  <a:pt x="6338" y="14782"/>
                  <a:pt x="6354" y="14810"/>
                  <a:pt x="6384" y="14810"/>
                </a:cubicBezTo>
                <a:cubicBezTo>
                  <a:pt x="6405" y="14810"/>
                  <a:pt x="6431" y="14797"/>
                  <a:pt x="6473" y="14775"/>
                </a:cubicBezTo>
                <a:cubicBezTo>
                  <a:pt x="6598" y="14707"/>
                  <a:pt x="6721" y="14635"/>
                  <a:pt x="6845" y="14565"/>
                </a:cubicBezTo>
                <a:cubicBezTo>
                  <a:pt x="6860" y="14558"/>
                  <a:pt x="6875" y="14550"/>
                  <a:pt x="6892" y="14542"/>
                </a:cubicBezTo>
                <a:lnTo>
                  <a:pt x="6892" y="14542"/>
                </a:lnTo>
                <a:cubicBezTo>
                  <a:pt x="6871" y="14715"/>
                  <a:pt x="6854" y="14884"/>
                  <a:pt x="6830" y="15053"/>
                </a:cubicBezTo>
                <a:cubicBezTo>
                  <a:pt x="6820" y="15127"/>
                  <a:pt x="6802" y="15202"/>
                  <a:pt x="6782" y="15275"/>
                </a:cubicBezTo>
                <a:cubicBezTo>
                  <a:pt x="6757" y="15363"/>
                  <a:pt x="6725" y="15450"/>
                  <a:pt x="6699" y="15537"/>
                </a:cubicBezTo>
                <a:cubicBezTo>
                  <a:pt x="6690" y="15564"/>
                  <a:pt x="6689" y="15593"/>
                  <a:pt x="6687" y="15620"/>
                </a:cubicBezTo>
                <a:cubicBezTo>
                  <a:pt x="6685" y="15670"/>
                  <a:pt x="6699" y="15706"/>
                  <a:pt x="6752" y="15706"/>
                </a:cubicBezTo>
                <a:cubicBezTo>
                  <a:pt x="6757" y="15706"/>
                  <a:pt x="6762" y="15706"/>
                  <a:pt x="6767" y="15705"/>
                </a:cubicBezTo>
                <a:cubicBezTo>
                  <a:pt x="6771" y="15704"/>
                  <a:pt x="6774" y="15704"/>
                  <a:pt x="6778" y="15704"/>
                </a:cubicBezTo>
                <a:cubicBezTo>
                  <a:pt x="6794" y="15704"/>
                  <a:pt x="6809" y="15709"/>
                  <a:pt x="6830" y="15712"/>
                </a:cubicBezTo>
                <a:cubicBezTo>
                  <a:pt x="6829" y="15738"/>
                  <a:pt x="6829" y="15762"/>
                  <a:pt x="6826" y="15783"/>
                </a:cubicBezTo>
                <a:cubicBezTo>
                  <a:pt x="6804" y="15939"/>
                  <a:pt x="6783" y="16096"/>
                  <a:pt x="6761" y="16251"/>
                </a:cubicBezTo>
                <a:cubicBezTo>
                  <a:pt x="6758" y="16272"/>
                  <a:pt x="6754" y="16292"/>
                  <a:pt x="6753" y="16314"/>
                </a:cubicBezTo>
                <a:cubicBezTo>
                  <a:pt x="6749" y="16402"/>
                  <a:pt x="6758" y="16413"/>
                  <a:pt x="6845" y="16428"/>
                </a:cubicBezTo>
                <a:cubicBezTo>
                  <a:pt x="6854" y="16544"/>
                  <a:pt x="6859" y="16660"/>
                  <a:pt x="6870" y="16776"/>
                </a:cubicBezTo>
                <a:cubicBezTo>
                  <a:pt x="6875" y="16830"/>
                  <a:pt x="6891" y="16884"/>
                  <a:pt x="6908" y="16937"/>
                </a:cubicBezTo>
                <a:cubicBezTo>
                  <a:pt x="6922" y="16975"/>
                  <a:pt x="6945" y="16992"/>
                  <a:pt x="6976" y="16992"/>
                </a:cubicBezTo>
                <a:cubicBezTo>
                  <a:pt x="6990" y="16992"/>
                  <a:pt x="7005" y="16989"/>
                  <a:pt x="7021" y="16983"/>
                </a:cubicBezTo>
                <a:cubicBezTo>
                  <a:pt x="7225" y="16907"/>
                  <a:pt x="7428" y="16833"/>
                  <a:pt x="7631" y="16758"/>
                </a:cubicBezTo>
                <a:cubicBezTo>
                  <a:pt x="7643" y="16754"/>
                  <a:pt x="7656" y="16752"/>
                  <a:pt x="7664" y="16750"/>
                </a:cubicBezTo>
                <a:cubicBezTo>
                  <a:pt x="7677" y="16902"/>
                  <a:pt x="7687" y="17050"/>
                  <a:pt x="7700" y="17197"/>
                </a:cubicBezTo>
                <a:cubicBezTo>
                  <a:pt x="7703" y="17217"/>
                  <a:pt x="7729" y="17236"/>
                  <a:pt x="7744" y="17255"/>
                </a:cubicBezTo>
                <a:cubicBezTo>
                  <a:pt x="7755" y="17271"/>
                  <a:pt x="7772" y="17285"/>
                  <a:pt x="7775" y="17302"/>
                </a:cubicBezTo>
                <a:cubicBezTo>
                  <a:pt x="7788" y="17378"/>
                  <a:pt x="7795" y="17454"/>
                  <a:pt x="7806" y="17529"/>
                </a:cubicBezTo>
                <a:cubicBezTo>
                  <a:pt x="7813" y="17569"/>
                  <a:pt x="7818" y="17610"/>
                  <a:pt x="7831" y="17648"/>
                </a:cubicBezTo>
                <a:cubicBezTo>
                  <a:pt x="7858" y="17729"/>
                  <a:pt x="7883" y="17757"/>
                  <a:pt x="7952" y="17757"/>
                </a:cubicBezTo>
                <a:cubicBezTo>
                  <a:pt x="7969" y="17757"/>
                  <a:pt x="7989" y="17756"/>
                  <a:pt x="8012" y="17752"/>
                </a:cubicBezTo>
                <a:lnTo>
                  <a:pt x="8012" y="17752"/>
                </a:lnTo>
                <a:cubicBezTo>
                  <a:pt x="8012" y="17884"/>
                  <a:pt x="8019" y="18016"/>
                  <a:pt x="8011" y="18145"/>
                </a:cubicBezTo>
                <a:cubicBezTo>
                  <a:pt x="7998" y="18342"/>
                  <a:pt x="7971" y="18540"/>
                  <a:pt x="7954" y="18736"/>
                </a:cubicBezTo>
                <a:cubicBezTo>
                  <a:pt x="7946" y="18820"/>
                  <a:pt x="7945" y="18907"/>
                  <a:pt x="7950" y="18992"/>
                </a:cubicBezTo>
                <a:cubicBezTo>
                  <a:pt x="7952" y="19035"/>
                  <a:pt x="7968" y="19080"/>
                  <a:pt x="7988" y="19118"/>
                </a:cubicBezTo>
                <a:cubicBezTo>
                  <a:pt x="7998" y="19136"/>
                  <a:pt x="8011" y="19145"/>
                  <a:pt x="8024" y="19145"/>
                </a:cubicBezTo>
                <a:cubicBezTo>
                  <a:pt x="8038" y="19145"/>
                  <a:pt x="8052" y="19134"/>
                  <a:pt x="8060" y="19113"/>
                </a:cubicBezTo>
                <a:cubicBezTo>
                  <a:pt x="8091" y="19033"/>
                  <a:pt x="8161" y="18975"/>
                  <a:pt x="8171" y="18882"/>
                </a:cubicBezTo>
                <a:cubicBezTo>
                  <a:pt x="8174" y="18841"/>
                  <a:pt x="8215" y="18804"/>
                  <a:pt x="8237" y="18764"/>
                </a:cubicBezTo>
                <a:cubicBezTo>
                  <a:pt x="8367" y="18532"/>
                  <a:pt x="8493" y="18299"/>
                  <a:pt x="8626" y="18069"/>
                </a:cubicBezTo>
                <a:cubicBezTo>
                  <a:pt x="8664" y="18006"/>
                  <a:pt x="8721" y="17951"/>
                  <a:pt x="8775" y="17886"/>
                </a:cubicBezTo>
                <a:cubicBezTo>
                  <a:pt x="8791" y="17905"/>
                  <a:pt x="8811" y="17922"/>
                  <a:pt x="8824" y="17943"/>
                </a:cubicBezTo>
                <a:cubicBezTo>
                  <a:pt x="8843" y="17972"/>
                  <a:pt x="8864" y="17985"/>
                  <a:pt x="8887" y="17985"/>
                </a:cubicBezTo>
                <a:cubicBezTo>
                  <a:pt x="8905" y="17985"/>
                  <a:pt x="8924" y="17977"/>
                  <a:pt x="8943" y="17963"/>
                </a:cubicBezTo>
                <a:cubicBezTo>
                  <a:pt x="8979" y="17938"/>
                  <a:pt x="9020" y="17913"/>
                  <a:pt x="9045" y="17878"/>
                </a:cubicBezTo>
                <a:cubicBezTo>
                  <a:pt x="9151" y="17724"/>
                  <a:pt x="9264" y="17572"/>
                  <a:pt x="9326" y="17389"/>
                </a:cubicBezTo>
                <a:cubicBezTo>
                  <a:pt x="9352" y="17315"/>
                  <a:pt x="9402" y="17249"/>
                  <a:pt x="9442" y="17177"/>
                </a:cubicBezTo>
                <a:cubicBezTo>
                  <a:pt x="9529" y="17259"/>
                  <a:pt x="9619" y="17341"/>
                  <a:pt x="9709" y="17425"/>
                </a:cubicBezTo>
                <a:cubicBezTo>
                  <a:pt x="9729" y="17445"/>
                  <a:pt x="9747" y="17455"/>
                  <a:pt x="9767" y="17455"/>
                </a:cubicBezTo>
                <a:cubicBezTo>
                  <a:pt x="9783" y="17455"/>
                  <a:pt x="9800" y="17448"/>
                  <a:pt x="9820" y="17435"/>
                </a:cubicBezTo>
                <a:cubicBezTo>
                  <a:pt x="9901" y="17378"/>
                  <a:pt x="9943" y="17297"/>
                  <a:pt x="9979" y="17210"/>
                </a:cubicBezTo>
                <a:cubicBezTo>
                  <a:pt x="10017" y="17122"/>
                  <a:pt x="10054" y="17032"/>
                  <a:pt x="10089" y="16942"/>
                </a:cubicBezTo>
                <a:cubicBezTo>
                  <a:pt x="10103" y="16907"/>
                  <a:pt x="10111" y="16870"/>
                  <a:pt x="10123" y="16827"/>
                </a:cubicBezTo>
                <a:cubicBezTo>
                  <a:pt x="10139" y="16832"/>
                  <a:pt x="10157" y="16834"/>
                  <a:pt x="10175" y="16838"/>
                </a:cubicBezTo>
                <a:cubicBezTo>
                  <a:pt x="10196" y="16843"/>
                  <a:pt x="10213" y="16846"/>
                  <a:pt x="10227" y="16846"/>
                </a:cubicBezTo>
                <a:cubicBezTo>
                  <a:pt x="10262" y="16846"/>
                  <a:pt x="10276" y="16827"/>
                  <a:pt x="10292" y="16775"/>
                </a:cubicBezTo>
                <a:cubicBezTo>
                  <a:pt x="10329" y="16657"/>
                  <a:pt x="10384" y="16550"/>
                  <a:pt x="10463" y="16453"/>
                </a:cubicBezTo>
                <a:cubicBezTo>
                  <a:pt x="10486" y="16427"/>
                  <a:pt x="10487" y="16384"/>
                  <a:pt x="10497" y="16349"/>
                </a:cubicBezTo>
                <a:cubicBezTo>
                  <a:pt x="10542" y="16374"/>
                  <a:pt x="10589" y="16402"/>
                  <a:pt x="10638" y="16426"/>
                </a:cubicBezTo>
                <a:cubicBezTo>
                  <a:pt x="10652" y="16433"/>
                  <a:pt x="10666" y="16437"/>
                  <a:pt x="10678" y="16437"/>
                </a:cubicBezTo>
                <a:cubicBezTo>
                  <a:pt x="10702" y="16437"/>
                  <a:pt x="10723" y="16425"/>
                  <a:pt x="10739" y="16402"/>
                </a:cubicBezTo>
                <a:cubicBezTo>
                  <a:pt x="10764" y="16363"/>
                  <a:pt x="10787" y="16322"/>
                  <a:pt x="10806" y="16279"/>
                </a:cubicBezTo>
                <a:cubicBezTo>
                  <a:pt x="10844" y="16185"/>
                  <a:pt x="10880" y="16091"/>
                  <a:pt x="10918" y="15995"/>
                </a:cubicBezTo>
                <a:cubicBezTo>
                  <a:pt x="10920" y="15989"/>
                  <a:pt x="10924" y="15984"/>
                  <a:pt x="10924" y="15978"/>
                </a:cubicBezTo>
                <a:cubicBezTo>
                  <a:pt x="10926" y="15908"/>
                  <a:pt x="10935" y="15846"/>
                  <a:pt x="11002" y="15800"/>
                </a:cubicBezTo>
                <a:cubicBezTo>
                  <a:pt x="11024" y="15784"/>
                  <a:pt x="11016" y="15728"/>
                  <a:pt x="11023" y="15691"/>
                </a:cubicBezTo>
                <a:cubicBezTo>
                  <a:pt x="11031" y="15645"/>
                  <a:pt x="11037" y="15599"/>
                  <a:pt x="11046" y="15545"/>
                </a:cubicBezTo>
                <a:cubicBezTo>
                  <a:pt x="11159" y="15645"/>
                  <a:pt x="11259" y="15737"/>
                  <a:pt x="11365" y="15821"/>
                </a:cubicBezTo>
                <a:cubicBezTo>
                  <a:pt x="11370" y="15825"/>
                  <a:pt x="11376" y="15827"/>
                  <a:pt x="11384" y="15827"/>
                </a:cubicBezTo>
                <a:cubicBezTo>
                  <a:pt x="11402" y="15827"/>
                  <a:pt x="11425" y="15819"/>
                  <a:pt x="11442" y="15818"/>
                </a:cubicBezTo>
                <a:cubicBezTo>
                  <a:pt x="11568" y="15885"/>
                  <a:pt x="11696" y="15955"/>
                  <a:pt x="11825" y="16022"/>
                </a:cubicBezTo>
                <a:cubicBezTo>
                  <a:pt x="11829" y="16024"/>
                  <a:pt x="11834" y="16025"/>
                  <a:pt x="11839" y="16025"/>
                </a:cubicBezTo>
                <a:cubicBezTo>
                  <a:pt x="11852" y="16025"/>
                  <a:pt x="11868" y="16019"/>
                  <a:pt x="11878" y="16014"/>
                </a:cubicBezTo>
                <a:cubicBezTo>
                  <a:pt x="11936" y="15975"/>
                  <a:pt x="11974" y="15924"/>
                  <a:pt x="11990" y="15851"/>
                </a:cubicBezTo>
                <a:cubicBezTo>
                  <a:pt x="12004" y="15780"/>
                  <a:pt x="12032" y="15712"/>
                  <a:pt x="12055" y="15643"/>
                </a:cubicBezTo>
                <a:cubicBezTo>
                  <a:pt x="12065" y="15607"/>
                  <a:pt x="12073" y="15569"/>
                  <a:pt x="12082" y="15533"/>
                </a:cubicBezTo>
                <a:cubicBezTo>
                  <a:pt x="12100" y="15539"/>
                  <a:pt x="12115" y="15542"/>
                  <a:pt x="12128" y="15542"/>
                </a:cubicBezTo>
                <a:cubicBezTo>
                  <a:pt x="12161" y="15542"/>
                  <a:pt x="12179" y="15520"/>
                  <a:pt x="12186" y="15464"/>
                </a:cubicBezTo>
                <a:cubicBezTo>
                  <a:pt x="12209" y="15316"/>
                  <a:pt x="12221" y="15168"/>
                  <a:pt x="12238" y="15024"/>
                </a:cubicBezTo>
                <a:cubicBezTo>
                  <a:pt x="12278" y="15043"/>
                  <a:pt x="12330" y="15068"/>
                  <a:pt x="12384" y="15093"/>
                </a:cubicBezTo>
                <a:cubicBezTo>
                  <a:pt x="12402" y="15101"/>
                  <a:pt x="12419" y="15106"/>
                  <a:pt x="12434" y="15106"/>
                </a:cubicBezTo>
                <a:cubicBezTo>
                  <a:pt x="12465" y="15106"/>
                  <a:pt x="12488" y="15087"/>
                  <a:pt x="12500" y="15049"/>
                </a:cubicBezTo>
                <a:cubicBezTo>
                  <a:pt x="12529" y="14965"/>
                  <a:pt x="12555" y="14879"/>
                  <a:pt x="12564" y="14791"/>
                </a:cubicBezTo>
                <a:cubicBezTo>
                  <a:pt x="12576" y="14666"/>
                  <a:pt x="12574" y="14538"/>
                  <a:pt x="12574" y="14411"/>
                </a:cubicBezTo>
                <a:cubicBezTo>
                  <a:pt x="12574" y="14369"/>
                  <a:pt x="12564" y="14328"/>
                  <a:pt x="12559" y="14285"/>
                </a:cubicBezTo>
                <a:cubicBezTo>
                  <a:pt x="12627" y="14250"/>
                  <a:pt x="12633" y="14234"/>
                  <a:pt x="12598" y="14112"/>
                </a:cubicBezTo>
                <a:cubicBezTo>
                  <a:pt x="12574" y="14026"/>
                  <a:pt x="12540" y="13941"/>
                  <a:pt x="12519" y="13854"/>
                </a:cubicBezTo>
                <a:cubicBezTo>
                  <a:pt x="12499" y="13777"/>
                  <a:pt x="12489" y="13696"/>
                  <a:pt x="12474" y="13616"/>
                </a:cubicBezTo>
                <a:lnTo>
                  <a:pt x="12474" y="13616"/>
                </a:lnTo>
                <a:cubicBezTo>
                  <a:pt x="12536" y="13633"/>
                  <a:pt x="12597" y="13650"/>
                  <a:pt x="12656" y="13669"/>
                </a:cubicBezTo>
                <a:cubicBezTo>
                  <a:pt x="12668" y="13672"/>
                  <a:pt x="12678" y="13674"/>
                  <a:pt x="12688" y="13674"/>
                </a:cubicBezTo>
                <a:cubicBezTo>
                  <a:pt x="12721" y="13674"/>
                  <a:pt x="12742" y="13653"/>
                  <a:pt x="12745" y="13614"/>
                </a:cubicBezTo>
                <a:cubicBezTo>
                  <a:pt x="12751" y="13521"/>
                  <a:pt x="12751" y="13426"/>
                  <a:pt x="12751" y="13330"/>
                </a:cubicBezTo>
                <a:cubicBezTo>
                  <a:pt x="12751" y="13274"/>
                  <a:pt x="12752" y="13217"/>
                  <a:pt x="12744" y="13162"/>
                </a:cubicBezTo>
                <a:cubicBezTo>
                  <a:pt x="12719" y="13018"/>
                  <a:pt x="12690" y="12876"/>
                  <a:pt x="12664" y="12729"/>
                </a:cubicBezTo>
                <a:lnTo>
                  <a:pt x="12664" y="12729"/>
                </a:lnTo>
                <a:cubicBezTo>
                  <a:pt x="12668" y="12731"/>
                  <a:pt x="12680" y="12737"/>
                  <a:pt x="12690" y="12737"/>
                </a:cubicBezTo>
                <a:cubicBezTo>
                  <a:pt x="12691" y="12737"/>
                  <a:pt x="12692" y="12737"/>
                  <a:pt x="12693" y="12737"/>
                </a:cubicBezTo>
                <a:cubicBezTo>
                  <a:pt x="12711" y="12734"/>
                  <a:pt x="12737" y="12731"/>
                  <a:pt x="12747" y="12718"/>
                </a:cubicBezTo>
                <a:cubicBezTo>
                  <a:pt x="12761" y="12701"/>
                  <a:pt x="12771" y="12672"/>
                  <a:pt x="12768" y="12650"/>
                </a:cubicBezTo>
                <a:cubicBezTo>
                  <a:pt x="12766" y="12626"/>
                  <a:pt x="12749" y="12603"/>
                  <a:pt x="12737" y="12579"/>
                </a:cubicBezTo>
                <a:cubicBezTo>
                  <a:pt x="12680" y="12467"/>
                  <a:pt x="12669" y="12348"/>
                  <a:pt x="12664" y="12224"/>
                </a:cubicBezTo>
                <a:cubicBezTo>
                  <a:pt x="12656" y="12080"/>
                  <a:pt x="12632" y="11936"/>
                  <a:pt x="12623" y="11792"/>
                </a:cubicBezTo>
                <a:cubicBezTo>
                  <a:pt x="12621" y="11752"/>
                  <a:pt x="12637" y="11716"/>
                  <a:pt x="12580" y="11716"/>
                </a:cubicBezTo>
                <a:cubicBezTo>
                  <a:pt x="12578" y="11716"/>
                  <a:pt x="12577" y="11716"/>
                  <a:pt x="12575" y="11716"/>
                </a:cubicBezTo>
                <a:cubicBezTo>
                  <a:pt x="12616" y="11661"/>
                  <a:pt x="12612" y="11593"/>
                  <a:pt x="12570" y="11540"/>
                </a:cubicBezTo>
                <a:cubicBezTo>
                  <a:pt x="12560" y="11528"/>
                  <a:pt x="12559" y="11504"/>
                  <a:pt x="12555" y="11487"/>
                </a:cubicBezTo>
                <a:cubicBezTo>
                  <a:pt x="12544" y="11428"/>
                  <a:pt x="12536" y="11370"/>
                  <a:pt x="12524" y="11314"/>
                </a:cubicBezTo>
                <a:cubicBezTo>
                  <a:pt x="12513" y="11266"/>
                  <a:pt x="12497" y="11219"/>
                  <a:pt x="12480" y="11175"/>
                </a:cubicBezTo>
                <a:cubicBezTo>
                  <a:pt x="12473" y="11143"/>
                  <a:pt x="12477" y="11106"/>
                  <a:pt x="12461" y="11080"/>
                </a:cubicBezTo>
                <a:cubicBezTo>
                  <a:pt x="12442" y="11051"/>
                  <a:pt x="12524" y="11004"/>
                  <a:pt x="12461" y="11001"/>
                </a:cubicBezTo>
                <a:cubicBezTo>
                  <a:pt x="12453" y="10967"/>
                  <a:pt x="12436" y="10934"/>
                  <a:pt x="12446" y="10921"/>
                </a:cubicBezTo>
                <a:cubicBezTo>
                  <a:pt x="12478" y="10872"/>
                  <a:pt x="12446" y="10829"/>
                  <a:pt x="12448" y="10785"/>
                </a:cubicBezTo>
                <a:cubicBezTo>
                  <a:pt x="12454" y="10664"/>
                  <a:pt x="12469" y="10545"/>
                  <a:pt x="12483" y="10424"/>
                </a:cubicBezTo>
                <a:cubicBezTo>
                  <a:pt x="12485" y="10402"/>
                  <a:pt x="12490" y="10380"/>
                  <a:pt x="12508" y="10356"/>
                </a:cubicBezTo>
                <a:cubicBezTo>
                  <a:pt x="12544" y="10434"/>
                  <a:pt x="12580" y="10511"/>
                  <a:pt x="12615" y="10589"/>
                </a:cubicBezTo>
                <a:cubicBezTo>
                  <a:pt x="12667" y="10705"/>
                  <a:pt x="12716" y="10819"/>
                  <a:pt x="12768" y="10933"/>
                </a:cubicBezTo>
                <a:cubicBezTo>
                  <a:pt x="12804" y="11014"/>
                  <a:pt x="12834" y="11099"/>
                  <a:pt x="12878" y="11178"/>
                </a:cubicBezTo>
                <a:cubicBezTo>
                  <a:pt x="12961" y="11332"/>
                  <a:pt x="13058" y="11481"/>
                  <a:pt x="13138" y="11638"/>
                </a:cubicBezTo>
                <a:cubicBezTo>
                  <a:pt x="13202" y="11760"/>
                  <a:pt x="13250" y="11890"/>
                  <a:pt x="13306" y="12017"/>
                </a:cubicBezTo>
                <a:cubicBezTo>
                  <a:pt x="13320" y="12052"/>
                  <a:pt x="13333" y="12088"/>
                  <a:pt x="13354" y="12120"/>
                </a:cubicBezTo>
                <a:cubicBezTo>
                  <a:pt x="13364" y="12136"/>
                  <a:pt x="13389" y="12142"/>
                  <a:pt x="13413" y="12146"/>
                </a:cubicBezTo>
                <a:cubicBezTo>
                  <a:pt x="13467" y="12279"/>
                  <a:pt x="13557" y="12390"/>
                  <a:pt x="13652" y="12500"/>
                </a:cubicBezTo>
                <a:cubicBezTo>
                  <a:pt x="13688" y="12541"/>
                  <a:pt x="13713" y="12593"/>
                  <a:pt x="13743" y="12639"/>
                </a:cubicBezTo>
                <a:cubicBezTo>
                  <a:pt x="13750" y="12651"/>
                  <a:pt x="13754" y="12666"/>
                  <a:pt x="13763" y="12678"/>
                </a:cubicBezTo>
                <a:cubicBezTo>
                  <a:pt x="13793" y="12731"/>
                  <a:pt x="13819" y="12757"/>
                  <a:pt x="13847" y="12757"/>
                </a:cubicBezTo>
                <a:cubicBezTo>
                  <a:pt x="13872" y="12757"/>
                  <a:pt x="13898" y="12737"/>
                  <a:pt x="13929" y="12697"/>
                </a:cubicBezTo>
                <a:cubicBezTo>
                  <a:pt x="13937" y="12686"/>
                  <a:pt x="13945" y="12676"/>
                  <a:pt x="13948" y="12672"/>
                </a:cubicBezTo>
                <a:cubicBezTo>
                  <a:pt x="14040" y="12796"/>
                  <a:pt x="14138" y="12918"/>
                  <a:pt x="14220" y="13047"/>
                </a:cubicBezTo>
                <a:cubicBezTo>
                  <a:pt x="14279" y="13141"/>
                  <a:pt x="14319" y="13249"/>
                  <a:pt x="14366" y="13351"/>
                </a:cubicBezTo>
                <a:cubicBezTo>
                  <a:pt x="14377" y="13372"/>
                  <a:pt x="14383" y="13395"/>
                  <a:pt x="14395" y="13416"/>
                </a:cubicBezTo>
                <a:cubicBezTo>
                  <a:pt x="14426" y="13471"/>
                  <a:pt x="14447" y="13496"/>
                  <a:pt x="14476" y="13496"/>
                </a:cubicBezTo>
                <a:cubicBezTo>
                  <a:pt x="14497" y="13496"/>
                  <a:pt x="14522" y="13483"/>
                  <a:pt x="14560" y="13459"/>
                </a:cubicBezTo>
                <a:cubicBezTo>
                  <a:pt x="14629" y="13602"/>
                  <a:pt x="14752" y="13691"/>
                  <a:pt x="14875" y="13782"/>
                </a:cubicBezTo>
                <a:cubicBezTo>
                  <a:pt x="14911" y="13808"/>
                  <a:pt x="14942" y="13820"/>
                  <a:pt x="14971" y="13820"/>
                </a:cubicBezTo>
                <a:cubicBezTo>
                  <a:pt x="15013" y="13820"/>
                  <a:pt x="15049" y="13795"/>
                  <a:pt x="15086" y="13745"/>
                </a:cubicBezTo>
                <a:cubicBezTo>
                  <a:pt x="15122" y="13697"/>
                  <a:pt x="15159" y="13650"/>
                  <a:pt x="15191" y="13601"/>
                </a:cubicBezTo>
                <a:cubicBezTo>
                  <a:pt x="15216" y="13560"/>
                  <a:pt x="15235" y="13514"/>
                  <a:pt x="15255" y="13472"/>
                </a:cubicBezTo>
                <a:cubicBezTo>
                  <a:pt x="15340" y="13627"/>
                  <a:pt x="15496" y="13719"/>
                  <a:pt x="15621" y="13843"/>
                </a:cubicBezTo>
                <a:cubicBezTo>
                  <a:pt x="15710" y="13932"/>
                  <a:pt x="15793" y="14030"/>
                  <a:pt x="15879" y="14124"/>
                </a:cubicBezTo>
                <a:cubicBezTo>
                  <a:pt x="15934" y="14184"/>
                  <a:pt x="15967" y="14215"/>
                  <a:pt x="15999" y="14215"/>
                </a:cubicBezTo>
                <a:cubicBezTo>
                  <a:pt x="16031" y="14215"/>
                  <a:pt x="16062" y="14182"/>
                  <a:pt x="16114" y="14115"/>
                </a:cubicBezTo>
                <a:cubicBezTo>
                  <a:pt x="16201" y="14199"/>
                  <a:pt x="16288" y="14280"/>
                  <a:pt x="16373" y="14364"/>
                </a:cubicBezTo>
                <a:cubicBezTo>
                  <a:pt x="16411" y="14402"/>
                  <a:pt x="16431" y="14420"/>
                  <a:pt x="16450" y="14420"/>
                </a:cubicBezTo>
                <a:cubicBezTo>
                  <a:pt x="16466" y="14420"/>
                  <a:pt x="16481" y="14407"/>
                  <a:pt x="16507" y="14384"/>
                </a:cubicBezTo>
                <a:cubicBezTo>
                  <a:pt x="16621" y="14468"/>
                  <a:pt x="16729" y="14558"/>
                  <a:pt x="16846" y="14633"/>
                </a:cubicBezTo>
                <a:cubicBezTo>
                  <a:pt x="16869" y="14648"/>
                  <a:pt x="16887" y="14655"/>
                  <a:pt x="16902" y="14655"/>
                </a:cubicBezTo>
                <a:cubicBezTo>
                  <a:pt x="16932" y="14655"/>
                  <a:pt x="16953" y="14629"/>
                  <a:pt x="16979" y="14579"/>
                </a:cubicBezTo>
                <a:cubicBezTo>
                  <a:pt x="17012" y="14514"/>
                  <a:pt x="17051" y="14452"/>
                  <a:pt x="17089" y="14385"/>
                </a:cubicBezTo>
                <a:cubicBezTo>
                  <a:pt x="17215" y="14496"/>
                  <a:pt x="17346" y="14610"/>
                  <a:pt x="17480" y="14728"/>
                </a:cubicBezTo>
                <a:cubicBezTo>
                  <a:pt x="17490" y="14713"/>
                  <a:pt x="17503" y="14699"/>
                  <a:pt x="17508" y="14692"/>
                </a:cubicBezTo>
                <a:cubicBezTo>
                  <a:pt x="17657" y="14764"/>
                  <a:pt x="17760" y="14910"/>
                  <a:pt x="17936" y="14933"/>
                </a:cubicBezTo>
                <a:cubicBezTo>
                  <a:pt x="17952" y="14935"/>
                  <a:pt x="17963" y="14937"/>
                  <a:pt x="17972" y="14937"/>
                </a:cubicBezTo>
                <a:cubicBezTo>
                  <a:pt x="17994" y="14937"/>
                  <a:pt x="17998" y="14927"/>
                  <a:pt x="18009" y="14890"/>
                </a:cubicBezTo>
                <a:cubicBezTo>
                  <a:pt x="18159" y="14997"/>
                  <a:pt x="18312" y="15104"/>
                  <a:pt x="18462" y="15213"/>
                </a:cubicBezTo>
                <a:cubicBezTo>
                  <a:pt x="18549" y="15276"/>
                  <a:pt x="18630" y="15346"/>
                  <a:pt x="18718" y="15407"/>
                </a:cubicBezTo>
                <a:cubicBezTo>
                  <a:pt x="18751" y="15429"/>
                  <a:pt x="18797" y="15434"/>
                  <a:pt x="18837" y="15449"/>
                </a:cubicBezTo>
                <a:cubicBezTo>
                  <a:pt x="18840" y="15412"/>
                  <a:pt x="18856" y="15369"/>
                  <a:pt x="18843" y="15337"/>
                </a:cubicBezTo>
                <a:cubicBezTo>
                  <a:pt x="18802" y="15222"/>
                  <a:pt x="18755" y="15108"/>
                  <a:pt x="18703" y="14997"/>
                </a:cubicBezTo>
                <a:cubicBezTo>
                  <a:pt x="18652" y="14884"/>
                  <a:pt x="18593" y="14775"/>
                  <a:pt x="18537" y="14663"/>
                </a:cubicBezTo>
                <a:lnTo>
                  <a:pt x="18555" y="14663"/>
                </a:lnTo>
                <a:cubicBezTo>
                  <a:pt x="18562" y="14641"/>
                  <a:pt x="18579" y="14615"/>
                  <a:pt x="18573" y="14599"/>
                </a:cubicBezTo>
                <a:cubicBezTo>
                  <a:pt x="18529" y="14488"/>
                  <a:pt x="18478" y="14381"/>
                  <a:pt x="18436" y="14272"/>
                </a:cubicBezTo>
                <a:cubicBezTo>
                  <a:pt x="18421" y="14237"/>
                  <a:pt x="18431" y="14195"/>
                  <a:pt x="18418" y="14160"/>
                </a:cubicBezTo>
                <a:cubicBezTo>
                  <a:pt x="18393" y="14091"/>
                  <a:pt x="18358" y="14025"/>
                  <a:pt x="18326" y="13953"/>
                </a:cubicBezTo>
                <a:lnTo>
                  <a:pt x="18368" y="13953"/>
                </a:lnTo>
                <a:cubicBezTo>
                  <a:pt x="18369" y="13953"/>
                  <a:pt x="18370" y="13953"/>
                  <a:pt x="18371" y="13953"/>
                </a:cubicBezTo>
                <a:cubicBezTo>
                  <a:pt x="18462" y="13953"/>
                  <a:pt x="18498" y="13914"/>
                  <a:pt x="18481" y="13822"/>
                </a:cubicBezTo>
                <a:cubicBezTo>
                  <a:pt x="18453" y="13676"/>
                  <a:pt x="18422" y="13532"/>
                  <a:pt x="18389" y="13388"/>
                </a:cubicBezTo>
                <a:cubicBezTo>
                  <a:pt x="18379" y="13345"/>
                  <a:pt x="18359" y="13305"/>
                  <a:pt x="18341" y="13258"/>
                </a:cubicBezTo>
                <a:lnTo>
                  <a:pt x="18341" y="13258"/>
                </a:lnTo>
                <a:cubicBezTo>
                  <a:pt x="18359" y="13259"/>
                  <a:pt x="18380" y="13261"/>
                  <a:pt x="18402" y="13262"/>
                </a:cubicBezTo>
                <a:cubicBezTo>
                  <a:pt x="18403" y="13262"/>
                  <a:pt x="18404" y="13262"/>
                  <a:pt x="18405" y="13262"/>
                </a:cubicBezTo>
                <a:cubicBezTo>
                  <a:pt x="18451" y="13262"/>
                  <a:pt x="18471" y="13237"/>
                  <a:pt x="18451" y="13196"/>
                </a:cubicBezTo>
                <a:cubicBezTo>
                  <a:pt x="18426" y="13143"/>
                  <a:pt x="18391" y="13093"/>
                  <a:pt x="18366" y="13040"/>
                </a:cubicBezTo>
                <a:cubicBezTo>
                  <a:pt x="18338" y="12982"/>
                  <a:pt x="18311" y="12922"/>
                  <a:pt x="18292" y="12860"/>
                </a:cubicBezTo>
                <a:cubicBezTo>
                  <a:pt x="18257" y="12747"/>
                  <a:pt x="18227" y="12632"/>
                  <a:pt x="18198" y="12529"/>
                </a:cubicBezTo>
                <a:cubicBezTo>
                  <a:pt x="18323" y="12481"/>
                  <a:pt x="18452" y="12435"/>
                  <a:pt x="18580" y="12384"/>
                </a:cubicBezTo>
                <a:cubicBezTo>
                  <a:pt x="18599" y="12377"/>
                  <a:pt x="18622" y="12343"/>
                  <a:pt x="18620" y="12325"/>
                </a:cubicBezTo>
                <a:cubicBezTo>
                  <a:pt x="18606" y="12240"/>
                  <a:pt x="18584" y="12156"/>
                  <a:pt x="18563" y="12066"/>
                </a:cubicBezTo>
                <a:cubicBezTo>
                  <a:pt x="18604" y="12043"/>
                  <a:pt x="18606" y="12029"/>
                  <a:pt x="18564" y="11971"/>
                </a:cubicBezTo>
                <a:cubicBezTo>
                  <a:pt x="18517" y="11903"/>
                  <a:pt x="18473" y="11831"/>
                  <a:pt x="18416" y="11744"/>
                </a:cubicBezTo>
                <a:cubicBezTo>
                  <a:pt x="18502" y="11716"/>
                  <a:pt x="18511" y="11695"/>
                  <a:pt x="18454" y="11631"/>
                </a:cubicBezTo>
                <a:cubicBezTo>
                  <a:pt x="18368" y="11529"/>
                  <a:pt x="18276" y="11432"/>
                  <a:pt x="18190" y="11330"/>
                </a:cubicBezTo>
                <a:cubicBezTo>
                  <a:pt x="18164" y="11299"/>
                  <a:pt x="18148" y="11260"/>
                  <a:pt x="18128" y="11226"/>
                </a:cubicBezTo>
                <a:cubicBezTo>
                  <a:pt x="18193" y="11215"/>
                  <a:pt x="18251" y="11205"/>
                  <a:pt x="18307" y="11194"/>
                </a:cubicBezTo>
                <a:cubicBezTo>
                  <a:pt x="18359" y="11185"/>
                  <a:pt x="18373" y="11152"/>
                  <a:pt x="18353" y="11108"/>
                </a:cubicBezTo>
                <a:cubicBezTo>
                  <a:pt x="18338" y="11070"/>
                  <a:pt x="18318" y="11029"/>
                  <a:pt x="18290" y="11000"/>
                </a:cubicBezTo>
                <a:cubicBezTo>
                  <a:pt x="18172" y="10890"/>
                  <a:pt x="18100" y="10747"/>
                  <a:pt x="18013" y="10614"/>
                </a:cubicBezTo>
                <a:cubicBezTo>
                  <a:pt x="17943" y="10510"/>
                  <a:pt x="17855" y="10420"/>
                  <a:pt x="17773" y="10326"/>
                </a:cubicBezTo>
                <a:cubicBezTo>
                  <a:pt x="17740" y="10286"/>
                  <a:pt x="17699" y="10253"/>
                  <a:pt x="17669" y="10224"/>
                </a:cubicBezTo>
                <a:cubicBezTo>
                  <a:pt x="17756" y="10207"/>
                  <a:pt x="17849" y="10190"/>
                  <a:pt x="17941" y="10168"/>
                </a:cubicBezTo>
                <a:cubicBezTo>
                  <a:pt x="18007" y="10151"/>
                  <a:pt x="18072" y="10129"/>
                  <a:pt x="18136" y="10109"/>
                </a:cubicBezTo>
                <a:cubicBezTo>
                  <a:pt x="18208" y="10087"/>
                  <a:pt x="18213" y="10075"/>
                  <a:pt x="18188" y="10006"/>
                </a:cubicBezTo>
                <a:cubicBezTo>
                  <a:pt x="18183" y="9995"/>
                  <a:pt x="18179" y="9982"/>
                  <a:pt x="18172" y="9964"/>
                </a:cubicBezTo>
                <a:lnTo>
                  <a:pt x="18172" y="9964"/>
                </a:lnTo>
                <a:cubicBezTo>
                  <a:pt x="18184" y="9965"/>
                  <a:pt x="18196" y="9966"/>
                  <a:pt x="18207" y="9966"/>
                </a:cubicBezTo>
                <a:cubicBezTo>
                  <a:pt x="18324" y="9966"/>
                  <a:pt x="18407" y="9884"/>
                  <a:pt x="18507" y="9848"/>
                </a:cubicBezTo>
                <a:cubicBezTo>
                  <a:pt x="18519" y="9842"/>
                  <a:pt x="18532" y="9809"/>
                  <a:pt x="18527" y="9795"/>
                </a:cubicBezTo>
                <a:cubicBezTo>
                  <a:pt x="18493" y="9699"/>
                  <a:pt x="18462" y="9604"/>
                  <a:pt x="18419" y="9512"/>
                </a:cubicBezTo>
                <a:cubicBezTo>
                  <a:pt x="18398" y="9465"/>
                  <a:pt x="18352" y="9429"/>
                  <a:pt x="18308" y="9377"/>
                </a:cubicBezTo>
                <a:lnTo>
                  <a:pt x="18308" y="9377"/>
                </a:lnTo>
                <a:cubicBezTo>
                  <a:pt x="18309" y="9377"/>
                  <a:pt x="18311" y="9377"/>
                  <a:pt x="18313" y="9377"/>
                </a:cubicBezTo>
                <a:cubicBezTo>
                  <a:pt x="18316" y="9377"/>
                  <a:pt x="18322" y="9376"/>
                  <a:pt x="18326" y="9374"/>
                </a:cubicBezTo>
                <a:cubicBezTo>
                  <a:pt x="18399" y="9336"/>
                  <a:pt x="18400" y="9297"/>
                  <a:pt x="18337" y="9244"/>
                </a:cubicBezTo>
                <a:cubicBezTo>
                  <a:pt x="18250" y="9167"/>
                  <a:pt x="18164" y="9087"/>
                  <a:pt x="18077" y="9010"/>
                </a:cubicBezTo>
                <a:cubicBezTo>
                  <a:pt x="18055" y="8991"/>
                  <a:pt x="18029" y="8977"/>
                  <a:pt x="18008" y="8962"/>
                </a:cubicBezTo>
                <a:cubicBezTo>
                  <a:pt x="18040" y="8935"/>
                  <a:pt x="18075" y="8906"/>
                  <a:pt x="18108" y="8878"/>
                </a:cubicBezTo>
                <a:cubicBezTo>
                  <a:pt x="18143" y="8848"/>
                  <a:pt x="18140" y="8822"/>
                  <a:pt x="18110" y="8787"/>
                </a:cubicBezTo>
                <a:cubicBezTo>
                  <a:pt x="17999" y="8660"/>
                  <a:pt x="17868" y="8577"/>
                  <a:pt x="17701" y="8549"/>
                </a:cubicBezTo>
                <a:cubicBezTo>
                  <a:pt x="17693" y="8546"/>
                  <a:pt x="17683" y="8541"/>
                  <a:pt x="17670" y="8537"/>
                </a:cubicBezTo>
                <a:cubicBezTo>
                  <a:pt x="17673" y="8530"/>
                  <a:pt x="17674" y="8524"/>
                  <a:pt x="17677" y="8519"/>
                </a:cubicBezTo>
                <a:cubicBezTo>
                  <a:pt x="17690" y="8499"/>
                  <a:pt x="17704" y="8479"/>
                  <a:pt x="17717" y="8460"/>
                </a:cubicBezTo>
                <a:cubicBezTo>
                  <a:pt x="17696" y="8447"/>
                  <a:pt x="17677" y="8427"/>
                  <a:pt x="17655" y="8423"/>
                </a:cubicBezTo>
                <a:cubicBezTo>
                  <a:pt x="17544" y="8403"/>
                  <a:pt x="17461" y="8339"/>
                  <a:pt x="17386" y="8259"/>
                </a:cubicBezTo>
                <a:cubicBezTo>
                  <a:pt x="17364" y="8235"/>
                  <a:pt x="17338" y="8213"/>
                  <a:pt x="17317" y="8192"/>
                </a:cubicBezTo>
                <a:cubicBezTo>
                  <a:pt x="17367" y="8150"/>
                  <a:pt x="17416" y="8107"/>
                  <a:pt x="17468" y="8068"/>
                </a:cubicBezTo>
                <a:cubicBezTo>
                  <a:pt x="17508" y="8038"/>
                  <a:pt x="17498" y="8005"/>
                  <a:pt x="17474" y="7978"/>
                </a:cubicBezTo>
                <a:cubicBezTo>
                  <a:pt x="17366" y="7858"/>
                  <a:pt x="17247" y="7752"/>
                  <a:pt x="17088" y="7701"/>
                </a:cubicBezTo>
                <a:cubicBezTo>
                  <a:pt x="17029" y="7682"/>
                  <a:pt x="16974" y="7649"/>
                  <a:pt x="16891" y="7610"/>
                </a:cubicBezTo>
                <a:cubicBezTo>
                  <a:pt x="16916" y="7605"/>
                  <a:pt x="16938" y="7600"/>
                  <a:pt x="16958" y="7597"/>
                </a:cubicBezTo>
                <a:cubicBezTo>
                  <a:pt x="16932" y="7458"/>
                  <a:pt x="16803" y="7461"/>
                  <a:pt x="16718" y="7409"/>
                </a:cubicBezTo>
                <a:cubicBezTo>
                  <a:pt x="16613" y="7345"/>
                  <a:pt x="16496" y="7297"/>
                  <a:pt x="16387" y="7239"/>
                </a:cubicBezTo>
                <a:cubicBezTo>
                  <a:pt x="16273" y="7179"/>
                  <a:pt x="16157" y="7117"/>
                  <a:pt x="16048" y="7048"/>
                </a:cubicBezTo>
                <a:cubicBezTo>
                  <a:pt x="15975" y="7001"/>
                  <a:pt x="15911" y="6937"/>
                  <a:pt x="15843" y="6882"/>
                </a:cubicBezTo>
                <a:cubicBezTo>
                  <a:pt x="15818" y="6863"/>
                  <a:pt x="15793" y="6843"/>
                  <a:pt x="15760" y="6816"/>
                </a:cubicBezTo>
                <a:cubicBezTo>
                  <a:pt x="15782" y="6815"/>
                  <a:pt x="15797" y="6813"/>
                  <a:pt x="15810" y="6812"/>
                </a:cubicBezTo>
                <a:cubicBezTo>
                  <a:pt x="15900" y="6801"/>
                  <a:pt x="15991" y="6792"/>
                  <a:pt x="16081" y="6776"/>
                </a:cubicBezTo>
                <a:cubicBezTo>
                  <a:pt x="16157" y="6764"/>
                  <a:pt x="16230" y="6738"/>
                  <a:pt x="16306" y="6724"/>
                </a:cubicBezTo>
                <a:cubicBezTo>
                  <a:pt x="16418" y="6702"/>
                  <a:pt x="16531" y="6688"/>
                  <a:pt x="16643" y="6667"/>
                </a:cubicBezTo>
                <a:cubicBezTo>
                  <a:pt x="16665" y="6663"/>
                  <a:pt x="16686" y="6644"/>
                  <a:pt x="16706" y="6632"/>
                </a:cubicBezTo>
                <a:cubicBezTo>
                  <a:pt x="16695" y="6612"/>
                  <a:pt x="16681" y="6591"/>
                  <a:pt x="16670" y="6571"/>
                </a:cubicBezTo>
                <a:cubicBezTo>
                  <a:pt x="16752" y="6563"/>
                  <a:pt x="16837" y="6549"/>
                  <a:pt x="16876" y="6482"/>
                </a:cubicBezTo>
                <a:cubicBezTo>
                  <a:pt x="16938" y="6467"/>
                  <a:pt x="16986" y="6461"/>
                  <a:pt x="17031" y="6443"/>
                </a:cubicBezTo>
                <a:cubicBezTo>
                  <a:pt x="17117" y="6410"/>
                  <a:pt x="17200" y="6373"/>
                  <a:pt x="17279" y="6329"/>
                </a:cubicBezTo>
                <a:cubicBezTo>
                  <a:pt x="17348" y="6292"/>
                  <a:pt x="17349" y="6267"/>
                  <a:pt x="17310" y="6201"/>
                </a:cubicBezTo>
                <a:cubicBezTo>
                  <a:pt x="17278" y="6148"/>
                  <a:pt x="17250" y="6091"/>
                  <a:pt x="17220" y="6033"/>
                </a:cubicBezTo>
                <a:cubicBezTo>
                  <a:pt x="17415" y="5993"/>
                  <a:pt x="17593" y="5907"/>
                  <a:pt x="17765" y="5800"/>
                </a:cubicBezTo>
                <a:cubicBezTo>
                  <a:pt x="17807" y="5773"/>
                  <a:pt x="17861" y="5767"/>
                  <a:pt x="17904" y="5740"/>
                </a:cubicBezTo>
                <a:cubicBezTo>
                  <a:pt x="17984" y="5690"/>
                  <a:pt x="17984" y="5675"/>
                  <a:pt x="17926" y="5599"/>
                </a:cubicBezTo>
                <a:cubicBezTo>
                  <a:pt x="18032" y="5573"/>
                  <a:pt x="18135" y="5546"/>
                  <a:pt x="18238" y="5519"/>
                </a:cubicBezTo>
                <a:cubicBezTo>
                  <a:pt x="18262" y="5514"/>
                  <a:pt x="18287" y="5510"/>
                  <a:pt x="18312" y="5505"/>
                </a:cubicBezTo>
                <a:cubicBezTo>
                  <a:pt x="18353" y="5495"/>
                  <a:pt x="18384" y="5483"/>
                  <a:pt x="18360" y="5439"/>
                </a:cubicBezTo>
                <a:cubicBezTo>
                  <a:pt x="18415" y="5424"/>
                  <a:pt x="18470" y="5417"/>
                  <a:pt x="18519" y="5397"/>
                </a:cubicBezTo>
                <a:cubicBezTo>
                  <a:pt x="18667" y="5337"/>
                  <a:pt x="18815" y="5277"/>
                  <a:pt x="18959" y="5210"/>
                </a:cubicBezTo>
                <a:cubicBezTo>
                  <a:pt x="18996" y="5193"/>
                  <a:pt x="19022" y="5151"/>
                  <a:pt x="19053" y="5121"/>
                </a:cubicBezTo>
                <a:cubicBezTo>
                  <a:pt x="19015" y="5097"/>
                  <a:pt x="18979" y="5057"/>
                  <a:pt x="18939" y="5052"/>
                </a:cubicBezTo>
                <a:cubicBezTo>
                  <a:pt x="18791" y="5035"/>
                  <a:pt x="18643" y="5030"/>
                  <a:pt x="18495" y="5022"/>
                </a:cubicBezTo>
                <a:cubicBezTo>
                  <a:pt x="18480" y="5022"/>
                  <a:pt x="18462" y="5027"/>
                  <a:pt x="18436" y="5031"/>
                </a:cubicBezTo>
                <a:cubicBezTo>
                  <a:pt x="18468" y="4966"/>
                  <a:pt x="18424" y="4965"/>
                  <a:pt x="18385" y="4958"/>
                </a:cubicBezTo>
                <a:cubicBezTo>
                  <a:pt x="18216" y="4925"/>
                  <a:pt x="18045" y="4894"/>
                  <a:pt x="17869" y="4862"/>
                </a:cubicBezTo>
                <a:cubicBezTo>
                  <a:pt x="17914" y="4804"/>
                  <a:pt x="17884" y="4766"/>
                  <a:pt x="17834" y="4747"/>
                </a:cubicBezTo>
                <a:cubicBezTo>
                  <a:pt x="17758" y="4717"/>
                  <a:pt x="17678" y="4691"/>
                  <a:pt x="17598" y="4670"/>
                </a:cubicBezTo>
                <a:cubicBezTo>
                  <a:pt x="17513" y="4648"/>
                  <a:pt x="17425" y="4631"/>
                  <a:pt x="17338" y="4617"/>
                </a:cubicBezTo>
                <a:cubicBezTo>
                  <a:pt x="17266" y="4606"/>
                  <a:pt x="17191" y="4603"/>
                  <a:pt x="17114" y="4595"/>
                </a:cubicBezTo>
                <a:cubicBezTo>
                  <a:pt x="17139" y="4563"/>
                  <a:pt x="17166" y="4521"/>
                  <a:pt x="17202" y="4488"/>
                </a:cubicBezTo>
                <a:cubicBezTo>
                  <a:pt x="17246" y="4451"/>
                  <a:pt x="17226" y="4423"/>
                  <a:pt x="17196" y="4401"/>
                </a:cubicBezTo>
                <a:cubicBezTo>
                  <a:pt x="17154" y="4370"/>
                  <a:pt x="17108" y="4338"/>
                  <a:pt x="17060" y="4322"/>
                </a:cubicBezTo>
                <a:cubicBezTo>
                  <a:pt x="16918" y="4277"/>
                  <a:pt x="16775" y="4239"/>
                  <a:pt x="16631" y="4200"/>
                </a:cubicBezTo>
                <a:cubicBezTo>
                  <a:pt x="16618" y="4197"/>
                  <a:pt x="16603" y="4196"/>
                  <a:pt x="16589" y="4196"/>
                </a:cubicBezTo>
                <a:cubicBezTo>
                  <a:pt x="16568" y="4196"/>
                  <a:pt x="16546" y="4198"/>
                  <a:pt x="16525" y="4198"/>
                </a:cubicBezTo>
                <a:cubicBezTo>
                  <a:pt x="16543" y="4166"/>
                  <a:pt x="16562" y="4131"/>
                  <a:pt x="16582" y="4095"/>
                </a:cubicBezTo>
                <a:cubicBezTo>
                  <a:pt x="16609" y="4044"/>
                  <a:pt x="16599" y="4008"/>
                  <a:pt x="16542" y="3997"/>
                </a:cubicBezTo>
                <a:cubicBezTo>
                  <a:pt x="16460" y="3983"/>
                  <a:pt x="16377" y="3982"/>
                  <a:pt x="16295" y="3971"/>
                </a:cubicBezTo>
                <a:cubicBezTo>
                  <a:pt x="16229" y="3961"/>
                  <a:pt x="16163" y="3942"/>
                  <a:pt x="16096" y="3937"/>
                </a:cubicBezTo>
                <a:cubicBezTo>
                  <a:pt x="16011" y="3929"/>
                  <a:pt x="15931" y="3894"/>
                  <a:pt x="15848" y="3875"/>
                </a:cubicBezTo>
                <a:cubicBezTo>
                  <a:pt x="15843" y="3874"/>
                  <a:pt x="15837" y="3873"/>
                  <a:pt x="15832" y="3873"/>
                </a:cubicBezTo>
                <a:cubicBezTo>
                  <a:pt x="15822" y="3873"/>
                  <a:pt x="15812" y="3874"/>
                  <a:pt x="15803" y="3874"/>
                </a:cubicBezTo>
                <a:cubicBezTo>
                  <a:pt x="15795" y="3874"/>
                  <a:pt x="15787" y="3874"/>
                  <a:pt x="15780" y="3871"/>
                </a:cubicBezTo>
                <a:cubicBezTo>
                  <a:pt x="15766" y="3866"/>
                  <a:pt x="15759" y="3844"/>
                  <a:pt x="15746" y="3829"/>
                </a:cubicBezTo>
                <a:cubicBezTo>
                  <a:pt x="15789" y="3802"/>
                  <a:pt x="15793" y="3763"/>
                  <a:pt x="15781" y="3719"/>
                </a:cubicBezTo>
                <a:cubicBezTo>
                  <a:pt x="15780" y="3715"/>
                  <a:pt x="15789" y="3709"/>
                  <a:pt x="15792" y="3704"/>
                </a:cubicBezTo>
                <a:cubicBezTo>
                  <a:pt x="15802" y="3684"/>
                  <a:pt x="15811" y="3665"/>
                  <a:pt x="15811" y="3642"/>
                </a:cubicBezTo>
                <a:cubicBezTo>
                  <a:pt x="15823" y="3624"/>
                  <a:pt x="15842" y="3608"/>
                  <a:pt x="15849" y="3590"/>
                </a:cubicBezTo>
                <a:cubicBezTo>
                  <a:pt x="15879" y="3514"/>
                  <a:pt x="15911" y="3438"/>
                  <a:pt x="15933" y="3359"/>
                </a:cubicBezTo>
                <a:cubicBezTo>
                  <a:pt x="15960" y="3263"/>
                  <a:pt x="15957" y="3256"/>
                  <a:pt x="15856" y="3233"/>
                </a:cubicBezTo>
                <a:cubicBezTo>
                  <a:pt x="15746" y="3209"/>
                  <a:pt x="15633" y="3195"/>
                  <a:pt x="15518" y="3175"/>
                </a:cubicBezTo>
                <a:cubicBezTo>
                  <a:pt x="15512" y="3121"/>
                  <a:pt x="15509" y="3103"/>
                  <a:pt x="15477" y="3103"/>
                </a:cubicBezTo>
                <a:cubicBezTo>
                  <a:pt x="15463" y="3103"/>
                  <a:pt x="15443" y="3107"/>
                  <a:pt x="15414" y="3112"/>
                </a:cubicBezTo>
                <a:cubicBezTo>
                  <a:pt x="15362" y="3123"/>
                  <a:pt x="15309" y="3135"/>
                  <a:pt x="15260" y="3151"/>
                </a:cubicBezTo>
                <a:cubicBezTo>
                  <a:pt x="15211" y="3166"/>
                  <a:pt x="15167" y="3187"/>
                  <a:pt x="15119" y="3206"/>
                </a:cubicBezTo>
                <a:cubicBezTo>
                  <a:pt x="15142" y="3145"/>
                  <a:pt x="15165" y="3084"/>
                  <a:pt x="15191" y="3019"/>
                </a:cubicBezTo>
                <a:cubicBezTo>
                  <a:pt x="15174" y="3014"/>
                  <a:pt x="15162" y="3010"/>
                  <a:pt x="15146" y="3004"/>
                </a:cubicBezTo>
                <a:cubicBezTo>
                  <a:pt x="15154" y="2995"/>
                  <a:pt x="15160" y="2988"/>
                  <a:pt x="15180" y="2963"/>
                </a:cubicBezTo>
                <a:cubicBezTo>
                  <a:pt x="15131" y="2961"/>
                  <a:pt x="15088" y="2954"/>
                  <a:pt x="15048" y="2954"/>
                </a:cubicBezTo>
                <a:cubicBezTo>
                  <a:pt x="15031" y="2954"/>
                  <a:pt x="15016" y="2955"/>
                  <a:pt x="15000" y="2958"/>
                </a:cubicBezTo>
                <a:cubicBezTo>
                  <a:pt x="14774" y="3006"/>
                  <a:pt x="14547" y="3057"/>
                  <a:pt x="14324" y="3122"/>
                </a:cubicBezTo>
                <a:cubicBezTo>
                  <a:pt x="14162" y="3169"/>
                  <a:pt x="14006" y="3241"/>
                  <a:pt x="13848" y="3302"/>
                </a:cubicBezTo>
                <a:cubicBezTo>
                  <a:pt x="13822" y="3312"/>
                  <a:pt x="13795" y="3320"/>
                  <a:pt x="13759" y="3334"/>
                </a:cubicBezTo>
                <a:cubicBezTo>
                  <a:pt x="13819" y="3245"/>
                  <a:pt x="13872" y="3169"/>
                  <a:pt x="13925" y="3089"/>
                </a:cubicBezTo>
                <a:cubicBezTo>
                  <a:pt x="13915" y="3082"/>
                  <a:pt x="13906" y="3075"/>
                  <a:pt x="13906" y="3075"/>
                </a:cubicBezTo>
                <a:lnTo>
                  <a:pt x="13906" y="3075"/>
                </a:lnTo>
                <a:cubicBezTo>
                  <a:pt x="13906" y="3075"/>
                  <a:pt x="13906" y="3075"/>
                  <a:pt x="13907" y="3075"/>
                </a:cubicBezTo>
                <a:cubicBezTo>
                  <a:pt x="13919" y="3024"/>
                  <a:pt x="13932" y="2979"/>
                  <a:pt x="13945" y="2929"/>
                </a:cubicBezTo>
                <a:lnTo>
                  <a:pt x="13907" y="2929"/>
                </a:lnTo>
                <a:cubicBezTo>
                  <a:pt x="13940" y="2815"/>
                  <a:pt x="13973" y="2701"/>
                  <a:pt x="14009" y="2587"/>
                </a:cubicBezTo>
                <a:cubicBezTo>
                  <a:pt x="14025" y="2536"/>
                  <a:pt x="14004" y="2520"/>
                  <a:pt x="13959" y="2505"/>
                </a:cubicBezTo>
                <a:cubicBezTo>
                  <a:pt x="13922" y="2494"/>
                  <a:pt x="13885" y="2490"/>
                  <a:pt x="13849" y="2490"/>
                </a:cubicBezTo>
                <a:cubicBezTo>
                  <a:pt x="13786" y="2490"/>
                  <a:pt x="13724" y="2502"/>
                  <a:pt x="13662" y="2511"/>
                </a:cubicBezTo>
                <a:cubicBezTo>
                  <a:pt x="13640" y="2514"/>
                  <a:pt x="13617" y="2521"/>
                  <a:pt x="13595" y="2521"/>
                </a:cubicBezTo>
                <a:cubicBezTo>
                  <a:pt x="13575" y="2521"/>
                  <a:pt x="13555" y="2515"/>
                  <a:pt x="13537" y="2495"/>
                </a:cubicBezTo>
                <a:cubicBezTo>
                  <a:pt x="13532" y="2490"/>
                  <a:pt x="13521" y="2488"/>
                  <a:pt x="13510" y="2488"/>
                </a:cubicBezTo>
                <a:cubicBezTo>
                  <a:pt x="13505" y="2488"/>
                  <a:pt x="13499" y="2488"/>
                  <a:pt x="13495" y="2489"/>
                </a:cubicBezTo>
                <a:cubicBezTo>
                  <a:pt x="13377" y="2500"/>
                  <a:pt x="13267" y="2536"/>
                  <a:pt x="13162" y="2602"/>
                </a:cubicBezTo>
                <a:cubicBezTo>
                  <a:pt x="13174" y="2612"/>
                  <a:pt x="13182" y="2620"/>
                  <a:pt x="13198" y="2631"/>
                </a:cubicBezTo>
                <a:cubicBezTo>
                  <a:pt x="13169" y="2633"/>
                  <a:pt x="13147" y="2633"/>
                  <a:pt x="13122" y="2634"/>
                </a:cubicBezTo>
                <a:cubicBezTo>
                  <a:pt x="13117" y="2594"/>
                  <a:pt x="13114" y="2554"/>
                  <a:pt x="13107" y="2516"/>
                </a:cubicBezTo>
                <a:cubicBezTo>
                  <a:pt x="13101" y="2473"/>
                  <a:pt x="13092" y="2453"/>
                  <a:pt x="13071" y="2453"/>
                </a:cubicBezTo>
                <a:cubicBezTo>
                  <a:pt x="13059" y="2453"/>
                  <a:pt x="13043" y="2460"/>
                  <a:pt x="13022" y="2471"/>
                </a:cubicBezTo>
                <a:cubicBezTo>
                  <a:pt x="12965" y="2502"/>
                  <a:pt x="12914" y="2541"/>
                  <a:pt x="12863" y="2579"/>
                </a:cubicBezTo>
                <a:cubicBezTo>
                  <a:pt x="12711" y="2696"/>
                  <a:pt x="12561" y="2813"/>
                  <a:pt x="12401" y="2934"/>
                </a:cubicBezTo>
                <a:cubicBezTo>
                  <a:pt x="12382" y="2880"/>
                  <a:pt x="12363" y="2835"/>
                  <a:pt x="12351" y="2788"/>
                </a:cubicBezTo>
                <a:cubicBezTo>
                  <a:pt x="12343" y="2757"/>
                  <a:pt x="12330" y="2742"/>
                  <a:pt x="12311" y="2742"/>
                </a:cubicBezTo>
                <a:cubicBezTo>
                  <a:pt x="12300" y="2742"/>
                  <a:pt x="12287" y="2747"/>
                  <a:pt x="12273" y="2756"/>
                </a:cubicBezTo>
                <a:cubicBezTo>
                  <a:pt x="12227" y="2784"/>
                  <a:pt x="12179" y="2809"/>
                  <a:pt x="12142" y="2846"/>
                </a:cubicBezTo>
                <a:cubicBezTo>
                  <a:pt x="12020" y="2967"/>
                  <a:pt x="11913" y="3099"/>
                  <a:pt x="11819" y="3245"/>
                </a:cubicBezTo>
                <a:cubicBezTo>
                  <a:pt x="11722" y="3394"/>
                  <a:pt x="11608" y="3533"/>
                  <a:pt x="11500" y="3674"/>
                </a:cubicBezTo>
                <a:cubicBezTo>
                  <a:pt x="11397" y="3809"/>
                  <a:pt x="11290" y="3942"/>
                  <a:pt x="11185" y="4075"/>
                </a:cubicBezTo>
                <a:cubicBezTo>
                  <a:pt x="11175" y="4090"/>
                  <a:pt x="11163" y="4101"/>
                  <a:pt x="11140" y="4110"/>
                </a:cubicBezTo>
                <a:cubicBezTo>
                  <a:pt x="11252" y="3660"/>
                  <a:pt x="11371" y="3211"/>
                  <a:pt x="11474" y="2759"/>
                </a:cubicBezTo>
                <a:cubicBezTo>
                  <a:pt x="11577" y="2309"/>
                  <a:pt x="11669" y="1856"/>
                  <a:pt x="11756" y="1403"/>
                </a:cubicBezTo>
                <a:cubicBezTo>
                  <a:pt x="11844" y="947"/>
                  <a:pt x="11898" y="485"/>
                  <a:pt x="11965" y="30"/>
                </a:cubicBezTo>
                <a:cubicBezTo>
                  <a:pt x="11869" y="20"/>
                  <a:pt x="11787" y="9"/>
                  <a:pt x="11706" y="1"/>
                </a:cubicBezTo>
                <a:cubicBezTo>
                  <a:pt x="11704" y="1"/>
                  <a:pt x="11703" y="1"/>
                  <a:pt x="11701" y="1"/>
                </a:cubicBezTo>
                <a:close/>
              </a:path>
            </a:pathLst>
          </a:custGeom>
          <a:solidFill>
            <a:srgbClr val="80B31A">
              <a:alpha val="50196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2" name="Google Shape;292;p47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8">
  <p:cSld name="Title only 8"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48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95" name="Google Shape;295;p48"/>
          <p:cNvSpPr/>
          <p:nvPr/>
        </p:nvSpPr>
        <p:spPr>
          <a:xfrm rot="-10539163" flipH="1">
            <a:off x="3047377" y="4771811"/>
            <a:ext cx="559562" cy="500089"/>
          </a:xfrm>
          <a:custGeom>
            <a:avLst/>
            <a:gdLst/>
            <a:ahLst/>
            <a:cxnLst/>
            <a:rect l="l" t="t" r="r" b="b"/>
            <a:pathLst>
              <a:path w="22383" h="20004" extrusionOk="0">
                <a:moveTo>
                  <a:pt x="15488" y="1"/>
                </a:moveTo>
                <a:cubicBezTo>
                  <a:pt x="15478" y="1"/>
                  <a:pt x="15467" y="3"/>
                  <a:pt x="15463" y="8"/>
                </a:cubicBezTo>
                <a:cubicBezTo>
                  <a:pt x="15410" y="70"/>
                  <a:pt x="15343" y="127"/>
                  <a:pt x="15316" y="199"/>
                </a:cubicBezTo>
                <a:cubicBezTo>
                  <a:pt x="15229" y="419"/>
                  <a:pt x="15163" y="646"/>
                  <a:pt x="15079" y="866"/>
                </a:cubicBezTo>
                <a:cubicBezTo>
                  <a:pt x="14879" y="1382"/>
                  <a:pt x="14679" y="1896"/>
                  <a:pt x="14470" y="2409"/>
                </a:cubicBezTo>
                <a:cubicBezTo>
                  <a:pt x="14320" y="2780"/>
                  <a:pt x="14155" y="3146"/>
                  <a:pt x="13996" y="3515"/>
                </a:cubicBezTo>
                <a:cubicBezTo>
                  <a:pt x="13983" y="3544"/>
                  <a:pt x="13964" y="3569"/>
                  <a:pt x="13935" y="3592"/>
                </a:cubicBezTo>
                <a:cubicBezTo>
                  <a:pt x="13959" y="3520"/>
                  <a:pt x="13994" y="3449"/>
                  <a:pt x="14005" y="3374"/>
                </a:cubicBezTo>
                <a:cubicBezTo>
                  <a:pt x="14024" y="3245"/>
                  <a:pt x="14030" y="3116"/>
                  <a:pt x="14038" y="2986"/>
                </a:cubicBezTo>
                <a:cubicBezTo>
                  <a:pt x="14038" y="2971"/>
                  <a:pt x="14019" y="2956"/>
                  <a:pt x="14012" y="2947"/>
                </a:cubicBezTo>
                <a:cubicBezTo>
                  <a:pt x="14011" y="2915"/>
                  <a:pt x="14012" y="2887"/>
                  <a:pt x="14010" y="2858"/>
                </a:cubicBezTo>
                <a:cubicBezTo>
                  <a:pt x="14004" y="2798"/>
                  <a:pt x="14002" y="2776"/>
                  <a:pt x="13981" y="2776"/>
                </a:cubicBezTo>
                <a:cubicBezTo>
                  <a:pt x="13967" y="2776"/>
                  <a:pt x="13946" y="2785"/>
                  <a:pt x="13912" y="2798"/>
                </a:cubicBezTo>
                <a:cubicBezTo>
                  <a:pt x="13836" y="2826"/>
                  <a:pt x="13759" y="2851"/>
                  <a:pt x="13687" y="2875"/>
                </a:cubicBezTo>
                <a:cubicBezTo>
                  <a:pt x="13754" y="2740"/>
                  <a:pt x="13688" y="2601"/>
                  <a:pt x="13656" y="2462"/>
                </a:cubicBezTo>
                <a:cubicBezTo>
                  <a:pt x="13633" y="2362"/>
                  <a:pt x="13603" y="2263"/>
                  <a:pt x="13572" y="2164"/>
                </a:cubicBezTo>
                <a:cubicBezTo>
                  <a:pt x="13547" y="2083"/>
                  <a:pt x="13523" y="2046"/>
                  <a:pt x="13481" y="2046"/>
                </a:cubicBezTo>
                <a:cubicBezTo>
                  <a:pt x="13452" y="2046"/>
                  <a:pt x="13414" y="2064"/>
                  <a:pt x="13361" y="2098"/>
                </a:cubicBezTo>
                <a:cubicBezTo>
                  <a:pt x="13309" y="1985"/>
                  <a:pt x="13264" y="1868"/>
                  <a:pt x="13204" y="1760"/>
                </a:cubicBezTo>
                <a:cubicBezTo>
                  <a:pt x="13150" y="1659"/>
                  <a:pt x="13078" y="1565"/>
                  <a:pt x="13014" y="1465"/>
                </a:cubicBezTo>
                <a:cubicBezTo>
                  <a:pt x="13001" y="1444"/>
                  <a:pt x="12986" y="1434"/>
                  <a:pt x="12972" y="1434"/>
                </a:cubicBezTo>
                <a:cubicBezTo>
                  <a:pt x="12958" y="1434"/>
                  <a:pt x="12943" y="1444"/>
                  <a:pt x="12930" y="1460"/>
                </a:cubicBezTo>
                <a:cubicBezTo>
                  <a:pt x="12884" y="1517"/>
                  <a:pt x="12838" y="1573"/>
                  <a:pt x="12801" y="1635"/>
                </a:cubicBezTo>
                <a:cubicBezTo>
                  <a:pt x="12735" y="1743"/>
                  <a:pt x="12687" y="1859"/>
                  <a:pt x="12615" y="1961"/>
                </a:cubicBezTo>
                <a:cubicBezTo>
                  <a:pt x="12565" y="2030"/>
                  <a:pt x="12486" y="2076"/>
                  <a:pt x="12456" y="2164"/>
                </a:cubicBezTo>
                <a:cubicBezTo>
                  <a:pt x="12435" y="2226"/>
                  <a:pt x="12407" y="2285"/>
                  <a:pt x="12381" y="2350"/>
                </a:cubicBezTo>
                <a:cubicBezTo>
                  <a:pt x="12199" y="2147"/>
                  <a:pt x="12004" y="1956"/>
                  <a:pt x="11890" y="1676"/>
                </a:cubicBezTo>
                <a:cubicBezTo>
                  <a:pt x="11869" y="1730"/>
                  <a:pt x="11857" y="1757"/>
                  <a:pt x="11841" y="1798"/>
                </a:cubicBezTo>
                <a:cubicBezTo>
                  <a:pt x="11830" y="1768"/>
                  <a:pt x="11818" y="1752"/>
                  <a:pt x="11818" y="1736"/>
                </a:cubicBezTo>
                <a:cubicBezTo>
                  <a:pt x="11818" y="1701"/>
                  <a:pt x="11820" y="1674"/>
                  <a:pt x="11773" y="1669"/>
                </a:cubicBezTo>
                <a:cubicBezTo>
                  <a:pt x="11761" y="1668"/>
                  <a:pt x="11746" y="1638"/>
                  <a:pt x="11741" y="1620"/>
                </a:cubicBezTo>
                <a:cubicBezTo>
                  <a:pt x="11707" y="1509"/>
                  <a:pt x="11630" y="1431"/>
                  <a:pt x="11546" y="1364"/>
                </a:cubicBezTo>
                <a:cubicBezTo>
                  <a:pt x="11484" y="1316"/>
                  <a:pt x="11432" y="1258"/>
                  <a:pt x="11371" y="1210"/>
                </a:cubicBezTo>
                <a:cubicBezTo>
                  <a:pt x="11347" y="1191"/>
                  <a:pt x="11330" y="1182"/>
                  <a:pt x="11315" y="1182"/>
                </a:cubicBezTo>
                <a:cubicBezTo>
                  <a:pt x="11296" y="1182"/>
                  <a:pt x="11281" y="1199"/>
                  <a:pt x="11264" y="1234"/>
                </a:cubicBezTo>
                <a:cubicBezTo>
                  <a:pt x="11254" y="1254"/>
                  <a:pt x="11241" y="1274"/>
                  <a:pt x="11221" y="1309"/>
                </a:cubicBezTo>
                <a:cubicBezTo>
                  <a:pt x="11172" y="1261"/>
                  <a:pt x="11128" y="1223"/>
                  <a:pt x="11092" y="1179"/>
                </a:cubicBezTo>
                <a:cubicBezTo>
                  <a:pt x="11021" y="1090"/>
                  <a:pt x="10956" y="997"/>
                  <a:pt x="10886" y="909"/>
                </a:cubicBezTo>
                <a:cubicBezTo>
                  <a:pt x="10867" y="884"/>
                  <a:pt x="10845" y="866"/>
                  <a:pt x="10822" y="866"/>
                </a:cubicBezTo>
                <a:cubicBezTo>
                  <a:pt x="10804" y="866"/>
                  <a:pt x="10785" y="876"/>
                  <a:pt x="10765" y="901"/>
                </a:cubicBezTo>
                <a:cubicBezTo>
                  <a:pt x="10750" y="920"/>
                  <a:pt x="10734" y="929"/>
                  <a:pt x="10718" y="929"/>
                </a:cubicBezTo>
                <a:cubicBezTo>
                  <a:pt x="10701" y="929"/>
                  <a:pt x="10684" y="919"/>
                  <a:pt x="10665" y="899"/>
                </a:cubicBezTo>
                <a:cubicBezTo>
                  <a:pt x="10589" y="821"/>
                  <a:pt x="10507" y="752"/>
                  <a:pt x="10399" y="719"/>
                </a:cubicBezTo>
                <a:cubicBezTo>
                  <a:pt x="10373" y="712"/>
                  <a:pt x="10352" y="708"/>
                  <a:pt x="10335" y="708"/>
                </a:cubicBezTo>
                <a:cubicBezTo>
                  <a:pt x="10299" y="708"/>
                  <a:pt x="10276" y="725"/>
                  <a:pt x="10256" y="775"/>
                </a:cubicBezTo>
                <a:cubicBezTo>
                  <a:pt x="10200" y="910"/>
                  <a:pt x="10153" y="1047"/>
                  <a:pt x="10106" y="1186"/>
                </a:cubicBezTo>
                <a:cubicBezTo>
                  <a:pt x="10095" y="1222"/>
                  <a:pt x="10087" y="1246"/>
                  <a:pt x="10065" y="1246"/>
                </a:cubicBezTo>
                <a:cubicBezTo>
                  <a:pt x="10054" y="1246"/>
                  <a:pt x="10039" y="1239"/>
                  <a:pt x="10018" y="1225"/>
                </a:cubicBezTo>
                <a:cubicBezTo>
                  <a:pt x="9961" y="1186"/>
                  <a:pt x="9894" y="1162"/>
                  <a:pt x="9829" y="1139"/>
                </a:cubicBezTo>
                <a:cubicBezTo>
                  <a:pt x="9719" y="1099"/>
                  <a:pt x="9648" y="1009"/>
                  <a:pt x="9564" y="934"/>
                </a:cubicBezTo>
                <a:cubicBezTo>
                  <a:pt x="9498" y="876"/>
                  <a:pt x="9428" y="819"/>
                  <a:pt x="9353" y="774"/>
                </a:cubicBezTo>
                <a:cubicBezTo>
                  <a:pt x="9325" y="757"/>
                  <a:pt x="9301" y="749"/>
                  <a:pt x="9281" y="749"/>
                </a:cubicBezTo>
                <a:cubicBezTo>
                  <a:pt x="9238" y="749"/>
                  <a:pt x="9211" y="785"/>
                  <a:pt x="9199" y="852"/>
                </a:cubicBezTo>
                <a:cubicBezTo>
                  <a:pt x="9194" y="881"/>
                  <a:pt x="9189" y="908"/>
                  <a:pt x="9179" y="951"/>
                </a:cubicBezTo>
                <a:cubicBezTo>
                  <a:pt x="9109" y="903"/>
                  <a:pt x="9048" y="863"/>
                  <a:pt x="8990" y="819"/>
                </a:cubicBezTo>
                <a:cubicBezTo>
                  <a:pt x="8939" y="779"/>
                  <a:pt x="8891" y="733"/>
                  <a:pt x="8840" y="691"/>
                </a:cubicBezTo>
                <a:cubicBezTo>
                  <a:pt x="8798" y="657"/>
                  <a:pt x="8768" y="640"/>
                  <a:pt x="8739" y="640"/>
                </a:cubicBezTo>
                <a:cubicBezTo>
                  <a:pt x="8705" y="640"/>
                  <a:pt x="8673" y="663"/>
                  <a:pt x="8623" y="711"/>
                </a:cubicBezTo>
                <a:cubicBezTo>
                  <a:pt x="8505" y="652"/>
                  <a:pt x="8382" y="591"/>
                  <a:pt x="8260" y="528"/>
                </a:cubicBezTo>
                <a:cubicBezTo>
                  <a:pt x="8253" y="524"/>
                  <a:pt x="8244" y="523"/>
                  <a:pt x="8235" y="523"/>
                </a:cubicBezTo>
                <a:cubicBezTo>
                  <a:pt x="8188" y="523"/>
                  <a:pt x="8121" y="567"/>
                  <a:pt x="8120" y="611"/>
                </a:cubicBezTo>
                <a:cubicBezTo>
                  <a:pt x="8119" y="663"/>
                  <a:pt x="8117" y="716"/>
                  <a:pt x="8114" y="768"/>
                </a:cubicBezTo>
                <a:cubicBezTo>
                  <a:pt x="8113" y="775"/>
                  <a:pt x="8106" y="784"/>
                  <a:pt x="8100" y="798"/>
                </a:cubicBezTo>
                <a:cubicBezTo>
                  <a:pt x="8078" y="791"/>
                  <a:pt x="8055" y="786"/>
                  <a:pt x="8034" y="776"/>
                </a:cubicBezTo>
                <a:cubicBezTo>
                  <a:pt x="7924" y="719"/>
                  <a:pt x="7813" y="661"/>
                  <a:pt x="7703" y="603"/>
                </a:cubicBezTo>
                <a:cubicBezTo>
                  <a:pt x="7686" y="594"/>
                  <a:pt x="7669" y="585"/>
                  <a:pt x="7651" y="579"/>
                </a:cubicBezTo>
                <a:cubicBezTo>
                  <a:pt x="7627" y="570"/>
                  <a:pt x="7608" y="565"/>
                  <a:pt x="7593" y="565"/>
                </a:cubicBezTo>
                <a:cubicBezTo>
                  <a:pt x="7556" y="565"/>
                  <a:pt x="7534" y="593"/>
                  <a:pt x="7498" y="662"/>
                </a:cubicBezTo>
                <a:cubicBezTo>
                  <a:pt x="7434" y="636"/>
                  <a:pt x="7369" y="611"/>
                  <a:pt x="7304" y="583"/>
                </a:cubicBezTo>
                <a:cubicBezTo>
                  <a:pt x="7237" y="554"/>
                  <a:pt x="7173" y="519"/>
                  <a:pt x="7105" y="492"/>
                </a:cubicBezTo>
                <a:cubicBezTo>
                  <a:pt x="7074" y="480"/>
                  <a:pt x="7048" y="473"/>
                  <a:pt x="7025" y="473"/>
                </a:cubicBezTo>
                <a:cubicBezTo>
                  <a:pt x="6968" y="473"/>
                  <a:pt x="6935" y="512"/>
                  <a:pt x="6913" y="599"/>
                </a:cubicBezTo>
                <a:cubicBezTo>
                  <a:pt x="6890" y="593"/>
                  <a:pt x="6865" y="589"/>
                  <a:pt x="6843" y="580"/>
                </a:cubicBezTo>
                <a:cubicBezTo>
                  <a:pt x="6747" y="546"/>
                  <a:pt x="6652" y="511"/>
                  <a:pt x="6558" y="475"/>
                </a:cubicBezTo>
                <a:cubicBezTo>
                  <a:pt x="6501" y="454"/>
                  <a:pt x="6444" y="430"/>
                  <a:pt x="6388" y="405"/>
                </a:cubicBezTo>
                <a:cubicBezTo>
                  <a:pt x="6355" y="391"/>
                  <a:pt x="6323" y="369"/>
                  <a:pt x="6288" y="369"/>
                </a:cubicBezTo>
                <a:cubicBezTo>
                  <a:pt x="6272" y="369"/>
                  <a:pt x="6255" y="374"/>
                  <a:pt x="6237" y="385"/>
                </a:cubicBezTo>
                <a:cubicBezTo>
                  <a:pt x="6234" y="386"/>
                  <a:pt x="6231" y="387"/>
                  <a:pt x="6228" y="387"/>
                </a:cubicBezTo>
                <a:cubicBezTo>
                  <a:pt x="6214" y="387"/>
                  <a:pt x="6193" y="376"/>
                  <a:pt x="6177" y="369"/>
                </a:cubicBezTo>
                <a:cubicBezTo>
                  <a:pt x="5965" y="280"/>
                  <a:pt x="5743" y="245"/>
                  <a:pt x="5515" y="245"/>
                </a:cubicBezTo>
                <a:cubicBezTo>
                  <a:pt x="5499" y="245"/>
                  <a:pt x="5482" y="246"/>
                  <a:pt x="5466" y="246"/>
                </a:cubicBezTo>
                <a:cubicBezTo>
                  <a:pt x="5450" y="246"/>
                  <a:pt x="5433" y="249"/>
                  <a:pt x="5418" y="253"/>
                </a:cubicBezTo>
                <a:cubicBezTo>
                  <a:pt x="5339" y="275"/>
                  <a:pt x="5327" y="307"/>
                  <a:pt x="5383" y="363"/>
                </a:cubicBezTo>
                <a:cubicBezTo>
                  <a:pt x="5439" y="423"/>
                  <a:pt x="5503" y="475"/>
                  <a:pt x="5565" y="529"/>
                </a:cubicBezTo>
                <a:cubicBezTo>
                  <a:pt x="5655" y="608"/>
                  <a:pt x="5748" y="686"/>
                  <a:pt x="5838" y="765"/>
                </a:cubicBezTo>
                <a:cubicBezTo>
                  <a:pt x="5848" y="774"/>
                  <a:pt x="5862" y="791"/>
                  <a:pt x="5860" y="798"/>
                </a:cubicBezTo>
                <a:cubicBezTo>
                  <a:pt x="5827" y="867"/>
                  <a:pt x="5882" y="898"/>
                  <a:pt x="5920" y="933"/>
                </a:cubicBezTo>
                <a:cubicBezTo>
                  <a:pt x="6053" y="1056"/>
                  <a:pt x="6187" y="1176"/>
                  <a:pt x="6315" y="1292"/>
                </a:cubicBezTo>
                <a:cubicBezTo>
                  <a:pt x="6313" y="1310"/>
                  <a:pt x="6313" y="1313"/>
                  <a:pt x="6311" y="1314"/>
                </a:cubicBezTo>
                <a:cubicBezTo>
                  <a:pt x="6215" y="1408"/>
                  <a:pt x="6212" y="1438"/>
                  <a:pt x="6293" y="1555"/>
                </a:cubicBezTo>
                <a:cubicBezTo>
                  <a:pt x="6361" y="1650"/>
                  <a:pt x="6432" y="1745"/>
                  <a:pt x="6498" y="1843"/>
                </a:cubicBezTo>
                <a:cubicBezTo>
                  <a:pt x="6510" y="1861"/>
                  <a:pt x="6505" y="1892"/>
                  <a:pt x="6511" y="1918"/>
                </a:cubicBezTo>
                <a:cubicBezTo>
                  <a:pt x="6519" y="1947"/>
                  <a:pt x="6521" y="1979"/>
                  <a:pt x="6536" y="2000"/>
                </a:cubicBezTo>
                <a:cubicBezTo>
                  <a:pt x="6599" y="2086"/>
                  <a:pt x="6666" y="2168"/>
                  <a:pt x="6736" y="2256"/>
                </a:cubicBezTo>
                <a:cubicBezTo>
                  <a:pt x="6673" y="2299"/>
                  <a:pt x="6608" y="2344"/>
                  <a:pt x="6542" y="2388"/>
                </a:cubicBezTo>
                <a:cubicBezTo>
                  <a:pt x="6503" y="2414"/>
                  <a:pt x="6464" y="2441"/>
                  <a:pt x="6423" y="2463"/>
                </a:cubicBezTo>
                <a:cubicBezTo>
                  <a:pt x="6367" y="2496"/>
                  <a:pt x="6366" y="2537"/>
                  <a:pt x="6402" y="2580"/>
                </a:cubicBezTo>
                <a:cubicBezTo>
                  <a:pt x="6433" y="2620"/>
                  <a:pt x="6468" y="2656"/>
                  <a:pt x="6503" y="2690"/>
                </a:cubicBezTo>
                <a:cubicBezTo>
                  <a:pt x="6628" y="2815"/>
                  <a:pt x="6753" y="2939"/>
                  <a:pt x="6879" y="3063"/>
                </a:cubicBezTo>
                <a:cubicBezTo>
                  <a:pt x="6886" y="3070"/>
                  <a:pt x="6891" y="3081"/>
                  <a:pt x="6897" y="3090"/>
                </a:cubicBezTo>
                <a:cubicBezTo>
                  <a:pt x="6840" y="3163"/>
                  <a:pt x="6841" y="3201"/>
                  <a:pt x="6921" y="3255"/>
                </a:cubicBezTo>
                <a:cubicBezTo>
                  <a:pt x="6992" y="3305"/>
                  <a:pt x="7070" y="3346"/>
                  <a:pt x="7147" y="3386"/>
                </a:cubicBezTo>
                <a:cubicBezTo>
                  <a:pt x="7328" y="3480"/>
                  <a:pt x="7455" y="3640"/>
                  <a:pt x="7609" y="3767"/>
                </a:cubicBezTo>
                <a:cubicBezTo>
                  <a:pt x="7673" y="3819"/>
                  <a:pt x="7745" y="3862"/>
                  <a:pt x="7815" y="3912"/>
                </a:cubicBezTo>
                <a:cubicBezTo>
                  <a:pt x="7815" y="3914"/>
                  <a:pt x="7813" y="3921"/>
                  <a:pt x="7811" y="3922"/>
                </a:cubicBezTo>
                <a:cubicBezTo>
                  <a:pt x="7635" y="3967"/>
                  <a:pt x="7461" y="4022"/>
                  <a:pt x="7283" y="4055"/>
                </a:cubicBezTo>
                <a:cubicBezTo>
                  <a:pt x="7165" y="4076"/>
                  <a:pt x="7046" y="4085"/>
                  <a:pt x="6927" y="4085"/>
                </a:cubicBezTo>
                <a:cubicBezTo>
                  <a:pt x="6777" y="4085"/>
                  <a:pt x="6626" y="4071"/>
                  <a:pt x="6474" y="4051"/>
                </a:cubicBezTo>
                <a:cubicBezTo>
                  <a:pt x="6466" y="4049"/>
                  <a:pt x="6457" y="4049"/>
                  <a:pt x="6448" y="4049"/>
                </a:cubicBezTo>
                <a:cubicBezTo>
                  <a:pt x="6429" y="4049"/>
                  <a:pt x="6409" y="4051"/>
                  <a:pt x="6391" y="4055"/>
                </a:cubicBezTo>
                <a:cubicBezTo>
                  <a:pt x="6267" y="4075"/>
                  <a:pt x="6261" y="4084"/>
                  <a:pt x="6290" y="4205"/>
                </a:cubicBezTo>
                <a:cubicBezTo>
                  <a:pt x="6292" y="4211"/>
                  <a:pt x="6290" y="4217"/>
                  <a:pt x="6290" y="4237"/>
                </a:cubicBezTo>
                <a:cubicBezTo>
                  <a:pt x="6215" y="4236"/>
                  <a:pt x="6141" y="4235"/>
                  <a:pt x="6067" y="4233"/>
                </a:cubicBezTo>
                <a:cubicBezTo>
                  <a:pt x="6035" y="4232"/>
                  <a:pt x="6005" y="4231"/>
                  <a:pt x="5975" y="4231"/>
                </a:cubicBezTo>
                <a:cubicBezTo>
                  <a:pt x="5968" y="4231"/>
                  <a:pt x="5961" y="4231"/>
                  <a:pt x="5954" y="4231"/>
                </a:cubicBezTo>
                <a:cubicBezTo>
                  <a:pt x="5896" y="4233"/>
                  <a:pt x="5848" y="4248"/>
                  <a:pt x="5860" y="4325"/>
                </a:cubicBezTo>
                <a:cubicBezTo>
                  <a:pt x="5765" y="4334"/>
                  <a:pt x="5672" y="4333"/>
                  <a:pt x="5583" y="4349"/>
                </a:cubicBezTo>
                <a:cubicBezTo>
                  <a:pt x="5490" y="4367"/>
                  <a:pt x="5397" y="4396"/>
                  <a:pt x="5306" y="4427"/>
                </a:cubicBezTo>
                <a:cubicBezTo>
                  <a:pt x="5249" y="4446"/>
                  <a:pt x="5236" y="4485"/>
                  <a:pt x="5275" y="4536"/>
                </a:cubicBezTo>
                <a:cubicBezTo>
                  <a:pt x="5330" y="4610"/>
                  <a:pt x="5383" y="4685"/>
                  <a:pt x="5445" y="4771"/>
                </a:cubicBezTo>
                <a:cubicBezTo>
                  <a:pt x="5380" y="4794"/>
                  <a:pt x="5321" y="4809"/>
                  <a:pt x="5262" y="4809"/>
                </a:cubicBezTo>
                <a:cubicBezTo>
                  <a:pt x="5243" y="4809"/>
                  <a:pt x="5223" y="4808"/>
                  <a:pt x="5204" y="4804"/>
                </a:cubicBezTo>
                <a:cubicBezTo>
                  <a:pt x="5114" y="4787"/>
                  <a:pt x="5025" y="4762"/>
                  <a:pt x="4936" y="4740"/>
                </a:cubicBezTo>
                <a:cubicBezTo>
                  <a:pt x="4916" y="4735"/>
                  <a:pt x="4894" y="4731"/>
                  <a:pt x="4874" y="4729"/>
                </a:cubicBezTo>
                <a:cubicBezTo>
                  <a:pt x="4861" y="4727"/>
                  <a:pt x="4849" y="4726"/>
                  <a:pt x="4839" y="4726"/>
                </a:cubicBezTo>
                <a:cubicBezTo>
                  <a:pt x="4779" y="4726"/>
                  <a:pt x="4763" y="4754"/>
                  <a:pt x="4772" y="4828"/>
                </a:cubicBezTo>
                <a:cubicBezTo>
                  <a:pt x="4773" y="4833"/>
                  <a:pt x="4770" y="4840"/>
                  <a:pt x="4765" y="4850"/>
                </a:cubicBezTo>
                <a:cubicBezTo>
                  <a:pt x="4703" y="4839"/>
                  <a:pt x="4642" y="4823"/>
                  <a:pt x="4579" y="4817"/>
                </a:cubicBezTo>
                <a:cubicBezTo>
                  <a:pt x="4543" y="4813"/>
                  <a:pt x="4508" y="4811"/>
                  <a:pt x="4473" y="4811"/>
                </a:cubicBezTo>
                <a:cubicBezTo>
                  <a:pt x="4341" y="4811"/>
                  <a:pt x="4215" y="4841"/>
                  <a:pt x="4098" y="4917"/>
                </a:cubicBezTo>
                <a:cubicBezTo>
                  <a:pt x="4044" y="4953"/>
                  <a:pt x="4025" y="4991"/>
                  <a:pt x="4065" y="5051"/>
                </a:cubicBezTo>
                <a:cubicBezTo>
                  <a:pt x="4092" y="5092"/>
                  <a:pt x="4109" y="5138"/>
                  <a:pt x="4135" y="5192"/>
                </a:cubicBezTo>
                <a:cubicBezTo>
                  <a:pt x="4083" y="5194"/>
                  <a:pt x="4040" y="5194"/>
                  <a:pt x="3996" y="5200"/>
                </a:cubicBezTo>
                <a:cubicBezTo>
                  <a:pt x="3878" y="5215"/>
                  <a:pt x="3757" y="5226"/>
                  <a:pt x="3641" y="5255"/>
                </a:cubicBezTo>
                <a:cubicBezTo>
                  <a:pt x="3483" y="5293"/>
                  <a:pt x="3478" y="5317"/>
                  <a:pt x="3567" y="5457"/>
                </a:cubicBezTo>
                <a:cubicBezTo>
                  <a:pt x="3527" y="5470"/>
                  <a:pt x="3489" y="5480"/>
                  <a:pt x="3451" y="5490"/>
                </a:cubicBezTo>
                <a:cubicBezTo>
                  <a:pt x="3399" y="5504"/>
                  <a:pt x="3346" y="5514"/>
                  <a:pt x="3295" y="5533"/>
                </a:cubicBezTo>
                <a:cubicBezTo>
                  <a:pt x="3238" y="5557"/>
                  <a:pt x="3188" y="5590"/>
                  <a:pt x="3224" y="5666"/>
                </a:cubicBezTo>
                <a:cubicBezTo>
                  <a:pt x="3172" y="5699"/>
                  <a:pt x="3120" y="5727"/>
                  <a:pt x="3074" y="5763"/>
                </a:cubicBezTo>
                <a:cubicBezTo>
                  <a:pt x="3012" y="5810"/>
                  <a:pt x="3015" y="5840"/>
                  <a:pt x="3074" y="5889"/>
                </a:cubicBezTo>
                <a:cubicBezTo>
                  <a:pt x="3149" y="5953"/>
                  <a:pt x="3223" y="6017"/>
                  <a:pt x="3298" y="6083"/>
                </a:cubicBezTo>
                <a:cubicBezTo>
                  <a:pt x="3307" y="6090"/>
                  <a:pt x="3317" y="6105"/>
                  <a:pt x="3316" y="6118"/>
                </a:cubicBezTo>
                <a:cubicBezTo>
                  <a:pt x="3301" y="6284"/>
                  <a:pt x="3399" y="6414"/>
                  <a:pt x="3466" y="6553"/>
                </a:cubicBezTo>
                <a:cubicBezTo>
                  <a:pt x="3504" y="6630"/>
                  <a:pt x="3563" y="6696"/>
                  <a:pt x="3605" y="6758"/>
                </a:cubicBezTo>
                <a:cubicBezTo>
                  <a:pt x="3451" y="6835"/>
                  <a:pt x="3295" y="6912"/>
                  <a:pt x="3142" y="6993"/>
                </a:cubicBezTo>
                <a:cubicBezTo>
                  <a:pt x="3100" y="7015"/>
                  <a:pt x="3065" y="7052"/>
                  <a:pt x="3022" y="7073"/>
                </a:cubicBezTo>
                <a:cubicBezTo>
                  <a:pt x="2959" y="7102"/>
                  <a:pt x="2888" y="7117"/>
                  <a:pt x="2825" y="7148"/>
                </a:cubicBezTo>
                <a:cubicBezTo>
                  <a:pt x="2746" y="7186"/>
                  <a:pt x="2669" y="7226"/>
                  <a:pt x="2601" y="7278"/>
                </a:cubicBezTo>
                <a:cubicBezTo>
                  <a:pt x="2532" y="7333"/>
                  <a:pt x="2537" y="7373"/>
                  <a:pt x="2599" y="7437"/>
                </a:cubicBezTo>
                <a:cubicBezTo>
                  <a:pt x="2621" y="7462"/>
                  <a:pt x="2645" y="7488"/>
                  <a:pt x="2671" y="7518"/>
                </a:cubicBezTo>
                <a:cubicBezTo>
                  <a:pt x="2581" y="7577"/>
                  <a:pt x="2497" y="7632"/>
                  <a:pt x="2414" y="7689"/>
                </a:cubicBezTo>
                <a:cubicBezTo>
                  <a:pt x="2285" y="7779"/>
                  <a:pt x="2156" y="7870"/>
                  <a:pt x="2028" y="7962"/>
                </a:cubicBezTo>
                <a:cubicBezTo>
                  <a:pt x="1966" y="8007"/>
                  <a:pt x="1967" y="8019"/>
                  <a:pt x="2034" y="8122"/>
                </a:cubicBezTo>
                <a:cubicBezTo>
                  <a:pt x="1994" y="8165"/>
                  <a:pt x="1948" y="8206"/>
                  <a:pt x="1912" y="8254"/>
                </a:cubicBezTo>
                <a:cubicBezTo>
                  <a:pt x="1863" y="8321"/>
                  <a:pt x="1817" y="8392"/>
                  <a:pt x="1777" y="8465"/>
                </a:cubicBezTo>
                <a:cubicBezTo>
                  <a:pt x="1743" y="8527"/>
                  <a:pt x="1771" y="8570"/>
                  <a:pt x="1829" y="8611"/>
                </a:cubicBezTo>
                <a:cubicBezTo>
                  <a:pt x="1914" y="8671"/>
                  <a:pt x="1992" y="8747"/>
                  <a:pt x="2069" y="8817"/>
                </a:cubicBezTo>
                <a:cubicBezTo>
                  <a:pt x="2107" y="8852"/>
                  <a:pt x="2090" y="8873"/>
                  <a:pt x="2050" y="8903"/>
                </a:cubicBezTo>
                <a:cubicBezTo>
                  <a:pt x="1926" y="8995"/>
                  <a:pt x="1804" y="9092"/>
                  <a:pt x="1683" y="9189"/>
                </a:cubicBezTo>
                <a:cubicBezTo>
                  <a:pt x="1624" y="9233"/>
                  <a:pt x="1571" y="9283"/>
                  <a:pt x="1515" y="9330"/>
                </a:cubicBezTo>
                <a:cubicBezTo>
                  <a:pt x="1479" y="9361"/>
                  <a:pt x="1449" y="9392"/>
                  <a:pt x="1499" y="9441"/>
                </a:cubicBezTo>
                <a:cubicBezTo>
                  <a:pt x="1509" y="9449"/>
                  <a:pt x="1500" y="9494"/>
                  <a:pt x="1485" y="9509"/>
                </a:cubicBezTo>
                <a:cubicBezTo>
                  <a:pt x="1429" y="9575"/>
                  <a:pt x="1360" y="9631"/>
                  <a:pt x="1308" y="9700"/>
                </a:cubicBezTo>
                <a:cubicBezTo>
                  <a:pt x="1261" y="9763"/>
                  <a:pt x="1226" y="9837"/>
                  <a:pt x="1194" y="9910"/>
                </a:cubicBezTo>
                <a:cubicBezTo>
                  <a:pt x="1171" y="9964"/>
                  <a:pt x="1179" y="10017"/>
                  <a:pt x="1247" y="10041"/>
                </a:cubicBezTo>
                <a:cubicBezTo>
                  <a:pt x="1262" y="10046"/>
                  <a:pt x="1273" y="10059"/>
                  <a:pt x="1292" y="10072"/>
                </a:cubicBezTo>
                <a:cubicBezTo>
                  <a:pt x="1235" y="10131"/>
                  <a:pt x="1185" y="10189"/>
                  <a:pt x="1130" y="10245"/>
                </a:cubicBezTo>
                <a:cubicBezTo>
                  <a:pt x="971" y="10409"/>
                  <a:pt x="806" y="10568"/>
                  <a:pt x="652" y="10735"/>
                </a:cubicBezTo>
                <a:cubicBezTo>
                  <a:pt x="484" y="10919"/>
                  <a:pt x="299" y="11083"/>
                  <a:pt x="124" y="11259"/>
                </a:cubicBezTo>
                <a:cubicBezTo>
                  <a:pt x="81" y="11301"/>
                  <a:pt x="48" y="11355"/>
                  <a:pt x="19" y="11407"/>
                </a:cubicBezTo>
                <a:cubicBezTo>
                  <a:pt x="0" y="11442"/>
                  <a:pt x="12" y="11472"/>
                  <a:pt x="50" y="11472"/>
                </a:cubicBezTo>
                <a:cubicBezTo>
                  <a:pt x="55" y="11472"/>
                  <a:pt x="61" y="11471"/>
                  <a:pt x="68" y="11470"/>
                </a:cubicBezTo>
                <a:cubicBezTo>
                  <a:pt x="145" y="11456"/>
                  <a:pt x="223" y="11438"/>
                  <a:pt x="299" y="11418"/>
                </a:cubicBezTo>
                <a:cubicBezTo>
                  <a:pt x="449" y="11376"/>
                  <a:pt x="597" y="11329"/>
                  <a:pt x="748" y="11293"/>
                </a:cubicBezTo>
                <a:cubicBezTo>
                  <a:pt x="894" y="11259"/>
                  <a:pt x="1043" y="11234"/>
                  <a:pt x="1191" y="11209"/>
                </a:cubicBezTo>
                <a:cubicBezTo>
                  <a:pt x="1263" y="11196"/>
                  <a:pt x="1338" y="11187"/>
                  <a:pt x="1411" y="11177"/>
                </a:cubicBezTo>
                <a:cubicBezTo>
                  <a:pt x="1426" y="11293"/>
                  <a:pt x="1431" y="11304"/>
                  <a:pt x="1534" y="11305"/>
                </a:cubicBezTo>
                <a:cubicBezTo>
                  <a:pt x="1537" y="11305"/>
                  <a:pt x="1541" y="11306"/>
                  <a:pt x="1544" y="11306"/>
                </a:cubicBezTo>
                <a:cubicBezTo>
                  <a:pt x="1616" y="11306"/>
                  <a:pt x="1692" y="11295"/>
                  <a:pt x="1763" y="11281"/>
                </a:cubicBezTo>
                <a:cubicBezTo>
                  <a:pt x="2013" y="11229"/>
                  <a:pt x="2261" y="11175"/>
                  <a:pt x="2509" y="11121"/>
                </a:cubicBezTo>
                <a:cubicBezTo>
                  <a:pt x="2510" y="11121"/>
                  <a:pt x="2511" y="11121"/>
                  <a:pt x="2512" y="11121"/>
                </a:cubicBezTo>
                <a:cubicBezTo>
                  <a:pt x="2518" y="11121"/>
                  <a:pt x="2525" y="11123"/>
                  <a:pt x="2532" y="11123"/>
                </a:cubicBezTo>
                <a:cubicBezTo>
                  <a:pt x="2523" y="11204"/>
                  <a:pt x="2513" y="11283"/>
                  <a:pt x="2506" y="11362"/>
                </a:cubicBezTo>
                <a:cubicBezTo>
                  <a:pt x="2499" y="11424"/>
                  <a:pt x="2534" y="11464"/>
                  <a:pt x="2604" y="11478"/>
                </a:cubicBezTo>
                <a:cubicBezTo>
                  <a:pt x="2627" y="11483"/>
                  <a:pt x="2649" y="11485"/>
                  <a:pt x="2671" y="11485"/>
                </a:cubicBezTo>
                <a:cubicBezTo>
                  <a:pt x="2743" y="11485"/>
                  <a:pt x="2810" y="11462"/>
                  <a:pt x="2877" y="11432"/>
                </a:cubicBezTo>
                <a:cubicBezTo>
                  <a:pt x="2904" y="11419"/>
                  <a:pt x="2931" y="11404"/>
                  <a:pt x="2965" y="11389"/>
                </a:cubicBezTo>
                <a:cubicBezTo>
                  <a:pt x="2978" y="11454"/>
                  <a:pt x="3013" y="11475"/>
                  <a:pt x="3057" y="11475"/>
                </a:cubicBezTo>
                <a:cubicBezTo>
                  <a:pt x="3071" y="11475"/>
                  <a:pt x="3085" y="11473"/>
                  <a:pt x="3100" y="11470"/>
                </a:cubicBezTo>
                <a:cubicBezTo>
                  <a:pt x="3250" y="11435"/>
                  <a:pt x="3401" y="11401"/>
                  <a:pt x="3550" y="11366"/>
                </a:cubicBezTo>
                <a:cubicBezTo>
                  <a:pt x="3557" y="11401"/>
                  <a:pt x="3568" y="11439"/>
                  <a:pt x="3569" y="11478"/>
                </a:cubicBezTo>
                <a:cubicBezTo>
                  <a:pt x="3570" y="11531"/>
                  <a:pt x="3596" y="11558"/>
                  <a:pt x="3637" y="11558"/>
                </a:cubicBezTo>
                <a:cubicBezTo>
                  <a:pt x="3652" y="11558"/>
                  <a:pt x="3670" y="11554"/>
                  <a:pt x="3689" y="11546"/>
                </a:cubicBezTo>
                <a:cubicBezTo>
                  <a:pt x="3787" y="11507"/>
                  <a:pt x="3882" y="11461"/>
                  <a:pt x="3975" y="11412"/>
                </a:cubicBezTo>
                <a:cubicBezTo>
                  <a:pt x="4171" y="11312"/>
                  <a:pt x="4365" y="11208"/>
                  <a:pt x="4561" y="11105"/>
                </a:cubicBezTo>
                <a:cubicBezTo>
                  <a:pt x="4591" y="11089"/>
                  <a:pt x="4618" y="11074"/>
                  <a:pt x="4649" y="11057"/>
                </a:cubicBezTo>
                <a:cubicBezTo>
                  <a:pt x="4663" y="11191"/>
                  <a:pt x="4678" y="11325"/>
                  <a:pt x="4688" y="11459"/>
                </a:cubicBezTo>
                <a:cubicBezTo>
                  <a:pt x="4692" y="11504"/>
                  <a:pt x="4709" y="11526"/>
                  <a:pt x="4754" y="11526"/>
                </a:cubicBezTo>
                <a:cubicBezTo>
                  <a:pt x="4755" y="11526"/>
                  <a:pt x="4756" y="11526"/>
                  <a:pt x="4757" y="11526"/>
                </a:cubicBezTo>
                <a:cubicBezTo>
                  <a:pt x="4899" y="11523"/>
                  <a:pt x="5028" y="11485"/>
                  <a:pt x="5133" y="11388"/>
                </a:cubicBezTo>
                <a:cubicBezTo>
                  <a:pt x="5163" y="11427"/>
                  <a:pt x="5186" y="11445"/>
                  <a:pt x="5211" y="11445"/>
                </a:cubicBezTo>
                <a:cubicBezTo>
                  <a:pt x="5233" y="11445"/>
                  <a:pt x="5257" y="11431"/>
                  <a:pt x="5289" y="11403"/>
                </a:cubicBezTo>
                <a:cubicBezTo>
                  <a:pt x="5377" y="11326"/>
                  <a:pt x="5466" y="11250"/>
                  <a:pt x="5552" y="11177"/>
                </a:cubicBezTo>
                <a:cubicBezTo>
                  <a:pt x="5565" y="11185"/>
                  <a:pt x="5572" y="11186"/>
                  <a:pt x="5573" y="11188"/>
                </a:cubicBezTo>
                <a:cubicBezTo>
                  <a:pt x="5607" y="11248"/>
                  <a:pt x="5625" y="11276"/>
                  <a:pt x="5651" y="11276"/>
                </a:cubicBezTo>
                <a:cubicBezTo>
                  <a:pt x="5673" y="11276"/>
                  <a:pt x="5699" y="11256"/>
                  <a:pt x="5744" y="11219"/>
                </a:cubicBezTo>
                <a:cubicBezTo>
                  <a:pt x="5873" y="11114"/>
                  <a:pt x="6004" y="11010"/>
                  <a:pt x="6129" y="10899"/>
                </a:cubicBezTo>
                <a:cubicBezTo>
                  <a:pt x="6179" y="10856"/>
                  <a:pt x="6216" y="10797"/>
                  <a:pt x="6264" y="10741"/>
                </a:cubicBezTo>
                <a:cubicBezTo>
                  <a:pt x="6280" y="10795"/>
                  <a:pt x="6294" y="10840"/>
                  <a:pt x="6309" y="10887"/>
                </a:cubicBezTo>
                <a:cubicBezTo>
                  <a:pt x="6322" y="10933"/>
                  <a:pt x="6341" y="10957"/>
                  <a:pt x="6369" y="10957"/>
                </a:cubicBezTo>
                <a:cubicBezTo>
                  <a:pt x="6385" y="10957"/>
                  <a:pt x="6404" y="10948"/>
                  <a:pt x="6427" y="10931"/>
                </a:cubicBezTo>
                <a:cubicBezTo>
                  <a:pt x="6525" y="10858"/>
                  <a:pt x="6618" y="10780"/>
                  <a:pt x="6709" y="10697"/>
                </a:cubicBezTo>
                <a:cubicBezTo>
                  <a:pt x="6799" y="10614"/>
                  <a:pt x="6897" y="10550"/>
                  <a:pt x="7010" y="10502"/>
                </a:cubicBezTo>
                <a:cubicBezTo>
                  <a:pt x="7101" y="10463"/>
                  <a:pt x="7185" y="10406"/>
                  <a:pt x="7265" y="10348"/>
                </a:cubicBezTo>
                <a:cubicBezTo>
                  <a:pt x="7323" y="10303"/>
                  <a:pt x="7364" y="10235"/>
                  <a:pt x="7422" y="10188"/>
                </a:cubicBezTo>
                <a:cubicBezTo>
                  <a:pt x="7484" y="10138"/>
                  <a:pt x="7559" y="10105"/>
                  <a:pt x="7622" y="10054"/>
                </a:cubicBezTo>
                <a:cubicBezTo>
                  <a:pt x="7698" y="9994"/>
                  <a:pt x="7761" y="9917"/>
                  <a:pt x="7837" y="9860"/>
                </a:cubicBezTo>
                <a:cubicBezTo>
                  <a:pt x="7961" y="9763"/>
                  <a:pt x="8094" y="9679"/>
                  <a:pt x="8223" y="9586"/>
                </a:cubicBezTo>
                <a:cubicBezTo>
                  <a:pt x="8322" y="9514"/>
                  <a:pt x="8420" y="9439"/>
                  <a:pt x="8520" y="9365"/>
                </a:cubicBezTo>
                <a:cubicBezTo>
                  <a:pt x="8526" y="9369"/>
                  <a:pt x="8531" y="9374"/>
                  <a:pt x="8537" y="9377"/>
                </a:cubicBezTo>
                <a:cubicBezTo>
                  <a:pt x="8481" y="9483"/>
                  <a:pt x="8432" y="9593"/>
                  <a:pt x="8366" y="9693"/>
                </a:cubicBezTo>
                <a:cubicBezTo>
                  <a:pt x="8274" y="9829"/>
                  <a:pt x="8171" y="9959"/>
                  <a:pt x="8068" y="10089"/>
                </a:cubicBezTo>
                <a:cubicBezTo>
                  <a:pt x="7966" y="10216"/>
                  <a:pt x="7863" y="10341"/>
                  <a:pt x="7755" y="10462"/>
                </a:cubicBezTo>
                <a:cubicBezTo>
                  <a:pt x="7631" y="10601"/>
                  <a:pt x="7499" y="10732"/>
                  <a:pt x="7371" y="10867"/>
                </a:cubicBezTo>
                <a:cubicBezTo>
                  <a:pt x="7362" y="10876"/>
                  <a:pt x="7355" y="10885"/>
                  <a:pt x="7349" y="10895"/>
                </a:cubicBezTo>
                <a:cubicBezTo>
                  <a:pt x="7299" y="10966"/>
                  <a:pt x="7303" y="10986"/>
                  <a:pt x="7383" y="11034"/>
                </a:cubicBezTo>
                <a:cubicBezTo>
                  <a:pt x="7364" y="11142"/>
                  <a:pt x="7270" y="11196"/>
                  <a:pt x="7209" y="11275"/>
                </a:cubicBezTo>
                <a:cubicBezTo>
                  <a:pt x="7184" y="11305"/>
                  <a:pt x="7152" y="11331"/>
                  <a:pt x="7124" y="11360"/>
                </a:cubicBezTo>
                <a:cubicBezTo>
                  <a:pt x="7079" y="11404"/>
                  <a:pt x="7056" y="11459"/>
                  <a:pt x="7035" y="11521"/>
                </a:cubicBezTo>
                <a:cubicBezTo>
                  <a:pt x="7003" y="11622"/>
                  <a:pt x="6942" y="11715"/>
                  <a:pt x="6884" y="11804"/>
                </a:cubicBezTo>
                <a:cubicBezTo>
                  <a:pt x="6848" y="11861"/>
                  <a:pt x="6789" y="11903"/>
                  <a:pt x="6752" y="11960"/>
                </a:cubicBezTo>
                <a:cubicBezTo>
                  <a:pt x="6711" y="12024"/>
                  <a:pt x="6727" y="12047"/>
                  <a:pt x="6799" y="12072"/>
                </a:cubicBezTo>
                <a:cubicBezTo>
                  <a:pt x="6829" y="12082"/>
                  <a:pt x="6859" y="12097"/>
                  <a:pt x="6900" y="12113"/>
                </a:cubicBezTo>
                <a:cubicBezTo>
                  <a:pt x="6854" y="12169"/>
                  <a:pt x="6818" y="12219"/>
                  <a:pt x="6777" y="12262"/>
                </a:cubicBezTo>
                <a:cubicBezTo>
                  <a:pt x="6689" y="12355"/>
                  <a:pt x="6601" y="12446"/>
                  <a:pt x="6509" y="12535"/>
                </a:cubicBezTo>
                <a:cubicBezTo>
                  <a:pt x="6460" y="12582"/>
                  <a:pt x="6403" y="12622"/>
                  <a:pt x="6354" y="12669"/>
                </a:cubicBezTo>
                <a:cubicBezTo>
                  <a:pt x="6315" y="12705"/>
                  <a:pt x="6270" y="12744"/>
                  <a:pt x="6326" y="12806"/>
                </a:cubicBezTo>
                <a:cubicBezTo>
                  <a:pt x="6335" y="12814"/>
                  <a:pt x="6320" y="12853"/>
                  <a:pt x="6309" y="12872"/>
                </a:cubicBezTo>
                <a:cubicBezTo>
                  <a:pt x="6238" y="12988"/>
                  <a:pt x="6162" y="13102"/>
                  <a:pt x="6090" y="13218"/>
                </a:cubicBezTo>
                <a:cubicBezTo>
                  <a:pt x="6077" y="13239"/>
                  <a:pt x="6066" y="13264"/>
                  <a:pt x="6061" y="13289"/>
                </a:cubicBezTo>
                <a:cubicBezTo>
                  <a:pt x="6041" y="13384"/>
                  <a:pt x="6052" y="13485"/>
                  <a:pt x="6195" y="13492"/>
                </a:cubicBezTo>
                <a:cubicBezTo>
                  <a:pt x="6212" y="13493"/>
                  <a:pt x="6231" y="13497"/>
                  <a:pt x="6253" y="13501"/>
                </a:cubicBezTo>
                <a:cubicBezTo>
                  <a:pt x="6244" y="13529"/>
                  <a:pt x="6234" y="13553"/>
                  <a:pt x="6228" y="13577"/>
                </a:cubicBezTo>
                <a:cubicBezTo>
                  <a:pt x="6202" y="13668"/>
                  <a:pt x="6164" y="13750"/>
                  <a:pt x="6157" y="13852"/>
                </a:cubicBezTo>
                <a:cubicBezTo>
                  <a:pt x="6151" y="13953"/>
                  <a:pt x="6082" y="14047"/>
                  <a:pt x="6040" y="14145"/>
                </a:cubicBezTo>
                <a:cubicBezTo>
                  <a:pt x="6031" y="14167"/>
                  <a:pt x="6017" y="14186"/>
                  <a:pt x="6007" y="14208"/>
                </a:cubicBezTo>
                <a:cubicBezTo>
                  <a:pt x="5979" y="14278"/>
                  <a:pt x="5987" y="14297"/>
                  <a:pt x="6062" y="14328"/>
                </a:cubicBezTo>
                <a:cubicBezTo>
                  <a:pt x="6027" y="14413"/>
                  <a:pt x="5992" y="14499"/>
                  <a:pt x="5958" y="14586"/>
                </a:cubicBezTo>
                <a:cubicBezTo>
                  <a:pt x="5928" y="14658"/>
                  <a:pt x="5886" y="14726"/>
                  <a:pt x="5872" y="14802"/>
                </a:cubicBezTo>
                <a:cubicBezTo>
                  <a:pt x="5852" y="14894"/>
                  <a:pt x="5865" y="14935"/>
                  <a:pt x="5928" y="14935"/>
                </a:cubicBezTo>
                <a:cubicBezTo>
                  <a:pt x="5943" y="14935"/>
                  <a:pt x="5961" y="14932"/>
                  <a:pt x="5982" y="14928"/>
                </a:cubicBezTo>
                <a:cubicBezTo>
                  <a:pt x="6105" y="14904"/>
                  <a:pt x="6226" y="14877"/>
                  <a:pt x="6349" y="14850"/>
                </a:cubicBezTo>
                <a:cubicBezTo>
                  <a:pt x="6382" y="14844"/>
                  <a:pt x="6417" y="14836"/>
                  <a:pt x="6450" y="14828"/>
                </a:cubicBezTo>
                <a:cubicBezTo>
                  <a:pt x="6469" y="14913"/>
                  <a:pt x="6481" y="14945"/>
                  <a:pt x="6525" y="14945"/>
                </a:cubicBezTo>
                <a:cubicBezTo>
                  <a:pt x="6546" y="14945"/>
                  <a:pt x="6574" y="14937"/>
                  <a:pt x="6614" y="14925"/>
                </a:cubicBezTo>
                <a:cubicBezTo>
                  <a:pt x="6766" y="14879"/>
                  <a:pt x="6915" y="14827"/>
                  <a:pt x="7065" y="14778"/>
                </a:cubicBezTo>
                <a:cubicBezTo>
                  <a:pt x="7083" y="14772"/>
                  <a:pt x="7100" y="14768"/>
                  <a:pt x="7121" y="14762"/>
                </a:cubicBezTo>
                <a:lnTo>
                  <a:pt x="7121" y="14762"/>
                </a:lnTo>
                <a:cubicBezTo>
                  <a:pt x="7060" y="14947"/>
                  <a:pt x="7004" y="15127"/>
                  <a:pt x="6943" y="15304"/>
                </a:cubicBezTo>
                <a:cubicBezTo>
                  <a:pt x="6915" y="15384"/>
                  <a:pt x="6880" y="15461"/>
                  <a:pt x="6841" y="15535"/>
                </a:cubicBezTo>
                <a:cubicBezTo>
                  <a:pt x="6794" y="15626"/>
                  <a:pt x="6742" y="15712"/>
                  <a:pt x="6695" y="15802"/>
                </a:cubicBezTo>
                <a:cubicBezTo>
                  <a:pt x="6680" y="15827"/>
                  <a:pt x="6673" y="15858"/>
                  <a:pt x="6665" y="15888"/>
                </a:cubicBezTo>
                <a:cubicBezTo>
                  <a:pt x="6649" y="15947"/>
                  <a:pt x="6660" y="15991"/>
                  <a:pt x="6733" y="15997"/>
                </a:cubicBezTo>
                <a:cubicBezTo>
                  <a:pt x="6752" y="15998"/>
                  <a:pt x="6772" y="16011"/>
                  <a:pt x="6799" y="16019"/>
                </a:cubicBezTo>
                <a:cubicBezTo>
                  <a:pt x="6792" y="16047"/>
                  <a:pt x="6787" y="16072"/>
                  <a:pt x="6779" y="16095"/>
                </a:cubicBezTo>
                <a:cubicBezTo>
                  <a:pt x="6722" y="16260"/>
                  <a:pt x="6665" y="16424"/>
                  <a:pt x="6607" y="16589"/>
                </a:cubicBezTo>
                <a:cubicBezTo>
                  <a:pt x="6599" y="16610"/>
                  <a:pt x="6591" y="16633"/>
                  <a:pt x="6586" y="16656"/>
                </a:cubicBezTo>
                <a:cubicBezTo>
                  <a:pt x="6561" y="16751"/>
                  <a:pt x="6568" y="16765"/>
                  <a:pt x="6660" y="16801"/>
                </a:cubicBezTo>
                <a:cubicBezTo>
                  <a:pt x="6643" y="16927"/>
                  <a:pt x="6624" y="17055"/>
                  <a:pt x="6611" y="17183"/>
                </a:cubicBezTo>
                <a:cubicBezTo>
                  <a:pt x="6606" y="17243"/>
                  <a:pt x="6611" y="17305"/>
                  <a:pt x="6618" y="17366"/>
                </a:cubicBezTo>
                <a:cubicBezTo>
                  <a:pt x="6625" y="17420"/>
                  <a:pt x="6655" y="17443"/>
                  <a:pt x="6702" y="17443"/>
                </a:cubicBezTo>
                <a:cubicBezTo>
                  <a:pt x="6711" y="17443"/>
                  <a:pt x="6721" y="17442"/>
                  <a:pt x="6731" y="17441"/>
                </a:cubicBezTo>
                <a:cubicBezTo>
                  <a:pt x="6967" y="17402"/>
                  <a:pt x="7205" y="17366"/>
                  <a:pt x="7442" y="17329"/>
                </a:cubicBezTo>
                <a:cubicBezTo>
                  <a:pt x="7455" y="17327"/>
                  <a:pt x="7468" y="17327"/>
                  <a:pt x="7479" y="17327"/>
                </a:cubicBezTo>
                <a:cubicBezTo>
                  <a:pt x="7460" y="17493"/>
                  <a:pt x="7437" y="17655"/>
                  <a:pt x="7421" y="17818"/>
                </a:cubicBezTo>
                <a:cubicBezTo>
                  <a:pt x="7419" y="17842"/>
                  <a:pt x="7443" y="17868"/>
                  <a:pt x="7455" y="17891"/>
                </a:cubicBezTo>
                <a:cubicBezTo>
                  <a:pt x="7463" y="17911"/>
                  <a:pt x="7479" y="17930"/>
                  <a:pt x="7479" y="17948"/>
                </a:cubicBezTo>
                <a:cubicBezTo>
                  <a:pt x="7477" y="18032"/>
                  <a:pt x="7467" y="18117"/>
                  <a:pt x="7463" y="18202"/>
                </a:cubicBezTo>
                <a:cubicBezTo>
                  <a:pt x="7462" y="18246"/>
                  <a:pt x="7460" y="18292"/>
                  <a:pt x="7465" y="18336"/>
                </a:cubicBezTo>
                <a:cubicBezTo>
                  <a:pt x="7481" y="18454"/>
                  <a:pt x="7510" y="18481"/>
                  <a:pt x="7638" y="18488"/>
                </a:cubicBezTo>
                <a:cubicBezTo>
                  <a:pt x="7609" y="18632"/>
                  <a:pt x="7589" y="18776"/>
                  <a:pt x="7551" y="18915"/>
                </a:cubicBezTo>
                <a:cubicBezTo>
                  <a:pt x="7494" y="19126"/>
                  <a:pt x="7422" y="19335"/>
                  <a:pt x="7362" y="19545"/>
                </a:cubicBezTo>
                <a:cubicBezTo>
                  <a:pt x="7337" y="19634"/>
                  <a:pt x="7316" y="19728"/>
                  <a:pt x="7303" y="19820"/>
                </a:cubicBezTo>
                <a:cubicBezTo>
                  <a:pt x="7297" y="19869"/>
                  <a:pt x="7304" y="19920"/>
                  <a:pt x="7318" y="19967"/>
                </a:cubicBezTo>
                <a:cubicBezTo>
                  <a:pt x="7326" y="19992"/>
                  <a:pt x="7341" y="20004"/>
                  <a:pt x="7357" y="20004"/>
                </a:cubicBezTo>
                <a:cubicBezTo>
                  <a:pt x="7372" y="20004"/>
                  <a:pt x="7387" y="19995"/>
                  <a:pt x="7398" y="19977"/>
                </a:cubicBezTo>
                <a:cubicBezTo>
                  <a:pt x="7448" y="19897"/>
                  <a:pt x="7535" y="19848"/>
                  <a:pt x="7566" y="19751"/>
                </a:cubicBezTo>
                <a:cubicBezTo>
                  <a:pt x="7580" y="19706"/>
                  <a:pt x="7632" y="19674"/>
                  <a:pt x="7666" y="19635"/>
                </a:cubicBezTo>
                <a:cubicBezTo>
                  <a:pt x="7856" y="19413"/>
                  <a:pt x="8045" y="19187"/>
                  <a:pt x="8239" y="18967"/>
                </a:cubicBezTo>
                <a:cubicBezTo>
                  <a:pt x="8295" y="18904"/>
                  <a:pt x="8368" y="18857"/>
                  <a:pt x="8440" y="18799"/>
                </a:cubicBezTo>
                <a:cubicBezTo>
                  <a:pt x="8454" y="18825"/>
                  <a:pt x="8469" y="18846"/>
                  <a:pt x="8480" y="18871"/>
                </a:cubicBezTo>
                <a:cubicBezTo>
                  <a:pt x="8497" y="18912"/>
                  <a:pt x="8523" y="18931"/>
                  <a:pt x="8555" y="18931"/>
                </a:cubicBezTo>
                <a:cubicBezTo>
                  <a:pt x="8571" y="18931"/>
                  <a:pt x="8587" y="18927"/>
                  <a:pt x="8605" y="18918"/>
                </a:cubicBezTo>
                <a:cubicBezTo>
                  <a:pt x="8651" y="18898"/>
                  <a:pt x="8701" y="18879"/>
                  <a:pt x="8734" y="18847"/>
                </a:cubicBezTo>
                <a:cubicBezTo>
                  <a:pt x="8885" y="18702"/>
                  <a:pt x="9040" y="18560"/>
                  <a:pt x="9147" y="18377"/>
                </a:cubicBezTo>
                <a:cubicBezTo>
                  <a:pt x="9191" y="18301"/>
                  <a:pt x="9261" y="18240"/>
                  <a:pt x="9319" y="18171"/>
                </a:cubicBezTo>
                <a:cubicBezTo>
                  <a:pt x="9396" y="18277"/>
                  <a:pt x="9478" y="18387"/>
                  <a:pt x="9555" y="18498"/>
                </a:cubicBezTo>
                <a:cubicBezTo>
                  <a:pt x="9577" y="18529"/>
                  <a:pt x="9598" y="18544"/>
                  <a:pt x="9626" y="18544"/>
                </a:cubicBezTo>
                <a:cubicBezTo>
                  <a:pt x="9640" y="18544"/>
                  <a:pt x="9656" y="18540"/>
                  <a:pt x="9674" y="18532"/>
                </a:cubicBezTo>
                <a:cubicBezTo>
                  <a:pt x="9775" y="18490"/>
                  <a:pt x="9838" y="18410"/>
                  <a:pt x="9895" y="18323"/>
                </a:cubicBezTo>
                <a:cubicBezTo>
                  <a:pt x="9955" y="18235"/>
                  <a:pt x="10014" y="18145"/>
                  <a:pt x="10071" y="18055"/>
                </a:cubicBezTo>
                <a:cubicBezTo>
                  <a:pt x="10095" y="18020"/>
                  <a:pt x="10112" y="17981"/>
                  <a:pt x="10135" y="17938"/>
                </a:cubicBezTo>
                <a:cubicBezTo>
                  <a:pt x="10152" y="17945"/>
                  <a:pt x="10171" y="17951"/>
                  <a:pt x="10189" y="17960"/>
                </a:cubicBezTo>
                <a:cubicBezTo>
                  <a:pt x="10219" y="17975"/>
                  <a:pt x="10241" y="17982"/>
                  <a:pt x="10259" y="17982"/>
                </a:cubicBezTo>
                <a:cubicBezTo>
                  <a:pt x="10288" y="17982"/>
                  <a:pt x="10306" y="17963"/>
                  <a:pt x="10331" y="17917"/>
                </a:cubicBezTo>
                <a:cubicBezTo>
                  <a:pt x="10396" y="17798"/>
                  <a:pt x="10478" y="17694"/>
                  <a:pt x="10585" y="17606"/>
                </a:cubicBezTo>
                <a:cubicBezTo>
                  <a:pt x="10615" y="17582"/>
                  <a:pt x="10626" y="17534"/>
                  <a:pt x="10645" y="17499"/>
                </a:cubicBezTo>
                <a:cubicBezTo>
                  <a:pt x="10687" y="17535"/>
                  <a:pt x="10733" y="17576"/>
                  <a:pt x="10780" y="17614"/>
                </a:cubicBezTo>
                <a:cubicBezTo>
                  <a:pt x="10799" y="17628"/>
                  <a:pt x="10818" y="17635"/>
                  <a:pt x="10836" y="17635"/>
                </a:cubicBezTo>
                <a:cubicBezTo>
                  <a:pt x="10857" y="17635"/>
                  <a:pt x="10877" y="17626"/>
                  <a:pt x="10895" y="17608"/>
                </a:cubicBezTo>
                <a:cubicBezTo>
                  <a:pt x="10931" y="17572"/>
                  <a:pt x="10966" y="17534"/>
                  <a:pt x="10994" y="17492"/>
                </a:cubicBezTo>
                <a:cubicBezTo>
                  <a:pt x="11057" y="17397"/>
                  <a:pt x="11118" y="17303"/>
                  <a:pt x="11177" y="17207"/>
                </a:cubicBezTo>
                <a:cubicBezTo>
                  <a:pt x="11181" y="17201"/>
                  <a:pt x="11187" y="17196"/>
                  <a:pt x="11188" y="17190"/>
                </a:cubicBezTo>
                <a:cubicBezTo>
                  <a:pt x="11206" y="17115"/>
                  <a:pt x="11228" y="17050"/>
                  <a:pt x="11311" y="17015"/>
                </a:cubicBezTo>
                <a:cubicBezTo>
                  <a:pt x="11337" y="17004"/>
                  <a:pt x="11342" y="16942"/>
                  <a:pt x="11357" y="16902"/>
                </a:cubicBezTo>
                <a:cubicBezTo>
                  <a:pt x="11375" y="16854"/>
                  <a:pt x="11391" y="16806"/>
                  <a:pt x="11413" y="16748"/>
                </a:cubicBezTo>
                <a:cubicBezTo>
                  <a:pt x="11515" y="16881"/>
                  <a:pt x="11604" y="17001"/>
                  <a:pt x="11700" y="17118"/>
                </a:cubicBezTo>
                <a:cubicBezTo>
                  <a:pt x="11710" y="17129"/>
                  <a:pt x="11732" y="17129"/>
                  <a:pt x="11754" y="17129"/>
                </a:cubicBezTo>
                <a:cubicBezTo>
                  <a:pt x="11756" y="17129"/>
                  <a:pt x="11758" y="17129"/>
                  <a:pt x="11760" y="17129"/>
                </a:cubicBezTo>
                <a:cubicBezTo>
                  <a:pt x="11769" y="17129"/>
                  <a:pt x="11777" y="17129"/>
                  <a:pt x="11785" y="17130"/>
                </a:cubicBezTo>
                <a:cubicBezTo>
                  <a:pt x="11907" y="17231"/>
                  <a:pt x="12030" y="17334"/>
                  <a:pt x="12157" y="17436"/>
                </a:cubicBezTo>
                <a:cubicBezTo>
                  <a:pt x="12163" y="17441"/>
                  <a:pt x="12174" y="17443"/>
                  <a:pt x="12185" y="17443"/>
                </a:cubicBezTo>
                <a:cubicBezTo>
                  <a:pt x="12196" y="17443"/>
                  <a:pt x="12207" y="17441"/>
                  <a:pt x="12216" y="17438"/>
                </a:cubicBezTo>
                <a:cubicBezTo>
                  <a:pt x="12288" y="17410"/>
                  <a:pt x="12340" y="17361"/>
                  <a:pt x="12373" y="17286"/>
                </a:cubicBezTo>
                <a:cubicBezTo>
                  <a:pt x="12404" y="17212"/>
                  <a:pt x="12450" y="17144"/>
                  <a:pt x="12488" y="17073"/>
                </a:cubicBezTo>
                <a:cubicBezTo>
                  <a:pt x="12508" y="17037"/>
                  <a:pt x="12524" y="16999"/>
                  <a:pt x="12543" y="16962"/>
                </a:cubicBezTo>
                <a:cubicBezTo>
                  <a:pt x="12566" y="16976"/>
                  <a:pt x="12586" y="16983"/>
                  <a:pt x="12602" y="16983"/>
                </a:cubicBezTo>
                <a:cubicBezTo>
                  <a:pt x="12632" y="16983"/>
                  <a:pt x="12653" y="16960"/>
                  <a:pt x="12671" y="16909"/>
                </a:cubicBezTo>
                <a:cubicBezTo>
                  <a:pt x="12725" y="16753"/>
                  <a:pt x="12772" y="16594"/>
                  <a:pt x="12822" y="16443"/>
                </a:cubicBezTo>
                <a:cubicBezTo>
                  <a:pt x="12862" y="16471"/>
                  <a:pt x="12913" y="16511"/>
                  <a:pt x="12966" y="16548"/>
                </a:cubicBezTo>
                <a:cubicBezTo>
                  <a:pt x="12990" y="16565"/>
                  <a:pt x="13013" y="16574"/>
                  <a:pt x="13033" y="16574"/>
                </a:cubicBezTo>
                <a:cubicBezTo>
                  <a:pt x="13060" y="16574"/>
                  <a:pt x="13083" y="16559"/>
                  <a:pt x="13101" y="16526"/>
                </a:cubicBezTo>
                <a:cubicBezTo>
                  <a:pt x="13150" y="16441"/>
                  <a:pt x="13197" y="16353"/>
                  <a:pt x="13225" y="16261"/>
                </a:cubicBezTo>
                <a:cubicBezTo>
                  <a:pt x="13266" y="16127"/>
                  <a:pt x="13291" y="15987"/>
                  <a:pt x="13320" y="15849"/>
                </a:cubicBezTo>
                <a:cubicBezTo>
                  <a:pt x="13328" y="15806"/>
                  <a:pt x="13326" y="15758"/>
                  <a:pt x="13330" y="15709"/>
                </a:cubicBezTo>
                <a:cubicBezTo>
                  <a:pt x="13410" y="15687"/>
                  <a:pt x="13420" y="15671"/>
                  <a:pt x="13409" y="15532"/>
                </a:cubicBezTo>
                <a:cubicBezTo>
                  <a:pt x="13402" y="15432"/>
                  <a:pt x="13383" y="15334"/>
                  <a:pt x="13378" y="15234"/>
                </a:cubicBezTo>
                <a:cubicBezTo>
                  <a:pt x="13373" y="15144"/>
                  <a:pt x="13381" y="15056"/>
                  <a:pt x="13382" y="14966"/>
                </a:cubicBezTo>
                <a:cubicBezTo>
                  <a:pt x="13445" y="14999"/>
                  <a:pt x="13507" y="15030"/>
                  <a:pt x="13568" y="15064"/>
                </a:cubicBezTo>
                <a:cubicBezTo>
                  <a:pt x="13585" y="15073"/>
                  <a:pt x="13600" y="15078"/>
                  <a:pt x="13615" y="15078"/>
                </a:cubicBezTo>
                <a:cubicBezTo>
                  <a:pt x="13644" y="15078"/>
                  <a:pt x="13666" y="15059"/>
                  <a:pt x="13676" y="15024"/>
                </a:cubicBezTo>
                <a:cubicBezTo>
                  <a:pt x="13703" y="14922"/>
                  <a:pt x="13724" y="14819"/>
                  <a:pt x="13745" y="14716"/>
                </a:cubicBezTo>
                <a:cubicBezTo>
                  <a:pt x="13757" y="14654"/>
                  <a:pt x="13770" y="14593"/>
                  <a:pt x="13773" y="14531"/>
                </a:cubicBezTo>
                <a:cubicBezTo>
                  <a:pt x="13780" y="14370"/>
                  <a:pt x="13778" y="14208"/>
                  <a:pt x="13781" y="14045"/>
                </a:cubicBezTo>
                <a:cubicBezTo>
                  <a:pt x="13788" y="14048"/>
                  <a:pt x="13799" y="14059"/>
                  <a:pt x="13810" y="14059"/>
                </a:cubicBezTo>
                <a:cubicBezTo>
                  <a:pt x="13819" y="14060"/>
                  <a:pt x="13828" y="14060"/>
                  <a:pt x="13838" y="14060"/>
                </a:cubicBezTo>
                <a:cubicBezTo>
                  <a:pt x="13852" y="14060"/>
                  <a:pt x="13866" y="14058"/>
                  <a:pt x="13875" y="14052"/>
                </a:cubicBezTo>
                <a:cubicBezTo>
                  <a:pt x="13894" y="14036"/>
                  <a:pt x="13909" y="14006"/>
                  <a:pt x="13912" y="13982"/>
                </a:cubicBezTo>
                <a:cubicBezTo>
                  <a:pt x="13914" y="13955"/>
                  <a:pt x="13901" y="13927"/>
                  <a:pt x="13893" y="13898"/>
                </a:cubicBezTo>
                <a:cubicBezTo>
                  <a:pt x="13856" y="13764"/>
                  <a:pt x="13870" y="13632"/>
                  <a:pt x="13891" y="13497"/>
                </a:cubicBezTo>
                <a:cubicBezTo>
                  <a:pt x="13914" y="13339"/>
                  <a:pt x="13919" y="13178"/>
                  <a:pt x="13940" y="13019"/>
                </a:cubicBezTo>
                <a:cubicBezTo>
                  <a:pt x="13945" y="12973"/>
                  <a:pt x="13973" y="12936"/>
                  <a:pt x="13904" y="12926"/>
                </a:cubicBezTo>
                <a:cubicBezTo>
                  <a:pt x="13961" y="12874"/>
                  <a:pt x="13971" y="12800"/>
                  <a:pt x="13937" y="12734"/>
                </a:cubicBezTo>
                <a:cubicBezTo>
                  <a:pt x="13928" y="12715"/>
                  <a:pt x="13932" y="12690"/>
                  <a:pt x="13932" y="12670"/>
                </a:cubicBezTo>
                <a:cubicBezTo>
                  <a:pt x="13933" y="12605"/>
                  <a:pt x="13937" y="12540"/>
                  <a:pt x="13935" y="12476"/>
                </a:cubicBezTo>
                <a:cubicBezTo>
                  <a:pt x="13934" y="12421"/>
                  <a:pt x="13927" y="12366"/>
                  <a:pt x="13917" y="12315"/>
                </a:cubicBezTo>
                <a:cubicBezTo>
                  <a:pt x="13918" y="12279"/>
                  <a:pt x="13929" y="12238"/>
                  <a:pt x="13917" y="12207"/>
                </a:cubicBezTo>
                <a:cubicBezTo>
                  <a:pt x="13904" y="12173"/>
                  <a:pt x="14002" y="12139"/>
                  <a:pt x="13934" y="12122"/>
                </a:cubicBezTo>
                <a:cubicBezTo>
                  <a:pt x="13933" y="12083"/>
                  <a:pt x="13922" y="12044"/>
                  <a:pt x="13934" y="12031"/>
                </a:cubicBezTo>
                <a:cubicBezTo>
                  <a:pt x="13980" y="11986"/>
                  <a:pt x="13953" y="11932"/>
                  <a:pt x="13966" y="11885"/>
                </a:cubicBezTo>
                <a:cubicBezTo>
                  <a:pt x="14001" y="11754"/>
                  <a:pt x="14043" y="11627"/>
                  <a:pt x="14083" y="11500"/>
                </a:cubicBezTo>
                <a:cubicBezTo>
                  <a:pt x="14089" y="11475"/>
                  <a:pt x="14102" y="11454"/>
                  <a:pt x="14125" y="11430"/>
                </a:cubicBezTo>
                <a:cubicBezTo>
                  <a:pt x="14146" y="11523"/>
                  <a:pt x="14169" y="11615"/>
                  <a:pt x="14190" y="11708"/>
                </a:cubicBezTo>
                <a:cubicBezTo>
                  <a:pt x="14221" y="11844"/>
                  <a:pt x="14251" y="11979"/>
                  <a:pt x="14282" y="12114"/>
                </a:cubicBezTo>
                <a:cubicBezTo>
                  <a:pt x="14303" y="12211"/>
                  <a:pt x="14318" y="12310"/>
                  <a:pt x="14346" y="12404"/>
                </a:cubicBezTo>
                <a:cubicBezTo>
                  <a:pt x="14405" y="12591"/>
                  <a:pt x="14477" y="12773"/>
                  <a:pt x="14531" y="12961"/>
                </a:cubicBezTo>
                <a:cubicBezTo>
                  <a:pt x="14573" y="13107"/>
                  <a:pt x="14597" y="13260"/>
                  <a:pt x="14629" y="13410"/>
                </a:cubicBezTo>
                <a:cubicBezTo>
                  <a:pt x="14639" y="13452"/>
                  <a:pt x="14645" y="13495"/>
                  <a:pt x="14660" y="13533"/>
                </a:cubicBezTo>
                <a:cubicBezTo>
                  <a:pt x="14668" y="13553"/>
                  <a:pt x="14694" y="13565"/>
                  <a:pt x="14719" y="13574"/>
                </a:cubicBezTo>
                <a:cubicBezTo>
                  <a:pt x="14751" y="13729"/>
                  <a:pt x="14823" y="13871"/>
                  <a:pt x="14904" y="14010"/>
                </a:cubicBezTo>
                <a:cubicBezTo>
                  <a:pt x="14935" y="14062"/>
                  <a:pt x="14950" y="14123"/>
                  <a:pt x="14972" y="14180"/>
                </a:cubicBezTo>
                <a:cubicBezTo>
                  <a:pt x="14978" y="14196"/>
                  <a:pt x="14979" y="14212"/>
                  <a:pt x="14984" y="14227"/>
                </a:cubicBezTo>
                <a:cubicBezTo>
                  <a:pt x="15007" y="14298"/>
                  <a:pt x="15033" y="14332"/>
                  <a:pt x="15069" y="14332"/>
                </a:cubicBezTo>
                <a:cubicBezTo>
                  <a:pt x="15095" y="14332"/>
                  <a:pt x="15125" y="14315"/>
                  <a:pt x="15162" y="14283"/>
                </a:cubicBezTo>
                <a:cubicBezTo>
                  <a:pt x="15173" y="14274"/>
                  <a:pt x="15183" y="14263"/>
                  <a:pt x="15187" y="14259"/>
                </a:cubicBezTo>
                <a:cubicBezTo>
                  <a:pt x="15260" y="14416"/>
                  <a:pt x="15339" y="14567"/>
                  <a:pt x="15401" y="14726"/>
                </a:cubicBezTo>
                <a:cubicBezTo>
                  <a:pt x="15446" y="14843"/>
                  <a:pt x="15466" y="14968"/>
                  <a:pt x="15496" y="15090"/>
                </a:cubicBezTo>
                <a:cubicBezTo>
                  <a:pt x="15502" y="15115"/>
                  <a:pt x="15504" y="15141"/>
                  <a:pt x="15512" y="15165"/>
                </a:cubicBezTo>
                <a:cubicBezTo>
                  <a:pt x="15537" y="15241"/>
                  <a:pt x="15555" y="15272"/>
                  <a:pt x="15596" y="15272"/>
                </a:cubicBezTo>
                <a:cubicBezTo>
                  <a:pt x="15617" y="15272"/>
                  <a:pt x="15645" y="15264"/>
                  <a:pt x="15682" y="15249"/>
                </a:cubicBezTo>
                <a:cubicBezTo>
                  <a:pt x="15725" y="15419"/>
                  <a:pt x="15840" y="15544"/>
                  <a:pt x="15954" y="15668"/>
                </a:cubicBezTo>
                <a:cubicBezTo>
                  <a:pt x="15994" y="15712"/>
                  <a:pt x="16031" y="15733"/>
                  <a:pt x="16070" y="15733"/>
                </a:cubicBezTo>
                <a:cubicBezTo>
                  <a:pt x="16108" y="15733"/>
                  <a:pt x="16147" y="15712"/>
                  <a:pt x="16190" y="15673"/>
                </a:cubicBezTo>
                <a:cubicBezTo>
                  <a:pt x="16239" y="15630"/>
                  <a:pt x="16290" y="15587"/>
                  <a:pt x="16335" y="15539"/>
                </a:cubicBezTo>
                <a:cubicBezTo>
                  <a:pt x="16371" y="15502"/>
                  <a:pt x="16399" y="15456"/>
                  <a:pt x="16432" y="15415"/>
                </a:cubicBezTo>
                <a:cubicBezTo>
                  <a:pt x="16491" y="15601"/>
                  <a:pt x="16639" y="15736"/>
                  <a:pt x="16748" y="15897"/>
                </a:cubicBezTo>
                <a:cubicBezTo>
                  <a:pt x="16826" y="16013"/>
                  <a:pt x="16896" y="16137"/>
                  <a:pt x="16968" y="16258"/>
                </a:cubicBezTo>
                <a:cubicBezTo>
                  <a:pt x="17019" y="16344"/>
                  <a:pt x="17049" y="16384"/>
                  <a:pt x="17088" y="16384"/>
                </a:cubicBezTo>
                <a:cubicBezTo>
                  <a:pt x="17121" y="16384"/>
                  <a:pt x="17160" y="16355"/>
                  <a:pt x="17224" y="16300"/>
                </a:cubicBezTo>
                <a:cubicBezTo>
                  <a:pt x="17299" y="16409"/>
                  <a:pt x="17379" y="16516"/>
                  <a:pt x="17452" y="16626"/>
                </a:cubicBezTo>
                <a:cubicBezTo>
                  <a:pt x="17487" y="16681"/>
                  <a:pt x="17505" y="16704"/>
                  <a:pt x="17529" y="16704"/>
                </a:cubicBezTo>
                <a:cubicBezTo>
                  <a:pt x="17545" y="16704"/>
                  <a:pt x="17563" y="16694"/>
                  <a:pt x="17592" y="16676"/>
                </a:cubicBezTo>
                <a:cubicBezTo>
                  <a:pt x="17699" y="16794"/>
                  <a:pt x="17796" y="16913"/>
                  <a:pt x="17906" y="17021"/>
                </a:cubicBezTo>
                <a:cubicBezTo>
                  <a:pt x="17932" y="17046"/>
                  <a:pt x="17953" y="17058"/>
                  <a:pt x="17973" y="17058"/>
                </a:cubicBezTo>
                <a:cubicBezTo>
                  <a:pt x="18001" y="17058"/>
                  <a:pt x="18028" y="17034"/>
                  <a:pt x="18063" y="16991"/>
                </a:cubicBezTo>
                <a:cubicBezTo>
                  <a:pt x="18112" y="16928"/>
                  <a:pt x="18168" y="16870"/>
                  <a:pt x="18224" y="16805"/>
                </a:cubicBezTo>
                <a:cubicBezTo>
                  <a:pt x="18337" y="16952"/>
                  <a:pt x="18455" y="17104"/>
                  <a:pt x="18575" y="17262"/>
                </a:cubicBezTo>
                <a:cubicBezTo>
                  <a:pt x="18591" y="17248"/>
                  <a:pt x="18605" y="17235"/>
                  <a:pt x="18613" y="17228"/>
                </a:cubicBezTo>
                <a:cubicBezTo>
                  <a:pt x="18759" y="17338"/>
                  <a:pt x="18840" y="17520"/>
                  <a:pt x="19026" y="17583"/>
                </a:cubicBezTo>
                <a:cubicBezTo>
                  <a:pt x="19049" y="17591"/>
                  <a:pt x="19064" y="17596"/>
                  <a:pt x="19074" y="17596"/>
                </a:cubicBezTo>
                <a:cubicBezTo>
                  <a:pt x="19091" y="17596"/>
                  <a:pt x="19098" y="17583"/>
                  <a:pt x="19114" y="17552"/>
                </a:cubicBezTo>
                <a:cubicBezTo>
                  <a:pt x="19254" y="17700"/>
                  <a:pt x="19396" y="17849"/>
                  <a:pt x="19536" y="18001"/>
                </a:cubicBezTo>
                <a:cubicBezTo>
                  <a:pt x="19616" y="18089"/>
                  <a:pt x="19688" y="18181"/>
                  <a:pt x="19771" y="18266"/>
                </a:cubicBezTo>
                <a:cubicBezTo>
                  <a:pt x="19803" y="18298"/>
                  <a:pt x="19850" y="18315"/>
                  <a:pt x="19891" y="18338"/>
                </a:cubicBezTo>
                <a:cubicBezTo>
                  <a:pt x="19902" y="18298"/>
                  <a:pt x="19928" y="18255"/>
                  <a:pt x="19923" y="18217"/>
                </a:cubicBezTo>
                <a:cubicBezTo>
                  <a:pt x="19902" y="18082"/>
                  <a:pt x="19876" y="17950"/>
                  <a:pt x="19845" y="17817"/>
                </a:cubicBezTo>
                <a:cubicBezTo>
                  <a:pt x="19813" y="17683"/>
                  <a:pt x="19773" y="17551"/>
                  <a:pt x="19736" y="17417"/>
                </a:cubicBezTo>
                <a:lnTo>
                  <a:pt x="19736" y="17417"/>
                </a:lnTo>
                <a:cubicBezTo>
                  <a:pt x="19743" y="17420"/>
                  <a:pt x="19750" y="17421"/>
                  <a:pt x="19756" y="17422"/>
                </a:cubicBezTo>
                <a:cubicBezTo>
                  <a:pt x="19768" y="17400"/>
                  <a:pt x="19792" y="17375"/>
                  <a:pt x="19788" y="17355"/>
                </a:cubicBezTo>
                <a:cubicBezTo>
                  <a:pt x="19766" y="17228"/>
                  <a:pt x="19735" y="17101"/>
                  <a:pt x="19711" y="16973"/>
                </a:cubicBezTo>
                <a:cubicBezTo>
                  <a:pt x="19705" y="16931"/>
                  <a:pt x="19722" y="16887"/>
                  <a:pt x="19716" y="16846"/>
                </a:cubicBezTo>
                <a:cubicBezTo>
                  <a:pt x="19704" y="16765"/>
                  <a:pt x="19680" y="16687"/>
                  <a:pt x="19661" y="16602"/>
                </a:cubicBezTo>
                <a:lnTo>
                  <a:pt x="19661" y="16602"/>
                </a:lnTo>
                <a:cubicBezTo>
                  <a:pt x="19678" y="16604"/>
                  <a:pt x="19691" y="16607"/>
                  <a:pt x="19707" y="16610"/>
                </a:cubicBezTo>
                <a:cubicBezTo>
                  <a:pt x="19727" y="16615"/>
                  <a:pt x="19744" y="16617"/>
                  <a:pt x="19760" y="16617"/>
                </a:cubicBezTo>
                <a:cubicBezTo>
                  <a:pt x="19826" y="16617"/>
                  <a:pt x="19858" y="16578"/>
                  <a:pt x="19859" y="16494"/>
                </a:cubicBezTo>
                <a:cubicBezTo>
                  <a:pt x="19860" y="16331"/>
                  <a:pt x="19858" y="16166"/>
                  <a:pt x="19854" y="16002"/>
                </a:cubicBezTo>
                <a:cubicBezTo>
                  <a:pt x="19853" y="15954"/>
                  <a:pt x="19839" y="15905"/>
                  <a:pt x="19829" y="15851"/>
                </a:cubicBezTo>
                <a:lnTo>
                  <a:pt x="19829" y="15851"/>
                </a:lnTo>
                <a:cubicBezTo>
                  <a:pt x="19849" y="15854"/>
                  <a:pt x="19872" y="15862"/>
                  <a:pt x="19895" y="15868"/>
                </a:cubicBezTo>
                <a:cubicBezTo>
                  <a:pt x="19905" y="15870"/>
                  <a:pt x="19913" y="15871"/>
                  <a:pt x="19921" y="15871"/>
                </a:cubicBezTo>
                <a:cubicBezTo>
                  <a:pt x="19957" y="15871"/>
                  <a:pt x="19974" y="15848"/>
                  <a:pt x="19963" y="15806"/>
                </a:cubicBezTo>
                <a:cubicBezTo>
                  <a:pt x="19947" y="15743"/>
                  <a:pt x="19921" y="15681"/>
                  <a:pt x="19904" y="15617"/>
                </a:cubicBezTo>
                <a:cubicBezTo>
                  <a:pt x="19887" y="15549"/>
                  <a:pt x="19871" y="15478"/>
                  <a:pt x="19863" y="15406"/>
                </a:cubicBezTo>
                <a:cubicBezTo>
                  <a:pt x="19849" y="15275"/>
                  <a:pt x="19841" y="15144"/>
                  <a:pt x="19832" y="15026"/>
                </a:cubicBezTo>
                <a:cubicBezTo>
                  <a:pt x="19978" y="15002"/>
                  <a:pt x="20128" y="14980"/>
                  <a:pt x="20278" y="14952"/>
                </a:cubicBezTo>
                <a:cubicBezTo>
                  <a:pt x="20301" y="14948"/>
                  <a:pt x="20332" y="14916"/>
                  <a:pt x="20334" y="14896"/>
                </a:cubicBezTo>
                <a:cubicBezTo>
                  <a:pt x="20338" y="14802"/>
                  <a:pt x="20331" y="14706"/>
                  <a:pt x="20328" y="14603"/>
                </a:cubicBezTo>
                <a:cubicBezTo>
                  <a:pt x="20380" y="14587"/>
                  <a:pt x="20384" y="14572"/>
                  <a:pt x="20352" y="14500"/>
                </a:cubicBezTo>
                <a:cubicBezTo>
                  <a:pt x="20315" y="14416"/>
                  <a:pt x="20284" y="14328"/>
                  <a:pt x="20251" y="14223"/>
                </a:cubicBezTo>
                <a:cubicBezTo>
                  <a:pt x="20349" y="14212"/>
                  <a:pt x="20362" y="14191"/>
                  <a:pt x="20316" y="14108"/>
                </a:cubicBezTo>
                <a:cubicBezTo>
                  <a:pt x="20244" y="13977"/>
                  <a:pt x="20165" y="13853"/>
                  <a:pt x="20095" y="13724"/>
                </a:cubicBezTo>
                <a:cubicBezTo>
                  <a:pt x="20074" y="13686"/>
                  <a:pt x="20065" y="13640"/>
                  <a:pt x="20051" y="13599"/>
                </a:cubicBezTo>
                <a:lnTo>
                  <a:pt x="20051" y="13599"/>
                </a:lnTo>
                <a:cubicBezTo>
                  <a:pt x="20123" y="13600"/>
                  <a:pt x="20187" y="13601"/>
                  <a:pt x="20251" y="13602"/>
                </a:cubicBezTo>
                <a:cubicBezTo>
                  <a:pt x="20253" y="13602"/>
                  <a:pt x="20254" y="13602"/>
                  <a:pt x="20256" y="13602"/>
                </a:cubicBezTo>
                <a:cubicBezTo>
                  <a:pt x="20310" y="13602"/>
                  <a:pt x="20331" y="13569"/>
                  <a:pt x="20321" y="13519"/>
                </a:cubicBezTo>
                <a:cubicBezTo>
                  <a:pt x="20311" y="13473"/>
                  <a:pt x="20299" y="13424"/>
                  <a:pt x="20273" y="13388"/>
                </a:cubicBezTo>
                <a:cubicBezTo>
                  <a:pt x="20169" y="13241"/>
                  <a:pt x="20123" y="13071"/>
                  <a:pt x="20056" y="12907"/>
                </a:cubicBezTo>
                <a:cubicBezTo>
                  <a:pt x="20004" y="12782"/>
                  <a:pt x="19927" y="12664"/>
                  <a:pt x="19859" y="12544"/>
                </a:cubicBezTo>
                <a:cubicBezTo>
                  <a:pt x="19830" y="12494"/>
                  <a:pt x="19793" y="12449"/>
                  <a:pt x="19768" y="12411"/>
                </a:cubicBezTo>
                <a:cubicBezTo>
                  <a:pt x="19801" y="12411"/>
                  <a:pt x="19834" y="12412"/>
                  <a:pt x="19868" y="12412"/>
                </a:cubicBezTo>
                <a:cubicBezTo>
                  <a:pt x="19936" y="12412"/>
                  <a:pt x="20006" y="12411"/>
                  <a:pt x="20075" y="12408"/>
                </a:cubicBezTo>
                <a:cubicBezTo>
                  <a:pt x="20149" y="12405"/>
                  <a:pt x="20225" y="12395"/>
                  <a:pt x="20301" y="12387"/>
                </a:cubicBezTo>
                <a:cubicBezTo>
                  <a:pt x="20384" y="12378"/>
                  <a:pt x="20391" y="12366"/>
                  <a:pt x="20379" y="12285"/>
                </a:cubicBezTo>
                <a:cubicBezTo>
                  <a:pt x="20376" y="12273"/>
                  <a:pt x="20375" y="12259"/>
                  <a:pt x="20371" y="12237"/>
                </a:cubicBezTo>
                <a:lnTo>
                  <a:pt x="20371" y="12237"/>
                </a:lnTo>
                <a:cubicBezTo>
                  <a:pt x="20403" y="12248"/>
                  <a:pt x="20435" y="12253"/>
                  <a:pt x="20465" y="12253"/>
                </a:cubicBezTo>
                <a:cubicBezTo>
                  <a:pt x="20568" y="12253"/>
                  <a:pt x="20660" y="12200"/>
                  <a:pt x="20758" y="12184"/>
                </a:cubicBezTo>
                <a:cubicBezTo>
                  <a:pt x="20772" y="12181"/>
                  <a:pt x="20794" y="12148"/>
                  <a:pt x="20791" y="12131"/>
                </a:cubicBezTo>
                <a:cubicBezTo>
                  <a:pt x="20777" y="12021"/>
                  <a:pt x="20764" y="11908"/>
                  <a:pt x="20736" y="11800"/>
                </a:cubicBezTo>
                <a:cubicBezTo>
                  <a:pt x="20722" y="11744"/>
                  <a:pt x="20681" y="11693"/>
                  <a:pt x="20643" y="11627"/>
                </a:cubicBezTo>
                <a:lnTo>
                  <a:pt x="20643" y="11627"/>
                </a:lnTo>
                <a:cubicBezTo>
                  <a:pt x="20644" y="11627"/>
                  <a:pt x="20651" y="11630"/>
                  <a:pt x="20659" y="11630"/>
                </a:cubicBezTo>
                <a:cubicBezTo>
                  <a:pt x="20660" y="11630"/>
                  <a:pt x="20662" y="11630"/>
                  <a:pt x="20664" y="11630"/>
                </a:cubicBezTo>
                <a:cubicBezTo>
                  <a:pt x="20751" y="11603"/>
                  <a:pt x="20762" y="11562"/>
                  <a:pt x="20705" y="11490"/>
                </a:cubicBezTo>
                <a:cubicBezTo>
                  <a:pt x="20627" y="11388"/>
                  <a:pt x="20553" y="11284"/>
                  <a:pt x="20473" y="11181"/>
                </a:cubicBezTo>
                <a:cubicBezTo>
                  <a:pt x="20453" y="11155"/>
                  <a:pt x="20429" y="11133"/>
                  <a:pt x="20409" y="11112"/>
                </a:cubicBezTo>
                <a:cubicBezTo>
                  <a:pt x="20450" y="11090"/>
                  <a:pt x="20493" y="11068"/>
                  <a:pt x="20535" y="11044"/>
                </a:cubicBezTo>
                <a:cubicBezTo>
                  <a:pt x="20580" y="11021"/>
                  <a:pt x="20584" y="10992"/>
                  <a:pt x="20558" y="10946"/>
                </a:cubicBezTo>
                <a:cubicBezTo>
                  <a:pt x="20466" y="10786"/>
                  <a:pt x="20340" y="10666"/>
                  <a:pt x="20167" y="10600"/>
                </a:cubicBezTo>
                <a:cubicBezTo>
                  <a:pt x="20154" y="10596"/>
                  <a:pt x="20146" y="10587"/>
                  <a:pt x="20134" y="10580"/>
                </a:cubicBezTo>
                <a:cubicBezTo>
                  <a:pt x="20139" y="10572"/>
                  <a:pt x="20142" y="10566"/>
                  <a:pt x="20146" y="10562"/>
                </a:cubicBezTo>
                <a:cubicBezTo>
                  <a:pt x="20164" y="10543"/>
                  <a:pt x="20183" y="10525"/>
                  <a:pt x="20203" y="10507"/>
                </a:cubicBezTo>
                <a:cubicBezTo>
                  <a:pt x="20183" y="10488"/>
                  <a:pt x="20167" y="10462"/>
                  <a:pt x="20143" y="10452"/>
                </a:cubicBezTo>
                <a:cubicBezTo>
                  <a:pt x="20026" y="10406"/>
                  <a:pt x="19951" y="10319"/>
                  <a:pt x="19886" y="10216"/>
                </a:cubicBezTo>
                <a:cubicBezTo>
                  <a:pt x="19866" y="10185"/>
                  <a:pt x="19844" y="10154"/>
                  <a:pt x="19825" y="10128"/>
                </a:cubicBezTo>
                <a:cubicBezTo>
                  <a:pt x="19890" y="10093"/>
                  <a:pt x="19952" y="10056"/>
                  <a:pt x="20016" y="10025"/>
                </a:cubicBezTo>
                <a:cubicBezTo>
                  <a:pt x="20066" y="10003"/>
                  <a:pt x="20064" y="9963"/>
                  <a:pt x="20043" y="9929"/>
                </a:cubicBezTo>
                <a:cubicBezTo>
                  <a:pt x="19952" y="9777"/>
                  <a:pt x="19848" y="9633"/>
                  <a:pt x="19684" y="9545"/>
                </a:cubicBezTo>
                <a:cubicBezTo>
                  <a:pt x="19624" y="9511"/>
                  <a:pt x="19571" y="9463"/>
                  <a:pt x="19490" y="9403"/>
                </a:cubicBezTo>
                <a:lnTo>
                  <a:pt x="19566" y="9403"/>
                </a:lnTo>
                <a:cubicBezTo>
                  <a:pt x="19566" y="9247"/>
                  <a:pt x="19426" y="9221"/>
                  <a:pt x="19345" y="9146"/>
                </a:cubicBezTo>
                <a:cubicBezTo>
                  <a:pt x="19244" y="9053"/>
                  <a:pt x="19129" y="8977"/>
                  <a:pt x="19023" y="8890"/>
                </a:cubicBezTo>
                <a:cubicBezTo>
                  <a:pt x="18913" y="8799"/>
                  <a:pt x="18799" y="8709"/>
                  <a:pt x="18697" y="8609"/>
                </a:cubicBezTo>
                <a:cubicBezTo>
                  <a:pt x="18627" y="8540"/>
                  <a:pt x="18572" y="8457"/>
                  <a:pt x="18510" y="8383"/>
                </a:cubicBezTo>
                <a:cubicBezTo>
                  <a:pt x="18488" y="8357"/>
                  <a:pt x="18465" y="8329"/>
                  <a:pt x="18434" y="8293"/>
                </a:cubicBezTo>
                <a:lnTo>
                  <a:pt x="18434" y="8293"/>
                </a:lnTo>
                <a:cubicBezTo>
                  <a:pt x="18460" y="8296"/>
                  <a:pt x="18475" y="8298"/>
                  <a:pt x="18490" y="8300"/>
                </a:cubicBezTo>
                <a:cubicBezTo>
                  <a:pt x="18590" y="8307"/>
                  <a:pt x="18691" y="8318"/>
                  <a:pt x="18791" y="8321"/>
                </a:cubicBezTo>
                <a:cubicBezTo>
                  <a:pt x="18795" y="8321"/>
                  <a:pt x="18799" y="8321"/>
                  <a:pt x="18802" y="8321"/>
                </a:cubicBezTo>
                <a:cubicBezTo>
                  <a:pt x="18880" y="8321"/>
                  <a:pt x="18959" y="8311"/>
                  <a:pt x="19036" y="8311"/>
                </a:cubicBezTo>
                <a:cubicBezTo>
                  <a:pt x="19040" y="8311"/>
                  <a:pt x="19044" y="8311"/>
                  <a:pt x="19047" y="8311"/>
                </a:cubicBezTo>
                <a:cubicBezTo>
                  <a:pt x="19174" y="8313"/>
                  <a:pt x="19299" y="8322"/>
                  <a:pt x="19426" y="8324"/>
                </a:cubicBezTo>
                <a:cubicBezTo>
                  <a:pt x="19427" y="8324"/>
                  <a:pt x="19429" y="8324"/>
                  <a:pt x="19430" y="8324"/>
                </a:cubicBezTo>
                <a:cubicBezTo>
                  <a:pt x="19454" y="8324"/>
                  <a:pt x="19477" y="8308"/>
                  <a:pt x="19501" y="8301"/>
                </a:cubicBezTo>
                <a:cubicBezTo>
                  <a:pt x="19493" y="8276"/>
                  <a:pt x="19485" y="8251"/>
                  <a:pt x="19475" y="8226"/>
                </a:cubicBezTo>
                <a:lnTo>
                  <a:pt x="19475" y="8226"/>
                </a:lnTo>
                <a:cubicBezTo>
                  <a:pt x="19504" y="8229"/>
                  <a:pt x="19533" y="8232"/>
                  <a:pt x="19560" y="8232"/>
                </a:cubicBezTo>
                <a:cubicBezTo>
                  <a:pt x="19623" y="8232"/>
                  <a:pt x="19680" y="8219"/>
                  <a:pt x="19719" y="8175"/>
                </a:cubicBezTo>
                <a:cubicBezTo>
                  <a:pt x="19734" y="8174"/>
                  <a:pt x="19749" y="8174"/>
                  <a:pt x="19762" y="8174"/>
                </a:cubicBezTo>
                <a:cubicBezTo>
                  <a:pt x="19775" y="8174"/>
                  <a:pt x="19788" y="8174"/>
                  <a:pt x="19800" y="8174"/>
                </a:cubicBezTo>
                <a:cubicBezTo>
                  <a:pt x="19834" y="8174"/>
                  <a:pt x="19866" y="8173"/>
                  <a:pt x="19896" y="8167"/>
                </a:cubicBezTo>
                <a:cubicBezTo>
                  <a:pt x="19995" y="8148"/>
                  <a:pt x="20095" y="8126"/>
                  <a:pt x="20191" y="8096"/>
                </a:cubicBezTo>
                <a:cubicBezTo>
                  <a:pt x="20273" y="8072"/>
                  <a:pt x="20281" y="8045"/>
                  <a:pt x="20252" y="7966"/>
                </a:cubicBezTo>
                <a:cubicBezTo>
                  <a:pt x="20231" y="7900"/>
                  <a:pt x="20211" y="7833"/>
                  <a:pt x="20191" y="7763"/>
                </a:cubicBezTo>
                <a:cubicBezTo>
                  <a:pt x="20412" y="7762"/>
                  <a:pt x="20626" y="7706"/>
                  <a:pt x="20834" y="7628"/>
                </a:cubicBezTo>
                <a:cubicBezTo>
                  <a:pt x="20887" y="7609"/>
                  <a:pt x="20947" y="7613"/>
                  <a:pt x="20998" y="7593"/>
                </a:cubicBezTo>
                <a:cubicBezTo>
                  <a:pt x="21098" y="7556"/>
                  <a:pt x="21100" y="7541"/>
                  <a:pt x="21054" y="7447"/>
                </a:cubicBezTo>
                <a:cubicBezTo>
                  <a:pt x="21175" y="7441"/>
                  <a:pt x="21291" y="7433"/>
                  <a:pt x="21410" y="7427"/>
                </a:cubicBezTo>
                <a:cubicBezTo>
                  <a:pt x="21419" y="7426"/>
                  <a:pt x="21429" y="7426"/>
                  <a:pt x="21438" y="7426"/>
                </a:cubicBezTo>
                <a:cubicBezTo>
                  <a:pt x="21457" y="7426"/>
                  <a:pt x="21476" y="7427"/>
                  <a:pt x="21495" y="7427"/>
                </a:cubicBezTo>
                <a:cubicBezTo>
                  <a:pt x="21540" y="7427"/>
                  <a:pt x="21577" y="7418"/>
                  <a:pt x="21561" y="7366"/>
                </a:cubicBezTo>
                <a:cubicBezTo>
                  <a:pt x="21624" y="7362"/>
                  <a:pt x="21685" y="7365"/>
                  <a:pt x="21743" y="7355"/>
                </a:cubicBezTo>
                <a:cubicBezTo>
                  <a:pt x="21917" y="7323"/>
                  <a:pt x="22091" y="7288"/>
                  <a:pt x="22262" y="7246"/>
                </a:cubicBezTo>
                <a:cubicBezTo>
                  <a:pt x="22305" y="7236"/>
                  <a:pt x="22343" y="7196"/>
                  <a:pt x="22382" y="7170"/>
                </a:cubicBezTo>
                <a:cubicBezTo>
                  <a:pt x="22346" y="7135"/>
                  <a:pt x="22315" y="7084"/>
                  <a:pt x="22273" y="7071"/>
                </a:cubicBezTo>
                <a:cubicBezTo>
                  <a:pt x="22118" y="7020"/>
                  <a:pt x="21957" y="6983"/>
                  <a:pt x="21799" y="6942"/>
                </a:cubicBezTo>
                <a:cubicBezTo>
                  <a:pt x="21780" y="6937"/>
                  <a:pt x="21762" y="6939"/>
                  <a:pt x="21732" y="6938"/>
                </a:cubicBezTo>
                <a:cubicBezTo>
                  <a:pt x="21780" y="6876"/>
                  <a:pt x="21734" y="6865"/>
                  <a:pt x="21693" y="6847"/>
                </a:cubicBezTo>
                <a:cubicBezTo>
                  <a:pt x="21515" y="6775"/>
                  <a:pt x="21336" y="6705"/>
                  <a:pt x="21151" y="6630"/>
                </a:cubicBezTo>
                <a:cubicBezTo>
                  <a:pt x="21213" y="6577"/>
                  <a:pt x="21189" y="6530"/>
                  <a:pt x="21139" y="6497"/>
                </a:cubicBezTo>
                <a:cubicBezTo>
                  <a:pt x="21062" y="6449"/>
                  <a:pt x="20982" y="6403"/>
                  <a:pt x="20899" y="6363"/>
                </a:cubicBezTo>
                <a:cubicBezTo>
                  <a:pt x="20811" y="6319"/>
                  <a:pt x="20719" y="6281"/>
                  <a:pt x="20627" y="6248"/>
                </a:cubicBezTo>
                <a:cubicBezTo>
                  <a:pt x="20551" y="6220"/>
                  <a:pt x="20471" y="6199"/>
                  <a:pt x="20389" y="6175"/>
                </a:cubicBezTo>
                <a:cubicBezTo>
                  <a:pt x="20424" y="6146"/>
                  <a:pt x="20462" y="6105"/>
                  <a:pt x="20508" y="6079"/>
                </a:cubicBezTo>
                <a:cubicBezTo>
                  <a:pt x="20564" y="6048"/>
                  <a:pt x="20549" y="6013"/>
                  <a:pt x="20520" y="5982"/>
                </a:cubicBezTo>
                <a:cubicBezTo>
                  <a:pt x="20482" y="5940"/>
                  <a:pt x="20439" y="5896"/>
                  <a:pt x="20389" y="5868"/>
                </a:cubicBezTo>
                <a:cubicBezTo>
                  <a:pt x="20245" y="5788"/>
                  <a:pt x="20098" y="5713"/>
                  <a:pt x="19951" y="5641"/>
                </a:cubicBezTo>
                <a:cubicBezTo>
                  <a:pt x="19917" y="5625"/>
                  <a:pt x="19876" y="5623"/>
                  <a:pt x="19836" y="5615"/>
                </a:cubicBezTo>
                <a:cubicBezTo>
                  <a:pt x="19861" y="5585"/>
                  <a:pt x="19891" y="5550"/>
                  <a:pt x="19920" y="5515"/>
                </a:cubicBezTo>
                <a:cubicBezTo>
                  <a:pt x="19961" y="5465"/>
                  <a:pt x="19957" y="5422"/>
                  <a:pt x="19896" y="5400"/>
                </a:cubicBezTo>
                <a:cubicBezTo>
                  <a:pt x="19810" y="5366"/>
                  <a:pt x="19720" y="5345"/>
                  <a:pt x="19634" y="5316"/>
                </a:cubicBezTo>
                <a:cubicBezTo>
                  <a:pt x="19563" y="5292"/>
                  <a:pt x="19496" y="5257"/>
                  <a:pt x="19426" y="5236"/>
                </a:cubicBezTo>
                <a:cubicBezTo>
                  <a:pt x="19333" y="5209"/>
                  <a:pt x="19256" y="5154"/>
                  <a:pt x="19170" y="5116"/>
                </a:cubicBezTo>
                <a:cubicBezTo>
                  <a:pt x="19146" y="5105"/>
                  <a:pt x="19117" y="5108"/>
                  <a:pt x="19097" y="5096"/>
                </a:cubicBezTo>
                <a:cubicBezTo>
                  <a:pt x="19082" y="5087"/>
                  <a:pt x="19078" y="5060"/>
                  <a:pt x="19069" y="5042"/>
                </a:cubicBezTo>
                <a:cubicBezTo>
                  <a:pt x="19120" y="5023"/>
                  <a:pt x="19135" y="4982"/>
                  <a:pt x="19131" y="4931"/>
                </a:cubicBezTo>
                <a:cubicBezTo>
                  <a:pt x="19130" y="4927"/>
                  <a:pt x="19141" y="4922"/>
                  <a:pt x="19145" y="4917"/>
                </a:cubicBezTo>
                <a:cubicBezTo>
                  <a:pt x="19160" y="4900"/>
                  <a:pt x="19174" y="4880"/>
                  <a:pt x="19179" y="4854"/>
                </a:cubicBezTo>
                <a:cubicBezTo>
                  <a:pt x="19197" y="4838"/>
                  <a:pt x="19218" y="4824"/>
                  <a:pt x="19232" y="4805"/>
                </a:cubicBezTo>
                <a:cubicBezTo>
                  <a:pt x="19280" y="4728"/>
                  <a:pt x="19330" y="4653"/>
                  <a:pt x="19372" y="4572"/>
                </a:cubicBezTo>
                <a:cubicBezTo>
                  <a:pt x="19422" y="4474"/>
                  <a:pt x="19421" y="4467"/>
                  <a:pt x="19315" y="4419"/>
                </a:cubicBezTo>
                <a:cubicBezTo>
                  <a:pt x="19201" y="4368"/>
                  <a:pt x="19081" y="4329"/>
                  <a:pt x="18960" y="4282"/>
                </a:cubicBezTo>
                <a:cubicBezTo>
                  <a:pt x="18969" y="4196"/>
                  <a:pt x="18966" y="4192"/>
                  <a:pt x="18861" y="4191"/>
                </a:cubicBezTo>
                <a:cubicBezTo>
                  <a:pt x="18802" y="4191"/>
                  <a:pt x="18743" y="4192"/>
                  <a:pt x="18685" y="4198"/>
                </a:cubicBezTo>
                <a:cubicBezTo>
                  <a:pt x="18631" y="4205"/>
                  <a:pt x="18577" y="4217"/>
                  <a:pt x="18522" y="4228"/>
                </a:cubicBezTo>
                <a:cubicBezTo>
                  <a:pt x="18560" y="4166"/>
                  <a:pt x="18599" y="4104"/>
                  <a:pt x="18640" y="4038"/>
                </a:cubicBezTo>
                <a:cubicBezTo>
                  <a:pt x="18625" y="4031"/>
                  <a:pt x="18610" y="4023"/>
                  <a:pt x="18595" y="4015"/>
                </a:cubicBezTo>
                <a:cubicBezTo>
                  <a:pt x="18605" y="4007"/>
                  <a:pt x="18613" y="3999"/>
                  <a:pt x="18641" y="3977"/>
                </a:cubicBezTo>
                <a:cubicBezTo>
                  <a:pt x="18567" y="3960"/>
                  <a:pt x="18509" y="3932"/>
                  <a:pt x="18452" y="3932"/>
                </a:cubicBezTo>
                <a:cubicBezTo>
                  <a:pt x="18450" y="3932"/>
                  <a:pt x="18448" y="3932"/>
                  <a:pt x="18446" y="3932"/>
                </a:cubicBezTo>
                <a:cubicBezTo>
                  <a:pt x="18188" y="3938"/>
                  <a:pt x="17931" y="3941"/>
                  <a:pt x="17675" y="3963"/>
                </a:cubicBezTo>
                <a:cubicBezTo>
                  <a:pt x="17488" y="3979"/>
                  <a:pt x="17303" y="4022"/>
                  <a:pt x="17118" y="4054"/>
                </a:cubicBezTo>
                <a:cubicBezTo>
                  <a:pt x="17088" y="4061"/>
                  <a:pt x="17058" y="4064"/>
                  <a:pt x="17015" y="4071"/>
                </a:cubicBezTo>
                <a:cubicBezTo>
                  <a:pt x="17101" y="3989"/>
                  <a:pt x="17174" y="3917"/>
                  <a:pt x="17250" y="3842"/>
                </a:cubicBezTo>
                <a:cubicBezTo>
                  <a:pt x="17241" y="3832"/>
                  <a:pt x="17232" y="3822"/>
                  <a:pt x="17232" y="3822"/>
                </a:cubicBezTo>
                <a:lnTo>
                  <a:pt x="17232" y="3822"/>
                </a:lnTo>
                <a:cubicBezTo>
                  <a:pt x="17232" y="3822"/>
                  <a:pt x="17232" y="3822"/>
                  <a:pt x="17232" y="3822"/>
                </a:cubicBezTo>
                <a:cubicBezTo>
                  <a:pt x="17258" y="3770"/>
                  <a:pt x="17282" y="3724"/>
                  <a:pt x="17307" y="3673"/>
                </a:cubicBezTo>
                <a:cubicBezTo>
                  <a:pt x="17287" y="3670"/>
                  <a:pt x="17267" y="3666"/>
                  <a:pt x="17263" y="3665"/>
                </a:cubicBezTo>
                <a:cubicBezTo>
                  <a:pt x="17325" y="3548"/>
                  <a:pt x="17387" y="3430"/>
                  <a:pt x="17451" y="3315"/>
                </a:cubicBezTo>
                <a:cubicBezTo>
                  <a:pt x="17477" y="3265"/>
                  <a:pt x="17459" y="3240"/>
                  <a:pt x="17413" y="3215"/>
                </a:cubicBezTo>
                <a:cubicBezTo>
                  <a:pt x="17310" y="3161"/>
                  <a:pt x="17200" y="3163"/>
                  <a:pt x="17088" y="3157"/>
                </a:cubicBezTo>
                <a:cubicBezTo>
                  <a:pt x="17041" y="3154"/>
                  <a:pt x="16989" y="3166"/>
                  <a:pt x="16957" y="3112"/>
                </a:cubicBezTo>
                <a:cubicBezTo>
                  <a:pt x="16950" y="3101"/>
                  <a:pt x="16927" y="3097"/>
                  <a:pt x="16911" y="3096"/>
                </a:cubicBezTo>
                <a:cubicBezTo>
                  <a:pt x="16882" y="3093"/>
                  <a:pt x="16853" y="3091"/>
                  <a:pt x="16823" y="3091"/>
                </a:cubicBezTo>
                <a:cubicBezTo>
                  <a:pt x="16724" y="3091"/>
                  <a:pt x="16625" y="3110"/>
                  <a:pt x="16526" y="3146"/>
                </a:cubicBezTo>
                <a:cubicBezTo>
                  <a:pt x="16537" y="3161"/>
                  <a:pt x="16545" y="3169"/>
                  <a:pt x="16559" y="3186"/>
                </a:cubicBezTo>
                <a:cubicBezTo>
                  <a:pt x="16528" y="3181"/>
                  <a:pt x="16504" y="3177"/>
                  <a:pt x="16475" y="3172"/>
                </a:cubicBezTo>
                <a:cubicBezTo>
                  <a:pt x="16478" y="3129"/>
                  <a:pt x="16481" y="3085"/>
                  <a:pt x="16484" y="3040"/>
                </a:cubicBezTo>
                <a:cubicBezTo>
                  <a:pt x="16487" y="2987"/>
                  <a:pt x="16481" y="2964"/>
                  <a:pt x="16450" y="2964"/>
                </a:cubicBezTo>
                <a:cubicBezTo>
                  <a:pt x="16438" y="2964"/>
                  <a:pt x="16422" y="2968"/>
                  <a:pt x="16401" y="2975"/>
                </a:cubicBezTo>
                <a:cubicBezTo>
                  <a:pt x="16334" y="2996"/>
                  <a:pt x="16269" y="3027"/>
                  <a:pt x="16207" y="3058"/>
                </a:cubicBezTo>
                <a:cubicBezTo>
                  <a:pt x="16017" y="3150"/>
                  <a:pt x="15827" y="3244"/>
                  <a:pt x="15627" y="3343"/>
                </a:cubicBezTo>
                <a:cubicBezTo>
                  <a:pt x="15619" y="3279"/>
                  <a:pt x="15607" y="3226"/>
                  <a:pt x="15605" y="3173"/>
                </a:cubicBezTo>
                <a:cubicBezTo>
                  <a:pt x="15603" y="3131"/>
                  <a:pt x="15587" y="3113"/>
                  <a:pt x="15561" y="3113"/>
                </a:cubicBezTo>
                <a:cubicBezTo>
                  <a:pt x="15551" y="3113"/>
                  <a:pt x="15540" y="3116"/>
                  <a:pt x="15527" y="3121"/>
                </a:cubicBezTo>
                <a:cubicBezTo>
                  <a:pt x="15471" y="3140"/>
                  <a:pt x="15413" y="3157"/>
                  <a:pt x="15364" y="3189"/>
                </a:cubicBezTo>
                <a:cubicBezTo>
                  <a:pt x="15206" y="3294"/>
                  <a:pt x="15060" y="3414"/>
                  <a:pt x="14927" y="3552"/>
                </a:cubicBezTo>
                <a:cubicBezTo>
                  <a:pt x="14789" y="3693"/>
                  <a:pt x="14637" y="3819"/>
                  <a:pt x="14487" y="3949"/>
                </a:cubicBezTo>
                <a:cubicBezTo>
                  <a:pt x="14345" y="4073"/>
                  <a:pt x="14201" y="4195"/>
                  <a:pt x="14057" y="4317"/>
                </a:cubicBezTo>
                <a:cubicBezTo>
                  <a:pt x="14043" y="4329"/>
                  <a:pt x="14030" y="4339"/>
                  <a:pt x="14002" y="4344"/>
                </a:cubicBezTo>
                <a:cubicBezTo>
                  <a:pt x="14222" y="3880"/>
                  <a:pt x="14448" y="3418"/>
                  <a:pt x="14659" y="2949"/>
                </a:cubicBezTo>
                <a:cubicBezTo>
                  <a:pt x="14868" y="2482"/>
                  <a:pt x="15066" y="2010"/>
                  <a:pt x="15259" y="1537"/>
                </a:cubicBezTo>
                <a:cubicBezTo>
                  <a:pt x="15452" y="1062"/>
                  <a:pt x="15614" y="572"/>
                  <a:pt x="15785" y="92"/>
                </a:cubicBezTo>
                <a:cubicBezTo>
                  <a:pt x="15683" y="59"/>
                  <a:pt x="15597" y="30"/>
                  <a:pt x="15509" y="4"/>
                </a:cubicBezTo>
                <a:cubicBezTo>
                  <a:pt x="15503" y="2"/>
                  <a:pt x="15496" y="1"/>
                  <a:pt x="15488" y="1"/>
                </a:cubicBezTo>
                <a:close/>
              </a:path>
            </a:pathLst>
          </a:custGeom>
          <a:solidFill>
            <a:srgbClr val="FFFFFF">
              <a:alpha val="21568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6" name="Google Shape;296;p48"/>
          <p:cNvSpPr/>
          <p:nvPr/>
        </p:nvSpPr>
        <p:spPr>
          <a:xfrm rot="-6390818">
            <a:off x="-209152" y="1792351"/>
            <a:ext cx="640659" cy="628337"/>
          </a:xfrm>
          <a:custGeom>
            <a:avLst/>
            <a:gdLst/>
            <a:ahLst/>
            <a:cxnLst/>
            <a:rect l="l" t="t" r="r" b="b"/>
            <a:pathLst>
              <a:path w="35377" h="34692" extrusionOk="0">
                <a:moveTo>
                  <a:pt x="27537" y="1"/>
                </a:moveTo>
                <a:cubicBezTo>
                  <a:pt x="27514" y="1"/>
                  <a:pt x="27492" y="3"/>
                  <a:pt x="27473" y="11"/>
                </a:cubicBezTo>
                <a:cubicBezTo>
                  <a:pt x="27266" y="96"/>
                  <a:pt x="27063" y="192"/>
                  <a:pt x="26864" y="295"/>
                </a:cubicBezTo>
                <a:cubicBezTo>
                  <a:pt x="26660" y="399"/>
                  <a:pt x="26463" y="518"/>
                  <a:pt x="26264" y="630"/>
                </a:cubicBezTo>
                <a:cubicBezTo>
                  <a:pt x="26263" y="618"/>
                  <a:pt x="26263" y="606"/>
                  <a:pt x="26263" y="595"/>
                </a:cubicBezTo>
                <a:cubicBezTo>
                  <a:pt x="26230" y="587"/>
                  <a:pt x="26191" y="567"/>
                  <a:pt x="26162" y="567"/>
                </a:cubicBezTo>
                <a:cubicBezTo>
                  <a:pt x="26156" y="567"/>
                  <a:pt x="26150" y="568"/>
                  <a:pt x="26144" y="570"/>
                </a:cubicBezTo>
                <a:cubicBezTo>
                  <a:pt x="25948" y="658"/>
                  <a:pt x="25757" y="759"/>
                  <a:pt x="25559" y="847"/>
                </a:cubicBezTo>
                <a:cubicBezTo>
                  <a:pt x="25496" y="876"/>
                  <a:pt x="25418" y="862"/>
                  <a:pt x="25355" y="889"/>
                </a:cubicBezTo>
                <a:cubicBezTo>
                  <a:pt x="25230" y="944"/>
                  <a:pt x="25113" y="1010"/>
                  <a:pt x="24985" y="1076"/>
                </a:cubicBezTo>
                <a:cubicBezTo>
                  <a:pt x="24983" y="1049"/>
                  <a:pt x="24982" y="1025"/>
                  <a:pt x="24981" y="999"/>
                </a:cubicBezTo>
                <a:cubicBezTo>
                  <a:pt x="24977" y="860"/>
                  <a:pt x="24926" y="791"/>
                  <a:pt x="24817" y="791"/>
                </a:cubicBezTo>
                <a:cubicBezTo>
                  <a:pt x="24792" y="791"/>
                  <a:pt x="24763" y="794"/>
                  <a:pt x="24732" y="802"/>
                </a:cubicBezTo>
                <a:cubicBezTo>
                  <a:pt x="24468" y="863"/>
                  <a:pt x="24206" y="933"/>
                  <a:pt x="23945" y="1005"/>
                </a:cubicBezTo>
                <a:cubicBezTo>
                  <a:pt x="23866" y="1027"/>
                  <a:pt x="23793" y="1069"/>
                  <a:pt x="23711" y="1105"/>
                </a:cubicBezTo>
                <a:cubicBezTo>
                  <a:pt x="23711" y="1073"/>
                  <a:pt x="23712" y="1033"/>
                  <a:pt x="23712" y="994"/>
                </a:cubicBezTo>
                <a:cubicBezTo>
                  <a:pt x="23711" y="929"/>
                  <a:pt x="23685" y="892"/>
                  <a:pt x="23642" y="892"/>
                </a:cubicBezTo>
                <a:cubicBezTo>
                  <a:pt x="23625" y="892"/>
                  <a:pt x="23606" y="897"/>
                  <a:pt x="23585" y="909"/>
                </a:cubicBezTo>
                <a:cubicBezTo>
                  <a:pt x="23490" y="959"/>
                  <a:pt x="23402" y="1026"/>
                  <a:pt x="23308" y="1077"/>
                </a:cubicBezTo>
                <a:cubicBezTo>
                  <a:pt x="23202" y="1134"/>
                  <a:pt x="23095" y="1187"/>
                  <a:pt x="22984" y="1229"/>
                </a:cubicBezTo>
                <a:cubicBezTo>
                  <a:pt x="22780" y="1303"/>
                  <a:pt x="22572" y="1366"/>
                  <a:pt x="22387" y="1428"/>
                </a:cubicBezTo>
                <a:cubicBezTo>
                  <a:pt x="22290" y="1205"/>
                  <a:pt x="22195" y="970"/>
                  <a:pt x="22090" y="742"/>
                </a:cubicBezTo>
                <a:cubicBezTo>
                  <a:pt x="22075" y="711"/>
                  <a:pt x="22021" y="674"/>
                  <a:pt x="21987" y="674"/>
                </a:cubicBezTo>
                <a:cubicBezTo>
                  <a:pt x="21984" y="674"/>
                  <a:pt x="21981" y="674"/>
                  <a:pt x="21978" y="675"/>
                </a:cubicBezTo>
                <a:cubicBezTo>
                  <a:pt x="21824" y="707"/>
                  <a:pt x="21673" y="754"/>
                  <a:pt x="21509" y="800"/>
                </a:cubicBezTo>
                <a:cubicBezTo>
                  <a:pt x="21486" y="763"/>
                  <a:pt x="21468" y="744"/>
                  <a:pt x="21444" y="744"/>
                </a:cubicBezTo>
                <a:cubicBezTo>
                  <a:pt x="21419" y="744"/>
                  <a:pt x="21387" y="764"/>
                  <a:pt x="21334" y="805"/>
                </a:cubicBezTo>
                <a:cubicBezTo>
                  <a:pt x="21212" y="898"/>
                  <a:pt x="21083" y="985"/>
                  <a:pt x="20942" y="1079"/>
                </a:cubicBezTo>
                <a:cubicBezTo>
                  <a:pt x="20910" y="993"/>
                  <a:pt x="20884" y="951"/>
                  <a:pt x="20846" y="951"/>
                </a:cubicBezTo>
                <a:cubicBezTo>
                  <a:pt x="20817" y="951"/>
                  <a:pt x="20781" y="975"/>
                  <a:pt x="20731" y="1022"/>
                </a:cubicBezTo>
                <a:cubicBezTo>
                  <a:pt x="20553" y="1187"/>
                  <a:pt x="20384" y="1362"/>
                  <a:pt x="20206" y="1529"/>
                </a:cubicBezTo>
                <a:cubicBezTo>
                  <a:pt x="20151" y="1578"/>
                  <a:pt x="20080" y="1611"/>
                  <a:pt x="20021" y="1649"/>
                </a:cubicBezTo>
                <a:cubicBezTo>
                  <a:pt x="19995" y="1532"/>
                  <a:pt x="19971" y="1429"/>
                  <a:pt x="19946" y="1325"/>
                </a:cubicBezTo>
                <a:cubicBezTo>
                  <a:pt x="19931" y="1260"/>
                  <a:pt x="19897" y="1230"/>
                  <a:pt x="19850" y="1230"/>
                </a:cubicBezTo>
                <a:cubicBezTo>
                  <a:pt x="19830" y="1230"/>
                  <a:pt x="19808" y="1236"/>
                  <a:pt x="19784" y="1247"/>
                </a:cubicBezTo>
                <a:cubicBezTo>
                  <a:pt x="19714" y="1280"/>
                  <a:pt x="19641" y="1318"/>
                  <a:pt x="19591" y="1375"/>
                </a:cubicBezTo>
                <a:cubicBezTo>
                  <a:pt x="19398" y="1599"/>
                  <a:pt x="19143" y="1742"/>
                  <a:pt x="18907" y="1913"/>
                </a:cubicBezTo>
                <a:cubicBezTo>
                  <a:pt x="18725" y="2047"/>
                  <a:pt x="18566" y="2215"/>
                  <a:pt x="18401" y="2374"/>
                </a:cubicBezTo>
                <a:cubicBezTo>
                  <a:pt x="18331" y="2440"/>
                  <a:pt x="18273" y="2518"/>
                  <a:pt x="18225" y="2573"/>
                </a:cubicBezTo>
                <a:cubicBezTo>
                  <a:pt x="18185" y="2416"/>
                  <a:pt x="18146" y="2247"/>
                  <a:pt x="18099" y="2082"/>
                </a:cubicBezTo>
                <a:cubicBezTo>
                  <a:pt x="18064" y="1961"/>
                  <a:pt x="18017" y="1845"/>
                  <a:pt x="17975" y="1728"/>
                </a:cubicBezTo>
                <a:cubicBezTo>
                  <a:pt x="17944" y="1645"/>
                  <a:pt x="17925" y="1611"/>
                  <a:pt x="17883" y="1611"/>
                </a:cubicBezTo>
                <a:cubicBezTo>
                  <a:pt x="17859" y="1611"/>
                  <a:pt x="17827" y="1622"/>
                  <a:pt x="17781" y="1642"/>
                </a:cubicBezTo>
                <a:cubicBezTo>
                  <a:pt x="17760" y="1650"/>
                  <a:pt x="17739" y="1659"/>
                  <a:pt x="17706" y="1673"/>
                </a:cubicBezTo>
                <a:cubicBezTo>
                  <a:pt x="17731" y="1422"/>
                  <a:pt x="17548" y="1268"/>
                  <a:pt x="17466" y="1071"/>
                </a:cubicBezTo>
                <a:cubicBezTo>
                  <a:pt x="17458" y="1053"/>
                  <a:pt x="17414" y="1035"/>
                  <a:pt x="17385" y="1035"/>
                </a:cubicBezTo>
                <a:cubicBezTo>
                  <a:pt x="17378" y="1035"/>
                  <a:pt x="17373" y="1035"/>
                  <a:pt x="17368" y="1037"/>
                </a:cubicBezTo>
                <a:cubicBezTo>
                  <a:pt x="17197" y="1105"/>
                  <a:pt x="17022" y="1172"/>
                  <a:pt x="16860" y="1258"/>
                </a:cubicBezTo>
                <a:cubicBezTo>
                  <a:pt x="16774" y="1305"/>
                  <a:pt x="16711" y="1390"/>
                  <a:pt x="16618" y="1475"/>
                </a:cubicBezTo>
                <a:lnTo>
                  <a:pt x="16618" y="1475"/>
                </a:lnTo>
                <a:cubicBezTo>
                  <a:pt x="16619" y="1471"/>
                  <a:pt x="16620" y="1454"/>
                  <a:pt x="16613" y="1443"/>
                </a:cubicBezTo>
                <a:cubicBezTo>
                  <a:pt x="16573" y="1375"/>
                  <a:pt x="16535" y="1342"/>
                  <a:pt x="16496" y="1342"/>
                </a:cubicBezTo>
                <a:cubicBezTo>
                  <a:pt x="16457" y="1342"/>
                  <a:pt x="16417" y="1372"/>
                  <a:pt x="16371" y="1431"/>
                </a:cubicBezTo>
                <a:cubicBezTo>
                  <a:pt x="16240" y="1598"/>
                  <a:pt x="16101" y="1761"/>
                  <a:pt x="15968" y="1926"/>
                </a:cubicBezTo>
                <a:cubicBezTo>
                  <a:pt x="15934" y="1967"/>
                  <a:pt x="15910" y="2016"/>
                  <a:pt x="15884" y="2057"/>
                </a:cubicBezTo>
                <a:cubicBezTo>
                  <a:pt x="15833" y="2000"/>
                  <a:pt x="15778" y="1941"/>
                  <a:pt x="15723" y="1881"/>
                </a:cubicBezTo>
                <a:cubicBezTo>
                  <a:pt x="15695" y="1851"/>
                  <a:pt x="15670" y="1837"/>
                  <a:pt x="15644" y="1837"/>
                </a:cubicBezTo>
                <a:cubicBezTo>
                  <a:pt x="15617" y="1837"/>
                  <a:pt x="15588" y="1854"/>
                  <a:pt x="15556" y="1885"/>
                </a:cubicBezTo>
                <a:cubicBezTo>
                  <a:pt x="15336" y="2096"/>
                  <a:pt x="15193" y="2345"/>
                  <a:pt x="15155" y="2652"/>
                </a:cubicBezTo>
                <a:cubicBezTo>
                  <a:pt x="15152" y="2669"/>
                  <a:pt x="15144" y="2688"/>
                  <a:pt x="15136" y="2709"/>
                </a:cubicBezTo>
                <a:cubicBezTo>
                  <a:pt x="15123" y="2705"/>
                  <a:pt x="15113" y="2704"/>
                  <a:pt x="15103" y="2699"/>
                </a:cubicBezTo>
                <a:cubicBezTo>
                  <a:pt x="15066" y="2677"/>
                  <a:pt x="15030" y="2654"/>
                  <a:pt x="14992" y="2631"/>
                </a:cubicBezTo>
                <a:cubicBezTo>
                  <a:pt x="14971" y="2669"/>
                  <a:pt x="14934" y="2705"/>
                  <a:pt x="14929" y="2746"/>
                </a:cubicBezTo>
                <a:cubicBezTo>
                  <a:pt x="14903" y="2954"/>
                  <a:pt x="14791" y="3109"/>
                  <a:pt x="14652" y="3253"/>
                </a:cubicBezTo>
                <a:cubicBezTo>
                  <a:pt x="14609" y="3299"/>
                  <a:pt x="14569" y="3346"/>
                  <a:pt x="14534" y="3386"/>
                </a:cubicBezTo>
                <a:cubicBezTo>
                  <a:pt x="14454" y="3297"/>
                  <a:pt x="14370" y="3212"/>
                  <a:pt x="14295" y="3121"/>
                </a:cubicBezTo>
                <a:cubicBezTo>
                  <a:pt x="14267" y="3087"/>
                  <a:pt x="14239" y="3074"/>
                  <a:pt x="14212" y="3074"/>
                </a:cubicBezTo>
                <a:cubicBezTo>
                  <a:pt x="14182" y="3074"/>
                  <a:pt x="14153" y="3091"/>
                  <a:pt x="14128" y="3116"/>
                </a:cubicBezTo>
                <a:cubicBezTo>
                  <a:pt x="13919" y="3324"/>
                  <a:pt x="13732" y="3548"/>
                  <a:pt x="13654" y="3845"/>
                </a:cubicBezTo>
                <a:cubicBezTo>
                  <a:pt x="13626" y="3955"/>
                  <a:pt x="13567" y="4060"/>
                  <a:pt x="13505" y="4212"/>
                </a:cubicBezTo>
                <a:cubicBezTo>
                  <a:pt x="13493" y="4168"/>
                  <a:pt x="13484" y="4128"/>
                  <a:pt x="13475" y="4091"/>
                </a:cubicBezTo>
                <a:cubicBezTo>
                  <a:pt x="13223" y="4151"/>
                  <a:pt x="13238" y="4387"/>
                  <a:pt x="13151" y="4547"/>
                </a:cubicBezTo>
                <a:cubicBezTo>
                  <a:pt x="13042" y="4745"/>
                  <a:pt x="12964" y="4961"/>
                  <a:pt x="12867" y="5166"/>
                </a:cubicBezTo>
                <a:cubicBezTo>
                  <a:pt x="12764" y="5380"/>
                  <a:pt x="12664" y="5596"/>
                  <a:pt x="12544" y="5802"/>
                </a:cubicBezTo>
                <a:cubicBezTo>
                  <a:pt x="12463" y="5941"/>
                  <a:pt x="12353" y="6062"/>
                  <a:pt x="12258" y="6191"/>
                </a:cubicBezTo>
                <a:cubicBezTo>
                  <a:pt x="12223" y="6237"/>
                  <a:pt x="12189" y="6285"/>
                  <a:pt x="12142" y="6349"/>
                </a:cubicBezTo>
                <a:cubicBezTo>
                  <a:pt x="12137" y="6305"/>
                  <a:pt x="12135" y="6282"/>
                  <a:pt x="12131" y="6258"/>
                </a:cubicBezTo>
                <a:cubicBezTo>
                  <a:pt x="12101" y="6093"/>
                  <a:pt x="12079" y="5927"/>
                  <a:pt x="12043" y="5764"/>
                </a:cubicBezTo>
                <a:cubicBezTo>
                  <a:pt x="12012" y="5626"/>
                  <a:pt x="11959" y="5493"/>
                  <a:pt x="11926" y="5356"/>
                </a:cubicBezTo>
                <a:cubicBezTo>
                  <a:pt x="11879" y="5152"/>
                  <a:pt x="11843" y="4946"/>
                  <a:pt x="11796" y="4742"/>
                </a:cubicBezTo>
                <a:cubicBezTo>
                  <a:pt x="11786" y="4703"/>
                  <a:pt x="11750" y="4668"/>
                  <a:pt x="11728" y="4631"/>
                </a:cubicBezTo>
                <a:cubicBezTo>
                  <a:pt x="11692" y="4655"/>
                  <a:pt x="11654" y="4679"/>
                  <a:pt x="11618" y="4703"/>
                </a:cubicBezTo>
                <a:cubicBezTo>
                  <a:pt x="11597" y="4554"/>
                  <a:pt x="11564" y="4400"/>
                  <a:pt x="11438" y="4334"/>
                </a:cubicBezTo>
                <a:cubicBezTo>
                  <a:pt x="11407" y="4223"/>
                  <a:pt x="11393" y="4132"/>
                  <a:pt x="11355" y="4052"/>
                </a:cubicBezTo>
                <a:cubicBezTo>
                  <a:pt x="11286" y="3902"/>
                  <a:pt x="11211" y="3751"/>
                  <a:pt x="11126" y="3608"/>
                </a:cubicBezTo>
                <a:cubicBezTo>
                  <a:pt x="11084" y="3540"/>
                  <a:pt x="11052" y="3510"/>
                  <a:pt x="11012" y="3510"/>
                </a:cubicBezTo>
                <a:cubicBezTo>
                  <a:pt x="10979" y="3510"/>
                  <a:pt x="10942" y="3529"/>
                  <a:pt x="10890" y="3562"/>
                </a:cubicBezTo>
                <a:cubicBezTo>
                  <a:pt x="10793" y="3625"/>
                  <a:pt x="10694" y="3680"/>
                  <a:pt x="10591" y="3742"/>
                </a:cubicBezTo>
                <a:cubicBezTo>
                  <a:pt x="10500" y="3388"/>
                  <a:pt x="10328" y="3068"/>
                  <a:pt x="10119" y="2764"/>
                </a:cubicBezTo>
                <a:cubicBezTo>
                  <a:pt x="10067" y="2688"/>
                  <a:pt x="10049" y="2589"/>
                  <a:pt x="9996" y="2514"/>
                </a:cubicBezTo>
                <a:cubicBezTo>
                  <a:pt x="9944" y="2438"/>
                  <a:pt x="9912" y="2403"/>
                  <a:pt x="9874" y="2403"/>
                </a:cubicBezTo>
                <a:cubicBezTo>
                  <a:pt x="9840" y="2403"/>
                  <a:pt x="9801" y="2431"/>
                  <a:pt x="9738" y="2484"/>
                </a:cubicBezTo>
                <a:cubicBezTo>
                  <a:pt x="9678" y="2293"/>
                  <a:pt x="9620" y="2107"/>
                  <a:pt x="9563" y="1921"/>
                </a:cubicBezTo>
                <a:cubicBezTo>
                  <a:pt x="9549" y="1876"/>
                  <a:pt x="9541" y="1829"/>
                  <a:pt x="9529" y="1784"/>
                </a:cubicBezTo>
                <a:cubicBezTo>
                  <a:pt x="9516" y="1730"/>
                  <a:pt x="9497" y="1685"/>
                  <a:pt x="9457" y="1685"/>
                </a:cubicBezTo>
                <a:cubicBezTo>
                  <a:pt x="9443" y="1685"/>
                  <a:pt x="9426" y="1691"/>
                  <a:pt x="9406" y="1704"/>
                </a:cubicBezTo>
                <a:cubicBezTo>
                  <a:pt x="9375" y="1603"/>
                  <a:pt x="9356" y="1504"/>
                  <a:pt x="9315" y="1414"/>
                </a:cubicBezTo>
                <a:cubicBezTo>
                  <a:pt x="9194" y="1149"/>
                  <a:pt x="9069" y="884"/>
                  <a:pt x="8935" y="626"/>
                </a:cubicBezTo>
                <a:cubicBezTo>
                  <a:pt x="8900" y="559"/>
                  <a:pt x="8823" y="516"/>
                  <a:pt x="8766" y="461"/>
                </a:cubicBezTo>
                <a:cubicBezTo>
                  <a:pt x="8724" y="533"/>
                  <a:pt x="8652" y="603"/>
                  <a:pt x="8647" y="676"/>
                </a:cubicBezTo>
                <a:cubicBezTo>
                  <a:pt x="8628" y="948"/>
                  <a:pt x="8632" y="1218"/>
                  <a:pt x="8629" y="1490"/>
                </a:cubicBezTo>
                <a:cubicBezTo>
                  <a:pt x="8629" y="1520"/>
                  <a:pt x="8641" y="1551"/>
                  <a:pt x="8649" y="1598"/>
                </a:cubicBezTo>
                <a:cubicBezTo>
                  <a:pt x="8622" y="1586"/>
                  <a:pt x="8601" y="1580"/>
                  <a:pt x="8584" y="1580"/>
                </a:cubicBezTo>
                <a:cubicBezTo>
                  <a:pt x="8529" y="1580"/>
                  <a:pt x="8528" y="1640"/>
                  <a:pt x="8520" y="1696"/>
                </a:cubicBezTo>
                <a:cubicBezTo>
                  <a:pt x="8476" y="2011"/>
                  <a:pt x="8431" y="2326"/>
                  <a:pt x="8386" y="2652"/>
                </a:cubicBezTo>
                <a:cubicBezTo>
                  <a:pt x="8350" y="2626"/>
                  <a:pt x="8319" y="2615"/>
                  <a:pt x="8292" y="2615"/>
                </a:cubicBezTo>
                <a:cubicBezTo>
                  <a:pt x="8237" y="2615"/>
                  <a:pt x="8201" y="2662"/>
                  <a:pt x="8179" y="2725"/>
                </a:cubicBezTo>
                <a:cubicBezTo>
                  <a:pt x="8130" y="2869"/>
                  <a:pt x="8088" y="3016"/>
                  <a:pt x="8057" y="3163"/>
                </a:cubicBezTo>
                <a:cubicBezTo>
                  <a:pt x="8024" y="3322"/>
                  <a:pt x="8000" y="3485"/>
                  <a:pt x="7983" y="3646"/>
                </a:cubicBezTo>
                <a:cubicBezTo>
                  <a:pt x="7968" y="3780"/>
                  <a:pt x="7968" y="3916"/>
                  <a:pt x="7960" y="4058"/>
                </a:cubicBezTo>
                <a:cubicBezTo>
                  <a:pt x="7898" y="4012"/>
                  <a:pt x="7818" y="3968"/>
                  <a:pt x="7757" y="3904"/>
                </a:cubicBezTo>
                <a:cubicBezTo>
                  <a:pt x="7729" y="3874"/>
                  <a:pt x="7703" y="3862"/>
                  <a:pt x="7681" y="3862"/>
                </a:cubicBezTo>
                <a:cubicBezTo>
                  <a:pt x="7647" y="3862"/>
                  <a:pt x="7620" y="3889"/>
                  <a:pt x="7598" y="3923"/>
                </a:cubicBezTo>
                <a:cubicBezTo>
                  <a:pt x="7545" y="4005"/>
                  <a:pt x="7491" y="4089"/>
                  <a:pt x="7466" y="4180"/>
                </a:cubicBezTo>
                <a:cubicBezTo>
                  <a:pt x="7394" y="4444"/>
                  <a:pt x="7335" y="4709"/>
                  <a:pt x="7278" y="4976"/>
                </a:cubicBezTo>
                <a:cubicBezTo>
                  <a:pt x="7264" y="5038"/>
                  <a:pt x="7280" y="5104"/>
                  <a:pt x="7281" y="5171"/>
                </a:cubicBezTo>
                <a:cubicBezTo>
                  <a:pt x="7223" y="5142"/>
                  <a:pt x="7156" y="5110"/>
                  <a:pt x="7089" y="5077"/>
                </a:cubicBezTo>
                <a:cubicBezTo>
                  <a:pt x="7058" y="5062"/>
                  <a:pt x="7030" y="5054"/>
                  <a:pt x="7006" y="5054"/>
                </a:cubicBezTo>
                <a:cubicBezTo>
                  <a:pt x="6956" y="5054"/>
                  <a:pt x="6923" y="5088"/>
                  <a:pt x="6914" y="5159"/>
                </a:cubicBezTo>
                <a:cubicBezTo>
                  <a:pt x="6894" y="5310"/>
                  <a:pt x="6897" y="5462"/>
                  <a:pt x="6884" y="5614"/>
                </a:cubicBezTo>
                <a:cubicBezTo>
                  <a:pt x="6872" y="5737"/>
                  <a:pt x="6844" y="5858"/>
                  <a:pt x="6838" y="5980"/>
                </a:cubicBezTo>
                <a:cubicBezTo>
                  <a:pt x="6832" y="6139"/>
                  <a:pt x="6775" y="6286"/>
                  <a:pt x="6746" y="6439"/>
                </a:cubicBezTo>
                <a:cubicBezTo>
                  <a:pt x="6739" y="6480"/>
                  <a:pt x="6756" y="6526"/>
                  <a:pt x="6744" y="6563"/>
                </a:cubicBezTo>
                <a:cubicBezTo>
                  <a:pt x="6735" y="6591"/>
                  <a:pt x="6693" y="6608"/>
                  <a:pt x="6668" y="6629"/>
                </a:cubicBezTo>
                <a:cubicBezTo>
                  <a:pt x="6634" y="6581"/>
                  <a:pt x="6592" y="6562"/>
                  <a:pt x="6544" y="6562"/>
                </a:cubicBezTo>
                <a:cubicBezTo>
                  <a:pt x="6519" y="6562"/>
                  <a:pt x="6493" y="6567"/>
                  <a:pt x="6466" y="6576"/>
                </a:cubicBezTo>
                <a:cubicBezTo>
                  <a:pt x="6466" y="6576"/>
                  <a:pt x="6465" y="6576"/>
                  <a:pt x="6465" y="6576"/>
                </a:cubicBezTo>
                <a:cubicBezTo>
                  <a:pt x="6457" y="6576"/>
                  <a:pt x="6446" y="6562"/>
                  <a:pt x="6436" y="6557"/>
                </a:cubicBezTo>
                <a:cubicBezTo>
                  <a:pt x="6401" y="6541"/>
                  <a:pt x="6368" y="6527"/>
                  <a:pt x="6326" y="6527"/>
                </a:cubicBezTo>
                <a:cubicBezTo>
                  <a:pt x="6325" y="6527"/>
                  <a:pt x="6323" y="6527"/>
                  <a:pt x="6322" y="6527"/>
                </a:cubicBezTo>
                <a:cubicBezTo>
                  <a:pt x="6288" y="6506"/>
                  <a:pt x="6259" y="6475"/>
                  <a:pt x="6223" y="6463"/>
                </a:cubicBezTo>
                <a:cubicBezTo>
                  <a:pt x="6081" y="6413"/>
                  <a:pt x="5940" y="6363"/>
                  <a:pt x="5794" y="6329"/>
                </a:cubicBezTo>
                <a:cubicBezTo>
                  <a:pt x="5738" y="6315"/>
                  <a:pt x="5699" y="6306"/>
                  <a:pt x="5670" y="6306"/>
                </a:cubicBezTo>
                <a:cubicBezTo>
                  <a:pt x="5606" y="6306"/>
                  <a:pt x="5593" y="6349"/>
                  <a:pt x="5571" y="6479"/>
                </a:cubicBezTo>
                <a:cubicBezTo>
                  <a:pt x="5535" y="6684"/>
                  <a:pt x="5518" y="6891"/>
                  <a:pt x="5493" y="7104"/>
                </a:cubicBezTo>
                <a:cubicBezTo>
                  <a:pt x="5350" y="7124"/>
                  <a:pt x="5344" y="7129"/>
                  <a:pt x="5386" y="7299"/>
                </a:cubicBezTo>
                <a:cubicBezTo>
                  <a:pt x="5407" y="7395"/>
                  <a:pt x="5434" y="7488"/>
                  <a:pt x="5468" y="7580"/>
                </a:cubicBezTo>
                <a:cubicBezTo>
                  <a:pt x="5500" y="7664"/>
                  <a:pt x="5542" y="7746"/>
                  <a:pt x="5581" y="7831"/>
                </a:cubicBezTo>
                <a:cubicBezTo>
                  <a:pt x="5468" y="7792"/>
                  <a:pt x="5355" y="7755"/>
                  <a:pt x="5231" y="7715"/>
                </a:cubicBezTo>
                <a:cubicBezTo>
                  <a:pt x="5223" y="7743"/>
                  <a:pt x="5217" y="7769"/>
                  <a:pt x="5210" y="7797"/>
                </a:cubicBezTo>
                <a:cubicBezTo>
                  <a:pt x="5194" y="7785"/>
                  <a:pt x="5179" y="7774"/>
                  <a:pt x="5133" y="7738"/>
                </a:cubicBezTo>
                <a:lnTo>
                  <a:pt x="5133" y="7738"/>
                </a:lnTo>
                <a:cubicBezTo>
                  <a:pt x="5134" y="7865"/>
                  <a:pt x="5113" y="7973"/>
                  <a:pt x="5139" y="8069"/>
                </a:cubicBezTo>
                <a:cubicBezTo>
                  <a:pt x="5249" y="8480"/>
                  <a:pt x="5357" y="8892"/>
                  <a:pt x="5495" y="9293"/>
                </a:cubicBezTo>
                <a:cubicBezTo>
                  <a:pt x="5596" y="9586"/>
                  <a:pt x="5740" y="9864"/>
                  <a:pt x="5864" y="10149"/>
                </a:cubicBezTo>
                <a:cubicBezTo>
                  <a:pt x="5885" y="10197"/>
                  <a:pt x="5904" y="10245"/>
                  <a:pt x="5931" y="10308"/>
                </a:cubicBezTo>
                <a:cubicBezTo>
                  <a:pt x="5765" y="10206"/>
                  <a:pt x="5621" y="10117"/>
                  <a:pt x="5470" y="10025"/>
                </a:cubicBezTo>
                <a:lnTo>
                  <a:pt x="5447" y="10059"/>
                </a:lnTo>
                <a:cubicBezTo>
                  <a:pt x="5352" y="10039"/>
                  <a:pt x="5268" y="10020"/>
                  <a:pt x="5179" y="10000"/>
                </a:cubicBezTo>
                <a:lnTo>
                  <a:pt x="5179" y="10000"/>
                </a:lnTo>
                <a:cubicBezTo>
                  <a:pt x="5181" y="10034"/>
                  <a:pt x="5182" y="10066"/>
                  <a:pt x="5182" y="10072"/>
                </a:cubicBezTo>
                <a:cubicBezTo>
                  <a:pt x="4970" y="10018"/>
                  <a:pt x="4757" y="9968"/>
                  <a:pt x="4546" y="9911"/>
                </a:cubicBezTo>
                <a:cubicBezTo>
                  <a:pt x="4528" y="9906"/>
                  <a:pt x="4512" y="9904"/>
                  <a:pt x="4498" y="9904"/>
                </a:cubicBezTo>
                <a:cubicBezTo>
                  <a:pt x="4442" y="9904"/>
                  <a:pt x="4419" y="9943"/>
                  <a:pt x="4402" y="10010"/>
                </a:cubicBezTo>
                <a:cubicBezTo>
                  <a:pt x="4354" y="10197"/>
                  <a:pt x="4403" y="10374"/>
                  <a:pt x="4435" y="10554"/>
                </a:cubicBezTo>
                <a:cubicBezTo>
                  <a:pt x="4449" y="10632"/>
                  <a:pt x="4489" y="10710"/>
                  <a:pt x="4417" y="10784"/>
                </a:cubicBezTo>
                <a:cubicBezTo>
                  <a:pt x="4403" y="10797"/>
                  <a:pt x="4405" y="10836"/>
                  <a:pt x="4409" y="10862"/>
                </a:cubicBezTo>
                <a:cubicBezTo>
                  <a:pt x="4439" y="11077"/>
                  <a:pt x="4515" y="11274"/>
                  <a:pt x="4644" y="11461"/>
                </a:cubicBezTo>
                <a:cubicBezTo>
                  <a:pt x="4661" y="11437"/>
                  <a:pt x="4673" y="11420"/>
                  <a:pt x="4693" y="11392"/>
                </a:cubicBezTo>
                <a:cubicBezTo>
                  <a:pt x="4697" y="11443"/>
                  <a:pt x="4700" y="11485"/>
                  <a:pt x="4704" y="11531"/>
                </a:cubicBezTo>
                <a:cubicBezTo>
                  <a:pt x="4631" y="11543"/>
                  <a:pt x="4559" y="11553"/>
                  <a:pt x="4489" y="11568"/>
                </a:cubicBezTo>
                <a:cubicBezTo>
                  <a:pt x="4367" y="11592"/>
                  <a:pt x="4348" y="11620"/>
                  <a:pt x="4414" y="11728"/>
                </a:cubicBezTo>
                <a:cubicBezTo>
                  <a:pt x="4476" y="11828"/>
                  <a:pt x="4551" y="11918"/>
                  <a:pt x="4625" y="12008"/>
                </a:cubicBezTo>
                <a:cubicBezTo>
                  <a:pt x="4851" y="12277"/>
                  <a:pt x="5077" y="12543"/>
                  <a:pt x="5315" y="12824"/>
                </a:cubicBezTo>
                <a:cubicBezTo>
                  <a:pt x="5215" y="12864"/>
                  <a:pt x="5135" y="12903"/>
                  <a:pt x="5051" y="12929"/>
                </a:cubicBezTo>
                <a:cubicBezTo>
                  <a:pt x="4960" y="12957"/>
                  <a:pt x="4950" y="13007"/>
                  <a:pt x="4999" y="13076"/>
                </a:cubicBezTo>
                <a:cubicBezTo>
                  <a:pt x="5052" y="13156"/>
                  <a:pt x="5103" y="13245"/>
                  <a:pt x="5174" y="13310"/>
                </a:cubicBezTo>
                <a:cubicBezTo>
                  <a:pt x="5405" y="13523"/>
                  <a:pt x="5655" y="13707"/>
                  <a:pt x="5930" y="13867"/>
                </a:cubicBezTo>
                <a:cubicBezTo>
                  <a:pt x="6211" y="14032"/>
                  <a:pt x="6475" y="14229"/>
                  <a:pt x="6743" y="14416"/>
                </a:cubicBezTo>
                <a:cubicBezTo>
                  <a:pt x="6998" y="14594"/>
                  <a:pt x="7250" y="14778"/>
                  <a:pt x="7504" y="14959"/>
                </a:cubicBezTo>
                <a:cubicBezTo>
                  <a:pt x="7530" y="14978"/>
                  <a:pt x="7552" y="14997"/>
                  <a:pt x="7571" y="15038"/>
                </a:cubicBezTo>
                <a:cubicBezTo>
                  <a:pt x="6736" y="14871"/>
                  <a:pt x="5905" y="14691"/>
                  <a:pt x="5068" y="14539"/>
                </a:cubicBezTo>
                <a:cubicBezTo>
                  <a:pt x="4235" y="14388"/>
                  <a:pt x="3400" y="14259"/>
                  <a:pt x="2563" y="14138"/>
                </a:cubicBezTo>
                <a:cubicBezTo>
                  <a:pt x="1722" y="14016"/>
                  <a:pt x="871" y="13953"/>
                  <a:pt x="32" y="13867"/>
                </a:cubicBezTo>
                <a:cubicBezTo>
                  <a:pt x="20" y="14045"/>
                  <a:pt x="10" y="14195"/>
                  <a:pt x="2" y="14345"/>
                </a:cubicBezTo>
                <a:cubicBezTo>
                  <a:pt x="0" y="14369"/>
                  <a:pt x="11" y="14409"/>
                  <a:pt x="27" y="14418"/>
                </a:cubicBezTo>
                <a:cubicBezTo>
                  <a:pt x="148" y="14478"/>
                  <a:pt x="266" y="14562"/>
                  <a:pt x="391" y="14578"/>
                </a:cubicBezTo>
                <a:cubicBezTo>
                  <a:pt x="778" y="14630"/>
                  <a:pt x="1169" y="14644"/>
                  <a:pt x="1557" y="14694"/>
                </a:cubicBezTo>
                <a:cubicBezTo>
                  <a:pt x="2464" y="14807"/>
                  <a:pt x="3370" y="14925"/>
                  <a:pt x="4274" y="15056"/>
                </a:cubicBezTo>
                <a:cubicBezTo>
                  <a:pt x="4932" y="15151"/>
                  <a:pt x="5585" y="15270"/>
                  <a:pt x="6240" y="15379"/>
                </a:cubicBezTo>
                <a:cubicBezTo>
                  <a:pt x="6291" y="15388"/>
                  <a:pt x="6339" y="15407"/>
                  <a:pt x="6386" y="15445"/>
                </a:cubicBezTo>
                <a:cubicBezTo>
                  <a:pt x="6282" y="15436"/>
                  <a:pt x="6177" y="15416"/>
                  <a:pt x="6075" y="15416"/>
                </a:cubicBezTo>
                <a:cubicBezTo>
                  <a:pt x="6053" y="15416"/>
                  <a:pt x="6031" y="15417"/>
                  <a:pt x="6009" y="15419"/>
                </a:cubicBezTo>
                <a:cubicBezTo>
                  <a:pt x="5796" y="15440"/>
                  <a:pt x="5583" y="15481"/>
                  <a:pt x="5372" y="15519"/>
                </a:cubicBezTo>
                <a:cubicBezTo>
                  <a:pt x="5350" y="15524"/>
                  <a:pt x="5331" y="15563"/>
                  <a:pt x="5320" y="15575"/>
                </a:cubicBezTo>
                <a:cubicBezTo>
                  <a:pt x="5268" y="15590"/>
                  <a:pt x="5221" y="15599"/>
                  <a:pt x="5177" y="15614"/>
                </a:cubicBezTo>
                <a:cubicBezTo>
                  <a:pt x="5025" y="15667"/>
                  <a:pt x="5027" y="15666"/>
                  <a:pt x="5118" y="15796"/>
                </a:cubicBezTo>
                <a:cubicBezTo>
                  <a:pt x="5194" y="15904"/>
                  <a:pt x="5263" y="16018"/>
                  <a:pt x="5331" y="16125"/>
                </a:cubicBezTo>
                <a:cubicBezTo>
                  <a:pt x="5299" y="16118"/>
                  <a:pt x="5268" y="16115"/>
                  <a:pt x="5237" y="16115"/>
                </a:cubicBezTo>
                <a:cubicBezTo>
                  <a:pt x="5037" y="16115"/>
                  <a:pt x="4865" y="16247"/>
                  <a:pt x="4682" y="16340"/>
                </a:cubicBezTo>
                <a:cubicBezTo>
                  <a:pt x="4531" y="16417"/>
                  <a:pt x="4384" y="16506"/>
                  <a:pt x="4237" y="16594"/>
                </a:cubicBezTo>
                <a:cubicBezTo>
                  <a:pt x="4034" y="16716"/>
                  <a:pt x="4030" y="16784"/>
                  <a:pt x="4215" y="16959"/>
                </a:cubicBezTo>
                <a:cubicBezTo>
                  <a:pt x="4053" y="17088"/>
                  <a:pt x="3883" y="17206"/>
                  <a:pt x="3733" y="17344"/>
                </a:cubicBezTo>
                <a:cubicBezTo>
                  <a:pt x="3590" y="17475"/>
                  <a:pt x="3468" y="17627"/>
                  <a:pt x="3334" y="17767"/>
                </a:cubicBezTo>
                <a:cubicBezTo>
                  <a:pt x="3276" y="17829"/>
                  <a:pt x="3299" y="17876"/>
                  <a:pt x="3361" y="17906"/>
                </a:cubicBezTo>
                <a:cubicBezTo>
                  <a:pt x="3469" y="17957"/>
                  <a:pt x="3579" y="18009"/>
                  <a:pt x="3693" y="18044"/>
                </a:cubicBezTo>
                <a:cubicBezTo>
                  <a:pt x="3890" y="18105"/>
                  <a:pt x="4096" y="18138"/>
                  <a:pt x="4289" y="18213"/>
                </a:cubicBezTo>
                <a:cubicBezTo>
                  <a:pt x="4420" y="18265"/>
                  <a:pt x="4526" y="18374"/>
                  <a:pt x="4677" y="18387"/>
                </a:cubicBezTo>
                <a:cubicBezTo>
                  <a:pt x="4784" y="18396"/>
                  <a:pt x="4892" y="18415"/>
                  <a:pt x="5006" y="18432"/>
                </a:cubicBezTo>
                <a:cubicBezTo>
                  <a:pt x="4754" y="18806"/>
                  <a:pt x="4523" y="19197"/>
                  <a:pt x="4120" y="19490"/>
                </a:cubicBezTo>
                <a:cubicBezTo>
                  <a:pt x="4212" y="19504"/>
                  <a:pt x="4261" y="19510"/>
                  <a:pt x="4332" y="19520"/>
                </a:cubicBezTo>
                <a:cubicBezTo>
                  <a:pt x="4290" y="19550"/>
                  <a:pt x="4268" y="19576"/>
                  <a:pt x="4243" y="19582"/>
                </a:cubicBezTo>
                <a:cubicBezTo>
                  <a:pt x="4188" y="19594"/>
                  <a:pt x="4142" y="19602"/>
                  <a:pt x="4153" y="19680"/>
                </a:cubicBezTo>
                <a:cubicBezTo>
                  <a:pt x="4157" y="19701"/>
                  <a:pt x="4116" y="19735"/>
                  <a:pt x="4089" y="19752"/>
                </a:cubicBezTo>
                <a:cubicBezTo>
                  <a:pt x="3926" y="19849"/>
                  <a:pt x="3829" y="20005"/>
                  <a:pt x="3757" y="20168"/>
                </a:cubicBezTo>
                <a:cubicBezTo>
                  <a:pt x="3704" y="20288"/>
                  <a:pt x="3632" y="20395"/>
                  <a:pt x="3579" y="20512"/>
                </a:cubicBezTo>
                <a:cubicBezTo>
                  <a:pt x="3531" y="20615"/>
                  <a:pt x="3548" y="20647"/>
                  <a:pt x="3659" y="20672"/>
                </a:cubicBezTo>
                <a:cubicBezTo>
                  <a:pt x="3695" y="20680"/>
                  <a:pt x="3731" y="20693"/>
                  <a:pt x="3796" y="20713"/>
                </a:cubicBezTo>
                <a:cubicBezTo>
                  <a:pt x="3739" y="20807"/>
                  <a:pt x="3697" y="20895"/>
                  <a:pt x="3639" y="20971"/>
                </a:cubicBezTo>
                <a:cubicBezTo>
                  <a:pt x="3525" y="21120"/>
                  <a:pt x="3401" y="21260"/>
                  <a:pt x="3288" y="21409"/>
                </a:cubicBezTo>
                <a:cubicBezTo>
                  <a:pt x="3234" y="21481"/>
                  <a:pt x="3214" y="21556"/>
                  <a:pt x="3325" y="21608"/>
                </a:cubicBezTo>
                <a:cubicBezTo>
                  <a:pt x="3400" y="21641"/>
                  <a:pt x="3409" y="21697"/>
                  <a:pt x="3364" y="21769"/>
                </a:cubicBezTo>
                <a:cubicBezTo>
                  <a:pt x="3268" y="21924"/>
                  <a:pt x="3190" y="22083"/>
                  <a:pt x="3181" y="22269"/>
                </a:cubicBezTo>
                <a:cubicBezTo>
                  <a:pt x="3175" y="22401"/>
                  <a:pt x="3194" y="22458"/>
                  <a:pt x="3327" y="22478"/>
                </a:cubicBezTo>
                <a:cubicBezTo>
                  <a:pt x="3566" y="22515"/>
                  <a:pt x="3806" y="22537"/>
                  <a:pt x="4047" y="22555"/>
                </a:cubicBezTo>
                <a:cubicBezTo>
                  <a:pt x="4141" y="22561"/>
                  <a:pt x="4186" y="22566"/>
                  <a:pt x="4143" y="22681"/>
                </a:cubicBezTo>
                <a:cubicBezTo>
                  <a:pt x="4105" y="22787"/>
                  <a:pt x="4091" y="22904"/>
                  <a:pt x="4080" y="23018"/>
                </a:cubicBezTo>
                <a:cubicBezTo>
                  <a:pt x="4059" y="23214"/>
                  <a:pt x="3944" y="23362"/>
                  <a:pt x="3857" y="23527"/>
                </a:cubicBezTo>
                <a:cubicBezTo>
                  <a:pt x="3788" y="23656"/>
                  <a:pt x="3725" y="23791"/>
                  <a:pt x="3683" y="23930"/>
                </a:cubicBezTo>
                <a:cubicBezTo>
                  <a:pt x="3639" y="24077"/>
                  <a:pt x="3695" y="24147"/>
                  <a:pt x="3837" y="24147"/>
                </a:cubicBezTo>
                <a:cubicBezTo>
                  <a:pt x="3847" y="24147"/>
                  <a:pt x="3858" y="24147"/>
                  <a:pt x="3870" y="24146"/>
                </a:cubicBezTo>
                <a:cubicBezTo>
                  <a:pt x="3916" y="24144"/>
                  <a:pt x="3963" y="24141"/>
                  <a:pt x="4037" y="24137"/>
                </a:cubicBezTo>
                <a:lnTo>
                  <a:pt x="4037" y="24137"/>
                </a:lnTo>
                <a:cubicBezTo>
                  <a:pt x="3986" y="24267"/>
                  <a:pt x="3946" y="24382"/>
                  <a:pt x="3898" y="24494"/>
                </a:cubicBezTo>
                <a:cubicBezTo>
                  <a:pt x="3854" y="24594"/>
                  <a:pt x="3798" y="24687"/>
                  <a:pt x="3752" y="24787"/>
                </a:cubicBezTo>
                <a:cubicBezTo>
                  <a:pt x="3672" y="24960"/>
                  <a:pt x="3688" y="25013"/>
                  <a:pt x="3870" y="25129"/>
                </a:cubicBezTo>
                <a:cubicBezTo>
                  <a:pt x="3822" y="25339"/>
                  <a:pt x="3772" y="25562"/>
                  <a:pt x="3720" y="25783"/>
                </a:cubicBezTo>
                <a:cubicBezTo>
                  <a:pt x="3702" y="25859"/>
                  <a:pt x="3809" y="25978"/>
                  <a:pt x="3894" y="25978"/>
                </a:cubicBezTo>
                <a:cubicBezTo>
                  <a:pt x="3899" y="25978"/>
                  <a:pt x="3905" y="25977"/>
                  <a:pt x="3910" y="25976"/>
                </a:cubicBezTo>
                <a:cubicBezTo>
                  <a:pt x="3996" y="25960"/>
                  <a:pt x="4079" y="25940"/>
                  <a:pt x="4162" y="25924"/>
                </a:cubicBezTo>
                <a:cubicBezTo>
                  <a:pt x="4164" y="25923"/>
                  <a:pt x="4167" y="25923"/>
                  <a:pt x="4169" y="25923"/>
                </a:cubicBezTo>
                <a:cubicBezTo>
                  <a:pt x="4182" y="25923"/>
                  <a:pt x="4196" y="25930"/>
                  <a:pt x="4218" y="25934"/>
                </a:cubicBezTo>
                <a:cubicBezTo>
                  <a:pt x="4214" y="25973"/>
                  <a:pt x="4217" y="26013"/>
                  <a:pt x="4208" y="26049"/>
                </a:cubicBezTo>
                <a:cubicBezTo>
                  <a:pt x="4160" y="26250"/>
                  <a:pt x="4109" y="26451"/>
                  <a:pt x="4059" y="26651"/>
                </a:cubicBezTo>
                <a:cubicBezTo>
                  <a:pt x="4053" y="26682"/>
                  <a:pt x="4047" y="26713"/>
                  <a:pt x="4043" y="26744"/>
                </a:cubicBezTo>
                <a:cubicBezTo>
                  <a:pt x="4029" y="26883"/>
                  <a:pt x="4057" y="26913"/>
                  <a:pt x="4237" y="26956"/>
                </a:cubicBezTo>
                <a:cubicBezTo>
                  <a:pt x="4220" y="27071"/>
                  <a:pt x="4208" y="27185"/>
                  <a:pt x="4188" y="27300"/>
                </a:cubicBezTo>
                <a:cubicBezTo>
                  <a:pt x="4167" y="27419"/>
                  <a:pt x="4137" y="27536"/>
                  <a:pt x="4121" y="27655"/>
                </a:cubicBezTo>
                <a:cubicBezTo>
                  <a:pt x="4095" y="27846"/>
                  <a:pt x="4162" y="27920"/>
                  <a:pt x="4369" y="27921"/>
                </a:cubicBezTo>
                <a:cubicBezTo>
                  <a:pt x="4369" y="27961"/>
                  <a:pt x="4372" y="28002"/>
                  <a:pt x="4368" y="28041"/>
                </a:cubicBezTo>
                <a:cubicBezTo>
                  <a:pt x="4351" y="28208"/>
                  <a:pt x="4332" y="28374"/>
                  <a:pt x="4311" y="28539"/>
                </a:cubicBezTo>
                <a:cubicBezTo>
                  <a:pt x="4300" y="28640"/>
                  <a:pt x="4286" y="28740"/>
                  <a:pt x="4268" y="28839"/>
                </a:cubicBezTo>
                <a:cubicBezTo>
                  <a:pt x="4253" y="28926"/>
                  <a:pt x="4213" y="29012"/>
                  <a:pt x="4295" y="29091"/>
                </a:cubicBezTo>
                <a:cubicBezTo>
                  <a:pt x="4311" y="29108"/>
                  <a:pt x="4299" y="29158"/>
                  <a:pt x="4294" y="29192"/>
                </a:cubicBezTo>
                <a:cubicBezTo>
                  <a:pt x="4228" y="29595"/>
                  <a:pt x="4271" y="29991"/>
                  <a:pt x="4377" y="30384"/>
                </a:cubicBezTo>
                <a:cubicBezTo>
                  <a:pt x="4385" y="30410"/>
                  <a:pt x="4394" y="30437"/>
                  <a:pt x="4407" y="30459"/>
                </a:cubicBezTo>
                <a:cubicBezTo>
                  <a:pt x="4441" y="30519"/>
                  <a:pt x="4472" y="30550"/>
                  <a:pt x="4504" y="30550"/>
                </a:cubicBezTo>
                <a:cubicBezTo>
                  <a:pt x="4534" y="30550"/>
                  <a:pt x="4565" y="30524"/>
                  <a:pt x="4599" y="30469"/>
                </a:cubicBezTo>
                <a:cubicBezTo>
                  <a:pt x="4671" y="30355"/>
                  <a:pt x="4729" y="30232"/>
                  <a:pt x="4791" y="30111"/>
                </a:cubicBezTo>
                <a:cubicBezTo>
                  <a:pt x="4883" y="29933"/>
                  <a:pt x="4970" y="29756"/>
                  <a:pt x="5062" y="29578"/>
                </a:cubicBezTo>
                <a:cubicBezTo>
                  <a:pt x="5070" y="29560"/>
                  <a:pt x="5091" y="29531"/>
                  <a:pt x="5103" y="29531"/>
                </a:cubicBezTo>
                <a:cubicBezTo>
                  <a:pt x="5104" y="29531"/>
                  <a:pt x="5104" y="29531"/>
                  <a:pt x="5105" y="29531"/>
                </a:cubicBezTo>
                <a:cubicBezTo>
                  <a:pt x="5118" y="29534"/>
                  <a:pt x="5130" y="29535"/>
                  <a:pt x="5141" y="29535"/>
                </a:cubicBezTo>
                <a:cubicBezTo>
                  <a:pt x="5236" y="29535"/>
                  <a:pt x="5260" y="29448"/>
                  <a:pt x="5297" y="29381"/>
                </a:cubicBezTo>
                <a:cubicBezTo>
                  <a:pt x="5441" y="29120"/>
                  <a:pt x="5581" y="28856"/>
                  <a:pt x="5716" y="28605"/>
                </a:cubicBezTo>
                <a:cubicBezTo>
                  <a:pt x="5738" y="28603"/>
                  <a:pt x="5746" y="28602"/>
                  <a:pt x="5749" y="28602"/>
                </a:cubicBezTo>
                <a:cubicBezTo>
                  <a:pt x="5751" y="28602"/>
                  <a:pt x="5751" y="28602"/>
                  <a:pt x="5752" y="28602"/>
                </a:cubicBezTo>
                <a:cubicBezTo>
                  <a:pt x="5835" y="28653"/>
                  <a:pt x="5892" y="28681"/>
                  <a:pt x="5941" y="28681"/>
                </a:cubicBezTo>
                <a:cubicBezTo>
                  <a:pt x="6006" y="28681"/>
                  <a:pt x="6059" y="28635"/>
                  <a:pt x="6146" y="28535"/>
                </a:cubicBezTo>
                <a:cubicBezTo>
                  <a:pt x="6273" y="28389"/>
                  <a:pt x="6396" y="28237"/>
                  <a:pt x="6527" y="28093"/>
                </a:cubicBezTo>
                <a:cubicBezTo>
                  <a:pt x="6552" y="28064"/>
                  <a:pt x="6604" y="28059"/>
                  <a:pt x="6642" y="28039"/>
                </a:cubicBezTo>
                <a:cubicBezTo>
                  <a:pt x="6686" y="28018"/>
                  <a:pt x="6738" y="28002"/>
                  <a:pt x="6765" y="27967"/>
                </a:cubicBezTo>
                <a:cubicBezTo>
                  <a:pt x="6878" y="27832"/>
                  <a:pt x="6982" y="27692"/>
                  <a:pt x="7098" y="27545"/>
                </a:cubicBezTo>
                <a:cubicBezTo>
                  <a:pt x="7190" y="27629"/>
                  <a:pt x="7288" y="27715"/>
                  <a:pt x="7384" y="27803"/>
                </a:cubicBezTo>
                <a:cubicBezTo>
                  <a:pt x="7442" y="27854"/>
                  <a:pt x="7500" y="27907"/>
                  <a:pt x="7554" y="27963"/>
                </a:cubicBezTo>
                <a:cubicBezTo>
                  <a:pt x="7587" y="27998"/>
                  <a:pt x="7619" y="28014"/>
                  <a:pt x="7649" y="28014"/>
                </a:cubicBezTo>
                <a:cubicBezTo>
                  <a:pt x="7685" y="28014"/>
                  <a:pt x="7718" y="27991"/>
                  <a:pt x="7749" y="27951"/>
                </a:cubicBezTo>
                <a:cubicBezTo>
                  <a:pt x="7798" y="27885"/>
                  <a:pt x="7842" y="27815"/>
                  <a:pt x="7885" y="27746"/>
                </a:cubicBezTo>
                <a:cubicBezTo>
                  <a:pt x="8035" y="27496"/>
                  <a:pt x="8184" y="27246"/>
                  <a:pt x="8333" y="26995"/>
                </a:cubicBezTo>
                <a:cubicBezTo>
                  <a:pt x="8343" y="26978"/>
                  <a:pt x="8358" y="26965"/>
                  <a:pt x="8369" y="26953"/>
                </a:cubicBezTo>
                <a:cubicBezTo>
                  <a:pt x="8420" y="26975"/>
                  <a:pt x="8459" y="26988"/>
                  <a:pt x="8492" y="26988"/>
                </a:cubicBezTo>
                <a:cubicBezTo>
                  <a:pt x="8552" y="26988"/>
                  <a:pt x="8590" y="26947"/>
                  <a:pt x="8627" y="26850"/>
                </a:cubicBezTo>
                <a:cubicBezTo>
                  <a:pt x="8678" y="26716"/>
                  <a:pt x="8710" y="26574"/>
                  <a:pt x="8745" y="26434"/>
                </a:cubicBezTo>
                <a:cubicBezTo>
                  <a:pt x="8826" y="26106"/>
                  <a:pt x="9033" y="25840"/>
                  <a:pt x="9173" y="25541"/>
                </a:cubicBezTo>
                <a:cubicBezTo>
                  <a:pt x="9233" y="25417"/>
                  <a:pt x="9275" y="25284"/>
                  <a:pt x="9325" y="25153"/>
                </a:cubicBezTo>
                <a:cubicBezTo>
                  <a:pt x="9326" y="25153"/>
                  <a:pt x="9329" y="25153"/>
                  <a:pt x="9332" y="25153"/>
                </a:cubicBezTo>
                <a:cubicBezTo>
                  <a:pt x="9337" y="25153"/>
                  <a:pt x="9342" y="25153"/>
                  <a:pt x="9343" y="25155"/>
                </a:cubicBezTo>
                <a:cubicBezTo>
                  <a:pt x="9485" y="25420"/>
                  <a:pt x="9641" y="25677"/>
                  <a:pt x="9765" y="25950"/>
                </a:cubicBezTo>
                <a:cubicBezTo>
                  <a:pt x="9950" y="26361"/>
                  <a:pt x="10031" y="26802"/>
                  <a:pt x="10079" y="27249"/>
                </a:cubicBezTo>
                <a:cubicBezTo>
                  <a:pt x="10085" y="27295"/>
                  <a:pt x="10102" y="27341"/>
                  <a:pt x="10120" y="27383"/>
                </a:cubicBezTo>
                <a:cubicBezTo>
                  <a:pt x="10169" y="27497"/>
                  <a:pt x="10195" y="27545"/>
                  <a:pt x="10246" y="27545"/>
                </a:cubicBezTo>
                <a:cubicBezTo>
                  <a:pt x="10280" y="27545"/>
                  <a:pt x="10327" y="27523"/>
                  <a:pt x="10401" y="27484"/>
                </a:cubicBezTo>
                <a:cubicBezTo>
                  <a:pt x="10411" y="27479"/>
                  <a:pt x="10423" y="27479"/>
                  <a:pt x="10454" y="27470"/>
                </a:cubicBezTo>
                <a:cubicBezTo>
                  <a:pt x="10483" y="27592"/>
                  <a:pt x="10510" y="27711"/>
                  <a:pt x="10536" y="27830"/>
                </a:cubicBezTo>
                <a:cubicBezTo>
                  <a:pt x="10551" y="27892"/>
                  <a:pt x="10561" y="27954"/>
                  <a:pt x="10577" y="28014"/>
                </a:cubicBezTo>
                <a:cubicBezTo>
                  <a:pt x="10597" y="28085"/>
                  <a:pt x="10629" y="28142"/>
                  <a:pt x="10697" y="28142"/>
                </a:cubicBezTo>
                <a:cubicBezTo>
                  <a:pt x="10717" y="28142"/>
                  <a:pt x="10740" y="28137"/>
                  <a:pt x="10767" y="28127"/>
                </a:cubicBezTo>
                <a:cubicBezTo>
                  <a:pt x="10815" y="28277"/>
                  <a:pt x="10851" y="28426"/>
                  <a:pt x="10913" y="28563"/>
                </a:cubicBezTo>
                <a:cubicBezTo>
                  <a:pt x="10978" y="28708"/>
                  <a:pt x="11064" y="28844"/>
                  <a:pt x="11148" y="28978"/>
                </a:cubicBezTo>
                <a:cubicBezTo>
                  <a:pt x="11175" y="29020"/>
                  <a:pt x="11207" y="29042"/>
                  <a:pt x="11240" y="29042"/>
                </a:cubicBezTo>
                <a:cubicBezTo>
                  <a:pt x="11271" y="29042"/>
                  <a:pt x="11304" y="29023"/>
                  <a:pt x="11337" y="28983"/>
                </a:cubicBezTo>
                <a:cubicBezTo>
                  <a:pt x="11431" y="28866"/>
                  <a:pt x="11530" y="28751"/>
                  <a:pt x="11643" y="28618"/>
                </a:cubicBezTo>
                <a:cubicBezTo>
                  <a:pt x="11728" y="28743"/>
                  <a:pt x="11786" y="28858"/>
                  <a:pt x="11795" y="28991"/>
                </a:cubicBezTo>
                <a:cubicBezTo>
                  <a:pt x="11803" y="29142"/>
                  <a:pt x="11797" y="29295"/>
                  <a:pt x="11798" y="29446"/>
                </a:cubicBezTo>
                <a:cubicBezTo>
                  <a:pt x="11798" y="29482"/>
                  <a:pt x="11800" y="29517"/>
                  <a:pt x="11805" y="29552"/>
                </a:cubicBezTo>
                <a:cubicBezTo>
                  <a:pt x="11818" y="29654"/>
                  <a:pt x="11844" y="29699"/>
                  <a:pt x="11905" y="29699"/>
                </a:cubicBezTo>
                <a:cubicBezTo>
                  <a:pt x="11931" y="29699"/>
                  <a:pt x="11963" y="29691"/>
                  <a:pt x="12003" y="29675"/>
                </a:cubicBezTo>
                <a:cubicBezTo>
                  <a:pt x="12006" y="29674"/>
                  <a:pt x="12009" y="29674"/>
                  <a:pt x="12012" y="29674"/>
                </a:cubicBezTo>
                <a:cubicBezTo>
                  <a:pt x="12021" y="29674"/>
                  <a:pt x="12032" y="29676"/>
                  <a:pt x="12045" y="29677"/>
                </a:cubicBezTo>
                <a:cubicBezTo>
                  <a:pt x="12052" y="29782"/>
                  <a:pt x="12050" y="29887"/>
                  <a:pt x="12064" y="29990"/>
                </a:cubicBezTo>
                <a:cubicBezTo>
                  <a:pt x="12103" y="30271"/>
                  <a:pt x="12203" y="30524"/>
                  <a:pt x="12417" y="30722"/>
                </a:cubicBezTo>
                <a:cubicBezTo>
                  <a:pt x="12458" y="30761"/>
                  <a:pt x="12497" y="30784"/>
                  <a:pt x="12536" y="30784"/>
                </a:cubicBezTo>
                <a:cubicBezTo>
                  <a:pt x="12571" y="30784"/>
                  <a:pt x="12606" y="30765"/>
                  <a:pt x="12644" y="30724"/>
                </a:cubicBezTo>
                <a:cubicBezTo>
                  <a:pt x="12698" y="30664"/>
                  <a:pt x="12767" y="30617"/>
                  <a:pt x="12840" y="30554"/>
                </a:cubicBezTo>
                <a:cubicBezTo>
                  <a:pt x="12866" y="30636"/>
                  <a:pt x="12882" y="30706"/>
                  <a:pt x="12909" y="30773"/>
                </a:cubicBezTo>
                <a:cubicBezTo>
                  <a:pt x="12981" y="30957"/>
                  <a:pt x="13046" y="31147"/>
                  <a:pt x="13137" y="31321"/>
                </a:cubicBezTo>
                <a:cubicBezTo>
                  <a:pt x="13202" y="31445"/>
                  <a:pt x="13245" y="31505"/>
                  <a:pt x="13298" y="31505"/>
                </a:cubicBezTo>
                <a:cubicBezTo>
                  <a:pt x="13346" y="31505"/>
                  <a:pt x="13403" y="31455"/>
                  <a:pt x="13493" y="31359"/>
                </a:cubicBezTo>
                <a:cubicBezTo>
                  <a:pt x="13528" y="31419"/>
                  <a:pt x="13559" y="31476"/>
                  <a:pt x="13591" y="31532"/>
                </a:cubicBezTo>
                <a:cubicBezTo>
                  <a:pt x="13636" y="31611"/>
                  <a:pt x="13674" y="31692"/>
                  <a:pt x="13725" y="31765"/>
                </a:cubicBezTo>
                <a:cubicBezTo>
                  <a:pt x="13763" y="31822"/>
                  <a:pt x="13809" y="31869"/>
                  <a:pt x="13867" y="31869"/>
                </a:cubicBezTo>
                <a:cubicBezTo>
                  <a:pt x="13897" y="31869"/>
                  <a:pt x="13929" y="31857"/>
                  <a:pt x="13966" y="31827"/>
                </a:cubicBezTo>
                <a:cubicBezTo>
                  <a:pt x="14040" y="31898"/>
                  <a:pt x="14104" y="31970"/>
                  <a:pt x="14180" y="32030"/>
                </a:cubicBezTo>
                <a:cubicBezTo>
                  <a:pt x="14222" y="32064"/>
                  <a:pt x="14255" y="32080"/>
                  <a:pt x="14283" y="32080"/>
                </a:cubicBezTo>
                <a:cubicBezTo>
                  <a:pt x="14323" y="32080"/>
                  <a:pt x="14352" y="32047"/>
                  <a:pt x="14385" y="31980"/>
                </a:cubicBezTo>
                <a:cubicBezTo>
                  <a:pt x="14457" y="31833"/>
                  <a:pt x="14532" y="31688"/>
                  <a:pt x="14607" y="31543"/>
                </a:cubicBezTo>
                <a:cubicBezTo>
                  <a:pt x="14617" y="31524"/>
                  <a:pt x="14637" y="31501"/>
                  <a:pt x="14656" y="31498"/>
                </a:cubicBezTo>
                <a:cubicBezTo>
                  <a:pt x="14930" y="31455"/>
                  <a:pt x="15099" y="31245"/>
                  <a:pt x="15295" y="31084"/>
                </a:cubicBezTo>
                <a:cubicBezTo>
                  <a:pt x="15403" y="30993"/>
                  <a:pt x="15485" y="30873"/>
                  <a:pt x="15567" y="30778"/>
                </a:cubicBezTo>
                <a:cubicBezTo>
                  <a:pt x="15754" y="30993"/>
                  <a:pt x="15941" y="31212"/>
                  <a:pt x="16131" y="31426"/>
                </a:cubicBezTo>
                <a:cubicBezTo>
                  <a:pt x="16184" y="31487"/>
                  <a:pt x="16258" y="31528"/>
                  <a:pt x="16307" y="31590"/>
                </a:cubicBezTo>
                <a:cubicBezTo>
                  <a:pt x="16380" y="31680"/>
                  <a:pt x="16431" y="31789"/>
                  <a:pt x="16505" y="31877"/>
                </a:cubicBezTo>
                <a:cubicBezTo>
                  <a:pt x="16596" y="31987"/>
                  <a:pt x="16692" y="32097"/>
                  <a:pt x="16803" y="32185"/>
                </a:cubicBezTo>
                <a:cubicBezTo>
                  <a:pt x="16850" y="32221"/>
                  <a:pt x="16887" y="32238"/>
                  <a:pt x="16920" y="32238"/>
                </a:cubicBezTo>
                <a:cubicBezTo>
                  <a:pt x="16970" y="32238"/>
                  <a:pt x="17010" y="32199"/>
                  <a:pt x="17058" y="32125"/>
                </a:cubicBezTo>
                <a:cubicBezTo>
                  <a:pt x="17089" y="32077"/>
                  <a:pt x="17122" y="32030"/>
                  <a:pt x="17160" y="31976"/>
                </a:cubicBezTo>
                <a:cubicBezTo>
                  <a:pt x="17290" y="32095"/>
                  <a:pt x="17410" y="32210"/>
                  <a:pt x="17536" y="32319"/>
                </a:cubicBezTo>
                <a:cubicBezTo>
                  <a:pt x="17731" y="32491"/>
                  <a:pt x="17928" y="32661"/>
                  <a:pt x="18125" y="32831"/>
                </a:cubicBezTo>
                <a:cubicBezTo>
                  <a:pt x="18165" y="32865"/>
                  <a:pt x="18191" y="32884"/>
                  <a:pt x="18219" y="32884"/>
                </a:cubicBezTo>
                <a:cubicBezTo>
                  <a:pt x="18258" y="32884"/>
                  <a:pt x="18299" y="32845"/>
                  <a:pt x="18380" y="32758"/>
                </a:cubicBezTo>
                <a:cubicBezTo>
                  <a:pt x="18465" y="32804"/>
                  <a:pt x="18549" y="32861"/>
                  <a:pt x="18640" y="32900"/>
                </a:cubicBezTo>
                <a:cubicBezTo>
                  <a:pt x="18767" y="32952"/>
                  <a:pt x="18899" y="33000"/>
                  <a:pt x="19033" y="33035"/>
                </a:cubicBezTo>
                <a:cubicBezTo>
                  <a:pt x="19052" y="33039"/>
                  <a:pt x="19069" y="33042"/>
                  <a:pt x="19085" y="33042"/>
                </a:cubicBezTo>
                <a:cubicBezTo>
                  <a:pt x="19165" y="33042"/>
                  <a:pt x="19211" y="32982"/>
                  <a:pt x="19246" y="32891"/>
                </a:cubicBezTo>
                <a:cubicBezTo>
                  <a:pt x="19309" y="32730"/>
                  <a:pt x="19396" y="32578"/>
                  <a:pt x="19480" y="32424"/>
                </a:cubicBezTo>
                <a:cubicBezTo>
                  <a:pt x="19500" y="32389"/>
                  <a:pt x="19520" y="32374"/>
                  <a:pt x="19542" y="32374"/>
                </a:cubicBezTo>
                <a:cubicBezTo>
                  <a:pt x="19567" y="32374"/>
                  <a:pt x="19594" y="32392"/>
                  <a:pt x="19626" y="32419"/>
                </a:cubicBezTo>
                <a:cubicBezTo>
                  <a:pt x="19822" y="32584"/>
                  <a:pt x="20028" y="32740"/>
                  <a:pt x="20231" y="32897"/>
                </a:cubicBezTo>
                <a:cubicBezTo>
                  <a:pt x="20326" y="32972"/>
                  <a:pt x="20427" y="33040"/>
                  <a:pt x="20526" y="33109"/>
                </a:cubicBezTo>
                <a:cubicBezTo>
                  <a:pt x="20561" y="33133"/>
                  <a:pt x="20594" y="33154"/>
                  <a:pt x="20627" y="33154"/>
                </a:cubicBezTo>
                <a:cubicBezTo>
                  <a:pt x="20656" y="33154"/>
                  <a:pt x="20684" y="33137"/>
                  <a:pt x="20711" y="33091"/>
                </a:cubicBezTo>
                <a:cubicBezTo>
                  <a:pt x="20717" y="33081"/>
                  <a:pt x="20741" y="33076"/>
                  <a:pt x="20768" y="33076"/>
                </a:cubicBezTo>
                <a:cubicBezTo>
                  <a:pt x="20789" y="33076"/>
                  <a:pt x="20811" y="33079"/>
                  <a:pt x="20825" y="33086"/>
                </a:cubicBezTo>
                <a:cubicBezTo>
                  <a:pt x="20954" y="33152"/>
                  <a:pt x="21071" y="33239"/>
                  <a:pt x="21204" y="33294"/>
                </a:cubicBezTo>
                <a:cubicBezTo>
                  <a:pt x="21324" y="33345"/>
                  <a:pt x="21457" y="33373"/>
                  <a:pt x="21586" y="33395"/>
                </a:cubicBezTo>
                <a:cubicBezTo>
                  <a:pt x="21601" y="33397"/>
                  <a:pt x="21616" y="33398"/>
                  <a:pt x="21630" y="33398"/>
                </a:cubicBezTo>
                <a:cubicBezTo>
                  <a:pt x="21706" y="33398"/>
                  <a:pt x="21766" y="33358"/>
                  <a:pt x="21777" y="33258"/>
                </a:cubicBezTo>
                <a:cubicBezTo>
                  <a:pt x="21780" y="33232"/>
                  <a:pt x="21795" y="33209"/>
                  <a:pt x="21808" y="33174"/>
                </a:cubicBezTo>
                <a:cubicBezTo>
                  <a:pt x="21926" y="33240"/>
                  <a:pt x="22039" y="33299"/>
                  <a:pt x="22148" y="33364"/>
                </a:cubicBezTo>
                <a:cubicBezTo>
                  <a:pt x="22475" y="33555"/>
                  <a:pt x="22795" y="33756"/>
                  <a:pt x="23128" y="33937"/>
                </a:cubicBezTo>
                <a:cubicBezTo>
                  <a:pt x="23489" y="34135"/>
                  <a:pt x="23825" y="34369"/>
                  <a:pt x="24178" y="34579"/>
                </a:cubicBezTo>
                <a:cubicBezTo>
                  <a:pt x="24263" y="34629"/>
                  <a:pt x="24362" y="34662"/>
                  <a:pt x="24458" y="34687"/>
                </a:cubicBezTo>
                <a:cubicBezTo>
                  <a:pt x="24470" y="34690"/>
                  <a:pt x="24481" y="34691"/>
                  <a:pt x="24491" y="34691"/>
                </a:cubicBezTo>
                <a:cubicBezTo>
                  <a:pt x="24544" y="34691"/>
                  <a:pt x="24571" y="34652"/>
                  <a:pt x="24540" y="34585"/>
                </a:cubicBezTo>
                <a:cubicBezTo>
                  <a:pt x="24486" y="34466"/>
                  <a:pt x="24426" y="34348"/>
                  <a:pt x="24363" y="34234"/>
                </a:cubicBezTo>
                <a:cubicBezTo>
                  <a:pt x="24239" y="34009"/>
                  <a:pt x="24102" y="33791"/>
                  <a:pt x="23985" y="33563"/>
                </a:cubicBezTo>
                <a:cubicBezTo>
                  <a:pt x="23872" y="33342"/>
                  <a:pt x="23776" y="33113"/>
                  <a:pt x="23674" y="32885"/>
                </a:cubicBezTo>
                <a:cubicBezTo>
                  <a:pt x="23624" y="32773"/>
                  <a:pt x="23580" y="32659"/>
                  <a:pt x="23534" y="32545"/>
                </a:cubicBezTo>
                <a:cubicBezTo>
                  <a:pt x="23712" y="32476"/>
                  <a:pt x="23728" y="32463"/>
                  <a:pt x="23691" y="32298"/>
                </a:cubicBezTo>
                <a:cubicBezTo>
                  <a:pt x="23663" y="32174"/>
                  <a:pt x="23614" y="32052"/>
                  <a:pt x="23560" y="31938"/>
                </a:cubicBezTo>
                <a:cubicBezTo>
                  <a:pt x="23378" y="31557"/>
                  <a:pt x="23191" y="31179"/>
                  <a:pt x="23006" y="30802"/>
                </a:cubicBezTo>
                <a:cubicBezTo>
                  <a:pt x="23001" y="30793"/>
                  <a:pt x="23001" y="30780"/>
                  <a:pt x="22999" y="30767"/>
                </a:cubicBezTo>
                <a:cubicBezTo>
                  <a:pt x="23133" y="30747"/>
                  <a:pt x="23263" y="30731"/>
                  <a:pt x="23393" y="30711"/>
                </a:cubicBezTo>
                <a:cubicBezTo>
                  <a:pt x="23494" y="30696"/>
                  <a:pt x="23545" y="30626"/>
                  <a:pt x="23540" y="30508"/>
                </a:cubicBezTo>
                <a:cubicBezTo>
                  <a:pt x="23534" y="30343"/>
                  <a:pt x="23455" y="30209"/>
                  <a:pt x="23356" y="30086"/>
                </a:cubicBezTo>
                <a:cubicBezTo>
                  <a:pt x="23325" y="30046"/>
                  <a:pt x="23292" y="30006"/>
                  <a:pt x="23253" y="29960"/>
                </a:cubicBezTo>
                <a:cubicBezTo>
                  <a:pt x="23380" y="29901"/>
                  <a:pt x="23378" y="29810"/>
                  <a:pt x="23329" y="29712"/>
                </a:cubicBezTo>
                <a:cubicBezTo>
                  <a:pt x="23215" y="29484"/>
                  <a:pt x="23099" y="29257"/>
                  <a:pt x="22984" y="29031"/>
                </a:cubicBezTo>
                <a:cubicBezTo>
                  <a:pt x="23037" y="29007"/>
                  <a:pt x="23095" y="28972"/>
                  <a:pt x="23157" y="28956"/>
                </a:cubicBezTo>
                <a:cubicBezTo>
                  <a:pt x="23273" y="28925"/>
                  <a:pt x="23294" y="28841"/>
                  <a:pt x="23220" y="28738"/>
                </a:cubicBezTo>
                <a:cubicBezTo>
                  <a:pt x="23118" y="28596"/>
                  <a:pt x="23005" y="28461"/>
                  <a:pt x="22891" y="28329"/>
                </a:cubicBezTo>
                <a:cubicBezTo>
                  <a:pt x="22651" y="28056"/>
                  <a:pt x="22408" y="27786"/>
                  <a:pt x="22164" y="27514"/>
                </a:cubicBezTo>
                <a:cubicBezTo>
                  <a:pt x="22128" y="27472"/>
                  <a:pt x="22092" y="27433"/>
                  <a:pt x="22053" y="27390"/>
                </a:cubicBezTo>
                <a:cubicBezTo>
                  <a:pt x="22263" y="27315"/>
                  <a:pt x="22471" y="27239"/>
                  <a:pt x="22681" y="27169"/>
                </a:cubicBezTo>
                <a:cubicBezTo>
                  <a:pt x="22754" y="27144"/>
                  <a:pt x="22781" y="27105"/>
                  <a:pt x="22760" y="27030"/>
                </a:cubicBezTo>
                <a:cubicBezTo>
                  <a:pt x="22701" y="26804"/>
                  <a:pt x="22590" y="26613"/>
                  <a:pt x="22390" y="26482"/>
                </a:cubicBezTo>
                <a:cubicBezTo>
                  <a:pt x="22486" y="26362"/>
                  <a:pt x="22475" y="26311"/>
                  <a:pt x="22353" y="26225"/>
                </a:cubicBezTo>
                <a:cubicBezTo>
                  <a:pt x="22195" y="26114"/>
                  <a:pt x="22037" y="26002"/>
                  <a:pt x="21885" y="25894"/>
                </a:cubicBezTo>
                <a:cubicBezTo>
                  <a:pt x="21890" y="25868"/>
                  <a:pt x="21890" y="25858"/>
                  <a:pt x="21894" y="25854"/>
                </a:cubicBezTo>
                <a:cubicBezTo>
                  <a:pt x="22045" y="25711"/>
                  <a:pt x="22045" y="25692"/>
                  <a:pt x="21876" y="25567"/>
                </a:cubicBezTo>
                <a:cubicBezTo>
                  <a:pt x="21653" y="25404"/>
                  <a:pt x="21435" y="25236"/>
                  <a:pt x="21209" y="25078"/>
                </a:cubicBezTo>
                <a:cubicBezTo>
                  <a:pt x="21118" y="25015"/>
                  <a:pt x="21011" y="24978"/>
                  <a:pt x="20901" y="24924"/>
                </a:cubicBezTo>
                <a:cubicBezTo>
                  <a:pt x="20980" y="24876"/>
                  <a:pt x="21049" y="24834"/>
                  <a:pt x="21117" y="24794"/>
                </a:cubicBezTo>
                <a:cubicBezTo>
                  <a:pt x="21225" y="24731"/>
                  <a:pt x="21241" y="24669"/>
                  <a:pt x="21142" y="24587"/>
                </a:cubicBezTo>
                <a:cubicBezTo>
                  <a:pt x="20988" y="24459"/>
                  <a:pt x="20824" y="24339"/>
                  <a:pt x="20655" y="24228"/>
                </a:cubicBezTo>
                <a:cubicBezTo>
                  <a:pt x="20486" y="24116"/>
                  <a:pt x="20346" y="23984"/>
                  <a:pt x="20222" y="23821"/>
                </a:cubicBezTo>
                <a:cubicBezTo>
                  <a:pt x="20124" y="23692"/>
                  <a:pt x="20000" y="23579"/>
                  <a:pt x="19873" y="23476"/>
                </a:cubicBezTo>
                <a:cubicBezTo>
                  <a:pt x="19777" y="23399"/>
                  <a:pt x="19652" y="23359"/>
                  <a:pt x="19553" y="23286"/>
                </a:cubicBezTo>
                <a:cubicBezTo>
                  <a:pt x="19447" y="23208"/>
                  <a:pt x="19364" y="23098"/>
                  <a:pt x="19259" y="23018"/>
                </a:cubicBezTo>
                <a:cubicBezTo>
                  <a:pt x="19133" y="22922"/>
                  <a:pt x="18986" y="22851"/>
                  <a:pt x="18863" y="22752"/>
                </a:cubicBezTo>
                <a:cubicBezTo>
                  <a:pt x="18659" y="22588"/>
                  <a:pt x="18469" y="22410"/>
                  <a:pt x="18269" y="22242"/>
                </a:cubicBezTo>
                <a:cubicBezTo>
                  <a:pt x="18114" y="22109"/>
                  <a:pt x="17953" y="21981"/>
                  <a:pt x="17795" y="21852"/>
                </a:cubicBezTo>
                <a:cubicBezTo>
                  <a:pt x="17800" y="21840"/>
                  <a:pt x="17804" y="21829"/>
                  <a:pt x="17809" y="21817"/>
                </a:cubicBezTo>
                <a:cubicBezTo>
                  <a:pt x="18002" y="21866"/>
                  <a:pt x="18199" y="21901"/>
                  <a:pt x="18385" y="21968"/>
                </a:cubicBezTo>
                <a:cubicBezTo>
                  <a:pt x="18642" y="22060"/>
                  <a:pt x="18891" y="22174"/>
                  <a:pt x="19139" y="22287"/>
                </a:cubicBezTo>
                <a:cubicBezTo>
                  <a:pt x="19384" y="22397"/>
                  <a:pt x="19625" y="22513"/>
                  <a:pt x="19862" y="22639"/>
                </a:cubicBezTo>
                <a:cubicBezTo>
                  <a:pt x="20135" y="22784"/>
                  <a:pt x="20398" y="22942"/>
                  <a:pt x="20666" y="23095"/>
                </a:cubicBezTo>
                <a:cubicBezTo>
                  <a:pt x="20682" y="23105"/>
                  <a:pt x="20702" y="23112"/>
                  <a:pt x="20720" y="23118"/>
                </a:cubicBezTo>
                <a:cubicBezTo>
                  <a:pt x="20765" y="23135"/>
                  <a:pt x="20798" y="23145"/>
                  <a:pt x="20825" y="23145"/>
                </a:cubicBezTo>
                <a:cubicBezTo>
                  <a:pt x="20877" y="23145"/>
                  <a:pt x="20902" y="23106"/>
                  <a:pt x="20931" y="23008"/>
                </a:cubicBezTo>
                <a:cubicBezTo>
                  <a:pt x="20941" y="23007"/>
                  <a:pt x="20951" y="23007"/>
                  <a:pt x="20960" y="23007"/>
                </a:cubicBezTo>
                <a:cubicBezTo>
                  <a:pt x="21126" y="23007"/>
                  <a:pt x="21245" y="23129"/>
                  <a:pt x="21386" y="23190"/>
                </a:cubicBezTo>
                <a:cubicBezTo>
                  <a:pt x="21446" y="23218"/>
                  <a:pt x="21498" y="23260"/>
                  <a:pt x="21556" y="23293"/>
                </a:cubicBezTo>
                <a:cubicBezTo>
                  <a:pt x="21647" y="23348"/>
                  <a:pt x="21741" y="23363"/>
                  <a:pt x="21852" y="23370"/>
                </a:cubicBezTo>
                <a:cubicBezTo>
                  <a:pt x="22026" y="23383"/>
                  <a:pt x="22199" y="23445"/>
                  <a:pt x="22367" y="23503"/>
                </a:cubicBezTo>
                <a:cubicBezTo>
                  <a:pt x="22472" y="23539"/>
                  <a:pt x="22564" y="23616"/>
                  <a:pt x="22670" y="23652"/>
                </a:cubicBezTo>
                <a:cubicBezTo>
                  <a:pt x="22701" y="23663"/>
                  <a:pt x="22727" y="23669"/>
                  <a:pt x="22747" y="23669"/>
                </a:cubicBezTo>
                <a:cubicBezTo>
                  <a:pt x="22804" y="23669"/>
                  <a:pt x="22824" y="23626"/>
                  <a:pt x="22831" y="23534"/>
                </a:cubicBezTo>
                <a:cubicBezTo>
                  <a:pt x="22836" y="23480"/>
                  <a:pt x="22846" y="23427"/>
                  <a:pt x="22856" y="23354"/>
                </a:cubicBezTo>
                <a:cubicBezTo>
                  <a:pt x="22964" y="23404"/>
                  <a:pt x="23057" y="23442"/>
                  <a:pt x="23144" y="23492"/>
                </a:cubicBezTo>
                <a:cubicBezTo>
                  <a:pt x="23328" y="23596"/>
                  <a:pt x="23509" y="23701"/>
                  <a:pt x="23688" y="23813"/>
                </a:cubicBezTo>
                <a:cubicBezTo>
                  <a:pt x="23783" y="23872"/>
                  <a:pt x="23869" y="23948"/>
                  <a:pt x="23963" y="24010"/>
                </a:cubicBezTo>
                <a:cubicBezTo>
                  <a:pt x="24006" y="24038"/>
                  <a:pt x="24050" y="24068"/>
                  <a:pt x="24093" y="24068"/>
                </a:cubicBezTo>
                <a:cubicBezTo>
                  <a:pt x="24127" y="24068"/>
                  <a:pt x="24161" y="24050"/>
                  <a:pt x="24194" y="24000"/>
                </a:cubicBezTo>
                <a:cubicBezTo>
                  <a:pt x="24198" y="23992"/>
                  <a:pt x="24213" y="23989"/>
                  <a:pt x="24232" y="23989"/>
                </a:cubicBezTo>
                <a:cubicBezTo>
                  <a:pt x="24256" y="23989"/>
                  <a:pt x="24287" y="23994"/>
                  <a:pt x="24308" y="24001"/>
                </a:cubicBezTo>
                <a:cubicBezTo>
                  <a:pt x="24523" y="24069"/>
                  <a:pt x="24736" y="24144"/>
                  <a:pt x="24951" y="24214"/>
                </a:cubicBezTo>
                <a:cubicBezTo>
                  <a:pt x="24989" y="24226"/>
                  <a:pt x="25029" y="24234"/>
                  <a:pt x="25069" y="24234"/>
                </a:cubicBezTo>
                <a:cubicBezTo>
                  <a:pt x="25072" y="24234"/>
                  <a:pt x="25075" y="24233"/>
                  <a:pt x="25077" y="24233"/>
                </a:cubicBezTo>
                <a:cubicBezTo>
                  <a:pt x="25239" y="24227"/>
                  <a:pt x="25396" y="24171"/>
                  <a:pt x="25351" y="23939"/>
                </a:cubicBezTo>
                <a:cubicBezTo>
                  <a:pt x="25345" y="23909"/>
                  <a:pt x="25346" y="23878"/>
                  <a:pt x="25342" y="23840"/>
                </a:cubicBezTo>
                <a:lnTo>
                  <a:pt x="25342" y="23840"/>
                </a:lnTo>
                <a:cubicBezTo>
                  <a:pt x="25391" y="23843"/>
                  <a:pt x="25433" y="23851"/>
                  <a:pt x="25475" y="23852"/>
                </a:cubicBezTo>
                <a:cubicBezTo>
                  <a:pt x="25578" y="23855"/>
                  <a:pt x="25680" y="23870"/>
                  <a:pt x="25784" y="23870"/>
                </a:cubicBezTo>
                <a:cubicBezTo>
                  <a:pt x="25836" y="23870"/>
                  <a:pt x="25889" y="23866"/>
                  <a:pt x="25944" y="23856"/>
                </a:cubicBezTo>
                <a:cubicBezTo>
                  <a:pt x="25971" y="23851"/>
                  <a:pt x="25998" y="23849"/>
                  <a:pt x="26026" y="23849"/>
                </a:cubicBezTo>
                <a:cubicBezTo>
                  <a:pt x="26166" y="23849"/>
                  <a:pt x="26316" y="23903"/>
                  <a:pt x="26461" y="23928"/>
                </a:cubicBezTo>
                <a:cubicBezTo>
                  <a:pt x="26498" y="23934"/>
                  <a:pt x="26535" y="23949"/>
                  <a:pt x="26575" y="23955"/>
                </a:cubicBezTo>
                <a:cubicBezTo>
                  <a:pt x="26598" y="23958"/>
                  <a:pt x="26619" y="23960"/>
                  <a:pt x="26636" y="23960"/>
                </a:cubicBezTo>
                <a:cubicBezTo>
                  <a:pt x="26708" y="23960"/>
                  <a:pt x="26729" y="23926"/>
                  <a:pt x="26745" y="23820"/>
                </a:cubicBezTo>
                <a:cubicBezTo>
                  <a:pt x="26897" y="23841"/>
                  <a:pt x="27049" y="23862"/>
                  <a:pt x="27200" y="23884"/>
                </a:cubicBezTo>
                <a:cubicBezTo>
                  <a:pt x="27318" y="23901"/>
                  <a:pt x="27437" y="23936"/>
                  <a:pt x="27554" y="23936"/>
                </a:cubicBezTo>
                <a:cubicBezTo>
                  <a:pt x="27563" y="23936"/>
                  <a:pt x="27572" y="23935"/>
                  <a:pt x="27581" y="23935"/>
                </a:cubicBezTo>
                <a:cubicBezTo>
                  <a:pt x="27774" y="23926"/>
                  <a:pt x="27820" y="23873"/>
                  <a:pt x="27742" y="23707"/>
                </a:cubicBezTo>
                <a:cubicBezTo>
                  <a:pt x="27655" y="23519"/>
                  <a:pt x="27562" y="23336"/>
                  <a:pt x="27471" y="23151"/>
                </a:cubicBezTo>
                <a:cubicBezTo>
                  <a:pt x="27445" y="23098"/>
                  <a:pt x="27419" y="23046"/>
                  <a:pt x="27393" y="22995"/>
                </a:cubicBezTo>
                <a:cubicBezTo>
                  <a:pt x="27584" y="22899"/>
                  <a:pt x="27594" y="22874"/>
                  <a:pt x="27483" y="22691"/>
                </a:cubicBezTo>
                <a:cubicBezTo>
                  <a:pt x="27349" y="22469"/>
                  <a:pt x="27208" y="22249"/>
                  <a:pt x="27069" y="22027"/>
                </a:cubicBezTo>
                <a:cubicBezTo>
                  <a:pt x="27053" y="22002"/>
                  <a:pt x="27040" y="21975"/>
                  <a:pt x="27023" y="21945"/>
                </a:cubicBezTo>
                <a:lnTo>
                  <a:pt x="27023" y="21945"/>
                </a:lnTo>
                <a:cubicBezTo>
                  <a:pt x="27343" y="21969"/>
                  <a:pt x="27653" y="21986"/>
                  <a:pt x="27963" y="22015"/>
                </a:cubicBezTo>
                <a:cubicBezTo>
                  <a:pt x="28102" y="22027"/>
                  <a:pt x="28239" y="22055"/>
                  <a:pt x="28376" y="22086"/>
                </a:cubicBezTo>
                <a:cubicBezTo>
                  <a:pt x="28540" y="22123"/>
                  <a:pt x="28700" y="22174"/>
                  <a:pt x="28862" y="22215"/>
                </a:cubicBezTo>
                <a:cubicBezTo>
                  <a:pt x="28910" y="22226"/>
                  <a:pt x="28963" y="22227"/>
                  <a:pt x="29013" y="22227"/>
                </a:cubicBezTo>
                <a:cubicBezTo>
                  <a:pt x="29114" y="22227"/>
                  <a:pt x="29180" y="22194"/>
                  <a:pt x="29162" y="22074"/>
                </a:cubicBezTo>
                <a:cubicBezTo>
                  <a:pt x="29157" y="22042"/>
                  <a:pt x="29167" y="22006"/>
                  <a:pt x="29170" y="21960"/>
                </a:cubicBezTo>
                <a:cubicBezTo>
                  <a:pt x="29198" y="21960"/>
                  <a:pt x="29223" y="21959"/>
                  <a:pt x="29248" y="21959"/>
                </a:cubicBezTo>
                <a:cubicBezTo>
                  <a:pt x="29266" y="21959"/>
                  <a:pt x="29283" y="21959"/>
                  <a:pt x="29301" y="21961"/>
                </a:cubicBezTo>
                <a:cubicBezTo>
                  <a:pt x="29589" y="21986"/>
                  <a:pt x="29875" y="22014"/>
                  <a:pt x="30163" y="22041"/>
                </a:cubicBezTo>
                <a:cubicBezTo>
                  <a:pt x="30202" y="22045"/>
                  <a:pt x="30242" y="22050"/>
                  <a:pt x="30281" y="22050"/>
                </a:cubicBezTo>
                <a:cubicBezTo>
                  <a:pt x="30443" y="22050"/>
                  <a:pt x="30462" y="22033"/>
                  <a:pt x="30484" y="21871"/>
                </a:cubicBezTo>
                <a:cubicBezTo>
                  <a:pt x="30693" y="21847"/>
                  <a:pt x="30906" y="21829"/>
                  <a:pt x="31117" y="21798"/>
                </a:cubicBezTo>
                <a:cubicBezTo>
                  <a:pt x="31216" y="21783"/>
                  <a:pt x="31314" y="21749"/>
                  <a:pt x="31407" y="21713"/>
                </a:cubicBezTo>
                <a:cubicBezTo>
                  <a:pt x="31506" y="21676"/>
                  <a:pt x="31523" y="21599"/>
                  <a:pt x="31482" y="21503"/>
                </a:cubicBezTo>
                <a:cubicBezTo>
                  <a:pt x="31328" y="21138"/>
                  <a:pt x="31174" y="20771"/>
                  <a:pt x="31020" y="20406"/>
                </a:cubicBezTo>
                <a:cubicBezTo>
                  <a:pt x="31011" y="20384"/>
                  <a:pt x="31007" y="20363"/>
                  <a:pt x="31002" y="20345"/>
                </a:cubicBezTo>
                <a:cubicBezTo>
                  <a:pt x="31278" y="20312"/>
                  <a:pt x="31546" y="20283"/>
                  <a:pt x="31815" y="20244"/>
                </a:cubicBezTo>
                <a:cubicBezTo>
                  <a:pt x="31853" y="20239"/>
                  <a:pt x="31885" y="20190"/>
                  <a:pt x="31920" y="20162"/>
                </a:cubicBezTo>
                <a:cubicBezTo>
                  <a:pt x="31946" y="20139"/>
                  <a:pt x="31971" y="20107"/>
                  <a:pt x="32000" y="20100"/>
                </a:cubicBezTo>
                <a:cubicBezTo>
                  <a:pt x="32138" y="20071"/>
                  <a:pt x="32277" y="20051"/>
                  <a:pt x="32414" y="20024"/>
                </a:cubicBezTo>
                <a:cubicBezTo>
                  <a:pt x="32488" y="20010"/>
                  <a:pt x="32561" y="19998"/>
                  <a:pt x="32629" y="19970"/>
                </a:cubicBezTo>
                <a:cubicBezTo>
                  <a:pt x="32813" y="19898"/>
                  <a:pt x="32843" y="19840"/>
                  <a:pt x="32805" y="19630"/>
                </a:cubicBezTo>
                <a:cubicBezTo>
                  <a:pt x="33025" y="19620"/>
                  <a:pt x="33242" y="19599"/>
                  <a:pt x="33459" y="19599"/>
                </a:cubicBezTo>
                <a:cubicBezTo>
                  <a:pt x="33481" y="19599"/>
                  <a:pt x="33503" y="19599"/>
                  <a:pt x="33526" y="19599"/>
                </a:cubicBezTo>
                <a:cubicBezTo>
                  <a:pt x="33888" y="19608"/>
                  <a:pt x="34250" y="19639"/>
                  <a:pt x="34611" y="19654"/>
                </a:cubicBezTo>
                <a:cubicBezTo>
                  <a:pt x="34654" y="19656"/>
                  <a:pt x="34697" y="19656"/>
                  <a:pt x="34740" y="19656"/>
                </a:cubicBezTo>
                <a:cubicBezTo>
                  <a:pt x="34854" y="19656"/>
                  <a:pt x="34968" y="19651"/>
                  <a:pt x="35079" y="19639"/>
                </a:cubicBezTo>
                <a:cubicBezTo>
                  <a:pt x="35156" y="19632"/>
                  <a:pt x="35238" y="19598"/>
                  <a:pt x="35306" y="19558"/>
                </a:cubicBezTo>
                <a:cubicBezTo>
                  <a:pt x="35377" y="19517"/>
                  <a:pt x="35362" y="19452"/>
                  <a:pt x="35290" y="19427"/>
                </a:cubicBezTo>
                <a:cubicBezTo>
                  <a:pt x="35143" y="19377"/>
                  <a:pt x="35030" y="19257"/>
                  <a:pt x="34860" y="19246"/>
                </a:cubicBezTo>
                <a:cubicBezTo>
                  <a:pt x="34785" y="19241"/>
                  <a:pt x="34713" y="19170"/>
                  <a:pt x="34638" y="19133"/>
                </a:cubicBezTo>
                <a:cubicBezTo>
                  <a:pt x="34204" y="18914"/>
                  <a:pt x="33766" y="18702"/>
                  <a:pt x="33335" y="18477"/>
                </a:cubicBezTo>
                <a:cubicBezTo>
                  <a:pt x="33213" y="18413"/>
                  <a:pt x="33110" y="18313"/>
                  <a:pt x="32985" y="18221"/>
                </a:cubicBezTo>
                <a:cubicBezTo>
                  <a:pt x="33020" y="18188"/>
                  <a:pt x="33048" y="18153"/>
                  <a:pt x="33084" y="18127"/>
                </a:cubicBezTo>
                <a:cubicBezTo>
                  <a:pt x="33175" y="18063"/>
                  <a:pt x="33175" y="17987"/>
                  <a:pt x="33111" y="17907"/>
                </a:cubicBezTo>
                <a:cubicBezTo>
                  <a:pt x="33062" y="17843"/>
                  <a:pt x="33012" y="17770"/>
                  <a:pt x="32946" y="17729"/>
                </a:cubicBezTo>
                <a:cubicBezTo>
                  <a:pt x="32654" y="17546"/>
                  <a:pt x="32368" y="17353"/>
                  <a:pt x="32029" y="17253"/>
                </a:cubicBezTo>
                <a:cubicBezTo>
                  <a:pt x="31890" y="17214"/>
                  <a:pt x="31763" y="17127"/>
                  <a:pt x="31629" y="17060"/>
                </a:cubicBezTo>
                <a:cubicBezTo>
                  <a:pt x="31770" y="16893"/>
                  <a:pt x="31913" y="16722"/>
                  <a:pt x="32062" y="16552"/>
                </a:cubicBezTo>
                <a:cubicBezTo>
                  <a:pt x="32123" y="16481"/>
                  <a:pt x="32127" y="16424"/>
                  <a:pt x="32070" y="16347"/>
                </a:cubicBezTo>
                <a:cubicBezTo>
                  <a:pt x="31962" y="16203"/>
                  <a:pt x="31808" y="16134"/>
                  <a:pt x="31648" y="16074"/>
                </a:cubicBezTo>
                <a:cubicBezTo>
                  <a:pt x="31481" y="16013"/>
                  <a:pt x="31315" y="15954"/>
                  <a:pt x="31146" y="15897"/>
                </a:cubicBezTo>
                <a:cubicBezTo>
                  <a:pt x="31079" y="15875"/>
                  <a:pt x="31011" y="15862"/>
                  <a:pt x="30933" y="15843"/>
                </a:cubicBezTo>
                <a:cubicBezTo>
                  <a:pt x="30936" y="15815"/>
                  <a:pt x="30939" y="15781"/>
                  <a:pt x="30945" y="15749"/>
                </a:cubicBezTo>
                <a:cubicBezTo>
                  <a:pt x="30974" y="15607"/>
                  <a:pt x="30954" y="15575"/>
                  <a:pt x="30821" y="15539"/>
                </a:cubicBezTo>
                <a:cubicBezTo>
                  <a:pt x="30604" y="15482"/>
                  <a:pt x="30401" y="15391"/>
                  <a:pt x="30219" y="15254"/>
                </a:cubicBezTo>
                <a:cubicBezTo>
                  <a:pt x="30168" y="15215"/>
                  <a:pt x="30087" y="15216"/>
                  <a:pt x="30024" y="15201"/>
                </a:cubicBezTo>
                <a:cubicBezTo>
                  <a:pt x="30066" y="15117"/>
                  <a:pt x="30113" y="15029"/>
                  <a:pt x="30154" y="14936"/>
                </a:cubicBezTo>
                <a:cubicBezTo>
                  <a:pt x="30188" y="14863"/>
                  <a:pt x="30168" y="14796"/>
                  <a:pt x="30100" y="14755"/>
                </a:cubicBezTo>
                <a:cubicBezTo>
                  <a:pt x="30027" y="14711"/>
                  <a:pt x="29951" y="14671"/>
                  <a:pt x="29871" y="14642"/>
                </a:cubicBezTo>
                <a:cubicBezTo>
                  <a:pt x="29696" y="14576"/>
                  <a:pt x="29519" y="14520"/>
                  <a:pt x="29343" y="14459"/>
                </a:cubicBezTo>
                <a:cubicBezTo>
                  <a:pt x="29331" y="14455"/>
                  <a:pt x="29321" y="14449"/>
                  <a:pt x="29309" y="14449"/>
                </a:cubicBezTo>
                <a:cubicBezTo>
                  <a:pt x="29183" y="14449"/>
                  <a:pt x="29067" y="14439"/>
                  <a:pt x="28979" y="14320"/>
                </a:cubicBezTo>
                <a:cubicBezTo>
                  <a:pt x="28962" y="14296"/>
                  <a:pt x="28915" y="14294"/>
                  <a:pt x="28866" y="14294"/>
                </a:cubicBezTo>
                <a:cubicBezTo>
                  <a:pt x="28855" y="14294"/>
                  <a:pt x="28844" y="14294"/>
                  <a:pt x="28832" y="14294"/>
                </a:cubicBezTo>
                <a:cubicBezTo>
                  <a:pt x="28813" y="14294"/>
                  <a:pt x="28795" y="14294"/>
                  <a:pt x="28778" y="14292"/>
                </a:cubicBezTo>
                <a:cubicBezTo>
                  <a:pt x="28695" y="14282"/>
                  <a:pt x="28612" y="14273"/>
                  <a:pt x="28511" y="14261"/>
                </a:cubicBezTo>
                <a:cubicBezTo>
                  <a:pt x="28683" y="14045"/>
                  <a:pt x="28841" y="13853"/>
                  <a:pt x="28989" y="13654"/>
                </a:cubicBezTo>
                <a:cubicBezTo>
                  <a:pt x="29011" y="13625"/>
                  <a:pt x="28981" y="13558"/>
                  <a:pt x="28976" y="13512"/>
                </a:cubicBezTo>
                <a:cubicBezTo>
                  <a:pt x="29088" y="13277"/>
                  <a:pt x="29206" y="13038"/>
                  <a:pt x="29319" y="12795"/>
                </a:cubicBezTo>
                <a:cubicBezTo>
                  <a:pt x="29329" y="12771"/>
                  <a:pt x="29315" y="12724"/>
                  <a:pt x="29298" y="12700"/>
                </a:cubicBezTo>
                <a:cubicBezTo>
                  <a:pt x="29222" y="12597"/>
                  <a:pt x="29124" y="12530"/>
                  <a:pt x="28990" y="12508"/>
                </a:cubicBezTo>
                <a:cubicBezTo>
                  <a:pt x="28860" y="12488"/>
                  <a:pt x="28732" y="12440"/>
                  <a:pt x="28603" y="12406"/>
                </a:cubicBezTo>
                <a:cubicBezTo>
                  <a:pt x="28537" y="12390"/>
                  <a:pt x="28469" y="12379"/>
                  <a:pt x="28402" y="12364"/>
                </a:cubicBezTo>
                <a:cubicBezTo>
                  <a:pt x="28435" y="12246"/>
                  <a:pt x="28404" y="12191"/>
                  <a:pt x="28265" y="12179"/>
                </a:cubicBezTo>
                <a:cubicBezTo>
                  <a:pt x="27992" y="12153"/>
                  <a:pt x="27719" y="12140"/>
                  <a:pt x="27455" y="12122"/>
                </a:cubicBezTo>
                <a:cubicBezTo>
                  <a:pt x="27486" y="12046"/>
                  <a:pt x="27527" y="11949"/>
                  <a:pt x="27566" y="11850"/>
                </a:cubicBezTo>
                <a:cubicBezTo>
                  <a:pt x="27608" y="11746"/>
                  <a:pt x="27585" y="11670"/>
                  <a:pt x="27477" y="11640"/>
                </a:cubicBezTo>
                <a:cubicBezTo>
                  <a:pt x="27321" y="11598"/>
                  <a:pt x="27160" y="11555"/>
                  <a:pt x="27000" y="11547"/>
                </a:cubicBezTo>
                <a:cubicBezTo>
                  <a:pt x="26943" y="11544"/>
                  <a:pt x="26885" y="11543"/>
                  <a:pt x="26827" y="11543"/>
                </a:cubicBezTo>
                <a:cubicBezTo>
                  <a:pt x="26652" y="11543"/>
                  <a:pt x="26478" y="11554"/>
                  <a:pt x="26303" y="11562"/>
                </a:cubicBezTo>
                <a:cubicBezTo>
                  <a:pt x="26228" y="11564"/>
                  <a:pt x="26154" y="11586"/>
                  <a:pt x="26072" y="11600"/>
                </a:cubicBezTo>
                <a:cubicBezTo>
                  <a:pt x="26033" y="11529"/>
                  <a:pt x="26006" y="11496"/>
                  <a:pt x="25945" y="11496"/>
                </a:cubicBezTo>
                <a:cubicBezTo>
                  <a:pt x="25903" y="11496"/>
                  <a:pt x="25845" y="11512"/>
                  <a:pt x="25754" y="11542"/>
                </a:cubicBezTo>
                <a:cubicBezTo>
                  <a:pt x="25596" y="11595"/>
                  <a:pt x="25445" y="11664"/>
                  <a:pt x="25286" y="11711"/>
                </a:cubicBezTo>
                <a:cubicBezTo>
                  <a:pt x="25145" y="11753"/>
                  <a:pt x="24999" y="11778"/>
                  <a:pt x="24854" y="11811"/>
                </a:cubicBezTo>
                <a:cubicBezTo>
                  <a:pt x="24881" y="11697"/>
                  <a:pt x="24907" y="11586"/>
                  <a:pt x="24937" y="11475"/>
                </a:cubicBezTo>
                <a:cubicBezTo>
                  <a:pt x="24961" y="11381"/>
                  <a:pt x="24920" y="11320"/>
                  <a:pt x="24830" y="11317"/>
                </a:cubicBezTo>
                <a:cubicBezTo>
                  <a:pt x="24795" y="11316"/>
                  <a:pt x="24760" y="11315"/>
                  <a:pt x="24726" y="11315"/>
                </a:cubicBezTo>
                <a:cubicBezTo>
                  <a:pt x="24587" y="11315"/>
                  <a:pt x="24448" y="11323"/>
                  <a:pt x="24309" y="11329"/>
                </a:cubicBezTo>
                <a:cubicBezTo>
                  <a:pt x="24206" y="11332"/>
                  <a:pt x="24101" y="11335"/>
                  <a:pt x="24000" y="11356"/>
                </a:cubicBezTo>
                <a:cubicBezTo>
                  <a:pt x="23738" y="11411"/>
                  <a:pt x="23480" y="11475"/>
                  <a:pt x="23216" y="11537"/>
                </a:cubicBezTo>
                <a:cubicBezTo>
                  <a:pt x="23218" y="11527"/>
                  <a:pt x="23231" y="11504"/>
                  <a:pt x="23227" y="11485"/>
                </a:cubicBezTo>
                <a:cubicBezTo>
                  <a:pt x="23219" y="11448"/>
                  <a:pt x="23213" y="11401"/>
                  <a:pt x="23188" y="11384"/>
                </a:cubicBezTo>
                <a:cubicBezTo>
                  <a:pt x="23160" y="11365"/>
                  <a:pt x="23119" y="11351"/>
                  <a:pt x="23082" y="11351"/>
                </a:cubicBezTo>
                <a:cubicBezTo>
                  <a:pt x="23075" y="11351"/>
                  <a:pt x="23068" y="11352"/>
                  <a:pt x="23062" y="11353"/>
                </a:cubicBezTo>
                <a:cubicBezTo>
                  <a:pt x="23017" y="11360"/>
                  <a:pt x="22975" y="11393"/>
                  <a:pt x="22934" y="11417"/>
                </a:cubicBezTo>
                <a:cubicBezTo>
                  <a:pt x="22735" y="11528"/>
                  <a:pt x="22517" y="11559"/>
                  <a:pt x="22291" y="11579"/>
                </a:cubicBezTo>
                <a:cubicBezTo>
                  <a:pt x="22028" y="11604"/>
                  <a:pt x="21767" y="11660"/>
                  <a:pt x="21503" y="11690"/>
                </a:cubicBezTo>
                <a:cubicBezTo>
                  <a:pt x="21428" y="11697"/>
                  <a:pt x="21357" y="11670"/>
                  <a:pt x="21367" y="11784"/>
                </a:cubicBezTo>
                <a:cubicBezTo>
                  <a:pt x="21322" y="11754"/>
                  <a:pt x="21272" y="11739"/>
                  <a:pt x="21223" y="11739"/>
                </a:cubicBezTo>
                <a:cubicBezTo>
                  <a:pt x="21160" y="11739"/>
                  <a:pt x="21097" y="11763"/>
                  <a:pt x="21045" y="11810"/>
                </a:cubicBezTo>
                <a:cubicBezTo>
                  <a:pt x="21022" y="11830"/>
                  <a:pt x="20980" y="11834"/>
                  <a:pt x="20948" y="11842"/>
                </a:cubicBezTo>
                <a:cubicBezTo>
                  <a:pt x="20843" y="11866"/>
                  <a:pt x="20738" y="11885"/>
                  <a:pt x="20635" y="11913"/>
                </a:cubicBezTo>
                <a:cubicBezTo>
                  <a:pt x="20547" y="11937"/>
                  <a:pt x="20464" y="11972"/>
                  <a:pt x="20384" y="12005"/>
                </a:cubicBezTo>
                <a:cubicBezTo>
                  <a:pt x="20326" y="12018"/>
                  <a:pt x="20256" y="12015"/>
                  <a:pt x="20212" y="12047"/>
                </a:cubicBezTo>
                <a:cubicBezTo>
                  <a:pt x="20206" y="12052"/>
                  <a:pt x="20200" y="12053"/>
                  <a:pt x="20193" y="12053"/>
                </a:cubicBezTo>
                <a:cubicBezTo>
                  <a:pt x="20159" y="12053"/>
                  <a:pt x="20115" y="12009"/>
                  <a:pt x="20090" y="12009"/>
                </a:cubicBezTo>
                <a:cubicBezTo>
                  <a:pt x="20077" y="12009"/>
                  <a:pt x="20069" y="12021"/>
                  <a:pt x="20069" y="12056"/>
                </a:cubicBezTo>
                <a:cubicBezTo>
                  <a:pt x="20017" y="12069"/>
                  <a:pt x="19969" y="12096"/>
                  <a:pt x="19939" y="12096"/>
                </a:cubicBezTo>
                <a:cubicBezTo>
                  <a:pt x="19932" y="12096"/>
                  <a:pt x="19926" y="12094"/>
                  <a:pt x="19922" y="12092"/>
                </a:cubicBezTo>
                <a:cubicBezTo>
                  <a:pt x="19894" y="12074"/>
                  <a:pt x="19868" y="12068"/>
                  <a:pt x="19842" y="12068"/>
                </a:cubicBezTo>
                <a:cubicBezTo>
                  <a:pt x="19785" y="12068"/>
                  <a:pt x="19731" y="12098"/>
                  <a:pt x="19676" y="12098"/>
                </a:cubicBezTo>
                <a:cubicBezTo>
                  <a:pt x="19675" y="12098"/>
                  <a:pt x="19674" y="12098"/>
                  <a:pt x="19674" y="12098"/>
                </a:cubicBezTo>
                <a:cubicBezTo>
                  <a:pt x="19453" y="12094"/>
                  <a:pt x="19231" y="12076"/>
                  <a:pt x="19010" y="12063"/>
                </a:cubicBezTo>
                <a:cubicBezTo>
                  <a:pt x="18969" y="12061"/>
                  <a:pt x="18929" y="12052"/>
                  <a:pt x="18883" y="12022"/>
                </a:cubicBezTo>
                <a:cubicBezTo>
                  <a:pt x="19024" y="11950"/>
                  <a:pt x="19163" y="11878"/>
                  <a:pt x="19303" y="11808"/>
                </a:cubicBezTo>
                <a:cubicBezTo>
                  <a:pt x="19508" y="11703"/>
                  <a:pt x="19714" y="11602"/>
                  <a:pt x="19920" y="11499"/>
                </a:cubicBezTo>
                <a:cubicBezTo>
                  <a:pt x="20066" y="11425"/>
                  <a:pt x="20218" y="11362"/>
                  <a:pt x="20358" y="11279"/>
                </a:cubicBezTo>
                <a:cubicBezTo>
                  <a:pt x="20636" y="11113"/>
                  <a:pt x="20899" y="10925"/>
                  <a:pt x="21180" y="10763"/>
                </a:cubicBezTo>
                <a:cubicBezTo>
                  <a:pt x="21398" y="10637"/>
                  <a:pt x="21633" y="10537"/>
                  <a:pt x="21860" y="10425"/>
                </a:cubicBezTo>
                <a:cubicBezTo>
                  <a:pt x="21923" y="10394"/>
                  <a:pt x="21989" y="10365"/>
                  <a:pt x="22045" y="10326"/>
                </a:cubicBezTo>
                <a:cubicBezTo>
                  <a:pt x="22072" y="10305"/>
                  <a:pt x="22082" y="10260"/>
                  <a:pt x="22088" y="10216"/>
                </a:cubicBezTo>
                <a:cubicBezTo>
                  <a:pt x="22324" y="10103"/>
                  <a:pt x="22523" y="9931"/>
                  <a:pt x="22714" y="9746"/>
                </a:cubicBezTo>
                <a:cubicBezTo>
                  <a:pt x="22786" y="9675"/>
                  <a:pt x="22878" y="9626"/>
                  <a:pt x="22961" y="9568"/>
                </a:cubicBezTo>
                <a:cubicBezTo>
                  <a:pt x="22985" y="9552"/>
                  <a:pt x="23010" y="9542"/>
                  <a:pt x="23033" y="9529"/>
                </a:cubicBezTo>
                <a:cubicBezTo>
                  <a:pt x="23211" y="9417"/>
                  <a:pt x="23216" y="9336"/>
                  <a:pt x="23053" y="9221"/>
                </a:cubicBezTo>
                <a:cubicBezTo>
                  <a:pt x="23033" y="9207"/>
                  <a:pt x="23014" y="9195"/>
                  <a:pt x="23006" y="9190"/>
                </a:cubicBezTo>
                <a:cubicBezTo>
                  <a:pt x="23229" y="9011"/>
                  <a:pt x="23439" y="8822"/>
                  <a:pt x="23671" y="8660"/>
                </a:cubicBezTo>
                <a:cubicBezTo>
                  <a:pt x="23839" y="8543"/>
                  <a:pt x="24032" y="8462"/>
                  <a:pt x="24215" y="8366"/>
                </a:cubicBezTo>
                <a:cubicBezTo>
                  <a:pt x="24253" y="8346"/>
                  <a:pt x="24294" y="8332"/>
                  <a:pt x="24331" y="8309"/>
                </a:cubicBezTo>
                <a:cubicBezTo>
                  <a:pt x="24500" y="8203"/>
                  <a:pt x="24510" y="8161"/>
                  <a:pt x="24396" y="8004"/>
                </a:cubicBezTo>
                <a:cubicBezTo>
                  <a:pt x="24652" y="7865"/>
                  <a:pt x="24807" y="7632"/>
                  <a:pt x="24961" y="7401"/>
                </a:cubicBezTo>
                <a:cubicBezTo>
                  <a:pt x="25070" y="7235"/>
                  <a:pt x="25038" y="7127"/>
                  <a:pt x="24876" y="7018"/>
                </a:cubicBezTo>
                <a:cubicBezTo>
                  <a:pt x="24786" y="6957"/>
                  <a:pt x="24698" y="6892"/>
                  <a:pt x="24603" y="6838"/>
                </a:cubicBezTo>
                <a:cubicBezTo>
                  <a:pt x="24528" y="6795"/>
                  <a:pt x="24444" y="6767"/>
                  <a:pt x="24364" y="6732"/>
                </a:cubicBezTo>
                <a:cubicBezTo>
                  <a:pt x="24638" y="6561"/>
                  <a:pt x="24797" y="6270"/>
                  <a:pt x="25012" y="6031"/>
                </a:cubicBezTo>
                <a:cubicBezTo>
                  <a:pt x="25168" y="5858"/>
                  <a:pt x="25339" y="5698"/>
                  <a:pt x="25505" y="5533"/>
                </a:cubicBezTo>
                <a:cubicBezTo>
                  <a:pt x="25723" y="5317"/>
                  <a:pt x="25722" y="5282"/>
                  <a:pt x="25471" y="5106"/>
                </a:cubicBezTo>
                <a:cubicBezTo>
                  <a:pt x="25616" y="4941"/>
                  <a:pt x="25758" y="4773"/>
                  <a:pt x="25906" y="4612"/>
                </a:cubicBezTo>
                <a:cubicBezTo>
                  <a:pt x="26026" y="4480"/>
                  <a:pt x="26028" y="4462"/>
                  <a:pt x="25929" y="4366"/>
                </a:cubicBezTo>
                <a:cubicBezTo>
                  <a:pt x="26074" y="4150"/>
                  <a:pt x="26227" y="3944"/>
                  <a:pt x="26356" y="3724"/>
                </a:cubicBezTo>
                <a:cubicBezTo>
                  <a:pt x="26428" y="3602"/>
                  <a:pt x="26388" y="3551"/>
                  <a:pt x="26247" y="3485"/>
                </a:cubicBezTo>
                <a:cubicBezTo>
                  <a:pt x="26125" y="3429"/>
                  <a:pt x="26009" y="3364"/>
                  <a:pt x="25882" y="3300"/>
                </a:cubicBezTo>
                <a:cubicBezTo>
                  <a:pt x="26072" y="3060"/>
                  <a:pt x="26272" y="2811"/>
                  <a:pt x="26475" y="2555"/>
                </a:cubicBezTo>
                <a:cubicBezTo>
                  <a:pt x="26447" y="2535"/>
                  <a:pt x="26419" y="2517"/>
                  <a:pt x="26406" y="2507"/>
                </a:cubicBezTo>
                <a:cubicBezTo>
                  <a:pt x="26524" y="2230"/>
                  <a:pt x="26783" y="2028"/>
                  <a:pt x="26812" y="1704"/>
                </a:cubicBezTo>
                <a:cubicBezTo>
                  <a:pt x="26820" y="1598"/>
                  <a:pt x="26820" y="1598"/>
                  <a:pt x="26727" y="1573"/>
                </a:cubicBezTo>
                <a:cubicBezTo>
                  <a:pt x="26910" y="1289"/>
                  <a:pt x="27092" y="1001"/>
                  <a:pt x="27280" y="717"/>
                </a:cubicBezTo>
                <a:cubicBezTo>
                  <a:pt x="27386" y="555"/>
                  <a:pt x="27509" y="400"/>
                  <a:pt x="27612" y="236"/>
                </a:cubicBezTo>
                <a:cubicBezTo>
                  <a:pt x="27652" y="172"/>
                  <a:pt x="27658" y="89"/>
                  <a:pt x="27681" y="13"/>
                </a:cubicBezTo>
                <a:cubicBezTo>
                  <a:pt x="27634" y="12"/>
                  <a:pt x="27583" y="1"/>
                  <a:pt x="27537" y="1"/>
                </a:cubicBezTo>
                <a:close/>
              </a:path>
            </a:pathLst>
          </a:custGeom>
          <a:solidFill>
            <a:srgbClr val="689A69">
              <a:alpha val="46666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7" name="Google Shape;297;p48"/>
          <p:cNvSpPr/>
          <p:nvPr/>
        </p:nvSpPr>
        <p:spPr>
          <a:xfrm>
            <a:off x="8430787" y="3181732"/>
            <a:ext cx="1119345" cy="979050"/>
          </a:xfrm>
          <a:custGeom>
            <a:avLst/>
            <a:gdLst/>
            <a:ahLst/>
            <a:cxnLst/>
            <a:rect l="l" t="t" r="r" b="b"/>
            <a:pathLst>
              <a:path w="37521" h="32821" extrusionOk="0">
                <a:moveTo>
                  <a:pt x="26707" y="0"/>
                </a:moveTo>
                <a:cubicBezTo>
                  <a:pt x="26685" y="0"/>
                  <a:pt x="26661" y="13"/>
                  <a:pt x="26641" y="39"/>
                </a:cubicBezTo>
                <a:cubicBezTo>
                  <a:pt x="26545" y="161"/>
                  <a:pt x="26394" y="228"/>
                  <a:pt x="26328" y="385"/>
                </a:cubicBezTo>
                <a:cubicBezTo>
                  <a:pt x="26298" y="456"/>
                  <a:pt x="26209" y="499"/>
                  <a:pt x="26148" y="559"/>
                </a:cubicBezTo>
                <a:cubicBezTo>
                  <a:pt x="25798" y="898"/>
                  <a:pt x="25454" y="1240"/>
                  <a:pt x="25100" y="1573"/>
                </a:cubicBezTo>
                <a:cubicBezTo>
                  <a:pt x="25000" y="1667"/>
                  <a:pt x="24872" y="1732"/>
                  <a:pt x="24744" y="1819"/>
                </a:cubicBezTo>
                <a:cubicBezTo>
                  <a:pt x="24724" y="1776"/>
                  <a:pt x="24701" y="1738"/>
                  <a:pt x="24688" y="1696"/>
                </a:cubicBezTo>
                <a:cubicBezTo>
                  <a:pt x="24665" y="1619"/>
                  <a:pt x="24621" y="1584"/>
                  <a:pt x="24562" y="1584"/>
                </a:cubicBezTo>
                <a:cubicBezTo>
                  <a:pt x="24540" y="1584"/>
                  <a:pt x="24516" y="1589"/>
                  <a:pt x="24490" y="1598"/>
                </a:cubicBezTo>
                <a:cubicBezTo>
                  <a:pt x="24413" y="1625"/>
                  <a:pt x="24327" y="1645"/>
                  <a:pt x="24266" y="1694"/>
                </a:cubicBezTo>
                <a:cubicBezTo>
                  <a:pt x="23997" y="1910"/>
                  <a:pt x="23720" y="2118"/>
                  <a:pt x="23515" y="2406"/>
                </a:cubicBezTo>
                <a:cubicBezTo>
                  <a:pt x="23432" y="2524"/>
                  <a:pt x="23308" y="2614"/>
                  <a:pt x="23200" y="2717"/>
                </a:cubicBezTo>
                <a:cubicBezTo>
                  <a:pt x="23090" y="2530"/>
                  <a:pt x="22973" y="2337"/>
                  <a:pt x="22862" y="2141"/>
                </a:cubicBezTo>
                <a:cubicBezTo>
                  <a:pt x="22829" y="2082"/>
                  <a:pt x="22792" y="2054"/>
                  <a:pt x="22740" y="2054"/>
                </a:cubicBezTo>
                <a:cubicBezTo>
                  <a:pt x="22719" y="2054"/>
                  <a:pt x="22696" y="2059"/>
                  <a:pt x="22670" y="2067"/>
                </a:cubicBezTo>
                <a:cubicBezTo>
                  <a:pt x="22500" y="2123"/>
                  <a:pt x="22383" y="2243"/>
                  <a:pt x="22274" y="2376"/>
                </a:cubicBezTo>
                <a:cubicBezTo>
                  <a:pt x="22162" y="2512"/>
                  <a:pt x="22052" y="2651"/>
                  <a:pt x="21943" y="2792"/>
                </a:cubicBezTo>
                <a:cubicBezTo>
                  <a:pt x="21900" y="2846"/>
                  <a:pt x="21866" y="2908"/>
                  <a:pt x="21822" y="2975"/>
                </a:cubicBezTo>
                <a:cubicBezTo>
                  <a:pt x="21796" y="2962"/>
                  <a:pt x="21765" y="2948"/>
                  <a:pt x="21737" y="2932"/>
                </a:cubicBezTo>
                <a:cubicBezTo>
                  <a:pt x="21685" y="2900"/>
                  <a:pt x="21648" y="2884"/>
                  <a:pt x="21616" y="2884"/>
                </a:cubicBezTo>
                <a:cubicBezTo>
                  <a:pt x="21574" y="2884"/>
                  <a:pt x="21543" y="2914"/>
                  <a:pt x="21498" y="2980"/>
                </a:cubicBezTo>
                <a:cubicBezTo>
                  <a:pt x="21370" y="3167"/>
                  <a:pt x="21220" y="3328"/>
                  <a:pt x="21029" y="3455"/>
                </a:cubicBezTo>
                <a:cubicBezTo>
                  <a:pt x="20977" y="3489"/>
                  <a:pt x="20952" y="3565"/>
                  <a:pt x="20916" y="3621"/>
                </a:cubicBezTo>
                <a:cubicBezTo>
                  <a:pt x="20850" y="3555"/>
                  <a:pt x="20782" y="3481"/>
                  <a:pt x="20709" y="3411"/>
                </a:cubicBezTo>
                <a:cubicBezTo>
                  <a:pt x="20679" y="3382"/>
                  <a:pt x="20645" y="3367"/>
                  <a:pt x="20610" y="3367"/>
                </a:cubicBezTo>
                <a:cubicBezTo>
                  <a:pt x="20580" y="3367"/>
                  <a:pt x="20549" y="3378"/>
                  <a:pt x="20520" y="3402"/>
                </a:cubicBezTo>
                <a:cubicBezTo>
                  <a:pt x="20456" y="3456"/>
                  <a:pt x="20393" y="3515"/>
                  <a:pt x="20339" y="3581"/>
                </a:cubicBezTo>
                <a:cubicBezTo>
                  <a:pt x="20221" y="3725"/>
                  <a:pt x="20108" y="3874"/>
                  <a:pt x="19993" y="4021"/>
                </a:cubicBezTo>
                <a:cubicBezTo>
                  <a:pt x="19986" y="4029"/>
                  <a:pt x="19976" y="4039"/>
                  <a:pt x="19973" y="4049"/>
                </a:cubicBezTo>
                <a:cubicBezTo>
                  <a:pt x="19932" y="4168"/>
                  <a:pt x="19885" y="4274"/>
                  <a:pt x="19742" y="4319"/>
                </a:cubicBezTo>
                <a:cubicBezTo>
                  <a:pt x="19697" y="4333"/>
                  <a:pt x="19680" y="4436"/>
                  <a:pt x="19650" y="4500"/>
                </a:cubicBezTo>
                <a:cubicBezTo>
                  <a:pt x="19614" y="4575"/>
                  <a:pt x="19577" y="4651"/>
                  <a:pt x="19532" y="4742"/>
                </a:cubicBezTo>
                <a:cubicBezTo>
                  <a:pt x="19384" y="4508"/>
                  <a:pt x="19256" y="4296"/>
                  <a:pt x="19116" y="4090"/>
                </a:cubicBezTo>
                <a:cubicBezTo>
                  <a:pt x="19095" y="4060"/>
                  <a:pt x="19022" y="4065"/>
                  <a:pt x="18978" y="4057"/>
                </a:cubicBezTo>
                <a:cubicBezTo>
                  <a:pt x="18795" y="3873"/>
                  <a:pt x="18605" y="3683"/>
                  <a:pt x="18414" y="3497"/>
                </a:cubicBezTo>
                <a:cubicBezTo>
                  <a:pt x="18401" y="3485"/>
                  <a:pt x="18377" y="3479"/>
                  <a:pt x="18354" y="3479"/>
                </a:cubicBezTo>
                <a:cubicBezTo>
                  <a:pt x="18341" y="3479"/>
                  <a:pt x="18328" y="3481"/>
                  <a:pt x="18317" y="3484"/>
                </a:cubicBezTo>
                <a:cubicBezTo>
                  <a:pt x="18194" y="3522"/>
                  <a:pt x="18098" y="3591"/>
                  <a:pt x="18034" y="3710"/>
                </a:cubicBezTo>
                <a:cubicBezTo>
                  <a:pt x="17972" y="3828"/>
                  <a:pt x="17884" y="3932"/>
                  <a:pt x="17810" y="4043"/>
                </a:cubicBezTo>
                <a:cubicBezTo>
                  <a:pt x="17773" y="4099"/>
                  <a:pt x="17740" y="4160"/>
                  <a:pt x="17704" y="4219"/>
                </a:cubicBezTo>
                <a:cubicBezTo>
                  <a:pt x="17663" y="4190"/>
                  <a:pt x="17629" y="4175"/>
                  <a:pt x="17599" y="4175"/>
                </a:cubicBezTo>
                <a:cubicBezTo>
                  <a:pt x="17554" y="4175"/>
                  <a:pt x="17518" y="4209"/>
                  <a:pt x="17484" y="4286"/>
                </a:cubicBezTo>
                <a:cubicBezTo>
                  <a:pt x="17370" y="4533"/>
                  <a:pt x="17268" y="4789"/>
                  <a:pt x="17164" y="5031"/>
                </a:cubicBezTo>
                <a:cubicBezTo>
                  <a:pt x="17103" y="4978"/>
                  <a:pt x="17023" y="4906"/>
                  <a:pt x="16944" y="4836"/>
                </a:cubicBezTo>
                <a:cubicBezTo>
                  <a:pt x="16904" y="4800"/>
                  <a:pt x="16864" y="4781"/>
                  <a:pt x="16827" y="4781"/>
                </a:cubicBezTo>
                <a:cubicBezTo>
                  <a:pt x="16787" y="4781"/>
                  <a:pt x="16749" y="4803"/>
                  <a:pt x="16716" y="4851"/>
                </a:cubicBezTo>
                <a:cubicBezTo>
                  <a:pt x="16624" y="4984"/>
                  <a:pt x="16532" y="5122"/>
                  <a:pt x="16471" y="5269"/>
                </a:cubicBezTo>
                <a:cubicBezTo>
                  <a:pt x="16384" y="5484"/>
                  <a:pt x="16321" y="5711"/>
                  <a:pt x="16254" y="5933"/>
                </a:cubicBezTo>
                <a:cubicBezTo>
                  <a:pt x="16233" y="6005"/>
                  <a:pt x="16229" y="6082"/>
                  <a:pt x="16215" y="6163"/>
                </a:cubicBezTo>
                <a:cubicBezTo>
                  <a:pt x="16079" y="6188"/>
                  <a:pt x="16059" y="6215"/>
                  <a:pt x="16056" y="6445"/>
                </a:cubicBezTo>
                <a:cubicBezTo>
                  <a:pt x="16054" y="6610"/>
                  <a:pt x="16068" y="6775"/>
                  <a:pt x="16061" y="6941"/>
                </a:cubicBezTo>
                <a:cubicBezTo>
                  <a:pt x="16055" y="7088"/>
                  <a:pt x="16030" y="7234"/>
                  <a:pt x="16014" y="7382"/>
                </a:cubicBezTo>
                <a:cubicBezTo>
                  <a:pt x="15916" y="7319"/>
                  <a:pt x="15818" y="7258"/>
                  <a:pt x="15723" y="7193"/>
                </a:cubicBezTo>
                <a:cubicBezTo>
                  <a:pt x="15692" y="7172"/>
                  <a:pt x="15662" y="7162"/>
                  <a:pt x="15635" y="7162"/>
                </a:cubicBezTo>
                <a:cubicBezTo>
                  <a:pt x="15593" y="7162"/>
                  <a:pt x="15558" y="7189"/>
                  <a:pt x="15538" y="7242"/>
                </a:cubicBezTo>
                <a:cubicBezTo>
                  <a:pt x="15477" y="7403"/>
                  <a:pt x="15427" y="7571"/>
                  <a:pt x="15377" y="7736"/>
                </a:cubicBezTo>
                <a:cubicBezTo>
                  <a:pt x="15348" y="7835"/>
                  <a:pt x="15314" y="7936"/>
                  <a:pt x="15302" y="8037"/>
                </a:cubicBezTo>
                <a:cubicBezTo>
                  <a:pt x="15267" y="8302"/>
                  <a:pt x="15242" y="8569"/>
                  <a:pt x="15214" y="8837"/>
                </a:cubicBezTo>
                <a:cubicBezTo>
                  <a:pt x="15205" y="8832"/>
                  <a:pt x="15186" y="8813"/>
                  <a:pt x="15168" y="8811"/>
                </a:cubicBezTo>
                <a:cubicBezTo>
                  <a:pt x="15147" y="8808"/>
                  <a:pt x="15123" y="8803"/>
                  <a:pt x="15101" y="8803"/>
                </a:cubicBezTo>
                <a:cubicBezTo>
                  <a:pt x="15085" y="8803"/>
                  <a:pt x="15071" y="8805"/>
                  <a:pt x="15061" y="8813"/>
                </a:cubicBezTo>
                <a:cubicBezTo>
                  <a:pt x="15027" y="8837"/>
                  <a:pt x="14998" y="8881"/>
                  <a:pt x="14990" y="8922"/>
                </a:cubicBezTo>
                <a:cubicBezTo>
                  <a:pt x="14983" y="8966"/>
                  <a:pt x="15000" y="9016"/>
                  <a:pt x="15008" y="9063"/>
                </a:cubicBezTo>
                <a:cubicBezTo>
                  <a:pt x="15047" y="9287"/>
                  <a:pt x="15004" y="9503"/>
                  <a:pt x="14950" y="9723"/>
                </a:cubicBezTo>
                <a:cubicBezTo>
                  <a:pt x="14886" y="9980"/>
                  <a:pt x="14854" y="10246"/>
                  <a:pt x="14794" y="10504"/>
                </a:cubicBezTo>
                <a:cubicBezTo>
                  <a:pt x="14778" y="10576"/>
                  <a:pt x="14729" y="10635"/>
                  <a:pt x="14840" y="10663"/>
                </a:cubicBezTo>
                <a:cubicBezTo>
                  <a:pt x="14739" y="10740"/>
                  <a:pt x="14711" y="10861"/>
                  <a:pt x="14757" y="10976"/>
                </a:cubicBezTo>
                <a:cubicBezTo>
                  <a:pt x="14769" y="11005"/>
                  <a:pt x="14759" y="11045"/>
                  <a:pt x="14756" y="11080"/>
                </a:cubicBezTo>
                <a:cubicBezTo>
                  <a:pt x="14744" y="11187"/>
                  <a:pt x="14727" y="11292"/>
                  <a:pt x="14720" y="11399"/>
                </a:cubicBezTo>
                <a:cubicBezTo>
                  <a:pt x="14713" y="11489"/>
                  <a:pt x="14717" y="11580"/>
                  <a:pt x="14723" y="11667"/>
                </a:cubicBezTo>
                <a:cubicBezTo>
                  <a:pt x="14716" y="11725"/>
                  <a:pt x="14691" y="11790"/>
                  <a:pt x="14707" y="11844"/>
                </a:cubicBezTo>
                <a:cubicBezTo>
                  <a:pt x="14723" y="11903"/>
                  <a:pt x="14558" y="11944"/>
                  <a:pt x="14667" y="11982"/>
                </a:cubicBezTo>
                <a:cubicBezTo>
                  <a:pt x="14664" y="12046"/>
                  <a:pt x="14677" y="12113"/>
                  <a:pt x="14653" y="12132"/>
                </a:cubicBezTo>
                <a:cubicBezTo>
                  <a:pt x="14569" y="12198"/>
                  <a:pt x="14605" y="12291"/>
                  <a:pt x="14577" y="12367"/>
                </a:cubicBezTo>
                <a:cubicBezTo>
                  <a:pt x="14501" y="12576"/>
                  <a:pt x="14412" y="12779"/>
                  <a:pt x="14326" y="12984"/>
                </a:cubicBezTo>
                <a:cubicBezTo>
                  <a:pt x="14311" y="13021"/>
                  <a:pt x="14289" y="13057"/>
                  <a:pt x="14245" y="13091"/>
                </a:cubicBezTo>
                <a:cubicBezTo>
                  <a:pt x="14223" y="12934"/>
                  <a:pt x="14202" y="12779"/>
                  <a:pt x="14181" y="12624"/>
                </a:cubicBezTo>
                <a:cubicBezTo>
                  <a:pt x="14150" y="12394"/>
                  <a:pt x="14121" y="12167"/>
                  <a:pt x="14093" y="11939"/>
                </a:cubicBezTo>
                <a:cubicBezTo>
                  <a:pt x="14072" y="11777"/>
                  <a:pt x="14063" y="11612"/>
                  <a:pt x="14029" y="11453"/>
                </a:cubicBezTo>
                <a:cubicBezTo>
                  <a:pt x="13962" y="11137"/>
                  <a:pt x="13872" y="10825"/>
                  <a:pt x="13812" y="10508"/>
                </a:cubicBezTo>
                <a:cubicBezTo>
                  <a:pt x="13764" y="10259"/>
                  <a:pt x="13747" y="10006"/>
                  <a:pt x="13716" y="9754"/>
                </a:cubicBezTo>
                <a:cubicBezTo>
                  <a:pt x="13709" y="9685"/>
                  <a:pt x="13704" y="9614"/>
                  <a:pt x="13684" y="9547"/>
                </a:cubicBezTo>
                <a:cubicBezTo>
                  <a:pt x="13675" y="9515"/>
                  <a:pt x="13636" y="9491"/>
                  <a:pt x="13596" y="9471"/>
                </a:cubicBezTo>
                <a:cubicBezTo>
                  <a:pt x="13567" y="9212"/>
                  <a:pt x="13469" y="8967"/>
                  <a:pt x="13358" y="8725"/>
                </a:cubicBezTo>
                <a:cubicBezTo>
                  <a:pt x="13315" y="8636"/>
                  <a:pt x="13298" y="8533"/>
                  <a:pt x="13272" y="8435"/>
                </a:cubicBezTo>
                <a:cubicBezTo>
                  <a:pt x="13263" y="8407"/>
                  <a:pt x="13263" y="8380"/>
                  <a:pt x="13257" y="8354"/>
                </a:cubicBezTo>
                <a:cubicBezTo>
                  <a:pt x="13229" y="8227"/>
                  <a:pt x="13189" y="8167"/>
                  <a:pt x="13125" y="8167"/>
                </a:cubicBezTo>
                <a:cubicBezTo>
                  <a:pt x="13085" y="8167"/>
                  <a:pt x="13036" y="8190"/>
                  <a:pt x="12973" y="8234"/>
                </a:cubicBezTo>
                <a:cubicBezTo>
                  <a:pt x="12955" y="8247"/>
                  <a:pt x="12937" y="8261"/>
                  <a:pt x="12929" y="8267"/>
                </a:cubicBezTo>
                <a:cubicBezTo>
                  <a:pt x="12833" y="7999"/>
                  <a:pt x="12723" y="7736"/>
                  <a:pt x="12648" y="7465"/>
                </a:cubicBezTo>
                <a:cubicBezTo>
                  <a:pt x="12593" y="7268"/>
                  <a:pt x="12579" y="7058"/>
                  <a:pt x="12548" y="6854"/>
                </a:cubicBezTo>
                <a:cubicBezTo>
                  <a:pt x="12542" y="6811"/>
                  <a:pt x="12542" y="6768"/>
                  <a:pt x="12533" y="6727"/>
                </a:cubicBezTo>
                <a:cubicBezTo>
                  <a:pt x="12503" y="6589"/>
                  <a:pt x="12476" y="6537"/>
                  <a:pt x="12399" y="6537"/>
                </a:cubicBezTo>
                <a:cubicBezTo>
                  <a:pt x="12366" y="6537"/>
                  <a:pt x="12323" y="6547"/>
                  <a:pt x="12267" y="6563"/>
                </a:cubicBezTo>
                <a:cubicBezTo>
                  <a:pt x="12219" y="6277"/>
                  <a:pt x="12051" y="6053"/>
                  <a:pt x="11884" y="5832"/>
                </a:cubicBezTo>
                <a:cubicBezTo>
                  <a:pt x="11818" y="5745"/>
                  <a:pt x="11755" y="5704"/>
                  <a:pt x="11685" y="5704"/>
                </a:cubicBezTo>
                <a:cubicBezTo>
                  <a:pt x="11627" y="5704"/>
                  <a:pt x="11565" y="5732"/>
                  <a:pt x="11494" y="5786"/>
                </a:cubicBezTo>
                <a:cubicBezTo>
                  <a:pt x="11406" y="5850"/>
                  <a:pt x="11317" y="5911"/>
                  <a:pt x="11234" y="5983"/>
                </a:cubicBezTo>
                <a:cubicBezTo>
                  <a:pt x="11169" y="6041"/>
                  <a:pt x="11115" y="6111"/>
                  <a:pt x="11055" y="6175"/>
                </a:cubicBezTo>
                <a:cubicBezTo>
                  <a:pt x="10986" y="5859"/>
                  <a:pt x="10762" y="5614"/>
                  <a:pt x="10608" y="5333"/>
                </a:cubicBezTo>
                <a:cubicBezTo>
                  <a:pt x="10495" y="5128"/>
                  <a:pt x="10401" y="4913"/>
                  <a:pt x="10300" y="4702"/>
                </a:cubicBezTo>
                <a:cubicBezTo>
                  <a:pt x="10226" y="4546"/>
                  <a:pt x="10182" y="4474"/>
                  <a:pt x="10114" y="4474"/>
                </a:cubicBezTo>
                <a:cubicBezTo>
                  <a:pt x="10061" y="4474"/>
                  <a:pt x="9993" y="4516"/>
                  <a:pt x="9886" y="4594"/>
                </a:cubicBezTo>
                <a:cubicBezTo>
                  <a:pt x="9775" y="4403"/>
                  <a:pt x="9664" y="4213"/>
                  <a:pt x="9559" y="4021"/>
                </a:cubicBezTo>
                <a:cubicBezTo>
                  <a:pt x="9506" y="3922"/>
                  <a:pt x="9480" y="3882"/>
                  <a:pt x="9437" y="3882"/>
                </a:cubicBezTo>
                <a:cubicBezTo>
                  <a:pt x="9412" y="3882"/>
                  <a:pt x="9381" y="3896"/>
                  <a:pt x="9336" y="3918"/>
                </a:cubicBezTo>
                <a:cubicBezTo>
                  <a:pt x="9181" y="3709"/>
                  <a:pt x="9035" y="3497"/>
                  <a:pt x="8870" y="3303"/>
                </a:cubicBezTo>
                <a:cubicBezTo>
                  <a:pt x="8829" y="3254"/>
                  <a:pt x="8795" y="3232"/>
                  <a:pt x="8759" y="3232"/>
                </a:cubicBezTo>
                <a:cubicBezTo>
                  <a:pt x="8715" y="3232"/>
                  <a:pt x="8669" y="3266"/>
                  <a:pt x="8610" y="3328"/>
                </a:cubicBezTo>
                <a:cubicBezTo>
                  <a:pt x="8515" y="3424"/>
                  <a:pt x="8415" y="3513"/>
                  <a:pt x="8313" y="3611"/>
                </a:cubicBezTo>
                <a:cubicBezTo>
                  <a:pt x="8150" y="3351"/>
                  <a:pt x="7979" y="3082"/>
                  <a:pt x="7805" y="2805"/>
                </a:cubicBezTo>
                <a:cubicBezTo>
                  <a:pt x="7778" y="2826"/>
                  <a:pt x="7752" y="2845"/>
                  <a:pt x="7738" y="2855"/>
                </a:cubicBezTo>
                <a:cubicBezTo>
                  <a:pt x="7515" y="2653"/>
                  <a:pt x="7411" y="2340"/>
                  <a:pt x="7114" y="2207"/>
                </a:cubicBezTo>
                <a:cubicBezTo>
                  <a:pt x="7073" y="2189"/>
                  <a:pt x="7049" y="2179"/>
                  <a:pt x="7031" y="2179"/>
                </a:cubicBezTo>
                <a:cubicBezTo>
                  <a:pt x="7007" y="2179"/>
                  <a:pt x="6994" y="2198"/>
                  <a:pt x="6964" y="2244"/>
                </a:cubicBezTo>
                <a:cubicBezTo>
                  <a:pt x="6755" y="1978"/>
                  <a:pt x="6543" y="1712"/>
                  <a:pt x="6336" y="1441"/>
                </a:cubicBezTo>
                <a:cubicBezTo>
                  <a:pt x="6218" y="1285"/>
                  <a:pt x="6112" y="1121"/>
                  <a:pt x="5989" y="968"/>
                </a:cubicBezTo>
                <a:cubicBezTo>
                  <a:pt x="5942" y="910"/>
                  <a:pt x="5865" y="876"/>
                  <a:pt x="5802" y="831"/>
                </a:cubicBezTo>
                <a:cubicBezTo>
                  <a:pt x="5776" y="895"/>
                  <a:pt x="5727" y="962"/>
                  <a:pt x="5731" y="1025"/>
                </a:cubicBezTo>
                <a:cubicBezTo>
                  <a:pt x="5742" y="1249"/>
                  <a:pt x="5766" y="1473"/>
                  <a:pt x="5798" y="1696"/>
                </a:cubicBezTo>
                <a:cubicBezTo>
                  <a:pt x="5830" y="1922"/>
                  <a:pt x="5878" y="2146"/>
                  <a:pt x="5917" y="2372"/>
                </a:cubicBezTo>
                <a:cubicBezTo>
                  <a:pt x="5907" y="2368"/>
                  <a:pt x="5896" y="2366"/>
                  <a:pt x="5885" y="2362"/>
                </a:cubicBezTo>
                <a:cubicBezTo>
                  <a:pt x="5864" y="2396"/>
                  <a:pt x="5821" y="2434"/>
                  <a:pt x="5824" y="2465"/>
                </a:cubicBezTo>
                <a:cubicBezTo>
                  <a:pt x="5842" y="2681"/>
                  <a:pt x="5874" y="2895"/>
                  <a:pt x="5891" y="3111"/>
                </a:cubicBezTo>
                <a:cubicBezTo>
                  <a:pt x="5899" y="3178"/>
                  <a:pt x="5860" y="3249"/>
                  <a:pt x="5865" y="3317"/>
                </a:cubicBezTo>
                <a:cubicBezTo>
                  <a:pt x="5874" y="3452"/>
                  <a:pt x="5900" y="3586"/>
                  <a:pt x="5919" y="3729"/>
                </a:cubicBezTo>
                <a:cubicBezTo>
                  <a:pt x="5893" y="3721"/>
                  <a:pt x="5869" y="3714"/>
                  <a:pt x="5844" y="3707"/>
                </a:cubicBezTo>
                <a:cubicBezTo>
                  <a:pt x="5803" y="3694"/>
                  <a:pt x="5767" y="3688"/>
                  <a:pt x="5736" y="3688"/>
                </a:cubicBezTo>
                <a:cubicBezTo>
                  <a:pt x="5642" y="3688"/>
                  <a:pt x="5590" y="3747"/>
                  <a:pt x="5577" y="3877"/>
                </a:cubicBezTo>
                <a:cubicBezTo>
                  <a:pt x="5549" y="4146"/>
                  <a:pt x="5528" y="4415"/>
                  <a:pt x="5510" y="4686"/>
                </a:cubicBezTo>
                <a:cubicBezTo>
                  <a:pt x="5505" y="4768"/>
                  <a:pt x="5521" y="4850"/>
                  <a:pt x="5528" y="4940"/>
                </a:cubicBezTo>
                <a:cubicBezTo>
                  <a:pt x="5498" y="4929"/>
                  <a:pt x="5461" y="4914"/>
                  <a:pt x="5422" y="4902"/>
                </a:cubicBezTo>
                <a:cubicBezTo>
                  <a:pt x="5403" y="4896"/>
                  <a:pt x="5386" y="4893"/>
                  <a:pt x="5370" y="4893"/>
                </a:cubicBezTo>
                <a:cubicBezTo>
                  <a:pt x="5318" y="4893"/>
                  <a:pt x="5290" y="4928"/>
                  <a:pt x="5300" y="4994"/>
                </a:cubicBezTo>
                <a:cubicBezTo>
                  <a:pt x="5317" y="5102"/>
                  <a:pt x="5351" y="5206"/>
                  <a:pt x="5369" y="5313"/>
                </a:cubicBezTo>
                <a:cubicBezTo>
                  <a:pt x="5386" y="5432"/>
                  <a:pt x="5403" y="5551"/>
                  <a:pt x="5405" y="5669"/>
                </a:cubicBezTo>
                <a:cubicBezTo>
                  <a:pt x="5409" y="5885"/>
                  <a:pt x="5400" y="6103"/>
                  <a:pt x="5397" y="6298"/>
                </a:cubicBezTo>
                <a:cubicBezTo>
                  <a:pt x="5153" y="6316"/>
                  <a:pt x="4901" y="6329"/>
                  <a:pt x="4650" y="6353"/>
                </a:cubicBezTo>
                <a:cubicBezTo>
                  <a:pt x="4613" y="6355"/>
                  <a:pt x="4553" y="6403"/>
                  <a:pt x="4550" y="6435"/>
                </a:cubicBezTo>
                <a:cubicBezTo>
                  <a:pt x="4529" y="6591"/>
                  <a:pt x="4525" y="6751"/>
                  <a:pt x="4514" y="6919"/>
                </a:cubicBezTo>
                <a:cubicBezTo>
                  <a:pt x="4427" y="6940"/>
                  <a:pt x="4419" y="6964"/>
                  <a:pt x="4460" y="7087"/>
                </a:cubicBezTo>
                <a:cubicBezTo>
                  <a:pt x="4509" y="7233"/>
                  <a:pt x="4548" y="7382"/>
                  <a:pt x="4588" y="7525"/>
                </a:cubicBezTo>
                <a:cubicBezTo>
                  <a:pt x="4424" y="7528"/>
                  <a:pt x="4399" y="7559"/>
                  <a:pt x="4463" y="7706"/>
                </a:cubicBezTo>
                <a:cubicBezTo>
                  <a:pt x="4561" y="7928"/>
                  <a:pt x="4670" y="8146"/>
                  <a:pt x="4768" y="8369"/>
                </a:cubicBezTo>
                <a:cubicBezTo>
                  <a:pt x="4798" y="8436"/>
                  <a:pt x="4805" y="8514"/>
                  <a:pt x="4822" y="8583"/>
                </a:cubicBezTo>
                <a:cubicBezTo>
                  <a:pt x="4704" y="8570"/>
                  <a:pt x="4598" y="8557"/>
                  <a:pt x="4493" y="8546"/>
                </a:cubicBezTo>
                <a:cubicBezTo>
                  <a:pt x="4485" y="8545"/>
                  <a:pt x="4476" y="8545"/>
                  <a:pt x="4468" y="8545"/>
                </a:cubicBezTo>
                <a:cubicBezTo>
                  <a:pt x="4390" y="8545"/>
                  <a:pt x="4356" y="8595"/>
                  <a:pt x="4366" y="8674"/>
                </a:cubicBezTo>
                <a:cubicBezTo>
                  <a:pt x="4375" y="8750"/>
                  <a:pt x="4386" y="8832"/>
                  <a:pt x="4423" y="8896"/>
                </a:cubicBezTo>
                <a:cubicBezTo>
                  <a:pt x="4572" y="9153"/>
                  <a:pt x="4623" y="9441"/>
                  <a:pt x="4707" y="9719"/>
                </a:cubicBezTo>
                <a:cubicBezTo>
                  <a:pt x="4773" y="9936"/>
                  <a:pt x="4880" y="10141"/>
                  <a:pt x="4975" y="10350"/>
                </a:cubicBezTo>
                <a:cubicBezTo>
                  <a:pt x="5014" y="10435"/>
                  <a:pt x="5067" y="10516"/>
                  <a:pt x="5105" y="10581"/>
                </a:cubicBezTo>
                <a:cubicBezTo>
                  <a:pt x="4944" y="10567"/>
                  <a:pt x="4772" y="10547"/>
                  <a:pt x="4599" y="10538"/>
                </a:cubicBezTo>
                <a:cubicBezTo>
                  <a:pt x="4557" y="10536"/>
                  <a:pt x="4514" y="10535"/>
                  <a:pt x="4472" y="10535"/>
                </a:cubicBezTo>
                <a:cubicBezTo>
                  <a:pt x="4390" y="10535"/>
                  <a:pt x="4308" y="10538"/>
                  <a:pt x="4226" y="10540"/>
                </a:cubicBezTo>
                <a:cubicBezTo>
                  <a:pt x="4085" y="10541"/>
                  <a:pt x="4071" y="10558"/>
                  <a:pt x="4080" y="10694"/>
                </a:cubicBezTo>
                <a:cubicBezTo>
                  <a:pt x="4082" y="10716"/>
                  <a:pt x="4082" y="10738"/>
                  <a:pt x="4084" y="10775"/>
                </a:cubicBezTo>
                <a:cubicBezTo>
                  <a:pt x="4016" y="10743"/>
                  <a:pt x="3950" y="10732"/>
                  <a:pt x="3885" y="10732"/>
                </a:cubicBezTo>
                <a:cubicBezTo>
                  <a:pt x="3732" y="10732"/>
                  <a:pt x="3586" y="10794"/>
                  <a:pt x="3437" y="10804"/>
                </a:cubicBezTo>
                <a:cubicBezTo>
                  <a:pt x="3414" y="10805"/>
                  <a:pt x="3373" y="10857"/>
                  <a:pt x="3374" y="10885"/>
                </a:cubicBezTo>
                <a:cubicBezTo>
                  <a:pt x="3382" y="11070"/>
                  <a:pt x="3387" y="11255"/>
                  <a:pt x="3415" y="11437"/>
                </a:cubicBezTo>
                <a:cubicBezTo>
                  <a:pt x="3430" y="11533"/>
                  <a:pt x="3491" y="11621"/>
                  <a:pt x="3541" y="11736"/>
                </a:cubicBezTo>
                <a:lnTo>
                  <a:pt x="3541" y="11736"/>
                </a:lnTo>
                <a:cubicBezTo>
                  <a:pt x="3539" y="11735"/>
                  <a:pt x="3528" y="11730"/>
                  <a:pt x="3516" y="11730"/>
                </a:cubicBezTo>
                <a:cubicBezTo>
                  <a:pt x="3513" y="11730"/>
                  <a:pt x="3510" y="11730"/>
                  <a:pt x="3508" y="11731"/>
                </a:cubicBezTo>
                <a:cubicBezTo>
                  <a:pt x="3358" y="11761"/>
                  <a:pt x="3336" y="11827"/>
                  <a:pt x="3418" y="11956"/>
                </a:cubicBezTo>
                <a:cubicBezTo>
                  <a:pt x="3532" y="12136"/>
                  <a:pt x="3639" y="12321"/>
                  <a:pt x="3752" y="12501"/>
                </a:cubicBezTo>
                <a:cubicBezTo>
                  <a:pt x="3780" y="12546"/>
                  <a:pt x="3817" y="12586"/>
                  <a:pt x="3848" y="12624"/>
                </a:cubicBezTo>
                <a:cubicBezTo>
                  <a:pt x="3778" y="12654"/>
                  <a:pt x="3703" y="12685"/>
                  <a:pt x="3629" y="12717"/>
                </a:cubicBezTo>
                <a:cubicBezTo>
                  <a:pt x="3553" y="12750"/>
                  <a:pt x="3542" y="12796"/>
                  <a:pt x="3578" y="12876"/>
                </a:cubicBezTo>
                <a:cubicBezTo>
                  <a:pt x="3706" y="13153"/>
                  <a:pt x="3894" y="13370"/>
                  <a:pt x="4170" y="13506"/>
                </a:cubicBezTo>
                <a:cubicBezTo>
                  <a:pt x="4187" y="13515"/>
                  <a:pt x="4201" y="13529"/>
                  <a:pt x="4218" y="13542"/>
                </a:cubicBezTo>
                <a:cubicBezTo>
                  <a:pt x="4211" y="13555"/>
                  <a:pt x="4206" y="13565"/>
                  <a:pt x="4198" y="13571"/>
                </a:cubicBezTo>
                <a:cubicBezTo>
                  <a:pt x="4165" y="13599"/>
                  <a:pt x="4130" y="13627"/>
                  <a:pt x="4097" y="13654"/>
                </a:cubicBezTo>
                <a:cubicBezTo>
                  <a:pt x="4126" y="13686"/>
                  <a:pt x="4148" y="13735"/>
                  <a:pt x="4186" y="13752"/>
                </a:cubicBezTo>
                <a:cubicBezTo>
                  <a:pt x="4372" y="13845"/>
                  <a:pt x="4483" y="14002"/>
                  <a:pt x="4572" y="14180"/>
                </a:cubicBezTo>
                <a:cubicBezTo>
                  <a:pt x="4599" y="14235"/>
                  <a:pt x="4633" y="14287"/>
                  <a:pt x="4659" y="14334"/>
                </a:cubicBezTo>
                <a:cubicBezTo>
                  <a:pt x="4547" y="14381"/>
                  <a:pt x="4440" y="14432"/>
                  <a:pt x="4329" y="14474"/>
                </a:cubicBezTo>
                <a:cubicBezTo>
                  <a:pt x="4242" y="14506"/>
                  <a:pt x="4241" y="14570"/>
                  <a:pt x="4269" y="14630"/>
                </a:cubicBezTo>
                <a:cubicBezTo>
                  <a:pt x="4396" y="14895"/>
                  <a:pt x="4547" y="15146"/>
                  <a:pt x="4802" y="15317"/>
                </a:cubicBezTo>
                <a:cubicBezTo>
                  <a:pt x="4897" y="15382"/>
                  <a:pt x="4977" y="15470"/>
                  <a:pt x="5100" y="15580"/>
                </a:cubicBezTo>
                <a:cubicBezTo>
                  <a:pt x="5054" y="15574"/>
                  <a:pt x="5014" y="15571"/>
                  <a:pt x="4975" y="15567"/>
                </a:cubicBezTo>
                <a:lnTo>
                  <a:pt x="4975" y="15567"/>
                </a:lnTo>
                <a:cubicBezTo>
                  <a:pt x="4949" y="15825"/>
                  <a:pt x="5177" y="15888"/>
                  <a:pt x="5299" y="16024"/>
                </a:cubicBezTo>
                <a:cubicBezTo>
                  <a:pt x="5451" y="16192"/>
                  <a:pt x="5630" y="16336"/>
                  <a:pt x="5791" y="16495"/>
                </a:cubicBezTo>
                <a:cubicBezTo>
                  <a:pt x="5960" y="16663"/>
                  <a:pt x="6130" y="16830"/>
                  <a:pt x="6285" y="17010"/>
                </a:cubicBezTo>
                <a:cubicBezTo>
                  <a:pt x="6389" y="17132"/>
                  <a:pt x="6469" y="17275"/>
                  <a:pt x="6558" y="17409"/>
                </a:cubicBezTo>
                <a:cubicBezTo>
                  <a:pt x="6590" y="17456"/>
                  <a:pt x="6625" y="17504"/>
                  <a:pt x="6670" y="17568"/>
                </a:cubicBezTo>
                <a:cubicBezTo>
                  <a:pt x="6628" y="17559"/>
                  <a:pt x="6604" y="17553"/>
                  <a:pt x="6580" y="17549"/>
                </a:cubicBezTo>
                <a:cubicBezTo>
                  <a:pt x="6415" y="17521"/>
                  <a:pt x="6251" y="17488"/>
                  <a:pt x="6085" y="17470"/>
                </a:cubicBezTo>
                <a:cubicBezTo>
                  <a:pt x="5945" y="17454"/>
                  <a:pt x="5802" y="17459"/>
                  <a:pt x="5662" y="17445"/>
                </a:cubicBezTo>
                <a:cubicBezTo>
                  <a:pt x="5453" y="17423"/>
                  <a:pt x="5246" y="17389"/>
                  <a:pt x="5040" y="17367"/>
                </a:cubicBezTo>
                <a:cubicBezTo>
                  <a:pt x="5035" y="17366"/>
                  <a:pt x="5031" y="17366"/>
                  <a:pt x="5027" y="17366"/>
                </a:cubicBezTo>
                <a:cubicBezTo>
                  <a:pt x="4989" y="17366"/>
                  <a:pt x="4949" y="17384"/>
                  <a:pt x="4911" y="17394"/>
                </a:cubicBezTo>
                <a:lnTo>
                  <a:pt x="4942" y="17521"/>
                </a:lnTo>
                <a:cubicBezTo>
                  <a:pt x="4876" y="17508"/>
                  <a:pt x="4810" y="17497"/>
                  <a:pt x="4747" y="17497"/>
                </a:cubicBezTo>
                <a:cubicBezTo>
                  <a:pt x="4667" y="17497"/>
                  <a:pt x="4592" y="17515"/>
                  <a:pt x="4534" y="17569"/>
                </a:cubicBezTo>
                <a:cubicBezTo>
                  <a:pt x="4439" y="17564"/>
                  <a:pt x="4362" y="17553"/>
                  <a:pt x="4289" y="17553"/>
                </a:cubicBezTo>
                <a:cubicBezTo>
                  <a:pt x="4273" y="17553"/>
                  <a:pt x="4257" y="17554"/>
                  <a:pt x="4241" y="17555"/>
                </a:cubicBezTo>
                <a:cubicBezTo>
                  <a:pt x="4074" y="17573"/>
                  <a:pt x="3909" y="17594"/>
                  <a:pt x="3745" y="17627"/>
                </a:cubicBezTo>
                <a:cubicBezTo>
                  <a:pt x="3606" y="17656"/>
                  <a:pt x="3591" y="17699"/>
                  <a:pt x="3625" y="17835"/>
                </a:cubicBezTo>
                <a:cubicBezTo>
                  <a:pt x="3653" y="17946"/>
                  <a:pt x="3672" y="18061"/>
                  <a:pt x="3697" y="18178"/>
                </a:cubicBezTo>
                <a:cubicBezTo>
                  <a:pt x="3629" y="18172"/>
                  <a:pt x="3560" y="18169"/>
                  <a:pt x="3492" y="18169"/>
                </a:cubicBezTo>
                <a:cubicBezTo>
                  <a:pt x="3198" y="18169"/>
                  <a:pt x="2907" y="18222"/>
                  <a:pt x="2618" y="18301"/>
                </a:cubicBezTo>
                <a:cubicBezTo>
                  <a:pt x="2530" y="18326"/>
                  <a:pt x="2431" y="18310"/>
                  <a:pt x="2343" y="18335"/>
                </a:cubicBezTo>
                <a:cubicBezTo>
                  <a:pt x="2175" y="18381"/>
                  <a:pt x="2168" y="18407"/>
                  <a:pt x="2230" y="18569"/>
                </a:cubicBezTo>
                <a:cubicBezTo>
                  <a:pt x="2031" y="18562"/>
                  <a:pt x="1836" y="18556"/>
                  <a:pt x="1640" y="18548"/>
                </a:cubicBezTo>
                <a:cubicBezTo>
                  <a:pt x="1593" y="18547"/>
                  <a:pt x="1546" y="18540"/>
                  <a:pt x="1500" y="18536"/>
                </a:cubicBezTo>
                <a:cubicBezTo>
                  <a:pt x="1488" y="18535"/>
                  <a:pt x="1476" y="18534"/>
                  <a:pt x="1465" y="18534"/>
                </a:cubicBezTo>
                <a:cubicBezTo>
                  <a:pt x="1407" y="18534"/>
                  <a:pt x="1366" y="18551"/>
                  <a:pt x="1383" y="18625"/>
                </a:cubicBezTo>
                <a:cubicBezTo>
                  <a:pt x="1304" y="18623"/>
                  <a:pt x="1226" y="18614"/>
                  <a:pt x="1150" y="18614"/>
                </a:cubicBezTo>
                <a:cubicBezTo>
                  <a:pt x="1127" y="18614"/>
                  <a:pt x="1104" y="18615"/>
                  <a:pt x="1080" y="18617"/>
                </a:cubicBezTo>
                <a:cubicBezTo>
                  <a:pt x="790" y="18643"/>
                  <a:pt x="499" y="18673"/>
                  <a:pt x="211" y="18715"/>
                </a:cubicBezTo>
                <a:cubicBezTo>
                  <a:pt x="138" y="18726"/>
                  <a:pt x="71" y="18784"/>
                  <a:pt x="0" y="18821"/>
                </a:cubicBezTo>
                <a:cubicBezTo>
                  <a:pt x="55" y="18882"/>
                  <a:pt x="96" y="18973"/>
                  <a:pt x="164" y="19003"/>
                </a:cubicBezTo>
                <a:cubicBezTo>
                  <a:pt x="414" y="19108"/>
                  <a:pt x="672" y="19194"/>
                  <a:pt x="926" y="19287"/>
                </a:cubicBezTo>
                <a:cubicBezTo>
                  <a:pt x="955" y="19297"/>
                  <a:pt x="987" y="19297"/>
                  <a:pt x="1036" y="19303"/>
                </a:cubicBezTo>
                <a:cubicBezTo>
                  <a:pt x="945" y="19397"/>
                  <a:pt x="1021" y="19425"/>
                  <a:pt x="1084" y="19457"/>
                </a:cubicBezTo>
                <a:cubicBezTo>
                  <a:pt x="1367" y="19603"/>
                  <a:pt x="1650" y="19749"/>
                  <a:pt x="1943" y="19899"/>
                </a:cubicBezTo>
                <a:cubicBezTo>
                  <a:pt x="1831" y="19977"/>
                  <a:pt x="1865" y="20058"/>
                  <a:pt x="1943" y="20119"/>
                </a:cubicBezTo>
                <a:cubicBezTo>
                  <a:pt x="2061" y="20213"/>
                  <a:pt x="2185" y="20300"/>
                  <a:pt x="2315" y="20378"/>
                </a:cubicBezTo>
                <a:cubicBezTo>
                  <a:pt x="2456" y="20464"/>
                  <a:pt x="2601" y="20538"/>
                  <a:pt x="2747" y="20609"/>
                </a:cubicBezTo>
                <a:cubicBezTo>
                  <a:pt x="2870" y="20666"/>
                  <a:pt x="2997" y="20712"/>
                  <a:pt x="3130" y="20765"/>
                </a:cubicBezTo>
                <a:cubicBezTo>
                  <a:pt x="3066" y="20809"/>
                  <a:pt x="2997" y="20871"/>
                  <a:pt x="2917" y="20907"/>
                </a:cubicBezTo>
                <a:cubicBezTo>
                  <a:pt x="2823" y="20949"/>
                  <a:pt x="2843" y="21010"/>
                  <a:pt x="2884" y="21064"/>
                </a:cubicBezTo>
                <a:cubicBezTo>
                  <a:pt x="2942" y="21140"/>
                  <a:pt x="3006" y="21218"/>
                  <a:pt x="3084" y="21272"/>
                </a:cubicBezTo>
                <a:cubicBezTo>
                  <a:pt x="3308" y="21427"/>
                  <a:pt x="3538" y="21571"/>
                  <a:pt x="3771" y="21712"/>
                </a:cubicBezTo>
                <a:cubicBezTo>
                  <a:pt x="3824" y="21746"/>
                  <a:pt x="3892" y="21753"/>
                  <a:pt x="3956" y="21773"/>
                </a:cubicBezTo>
                <a:cubicBezTo>
                  <a:pt x="3910" y="21820"/>
                  <a:pt x="3857" y="21871"/>
                  <a:pt x="3805" y="21925"/>
                </a:cubicBezTo>
                <a:cubicBezTo>
                  <a:pt x="3729" y="22000"/>
                  <a:pt x="3729" y="22070"/>
                  <a:pt x="3824" y="22117"/>
                </a:cubicBezTo>
                <a:cubicBezTo>
                  <a:pt x="3959" y="22185"/>
                  <a:pt x="4104" y="22233"/>
                  <a:pt x="4242" y="22295"/>
                </a:cubicBezTo>
                <a:cubicBezTo>
                  <a:pt x="4354" y="22345"/>
                  <a:pt x="4458" y="22411"/>
                  <a:pt x="4572" y="22457"/>
                </a:cubicBezTo>
                <a:cubicBezTo>
                  <a:pt x="4722" y="22516"/>
                  <a:pt x="4840" y="22619"/>
                  <a:pt x="4977" y="22696"/>
                </a:cubicBezTo>
                <a:cubicBezTo>
                  <a:pt x="5013" y="22717"/>
                  <a:pt x="5062" y="22715"/>
                  <a:pt x="5093" y="22740"/>
                </a:cubicBezTo>
                <a:cubicBezTo>
                  <a:pt x="5117" y="22756"/>
                  <a:pt x="5119" y="22800"/>
                  <a:pt x="5131" y="22832"/>
                </a:cubicBezTo>
                <a:cubicBezTo>
                  <a:pt x="5044" y="22858"/>
                  <a:pt x="5014" y="22923"/>
                  <a:pt x="5013" y="23006"/>
                </a:cubicBezTo>
                <a:cubicBezTo>
                  <a:pt x="5013" y="23013"/>
                  <a:pt x="4994" y="23020"/>
                  <a:pt x="4987" y="23028"/>
                </a:cubicBezTo>
                <a:cubicBezTo>
                  <a:pt x="4959" y="23054"/>
                  <a:pt x="4934" y="23084"/>
                  <a:pt x="4921" y="23125"/>
                </a:cubicBezTo>
                <a:cubicBezTo>
                  <a:pt x="4889" y="23149"/>
                  <a:pt x="4849" y="23168"/>
                  <a:pt x="4826" y="23197"/>
                </a:cubicBezTo>
                <a:cubicBezTo>
                  <a:pt x="4733" y="23316"/>
                  <a:pt x="4639" y="23433"/>
                  <a:pt x="4558" y="23559"/>
                </a:cubicBezTo>
                <a:cubicBezTo>
                  <a:pt x="4458" y="23715"/>
                  <a:pt x="4459" y="23726"/>
                  <a:pt x="4627" y="23820"/>
                </a:cubicBezTo>
                <a:cubicBezTo>
                  <a:pt x="4808" y="23922"/>
                  <a:pt x="4998" y="24005"/>
                  <a:pt x="5191" y="24101"/>
                </a:cubicBezTo>
                <a:cubicBezTo>
                  <a:pt x="5164" y="24241"/>
                  <a:pt x="5168" y="24247"/>
                  <a:pt x="5342" y="24265"/>
                </a:cubicBezTo>
                <a:cubicBezTo>
                  <a:pt x="5424" y="24274"/>
                  <a:pt x="5507" y="24279"/>
                  <a:pt x="5590" y="24279"/>
                </a:cubicBezTo>
                <a:cubicBezTo>
                  <a:pt x="5605" y="24279"/>
                  <a:pt x="5619" y="24279"/>
                  <a:pt x="5633" y="24279"/>
                </a:cubicBezTo>
                <a:cubicBezTo>
                  <a:pt x="5725" y="24277"/>
                  <a:pt x="5815" y="24263"/>
                  <a:pt x="5908" y="24255"/>
                </a:cubicBezTo>
                <a:lnTo>
                  <a:pt x="5908" y="24255"/>
                </a:lnTo>
                <a:cubicBezTo>
                  <a:pt x="5836" y="24350"/>
                  <a:pt x="5762" y="24443"/>
                  <a:pt x="5684" y="24546"/>
                </a:cubicBezTo>
                <a:cubicBezTo>
                  <a:pt x="5708" y="24564"/>
                  <a:pt x="5730" y="24577"/>
                  <a:pt x="5755" y="24595"/>
                </a:cubicBezTo>
                <a:cubicBezTo>
                  <a:pt x="5738" y="24606"/>
                  <a:pt x="5723" y="24616"/>
                  <a:pt x="5673" y="24648"/>
                </a:cubicBezTo>
                <a:cubicBezTo>
                  <a:pt x="5796" y="24689"/>
                  <a:pt x="5890" y="24744"/>
                  <a:pt x="5988" y="24751"/>
                </a:cubicBezTo>
                <a:cubicBezTo>
                  <a:pt x="6413" y="24782"/>
                  <a:pt x="6837" y="24816"/>
                  <a:pt x="7262" y="24818"/>
                </a:cubicBezTo>
                <a:cubicBezTo>
                  <a:pt x="7265" y="24818"/>
                  <a:pt x="7269" y="24818"/>
                  <a:pt x="7273" y="24818"/>
                </a:cubicBezTo>
                <a:cubicBezTo>
                  <a:pt x="7579" y="24818"/>
                  <a:pt x="7885" y="24774"/>
                  <a:pt x="8192" y="24751"/>
                </a:cubicBezTo>
                <a:cubicBezTo>
                  <a:pt x="8243" y="24747"/>
                  <a:pt x="8295" y="24745"/>
                  <a:pt x="8364" y="24741"/>
                </a:cubicBezTo>
                <a:lnTo>
                  <a:pt x="8364" y="24741"/>
                </a:lnTo>
                <a:cubicBezTo>
                  <a:pt x="8214" y="24864"/>
                  <a:pt x="8082" y="24971"/>
                  <a:pt x="7945" y="25083"/>
                </a:cubicBezTo>
                <a:cubicBezTo>
                  <a:pt x="7956" y="25098"/>
                  <a:pt x="7968" y="25114"/>
                  <a:pt x="7971" y="25117"/>
                </a:cubicBezTo>
                <a:lnTo>
                  <a:pt x="7971" y="25117"/>
                </a:lnTo>
                <a:cubicBezTo>
                  <a:pt x="7919" y="25200"/>
                  <a:pt x="7875" y="25272"/>
                  <a:pt x="7827" y="25351"/>
                </a:cubicBezTo>
                <a:cubicBezTo>
                  <a:pt x="7858" y="25359"/>
                  <a:pt x="7888" y="25369"/>
                  <a:pt x="7895" y="25372"/>
                </a:cubicBezTo>
                <a:cubicBezTo>
                  <a:pt x="7773" y="25554"/>
                  <a:pt x="7655" y="25738"/>
                  <a:pt x="7534" y="25919"/>
                </a:cubicBezTo>
                <a:cubicBezTo>
                  <a:pt x="7480" y="25997"/>
                  <a:pt x="7508" y="26040"/>
                  <a:pt x="7580" y="26088"/>
                </a:cubicBezTo>
                <a:cubicBezTo>
                  <a:pt x="7740" y="26193"/>
                  <a:pt x="7925" y="26206"/>
                  <a:pt x="8105" y="26234"/>
                </a:cubicBezTo>
                <a:cubicBezTo>
                  <a:pt x="8183" y="26246"/>
                  <a:pt x="8270" y="26234"/>
                  <a:pt x="8315" y="26326"/>
                </a:cubicBezTo>
                <a:cubicBezTo>
                  <a:pt x="8326" y="26345"/>
                  <a:pt x="8362" y="26355"/>
                  <a:pt x="8388" y="26360"/>
                </a:cubicBezTo>
                <a:cubicBezTo>
                  <a:pt x="8477" y="26378"/>
                  <a:pt x="8567" y="26387"/>
                  <a:pt x="8657" y="26387"/>
                </a:cubicBezTo>
                <a:cubicBezTo>
                  <a:pt x="8780" y="26387"/>
                  <a:pt x="8904" y="26370"/>
                  <a:pt x="9031" y="26336"/>
                </a:cubicBezTo>
                <a:cubicBezTo>
                  <a:pt x="9012" y="26310"/>
                  <a:pt x="9001" y="26293"/>
                  <a:pt x="8981" y="26265"/>
                </a:cubicBezTo>
                <a:lnTo>
                  <a:pt x="8981" y="26265"/>
                </a:lnTo>
                <a:cubicBezTo>
                  <a:pt x="9032" y="26279"/>
                  <a:pt x="9072" y="26289"/>
                  <a:pt x="9116" y="26301"/>
                </a:cubicBezTo>
                <a:cubicBezTo>
                  <a:pt x="9104" y="26373"/>
                  <a:pt x="9090" y="26444"/>
                  <a:pt x="9080" y="26516"/>
                </a:cubicBezTo>
                <a:cubicBezTo>
                  <a:pt x="9067" y="26611"/>
                  <a:pt x="9077" y="26649"/>
                  <a:pt x="9139" y="26649"/>
                </a:cubicBezTo>
                <a:cubicBezTo>
                  <a:pt x="9157" y="26649"/>
                  <a:pt x="9180" y="26645"/>
                  <a:pt x="9209" y="26639"/>
                </a:cubicBezTo>
                <a:cubicBezTo>
                  <a:pt x="9322" y="26614"/>
                  <a:pt x="9433" y="26574"/>
                  <a:pt x="9542" y="26532"/>
                </a:cubicBezTo>
                <a:cubicBezTo>
                  <a:pt x="9870" y="26409"/>
                  <a:pt x="10195" y="26283"/>
                  <a:pt x="10540" y="26150"/>
                </a:cubicBezTo>
                <a:cubicBezTo>
                  <a:pt x="10545" y="26259"/>
                  <a:pt x="10555" y="26347"/>
                  <a:pt x="10551" y="26434"/>
                </a:cubicBezTo>
                <a:cubicBezTo>
                  <a:pt x="10549" y="26510"/>
                  <a:pt x="10575" y="26541"/>
                  <a:pt x="10626" y="26541"/>
                </a:cubicBezTo>
                <a:cubicBezTo>
                  <a:pt x="10640" y="26541"/>
                  <a:pt x="10656" y="26539"/>
                  <a:pt x="10674" y="26534"/>
                </a:cubicBezTo>
                <a:cubicBezTo>
                  <a:pt x="10767" y="26508"/>
                  <a:pt x="10867" y="26490"/>
                  <a:pt x="10951" y="26446"/>
                </a:cubicBezTo>
                <a:cubicBezTo>
                  <a:pt x="11229" y="26297"/>
                  <a:pt x="11487" y="26121"/>
                  <a:pt x="11728" y="25915"/>
                </a:cubicBezTo>
                <a:cubicBezTo>
                  <a:pt x="11976" y="25704"/>
                  <a:pt x="12248" y="25521"/>
                  <a:pt x="12513" y="25328"/>
                </a:cubicBezTo>
                <a:cubicBezTo>
                  <a:pt x="12766" y="25146"/>
                  <a:pt x="13024" y="24968"/>
                  <a:pt x="13278" y="24788"/>
                </a:cubicBezTo>
                <a:cubicBezTo>
                  <a:pt x="13304" y="24771"/>
                  <a:pt x="13329" y="24755"/>
                  <a:pt x="13375" y="24751"/>
                </a:cubicBezTo>
                <a:lnTo>
                  <a:pt x="13375" y="24751"/>
                </a:lnTo>
                <a:cubicBezTo>
                  <a:pt x="12942" y="25483"/>
                  <a:pt x="12498" y="26208"/>
                  <a:pt x="12079" y="26949"/>
                </a:cubicBezTo>
                <a:cubicBezTo>
                  <a:pt x="11665" y="27686"/>
                  <a:pt x="11265" y="28432"/>
                  <a:pt x="10875" y="29181"/>
                </a:cubicBezTo>
                <a:cubicBezTo>
                  <a:pt x="10482" y="29937"/>
                  <a:pt x="10144" y="30719"/>
                  <a:pt x="9788" y="31483"/>
                </a:cubicBezTo>
                <a:cubicBezTo>
                  <a:pt x="9952" y="31553"/>
                  <a:pt x="10090" y="31613"/>
                  <a:pt x="10229" y="31669"/>
                </a:cubicBezTo>
                <a:cubicBezTo>
                  <a:pt x="10241" y="31674"/>
                  <a:pt x="10258" y="31677"/>
                  <a:pt x="10274" y="31677"/>
                </a:cubicBezTo>
                <a:cubicBezTo>
                  <a:pt x="10287" y="31677"/>
                  <a:pt x="10300" y="31675"/>
                  <a:pt x="10306" y="31669"/>
                </a:cubicBezTo>
                <a:cubicBezTo>
                  <a:pt x="10401" y="31577"/>
                  <a:pt x="10519" y="31493"/>
                  <a:pt x="10577" y="31378"/>
                </a:cubicBezTo>
                <a:cubicBezTo>
                  <a:pt x="10754" y="31031"/>
                  <a:pt x="10895" y="30666"/>
                  <a:pt x="11069" y="30316"/>
                </a:cubicBezTo>
                <a:cubicBezTo>
                  <a:pt x="11475" y="29497"/>
                  <a:pt x="11884" y="28680"/>
                  <a:pt x="12305" y="27870"/>
                </a:cubicBezTo>
                <a:cubicBezTo>
                  <a:pt x="12612" y="27281"/>
                  <a:pt x="12938" y="26704"/>
                  <a:pt x="13257" y="26121"/>
                </a:cubicBezTo>
                <a:cubicBezTo>
                  <a:pt x="13283" y="26074"/>
                  <a:pt x="13318" y="26035"/>
                  <a:pt x="13368" y="26004"/>
                </a:cubicBezTo>
                <a:lnTo>
                  <a:pt x="13368" y="26004"/>
                </a:lnTo>
                <a:cubicBezTo>
                  <a:pt x="13318" y="26119"/>
                  <a:pt x="13250" y="26231"/>
                  <a:pt x="13220" y="26351"/>
                </a:cubicBezTo>
                <a:cubicBezTo>
                  <a:pt x="13168" y="26560"/>
                  <a:pt x="13138" y="26773"/>
                  <a:pt x="13105" y="26985"/>
                </a:cubicBezTo>
                <a:cubicBezTo>
                  <a:pt x="13101" y="27008"/>
                  <a:pt x="13132" y="27038"/>
                  <a:pt x="13141" y="27054"/>
                </a:cubicBezTo>
                <a:cubicBezTo>
                  <a:pt x="13137" y="27106"/>
                  <a:pt x="13131" y="27154"/>
                  <a:pt x="13131" y="27200"/>
                </a:cubicBezTo>
                <a:cubicBezTo>
                  <a:pt x="13129" y="27306"/>
                  <a:pt x="13129" y="27341"/>
                  <a:pt x="13171" y="27341"/>
                </a:cubicBezTo>
                <a:cubicBezTo>
                  <a:pt x="13194" y="27341"/>
                  <a:pt x="13228" y="27331"/>
                  <a:pt x="13282" y="27316"/>
                </a:cubicBezTo>
                <a:cubicBezTo>
                  <a:pt x="13411" y="27278"/>
                  <a:pt x="13540" y="27251"/>
                  <a:pt x="13664" y="27221"/>
                </a:cubicBezTo>
                <a:lnTo>
                  <a:pt x="13664" y="27221"/>
                </a:lnTo>
                <a:cubicBezTo>
                  <a:pt x="13535" y="27434"/>
                  <a:pt x="13621" y="27672"/>
                  <a:pt x="13652" y="27906"/>
                </a:cubicBezTo>
                <a:cubicBezTo>
                  <a:pt x="13674" y="28074"/>
                  <a:pt x="13712" y="28243"/>
                  <a:pt x="13746" y="28410"/>
                </a:cubicBezTo>
                <a:cubicBezTo>
                  <a:pt x="13777" y="28554"/>
                  <a:pt x="13813" y="28618"/>
                  <a:pt x="13890" y="28618"/>
                </a:cubicBezTo>
                <a:cubicBezTo>
                  <a:pt x="13937" y="28618"/>
                  <a:pt x="13999" y="28595"/>
                  <a:pt x="14084" y="28551"/>
                </a:cubicBezTo>
                <a:cubicBezTo>
                  <a:pt x="14152" y="28744"/>
                  <a:pt x="14208" y="28944"/>
                  <a:pt x="14289" y="29132"/>
                </a:cubicBezTo>
                <a:cubicBezTo>
                  <a:pt x="14365" y="29308"/>
                  <a:pt x="14468" y="29474"/>
                  <a:pt x="14557" y="29647"/>
                </a:cubicBezTo>
                <a:cubicBezTo>
                  <a:pt x="14578" y="29686"/>
                  <a:pt x="14602" y="29703"/>
                  <a:pt x="14628" y="29703"/>
                </a:cubicBezTo>
                <a:cubicBezTo>
                  <a:pt x="14650" y="29703"/>
                  <a:pt x="14674" y="29690"/>
                  <a:pt x="14697" y="29667"/>
                </a:cubicBezTo>
                <a:cubicBezTo>
                  <a:pt x="14780" y="29582"/>
                  <a:pt x="14865" y="29495"/>
                  <a:pt x="14936" y="29400"/>
                </a:cubicBezTo>
                <a:cubicBezTo>
                  <a:pt x="15060" y="29233"/>
                  <a:pt x="15159" y="29048"/>
                  <a:pt x="15292" y="28892"/>
                </a:cubicBezTo>
                <a:cubicBezTo>
                  <a:pt x="15384" y="28785"/>
                  <a:pt x="15521" y="28722"/>
                  <a:pt x="15585" y="28583"/>
                </a:cubicBezTo>
                <a:cubicBezTo>
                  <a:pt x="15629" y="28484"/>
                  <a:pt x="15683" y="28388"/>
                  <a:pt x="15736" y="28285"/>
                </a:cubicBezTo>
                <a:cubicBezTo>
                  <a:pt x="16006" y="28646"/>
                  <a:pt x="16300" y="28993"/>
                  <a:pt x="16444" y="29470"/>
                </a:cubicBezTo>
                <a:cubicBezTo>
                  <a:pt x="16486" y="29387"/>
                  <a:pt x="16508" y="29343"/>
                  <a:pt x="16541" y="29279"/>
                </a:cubicBezTo>
                <a:cubicBezTo>
                  <a:pt x="16555" y="29329"/>
                  <a:pt x="16572" y="29356"/>
                  <a:pt x="16569" y="29384"/>
                </a:cubicBezTo>
                <a:cubicBezTo>
                  <a:pt x="16564" y="29439"/>
                  <a:pt x="16557" y="29484"/>
                  <a:pt x="16632" y="29499"/>
                </a:cubicBezTo>
                <a:cubicBezTo>
                  <a:pt x="16653" y="29504"/>
                  <a:pt x="16672" y="29554"/>
                  <a:pt x="16678" y="29585"/>
                </a:cubicBezTo>
                <a:cubicBezTo>
                  <a:pt x="16717" y="29771"/>
                  <a:pt x="16833" y="29914"/>
                  <a:pt x="16963" y="30036"/>
                </a:cubicBezTo>
                <a:cubicBezTo>
                  <a:pt x="17058" y="30125"/>
                  <a:pt x="17135" y="30228"/>
                  <a:pt x="17228" y="30317"/>
                </a:cubicBezTo>
                <a:cubicBezTo>
                  <a:pt x="17266" y="30354"/>
                  <a:pt x="17294" y="30373"/>
                  <a:pt x="17319" y="30373"/>
                </a:cubicBezTo>
                <a:cubicBezTo>
                  <a:pt x="17348" y="30373"/>
                  <a:pt x="17374" y="30347"/>
                  <a:pt x="17407" y="30295"/>
                </a:cubicBezTo>
                <a:cubicBezTo>
                  <a:pt x="17427" y="30263"/>
                  <a:pt x="17452" y="30233"/>
                  <a:pt x="17490" y="30178"/>
                </a:cubicBezTo>
                <a:cubicBezTo>
                  <a:pt x="17561" y="30265"/>
                  <a:pt x="17629" y="30333"/>
                  <a:pt x="17681" y="30413"/>
                </a:cubicBezTo>
                <a:cubicBezTo>
                  <a:pt x="17786" y="30568"/>
                  <a:pt x="17877" y="30733"/>
                  <a:pt x="17980" y="30888"/>
                </a:cubicBezTo>
                <a:cubicBezTo>
                  <a:pt x="18010" y="30935"/>
                  <a:pt x="18045" y="30969"/>
                  <a:pt x="18087" y="30969"/>
                </a:cubicBezTo>
                <a:cubicBezTo>
                  <a:pt x="18114" y="30969"/>
                  <a:pt x="18145" y="30954"/>
                  <a:pt x="18178" y="30919"/>
                </a:cubicBezTo>
                <a:cubicBezTo>
                  <a:pt x="18204" y="30894"/>
                  <a:pt x="18228" y="30881"/>
                  <a:pt x="18253" y="30881"/>
                </a:cubicBezTo>
                <a:cubicBezTo>
                  <a:pt x="18284" y="30881"/>
                  <a:pt x="18314" y="30901"/>
                  <a:pt x="18344" y="30938"/>
                </a:cubicBezTo>
                <a:cubicBezTo>
                  <a:pt x="18457" y="31078"/>
                  <a:pt x="18582" y="31204"/>
                  <a:pt x="18756" y="31274"/>
                </a:cubicBezTo>
                <a:cubicBezTo>
                  <a:pt x="18804" y="31294"/>
                  <a:pt x="18842" y="31306"/>
                  <a:pt x="18875" y="31306"/>
                </a:cubicBezTo>
                <a:cubicBezTo>
                  <a:pt x="18925" y="31306"/>
                  <a:pt x="18962" y="31278"/>
                  <a:pt x="19000" y="31206"/>
                </a:cubicBezTo>
                <a:cubicBezTo>
                  <a:pt x="19114" y="30993"/>
                  <a:pt x="19213" y="30773"/>
                  <a:pt x="19310" y="30552"/>
                </a:cubicBezTo>
                <a:cubicBezTo>
                  <a:pt x="19334" y="30498"/>
                  <a:pt x="19350" y="30461"/>
                  <a:pt x="19383" y="30461"/>
                </a:cubicBezTo>
                <a:cubicBezTo>
                  <a:pt x="19402" y="30461"/>
                  <a:pt x="19427" y="30474"/>
                  <a:pt x="19461" y="30503"/>
                </a:cubicBezTo>
                <a:cubicBezTo>
                  <a:pt x="19549" y="30575"/>
                  <a:pt x="19656" y="30625"/>
                  <a:pt x="19760" y="30674"/>
                </a:cubicBezTo>
                <a:cubicBezTo>
                  <a:pt x="19938" y="30758"/>
                  <a:pt x="20041" y="30916"/>
                  <a:pt x="20166" y="31052"/>
                </a:cubicBezTo>
                <a:cubicBezTo>
                  <a:pt x="20266" y="31159"/>
                  <a:pt x="20372" y="31264"/>
                  <a:pt x="20490" y="31349"/>
                </a:cubicBezTo>
                <a:cubicBezTo>
                  <a:pt x="20538" y="31384"/>
                  <a:pt x="20579" y="31400"/>
                  <a:pt x="20615" y="31400"/>
                </a:cubicBezTo>
                <a:cubicBezTo>
                  <a:pt x="20680" y="31400"/>
                  <a:pt x="20727" y="31346"/>
                  <a:pt x="20756" y="31242"/>
                </a:cubicBezTo>
                <a:cubicBezTo>
                  <a:pt x="20768" y="31199"/>
                  <a:pt x="20781" y="31154"/>
                  <a:pt x="20802" y="31083"/>
                </a:cubicBezTo>
                <a:cubicBezTo>
                  <a:pt x="20909" y="31173"/>
                  <a:pt x="21004" y="31248"/>
                  <a:pt x="21092" y="31331"/>
                </a:cubicBezTo>
                <a:cubicBezTo>
                  <a:pt x="21172" y="31406"/>
                  <a:pt x="21243" y="31489"/>
                  <a:pt x="21322" y="31565"/>
                </a:cubicBezTo>
                <a:cubicBezTo>
                  <a:pt x="21390" y="31633"/>
                  <a:pt x="21438" y="31666"/>
                  <a:pt x="21490" y="31666"/>
                </a:cubicBezTo>
                <a:cubicBezTo>
                  <a:pt x="21542" y="31666"/>
                  <a:pt x="21598" y="31633"/>
                  <a:pt x="21683" y="31566"/>
                </a:cubicBezTo>
                <a:cubicBezTo>
                  <a:pt x="21867" y="31683"/>
                  <a:pt x="22059" y="31801"/>
                  <a:pt x="22252" y="31924"/>
                </a:cubicBezTo>
                <a:cubicBezTo>
                  <a:pt x="22266" y="31934"/>
                  <a:pt x="22284" y="31938"/>
                  <a:pt x="22305" y="31938"/>
                </a:cubicBezTo>
                <a:cubicBezTo>
                  <a:pt x="22382" y="31938"/>
                  <a:pt x="22487" y="31878"/>
                  <a:pt x="22496" y="31808"/>
                </a:cubicBezTo>
                <a:cubicBezTo>
                  <a:pt x="22507" y="31724"/>
                  <a:pt x="22516" y="31638"/>
                  <a:pt x="22530" y="31554"/>
                </a:cubicBezTo>
                <a:cubicBezTo>
                  <a:pt x="22531" y="31540"/>
                  <a:pt x="22543" y="31528"/>
                  <a:pt x="22556" y="31505"/>
                </a:cubicBezTo>
                <a:cubicBezTo>
                  <a:pt x="22592" y="31521"/>
                  <a:pt x="22630" y="31531"/>
                  <a:pt x="22661" y="31552"/>
                </a:cubicBezTo>
                <a:cubicBezTo>
                  <a:pt x="22835" y="31664"/>
                  <a:pt x="23008" y="31778"/>
                  <a:pt x="23181" y="31891"/>
                </a:cubicBezTo>
                <a:cubicBezTo>
                  <a:pt x="23207" y="31907"/>
                  <a:pt x="23234" y="31924"/>
                  <a:pt x="23262" y="31937"/>
                </a:cubicBezTo>
                <a:cubicBezTo>
                  <a:pt x="23305" y="31957"/>
                  <a:pt x="23338" y="31969"/>
                  <a:pt x="23366" y="31969"/>
                </a:cubicBezTo>
                <a:cubicBezTo>
                  <a:pt x="23421" y="31969"/>
                  <a:pt x="23460" y="31926"/>
                  <a:pt x="23525" y="31824"/>
                </a:cubicBezTo>
                <a:cubicBezTo>
                  <a:pt x="23627" y="31876"/>
                  <a:pt x="23731" y="31928"/>
                  <a:pt x="23833" y="31983"/>
                </a:cubicBezTo>
                <a:cubicBezTo>
                  <a:pt x="23939" y="32041"/>
                  <a:pt x="24039" y="32110"/>
                  <a:pt x="24147" y="32163"/>
                </a:cubicBezTo>
                <a:cubicBezTo>
                  <a:pt x="24204" y="32192"/>
                  <a:pt x="24252" y="32207"/>
                  <a:pt x="24293" y="32207"/>
                </a:cubicBezTo>
                <a:cubicBezTo>
                  <a:pt x="24376" y="32207"/>
                  <a:pt x="24432" y="32146"/>
                  <a:pt x="24479" y="32017"/>
                </a:cubicBezTo>
                <a:cubicBezTo>
                  <a:pt x="24517" y="32030"/>
                  <a:pt x="24557" y="32041"/>
                  <a:pt x="24593" y="32058"/>
                </a:cubicBezTo>
                <a:cubicBezTo>
                  <a:pt x="24745" y="32130"/>
                  <a:pt x="24896" y="32202"/>
                  <a:pt x="25045" y="32275"/>
                </a:cubicBezTo>
                <a:cubicBezTo>
                  <a:pt x="25135" y="32321"/>
                  <a:pt x="25225" y="32367"/>
                  <a:pt x="25314" y="32415"/>
                </a:cubicBezTo>
                <a:cubicBezTo>
                  <a:pt x="25371" y="32448"/>
                  <a:pt x="25422" y="32492"/>
                  <a:pt x="25486" y="32492"/>
                </a:cubicBezTo>
                <a:cubicBezTo>
                  <a:pt x="25509" y="32492"/>
                  <a:pt x="25534" y="32486"/>
                  <a:pt x="25561" y="32473"/>
                </a:cubicBezTo>
                <a:cubicBezTo>
                  <a:pt x="25564" y="32471"/>
                  <a:pt x="25568" y="32471"/>
                  <a:pt x="25572" y="32471"/>
                </a:cubicBezTo>
                <a:cubicBezTo>
                  <a:pt x="25595" y="32471"/>
                  <a:pt x="25631" y="32493"/>
                  <a:pt x="25655" y="32507"/>
                </a:cubicBezTo>
                <a:cubicBezTo>
                  <a:pt x="26015" y="32701"/>
                  <a:pt x="26404" y="32790"/>
                  <a:pt x="26810" y="32820"/>
                </a:cubicBezTo>
                <a:cubicBezTo>
                  <a:pt x="26820" y="32820"/>
                  <a:pt x="26830" y="32821"/>
                  <a:pt x="26841" y="32821"/>
                </a:cubicBezTo>
                <a:cubicBezTo>
                  <a:pt x="26857" y="32821"/>
                  <a:pt x="26874" y="32820"/>
                  <a:pt x="26890" y="32817"/>
                </a:cubicBezTo>
                <a:cubicBezTo>
                  <a:pt x="27022" y="32792"/>
                  <a:pt x="27046" y="32742"/>
                  <a:pt x="26964" y="32640"/>
                </a:cubicBezTo>
                <a:cubicBezTo>
                  <a:pt x="26879" y="32534"/>
                  <a:pt x="26782" y="32437"/>
                  <a:pt x="26688" y="32338"/>
                </a:cubicBezTo>
                <a:cubicBezTo>
                  <a:pt x="26552" y="32194"/>
                  <a:pt x="26414" y="32053"/>
                  <a:pt x="26276" y="31909"/>
                </a:cubicBezTo>
                <a:cubicBezTo>
                  <a:pt x="26260" y="31892"/>
                  <a:pt x="26239" y="31861"/>
                  <a:pt x="26245" y="31850"/>
                </a:cubicBezTo>
                <a:cubicBezTo>
                  <a:pt x="26309" y="31741"/>
                  <a:pt x="26224" y="31685"/>
                  <a:pt x="26167" y="31621"/>
                </a:cubicBezTo>
                <a:cubicBezTo>
                  <a:pt x="25966" y="31400"/>
                  <a:pt x="25763" y="31181"/>
                  <a:pt x="25571" y="30970"/>
                </a:cubicBezTo>
                <a:cubicBezTo>
                  <a:pt x="25577" y="30943"/>
                  <a:pt x="25577" y="30938"/>
                  <a:pt x="25580" y="30935"/>
                </a:cubicBezTo>
                <a:cubicBezTo>
                  <a:pt x="25752" y="30795"/>
                  <a:pt x="25761" y="30746"/>
                  <a:pt x="25645" y="30542"/>
                </a:cubicBezTo>
                <a:cubicBezTo>
                  <a:pt x="25549" y="30372"/>
                  <a:pt x="25447" y="30207"/>
                  <a:pt x="25354" y="30036"/>
                </a:cubicBezTo>
                <a:cubicBezTo>
                  <a:pt x="25334" y="30001"/>
                  <a:pt x="25346" y="29951"/>
                  <a:pt x="25340" y="29909"/>
                </a:cubicBezTo>
                <a:cubicBezTo>
                  <a:pt x="25335" y="29862"/>
                  <a:pt x="25336" y="29807"/>
                  <a:pt x="25314" y="29769"/>
                </a:cubicBezTo>
                <a:cubicBezTo>
                  <a:pt x="25225" y="29618"/>
                  <a:pt x="25125" y="29473"/>
                  <a:pt x="25026" y="29316"/>
                </a:cubicBezTo>
                <a:cubicBezTo>
                  <a:pt x="25135" y="29256"/>
                  <a:pt x="25248" y="29191"/>
                  <a:pt x="25362" y="29129"/>
                </a:cubicBezTo>
                <a:cubicBezTo>
                  <a:pt x="25431" y="29092"/>
                  <a:pt x="25500" y="29055"/>
                  <a:pt x="25571" y="29023"/>
                </a:cubicBezTo>
                <a:cubicBezTo>
                  <a:pt x="25666" y="28979"/>
                  <a:pt x="25674" y="28912"/>
                  <a:pt x="25622" y="28834"/>
                </a:cubicBezTo>
                <a:cubicBezTo>
                  <a:pt x="25577" y="28766"/>
                  <a:pt x="25527" y="28701"/>
                  <a:pt x="25474" y="28638"/>
                </a:cubicBezTo>
                <a:cubicBezTo>
                  <a:pt x="25288" y="28413"/>
                  <a:pt x="25099" y="28191"/>
                  <a:pt x="24912" y="27966"/>
                </a:cubicBezTo>
                <a:cubicBezTo>
                  <a:pt x="24899" y="27953"/>
                  <a:pt x="24893" y="27934"/>
                  <a:pt x="24884" y="27919"/>
                </a:cubicBezTo>
                <a:cubicBezTo>
                  <a:pt x="24991" y="27806"/>
                  <a:pt x="24995" y="27744"/>
                  <a:pt x="24871" y="27641"/>
                </a:cubicBezTo>
                <a:cubicBezTo>
                  <a:pt x="24760" y="27550"/>
                  <a:pt x="24639" y="27471"/>
                  <a:pt x="24517" y="27393"/>
                </a:cubicBezTo>
                <a:cubicBezTo>
                  <a:pt x="24234" y="27209"/>
                  <a:pt x="24050" y="26926"/>
                  <a:pt x="23816" y="26695"/>
                </a:cubicBezTo>
                <a:cubicBezTo>
                  <a:pt x="23716" y="26597"/>
                  <a:pt x="23605" y="26515"/>
                  <a:pt x="23498" y="26423"/>
                </a:cubicBezTo>
                <a:cubicBezTo>
                  <a:pt x="23500" y="26421"/>
                  <a:pt x="23503" y="26410"/>
                  <a:pt x="23507" y="26408"/>
                </a:cubicBezTo>
                <a:cubicBezTo>
                  <a:pt x="23802" y="26360"/>
                  <a:pt x="24097" y="26296"/>
                  <a:pt x="24394" y="26271"/>
                </a:cubicBezTo>
                <a:cubicBezTo>
                  <a:pt x="24482" y="26263"/>
                  <a:pt x="24570" y="26260"/>
                  <a:pt x="24658" y="26260"/>
                </a:cubicBezTo>
                <a:cubicBezTo>
                  <a:pt x="25018" y="26260"/>
                  <a:pt x="25374" y="26319"/>
                  <a:pt x="25726" y="26401"/>
                </a:cubicBezTo>
                <a:cubicBezTo>
                  <a:pt x="25753" y="26408"/>
                  <a:pt x="25782" y="26410"/>
                  <a:pt x="25811" y="26410"/>
                </a:cubicBezTo>
                <a:cubicBezTo>
                  <a:pt x="25829" y="26410"/>
                  <a:pt x="25847" y="26409"/>
                  <a:pt x="25865" y="26408"/>
                </a:cubicBezTo>
                <a:cubicBezTo>
                  <a:pt x="26074" y="26392"/>
                  <a:pt x="26084" y="26379"/>
                  <a:pt x="26053" y="26175"/>
                </a:cubicBezTo>
                <a:cubicBezTo>
                  <a:pt x="26050" y="26165"/>
                  <a:pt x="26054" y="26152"/>
                  <a:pt x="26059" y="26122"/>
                </a:cubicBezTo>
                <a:cubicBezTo>
                  <a:pt x="26182" y="26135"/>
                  <a:pt x="26303" y="26148"/>
                  <a:pt x="26426" y="26163"/>
                </a:cubicBezTo>
                <a:cubicBezTo>
                  <a:pt x="26488" y="26170"/>
                  <a:pt x="26549" y="26180"/>
                  <a:pt x="26611" y="26184"/>
                </a:cubicBezTo>
                <a:cubicBezTo>
                  <a:pt x="26621" y="26185"/>
                  <a:pt x="26631" y="26185"/>
                  <a:pt x="26640" y="26185"/>
                </a:cubicBezTo>
                <a:cubicBezTo>
                  <a:pt x="26722" y="26185"/>
                  <a:pt x="26785" y="26158"/>
                  <a:pt x="26780" y="26042"/>
                </a:cubicBezTo>
                <a:lnTo>
                  <a:pt x="26780" y="26042"/>
                </a:lnTo>
                <a:cubicBezTo>
                  <a:pt x="26892" y="26045"/>
                  <a:pt x="27000" y="26053"/>
                  <a:pt x="27107" y="26053"/>
                </a:cubicBezTo>
                <a:cubicBezTo>
                  <a:pt x="27151" y="26053"/>
                  <a:pt x="27195" y="26051"/>
                  <a:pt x="27239" y="26047"/>
                </a:cubicBezTo>
                <a:cubicBezTo>
                  <a:pt x="27397" y="26034"/>
                  <a:pt x="27554" y="25998"/>
                  <a:pt x="27708" y="25962"/>
                </a:cubicBezTo>
                <a:cubicBezTo>
                  <a:pt x="27804" y="25938"/>
                  <a:pt x="27831" y="25877"/>
                  <a:pt x="27775" y="25785"/>
                </a:cubicBezTo>
                <a:cubicBezTo>
                  <a:pt x="27696" y="25657"/>
                  <a:pt x="27619" y="25526"/>
                  <a:pt x="27531" y="25376"/>
                </a:cubicBezTo>
                <a:cubicBezTo>
                  <a:pt x="27621" y="25352"/>
                  <a:pt x="27704" y="25336"/>
                  <a:pt x="27784" y="25336"/>
                </a:cubicBezTo>
                <a:cubicBezTo>
                  <a:pt x="27835" y="25336"/>
                  <a:pt x="27884" y="25342"/>
                  <a:pt x="27933" y="25356"/>
                </a:cubicBezTo>
                <a:cubicBezTo>
                  <a:pt x="28078" y="25396"/>
                  <a:pt x="28220" y="25453"/>
                  <a:pt x="28364" y="25501"/>
                </a:cubicBezTo>
                <a:cubicBezTo>
                  <a:pt x="28397" y="25511"/>
                  <a:pt x="28431" y="25523"/>
                  <a:pt x="28466" y="25530"/>
                </a:cubicBezTo>
                <a:cubicBezTo>
                  <a:pt x="28497" y="25536"/>
                  <a:pt x="28524" y="25539"/>
                  <a:pt x="28546" y="25539"/>
                </a:cubicBezTo>
                <a:cubicBezTo>
                  <a:pt x="28627" y="25539"/>
                  <a:pt x="28652" y="25495"/>
                  <a:pt x="28648" y="25382"/>
                </a:cubicBezTo>
                <a:cubicBezTo>
                  <a:pt x="28648" y="25372"/>
                  <a:pt x="28657" y="25361"/>
                  <a:pt x="28664" y="25345"/>
                </a:cubicBezTo>
                <a:cubicBezTo>
                  <a:pt x="28766" y="25374"/>
                  <a:pt x="28864" y="25409"/>
                  <a:pt x="28966" y="25429"/>
                </a:cubicBezTo>
                <a:cubicBezTo>
                  <a:pt x="29067" y="25450"/>
                  <a:pt x="29166" y="25461"/>
                  <a:pt x="29265" y="25461"/>
                </a:cubicBezTo>
                <a:cubicBezTo>
                  <a:pt x="29439" y="25461"/>
                  <a:pt x="29610" y="25425"/>
                  <a:pt x="29774" y="25338"/>
                </a:cubicBezTo>
                <a:cubicBezTo>
                  <a:pt x="29869" y="25288"/>
                  <a:pt x="29907" y="25228"/>
                  <a:pt x="29850" y="25124"/>
                </a:cubicBezTo>
                <a:cubicBezTo>
                  <a:pt x="29811" y="25053"/>
                  <a:pt x="29788" y="24972"/>
                  <a:pt x="29753" y="24883"/>
                </a:cubicBezTo>
                <a:lnTo>
                  <a:pt x="29753" y="24883"/>
                </a:lnTo>
                <a:cubicBezTo>
                  <a:pt x="29823" y="24884"/>
                  <a:pt x="29886" y="24890"/>
                  <a:pt x="29946" y="24890"/>
                </a:cubicBezTo>
                <a:cubicBezTo>
                  <a:pt x="29959" y="24890"/>
                  <a:pt x="29971" y="24889"/>
                  <a:pt x="29984" y="24889"/>
                </a:cubicBezTo>
                <a:cubicBezTo>
                  <a:pt x="30181" y="24882"/>
                  <a:pt x="30381" y="24884"/>
                  <a:pt x="30576" y="24854"/>
                </a:cubicBezTo>
                <a:cubicBezTo>
                  <a:pt x="30843" y="24815"/>
                  <a:pt x="30856" y="24775"/>
                  <a:pt x="30731" y="24530"/>
                </a:cubicBezTo>
                <a:cubicBezTo>
                  <a:pt x="30799" y="24519"/>
                  <a:pt x="30863" y="24507"/>
                  <a:pt x="30926" y="24495"/>
                </a:cubicBezTo>
                <a:cubicBezTo>
                  <a:pt x="31014" y="24480"/>
                  <a:pt x="31103" y="24469"/>
                  <a:pt x="31190" y="24447"/>
                </a:cubicBezTo>
                <a:cubicBezTo>
                  <a:pt x="31290" y="24418"/>
                  <a:pt x="31376" y="24369"/>
                  <a:pt x="31328" y="24240"/>
                </a:cubicBezTo>
                <a:cubicBezTo>
                  <a:pt x="31419" y="24193"/>
                  <a:pt x="31510" y="24156"/>
                  <a:pt x="31591" y="24105"/>
                </a:cubicBezTo>
                <a:cubicBezTo>
                  <a:pt x="31702" y="24035"/>
                  <a:pt x="31702" y="23987"/>
                  <a:pt x="31611" y="23895"/>
                </a:cubicBezTo>
                <a:cubicBezTo>
                  <a:pt x="31497" y="23779"/>
                  <a:pt x="31384" y="23660"/>
                  <a:pt x="31272" y="23542"/>
                </a:cubicBezTo>
                <a:cubicBezTo>
                  <a:pt x="31258" y="23527"/>
                  <a:pt x="31244" y="23500"/>
                  <a:pt x="31246" y="23482"/>
                </a:cubicBezTo>
                <a:cubicBezTo>
                  <a:pt x="31294" y="23208"/>
                  <a:pt x="31153" y="22979"/>
                  <a:pt x="31064" y="22742"/>
                </a:cubicBezTo>
                <a:cubicBezTo>
                  <a:pt x="31015" y="22609"/>
                  <a:pt x="30926" y="22491"/>
                  <a:pt x="30866" y="22383"/>
                </a:cubicBezTo>
                <a:cubicBezTo>
                  <a:pt x="31131" y="22277"/>
                  <a:pt x="31399" y="22174"/>
                  <a:pt x="31663" y="22065"/>
                </a:cubicBezTo>
                <a:cubicBezTo>
                  <a:pt x="31736" y="22034"/>
                  <a:pt x="31801" y="21977"/>
                  <a:pt x="31875" y="21951"/>
                </a:cubicBezTo>
                <a:cubicBezTo>
                  <a:pt x="31985" y="21913"/>
                  <a:pt x="32103" y="21900"/>
                  <a:pt x="32211" y="21859"/>
                </a:cubicBezTo>
                <a:cubicBezTo>
                  <a:pt x="32345" y="21808"/>
                  <a:pt x="32480" y="21753"/>
                  <a:pt x="32599" y="21678"/>
                </a:cubicBezTo>
                <a:cubicBezTo>
                  <a:pt x="32723" y="21599"/>
                  <a:pt x="32719" y="21534"/>
                  <a:pt x="32628" y="21417"/>
                </a:cubicBezTo>
                <a:cubicBezTo>
                  <a:pt x="32593" y="21372"/>
                  <a:pt x="32559" y="21326"/>
                  <a:pt x="32521" y="21273"/>
                </a:cubicBezTo>
                <a:cubicBezTo>
                  <a:pt x="32676" y="21190"/>
                  <a:pt x="32825" y="21113"/>
                  <a:pt x="32969" y="21032"/>
                </a:cubicBezTo>
                <a:cubicBezTo>
                  <a:pt x="33195" y="20903"/>
                  <a:pt x="33421" y="20773"/>
                  <a:pt x="33647" y="20642"/>
                </a:cubicBezTo>
                <a:cubicBezTo>
                  <a:pt x="33755" y="20579"/>
                  <a:pt x="33756" y="20557"/>
                  <a:pt x="33660" y="20377"/>
                </a:cubicBezTo>
                <a:cubicBezTo>
                  <a:pt x="33732" y="20312"/>
                  <a:pt x="33813" y="20253"/>
                  <a:pt x="33879" y="20179"/>
                </a:cubicBezTo>
                <a:cubicBezTo>
                  <a:pt x="33972" y="20075"/>
                  <a:pt x="34059" y="19967"/>
                  <a:pt x="34136" y="19853"/>
                </a:cubicBezTo>
                <a:cubicBezTo>
                  <a:pt x="34202" y="19756"/>
                  <a:pt x="34162" y="19682"/>
                  <a:pt x="34072" y="19605"/>
                </a:cubicBezTo>
                <a:cubicBezTo>
                  <a:pt x="33940" y="19492"/>
                  <a:pt x="33825" y="19359"/>
                  <a:pt x="33708" y="19230"/>
                </a:cubicBezTo>
                <a:cubicBezTo>
                  <a:pt x="33652" y="19167"/>
                  <a:pt x="33681" y="19132"/>
                  <a:pt x="33752" y="19090"/>
                </a:cubicBezTo>
                <a:cubicBezTo>
                  <a:pt x="33973" y="18958"/>
                  <a:pt x="34188" y="18815"/>
                  <a:pt x="34403" y="18676"/>
                </a:cubicBezTo>
                <a:cubicBezTo>
                  <a:pt x="34504" y="18610"/>
                  <a:pt x="34601" y="18538"/>
                  <a:pt x="34699" y="18468"/>
                </a:cubicBezTo>
                <a:cubicBezTo>
                  <a:pt x="34764" y="18421"/>
                  <a:pt x="34817" y="18375"/>
                  <a:pt x="34743" y="18288"/>
                </a:cubicBezTo>
                <a:cubicBezTo>
                  <a:pt x="34729" y="18270"/>
                  <a:pt x="34750" y="18201"/>
                  <a:pt x="34775" y="18177"/>
                </a:cubicBezTo>
                <a:cubicBezTo>
                  <a:pt x="34879" y="18078"/>
                  <a:pt x="35002" y="17995"/>
                  <a:pt x="35097" y="17888"/>
                </a:cubicBezTo>
                <a:cubicBezTo>
                  <a:pt x="35185" y="17792"/>
                  <a:pt x="35254" y="17676"/>
                  <a:pt x="35316" y="17560"/>
                </a:cubicBezTo>
                <a:cubicBezTo>
                  <a:pt x="35365" y="17476"/>
                  <a:pt x="35360" y="17387"/>
                  <a:pt x="35252" y="17337"/>
                </a:cubicBezTo>
                <a:cubicBezTo>
                  <a:pt x="35228" y="17327"/>
                  <a:pt x="35211" y="17303"/>
                  <a:pt x="35182" y="17280"/>
                </a:cubicBezTo>
                <a:cubicBezTo>
                  <a:pt x="35284" y="17190"/>
                  <a:pt x="35376" y="17102"/>
                  <a:pt x="35473" y="17020"/>
                </a:cubicBezTo>
                <a:cubicBezTo>
                  <a:pt x="35759" y="16775"/>
                  <a:pt x="36055" y="16539"/>
                  <a:pt x="36335" y="16284"/>
                </a:cubicBezTo>
                <a:cubicBezTo>
                  <a:pt x="36642" y="16010"/>
                  <a:pt x="36973" y="15768"/>
                  <a:pt x="37287" y="15504"/>
                </a:cubicBezTo>
                <a:cubicBezTo>
                  <a:pt x="37363" y="15440"/>
                  <a:pt x="37426" y="15357"/>
                  <a:pt x="37481" y="15275"/>
                </a:cubicBezTo>
                <a:cubicBezTo>
                  <a:pt x="37521" y="15216"/>
                  <a:pt x="37501" y="15164"/>
                  <a:pt x="37429" y="15164"/>
                </a:cubicBezTo>
                <a:cubicBezTo>
                  <a:pt x="37424" y="15164"/>
                  <a:pt x="37419" y="15164"/>
                  <a:pt x="37413" y="15165"/>
                </a:cubicBezTo>
                <a:cubicBezTo>
                  <a:pt x="37283" y="15176"/>
                  <a:pt x="37152" y="15194"/>
                  <a:pt x="37023" y="15216"/>
                </a:cubicBezTo>
                <a:cubicBezTo>
                  <a:pt x="36771" y="15260"/>
                  <a:pt x="36520" y="15316"/>
                  <a:pt x="36266" y="15352"/>
                </a:cubicBezTo>
                <a:cubicBezTo>
                  <a:pt x="36020" y="15387"/>
                  <a:pt x="35772" y="15403"/>
                  <a:pt x="35523" y="15423"/>
                </a:cubicBezTo>
                <a:cubicBezTo>
                  <a:pt x="35402" y="15433"/>
                  <a:pt x="35279" y="15436"/>
                  <a:pt x="35156" y="15443"/>
                </a:cubicBezTo>
                <a:cubicBezTo>
                  <a:pt x="35151" y="15250"/>
                  <a:pt x="35143" y="15232"/>
                  <a:pt x="34975" y="15212"/>
                </a:cubicBezTo>
                <a:cubicBezTo>
                  <a:pt x="34923" y="15206"/>
                  <a:pt x="34870" y="15204"/>
                  <a:pt x="34817" y="15204"/>
                </a:cubicBezTo>
                <a:cubicBezTo>
                  <a:pt x="34742" y="15204"/>
                  <a:pt x="34666" y="15209"/>
                  <a:pt x="34591" y="15217"/>
                </a:cubicBezTo>
                <a:cubicBezTo>
                  <a:pt x="34173" y="15263"/>
                  <a:pt x="33756" y="15315"/>
                  <a:pt x="33337" y="15366"/>
                </a:cubicBezTo>
                <a:cubicBezTo>
                  <a:pt x="33336" y="15366"/>
                  <a:pt x="33335" y="15366"/>
                  <a:pt x="33334" y="15366"/>
                </a:cubicBezTo>
                <a:cubicBezTo>
                  <a:pt x="33325" y="15366"/>
                  <a:pt x="33315" y="15362"/>
                  <a:pt x="33303" y="15360"/>
                </a:cubicBezTo>
                <a:cubicBezTo>
                  <a:pt x="33330" y="15228"/>
                  <a:pt x="33356" y="15099"/>
                  <a:pt x="33381" y="14969"/>
                </a:cubicBezTo>
                <a:cubicBezTo>
                  <a:pt x="33401" y="14869"/>
                  <a:pt x="33350" y="14798"/>
                  <a:pt x="33237" y="14764"/>
                </a:cubicBezTo>
                <a:cubicBezTo>
                  <a:pt x="33182" y="14747"/>
                  <a:pt x="33127" y="14740"/>
                  <a:pt x="33073" y="14740"/>
                </a:cubicBezTo>
                <a:cubicBezTo>
                  <a:pt x="32973" y="14740"/>
                  <a:pt x="32876" y="14764"/>
                  <a:pt x="32779" y="14798"/>
                </a:cubicBezTo>
                <a:cubicBezTo>
                  <a:pt x="32732" y="14815"/>
                  <a:pt x="32685" y="14834"/>
                  <a:pt x="32628" y="14854"/>
                </a:cubicBezTo>
                <a:cubicBezTo>
                  <a:pt x="32614" y="14737"/>
                  <a:pt x="32550" y="14699"/>
                  <a:pt x="32465" y="14699"/>
                </a:cubicBezTo>
                <a:cubicBezTo>
                  <a:pt x="32450" y="14699"/>
                  <a:pt x="32434" y="14700"/>
                  <a:pt x="32418" y="14702"/>
                </a:cubicBezTo>
                <a:cubicBezTo>
                  <a:pt x="32166" y="14734"/>
                  <a:pt x="31914" y="14769"/>
                  <a:pt x="31662" y="14803"/>
                </a:cubicBezTo>
                <a:cubicBezTo>
                  <a:pt x="31657" y="14745"/>
                  <a:pt x="31642" y="14679"/>
                  <a:pt x="31647" y="14616"/>
                </a:cubicBezTo>
                <a:cubicBezTo>
                  <a:pt x="31655" y="14522"/>
                  <a:pt x="31610" y="14472"/>
                  <a:pt x="31533" y="14472"/>
                </a:cubicBezTo>
                <a:cubicBezTo>
                  <a:pt x="31511" y="14472"/>
                  <a:pt x="31487" y="14476"/>
                  <a:pt x="31461" y="14484"/>
                </a:cubicBezTo>
                <a:cubicBezTo>
                  <a:pt x="31294" y="14533"/>
                  <a:pt x="31129" y="14595"/>
                  <a:pt x="30967" y="14661"/>
                </a:cubicBezTo>
                <a:cubicBezTo>
                  <a:pt x="30629" y="14797"/>
                  <a:pt x="30293" y="14939"/>
                  <a:pt x="29956" y="15079"/>
                </a:cubicBezTo>
                <a:cubicBezTo>
                  <a:pt x="29906" y="15099"/>
                  <a:pt x="29857" y="15121"/>
                  <a:pt x="29803" y="15144"/>
                </a:cubicBezTo>
                <a:cubicBezTo>
                  <a:pt x="29802" y="14922"/>
                  <a:pt x="29799" y="14699"/>
                  <a:pt x="29801" y="14478"/>
                </a:cubicBezTo>
                <a:cubicBezTo>
                  <a:pt x="29801" y="14400"/>
                  <a:pt x="29774" y="14362"/>
                  <a:pt x="29696" y="14357"/>
                </a:cubicBezTo>
                <a:cubicBezTo>
                  <a:pt x="29664" y="14355"/>
                  <a:pt x="29634" y="14354"/>
                  <a:pt x="29603" y="14354"/>
                </a:cubicBezTo>
                <a:cubicBezTo>
                  <a:pt x="29405" y="14354"/>
                  <a:pt x="29220" y="14402"/>
                  <a:pt x="29056" y="14527"/>
                </a:cubicBezTo>
                <a:cubicBezTo>
                  <a:pt x="29010" y="14454"/>
                  <a:pt x="28974" y="14420"/>
                  <a:pt x="28929" y="14420"/>
                </a:cubicBezTo>
                <a:cubicBezTo>
                  <a:pt x="28895" y="14420"/>
                  <a:pt x="28855" y="14440"/>
                  <a:pt x="28803" y="14478"/>
                </a:cubicBezTo>
                <a:cubicBezTo>
                  <a:pt x="28646" y="14591"/>
                  <a:pt x="28488" y="14703"/>
                  <a:pt x="28336" y="14811"/>
                </a:cubicBezTo>
                <a:cubicBezTo>
                  <a:pt x="28313" y="14797"/>
                  <a:pt x="28304" y="14795"/>
                  <a:pt x="28302" y="14789"/>
                </a:cubicBezTo>
                <a:cubicBezTo>
                  <a:pt x="28253" y="14681"/>
                  <a:pt x="28226" y="14633"/>
                  <a:pt x="28181" y="14633"/>
                </a:cubicBezTo>
                <a:cubicBezTo>
                  <a:pt x="28146" y="14633"/>
                  <a:pt x="28100" y="14661"/>
                  <a:pt x="28025" y="14712"/>
                </a:cubicBezTo>
                <a:cubicBezTo>
                  <a:pt x="27797" y="14868"/>
                  <a:pt x="27566" y="15020"/>
                  <a:pt x="27343" y="15181"/>
                </a:cubicBezTo>
                <a:cubicBezTo>
                  <a:pt x="27254" y="15247"/>
                  <a:pt x="27183" y="15336"/>
                  <a:pt x="27096" y="15422"/>
                </a:cubicBezTo>
                <a:cubicBezTo>
                  <a:pt x="27077" y="15332"/>
                  <a:pt x="27060" y="15253"/>
                  <a:pt x="27044" y="15176"/>
                </a:cubicBezTo>
                <a:cubicBezTo>
                  <a:pt x="27029" y="15095"/>
                  <a:pt x="26999" y="15052"/>
                  <a:pt x="26949" y="15052"/>
                </a:cubicBezTo>
                <a:cubicBezTo>
                  <a:pt x="26924" y="15052"/>
                  <a:pt x="26893" y="15062"/>
                  <a:pt x="26857" y="15085"/>
                </a:cubicBezTo>
                <a:cubicBezTo>
                  <a:pt x="26684" y="15191"/>
                  <a:pt x="26517" y="15305"/>
                  <a:pt x="26358" y="15427"/>
                </a:cubicBezTo>
                <a:cubicBezTo>
                  <a:pt x="26195" y="15551"/>
                  <a:pt x="26024" y="15639"/>
                  <a:pt x="25829" y="15702"/>
                </a:cubicBezTo>
                <a:cubicBezTo>
                  <a:pt x="25675" y="15751"/>
                  <a:pt x="25527" y="15831"/>
                  <a:pt x="25388" y="15917"/>
                </a:cubicBezTo>
                <a:cubicBezTo>
                  <a:pt x="25284" y="15982"/>
                  <a:pt x="25207" y="16087"/>
                  <a:pt x="25104" y="16157"/>
                </a:cubicBezTo>
                <a:cubicBezTo>
                  <a:pt x="24995" y="16231"/>
                  <a:pt x="24865" y="16273"/>
                  <a:pt x="24754" y="16347"/>
                </a:cubicBezTo>
                <a:cubicBezTo>
                  <a:pt x="24621" y="16435"/>
                  <a:pt x="24507" y="16550"/>
                  <a:pt x="24372" y="16633"/>
                </a:cubicBezTo>
                <a:cubicBezTo>
                  <a:pt x="24151" y="16772"/>
                  <a:pt x="23920" y="16893"/>
                  <a:pt x="23694" y="17026"/>
                </a:cubicBezTo>
                <a:cubicBezTo>
                  <a:pt x="23517" y="17130"/>
                  <a:pt x="23344" y="17239"/>
                  <a:pt x="23169" y="17346"/>
                </a:cubicBezTo>
                <a:cubicBezTo>
                  <a:pt x="23159" y="17338"/>
                  <a:pt x="23150" y="17330"/>
                  <a:pt x="23142" y="17321"/>
                </a:cubicBezTo>
                <a:cubicBezTo>
                  <a:pt x="23251" y="17157"/>
                  <a:pt x="23349" y="16982"/>
                  <a:pt x="23473" y="16829"/>
                </a:cubicBezTo>
                <a:cubicBezTo>
                  <a:pt x="23646" y="16618"/>
                  <a:pt x="23834" y="16418"/>
                  <a:pt x="24023" y="16222"/>
                </a:cubicBezTo>
                <a:cubicBezTo>
                  <a:pt x="24209" y="16029"/>
                  <a:pt x="24398" y="15838"/>
                  <a:pt x="24594" y="15656"/>
                </a:cubicBezTo>
                <a:cubicBezTo>
                  <a:pt x="24821" y="15448"/>
                  <a:pt x="25057" y="15249"/>
                  <a:pt x="25290" y="15048"/>
                </a:cubicBezTo>
                <a:cubicBezTo>
                  <a:pt x="25304" y="15035"/>
                  <a:pt x="25318" y="15021"/>
                  <a:pt x="25330" y="15005"/>
                </a:cubicBezTo>
                <a:cubicBezTo>
                  <a:pt x="25424" y="14894"/>
                  <a:pt x="25419" y="14860"/>
                  <a:pt x="25295" y="14770"/>
                </a:cubicBezTo>
                <a:cubicBezTo>
                  <a:pt x="25341" y="14594"/>
                  <a:pt x="25506" y="14519"/>
                  <a:pt x="25618" y="14399"/>
                </a:cubicBezTo>
                <a:cubicBezTo>
                  <a:pt x="25664" y="14351"/>
                  <a:pt x="25721" y="14315"/>
                  <a:pt x="25772" y="14272"/>
                </a:cubicBezTo>
                <a:cubicBezTo>
                  <a:pt x="25853" y="14203"/>
                  <a:pt x="25897" y="14120"/>
                  <a:pt x="25941" y="14018"/>
                </a:cubicBezTo>
                <a:cubicBezTo>
                  <a:pt x="26009" y="13858"/>
                  <a:pt x="26127" y="13715"/>
                  <a:pt x="26236" y="13575"/>
                </a:cubicBezTo>
                <a:cubicBezTo>
                  <a:pt x="26303" y="13488"/>
                  <a:pt x="26406" y="13427"/>
                  <a:pt x="26476" y="13340"/>
                </a:cubicBezTo>
                <a:cubicBezTo>
                  <a:pt x="26553" y="13242"/>
                  <a:pt x="26533" y="13200"/>
                  <a:pt x="26417" y="13148"/>
                </a:cubicBezTo>
                <a:cubicBezTo>
                  <a:pt x="26368" y="13127"/>
                  <a:pt x="26322" y="13099"/>
                  <a:pt x="26256" y="13066"/>
                </a:cubicBezTo>
                <a:cubicBezTo>
                  <a:pt x="26339" y="12981"/>
                  <a:pt x="26406" y="12906"/>
                  <a:pt x="26481" y="12840"/>
                </a:cubicBezTo>
                <a:cubicBezTo>
                  <a:pt x="26640" y="12701"/>
                  <a:pt x="26800" y="12564"/>
                  <a:pt x="26964" y="12432"/>
                </a:cubicBezTo>
                <a:cubicBezTo>
                  <a:pt x="27051" y="12361"/>
                  <a:pt x="27151" y="12306"/>
                  <a:pt x="27240" y="12237"/>
                </a:cubicBezTo>
                <a:cubicBezTo>
                  <a:pt x="27311" y="12181"/>
                  <a:pt x="27391" y="12125"/>
                  <a:pt x="27306" y="12016"/>
                </a:cubicBezTo>
                <a:cubicBezTo>
                  <a:pt x="27293" y="11998"/>
                  <a:pt x="27321" y="11938"/>
                  <a:pt x="27345" y="11909"/>
                </a:cubicBezTo>
                <a:cubicBezTo>
                  <a:pt x="27481" y="11728"/>
                  <a:pt x="27620" y="11553"/>
                  <a:pt x="27758" y="11372"/>
                </a:cubicBezTo>
                <a:cubicBezTo>
                  <a:pt x="27784" y="11339"/>
                  <a:pt x="27808" y="11298"/>
                  <a:pt x="27819" y="11259"/>
                </a:cubicBezTo>
                <a:cubicBezTo>
                  <a:pt x="27866" y="11105"/>
                  <a:pt x="27865" y="10937"/>
                  <a:pt x="27631" y="10904"/>
                </a:cubicBezTo>
                <a:cubicBezTo>
                  <a:pt x="27600" y="10899"/>
                  <a:pt x="27572" y="10889"/>
                  <a:pt x="27535" y="10880"/>
                </a:cubicBezTo>
                <a:cubicBezTo>
                  <a:pt x="27554" y="10834"/>
                  <a:pt x="27573" y="10797"/>
                  <a:pt x="27589" y="10758"/>
                </a:cubicBezTo>
                <a:cubicBezTo>
                  <a:pt x="27644" y="10613"/>
                  <a:pt x="27721" y="10482"/>
                  <a:pt x="27747" y="10316"/>
                </a:cubicBezTo>
                <a:cubicBezTo>
                  <a:pt x="27772" y="10153"/>
                  <a:pt x="27900" y="10006"/>
                  <a:pt x="27985" y="9852"/>
                </a:cubicBezTo>
                <a:cubicBezTo>
                  <a:pt x="28004" y="9817"/>
                  <a:pt x="28030" y="9788"/>
                  <a:pt x="28047" y="9753"/>
                </a:cubicBezTo>
                <a:cubicBezTo>
                  <a:pt x="28104" y="9642"/>
                  <a:pt x="28094" y="9610"/>
                  <a:pt x="27975" y="9547"/>
                </a:cubicBezTo>
                <a:cubicBezTo>
                  <a:pt x="28045" y="9410"/>
                  <a:pt x="28114" y="9275"/>
                  <a:pt x="28185" y="9138"/>
                </a:cubicBezTo>
                <a:cubicBezTo>
                  <a:pt x="28245" y="9025"/>
                  <a:pt x="28324" y="8917"/>
                  <a:pt x="28360" y="8796"/>
                </a:cubicBezTo>
                <a:cubicBezTo>
                  <a:pt x="28409" y="8633"/>
                  <a:pt x="28387" y="8566"/>
                  <a:pt x="28255" y="8566"/>
                </a:cubicBezTo>
                <a:cubicBezTo>
                  <a:pt x="28238" y="8566"/>
                  <a:pt x="28218" y="8567"/>
                  <a:pt x="28197" y="8570"/>
                </a:cubicBezTo>
                <a:cubicBezTo>
                  <a:pt x="27991" y="8590"/>
                  <a:pt x="27787" y="8618"/>
                  <a:pt x="27582" y="8643"/>
                </a:cubicBezTo>
                <a:cubicBezTo>
                  <a:pt x="27526" y="8651"/>
                  <a:pt x="27468" y="8658"/>
                  <a:pt x="27412" y="8664"/>
                </a:cubicBezTo>
                <a:cubicBezTo>
                  <a:pt x="27391" y="8512"/>
                  <a:pt x="27375" y="8461"/>
                  <a:pt x="27289" y="8461"/>
                </a:cubicBezTo>
                <a:cubicBezTo>
                  <a:pt x="27256" y="8461"/>
                  <a:pt x="27213" y="8469"/>
                  <a:pt x="27154" y="8481"/>
                </a:cubicBezTo>
                <a:cubicBezTo>
                  <a:pt x="26898" y="8534"/>
                  <a:pt x="26645" y="8596"/>
                  <a:pt x="26390" y="8653"/>
                </a:cubicBezTo>
                <a:cubicBezTo>
                  <a:pt x="26360" y="8661"/>
                  <a:pt x="26331" y="8663"/>
                  <a:pt x="26297" y="8670"/>
                </a:cubicBezTo>
                <a:cubicBezTo>
                  <a:pt x="26425" y="8376"/>
                  <a:pt x="26544" y="8088"/>
                  <a:pt x="26673" y="7805"/>
                </a:cubicBezTo>
                <a:cubicBezTo>
                  <a:pt x="26730" y="7680"/>
                  <a:pt x="26801" y="7558"/>
                  <a:pt x="26877" y="7440"/>
                </a:cubicBezTo>
                <a:cubicBezTo>
                  <a:pt x="26965" y="7299"/>
                  <a:pt x="27065" y="7164"/>
                  <a:pt x="27157" y="7023"/>
                </a:cubicBezTo>
                <a:cubicBezTo>
                  <a:pt x="27185" y="6981"/>
                  <a:pt x="27203" y="6933"/>
                  <a:pt x="27219" y="6884"/>
                </a:cubicBezTo>
                <a:cubicBezTo>
                  <a:pt x="27253" y="6791"/>
                  <a:pt x="27244" y="6717"/>
                  <a:pt x="27125" y="6694"/>
                </a:cubicBezTo>
                <a:cubicBezTo>
                  <a:pt x="27091" y="6688"/>
                  <a:pt x="27062" y="6667"/>
                  <a:pt x="27019" y="6648"/>
                </a:cubicBezTo>
                <a:cubicBezTo>
                  <a:pt x="27034" y="6605"/>
                  <a:pt x="27046" y="6563"/>
                  <a:pt x="27063" y="6526"/>
                </a:cubicBezTo>
                <a:cubicBezTo>
                  <a:pt x="27182" y="6262"/>
                  <a:pt x="27304" y="6000"/>
                  <a:pt x="27423" y="5737"/>
                </a:cubicBezTo>
                <a:cubicBezTo>
                  <a:pt x="27438" y="5703"/>
                  <a:pt x="27456" y="5668"/>
                  <a:pt x="27469" y="5631"/>
                </a:cubicBezTo>
                <a:cubicBezTo>
                  <a:pt x="27523" y="5478"/>
                  <a:pt x="27512" y="5453"/>
                  <a:pt x="27367" y="5380"/>
                </a:cubicBezTo>
                <a:cubicBezTo>
                  <a:pt x="27414" y="5174"/>
                  <a:pt x="27466" y="4968"/>
                  <a:pt x="27506" y="4758"/>
                </a:cubicBezTo>
                <a:cubicBezTo>
                  <a:pt x="27525" y="4659"/>
                  <a:pt x="27525" y="4556"/>
                  <a:pt x="27522" y="4455"/>
                </a:cubicBezTo>
                <a:cubicBezTo>
                  <a:pt x="27518" y="4355"/>
                  <a:pt x="27461" y="4315"/>
                  <a:pt x="27368" y="4315"/>
                </a:cubicBezTo>
                <a:cubicBezTo>
                  <a:pt x="27362" y="4315"/>
                  <a:pt x="27355" y="4315"/>
                  <a:pt x="27348" y="4315"/>
                </a:cubicBezTo>
                <a:cubicBezTo>
                  <a:pt x="26952" y="4342"/>
                  <a:pt x="26556" y="4367"/>
                  <a:pt x="26159" y="4391"/>
                </a:cubicBezTo>
                <a:cubicBezTo>
                  <a:pt x="26156" y="4392"/>
                  <a:pt x="26153" y="4392"/>
                  <a:pt x="26150" y="4392"/>
                </a:cubicBezTo>
                <a:cubicBezTo>
                  <a:pt x="26130" y="4392"/>
                  <a:pt x="26111" y="4389"/>
                  <a:pt x="26097" y="4388"/>
                </a:cubicBezTo>
                <a:cubicBezTo>
                  <a:pt x="26156" y="4117"/>
                  <a:pt x="26216" y="3853"/>
                  <a:pt x="26267" y="3587"/>
                </a:cubicBezTo>
                <a:cubicBezTo>
                  <a:pt x="26276" y="3550"/>
                  <a:pt x="26240" y="3504"/>
                  <a:pt x="26224" y="3461"/>
                </a:cubicBezTo>
                <a:cubicBezTo>
                  <a:pt x="26213" y="3429"/>
                  <a:pt x="26188" y="3396"/>
                  <a:pt x="26192" y="3365"/>
                </a:cubicBezTo>
                <a:cubicBezTo>
                  <a:pt x="26210" y="3226"/>
                  <a:pt x="26237" y="3088"/>
                  <a:pt x="26257" y="2949"/>
                </a:cubicBezTo>
                <a:cubicBezTo>
                  <a:pt x="26267" y="2877"/>
                  <a:pt x="26280" y="2803"/>
                  <a:pt x="26277" y="2730"/>
                </a:cubicBezTo>
                <a:cubicBezTo>
                  <a:pt x="26271" y="2532"/>
                  <a:pt x="26225" y="2485"/>
                  <a:pt x="26014" y="2452"/>
                </a:cubicBezTo>
                <a:cubicBezTo>
                  <a:pt x="26084" y="2218"/>
                  <a:pt x="26139" y="1985"/>
                  <a:pt x="26223" y="1761"/>
                </a:cubicBezTo>
                <a:cubicBezTo>
                  <a:pt x="26350" y="1421"/>
                  <a:pt x="26499" y="1091"/>
                  <a:pt x="26632" y="754"/>
                </a:cubicBezTo>
                <a:cubicBezTo>
                  <a:pt x="26688" y="608"/>
                  <a:pt x="26736" y="459"/>
                  <a:pt x="26772" y="308"/>
                </a:cubicBezTo>
                <a:cubicBezTo>
                  <a:pt x="26790" y="232"/>
                  <a:pt x="26785" y="145"/>
                  <a:pt x="26770" y="67"/>
                </a:cubicBezTo>
                <a:cubicBezTo>
                  <a:pt x="26761" y="22"/>
                  <a:pt x="26736" y="0"/>
                  <a:pt x="26707" y="0"/>
                </a:cubicBezTo>
                <a:close/>
              </a:path>
            </a:pathLst>
          </a:custGeom>
          <a:solidFill>
            <a:srgbClr val="689A69">
              <a:alpha val="46666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8" name="Google Shape;298;p48"/>
          <p:cNvSpPr/>
          <p:nvPr/>
        </p:nvSpPr>
        <p:spPr>
          <a:xfrm rot="-9647156">
            <a:off x="65490" y="155601"/>
            <a:ext cx="476352" cy="478652"/>
          </a:xfrm>
          <a:custGeom>
            <a:avLst/>
            <a:gdLst/>
            <a:ahLst/>
            <a:cxnLst/>
            <a:rect l="l" t="t" r="r" b="b"/>
            <a:pathLst>
              <a:path w="19054" h="19146" extrusionOk="0">
                <a:moveTo>
                  <a:pt x="11701" y="1"/>
                </a:moveTo>
                <a:cubicBezTo>
                  <a:pt x="11687" y="1"/>
                  <a:pt x="11669" y="5"/>
                  <a:pt x="11665" y="12"/>
                </a:cubicBezTo>
                <a:cubicBezTo>
                  <a:pt x="11630" y="76"/>
                  <a:pt x="11581" y="139"/>
                  <a:pt x="11568" y="207"/>
                </a:cubicBezTo>
                <a:cubicBezTo>
                  <a:pt x="11531" y="417"/>
                  <a:pt x="11512" y="630"/>
                  <a:pt x="11476" y="840"/>
                </a:cubicBezTo>
                <a:cubicBezTo>
                  <a:pt x="11392" y="1331"/>
                  <a:pt x="11306" y="1822"/>
                  <a:pt x="11212" y="2312"/>
                </a:cubicBezTo>
                <a:cubicBezTo>
                  <a:pt x="11144" y="2669"/>
                  <a:pt x="11063" y="3022"/>
                  <a:pt x="10987" y="3376"/>
                </a:cubicBezTo>
                <a:cubicBezTo>
                  <a:pt x="10980" y="3405"/>
                  <a:pt x="10969" y="3430"/>
                  <a:pt x="10946" y="3454"/>
                </a:cubicBezTo>
                <a:cubicBezTo>
                  <a:pt x="10955" y="3386"/>
                  <a:pt x="10972" y="3318"/>
                  <a:pt x="10970" y="3250"/>
                </a:cubicBezTo>
                <a:cubicBezTo>
                  <a:pt x="10965" y="3133"/>
                  <a:pt x="10946" y="3016"/>
                  <a:pt x="10931" y="2900"/>
                </a:cubicBezTo>
                <a:cubicBezTo>
                  <a:pt x="10929" y="2887"/>
                  <a:pt x="10908" y="2877"/>
                  <a:pt x="10902" y="2871"/>
                </a:cubicBezTo>
                <a:cubicBezTo>
                  <a:pt x="10895" y="2842"/>
                  <a:pt x="10892" y="2816"/>
                  <a:pt x="10884" y="2792"/>
                </a:cubicBezTo>
                <a:cubicBezTo>
                  <a:pt x="10869" y="2744"/>
                  <a:pt x="10863" y="2724"/>
                  <a:pt x="10848" y="2724"/>
                </a:cubicBezTo>
                <a:cubicBezTo>
                  <a:pt x="10836" y="2724"/>
                  <a:pt x="10818" y="2736"/>
                  <a:pt x="10786" y="2756"/>
                </a:cubicBezTo>
                <a:cubicBezTo>
                  <a:pt x="10724" y="2795"/>
                  <a:pt x="10660" y="2829"/>
                  <a:pt x="10601" y="2864"/>
                </a:cubicBezTo>
                <a:cubicBezTo>
                  <a:pt x="10636" y="2733"/>
                  <a:pt x="10553" y="2623"/>
                  <a:pt x="10501" y="2504"/>
                </a:cubicBezTo>
                <a:cubicBezTo>
                  <a:pt x="10463" y="2419"/>
                  <a:pt x="10419" y="2337"/>
                  <a:pt x="10373" y="2254"/>
                </a:cubicBezTo>
                <a:cubicBezTo>
                  <a:pt x="10341" y="2194"/>
                  <a:pt x="10316" y="2165"/>
                  <a:pt x="10284" y="2165"/>
                </a:cubicBezTo>
                <a:cubicBezTo>
                  <a:pt x="10256" y="2165"/>
                  <a:pt x="10222" y="2188"/>
                  <a:pt x="10175" y="2234"/>
                </a:cubicBezTo>
                <a:cubicBezTo>
                  <a:pt x="10110" y="2142"/>
                  <a:pt x="10049" y="2048"/>
                  <a:pt x="9977" y="1961"/>
                </a:cubicBezTo>
                <a:cubicBezTo>
                  <a:pt x="9909" y="1880"/>
                  <a:pt x="9829" y="1810"/>
                  <a:pt x="9756" y="1734"/>
                </a:cubicBezTo>
                <a:cubicBezTo>
                  <a:pt x="9743" y="1720"/>
                  <a:pt x="9731" y="1714"/>
                  <a:pt x="9720" y="1714"/>
                </a:cubicBezTo>
                <a:cubicBezTo>
                  <a:pt x="9704" y="1714"/>
                  <a:pt x="9691" y="1726"/>
                  <a:pt x="9680" y="1745"/>
                </a:cubicBezTo>
                <a:cubicBezTo>
                  <a:pt x="9649" y="1803"/>
                  <a:pt x="9618" y="1861"/>
                  <a:pt x="9597" y="1923"/>
                </a:cubicBezTo>
                <a:cubicBezTo>
                  <a:pt x="9560" y="2028"/>
                  <a:pt x="9535" y="2140"/>
                  <a:pt x="9490" y="2243"/>
                </a:cubicBezTo>
                <a:cubicBezTo>
                  <a:pt x="9459" y="2312"/>
                  <a:pt x="9397" y="2368"/>
                  <a:pt x="9386" y="2450"/>
                </a:cubicBezTo>
                <a:cubicBezTo>
                  <a:pt x="9377" y="2510"/>
                  <a:pt x="9365" y="2567"/>
                  <a:pt x="9354" y="2629"/>
                </a:cubicBezTo>
                <a:cubicBezTo>
                  <a:pt x="9156" y="2482"/>
                  <a:pt x="8949" y="2347"/>
                  <a:pt x="8799" y="2120"/>
                </a:cubicBezTo>
                <a:cubicBezTo>
                  <a:pt x="8789" y="2168"/>
                  <a:pt x="8785" y="2196"/>
                  <a:pt x="8778" y="2234"/>
                </a:cubicBezTo>
                <a:cubicBezTo>
                  <a:pt x="8763" y="2211"/>
                  <a:pt x="8749" y="2198"/>
                  <a:pt x="8747" y="2183"/>
                </a:cubicBezTo>
                <a:cubicBezTo>
                  <a:pt x="8740" y="2154"/>
                  <a:pt x="8738" y="2132"/>
                  <a:pt x="8702" y="2132"/>
                </a:cubicBezTo>
                <a:cubicBezTo>
                  <a:pt x="8700" y="2132"/>
                  <a:pt x="8698" y="2132"/>
                  <a:pt x="8695" y="2132"/>
                </a:cubicBezTo>
                <a:cubicBezTo>
                  <a:pt x="8695" y="2132"/>
                  <a:pt x="8694" y="2132"/>
                  <a:pt x="8694" y="2132"/>
                </a:cubicBezTo>
                <a:cubicBezTo>
                  <a:pt x="8682" y="2132"/>
                  <a:pt x="8665" y="2110"/>
                  <a:pt x="8657" y="2095"/>
                </a:cubicBezTo>
                <a:cubicBezTo>
                  <a:pt x="8609" y="2003"/>
                  <a:pt x="8527" y="1947"/>
                  <a:pt x="8439" y="1903"/>
                </a:cubicBezTo>
                <a:cubicBezTo>
                  <a:pt x="8376" y="1873"/>
                  <a:pt x="8320" y="1830"/>
                  <a:pt x="8256" y="1798"/>
                </a:cubicBezTo>
                <a:cubicBezTo>
                  <a:pt x="8236" y="1787"/>
                  <a:pt x="8221" y="1782"/>
                  <a:pt x="8209" y="1782"/>
                </a:cubicBezTo>
                <a:cubicBezTo>
                  <a:pt x="8188" y="1782"/>
                  <a:pt x="8177" y="1799"/>
                  <a:pt x="8166" y="1838"/>
                </a:cubicBezTo>
                <a:cubicBezTo>
                  <a:pt x="8160" y="1857"/>
                  <a:pt x="8152" y="1877"/>
                  <a:pt x="8141" y="1911"/>
                </a:cubicBezTo>
                <a:cubicBezTo>
                  <a:pt x="8090" y="1878"/>
                  <a:pt x="8044" y="1852"/>
                  <a:pt x="8004" y="1818"/>
                </a:cubicBezTo>
                <a:cubicBezTo>
                  <a:pt x="7926" y="1753"/>
                  <a:pt x="7853" y="1682"/>
                  <a:pt x="7774" y="1616"/>
                </a:cubicBezTo>
                <a:cubicBezTo>
                  <a:pt x="7756" y="1601"/>
                  <a:pt x="7737" y="1591"/>
                  <a:pt x="7719" y="1591"/>
                </a:cubicBezTo>
                <a:cubicBezTo>
                  <a:pt x="7700" y="1591"/>
                  <a:pt x="7682" y="1602"/>
                  <a:pt x="7666" y="1632"/>
                </a:cubicBezTo>
                <a:cubicBezTo>
                  <a:pt x="7655" y="1655"/>
                  <a:pt x="7640" y="1665"/>
                  <a:pt x="7621" y="1665"/>
                </a:cubicBezTo>
                <a:cubicBezTo>
                  <a:pt x="7608" y="1665"/>
                  <a:pt x="7593" y="1659"/>
                  <a:pt x="7576" y="1648"/>
                </a:cubicBezTo>
                <a:cubicBezTo>
                  <a:pt x="7495" y="1594"/>
                  <a:pt x="7410" y="1548"/>
                  <a:pt x="7308" y="1537"/>
                </a:cubicBezTo>
                <a:cubicBezTo>
                  <a:pt x="7295" y="1536"/>
                  <a:pt x="7283" y="1535"/>
                  <a:pt x="7272" y="1535"/>
                </a:cubicBezTo>
                <a:cubicBezTo>
                  <a:pt x="7226" y="1535"/>
                  <a:pt x="7203" y="1552"/>
                  <a:pt x="7191" y="1610"/>
                </a:cubicBezTo>
                <a:cubicBezTo>
                  <a:pt x="7165" y="1740"/>
                  <a:pt x="7148" y="1870"/>
                  <a:pt x="7132" y="2001"/>
                </a:cubicBezTo>
                <a:cubicBezTo>
                  <a:pt x="7128" y="2038"/>
                  <a:pt x="7125" y="2060"/>
                  <a:pt x="7100" y="2060"/>
                </a:cubicBezTo>
                <a:cubicBezTo>
                  <a:pt x="7090" y="2060"/>
                  <a:pt x="7078" y="2057"/>
                  <a:pt x="7060" y="2050"/>
                </a:cubicBezTo>
                <a:cubicBezTo>
                  <a:pt x="7004" y="2027"/>
                  <a:pt x="6939" y="2017"/>
                  <a:pt x="6877" y="2007"/>
                </a:cubicBezTo>
                <a:cubicBezTo>
                  <a:pt x="6772" y="1991"/>
                  <a:pt x="6694" y="1924"/>
                  <a:pt x="6607" y="1873"/>
                </a:cubicBezTo>
                <a:cubicBezTo>
                  <a:pt x="6537" y="1831"/>
                  <a:pt x="6465" y="1792"/>
                  <a:pt x="6391" y="1767"/>
                </a:cubicBezTo>
                <a:cubicBezTo>
                  <a:pt x="6371" y="1760"/>
                  <a:pt x="6354" y="1757"/>
                  <a:pt x="6340" y="1757"/>
                </a:cubicBezTo>
                <a:cubicBezTo>
                  <a:pt x="6290" y="1757"/>
                  <a:pt x="6267" y="1794"/>
                  <a:pt x="6268" y="1864"/>
                </a:cubicBezTo>
                <a:cubicBezTo>
                  <a:pt x="6269" y="1890"/>
                  <a:pt x="6269" y="1916"/>
                  <a:pt x="6269" y="1956"/>
                </a:cubicBezTo>
                <a:cubicBezTo>
                  <a:pt x="6200" y="1925"/>
                  <a:pt x="6139" y="1900"/>
                  <a:pt x="6079" y="1872"/>
                </a:cubicBezTo>
                <a:cubicBezTo>
                  <a:pt x="6025" y="1846"/>
                  <a:pt x="5975" y="1812"/>
                  <a:pt x="5922" y="1785"/>
                </a:cubicBezTo>
                <a:cubicBezTo>
                  <a:pt x="5886" y="1766"/>
                  <a:pt x="5860" y="1756"/>
                  <a:pt x="5837" y="1756"/>
                </a:cubicBezTo>
                <a:cubicBezTo>
                  <a:pt x="5801" y="1756"/>
                  <a:pt x="5774" y="1782"/>
                  <a:pt x="5733" y="1841"/>
                </a:cubicBezTo>
                <a:cubicBezTo>
                  <a:pt x="5619" y="1810"/>
                  <a:pt x="5499" y="1777"/>
                  <a:pt x="5379" y="1743"/>
                </a:cubicBezTo>
                <a:cubicBezTo>
                  <a:pt x="5375" y="1742"/>
                  <a:pt x="5371" y="1741"/>
                  <a:pt x="5367" y="1741"/>
                </a:cubicBezTo>
                <a:cubicBezTo>
                  <a:pt x="5324" y="1741"/>
                  <a:pt x="5263" y="1799"/>
                  <a:pt x="5270" y="1842"/>
                </a:cubicBezTo>
                <a:cubicBezTo>
                  <a:pt x="5277" y="1888"/>
                  <a:pt x="5287" y="1934"/>
                  <a:pt x="5293" y="1981"/>
                </a:cubicBezTo>
                <a:cubicBezTo>
                  <a:pt x="5295" y="1988"/>
                  <a:pt x="5291" y="1996"/>
                  <a:pt x="5287" y="2011"/>
                </a:cubicBezTo>
                <a:cubicBezTo>
                  <a:pt x="5265" y="2007"/>
                  <a:pt x="5243" y="2007"/>
                  <a:pt x="5224" y="2002"/>
                </a:cubicBezTo>
                <a:cubicBezTo>
                  <a:pt x="5116" y="1971"/>
                  <a:pt x="5008" y="1940"/>
                  <a:pt x="4900" y="1908"/>
                </a:cubicBezTo>
                <a:cubicBezTo>
                  <a:pt x="4883" y="1902"/>
                  <a:pt x="4866" y="1898"/>
                  <a:pt x="4849" y="1895"/>
                </a:cubicBezTo>
                <a:cubicBezTo>
                  <a:pt x="4835" y="1893"/>
                  <a:pt x="4823" y="1892"/>
                  <a:pt x="4813" y="1892"/>
                </a:cubicBezTo>
                <a:cubicBezTo>
                  <a:pt x="4767" y="1892"/>
                  <a:pt x="4752" y="1916"/>
                  <a:pt x="4729" y="1996"/>
                </a:cubicBezTo>
                <a:cubicBezTo>
                  <a:pt x="4667" y="1985"/>
                  <a:pt x="4605" y="1974"/>
                  <a:pt x="4544" y="1961"/>
                </a:cubicBezTo>
                <a:cubicBezTo>
                  <a:pt x="4479" y="1947"/>
                  <a:pt x="4415" y="1928"/>
                  <a:pt x="4350" y="1916"/>
                </a:cubicBezTo>
                <a:cubicBezTo>
                  <a:pt x="4333" y="1913"/>
                  <a:pt x="4318" y="1911"/>
                  <a:pt x="4304" y="1911"/>
                </a:cubicBezTo>
                <a:cubicBezTo>
                  <a:pt x="4235" y="1911"/>
                  <a:pt x="4205" y="1952"/>
                  <a:pt x="4200" y="2044"/>
                </a:cubicBezTo>
                <a:cubicBezTo>
                  <a:pt x="4178" y="2043"/>
                  <a:pt x="4156" y="2044"/>
                  <a:pt x="4134" y="2041"/>
                </a:cubicBezTo>
                <a:cubicBezTo>
                  <a:pt x="4045" y="2028"/>
                  <a:pt x="3954" y="2014"/>
                  <a:pt x="3865" y="1998"/>
                </a:cubicBezTo>
                <a:cubicBezTo>
                  <a:pt x="3810" y="1990"/>
                  <a:pt x="3757" y="1980"/>
                  <a:pt x="3702" y="1967"/>
                </a:cubicBezTo>
                <a:cubicBezTo>
                  <a:pt x="3676" y="1961"/>
                  <a:pt x="3650" y="1951"/>
                  <a:pt x="3624" y="1951"/>
                </a:cubicBezTo>
                <a:cubicBezTo>
                  <a:pt x="3604" y="1951"/>
                  <a:pt x="3584" y="1957"/>
                  <a:pt x="3564" y="1976"/>
                </a:cubicBezTo>
                <a:cubicBezTo>
                  <a:pt x="3561" y="1979"/>
                  <a:pt x="3556" y="1980"/>
                  <a:pt x="3549" y="1980"/>
                </a:cubicBezTo>
                <a:cubicBezTo>
                  <a:pt x="3537" y="1980"/>
                  <a:pt x="3521" y="1975"/>
                  <a:pt x="3510" y="1972"/>
                </a:cubicBezTo>
                <a:cubicBezTo>
                  <a:pt x="3418" y="1954"/>
                  <a:pt x="3327" y="1946"/>
                  <a:pt x="3236" y="1946"/>
                </a:cubicBezTo>
                <a:cubicBezTo>
                  <a:pt x="3109" y="1946"/>
                  <a:pt x="2983" y="1962"/>
                  <a:pt x="2857" y="1990"/>
                </a:cubicBezTo>
                <a:cubicBezTo>
                  <a:pt x="2843" y="1992"/>
                  <a:pt x="2828" y="1997"/>
                  <a:pt x="2815" y="2003"/>
                </a:cubicBezTo>
                <a:cubicBezTo>
                  <a:pt x="2750" y="2037"/>
                  <a:pt x="2745" y="2067"/>
                  <a:pt x="2805" y="2108"/>
                </a:cubicBezTo>
                <a:cubicBezTo>
                  <a:pt x="2865" y="2150"/>
                  <a:pt x="2930" y="2185"/>
                  <a:pt x="2995" y="2222"/>
                </a:cubicBezTo>
                <a:cubicBezTo>
                  <a:pt x="3089" y="2276"/>
                  <a:pt x="3184" y="2329"/>
                  <a:pt x="3278" y="2383"/>
                </a:cubicBezTo>
                <a:cubicBezTo>
                  <a:pt x="3289" y="2389"/>
                  <a:pt x="3305" y="2403"/>
                  <a:pt x="3304" y="2409"/>
                </a:cubicBezTo>
                <a:cubicBezTo>
                  <a:pt x="3286" y="2476"/>
                  <a:pt x="3341" y="2492"/>
                  <a:pt x="3381" y="2517"/>
                </a:cubicBezTo>
                <a:cubicBezTo>
                  <a:pt x="3520" y="2600"/>
                  <a:pt x="3660" y="2684"/>
                  <a:pt x="3794" y="2764"/>
                </a:cubicBezTo>
                <a:cubicBezTo>
                  <a:pt x="3794" y="2779"/>
                  <a:pt x="3795" y="2782"/>
                  <a:pt x="3794" y="2783"/>
                </a:cubicBezTo>
                <a:cubicBezTo>
                  <a:pt x="3726" y="2883"/>
                  <a:pt x="3728" y="2911"/>
                  <a:pt x="3820" y="2999"/>
                </a:cubicBezTo>
                <a:cubicBezTo>
                  <a:pt x="3898" y="3072"/>
                  <a:pt x="3976" y="3143"/>
                  <a:pt x="4052" y="3217"/>
                </a:cubicBezTo>
                <a:cubicBezTo>
                  <a:pt x="4066" y="3232"/>
                  <a:pt x="4068" y="3261"/>
                  <a:pt x="4078" y="3282"/>
                </a:cubicBezTo>
                <a:cubicBezTo>
                  <a:pt x="4088" y="3305"/>
                  <a:pt x="4096" y="3334"/>
                  <a:pt x="4114" y="3350"/>
                </a:cubicBezTo>
                <a:cubicBezTo>
                  <a:pt x="4184" y="3415"/>
                  <a:pt x="4258" y="3475"/>
                  <a:pt x="4335" y="3541"/>
                </a:cubicBezTo>
                <a:cubicBezTo>
                  <a:pt x="4287" y="3591"/>
                  <a:pt x="4237" y="3642"/>
                  <a:pt x="4187" y="3693"/>
                </a:cubicBezTo>
                <a:cubicBezTo>
                  <a:pt x="4156" y="3724"/>
                  <a:pt x="4127" y="3752"/>
                  <a:pt x="4094" y="3781"/>
                </a:cubicBezTo>
                <a:cubicBezTo>
                  <a:pt x="4052" y="3818"/>
                  <a:pt x="4057" y="3854"/>
                  <a:pt x="4097" y="3888"/>
                </a:cubicBezTo>
                <a:cubicBezTo>
                  <a:pt x="4132" y="3916"/>
                  <a:pt x="4168" y="3942"/>
                  <a:pt x="4205" y="3966"/>
                </a:cubicBezTo>
                <a:cubicBezTo>
                  <a:pt x="4338" y="4055"/>
                  <a:pt x="4472" y="4142"/>
                  <a:pt x="4603" y="4230"/>
                </a:cubicBezTo>
                <a:cubicBezTo>
                  <a:pt x="4612" y="4235"/>
                  <a:pt x="4619" y="4244"/>
                  <a:pt x="4626" y="4250"/>
                </a:cubicBezTo>
                <a:cubicBezTo>
                  <a:pt x="4587" y="4327"/>
                  <a:pt x="4596" y="4358"/>
                  <a:pt x="4675" y="4393"/>
                </a:cubicBezTo>
                <a:cubicBezTo>
                  <a:pt x="4747" y="4424"/>
                  <a:pt x="4824" y="4446"/>
                  <a:pt x="4900" y="4467"/>
                </a:cubicBezTo>
                <a:cubicBezTo>
                  <a:pt x="5076" y="4521"/>
                  <a:pt x="5216" y="4640"/>
                  <a:pt x="5375" y="4724"/>
                </a:cubicBezTo>
                <a:cubicBezTo>
                  <a:pt x="5442" y="4760"/>
                  <a:pt x="5513" y="4785"/>
                  <a:pt x="5584" y="4816"/>
                </a:cubicBezTo>
                <a:cubicBezTo>
                  <a:pt x="5583" y="4819"/>
                  <a:pt x="5584" y="4826"/>
                  <a:pt x="5581" y="4827"/>
                </a:cubicBezTo>
                <a:cubicBezTo>
                  <a:pt x="5435" y="4899"/>
                  <a:pt x="5291" y="4977"/>
                  <a:pt x="5138" y="5037"/>
                </a:cubicBezTo>
                <a:cubicBezTo>
                  <a:pt x="4910" y="5129"/>
                  <a:pt x="4668" y="5162"/>
                  <a:pt x="4422" y="5177"/>
                </a:cubicBezTo>
                <a:cubicBezTo>
                  <a:pt x="4398" y="5179"/>
                  <a:pt x="4372" y="5187"/>
                  <a:pt x="4349" y="5196"/>
                </a:cubicBezTo>
                <a:cubicBezTo>
                  <a:pt x="4242" y="5236"/>
                  <a:pt x="4240" y="5244"/>
                  <a:pt x="4288" y="5346"/>
                </a:cubicBezTo>
                <a:cubicBezTo>
                  <a:pt x="4290" y="5352"/>
                  <a:pt x="4290" y="5360"/>
                  <a:pt x="4293" y="5376"/>
                </a:cubicBezTo>
                <a:cubicBezTo>
                  <a:pt x="4227" y="5388"/>
                  <a:pt x="4160" y="5401"/>
                  <a:pt x="4094" y="5412"/>
                </a:cubicBezTo>
                <a:cubicBezTo>
                  <a:pt x="4061" y="5418"/>
                  <a:pt x="4027" y="5422"/>
                  <a:pt x="3994" y="5429"/>
                </a:cubicBezTo>
                <a:cubicBezTo>
                  <a:pt x="3944" y="5442"/>
                  <a:pt x="3906" y="5464"/>
                  <a:pt x="3928" y="5530"/>
                </a:cubicBezTo>
                <a:cubicBezTo>
                  <a:pt x="3845" y="5553"/>
                  <a:pt x="3763" y="5570"/>
                  <a:pt x="3687" y="5599"/>
                </a:cubicBezTo>
                <a:cubicBezTo>
                  <a:pt x="3607" y="5632"/>
                  <a:pt x="3531" y="5674"/>
                  <a:pt x="3455" y="5718"/>
                </a:cubicBezTo>
                <a:cubicBezTo>
                  <a:pt x="3409" y="5745"/>
                  <a:pt x="3404" y="5782"/>
                  <a:pt x="3448" y="5820"/>
                </a:cubicBezTo>
                <a:cubicBezTo>
                  <a:pt x="3510" y="5875"/>
                  <a:pt x="3568" y="5932"/>
                  <a:pt x="3639" y="5997"/>
                </a:cubicBezTo>
                <a:cubicBezTo>
                  <a:pt x="3569" y="6041"/>
                  <a:pt x="3505" y="6069"/>
                  <a:pt x="3433" y="6070"/>
                </a:cubicBezTo>
                <a:cubicBezTo>
                  <a:pt x="3427" y="6071"/>
                  <a:pt x="3422" y="6071"/>
                  <a:pt x="3416" y="6071"/>
                </a:cubicBezTo>
                <a:cubicBezTo>
                  <a:pt x="3339" y="6071"/>
                  <a:pt x="3260" y="6064"/>
                  <a:pt x="3184" y="6061"/>
                </a:cubicBezTo>
                <a:cubicBezTo>
                  <a:pt x="3165" y="6061"/>
                  <a:pt x="3145" y="6061"/>
                  <a:pt x="3126" y="6062"/>
                </a:cubicBezTo>
                <a:cubicBezTo>
                  <a:pt x="3047" y="6069"/>
                  <a:pt x="3029" y="6093"/>
                  <a:pt x="3054" y="6168"/>
                </a:cubicBezTo>
                <a:cubicBezTo>
                  <a:pt x="3055" y="6173"/>
                  <a:pt x="3053" y="6180"/>
                  <a:pt x="3052" y="6190"/>
                </a:cubicBezTo>
                <a:cubicBezTo>
                  <a:pt x="3026" y="6190"/>
                  <a:pt x="3000" y="6189"/>
                  <a:pt x="2975" y="6189"/>
                </a:cubicBezTo>
                <a:cubicBezTo>
                  <a:pt x="2943" y="6189"/>
                  <a:pt x="2911" y="6190"/>
                  <a:pt x="2880" y="6193"/>
                </a:cubicBezTo>
                <a:cubicBezTo>
                  <a:pt x="2726" y="6206"/>
                  <a:pt x="2586" y="6255"/>
                  <a:pt x="2473" y="6366"/>
                </a:cubicBezTo>
                <a:cubicBezTo>
                  <a:pt x="2430" y="6407"/>
                  <a:pt x="2420" y="6443"/>
                  <a:pt x="2466" y="6489"/>
                </a:cubicBezTo>
                <a:cubicBezTo>
                  <a:pt x="2497" y="6520"/>
                  <a:pt x="2522" y="6559"/>
                  <a:pt x="2554" y="6600"/>
                </a:cubicBezTo>
                <a:cubicBezTo>
                  <a:pt x="2509" y="6612"/>
                  <a:pt x="2471" y="6620"/>
                  <a:pt x="2432" y="6632"/>
                </a:cubicBezTo>
                <a:cubicBezTo>
                  <a:pt x="2330" y="6667"/>
                  <a:pt x="2226" y="6698"/>
                  <a:pt x="2128" y="6743"/>
                </a:cubicBezTo>
                <a:cubicBezTo>
                  <a:pt x="1995" y="6805"/>
                  <a:pt x="1994" y="6828"/>
                  <a:pt x="2098" y="6936"/>
                </a:cubicBezTo>
                <a:cubicBezTo>
                  <a:pt x="2065" y="6952"/>
                  <a:pt x="2033" y="6970"/>
                  <a:pt x="2002" y="6985"/>
                </a:cubicBezTo>
                <a:cubicBezTo>
                  <a:pt x="1958" y="7007"/>
                  <a:pt x="1913" y="7026"/>
                  <a:pt x="1872" y="7052"/>
                </a:cubicBezTo>
                <a:cubicBezTo>
                  <a:pt x="1823" y="7083"/>
                  <a:pt x="1787" y="7121"/>
                  <a:pt x="1833" y="7182"/>
                </a:cubicBezTo>
                <a:cubicBezTo>
                  <a:pt x="1791" y="7220"/>
                  <a:pt x="1750" y="7254"/>
                  <a:pt x="1715" y="7294"/>
                </a:cubicBezTo>
                <a:cubicBezTo>
                  <a:pt x="1668" y="7347"/>
                  <a:pt x="1675" y="7373"/>
                  <a:pt x="1737" y="7407"/>
                </a:cubicBezTo>
                <a:cubicBezTo>
                  <a:pt x="1815" y="7449"/>
                  <a:pt x="1892" y="7492"/>
                  <a:pt x="1969" y="7538"/>
                </a:cubicBezTo>
                <a:cubicBezTo>
                  <a:pt x="1980" y="7543"/>
                  <a:pt x="1992" y="7554"/>
                  <a:pt x="1993" y="7564"/>
                </a:cubicBezTo>
                <a:cubicBezTo>
                  <a:pt x="2011" y="7716"/>
                  <a:pt x="2121" y="7813"/>
                  <a:pt x="2204" y="7924"/>
                </a:cubicBezTo>
                <a:cubicBezTo>
                  <a:pt x="2250" y="7985"/>
                  <a:pt x="2314" y="8033"/>
                  <a:pt x="2364" y="8081"/>
                </a:cubicBezTo>
                <a:cubicBezTo>
                  <a:pt x="2241" y="8177"/>
                  <a:pt x="2118" y="8272"/>
                  <a:pt x="1995" y="8371"/>
                </a:cubicBezTo>
                <a:cubicBezTo>
                  <a:pt x="1962" y="8400"/>
                  <a:pt x="1938" y="8438"/>
                  <a:pt x="1903" y="8464"/>
                </a:cubicBezTo>
                <a:cubicBezTo>
                  <a:pt x="1853" y="8501"/>
                  <a:pt x="1793" y="8525"/>
                  <a:pt x="1742" y="8565"/>
                </a:cubicBezTo>
                <a:cubicBezTo>
                  <a:pt x="1680" y="8612"/>
                  <a:pt x="1618" y="8660"/>
                  <a:pt x="1567" y="8720"/>
                </a:cubicBezTo>
                <a:cubicBezTo>
                  <a:pt x="1515" y="8781"/>
                  <a:pt x="1527" y="8813"/>
                  <a:pt x="1593" y="8860"/>
                </a:cubicBezTo>
                <a:cubicBezTo>
                  <a:pt x="1619" y="8878"/>
                  <a:pt x="1643" y="8897"/>
                  <a:pt x="1671" y="8919"/>
                </a:cubicBezTo>
                <a:cubicBezTo>
                  <a:pt x="1603" y="8987"/>
                  <a:pt x="1537" y="9050"/>
                  <a:pt x="1475" y="9116"/>
                </a:cubicBezTo>
                <a:cubicBezTo>
                  <a:pt x="1376" y="9219"/>
                  <a:pt x="1278" y="9323"/>
                  <a:pt x="1180" y="9426"/>
                </a:cubicBezTo>
                <a:cubicBezTo>
                  <a:pt x="1133" y="9475"/>
                  <a:pt x="1136" y="9486"/>
                  <a:pt x="1213" y="9566"/>
                </a:cubicBezTo>
                <a:cubicBezTo>
                  <a:pt x="1186" y="9611"/>
                  <a:pt x="1154" y="9655"/>
                  <a:pt x="1130" y="9703"/>
                </a:cubicBezTo>
                <a:cubicBezTo>
                  <a:pt x="1098" y="9771"/>
                  <a:pt x="1068" y="9842"/>
                  <a:pt x="1047" y="9914"/>
                </a:cubicBezTo>
                <a:cubicBezTo>
                  <a:pt x="1028" y="9975"/>
                  <a:pt x="1061" y="10008"/>
                  <a:pt x="1120" y="10034"/>
                </a:cubicBezTo>
                <a:cubicBezTo>
                  <a:pt x="1206" y="10073"/>
                  <a:pt x="1287" y="10124"/>
                  <a:pt x="1368" y="10173"/>
                </a:cubicBezTo>
                <a:cubicBezTo>
                  <a:pt x="1408" y="10196"/>
                  <a:pt x="1397" y="10219"/>
                  <a:pt x="1367" y="10253"/>
                </a:cubicBezTo>
                <a:cubicBezTo>
                  <a:pt x="1272" y="10356"/>
                  <a:pt x="1181" y="10464"/>
                  <a:pt x="1092" y="10571"/>
                </a:cubicBezTo>
                <a:cubicBezTo>
                  <a:pt x="1049" y="10620"/>
                  <a:pt x="1010" y="10674"/>
                  <a:pt x="969" y="10726"/>
                </a:cubicBezTo>
                <a:cubicBezTo>
                  <a:pt x="943" y="10761"/>
                  <a:pt x="922" y="10793"/>
                  <a:pt x="975" y="10828"/>
                </a:cubicBezTo>
                <a:cubicBezTo>
                  <a:pt x="985" y="10834"/>
                  <a:pt x="984" y="10874"/>
                  <a:pt x="975" y="10891"/>
                </a:cubicBezTo>
                <a:cubicBezTo>
                  <a:pt x="935" y="10959"/>
                  <a:pt x="884" y="11020"/>
                  <a:pt x="851" y="11091"/>
                </a:cubicBezTo>
                <a:cubicBezTo>
                  <a:pt x="820" y="11155"/>
                  <a:pt x="802" y="11226"/>
                  <a:pt x="786" y="11297"/>
                </a:cubicBezTo>
                <a:cubicBezTo>
                  <a:pt x="775" y="11349"/>
                  <a:pt x="791" y="11394"/>
                  <a:pt x="856" y="11404"/>
                </a:cubicBezTo>
                <a:cubicBezTo>
                  <a:pt x="871" y="11406"/>
                  <a:pt x="883" y="11416"/>
                  <a:pt x="901" y="11423"/>
                </a:cubicBezTo>
                <a:cubicBezTo>
                  <a:pt x="862" y="11487"/>
                  <a:pt x="826" y="11546"/>
                  <a:pt x="789" y="11605"/>
                </a:cubicBezTo>
                <a:cubicBezTo>
                  <a:pt x="677" y="11778"/>
                  <a:pt x="559" y="11947"/>
                  <a:pt x="452" y="12124"/>
                </a:cubicBezTo>
                <a:cubicBezTo>
                  <a:pt x="336" y="12316"/>
                  <a:pt x="200" y="12495"/>
                  <a:pt x="76" y="12681"/>
                </a:cubicBezTo>
                <a:cubicBezTo>
                  <a:pt x="46" y="12726"/>
                  <a:pt x="27" y="12780"/>
                  <a:pt x="10" y="12831"/>
                </a:cubicBezTo>
                <a:cubicBezTo>
                  <a:pt x="1" y="12862"/>
                  <a:pt x="12" y="12885"/>
                  <a:pt x="38" y="12885"/>
                </a:cubicBezTo>
                <a:cubicBezTo>
                  <a:pt x="45" y="12885"/>
                  <a:pt x="54" y="12883"/>
                  <a:pt x="64" y="12879"/>
                </a:cubicBezTo>
                <a:cubicBezTo>
                  <a:pt x="130" y="12853"/>
                  <a:pt x="195" y="12824"/>
                  <a:pt x="259" y="12791"/>
                </a:cubicBezTo>
                <a:cubicBezTo>
                  <a:pt x="385" y="12728"/>
                  <a:pt x="507" y="12659"/>
                  <a:pt x="635" y="12601"/>
                </a:cubicBezTo>
                <a:cubicBezTo>
                  <a:pt x="757" y="12544"/>
                  <a:pt x="886" y="12497"/>
                  <a:pt x="1012" y="12449"/>
                </a:cubicBezTo>
                <a:cubicBezTo>
                  <a:pt x="1073" y="12424"/>
                  <a:pt x="1138" y="12403"/>
                  <a:pt x="1201" y="12380"/>
                </a:cubicBezTo>
                <a:cubicBezTo>
                  <a:pt x="1226" y="12455"/>
                  <a:pt x="1236" y="12478"/>
                  <a:pt x="1278" y="12478"/>
                </a:cubicBezTo>
                <a:cubicBezTo>
                  <a:pt x="1292" y="12478"/>
                  <a:pt x="1309" y="12475"/>
                  <a:pt x="1332" y="12471"/>
                </a:cubicBezTo>
                <a:cubicBezTo>
                  <a:pt x="1400" y="12459"/>
                  <a:pt x="1467" y="12435"/>
                  <a:pt x="1531" y="12408"/>
                </a:cubicBezTo>
                <a:cubicBezTo>
                  <a:pt x="1743" y="12320"/>
                  <a:pt x="1953" y="12227"/>
                  <a:pt x="2164" y="12136"/>
                </a:cubicBezTo>
                <a:cubicBezTo>
                  <a:pt x="2169" y="12135"/>
                  <a:pt x="2175" y="12135"/>
                  <a:pt x="2183" y="12133"/>
                </a:cubicBezTo>
                <a:cubicBezTo>
                  <a:pt x="2191" y="12207"/>
                  <a:pt x="2196" y="12279"/>
                  <a:pt x="2204" y="12351"/>
                </a:cubicBezTo>
                <a:cubicBezTo>
                  <a:pt x="2210" y="12405"/>
                  <a:pt x="2247" y="12435"/>
                  <a:pt x="2312" y="12435"/>
                </a:cubicBezTo>
                <a:cubicBezTo>
                  <a:pt x="2402" y="12435"/>
                  <a:pt x="2477" y="12397"/>
                  <a:pt x="2546" y="12346"/>
                </a:cubicBezTo>
                <a:cubicBezTo>
                  <a:pt x="2569" y="12330"/>
                  <a:pt x="2591" y="12313"/>
                  <a:pt x="2617" y="12292"/>
                </a:cubicBezTo>
                <a:cubicBezTo>
                  <a:pt x="2636" y="12338"/>
                  <a:pt x="2663" y="12354"/>
                  <a:pt x="2695" y="12354"/>
                </a:cubicBezTo>
                <a:cubicBezTo>
                  <a:pt x="2712" y="12354"/>
                  <a:pt x="2731" y="12349"/>
                  <a:pt x="2750" y="12341"/>
                </a:cubicBezTo>
                <a:cubicBezTo>
                  <a:pt x="2877" y="12284"/>
                  <a:pt x="3004" y="12225"/>
                  <a:pt x="3130" y="12169"/>
                </a:cubicBezTo>
                <a:cubicBezTo>
                  <a:pt x="3141" y="12199"/>
                  <a:pt x="3158" y="12230"/>
                  <a:pt x="3166" y="12265"/>
                </a:cubicBezTo>
                <a:cubicBezTo>
                  <a:pt x="3175" y="12306"/>
                  <a:pt x="3197" y="12326"/>
                  <a:pt x="3226" y="12326"/>
                </a:cubicBezTo>
                <a:cubicBezTo>
                  <a:pt x="3243" y="12326"/>
                  <a:pt x="3263" y="12319"/>
                  <a:pt x="3284" y="12306"/>
                </a:cubicBezTo>
                <a:cubicBezTo>
                  <a:pt x="3364" y="12253"/>
                  <a:pt x="3440" y="12194"/>
                  <a:pt x="3515" y="12136"/>
                </a:cubicBezTo>
                <a:cubicBezTo>
                  <a:pt x="3670" y="12011"/>
                  <a:pt x="3824" y="11885"/>
                  <a:pt x="3978" y="11759"/>
                </a:cubicBezTo>
                <a:cubicBezTo>
                  <a:pt x="3999" y="11741"/>
                  <a:pt x="4022" y="11721"/>
                  <a:pt x="4047" y="11701"/>
                </a:cubicBezTo>
                <a:cubicBezTo>
                  <a:pt x="4083" y="11818"/>
                  <a:pt x="4119" y="11934"/>
                  <a:pt x="4153" y="12049"/>
                </a:cubicBezTo>
                <a:cubicBezTo>
                  <a:pt x="4162" y="12083"/>
                  <a:pt x="4177" y="12099"/>
                  <a:pt x="4204" y="12099"/>
                </a:cubicBezTo>
                <a:cubicBezTo>
                  <a:pt x="4211" y="12099"/>
                  <a:pt x="4218" y="12098"/>
                  <a:pt x="4226" y="12097"/>
                </a:cubicBezTo>
                <a:cubicBezTo>
                  <a:pt x="4349" y="12069"/>
                  <a:pt x="4457" y="12013"/>
                  <a:pt x="4533" y="11908"/>
                </a:cubicBezTo>
                <a:cubicBezTo>
                  <a:pt x="4562" y="11933"/>
                  <a:pt x="4584" y="11945"/>
                  <a:pt x="4603" y="11945"/>
                </a:cubicBezTo>
                <a:cubicBezTo>
                  <a:pt x="4626" y="11945"/>
                  <a:pt x="4646" y="11928"/>
                  <a:pt x="4673" y="11894"/>
                </a:cubicBezTo>
                <a:cubicBezTo>
                  <a:pt x="4739" y="11811"/>
                  <a:pt x="4803" y="11726"/>
                  <a:pt x="4866" y="11647"/>
                </a:cubicBezTo>
                <a:cubicBezTo>
                  <a:pt x="4880" y="11649"/>
                  <a:pt x="4885" y="11649"/>
                  <a:pt x="4888" y="11652"/>
                </a:cubicBezTo>
                <a:cubicBezTo>
                  <a:pt x="4925" y="11695"/>
                  <a:pt x="4946" y="11717"/>
                  <a:pt x="4967" y="11717"/>
                </a:cubicBezTo>
                <a:cubicBezTo>
                  <a:pt x="4988" y="11717"/>
                  <a:pt x="5008" y="11694"/>
                  <a:pt x="5045" y="11649"/>
                </a:cubicBezTo>
                <a:cubicBezTo>
                  <a:pt x="5140" y="11533"/>
                  <a:pt x="5236" y="11417"/>
                  <a:pt x="5328" y="11297"/>
                </a:cubicBezTo>
                <a:cubicBezTo>
                  <a:pt x="5364" y="11248"/>
                  <a:pt x="5387" y="11191"/>
                  <a:pt x="5419" y="11133"/>
                </a:cubicBezTo>
                <a:cubicBezTo>
                  <a:pt x="5444" y="11178"/>
                  <a:pt x="5465" y="11215"/>
                  <a:pt x="5485" y="11253"/>
                </a:cubicBezTo>
                <a:cubicBezTo>
                  <a:pt x="5503" y="11287"/>
                  <a:pt x="5522" y="11305"/>
                  <a:pt x="5543" y="11305"/>
                </a:cubicBezTo>
                <a:cubicBezTo>
                  <a:pt x="5560" y="11305"/>
                  <a:pt x="5578" y="11294"/>
                  <a:pt x="5598" y="11271"/>
                </a:cubicBezTo>
                <a:cubicBezTo>
                  <a:pt x="5671" y="11190"/>
                  <a:pt x="5740" y="11104"/>
                  <a:pt x="5805" y="11015"/>
                </a:cubicBezTo>
                <a:cubicBezTo>
                  <a:pt x="5869" y="10926"/>
                  <a:pt x="5946" y="10852"/>
                  <a:pt x="6038" y="10789"/>
                </a:cubicBezTo>
                <a:cubicBezTo>
                  <a:pt x="6111" y="10739"/>
                  <a:pt x="6176" y="10675"/>
                  <a:pt x="6234" y="10608"/>
                </a:cubicBezTo>
                <a:cubicBezTo>
                  <a:pt x="6279" y="10557"/>
                  <a:pt x="6304" y="10490"/>
                  <a:pt x="6346" y="10438"/>
                </a:cubicBezTo>
                <a:cubicBezTo>
                  <a:pt x="6392" y="10382"/>
                  <a:pt x="6453" y="10339"/>
                  <a:pt x="6500" y="10284"/>
                </a:cubicBezTo>
                <a:cubicBezTo>
                  <a:pt x="6556" y="10217"/>
                  <a:pt x="6598" y="10140"/>
                  <a:pt x="6655" y="10074"/>
                </a:cubicBezTo>
                <a:cubicBezTo>
                  <a:pt x="6749" y="9967"/>
                  <a:pt x="6852" y="9868"/>
                  <a:pt x="6948" y="9764"/>
                </a:cubicBezTo>
                <a:cubicBezTo>
                  <a:pt x="7024" y="9682"/>
                  <a:pt x="7097" y="9599"/>
                  <a:pt x="7173" y="9514"/>
                </a:cubicBezTo>
                <a:cubicBezTo>
                  <a:pt x="7178" y="9517"/>
                  <a:pt x="7184" y="9519"/>
                  <a:pt x="7190" y="9522"/>
                </a:cubicBezTo>
                <a:cubicBezTo>
                  <a:pt x="7158" y="9626"/>
                  <a:pt x="7134" y="9733"/>
                  <a:pt x="7093" y="9832"/>
                </a:cubicBezTo>
                <a:cubicBezTo>
                  <a:pt x="7037" y="9970"/>
                  <a:pt x="6969" y="10104"/>
                  <a:pt x="6901" y="10236"/>
                </a:cubicBezTo>
                <a:cubicBezTo>
                  <a:pt x="6834" y="10367"/>
                  <a:pt x="6764" y="10496"/>
                  <a:pt x="6690" y="10622"/>
                </a:cubicBezTo>
                <a:cubicBezTo>
                  <a:pt x="6604" y="10767"/>
                  <a:pt x="6511" y="10906"/>
                  <a:pt x="6421" y="11049"/>
                </a:cubicBezTo>
                <a:cubicBezTo>
                  <a:pt x="6416" y="11057"/>
                  <a:pt x="6411" y="11067"/>
                  <a:pt x="6407" y="11077"/>
                </a:cubicBezTo>
                <a:cubicBezTo>
                  <a:pt x="6376" y="11149"/>
                  <a:pt x="6383" y="11166"/>
                  <a:pt x="6463" y="11194"/>
                </a:cubicBezTo>
                <a:cubicBezTo>
                  <a:pt x="6466" y="11292"/>
                  <a:pt x="6392" y="11358"/>
                  <a:pt x="6351" y="11437"/>
                </a:cubicBezTo>
                <a:cubicBezTo>
                  <a:pt x="6335" y="11469"/>
                  <a:pt x="6310" y="11497"/>
                  <a:pt x="6291" y="11528"/>
                </a:cubicBezTo>
                <a:cubicBezTo>
                  <a:pt x="6260" y="11576"/>
                  <a:pt x="6249" y="11626"/>
                  <a:pt x="6242" y="11687"/>
                </a:cubicBezTo>
                <a:cubicBezTo>
                  <a:pt x="6232" y="11782"/>
                  <a:pt x="6193" y="11874"/>
                  <a:pt x="6157" y="11965"/>
                </a:cubicBezTo>
                <a:cubicBezTo>
                  <a:pt x="6135" y="12022"/>
                  <a:pt x="6092" y="12069"/>
                  <a:pt x="6069" y="12125"/>
                </a:cubicBezTo>
                <a:cubicBezTo>
                  <a:pt x="6043" y="12188"/>
                  <a:pt x="6061" y="12208"/>
                  <a:pt x="6129" y="12217"/>
                </a:cubicBezTo>
                <a:cubicBezTo>
                  <a:pt x="6159" y="12220"/>
                  <a:pt x="6187" y="12227"/>
                  <a:pt x="6227" y="12235"/>
                </a:cubicBezTo>
                <a:cubicBezTo>
                  <a:pt x="6196" y="12292"/>
                  <a:pt x="6175" y="12343"/>
                  <a:pt x="6145" y="12389"/>
                </a:cubicBezTo>
                <a:cubicBezTo>
                  <a:pt x="6083" y="12486"/>
                  <a:pt x="6021" y="12582"/>
                  <a:pt x="5955" y="12677"/>
                </a:cubicBezTo>
                <a:cubicBezTo>
                  <a:pt x="5920" y="12727"/>
                  <a:pt x="5877" y="12773"/>
                  <a:pt x="5841" y="12822"/>
                </a:cubicBezTo>
                <a:cubicBezTo>
                  <a:pt x="5812" y="12862"/>
                  <a:pt x="5779" y="12904"/>
                  <a:pt x="5841" y="12949"/>
                </a:cubicBezTo>
                <a:cubicBezTo>
                  <a:pt x="5850" y="12955"/>
                  <a:pt x="5845" y="12991"/>
                  <a:pt x="5837" y="13010"/>
                </a:cubicBezTo>
                <a:cubicBezTo>
                  <a:pt x="5795" y="13125"/>
                  <a:pt x="5749" y="13239"/>
                  <a:pt x="5704" y="13355"/>
                </a:cubicBezTo>
                <a:cubicBezTo>
                  <a:pt x="5696" y="13377"/>
                  <a:pt x="5691" y="13400"/>
                  <a:pt x="5691" y="13423"/>
                </a:cubicBezTo>
                <a:cubicBezTo>
                  <a:pt x="5691" y="13503"/>
                  <a:pt x="5713" y="13583"/>
                  <a:pt x="5813" y="13583"/>
                </a:cubicBezTo>
                <a:cubicBezTo>
                  <a:pt x="5823" y="13583"/>
                  <a:pt x="5834" y="13582"/>
                  <a:pt x="5845" y="13580"/>
                </a:cubicBezTo>
                <a:cubicBezTo>
                  <a:pt x="5862" y="13577"/>
                  <a:pt x="5878" y="13578"/>
                  <a:pt x="5899" y="13577"/>
                </a:cubicBezTo>
                <a:lnTo>
                  <a:pt x="5899" y="13577"/>
                </a:lnTo>
                <a:cubicBezTo>
                  <a:pt x="5897" y="13604"/>
                  <a:pt x="5892" y="13627"/>
                  <a:pt x="5890" y="13649"/>
                </a:cubicBezTo>
                <a:cubicBezTo>
                  <a:pt x="5883" y="13735"/>
                  <a:pt x="5863" y="13815"/>
                  <a:pt x="5876" y="13905"/>
                </a:cubicBezTo>
                <a:cubicBezTo>
                  <a:pt x="5888" y="13994"/>
                  <a:pt x="5845" y="14092"/>
                  <a:pt x="5825" y="14185"/>
                </a:cubicBezTo>
                <a:cubicBezTo>
                  <a:pt x="5820" y="14206"/>
                  <a:pt x="5810" y="14226"/>
                  <a:pt x="5806" y="14247"/>
                </a:cubicBezTo>
                <a:cubicBezTo>
                  <a:pt x="5794" y="14314"/>
                  <a:pt x="5804" y="14329"/>
                  <a:pt x="5876" y="14344"/>
                </a:cubicBezTo>
                <a:lnTo>
                  <a:pt x="5830" y="14591"/>
                </a:lnTo>
                <a:cubicBezTo>
                  <a:pt x="5816" y="14659"/>
                  <a:pt x="5792" y="14729"/>
                  <a:pt x="5792" y="14796"/>
                </a:cubicBezTo>
                <a:cubicBezTo>
                  <a:pt x="5792" y="14872"/>
                  <a:pt x="5806" y="14906"/>
                  <a:pt x="5848" y="14906"/>
                </a:cubicBezTo>
                <a:cubicBezTo>
                  <a:pt x="5865" y="14906"/>
                  <a:pt x="5886" y="14900"/>
                  <a:pt x="5913" y="14889"/>
                </a:cubicBezTo>
                <a:cubicBezTo>
                  <a:pt x="6017" y="14847"/>
                  <a:pt x="6120" y="14801"/>
                  <a:pt x="6223" y="14755"/>
                </a:cubicBezTo>
                <a:cubicBezTo>
                  <a:pt x="6252" y="14744"/>
                  <a:pt x="6280" y="14731"/>
                  <a:pt x="6309" y="14718"/>
                </a:cubicBezTo>
                <a:cubicBezTo>
                  <a:pt x="6338" y="14782"/>
                  <a:pt x="6354" y="14810"/>
                  <a:pt x="6384" y="14810"/>
                </a:cubicBezTo>
                <a:cubicBezTo>
                  <a:pt x="6405" y="14810"/>
                  <a:pt x="6431" y="14797"/>
                  <a:pt x="6473" y="14775"/>
                </a:cubicBezTo>
                <a:cubicBezTo>
                  <a:pt x="6598" y="14707"/>
                  <a:pt x="6721" y="14635"/>
                  <a:pt x="6845" y="14565"/>
                </a:cubicBezTo>
                <a:cubicBezTo>
                  <a:pt x="6860" y="14558"/>
                  <a:pt x="6875" y="14550"/>
                  <a:pt x="6892" y="14542"/>
                </a:cubicBezTo>
                <a:lnTo>
                  <a:pt x="6892" y="14542"/>
                </a:lnTo>
                <a:cubicBezTo>
                  <a:pt x="6871" y="14715"/>
                  <a:pt x="6854" y="14884"/>
                  <a:pt x="6830" y="15053"/>
                </a:cubicBezTo>
                <a:cubicBezTo>
                  <a:pt x="6820" y="15127"/>
                  <a:pt x="6802" y="15202"/>
                  <a:pt x="6782" y="15275"/>
                </a:cubicBezTo>
                <a:cubicBezTo>
                  <a:pt x="6757" y="15363"/>
                  <a:pt x="6725" y="15450"/>
                  <a:pt x="6699" y="15537"/>
                </a:cubicBezTo>
                <a:cubicBezTo>
                  <a:pt x="6690" y="15564"/>
                  <a:pt x="6689" y="15593"/>
                  <a:pt x="6687" y="15620"/>
                </a:cubicBezTo>
                <a:cubicBezTo>
                  <a:pt x="6685" y="15670"/>
                  <a:pt x="6699" y="15706"/>
                  <a:pt x="6752" y="15706"/>
                </a:cubicBezTo>
                <a:cubicBezTo>
                  <a:pt x="6757" y="15706"/>
                  <a:pt x="6762" y="15706"/>
                  <a:pt x="6767" y="15705"/>
                </a:cubicBezTo>
                <a:cubicBezTo>
                  <a:pt x="6771" y="15704"/>
                  <a:pt x="6774" y="15704"/>
                  <a:pt x="6778" y="15704"/>
                </a:cubicBezTo>
                <a:cubicBezTo>
                  <a:pt x="6794" y="15704"/>
                  <a:pt x="6809" y="15709"/>
                  <a:pt x="6830" y="15712"/>
                </a:cubicBezTo>
                <a:cubicBezTo>
                  <a:pt x="6829" y="15738"/>
                  <a:pt x="6829" y="15762"/>
                  <a:pt x="6826" y="15783"/>
                </a:cubicBezTo>
                <a:cubicBezTo>
                  <a:pt x="6804" y="15939"/>
                  <a:pt x="6783" y="16096"/>
                  <a:pt x="6761" y="16251"/>
                </a:cubicBezTo>
                <a:cubicBezTo>
                  <a:pt x="6758" y="16272"/>
                  <a:pt x="6754" y="16292"/>
                  <a:pt x="6753" y="16314"/>
                </a:cubicBezTo>
                <a:cubicBezTo>
                  <a:pt x="6749" y="16402"/>
                  <a:pt x="6758" y="16413"/>
                  <a:pt x="6845" y="16428"/>
                </a:cubicBezTo>
                <a:cubicBezTo>
                  <a:pt x="6854" y="16544"/>
                  <a:pt x="6859" y="16660"/>
                  <a:pt x="6870" y="16776"/>
                </a:cubicBezTo>
                <a:cubicBezTo>
                  <a:pt x="6875" y="16830"/>
                  <a:pt x="6891" y="16884"/>
                  <a:pt x="6908" y="16937"/>
                </a:cubicBezTo>
                <a:cubicBezTo>
                  <a:pt x="6922" y="16975"/>
                  <a:pt x="6945" y="16992"/>
                  <a:pt x="6976" y="16992"/>
                </a:cubicBezTo>
                <a:cubicBezTo>
                  <a:pt x="6990" y="16992"/>
                  <a:pt x="7005" y="16989"/>
                  <a:pt x="7021" y="16983"/>
                </a:cubicBezTo>
                <a:cubicBezTo>
                  <a:pt x="7225" y="16907"/>
                  <a:pt x="7428" y="16833"/>
                  <a:pt x="7631" y="16758"/>
                </a:cubicBezTo>
                <a:cubicBezTo>
                  <a:pt x="7643" y="16754"/>
                  <a:pt x="7656" y="16752"/>
                  <a:pt x="7664" y="16750"/>
                </a:cubicBezTo>
                <a:cubicBezTo>
                  <a:pt x="7677" y="16902"/>
                  <a:pt x="7687" y="17050"/>
                  <a:pt x="7700" y="17197"/>
                </a:cubicBezTo>
                <a:cubicBezTo>
                  <a:pt x="7703" y="17217"/>
                  <a:pt x="7729" y="17236"/>
                  <a:pt x="7744" y="17255"/>
                </a:cubicBezTo>
                <a:cubicBezTo>
                  <a:pt x="7755" y="17271"/>
                  <a:pt x="7772" y="17285"/>
                  <a:pt x="7775" y="17302"/>
                </a:cubicBezTo>
                <a:cubicBezTo>
                  <a:pt x="7788" y="17378"/>
                  <a:pt x="7795" y="17454"/>
                  <a:pt x="7806" y="17529"/>
                </a:cubicBezTo>
                <a:cubicBezTo>
                  <a:pt x="7813" y="17569"/>
                  <a:pt x="7818" y="17610"/>
                  <a:pt x="7831" y="17648"/>
                </a:cubicBezTo>
                <a:cubicBezTo>
                  <a:pt x="7858" y="17729"/>
                  <a:pt x="7883" y="17757"/>
                  <a:pt x="7952" y="17757"/>
                </a:cubicBezTo>
                <a:cubicBezTo>
                  <a:pt x="7969" y="17757"/>
                  <a:pt x="7989" y="17756"/>
                  <a:pt x="8012" y="17752"/>
                </a:cubicBezTo>
                <a:lnTo>
                  <a:pt x="8012" y="17752"/>
                </a:lnTo>
                <a:cubicBezTo>
                  <a:pt x="8012" y="17884"/>
                  <a:pt x="8019" y="18016"/>
                  <a:pt x="8011" y="18145"/>
                </a:cubicBezTo>
                <a:cubicBezTo>
                  <a:pt x="7998" y="18342"/>
                  <a:pt x="7971" y="18540"/>
                  <a:pt x="7954" y="18736"/>
                </a:cubicBezTo>
                <a:cubicBezTo>
                  <a:pt x="7946" y="18820"/>
                  <a:pt x="7945" y="18907"/>
                  <a:pt x="7950" y="18992"/>
                </a:cubicBezTo>
                <a:cubicBezTo>
                  <a:pt x="7952" y="19035"/>
                  <a:pt x="7968" y="19080"/>
                  <a:pt x="7988" y="19118"/>
                </a:cubicBezTo>
                <a:cubicBezTo>
                  <a:pt x="7998" y="19136"/>
                  <a:pt x="8011" y="19145"/>
                  <a:pt x="8024" y="19145"/>
                </a:cubicBezTo>
                <a:cubicBezTo>
                  <a:pt x="8038" y="19145"/>
                  <a:pt x="8052" y="19134"/>
                  <a:pt x="8060" y="19113"/>
                </a:cubicBezTo>
                <a:cubicBezTo>
                  <a:pt x="8091" y="19033"/>
                  <a:pt x="8161" y="18975"/>
                  <a:pt x="8171" y="18882"/>
                </a:cubicBezTo>
                <a:cubicBezTo>
                  <a:pt x="8174" y="18841"/>
                  <a:pt x="8215" y="18804"/>
                  <a:pt x="8237" y="18764"/>
                </a:cubicBezTo>
                <a:cubicBezTo>
                  <a:pt x="8367" y="18532"/>
                  <a:pt x="8493" y="18299"/>
                  <a:pt x="8626" y="18069"/>
                </a:cubicBezTo>
                <a:cubicBezTo>
                  <a:pt x="8664" y="18006"/>
                  <a:pt x="8721" y="17951"/>
                  <a:pt x="8775" y="17886"/>
                </a:cubicBezTo>
                <a:cubicBezTo>
                  <a:pt x="8791" y="17905"/>
                  <a:pt x="8811" y="17922"/>
                  <a:pt x="8824" y="17943"/>
                </a:cubicBezTo>
                <a:cubicBezTo>
                  <a:pt x="8843" y="17972"/>
                  <a:pt x="8864" y="17985"/>
                  <a:pt x="8887" y="17985"/>
                </a:cubicBezTo>
                <a:cubicBezTo>
                  <a:pt x="8905" y="17985"/>
                  <a:pt x="8924" y="17977"/>
                  <a:pt x="8943" y="17963"/>
                </a:cubicBezTo>
                <a:cubicBezTo>
                  <a:pt x="8979" y="17938"/>
                  <a:pt x="9020" y="17913"/>
                  <a:pt x="9045" y="17878"/>
                </a:cubicBezTo>
                <a:cubicBezTo>
                  <a:pt x="9151" y="17724"/>
                  <a:pt x="9264" y="17572"/>
                  <a:pt x="9326" y="17389"/>
                </a:cubicBezTo>
                <a:cubicBezTo>
                  <a:pt x="9352" y="17315"/>
                  <a:pt x="9402" y="17249"/>
                  <a:pt x="9442" y="17177"/>
                </a:cubicBezTo>
                <a:cubicBezTo>
                  <a:pt x="9529" y="17259"/>
                  <a:pt x="9619" y="17341"/>
                  <a:pt x="9709" y="17425"/>
                </a:cubicBezTo>
                <a:cubicBezTo>
                  <a:pt x="9729" y="17445"/>
                  <a:pt x="9747" y="17455"/>
                  <a:pt x="9767" y="17455"/>
                </a:cubicBezTo>
                <a:cubicBezTo>
                  <a:pt x="9783" y="17455"/>
                  <a:pt x="9800" y="17448"/>
                  <a:pt x="9820" y="17435"/>
                </a:cubicBezTo>
                <a:cubicBezTo>
                  <a:pt x="9901" y="17378"/>
                  <a:pt x="9943" y="17297"/>
                  <a:pt x="9979" y="17210"/>
                </a:cubicBezTo>
                <a:cubicBezTo>
                  <a:pt x="10017" y="17122"/>
                  <a:pt x="10054" y="17032"/>
                  <a:pt x="10089" y="16942"/>
                </a:cubicBezTo>
                <a:cubicBezTo>
                  <a:pt x="10103" y="16907"/>
                  <a:pt x="10111" y="16870"/>
                  <a:pt x="10123" y="16827"/>
                </a:cubicBezTo>
                <a:cubicBezTo>
                  <a:pt x="10139" y="16832"/>
                  <a:pt x="10157" y="16834"/>
                  <a:pt x="10175" y="16838"/>
                </a:cubicBezTo>
                <a:cubicBezTo>
                  <a:pt x="10196" y="16843"/>
                  <a:pt x="10213" y="16846"/>
                  <a:pt x="10227" y="16846"/>
                </a:cubicBezTo>
                <a:cubicBezTo>
                  <a:pt x="10262" y="16846"/>
                  <a:pt x="10276" y="16827"/>
                  <a:pt x="10292" y="16775"/>
                </a:cubicBezTo>
                <a:cubicBezTo>
                  <a:pt x="10329" y="16657"/>
                  <a:pt x="10384" y="16550"/>
                  <a:pt x="10463" y="16453"/>
                </a:cubicBezTo>
                <a:cubicBezTo>
                  <a:pt x="10486" y="16427"/>
                  <a:pt x="10487" y="16384"/>
                  <a:pt x="10497" y="16349"/>
                </a:cubicBezTo>
                <a:cubicBezTo>
                  <a:pt x="10542" y="16374"/>
                  <a:pt x="10589" y="16402"/>
                  <a:pt x="10638" y="16426"/>
                </a:cubicBezTo>
                <a:cubicBezTo>
                  <a:pt x="10652" y="16433"/>
                  <a:pt x="10666" y="16437"/>
                  <a:pt x="10678" y="16437"/>
                </a:cubicBezTo>
                <a:cubicBezTo>
                  <a:pt x="10702" y="16437"/>
                  <a:pt x="10723" y="16425"/>
                  <a:pt x="10739" y="16402"/>
                </a:cubicBezTo>
                <a:cubicBezTo>
                  <a:pt x="10764" y="16363"/>
                  <a:pt x="10787" y="16322"/>
                  <a:pt x="10806" y="16279"/>
                </a:cubicBezTo>
                <a:cubicBezTo>
                  <a:pt x="10844" y="16185"/>
                  <a:pt x="10880" y="16091"/>
                  <a:pt x="10918" y="15995"/>
                </a:cubicBezTo>
                <a:cubicBezTo>
                  <a:pt x="10920" y="15989"/>
                  <a:pt x="10924" y="15984"/>
                  <a:pt x="10924" y="15978"/>
                </a:cubicBezTo>
                <a:cubicBezTo>
                  <a:pt x="10926" y="15908"/>
                  <a:pt x="10935" y="15846"/>
                  <a:pt x="11002" y="15800"/>
                </a:cubicBezTo>
                <a:cubicBezTo>
                  <a:pt x="11024" y="15784"/>
                  <a:pt x="11016" y="15728"/>
                  <a:pt x="11023" y="15691"/>
                </a:cubicBezTo>
                <a:cubicBezTo>
                  <a:pt x="11031" y="15645"/>
                  <a:pt x="11037" y="15599"/>
                  <a:pt x="11046" y="15545"/>
                </a:cubicBezTo>
                <a:cubicBezTo>
                  <a:pt x="11159" y="15645"/>
                  <a:pt x="11259" y="15737"/>
                  <a:pt x="11365" y="15821"/>
                </a:cubicBezTo>
                <a:cubicBezTo>
                  <a:pt x="11370" y="15825"/>
                  <a:pt x="11376" y="15827"/>
                  <a:pt x="11384" y="15827"/>
                </a:cubicBezTo>
                <a:cubicBezTo>
                  <a:pt x="11402" y="15827"/>
                  <a:pt x="11425" y="15819"/>
                  <a:pt x="11442" y="15818"/>
                </a:cubicBezTo>
                <a:cubicBezTo>
                  <a:pt x="11568" y="15885"/>
                  <a:pt x="11696" y="15955"/>
                  <a:pt x="11825" y="16022"/>
                </a:cubicBezTo>
                <a:cubicBezTo>
                  <a:pt x="11829" y="16024"/>
                  <a:pt x="11834" y="16025"/>
                  <a:pt x="11839" y="16025"/>
                </a:cubicBezTo>
                <a:cubicBezTo>
                  <a:pt x="11852" y="16025"/>
                  <a:pt x="11868" y="16019"/>
                  <a:pt x="11878" y="16014"/>
                </a:cubicBezTo>
                <a:cubicBezTo>
                  <a:pt x="11936" y="15975"/>
                  <a:pt x="11974" y="15924"/>
                  <a:pt x="11990" y="15851"/>
                </a:cubicBezTo>
                <a:cubicBezTo>
                  <a:pt x="12004" y="15780"/>
                  <a:pt x="12032" y="15712"/>
                  <a:pt x="12055" y="15643"/>
                </a:cubicBezTo>
                <a:cubicBezTo>
                  <a:pt x="12065" y="15607"/>
                  <a:pt x="12073" y="15569"/>
                  <a:pt x="12082" y="15533"/>
                </a:cubicBezTo>
                <a:cubicBezTo>
                  <a:pt x="12100" y="15539"/>
                  <a:pt x="12115" y="15542"/>
                  <a:pt x="12128" y="15542"/>
                </a:cubicBezTo>
                <a:cubicBezTo>
                  <a:pt x="12161" y="15542"/>
                  <a:pt x="12179" y="15520"/>
                  <a:pt x="12186" y="15464"/>
                </a:cubicBezTo>
                <a:cubicBezTo>
                  <a:pt x="12209" y="15316"/>
                  <a:pt x="12221" y="15168"/>
                  <a:pt x="12238" y="15024"/>
                </a:cubicBezTo>
                <a:cubicBezTo>
                  <a:pt x="12278" y="15043"/>
                  <a:pt x="12330" y="15068"/>
                  <a:pt x="12384" y="15093"/>
                </a:cubicBezTo>
                <a:cubicBezTo>
                  <a:pt x="12402" y="15101"/>
                  <a:pt x="12419" y="15106"/>
                  <a:pt x="12434" y="15106"/>
                </a:cubicBezTo>
                <a:cubicBezTo>
                  <a:pt x="12465" y="15106"/>
                  <a:pt x="12488" y="15087"/>
                  <a:pt x="12500" y="15049"/>
                </a:cubicBezTo>
                <a:cubicBezTo>
                  <a:pt x="12529" y="14965"/>
                  <a:pt x="12555" y="14879"/>
                  <a:pt x="12564" y="14791"/>
                </a:cubicBezTo>
                <a:cubicBezTo>
                  <a:pt x="12576" y="14666"/>
                  <a:pt x="12574" y="14538"/>
                  <a:pt x="12574" y="14411"/>
                </a:cubicBezTo>
                <a:cubicBezTo>
                  <a:pt x="12574" y="14369"/>
                  <a:pt x="12564" y="14328"/>
                  <a:pt x="12559" y="14285"/>
                </a:cubicBezTo>
                <a:cubicBezTo>
                  <a:pt x="12627" y="14250"/>
                  <a:pt x="12633" y="14234"/>
                  <a:pt x="12598" y="14112"/>
                </a:cubicBezTo>
                <a:cubicBezTo>
                  <a:pt x="12574" y="14026"/>
                  <a:pt x="12540" y="13941"/>
                  <a:pt x="12519" y="13854"/>
                </a:cubicBezTo>
                <a:cubicBezTo>
                  <a:pt x="12499" y="13777"/>
                  <a:pt x="12489" y="13696"/>
                  <a:pt x="12474" y="13616"/>
                </a:cubicBezTo>
                <a:lnTo>
                  <a:pt x="12474" y="13616"/>
                </a:lnTo>
                <a:cubicBezTo>
                  <a:pt x="12536" y="13633"/>
                  <a:pt x="12597" y="13650"/>
                  <a:pt x="12656" y="13669"/>
                </a:cubicBezTo>
                <a:cubicBezTo>
                  <a:pt x="12668" y="13672"/>
                  <a:pt x="12678" y="13674"/>
                  <a:pt x="12688" y="13674"/>
                </a:cubicBezTo>
                <a:cubicBezTo>
                  <a:pt x="12721" y="13674"/>
                  <a:pt x="12742" y="13653"/>
                  <a:pt x="12745" y="13614"/>
                </a:cubicBezTo>
                <a:cubicBezTo>
                  <a:pt x="12751" y="13521"/>
                  <a:pt x="12751" y="13426"/>
                  <a:pt x="12751" y="13330"/>
                </a:cubicBezTo>
                <a:cubicBezTo>
                  <a:pt x="12751" y="13274"/>
                  <a:pt x="12752" y="13217"/>
                  <a:pt x="12744" y="13162"/>
                </a:cubicBezTo>
                <a:cubicBezTo>
                  <a:pt x="12719" y="13018"/>
                  <a:pt x="12690" y="12876"/>
                  <a:pt x="12664" y="12729"/>
                </a:cubicBezTo>
                <a:lnTo>
                  <a:pt x="12664" y="12729"/>
                </a:lnTo>
                <a:cubicBezTo>
                  <a:pt x="12668" y="12731"/>
                  <a:pt x="12680" y="12737"/>
                  <a:pt x="12690" y="12737"/>
                </a:cubicBezTo>
                <a:cubicBezTo>
                  <a:pt x="12691" y="12737"/>
                  <a:pt x="12692" y="12737"/>
                  <a:pt x="12693" y="12737"/>
                </a:cubicBezTo>
                <a:cubicBezTo>
                  <a:pt x="12711" y="12734"/>
                  <a:pt x="12737" y="12731"/>
                  <a:pt x="12747" y="12718"/>
                </a:cubicBezTo>
                <a:cubicBezTo>
                  <a:pt x="12761" y="12701"/>
                  <a:pt x="12771" y="12672"/>
                  <a:pt x="12768" y="12650"/>
                </a:cubicBezTo>
                <a:cubicBezTo>
                  <a:pt x="12766" y="12626"/>
                  <a:pt x="12749" y="12603"/>
                  <a:pt x="12737" y="12579"/>
                </a:cubicBezTo>
                <a:cubicBezTo>
                  <a:pt x="12680" y="12467"/>
                  <a:pt x="12669" y="12348"/>
                  <a:pt x="12664" y="12224"/>
                </a:cubicBezTo>
                <a:cubicBezTo>
                  <a:pt x="12656" y="12080"/>
                  <a:pt x="12632" y="11936"/>
                  <a:pt x="12623" y="11792"/>
                </a:cubicBezTo>
                <a:cubicBezTo>
                  <a:pt x="12621" y="11752"/>
                  <a:pt x="12637" y="11716"/>
                  <a:pt x="12580" y="11716"/>
                </a:cubicBezTo>
                <a:cubicBezTo>
                  <a:pt x="12578" y="11716"/>
                  <a:pt x="12577" y="11716"/>
                  <a:pt x="12575" y="11716"/>
                </a:cubicBezTo>
                <a:cubicBezTo>
                  <a:pt x="12616" y="11661"/>
                  <a:pt x="12612" y="11593"/>
                  <a:pt x="12570" y="11540"/>
                </a:cubicBezTo>
                <a:cubicBezTo>
                  <a:pt x="12560" y="11528"/>
                  <a:pt x="12559" y="11504"/>
                  <a:pt x="12555" y="11487"/>
                </a:cubicBezTo>
                <a:cubicBezTo>
                  <a:pt x="12544" y="11428"/>
                  <a:pt x="12536" y="11370"/>
                  <a:pt x="12524" y="11314"/>
                </a:cubicBezTo>
                <a:cubicBezTo>
                  <a:pt x="12513" y="11266"/>
                  <a:pt x="12497" y="11219"/>
                  <a:pt x="12480" y="11175"/>
                </a:cubicBezTo>
                <a:cubicBezTo>
                  <a:pt x="12473" y="11143"/>
                  <a:pt x="12477" y="11106"/>
                  <a:pt x="12461" y="11080"/>
                </a:cubicBezTo>
                <a:cubicBezTo>
                  <a:pt x="12442" y="11051"/>
                  <a:pt x="12524" y="11004"/>
                  <a:pt x="12461" y="11001"/>
                </a:cubicBezTo>
                <a:cubicBezTo>
                  <a:pt x="12453" y="10967"/>
                  <a:pt x="12436" y="10934"/>
                  <a:pt x="12446" y="10921"/>
                </a:cubicBezTo>
                <a:cubicBezTo>
                  <a:pt x="12478" y="10872"/>
                  <a:pt x="12446" y="10829"/>
                  <a:pt x="12448" y="10785"/>
                </a:cubicBezTo>
                <a:cubicBezTo>
                  <a:pt x="12454" y="10664"/>
                  <a:pt x="12469" y="10545"/>
                  <a:pt x="12483" y="10424"/>
                </a:cubicBezTo>
                <a:cubicBezTo>
                  <a:pt x="12485" y="10402"/>
                  <a:pt x="12490" y="10380"/>
                  <a:pt x="12508" y="10356"/>
                </a:cubicBezTo>
                <a:cubicBezTo>
                  <a:pt x="12544" y="10434"/>
                  <a:pt x="12580" y="10511"/>
                  <a:pt x="12615" y="10589"/>
                </a:cubicBezTo>
                <a:cubicBezTo>
                  <a:pt x="12667" y="10705"/>
                  <a:pt x="12716" y="10819"/>
                  <a:pt x="12768" y="10933"/>
                </a:cubicBezTo>
                <a:cubicBezTo>
                  <a:pt x="12804" y="11014"/>
                  <a:pt x="12834" y="11099"/>
                  <a:pt x="12878" y="11178"/>
                </a:cubicBezTo>
                <a:cubicBezTo>
                  <a:pt x="12961" y="11332"/>
                  <a:pt x="13058" y="11481"/>
                  <a:pt x="13138" y="11638"/>
                </a:cubicBezTo>
                <a:cubicBezTo>
                  <a:pt x="13202" y="11760"/>
                  <a:pt x="13250" y="11890"/>
                  <a:pt x="13306" y="12017"/>
                </a:cubicBezTo>
                <a:cubicBezTo>
                  <a:pt x="13320" y="12052"/>
                  <a:pt x="13333" y="12088"/>
                  <a:pt x="13354" y="12120"/>
                </a:cubicBezTo>
                <a:cubicBezTo>
                  <a:pt x="13364" y="12136"/>
                  <a:pt x="13389" y="12142"/>
                  <a:pt x="13413" y="12146"/>
                </a:cubicBezTo>
                <a:cubicBezTo>
                  <a:pt x="13467" y="12279"/>
                  <a:pt x="13557" y="12390"/>
                  <a:pt x="13652" y="12500"/>
                </a:cubicBezTo>
                <a:cubicBezTo>
                  <a:pt x="13688" y="12541"/>
                  <a:pt x="13713" y="12593"/>
                  <a:pt x="13743" y="12639"/>
                </a:cubicBezTo>
                <a:cubicBezTo>
                  <a:pt x="13750" y="12651"/>
                  <a:pt x="13754" y="12666"/>
                  <a:pt x="13763" y="12678"/>
                </a:cubicBezTo>
                <a:cubicBezTo>
                  <a:pt x="13793" y="12731"/>
                  <a:pt x="13819" y="12757"/>
                  <a:pt x="13847" y="12757"/>
                </a:cubicBezTo>
                <a:cubicBezTo>
                  <a:pt x="13872" y="12757"/>
                  <a:pt x="13898" y="12737"/>
                  <a:pt x="13929" y="12697"/>
                </a:cubicBezTo>
                <a:cubicBezTo>
                  <a:pt x="13937" y="12686"/>
                  <a:pt x="13945" y="12676"/>
                  <a:pt x="13948" y="12672"/>
                </a:cubicBezTo>
                <a:cubicBezTo>
                  <a:pt x="14040" y="12796"/>
                  <a:pt x="14138" y="12918"/>
                  <a:pt x="14220" y="13047"/>
                </a:cubicBezTo>
                <a:cubicBezTo>
                  <a:pt x="14279" y="13141"/>
                  <a:pt x="14319" y="13249"/>
                  <a:pt x="14366" y="13351"/>
                </a:cubicBezTo>
                <a:cubicBezTo>
                  <a:pt x="14377" y="13372"/>
                  <a:pt x="14383" y="13395"/>
                  <a:pt x="14395" y="13416"/>
                </a:cubicBezTo>
                <a:cubicBezTo>
                  <a:pt x="14426" y="13471"/>
                  <a:pt x="14447" y="13496"/>
                  <a:pt x="14476" y="13496"/>
                </a:cubicBezTo>
                <a:cubicBezTo>
                  <a:pt x="14497" y="13496"/>
                  <a:pt x="14522" y="13483"/>
                  <a:pt x="14560" y="13459"/>
                </a:cubicBezTo>
                <a:cubicBezTo>
                  <a:pt x="14629" y="13602"/>
                  <a:pt x="14752" y="13691"/>
                  <a:pt x="14875" y="13782"/>
                </a:cubicBezTo>
                <a:cubicBezTo>
                  <a:pt x="14911" y="13808"/>
                  <a:pt x="14942" y="13820"/>
                  <a:pt x="14971" y="13820"/>
                </a:cubicBezTo>
                <a:cubicBezTo>
                  <a:pt x="15013" y="13820"/>
                  <a:pt x="15049" y="13795"/>
                  <a:pt x="15086" y="13745"/>
                </a:cubicBezTo>
                <a:cubicBezTo>
                  <a:pt x="15122" y="13697"/>
                  <a:pt x="15159" y="13650"/>
                  <a:pt x="15191" y="13601"/>
                </a:cubicBezTo>
                <a:cubicBezTo>
                  <a:pt x="15216" y="13560"/>
                  <a:pt x="15235" y="13514"/>
                  <a:pt x="15255" y="13472"/>
                </a:cubicBezTo>
                <a:cubicBezTo>
                  <a:pt x="15340" y="13627"/>
                  <a:pt x="15496" y="13719"/>
                  <a:pt x="15621" y="13843"/>
                </a:cubicBezTo>
                <a:cubicBezTo>
                  <a:pt x="15710" y="13932"/>
                  <a:pt x="15793" y="14030"/>
                  <a:pt x="15879" y="14124"/>
                </a:cubicBezTo>
                <a:cubicBezTo>
                  <a:pt x="15934" y="14184"/>
                  <a:pt x="15967" y="14215"/>
                  <a:pt x="15999" y="14215"/>
                </a:cubicBezTo>
                <a:cubicBezTo>
                  <a:pt x="16031" y="14215"/>
                  <a:pt x="16062" y="14182"/>
                  <a:pt x="16114" y="14115"/>
                </a:cubicBezTo>
                <a:cubicBezTo>
                  <a:pt x="16201" y="14199"/>
                  <a:pt x="16288" y="14280"/>
                  <a:pt x="16373" y="14364"/>
                </a:cubicBezTo>
                <a:cubicBezTo>
                  <a:pt x="16411" y="14402"/>
                  <a:pt x="16431" y="14420"/>
                  <a:pt x="16450" y="14420"/>
                </a:cubicBezTo>
                <a:cubicBezTo>
                  <a:pt x="16466" y="14420"/>
                  <a:pt x="16481" y="14407"/>
                  <a:pt x="16507" y="14384"/>
                </a:cubicBezTo>
                <a:cubicBezTo>
                  <a:pt x="16621" y="14468"/>
                  <a:pt x="16729" y="14558"/>
                  <a:pt x="16846" y="14633"/>
                </a:cubicBezTo>
                <a:cubicBezTo>
                  <a:pt x="16869" y="14648"/>
                  <a:pt x="16887" y="14655"/>
                  <a:pt x="16902" y="14655"/>
                </a:cubicBezTo>
                <a:cubicBezTo>
                  <a:pt x="16932" y="14655"/>
                  <a:pt x="16953" y="14629"/>
                  <a:pt x="16979" y="14579"/>
                </a:cubicBezTo>
                <a:cubicBezTo>
                  <a:pt x="17012" y="14514"/>
                  <a:pt x="17051" y="14452"/>
                  <a:pt x="17089" y="14385"/>
                </a:cubicBezTo>
                <a:cubicBezTo>
                  <a:pt x="17215" y="14496"/>
                  <a:pt x="17346" y="14610"/>
                  <a:pt x="17480" y="14728"/>
                </a:cubicBezTo>
                <a:cubicBezTo>
                  <a:pt x="17490" y="14713"/>
                  <a:pt x="17503" y="14699"/>
                  <a:pt x="17508" y="14692"/>
                </a:cubicBezTo>
                <a:cubicBezTo>
                  <a:pt x="17657" y="14764"/>
                  <a:pt x="17760" y="14910"/>
                  <a:pt x="17936" y="14933"/>
                </a:cubicBezTo>
                <a:cubicBezTo>
                  <a:pt x="17952" y="14935"/>
                  <a:pt x="17963" y="14937"/>
                  <a:pt x="17972" y="14937"/>
                </a:cubicBezTo>
                <a:cubicBezTo>
                  <a:pt x="17994" y="14937"/>
                  <a:pt x="17998" y="14927"/>
                  <a:pt x="18009" y="14890"/>
                </a:cubicBezTo>
                <a:cubicBezTo>
                  <a:pt x="18159" y="14997"/>
                  <a:pt x="18312" y="15104"/>
                  <a:pt x="18462" y="15213"/>
                </a:cubicBezTo>
                <a:cubicBezTo>
                  <a:pt x="18549" y="15276"/>
                  <a:pt x="18630" y="15346"/>
                  <a:pt x="18718" y="15407"/>
                </a:cubicBezTo>
                <a:cubicBezTo>
                  <a:pt x="18751" y="15429"/>
                  <a:pt x="18797" y="15434"/>
                  <a:pt x="18837" y="15449"/>
                </a:cubicBezTo>
                <a:cubicBezTo>
                  <a:pt x="18840" y="15412"/>
                  <a:pt x="18856" y="15369"/>
                  <a:pt x="18843" y="15337"/>
                </a:cubicBezTo>
                <a:cubicBezTo>
                  <a:pt x="18802" y="15222"/>
                  <a:pt x="18755" y="15108"/>
                  <a:pt x="18703" y="14997"/>
                </a:cubicBezTo>
                <a:cubicBezTo>
                  <a:pt x="18652" y="14884"/>
                  <a:pt x="18593" y="14775"/>
                  <a:pt x="18537" y="14663"/>
                </a:cubicBezTo>
                <a:lnTo>
                  <a:pt x="18555" y="14663"/>
                </a:lnTo>
                <a:cubicBezTo>
                  <a:pt x="18562" y="14641"/>
                  <a:pt x="18579" y="14615"/>
                  <a:pt x="18573" y="14599"/>
                </a:cubicBezTo>
                <a:cubicBezTo>
                  <a:pt x="18529" y="14488"/>
                  <a:pt x="18478" y="14381"/>
                  <a:pt x="18436" y="14272"/>
                </a:cubicBezTo>
                <a:cubicBezTo>
                  <a:pt x="18421" y="14237"/>
                  <a:pt x="18431" y="14195"/>
                  <a:pt x="18418" y="14160"/>
                </a:cubicBezTo>
                <a:cubicBezTo>
                  <a:pt x="18393" y="14091"/>
                  <a:pt x="18358" y="14025"/>
                  <a:pt x="18326" y="13953"/>
                </a:cubicBezTo>
                <a:lnTo>
                  <a:pt x="18368" y="13953"/>
                </a:lnTo>
                <a:cubicBezTo>
                  <a:pt x="18369" y="13953"/>
                  <a:pt x="18370" y="13953"/>
                  <a:pt x="18371" y="13953"/>
                </a:cubicBezTo>
                <a:cubicBezTo>
                  <a:pt x="18462" y="13953"/>
                  <a:pt x="18498" y="13914"/>
                  <a:pt x="18481" y="13822"/>
                </a:cubicBezTo>
                <a:cubicBezTo>
                  <a:pt x="18453" y="13676"/>
                  <a:pt x="18422" y="13532"/>
                  <a:pt x="18389" y="13388"/>
                </a:cubicBezTo>
                <a:cubicBezTo>
                  <a:pt x="18379" y="13345"/>
                  <a:pt x="18359" y="13305"/>
                  <a:pt x="18341" y="13258"/>
                </a:cubicBezTo>
                <a:lnTo>
                  <a:pt x="18341" y="13258"/>
                </a:lnTo>
                <a:cubicBezTo>
                  <a:pt x="18359" y="13259"/>
                  <a:pt x="18380" y="13261"/>
                  <a:pt x="18402" y="13262"/>
                </a:cubicBezTo>
                <a:cubicBezTo>
                  <a:pt x="18403" y="13262"/>
                  <a:pt x="18404" y="13262"/>
                  <a:pt x="18405" y="13262"/>
                </a:cubicBezTo>
                <a:cubicBezTo>
                  <a:pt x="18451" y="13262"/>
                  <a:pt x="18471" y="13237"/>
                  <a:pt x="18451" y="13196"/>
                </a:cubicBezTo>
                <a:cubicBezTo>
                  <a:pt x="18426" y="13143"/>
                  <a:pt x="18391" y="13093"/>
                  <a:pt x="18366" y="13040"/>
                </a:cubicBezTo>
                <a:cubicBezTo>
                  <a:pt x="18338" y="12982"/>
                  <a:pt x="18311" y="12922"/>
                  <a:pt x="18292" y="12860"/>
                </a:cubicBezTo>
                <a:cubicBezTo>
                  <a:pt x="18257" y="12747"/>
                  <a:pt x="18227" y="12632"/>
                  <a:pt x="18198" y="12529"/>
                </a:cubicBezTo>
                <a:cubicBezTo>
                  <a:pt x="18323" y="12481"/>
                  <a:pt x="18452" y="12435"/>
                  <a:pt x="18580" y="12384"/>
                </a:cubicBezTo>
                <a:cubicBezTo>
                  <a:pt x="18599" y="12377"/>
                  <a:pt x="18622" y="12343"/>
                  <a:pt x="18620" y="12325"/>
                </a:cubicBezTo>
                <a:cubicBezTo>
                  <a:pt x="18606" y="12240"/>
                  <a:pt x="18584" y="12156"/>
                  <a:pt x="18563" y="12066"/>
                </a:cubicBezTo>
                <a:cubicBezTo>
                  <a:pt x="18604" y="12043"/>
                  <a:pt x="18606" y="12029"/>
                  <a:pt x="18564" y="11971"/>
                </a:cubicBezTo>
                <a:cubicBezTo>
                  <a:pt x="18517" y="11903"/>
                  <a:pt x="18473" y="11831"/>
                  <a:pt x="18416" y="11744"/>
                </a:cubicBezTo>
                <a:cubicBezTo>
                  <a:pt x="18502" y="11716"/>
                  <a:pt x="18511" y="11695"/>
                  <a:pt x="18454" y="11631"/>
                </a:cubicBezTo>
                <a:cubicBezTo>
                  <a:pt x="18368" y="11529"/>
                  <a:pt x="18276" y="11432"/>
                  <a:pt x="18190" y="11330"/>
                </a:cubicBezTo>
                <a:cubicBezTo>
                  <a:pt x="18164" y="11299"/>
                  <a:pt x="18148" y="11260"/>
                  <a:pt x="18128" y="11226"/>
                </a:cubicBezTo>
                <a:cubicBezTo>
                  <a:pt x="18193" y="11215"/>
                  <a:pt x="18251" y="11205"/>
                  <a:pt x="18307" y="11194"/>
                </a:cubicBezTo>
                <a:cubicBezTo>
                  <a:pt x="18359" y="11185"/>
                  <a:pt x="18373" y="11152"/>
                  <a:pt x="18353" y="11108"/>
                </a:cubicBezTo>
                <a:cubicBezTo>
                  <a:pt x="18338" y="11070"/>
                  <a:pt x="18318" y="11029"/>
                  <a:pt x="18290" y="11000"/>
                </a:cubicBezTo>
                <a:cubicBezTo>
                  <a:pt x="18172" y="10890"/>
                  <a:pt x="18100" y="10747"/>
                  <a:pt x="18013" y="10614"/>
                </a:cubicBezTo>
                <a:cubicBezTo>
                  <a:pt x="17943" y="10510"/>
                  <a:pt x="17855" y="10420"/>
                  <a:pt x="17773" y="10326"/>
                </a:cubicBezTo>
                <a:cubicBezTo>
                  <a:pt x="17740" y="10286"/>
                  <a:pt x="17699" y="10253"/>
                  <a:pt x="17669" y="10224"/>
                </a:cubicBezTo>
                <a:cubicBezTo>
                  <a:pt x="17756" y="10207"/>
                  <a:pt x="17849" y="10190"/>
                  <a:pt x="17941" y="10168"/>
                </a:cubicBezTo>
                <a:cubicBezTo>
                  <a:pt x="18007" y="10151"/>
                  <a:pt x="18072" y="10129"/>
                  <a:pt x="18136" y="10109"/>
                </a:cubicBezTo>
                <a:cubicBezTo>
                  <a:pt x="18208" y="10087"/>
                  <a:pt x="18213" y="10075"/>
                  <a:pt x="18188" y="10006"/>
                </a:cubicBezTo>
                <a:cubicBezTo>
                  <a:pt x="18183" y="9995"/>
                  <a:pt x="18179" y="9982"/>
                  <a:pt x="18172" y="9964"/>
                </a:cubicBezTo>
                <a:lnTo>
                  <a:pt x="18172" y="9964"/>
                </a:lnTo>
                <a:cubicBezTo>
                  <a:pt x="18184" y="9965"/>
                  <a:pt x="18196" y="9966"/>
                  <a:pt x="18207" y="9966"/>
                </a:cubicBezTo>
                <a:cubicBezTo>
                  <a:pt x="18324" y="9966"/>
                  <a:pt x="18407" y="9884"/>
                  <a:pt x="18507" y="9848"/>
                </a:cubicBezTo>
                <a:cubicBezTo>
                  <a:pt x="18519" y="9842"/>
                  <a:pt x="18532" y="9809"/>
                  <a:pt x="18527" y="9795"/>
                </a:cubicBezTo>
                <a:cubicBezTo>
                  <a:pt x="18493" y="9699"/>
                  <a:pt x="18462" y="9604"/>
                  <a:pt x="18419" y="9512"/>
                </a:cubicBezTo>
                <a:cubicBezTo>
                  <a:pt x="18398" y="9465"/>
                  <a:pt x="18352" y="9429"/>
                  <a:pt x="18308" y="9377"/>
                </a:cubicBezTo>
                <a:lnTo>
                  <a:pt x="18308" y="9377"/>
                </a:lnTo>
                <a:cubicBezTo>
                  <a:pt x="18309" y="9377"/>
                  <a:pt x="18311" y="9377"/>
                  <a:pt x="18313" y="9377"/>
                </a:cubicBezTo>
                <a:cubicBezTo>
                  <a:pt x="18316" y="9377"/>
                  <a:pt x="18322" y="9376"/>
                  <a:pt x="18326" y="9374"/>
                </a:cubicBezTo>
                <a:cubicBezTo>
                  <a:pt x="18399" y="9336"/>
                  <a:pt x="18400" y="9297"/>
                  <a:pt x="18337" y="9244"/>
                </a:cubicBezTo>
                <a:cubicBezTo>
                  <a:pt x="18250" y="9167"/>
                  <a:pt x="18164" y="9087"/>
                  <a:pt x="18077" y="9010"/>
                </a:cubicBezTo>
                <a:cubicBezTo>
                  <a:pt x="18055" y="8991"/>
                  <a:pt x="18029" y="8977"/>
                  <a:pt x="18008" y="8962"/>
                </a:cubicBezTo>
                <a:cubicBezTo>
                  <a:pt x="18040" y="8935"/>
                  <a:pt x="18075" y="8906"/>
                  <a:pt x="18108" y="8878"/>
                </a:cubicBezTo>
                <a:cubicBezTo>
                  <a:pt x="18143" y="8848"/>
                  <a:pt x="18140" y="8822"/>
                  <a:pt x="18110" y="8787"/>
                </a:cubicBezTo>
                <a:cubicBezTo>
                  <a:pt x="17999" y="8660"/>
                  <a:pt x="17868" y="8577"/>
                  <a:pt x="17701" y="8549"/>
                </a:cubicBezTo>
                <a:cubicBezTo>
                  <a:pt x="17693" y="8546"/>
                  <a:pt x="17683" y="8541"/>
                  <a:pt x="17670" y="8537"/>
                </a:cubicBezTo>
                <a:cubicBezTo>
                  <a:pt x="17673" y="8530"/>
                  <a:pt x="17674" y="8524"/>
                  <a:pt x="17677" y="8519"/>
                </a:cubicBezTo>
                <a:cubicBezTo>
                  <a:pt x="17690" y="8499"/>
                  <a:pt x="17704" y="8479"/>
                  <a:pt x="17717" y="8460"/>
                </a:cubicBezTo>
                <a:cubicBezTo>
                  <a:pt x="17696" y="8447"/>
                  <a:pt x="17677" y="8427"/>
                  <a:pt x="17655" y="8423"/>
                </a:cubicBezTo>
                <a:cubicBezTo>
                  <a:pt x="17544" y="8403"/>
                  <a:pt x="17461" y="8339"/>
                  <a:pt x="17386" y="8259"/>
                </a:cubicBezTo>
                <a:cubicBezTo>
                  <a:pt x="17364" y="8235"/>
                  <a:pt x="17338" y="8213"/>
                  <a:pt x="17317" y="8192"/>
                </a:cubicBezTo>
                <a:cubicBezTo>
                  <a:pt x="17367" y="8150"/>
                  <a:pt x="17416" y="8107"/>
                  <a:pt x="17468" y="8068"/>
                </a:cubicBezTo>
                <a:cubicBezTo>
                  <a:pt x="17508" y="8038"/>
                  <a:pt x="17498" y="8005"/>
                  <a:pt x="17474" y="7978"/>
                </a:cubicBezTo>
                <a:cubicBezTo>
                  <a:pt x="17366" y="7858"/>
                  <a:pt x="17247" y="7752"/>
                  <a:pt x="17088" y="7701"/>
                </a:cubicBezTo>
                <a:cubicBezTo>
                  <a:pt x="17029" y="7682"/>
                  <a:pt x="16974" y="7649"/>
                  <a:pt x="16891" y="7610"/>
                </a:cubicBezTo>
                <a:cubicBezTo>
                  <a:pt x="16916" y="7605"/>
                  <a:pt x="16938" y="7600"/>
                  <a:pt x="16958" y="7597"/>
                </a:cubicBezTo>
                <a:cubicBezTo>
                  <a:pt x="16932" y="7458"/>
                  <a:pt x="16803" y="7461"/>
                  <a:pt x="16718" y="7409"/>
                </a:cubicBezTo>
                <a:cubicBezTo>
                  <a:pt x="16613" y="7345"/>
                  <a:pt x="16496" y="7297"/>
                  <a:pt x="16387" y="7239"/>
                </a:cubicBezTo>
                <a:cubicBezTo>
                  <a:pt x="16273" y="7179"/>
                  <a:pt x="16157" y="7117"/>
                  <a:pt x="16048" y="7048"/>
                </a:cubicBezTo>
                <a:cubicBezTo>
                  <a:pt x="15975" y="7001"/>
                  <a:pt x="15911" y="6937"/>
                  <a:pt x="15843" y="6882"/>
                </a:cubicBezTo>
                <a:cubicBezTo>
                  <a:pt x="15818" y="6863"/>
                  <a:pt x="15793" y="6843"/>
                  <a:pt x="15760" y="6816"/>
                </a:cubicBezTo>
                <a:cubicBezTo>
                  <a:pt x="15782" y="6815"/>
                  <a:pt x="15797" y="6813"/>
                  <a:pt x="15810" y="6812"/>
                </a:cubicBezTo>
                <a:cubicBezTo>
                  <a:pt x="15900" y="6801"/>
                  <a:pt x="15991" y="6792"/>
                  <a:pt x="16081" y="6776"/>
                </a:cubicBezTo>
                <a:cubicBezTo>
                  <a:pt x="16157" y="6764"/>
                  <a:pt x="16230" y="6738"/>
                  <a:pt x="16306" y="6724"/>
                </a:cubicBezTo>
                <a:cubicBezTo>
                  <a:pt x="16418" y="6702"/>
                  <a:pt x="16531" y="6688"/>
                  <a:pt x="16643" y="6667"/>
                </a:cubicBezTo>
                <a:cubicBezTo>
                  <a:pt x="16665" y="6663"/>
                  <a:pt x="16686" y="6644"/>
                  <a:pt x="16706" y="6632"/>
                </a:cubicBezTo>
                <a:cubicBezTo>
                  <a:pt x="16695" y="6612"/>
                  <a:pt x="16681" y="6591"/>
                  <a:pt x="16670" y="6571"/>
                </a:cubicBezTo>
                <a:cubicBezTo>
                  <a:pt x="16752" y="6563"/>
                  <a:pt x="16837" y="6549"/>
                  <a:pt x="16876" y="6482"/>
                </a:cubicBezTo>
                <a:cubicBezTo>
                  <a:pt x="16938" y="6467"/>
                  <a:pt x="16986" y="6461"/>
                  <a:pt x="17031" y="6443"/>
                </a:cubicBezTo>
                <a:cubicBezTo>
                  <a:pt x="17117" y="6410"/>
                  <a:pt x="17200" y="6373"/>
                  <a:pt x="17279" y="6329"/>
                </a:cubicBezTo>
                <a:cubicBezTo>
                  <a:pt x="17348" y="6292"/>
                  <a:pt x="17349" y="6267"/>
                  <a:pt x="17310" y="6201"/>
                </a:cubicBezTo>
                <a:cubicBezTo>
                  <a:pt x="17278" y="6148"/>
                  <a:pt x="17250" y="6091"/>
                  <a:pt x="17220" y="6033"/>
                </a:cubicBezTo>
                <a:cubicBezTo>
                  <a:pt x="17415" y="5993"/>
                  <a:pt x="17593" y="5907"/>
                  <a:pt x="17765" y="5800"/>
                </a:cubicBezTo>
                <a:cubicBezTo>
                  <a:pt x="17807" y="5773"/>
                  <a:pt x="17861" y="5767"/>
                  <a:pt x="17904" y="5740"/>
                </a:cubicBezTo>
                <a:cubicBezTo>
                  <a:pt x="17984" y="5690"/>
                  <a:pt x="17984" y="5675"/>
                  <a:pt x="17926" y="5599"/>
                </a:cubicBezTo>
                <a:cubicBezTo>
                  <a:pt x="18032" y="5573"/>
                  <a:pt x="18135" y="5546"/>
                  <a:pt x="18238" y="5519"/>
                </a:cubicBezTo>
                <a:cubicBezTo>
                  <a:pt x="18262" y="5514"/>
                  <a:pt x="18287" y="5510"/>
                  <a:pt x="18312" y="5505"/>
                </a:cubicBezTo>
                <a:cubicBezTo>
                  <a:pt x="18353" y="5495"/>
                  <a:pt x="18384" y="5483"/>
                  <a:pt x="18360" y="5439"/>
                </a:cubicBezTo>
                <a:cubicBezTo>
                  <a:pt x="18415" y="5424"/>
                  <a:pt x="18470" y="5417"/>
                  <a:pt x="18519" y="5397"/>
                </a:cubicBezTo>
                <a:cubicBezTo>
                  <a:pt x="18667" y="5337"/>
                  <a:pt x="18815" y="5277"/>
                  <a:pt x="18959" y="5210"/>
                </a:cubicBezTo>
                <a:cubicBezTo>
                  <a:pt x="18996" y="5193"/>
                  <a:pt x="19022" y="5151"/>
                  <a:pt x="19053" y="5121"/>
                </a:cubicBezTo>
                <a:cubicBezTo>
                  <a:pt x="19015" y="5097"/>
                  <a:pt x="18979" y="5057"/>
                  <a:pt x="18939" y="5052"/>
                </a:cubicBezTo>
                <a:cubicBezTo>
                  <a:pt x="18791" y="5035"/>
                  <a:pt x="18643" y="5030"/>
                  <a:pt x="18495" y="5022"/>
                </a:cubicBezTo>
                <a:cubicBezTo>
                  <a:pt x="18480" y="5022"/>
                  <a:pt x="18462" y="5027"/>
                  <a:pt x="18436" y="5031"/>
                </a:cubicBezTo>
                <a:cubicBezTo>
                  <a:pt x="18468" y="4966"/>
                  <a:pt x="18424" y="4965"/>
                  <a:pt x="18385" y="4958"/>
                </a:cubicBezTo>
                <a:cubicBezTo>
                  <a:pt x="18216" y="4925"/>
                  <a:pt x="18045" y="4894"/>
                  <a:pt x="17869" y="4862"/>
                </a:cubicBezTo>
                <a:cubicBezTo>
                  <a:pt x="17914" y="4804"/>
                  <a:pt x="17884" y="4766"/>
                  <a:pt x="17834" y="4747"/>
                </a:cubicBezTo>
                <a:cubicBezTo>
                  <a:pt x="17758" y="4717"/>
                  <a:pt x="17678" y="4691"/>
                  <a:pt x="17598" y="4670"/>
                </a:cubicBezTo>
                <a:cubicBezTo>
                  <a:pt x="17513" y="4648"/>
                  <a:pt x="17425" y="4631"/>
                  <a:pt x="17338" y="4617"/>
                </a:cubicBezTo>
                <a:cubicBezTo>
                  <a:pt x="17266" y="4606"/>
                  <a:pt x="17191" y="4603"/>
                  <a:pt x="17114" y="4595"/>
                </a:cubicBezTo>
                <a:cubicBezTo>
                  <a:pt x="17139" y="4563"/>
                  <a:pt x="17166" y="4521"/>
                  <a:pt x="17202" y="4488"/>
                </a:cubicBezTo>
                <a:cubicBezTo>
                  <a:pt x="17246" y="4451"/>
                  <a:pt x="17226" y="4423"/>
                  <a:pt x="17196" y="4401"/>
                </a:cubicBezTo>
                <a:cubicBezTo>
                  <a:pt x="17154" y="4370"/>
                  <a:pt x="17108" y="4338"/>
                  <a:pt x="17060" y="4322"/>
                </a:cubicBezTo>
                <a:cubicBezTo>
                  <a:pt x="16918" y="4277"/>
                  <a:pt x="16775" y="4239"/>
                  <a:pt x="16631" y="4200"/>
                </a:cubicBezTo>
                <a:cubicBezTo>
                  <a:pt x="16618" y="4197"/>
                  <a:pt x="16603" y="4196"/>
                  <a:pt x="16589" y="4196"/>
                </a:cubicBezTo>
                <a:cubicBezTo>
                  <a:pt x="16568" y="4196"/>
                  <a:pt x="16546" y="4198"/>
                  <a:pt x="16525" y="4198"/>
                </a:cubicBezTo>
                <a:cubicBezTo>
                  <a:pt x="16543" y="4166"/>
                  <a:pt x="16562" y="4131"/>
                  <a:pt x="16582" y="4095"/>
                </a:cubicBezTo>
                <a:cubicBezTo>
                  <a:pt x="16609" y="4044"/>
                  <a:pt x="16599" y="4008"/>
                  <a:pt x="16542" y="3997"/>
                </a:cubicBezTo>
                <a:cubicBezTo>
                  <a:pt x="16460" y="3983"/>
                  <a:pt x="16377" y="3982"/>
                  <a:pt x="16295" y="3971"/>
                </a:cubicBezTo>
                <a:cubicBezTo>
                  <a:pt x="16229" y="3961"/>
                  <a:pt x="16163" y="3942"/>
                  <a:pt x="16096" y="3937"/>
                </a:cubicBezTo>
                <a:cubicBezTo>
                  <a:pt x="16011" y="3929"/>
                  <a:pt x="15931" y="3894"/>
                  <a:pt x="15848" y="3875"/>
                </a:cubicBezTo>
                <a:cubicBezTo>
                  <a:pt x="15843" y="3874"/>
                  <a:pt x="15837" y="3873"/>
                  <a:pt x="15832" y="3873"/>
                </a:cubicBezTo>
                <a:cubicBezTo>
                  <a:pt x="15822" y="3873"/>
                  <a:pt x="15812" y="3874"/>
                  <a:pt x="15803" y="3874"/>
                </a:cubicBezTo>
                <a:cubicBezTo>
                  <a:pt x="15795" y="3874"/>
                  <a:pt x="15787" y="3874"/>
                  <a:pt x="15780" y="3871"/>
                </a:cubicBezTo>
                <a:cubicBezTo>
                  <a:pt x="15766" y="3866"/>
                  <a:pt x="15759" y="3844"/>
                  <a:pt x="15746" y="3829"/>
                </a:cubicBezTo>
                <a:cubicBezTo>
                  <a:pt x="15789" y="3802"/>
                  <a:pt x="15793" y="3763"/>
                  <a:pt x="15781" y="3719"/>
                </a:cubicBezTo>
                <a:cubicBezTo>
                  <a:pt x="15780" y="3715"/>
                  <a:pt x="15789" y="3709"/>
                  <a:pt x="15792" y="3704"/>
                </a:cubicBezTo>
                <a:cubicBezTo>
                  <a:pt x="15802" y="3684"/>
                  <a:pt x="15811" y="3665"/>
                  <a:pt x="15811" y="3642"/>
                </a:cubicBezTo>
                <a:cubicBezTo>
                  <a:pt x="15823" y="3624"/>
                  <a:pt x="15842" y="3608"/>
                  <a:pt x="15849" y="3590"/>
                </a:cubicBezTo>
                <a:cubicBezTo>
                  <a:pt x="15879" y="3514"/>
                  <a:pt x="15911" y="3438"/>
                  <a:pt x="15933" y="3359"/>
                </a:cubicBezTo>
                <a:cubicBezTo>
                  <a:pt x="15960" y="3263"/>
                  <a:pt x="15957" y="3256"/>
                  <a:pt x="15856" y="3233"/>
                </a:cubicBezTo>
                <a:cubicBezTo>
                  <a:pt x="15746" y="3209"/>
                  <a:pt x="15633" y="3195"/>
                  <a:pt x="15518" y="3175"/>
                </a:cubicBezTo>
                <a:cubicBezTo>
                  <a:pt x="15512" y="3121"/>
                  <a:pt x="15509" y="3103"/>
                  <a:pt x="15477" y="3103"/>
                </a:cubicBezTo>
                <a:cubicBezTo>
                  <a:pt x="15463" y="3103"/>
                  <a:pt x="15443" y="3107"/>
                  <a:pt x="15414" y="3112"/>
                </a:cubicBezTo>
                <a:cubicBezTo>
                  <a:pt x="15362" y="3123"/>
                  <a:pt x="15309" y="3135"/>
                  <a:pt x="15260" y="3151"/>
                </a:cubicBezTo>
                <a:cubicBezTo>
                  <a:pt x="15211" y="3166"/>
                  <a:pt x="15167" y="3187"/>
                  <a:pt x="15119" y="3206"/>
                </a:cubicBezTo>
                <a:cubicBezTo>
                  <a:pt x="15142" y="3145"/>
                  <a:pt x="15165" y="3084"/>
                  <a:pt x="15191" y="3019"/>
                </a:cubicBezTo>
                <a:cubicBezTo>
                  <a:pt x="15174" y="3014"/>
                  <a:pt x="15162" y="3010"/>
                  <a:pt x="15146" y="3004"/>
                </a:cubicBezTo>
                <a:cubicBezTo>
                  <a:pt x="15154" y="2995"/>
                  <a:pt x="15160" y="2988"/>
                  <a:pt x="15180" y="2963"/>
                </a:cubicBezTo>
                <a:cubicBezTo>
                  <a:pt x="15131" y="2961"/>
                  <a:pt x="15088" y="2954"/>
                  <a:pt x="15048" y="2954"/>
                </a:cubicBezTo>
                <a:cubicBezTo>
                  <a:pt x="15031" y="2954"/>
                  <a:pt x="15016" y="2955"/>
                  <a:pt x="15000" y="2958"/>
                </a:cubicBezTo>
                <a:cubicBezTo>
                  <a:pt x="14774" y="3006"/>
                  <a:pt x="14547" y="3057"/>
                  <a:pt x="14324" y="3122"/>
                </a:cubicBezTo>
                <a:cubicBezTo>
                  <a:pt x="14162" y="3169"/>
                  <a:pt x="14006" y="3241"/>
                  <a:pt x="13848" y="3302"/>
                </a:cubicBezTo>
                <a:cubicBezTo>
                  <a:pt x="13822" y="3312"/>
                  <a:pt x="13795" y="3320"/>
                  <a:pt x="13759" y="3334"/>
                </a:cubicBezTo>
                <a:cubicBezTo>
                  <a:pt x="13819" y="3245"/>
                  <a:pt x="13872" y="3169"/>
                  <a:pt x="13925" y="3089"/>
                </a:cubicBezTo>
                <a:cubicBezTo>
                  <a:pt x="13915" y="3082"/>
                  <a:pt x="13906" y="3075"/>
                  <a:pt x="13906" y="3075"/>
                </a:cubicBezTo>
                <a:lnTo>
                  <a:pt x="13906" y="3075"/>
                </a:lnTo>
                <a:cubicBezTo>
                  <a:pt x="13906" y="3075"/>
                  <a:pt x="13906" y="3075"/>
                  <a:pt x="13907" y="3075"/>
                </a:cubicBezTo>
                <a:cubicBezTo>
                  <a:pt x="13919" y="3024"/>
                  <a:pt x="13932" y="2979"/>
                  <a:pt x="13945" y="2929"/>
                </a:cubicBezTo>
                <a:lnTo>
                  <a:pt x="13907" y="2929"/>
                </a:lnTo>
                <a:cubicBezTo>
                  <a:pt x="13940" y="2815"/>
                  <a:pt x="13973" y="2701"/>
                  <a:pt x="14009" y="2587"/>
                </a:cubicBezTo>
                <a:cubicBezTo>
                  <a:pt x="14025" y="2536"/>
                  <a:pt x="14004" y="2520"/>
                  <a:pt x="13959" y="2505"/>
                </a:cubicBezTo>
                <a:cubicBezTo>
                  <a:pt x="13922" y="2494"/>
                  <a:pt x="13885" y="2490"/>
                  <a:pt x="13849" y="2490"/>
                </a:cubicBezTo>
                <a:cubicBezTo>
                  <a:pt x="13786" y="2490"/>
                  <a:pt x="13724" y="2502"/>
                  <a:pt x="13662" y="2511"/>
                </a:cubicBezTo>
                <a:cubicBezTo>
                  <a:pt x="13640" y="2514"/>
                  <a:pt x="13617" y="2521"/>
                  <a:pt x="13595" y="2521"/>
                </a:cubicBezTo>
                <a:cubicBezTo>
                  <a:pt x="13575" y="2521"/>
                  <a:pt x="13555" y="2515"/>
                  <a:pt x="13537" y="2495"/>
                </a:cubicBezTo>
                <a:cubicBezTo>
                  <a:pt x="13532" y="2490"/>
                  <a:pt x="13521" y="2488"/>
                  <a:pt x="13510" y="2488"/>
                </a:cubicBezTo>
                <a:cubicBezTo>
                  <a:pt x="13505" y="2488"/>
                  <a:pt x="13499" y="2488"/>
                  <a:pt x="13495" y="2489"/>
                </a:cubicBezTo>
                <a:cubicBezTo>
                  <a:pt x="13377" y="2500"/>
                  <a:pt x="13267" y="2536"/>
                  <a:pt x="13162" y="2602"/>
                </a:cubicBezTo>
                <a:cubicBezTo>
                  <a:pt x="13174" y="2612"/>
                  <a:pt x="13182" y="2620"/>
                  <a:pt x="13198" y="2631"/>
                </a:cubicBezTo>
                <a:cubicBezTo>
                  <a:pt x="13169" y="2633"/>
                  <a:pt x="13147" y="2633"/>
                  <a:pt x="13122" y="2634"/>
                </a:cubicBezTo>
                <a:cubicBezTo>
                  <a:pt x="13117" y="2594"/>
                  <a:pt x="13114" y="2554"/>
                  <a:pt x="13107" y="2516"/>
                </a:cubicBezTo>
                <a:cubicBezTo>
                  <a:pt x="13101" y="2473"/>
                  <a:pt x="13092" y="2453"/>
                  <a:pt x="13071" y="2453"/>
                </a:cubicBezTo>
                <a:cubicBezTo>
                  <a:pt x="13059" y="2453"/>
                  <a:pt x="13043" y="2460"/>
                  <a:pt x="13022" y="2471"/>
                </a:cubicBezTo>
                <a:cubicBezTo>
                  <a:pt x="12965" y="2502"/>
                  <a:pt x="12914" y="2541"/>
                  <a:pt x="12863" y="2579"/>
                </a:cubicBezTo>
                <a:cubicBezTo>
                  <a:pt x="12711" y="2696"/>
                  <a:pt x="12561" y="2813"/>
                  <a:pt x="12401" y="2934"/>
                </a:cubicBezTo>
                <a:cubicBezTo>
                  <a:pt x="12382" y="2880"/>
                  <a:pt x="12363" y="2835"/>
                  <a:pt x="12351" y="2788"/>
                </a:cubicBezTo>
                <a:cubicBezTo>
                  <a:pt x="12343" y="2757"/>
                  <a:pt x="12330" y="2742"/>
                  <a:pt x="12311" y="2742"/>
                </a:cubicBezTo>
                <a:cubicBezTo>
                  <a:pt x="12300" y="2742"/>
                  <a:pt x="12287" y="2747"/>
                  <a:pt x="12273" y="2756"/>
                </a:cubicBezTo>
                <a:cubicBezTo>
                  <a:pt x="12227" y="2784"/>
                  <a:pt x="12179" y="2809"/>
                  <a:pt x="12142" y="2846"/>
                </a:cubicBezTo>
                <a:cubicBezTo>
                  <a:pt x="12020" y="2967"/>
                  <a:pt x="11913" y="3099"/>
                  <a:pt x="11819" y="3245"/>
                </a:cubicBezTo>
                <a:cubicBezTo>
                  <a:pt x="11722" y="3394"/>
                  <a:pt x="11608" y="3533"/>
                  <a:pt x="11500" y="3674"/>
                </a:cubicBezTo>
                <a:cubicBezTo>
                  <a:pt x="11397" y="3809"/>
                  <a:pt x="11290" y="3942"/>
                  <a:pt x="11185" y="4075"/>
                </a:cubicBezTo>
                <a:cubicBezTo>
                  <a:pt x="11175" y="4090"/>
                  <a:pt x="11163" y="4101"/>
                  <a:pt x="11140" y="4110"/>
                </a:cubicBezTo>
                <a:cubicBezTo>
                  <a:pt x="11252" y="3660"/>
                  <a:pt x="11371" y="3211"/>
                  <a:pt x="11474" y="2759"/>
                </a:cubicBezTo>
                <a:cubicBezTo>
                  <a:pt x="11577" y="2309"/>
                  <a:pt x="11669" y="1856"/>
                  <a:pt x="11756" y="1403"/>
                </a:cubicBezTo>
                <a:cubicBezTo>
                  <a:pt x="11844" y="947"/>
                  <a:pt x="11898" y="485"/>
                  <a:pt x="11965" y="30"/>
                </a:cubicBezTo>
                <a:cubicBezTo>
                  <a:pt x="11869" y="20"/>
                  <a:pt x="11787" y="9"/>
                  <a:pt x="11706" y="1"/>
                </a:cubicBezTo>
                <a:cubicBezTo>
                  <a:pt x="11704" y="1"/>
                  <a:pt x="11703" y="1"/>
                  <a:pt x="11701" y="1"/>
                </a:cubicBezTo>
                <a:close/>
              </a:path>
            </a:pathLst>
          </a:custGeom>
          <a:solidFill>
            <a:srgbClr val="80B31A">
              <a:alpha val="50196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9" name="Google Shape;299;p48"/>
          <p:cNvSpPr/>
          <p:nvPr/>
        </p:nvSpPr>
        <p:spPr>
          <a:xfrm rot="1269657">
            <a:off x="-1748073" y="4137153"/>
            <a:ext cx="4922594" cy="2499870"/>
          </a:xfrm>
          <a:custGeom>
            <a:avLst/>
            <a:gdLst/>
            <a:ahLst/>
            <a:cxnLst/>
            <a:rect l="l" t="t" r="r" b="b"/>
            <a:pathLst>
              <a:path w="120088" h="60985" extrusionOk="0">
                <a:moveTo>
                  <a:pt x="10185" y="0"/>
                </a:moveTo>
                <a:cubicBezTo>
                  <a:pt x="10170" y="0"/>
                  <a:pt x="10138" y="55"/>
                  <a:pt x="10051" y="160"/>
                </a:cubicBezTo>
                <a:cubicBezTo>
                  <a:pt x="12583" y="2029"/>
                  <a:pt x="16014" y="2112"/>
                  <a:pt x="18262" y="4538"/>
                </a:cubicBezTo>
                <a:cubicBezTo>
                  <a:pt x="17258" y="4529"/>
                  <a:pt x="16290" y="4306"/>
                  <a:pt x="15321" y="4306"/>
                </a:cubicBezTo>
                <a:cubicBezTo>
                  <a:pt x="15306" y="4306"/>
                  <a:pt x="15291" y="4306"/>
                  <a:pt x="15275" y="4306"/>
                </a:cubicBezTo>
                <a:cubicBezTo>
                  <a:pt x="15275" y="4306"/>
                  <a:pt x="15274" y="4306"/>
                  <a:pt x="15273" y="4306"/>
                </a:cubicBezTo>
                <a:cubicBezTo>
                  <a:pt x="14974" y="4306"/>
                  <a:pt x="14508" y="3901"/>
                  <a:pt x="14154" y="3901"/>
                </a:cubicBezTo>
                <a:cubicBezTo>
                  <a:pt x="13903" y="3901"/>
                  <a:pt x="13708" y="4104"/>
                  <a:pt x="13668" y="4801"/>
                </a:cubicBezTo>
                <a:cubicBezTo>
                  <a:pt x="13664" y="4872"/>
                  <a:pt x="13338" y="4930"/>
                  <a:pt x="13159" y="4986"/>
                </a:cubicBezTo>
                <a:cubicBezTo>
                  <a:pt x="11966" y="5357"/>
                  <a:pt x="10773" y="5726"/>
                  <a:pt x="9558" y="6102"/>
                </a:cubicBezTo>
                <a:cubicBezTo>
                  <a:pt x="9948" y="6413"/>
                  <a:pt x="10345" y="6530"/>
                  <a:pt x="10746" y="6530"/>
                </a:cubicBezTo>
                <a:cubicBezTo>
                  <a:pt x="11359" y="6530"/>
                  <a:pt x="11983" y="6256"/>
                  <a:pt x="12607" y="5985"/>
                </a:cubicBezTo>
                <a:cubicBezTo>
                  <a:pt x="13760" y="5485"/>
                  <a:pt x="14914" y="4962"/>
                  <a:pt x="16152" y="4962"/>
                </a:cubicBezTo>
                <a:cubicBezTo>
                  <a:pt x="16492" y="4962"/>
                  <a:pt x="16837" y="5002"/>
                  <a:pt x="17191" y="5091"/>
                </a:cubicBezTo>
                <a:cubicBezTo>
                  <a:pt x="17873" y="5265"/>
                  <a:pt x="22682" y="7090"/>
                  <a:pt x="25000" y="8536"/>
                </a:cubicBezTo>
                <a:cubicBezTo>
                  <a:pt x="25650" y="9150"/>
                  <a:pt x="26232" y="9854"/>
                  <a:pt x="26838" y="10521"/>
                </a:cubicBezTo>
                <a:cubicBezTo>
                  <a:pt x="27576" y="11333"/>
                  <a:pt x="28288" y="12172"/>
                  <a:pt x="29011" y="13000"/>
                </a:cubicBezTo>
                <a:cubicBezTo>
                  <a:pt x="24302" y="10260"/>
                  <a:pt x="19255" y="9349"/>
                  <a:pt x="13996" y="9301"/>
                </a:cubicBezTo>
                <a:lnTo>
                  <a:pt x="13996" y="9301"/>
                </a:lnTo>
                <a:cubicBezTo>
                  <a:pt x="14202" y="9618"/>
                  <a:pt x="14465" y="9720"/>
                  <a:pt x="14734" y="9796"/>
                </a:cubicBezTo>
                <a:cubicBezTo>
                  <a:pt x="16546" y="10299"/>
                  <a:pt x="18423" y="10637"/>
                  <a:pt x="20159" y="11337"/>
                </a:cubicBezTo>
                <a:cubicBezTo>
                  <a:pt x="22292" y="12196"/>
                  <a:pt x="24326" y="13325"/>
                  <a:pt x="26374" y="14397"/>
                </a:cubicBezTo>
                <a:cubicBezTo>
                  <a:pt x="27845" y="15168"/>
                  <a:pt x="29657" y="15343"/>
                  <a:pt x="30664" y="16968"/>
                </a:cubicBezTo>
                <a:cubicBezTo>
                  <a:pt x="30779" y="17153"/>
                  <a:pt x="31139" y="17162"/>
                  <a:pt x="31371" y="17280"/>
                </a:cubicBezTo>
                <a:cubicBezTo>
                  <a:pt x="33108" y="18163"/>
                  <a:pt x="34842" y="19055"/>
                  <a:pt x="36575" y="19943"/>
                </a:cubicBezTo>
                <a:cubicBezTo>
                  <a:pt x="29646" y="19627"/>
                  <a:pt x="22642" y="19693"/>
                  <a:pt x="17055" y="14380"/>
                </a:cubicBezTo>
                <a:cubicBezTo>
                  <a:pt x="16983" y="14555"/>
                  <a:pt x="16913" y="14730"/>
                  <a:pt x="16841" y="14904"/>
                </a:cubicBezTo>
                <a:cubicBezTo>
                  <a:pt x="19480" y="17313"/>
                  <a:pt x="20301" y="17162"/>
                  <a:pt x="22032" y="18292"/>
                </a:cubicBezTo>
                <a:lnTo>
                  <a:pt x="21988" y="18430"/>
                </a:lnTo>
                <a:cubicBezTo>
                  <a:pt x="20217" y="18035"/>
                  <a:pt x="18305" y="18071"/>
                  <a:pt x="16607" y="17464"/>
                </a:cubicBezTo>
                <a:cubicBezTo>
                  <a:pt x="15505" y="17070"/>
                  <a:pt x="14588" y="16134"/>
                  <a:pt x="13582" y="15450"/>
                </a:cubicBezTo>
                <a:cubicBezTo>
                  <a:pt x="12321" y="14593"/>
                  <a:pt x="11056" y="13744"/>
                  <a:pt x="9793" y="12893"/>
                </a:cubicBezTo>
                <a:lnTo>
                  <a:pt x="9793" y="12893"/>
                </a:lnTo>
                <a:cubicBezTo>
                  <a:pt x="10004" y="13441"/>
                  <a:pt x="10350" y="13788"/>
                  <a:pt x="10740" y="14068"/>
                </a:cubicBezTo>
                <a:cubicBezTo>
                  <a:pt x="12191" y="15111"/>
                  <a:pt x="13678" y="16100"/>
                  <a:pt x="15110" y="17170"/>
                </a:cubicBezTo>
                <a:cubicBezTo>
                  <a:pt x="15289" y="17304"/>
                  <a:pt x="15474" y="17440"/>
                  <a:pt x="15665" y="17576"/>
                </a:cubicBezTo>
                <a:cubicBezTo>
                  <a:pt x="14904" y="17430"/>
                  <a:pt x="14308" y="17324"/>
                  <a:pt x="14210" y="17309"/>
                </a:cubicBezTo>
                <a:cubicBezTo>
                  <a:pt x="12567" y="17077"/>
                  <a:pt x="10916" y="16895"/>
                  <a:pt x="9281" y="16615"/>
                </a:cubicBezTo>
                <a:cubicBezTo>
                  <a:pt x="8588" y="16496"/>
                  <a:pt x="7919" y="16208"/>
                  <a:pt x="7252" y="15961"/>
                </a:cubicBezTo>
                <a:cubicBezTo>
                  <a:pt x="6486" y="15678"/>
                  <a:pt x="5725" y="15373"/>
                  <a:pt x="4975" y="15048"/>
                </a:cubicBezTo>
                <a:cubicBezTo>
                  <a:pt x="4474" y="14829"/>
                  <a:pt x="3956" y="14614"/>
                  <a:pt x="3510" y="14298"/>
                </a:cubicBezTo>
                <a:cubicBezTo>
                  <a:pt x="2667" y="13698"/>
                  <a:pt x="1853" y="13053"/>
                  <a:pt x="663" y="13053"/>
                </a:cubicBezTo>
                <a:cubicBezTo>
                  <a:pt x="454" y="13053"/>
                  <a:pt x="234" y="13073"/>
                  <a:pt x="0" y="13116"/>
                </a:cubicBezTo>
                <a:cubicBezTo>
                  <a:pt x="1100" y="13549"/>
                  <a:pt x="1967" y="13891"/>
                  <a:pt x="2835" y="14232"/>
                </a:cubicBezTo>
                <a:cubicBezTo>
                  <a:pt x="2818" y="14327"/>
                  <a:pt x="2798" y="14423"/>
                  <a:pt x="2779" y="14519"/>
                </a:cubicBezTo>
                <a:cubicBezTo>
                  <a:pt x="2448" y="14607"/>
                  <a:pt x="2116" y="14695"/>
                  <a:pt x="1785" y="14783"/>
                </a:cubicBezTo>
                <a:cubicBezTo>
                  <a:pt x="3638" y="15661"/>
                  <a:pt x="6087" y="14874"/>
                  <a:pt x="7502" y="17307"/>
                </a:cubicBezTo>
                <a:cubicBezTo>
                  <a:pt x="5770" y="17195"/>
                  <a:pt x="4168" y="17092"/>
                  <a:pt x="2568" y="16989"/>
                </a:cubicBezTo>
                <a:cubicBezTo>
                  <a:pt x="2551" y="17133"/>
                  <a:pt x="2536" y="17278"/>
                  <a:pt x="2519" y="17422"/>
                </a:cubicBezTo>
                <a:cubicBezTo>
                  <a:pt x="3615" y="17568"/>
                  <a:pt x="4716" y="17866"/>
                  <a:pt x="5808" y="17866"/>
                </a:cubicBezTo>
                <a:cubicBezTo>
                  <a:pt x="5901" y="17866"/>
                  <a:pt x="5994" y="17864"/>
                  <a:pt x="6086" y="17860"/>
                </a:cubicBezTo>
                <a:cubicBezTo>
                  <a:pt x="7539" y="17789"/>
                  <a:pt x="8989" y="17627"/>
                  <a:pt x="10437" y="17627"/>
                </a:cubicBezTo>
                <a:cubicBezTo>
                  <a:pt x="11383" y="17627"/>
                  <a:pt x="12328" y="17696"/>
                  <a:pt x="13274" y="17906"/>
                </a:cubicBezTo>
                <a:cubicBezTo>
                  <a:pt x="13559" y="17970"/>
                  <a:pt x="13858" y="17986"/>
                  <a:pt x="14155" y="17986"/>
                </a:cubicBezTo>
                <a:cubicBezTo>
                  <a:pt x="14275" y="17986"/>
                  <a:pt x="14395" y="17983"/>
                  <a:pt x="14514" y="17980"/>
                </a:cubicBezTo>
                <a:cubicBezTo>
                  <a:pt x="14515" y="17980"/>
                  <a:pt x="14516" y="17980"/>
                  <a:pt x="14517" y="17980"/>
                </a:cubicBezTo>
                <a:cubicBezTo>
                  <a:pt x="14622" y="17980"/>
                  <a:pt x="15607" y="18110"/>
                  <a:pt x="16684" y="18248"/>
                </a:cubicBezTo>
                <a:cubicBezTo>
                  <a:pt x="17753" y="18897"/>
                  <a:pt x="18932" y="19420"/>
                  <a:pt x="20067" y="19447"/>
                </a:cubicBezTo>
                <a:cubicBezTo>
                  <a:pt x="20232" y="19451"/>
                  <a:pt x="20383" y="19453"/>
                  <a:pt x="20525" y="19453"/>
                </a:cubicBezTo>
                <a:cubicBezTo>
                  <a:pt x="20897" y="19453"/>
                  <a:pt x="21198" y="19443"/>
                  <a:pt x="21481" y="19443"/>
                </a:cubicBezTo>
                <a:cubicBezTo>
                  <a:pt x="22052" y="19443"/>
                  <a:pt x="22546" y="19484"/>
                  <a:pt x="23383" y="19730"/>
                </a:cubicBezTo>
                <a:cubicBezTo>
                  <a:pt x="28064" y="21113"/>
                  <a:pt x="31125" y="20841"/>
                  <a:pt x="34548" y="21397"/>
                </a:cubicBezTo>
                <a:cubicBezTo>
                  <a:pt x="36589" y="21728"/>
                  <a:pt x="38495" y="21427"/>
                  <a:pt x="40493" y="21974"/>
                </a:cubicBezTo>
                <a:cubicBezTo>
                  <a:pt x="42114" y="22420"/>
                  <a:pt x="43687" y="23047"/>
                  <a:pt x="45288" y="23568"/>
                </a:cubicBezTo>
                <a:cubicBezTo>
                  <a:pt x="48472" y="24606"/>
                  <a:pt x="51666" y="25617"/>
                  <a:pt x="54846" y="26665"/>
                </a:cubicBezTo>
                <a:cubicBezTo>
                  <a:pt x="55273" y="26805"/>
                  <a:pt x="55656" y="27092"/>
                  <a:pt x="56058" y="27310"/>
                </a:cubicBezTo>
                <a:cubicBezTo>
                  <a:pt x="56029" y="27408"/>
                  <a:pt x="56003" y="27505"/>
                  <a:pt x="55975" y="27602"/>
                </a:cubicBezTo>
                <a:cubicBezTo>
                  <a:pt x="55656" y="27626"/>
                  <a:pt x="55337" y="27657"/>
                  <a:pt x="55016" y="27670"/>
                </a:cubicBezTo>
                <a:cubicBezTo>
                  <a:pt x="51330" y="27833"/>
                  <a:pt x="47638" y="27787"/>
                  <a:pt x="43984" y="28545"/>
                </a:cubicBezTo>
                <a:cubicBezTo>
                  <a:pt x="41830" y="28991"/>
                  <a:pt x="39633" y="29568"/>
                  <a:pt x="37467" y="29568"/>
                </a:cubicBezTo>
                <a:cubicBezTo>
                  <a:pt x="37389" y="29568"/>
                  <a:pt x="37310" y="29567"/>
                  <a:pt x="37232" y="29565"/>
                </a:cubicBezTo>
                <a:cubicBezTo>
                  <a:pt x="33239" y="29484"/>
                  <a:pt x="29262" y="28891"/>
                  <a:pt x="25270" y="28646"/>
                </a:cubicBezTo>
                <a:cubicBezTo>
                  <a:pt x="22856" y="28498"/>
                  <a:pt x="20587" y="27916"/>
                  <a:pt x="18370" y="26991"/>
                </a:cubicBezTo>
                <a:cubicBezTo>
                  <a:pt x="16662" y="26278"/>
                  <a:pt x="15020" y="25388"/>
                  <a:pt x="13093" y="25388"/>
                </a:cubicBezTo>
                <a:cubicBezTo>
                  <a:pt x="12958" y="25388"/>
                  <a:pt x="12822" y="25392"/>
                  <a:pt x="12685" y="25401"/>
                </a:cubicBezTo>
                <a:cubicBezTo>
                  <a:pt x="10355" y="25555"/>
                  <a:pt x="8014" y="25506"/>
                  <a:pt x="5680" y="25566"/>
                </a:cubicBezTo>
                <a:cubicBezTo>
                  <a:pt x="5455" y="25573"/>
                  <a:pt x="5231" y="25734"/>
                  <a:pt x="4700" y="25946"/>
                </a:cubicBezTo>
                <a:cubicBezTo>
                  <a:pt x="5330" y="26163"/>
                  <a:pt x="5657" y="26351"/>
                  <a:pt x="5998" y="26381"/>
                </a:cubicBezTo>
                <a:cubicBezTo>
                  <a:pt x="7449" y="26504"/>
                  <a:pt x="8906" y="26711"/>
                  <a:pt x="10356" y="26711"/>
                </a:cubicBezTo>
                <a:cubicBezTo>
                  <a:pt x="10548" y="26711"/>
                  <a:pt x="10740" y="26708"/>
                  <a:pt x="10932" y="26700"/>
                </a:cubicBezTo>
                <a:cubicBezTo>
                  <a:pt x="11237" y="26687"/>
                  <a:pt x="11540" y="26681"/>
                  <a:pt x="11841" y="26681"/>
                </a:cubicBezTo>
                <a:cubicBezTo>
                  <a:pt x="14520" y="26681"/>
                  <a:pt x="17076" y="27202"/>
                  <a:pt x="19640" y="28600"/>
                </a:cubicBezTo>
                <a:cubicBezTo>
                  <a:pt x="17162" y="29620"/>
                  <a:pt x="14876" y="30779"/>
                  <a:pt x="12470" y="31491"/>
                </a:cubicBezTo>
                <a:cubicBezTo>
                  <a:pt x="10066" y="32202"/>
                  <a:pt x="7543" y="32465"/>
                  <a:pt x="5073" y="32925"/>
                </a:cubicBezTo>
                <a:cubicBezTo>
                  <a:pt x="5657" y="33064"/>
                  <a:pt x="6279" y="33194"/>
                  <a:pt x="6899" y="33194"/>
                </a:cubicBezTo>
                <a:cubicBezTo>
                  <a:pt x="6995" y="33194"/>
                  <a:pt x="7091" y="33190"/>
                  <a:pt x="7186" y="33184"/>
                </a:cubicBezTo>
                <a:cubicBezTo>
                  <a:pt x="11288" y="32906"/>
                  <a:pt x="15201" y="31790"/>
                  <a:pt x="19039" y="30249"/>
                </a:cubicBezTo>
                <a:cubicBezTo>
                  <a:pt x="20002" y="29862"/>
                  <a:pt x="21106" y="29675"/>
                  <a:pt x="22159" y="29675"/>
                </a:cubicBezTo>
                <a:cubicBezTo>
                  <a:pt x="22331" y="29675"/>
                  <a:pt x="22502" y="29680"/>
                  <a:pt x="22671" y="29690"/>
                </a:cubicBezTo>
                <a:cubicBezTo>
                  <a:pt x="26099" y="29891"/>
                  <a:pt x="29515" y="30283"/>
                  <a:pt x="32936" y="30608"/>
                </a:cubicBezTo>
                <a:cubicBezTo>
                  <a:pt x="33198" y="30632"/>
                  <a:pt x="33456" y="30715"/>
                  <a:pt x="33721" y="30771"/>
                </a:cubicBezTo>
                <a:cubicBezTo>
                  <a:pt x="33057" y="31232"/>
                  <a:pt x="32458" y="31606"/>
                  <a:pt x="31905" y="32046"/>
                </a:cubicBezTo>
                <a:cubicBezTo>
                  <a:pt x="31537" y="32339"/>
                  <a:pt x="31291" y="32838"/>
                  <a:pt x="30897" y="33049"/>
                </a:cubicBezTo>
                <a:cubicBezTo>
                  <a:pt x="29518" y="33781"/>
                  <a:pt x="28096" y="34425"/>
                  <a:pt x="26694" y="35104"/>
                </a:cubicBezTo>
                <a:cubicBezTo>
                  <a:pt x="25324" y="35767"/>
                  <a:pt x="23983" y="36506"/>
                  <a:pt x="22574" y="37063"/>
                </a:cubicBezTo>
                <a:cubicBezTo>
                  <a:pt x="22261" y="37187"/>
                  <a:pt x="21895" y="37244"/>
                  <a:pt x="21530" y="37244"/>
                </a:cubicBezTo>
                <a:cubicBezTo>
                  <a:pt x="21215" y="37244"/>
                  <a:pt x="20900" y="37201"/>
                  <a:pt x="20619" y="37122"/>
                </a:cubicBezTo>
                <a:cubicBezTo>
                  <a:pt x="18408" y="36501"/>
                  <a:pt x="16247" y="35695"/>
                  <a:pt x="14029" y="35103"/>
                </a:cubicBezTo>
                <a:cubicBezTo>
                  <a:pt x="13685" y="35010"/>
                  <a:pt x="13323" y="34984"/>
                  <a:pt x="12954" y="34984"/>
                </a:cubicBezTo>
                <a:cubicBezTo>
                  <a:pt x="12465" y="34984"/>
                  <a:pt x="11964" y="35030"/>
                  <a:pt x="11474" y="35030"/>
                </a:cubicBezTo>
                <a:cubicBezTo>
                  <a:pt x="11441" y="35030"/>
                  <a:pt x="11407" y="35030"/>
                  <a:pt x="11374" y="35030"/>
                </a:cubicBezTo>
                <a:lnTo>
                  <a:pt x="11374" y="35030"/>
                </a:lnTo>
                <a:cubicBezTo>
                  <a:pt x="11381" y="35111"/>
                  <a:pt x="11388" y="35191"/>
                  <a:pt x="11395" y="35272"/>
                </a:cubicBezTo>
                <a:cubicBezTo>
                  <a:pt x="13982" y="35955"/>
                  <a:pt x="16570" y="36637"/>
                  <a:pt x="19156" y="37319"/>
                </a:cubicBezTo>
                <a:cubicBezTo>
                  <a:pt x="19139" y="37521"/>
                  <a:pt x="19122" y="37721"/>
                  <a:pt x="19105" y="37923"/>
                </a:cubicBezTo>
                <a:cubicBezTo>
                  <a:pt x="17670" y="38072"/>
                  <a:pt x="16235" y="38318"/>
                  <a:pt x="14800" y="38344"/>
                </a:cubicBezTo>
                <a:cubicBezTo>
                  <a:pt x="14717" y="38345"/>
                  <a:pt x="14634" y="38346"/>
                  <a:pt x="14552" y="38346"/>
                </a:cubicBezTo>
                <a:cubicBezTo>
                  <a:pt x="13200" y="38346"/>
                  <a:pt x="11847" y="38164"/>
                  <a:pt x="10494" y="38070"/>
                </a:cubicBezTo>
                <a:cubicBezTo>
                  <a:pt x="10467" y="38249"/>
                  <a:pt x="10440" y="38426"/>
                  <a:pt x="10412" y="38605"/>
                </a:cubicBezTo>
                <a:cubicBezTo>
                  <a:pt x="11302" y="38790"/>
                  <a:pt x="12192" y="38975"/>
                  <a:pt x="13293" y="39203"/>
                </a:cubicBezTo>
                <a:cubicBezTo>
                  <a:pt x="10164" y="41182"/>
                  <a:pt x="6751" y="40685"/>
                  <a:pt x="3603" y="41459"/>
                </a:cubicBezTo>
                <a:cubicBezTo>
                  <a:pt x="3868" y="41651"/>
                  <a:pt x="4115" y="41776"/>
                  <a:pt x="4367" y="41789"/>
                </a:cubicBezTo>
                <a:cubicBezTo>
                  <a:pt x="4806" y="41811"/>
                  <a:pt x="5244" y="41822"/>
                  <a:pt x="5679" y="41822"/>
                </a:cubicBezTo>
                <a:cubicBezTo>
                  <a:pt x="8505" y="41822"/>
                  <a:pt x="11238" y="41334"/>
                  <a:pt x="13792" y="39806"/>
                </a:cubicBezTo>
                <a:cubicBezTo>
                  <a:pt x="14384" y="39451"/>
                  <a:pt x="15114" y="39243"/>
                  <a:pt x="15798" y="39171"/>
                </a:cubicBezTo>
                <a:cubicBezTo>
                  <a:pt x="18649" y="38867"/>
                  <a:pt x="21555" y="38936"/>
                  <a:pt x="24242" y="37617"/>
                </a:cubicBezTo>
                <a:cubicBezTo>
                  <a:pt x="24251" y="37613"/>
                  <a:pt x="24261" y="37611"/>
                  <a:pt x="24272" y="37611"/>
                </a:cubicBezTo>
                <a:cubicBezTo>
                  <a:pt x="24341" y="37611"/>
                  <a:pt x="24444" y="37690"/>
                  <a:pt x="24523" y="37721"/>
                </a:cubicBezTo>
                <a:cubicBezTo>
                  <a:pt x="24515" y="37829"/>
                  <a:pt x="24538" y="37942"/>
                  <a:pt x="24500" y="37972"/>
                </a:cubicBezTo>
                <a:cubicBezTo>
                  <a:pt x="22049" y="39861"/>
                  <a:pt x="19711" y="41953"/>
                  <a:pt x="17101" y="43566"/>
                </a:cubicBezTo>
                <a:cubicBezTo>
                  <a:pt x="15632" y="44475"/>
                  <a:pt x="14044" y="44973"/>
                  <a:pt x="12397" y="44973"/>
                </a:cubicBezTo>
                <a:cubicBezTo>
                  <a:pt x="11368" y="44973"/>
                  <a:pt x="10316" y="44779"/>
                  <a:pt x="9254" y="44368"/>
                </a:cubicBezTo>
                <a:cubicBezTo>
                  <a:pt x="8370" y="44026"/>
                  <a:pt x="7343" y="44085"/>
                  <a:pt x="6389" y="43920"/>
                </a:cubicBezTo>
                <a:cubicBezTo>
                  <a:pt x="5562" y="43777"/>
                  <a:pt x="4743" y="43585"/>
                  <a:pt x="3922" y="43401"/>
                </a:cubicBezTo>
                <a:cubicBezTo>
                  <a:pt x="2896" y="43172"/>
                  <a:pt x="1873" y="42928"/>
                  <a:pt x="848" y="42692"/>
                </a:cubicBezTo>
                <a:lnTo>
                  <a:pt x="743" y="43148"/>
                </a:lnTo>
                <a:cubicBezTo>
                  <a:pt x="1430" y="43374"/>
                  <a:pt x="2114" y="43600"/>
                  <a:pt x="2973" y="43884"/>
                </a:cubicBezTo>
                <a:cubicBezTo>
                  <a:pt x="2029" y="44161"/>
                  <a:pt x="1280" y="44381"/>
                  <a:pt x="530" y="44600"/>
                </a:cubicBezTo>
                <a:cubicBezTo>
                  <a:pt x="543" y="44721"/>
                  <a:pt x="557" y="44839"/>
                  <a:pt x="570" y="44958"/>
                </a:cubicBezTo>
                <a:cubicBezTo>
                  <a:pt x="741" y="44965"/>
                  <a:pt x="911" y="44967"/>
                  <a:pt x="1082" y="44967"/>
                </a:cubicBezTo>
                <a:cubicBezTo>
                  <a:pt x="2875" y="44967"/>
                  <a:pt x="4694" y="44655"/>
                  <a:pt x="6493" y="44655"/>
                </a:cubicBezTo>
                <a:cubicBezTo>
                  <a:pt x="7925" y="44655"/>
                  <a:pt x="9344" y="44853"/>
                  <a:pt x="10727" y="45565"/>
                </a:cubicBezTo>
                <a:cubicBezTo>
                  <a:pt x="9823" y="45899"/>
                  <a:pt x="8932" y="46226"/>
                  <a:pt x="8040" y="46555"/>
                </a:cubicBezTo>
                <a:cubicBezTo>
                  <a:pt x="8083" y="46715"/>
                  <a:pt x="8129" y="46876"/>
                  <a:pt x="8173" y="47036"/>
                </a:cubicBezTo>
                <a:cubicBezTo>
                  <a:pt x="8405" y="47062"/>
                  <a:pt x="8635" y="47074"/>
                  <a:pt x="8863" y="47074"/>
                </a:cubicBezTo>
                <a:cubicBezTo>
                  <a:pt x="10714" y="47074"/>
                  <a:pt x="12475" y="46288"/>
                  <a:pt x="14302" y="45974"/>
                </a:cubicBezTo>
                <a:lnTo>
                  <a:pt x="14302" y="45974"/>
                </a:lnTo>
                <a:cubicBezTo>
                  <a:pt x="12585" y="47348"/>
                  <a:pt x="10990" y="48782"/>
                  <a:pt x="8632" y="48782"/>
                </a:cubicBezTo>
                <a:cubicBezTo>
                  <a:pt x="8581" y="48782"/>
                  <a:pt x="8530" y="48781"/>
                  <a:pt x="8478" y="48780"/>
                </a:cubicBezTo>
                <a:cubicBezTo>
                  <a:pt x="8430" y="48778"/>
                  <a:pt x="8381" y="48778"/>
                  <a:pt x="8331" y="48778"/>
                </a:cubicBezTo>
                <a:cubicBezTo>
                  <a:pt x="6949" y="48778"/>
                  <a:pt x="5548" y="49283"/>
                  <a:pt x="4157" y="49549"/>
                </a:cubicBezTo>
                <a:cubicBezTo>
                  <a:pt x="4163" y="49649"/>
                  <a:pt x="4172" y="49749"/>
                  <a:pt x="4178" y="49848"/>
                </a:cubicBezTo>
                <a:cubicBezTo>
                  <a:pt x="4707" y="49919"/>
                  <a:pt x="5233" y="49989"/>
                  <a:pt x="5762" y="50059"/>
                </a:cubicBezTo>
                <a:cubicBezTo>
                  <a:pt x="5793" y="50175"/>
                  <a:pt x="5823" y="50290"/>
                  <a:pt x="5854" y="50407"/>
                </a:cubicBezTo>
                <a:cubicBezTo>
                  <a:pt x="4640" y="50921"/>
                  <a:pt x="3426" y="51434"/>
                  <a:pt x="2211" y="51947"/>
                </a:cubicBezTo>
                <a:cubicBezTo>
                  <a:pt x="2513" y="51998"/>
                  <a:pt x="2806" y="52023"/>
                  <a:pt x="3091" y="52023"/>
                </a:cubicBezTo>
                <a:cubicBezTo>
                  <a:pt x="4506" y="52023"/>
                  <a:pt x="5708" y="51413"/>
                  <a:pt x="6717" y="50412"/>
                </a:cubicBezTo>
                <a:cubicBezTo>
                  <a:pt x="7379" y="49753"/>
                  <a:pt x="8074" y="49479"/>
                  <a:pt x="8909" y="49479"/>
                </a:cubicBezTo>
                <a:cubicBezTo>
                  <a:pt x="8954" y="49479"/>
                  <a:pt x="8999" y="49480"/>
                  <a:pt x="9045" y="49481"/>
                </a:cubicBezTo>
                <a:cubicBezTo>
                  <a:pt x="9112" y="49484"/>
                  <a:pt x="9178" y="49485"/>
                  <a:pt x="9244" y="49485"/>
                </a:cubicBezTo>
                <a:cubicBezTo>
                  <a:pt x="10330" y="49485"/>
                  <a:pt x="11307" y="49178"/>
                  <a:pt x="12243" y="48519"/>
                </a:cubicBezTo>
                <a:cubicBezTo>
                  <a:pt x="14682" y="46804"/>
                  <a:pt x="17172" y="45166"/>
                  <a:pt x="19638" y="43496"/>
                </a:cubicBezTo>
                <a:cubicBezTo>
                  <a:pt x="19796" y="43389"/>
                  <a:pt x="19950" y="43270"/>
                  <a:pt x="20095" y="43144"/>
                </a:cubicBezTo>
                <a:cubicBezTo>
                  <a:pt x="21572" y="41869"/>
                  <a:pt x="22974" y="40479"/>
                  <a:pt x="24540" y="39335"/>
                </a:cubicBezTo>
                <a:cubicBezTo>
                  <a:pt x="28450" y="36477"/>
                  <a:pt x="32504" y="33830"/>
                  <a:pt x="37107" y="32362"/>
                </a:cubicBezTo>
                <a:cubicBezTo>
                  <a:pt x="38926" y="31783"/>
                  <a:pt x="40879" y="31669"/>
                  <a:pt x="42775" y="31366"/>
                </a:cubicBezTo>
                <a:cubicBezTo>
                  <a:pt x="42799" y="31362"/>
                  <a:pt x="42824" y="31360"/>
                  <a:pt x="42848" y="31360"/>
                </a:cubicBezTo>
                <a:cubicBezTo>
                  <a:pt x="43032" y="31360"/>
                  <a:pt x="43221" y="31458"/>
                  <a:pt x="43331" y="31484"/>
                </a:cubicBezTo>
                <a:cubicBezTo>
                  <a:pt x="41347" y="33127"/>
                  <a:pt x="39361" y="34696"/>
                  <a:pt x="37462" y="36371"/>
                </a:cubicBezTo>
                <a:cubicBezTo>
                  <a:pt x="35850" y="37792"/>
                  <a:pt x="34263" y="39263"/>
                  <a:pt x="32801" y="40845"/>
                </a:cubicBezTo>
                <a:cubicBezTo>
                  <a:pt x="31375" y="42388"/>
                  <a:pt x="29973" y="43884"/>
                  <a:pt x="28067" y="44822"/>
                </a:cubicBezTo>
                <a:cubicBezTo>
                  <a:pt x="27054" y="45321"/>
                  <a:pt x="26165" y="46097"/>
                  <a:pt x="25219" y="46750"/>
                </a:cubicBezTo>
                <a:cubicBezTo>
                  <a:pt x="25307" y="46933"/>
                  <a:pt x="25394" y="47116"/>
                  <a:pt x="25482" y="47299"/>
                </a:cubicBezTo>
                <a:cubicBezTo>
                  <a:pt x="26685" y="46847"/>
                  <a:pt x="27886" y="46395"/>
                  <a:pt x="29121" y="45932"/>
                </a:cubicBezTo>
                <a:lnTo>
                  <a:pt x="29121" y="45932"/>
                </a:lnTo>
                <a:cubicBezTo>
                  <a:pt x="27776" y="48354"/>
                  <a:pt x="26068" y="50347"/>
                  <a:pt x="23879" y="51893"/>
                </a:cubicBezTo>
                <a:cubicBezTo>
                  <a:pt x="23321" y="52286"/>
                  <a:pt x="22851" y="52821"/>
                  <a:pt x="22272" y="53168"/>
                </a:cubicBezTo>
                <a:cubicBezTo>
                  <a:pt x="20439" y="54262"/>
                  <a:pt x="18578" y="55305"/>
                  <a:pt x="16720" y="56352"/>
                </a:cubicBezTo>
                <a:cubicBezTo>
                  <a:pt x="16333" y="56570"/>
                  <a:pt x="15908" y="56715"/>
                  <a:pt x="15501" y="56896"/>
                </a:cubicBezTo>
                <a:cubicBezTo>
                  <a:pt x="15624" y="57083"/>
                  <a:pt x="15749" y="57270"/>
                  <a:pt x="15872" y="57458"/>
                </a:cubicBezTo>
                <a:cubicBezTo>
                  <a:pt x="17749" y="56334"/>
                  <a:pt x="19625" y="55208"/>
                  <a:pt x="21502" y="54085"/>
                </a:cubicBezTo>
                <a:lnTo>
                  <a:pt x="21664" y="54332"/>
                </a:lnTo>
                <a:cubicBezTo>
                  <a:pt x="21466" y="54772"/>
                  <a:pt x="21268" y="55210"/>
                  <a:pt x="21070" y="55650"/>
                </a:cubicBezTo>
                <a:lnTo>
                  <a:pt x="21193" y="55715"/>
                </a:lnTo>
                <a:cubicBezTo>
                  <a:pt x="22339" y="54563"/>
                  <a:pt x="23486" y="53411"/>
                  <a:pt x="24614" y="52275"/>
                </a:cubicBezTo>
                <a:lnTo>
                  <a:pt x="24614" y="52275"/>
                </a:lnTo>
                <a:cubicBezTo>
                  <a:pt x="25476" y="55726"/>
                  <a:pt x="24165" y="58448"/>
                  <a:pt x="22210" y="60984"/>
                </a:cubicBezTo>
                <a:cubicBezTo>
                  <a:pt x="24278" y="59844"/>
                  <a:pt x="25559" y="57538"/>
                  <a:pt x="25549" y="55336"/>
                </a:cubicBezTo>
                <a:cubicBezTo>
                  <a:pt x="25540" y="53323"/>
                  <a:pt x="25259" y="51204"/>
                  <a:pt x="27403" y="49967"/>
                </a:cubicBezTo>
                <a:cubicBezTo>
                  <a:pt x="27434" y="49949"/>
                  <a:pt x="27451" y="49907"/>
                  <a:pt x="27475" y="49876"/>
                </a:cubicBezTo>
                <a:cubicBezTo>
                  <a:pt x="28679" y="48264"/>
                  <a:pt x="29914" y="46675"/>
                  <a:pt x="31081" y="45034"/>
                </a:cubicBezTo>
                <a:cubicBezTo>
                  <a:pt x="33322" y="41879"/>
                  <a:pt x="35855" y="39040"/>
                  <a:pt x="38978" y="36790"/>
                </a:cubicBezTo>
                <a:cubicBezTo>
                  <a:pt x="39721" y="36255"/>
                  <a:pt x="40341" y="35540"/>
                  <a:pt x="41046" y="34942"/>
                </a:cubicBezTo>
                <a:cubicBezTo>
                  <a:pt x="42417" y="33776"/>
                  <a:pt x="43806" y="32632"/>
                  <a:pt x="45199" y="31492"/>
                </a:cubicBezTo>
                <a:cubicBezTo>
                  <a:pt x="45337" y="31381"/>
                  <a:pt x="45544" y="31340"/>
                  <a:pt x="45725" y="31312"/>
                </a:cubicBezTo>
                <a:cubicBezTo>
                  <a:pt x="48450" y="30893"/>
                  <a:pt x="51180" y="30542"/>
                  <a:pt x="53921" y="30542"/>
                </a:cubicBezTo>
                <a:cubicBezTo>
                  <a:pt x="55058" y="30542"/>
                  <a:pt x="56197" y="30602"/>
                  <a:pt x="57339" y="30743"/>
                </a:cubicBezTo>
                <a:cubicBezTo>
                  <a:pt x="64387" y="31613"/>
                  <a:pt x="71434" y="32498"/>
                  <a:pt x="78478" y="33405"/>
                </a:cubicBezTo>
                <a:cubicBezTo>
                  <a:pt x="81992" y="33858"/>
                  <a:pt x="85500" y="34370"/>
                  <a:pt x="89008" y="34870"/>
                </a:cubicBezTo>
                <a:cubicBezTo>
                  <a:pt x="89642" y="34960"/>
                  <a:pt x="90273" y="35103"/>
                  <a:pt x="90895" y="35257"/>
                </a:cubicBezTo>
                <a:cubicBezTo>
                  <a:pt x="92801" y="35729"/>
                  <a:pt x="94707" y="36198"/>
                  <a:pt x="96603" y="36707"/>
                </a:cubicBezTo>
                <a:cubicBezTo>
                  <a:pt x="98634" y="37252"/>
                  <a:pt x="116388" y="39935"/>
                  <a:pt x="118311" y="40476"/>
                </a:cubicBezTo>
                <a:lnTo>
                  <a:pt x="120088" y="34272"/>
                </a:lnTo>
                <a:lnTo>
                  <a:pt x="120088" y="34272"/>
                </a:lnTo>
                <a:cubicBezTo>
                  <a:pt x="120073" y="34273"/>
                  <a:pt x="120055" y="34274"/>
                  <a:pt x="120035" y="34274"/>
                </a:cubicBezTo>
                <a:cubicBezTo>
                  <a:pt x="118548" y="34274"/>
                  <a:pt x="102110" y="32303"/>
                  <a:pt x="101098" y="32018"/>
                </a:cubicBezTo>
                <a:cubicBezTo>
                  <a:pt x="96019" y="30584"/>
                  <a:pt x="90794" y="30061"/>
                  <a:pt x="85596" y="29382"/>
                </a:cubicBezTo>
                <a:cubicBezTo>
                  <a:pt x="83019" y="29046"/>
                  <a:pt x="80419" y="28870"/>
                  <a:pt x="77845" y="28517"/>
                </a:cubicBezTo>
                <a:cubicBezTo>
                  <a:pt x="73880" y="27975"/>
                  <a:pt x="69943" y="27147"/>
                  <a:pt x="65961" y="26833"/>
                </a:cubicBezTo>
                <a:cubicBezTo>
                  <a:pt x="63949" y="26673"/>
                  <a:pt x="62242" y="26000"/>
                  <a:pt x="60761" y="24881"/>
                </a:cubicBezTo>
                <a:cubicBezTo>
                  <a:pt x="55729" y="21079"/>
                  <a:pt x="50461" y="17504"/>
                  <a:pt x="47194" y="11732"/>
                </a:cubicBezTo>
                <a:cubicBezTo>
                  <a:pt x="46204" y="9982"/>
                  <a:pt x="45024" y="8436"/>
                  <a:pt x="43305" y="7322"/>
                </a:cubicBezTo>
                <a:cubicBezTo>
                  <a:pt x="42425" y="6752"/>
                  <a:pt x="41787" y="5772"/>
                  <a:pt x="41075" y="4944"/>
                </a:cubicBezTo>
                <a:cubicBezTo>
                  <a:pt x="40610" y="4401"/>
                  <a:pt x="40320" y="3612"/>
                  <a:pt x="39758" y="3261"/>
                </a:cubicBezTo>
                <a:cubicBezTo>
                  <a:pt x="38583" y="2527"/>
                  <a:pt x="37290" y="1987"/>
                  <a:pt x="36026" y="1415"/>
                </a:cubicBezTo>
                <a:cubicBezTo>
                  <a:pt x="35374" y="1121"/>
                  <a:pt x="34690" y="881"/>
                  <a:pt x="34001" y="697"/>
                </a:cubicBezTo>
                <a:cubicBezTo>
                  <a:pt x="33315" y="514"/>
                  <a:pt x="32602" y="428"/>
                  <a:pt x="31901" y="301"/>
                </a:cubicBezTo>
                <a:cubicBezTo>
                  <a:pt x="31873" y="421"/>
                  <a:pt x="31843" y="547"/>
                  <a:pt x="31813" y="671"/>
                </a:cubicBezTo>
                <a:cubicBezTo>
                  <a:pt x="33432" y="1247"/>
                  <a:pt x="35071" y="1770"/>
                  <a:pt x="36665" y="2415"/>
                </a:cubicBezTo>
                <a:cubicBezTo>
                  <a:pt x="38369" y="3106"/>
                  <a:pt x="40022" y="3924"/>
                  <a:pt x="40840" y="6095"/>
                </a:cubicBezTo>
                <a:cubicBezTo>
                  <a:pt x="39885" y="5577"/>
                  <a:pt x="39133" y="5069"/>
                  <a:pt x="38310" y="4749"/>
                </a:cubicBezTo>
                <a:cubicBezTo>
                  <a:pt x="37438" y="4409"/>
                  <a:pt x="36500" y="4256"/>
                  <a:pt x="35595" y="4008"/>
                </a:cubicBezTo>
                <a:cubicBezTo>
                  <a:pt x="34766" y="3780"/>
                  <a:pt x="33943" y="3531"/>
                  <a:pt x="33117" y="3294"/>
                </a:cubicBezTo>
                <a:cubicBezTo>
                  <a:pt x="33085" y="3403"/>
                  <a:pt x="33053" y="3514"/>
                  <a:pt x="33021" y="3623"/>
                </a:cubicBezTo>
                <a:cubicBezTo>
                  <a:pt x="33465" y="3797"/>
                  <a:pt x="33906" y="3978"/>
                  <a:pt x="34354" y="4143"/>
                </a:cubicBezTo>
                <a:cubicBezTo>
                  <a:pt x="36040" y="4759"/>
                  <a:pt x="37806" y="5208"/>
                  <a:pt x="39397" y="6020"/>
                </a:cubicBezTo>
                <a:cubicBezTo>
                  <a:pt x="41572" y="7126"/>
                  <a:pt x="43949" y="8016"/>
                  <a:pt x="45496" y="10095"/>
                </a:cubicBezTo>
                <a:cubicBezTo>
                  <a:pt x="46773" y="11812"/>
                  <a:pt x="47895" y="13654"/>
                  <a:pt x="49076" y="15448"/>
                </a:cubicBezTo>
                <a:cubicBezTo>
                  <a:pt x="49351" y="15866"/>
                  <a:pt x="49583" y="16312"/>
                  <a:pt x="49901" y="16859"/>
                </a:cubicBezTo>
                <a:cubicBezTo>
                  <a:pt x="44192" y="15660"/>
                  <a:pt x="40470" y="11412"/>
                  <a:pt x="36010" y="8426"/>
                </a:cubicBezTo>
                <a:lnTo>
                  <a:pt x="36010" y="8426"/>
                </a:lnTo>
                <a:cubicBezTo>
                  <a:pt x="36284" y="8926"/>
                  <a:pt x="36575" y="9399"/>
                  <a:pt x="36973" y="9732"/>
                </a:cubicBezTo>
                <a:cubicBezTo>
                  <a:pt x="38430" y="10952"/>
                  <a:pt x="39982" y="12055"/>
                  <a:pt x="41388" y="13332"/>
                </a:cubicBezTo>
                <a:cubicBezTo>
                  <a:pt x="43417" y="15172"/>
                  <a:pt x="45760" y="16355"/>
                  <a:pt x="48314" y="17130"/>
                </a:cubicBezTo>
                <a:cubicBezTo>
                  <a:pt x="50587" y="17820"/>
                  <a:pt x="52386" y="19148"/>
                  <a:pt x="54053" y="20878"/>
                </a:cubicBezTo>
                <a:cubicBezTo>
                  <a:pt x="55349" y="22225"/>
                  <a:pt x="57009" y="23199"/>
                  <a:pt x="58518" y="24324"/>
                </a:cubicBezTo>
                <a:cubicBezTo>
                  <a:pt x="59006" y="24688"/>
                  <a:pt x="59527" y="25003"/>
                  <a:pt x="60032" y="25340"/>
                </a:cubicBezTo>
                <a:lnTo>
                  <a:pt x="59877" y="25687"/>
                </a:lnTo>
                <a:cubicBezTo>
                  <a:pt x="58005" y="25194"/>
                  <a:pt x="56106" y="24784"/>
                  <a:pt x="54264" y="24186"/>
                </a:cubicBezTo>
                <a:cubicBezTo>
                  <a:pt x="50530" y="22973"/>
                  <a:pt x="46816" y="21699"/>
                  <a:pt x="43125" y="20359"/>
                </a:cubicBezTo>
                <a:cubicBezTo>
                  <a:pt x="42225" y="20033"/>
                  <a:pt x="41480" y="19283"/>
                  <a:pt x="40603" y="18860"/>
                </a:cubicBezTo>
                <a:cubicBezTo>
                  <a:pt x="38865" y="18021"/>
                  <a:pt x="37086" y="17267"/>
                  <a:pt x="35320" y="16490"/>
                </a:cubicBezTo>
                <a:cubicBezTo>
                  <a:pt x="33499" y="15689"/>
                  <a:pt x="31859" y="14646"/>
                  <a:pt x="30570" y="13044"/>
                </a:cubicBezTo>
                <a:cubicBezTo>
                  <a:pt x="29559" y="11789"/>
                  <a:pt x="28519" y="10546"/>
                  <a:pt x="27378" y="9421"/>
                </a:cubicBezTo>
                <a:cubicBezTo>
                  <a:pt x="26215" y="8275"/>
                  <a:pt x="24955" y="7221"/>
                  <a:pt x="23648" y="6254"/>
                </a:cubicBezTo>
                <a:cubicBezTo>
                  <a:pt x="23367" y="6046"/>
                  <a:pt x="22990" y="5980"/>
                  <a:pt x="22600" y="5928"/>
                </a:cubicBezTo>
                <a:cubicBezTo>
                  <a:pt x="20900" y="5055"/>
                  <a:pt x="19136" y="4333"/>
                  <a:pt x="18973" y="4174"/>
                </a:cubicBezTo>
                <a:cubicBezTo>
                  <a:pt x="16512" y="1771"/>
                  <a:pt x="13331" y="916"/>
                  <a:pt x="10186" y="0"/>
                </a:cubicBezTo>
                <a:cubicBezTo>
                  <a:pt x="10186" y="0"/>
                  <a:pt x="10185" y="0"/>
                  <a:pt x="10185" y="0"/>
                </a:cubicBezTo>
                <a:close/>
              </a:path>
            </a:pathLst>
          </a:custGeom>
          <a:solidFill>
            <a:srgbClr val="FFFFFF">
              <a:alpha val="21568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0" name="Google Shape;300;p48"/>
          <p:cNvSpPr/>
          <p:nvPr/>
        </p:nvSpPr>
        <p:spPr>
          <a:xfrm rot="-9647156">
            <a:off x="8192603" y="4673626"/>
            <a:ext cx="476352" cy="478652"/>
          </a:xfrm>
          <a:custGeom>
            <a:avLst/>
            <a:gdLst/>
            <a:ahLst/>
            <a:cxnLst/>
            <a:rect l="l" t="t" r="r" b="b"/>
            <a:pathLst>
              <a:path w="19054" h="19146" extrusionOk="0">
                <a:moveTo>
                  <a:pt x="11701" y="1"/>
                </a:moveTo>
                <a:cubicBezTo>
                  <a:pt x="11687" y="1"/>
                  <a:pt x="11669" y="5"/>
                  <a:pt x="11665" y="12"/>
                </a:cubicBezTo>
                <a:cubicBezTo>
                  <a:pt x="11630" y="76"/>
                  <a:pt x="11581" y="139"/>
                  <a:pt x="11568" y="207"/>
                </a:cubicBezTo>
                <a:cubicBezTo>
                  <a:pt x="11531" y="417"/>
                  <a:pt x="11512" y="630"/>
                  <a:pt x="11476" y="840"/>
                </a:cubicBezTo>
                <a:cubicBezTo>
                  <a:pt x="11392" y="1331"/>
                  <a:pt x="11306" y="1822"/>
                  <a:pt x="11212" y="2312"/>
                </a:cubicBezTo>
                <a:cubicBezTo>
                  <a:pt x="11144" y="2669"/>
                  <a:pt x="11063" y="3022"/>
                  <a:pt x="10987" y="3376"/>
                </a:cubicBezTo>
                <a:cubicBezTo>
                  <a:pt x="10980" y="3405"/>
                  <a:pt x="10969" y="3430"/>
                  <a:pt x="10946" y="3454"/>
                </a:cubicBezTo>
                <a:cubicBezTo>
                  <a:pt x="10955" y="3386"/>
                  <a:pt x="10972" y="3318"/>
                  <a:pt x="10970" y="3250"/>
                </a:cubicBezTo>
                <a:cubicBezTo>
                  <a:pt x="10965" y="3133"/>
                  <a:pt x="10946" y="3016"/>
                  <a:pt x="10931" y="2900"/>
                </a:cubicBezTo>
                <a:cubicBezTo>
                  <a:pt x="10929" y="2887"/>
                  <a:pt x="10908" y="2877"/>
                  <a:pt x="10902" y="2871"/>
                </a:cubicBezTo>
                <a:cubicBezTo>
                  <a:pt x="10895" y="2842"/>
                  <a:pt x="10892" y="2816"/>
                  <a:pt x="10884" y="2792"/>
                </a:cubicBezTo>
                <a:cubicBezTo>
                  <a:pt x="10869" y="2744"/>
                  <a:pt x="10863" y="2724"/>
                  <a:pt x="10848" y="2724"/>
                </a:cubicBezTo>
                <a:cubicBezTo>
                  <a:pt x="10836" y="2724"/>
                  <a:pt x="10818" y="2736"/>
                  <a:pt x="10786" y="2756"/>
                </a:cubicBezTo>
                <a:cubicBezTo>
                  <a:pt x="10724" y="2795"/>
                  <a:pt x="10660" y="2829"/>
                  <a:pt x="10601" y="2864"/>
                </a:cubicBezTo>
                <a:cubicBezTo>
                  <a:pt x="10636" y="2733"/>
                  <a:pt x="10553" y="2623"/>
                  <a:pt x="10501" y="2504"/>
                </a:cubicBezTo>
                <a:cubicBezTo>
                  <a:pt x="10463" y="2419"/>
                  <a:pt x="10419" y="2337"/>
                  <a:pt x="10373" y="2254"/>
                </a:cubicBezTo>
                <a:cubicBezTo>
                  <a:pt x="10341" y="2194"/>
                  <a:pt x="10316" y="2165"/>
                  <a:pt x="10284" y="2165"/>
                </a:cubicBezTo>
                <a:cubicBezTo>
                  <a:pt x="10256" y="2165"/>
                  <a:pt x="10222" y="2188"/>
                  <a:pt x="10175" y="2234"/>
                </a:cubicBezTo>
                <a:cubicBezTo>
                  <a:pt x="10110" y="2142"/>
                  <a:pt x="10049" y="2048"/>
                  <a:pt x="9977" y="1961"/>
                </a:cubicBezTo>
                <a:cubicBezTo>
                  <a:pt x="9909" y="1880"/>
                  <a:pt x="9829" y="1810"/>
                  <a:pt x="9756" y="1734"/>
                </a:cubicBezTo>
                <a:cubicBezTo>
                  <a:pt x="9743" y="1720"/>
                  <a:pt x="9731" y="1714"/>
                  <a:pt x="9720" y="1714"/>
                </a:cubicBezTo>
                <a:cubicBezTo>
                  <a:pt x="9704" y="1714"/>
                  <a:pt x="9691" y="1726"/>
                  <a:pt x="9680" y="1745"/>
                </a:cubicBezTo>
                <a:cubicBezTo>
                  <a:pt x="9649" y="1803"/>
                  <a:pt x="9618" y="1861"/>
                  <a:pt x="9597" y="1923"/>
                </a:cubicBezTo>
                <a:cubicBezTo>
                  <a:pt x="9560" y="2028"/>
                  <a:pt x="9535" y="2140"/>
                  <a:pt x="9490" y="2243"/>
                </a:cubicBezTo>
                <a:cubicBezTo>
                  <a:pt x="9459" y="2312"/>
                  <a:pt x="9397" y="2368"/>
                  <a:pt x="9386" y="2450"/>
                </a:cubicBezTo>
                <a:cubicBezTo>
                  <a:pt x="9377" y="2510"/>
                  <a:pt x="9365" y="2567"/>
                  <a:pt x="9354" y="2629"/>
                </a:cubicBezTo>
                <a:cubicBezTo>
                  <a:pt x="9156" y="2482"/>
                  <a:pt x="8949" y="2347"/>
                  <a:pt x="8799" y="2120"/>
                </a:cubicBezTo>
                <a:cubicBezTo>
                  <a:pt x="8789" y="2168"/>
                  <a:pt x="8785" y="2196"/>
                  <a:pt x="8778" y="2234"/>
                </a:cubicBezTo>
                <a:cubicBezTo>
                  <a:pt x="8763" y="2211"/>
                  <a:pt x="8749" y="2198"/>
                  <a:pt x="8747" y="2183"/>
                </a:cubicBezTo>
                <a:cubicBezTo>
                  <a:pt x="8740" y="2154"/>
                  <a:pt x="8738" y="2132"/>
                  <a:pt x="8702" y="2132"/>
                </a:cubicBezTo>
                <a:cubicBezTo>
                  <a:pt x="8700" y="2132"/>
                  <a:pt x="8698" y="2132"/>
                  <a:pt x="8695" y="2132"/>
                </a:cubicBezTo>
                <a:cubicBezTo>
                  <a:pt x="8695" y="2132"/>
                  <a:pt x="8694" y="2132"/>
                  <a:pt x="8694" y="2132"/>
                </a:cubicBezTo>
                <a:cubicBezTo>
                  <a:pt x="8682" y="2132"/>
                  <a:pt x="8665" y="2110"/>
                  <a:pt x="8657" y="2095"/>
                </a:cubicBezTo>
                <a:cubicBezTo>
                  <a:pt x="8609" y="2003"/>
                  <a:pt x="8527" y="1947"/>
                  <a:pt x="8439" y="1903"/>
                </a:cubicBezTo>
                <a:cubicBezTo>
                  <a:pt x="8376" y="1873"/>
                  <a:pt x="8320" y="1830"/>
                  <a:pt x="8256" y="1798"/>
                </a:cubicBezTo>
                <a:cubicBezTo>
                  <a:pt x="8236" y="1787"/>
                  <a:pt x="8221" y="1782"/>
                  <a:pt x="8209" y="1782"/>
                </a:cubicBezTo>
                <a:cubicBezTo>
                  <a:pt x="8188" y="1782"/>
                  <a:pt x="8177" y="1799"/>
                  <a:pt x="8166" y="1838"/>
                </a:cubicBezTo>
                <a:cubicBezTo>
                  <a:pt x="8160" y="1857"/>
                  <a:pt x="8152" y="1877"/>
                  <a:pt x="8141" y="1911"/>
                </a:cubicBezTo>
                <a:cubicBezTo>
                  <a:pt x="8090" y="1878"/>
                  <a:pt x="8044" y="1852"/>
                  <a:pt x="8004" y="1818"/>
                </a:cubicBezTo>
                <a:cubicBezTo>
                  <a:pt x="7926" y="1753"/>
                  <a:pt x="7853" y="1682"/>
                  <a:pt x="7774" y="1616"/>
                </a:cubicBezTo>
                <a:cubicBezTo>
                  <a:pt x="7756" y="1601"/>
                  <a:pt x="7737" y="1591"/>
                  <a:pt x="7719" y="1591"/>
                </a:cubicBezTo>
                <a:cubicBezTo>
                  <a:pt x="7700" y="1591"/>
                  <a:pt x="7682" y="1602"/>
                  <a:pt x="7666" y="1632"/>
                </a:cubicBezTo>
                <a:cubicBezTo>
                  <a:pt x="7655" y="1655"/>
                  <a:pt x="7640" y="1665"/>
                  <a:pt x="7621" y="1665"/>
                </a:cubicBezTo>
                <a:cubicBezTo>
                  <a:pt x="7608" y="1665"/>
                  <a:pt x="7593" y="1659"/>
                  <a:pt x="7576" y="1648"/>
                </a:cubicBezTo>
                <a:cubicBezTo>
                  <a:pt x="7495" y="1594"/>
                  <a:pt x="7410" y="1548"/>
                  <a:pt x="7308" y="1537"/>
                </a:cubicBezTo>
                <a:cubicBezTo>
                  <a:pt x="7295" y="1536"/>
                  <a:pt x="7283" y="1535"/>
                  <a:pt x="7272" y="1535"/>
                </a:cubicBezTo>
                <a:cubicBezTo>
                  <a:pt x="7226" y="1535"/>
                  <a:pt x="7203" y="1552"/>
                  <a:pt x="7191" y="1610"/>
                </a:cubicBezTo>
                <a:cubicBezTo>
                  <a:pt x="7165" y="1740"/>
                  <a:pt x="7148" y="1870"/>
                  <a:pt x="7132" y="2001"/>
                </a:cubicBezTo>
                <a:cubicBezTo>
                  <a:pt x="7128" y="2038"/>
                  <a:pt x="7125" y="2060"/>
                  <a:pt x="7100" y="2060"/>
                </a:cubicBezTo>
                <a:cubicBezTo>
                  <a:pt x="7090" y="2060"/>
                  <a:pt x="7078" y="2057"/>
                  <a:pt x="7060" y="2050"/>
                </a:cubicBezTo>
                <a:cubicBezTo>
                  <a:pt x="7004" y="2027"/>
                  <a:pt x="6939" y="2017"/>
                  <a:pt x="6877" y="2007"/>
                </a:cubicBezTo>
                <a:cubicBezTo>
                  <a:pt x="6772" y="1991"/>
                  <a:pt x="6694" y="1924"/>
                  <a:pt x="6607" y="1873"/>
                </a:cubicBezTo>
                <a:cubicBezTo>
                  <a:pt x="6537" y="1831"/>
                  <a:pt x="6465" y="1792"/>
                  <a:pt x="6391" y="1767"/>
                </a:cubicBezTo>
                <a:cubicBezTo>
                  <a:pt x="6371" y="1760"/>
                  <a:pt x="6354" y="1757"/>
                  <a:pt x="6340" y="1757"/>
                </a:cubicBezTo>
                <a:cubicBezTo>
                  <a:pt x="6290" y="1757"/>
                  <a:pt x="6267" y="1794"/>
                  <a:pt x="6268" y="1864"/>
                </a:cubicBezTo>
                <a:cubicBezTo>
                  <a:pt x="6269" y="1890"/>
                  <a:pt x="6269" y="1916"/>
                  <a:pt x="6269" y="1956"/>
                </a:cubicBezTo>
                <a:cubicBezTo>
                  <a:pt x="6200" y="1925"/>
                  <a:pt x="6139" y="1900"/>
                  <a:pt x="6079" y="1872"/>
                </a:cubicBezTo>
                <a:cubicBezTo>
                  <a:pt x="6025" y="1846"/>
                  <a:pt x="5975" y="1812"/>
                  <a:pt x="5922" y="1785"/>
                </a:cubicBezTo>
                <a:cubicBezTo>
                  <a:pt x="5886" y="1766"/>
                  <a:pt x="5860" y="1756"/>
                  <a:pt x="5837" y="1756"/>
                </a:cubicBezTo>
                <a:cubicBezTo>
                  <a:pt x="5801" y="1756"/>
                  <a:pt x="5774" y="1782"/>
                  <a:pt x="5733" y="1841"/>
                </a:cubicBezTo>
                <a:cubicBezTo>
                  <a:pt x="5619" y="1810"/>
                  <a:pt x="5499" y="1777"/>
                  <a:pt x="5379" y="1743"/>
                </a:cubicBezTo>
                <a:cubicBezTo>
                  <a:pt x="5375" y="1742"/>
                  <a:pt x="5371" y="1741"/>
                  <a:pt x="5367" y="1741"/>
                </a:cubicBezTo>
                <a:cubicBezTo>
                  <a:pt x="5324" y="1741"/>
                  <a:pt x="5263" y="1799"/>
                  <a:pt x="5270" y="1842"/>
                </a:cubicBezTo>
                <a:cubicBezTo>
                  <a:pt x="5277" y="1888"/>
                  <a:pt x="5287" y="1934"/>
                  <a:pt x="5293" y="1981"/>
                </a:cubicBezTo>
                <a:cubicBezTo>
                  <a:pt x="5295" y="1988"/>
                  <a:pt x="5291" y="1996"/>
                  <a:pt x="5287" y="2011"/>
                </a:cubicBezTo>
                <a:cubicBezTo>
                  <a:pt x="5265" y="2007"/>
                  <a:pt x="5243" y="2007"/>
                  <a:pt x="5224" y="2002"/>
                </a:cubicBezTo>
                <a:cubicBezTo>
                  <a:pt x="5116" y="1971"/>
                  <a:pt x="5008" y="1940"/>
                  <a:pt x="4900" y="1908"/>
                </a:cubicBezTo>
                <a:cubicBezTo>
                  <a:pt x="4883" y="1902"/>
                  <a:pt x="4866" y="1898"/>
                  <a:pt x="4849" y="1895"/>
                </a:cubicBezTo>
                <a:cubicBezTo>
                  <a:pt x="4835" y="1893"/>
                  <a:pt x="4823" y="1892"/>
                  <a:pt x="4813" y="1892"/>
                </a:cubicBezTo>
                <a:cubicBezTo>
                  <a:pt x="4767" y="1892"/>
                  <a:pt x="4752" y="1916"/>
                  <a:pt x="4729" y="1996"/>
                </a:cubicBezTo>
                <a:cubicBezTo>
                  <a:pt x="4667" y="1985"/>
                  <a:pt x="4605" y="1974"/>
                  <a:pt x="4544" y="1961"/>
                </a:cubicBezTo>
                <a:cubicBezTo>
                  <a:pt x="4479" y="1947"/>
                  <a:pt x="4415" y="1928"/>
                  <a:pt x="4350" y="1916"/>
                </a:cubicBezTo>
                <a:cubicBezTo>
                  <a:pt x="4333" y="1913"/>
                  <a:pt x="4318" y="1911"/>
                  <a:pt x="4304" y="1911"/>
                </a:cubicBezTo>
                <a:cubicBezTo>
                  <a:pt x="4235" y="1911"/>
                  <a:pt x="4205" y="1952"/>
                  <a:pt x="4200" y="2044"/>
                </a:cubicBezTo>
                <a:cubicBezTo>
                  <a:pt x="4178" y="2043"/>
                  <a:pt x="4156" y="2044"/>
                  <a:pt x="4134" y="2041"/>
                </a:cubicBezTo>
                <a:cubicBezTo>
                  <a:pt x="4045" y="2028"/>
                  <a:pt x="3954" y="2014"/>
                  <a:pt x="3865" y="1998"/>
                </a:cubicBezTo>
                <a:cubicBezTo>
                  <a:pt x="3810" y="1990"/>
                  <a:pt x="3757" y="1980"/>
                  <a:pt x="3702" y="1967"/>
                </a:cubicBezTo>
                <a:cubicBezTo>
                  <a:pt x="3676" y="1961"/>
                  <a:pt x="3650" y="1951"/>
                  <a:pt x="3624" y="1951"/>
                </a:cubicBezTo>
                <a:cubicBezTo>
                  <a:pt x="3604" y="1951"/>
                  <a:pt x="3584" y="1957"/>
                  <a:pt x="3564" y="1976"/>
                </a:cubicBezTo>
                <a:cubicBezTo>
                  <a:pt x="3561" y="1979"/>
                  <a:pt x="3556" y="1980"/>
                  <a:pt x="3549" y="1980"/>
                </a:cubicBezTo>
                <a:cubicBezTo>
                  <a:pt x="3537" y="1980"/>
                  <a:pt x="3521" y="1975"/>
                  <a:pt x="3510" y="1972"/>
                </a:cubicBezTo>
                <a:cubicBezTo>
                  <a:pt x="3418" y="1954"/>
                  <a:pt x="3327" y="1946"/>
                  <a:pt x="3236" y="1946"/>
                </a:cubicBezTo>
                <a:cubicBezTo>
                  <a:pt x="3109" y="1946"/>
                  <a:pt x="2983" y="1962"/>
                  <a:pt x="2857" y="1990"/>
                </a:cubicBezTo>
                <a:cubicBezTo>
                  <a:pt x="2843" y="1992"/>
                  <a:pt x="2828" y="1997"/>
                  <a:pt x="2815" y="2003"/>
                </a:cubicBezTo>
                <a:cubicBezTo>
                  <a:pt x="2750" y="2037"/>
                  <a:pt x="2745" y="2067"/>
                  <a:pt x="2805" y="2108"/>
                </a:cubicBezTo>
                <a:cubicBezTo>
                  <a:pt x="2865" y="2150"/>
                  <a:pt x="2930" y="2185"/>
                  <a:pt x="2995" y="2222"/>
                </a:cubicBezTo>
                <a:cubicBezTo>
                  <a:pt x="3089" y="2276"/>
                  <a:pt x="3184" y="2329"/>
                  <a:pt x="3278" y="2383"/>
                </a:cubicBezTo>
                <a:cubicBezTo>
                  <a:pt x="3289" y="2389"/>
                  <a:pt x="3305" y="2403"/>
                  <a:pt x="3304" y="2409"/>
                </a:cubicBezTo>
                <a:cubicBezTo>
                  <a:pt x="3286" y="2476"/>
                  <a:pt x="3341" y="2492"/>
                  <a:pt x="3381" y="2517"/>
                </a:cubicBezTo>
                <a:cubicBezTo>
                  <a:pt x="3520" y="2600"/>
                  <a:pt x="3660" y="2684"/>
                  <a:pt x="3794" y="2764"/>
                </a:cubicBezTo>
                <a:cubicBezTo>
                  <a:pt x="3794" y="2779"/>
                  <a:pt x="3795" y="2782"/>
                  <a:pt x="3794" y="2783"/>
                </a:cubicBezTo>
                <a:cubicBezTo>
                  <a:pt x="3726" y="2883"/>
                  <a:pt x="3728" y="2911"/>
                  <a:pt x="3820" y="2999"/>
                </a:cubicBezTo>
                <a:cubicBezTo>
                  <a:pt x="3898" y="3072"/>
                  <a:pt x="3976" y="3143"/>
                  <a:pt x="4052" y="3217"/>
                </a:cubicBezTo>
                <a:cubicBezTo>
                  <a:pt x="4066" y="3232"/>
                  <a:pt x="4068" y="3261"/>
                  <a:pt x="4078" y="3282"/>
                </a:cubicBezTo>
                <a:cubicBezTo>
                  <a:pt x="4088" y="3305"/>
                  <a:pt x="4096" y="3334"/>
                  <a:pt x="4114" y="3350"/>
                </a:cubicBezTo>
                <a:cubicBezTo>
                  <a:pt x="4184" y="3415"/>
                  <a:pt x="4258" y="3475"/>
                  <a:pt x="4335" y="3541"/>
                </a:cubicBezTo>
                <a:cubicBezTo>
                  <a:pt x="4287" y="3591"/>
                  <a:pt x="4237" y="3642"/>
                  <a:pt x="4187" y="3693"/>
                </a:cubicBezTo>
                <a:cubicBezTo>
                  <a:pt x="4156" y="3724"/>
                  <a:pt x="4127" y="3752"/>
                  <a:pt x="4094" y="3781"/>
                </a:cubicBezTo>
                <a:cubicBezTo>
                  <a:pt x="4052" y="3818"/>
                  <a:pt x="4057" y="3854"/>
                  <a:pt x="4097" y="3888"/>
                </a:cubicBezTo>
                <a:cubicBezTo>
                  <a:pt x="4132" y="3916"/>
                  <a:pt x="4168" y="3942"/>
                  <a:pt x="4205" y="3966"/>
                </a:cubicBezTo>
                <a:cubicBezTo>
                  <a:pt x="4338" y="4055"/>
                  <a:pt x="4472" y="4142"/>
                  <a:pt x="4603" y="4230"/>
                </a:cubicBezTo>
                <a:cubicBezTo>
                  <a:pt x="4612" y="4235"/>
                  <a:pt x="4619" y="4244"/>
                  <a:pt x="4626" y="4250"/>
                </a:cubicBezTo>
                <a:cubicBezTo>
                  <a:pt x="4587" y="4327"/>
                  <a:pt x="4596" y="4358"/>
                  <a:pt x="4675" y="4393"/>
                </a:cubicBezTo>
                <a:cubicBezTo>
                  <a:pt x="4747" y="4424"/>
                  <a:pt x="4824" y="4446"/>
                  <a:pt x="4900" y="4467"/>
                </a:cubicBezTo>
                <a:cubicBezTo>
                  <a:pt x="5076" y="4521"/>
                  <a:pt x="5216" y="4640"/>
                  <a:pt x="5375" y="4724"/>
                </a:cubicBezTo>
                <a:cubicBezTo>
                  <a:pt x="5442" y="4760"/>
                  <a:pt x="5513" y="4785"/>
                  <a:pt x="5584" y="4816"/>
                </a:cubicBezTo>
                <a:cubicBezTo>
                  <a:pt x="5583" y="4819"/>
                  <a:pt x="5584" y="4826"/>
                  <a:pt x="5581" y="4827"/>
                </a:cubicBezTo>
                <a:cubicBezTo>
                  <a:pt x="5435" y="4899"/>
                  <a:pt x="5291" y="4977"/>
                  <a:pt x="5138" y="5037"/>
                </a:cubicBezTo>
                <a:cubicBezTo>
                  <a:pt x="4910" y="5129"/>
                  <a:pt x="4668" y="5162"/>
                  <a:pt x="4422" y="5177"/>
                </a:cubicBezTo>
                <a:cubicBezTo>
                  <a:pt x="4398" y="5179"/>
                  <a:pt x="4372" y="5187"/>
                  <a:pt x="4349" y="5196"/>
                </a:cubicBezTo>
                <a:cubicBezTo>
                  <a:pt x="4242" y="5236"/>
                  <a:pt x="4240" y="5244"/>
                  <a:pt x="4288" y="5346"/>
                </a:cubicBezTo>
                <a:cubicBezTo>
                  <a:pt x="4290" y="5352"/>
                  <a:pt x="4290" y="5360"/>
                  <a:pt x="4293" y="5376"/>
                </a:cubicBezTo>
                <a:cubicBezTo>
                  <a:pt x="4227" y="5388"/>
                  <a:pt x="4160" y="5401"/>
                  <a:pt x="4094" y="5412"/>
                </a:cubicBezTo>
                <a:cubicBezTo>
                  <a:pt x="4061" y="5418"/>
                  <a:pt x="4027" y="5422"/>
                  <a:pt x="3994" y="5429"/>
                </a:cubicBezTo>
                <a:cubicBezTo>
                  <a:pt x="3944" y="5442"/>
                  <a:pt x="3906" y="5464"/>
                  <a:pt x="3928" y="5530"/>
                </a:cubicBezTo>
                <a:cubicBezTo>
                  <a:pt x="3845" y="5553"/>
                  <a:pt x="3763" y="5570"/>
                  <a:pt x="3687" y="5599"/>
                </a:cubicBezTo>
                <a:cubicBezTo>
                  <a:pt x="3607" y="5632"/>
                  <a:pt x="3531" y="5674"/>
                  <a:pt x="3455" y="5718"/>
                </a:cubicBezTo>
                <a:cubicBezTo>
                  <a:pt x="3409" y="5745"/>
                  <a:pt x="3404" y="5782"/>
                  <a:pt x="3448" y="5820"/>
                </a:cubicBezTo>
                <a:cubicBezTo>
                  <a:pt x="3510" y="5875"/>
                  <a:pt x="3568" y="5932"/>
                  <a:pt x="3639" y="5997"/>
                </a:cubicBezTo>
                <a:cubicBezTo>
                  <a:pt x="3569" y="6041"/>
                  <a:pt x="3505" y="6069"/>
                  <a:pt x="3433" y="6070"/>
                </a:cubicBezTo>
                <a:cubicBezTo>
                  <a:pt x="3427" y="6071"/>
                  <a:pt x="3422" y="6071"/>
                  <a:pt x="3416" y="6071"/>
                </a:cubicBezTo>
                <a:cubicBezTo>
                  <a:pt x="3339" y="6071"/>
                  <a:pt x="3260" y="6064"/>
                  <a:pt x="3184" y="6061"/>
                </a:cubicBezTo>
                <a:cubicBezTo>
                  <a:pt x="3165" y="6061"/>
                  <a:pt x="3145" y="6061"/>
                  <a:pt x="3126" y="6062"/>
                </a:cubicBezTo>
                <a:cubicBezTo>
                  <a:pt x="3047" y="6069"/>
                  <a:pt x="3029" y="6093"/>
                  <a:pt x="3054" y="6168"/>
                </a:cubicBezTo>
                <a:cubicBezTo>
                  <a:pt x="3055" y="6173"/>
                  <a:pt x="3053" y="6180"/>
                  <a:pt x="3052" y="6190"/>
                </a:cubicBezTo>
                <a:cubicBezTo>
                  <a:pt x="3026" y="6190"/>
                  <a:pt x="3000" y="6189"/>
                  <a:pt x="2975" y="6189"/>
                </a:cubicBezTo>
                <a:cubicBezTo>
                  <a:pt x="2943" y="6189"/>
                  <a:pt x="2911" y="6190"/>
                  <a:pt x="2880" y="6193"/>
                </a:cubicBezTo>
                <a:cubicBezTo>
                  <a:pt x="2726" y="6206"/>
                  <a:pt x="2586" y="6255"/>
                  <a:pt x="2473" y="6366"/>
                </a:cubicBezTo>
                <a:cubicBezTo>
                  <a:pt x="2430" y="6407"/>
                  <a:pt x="2420" y="6443"/>
                  <a:pt x="2466" y="6489"/>
                </a:cubicBezTo>
                <a:cubicBezTo>
                  <a:pt x="2497" y="6520"/>
                  <a:pt x="2522" y="6559"/>
                  <a:pt x="2554" y="6600"/>
                </a:cubicBezTo>
                <a:cubicBezTo>
                  <a:pt x="2509" y="6612"/>
                  <a:pt x="2471" y="6620"/>
                  <a:pt x="2432" y="6632"/>
                </a:cubicBezTo>
                <a:cubicBezTo>
                  <a:pt x="2330" y="6667"/>
                  <a:pt x="2226" y="6698"/>
                  <a:pt x="2128" y="6743"/>
                </a:cubicBezTo>
                <a:cubicBezTo>
                  <a:pt x="1995" y="6805"/>
                  <a:pt x="1994" y="6828"/>
                  <a:pt x="2098" y="6936"/>
                </a:cubicBezTo>
                <a:cubicBezTo>
                  <a:pt x="2065" y="6952"/>
                  <a:pt x="2033" y="6970"/>
                  <a:pt x="2002" y="6985"/>
                </a:cubicBezTo>
                <a:cubicBezTo>
                  <a:pt x="1958" y="7007"/>
                  <a:pt x="1913" y="7026"/>
                  <a:pt x="1872" y="7052"/>
                </a:cubicBezTo>
                <a:cubicBezTo>
                  <a:pt x="1823" y="7083"/>
                  <a:pt x="1787" y="7121"/>
                  <a:pt x="1833" y="7182"/>
                </a:cubicBezTo>
                <a:cubicBezTo>
                  <a:pt x="1791" y="7220"/>
                  <a:pt x="1750" y="7254"/>
                  <a:pt x="1715" y="7294"/>
                </a:cubicBezTo>
                <a:cubicBezTo>
                  <a:pt x="1668" y="7347"/>
                  <a:pt x="1675" y="7373"/>
                  <a:pt x="1737" y="7407"/>
                </a:cubicBezTo>
                <a:cubicBezTo>
                  <a:pt x="1815" y="7449"/>
                  <a:pt x="1892" y="7492"/>
                  <a:pt x="1969" y="7538"/>
                </a:cubicBezTo>
                <a:cubicBezTo>
                  <a:pt x="1980" y="7543"/>
                  <a:pt x="1992" y="7554"/>
                  <a:pt x="1993" y="7564"/>
                </a:cubicBezTo>
                <a:cubicBezTo>
                  <a:pt x="2011" y="7716"/>
                  <a:pt x="2121" y="7813"/>
                  <a:pt x="2204" y="7924"/>
                </a:cubicBezTo>
                <a:cubicBezTo>
                  <a:pt x="2250" y="7985"/>
                  <a:pt x="2314" y="8033"/>
                  <a:pt x="2364" y="8081"/>
                </a:cubicBezTo>
                <a:cubicBezTo>
                  <a:pt x="2241" y="8177"/>
                  <a:pt x="2118" y="8272"/>
                  <a:pt x="1995" y="8371"/>
                </a:cubicBezTo>
                <a:cubicBezTo>
                  <a:pt x="1962" y="8400"/>
                  <a:pt x="1938" y="8438"/>
                  <a:pt x="1903" y="8464"/>
                </a:cubicBezTo>
                <a:cubicBezTo>
                  <a:pt x="1853" y="8501"/>
                  <a:pt x="1793" y="8525"/>
                  <a:pt x="1742" y="8565"/>
                </a:cubicBezTo>
                <a:cubicBezTo>
                  <a:pt x="1680" y="8612"/>
                  <a:pt x="1618" y="8660"/>
                  <a:pt x="1567" y="8720"/>
                </a:cubicBezTo>
                <a:cubicBezTo>
                  <a:pt x="1515" y="8781"/>
                  <a:pt x="1527" y="8813"/>
                  <a:pt x="1593" y="8860"/>
                </a:cubicBezTo>
                <a:cubicBezTo>
                  <a:pt x="1619" y="8878"/>
                  <a:pt x="1643" y="8897"/>
                  <a:pt x="1671" y="8919"/>
                </a:cubicBezTo>
                <a:cubicBezTo>
                  <a:pt x="1603" y="8987"/>
                  <a:pt x="1537" y="9050"/>
                  <a:pt x="1475" y="9116"/>
                </a:cubicBezTo>
                <a:cubicBezTo>
                  <a:pt x="1376" y="9219"/>
                  <a:pt x="1278" y="9323"/>
                  <a:pt x="1180" y="9426"/>
                </a:cubicBezTo>
                <a:cubicBezTo>
                  <a:pt x="1133" y="9475"/>
                  <a:pt x="1136" y="9486"/>
                  <a:pt x="1213" y="9566"/>
                </a:cubicBezTo>
                <a:cubicBezTo>
                  <a:pt x="1186" y="9611"/>
                  <a:pt x="1154" y="9655"/>
                  <a:pt x="1130" y="9703"/>
                </a:cubicBezTo>
                <a:cubicBezTo>
                  <a:pt x="1098" y="9771"/>
                  <a:pt x="1068" y="9842"/>
                  <a:pt x="1047" y="9914"/>
                </a:cubicBezTo>
                <a:cubicBezTo>
                  <a:pt x="1028" y="9975"/>
                  <a:pt x="1061" y="10008"/>
                  <a:pt x="1120" y="10034"/>
                </a:cubicBezTo>
                <a:cubicBezTo>
                  <a:pt x="1206" y="10073"/>
                  <a:pt x="1287" y="10124"/>
                  <a:pt x="1368" y="10173"/>
                </a:cubicBezTo>
                <a:cubicBezTo>
                  <a:pt x="1408" y="10196"/>
                  <a:pt x="1397" y="10219"/>
                  <a:pt x="1367" y="10253"/>
                </a:cubicBezTo>
                <a:cubicBezTo>
                  <a:pt x="1272" y="10356"/>
                  <a:pt x="1181" y="10464"/>
                  <a:pt x="1092" y="10571"/>
                </a:cubicBezTo>
                <a:cubicBezTo>
                  <a:pt x="1049" y="10620"/>
                  <a:pt x="1010" y="10674"/>
                  <a:pt x="969" y="10726"/>
                </a:cubicBezTo>
                <a:cubicBezTo>
                  <a:pt x="943" y="10761"/>
                  <a:pt x="922" y="10793"/>
                  <a:pt x="975" y="10828"/>
                </a:cubicBezTo>
                <a:cubicBezTo>
                  <a:pt x="985" y="10834"/>
                  <a:pt x="984" y="10874"/>
                  <a:pt x="975" y="10891"/>
                </a:cubicBezTo>
                <a:cubicBezTo>
                  <a:pt x="935" y="10959"/>
                  <a:pt x="884" y="11020"/>
                  <a:pt x="851" y="11091"/>
                </a:cubicBezTo>
                <a:cubicBezTo>
                  <a:pt x="820" y="11155"/>
                  <a:pt x="802" y="11226"/>
                  <a:pt x="786" y="11297"/>
                </a:cubicBezTo>
                <a:cubicBezTo>
                  <a:pt x="775" y="11349"/>
                  <a:pt x="791" y="11394"/>
                  <a:pt x="856" y="11404"/>
                </a:cubicBezTo>
                <a:cubicBezTo>
                  <a:pt x="871" y="11406"/>
                  <a:pt x="883" y="11416"/>
                  <a:pt x="901" y="11423"/>
                </a:cubicBezTo>
                <a:cubicBezTo>
                  <a:pt x="862" y="11487"/>
                  <a:pt x="826" y="11546"/>
                  <a:pt x="789" y="11605"/>
                </a:cubicBezTo>
                <a:cubicBezTo>
                  <a:pt x="677" y="11778"/>
                  <a:pt x="559" y="11947"/>
                  <a:pt x="452" y="12124"/>
                </a:cubicBezTo>
                <a:cubicBezTo>
                  <a:pt x="336" y="12316"/>
                  <a:pt x="200" y="12495"/>
                  <a:pt x="76" y="12681"/>
                </a:cubicBezTo>
                <a:cubicBezTo>
                  <a:pt x="46" y="12726"/>
                  <a:pt x="27" y="12780"/>
                  <a:pt x="10" y="12831"/>
                </a:cubicBezTo>
                <a:cubicBezTo>
                  <a:pt x="1" y="12862"/>
                  <a:pt x="12" y="12885"/>
                  <a:pt x="38" y="12885"/>
                </a:cubicBezTo>
                <a:cubicBezTo>
                  <a:pt x="45" y="12885"/>
                  <a:pt x="54" y="12883"/>
                  <a:pt x="64" y="12879"/>
                </a:cubicBezTo>
                <a:cubicBezTo>
                  <a:pt x="130" y="12853"/>
                  <a:pt x="195" y="12824"/>
                  <a:pt x="259" y="12791"/>
                </a:cubicBezTo>
                <a:cubicBezTo>
                  <a:pt x="385" y="12728"/>
                  <a:pt x="507" y="12659"/>
                  <a:pt x="635" y="12601"/>
                </a:cubicBezTo>
                <a:cubicBezTo>
                  <a:pt x="757" y="12544"/>
                  <a:pt x="886" y="12497"/>
                  <a:pt x="1012" y="12449"/>
                </a:cubicBezTo>
                <a:cubicBezTo>
                  <a:pt x="1073" y="12424"/>
                  <a:pt x="1138" y="12403"/>
                  <a:pt x="1201" y="12380"/>
                </a:cubicBezTo>
                <a:cubicBezTo>
                  <a:pt x="1226" y="12455"/>
                  <a:pt x="1236" y="12478"/>
                  <a:pt x="1278" y="12478"/>
                </a:cubicBezTo>
                <a:cubicBezTo>
                  <a:pt x="1292" y="12478"/>
                  <a:pt x="1309" y="12475"/>
                  <a:pt x="1332" y="12471"/>
                </a:cubicBezTo>
                <a:cubicBezTo>
                  <a:pt x="1400" y="12459"/>
                  <a:pt x="1467" y="12435"/>
                  <a:pt x="1531" y="12408"/>
                </a:cubicBezTo>
                <a:cubicBezTo>
                  <a:pt x="1743" y="12320"/>
                  <a:pt x="1953" y="12227"/>
                  <a:pt x="2164" y="12136"/>
                </a:cubicBezTo>
                <a:cubicBezTo>
                  <a:pt x="2169" y="12135"/>
                  <a:pt x="2175" y="12135"/>
                  <a:pt x="2183" y="12133"/>
                </a:cubicBezTo>
                <a:cubicBezTo>
                  <a:pt x="2191" y="12207"/>
                  <a:pt x="2196" y="12279"/>
                  <a:pt x="2204" y="12351"/>
                </a:cubicBezTo>
                <a:cubicBezTo>
                  <a:pt x="2210" y="12405"/>
                  <a:pt x="2247" y="12435"/>
                  <a:pt x="2312" y="12435"/>
                </a:cubicBezTo>
                <a:cubicBezTo>
                  <a:pt x="2402" y="12435"/>
                  <a:pt x="2477" y="12397"/>
                  <a:pt x="2546" y="12346"/>
                </a:cubicBezTo>
                <a:cubicBezTo>
                  <a:pt x="2569" y="12330"/>
                  <a:pt x="2591" y="12313"/>
                  <a:pt x="2617" y="12292"/>
                </a:cubicBezTo>
                <a:cubicBezTo>
                  <a:pt x="2636" y="12338"/>
                  <a:pt x="2663" y="12354"/>
                  <a:pt x="2695" y="12354"/>
                </a:cubicBezTo>
                <a:cubicBezTo>
                  <a:pt x="2712" y="12354"/>
                  <a:pt x="2731" y="12349"/>
                  <a:pt x="2750" y="12341"/>
                </a:cubicBezTo>
                <a:cubicBezTo>
                  <a:pt x="2877" y="12284"/>
                  <a:pt x="3004" y="12225"/>
                  <a:pt x="3130" y="12169"/>
                </a:cubicBezTo>
                <a:cubicBezTo>
                  <a:pt x="3141" y="12199"/>
                  <a:pt x="3158" y="12230"/>
                  <a:pt x="3166" y="12265"/>
                </a:cubicBezTo>
                <a:cubicBezTo>
                  <a:pt x="3175" y="12306"/>
                  <a:pt x="3197" y="12326"/>
                  <a:pt x="3226" y="12326"/>
                </a:cubicBezTo>
                <a:cubicBezTo>
                  <a:pt x="3243" y="12326"/>
                  <a:pt x="3263" y="12319"/>
                  <a:pt x="3284" y="12306"/>
                </a:cubicBezTo>
                <a:cubicBezTo>
                  <a:pt x="3364" y="12253"/>
                  <a:pt x="3440" y="12194"/>
                  <a:pt x="3515" y="12136"/>
                </a:cubicBezTo>
                <a:cubicBezTo>
                  <a:pt x="3670" y="12011"/>
                  <a:pt x="3824" y="11885"/>
                  <a:pt x="3978" y="11759"/>
                </a:cubicBezTo>
                <a:cubicBezTo>
                  <a:pt x="3999" y="11741"/>
                  <a:pt x="4022" y="11721"/>
                  <a:pt x="4047" y="11701"/>
                </a:cubicBezTo>
                <a:cubicBezTo>
                  <a:pt x="4083" y="11818"/>
                  <a:pt x="4119" y="11934"/>
                  <a:pt x="4153" y="12049"/>
                </a:cubicBezTo>
                <a:cubicBezTo>
                  <a:pt x="4162" y="12083"/>
                  <a:pt x="4177" y="12099"/>
                  <a:pt x="4204" y="12099"/>
                </a:cubicBezTo>
                <a:cubicBezTo>
                  <a:pt x="4211" y="12099"/>
                  <a:pt x="4218" y="12098"/>
                  <a:pt x="4226" y="12097"/>
                </a:cubicBezTo>
                <a:cubicBezTo>
                  <a:pt x="4349" y="12069"/>
                  <a:pt x="4457" y="12013"/>
                  <a:pt x="4533" y="11908"/>
                </a:cubicBezTo>
                <a:cubicBezTo>
                  <a:pt x="4562" y="11933"/>
                  <a:pt x="4584" y="11945"/>
                  <a:pt x="4603" y="11945"/>
                </a:cubicBezTo>
                <a:cubicBezTo>
                  <a:pt x="4626" y="11945"/>
                  <a:pt x="4646" y="11928"/>
                  <a:pt x="4673" y="11894"/>
                </a:cubicBezTo>
                <a:cubicBezTo>
                  <a:pt x="4739" y="11811"/>
                  <a:pt x="4803" y="11726"/>
                  <a:pt x="4866" y="11647"/>
                </a:cubicBezTo>
                <a:cubicBezTo>
                  <a:pt x="4880" y="11649"/>
                  <a:pt x="4885" y="11649"/>
                  <a:pt x="4888" y="11652"/>
                </a:cubicBezTo>
                <a:cubicBezTo>
                  <a:pt x="4925" y="11695"/>
                  <a:pt x="4946" y="11717"/>
                  <a:pt x="4967" y="11717"/>
                </a:cubicBezTo>
                <a:cubicBezTo>
                  <a:pt x="4988" y="11717"/>
                  <a:pt x="5008" y="11694"/>
                  <a:pt x="5045" y="11649"/>
                </a:cubicBezTo>
                <a:cubicBezTo>
                  <a:pt x="5140" y="11533"/>
                  <a:pt x="5236" y="11417"/>
                  <a:pt x="5328" y="11297"/>
                </a:cubicBezTo>
                <a:cubicBezTo>
                  <a:pt x="5364" y="11248"/>
                  <a:pt x="5387" y="11191"/>
                  <a:pt x="5419" y="11133"/>
                </a:cubicBezTo>
                <a:cubicBezTo>
                  <a:pt x="5444" y="11178"/>
                  <a:pt x="5465" y="11215"/>
                  <a:pt x="5485" y="11253"/>
                </a:cubicBezTo>
                <a:cubicBezTo>
                  <a:pt x="5503" y="11287"/>
                  <a:pt x="5522" y="11305"/>
                  <a:pt x="5543" y="11305"/>
                </a:cubicBezTo>
                <a:cubicBezTo>
                  <a:pt x="5560" y="11305"/>
                  <a:pt x="5578" y="11294"/>
                  <a:pt x="5598" y="11271"/>
                </a:cubicBezTo>
                <a:cubicBezTo>
                  <a:pt x="5671" y="11190"/>
                  <a:pt x="5740" y="11104"/>
                  <a:pt x="5805" y="11015"/>
                </a:cubicBezTo>
                <a:cubicBezTo>
                  <a:pt x="5869" y="10926"/>
                  <a:pt x="5946" y="10852"/>
                  <a:pt x="6038" y="10789"/>
                </a:cubicBezTo>
                <a:cubicBezTo>
                  <a:pt x="6111" y="10739"/>
                  <a:pt x="6176" y="10675"/>
                  <a:pt x="6234" y="10608"/>
                </a:cubicBezTo>
                <a:cubicBezTo>
                  <a:pt x="6279" y="10557"/>
                  <a:pt x="6304" y="10490"/>
                  <a:pt x="6346" y="10438"/>
                </a:cubicBezTo>
                <a:cubicBezTo>
                  <a:pt x="6392" y="10382"/>
                  <a:pt x="6453" y="10339"/>
                  <a:pt x="6500" y="10284"/>
                </a:cubicBezTo>
                <a:cubicBezTo>
                  <a:pt x="6556" y="10217"/>
                  <a:pt x="6598" y="10140"/>
                  <a:pt x="6655" y="10074"/>
                </a:cubicBezTo>
                <a:cubicBezTo>
                  <a:pt x="6749" y="9967"/>
                  <a:pt x="6852" y="9868"/>
                  <a:pt x="6948" y="9764"/>
                </a:cubicBezTo>
                <a:cubicBezTo>
                  <a:pt x="7024" y="9682"/>
                  <a:pt x="7097" y="9599"/>
                  <a:pt x="7173" y="9514"/>
                </a:cubicBezTo>
                <a:cubicBezTo>
                  <a:pt x="7178" y="9517"/>
                  <a:pt x="7184" y="9519"/>
                  <a:pt x="7190" y="9522"/>
                </a:cubicBezTo>
                <a:cubicBezTo>
                  <a:pt x="7158" y="9626"/>
                  <a:pt x="7134" y="9733"/>
                  <a:pt x="7093" y="9832"/>
                </a:cubicBezTo>
                <a:cubicBezTo>
                  <a:pt x="7037" y="9970"/>
                  <a:pt x="6969" y="10104"/>
                  <a:pt x="6901" y="10236"/>
                </a:cubicBezTo>
                <a:cubicBezTo>
                  <a:pt x="6834" y="10367"/>
                  <a:pt x="6764" y="10496"/>
                  <a:pt x="6690" y="10622"/>
                </a:cubicBezTo>
                <a:cubicBezTo>
                  <a:pt x="6604" y="10767"/>
                  <a:pt x="6511" y="10906"/>
                  <a:pt x="6421" y="11049"/>
                </a:cubicBezTo>
                <a:cubicBezTo>
                  <a:pt x="6416" y="11057"/>
                  <a:pt x="6411" y="11067"/>
                  <a:pt x="6407" y="11077"/>
                </a:cubicBezTo>
                <a:cubicBezTo>
                  <a:pt x="6376" y="11149"/>
                  <a:pt x="6383" y="11166"/>
                  <a:pt x="6463" y="11194"/>
                </a:cubicBezTo>
                <a:cubicBezTo>
                  <a:pt x="6466" y="11292"/>
                  <a:pt x="6392" y="11358"/>
                  <a:pt x="6351" y="11437"/>
                </a:cubicBezTo>
                <a:cubicBezTo>
                  <a:pt x="6335" y="11469"/>
                  <a:pt x="6310" y="11497"/>
                  <a:pt x="6291" y="11528"/>
                </a:cubicBezTo>
                <a:cubicBezTo>
                  <a:pt x="6260" y="11576"/>
                  <a:pt x="6249" y="11626"/>
                  <a:pt x="6242" y="11687"/>
                </a:cubicBezTo>
                <a:cubicBezTo>
                  <a:pt x="6232" y="11782"/>
                  <a:pt x="6193" y="11874"/>
                  <a:pt x="6157" y="11965"/>
                </a:cubicBezTo>
                <a:cubicBezTo>
                  <a:pt x="6135" y="12022"/>
                  <a:pt x="6092" y="12069"/>
                  <a:pt x="6069" y="12125"/>
                </a:cubicBezTo>
                <a:cubicBezTo>
                  <a:pt x="6043" y="12188"/>
                  <a:pt x="6061" y="12208"/>
                  <a:pt x="6129" y="12217"/>
                </a:cubicBezTo>
                <a:cubicBezTo>
                  <a:pt x="6159" y="12220"/>
                  <a:pt x="6187" y="12227"/>
                  <a:pt x="6227" y="12235"/>
                </a:cubicBezTo>
                <a:cubicBezTo>
                  <a:pt x="6196" y="12292"/>
                  <a:pt x="6175" y="12343"/>
                  <a:pt x="6145" y="12389"/>
                </a:cubicBezTo>
                <a:cubicBezTo>
                  <a:pt x="6083" y="12486"/>
                  <a:pt x="6021" y="12582"/>
                  <a:pt x="5955" y="12677"/>
                </a:cubicBezTo>
                <a:cubicBezTo>
                  <a:pt x="5920" y="12727"/>
                  <a:pt x="5877" y="12773"/>
                  <a:pt x="5841" y="12822"/>
                </a:cubicBezTo>
                <a:cubicBezTo>
                  <a:pt x="5812" y="12862"/>
                  <a:pt x="5779" y="12904"/>
                  <a:pt x="5841" y="12949"/>
                </a:cubicBezTo>
                <a:cubicBezTo>
                  <a:pt x="5850" y="12955"/>
                  <a:pt x="5845" y="12991"/>
                  <a:pt x="5837" y="13010"/>
                </a:cubicBezTo>
                <a:cubicBezTo>
                  <a:pt x="5795" y="13125"/>
                  <a:pt x="5749" y="13239"/>
                  <a:pt x="5704" y="13355"/>
                </a:cubicBezTo>
                <a:cubicBezTo>
                  <a:pt x="5696" y="13377"/>
                  <a:pt x="5691" y="13400"/>
                  <a:pt x="5691" y="13423"/>
                </a:cubicBezTo>
                <a:cubicBezTo>
                  <a:pt x="5691" y="13503"/>
                  <a:pt x="5713" y="13583"/>
                  <a:pt x="5813" y="13583"/>
                </a:cubicBezTo>
                <a:cubicBezTo>
                  <a:pt x="5823" y="13583"/>
                  <a:pt x="5834" y="13582"/>
                  <a:pt x="5845" y="13580"/>
                </a:cubicBezTo>
                <a:cubicBezTo>
                  <a:pt x="5862" y="13577"/>
                  <a:pt x="5878" y="13578"/>
                  <a:pt x="5899" y="13577"/>
                </a:cubicBezTo>
                <a:lnTo>
                  <a:pt x="5899" y="13577"/>
                </a:lnTo>
                <a:cubicBezTo>
                  <a:pt x="5897" y="13604"/>
                  <a:pt x="5892" y="13627"/>
                  <a:pt x="5890" y="13649"/>
                </a:cubicBezTo>
                <a:cubicBezTo>
                  <a:pt x="5883" y="13735"/>
                  <a:pt x="5863" y="13815"/>
                  <a:pt x="5876" y="13905"/>
                </a:cubicBezTo>
                <a:cubicBezTo>
                  <a:pt x="5888" y="13994"/>
                  <a:pt x="5845" y="14092"/>
                  <a:pt x="5825" y="14185"/>
                </a:cubicBezTo>
                <a:cubicBezTo>
                  <a:pt x="5820" y="14206"/>
                  <a:pt x="5810" y="14226"/>
                  <a:pt x="5806" y="14247"/>
                </a:cubicBezTo>
                <a:cubicBezTo>
                  <a:pt x="5794" y="14314"/>
                  <a:pt x="5804" y="14329"/>
                  <a:pt x="5876" y="14344"/>
                </a:cubicBezTo>
                <a:lnTo>
                  <a:pt x="5830" y="14591"/>
                </a:lnTo>
                <a:cubicBezTo>
                  <a:pt x="5816" y="14659"/>
                  <a:pt x="5792" y="14729"/>
                  <a:pt x="5792" y="14796"/>
                </a:cubicBezTo>
                <a:cubicBezTo>
                  <a:pt x="5792" y="14872"/>
                  <a:pt x="5806" y="14906"/>
                  <a:pt x="5848" y="14906"/>
                </a:cubicBezTo>
                <a:cubicBezTo>
                  <a:pt x="5865" y="14906"/>
                  <a:pt x="5886" y="14900"/>
                  <a:pt x="5913" y="14889"/>
                </a:cubicBezTo>
                <a:cubicBezTo>
                  <a:pt x="6017" y="14847"/>
                  <a:pt x="6120" y="14801"/>
                  <a:pt x="6223" y="14755"/>
                </a:cubicBezTo>
                <a:cubicBezTo>
                  <a:pt x="6252" y="14744"/>
                  <a:pt x="6280" y="14731"/>
                  <a:pt x="6309" y="14718"/>
                </a:cubicBezTo>
                <a:cubicBezTo>
                  <a:pt x="6338" y="14782"/>
                  <a:pt x="6354" y="14810"/>
                  <a:pt x="6384" y="14810"/>
                </a:cubicBezTo>
                <a:cubicBezTo>
                  <a:pt x="6405" y="14810"/>
                  <a:pt x="6431" y="14797"/>
                  <a:pt x="6473" y="14775"/>
                </a:cubicBezTo>
                <a:cubicBezTo>
                  <a:pt x="6598" y="14707"/>
                  <a:pt x="6721" y="14635"/>
                  <a:pt x="6845" y="14565"/>
                </a:cubicBezTo>
                <a:cubicBezTo>
                  <a:pt x="6860" y="14558"/>
                  <a:pt x="6875" y="14550"/>
                  <a:pt x="6892" y="14542"/>
                </a:cubicBezTo>
                <a:lnTo>
                  <a:pt x="6892" y="14542"/>
                </a:lnTo>
                <a:cubicBezTo>
                  <a:pt x="6871" y="14715"/>
                  <a:pt x="6854" y="14884"/>
                  <a:pt x="6830" y="15053"/>
                </a:cubicBezTo>
                <a:cubicBezTo>
                  <a:pt x="6820" y="15127"/>
                  <a:pt x="6802" y="15202"/>
                  <a:pt x="6782" y="15275"/>
                </a:cubicBezTo>
                <a:cubicBezTo>
                  <a:pt x="6757" y="15363"/>
                  <a:pt x="6725" y="15450"/>
                  <a:pt x="6699" y="15537"/>
                </a:cubicBezTo>
                <a:cubicBezTo>
                  <a:pt x="6690" y="15564"/>
                  <a:pt x="6689" y="15593"/>
                  <a:pt x="6687" y="15620"/>
                </a:cubicBezTo>
                <a:cubicBezTo>
                  <a:pt x="6685" y="15670"/>
                  <a:pt x="6699" y="15706"/>
                  <a:pt x="6752" y="15706"/>
                </a:cubicBezTo>
                <a:cubicBezTo>
                  <a:pt x="6757" y="15706"/>
                  <a:pt x="6762" y="15706"/>
                  <a:pt x="6767" y="15705"/>
                </a:cubicBezTo>
                <a:cubicBezTo>
                  <a:pt x="6771" y="15704"/>
                  <a:pt x="6774" y="15704"/>
                  <a:pt x="6778" y="15704"/>
                </a:cubicBezTo>
                <a:cubicBezTo>
                  <a:pt x="6794" y="15704"/>
                  <a:pt x="6809" y="15709"/>
                  <a:pt x="6830" y="15712"/>
                </a:cubicBezTo>
                <a:cubicBezTo>
                  <a:pt x="6829" y="15738"/>
                  <a:pt x="6829" y="15762"/>
                  <a:pt x="6826" y="15783"/>
                </a:cubicBezTo>
                <a:cubicBezTo>
                  <a:pt x="6804" y="15939"/>
                  <a:pt x="6783" y="16096"/>
                  <a:pt x="6761" y="16251"/>
                </a:cubicBezTo>
                <a:cubicBezTo>
                  <a:pt x="6758" y="16272"/>
                  <a:pt x="6754" y="16292"/>
                  <a:pt x="6753" y="16314"/>
                </a:cubicBezTo>
                <a:cubicBezTo>
                  <a:pt x="6749" y="16402"/>
                  <a:pt x="6758" y="16413"/>
                  <a:pt x="6845" y="16428"/>
                </a:cubicBezTo>
                <a:cubicBezTo>
                  <a:pt x="6854" y="16544"/>
                  <a:pt x="6859" y="16660"/>
                  <a:pt x="6870" y="16776"/>
                </a:cubicBezTo>
                <a:cubicBezTo>
                  <a:pt x="6875" y="16830"/>
                  <a:pt x="6891" y="16884"/>
                  <a:pt x="6908" y="16937"/>
                </a:cubicBezTo>
                <a:cubicBezTo>
                  <a:pt x="6922" y="16975"/>
                  <a:pt x="6945" y="16992"/>
                  <a:pt x="6976" y="16992"/>
                </a:cubicBezTo>
                <a:cubicBezTo>
                  <a:pt x="6990" y="16992"/>
                  <a:pt x="7005" y="16989"/>
                  <a:pt x="7021" y="16983"/>
                </a:cubicBezTo>
                <a:cubicBezTo>
                  <a:pt x="7225" y="16907"/>
                  <a:pt x="7428" y="16833"/>
                  <a:pt x="7631" y="16758"/>
                </a:cubicBezTo>
                <a:cubicBezTo>
                  <a:pt x="7643" y="16754"/>
                  <a:pt x="7656" y="16752"/>
                  <a:pt x="7664" y="16750"/>
                </a:cubicBezTo>
                <a:cubicBezTo>
                  <a:pt x="7677" y="16902"/>
                  <a:pt x="7687" y="17050"/>
                  <a:pt x="7700" y="17197"/>
                </a:cubicBezTo>
                <a:cubicBezTo>
                  <a:pt x="7703" y="17217"/>
                  <a:pt x="7729" y="17236"/>
                  <a:pt x="7744" y="17255"/>
                </a:cubicBezTo>
                <a:cubicBezTo>
                  <a:pt x="7755" y="17271"/>
                  <a:pt x="7772" y="17285"/>
                  <a:pt x="7775" y="17302"/>
                </a:cubicBezTo>
                <a:cubicBezTo>
                  <a:pt x="7788" y="17378"/>
                  <a:pt x="7795" y="17454"/>
                  <a:pt x="7806" y="17529"/>
                </a:cubicBezTo>
                <a:cubicBezTo>
                  <a:pt x="7813" y="17569"/>
                  <a:pt x="7818" y="17610"/>
                  <a:pt x="7831" y="17648"/>
                </a:cubicBezTo>
                <a:cubicBezTo>
                  <a:pt x="7858" y="17729"/>
                  <a:pt x="7883" y="17757"/>
                  <a:pt x="7952" y="17757"/>
                </a:cubicBezTo>
                <a:cubicBezTo>
                  <a:pt x="7969" y="17757"/>
                  <a:pt x="7989" y="17756"/>
                  <a:pt x="8012" y="17752"/>
                </a:cubicBezTo>
                <a:lnTo>
                  <a:pt x="8012" y="17752"/>
                </a:lnTo>
                <a:cubicBezTo>
                  <a:pt x="8012" y="17884"/>
                  <a:pt x="8019" y="18016"/>
                  <a:pt x="8011" y="18145"/>
                </a:cubicBezTo>
                <a:cubicBezTo>
                  <a:pt x="7998" y="18342"/>
                  <a:pt x="7971" y="18540"/>
                  <a:pt x="7954" y="18736"/>
                </a:cubicBezTo>
                <a:cubicBezTo>
                  <a:pt x="7946" y="18820"/>
                  <a:pt x="7945" y="18907"/>
                  <a:pt x="7950" y="18992"/>
                </a:cubicBezTo>
                <a:cubicBezTo>
                  <a:pt x="7952" y="19035"/>
                  <a:pt x="7968" y="19080"/>
                  <a:pt x="7988" y="19118"/>
                </a:cubicBezTo>
                <a:cubicBezTo>
                  <a:pt x="7998" y="19136"/>
                  <a:pt x="8011" y="19145"/>
                  <a:pt x="8024" y="19145"/>
                </a:cubicBezTo>
                <a:cubicBezTo>
                  <a:pt x="8038" y="19145"/>
                  <a:pt x="8052" y="19134"/>
                  <a:pt x="8060" y="19113"/>
                </a:cubicBezTo>
                <a:cubicBezTo>
                  <a:pt x="8091" y="19033"/>
                  <a:pt x="8161" y="18975"/>
                  <a:pt x="8171" y="18882"/>
                </a:cubicBezTo>
                <a:cubicBezTo>
                  <a:pt x="8174" y="18841"/>
                  <a:pt x="8215" y="18804"/>
                  <a:pt x="8237" y="18764"/>
                </a:cubicBezTo>
                <a:cubicBezTo>
                  <a:pt x="8367" y="18532"/>
                  <a:pt x="8493" y="18299"/>
                  <a:pt x="8626" y="18069"/>
                </a:cubicBezTo>
                <a:cubicBezTo>
                  <a:pt x="8664" y="18006"/>
                  <a:pt x="8721" y="17951"/>
                  <a:pt x="8775" y="17886"/>
                </a:cubicBezTo>
                <a:cubicBezTo>
                  <a:pt x="8791" y="17905"/>
                  <a:pt x="8811" y="17922"/>
                  <a:pt x="8824" y="17943"/>
                </a:cubicBezTo>
                <a:cubicBezTo>
                  <a:pt x="8843" y="17972"/>
                  <a:pt x="8864" y="17985"/>
                  <a:pt x="8887" y="17985"/>
                </a:cubicBezTo>
                <a:cubicBezTo>
                  <a:pt x="8905" y="17985"/>
                  <a:pt x="8924" y="17977"/>
                  <a:pt x="8943" y="17963"/>
                </a:cubicBezTo>
                <a:cubicBezTo>
                  <a:pt x="8979" y="17938"/>
                  <a:pt x="9020" y="17913"/>
                  <a:pt x="9045" y="17878"/>
                </a:cubicBezTo>
                <a:cubicBezTo>
                  <a:pt x="9151" y="17724"/>
                  <a:pt x="9264" y="17572"/>
                  <a:pt x="9326" y="17389"/>
                </a:cubicBezTo>
                <a:cubicBezTo>
                  <a:pt x="9352" y="17315"/>
                  <a:pt x="9402" y="17249"/>
                  <a:pt x="9442" y="17177"/>
                </a:cubicBezTo>
                <a:cubicBezTo>
                  <a:pt x="9529" y="17259"/>
                  <a:pt x="9619" y="17341"/>
                  <a:pt x="9709" y="17425"/>
                </a:cubicBezTo>
                <a:cubicBezTo>
                  <a:pt x="9729" y="17445"/>
                  <a:pt x="9747" y="17455"/>
                  <a:pt x="9767" y="17455"/>
                </a:cubicBezTo>
                <a:cubicBezTo>
                  <a:pt x="9783" y="17455"/>
                  <a:pt x="9800" y="17448"/>
                  <a:pt x="9820" y="17435"/>
                </a:cubicBezTo>
                <a:cubicBezTo>
                  <a:pt x="9901" y="17378"/>
                  <a:pt x="9943" y="17297"/>
                  <a:pt x="9979" y="17210"/>
                </a:cubicBezTo>
                <a:cubicBezTo>
                  <a:pt x="10017" y="17122"/>
                  <a:pt x="10054" y="17032"/>
                  <a:pt x="10089" y="16942"/>
                </a:cubicBezTo>
                <a:cubicBezTo>
                  <a:pt x="10103" y="16907"/>
                  <a:pt x="10111" y="16870"/>
                  <a:pt x="10123" y="16827"/>
                </a:cubicBezTo>
                <a:cubicBezTo>
                  <a:pt x="10139" y="16832"/>
                  <a:pt x="10157" y="16834"/>
                  <a:pt x="10175" y="16838"/>
                </a:cubicBezTo>
                <a:cubicBezTo>
                  <a:pt x="10196" y="16843"/>
                  <a:pt x="10213" y="16846"/>
                  <a:pt x="10227" y="16846"/>
                </a:cubicBezTo>
                <a:cubicBezTo>
                  <a:pt x="10262" y="16846"/>
                  <a:pt x="10276" y="16827"/>
                  <a:pt x="10292" y="16775"/>
                </a:cubicBezTo>
                <a:cubicBezTo>
                  <a:pt x="10329" y="16657"/>
                  <a:pt x="10384" y="16550"/>
                  <a:pt x="10463" y="16453"/>
                </a:cubicBezTo>
                <a:cubicBezTo>
                  <a:pt x="10486" y="16427"/>
                  <a:pt x="10487" y="16384"/>
                  <a:pt x="10497" y="16349"/>
                </a:cubicBezTo>
                <a:cubicBezTo>
                  <a:pt x="10542" y="16374"/>
                  <a:pt x="10589" y="16402"/>
                  <a:pt x="10638" y="16426"/>
                </a:cubicBezTo>
                <a:cubicBezTo>
                  <a:pt x="10652" y="16433"/>
                  <a:pt x="10666" y="16437"/>
                  <a:pt x="10678" y="16437"/>
                </a:cubicBezTo>
                <a:cubicBezTo>
                  <a:pt x="10702" y="16437"/>
                  <a:pt x="10723" y="16425"/>
                  <a:pt x="10739" y="16402"/>
                </a:cubicBezTo>
                <a:cubicBezTo>
                  <a:pt x="10764" y="16363"/>
                  <a:pt x="10787" y="16322"/>
                  <a:pt x="10806" y="16279"/>
                </a:cubicBezTo>
                <a:cubicBezTo>
                  <a:pt x="10844" y="16185"/>
                  <a:pt x="10880" y="16091"/>
                  <a:pt x="10918" y="15995"/>
                </a:cubicBezTo>
                <a:cubicBezTo>
                  <a:pt x="10920" y="15989"/>
                  <a:pt x="10924" y="15984"/>
                  <a:pt x="10924" y="15978"/>
                </a:cubicBezTo>
                <a:cubicBezTo>
                  <a:pt x="10926" y="15908"/>
                  <a:pt x="10935" y="15846"/>
                  <a:pt x="11002" y="15800"/>
                </a:cubicBezTo>
                <a:cubicBezTo>
                  <a:pt x="11024" y="15784"/>
                  <a:pt x="11016" y="15728"/>
                  <a:pt x="11023" y="15691"/>
                </a:cubicBezTo>
                <a:cubicBezTo>
                  <a:pt x="11031" y="15645"/>
                  <a:pt x="11037" y="15599"/>
                  <a:pt x="11046" y="15545"/>
                </a:cubicBezTo>
                <a:cubicBezTo>
                  <a:pt x="11159" y="15645"/>
                  <a:pt x="11259" y="15737"/>
                  <a:pt x="11365" y="15821"/>
                </a:cubicBezTo>
                <a:cubicBezTo>
                  <a:pt x="11370" y="15825"/>
                  <a:pt x="11376" y="15827"/>
                  <a:pt x="11384" y="15827"/>
                </a:cubicBezTo>
                <a:cubicBezTo>
                  <a:pt x="11402" y="15827"/>
                  <a:pt x="11425" y="15819"/>
                  <a:pt x="11442" y="15818"/>
                </a:cubicBezTo>
                <a:cubicBezTo>
                  <a:pt x="11568" y="15885"/>
                  <a:pt x="11696" y="15955"/>
                  <a:pt x="11825" y="16022"/>
                </a:cubicBezTo>
                <a:cubicBezTo>
                  <a:pt x="11829" y="16024"/>
                  <a:pt x="11834" y="16025"/>
                  <a:pt x="11839" y="16025"/>
                </a:cubicBezTo>
                <a:cubicBezTo>
                  <a:pt x="11852" y="16025"/>
                  <a:pt x="11868" y="16019"/>
                  <a:pt x="11878" y="16014"/>
                </a:cubicBezTo>
                <a:cubicBezTo>
                  <a:pt x="11936" y="15975"/>
                  <a:pt x="11974" y="15924"/>
                  <a:pt x="11990" y="15851"/>
                </a:cubicBezTo>
                <a:cubicBezTo>
                  <a:pt x="12004" y="15780"/>
                  <a:pt x="12032" y="15712"/>
                  <a:pt x="12055" y="15643"/>
                </a:cubicBezTo>
                <a:cubicBezTo>
                  <a:pt x="12065" y="15607"/>
                  <a:pt x="12073" y="15569"/>
                  <a:pt x="12082" y="15533"/>
                </a:cubicBezTo>
                <a:cubicBezTo>
                  <a:pt x="12100" y="15539"/>
                  <a:pt x="12115" y="15542"/>
                  <a:pt x="12128" y="15542"/>
                </a:cubicBezTo>
                <a:cubicBezTo>
                  <a:pt x="12161" y="15542"/>
                  <a:pt x="12179" y="15520"/>
                  <a:pt x="12186" y="15464"/>
                </a:cubicBezTo>
                <a:cubicBezTo>
                  <a:pt x="12209" y="15316"/>
                  <a:pt x="12221" y="15168"/>
                  <a:pt x="12238" y="15024"/>
                </a:cubicBezTo>
                <a:cubicBezTo>
                  <a:pt x="12278" y="15043"/>
                  <a:pt x="12330" y="15068"/>
                  <a:pt x="12384" y="15093"/>
                </a:cubicBezTo>
                <a:cubicBezTo>
                  <a:pt x="12402" y="15101"/>
                  <a:pt x="12419" y="15106"/>
                  <a:pt x="12434" y="15106"/>
                </a:cubicBezTo>
                <a:cubicBezTo>
                  <a:pt x="12465" y="15106"/>
                  <a:pt x="12488" y="15087"/>
                  <a:pt x="12500" y="15049"/>
                </a:cubicBezTo>
                <a:cubicBezTo>
                  <a:pt x="12529" y="14965"/>
                  <a:pt x="12555" y="14879"/>
                  <a:pt x="12564" y="14791"/>
                </a:cubicBezTo>
                <a:cubicBezTo>
                  <a:pt x="12576" y="14666"/>
                  <a:pt x="12574" y="14538"/>
                  <a:pt x="12574" y="14411"/>
                </a:cubicBezTo>
                <a:cubicBezTo>
                  <a:pt x="12574" y="14369"/>
                  <a:pt x="12564" y="14328"/>
                  <a:pt x="12559" y="14285"/>
                </a:cubicBezTo>
                <a:cubicBezTo>
                  <a:pt x="12627" y="14250"/>
                  <a:pt x="12633" y="14234"/>
                  <a:pt x="12598" y="14112"/>
                </a:cubicBezTo>
                <a:cubicBezTo>
                  <a:pt x="12574" y="14026"/>
                  <a:pt x="12540" y="13941"/>
                  <a:pt x="12519" y="13854"/>
                </a:cubicBezTo>
                <a:cubicBezTo>
                  <a:pt x="12499" y="13777"/>
                  <a:pt x="12489" y="13696"/>
                  <a:pt x="12474" y="13616"/>
                </a:cubicBezTo>
                <a:lnTo>
                  <a:pt x="12474" y="13616"/>
                </a:lnTo>
                <a:cubicBezTo>
                  <a:pt x="12536" y="13633"/>
                  <a:pt x="12597" y="13650"/>
                  <a:pt x="12656" y="13669"/>
                </a:cubicBezTo>
                <a:cubicBezTo>
                  <a:pt x="12668" y="13672"/>
                  <a:pt x="12678" y="13674"/>
                  <a:pt x="12688" y="13674"/>
                </a:cubicBezTo>
                <a:cubicBezTo>
                  <a:pt x="12721" y="13674"/>
                  <a:pt x="12742" y="13653"/>
                  <a:pt x="12745" y="13614"/>
                </a:cubicBezTo>
                <a:cubicBezTo>
                  <a:pt x="12751" y="13521"/>
                  <a:pt x="12751" y="13426"/>
                  <a:pt x="12751" y="13330"/>
                </a:cubicBezTo>
                <a:cubicBezTo>
                  <a:pt x="12751" y="13274"/>
                  <a:pt x="12752" y="13217"/>
                  <a:pt x="12744" y="13162"/>
                </a:cubicBezTo>
                <a:cubicBezTo>
                  <a:pt x="12719" y="13018"/>
                  <a:pt x="12690" y="12876"/>
                  <a:pt x="12664" y="12729"/>
                </a:cubicBezTo>
                <a:lnTo>
                  <a:pt x="12664" y="12729"/>
                </a:lnTo>
                <a:cubicBezTo>
                  <a:pt x="12668" y="12731"/>
                  <a:pt x="12680" y="12737"/>
                  <a:pt x="12690" y="12737"/>
                </a:cubicBezTo>
                <a:cubicBezTo>
                  <a:pt x="12691" y="12737"/>
                  <a:pt x="12692" y="12737"/>
                  <a:pt x="12693" y="12737"/>
                </a:cubicBezTo>
                <a:cubicBezTo>
                  <a:pt x="12711" y="12734"/>
                  <a:pt x="12737" y="12731"/>
                  <a:pt x="12747" y="12718"/>
                </a:cubicBezTo>
                <a:cubicBezTo>
                  <a:pt x="12761" y="12701"/>
                  <a:pt x="12771" y="12672"/>
                  <a:pt x="12768" y="12650"/>
                </a:cubicBezTo>
                <a:cubicBezTo>
                  <a:pt x="12766" y="12626"/>
                  <a:pt x="12749" y="12603"/>
                  <a:pt x="12737" y="12579"/>
                </a:cubicBezTo>
                <a:cubicBezTo>
                  <a:pt x="12680" y="12467"/>
                  <a:pt x="12669" y="12348"/>
                  <a:pt x="12664" y="12224"/>
                </a:cubicBezTo>
                <a:cubicBezTo>
                  <a:pt x="12656" y="12080"/>
                  <a:pt x="12632" y="11936"/>
                  <a:pt x="12623" y="11792"/>
                </a:cubicBezTo>
                <a:cubicBezTo>
                  <a:pt x="12621" y="11752"/>
                  <a:pt x="12637" y="11716"/>
                  <a:pt x="12580" y="11716"/>
                </a:cubicBezTo>
                <a:cubicBezTo>
                  <a:pt x="12578" y="11716"/>
                  <a:pt x="12577" y="11716"/>
                  <a:pt x="12575" y="11716"/>
                </a:cubicBezTo>
                <a:cubicBezTo>
                  <a:pt x="12616" y="11661"/>
                  <a:pt x="12612" y="11593"/>
                  <a:pt x="12570" y="11540"/>
                </a:cubicBezTo>
                <a:cubicBezTo>
                  <a:pt x="12560" y="11528"/>
                  <a:pt x="12559" y="11504"/>
                  <a:pt x="12555" y="11487"/>
                </a:cubicBezTo>
                <a:cubicBezTo>
                  <a:pt x="12544" y="11428"/>
                  <a:pt x="12536" y="11370"/>
                  <a:pt x="12524" y="11314"/>
                </a:cubicBezTo>
                <a:cubicBezTo>
                  <a:pt x="12513" y="11266"/>
                  <a:pt x="12497" y="11219"/>
                  <a:pt x="12480" y="11175"/>
                </a:cubicBezTo>
                <a:cubicBezTo>
                  <a:pt x="12473" y="11143"/>
                  <a:pt x="12477" y="11106"/>
                  <a:pt x="12461" y="11080"/>
                </a:cubicBezTo>
                <a:cubicBezTo>
                  <a:pt x="12442" y="11051"/>
                  <a:pt x="12524" y="11004"/>
                  <a:pt x="12461" y="11001"/>
                </a:cubicBezTo>
                <a:cubicBezTo>
                  <a:pt x="12453" y="10967"/>
                  <a:pt x="12436" y="10934"/>
                  <a:pt x="12446" y="10921"/>
                </a:cubicBezTo>
                <a:cubicBezTo>
                  <a:pt x="12478" y="10872"/>
                  <a:pt x="12446" y="10829"/>
                  <a:pt x="12448" y="10785"/>
                </a:cubicBezTo>
                <a:cubicBezTo>
                  <a:pt x="12454" y="10664"/>
                  <a:pt x="12469" y="10545"/>
                  <a:pt x="12483" y="10424"/>
                </a:cubicBezTo>
                <a:cubicBezTo>
                  <a:pt x="12485" y="10402"/>
                  <a:pt x="12490" y="10380"/>
                  <a:pt x="12508" y="10356"/>
                </a:cubicBezTo>
                <a:cubicBezTo>
                  <a:pt x="12544" y="10434"/>
                  <a:pt x="12580" y="10511"/>
                  <a:pt x="12615" y="10589"/>
                </a:cubicBezTo>
                <a:cubicBezTo>
                  <a:pt x="12667" y="10705"/>
                  <a:pt x="12716" y="10819"/>
                  <a:pt x="12768" y="10933"/>
                </a:cubicBezTo>
                <a:cubicBezTo>
                  <a:pt x="12804" y="11014"/>
                  <a:pt x="12834" y="11099"/>
                  <a:pt x="12878" y="11178"/>
                </a:cubicBezTo>
                <a:cubicBezTo>
                  <a:pt x="12961" y="11332"/>
                  <a:pt x="13058" y="11481"/>
                  <a:pt x="13138" y="11638"/>
                </a:cubicBezTo>
                <a:cubicBezTo>
                  <a:pt x="13202" y="11760"/>
                  <a:pt x="13250" y="11890"/>
                  <a:pt x="13306" y="12017"/>
                </a:cubicBezTo>
                <a:cubicBezTo>
                  <a:pt x="13320" y="12052"/>
                  <a:pt x="13333" y="12088"/>
                  <a:pt x="13354" y="12120"/>
                </a:cubicBezTo>
                <a:cubicBezTo>
                  <a:pt x="13364" y="12136"/>
                  <a:pt x="13389" y="12142"/>
                  <a:pt x="13413" y="12146"/>
                </a:cubicBezTo>
                <a:cubicBezTo>
                  <a:pt x="13467" y="12279"/>
                  <a:pt x="13557" y="12390"/>
                  <a:pt x="13652" y="12500"/>
                </a:cubicBezTo>
                <a:cubicBezTo>
                  <a:pt x="13688" y="12541"/>
                  <a:pt x="13713" y="12593"/>
                  <a:pt x="13743" y="12639"/>
                </a:cubicBezTo>
                <a:cubicBezTo>
                  <a:pt x="13750" y="12651"/>
                  <a:pt x="13754" y="12666"/>
                  <a:pt x="13763" y="12678"/>
                </a:cubicBezTo>
                <a:cubicBezTo>
                  <a:pt x="13793" y="12731"/>
                  <a:pt x="13819" y="12757"/>
                  <a:pt x="13847" y="12757"/>
                </a:cubicBezTo>
                <a:cubicBezTo>
                  <a:pt x="13872" y="12757"/>
                  <a:pt x="13898" y="12737"/>
                  <a:pt x="13929" y="12697"/>
                </a:cubicBezTo>
                <a:cubicBezTo>
                  <a:pt x="13937" y="12686"/>
                  <a:pt x="13945" y="12676"/>
                  <a:pt x="13948" y="12672"/>
                </a:cubicBezTo>
                <a:cubicBezTo>
                  <a:pt x="14040" y="12796"/>
                  <a:pt x="14138" y="12918"/>
                  <a:pt x="14220" y="13047"/>
                </a:cubicBezTo>
                <a:cubicBezTo>
                  <a:pt x="14279" y="13141"/>
                  <a:pt x="14319" y="13249"/>
                  <a:pt x="14366" y="13351"/>
                </a:cubicBezTo>
                <a:cubicBezTo>
                  <a:pt x="14377" y="13372"/>
                  <a:pt x="14383" y="13395"/>
                  <a:pt x="14395" y="13416"/>
                </a:cubicBezTo>
                <a:cubicBezTo>
                  <a:pt x="14426" y="13471"/>
                  <a:pt x="14447" y="13496"/>
                  <a:pt x="14476" y="13496"/>
                </a:cubicBezTo>
                <a:cubicBezTo>
                  <a:pt x="14497" y="13496"/>
                  <a:pt x="14522" y="13483"/>
                  <a:pt x="14560" y="13459"/>
                </a:cubicBezTo>
                <a:cubicBezTo>
                  <a:pt x="14629" y="13602"/>
                  <a:pt x="14752" y="13691"/>
                  <a:pt x="14875" y="13782"/>
                </a:cubicBezTo>
                <a:cubicBezTo>
                  <a:pt x="14911" y="13808"/>
                  <a:pt x="14942" y="13820"/>
                  <a:pt x="14971" y="13820"/>
                </a:cubicBezTo>
                <a:cubicBezTo>
                  <a:pt x="15013" y="13820"/>
                  <a:pt x="15049" y="13795"/>
                  <a:pt x="15086" y="13745"/>
                </a:cubicBezTo>
                <a:cubicBezTo>
                  <a:pt x="15122" y="13697"/>
                  <a:pt x="15159" y="13650"/>
                  <a:pt x="15191" y="13601"/>
                </a:cubicBezTo>
                <a:cubicBezTo>
                  <a:pt x="15216" y="13560"/>
                  <a:pt x="15235" y="13514"/>
                  <a:pt x="15255" y="13472"/>
                </a:cubicBezTo>
                <a:cubicBezTo>
                  <a:pt x="15340" y="13627"/>
                  <a:pt x="15496" y="13719"/>
                  <a:pt x="15621" y="13843"/>
                </a:cubicBezTo>
                <a:cubicBezTo>
                  <a:pt x="15710" y="13932"/>
                  <a:pt x="15793" y="14030"/>
                  <a:pt x="15879" y="14124"/>
                </a:cubicBezTo>
                <a:cubicBezTo>
                  <a:pt x="15934" y="14184"/>
                  <a:pt x="15967" y="14215"/>
                  <a:pt x="15999" y="14215"/>
                </a:cubicBezTo>
                <a:cubicBezTo>
                  <a:pt x="16031" y="14215"/>
                  <a:pt x="16062" y="14182"/>
                  <a:pt x="16114" y="14115"/>
                </a:cubicBezTo>
                <a:cubicBezTo>
                  <a:pt x="16201" y="14199"/>
                  <a:pt x="16288" y="14280"/>
                  <a:pt x="16373" y="14364"/>
                </a:cubicBezTo>
                <a:cubicBezTo>
                  <a:pt x="16411" y="14402"/>
                  <a:pt x="16431" y="14420"/>
                  <a:pt x="16450" y="14420"/>
                </a:cubicBezTo>
                <a:cubicBezTo>
                  <a:pt x="16466" y="14420"/>
                  <a:pt x="16481" y="14407"/>
                  <a:pt x="16507" y="14384"/>
                </a:cubicBezTo>
                <a:cubicBezTo>
                  <a:pt x="16621" y="14468"/>
                  <a:pt x="16729" y="14558"/>
                  <a:pt x="16846" y="14633"/>
                </a:cubicBezTo>
                <a:cubicBezTo>
                  <a:pt x="16869" y="14648"/>
                  <a:pt x="16887" y="14655"/>
                  <a:pt x="16902" y="14655"/>
                </a:cubicBezTo>
                <a:cubicBezTo>
                  <a:pt x="16932" y="14655"/>
                  <a:pt x="16953" y="14629"/>
                  <a:pt x="16979" y="14579"/>
                </a:cubicBezTo>
                <a:cubicBezTo>
                  <a:pt x="17012" y="14514"/>
                  <a:pt x="17051" y="14452"/>
                  <a:pt x="17089" y="14385"/>
                </a:cubicBezTo>
                <a:cubicBezTo>
                  <a:pt x="17215" y="14496"/>
                  <a:pt x="17346" y="14610"/>
                  <a:pt x="17480" y="14728"/>
                </a:cubicBezTo>
                <a:cubicBezTo>
                  <a:pt x="17490" y="14713"/>
                  <a:pt x="17503" y="14699"/>
                  <a:pt x="17508" y="14692"/>
                </a:cubicBezTo>
                <a:cubicBezTo>
                  <a:pt x="17657" y="14764"/>
                  <a:pt x="17760" y="14910"/>
                  <a:pt x="17936" y="14933"/>
                </a:cubicBezTo>
                <a:cubicBezTo>
                  <a:pt x="17952" y="14935"/>
                  <a:pt x="17963" y="14937"/>
                  <a:pt x="17972" y="14937"/>
                </a:cubicBezTo>
                <a:cubicBezTo>
                  <a:pt x="17994" y="14937"/>
                  <a:pt x="17998" y="14927"/>
                  <a:pt x="18009" y="14890"/>
                </a:cubicBezTo>
                <a:cubicBezTo>
                  <a:pt x="18159" y="14997"/>
                  <a:pt x="18312" y="15104"/>
                  <a:pt x="18462" y="15213"/>
                </a:cubicBezTo>
                <a:cubicBezTo>
                  <a:pt x="18549" y="15276"/>
                  <a:pt x="18630" y="15346"/>
                  <a:pt x="18718" y="15407"/>
                </a:cubicBezTo>
                <a:cubicBezTo>
                  <a:pt x="18751" y="15429"/>
                  <a:pt x="18797" y="15434"/>
                  <a:pt x="18837" y="15449"/>
                </a:cubicBezTo>
                <a:cubicBezTo>
                  <a:pt x="18840" y="15412"/>
                  <a:pt x="18856" y="15369"/>
                  <a:pt x="18843" y="15337"/>
                </a:cubicBezTo>
                <a:cubicBezTo>
                  <a:pt x="18802" y="15222"/>
                  <a:pt x="18755" y="15108"/>
                  <a:pt x="18703" y="14997"/>
                </a:cubicBezTo>
                <a:cubicBezTo>
                  <a:pt x="18652" y="14884"/>
                  <a:pt x="18593" y="14775"/>
                  <a:pt x="18537" y="14663"/>
                </a:cubicBezTo>
                <a:lnTo>
                  <a:pt x="18555" y="14663"/>
                </a:lnTo>
                <a:cubicBezTo>
                  <a:pt x="18562" y="14641"/>
                  <a:pt x="18579" y="14615"/>
                  <a:pt x="18573" y="14599"/>
                </a:cubicBezTo>
                <a:cubicBezTo>
                  <a:pt x="18529" y="14488"/>
                  <a:pt x="18478" y="14381"/>
                  <a:pt x="18436" y="14272"/>
                </a:cubicBezTo>
                <a:cubicBezTo>
                  <a:pt x="18421" y="14237"/>
                  <a:pt x="18431" y="14195"/>
                  <a:pt x="18418" y="14160"/>
                </a:cubicBezTo>
                <a:cubicBezTo>
                  <a:pt x="18393" y="14091"/>
                  <a:pt x="18358" y="14025"/>
                  <a:pt x="18326" y="13953"/>
                </a:cubicBezTo>
                <a:lnTo>
                  <a:pt x="18368" y="13953"/>
                </a:lnTo>
                <a:cubicBezTo>
                  <a:pt x="18369" y="13953"/>
                  <a:pt x="18370" y="13953"/>
                  <a:pt x="18371" y="13953"/>
                </a:cubicBezTo>
                <a:cubicBezTo>
                  <a:pt x="18462" y="13953"/>
                  <a:pt x="18498" y="13914"/>
                  <a:pt x="18481" y="13822"/>
                </a:cubicBezTo>
                <a:cubicBezTo>
                  <a:pt x="18453" y="13676"/>
                  <a:pt x="18422" y="13532"/>
                  <a:pt x="18389" y="13388"/>
                </a:cubicBezTo>
                <a:cubicBezTo>
                  <a:pt x="18379" y="13345"/>
                  <a:pt x="18359" y="13305"/>
                  <a:pt x="18341" y="13258"/>
                </a:cubicBezTo>
                <a:lnTo>
                  <a:pt x="18341" y="13258"/>
                </a:lnTo>
                <a:cubicBezTo>
                  <a:pt x="18359" y="13259"/>
                  <a:pt x="18380" y="13261"/>
                  <a:pt x="18402" y="13262"/>
                </a:cubicBezTo>
                <a:cubicBezTo>
                  <a:pt x="18403" y="13262"/>
                  <a:pt x="18404" y="13262"/>
                  <a:pt x="18405" y="13262"/>
                </a:cubicBezTo>
                <a:cubicBezTo>
                  <a:pt x="18451" y="13262"/>
                  <a:pt x="18471" y="13237"/>
                  <a:pt x="18451" y="13196"/>
                </a:cubicBezTo>
                <a:cubicBezTo>
                  <a:pt x="18426" y="13143"/>
                  <a:pt x="18391" y="13093"/>
                  <a:pt x="18366" y="13040"/>
                </a:cubicBezTo>
                <a:cubicBezTo>
                  <a:pt x="18338" y="12982"/>
                  <a:pt x="18311" y="12922"/>
                  <a:pt x="18292" y="12860"/>
                </a:cubicBezTo>
                <a:cubicBezTo>
                  <a:pt x="18257" y="12747"/>
                  <a:pt x="18227" y="12632"/>
                  <a:pt x="18198" y="12529"/>
                </a:cubicBezTo>
                <a:cubicBezTo>
                  <a:pt x="18323" y="12481"/>
                  <a:pt x="18452" y="12435"/>
                  <a:pt x="18580" y="12384"/>
                </a:cubicBezTo>
                <a:cubicBezTo>
                  <a:pt x="18599" y="12377"/>
                  <a:pt x="18622" y="12343"/>
                  <a:pt x="18620" y="12325"/>
                </a:cubicBezTo>
                <a:cubicBezTo>
                  <a:pt x="18606" y="12240"/>
                  <a:pt x="18584" y="12156"/>
                  <a:pt x="18563" y="12066"/>
                </a:cubicBezTo>
                <a:cubicBezTo>
                  <a:pt x="18604" y="12043"/>
                  <a:pt x="18606" y="12029"/>
                  <a:pt x="18564" y="11971"/>
                </a:cubicBezTo>
                <a:cubicBezTo>
                  <a:pt x="18517" y="11903"/>
                  <a:pt x="18473" y="11831"/>
                  <a:pt x="18416" y="11744"/>
                </a:cubicBezTo>
                <a:cubicBezTo>
                  <a:pt x="18502" y="11716"/>
                  <a:pt x="18511" y="11695"/>
                  <a:pt x="18454" y="11631"/>
                </a:cubicBezTo>
                <a:cubicBezTo>
                  <a:pt x="18368" y="11529"/>
                  <a:pt x="18276" y="11432"/>
                  <a:pt x="18190" y="11330"/>
                </a:cubicBezTo>
                <a:cubicBezTo>
                  <a:pt x="18164" y="11299"/>
                  <a:pt x="18148" y="11260"/>
                  <a:pt x="18128" y="11226"/>
                </a:cubicBezTo>
                <a:cubicBezTo>
                  <a:pt x="18193" y="11215"/>
                  <a:pt x="18251" y="11205"/>
                  <a:pt x="18307" y="11194"/>
                </a:cubicBezTo>
                <a:cubicBezTo>
                  <a:pt x="18359" y="11185"/>
                  <a:pt x="18373" y="11152"/>
                  <a:pt x="18353" y="11108"/>
                </a:cubicBezTo>
                <a:cubicBezTo>
                  <a:pt x="18338" y="11070"/>
                  <a:pt x="18318" y="11029"/>
                  <a:pt x="18290" y="11000"/>
                </a:cubicBezTo>
                <a:cubicBezTo>
                  <a:pt x="18172" y="10890"/>
                  <a:pt x="18100" y="10747"/>
                  <a:pt x="18013" y="10614"/>
                </a:cubicBezTo>
                <a:cubicBezTo>
                  <a:pt x="17943" y="10510"/>
                  <a:pt x="17855" y="10420"/>
                  <a:pt x="17773" y="10326"/>
                </a:cubicBezTo>
                <a:cubicBezTo>
                  <a:pt x="17740" y="10286"/>
                  <a:pt x="17699" y="10253"/>
                  <a:pt x="17669" y="10224"/>
                </a:cubicBezTo>
                <a:cubicBezTo>
                  <a:pt x="17756" y="10207"/>
                  <a:pt x="17849" y="10190"/>
                  <a:pt x="17941" y="10168"/>
                </a:cubicBezTo>
                <a:cubicBezTo>
                  <a:pt x="18007" y="10151"/>
                  <a:pt x="18072" y="10129"/>
                  <a:pt x="18136" y="10109"/>
                </a:cubicBezTo>
                <a:cubicBezTo>
                  <a:pt x="18208" y="10087"/>
                  <a:pt x="18213" y="10075"/>
                  <a:pt x="18188" y="10006"/>
                </a:cubicBezTo>
                <a:cubicBezTo>
                  <a:pt x="18183" y="9995"/>
                  <a:pt x="18179" y="9982"/>
                  <a:pt x="18172" y="9964"/>
                </a:cubicBezTo>
                <a:lnTo>
                  <a:pt x="18172" y="9964"/>
                </a:lnTo>
                <a:cubicBezTo>
                  <a:pt x="18184" y="9965"/>
                  <a:pt x="18196" y="9966"/>
                  <a:pt x="18207" y="9966"/>
                </a:cubicBezTo>
                <a:cubicBezTo>
                  <a:pt x="18324" y="9966"/>
                  <a:pt x="18407" y="9884"/>
                  <a:pt x="18507" y="9848"/>
                </a:cubicBezTo>
                <a:cubicBezTo>
                  <a:pt x="18519" y="9842"/>
                  <a:pt x="18532" y="9809"/>
                  <a:pt x="18527" y="9795"/>
                </a:cubicBezTo>
                <a:cubicBezTo>
                  <a:pt x="18493" y="9699"/>
                  <a:pt x="18462" y="9604"/>
                  <a:pt x="18419" y="9512"/>
                </a:cubicBezTo>
                <a:cubicBezTo>
                  <a:pt x="18398" y="9465"/>
                  <a:pt x="18352" y="9429"/>
                  <a:pt x="18308" y="9377"/>
                </a:cubicBezTo>
                <a:lnTo>
                  <a:pt x="18308" y="9377"/>
                </a:lnTo>
                <a:cubicBezTo>
                  <a:pt x="18309" y="9377"/>
                  <a:pt x="18311" y="9377"/>
                  <a:pt x="18313" y="9377"/>
                </a:cubicBezTo>
                <a:cubicBezTo>
                  <a:pt x="18316" y="9377"/>
                  <a:pt x="18322" y="9376"/>
                  <a:pt x="18326" y="9374"/>
                </a:cubicBezTo>
                <a:cubicBezTo>
                  <a:pt x="18399" y="9336"/>
                  <a:pt x="18400" y="9297"/>
                  <a:pt x="18337" y="9244"/>
                </a:cubicBezTo>
                <a:cubicBezTo>
                  <a:pt x="18250" y="9167"/>
                  <a:pt x="18164" y="9087"/>
                  <a:pt x="18077" y="9010"/>
                </a:cubicBezTo>
                <a:cubicBezTo>
                  <a:pt x="18055" y="8991"/>
                  <a:pt x="18029" y="8977"/>
                  <a:pt x="18008" y="8962"/>
                </a:cubicBezTo>
                <a:cubicBezTo>
                  <a:pt x="18040" y="8935"/>
                  <a:pt x="18075" y="8906"/>
                  <a:pt x="18108" y="8878"/>
                </a:cubicBezTo>
                <a:cubicBezTo>
                  <a:pt x="18143" y="8848"/>
                  <a:pt x="18140" y="8822"/>
                  <a:pt x="18110" y="8787"/>
                </a:cubicBezTo>
                <a:cubicBezTo>
                  <a:pt x="17999" y="8660"/>
                  <a:pt x="17868" y="8577"/>
                  <a:pt x="17701" y="8549"/>
                </a:cubicBezTo>
                <a:cubicBezTo>
                  <a:pt x="17693" y="8546"/>
                  <a:pt x="17683" y="8541"/>
                  <a:pt x="17670" y="8537"/>
                </a:cubicBezTo>
                <a:cubicBezTo>
                  <a:pt x="17673" y="8530"/>
                  <a:pt x="17674" y="8524"/>
                  <a:pt x="17677" y="8519"/>
                </a:cubicBezTo>
                <a:cubicBezTo>
                  <a:pt x="17690" y="8499"/>
                  <a:pt x="17704" y="8479"/>
                  <a:pt x="17717" y="8460"/>
                </a:cubicBezTo>
                <a:cubicBezTo>
                  <a:pt x="17696" y="8447"/>
                  <a:pt x="17677" y="8427"/>
                  <a:pt x="17655" y="8423"/>
                </a:cubicBezTo>
                <a:cubicBezTo>
                  <a:pt x="17544" y="8403"/>
                  <a:pt x="17461" y="8339"/>
                  <a:pt x="17386" y="8259"/>
                </a:cubicBezTo>
                <a:cubicBezTo>
                  <a:pt x="17364" y="8235"/>
                  <a:pt x="17338" y="8213"/>
                  <a:pt x="17317" y="8192"/>
                </a:cubicBezTo>
                <a:cubicBezTo>
                  <a:pt x="17367" y="8150"/>
                  <a:pt x="17416" y="8107"/>
                  <a:pt x="17468" y="8068"/>
                </a:cubicBezTo>
                <a:cubicBezTo>
                  <a:pt x="17508" y="8038"/>
                  <a:pt x="17498" y="8005"/>
                  <a:pt x="17474" y="7978"/>
                </a:cubicBezTo>
                <a:cubicBezTo>
                  <a:pt x="17366" y="7858"/>
                  <a:pt x="17247" y="7752"/>
                  <a:pt x="17088" y="7701"/>
                </a:cubicBezTo>
                <a:cubicBezTo>
                  <a:pt x="17029" y="7682"/>
                  <a:pt x="16974" y="7649"/>
                  <a:pt x="16891" y="7610"/>
                </a:cubicBezTo>
                <a:cubicBezTo>
                  <a:pt x="16916" y="7605"/>
                  <a:pt x="16938" y="7600"/>
                  <a:pt x="16958" y="7597"/>
                </a:cubicBezTo>
                <a:cubicBezTo>
                  <a:pt x="16932" y="7458"/>
                  <a:pt x="16803" y="7461"/>
                  <a:pt x="16718" y="7409"/>
                </a:cubicBezTo>
                <a:cubicBezTo>
                  <a:pt x="16613" y="7345"/>
                  <a:pt x="16496" y="7297"/>
                  <a:pt x="16387" y="7239"/>
                </a:cubicBezTo>
                <a:cubicBezTo>
                  <a:pt x="16273" y="7179"/>
                  <a:pt x="16157" y="7117"/>
                  <a:pt x="16048" y="7048"/>
                </a:cubicBezTo>
                <a:cubicBezTo>
                  <a:pt x="15975" y="7001"/>
                  <a:pt x="15911" y="6937"/>
                  <a:pt x="15843" y="6882"/>
                </a:cubicBezTo>
                <a:cubicBezTo>
                  <a:pt x="15818" y="6863"/>
                  <a:pt x="15793" y="6843"/>
                  <a:pt x="15760" y="6816"/>
                </a:cubicBezTo>
                <a:cubicBezTo>
                  <a:pt x="15782" y="6815"/>
                  <a:pt x="15797" y="6813"/>
                  <a:pt x="15810" y="6812"/>
                </a:cubicBezTo>
                <a:cubicBezTo>
                  <a:pt x="15900" y="6801"/>
                  <a:pt x="15991" y="6792"/>
                  <a:pt x="16081" y="6776"/>
                </a:cubicBezTo>
                <a:cubicBezTo>
                  <a:pt x="16157" y="6764"/>
                  <a:pt x="16230" y="6738"/>
                  <a:pt x="16306" y="6724"/>
                </a:cubicBezTo>
                <a:cubicBezTo>
                  <a:pt x="16418" y="6702"/>
                  <a:pt x="16531" y="6688"/>
                  <a:pt x="16643" y="6667"/>
                </a:cubicBezTo>
                <a:cubicBezTo>
                  <a:pt x="16665" y="6663"/>
                  <a:pt x="16686" y="6644"/>
                  <a:pt x="16706" y="6632"/>
                </a:cubicBezTo>
                <a:cubicBezTo>
                  <a:pt x="16695" y="6612"/>
                  <a:pt x="16681" y="6591"/>
                  <a:pt x="16670" y="6571"/>
                </a:cubicBezTo>
                <a:cubicBezTo>
                  <a:pt x="16752" y="6563"/>
                  <a:pt x="16837" y="6549"/>
                  <a:pt x="16876" y="6482"/>
                </a:cubicBezTo>
                <a:cubicBezTo>
                  <a:pt x="16938" y="6467"/>
                  <a:pt x="16986" y="6461"/>
                  <a:pt x="17031" y="6443"/>
                </a:cubicBezTo>
                <a:cubicBezTo>
                  <a:pt x="17117" y="6410"/>
                  <a:pt x="17200" y="6373"/>
                  <a:pt x="17279" y="6329"/>
                </a:cubicBezTo>
                <a:cubicBezTo>
                  <a:pt x="17348" y="6292"/>
                  <a:pt x="17349" y="6267"/>
                  <a:pt x="17310" y="6201"/>
                </a:cubicBezTo>
                <a:cubicBezTo>
                  <a:pt x="17278" y="6148"/>
                  <a:pt x="17250" y="6091"/>
                  <a:pt x="17220" y="6033"/>
                </a:cubicBezTo>
                <a:cubicBezTo>
                  <a:pt x="17415" y="5993"/>
                  <a:pt x="17593" y="5907"/>
                  <a:pt x="17765" y="5800"/>
                </a:cubicBezTo>
                <a:cubicBezTo>
                  <a:pt x="17807" y="5773"/>
                  <a:pt x="17861" y="5767"/>
                  <a:pt x="17904" y="5740"/>
                </a:cubicBezTo>
                <a:cubicBezTo>
                  <a:pt x="17984" y="5690"/>
                  <a:pt x="17984" y="5675"/>
                  <a:pt x="17926" y="5599"/>
                </a:cubicBezTo>
                <a:cubicBezTo>
                  <a:pt x="18032" y="5573"/>
                  <a:pt x="18135" y="5546"/>
                  <a:pt x="18238" y="5519"/>
                </a:cubicBezTo>
                <a:cubicBezTo>
                  <a:pt x="18262" y="5514"/>
                  <a:pt x="18287" y="5510"/>
                  <a:pt x="18312" y="5505"/>
                </a:cubicBezTo>
                <a:cubicBezTo>
                  <a:pt x="18353" y="5495"/>
                  <a:pt x="18384" y="5483"/>
                  <a:pt x="18360" y="5439"/>
                </a:cubicBezTo>
                <a:cubicBezTo>
                  <a:pt x="18415" y="5424"/>
                  <a:pt x="18470" y="5417"/>
                  <a:pt x="18519" y="5397"/>
                </a:cubicBezTo>
                <a:cubicBezTo>
                  <a:pt x="18667" y="5337"/>
                  <a:pt x="18815" y="5277"/>
                  <a:pt x="18959" y="5210"/>
                </a:cubicBezTo>
                <a:cubicBezTo>
                  <a:pt x="18996" y="5193"/>
                  <a:pt x="19022" y="5151"/>
                  <a:pt x="19053" y="5121"/>
                </a:cubicBezTo>
                <a:cubicBezTo>
                  <a:pt x="19015" y="5097"/>
                  <a:pt x="18979" y="5057"/>
                  <a:pt x="18939" y="5052"/>
                </a:cubicBezTo>
                <a:cubicBezTo>
                  <a:pt x="18791" y="5035"/>
                  <a:pt x="18643" y="5030"/>
                  <a:pt x="18495" y="5022"/>
                </a:cubicBezTo>
                <a:cubicBezTo>
                  <a:pt x="18480" y="5022"/>
                  <a:pt x="18462" y="5027"/>
                  <a:pt x="18436" y="5031"/>
                </a:cubicBezTo>
                <a:cubicBezTo>
                  <a:pt x="18468" y="4966"/>
                  <a:pt x="18424" y="4965"/>
                  <a:pt x="18385" y="4958"/>
                </a:cubicBezTo>
                <a:cubicBezTo>
                  <a:pt x="18216" y="4925"/>
                  <a:pt x="18045" y="4894"/>
                  <a:pt x="17869" y="4862"/>
                </a:cubicBezTo>
                <a:cubicBezTo>
                  <a:pt x="17914" y="4804"/>
                  <a:pt x="17884" y="4766"/>
                  <a:pt x="17834" y="4747"/>
                </a:cubicBezTo>
                <a:cubicBezTo>
                  <a:pt x="17758" y="4717"/>
                  <a:pt x="17678" y="4691"/>
                  <a:pt x="17598" y="4670"/>
                </a:cubicBezTo>
                <a:cubicBezTo>
                  <a:pt x="17513" y="4648"/>
                  <a:pt x="17425" y="4631"/>
                  <a:pt x="17338" y="4617"/>
                </a:cubicBezTo>
                <a:cubicBezTo>
                  <a:pt x="17266" y="4606"/>
                  <a:pt x="17191" y="4603"/>
                  <a:pt x="17114" y="4595"/>
                </a:cubicBezTo>
                <a:cubicBezTo>
                  <a:pt x="17139" y="4563"/>
                  <a:pt x="17166" y="4521"/>
                  <a:pt x="17202" y="4488"/>
                </a:cubicBezTo>
                <a:cubicBezTo>
                  <a:pt x="17246" y="4451"/>
                  <a:pt x="17226" y="4423"/>
                  <a:pt x="17196" y="4401"/>
                </a:cubicBezTo>
                <a:cubicBezTo>
                  <a:pt x="17154" y="4370"/>
                  <a:pt x="17108" y="4338"/>
                  <a:pt x="17060" y="4322"/>
                </a:cubicBezTo>
                <a:cubicBezTo>
                  <a:pt x="16918" y="4277"/>
                  <a:pt x="16775" y="4239"/>
                  <a:pt x="16631" y="4200"/>
                </a:cubicBezTo>
                <a:cubicBezTo>
                  <a:pt x="16618" y="4197"/>
                  <a:pt x="16603" y="4196"/>
                  <a:pt x="16589" y="4196"/>
                </a:cubicBezTo>
                <a:cubicBezTo>
                  <a:pt x="16568" y="4196"/>
                  <a:pt x="16546" y="4198"/>
                  <a:pt x="16525" y="4198"/>
                </a:cubicBezTo>
                <a:cubicBezTo>
                  <a:pt x="16543" y="4166"/>
                  <a:pt x="16562" y="4131"/>
                  <a:pt x="16582" y="4095"/>
                </a:cubicBezTo>
                <a:cubicBezTo>
                  <a:pt x="16609" y="4044"/>
                  <a:pt x="16599" y="4008"/>
                  <a:pt x="16542" y="3997"/>
                </a:cubicBezTo>
                <a:cubicBezTo>
                  <a:pt x="16460" y="3983"/>
                  <a:pt x="16377" y="3982"/>
                  <a:pt x="16295" y="3971"/>
                </a:cubicBezTo>
                <a:cubicBezTo>
                  <a:pt x="16229" y="3961"/>
                  <a:pt x="16163" y="3942"/>
                  <a:pt x="16096" y="3937"/>
                </a:cubicBezTo>
                <a:cubicBezTo>
                  <a:pt x="16011" y="3929"/>
                  <a:pt x="15931" y="3894"/>
                  <a:pt x="15848" y="3875"/>
                </a:cubicBezTo>
                <a:cubicBezTo>
                  <a:pt x="15843" y="3874"/>
                  <a:pt x="15837" y="3873"/>
                  <a:pt x="15832" y="3873"/>
                </a:cubicBezTo>
                <a:cubicBezTo>
                  <a:pt x="15822" y="3873"/>
                  <a:pt x="15812" y="3874"/>
                  <a:pt x="15803" y="3874"/>
                </a:cubicBezTo>
                <a:cubicBezTo>
                  <a:pt x="15795" y="3874"/>
                  <a:pt x="15787" y="3874"/>
                  <a:pt x="15780" y="3871"/>
                </a:cubicBezTo>
                <a:cubicBezTo>
                  <a:pt x="15766" y="3866"/>
                  <a:pt x="15759" y="3844"/>
                  <a:pt x="15746" y="3829"/>
                </a:cubicBezTo>
                <a:cubicBezTo>
                  <a:pt x="15789" y="3802"/>
                  <a:pt x="15793" y="3763"/>
                  <a:pt x="15781" y="3719"/>
                </a:cubicBezTo>
                <a:cubicBezTo>
                  <a:pt x="15780" y="3715"/>
                  <a:pt x="15789" y="3709"/>
                  <a:pt x="15792" y="3704"/>
                </a:cubicBezTo>
                <a:cubicBezTo>
                  <a:pt x="15802" y="3684"/>
                  <a:pt x="15811" y="3665"/>
                  <a:pt x="15811" y="3642"/>
                </a:cubicBezTo>
                <a:cubicBezTo>
                  <a:pt x="15823" y="3624"/>
                  <a:pt x="15842" y="3608"/>
                  <a:pt x="15849" y="3590"/>
                </a:cubicBezTo>
                <a:cubicBezTo>
                  <a:pt x="15879" y="3514"/>
                  <a:pt x="15911" y="3438"/>
                  <a:pt x="15933" y="3359"/>
                </a:cubicBezTo>
                <a:cubicBezTo>
                  <a:pt x="15960" y="3263"/>
                  <a:pt x="15957" y="3256"/>
                  <a:pt x="15856" y="3233"/>
                </a:cubicBezTo>
                <a:cubicBezTo>
                  <a:pt x="15746" y="3209"/>
                  <a:pt x="15633" y="3195"/>
                  <a:pt x="15518" y="3175"/>
                </a:cubicBezTo>
                <a:cubicBezTo>
                  <a:pt x="15512" y="3121"/>
                  <a:pt x="15509" y="3103"/>
                  <a:pt x="15477" y="3103"/>
                </a:cubicBezTo>
                <a:cubicBezTo>
                  <a:pt x="15463" y="3103"/>
                  <a:pt x="15443" y="3107"/>
                  <a:pt x="15414" y="3112"/>
                </a:cubicBezTo>
                <a:cubicBezTo>
                  <a:pt x="15362" y="3123"/>
                  <a:pt x="15309" y="3135"/>
                  <a:pt x="15260" y="3151"/>
                </a:cubicBezTo>
                <a:cubicBezTo>
                  <a:pt x="15211" y="3166"/>
                  <a:pt x="15167" y="3187"/>
                  <a:pt x="15119" y="3206"/>
                </a:cubicBezTo>
                <a:cubicBezTo>
                  <a:pt x="15142" y="3145"/>
                  <a:pt x="15165" y="3084"/>
                  <a:pt x="15191" y="3019"/>
                </a:cubicBezTo>
                <a:cubicBezTo>
                  <a:pt x="15174" y="3014"/>
                  <a:pt x="15162" y="3010"/>
                  <a:pt x="15146" y="3004"/>
                </a:cubicBezTo>
                <a:cubicBezTo>
                  <a:pt x="15154" y="2995"/>
                  <a:pt x="15160" y="2988"/>
                  <a:pt x="15180" y="2963"/>
                </a:cubicBezTo>
                <a:cubicBezTo>
                  <a:pt x="15131" y="2961"/>
                  <a:pt x="15088" y="2954"/>
                  <a:pt x="15048" y="2954"/>
                </a:cubicBezTo>
                <a:cubicBezTo>
                  <a:pt x="15031" y="2954"/>
                  <a:pt x="15016" y="2955"/>
                  <a:pt x="15000" y="2958"/>
                </a:cubicBezTo>
                <a:cubicBezTo>
                  <a:pt x="14774" y="3006"/>
                  <a:pt x="14547" y="3057"/>
                  <a:pt x="14324" y="3122"/>
                </a:cubicBezTo>
                <a:cubicBezTo>
                  <a:pt x="14162" y="3169"/>
                  <a:pt x="14006" y="3241"/>
                  <a:pt x="13848" y="3302"/>
                </a:cubicBezTo>
                <a:cubicBezTo>
                  <a:pt x="13822" y="3312"/>
                  <a:pt x="13795" y="3320"/>
                  <a:pt x="13759" y="3334"/>
                </a:cubicBezTo>
                <a:cubicBezTo>
                  <a:pt x="13819" y="3245"/>
                  <a:pt x="13872" y="3169"/>
                  <a:pt x="13925" y="3089"/>
                </a:cubicBezTo>
                <a:cubicBezTo>
                  <a:pt x="13915" y="3082"/>
                  <a:pt x="13906" y="3075"/>
                  <a:pt x="13906" y="3075"/>
                </a:cubicBezTo>
                <a:lnTo>
                  <a:pt x="13906" y="3075"/>
                </a:lnTo>
                <a:cubicBezTo>
                  <a:pt x="13906" y="3075"/>
                  <a:pt x="13906" y="3075"/>
                  <a:pt x="13907" y="3075"/>
                </a:cubicBezTo>
                <a:cubicBezTo>
                  <a:pt x="13919" y="3024"/>
                  <a:pt x="13932" y="2979"/>
                  <a:pt x="13945" y="2929"/>
                </a:cubicBezTo>
                <a:lnTo>
                  <a:pt x="13907" y="2929"/>
                </a:lnTo>
                <a:cubicBezTo>
                  <a:pt x="13940" y="2815"/>
                  <a:pt x="13973" y="2701"/>
                  <a:pt x="14009" y="2587"/>
                </a:cubicBezTo>
                <a:cubicBezTo>
                  <a:pt x="14025" y="2536"/>
                  <a:pt x="14004" y="2520"/>
                  <a:pt x="13959" y="2505"/>
                </a:cubicBezTo>
                <a:cubicBezTo>
                  <a:pt x="13922" y="2494"/>
                  <a:pt x="13885" y="2490"/>
                  <a:pt x="13849" y="2490"/>
                </a:cubicBezTo>
                <a:cubicBezTo>
                  <a:pt x="13786" y="2490"/>
                  <a:pt x="13724" y="2502"/>
                  <a:pt x="13662" y="2511"/>
                </a:cubicBezTo>
                <a:cubicBezTo>
                  <a:pt x="13640" y="2514"/>
                  <a:pt x="13617" y="2521"/>
                  <a:pt x="13595" y="2521"/>
                </a:cubicBezTo>
                <a:cubicBezTo>
                  <a:pt x="13575" y="2521"/>
                  <a:pt x="13555" y="2515"/>
                  <a:pt x="13537" y="2495"/>
                </a:cubicBezTo>
                <a:cubicBezTo>
                  <a:pt x="13532" y="2490"/>
                  <a:pt x="13521" y="2488"/>
                  <a:pt x="13510" y="2488"/>
                </a:cubicBezTo>
                <a:cubicBezTo>
                  <a:pt x="13505" y="2488"/>
                  <a:pt x="13499" y="2488"/>
                  <a:pt x="13495" y="2489"/>
                </a:cubicBezTo>
                <a:cubicBezTo>
                  <a:pt x="13377" y="2500"/>
                  <a:pt x="13267" y="2536"/>
                  <a:pt x="13162" y="2602"/>
                </a:cubicBezTo>
                <a:cubicBezTo>
                  <a:pt x="13174" y="2612"/>
                  <a:pt x="13182" y="2620"/>
                  <a:pt x="13198" y="2631"/>
                </a:cubicBezTo>
                <a:cubicBezTo>
                  <a:pt x="13169" y="2633"/>
                  <a:pt x="13147" y="2633"/>
                  <a:pt x="13122" y="2634"/>
                </a:cubicBezTo>
                <a:cubicBezTo>
                  <a:pt x="13117" y="2594"/>
                  <a:pt x="13114" y="2554"/>
                  <a:pt x="13107" y="2516"/>
                </a:cubicBezTo>
                <a:cubicBezTo>
                  <a:pt x="13101" y="2473"/>
                  <a:pt x="13092" y="2453"/>
                  <a:pt x="13071" y="2453"/>
                </a:cubicBezTo>
                <a:cubicBezTo>
                  <a:pt x="13059" y="2453"/>
                  <a:pt x="13043" y="2460"/>
                  <a:pt x="13022" y="2471"/>
                </a:cubicBezTo>
                <a:cubicBezTo>
                  <a:pt x="12965" y="2502"/>
                  <a:pt x="12914" y="2541"/>
                  <a:pt x="12863" y="2579"/>
                </a:cubicBezTo>
                <a:cubicBezTo>
                  <a:pt x="12711" y="2696"/>
                  <a:pt x="12561" y="2813"/>
                  <a:pt x="12401" y="2934"/>
                </a:cubicBezTo>
                <a:cubicBezTo>
                  <a:pt x="12382" y="2880"/>
                  <a:pt x="12363" y="2835"/>
                  <a:pt x="12351" y="2788"/>
                </a:cubicBezTo>
                <a:cubicBezTo>
                  <a:pt x="12343" y="2757"/>
                  <a:pt x="12330" y="2742"/>
                  <a:pt x="12311" y="2742"/>
                </a:cubicBezTo>
                <a:cubicBezTo>
                  <a:pt x="12300" y="2742"/>
                  <a:pt x="12287" y="2747"/>
                  <a:pt x="12273" y="2756"/>
                </a:cubicBezTo>
                <a:cubicBezTo>
                  <a:pt x="12227" y="2784"/>
                  <a:pt x="12179" y="2809"/>
                  <a:pt x="12142" y="2846"/>
                </a:cubicBezTo>
                <a:cubicBezTo>
                  <a:pt x="12020" y="2967"/>
                  <a:pt x="11913" y="3099"/>
                  <a:pt x="11819" y="3245"/>
                </a:cubicBezTo>
                <a:cubicBezTo>
                  <a:pt x="11722" y="3394"/>
                  <a:pt x="11608" y="3533"/>
                  <a:pt x="11500" y="3674"/>
                </a:cubicBezTo>
                <a:cubicBezTo>
                  <a:pt x="11397" y="3809"/>
                  <a:pt x="11290" y="3942"/>
                  <a:pt x="11185" y="4075"/>
                </a:cubicBezTo>
                <a:cubicBezTo>
                  <a:pt x="11175" y="4090"/>
                  <a:pt x="11163" y="4101"/>
                  <a:pt x="11140" y="4110"/>
                </a:cubicBezTo>
                <a:cubicBezTo>
                  <a:pt x="11252" y="3660"/>
                  <a:pt x="11371" y="3211"/>
                  <a:pt x="11474" y="2759"/>
                </a:cubicBezTo>
                <a:cubicBezTo>
                  <a:pt x="11577" y="2309"/>
                  <a:pt x="11669" y="1856"/>
                  <a:pt x="11756" y="1403"/>
                </a:cubicBezTo>
                <a:cubicBezTo>
                  <a:pt x="11844" y="947"/>
                  <a:pt x="11898" y="485"/>
                  <a:pt x="11965" y="30"/>
                </a:cubicBezTo>
                <a:cubicBezTo>
                  <a:pt x="11869" y="20"/>
                  <a:pt x="11787" y="9"/>
                  <a:pt x="11706" y="1"/>
                </a:cubicBezTo>
                <a:cubicBezTo>
                  <a:pt x="11704" y="1"/>
                  <a:pt x="11703" y="1"/>
                  <a:pt x="11701" y="1"/>
                </a:cubicBezTo>
                <a:close/>
              </a:path>
            </a:pathLst>
          </a:custGeom>
          <a:solidFill>
            <a:srgbClr val="80B31A">
              <a:alpha val="50196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1" name="Google Shape;301;p48"/>
          <p:cNvSpPr/>
          <p:nvPr/>
        </p:nvSpPr>
        <p:spPr>
          <a:xfrm rot="-8100000">
            <a:off x="6580137" y="-220931"/>
            <a:ext cx="425135" cy="416903"/>
          </a:xfrm>
          <a:custGeom>
            <a:avLst/>
            <a:gdLst/>
            <a:ahLst/>
            <a:cxnLst/>
            <a:rect l="l" t="t" r="r" b="b"/>
            <a:pathLst>
              <a:path w="35377" h="34692" extrusionOk="0">
                <a:moveTo>
                  <a:pt x="27537" y="1"/>
                </a:moveTo>
                <a:cubicBezTo>
                  <a:pt x="27514" y="1"/>
                  <a:pt x="27492" y="3"/>
                  <a:pt x="27473" y="11"/>
                </a:cubicBezTo>
                <a:cubicBezTo>
                  <a:pt x="27266" y="96"/>
                  <a:pt x="27063" y="192"/>
                  <a:pt x="26864" y="295"/>
                </a:cubicBezTo>
                <a:cubicBezTo>
                  <a:pt x="26660" y="399"/>
                  <a:pt x="26463" y="518"/>
                  <a:pt x="26264" y="630"/>
                </a:cubicBezTo>
                <a:cubicBezTo>
                  <a:pt x="26263" y="618"/>
                  <a:pt x="26263" y="606"/>
                  <a:pt x="26263" y="595"/>
                </a:cubicBezTo>
                <a:cubicBezTo>
                  <a:pt x="26230" y="587"/>
                  <a:pt x="26191" y="567"/>
                  <a:pt x="26162" y="567"/>
                </a:cubicBezTo>
                <a:cubicBezTo>
                  <a:pt x="26156" y="567"/>
                  <a:pt x="26150" y="568"/>
                  <a:pt x="26144" y="570"/>
                </a:cubicBezTo>
                <a:cubicBezTo>
                  <a:pt x="25948" y="658"/>
                  <a:pt x="25757" y="759"/>
                  <a:pt x="25559" y="847"/>
                </a:cubicBezTo>
                <a:cubicBezTo>
                  <a:pt x="25496" y="876"/>
                  <a:pt x="25418" y="862"/>
                  <a:pt x="25355" y="889"/>
                </a:cubicBezTo>
                <a:cubicBezTo>
                  <a:pt x="25230" y="944"/>
                  <a:pt x="25113" y="1010"/>
                  <a:pt x="24985" y="1076"/>
                </a:cubicBezTo>
                <a:cubicBezTo>
                  <a:pt x="24983" y="1049"/>
                  <a:pt x="24982" y="1025"/>
                  <a:pt x="24981" y="999"/>
                </a:cubicBezTo>
                <a:cubicBezTo>
                  <a:pt x="24977" y="860"/>
                  <a:pt x="24926" y="791"/>
                  <a:pt x="24817" y="791"/>
                </a:cubicBezTo>
                <a:cubicBezTo>
                  <a:pt x="24792" y="791"/>
                  <a:pt x="24763" y="794"/>
                  <a:pt x="24732" y="802"/>
                </a:cubicBezTo>
                <a:cubicBezTo>
                  <a:pt x="24468" y="863"/>
                  <a:pt x="24206" y="933"/>
                  <a:pt x="23945" y="1005"/>
                </a:cubicBezTo>
                <a:cubicBezTo>
                  <a:pt x="23866" y="1027"/>
                  <a:pt x="23793" y="1069"/>
                  <a:pt x="23711" y="1105"/>
                </a:cubicBezTo>
                <a:cubicBezTo>
                  <a:pt x="23711" y="1073"/>
                  <a:pt x="23712" y="1033"/>
                  <a:pt x="23712" y="994"/>
                </a:cubicBezTo>
                <a:cubicBezTo>
                  <a:pt x="23711" y="929"/>
                  <a:pt x="23685" y="892"/>
                  <a:pt x="23642" y="892"/>
                </a:cubicBezTo>
                <a:cubicBezTo>
                  <a:pt x="23625" y="892"/>
                  <a:pt x="23606" y="897"/>
                  <a:pt x="23585" y="909"/>
                </a:cubicBezTo>
                <a:cubicBezTo>
                  <a:pt x="23490" y="959"/>
                  <a:pt x="23402" y="1026"/>
                  <a:pt x="23308" y="1077"/>
                </a:cubicBezTo>
                <a:cubicBezTo>
                  <a:pt x="23202" y="1134"/>
                  <a:pt x="23095" y="1187"/>
                  <a:pt x="22984" y="1229"/>
                </a:cubicBezTo>
                <a:cubicBezTo>
                  <a:pt x="22780" y="1303"/>
                  <a:pt x="22572" y="1366"/>
                  <a:pt x="22387" y="1428"/>
                </a:cubicBezTo>
                <a:cubicBezTo>
                  <a:pt x="22290" y="1205"/>
                  <a:pt x="22195" y="970"/>
                  <a:pt x="22090" y="742"/>
                </a:cubicBezTo>
                <a:cubicBezTo>
                  <a:pt x="22075" y="711"/>
                  <a:pt x="22021" y="674"/>
                  <a:pt x="21987" y="674"/>
                </a:cubicBezTo>
                <a:cubicBezTo>
                  <a:pt x="21984" y="674"/>
                  <a:pt x="21981" y="674"/>
                  <a:pt x="21978" y="675"/>
                </a:cubicBezTo>
                <a:cubicBezTo>
                  <a:pt x="21824" y="707"/>
                  <a:pt x="21673" y="754"/>
                  <a:pt x="21509" y="800"/>
                </a:cubicBezTo>
                <a:cubicBezTo>
                  <a:pt x="21486" y="763"/>
                  <a:pt x="21468" y="744"/>
                  <a:pt x="21444" y="744"/>
                </a:cubicBezTo>
                <a:cubicBezTo>
                  <a:pt x="21419" y="744"/>
                  <a:pt x="21387" y="764"/>
                  <a:pt x="21334" y="805"/>
                </a:cubicBezTo>
                <a:cubicBezTo>
                  <a:pt x="21212" y="898"/>
                  <a:pt x="21083" y="985"/>
                  <a:pt x="20942" y="1079"/>
                </a:cubicBezTo>
                <a:cubicBezTo>
                  <a:pt x="20910" y="993"/>
                  <a:pt x="20884" y="951"/>
                  <a:pt x="20846" y="951"/>
                </a:cubicBezTo>
                <a:cubicBezTo>
                  <a:pt x="20817" y="951"/>
                  <a:pt x="20781" y="975"/>
                  <a:pt x="20731" y="1022"/>
                </a:cubicBezTo>
                <a:cubicBezTo>
                  <a:pt x="20553" y="1187"/>
                  <a:pt x="20384" y="1362"/>
                  <a:pt x="20206" y="1529"/>
                </a:cubicBezTo>
                <a:cubicBezTo>
                  <a:pt x="20151" y="1578"/>
                  <a:pt x="20080" y="1611"/>
                  <a:pt x="20021" y="1649"/>
                </a:cubicBezTo>
                <a:cubicBezTo>
                  <a:pt x="19995" y="1532"/>
                  <a:pt x="19971" y="1429"/>
                  <a:pt x="19946" y="1325"/>
                </a:cubicBezTo>
                <a:cubicBezTo>
                  <a:pt x="19931" y="1260"/>
                  <a:pt x="19897" y="1230"/>
                  <a:pt x="19850" y="1230"/>
                </a:cubicBezTo>
                <a:cubicBezTo>
                  <a:pt x="19830" y="1230"/>
                  <a:pt x="19808" y="1236"/>
                  <a:pt x="19784" y="1247"/>
                </a:cubicBezTo>
                <a:cubicBezTo>
                  <a:pt x="19714" y="1280"/>
                  <a:pt x="19641" y="1318"/>
                  <a:pt x="19591" y="1375"/>
                </a:cubicBezTo>
                <a:cubicBezTo>
                  <a:pt x="19398" y="1599"/>
                  <a:pt x="19143" y="1742"/>
                  <a:pt x="18907" y="1913"/>
                </a:cubicBezTo>
                <a:cubicBezTo>
                  <a:pt x="18725" y="2047"/>
                  <a:pt x="18566" y="2215"/>
                  <a:pt x="18401" y="2374"/>
                </a:cubicBezTo>
                <a:cubicBezTo>
                  <a:pt x="18331" y="2440"/>
                  <a:pt x="18273" y="2518"/>
                  <a:pt x="18225" y="2573"/>
                </a:cubicBezTo>
                <a:cubicBezTo>
                  <a:pt x="18185" y="2416"/>
                  <a:pt x="18146" y="2247"/>
                  <a:pt x="18099" y="2082"/>
                </a:cubicBezTo>
                <a:cubicBezTo>
                  <a:pt x="18064" y="1961"/>
                  <a:pt x="18017" y="1845"/>
                  <a:pt x="17975" y="1728"/>
                </a:cubicBezTo>
                <a:cubicBezTo>
                  <a:pt x="17944" y="1645"/>
                  <a:pt x="17925" y="1611"/>
                  <a:pt x="17883" y="1611"/>
                </a:cubicBezTo>
                <a:cubicBezTo>
                  <a:pt x="17859" y="1611"/>
                  <a:pt x="17827" y="1622"/>
                  <a:pt x="17781" y="1642"/>
                </a:cubicBezTo>
                <a:cubicBezTo>
                  <a:pt x="17760" y="1650"/>
                  <a:pt x="17739" y="1659"/>
                  <a:pt x="17706" y="1673"/>
                </a:cubicBezTo>
                <a:cubicBezTo>
                  <a:pt x="17731" y="1422"/>
                  <a:pt x="17548" y="1268"/>
                  <a:pt x="17466" y="1071"/>
                </a:cubicBezTo>
                <a:cubicBezTo>
                  <a:pt x="17458" y="1053"/>
                  <a:pt x="17414" y="1035"/>
                  <a:pt x="17385" y="1035"/>
                </a:cubicBezTo>
                <a:cubicBezTo>
                  <a:pt x="17378" y="1035"/>
                  <a:pt x="17373" y="1035"/>
                  <a:pt x="17368" y="1037"/>
                </a:cubicBezTo>
                <a:cubicBezTo>
                  <a:pt x="17197" y="1105"/>
                  <a:pt x="17022" y="1172"/>
                  <a:pt x="16860" y="1258"/>
                </a:cubicBezTo>
                <a:cubicBezTo>
                  <a:pt x="16774" y="1305"/>
                  <a:pt x="16711" y="1390"/>
                  <a:pt x="16618" y="1475"/>
                </a:cubicBezTo>
                <a:lnTo>
                  <a:pt x="16618" y="1475"/>
                </a:lnTo>
                <a:cubicBezTo>
                  <a:pt x="16619" y="1471"/>
                  <a:pt x="16620" y="1454"/>
                  <a:pt x="16613" y="1443"/>
                </a:cubicBezTo>
                <a:cubicBezTo>
                  <a:pt x="16573" y="1375"/>
                  <a:pt x="16535" y="1342"/>
                  <a:pt x="16496" y="1342"/>
                </a:cubicBezTo>
                <a:cubicBezTo>
                  <a:pt x="16457" y="1342"/>
                  <a:pt x="16417" y="1372"/>
                  <a:pt x="16371" y="1431"/>
                </a:cubicBezTo>
                <a:cubicBezTo>
                  <a:pt x="16240" y="1598"/>
                  <a:pt x="16101" y="1761"/>
                  <a:pt x="15968" y="1926"/>
                </a:cubicBezTo>
                <a:cubicBezTo>
                  <a:pt x="15934" y="1967"/>
                  <a:pt x="15910" y="2016"/>
                  <a:pt x="15884" y="2057"/>
                </a:cubicBezTo>
                <a:cubicBezTo>
                  <a:pt x="15833" y="2000"/>
                  <a:pt x="15778" y="1941"/>
                  <a:pt x="15723" y="1881"/>
                </a:cubicBezTo>
                <a:cubicBezTo>
                  <a:pt x="15695" y="1851"/>
                  <a:pt x="15670" y="1837"/>
                  <a:pt x="15644" y="1837"/>
                </a:cubicBezTo>
                <a:cubicBezTo>
                  <a:pt x="15617" y="1837"/>
                  <a:pt x="15588" y="1854"/>
                  <a:pt x="15556" y="1885"/>
                </a:cubicBezTo>
                <a:cubicBezTo>
                  <a:pt x="15336" y="2096"/>
                  <a:pt x="15193" y="2345"/>
                  <a:pt x="15155" y="2652"/>
                </a:cubicBezTo>
                <a:cubicBezTo>
                  <a:pt x="15152" y="2669"/>
                  <a:pt x="15144" y="2688"/>
                  <a:pt x="15136" y="2709"/>
                </a:cubicBezTo>
                <a:cubicBezTo>
                  <a:pt x="15123" y="2705"/>
                  <a:pt x="15113" y="2704"/>
                  <a:pt x="15103" y="2699"/>
                </a:cubicBezTo>
                <a:cubicBezTo>
                  <a:pt x="15066" y="2677"/>
                  <a:pt x="15030" y="2654"/>
                  <a:pt x="14992" y="2631"/>
                </a:cubicBezTo>
                <a:cubicBezTo>
                  <a:pt x="14971" y="2669"/>
                  <a:pt x="14934" y="2705"/>
                  <a:pt x="14929" y="2746"/>
                </a:cubicBezTo>
                <a:cubicBezTo>
                  <a:pt x="14903" y="2954"/>
                  <a:pt x="14791" y="3109"/>
                  <a:pt x="14652" y="3253"/>
                </a:cubicBezTo>
                <a:cubicBezTo>
                  <a:pt x="14609" y="3299"/>
                  <a:pt x="14569" y="3346"/>
                  <a:pt x="14534" y="3386"/>
                </a:cubicBezTo>
                <a:cubicBezTo>
                  <a:pt x="14454" y="3297"/>
                  <a:pt x="14370" y="3212"/>
                  <a:pt x="14295" y="3121"/>
                </a:cubicBezTo>
                <a:cubicBezTo>
                  <a:pt x="14267" y="3087"/>
                  <a:pt x="14239" y="3074"/>
                  <a:pt x="14212" y="3074"/>
                </a:cubicBezTo>
                <a:cubicBezTo>
                  <a:pt x="14182" y="3074"/>
                  <a:pt x="14153" y="3091"/>
                  <a:pt x="14128" y="3116"/>
                </a:cubicBezTo>
                <a:cubicBezTo>
                  <a:pt x="13919" y="3324"/>
                  <a:pt x="13732" y="3548"/>
                  <a:pt x="13654" y="3845"/>
                </a:cubicBezTo>
                <a:cubicBezTo>
                  <a:pt x="13626" y="3955"/>
                  <a:pt x="13567" y="4060"/>
                  <a:pt x="13505" y="4212"/>
                </a:cubicBezTo>
                <a:cubicBezTo>
                  <a:pt x="13493" y="4168"/>
                  <a:pt x="13484" y="4128"/>
                  <a:pt x="13475" y="4091"/>
                </a:cubicBezTo>
                <a:cubicBezTo>
                  <a:pt x="13223" y="4151"/>
                  <a:pt x="13238" y="4387"/>
                  <a:pt x="13151" y="4547"/>
                </a:cubicBezTo>
                <a:cubicBezTo>
                  <a:pt x="13042" y="4745"/>
                  <a:pt x="12964" y="4961"/>
                  <a:pt x="12867" y="5166"/>
                </a:cubicBezTo>
                <a:cubicBezTo>
                  <a:pt x="12764" y="5380"/>
                  <a:pt x="12664" y="5596"/>
                  <a:pt x="12544" y="5802"/>
                </a:cubicBezTo>
                <a:cubicBezTo>
                  <a:pt x="12463" y="5941"/>
                  <a:pt x="12353" y="6062"/>
                  <a:pt x="12258" y="6191"/>
                </a:cubicBezTo>
                <a:cubicBezTo>
                  <a:pt x="12223" y="6237"/>
                  <a:pt x="12189" y="6285"/>
                  <a:pt x="12142" y="6349"/>
                </a:cubicBezTo>
                <a:cubicBezTo>
                  <a:pt x="12137" y="6305"/>
                  <a:pt x="12135" y="6282"/>
                  <a:pt x="12131" y="6258"/>
                </a:cubicBezTo>
                <a:cubicBezTo>
                  <a:pt x="12101" y="6093"/>
                  <a:pt x="12079" y="5927"/>
                  <a:pt x="12043" y="5764"/>
                </a:cubicBezTo>
                <a:cubicBezTo>
                  <a:pt x="12012" y="5626"/>
                  <a:pt x="11959" y="5493"/>
                  <a:pt x="11926" y="5356"/>
                </a:cubicBezTo>
                <a:cubicBezTo>
                  <a:pt x="11879" y="5152"/>
                  <a:pt x="11843" y="4946"/>
                  <a:pt x="11796" y="4742"/>
                </a:cubicBezTo>
                <a:cubicBezTo>
                  <a:pt x="11786" y="4703"/>
                  <a:pt x="11750" y="4668"/>
                  <a:pt x="11728" y="4631"/>
                </a:cubicBezTo>
                <a:cubicBezTo>
                  <a:pt x="11692" y="4655"/>
                  <a:pt x="11654" y="4679"/>
                  <a:pt x="11618" y="4703"/>
                </a:cubicBezTo>
                <a:cubicBezTo>
                  <a:pt x="11597" y="4554"/>
                  <a:pt x="11564" y="4400"/>
                  <a:pt x="11438" y="4334"/>
                </a:cubicBezTo>
                <a:cubicBezTo>
                  <a:pt x="11407" y="4223"/>
                  <a:pt x="11393" y="4132"/>
                  <a:pt x="11355" y="4052"/>
                </a:cubicBezTo>
                <a:cubicBezTo>
                  <a:pt x="11286" y="3902"/>
                  <a:pt x="11211" y="3751"/>
                  <a:pt x="11126" y="3608"/>
                </a:cubicBezTo>
                <a:cubicBezTo>
                  <a:pt x="11084" y="3540"/>
                  <a:pt x="11052" y="3510"/>
                  <a:pt x="11012" y="3510"/>
                </a:cubicBezTo>
                <a:cubicBezTo>
                  <a:pt x="10979" y="3510"/>
                  <a:pt x="10942" y="3529"/>
                  <a:pt x="10890" y="3562"/>
                </a:cubicBezTo>
                <a:cubicBezTo>
                  <a:pt x="10793" y="3625"/>
                  <a:pt x="10694" y="3680"/>
                  <a:pt x="10591" y="3742"/>
                </a:cubicBezTo>
                <a:cubicBezTo>
                  <a:pt x="10500" y="3388"/>
                  <a:pt x="10328" y="3068"/>
                  <a:pt x="10119" y="2764"/>
                </a:cubicBezTo>
                <a:cubicBezTo>
                  <a:pt x="10067" y="2688"/>
                  <a:pt x="10049" y="2589"/>
                  <a:pt x="9996" y="2514"/>
                </a:cubicBezTo>
                <a:cubicBezTo>
                  <a:pt x="9944" y="2438"/>
                  <a:pt x="9912" y="2403"/>
                  <a:pt x="9874" y="2403"/>
                </a:cubicBezTo>
                <a:cubicBezTo>
                  <a:pt x="9840" y="2403"/>
                  <a:pt x="9801" y="2431"/>
                  <a:pt x="9738" y="2484"/>
                </a:cubicBezTo>
                <a:cubicBezTo>
                  <a:pt x="9678" y="2293"/>
                  <a:pt x="9620" y="2107"/>
                  <a:pt x="9563" y="1921"/>
                </a:cubicBezTo>
                <a:cubicBezTo>
                  <a:pt x="9549" y="1876"/>
                  <a:pt x="9541" y="1829"/>
                  <a:pt x="9529" y="1784"/>
                </a:cubicBezTo>
                <a:cubicBezTo>
                  <a:pt x="9516" y="1730"/>
                  <a:pt x="9497" y="1685"/>
                  <a:pt x="9457" y="1685"/>
                </a:cubicBezTo>
                <a:cubicBezTo>
                  <a:pt x="9443" y="1685"/>
                  <a:pt x="9426" y="1691"/>
                  <a:pt x="9406" y="1704"/>
                </a:cubicBezTo>
                <a:cubicBezTo>
                  <a:pt x="9375" y="1603"/>
                  <a:pt x="9356" y="1504"/>
                  <a:pt x="9315" y="1414"/>
                </a:cubicBezTo>
                <a:cubicBezTo>
                  <a:pt x="9194" y="1149"/>
                  <a:pt x="9069" y="884"/>
                  <a:pt x="8935" y="626"/>
                </a:cubicBezTo>
                <a:cubicBezTo>
                  <a:pt x="8900" y="559"/>
                  <a:pt x="8823" y="516"/>
                  <a:pt x="8766" y="461"/>
                </a:cubicBezTo>
                <a:cubicBezTo>
                  <a:pt x="8724" y="533"/>
                  <a:pt x="8652" y="603"/>
                  <a:pt x="8647" y="676"/>
                </a:cubicBezTo>
                <a:cubicBezTo>
                  <a:pt x="8628" y="948"/>
                  <a:pt x="8632" y="1218"/>
                  <a:pt x="8629" y="1490"/>
                </a:cubicBezTo>
                <a:cubicBezTo>
                  <a:pt x="8629" y="1520"/>
                  <a:pt x="8641" y="1551"/>
                  <a:pt x="8649" y="1598"/>
                </a:cubicBezTo>
                <a:cubicBezTo>
                  <a:pt x="8622" y="1586"/>
                  <a:pt x="8601" y="1580"/>
                  <a:pt x="8584" y="1580"/>
                </a:cubicBezTo>
                <a:cubicBezTo>
                  <a:pt x="8529" y="1580"/>
                  <a:pt x="8528" y="1640"/>
                  <a:pt x="8520" y="1696"/>
                </a:cubicBezTo>
                <a:cubicBezTo>
                  <a:pt x="8476" y="2011"/>
                  <a:pt x="8431" y="2326"/>
                  <a:pt x="8386" y="2652"/>
                </a:cubicBezTo>
                <a:cubicBezTo>
                  <a:pt x="8350" y="2626"/>
                  <a:pt x="8319" y="2615"/>
                  <a:pt x="8292" y="2615"/>
                </a:cubicBezTo>
                <a:cubicBezTo>
                  <a:pt x="8237" y="2615"/>
                  <a:pt x="8201" y="2662"/>
                  <a:pt x="8179" y="2725"/>
                </a:cubicBezTo>
                <a:cubicBezTo>
                  <a:pt x="8130" y="2869"/>
                  <a:pt x="8088" y="3016"/>
                  <a:pt x="8057" y="3163"/>
                </a:cubicBezTo>
                <a:cubicBezTo>
                  <a:pt x="8024" y="3322"/>
                  <a:pt x="8000" y="3485"/>
                  <a:pt x="7983" y="3646"/>
                </a:cubicBezTo>
                <a:cubicBezTo>
                  <a:pt x="7968" y="3780"/>
                  <a:pt x="7968" y="3916"/>
                  <a:pt x="7960" y="4058"/>
                </a:cubicBezTo>
                <a:cubicBezTo>
                  <a:pt x="7898" y="4012"/>
                  <a:pt x="7818" y="3968"/>
                  <a:pt x="7757" y="3904"/>
                </a:cubicBezTo>
                <a:cubicBezTo>
                  <a:pt x="7729" y="3874"/>
                  <a:pt x="7703" y="3862"/>
                  <a:pt x="7681" y="3862"/>
                </a:cubicBezTo>
                <a:cubicBezTo>
                  <a:pt x="7647" y="3862"/>
                  <a:pt x="7620" y="3889"/>
                  <a:pt x="7598" y="3923"/>
                </a:cubicBezTo>
                <a:cubicBezTo>
                  <a:pt x="7545" y="4005"/>
                  <a:pt x="7491" y="4089"/>
                  <a:pt x="7466" y="4180"/>
                </a:cubicBezTo>
                <a:cubicBezTo>
                  <a:pt x="7394" y="4444"/>
                  <a:pt x="7335" y="4709"/>
                  <a:pt x="7278" y="4976"/>
                </a:cubicBezTo>
                <a:cubicBezTo>
                  <a:pt x="7264" y="5038"/>
                  <a:pt x="7280" y="5104"/>
                  <a:pt x="7281" y="5171"/>
                </a:cubicBezTo>
                <a:cubicBezTo>
                  <a:pt x="7223" y="5142"/>
                  <a:pt x="7156" y="5110"/>
                  <a:pt x="7089" y="5077"/>
                </a:cubicBezTo>
                <a:cubicBezTo>
                  <a:pt x="7058" y="5062"/>
                  <a:pt x="7030" y="5054"/>
                  <a:pt x="7006" y="5054"/>
                </a:cubicBezTo>
                <a:cubicBezTo>
                  <a:pt x="6956" y="5054"/>
                  <a:pt x="6923" y="5088"/>
                  <a:pt x="6914" y="5159"/>
                </a:cubicBezTo>
                <a:cubicBezTo>
                  <a:pt x="6894" y="5310"/>
                  <a:pt x="6897" y="5462"/>
                  <a:pt x="6884" y="5614"/>
                </a:cubicBezTo>
                <a:cubicBezTo>
                  <a:pt x="6872" y="5737"/>
                  <a:pt x="6844" y="5858"/>
                  <a:pt x="6838" y="5980"/>
                </a:cubicBezTo>
                <a:cubicBezTo>
                  <a:pt x="6832" y="6139"/>
                  <a:pt x="6775" y="6286"/>
                  <a:pt x="6746" y="6439"/>
                </a:cubicBezTo>
                <a:cubicBezTo>
                  <a:pt x="6739" y="6480"/>
                  <a:pt x="6756" y="6526"/>
                  <a:pt x="6744" y="6563"/>
                </a:cubicBezTo>
                <a:cubicBezTo>
                  <a:pt x="6735" y="6591"/>
                  <a:pt x="6693" y="6608"/>
                  <a:pt x="6668" y="6629"/>
                </a:cubicBezTo>
                <a:cubicBezTo>
                  <a:pt x="6634" y="6581"/>
                  <a:pt x="6592" y="6562"/>
                  <a:pt x="6544" y="6562"/>
                </a:cubicBezTo>
                <a:cubicBezTo>
                  <a:pt x="6519" y="6562"/>
                  <a:pt x="6493" y="6567"/>
                  <a:pt x="6466" y="6576"/>
                </a:cubicBezTo>
                <a:cubicBezTo>
                  <a:pt x="6466" y="6576"/>
                  <a:pt x="6465" y="6576"/>
                  <a:pt x="6465" y="6576"/>
                </a:cubicBezTo>
                <a:cubicBezTo>
                  <a:pt x="6457" y="6576"/>
                  <a:pt x="6446" y="6562"/>
                  <a:pt x="6436" y="6557"/>
                </a:cubicBezTo>
                <a:cubicBezTo>
                  <a:pt x="6401" y="6541"/>
                  <a:pt x="6368" y="6527"/>
                  <a:pt x="6326" y="6527"/>
                </a:cubicBezTo>
                <a:cubicBezTo>
                  <a:pt x="6325" y="6527"/>
                  <a:pt x="6323" y="6527"/>
                  <a:pt x="6322" y="6527"/>
                </a:cubicBezTo>
                <a:cubicBezTo>
                  <a:pt x="6288" y="6506"/>
                  <a:pt x="6259" y="6475"/>
                  <a:pt x="6223" y="6463"/>
                </a:cubicBezTo>
                <a:cubicBezTo>
                  <a:pt x="6081" y="6413"/>
                  <a:pt x="5940" y="6363"/>
                  <a:pt x="5794" y="6329"/>
                </a:cubicBezTo>
                <a:cubicBezTo>
                  <a:pt x="5738" y="6315"/>
                  <a:pt x="5699" y="6306"/>
                  <a:pt x="5670" y="6306"/>
                </a:cubicBezTo>
                <a:cubicBezTo>
                  <a:pt x="5606" y="6306"/>
                  <a:pt x="5593" y="6349"/>
                  <a:pt x="5571" y="6479"/>
                </a:cubicBezTo>
                <a:cubicBezTo>
                  <a:pt x="5535" y="6684"/>
                  <a:pt x="5518" y="6891"/>
                  <a:pt x="5493" y="7104"/>
                </a:cubicBezTo>
                <a:cubicBezTo>
                  <a:pt x="5350" y="7124"/>
                  <a:pt x="5344" y="7129"/>
                  <a:pt x="5386" y="7299"/>
                </a:cubicBezTo>
                <a:cubicBezTo>
                  <a:pt x="5407" y="7395"/>
                  <a:pt x="5434" y="7488"/>
                  <a:pt x="5468" y="7580"/>
                </a:cubicBezTo>
                <a:cubicBezTo>
                  <a:pt x="5500" y="7664"/>
                  <a:pt x="5542" y="7746"/>
                  <a:pt x="5581" y="7831"/>
                </a:cubicBezTo>
                <a:cubicBezTo>
                  <a:pt x="5468" y="7792"/>
                  <a:pt x="5355" y="7755"/>
                  <a:pt x="5231" y="7715"/>
                </a:cubicBezTo>
                <a:cubicBezTo>
                  <a:pt x="5223" y="7743"/>
                  <a:pt x="5217" y="7769"/>
                  <a:pt x="5210" y="7797"/>
                </a:cubicBezTo>
                <a:cubicBezTo>
                  <a:pt x="5194" y="7785"/>
                  <a:pt x="5179" y="7774"/>
                  <a:pt x="5133" y="7738"/>
                </a:cubicBezTo>
                <a:lnTo>
                  <a:pt x="5133" y="7738"/>
                </a:lnTo>
                <a:cubicBezTo>
                  <a:pt x="5134" y="7865"/>
                  <a:pt x="5113" y="7973"/>
                  <a:pt x="5139" y="8069"/>
                </a:cubicBezTo>
                <a:cubicBezTo>
                  <a:pt x="5249" y="8480"/>
                  <a:pt x="5357" y="8892"/>
                  <a:pt x="5495" y="9293"/>
                </a:cubicBezTo>
                <a:cubicBezTo>
                  <a:pt x="5596" y="9586"/>
                  <a:pt x="5740" y="9864"/>
                  <a:pt x="5864" y="10149"/>
                </a:cubicBezTo>
                <a:cubicBezTo>
                  <a:pt x="5885" y="10197"/>
                  <a:pt x="5904" y="10245"/>
                  <a:pt x="5931" y="10308"/>
                </a:cubicBezTo>
                <a:cubicBezTo>
                  <a:pt x="5765" y="10206"/>
                  <a:pt x="5621" y="10117"/>
                  <a:pt x="5470" y="10025"/>
                </a:cubicBezTo>
                <a:lnTo>
                  <a:pt x="5447" y="10059"/>
                </a:lnTo>
                <a:cubicBezTo>
                  <a:pt x="5352" y="10039"/>
                  <a:pt x="5268" y="10020"/>
                  <a:pt x="5179" y="10000"/>
                </a:cubicBezTo>
                <a:lnTo>
                  <a:pt x="5179" y="10000"/>
                </a:lnTo>
                <a:cubicBezTo>
                  <a:pt x="5181" y="10034"/>
                  <a:pt x="5182" y="10066"/>
                  <a:pt x="5182" y="10072"/>
                </a:cubicBezTo>
                <a:cubicBezTo>
                  <a:pt x="4970" y="10018"/>
                  <a:pt x="4757" y="9968"/>
                  <a:pt x="4546" y="9911"/>
                </a:cubicBezTo>
                <a:cubicBezTo>
                  <a:pt x="4528" y="9906"/>
                  <a:pt x="4512" y="9904"/>
                  <a:pt x="4498" y="9904"/>
                </a:cubicBezTo>
                <a:cubicBezTo>
                  <a:pt x="4442" y="9904"/>
                  <a:pt x="4419" y="9943"/>
                  <a:pt x="4402" y="10010"/>
                </a:cubicBezTo>
                <a:cubicBezTo>
                  <a:pt x="4354" y="10197"/>
                  <a:pt x="4403" y="10374"/>
                  <a:pt x="4435" y="10554"/>
                </a:cubicBezTo>
                <a:cubicBezTo>
                  <a:pt x="4449" y="10632"/>
                  <a:pt x="4489" y="10710"/>
                  <a:pt x="4417" y="10784"/>
                </a:cubicBezTo>
                <a:cubicBezTo>
                  <a:pt x="4403" y="10797"/>
                  <a:pt x="4405" y="10836"/>
                  <a:pt x="4409" y="10862"/>
                </a:cubicBezTo>
                <a:cubicBezTo>
                  <a:pt x="4439" y="11077"/>
                  <a:pt x="4515" y="11274"/>
                  <a:pt x="4644" y="11461"/>
                </a:cubicBezTo>
                <a:cubicBezTo>
                  <a:pt x="4661" y="11437"/>
                  <a:pt x="4673" y="11420"/>
                  <a:pt x="4693" y="11392"/>
                </a:cubicBezTo>
                <a:cubicBezTo>
                  <a:pt x="4697" y="11443"/>
                  <a:pt x="4700" y="11485"/>
                  <a:pt x="4704" y="11531"/>
                </a:cubicBezTo>
                <a:cubicBezTo>
                  <a:pt x="4631" y="11543"/>
                  <a:pt x="4559" y="11553"/>
                  <a:pt x="4489" y="11568"/>
                </a:cubicBezTo>
                <a:cubicBezTo>
                  <a:pt x="4367" y="11592"/>
                  <a:pt x="4348" y="11620"/>
                  <a:pt x="4414" y="11728"/>
                </a:cubicBezTo>
                <a:cubicBezTo>
                  <a:pt x="4476" y="11828"/>
                  <a:pt x="4551" y="11918"/>
                  <a:pt x="4625" y="12008"/>
                </a:cubicBezTo>
                <a:cubicBezTo>
                  <a:pt x="4851" y="12277"/>
                  <a:pt x="5077" y="12543"/>
                  <a:pt x="5315" y="12824"/>
                </a:cubicBezTo>
                <a:cubicBezTo>
                  <a:pt x="5215" y="12864"/>
                  <a:pt x="5135" y="12903"/>
                  <a:pt x="5051" y="12929"/>
                </a:cubicBezTo>
                <a:cubicBezTo>
                  <a:pt x="4960" y="12957"/>
                  <a:pt x="4950" y="13007"/>
                  <a:pt x="4999" y="13076"/>
                </a:cubicBezTo>
                <a:cubicBezTo>
                  <a:pt x="5052" y="13156"/>
                  <a:pt x="5103" y="13245"/>
                  <a:pt x="5174" y="13310"/>
                </a:cubicBezTo>
                <a:cubicBezTo>
                  <a:pt x="5405" y="13523"/>
                  <a:pt x="5655" y="13707"/>
                  <a:pt x="5930" y="13867"/>
                </a:cubicBezTo>
                <a:cubicBezTo>
                  <a:pt x="6211" y="14032"/>
                  <a:pt x="6475" y="14229"/>
                  <a:pt x="6743" y="14416"/>
                </a:cubicBezTo>
                <a:cubicBezTo>
                  <a:pt x="6998" y="14594"/>
                  <a:pt x="7250" y="14778"/>
                  <a:pt x="7504" y="14959"/>
                </a:cubicBezTo>
                <a:cubicBezTo>
                  <a:pt x="7530" y="14978"/>
                  <a:pt x="7552" y="14997"/>
                  <a:pt x="7571" y="15038"/>
                </a:cubicBezTo>
                <a:cubicBezTo>
                  <a:pt x="6736" y="14871"/>
                  <a:pt x="5905" y="14691"/>
                  <a:pt x="5068" y="14539"/>
                </a:cubicBezTo>
                <a:cubicBezTo>
                  <a:pt x="4235" y="14388"/>
                  <a:pt x="3400" y="14259"/>
                  <a:pt x="2563" y="14138"/>
                </a:cubicBezTo>
                <a:cubicBezTo>
                  <a:pt x="1722" y="14016"/>
                  <a:pt x="871" y="13953"/>
                  <a:pt x="32" y="13867"/>
                </a:cubicBezTo>
                <a:cubicBezTo>
                  <a:pt x="20" y="14045"/>
                  <a:pt x="10" y="14195"/>
                  <a:pt x="2" y="14345"/>
                </a:cubicBezTo>
                <a:cubicBezTo>
                  <a:pt x="0" y="14369"/>
                  <a:pt x="11" y="14409"/>
                  <a:pt x="27" y="14418"/>
                </a:cubicBezTo>
                <a:cubicBezTo>
                  <a:pt x="148" y="14478"/>
                  <a:pt x="266" y="14562"/>
                  <a:pt x="391" y="14578"/>
                </a:cubicBezTo>
                <a:cubicBezTo>
                  <a:pt x="778" y="14630"/>
                  <a:pt x="1169" y="14644"/>
                  <a:pt x="1557" y="14694"/>
                </a:cubicBezTo>
                <a:cubicBezTo>
                  <a:pt x="2464" y="14807"/>
                  <a:pt x="3370" y="14925"/>
                  <a:pt x="4274" y="15056"/>
                </a:cubicBezTo>
                <a:cubicBezTo>
                  <a:pt x="4932" y="15151"/>
                  <a:pt x="5585" y="15270"/>
                  <a:pt x="6240" y="15379"/>
                </a:cubicBezTo>
                <a:cubicBezTo>
                  <a:pt x="6291" y="15388"/>
                  <a:pt x="6339" y="15407"/>
                  <a:pt x="6386" y="15445"/>
                </a:cubicBezTo>
                <a:cubicBezTo>
                  <a:pt x="6282" y="15436"/>
                  <a:pt x="6177" y="15416"/>
                  <a:pt x="6075" y="15416"/>
                </a:cubicBezTo>
                <a:cubicBezTo>
                  <a:pt x="6053" y="15416"/>
                  <a:pt x="6031" y="15417"/>
                  <a:pt x="6009" y="15419"/>
                </a:cubicBezTo>
                <a:cubicBezTo>
                  <a:pt x="5796" y="15440"/>
                  <a:pt x="5583" y="15481"/>
                  <a:pt x="5372" y="15519"/>
                </a:cubicBezTo>
                <a:cubicBezTo>
                  <a:pt x="5350" y="15524"/>
                  <a:pt x="5331" y="15563"/>
                  <a:pt x="5320" y="15575"/>
                </a:cubicBezTo>
                <a:cubicBezTo>
                  <a:pt x="5268" y="15590"/>
                  <a:pt x="5221" y="15599"/>
                  <a:pt x="5177" y="15614"/>
                </a:cubicBezTo>
                <a:cubicBezTo>
                  <a:pt x="5025" y="15667"/>
                  <a:pt x="5027" y="15666"/>
                  <a:pt x="5118" y="15796"/>
                </a:cubicBezTo>
                <a:cubicBezTo>
                  <a:pt x="5194" y="15904"/>
                  <a:pt x="5263" y="16018"/>
                  <a:pt x="5331" y="16125"/>
                </a:cubicBezTo>
                <a:cubicBezTo>
                  <a:pt x="5299" y="16118"/>
                  <a:pt x="5268" y="16115"/>
                  <a:pt x="5237" y="16115"/>
                </a:cubicBezTo>
                <a:cubicBezTo>
                  <a:pt x="5037" y="16115"/>
                  <a:pt x="4865" y="16247"/>
                  <a:pt x="4682" y="16340"/>
                </a:cubicBezTo>
                <a:cubicBezTo>
                  <a:pt x="4531" y="16417"/>
                  <a:pt x="4384" y="16506"/>
                  <a:pt x="4237" y="16594"/>
                </a:cubicBezTo>
                <a:cubicBezTo>
                  <a:pt x="4034" y="16716"/>
                  <a:pt x="4030" y="16784"/>
                  <a:pt x="4215" y="16959"/>
                </a:cubicBezTo>
                <a:cubicBezTo>
                  <a:pt x="4053" y="17088"/>
                  <a:pt x="3883" y="17206"/>
                  <a:pt x="3733" y="17344"/>
                </a:cubicBezTo>
                <a:cubicBezTo>
                  <a:pt x="3590" y="17475"/>
                  <a:pt x="3468" y="17627"/>
                  <a:pt x="3334" y="17767"/>
                </a:cubicBezTo>
                <a:cubicBezTo>
                  <a:pt x="3276" y="17829"/>
                  <a:pt x="3299" y="17876"/>
                  <a:pt x="3361" y="17906"/>
                </a:cubicBezTo>
                <a:cubicBezTo>
                  <a:pt x="3469" y="17957"/>
                  <a:pt x="3579" y="18009"/>
                  <a:pt x="3693" y="18044"/>
                </a:cubicBezTo>
                <a:cubicBezTo>
                  <a:pt x="3890" y="18105"/>
                  <a:pt x="4096" y="18138"/>
                  <a:pt x="4289" y="18213"/>
                </a:cubicBezTo>
                <a:cubicBezTo>
                  <a:pt x="4420" y="18265"/>
                  <a:pt x="4526" y="18374"/>
                  <a:pt x="4677" y="18387"/>
                </a:cubicBezTo>
                <a:cubicBezTo>
                  <a:pt x="4784" y="18396"/>
                  <a:pt x="4892" y="18415"/>
                  <a:pt x="5006" y="18432"/>
                </a:cubicBezTo>
                <a:cubicBezTo>
                  <a:pt x="4754" y="18806"/>
                  <a:pt x="4523" y="19197"/>
                  <a:pt x="4120" y="19490"/>
                </a:cubicBezTo>
                <a:cubicBezTo>
                  <a:pt x="4212" y="19504"/>
                  <a:pt x="4261" y="19510"/>
                  <a:pt x="4332" y="19520"/>
                </a:cubicBezTo>
                <a:cubicBezTo>
                  <a:pt x="4290" y="19550"/>
                  <a:pt x="4268" y="19576"/>
                  <a:pt x="4243" y="19582"/>
                </a:cubicBezTo>
                <a:cubicBezTo>
                  <a:pt x="4188" y="19594"/>
                  <a:pt x="4142" y="19602"/>
                  <a:pt x="4153" y="19680"/>
                </a:cubicBezTo>
                <a:cubicBezTo>
                  <a:pt x="4157" y="19701"/>
                  <a:pt x="4116" y="19735"/>
                  <a:pt x="4089" y="19752"/>
                </a:cubicBezTo>
                <a:cubicBezTo>
                  <a:pt x="3926" y="19849"/>
                  <a:pt x="3829" y="20005"/>
                  <a:pt x="3757" y="20168"/>
                </a:cubicBezTo>
                <a:cubicBezTo>
                  <a:pt x="3704" y="20288"/>
                  <a:pt x="3632" y="20395"/>
                  <a:pt x="3579" y="20512"/>
                </a:cubicBezTo>
                <a:cubicBezTo>
                  <a:pt x="3531" y="20615"/>
                  <a:pt x="3548" y="20647"/>
                  <a:pt x="3659" y="20672"/>
                </a:cubicBezTo>
                <a:cubicBezTo>
                  <a:pt x="3695" y="20680"/>
                  <a:pt x="3731" y="20693"/>
                  <a:pt x="3796" y="20713"/>
                </a:cubicBezTo>
                <a:cubicBezTo>
                  <a:pt x="3739" y="20807"/>
                  <a:pt x="3697" y="20895"/>
                  <a:pt x="3639" y="20971"/>
                </a:cubicBezTo>
                <a:cubicBezTo>
                  <a:pt x="3525" y="21120"/>
                  <a:pt x="3401" y="21260"/>
                  <a:pt x="3288" y="21409"/>
                </a:cubicBezTo>
                <a:cubicBezTo>
                  <a:pt x="3234" y="21481"/>
                  <a:pt x="3214" y="21556"/>
                  <a:pt x="3325" y="21608"/>
                </a:cubicBezTo>
                <a:cubicBezTo>
                  <a:pt x="3400" y="21641"/>
                  <a:pt x="3409" y="21697"/>
                  <a:pt x="3364" y="21769"/>
                </a:cubicBezTo>
                <a:cubicBezTo>
                  <a:pt x="3268" y="21924"/>
                  <a:pt x="3190" y="22083"/>
                  <a:pt x="3181" y="22269"/>
                </a:cubicBezTo>
                <a:cubicBezTo>
                  <a:pt x="3175" y="22401"/>
                  <a:pt x="3194" y="22458"/>
                  <a:pt x="3327" y="22478"/>
                </a:cubicBezTo>
                <a:cubicBezTo>
                  <a:pt x="3566" y="22515"/>
                  <a:pt x="3806" y="22537"/>
                  <a:pt x="4047" y="22555"/>
                </a:cubicBezTo>
                <a:cubicBezTo>
                  <a:pt x="4141" y="22561"/>
                  <a:pt x="4186" y="22566"/>
                  <a:pt x="4143" y="22681"/>
                </a:cubicBezTo>
                <a:cubicBezTo>
                  <a:pt x="4105" y="22787"/>
                  <a:pt x="4091" y="22904"/>
                  <a:pt x="4080" y="23018"/>
                </a:cubicBezTo>
                <a:cubicBezTo>
                  <a:pt x="4059" y="23214"/>
                  <a:pt x="3944" y="23362"/>
                  <a:pt x="3857" y="23527"/>
                </a:cubicBezTo>
                <a:cubicBezTo>
                  <a:pt x="3788" y="23656"/>
                  <a:pt x="3725" y="23791"/>
                  <a:pt x="3683" y="23930"/>
                </a:cubicBezTo>
                <a:cubicBezTo>
                  <a:pt x="3639" y="24077"/>
                  <a:pt x="3695" y="24147"/>
                  <a:pt x="3837" y="24147"/>
                </a:cubicBezTo>
                <a:cubicBezTo>
                  <a:pt x="3847" y="24147"/>
                  <a:pt x="3858" y="24147"/>
                  <a:pt x="3870" y="24146"/>
                </a:cubicBezTo>
                <a:cubicBezTo>
                  <a:pt x="3916" y="24144"/>
                  <a:pt x="3963" y="24141"/>
                  <a:pt x="4037" y="24137"/>
                </a:cubicBezTo>
                <a:lnTo>
                  <a:pt x="4037" y="24137"/>
                </a:lnTo>
                <a:cubicBezTo>
                  <a:pt x="3986" y="24267"/>
                  <a:pt x="3946" y="24382"/>
                  <a:pt x="3898" y="24494"/>
                </a:cubicBezTo>
                <a:cubicBezTo>
                  <a:pt x="3854" y="24594"/>
                  <a:pt x="3798" y="24687"/>
                  <a:pt x="3752" y="24787"/>
                </a:cubicBezTo>
                <a:cubicBezTo>
                  <a:pt x="3672" y="24960"/>
                  <a:pt x="3688" y="25013"/>
                  <a:pt x="3870" y="25129"/>
                </a:cubicBezTo>
                <a:cubicBezTo>
                  <a:pt x="3822" y="25339"/>
                  <a:pt x="3772" y="25562"/>
                  <a:pt x="3720" y="25783"/>
                </a:cubicBezTo>
                <a:cubicBezTo>
                  <a:pt x="3702" y="25859"/>
                  <a:pt x="3809" y="25978"/>
                  <a:pt x="3894" y="25978"/>
                </a:cubicBezTo>
                <a:cubicBezTo>
                  <a:pt x="3899" y="25978"/>
                  <a:pt x="3905" y="25977"/>
                  <a:pt x="3910" y="25976"/>
                </a:cubicBezTo>
                <a:cubicBezTo>
                  <a:pt x="3996" y="25960"/>
                  <a:pt x="4079" y="25940"/>
                  <a:pt x="4162" y="25924"/>
                </a:cubicBezTo>
                <a:cubicBezTo>
                  <a:pt x="4164" y="25923"/>
                  <a:pt x="4167" y="25923"/>
                  <a:pt x="4169" y="25923"/>
                </a:cubicBezTo>
                <a:cubicBezTo>
                  <a:pt x="4182" y="25923"/>
                  <a:pt x="4196" y="25930"/>
                  <a:pt x="4218" y="25934"/>
                </a:cubicBezTo>
                <a:cubicBezTo>
                  <a:pt x="4214" y="25973"/>
                  <a:pt x="4217" y="26013"/>
                  <a:pt x="4208" y="26049"/>
                </a:cubicBezTo>
                <a:cubicBezTo>
                  <a:pt x="4160" y="26250"/>
                  <a:pt x="4109" y="26451"/>
                  <a:pt x="4059" y="26651"/>
                </a:cubicBezTo>
                <a:cubicBezTo>
                  <a:pt x="4053" y="26682"/>
                  <a:pt x="4047" y="26713"/>
                  <a:pt x="4043" y="26744"/>
                </a:cubicBezTo>
                <a:cubicBezTo>
                  <a:pt x="4029" y="26883"/>
                  <a:pt x="4057" y="26913"/>
                  <a:pt x="4237" y="26956"/>
                </a:cubicBezTo>
                <a:cubicBezTo>
                  <a:pt x="4220" y="27071"/>
                  <a:pt x="4208" y="27185"/>
                  <a:pt x="4188" y="27300"/>
                </a:cubicBezTo>
                <a:cubicBezTo>
                  <a:pt x="4167" y="27419"/>
                  <a:pt x="4137" y="27536"/>
                  <a:pt x="4121" y="27655"/>
                </a:cubicBezTo>
                <a:cubicBezTo>
                  <a:pt x="4095" y="27846"/>
                  <a:pt x="4162" y="27920"/>
                  <a:pt x="4369" y="27921"/>
                </a:cubicBezTo>
                <a:cubicBezTo>
                  <a:pt x="4369" y="27961"/>
                  <a:pt x="4372" y="28002"/>
                  <a:pt x="4368" y="28041"/>
                </a:cubicBezTo>
                <a:cubicBezTo>
                  <a:pt x="4351" y="28208"/>
                  <a:pt x="4332" y="28374"/>
                  <a:pt x="4311" y="28539"/>
                </a:cubicBezTo>
                <a:cubicBezTo>
                  <a:pt x="4300" y="28640"/>
                  <a:pt x="4286" y="28740"/>
                  <a:pt x="4268" y="28839"/>
                </a:cubicBezTo>
                <a:cubicBezTo>
                  <a:pt x="4253" y="28926"/>
                  <a:pt x="4213" y="29012"/>
                  <a:pt x="4295" y="29091"/>
                </a:cubicBezTo>
                <a:cubicBezTo>
                  <a:pt x="4311" y="29108"/>
                  <a:pt x="4299" y="29158"/>
                  <a:pt x="4294" y="29192"/>
                </a:cubicBezTo>
                <a:cubicBezTo>
                  <a:pt x="4228" y="29595"/>
                  <a:pt x="4271" y="29991"/>
                  <a:pt x="4377" y="30384"/>
                </a:cubicBezTo>
                <a:cubicBezTo>
                  <a:pt x="4385" y="30410"/>
                  <a:pt x="4394" y="30437"/>
                  <a:pt x="4407" y="30459"/>
                </a:cubicBezTo>
                <a:cubicBezTo>
                  <a:pt x="4441" y="30519"/>
                  <a:pt x="4472" y="30550"/>
                  <a:pt x="4504" y="30550"/>
                </a:cubicBezTo>
                <a:cubicBezTo>
                  <a:pt x="4534" y="30550"/>
                  <a:pt x="4565" y="30524"/>
                  <a:pt x="4599" y="30469"/>
                </a:cubicBezTo>
                <a:cubicBezTo>
                  <a:pt x="4671" y="30355"/>
                  <a:pt x="4729" y="30232"/>
                  <a:pt x="4791" y="30111"/>
                </a:cubicBezTo>
                <a:cubicBezTo>
                  <a:pt x="4883" y="29933"/>
                  <a:pt x="4970" y="29756"/>
                  <a:pt x="5062" y="29578"/>
                </a:cubicBezTo>
                <a:cubicBezTo>
                  <a:pt x="5070" y="29560"/>
                  <a:pt x="5091" y="29531"/>
                  <a:pt x="5103" y="29531"/>
                </a:cubicBezTo>
                <a:cubicBezTo>
                  <a:pt x="5104" y="29531"/>
                  <a:pt x="5104" y="29531"/>
                  <a:pt x="5105" y="29531"/>
                </a:cubicBezTo>
                <a:cubicBezTo>
                  <a:pt x="5118" y="29534"/>
                  <a:pt x="5130" y="29535"/>
                  <a:pt x="5141" y="29535"/>
                </a:cubicBezTo>
                <a:cubicBezTo>
                  <a:pt x="5236" y="29535"/>
                  <a:pt x="5260" y="29448"/>
                  <a:pt x="5297" y="29381"/>
                </a:cubicBezTo>
                <a:cubicBezTo>
                  <a:pt x="5441" y="29120"/>
                  <a:pt x="5581" y="28856"/>
                  <a:pt x="5716" y="28605"/>
                </a:cubicBezTo>
                <a:cubicBezTo>
                  <a:pt x="5738" y="28603"/>
                  <a:pt x="5746" y="28602"/>
                  <a:pt x="5749" y="28602"/>
                </a:cubicBezTo>
                <a:cubicBezTo>
                  <a:pt x="5751" y="28602"/>
                  <a:pt x="5751" y="28602"/>
                  <a:pt x="5752" y="28602"/>
                </a:cubicBezTo>
                <a:cubicBezTo>
                  <a:pt x="5835" y="28653"/>
                  <a:pt x="5892" y="28681"/>
                  <a:pt x="5941" y="28681"/>
                </a:cubicBezTo>
                <a:cubicBezTo>
                  <a:pt x="6006" y="28681"/>
                  <a:pt x="6059" y="28635"/>
                  <a:pt x="6146" y="28535"/>
                </a:cubicBezTo>
                <a:cubicBezTo>
                  <a:pt x="6273" y="28389"/>
                  <a:pt x="6396" y="28237"/>
                  <a:pt x="6527" y="28093"/>
                </a:cubicBezTo>
                <a:cubicBezTo>
                  <a:pt x="6552" y="28064"/>
                  <a:pt x="6604" y="28059"/>
                  <a:pt x="6642" y="28039"/>
                </a:cubicBezTo>
                <a:cubicBezTo>
                  <a:pt x="6686" y="28018"/>
                  <a:pt x="6738" y="28002"/>
                  <a:pt x="6765" y="27967"/>
                </a:cubicBezTo>
                <a:cubicBezTo>
                  <a:pt x="6878" y="27832"/>
                  <a:pt x="6982" y="27692"/>
                  <a:pt x="7098" y="27545"/>
                </a:cubicBezTo>
                <a:cubicBezTo>
                  <a:pt x="7190" y="27629"/>
                  <a:pt x="7288" y="27715"/>
                  <a:pt x="7384" y="27803"/>
                </a:cubicBezTo>
                <a:cubicBezTo>
                  <a:pt x="7442" y="27854"/>
                  <a:pt x="7500" y="27907"/>
                  <a:pt x="7554" y="27963"/>
                </a:cubicBezTo>
                <a:cubicBezTo>
                  <a:pt x="7587" y="27998"/>
                  <a:pt x="7619" y="28014"/>
                  <a:pt x="7649" y="28014"/>
                </a:cubicBezTo>
                <a:cubicBezTo>
                  <a:pt x="7685" y="28014"/>
                  <a:pt x="7718" y="27991"/>
                  <a:pt x="7749" y="27951"/>
                </a:cubicBezTo>
                <a:cubicBezTo>
                  <a:pt x="7798" y="27885"/>
                  <a:pt x="7842" y="27815"/>
                  <a:pt x="7885" y="27746"/>
                </a:cubicBezTo>
                <a:cubicBezTo>
                  <a:pt x="8035" y="27496"/>
                  <a:pt x="8184" y="27246"/>
                  <a:pt x="8333" y="26995"/>
                </a:cubicBezTo>
                <a:cubicBezTo>
                  <a:pt x="8343" y="26978"/>
                  <a:pt x="8358" y="26965"/>
                  <a:pt x="8369" y="26953"/>
                </a:cubicBezTo>
                <a:cubicBezTo>
                  <a:pt x="8420" y="26975"/>
                  <a:pt x="8459" y="26988"/>
                  <a:pt x="8492" y="26988"/>
                </a:cubicBezTo>
                <a:cubicBezTo>
                  <a:pt x="8552" y="26988"/>
                  <a:pt x="8590" y="26947"/>
                  <a:pt x="8627" y="26850"/>
                </a:cubicBezTo>
                <a:cubicBezTo>
                  <a:pt x="8678" y="26716"/>
                  <a:pt x="8710" y="26574"/>
                  <a:pt x="8745" y="26434"/>
                </a:cubicBezTo>
                <a:cubicBezTo>
                  <a:pt x="8826" y="26106"/>
                  <a:pt x="9033" y="25840"/>
                  <a:pt x="9173" y="25541"/>
                </a:cubicBezTo>
                <a:cubicBezTo>
                  <a:pt x="9233" y="25417"/>
                  <a:pt x="9275" y="25284"/>
                  <a:pt x="9325" y="25153"/>
                </a:cubicBezTo>
                <a:cubicBezTo>
                  <a:pt x="9326" y="25153"/>
                  <a:pt x="9329" y="25153"/>
                  <a:pt x="9332" y="25153"/>
                </a:cubicBezTo>
                <a:cubicBezTo>
                  <a:pt x="9337" y="25153"/>
                  <a:pt x="9342" y="25153"/>
                  <a:pt x="9343" y="25155"/>
                </a:cubicBezTo>
                <a:cubicBezTo>
                  <a:pt x="9485" y="25420"/>
                  <a:pt x="9641" y="25677"/>
                  <a:pt x="9765" y="25950"/>
                </a:cubicBezTo>
                <a:cubicBezTo>
                  <a:pt x="9950" y="26361"/>
                  <a:pt x="10031" y="26802"/>
                  <a:pt x="10079" y="27249"/>
                </a:cubicBezTo>
                <a:cubicBezTo>
                  <a:pt x="10085" y="27295"/>
                  <a:pt x="10102" y="27341"/>
                  <a:pt x="10120" y="27383"/>
                </a:cubicBezTo>
                <a:cubicBezTo>
                  <a:pt x="10169" y="27497"/>
                  <a:pt x="10195" y="27545"/>
                  <a:pt x="10246" y="27545"/>
                </a:cubicBezTo>
                <a:cubicBezTo>
                  <a:pt x="10280" y="27545"/>
                  <a:pt x="10327" y="27523"/>
                  <a:pt x="10401" y="27484"/>
                </a:cubicBezTo>
                <a:cubicBezTo>
                  <a:pt x="10411" y="27479"/>
                  <a:pt x="10423" y="27479"/>
                  <a:pt x="10454" y="27470"/>
                </a:cubicBezTo>
                <a:cubicBezTo>
                  <a:pt x="10483" y="27592"/>
                  <a:pt x="10510" y="27711"/>
                  <a:pt x="10536" y="27830"/>
                </a:cubicBezTo>
                <a:cubicBezTo>
                  <a:pt x="10551" y="27892"/>
                  <a:pt x="10561" y="27954"/>
                  <a:pt x="10577" y="28014"/>
                </a:cubicBezTo>
                <a:cubicBezTo>
                  <a:pt x="10597" y="28085"/>
                  <a:pt x="10629" y="28142"/>
                  <a:pt x="10697" y="28142"/>
                </a:cubicBezTo>
                <a:cubicBezTo>
                  <a:pt x="10717" y="28142"/>
                  <a:pt x="10740" y="28137"/>
                  <a:pt x="10767" y="28127"/>
                </a:cubicBezTo>
                <a:cubicBezTo>
                  <a:pt x="10815" y="28277"/>
                  <a:pt x="10851" y="28426"/>
                  <a:pt x="10913" y="28563"/>
                </a:cubicBezTo>
                <a:cubicBezTo>
                  <a:pt x="10978" y="28708"/>
                  <a:pt x="11064" y="28844"/>
                  <a:pt x="11148" y="28978"/>
                </a:cubicBezTo>
                <a:cubicBezTo>
                  <a:pt x="11175" y="29020"/>
                  <a:pt x="11207" y="29042"/>
                  <a:pt x="11240" y="29042"/>
                </a:cubicBezTo>
                <a:cubicBezTo>
                  <a:pt x="11271" y="29042"/>
                  <a:pt x="11304" y="29023"/>
                  <a:pt x="11337" y="28983"/>
                </a:cubicBezTo>
                <a:cubicBezTo>
                  <a:pt x="11431" y="28866"/>
                  <a:pt x="11530" y="28751"/>
                  <a:pt x="11643" y="28618"/>
                </a:cubicBezTo>
                <a:cubicBezTo>
                  <a:pt x="11728" y="28743"/>
                  <a:pt x="11786" y="28858"/>
                  <a:pt x="11795" y="28991"/>
                </a:cubicBezTo>
                <a:cubicBezTo>
                  <a:pt x="11803" y="29142"/>
                  <a:pt x="11797" y="29295"/>
                  <a:pt x="11798" y="29446"/>
                </a:cubicBezTo>
                <a:cubicBezTo>
                  <a:pt x="11798" y="29482"/>
                  <a:pt x="11800" y="29517"/>
                  <a:pt x="11805" y="29552"/>
                </a:cubicBezTo>
                <a:cubicBezTo>
                  <a:pt x="11818" y="29654"/>
                  <a:pt x="11844" y="29699"/>
                  <a:pt x="11905" y="29699"/>
                </a:cubicBezTo>
                <a:cubicBezTo>
                  <a:pt x="11931" y="29699"/>
                  <a:pt x="11963" y="29691"/>
                  <a:pt x="12003" y="29675"/>
                </a:cubicBezTo>
                <a:cubicBezTo>
                  <a:pt x="12006" y="29674"/>
                  <a:pt x="12009" y="29674"/>
                  <a:pt x="12012" y="29674"/>
                </a:cubicBezTo>
                <a:cubicBezTo>
                  <a:pt x="12021" y="29674"/>
                  <a:pt x="12032" y="29676"/>
                  <a:pt x="12045" y="29677"/>
                </a:cubicBezTo>
                <a:cubicBezTo>
                  <a:pt x="12052" y="29782"/>
                  <a:pt x="12050" y="29887"/>
                  <a:pt x="12064" y="29990"/>
                </a:cubicBezTo>
                <a:cubicBezTo>
                  <a:pt x="12103" y="30271"/>
                  <a:pt x="12203" y="30524"/>
                  <a:pt x="12417" y="30722"/>
                </a:cubicBezTo>
                <a:cubicBezTo>
                  <a:pt x="12458" y="30761"/>
                  <a:pt x="12497" y="30784"/>
                  <a:pt x="12536" y="30784"/>
                </a:cubicBezTo>
                <a:cubicBezTo>
                  <a:pt x="12571" y="30784"/>
                  <a:pt x="12606" y="30765"/>
                  <a:pt x="12644" y="30724"/>
                </a:cubicBezTo>
                <a:cubicBezTo>
                  <a:pt x="12698" y="30664"/>
                  <a:pt x="12767" y="30617"/>
                  <a:pt x="12840" y="30554"/>
                </a:cubicBezTo>
                <a:cubicBezTo>
                  <a:pt x="12866" y="30636"/>
                  <a:pt x="12882" y="30706"/>
                  <a:pt x="12909" y="30773"/>
                </a:cubicBezTo>
                <a:cubicBezTo>
                  <a:pt x="12981" y="30957"/>
                  <a:pt x="13046" y="31147"/>
                  <a:pt x="13137" y="31321"/>
                </a:cubicBezTo>
                <a:cubicBezTo>
                  <a:pt x="13202" y="31445"/>
                  <a:pt x="13245" y="31505"/>
                  <a:pt x="13298" y="31505"/>
                </a:cubicBezTo>
                <a:cubicBezTo>
                  <a:pt x="13346" y="31505"/>
                  <a:pt x="13403" y="31455"/>
                  <a:pt x="13493" y="31359"/>
                </a:cubicBezTo>
                <a:cubicBezTo>
                  <a:pt x="13528" y="31419"/>
                  <a:pt x="13559" y="31476"/>
                  <a:pt x="13591" y="31532"/>
                </a:cubicBezTo>
                <a:cubicBezTo>
                  <a:pt x="13636" y="31611"/>
                  <a:pt x="13674" y="31692"/>
                  <a:pt x="13725" y="31765"/>
                </a:cubicBezTo>
                <a:cubicBezTo>
                  <a:pt x="13763" y="31822"/>
                  <a:pt x="13809" y="31869"/>
                  <a:pt x="13867" y="31869"/>
                </a:cubicBezTo>
                <a:cubicBezTo>
                  <a:pt x="13897" y="31869"/>
                  <a:pt x="13929" y="31857"/>
                  <a:pt x="13966" y="31827"/>
                </a:cubicBezTo>
                <a:cubicBezTo>
                  <a:pt x="14040" y="31898"/>
                  <a:pt x="14104" y="31970"/>
                  <a:pt x="14180" y="32030"/>
                </a:cubicBezTo>
                <a:cubicBezTo>
                  <a:pt x="14222" y="32064"/>
                  <a:pt x="14255" y="32080"/>
                  <a:pt x="14283" y="32080"/>
                </a:cubicBezTo>
                <a:cubicBezTo>
                  <a:pt x="14323" y="32080"/>
                  <a:pt x="14352" y="32047"/>
                  <a:pt x="14385" y="31980"/>
                </a:cubicBezTo>
                <a:cubicBezTo>
                  <a:pt x="14457" y="31833"/>
                  <a:pt x="14532" y="31688"/>
                  <a:pt x="14607" y="31543"/>
                </a:cubicBezTo>
                <a:cubicBezTo>
                  <a:pt x="14617" y="31524"/>
                  <a:pt x="14637" y="31501"/>
                  <a:pt x="14656" y="31498"/>
                </a:cubicBezTo>
                <a:cubicBezTo>
                  <a:pt x="14930" y="31455"/>
                  <a:pt x="15099" y="31245"/>
                  <a:pt x="15295" y="31084"/>
                </a:cubicBezTo>
                <a:cubicBezTo>
                  <a:pt x="15403" y="30993"/>
                  <a:pt x="15485" y="30873"/>
                  <a:pt x="15567" y="30778"/>
                </a:cubicBezTo>
                <a:cubicBezTo>
                  <a:pt x="15754" y="30993"/>
                  <a:pt x="15941" y="31212"/>
                  <a:pt x="16131" y="31426"/>
                </a:cubicBezTo>
                <a:cubicBezTo>
                  <a:pt x="16184" y="31487"/>
                  <a:pt x="16258" y="31528"/>
                  <a:pt x="16307" y="31590"/>
                </a:cubicBezTo>
                <a:cubicBezTo>
                  <a:pt x="16380" y="31680"/>
                  <a:pt x="16431" y="31789"/>
                  <a:pt x="16505" y="31877"/>
                </a:cubicBezTo>
                <a:cubicBezTo>
                  <a:pt x="16596" y="31987"/>
                  <a:pt x="16692" y="32097"/>
                  <a:pt x="16803" y="32185"/>
                </a:cubicBezTo>
                <a:cubicBezTo>
                  <a:pt x="16850" y="32221"/>
                  <a:pt x="16887" y="32238"/>
                  <a:pt x="16920" y="32238"/>
                </a:cubicBezTo>
                <a:cubicBezTo>
                  <a:pt x="16970" y="32238"/>
                  <a:pt x="17010" y="32199"/>
                  <a:pt x="17058" y="32125"/>
                </a:cubicBezTo>
                <a:cubicBezTo>
                  <a:pt x="17089" y="32077"/>
                  <a:pt x="17122" y="32030"/>
                  <a:pt x="17160" y="31976"/>
                </a:cubicBezTo>
                <a:cubicBezTo>
                  <a:pt x="17290" y="32095"/>
                  <a:pt x="17410" y="32210"/>
                  <a:pt x="17536" y="32319"/>
                </a:cubicBezTo>
                <a:cubicBezTo>
                  <a:pt x="17731" y="32491"/>
                  <a:pt x="17928" y="32661"/>
                  <a:pt x="18125" y="32831"/>
                </a:cubicBezTo>
                <a:cubicBezTo>
                  <a:pt x="18165" y="32865"/>
                  <a:pt x="18191" y="32884"/>
                  <a:pt x="18219" y="32884"/>
                </a:cubicBezTo>
                <a:cubicBezTo>
                  <a:pt x="18258" y="32884"/>
                  <a:pt x="18299" y="32845"/>
                  <a:pt x="18380" y="32758"/>
                </a:cubicBezTo>
                <a:cubicBezTo>
                  <a:pt x="18465" y="32804"/>
                  <a:pt x="18549" y="32861"/>
                  <a:pt x="18640" y="32900"/>
                </a:cubicBezTo>
                <a:cubicBezTo>
                  <a:pt x="18767" y="32952"/>
                  <a:pt x="18899" y="33000"/>
                  <a:pt x="19033" y="33035"/>
                </a:cubicBezTo>
                <a:cubicBezTo>
                  <a:pt x="19052" y="33039"/>
                  <a:pt x="19069" y="33042"/>
                  <a:pt x="19085" y="33042"/>
                </a:cubicBezTo>
                <a:cubicBezTo>
                  <a:pt x="19165" y="33042"/>
                  <a:pt x="19211" y="32982"/>
                  <a:pt x="19246" y="32891"/>
                </a:cubicBezTo>
                <a:cubicBezTo>
                  <a:pt x="19309" y="32730"/>
                  <a:pt x="19396" y="32578"/>
                  <a:pt x="19480" y="32424"/>
                </a:cubicBezTo>
                <a:cubicBezTo>
                  <a:pt x="19500" y="32389"/>
                  <a:pt x="19520" y="32374"/>
                  <a:pt x="19542" y="32374"/>
                </a:cubicBezTo>
                <a:cubicBezTo>
                  <a:pt x="19567" y="32374"/>
                  <a:pt x="19594" y="32392"/>
                  <a:pt x="19626" y="32419"/>
                </a:cubicBezTo>
                <a:cubicBezTo>
                  <a:pt x="19822" y="32584"/>
                  <a:pt x="20028" y="32740"/>
                  <a:pt x="20231" y="32897"/>
                </a:cubicBezTo>
                <a:cubicBezTo>
                  <a:pt x="20326" y="32972"/>
                  <a:pt x="20427" y="33040"/>
                  <a:pt x="20526" y="33109"/>
                </a:cubicBezTo>
                <a:cubicBezTo>
                  <a:pt x="20561" y="33133"/>
                  <a:pt x="20594" y="33154"/>
                  <a:pt x="20627" y="33154"/>
                </a:cubicBezTo>
                <a:cubicBezTo>
                  <a:pt x="20656" y="33154"/>
                  <a:pt x="20684" y="33137"/>
                  <a:pt x="20711" y="33091"/>
                </a:cubicBezTo>
                <a:cubicBezTo>
                  <a:pt x="20717" y="33081"/>
                  <a:pt x="20741" y="33076"/>
                  <a:pt x="20768" y="33076"/>
                </a:cubicBezTo>
                <a:cubicBezTo>
                  <a:pt x="20789" y="33076"/>
                  <a:pt x="20811" y="33079"/>
                  <a:pt x="20825" y="33086"/>
                </a:cubicBezTo>
                <a:cubicBezTo>
                  <a:pt x="20954" y="33152"/>
                  <a:pt x="21071" y="33239"/>
                  <a:pt x="21204" y="33294"/>
                </a:cubicBezTo>
                <a:cubicBezTo>
                  <a:pt x="21324" y="33345"/>
                  <a:pt x="21457" y="33373"/>
                  <a:pt x="21586" y="33395"/>
                </a:cubicBezTo>
                <a:cubicBezTo>
                  <a:pt x="21601" y="33397"/>
                  <a:pt x="21616" y="33398"/>
                  <a:pt x="21630" y="33398"/>
                </a:cubicBezTo>
                <a:cubicBezTo>
                  <a:pt x="21706" y="33398"/>
                  <a:pt x="21766" y="33358"/>
                  <a:pt x="21777" y="33258"/>
                </a:cubicBezTo>
                <a:cubicBezTo>
                  <a:pt x="21780" y="33232"/>
                  <a:pt x="21795" y="33209"/>
                  <a:pt x="21808" y="33174"/>
                </a:cubicBezTo>
                <a:cubicBezTo>
                  <a:pt x="21926" y="33240"/>
                  <a:pt x="22039" y="33299"/>
                  <a:pt x="22148" y="33364"/>
                </a:cubicBezTo>
                <a:cubicBezTo>
                  <a:pt x="22475" y="33555"/>
                  <a:pt x="22795" y="33756"/>
                  <a:pt x="23128" y="33937"/>
                </a:cubicBezTo>
                <a:cubicBezTo>
                  <a:pt x="23489" y="34135"/>
                  <a:pt x="23825" y="34369"/>
                  <a:pt x="24178" y="34579"/>
                </a:cubicBezTo>
                <a:cubicBezTo>
                  <a:pt x="24263" y="34629"/>
                  <a:pt x="24362" y="34662"/>
                  <a:pt x="24458" y="34687"/>
                </a:cubicBezTo>
                <a:cubicBezTo>
                  <a:pt x="24470" y="34690"/>
                  <a:pt x="24481" y="34691"/>
                  <a:pt x="24491" y="34691"/>
                </a:cubicBezTo>
                <a:cubicBezTo>
                  <a:pt x="24544" y="34691"/>
                  <a:pt x="24571" y="34652"/>
                  <a:pt x="24540" y="34585"/>
                </a:cubicBezTo>
                <a:cubicBezTo>
                  <a:pt x="24486" y="34466"/>
                  <a:pt x="24426" y="34348"/>
                  <a:pt x="24363" y="34234"/>
                </a:cubicBezTo>
                <a:cubicBezTo>
                  <a:pt x="24239" y="34009"/>
                  <a:pt x="24102" y="33791"/>
                  <a:pt x="23985" y="33563"/>
                </a:cubicBezTo>
                <a:cubicBezTo>
                  <a:pt x="23872" y="33342"/>
                  <a:pt x="23776" y="33113"/>
                  <a:pt x="23674" y="32885"/>
                </a:cubicBezTo>
                <a:cubicBezTo>
                  <a:pt x="23624" y="32773"/>
                  <a:pt x="23580" y="32659"/>
                  <a:pt x="23534" y="32545"/>
                </a:cubicBezTo>
                <a:cubicBezTo>
                  <a:pt x="23712" y="32476"/>
                  <a:pt x="23728" y="32463"/>
                  <a:pt x="23691" y="32298"/>
                </a:cubicBezTo>
                <a:cubicBezTo>
                  <a:pt x="23663" y="32174"/>
                  <a:pt x="23614" y="32052"/>
                  <a:pt x="23560" y="31938"/>
                </a:cubicBezTo>
                <a:cubicBezTo>
                  <a:pt x="23378" y="31557"/>
                  <a:pt x="23191" y="31179"/>
                  <a:pt x="23006" y="30802"/>
                </a:cubicBezTo>
                <a:cubicBezTo>
                  <a:pt x="23001" y="30793"/>
                  <a:pt x="23001" y="30780"/>
                  <a:pt x="22999" y="30767"/>
                </a:cubicBezTo>
                <a:cubicBezTo>
                  <a:pt x="23133" y="30747"/>
                  <a:pt x="23263" y="30731"/>
                  <a:pt x="23393" y="30711"/>
                </a:cubicBezTo>
                <a:cubicBezTo>
                  <a:pt x="23494" y="30696"/>
                  <a:pt x="23545" y="30626"/>
                  <a:pt x="23540" y="30508"/>
                </a:cubicBezTo>
                <a:cubicBezTo>
                  <a:pt x="23534" y="30343"/>
                  <a:pt x="23455" y="30209"/>
                  <a:pt x="23356" y="30086"/>
                </a:cubicBezTo>
                <a:cubicBezTo>
                  <a:pt x="23325" y="30046"/>
                  <a:pt x="23292" y="30006"/>
                  <a:pt x="23253" y="29960"/>
                </a:cubicBezTo>
                <a:cubicBezTo>
                  <a:pt x="23380" y="29901"/>
                  <a:pt x="23378" y="29810"/>
                  <a:pt x="23329" y="29712"/>
                </a:cubicBezTo>
                <a:cubicBezTo>
                  <a:pt x="23215" y="29484"/>
                  <a:pt x="23099" y="29257"/>
                  <a:pt x="22984" y="29031"/>
                </a:cubicBezTo>
                <a:cubicBezTo>
                  <a:pt x="23037" y="29007"/>
                  <a:pt x="23095" y="28972"/>
                  <a:pt x="23157" y="28956"/>
                </a:cubicBezTo>
                <a:cubicBezTo>
                  <a:pt x="23273" y="28925"/>
                  <a:pt x="23294" y="28841"/>
                  <a:pt x="23220" y="28738"/>
                </a:cubicBezTo>
                <a:cubicBezTo>
                  <a:pt x="23118" y="28596"/>
                  <a:pt x="23005" y="28461"/>
                  <a:pt x="22891" y="28329"/>
                </a:cubicBezTo>
                <a:cubicBezTo>
                  <a:pt x="22651" y="28056"/>
                  <a:pt x="22408" y="27786"/>
                  <a:pt x="22164" y="27514"/>
                </a:cubicBezTo>
                <a:cubicBezTo>
                  <a:pt x="22128" y="27472"/>
                  <a:pt x="22092" y="27433"/>
                  <a:pt x="22053" y="27390"/>
                </a:cubicBezTo>
                <a:cubicBezTo>
                  <a:pt x="22263" y="27315"/>
                  <a:pt x="22471" y="27239"/>
                  <a:pt x="22681" y="27169"/>
                </a:cubicBezTo>
                <a:cubicBezTo>
                  <a:pt x="22754" y="27144"/>
                  <a:pt x="22781" y="27105"/>
                  <a:pt x="22760" y="27030"/>
                </a:cubicBezTo>
                <a:cubicBezTo>
                  <a:pt x="22701" y="26804"/>
                  <a:pt x="22590" y="26613"/>
                  <a:pt x="22390" y="26482"/>
                </a:cubicBezTo>
                <a:cubicBezTo>
                  <a:pt x="22486" y="26362"/>
                  <a:pt x="22475" y="26311"/>
                  <a:pt x="22353" y="26225"/>
                </a:cubicBezTo>
                <a:cubicBezTo>
                  <a:pt x="22195" y="26114"/>
                  <a:pt x="22037" y="26002"/>
                  <a:pt x="21885" y="25894"/>
                </a:cubicBezTo>
                <a:cubicBezTo>
                  <a:pt x="21890" y="25868"/>
                  <a:pt x="21890" y="25858"/>
                  <a:pt x="21894" y="25854"/>
                </a:cubicBezTo>
                <a:cubicBezTo>
                  <a:pt x="22045" y="25711"/>
                  <a:pt x="22045" y="25692"/>
                  <a:pt x="21876" y="25567"/>
                </a:cubicBezTo>
                <a:cubicBezTo>
                  <a:pt x="21653" y="25404"/>
                  <a:pt x="21435" y="25236"/>
                  <a:pt x="21209" y="25078"/>
                </a:cubicBezTo>
                <a:cubicBezTo>
                  <a:pt x="21118" y="25015"/>
                  <a:pt x="21011" y="24978"/>
                  <a:pt x="20901" y="24924"/>
                </a:cubicBezTo>
                <a:cubicBezTo>
                  <a:pt x="20980" y="24876"/>
                  <a:pt x="21049" y="24834"/>
                  <a:pt x="21117" y="24794"/>
                </a:cubicBezTo>
                <a:cubicBezTo>
                  <a:pt x="21225" y="24731"/>
                  <a:pt x="21241" y="24669"/>
                  <a:pt x="21142" y="24587"/>
                </a:cubicBezTo>
                <a:cubicBezTo>
                  <a:pt x="20988" y="24459"/>
                  <a:pt x="20824" y="24339"/>
                  <a:pt x="20655" y="24228"/>
                </a:cubicBezTo>
                <a:cubicBezTo>
                  <a:pt x="20486" y="24116"/>
                  <a:pt x="20346" y="23984"/>
                  <a:pt x="20222" y="23821"/>
                </a:cubicBezTo>
                <a:cubicBezTo>
                  <a:pt x="20124" y="23692"/>
                  <a:pt x="20000" y="23579"/>
                  <a:pt x="19873" y="23476"/>
                </a:cubicBezTo>
                <a:cubicBezTo>
                  <a:pt x="19777" y="23399"/>
                  <a:pt x="19652" y="23359"/>
                  <a:pt x="19553" y="23286"/>
                </a:cubicBezTo>
                <a:cubicBezTo>
                  <a:pt x="19447" y="23208"/>
                  <a:pt x="19364" y="23098"/>
                  <a:pt x="19259" y="23018"/>
                </a:cubicBezTo>
                <a:cubicBezTo>
                  <a:pt x="19133" y="22922"/>
                  <a:pt x="18986" y="22851"/>
                  <a:pt x="18863" y="22752"/>
                </a:cubicBezTo>
                <a:cubicBezTo>
                  <a:pt x="18659" y="22588"/>
                  <a:pt x="18469" y="22410"/>
                  <a:pt x="18269" y="22242"/>
                </a:cubicBezTo>
                <a:cubicBezTo>
                  <a:pt x="18114" y="22109"/>
                  <a:pt x="17953" y="21981"/>
                  <a:pt x="17795" y="21852"/>
                </a:cubicBezTo>
                <a:cubicBezTo>
                  <a:pt x="17800" y="21840"/>
                  <a:pt x="17804" y="21829"/>
                  <a:pt x="17809" y="21817"/>
                </a:cubicBezTo>
                <a:cubicBezTo>
                  <a:pt x="18002" y="21866"/>
                  <a:pt x="18199" y="21901"/>
                  <a:pt x="18385" y="21968"/>
                </a:cubicBezTo>
                <a:cubicBezTo>
                  <a:pt x="18642" y="22060"/>
                  <a:pt x="18891" y="22174"/>
                  <a:pt x="19139" y="22287"/>
                </a:cubicBezTo>
                <a:cubicBezTo>
                  <a:pt x="19384" y="22397"/>
                  <a:pt x="19625" y="22513"/>
                  <a:pt x="19862" y="22639"/>
                </a:cubicBezTo>
                <a:cubicBezTo>
                  <a:pt x="20135" y="22784"/>
                  <a:pt x="20398" y="22942"/>
                  <a:pt x="20666" y="23095"/>
                </a:cubicBezTo>
                <a:cubicBezTo>
                  <a:pt x="20682" y="23105"/>
                  <a:pt x="20702" y="23112"/>
                  <a:pt x="20720" y="23118"/>
                </a:cubicBezTo>
                <a:cubicBezTo>
                  <a:pt x="20765" y="23135"/>
                  <a:pt x="20798" y="23145"/>
                  <a:pt x="20825" y="23145"/>
                </a:cubicBezTo>
                <a:cubicBezTo>
                  <a:pt x="20877" y="23145"/>
                  <a:pt x="20902" y="23106"/>
                  <a:pt x="20931" y="23008"/>
                </a:cubicBezTo>
                <a:cubicBezTo>
                  <a:pt x="20941" y="23007"/>
                  <a:pt x="20951" y="23007"/>
                  <a:pt x="20960" y="23007"/>
                </a:cubicBezTo>
                <a:cubicBezTo>
                  <a:pt x="21126" y="23007"/>
                  <a:pt x="21245" y="23129"/>
                  <a:pt x="21386" y="23190"/>
                </a:cubicBezTo>
                <a:cubicBezTo>
                  <a:pt x="21446" y="23218"/>
                  <a:pt x="21498" y="23260"/>
                  <a:pt x="21556" y="23293"/>
                </a:cubicBezTo>
                <a:cubicBezTo>
                  <a:pt x="21647" y="23348"/>
                  <a:pt x="21741" y="23363"/>
                  <a:pt x="21852" y="23370"/>
                </a:cubicBezTo>
                <a:cubicBezTo>
                  <a:pt x="22026" y="23383"/>
                  <a:pt x="22199" y="23445"/>
                  <a:pt x="22367" y="23503"/>
                </a:cubicBezTo>
                <a:cubicBezTo>
                  <a:pt x="22472" y="23539"/>
                  <a:pt x="22564" y="23616"/>
                  <a:pt x="22670" y="23652"/>
                </a:cubicBezTo>
                <a:cubicBezTo>
                  <a:pt x="22701" y="23663"/>
                  <a:pt x="22727" y="23669"/>
                  <a:pt x="22747" y="23669"/>
                </a:cubicBezTo>
                <a:cubicBezTo>
                  <a:pt x="22804" y="23669"/>
                  <a:pt x="22824" y="23626"/>
                  <a:pt x="22831" y="23534"/>
                </a:cubicBezTo>
                <a:cubicBezTo>
                  <a:pt x="22836" y="23480"/>
                  <a:pt x="22846" y="23427"/>
                  <a:pt x="22856" y="23354"/>
                </a:cubicBezTo>
                <a:cubicBezTo>
                  <a:pt x="22964" y="23404"/>
                  <a:pt x="23057" y="23442"/>
                  <a:pt x="23144" y="23492"/>
                </a:cubicBezTo>
                <a:cubicBezTo>
                  <a:pt x="23328" y="23596"/>
                  <a:pt x="23509" y="23701"/>
                  <a:pt x="23688" y="23813"/>
                </a:cubicBezTo>
                <a:cubicBezTo>
                  <a:pt x="23783" y="23872"/>
                  <a:pt x="23869" y="23948"/>
                  <a:pt x="23963" y="24010"/>
                </a:cubicBezTo>
                <a:cubicBezTo>
                  <a:pt x="24006" y="24038"/>
                  <a:pt x="24050" y="24068"/>
                  <a:pt x="24093" y="24068"/>
                </a:cubicBezTo>
                <a:cubicBezTo>
                  <a:pt x="24127" y="24068"/>
                  <a:pt x="24161" y="24050"/>
                  <a:pt x="24194" y="24000"/>
                </a:cubicBezTo>
                <a:cubicBezTo>
                  <a:pt x="24198" y="23992"/>
                  <a:pt x="24213" y="23989"/>
                  <a:pt x="24232" y="23989"/>
                </a:cubicBezTo>
                <a:cubicBezTo>
                  <a:pt x="24256" y="23989"/>
                  <a:pt x="24287" y="23994"/>
                  <a:pt x="24308" y="24001"/>
                </a:cubicBezTo>
                <a:cubicBezTo>
                  <a:pt x="24523" y="24069"/>
                  <a:pt x="24736" y="24144"/>
                  <a:pt x="24951" y="24214"/>
                </a:cubicBezTo>
                <a:cubicBezTo>
                  <a:pt x="24989" y="24226"/>
                  <a:pt x="25029" y="24234"/>
                  <a:pt x="25069" y="24234"/>
                </a:cubicBezTo>
                <a:cubicBezTo>
                  <a:pt x="25072" y="24234"/>
                  <a:pt x="25075" y="24233"/>
                  <a:pt x="25077" y="24233"/>
                </a:cubicBezTo>
                <a:cubicBezTo>
                  <a:pt x="25239" y="24227"/>
                  <a:pt x="25396" y="24171"/>
                  <a:pt x="25351" y="23939"/>
                </a:cubicBezTo>
                <a:cubicBezTo>
                  <a:pt x="25345" y="23909"/>
                  <a:pt x="25346" y="23878"/>
                  <a:pt x="25342" y="23840"/>
                </a:cubicBezTo>
                <a:lnTo>
                  <a:pt x="25342" y="23840"/>
                </a:lnTo>
                <a:cubicBezTo>
                  <a:pt x="25391" y="23843"/>
                  <a:pt x="25433" y="23851"/>
                  <a:pt x="25475" y="23852"/>
                </a:cubicBezTo>
                <a:cubicBezTo>
                  <a:pt x="25578" y="23855"/>
                  <a:pt x="25680" y="23870"/>
                  <a:pt x="25784" y="23870"/>
                </a:cubicBezTo>
                <a:cubicBezTo>
                  <a:pt x="25836" y="23870"/>
                  <a:pt x="25889" y="23866"/>
                  <a:pt x="25944" y="23856"/>
                </a:cubicBezTo>
                <a:cubicBezTo>
                  <a:pt x="25971" y="23851"/>
                  <a:pt x="25998" y="23849"/>
                  <a:pt x="26026" y="23849"/>
                </a:cubicBezTo>
                <a:cubicBezTo>
                  <a:pt x="26166" y="23849"/>
                  <a:pt x="26316" y="23903"/>
                  <a:pt x="26461" y="23928"/>
                </a:cubicBezTo>
                <a:cubicBezTo>
                  <a:pt x="26498" y="23934"/>
                  <a:pt x="26535" y="23949"/>
                  <a:pt x="26575" y="23955"/>
                </a:cubicBezTo>
                <a:cubicBezTo>
                  <a:pt x="26598" y="23958"/>
                  <a:pt x="26619" y="23960"/>
                  <a:pt x="26636" y="23960"/>
                </a:cubicBezTo>
                <a:cubicBezTo>
                  <a:pt x="26708" y="23960"/>
                  <a:pt x="26729" y="23926"/>
                  <a:pt x="26745" y="23820"/>
                </a:cubicBezTo>
                <a:cubicBezTo>
                  <a:pt x="26897" y="23841"/>
                  <a:pt x="27049" y="23862"/>
                  <a:pt x="27200" y="23884"/>
                </a:cubicBezTo>
                <a:cubicBezTo>
                  <a:pt x="27318" y="23901"/>
                  <a:pt x="27437" y="23936"/>
                  <a:pt x="27554" y="23936"/>
                </a:cubicBezTo>
                <a:cubicBezTo>
                  <a:pt x="27563" y="23936"/>
                  <a:pt x="27572" y="23935"/>
                  <a:pt x="27581" y="23935"/>
                </a:cubicBezTo>
                <a:cubicBezTo>
                  <a:pt x="27774" y="23926"/>
                  <a:pt x="27820" y="23873"/>
                  <a:pt x="27742" y="23707"/>
                </a:cubicBezTo>
                <a:cubicBezTo>
                  <a:pt x="27655" y="23519"/>
                  <a:pt x="27562" y="23336"/>
                  <a:pt x="27471" y="23151"/>
                </a:cubicBezTo>
                <a:cubicBezTo>
                  <a:pt x="27445" y="23098"/>
                  <a:pt x="27419" y="23046"/>
                  <a:pt x="27393" y="22995"/>
                </a:cubicBezTo>
                <a:cubicBezTo>
                  <a:pt x="27584" y="22899"/>
                  <a:pt x="27594" y="22874"/>
                  <a:pt x="27483" y="22691"/>
                </a:cubicBezTo>
                <a:cubicBezTo>
                  <a:pt x="27349" y="22469"/>
                  <a:pt x="27208" y="22249"/>
                  <a:pt x="27069" y="22027"/>
                </a:cubicBezTo>
                <a:cubicBezTo>
                  <a:pt x="27053" y="22002"/>
                  <a:pt x="27040" y="21975"/>
                  <a:pt x="27023" y="21945"/>
                </a:cubicBezTo>
                <a:lnTo>
                  <a:pt x="27023" y="21945"/>
                </a:lnTo>
                <a:cubicBezTo>
                  <a:pt x="27343" y="21969"/>
                  <a:pt x="27653" y="21986"/>
                  <a:pt x="27963" y="22015"/>
                </a:cubicBezTo>
                <a:cubicBezTo>
                  <a:pt x="28102" y="22027"/>
                  <a:pt x="28239" y="22055"/>
                  <a:pt x="28376" y="22086"/>
                </a:cubicBezTo>
                <a:cubicBezTo>
                  <a:pt x="28540" y="22123"/>
                  <a:pt x="28700" y="22174"/>
                  <a:pt x="28862" y="22215"/>
                </a:cubicBezTo>
                <a:cubicBezTo>
                  <a:pt x="28910" y="22226"/>
                  <a:pt x="28963" y="22227"/>
                  <a:pt x="29013" y="22227"/>
                </a:cubicBezTo>
                <a:cubicBezTo>
                  <a:pt x="29114" y="22227"/>
                  <a:pt x="29180" y="22194"/>
                  <a:pt x="29162" y="22074"/>
                </a:cubicBezTo>
                <a:cubicBezTo>
                  <a:pt x="29157" y="22042"/>
                  <a:pt x="29167" y="22006"/>
                  <a:pt x="29170" y="21960"/>
                </a:cubicBezTo>
                <a:cubicBezTo>
                  <a:pt x="29198" y="21960"/>
                  <a:pt x="29223" y="21959"/>
                  <a:pt x="29248" y="21959"/>
                </a:cubicBezTo>
                <a:cubicBezTo>
                  <a:pt x="29266" y="21959"/>
                  <a:pt x="29283" y="21959"/>
                  <a:pt x="29301" y="21961"/>
                </a:cubicBezTo>
                <a:cubicBezTo>
                  <a:pt x="29589" y="21986"/>
                  <a:pt x="29875" y="22014"/>
                  <a:pt x="30163" y="22041"/>
                </a:cubicBezTo>
                <a:cubicBezTo>
                  <a:pt x="30202" y="22045"/>
                  <a:pt x="30242" y="22050"/>
                  <a:pt x="30281" y="22050"/>
                </a:cubicBezTo>
                <a:cubicBezTo>
                  <a:pt x="30443" y="22050"/>
                  <a:pt x="30462" y="22033"/>
                  <a:pt x="30484" y="21871"/>
                </a:cubicBezTo>
                <a:cubicBezTo>
                  <a:pt x="30693" y="21847"/>
                  <a:pt x="30906" y="21829"/>
                  <a:pt x="31117" y="21798"/>
                </a:cubicBezTo>
                <a:cubicBezTo>
                  <a:pt x="31216" y="21783"/>
                  <a:pt x="31314" y="21749"/>
                  <a:pt x="31407" y="21713"/>
                </a:cubicBezTo>
                <a:cubicBezTo>
                  <a:pt x="31506" y="21676"/>
                  <a:pt x="31523" y="21599"/>
                  <a:pt x="31482" y="21503"/>
                </a:cubicBezTo>
                <a:cubicBezTo>
                  <a:pt x="31328" y="21138"/>
                  <a:pt x="31174" y="20771"/>
                  <a:pt x="31020" y="20406"/>
                </a:cubicBezTo>
                <a:cubicBezTo>
                  <a:pt x="31011" y="20384"/>
                  <a:pt x="31007" y="20363"/>
                  <a:pt x="31002" y="20345"/>
                </a:cubicBezTo>
                <a:cubicBezTo>
                  <a:pt x="31278" y="20312"/>
                  <a:pt x="31546" y="20283"/>
                  <a:pt x="31815" y="20244"/>
                </a:cubicBezTo>
                <a:cubicBezTo>
                  <a:pt x="31853" y="20239"/>
                  <a:pt x="31885" y="20190"/>
                  <a:pt x="31920" y="20162"/>
                </a:cubicBezTo>
                <a:cubicBezTo>
                  <a:pt x="31946" y="20139"/>
                  <a:pt x="31971" y="20107"/>
                  <a:pt x="32000" y="20100"/>
                </a:cubicBezTo>
                <a:cubicBezTo>
                  <a:pt x="32138" y="20071"/>
                  <a:pt x="32277" y="20051"/>
                  <a:pt x="32414" y="20024"/>
                </a:cubicBezTo>
                <a:cubicBezTo>
                  <a:pt x="32488" y="20010"/>
                  <a:pt x="32561" y="19998"/>
                  <a:pt x="32629" y="19970"/>
                </a:cubicBezTo>
                <a:cubicBezTo>
                  <a:pt x="32813" y="19898"/>
                  <a:pt x="32843" y="19840"/>
                  <a:pt x="32805" y="19630"/>
                </a:cubicBezTo>
                <a:cubicBezTo>
                  <a:pt x="33025" y="19620"/>
                  <a:pt x="33242" y="19599"/>
                  <a:pt x="33459" y="19599"/>
                </a:cubicBezTo>
                <a:cubicBezTo>
                  <a:pt x="33481" y="19599"/>
                  <a:pt x="33503" y="19599"/>
                  <a:pt x="33526" y="19599"/>
                </a:cubicBezTo>
                <a:cubicBezTo>
                  <a:pt x="33888" y="19608"/>
                  <a:pt x="34250" y="19639"/>
                  <a:pt x="34611" y="19654"/>
                </a:cubicBezTo>
                <a:cubicBezTo>
                  <a:pt x="34654" y="19656"/>
                  <a:pt x="34697" y="19656"/>
                  <a:pt x="34740" y="19656"/>
                </a:cubicBezTo>
                <a:cubicBezTo>
                  <a:pt x="34854" y="19656"/>
                  <a:pt x="34968" y="19651"/>
                  <a:pt x="35079" y="19639"/>
                </a:cubicBezTo>
                <a:cubicBezTo>
                  <a:pt x="35156" y="19632"/>
                  <a:pt x="35238" y="19598"/>
                  <a:pt x="35306" y="19558"/>
                </a:cubicBezTo>
                <a:cubicBezTo>
                  <a:pt x="35377" y="19517"/>
                  <a:pt x="35362" y="19452"/>
                  <a:pt x="35290" y="19427"/>
                </a:cubicBezTo>
                <a:cubicBezTo>
                  <a:pt x="35143" y="19377"/>
                  <a:pt x="35030" y="19257"/>
                  <a:pt x="34860" y="19246"/>
                </a:cubicBezTo>
                <a:cubicBezTo>
                  <a:pt x="34785" y="19241"/>
                  <a:pt x="34713" y="19170"/>
                  <a:pt x="34638" y="19133"/>
                </a:cubicBezTo>
                <a:cubicBezTo>
                  <a:pt x="34204" y="18914"/>
                  <a:pt x="33766" y="18702"/>
                  <a:pt x="33335" y="18477"/>
                </a:cubicBezTo>
                <a:cubicBezTo>
                  <a:pt x="33213" y="18413"/>
                  <a:pt x="33110" y="18313"/>
                  <a:pt x="32985" y="18221"/>
                </a:cubicBezTo>
                <a:cubicBezTo>
                  <a:pt x="33020" y="18188"/>
                  <a:pt x="33048" y="18153"/>
                  <a:pt x="33084" y="18127"/>
                </a:cubicBezTo>
                <a:cubicBezTo>
                  <a:pt x="33175" y="18063"/>
                  <a:pt x="33175" y="17987"/>
                  <a:pt x="33111" y="17907"/>
                </a:cubicBezTo>
                <a:cubicBezTo>
                  <a:pt x="33062" y="17843"/>
                  <a:pt x="33012" y="17770"/>
                  <a:pt x="32946" y="17729"/>
                </a:cubicBezTo>
                <a:cubicBezTo>
                  <a:pt x="32654" y="17546"/>
                  <a:pt x="32368" y="17353"/>
                  <a:pt x="32029" y="17253"/>
                </a:cubicBezTo>
                <a:cubicBezTo>
                  <a:pt x="31890" y="17214"/>
                  <a:pt x="31763" y="17127"/>
                  <a:pt x="31629" y="17060"/>
                </a:cubicBezTo>
                <a:cubicBezTo>
                  <a:pt x="31770" y="16893"/>
                  <a:pt x="31913" y="16722"/>
                  <a:pt x="32062" y="16552"/>
                </a:cubicBezTo>
                <a:cubicBezTo>
                  <a:pt x="32123" y="16481"/>
                  <a:pt x="32127" y="16424"/>
                  <a:pt x="32070" y="16347"/>
                </a:cubicBezTo>
                <a:cubicBezTo>
                  <a:pt x="31962" y="16203"/>
                  <a:pt x="31808" y="16134"/>
                  <a:pt x="31648" y="16074"/>
                </a:cubicBezTo>
                <a:cubicBezTo>
                  <a:pt x="31481" y="16013"/>
                  <a:pt x="31315" y="15954"/>
                  <a:pt x="31146" y="15897"/>
                </a:cubicBezTo>
                <a:cubicBezTo>
                  <a:pt x="31079" y="15875"/>
                  <a:pt x="31011" y="15862"/>
                  <a:pt x="30933" y="15843"/>
                </a:cubicBezTo>
                <a:cubicBezTo>
                  <a:pt x="30936" y="15815"/>
                  <a:pt x="30939" y="15781"/>
                  <a:pt x="30945" y="15749"/>
                </a:cubicBezTo>
                <a:cubicBezTo>
                  <a:pt x="30974" y="15607"/>
                  <a:pt x="30954" y="15575"/>
                  <a:pt x="30821" y="15539"/>
                </a:cubicBezTo>
                <a:cubicBezTo>
                  <a:pt x="30604" y="15482"/>
                  <a:pt x="30401" y="15391"/>
                  <a:pt x="30219" y="15254"/>
                </a:cubicBezTo>
                <a:cubicBezTo>
                  <a:pt x="30168" y="15215"/>
                  <a:pt x="30087" y="15216"/>
                  <a:pt x="30024" y="15201"/>
                </a:cubicBezTo>
                <a:cubicBezTo>
                  <a:pt x="30066" y="15117"/>
                  <a:pt x="30113" y="15029"/>
                  <a:pt x="30154" y="14936"/>
                </a:cubicBezTo>
                <a:cubicBezTo>
                  <a:pt x="30188" y="14863"/>
                  <a:pt x="30168" y="14796"/>
                  <a:pt x="30100" y="14755"/>
                </a:cubicBezTo>
                <a:cubicBezTo>
                  <a:pt x="30027" y="14711"/>
                  <a:pt x="29951" y="14671"/>
                  <a:pt x="29871" y="14642"/>
                </a:cubicBezTo>
                <a:cubicBezTo>
                  <a:pt x="29696" y="14576"/>
                  <a:pt x="29519" y="14520"/>
                  <a:pt x="29343" y="14459"/>
                </a:cubicBezTo>
                <a:cubicBezTo>
                  <a:pt x="29331" y="14455"/>
                  <a:pt x="29321" y="14449"/>
                  <a:pt x="29309" y="14449"/>
                </a:cubicBezTo>
                <a:cubicBezTo>
                  <a:pt x="29183" y="14449"/>
                  <a:pt x="29067" y="14439"/>
                  <a:pt x="28979" y="14320"/>
                </a:cubicBezTo>
                <a:cubicBezTo>
                  <a:pt x="28962" y="14296"/>
                  <a:pt x="28915" y="14294"/>
                  <a:pt x="28866" y="14294"/>
                </a:cubicBezTo>
                <a:cubicBezTo>
                  <a:pt x="28855" y="14294"/>
                  <a:pt x="28844" y="14294"/>
                  <a:pt x="28832" y="14294"/>
                </a:cubicBezTo>
                <a:cubicBezTo>
                  <a:pt x="28813" y="14294"/>
                  <a:pt x="28795" y="14294"/>
                  <a:pt x="28778" y="14292"/>
                </a:cubicBezTo>
                <a:cubicBezTo>
                  <a:pt x="28695" y="14282"/>
                  <a:pt x="28612" y="14273"/>
                  <a:pt x="28511" y="14261"/>
                </a:cubicBezTo>
                <a:cubicBezTo>
                  <a:pt x="28683" y="14045"/>
                  <a:pt x="28841" y="13853"/>
                  <a:pt x="28989" y="13654"/>
                </a:cubicBezTo>
                <a:cubicBezTo>
                  <a:pt x="29011" y="13625"/>
                  <a:pt x="28981" y="13558"/>
                  <a:pt x="28976" y="13512"/>
                </a:cubicBezTo>
                <a:cubicBezTo>
                  <a:pt x="29088" y="13277"/>
                  <a:pt x="29206" y="13038"/>
                  <a:pt x="29319" y="12795"/>
                </a:cubicBezTo>
                <a:cubicBezTo>
                  <a:pt x="29329" y="12771"/>
                  <a:pt x="29315" y="12724"/>
                  <a:pt x="29298" y="12700"/>
                </a:cubicBezTo>
                <a:cubicBezTo>
                  <a:pt x="29222" y="12597"/>
                  <a:pt x="29124" y="12530"/>
                  <a:pt x="28990" y="12508"/>
                </a:cubicBezTo>
                <a:cubicBezTo>
                  <a:pt x="28860" y="12488"/>
                  <a:pt x="28732" y="12440"/>
                  <a:pt x="28603" y="12406"/>
                </a:cubicBezTo>
                <a:cubicBezTo>
                  <a:pt x="28537" y="12390"/>
                  <a:pt x="28469" y="12379"/>
                  <a:pt x="28402" y="12364"/>
                </a:cubicBezTo>
                <a:cubicBezTo>
                  <a:pt x="28435" y="12246"/>
                  <a:pt x="28404" y="12191"/>
                  <a:pt x="28265" y="12179"/>
                </a:cubicBezTo>
                <a:cubicBezTo>
                  <a:pt x="27992" y="12153"/>
                  <a:pt x="27719" y="12140"/>
                  <a:pt x="27455" y="12122"/>
                </a:cubicBezTo>
                <a:cubicBezTo>
                  <a:pt x="27486" y="12046"/>
                  <a:pt x="27527" y="11949"/>
                  <a:pt x="27566" y="11850"/>
                </a:cubicBezTo>
                <a:cubicBezTo>
                  <a:pt x="27608" y="11746"/>
                  <a:pt x="27585" y="11670"/>
                  <a:pt x="27477" y="11640"/>
                </a:cubicBezTo>
                <a:cubicBezTo>
                  <a:pt x="27321" y="11598"/>
                  <a:pt x="27160" y="11555"/>
                  <a:pt x="27000" y="11547"/>
                </a:cubicBezTo>
                <a:cubicBezTo>
                  <a:pt x="26943" y="11544"/>
                  <a:pt x="26885" y="11543"/>
                  <a:pt x="26827" y="11543"/>
                </a:cubicBezTo>
                <a:cubicBezTo>
                  <a:pt x="26652" y="11543"/>
                  <a:pt x="26478" y="11554"/>
                  <a:pt x="26303" y="11562"/>
                </a:cubicBezTo>
                <a:cubicBezTo>
                  <a:pt x="26228" y="11564"/>
                  <a:pt x="26154" y="11586"/>
                  <a:pt x="26072" y="11600"/>
                </a:cubicBezTo>
                <a:cubicBezTo>
                  <a:pt x="26033" y="11529"/>
                  <a:pt x="26006" y="11496"/>
                  <a:pt x="25945" y="11496"/>
                </a:cubicBezTo>
                <a:cubicBezTo>
                  <a:pt x="25903" y="11496"/>
                  <a:pt x="25845" y="11512"/>
                  <a:pt x="25754" y="11542"/>
                </a:cubicBezTo>
                <a:cubicBezTo>
                  <a:pt x="25596" y="11595"/>
                  <a:pt x="25445" y="11664"/>
                  <a:pt x="25286" y="11711"/>
                </a:cubicBezTo>
                <a:cubicBezTo>
                  <a:pt x="25145" y="11753"/>
                  <a:pt x="24999" y="11778"/>
                  <a:pt x="24854" y="11811"/>
                </a:cubicBezTo>
                <a:cubicBezTo>
                  <a:pt x="24881" y="11697"/>
                  <a:pt x="24907" y="11586"/>
                  <a:pt x="24937" y="11475"/>
                </a:cubicBezTo>
                <a:cubicBezTo>
                  <a:pt x="24961" y="11381"/>
                  <a:pt x="24920" y="11320"/>
                  <a:pt x="24830" y="11317"/>
                </a:cubicBezTo>
                <a:cubicBezTo>
                  <a:pt x="24795" y="11316"/>
                  <a:pt x="24760" y="11315"/>
                  <a:pt x="24726" y="11315"/>
                </a:cubicBezTo>
                <a:cubicBezTo>
                  <a:pt x="24587" y="11315"/>
                  <a:pt x="24448" y="11323"/>
                  <a:pt x="24309" y="11329"/>
                </a:cubicBezTo>
                <a:cubicBezTo>
                  <a:pt x="24206" y="11332"/>
                  <a:pt x="24101" y="11335"/>
                  <a:pt x="24000" y="11356"/>
                </a:cubicBezTo>
                <a:cubicBezTo>
                  <a:pt x="23738" y="11411"/>
                  <a:pt x="23480" y="11475"/>
                  <a:pt x="23216" y="11537"/>
                </a:cubicBezTo>
                <a:cubicBezTo>
                  <a:pt x="23218" y="11527"/>
                  <a:pt x="23231" y="11504"/>
                  <a:pt x="23227" y="11485"/>
                </a:cubicBezTo>
                <a:cubicBezTo>
                  <a:pt x="23219" y="11448"/>
                  <a:pt x="23213" y="11401"/>
                  <a:pt x="23188" y="11384"/>
                </a:cubicBezTo>
                <a:cubicBezTo>
                  <a:pt x="23160" y="11365"/>
                  <a:pt x="23119" y="11351"/>
                  <a:pt x="23082" y="11351"/>
                </a:cubicBezTo>
                <a:cubicBezTo>
                  <a:pt x="23075" y="11351"/>
                  <a:pt x="23068" y="11352"/>
                  <a:pt x="23062" y="11353"/>
                </a:cubicBezTo>
                <a:cubicBezTo>
                  <a:pt x="23017" y="11360"/>
                  <a:pt x="22975" y="11393"/>
                  <a:pt x="22934" y="11417"/>
                </a:cubicBezTo>
                <a:cubicBezTo>
                  <a:pt x="22735" y="11528"/>
                  <a:pt x="22517" y="11559"/>
                  <a:pt x="22291" y="11579"/>
                </a:cubicBezTo>
                <a:cubicBezTo>
                  <a:pt x="22028" y="11604"/>
                  <a:pt x="21767" y="11660"/>
                  <a:pt x="21503" y="11690"/>
                </a:cubicBezTo>
                <a:cubicBezTo>
                  <a:pt x="21428" y="11697"/>
                  <a:pt x="21357" y="11670"/>
                  <a:pt x="21367" y="11784"/>
                </a:cubicBezTo>
                <a:cubicBezTo>
                  <a:pt x="21322" y="11754"/>
                  <a:pt x="21272" y="11739"/>
                  <a:pt x="21223" y="11739"/>
                </a:cubicBezTo>
                <a:cubicBezTo>
                  <a:pt x="21160" y="11739"/>
                  <a:pt x="21097" y="11763"/>
                  <a:pt x="21045" y="11810"/>
                </a:cubicBezTo>
                <a:cubicBezTo>
                  <a:pt x="21022" y="11830"/>
                  <a:pt x="20980" y="11834"/>
                  <a:pt x="20948" y="11842"/>
                </a:cubicBezTo>
                <a:cubicBezTo>
                  <a:pt x="20843" y="11866"/>
                  <a:pt x="20738" y="11885"/>
                  <a:pt x="20635" y="11913"/>
                </a:cubicBezTo>
                <a:cubicBezTo>
                  <a:pt x="20547" y="11937"/>
                  <a:pt x="20464" y="11972"/>
                  <a:pt x="20384" y="12005"/>
                </a:cubicBezTo>
                <a:cubicBezTo>
                  <a:pt x="20326" y="12018"/>
                  <a:pt x="20256" y="12015"/>
                  <a:pt x="20212" y="12047"/>
                </a:cubicBezTo>
                <a:cubicBezTo>
                  <a:pt x="20206" y="12052"/>
                  <a:pt x="20200" y="12053"/>
                  <a:pt x="20193" y="12053"/>
                </a:cubicBezTo>
                <a:cubicBezTo>
                  <a:pt x="20159" y="12053"/>
                  <a:pt x="20115" y="12009"/>
                  <a:pt x="20090" y="12009"/>
                </a:cubicBezTo>
                <a:cubicBezTo>
                  <a:pt x="20077" y="12009"/>
                  <a:pt x="20069" y="12021"/>
                  <a:pt x="20069" y="12056"/>
                </a:cubicBezTo>
                <a:cubicBezTo>
                  <a:pt x="20017" y="12069"/>
                  <a:pt x="19969" y="12096"/>
                  <a:pt x="19939" y="12096"/>
                </a:cubicBezTo>
                <a:cubicBezTo>
                  <a:pt x="19932" y="12096"/>
                  <a:pt x="19926" y="12094"/>
                  <a:pt x="19922" y="12092"/>
                </a:cubicBezTo>
                <a:cubicBezTo>
                  <a:pt x="19894" y="12074"/>
                  <a:pt x="19868" y="12068"/>
                  <a:pt x="19842" y="12068"/>
                </a:cubicBezTo>
                <a:cubicBezTo>
                  <a:pt x="19785" y="12068"/>
                  <a:pt x="19731" y="12098"/>
                  <a:pt x="19676" y="12098"/>
                </a:cubicBezTo>
                <a:cubicBezTo>
                  <a:pt x="19675" y="12098"/>
                  <a:pt x="19674" y="12098"/>
                  <a:pt x="19674" y="12098"/>
                </a:cubicBezTo>
                <a:cubicBezTo>
                  <a:pt x="19453" y="12094"/>
                  <a:pt x="19231" y="12076"/>
                  <a:pt x="19010" y="12063"/>
                </a:cubicBezTo>
                <a:cubicBezTo>
                  <a:pt x="18969" y="12061"/>
                  <a:pt x="18929" y="12052"/>
                  <a:pt x="18883" y="12022"/>
                </a:cubicBezTo>
                <a:cubicBezTo>
                  <a:pt x="19024" y="11950"/>
                  <a:pt x="19163" y="11878"/>
                  <a:pt x="19303" y="11808"/>
                </a:cubicBezTo>
                <a:cubicBezTo>
                  <a:pt x="19508" y="11703"/>
                  <a:pt x="19714" y="11602"/>
                  <a:pt x="19920" y="11499"/>
                </a:cubicBezTo>
                <a:cubicBezTo>
                  <a:pt x="20066" y="11425"/>
                  <a:pt x="20218" y="11362"/>
                  <a:pt x="20358" y="11279"/>
                </a:cubicBezTo>
                <a:cubicBezTo>
                  <a:pt x="20636" y="11113"/>
                  <a:pt x="20899" y="10925"/>
                  <a:pt x="21180" y="10763"/>
                </a:cubicBezTo>
                <a:cubicBezTo>
                  <a:pt x="21398" y="10637"/>
                  <a:pt x="21633" y="10537"/>
                  <a:pt x="21860" y="10425"/>
                </a:cubicBezTo>
                <a:cubicBezTo>
                  <a:pt x="21923" y="10394"/>
                  <a:pt x="21989" y="10365"/>
                  <a:pt x="22045" y="10326"/>
                </a:cubicBezTo>
                <a:cubicBezTo>
                  <a:pt x="22072" y="10305"/>
                  <a:pt x="22082" y="10260"/>
                  <a:pt x="22088" y="10216"/>
                </a:cubicBezTo>
                <a:cubicBezTo>
                  <a:pt x="22324" y="10103"/>
                  <a:pt x="22523" y="9931"/>
                  <a:pt x="22714" y="9746"/>
                </a:cubicBezTo>
                <a:cubicBezTo>
                  <a:pt x="22786" y="9675"/>
                  <a:pt x="22878" y="9626"/>
                  <a:pt x="22961" y="9568"/>
                </a:cubicBezTo>
                <a:cubicBezTo>
                  <a:pt x="22985" y="9552"/>
                  <a:pt x="23010" y="9542"/>
                  <a:pt x="23033" y="9529"/>
                </a:cubicBezTo>
                <a:cubicBezTo>
                  <a:pt x="23211" y="9417"/>
                  <a:pt x="23216" y="9336"/>
                  <a:pt x="23053" y="9221"/>
                </a:cubicBezTo>
                <a:cubicBezTo>
                  <a:pt x="23033" y="9207"/>
                  <a:pt x="23014" y="9195"/>
                  <a:pt x="23006" y="9190"/>
                </a:cubicBezTo>
                <a:cubicBezTo>
                  <a:pt x="23229" y="9011"/>
                  <a:pt x="23439" y="8822"/>
                  <a:pt x="23671" y="8660"/>
                </a:cubicBezTo>
                <a:cubicBezTo>
                  <a:pt x="23839" y="8543"/>
                  <a:pt x="24032" y="8462"/>
                  <a:pt x="24215" y="8366"/>
                </a:cubicBezTo>
                <a:cubicBezTo>
                  <a:pt x="24253" y="8346"/>
                  <a:pt x="24294" y="8332"/>
                  <a:pt x="24331" y="8309"/>
                </a:cubicBezTo>
                <a:cubicBezTo>
                  <a:pt x="24500" y="8203"/>
                  <a:pt x="24510" y="8161"/>
                  <a:pt x="24396" y="8004"/>
                </a:cubicBezTo>
                <a:cubicBezTo>
                  <a:pt x="24652" y="7865"/>
                  <a:pt x="24807" y="7632"/>
                  <a:pt x="24961" y="7401"/>
                </a:cubicBezTo>
                <a:cubicBezTo>
                  <a:pt x="25070" y="7235"/>
                  <a:pt x="25038" y="7127"/>
                  <a:pt x="24876" y="7018"/>
                </a:cubicBezTo>
                <a:cubicBezTo>
                  <a:pt x="24786" y="6957"/>
                  <a:pt x="24698" y="6892"/>
                  <a:pt x="24603" y="6838"/>
                </a:cubicBezTo>
                <a:cubicBezTo>
                  <a:pt x="24528" y="6795"/>
                  <a:pt x="24444" y="6767"/>
                  <a:pt x="24364" y="6732"/>
                </a:cubicBezTo>
                <a:cubicBezTo>
                  <a:pt x="24638" y="6561"/>
                  <a:pt x="24797" y="6270"/>
                  <a:pt x="25012" y="6031"/>
                </a:cubicBezTo>
                <a:cubicBezTo>
                  <a:pt x="25168" y="5858"/>
                  <a:pt x="25339" y="5698"/>
                  <a:pt x="25505" y="5533"/>
                </a:cubicBezTo>
                <a:cubicBezTo>
                  <a:pt x="25723" y="5317"/>
                  <a:pt x="25722" y="5282"/>
                  <a:pt x="25471" y="5106"/>
                </a:cubicBezTo>
                <a:cubicBezTo>
                  <a:pt x="25616" y="4941"/>
                  <a:pt x="25758" y="4773"/>
                  <a:pt x="25906" y="4612"/>
                </a:cubicBezTo>
                <a:cubicBezTo>
                  <a:pt x="26026" y="4480"/>
                  <a:pt x="26028" y="4462"/>
                  <a:pt x="25929" y="4366"/>
                </a:cubicBezTo>
                <a:cubicBezTo>
                  <a:pt x="26074" y="4150"/>
                  <a:pt x="26227" y="3944"/>
                  <a:pt x="26356" y="3724"/>
                </a:cubicBezTo>
                <a:cubicBezTo>
                  <a:pt x="26428" y="3602"/>
                  <a:pt x="26388" y="3551"/>
                  <a:pt x="26247" y="3485"/>
                </a:cubicBezTo>
                <a:cubicBezTo>
                  <a:pt x="26125" y="3429"/>
                  <a:pt x="26009" y="3364"/>
                  <a:pt x="25882" y="3300"/>
                </a:cubicBezTo>
                <a:cubicBezTo>
                  <a:pt x="26072" y="3060"/>
                  <a:pt x="26272" y="2811"/>
                  <a:pt x="26475" y="2555"/>
                </a:cubicBezTo>
                <a:cubicBezTo>
                  <a:pt x="26447" y="2535"/>
                  <a:pt x="26419" y="2517"/>
                  <a:pt x="26406" y="2507"/>
                </a:cubicBezTo>
                <a:cubicBezTo>
                  <a:pt x="26524" y="2230"/>
                  <a:pt x="26783" y="2028"/>
                  <a:pt x="26812" y="1704"/>
                </a:cubicBezTo>
                <a:cubicBezTo>
                  <a:pt x="26820" y="1598"/>
                  <a:pt x="26820" y="1598"/>
                  <a:pt x="26727" y="1573"/>
                </a:cubicBezTo>
                <a:cubicBezTo>
                  <a:pt x="26910" y="1289"/>
                  <a:pt x="27092" y="1001"/>
                  <a:pt x="27280" y="717"/>
                </a:cubicBezTo>
                <a:cubicBezTo>
                  <a:pt x="27386" y="555"/>
                  <a:pt x="27509" y="400"/>
                  <a:pt x="27612" y="236"/>
                </a:cubicBezTo>
                <a:cubicBezTo>
                  <a:pt x="27652" y="172"/>
                  <a:pt x="27658" y="89"/>
                  <a:pt x="27681" y="13"/>
                </a:cubicBezTo>
                <a:cubicBezTo>
                  <a:pt x="27634" y="12"/>
                  <a:pt x="27583" y="1"/>
                  <a:pt x="27537" y="1"/>
                </a:cubicBezTo>
                <a:close/>
              </a:path>
            </a:pathLst>
          </a:custGeom>
          <a:solidFill>
            <a:srgbClr val="80B31A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" name="Google Shape;302;p48"/>
          <p:cNvSpPr/>
          <p:nvPr/>
        </p:nvSpPr>
        <p:spPr>
          <a:xfrm rot="-4190590">
            <a:off x="4857135" y="-334048"/>
            <a:ext cx="1065173" cy="931746"/>
          </a:xfrm>
          <a:custGeom>
            <a:avLst/>
            <a:gdLst/>
            <a:ahLst/>
            <a:cxnLst/>
            <a:rect l="l" t="t" r="r" b="b"/>
            <a:pathLst>
              <a:path w="37521" h="32821" extrusionOk="0">
                <a:moveTo>
                  <a:pt x="26707" y="0"/>
                </a:moveTo>
                <a:cubicBezTo>
                  <a:pt x="26685" y="0"/>
                  <a:pt x="26661" y="13"/>
                  <a:pt x="26641" y="39"/>
                </a:cubicBezTo>
                <a:cubicBezTo>
                  <a:pt x="26545" y="161"/>
                  <a:pt x="26394" y="228"/>
                  <a:pt x="26328" y="385"/>
                </a:cubicBezTo>
                <a:cubicBezTo>
                  <a:pt x="26298" y="456"/>
                  <a:pt x="26209" y="499"/>
                  <a:pt x="26148" y="559"/>
                </a:cubicBezTo>
                <a:cubicBezTo>
                  <a:pt x="25798" y="898"/>
                  <a:pt x="25454" y="1240"/>
                  <a:pt x="25100" y="1573"/>
                </a:cubicBezTo>
                <a:cubicBezTo>
                  <a:pt x="25000" y="1667"/>
                  <a:pt x="24872" y="1732"/>
                  <a:pt x="24744" y="1819"/>
                </a:cubicBezTo>
                <a:cubicBezTo>
                  <a:pt x="24724" y="1776"/>
                  <a:pt x="24701" y="1738"/>
                  <a:pt x="24688" y="1696"/>
                </a:cubicBezTo>
                <a:cubicBezTo>
                  <a:pt x="24665" y="1619"/>
                  <a:pt x="24621" y="1584"/>
                  <a:pt x="24562" y="1584"/>
                </a:cubicBezTo>
                <a:cubicBezTo>
                  <a:pt x="24540" y="1584"/>
                  <a:pt x="24516" y="1589"/>
                  <a:pt x="24490" y="1598"/>
                </a:cubicBezTo>
                <a:cubicBezTo>
                  <a:pt x="24413" y="1625"/>
                  <a:pt x="24327" y="1645"/>
                  <a:pt x="24266" y="1694"/>
                </a:cubicBezTo>
                <a:cubicBezTo>
                  <a:pt x="23997" y="1910"/>
                  <a:pt x="23720" y="2118"/>
                  <a:pt x="23515" y="2406"/>
                </a:cubicBezTo>
                <a:cubicBezTo>
                  <a:pt x="23432" y="2524"/>
                  <a:pt x="23308" y="2614"/>
                  <a:pt x="23200" y="2717"/>
                </a:cubicBezTo>
                <a:cubicBezTo>
                  <a:pt x="23090" y="2530"/>
                  <a:pt x="22973" y="2337"/>
                  <a:pt x="22862" y="2141"/>
                </a:cubicBezTo>
                <a:cubicBezTo>
                  <a:pt x="22829" y="2082"/>
                  <a:pt x="22792" y="2054"/>
                  <a:pt x="22740" y="2054"/>
                </a:cubicBezTo>
                <a:cubicBezTo>
                  <a:pt x="22719" y="2054"/>
                  <a:pt x="22696" y="2059"/>
                  <a:pt x="22670" y="2067"/>
                </a:cubicBezTo>
                <a:cubicBezTo>
                  <a:pt x="22500" y="2123"/>
                  <a:pt x="22383" y="2243"/>
                  <a:pt x="22274" y="2376"/>
                </a:cubicBezTo>
                <a:cubicBezTo>
                  <a:pt x="22162" y="2512"/>
                  <a:pt x="22052" y="2651"/>
                  <a:pt x="21943" y="2792"/>
                </a:cubicBezTo>
                <a:cubicBezTo>
                  <a:pt x="21900" y="2846"/>
                  <a:pt x="21866" y="2908"/>
                  <a:pt x="21822" y="2975"/>
                </a:cubicBezTo>
                <a:cubicBezTo>
                  <a:pt x="21796" y="2962"/>
                  <a:pt x="21765" y="2948"/>
                  <a:pt x="21737" y="2932"/>
                </a:cubicBezTo>
                <a:cubicBezTo>
                  <a:pt x="21685" y="2900"/>
                  <a:pt x="21648" y="2884"/>
                  <a:pt x="21616" y="2884"/>
                </a:cubicBezTo>
                <a:cubicBezTo>
                  <a:pt x="21574" y="2884"/>
                  <a:pt x="21543" y="2914"/>
                  <a:pt x="21498" y="2980"/>
                </a:cubicBezTo>
                <a:cubicBezTo>
                  <a:pt x="21370" y="3167"/>
                  <a:pt x="21220" y="3328"/>
                  <a:pt x="21029" y="3455"/>
                </a:cubicBezTo>
                <a:cubicBezTo>
                  <a:pt x="20977" y="3489"/>
                  <a:pt x="20952" y="3565"/>
                  <a:pt x="20916" y="3621"/>
                </a:cubicBezTo>
                <a:cubicBezTo>
                  <a:pt x="20850" y="3555"/>
                  <a:pt x="20782" y="3481"/>
                  <a:pt x="20709" y="3411"/>
                </a:cubicBezTo>
                <a:cubicBezTo>
                  <a:pt x="20679" y="3382"/>
                  <a:pt x="20645" y="3367"/>
                  <a:pt x="20610" y="3367"/>
                </a:cubicBezTo>
                <a:cubicBezTo>
                  <a:pt x="20580" y="3367"/>
                  <a:pt x="20549" y="3378"/>
                  <a:pt x="20520" y="3402"/>
                </a:cubicBezTo>
                <a:cubicBezTo>
                  <a:pt x="20456" y="3456"/>
                  <a:pt x="20393" y="3515"/>
                  <a:pt x="20339" y="3581"/>
                </a:cubicBezTo>
                <a:cubicBezTo>
                  <a:pt x="20221" y="3725"/>
                  <a:pt x="20108" y="3874"/>
                  <a:pt x="19993" y="4021"/>
                </a:cubicBezTo>
                <a:cubicBezTo>
                  <a:pt x="19986" y="4029"/>
                  <a:pt x="19976" y="4039"/>
                  <a:pt x="19973" y="4049"/>
                </a:cubicBezTo>
                <a:cubicBezTo>
                  <a:pt x="19932" y="4168"/>
                  <a:pt x="19885" y="4274"/>
                  <a:pt x="19742" y="4319"/>
                </a:cubicBezTo>
                <a:cubicBezTo>
                  <a:pt x="19697" y="4333"/>
                  <a:pt x="19680" y="4436"/>
                  <a:pt x="19650" y="4500"/>
                </a:cubicBezTo>
                <a:cubicBezTo>
                  <a:pt x="19614" y="4575"/>
                  <a:pt x="19577" y="4651"/>
                  <a:pt x="19532" y="4742"/>
                </a:cubicBezTo>
                <a:cubicBezTo>
                  <a:pt x="19384" y="4508"/>
                  <a:pt x="19256" y="4296"/>
                  <a:pt x="19116" y="4090"/>
                </a:cubicBezTo>
                <a:cubicBezTo>
                  <a:pt x="19095" y="4060"/>
                  <a:pt x="19022" y="4065"/>
                  <a:pt x="18978" y="4057"/>
                </a:cubicBezTo>
                <a:cubicBezTo>
                  <a:pt x="18795" y="3873"/>
                  <a:pt x="18605" y="3683"/>
                  <a:pt x="18414" y="3497"/>
                </a:cubicBezTo>
                <a:cubicBezTo>
                  <a:pt x="18401" y="3485"/>
                  <a:pt x="18377" y="3479"/>
                  <a:pt x="18354" y="3479"/>
                </a:cubicBezTo>
                <a:cubicBezTo>
                  <a:pt x="18341" y="3479"/>
                  <a:pt x="18328" y="3481"/>
                  <a:pt x="18317" y="3484"/>
                </a:cubicBezTo>
                <a:cubicBezTo>
                  <a:pt x="18194" y="3522"/>
                  <a:pt x="18098" y="3591"/>
                  <a:pt x="18034" y="3710"/>
                </a:cubicBezTo>
                <a:cubicBezTo>
                  <a:pt x="17972" y="3828"/>
                  <a:pt x="17884" y="3932"/>
                  <a:pt x="17810" y="4043"/>
                </a:cubicBezTo>
                <a:cubicBezTo>
                  <a:pt x="17773" y="4099"/>
                  <a:pt x="17740" y="4160"/>
                  <a:pt x="17704" y="4219"/>
                </a:cubicBezTo>
                <a:cubicBezTo>
                  <a:pt x="17663" y="4190"/>
                  <a:pt x="17629" y="4175"/>
                  <a:pt x="17599" y="4175"/>
                </a:cubicBezTo>
                <a:cubicBezTo>
                  <a:pt x="17554" y="4175"/>
                  <a:pt x="17518" y="4209"/>
                  <a:pt x="17484" y="4286"/>
                </a:cubicBezTo>
                <a:cubicBezTo>
                  <a:pt x="17370" y="4533"/>
                  <a:pt x="17268" y="4789"/>
                  <a:pt x="17164" y="5031"/>
                </a:cubicBezTo>
                <a:cubicBezTo>
                  <a:pt x="17103" y="4978"/>
                  <a:pt x="17023" y="4906"/>
                  <a:pt x="16944" y="4836"/>
                </a:cubicBezTo>
                <a:cubicBezTo>
                  <a:pt x="16904" y="4800"/>
                  <a:pt x="16864" y="4781"/>
                  <a:pt x="16827" y="4781"/>
                </a:cubicBezTo>
                <a:cubicBezTo>
                  <a:pt x="16787" y="4781"/>
                  <a:pt x="16749" y="4803"/>
                  <a:pt x="16716" y="4851"/>
                </a:cubicBezTo>
                <a:cubicBezTo>
                  <a:pt x="16624" y="4984"/>
                  <a:pt x="16532" y="5122"/>
                  <a:pt x="16471" y="5269"/>
                </a:cubicBezTo>
                <a:cubicBezTo>
                  <a:pt x="16384" y="5484"/>
                  <a:pt x="16321" y="5711"/>
                  <a:pt x="16254" y="5933"/>
                </a:cubicBezTo>
                <a:cubicBezTo>
                  <a:pt x="16233" y="6005"/>
                  <a:pt x="16229" y="6082"/>
                  <a:pt x="16215" y="6163"/>
                </a:cubicBezTo>
                <a:cubicBezTo>
                  <a:pt x="16079" y="6188"/>
                  <a:pt x="16059" y="6215"/>
                  <a:pt x="16056" y="6445"/>
                </a:cubicBezTo>
                <a:cubicBezTo>
                  <a:pt x="16054" y="6610"/>
                  <a:pt x="16068" y="6775"/>
                  <a:pt x="16061" y="6941"/>
                </a:cubicBezTo>
                <a:cubicBezTo>
                  <a:pt x="16055" y="7088"/>
                  <a:pt x="16030" y="7234"/>
                  <a:pt x="16014" y="7382"/>
                </a:cubicBezTo>
                <a:cubicBezTo>
                  <a:pt x="15916" y="7319"/>
                  <a:pt x="15818" y="7258"/>
                  <a:pt x="15723" y="7193"/>
                </a:cubicBezTo>
                <a:cubicBezTo>
                  <a:pt x="15692" y="7172"/>
                  <a:pt x="15662" y="7162"/>
                  <a:pt x="15635" y="7162"/>
                </a:cubicBezTo>
                <a:cubicBezTo>
                  <a:pt x="15593" y="7162"/>
                  <a:pt x="15558" y="7189"/>
                  <a:pt x="15538" y="7242"/>
                </a:cubicBezTo>
                <a:cubicBezTo>
                  <a:pt x="15477" y="7403"/>
                  <a:pt x="15427" y="7571"/>
                  <a:pt x="15377" y="7736"/>
                </a:cubicBezTo>
                <a:cubicBezTo>
                  <a:pt x="15348" y="7835"/>
                  <a:pt x="15314" y="7936"/>
                  <a:pt x="15302" y="8037"/>
                </a:cubicBezTo>
                <a:cubicBezTo>
                  <a:pt x="15267" y="8302"/>
                  <a:pt x="15242" y="8569"/>
                  <a:pt x="15214" y="8837"/>
                </a:cubicBezTo>
                <a:cubicBezTo>
                  <a:pt x="15205" y="8832"/>
                  <a:pt x="15186" y="8813"/>
                  <a:pt x="15168" y="8811"/>
                </a:cubicBezTo>
                <a:cubicBezTo>
                  <a:pt x="15147" y="8808"/>
                  <a:pt x="15123" y="8803"/>
                  <a:pt x="15101" y="8803"/>
                </a:cubicBezTo>
                <a:cubicBezTo>
                  <a:pt x="15085" y="8803"/>
                  <a:pt x="15071" y="8805"/>
                  <a:pt x="15061" y="8813"/>
                </a:cubicBezTo>
                <a:cubicBezTo>
                  <a:pt x="15027" y="8837"/>
                  <a:pt x="14998" y="8881"/>
                  <a:pt x="14990" y="8922"/>
                </a:cubicBezTo>
                <a:cubicBezTo>
                  <a:pt x="14983" y="8966"/>
                  <a:pt x="15000" y="9016"/>
                  <a:pt x="15008" y="9063"/>
                </a:cubicBezTo>
                <a:cubicBezTo>
                  <a:pt x="15047" y="9287"/>
                  <a:pt x="15004" y="9503"/>
                  <a:pt x="14950" y="9723"/>
                </a:cubicBezTo>
                <a:cubicBezTo>
                  <a:pt x="14886" y="9980"/>
                  <a:pt x="14854" y="10246"/>
                  <a:pt x="14794" y="10504"/>
                </a:cubicBezTo>
                <a:cubicBezTo>
                  <a:pt x="14778" y="10576"/>
                  <a:pt x="14729" y="10635"/>
                  <a:pt x="14840" y="10663"/>
                </a:cubicBezTo>
                <a:cubicBezTo>
                  <a:pt x="14739" y="10740"/>
                  <a:pt x="14711" y="10861"/>
                  <a:pt x="14757" y="10976"/>
                </a:cubicBezTo>
                <a:cubicBezTo>
                  <a:pt x="14769" y="11005"/>
                  <a:pt x="14759" y="11045"/>
                  <a:pt x="14756" y="11080"/>
                </a:cubicBezTo>
                <a:cubicBezTo>
                  <a:pt x="14744" y="11187"/>
                  <a:pt x="14727" y="11292"/>
                  <a:pt x="14720" y="11399"/>
                </a:cubicBezTo>
                <a:cubicBezTo>
                  <a:pt x="14713" y="11489"/>
                  <a:pt x="14717" y="11580"/>
                  <a:pt x="14723" y="11667"/>
                </a:cubicBezTo>
                <a:cubicBezTo>
                  <a:pt x="14716" y="11725"/>
                  <a:pt x="14691" y="11790"/>
                  <a:pt x="14707" y="11844"/>
                </a:cubicBezTo>
                <a:cubicBezTo>
                  <a:pt x="14723" y="11903"/>
                  <a:pt x="14558" y="11944"/>
                  <a:pt x="14667" y="11982"/>
                </a:cubicBezTo>
                <a:cubicBezTo>
                  <a:pt x="14664" y="12046"/>
                  <a:pt x="14677" y="12113"/>
                  <a:pt x="14653" y="12132"/>
                </a:cubicBezTo>
                <a:cubicBezTo>
                  <a:pt x="14569" y="12198"/>
                  <a:pt x="14605" y="12291"/>
                  <a:pt x="14577" y="12367"/>
                </a:cubicBezTo>
                <a:cubicBezTo>
                  <a:pt x="14501" y="12576"/>
                  <a:pt x="14412" y="12779"/>
                  <a:pt x="14326" y="12984"/>
                </a:cubicBezTo>
                <a:cubicBezTo>
                  <a:pt x="14311" y="13021"/>
                  <a:pt x="14289" y="13057"/>
                  <a:pt x="14245" y="13091"/>
                </a:cubicBezTo>
                <a:cubicBezTo>
                  <a:pt x="14223" y="12934"/>
                  <a:pt x="14202" y="12779"/>
                  <a:pt x="14181" y="12624"/>
                </a:cubicBezTo>
                <a:cubicBezTo>
                  <a:pt x="14150" y="12394"/>
                  <a:pt x="14121" y="12167"/>
                  <a:pt x="14093" y="11939"/>
                </a:cubicBezTo>
                <a:cubicBezTo>
                  <a:pt x="14072" y="11777"/>
                  <a:pt x="14063" y="11612"/>
                  <a:pt x="14029" y="11453"/>
                </a:cubicBezTo>
                <a:cubicBezTo>
                  <a:pt x="13962" y="11137"/>
                  <a:pt x="13872" y="10825"/>
                  <a:pt x="13812" y="10508"/>
                </a:cubicBezTo>
                <a:cubicBezTo>
                  <a:pt x="13764" y="10259"/>
                  <a:pt x="13747" y="10006"/>
                  <a:pt x="13716" y="9754"/>
                </a:cubicBezTo>
                <a:cubicBezTo>
                  <a:pt x="13709" y="9685"/>
                  <a:pt x="13704" y="9614"/>
                  <a:pt x="13684" y="9547"/>
                </a:cubicBezTo>
                <a:cubicBezTo>
                  <a:pt x="13675" y="9515"/>
                  <a:pt x="13636" y="9491"/>
                  <a:pt x="13596" y="9471"/>
                </a:cubicBezTo>
                <a:cubicBezTo>
                  <a:pt x="13567" y="9212"/>
                  <a:pt x="13469" y="8967"/>
                  <a:pt x="13358" y="8725"/>
                </a:cubicBezTo>
                <a:cubicBezTo>
                  <a:pt x="13315" y="8636"/>
                  <a:pt x="13298" y="8533"/>
                  <a:pt x="13272" y="8435"/>
                </a:cubicBezTo>
                <a:cubicBezTo>
                  <a:pt x="13263" y="8407"/>
                  <a:pt x="13263" y="8380"/>
                  <a:pt x="13257" y="8354"/>
                </a:cubicBezTo>
                <a:cubicBezTo>
                  <a:pt x="13229" y="8227"/>
                  <a:pt x="13189" y="8167"/>
                  <a:pt x="13125" y="8167"/>
                </a:cubicBezTo>
                <a:cubicBezTo>
                  <a:pt x="13085" y="8167"/>
                  <a:pt x="13036" y="8190"/>
                  <a:pt x="12973" y="8234"/>
                </a:cubicBezTo>
                <a:cubicBezTo>
                  <a:pt x="12955" y="8247"/>
                  <a:pt x="12937" y="8261"/>
                  <a:pt x="12929" y="8267"/>
                </a:cubicBezTo>
                <a:cubicBezTo>
                  <a:pt x="12833" y="7999"/>
                  <a:pt x="12723" y="7736"/>
                  <a:pt x="12648" y="7465"/>
                </a:cubicBezTo>
                <a:cubicBezTo>
                  <a:pt x="12593" y="7268"/>
                  <a:pt x="12579" y="7058"/>
                  <a:pt x="12548" y="6854"/>
                </a:cubicBezTo>
                <a:cubicBezTo>
                  <a:pt x="12542" y="6811"/>
                  <a:pt x="12542" y="6768"/>
                  <a:pt x="12533" y="6727"/>
                </a:cubicBezTo>
                <a:cubicBezTo>
                  <a:pt x="12503" y="6589"/>
                  <a:pt x="12476" y="6537"/>
                  <a:pt x="12399" y="6537"/>
                </a:cubicBezTo>
                <a:cubicBezTo>
                  <a:pt x="12366" y="6537"/>
                  <a:pt x="12323" y="6547"/>
                  <a:pt x="12267" y="6563"/>
                </a:cubicBezTo>
                <a:cubicBezTo>
                  <a:pt x="12219" y="6277"/>
                  <a:pt x="12051" y="6053"/>
                  <a:pt x="11884" y="5832"/>
                </a:cubicBezTo>
                <a:cubicBezTo>
                  <a:pt x="11818" y="5745"/>
                  <a:pt x="11755" y="5704"/>
                  <a:pt x="11685" y="5704"/>
                </a:cubicBezTo>
                <a:cubicBezTo>
                  <a:pt x="11627" y="5704"/>
                  <a:pt x="11565" y="5732"/>
                  <a:pt x="11494" y="5786"/>
                </a:cubicBezTo>
                <a:cubicBezTo>
                  <a:pt x="11406" y="5850"/>
                  <a:pt x="11317" y="5911"/>
                  <a:pt x="11234" y="5983"/>
                </a:cubicBezTo>
                <a:cubicBezTo>
                  <a:pt x="11169" y="6041"/>
                  <a:pt x="11115" y="6111"/>
                  <a:pt x="11055" y="6175"/>
                </a:cubicBezTo>
                <a:cubicBezTo>
                  <a:pt x="10986" y="5859"/>
                  <a:pt x="10762" y="5614"/>
                  <a:pt x="10608" y="5333"/>
                </a:cubicBezTo>
                <a:cubicBezTo>
                  <a:pt x="10495" y="5128"/>
                  <a:pt x="10401" y="4913"/>
                  <a:pt x="10300" y="4702"/>
                </a:cubicBezTo>
                <a:cubicBezTo>
                  <a:pt x="10226" y="4546"/>
                  <a:pt x="10182" y="4474"/>
                  <a:pt x="10114" y="4474"/>
                </a:cubicBezTo>
                <a:cubicBezTo>
                  <a:pt x="10061" y="4474"/>
                  <a:pt x="9993" y="4516"/>
                  <a:pt x="9886" y="4594"/>
                </a:cubicBezTo>
                <a:cubicBezTo>
                  <a:pt x="9775" y="4403"/>
                  <a:pt x="9664" y="4213"/>
                  <a:pt x="9559" y="4021"/>
                </a:cubicBezTo>
                <a:cubicBezTo>
                  <a:pt x="9506" y="3922"/>
                  <a:pt x="9480" y="3882"/>
                  <a:pt x="9437" y="3882"/>
                </a:cubicBezTo>
                <a:cubicBezTo>
                  <a:pt x="9412" y="3882"/>
                  <a:pt x="9381" y="3896"/>
                  <a:pt x="9336" y="3918"/>
                </a:cubicBezTo>
                <a:cubicBezTo>
                  <a:pt x="9181" y="3709"/>
                  <a:pt x="9035" y="3497"/>
                  <a:pt x="8870" y="3303"/>
                </a:cubicBezTo>
                <a:cubicBezTo>
                  <a:pt x="8829" y="3254"/>
                  <a:pt x="8795" y="3232"/>
                  <a:pt x="8759" y="3232"/>
                </a:cubicBezTo>
                <a:cubicBezTo>
                  <a:pt x="8715" y="3232"/>
                  <a:pt x="8669" y="3266"/>
                  <a:pt x="8610" y="3328"/>
                </a:cubicBezTo>
                <a:cubicBezTo>
                  <a:pt x="8515" y="3424"/>
                  <a:pt x="8415" y="3513"/>
                  <a:pt x="8313" y="3611"/>
                </a:cubicBezTo>
                <a:cubicBezTo>
                  <a:pt x="8150" y="3351"/>
                  <a:pt x="7979" y="3082"/>
                  <a:pt x="7805" y="2805"/>
                </a:cubicBezTo>
                <a:cubicBezTo>
                  <a:pt x="7778" y="2826"/>
                  <a:pt x="7752" y="2845"/>
                  <a:pt x="7738" y="2855"/>
                </a:cubicBezTo>
                <a:cubicBezTo>
                  <a:pt x="7515" y="2653"/>
                  <a:pt x="7411" y="2340"/>
                  <a:pt x="7114" y="2207"/>
                </a:cubicBezTo>
                <a:cubicBezTo>
                  <a:pt x="7073" y="2189"/>
                  <a:pt x="7049" y="2179"/>
                  <a:pt x="7031" y="2179"/>
                </a:cubicBezTo>
                <a:cubicBezTo>
                  <a:pt x="7007" y="2179"/>
                  <a:pt x="6994" y="2198"/>
                  <a:pt x="6964" y="2244"/>
                </a:cubicBezTo>
                <a:cubicBezTo>
                  <a:pt x="6755" y="1978"/>
                  <a:pt x="6543" y="1712"/>
                  <a:pt x="6336" y="1441"/>
                </a:cubicBezTo>
                <a:cubicBezTo>
                  <a:pt x="6218" y="1285"/>
                  <a:pt x="6112" y="1121"/>
                  <a:pt x="5989" y="968"/>
                </a:cubicBezTo>
                <a:cubicBezTo>
                  <a:pt x="5942" y="910"/>
                  <a:pt x="5865" y="876"/>
                  <a:pt x="5802" y="831"/>
                </a:cubicBezTo>
                <a:cubicBezTo>
                  <a:pt x="5776" y="895"/>
                  <a:pt x="5727" y="962"/>
                  <a:pt x="5731" y="1025"/>
                </a:cubicBezTo>
                <a:cubicBezTo>
                  <a:pt x="5742" y="1249"/>
                  <a:pt x="5766" y="1473"/>
                  <a:pt x="5798" y="1696"/>
                </a:cubicBezTo>
                <a:cubicBezTo>
                  <a:pt x="5830" y="1922"/>
                  <a:pt x="5878" y="2146"/>
                  <a:pt x="5917" y="2372"/>
                </a:cubicBezTo>
                <a:cubicBezTo>
                  <a:pt x="5907" y="2368"/>
                  <a:pt x="5896" y="2366"/>
                  <a:pt x="5885" y="2362"/>
                </a:cubicBezTo>
                <a:cubicBezTo>
                  <a:pt x="5864" y="2396"/>
                  <a:pt x="5821" y="2434"/>
                  <a:pt x="5824" y="2465"/>
                </a:cubicBezTo>
                <a:cubicBezTo>
                  <a:pt x="5842" y="2681"/>
                  <a:pt x="5874" y="2895"/>
                  <a:pt x="5891" y="3111"/>
                </a:cubicBezTo>
                <a:cubicBezTo>
                  <a:pt x="5899" y="3178"/>
                  <a:pt x="5860" y="3249"/>
                  <a:pt x="5865" y="3317"/>
                </a:cubicBezTo>
                <a:cubicBezTo>
                  <a:pt x="5874" y="3452"/>
                  <a:pt x="5900" y="3586"/>
                  <a:pt x="5919" y="3729"/>
                </a:cubicBezTo>
                <a:cubicBezTo>
                  <a:pt x="5893" y="3721"/>
                  <a:pt x="5869" y="3714"/>
                  <a:pt x="5844" y="3707"/>
                </a:cubicBezTo>
                <a:cubicBezTo>
                  <a:pt x="5803" y="3694"/>
                  <a:pt x="5767" y="3688"/>
                  <a:pt x="5736" y="3688"/>
                </a:cubicBezTo>
                <a:cubicBezTo>
                  <a:pt x="5642" y="3688"/>
                  <a:pt x="5590" y="3747"/>
                  <a:pt x="5577" y="3877"/>
                </a:cubicBezTo>
                <a:cubicBezTo>
                  <a:pt x="5549" y="4146"/>
                  <a:pt x="5528" y="4415"/>
                  <a:pt x="5510" y="4686"/>
                </a:cubicBezTo>
                <a:cubicBezTo>
                  <a:pt x="5505" y="4768"/>
                  <a:pt x="5521" y="4850"/>
                  <a:pt x="5528" y="4940"/>
                </a:cubicBezTo>
                <a:cubicBezTo>
                  <a:pt x="5498" y="4929"/>
                  <a:pt x="5461" y="4914"/>
                  <a:pt x="5422" y="4902"/>
                </a:cubicBezTo>
                <a:cubicBezTo>
                  <a:pt x="5403" y="4896"/>
                  <a:pt x="5386" y="4893"/>
                  <a:pt x="5370" y="4893"/>
                </a:cubicBezTo>
                <a:cubicBezTo>
                  <a:pt x="5318" y="4893"/>
                  <a:pt x="5290" y="4928"/>
                  <a:pt x="5300" y="4994"/>
                </a:cubicBezTo>
                <a:cubicBezTo>
                  <a:pt x="5317" y="5102"/>
                  <a:pt x="5351" y="5206"/>
                  <a:pt x="5369" y="5313"/>
                </a:cubicBezTo>
                <a:cubicBezTo>
                  <a:pt x="5386" y="5432"/>
                  <a:pt x="5403" y="5551"/>
                  <a:pt x="5405" y="5669"/>
                </a:cubicBezTo>
                <a:cubicBezTo>
                  <a:pt x="5409" y="5885"/>
                  <a:pt x="5400" y="6103"/>
                  <a:pt x="5397" y="6298"/>
                </a:cubicBezTo>
                <a:cubicBezTo>
                  <a:pt x="5153" y="6316"/>
                  <a:pt x="4901" y="6329"/>
                  <a:pt x="4650" y="6353"/>
                </a:cubicBezTo>
                <a:cubicBezTo>
                  <a:pt x="4613" y="6355"/>
                  <a:pt x="4553" y="6403"/>
                  <a:pt x="4550" y="6435"/>
                </a:cubicBezTo>
                <a:cubicBezTo>
                  <a:pt x="4529" y="6591"/>
                  <a:pt x="4525" y="6751"/>
                  <a:pt x="4514" y="6919"/>
                </a:cubicBezTo>
                <a:cubicBezTo>
                  <a:pt x="4427" y="6940"/>
                  <a:pt x="4419" y="6964"/>
                  <a:pt x="4460" y="7087"/>
                </a:cubicBezTo>
                <a:cubicBezTo>
                  <a:pt x="4509" y="7233"/>
                  <a:pt x="4548" y="7382"/>
                  <a:pt x="4588" y="7525"/>
                </a:cubicBezTo>
                <a:cubicBezTo>
                  <a:pt x="4424" y="7528"/>
                  <a:pt x="4399" y="7559"/>
                  <a:pt x="4463" y="7706"/>
                </a:cubicBezTo>
                <a:cubicBezTo>
                  <a:pt x="4561" y="7928"/>
                  <a:pt x="4670" y="8146"/>
                  <a:pt x="4768" y="8369"/>
                </a:cubicBezTo>
                <a:cubicBezTo>
                  <a:pt x="4798" y="8436"/>
                  <a:pt x="4805" y="8514"/>
                  <a:pt x="4822" y="8583"/>
                </a:cubicBezTo>
                <a:cubicBezTo>
                  <a:pt x="4704" y="8570"/>
                  <a:pt x="4598" y="8557"/>
                  <a:pt x="4493" y="8546"/>
                </a:cubicBezTo>
                <a:cubicBezTo>
                  <a:pt x="4485" y="8545"/>
                  <a:pt x="4476" y="8545"/>
                  <a:pt x="4468" y="8545"/>
                </a:cubicBezTo>
                <a:cubicBezTo>
                  <a:pt x="4390" y="8545"/>
                  <a:pt x="4356" y="8595"/>
                  <a:pt x="4366" y="8674"/>
                </a:cubicBezTo>
                <a:cubicBezTo>
                  <a:pt x="4375" y="8750"/>
                  <a:pt x="4386" y="8832"/>
                  <a:pt x="4423" y="8896"/>
                </a:cubicBezTo>
                <a:cubicBezTo>
                  <a:pt x="4572" y="9153"/>
                  <a:pt x="4623" y="9441"/>
                  <a:pt x="4707" y="9719"/>
                </a:cubicBezTo>
                <a:cubicBezTo>
                  <a:pt x="4773" y="9936"/>
                  <a:pt x="4880" y="10141"/>
                  <a:pt x="4975" y="10350"/>
                </a:cubicBezTo>
                <a:cubicBezTo>
                  <a:pt x="5014" y="10435"/>
                  <a:pt x="5067" y="10516"/>
                  <a:pt x="5105" y="10581"/>
                </a:cubicBezTo>
                <a:cubicBezTo>
                  <a:pt x="4944" y="10567"/>
                  <a:pt x="4772" y="10547"/>
                  <a:pt x="4599" y="10538"/>
                </a:cubicBezTo>
                <a:cubicBezTo>
                  <a:pt x="4557" y="10536"/>
                  <a:pt x="4514" y="10535"/>
                  <a:pt x="4472" y="10535"/>
                </a:cubicBezTo>
                <a:cubicBezTo>
                  <a:pt x="4390" y="10535"/>
                  <a:pt x="4308" y="10538"/>
                  <a:pt x="4226" y="10540"/>
                </a:cubicBezTo>
                <a:cubicBezTo>
                  <a:pt x="4085" y="10541"/>
                  <a:pt x="4071" y="10558"/>
                  <a:pt x="4080" y="10694"/>
                </a:cubicBezTo>
                <a:cubicBezTo>
                  <a:pt x="4082" y="10716"/>
                  <a:pt x="4082" y="10738"/>
                  <a:pt x="4084" y="10775"/>
                </a:cubicBezTo>
                <a:cubicBezTo>
                  <a:pt x="4016" y="10743"/>
                  <a:pt x="3950" y="10732"/>
                  <a:pt x="3885" y="10732"/>
                </a:cubicBezTo>
                <a:cubicBezTo>
                  <a:pt x="3732" y="10732"/>
                  <a:pt x="3586" y="10794"/>
                  <a:pt x="3437" y="10804"/>
                </a:cubicBezTo>
                <a:cubicBezTo>
                  <a:pt x="3414" y="10805"/>
                  <a:pt x="3373" y="10857"/>
                  <a:pt x="3374" y="10885"/>
                </a:cubicBezTo>
                <a:cubicBezTo>
                  <a:pt x="3382" y="11070"/>
                  <a:pt x="3387" y="11255"/>
                  <a:pt x="3415" y="11437"/>
                </a:cubicBezTo>
                <a:cubicBezTo>
                  <a:pt x="3430" y="11533"/>
                  <a:pt x="3491" y="11621"/>
                  <a:pt x="3541" y="11736"/>
                </a:cubicBezTo>
                <a:lnTo>
                  <a:pt x="3541" y="11736"/>
                </a:lnTo>
                <a:cubicBezTo>
                  <a:pt x="3539" y="11735"/>
                  <a:pt x="3528" y="11730"/>
                  <a:pt x="3516" y="11730"/>
                </a:cubicBezTo>
                <a:cubicBezTo>
                  <a:pt x="3513" y="11730"/>
                  <a:pt x="3510" y="11730"/>
                  <a:pt x="3508" y="11731"/>
                </a:cubicBezTo>
                <a:cubicBezTo>
                  <a:pt x="3358" y="11761"/>
                  <a:pt x="3336" y="11827"/>
                  <a:pt x="3418" y="11956"/>
                </a:cubicBezTo>
                <a:cubicBezTo>
                  <a:pt x="3532" y="12136"/>
                  <a:pt x="3639" y="12321"/>
                  <a:pt x="3752" y="12501"/>
                </a:cubicBezTo>
                <a:cubicBezTo>
                  <a:pt x="3780" y="12546"/>
                  <a:pt x="3817" y="12586"/>
                  <a:pt x="3848" y="12624"/>
                </a:cubicBezTo>
                <a:cubicBezTo>
                  <a:pt x="3778" y="12654"/>
                  <a:pt x="3703" y="12685"/>
                  <a:pt x="3629" y="12717"/>
                </a:cubicBezTo>
                <a:cubicBezTo>
                  <a:pt x="3553" y="12750"/>
                  <a:pt x="3542" y="12796"/>
                  <a:pt x="3578" y="12876"/>
                </a:cubicBezTo>
                <a:cubicBezTo>
                  <a:pt x="3706" y="13153"/>
                  <a:pt x="3894" y="13370"/>
                  <a:pt x="4170" y="13506"/>
                </a:cubicBezTo>
                <a:cubicBezTo>
                  <a:pt x="4187" y="13515"/>
                  <a:pt x="4201" y="13529"/>
                  <a:pt x="4218" y="13542"/>
                </a:cubicBezTo>
                <a:cubicBezTo>
                  <a:pt x="4211" y="13555"/>
                  <a:pt x="4206" y="13565"/>
                  <a:pt x="4198" y="13571"/>
                </a:cubicBezTo>
                <a:cubicBezTo>
                  <a:pt x="4165" y="13599"/>
                  <a:pt x="4130" y="13627"/>
                  <a:pt x="4097" y="13654"/>
                </a:cubicBezTo>
                <a:cubicBezTo>
                  <a:pt x="4126" y="13686"/>
                  <a:pt x="4148" y="13735"/>
                  <a:pt x="4186" y="13752"/>
                </a:cubicBezTo>
                <a:cubicBezTo>
                  <a:pt x="4372" y="13845"/>
                  <a:pt x="4483" y="14002"/>
                  <a:pt x="4572" y="14180"/>
                </a:cubicBezTo>
                <a:cubicBezTo>
                  <a:pt x="4599" y="14235"/>
                  <a:pt x="4633" y="14287"/>
                  <a:pt x="4659" y="14334"/>
                </a:cubicBezTo>
                <a:cubicBezTo>
                  <a:pt x="4547" y="14381"/>
                  <a:pt x="4440" y="14432"/>
                  <a:pt x="4329" y="14474"/>
                </a:cubicBezTo>
                <a:cubicBezTo>
                  <a:pt x="4242" y="14506"/>
                  <a:pt x="4241" y="14570"/>
                  <a:pt x="4269" y="14630"/>
                </a:cubicBezTo>
                <a:cubicBezTo>
                  <a:pt x="4396" y="14895"/>
                  <a:pt x="4547" y="15146"/>
                  <a:pt x="4802" y="15317"/>
                </a:cubicBezTo>
                <a:cubicBezTo>
                  <a:pt x="4897" y="15382"/>
                  <a:pt x="4977" y="15470"/>
                  <a:pt x="5100" y="15580"/>
                </a:cubicBezTo>
                <a:cubicBezTo>
                  <a:pt x="5054" y="15574"/>
                  <a:pt x="5014" y="15571"/>
                  <a:pt x="4975" y="15567"/>
                </a:cubicBezTo>
                <a:lnTo>
                  <a:pt x="4975" y="15567"/>
                </a:lnTo>
                <a:cubicBezTo>
                  <a:pt x="4949" y="15825"/>
                  <a:pt x="5177" y="15888"/>
                  <a:pt x="5299" y="16024"/>
                </a:cubicBezTo>
                <a:cubicBezTo>
                  <a:pt x="5451" y="16192"/>
                  <a:pt x="5630" y="16336"/>
                  <a:pt x="5791" y="16495"/>
                </a:cubicBezTo>
                <a:cubicBezTo>
                  <a:pt x="5960" y="16663"/>
                  <a:pt x="6130" y="16830"/>
                  <a:pt x="6285" y="17010"/>
                </a:cubicBezTo>
                <a:cubicBezTo>
                  <a:pt x="6389" y="17132"/>
                  <a:pt x="6469" y="17275"/>
                  <a:pt x="6558" y="17409"/>
                </a:cubicBezTo>
                <a:cubicBezTo>
                  <a:pt x="6590" y="17456"/>
                  <a:pt x="6625" y="17504"/>
                  <a:pt x="6670" y="17568"/>
                </a:cubicBezTo>
                <a:cubicBezTo>
                  <a:pt x="6628" y="17559"/>
                  <a:pt x="6604" y="17553"/>
                  <a:pt x="6580" y="17549"/>
                </a:cubicBezTo>
                <a:cubicBezTo>
                  <a:pt x="6415" y="17521"/>
                  <a:pt x="6251" y="17488"/>
                  <a:pt x="6085" y="17470"/>
                </a:cubicBezTo>
                <a:cubicBezTo>
                  <a:pt x="5945" y="17454"/>
                  <a:pt x="5802" y="17459"/>
                  <a:pt x="5662" y="17445"/>
                </a:cubicBezTo>
                <a:cubicBezTo>
                  <a:pt x="5453" y="17423"/>
                  <a:pt x="5246" y="17389"/>
                  <a:pt x="5040" y="17367"/>
                </a:cubicBezTo>
                <a:cubicBezTo>
                  <a:pt x="5035" y="17366"/>
                  <a:pt x="5031" y="17366"/>
                  <a:pt x="5027" y="17366"/>
                </a:cubicBezTo>
                <a:cubicBezTo>
                  <a:pt x="4989" y="17366"/>
                  <a:pt x="4949" y="17384"/>
                  <a:pt x="4911" y="17394"/>
                </a:cubicBezTo>
                <a:lnTo>
                  <a:pt x="4942" y="17521"/>
                </a:lnTo>
                <a:cubicBezTo>
                  <a:pt x="4876" y="17508"/>
                  <a:pt x="4810" y="17497"/>
                  <a:pt x="4747" y="17497"/>
                </a:cubicBezTo>
                <a:cubicBezTo>
                  <a:pt x="4667" y="17497"/>
                  <a:pt x="4592" y="17515"/>
                  <a:pt x="4534" y="17569"/>
                </a:cubicBezTo>
                <a:cubicBezTo>
                  <a:pt x="4439" y="17564"/>
                  <a:pt x="4362" y="17553"/>
                  <a:pt x="4289" y="17553"/>
                </a:cubicBezTo>
                <a:cubicBezTo>
                  <a:pt x="4273" y="17553"/>
                  <a:pt x="4257" y="17554"/>
                  <a:pt x="4241" y="17555"/>
                </a:cubicBezTo>
                <a:cubicBezTo>
                  <a:pt x="4074" y="17573"/>
                  <a:pt x="3909" y="17594"/>
                  <a:pt x="3745" y="17627"/>
                </a:cubicBezTo>
                <a:cubicBezTo>
                  <a:pt x="3606" y="17656"/>
                  <a:pt x="3591" y="17699"/>
                  <a:pt x="3625" y="17835"/>
                </a:cubicBezTo>
                <a:cubicBezTo>
                  <a:pt x="3653" y="17946"/>
                  <a:pt x="3672" y="18061"/>
                  <a:pt x="3697" y="18178"/>
                </a:cubicBezTo>
                <a:cubicBezTo>
                  <a:pt x="3629" y="18172"/>
                  <a:pt x="3560" y="18169"/>
                  <a:pt x="3492" y="18169"/>
                </a:cubicBezTo>
                <a:cubicBezTo>
                  <a:pt x="3198" y="18169"/>
                  <a:pt x="2907" y="18222"/>
                  <a:pt x="2618" y="18301"/>
                </a:cubicBezTo>
                <a:cubicBezTo>
                  <a:pt x="2530" y="18326"/>
                  <a:pt x="2431" y="18310"/>
                  <a:pt x="2343" y="18335"/>
                </a:cubicBezTo>
                <a:cubicBezTo>
                  <a:pt x="2175" y="18381"/>
                  <a:pt x="2168" y="18407"/>
                  <a:pt x="2230" y="18569"/>
                </a:cubicBezTo>
                <a:cubicBezTo>
                  <a:pt x="2031" y="18562"/>
                  <a:pt x="1836" y="18556"/>
                  <a:pt x="1640" y="18548"/>
                </a:cubicBezTo>
                <a:cubicBezTo>
                  <a:pt x="1593" y="18547"/>
                  <a:pt x="1546" y="18540"/>
                  <a:pt x="1500" y="18536"/>
                </a:cubicBezTo>
                <a:cubicBezTo>
                  <a:pt x="1488" y="18535"/>
                  <a:pt x="1476" y="18534"/>
                  <a:pt x="1465" y="18534"/>
                </a:cubicBezTo>
                <a:cubicBezTo>
                  <a:pt x="1407" y="18534"/>
                  <a:pt x="1366" y="18551"/>
                  <a:pt x="1383" y="18625"/>
                </a:cubicBezTo>
                <a:cubicBezTo>
                  <a:pt x="1304" y="18623"/>
                  <a:pt x="1226" y="18614"/>
                  <a:pt x="1150" y="18614"/>
                </a:cubicBezTo>
                <a:cubicBezTo>
                  <a:pt x="1127" y="18614"/>
                  <a:pt x="1104" y="18615"/>
                  <a:pt x="1080" y="18617"/>
                </a:cubicBezTo>
                <a:cubicBezTo>
                  <a:pt x="790" y="18643"/>
                  <a:pt x="499" y="18673"/>
                  <a:pt x="211" y="18715"/>
                </a:cubicBezTo>
                <a:cubicBezTo>
                  <a:pt x="138" y="18726"/>
                  <a:pt x="71" y="18784"/>
                  <a:pt x="0" y="18821"/>
                </a:cubicBezTo>
                <a:cubicBezTo>
                  <a:pt x="55" y="18882"/>
                  <a:pt x="96" y="18973"/>
                  <a:pt x="164" y="19003"/>
                </a:cubicBezTo>
                <a:cubicBezTo>
                  <a:pt x="414" y="19108"/>
                  <a:pt x="672" y="19194"/>
                  <a:pt x="926" y="19287"/>
                </a:cubicBezTo>
                <a:cubicBezTo>
                  <a:pt x="955" y="19297"/>
                  <a:pt x="987" y="19297"/>
                  <a:pt x="1036" y="19303"/>
                </a:cubicBezTo>
                <a:cubicBezTo>
                  <a:pt x="945" y="19397"/>
                  <a:pt x="1021" y="19425"/>
                  <a:pt x="1084" y="19457"/>
                </a:cubicBezTo>
                <a:cubicBezTo>
                  <a:pt x="1367" y="19603"/>
                  <a:pt x="1650" y="19749"/>
                  <a:pt x="1943" y="19899"/>
                </a:cubicBezTo>
                <a:cubicBezTo>
                  <a:pt x="1831" y="19977"/>
                  <a:pt x="1865" y="20058"/>
                  <a:pt x="1943" y="20119"/>
                </a:cubicBezTo>
                <a:cubicBezTo>
                  <a:pt x="2061" y="20213"/>
                  <a:pt x="2185" y="20300"/>
                  <a:pt x="2315" y="20378"/>
                </a:cubicBezTo>
                <a:cubicBezTo>
                  <a:pt x="2456" y="20464"/>
                  <a:pt x="2601" y="20538"/>
                  <a:pt x="2747" y="20609"/>
                </a:cubicBezTo>
                <a:cubicBezTo>
                  <a:pt x="2870" y="20666"/>
                  <a:pt x="2997" y="20712"/>
                  <a:pt x="3130" y="20765"/>
                </a:cubicBezTo>
                <a:cubicBezTo>
                  <a:pt x="3066" y="20809"/>
                  <a:pt x="2997" y="20871"/>
                  <a:pt x="2917" y="20907"/>
                </a:cubicBezTo>
                <a:cubicBezTo>
                  <a:pt x="2823" y="20949"/>
                  <a:pt x="2843" y="21010"/>
                  <a:pt x="2884" y="21064"/>
                </a:cubicBezTo>
                <a:cubicBezTo>
                  <a:pt x="2942" y="21140"/>
                  <a:pt x="3006" y="21218"/>
                  <a:pt x="3084" y="21272"/>
                </a:cubicBezTo>
                <a:cubicBezTo>
                  <a:pt x="3308" y="21427"/>
                  <a:pt x="3538" y="21571"/>
                  <a:pt x="3771" y="21712"/>
                </a:cubicBezTo>
                <a:cubicBezTo>
                  <a:pt x="3824" y="21746"/>
                  <a:pt x="3892" y="21753"/>
                  <a:pt x="3956" y="21773"/>
                </a:cubicBezTo>
                <a:cubicBezTo>
                  <a:pt x="3910" y="21820"/>
                  <a:pt x="3857" y="21871"/>
                  <a:pt x="3805" y="21925"/>
                </a:cubicBezTo>
                <a:cubicBezTo>
                  <a:pt x="3729" y="22000"/>
                  <a:pt x="3729" y="22070"/>
                  <a:pt x="3824" y="22117"/>
                </a:cubicBezTo>
                <a:cubicBezTo>
                  <a:pt x="3959" y="22185"/>
                  <a:pt x="4104" y="22233"/>
                  <a:pt x="4242" y="22295"/>
                </a:cubicBezTo>
                <a:cubicBezTo>
                  <a:pt x="4354" y="22345"/>
                  <a:pt x="4458" y="22411"/>
                  <a:pt x="4572" y="22457"/>
                </a:cubicBezTo>
                <a:cubicBezTo>
                  <a:pt x="4722" y="22516"/>
                  <a:pt x="4840" y="22619"/>
                  <a:pt x="4977" y="22696"/>
                </a:cubicBezTo>
                <a:cubicBezTo>
                  <a:pt x="5013" y="22717"/>
                  <a:pt x="5062" y="22715"/>
                  <a:pt x="5093" y="22740"/>
                </a:cubicBezTo>
                <a:cubicBezTo>
                  <a:pt x="5117" y="22756"/>
                  <a:pt x="5119" y="22800"/>
                  <a:pt x="5131" y="22832"/>
                </a:cubicBezTo>
                <a:cubicBezTo>
                  <a:pt x="5044" y="22858"/>
                  <a:pt x="5014" y="22923"/>
                  <a:pt x="5013" y="23006"/>
                </a:cubicBezTo>
                <a:cubicBezTo>
                  <a:pt x="5013" y="23013"/>
                  <a:pt x="4994" y="23020"/>
                  <a:pt x="4987" y="23028"/>
                </a:cubicBezTo>
                <a:cubicBezTo>
                  <a:pt x="4959" y="23054"/>
                  <a:pt x="4934" y="23084"/>
                  <a:pt x="4921" y="23125"/>
                </a:cubicBezTo>
                <a:cubicBezTo>
                  <a:pt x="4889" y="23149"/>
                  <a:pt x="4849" y="23168"/>
                  <a:pt x="4826" y="23197"/>
                </a:cubicBezTo>
                <a:cubicBezTo>
                  <a:pt x="4733" y="23316"/>
                  <a:pt x="4639" y="23433"/>
                  <a:pt x="4558" y="23559"/>
                </a:cubicBezTo>
                <a:cubicBezTo>
                  <a:pt x="4458" y="23715"/>
                  <a:pt x="4459" y="23726"/>
                  <a:pt x="4627" y="23820"/>
                </a:cubicBezTo>
                <a:cubicBezTo>
                  <a:pt x="4808" y="23922"/>
                  <a:pt x="4998" y="24005"/>
                  <a:pt x="5191" y="24101"/>
                </a:cubicBezTo>
                <a:cubicBezTo>
                  <a:pt x="5164" y="24241"/>
                  <a:pt x="5168" y="24247"/>
                  <a:pt x="5342" y="24265"/>
                </a:cubicBezTo>
                <a:cubicBezTo>
                  <a:pt x="5424" y="24274"/>
                  <a:pt x="5507" y="24279"/>
                  <a:pt x="5590" y="24279"/>
                </a:cubicBezTo>
                <a:cubicBezTo>
                  <a:pt x="5605" y="24279"/>
                  <a:pt x="5619" y="24279"/>
                  <a:pt x="5633" y="24279"/>
                </a:cubicBezTo>
                <a:cubicBezTo>
                  <a:pt x="5725" y="24277"/>
                  <a:pt x="5815" y="24263"/>
                  <a:pt x="5908" y="24255"/>
                </a:cubicBezTo>
                <a:lnTo>
                  <a:pt x="5908" y="24255"/>
                </a:lnTo>
                <a:cubicBezTo>
                  <a:pt x="5836" y="24350"/>
                  <a:pt x="5762" y="24443"/>
                  <a:pt x="5684" y="24546"/>
                </a:cubicBezTo>
                <a:cubicBezTo>
                  <a:pt x="5708" y="24564"/>
                  <a:pt x="5730" y="24577"/>
                  <a:pt x="5755" y="24595"/>
                </a:cubicBezTo>
                <a:cubicBezTo>
                  <a:pt x="5738" y="24606"/>
                  <a:pt x="5723" y="24616"/>
                  <a:pt x="5673" y="24648"/>
                </a:cubicBezTo>
                <a:cubicBezTo>
                  <a:pt x="5796" y="24689"/>
                  <a:pt x="5890" y="24744"/>
                  <a:pt x="5988" y="24751"/>
                </a:cubicBezTo>
                <a:cubicBezTo>
                  <a:pt x="6413" y="24782"/>
                  <a:pt x="6837" y="24816"/>
                  <a:pt x="7262" y="24818"/>
                </a:cubicBezTo>
                <a:cubicBezTo>
                  <a:pt x="7265" y="24818"/>
                  <a:pt x="7269" y="24818"/>
                  <a:pt x="7273" y="24818"/>
                </a:cubicBezTo>
                <a:cubicBezTo>
                  <a:pt x="7579" y="24818"/>
                  <a:pt x="7885" y="24774"/>
                  <a:pt x="8192" y="24751"/>
                </a:cubicBezTo>
                <a:cubicBezTo>
                  <a:pt x="8243" y="24747"/>
                  <a:pt x="8295" y="24745"/>
                  <a:pt x="8364" y="24741"/>
                </a:cubicBezTo>
                <a:lnTo>
                  <a:pt x="8364" y="24741"/>
                </a:lnTo>
                <a:cubicBezTo>
                  <a:pt x="8214" y="24864"/>
                  <a:pt x="8082" y="24971"/>
                  <a:pt x="7945" y="25083"/>
                </a:cubicBezTo>
                <a:cubicBezTo>
                  <a:pt x="7956" y="25098"/>
                  <a:pt x="7968" y="25114"/>
                  <a:pt x="7971" y="25117"/>
                </a:cubicBezTo>
                <a:lnTo>
                  <a:pt x="7971" y="25117"/>
                </a:lnTo>
                <a:cubicBezTo>
                  <a:pt x="7919" y="25200"/>
                  <a:pt x="7875" y="25272"/>
                  <a:pt x="7827" y="25351"/>
                </a:cubicBezTo>
                <a:cubicBezTo>
                  <a:pt x="7858" y="25359"/>
                  <a:pt x="7888" y="25369"/>
                  <a:pt x="7895" y="25372"/>
                </a:cubicBezTo>
                <a:cubicBezTo>
                  <a:pt x="7773" y="25554"/>
                  <a:pt x="7655" y="25738"/>
                  <a:pt x="7534" y="25919"/>
                </a:cubicBezTo>
                <a:cubicBezTo>
                  <a:pt x="7480" y="25997"/>
                  <a:pt x="7508" y="26040"/>
                  <a:pt x="7580" y="26088"/>
                </a:cubicBezTo>
                <a:cubicBezTo>
                  <a:pt x="7740" y="26193"/>
                  <a:pt x="7925" y="26206"/>
                  <a:pt x="8105" y="26234"/>
                </a:cubicBezTo>
                <a:cubicBezTo>
                  <a:pt x="8183" y="26246"/>
                  <a:pt x="8270" y="26234"/>
                  <a:pt x="8315" y="26326"/>
                </a:cubicBezTo>
                <a:cubicBezTo>
                  <a:pt x="8326" y="26345"/>
                  <a:pt x="8362" y="26355"/>
                  <a:pt x="8388" y="26360"/>
                </a:cubicBezTo>
                <a:cubicBezTo>
                  <a:pt x="8477" y="26378"/>
                  <a:pt x="8567" y="26387"/>
                  <a:pt x="8657" y="26387"/>
                </a:cubicBezTo>
                <a:cubicBezTo>
                  <a:pt x="8780" y="26387"/>
                  <a:pt x="8904" y="26370"/>
                  <a:pt x="9031" y="26336"/>
                </a:cubicBezTo>
                <a:cubicBezTo>
                  <a:pt x="9012" y="26310"/>
                  <a:pt x="9001" y="26293"/>
                  <a:pt x="8981" y="26265"/>
                </a:cubicBezTo>
                <a:lnTo>
                  <a:pt x="8981" y="26265"/>
                </a:lnTo>
                <a:cubicBezTo>
                  <a:pt x="9032" y="26279"/>
                  <a:pt x="9072" y="26289"/>
                  <a:pt x="9116" y="26301"/>
                </a:cubicBezTo>
                <a:cubicBezTo>
                  <a:pt x="9104" y="26373"/>
                  <a:pt x="9090" y="26444"/>
                  <a:pt x="9080" y="26516"/>
                </a:cubicBezTo>
                <a:cubicBezTo>
                  <a:pt x="9067" y="26611"/>
                  <a:pt x="9077" y="26649"/>
                  <a:pt x="9139" y="26649"/>
                </a:cubicBezTo>
                <a:cubicBezTo>
                  <a:pt x="9157" y="26649"/>
                  <a:pt x="9180" y="26645"/>
                  <a:pt x="9209" y="26639"/>
                </a:cubicBezTo>
                <a:cubicBezTo>
                  <a:pt x="9322" y="26614"/>
                  <a:pt x="9433" y="26574"/>
                  <a:pt x="9542" y="26532"/>
                </a:cubicBezTo>
                <a:cubicBezTo>
                  <a:pt x="9870" y="26409"/>
                  <a:pt x="10195" y="26283"/>
                  <a:pt x="10540" y="26150"/>
                </a:cubicBezTo>
                <a:cubicBezTo>
                  <a:pt x="10545" y="26259"/>
                  <a:pt x="10555" y="26347"/>
                  <a:pt x="10551" y="26434"/>
                </a:cubicBezTo>
                <a:cubicBezTo>
                  <a:pt x="10549" y="26510"/>
                  <a:pt x="10575" y="26541"/>
                  <a:pt x="10626" y="26541"/>
                </a:cubicBezTo>
                <a:cubicBezTo>
                  <a:pt x="10640" y="26541"/>
                  <a:pt x="10656" y="26539"/>
                  <a:pt x="10674" y="26534"/>
                </a:cubicBezTo>
                <a:cubicBezTo>
                  <a:pt x="10767" y="26508"/>
                  <a:pt x="10867" y="26490"/>
                  <a:pt x="10951" y="26446"/>
                </a:cubicBezTo>
                <a:cubicBezTo>
                  <a:pt x="11229" y="26297"/>
                  <a:pt x="11487" y="26121"/>
                  <a:pt x="11728" y="25915"/>
                </a:cubicBezTo>
                <a:cubicBezTo>
                  <a:pt x="11976" y="25704"/>
                  <a:pt x="12248" y="25521"/>
                  <a:pt x="12513" y="25328"/>
                </a:cubicBezTo>
                <a:cubicBezTo>
                  <a:pt x="12766" y="25146"/>
                  <a:pt x="13024" y="24968"/>
                  <a:pt x="13278" y="24788"/>
                </a:cubicBezTo>
                <a:cubicBezTo>
                  <a:pt x="13304" y="24771"/>
                  <a:pt x="13329" y="24755"/>
                  <a:pt x="13375" y="24751"/>
                </a:cubicBezTo>
                <a:lnTo>
                  <a:pt x="13375" y="24751"/>
                </a:lnTo>
                <a:cubicBezTo>
                  <a:pt x="12942" y="25483"/>
                  <a:pt x="12498" y="26208"/>
                  <a:pt x="12079" y="26949"/>
                </a:cubicBezTo>
                <a:cubicBezTo>
                  <a:pt x="11665" y="27686"/>
                  <a:pt x="11265" y="28432"/>
                  <a:pt x="10875" y="29181"/>
                </a:cubicBezTo>
                <a:cubicBezTo>
                  <a:pt x="10482" y="29937"/>
                  <a:pt x="10144" y="30719"/>
                  <a:pt x="9788" y="31483"/>
                </a:cubicBezTo>
                <a:cubicBezTo>
                  <a:pt x="9952" y="31553"/>
                  <a:pt x="10090" y="31613"/>
                  <a:pt x="10229" y="31669"/>
                </a:cubicBezTo>
                <a:cubicBezTo>
                  <a:pt x="10241" y="31674"/>
                  <a:pt x="10258" y="31677"/>
                  <a:pt x="10274" y="31677"/>
                </a:cubicBezTo>
                <a:cubicBezTo>
                  <a:pt x="10287" y="31677"/>
                  <a:pt x="10300" y="31675"/>
                  <a:pt x="10306" y="31669"/>
                </a:cubicBezTo>
                <a:cubicBezTo>
                  <a:pt x="10401" y="31577"/>
                  <a:pt x="10519" y="31493"/>
                  <a:pt x="10577" y="31378"/>
                </a:cubicBezTo>
                <a:cubicBezTo>
                  <a:pt x="10754" y="31031"/>
                  <a:pt x="10895" y="30666"/>
                  <a:pt x="11069" y="30316"/>
                </a:cubicBezTo>
                <a:cubicBezTo>
                  <a:pt x="11475" y="29497"/>
                  <a:pt x="11884" y="28680"/>
                  <a:pt x="12305" y="27870"/>
                </a:cubicBezTo>
                <a:cubicBezTo>
                  <a:pt x="12612" y="27281"/>
                  <a:pt x="12938" y="26704"/>
                  <a:pt x="13257" y="26121"/>
                </a:cubicBezTo>
                <a:cubicBezTo>
                  <a:pt x="13283" y="26074"/>
                  <a:pt x="13318" y="26035"/>
                  <a:pt x="13368" y="26004"/>
                </a:cubicBezTo>
                <a:lnTo>
                  <a:pt x="13368" y="26004"/>
                </a:lnTo>
                <a:cubicBezTo>
                  <a:pt x="13318" y="26119"/>
                  <a:pt x="13250" y="26231"/>
                  <a:pt x="13220" y="26351"/>
                </a:cubicBezTo>
                <a:cubicBezTo>
                  <a:pt x="13168" y="26560"/>
                  <a:pt x="13138" y="26773"/>
                  <a:pt x="13105" y="26985"/>
                </a:cubicBezTo>
                <a:cubicBezTo>
                  <a:pt x="13101" y="27008"/>
                  <a:pt x="13132" y="27038"/>
                  <a:pt x="13141" y="27054"/>
                </a:cubicBezTo>
                <a:cubicBezTo>
                  <a:pt x="13137" y="27106"/>
                  <a:pt x="13131" y="27154"/>
                  <a:pt x="13131" y="27200"/>
                </a:cubicBezTo>
                <a:cubicBezTo>
                  <a:pt x="13129" y="27306"/>
                  <a:pt x="13129" y="27341"/>
                  <a:pt x="13171" y="27341"/>
                </a:cubicBezTo>
                <a:cubicBezTo>
                  <a:pt x="13194" y="27341"/>
                  <a:pt x="13228" y="27331"/>
                  <a:pt x="13282" y="27316"/>
                </a:cubicBezTo>
                <a:cubicBezTo>
                  <a:pt x="13411" y="27278"/>
                  <a:pt x="13540" y="27251"/>
                  <a:pt x="13664" y="27221"/>
                </a:cubicBezTo>
                <a:lnTo>
                  <a:pt x="13664" y="27221"/>
                </a:lnTo>
                <a:cubicBezTo>
                  <a:pt x="13535" y="27434"/>
                  <a:pt x="13621" y="27672"/>
                  <a:pt x="13652" y="27906"/>
                </a:cubicBezTo>
                <a:cubicBezTo>
                  <a:pt x="13674" y="28074"/>
                  <a:pt x="13712" y="28243"/>
                  <a:pt x="13746" y="28410"/>
                </a:cubicBezTo>
                <a:cubicBezTo>
                  <a:pt x="13777" y="28554"/>
                  <a:pt x="13813" y="28618"/>
                  <a:pt x="13890" y="28618"/>
                </a:cubicBezTo>
                <a:cubicBezTo>
                  <a:pt x="13937" y="28618"/>
                  <a:pt x="13999" y="28595"/>
                  <a:pt x="14084" y="28551"/>
                </a:cubicBezTo>
                <a:cubicBezTo>
                  <a:pt x="14152" y="28744"/>
                  <a:pt x="14208" y="28944"/>
                  <a:pt x="14289" y="29132"/>
                </a:cubicBezTo>
                <a:cubicBezTo>
                  <a:pt x="14365" y="29308"/>
                  <a:pt x="14468" y="29474"/>
                  <a:pt x="14557" y="29647"/>
                </a:cubicBezTo>
                <a:cubicBezTo>
                  <a:pt x="14578" y="29686"/>
                  <a:pt x="14602" y="29703"/>
                  <a:pt x="14628" y="29703"/>
                </a:cubicBezTo>
                <a:cubicBezTo>
                  <a:pt x="14650" y="29703"/>
                  <a:pt x="14674" y="29690"/>
                  <a:pt x="14697" y="29667"/>
                </a:cubicBezTo>
                <a:cubicBezTo>
                  <a:pt x="14780" y="29582"/>
                  <a:pt x="14865" y="29495"/>
                  <a:pt x="14936" y="29400"/>
                </a:cubicBezTo>
                <a:cubicBezTo>
                  <a:pt x="15060" y="29233"/>
                  <a:pt x="15159" y="29048"/>
                  <a:pt x="15292" y="28892"/>
                </a:cubicBezTo>
                <a:cubicBezTo>
                  <a:pt x="15384" y="28785"/>
                  <a:pt x="15521" y="28722"/>
                  <a:pt x="15585" y="28583"/>
                </a:cubicBezTo>
                <a:cubicBezTo>
                  <a:pt x="15629" y="28484"/>
                  <a:pt x="15683" y="28388"/>
                  <a:pt x="15736" y="28285"/>
                </a:cubicBezTo>
                <a:cubicBezTo>
                  <a:pt x="16006" y="28646"/>
                  <a:pt x="16300" y="28993"/>
                  <a:pt x="16444" y="29470"/>
                </a:cubicBezTo>
                <a:cubicBezTo>
                  <a:pt x="16486" y="29387"/>
                  <a:pt x="16508" y="29343"/>
                  <a:pt x="16541" y="29279"/>
                </a:cubicBezTo>
                <a:cubicBezTo>
                  <a:pt x="16555" y="29329"/>
                  <a:pt x="16572" y="29356"/>
                  <a:pt x="16569" y="29384"/>
                </a:cubicBezTo>
                <a:cubicBezTo>
                  <a:pt x="16564" y="29439"/>
                  <a:pt x="16557" y="29484"/>
                  <a:pt x="16632" y="29499"/>
                </a:cubicBezTo>
                <a:cubicBezTo>
                  <a:pt x="16653" y="29504"/>
                  <a:pt x="16672" y="29554"/>
                  <a:pt x="16678" y="29585"/>
                </a:cubicBezTo>
                <a:cubicBezTo>
                  <a:pt x="16717" y="29771"/>
                  <a:pt x="16833" y="29914"/>
                  <a:pt x="16963" y="30036"/>
                </a:cubicBezTo>
                <a:cubicBezTo>
                  <a:pt x="17058" y="30125"/>
                  <a:pt x="17135" y="30228"/>
                  <a:pt x="17228" y="30317"/>
                </a:cubicBezTo>
                <a:cubicBezTo>
                  <a:pt x="17266" y="30354"/>
                  <a:pt x="17294" y="30373"/>
                  <a:pt x="17319" y="30373"/>
                </a:cubicBezTo>
                <a:cubicBezTo>
                  <a:pt x="17348" y="30373"/>
                  <a:pt x="17374" y="30347"/>
                  <a:pt x="17407" y="30295"/>
                </a:cubicBezTo>
                <a:cubicBezTo>
                  <a:pt x="17427" y="30263"/>
                  <a:pt x="17452" y="30233"/>
                  <a:pt x="17490" y="30178"/>
                </a:cubicBezTo>
                <a:cubicBezTo>
                  <a:pt x="17561" y="30265"/>
                  <a:pt x="17629" y="30333"/>
                  <a:pt x="17681" y="30413"/>
                </a:cubicBezTo>
                <a:cubicBezTo>
                  <a:pt x="17786" y="30568"/>
                  <a:pt x="17877" y="30733"/>
                  <a:pt x="17980" y="30888"/>
                </a:cubicBezTo>
                <a:cubicBezTo>
                  <a:pt x="18010" y="30935"/>
                  <a:pt x="18045" y="30969"/>
                  <a:pt x="18087" y="30969"/>
                </a:cubicBezTo>
                <a:cubicBezTo>
                  <a:pt x="18114" y="30969"/>
                  <a:pt x="18145" y="30954"/>
                  <a:pt x="18178" y="30919"/>
                </a:cubicBezTo>
                <a:cubicBezTo>
                  <a:pt x="18204" y="30894"/>
                  <a:pt x="18228" y="30881"/>
                  <a:pt x="18253" y="30881"/>
                </a:cubicBezTo>
                <a:cubicBezTo>
                  <a:pt x="18284" y="30881"/>
                  <a:pt x="18314" y="30901"/>
                  <a:pt x="18344" y="30938"/>
                </a:cubicBezTo>
                <a:cubicBezTo>
                  <a:pt x="18457" y="31078"/>
                  <a:pt x="18582" y="31204"/>
                  <a:pt x="18756" y="31274"/>
                </a:cubicBezTo>
                <a:cubicBezTo>
                  <a:pt x="18804" y="31294"/>
                  <a:pt x="18842" y="31306"/>
                  <a:pt x="18875" y="31306"/>
                </a:cubicBezTo>
                <a:cubicBezTo>
                  <a:pt x="18925" y="31306"/>
                  <a:pt x="18962" y="31278"/>
                  <a:pt x="19000" y="31206"/>
                </a:cubicBezTo>
                <a:cubicBezTo>
                  <a:pt x="19114" y="30993"/>
                  <a:pt x="19213" y="30773"/>
                  <a:pt x="19310" y="30552"/>
                </a:cubicBezTo>
                <a:cubicBezTo>
                  <a:pt x="19334" y="30498"/>
                  <a:pt x="19350" y="30461"/>
                  <a:pt x="19383" y="30461"/>
                </a:cubicBezTo>
                <a:cubicBezTo>
                  <a:pt x="19402" y="30461"/>
                  <a:pt x="19427" y="30474"/>
                  <a:pt x="19461" y="30503"/>
                </a:cubicBezTo>
                <a:cubicBezTo>
                  <a:pt x="19549" y="30575"/>
                  <a:pt x="19656" y="30625"/>
                  <a:pt x="19760" y="30674"/>
                </a:cubicBezTo>
                <a:cubicBezTo>
                  <a:pt x="19938" y="30758"/>
                  <a:pt x="20041" y="30916"/>
                  <a:pt x="20166" y="31052"/>
                </a:cubicBezTo>
                <a:cubicBezTo>
                  <a:pt x="20266" y="31159"/>
                  <a:pt x="20372" y="31264"/>
                  <a:pt x="20490" y="31349"/>
                </a:cubicBezTo>
                <a:cubicBezTo>
                  <a:pt x="20538" y="31384"/>
                  <a:pt x="20579" y="31400"/>
                  <a:pt x="20615" y="31400"/>
                </a:cubicBezTo>
                <a:cubicBezTo>
                  <a:pt x="20680" y="31400"/>
                  <a:pt x="20727" y="31346"/>
                  <a:pt x="20756" y="31242"/>
                </a:cubicBezTo>
                <a:cubicBezTo>
                  <a:pt x="20768" y="31199"/>
                  <a:pt x="20781" y="31154"/>
                  <a:pt x="20802" y="31083"/>
                </a:cubicBezTo>
                <a:cubicBezTo>
                  <a:pt x="20909" y="31173"/>
                  <a:pt x="21004" y="31248"/>
                  <a:pt x="21092" y="31331"/>
                </a:cubicBezTo>
                <a:cubicBezTo>
                  <a:pt x="21172" y="31406"/>
                  <a:pt x="21243" y="31489"/>
                  <a:pt x="21322" y="31565"/>
                </a:cubicBezTo>
                <a:cubicBezTo>
                  <a:pt x="21390" y="31633"/>
                  <a:pt x="21438" y="31666"/>
                  <a:pt x="21490" y="31666"/>
                </a:cubicBezTo>
                <a:cubicBezTo>
                  <a:pt x="21542" y="31666"/>
                  <a:pt x="21598" y="31633"/>
                  <a:pt x="21683" y="31566"/>
                </a:cubicBezTo>
                <a:cubicBezTo>
                  <a:pt x="21867" y="31683"/>
                  <a:pt x="22059" y="31801"/>
                  <a:pt x="22252" y="31924"/>
                </a:cubicBezTo>
                <a:cubicBezTo>
                  <a:pt x="22266" y="31934"/>
                  <a:pt x="22284" y="31938"/>
                  <a:pt x="22305" y="31938"/>
                </a:cubicBezTo>
                <a:cubicBezTo>
                  <a:pt x="22382" y="31938"/>
                  <a:pt x="22487" y="31878"/>
                  <a:pt x="22496" y="31808"/>
                </a:cubicBezTo>
                <a:cubicBezTo>
                  <a:pt x="22507" y="31724"/>
                  <a:pt x="22516" y="31638"/>
                  <a:pt x="22530" y="31554"/>
                </a:cubicBezTo>
                <a:cubicBezTo>
                  <a:pt x="22531" y="31540"/>
                  <a:pt x="22543" y="31528"/>
                  <a:pt x="22556" y="31505"/>
                </a:cubicBezTo>
                <a:cubicBezTo>
                  <a:pt x="22592" y="31521"/>
                  <a:pt x="22630" y="31531"/>
                  <a:pt x="22661" y="31552"/>
                </a:cubicBezTo>
                <a:cubicBezTo>
                  <a:pt x="22835" y="31664"/>
                  <a:pt x="23008" y="31778"/>
                  <a:pt x="23181" y="31891"/>
                </a:cubicBezTo>
                <a:cubicBezTo>
                  <a:pt x="23207" y="31907"/>
                  <a:pt x="23234" y="31924"/>
                  <a:pt x="23262" y="31937"/>
                </a:cubicBezTo>
                <a:cubicBezTo>
                  <a:pt x="23305" y="31957"/>
                  <a:pt x="23338" y="31969"/>
                  <a:pt x="23366" y="31969"/>
                </a:cubicBezTo>
                <a:cubicBezTo>
                  <a:pt x="23421" y="31969"/>
                  <a:pt x="23460" y="31926"/>
                  <a:pt x="23525" y="31824"/>
                </a:cubicBezTo>
                <a:cubicBezTo>
                  <a:pt x="23627" y="31876"/>
                  <a:pt x="23731" y="31928"/>
                  <a:pt x="23833" y="31983"/>
                </a:cubicBezTo>
                <a:cubicBezTo>
                  <a:pt x="23939" y="32041"/>
                  <a:pt x="24039" y="32110"/>
                  <a:pt x="24147" y="32163"/>
                </a:cubicBezTo>
                <a:cubicBezTo>
                  <a:pt x="24204" y="32192"/>
                  <a:pt x="24252" y="32207"/>
                  <a:pt x="24293" y="32207"/>
                </a:cubicBezTo>
                <a:cubicBezTo>
                  <a:pt x="24376" y="32207"/>
                  <a:pt x="24432" y="32146"/>
                  <a:pt x="24479" y="32017"/>
                </a:cubicBezTo>
                <a:cubicBezTo>
                  <a:pt x="24517" y="32030"/>
                  <a:pt x="24557" y="32041"/>
                  <a:pt x="24593" y="32058"/>
                </a:cubicBezTo>
                <a:cubicBezTo>
                  <a:pt x="24745" y="32130"/>
                  <a:pt x="24896" y="32202"/>
                  <a:pt x="25045" y="32275"/>
                </a:cubicBezTo>
                <a:cubicBezTo>
                  <a:pt x="25135" y="32321"/>
                  <a:pt x="25225" y="32367"/>
                  <a:pt x="25314" y="32415"/>
                </a:cubicBezTo>
                <a:cubicBezTo>
                  <a:pt x="25371" y="32448"/>
                  <a:pt x="25422" y="32492"/>
                  <a:pt x="25486" y="32492"/>
                </a:cubicBezTo>
                <a:cubicBezTo>
                  <a:pt x="25509" y="32492"/>
                  <a:pt x="25534" y="32486"/>
                  <a:pt x="25561" y="32473"/>
                </a:cubicBezTo>
                <a:cubicBezTo>
                  <a:pt x="25564" y="32471"/>
                  <a:pt x="25568" y="32471"/>
                  <a:pt x="25572" y="32471"/>
                </a:cubicBezTo>
                <a:cubicBezTo>
                  <a:pt x="25595" y="32471"/>
                  <a:pt x="25631" y="32493"/>
                  <a:pt x="25655" y="32507"/>
                </a:cubicBezTo>
                <a:cubicBezTo>
                  <a:pt x="26015" y="32701"/>
                  <a:pt x="26404" y="32790"/>
                  <a:pt x="26810" y="32820"/>
                </a:cubicBezTo>
                <a:cubicBezTo>
                  <a:pt x="26820" y="32820"/>
                  <a:pt x="26830" y="32821"/>
                  <a:pt x="26841" y="32821"/>
                </a:cubicBezTo>
                <a:cubicBezTo>
                  <a:pt x="26857" y="32821"/>
                  <a:pt x="26874" y="32820"/>
                  <a:pt x="26890" y="32817"/>
                </a:cubicBezTo>
                <a:cubicBezTo>
                  <a:pt x="27022" y="32792"/>
                  <a:pt x="27046" y="32742"/>
                  <a:pt x="26964" y="32640"/>
                </a:cubicBezTo>
                <a:cubicBezTo>
                  <a:pt x="26879" y="32534"/>
                  <a:pt x="26782" y="32437"/>
                  <a:pt x="26688" y="32338"/>
                </a:cubicBezTo>
                <a:cubicBezTo>
                  <a:pt x="26552" y="32194"/>
                  <a:pt x="26414" y="32053"/>
                  <a:pt x="26276" y="31909"/>
                </a:cubicBezTo>
                <a:cubicBezTo>
                  <a:pt x="26260" y="31892"/>
                  <a:pt x="26239" y="31861"/>
                  <a:pt x="26245" y="31850"/>
                </a:cubicBezTo>
                <a:cubicBezTo>
                  <a:pt x="26309" y="31741"/>
                  <a:pt x="26224" y="31685"/>
                  <a:pt x="26167" y="31621"/>
                </a:cubicBezTo>
                <a:cubicBezTo>
                  <a:pt x="25966" y="31400"/>
                  <a:pt x="25763" y="31181"/>
                  <a:pt x="25571" y="30970"/>
                </a:cubicBezTo>
                <a:cubicBezTo>
                  <a:pt x="25577" y="30943"/>
                  <a:pt x="25577" y="30938"/>
                  <a:pt x="25580" y="30935"/>
                </a:cubicBezTo>
                <a:cubicBezTo>
                  <a:pt x="25752" y="30795"/>
                  <a:pt x="25761" y="30746"/>
                  <a:pt x="25645" y="30542"/>
                </a:cubicBezTo>
                <a:cubicBezTo>
                  <a:pt x="25549" y="30372"/>
                  <a:pt x="25447" y="30207"/>
                  <a:pt x="25354" y="30036"/>
                </a:cubicBezTo>
                <a:cubicBezTo>
                  <a:pt x="25334" y="30001"/>
                  <a:pt x="25346" y="29951"/>
                  <a:pt x="25340" y="29909"/>
                </a:cubicBezTo>
                <a:cubicBezTo>
                  <a:pt x="25335" y="29862"/>
                  <a:pt x="25336" y="29807"/>
                  <a:pt x="25314" y="29769"/>
                </a:cubicBezTo>
                <a:cubicBezTo>
                  <a:pt x="25225" y="29618"/>
                  <a:pt x="25125" y="29473"/>
                  <a:pt x="25026" y="29316"/>
                </a:cubicBezTo>
                <a:cubicBezTo>
                  <a:pt x="25135" y="29256"/>
                  <a:pt x="25248" y="29191"/>
                  <a:pt x="25362" y="29129"/>
                </a:cubicBezTo>
                <a:cubicBezTo>
                  <a:pt x="25431" y="29092"/>
                  <a:pt x="25500" y="29055"/>
                  <a:pt x="25571" y="29023"/>
                </a:cubicBezTo>
                <a:cubicBezTo>
                  <a:pt x="25666" y="28979"/>
                  <a:pt x="25674" y="28912"/>
                  <a:pt x="25622" y="28834"/>
                </a:cubicBezTo>
                <a:cubicBezTo>
                  <a:pt x="25577" y="28766"/>
                  <a:pt x="25527" y="28701"/>
                  <a:pt x="25474" y="28638"/>
                </a:cubicBezTo>
                <a:cubicBezTo>
                  <a:pt x="25288" y="28413"/>
                  <a:pt x="25099" y="28191"/>
                  <a:pt x="24912" y="27966"/>
                </a:cubicBezTo>
                <a:cubicBezTo>
                  <a:pt x="24899" y="27953"/>
                  <a:pt x="24893" y="27934"/>
                  <a:pt x="24884" y="27919"/>
                </a:cubicBezTo>
                <a:cubicBezTo>
                  <a:pt x="24991" y="27806"/>
                  <a:pt x="24995" y="27744"/>
                  <a:pt x="24871" y="27641"/>
                </a:cubicBezTo>
                <a:cubicBezTo>
                  <a:pt x="24760" y="27550"/>
                  <a:pt x="24639" y="27471"/>
                  <a:pt x="24517" y="27393"/>
                </a:cubicBezTo>
                <a:cubicBezTo>
                  <a:pt x="24234" y="27209"/>
                  <a:pt x="24050" y="26926"/>
                  <a:pt x="23816" y="26695"/>
                </a:cubicBezTo>
                <a:cubicBezTo>
                  <a:pt x="23716" y="26597"/>
                  <a:pt x="23605" y="26515"/>
                  <a:pt x="23498" y="26423"/>
                </a:cubicBezTo>
                <a:cubicBezTo>
                  <a:pt x="23500" y="26421"/>
                  <a:pt x="23503" y="26410"/>
                  <a:pt x="23507" y="26408"/>
                </a:cubicBezTo>
                <a:cubicBezTo>
                  <a:pt x="23802" y="26360"/>
                  <a:pt x="24097" y="26296"/>
                  <a:pt x="24394" y="26271"/>
                </a:cubicBezTo>
                <a:cubicBezTo>
                  <a:pt x="24482" y="26263"/>
                  <a:pt x="24570" y="26260"/>
                  <a:pt x="24658" y="26260"/>
                </a:cubicBezTo>
                <a:cubicBezTo>
                  <a:pt x="25018" y="26260"/>
                  <a:pt x="25374" y="26319"/>
                  <a:pt x="25726" y="26401"/>
                </a:cubicBezTo>
                <a:cubicBezTo>
                  <a:pt x="25753" y="26408"/>
                  <a:pt x="25782" y="26410"/>
                  <a:pt x="25811" y="26410"/>
                </a:cubicBezTo>
                <a:cubicBezTo>
                  <a:pt x="25829" y="26410"/>
                  <a:pt x="25847" y="26409"/>
                  <a:pt x="25865" y="26408"/>
                </a:cubicBezTo>
                <a:cubicBezTo>
                  <a:pt x="26074" y="26392"/>
                  <a:pt x="26084" y="26379"/>
                  <a:pt x="26053" y="26175"/>
                </a:cubicBezTo>
                <a:cubicBezTo>
                  <a:pt x="26050" y="26165"/>
                  <a:pt x="26054" y="26152"/>
                  <a:pt x="26059" y="26122"/>
                </a:cubicBezTo>
                <a:cubicBezTo>
                  <a:pt x="26182" y="26135"/>
                  <a:pt x="26303" y="26148"/>
                  <a:pt x="26426" y="26163"/>
                </a:cubicBezTo>
                <a:cubicBezTo>
                  <a:pt x="26488" y="26170"/>
                  <a:pt x="26549" y="26180"/>
                  <a:pt x="26611" y="26184"/>
                </a:cubicBezTo>
                <a:cubicBezTo>
                  <a:pt x="26621" y="26185"/>
                  <a:pt x="26631" y="26185"/>
                  <a:pt x="26640" y="26185"/>
                </a:cubicBezTo>
                <a:cubicBezTo>
                  <a:pt x="26722" y="26185"/>
                  <a:pt x="26785" y="26158"/>
                  <a:pt x="26780" y="26042"/>
                </a:cubicBezTo>
                <a:lnTo>
                  <a:pt x="26780" y="26042"/>
                </a:lnTo>
                <a:cubicBezTo>
                  <a:pt x="26892" y="26045"/>
                  <a:pt x="27000" y="26053"/>
                  <a:pt x="27107" y="26053"/>
                </a:cubicBezTo>
                <a:cubicBezTo>
                  <a:pt x="27151" y="26053"/>
                  <a:pt x="27195" y="26051"/>
                  <a:pt x="27239" y="26047"/>
                </a:cubicBezTo>
                <a:cubicBezTo>
                  <a:pt x="27397" y="26034"/>
                  <a:pt x="27554" y="25998"/>
                  <a:pt x="27708" y="25962"/>
                </a:cubicBezTo>
                <a:cubicBezTo>
                  <a:pt x="27804" y="25938"/>
                  <a:pt x="27831" y="25877"/>
                  <a:pt x="27775" y="25785"/>
                </a:cubicBezTo>
                <a:cubicBezTo>
                  <a:pt x="27696" y="25657"/>
                  <a:pt x="27619" y="25526"/>
                  <a:pt x="27531" y="25376"/>
                </a:cubicBezTo>
                <a:cubicBezTo>
                  <a:pt x="27621" y="25352"/>
                  <a:pt x="27704" y="25336"/>
                  <a:pt x="27784" y="25336"/>
                </a:cubicBezTo>
                <a:cubicBezTo>
                  <a:pt x="27835" y="25336"/>
                  <a:pt x="27884" y="25342"/>
                  <a:pt x="27933" y="25356"/>
                </a:cubicBezTo>
                <a:cubicBezTo>
                  <a:pt x="28078" y="25396"/>
                  <a:pt x="28220" y="25453"/>
                  <a:pt x="28364" y="25501"/>
                </a:cubicBezTo>
                <a:cubicBezTo>
                  <a:pt x="28397" y="25511"/>
                  <a:pt x="28431" y="25523"/>
                  <a:pt x="28466" y="25530"/>
                </a:cubicBezTo>
                <a:cubicBezTo>
                  <a:pt x="28497" y="25536"/>
                  <a:pt x="28524" y="25539"/>
                  <a:pt x="28546" y="25539"/>
                </a:cubicBezTo>
                <a:cubicBezTo>
                  <a:pt x="28627" y="25539"/>
                  <a:pt x="28652" y="25495"/>
                  <a:pt x="28648" y="25382"/>
                </a:cubicBezTo>
                <a:cubicBezTo>
                  <a:pt x="28648" y="25372"/>
                  <a:pt x="28657" y="25361"/>
                  <a:pt x="28664" y="25345"/>
                </a:cubicBezTo>
                <a:cubicBezTo>
                  <a:pt x="28766" y="25374"/>
                  <a:pt x="28864" y="25409"/>
                  <a:pt x="28966" y="25429"/>
                </a:cubicBezTo>
                <a:cubicBezTo>
                  <a:pt x="29067" y="25450"/>
                  <a:pt x="29166" y="25461"/>
                  <a:pt x="29265" y="25461"/>
                </a:cubicBezTo>
                <a:cubicBezTo>
                  <a:pt x="29439" y="25461"/>
                  <a:pt x="29610" y="25425"/>
                  <a:pt x="29774" y="25338"/>
                </a:cubicBezTo>
                <a:cubicBezTo>
                  <a:pt x="29869" y="25288"/>
                  <a:pt x="29907" y="25228"/>
                  <a:pt x="29850" y="25124"/>
                </a:cubicBezTo>
                <a:cubicBezTo>
                  <a:pt x="29811" y="25053"/>
                  <a:pt x="29788" y="24972"/>
                  <a:pt x="29753" y="24883"/>
                </a:cubicBezTo>
                <a:lnTo>
                  <a:pt x="29753" y="24883"/>
                </a:lnTo>
                <a:cubicBezTo>
                  <a:pt x="29823" y="24884"/>
                  <a:pt x="29886" y="24890"/>
                  <a:pt x="29946" y="24890"/>
                </a:cubicBezTo>
                <a:cubicBezTo>
                  <a:pt x="29959" y="24890"/>
                  <a:pt x="29971" y="24889"/>
                  <a:pt x="29984" y="24889"/>
                </a:cubicBezTo>
                <a:cubicBezTo>
                  <a:pt x="30181" y="24882"/>
                  <a:pt x="30381" y="24884"/>
                  <a:pt x="30576" y="24854"/>
                </a:cubicBezTo>
                <a:cubicBezTo>
                  <a:pt x="30843" y="24815"/>
                  <a:pt x="30856" y="24775"/>
                  <a:pt x="30731" y="24530"/>
                </a:cubicBezTo>
                <a:cubicBezTo>
                  <a:pt x="30799" y="24519"/>
                  <a:pt x="30863" y="24507"/>
                  <a:pt x="30926" y="24495"/>
                </a:cubicBezTo>
                <a:cubicBezTo>
                  <a:pt x="31014" y="24480"/>
                  <a:pt x="31103" y="24469"/>
                  <a:pt x="31190" y="24447"/>
                </a:cubicBezTo>
                <a:cubicBezTo>
                  <a:pt x="31290" y="24418"/>
                  <a:pt x="31376" y="24369"/>
                  <a:pt x="31328" y="24240"/>
                </a:cubicBezTo>
                <a:cubicBezTo>
                  <a:pt x="31419" y="24193"/>
                  <a:pt x="31510" y="24156"/>
                  <a:pt x="31591" y="24105"/>
                </a:cubicBezTo>
                <a:cubicBezTo>
                  <a:pt x="31702" y="24035"/>
                  <a:pt x="31702" y="23987"/>
                  <a:pt x="31611" y="23895"/>
                </a:cubicBezTo>
                <a:cubicBezTo>
                  <a:pt x="31497" y="23779"/>
                  <a:pt x="31384" y="23660"/>
                  <a:pt x="31272" y="23542"/>
                </a:cubicBezTo>
                <a:cubicBezTo>
                  <a:pt x="31258" y="23527"/>
                  <a:pt x="31244" y="23500"/>
                  <a:pt x="31246" y="23482"/>
                </a:cubicBezTo>
                <a:cubicBezTo>
                  <a:pt x="31294" y="23208"/>
                  <a:pt x="31153" y="22979"/>
                  <a:pt x="31064" y="22742"/>
                </a:cubicBezTo>
                <a:cubicBezTo>
                  <a:pt x="31015" y="22609"/>
                  <a:pt x="30926" y="22491"/>
                  <a:pt x="30866" y="22383"/>
                </a:cubicBezTo>
                <a:cubicBezTo>
                  <a:pt x="31131" y="22277"/>
                  <a:pt x="31399" y="22174"/>
                  <a:pt x="31663" y="22065"/>
                </a:cubicBezTo>
                <a:cubicBezTo>
                  <a:pt x="31736" y="22034"/>
                  <a:pt x="31801" y="21977"/>
                  <a:pt x="31875" y="21951"/>
                </a:cubicBezTo>
                <a:cubicBezTo>
                  <a:pt x="31985" y="21913"/>
                  <a:pt x="32103" y="21900"/>
                  <a:pt x="32211" y="21859"/>
                </a:cubicBezTo>
                <a:cubicBezTo>
                  <a:pt x="32345" y="21808"/>
                  <a:pt x="32480" y="21753"/>
                  <a:pt x="32599" y="21678"/>
                </a:cubicBezTo>
                <a:cubicBezTo>
                  <a:pt x="32723" y="21599"/>
                  <a:pt x="32719" y="21534"/>
                  <a:pt x="32628" y="21417"/>
                </a:cubicBezTo>
                <a:cubicBezTo>
                  <a:pt x="32593" y="21372"/>
                  <a:pt x="32559" y="21326"/>
                  <a:pt x="32521" y="21273"/>
                </a:cubicBezTo>
                <a:cubicBezTo>
                  <a:pt x="32676" y="21190"/>
                  <a:pt x="32825" y="21113"/>
                  <a:pt x="32969" y="21032"/>
                </a:cubicBezTo>
                <a:cubicBezTo>
                  <a:pt x="33195" y="20903"/>
                  <a:pt x="33421" y="20773"/>
                  <a:pt x="33647" y="20642"/>
                </a:cubicBezTo>
                <a:cubicBezTo>
                  <a:pt x="33755" y="20579"/>
                  <a:pt x="33756" y="20557"/>
                  <a:pt x="33660" y="20377"/>
                </a:cubicBezTo>
                <a:cubicBezTo>
                  <a:pt x="33732" y="20312"/>
                  <a:pt x="33813" y="20253"/>
                  <a:pt x="33879" y="20179"/>
                </a:cubicBezTo>
                <a:cubicBezTo>
                  <a:pt x="33972" y="20075"/>
                  <a:pt x="34059" y="19967"/>
                  <a:pt x="34136" y="19853"/>
                </a:cubicBezTo>
                <a:cubicBezTo>
                  <a:pt x="34202" y="19756"/>
                  <a:pt x="34162" y="19682"/>
                  <a:pt x="34072" y="19605"/>
                </a:cubicBezTo>
                <a:cubicBezTo>
                  <a:pt x="33940" y="19492"/>
                  <a:pt x="33825" y="19359"/>
                  <a:pt x="33708" y="19230"/>
                </a:cubicBezTo>
                <a:cubicBezTo>
                  <a:pt x="33652" y="19167"/>
                  <a:pt x="33681" y="19132"/>
                  <a:pt x="33752" y="19090"/>
                </a:cubicBezTo>
                <a:cubicBezTo>
                  <a:pt x="33973" y="18958"/>
                  <a:pt x="34188" y="18815"/>
                  <a:pt x="34403" y="18676"/>
                </a:cubicBezTo>
                <a:cubicBezTo>
                  <a:pt x="34504" y="18610"/>
                  <a:pt x="34601" y="18538"/>
                  <a:pt x="34699" y="18468"/>
                </a:cubicBezTo>
                <a:cubicBezTo>
                  <a:pt x="34764" y="18421"/>
                  <a:pt x="34817" y="18375"/>
                  <a:pt x="34743" y="18288"/>
                </a:cubicBezTo>
                <a:cubicBezTo>
                  <a:pt x="34729" y="18270"/>
                  <a:pt x="34750" y="18201"/>
                  <a:pt x="34775" y="18177"/>
                </a:cubicBezTo>
                <a:cubicBezTo>
                  <a:pt x="34879" y="18078"/>
                  <a:pt x="35002" y="17995"/>
                  <a:pt x="35097" y="17888"/>
                </a:cubicBezTo>
                <a:cubicBezTo>
                  <a:pt x="35185" y="17792"/>
                  <a:pt x="35254" y="17676"/>
                  <a:pt x="35316" y="17560"/>
                </a:cubicBezTo>
                <a:cubicBezTo>
                  <a:pt x="35365" y="17476"/>
                  <a:pt x="35360" y="17387"/>
                  <a:pt x="35252" y="17337"/>
                </a:cubicBezTo>
                <a:cubicBezTo>
                  <a:pt x="35228" y="17327"/>
                  <a:pt x="35211" y="17303"/>
                  <a:pt x="35182" y="17280"/>
                </a:cubicBezTo>
                <a:cubicBezTo>
                  <a:pt x="35284" y="17190"/>
                  <a:pt x="35376" y="17102"/>
                  <a:pt x="35473" y="17020"/>
                </a:cubicBezTo>
                <a:cubicBezTo>
                  <a:pt x="35759" y="16775"/>
                  <a:pt x="36055" y="16539"/>
                  <a:pt x="36335" y="16284"/>
                </a:cubicBezTo>
                <a:cubicBezTo>
                  <a:pt x="36642" y="16010"/>
                  <a:pt x="36973" y="15768"/>
                  <a:pt x="37287" y="15504"/>
                </a:cubicBezTo>
                <a:cubicBezTo>
                  <a:pt x="37363" y="15440"/>
                  <a:pt x="37426" y="15357"/>
                  <a:pt x="37481" y="15275"/>
                </a:cubicBezTo>
                <a:cubicBezTo>
                  <a:pt x="37521" y="15216"/>
                  <a:pt x="37501" y="15164"/>
                  <a:pt x="37429" y="15164"/>
                </a:cubicBezTo>
                <a:cubicBezTo>
                  <a:pt x="37424" y="15164"/>
                  <a:pt x="37419" y="15164"/>
                  <a:pt x="37413" y="15165"/>
                </a:cubicBezTo>
                <a:cubicBezTo>
                  <a:pt x="37283" y="15176"/>
                  <a:pt x="37152" y="15194"/>
                  <a:pt x="37023" y="15216"/>
                </a:cubicBezTo>
                <a:cubicBezTo>
                  <a:pt x="36771" y="15260"/>
                  <a:pt x="36520" y="15316"/>
                  <a:pt x="36266" y="15352"/>
                </a:cubicBezTo>
                <a:cubicBezTo>
                  <a:pt x="36020" y="15387"/>
                  <a:pt x="35772" y="15403"/>
                  <a:pt x="35523" y="15423"/>
                </a:cubicBezTo>
                <a:cubicBezTo>
                  <a:pt x="35402" y="15433"/>
                  <a:pt x="35279" y="15436"/>
                  <a:pt x="35156" y="15443"/>
                </a:cubicBezTo>
                <a:cubicBezTo>
                  <a:pt x="35151" y="15250"/>
                  <a:pt x="35143" y="15232"/>
                  <a:pt x="34975" y="15212"/>
                </a:cubicBezTo>
                <a:cubicBezTo>
                  <a:pt x="34923" y="15206"/>
                  <a:pt x="34870" y="15204"/>
                  <a:pt x="34817" y="15204"/>
                </a:cubicBezTo>
                <a:cubicBezTo>
                  <a:pt x="34742" y="15204"/>
                  <a:pt x="34666" y="15209"/>
                  <a:pt x="34591" y="15217"/>
                </a:cubicBezTo>
                <a:cubicBezTo>
                  <a:pt x="34173" y="15263"/>
                  <a:pt x="33756" y="15315"/>
                  <a:pt x="33337" y="15366"/>
                </a:cubicBezTo>
                <a:cubicBezTo>
                  <a:pt x="33336" y="15366"/>
                  <a:pt x="33335" y="15366"/>
                  <a:pt x="33334" y="15366"/>
                </a:cubicBezTo>
                <a:cubicBezTo>
                  <a:pt x="33325" y="15366"/>
                  <a:pt x="33315" y="15362"/>
                  <a:pt x="33303" y="15360"/>
                </a:cubicBezTo>
                <a:cubicBezTo>
                  <a:pt x="33330" y="15228"/>
                  <a:pt x="33356" y="15099"/>
                  <a:pt x="33381" y="14969"/>
                </a:cubicBezTo>
                <a:cubicBezTo>
                  <a:pt x="33401" y="14869"/>
                  <a:pt x="33350" y="14798"/>
                  <a:pt x="33237" y="14764"/>
                </a:cubicBezTo>
                <a:cubicBezTo>
                  <a:pt x="33182" y="14747"/>
                  <a:pt x="33127" y="14740"/>
                  <a:pt x="33073" y="14740"/>
                </a:cubicBezTo>
                <a:cubicBezTo>
                  <a:pt x="32973" y="14740"/>
                  <a:pt x="32876" y="14764"/>
                  <a:pt x="32779" y="14798"/>
                </a:cubicBezTo>
                <a:cubicBezTo>
                  <a:pt x="32732" y="14815"/>
                  <a:pt x="32685" y="14834"/>
                  <a:pt x="32628" y="14854"/>
                </a:cubicBezTo>
                <a:cubicBezTo>
                  <a:pt x="32614" y="14737"/>
                  <a:pt x="32550" y="14699"/>
                  <a:pt x="32465" y="14699"/>
                </a:cubicBezTo>
                <a:cubicBezTo>
                  <a:pt x="32450" y="14699"/>
                  <a:pt x="32434" y="14700"/>
                  <a:pt x="32418" y="14702"/>
                </a:cubicBezTo>
                <a:cubicBezTo>
                  <a:pt x="32166" y="14734"/>
                  <a:pt x="31914" y="14769"/>
                  <a:pt x="31662" y="14803"/>
                </a:cubicBezTo>
                <a:cubicBezTo>
                  <a:pt x="31657" y="14745"/>
                  <a:pt x="31642" y="14679"/>
                  <a:pt x="31647" y="14616"/>
                </a:cubicBezTo>
                <a:cubicBezTo>
                  <a:pt x="31655" y="14522"/>
                  <a:pt x="31610" y="14472"/>
                  <a:pt x="31533" y="14472"/>
                </a:cubicBezTo>
                <a:cubicBezTo>
                  <a:pt x="31511" y="14472"/>
                  <a:pt x="31487" y="14476"/>
                  <a:pt x="31461" y="14484"/>
                </a:cubicBezTo>
                <a:cubicBezTo>
                  <a:pt x="31294" y="14533"/>
                  <a:pt x="31129" y="14595"/>
                  <a:pt x="30967" y="14661"/>
                </a:cubicBezTo>
                <a:cubicBezTo>
                  <a:pt x="30629" y="14797"/>
                  <a:pt x="30293" y="14939"/>
                  <a:pt x="29956" y="15079"/>
                </a:cubicBezTo>
                <a:cubicBezTo>
                  <a:pt x="29906" y="15099"/>
                  <a:pt x="29857" y="15121"/>
                  <a:pt x="29803" y="15144"/>
                </a:cubicBezTo>
                <a:cubicBezTo>
                  <a:pt x="29802" y="14922"/>
                  <a:pt x="29799" y="14699"/>
                  <a:pt x="29801" y="14478"/>
                </a:cubicBezTo>
                <a:cubicBezTo>
                  <a:pt x="29801" y="14400"/>
                  <a:pt x="29774" y="14362"/>
                  <a:pt x="29696" y="14357"/>
                </a:cubicBezTo>
                <a:cubicBezTo>
                  <a:pt x="29664" y="14355"/>
                  <a:pt x="29634" y="14354"/>
                  <a:pt x="29603" y="14354"/>
                </a:cubicBezTo>
                <a:cubicBezTo>
                  <a:pt x="29405" y="14354"/>
                  <a:pt x="29220" y="14402"/>
                  <a:pt x="29056" y="14527"/>
                </a:cubicBezTo>
                <a:cubicBezTo>
                  <a:pt x="29010" y="14454"/>
                  <a:pt x="28974" y="14420"/>
                  <a:pt x="28929" y="14420"/>
                </a:cubicBezTo>
                <a:cubicBezTo>
                  <a:pt x="28895" y="14420"/>
                  <a:pt x="28855" y="14440"/>
                  <a:pt x="28803" y="14478"/>
                </a:cubicBezTo>
                <a:cubicBezTo>
                  <a:pt x="28646" y="14591"/>
                  <a:pt x="28488" y="14703"/>
                  <a:pt x="28336" y="14811"/>
                </a:cubicBezTo>
                <a:cubicBezTo>
                  <a:pt x="28313" y="14797"/>
                  <a:pt x="28304" y="14795"/>
                  <a:pt x="28302" y="14789"/>
                </a:cubicBezTo>
                <a:cubicBezTo>
                  <a:pt x="28253" y="14681"/>
                  <a:pt x="28226" y="14633"/>
                  <a:pt x="28181" y="14633"/>
                </a:cubicBezTo>
                <a:cubicBezTo>
                  <a:pt x="28146" y="14633"/>
                  <a:pt x="28100" y="14661"/>
                  <a:pt x="28025" y="14712"/>
                </a:cubicBezTo>
                <a:cubicBezTo>
                  <a:pt x="27797" y="14868"/>
                  <a:pt x="27566" y="15020"/>
                  <a:pt x="27343" y="15181"/>
                </a:cubicBezTo>
                <a:cubicBezTo>
                  <a:pt x="27254" y="15247"/>
                  <a:pt x="27183" y="15336"/>
                  <a:pt x="27096" y="15422"/>
                </a:cubicBezTo>
                <a:cubicBezTo>
                  <a:pt x="27077" y="15332"/>
                  <a:pt x="27060" y="15253"/>
                  <a:pt x="27044" y="15176"/>
                </a:cubicBezTo>
                <a:cubicBezTo>
                  <a:pt x="27029" y="15095"/>
                  <a:pt x="26999" y="15052"/>
                  <a:pt x="26949" y="15052"/>
                </a:cubicBezTo>
                <a:cubicBezTo>
                  <a:pt x="26924" y="15052"/>
                  <a:pt x="26893" y="15062"/>
                  <a:pt x="26857" y="15085"/>
                </a:cubicBezTo>
                <a:cubicBezTo>
                  <a:pt x="26684" y="15191"/>
                  <a:pt x="26517" y="15305"/>
                  <a:pt x="26358" y="15427"/>
                </a:cubicBezTo>
                <a:cubicBezTo>
                  <a:pt x="26195" y="15551"/>
                  <a:pt x="26024" y="15639"/>
                  <a:pt x="25829" y="15702"/>
                </a:cubicBezTo>
                <a:cubicBezTo>
                  <a:pt x="25675" y="15751"/>
                  <a:pt x="25527" y="15831"/>
                  <a:pt x="25388" y="15917"/>
                </a:cubicBezTo>
                <a:cubicBezTo>
                  <a:pt x="25284" y="15982"/>
                  <a:pt x="25207" y="16087"/>
                  <a:pt x="25104" y="16157"/>
                </a:cubicBezTo>
                <a:cubicBezTo>
                  <a:pt x="24995" y="16231"/>
                  <a:pt x="24865" y="16273"/>
                  <a:pt x="24754" y="16347"/>
                </a:cubicBezTo>
                <a:cubicBezTo>
                  <a:pt x="24621" y="16435"/>
                  <a:pt x="24507" y="16550"/>
                  <a:pt x="24372" y="16633"/>
                </a:cubicBezTo>
                <a:cubicBezTo>
                  <a:pt x="24151" y="16772"/>
                  <a:pt x="23920" y="16893"/>
                  <a:pt x="23694" y="17026"/>
                </a:cubicBezTo>
                <a:cubicBezTo>
                  <a:pt x="23517" y="17130"/>
                  <a:pt x="23344" y="17239"/>
                  <a:pt x="23169" y="17346"/>
                </a:cubicBezTo>
                <a:cubicBezTo>
                  <a:pt x="23159" y="17338"/>
                  <a:pt x="23150" y="17330"/>
                  <a:pt x="23142" y="17321"/>
                </a:cubicBezTo>
                <a:cubicBezTo>
                  <a:pt x="23251" y="17157"/>
                  <a:pt x="23349" y="16982"/>
                  <a:pt x="23473" y="16829"/>
                </a:cubicBezTo>
                <a:cubicBezTo>
                  <a:pt x="23646" y="16618"/>
                  <a:pt x="23834" y="16418"/>
                  <a:pt x="24023" y="16222"/>
                </a:cubicBezTo>
                <a:cubicBezTo>
                  <a:pt x="24209" y="16029"/>
                  <a:pt x="24398" y="15838"/>
                  <a:pt x="24594" y="15656"/>
                </a:cubicBezTo>
                <a:cubicBezTo>
                  <a:pt x="24821" y="15448"/>
                  <a:pt x="25057" y="15249"/>
                  <a:pt x="25290" y="15048"/>
                </a:cubicBezTo>
                <a:cubicBezTo>
                  <a:pt x="25304" y="15035"/>
                  <a:pt x="25318" y="15021"/>
                  <a:pt x="25330" y="15005"/>
                </a:cubicBezTo>
                <a:cubicBezTo>
                  <a:pt x="25424" y="14894"/>
                  <a:pt x="25419" y="14860"/>
                  <a:pt x="25295" y="14770"/>
                </a:cubicBezTo>
                <a:cubicBezTo>
                  <a:pt x="25341" y="14594"/>
                  <a:pt x="25506" y="14519"/>
                  <a:pt x="25618" y="14399"/>
                </a:cubicBezTo>
                <a:cubicBezTo>
                  <a:pt x="25664" y="14351"/>
                  <a:pt x="25721" y="14315"/>
                  <a:pt x="25772" y="14272"/>
                </a:cubicBezTo>
                <a:cubicBezTo>
                  <a:pt x="25853" y="14203"/>
                  <a:pt x="25897" y="14120"/>
                  <a:pt x="25941" y="14018"/>
                </a:cubicBezTo>
                <a:cubicBezTo>
                  <a:pt x="26009" y="13858"/>
                  <a:pt x="26127" y="13715"/>
                  <a:pt x="26236" y="13575"/>
                </a:cubicBezTo>
                <a:cubicBezTo>
                  <a:pt x="26303" y="13488"/>
                  <a:pt x="26406" y="13427"/>
                  <a:pt x="26476" y="13340"/>
                </a:cubicBezTo>
                <a:cubicBezTo>
                  <a:pt x="26553" y="13242"/>
                  <a:pt x="26533" y="13200"/>
                  <a:pt x="26417" y="13148"/>
                </a:cubicBezTo>
                <a:cubicBezTo>
                  <a:pt x="26368" y="13127"/>
                  <a:pt x="26322" y="13099"/>
                  <a:pt x="26256" y="13066"/>
                </a:cubicBezTo>
                <a:cubicBezTo>
                  <a:pt x="26339" y="12981"/>
                  <a:pt x="26406" y="12906"/>
                  <a:pt x="26481" y="12840"/>
                </a:cubicBezTo>
                <a:cubicBezTo>
                  <a:pt x="26640" y="12701"/>
                  <a:pt x="26800" y="12564"/>
                  <a:pt x="26964" y="12432"/>
                </a:cubicBezTo>
                <a:cubicBezTo>
                  <a:pt x="27051" y="12361"/>
                  <a:pt x="27151" y="12306"/>
                  <a:pt x="27240" y="12237"/>
                </a:cubicBezTo>
                <a:cubicBezTo>
                  <a:pt x="27311" y="12181"/>
                  <a:pt x="27391" y="12125"/>
                  <a:pt x="27306" y="12016"/>
                </a:cubicBezTo>
                <a:cubicBezTo>
                  <a:pt x="27293" y="11998"/>
                  <a:pt x="27321" y="11938"/>
                  <a:pt x="27345" y="11909"/>
                </a:cubicBezTo>
                <a:cubicBezTo>
                  <a:pt x="27481" y="11728"/>
                  <a:pt x="27620" y="11553"/>
                  <a:pt x="27758" y="11372"/>
                </a:cubicBezTo>
                <a:cubicBezTo>
                  <a:pt x="27784" y="11339"/>
                  <a:pt x="27808" y="11298"/>
                  <a:pt x="27819" y="11259"/>
                </a:cubicBezTo>
                <a:cubicBezTo>
                  <a:pt x="27866" y="11105"/>
                  <a:pt x="27865" y="10937"/>
                  <a:pt x="27631" y="10904"/>
                </a:cubicBezTo>
                <a:cubicBezTo>
                  <a:pt x="27600" y="10899"/>
                  <a:pt x="27572" y="10889"/>
                  <a:pt x="27535" y="10880"/>
                </a:cubicBezTo>
                <a:cubicBezTo>
                  <a:pt x="27554" y="10834"/>
                  <a:pt x="27573" y="10797"/>
                  <a:pt x="27589" y="10758"/>
                </a:cubicBezTo>
                <a:cubicBezTo>
                  <a:pt x="27644" y="10613"/>
                  <a:pt x="27721" y="10482"/>
                  <a:pt x="27747" y="10316"/>
                </a:cubicBezTo>
                <a:cubicBezTo>
                  <a:pt x="27772" y="10153"/>
                  <a:pt x="27900" y="10006"/>
                  <a:pt x="27985" y="9852"/>
                </a:cubicBezTo>
                <a:cubicBezTo>
                  <a:pt x="28004" y="9817"/>
                  <a:pt x="28030" y="9788"/>
                  <a:pt x="28047" y="9753"/>
                </a:cubicBezTo>
                <a:cubicBezTo>
                  <a:pt x="28104" y="9642"/>
                  <a:pt x="28094" y="9610"/>
                  <a:pt x="27975" y="9547"/>
                </a:cubicBezTo>
                <a:cubicBezTo>
                  <a:pt x="28045" y="9410"/>
                  <a:pt x="28114" y="9275"/>
                  <a:pt x="28185" y="9138"/>
                </a:cubicBezTo>
                <a:cubicBezTo>
                  <a:pt x="28245" y="9025"/>
                  <a:pt x="28324" y="8917"/>
                  <a:pt x="28360" y="8796"/>
                </a:cubicBezTo>
                <a:cubicBezTo>
                  <a:pt x="28409" y="8633"/>
                  <a:pt x="28387" y="8566"/>
                  <a:pt x="28255" y="8566"/>
                </a:cubicBezTo>
                <a:cubicBezTo>
                  <a:pt x="28238" y="8566"/>
                  <a:pt x="28218" y="8567"/>
                  <a:pt x="28197" y="8570"/>
                </a:cubicBezTo>
                <a:cubicBezTo>
                  <a:pt x="27991" y="8590"/>
                  <a:pt x="27787" y="8618"/>
                  <a:pt x="27582" y="8643"/>
                </a:cubicBezTo>
                <a:cubicBezTo>
                  <a:pt x="27526" y="8651"/>
                  <a:pt x="27468" y="8658"/>
                  <a:pt x="27412" y="8664"/>
                </a:cubicBezTo>
                <a:cubicBezTo>
                  <a:pt x="27391" y="8512"/>
                  <a:pt x="27375" y="8461"/>
                  <a:pt x="27289" y="8461"/>
                </a:cubicBezTo>
                <a:cubicBezTo>
                  <a:pt x="27256" y="8461"/>
                  <a:pt x="27213" y="8469"/>
                  <a:pt x="27154" y="8481"/>
                </a:cubicBezTo>
                <a:cubicBezTo>
                  <a:pt x="26898" y="8534"/>
                  <a:pt x="26645" y="8596"/>
                  <a:pt x="26390" y="8653"/>
                </a:cubicBezTo>
                <a:cubicBezTo>
                  <a:pt x="26360" y="8661"/>
                  <a:pt x="26331" y="8663"/>
                  <a:pt x="26297" y="8670"/>
                </a:cubicBezTo>
                <a:cubicBezTo>
                  <a:pt x="26425" y="8376"/>
                  <a:pt x="26544" y="8088"/>
                  <a:pt x="26673" y="7805"/>
                </a:cubicBezTo>
                <a:cubicBezTo>
                  <a:pt x="26730" y="7680"/>
                  <a:pt x="26801" y="7558"/>
                  <a:pt x="26877" y="7440"/>
                </a:cubicBezTo>
                <a:cubicBezTo>
                  <a:pt x="26965" y="7299"/>
                  <a:pt x="27065" y="7164"/>
                  <a:pt x="27157" y="7023"/>
                </a:cubicBezTo>
                <a:cubicBezTo>
                  <a:pt x="27185" y="6981"/>
                  <a:pt x="27203" y="6933"/>
                  <a:pt x="27219" y="6884"/>
                </a:cubicBezTo>
                <a:cubicBezTo>
                  <a:pt x="27253" y="6791"/>
                  <a:pt x="27244" y="6717"/>
                  <a:pt x="27125" y="6694"/>
                </a:cubicBezTo>
                <a:cubicBezTo>
                  <a:pt x="27091" y="6688"/>
                  <a:pt x="27062" y="6667"/>
                  <a:pt x="27019" y="6648"/>
                </a:cubicBezTo>
                <a:cubicBezTo>
                  <a:pt x="27034" y="6605"/>
                  <a:pt x="27046" y="6563"/>
                  <a:pt x="27063" y="6526"/>
                </a:cubicBezTo>
                <a:cubicBezTo>
                  <a:pt x="27182" y="6262"/>
                  <a:pt x="27304" y="6000"/>
                  <a:pt x="27423" y="5737"/>
                </a:cubicBezTo>
                <a:cubicBezTo>
                  <a:pt x="27438" y="5703"/>
                  <a:pt x="27456" y="5668"/>
                  <a:pt x="27469" y="5631"/>
                </a:cubicBezTo>
                <a:cubicBezTo>
                  <a:pt x="27523" y="5478"/>
                  <a:pt x="27512" y="5453"/>
                  <a:pt x="27367" y="5380"/>
                </a:cubicBezTo>
                <a:cubicBezTo>
                  <a:pt x="27414" y="5174"/>
                  <a:pt x="27466" y="4968"/>
                  <a:pt x="27506" y="4758"/>
                </a:cubicBezTo>
                <a:cubicBezTo>
                  <a:pt x="27525" y="4659"/>
                  <a:pt x="27525" y="4556"/>
                  <a:pt x="27522" y="4455"/>
                </a:cubicBezTo>
                <a:cubicBezTo>
                  <a:pt x="27518" y="4355"/>
                  <a:pt x="27461" y="4315"/>
                  <a:pt x="27368" y="4315"/>
                </a:cubicBezTo>
                <a:cubicBezTo>
                  <a:pt x="27362" y="4315"/>
                  <a:pt x="27355" y="4315"/>
                  <a:pt x="27348" y="4315"/>
                </a:cubicBezTo>
                <a:cubicBezTo>
                  <a:pt x="26952" y="4342"/>
                  <a:pt x="26556" y="4367"/>
                  <a:pt x="26159" y="4391"/>
                </a:cubicBezTo>
                <a:cubicBezTo>
                  <a:pt x="26156" y="4392"/>
                  <a:pt x="26153" y="4392"/>
                  <a:pt x="26150" y="4392"/>
                </a:cubicBezTo>
                <a:cubicBezTo>
                  <a:pt x="26130" y="4392"/>
                  <a:pt x="26111" y="4389"/>
                  <a:pt x="26097" y="4388"/>
                </a:cubicBezTo>
                <a:cubicBezTo>
                  <a:pt x="26156" y="4117"/>
                  <a:pt x="26216" y="3853"/>
                  <a:pt x="26267" y="3587"/>
                </a:cubicBezTo>
                <a:cubicBezTo>
                  <a:pt x="26276" y="3550"/>
                  <a:pt x="26240" y="3504"/>
                  <a:pt x="26224" y="3461"/>
                </a:cubicBezTo>
                <a:cubicBezTo>
                  <a:pt x="26213" y="3429"/>
                  <a:pt x="26188" y="3396"/>
                  <a:pt x="26192" y="3365"/>
                </a:cubicBezTo>
                <a:cubicBezTo>
                  <a:pt x="26210" y="3226"/>
                  <a:pt x="26237" y="3088"/>
                  <a:pt x="26257" y="2949"/>
                </a:cubicBezTo>
                <a:cubicBezTo>
                  <a:pt x="26267" y="2877"/>
                  <a:pt x="26280" y="2803"/>
                  <a:pt x="26277" y="2730"/>
                </a:cubicBezTo>
                <a:cubicBezTo>
                  <a:pt x="26271" y="2532"/>
                  <a:pt x="26225" y="2485"/>
                  <a:pt x="26014" y="2452"/>
                </a:cubicBezTo>
                <a:cubicBezTo>
                  <a:pt x="26084" y="2218"/>
                  <a:pt x="26139" y="1985"/>
                  <a:pt x="26223" y="1761"/>
                </a:cubicBezTo>
                <a:cubicBezTo>
                  <a:pt x="26350" y="1421"/>
                  <a:pt x="26499" y="1091"/>
                  <a:pt x="26632" y="754"/>
                </a:cubicBezTo>
                <a:cubicBezTo>
                  <a:pt x="26688" y="608"/>
                  <a:pt x="26736" y="459"/>
                  <a:pt x="26772" y="308"/>
                </a:cubicBezTo>
                <a:cubicBezTo>
                  <a:pt x="26790" y="232"/>
                  <a:pt x="26785" y="145"/>
                  <a:pt x="26770" y="67"/>
                </a:cubicBezTo>
                <a:cubicBezTo>
                  <a:pt x="26761" y="22"/>
                  <a:pt x="26736" y="0"/>
                  <a:pt x="26707" y="0"/>
                </a:cubicBezTo>
                <a:close/>
              </a:path>
            </a:pathLst>
          </a:custGeom>
          <a:solidFill>
            <a:srgbClr val="003100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" name="Google Shape;303;p48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9">
  <p:cSld name="Title only 9"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49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49"/>
          <p:cNvSpPr/>
          <p:nvPr/>
        </p:nvSpPr>
        <p:spPr>
          <a:xfrm rot="-10539163" flipH="1">
            <a:off x="8282665" y="3028661"/>
            <a:ext cx="559562" cy="500089"/>
          </a:xfrm>
          <a:custGeom>
            <a:avLst/>
            <a:gdLst/>
            <a:ahLst/>
            <a:cxnLst/>
            <a:rect l="l" t="t" r="r" b="b"/>
            <a:pathLst>
              <a:path w="22383" h="20004" extrusionOk="0">
                <a:moveTo>
                  <a:pt x="15488" y="1"/>
                </a:moveTo>
                <a:cubicBezTo>
                  <a:pt x="15478" y="1"/>
                  <a:pt x="15467" y="3"/>
                  <a:pt x="15463" y="8"/>
                </a:cubicBezTo>
                <a:cubicBezTo>
                  <a:pt x="15410" y="70"/>
                  <a:pt x="15343" y="127"/>
                  <a:pt x="15316" y="199"/>
                </a:cubicBezTo>
                <a:cubicBezTo>
                  <a:pt x="15229" y="419"/>
                  <a:pt x="15163" y="646"/>
                  <a:pt x="15079" y="866"/>
                </a:cubicBezTo>
                <a:cubicBezTo>
                  <a:pt x="14879" y="1382"/>
                  <a:pt x="14679" y="1896"/>
                  <a:pt x="14470" y="2409"/>
                </a:cubicBezTo>
                <a:cubicBezTo>
                  <a:pt x="14320" y="2780"/>
                  <a:pt x="14155" y="3146"/>
                  <a:pt x="13996" y="3515"/>
                </a:cubicBezTo>
                <a:cubicBezTo>
                  <a:pt x="13983" y="3544"/>
                  <a:pt x="13964" y="3569"/>
                  <a:pt x="13935" y="3592"/>
                </a:cubicBezTo>
                <a:cubicBezTo>
                  <a:pt x="13959" y="3520"/>
                  <a:pt x="13994" y="3449"/>
                  <a:pt x="14005" y="3374"/>
                </a:cubicBezTo>
                <a:cubicBezTo>
                  <a:pt x="14024" y="3245"/>
                  <a:pt x="14030" y="3116"/>
                  <a:pt x="14038" y="2986"/>
                </a:cubicBezTo>
                <a:cubicBezTo>
                  <a:pt x="14038" y="2971"/>
                  <a:pt x="14019" y="2956"/>
                  <a:pt x="14012" y="2947"/>
                </a:cubicBezTo>
                <a:cubicBezTo>
                  <a:pt x="14011" y="2915"/>
                  <a:pt x="14012" y="2887"/>
                  <a:pt x="14010" y="2858"/>
                </a:cubicBezTo>
                <a:cubicBezTo>
                  <a:pt x="14004" y="2798"/>
                  <a:pt x="14002" y="2776"/>
                  <a:pt x="13981" y="2776"/>
                </a:cubicBezTo>
                <a:cubicBezTo>
                  <a:pt x="13967" y="2776"/>
                  <a:pt x="13946" y="2785"/>
                  <a:pt x="13912" y="2798"/>
                </a:cubicBezTo>
                <a:cubicBezTo>
                  <a:pt x="13836" y="2826"/>
                  <a:pt x="13759" y="2851"/>
                  <a:pt x="13687" y="2875"/>
                </a:cubicBezTo>
                <a:cubicBezTo>
                  <a:pt x="13754" y="2740"/>
                  <a:pt x="13688" y="2601"/>
                  <a:pt x="13656" y="2462"/>
                </a:cubicBezTo>
                <a:cubicBezTo>
                  <a:pt x="13633" y="2362"/>
                  <a:pt x="13603" y="2263"/>
                  <a:pt x="13572" y="2164"/>
                </a:cubicBezTo>
                <a:cubicBezTo>
                  <a:pt x="13547" y="2083"/>
                  <a:pt x="13523" y="2046"/>
                  <a:pt x="13481" y="2046"/>
                </a:cubicBezTo>
                <a:cubicBezTo>
                  <a:pt x="13452" y="2046"/>
                  <a:pt x="13414" y="2064"/>
                  <a:pt x="13361" y="2098"/>
                </a:cubicBezTo>
                <a:cubicBezTo>
                  <a:pt x="13309" y="1985"/>
                  <a:pt x="13264" y="1868"/>
                  <a:pt x="13204" y="1760"/>
                </a:cubicBezTo>
                <a:cubicBezTo>
                  <a:pt x="13150" y="1659"/>
                  <a:pt x="13078" y="1565"/>
                  <a:pt x="13014" y="1465"/>
                </a:cubicBezTo>
                <a:cubicBezTo>
                  <a:pt x="13001" y="1444"/>
                  <a:pt x="12986" y="1434"/>
                  <a:pt x="12972" y="1434"/>
                </a:cubicBezTo>
                <a:cubicBezTo>
                  <a:pt x="12958" y="1434"/>
                  <a:pt x="12943" y="1444"/>
                  <a:pt x="12930" y="1460"/>
                </a:cubicBezTo>
                <a:cubicBezTo>
                  <a:pt x="12884" y="1517"/>
                  <a:pt x="12838" y="1573"/>
                  <a:pt x="12801" y="1635"/>
                </a:cubicBezTo>
                <a:cubicBezTo>
                  <a:pt x="12735" y="1743"/>
                  <a:pt x="12687" y="1859"/>
                  <a:pt x="12615" y="1961"/>
                </a:cubicBezTo>
                <a:cubicBezTo>
                  <a:pt x="12565" y="2030"/>
                  <a:pt x="12486" y="2076"/>
                  <a:pt x="12456" y="2164"/>
                </a:cubicBezTo>
                <a:cubicBezTo>
                  <a:pt x="12435" y="2226"/>
                  <a:pt x="12407" y="2285"/>
                  <a:pt x="12381" y="2350"/>
                </a:cubicBezTo>
                <a:cubicBezTo>
                  <a:pt x="12199" y="2147"/>
                  <a:pt x="12004" y="1956"/>
                  <a:pt x="11890" y="1676"/>
                </a:cubicBezTo>
                <a:cubicBezTo>
                  <a:pt x="11869" y="1730"/>
                  <a:pt x="11857" y="1757"/>
                  <a:pt x="11841" y="1798"/>
                </a:cubicBezTo>
                <a:cubicBezTo>
                  <a:pt x="11830" y="1768"/>
                  <a:pt x="11818" y="1752"/>
                  <a:pt x="11818" y="1736"/>
                </a:cubicBezTo>
                <a:cubicBezTo>
                  <a:pt x="11818" y="1701"/>
                  <a:pt x="11820" y="1674"/>
                  <a:pt x="11773" y="1669"/>
                </a:cubicBezTo>
                <a:cubicBezTo>
                  <a:pt x="11761" y="1668"/>
                  <a:pt x="11746" y="1638"/>
                  <a:pt x="11741" y="1620"/>
                </a:cubicBezTo>
                <a:cubicBezTo>
                  <a:pt x="11707" y="1509"/>
                  <a:pt x="11630" y="1431"/>
                  <a:pt x="11546" y="1364"/>
                </a:cubicBezTo>
                <a:cubicBezTo>
                  <a:pt x="11484" y="1316"/>
                  <a:pt x="11432" y="1258"/>
                  <a:pt x="11371" y="1210"/>
                </a:cubicBezTo>
                <a:cubicBezTo>
                  <a:pt x="11347" y="1191"/>
                  <a:pt x="11330" y="1182"/>
                  <a:pt x="11315" y="1182"/>
                </a:cubicBezTo>
                <a:cubicBezTo>
                  <a:pt x="11296" y="1182"/>
                  <a:pt x="11281" y="1199"/>
                  <a:pt x="11264" y="1234"/>
                </a:cubicBezTo>
                <a:cubicBezTo>
                  <a:pt x="11254" y="1254"/>
                  <a:pt x="11241" y="1274"/>
                  <a:pt x="11221" y="1309"/>
                </a:cubicBezTo>
                <a:cubicBezTo>
                  <a:pt x="11172" y="1261"/>
                  <a:pt x="11128" y="1223"/>
                  <a:pt x="11092" y="1179"/>
                </a:cubicBezTo>
                <a:cubicBezTo>
                  <a:pt x="11021" y="1090"/>
                  <a:pt x="10956" y="997"/>
                  <a:pt x="10886" y="909"/>
                </a:cubicBezTo>
                <a:cubicBezTo>
                  <a:pt x="10867" y="884"/>
                  <a:pt x="10845" y="866"/>
                  <a:pt x="10822" y="866"/>
                </a:cubicBezTo>
                <a:cubicBezTo>
                  <a:pt x="10804" y="866"/>
                  <a:pt x="10785" y="876"/>
                  <a:pt x="10765" y="901"/>
                </a:cubicBezTo>
                <a:cubicBezTo>
                  <a:pt x="10750" y="920"/>
                  <a:pt x="10734" y="929"/>
                  <a:pt x="10718" y="929"/>
                </a:cubicBezTo>
                <a:cubicBezTo>
                  <a:pt x="10701" y="929"/>
                  <a:pt x="10684" y="919"/>
                  <a:pt x="10665" y="899"/>
                </a:cubicBezTo>
                <a:cubicBezTo>
                  <a:pt x="10589" y="821"/>
                  <a:pt x="10507" y="752"/>
                  <a:pt x="10399" y="719"/>
                </a:cubicBezTo>
                <a:cubicBezTo>
                  <a:pt x="10373" y="712"/>
                  <a:pt x="10352" y="708"/>
                  <a:pt x="10335" y="708"/>
                </a:cubicBezTo>
                <a:cubicBezTo>
                  <a:pt x="10299" y="708"/>
                  <a:pt x="10276" y="725"/>
                  <a:pt x="10256" y="775"/>
                </a:cubicBezTo>
                <a:cubicBezTo>
                  <a:pt x="10200" y="910"/>
                  <a:pt x="10153" y="1047"/>
                  <a:pt x="10106" y="1186"/>
                </a:cubicBezTo>
                <a:cubicBezTo>
                  <a:pt x="10095" y="1222"/>
                  <a:pt x="10087" y="1246"/>
                  <a:pt x="10065" y="1246"/>
                </a:cubicBezTo>
                <a:cubicBezTo>
                  <a:pt x="10054" y="1246"/>
                  <a:pt x="10039" y="1239"/>
                  <a:pt x="10018" y="1225"/>
                </a:cubicBezTo>
                <a:cubicBezTo>
                  <a:pt x="9961" y="1186"/>
                  <a:pt x="9894" y="1162"/>
                  <a:pt x="9829" y="1139"/>
                </a:cubicBezTo>
                <a:cubicBezTo>
                  <a:pt x="9719" y="1099"/>
                  <a:pt x="9648" y="1009"/>
                  <a:pt x="9564" y="934"/>
                </a:cubicBezTo>
                <a:cubicBezTo>
                  <a:pt x="9498" y="876"/>
                  <a:pt x="9428" y="819"/>
                  <a:pt x="9353" y="774"/>
                </a:cubicBezTo>
                <a:cubicBezTo>
                  <a:pt x="9325" y="757"/>
                  <a:pt x="9301" y="749"/>
                  <a:pt x="9281" y="749"/>
                </a:cubicBezTo>
                <a:cubicBezTo>
                  <a:pt x="9238" y="749"/>
                  <a:pt x="9211" y="785"/>
                  <a:pt x="9199" y="852"/>
                </a:cubicBezTo>
                <a:cubicBezTo>
                  <a:pt x="9194" y="881"/>
                  <a:pt x="9189" y="908"/>
                  <a:pt x="9179" y="951"/>
                </a:cubicBezTo>
                <a:cubicBezTo>
                  <a:pt x="9109" y="903"/>
                  <a:pt x="9048" y="863"/>
                  <a:pt x="8990" y="819"/>
                </a:cubicBezTo>
                <a:cubicBezTo>
                  <a:pt x="8939" y="779"/>
                  <a:pt x="8891" y="733"/>
                  <a:pt x="8840" y="691"/>
                </a:cubicBezTo>
                <a:cubicBezTo>
                  <a:pt x="8798" y="657"/>
                  <a:pt x="8768" y="640"/>
                  <a:pt x="8739" y="640"/>
                </a:cubicBezTo>
                <a:cubicBezTo>
                  <a:pt x="8705" y="640"/>
                  <a:pt x="8673" y="663"/>
                  <a:pt x="8623" y="711"/>
                </a:cubicBezTo>
                <a:cubicBezTo>
                  <a:pt x="8505" y="652"/>
                  <a:pt x="8382" y="591"/>
                  <a:pt x="8260" y="528"/>
                </a:cubicBezTo>
                <a:cubicBezTo>
                  <a:pt x="8253" y="524"/>
                  <a:pt x="8244" y="523"/>
                  <a:pt x="8235" y="523"/>
                </a:cubicBezTo>
                <a:cubicBezTo>
                  <a:pt x="8188" y="523"/>
                  <a:pt x="8121" y="567"/>
                  <a:pt x="8120" y="611"/>
                </a:cubicBezTo>
                <a:cubicBezTo>
                  <a:pt x="8119" y="663"/>
                  <a:pt x="8117" y="716"/>
                  <a:pt x="8114" y="768"/>
                </a:cubicBezTo>
                <a:cubicBezTo>
                  <a:pt x="8113" y="775"/>
                  <a:pt x="8106" y="784"/>
                  <a:pt x="8100" y="798"/>
                </a:cubicBezTo>
                <a:cubicBezTo>
                  <a:pt x="8078" y="791"/>
                  <a:pt x="8055" y="786"/>
                  <a:pt x="8034" y="776"/>
                </a:cubicBezTo>
                <a:cubicBezTo>
                  <a:pt x="7924" y="719"/>
                  <a:pt x="7813" y="661"/>
                  <a:pt x="7703" y="603"/>
                </a:cubicBezTo>
                <a:cubicBezTo>
                  <a:pt x="7686" y="594"/>
                  <a:pt x="7669" y="585"/>
                  <a:pt x="7651" y="579"/>
                </a:cubicBezTo>
                <a:cubicBezTo>
                  <a:pt x="7627" y="570"/>
                  <a:pt x="7608" y="565"/>
                  <a:pt x="7593" y="565"/>
                </a:cubicBezTo>
                <a:cubicBezTo>
                  <a:pt x="7556" y="565"/>
                  <a:pt x="7534" y="593"/>
                  <a:pt x="7498" y="662"/>
                </a:cubicBezTo>
                <a:cubicBezTo>
                  <a:pt x="7434" y="636"/>
                  <a:pt x="7369" y="611"/>
                  <a:pt x="7304" y="583"/>
                </a:cubicBezTo>
                <a:cubicBezTo>
                  <a:pt x="7237" y="554"/>
                  <a:pt x="7173" y="519"/>
                  <a:pt x="7105" y="492"/>
                </a:cubicBezTo>
                <a:cubicBezTo>
                  <a:pt x="7074" y="480"/>
                  <a:pt x="7048" y="473"/>
                  <a:pt x="7025" y="473"/>
                </a:cubicBezTo>
                <a:cubicBezTo>
                  <a:pt x="6968" y="473"/>
                  <a:pt x="6935" y="512"/>
                  <a:pt x="6913" y="599"/>
                </a:cubicBezTo>
                <a:cubicBezTo>
                  <a:pt x="6890" y="593"/>
                  <a:pt x="6865" y="589"/>
                  <a:pt x="6843" y="580"/>
                </a:cubicBezTo>
                <a:cubicBezTo>
                  <a:pt x="6747" y="546"/>
                  <a:pt x="6652" y="511"/>
                  <a:pt x="6558" y="475"/>
                </a:cubicBezTo>
                <a:cubicBezTo>
                  <a:pt x="6501" y="454"/>
                  <a:pt x="6444" y="430"/>
                  <a:pt x="6388" y="405"/>
                </a:cubicBezTo>
                <a:cubicBezTo>
                  <a:pt x="6355" y="391"/>
                  <a:pt x="6323" y="369"/>
                  <a:pt x="6288" y="369"/>
                </a:cubicBezTo>
                <a:cubicBezTo>
                  <a:pt x="6272" y="369"/>
                  <a:pt x="6255" y="374"/>
                  <a:pt x="6237" y="385"/>
                </a:cubicBezTo>
                <a:cubicBezTo>
                  <a:pt x="6234" y="386"/>
                  <a:pt x="6231" y="387"/>
                  <a:pt x="6228" y="387"/>
                </a:cubicBezTo>
                <a:cubicBezTo>
                  <a:pt x="6214" y="387"/>
                  <a:pt x="6193" y="376"/>
                  <a:pt x="6177" y="369"/>
                </a:cubicBezTo>
                <a:cubicBezTo>
                  <a:pt x="5965" y="280"/>
                  <a:pt x="5743" y="245"/>
                  <a:pt x="5515" y="245"/>
                </a:cubicBezTo>
                <a:cubicBezTo>
                  <a:pt x="5499" y="245"/>
                  <a:pt x="5482" y="246"/>
                  <a:pt x="5466" y="246"/>
                </a:cubicBezTo>
                <a:cubicBezTo>
                  <a:pt x="5450" y="246"/>
                  <a:pt x="5433" y="249"/>
                  <a:pt x="5418" y="253"/>
                </a:cubicBezTo>
                <a:cubicBezTo>
                  <a:pt x="5339" y="275"/>
                  <a:pt x="5327" y="307"/>
                  <a:pt x="5383" y="363"/>
                </a:cubicBezTo>
                <a:cubicBezTo>
                  <a:pt x="5439" y="423"/>
                  <a:pt x="5503" y="475"/>
                  <a:pt x="5565" y="529"/>
                </a:cubicBezTo>
                <a:cubicBezTo>
                  <a:pt x="5655" y="608"/>
                  <a:pt x="5748" y="686"/>
                  <a:pt x="5838" y="765"/>
                </a:cubicBezTo>
                <a:cubicBezTo>
                  <a:pt x="5848" y="774"/>
                  <a:pt x="5862" y="791"/>
                  <a:pt x="5860" y="798"/>
                </a:cubicBezTo>
                <a:cubicBezTo>
                  <a:pt x="5827" y="867"/>
                  <a:pt x="5882" y="898"/>
                  <a:pt x="5920" y="933"/>
                </a:cubicBezTo>
                <a:cubicBezTo>
                  <a:pt x="6053" y="1056"/>
                  <a:pt x="6187" y="1176"/>
                  <a:pt x="6315" y="1292"/>
                </a:cubicBezTo>
                <a:cubicBezTo>
                  <a:pt x="6313" y="1310"/>
                  <a:pt x="6313" y="1313"/>
                  <a:pt x="6311" y="1314"/>
                </a:cubicBezTo>
                <a:cubicBezTo>
                  <a:pt x="6215" y="1408"/>
                  <a:pt x="6212" y="1438"/>
                  <a:pt x="6293" y="1555"/>
                </a:cubicBezTo>
                <a:cubicBezTo>
                  <a:pt x="6361" y="1650"/>
                  <a:pt x="6432" y="1745"/>
                  <a:pt x="6498" y="1843"/>
                </a:cubicBezTo>
                <a:cubicBezTo>
                  <a:pt x="6510" y="1861"/>
                  <a:pt x="6505" y="1892"/>
                  <a:pt x="6511" y="1918"/>
                </a:cubicBezTo>
                <a:cubicBezTo>
                  <a:pt x="6519" y="1947"/>
                  <a:pt x="6521" y="1979"/>
                  <a:pt x="6536" y="2000"/>
                </a:cubicBezTo>
                <a:cubicBezTo>
                  <a:pt x="6599" y="2086"/>
                  <a:pt x="6666" y="2168"/>
                  <a:pt x="6736" y="2256"/>
                </a:cubicBezTo>
                <a:cubicBezTo>
                  <a:pt x="6673" y="2299"/>
                  <a:pt x="6608" y="2344"/>
                  <a:pt x="6542" y="2388"/>
                </a:cubicBezTo>
                <a:cubicBezTo>
                  <a:pt x="6503" y="2414"/>
                  <a:pt x="6464" y="2441"/>
                  <a:pt x="6423" y="2463"/>
                </a:cubicBezTo>
                <a:cubicBezTo>
                  <a:pt x="6367" y="2496"/>
                  <a:pt x="6366" y="2537"/>
                  <a:pt x="6402" y="2580"/>
                </a:cubicBezTo>
                <a:cubicBezTo>
                  <a:pt x="6433" y="2620"/>
                  <a:pt x="6468" y="2656"/>
                  <a:pt x="6503" y="2690"/>
                </a:cubicBezTo>
                <a:cubicBezTo>
                  <a:pt x="6628" y="2815"/>
                  <a:pt x="6753" y="2939"/>
                  <a:pt x="6879" y="3063"/>
                </a:cubicBezTo>
                <a:cubicBezTo>
                  <a:pt x="6886" y="3070"/>
                  <a:pt x="6891" y="3081"/>
                  <a:pt x="6897" y="3090"/>
                </a:cubicBezTo>
                <a:cubicBezTo>
                  <a:pt x="6840" y="3163"/>
                  <a:pt x="6841" y="3201"/>
                  <a:pt x="6921" y="3255"/>
                </a:cubicBezTo>
                <a:cubicBezTo>
                  <a:pt x="6992" y="3305"/>
                  <a:pt x="7070" y="3346"/>
                  <a:pt x="7147" y="3386"/>
                </a:cubicBezTo>
                <a:cubicBezTo>
                  <a:pt x="7328" y="3480"/>
                  <a:pt x="7455" y="3640"/>
                  <a:pt x="7609" y="3767"/>
                </a:cubicBezTo>
                <a:cubicBezTo>
                  <a:pt x="7673" y="3819"/>
                  <a:pt x="7745" y="3862"/>
                  <a:pt x="7815" y="3912"/>
                </a:cubicBezTo>
                <a:cubicBezTo>
                  <a:pt x="7815" y="3914"/>
                  <a:pt x="7813" y="3921"/>
                  <a:pt x="7811" y="3922"/>
                </a:cubicBezTo>
                <a:cubicBezTo>
                  <a:pt x="7635" y="3967"/>
                  <a:pt x="7461" y="4022"/>
                  <a:pt x="7283" y="4055"/>
                </a:cubicBezTo>
                <a:cubicBezTo>
                  <a:pt x="7165" y="4076"/>
                  <a:pt x="7046" y="4085"/>
                  <a:pt x="6927" y="4085"/>
                </a:cubicBezTo>
                <a:cubicBezTo>
                  <a:pt x="6777" y="4085"/>
                  <a:pt x="6626" y="4071"/>
                  <a:pt x="6474" y="4051"/>
                </a:cubicBezTo>
                <a:cubicBezTo>
                  <a:pt x="6466" y="4049"/>
                  <a:pt x="6457" y="4049"/>
                  <a:pt x="6448" y="4049"/>
                </a:cubicBezTo>
                <a:cubicBezTo>
                  <a:pt x="6429" y="4049"/>
                  <a:pt x="6409" y="4051"/>
                  <a:pt x="6391" y="4055"/>
                </a:cubicBezTo>
                <a:cubicBezTo>
                  <a:pt x="6267" y="4075"/>
                  <a:pt x="6261" y="4084"/>
                  <a:pt x="6290" y="4205"/>
                </a:cubicBezTo>
                <a:cubicBezTo>
                  <a:pt x="6292" y="4211"/>
                  <a:pt x="6290" y="4217"/>
                  <a:pt x="6290" y="4237"/>
                </a:cubicBezTo>
                <a:cubicBezTo>
                  <a:pt x="6215" y="4236"/>
                  <a:pt x="6141" y="4235"/>
                  <a:pt x="6067" y="4233"/>
                </a:cubicBezTo>
                <a:cubicBezTo>
                  <a:pt x="6035" y="4232"/>
                  <a:pt x="6005" y="4231"/>
                  <a:pt x="5975" y="4231"/>
                </a:cubicBezTo>
                <a:cubicBezTo>
                  <a:pt x="5968" y="4231"/>
                  <a:pt x="5961" y="4231"/>
                  <a:pt x="5954" y="4231"/>
                </a:cubicBezTo>
                <a:cubicBezTo>
                  <a:pt x="5896" y="4233"/>
                  <a:pt x="5848" y="4248"/>
                  <a:pt x="5860" y="4325"/>
                </a:cubicBezTo>
                <a:cubicBezTo>
                  <a:pt x="5765" y="4334"/>
                  <a:pt x="5672" y="4333"/>
                  <a:pt x="5583" y="4349"/>
                </a:cubicBezTo>
                <a:cubicBezTo>
                  <a:pt x="5490" y="4367"/>
                  <a:pt x="5397" y="4396"/>
                  <a:pt x="5306" y="4427"/>
                </a:cubicBezTo>
                <a:cubicBezTo>
                  <a:pt x="5249" y="4446"/>
                  <a:pt x="5236" y="4485"/>
                  <a:pt x="5275" y="4536"/>
                </a:cubicBezTo>
                <a:cubicBezTo>
                  <a:pt x="5330" y="4610"/>
                  <a:pt x="5383" y="4685"/>
                  <a:pt x="5445" y="4771"/>
                </a:cubicBezTo>
                <a:cubicBezTo>
                  <a:pt x="5380" y="4794"/>
                  <a:pt x="5321" y="4809"/>
                  <a:pt x="5262" y="4809"/>
                </a:cubicBezTo>
                <a:cubicBezTo>
                  <a:pt x="5243" y="4809"/>
                  <a:pt x="5223" y="4808"/>
                  <a:pt x="5204" y="4804"/>
                </a:cubicBezTo>
                <a:cubicBezTo>
                  <a:pt x="5114" y="4787"/>
                  <a:pt x="5025" y="4762"/>
                  <a:pt x="4936" y="4740"/>
                </a:cubicBezTo>
                <a:cubicBezTo>
                  <a:pt x="4916" y="4735"/>
                  <a:pt x="4894" y="4731"/>
                  <a:pt x="4874" y="4729"/>
                </a:cubicBezTo>
                <a:cubicBezTo>
                  <a:pt x="4861" y="4727"/>
                  <a:pt x="4849" y="4726"/>
                  <a:pt x="4839" y="4726"/>
                </a:cubicBezTo>
                <a:cubicBezTo>
                  <a:pt x="4779" y="4726"/>
                  <a:pt x="4763" y="4754"/>
                  <a:pt x="4772" y="4828"/>
                </a:cubicBezTo>
                <a:cubicBezTo>
                  <a:pt x="4773" y="4833"/>
                  <a:pt x="4770" y="4840"/>
                  <a:pt x="4765" y="4850"/>
                </a:cubicBezTo>
                <a:cubicBezTo>
                  <a:pt x="4703" y="4839"/>
                  <a:pt x="4642" y="4823"/>
                  <a:pt x="4579" y="4817"/>
                </a:cubicBezTo>
                <a:cubicBezTo>
                  <a:pt x="4543" y="4813"/>
                  <a:pt x="4508" y="4811"/>
                  <a:pt x="4473" y="4811"/>
                </a:cubicBezTo>
                <a:cubicBezTo>
                  <a:pt x="4341" y="4811"/>
                  <a:pt x="4215" y="4841"/>
                  <a:pt x="4098" y="4917"/>
                </a:cubicBezTo>
                <a:cubicBezTo>
                  <a:pt x="4044" y="4953"/>
                  <a:pt x="4025" y="4991"/>
                  <a:pt x="4065" y="5051"/>
                </a:cubicBezTo>
                <a:cubicBezTo>
                  <a:pt x="4092" y="5092"/>
                  <a:pt x="4109" y="5138"/>
                  <a:pt x="4135" y="5192"/>
                </a:cubicBezTo>
                <a:cubicBezTo>
                  <a:pt x="4083" y="5194"/>
                  <a:pt x="4040" y="5194"/>
                  <a:pt x="3996" y="5200"/>
                </a:cubicBezTo>
                <a:cubicBezTo>
                  <a:pt x="3878" y="5215"/>
                  <a:pt x="3757" y="5226"/>
                  <a:pt x="3641" y="5255"/>
                </a:cubicBezTo>
                <a:cubicBezTo>
                  <a:pt x="3483" y="5293"/>
                  <a:pt x="3478" y="5317"/>
                  <a:pt x="3567" y="5457"/>
                </a:cubicBezTo>
                <a:cubicBezTo>
                  <a:pt x="3527" y="5470"/>
                  <a:pt x="3489" y="5480"/>
                  <a:pt x="3451" y="5490"/>
                </a:cubicBezTo>
                <a:cubicBezTo>
                  <a:pt x="3399" y="5504"/>
                  <a:pt x="3346" y="5514"/>
                  <a:pt x="3295" y="5533"/>
                </a:cubicBezTo>
                <a:cubicBezTo>
                  <a:pt x="3238" y="5557"/>
                  <a:pt x="3188" y="5590"/>
                  <a:pt x="3224" y="5666"/>
                </a:cubicBezTo>
                <a:cubicBezTo>
                  <a:pt x="3172" y="5699"/>
                  <a:pt x="3120" y="5727"/>
                  <a:pt x="3074" y="5763"/>
                </a:cubicBezTo>
                <a:cubicBezTo>
                  <a:pt x="3012" y="5810"/>
                  <a:pt x="3015" y="5840"/>
                  <a:pt x="3074" y="5889"/>
                </a:cubicBezTo>
                <a:cubicBezTo>
                  <a:pt x="3149" y="5953"/>
                  <a:pt x="3223" y="6017"/>
                  <a:pt x="3298" y="6083"/>
                </a:cubicBezTo>
                <a:cubicBezTo>
                  <a:pt x="3307" y="6090"/>
                  <a:pt x="3317" y="6105"/>
                  <a:pt x="3316" y="6118"/>
                </a:cubicBezTo>
                <a:cubicBezTo>
                  <a:pt x="3301" y="6284"/>
                  <a:pt x="3399" y="6414"/>
                  <a:pt x="3466" y="6553"/>
                </a:cubicBezTo>
                <a:cubicBezTo>
                  <a:pt x="3504" y="6630"/>
                  <a:pt x="3563" y="6696"/>
                  <a:pt x="3605" y="6758"/>
                </a:cubicBezTo>
                <a:cubicBezTo>
                  <a:pt x="3451" y="6835"/>
                  <a:pt x="3295" y="6912"/>
                  <a:pt x="3142" y="6993"/>
                </a:cubicBezTo>
                <a:cubicBezTo>
                  <a:pt x="3100" y="7015"/>
                  <a:pt x="3065" y="7052"/>
                  <a:pt x="3022" y="7073"/>
                </a:cubicBezTo>
                <a:cubicBezTo>
                  <a:pt x="2959" y="7102"/>
                  <a:pt x="2888" y="7117"/>
                  <a:pt x="2825" y="7148"/>
                </a:cubicBezTo>
                <a:cubicBezTo>
                  <a:pt x="2746" y="7186"/>
                  <a:pt x="2669" y="7226"/>
                  <a:pt x="2601" y="7278"/>
                </a:cubicBezTo>
                <a:cubicBezTo>
                  <a:pt x="2532" y="7333"/>
                  <a:pt x="2537" y="7373"/>
                  <a:pt x="2599" y="7437"/>
                </a:cubicBezTo>
                <a:cubicBezTo>
                  <a:pt x="2621" y="7462"/>
                  <a:pt x="2645" y="7488"/>
                  <a:pt x="2671" y="7518"/>
                </a:cubicBezTo>
                <a:cubicBezTo>
                  <a:pt x="2581" y="7577"/>
                  <a:pt x="2497" y="7632"/>
                  <a:pt x="2414" y="7689"/>
                </a:cubicBezTo>
                <a:cubicBezTo>
                  <a:pt x="2285" y="7779"/>
                  <a:pt x="2156" y="7870"/>
                  <a:pt x="2028" y="7962"/>
                </a:cubicBezTo>
                <a:cubicBezTo>
                  <a:pt x="1966" y="8007"/>
                  <a:pt x="1967" y="8019"/>
                  <a:pt x="2034" y="8122"/>
                </a:cubicBezTo>
                <a:cubicBezTo>
                  <a:pt x="1994" y="8165"/>
                  <a:pt x="1948" y="8206"/>
                  <a:pt x="1912" y="8254"/>
                </a:cubicBezTo>
                <a:cubicBezTo>
                  <a:pt x="1863" y="8321"/>
                  <a:pt x="1817" y="8392"/>
                  <a:pt x="1777" y="8465"/>
                </a:cubicBezTo>
                <a:cubicBezTo>
                  <a:pt x="1743" y="8527"/>
                  <a:pt x="1771" y="8570"/>
                  <a:pt x="1829" y="8611"/>
                </a:cubicBezTo>
                <a:cubicBezTo>
                  <a:pt x="1914" y="8671"/>
                  <a:pt x="1992" y="8747"/>
                  <a:pt x="2069" y="8817"/>
                </a:cubicBezTo>
                <a:cubicBezTo>
                  <a:pt x="2107" y="8852"/>
                  <a:pt x="2090" y="8873"/>
                  <a:pt x="2050" y="8903"/>
                </a:cubicBezTo>
                <a:cubicBezTo>
                  <a:pt x="1926" y="8995"/>
                  <a:pt x="1804" y="9092"/>
                  <a:pt x="1683" y="9189"/>
                </a:cubicBezTo>
                <a:cubicBezTo>
                  <a:pt x="1624" y="9233"/>
                  <a:pt x="1571" y="9283"/>
                  <a:pt x="1515" y="9330"/>
                </a:cubicBezTo>
                <a:cubicBezTo>
                  <a:pt x="1479" y="9361"/>
                  <a:pt x="1449" y="9392"/>
                  <a:pt x="1499" y="9441"/>
                </a:cubicBezTo>
                <a:cubicBezTo>
                  <a:pt x="1509" y="9449"/>
                  <a:pt x="1500" y="9494"/>
                  <a:pt x="1485" y="9509"/>
                </a:cubicBezTo>
                <a:cubicBezTo>
                  <a:pt x="1429" y="9575"/>
                  <a:pt x="1360" y="9631"/>
                  <a:pt x="1308" y="9700"/>
                </a:cubicBezTo>
                <a:cubicBezTo>
                  <a:pt x="1261" y="9763"/>
                  <a:pt x="1226" y="9837"/>
                  <a:pt x="1194" y="9910"/>
                </a:cubicBezTo>
                <a:cubicBezTo>
                  <a:pt x="1171" y="9964"/>
                  <a:pt x="1179" y="10017"/>
                  <a:pt x="1247" y="10041"/>
                </a:cubicBezTo>
                <a:cubicBezTo>
                  <a:pt x="1262" y="10046"/>
                  <a:pt x="1273" y="10059"/>
                  <a:pt x="1292" y="10072"/>
                </a:cubicBezTo>
                <a:cubicBezTo>
                  <a:pt x="1235" y="10131"/>
                  <a:pt x="1185" y="10189"/>
                  <a:pt x="1130" y="10245"/>
                </a:cubicBezTo>
                <a:cubicBezTo>
                  <a:pt x="971" y="10409"/>
                  <a:pt x="806" y="10568"/>
                  <a:pt x="652" y="10735"/>
                </a:cubicBezTo>
                <a:cubicBezTo>
                  <a:pt x="484" y="10919"/>
                  <a:pt x="299" y="11083"/>
                  <a:pt x="124" y="11259"/>
                </a:cubicBezTo>
                <a:cubicBezTo>
                  <a:pt x="81" y="11301"/>
                  <a:pt x="48" y="11355"/>
                  <a:pt x="19" y="11407"/>
                </a:cubicBezTo>
                <a:cubicBezTo>
                  <a:pt x="0" y="11442"/>
                  <a:pt x="12" y="11472"/>
                  <a:pt x="50" y="11472"/>
                </a:cubicBezTo>
                <a:cubicBezTo>
                  <a:pt x="55" y="11472"/>
                  <a:pt x="61" y="11471"/>
                  <a:pt x="68" y="11470"/>
                </a:cubicBezTo>
                <a:cubicBezTo>
                  <a:pt x="145" y="11456"/>
                  <a:pt x="223" y="11438"/>
                  <a:pt x="299" y="11418"/>
                </a:cubicBezTo>
                <a:cubicBezTo>
                  <a:pt x="449" y="11376"/>
                  <a:pt x="597" y="11329"/>
                  <a:pt x="748" y="11293"/>
                </a:cubicBezTo>
                <a:cubicBezTo>
                  <a:pt x="894" y="11259"/>
                  <a:pt x="1043" y="11234"/>
                  <a:pt x="1191" y="11209"/>
                </a:cubicBezTo>
                <a:cubicBezTo>
                  <a:pt x="1263" y="11196"/>
                  <a:pt x="1338" y="11187"/>
                  <a:pt x="1411" y="11177"/>
                </a:cubicBezTo>
                <a:cubicBezTo>
                  <a:pt x="1426" y="11293"/>
                  <a:pt x="1431" y="11304"/>
                  <a:pt x="1534" y="11305"/>
                </a:cubicBezTo>
                <a:cubicBezTo>
                  <a:pt x="1537" y="11305"/>
                  <a:pt x="1541" y="11306"/>
                  <a:pt x="1544" y="11306"/>
                </a:cubicBezTo>
                <a:cubicBezTo>
                  <a:pt x="1616" y="11306"/>
                  <a:pt x="1692" y="11295"/>
                  <a:pt x="1763" y="11281"/>
                </a:cubicBezTo>
                <a:cubicBezTo>
                  <a:pt x="2013" y="11229"/>
                  <a:pt x="2261" y="11175"/>
                  <a:pt x="2509" y="11121"/>
                </a:cubicBezTo>
                <a:cubicBezTo>
                  <a:pt x="2510" y="11121"/>
                  <a:pt x="2511" y="11121"/>
                  <a:pt x="2512" y="11121"/>
                </a:cubicBezTo>
                <a:cubicBezTo>
                  <a:pt x="2518" y="11121"/>
                  <a:pt x="2525" y="11123"/>
                  <a:pt x="2532" y="11123"/>
                </a:cubicBezTo>
                <a:cubicBezTo>
                  <a:pt x="2523" y="11204"/>
                  <a:pt x="2513" y="11283"/>
                  <a:pt x="2506" y="11362"/>
                </a:cubicBezTo>
                <a:cubicBezTo>
                  <a:pt x="2499" y="11424"/>
                  <a:pt x="2534" y="11464"/>
                  <a:pt x="2604" y="11478"/>
                </a:cubicBezTo>
                <a:cubicBezTo>
                  <a:pt x="2627" y="11483"/>
                  <a:pt x="2649" y="11485"/>
                  <a:pt x="2671" y="11485"/>
                </a:cubicBezTo>
                <a:cubicBezTo>
                  <a:pt x="2743" y="11485"/>
                  <a:pt x="2810" y="11462"/>
                  <a:pt x="2877" y="11432"/>
                </a:cubicBezTo>
                <a:cubicBezTo>
                  <a:pt x="2904" y="11419"/>
                  <a:pt x="2931" y="11404"/>
                  <a:pt x="2965" y="11389"/>
                </a:cubicBezTo>
                <a:cubicBezTo>
                  <a:pt x="2978" y="11454"/>
                  <a:pt x="3013" y="11475"/>
                  <a:pt x="3057" y="11475"/>
                </a:cubicBezTo>
                <a:cubicBezTo>
                  <a:pt x="3071" y="11475"/>
                  <a:pt x="3085" y="11473"/>
                  <a:pt x="3100" y="11470"/>
                </a:cubicBezTo>
                <a:cubicBezTo>
                  <a:pt x="3250" y="11435"/>
                  <a:pt x="3401" y="11401"/>
                  <a:pt x="3550" y="11366"/>
                </a:cubicBezTo>
                <a:cubicBezTo>
                  <a:pt x="3557" y="11401"/>
                  <a:pt x="3568" y="11439"/>
                  <a:pt x="3569" y="11478"/>
                </a:cubicBezTo>
                <a:cubicBezTo>
                  <a:pt x="3570" y="11531"/>
                  <a:pt x="3596" y="11558"/>
                  <a:pt x="3637" y="11558"/>
                </a:cubicBezTo>
                <a:cubicBezTo>
                  <a:pt x="3652" y="11558"/>
                  <a:pt x="3670" y="11554"/>
                  <a:pt x="3689" y="11546"/>
                </a:cubicBezTo>
                <a:cubicBezTo>
                  <a:pt x="3787" y="11507"/>
                  <a:pt x="3882" y="11461"/>
                  <a:pt x="3975" y="11412"/>
                </a:cubicBezTo>
                <a:cubicBezTo>
                  <a:pt x="4171" y="11312"/>
                  <a:pt x="4365" y="11208"/>
                  <a:pt x="4561" y="11105"/>
                </a:cubicBezTo>
                <a:cubicBezTo>
                  <a:pt x="4591" y="11089"/>
                  <a:pt x="4618" y="11074"/>
                  <a:pt x="4649" y="11057"/>
                </a:cubicBezTo>
                <a:cubicBezTo>
                  <a:pt x="4663" y="11191"/>
                  <a:pt x="4678" y="11325"/>
                  <a:pt x="4688" y="11459"/>
                </a:cubicBezTo>
                <a:cubicBezTo>
                  <a:pt x="4692" y="11504"/>
                  <a:pt x="4709" y="11526"/>
                  <a:pt x="4754" y="11526"/>
                </a:cubicBezTo>
                <a:cubicBezTo>
                  <a:pt x="4755" y="11526"/>
                  <a:pt x="4756" y="11526"/>
                  <a:pt x="4757" y="11526"/>
                </a:cubicBezTo>
                <a:cubicBezTo>
                  <a:pt x="4899" y="11523"/>
                  <a:pt x="5028" y="11485"/>
                  <a:pt x="5133" y="11388"/>
                </a:cubicBezTo>
                <a:cubicBezTo>
                  <a:pt x="5163" y="11427"/>
                  <a:pt x="5186" y="11445"/>
                  <a:pt x="5211" y="11445"/>
                </a:cubicBezTo>
                <a:cubicBezTo>
                  <a:pt x="5233" y="11445"/>
                  <a:pt x="5257" y="11431"/>
                  <a:pt x="5289" y="11403"/>
                </a:cubicBezTo>
                <a:cubicBezTo>
                  <a:pt x="5377" y="11326"/>
                  <a:pt x="5466" y="11250"/>
                  <a:pt x="5552" y="11177"/>
                </a:cubicBezTo>
                <a:cubicBezTo>
                  <a:pt x="5565" y="11185"/>
                  <a:pt x="5572" y="11186"/>
                  <a:pt x="5573" y="11188"/>
                </a:cubicBezTo>
                <a:cubicBezTo>
                  <a:pt x="5607" y="11248"/>
                  <a:pt x="5625" y="11276"/>
                  <a:pt x="5651" y="11276"/>
                </a:cubicBezTo>
                <a:cubicBezTo>
                  <a:pt x="5673" y="11276"/>
                  <a:pt x="5699" y="11256"/>
                  <a:pt x="5744" y="11219"/>
                </a:cubicBezTo>
                <a:cubicBezTo>
                  <a:pt x="5873" y="11114"/>
                  <a:pt x="6004" y="11010"/>
                  <a:pt x="6129" y="10899"/>
                </a:cubicBezTo>
                <a:cubicBezTo>
                  <a:pt x="6179" y="10856"/>
                  <a:pt x="6216" y="10797"/>
                  <a:pt x="6264" y="10741"/>
                </a:cubicBezTo>
                <a:cubicBezTo>
                  <a:pt x="6280" y="10795"/>
                  <a:pt x="6294" y="10840"/>
                  <a:pt x="6309" y="10887"/>
                </a:cubicBezTo>
                <a:cubicBezTo>
                  <a:pt x="6322" y="10933"/>
                  <a:pt x="6341" y="10957"/>
                  <a:pt x="6369" y="10957"/>
                </a:cubicBezTo>
                <a:cubicBezTo>
                  <a:pt x="6385" y="10957"/>
                  <a:pt x="6404" y="10948"/>
                  <a:pt x="6427" y="10931"/>
                </a:cubicBezTo>
                <a:cubicBezTo>
                  <a:pt x="6525" y="10858"/>
                  <a:pt x="6618" y="10780"/>
                  <a:pt x="6709" y="10697"/>
                </a:cubicBezTo>
                <a:cubicBezTo>
                  <a:pt x="6799" y="10614"/>
                  <a:pt x="6897" y="10550"/>
                  <a:pt x="7010" y="10502"/>
                </a:cubicBezTo>
                <a:cubicBezTo>
                  <a:pt x="7101" y="10463"/>
                  <a:pt x="7185" y="10406"/>
                  <a:pt x="7265" y="10348"/>
                </a:cubicBezTo>
                <a:cubicBezTo>
                  <a:pt x="7323" y="10303"/>
                  <a:pt x="7364" y="10235"/>
                  <a:pt x="7422" y="10188"/>
                </a:cubicBezTo>
                <a:cubicBezTo>
                  <a:pt x="7484" y="10138"/>
                  <a:pt x="7559" y="10105"/>
                  <a:pt x="7622" y="10054"/>
                </a:cubicBezTo>
                <a:cubicBezTo>
                  <a:pt x="7698" y="9994"/>
                  <a:pt x="7761" y="9917"/>
                  <a:pt x="7837" y="9860"/>
                </a:cubicBezTo>
                <a:cubicBezTo>
                  <a:pt x="7961" y="9763"/>
                  <a:pt x="8094" y="9679"/>
                  <a:pt x="8223" y="9586"/>
                </a:cubicBezTo>
                <a:cubicBezTo>
                  <a:pt x="8322" y="9514"/>
                  <a:pt x="8420" y="9439"/>
                  <a:pt x="8520" y="9365"/>
                </a:cubicBezTo>
                <a:cubicBezTo>
                  <a:pt x="8526" y="9369"/>
                  <a:pt x="8531" y="9374"/>
                  <a:pt x="8537" y="9377"/>
                </a:cubicBezTo>
                <a:cubicBezTo>
                  <a:pt x="8481" y="9483"/>
                  <a:pt x="8432" y="9593"/>
                  <a:pt x="8366" y="9693"/>
                </a:cubicBezTo>
                <a:cubicBezTo>
                  <a:pt x="8274" y="9829"/>
                  <a:pt x="8171" y="9959"/>
                  <a:pt x="8068" y="10089"/>
                </a:cubicBezTo>
                <a:cubicBezTo>
                  <a:pt x="7966" y="10216"/>
                  <a:pt x="7863" y="10341"/>
                  <a:pt x="7755" y="10462"/>
                </a:cubicBezTo>
                <a:cubicBezTo>
                  <a:pt x="7631" y="10601"/>
                  <a:pt x="7499" y="10732"/>
                  <a:pt x="7371" y="10867"/>
                </a:cubicBezTo>
                <a:cubicBezTo>
                  <a:pt x="7362" y="10876"/>
                  <a:pt x="7355" y="10885"/>
                  <a:pt x="7349" y="10895"/>
                </a:cubicBezTo>
                <a:cubicBezTo>
                  <a:pt x="7299" y="10966"/>
                  <a:pt x="7303" y="10986"/>
                  <a:pt x="7383" y="11034"/>
                </a:cubicBezTo>
                <a:cubicBezTo>
                  <a:pt x="7364" y="11142"/>
                  <a:pt x="7270" y="11196"/>
                  <a:pt x="7209" y="11275"/>
                </a:cubicBezTo>
                <a:cubicBezTo>
                  <a:pt x="7184" y="11305"/>
                  <a:pt x="7152" y="11331"/>
                  <a:pt x="7124" y="11360"/>
                </a:cubicBezTo>
                <a:cubicBezTo>
                  <a:pt x="7079" y="11404"/>
                  <a:pt x="7056" y="11459"/>
                  <a:pt x="7035" y="11521"/>
                </a:cubicBezTo>
                <a:cubicBezTo>
                  <a:pt x="7003" y="11622"/>
                  <a:pt x="6942" y="11715"/>
                  <a:pt x="6884" y="11804"/>
                </a:cubicBezTo>
                <a:cubicBezTo>
                  <a:pt x="6848" y="11861"/>
                  <a:pt x="6789" y="11903"/>
                  <a:pt x="6752" y="11960"/>
                </a:cubicBezTo>
                <a:cubicBezTo>
                  <a:pt x="6711" y="12024"/>
                  <a:pt x="6727" y="12047"/>
                  <a:pt x="6799" y="12072"/>
                </a:cubicBezTo>
                <a:cubicBezTo>
                  <a:pt x="6829" y="12082"/>
                  <a:pt x="6859" y="12097"/>
                  <a:pt x="6900" y="12113"/>
                </a:cubicBezTo>
                <a:cubicBezTo>
                  <a:pt x="6854" y="12169"/>
                  <a:pt x="6818" y="12219"/>
                  <a:pt x="6777" y="12262"/>
                </a:cubicBezTo>
                <a:cubicBezTo>
                  <a:pt x="6689" y="12355"/>
                  <a:pt x="6601" y="12446"/>
                  <a:pt x="6509" y="12535"/>
                </a:cubicBezTo>
                <a:cubicBezTo>
                  <a:pt x="6460" y="12582"/>
                  <a:pt x="6403" y="12622"/>
                  <a:pt x="6354" y="12669"/>
                </a:cubicBezTo>
                <a:cubicBezTo>
                  <a:pt x="6315" y="12705"/>
                  <a:pt x="6270" y="12744"/>
                  <a:pt x="6326" y="12806"/>
                </a:cubicBezTo>
                <a:cubicBezTo>
                  <a:pt x="6335" y="12814"/>
                  <a:pt x="6320" y="12853"/>
                  <a:pt x="6309" y="12872"/>
                </a:cubicBezTo>
                <a:cubicBezTo>
                  <a:pt x="6238" y="12988"/>
                  <a:pt x="6162" y="13102"/>
                  <a:pt x="6090" y="13218"/>
                </a:cubicBezTo>
                <a:cubicBezTo>
                  <a:pt x="6077" y="13239"/>
                  <a:pt x="6066" y="13264"/>
                  <a:pt x="6061" y="13289"/>
                </a:cubicBezTo>
                <a:cubicBezTo>
                  <a:pt x="6041" y="13384"/>
                  <a:pt x="6052" y="13485"/>
                  <a:pt x="6195" y="13492"/>
                </a:cubicBezTo>
                <a:cubicBezTo>
                  <a:pt x="6212" y="13493"/>
                  <a:pt x="6231" y="13497"/>
                  <a:pt x="6253" y="13501"/>
                </a:cubicBezTo>
                <a:cubicBezTo>
                  <a:pt x="6244" y="13529"/>
                  <a:pt x="6234" y="13553"/>
                  <a:pt x="6228" y="13577"/>
                </a:cubicBezTo>
                <a:cubicBezTo>
                  <a:pt x="6202" y="13668"/>
                  <a:pt x="6164" y="13750"/>
                  <a:pt x="6157" y="13852"/>
                </a:cubicBezTo>
                <a:cubicBezTo>
                  <a:pt x="6151" y="13953"/>
                  <a:pt x="6082" y="14047"/>
                  <a:pt x="6040" y="14145"/>
                </a:cubicBezTo>
                <a:cubicBezTo>
                  <a:pt x="6031" y="14167"/>
                  <a:pt x="6017" y="14186"/>
                  <a:pt x="6007" y="14208"/>
                </a:cubicBezTo>
                <a:cubicBezTo>
                  <a:pt x="5979" y="14278"/>
                  <a:pt x="5987" y="14297"/>
                  <a:pt x="6062" y="14328"/>
                </a:cubicBezTo>
                <a:cubicBezTo>
                  <a:pt x="6027" y="14413"/>
                  <a:pt x="5992" y="14499"/>
                  <a:pt x="5958" y="14586"/>
                </a:cubicBezTo>
                <a:cubicBezTo>
                  <a:pt x="5928" y="14658"/>
                  <a:pt x="5886" y="14726"/>
                  <a:pt x="5872" y="14802"/>
                </a:cubicBezTo>
                <a:cubicBezTo>
                  <a:pt x="5852" y="14894"/>
                  <a:pt x="5865" y="14935"/>
                  <a:pt x="5928" y="14935"/>
                </a:cubicBezTo>
                <a:cubicBezTo>
                  <a:pt x="5943" y="14935"/>
                  <a:pt x="5961" y="14932"/>
                  <a:pt x="5982" y="14928"/>
                </a:cubicBezTo>
                <a:cubicBezTo>
                  <a:pt x="6105" y="14904"/>
                  <a:pt x="6226" y="14877"/>
                  <a:pt x="6349" y="14850"/>
                </a:cubicBezTo>
                <a:cubicBezTo>
                  <a:pt x="6382" y="14844"/>
                  <a:pt x="6417" y="14836"/>
                  <a:pt x="6450" y="14828"/>
                </a:cubicBezTo>
                <a:cubicBezTo>
                  <a:pt x="6469" y="14913"/>
                  <a:pt x="6481" y="14945"/>
                  <a:pt x="6525" y="14945"/>
                </a:cubicBezTo>
                <a:cubicBezTo>
                  <a:pt x="6546" y="14945"/>
                  <a:pt x="6574" y="14937"/>
                  <a:pt x="6614" y="14925"/>
                </a:cubicBezTo>
                <a:cubicBezTo>
                  <a:pt x="6766" y="14879"/>
                  <a:pt x="6915" y="14827"/>
                  <a:pt x="7065" y="14778"/>
                </a:cubicBezTo>
                <a:cubicBezTo>
                  <a:pt x="7083" y="14772"/>
                  <a:pt x="7100" y="14768"/>
                  <a:pt x="7121" y="14762"/>
                </a:cubicBezTo>
                <a:lnTo>
                  <a:pt x="7121" y="14762"/>
                </a:lnTo>
                <a:cubicBezTo>
                  <a:pt x="7060" y="14947"/>
                  <a:pt x="7004" y="15127"/>
                  <a:pt x="6943" y="15304"/>
                </a:cubicBezTo>
                <a:cubicBezTo>
                  <a:pt x="6915" y="15384"/>
                  <a:pt x="6880" y="15461"/>
                  <a:pt x="6841" y="15535"/>
                </a:cubicBezTo>
                <a:cubicBezTo>
                  <a:pt x="6794" y="15626"/>
                  <a:pt x="6742" y="15712"/>
                  <a:pt x="6695" y="15802"/>
                </a:cubicBezTo>
                <a:cubicBezTo>
                  <a:pt x="6680" y="15827"/>
                  <a:pt x="6673" y="15858"/>
                  <a:pt x="6665" y="15888"/>
                </a:cubicBezTo>
                <a:cubicBezTo>
                  <a:pt x="6649" y="15947"/>
                  <a:pt x="6660" y="15991"/>
                  <a:pt x="6733" y="15997"/>
                </a:cubicBezTo>
                <a:cubicBezTo>
                  <a:pt x="6752" y="15998"/>
                  <a:pt x="6772" y="16011"/>
                  <a:pt x="6799" y="16019"/>
                </a:cubicBezTo>
                <a:cubicBezTo>
                  <a:pt x="6792" y="16047"/>
                  <a:pt x="6787" y="16072"/>
                  <a:pt x="6779" y="16095"/>
                </a:cubicBezTo>
                <a:cubicBezTo>
                  <a:pt x="6722" y="16260"/>
                  <a:pt x="6665" y="16424"/>
                  <a:pt x="6607" y="16589"/>
                </a:cubicBezTo>
                <a:cubicBezTo>
                  <a:pt x="6599" y="16610"/>
                  <a:pt x="6591" y="16633"/>
                  <a:pt x="6586" y="16656"/>
                </a:cubicBezTo>
                <a:cubicBezTo>
                  <a:pt x="6561" y="16751"/>
                  <a:pt x="6568" y="16765"/>
                  <a:pt x="6660" y="16801"/>
                </a:cubicBezTo>
                <a:cubicBezTo>
                  <a:pt x="6643" y="16927"/>
                  <a:pt x="6624" y="17055"/>
                  <a:pt x="6611" y="17183"/>
                </a:cubicBezTo>
                <a:cubicBezTo>
                  <a:pt x="6606" y="17243"/>
                  <a:pt x="6611" y="17305"/>
                  <a:pt x="6618" y="17366"/>
                </a:cubicBezTo>
                <a:cubicBezTo>
                  <a:pt x="6625" y="17420"/>
                  <a:pt x="6655" y="17443"/>
                  <a:pt x="6702" y="17443"/>
                </a:cubicBezTo>
                <a:cubicBezTo>
                  <a:pt x="6711" y="17443"/>
                  <a:pt x="6721" y="17442"/>
                  <a:pt x="6731" y="17441"/>
                </a:cubicBezTo>
                <a:cubicBezTo>
                  <a:pt x="6967" y="17402"/>
                  <a:pt x="7205" y="17366"/>
                  <a:pt x="7442" y="17329"/>
                </a:cubicBezTo>
                <a:cubicBezTo>
                  <a:pt x="7455" y="17327"/>
                  <a:pt x="7468" y="17327"/>
                  <a:pt x="7479" y="17327"/>
                </a:cubicBezTo>
                <a:cubicBezTo>
                  <a:pt x="7460" y="17493"/>
                  <a:pt x="7437" y="17655"/>
                  <a:pt x="7421" y="17818"/>
                </a:cubicBezTo>
                <a:cubicBezTo>
                  <a:pt x="7419" y="17842"/>
                  <a:pt x="7443" y="17868"/>
                  <a:pt x="7455" y="17891"/>
                </a:cubicBezTo>
                <a:cubicBezTo>
                  <a:pt x="7463" y="17911"/>
                  <a:pt x="7479" y="17930"/>
                  <a:pt x="7479" y="17948"/>
                </a:cubicBezTo>
                <a:cubicBezTo>
                  <a:pt x="7477" y="18032"/>
                  <a:pt x="7467" y="18117"/>
                  <a:pt x="7463" y="18202"/>
                </a:cubicBezTo>
                <a:cubicBezTo>
                  <a:pt x="7462" y="18246"/>
                  <a:pt x="7460" y="18292"/>
                  <a:pt x="7465" y="18336"/>
                </a:cubicBezTo>
                <a:cubicBezTo>
                  <a:pt x="7481" y="18454"/>
                  <a:pt x="7510" y="18481"/>
                  <a:pt x="7638" y="18488"/>
                </a:cubicBezTo>
                <a:cubicBezTo>
                  <a:pt x="7609" y="18632"/>
                  <a:pt x="7589" y="18776"/>
                  <a:pt x="7551" y="18915"/>
                </a:cubicBezTo>
                <a:cubicBezTo>
                  <a:pt x="7494" y="19126"/>
                  <a:pt x="7422" y="19335"/>
                  <a:pt x="7362" y="19545"/>
                </a:cubicBezTo>
                <a:cubicBezTo>
                  <a:pt x="7337" y="19634"/>
                  <a:pt x="7316" y="19728"/>
                  <a:pt x="7303" y="19820"/>
                </a:cubicBezTo>
                <a:cubicBezTo>
                  <a:pt x="7297" y="19869"/>
                  <a:pt x="7304" y="19920"/>
                  <a:pt x="7318" y="19967"/>
                </a:cubicBezTo>
                <a:cubicBezTo>
                  <a:pt x="7326" y="19992"/>
                  <a:pt x="7341" y="20004"/>
                  <a:pt x="7357" y="20004"/>
                </a:cubicBezTo>
                <a:cubicBezTo>
                  <a:pt x="7372" y="20004"/>
                  <a:pt x="7387" y="19995"/>
                  <a:pt x="7398" y="19977"/>
                </a:cubicBezTo>
                <a:cubicBezTo>
                  <a:pt x="7448" y="19897"/>
                  <a:pt x="7535" y="19848"/>
                  <a:pt x="7566" y="19751"/>
                </a:cubicBezTo>
                <a:cubicBezTo>
                  <a:pt x="7580" y="19706"/>
                  <a:pt x="7632" y="19674"/>
                  <a:pt x="7666" y="19635"/>
                </a:cubicBezTo>
                <a:cubicBezTo>
                  <a:pt x="7856" y="19413"/>
                  <a:pt x="8045" y="19187"/>
                  <a:pt x="8239" y="18967"/>
                </a:cubicBezTo>
                <a:cubicBezTo>
                  <a:pt x="8295" y="18904"/>
                  <a:pt x="8368" y="18857"/>
                  <a:pt x="8440" y="18799"/>
                </a:cubicBezTo>
                <a:cubicBezTo>
                  <a:pt x="8454" y="18825"/>
                  <a:pt x="8469" y="18846"/>
                  <a:pt x="8480" y="18871"/>
                </a:cubicBezTo>
                <a:cubicBezTo>
                  <a:pt x="8497" y="18912"/>
                  <a:pt x="8523" y="18931"/>
                  <a:pt x="8555" y="18931"/>
                </a:cubicBezTo>
                <a:cubicBezTo>
                  <a:pt x="8571" y="18931"/>
                  <a:pt x="8587" y="18927"/>
                  <a:pt x="8605" y="18918"/>
                </a:cubicBezTo>
                <a:cubicBezTo>
                  <a:pt x="8651" y="18898"/>
                  <a:pt x="8701" y="18879"/>
                  <a:pt x="8734" y="18847"/>
                </a:cubicBezTo>
                <a:cubicBezTo>
                  <a:pt x="8885" y="18702"/>
                  <a:pt x="9040" y="18560"/>
                  <a:pt x="9147" y="18377"/>
                </a:cubicBezTo>
                <a:cubicBezTo>
                  <a:pt x="9191" y="18301"/>
                  <a:pt x="9261" y="18240"/>
                  <a:pt x="9319" y="18171"/>
                </a:cubicBezTo>
                <a:cubicBezTo>
                  <a:pt x="9396" y="18277"/>
                  <a:pt x="9478" y="18387"/>
                  <a:pt x="9555" y="18498"/>
                </a:cubicBezTo>
                <a:cubicBezTo>
                  <a:pt x="9577" y="18529"/>
                  <a:pt x="9598" y="18544"/>
                  <a:pt x="9626" y="18544"/>
                </a:cubicBezTo>
                <a:cubicBezTo>
                  <a:pt x="9640" y="18544"/>
                  <a:pt x="9656" y="18540"/>
                  <a:pt x="9674" y="18532"/>
                </a:cubicBezTo>
                <a:cubicBezTo>
                  <a:pt x="9775" y="18490"/>
                  <a:pt x="9838" y="18410"/>
                  <a:pt x="9895" y="18323"/>
                </a:cubicBezTo>
                <a:cubicBezTo>
                  <a:pt x="9955" y="18235"/>
                  <a:pt x="10014" y="18145"/>
                  <a:pt x="10071" y="18055"/>
                </a:cubicBezTo>
                <a:cubicBezTo>
                  <a:pt x="10095" y="18020"/>
                  <a:pt x="10112" y="17981"/>
                  <a:pt x="10135" y="17938"/>
                </a:cubicBezTo>
                <a:cubicBezTo>
                  <a:pt x="10152" y="17945"/>
                  <a:pt x="10171" y="17951"/>
                  <a:pt x="10189" y="17960"/>
                </a:cubicBezTo>
                <a:cubicBezTo>
                  <a:pt x="10219" y="17975"/>
                  <a:pt x="10241" y="17982"/>
                  <a:pt x="10259" y="17982"/>
                </a:cubicBezTo>
                <a:cubicBezTo>
                  <a:pt x="10288" y="17982"/>
                  <a:pt x="10306" y="17963"/>
                  <a:pt x="10331" y="17917"/>
                </a:cubicBezTo>
                <a:cubicBezTo>
                  <a:pt x="10396" y="17798"/>
                  <a:pt x="10478" y="17694"/>
                  <a:pt x="10585" y="17606"/>
                </a:cubicBezTo>
                <a:cubicBezTo>
                  <a:pt x="10615" y="17582"/>
                  <a:pt x="10626" y="17534"/>
                  <a:pt x="10645" y="17499"/>
                </a:cubicBezTo>
                <a:cubicBezTo>
                  <a:pt x="10687" y="17535"/>
                  <a:pt x="10733" y="17576"/>
                  <a:pt x="10780" y="17614"/>
                </a:cubicBezTo>
                <a:cubicBezTo>
                  <a:pt x="10799" y="17628"/>
                  <a:pt x="10818" y="17635"/>
                  <a:pt x="10836" y="17635"/>
                </a:cubicBezTo>
                <a:cubicBezTo>
                  <a:pt x="10857" y="17635"/>
                  <a:pt x="10877" y="17626"/>
                  <a:pt x="10895" y="17608"/>
                </a:cubicBezTo>
                <a:cubicBezTo>
                  <a:pt x="10931" y="17572"/>
                  <a:pt x="10966" y="17534"/>
                  <a:pt x="10994" y="17492"/>
                </a:cubicBezTo>
                <a:cubicBezTo>
                  <a:pt x="11057" y="17397"/>
                  <a:pt x="11118" y="17303"/>
                  <a:pt x="11177" y="17207"/>
                </a:cubicBezTo>
                <a:cubicBezTo>
                  <a:pt x="11181" y="17201"/>
                  <a:pt x="11187" y="17196"/>
                  <a:pt x="11188" y="17190"/>
                </a:cubicBezTo>
                <a:cubicBezTo>
                  <a:pt x="11206" y="17115"/>
                  <a:pt x="11228" y="17050"/>
                  <a:pt x="11311" y="17015"/>
                </a:cubicBezTo>
                <a:cubicBezTo>
                  <a:pt x="11337" y="17004"/>
                  <a:pt x="11342" y="16942"/>
                  <a:pt x="11357" y="16902"/>
                </a:cubicBezTo>
                <a:cubicBezTo>
                  <a:pt x="11375" y="16854"/>
                  <a:pt x="11391" y="16806"/>
                  <a:pt x="11413" y="16748"/>
                </a:cubicBezTo>
                <a:cubicBezTo>
                  <a:pt x="11515" y="16881"/>
                  <a:pt x="11604" y="17001"/>
                  <a:pt x="11700" y="17118"/>
                </a:cubicBezTo>
                <a:cubicBezTo>
                  <a:pt x="11710" y="17129"/>
                  <a:pt x="11732" y="17129"/>
                  <a:pt x="11754" y="17129"/>
                </a:cubicBezTo>
                <a:cubicBezTo>
                  <a:pt x="11756" y="17129"/>
                  <a:pt x="11758" y="17129"/>
                  <a:pt x="11760" y="17129"/>
                </a:cubicBezTo>
                <a:cubicBezTo>
                  <a:pt x="11769" y="17129"/>
                  <a:pt x="11777" y="17129"/>
                  <a:pt x="11785" y="17130"/>
                </a:cubicBezTo>
                <a:cubicBezTo>
                  <a:pt x="11907" y="17231"/>
                  <a:pt x="12030" y="17334"/>
                  <a:pt x="12157" y="17436"/>
                </a:cubicBezTo>
                <a:cubicBezTo>
                  <a:pt x="12163" y="17441"/>
                  <a:pt x="12174" y="17443"/>
                  <a:pt x="12185" y="17443"/>
                </a:cubicBezTo>
                <a:cubicBezTo>
                  <a:pt x="12196" y="17443"/>
                  <a:pt x="12207" y="17441"/>
                  <a:pt x="12216" y="17438"/>
                </a:cubicBezTo>
                <a:cubicBezTo>
                  <a:pt x="12288" y="17410"/>
                  <a:pt x="12340" y="17361"/>
                  <a:pt x="12373" y="17286"/>
                </a:cubicBezTo>
                <a:cubicBezTo>
                  <a:pt x="12404" y="17212"/>
                  <a:pt x="12450" y="17144"/>
                  <a:pt x="12488" y="17073"/>
                </a:cubicBezTo>
                <a:cubicBezTo>
                  <a:pt x="12508" y="17037"/>
                  <a:pt x="12524" y="16999"/>
                  <a:pt x="12543" y="16962"/>
                </a:cubicBezTo>
                <a:cubicBezTo>
                  <a:pt x="12566" y="16976"/>
                  <a:pt x="12586" y="16983"/>
                  <a:pt x="12602" y="16983"/>
                </a:cubicBezTo>
                <a:cubicBezTo>
                  <a:pt x="12632" y="16983"/>
                  <a:pt x="12653" y="16960"/>
                  <a:pt x="12671" y="16909"/>
                </a:cubicBezTo>
                <a:cubicBezTo>
                  <a:pt x="12725" y="16753"/>
                  <a:pt x="12772" y="16594"/>
                  <a:pt x="12822" y="16443"/>
                </a:cubicBezTo>
                <a:cubicBezTo>
                  <a:pt x="12862" y="16471"/>
                  <a:pt x="12913" y="16511"/>
                  <a:pt x="12966" y="16548"/>
                </a:cubicBezTo>
                <a:cubicBezTo>
                  <a:pt x="12990" y="16565"/>
                  <a:pt x="13013" y="16574"/>
                  <a:pt x="13033" y="16574"/>
                </a:cubicBezTo>
                <a:cubicBezTo>
                  <a:pt x="13060" y="16574"/>
                  <a:pt x="13083" y="16559"/>
                  <a:pt x="13101" y="16526"/>
                </a:cubicBezTo>
                <a:cubicBezTo>
                  <a:pt x="13150" y="16441"/>
                  <a:pt x="13197" y="16353"/>
                  <a:pt x="13225" y="16261"/>
                </a:cubicBezTo>
                <a:cubicBezTo>
                  <a:pt x="13266" y="16127"/>
                  <a:pt x="13291" y="15987"/>
                  <a:pt x="13320" y="15849"/>
                </a:cubicBezTo>
                <a:cubicBezTo>
                  <a:pt x="13328" y="15806"/>
                  <a:pt x="13326" y="15758"/>
                  <a:pt x="13330" y="15709"/>
                </a:cubicBezTo>
                <a:cubicBezTo>
                  <a:pt x="13410" y="15687"/>
                  <a:pt x="13420" y="15671"/>
                  <a:pt x="13409" y="15532"/>
                </a:cubicBezTo>
                <a:cubicBezTo>
                  <a:pt x="13402" y="15432"/>
                  <a:pt x="13383" y="15334"/>
                  <a:pt x="13378" y="15234"/>
                </a:cubicBezTo>
                <a:cubicBezTo>
                  <a:pt x="13373" y="15144"/>
                  <a:pt x="13381" y="15056"/>
                  <a:pt x="13382" y="14966"/>
                </a:cubicBezTo>
                <a:cubicBezTo>
                  <a:pt x="13445" y="14999"/>
                  <a:pt x="13507" y="15030"/>
                  <a:pt x="13568" y="15064"/>
                </a:cubicBezTo>
                <a:cubicBezTo>
                  <a:pt x="13585" y="15073"/>
                  <a:pt x="13600" y="15078"/>
                  <a:pt x="13615" y="15078"/>
                </a:cubicBezTo>
                <a:cubicBezTo>
                  <a:pt x="13644" y="15078"/>
                  <a:pt x="13666" y="15059"/>
                  <a:pt x="13676" y="15024"/>
                </a:cubicBezTo>
                <a:cubicBezTo>
                  <a:pt x="13703" y="14922"/>
                  <a:pt x="13724" y="14819"/>
                  <a:pt x="13745" y="14716"/>
                </a:cubicBezTo>
                <a:cubicBezTo>
                  <a:pt x="13757" y="14654"/>
                  <a:pt x="13770" y="14593"/>
                  <a:pt x="13773" y="14531"/>
                </a:cubicBezTo>
                <a:cubicBezTo>
                  <a:pt x="13780" y="14370"/>
                  <a:pt x="13778" y="14208"/>
                  <a:pt x="13781" y="14045"/>
                </a:cubicBezTo>
                <a:cubicBezTo>
                  <a:pt x="13788" y="14048"/>
                  <a:pt x="13799" y="14059"/>
                  <a:pt x="13810" y="14059"/>
                </a:cubicBezTo>
                <a:cubicBezTo>
                  <a:pt x="13819" y="14060"/>
                  <a:pt x="13828" y="14060"/>
                  <a:pt x="13838" y="14060"/>
                </a:cubicBezTo>
                <a:cubicBezTo>
                  <a:pt x="13852" y="14060"/>
                  <a:pt x="13866" y="14058"/>
                  <a:pt x="13875" y="14052"/>
                </a:cubicBezTo>
                <a:cubicBezTo>
                  <a:pt x="13894" y="14036"/>
                  <a:pt x="13909" y="14006"/>
                  <a:pt x="13912" y="13982"/>
                </a:cubicBezTo>
                <a:cubicBezTo>
                  <a:pt x="13914" y="13955"/>
                  <a:pt x="13901" y="13927"/>
                  <a:pt x="13893" y="13898"/>
                </a:cubicBezTo>
                <a:cubicBezTo>
                  <a:pt x="13856" y="13764"/>
                  <a:pt x="13870" y="13632"/>
                  <a:pt x="13891" y="13497"/>
                </a:cubicBezTo>
                <a:cubicBezTo>
                  <a:pt x="13914" y="13339"/>
                  <a:pt x="13919" y="13178"/>
                  <a:pt x="13940" y="13019"/>
                </a:cubicBezTo>
                <a:cubicBezTo>
                  <a:pt x="13945" y="12973"/>
                  <a:pt x="13973" y="12936"/>
                  <a:pt x="13904" y="12926"/>
                </a:cubicBezTo>
                <a:cubicBezTo>
                  <a:pt x="13961" y="12874"/>
                  <a:pt x="13971" y="12800"/>
                  <a:pt x="13937" y="12734"/>
                </a:cubicBezTo>
                <a:cubicBezTo>
                  <a:pt x="13928" y="12715"/>
                  <a:pt x="13932" y="12690"/>
                  <a:pt x="13932" y="12670"/>
                </a:cubicBezTo>
                <a:cubicBezTo>
                  <a:pt x="13933" y="12605"/>
                  <a:pt x="13937" y="12540"/>
                  <a:pt x="13935" y="12476"/>
                </a:cubicBezTo>
                <a:cubicBezTo>
                  <a:pt x="13934" y="12421"/>
                  <a:pt x="13927" y="12366"/>
                  <a:pt x="13917" y="12315"/>
                </a:cubicBezTo>
                <a:cubicBezTo>
                  <a:pt x="13918" y="12279"/>
                  <a:pt x="13929" y="12238"/>
                  <a:pt x="13917" y="12207"/>
                </a:cubicBezTo>
                <a:cubicBezTo>
                  <a:pt x="13904" y="12173"/>
                  <a:pt x="14002" y="12139"/>
                  <a:pt x="13934" y="12122"/>
                </a:cubicBezTo>
                <a:cubicBezTo>
                  <a:pt x="13933" y="12083"/>
                  <a:pt x="13922" y="12044"/>
                  <a:pt x="13934" y="12031"/>
                </a:cubicBezTo>
                <a:cubicBezTo>
                  <a:pt x="13980" y="11986"/>
                  <a:pt x="13953" y="11932"/>
                  <a:pt x="13966" y="11885"/>
                </a:cubicBezTo>
                <a:cubicBezTo>
                  <a:pt x="14001" y="11754"/>
                  <a:pt x="14043" y="11627"/>
                  <a:pt x="14083" y="11500"/>
                </a:cubicBezTo>
                <a:cubicBezTo>
                  <a:pt x="14089" y="11475"/>
                  <a:pt x="14102" y="11454"/>
                  <a:pt x="14125" y="11430"/>
                </a:cubicBezTo>
                <a:cubicBezTo>
                  <a:pt x="14146" y="11523"/>
                  <a:pt x="14169" y="11615"/>
                  <a:pt x="14190" y="11708"/>
                </a:cubicBezTo>
                <a:cubicBezTo>
                  <a:pt x="14221" y="11844"/>
                  <a:pt x="14251" y="11979"/>
                  <a:pt x="14282" y="12114"/>
                </a:cubicBezTo>
                <a:cubicBezTo>
                  <a:pt x="14303" y="12211"/>
                  <a:pt x="14318" y="12310"/>
                  <a:pt x="14346" y="12404"/>
                </a:cubicBezTo>
                <a:cubicBezTo>
                  <a:pt x="14405" y="12591"/>
                  <a:pt x="14477" y="12773"/>
                  <a:pt x="14531" y="12961"/>
                </a:cubicBezTo>
                <a:cubicBezTo>
                  <a:pt x="14573" y="13107"/>
                  <a:pt x="14597" y="13260"/>
                  <a:pt x="14629" y="13410"/>
                </a:cubicBezTo>
                <a:cubicBezTo>
                  <a:pt x="14639" y="13452"/>
                  <a:pt x="14645" y="13495"/>
                  <a:pt x="14660" y="13533"/>
                </a:cubicBezTo>
                <a:cubicBezTo>
                  <a:pt x="14668" y="13553"/>
                  <a:pt x="14694" y="13565"/>
                  <a:pt x="14719" y="13574"/>
                </a:cubicBezTo>
                <a:cubicBezTo>
                  <a:pt x="14751" y="13729"/>
                  <a:pt x="14823" y="13871"/>
                  <a:pt x="14904" y="14010"/>
                </a:cubicBezTo>
                <a:cubicBezTo>
                  <a:pt x="14935" y="14062"/>
                  <a:pt x="14950" y="14123"/>
                  <a:pt x="14972" y="14180"/>
                </a:cubicBezTo>
                <a:cubicBezTo>
                  <a:pt x="14978" y="14196"/>
                  <a:pt x="14979" y="14212"/>
                  <a:pt x="14984" y="14227"/>
                </a:cubicBezTo>
                <a:cubicBezTo>
                  <a:pt x="15007" y="14298"/>
                  <a:pt x="15033" y="14332"/>
                  <a:pt x="15069" y="14332"/>
                </a:cubicBezTo>
                <a:cubicBezTo>
                  <a:pt x="15095" y="14332"/>
                  <a:pt x="15125" y="14315"/>
                  <a:pt x="15162" y="14283"/>
                </a:cubicBezTo>
                <a:cubicBezTo>
                  <a:pt x="15173" y="14274"/>
                  <a:pt x="15183" y="14263"/>
                  <a:pt x="15187" y="14259"/>
                </a:cubicBezTo>
                <a:cubicBezTo>
                  <a:pt x="15260" y="14416"/>
                  <a:pt x="15339" y="14567"/>
                  <a:pt x="15401" y="14726"/>
                </a:cubicBezTo>
                <a:cubicBezTo>
                  <a:pt x="15446" y="14843"/>
                  <a:pt x="15466" y="14968"/>
                  <a:pt x="15496" y="15090"/>
                </a:cubicBezTo>
                <a:cubicBezTo>
                  <a:pt x="15502" y="15115"/>
                  <a:pt x="15504" y="15141"/>
                  <a:pt x="15512" y="15165"/>
                </a:cubicBezTo>
                <a:cubicBezTo>
                  <a:pt x="15537" y="15241"/>
                  <a:pt x="15555" y="15272"/>
                  <a:pt x="15596" y="15272"/>
                </a:cubicBezTo>
                <a:cubicBezTo>
                  <a:pt x="15617" y="15272"/>
                  <a:pt x="15645" y="15264"/>
                  <a:pt x="15682" y="15249"/>
                </a:cubicBezTo>
                <a:cubicBezTo>
                  <a:pt x="15725" y="15419"/>
                  <a:pt x="15840" y="15544"/>
                  <a:pt x="15954" y="15668"/>
                </a:cubicBezTo>
                <a:cubicBezTo>
                  <a:pt x="15994" y="15712"/>
                  <a:pt x="16031" y="15733"/>
                  <a:pt x="16070" y="15733"/>
                </a:cubicBezTo>
                <a:cubicBezTo>
                  <a:pt x="16108" y="15733"/>
                  <a:pt x="16147" y="15712"/>
                  <a:pt x="16190" y="15673"/>
                </a:cubicBezTo>
                <a:cubicBezTo>
                  <a:pt x="16239" y="15630"/>
                  <a:pt x="16290" y="15587"/>
                  <a:pt x="16335" y="15539"/>
                </a:cubicBezTo>
                <a:cubicBezTo>
                  <a:pt x="16371" y="15502"/>
                  <a:pt x="16399" y="15456"/>
                  <a:pt x="16432" y="15415"/>
                </a:cubicBezTo>
                <a:cubicBezTo>
                  <a:pt x="16491" y="15601"/>
                  <a:pt x="16639" y="15736"/>
                  <a:pt x="16748" y="15897"/>
                </a:cubicBezTo>
                <a:cubicBezTo>
                  <a:pt x="16826" y="16013"/>
                  <a:pt x="16896" y="16137"/>
                  <a:pt x="16968" y="16258"/>
                </a:cubicBezTo>
                <a:cubicBezTo>
                  <a:pt x="17019" y="16344"/>
                  <a:pt x="17049" y="16384"/>
                  <a:pt x="17088" y="16384"/>
                </a:cubicBezTo>
                <a:cubicBezTo>
                  <a:pt x="17121" y="16384"/>
                  <a:pt x="17160" y="16355"/>
                  <a:pt x="17224" y="16300"/>
                </a:cubicBezTo>
                <a:cubicBezTo>
                  <a:pt x="17299" y="16409"/>
                  <a:pt x="17379" y="16516"/>
                  <a:pt x="17452" y="16626"/>
                </a:cubicBezTo>
                <a:cubicBezTo>
                  <a:pt x="17487" y="16681"/>
                  <a:pt x="17505" y="16704"/>
                  <a:pt x="17529" y="16704"/>
                </a:cubicBezTo>
                <a:cubicBezTo>
                  <a:pt x="17545" y="16704"/>
                  <a:pt x="17563" y="16694"/>
                  <a:pt x="17592" y="16676"/>
                </a:cubicBezTo>
                <a:cubicBezTo>
                  <a:pt x="17699" y="16794"/>
                  <a:pt x="17796" y="16913"/>
                  <a:pt x="17906" y="17021"/>
                </a:cubicBezTo>
                <a:cubicBezTo>
                  <a:pt x="17932" y="17046"/>
                  <a:pt x="17953" y="17058"/>
                  <a:pt x="17973" y="17058"/>
                </a:cubicBezTo>
                <a:cubicBezTo>
                  <a:pt x="18001" y="17058"/>
                  <a:pt x="18028" y="17034"/>
                  <a:pt x="18063" y="16991"/>
                </a:cubicBezTo>
                <a:cubicBezTo>
                  <a:pt x="18112" y="16928"/>
                  <a:pt x="18168" y="16870"/>
                  <a:pt x="18224" y="16805"/>
                </a:cubicBezTo>
                <a:cubicBezTo>
                  <a:pt x="18337" y="16952"/>
                  <a:pt x="18455" y="17104"/>
                  <a:pt x="18575" y="17262"/>
                </a:cubicBezTo>
                <a:cubicBezTo>
                  <a:pt x="18591" y="17248"/>
                  <a:pt x="18605" y="17235"/>
                  <a:pt x="18613" y="17228"/>
                </a:cubicBezTo>
                <a:cubicBezTo>
                  <a:pt x="18759" y="17338"/>
                  <a:pt x="18840" y="17520"/>
                  <a:pt x="19026" y="17583"/>
                </a:cubicBezTo>
                <a:cubicBezTo>
                  <a:pt x="19049" y="17591"/>
                  <a:pt x="19064" y="17596"/>
                  <a:pt x="19074" y="17596"/>
                </a:cubicBezTo>
                <a:cubicBezTo>
                  <a:pt x="19091" y="17596"/>
                  <a:pt x="19098" y="17583"/>
                  <a:pt x="19114" y="17552"/>
                </a:cubicBezTo>
                <a:cubicBezTo>
                  <a:pt x="19254" y="17700"/>
                  <a:pt x="19396" y="17849"/>
                  <a:pt x="19536" y="18001"/>
                </a:cubicBezTo>
                <a:cubicBezTo>
                  <a:pt x="19616" y="18089"/>
                  <a:pt x="19688" y="18181"/>
                  <a:pt x="19771" y="18266"/>
                </a:cubicBezTo>
                <a:cubicBezTo>
                  <a:pt x="19803" y="18298"/>
                  <a:pt x="19850" y="18315"/>
                  <a:pt x="19891" y="18338"/>
                </a:cubicBezTo>
                <a:cubicBezTo>
                  <a:pt x="19902" y="18298"/>
                  <a:pt x="19928" y="18255"/>
                  <a:pt x="19923" y="18217"/>
                </a:cubicBezTo>
                <a:cubicBezTo>
                  <a:pt x="19902" y="18082"/>
                  <a:pt x="19876" y="17950"/>
                  <a:pt x="19845" y="17817"/>
                </a:cubicBezTo>
                <a:cubicBezTo>
                  <a:pt x="19813" y="17683"/>
                  <a:pt x="19773" y="17551"/>
                  <a:pt x="19736" y="17417"/>
                </a:cubicBezTo>
                <a:lnTo>
                  <a:pt x="19736" y="17417"/>
                </a:lnTo>
                <a:cubicBezTo>
                  <a:pt x="19743" y="17420"/>
                  <a:pt x="19750" y="17421"/>
                  <a:pt x="19756" y="17422"/>
                </a:cubicBezTo>
                <a:cubicBezTo>
                  <a:pt x="19768" y="17400"/>
                  <a:pt x="19792" y="17375"/>
                  <a:pt x="19788" y="17355"/>
                </a:cubicBezTo>
                <a:cubicBezTo>
                  <a:pt x="19766" y="17228"/>
                  <a:pt x="19735" y="17101"/>
                  <a:pt x="19711" y="16973"/>
                </a:cubicBezTo>
                <a:cubicBezTo>
                  <a:pt x="19705" y="16931"/>
                  <a:pt x="19722" y="16887"/>
                  <a:pt x="19716" y="16846"/>
                </a:cubicBezTo>
                <a:cubicBezTo>
                  <a:pt x="19704" y="16765"/>
                  <a:pt x="19680" y="16687"/>
                  <a:pt x="19661" y="16602"/>
                </a:cubicBezTo>
                <a:lnTo>
                  <a:pt x="19661" y="16602"/>
                </a:lnTo>
                <a:cubicBezTo>
                  <a:pt x="19678" y="16604"/>
                  <a:pt x="19691" y="16607"/>
                  <a:pt x="19707" y="16610"/>
                </a:cubicBezTo>
                <a:cubicBezTo>
                  <a:pt x="19727" y="16615"/>
                  <a:pt x="19744" y="16617"/>
                  <a:pt x="19760" y="16617"/>
                </a:cubicBezTo>
                <a:cubicBezTo>
                  <a:pt x="19826" y="16617"/>
                  <a:pt x="19858" y="16578"/>
                  <a:pt x="19859" y="16494"/>
                </a:cubicBezTo>
                <a:cubicBezTo>
                  <a:pt x="19860" y="16331"/>
                  <a:pt x="19858" y="16166"/>
                  <a:pt x="19854" y="16002"/>
                </a:cubicBezTo>
                <a:cubicBezTo>
                  <a:pt x="19853" y="15954"/>
                  <a:pt x="19839" y="15905"/>
                  <a:pt x="19829" y="15851"/>
                </a:cubicBezTo>
                <a:lnTo>
                  <a:pt x="19829" y="15851"/>
                </a:lnTo>
                <a:cubicBezTo>
                  <a:pt x="19849" y="15854"/>
                  <a:pt x="19872" y="15862"/>
                  <a:pt x="19895" y="15868"/>
                </a:cubicBezTo>
                <a:cubicBezTo>
                  <a:pt x="19905" y="15870"/>
                  <a:pt x="19913" y="15871"/>
                  <a:pt x="19921" y="15871"/>
                </a:cubicBezTo>
                <a:cubicBezTo>
                  <a:pt x="19957" y="15871"/>
                  <a:pt x="19974" y="15848"/>
                  <a:pt x="19963" y="15806"/>
                </a:cubicBezTo>
                <a:cubicBezTo>
                  <a:pt x="19947" y="15743"/>
                  <a:pt x="19921" y="15681"/>
                  <a:pt x="19904" y="15617"/>
                </a:cubicBezTo>
                <a:cubicBezTo>
                  <a:pt x="19887" y="15549"/>
                  <a:pt x="19871" y="15478"/>
                  <a:pt x="19863" y="15406"/>
                </a:cubicBezTo>
                <a:cubicBezTo>
                  <a:pt x="19849" y="15275"/>
                  <a:pt x="19841" y="15144"/>
                  <a:pt x="19832" y="15026"/>
                </a:cubicBezTo>
                <a:cubicBezTo>
                  <a:pt x="19978" y="15002"/>
                  <a:pt x="20128" y="14980"/>
                  <a:pt x="20278" y="14952"/>
                </a:cubicBezTo>
                <a:cubicBezTo>
                  <a:pt x="20301" y="14948"/>
                  <a:pt x="20332" y="14916"/>
                  <a:pt x="20334" y="14896"/>
                </a:cubicBezTo>
                <a:cubicBezTo>
                  <a:pt x="20338" y="14802"/>
                  <a:pt x="20331" y="14706"/>
                  <a:pt x="20328" y="14603"/>
                </a:cubicBezTo>
                <a:cubicBezTo>
                  <a:pt x="20380" y="14587"/>
                  <a:pt x="20384" y="14572"/>
                  <a:pt x="20352" y="14500"/>
                </a:cubicBezTo>
                <a:cubicBezTo>
                  <a:pt x="20315" y="14416"/>
                  <a:pt x="20284" y="14328"/>
                  <a:pt x="20251" y="14223"/>
                </a:cubicBezTo>
                <a:cubicBezTo>
                  <a:pt x="20349" y="14212"/>
                  <a:pt x="20362" y="14191"/>
                  <a:pt x="20316" y="14108"/>
                </a:cubicBezTo>
                <a:cubicBezTo>
                  <a:pt x="20244" y="13977"/>
                  <a:pt x="20165" y="13853"/>
                  <a:pt x="20095" y="13724"/>
                </a:cubicBezTo>
                <a:cubicBezTo>
                  <a:pt x="20074" y="13686"/>
                  <a:pt x="20065" y="13640"/>
                  <a:pt x="20051" y="13599"/>
                </a:cubicBezTo>
                <a:lnTo>
                  <a:pt x="20051" y="13599"/>
                </a:lnTo>
                <a:cubicBezTo>
                  <a:pt x="20123" y="13600"/>
                  <a:pt x="20187" y="13601"/>
                  <a:pt x="20251" y="13602"/>
                </a:cubicBezTo>
                <a:cubicBezTo>
                  <a:pt x="20253" y="13602"/>
                  <a:pt x="20254" y="13602"/>
                  <a:pt x="20256" y="13602"/>
                </a:cubicBezTo>
                <a:cubicBezTo>
                  <a:pt x="20310" y="13602"/>
                  <a:pt x="20331" y="13569"/>
                  <a:pt x="20321" y="13519"/>
                </a:cubicBezTo>
                <a:cubicBezTo>
                  <a:pt x="20311" y="13473"/>
                  <a:pt x="20299" y="13424"/>
                  <a:pt x="20273" y="13388"/>
                </a:cubicBezTo>
                <a:cubicBezTo>
                  <a:pt x="20169" y="13241"/>
                  <a:pt x="20123" y="13071"/>
                  <a:pt x="20056" y="12907"/>
                </a:cubicBezTo>
                <a:cubicBezTo>
                  <a:pt x="20004" y="12782"/>
                  <a:pt x="19927" y="12664"/>
                  <a:pt x="19859" y="12544"/>
                </a:cubicBezTo>
                <a:cubicBezTo>
                  <a:pt x="19830" y="12494"/>
                  <a:pt x="19793" y="12449"/>
                  <a:pt x="19768" y="12411"/>
                </a:cubicBezTo>
                <a:cubicBezTo>
                  <a:pt x="19801" y="12411"/>
                  <a:pt x="19834" y="12412"/>
                  <a:pt x="19868" y="12412"/>
                </a:cubicBezTo>
                <a:cubicBezTo>
                  <a:pt x="19936" y="12412"/>
                  <a:pt x="20006" y="12411"/>
                  <a:pt x="20075" y="12408"/>
                </a:cubicBezTo>
                <a:cubicBezTo>
                  <a:pt x="20149" y="12405"/>
                  <a:pt x="20225" y="12395"/>
                  <a:pt x="20301" y="12387"/>
                </a:cubicBezTo>
                <a:cubicBezTo>
                  <a:pt x="20384" y="12378"/>
                  <a:pt x="20391" y="12366"/>
                  <a:pt x="20379" y="12285"/>
                </a:cubicBezTo>
                <a:cubicBezTo>
                  <a:pt x="20376" y="12273"/>
                  <a:pt x="20375" y="12259"/>
                  <a:pt x="20371" y="12237"/>
                </a:cubicBezTo>
                <a:lnTo>
                  <a:pt x="20371" y="12237"/>
                </a:lnTo>
                <a:cubicBezTo>
                  <a:pt x="20403" y="12248"/>
                  <a:pt x="20435" y="12253"/>
                  <a:pt x="20465" y="12253"/>
                </a:cubicBezTo>
                <a:cubicBezTo>
                  <a:pt x="20568" y="12253"/>
                  <a:pt x="20660" y="12200"/>
                  <a:pt x="20758" y="12184"/>
                </a:cubicBezTo>
                <a:cubicBezTo>
                  <a:pt x="20772" y="12181"/>
                  <a:pt x="20794" y="12148"/>
                  <a:pt x="20791" y="12131"/>
                </a:cubicBezTo>
                <a:cubicBezTo>
                  <a:pt x="20777" y="12021"/>
                  <a:pt x="20764" y="11908"/>
                  <a:pt x="20736" y="11800"/>
                </a:cubicBezTo>
                <a:cubicBezTo>
                  <a:pt x="20722" y="11744"/>
                  <a:pt x="20681" y="11693"/>
                  <a:pt x="20643" y="11627"/>
                </a:cubicBezTo>
                <a:lnTo>
                  <a:pt x="20643" y="11627"/>
                </a:lnTo>
                <a:cubicBezTo>
                  <a:pt x="20644" y="11627"/>
                  <a:pt x="20651" y="11630"/>
                  <a:pt x="20659" y="11630"/>
                </a:cubicBezTo>
                <a:cubicBezTo>
                  <a:pt x="20660" y="11630"/>
                  <a:pt x="20662" y="11630"/>
                  <a:pt x="20664" y="11630"/>
                </a:cubicBezTo>
                <a:cubicBezTo>
                  <a:pt x="20751" y="11603"/>
                  <a:pt x="20762" y="11562"/>
                  <a:pt x="20705" y="11490"/>
                </a:cubicBezTo>
                <a:cubicBezTo>
                  <a:pt x="20627" y="11388"/>
                  <a:pt x="20553" y="11284"/>
                  <a:pt x="20473" y="11181"/>
                </a:cubicBezTo>
                <a:cubicBezTo>
                  <a:pt x="20453" y="11155"/>
                  <a:pt x="20429" y="11133"/>
                  <a:pt x="20409" y="11112"/>
                </a:cubicBezTo>
                <a:cubicBezTo>
                  <a:pt x="20450" y="11090"/>
                  <a:pt x="20493" y="11068"/>
                  <a:pt x="20535" y="11044"/>
                </a:cubicBezTo>
                <a:cubicBezTo>
                  <a:pt x="20580" y="11021"/>
                  <a:pt x="20584" y="10992"/>
                  <a:pt x="20558" y="10946"/>
                </a:cubicBezTo>
                <a:cubicBezTo>
                  <a:pt x="20466" y="10786"/>
                  <a:pt x="20340" y="10666"/>
                  <a:pt x="20167" y="10600"/>
                </a:cubicBezTo>
                <a:cubicBezTo>
                  <a:pt x="20154" y="10596"/>
                  <a:pt x="20146" y="10587"/>
                  <a:pt x="20134" y="10580"/>
                </a:cubicBezTo>
                <a:cubicBezTo>
                  <a:pt x="20139" y="10572"/>
                  <a:pt x="20142" y="10566"/>
                  <a:pt x="20146" y="10562"/>
                </a:cubicBezTo>
                <a:cubicBezTo>
                  <a:pt x="20164" y="10543"/>
                  <a:pt x="20183" y="10525"/>
                  <a:pt x="20203" y="10507"/>
                </a:cubicBezTo>
                <a:cubicBezTo>
                  <a:pt x="20183" y="10488"/>
                  <a:pt x="20167" y="10462"/>
                  <a:pt x="20143" y="10452"/>
                </a:cubicBezTo>
                <a:cubicBezTo>
                  <a:pt x="20026" y="10406"/>
                  <a:pt x="19951" y="10319"/>
                  <a:pt x="19886" y="10216"/>
                </a:cubicBezTo>
                <a:cubicBezTo>
                  <a:pt x="19866" y="10185"/>
                  <a:pt x="19844" y="10154"/>
                  <a:pt x="19825" y="10128"/>
                </a:cubicBezTo>
                <a:cubicBezTo>
                  <a:pt x="19890" y="10093"/>
                  <a:pt x="19952" y="10056"/>
                  <a:pt x="20016" y="10025"/>
                </a:cubicBezTo>
                <a:cubicBezTo>
                  <a:pt x="20066" y="10003"/>
                  <a:pt x="20064" y="9963"/>
                  <a:pt x="20043" y="9929"/>
                </a:cubicBezTo>
                <a:cubicBezTo>
                  <a:pt x="19952" y="9777"/>
                  <a:pt x="19848" y="9633"/>
                  <a:pt x="19684" y="9545"/>
                </a:cubicBezTo>
                <a:cubicBezTo>
                  <a:pt x="19624" y="9511"/>
                  <a:pt x="19571" y="9463"/>
                  <a:pt x="19490" y="9403"/>
                </a:cubicBezTo>
                <a:lnTo>
                  <a:pt x="19566" y="9403"/>
                </a:lnTo>
                <a:cubicBezTo>
                  <a:pt x="19566" y="9247"/>
                  <a:pt x="19426" y="9221"/>
                  <a:pt x="19345" y="9146"/>
                </a:cubicBezTo>
                <a:cubicBezTo>
                  <a:pt x="19244" y="9053"/>
                  <a:pt x="19129" y="8977"/>
                  <a:pt x="19023" y="8890"/>
                </a:cubicBezTo>
                <a:cubicBezTo>
                  <a:pt x="18913" y="8799"/>
                  <a:pt x="18799" y="8709"/>
                  <a:pt x="18697" y="8609"/>
                </a:cubicBezTo>
                <a:cubicBezTo>
                  <a:pt x="18627" y="8540"/>
                  <a:pt x="18572" y="8457"/>
                  <a:pt x="18510" y="8383"/>
                </a:cubicBezTo>
                <a:cubicBezTo>
                  <a:pt x="18488" y="8357"/>
                  <a:pt x="18465" y="8329"/>
                  <a:pt x="18434" y="8293"/>
                </a:cubicBezTo>
                <a:lnTo>
                  <a:pt x="18434" y="8293"/>
                </a:lnTo>
                <a:cubicBezTo>
                  <a:pt x="18460" y="8296"/>
                  <a:pt x="18475" y="8298"/>
                  <a:pt x="18490" y="8300"/>
                </a:cubicBezTo>
                <a:cubicBezTo>
                  <a:pt x="18590" y="8307"/>
                  <a:pt x="18691" y="8318"/>
                  <a:pt x="18791" y="8321"/>
                </a:cubicBezTo>
                <a:cubicBezTo>
                  <a:pt x="18795" y="8321"/>
                  <a:pt x="18799" y="8321"/>
                  <a:pt x="18802" y="8321"/>
                </a:cubicBezTo>
                <a:cubicBezTo>
                  <a:pt x="18880" y="8321"/>
                  <a:pt x="18959" y="8311"/>
                  <a:pt x="19036" y="8311"/>
                </a:cubicBezTo>
                <a:cubicBezTo>
                  <a:pt x="19040" y="8311"/>
                  <a:pt x="19044" y="8311"/>
                  <a:pt x="19047" y="8311"/>
                </a:cubicBezTo>
                <a:cubicBezTo>
                  <a:pt x="19174" y="8313"/>
                  <a:pt x="19299" y="8322"/>
                  <a:pt x="19426" y="8324"/>
                </a:cubicBezTo>
                <a:cubicBezTo>
                  <a:pt x="19427" y="8324"/>
                  <a:pt x="19429" y="8324"/>
                  <a:pt x="19430" y="8324"/>
                </a:cubicBezTo>
                <a:cubicBezTo>
                  <a:pt x="19454" y="8324"/>
                  <a:pt x="19477" y="8308"/>
                  <a:pt x="19501" y="8301"/>
                </a:cubicBezTo>
                <a:cubicBezTo>
                  <a:pt x="19493" y="8276"/>
                  <a:pt x="19485" y="8251"/>
                  <a:pt x="19475" y="8226"/>
                </a:cubicBezTo>
                <a:lnTo>
                  <a:pt x="19475" y="8226"/>
                </a:lnTo>
                <a:cubicBezTo>
                  <a:pt x="19504" y="8229"/>
                  <a:pt x="19533" y="8232"/>
                  <a:pt x="19560" y="8232"/>
                </a:cubicBezTo>
                <a:cubicBezTo>
                  <a:pt x="19623" y="8232"/>
                  <a:pt x="19680" y="8219"/>
                  <a:pt x="19719" y="8175"/>
                </a:cubicBezTo>
                <a:cubicBezTo>
                  <a:pt x="19734" y="8174"/>
                  <a:pt x="19749" y="8174"/>
                  <a:pt x="19762" y="8174"/>
                </a:cubicBezTo>
                <a:cubicBezTo>
                  <a:pt x="19775" y="8174"/>
                  <a:pt x="19788" y="8174"/>
                  <a:pt x="19800" y="8174"/>
                </a:cubicBezTo>
                <a:cubicBezTo>
                  <a:pt x="19834" y="8174"/>
                  <a:pt x="19866" y="8173"/>
                  <a:pt x="19896" y="8167"/>
                </a:cubicBezTo>
                <a:cubicBezTo>
                  <a:pt x="19995" y="8148"/>
                  <a:pt x="20095" y="8126"/>
                  <a:pt x="20191" y="8096"/>
                </a:cubicBezTo>
                <a:cubicBezTo>
                  <a:pt x="20273" y="8072"/>
                  <a:pt x="20281" y="8045"/>
                  <a:pt x="20252" y="7966"/>
                </a:cubicBezTo>
                <a:cubicBezTo>
                  <a:pt x="20231" y="7900"/>
                  <a:pt x="20211" y="7833"/>
                  <a:pt x="20191" y="7763"/>
                </a:cubicBezTo>
                <a:cubicBezTo>
                  <a:pt x="20412" y="7762"/>
                  <a:pt x="20626" y="7706"/>
                  <a:pt x="20834" y="7628"/>
                </a:cubicBezTo>
                <a:cubicBezTo>
                  <a:pt x="20887" y="7609"/>
                  <a:pt x="20947" y="7613"/>
                  <a:pt x="20998" y="7593"/>
                </a:cubicBezTo>
                <a:cubicBezTo>
                  <a:pt x="21098" y="7556"/>
                  <a:pt x="21100" y="7541"/>
                  <a:pt x="21054" y="7447"/>
                </a:cubicBezTo>
                <a:cubicBezTo>
                  <a:pt x="21175" y="7441"/>
                  <a:pt x="21291" y="7433"/>
                  <a:pt x="21410" y="7427"/>
                </a:cubicBezTo>
                <a:cubicBezTo>
                  <a:pt x="21419" y="7426"/>
                  <a:pt x="21429" y="7426"/>
                  <a:pt x="21438" y="7426"/>
                </a:cubicBezTo>
                <a:cubicBezTo>
                  <a:pt x="21457" y="7426"/>
                  <a:pt x="21476" y="7427"/>
                  <a:pt x="21495" y="7427"/>
                </a:cubicBezTo>
                <a:cubicBezTo>
                  <a:pt x="21540" y="7427"/>
                  <a:pt x="21577" y="7418"/>
                  <a:pt x="21561" y="7366"/>
                </a:cubicBezTo>
                <a:cubicBezTo>
                  <a:pt x="21624" y="7362"/>
                  <a:pt x="21685" y="7365"/>
                  <a:pt x="21743" y="7355"/>
                </a:cubicBezTo>
                <a:cubicBezTo>
                  <a:pt x="21917" y="7323"/>
                  <a:pt x="22091" y="7288"/>
                  <a:pt x="22262" y="7246"/>
                </a:cubicBezTo>
                <a:cubicBezTo>
                  <a:pt x="22305" y="7236"/>
                  <a:pt x="22343" y="7196"/>
                  <a:pt x="22382" y="7170"/>
                </a:cubicBezTo>
                <a:cubicBezTo>
                  <a:pt x="22346" y="7135"/>
                  <a:pt x="22315" y="7084"/>
                  <a:pt x="22273" y="7071"/>
                </a:cubicBezTo>
                <a:cubicBezTo>
                  <a:pt x="22118" y="7020"/>
                  <a:pt x="21957" y="6983"/>
                  <a:pt x="21799" y="6942"/>
                </a:cubicBezTo>
                <a:cubicBezTo>
                  <a:pt x="21780" y="6937"/>
                  <a:pt x="21762" y="6939"/>
                  <a:pt x="21732" y="6938"/>
                </a:cubicBezTo>
                <a:cubicBezTo>
                  <a:pt x="21780" y="6876"/>
                  <a:pt x="21734" y="6865"/>
                  <a:pt x="21693" y="6847"/>
                </a:cubicBezTo>
                <a:cubicBezTo>
                  <a:pt x="21515" y="6775"/>
                  <a:pt x="21336" y="6705"/>
                  <a:pt x="21151" y="6630"/>
                </a:cubicBezTo>
                <a:cubicBezTo>
                  <a:pt x="21213" y="6577"/>
                  <a:pt x="21189" y="6530"/>
                  <a:pt x="21139" y="6497"/>
                </a:cubicBezTo>
                <a:cubicBezTo>
                  <a:pt x="21062" y="6449"/>
                  <a:pt x="20982" y="6403"/>
                  <a:pt x="20899" y="6363"/>
                </a:cubicBezTo>
                <a:cubicBezTo>
                  <a:pt x="20811" y="6319"/>
                  <a:pt x="20719" y="6281"/>
                  <a:pt x="20627" y="6248"/>
                </a:cubicBezTo>
                <a:cubicBezTo>
                  <a:pt x="20551" y="6220"/>
                  <a:pt x="20471" y="6199"/>
                  <a:pt x="20389" y="6175"/>
                </a:cubicBezTo>
                <a:cubicBezTo>
                  <a:pt x="20424" y="6146"/>
                  <a:pt x="20462" y="6105"/>
                  <a:pt x="20508" y="6079"/>
                </a:cubicBezTo>
                <a:cubicBezTo>
                  <a:pt x="20564" y="6048"/>
                  <a:pt x="20549" y="6013"/>
                  <a:pt x="20520" y="5982"/>
                </a:cubicBezTo>
                <a:cubicBezTo>
                  <a:pt x="20482" y="5940"/>
                  <a:pt x="20439" y="5896"/>
                  <a:pt x="20389" y="5868"/>
                </a:cubicBezTo>
                <a:cubicBezTo>
                  <a:pt x="20245" y="5788"/>
                  <a:pt x="20098" y="5713"/>
                  <a:pt x="19951" y="5641"/>
                </a:cubicBezTo>
                <a:cubicBezTo>
                  <a:pt x="19917" y="5625"/>
                  <a:pt x="19876" y="5623"/>
                  <a:pt x="19836" y="5615"/>
                </a:cubicBezTo>
                <a:cubicBezTo>
                  <a:pt x="19861" y="5585"/>
                  <a:pt x="19891" y="5550"/>
                  <a:pt x="19920" y="5515"/>
                </a:cubicBezTo>
                <a:cubicBezTo>
                  <a:pt x="19961" y="5465"/>
                  <a:pt x="19957" y="5422"/>
                  <a:pt x="19896" y="5400"/>
                </a:cubicBezTo>
                <a:cubicBezTo>
                  <a:pt x="19810" y="5366"/>
                  <a:pt x="19720" y="5345"/>
                  <a:pt x="19634" y="5316"/>
                </a:cubicBezTo>
                <a:cubicBezTo>
                  <a:pt x="19563" y="5292"/>
                  <a:pt x="19496" y="5257"/>
                  <a:pt x="19426" y="5236"/>
                </a:cubicBezTo>
                <a:cubicBezTo>
                  <a:pt x="19333" y="5209"/>
                  <a:pt x="19256" y="5154"/>
                  <a:pt x="19170" y="5116"/>
                </a:cubicBezTo>
                <a:cubicBezTo>
                  <a:pt x="19146" y="5105"/>
                  <a:pt x="19117" y="5108"/>
                  <a:pt x="19097" y="5096"/>
                </a:cubicBezTo>
                <a:cubicBezTo>
                  <a:pt x="19082" y="5087"/>
                  <a:pt x="19078" y="5060"/>
                  <a:pt x="19069" y="5042"/>
                </a:cubicBezTo>
                <a:cubicBezTo>
                  <a:pt x="19120" y="5023"/>
                  <a:pt x="19135" y="4982"/>
                  <a:pt x="19131" y="4931"/>
                </a:cubicBezTo>
                <a:cubicBezTo>
                  <a:pt x="19130" y="4927"/>
                  <a:pt x="19141" y="4922"/>
                  <a:pt x="19145" y="4917"/>
                </a:cubicBezTo>
                <a:cubicBezTo>
                  <a:pt x="19160" y="4900"/>
                  <a:pt x="19174" y="4880"/>
                  <a:pt x="19179" y="4854"/>
                </a:cubicBezTo>
                <a:cubicBezTo>
                  <a:pt x="19197" y="4838"/>
                  <a:pt x="19218" y="4824"/>
                  <a:pt x="19232" y="4805"/>
                </a:cubicBezTo>
                <a:cubicBezTo>
                  <a:pt x="19280" y="4728"/>
                  <a:pt x="19330" y="4653"/>
                  <a:pt x="19372" y="4572"/>
                </a:cubicBezTo>
                <a:cubicBezTo>
                  <a:pt x="19422" y="4474"/>
                  <a:pt x="19421" y="4467"/>
                  <a:pt x="19315" y="4419"/>
                </a:cubicBezTo>
                <a:cubicBezTo>
                  <a:pt x="19201" y="4368"/>
                  <a:pt x="19081" y="4329"/>
                  <a:pt x="18960" y="4282"/>
                </a:cubicBezTo>
                <a:cubicBezTo>
                  <a:pt x="18969" y="4196"/>
                  <a:pt x="18966" y="4192"/>
                  <a:pt x="18861" y="4191"/>
                </a:cubicBezTo>
                <a:cubicBezTo>
                  <a:pt x="18802" y="4191"/>
                  <a:pt x="18743" y="4192"/>
                  <a:pt x="18685" y="4198"/>
                </a:cubicBezTo>
                <a:cubicBezTo>
                  <a:pt x="18631" y="4205"/>
                  <a:pt x="18577" y="4217"/>
                  <a:pt x="18522" y="4228"/>
                </a:cubicBezTo>
                <a:cubicBezTo>
                  <a:pt x="18560" y="4166"/>
                  <a:pt x="18599" y="4104"/>
                  <a:pt x="18640" y="4038"/>
                </a:cubicBezTo>
                <a:cubicBezTo>
                  <a:pt x="18625" y="4031"/>
                  <a:pt x="18610" y="4023"/>
                  <a:pt x="18595" y="4015"/>
                </a:cubicBezTo>
                <a:cubicBezTo>
                  <a:pt x="18605" y="4007"/>
                  <a:pt x="18613" y="3999"/>
                  <a:pt x="18641" y="3977"/>
                </a:cubicBezTo>
                <a:cubicBezTo>
                  <a:pt x="18567" y="3960"/>
                  <a:pt x="18509" y="3932"/>
                  <a:pt x="18452" y="3932"/>
                </a:cubicBezTo>
                <a:cubicBezTo>
                  <a:pt x="18450" y="3932"/>
                  <a:pt x="18448" y="3932"/>
                  <a:pt x="18446" y="3932"/>
                </a:cubicBezTo>
                <a:cubicBezTo>
                  <a:pt x="18188" y="3938"/>
                  <a:pt x="17931" y="3941"/>
                  <a:pt x="17675" y="3963"/>
                </a:cubicBezTo>
                <a:cubicBezTo>
                  <a:pt x="17488" y="3979"/>
                  <a:pt x="17303" y="4022"/>
                  <a:pt x="17118" y="4054"/>
                </a:cubicBezTo>
                <a:cubicBezTo>
                  <a:pt x="17088" y="4061"/>
                  <a:pt x="17058" y="4064"/>
                  <a:pt x="17015" y="4071"/>
                </a:cubicBezTo>
                <a:cubicBezTo>
                  <a:pt x="17101" y="3989"/>
                  <a:pt x="17174" y="3917"/>
                  <a:pt x="17250" y="3842"/>
                </a:cubicBezTo>
                <a:cubicBezTo>
                  <a:pt x="17241" y="3832"/>
                  <a:pt x="17232" y="3822"/>
                  <a:pt x="17232" y="3822"/>
                </a:cubicBezTo>
                <a:lnTo>
                  <a:pt x="17232" y="3822"/>
                </a:lnTo>
                <a:cubicBezTo>
                  <a:pt x="17232" y="3822"/>
                  <a:pt x="17232" y="3822"/>
                  <a:pt x="17232" y="3822"/>
                </a:cubicBezTo>
                <a:cubicBezTo>
                  <a:pt x="17258" y="3770"/>
                  <a:pt x="17282" y="3724"/>
                  <a:pt x="17307" y="3673"/>
                </a:cubicBezTo>
                <a:cubicBezTo>
                  <a:pt x="17287" y="3670"/>
                  <a:pt x="17267" y="3666"/>
                  <a:pt x="17263" y="3665"/>
                </a:cubicBezTo>
                <a:cubicBezTo>
                  <a:pt x="17325" y="3548"/>
                  <a:pt x="17387" y="3430"/>
                  <a:pt x="17451" y="3315"/>
                </a:cubicBezTo>
                <a:cubicBezTo>
                  <a:pt x="17477" y="3265"/>
                  <a:pt x="17459" y="3240"/>
                  <a:pt x="17413" y="3215"/>
                </a:cubicBezTo>
                <a:cubicBezTo>
                  <a:pt x="17310" y="3161"/>
                  <a:pt x="17200" y="3163"/>
                  <a:pt x="17088" y="3157"/>
                </a:cubicBezTo>
                <a:cubicBezTo>
                  <a:pt x="17041" y="3154"/>
                  <a:pt x="16989" y="3166"/>
                  <a:pt x="16957" y="3112"/>
                </a:cubicBezTo>
                <a:cubicBezTo>
                  <a:pt x="16950" y="3101"/>
                  <a:pt x="16927" y="3097"/>
                  <a:pt x="16911" y="3096"/>
                </a:cubicBezTo>
                <a:cubicBezTo>
                  <a:pt x="16882" y="3093"/>
                  <a:pt x="16853" y="3091"/>
                  <a:pt x="16823" y="3091"/>
                </a:cubicBezTo>
                <a:cubicBezTo>
                  <a:pt x="16724" y="3091"/>
                  <a:pt x="16625" y="3110"/>
                  <a:pt x="16526" y="3146"/>
                </a:cubicBezTo>
                <a:cubicBezTo>
                  <a:pt x="16537" y="3161"/>
                  <a:pt x="16545" y="3169"/>
                  <a:pt x="16559" y="3186"/>
                </a:cubicBezTo>
                <a:cubicBezTo>
                  <a:pt x="16528" y="3181"/>
                  <a:pt x="16504" y="3177"/>
                  <a:pt x="16475" y="3172"/>
                </a:cubicBezTo>
                <a:cubicBezTo>
                  <a:pt x="16478" y="3129"/>
                  <a:pt x="16481" y="3085"/>
                  <a:pt x="16484" y="3040"/>
                </a:cubicBezTo>
                <a:cubicBezTo>
                  <a:pt x="16487" y="2987"/>
                  <a:pt x="16481" y="2964"/>
                  <a:pt x="16450" y="2964"/>
                </a:cubicBezTo>
                <a:cubicBezTo>
                  <a:pt x="16438" y="2964"/>
                  <a:pt x="16422" y="2968"/>
                  <a:pt x="16401" y="2975"/>
                </a:cubicBezTo>
                <a:cubicBezTo>
                  <a:pt x="16334" y="2996"/>
                  <a:pt x="16269" y="3027"/>
                  <a:pt x="16207" y="3058"/>
                </a:cubicBezTo>
                <a:cubicBezTo>
                  <a:pt x="16017" y="3150"/>
                  <a:pt x="15827" y="3244"/>
                  <a:pt x="15627" y="3343"/>
                </a:cubicBezTo>
                <a:cubicBezTo>
                  <a:pt x="15619" y="3279"/>
                  <a:pt x="15607" y="3226"/>
                  <a:pt x="15605" y="3173"/>
                </a:cubicBezTo>
                <a:cubicBezTo>
                  <a:pt x="15603" y="3131"/>
                  <a:pt x="15587" y="3113"/>
                  <a:pt x="15561" y="3113"/>
                </a:cubicBezTo>
                <a:cubicBezTo>
                  <a:pt x="15551" y="3113"/>
                  <a:pt x="15540" y="3116"/>
                  <a:pt x="15527" y="3121"/>
                </a:cubicBezTo>
                <a:cubicBezTo>
                  <a:pt x="15471" y="3140"/>
                  <a:pt x="15413" y="3157"/>
                  <a:pt x="15364" y="3189"/>
                </a:cubicBezTo>
                <a:cubicBezTo>
                  <a:pt x="15206" y="3294"/>
                  <a:pt x="15060" y="3414"/>
                  <a:pt x="14927" y="3552"/>
                </a:cubicBezTo>
                <a:cubicBezTo>
                  <a:pt x="14789" y="3693"/>
                  <a:pt x="14637" y="3819"/>
                  <a:pt x="14487" y="3949"/>
                </a:cubicBezTo>
                <a:cubicBezTo>
                  <a:pt x="14345" y="4073"/>
                  <a:pt x="14201" y="4195"/>
                  <a:pt x="14057" y="4317"/>
                </a:cubicBezTo>
                <a:cubicBezTo>
                  <a:pt x="14043" y="4329"/>
                  <a:pt x="14030" y="4339"/>
                  <a:pt x="14002" y="4344"/>
                </a:cubicBezTo>
                <a:cubicBezTo>
                  <a:pt x="14222" y="3880"/>
                  <a:pt x="14448" y="3418"/>
                  <a:pt x="14659" y="2949"/>
                </a:cubicBezTo>
                <a:cubicBezTo>
                  <a:pt x="14868" y="2482"/>
                  <a:pt x="15066" y="2010"/>
                  <a:pt x="15259" y="1537"/>
                </a:cubicBezTo>
                <a:cubicBezTo>
                  <a:pt x="15452" y="1062"/>
                  <a:pt x="15614" y="572"/>
                  <a:pt x="15785" y="92"/>
                </a:cubicBezTo>
                <a:cubicBezTo>
                  <a:pt x="15683" y="59"/>
                  <a:pt x="15597" y="30"/>
                  <a:pt x="15509" y="4"/>
                </a:cubicBezTo>
                <a:cubicBezTo>
                  <a:pt x="15503" y="2"/>
                  <a:pt x="15496" y="1"/>
                  <a:pt x="15488" y="1"/>
                </a:cubicBezTo>
                <a:close/>
              </a:path>
            </a:pathLst>
          </a:custGeom>
          <a:solidFill>
            <a:srgbClr val="FFFFFF">
              <a:alpha val="21568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" name="Google Shape;307;p49"/>
          <p:cNvSpPr/>
          <p:nvPr/>
        </p:nvSpPr>
        <p:spPr>
          <a:xfrm rot="-6390818">
            <a:off x="289273" y="-215087"/>
            <a:ext cx="640659" cy="628337"/>
          </a:xfrm>
          <a:custGeom>
            <a:avLst/>
            <a:gdLst/>
            <a:ahLst/>
            <a:cxnLst/>
            <a:rect l="l" t="t" r="r" b="b"/>
            <a:pathLst>
              <a:path w="35377" h="34692" extrusionOk="0">
                <a:moveTo>
                  <a:pt x="27537" y="1"/>
                </a:moveTo>
                <a:cubicBezTo>
                  <a:pt x="27514" y="1"/>
                  <a:pt x="27492" y="3"/>
                  <a:pt x="27473" y="11"/>
                </a:cubicBezTo>
                <a:cubicBezTo>
                  <a:pt x="27266" y="96"/>
                  <a:pt x="27063" y="192"/>
                  <a:pt x="26864" y="295"/>
                </a:cubicBezTo>
                <a:cubicBezTo>
                  <a:pt x="26660" y="399"/>
                  <a:pt x="26463" y="518"/>
                  <a:pt x="26264" y="630"/>
                </a:cubicBezTo>
                <a:cubicBezTo>
                  <a:pt x="26263" y="618"/>
                  <a:pt x="26263" y="606"/>
                  <a:pt x="26263" y="595"/>
                </a:cubicBezTo>
                <a:cubicBezTo>
                  <a:pt x="26230" y="587"/>
                  <a:pt x="26191" y="567"/>
                  <a:pt x="26162" y="567"/>
                </a:cubicBezTo>
                <a:cubicBezTo>
                  <a:pt x="26156" y="567"/>
                  <a:pt x="26150" y="568"/>
                  <a:pt x="26144" y="570"/>
                </a:cubicBezTo>
                <a:cubicBezTo>
                  <a:pt x="25948" y="658"/>
                  <a:pt x="25757" y="759"/>
                  <a:pt x="25559" y="847"/>
                </a:cubicBezTo>
                <a:cubicBezTo>
                  <a:pt x="25496" y="876"/>
                  <a:pt x="25418" y="862"/>
                  <a:pt x="25355" y="889"/>
                </a:cubicBezTo>
                <a:cubicBezTo>
                  <a:pt x="25230" y="944"/>
                  <a:pt x="25113" y="1010"/>
                  <a:pt x="24985" y="1076"/>
                </a:cubicBezTo>
                <a:cubicBezTo>
                  <a:pt x="24983" y="1049"/>
                  <a:pt x="24982" y="1025"/>
                  <a:pt x="24981" y="999"/>
                </a:cubicBezTo>
                <a:cubicBezTo>
                  <a:pt x="24977" y="860"/>
                  <a:pt x="24926" y="791"/>
                  <a:pt x="24817" y="791"/>
                </a:cubicBezTo>
                <a:cubicBezTo>
                  <a:pt x="24792" y="791"/>
                  <a:pt x="24763" y="794"/>
                  <a:pt x="24732" y="802"/>
                </a:cubicBezTo>
                <a:cubicBezTo>
                  <a:pt x="24468" y="863"/>
                  <a:pt x="24206" y="933"/>
                  <a:pt x="23945" y="1005"/>
                </a:cubicBezTo>
                <a:cubicBezTo>
                  <a:pt x="23866" y="1027"/>
                  <a:pt x="23793" y="1069"/>
                  <a:pt x="23711" y="1105"/>
                </a:cubicBezTo>
                <a:cubicBezTo>
                  <a:pt x="23711" y="1073"/>
                  <a:pt x="23712" y="1033"/>
                  <a:pt x="23712" y="994"/>
                </a:cubicBezTo>
                <a:cubicBezTo>
                  <a:pt x="23711" y="929"/>
                  <a:pt x="23685" y="892"/>
                  <a:pt x="23642" y="892"/>
                </a:cubicBezTo>
                <a:cubicBezTo>
                  <a:pt x="23625" y="892"/>
                  <a:pt x="23606" y="897"/>
                  <a:pt x="23585" y="909"/>
                </a:cubicBezTo>
                <a:cubicBezTo>
                  <a:pt x="23490" y="959"/>
                  <a:pt x="23402" y="1026"/>
                  <a:pt x="23308" y="1077"/>
                </a:cubicBezTo>
                <a:cubicBezTo>
                  <a:pt x="23202" y="1134"/>
                  <a:pt x="23095" y="1187"/>
                  <a:pt x="22984" y="1229"/>
                </a:cubicBezTo>
                <a:cubicBezTo>
                  <a:pt x="22780" y="1303"/>
                  <a:pt x="22572" y="1366"/>
                  <a:pt x="22387" y="1428"/>
                </a:cubicBezTo>
                <a:cubicBezTo>
                  <a:pt x="22290" y="1205"/>
                  <a:pt x="22195" y="970"/>
                  <a:pt x="22090" y="742"/>
                </a:cubicBezTo>
                <a:cubicBezTo>
                  <a:pt x="22075" y="711"/>
                  <a:pt x="22021" y="674"/>
                  <a:pt x="21987" y="674"/>
                </a:cubicBezTo>
                <a:cubicBezTo>
                  <a:pt x="21984" y="674"/>
                  <a:pt x="21981" y="674"/>
                  <a:pt x="21978" y="675"/>
                </a:cubicBezTo>
                <a:cubicBezTo>
                  <a:pt x="21824" y="707"/>
                  <a:pt x="21673" y="754"/>
                  <a:pt x="21509" y="800"/>
                </a:cubicBezTo>
                <a:cubicBezTo>
                  <a:pt x="21486" y="763"/>
                  <a:pt x="21468" y="744"/>
                  <a:pt x="21444" y="744"/>
                </a:cubicBezTo>
                <a:cubicBezTo>
                  <a:pt x="21419" y="744"/>
                  <a:pt x="21387" y="764"/>
                  <a:pt x="21334" y="805"/>
                </a:cubicBezTo>
                <a:cubicBezTo>
                  <a:pt x="21212" y="898"/>
                  <a:pt x="21083" y="985"/>
                  <a:pt x="20942" y="1079"/>
                </a:cubicBezTo>
                <a:cubicBezTo>
                  <a:pt x="20910" y="993"/>
                  <a:pt x="20884" y="951"/>
                  <a:pt x="20846" y="951"/>
                </a:cubicBezTo>
                <a:cubicBezTo>
                  <a:pt x="20817" y="951"/>
                  <a:pt x="20781" y="975"/>
                  <a:pt x="20731" y="1022"/>
                </a:cubicBezTo>
                <a:cubicBezTo>
                  <a:pt x="20553" y="1187"/>
                  <a:pt x="20384" y="1362"/>
                  <a:pt x="20206" y="1529"/>
                </a:cubicBezTo>
                <a:cubicBezTo>
                  <a:pt x="20151" y="1578"/>
                  <a:pt x="20080" y="1611"/>
                  <a:pt x="20021" y="1649"/>
                </a:cubicBezTo>
                <a:cubicBezTo>
                  <a:pt x="19995" y="1532"/>
                  <a:pt x="19971" y="1429"/>
                  <a:pt x="19946" y="1325"/>
                </a:cubicBezTo>
                <a:cubicBezTo>
                  <a:pt x="19931" y="1260"/>
                  <a:pt x="19897" y="1230"/>
                  <a:pt x="19850" y="1230"/>
                </a:cubicBezTo>
                <a:cubicBezTo>
                  <a:pt x="19830" y="1230"/>
                  <a:pt x="19808" y="1236"/>
                  <a:pt x="19784" y="1247"/>
                </a:cubicBezTo>
                <a:cubicBezTo>
                  <a:pt x="19714" y="1280"/>
                  <a:pt x="19641" y="1318"/>
                  <a:pt x="19591" y="1375"/>
                </a:cubicBezTo>
                <a:cubicBezTo>
                  <a:pt x="19398" y="1599"/>
                  <a:pt x="19143" y="1742"/>
                  <a:pt x="18907" y="1913"/>
                </a:cubicBezTo>
                <a:cubicBezTo>
                  <a:pt x="18725" y="2047"/>
                  <a:pt x="18566" y="2215"/>
                  <a:pt x="18401" y="2374"/>
                </a:cubicBezTo>
                <a:cubicBezTo>
                  <a:pt x="18331" y="2440"/>
                  <a:pt x="18273" y="2518"/>
                  <a:pt x="18225" y="2573"/>
                </a:cubicBezTo>
                <a:cubicBezTo>
                  <a:pt x="18185" y="2416"/>
                  <a:pt x="18146" y="2247"/>
                  <a:pt x="18099" y="2082"/>
                </a:cubicBezTo>
                <a:cubicBezTo>
                  <a:pt x="18064" y="1961"/>
                  <a:pt x="18017" y="1845"/>
                  <a:pt x="17975" y="1728"/>
                </a:cubicBezTo>
                <a:cubicBezTo>
                  <a:pt x="17944" y="1645"/>
                  <a:pt x="17925" y="1611"/>
                  <a:pt x="17883" y="1611"/>
                </a:cubicBezTo>
                <a:cubicBezTo>
                  <a:pt x="17859" y="1611"/>
                  <a:pt x="17827" y="1622"/>
                  <a:pt x="17781" y="1642"/>
                </a:cubicBezTo>
                <a:cubicBezTo>
                  <a:pt x="17760" y="1650"/>
                  <a:pt x="17739" y="1659"/>
                  <a:pt x="17706" y="1673"/>
                </a:cubicBezTo>
                <a:cubicBezTo>
                  <a:pt x="17731" y="1422"/>
                  <a:pt x="17548" y="1268"/>
                  <a:pt x="17466" y="1071"/>
                </a:cubicBezTo>
                <a:cubicBezTo>
                  <a:pt x="17458" y="1053"/>
                  <a:pt x="17414" y="1035"/>
                  <a:pt x="17385" y="1035"/>
                </a:cubicBezTo>
                <a:cubicBezTo>
                  <a:pt x="17378" y="1035"/>
                  <a:pt x="17373" y="1035"/>
                  <a:pt x="17368" y="1037"/>
                </a:cubicBezTo>
                <a:cubicBezTo>
                  <a:pt x="17197" y="1105"/>
                  <a:pt x="17022" y="1172"/>
                  <a:pt x="16860" y="1258"/>
                </a:cubicBezTo>
                <a:cubicBezTo>
                  <a:pt x="16774" y="1305"/>
                  <a:pt x="16711" y="1390"/>
                  <a:pt x="16618" y="1475"/>
                </a:cubicBezTo>
                <a:lnTo>
                  <a:pt x="16618" y="1475"/>
                </a:lnTo>
                <a:cubicBezTo>
                  <a:pt x="16619" y="1471"/>
                  <a:pt x="16620" y="1454"/>
                  <a:pt x="16613" y="1443"/>
                </a:cubicBezTo>
                <a:cubicBezTo>
                  <a:pt x="16573" y="1375"/>
                  <a:pt x="16535" y="1342"/>
                  <a:pt x="16496" y="1342"/>
                </a:cubicBezTo>
                <a:cubicBezTo>
                  <a:pt x="16457" y="1342"/>
                  <a:pt x="16417" y="1372"/>
                  <a:pt x="16371" y="1431"/>
                </a:cubicBezTo>
                <a:cubicBezTo>
                  <a:pt x="16240" y="1598"/>
                  <a:pt x="16101" y="1761"/>
                  <a:pt x="15968" y="1926"/>
                </a:cubicBezTo>
                <a:cubicBezTo>
                  <a:pt x="15934" y="1967"/>
                  <a:pt x="15910" y="2016"/>
                  <a:pt x="15884" y="2057"/>
                </a:cubicBezTo>
                <a:cubicBezTo>
                  <a:pt x="15833" y="2000"/>
                  <a:pt x="15778" y="1941"/>
                  <a:pt x="15723" y="1881"/>
                </a:cubicBezTo>
                <a:cubicBezTo>
                  <a:pt x="15695" y="1851"/>
                  <a:pt x="15670" y="1837"/>
                  <a:pt x="15644" y="1837"/>
                </a:cubicBezTo>
                <a:cubicBezTo>
                  <a:pt x="15617" y="1837"/>
                  <a:pt x="15588" y="1854"/>
                  <a:pt x="15556" y="1885"/>
                </a:cubicBezTo>
                <a:cubicBezTo>
                  <a:pt x="15336" y="2096"/>
                  <a:pt x="15193" y="2345"/>
                  <a:pt x="15155" y="2652"/>
                </a:cubicBezTo>
                <a:cubicBezTo>
                  <a:pt x="15152" y="2669"/>
                  <a:pt x="15144" y="2688"/>
                  <a:pt x="15136" y="2709"/>
                </a:cubicBezTo>
                <a:cubicBezTo>
                  <a:pt x="15123" y="2705"/>
                  <a:pt x="15113" y="2704"/>
                  <a:pt x="15103" y="2699"/>
                </a:cubicBezTo>
                <a:cubicBezTo>
                  <a:pt x="15066" y="2677"/>
                  <a:pt x="15030" y="2654"/>
                  <a:pt x="14992" y="2631"/>
                </a:cubicBezTo>
                <a:cubicBezTo>
                  <a:pt x="14971" y="2669"/>
                  <a:pt x="14934" y="2705"/>
                  <a:pt x="14929" y="2746"/>
                </a:cubicBezTo>
                <a:cubicBezTo>
                  <a:pt x="14903" y="2954"/>
                  <a:pt x="14791" y="3109"/>
                  <a:pt x="14652" y="3253"/>
                </a:cubicBezTo>
                <a:cubicBezTo>
                  <a:pt x="14609" y="3299"/>
                  <a:pt x="14569" y="3346"/>
                  <a:pt x="14534" y="3386"/>
                </a:cubicBezTo>
                <a:cubicBezTo>
                  <a:pt x="14454" y="3297"/>
                  <a:pt x="14370" y="3212"/>
                  <a:pt x="14295" y="3121"/>
                </a:cubicBezTo>
                <a:cubicBezTo>
                  <a:pt x="14267" y="3087"/>
                  <a:pt x="14239" y="3074"/>
                  <a:pt x="14212" y="3074"/>
                </a:cubicBezTo>
                <a:cubicBezTo>
                  <a:pt x="14182" y="3074"/>
                  <a:pt x="14153" y="3091"/>
                  <a:pt x="14128" y="3116"/>
                </a:cubicBezTo>
                <a:cubicBezTo>
                  <a:pt x="13919" y="3324"/>
                  <a:pt x="13732" y="3548"/>
                  <a:pt x="13654" y="3845"/>
                </a:cubicBezTo>
                <a:cubicBezTo>
                  <a:pt x="13626" y="3955"/>
                  <a:pt x="13567" y="4060"/>
                  <a:pt x="13505" y="4212"/>
                </a:cubicBezTo>
                <a:cubicBezTo>
                  <a:pt x="13493" y="4168"/>
                  <a:pt x="13484" y="4128"/>
                  <a:pt x="13475" y="4091"/>
                </a:cubicBezTo>
                <a:cubicBezTo>
                  <a:pt x="13223" y="4151"/>
                  <a:pt x="13238" y="4387"/>
                  <a:pt x="13151" y="4547"/>
                </a:cubicBezTo>
                <a:cubicBezTo>
                  <a:pt x="13042" y="4745"/>
                  <a:pt x="12964" y="4961"/>
                  <a:pt x="12867" y="5166"/>
                </a:cubicBezTo>
                <a:cubicBezTo>
                  <a:pt x="12764" y="5380"/>
                  <a:pt x="12664" y="5596"/>
                  <a:pt x="12544" y="5802"/>
                </a:cubicBezTo>
                <a:cubicBezTo>
                  <a:pt x="12463" y="5941"/>
                  <a:pt x="12353" y="6062"/>
                  <a:pt x="12258" y="6191"/>
                </a:cubicBezTo>
                <a:cubicBezTo>
                  <a:pt x="12223" y="6237"/>
                  <a:pt x="12189" y="6285"/>
                  <a:pt x="12142" y="6349"/>
                </a:cubicBezTo>
                <a:cubicBezTo>
                  <a:pt x="12137" y="6305"/>
                  <a:pt x="12135" y="6282"/>
                  <a:pt x="12131" y="6258"/>
                </a:cubicBezTo>
                <a:cubicBezTo>
                  <a:pt x="12101" y="6093"/>
                  <a:pt x="12079" y="5927"/>
                  <a:pt x="12043" y="5764"/>
                </a:cubicBezTo>
                <a:cubicBezTo>
                  <a:pt x="12012" y="5626"/>
                  <a:pt x="11959" y="5493"/>
                  <a:pt x="11926" y="5356"/>
                </a:cubicBezTo>
                <a:cubicBezTo>
                  <a:pt x="11879" y="5152"/>
                  <a:pt x="11843" y="4946"/>
                  <a:pt x="11796" y="4742"/>
                </a:cubicBezTo>
                <a:cubicBezTo>
                  <a:pt x="11786" y="4703"/>
                  <a:pt x="11750" y="4668"/>
                  <a:pt x="11728" y="4631"/>
                </a:cubicBezTo>
                <a:cubicBezTo>
                  <a:pt x="11692" y="4655"/>
                  <a:pt x="11654" y="4679"/>
                  <a:pt x="11618" y="4703"/>
                </a:cubicBezTo>
                <a:cubicBezTo>
                  <a:pt x="11597" y="4554"/>
                  <a:pt x="11564" y="4400"/>
                  <a:pt x="11438" y="4334"/>
                </a:cubicBezTo>
                <a:cubicBezTo>
                  <a:pt x="11407" y="4223"/>
                  <a:pt x="11393" y="4132"/>
                  <a:pt x="11355" y="4052"/>
                </a:cubicBezTo>
                <a:cubicBezTo>
                  <a:pt x="11286" y="3902"/>
                  <a:pt x="11211" y="3751"/>
                  <a:pt x="11126" y="3608"/>
                </a:cubicBezTo>
                <a:cubicBezTo>
                  <a:pt x="11084" y="3540"/>
                  <a:pt x="11052" y="3510"/>
                  <a:pt x="11012" y="3510"/>
                </a:cubicBezTo>
                <a:cubicBezTo>
                  <a:pt x="10979" y="3510"/>
                  <a:pt x="10942" y="3529"/>
                  <a:pt x="10890" y="3562"/>
                </a:cubicBezTo>
                <a:cubicBezTo>
                  <a:pt x="10793" y="3625"/>
                  <a:pt x="10694" y="3680"/>
                  <a:pt x="10591" y="3742"/>
                </a:cubicBezTo>
                <a:cubicBezTo>
                  <a:pt x="10500" y="3388"/>
                  <a:pt x="10328" y="3068"/>
                  <a:pt x="10119" y="2764"/>
                </a:cubicBezTo>
                <a:cubicBezTo>
                  <a:pt x="10067" y="2688"/>
                  <a:pt x="10049" y="2589"/>
                  <a:pt x="9996" y="2514"/>
                </a:cubicBezTo>
                <a:cubicBezTo>
                  <a:pt x="9944" y="2438"/>
                  <a:pt x="9912" y="2403"/>
                  <a:pt x="9874" y="2403"/>
                </a:cubicBezTo>
                <a:cubicBezTo>
                  <a:pt x="9840" y="2403"/>
                  <a:pt x="9801" y="2431"/>
                  <a:pt x="9738" y="2484"/>
                </a:cubicBezTo>
                <a:cubicBezTo>
                  <a:pt x="9678" y="2293"/>
                  <a:pt x="9620" y="2107"/>
                  <a:pt x="9563" y="1921"/>
                </a:cubicBezTo>
                <a:cubicBezTo>
                  <a:pt x="9549" y="1876"/>
                  <a:pt x="9541" y="1829"/>
                  <a:pt x="9529" y="1784"/>
                </a:cubicBezTo>
                <a:cubicBezTo>
                  <a:pt x="9516" y="1730"/>
                  <a:pt x="9497" y="1685"/>
                  <a:pt x="9457" y="1685"/>
                </a:cubicBezTo>
                <a:cubicBezTo>
                  <a:pt x="9443" y="1685"/>
                  <a:pt x="9426" y="1691"/>
                  <a:pt x="9406" y="1704"/>
                </a:cubicBezTo>
                <a:cubicBezTo>
                  <a:pt x="9375" y="1603"/>
                  <a:pt x="9356" y="1504"/>
                  <a:pt x="9315" y="1414"/>
                </a:cubicBezTo>
                <a:cubicBezTo>
                  <a:pt x="9194" y="1149"/>
                  <a:pt x="9069" y="884"/>
                  <a:pt x="8935" y="626"/>
                </a:cubicBezTo>
                <a:cubicBezTo>
                  <a:pt x="8900" y="559"/>
                  <a:pt x="8823" y="516"/>
                  <a:pt x="8766" y="461"/>
                </a:cubicBezTo>
                <a:cubicBezTo>
                  <a:pt x="8724" y="533"/>
                  <a:pt x="8652" y="603"/>
                  <a:pt x="8647" y="676"/>
                </a:cubicBezTo>
                <a:cubicBezTo>
                  <a:pt x="8628" y="948"/>
                  <a:pt x="8632" y="1218"/>
                  <a:pt x="8629" y="1490"/>
                </a:cubicBezTo>
                <a:cubicBezTo>
                  <a:pt x="8629" y="1520"/>
                  <a:pt x="8641" y="1551"/>
                  <a:pt x="8649" y="1598"/>
                </a:cubicBezTo>
                <a:cubicBezTo>
                  <a:pt x="8622" y="1586"/>
                  <a:pt x="8601" y="1580"/>
                  <a:pt x="8584" y="1580"/>
                </a:cubicBezTo>
                <a:cubicBezTo>
                  <a:pt x="8529" y="1580"/>
                  <a:pt x="8528" y="1640"/>
                  <a:pt x="8520" y="1696"/>
                </a:cubicBezTo>
                <a:cubicBezTo>
                  <a:pt x="8476" y="2011"/>
                  <a:pt x="8431" y="2326"/>
                  <a:pt x="8386" y="2652"/>
                </a:cubicBezTo>
                <a:cubicBezTo>
                  <a:pt x="8350" y="2626"/>
                  <a:pt x="8319" y="2615"/>
                  <a:pt x="8292" y="2615"/>
                </a:cubicBezTo>
                <a:cubicBezTo>
                  <a:pt x="8237" y="2615"/>
                  <a:pt x="8201" y="2662"/>
                  <a:pt x="8179" y="2725"/>
                </a:cubicBezTo>
                <a:cubicBezTo>
                  <a:pt x="8130" y="2869"/>
                  <a:pt x="8088" y="3016"/>
                  <a:pt x="8057" y="3163"/>
                </a:cubicBezTo>
                <a:cubicBezTo>
                  <a:pt x="8024" y="3322"/>
                  <a:pt x="8000" y="3485"/>
                  <a:pt x="7983" y="3646"/>
                </a:cubicBezTo>
                <a:cubicBezTo>
                  <a:pt x="7968" y="3780"/>
                  <a:pt x="7968" y="3916"/>
                  <a:pt x="7960" y="4058"/>
                </a:cubicBezTo>
                <a:cubicBezTo>
                  <a:pt x="7898" y="4012"/>
                  <a:pt x="7818" y="3968"/>
                  <a:pt x="7757" y="3904"/>
                </a:cubicBezTo>
                <a:cubicBezTo>
                  <a:pt x="7729" y="3874"/>
                  <a:pt x="7703" y="3862"/>
                  <a:pt x="7681" y="3862"/>
                </a:cubicBezTo>
                <a:cubicBezTo>
                  <a:pt x="7647" y="3862"/>
                  <a:pt x="7620" y="3889"/>
                  <a:pt x="7598" y="3923"/>
                </a:cubicBezTo>
                <a:cubicBezTo>
                  <a:pt x="7545" y="4005"/>
                  <a:pt x="7491" y="4089"/>
                  <a:pt x="7466" y="4180"/>
                </a:cubicBezTo>
                <a:cubicBezTo>
                  <a:pt x="7394" y="4444"/>
                  <a:pt x="7335" y="4709"/>
                  <a:pt x="7278" y="4976"/>
                </a:cubicBezTo>
                <a:cubicBezTo>
                  <a:pt x="7264" y="5038"/>
                  <a:pt x="7280" y="5104"/>
                  <a:pt x="7281" y="5171"/>
                </a:cubicBezTo>
                <a:cubicBezTo>
                  <a:pt x="7223" y="5142"/>
                  <a:pt x="7156" y="5110"/>
                  <a:pt x="7089" y="5077"/>
                </a:cubicBezTo>
                <a:cubicBezTo>
                  <a:pt x="7058" y="5062"/>
                  <a:pt x="7030" y="5054"/>
                  <a:pt x="7006" y="5054"/>
                </a:cubicBezTo>
                <a:cubicBezTo>
                  <a:pt x="6956" y="5054"/>
                  <a:pt x="6923" y="5088"/>
                  <a:pt x="6914" y="5159"/>
                </a:cubicBezTo>
                <a:cubicBezTo>
                  <a:pt x="6894" y="5310"/>
                  <a:pt x="6897" y="5462"/>
                  <a:pt x="6884" y="5614"/>
                </a:cubicBezTo>
                <a:cubicBezTo>
                  <a:pt x="6872" y="5737"/>
                  <a:pt x="6844" y="5858"/>
                  <a:pt x="6838" y="5980"/>
                </a:cubicBezTo>
                <a:cubicBezTo>
                  <a:pt x="6832" y="6139"/>
                  <a:pt x="6775" y="6286"/>
                  <a:pt x="6746" y="6439"/>
                </a:cubicBezTo>
                <a:cubicBezTo>
                  <a:pt x="6739" y="6480"/>
                  <a:pt x="6756" y="6526"/>
                  <a:pt x="6744" y="6563"/>
                </a:cubicBezTo>
                <a:cubicBezTo>
                  <a:pt x="6735" y="6591"/>
                  <a:pt x="6693" y="6608"/>
                  <a:pt x="6668" y="6629"/>
                </a:cubicBezTo>
                <a:cubicBezTo>
                  <a:pt x="6634" y="6581"/>
                  <a:pt x="6592" y="6562"/>
                  <a:pt x="6544" y="6562"/>
                </a:cubicBezTo>
                <a:cubicBezTo>
                  <a:pt x="6519" y="6562"/>
                  <a:pt x="6493" y="6567"/>
                  <a:pt x="6466" y="6576"/>
                </a:cubicBezTo>
                <a:cubicBezTo>
                  <a:pt x="6466" y="6576"/>
                  <a:pt x="6465" y="6576"/>
                  <a:pt x="6465" y="6576"/>
                </a:cubicBezTo>
                <a:cubicBezTo>
                  <a:pt x="6457" y="6576"/>
                  <a:pt x="6446" y="6562"/>
                  <a:pt x="6436" y="6557"/>
                </a:cubicBezTo>
                <a:cubicBezTo>
                  <a:pt x="6401" y="6541"/>
                  <a:pt x="6368" y="6527"/>
                  <a:pt x="6326" y="6527"/>
                </a:cubicBezTo>
                <a:cubicBezTo>
                  <a:pt x="6325" y="6527"/>
                  <a:pt x="6323" y="6527"/>
                  <a:pt x="6322" y="6527"/>
                </a:cubicBezTo>
                <a:cubicBezTo>
                  <a:pt x="6288" y="6506"/>
                  <a:pt x="6259" y="6475"/>
                  <a:pt x="6223" y="6463"/>
                </a:cubicBezTo>
                <a:cubicBezTo>
                  <a:pt x="6081" y="6413"/>
                  <a:pt x="5940" y="6363"/>
                  <a:pt x="5794" y="6329"/>
                </a:cubicBezTo>
                <a:cubicBezTo>
                  <a:pt x="5738" y="6315"/>
                  <a:pt x="5699" y="6306"/>
                  <a:pt x="5670" y="6306"/>
                </a:cubicBezTo>
                <a:cubicBezTo>
                  <a:pt x="5606" y="6306"/>
                  <a:pt x="5593" y="6349"/>
                  <a:pt x="5571" y="6479"/>
                </a:cubicBezTo>
                <a:cubicBezTo>
                  <a:pt x="5535" y="6684"/>
                  <a:pt x="5518" y="6891"/>
                  <a:pt x="5493" y="7104"/>
                </a:cubicBezTo>
                <a:cubicBezTo>
                  <a:pt x="5350" y="7124"/>
                  <a:pt x="5344" y="7129"/>
                  <a:pt x="5386" y="7299"/>
                </a:cubicBezTo>
                <a:cubicBezTo>
                  <a:pt x="5407" y="7395"/>
                  <a:pt x="5434" y="7488"/>
                  <a:pt x="5468" y="7580"/>
                </a:cubicBezTo>
                <a:cubicBezTo>
                  <a:pt x="5500" y="7664"/>
                  <a:pt x="5542" y="7746"/>
                  <a:pt x="5581" y="7831"/>
                </a:cubicBezTo>
                <a:cubicBezTo>
                  <a:pt x="5468" y="7792"/>
                  <a:pt x="5355" y="7755"/>
                  <a:pt x="5231" y="7715"/>
                </a:cubicBezTo>
                <a:cubicBezTo>
                  <a:pt x="5223" y="7743"/>
                  <a:pt x="5217" y="7769"/>
                  <a:pt x="5210" y="7797"/>
                </a:cubicBezTo>
                <a:cubicBezTo>
                  <a:pt x="5194" y="7785"/>
                  <a:pt x="5179" y="7774"/>
                  <a:pt x="5133" y="7738"/>
                </a:cubicBezTo>
                <a:lnTo>
                  <a:pt x="5133" y="7738"/>
                </a:lnTo>
                <a:cubicBezTo>
                  <a:pt x="5134" y="7865"/>
                  <a:pt x="5113" y="7973"/>
                  <a:pt x="5139" y="8069"/>
                </a:cubicBezTo>
                <a:cubicBezTo>
                  <a:pt x="5249" y="8480"/>
                  <a:pt x="5357" y="8892"/>
                  <a:pt x="5495" y="9293"/>
                </a:cubicBezTo>
                <a:cubicBezTo>
                  <a:pt x="5596" y="9586"/>
                  <a:pt x="5740" y="9864"/>
                  <a:pt x="5864" y="10149"/>
                </a:cubicBezTo>
                <a:cubicBezTo>
                  <a:pt x="5885" y="10197"/>
                  <a:pt x="5904" y="10245"/>
                  <a:pt x="5931" y="10308"/>
                </a:cubicBezTo>
                <a:cubicBezTo>
                  <a:pt x="5765" y="10206"/>
                  <a:pt x="5621" y="10117"/>
                  <a:pt x="5470" y="10025"/>
                </a:cubicBezTo>
                <a:lnTo>
                  <a:pt x="5447" y="10059"/>
                </a:lnTo>
                <a:cubicBezTo>
                  <a:pt x="5352" y="10039"/>
                  <a:pt x="5268" y="10020"/>
                  <a:pt x="5179" y="10000"/>
                </a:cubicBezTo>
                <a:lnTo>
                  <a:pt x="5179" y="10000"/>
                </a:lnTo>
                <a:cubicBezTo>
                  <a:pt x="5181" y="10034"/>
                  <a:pt x="5182" y="10066"/>
                  <a:pt x="5182" y="10072"/>
                </a:cubicBezTo>
                <a:cubicBezTo>
                  <a:pt x="4970" y="10018"/>
                  <a:pt x="4757" y="9968"/>
                  <a:pt x="4546" y="9911"/>
                </a:cubicBezTo>
                <a:cubicBezTo>
                  <a:pt x="4528" y="9906"/>
                  <a:pt x="4512" y="9904"/>
                  <a:pt x="4498" y="9904"/>
                </a:cubicBezTo>
                <a:cubicBezTo>
                  <a:pt x="4442" y="9904"/>
                  <a:pt x="4419" y="9943"/>
                  <a:pt x="4402" y="10010"/>
                </a:cubicBezTo>
                <a:cubicBezTo>
                  <a:pt x="4354" y="10197"/>
                  <a:pt x="4403" y="10374"/>
                  <a:pt x="4435" y="10554"/>
                </a:cubicBezTo>
                <a:cubicBezTo>
                  <a:pt x="4449" y="10632"/>
                  <a:pt x="4489" y="10710"/>
                  <a:pt x="4417" y="10784"/>
                </a:cubicBezTo>
                <a:cubicBezTo>
                  <a:pt x="4403" y="10797"/>
                  <a:pt x="4405" y="10836"/>
                  <a:pt x="4409" y="10862"/>
                </a:cubicBezTo>
                <a:cubicBezTo>
                  <a:pt x="4439" y="11077"/>
                  <a:pt x="4515" y="11274"/>
                  <a:pt x="4644" y="11461"/>
                </a:cubicBezTo>
                <a:cubicBezTo>
                  <a:pt x="4661" y="11437"/>
                  <a:pt x="4673" y="11420"/>
                  <a:pt x="4693" y="11392"/>
                </a:cubicBezTo>
                <a:cubicBezTo>
                  <a:pt x="4697" y="11443"/>
                  <a:pt x="4700" y="11485"/>
                  <a:pt x="4704" y="11531"/>
                </a:cubicBezTo>
                <a:cubicBezTo>
                  <a:pt x="4631" y="11543"/>
                  <a:pt x="4559" y="11553"/>
                  <a:pt x="4489" y="11568"/>
                </a:cubicBezTo>
                <a:cubicBezTo>
                  <a:pt x="4367" y="11592"/>
                  <a:pt x="4348" y="11620"/>
                  <a:pt x="4414" y="11728"/>
                </a:cubicBezTo>
                <a:cubicBezTo>
                  <a:pt x="4476" y="11828"/>
                  <a:pt x="4551" y="11918"/>
                  <a:pt x="4625" y="12008"/>
                </a:cubicBezTo>
                <a:cubicBezTo>
                  <a:pt x="4851" y="12277"/>
                  <a:pt x="5077" y="12543"/>
                  <a:pt x="5315" y="12824"/>
                </a:cubicBezTo>
                <a:cubicBezTo>
                  <a:pt x="5215" y="12864"/>
                  <a:pt x="5135" y="12903"/>
                  <a:pt x="5051" y="12929"/>
                </a:cubicBezTo>
                <a:cubicBezTo>
                  <a:pt x="4960" y="12957"/>
                  <a:pt x="4950" y="13007"/>
                  <a:pt x="4999" y="13076"/>
                </a:cubicBezTo>
                <a:cubicBezTo>
                  <a:pt x="5052" y="13156"/>
                  <a:pt x="5103" y="13245"/>
                  <a:pt x="5174" y="13310"/>
                </a:cubicBezTo>
                <a:cubicBezTo>
                  <a:pt x="5405" y="13523"/>
                  <a:pt x="5655" y="13707"/>
                  <a:pt x="5930" y="13867"/>
                </a:cubicBezTo>
                <a:cubicBezTo>
                  <a:pt x="6211" y="14032"/>
                  <a:pt x="6475" y="14229"/>
                  <a:pt x="6743" y="14416"/>
                </a:cubicBezTo>
                <a:cubicBezTo>
                  <a:pt x="6998" y="14594"/>
                  <a:pt x="7250" y="14778"/>
                  <a:pt x="7504" y="14959"/>
                </a:cubicBezTo>
                <a:cubicBezTo>
                  <a:pt x="7530" y="14978"/>
                  <a:pt x="7552" y="14997"/>
                  <a:pt x="7571" y="15038"/>
                </a:cubicBezTo>
                <a:cubicBezTo>
                  <a:pt x="6736" y="14871"/>
                  <a:pt x="5905" y="14691"/>
                  <a:pt x="5068" y="14539"/>
                </a:cubicBezTo>
                <a:cubicBezTo>
                  <a:pt x="4235" y="14388"/>
                  <a:pt x="3400" y="14259"/>
                  <a:pt x="2563" y="14138"/>
                </a:cubicBezTo>
                <a:cubicBezTo>
                  <a:pt x="1722" y="14016"/>
                  <a:pt x="871" y="13953"/>
                  <a:pt x="32" y="13867"/>
                </a:cubicBezTo>
                <a:cubicBezTo>
                  <a:pt x="20" y="14045"/>
                  <a:pt x="10" y="14195"/>
                  <a:pt x="2" y="14345"/>
                </a:cubicBezTo>
                <a:cubicBezTo>
                  <a:pt x="0" y="14369"/>
                  <a:pt x="11" y="14409"/>
                  <a:pt x="27" y="14418"/>
                </a:cubicBezTo>
                <a:cubicBezTo>
                  <a:pt x="148" y="14478"/>
                  <a:pt x="266" y="14562"/>
                  <a:pt x="391" y="14578"/>
                </a:cubicBezTo>
                <a:cubicBezTo>
                  <a:pt x="778" y="14630"/>
                  <a:pt x="1169" y="14644"/>
                  <a:pt x="1557" y="14694"/>
                </a:cubicBezTo>
                <a:cubicBezTo>
                  <a:pt x="2464" y="14807"/>
                  <a:pt x="3370" y="14925"/>
                  <a:pt x="4274" y="15056"/>
                </a:cubicBezTo>
                <a:cubicBezTo>
                  <a:pt x="4932" y="15151"/>
                  <a:pt x="5585" y="15270"/>
                  <a:pt x="6240" y="15379"/>
                </a:cubicBezTo>
                <a:cubicBezTo>
                  <a:pt x="6291" y="15388"/>
                  <a:pt x="6339" y="15407"/>
                  <a:pt x="6386" y="15445"/>
                </a:cubicBezTo>
                <a:cubicBezTo>
                  <a:pt x="6282" y="15436"/>
                  <a:pt x="6177" y="15416"/>
                  <a:pt x="6075" y="15416"/>
                </a:cubicBezTo>
                <a:cubicBezTo>
                  <a:pt x="6053" y="15416"/>
                  <a:pt x="6031" y="15417"/>
                  <a:pt x="6009" y="15419"/>
                </a:cubicBezTo>
                <a:cubicBezTo>
                  <a:pt x="5796" y="15440"/>
                  <a:pt x="5583" y="15481"/>
                  <a:pt x="5372" y="15519"/>
                </a:cubicBezTo>
                <a:cubicBezTo>
                  <a:pt x="5350" y="15524"/>
                  <a:pt x="5331" y="15563"/>
                  <a:pt x="5320" y="15575"/>
                </a:cubicBezTo>
                <a:cubicBezTo>
                  <a:pt x="5268" y="15590"/>
                  <a:pt x="5221" y="15599"/>
                  <a:pt x="5177" y="15614"/>
                </a:cubicBezTo>
                <a:cubicBezTo>
                  <a:pt x="5025" y="15667"/>
                  <a:pt x="5027" y="15666"/>
                  <a:pt x="5118" y="15796"/>
                </a:cubicBezTo>
                <a:cubicBezTo>
                  <a:pt x="5194" y="15904"/>
                  <a:pt x="5263" y="16018"/>
                  <a:pt x="5331" y="16125"/>
                </a:cubicBezTo>
                <a:cubicBezTo>
                  <a:pt x="5299" y="16118"/>
                  <a:pt x="5268" y="16115"/>
                  <a:pt x="5237" y="16115"/>
                </a:cubicBezTo>
                <a:cubicBezTo>
                  <a:pt x="5037" y="16115"/>
                  <a:pt x="4865" y="16247"/>
                  <a:pt x="4682" y="16340"/>
                </a:cubicBezTo>
                <a:cubicBezTo>
                  <a:pt x="4531" y="16417"/>
                  <a:pt x="4384" y="16506"/>
                  <a:pt x="4237" y="16594"/>
                </a:cubicBezTo>
                <a:cubicBezTo>
                  <a:pt x="4034" y="16716"/>
                  <a:pt x="4030" y="16784"/>
                  <a:pt x="4215" y="16959"/>
                </a:cubicBezTo>
                <a:cubicBezTo>
                  <a:pt x="4053" y="17088"/>
                  <a:pt x="3883" y="17206"/>
                  <a:pt x="3733" y="17344"/>
                </a:cubicBezTo>
                <a:cubicBezTo>
                  <a:pt x="3590" y="17475"/>
                  <a:pt x="3468" y="17627"/>
                  <a:pt x="3334" y="17767"/>
                </a:cubicBezTo>
                <a:cubicBezTo>
                  <a:pt x="3276" y="17829"/>
                  <a:pt x="3299" y="17876"/>
                  <a:pt x="3361" y="17906"/>
                </a:cubicBezTo>
                <a:cubicBezTo>
                  <a:pt x="3469" y="17957"/>
                  <a:pt x="3579" y="18009"/>
                  <a:pt x="3693" y="18044"/>
                </a:cubicBezTo>
                <a:cubicBezTo>
                  <a:pt x="3890" y="18105"/>
                  <a:pt x="4096" y="18138"/>
                  <a:pt x="4289" y="18213"/>
                </a:cubicBezTo>
                <a:cubicBezTo>
                  <a:pt x="4420" y="18265"/>
                  <a:pt x="4526" y="18374"/>
                  <a:pt x="4677" y="18387"/>
                </a:cubicBezTo>
                <a:cubicBezTo>
                  <a:pt x="4784" y="18396"/>
                  <a:pt x="4892" y="18415"/>
                  <a:pt x="5006" y="18432"/>
                </a:cubicBezTo>
                <a:cubicBezTo>
                  <a:pt x="4754" y="18806"/>
                  <a:pt x="4523" y="19197"/>
                  <a:pt x="4120" y="19490"/>
                </a:cubicBezTo>
                <a:cubicBezTo>
                  <a:pt x="4212" y="19504"/>
                  <a:pt x="4261" y="19510"/>
                  <a:pt x="4332" y="19520"/>
                </a:cubicBezTo>
                <a:cubicBezTo>
                  <a:pt x="4290" y="19550"/>
                  <a:pt x="4268" y="19576"/>
                  <a:pt x="4243" y="19582"/>
                </a:cubicBezTo>
                <a:cubicBezTo>
                  <a:pt x="4188" y="19594"/>
                  <a:pt x="4142" y="19602"/>
                  <a:pt x="4153" y="19680"/>
                </a:cubicBezTo>
                <a:cubicBezTo>
                  <a:pt x="4157" y="19701"/>
                  <a:pt x="4116" y="19735"/>
                  <a:pt x="4089" y="19752"/>
                </a:cubicBezTo>
                <a:cubicBezTo>
                  <a:pt x="3926" y="19849"/>
                  <a:pt x="3829" y="20005"/>
                  <a:pt x="3757" y="20168"/>
                </a:cubicBezTo>
                <a:cubicBezTo>
                  <a:pt x="3704" y="20288"/>
                  <a:pt x="3632" y="20395"/>
                  <a:pt x="3579" y="20512"/>
                </a:cubicBezTo>
                <a:cubicBezTo>
                  <a:pt x="3531" y="20615"/>
                  <a:pt x="3548" y="20647"/>
                  <a:pt x="3659" y="20672"/>
                </a:cubicBezTo>
                <a:cubicBezTo>
                  <a:pt x="3695" y="20680"/>
                  <a:pt x="3731" y="20693"/>
                  <a:pt x="3796" y="20713"/>
                </a:cubicBezTo>
                <a:cubicBezTo>
                  <a:pt x="3739" y="20807"/>
                  <a:pt x="3697" y="20895"/>
                  <a:pt x="3639" y="20971"/>
                </a:cubicBezTo>
                <a:cubicBezTo>
                  <a:pt x="3525" y="21120"/>
                  <a:pt x="3401" y="21260"/>
                  <a:pt x="3288" y="21409"/>
                </a:cubicBezTo>
                <a:cubicBezTo>
                  <a:pt x="3234" y="21481"/>
                  <a:pt x="3214" y="21556"/>
                  <a:pt x="3325" y="21608"/>
                </a:cubicBezTo>
                <a:cubicBezTo>
                  <a:pt x="3400" y="21641"/>
                  <a:pt x="3409" y="21697"/>
                  <a:pt x="3364" y="21769"/>
                </a:cubicBezTo>
                <a:cubicBezTo>
                  <a:pt x="3268" y="21924"/>
                  <a:pt x="3190" y="22083"/>
                  <a:pt x="3181" y="22269"/>
                </a:cubicBezTo>
                <a:cubicBezTo>
                  <a:pt x="3175" y="22401"/>
                  <a:pt x="3194" y="22458"/>
                  <a:pt x="3327" y="22478"/>
                </a:cubicBezTo>
                <a:cubicBezTo>
                  <a:pt x="3566" y="22515"/>
                  <a:pt x="3806" y="22537"/>
                  <a:pt x="4047" y="22555"/>
                </a:cubicBezTo>
                <a:cubicBezTo>
                  <a:pt x="4141" y="22561"/>
                  <a:pt x="4186" y="22566"/>
                  <a:pt x="4143" y="22681"/>
                </a:cubicBezTo>
                <a:cubicBezTo>
                  <a:pt x="4105" y="22787"/>
                  <a:pt x="4091" y="22904"/>
                  <a:pt x="4080" y="23018"/>
                </a:cubicBezTo>
                <a:cubicBezTo>
                  <a:pt x="4059" y="23214"/>
                  <a:pt x="3944" y="23362"/>
                  <a:pt x="3857" y="23527"/>
                </a:cubicBezTo>
                <a:cubicBezTo>
                  <a:pt x="3788" y="23656"/>
                  <a:pt x="3725" y="23791"/>
                  <a:pt x="3683" y="23930"/>
                </a:cubicBezTo>
                <a:cubicBezTo>
                  <a:pt x="3639" y="24077"/>
                  <a:pt x="3695" y="24147"/>
                  <a:pt x="3837" y="24147"/>
                </a:cubicBezTo>
                <a:cubicBezTo>
                  <a:pt x="3847" y="24147"/>
                  <a:pt x="3858" y="24147"/>
                  <a:pt x="3870" y="24146"/>
                </a:cubicBezTo>
                <a:cubicBezTo>
                  <a:pt x="3916" y="24144"/>
                  <a:pt x="3963" y="24141"/>
                  <a:pt x="4037" y="24137"/>
                </a:cubicBezTo>
                <a:lnTo>
                  <a:pt x="4037" y="24137"/>
                </a:lnTo>
                <a:cubicBezTo>
                  <a:pt x="3986" y="24267"/>
                  <a:pt x="3946" y="24382"/>
                  <a:pt x="3898" y="24494"/>
                </a:cubicBezTo>
                <a:cubicBezTo>
                  <a:pt x="3854" y="24594"/>
                  <a:pt x="3798" y="24687"/>
                  <a:pt x="3752" y="24787"/>
                </a:cubicBezTo>
                <a:cubicBezTo>
                  <a:pt x="3672" y="24960"/>
                  <a:pt x="3688" y="25013"/>
                  <a:pt x="3870" y="25129"/>
                </a:cubicBezTo>
                <a:cubicBezTo>
                  <a:pt x="3822" y="25339"/>
                  <a:pt x="3772" y="25562"/>
                  <a:pt x="3720" y="25783"/>
                </a:cubicBezTo>
                <a:cubicBezTo>
                  <a:pt x="3702" y="25859"/>
                  <a:pt x="3809" y="25978"/>
                  <a:pt x="3894" y="25978"/>
                </a:cubicBezTo>
                <a:cubicBezTo>
                  <a:pt x="3899" y="25978"/>
                  <a:pt x="3905" y="25977"/>
                  <a:pt x="3910" y="25976"/>
                </a:cubicBezTo>
                <a:cubicBezTo>
                  <a:pt x="3996" y="25960"/>
                  <a:pt x="4079" y="25940"/>
                  <a:pt x="4162" y="25924"/>
                </a:cubicBezTo>
                <a:cubicBezTo>
                  <a:pt x="4164" y="25923"/>
                  <a:pt x="4167" y="25923"/>
                  <a:pt x="4169" y="25923"/>
                </a:cubicBezTo>
                <a:cubicBezTo>
                  <a:pt x="4182" y="25923"/>
                  <a:pt x="4196" y="25930"/>
                  <a:pt x="4218" y="25934"/>
                </a:cubicBezTo>
                <a:cubicBezTo>
                  <a:pt x="4214" y="25973"/>
                  <a:pt x="4217" y="26013"/>
                  <a:pt x="4208" y="26049"/>
                </a:cubicBezTo>
                <a:cubicBezTo>
                  <a:pt x="4160" y="26250"/>
                  <a:pt x="4109" y="26451"/>
                  <a:pt x="4059" y="26651"/>
                </a:cubicBezTo>
                <a:cubicBezTo>
                  <a:pt x="4053" y="26682"/>
                  <a:pt x="4047" y="26713"/>
                  <a:pt x="4043" y="26744"/>
                </a:cubicBezTo>
                <a:cubicBezTo>
                  <a:pt x="4029" y="26883"/>
                  <a:pt x="4057" y="26913"/>
                  <a:pt x="4237" y="26956"/>
                </a:cubicBezTo>
                <a:cubicBezTo>
                  <a:pt x="4220" y="27071"/>
                  <a:pt x="4208" y="27185"/>
                  <a:pt x="4188" y="27300"/>
                </a:cubicBezTo>
                <a:cubicBezTo>
                  <a:pt x="4167" y="27419"/>
                  <a:pt x="4137" y="27536"/>
                  <a:pt x="4121" y="27655"/>
                </a:cubicBezTo>
                <a:cubicBezTo>
                  <a:pt x="4095" y="27846"/>
                  <a:pt x="4162" y="27920"/>
                  <a:pt x="4369" y="27921"/>
                </a:cubicBezTo>
                <a:cubicBezTo>
                  <a:pt x="4369" y="27961"/>
                  <a:pt x="4372" y="28002"/>
                  <a:pt x="4368" y="28041"/>
                </a:cubicBezTo>
                <a:cubicBezTo>
                  <a:pt x="4351" y="28208"/>
                  <a:pt x="4332" y="28374"/>
                  <a:pt x="4311" y="28539"/>
                </a:cubicBezTo>
                <a:cubicBezTo>
                  <a:pt x="4300" y="28640"/>
                  <a:pt x="4286" y="28740"/>
                  <a:pt x="4268" y="28839"/>
                </a:cubicBezTo>
                <a:cubicBezTo>
                  <a:pt x="4253" y="28926"/>
                  <a:pt x="4213" y="29012"/>
                  <a:pt x="4295" y="29091"/>
                </a:cubicBezTo>
                <a:cubicBezTo>
                  <a:pt x="4311" y="29108"/>
                  <a:pt x="4299" y="29158"/>
                  <a:pt x="4294" y="29192"/>
                </a:cubicBezTo>
                <a:cubicBezTo>
                  <a:pt x="4228" y="29595"/>
                  <a:pt x="4271" y="29991"/>
                  <a:pt x="4377" y="30384"/>
                </a:cubicBezTo>
                <a:cubicBezTo>
                  <a:pt x="4385" y="30410"/>
                  <a:pt x="4394" y="30437"/>
                  <a:pt x="4407" y="30459"/>
                </a:cubicBezTo>
                <a:cubicBezTo>
                  <a:pt x="4441" y="30519"/>
                  <a:pt x="4472" y="30550"/>
                  <a:pt x="4504" y="30550"/>
                </a:cubicBezTo>
                <a:cubicBezTo>
                  <a:pt x="4534" y="30550"/>
                  <a:pt x="4565" y="30524"/>
                  <a:pt x="4599" y="30469"/>
                </a:cubicBezTo>
                <a:cubicBezTo>
                  <a:pt x="4671" y="30355"/>
                  <a:pt x="4729" y="30232"/>
                  <a:pt x="4791" y="30111"/>
                </a:cubicBezTo>
                <a:cubicBezTo>
                  <a:pt x="4883" y="29933"/>
                  <a:pt x="4970" y="29756"/>
                  <a:pt x="5062" y="29578"/>
                </a:cubicBezTo>
                <a:cubicBezTo>
                  <a:pt x="5070" y="29560"/>
                  <a:pt x="5091" y="29531"/>
                  <a:pt x="5103" y="29531"/>
                </a:cubicBezTo>
                <a:cubicBezTo>
                  <a:pt x="5104" y="29531"/>
                  <a:pt x="5104" y="29531"/>
                  <a:pt x="5105" y="29531"/>
                </a:cubicBezTo>
                <a:cubicBezTo>
                  <a:pt x="5118" y="29534"/>
                  <a:pt x="5130" y="29535"/>
                  <a:pt x="5141" y="29535"/>
                </a:cubicBezTo>
                <a:cubicBezTo>
                  <a:pt x="5236" y="29535"/>
                  <a:pt x="5260" y="29448"/>
                  <a:pt x="5297" y="29381"/>
                </a:cubicBezTo>
                <a:cubicBezTo>
                  <a:pt x="5441" y="29120"/>
                  <a:pt x="5581" y="28856"/>
                  <a:pt x="5716" y="28605"/>
                </a:cubicBezTo>
                <a:cubicBezTo>
                  <a:pt x="5738" y="28603"/>
                  <a:pt x="5746" y="28602"/>
                  <a:pt x="5749" y="28602"/>
                </a:cubicBezTo>
                <a:cubicBezTo>
                  <a:pt x="5751" y="28602"/>
                  <a:pt x="5751" y="28602"/>
                  <a:pt x="5752" y="28602"/>
                </a:cubicBezTo>
                <a:cubicBezTo>
                  <a:pt x="5835" y="28653"/>
                  <a:pt x="5892" y="28681"/>
                  <a:pt x="5941" y="28681"/>
                </a:cubicBezTo>
                <a:cubicBezTo>
                  <a:pt x="6006" y="28681"/>
                  <a:pt x="6059" y="28635"/>
                  <a:pt x="6146" y="28535"/>
                </a:cubicBezTo>
                <a:cubicBezTo>
                  <a:pt x="6273" y="28389"/>
                  <a:pt x="6396" y="28237"/>
                  <a:pt x="6527" y="28093"/>
                </a:cubicBezTo>
                <a:cubicBezTo>
                  <a:pt x="6552" y="28064"/>
                  <a:pt x="6604" y="28059"/>
                  <a:pt x="6642" y="28039"/>
                </a:cubicBezTo>
                <a:cubicBezTo>
                  <a:pt x="6686" y="28018"/>
                  <a:pt x="6738" y="28002"/>
                  <a:pt x="6765" y="27967"/>
                </a:cubicBezTo>
                <a:cubicBezTo>
                  <a:pt x="6878" y="27832"/>
                  <a:pt x="6982" y="27692"/>
                  <a:pt x="7098" y="27545"/>
                </a:cubicBezTo>
                <a:cubicBezTo>
                  <a:pt x="7190" y="27629"/>
                  <a:pt x="7288" y="27715"/>
                  <a:pt x="7384" y="27803"/>
                </a:cubicBezTo>
                <a:cubicBezTo>
                  <a:pt x="7442" y="27854"/>
                  <a:pt x="7500" y="27907"/>
                  <a:pt x="7554" y="27963"/>
                </a:cubicBezTo>
                <a:cubicBezTo>
                  <a:pt x="7587" y="27998"/>
                  <a:pt x="7619" y="28014"/>
                  <a:pt x="7649" y="28014"/>
                </a:cubicBezTo>
                <a:cubicBezTo>
                  <a:pt x="7685" y="28014"/>
                  <a:pt x="7718" y="27991"/>
                  <a:pt x="7749" y="27951"/>
                </a:cubicBezTo>
                <a:cubicBezTo>
                  <a:pt x="7798" y="27885"/>
                  <a:pt x="7842" y="27815"/>
                  <a:pt x="7885" y="27746"/>
                </a:cubicBezTo>
                <a:cubicBezTo>
                  <a:pt x="8035" y="27496"/>
                  <a:pt x="8184" y="27246"/>
                  <a:pt x="8333" y="26995"/>
                </a:cubicBezTo>
                <a:cubicBezTo>
                  <a:pt x="8343" y="26978"/>
                  <a:pt x="8358" y="26965"/>
                  <a:pt x="8369" y="26953"/>
                </a:cubicBezTo>
                <a:cubicBezTo>
                  <a:pt x="8420" y="26975"/>
                  <a:pt x="8459" y="26988"/>
                  <a:pt x="8492" y="26988"/>
                </a:cubicBezTo>
                <a:cubicBezTo>
                  <a:pt x="8552" y="26988"/>
                  <a:pt x="8590" y="26947"/>
                  <a:pt x="8627" y="26850"/>
                </a:cubicBezTo>
                <a:cubicBezTo>
                  <a:pt x="8678" y="26716"/>
                  <a:pt x="8710" y="26574"/>
                  <a:pt x="8745" y="26434"/>
                </a:cubicBezTo>
                <a:cubicBezTo>
                  <a:pt x="8826" y="26106"/>
                  <a:pt x="9033" y="25840"/>
                  <a:pt x="9173" y="25541"/>
                </a:cubicBezTo>
                <a:cubicBezTo>
                  <a:pt x="9233" y="25417"/>
                  <a:pt x="9275" y="25284"/>
                  <a:pt x="9325" y="25153"/>
                </a:cubicBezTo>
                <a:cubicBezTo>
                  <a:pt x="9326" y="25153"/>
                  <a:pt x="9329" y="25153"/>
                  <a:pt x="9332" y="25153"/>
                </a:cubicBezTo>
                <a:cubicBezTo>
                  <a:pt x="9337" y="25153"/>
                  <a:pt x="9342" y="25153"/>
                  <a:pt x="9343" y="25155"/>
                </a:cubicBezTo>
                <a:cubicBezTo>
                  <a:pt x="9485" y="25420"/>
                  <a:pt x="9641" y="25677"/>
                  <a:pt x="9765" y="25950"/>
                </a:cubicBezTo>
                <a:cubicBezTo>
                  <a:pt x="9950" y="26361"/>
                  <a:pt x="10031" y="26802"/>
                  <a:pt x="10079" y="27249"/>
                </a:cubicBezTo>
                <a:cubicBezTo>
                  <a:pt x="10085" y="27295"/>
                  <a:pt x="10102" y="27341"/>
                  <a:pt x="10120" y="27383"/>
                </a:cubicBezTo>
                <a:cubicBezTo>
                  <a:pt x="10169" y="27497"/>
                  <a:pt x="10195" y="27545"/>
                  <a:pt x="10246" y="27545"/>
                </a:cubicBezTo>
                <a:cubicBezTo>
                  <a:pt x="10280" y="27545"/>
                  <a:pt x="10327" y="27523"/>
                  <a:pt x="10401" y="27484"/>
                </a:cubicBezTo>
                <a:cubicBezTo>
                  <a:pt x="10411" y="27479"/>
                  <a:pt x="10423" y="27479"/>
                  <a:pt x="10454" y="27470"/>
                </a:cubicBezTo>
                <a:cubicBezTo>
                  <a:pt x="10483" y="27592"/>
                  <a:pt x="10510" y="27711"/>
                  <a:pt x="10536" y="27830"/>
                </a:cubicBezTo>
                <a:cubicBezTo>
                  <a:pt x="10551" y="27892"/>
                  <a:pt x="10561" y="27954"/>
                  <a:pt x="10577" y="28014"/>
                </a:cubicBezTo>
                <a:cubicBezTo>
                  <a:pt x="10597" y="28085"/>
                  <a:pt x="10629" y="28142"/>
                  <a:pt x="10697" y="28142"/>
                </a:cubicBezTo>
                <a:cubicBezTo>
                  <a:pt x="10717" y="28142"/>
                  <a:pt x="10740" y="28137"/>
                  <a:pt x="10767" y="28127"/>
                </a:cubicBezTo>
                <a:cubicBezTo>
                  <a:pt x="10815" y="28277"/>
                  <a:pt x="10851" y="28426"/>
                  <a:pt x="10913" y="28563"/>
                </a:cubicBezTo>
                <a:cubicBezTo>
                  <a:pt x="10978" y="28708"/>
                  <a:pt x="11064" y="28844"/>
                  <a:pt x="11148" y="28978"/>
                </a:cubicBezTo>
                <a:cubicBezTo>
                  <a:pt x="11175" y="29020"/>
                  <a:pt x="11207" y="29042"/>
                  <a:pt x="11240" y="29042"/>
                </a:cubicBezTo>
                <a:cubicBezTo>
                  <a:pt x="11271" y="29042"/>
                  <a:pt x="11304" y="29023"/>
                  <a:pt x="11337" y="28983"/>
                </a:cubicBezTo>
                <a:cubicBezTo>
                  <a:pt x="11431" y="28866"/>
                  <a:pt x="11530" y="28751"/>
                  <a:pt x="11643" y="28618"/>
                </a:cubicBezTo>
                <a:cubicBezTo>
                  <a:pt x="11728" y="28743"/>
                  <a:pt x="11786" y="28858"/>
                  <a:pt x="11795" y="28991"/>
                </a:cubicBezTo>
                <a:cubicBezTo>
                  <a:pt x="11803" y="29142"/>
                  <a:pt x="11797" y="29295"/>
                  <a:pt x="11798" y="29446"/>
                </a:cubicBezTo>
                <a:cubicBezTo>
                  <a:pt x="11798" y="29482"/>
                  <a:pt x="11800" y="29517"/>
                  <a:pt x="11805" y="29552"/>
                </a:cubicBezTo>
                <a:cubicBezTo>
                  <a:pt x="11818" y="29654"/>
                  <a:pt x="11844" y="29699"/>
                  <a:pt x="11905" y="29699"/>
                </a:cubicBezTo>
                <a:cubicBezTo>
                  <a:pt x="11931" y="29699"/>
                  <a:pt x="11963" y="29691"/>
                  <a:pt x="12003" y="29675"/>
                </a:cubicBezTo>
                <a:cubicBezTo>
                  <a:pt x="12006" y="29674"/>
                  <a:pt x="12009" y="29674"/>
                  <a:pt x="12012" y="29674"/>
                </a:cubicBezTo>
                <a:cubicBezTo>
                  <a:pt x="12021" y="29674"/>
                  <a:pt x="12032" y="29676"/>
                  <a:pt x="12045" y="29677"/>
                </a:cubicBezTo>
                <a:cubicBezTo>
                  <a:pt x="12052" y="29782"/>
                  <a:pt x="12050" y="29887"/>
                  <a:pt x="12064" y="29990"/>
                </a:cubicBezTo>
                <a:cubicBezTo>
                  <a:pt x="12103" y="30271"/>
                  <a:pt x="12203" y="30524"/>
                  <a:pt x="12417" y="30722"/>
                </a:cubicBezTo>
                <a:cubicBezTo>
                  <a:pt x="12458" y="30761"/>
                  <a:pt x="12497" y="30784"/>
                  <a:pt x="12536" y="30784"/>
                </a:cubicBezTo>
                <a:cubicBezTo>
                  <a:pt x="12571" y="30784"/>
                  <a:pt x="12606" y="30765"/>
                  <a:pt x="12644" y="30724"/>
                </a:cubicBezTo>
                <a:cubicBezTo>
                  <a:pt x="12698" y="30664"/>
                  <a:pt x="12767" y="30617"/>
                  <a:pt x="12840" y="30554"/>
                </a:cubicBezTo>
                <a:cubicBezTo>
                  <a:pt x="12866" y="30636"/>
                  <a:pt x="12882" y="30706"/>
                  <a:pt x="12909" y="30773"/>
                </a:cubicBezTo>
                <a:cubicBezTo>
                  <a:pt x="12981" y="30957"/>
                  <a:pt x="13046" y="31147"/>
                  <a:pt x="13137" y="31321"/>
                </a:cubicBezTo>
                <a:cubicBezTo>
                  <a:pt x="13202" y="31445"/>
                  <a:pt x="13245" y="31505"/>
                  <a:pt x="13298" y="31505"/>
                </a:cubicBezTo>
                <a:cubicBezTo>
                  <a:pt x="13346" y="31505"/>
                  <a:pt x="13403" y="31455"/>
                  <a:pt x="13493" y="31359"/>
                </a:cubicBezTo>
                <a:cubicBezTo>
                  <a:pt x="13528" y="31419"/>
                  <a:pt x="13559" y="31476"/>
                  <a:pt x="13591" y="31532"/>
                </a:cubicBezTo>
                <a:cubicBezTo>
                  <a:pt x="13636" y="31611"/>
                  <a:pt x="13674" y="31692"/>
                  <a:pt x="13725" y="31765"/>
                </a:cubicBezTo>
                <a:cubicBezTo>
                  <a:pt x="13763" y="31822"/>
                  <a:pt x="13809" y="31869"/>
                  <a:pt x="13867" y="31869"/>
                </a:cubicBezTo>
                <a:cubicBezTo>
                  <a:pt x="13897" y="31869"/>
                  <a:pt x="13929" y="31857"/>
                  <a:pt x="13966" y="31827"/>
                </a:cubicBezTo>
                <a:cubicBezTo>
                  <a:pt x="14040" y="31898"/>
                  <a:pt x="14104" y="31970"/>
                  <a:pt x="14180" y="32030"/>
                </a:cubicBezTo>
                <a:cubicBezTo>
                  <a:pt x="14222" y="32064"/>
                  <a:pt x="14255" y="32080"/>
                  <a:pt x="14283" y="32080"/>
                </a:cubicBezTo>
                <a:cubicBezTo>
                  <a:pt x="14323" y="32080"/>
                  <a:pt x="14352" y="32047"/>
                  <a:pt x="14385" y="31980"/>
                </a:cubicBezTo>
                <a:cubicBezTo>
                  <a:pt x="14457" y="31833"/>
                  <a:pt x="14532" y="31688"/>
                  <a:pt x="14607" y="31543"/>
                </a:cubicBezTo>
                <a:cubicBezTo>
                  <a:pt x="14617" y="31524"/>
                  <a:pt x="14637" y="31501"/>
                  <a:pt x="14656" y="31498"/>
                </a:cubicBezTo>
                <a:cubicBezTo>
                  <a:pt x="14930" y="31455"/>
                  <a:pt x="15099" y="31245"/>
                  <a:pt x="15295" y="31084"/>
                </a:cubicBezTo>
                <a:cubicBezTo>
                  <a:pt x="15403" y="30993"/>
                  <a:pt x="15485" y="30873"/>
                  <a:pt x="15567" y="30778"/>
                </a:cubicBezTo>
                <a:cubicBezTo>
                  <a:pt x="15754" y="30993"/>
                  <a:pt x="15941" y="31212"/>
                  <a:pt x="16131" y="31426"/>
                </a:cubicBezTo>
                <a:cubicBezTo>
                  <a:pt x="16184" y="31487"/>
                  <a:pt x="16258" y="31528"/>
                  <a:pt x="16307" y="31590"/>
                </a:cubicBezTo>
                <a:cubicBezTo>
                  <a:pt x="16380" y="31680"/>
                  <a:pt x="16431" y="31789"/>
                  <a:pt x="16505" y="31877"/>
                </a:cubicBezTo>
                <a:cubicBezTo>
                  <a:pt x="16596" y="31987"/>
                  <a:pt x="16692" y="32097"/>
                  <a:pt x="16803" y="32185"/>
                </a:cubicBezTo>
                <a:cubicBezTo>
                  <a:pt x="16850" y="32221"/>
                  <a:pt x="16887" y="32238"/>
                  <a:pt x="16920" y="32238"/>
                </a:cubicBezTo>
                <a:cubicBezTo>
                  <a:pt x="16970" y="32238"/>
                  <a:pt x="17010" y="32199"/>
                  <a:pt x="17058" y="32125"/>
                </a:cubicBezTo>
                <a:cubicBezTo>
                  <a:pt x="17089" y="32077"/>
                  <a:pt x="17122" y="32030"/>
                  <a:pt x="17160" y="31976"/>
                </a:cubicBezTo>
                <a:cubicBezTo>
                  <a:pt x="17290" y="32095"/>
                  <a:pt x="17410" y="32210"/>
                  <a:pt x="17536" y="32319"/>
                </a:cubicBezTo>
                <a:cubicBezTo>
                  <a:pt x="17731" y="32491"/>
                  <a:pt x="17928" y="32661"/>
                  <a:pt x="18125" y="32831"/>
                </a:cubicBezTo>
                <a:cubicBezTo>
                  <a:pt x="18165" y="32865"/>
                  <a:pt x="18191" y="32884"/>
                  <a:pt x="18219" y="32884"/>
                </a:cubicBezTo>
                <a:cubicBezTo>
                  <a:pt x="18258" y="32884"/>
                  <a:pt x="18299" y="32845"/>
                  <a:pt x="18380" y="32758"/>
                </a:cubicBezTo>
                <a:cubicBezTo>
                  <a:pt x="18465" y="32804"/>
                  <a:pt x="18549" y="32861"/>
                  <a:pt x="18640" y="32900"/>
                </a:cubicBezTo>
                <a:cubicBezTo>
                  <a:pt x="18767" y="32952"/>
                  <a:pt x="18899" y="33000"/>
                  <a:pt x="19033" y="33035"/>
                </a:cubicBezTo>
                <a:cubicBezTo>
                  <a:pt x="19052" y="33039"/>
                  <a:pt x="19069" y="33042"/>
                  <a:pt x="19085" y="33042"/>
                </a:cubicBezTo>
                <a:cubicBezTo>
                  <a:pt x="19165" y="33042"/>
                  <a:pt x="19211" y="32982"/>
                  <a:pt x="19246" y="32891"/>
                </a:cubicBezTo>
                <a:cubicBezTo>
                  <a:pt x="19309" y="32730"/>
                  <a:pt x="19396" y="32578"/>
                  <a:pt x="19480" y="32424"/>
                </a:cubicBezTo>
                <a:cubicBezTo>
                  <a:pt x="19500" y="32389"/>
                  <a:pt x="19520" y="32374"/>
                  <a:pt x="19542" y="32374"/>
                </a:cubicBezTo>
                <a:cubicBezTo>
                  <a:pt x="19567" y="32374"/>
                  <a:pt x="19594" y="32392"/>
                  <a:pt x="19626" y="32419"/>
                </a:cubicBezTo>
                <a:cubicBezTo>
                  <a:pt x="19822" y="32584"/>
                  <a:pt x="20028" y="32740"/>
                  <a:pt x="20231" y="32897"/>
                </a:cubicBezTo>
                <a:cubicBezTo>
                  <a:pt x="20326" y="32972"/>
                  <a:pt x="20427" y="33040"/>
                  <a:pt x="20526" y="33109"/>
                </a:cubicBezTo>
                <a:cubicBezTo>
                  <a:pt x="20561" y="33133"/>
                  <a:pt x="20594" y="33154"/>
                  <a:pt x="20627" y="33154"/>
                </a:cubicBezTo>
                <a:cubicBezTo>
                  <a:pt x="20656" y="33154"/>
                  <a:pt x="20684" y="33137"/>
                  <a:pt x="20711" y="33091"/>
                </a:cubicBezTo>
                <a:cubicBezTo>
                  <a:pt x="20717" y="33081"/>
                  <a:pt x="20741" y="33076"/>
                  <a:pt x="20768" y="33076"/>
                </a:cubicBezTo>
                <a:cubicBezTo>
                  <a:pt x="20789" y="33076"/>
                  <a:pt x="20811" y="33079"/>
                  <a:pt x="20825" y="33086"/>
                </a:cubicBezTo>
                <a:cubicBezTo>
                  <a:pt x="20954" y="33152"/>
                  <a:pt x="21071" y="33239"/>
                  <a:pt x="21204" y="33294"/>
                </a:cubicBezTo>
                <a:cubicBezTo>
                  <a:pt x="21324" y="33345"/>
                  <a:pt x="21457" y="33373"/>
                  <a:pt x="21586" y="33395"/>
                </a:cubicBezTo>
                <a:cubicBezTo>
                  <a:pt x="21601" y="33397"/>
                  <a:pt x="21616" y="33398"/>
                  <a:pt x="21630" y="33398"/>
                </a:cubicBezTo>
                <a:cubicBezTo>
                  <a:pt x="21706" y="33398"/>
                  <a:pt x="21766" y="33358"/>
                  <a:pt x="21777" y="33258"/>
                </a:cubicBezTo>
                <a:cubicBezTo>
                  <a:pt x="21780" y="33232"/>
                  <a:pt x="21795" y="33209"/>
                  <a:pt x="21808" y="33174"/>
                </a:cubicBezTo>
                <a:cubicBezTo>
                  <a:pt x="21926" y="33240"/>
                  <a:pt x="22039" y="33299"/>
                  <a:pt x="22148" y="33364"/>
                </a:cubicBezTo>
                <a:cubicBezTo>
                  <a:pt x="22475" y="33555"/>
                  <a:pt x="22795" y="33756"/>
                  <a:pt x="23128" y="33937"/>
                </a:cubicBezTo>
                <a:cubicBezTo>
                  <a:pt x="23489" y="34135"/>
                  <a:pt x="23825" y="34369"/>
                  <a:pt x="24178" y="34579"/>
                </a:cubicBezTo>
                <a:cubicBezTo>
                  <a:pt x="24263" y="34629"/>
                  <a:pt x="24362" y="34662"/>
                  <a:pt x="24458" y="34687"/>
                </a:cubicBezTo>
                <a:cubicBezTo>
                  <a:pt x="24470" y="34690"/>
                  <a:pt x="24481" y="34691"/>
                  <a:pt x="24491" y="34691"/>
                </a:cubicBezTo>
                <a:cubicBezTo>
                  <a:pt x="24544" y="34691"/>
                  <a:pt x="24571" y="34652"/>
                  <a:pt x="24540" y="34585"/>
                </a:cubicBezTo>
                <a:cubicBezTo>
                  <a:pt x="24486" y="34466"/>
                  <a:pt x="24426" y="34348"/>
                  <a:pt x="24363" y="34234"/>
                </a:cubicBezTo>
                <a:cubicBezTo>
                  <a:pt x="24239" y="34009"/>
                  <a:pt x="24102" y="33791"/>
                  <a:pt x="23985" y="33563"/>
                </a:cubicBezTo>
                <a:cubicBezTo>
                  <a:pt x="23872" y="33342"/>
                  <a:pt x="23776" y="33113"/>
                  <a:pt x="23674" y="32885"/>
                </a:cubicBezTo>
                <a:cubicBezTo>
                  <a:pt x="23624" y="32773"/>
                  <a:pt x="23580" y="32659"/>
                  <a:pt x="23534" y="32545"/>
                </a:cubicBezTo>
                <a:cubicBezTo>
                  <a:pt x="23712" y="32476"/>
                  <a:pt x="23728" y="32463"/>
                  <a:pt x="23691" y="32298"/>
                </a:cubicBezTo>
                <a:cubicBezTo>
                  <a:pt x="23663" y="32174"/>
                  <a:pt x="23614" y="32052"/>
                  <a:pt x="23560" y="31938"/>
                </a:cubicBezTo>
                <a:cubicBezTo>
                  <a:pt x="23378" y="31557"/>
                  <a:pt x="23191" y="31179"/>
                  <a:pt x="23006" y="30802"/>
                </a:cubicBezTo>
                <a:cubicBezTo>
                  <a:pt x="23001" y="30793"/>
                  <a:pt x="23001" y="30780"/>
                  <a:pt x="22999" y="30767"/>
                </a:cubicBezTo>
                <a:cubicBezTo>
                  <a:pt x="23133" y="30747"/>
                  <a:pt x="23263" y="30731"/>
                  <a:pt x="23393" y="30711"/>
                </a:cubicBezTo>
                <a:cubicBezTo>
                  <a:pt x="23494" y="30696"/>
                  <a:pt x="23545" y="30626"/>
                  <a:pt x="23540" y="30508"/>
                </a:cubicBezTo>
                <a:cubicBezTo>
                  <a:pt x="23534" y="30343"/>
                  <a:pt x="23455" y="30209"/>
                  <a:pt x="23356" y="30086"/>
                </a:cubicBezTo>
                <a:cubicBezTo>
                  <a:pt x="23325" y="30046"/>
                  <a:pt x="23292" y="30006"/>
                  <a:pt x="23253" y="29960"/>
                </a:cubicBezTo>
                <a:cubicBezTo>
                  <a:pt x="23380" y="29901"/>
                  <a:pt x="23378" y="29810"/>
                  <a:pt x="23329" y="29712"/>
                </a:cubicBezTo>
                <a:cubicBezTo>
                  <a:pt x="23215" y="29484"/>
                  <a:pt x="23099" y="29257"/>
                  <a:pt x="22984" y="29031"/>
                </a:cubicBezTo>
                <a:cubicBezTo>
                  <a:pt x="23037" y="29007"/>
                  <a:pt x="23095" y="28972"/>
                  <a:pt x="23157" y="28956"/>
                </a:cubicBezTo>
                <a:cubicBezTo>
                  <a:pt x="23273" y="28925"/>
                  <a:pt x="23294" y="28841"/>
                  <a:pt x="23220" y="28738"/>
                </a:cubicBezTo>
                <a:cubicBezTo>
                  <a:pt x="23118" y="28596"/>
                  <a:pt x="23005" y="28461"/>
                  <a:pt x="22891" y="28329"/>
                </a:cubicBezTo>
                <a:cubicBezTo>
                  <a:pt x="22651" y="28056"/>
                  <a:pt x="22408" y="27786"/>
                  <a:pt x="22164" y="27514"/>
                </a:cubicBezTo>
                <a:cubicBezTo>
                  <a:pt x="22128" y="27472"/>
                  <a:pt x="22092" y="27433"/>
                  <a:pt x="22053" y="27390"/>
                </a:cubicBezTo>
                <a:cubicBezTo>
                  <a:pt x="22263" y="27315"/>
                  <a:pt x="22471" y="27239"/>
                  <a:pt x="22681" y="27169"/>
                </a:cubicBezTo>
                <a:cubicBezTo>
                  <a:pt x="22754" y="27144"/>
                  <a:pt x="22781" y="27105"/>
                  <a:pt x="22760" y="27030"/>
                </a:cubicBezTo>
                <a:cubicBezTo>
                  <a:pt x="22701" y="26804"/>
                  <a:pt x="22590" y="26613"/>
                  <a:pt x="22390" y="26482"/>
                </a:cubicBezTo>
                <a:cubicBezTo>
                  <a:pt x="22486" y="26362"/>
                  <a:pt x="22475" y="26311"/>
                  <a:pt x="22353" y="26225"/>
                </a:cubicBezTo>
                <a:cubicBezTo>
                  <a:pt x="22195" y="26114"/>
                  <a:pt x="22037" y="26002"/>
                  <a:pt x="21885" y="25894"/>
                </a:cubicBezTo>
                <a:cubicBezTo>
                  <a:pt x="21890" y="25868"/>
                  <a:pt x="21890" y="25858"/>
                  <a:pt x="21894" y="25854"/>
                </a:cubicBezTo>
                <a:cubicBezTo>
                  <a:pt x="22045" y="25711"/>
                  <a:pt x="22045" y="25692"/>
                  <a:pt x="21876" y="25567"/>
                </a:cubicBezTo>
                <a:cubicBezTo>
                  <a:pt x="21653" y="25404"/>
                  <a:pt x="21435" y="25236"/>
                  <a:pt x="21209" y="25078"/>
                </a:cubicBezTo>
                <a:cubicBezTo>
                  <a:pt x="21118" y="25015"/>
                  <a:pt x="21011" y="24978"/>
                  <a:pt x="20901" y="24924"/>
                </a:cubicBezTo>
                <a:cubicBezTo>
                  <a:pt x="20980" y="24876"/>
                  <a:pt x="21049" y="24834"/>
                  <a:pt x="21117" y="24794"/>
                </a:cubicBezTo>
                <a:cubicBezTo>
                  <a:pt x="21225" y="24731"/>
                  <a:pt x="21241" y="24669"/>
                  <a:pt x="21142" y="24587"/>
                </a:cubicBezTo>
                <a:cubicBezTo>
                  <a:pt x="20988" y="24459"/>
                  <a:pt x="20824" y="24339"/>
                  <a:pt x="20655" y="24228"/>
                </a:cubicBezTo>
                <a:cubicBezTo>
                  <a:pt x="20486" y="24116"/>
                  <a:pt x="20346" y="23984"/>
                  <a:pt x="20222" y="23821"/>
                </a:cubicBezTo>
                <a:cubicBezTo>
                  <a:pt x="20124" y="23692"/>
                  <a:pt x="20000" y="23579"/>
                  <a:pt x="19873" y="23476"/>
                </a:cubicBezTo>
                <a:cubicBezTo>
                  <a:pt x="19777" y="23399"/>
                  <a:pt x="19652" y="23359"/>
                  <a:pt x="19553" y="23286"/>
                </a:cubicBezTo>
                <a:cubicBezTo>
                  <a:pt x="19447" y="23208"/>
                  <a:pt x="19364" y="23098"/>
                  <a:pt x="19259" y="23018"/>
                </a:cubicBezTo>
                <a:cubicBezTo>
                  <a:pt x="19133" y="22922"/>
                  <a:pt x="18986" y="22851"/>
                  <a:pt x="18863" y="22752"/>
                </a:cubicBezTo>
                <a:cubicBezTo>
                  <a:pt x="18659" y="22588"/>
                  <a:pt x="18469" y="22410"/>
                  <a:pt x="18269" y="22242"/>
                </a:cubicBezTo>
                <a:cubicBezTo>
                  <a:pt x="18114" y="22109"/>
                  <a:pt x="17953" y="21981"/>
                  <a:pt x="17795" y="21852"/>
                </a:cubicBezTo>
                <a:cubicBezTo>
                  <a:pt x="17800" y="21840"/>
                  <a:pt x="17804" y="21829"/>
                  <a:pt x="17809" y="21817"/>
                </a:cubicBezTo>
                <a:cubicBezTo>
                  <a:pt x="18002" y="21866"/>
                  <a:pt x="18199" y="21901"/>
                  <a:pt x="18385" y="21968"/>
                </a:cubicBezTo>
                <a:cubicBezTo>
                  <a:pt x="18642" y="22060"/>
                  <a:pt x="18891" y="22174"/>
                  <a:pt x="19139" y="22287"/>
                </a:cubicBezTo>
                <a:cubicBezTo>
                  <a:pt x="19384" y="22397"/>
                  <a:pt x="19625" y="22513"/>
                  <a:pt x="19862" y="22639"/>
                </a:cubicBezTo>
                <a:cubicBezTo>
                  <a:pt x="20135" y="22784"/>
                  <a:pt x="20398" y="22942"/>
                  <a:pt x="20666" y="23095"/>
                </a:cubicBezTo>
                <a:cubicBezTo>
                  <a:pt x="20682" y="23105"/>
                  <a:pt x="20702" y="23112"/>
                  <a:pt x="20720" y="23118"/>
                </a:cubicBezTo>
                <a:cubicBezTo>
                  <a:pt x="20765" y="23135"/>
                  <a:pt x="20798" y="23145"/>
                  <a:pt x="20825" y="23145"/>
                </a:cubicBezTo>
                <a:cubicBezTo>
                  <a:pt x="20877" y="23145"/>
                  <a:pt x="20902" y="23106"/>
                  <a:pt x="20931" y="23008"/>
                </a:cubicBezTo>
                <a:cubicBezTo>
                  <a:pt x="20941" y="23007"/>
                  <a:pt x="20951" y="23007"/>
                  <a:pt x="20960" y="23007"/>
                </a:cubicBezTo>
                <a:cubicBezTo>
                  <a:pt x="21126" y="23007"/>
                  <a:pt x="21245" y="23129"/>
                  <a:pt x="21386" y="23190"/>
                </a:cubicBezTo>
                <a:cubicBezTo>
                  <a:pt x="21446" y="23218"/>
                  <a:pt x="21498" y="23260"/>
                  <a:pt x="21556" y="23293"/>
                </a:cubicBezTo>
                <a:cubicBezTo>
                  <a:pt x="21647" y="23348"/>
                  <a:pt x="21741" y="23363"/>
                  <a:pt x="21852" y="23370"/>
                </a:cubicBezTo>
                <a:cubicBezTo>
                  <a:pt x="22026" y="23383"/>
                  <a:pt x="22199" y="23445"/>
                  <a:pt x="22367" y="23503"/>
                </a:cubicBezTo>
                <a:cubicBezTo>
                  <a:pt x="22472" y="23539"/>
                  <a:pt x="22564" y="23616"/>
                  <a:pt x="22670" y="23652"/>
                </a:cubicBezTo>
                <a:cubicBezTo>
                  <a:pt x="22701" y="23663"/>
                  <a:pt x="22727" y="23669"/>
                  <a:pt x="22747" y="23669"/>
                </a:cubicBezTo>
                <a:cubicBezTo>
                  <a:pt x="22804" y="23669"/>
                  <a:pt x="22824" y="23626"/>
                  <a:pt x="22831" y="23534"/>
                </a:cubicBezTo>
                <a:cubicBezTo>
                  <a:pt x="22836" y="23480"/>
                  <a:pt x="22846" y="23427"/>
                  <a:pt x="22856" y="23354"/>
                </a:cubicBezTo>
                <a:cubicBezTo>
                  <a:pt x="22964" y="23404"/>
                  <a:pt x="23057" y="23442"/>
                  <a:pt x="23144" y="23492"/>
                </a:cubicBezTo>
                <a:cubicBezTo>
                  <a:pt x="23328" y="23596"/>
                  <a:pt x="23509" y="23701"/>
                  <a:pt x="23688" y="23813"/>
                </a:cubicBezTo>
                <a:cubicBezTo>
                  <a:pt x="23783" y="23872"/>
                  <a:pt x="23869" y="23948"/>
                  <a:pt x="23963" y="24010"/>
                </a:cubicBezTo>
                <a:cubicBezTo>
                  <a:pt x="24006" y="24038"/>
                  <a:pt x="24050" y="24068"/>
                  <a:pt x="24093" y="24068"/>
                </a:cubicBezTo>
                <a:cubicBezTo>
                  <a:pt x="24127" y="24068"/>
                  <a:pt x="24161" y="24050"/>
                  <a:pt x="24194" y="24000"/>
                </a:cubicBezTo>
                <a:cubicBezTo>
                  <a:pt x="24198" y="23992"/>
                  <a:pt x="24213" y="23989"/>
                  <a:pt x="24232" y="23989"/>
                </a:cubicBezTo>
                <a:cubicBezTo>
                  <a:pt x="24256" y="23989"/>
                  <a:pt x="24287" y="23994"/>
                  <a:pt x="24308" y="24001"/>
                </a:cubicBezTo>
                <a:cubicBezTo>
                  <a:pt x="24523" y="24069"/>
                  <a:pt x="24736" y="24144"/>
                  <a:pt x="24951" y="24214"/>
                </a:cubicBezTo>
                <a:cubicBezTo>
                  <a:pt x="24989" y="24226"/>
                  <a:pt x="25029" y="24234"/>
                  <a:pt x="25069" y="24234"/>
                </a:cubicBezTo>
                <a:cubicBezTo>
                  <a:pt x="25072" y="24234"/>
                  <a:pt x="25075" y="24233"/>
                  <a:pt x="25077" y="24233"/>
                </a:cubicBezTo>
                <a:cubicBezTo>
                  <a:pt x="25239" y="24227"/>
                  <a:pt x="25396" y="24171"/>
                  <a:pt x="25351" y="23939"/>
                </a:cubicBezTo>
                <a:cubicBezTo>
                  <a:pt x="25345" y="23909"/>
                  <a:pt x="25346" y="23878"/>
                  <a:pt x="25342" y="23840"/>
                </a:cubicBezTo>
                <a:lnTo>
                  <a:pt x="25342" y="23840"/>
                </a:lnTo>
                <a:cubicBezTo>
                  <a:pt x="25391" y="23843"/>
                  <a:pt x="25433" y="23851"/>
                  <a:pt x="25475" y="23852"/>
                </a:cubicBezTo>
                <a:cubicBezTo>
                  <a:pt x="25578" y="23855"/>
                  <a:pt x="25680" y="23870"/>
                  <a:pt x="25784" y="23870"/>
                </a:cubicBezTo>
                <a:cubicBezTo>
                  <a:pt x="25836" y="23870"/>
                  <a:pt x="25889" y="23866"/>
                  <a:pt x="25944" y="23856"/>
                </a:cubicBezTo>
                <a:cubicBezTo>
                  <a:pt x="25971" y="23851"/>
                  <a:pt x="25998" y="23849"/>
                  <a:pt x="26026" y="23849"/>
                </a:cubicBezTo>
                <a:cubicBezTo>
                  <a:pt x="26166" y="23849"/>
                  <a:pt x="26316" y="23903"/>
                  <a:pt x="26461" y="23928"/>
                </a:cubicBezTo>
                <a:cubicBezTo>
                  <a:pt x="26498" y="23934"/>
                  <a:pt x="26535" y="23949"/>
                  <a:pt x="26575" y="23955"/>
                </a:cubicBezTo>
                <a:cubicBezTo>
                  <a:pt x="26598" y="23958"/>
                  <a:pt x="26619" y="23960"/>
                  <a:pt x="26636" y="23960"/>
                </a:cubicBezTo>
                <a:cubicBezTo>
                  <a:pt x="26708" y="23960"/>
                  <a:pt x="26729" y="23926"/>
                  <a:pt x="26745" y="23820"/>
                </a:cubicBezTo>
                <a:cubicBezTo>
                  <a:pt x="26897" y="23841"/>
                  <a:pt x="27049" y="23862"/>
                  <a:pt x="27200" y="23884"/>
                </a:cubicBezTo>
                <a:cubicBezTo>
                  <a:pt x="27318" y="23901"/>
                  <a:pt x="27437" y="23936"/>
                  <a:pt x="27554" y="23936"/>
                </a:cubicBezTo>
                <a:cubicBezTo>
                  <a:pt x="27563" y="23936"/>
                  <a:pt x="27572" y="23935"/>
                  <a:pt x="27581" y="23935"/>
                </a:cubicBezTo>
                <a:cubicBezTo>
                  <a:pt x="27774" y="23926"/>
                  <a:pt x="27820" y="23873"/>
                  <a:pt x="27742" y="23707"/>
                </a:cubicBezTo>
                <a:cubicBezTo>
                  <a:pt x="27655" y="23519"/>
                  <a:pt x="27562" y="23336"/>
                  <a:pt x="27471" y="23151"/>
                </a:cubicBezTo>
                <a:cubicBezTo>
                  <a:pt x="27445" y="23098"/>
                  <a:pt x="27419" y="23046"/>
                  <a:pt x="27393" y="22995"/>
                </a:cubicBezTo>
                <a:cubicBezTo>
                  <a:pt x="27584" y="22899"/>
                  <a:pt x="27594" y="22874"/>
                  <a:pt x="27483" y="22691"/>
                </a:cubicBezTo>
                <a:cubicBezTo>
                  <a:pt x="27349" y="22469"/>
                  <a:pt x="27208" y="22249"/>
                  <a:pt x="27069" y="22027"/>
                </a:cubicBezTo>
                <a:cubicBezTo>
                  <a:pt x="27053" y="22002"/>
                  <a:pt x="27040" y="21975"/>
                  <a:pt x="27023" y="21945"/>
                </a:cubicBezTo>
                <a:lnTo>
                  <a:pt x="27023" y="21945"/>
                </a:lnTo>
                <a:cubicBezTo>
                  <a:pt x="27343" y="21969"/>
                  <a:pt x="27653" y="21986"/>
                  <a:pt x="27963" y="22015"/>
                </a:cubicBezTo>
                <a:cubicBezTo>
                  <a:pt x="28102" y="22027"/>
                  <a:pt x="28239" y="22055"/>
                  <a:pt x="28376" y="22086"/>
                </a:cubicBezTo>
                <a:cubicBezTo>
                  <a:pt x="28540" y="22123"/>
                  <a:pt x="28700" y="22174"/>
                  <a:pt x="28862" y="22215"/>
                </a:cubicBezTo>
                <a:cubicBezTo>
                  <a:pt x="28910" y="22226"/>
                  <a:pt x="28963" y="22227"/>
                  <a:pt x="29013" y="22227"/>
                </a:cubicBezTo>
                <a:cubicBezTo>
                  <a:pt x="29114" y="22227"/>
                  <a:pt x="29180" y="22194"/>
                  <a:pt x="29162" y="22074"/>
                </a:cubicBezTo>
                <a:cubicBezTo>
                  <a:pt x="29157" y="22042"/>
                  <a:pt x="29167" y="22006"/>
                  <a:pt x="29170" y="21960"/>
                </a:cubicBezTo>
                <a:cubicBezTo>
                  <a:pt x="29198" y="21960"/>
                  <a:pt x="29223" y="21959"/>
                  <a:pt x="29248" y="21959"/>
                </a:cubicBezTo>
                <a:cubicBezTo>
                  <a:pt x="29266" y="21959"/>
                  <a:pt x="29283" y="21959"/>
                  <a:pt x="29301" y="21961"/>
                </a:cubicBezTo>
                <a:cubicBezTo>
                  <a:pt x="29589" y="21986"/>
                  <a:pt x="29875" y="22014"/>
                  <a:pt x="30163" y="22041"/>
                </a:cubicBezTo>
                <a:cubicBezTo>
                  <a:pt x="30202" y="22045"/>
                  <a:pt x="30242" y="22050"/>
                  <a:pt x="30281" y="22050"/>
                </a:cubicBezTo>
                <a:cubicBezTo>
                  <a:pt x="30443" y="22050"/>
                  <a:pt x="30462" y="22033"/>
                  <a:pt x="30484" y="21871"/>
                </a:cubicBezTo>
                <a:cubicBezTo>
                  <a:pt x="30693" y="21847"/>
                  <a:pt x="30906" y="21829"/>
                  <a:pt x="31117" y="21798"/>
                </a:cubicBezTo>
                <a:cubicBezTo>
                  <a:pt x="31216" y="21783"/>
                  <a:pt x="31314" y="21749"/>
                  <a:pt x="31407" y="21713"/>
                </a:cubicBezTo>
                <a:cubicBezTo>
                  <a:pt x="31506" y="21676"/>
                  <a:pt x="31523" y="21599"/>
                  <a:pt x="31482" y="21503"/>
                </a:cubicBezTo>
                <a:cubicBezTo>
                  <a:pt x="31328" y="21138"/>
                  <a:pt x="31174" y="20771"/>
                  <a:pt x="31020" y="20406"/>
                </a:cubicBezTo>
                <a:cubicBezTo>
                  <a:pt x="31011" y="20384"/>
                  <a:pt x="31007" y="20363"/>
                  <a:pt x="31002" y="20345"/>
                </a:cubicBezTo>
                <a:cubicBezTo>
                  <a:pt x="31278" y="20312"/>
                  <a:pt x="31546" y="20283"/>
                  <a:pt x="31815" y="20244"/>
                </a:cubicBezTo>
                <a:cubicBezTo>
                  <a:pt x="31853" y="20239"/>
                  <a:pt x="31885" y="20190"/>
                  <a:pt x="31920" y="20162"/>
                </a:cubicBezTo>
                <a:cubicBezTo>
                  <a:pt x="31946" y="20139"/>
                  <a:pt x="31971" y="20107"/>
                  <a:pt x="32000" y="20100"/>
                </a:cubicBezTo>
                <a:cubicBezTo>
                  <a:pt x="32138" y="20071"/>
                  <a:pt x="32277" y="20051"/>
                  <a:pt x="32414" y="20024"/>
                </a:cubicBezTo>
                <a:cubicBezTo>
                  <a:pt x="32488" y="20010"/>
                  <a:pt x="32561" y="19998"/>
                  <a:pt x="32629" y="19970"/>
                </a:cubicBezTo>
                <a:cubicBezTo>
                  <a:pt x="32813" y="19898"/>
                  <a:pt x="32843" y="19840"/>
                  <a:pt x="32805" y="19630"/>
                </a:cubicBezTo>
                <a:cubicBezTo>
                  <a:pt x="33025" y="19620"/>
                  <a:pt x="33242" y="19599"/>
                  <a:pt x="33459" y="19599"/>
                </a:cubicBezTo>
                <a:cubicBezTo>
                  <a:pt x="33481" y="19599"/>
                  <a:pt x="33503" y="19599"/>
                  <a:pt x="33526" y="19599"/>
                </a:cubicBezTo>
                <a:cubicBezTo>
                  <a:pt x="33888" y="19608"/>
                  <a:pt x="34250" y="19639"/>
                  <a:pt x="34611" y="19654"/>
                </a:cubicBezTo>
                <a:cubicBezTo>
                  <a:pt x="34654" y="19656"/>
                  <a:pt x="34697" y="19656"/>
                  <a:pt x="34740" y="19656"/>
                </a:cubicBezTo>
                <a:cubicBezTo>
                  <a:pt x="34854" y="19656"/>
                  <a:pt x="34968" y="19651"/>
                  <a:pt x="35079" y="19639"/>
                </a:cubicBezTo>
                <a:cubicBezTo>
                  <a:pt x="35156" y="19632"/>
                  <a:pt x="35238" y="19598"/>
                  <a:pt x="35306" y="19558"/>
                </a:cubicBezTo>
                <a:cubicBezTo>
                  <a:pt x="35377" y="19517"/>
                  <a:pt x="35362" y="19452"/>
                  <a:pt x="35290" y="19427"/>
                </a:cubicBezTo>
                <a:cubicBezTo>
                  <a:pt x="35143" y="19377"/>
                  <a:pt x="35030" y="19257"/>
                  <a:pt x="34860" y="19246"/>
                </a:cubicBezTo>
                <a:cubicBezTo>
                  <a:pt x="34785" y="19241"/>
                  <a:pt x="34713" y="19170"/>
                  <a:pt x="34638" y="19133"/>
                </a:cubicBezTo>
                <a:cubicBezTo>
                  <a:pt x="34204" y="18914"/>
                  <a:pt x="33766" y="18702"/>
                  <a:pt x="33335" y="18477"/>
                </a:cubicBezTo>
                <a:cubicBezTo>
                  <a:pt x="33213" y="18413"/>
                  <a:pt x="33110" y="18313"/>
                  <a:pt x="32985" y="18221"/>
                </a:cubicBezTo>
                <a:cubicBezTo>
                  <a:pt x="33020" y="18188"/>
                  <a:pt x="33048" y="18153"/>
                  <a:pt x="33084" y="18127"/>
                </a:cubicBezTo>
                <a:cubicBezTo>
                  <a:pt x="33175" y="18063"/>
                  <a:pt x="33175" y="17987"/>
                  <a:pt x="33111" y="17907"/>
                </a:cubicBezTo>
                <a:cubicBezTo>
                  <a:pt x="33062" y="17843"/>
                  <a:pt x="33012" y="17770"/>
                  <a:pt x="32946" y="17729"/>
                </a:cubicBezTo>
                <a:cubicBezTo>
                  <a:pt x="32654" y="17546"/>
                  <a:pt x="32368" y="17353"/>
                  <a:pt x="32029" y="17253"/>
                </a:cubicBezTo>
                <a:cubicBezTo>
                  <a:pt x="31890" y="17214"/>
                  <a:pt x="31763" y="17127"/>
                  <a:pt x="31629" y="17060"/>
                </a:cubicBezTo>
                <a:cubicBezTo>
                  <a:pt x="31770" y="16893"/>
                  <a:pt x="31913" y="16722"/>
                  <a:pt x="32062" y="16552"/>
                </a:cubicBezTo>
                <a:cubicBezTo>
                  <a:pt x="32123" y="16481"/>
                  <a:pt x="32127" y="16424"/>
                  <a:pt x="32070" y="16347"/>
                </a:cubicBezTo>
                <a:cubicBezTo>
                  <a:pt x="31962" y="16203"/>
                  <a:pt x="31808" y="16134"/>
                  <a:pt x="31648" y="16074"/>
                </a:cubicBezTo>
                <a:cubicBezTo>
                  <a:pt x="31481" y="16013"/>
                  <a:pt x="31315" y="15954"/>
                  <a:pt x="31146" y="15897"/>
                </a:cubicBezTo>
                <a:cubicBezTo>
                  <a:pt x="31079" y="15875"/>
                  <a:pt x="31011" y="15862"/>
                  <a:pt x="30933" y="15843"/>
                </a:cubicBezTo>
                <a:cubicBezTo>
                  <a:pt x="30936" y="15815"/>
                  <a:pt x="30939" y="15781"/>
                  <a:pt x="30945" y="15749"/>
                </a:cubicBezTo>
                <a:cubicBezTo>
                  <a:pt x="30974" y="15607"/>
                  <a:pt x="30954" y="15575"/>
                  <a:pt x="30821" y="15539"/>
                </a:cubicBezTo>
                <a:cubicBezTo>
                  <a:pt x="30604" y="15482"/>
                  <a:pt x="30401" y="15391"/>
                  <a:pt x="30219" y="15254"/>
                </a:cubicBezTo>
                <a:cubicBezTo>
                  <a:pt x="30168" y="15215"/>
                  <a:pt x="30087" y="15216"/>
                  <a:pt x="30024" y="15201"/>
                </a:cubicBezTo>
                <a:cubicBezTo>
                  <a:pt x="30066" y="15117"/>
                  <a:pt x="30113" y="15029"/>
                  <a:pt x="30154" y="14936"/>
                </a:cubicBezTo>
                <a:cubicBezTo>
                  <a:pt x="30188" y="14863"/>
                  <a:pt x="30168" y="14796"/>
                  <a:pt x="30100" y="14755"/>
                </a:cubicBezTo>
                <a:cubicBezTo>
                  <a:pt x="30027" y="14711"/>
                  <a:pt x="29951" y="14671"/>
                  <a:pt x="29871" y="14642"/>
                </a:cubicBezTo>
                <a:cubicBezTo>
                  <a:pt x="29696" y="14576"/>
                  <a:pt x="29519" y="14520"/>
                  <a:pt x="29343" y="14459"/>
                </a:cubicBezTo>
                <a:cubicBezTo>
                  <a:pt x="29331" y="14455"/>
                  <a:pt x="29321" y="14449"/>
                  <a:pt x="29309" y="14449"/>
                </a:cubicBezTo>
                <a:cubicBezTo>
                  <a:pt x="29183" y="14449"/>
                  <a:pt x="29067" y="14439"/>
                  <a:pt x="28979" y="14320"/>
                </a:cubicBezTo>
                <a:cubicBezTo>
                  <a:pt x="28962" y="14296"/>
                  <a:pt x="28915" y="14294"/>
                  <a:pt x="28866" y="14294"/>
                </a:cubicBezTo>
                <a:cubicBezTo>
                  <a:pt x="28855" y="14294"/>
                  <a:pt x="28844" y="14294"/>
                  <a:pt x="28832" y="14294"/>
                </a:cubicBezTo>
                <a:cubicBezTo>
                  <a:pt x="28813" y="14294"/>
                  <a:pt x="28795" y="14294"/>
                  <a:pt x="28778" y="14292"/>
                </a:cubicBezTo>
                <a:cubicBezTo>
                  <a:pt x="28695" y="14282"/>
                  <a:pt x="28612" y="14273"/>
                  <a:pt x="28511" y="14261"/>
                </a:cubicBezTo>
                <a:cubicBezTo>
                  <a:pt x="28683" y="14045"/>
                  <a:pt x="28841" y="13853"/>
                  <a:pt x="28989" y="13654"/>
                </a:cubicBezTo>
                <a:cubicBezTo>
                  <a:pt x="29011" y="13625"/>
                  <a:pt x="28981" y="13558"/>
                  <a:pt x="28976" y="13512"/>
                </a:cubicBezTo>
                <a:cubicBezTo>
                  <a:pt x="29088" y="13277"/>
                  <a:pt x="29206" y="13038"/>
                  <a:pt x="29319" y="12795"/>
                </a:cubicBezTo>
                <a:cubicBezTo>
                  <a:pt x="29329" y="12771"/>
                  <a:pt x="29315" y="12724"/>
                  <a:pt x="29298" y="12700"/>
                </a:cubicBezTo>
                <a:cubicBezTo>
                  <a:pt x="29222" y="12597"/>
                  <a:pt x="29124" y="12530"/>
                  <a:pt x="28990" y="12508"/>
                </a:cubicBezTo>
                <a:cubicBezTo>
                  <a:pt x="28860" y="12488"/>
                  <a:pt x="28732" y="12440"/>
                  <a:pt x="28603" y="12406"/>
                </a:cubicBezTo>
                <a:cubicBezTo>
                  <a:pt x="28537" y="12390"/>
                  <a:pt x="28469" y="12379"/>
                  <a:pt x="28402" y="12364"/>
                </a:cubicBezTo>
                <a:cubicBezTo>
                  <a:pt x="28435" y="12246"/>
                  <a:pt x="28404" y="12191"/>
                  <a:pt x="28265" y="12179"/>
                </a:cubicBezTo>
                <a:cubicBezTo>
                  <a:pt x="27992" y="12153"/>
                  <a:pt x="27719" y="12140"/>
                  <a:pt x="27455" y="12122"/>
                </a:cubicBezTo>
                <a:cubicBezTo>
                  <a:pt x="27486" y="12046"/>
                  <a:pt x="27527" y="11949"/>
                  <a:pt x="27566" y="11850"/>
                </a:cubicBezTo>
                <a:cubicBezTo>
                  <a:pt x="27608" y="11746"/>
                  <a:pt x="27585" y="11670"/>
                  <a:pt x="27477" y="11640"/>
                </a:cubicBezTo>
                <a:cubicBezTo>
                  <a:pt x="27321" y="11598"/>
                  <a:pt x="27160" y="11555"/>
                  <a:pt x="27000" y="11547"/>
                </a:cubicBezTo>
                <a:cubicBezTo>
                  <a:pt x="26943" y="11544"/>
                  <a:pt x="26885" y="11543"/>
                  <a:pt x="26827" y="11543"/>
                </a:cubicBezTo>
                <a:cubicBezTo>
                  <a:pt x="26652" y="11543"/>
                  <a:pt x="26478" y="11554"/>
                  <a:pt x="26303" y="11562"/>
                </a:cubicBezTo>
                <a:cubicBezTo>
                  <a:pt x="26228" y="11564"/>
                  <a:pt x="26154" y="11586"/>
                  <a:pt x="26072" y="11600"/>
                </a:cubicBezTo>
                <a:cubicBezTo>
                  <a:pt x="26033" y="11529"/>
                  <a:pt x="26006" y="11496"/>
                  <a:pt x="25945" y="11496"/>
                </a:cubicBezTo>
                <a:cubicBezTo>
                  <a:pt x="25903" y="11496"/>
                  <a:pt x="25845" y="11512"/>
                  <a:pt x="25754" y="11542"/>
                </a:cubicBezTo>
                <a:cubicBezTo>
                  <a:pt x="25596" y="11595"/>
                  <a:pt x="25445" y="11664"/>
                  <a:pt x="25286" y="11711"/>
                </a:cubicBezTo>
                <a:cubicBezTo>
                  <a:pt x="25145" y="11753"/>
                  <a:pt x="24999" y="11778"/>
                  <a:pt x="24854" y="11811"/>
                </a:cubicBezTo>
                <a:cubicBezTo>
                  <a:pt x="24881" y="11697"/>
                  <a:pt x="24907" y="11586"/>
                  <a:pt x="24937" y="11475"/>
                </a:cubicBezTo>
                <a:cubicBezTo>
                  <a:pt x="24961" y="11381"/>
                  <a:pt x="24920" y="11320"/>
                  <a:pt x="24830" y="11317"/>
                </a:cubicBezTo>
                <a:cubicBezTo>
                  <a:pt x="24795" y="11316"/>
                  <a:pt x="24760" y="11315"/>
                  <a:pt x="24726" y="11315"/>
                </a:cubicBezTo>
                <a:cubicBezTo>
                  <a:pt x="24587" y="11315"/>
                  <a:pt x="24448" y="11323"/>
                  <a:pt x="24309" y="11329"/>
                </a:cubicBezTo>
                <a:cubicBezTo>
                  <a:pt x="24206" y="11332"/>
                  <a:pt x="24101" y="11335"/>
                  <a:pt x="24000" y="11356"/>
                </a:cubicBezTo>
                <a:cubicBezTo>
                  <a:pt x="23738" y="11411"/>
                  <a:pt x="23480" y="11475"/>
                  <a:pt x="23216" y="11537"/>
                </a:cubicBezTo>
                <a:cubicBezTo>
                  <a:pt x="23218" y="11527"/>
                  <a:pt x="23231" y="11504"/>
                  <a:pt x="23227" y="11485"/>
                </a:cubicBezTo>
                <a:cubicBezTo>
                  <a:pt x="23219" y="11448"/>
                  <a:pt x="23213" y="11401"/>
                  <a:pt x="23188" y="11384"/>
                </a:cubicBezTo>
                <a:cubicBezTo>
                  <a:pt x="23160" y="11365"/>
                  <a:pt x="23119" y="11351"/>
                  <a:pt x="23082" y="11351"/>
                </a:cubicBezTo>
                <a:cubicBezTo>
                  <a:pt x="23075" y="11351"/>
                  <a:pt x="23068" y="11352"/>
                  <a:pt x="23062" y="11353"/>
                </a:cubicBezTo>
                <a:cubicBezTo>
                  <a:pt x="23017" y="11360"/>
                  <a:pt x="22975" y="11393"/>
                  <a:pt x="22934" y="11417"/>
                </a:cubicBezTo>
                <a:cubicBezTo>
                  <a:pt x="22735" y="11528"/>
                  <a:pt x="22517" y="11559"/>
                  <a:pt x="22291" y="11579"/>
                </a:cubicBezTo>
                <a:cubicBezTo>
                  <a:pt x="22028" y="11604"/>
                  <a:pt x="21767" y="11660"/>
                  <a:pt x="21503" y="11690"/>
                </a:cubicBezTo>
                <a:cubicBezTo>
                  <a:pt x="21428" y="11697"/>
                  <a:pt x="21357" y="11670"/>
                  <a:pt x="21367" y="11784"/>
                </a:cubicBezTo>
                <a:cubicBezTo>
                  <a:pt x="21322" y="11754"/>
                  <a:pt x="21272" y="11739"/>
                  <a:pt x="21223" y="11739"/>
                </a:cubicBezTo>
                <a:cubicBezTo>
                  <a:pt x="21160" y="11739"/>
                  <a:pt x="21097" y="11763"/>
                  <a:pt x="21045" y="11810"/>
                </a:cubicBezTo>
                <a:cubicBezTo>
                  <a:pt x="21022" y="11830"/>
                  <a:pt x="20980" y="11834"/>
                  <a:pt x="20948" y="11842"/>
                </a:cubicBezTo>
                <a:cubicBezTo>
                  <a:pt x="20843" y="11866"/>
                  <a:pt x="20738" y="11885"/>
                  <a:pt x="20635" y="11913"/>
                </a:cubicBezTo>
                <a:cubicBezTo>
                  <a:pt x="20547" y="11937"/>
                  <a:pt x="20464" y="11972"/>
                  <a:pt x="20384" y="12005"/>
                </a:cubicBezTo>
                <a:cubicBezTo>
                  <a:pt x="20326" y="12018"/>
                  <a:pt x="20256" y="12015"/>
                  <a:pt x="20212" y="12047"/>
                </a:cubicBezTo>
                <a:cubicBezTo>
                  <a:pt x="20206" y="12052"/>
                  <a:pt x="20200" y="12053"/>
                  <a:pt x="20193" y="12053"/>
                </a:cubicBezTo>
                <a:cubicBezTo>
                  <a:pt x="20159" y="12053"/>
                  <a:pt x="20115" y="12009"/>
                  <a:pt x="20090" y="12009"/>
                </a:cubicBezTo>
                <a:cubicBezTo>
                  <a:pt x="20077" y="12009"/>
                  <a:pt x="20069" y="12021"/>
                  <a:pt x="20069" y="12056"/>
                </a:cubicBezTo>
                <a:cubicBezTo>
                  <a:pt x="20017" y="12069"/>
                  <a:pt x="19969" y="12096"/>
                  <a:pt x="19939" y="12096"/>
                </a:cubicBezTo>
                <a:cubicBezTo>
                  <a:pt x="19932" y="12096"/>
                  <a:pt x="19926" y="12094"/>
                  <a:pt x="19922" y="12092"/>
                </a:cubicBezTo>
                <a:cubicBezTo>
                  <a:pt x="19894" y="12074"/>
                  <a:pt x="19868" y="12068"/>
                  <a:pt x="19842" y="12068"/>
                </a:cubicBezTo>
                <a:cubicBezTo>
                  <a:pt x="19785" y="12068"/>
                  <a:pt x="19731" y="12098"/>
                  <a:pt x="19676" y="12098"/>
                </a:cubicBezTo>
                <a:cubicBezTo>
                  <a:pt x="19675" y="12098"/>
                  <a:pt x="19674" y="12098"/>
                  <a:pt x="19674" y="12098"/>
                </a:cubicBezTo>
                <a:cubicBezTo>
                  <a:pt x="19453" y="12094"/>
                  <a:pt x="19231" y="12076"/>
                  <a:pt x="19010" y="12063"/>
                </a:cubicBezTo>
                <a:cubicBezTo>
                  <a:pt x="18969" y="12061"/>
                  <a:pt x="18929" y="12052"/>
                  <a:pt x="18883" y="12022"/>
                </a:cubicBezTo>
                <a:cubicBezTo>
                  <a:pt x="19024" y="11950"/>
                  <a:pt x="19163" y="11878"/>
                  <a:pt x="19303" y="11808"/>
                </a:cubicBezTo>
                <a:cubicBezTo>
                  <a:pt x="19508" y="11703"/>
                  <a:pt x="19714" y="11602"/>
                  <a:pt x="19920" y="11499"/>
                </a:cubicBezTo>
                <a:cubicBezTo>
                  <a:pt x="20066" y="11425"/>
                  <a:pt x="20218" y="11362"/>
                  <a:pt x="20358" y="11279"/>
                </a:cubicBezTo>
                <a:cubicBezTo>
                  <a:pt x="20636" y="11113"/>
                  <a:pt x="20899" y="10925"/>
                  <a:pt x="21180" y="10763"/>
                </a:cubicBezTo>
                <a:cubicBezTo>
                  <a:pt x="21398" y="10637"/>
                  <a:pt x="21633" y="10537"/>
                  <a:pt x="21860" y="10425"/>
                </a:cubicBezTo>
                <a:cubicBezTo>
                  <a:pt x="21923" y="10394"/>
                  <a:pt x="21989" y="10365"/>
                  <a:pt x="22045" y="10326"/>
                </a:cubicBezTo>
                <a:cubicBezTo>
                  <a:pt x="22072" y="10305"/>
                  <a:pt x="22082" y="10260"/>
                  <a:pt x="22088" y="10216"/>
                </a:cubicBezTo>
                <a:cubicBezTo>
                  <a:pt x="22324" y="10103"/>
                  <a:pt x="22523" y="9931"/>
                  <a:pt x="22714" y="9746"/>
                </a:cubicBezTo>
                <a:cubicBezTo>
                  <a:pt x="22786" y="9675"/>
                  <a:pt x="22878" y="9626"/>
                  <a:pt x="22961" y="9568"/>
                </a:cubicBezTo>
                <a:cubicBezTo>
                  <a:pt x="22985" y="9552"/>
                  <a:pt x="23010" y="9542"/>
                  <a:pt x="23033" y="9529"/>
                </a:cubicBezTo>
                <a:cubicBezTo>
                  <a:pt x="23211" y="9417"/>
                  <a:pt x="23216" y="9336"/>
                  <a:pt x="23053" y="9221"/>
                </a:cubicBezTo>
                <a:cubicBezTo>
                  <a:pt x="23033" y="9207"/>
                  <a:pt x="23014" y="9195"/>
                  <a:pt x="23006" y="9190"/>
                </a:cubicBezTo>
                <a:cubicBezTo>
                  <a:pt x="23229" y="9011"/>
                  <a:pt x="23439" y="8822"/>
                  <a:pt x="23671" y="8660"/>
                </a:cubicBezTo>
                <a:cubicBezTo>
                  <a:pt x="23839" y="8543"/>
                  <a:pt x="24032" y="8462"/>
                  <a:pt x="24215" y="8366"/>
                </a:cubicBezTo>
                <a:cubicBezTo>
                  <a:pt x="24253" y="8346"/>
                  <a:pt x="24294" y="8332"/>
                  <a:pt x="24331" y="8309"/>
                </a:cubicBezTo>
                <a:cubicBezTo>
                  <a:pt x="24500" y="8203"/>
                  <a:pt x="24510" y="8161"/>
                  <a:pt x="24396" y="8004"/>
                </a:cubicBezTo>
                <a:cubicBezTo>
                  <a:pt x="24652" y="7865"/>
                  <a:pt x="24807" y="7632"/>
                  <a:pt x="24961" y="7401"/>
                </a:cubicBezTo>
                <a:cubicBezTo>
                  <a:pt x="25070" y="7235"/>
                  <a:pt x="25038" y="7127"/>
                  <a:pt x="24876" y="7018"/>
                </a:cubicBezTo>
                <a:cubicBezTo>
                  <a:pt x="24786" y="6957"/>
                  <a:pt x="24698" y="6892"/>
                  <a:pt x="24603" y="6838"/>
                </a:cubicBezTo>
                <a:cubicBezTo>
                  <a:pt x="24528" y="6795"/>
                  <a:pt x="24444" y="6767"/>
                  <a:pt x="24364" y="6732"/>
                </a:cubicBezTo>
                <a:cubicBezTo>
                  <a:pt x="24638" y="6561"/>
                  <a:pt x="24797" y="6270"/>
                  <a:pt x="25012" y="6031"/>
                </a:cubicBezTo>
                <a:cubicBezTo>
                  <a:pt x="25168" y="5858"/>
                  <a:pt x="25339" y="5698"/>
                  <a:pt x="25505" y="5533"/>
                </a:cubicBezTo>
                <a:cubicBezTo>
                  <a:pt x="25723" y="5317"/>
                  <a:pt x="25722" y="5282"/>
                  <a:pt x="25471" y="5106"/>
                </a:cubicBezTo>
                <a:cubicBezTo>
                  <a:pt x="25616" y="4941"/>
                  <a:pt x="25758" y="4773"/>
                  <a:pt x="25906" y="4612"/>
                </a:cubicBezTo>
                <a:cubicBezTo>
                  <a:pt x="26026" y="4480"/>
                  <a:pt x="26028" y="4462"/>
                  <a:pt x="25929" y="4366"/>
                </a:cubicBezTo>
                <a:cubicBezTo>
                  <a:pt x="26074" y="4150"/>
                  <a:pt x="26227" y="3944"/>
                  <a:pt x="26356" y="3724"/>
                </a:cubicBezTo>
                <a:cubicBezTo>
                  <a:pt x="26428" y="3602"/>
                  <a:pt x="26388" y="3551"/>
                  <a:pt x="26247" y="3485"/>
                </a:cubicBezTo>
                <a:cubicBezTo>
                  <a:pt x="26125" y="3429"/>
                  <a:pt x="26009" y="3364"/>
                  <a:pt x="25882" y="3300"/>
                </a:cubicBezTo>
                <a:cubicBezTo>
                  <a:pt x="26072" y="3060"/>
                  <a:pt x="26272" y="2811"/>
                  <a:pt x="26475" y="2555"/>
                </a:cubicBezTo>
                <a:cubicBezTo>
                  <a:pt x="26447" y="2535"/>
                  <a:pt x="26419" y="2517"/>
                  <a:pt x="26406" y="2507"/>
                </a:cubicBezTo>
                <a:cubicBezTo>
                  <a:pt x="26524" y="2230"/>
                  <a:pt x="26783" y="2028"/>
                  <a:pt x="26812" y="1704"/>
                </a:cubicBezTo>
                <a:cubicBezTo>
                  <a:pt x="26820" y="1598"/>
                  <a:pt x="26820" y="1598"/>
                  <a:pt x="26727" y="1573"/>
                </a:cubicBezTo>
                <a:cubicBezTo>
                  <a:pt x="26910" y="1289"/>
                  <a:pt x="27092" y="1001"/>
                  <a:pt x="27280" y="717"/>
                </a:cubicBezTo>
                <a:cubicBezTo>
                  <a:pt x="27386" y="555"/>
                  <a:pt x="27509" y="400"/>
                  <a:pt x="27612" y="236"/>
                </a:cubicBezTo>
                <a:cubicBezTo>
                  <a:pt x="27652" y="172"/>
                  <a:pt x="27658" y="89"/>
                  <a:pt x="27681" y="13"/>
                </a:cubicBezTo>
                <a:cubicBezTo>
                  <a:pt x="27634" y="12"/>
                  <a:pt x="27583" y="1"/>
                  <a:pt x="27537" y="1"/>
                </a:cubicBezTo>
                <a:close/>
              </a:path>
            </a:pathLst>
          </a:custGeom>
          <a:solidFill>
            <a:srgbClr val="689A69">
              <a:alpha val="46666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8" name="Google Shape;308;p49"/>
          <p:cNvSpPr/>
          <p:nvPr/>
        </p:nvSpPr>
        <p:spPr>
          <a:xfrm>
            <a:off x="8002787" y="-300543"/>
            <a:ext cx="1119345" cy="979050"/>
          </a:xfrm>
          <a:custGeom>
            <a:avLst/>
            <a:gdLst/>
            <a:ahLst/>
            <a:cxnLst/>
            <a:rect l="l" t="t" r="r" b="b"/>
            <a:pathLst>
              <a:path w="37521" h="32821" extrusionOk="0">
                <a:moveTo>
                  <a:pt x="26707" y="0"/>
                </a:moveTo>
                <a:cubicBezTo>
                  <a:pt x="26685" y="0"/>
                  <a:pt x="26661" y="13"/>
                  <a:pt x="26641" y="39"/>
                </a:cubicBezTo>
                <a:cubicBezTo>
                  <a:pt x="26545" y="161"/>
                  <a:pt x="26394" y="228"/>
                  <a:pt x="26328" y="385"/>
                </a:cubicBezTo>
                <a:cubicBezTo>
                  <a:pt x="26298" y="456"/>
                  <a:pt x="26209" y="499"/>
                  <a:pt x="26148" y="559"/>
                </a:cubicBezTo>
                <a:cubicBezTo>
                  <a:pt x="25798" y="898"/>
                  <a:pt x="25454" y="1240"/>
                  <a:pt x="25100" y="1573"/>
                </a:cubicBezTo>
                <a:cubicBezTo>
                  <a:pt x="25000" y="1667"/>
                  <a:pt x="24872" y="1732"/>
                  <a:pt x="24744" y="1819"/>
                </a:cubicBezTo>
                <a:cubicBezTo>
                  <a:pt x="24724" y="1776"/>
                  <a:pt x="24701" y="1738"/>
                  <a:pt x="24688" y="1696"/>
                </a:cubicBezTo>
                <a:cubicBezTo>
                  <a:pt x="24665" y="1619"/>
                  <a:pt x="24621" y="1584"/>
                  <a:pt x="24562" y="1584"/>
                </a:cubicBezTo>
                <a:cubicBezTo>
                  <a:pt x="24540" y="1584"/>
                  <a:pt x="24516" y="1589"/>
                  <a:pt x="24490" y="1598"/>
                </a:cubicBezTo>
                <a:cubicBezTo>
                  <a:pt x="24413" y="1625"/>
                  <a:pt x="24327" y="1645"/>
                  <a:pt x="24266" y="1694"/>
                </a:cubicBezTo>
                <a:cubicBezTo>
                  <a:pt x="23997" y="1910"/>
                  <a:pt x="23720" y="2118"/>
                  <a:pt x="23515" y="2406"/>
                </a:cubicBezTo>
                <a:cubicBezTo>
                  <a:pt x="23432" y="2524"/>
                  <a:pt x="23308" y="2614"/>
                  <a:pt x="23200" y="2717"/>
                </a:cubicBezTo>
                <a:cubicBezTo>
                  <a:pt x="23090" y="2530"/>
                  <a:pt x="22973" y="2337"/>
                  <a:pt x="22862" y="2141"/>
                </a:cubicBezTo>
                <a:cubicBezTo>
                  <a:pt x="22829" y="2082"/>
                  <a:pt x="22792" y="2054"/>
                  <a:pt x="22740" y="2054"/>
                </a:cubicBezTo>
                <a:cubicBezTo>
                  <a:pt x="22719" y="2054"/>
                  <a:pt x="22696" y="2059"/>
                  <a:pt x="22670" y="2067"/>
                </a:cubicBezTo>
                <a:cubicBezTo>
                  <a:pt x="22500" y="2123"/>
                  <a:pt x="22383" y="2243"/>
                  <a:pt x="22274" y="2376"/>
                </a:cubicBezTo>
                <a:cubicBezTo>
                  <a:pt x="22162" y="2512"/>
                  <a:pt x="22052" y="2651"/>
                  <a:pt x="21943" y="2792"/>
                </a:cubicBezTo>
                <a:cubicBezTo>
                  <a:pt x="21900" y="2846"/>
                  <a:pt x="21866" y="2908"/>
                  <a:pt x="21822" y="2975"/>
                </a:cubicBezTo>
                <a:cubicBezTo>
                  <a:pt x="21796" y="2962"/>
                  <a:pt x="21765" y="2948"/>
                  <a:pt x="21737" y="2932"/>
                </a:cubicBezTo>
                <a:cubicBezTo>
                  <a:pt x="21685" y="2900"/>
                  <a:pt x="21648" y="2884"/>
                  <a:pt x="21616" y="2884"/>
                </a:cubicBezTo>
                <a:cubicBezTo>
                  <a:pt x="21574" y="2884"/>
                  <a:pt x="21543" y="2914"/>
                  <a:pt x="21498" y="2980"/>
                </a:cubicBezTo>
                <a:cubicBezTo>
                  <a:pt x="21370" y="3167"/>
                  <a:pt x="21220" y="3328"/>
                  <a:pt x="21029" y="3455"/>
                </a:cubicBezTo>
                <a:cubicBezTo>
                  <a:pt x="20977" y="3489"/>
                  <a:pt x="20952" y="3565"/>
                  <a:pt x="20916" y="3621"/>
                </a:cubicBezTo>
                <a:cubicBezTo>
                  <a:pt x="20850" y="3555"/>
                  <a:pt x="20782" y="3481"/>
                  <a:pt x="20709" y="3411"/>
                </a:cubicBezTo>
                <a:cubicBezTo>
                  <a:pt x="20679" y="3382"/>
                  <a:pt x="20645" y="3367"/>
                  <a:pt x="20610" y="3367"/>
                </a:cubicBezTo>
                <a:cubicBezTo>
                  <a:pt x="20580" y="3367"/>
                  <a:pt x="20549" y="3378"/>
                  <a:pt x="20520" y="3402"/>
                </a:cubicBezTo>
                <a:cubicBezTo>
                  <a:pt x="20456" y="3456"/>
                  <a:pt x="20393" y="3515"/>
                  <a:pt x="20339" y="3581"/>
                </a:cubicBezTo>
                <a:cubicBezTo>
                  <a:pt x="20221" y="3725"/>
                  <a:pt x="20108" y="3874"/>
                  <a:pt x="19993" y="4021"/>
                </a:cubicBezTo>
                <a:cubicBezTo>
                  <a:pt x="19986" y="4029"/>
                  <a:pt x="19976" y="4039"/>
                  <a:pt x="19973" y="4049"/>
                </a:cubicBezTo>
                <a:cubicBezTo>
                  <a:pt x="19932" y="4168"/>
                  <a:pt x="19885" y="4274"/>
                  <a:pt x="19742" y="4319"/>
                </a:cubicBezTo>
                <a:cubicBezTo>
                  <a:pt x="19697" y="4333"/>
                  <a:pt x="19680" y="4436"/>
                  <a:pt x="19650" y="4500"/>
                </a:cubicBezTo>
                <a:cubicBezTo>
                  <a:pt x="19614" y="4575"/>
                  <a:pt x="19577" y="4651"/>
                  <a:pt x="19532" y="4742"/>
                </a:cubicBezTo>
                <a:cubicBezTo>
                  <a:pt x="19384" y="4508"/>
                  <a:pt x="19256" y="4296"/>
                  <a:pt x="19116" y="4090"/>
                </a:cubicBezTo>
                <a:cubicBezTo>
                  <a:pt x="19095" y="4060"/>
                  <a:pt x="19022" y="4065"/>
                  <a:pt x="18978" y="4057"/>
                </a:cubicBezTo>
                <a:cubicBezTo>
                  <a:pt x="18795" y="3873"/>
                  <a:pt x="18605" y="3683"/>
                  <a:pt x="18414" y="3497"/>
                </a:cubicBezTo>
                <a:cubicBezTo>
                  <a:pt x="18401" y="3485"/>
                  <a:pt x="18377" y="3479"/>
                  <a:pt x="18354" y="3479"/>
                </a:cubicBezTo>
                <a:cubicBezTo>
                  <a:pt x="18341" y="3479"/>
                  <a:pt x="18328" y="3481"/>
                  <a:pt x="18317" y="3484"/>
                </a:cubicBezTo>
                <a:cubicBezTo>
                  <a:pt x="18194" y="3522"/>
                  <a:pt x="18098" y="3591"/>
                  <a:pt x="18034" y="3710"/>
                </a:cubicBezTo>
                <a:cubicBezTo>
                  <a:pt x="17972" y="3828"/>
                  <a:pt x="17884" y="3932"/>
                  <a:pt x="17810" y="4043"/>
                </a:cubicBezTo>
                <a:cubicBezTo>
                  <a:pt x="17773" y="4099"/>
                  <a:pt x="17740" y="4160"/>
                  <a:pt x="17704" y="4219"/>
                </a:cubicBezTo>
                <a:cubicBezTo>
                  <a:pt x="17663" y="4190"/>
                  <a:pt x="17629" y="4175"/>
                  <a:pt x="17599" y="4175"/>
                </a:cubicBezTo>
                <a:cubicBezTo>
                  <a:pt x="17554" y="4175"/>
                  <a:pt x="17518" y="4209"/>
                  <a:pt x="17484" y="4286"/>
                </a:cubicBezTo>
                <a:cubicBezTo>
                  <a:pt x="17370" y="4533"/>
                  <a:pt x="17268" y="4789"/>
                  <a:pt x="17164" y="5031"/>
                </a:cubicBezTo>
                <a:cubicBezTo>
                  <a:pt x="17103" y="4978"/>
                  <a:pt x="17023" y="4906"/>
                  <a:pt x="16944" y="4836"/>
                </a:cubicBezTo>
                <a:cubicBezTo>
                  <a:pt x="16904" y="4800"/>
                  <a:pt x="16864" y="4781"/>
                  <a:pt x="16827" y="4781"/>
                </a:cubicBezTo>
                <a:cubicBezTo>
                  <a:pt x="16787" y="4781"/>
                  <a:pt x="16749" y="4803"/>
                  <a:pt x="16716" y="4851"/>
                </a:cubicBezTo>
                <a:cubicBezTo>
                  <a:pt x="16624" y="4984"/>
                  <a:pt x="16532" y="5122"/>
                  <a:pt x="16471" y="5269"/>
                </a:cubicBezTo>
                <a:cubicBezTo>
                  <a:pt x="16384" y="5484"/>
                  <a:pt x="16321" y="5711"/>
                  <a:pt x="16254" y="5933"/>
                </a:cubicBezTo>
                <a:cubicBezTo>
                  <a:pt x="16233" y="6005"/>
                  <a:pt x="16229" y="6082"/>
                  <a:pt x="16215" y="6163"/>
                </a:cubicBezTo>
                <a:cubicBezTo>
                  <a:pt x="16079" y="6188"/>
                  <a:pt x="16059" y="6215"/>
                  <a:pt x="16056" y="6445"/>
                </a:cubicBezTo>
                <a:cubicBezTo>
                  <a:pt x="16054" y="6610"/>
                  <a:pt x="16068" y="6775"/>
                  <a:pt x="16061" y="6941"/>
                </a:cubicBezTo>
                <a:cubicBezTo>
                  <a:pt x="16055" y="7088"/>
                  <a:pt x="16030" y="7234"/>
                  <a:pt x="16014" y="7382"/>
                </a:cubicBezTo>
                <a:cubicBezTo>
                  <a:pt x="15916" y="7319"/>
                  <a:pt x="15818" y="7258"/>
                  <a:pt x="15723" y="7193"/>
                </a:cubicBezTo>
                <a:cubicBezTo>
                  <a:pt x="15692" y="7172"/>
                  <a:pt x="15662" y="7162"/>
                  <a:pt x="15635" y="7162"/>
                </a:cubicBezTo>
                <a:cubicBezTo>
                  <a:pt x="15593" y="7162"/>
                  <a:pt x="15558" y="7189"/>
                  <a:pt x="15538" y="7242"/>
                </a:cubicBezTo>
                <a:cubicBezTo>
                  <a:pt x="15477" y="7403"/>
                  <a:pt x="15427" y="7571"/>
                  <a:pt x="15377" y="7736"/>
                </a:cubicBezTo>
                <a:cubicBezTo>
                  <a:pt x="15348" y="7835"/>
                  <a:pt x="15314" y="7936"/>
                  <a:pt x="15302" y="8037"/>
                </a:cubicBezTo>
                <a:cubicBezTo>
                  <a:pt x="15267" y="8302"/>
                  <a:pt x="15242" y="8569"/>
                  <a:pt x="15214" y="8837"/>
                </a:cubicBezTo>
                <a:cubicBezTo>
                  <a:pt x="15205" y="8832"/>
                  <a:pt x="15186" y="8813"/>
                  <a:pt x="15168" y="8811"/>
                </a:cubicBezTo>
                <a:cubicBezTo>
                  <a:pt x="15147" y="8808"/>
                  <a:pt x="15123" y="8803"/>
                  <a:pt x="15101" y="8803"/>
                </a:cubicBezTo>
                <a:cubicBezTo>
                  <a:pt x="15085" y="8803"/>
                  <a:pt x="15071" y="8805"/>
                  <a:pt x="15061" y="8813"/>
                </a:cubicBezTo>
                <a:cubicBezTo>
                  <a:pt x="15027" y="8837"/>
                  <a:pt x="14998" y="8881"/>
                  <a:pt x="14990" y="8922"/>
                </a:cubicBezTo>
                <a:cubicBezTo>
                  <a:pt x="14983" y="8966"/>
                  <a:pt x="15000" y="9016"/>
                  <a:pt x="15008" y="9063"/>
                </a:cubicBezTo>
                <a:cubicBezTo>
                  <a:pt x="15047" y="9287"/>
                  <a:pt x="15004" y="9503"/>
                  <a:pt x="14950" y="9723"/>
                </a:cubicBezTo>
                <a:cubicBezTo>
                  <a:pt x="14886" y="9980"/>
                  <a:pt x="14854" y="10246"/>
                  <a:pt x="14794" y="10504"/>
                </a:cubicBezTo>
                <a:cubicBezTo>
                  <a:pt x="14778" y="10576"/>
                  <a:pt x="14729" y="10635"/>
                  <a:pt x="14840" y="10663"/>
                </a:cubicBezTo>
                <a:cubicBezTo>
                  <a:pt x="14739" y="10740"/>
                  <a:pt x="14711" y="10861"/>
                  <a:pt x="14757" y="10976"/>
                </a:cubicBezTo>
                <a:cubicBezTo>
                  <a:pt x="14769" y="11005"/>
                  <a:pt x="14759" y="11045"/>
                  <a:pt x="14756" y="11080"/>
                </a:cubicBezTo>
                <a:cubicBezTo>
                  <a:pt x="14744" y="11187"/>
                  <a:pt x="14727" y="11292"/>
                  <a:pt x="14720" y="11399"/>
                </a:cubicBezTo>
                <a:cubicBezTo>
                  <a:pt x="14713" y="11489"/>
                  <a:pt x="14717" y="11580"/>
                  <a:pt x="14723" y="11667"/>
                </a:cubicBezTo>
                <a:cubicBezTo>
                  <a:pt x="14716" y="11725"/>
                  <a:pt x="14691" y="11790"/>
                  <a:pt x="14707" y="11844"/>
                </a:cubicBezTo>
                <a:cubicBezTo>
                  <a:pt x="14723" y="11903"/>
                  <a:pt x="14558" y="11944"/>
                  <a:pt x="14667" y="11982"/>
                </a:cubicBezTo>
                <a:cubicBezTo>
                  <a:pt x="14664" y="12046"/>
                  <a:pt x="14677" y="12113"/>
                  <a:pt x="14653" y="12132"/>
                </a:cubicBezTo>
                <a:cubicBezTo>
                  <a:pt x="14569" y="12198"/>
                  <a:pt x="14605" y="12291"/>
                  <a:pt x="14577" y="12367"/>
                </a:cubicBezTo>
                <a:cubicBezTo>
                  <a:pt x="14501" y="12576"/>
                  <a:pt x="14412" y="12779"/>
                  <a:pt x="14326" y="12984"/>
                </a:cubicBezTo>
                <a:cubicBezTo>
                  <a:pt x="14311" y="13021"/>
                  <a:pt x="14289" y="13057"/>
                  <a:pt x="14245" y="13091"/>
                </a:cubicBezTo>
                <a:cubicBezTo>
                  <a:pt x="14223" y="12934"/>
                  <a:pt x="14202" y="12779"/>
                  <a:pt x="14181" y="12624"/>
                </a:cubicBezTo>
                <a:cubicBezTo>
                  <a:pt x="14150" y="12394"/>
                  <a:pt x="14121" y="12167"/>
                  <a:pt x="14093" y="11939"/>
                </a:cubicBezTo>
                <a:cubicBezTo>
                  <a:pt x="14072" y="11777"/>
                  <a:pt x="14063" y="11612"/>
                  <a:pt x="14029" y="11453"/>
                </a:cubicBezTo>
                <a:cubicBezTo>
                  <a:pt x="13962" y="11137"/>
                  <a:pt x="13872" y="10825"/>
                  <a:pt x="13812" y="10508"/>
                </a:cubicBezTo>
                <a:cubicBezTo>
                  <a:pt x="13764" y="10259"/>
                  <a:pt x="13747" y="10006"/>
                  <a:pt x="13716" y="9754"/>
                </a:cubicBezTo>
                <a:cubicBezTo>
                  <a:pt x="13709" y="9685"/>
                  <a:pt x="13704" y="9614"/>
                  <a:pt x="13684" y="9547"/>
                </a:cubicBezTo>
                <a:cubicBezTo>
                  <a:pt x="13675" y="9515"/>
                  <a:pt x="13636" y="9491"/>
                  <a:pt x="13596" y="9471"/>
                </a:cubicBezTo>
                <a:cubicBezTo>
                  <a:pt x="13567" y="9212"/>
                  <a:pt x="13469" y="8967"/>
                  <a:pt x="13358" y="8725"/>
                </a:cubicBezTo>
                <a:cubicBezTo>
                  <a:pt x="13315" y="8636"/>
                  <a:pt x="13298" y="8533"/>
                  <a:pt x="13272" y="8435"/>
                </a:cubicBezTo>
                <a:cubicBezTo>
                  <a:pt x="13263" y="8407"/>
                  <a:pt x="13263" y="8380"/>
                  <a:pt x="13257" y="8354"/>
                </a:cubicBezTo>
                <a:cubicBezTo>
                  <a:pt x="13229" y="8227"/>
                  <a:pt x="13189" y="8167"/>
                  <a:pt x="13125" y="8167"/>
                </a:cubicBezTo>
                <a:cubicBezTo>
                  <a:pt x="13085" y="8167"/>
                  <a:pt x="13036" y="8190"/>
                  <a:pt x="12973" y="8234"/>
                </a:cubicBezTo>
                <a:cubicBezTo>
                  <a:pt x="12955" y="8247"/>
                  <a:pt x="12937" y="8261"/>
                  <a:pt x="12929" y="8267"/>
                </a:cubicBezTo>
                <a:cubicBezTo>
                  <a:pt x="12833" y="7999"/>
                  <a:pt x="12723" y="7736"/>
                  <a:pt x="12648" y="7465"/>
                </a:cubicBezTo>
                <a:cubicBezTo>
                  <a:pt x="12593" y="7268"/>
                  <a:pt x="12579" y="7058"/>
                  <a:pt x="12548" y="6854"/>
                </a:cubicBezTo>
                <a:cubicBezTo>
                  <a:pt x="12542" y="6811"/>
                  <a:pt x="12542" y="6768"/>
                  <a:pt x="12533" y="6727"/>
                </a:cubicBezTo>
                <a:cubicBezTo>
                  <a:pt x="12503" y="6589"/>
                  <a:pt x="12476" y="6537"/>
                  <a:pt x="12399" y="6537"/>
                </a:cubicBezTo>
                <a:cubicBezTo>
                  <a:pt x="12366" y="6537"/>
                  <a:pt x="12323" y="6547"/>
                  <a:pt x="12267" y="6563"/>
                </a:cubicBezTo>
                <a:cubicBezTo>
                  <a:pt x="12219" y="6277"/>
                  <a:pt x="12051" y="6053"/>
                  <a:pt x="11884" y="5832"/>
                </a:cubicBezTo>
                <a:cubicBezTo>
                  <a:pt x="11818" y="5745"/>
                  <a:pt x="11755" y="5704"/>
                  <a:pt x="11685" y="5704"/>
                </a:cubicBezTo>
                <a:cubicBezTo>
                  <a:pt x="11627" y="5704"/>
                  <a:pt x="11565" y="5732"/>
                  <a:pt x="11494" y="5786"/>
                </a:cubicBezTo>
                <a:cubicBezTo>
                  <a:pt x="11406" y="5850"/>
                  <a:pt x="11317" y="5911"/>
                  <a:pt x="11234" y="5983"/>
                </a:cubicBezTo>
                <a:cubicBezTo>
                  <a:pt x="11169" y="6041"/>
                  <a:pt x="11115" y="6111"/>
                  <a:pt x="11055" y="6175"/>
                </a:cubicBezTo>
                <a:cubicBezTo>
                  <a:pt x="10986" y="5859"/>
                  <a:pt x="10762" y="5614"/>
                  <a:pt x="10608" y="5333"/>
                </a:cubicBezTo>
                <a:cubicBezTo>
                  <a:pt x="10495" y="5128"/>
                  <a:pt x="10401" y="4913"/>
                  <a:pt x="10300" y="4702"/>
                </a:cubicBezTo>
                <a:cubicBezTo>
                  <a:pt x="10226" y="4546"/>
                  <a:pt x="10182" y="4474"/>
                  <a:pt x="10114" y="4474"/>
                </a:cubicBezTo>
                <a:cubicBezTo>
                  <a:pt x="10061" y="4474"/>
                  <a:pt x="9993" y="4516"/>
                  <a:pt x="9886" y="4594"/>
                </a:cubicBezTo>
                <a:cubicBezTo>
                  <a:pt x="9775" y="4403"/>
                  <a:pt x="9664" y="4213"/>
                  <a:pt x="9559" y="4021"/>
                </a:cubicBezTo>
                <a:cubicBezTo>
                  <a:pt x="9506" y="3922"/>
                  <a:pt x="9480" y="3882"/>
                  <a:pt x="9437" y="3882"/>
                </a:cubicBezTo>
                <a:cubicBezTo>
                  <a:pt x="9412" y="3882"/>
                  <a:pt x="9381" y="3896"/>
                  <a:pt x="9336" y="3918"/>
                </a:cubicBezTo>
                <a:cubicBezTo>
                  <a:pt x="9181" y="3709"/>
                  <a:pt x="9035" y="3497"/>
                  <a:pt x="8870" y="3303"/>
                </a:cubicBezTo>
                <a:cubicBezTo>
                  <a:pt x="8829" y="3254"/>
                  <a:pt x="8795" y="3232"/>
                  <a:pt x="8759" y="3232"/>
                </a:cubicBezTo>
                <a:cubicBezTo>
                  <a:pt x="8715" y="3232"/>
                  <a:pt x="8669" y="3266"/>
                  <a:pt x="8610" y="3328"/>
                </a:cubicBezTo>
                <a:cubicBezTo>
                  <a:pt x="8515" y="3424"/>
                  <a:pt x="8415" y="3513"/>
                  <a:pt x="8313" y="3611"/>
                </a:cubicBezTo>
                <a:cubicBezTo>
                  <a:pt x="8150" y="3351"/>
                  <a:pt x="7979" y="3082"/>
                  <a:pt x="7805" y="2805"/>
                </a:cubicBezTo>
                <a:cubicBezTo>
                  <a:pt x="7778" y="2826"/>
                  <a:pt x="7752" y="2845"/>
                  <a:pt x="7738" y="2855"/>
                </a:cubicBezTo>
                <a:cubicBezTo>
                  <a:pt x="7515" y="2653"/>
                  <a:pt x="7411" y="2340"/>
                  <a:pt x="7114" y="2207"/>
                </a:cubicBezTo>
                <a:cubicBezTo>
                  <a:pt x="7073" y="2189"/>
                  <a:pt x="7049" y="2179"/>
                  <a:pt x="7031" y="2179"/>
                </a:cubicBezTo>
                <a:cubicBezTo>
                  <a:pt x="7007" y="2179"/>
                  <a:pt x="6994" y="2198"/>
                  <a:pt x="6964" y="2244"/>
                </a:cubicBezTo>
                <a:cubicBezTo>
                  <a:pt x="6755" y="1978"/>
                  <a:pt x="6543" y="1712"/>
                  <a:pt x="6336" y="1441"/>
                </a:cubicBezTo>
                <a:cubicBezTo>
                  <a:pt x="6218" y="1285"/>
                  <a:pt x="6112" y="1121"/>
                  <a:pt x="5989" y="968"/>
                </a:cubicBezTo>
                <a:cubicBezTo>
                  <a:pt x="5942" y="910"/>
                  <a:pt x="5865" y="876"/>
                  <a:pt x="5802" y="831"/>
                </a:cubicBezTo>
                <a:cubicBezTo>
                  <a:pt x="5776" y="895"/>
                  <a:pt x="5727" y="962"/>
                  <a:pt x="5731" y="1025"/>
                </a:cubicBezTo>
                <a:cubicBezTo>
                  <a:pt x="5742" y="1249"/>
                  <a:pt x="5766" y="1473"/>
                  <a:pt x="5798" y="1696"/>
                </a:cubicBezTo>
                <a:cubicBezTo>
                  <a:pt x="5830" y="1922"/>
                  <a:pt x="5878" y="2146"/>
                  <a:pt x="5917" y="2372"/>
                </a:cubicBezTo>
                <a:cubicBezTo>
                  <a:pt x="5907" y="2368"/>
                  <a:pt x="5896" y="2366"/>
                  <a:pt x="5885" y="2362"/>
                </a:cubicBezTo>
                <a:cubicBezTo>
                  <a:pt x="5864" y="2396"/>
                  <a:pt x="5821" y="2434"/>
                  <a:pt x="5824" y="2465"/>
                </a:cubicBezTo>
                <a:cubicBezTo>
                  <a:pt x="5842" y="2681"/>
                  <a:pt x="5874" y="2895"/>
                  <a:pt x="5891" y="3111"/>
                </a:cubicBezTo>
                <a:cubicBezTo>
                  <a:pt x="5899" y="3178"/>
                  <a:pt x="5860" y="3249"/>
                  <a:pt x="5865" y="3317"/>
                </a:cubicBezTo>
                <a:cubicBezTo>
                  <a:pt x="5874" y="3452"/>
                  <a:pt x="5900" y="3586"/>
                  <a:pt x="5919" y="3729"/>
                </a:cubicBezTo>
                <a:cubicBezTo>
                  <a:pt x="5893" y="3721"/>
                  <a:pt x="5869" y="3714"/>
                  <a:pt x="5844" y="3707"/>
                </a:cubicBezTo>
                <a:cubicBezTo>
                  <a:pt x="5803" y="3694"/>
                  <a:pt x="5767" y="3688"/>
                  <a:pt x="5736" y="3688"/>
                </a:cubicBezTo>
                <a:cubicBezTo>
                  <a:pt x="5642" y="3688"/>
                  <a:pt x="5590" y="3747"/>
                  <a:pt x="5577" y="3877"/>
                </a:cubicBezTo>
                <a:cubicBezTo>
                  <a:pt x="5549" y="4146"/>
                  <a:pt x="5528" y="4415"/>
                  <a:pt x="5510" y="4686"/>
                </a:cubicBezTo>
                <a:cubicBezTo>
                  <a:pt x="5505" y="4768"/>
                  <a:pt x="5521" y="4850"/>
                  <a:pt x="5528" y="4940"/>
                </a:cubicBezTo>
                <a:cubicBezTo>
                  <a:pt x="5498" y="4929"/>
                  <a:pt x="5461" y="4914"/>
                  <a:pt x="5422" y="4902"/>
                </a:cubicBezTo>
                <a:cubicBezTo>
                  <a:pt x="5403" y="4896"/>
                  <a:pt x="5386" y="4893"/>
                  <a:pt x="5370" y="4893"/>
                </a:cubicBezTo>
                <a:cubicBezTo>
                  <a:pt x="5318" y="4893"/>
                  <a:pt x="5290" y="4928"/>
                  <a:pt x="5300" y="4994"/>
                </a:cubicBezTo>
                <a:cubicBezTo>
                  <a:pt x="5317" y="5102"/>
                  <a:pt x="5351" y="5206"/>
                  <a:pt x="5369" y="5313"/>
                </a:cubicBezTo>
                <a:cubicBezTo>
                  <a:pt x="5386" y="5432"/>
                  <a:pt x="5403" y="5551"/>
                  <a:pt x="5405" y="5669"/>
                </a:cubicBezTo>
                <a:cubicBezTo>
                  <a:pt x="5409" y="5885"/>
                  <a:pt x="5400" y="6103"/>
                  <a:pt x="5397" y="6298"/>
                </a:cubicBezTo>
                <a:cubicBezTo>
                  <a:pt x="5153" y="6316"/>
                  <a:pt x="4901" y="6329"/>
                  <a:pt x="4650" y="6353"/>
                </a:cubicBezTo>
                <a:cubicBezTo>
                  <a:pt x="4613" y="6355"/>
                  <a:pt x="4553" y="6403"/>
                  <a:pt x="4550" y="6435"/>
                </a:cubicBezTo>
                <a:cubicBezTo>
                  <a:pt x="4529" y="6591"/>
                  <a:pt x="4525" y="6751"/>
                  <a:pt x="4514" y="6919"/>
                </a:cubicBezTo>
                <a:cubicBezTo>
                  <a:pt x="4427" y="6940"/>
                  <a:pt x="4419" y="6964"/>
                  <a:pt x="4460" y="7087"/>
                </a:cubicBezTo>
                <a:cubicBezTo>
                  <a:pt x="4509" y="7233"/>
                  <a:pt x="4548" y="7382"/>
                  <a:pt x="4588" y="7525"/>
                </a:cubicBezTo>
                <a:cubicBezTo>
                  <a:pt x="4424" y="7528"/>
                  <a:pt x="4399" y="7559"/>
                  <a:pt x="4463" y="7706"/>
                </a:cubicBezTo>
                <a:cubicBezTo>
                  <a:pt x="4561" y="7928"/>
                  <a:pt x="4670" y="8146"/>
                  <a:pt x="4768" y="8369"/>
                </a:cubicBezTo>
                <a:cubicBezTo>
                  <a:pt x="4798" y="8436"/>
                  <a:pt x="4805" y="8514"/>
                  <a:pt x="4822" y="8583"/>
                </a:cubicBezTo>
                <a:cubicBezTo>
                  <a:pt x="4704" y="8570"/>
                  <a:pt x="4598" y="8557"/>
                  <a:pt x="4493" y="8546"/>
                </a:cubicBezTo>
                <a:cubicBezTo>
                  <a:pt x="4485" y="8545"/>
                  <a:pt x="4476" y="8545"/>
                  <a:pt x="4468" y="8545"/>
                </a:cubicBezTo>
                <a:cubicBezTo>
                  <a:pt x="4390" y="8545"/>
                  <a:pt x="4356" y="8595"/>
                  <a:pt x="4366" y="8674"/>
                </a:cubicBezTo>
                <a:cubicBezTo>
                  <a:pt x="4375" y="8750"/>
                  <a:pt x="4386" y="8832"/>
                  <a:pt x="4423" y="8896"/>
                </a:cubicBezTo>
                <a:cubicBezTo>
                  <a:pt x="4572" y="9153"/>
                  <a:pt x="4623" y="9441"/>
                  <a:pt x="4707" y="9719"/>
                </a:cubicBezTo>
                <a:cubicBezTo>
                  <a:pt x="4773" y="9936"/>
                  <a:pt x="4880" y="10141"/>
                  <a:pt x="4975" y="10350"/>
                </a:cubicBezTo>
                <a:cubicBezTo>
                  <a:pt x="5014" y="10435"/>
                  <a:pt x="5067" y="10516"/>
                  <a:pt x="5105" y="10581"/>
                </a:cubicBezTo>
                <a:cubicBezTo>
                  <a:pt x="4944" y="10567"/>
                  <a:pt x="4772" y="10547"/>
                  <a:pt x="4599" y="10538"/>
                </a:cubicBezTo>
                <a:cubicBezTo>
                  <a:pt x="4557" y="10536"/>
                  <a:pt x="4514" y="10535"/>
                  <a:pt x="4472" y="10535"/>
                </a:cubicBezTo>
                <a:cubicBezTo>
                  <a:pt x="4390" y="10535"/>
                  <a:pt x="4308" y="10538"/>
                  <a:pt x="4226" y="10540"/>
                </a:cubicBezTo>
                <a:cubicBezTo>
                  <a:pt x="4085" y="10541"/>
                  <a:pt x="4071" y="10558"/>
                  <a:pt x="4080" y="10694"/>
                </a:cubicBezTo>
                <a:cubicBezTo>
                  <a:pt x="4082" y="10716"/>
                  <a:pt x="4082" y="10738"/>
                  <a:pt x="4084" y="10775"/>
                </a:cubicBezTo>
                <a:cubicBezTo>
                  <a:pt x="4016" y="10743"/>
                  <a:pt x="3950" y="10732"/>
                  <a:pt x="3885" y="10732"/>
                </a:cubicBezTo>
                <a:cubicBezTo>
                  <a:pt x="3732" y="10732"/>
                  <a:pt x="3586" y="10794"/>
                  <a:pt x="3437" y="10804"/>
                </a:cubicBezTo>
                <a:cubicBezTo>
                  <a:pt x="3414" y="10805"/>
                  <a:pt x="3373" y="10857"/>
                  <a:pt x="3374" y="10885"/>
                </a:cubicBezTo>
                <a:cubicBezTo>
                  <a:pt x="3382" y="11070"/>
                  <a:pt x="3387" y="11255"/>
                  <a:pt x="3415" y="11437"/>
                </a:cubicBezTo>
                <a:cubicBezTo>
                  <a:pt x="3430" y="11533"/>
                  <a:pt x="3491" y="11621"/>
                  <a:pt x="3541" y="11736"/>
                </a:cubicBezTo>
                <a:lnTo>
                  <a:pt x="3541" y="11736"/>
                </a:lnTo>
                <a:cubicBezTo>
                  <a:pt x="3539" y="11735"/>
                  <a:pt x="3528" y="11730"/>
                  <a:pt x="3516" y="11730"/>
                </a:cubicBezTo>
                <a:cubicBezTo>
                  <a:pt x="3513" y="11730"/>
                  <a:pt x="3510" y="11730"/>
                  <a:pt x="3508" y="11731"/>
                </a:cubicBezTo>
                <a:cubicBezTo>
                  <a:pt x="3358" y="11761"/>
                  <a:pt x="3336" y="11827"/>
                  <a:pt x="3418" y="11956"/>
                </a:cubicBezTo>
                <a:cubicBezTo>
                  <a:pt x="3532" y="12136"/>
                  <a:pt x="3639" y="12321"/>
                  <a:pt x="3752" y="12501"/>
                </a:cubicBezTo>
                <a:cubicBezTo>
                  <a:pt x="3780" y="12546"/>
                  <a:pt x="3817" y="12586"/>
                  <a:pt x="3848" y="12624"/>
                </a:cubicBezTo>
                <a:cubicBezTo>
                  <a:pt x="3778" y="12654"/>
                  <a:pt x="3703" y="12685"/>
                  <a:pt x="3629" y="12717"/>
                </a:cubicBezTo>
                <a:cubicBezTo>
                  <a:pt x="3553" y="12750"/>
                  <a:pt x="3542" y="12796"/>
                  <a:pt x="3578" y="12876"/>
                </a:cubicBezTo>
                <a:cubicBezTo>
                  <a:pt x="3706" y="13153"/>
                  <a:pt x="3894" y="13370"/>
                  <a:pt x="4170" y="13506"/>
                </a:cubicBezTo>
                <a:cubicBezTo>
                  <a:pt x="4187" y="13515"/>
                  <a:pt x="4201" y="13529"/>
                  <a:pt x="4218" y="13542"/>
                </a:cubicBezTo>
                <a:cubicBezTo>
                  <a:pt x="4211" y="13555"/>
                  <a:pt x="4206" y="13565"/>
                  <a:pt x="4198" y="13571"/>
                </a:cubicBezTo>
                <a:cubicBezTo>
                  <a:pt x="4165" y="13599"/>
                  <a:pt x="4130" y="13627"/>
                  <a:pt x="4097" y="13654"/>
                </a:cubicBezTo>
                <a:cubicBezTo>
                  <a:pt x="4126" y="13686"/>
                  <a:pt x="4148" y="13735"/>
                  <a:pt x="4186" y="13752"/>
                </a:cubicBezTo>
                <a:cubicBezTo>
                  <a:pt x="4372" y="13845"/>
                  <a:pt x="4483" y="14002"/>
                  <a:pt x="4572" y="14180"/>
                </a:cubicBezTo>
                <a:cubicBezTo>
                  <a:pt x="4599" y="14235"/>
                  <a:pt x="4633" y="14287"/>
                  <a:pt x="4659" y="14334"/>
                </a:cubicBezTo>
                <a:cubicBezTo>
                  <a:pt x="4547" y="14381"/>
                  <a:pt x="4440" y="14432"/>
                  <a:pt x="4329" y="14474"/>
                </a:cubicBezTo>
                <a:cubicBezTo>
                  <a:pt x="4242" y="14506"/>
                  <a:pt x="4241" y="14570"/>
                  <a:pt x="4269" y="14630"/>
                </a:cubicBezTo>
                <a:cubicBezTo>
                  <a:pt x="4396" y="14895"/>
                  <a:pt x="4547" y="15146"/>
                  <a:pt x="4802" y="15317"/>
                </a:cubicBezTo>
                <a:cubicBezTo>
                  <a:pt x="4897" y="15382"/>
                  <a:pt x="4977" y="15470"/>
                  <a:pt x="5100" y="15580"/>
                </a:cubicBezTo>
                <a:cubicBezTo>
                  <a:pt x="5054" y="15574"/>
                  <a:pt x="5014" y="15571"/>
                  <a:pt x="4975" y="15567"/>
                </a:cubicBezTo>
                <a:lnTo>
                  <a:pt x="4975" y="15567"/>
                </a:lnTo>
                <a:cubicBezTo>
                  <a:pt x="4949" y="15825"/>
                  <a:pt x="5177" y="15888"/>
                  <a:pt x="5299" y="16024"/>
                </a:cubicBezTo>
                <a:cubicBezTo>
                  <a:pt x="5451" y="16192"/>
                  <a:pt x="5630" y="16336"/>
                  <a:pt x="5791" y="16495"/>
                </a:cubicBezTo>
                <a:cubicBezTo>
                  <a:pt x="5960" y="16663"/>
                  <a:pt x="6130" y="16830"/>
                  <a:pt x="6285" y="17010"/>
                </a:cubicBezTo>
                <a:cubicBezTo>
                  <a:pt x="6389" y="17132"/>
                  <a:pt x="6469" y="17275"/>
                  <a:pt x="6558" y="17409"/>
                </a:cubicBezTo>
                <a:cubicBezTo>
                  <a:pt x="6590" y="17456"/>
                  <a:pt x="6625" y="17504"/>
                  <a:pt x="6670" y="17568"/>
                </a:cubicBezTo>
                <a:cubicBezTo>
                  <a:pt x="6628" y="17559"/>
                  <a:pt x="6604" y="17553"/>
                  <a:pt x="6580" y="17549"/>
                </a:cubicBezTo>
                <a:cubicBezTo>
                  <a:pt x="6415" y="17521"/>
                  <a:pt x="6251" y="17488"/>
                  <a:pt x="6085" y="17470"/>
                </a:cubicBezTo>
                <a:cubicBezTo>
                  <a:pt x="5945" y="17454"/>
                  <a:pt x="5802" y="17459"/>
                  <a:pt x="5662" y="17445"/>
                </a:cubicBezTo>
                <a:cubicBezTo>
                  <a:pt x="5453" y="17423"/>
                  <a:pt x="5246" y="17389"/>
                  <a:pt x="5040" y="17367"/>
                </a:cubicBezTo>
                <a:cubicBezTo>
                  <a:pt x="5035" y="17366"/>
                  <a:pt x="5031" y="17366"/>
                  <a:pt x="5027" y="17366"/>
                </a:cubicBezTo>
                <a:cubicBezTo>
                  <a:pt x="4989" y="17366"/>
                  <a:pt x="4949" y="17384"/>
                  <a:pt x="4911" y="17394"/>
                </a:cubicBezTo>
                <a:lnTo>
                  <a:pt x="4942" y="17521"/>
                </a:lnTo>
                <a:cubicBezTo>
                  <a:pt x="4876" y="17508"/>
                  <a:pt x="4810" y="17497"/>
                  <a:pt x="4747" y="17497"/>
                </a:cubicBezTo>
                <a:cubicBezTo>
                  <a:pt x="4667" y="17497"/>
                  <a:pt x="4592" y="17515"/>
                  <a:pt x="4534" y="17569"/>
                </a:cubicBezTo>
                <a:cubicBezTo>
                  <a:pt x="4439" y="17564"/>
                  <a:pt x="4362" y="17553"/>
                  <a:pt x="4289" y="17553"/>
                </a:cubicBezTo>
                <a:cubicBezTo>
                  <a:pt x="4273" y="17553"/>
                  <a:pt x="4257" y="17554"/>
                  <a:pt x="4241" y="17555"/>
                </a:cubicBezTo>
                <a:cubicBezTo>
                  <a:pt x="4074" y="17573"/>
                  <a:pt x="3909" y="17594"/>
                  <a:pt x="3745" y="17627"/>
                </a:cubicBezTo>
                <a:cubicBezTo>
                  <a:pt x="3606" y="17656"/>
                  <a:pt x="3591" y="17699"/>
                  <a:pt x="3625" y="17835"/>
                </a:cubicBezTo>
                <a:cubicBezTo>
                  <a:pt x="3653" y="17946"/>
                  <a:pt x="3672" y="18061"/>
                  <a:pt x="3697" y="18178"/>
                </a:cubicBezTo>
                <a:cubicBezTo>
                  <a:pt x="3629" y="18172"/>
                  <a:pt x="3560" y="18169"/>
                  <a:pt x="3492" y="18169"/>
                </a:cubicBezTo>
                <a:cubicBezTo>
                  <a:pt x="3198" y="18169"/>
                  <a:pt x="2907" y="18222"/>
                  <a:pt x="2618" y="18301"/>
                </a:cubicBezTo>
                <a:cubicBezTo>
                  <a:pt x="2530" y="18326"/>
                  <a:pt x="2431" y="18310"/>
                  <a:pt x="2343" y="18335"/>
                </a:cubicBezTo>
                <a:cubicBezTo>
                  <a:pt x="2175" y="18381"/>
                  <a:pt x="2168" y="18407"/>
                  <a:pt x="2230" y="18569"/>
                </a:cubicBezTo>
                <a:cubicBezTo>
                  <a:pt x="2031" y="18562"/>
                  <a:pt x="1836" y="18556"/>
                  <a:pt x="1640" y="18548"/>
                </a:cubicBezTo>
                <a:cubicBezTo>
                  <a:pt x="1593" y="18547"/>
                  <a:pt x="1546" y="18540"/>
                  <a:pt x="1500" y="18536"/>
                </a:cubicBezTo>
                <a:cubicBezTo>
                  <a:pt x="1488" y="18535"/>
                  <a:pt x="1476" y="18534"/>
                  <a:pt x="1465" y="18534"/>
                </a:cubicBezTo>
                <a:cubicBezTo>
                  <a:pt x="1407" y="18534"/>
                  <a:pt x="1366" y="18551"/>
                  <a:pt x="1383" y="18625"/>
                </a:cubicBezTo>
                <a:cubicBezTo>
                  <a:pt x="1304" y="18623"/>
                  <a:pt x="1226" y="18614"/>
                  <a:pt x="1150" y="18614"/>
                </a:cubicBezTo>
                <a:cubicBezTo>
                  <a:pt x="1127" y="18614"/>
                  <a:pt x="1104" y="18615"/>
                  <a:pt x="1080" y="18617"/>
                </a:cubicBezTo>
                <a:cubicBezTo>
                  <a:pt x="790" y="18643"/>
                  <a:pt x="499" y="18673"/>
                  <a:pt x="211" y="18715"/>
                </a:cubicBezTo>
                <a:cubicBezTo>
                  <a:pt x="138" y="18726"/>
                  <a:pt x="71" y="18784"/>
                  <a:pt x="0" y="18821"/>
                </a:cubicBezTo>
                <a:cubicBezTo>
                  <a:pt x="55" y="18882"/>
                  <a:pt x="96" y="18973"/>
                  <a:pt x="164" y="19003"/>
                </a:cubicBezTo>
                <a:cubicBezTo>
                  <a:pt x="414" y="19108"/>
                  <a:pt x="672" y="19194"/>
                  <a:pt x="926" y="19287"/>
                </a:cubicBezTo>
                <a:cubicBezTo>
                  <a:pt x="955" y="19297"/>
                  <a:pt x="987" y="19297"/>
                  <a:pt x="1036" y="19303"/>
                </a:cubicBezTo>
                <a:cubicBezTo>
                  <a:pt x="945" y="19397"/>
                  <a:pt x="1021" y="19425"/>
                  <a:pt x="1084" y="19457"/>
                </a:cubicBezTo>
                <a:cubicBezTo>
                  <a:pt x="1367" y="19603"/>
                  <a:pt x="1650" y="19749"/>
                  <a:pt x="1943" y="19899"/>
                </a:cubicBezTo>
                <a:cubicBezTo>
                  <a:pt x="1831" y="19977"/>
                  <a:pt x="1865" y="20058"/>
                  <a:pt x="1943" y="20119"/>
                </a:cubicBezTo>
                <a:cubicBezTo>
                  <a:pt x="2061" y="20213"/>
                  <a:pt x="2185" y="20300"/>
                  <a:pt x="2315" y="20378"/>
                </a:cubicBezTo>
                <a:cubicBezTo>
                  <a:pt x="2456" y="20464"/>
                  <a:pt x="2601" y="20538"/>
                  <a:pt x="2747" y="20609"/>
                </a:cubicBezTo>
                <a:cubicBezTo>
                  <a:pt x="2870" y="20666"/>
                  <a:pt x="2997" y="20712"/>
                  <a:pt x="3130" y="20765"/>
                </a:cubicBezTo>
                <a:cubicBezTo>
                  <a:pt x="3066" y="20809"/>
                  <a:pt x="2997" y="20871"/>
                  <a:pt x="2917" y="20907"/>
                </a:cubicBezTo>
                <a:cubicBezTo>
                  <a:pt x="2823" y="20949"/>
                  <a:pt x="2843" y="21010"/>
                  <a:pt x="2884" y="21064"/>
                </a:cubicBezTo>
                <a:cubicBezTo>
                  <a:pt x="2942" y="21140"/>
                  <a:pt x="3006" y="21218"/>
                  <a:pt x="3084" y="21272"/>
                </a:cubicBezTo>
                <a:cubicBezTo>
                  <a:pt x="3308" y="21427"/>
                  <a:pt x="3538" y="21571"/>
                  <a:pt x="3771" y="21712"/>
                </a:cubicBezTo>
                <a:cubicBezTo>
                  <a:pt x="3824" y="21746"/>
                  <a:pt x="3892" y="21753"/>
                  <a:pt x="3956" y="21773"/>
                </a:cubicBezTo>
                <a:cubicBezTo>
                  <a:pt x="3910" y="21820"/>
                  <a:pt x="3857" y="21871"/>
                  <a:pt x="3805" y="21925"/>
                </a:cubicBezTo>
                <a:cubicBezTo>
                  <a:pt x="3729" y="22000"/>
                  <a:pt x="3729" y="22070"/>
                  <a:pt x="3824" y="22117"/>
                </a:cubicBezTo>
                <a:cubicBezTo>
                  <a:pt x="3959" y="22185"/>
                  <a:pt x="4104" y="22233"/>
                  <a:pt x="4242" y="22295"/>
                </a:cubicBezTo>
                <a:cubicBezTo>
                  <a:pt x="4354" y="22345"/>
                  <a:pt x="4458" y="22411"/>
                  <a:pt x="4572" y="22457"/>
                </a:cubicBezTo>
                <a:cubicBezTo>
                  <a:pt x="4722" y="22516"/>
                  <a:pt x="4840" y="22619"/>
                  <a:pt x="4977" y="22696"/>
                </a:cubicBezTo>
                <a:cubicBezTo>
                  <a:pt x="5013" y="22717"/>
                  <a:pt x="5062" y="22715"/>
                  <a:pt x="5093" y="22740"/>
                </a:cubicBezTo>
                <a:cubicBezTo>
                  <a:pt x="5117" y="22756"/>
                  <a:pt x="5119" y="22800"/>
                  <a:pt x="5131" y="22832"/>
                </a:cubicBezTo>
                <a:cubicBezTo>
                  <a:pt x="5044" y="22858"/>
                  <a:pt x="5014" y="22923"/>
                  <a:pt x="5013" y="23006"/>
                </a:cubicBezTo>
                <a:cubicBezTo>
                  <a:pt x="5013" y="23013"/>
                  <a:pt x="4994" y="23020"/>
                  <a:pt x="4987" y="23028"/>
                </a:cubicBezTo>
                <a:cubicBezTo>
                  <a:pt x="4959" y="23054"/>
                  <a:pt x="4934" y="23084"/>
                  <a:pt x="4921" y="23125"/>
                </a:cubicBezTo>
                <a:cubicBezTo>
                  <a:pt x="4889" y="23149"/>
                  <a:pt x="4849" y="23168"/>
                  <a:pt x="4826" y="23197"/>
                </a:cubicBezTo>
                <a:cubicBezTo>
                  <a:pt x="4733" y="23316"/>
                  <a:pt x="4639" y="23433"/>
                  <a:pt x="4558" y="23559"/>
                </a:cubicBezTo>
                <a:cubicBezTo>
                  <a:pt x="4458" y="23715"/>
                  <a:pt x="4459" y="23726"/>
                  <a:pt x="4627" y="23820"/>
                </a:cubicBezTo>
                <a:cubicBezTo>
                  <a:pt x="4808" y="23922"/>
                  <a:pt x="4998" y="24005"/>
                  <a:pt x="5191" y="24101"/>
                </a:cubicBezTo>
                <a:cubicBezTo>
                  <a:pt x="5164" y="24241"/>
                  <a:pt x="5168" y="24247"/>
                  <a:pt x="5342" y="24265"/>
                </a:cubicBezTo>
                <a:cubicBezTo>
                  <a:pt x="5424" y="24274"/>
                  <a:pt x="5507" y="24279"/>
                  <a:pt x="5590" y="24279"/>
                </a:cubicBezTo>
                <a:cubicBezTo>
                  <a:pt x="5605" y="24279"/>
                  <a:pt x="5619" y="24279"/>
                  <a:pt x="5633" y="24279"/>
                </a:cubicBezTo>
                <a:cubicBezTo>
                  <a:pt x="5725" y="24277"/>
                  <a:pt x="5815" y="24263"/>
                  <a:pt x="5908" y="24255"/>
                </a:cubicBezTo>
                <a:lnTo>
                  <a:pt x="5908" y="24255"/>
                </a:lnTo>
                <a:cubicBezTo>
                  <a:pt x="5836" y="24350"/>
                  <a:pt x="5762" y="24443"/>
                  <a:pt x="5684" y="24546"/>
                </a:cubicBezTo>
                <a:cubicBezTo>
                  <a:pt x="5708" y="24564"/>
                  <a:pt x="5730" y="24577"/>
                  <a:pt x="5755" y="24595"/>
                </a:cubicBezTo>
                <a:cubicBezTo>
                  <a:pt x="5738" y="24606"/>
                  <a:pt x="5723" y="24616"/>
                  <a:pt x="5673" y="24648"/>
                </a:cubicBezTo>
                <a:cubicBezTo>
                  <a:pt x="5796" y="24689"/>
                  <a:pt x="5890" y="24744"/>
                  <a:pt x="5988" y="24751"/>
                </a:cubicBezTo>
                <a:cubicBezTo>
                  <a:pt x="6413" y="24782"/>
                  <a:pt x="6837" y="24816"/>
                  <a:pt x="7262" y="24818"/>
                </a:cubicBezTo>
                <a:cubicBezTo>
                  <a:pt x="7265" y="24818"/>
                  <a:pt x="7269" y="24818"/>
                  <a:pt x="7273" y="24818"/>
                </a:cubicBezTo>
                <a:cubicBezTo>
                  <a:pt x="7579" y="24818"/>
                  <a:pt x="7885" y="24774"/>
                  <a:pt x="8192" y="24751"/>
                </a:cubicBezTo>
                <a:cubicBezTo>
                  <a:pt x="8243" y="24747"/>
                  <a:pt x="8295" y="24745"/>
                  <a:pt x="8364" y="24741"/>
                </a:cubicBezTo>
                <a:lnTo>
                  <a:pt x="8364" y="24741"/>
                </a:lnTo>
                <a:cubicBezTo>
                  <a:pt x="8214" y="24864"/>
                  <a:pt x="8082" y="24971"/>
                  <a:pt x="7945" y="25083"/>
                </a:cubicBezTo>
                <a:cubicBezTo>
                  <a:pt x="7956" y="25098"/>
                  <a:pt x="7968" y="25114"/>
                  <a:pt x="7971" y="25117"/>
                </a:cubicBezTo>
                <a:lnTo>
                  <a:pt x="7971" y="25117"/>
                </a:lnTo>
                <a:cubicBezTo>
                  <a:pt x="7919" y="25200"/>
                  <a:pt x="7875" y="25272"/>
                  <a:pt x="7827" y="25351"/>
                </a:cubicBezTo>
                <a:cubicBezTo>
                  <a:pt x="7858" y="25359"/>
                  <a:pt x="7888" y="25369"/>
                  <a:pt x="7895" y="25372"/>
                </a:cubicBezTo>
                <a:cubicBezTo>
                  <a:pt x="7773" y="25554"/>
                  <a:pt x="7655" y="25738"/>
                  <a:pt x="7534" y="25919"/>
                </a:cubicBezTo>
                <a:cubicBezTo>
                  <a:pt x="7480" y="25997"/>
                  <a:pt x="7508" y="26040"/>
                  <a:pt x="7580" y="26088"/>
                </a:cubicBezTo>
                <a:cubicBezTo>
                  <a:pt x="7740" y="26193"/>
                  <a:pt x="7925" y="26206"/>
                  <a:pt x="8105" y="26234"/>
                </a:cubicBezTo>
                <a:cubicBezTo>
                  <a:pt x="8183" y="26246"/>
                  <a:pt x="8270" y="26234"/>
                  <a:pt x="8315" y="26326"/>
                </a:cubicBezTo>
                <a:cubicBezTo>
                  <a:pt x="8326" y="26345"/>
                  <a:pt x="8362" y="26355"/>
                  <a:pt x="8388" y="26360"/>
                </a:cubicBezTo>
                <a:cubicBezTo>
                  <a:pt x="8477" y="26378"/>
                  <a:pt x="8567" y="26387"/>
                  <a:pt x="8657" y="26387"/>
                </a:cubicBezTo>
                <a:cubicBezTo>
                  <a:pt x="8780" y="26387"/>
                  <a:pt x="8904" y="26370"/>
                  <a:pt x="9031" y="26336"/>
                </a:cubicBezTo>
                <a:cubicBezTo>
                  <a:pt x="9012" y="26310"/>
                  <a:pt x="9001" y="26293"/>
                  <a:pt x="8981" y="26265"/>
                </a:cubicBezTo>
                <a:lnTo>
                  <a:pt x="8981" y="26265"/>
                </a:lnTo>
                <a:cubicBezTo>
                  <a:pt x="9032" y="26279"/>
                  <a:pt x="9072" y="26289"/>
                  <a:pt x="9116" y="26301"/>
                </a:cubicBezTo>
                <a:cubicBezTo>
                  <a:pt x="9104" y="26373"/>
                  <a:pt x="9090" y="26444"/>
                  <a:pt x="9080" y="26516"/>
                </a:cubicBezTo>
                <a:cubicBezTo>
                  <a:pt x="9067" y="26611"/>
                  <a:pt x="9077" y="26649"/>
                  <a:pt x="9139" y="26649"/>
                </a:cubicBezTo>
                <a:cubicBezTo>
                  <a:pt x="9157" y="26649"/>
                  <a:pt x="9180" y="26645"/>
                  <a:pt x="9209" y="26639"/>
                </a:cubicBezTo>
                <a:cubicBezTo>
                  <a:pt x="9322" y="26614"/>
                  <a:pt x="9433" y="26574"/>
                  <a:pt x="9542" y="26532"/>
                </a:cubicBezTo>
                <a:cubicBezTo>
                  <a:pt x="9870" y="26409"/>
                  <a:pt x="10195" y="26283"/>
                  <a:pt x="10540" y="26150"/>
                </a:cubicBezTo>
                <a:cubicBezTo>
                  <a:pt x="10545" y="26259"/>
                  <a:pt x="10555" y="26347"/>
                  <a:pt x="10551" y="26434"/>
                </a:cubicBezTo>
                <a:cubicBezTo>
                  <a:pt x="10549" y="26510"/>
                  <a:pt x="10575" y="26541"/>
                  <a:pt x="10626" y="26541"/>
                </a:cubicBezTo>
                <a:cubicBezTo>
                  <a:pt x="10640" y="26541"/>
                  <a:pt x="10656" y="26539"/>
                  <a:pt x="10674" y="26534"/>
                </a:cubicBezTo>
                <a:cubicBezTo>
                  <a:pt x="10767" y="26508"/>
                  <a:pt x="10867" y="26490"/>
                  <a:pt x="10951" y="26446"/>
                </a:cubicBezTo>
                <a:cubicBezTo>
                  <a:pt x="11229" y="26297"/>
                  <a:pt x="11487" y="26121"/>
                  <a:pt x="11728" y="25915"/>
                </a:cubicBezTo>
                <a:cubicBezTo>
                  <a:pt x="11976" y="25704"/>
                  <a:pt x="12248" y="25521"/>
                  <a:pt x="12513" y="25328"/>
                </a:cubicBezTo>
                <a:cubicBezTo>
                  <a:pt x="12766" y="25146"/>
                  <a:pt x="13024" y="24968"/>
                  <a:pt x="13278" y="24788"/>
                </a:cubicBezTo>
                <a:cubicBezTo>
                  <a:pt x="13304" y="24771"/>
                  <a:pt x="13329" y="24755"/>
                  <a:pt x="13375" y="24751"/>
                </a:cubicBezTo>
                <a:lnTo>
                  <a:pt x="13375" y="24751"/>
                </a:lnTo>
                <a:cubicBezTo>
                  <a:pt x="12942" y="25483"/>
                  <a:pt x="12498" y="26208"/>
                  <a:pt x="12079" y="26949"/>
                </a:cubicBezTo>
                <a:cubicBezTo>
                  <a:pt x="11665" y="27686"/>
                  <a:pt x="11265" y="28432"/>
                  <a:pt x="10875" y="29181"/>
                </a:cubicBezTo>
                <a:cubicBezTo>
                  <a:pt x="10482" y="29937"/>
                  <a:pt x="10144" y="30719"/>
                  <a:pt x="9788" y="31483"/>
                </a:cubicBezTo>
                <a:cubicBezTo>
                  <a:pt x="9952" y="31553"/>
                  <a:pt x="10090" y="31613"/>
                  <a:pt x="10229" y="31669"/>
                </a:cubicBezTo>
                <a:cubicBezTo>
                  <a:pt x="10241" y="31674"/>
                  <a:pt x="10258" y="31677"/>
                  <a:pt x="10274" y="31677"/>
                </a:cubicBezTo>
                <a:cubicBezTo>
                  <a:pt x="10287" y="31677"/>
                  <a:pt x="10300" y="31675"/>
                  <a:pt x="10306" y="31669"/>
                </a:cubicBezTo>
                <a:cubicBezTo>
                  <a:pt x="10401" y="31577"/>
                  <a:pt x="10519" y="31493"/>
                  <a:pt x="10577" y="31378"/>
                </a:cubicBezTo>
                <a:cubicBezTo>
                  <a:pt x="10754" y="31031"/>
                  <a:pt x="10895" y="30666"/>
                  <a:pt x="11069" y="30316"/>
                </a:cubicBezTo>
                <a:cubicBezTo>
                  <a:pt x="11475" y="29497"/>
                  <a:pt x="11884" y="28680"/>
                  <a:pt x="12305" y="27870"/>
                </a:cubicBezTo>
                <a:cubicBezTo>
                  <a:pt x="12612" y="27281"/>
                  <a:pt x="12938" y="26704"/>
                  <a:pt x="13257" y="26121"/>
                </a:cubicBezTo>
                <a:cubicBezTo>
                  <a:pt x="13283" y="26074"/>
                  <a:pt x="13318" y="26035"/>
                  <a:pt x="13368" y="26004"/>
                </a:cubicBezTo>
                <a:lnTo>
                  <a:pt x="13368" y="26004"/>
                </a:lnTo>
                <a:cubicBezTo>
                  <a:pt x="13318" y="26119"/>
                  <a:pt x="13250" y="26231"/>
                  <a:pt x="13220" y="26351"/>
                </a:cubicBezTo>
                <a:cubicBezTo>
                  <a:pt x="13168" y="26560"/>
                  <a:pt x="13138" y="26773"/>
                  <a:pt x="13105" y="26985"/>
                </a:cubicBezTo>
                <a:cubicBezTo>
                  <a:pt x="13101" y="27008"/>
                  <a:pt x="13132" y="27038"/>
                  <a:pt x="13141" y="27054"/>
                </a:cubicBezTo>
                <a:cubicBezTo>
                  <a:pt x="13137" y="27106"/>
                  <a:pt x="13131" y="27154"/>
                  <a:pt x="13131" y="27200"/>
                </a:cubicBezTo>
                <a:cubicBezTo>
                  <a:pt x="13129" y="27306"/>
                  <a:pt x="13129" y="27341"/>
                  <a:pt x="13171" y="27341"/>
                </a:cubicBezTo>
                <a:cubicBezTo>
                  <a:pt x="13194" y="27341"/>
                  <a:pt x="13228" y="27331"/>
                  <a:pt x="13282" y="27316"/>
                </a:cubicBezTo>
                <a:cubicBezTo>
                  <a:pt x="13411" y="27278"/>
                  <a:pt x="13540" y="27251"/>
                  <a:pt x="13664" y="27221"/>
                </a:cubicBezTo>
                <a:lnTo>
                  <a:pt x="13664" y="27221"/>
                </a:lnTo>
                <a:cubicBezTo>
                  <a:pt x="13535" y="27434"/>
                  <a:pt x="13621" y="27672"/>
                  <a:pt x="13652" y="27906"/>
                </a:cubicBezTo>
                <a:cubicBezTo>
                  <a:pt x="13674" y="28074"/>
                  <a:pt x="13712" y="28243"/>
                  <a:pt x="13746" y="28410"/>
                </a:cubicBezTo>
                <a:cubicBezTo>
                  <a:pt x="13777" y="28554"/>
                  <a:pt x="13813" y="28618"/>
                  <a:pt x="13890" y="28618"/>
                </a:cubicBezTo>
                <a:cubicBezTo>
                  <a:pt x="13937" y="28618"/>
                  <a:pt x="13999" y="28595"/>
                  <a:pt x="14084" y="28551"/>
                </a:cubicBezTo>
                <a:cubicBezTo>
                  <a:pt x="14152" y="28744"/>
                  <a:pt x="14208" y="28944"/>
                  <a:pt x="14289" y="29132"/>
                </a:cubicBezTo>
                <a:cubicBezTo>
                  <a:pt x="14365" y="29308"/>
                  <a:pt x="14468" y="29474"/>
                  <a:pt x="14557" y="29647"/>
                </a:cubicBezTo>
                <a:cubicBezTo>
                  <a:pt x="14578" y="29686"/>
                  <a:pt x="14602" y="29703"/>
                  <a:pt x="14628" y="29703"/>
                </a:cubicBezTo>
                <a:cubicBezTo>
                  <a:pt x="14650" y="29703"/>
                  <a:pt x="14674" y="29690"/>
                  <a:pt x="14697" y="29667"/>
                </a:cubicBezTo>
                <a:cubicBezTo>
                  <a:pt x="14780" y="29582"/>
                  <a:pt x="14865" y="29495"/>
                  <a:pt x="14936" y="29400"/>
                </a:cubicBezTo>
                <a:cubicBezTo>
                  <a:pt x="15060" y="29233"/>
                  <a:pt x="15159" y="29048"/>
                  <a:pt x="15292" y="28892"/>
                </a:cubicBezTo>
                <a:cubicBezTo>
                  <a:pt x="15384" y="28785"/>
                  <a:pt x="15521" y="28722"/>
                  <a:pt x="15585" y="28583"/>
                </a:cubicBezTo>
                <a:cubicBezTo>
                  <a:pt x="15629" y="28484"/>
                  <a:pt x="15683" y="28388"/>
                  <a:pt x="15736" y="28285"/>
                </a:cubicBezTo>
                <a:cubicBezTo>
                  <a:pt x="16006" y="28646"/>
                  <a:pt x="16300" y="28993"/>
                  <a:pt x="16444" y="29470"/>
                </a:cubicBezTo>
                <a:cubicBezTo>
                  <a:pt x="16486" y="29387"/>
                  <a:pt x="16508" y="29343"/>
                  <a:pt x="16541" y="29279"/>
                </a:cubicBezTo>
                <a:cubicBezTo>
                  <a:pt x="16555" y="29329"/>
                  <a:pt x="16572" y="29356"/>
                  <a:pt x="16569" y="29384"/>
                </a:cubicBezTo>
                <a:cubicBezTo>
                  <a:pt x="16564" y="29439"/>
                  <a:pt x="16557" y="29484"/>
                  <a:pt x="16632" y="29499"/>
                </a:cubicBezTo>
                <a:cubicBezTo>
                  <a:pt x="16653" y="29504"/>
                  <a:pt x="16672" y="29554"/>
                  <a:pt x="16678" y="29585"/>
                </a:cubicBezTo>
                <a:cubicBezTo>
                  <a:pt x="16717" y="29771"/>
                  <a:pt x="16833" y="29914"/>
                  <a:pt x="16963" y="30036"/>
                </a:cubicBezTo>
                <a:cubicBezTo>
                  <a:pt x="17058" y="30125"/>
                  <a:pt x="17135" y="30228"/>
                  <a:pt x="17228" y="30317"/>
                </a:cubicBezTo>
                <a:cubicBezTo>
                  <a:pt x="17266" y="30354"/>
                  <a:pt x="17294" y="30373"/>
                  <a:pt x="17319" y="30373"/>
                </a:cubicBezTo>
                <a:cubicBezTo>
                  <a:pt x="17348" y="30373"/>
                  <a:pt x="17374" y="30347"/>
                  <a:pt x="17407" y="30295"/>
                </a:cubicBezTo>
                <a:cubicBezTo>
                  <a:pt x="17427" y="30263"/>
                  <a:pt x="17452" y="30233"/>
                  <a:pt x="17490" y="30178"/>
                </a:cubicBezTo>
                <a:cubicBezTo>
                  <a:pt x="17561" y="30265"/>
                  <a:pt x="17629" y="30333"/>
                  <a:pt x="17681" y="30413"/>
                </a:cubicBezTo>
                <a:cubicBezTo>
                  <a:pt x="17786" y="30568"/>
                  <a:pt x="17877" y="30733"/>
                  <a:pt x="17980" y="30888"/>
                </a:cubicBezTo>
                <a:cubicBezTo>
                  <a:pt x="18010" y="30935"/>
                  <a:pt x="18045" y="30969"/>
                  <a:pt x="18087" y="30969"/>
                </a:cubicBezTo>
                <a:cubicBezTo>
                  <a:pt x="18114" y="30969"/>
                  <a:pt x="18145" y="30954"/>
                  <a:pt x="18178" y="30919"/>
                </a:cubicBezTo>
                <a:cubicBezTo>
                  <a:pt x="18204" y="30894"/>
                  <a:pt x="18228" y="30881"/>
                  <a:pt x="18253" y="30881"/>
                </a:cubicBezTo>
                <a:cubicBezTo>
                  <a:pt x="18284" y="30881"/>
                  <a:pt x="18314" y="30901"/>
                  <a:pt x="18344" y="30938"/>
                </a:cubicBezTo>
                <a:cubicBezTo>
                  <a:pt x="18457" y="31078"/>
                  <a:pt x="18582" y="31204"/>
                  <a:pt x="18756" y="31274"/>
                </a:cubicBezTo>
                <a:cubicBezTo>
                  <a:pt x="18804" y="31294"/>
                  <a:pt x="18842" y="31306"/>
                  <a:pt x="18875" y="31306"/>
                </a:cubicBezTo>
                <a:cubicBezTo>
                  <a:pt x="18925" y="31306"/>
                  <a:pt x="18962" y="31278"/>
                  <a:pt x="19000" y="31206"/>
                </a:cubicBezTo>
                <a:cubicBezTo>
                  <a:pt x="19114" y="30993"/>
                  <a:pt x="19213" y="30773"/>
                  <a:pt x="19310" y="30552"/>
                </a:cubicBezTo>
                <a:cubicBezTo>
                  <a:pt x="19334" y="30498"/>
                  <a:pt x="19350" y="30461"/>
                  <a:pt x="19383" y="30461"/>
                </a:cubicBezTo>
                <a:cubicBezTo>
                  <a:pt x="19402" y="30461"/>
                  <a:pt x="19427" y="30474"/>
                  <a:pt x="19461" y="30503"/>
                </a:cubicBezTo>
                <a:cubicBezTo>
                  <a:pt x="19549" y="30575"/>
                  <a:pt x="19656" y="30625"/>
                  <a:pt x="19760" y="30674"/>
                </a:cubicBezTo>
                <a:cubicBezTo>
                  <a:pt x="19938" y="30758"/>
                  <a:pt x="20041" y="30916"/>
                  <a:pt x="20166" y="31052"/>
                </a:cubicBezTo>
                <a:cubicBezTo>
                  <a:pt x="20266" y="31159"/>
                  <a:pt x="20372" y="31264"/>
                  <a:pt x="20490" y="31349"/>
                </a:cubicBezTo>
                <a:cubicBezTo>
                  <a:pt x="20538" y="31384"/>
                  <a:pt x="20579" y="31400"/>
                  <a:pt x="20615" y="31400"/>
                </a:cubicBezTo>
                <a:cubicBezTo>
                  <a:pt x="20680" y="31400"/>
                  <a:pt x="20727" y="31346"/>
                  <a:pt x="20756" y="31242"/>
                </a:cubicBezTo>
                <a:cubicBezTo>
                  <a:pt x="20768" y="31199"/>
                  <a:pt x="20781" y="31154"/>
                  <a:pt x="20802" y="31083"/>
                </a:cubicBezTo>
                <a:cubicBezTo>
                  <a:pt x="20909" y="31173"/>
                  <a:pt x="21004" y="31248"/>
                  <a:pt x="21092" y="31331"/>
                </a:cubicBezTo>
                <a:cubicBezTo>
                  <a:pt x="21172" y="31406"/>
                  <a:pt x="21243" y="31489"/>
                  <a:pt x="21322" y="31565"/>
                </a:cubicBezTo>
                <a:cubicBezTo>
                  <a:pt x="21390" y="31633"/>
                  <a:pt x="21438" y="31666"/>
                  <a:pt x="21490" y="31666"/>
                </a:cubicBezTo>
                <a:cubicBezTo>
                  <a:pt x="21542" y="31666"/>
                  <a:pt x="21598" y="31633"/>
                  <a:pt x="21683" y="31566"/>
                </a:cubicBezTo>
                <a:cubicBezTo>
                  <a:pt x="21867" y="31683"/>
                  <a:pt x="22059" y="31801"/>
                  <a:pt x="22252" y="31924"/>
                </a:cubicBezTo>
                <a:cubicBezTo>
                  <a:pt x="22266" y="31934"/>
                  <a:pt x="22284" y="31938"/>
                  <a:pt x="22305" y="31938"/>
                </a:cubicBezTo>
                <a:cubicBezTo>
                  <a:pt x="22382" y="31938"/>
                  <a:pt x="22487" y="31878"/>
                  <a:pt x="22496" y="31808"/>
                </a:cubicBezTo>
                <a:cubicBezTo>
                  <a:pt x="22507" y="31724"/>
                  <a:pt x="22516" y="31638"/>
                  <a:pt x="22530" y="31554"/>
                </a:cubicBezTo>
                <a:cubicBezTo>
                  <a:pt x="22531" y="31540"/>
                  <a:pt x="22543" y="31528"/>
                  <a:pt x="22556" y="31505"/>
                </a:cubicBezTo>
                <a:cubicBezTo>
                  <a:pt x="22592" y="31521"/>
                  <a:pt x="22630" y="31531"/>
                  <a:pt x="22661" y="31552"/>
                </a:cubicBezTo>
                <a:cubicBezTo>
                  <a:pt x="22835" y="31664"/>
                  <a:pt x="23008" y="31778"/>
                  <a:pt x="23181" y="31891"/>
                </a:cubicBezTo>
                <a:cubicBezTo>
                  <a:pt x="23207" y="31907"/>
                  <a:pt x="23234" y="31924"/>
                  <a:pt x="23262" y="31937"/>
                </a:cubicBezTo>
                <a:cubicBezTo>
                  <a:pt x="23305" y="31957"/>
                  <a:pt x="23338" y="31969"/>
                  <a:pt x="23366" y="31969"/>
                </a:cubicBezTo>
                <a:cubicBezTo>
                  <a:pt x="23421" y="31969"/>
                  <a:pt x="23460" y="31926"/>
                  <a:pt x="23525" y="31824"/>
                </a:cubicBezTo>
                <a:cubicBezTo>
                  <a:pt x="23627" y="31876"/>
                  <a:pt x="23731" y="31928"/>
                  <a:pt x="23833" y="31983"/>
                </a:cubicBezTo>
                <a:cubicBezTo>
                  <a:pt x="23939" y="32041"/>
                  <a:pt x="24039" y="32110"/>
                  <a:pt x="24147" y="32163"/>
                </a:cubicBezTo>
                <a:cubicBezTo>
                  <a:pt x="24204" y="32192"/>
                  <a:pt x="24252" y="32207"/>
                  <a:pt x="24293" y="32207"/>
                </a:cubicBezTo>
                <a:cubicBezTo>
                  <a:pt x="24376" y="32207"/>
                  <a:pt x="24432" y="32146"/>
                  <a:pt x="24479" y="32017"/>
                </a:cubicBezTo>
                <a:cubicBezTo>
                  <a:pt x="24517" y="32030"/>
                  <a:pt x="24557" y="32041"/>
                  <a:pt x="24593" y="32058"/>
                </a:cubicBezTo>
                <a:cubicBezTo>
                  <a:pt x="24745" y="32130"/>
                  <a:pt x="24896" y="32202"/>
                  <a:pt x="25045" y="32275"/>
                </a:cubicBezTo>
                <a:cubicBezTo>
                  <a:pt x="25135" y="32321"/>
                  <a:pt x="25225" y="32367"/>
                  <a:pt x="25314" y="32415"/>
                </a:cubicBezTo>
                <a:cubicBezTo>
                  <a:pt x="25371" y="32448"/>
                  <a:pt x="25422" y="32492"/>
                  <a:pt x="25486" y="32492"/>
                </a:cubicBezTo>
                <a:cubicBezTo>
                  <a:pt x="25509" y="32492"/>
                  <a:pt x="25534" y="32486"/>
                  <a:pt x="25561" y="32473"/>
                </a:cubicBezTo>
                <a:cubicBezTo>
                  <a:pt x="25564" y="32471"/>
                  <a:pt x="25568" y="32471"/>
                  <a:pt x="25572" y="32471"/>
                </a:cubicBezTo>
                <a:cubicBezTo>
                  <a:pt x="25595" y="32471"/>
                  <a:pt x="25631" y="32493"/>
                  <a:pt x="25655" y="32507"/>
                </a:cubicBezTo>
                <a:cubicBezTo>
                  <a:pt x="26015" y="32701"/>
                  <a:pt x="26404" y="32790"/>
                  <a:pt x="26810" y="32820"/>
                </a:cubicBezTo>
                <a:cubicBezTo>
                  <a:pt x="26820" y="32820"/>
                  <a:pt x="26830" y="32821"/>
                  <a:pt x="26841" y="32821"/>
                </a:cubicBezTo>
                <a:cubicBezTo>
                  <a:pt x="26857" y="32821"/>
                  <a:pt x="26874" y="32820"/>
                  <a:pt x="26890" y="32817"/>
                </a:cubicBezTo>
                <a:cubicBezTo>
                  <a:pt x="27022" y="32792"/>
                  <a:pt x="27046" y="32742"/>
                  <a:pt x="26964" y="32640"/>
                </a:cubicBezTo>
                <a:cubicBezTo>
                  <a:pt x="26879" y="32534"/>
                  <a:pt x="26782" y="32437"/>
                  <a:pt x="26688" y="32338"/>
                </a:cubicBezTo>
                <a:cubicBezTo>
                  <a:pt x="26552" y="32194"/>
                  <a:pt x="26414" y="32053"/>
                  <a:pt x="26276" y="31909"/>
                </a:cubicBezTo>
                <a:cubicBezTo>
                  <a:pt x="26260" y="31892"/>
                  <a:pt x="26239" y="31861"/>
                  <a:pt x="26245" y="31850"/>
                </a:cubicBezTo>
                <a:cubicBezTo>
                  <a:pt x="26309" y="31741"/>
                  <a:pt x="26224" y="31685"/>
                  <a:pt x="26167" y="31621"/>
                </a:cubicBezTo>
                <a:cubicBezTo>
                  <a:pt x="25966" y="31400"/>
                  <a:pt x="25763" y="31181"/>
                  <a:pt x="25571" y="30970"/>
                </a:cubicBezTo>
                <a:cubicBezTo>
                  <a:pt x="25577" y="30943"/>
                  <a:pt x="25577" y="30938"/>
                  <a:pt x="25580" y="30935"/>
                </a:cubicBezTo>
                <a:cubicBezTo>
                  <a:pt x="25752" y="30795"/>
                  <a:pt x="25761" y="30746"/>
                  <a:pt x="25645" y="30542"/>
                </a:cubicBezTo>
                <a:cubicBezTo>
                  <a:pt x="25549" y="30372"/>
                  <a:pt x="25447" y="30207"/>
                  <a:pt x="25354" y="30036"/>
                </a:cubicBezTo>
                <a:cubicBezTo>
                  <a:pt x="25334" y="30001"/>
                  <a:pt x="25346" y="29951"/>
                  <a:pt x="25340" y="29909"/>
                </a:cubicBezTo>
                <a:cubicBezTo>
                  <a:pt x="25335" y="29862"/>
                  <a:pt x="25336" y="29807"/>
                  <a:pt x="25314" y="29769"/>
                </a:cubicBezTo>
                <a:cubicBezTo>
                  <a:pt x="25225" y="29618"/>
                  <a:pt x="25125" y="29473"/>
                  <a:pt x="25026" y="29316"/>
                </a:cubicBezTo>
                <a:cubicBezTo>
                  <a:pt x="25135" y="29256"/>
                  <a:pt x="25248" y="29191"/>
                  <a:pt x="25362" y="29129"/>
                </a:cubicBezTo>
                <a:cubicBezTo>
                  <a:pt x="25431" y="29092"/>
                  <a:pt x="25500" y="29055"/>
                  <a:pt x="25571" y="29023"/>
                </a:cubicBezTo>
                <a:cubicBezTo>
                  <a:pt x="25666" y="28979"/>
                  <a:pt x="25674" y="28912"/>
                  <a:pt x="25622" y="28834"/>
                </a:cubicBezTo>
                <a:cubicBezTo>
                  <a:pt x="25577" y="28766"/>
                  <a:pt x="25527" y="28701"/>
                  <a:pt x="25474" y="28638"/>
                </a:cubicBezTo>
                <a:cubicBezTo>
                  <a:pt x="25288" y="28413"/>
                  <a:pt x="25099" y="28191"/>
                  <a:pt x="24912" y="27966"/>
                </a:cubicBezTo>
                <a:cubicBezTo>
                  <a:pt x="24899" y="27953"/>
                  <a:pt x="24893" y="27934"/>
                  <a:pt x="24884" y="27919"/>
                </a:cubicBezTo>
                <a:cubicBezTo>
                  <a:pt x="24991" y="27806"/>
                  <a:pt x="24995" y="27744"/>
                  <a:pt x="24871" y="27641"/>
                </a:cubicBezTo>
                <a:cubicBezTo>
                  <a:pt x="24760" y="27550"/>
                  <a:pt x="24639" y="27471"/>
                  <a:pt x="24517" y="27393"/>
                </a:cubicBezTo>
                <a:cubicBezTo>
                  <a:pt x="24234" y="27209"/>
                  <a:pt x="24050" y="26926"/>
                  <a:pt x="23816" y="26695"/>
                </a:cubicBezTo>
                <a:cubicBezTo>
                  <a:pt x="23716" y="26597"/>
                  <a:pt x="23605" y="26515"/>
                  <a:pt x="23498" y="26423"/>
                </a:cubicBezTo>
                <a:cubicBezTo>
                  <a:pt x="23500" y="26421"/>
                  <a:pt x="23503" y="26410"/>
                  <a:pt x="23507" y="26408"/>
                </a:cubicBezTo>
                <a:cubicBezTo>
                  <a:pt x="23802" y="26360"/>
                  <a:pt x="24097" y="26296"/>
                  <a:pt x="24394" y="26271"/>
                </a:cubicBezTo>
                <a:cubicBezTo>
                  <a:pt x="24482" y="26263"/>
                  <a:pt x="24570" y="26260"/>
                  <a:pt x="24658" y="26260"/>
                </a:cubicBezTo>
                <a:cubicBezTo>
                  <a:pt x="25018" y="26260"/>
                  <a:pt x="25374" y="26319"/>
                  <a:pt x="25726" y="26401"/>
                </a:cubicBezTo>
                <a:cubicBezTo>
                  <a:pt x="25753" y="26408"/>
                  <a:pt x="25782" y="26410"/>
                  <a:pt x="25811" y="26410"/>
                </a:cubicBezTo>
                <a:cubicBezTo>
                  <a:pt x="25829" y="26410"/>
                  <a:pt x="25847" y="26409"/>
                  <a:pt x="25865" y="26408"/>
                </a:cubicBezTo>
                <a:cubicBezTo>
                  <a:pt x="26074" y="26392"/>
                  <a:pt x="26084" y="26379"/>
                  <a:pt x="26053" y="26175"/>
                </a:cubicBezTo>
                <a:cubicBezTo>
                  <a:pt x="26050" y="26165"/>
                  <a:pt x="26054" y="26152"/>
                  <a:pt x="26059" y="26122"/>
                </a:cubicBezTo>
                <a:cubicBezTo>
                  <a:pt x="26182" y="26135"/>
                  <a:pt x="26303" y="26148"/>
                  <a:pt x="26426" y="26163"/>
                </a:cubicBezTo>
                <a:cubicBezTo>
                  <a:pt x="26488" y="26170"/>
                  <a:pt x="26549" y="26180"/>
                  <a:pt x="26611" y="26184"/>
                </a:cubicBezTo>
                <a:cubicBezTo>
                  <a:pt x="26621" y="26185"/>
                  <a:pt x="26631" y="26185"/>
                  <a:pt x="26640" y="26185"/>
                </a:cubicBezTo>
                <a:cubicBezTo>
                  <a:pt x="26722" y="26185"/>
                  <a:pt x="26785" y="26158"/>
                  <a:pt x="26780" y="26042"/>
                </a:cubicBezTo>
                <a:lnTo>
                  <a:pt x="26780" y="26042"/>
                </a:lnTo>
                <a:cubicBezTo>
                  <a:pt x="26892" y="26045"/>
                  <a:pt x="27000" y="26053"/>
                  <a:pt x="27107" y="26053"/>
                </a:cubicBezTo>
                <a:cubicBezTo>
                  <a:pt x="27151" y="26053"/>
                  <a:pt x="27195" y="26051"/>
                  <a:pt x="27239" y="26047"/>
                </a:cubicBezTo>
                <a:cubicBezTo>
                  <a:pt x="27397" y="26034"/>
                  <a:pt x="27554" y="25998"/>
                  <a:pt x="27708" y="25962"/>
                </a:cubicBezTo>
                <a:cubicBezTo>
                  <a:pt x="27804" y="25938"/>
                  <a:pt x="27831" y="25877"/>
                  <a:pt x="27775" y="25785"/>
                </a:cubicBezTo>
                <a:cubicBezTo>
                  <a:pt x="27696" y="25657"/>
                  <a:pt x="27619" y="25526"/>
                  <a:pt x="27531" y="25376"/>
                </a:cubicBezTo>
                <a:cubicBezTo>
                  <a:pt x="27621" y="25352"/>
                  <a:pt x="27704" y="25336"/>
                  <a:pt x="27784" y="25336"/>
                </a:cubicBezTo>
                <a:cubicBezTo>
                  <a:pt x="27835" y="25336"/>
                  <a:pt x="27884" y="25342"/>
                  <a:pt x="27933" y="25356"/>
                </a:cubicBezTo>
                <a:cubicBezTo>
                  <a:pt x="28078" y="25396"/>
                  <a:pt x="28220" y="25453"/>
                  <a:pt x="28364" y="25501"/>
                </a:cubicBezTo>
                <a:cubicBezTo>
                  <a:pt x="28397" y="25511"/>
                  <a:pt x="28431" y="25523"/>
                  <a:pt x="28466" y="25530"/>
                </a:cubicBezTo>
                <a:cubicBezTo>
                  <a:pt x="28497" y="25536"/>
                  <a:pt x="28524" y="25539"/>
                  <a:pt x="28546" y="25539"/>
                </a:cubicBezTo>
                <a:cubicBezTo>
                  <a:pt x="28627" y="25539"/>
                  <a:pt x="28652" y="25495"/>
                  <a:pt x="28648" y="25382"/>
                </a:cubicBezTo>
                <a:cubicBezTo>
                  <a:pt x="28648" y="25372"/>
                  <a:pt x="28657" y="25361"/>
                  <a:pt x="28664" y="25345"/>
                </a:cubicBezTo>
                <a:cubicBezTo>
                  <a:pt x="28766" y="25374"/>
                  <a:pt x="28864" y="25409"/>
                  <a:pt x="28966" y="25429"/>
                </a:cubicBezTo>
                <a:cubicBezTo>
                  <a:pt x="29067" y="25450"/>
                  <a:pt x="29166" y="25461"/>
                  <a:pt x="29265" y="25461"/>
                </a:cubicBezTo>
                <a:cubicBezTo>
                  <a:pt x="29439" y="25461"/>
                  <a:pt x="29610" y="25425"/>
                  <a:pt x="29774" y="25338"/>
                </a:cubicBezTo>
                <a:cubicBezTo>
                  <a:pt x="29869" y="25288"/>
                  <a:pt x="29907" y="25228"/>
                  <a:pt x="29850" y="25124"/>
                </a:cubicBezTo>
                <a:cubicBezTo>
                  <a:pt x="29811" y="25053"/>
                  <a:pt x="29788" y="24972"/>
                  <a:pt x="29753" y="24883"/>
                </a:cubicBezTo>
                <a:lnTo>
                  <a:pt x="29753" y="24883"/>
                </a:lnTo>
                <a:cubicBezTo>
                  <a:pt x="29823" y="24884"/>
                  <a:pt x="29886" y="24890"/>
                  <a:pt x="29946" y="24890"/>
                </a:cubicBezTo>
                <a:cubicBezTo>
                  <a:pt x="29959" y="24890"/>
                  <a:pt x="29971" y="24889"/>
                  <a:pt x="29984" y="24889"/>
                </a:cubicBezTo>
                <a:cubicBezTo>
                  <a:pt x="30181" y="24882"/>
                  <a:pt x="30381" y="24884"/>
                  <a:pt x="30576" y="24854"/>
                </a:cubicBezTo>
                <a:cubicBezTo>
                  <a:pt x="30843" y="24815"/>
                  <a:pt x="30856" y="24775"/>
                  <a:pt x="30731" y="24530"/>
                </a:cubicBezTo>
                <a:cubicBezTo>
                  <a:pt x="30799" y="24519"/>
                  <a:pt x="30863" y="24507"/>
                  <a:pt x="30926" y="24495"/>
                </a:cubicBezTo>
                <a:cubicBezTo>
                  <a:pt x="31014" y="24480"/>
                  <a:pt x="31103" y="24469"/>
                  <a:pt x="31190" y="24447"/>
                </a:cubicBezTo>
                <a:cubicBezTo>
                  <a:pt x="31290" y="24418"/>
                  <a:pt x="31376" y="24369"/>
                  <a:pt x="31328" y="24240"/>
                </a:cubicBezTo>
                <a:cubicBezTo>
                  <a:pt x="31419" y="24193"/>
                  <a:pt x="31510" y="24156"/>
                  <a:pt x="31591" y="24105"/>
                </a:cubicBezTo>
                <a:cubicBezTo>
                  <a:pt x="31702" y="24035"/>
                  <a:pt x="31702" y="23987"/>
                  <a:pt x="31611" y="23895"/>
                </a:cubicBezTo>
                <a:cubicBezTo>
                  <a:pt x="31497" y="23779"/>
                  <a:pt x="31384" y="23660"/>
                  <a:pt x="31272" y="23542"/>
                </a:cubicBezTo>
                <a:cubicBezTo>
                  <a:pt x="31258" y="23527"/>
                  <a:pt x="31244" y="23500"/>
                  <a:pt x="31246" y="23482"/>
                </a:cubicBezTo>
                <a:cubicBezTo>
                  <a:pt x="31294" y="23208"/>
                  <a:pt x="31153" y="22979"/>
                  <a:pt x="31064" y="22742"/>
                </a:cubicBezTo>
                <a:cubicBezTo>
                  <a:pt x="31015" y="22609"/>
                  <a:pt x="30926" y="22491"/>
                  <a:pt x="30866" y="22383"/>
                </a:cubicBezTo>
                <a:cubicBezTo>
                  <a:pt x="31131" y="22277"/>
                  <a:pt x="31399" y="22174"/>
                  <a:pt x="31663" y="22065"/>
                </a:cubicBezTo>
                <a:cubicBezTo>
                  <a:pt x="31736" y="22034"/>
                  <a:pt x="31801" y="21977"/>
                  <a:pt x="31875" y="21951"/>
                </a:cubicBezTo>
                <a:cubicBezTo>
                  <a:pt x="31985" y="21913"/>
                  <a:pt x="32103" y="21900"/>
                  <a:pt x="32211" y="21859"/>
                </a:cubicBezTo>
                <a:cubicBezTo>
                  <a:pt x="32345" y="21808"/>
                  <a:pt x="32480" y="21753"/>
                  <a:pt x="32599" y="21678"/>
                </a:cubicBezTo>
                <a:cubicBezTo>
                  <a:pt x="32723" y="21599"/>
                  <a:pt x="32719" y="21534"/>
                  <a:pt x="32628" y="21417"/>
                </a:cubicBezTo>
                <a:cubicBezTo>
                  <a:pt x="32593" y="21372"/>
                  <a:pt x="32559" y="21326"/>
                  <a:pt x="32521" y="21273"/>
                </a:cubicBezTo>
                <a:cubicBezTo>
                  <a:pt x="32676" y="21190"/>
                  <a:pt x="32825" y="21113"/>
                  <a:pt x="32969" y="21032"/>
                </a:cubicBezTo>
                <a:cubicBezTo>
                  <a:pt x="33195" y="20903"/>
                  <a:pt x="33421" y="20773"/>
                  <a:pt x="33647" y="20642"/>
                </a:cubicBezTo>
                <a:cubicBezTo>
                  <a:pt x="33755" y="20579"/>
                  <a:pt x="33756" y="20557"/>
                  <a:pt x="33660" y="20377"/>
                </a:cubicBezTo>
                <a:cubicBezTo>
                  <a:pt x="33732" y="20312"/>
                  <a:pt x="33813" y="20253"/>
                  <a:pt x="33879" y="20179"/>
                </a:cubicBezTo>
                <a:cubicBezTo>
                  <a:pt x="33972" y="20075"/>
                  <a:pt x="34059" y="19967"/>
                  <a:pt x="34136" y="19853"/>
                </a:cubicBezTo>
                <a:cubicBezTo>
                  <a:pt x="34202" y="19756"/>
                  <a:pt x="34162" y="19682"/>
                  <a:pt x="34072" y="19605"/>
                </a:cubicBezTo>
                <a:cubicBezTo>
                  <a:pt x="33940" y="19492"/>
                  <a:pt x="33825" y="19359"/>
                  <a:pt x="33708" y="19230"/>
                </a:cubicBezTo>
                <a:cubicBezTo>
                  <a:pt x="33652" y="19167"/>
                  <a:pt x="33681" y="19132"/>
                  <a:pt x="33752" y="19090"/>
                </a:cubicBezTo>
                <a:cubicBezTo>
                  <a:pt x="33973" y="18958"/>
                  <a:pt x="34188" y="18815"/>
                  <a:pt x="34403" y="18676"/>
                </a:cubicBezTo>
                <a:cubicBezTo>
                  <a:pt x="34504" y="18610"/>
                  <a:pt x="34601" y="18538"/>
                  <a:pt x="34699" y="18468"/>
                </a:cubicBezTo>
                <a:cubicBezTo>
                  <a:pt x="34764" y="18421"/>
                  <a:pt x="34817" y="18375"/>
                  <a:pt x="34743" y="18288"/>
                </a:cubicBezTo>
                <a:cubicBezTo>
                  <a:pt x="34729" y="18270"/>
                  <a:pt x="34750" y="18201"/>
                  <a:pt x="34775" y="18177"/>
                </a:cubicBezTo>
                <a:cubicBezTo>
                  <a:pt x="34879" y="18078"/>
                  <a:pt x="35002" y="17995"/>
                  <a:pt x="35097" y="17888"/>
                </a:cubicBezTo>
                <a:cubicBezTo>
                  <a:pt x="35185" y="17792"/>
                  <a:pt x="35254" y="17676"/>
                  <a:pt x="35316" y="17560"/>
                </a:cubicBezTo>
                <a:cubicBezTo>
                  <a:pt x="35365" y="17476"/>
                  <a:pt x="35360" y="17387"/>
                  <a:pt x="35252" y="17337"/>
                </a:cubicBezTo>
                <a:cubicBezTo>
                  <a:pt x="35228" y="17327"/>
                  <a:pt x="35211" y="17303"/>
                  <a:pt x="35182" y="17280"/>
                </a:cubicBezTo>
                <a:cubicBezTo>
                  <a:pt x="35284" y="17190"/>
                  <a:pt x="35376" y="17102"/>
                  <a:pt x="35473" y="17020"/>
                </a:cubicBezTo>
                <a:cubicBezTo>
                  <a:pt x="35759" y="16775"/>
                  <a:pt x="36055" y="16539"/>
                  <a:pt x="36335" y="16284"/>
                </a:cubicBezTo>
                <a:cubicBezTo>
                  <a:pt x="36642" y="16010"/>
                  <a:pt x="36973" y="15768"/>
                  <a:pt x="37287" y="15504"/>
                </a:cubicBezTo>
                <a:cubicBezTo>
                  <a:pt x="37363" y="15440"/>
                  <a:pt x="37426" y="15357"/>
                  <a:pt x="37481" y="15275"/>
                </a:cubicBezTo>
                <a:cubicBezTo>
                  <a:pt x="37521" y="15216"/>
                  <a:pt x="37501" y="15164"/>
                  <a:pt x="37429" y="15164"/>
                </a:cubicBezTo>
                <a:cubicBezTo>
                  <a:pt x="37424" y="15164"/>
                  <a:pt x="37419" y="15164"/>
                  <a:pt x="37413" y="15165"/>
                </a:cubicBezTo>
                <a:cubicBezTo>
                  <a:pt x="37283" y="15176"/>
                  <a:pt x="37152" y="15194"/>
                  <a:pt x="37023" y="15216"/>
                </a:cubicBezTo>
                <a:cubicBezTo>
                  <a:pt x="36771" y="15260"/>
                  <a:pt x="36520" y="15316"/>
                  <a:pt x="36266" y="15352"/>
                </a:cubicBezTo>
                <a:cubicBezTo>
                  <a:pt x="36020" y="15387"/>
                  <a:pt x="35772" y="15403"/>
                  <a:pt x="35523" y="15423"/>
                </a:cubicBezTo>
                <a:cubicBezTo>
                  <a:pt x="35402" y="15433"/>
                  <a:pt x="35279" y="15436"/>
                  <a:pt x="35156" y="15443"/>
                </a:cubicBezTo>
                <a:cubicBezTo>
                  <a:pt x="35151" y="15250"/>
                  <a:pt x="35143" y="15232"/>
                  <a:pt x="34975" y="15212"/>
                </a:cubicBezTo>
                <a:cubicBezTo>
                  <a:pt x="34923" y="15206"/>
                  <a:pt x="34870" y="15204"/>
                  <a:pt x="34817" y="15204"/>
                </a:cubicBezTo>
                <a:cubicBezTo>
                  <a:pt x="34742" y="15204"/>
                  <a:pt x="34666" y="15209"/>
                  <a:pt x="34591" y="15217"/>
                </a:cubicBezTo>
                <a:cubicBezTo>
                  <a:pt x="34173" y="15263"/>
                  <a:pt x="33756" y="15315"/>
                  <a:pt x="33337" y="15366"/>
                </a:cubicBezTo>
                <a:cubicBezTo>
                  <a:pt x="33336" y="15366"/>
                  <a:pt x="33335" y="15366"/>
                  <a:pt x="33334" y="15366"/>
                </a:cubicBezTo>
                <a:cubicBezTo>
                  <a:pt x="33325" y="15366"/>
                  <a:pt x="33315" y="15362"/>
                  <a:pt x="33303" y="15360"/>
                </a:cubicBezTo>
                <a:cubicBezTo>
                  <a:pt x="33330" y="15228"/>
                  <a:pt x="33356" y="15099"/>
                  <a:pt x="33381" y="14969"/>
                </a:cubicBezTo>
                <a:cubicBezTo>
                  <a:pt x="33401" y="14869"/>
                  <a:pt x="33350" y="14798"/>
                  <a:pt x="33237" y="14764"/>
                </a:cubicBezTo>
                <a:cubicBezTo>
                  <a:pt x="33182" y="14747"/>
                  <a:pt x="33127" y="14740"/>
                  <a:pt x="33073" y="14740"/>
                </a:cubicBezTo>
                <a:cubicBezTo>
                  <a:pt x="32973" y="14740"/>
                  <a:pt x="32876" y="14764"/>
                  <a:pt x="32779" y="14798"/>
                </a:cubicBezTo>
                <a:cubicBezTo>
                  <a:pt x="32732" y="14815"/>
                  <a:pt x="32685" y="14834"/>
                  <a:pt x="32628" y="14854"/>
                </a:cubicBezTo>
                <a:cubicBezTo>
                  <a:pt x="32614" y="14737"/>
                  <a:pt x="32550" y="14699"/>
                  <a:pt x="32465" y="14699"/>
                </a:cubicBezTo>
                <a:cubicBezTo>
                  <a:pt x="32450" y="14699"/>
                  <a:pt x="32434" y="14700"/>
                  <a:pt x="32418" y="14702"/>
                </a:cubicBezTo>
                <a:cubicBezTo>
                  <a:pt x="32166" y="14734"/>
                  <a:pt x="31914" y="14769"/>
                  <a:pt x="31662" y="14803"/>
                </a:cubicBezTo>
                <a:cubicBezTo>
                  <a:pt x="31657" y="14745"/>
                  <a:pt x="31642" y="14679"/>
                  <a:pt x="31647" y="14616"/>
                </a:cubicBezTo>
                <a:cubicBezTo>
                  <a:pt x="31655" y="14522"/>
                  <a:pt x="31610" y="14472"/>
                  <a:pt x="31533" y="14472"/>
                </a:cubicBezTo>
                <a:cubicBezTo>
                  <a:pt x="31511" y="14472"/>
                  <a:pt x="31487" y="14476"/>
                  <a:pt x="31461" y="14484"/>
                </a:cubicBezTo>
                <a:cubicBezTo>
                  <a:pt x="31294" y="14533"/>
                  <a:pt x="31129" y="14595"/>
                  <a:pt x="30967" y="14661"/>
                </a:cubicBezTo>
                <a:cubicBezTo>
                  <a:pt x="30629" y="14797"/>
                  <a:pt x="30293" y="14939"/>
                  <a:pt x="29956" y="15079"/>
                </a:cubicBezTo>
                <a:cubicBezTo>
                  <a:pt x="29906" y="15099"/>
                  <a:pt x="29857" y="15121"/>
                  <a:pt x="29803" y="15144"/>
                </a:cubicBezTo>
                <a:cubicBezTo>
                  <a:pt x="29802" y="14922"/>
                  <a:pt x="29799" y="14699"/>
                  <a:pt x="29801" y="14478"/>
                </a:cubicBezTo>
                <a:cubicBezTo>
                  <a:pt x="29801" y="14400"/>
                  <a:pt x="29774" y="14362"/>
                  <a:pt x="29696" y="14357"/>
                </a:cubicBezTo>
                <a:cubicBezTo>
                  <a:pt x="29664" y="14355"/>
                  <a:pt x="29634" y="14354"/>
                  <a:pt x="29603" y="14354"/>
                </a:cubicBezTo>
                <a:cubicBezTo>
                  <a:pt x="29405" y="14354"/>
                  <a:pt x="29220" y="14402"/>
                  <a:pt x="29056" y="14527"/>
                </a:cubicBezTo>
                <a:cubicBezTo>
                  <a:pt x="29010" y="14454"/>
                  <a:pt x="28974" y="14420"/>
                  <a:pt x="28929" y="14420"/>
                </a:cubicBezTo>
                <a:cubicBezTo>
                  <a:pt x="28895" y="14420"/>
                  <a:pt x="28855" y="14440"/>
                  <a:pt x="28803" y="14478"/>
                </a:cubicBezTo>
                <a:cubicBezTo>
                  <a:pt x="28646" y="14591"/>
                  <a:pt x="28488" y="14703"/>
                  <a:pt x="28336" y="14811"/>
                </a:cubicBezTo>
                <a:cubicBezTo>
                  <a:pt x="28313" y="14797"/>
                  <a:pt x="28304" y="14795"/>
                  <a:pt x="28302" y="14789"/>
                </a:cubicBezTo>
                <a:cubicBezTo>
                  <a:pt x="28253" y="14681"/>
                  <a:pt x="28226" y="14633"/>
                  <a:pt x="28181" y="14633"/>
                </a:cubicBezTo>
                <a:cubicBezTo>
                  <a:pt x="28146" y="14633"/>
                  <a:pt x="28100" y="14661"/>
                  <a:pt x="28025" y="14712"/>
                </a:cubicBezTo>
                <a:cubicBezTo>
                  <a:pt x="27797" y="14868"/>
                  <a:pt x="27566" y="15020"/>
                  <a:pt x="27343" y="15181"/>
                </a:cubicBezTo>
                <a:cubicBezTo>
                  <a:pt x="27254" y="15247"/>
                  <a:pt x="27183" y="15336"/>
                  <a:pt x="27096" y="15422"/>
                </a:cubicBezTo>
                <a:cubicBezTo>
                  <a:pt x="27077" y="15332"/>
                  <a:pt x="27060" y="15253"/>
                  <a:pt x="27044" y="15176"/>
                </a:cubicBezTo>
                <a:cubicBezTo>
                  <a:pt x="27029" y="15095"/>
                  <a:pt x="26999" y="15052"/>
                  <a:pt x="26949" y="15052"/>
                </a:cubicBezTo>
                <a:cubicBezTo>
                  <a:pt x="26924" y="15052"/>
                  <a:pt x="26893" y="15062"/>
                  <a:pt x="26857" y="15085"/>
                </a:cubicBezTo>
                <a:cubicBezTo>
                  <a:pt x="26684" y="15191"/>
                  <a:pt x="26517" y="15305"/>
                  <a:pt x="26358" y="15427"/>
                </a:cubicBezTo>
                <a:cubicBezTo>
                  <a:pt x="26195" y="15551"/>
                  <a:pt x="26024" y="15639"/>
                  <a:pt x="25829" y="15702"/>
                </a:cubicBezTo>
                <a:cubicBezTo>
                  <a:pt x="25675" y="15751"/>
                  <a:pt x="25527" y="15831"/>
                  <a:pt x="25388" y="15917"/>
                </a:cubicBezTo>
                <a:cubicBezTo>
                  <a:pt x="25284" y="15982"/>
                  <a:pt x="25207" y="16087"/>
                  <a:pt x="25104" y="16157"/>
                </a:cubicBezTo>
                <a:cubicBezTo>
                  <a:pt x="24995" y="16231"/>
                  <a:pt x="24865" y="16273"/>
                  <a:pt x="24754" y="16347"/>
                </a:cubicBezTo>
                <a:cubicBezTo>
                  <a:pt x="24621" y="16435"/>
                  <a:pt x="24507" y="16550"/>
                  <a:pt x="24372" y="16633"/>
                </a:cubicBezTo>
                <a:cubicBezTo>
                  <a:pt x="24151" y="16772"/>
                  <a:pt x="23920" y="16893"/>
                  <a:pt x="23694" y="17026"/>
                </a:cubicBezTo>
                <a:cubicBezTo>
                  <a:pt x="23517" y="17130"/>
                  <a:pt x="23344" y="17239"/>
                  <a:pt x="23169" y="17346"/>
                </a:cubicBezTo>
                <a:cubicBezTo>
                  <a:pt x="23159" y="17338"/>
                  <a:pt x="23150" y="17330"/>
                  <a:pt x="23142" y="17321"/>
                </a:cubicBezTo>
                <a:cubicBezTo>
                  <a:pt x="23251" y="17157"/>
                  <a:pt x="23349" y="16982"/>
                  <a:pt x="23473" y="16829"/>
                </a:cubicBezTo>
                <a:cubicBezTo>
                  <a:pt x="23646" y="16618"/>
                  <a:pt x="23834" y="16418"/>
                  <a:pt x="24023" y="16222"/>
                </a:cubicBezTo>
                <a:cubicBezTo>
                  <a:pt x="24209" y="16029"/>
                  <a:pt x="24398" y="15838"/>
                  <a:pt x="24594" y="15656"/>
                </a:cubicBezTo>
                <a:cubicBezTo>
                  <a:pt x="24821" y="15448"/>
                  <a:pt x="25057" y="15249"/>
                  <a:pt x="25290" y="15048"/>
                </a:cubicBezTo>
                <a:cubicBezTo>
                  <a:pt x="25304" y="15035"/>
                  <a:pt x="25318" y="15021"/>
                  <a:pt x="25330" y="15005"/>
                </a:cubicBezTo>
                <a:cubicBezTo>
                  <a:pt x="25424" y="14894"/>
                  <a:pt x="25419" y="14860"/>
                  <a:pt x="25295" y="14770"/>
                </a:cubicBezTo>
                <a:cubicBezTo>
                  <a:pt x="25341" y="14594"/>
                  <a:pt x="25506" y="14519"/>
                  <a:pt x="25618" y="14399"/>
                </a:cubicBezTo>
                <a:cubicBezTo>
                  <a:pt x="25664" y="14351"/>
                  <a:pt x="25721" y="14315"/>
                  <a:pt x="25772" y="14272"/>
                </a:cubicBezTo>
                <a:cubicBezTo>
                  <a:pt x="25853" y="14203"/>
                  <a:pt x="25897" y="14120"/>
                  <a:pt x="25941" y="14018"/>
                </a:cubicBezTo>
                <a:cubicBezTo>
                  <a:pt x="26009" y="13858"/>
                  <a:pt x="26127" y="13715"/>
                  <a:pt x="26236" y="13575"/>
                </a:cubicBezTo>
                <a:cubicBezTo>
                  <a:pt x="26303" y="13488"/>
                  <a:pt x="26406" y="13427"/>
                  <a:pt x="26476" y="13340"/>
                </a:cubicBezTo>
                <a:cubicBezTo>
                  <a:pt x="26553" y="13242"/>
                  <a:pt x="26533" y="13200"/>
                  <a:pt x="26417" y="13148"/>
                </a:cubicBezTo>
                <a:cubicBezTo>
                  <a:pt x="26368" y="13127"/>
                  <a:pt x="26322" y="13099"/>
                  <a:pt x="26256" y="13066"/>
                </a:cubicBezTo>
                <a:cubicBezTo>
                  <a:pt x="26339" y="12981"/>
                  <a:pt x="26406" y="12906"/>
                  <a:pt x="26481" y="12840"/>
                </a:cubicBezTo>
                <a:cubicBezTo>
                  <a:pt x="26640" y="12701"/>
                  <a:pt x="26800" y="12564"/>
                  <a:pt x="26964" y="12432"/>
                </a:cubicBezTo>
                <a:cubicBezTo>
                  <a:pt x="27051" y="12361"/>
                  <a:pt x="27151" y="12306"/>
                  <a:pt x="27240" y="12237"/>
                </a:cubicBezTo>
                <a:cubicBezTo>
                  <a:pt x="27311" y="12181"/>
                  <a:pt x="27391" y="12125"/>
                  <a:pt x="27306" y="12016"/>
                </a:cubicBezTo>
                <a:cubicBezTo>
                  <a:pt x="27293" y="11998"/>
                  <a:pt x="27321" y="11938"/>
                  <a:pt x="27345" y="11909"/>
                </a:cubicBezTo>
                <a:cubicBezTo>
                  <a:pt x="27481" y="11728"/>
                  <a:pt x="27620" y="11553"/>
                  <a:pt x="27758" y="11372"/>
                </a:cubicBezTo>
                <a:cubicBezTo>
                  <a:pt x="27784" y="11339"/>
                  <a:pt x="27808" y="11298"/>
                  <a:pt x="27819" y="11259"/>
                </a:cubicBezTo>
                <a:cubicBezTo>
                  <a:pt x="27866" y="11105"/>
                  <a:pt x="27865" y="10937"/>
                  <a:pt x="27631" y="10904"/>
                </a:cubicBezTo>
                <a:cubicBezTo>
                  <a:pt x="27600" y="10899"/>
                  <a:pt x="27572" y="10889"/>
                  <a:pt x="27535" y="10880"/>
                </a:cubicBezTo>
                <a:cubicBezTo>
                  <a:pt x="27554" y="10834"/>
                  <a:pt x="27573" y="10797"/>
                  <a:pt x="27589" y="10758"/>
                </a:cubicBezTo>
                <a:cubicBezTo>
                  <a:pt x="27644" y="10613"/>
                  <a:pt x="27721" y="10482"/>
                  <a:pt x="27747" y="10316"/>
                </a:cubicBezTo>
                <a:cubicBezTo>
                  <a:pt x="27772" y="10153"/>
                  <a:pt x="27900" y="10006"/>
                  <a:pt x="27985" y="9852"/>
                </a:cubicBezTo>
                <a:cubicBezTo>
                  <a:pt x="28004" y="9817"/>
                  <a:pt x="28030" y="9788"/>
                  <a:pt x="28047" y="9753"/>
                </a:cubicBezTo>
                <a:cubicBezTo>
                  <a:pt x="28104" y="9642"/>
                  <a:pt x="28094" y="9610"/>
                  <a:pt x="27975" y="9547"/>
                </a:cubicBezTo>
                <a:cubicBezTo>
                  <a:pt x="28045" y="9410"/>
                  <a:pt x="28114" y="9275"/>
                  <a:pt x="28185" y="9138"/>
                </a:cubicBezTo>
                <a:cubicBezTo>
                  <a:pt x="28245" y="9025"/>
                  <a:pt x="28324" y="8917"/>
                  <a:pt x="28360" y="8796"/>
                </a:cubicBezTo>
                <a:cubicBezTo>
                  <a:pt x="28409" y="8633"/>
                  <a:pt x="28387" y="8566"/>
                  <a:pt x="28255" y="8566"/>
                </a:cubicBezTo>
                <a:cubicBezTo>
                  <a:pt x="28238" y="8566"/>
                  <a:pt x="28218" y="8567"/>
                  <a:pt x="28197" y="8570"/>
                </a:cubicBezTo>
                <a:cubicBezTo>
                  <a:pt x="27991" y="8590"/>
                  <a:pt x="27787" y="8618"/>
                  <a:pt x="27582" y="8643"/>
                </a:cubicBezTo>
                <a:cubicBezTo>
                  <a:pt x="27526" y="8651"/>
                  <a:pt x="27468" y="8658"/>
                  <a:pt x="27412" y="8664"/>
                </a:cubicBezTo>
                <a:cubicBezTo>
                  <a:pt x="27391" y="8512"/>
                  <a:pt x="27375" y="8461"/>
                  <a:pt x="27289" y="8461"/>
                </a:cubicBezTo>
                <a:cubicBezTo>
                  <a:pt x="27256" y="8461"/>
                  <a:pt x="27213" y="8469"/>
                  <a:pt x="27154" y="8481"/>
                </a:cubicBezTo>
                <a:cubicBezTo>
                  <a:pt x="26898" y="8534"/>
                  <a:pt x="26645" y="8596"/>
                  <a:pt x="26390" y="8653"/>
                </a:cubicBezTo>
                <a:cubicBezTo>
                  <a:pt x="26360" y="8661"/>
                  <a:pt x="26331" y="8663"/>
                  <a:pt x="26297" y="8670"/>
                </a:cubicBezTo>
                <a:cubicBezTo>
                  <a:pt x="26425" y="8376"/>
                  <a:pt x="26544" y="8088"/>
                  <a:pt x="26673" y="7805"/>
                </a:cubicBezTo>
                <a:cubicBezTo>
                  <a:pt x="26730" y="7680"/>
                  <a:pt x="26801" y="7558"/>
                  <a:pt x="26877" y="7440"/>
                </a:cubicBezTo>
                <a:cubicBezTo>
                  <a:pt x="26965" y="7299"/>
                  <a:pt x="27065" y="7164"/>
                  <a:pt x="27157" y="7023"/>
                </a:cubicBezTo>
                <a:cubicBezTo>
                  <a:pt x="27185" y="6981"/>
                  <a:pt x="27203" y="6933"/>
                  <a:pt x="27219" y="6884"/>
                </a:cubicBezTo>
                <a:cubicBezTo>
                  <a:pt x="27253" y="6791"/>
                  <a:pt x="27244" y="6717"/>
                  <a:pt x="27125" y="6694"/>
                </a:cubicBezTo>
                <a:cubicBezTo>
                  <a:pt x="27091" y="6688"/>
                  <a:pt x="27062" y="6667"/>
                  <a:pt x="27019" y="6648"/>
                </a:cubicBezTo>
                <a:cubicBezTo>
                  <a:pt x="27034" y="6605"/>
                  <a:pt x="27046" y="6563"/>
                  <a:pt x="27063" y="6526"/>
                </a:cubicBezTo>
                <a:cubicBezTo>
                  <a:pt x="27182" y="6262"/>
                  <a:pt x="27304" y="6000"/>
                  <a:pt x="27423" y="5737"/>
                </a:cubicBezTo>
                <a:cubicBezTo>
                  <a:pt x="27438" y="5703"/>
                  <a:pt x="27456" y="5668"/>
                  <a:pt x="27469" y="5631"/>
                </a:cubicBezTo>
                <a:cubicBezTo>
                  <a:pt x="27523" y="5478"/>
                  <a:pt x="27512" y="5453"/>
                  <a:pt x="27367" y="5380"/>
                </a:cubicBezTo>
                <a:cubicBezTo>
                  <a:pt x="27414" y="5174"/>
                  <a:pt x="27466" y="4968"/>
                  <a:pt x="27506" y="4758"/>
                </a:cubicBezTo>
                <a:cubicBezTo>
                  <a:pt x="27525" y="4659"/>
                  <a:pt x="27525" y="4556"/>
                  <a:pt x="27522" y="4455"/>
                </a:cubicBezTo>
                <a:cubicBezTo>
                  <a:pt x="27518" y="4355"/>
                  <a:pt x="27461" y="4315"/>
                  <a:pt x="27368" y="4315"/>
                </a:cubicBezTo>
                <a:cubicBezTo>
                  <a:pt x="27362" y="4315"/>
                  <a:pt x="27355" y="4315"/>
                  <a:pt x="27348" y="4315"/>
                </a:cubicBezTo>
                <a:cubicBezTo>
                  <a:pt x="26952" y="4342"/>
                  <a:pt x="26556" y="4367"/>
                  <a:pt x="26159" y="4391"/>
                </a:cubicBezTo>
                <a:cubicBezTo>
                  <a:pt x="26156" y="4392"/>
                  <a:pt x="26153" y="4392"/>
                  <a:pt x="26150" y="4392"/>
                </a:cubicBezTo>
                <a:cubicBezTo>
                  <a:pt x="26130" y="4392"/>
                  <a:pt x="26111" y="4389"/>
                  <a:pt x="26097" y="4388"/>
                </a:cubicBezTo>
                <a:cubicBezTo>
                  <a:pt x="26156" y="4117"/>
                  <a:pt x="26216" y="3853"/>
                  <a:pt x="26267" y="3587"/>
                </a:cubicBezTo>
                <a:cubicBezTo>
                  <a:pt x="26276" y="3550"/>
                  <a:pt x="26240" y="3504"/>
                  <a:pt x="26224" y="3461"/>
                </a:cubicBezTo>
                <a:cubicBezTo>
                  <a:pt x="26213" y="3429"/>
                  <a:pt x="26188" y="3396"/>
                  <a:pt x="26192" y="3365"/>
                </a:cubicBezTo>
                <a:cubicBezTo>
                  <a:pt x="26210" y="3226"/>
                  <a:pt x="26237" y="3088"/>
                  <a:pt x="26257" y="2949"/>
                </a:cubicBezTo>
                <a:cubicBezTo>
                  <a:pt x="26267" y="2877"/>
                  <a:pt x="26280" y="2803"/>
                  <a:pt x="26277" y="2730"/>
                </a:cubicBezTo>
                <a:cubicBezTo>
                  <a:pt x="26271" y="2532"/>
                  <a:pt x="26225" y="2485"/>
                  <a:pt x="26014" y="2452"/>
                </a:cubicBezTo>
                <a:cubicBezTo>
                  <a:pt x="26084" y="2218"/>
                  <a:pt x="26139" y="1985"/>
                  <a:pt x="26223" y="1761"/>
                </a:cubicBezTo>
                <a:cubicBezTo>
                  <a:pt x="26350" y="1421"/>
                  <a:pt x="26499" y="1091"/>
                  <a:pt x="26632" y="754"/>
                </a:cubicBezTo>
                <a:cubicBezTo>
                  <a:pt x="26688" y="608"/>
                  <a:pt x="26736" y="459"/>
                  <a:pt x="26772" y="308"/>
                </a:cubicBezTo>
                <a:cubicBezTo>
                  <a:pt x="26790" y="232"/>
                  <a:pt x="26785" y="145"/>
                  <a:pt x="26770" y="67"/>
                </a:cubicBezTo>
                <a:cubicBezTo>
                  <a:pt x="26761" y="22"/>
                  <a:pt x="26736" y="0"/>
                  <a:pt x="26707" y="0"/>
                </a:cubicBezTo>
                <a:close/>
              </a:path>
            </a:pathLst>
          </a:custGeom>
          <a:solidFill>
            <a:srgbClr val="689A69">
              <a:alpha val="46666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9" name="Google Shape;309;p49"/>
          <p:cNvSpPr/>
          <p:nvPr/>
        </p:nvSpPr>
        <p:spPr>
          <a:xfrm rot="-8100000">
            <a:off x="8951262" y="767744"/>
            <a:ext cx="425135" cy="416903"/>
          </a:xfrm>
          <a:custGeom>
            <a:avLst/>
            <a:gdLst/>
            <a:ahLst/>
            <a:cxnLst/>
            <a:rect l="l" t="t" r="r" b="b"/>
            <a:pathLst>
              <a:path w="35377" h="34692" extrusionOk="0">
                <a:moveTo>
                  <a:pt x="27537" y="1"/>
                </a:moveTo>
                <a:cubicBezTo>
                  <a:pt x="27514" y="1"/>
                  <a:pt x="27492" y="3"/>
                  <a:pt x="27473" y="11"/>
                </a:cubicBezTo>
                <a:cubicBezTo>
                  <a:pt x="27266" y="96"/>
                  <a:pt x="27063" y="192"/>
                  <a:pt x="26864" y="295"/>
                </a:cubicBezTo>
                <a:cubicBezTo>
                  <a:pt x="26660" y="399"/>
                  <a:pt x="26463" y="518"/>
                  <a:pt x="26264" y="630"/>
                </a:cubicBezTo>
                <a:cubicBezTo>
                  <a:pt x="26263" y="618"/>
                  <a:pt x="26263" y="606"/>
                  <a:pt x="26263" y="595"/>
                </a:cubicBezTo>
                <a:cubicBezTo>
                  <a:pt x="26230" y="587"/>
                  <a:pt x="26191" y="567"/>
                  <a:pt x="26162" y="567"/>
                </a:cubicBezTo>
                <a:cubicBezTo>
                  <a:pt x="26156" y="567"/>
                  <a:pt x="26150" y="568"/>
                  <a:pt x="26144" y="570"/>
                </a:cubicBezTo>
                <a:cubicBezTo>
                  <a:pt x="25948" y="658"/>
                  <a:pt x="25757" y="759"/>
                  <a:pt x="25559" y="847"/>
                </a:cubicBezTo>
                <a:cubicBezTo>
                  <a:pt x="25496" y="876"/>
                  <a:pt x="25418" y="862"/>
                  <a:pt x="25355" y="889"/>
                </a:cubicBezTo>
                <a:cubicBezTo>
                  <a:pt x="25230" y="944"/>
                  <a:pt x="25113" y="1010"/>
                  <a:pt x="24985" y="1076"/>
                </a:cubicBezTo>
                <a:cubicBezTo>
                  <a:pt x="24983" y="1049"/>
                  <a:pt x="24982" y="1025"/>
                  <a:pt x="24981" y="999"/>
                </a:cubicBezTo>
                <a:cubicBezTo>
                  <a:pt x="24977" y="860"/>
                  <a:pt x="24926" y="791"/>
                  <a:pt x="24817" y="791"/>
                </a:cubicBezTo>
                <a:cubicBezTo>
                  <a:pt x="24792" y="791"/>
                  <a:pt x="24763" y="794"/>
                  <a:pt x="24732" y="802"/>
                </a:cubicBezTo>
                <a:cubicBezTo>
                  <a:pt x="24468" y="863"/>
                  <a:pt x="24206" y="933"/>
                  <a:pt x="23945" y="1005"/>
                </a:cubicBezTo>
                <a:cubicBezTo>
                  <a:pt x="23866" y="1027"/>
                  <a:pt x="23793" y="1069"/>
                  <a:pt x="23711" y="1105"/>
                </a:cubicBezTo>
                <a:cubicBezTo>
                  <a:pt x="23711" y="1073"/>
                  <a:pt x="23712" y="1033"/>
                  <a:pt x="23712" y="994"/>
                </a:cubicBezTo>
                <a:cubicBezTo>
                  <a:pt x="23711" y="929"/>
                  <a:pt x="23685" y="892"/>
                  <a:pt x="23642" y="892"/>
                </a:cubicBezTo>
                <a:cubicBezTo>
                  <a:pt x="23625" y="892"/>
                  <a:pt x="23606" y="897"/>
                  <a:pt x="23585" y="909"/>
                </a:cubicBezTo>
                <a:cubicBezTo>
                  <a:pt x="23490" y="959"/>
                  <a:pt x="23402" y="1026"/>
                  <a:pt x="23308" y="1077"/>
                </a:cubicBezTo>
                <a:cubicBezTo>
                  <a:pt x="23202" y="1134"/>
                  <a:pt x="23095" y="1187"/>
                  <a:pt x="22984" y="1229"/>
                </a:cubicBezTo>
                <a:cubicBezTo>
                  <a:pt x="22780" y="1303"/>
                  <a:pt x="22572" y="1366"/>
                  <a:pt x="22387" y="1428"/>
                </a:cubicBezTo>
                <a:cubicBezTo>
                  <a:pt x="22290" y="1205"/>
                  <a:pt x="22195" y="970"/>
                  <a:pt x="22090" y="742"/>
                </a:cubicBezTo>
                <a:cubicBezTo>
                  <a:pt x="22075" y="711"/>
                  <a:pt x="22021" y="674"/>
                  <a:pt x="21987" y="674"/>
                </a:cubicBezTo>
                <a:cubicBezTo>
                  <a:pt x="21984" y="674"/>
                  <a:pt x="21981" y="674"/>
                  <a:pt x="21978" y="675"/>
                </a:cubicBezTo>
                <a:cubicBezTo>
                  <a:pt x="21824" y="707"/>
                  <a:pt x="21673" y="754"/>
                  <a:pt x="21509" y="800"/>
                </a:cubicBezTo>
                <a:cubicBezTo>
                  <a:pt x="21486" y="763"/>
                  <a:pt x="21468" y="744"/>
                  <a:pt x="21444" y="744"/>
                </a:cubicBezTo>
                <a:cubicBezTo>
                  <a:pt x="21419" y="744"/>
                  <a:pt x="21387" y="764"/>
                  <a:pt x="21334" y="805"/>
                </a:cubicBezTo>
                <a:cubicBezTo>
                  <a:pt x="21212" y="898"/>
                  <a:pt x="21083" y="985"/>
                  <a:pt x="20942" y="1079"/>
                </a:cubicBezTo>
                <a:cubicBezTo>
                  <a:pt x="20910" y="993"/>
                  <a:pt x="20884" y="951"/>
                  <a:pt x="20846" y="951"/>
                </a:cubicBezTo>
                <a:cubicBezTo>
                  <a:pt x="20817" y="951"/>
                  <a:pt x="20781" y="975"/>
                  <a:pt x="20731" y="1022"/>
                </a:cubicBezTo>
                <a:cubicBezTo>
                  <a:pt x="20553" y="1187"/>
                  <a:pt x="20384" y="1362"/>
                  <a:pt x="20206" y="1529"/>
                </a:cubicBezTo>
                <a:cubicBezTo>
                  <a:pt x="20151" y="1578"/>
                  <a:pt x="20080" y="1611"/>
                  <a:pt x="20021" y="1649"/>
                </a:cubicBezTo>
                <a:cubicBezTo>
                  <a:pt x="19995" y="1532"/>
                  <a:pt x="19971" y="1429"/>
                  <a:pt x="19946" y="1325"/>
                </a:cubicBezTo>
                <a:cubicBezTo>
                  <a:pt x="19931" y="1260"/>
                  <a:pt x="19897" y="1230"/>
                  <a:pt x="19850" y="1230"/>
                </a:cubicBezTo>
                <a:cubicBezTo>
                  <a:pt x="19830" y="1230"/>
                  <a:pt x="19808" y="1236"/>
                  <a:pt x="19784" y="1247"/>
                </a:cubicBezTo>
                <a:cubicBezTo>
                  <a:pt x="19714" y="1280"/>
                  <a:pt x="19641" y="1318"/>
                  <a:pt x="19591" y="1375"/>
                </a:cubicBezTo>
                <a:cubicBezTo>
                  <a:pt x="19398" y="1599"/>
                  <a:pt x="19143" y="1742"/>
                  <a:pt x="18907" y="1913"/>
                </a:cubicBezTo>
                <a:cubicBezTo>
                  <a:pt x="18725" y="2047"/>
                  <a:pt x="18566" y="2215"/>
                  <a:pt x="18401" y="2374"/>
                </a:cubicBezTo>
                <a:cubicBezTo>
                  <a:pt x="18331" y="2440"/>
                  <a:pt x="18273" y="2518"/>
                  <a:pt x="18225" y="2573"/>
                </a:cubicBezTo>
                <a:cubicBezTo>
                  <a:pt x="18185" y="2416"/>
                  <a:pt x="18146" y="2247"/>
                  <a:pt x="18099" y="2082"/>
                </a:cubicBezTo>
                <a:cubicBezTo>
                  <a:pt x="18064" y="1961"/>
                  <a:pt x="18017" y="1845"/>
                  <a:pt x="17975" y="1728"/>
                </a:cubicBezTo>
                <a:cubicBezTo>
                  <a:pt x="17944" y="1645"/>
                  <a:pt x="17925" y="1611"/>
                  <a:pt x="17883" y="1611"/>
                </a:cubicBezTo>
                <a:cubicBezTo>
                  <a:pt x="17859" y="1611"/>
                  <a:pt x="17827" y="1622"/>
                  <a:pt x="17781" y="1642"/>
                </a:cubicBezTo>
                <a:cubicBezTo>
                  <a:pt x="17760" y="1650"/>
                  <a:pt x="17739" y="1659"/>
                  <a:pt x="17706" y="1673"/>
                </a:cubicBezTo>
                <a:cubicBezTo>
                  <a:pt x="17731" y="1422"/>
                  <a:pt x="17548" y="1268"/>
                  <a:pt x="17466" y="1071"/>
                </a:cubicBezTo>
                <a:cubicBezTo>
                  <a:pt x="17458" y="1053"/>
                  <a:pt x="17414" y="1035"/>
                  <a:pt x="17385" y="1035"/>
                </a:cubicBezTo>
                <a:cubicBezTo>
                  <a:pt x="17378" y="1035"/>
                  <a:pt x="17373" y="1035"/>
                  <a:pt x="17368" y="1037"/>
                </a:cubicBezTo>
                <a:cubicBezTo>
                  <a:pt x="17197" y="1105"/>
                  <a:pt x="17022" y="1172"/>
                  <a:pt x="16860" y="1258"/>
                </a:cubicBezTo>
                <a:cubicBezTo>
                  <a:pt x="16774" y="1305"/>
                  <a:pt x="16711" y="1390"/>
                  <a:pt x="16618" y="1475"/>
                </a:cubicBezTo>
                <a:lnTo>
                  <a:pt x="16618" y="1475"/>
                </a:lnTo>
                <a:cubicBezTo>
                  <a:pt x="16619" y="1471"/>
                  <a:pt x="16620" y="1454"/>
                  <a:pt x="16613" y="1443"/>
                </a:cubicBezTo>
                <a:cubicBezTo>
                  <a:pt x="16573" y="1375"/>
                  <a:pt x="16535" y="1342"/>
                  <a:pt x="16496" y="1342"/>
                </a:cubicBezTo>
                <a:cubicBezTo>
                  <a:pt x="16457" y="1342"/>
                  <a:pt x="16417" y="1372"/>
                  <a:pt x="16371" y="1431"/>
                </a:cubicBezTo>
                <a:cubicBezTo>
                  <a:pt x="16240" y="1598"/>
                  <a:pt x="16101" y="1761"/>
                  <a:pt x="15968" y="1926"/>
                </a:cubicBezTo>
                <a:cubicBezTo>
                  <a:pt x="15934" y="1967"/>
                  <a:pt x="15910" y="2016"/>
                  <a:pt x="15884" y="2057"/>
                </a:cubicBezTo>
                <a:cubicBezTo>
                  <a:pt x="15833" y="2000"/>
                  <a:pt x="15778" y="1941"/>
                  <a:pt x="15723" y="1881"/>
                </a:cubicBezTo>
                <a:cubicBezTo>
                  <a:pt x="15695" y="1851"/>
                  <a:pt x="15670" y="1837"/>
                  <a:pt x="15644" y="1837"/>
                </a:cubicBezTo>
                <a:cubicBezTo>
                  <a:pt x="15617" y="1837"/>
                  <a:pt x="15588" y="1854"/>
                  <a:pt x="15556" y="1885"/>
                </a:cubicBezTo>
                <a:cubicBezTo>
                  <a:pt x="15336" y="2096"/>
                  <a:pt x="15193" y="2345"/>
                  <a:pt x="15155" y="2652"/>
                </a:cubicBezTo>
                <a:cubicBezTo>
                  <a:pt x="15152" y="2669"/>
                  <a:pt x="15144" y="2688"/>
                  <a:pt x="15136" y="2709"/>
                </a:cubicBezTo>
                <a:cubicBezTo>
                  <a:pt x="15123" y="2705"/>
                  <a:pt x="15113" y="2704"/>
                  <a:pt x="15103" y="2699"/>
                </a:cubicBezTo>
                <a:cubicBezTo>
                  <a:pt x="15066" y="2677"/>
                  <a:pt x="15030" y="2654"/>
                  <a:pt x="14992" y="2631"/>
                </a:cubicBezTo>
                <a:cubicBezTo>
                  <a:pt x="14971" y="2669"/>
                  <a:pt x="14934" y="2705"/>
                  <a:pt x="14929" y="2746"/>
                </a:cubicBezTo>
                <a:cubicBezTo>
                  <a:pt x="14903" y="2954"/>
                  <a:pt x="14791" y="3109"/>
                  <a:pt x="14652" y="3253"/>
                </a:cubicBezTo>
                <a:cubicBezTo>
                  <a:pt x="14609" y="3299"/>
                  <a:pt x="14569" y="3346"/>
                  <a:pt x="14534" y="3386"/>
                </a:cubicBezTo>
                <a:cubicBezTo>
                  <a:pt x="14454" y="3297"/>
                  <a:pt x="14370" y="3212"/>
                  <a:pt x="14295" y="3121"/>
                </a:cubicBezTo>
                <a:cubicBezTo>
                  <a:pt x="14267" y="3087"/>
                  <a:pt x="14239" y="3074"/>
                  <a:pt x="14212" y="3074"/>
                </a:cubicBezTo>
                <a:cubicBezTo>
                  <a:pt x="14182" y="3074"/>
                  <a:pt x="14153" y="3091"/>
                  <a:pt x="14128" y="3116"/>
                </a:cubicBezTo>
                <a:cubicBezTo>
                  <a:pt x="13919" y="3324"/>
                  <a:pt x="13732" y="3548"/>
                  <a:pt x="13654" y="3845"/>
                </a:cubicBezTo>
                <a:cubicBezTo>
                  <a:pt x="13626" y="3955"/>
                  <a:pt x="13567" y="4060"/>
                  <a:pt x="13505" y="4212"/>
                </a:cubicBezTo>
                <a:cubicBezTo>
                  <a:pt x="13493" y="4168"/>
                  <a:pt x="13484" y="4128"/>
                  <a:pt x="13475" y="4091"/>
                </a:cubicBezTo>
                <a:cubicBezTo>
                  <a:pt x="13223" y="4151"/>
                  <a:pt x="13238" y="4387"/>
                  <a:pt x="13151" y="4547"/>
                </a:cubicBezTo>
                <a:cubicBezTo>
                  <a:pt x="13042" y="4745"/>
                  <a:pt x="12964" y="4961"/>
                  <a:pt x="12867" y="5166"/>
                </a:cubicBezTo>
                <a:cubicBezTo>
                  <a:pt x="12764" y="5380"/>
                  <a:pt x="12664" y="5596"/>
                  <a:pt x="12544" y="5802"/>
                </a:cubicBezTo>
                <a:cubicBezTo>
                  <a:pt x="12463" y="5941"/>
                  <a:pt x="12353" y="6062"/>
                  <a:pt x="12258" y="6191"/>
                </a:cubicBezTo>
                <a:cubicBezTo>
                  <a:pt x="12223" y="6237"/>
                  <a:pt x="12189" y="6285"/>
                  <a:pt x="12142" y="6349"/>
                </a:cubicBezTo>
                <a:cubicBezTo>
                  <a:pt x="12137" y="6305"/>
                  <a:pt x="12135" y="6282"/>
                  <a:pt x="12131" y="6258"/>
                </a:cubicBezTo>
                <a:cubicBezTo>
                  <a:pt x="12101" y="6093"/>
                  <a:pt x="12079" y="5927"/>
                  <a:pt x="12043" y="5764"/>
                </a:cubicBezTo>
                <a:cubicBezTo>
                  <a:pt x="12012" y="5626"/>
                  <a:pt x="11959" y="5493"/>
                  <a:pt x="11926" y="5356"/>
                </a:cubicBezTo>
                <a:cubicBezTo>
                  <a:pt x="11879" y="5152"/>
                  <a:pt x="11843" y="4946"/>
                  <a:pt x="11796" y="4742"/>
                </a:cubicBezTo>
                <a:cubicBezTo>
                  <a:pt x="11786" y="4703"/>
                  <a:pt x="11750" y="4668"/>
                  <a:pt x="11728" y="4631"/>
                </a:cubicBezTo>
                <a:cubicBezTo>
                  <a:pt x="11692" y="4655"/>
                  <a:pt x="11654" y="4679"/>
                  <a:pt x="11618" y="4703"/>
                </a:cubicBezTo>
                <a:cubicBezTo>
                  <a:pt x="11597" y="4554"/>
                  <a:pt x="11564" y="4400"/>
                  <a:pt x="11438" y="4334"/>
                </a:cubicBezTo>
                <a:cubicBezTo>
                  <a:pt x="11407" y="4223"/>
                  <a:pt x="11393" y="4132"/>
                  <a:pt x="11355" y="4052"/>
                </a:cubicBezTo>
                <a:cubicBezTo>
                  <a:pt x="11286" y="3902"/>
                  <a:pt x="11211" y="3751"/>
                  <a:pt x="11126" y="3608"/>
                </a:cubicBezTo>
                <a:cubicBezTo>
                  <a:pt x="11084" y="3540"/>
                  <a:pt x="11052" y="3510"/>
                  <a:pt x="11012" y="3510"/>
                </a:cubicBezTo>
                <a:cubicBezTo>
                  <a:pt x="10979" y="3510"/>
                  <a:pt x="10942" y="3529"/>
                  <a:pt x="10890" y="3562"/>
                </a:cubicBezTo>
                <a:cubicBezTo>
                  <a:pt x="10793" y="3625"/>
                  <a:pt x="10694" y="3680"/>
                  <a:pt x="10591" y="3742"/>
                </a:cubicBezTo>
                <a:cubicBezTo>
                  <a:pt x="10500" y="3388"/>
                  <a:pt x="10328" y="3068"/>
                  <a:pt x="10119" y="2764"/>
                </a:cubicBezTo>
                <a:cubicBezTo>
                  <a:pt x="10067" y="2688"/>
                  <a:pt x="10049" y="2589"/>
                  <a:pt x="9996" y="2514"/>
                </a:cubicBezTo>
                <a:cubicBezTo>
                  <a:pt x="9944" y="2438"/>
                  <a:pt x="9912" y="2403"/>
                  <a:pt x="9874" y="2403"/>
                </a:cubicBezTo>
                <a:cubicBezTo>
                  <a:pt x="9840" y="2403"/>
                  <a:pt x="9801" y="2431"/>
                  <a:pt x="9738" y="2484"/>
                </a:cubicBezTo>
                <a:cubicBezTo>
                  <a:pt x="9678" y="2293"/>
                  <a:pt x="9620" y="2107"/>
                  <a:pt x="9563" y="1921"/>
                </a:cubicBezTo>
                <a:cubicBezTo>
                  <a:pt x="9549" y="1876"/>
                  <a:pt x="9541" y="1829"/>
                  <a:pt x="9529" y="1784"/>
                </a:cubicBezTo>
                <a:cubicBezTo>
                  <a:pt x="9516" y="1730"/>
                  <a:pt x="9497" y="1685"/>
                  <a:pt x="9457" y="1685"/>
                </a:cubicBezTo>
                <a:cubicBezTo>
                  <a:pt x="9443" y="1685"/>
                  <a:pt x="9426" y="1691"/>
                  <a:pt x="9406" y="1704"/>
                </a:cubicBezTo>
                <a:cubicBezTo>
                  <a:pt x="9375" y="1603"/>
                  <a:pt x="9356" y="1504"/>
                  <a:pt x="9315" y="1414"/>
                </a:cubicBezTo>
                <a:cubicBezTo>
                  <a:pt x="9194" y="1149"/>
                  <a:pt x="9069" y="884"/>
                  <a:pt x="8935" y="626"/>
                </a:cubicBezTo>
                <a:cubicBezTo>
                  <a:pt x="8900" y="559"/>
                  <a:pt x="8823" y="516"/>
                  <a:pt x="8766" y="461"/>
                </a:cubicBezTo>
                <a:cubicBezTo>
                  <a:pt x="8724" y="533"/>
                  <a:pt x="8652" y="603"/>
                  <a:pt x="8647" y="676"/>
                </a:cubicBezTo>
                <a:cubicBezTo>
                  <a:pt x="8628" y="948"/>
                  <a:pt x="8632" y="1218"/>
                  <a:pt x="8629" y="1490"/>
                </a:cubicBezTo>
                <a:cubicBezTo>
                  <a:pt x="8629" y="1520"/>
                  <a:pt x="8641" y="1551"/>
                  <a:pt x="8649" y="1598"/>
                </a:cubicBezTo>
                <a:cubicBezTo>
                  <a:pt x="8622" y="1586"/>
                  <a:pt x="8601" y="1580"/>
                  <a:pt x="8584" y="1580"/>
                </a:cubicBezTo>
                <a:cubicBezTo>
                  <a:pt x="8529" y="1580"/>
                  <a:pt x="8528" y="1640"/>
                  <a:pt x="8520" y="1696"/>
                </a:cubicBezTo>
                <a:cubicBezTo>
                  <a:pt x="8476" y="2011"/>
                  <a:pt x="8431" y="2326"/>
                  <a:pt x="8386" y="2652"/>
                </a:cubicBezTo>
                <a:cubicBezTo>
                  <a:pt x="8350" y="2626"/>
                  <a:pt x="8319" y="2615"/>
                  <a:pt x="8292" y="2615"/>
                </a:cubicBezTo>
                <a:cubicBezTo>
                  <a:pt x="8237" y="2615"/>
                  <a:pt x="8201" y="2662"/>
                  <a:pt x="8179" y="2725"/>
                </a:cubicBezTo>
                <a:cubicBezTo>
                  <a:pt x="8130" y="2869"/>
                  <a:pt x="8088" y="3016"/>
                  <a:pt x="8057" y="3163"/>
                </a:cubicBezTo>
                <a:cubicBezTo>
                  <a:pt x="8024" y="3322"/>
                  <a:pt x="8000" y="3485"/>
                  <a:pt x="7983" y="3646"/>
                </a:cubicBezTo>
                <a:cubicBezTo>
                  <a:pt x="7968" y="3780"/>
                  <a:pt x="7968" y="3916"/>
                  <a:pt x="7960" y="4058"/>
                </a:cubicBezTo>
                <a:cubicBezTo>
                  <a:pt x="7898" y="4012"/>
                  <a:pt x="7818" y="3968"/>
                  <a:pt x="7757" y="3904"/>
                </a:cubicBezTo>
                <a:cubicBezTo>
                  <a:pt x="7729" y="3874"/>
                  <a:pt x="7703" y="3862"/>
                  <a:pt x="7681" y="3862"/>
                </a:cubicBezTo>
                <a:cubicBezTo>
                  <a:pt x="7647" y="3862"/>
                  <a:pt x="7620" y="3889"/>
                  <a:pt x="7598" y="3923"/>
                </a:cubicBezTo>
                <a:cubicBezTo>
                  <a:pt x="7545" y="4005"/>
                  <a:pt x="7491" y="4089"/>
                  <a:pt x="7466" y="4180"/>
                </a:cubicBezTo>
                <a:cubicBezTo>
                  <a:pt x="7394" y="4444"/>
                  <a:pt x="7335" y="4709"/>
                  <a:pt x="7278" y="4976"/>
                </a:cubicBezTo>
                <a:cubicBezTo>
                  <a:pt x="7264" y="5038"/>
                  <a:pt x="7280" y="5104"/>
                  <a:pt x="7281" y="5171"/>
                </a:cubicBezTo>
                <a:cubicBezTo>
                  <a:pt x="7223" y="5142"/>
                  <a:pt x="7156" y="5110"/>
                  <a:pt x="7089" y="5077"/>
                </a:cubicBezTo>
                <a:cubicBezTo>
                  <a:pt x="7058" y="5062"/>
                  <a:pt x="7030" y="5054"/>
                  <a:pt x="7006" y="5054"/>
                </a:cubicBezTo>
                <a:cubicBezTo>
                  <a:pt x="6956" y="5054"/>
                  <a:pt x="6923" y="5088"/>
                  <a:pt x="6914" y="5159"/>
                </a:cubicBezTo>
                <a:cubicBezTo>
                  <a:pt x="6894" y="5310"/>
                  <a:pt x="6897" y="5462"/>
                  <a:pt x="6884" y="5614"/>
                </a:cubicBezTo>
                <a:cubicBezTo>
                  <a:pt x="6872" y="5737"/>
                  <a:pt x="6844" y="5858"/>
                  <a:pt x="6838" y="5980"/>
                </a:cubicBezTo>
                <a:cubicBezTo>
                  <a:pt x="6832" y="6139"/>
                  <a:pt x="6775" y="6286"/>
                  <a:pt x="6746" y="6439"/>
                </a:cubicBezTo>
                <a:cubicBezTo>
                  <a:pt x="6739" y="6480"/>
                  <a:pt x="6756" y="6526"/>
                  <a:pt x="6744" y="6563"/>
                </a:cubicBezTo>
                <a:cubicBezTo>
                  <a:pt x="6735" y="6591"/>
                  <a:pt x="6693" y="6608"/>
                  <a:pt x="6668" y="6629"/>
                </a:cubicBezTo>
                <a:cubicBezTo>
                  <a:pt x="6634" y="6581"/>
                  <a:pt x="6592" y="6562"/>
                  <a:pt x="6544" y="6562"/>
                </a:cubicBezTo>
                <a:cubicBezTo>
                  <a:pt x="6519" y="6562"/>
                  <a:pt x="6493" y="6567"/>
                  <a:pt x="6466" y="6576"/>
                </a:cubicBezTo>
                <a:cubicBezTo>
                  <a:pt x="6466" y="6576"/>
                  <a:pt x="6465" y="6576"/>
                  <a:pt x="6465" y="6576"/>
                </a:cubicBezTo>
                <a:cubicBezTo>
                  <a:pt x="6457" y="6576"/>
                  <a:pt x="6446" y="6562"/>
                  <a:pt x="6436" y="6557"/>
                </a:cubicBezTo>
                <a:cubicBezTo>
                  <a:pt x="6401" y="6541"/>
                  <a:pt x="6368" y="6527"/>
                  <a:pt x="6326" y="6527"/>
                </a:cubicBezTo>
                <a:cubicBezTo>
                  <a:pt x="6325" y="6527"/>
                  <a:pt x="6323" y="6527"/>
                  <a:pt x="6322" y="6527"/>
                </a:cubicBezTo>
                <a:cubicBezTo>
                  <a:pt x="6288" y="6506"/>
                  <a:pt x="6259" y="6475"/>
                  <a:pt x="6223" y="6463"/>
                </a:cubicBezTo>
                <a:cubicBezTo>
                  <a:pt x="6081" y="6413"/>
                  <a:pt x="5940" y="6363"/>
                  <a:pt x="5794" y="6329"/>
                </a:cubicBezTo>
                <a:cubicBezTo>
                  <a:pt x="5738" y="6315"/>
                  <a:pt x="5699" y="6306"/>
                  <a:pt x="5670" y="6306"/>
                </a:cubicBezTo>
                <a:cubicBezTo>
                  <a:pt x="5606" y="6306"/>
                  <a:pt x="5593" y="6349"/>
                  <a:pt x="5571" y="6479"/>
                </a:cubicBezTo>
                <a:cubicBezTo>
                  <a:pt x="5535" y="6684"/>
                  <a:pt x="5518" y="6891"/>
                  <a:pt x="5493" y="7104"/>
                </a:cubicBezTo>
                <a:cubicBezTo>
                  <a:pt x="5350" y="7124"/>
                  <a:pt x="5344" y="7129"/>
                  <a:pt x="5386" y="7299"/>
                </a:cubicBezTo>
                <a:cubicBezTo>
                  <a:pt x="5407" y="7395"/>
                  <a:pt x="5434" y="7488"/>
                  <a:pt x="5468" y="7580"/>
                </a:cubicBezTo>
                <a:cubicBezTo>
                  <a:pt x="5500" y="7664"/>
                  <a:pt x="5542" y="7746"/>
                  <a:pt x="5581" y="7831"/>
                </a:cubicBezTo>
                <a:cubicBezTo>
                  <a:pt x="5468" y="7792"/>
                  <a:pt x="5355" y="7755"/>
                  <a:pt x="5231" y="7715"/>
                </a:cubicBezTo>
                <a:cubicBezTo>
                  <a:pt x="5223" y="7743"/>
                  <a:pt x="5217" y="7769"/>
                  <a:pt x="5210" y="7797"/>
                </a:cubicBezTo>
                <a:cubicBezTo>
                  <a:pt x="5194" y="7785"/>
                  <a:pt x="5179" y="7774"/>
                  <a:pt x="5133" y="7738"/>
                </a:cubicBezTo>
                <a:lnTo>
                  <a:pt x="5133" y="7738"/>
                </a:lnTo>
                <a:cubicBezTo>
                  <a:pt x="5134" y="7865"/>
                  <a:pt x="5113" y="7973"/>
                  <a:pt x="5139" y="8069"/>
                </a:cubicBezTo>
                <a:cubicBezTo>
                  <a:pt x="5249" y="8480"/>
                  <a:pt x="5357" y="8892"/>
                  <a:pt x="5495" y="9293"/>
                </a:cubicBezTo>
                <a:cubicBezTo>
                  <a:pt x="5596" y="9586"/>
                  <a:pt x="5740" y="9864"/>
                  <a:pt x="5864" y="10149"/>
                </a:cubicBezTo>
                <a:cubicBezTo>
                  <a:pt x="5885" y="10197"/>
                  <a:pt x="5904" y="10245"/>
                  <a:pt x="5931" y="10308"/>
                </a:cubicBezTo>
                <a:cubicBezTo>
                  <a:pt x="5765" y="10206"/>
                  <a:pt x="5621" y="10117"/>
                  <a:pt x="5470" y="10025"/>
                </a:cubicBezTo>
                <a:lnTo>
                  <a:pt x="5447" y="10059"/>
                </a:lnTo>
                <a:cubicBezTo>
                  <a:pt x="5352" y="10039"/>
                  <a:pt x="5268" y="10020"/>
                  <a:pt x="5179" y="10000"/>
                </a:cubicBezTo>
                <a:lnTo>
                  <a:pt x="5179" y="10000"/>
                </a:lnTo>
                <a:cubicBezTo>
                  <a:pt x="5181" y="10034"/>
                  <a:pt x="5182" y="10066"/>
                  <a:pt x="5182" y="10072"/>
                </a:cubicBezTo>
                <a:cubicBezTo>
                  <a:pt x="4970" y="10018"/>
                  <a:pt x="4757" y="9968"/>
                  <a:pt x="4546" y="9911"/>
                </a:cubicBezTo>
                <a:cubicBezTo>
                  <a:pt x="4528" y="9906"/>
                  <a:pt x="4512" y="9904"/>
                  <a:pt x="4498" y="9904"/>
                </a:cubicBezTo>
                <a:cubicBezTo>
                  <a:pt x="4442" y="9904"/>
                  <a:pt x="4419" y="9943"/>
                  <a:pt x="4402" y="10010"/>
                </a:cubicBezTo>
                <a:cubicBezTo>
                  <a:pt x="4354" y="10197"/>
                  <a:pt x="4403" y="10374"/>
                  <a:pt x="4435" y="10554"/>
                </a:cubicBezTo>
                <a:cubicBezTo>
                  <a:pt x="4449" y="10632"/>
                  <a:pt x="4489" y="10710"/>
                  <a:pt x="4417" y="10784"/>
                </a:cubicBezTo>
                <a:cubicBezTo>
                  <a:pt x="4403" y="10797"/>
                  <a:pt x="4405" y="10836"/>
                  <a:pt x="4409" y="10862"/>
                </a:cubicBezTo>
                <a:cubicBezTo>
                  <a:pt x="4439" y="11077"/>
                  <a:pt x="4515" y="11274"/>
                  <a:pt x="4644" y="11461"/>
                </a:cubicBezTo>
                <a:cubicBezTo>
                  <a:pt x="4661" y="11437"/>
                  <a:pt x="4673" y="11420"/>
                  <a:pt x="4693" y="11392"/>
                </a:cubicBezTo>
                <a:cubicBezTo>
                  <a:pt x="4697" y="11443"/>
                  <a:pt x="4700" y="11485"/>
                  <a:pt x="4704" y="11531"/>
                </a:cubicBezTo>
                <a:cubicBezTo>
                  <a:pt x="4631" y="11543"/>
                  <a:pt x="4559" y="11553"/>
                  <a:pt x="4489" y="11568"/>
                </a:cubicBezTo>
                <a:cubicBezTo>
                  <a:pt x="4367" y="11592"/>
                  <a:pt x="4348" y="11620"/>
                  <a:pt x="4414" y="11728"/>
                </a:cubicBezTo>
                <a:cubicBezTo>
                  <a:pt x="4476" y="11828"/>
                  <a:pt x="4551" y="11918"/>
                  <a:pt x="4625" y="12008"/>
                </a:cubicBezTo>
                <a:cubicBezTo>
                  <a:pt x="4851" y="12277"/>
                  <a:pt x="5077" y="12543"/>
                  <a:pt x="5315" y="12824"/>
                </a:cubicBezTo>
                <a:cubicBezTo>
                  <a:pt x="5215" y="12864"/>
                  <a:pt x="5135" y="12903"/>
                  <a:pt x="5051" y="12929"/>
                </a:cubicBezTo>
                <a:cubicBezTo>
                  <a:pt x="4960" y="12957"/>
                  <a:pt x="4950" y="13007"/>
                  <a:pt x="4999" y="13076"/>
                </a:cubicBezTo>
                <a:cubicBezTo>
                  <a:pt x="5052" y="13156"/>
                  <a:pt x="5103" y="13245"/>
                  <a:pt x="5174" y="13310"/>
                </a:cubicBezTo>
                <a:cubicBezTo>
                  <a:pt x="5405" y="13523"/>
                  <a:pt x="5655" y="13707"/>
                  <a:pt x="5930" y="13867"/>
                </a:cubicBezTo>
                <a:cubicBezTo>
                  <a:pt x="6211" y="14032"/>
                  <a:pt x="6475" y="14229"/>
                  <a:pt x="6743" y="14416"/>
                </a:cubicBezTo>
                <a:cubicBezTo>
                  <a:pt x="6998" y="14594"/>
                  <a:pt x="7250" y="14778"/>
                  <a:pt x="7504" y="14959"/>
                </a:cubicBezTo>
                <a:cubicBezTo>
                  <a:pt x="7530" y="14978"/>
                  <a:pt x="7552" y="14997"/>
                  <a:pt x="7571" y="15038"/>
                </a:cubicBezTo>
                <a:cubicBezTo>
                  <a:pt x="6736" y="14871"/>
                  <a:pt x="5905" y="14691"/>
                  <a:pt x="5068" y="14539"/>
                </a:cubicBezTo>
                <a:cubicBezTo>
                  <a:pt x="4235" y="14388"/>
                  <a:pt x="3400" y="14259"/>
                  <a:pt x="2563" y="14138"/>
                </a:cubicBezTo>
                <a:cubicBezTo>
                  <a:pt x="1722" y="14016"/>
                  <a:pt x="871" y="13953"/>
                  <a:pt x="32" y="13867"/>
                </a:cubicBezTo>
                <a:cubicBezTo>
                  <a:pt x="20" y="14045"/>
                  <a:pt x="10" y="14195"/>
                  <a:pt x="2" y="14345"/>
                </a:cubicBezTo>
                <a:cubicBezTo>
                  <a:pt x="0" y="14369"/>
                  <a:pt x="11" y="14409"/>
                  <a:pt x="27" y="14418"/>
                </a:cubicBezTo>
                <a:cubicBezTo>
                  <a:pt x="148" y="14478"/>
                  <a:pt x="266" y="14562"/>
                  <a:pt x="391" y="14578"/>
                </a:cubicBezTo>
                <a:cubicBezTo>
                  <a:pt x="778" y="14630"/>
                  <a:pt x="1169" y="14644"/>
                  <a:pt x="1557" y="14694"/>
                </a:cubicBezTo>
                <a:cubicBezTo>
                  <a:pt x="2464" y="14807"/>
                  <a:pt x="3370" y="14925"/>
                  <a:pt x="4274" y="15056"/>
                </a:cubicBezTo>
                <a:cubicBezTo>
                  <a:pt x="4932" y="15151"/>
                  <a:pt x="5585" y="15270"/>
                  <a:pt x="6240" y="15379"/>
                </a:cubicBezTo>
                <a:cubicBezTo>
                  <a:pt x="6291" y="15388"/>
                  <a:pt x="6339" y="15407"/>
                  <a:pt x="6386" y="15445"/>
                </a:cubicBezTo>
                <a:cubicBezTo>
                  <a:pt x="6282" y="15436"/>
                  <a:pt x="6177" y="15416"/>
                  <a:pt x="6075" y="15416"/>
                </a:cubicBezTo>
                <a:cubicBezTo>
                  <a:pt x="6053" y="15416"/>
                  <a:pt x="6031" y="15417"/>
                  <a:pt x="6009" y="15419"/>
                </a:cubicBezTo>
                <a:cubicBezTo>
                  <a:pt x="5796" y="15440"/>
                  <a:pt x="5583" y="15481"/>
                  <a:pt x="5372" y="15519"/>
                </a:cubicBezTo>
                <a:cubicBezTo>
                  <a:pt x="5350" y="15524"/>
                  <a:pt x="5331" y="15563"/>
                  <a:pt x="5320" y="15575"/>
                </a:cubicBezTo>
                <a:cubicBezTo>
                  <a:pt x="5268" y="15590"/>
                  <a:pt x="5221" y="15599"/>
                  <a:pt x="5177" y="15614"/>
                </a:cubicBezTo>
                <a:cubicBezTo>
                  <a:pt x="5025" y="15667"/>
                  <a:pt x="5027" y="15666"/>
                  <a:pt x="5118" y="15796"/>
                </a:cubicBezTo>
                <a:cubicBezTo>
                  <a:pt x="5194" y="15904"/>
                  <a:pt x="5263" y="16018"/>
                  <a:pt x="5331" y="16125"/>
                </a:cubicBezTo>
                <a:cubicBezTo>
                  <a:pt x="5299" y="16118"/>
                  <a:pt x="5268" y="16115"/>
                  <a:pt x="5237" y="16115"/>
                </a:cubicBezTo>
                <a:cubicBezTo>
                  <a:pt x="5037" y="16115"/>
                  <a:pt x="4865" y="16247"/>
                  <a:pt x="4682" y="16340"/>
                </a:cubicBezTo>
                <a:cubicBezTo>
                  <a:pt x="4531" y="16417"/>
                  <a:pt x="4384" y="16506"/>
                  <a:pt x="4237" y="16594"/>
                </a:cubicBezTo>
                <a:cubicBezTo>
                  <a:pt x="4034" y="16716"/>
                  <a:pt x="4030" y="16784"/>
                  <a:pt x="4215" y="16959"/>
                </a:cubicBezTo>
                <a:cubicBezTo>
                  <a:pt x="4053" y="17088"/>
                  <a:pt x="3883" y="17206"/>
                  <a:pt x="3733" y="17344"/>
                </a:cubicBezTo>
                <a:cubicBezTo>
                  <a:pt x="3590" y="17475"/>
                  <a:pt x="3468" y="17627"/>
                  <a:pt x="3334" y="17767"/>
                </a:cubicBezTo>
                <a:cubicBezTo>
                  <a:pt x="3276" y="17829"/>
                  <a:pt x="3299" y="17876"/>
                  <a:pt x="3361" y="17906"/>
                </a:cubicBezTo>
                <a:cubicBezTo>
                  <a:pt x="3469" y="17957"/>
                  <a:pt x="3579" y="18009"/>
                  <a:pt x="3693" y="18044"/>
                </a:cubicBezTo>
                <a:cubicBezTo>
                  <a:pt x="3890" y="18105"/>
                  <a:pt x="4096" y="18138"/>
                  <a:pt x="4289" y="18213"/>
                </a:cubicBezTo>
                <a:cubicBezTo>
                  <a:pt x="4420" y="18265"/>
                  <a:pt x="4526" y="18374"/>
                  <a:pt x="4677" y="18387"/>
                </a:cubicBezTo>
                <a:cubicBezTo>
                  <a:pt x="4784" y="18396"/>
                  <a:pt x="4892" y="18415"/>
                  <a:pt x="5006" y="18432"/>
                </a:cubicBezTo>
                <a:cubicBezTo>
                  <a:pt x="4754" y="18806"/>
                  <a:pt x="4523" y="19197"/>
                  <a:pt x="4120" y="19490"/>
                </a:cubicBezTo>
                <a:cubicBezTo>
                  <a:pt x="4212" y="19504"/>
                  <a:pt x="4261" y="19510"/>
                  <a:pt x="4332" y="19520"/>
                </a:cubicBezTo>
                <a:cubicBezTo>
                  <a:pt x="4290" y="19550"/>
                  <a:pt x="4268" y="19576"/>
                  <a:pt x="4243" y="19582"/>
                </a:cubicBezTo>
                <a:cubicBezTo>
                  <a:pt x="4188" y="19594"/>
                  <a:pt x="4142" y="19602"/>
                  <a:pt x="4153" y="19680"/>
                </a:cubicBezTo>
                <a:cubicBezTo>
                  <a:pt x="4157" y="19701"/>
                  <a:pt x="4116" y="19735"/>
                  <a:pt x="4089" y="19752"/>
                </a:cubicBezTo>
                <a:cubicBezTo>
                  <a:pt x="3926" y="19849"/>
                  <a:pt x="3829" y="20005"/>
                  <a:pt x="3757" y="20168"/>
                </a:cubicBezTo>
                <a:cubicBezTo>
                  <a:pt x="3704" y="20288"/>
                  <a:pt x="3632" y="20395"/>
                  <a:pt x="3579" y="20512"/>
                </a:cubicBezTo>
                <a:cubicBezTo>
                  <a:pt x="3531" y="20615"/>
                  <a:pt x="3548" y="20647"/>
                  <a:pt x="3659" y="20672"/>
                </a:cubicBezTo>
                <a:cubicBezTo>
                  <a:pt x="3695" y="20680"/>
                  <a:pt x="3731" y="20693"/>
                  <a:pt x="3796" y="20713"/>
                </a:cubicBezTo>
                <a:cubicBezTo>
                  <a:pt x="3739" y="20807"/>
                  <a:pt x="3697" y="20895"/>
                  <a:pt x="3639" y="20971"/>
                </a:cubicBezTo>
                <a:cubicBezTo>
                  <a:pt x="3525" y="21120"/>
                  <a:pt x="3401" y="21260"/>
                  <a:pt x="3288" y="21409"/>
                </a:cubicBezTo>
                <a:cubicBezTo>
                  <a:pt x="3234" y="21481"/>
                  <a:pt x="3214" y="21556"/>
                  <a:pt x="3325" y="21608"/>
                </a:cubicBezTo>
                <a:cubicBezTo>
                  <a:pt x="3400" y="21641"/>
                  <a:pt x="3409" y="21697"/>
                  <a:pt x="3364" y="21769"/>
                </a:cubicBezTo>
                <a:cubicBezTo>
                  <a:pt x="3268" y="21924"/>
                  <a:pt x="3190" y="22083"/>
                  <a:pt x="3181" y="22269"/>
                </a:cubicBezTo>
                <a:cubicBezTo>
                  <a:pt x="3175" y="22401"/>
                  <a:pt x="3194" y="22458"/>
                  <a:pt x="3327" y="22478"/>
                </a:cubicBezTo>
                <a:cubicBezTo>
                  <a:pt x="3566" y="22515"/>
                  <a:pt x="3806" y="22537"/>
                  <a:pt x="4047" y="22555"/>
                </a:cubicBezTo>
                <a:cubicBezTo>
                  <a:pt x="4141" y="22561"/>
                  <a:pt x="4186" y="22566"/>
                  <a:pt x="4143" y="22681"/>
                </a:cubicBezTo>
                <a:cubicBezTo>
                  <a:pt x="4105" y="22787"/>
                  <a:pt x="4091" y="22904"/>
                  <a:pt x="4080" y="23018"/>
                </a:cubicBezTo>
                <a:cubicBezTo>
                  <a:pt x="4059" y="23214"/>
                  <a:pt x="3944" y="23362"/>
                  <a:pt x="3857" y="23527"/>
                </a:cubicBezTo>
                <a:cubicBezTo>
                  <a:pt x="3788" y="23656"/>
                  <a:pt x="3725" y="23791"/>
                  <a:pt x="3683" y="23930"/>
                </a:cubicBezTo>
                <a:cubicBezTo>
                  <a:pt x="3639" y="24077"/>
                  <a:pt x="3695" y="24147"/>
                  <a:pt x="3837" y="24147"/>
                </a:cubicBezTo>
                <a:cubicBezTo>
                  <a:pt x="3847" y="24147"/>
                  <a:pt x="3858" y="24147"/>
                  <a:pt x="3870" y="24146"/>
                </a:cubicBezTo>
                <a:cubicBezTo>
                  <a:pt x="3916" y="24144"/>
                  <a:pt x="3963" y="24141"/>
                  <a:pt x="4037" y="24137"/>
                </a:cubicBezTo>
                <a:lnTo>
                  <a:pt x="4037" y="24137"/>
                </a:lnTo>
                <a:cubicBezTo>
                  <a:pt x="3986" y="24267"/>
                  <a:pt x="3946" y="24382"/>
                  <a:pt x="3898" y="24494"/>
                </a:cubicBezTo>
                <a:cubicBezTo>
                  <a:pt x="3854" y="24594"/>
                  <a:pt x="3798" y="24687"/>
                  <a:pt x="3752" y="24787"/>
                </a:cubicBezTo>
                <a:cubicBezTo>
                  <a:pt x="3672" y="24960"/>
                  <a:pt x="3688" y="25013"/>
                  <a:pt x="3870" y="25129"/>
                </a:cubicBezTo>
                <a:cubicBezTo>
                  <a:pt x="3822" y="25339"/>
                  <a:pt x="3772" y="25562"/>
                  <a:pt x="3720" y="25783"/>
                </a:cubicBezTo>
                <a:cubicBezTo>
                  <a:pt x="3702" y="25859"/>
                  <a:pt x="3809" y="25978"/>
                  <a:pt x="3894" y="25978"/>
                </a:cubicBezTo>
                <a:cubicBezTo>
                  <a:pt x="3899" y="25978"/>
                  <a:pt x="3905" y="25977"/>
                  <a:pt x="3910" y="25976"/>
                </a:cubicBezTo>
                <a:cubicBezTo>
                  <a:pt x="3996" y="25960"/>
                  <a:pt x="4079" y="25940"/>
                  <a:pt x="4162" y="25924"/>
                </a:cubicBezTo>
                <a:cubicBezTo>
                  <a:pt x="4164" y="25923"/>
                  <a:pt x="4167" y="25923"/>
                  <a:pt x="4169" y="25923"/>
                </a:cubicBezTo>
                <a:cubicBezTo>
                  <a:pt x="4182" y="25923"/>
                  <a:pt x="4196" y="25930"/>
                  <a:pt x="4218" y="25934"/>
                </a:cubicBezTo>
                <a:cubicBezTo>
                  <a:pt x="4214" y="25973"/>
                  <a:pt x="4217" y="26013"/>
                  <a:pt x="4208" y="26049"/>
                </a:cubicBezTo>
                <a:cubicBezTo>
                  <a:pt x="4160" y="26250"/>
                  <a:pt x="4109" y="26451"/>
                  <a:pt x="4059" y="26651"/>
                </a:cubicBezTo>
                <a:cubicBezTo>
                  <a:pt x="4053" y="26682"/>
                  <a:pt x="4047" y="26713"/>
                  <a:pt x="4043" y="26744"/>
                </a:cubicBezTo>
                <a:cubicBezTo>
                  <a:pt x="4029" y="26883"/>
                  <a:pt x="4057" y="26913"/>
                  <a:pt x="4237" y="26956"/>
                </a:cubicBezTo>
                <a:cubicBezTo>
                  <a:pt x="4220" y="27071"/>
                  <a:pt x="4208" y="27185"/>
                  <a:pt x="4188" y="27300"/>
                </a:cubicBezTo>
                <a:cubicBezTo>
                  <a:pt x="4167" y="27419"/>
                  <a:pt x="4137" y="27536"/>
                  <a:pt x="4121" y="27655"/>
                </a:cubicBezTo>
                <a:cubicBezTo>
                  <a:pt x="4095" y="27846"/>
                  <a:pt x="4162" y="27920"/>
                  <a:pt x="4369" y="27921"/>
                </a:cubicBezTo>
                <a:cubicBezTo>
                  <a:pt x="4369" y="27961"/>
                  <a:pt x="4372" y="28002"/>
                  <a:pt x="4368" y="28041"/>
                </a:cubicBezTo>
                <a:cubicBezTo>
                  <a:pt x="4351" y="28208"/>
                  <a:pt x="4332" y="28374"/>
                  <a:pt x="4311" y="28539"/>
                </a:cubicBezTo>
                <a:cubicBezTo>
                  <a:pt x="4300" y="28640"/>
                  <a:pt x="4286" y="28740"/>
                  <a:pt x="4268" y="28839"/>
                </a:cubicBezTo>
                <a:cubicBezTo>
                  <a:pt x="4253" y="28926"/>
                  <a:pt x="4213" y="29012"/>
                  <a:pt x="4295" y="29091"/>
                </a:cubicBezTo>
                <a:cubicBezTo>
                  <a:pt x="4311" y="29108"/>
                  <a:pt x="4299" y="29158"/>
                  <a:pt x="4294" y="29192"/>
                </a:cubicBezTo>
                <a:cubicBezTo>
                  <a:pt x="4228" y="29595"/>
                  <a:pt x="4271" y="29991"/>
                  <a:pt x="4377" y="30384"/>
                </a:cubicBezTo>
                <a:cubicBezTo>
                  <a:pt x="4385" y="30410"/>
                  <a:pt x="4394" y="30437"/>
                  <a:pt x="4407" y="30459"/>
                </a:cubicBezTo>
                <a:cubicBezTo>
                  <a:pt x="4441" y="30519"/>
                  <a:pt x="4472" y="30550"/>
                  <a:pt x="4504" y="30550"/>
                </a:cubicBezTo>
                <a:cubicBezTo>
                  <a:pt x="4534" y="30550"/>
                  <a:pt x="4565" y="30524"/>
                  <a:pt x="4599" y="30469"/>
                </a:cubicBezTo>
                <a:cubicBezTo>
                  <a:pt x="4671" y="30355"/>
                  <a:pt x="4729" y="30232"/>
                  <a:pt x="4791" y="30111"/>
                </a:cubicBezTo>
                <a:cubicBezTo>
                  <a:pt x="4883" y="29933"/>
                  <a:pt x="4970" y="29756"/>
                  <a:pt x="5062" y="29578"/>
                </a:cubicBezTo>
                <a:cubicBezTo>
                  <a:pt x="5070" y="29560"/>
                  <a:pt x="5091" y="29531"/>
                  <a:pt x="5103" y="29531"/>
                </a:cubicBezTo>
                <a:cubicBezTo>
                  <a:pt x="5104" y="29531"/>
                  <a:pt x="5104" y="29531"/>
                  <a:pt x="5105" y="29531"/>
                </a:cubicBezTo>
                <a:cubicBezTo>
                  <a:pt x="5118" y="29534"/>
                  <a:pt x="5130" y="29535"/>
                  <a:pt x="5141" y="29535"/>
                </a:cubicBezTo>
                <a:cubicBezTo>
                  <a:pt x="5236" y="29535"/>
                  <a:pt x="5260" y="29448"/>
                  <a:pt x="5297" y="29381"/>
                </a:cubicBezTo>
                <a:cubicBezTo>
                  <a:pt x="5441" y="29120"/>
                  <a:pt x="5581" y="28856"/>
                  <a:pt x="5716" y="28605"/>
                </a:cubicBezTo>
                <a:cubicBezTo>
                  <a:pt x="5738" y="28603"/>
                  <a:pt x="5746" y="28602"/>
                  <a:pt x="5749" y="28602"/>
                </a:cubicBezTo>
                <a:cubicBezTo>
                  <a:pt x="5751" y="28602"/>
                  <a:pt x="5751" y="28602"/>
                  <a:pt x="5752" y="28602"/>
                </a:cubicBezTo>
                <a:cubicBezTo>
                  <a:pt x="5835" y="28653"/>
                  <a:pt x="5892" y="28681"/>
                  <a:pt x="5941" y="28681"/>
                </a:cubicBezTo>
                <a:cubicBezTo>
                  <a:pt x="6006" y="28681"/>
                  <a:pt x="6059" y="28635"/>
                  <a:pt x="6146" y="28535"/>
                </a:cubicBezTo>
                <a:cubicBezTo>
                  <a:pt x="6273" y="28389"/>
                  <a:pt x="6396" y="28237"/>
                  <a:pt x="6527" y="28093"/>
                </a:cubicBezTo>
                <a:cubicBezTo>
                  <a:pt x="6552" y="28064"/>
                  <a:pt x="6604" y="28059"/>
                  <a:pt x="6642" y="28039"/>
                </a:cubicBezTo>
                <a:cubicBezTo>
                  <a:pt x="6686" y="28018"/>
                  <a:pt x="6738" y="28002"/>
                  <a:pt x="6765" y="27967"/>
                </a:cubicBezTo>
                <a:cubicBezTo>
                  <a:pt x="6878" y="27832"/>
                  <a:pt x="6982" y="27692"/>
                  <a:pt x="7098" y="27545"/>
                </a:cubicBezTo>
                <a:cubicBezTo>
                  <a:pt x="7190" y="27629"/>
                  <a:pt x="7288" y="27715"/>
                  <a:pt x="7384" y="27803"/>
                </a:cubicBezTo>
                <a:cubicBezTo>
                  <a:pt x="7442" y="27854"/>
                  <a:pt x="7500" y="27907"/>
                  <a:pt x="7554" y="27963"/>
                </a:cubicBezTo>
                <a:cubicBezTo>
                  <a:pt x="7587" y="27998"/>
                  <a:pt x="7619" y="28014"/>
                  <a:pt x="7649" y="28014"/>
                </a:cubicBezTo>
                <a:cubicBezTo>
                  <a:pt x="7685" y="28014"/>
                  <a:pt x="7718" y="27991"/>
                  <a:pt x="7749" y="27951"/>
                </a:cubicBezTo>
                <a:cubicBezTo>
                  <a:pt x="7798" y="27885"/>
                  <a:pt x="7842" y="27815"/>
                  <a:pt x="7885" y="27746"/>
                </a:cubicBezTo>
                <a:cubicBezTo>
                  <a:pt x="8035" y="27496"/>
                  <a:pt x="8184" y="27246"/>
                  <a:pt x="8333" y="26995"/>
                </a:cubicBezTo>
                <a:cubicBezTo>
                  <a:pt x="8343" y="26978"/>
                  <a:pt x="8358" y="26965"/>
                  <a:pt x="8369" y="26953"/>
                </a:cubicBezTo>
                <a:cubicBezTo>
                  <a:pt x="8420" y="26975"/>
                  <a:pt x="8459" y="26988"/>
                  <a:pt x="8492" y="26988"/>
                </a:cubicBezTo>
                <a:cubicBezTo>
                  <a:pt x="8552" y="26988"/>
                  <a:pt x="8590" y="26947"/>
                  <a:pt x="8627" y="26850"/>
                </a:cubicBezTo>
                <a:cubicBezTo>
                  <a:pt x="8678" y="26716"/>
                  <a:pt x="8710" y="26574"/>
                  <a:pt x="8745" y="26434"/>
                </a:cubicBezTo>
                <a:cubicBezTo>
                  <a:pt x="8826" y="26106"/>
                  <a:pt x="9033" y="25840"/>
                  <a:pt x="9173" y="25541"/>
                </a:cubicBezTo>
                <a:cubicBezTo>
                  <a:pt x="9233" y="25417"/>
                  <a:pt x="9275" y="25284"/>
                  <a:pt x="9325" y="25153"/>
                </a:cubicBezTo>
                <a:cubicBezTo>
                  <a:pt x="9326" y="25153"/>
                  <a:pt x="9329" y="25153"/>
                  <a:pt x="9332" y="25153"/>
                </a:cubicBezTo>
                <a:cubicBezTo>
                  <a:pt x="9337" y="25153"/>
                  <a:pt x="9342" y="25153"/>
                  <a:pt x="9343" y="25155"/>
                </a:cubicBezTo>
                <a:cubicBezTo>
                  <a:pt x="9485" y="25420"/>
                  <a:pt x="9641" y="25677"/>
                  <a:pt x="9765" y="25950"/>
                </a:cubicBezTo>
                <a:cubicBezTo>
                  <a:pt x="9950" y="26361"/>
                  <a:pt x="10031" y="26802"/>
                  <a:pt x="10079" y="27249"/>
                </a:cubicBezTo>
                <a:cubicBezTo>
                  <a:pt x="10085" y="27295"/>
                  <a:pt x="10102" y="27341"/>
                  <a:pt x="10120" y="27383"/>
                </a:cubicBezTo>
                <a:cubicBezTo>
                  <a:pt x="10169" y="27497"/>
                  <a:pt x="10195" y="27545"/>
                  <a:pt x="10246" y="27545"/>
                </a:cubicBezTo>
                <a:cubicBezTo>
                  <a:pt x="10280" y="27545"/>
                  <a:pt x="10327" y="27523"/>
                  <a:pt x="10401" y="27484"/>
                </a:cubicBezTo>
                <a:cubicBezTo>
                  <a:pt x="10411" y="27479"/>
                  <a:pt x="10423" y="27479"/>
                  <a:pt x="10454" y="27470"/>
                </a:cubicBezTo>
                <a:cubicBezTo>
                  <a:pt x="10483" y="27592"/>
                  <a:pt x="10510" y="27711"/>
                  <a:pt x="10536" y="27830"/>
                </a:cubicBezTo>
                <a:cubicBezTo>
                  <a:pt x="10551" y="27892"/>
                  <a:pt x="10561" y="27954"/>
                  <a:pt x="10577" y="28014"/>
                </a:cubicBezTo>
                <a:cubicBezTo>
                  <a:pt x="10597" y="28085"/>
                  <a:pt x="10629" y="28142"/>
                  <a:pt x="10697" y="28142"/>
                </a:cubicBezTo>
                <a:cubicBezTo>
                  <a:pt x="10717" y="28142"/>
                  <a:pt x="10740" y="28137"/>
                  <a:pt x="10767" y="28127"/>
                </a:cubicBezTo>
                <a:cubicBezTo>
                  <a:pt x="10815" y="28277"/>
                  <a:pt x="10851" y="28426"/>
                  <a:pt x="10913" y="28563"/>
                </a:cubicBezTo>
                <a:cubicBezTo>
                  <a:pt x="10978" y="28708"/>
                  <a:pt x="11064" y="28844"/>
                  <a:pt x="11148" y="28978"/>
                </a:cubicBezTo>
                <a:cubicBezTo>
                  <a:pt x="11175" y="29020"/>
                  <a:pt x="11207" y="29042"/>
                  <a:pt x="11240" y="29042"/>
                </a:cubicBezTo>
                <a:cubicBezTo>
                  <a:pt x="11271" y="29042"/>
                  <a:pt x="11304" y="29023"/>
                  <a:pt x="11337" y="28983"/>
                </a:cubicBezTo>
                <a:cubicBezTo>
                  <a:pt x="11431" y="28866"/>
                  <a:pt x="11530" y="28751"/>
                  <a:pt x="11643" y="28618"/>
                </a:cubicBezTo>
                <a:cubicBezTo>
                  <a:pt x="11728" y="28743"/>
                  <a:pt x="11786" y="28858"/>
                  <a:pt x="11795" y="28991"/>
                </a:cubicBezTo>
                <a:cubicBezTo>
                  <a:pt x="11803" y="29142"/>
                  <a:pt x="11797" y="29295"/>
                  <a:pt x="11798" y="29446"/>
                </a:cubicBezTo>
                <a:cubicBezTo>
                  <a:pt x="11798" y="29482"/>
                  <a:pt x="11800" y="29517"/>
                  <a:pt x="11805" y="29552"/>
                </a:cubicBezTo>
                <a:cubicBezTo>
                  <a:pt x="11818" y="29654"/>
                  <a:pt x="11844" y="29699"/>
                  <a:pt x="11905" y="29699"/>
                </a:cubicBezTo>
                <a:cubicBezTo>
                  <a:pt x="11931" y="29699"/>
                  <a:pt x="11963" y="29691"/>
                  <a:pt x="12003" y="29675"/>
                </a:cubicBezTo>
                <a:cubicBezTo>
                  <a:pt x="12006" y="29674"/>
                  <a:pt x="12009" y="29674"/>
                  <a:pt x="12012" y="29674"/>
                </a:cubicBezTo>
                <a:cubicBezTo>
                  <a:pt x="12021" y="29674"/>
                  <a:pt x="12032" y="29676"/>
                  <a:pt x="12045" y="29677"/>
                </a:cubicBezTo>
                <a:cubicBezTo>
                  <a:pt x="12052" y="29782"/>
                  <a:pt x="12050" y="29887"/>
                  <a:pt x="12064" y="29990"/>
                </a:cubicBezTo>
                <a:cubicBezTo>
                  <a:pt x="12103" y="30271"/>
                  <a:pt x="12203" y="30524"/>
                  <a:pt x="12417" y="30722"/>
                </a:cubicBezTo>
                <a:cubicBezTo>
                  <a:pt x="12458" y="30761"/>
                  <a:pt x="12497" y="30784"/>
                  <a:pt x="12536" y="30784"/>
                </a:cubicBezTo>
                <a:cubicBezTo>
                  <a:pt x="12571" y="30784"/>
                  <a:pt x="12606" y="30765"/>
                  <a:pt x="12644" y="30724"/>
                </a:cubicBezTo>
                <a:cubicBezTo>
                  <a:pt x="12698" y="30664"/>
                  <a:pt x="12767" y="30617"/>
                  <a:pt x="12840" y="30554"/>
                </a:cubicBezTo>
                <a:cubicBezTo>
                  <a:pt x="12866" y="30636"/>
                  <a:pt x="12882" y="30706"/>
                  <a:pt x="12909" y="30773"/>
                </a:cubicBezTo>
                <a:cubicBezTo>
                  <a:pt x="12981" y="30957"/>
                  <a:pt x="13046" y="31147"/>
                  <a:pt x="13137" y="31321"/>
                </a:cubicBezTo>
                <a:cubicBezTo>
                  <a:pt x="13202" y="31445"/>
                  <a:pt x="13245" y="31505"/>
                  <a:pt x="13298" y="31505"/>
                </a:cubicBezTo>
                <a:cubicBezTo>
                  <a:pt x="13346" y="31505"/>
                  <a:pt x="13403" y="31455"/>
                  <a:pt x="13493" y="31359"/>
                </a:cubicBezTo>
                <a:cubicBezTo>
                  <a:pt x="13528" y="31419"/>
                  <a:pt x="13559" y="31476"/>
                  <a:pt x="13591" y="31532"/>
                </a:cubicBezTo>
                <a:cubicBezTo>
                  <a:pt x="13636" y="31611"/>
                  <a:pt x="13674" y="31692"/>
                  <a:pt x="13725" y="31765"/>
                </a:cubicBezTo>
                <a:cubicBezTo>
                  <a:pt x="13763" y="31822"/>
                  <a:pt x="13809" y="31869"/>
                  <a:pt x="13867" y="31869"/>
                </a:cubicBezTo>
                <a:cubicBezTo>
                  <a:pt x="13897" y="31869"/>
                  <a:pt x="13929" y="31857"/>
                  <a:pt x="13966" y="31827"/>
                </a:cubicBezTo>
                <a:cubicBezTo>
                  <a:pt x="14040" y="31898"/>
                  <a:pt x="14104" y="31970"/>
                  <a:pt x="14180" y="32030"/>
                </a:cubicBezTo>
                <a:cubicBezTo>
                  <a:pt x="14222" y="32064"/>
                  <a:pt x="14255" y="32080"/>
                  <a:pt x="14283" y="32080"/>
                </a:cubicBezTo>
                <a:cubicBezTo>
                  <a:pt x="14323" y="32080"/>
                  <a:pt x="14352" y="32047"/>
                  <a:pt x="14385" y="31980"/>
                </a:cubicBezTo>
                <a:cubicBezTo>
                  <a:pt x="14457" y="31833"/>
                  <a:pt x="14532" y="31688"/>
                  <a:pt x="14607" y="31543"/>
                </a:cubicBezTo>
                <a:cubicBezTo>
                  <a:pt x="14617" y="31524"/>
                  <a:pt x="14637" y="31501"/>
                  <a:pt x="14656" y="31498"/>
                </a:cubicBezTo>
                <a:cubicBezTo>
                  <a:pt x="14930" y="31455"/>
                  <a:pt x="15099" y="31245"/>
                  <a:pt x="15295" y="31084"/>
                </a:cubicBezTo>
                <a:cubicBezTo>
                  <a:pt x="15403" y="30993"/>
                  <a:pt x="15485" y="30873"/>
                  <a:pt x="15567" y="30778"/>
                </a:cubicBezTo>
                <a:cubicBezTo>
                  <a:pt x="15754" y="30993"/>
                  <a:pt x="15941" y="31212"/>
                  <a:pt x="16131" y="31426"/>
                </a:cubicBezTo>
                <a:cubicBezTo>
                  <a:pt x="16184" y="31487"/>
                  <a:pt x="16258" y="31528"/>
                  <a:pt x="16307" y="31590"/>
                </a:cubicBezTo>
                <a:cubicBezTo>
                  <a:pt x="16380" y="31680"/>
                  <a:pt x="16431" y="31789"/>
                  <a:pt x="16505" y="31877"/>
                </a:cubicBezTo>
                <a:cubicBezTo>
                  <a:pt x="16596" y="31987"/>
                  <a:pt x="16692" y="32097"/>
                  <a:pt x="16803" y="32185"/>
                </a:cubicBezTo>
                <a:cubicBezTo>
                  <a:pt x="16850" y="32221"/>
                  <a:pt x="16887" y="32238"/>
                  <a:pt x="16920" y="32238"/>
                </a:cubicBezTo>
                <a:cubicBezTo>
                  <a:pt x="16970" y="32238"/>
                  <a:pt x="17010" y="32199"/>
                  <a:pt x="17058" y="32125"/>
                </a:cubicBezTo>
                <a:cubicBezTo>
                  <a:pt x="17089" y="32077"/>
                  <a:pt x="17122" y="32030"/>
                  <a:pt x="17160" y="31976"/>
                </a:cubicBezTo>
                <a:cubicBezTo>
                  <a:pt x="17290" y="32095"/>
                  <a:pt x="17410" y="32210"/>
                  <a:pt x="17536" y="32319"/>
                </a:cubicBezTo>
                <a:cubicBezTo>
                  <a:pt x="17731" y="32491"/>
                  <a:pt x="17928" y="32661"/>
                  <a:pt x="18125" y="32831"/>
                </a:cubicBezTo>
                <a:cubicBezTo>
                  <a:pt x="18165" y="32865"/>
                  <a:pt x="18191" y="32884"/>
                  <a:pt x="18219" y="32884"/>
                </a:cubicBezTo>
                <a:cubicBezTo>
                  <a:pt x="18258" y="32884"/>
                  <a:pt x="18299" y="32845"/>
                  <a:pt x="18380" y="32758"/>
                </a:cubicBezTo>
                <a:cubicBezTo>
                  <a:pt x="18465" y="32804"/>
                  <a:pt x="18549" y="32861"/>
                  <a:pt x="18640" y="32900"/>
                </a:cubicBezTo>
                <a:cubicBezTo>
                  <a:pt x="18767" y="32952"/>
                  <a:pt x="18899" y="33000"/>
                  <a:pt x="19033" y="33035"/>
                </a:cubicBezTo>
                <a:cubicBezTo>
                  <a:pt x="19052" y="33039"/>
                  <a:pt x="19069" y="33042"/>
                  <a:pt x="19085" y="33042"/>
                </a:cubicBezTo>
                <a:cubicBezTo>
                  <a:pt x="19165" y="33042"/>
                  <a:pt x="19211" y="32982"/>
                  <a:pt x="19246" y="32891"/>
                </a:cubicBezTo>
                <a:cubicBezTo>
                  <a:pt x="19309" y="32730"/>
                  <a:pt x="19396" y="32578"/>
                  <a:pt x="19480" y="32424"/>
                </a:cubicBezTo>
                <a:cubicBezTo>
                  <a:pt x="19500" y="32389"/>
                  <a:pt x="19520" y="32374"/>
                  <a:pt x="19542" y="32374"/>
                </a:cubicBezTo>
                <a:cubicBezTo>
                  <a:pt x="19567" y="32374"/>
                  <a:pt x="19594" y="32392"/>
                  <a:pt x="19626" y="32419"/>
                </a:cubicBezTo>
                <a:cubicBezTo>
                  <a:pt x="19822" y="32584"/>
                  <a:pt x="20028" y="32740"/>
                  <a:pt x="20231" y="32897"/>
                </a:cubicBezTo>
                <a:cubicBezTo>
                  <a:pt x="20326" y="32972"/>
                  <a:pt x="20427" y="33040"/>
                  <a:pt x="20526" y="33109"/>
                </a:cubicBezTo>
                <a:cubicBezTo>
                  <a:pt x="20561" y="33133"/>
                  <a:pt x="20594" y="33154"/>
                  <a:pt x="20627" y="33154"/>
                </a:cubicBezTo>
                <a:cubicBezTo>
                  <a:pt x="20656" y="33154"/>
                  <a:pt x="20684" y="33137"/>
                  <a:pt x="20711" y="33091"/>
                </a:cubicBezTo>
                <a:cubicBezTo>
                  <a:pt x="20717" y="33081"/>
                  <a:pt x="20741" y="33076"/>
                  <a:pt x="20768" y="33076"/>
                </a:cubicBezTo>
                <a:cubicBezTo>
                  <a:pt x="20789" y="33076"/>
                  <a:pt x="20811" y="33079"/>
                  <a:pt x="20825" y="33086"/>
                </a:cubicBezTo>
                <a:cubicBezTo>
                  <a:pt x="20954" y="33152"/>
                  <a:pt x="21071" y="33239"/>
                  <a:pt x="21204" y="33294"/>
                </a:cubicBezTo>
                <a:cubicBezTo>
                  <a:pt x="21324" y="33345"/>
                  <a:pt x="21457" y="33373"/>
                  <a:pt x="21586" y="33395"/>
                </a:cubicBezTo>
                <a:cubicBezTo>
                  <a:pt x="21601" y="33397"/>
                  <a:pt x="21616" y="33398"/>
                  <a:pt x="21630" y="33398"/>
                </a:cubicBezTo>
                <a:cubicBezTo>
                  <a:pt x="21706" y="33398"/>
                  <a:pt x="21766" y="33358"/>
                  <a:pt x="21777" y="33258"/>
                </a:cubicBezTo>
                <a:cubicBezTo>
                  <a:pt x="21780" y="33232"/>
                  <a:pt x="21795" y="33209"/>
                  <a:pt x="21808" y="33174"/>
                </a:cubicBezTo>
                <a:cubicBezTo>
                  <a:pt x="21926" y="33240"/>
                  <a:pt x="22039" y="33299"/>
                  <a:pt x="22148" y="33364"/>
                </a:cubicBezTo>
                <a:cubicBezTo>
                  <a:pt x="22475" y="33555"/>
                  <a:pt x="22795" y="33756"/>
                  <a:pt x="23128" y="33937"/>
                </a:cubicBezTo>
                <a:cubicBezTo>
                  <a:pt x="23489" y="34135"/>
                  <a:pt x="23825" y="34369"/>
                  <a:pt x="24178" y="34579"/>
                </a:cubicBezTo>
                <a:cubicBezTo>
                  <a:pt x="24263" y="34629"/>
                  <a:pt x="24362" y="34662"/>
                  <a:pt x="24458" y="34687"/>
                </a:cubicBezTo>
                <a:cubicBezTo>
                  <a:pt x="24470" y="34690"/>
                  <a:pt x="24481" y="34691"/>
                  <a:pt x="24491" y="34691"/>
                </a:cubicBezTo>
                <a:cubicBezTo>
                  <a:pt x="24544" y="34691"/>
                  <a:pt x="24571" y="34652"/>
                  <a:pt x="24540" y="34585"/>
                </a:cubicBezTo>
                <a:cubicBezTo>
                  <a:pt x="24486" y="34466"/>
                  <a:pt x="24426" y="34348"/>
                  <a:pt x="24363" y="34234"/>
                </a:cubicBezTo>
                <a:cubicBezTo>
                  <a:pt x="24239" y="34009"/>
                  <a:pt x="24102" y="33791"/>
                  <a:pt x="23985" y="33563"/>
                </a:cubicBezTo>
                <a:cubicBezTo>
                  <a:pt x="23872" y="33342"/>
                  <a:pt x="23776" y="33113"/>
                  <a:pt x="23674" y="32885"/>
                </a:cubicBezTo>
                <a:cubicBezTo>
                  <a:pt x="23624" y="32773"/>
                  <a:pt x="23580" y="32659"/>
                  <a:pt x="23534" y="32545"/>
                </a:cubicBezTo>
                <a:cubicBezTo>
                  <a:pt x="23712" y="32476"/>
                  <a:pt x="23728" y="32463"/>
                  <a:pt x="23691" y="32298"/>
                </a:cubicBezTo>
                <a:cubicBezTo>
                  <a:pt x="23663" y="32174"/>
                  <a:pt x="23614" y="32052"/>
                  <a:pt x="23560" y="31938"/>
                </a:cubicBezTo>
                <a:cubicBezTo>
                  <a:pt x="23378" y="31557"/>
                  <a:pt x="23191" y="31179"/>
                  <a:pt x="23006" y="30802"/>
                </a:cubicBezTo>
                <a:cubicBezTo>
                  <a:pt x="23001" y="30793"/>
                  <a:pt x="23001" y="30780"/>
                  <a:pt x="22999" y="30767"/>
                </a:cubicBezTo>
                <a:cubicBezTo>
                  <a:pt x="23133" y="30747"/>
                  <a:pt x="23263" y="30731"/>
                  <a:pt x="23393" y="30711"/>
                </a:cubicBezTo>
                <a:cubicBezTo>
                  <a:pt x="23494" y="30696"/>
                  <a:pt x="23545" y="30626"/>
                  <a:pt x="23540" y="30508"/>
                </a:cubicBezTo>
                <a:cubicBezTo>
                  <a:pt x="23534" y="30343"/>
                  <a:pt x="23455" y="30209"/>
                  <a:pt x="23356" y="30086"/>
                </a:cubicBezTo>
                <a:cubicBezTo>
                  <a:pt x="23325" y="30046"/>
                  <a:pt x="23292" y="30006"/>
                  <a:pt x="23253" y="29960"/>
                </a:cubicBezTo>
                <a:cubicBezTo>
                  <a:pt x="23380" y="29901"/>
                  <a:pt x="23378" y="29810"/>
                  <a:pt x="23329" y="29712"/>
                </a:cubicBezTo>
                <a:cubicBezTo>
                  <a:pt x="23215" y="29484"/>
                  <a:pt x="23099" y="29257"/>
                  <a:pt x="22984" y="29031"/>
                </a:cubicBezTo>
                <a:cubicBezTo>
                  <a:pt x="23037" y="29007"/>
                  <a:pt x="23095" y="28972"/>
                  <a:pt x="23157" y="28956"/>
                </a:cubicBezTo>
                <a:cubicBezTo>
                  <a:pt x="23273" y="28925"/>
                  <a:pt x="23294" y="28841"/>
                  <a:pt x="23220" y="28738"/>
                </a:cubicBezTo>
                <a:cubicBezTo>
                  <a:pt x="23118" y="28596"/>
                  <a:pt x="23005" y="28461"/>
                  <a:pt x="22891" y="28329"/>
                </a:cubicBezTo>
                <a:cubicBezTo>
                  <a:pt x="22651" y="28056"/>
                  <a:pt x="22408" y="27786"/>
                  <a:pt x="22164" y="27514"/>
                </a:cubicBezTo>
                <a:cubicBezTo>
                  <a:pt x="22128" y="27472"/>
                  <a:pt x="22092" y="27433"/>
                  <a:pt x="22053" y="27390"/>
                </a:cubicBezTo>
                <a:cubicBezTo>
                  <a:pt x="22263" y="27315"/>
                  <a:pt x="22471" y="27239"/>
                  <a:pt x="22681" y="27169"/>
                </a:cubicBezTo>
                <a:cubicBezTo>
                  <a:pt x="22754" y="27144"/>
                  <a:pt x="22781" y="27105"/>
                  <a:pt x="22760" y="27030"/>
                </a:cubicBezTo>
                <a:cubicBezTo>
                  <a:pt x="22701" y="26804"/>
                  <a:pt x="22590" y="26613"/>
                  <a:pt x="22390" y="26482"/>
                </a:cubicBezTo>
                <a:cubicBezTo>
                  <a:pt x="22486" y="26362"/>
                  <a:pt x="22475" y="26311"/>
                  <a:pt x="22353" y="26225"/>
                </a:cubicBezTo>
                <a:cubicBezTo>
                  <a:pt x="22195" y="26114"/>
                  <a:pt x="22037" y="26002"/>
                  <a:pt x="21885" y="25894"/>
                </a:cubicBezTo>
                <a:cubicBezTo>
                  <a:pt x="21890" y="25868"/>
                  <a:pt x="21890" y="25858"/>
                  <a:pt x="21894" y="25854"/>
                </a:cubicBezTo>
                <a:cubicBezTo>
                  <a:pt x="22045" y="25711"/>
                  <a:pt x="22045" y="25692"/>
                  <a:pt x="21876" y="25567"/>
                </a:cubicBezTo>
                <a:cubicBezTo>
                  <a:pt x="21653" y="25404"/>
                  <a:pt x="21435" y="25236"/>
                  <a:pt x="21209" y="25078"/>
                </a:cubicBezTo>
                <a:cubicBezTo>
                  <a:pt x="21118" y="25015"/>
                  <a:pt x="21011" y="24978"/>
                  <a:pt x="20901" y="24924"/>
                </a:cubicBezTo>
                <a:cubicBezTo>
                  <a:pt x="20980" y="24876"/>
                  <a:pt x="21049" y="24834"/>
                  <a:pt x="21117" y="24794"/>
                </a:cubicBezTo>
                <a:cubicBezTo>
                  <a:pt x="21225" y="24731"/>
                  <a:pt x="21241" y="24669"/>
                  <a:pt x="21142" y="24587"/>
                </a:cubicBezTo>
                <a:cubicBezTo>
                  <a:pt x="20988" y="24459"/>
                  <a:pt x="20824" y="24339"/>
                  <a:pt x="20655" y="24228"/>
                </a:cubicBezTo>
                <a:cubicBezTo>
                  <a:pt x="20486" y="24116"/>
                  <a:pt x="20346" y="23984"/>
                  <a:pt x="20222" y="23821"/>
                </a:cubicBezTo>
                <a:cubicBezTo>
                  <a:pt x="20124" y="23692"/>
                  <a:pt x="20000" y="23579"/>
                  <a:pt x="19873" y="23476"/>
                </a:cubicBezTo>
                <a:cubicBezTo>
                  <a:pt x="19777" y="23399"/>
                  <a:pt x="19652" y="23359"/>
                  <a:pt x="19553" y="23286"/>
                </a:cubicBezTo>
                <a:cubicBezTo>
                  <a:pt x="19447" y="23208"/>
                  <a:pt x="19364" y="23098"/>
                  <a:pt x="19259" y="23018"/>
                </a:cubicBezTo>
                <a:cubicBezTo>
                  <a:pt x="19133" y="22922"/>
                  <a:pt x="18986" y="22851"/>
                  <a:pt x="18863" y="22752"/>
                </a:cubicBezTo>
                <a:cubicBezTo>
                  <a:pt x="18659" y="22588"/>
                  <a:pt x="18469" y="22410"/>
                  <a:pt x="18269" y="22242"/>
                </a:cubicBezTo>
                <a:cubicBezTo>
                  <a:pt x="18114" y="22109"/>
                  <a:pt x="17953" y="21981"/>
                  <a:pt x="17795" y="21852"/>
                </a:cubicBezTo>
                <a:cubicBezTo>
                  <a:pt x="17800" y="21840"/>
                  <a:pt x="17804" y="21829"/>
                  <a:pt x="17809" y="21817"/>
                </a:cubicBezTo>
                <a:cubicBezTo>
                  <a:pt x="18002" y="21866"/>
                  <a:pt x="18199" y="21901"/>
                  <a:pt x="18385" y="21968"/>
                </a:cubicBezTo>
                <a:cubicBezTo>
                  <a:pt x="18642" y="22060"/>
                  <a:pt x="18891" y="22174"/>
                  <a:pt x="19139" y="22287"/>
                </a:cubicBezTo>
                <a:cubicBezTo>
                  <a:pt x="19384" y="22397"/>
                  <a:pt x="19625" y="22513"/>
                  <a:pt x="19862" y="22639"/>
                </a:cubicBezTo>
                <a:cubicBezTo>
                  <a:pt x="20135" y="22784"/>
                  <a:pt x="20398" y="22942"/>
                  <a:pt x="20666" y="23095"/>
                </a:cubicBezTo>
                <a:cubicBezTo>
                  <a:pt x="20682" y="23105"/>
                  <a:pt x="20702" y="23112"/>
                  <a:pt x="20720" y="23118"/>
                </a:cubicBezTo>
                <a:cubicBezTo>
                  <a:pt x="20765" y="23135"/>
                  <a:pt x="20798" y="23145"/>
                  <a:pt x="20825" y="23145"/>
                </a:cubicBezTo>
                <a:cubicBezTo>
                  <a:pt x="20877" y="23145"/>
                  <a:pt x="20902" y="23106"/>
                  <a:pt x="20931" y="23008"/>
                </a:cubicBezTo>
                <a:cubicBezTo>
                  <a:pt x="20941" y="23007"/>
                  <a:pt x="20951" y="23007"/>
                  <a:pt x="20960" y="23007"/>
                </a:cubicBezTo>
                <a:cubicBezTo>
                  <a:pt x="21126" y="23007"/>
                  <a:pt x="21245" y="23129"/>
                  <a:pt x="21386" y="23190"/>
                </a:cubicBezTo>
                <a:cubicBezTo>
                  <a:pt x="21446" y="23218"/>
                  <a:pt x="21498" y="23260"/>
                  <a:pt x="21556" y="23293"/>
                </a:cubicBezTo>
                <a:cubicBezTo>
                  <a:pt x="21647" y="23348"/>
                  <a:pt x="21741" y="23363"/>
                  <a:pt x="21852" y="23370"/>
                </a:cubicBezTo>
                <a:cubicBezTo>
                  <a:pt x="22026" y="23383"/>
                  <a:pt x="22199" y="23445"/>
                  <a:pt x="22367" y="23503"/>
                </a:cubicBezTo>
                <a:cubicBezTo>
                  <a:pt x="22472" y="23539"/>
                  <a:pt x="22564" y="23616"/>
                  <a:pt x="22670" y="23652"/>
                </a:cubicBezTo>
                <a:cubicBezTo>
                  <a:pt x="22701" y="23663"/>
                  <a:pt x="22727" y="23669"/>
                  <a:pt x="22747" y="23669"/>
                </a:cubicBezTo>
                <a:cubicBezTo>
                  <a:pt x="22804" y="23669"/>
                  <a:pt x="22824" y="23626"/>
                  <a:pt x="22831" y="23534"/>
                </a:cubicBezTo>
                <a:cubicBezTo>
                  <a:pt x="22836" y="23480"/>
                  <a:pt x="22846" y="23427"/>
                  <a:pt x="22856" y="23354"/>
                </a:cubicBezTo>
                <a:cubicBezTo>
                  <a:pt x="22964" y="23404"/>
                  <a:pt x="23057" y="23442"/>
                  <a:pt x="23144" y="23492"/>
                </a:cubicBezTo>
                <a:cubicBezTo>
                  <a:pt x="23328" y="23596"/>
                  <a:pt x="23509" y="23701"/>
                  <a:pt x="23688" y="23813"/>
                </a:cubicBezTo>
                <a:cubicBezTo>
                  <a:pt x="23783" y="23872"/>
                  <a:pt x="23869" y="23948"/>
                  <a:pt x="23963" y="24010"/>
                </a:cubicBezTo>
                <a:cubicBezTo>
                  <a:pt x="24006" y="24038"/>
                  <a:pt x="24050" y="24068"/>
                  <a:pt x="24093" y="24068"/>
                </a:cubicBezTo>
                <a:cubicBezTo>
                  <a:pt x="24127" y="24068"/>
                  <a:pt x="24161" y="24050"/>
                  <a:pt x="24194" y="24000"/>
                </a:cubicBezTo>
                <a:cubicBezTo>
                  <a:pt x="24198" y="23992"/>
                  <a:pt x="24213" y="23989"/>
                  <a:pt x="24232" y="23989"/>
                </a:cubicBezTo>
                <a:cubicBezTo>
                  <a:pt x="24256" y="23989"/>
                  <a:pt x="24287" y="23994"/>
                  <a:pt x="24308" y="24001"/>
                </a:cubicBezTo>
                <a:cubicBezTo>
                  <a:pt x="24523" y="24069"/>
                  <a:pt x="24736" y="24144"/>
                  <a:pt x="24951" y="24214"/>
                </a:cubicBezTo>
                <a:cubicBezTo>
                  <a:pt x="24989" y="24226"/>
                  <a:pt x="25029" y="24234"/>
                  <a:pt x="25069" y="24234"/>
                </a:cubicBezTo>
                <a:cubicBezTo>
                  <a:pt x="25072" y="24234"/>
                  <a:pt x="25075" y="24233"/>
                  <a:pt x="25077" y="24233"/>
                </a:cubicBezTo>
                <a:cubicBezTo>
                  <a:pt x="25239" y="24227"/>
                  <a:pt x="25396" y="24171"/>
                  <a:pt x="25351" y="23939"/>
                </a:cubicBezTo>
                <a:cubicBezTo>
                  <a:pt x="25345" y="23909"/>
                  <a:pt x="25346" y="23878"/>
                  <a:pt x="25342" y="23840"/>
                </a:cubicBezTo>
                <a:lnTo>
                  <a:pt x="25342" y="23840"/>
                </a:lnTo>
                <a:cubicBezTo>
                  <a:pt x="25391" y="23843"/>
                  <a:pt x="25433" y="23851"/>
                  <a:pt x="25475" y="23852"/>
                </a:cubicBezTo>
                <a:cubicBezTo>
                  <a:pt x="25578" y="23855"/>
                  <a:pt x="25680" y="23870"/>
                  <a:pt x="25784" y="23870"/>
                </a:cubicBezTo>
                <a:cubicBezTo>
                  <a:pt x="25836" y="23870"/>
                  <a:pt x="25889" y="23866"/>
                  <a:pt x="25944" y="23856"/>
                </a:cubicBezTo>
                <a:cubicBezTo>
                  <a:pt x="25971" y="23851"/>
                  <a:pt x="25998" y="23849"/>
                  <a:pt x="26026" y="23849"/>
                </a:cubicBezTo>
                <a:cubicBezTo>
                  <a:pt x="26166" y="23849"/>
                  <a:pt x="26316" y="23903"/>
                  <a:pt x="26461" y="23928"/>
                </a:cubicBezTo>
                <a:cubicBezTo>
                  <a:pt x="26498" y="23934"/>
                  <a:pt x="26535" y="23949"/>
                  <a:pt x="26575" y="23955"/>
                </a:cubicBezTo>
                <a:cubicBezTo>
                  <a:pt x="26598" y="23958"/>
                  <a:pt x="26619" y="23960"/>
                  <a:pt x="26636" y="23960"/>
                </a:cubicBezTo>
                <a:cubicBezTo>
                  <a:pt x="26708" y="23960"/>
                  <a:pt x="26729" y="23926"/>
                  <a:pt x="26745" y="23820"/>
                </a:cubicBezTo>
                <a:cubicBezTo>
                  <a:pt x="26897" y="23841"/>
                  <a:pt x="27049" y="23862"/>
                  <a:pt x="27200" y="23884"/>
                </a:cubicBezTo>
                <a:cubicBezTo>
                  <a:pt x="27318" y="23901"/>
                  <a:pt x="27437" y="23936"/>
                  <a:pt x="27554" y="23936"/>
                </a:cubicBezTo>
                <a:cubicBezTo>
                  <a:pt x="27563" y="23936"/>
                  <a:pt x="27572" y="23935"/>
                  <a:pt x="27581" y="23935"/>
                </a:cubicBezTo>
                <a:cubicBezTo>
                  <a:pt x="27774" y="23926"/>
                  <a:pt x="27820" y="23873"/>
                  <a:pt x="27742" y="23707"/>
                </a:cubicBezTo>
                <a:cubicBezTo>
                  <a:pt x="27655" y="23519"/>
                  <a:pt x="27562" y="23336"/>
                  <a:pt x="27471" y="23151"/>
                </a:cubicBezTo>
                <a:cubicBezTo>
                  <a:pt x="27445" y="23098"/>
                  <a:pt x="27419" y="23046"/>
                  <a:pt x="27393" y="22995"/>
                </a:cubicBezTo>
                <a:cubicBezTo>
                  <a:pt x="27584" y="22899"/>
                  <a:pt x="27594" y="22874"/>
                  <a:pt x="27483" y="22691"/>
                </a:cubicBezTo>
                <a:cubicBezTo>
                  <a:pt x="27349" y="22469"/>
                  <a:pt x="27208" y="22249"/>
                  <a:pt x="27069" y="22027"/>
                </a:cubicBezTo>
                <a:cubicBezTo>
                  <a:pt x="27053" y="22002"/>
                  <a:pt x="27040" y="21975"/>
                  <a:pt x="27023" y="21945"/>
                </a:cubicBezTo>
                <a:lnTo>
                  <a:pt x="27023" y="21945"/>
                </a:lnTo>
                <a:cubicBezTo>
                  <a:pt x="27343" y="21969"/>
                  <a:pt x="27653" y="21986"/>
                  <a:pt x="27963" y="22015"/>
                </a:cubicBezTo>
                <a:cubicBezTo>
                  <a:pt x="28102" y="22027"/>
                  <a:pt x="28239" y="22055"/>
                  <a:pt x="28376" y="22086"/>
                </a:cubicBezTo>
                <a:cubicBezTo>
                  <a:pt x="28540" y="22123"/>
                  <a:pt x="28700" y="22174"/>
                  <a:pt x="28862" y="22215"/>
                </a:cubicBezTo>
                <a:cubicBezTo>
                  <a:pt x="28910" y="22226"/>
                  <a:pt x="28963" y="22227"/>
                  <a:pt x="29013" y="22227"/>
                </a:cubicBezTo>
                <a:cubicBezTo>
                  <a:pt x="29114" y="22227"/>
                  <a:pt x="29180" y="22194"/>
                  <a:pt x="29162" y="22074"/>
                </a:cubicBezTo>
                <a:cubicBezTo>
                  <a:pt x="29157" y="22042"/>
                  <a:pt x="29167" y="22006"/>
                  <a:pt x="29170" y="21960"/>
                </a:cubicBezTo>
                <a:cubicBezTo>
                  <a:pt x="29198" y="21960"/>
                  <a:pt x="29223" y="21959"/>
                  <a:pt x="29248" y="21959"/>
                </a:cubicBezTo>
                <a:cubicBezTo>
                  <a:pt x="29266" y="21959"/>
                  <a:pt x="29283" y="21959"/>
                  <a:pt x="29301" y="21961"/>
                </a:cubicBezTo>
                <a:cubicBezTo>
                  <a:pt x="29589" y="21986"/>
                  <a:pt x="29875" y="22014"/>
                  <a:pt x="30163" y="22041"/>
                </a:cubicBezTo>
                <a:cubicBezTo>
                  <a:pt x="30202" y="22045"/>
                  <a:pt x="30242" y="22050"/>
                  <a:pt x="30281" y="22050"/>
                </a:cubicBezTo>
                <a:cubicBezTo>
                  <a:pt x="30443" y="22050"/>
                  <a:pt x="30462" y="22033"/>
                  <a:pt x="30484" y="21871"/>
                </a:cubicBezTo>
                <a:cubicBezTo>
                  <a:pt x="30693" y="21847"/>
                  <a:pt x="30906" y="21829"/>
                  <a:pt x="31117" y="21798"/>
                </a:cubicBezTo>
                <a:cubicBezTo>
                  <a:pt x="31216" y="21783"/>
                  <a:pt x="31314" y="21749"/>
                  <a:pt x="31407" y="21713"/>
                </a:cubicBezTo>
                <a:cubicBezTo>
                  <a:pt x="31506" y="21676"/>
                  <a:pt x="31523" y="21599"/>
                  <a:pt x="31482" y="21503"/>
                </a:cubicBezTo>
                <a:cubicBezTo>
                  <a:pt x="31328" y="21138"/>
                  <a:pt x="31174" y="20771"/>
                  <a:pt x="31020" y="20406"/>
                </a:cubicBezTo>
                <a:cubicBezTo>
                  <a:pt x="31011" y="20384"/>
                  <a:pt x="31007" y="20363"/>
                  <a:pt x="31002" y="20345"/>
                </a:cubicBezTo>
                <a:cubicBezTo>
                  <a:pt x="31278" y="20312"/>
                  <a:pt x="31546" y="20283"/>
                  <a:pt x="31815" y="20244"/>
                </a:cubicBezTo>
                <a:cubicBezTo>
                  <a:pt x="31853" y="20239"/>
                  <a:pt x="31885" y="20190"/>
                  <a:pt x="31920" y="20162"/>
                </a:cubicBezTo>
                <a:cubicBezTo>
                  <a:pt x="31946" y="20139"/>
                  <a:pt x="31971" y="20107"/>
                  <a:pt x="32000" y="20100"/>
                </a:cubicBezTo>
                <a:cubicBezTo>
                  <a:pt x="32138" y="20071"/>
                  <a:pt x="32277" y="20051"/>
                  <a:pt x="32414" y="20024"/>
                </a:cubicBezTo>
                <a:cubicBezTo>
                  <a:pt x="32488" y="20010"/>
                  <a:pt x="32561" y="19998"/>
                  <a:pt x="32629" y="19970"/>
                </a:cubicBezTo>
                <a:cubicBezTo>
                  <a:pt x="32813" y="19898"/>
                  <a:pt x="32843" y="19840"/>
                  <a:pt x="32805" y="19630"/>
                </a:cubicBezTo>
                <a:cubicBezTo>
                  <a:pt x="33025" y="19620"/>
                  <a:pt x="33242" y="19599"/>
                  <a:pt x="33459" y="19599"/>
                </a:cubicBezTo>
                <a:cubicBezTo>
                  <a:pt x="33481" y="19599"/>
                  <a:pt x="33503" y="19599"/>
                  <a:pt x="33526" y="19599"/>
                </a:cubicBezTo>
                <a:cubicBezTo>
                  <a:pt x="33888" y="19608"/>
                  <a:pt x="34250" y="19639"/>
                  <a:pt x="34611" y="19654"/>
                </a:cubicBezTo>
                <a:cubicBezTo>
                  <a:pt x="34654" y="19656"/>
                  <a:pt x="34697" y="19656"/>
                  <a:pt x="34740" y="19656"/>
                </a:cubicBezTo>
                <a:cubicBezTo>
                  <a:pt x="34854" y="19656"/>
                  <a:pt x="34968" y="19651"/>
                  <a:pt x="35079" y="19639"/>
                </a:cubicBezTo>
                <a:cubicBezTo>
                  <a:pt x="35156" y="19632"/>
                  <a:pt x="35238" y="19598"/>
                  <a:pt x="35306" y="19558"/>
                </a:cubicBezTo>
                <a:cubicBezTo>
                  <a:pt x="35377" y="19517"/>
                  <a:pt x="35362" y="19452"/>
                  <a:pt x="35290" y="19427"/>
                </a:cubicBezTo>
                <a:cubicBezTo>
                  <a:pt x="35143" y="19377"/>
                  <a:pt x="35030" y="19257"/>
                  <a:pt x="34860" y="19246"/>
                </a:cubicBezTo>
                <a:cubicBezTo>
                  <a:pt x="34785" y="19241"/>
                  <a:pt x="34713" y="19170"/>
                  <a:pt x="34638" y="19133"/>
                </a:cubicBezTo>
                <a:cubicBezTo>
                  <a:pt x="34204" y="18914"/>
                  <a:pt x="33766" y="18702"/>
                  <a:pt x="33335" y="18477"/>
                </a:cubicBezTo>
                <a:cubicBezTo>
                  <a:pt x="33213" y="18413"/>
                  <a:pt x="33110" y="18313"/>
                  <a:pt x="32985" y="18221"/>
                </a:cubicBezTo>
                <a:cubicBezTo>
                  <a:pt x="33020" y="18188"/>
                  <a:pt x="33048" y="18153"/>
                  <a:pt x="33084" y="18127"/>
                </a:cubicBezTo>
                <a:cubicBezTo>
                  <a:pt x="33175" y="18063"/>
                  <a:pt x="33175" y="17987"/>
                  <a:pt x="33111" y="17907"/>
                </a:cubicBezTo>
                <a:cubicBezTo>
                  <a:pt x="33062" y="17843"/>
                  <a:pt x="33012" y="17770"/>
                  <a:pt x="32946" y="17729"/>
                </a:cubicBezTo>
                <a:cubicBezTo>
                  <a:pt x="32654" y="17546"/>
                  <a:pt x="32368" y="17353"/>
                  <a:pt x="32029" y="17253"/>
                </a:cubicBezTo>
                <a:cubicBezTo>
                  <a:pt x="31890" y="17214"/>
                  <a:pt x="31763" y="17127"/>
                  <a:pt x="31629" y="17060"/>
                </a:cubicBezTo>
                <a:cubicBezTo>
                  <a:pt x="31770" y="16893"/>
                  <a:pt x="31913" y="16722"/>
                  <a:pt x="32062" y="16552"/>
                </a:cubicBezTo>
                <a:cubicBezTo>
                  <a:pt x="32123" y="16481"/>
                  <a:pt x="32127" y="16424"/>
                  <a:pt x="32070" y="16347"/>
                </a:cubicBezTo>
                <a:cubicBezTo>
                  <a:pt x="31962" y="16203"/>
                  <a:pt x="31808" y="16134"/>
                  <a:pt x="31648" y="16074"/>
                </a:cubicBezTo>
                <a:cubicBezTo>
                  <a:pt x="31481" y="16013"/>
                  <a:pt x="31315" y="15954"/>
                  <a:pt x="31146" y="15897"/>
                </a:cubicBezTo>
                <a:cubicBezTo>
                  <a:pt x="31079" y="15875"/>
                  <a:pt x="31011" y="15862"/>
                  <a:pt x="30933" y="15843"/>
                </a:cubicBezTo>
                <a:cubicBezTo>
                  <a:pt x="30936" y="15815"/>
                  <a:pt x="30939" y="15781"/>
                  <a:pt x="30945" y="15749"/>
                </a:cubicBezTo>
                <a:cubicBezTo>
                  <a:pt x="30974" y="15607"/>
                  <a:pt x="30954" y="15575"/>
                  <a:pt x="30821" y="15539"/>
                </a:cubicBezTo>
                <a:cubicBezTo>
                  <a:pt x="30604" y="15482"/>
                  <a:pt x="30401" y="15391"/>
                  <a:pt x="30219" y="15254"/>
                </a:cubicBezTo>
                <a:cubicBezTo>
                  <a:pt x="30168" y="15215"/>
                  <a:pt x="30087" y="15216"/>
                  <a:pt x="30024" y="15201"/>
                </a:cubicBezTo>
                <a:cubicBezTo>
                  <a:pt x="30066" y="15117"/>
                  <a:pt x="30113" y="15029"/>
                  <a:pt x="30154" y="14936"/>
                </a:cubicBezTo>
                <a:cubicBezTo>
                  <a:pt x="30188" y="14863"/>
                  <a:pt x="30168" y="14796"/>
                  <a:pt x="30100" y="14755"/>
                </a:cubicBezTo>
                <a:cubicBezTo>
                  <a:pt x="30027" y="14711"/>
                  <a:pt x="29951" y="14671"/>
                  <a:pt x="29871" y="14642"/>
                </a:cubicBezTo>
                <a:cubicBezTo>
                  <a:pt x="29696" y="14576"/>
                  <a:pt x="29519" y="14520"/>
                  <a:pt x="29343" y="14459"/>
                </a:cubicBezTo>
                <a:cubicBezTo>
                  <a:pt x="29331" y="14455"/>
                  <a:pt x="29321" y="14449"/>
                  <a:pt x="29309" y="14449"/>
                </a:cubicBezTo>
                <a:cubicBezTo>
                  <a:pt x="29183" y="14449"/>
                  <a:pt x="29067" y="14439"/>
                  <a:pt x="28979" y="14320"/>
                </a:cubicBezTo>
                <a:cubicBezTo>
                  <a:pt x="28962" y="14296"/>
                  <a:pt x="28915" y="14294"/>
                  <a:pt x="28866" y="14294"/>
                </a:cubicBezTo>
                <a:cubicBezTo>
                  <a:pt x="28855" y="14294"/>
                  <a:pt x="28844" y="14294"/>
                  <a:pt x="28832" y="14294"/>
                </a:cubicBezTo>
                <a:cubicBezTo>
                  <a:pt x="28813" y="14294"/>
                  <a:pt x="28795" y="14294"/>
                  <a:pt x="28778" y="14292"/>
                </a:cubicBezTo>
                <a:cubicBezTo>
                  <a:pt x="28695" y="14282"/>
                  <a:pt x="28612" y="14273"/>
                  <a:pt x="28511" y="14261"/>
                </a:cubicBezTo>
                <a:cubicBezTo>
                  <a:pt x="28683" y="14045"/>
                  <a:pt x="28841" y="13853"/>
                  <a:pt x="28989" y="13654"/>
                </a:cubicBezTo>
                <a:cubicBezTo>
                  <a:pt x="29011" y="13625"/>
                  <a:pt x="28981" y="13558"/>
                  <a:pt x="28976" y="13512"/>
                </a:cubicBezTo>
                <a:cubicBezTo>
                  <a:pt x="29088" y="13277"/>
                  <a:pt x="29206" y="13038"/>
                  <a:pt x="29319" y="12795"/>
                </a:cubicBezTo>
                <a:cubicBezTo>
                  <a:pt x="29329" y="12771"/>
                  <a:pt x="29315" y="12724"/>
                  <a:pt x="29298" y="12700"/>
                </a:cubicBezTo>
                <a:cubicBezTo>
                  <a:pt x="29222" y="12597"/>
                  <a:pt x="29124" y="12530"/>
                  <a:pt x="28990" y="12508"/>
                </a:cubicBezTo>
                <a:cubicBezTo>
                  <a:pt x="28860" y="12488"/>
                  <a:pt x="28732" y="12440"/>
                  <a:pt x="28603" y="12406"/>
                </a:cubicBezTo>
                <a:cubicBezTo>
                  <a:pt x="28537" y="12390"/>
                  <a:pt x="28469" y="12379"/>
                  <a:pt x="28402" y="12364"/>
                </a:cubicBezTo>
                <a:cubicBezTo>
                  <a:pt x="28435" y="12246"/>
                  <a:pt x="28404" y="12191"/>
                  <a:pt x="28265" y="12179"/>
                </a:cubicBezTo>
                <a:cubicBezTo>
                  <a:pt x="27992" y="12153"/>
                  <a:pt x="27719" y="12140"/>
                  <a:pt x="27455" y="12122"/>
                </a:cubicBezTo>
                <a:cubicBezTo>
                  <a:pt x="27486" y="12046"/>
                  <a:pt x="27527" y="11949"/>
                  <a:pt x="27566" y="11850"/>
                </a:cubicBezTo>
                <a:cubicBezTo>
                  <a:pt x="27608" y="11746"/>
                  <a:pt x="27585" y="11670"/>
                  <a:pt x="27477" y="11640"/>
                </a:cubicBezTo>
                <a:cubicBezTo>
                  <a:pt x="27321" y="11598"/>
                  <a:pt x="27160" y="11555"/>
                  <a:pt x="27000" y="11547"/>
                </a:cubicBezTo>
                <a:cubicBezTo>
                  <a:pt x="26943" y="11544"/>
                  <a:pt x="26885" y="11543"/>
                  <a:pt x="26827" y="11543"/>
                </a:cubicBezTo>
                <a:cubicBezTo>
                  <a:pt x="26652" y="11543"/>
                  <a:pt x="26478" y="11554"/>
                  <a:pt x="26303" y="11562"/>
                </a:cubicBezTo>
                <a:cubicBezTo>
                  <a:pt x="26228" y="11564"/>
                  <a:pt x="26154" y="11586"/>
                  <a:pt x="26072" y="11600"/>
                </a:cubicBezTo>
                <a:cubicBezTo>
                  <a:pt x="26033" y="11529"/>
                  <a:pt x="26006" y="11496"/>
                  <a:pt x="25945" y="11496"/>
                </a:cubicBezTo>
                <a:cubicBezTo>
                  <a:pt x="25903" y="11496"/>
                  <a:pt x="25845" y="11512"/>
                  <a:pt x="25754" y="11542"/>
                </a:cubicBezTo>
                <a:cubicBezTo>
                  <a:pt x="25596" y="11595"/>
                  <a:pt x="25445" y="11664"/>
                  <a:pt x="25286" y="11711"/>
                </a:cubicBezTo>
                <a:cubicBezTo>
                  <a:pt x="25145" y="11753"/>
                  <a:pt x="24999" y="11778"/>
                  <a:pt x="24854" y="11811"/>
                </a:cubicBezTo>
                <a:cubicBezTo>
                  <a:pt x="24881" y="11697"/>
                  <a:pt x="24907" y="11586"/>
                  <a:pt x="24937" y="11475"/>
                </a:cubicBezTo>
                <a:cubicBezTo>
                  <a:pt x="24961" y="11381"/>
                  <a:pt x="24920" y="11320"/>
                  <a:pt x="24830" y="11317"/>
                </a:cubicBezTo>
                <a:cubicBezTo>
                  <a:pt x="24795" y="11316"/>
                  <a:pt x="24760" y="11315"/>
                  <a:pt x="24726" y="11315"/>
                </a:cubicBezTo>
                <a:cubicBezTo>
                  <a:pt x="24587" y="11315"/>
                  <a:pt x="24448" y="11323"/>
                  <a:pt x="24309" y="11329"/>
                </a:cubicBezTo>
                <a:cubicBezTo>
                  <a:pt x="24206" y="11332"/>
                  <a:pt x="24101" y="11335"/>
                  <a:pt x="24000" y="11356"/>
                </a:cubicBezTo>
                <a:cubicBezTo>
                  <a:pt x="23738" y="11411"/>
                  <a:pt x="23480" y="11475"/>
                  <a:pt x="23216" y="11537"/>
                </a:cubicBezTo>
                <a:cubicBezTo>
                  <a:pt x="23218" y="11527"/>
                  <a:pt x="23231" y="11504"/>
                  <a:pt x="23227" y="11485"/>
                </a:cubicBezTo>
                <a:cubicBezTo>
                  <a:pt x="23219" y="11448"/>
                  <a:pt x="23213" y="11401"/>
                  <a:pt x="23188" y="11384"/>
                </a:cubicBezTo>
                <a:cubicBezTo>
                  <a:pt x="23160" y="11365"/>
                  <a:pt x="23119" y="11351"/>
                  <a:pt x="23082" y="11351"/>
                </a:cubicBezTo>
                <a:cubicBezTo>
                  <a:pt x="23075" y="11351"/>
                  <a:pt x="23068" y="11352"/>
                  <a:pt x="23062" y="11353"/>
                </a:cubicBezTo>
                <a:cubicBezTo>
                  <a:pt x="23017" y="11360"/>
                  <a:pt x="22975" y="11393"/>
                  <a:pt x="22934" y="11417"/>
                </a:cubicBezTo>
                <a:cubicBezTo>
                  <a:pt x="22735" y="11528"/>
                  <a:pt x="22517" y="11559"/>
                  <a:pt x="22291" y="11579"/>
                </a:cubicBezTo>
                <a:cubicBezTo>
                  <a:pt x="22028" y="11604"/>
                  <a:pt x="21767" y="11660"/>
                  <a:pt x="21503" y="11690"/>
                </a:cubicBezTo>
                <a:cubicBezTo>
                  <a:pt x="21428" y="11697"/>
                  <a:pt x="21357" y="11670"/>
                  <a:pt x="21367" y="11784"/>
                </a:cubicBezTo>
                <a:cubicBezTo>
                  <a:pt x="21322" y="11754"/>
                  <a:pt x="21272" y="11739"/>
                  <a:pt x="21223" y="11739"/>
                </a:cubicBezTo>
                <a:cubicBezTo>
                  <a:pt x="21160" y="11739"/>
                  <a:pt x="21097" y="11763"/>
                  <a:pt x="21045" y="11810"/>
                </a:cubicBezTo>
                <a:cubicBezTo>
                  <a:pt x="21022" y="11830"/>
                  <a:pt x="20980" y="11834"/>
                  <a:pt x="20948" y="11842"/>
                </a:cubicBezTo>
                <a:cubicBezTo>
                  <a:pt x="20843" y="11866"/>
                  <a:pt x="20738" y="11885"/>
                  <a:pt x="20635" y="11913"/>
                </a:cubicBezTo>
                <a:cubicBezTo>
                  <a:pt x="20547" y="11937"/>
                  <a:pt x="20464" y="11972"/>
                  <a:pt x="20384" y="12005"/>
                </a:cubicBezTo>
                <a:cubicBezTo>
                  <a:pt x="20326" y="12018"/>
                  <a:pt x="20256" y="12015"/>
                  <a:pt x="20212" y="12047"/>
                </a:cubicBezTo>
                <a:cubicBezTo>
                  <a:pt x="20206" y="12052"/>
                  <a:pt x="20200" y="12053"/>
                  <a:pt x="20193" y="12053"/>
                </a:cubicBezTo>
                <a:cubicBezTo>
                  <a:pt x="20159" y="12053"/>
                  <a:pt x="20115" y="12009"/>
                  <a:pt x="20090" y="12009"/>
                </a:cubicBezTo>
                <a:cubicBezTo>
                  <a:pt x="20077" y="12009"/>
                  <a:pt x="20069" y="12021"/>
                  <a:pt x="20069" y="12056"/>
                </a:cubicBezTo>
                <a:cubicBezTo>
                  <a:pt x="20017" y="12069"/>
                  <a:pt x="19969" y="12096"/>
                  <a:pt x="19939" y="12096"/>
                </a:cubicBezTo>
                <a:cubicBezTo>
                  <a:pt x="19932" y="12096"/>
                  <a:pt x="19926" y="12094"/>
                  <a:pt x="19922" y="12092"/>
                </a:cubicBezTo>
                <a:cubicBezTo>
                  <a:pt x="19894" y="12074"/>
                  <a:pt x="19868" y="12068"/>
                  <a:pt x="19842" y="12068"/>
                </a:cubicBezTo>
                <a:cubicBezTo>
                  <a:pt x="19785" y="12068"/>
                  <a:pt x="19731" y="12098"/>
                  <a:pt x="19676" y="12098"/>
                </a:cubicBezTo>
                <a:cubicBezTo>
                  <a:pt x="19675" y="12098"/>
                  <a:pt x="19674" y="12098"/>
                  <a:pt x="19674" y="12098"/>
                </a:cubicBezTo>
                <a:cubicBezTo>
                  <a:pt x="19453" y="12094"/>
                  <a:pt x="19231" y="12076"/>
                  <a:pt x="19010" y="12063"/>
                </a:cubicBezTo>
                <a:cubicBezTo>
                  <a:pt x="18969" y="12061"/>
                  <a:pt x="18929" y="12052"/>
                  <a:pt x="18883" y="12022"/>
                </a:cubicBezTo>
                <a:cubicBezTo>
                  <a:pt x="19024" y="11950"/>
                  <a:pt x="19163" y="11878"/>
                  <a:pt x="19303" y="11808"/>
                </a:cubicBezTo>
                <a:cubicBezTo>
                  <a:pt x="19508" y="11703"/>
                  <a:pt x="19714" y="11602"/>
                  <a:pt x="19920" y="11499"/>
                </a:cubicBezTo>
                <a:cubicBezTo>
                  <a:pt x="20066" y="11425"/>
                  <a:pt x="20218" y="11362"/>
                  <a:pt x="20358" y="11279"/>
                </a:cubicBezTo>
                <a:cubicBezTo>
                  <a:pt x="20636" y="11113"/>
                  <a:pt x="20899" y="10925"/>
                  <a:pt x="21180" y="10763"/>
                </a:cubicBezTo>
                <a:cubicBezTo>
                  <a:pt x="21398" y="10637"/>
                  <a:pt x="21633" y="10537"/>
                  <a:pt x="21860" y="10425"/>
                </a:cubicBezTo>
                <a:cubicBezTo>
                  <a:pt x="21923" y="10394"/>
                  <a:pt x="21989" y="10365"/>
                  <a:pt x="22045" y="10326"/>
                </a:cubicBezTo>
                <a:cubicBezTo>
                  <a:pt x="22072" y="10305"/>
                  <a:pt x="22082" y="10260"/>
                  <a:pt x="22088" y="10216"/>
                </a:cubicBezTo>
                <a:cubicBezTo>
                  <a:pt x="22324" y="10103"/>
                  <a:pt x="22523" y="9931"/>
                  <a:pt x="22714" y="9746"/>
                </a:cubicBezTo>
                <a:cubicBezTo>
                  <a:pt x="22786" y="9675"/>
                  <a:pt x="22878" y="9626"/>
                  <a:pt x="22961" y="9568"/>
                </a:cubicBezTo>
                <a:cubicBezTo>
                  <a:pt x="22985" y="9552"/>
                  <a:pt x="23010" y="9542"/>
                  <a:pt x="23033" y="9529"/>
                </a:cubicBezTo>
                <a:cubicBezTo>
                  <a:pt x="23211" y="9417"/>
                  <a:pt x="23216" y="9336"/>
                  <a:pt x="23053" y="9221"/>
                </a:cubicBezTo>
                <a:cubicBezTo>
                  <a:pt x="23033" y="9207"/>
                  <a:pt x="23014" y="9195"/>
                  <a:pt x="23006" y="9190"/>
                </a:cubicBezTo>
                <a:cubicBezTo>
                  <a:pt x="23229" y="9011"/>
                  <a:pt x="23439" y="8822"/>
                  <a:pt x="23671" y="8660"/>
                </a:cubicBezTo>
                <a:cubicBezTo>
                  <a:pt x="23839" y="8543"/>
                  <a:pt x="24032" y="8462"/>
                  <a:pt x="24215" y="8366"/>
                </a:cubicBezTo>
                <a:cubicBezTo>
                  <a:pt x="24253" y="8346"/>
                  <a:pt x="24294" y="8332"/>
                  <a:pt x="24331" y="8309"/>
                </a:cubicBezTo>
                <a:cubicBezTo>
                  <a:pt x="24500" y="8203"/>
                  <a:pt x="24510" y="8161"/>
                  <a:pt x="24396" y="8004"/>
                </a:cubicBezTo>
                <a:cubicBezTo>
                  <a:pt x="24652" y="7865"/>
                  <a:pt x="24807" y="7632"/>
                  <a:pt x="24961" y="7401"/>
                </a:cubicBezTo>
                <a:cubicBezTo>
                  <a:pt x="25070" y="7235"/>
                  <a:pt x="25038" y="7127"/>
                  <a:pt x="24876" y="7018"/>
                </a:cubicBezTo>
                <a:cubicBezTo>
                  <a:pt x="24786" y="6957"/>
                  <a:pt x="24698" y="6892"/>
                  <a:pt x="24603" y="6838"/>
                </a:cubicBezTo>
                <a:cubicBezTo>
                  <a:pt x="24528" y="6795"/>
                  <a:pt x="24444" y="6767"/>
                  <a:pt x="24364" y="6732"/>
                </a:cubicBezTo>
                <a:cubicBezTo>
                  <a:pt x="24638" y="6561"/>
                  <a:pt x="24797" y="6270"/>
                  <a:pt x="25012" y="6031"/>
                </a:cubicBezTo>
                <a:cubicBezTo>
                  <a:pt x="25168" y="5858"/>
                  <a:pt x="25339" y="5698"/>
                  <a:pt x="25505" y="5533"/>
                </a:cubicBezTo>
                <a:cubicBezTo>
                  <a:pt x="25723" y="5317"/>
                  <a:pt x="25722" y="5282"/>
                  <a:pt x="25471" y="5106"/>
                </a:cubicBezTo>
                <a:cubicBezTo>
                  <a:pt x="25616" y="4941"/>
                  <a:pt x="25758" y="4773"/>
                  <a:pt x="25906" y="4612"/>
                </a:cubicBezTo>
                <a:cubicBezTo>
                  <a:pt x="26026" y="4480"/>
                  <a:pt x="26028" y="4462"/>
                  <a:pt x="25929" y="4366"/>
                </a:cubicBezTo>
                <a:cubicBezTo>
                  <a:pt x="26074" y="4150"/>
                  <a:pt x="26227" y="3944"/>
                  <a:pt x="26356" y="3724"/>
                </a:cubicBezTo>
                <a:cubicBezTo>
                  <a:pt x="26428" y="3602"/>
                  <a:pt x="26388" y="3551"/>
                  <a:pt x="26247" y="3485"/>
                </a:cubicBezTo>
                <a:cubicBezTo>
                  <a:pt x="26125" y="3429"/>
                  <a:pt x="26009" y="3364"/>
                  <a:pt x="25882" y="3300"/>
                </a:cubicBezTo>
                <a:cubicBezTo>
                  <a:pt x="26072" y="3060"/>
                  <a:pt x="26272" y="2811"/>
                  <a:pt x="26475" y="2555"/>
                </a:cubicBezTo>
                <a:cubicBezTo>
                  <a:pt x="26447" y="2535"/>
                  <a:pt x="26419" y="2517"/>
                  <a:pt x="26406" y="2507"/>
                </a:cubicBezTo>
                <a:cubicBezTo>
                  <a:pt x="26524" y="2230"/>
                  <a:pt x="26783" y="2028"/>
                  <a:pt x="26812" y="1704"/>
                </a:cubicBezTo>
                <a:cubicBezTo>
                  <a:pt x="26820" y="1598"/>
                  <a:pt x="26820" y="1598"/>
                  <a:pt x="26727" y="1573"/>
                </a:cubicBezTo>
                <a:cubicBezTo>
                  <a:pt x="26910" y="1289"/>
                  <a:pt x="27092" y="1001"/>
                  <a:pt x="27280" y="717"/>
                </a:cubicBezTo>
                <a:cubicBezTo>
                  <a:pt x="27386" y="555"/>
                  <a:pt x="27509" y="400"/>
                  <a:pt x="27612" y="236"/>
                </a:cubicBezTo>
                <a:cubicBezTo>
                  <a:pt x="27652" y="172"/>
                  <a:pt x="27658" y="89"/>
                  <a:pt x="27681" y="13"/>
                </a:cubicBezTo>
                <a:cubicBezTo>
                  <a:pt x="27634" y="12"/>
                  <a:pt x="27583" y="1"/>
                  <a:pt x="27537" y="1"/>
                </a:cubicBezTo>
                <a:close/>
              </a:path>
            </a:pathLst>
          </a:custGeom>
          <a:solidFill>
            <a:srgbClr val="80B31A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0" name="Google Shape;310;p49"/>
          <p:cNvSpPr/>
          <p:nvPr/>
        </p:nvSpPr>
        <p:spPr>
          <a:xfrm rot="-9647156">
            <a:off x="65490" y="914526"/>
            <a:ext cx="476352" cy="478652"/>
          </a:xfrm>
          <a:custGeom>
            <a:avLst/>
            <a:gdLst/>
            <a:ahLst/>
            <a:cxnLst/>
            <a:rect l="l" t="t" r="r" b="b"/>
            <a:pathLst>
              <a:path w="19054" h="19146" extrusionOk="0">
                <a:moveTo>
                  <a:pt x="11701" y="1"/>
                </a:moveTo>
                <a:cubicBezTo>
                  <a:pt x="11687" y="1"/>
                  <a:pt x="11669" y="5"/>
                  <a:pt x="11665" y="12"/>
                </a:cubicBezTo>
                <a:cubicBezTo>
                  <a:pt x="11630" y="76"/>
                  <a:pt x="11581" y="139"/>
                  <a:pt x="11568" y="207"/>
                </a:cubicBezTo>
                <a:cubicBezTo>
                  <a:pt x="11531" y="417"/>
                  <a:pt x="11512" y="630"/>
                  <a:pt x="11476" y="840"/>
                </a:cubicBezTo>
                <a:cubicBezTo>
                  <a:pt x="11392" y="1331"/>
                  <a:pt x="11306" y="1822"/>
                  <a:pt x="11212" y="2312"/>
                </a:cubicBezTo>
                <a:cubicBezTo>
                  <a:pt x="11144" y="2669"/>
                  <a:pt x="11063" y="3022"/>
                  <a:pt x="10987" y="3376"/>
                </a:cubicBezTo>
                <a:cubicBezTo>
                  <a:pt x="10980" y="3405"/>
                  <a:pt x="10969" y="3430"/>
                  <a:pt x="10946" y="3454"/>
                </a:cubicBezTo>
                <a:cubicBezTo>
                  <a:pt x="10955" y="3386"/>
                  <a:pt x="10972" y="3318"/>
                  <a:pt x="10970" y="3250"/>
                </a:cubicBezTo>
                <a:cubicBezTo>
                  <a:pt x="10965" y="3133"/>
                  <a:pt x="10946" y="3016"/>
                  <a:pt x="10931" y="2900"/>
                </a:cubicBezTo>
                <a:cubicBezTo>
                  <a:pt x="10929" y="2887"/>
                  <a:pt x="10908" y="2877"/>
                  <a:pt x="10902" y="2871"/>
                </a:cubicBezTo>
                <a:cubicBezTo>
                  <a:pt x="10895" y="2842"/>
                  <a:pt x="10892" y="2816"/>
                  <a:pt x="10884" y="2792"/>
                </a:cubicBezTo>
                <a:cubicBezTo>
                  <a:pt x="10869" y="2744"/>
                  <a:pt x="10863" y="2724"/>
                  <a:pt x="10848" y="2724"/>
                </a:cubicBezTo>
                <a:cubicBezTo>
                  <a:pt x="10836" y="2724"/>
                  <a:pt x="10818" y="2736"/>
                  <a:pt x="10786" y="2756"/>
                </a:cubicBezTo>
                <a:cubicBezTo>
                  <a:pt x="10724" y="2795"/>
                  <a:pt x="10660" y="2829"/>
                  <a:pt x="10601" y="2864"/>
                </a:cubicBezTo>
                <a:cubicBezTo>
                  <a:pt x="10636" y="2733"/>
                  <a:pt x="10553" y="2623"/>
                  <a:pt x="10501" y="2504"/>
                </a:cubicBezTo>
                <a:cubicBezTo>
                  <a:pt x="10463" y="2419"/>
                  <a:pt x="10419" y="2337"/>
                  <a:pt x="10373" y="2254"/>
                </a:cubicBezTo>
                <a:cubicBezTo>
                  <a:pt x="10341" y="2194"/>
                  <a:pt x="10316" y="2165"/>
                  <a:pt x="10284" y="2165"/>
                </a:cubicBezTo>
                <a:cubicBezTo>
                  <a:pt x="10256" y="2165"/>
                  <a:pt x="10222" y="2188"/>
                  <a:pt x="10175" y="2234"/>
                </a:cubicBezTo>
                <a:cubicBezTo>
                  <a:pt x="10110" y="2142"/>
                  <a:pt x="10049" y="2048"/>
                  <a:pt x="9977" y="1961"/>
                </a:cubicBezTo>
                <a:cubicBezTo>
                  <a:pt x="9909" y="1880"/>
                  <a:pt x="9829" y="1810"/>
                  <a:pt x="9756" y="1734"/>
                </a:cubicBezTo>
                <a:cubicBezTo>
                  <a:pt x="9743" y="1720"/>
                  <a:pt x="9731" y="1714"/>
                  <a:pt x="9720" y="1714"/>
                </a:cubicBezTo>
                <a:cubicBezTo>
                  <a:pt x="9704" y="1714"/>
                  <a:pt x="9691" y="1726"/>
                  <a:pt x="9680" y="1745"/>
                </a:cubicBezTo>
                <a:cubicBezTo>
                  <a:pt x="9649" y="1803"/>
                  <a:pt x="9618" y="1861"/>
                  <a:pt x="9597" y="1923"/>
                </a:cubicBezTo>
                <a:cubicBezTo>
                  <a:pt x="9560" y="2028"/>
                  <a:pt x="9535" y="2140"/>
                  <a:pt x="9490" y="2243"/>
                </a:cubicBezTo>
                <a:cubicBezTo>
                  <a:pt x="9459" y="2312"/>
                  <a:pt x="9397" y="2368"/>
                  <a:pt x="9386" y="2450"/>
                </a:cubicBezTo>
                <a:cubicBezTo>
                  <a:pt x="9377" y="2510"/>
                  <a:pt x="9365" y="2567"/>
                  <a:pt x="9354" y="2629"/>
                </a:cubicBezTo>
                <a:cubicBezTo>
                  <a:pt x="9156" y="2482"/>
                  <a:pt x="8949" y="2347"/>
                  <a:pt x="8799" y="2120"/>
                </a:cubicBezTo>
                <a:cubicBezTo>
                  <a:pt x="8789" y="2168"/>
                  <a:pt x="8785" y="2196"/>
                  <a:pt x="8778" y="2234"/>
                </a:cubicBezTo>
                <a:cubicBezTo>
                  <a:pt x="8763" y="2211"/>
                  <a:pt x="8749" y="2198"/>
                  <a:pt x="8747" y="2183"/>
                </a:cubicBezTo>
                <a:cubicBezTo>
                  <a:pt x="8740" y="2154"/>
                  <a:pt x="8738" y="2132"/>
                  <a:pt x="8702" y="2132"/>
                </a:cubicBezTo>
                <a:cubicBezTo>
                  <a:pt x="8700" y="2132"/>
                  <a:pt x="8698" y="2132"/>
                  <a:pt x="8695" y="2132"/>
                </a:cubicBezTo>
                <a:cubicBezTo>
                  <a:pt x="8695" y="2132"/>
                  <a:pt x="8694" y="2132"/>
                  <a:pt x="8694" y="2132"/>
                </a:cubicBezTo>
                <a:cubicBezTo>
                  <a:pt x="8682" y="2132"/>
                  <a:pt x="8665" y="2110"/>
                  <a:pt x="8657" y="2095"/>
                </a:cubicBezTo>
                <a:cubicBezTo>
                  <a:pt x="8609" y="2003"/>
                  <a:pt x="8527" y="1947"/>
                  <a:pt x="8439" y="1903"/>
                </a:cubicBezTo>
                <a:cubicBezTo>
                  <a:pt x="8376" y="1873"/>
                  <a:pt x="8320" y="1830"/>
                  <a:pt x="8256" y="1798"/>
                </a:cubicBezTo>
                <a:cubicBezTo>
                  <a:pt x="8236" y="1787"/>
                  <a:pt x="8221" y="1782"/>
                  <a:pt x="8209" y="1782"/>
                </a:cubicBezTo>
                <a:cubicBezTo>
                  <a:pt x="8188" y="1782"/>
                  <a:pt x="8177" y="1799"/>
                  <a:pt x="8166" y="1838"/>
                </a:cubicBezTo>
                <a:cubicBezTo>
                  <a:pt x="8160" y="1857"/>
                  <a:pt x="8152" y="1877"/>
                  <a:pt x="8141" y="1911"/>
                </a:cubicBezTo>
                <a:cubicBezTo>
                  <a:pt x="8090" y="1878"/>
                  <a:pt x="8044" y="1852"/>
                  <a:pt x="8004" y="1818"/>
                </a:cubicBezTo>
                <a:cubicBezTo>
                  <a:pt x="7926" y="1753"/>
                  <a:pt x="7853" y="1682"/>
                  <a:pt x="7774" y="1616"/>
                </a:cubicBezTo>
                <a:cubicBezTo>
                  <a:pt x="7756" y="1601"/>
                  <a:pt x="7737" y="1591"/>
                  <a:pt x="7719" y="1591"/>
                </a:cubicBezTo>
                <a:cubicBezTo>
                  <a:pt x="7700" y="1591"/>
                  <a:pt x="7682" y="1602"/>
                  <a:pt x="7666" y="1632"/>
                </a:cubicBezTo>
                <a:cubicBezTo>
                  <a:pt x="7655" y="1655"/>
                  <a:pt x="7640" y="1665"/>
                  <a:pt x="7621" y="1665"/>
                </a:cubicBezTo>
                <a:cubicBezTo>
                  <a:pt x="7608" y="1665"/>
                  <a:pt x="7593" y="1659"/>
                  <a:pt x="7576" y="1648"/>
                </a:cubicBezTo>
                <a:cubicBezTo>
                  <a:pt x="7495" y="1594"/>
                  <a:pt x="7410" y="1548"/>
                  <a:pt x="7308" y="1537"/>
                </a:cubicBezTo>
                <a:cubicBezTo>
                  <a:pt x="7295" y="1536"/>
                  <a:pt x="7283" y="1535"/>
                  <a:pt x="7272" y="1535"/>
                </a:cubicBezTo>
                <a:cubicBezTo>
                  <a:pt x="7226" y="1535"/>
                  <a:pt x="7203" y="1552"/>
                  <a:pt x="7191" y="1610"/>
                </a:cubicBezTo>
                <a:cubicBezTo>
                  <a:pt x="7165" y="1740"/>
                  <a:pt x="7148" y="1870"/>
                  <a:pt x="7132" y="2001"/>
                </a:cubicBezTo>
                <a:cubicBezTo>
                  <a:pt x="7128" y="2038"/>
                  <a:pt x="7125" y="2060"/>
                  <a:pt x="7100" y="2060"/>
                </a:cubicBezTo>
                <a:cubicBezTo>
                  <a:pt x="7090" y="2060"/>
                  <a:pt x="7078" y="2057"/>
                  <a:pt x="7060" y="2050"/>
                </a:cubicBezTo>
                <a:cubicBezTo>
                  <a:pt x="7004" y="2027"/>
                  <a:pt x="6939" y="2017"/>
                  <a:pt x="6877" y="2007"/>
                </a:cubicBezTo>
                <a:cubicBezTo>
                  <a:pt x="6772" y="1991"/>
                  <a:pt x="6694" y="1924"/>
                  <a:pt x="6607" y="1873"/>
                </a:cubicBezTo>
                <a:cubicBezTo>
                  <a:pt x="6537" y="1831"/>
                  <a:pt x="6465" y="1792"/>
                  <a:pt x="6391" y="1767"/>
                </a:cubicBezTo>
                <a:cubicBezTo>
                  <a:pt x="6371" y="1760"/>
                  <a:pt x="6354" y="1757"/>
                  <a:pt x="6340" y="1757"/>
                </a:cubicBezTo>
                <a:cubicBezTo>
                  <a:pt x="6290" y="1757"/>
                  <a:pt x="6267" y="1794"/>
                  <a:pt x="6268" y="1864"/>
                </a:cubicBezTo>
                <a:cubicBezTo>
                  <a:pt x="6269" y="1890"/>
                  <a:pt x="6269" y="1916"/>
                  <a:pt x="6269" y="1956"/>
                </a:cubicBezTo>
                <a:cubicBezTo>
                  <a:pt x="6200" y="1925"/>
                  <a:pt x="6139" y="1900"/>
                  <a:pt x="6079" y="1872"/>
                </a:cubicBezTo>
                <a:cubicBezTo>
                  <a:pt x="6025" y="1846"/>
                  <a:pt x="5975" y="1812"/>
                  <a:pt x="5922" y="1785"/>
                </a:cubicBezTo>
                <a:cubicBezTo>
                  <a:pt x="5886" y="1766"/>
                  <a:pt x="5860" y="1756"/>
                  <a:pt x="5837" y="1756"/>
                </a:cubicBezTo>
                <a:cubicBezTo>
                  <a:pt x="5801" y="1756"/>
                  <a:pt x="5774" y="1782"/>
                  <a:pt x="5733" y="1841"/>
                </a:cubicBezTo>
                <a:cubicBezTo>
                  <a:pt x="5619" y="1810"/>
                  <a:pt x="5499" y="1777"/>
                  <a:pt x="5379" y="1743"/>
                </a:cubicBezTo>
                <a:cubicBezTo>
                  <a:pt x="5375" y="1742"/>
                  <a:pt x="5371" y="1741"/>
                  <a:pt x="5367" y="1741"/>
                </a:cubicBezTo>
                <a:cubicBezTo>
                  <a:pt x="5324" y="1741"/>
                  <a:pt x="5263" y="1799"/>
                  <a:pt x="5270" y="1842"/>
                </a:cubicBezTo>
                <a:cubicBezTo>
                  <a:pt x="5277" y="1888"/>
                  <a:pt x="5287" y="1934"/>
                  <a:pt x="5293" y="1981"/>
                </a:cubicBezTo>
                <a:cubicBezTo>
                  <a:pt x="5295" y="1988"/>
                  <a:pt x="5291" y="1996"/>
                  <a:pt x="5287" y="2011"/>
                </a:cubicBezTo>
                <a:cubicBezTo>
                  <a:pt x="5265" y="2007"/>
                  <a:pt x="5243" y="2007"/>
                  <a:pt x="5224" y="2002"/>
                </a:cubicBezTo>
                <a:cubicBezTo>
                  <a:pt x="5116" y="1971"/>
                  <a:pt x="5008" y="1940"/>
                  <a:pt x="4900" y="1908"/>
                </a:cubicBezTo>
                <a:cubicBezTo>
                  <a:pt x="4883" y="1902"/>
                  <a:pt x="4866" y="1898"/>
                  <a:pt x="4849" y="1895"/>
                </a:cubicBezTo>
                <a:cubicBezTo>
                  <a:pt x="4835" y="1893"/>
                  <a:pt x="4823" y="1892"/>
                  <a:pt x="4813" y="1892"/>
                </a:cubicBezTo>
                <a:cubicBezTo>
                  <a:pt x="4767" y="1892"/>
                  <a:pt x="4752" y="1916"/>
                  <a:pt x="4729" y="1996"/>
                </a:cubicBezTo>
                <a:cubicBezTo>
                  <a:pt x="4667" y="1985"/>
                  <a:pt x="4605" y="1974"/>
                  <a:pt x="4544" y="1961"/>
                </a:cubicBezTo>
                <a:cubicBezTo>
                  <a:pt x="4479" y="1947"/>
                  <a:pt x="4415" y="1928"/>
                  <a:pt x="4350" y="1916"/>
                </a:cubicBezTo>
                <a:cubicBezTo>
                  <a:pt x="4333" y="1913"/>
                  <a:pt x="4318" y="1911"/>
                  <a:pt x="4304" y="1911"/>
                </a:cubicBezTo>
                <a:cubicBezTo>
                  <a:pt x="4235" y="1911"/>
                  <a:pt x="4205" y="1952"/>
                  <a:pt x="4200" y="2044"/>
                </a:cubicBezTo>
                <a:cubicBezTo>
                  <a:pt x="4178" y="2043"/>
                  <a:pt x="4156" y="2044"/>
                  <a:pt x="4134" y="2041"/>
                </a:cubicBezTo>
                <a:cubicBezTo>
                  <a:pt x="4045" y="2028"/>
                  <a:pt x="3954" y="2014"/>
                  <a:pt x="3865" y="1998"/>
                </a:cubicBezTo>
                <a:cubicBezTo>
                  <a:pt x="3810" y="1990"/>
                  <a:pt x="3757" y="1980"/>
                  <a:pt x="3702" y="1967"/>
                </a:cubicBezTo>
                <a:cubicBezTo>
                  <a:pt x="3676" y="1961"/>
                  <a:pt x="3650" y="1951"/>
                  <a:pt x="3624" y="1951"/>
                </a:cubicBezTo>
                <a:cubicBezTo>
                  <a:pt x="3604" y="1951"/>
                  <a:pt x="3584" y="1957"/>
                  <a:pt x="3564" y="1976"/>
                </a:cubicBezTo>
                <a:cubicBezTo>
                  <a:pt x="3561" y="1979"/>
                  <a:pt x="3556" y="1980"/>
                  <a:pt x="3549" y="1980"/>
                </a:cubicBezTo>
                <a:cubicBezTo>
                  <a:pt x="3537" y="1980"/>
                  <a:pt x="3521" y="1975"/>
                  <a:pt x="3510" y="1972"/>
                </a:cubicBezTo>
                <a:cubicBezTo>
                  <a:pt x="3418" y="1954"/>
                  <a:pt x="3327" y="1946"/>
                  <a:pt x="3236" y="1946"/>
                </a:cubicBezTo>
                <a:cubicBezTo>
                  <a:pt x="3109" y="1946"/>
                  <a:pt x="2983" y="1962"/>
                  <a:pt x="2857" y="1990"/>
                </a:cubicBezTo>
                <a:cubicBezTo>
                  <a:pt x="2843" y="1992"/>
                  <a:pt x="2828" y="1997"/>
                  <a:pt x="2815" y="2003"/>
                </a:cubicBezTo>
                <a:cubicBezTo>
                  <a:pt x="2750" y="2037"/>
                  <a:pt x="2745" y="2067"/>
                  <a:pt x="2805" y="2108"/>
                </a:cubicBezTo>
                <a:cubicBezTo>
                  <a:pt x="2865" y="2150"/>
                  <a:pt x="2930" y="2185"/>
                  <a:pt x="2995" y="2222"/>
                </a:cubicBezTo>
                <a:cubicBezTo>
                  <a:pt x="3089" y="2276"/>
                  <a:pt x="3184" y="2329"/>
                  <a:pt x="3278" y="2383"/>
                </a:cubicBezTo>
                <a:cubicBezTo>
                  <a:pt x="3289" y="2389"/>
                  <a:pt x="3305" y="2403"/>
                  <a:pt x="3304" y="2409"/>
                </a:cubicBezTo>
                <a:cubicBezTo>
                  <a:pt x="3286" y="2476"/>
                  <a:pt x="3341" y="2492"/>
                  <a:pt x="3381" y="2517"/>
                </a:cubicBezTo>
                <a:cubicBezTo>
                  <a:pt x="3520" y="2600"/>
                  <a:pt x="3660" y="2684"/>
                  <a:pt x="3794" y="2764"/>
                </a:cubicBezTo>
                <a:cubicBezTo>
                  <a:pt x="3794" y="2779"/>
                  <a:pt x="3795" y="2782"/>
                  <a:pt x="3794" y="2783"/>
                </a:cubicBezTo>
                <a:cubicBezTo>
                  <a:pt x="3726" y="2883"/>
                  <a:pt x="3728" y="2911"/>
                  <a:pt x="3820" y="2999"/>
                </a:cubicBezTo>
                <a:cubicBezTo>
                  <a:pt x="3898" y="3072"/>
                  <a:pt x="3976" y="3143"/>
                  <a:pt x="4052" y="3217"/>
                </a:cubicBezTo>
                <a:cubicBezTo>
                  <a:pt x="4066" y="3232"/>
                  <a:pt x="4068" y="3261"/>
                  <a:pt x="4078" y="3282"/>
                </a:cubicBezTo>
                <a:cubicBezTo>
                  <a:pt x="4088" y="3305"/>
                  <a:pt x="4096" y="3334"/>
                  <a:pt x="4114" y="3350"/>
                </a:cubicBezTo>
                <a:cubicBezTo>
                  <a:pt x="4184" y="3415"/>
                  <a:pt x="4258" y="3475"/>
                  <a:pt x="4335" y="3541"/>
                </a:cubicBezTo>
                <a:cubicBezTo>
                  <a:pt x="4287" y="3591"/>
                  <a:pt x="4237" y="3642"/>
                  <a:pt x="4187" y="3693"/>
                </a:cubicBezTo>
                <a:cubicBezTo>
                  <a:pt x="4156" y="3724"/>
                  <a:pt x="4127" y="3752"/>
                  <a:pt x="4094" y="3781"/>
                </a:cubicBezTo>
                <a:cubicBezTo>
                  <a:pt x="4052" y="3818"/>
                  <a:pt x="4057" y="3854"/>
                  <a:pt x="4097" y="3888"/>
                </a:cubicBezTo>
                <a:cubicBezTo>
                  <a:pt x="4132" y="3916"/>
                  <a:pt x="4168" y="3942"/>
                  <a:pt x="4205" y="3966"/>
                </a:cubicBezTo>
                <a:cubicBezTo>
                  <a:pt x="4338" y="4055"/>
                  <a:pt x="4472" y="4142"/>
                  <a:pt x="4603" y="4230"/>
                </a:cubicBezTo>
                <a:cubicBezTo>
                  <a:pt x="4612" y="4235"/>
                  <a:pt x="4619" y="4244"/>
                  <a:pt x="4626" y="4250"/>
                </a:cubicBezTo>
                <a:cubicBezTo>
                  <a:pt x="4587" y="4327"/>
                  <a:pt x="4596" y="4358"/>
                  <a:pt x="4675" y="4393"/>
                </a:cubicBezTo>
                <a:cubicBezTo>
                  <a:pt x="4747" y="4424"/>
                  <a:pt x="4824" y="4446"/>
                  <a:pt x="4900" y="4467"/>
                </a:cubicBezTo>
                <a:cubicBezTo>
                  <a:pt x="5076" y="4521"/>
                  <a:pt x="5216" y="4640"/>
                  <a:pt x="5375" y="4724"/>
                </a:cubicBezTo>
                <a:cubicBezTo>
                  <a:pt x="5442" y="4760"/>
                  <a:pt x="5513" y="4785"/>
                  <a:pt x="5584" y="4816"/>
                </a:cubicBezTo>
                <a:cubicBezTo>
                  <a:pt x="5583" y="4819"/>
                  <a:pt x="5584" y="4826"/>
                  <a:pt x="5581" y="4827"/>
                </a:cubicBezTo>
                <a:cubicBezTo>
                  <a:pt x="5435" y="4899"/>
                  <a:pt x="5291" y="4977"/>
                  <a:pt x="5138" y="5037"/>
                </a:cubicBezTo>
                <a:cubicBezTo>
                  <a:pt x="4910" y="5129"/>
                  <a:pt x="4668" y="5162"/>
                  <a:pt x="4422" y="5177"/>
                </a:cubicBezTo>
                <a:cubicBezTo>
                  <a:pt x="4398" y="5179"/>
                  <a:pt x="4372" y="5187"/>
                  <a:pt x="4349" y="5196"/>
                </a:cubicBezTo>
                <a:cubicBezTo>
                  <a:pt x="4242" y="5236"/>
                  <a:pt x="4240" y="5244"/>
                  <a:pt x="4288" y="5346"/>
                </a:cubicBezTo>
                <a:cubicBezTo>
                  <a:pt x="4290" y="5352"/>
                  <a:pt x="4290" y="5360"/>
                  <a:pt x="4293" y="5376"/>
                </a:cubicBezTo>
                <a:cubicBezTo>
                  <a:pt x="4227" y="5388"/>
                  <a:pt x="4160" y="5401"/>
                  <a:pt x="4094" y="5412"/>
                </a:cubicBezTo>
                <a:cubicBezTo>
                  <a:pt x="4061" y="5418"/>
                  <a:pt x="4027" y="5422"/>
                  <a:pt x="3994" y="5429"/>
                </a:cubicBezTo>
                <a:cubicBezTo>
                  <a:pt x="3944" y="5442"/>
                  <a:pt x="3906" y="5464"/>
                  <a:pt x="3928" y="5530"/>
                </a:cubicBezTo>
                <a:cubicBezTo>
                  <a:pt x="3845" y="5553"/>
                  <a:pt x="3763" y="5570"/>
                  <a:pt x="3687" y="5599"/>
                </a:cubicBezTo>
                <a:cubicBezTo>
                  <a:pt x="3607" y="5632"/>
                  <a:pt x="3531" y="5674"/>
                  <a:pt x="3455" y="5718"/>
                </a:cubicBezTo>
                <a:cubicBezTo>
                  <a:pt x="3409" y="5745"/>
                  <a:pt x="3404" y="5782"/>
                  <a:pt x="3448" y="5820"/>
                </a:cubicBezTo>
                <a:cubicBezTo>
                  <a:pt x="3510" y="5875"/>
                  <a:pt x="3568" y="5932"/>
                  <a:pt x="3639" y="5997"/>
                </a:cubicBezTo>
                <a:cubicBezTo>
                  <a:pt x="3569" y="6041"/>
                  <a:pt x="3505" y="6069"/>
                  <a:pt x="3433" y="6070"/>
                </a:cubicBezTo>
                <a:cubicBezTo>
                  <a:pt x="3427" y="6071"/>
                  <a:pt x="3422" y="6071"/>
                  <a:pt x="3416" y="6071"/>
                </a:cubicBezTo>
                <a:cubicBezTo>
                  <a:pt x="3339" y="6071"/>
                  <a:pt x="3260" y="6064"/>
                  <a:pt x="3184" y="6061"/>
                </a:cubicBezTo>
                <a:cubicBezTo>
                  <a:pt x="3165" y="6061"/>
                  <a:pt x="3145" y="6061"/>
                  <a:pt x="3126" y="6062"/>
                </a:cubicBezTo>
                <a:cubicBezTo>
                  <a:pt x="3047" y="6069"/>
                  <a:pt x="3029" y="6093"/>
                  <a:pt x="3054" y="6168"/>
                </a:cubicBezTo>
                <a:cubicBezTo>
                  <a:pt x="3055" y="6173"/>
                  <a:pt x="3053" y="6180"/>
                  <a:pt x="3052" y="6190"/>
                </a:cubicBezTo>
                <a:cubicBezTo>
                  <a:pt x="3026" y="6190"/>
                  <a:pt x="3000" y="6189"/>
                  <a:pt x="2975" y="6189"/>
                </a:cubicBezTo>
                <a:cubicBezTo>
                  <a:pt x="2943" y="6189"/>
                  <a:pt x="2911" y="6190"/>
                  <a:pt x="2880" y="6193"/>
                </a:cubicBezTo>
                <a:cubicBezTo>
                  <a:pt x="2726" y="6206"/>
                  <a:pt x="2586" y="6255"/>
                  <a:pt x="2473" y="6366"/>
                </a:cubicBezTo>
                <a:cubicBezTo>
                  <a:pt x="2430" y="6407"/>
                  <a:pt x="2420" y="6443"/>
                  <a:pt x="2466" y="6489"/>
                </a:cubicBezTo>
                <a:cubicBezTo>
                  <a:pt x="2497" y="6520"/>
                  <a:pt x="2522" y="6559"/>
                  <a:pt x="2554" y="6600"/>
                </a:cubicBezTo>
                <a:cubicBezTo>
                  <a:pt x="2509" y="6612"/>
                  <a:pt x="2471" y="6620"/>
                  <a:pt x="2432" y="6632"/>
                </a:cubicBezTo>
                <a:cubicBezTo>
                  <a:pt x="2330" y="6667"/>
                  <a:pt x="2226" y="6698"/>
                  <a:pt x="2128" y="6743"/>
                </a:cubicBezTo>
                <a:cubicBezTo>
                  <a:pt x="1995" y="6805"/>
                  <a:pt x="1994" y="6828"/>
                  <a:pt x="2098" y="6936"/>
                </a:cubicBezTo>
                <a:cubicBezTo>
                  <a:pt x="2065" y="6952"/>
                  <a:pt x="2033" y="6970"/>
                  <a:pt x="2002" y="6985"/>
                </a:cubicBezTo>
                <a:cubicBezTo>
                  <a:pt x="1958" y="7007"/>
                  <a:pt x="1913" y="7026"/>
                  <a:pt x="1872" y="7052"/>
                </a:cubicBezTo>
                <a:cubicBezTo>
                  <a:pt x="1823" y="7083"/>
                  <a:pt x="1787" y="7121"/>
                  <a:pt x="1833" y="7182"/>
                </a:cubicBezTo>
                <a:cubicBezTo>
                  <a:pt x="1791" y="7220"/>
                  <a:pt x="1750" y="7254"/>
                  <a:pt x="1715" y="7294"/>
                </a:cubicBezTo>
                <a:cubicBezTo>
                  <a:pt x="1668" y="7347"/>
                  <a:pt x="1675" y="7373"/>
                  <a:pt x="1737" y="7407"/>
                </a:cubicBezTo>
                <a:cubicBezTo>
                  <a:pt x="1815" y="7449"/>
                  <a:pt x="1892" y="7492"/>
                  <a:pt x="1969" y="7538"/>
                </a:cubicBezTo>
                <a:cubicBezTo>
                  <a:pt x="1980" y="7543"/>
                  <a:pt x="1992" y="7554"/>
                  <a:pt x="1993" y="7564"/>
                </a:cubicBezTo>
                <a:cubicBezTo>
                  <a:pt x="2011" y="7716"/>
                  <a:pt x="2121" y="7813"/>
                  <a:pt x="2204" y="7924"/>
                </a:cubicBezTo>
                <a:cubicBezTo>
                  <a:pt x="2250" y="7985"/>
                  <a:pt x="2314" y="8033"/>
                  <a:pt x="2364" y="8081"/>
                </a:cubicBezTo>
                <a:cubicBezTo>
                  <a:pt x="2241" y="8177"/>
                  <a:pt x="2118" y="8272"/>
                  <a:pt x="1995" y="8371"/>
                </a:cubicBezTo>
                <a:cubicBezTo>
                  <a:pt x="1962" y="8400"/>
                  <a:pt x="1938" y="8438"/>
                  <a:pt x="1903" y="8464"/>
                </a:cubicBezTo>
                <a:cubicBezTo>
                  <a:pt x="1853" y="8501"/>
                  <a:pt x="1793" y="8525"/>
                  <a:pt x="1742" y="8565"/>
                </a:cubicBezTo>
                <a:cubicBezTo>
                  <a:pt x="1680" y="8612"/>
                  <a:pt x="1618" y="8660"/>
                  <a:pt x="1567" y="8720"/>
                </a:cubicBezTo>
                <a:cubicBezTo>
                  <a:pt x="1515" y="8781"/>
                  <a:pt x="1527" y="8813"/>
                  <a:pt x="1593" y="8860"/>
                </a:cubicBezTo>
                <a:cubicBezTo>
                  <a:pt x="1619" y="8878"/>
                  <a:pt x="1643" y="8897"/>
                  <a:pt x="1671" y="8919"/>
                </a:cubicBezTo>
                <a:cubicBezTo>
                  <a:pt x="1603" y="8987"/>
                  <a:pt x="1537" y="9050"/>
                  <a:pt x="1475" y="9116"/>
                </a:cubicBezTo>
                <a:cubicBezTo>
                  <a:pt x="1376" y="9219"/>
                  <a:pt x="1278" y="9323"/>
                  <a:pt x="1180" y="9426"/>
                </a:cubicBezTo>
                <a:cubicBezTo>
                  <a:pt x="1133" y="9475"/>
                  <a:pt x="1136" y="9486"/>
                  <a:pt x="1213" y="9566"/>
                </a:cubicBezTo>
                <a:cubicBezTo>
                  <a:pt x="1186" y="9611"/>
                  <a:pt x="1154" y="9655"/>
                  <a:pt x="1130" y="9703"/>
                </a:cubicBezTo>
                <a:cubicBezTo>
                  <a:pt x="1098" y="9771"/>
                  <a:pt x="1068" y="9842"/>
                  <a:pt x="1047" y="9914"/>
                </a:cubicBezTo>
                <a:cubicBezTo>
                  <a:pt x="1028" y="9975"/>
                  <a:pt x="1061" y="10008"/>
                  <a:pt x="1120" y="10034"/>
                </a:cubicBezTo>
                <a:cubicBezTo>
                  <a:pt x="1206" y="10073"/>
                  <a:pt x="1287" y="10124"/>
                  <a:pt x="1368" y="10173"/>
                </a:cubicBezTo>
                <a:cubicBezTo>
                  <a:pt x="1408" y="10196"/>
                  <a:pt x="1397" y="10219"/>
                  <a:pt x="1367" y="10253"/>
                </a:cubicBezTo>
                <a:cubicBezTo>
                  <a:pt x="1272" y="10356"/>
                  <a:pt x="1181" y="10464"/>
                  <a:pt x="1092" y="10571"/>
                </a:cubicBezTo>
                <a:cubicBezTo>
                  <a:pt x="1049" y="10620"/>
                  <a:pt x="1010" y="10674"/>
                  <a:pt x="969" y="10726"/>
                </a:cubicBezTo>
                <a:cubicBezTo>
                  <a:pt x="943" y="10761"/>
                  <a:pt x="922" y="10793"/>
                  <a:pt x="975" y="10828"/>
                </a:cubicBezTo>
                <a:cubicBezTo>
                  <a:pt x="985" y="10834"/>
                  <a:pt x="984" y="10874"/>
                  <a:pt x="975" y="10891"/>
                </a:cubicBezTo>
                <a:cubicBezTo>
                  <a:pt x="935" y="10959"/>
                  <a:pt x="884" y="11020"/>
                  <a:pt x="851" y="11091"/>
                </a:cubicBezTo>
                <a:cubicBezTo>
                  <a:pt x="820" y="11155"/>
                  <a:pt x="802" y="11226"/>
                  <a:pt x="786" y="11297"/>
                </a:cubicBezTo>
                <a:cubicBezTo>
                  <a:pt x="775" y="11349"/>
                  <a:pt x="791" y="11394"/>
                  <a:pt x="856" y="11404"/>
                </a:cubicBezTo>
                <a:cubicBezTo>
                  <a:pt x="871" y="11406"/>
                  <a:pt x="883" y="11416"/>
                  <a:pt x="901" y="11423"/>
                </a:cubicBezTo>
                <a:cubicBezTo>
                  <a:pt x="862" y="11487"/>
                  <a:pt x="826" y="11546"/>
                  <a:pt x="789" y="11605"/>
                </a:cubicBezTo>
                <a:cubicBezTo>
                  <a:pt x="677" y="11778"/>
                  <a:pt x="559" y="11947"/>
                  <a:pt x="452" y="12124"/>
                </a:cubicBezTo>
                <a:cubicBezTo>
                  <a:pt x="336" y="12316"/>
                  <a:pt x="200" y="12495"/>
                  <a:pt x="76" y="12681"/>
                </a:cubicBezTo>
                <a:cubicBezTo>
                  <a:pt x="46" y="12726"/>
                  <a:pt x="27" y="12780"/>
                  <a:pt x="10" y="12831"/>
                </a:cubicBezTo>
                <a:cubicBezTo>
                  <a:pt x="1" y="12862"/>
                  <a:pt x="12" y="12885"/>
                  <a:pt x="38" y="12885"/>
                </a:cubicBezTo>
                <a:cubicBezTo>
                  <a:pt x="45" y="12885"/>
                  <a:pt x="54" y="12883"/>
                  <a:pt x="64" y="12879"/>
                </a:cubicBezTo>
                <a:cubicBezTo>
                  <a:pt x="130" y="12853"/>
                  <a:pt x="195" y="12824"/>
                  <a:pt x="259" y="12791"/>
                </a:cubicBezTo>
                <a:cubicBezTo>
                  <a:pt x="385" y="12728"/>
                  <a:pt x="507" y="12659"/>
                  <a:pt x="635" y="12601"/>
                </a:cubicBezTo>
                <a:cubicBezTo>
                  <a:pt x="757" y="12544"/>
                  <a:pt x="886" y="12497"/>
                  <a:pt x="1012" y="12449"/>
                </a:cubicBezTo>
                <a:cubicBezTo>
                  <a:pt x="1073" y="12424"/>
                  <a:pt x="1138" y="12403"/>
                  <a:pt x="1201" y="12380"/>
                </a:cubicBezTo>
                <a:cubicBezTo>
                  <a:pt x="1226" y="12455"/>
                  <a:pt x="1236" y="12478"/>
                  <a:pt x="1278" y="12478"/>
                </a:cubicBezTo>
                <a:cubicBezTo>
                  <a:pt x="1292" y="12478"/>
                  <a:pt x="1309" y="12475"/>
                  <a:pt x="1332" y="12471"/>
                </a:cubicBezTo>
                <a:cubicBezTo>
                  <a:pt x="1400" y="12459"/>
                  <a:pt x="1467" y="12435"/>
                  <a:pt x="1531" y="12408"/>
                </a:cubicBezTo>
                <a:cubicBezTo>
                  <a:pt x="1743" y="12320"/>
                  <a:pt x="1953" y="12227"/>
                  <a:pt x="2164" y="12136"/>
                </a:cubicBezTo>
                <a:cubicBezTo>
                  <a:pt x="2169" y="12135"/>
                  <a:pt x="2175" y="12135"/>
                  <a:pt x="2183" y="12133"/>
                </a:cubicBezTo>
                <a:cubicBezTo>
                  <a:pt x="2191" y="12207"/>
                  <a:pt x="2196" y="12279"/>
                  <a:pt x="2204" y="12351"/>
                </a:cubicBezTo>
                <a:cubicBezTo>
                  <a:pt x="2210" y="12405"/>
                  <a:pt x="2247" y="12435"/>
                  <a:pt x="2312" y="12435"/>
                </a:cubicBezTo>
                <a:cubicBezTo>
                  <a:pt x="2402" y="12435"/>
                  <a:pt x="2477" y="12397"/>
                  <a:pt x="2546" y="12346"/>
                </a:cubicBezTo>
                <a:cubicBezTo>
                  <a:pt x="2569" y="12330"/>
                  <a:pt x="2591" y="12313"/>
                  <a:pt x="2617" y="12292"/>
                </a:cubicBezTo>
                <a:cubicBezTo>
                  <a:pt x="2636" y="12338"/>
                  <a:pt x="2663" y="12354"/>
                  <a:pt x="2695" y="12354"/>
                </a:cubicBezTo>
                <a:cubicBezTo>
                  <a:pt x="2712" y="12354"/>
                  <a:pt x="2731" y="12349"/>
                  <a:pt x="2750" y="12341"/>
                </a:cubicBezTo>
                <a:cubicBezTo>
                  <a:pt x="2877" y="12284"/>
                  <a:pt x="3004" y="12225"/>
                  <a:pt x="3130" y="12169"/>
                </a:cubicBezTo>
                <a:cubicBezTo>
                  <a:pt x="3141" y="12199"/>
                  <a:pt x="3158" y="12230"/>
                  <a:pt x="3166" y="12265"/>
                </a:cubicBezTo>
                <a:cubicBezTo>
                  <a:pt x="3175" y="12306"/>
                  <a:pt x="3197" y="12326"/>
                  <a:pt x="3226" y="12326"/>
                </a:cubicBezTo>
                <a:cubicBezTo>
                  <a:pt x="3243" y="12326"/>
                  <a:pt x="3263" y="12319"/>
                  <a:pt x="3284" y="12306"/>
                </a:cubicBezTo>
                <a:cubicBezTo>
                  <a:pt x="3364" y="12253"/>
                  <a:pt x="3440" y="12194"/>
                  <a:pt x="3515" y="12136"/>
                </a:cubicBezTo>
                <a:cubicBezTo>
                  <a:pt x="3670" y="12011"/>
                  <a:pt x="3824" y="11885"/>
                  <a:pt x="3978" y="11759"/>
                </a:cubicBezTo>
                <a:cubicBezTo>
                  <a:pt x="3999" y="11741"/>
                  <a:pt x="4022" y="11721"/>
                  <a:pt x="4047" y="11701"/>
                </a:cubicBezTo>
                <a:cubicBezTo>
                  <a:pt x="4083" y="11818"/>
                  <a:pt x="4119" y="11934"/>
                  <a:pt x="4153" y="12049"/>
                </a:cubicBezTo>
                <a:cubicBezTo>
                  <a:pt x="4162" y="12083"/>
                  <a:pt x="4177" y="12099"/>
                  <a:pt x="4204" y="12099"/>
                </a:cubicBezTo>
                <a:cubicBezTo>
                  <a:pt x="4211" y="12099"/>
                  <a:pt x="4218" y="12098"/>
                  <a:pt x="4226" y="12097"/>
                </a:cubicBezTo>
                <a:cubicBezTo>
                  <a:pt x="4349" y="12069"/>
                  <a:pt x="4457" y="12013"/>
                  <a:pt x="4533" y="11908"/>
                </a:cubicBezTo>
                <a:cubicBezTo>
                  <a:pt x="4562" y="11933"/>
                  <a:pt x="4584" y="11945"/>
                  <a:pt x="4603" y="11945"/>
                </a:cubicBezTo>
                <a:cubicBezTo>
                  <a:pt x="4626" y="11945"/>
                  <a:pt x="4646" y="11928"/>
                  <a:pt x="4673" y="11894"/>
                </a:cubicBezTo>
                <a:cubicBezTo>
                  <a:pt x="4739" y="11811"/>
                  <a:pt x="4803" y="11726"/>
                  <a:pt x="4866" y="11647"/>
                </a:cubicBezTo>
                <a:cubicBezTo>
                  <a:pt x="4880" y="11649"/>
                  <a:pt x="4885" y="11649"/>
                  <a:pt x="4888" y="11652"/>
                </a:cubicBezTo>
                <a:cubicBezTo>
                  <a:pt x="4925" y="11695"/>
                  <a:pt x="4946" y="11717"/>
                  <a:pt x="4967" y="11717"/>
                </a:cubicBezTo>
                <a:cubicBezTo>
                  <a:pt x="4988" y="11717"/>
                  <a:pt x="5008" y="11694"/>
                  <a:pt x="5045" y="11649"/>
                </a:cubicBezTo>
                <a:cubicBezTo>
                  <a:pt x="5140" y="11533"/>
                  <a:pt x="5236" y="11417"/>
                  <a:pt x="5328" y="11297"/>
                </a:cubicBezTo>
                <a:cubicBezTo>
                  <a:pt x="5364" y="11248"/>
                  <a:pt x="5387" y="11191"/>
                  <a:pt x="5419" y="11133"/>
                </a:cubicBezTo>
                <a:cubicBezTo>
                  <a:pt x="5444" y="11178"/>
                  <a:pt x="5465" y="11215"/>
                  <a:pt x="5485" y="11253"/>
                </a:cubicBezTo>
                <a:cubicBezTo>
                  <a:pt x="5503" y="11287"/>
                  <a:pt x="5522" y="11305"/>
                  <a:pt x="5543" y="11305"/>
                </a:cubicBezTo>
                <a:cubicBezTo>
                  <a:pt x="5560" y="11305"/>
                  <a:pt x="5578" y="11294"/>
                  <a:pt x="5598" y="11271"/>
                </a:cubicBezTo>
                <a:cubicBezTo>
                  <a:pt x="5671" y="11190"/>
                  <a:pt x="5740" y="11104"/>
                  <a:pt x="5805" y="11015"/>
                </a:cubicBezTo>
                <a:cubicBezTo>
                  <a:pt x="5869" y="10926"/>
                  <a:pt x="5946" y="10852"/>
                  <a:pt x="6038" y="10789"/>
                </a:cubicBezTo>
                <a:cubicBezTo>
                  <a:pt x="6111" y="10739"/>
                  <a:pt x="6176" y="10675"/>
                  <a:pt x="6234" y="10608"/>
                </a:cubicBezTo>
                <a:cubicBezTo>
                  <a:pt x="6279" y="10557"/>
                  <a:pt x="6304" y="10490"/>
                  <a:pt x="6346" y="10438"/>
                </a:cubicBezTo>
                <a:cubicBezTo>
                  <a:pt x="6392" y="10382"/>
                  <a:pt x="6453" y="10339"/>
                  <a:pt x="6500" y="10284"/>
                </a:cubicBezTo>
                <a:cubicBezTo>
                  <a:pt x="6556" y="10217"/>
                  <a:pt x="6598" y="10140"/>
                  <a:pt x="6655" y="10074"/>
                </a:cubicBezTo>
                <a:cubicBezTo>
                  <a:pt x="6749" y="9967"/>
                  <a:pt x="6852" y="9868"/>
                  <a:pt x="6948" y="9764"/>
                </a:cubicBezTo>
                <a:cubicBezTo>
                  <a:pt x="7024" y="9682"/>
                  <a:pt x="7097" y="9599"/>
                  <a:pt x="7173" y="9514"/>
                </a:cubicBezTo>
                <a:cubicBezTo>
                  <a:pt x="7178" y="9517"/>
                  <a:pt x="7184" y="9519"/>
                  <a:pt x="7190" y="9522"/>
                </a:cubicBezTo>
                <a:cubicBezTo>
                  <a:pt x="7158" y="9626"/>
                  <a:pt x="7134" y="9733"/>
                  <a:pt x="7093" y="9832"/>
                </a:cubicBezTo>
                <a:cubicBezTo>
                  <a:pt x="7037" y="9970"/>
                  <a:pt x="6969" y="10104"/>
                  <a:pt x="6901" y="10236"/>
                </a:cubicBezTo>
                <a:cubicBezTo>
                  <a:pt x="6834" y="10367"/>
                  <a:pt x="6764" y="10496"/>
                  <a:pt x="6690" y="10622"/>
                </a:cubicBezTo>
                <a:cubicBezTo>
                  <a:pt x="6604" y="10767"/>
                  <a:pt x="6511" y="10906"/>
                  <a:pt x="6421" y="11049"/>
                </a:cubicBezTo>
                <a:cubicBezTo>
                  <a:pt x="6416" y="11057"/>
                  <a:pt x="6411" y="11067"/>
                  <a:pt x="6407" y="11077"/>
                </a:cubicBezTo>
                <a:cubicBezTo>
                  <a:pt x="6376" y="11149"/>
                  <a:pt x="6383" y="11166"/>
                  <a:pt x="6463" y="11194"/>
                </a:cubicBezTo>
                <a:cubicBezTo>
                  <a:pt x="6466" y="11292"/>
                  <a:pt x="6392" y="11358"/>
                  <a:pt x="6351" y="11437"/>
                </a:cubicBezTo>
                <a:cubicBezTo>
                  <a:pt x="6335" y="11469"/>
                  <a:pt x="6310" y="11497"/>
                  <a:pt x="6291" y="11528"/>
                </a:cubicBezTo>
                <a:cubicBezTo>
                  <a:pt x="6260" y="11576"/>
                  <a:pt x="6249" y="11626"/>
                  <a:pt x="6242" y="11687"/>
                </a:cubicBezTo>
                <a:cubicBezTo>
                  <a:pt x="6232" y="11782"/>
                  <a:pt x="6193" y="11874"/>
                  <a:pt x="6157" y="11965"/>
                </a:cubicBezTo>
                <a:cubicBezTo>
                  <a:pt x="6135" y="12022"/>
                  <a:pt x="6092" y="12069"/>
                  <a:pt x="6069" y="12125"/>
                </a:cubicBezTo>
                <a:cubicBezTo>
                  <a:pt x="6043" y="12188"/>
                  <a:pt x="6061" y="12208"/>
                  <a:pt x="6129" y="12217"/>
                </a:cubicBezTo>
                <a:cubicBezTo>
                  <a:pt x="6159" y="12220"/>
                  <a:pt x="6187" y="12227"/>
                  <a:pt x="6227" y="12235"/>
                </a:cubicBezTo>
                <a:cubicBezTo>
                  <a:pt x="6196" y="12292"/>
                  <a:pt x="6175" y="12343"/>
                  <a:pt x="6145" y="12389"/>
                </a:cubicBezTo>
                <a:cubicBezTo>
                  <a:pt x="6083" y="12486"/>
                  <a:pt x="6021" y="12582"/>
                  <a:pt x="5955" y="12677"/>
                </a:cubicBezTo>
                <a:cubicBezTo>
                  <a:pt x="5920" y="12727"/>
                  <a:pt x="5877" y="12773"/>
                  <a:pt x="5841" y="12822"/>
                </a:cubicBezTo>
                <a:cubicBezTo>
                  <a:pt x="5812" y="12862"/>
                  <a:pt x="5779" y="12904"/>
                  <a:pt x="5841" y="12949"/>
                </a:cubicBezTo>
                <a:cubicBezTo>
                  <a:pt x="5850" y="12955"/>
                  <a:pt x="5845" y="12991"/>
                  <a:pt x="5837" y="13010"/>
                </a:cubicBezTo>
                <a:cubicBezTo>
                  <a:pt x="5795" y="13125"/>
                  <a:pt x="5749" y="13239"/>
                  <a:pt x="5704" y="13355"/>
                </a:cubicBezTo>
                <a:cubicBezTo>
                  <a:pt x="5696" y="13377"/>
                  <a:pt x="5691" y="13400"/>
                  <a:pt x="5691" y="13423"/>
                </a:cubicBezTo>
                <a:cubicBezTo>
                  <a:pt x="5691" y="13503"/>
                  <a:pt x="5713" y="13583"/>
                  <a:pt x="5813" y="13583"/>
                </a:cubicBezTo>
                <a:cubicBezTo>
                  <a:pt x="5823" y="13583"/>
                  <a:pt x="5834" y="13582"/>
                  <a:pt x="5845" y="13580"/>
                </a:cubicBezTo>
                <a:cubicBezTo>
                  <a:pt x="5862" y="13577"/>
                  <a:pt x="5878" y="13578"/>
                  <a:pt x="5899" y="13577"/>
                </a:cubicBezTo>
                <a:lnTo>
                  <a:pt x="5899" y="13577"/>
                </a:lnTo>
                <a:cubicBezTo>
                  <a:pt x="5897" y="13604"/>
                  <a:pt x="5892" y="13627"/>
                  <a:pt x="5890" y="13649"/>
                </a:cubicBezTo>
                <a:cubicBezTo>
                  <a:pt x="5883" y="13735"/>
                  <a:pt x="5863" y="13815"/>
                  <a:pt x="5876" y="13905"/>
                </a:cubicBezTo>
                <a:cubicBezTo>
                  <a:pt x="5888" y="13994"/>
                  <a:pt x="5845" y="14092"/>
                  <a:pt x="5825" y="14185"/>
                </a:cubicBezTo>
                <a:cubicBezTo>
                  <a:pt x="5820" y="14206"/>
                  <a:pt x="5810" y="14226"/>
                  <a:pt x="5806" y="14247"/>
                </a:cubicBezTo>
                <a:cubicBezTo>
                  <a:pt x="5794" y="14314"/>
                  <a:pt x="5804" y="14329"/>
                  <a:pt x="5876" y="14344"/>
                </a:cubicBezTo>
                <a:lnTo>
                  <a:pt x="5830" y="14591"/>
                </a:lnTo>
                <a:cubicBezTo>
                  <a:pt x="5816" y="14659"/>
                  <a:pt x="5792" y="14729"/>
                  <a:pt x="5792" y="14796"/>
                </a:cubicBezTo>
                <a:cubicBezTo>
                  <a:pt x="5792" y="14872"/>
                  <a:pt x="5806" y="14906"/>
                  <a:pt x="5848" y="14906"/>
                </a:cubicBezTo>
                <a:cubicBezTo>
                  <a:pt x="5865" y="14906"/>
                  <a:pt x="5886" y="14900"/>
                  <a:pt x="5913" y="14889"/>
                </a:cubicBezTo>
                <a:cubicBezTo>
                  <a:pt x="6017" y="14847"/>
                  <a:pt x="6120" y="14801"/>
                  <a:pt x="6223" y="14755"/>
                </a:cubicBezTo>
                <a:cubicBezTo>
                  <a:pt x="6252" y="14744"/>
                  <a:pt x="6280" y="14731"/>
                  <a:pt x="6309" y="14718"/>
                </a:cubicBezTo>
                <a:cubicBezTo>
                  <a:pt x="6338" y="14782"/>
                  <a:pt x="6354" y="14810"/>
                  <a:pt x="6384" y="14810"/>
                </a:cubicBezTo>
                <a:cubicBezTo>
                  <a:pt x="6405" y="14810"/>
                  <a:pt x="6431" y="14797"/>
                  <a:pt x="6473" y="14775"/>
                </a:cubicBezTo>
                <a:cubicBezTo>
                  <a:pt x="6598" y="14707"/>
                  <a:pt x="6721" y="14635"/>
                  <a:pt x="6845" y="14565"/>
                </a:cubicBezTo>
                <a:cubicBezTo>
                  <a:pt x="6860" y="14558"/>
                  <a:pt x="6875" y="14550"/>
                  <a:pt x="6892" y="14542"/>
                </a:cubicBezTo>
                <a:lnTo>
                  <a:pt x="6892" y="14542"/>
                </a:lnTo>
                <a:cubicBezTo>
                  <a:pt x="6871" y="14715"/>
                  <a:pt x="6854" y="14884"/>
                  <a:pt x="6830" y="15053"/>
                </a:cubicBezTo>
                <a:cubicBezTo>
                  <a:pt x="6820" y="15127"/>
                  <a:pt x="6802" y="15202"/>
                  <a:pt x="6782" y="15275"/>
                </a:cubicBezTo>
                <a:cubicBezTo>
                  <a:pt x="6757" y="15363"/>
                  <a:pt x="6725" y="15450"/>
                  <a:pt x="6699" y="15537"/>
                </a:cubicBezTo>
                <a:cubicBezTo>
                  <a:pt x="6690" y="15564"/>
                  <a:pt x="6689" y="15593"/>
                  <a:pt x="6687" y="15620"/>
                </a:cubicBezTo>
                <a:cubicBezTo>
                  <a:pt x="6685" y="15670"/>
                  <a:pt x="6699" y="15706"/>
                  <a:pt x="6752" y="15706"/>
                </a:cubicBezTo>
                <a:cubicBezTo>
                  <a:pt x="6757" y="15706"/>
                  <a:pt x="6762" y="15706"/>
                  <a:pt x="6767" y="15705"/>
                </a:cubicBezTo>
                <a:cubicBezTo>
                  <a:pt x="6771" y="15704"/>
                  <a:pt x="6774" y="15704"/>
                  <a:pt x="6778" y="15704"/>
                </a:cubicBezTo>
                <a:cubicBezTo>
                  <a:pt x="6794" y="15704"/>
                  <a:pt x="6809" y="15709"/>
                  <a:pt x="6830" y="15712"/>
                </a:cubicBezTo>
                <a:cubicBezTo>
                  <a:pt x="6829" y="15738"/>
                  <a:pt x="6829" y="15762"/>
                  <a:pt x="6826" y="15783"/>
                </a:cubicBezTo>
                <a:cubicBezTo>
                  <a:pt x="6804" y="15939"/>
                  <a:pt x="6783" y="16096"/>
                  <a:pt x="6761" y="16251"/>
                </a:cubicBezTo>
                <a:cubicBezTo>
                  <a:pt x="6758" y="16272"/>
                  <a:pt x="6754" y="16292"/>
                  <a:pt x="6753" y="16314"/>
                </a:cubicBezTo>
                <a:cubicBezTo>
                  <a:pt x="6749" y="16402"/>
                  <a:pt x="6758" y="16413"/>
                  <a:pt x="6845" y="16428"/>
                </a:cubicBezTo>
                <a:cubicBezTo>
                  <a:pt x="6854" y="16544"/>
                  <a:pt x="6859" y="16660"/>
                  <a:pt x="6870" y="16776"/>
                </a:cubicBezTo>
                <a:cubicBezTo>
                  <a:pt x="6875" y="16830"/>
                  <a:pt x="6891" y="16884"/>
                  <a:pt x="6908" y="16937"/>
                </a:cubicBezTo>
                <a:cubicBezTo>
                  <a:pt x="6922" y="16975"/>
                  <a:pt x="6945" y="16992"/>
                  <a:pt x="6976" y="16992"/>
                </a:cubicBezTo>
                <a:cubicBezTo>
                  <a:pt x="6990" y="16992"/>
                  <a:pt x="7005" y="16989"/>
                  <a:pt x="7021" y="16983"/>
                </a:cubicBezTo>
                <a:cubicBezTo>
                  <a:pt x="7225" y="16907"/>
                  <a:pt x="7428" y="16833"/>
                  <a:pt x="7631" y="16758"/>
                </a:cubicBezTo>
                <a:cubicBezTo>
                  <a:pt x="7643" y="16754"/>
                  <a:pt x="7656" y="16752"/>
                  <a:pt x="7664" y="16750"/>
                </a:cubicBezTo>
                <a:cubicBezTo>
                  <a:pt x="7677" y="16902"/>
                  <a:pt x="7687" y="17050"/>
                  <a:pt x="7700" y="17197"/>
                </a:cubicBezTo>
                <a:cubicBezTo>
                  <a:pt x="7703" y="17217"/>
                  <a:pt x="7729" y="17236"/>
                  <a:pt x="7744" y="17255"/>
                </a:cubicBezTo>
                <a:cubicBezTo>
                  <a:pt x="7755" y="17271"/>
                  <a:pt x="7772" y="17285"/>
                  <a:pt x="7775" y="17302"/>
                </a:cubicBezTo>
                <a:cubicBezTo>
                  <a:pt x="7788" y="17378"/>
                  <a:pt x="7795" y="17454"/>
                  <a:pt x="7806" y="17529"/>
                </a:cubicBezTo>
                <a:cubicBezTo>
                  <a:pt x="7813" y="17569"/>
                  <a:pt x="7818" y="17610"/>
                  <a:pt x="7831" y="17648"/>
                </a:cubicBezTo>
                <a:cubicBezTo>
                  <a:pt x="7858" y="17729"/>
                  <a:pt x="7883" y="17757"/>
                  <a:pt x="7952" y="17757"/>
                </a:cubicBezTo>
                <a:cubicBezTo>
                  <a:pt x="7969" y="17757"/>
                  <a:pt x="7989" y="17756"/>
                  <a:pt x="8012" y="17752"/>
                </a:cubicBezTo>
                <a:lnTo>
                  <a:pt x="8012" y="17752"/>
                </a:lnTo>
                <a:cubicBezTo>
                  <a:pt x="8012" y="17884"/>
                  <a:pt x="8019" y="18016"/>
                  <a:pt x="8011" y="18145"/>
                </a:cubicBezTo>
                <a:cubicBezTo>
                  <a:pt x="7998" y="18342"/>
                  <a:pt x="7971" y="18540"/>
                  <a:pt x="7954" y="18736"/>
                </a:cubicBezTo>
                <a:cubicBezTo>
                  <a:pt x="7946" y="18820"/>
                  <a:pt x="7945" y="18907"/>
                  <a:pt x="7950" y="18992"/>
                </a:cubicBezTo>
                <a:cubicBezTo>
                  <a:pt x="7952" y="19035"/>
                  <a:pt x="7968" y="19080"/>
                  <a:pt x="7988" y="19118"/>
                </a:cubicBezTo>
                <a:cubicBezTo>
                  <a:pt x="7998" y="19136"/>
                  <a:pt x="8011" y="19145"/>
                  <a:pt x="8024" y="19145"/>
                </a:cubicBezTo>
                <a:cubicBezTo>
                  <a:pt x="8038" y="19145"/>
                  <a:pt x="8052" y="19134"/>
                  <a:pt x="8060" y="19113"/>
                </a:cubicBezTo>
                <a:cubicBezTo>
                  <a:pt x="8091" y="19033"/>
                  <a:pt x="8161" y="18975"/>
                  <a:pt x="8171" y="18882"/>
                </a:cubicBezTo>
                <a:cubicBezTo>
                  <a:pt x="8174" y="18841"/>
                  <a:pt x="8215" y="18804"/>
                  <a:pt x="8237" y="18764"/>
                </a:cubicBezTo>
                <a:cubicBezTo>
                  <a:pt x="8367" y="18532"/>
                  <a:pt x="8493" y="18299"/>
                  <a:pt x="8626" y="18069"/>
                </a:cubicBezTo>
                <a:cubicBezTo>
                  <a:pt x="8664" y="18006"/>
                  <a:pt x="8721" y="17951"/>
                  <a:pt x="8775" y="17886"/>
                </a:cubicBezTo>
                <a:cubicBezTo>
                  <a:pt x="8791" y="17905"/>
                  <a:pt x="8811" y="17922"/>
                  <a:pt x="8824" y="17943"/>
                </a:cubicBezTo>
                <a:cubicBezTo>
                  <a:pt x="8843" y="17972"/>
                  <a:pt x="8864" y="17985"/>
                  <a:pt x="8887" y="17985"/>
                </a:cubicBezTo>
                <a:cubicBezTo>
                  <a:pt x="8905" y="17985"/>
                  <a:pt x="8924" y="17977"/>
                  <a:pt x="8943" y="17963"/>
                </a:cubicBezTo>
                <a:cubicBezTo>
                  <a:pt x="8979" y="17938"/>
                  <a:pt x="9020" y="17913"/>
                  <a:pt x="9045" y="17878"/>
                </a:cubicBezTo>
                <a:cubicBezTo>
                  <a:pt x="9151" y="17724"/>
                  <a:pt x="9264" y="17572"/>
                  <a:pt x="9326" y="17389"/>
                </a:cubicBezTo>
                <a:cubicBezTo>
                  <a:pt x="9352" y="17315"/>
                  <a:pt x="9402" y="17249"/>
                  <a:pt x="9442" y="17177"/>
                </a:cubicBezTo>
                <a:cubicBezTo>
                  <a:pt x="9529" y="17259"/>
                  <a:pt x="9619" y="17341"/>
                  <a:pt x="9709" y="17425"/>
                </a:cubicBezTo>
                <a:cubicBezTo>
                  <a:pt x="9729" y="17445"/>
                  <a:pt x="9747" y="17455"/>
                  <a:pt x="9767" y="17455"/>
                </a:cubicBezTo>
                <a:cubicBezTo>
                  <a:pt x="9783" y="17455"/>
                  <a:pt x="9800" y="17448"/>
                  <a:pt x="9820" y="17435"/>
                </a:cubicBezTo>
                <a:cubicBezTo>
                  <a:pt x="9901" y="17378"/>
                  <a:pt x="9943" y="17297"/>
                  <a:pt x="9979" y="17210"/>
                </a:cubicBezTo>
                <a:cubicBezTo>
                  <a:pt x="10017" y="17122"/>
                  <a:pt x="10054" y="17032"/>
                  <a:pt x="10089" y="16942"/>
                </a:cubicBezTo>
                <a:cubicBezTo>
                  <a:pt x="10103" y="16907"/>
                  <a:pt x="10111" y="16870"/>
                  <a:pt x="10123" y="16827"/>
                </a:cubicBezTo>
                <a:cubicBezTo>
                  <a:pt x="10139" y="16832"/>
                  <a:pt x="10157" y="16834"/>
                  <a:pt x="10175" y="16838"/>
                </a:cubicBezTo>
                <a:cubicBezTo>
                  <a:pt x="10196" y="16843"/>
                  <a:pt x="10213" y="16846"/>
                  <a:pt x="10227" y="16846"/>
                </a:cubicBezTo>
                <a:cubicBezTo>
                  <a:pt x="10262" y="16846"/>
                  <a:pt x="10276" y="16827"/>
                  <a:pt x="10292" y="16775"/>
                </a:cubicBezTo>
                <a:cubicBezTo>
                  <a:pt x="10329" y="16657"/>
                  <a:pt x="10384" y="16550"/>
                  <a:pt x="10463" y="16453"/>
                </a:cubicBezTo>
                <a:cubicBezTo>
                  <a:pt x="10486" y="16427"/>
                  <a:pt x="10487" y="16384"/>
                  <a:pt x="10497" y="16349"/>
                </a:cubicBezTo>
                <a:cubicBezTo>
                  <a:pt x="10542" y="16374"/>
                  <a:pt x="10589" y="16402"/>
                  <a:pt x="10638" y="16426"/>
                </a:cubicBezTo>
                <a:cubicBezTo>
                  <a:pt x="10652" y="16433"/>
                  <a:pt x="10666" y="16437"/>
                  <a:pt x="10678" y="16437"/>
                </a:cubicBezTo>
                <a:cubicBezTo>
                  <a:pt x="10702" y="16437"/>
                  <a:pt x="10723" y="16425"/>
                  <a:pt x="10739" y="16402"/>
                </a:cubicBezTo>
                <a:cubicBezTo>
                  <a:pt x="10764" y="16363"/>
                  <a:pt x="10787" y="16322"/>
                  <a:pt x="10806" y="16279"/>
                </a:cubicBezTo>
                <a:cubicBezTo>
                  <a:pt x="10844" y="16185"/>
                  <a:pt x="10880" y="16091"/>
                  <a:pt x="10918" y="15995"/>
                </a:cubicBezTo>
                <a:cubicBezTo>
                  <a:pt x="10920" y="15989"/>
                  <a:pt x="10924" y="15984"/>
                  <a:pt x="10924" y="15978"/>
                </a:cubicBezTo>
                <a:cubicBezTo>
                  <a:pt x="10926" y="15908"/>
                  <a:pt x="10935" y="15846"/>
                  <a:pt x="11002" y="15800"/>
                </a:cubicBezTo>
                <a:cubicBezTo>
                  <a:pt x="11024" y="15784"/>
                  <a:pt x="11016" y="15728"/>
                  <a:pt x="11023" y="15691"/>
                </a:cubicBezTo>
                <a:cubicBezTo>
                  <a:pt x="11031" y="15645"/>
                  <a:pt x="11037" y="15599"/>
                  <a:pt x="11046" y="15545"/>
                </a:cubicBezTo>
                <a:cubicBezTo>
                  <a:pt x="11159" y="15645"/>
                  <a:pt x="11259" y="15737"/>
                  <a:pt x="11365" y="15821"/>
                </a:cubicBezTo>
                <a:cubicBezTo>
                  <a:pt x="11370" y="15825"/>
                  <a:pt x="11376" y="15827"/>
                  <a:pt x="11384" y="15827"/>
                </a:cubicBezTo>
                <a:cubicBezTo>
                  <a:pt x="11402" y="15827"/>
                  <a:pt x="11425" y="15819"/>
                  <a:pt x="11442" y="15818"/>
                </a:cubicBezTo>
                <a:cubicBezTo>
                  <a:pt x="11568" y="15885"/>
                  <a:pt x="11696" y="15955"/>
                  <a:pt x="11825" y="16022"/>
                </a:cubicBezTo>
                <a:cubicBezTo>
                  <a:pt x="11829" y="16024"/>
                  <a:pt x="11834" y="16025"/>
                  <a:pt x="11839" y="16025"/>
                </a:cubicBezTo>
                <a:cubicBezTo>
                  <a:pt x="11852" y="16025"/>
                  <a:pt x="11868" y="16019"/>
                  <a:pt x="11878" y="16014"/>
                </a:cubicBezTo>
                <a:cubicBezTo>
                  <a:pt x="11936" y="15975"/>
                  <a:pt x="11974" y="15924"/>
                  <a:pt x="11990" y="15851"/>
                </a:cubicBezTo>
                <a:cubicBezTo>
                  <a:pt x="12004" y="15780"/>
                  <a:pt x="12032" y="15712"/>
                  <a:pt x="12055" y="15643"/>
                </a:cubicBezTo>
                <a:cubicBezTo>
                  <a:pt x="12065" y="15607"/>
                  <a:pt x="12073" y="15569"/>
                  <a:pt x="12082" y="15533"/>
                </a:cubicBezTo>
                <a:cubicBezTo>
                  <a:pt x="12100" y="15539"/>
                  <a:pt x="12115" y="15542"/>
                  <a:pt x="12128" y="15542"/>
                </a:cubicBezTo>
                <a:cubicBezTo>
                  <a:pt x="12161" y="15542"/>
                  <a:pt x="12179" y="15520"/>
                  <a:pt x="12186" y="15464"/>
                </a:cubicBezTo>
                <a:cubicBezTo>
                  <a:pt x="12209" y="15316"/>
                  <a:pt x="12221" y="15168"/>
                  <a:pt x="12238" y="15024"/>
                </a:cubicBezTo>
                <a:cubicBezTo>
                  <a:pt x="12278" y="15043"/>
                  <a:pt x="12330" y="15068"/>
                  <a:pt x="12384" y="15093"/>
                </a:cubicBezTo>
                <a:cubicBezTo>
                  <a:pt x="12402" y="15101"/>
                  <a:pt x="12419" y="15106"/>
                  <a:pt x="12434" y="15106"/>
                </a:cubicBezTo>
                <a:cubicBezTo>
                  <a:pt x="12465" y="15106"/>
                  <a:pt x="12488" y="15087"/>
                  <a:pt x="12500" y="15049"/>
                </a:cubicBezTo>
                <a:cubicBezTo>
                  <a:pt x="12529" y="14965"/>
                  <a:pt x="12555" y="14879"/>
                  <a:pt x="12564" y="14791"/>
                </a:cubicBezTo>
                <a:cubicBezTo>
                  <a:pt x="12576" y="14666"/>
                  <a:pt x="12574" y="14538"/>
                  <a:pt x="12574" y="14411"/>
                </a:cubicBezTo>
                <a:cubicBezTo>
                  <a:pt x="12574" y="14369"/>
                  <a:pt x="12564" y="14328"/>
                  <a:pt x="12559" y="14285"/>
                </a:cubicBezTo>
                <a:cubicBezTo>
                  <a:pt x="12627" y="14250"/>
                  <a:pt x="12633" y="14234"/>
                  <a:pt x="12598" y="14112"/>
                </a:cubicBezTo>
                <a:cubicBezTo>
                  <a:pt x="12574" y="14026"/>
                  <a:pt x="12540" y="13941"/>
                  <a:pt x="12519" y="13854"/>
                </a:cubicBezTo>
                <a:cubicBezTo>
                  <a:pt x="12499" y="13777"/>
                  <a:pt x="12489" y="13696"/>
                  <a:pt x="12474" y="13616"/>
                </a:cubicBezTo>
                <a:lnTo>
                  <a:pt x="12474" y="13616"/>
                </a:lnTo>
                <a:cubicBezTo>
                  <a:pt x="12536" y="13633"/>
                  <a:pt x="12597" y="13650"/>
                  <a:pt x="12656" y="13669"/>
                </a:cubicBezTo>
                <a:cubicBezTo>
                  <a:pt x="12668" y="13672"/>
                  <a:pt x="12678" y="13674"/>
                  <a:pt x="12688" y="13674"/>
                </a:cubicBezTo>
                <a:cubicBezTo>
                  <a:pt x="12721" y="13674"/>
                  <a:pt x="12742" y="13653"/>
                  <a:pt x="12745" y="13614"/>
                </a:cubicBezTo>
                <a:cubicBezTo>
                  <a:pt x="12751" y="13521"/>
                  <a:pt x="12751" y="13426"/>
                  <a:pt x="12751" y="13330"/>
                </a:cubicBezTo>
                <a:cubicBezTo>
                  <a:pt x="12751" y="13274"/>
                  <a:pt x="12752" y="13217"/>
                  <a:pt x="12744" y="13162"/>
                </a:cubicBezTo>
                <a:cubicBezTo>
                  <a:pt x="12719" y="13018"/>
                  <a:pt x="12690" y="12876"/>
                  <a:pt x="12664" y="12729"/>
                </a:cubicBezTo>
                <a:lnTo>
                  <a:pt x="12664" y="12729"/>
                </a:lnTo>
                <a:cubicBezTo>
                  <a:pt x="12668" y="12731"/>
                  <a:pt x="12680" y="12737"/>
                  <a:pt x="12690" y="12737"/>
                </a:cubicBezTo>
                <a:cubicBezTo>
                  <a:pt x="12691" y="12737"/>
                  <a:pt x="12692" y="12737"/>
                  <a:pt x="12693" y="12737"/>
                </a:cubicBezTo>
                <a:cubicBezTo>
                  <a:pt x="12711" y="12734"/>
                  <a:pt x="12737" y="12731"/>
                  <a:pt x="12747" y="12718"/>
                </a:cubicBezTo>
                <a:cubicBezTo>
                  <a:pt x="12761" y="12701"/>
                  <a:pt x="12771" y="12672"/>
                  <a:pt x="12768" y="12650"/>
                </a:cubicBezTo>
                <a:cubicBezTo>
                  <a:pt x="12766" y="12626"/>
                  <a:pt x="12749" y="12603"/>
                  <a:pt x="12737" y="12579"/>
                </a:cubicBezTo>
                <a:cubicBezTo>
                  <a:pt x="12680" y="12467"/>
                  <a:pt x="12669" y="12348"/>
                  <a:pt x="12664" y="12224"/>
                </a:cubicBezTo>
                <a:cubicBezTo>
                  <a:pt x="12656" y="12080"/>
                  <a:pt x="12632" y="11936"/>
                  <a:pt x="12623" y="11792"/>
                </a:cubicBezTo>
                <a:cubicBezTo>
                  <a:pt x="12621" y="11752"/>
                  <a:pt x="12637" y="11716"/>
                  <a:pt x="12580" y="11716"/>
                </a:cubicBezTo>
                <a:cubicBezTo>
                  <a:pt x="12578" y="11716"/>
                  <a:pt x="12577" y="11716"/>
                  <a:pt x="12575" y="11716"/>
                </a:cubicBezTo>
                <a:cubicBezTo>
                  <a:pt x="12616" y="11661"/>
                  <a:pt x="12612" y="11593"/>
                  <a:pt x="12570" y="11540"/>
                </a:cubicBezTo>
                <a:cubicBezTo>
                  <a:pt x="12560" y="11528"/>
                  <a:pt x="12559" y="11504"/>
                  <a:pt x="12555" y="11487"/>
                </a:cubicBezTo>
                <a:cubicBezTo>
                  <a:pt x="12544" y="11428"/>
                  <a:pt x="12536" y="11370"/>
                  <a:pt x="12524" y="11314"/>
                </a:cubicBezTo>
                <a:cubicBezTo>
                  <a:pt x="12513" y="11266"/>
                  <a:pt x="12497" y="11219"/>
                  <a:pt x="12480" y="11175"/>
                </a:cubicBezTo>
                <a:cubicBezTo>
                  <a:pt x="12473" y="11143"/>
                  <a:pt x="12477" y="11106"/>
                  <a:pt x="12461" y="11080"/>
                </a:cubicBezTo>
                <a:cubicBezTo>
                  <a:pt x="12442" y="11051"/>
                  <a:pt x="12524" y="11004"/>
                  <a:pt x="12461" y="11001"/>
                </a:cubicBezTo>
                <a:cubicBezTo>
                  <a:pt x="12453" y="10967"/>
                  <a:pt x="12436" y="10934"/>
                  <a:pt x="12446" y="10921"/>
                </a:cubicBezTo>
                <a:cubicBezTo>
                  <a:pt x="12478" y="10872"/>
                  <a:pt x="12446" y="10829"/>
                  <a:pt x="12448" y="10785"/>
                </a:cubicBezTo>
                <a:cubicBezTo>
                  <a:pt x="12454" y="10664"/>
                  <a:pt x="12469" y="10545"/>
                  <a:pt x="12483" y="10424"/>
                </a:cubicBezTo>
                <a:cubicBezTo>
                  <a:pt x="12485" y="10402"/>
                  <a:pt x="12490" y="10380"/>
                  <a:pt x="12508" y="10356"/>
                </a:cubicBezTo>
                <a:cubicBezTo>
                  <a:pt x="12544" y="10434"/>
                  <a:pt x="12580" y="10511"/>
                  <a:pt x="12615" y="10589"/>
                </a:cubicBezTo>
                <a:cubicBezTo>
                  <a:pt x="12667" y="10705"/>
                  <a:pt x="12716" y="10819"/>
                  <a:pt x="12768" y="10933"/>
                </a:cubicBezTo>
                <a:cubicBezTo>
                  <a:pt x="12804" y="11014"/>
                  <a:pt x="12834" y="11099"/>
                  <a:pt x="12878" y="11178"/>
                </a:cubicBezTo>
                <a:cubicBezTo>
                  <a:pt x="12961" y="11332"/>
                  <a:pt x="13058" y="11481"/>
                  <a:pt x="13138" y="11638"/>
                </a:cubicBezTo>
                <a:cubicBezTo>
                  <a:pt x="13202" y="11760"/>
                  <a:pt x="13250" y="11890"/>
                  <a:pt x="13306" y="12017"/>
                </a:cubicBezTo>
                <a:cubicBezTo>
                  <a:pt x="13320" y="12052"/>
                  <a:pt x="13333" y="12088"/>
                  <a:pt x="13354" y="12120"/>
                </a:cubicBezTo>
                <a:cubicBezTo>
                  <a:pt x="13364" y="12136"/>
                  <a:pt x="13389" y="12142"/>
                  <a:pt x="13413" y="12146"/>
                </a:cubicBezTo>
                <a:cubicBezTo>
                  <a:pt x="13467" y="12279"/>
                  <a:pt x="13557" y="12390"/>
                  <a:pt x="13652" y="12500"/>
                </a:cubicBezTo>
                <a:cubicBezTo>
                  <a:pt x="13688" y="12541"/>
                  <a:pt x="13713" y="12593"/>
                  <a:pt x="13743" y="12639"/>
                </a:cubicBezTo>
                <a:cubicBezTo>
                  <a:pt x="13750" y="12651"/>
                  <a:pt x="13754" y="12666"/>
                  <a:pt x="13763" y="12678"/>
                </a:cubicBezTo>
                <a:cubicBezTo>
                  <a:pt x="13793" y="12731"/>
                  <a:pt x="13819" y="12757"/>
                  <a:pt x="13847" y="12757"/>
                </a:cubicBezTo>
                <a:cubicBezTo>
                  <a:pt x="13872" y="12757"/>
                  <a:pt x="13898" y="12737"/>
                  <a:pt x="13929" y="12697"/>
                </a:cubicBezTo>
                <a:cubicBezTo>
                  <a:pt x="13937" y="12686"/>
                  <a:pt x="13945" y="12676"/>
                  <a:pt x="13948" y="12672"/>
                </a:cubicBezTo>
                <a:cubicBezTo>
                  <a:pt x="14040" y="12796"/>
                  <a:pt x="14138" y="12918"/>
                  <a:pt x="14220" y="13047"/>
                </a:cubicBezTo>
                <a:cubicBezTo>
                  <a:pt x="14279" y="13141"/>
                  <a:pt x="14319" y="13249"/>
                  <a:pt x="14366" y="13351"/>
                </a:cubicBezTo>
                <a:cubicBezTo>
                  <a:pt x="14377" y="13372"/>
                  <a:pt x="14383" y="13395"/>
                  <a:pt x="14395" y="13416"/>
                </a:cubicBezTo>
                <a:cubicBezTo>
                  <a:pt x="14426" y="13471"/>
                  <a:pt x="14447" y="13496"/>
                  <a:pt x="14476" y="13496"/>
                </a:cubicBezTo>
                <a:cubicBezTo>
                  <a:pt x="14497" y="13496"/>
                  <a:pt x="14522" y="13483"/>
                  <a:pt x="14560" y="13459"/>
                </a:cubicBezTo>
                <a:cubicBezTo>
                  <a:pt x="14629" y="13602"/>
                  <a:pt x="14752" y="13691"/>
                  <a:pt x="14875" y="13782"/>
                </a:cubicBezTo>
                <a:cubicBezTo>
                  <a:pt x="14911" y="13808"/>
                  <a:pt x="14942" y="13820"/>
                  <a:pt x="14971" y="13820"/>
                </a:cubicBezTo>
                <a:cubicBezTo>
                  <a:pt x="15013" y="13820"/>
                  <a:pt x="15049" y="13795"/>
                  <a:pt x="15086" y="13745"/>
                </a:cubicBezTo>
                <a:cubicBezTo>
                  <a:pt x="15122" y="13697"/>
                  <a:pt x="15159" y="13650"/>
                  <a:pt x="15191" y="13601"/>
                </a:cubicBezTo>
                <a:cubicBezTo>
                  <a:pt x="15216" y="13560"/>
                  <a:pt x="15235" y="13514"/>
                  <a:pt x="15255" y="13472"/>
                </a:cubicBezTo>
                <a:cubicBezTo>
                  <a:pt x="15340" y="13627"/>
                  <a:pt x="15496" y="13719"/>
                  <a:pt x="15621" y="13843"/>
                </a:cubicBezTo>
                <a:cubicBezTo>
                  <a:pt x="15710" y="13932"/>
                  <a:pt x="15793" y="14030"/>
                  <a:pt x="15879" y="14124"/>
                </a:cubicBezTo>
                <a:cubicBezTo>
                  <a:pt x="15934" y="14184"/>
                  <a:pt x="15967" y="14215"/>
                  <a:pt x="15999" y="14215"/>
                </a:cubicBezTo>
                <a:cubicBezTo>
                  <a:pt x="16031" y="14215"/>
                  <a:pt x="16062" y="14182"/>
                  <a:pt x="16114" y="14115"/>
                </a:cubicBezTo>
                <a:cubicBezTo>
                  <a:pt x="16201" y="14199"/>
                  <a:pt x="16288" y="14280"/>
                  <a:pt x="16373" y="14364"/>
                </a:cubicBezTo>
                <a:cubicBezTo>
                  <a:pt x="16411" y="14402"/>
                  <a:pt x="16431" y="14420"/>
                  <a:pt x="16450" y="14420"/>
                </a:cubicBezTo>
                <a:cubicBezTo>
                  <a:pt x="16466" y="14420"/>
                  <a:pt x="16481" y="14407"/>
                  <a:pt x="16507" y="14384"/>
                </a:cubicBezTo>
                <a:cubicBezTo>
                  <a:pt x="16621" y="14468"/>
                  <a:pt x="16729" y="14558"/>
                  <a:pt x="16846" y="14633"/>
                </a:cubicBezTo>
                <a:cubicBezTo>
                  <a:pt x="16869" y="14648"/>
                  <a:pt x="16887" y="14655"/>
                  <a:pt x="16902" y="14655"/>
                </a:cubicBezTo>
                <a:cubicBezTo>
                  <a:pt x="16932" y="14655"/>
                  <a:pt x="16953" y="14629"/>
                  <a:pt x="16979" y="14579"/>
                </a:cubicBezTo>
                <a:cubicBezTo>
                  <a:pt x="17012" y="14514"/>
                  <a:pt x="17051" y="14452"/>
                  <a:pt x="17089" y="14385"/>
                </a:cubicBezTo>
                <a:cubicBezTo>
                  <a:pt x="17215" y="14496"/>
                  <a:pt x="17346" y="14610"/>
                  <a:pt x="17480" y="14728"/>
                </a:cubicBezTo>
                <a:cubicBezTo>
                  <a:pt x="17490" y="14713"/>
                  <a:pt x="17503" y="14699"/>
                  <a:pt x="17508" y="14692"/>
                </a:cubicBezTo>
                <a:cubicBezTo>
                  <a:pt x="17657" y="14764"/>
                  <a:pt x="17760" y="14910"/>
                  <a:pt x="17936" y="14933"/>
                </a:cubicBezTo>
                <a:cubicBezTo>
                  <a:pt x="17952" y="14935"/>
                  <a:pt x="17963" y="14937"/>
                  <a:pt x="17972" y="14937"/>
                </a:cubicBezTo>
                <a:cubicBezTo>
                  <a:pt x="17994" y="14937"/>
                  <a:pt x="17998" y="14927"/>
                  <a:pt x="18009" y="14890"/>
                </a:cubicBezTo>
                <a:cubicBezTo>
                  <a:pt x="18159" y="14997"/>
                  <a:pt x="18312" y="15104"/>
                  <a:pt x="18462" y="15213"/>
                </a:cubicBezTo>
                <a:cubicBezTo>
                  <a:pt x="18549" y="15276"/>
                  <a:pt x="18630" y="15346"/>
                  <a:pt x="18718" y="15407"/>
                </a:cubicBezTo>
                <a:cubicBezTo>
                  <a:pt x="18751" y="15429"/>
                  <a:pt x="18797" y="15434"/>
                  <a:pt x="18837" y="15449"/>
                </a:cubicBezTo>
                <a:cubicBezTo>
                  <a:pt x="18840" y="15412"/>
                  <a:pt x="18856" y="15369"/>
                  <a:pt x="18843" y="15337"/>
                </a:cubicBezTo>
                <a:cubicBezTo>
                  <a:pt x="18802" y="15222"/>
                  <a:pt x="18755" y="15108"/>
                  <a:pt x="18703" y="14997"/>
                </a:cubicBezTo>
                <a:cubicBezTo>
                  <a:pt x="18652" y="14884"/>
                  <a:pt x="18593" y="14775"/>
                  <a:pt x="18537" y="14663"/>
                </a:cubicBezTo>
                <a:lnTo>
                  <a:pt x="18555" y="14663"/>
                </a:lnTo>
                <a:cubicBezTo>
                  <a:pt x="18562" y="14641"/>
                  <a:pt x="18579" y="14615"/>
                  <a:pt x="18573" y="14599"/>
                </a:cubicBezTo>
                <a:cubicBezTo>
                  <a:pt x="18529" y="14488"/>
                  <a:pt x="18478" y="14381"/>
                  <a:pt x="18436" y="14272"/>
                </a:cubicBezTo>
                <a:cubicBezTo>
                  <a:pt x="18421" y="14237"/>
                  <a:pt x="18431" y="14195"/>
                  <a:pt x="18418" y="14160"/>
                </a:cubicBezTo>
                <a:cubicBezTo>
                  <a:pt x="18393" y="14091"/>
                  <a:pt x="18358" y="14025"/>
                  <a:pt x="18326" y="13953"/>
                </a:cubicBezTo>
                <a:lnTo>
                  <a:pt x="18368" y="13953"/>
                </a:lnTo>
                <a:cubicBezTo>
                  <a:pt x="18369" y="13953"/>
                  <a:pt x="18370" y="13953"/>
                  <a:pt x="18371" y="13953"/>
                </a:cubicBezTo>
                <a:cubicBezTo>
                  <a:pt x="18462" y="13953"/>
                  <a:pt x="18498" y="13914"/>
                  <a:pt x="18481" y="13822"/>
                </a:cubicBezTo>
                <a:cubicBezTo>
                  <a:pt x="18453" y="13676"/>
                  <a:pt x="18422" y="13532"/>
                  <a:pt x="18389" y="13388"/>
                </a:cubicBezTo>
                <a:cubicBezTo>
                  <a:pt x="18379" y="13345"/>
                  <a:pt x="18359" y="13305"/>
                  <a:pt x="18341" y="13258"/>
                </a:cubicBezTo>
                <a:lnTo>
                  <a:pt x="18341" y="13258"/>
                </a:lnTo>
                <a:cubicBezTo>
                  <a:pt x="18359" y="13259"/>
                  <a:pt x="18380" y="13261"/>
                  <a:pt x="18402" y="13262"/>
                </a:cubicBezTo>
                <a:cubicBezTo>
                  <a:pt x="18403" y="13262"/>
                  <a:pt x="18404" y="13262"/>
                  <a:pt x="18405" y="13262"/>
                </a:cubicBezTo>
                <a:cubicBezTo>
                  <a:pt x="18451" y="13262"/>
                  <a:pt x="18471" y="13237"/>
                  <a:pt x="18451" y="13196"/>
                </a:cubicBezTo>
                <a:cubicBezTo>
                  <a:pt x="18426" y="13143"/>
                  <a:pt x="18391" y="13093"/>
                  <a:pt x="18366" y="13040"/>
                </a:cubicBezTo>
                <a:cubicBezTo>
                  <a:pt x="18338" y="12982"/>
                  <a:pt x="18311" y="12922"/>
                  <a:pt x="18292" y="12860"/>
                </a:cubicBezTo>
                <a:cubicBezTo>
                  <a:pt x="18257" y="12747"/>
                  <a:pt x="18227" y="12632"/>
                  <a:pt x="18198" y="12529"/>
                </a:cubicBezTo>
                <a:cubicBezTo>
                  <a:pt x="18323" y="12481"/>
                  <a:pt x="18452" y="12435"/>
                  <a:pt x="18580" y="12384"/>
                </a:cubicBezTo>
                <a:cubicBezTo>
                  <a:pt x="18599" y="12377"/>
                  <a:pt x="18622" y="12343"/>
                  <a:pt x="18620" y="12325"/>
                </a:cubicBezTo>
                <a:cubicBezTo>
                  <a:pt x="18606" y="12240"/>
                  <a:pt x="18584" y="12156"/>
                  <a:pt x="18563" y="12066"/>
                </a:cubicBezTo>
                <a:cubicBezTo>
                  <a:pt x="18604" y="12043"/>
                  <a:pt x="18606" y="12029"/>
                  <a:pt x="18564" y="11971"/>
                </a:cubicBezTo>
                <a:cubicBezTo>
                  <a:pt x="18517" y="11903"/>
                  <a:pt x="18473" y="11831"/>
                  <a:pt x="18416" y="11744"/>
                </a:cubicBezTo>
                <a:cubicBezTo>
                  <a:pt x="18502" y="11716"/>
                  <a:pt x="18511" y="11695"/>
                  <a:pt x="18454" y="11631"/>
                </a:cubicBezTo>
                <a:cubicBezTo>
                  <a:pt x="18368" y="11529"/>
                  <a:pt x="18276" y="11432"/>
                  <a:pt x="18190" y="11330"/>
                </a:cubicBezTo>
                <a:cubicBezTo>
                  <a:pt x="18164" y="11299"/>
                  <a:pt x="18148" y="11260"/>
                  <a:pt x="18128" y="11226"/>
                </a:cubicBezTo>
                <a:cubicBezTo>
                  <a:pt x="18193" y="11215"/>
                  <a:pt x="18251" y="11205"/>
                  <a:pt x="18307" y="11194"/>
                </a:cubicBezTo>
                <a:cubicBezTo>
                  <a:pt x="18359" y="11185"/>
                  <a:pt x="18373" y="11152"/>
                  <a:pt x="18353" y="11108"/>
                </a:cubicBezTo>
                <a:cubicBezTo>
                  <a:pt x="18338" y="11070"/>
                  <a:pt x="18318" y="11029"/>
                  <a:pt x="18290" y="11000"/>
                </a:cubicBezTo>
                <a:cubicBezTo>
                  <a:pt x="18172" y="10890"/>
                  <a:pt x="18100" y="10747"/>
                  <a:pt x="18013" y="10614"/>
                </a:cubicBezTo>
                <a:cubicBezTo>
                  <a:pt x="17943" y="10510"/>
                  <a:pt x="17855" y="10420"/>
                  <a:pt x="17773" y="10326"/>
                </a:cubicBezTo>
                <a:cubicBezTo>
                  <a:pt x="17740" y="10286"/>
                  <a:pt x="17699" y="10253"/>
                  <a:pt x="17669" y="10224"/>
                </a:cubicBezTo>
                <a:cubicBezTo>
                  <a:pt x="17756" y="10207"/>
                  <a:pt x="17849" y="10190"/>
                  <a:pt x="17941" y="10168"/>
                </a:cubicBezTo>
                <a:cubicBezTo>
                  <a:pt x="18007" y="10151"/>
                  <a:pt x="18072" y="10129"/>
                  <a:pt x="18136" y="10109"/>
                </a:cubicBezTo>
                <a:cubicBezTo>
                  <a:pt x="18208" y="10087"/>
                  <a:pt x="18213" y="10075"/>
                  <a:pt x="18188" y="10006"/>
                </a:cubicBezTo>
                <a:cubicBezTo>
                  <a:pt x="18183" y="9995"/>
                  <a:pt x="18179" y="9982"/>
                  <a:pt x="18172" y="9964"/>
                </a:cubicBezTo>
                <a:lnTo>
                  <a:pt x="18172" y="9964"/>
                </a:lnTo>
                <a:cubicBezTo>
                  <a:pt x="18184" y="9965"/>
                  <a:pt x="18196" y="9966"/>
                  <a:pt x="18207" y="9966"/>
                </a:cubicBezTo>
                <a:cubicBezTo>
                  <a:pt x="18324" y="9966"/>
                  <a:pt x="18407" y="9884"/>
                  <a:pt x="18507" y="9848"/>
                </a:cubicBezTo>
                <a:cubicBezTo>
                  <a:pt x="18519" y="9842"/>
                  <a:pt x="18532" y="9809"/>
                  <a:pt x="18527" y="9795"/>
                </a:cubicBezTo>
                <a:cubicBezTo>
                  <a:pt x="18493" y="9699"/>
                  <a:pt x="18462" y="9604"/>
                  <a:pt x="18419" y="9512"/>
                </a:cubicBezTo>
                <a:cubicBezTo>
                  <a:pt x="18398" y="9465"/>
                  <a:pt x="18352" y="9429"/>
                  <a:pt x="18308" y="9377"/>
                </a:cubicBezTo>
                <a:lnTo>
                  <a:pt x="18308" y="9377"/>
                </a:lnTo>
                <a:cubicBezTo>
                  <a:pt x="18309" y="9377"/>
                  <a:pt x="18311" y="9377"/>
                  <a:pt x="18313" y="9377"/>
                </a:cubicBezTo>
                <a:cubicBezTo>
                  <a:pt x="18316" y="9377"/>
                  <a:pt x="18322" y="9376"/>
                  <a:pt x="18326" y="9374"/>
                </a:cubicBezTo>
                <a:cubicBezTo>
                  <a:pt x="18399" y="9336"/>
                  <a:pt x="18400" y="9297"/>
                  <a:pt x="18337" y="9244"/>
                </a:cubicBezTo>
                <a:cubicBezTo>
                  <a:pt x="18250" y="9167"/>
                  <a:pt x="18164" y="9087"/>
                  <a:pt x="18077" y="9010"/>
                </a:cubicBezTo>
                <a:cubicBezTo>
                  <a:pt x="18055" y="8991"/>
                  <a:pt x="18029" y="8977"/>
                  <a:pt x="18008" y="8962"/>
                </a:cubicBezTo>
                <a:cubicBezTo>
                  <a:pt x="18040" y="8935"/>
                  <a:pt x="18075" y="8906"/>
                  <a:pt x="18108" y="8878"/>
                </a:cubicBezTo>
                <a:cubicBezTo>
                  <a:pt x="18143" y="8848"/>
                  <a:pt x="18140" y="8822"/>
                  <a:pt x="18110" y="8787"/>
                </a:cubicBezTo>
                <a:cubicBezTo>
                  <a:pt x="17999" y="8660"/>
                  <a:pt x="17868" y="8577"/>
                  <a:pt x="17701" y="8549"/>
                </a:cubicBezTo>
                <a:cubicBezTo>
                  <a:pt x="17693" y="8546"/>
                  <a:pt x="17683" y="8541"/>
                  <a:pt x="17670" y="8537"/>
                </a:cubicBezTo>
                <a:cubicBezTo>
                  <a:pt x="17673" y="8530"/>
                  <a:pt x="17674" y="8524"/>
                  <a:pt x="17677" y="8519"/>
                </a:cubicBezTo>
                <a:cubicBezTo>
                  <a:pt x="17690" y="8499"/>
                  <a:pt x="17704" y="8479"/>
                  <a:pt x="17717" y="8460"/>
                </a:cubicBezTo>
                <a:cubicBezTo>
                  <a:pt x="17696" y="8447"/>
                  <a:pt x="17677" y="8427"/>
                  <a:pt x="17655" y="8423"/>
                </a:cubicBezTo>
                <a:cubicBezTo>
                  <a:pt x="17544" y="8403"/>
                  <a:pt x="17461" y="8339"/>
                  <a:pt x="17386" y="8259"/>
                </a:cubicBezTo>
                <a:cubicBezTo>
                  <a:pt x="17364" y="8235"/>
                  <a:pt x="17338" y="8213"/>
                  <a:pt x="17317" y="8192"/>
                </a:cubicBezTo>
                <a:cubicBezTo>
                  <a:pt x="17367" y="8150"/>
                  <a:pt x="17416" y="8107"/>
                  <a:pt x="17468" y="8068"/>
                </a:cubicBezTo>
                <a:cubicBezTo>
                  <a:pt x="17508" y="8038"/>
                  <a:pt x="17498" y="8005"/>
                  <a:pt x="17474" y="7978"/>
                </a:cubicBezTo>
                <a:cubicBezTo>
                  <a:pt x="17366" y="7858"/>
                  <a:pt x="17247" y="7752"/>
                  <a:pt x="17088" y="7701"/>
                </a:cubicBezTo>
                <a:cubicBezTo>
                  <a:pt x="17029" y="7682"/>
                  <a:pt x="16974" y="7649"/>
                  <a:pt x="16891" y="7610"/>
                </a:cubicBezTo>
                <a:cubicBezTo>
                  <a:pt x="16916" y="7605"/>
                  <a:pt x="16938" y="7600"/>
                  <a:pt x="16958" y="7597"/>
                </a:cubicBezTo>
                <a:cubicBezTo>
                  <a:pt x="16932" y="7458"/>
                  <a:pt x="16803" y="7461"/>
                  <a:pt x="16718" y="7409"/>
                </a:cubicBezTo>
                <a:cubicBezTo>
                  <a:pt x="16613" y="7345"/>
                  <a:pt x="16496" y="7297"/>
                  <a:pt x="16387" y="7239"/>
                </a:cubicBezTo>
                <a:cubicBezTo>
                  <a:pt x="16273" y="7179"/>
                  <a:pt x="16157" y="7117"/>
                  <a:pt x="16048" y="7048"/>
                </a:cubicBezTo>
                <a:cubicBezTo>
                  <a:pt x="15975" y="7001"/>
                  <a:pt x="15911" y="6937"/>
                  <a:pt x="15843" y="6882"/>
                </a:cubicBezTo>
                <a:cubicBezTo>
                  <a:pt x="15818" y="6863"/>
                  <a:pt x="15793" y="6843"/>
                  <a:pt x="15760" y="6816"/>
                </a:cubicBezTo>
                <a:cubicBezTo>
                  <a:pt x="15782" y="6815"/>
                  <a:pt x="15797" y="6813"/>
                  <a:pt x="15810" y="6812"/>
                </a:cubicBezTo>
                <a:cubicBezTo>
                  <a:pt x="15900" y="6801"/>
                  <a:pt x="15991" y="6792"/>
                  <a:pt x="16081" y="6776"/>
                </a:cubicBezTo>
                <a:cubicBezTo>
                  <a:pt x="16157" y="6764"/>
                  <a:pt x="16230" y="6738"/>
                  <a:pt x="16306" y="6724"/>
                </a:cubicBezTo>
                <a:cubicBezTo>
                  <a:pt x="16418" y="6702"/>
                  <a:pt x="16531" y="6688"/>
                  <a:pt x="16643" y="6667"/>
                </a:cubicBezTo>
                <a:cubicBezTo>
                  <a:pt x="16665" y="6663"/>
                  <a:pt x="16686" y="6644"/>
                  <a:pt x="16706" y="6632"/>
                </a:cubicBezTo>
                <a:cubicBezTo>
                  <a:pt x="16695" y="6612"/>
                  <a:pt x="16681" y="6591"/>
                  <a:pt x="16670" y="6571"/>
                </a:cubicBezTo>
                <a:cubicBezTo>
                  <a:pt x="16752" y="6563"/>
                  <a:pt x="16837" y="6549"/>
                  <a:pt x="16876" y="6482"/>
                </a:cubicBezTo>
                <a:cubicBezTo>
                  <a:pt x="16938" y="6467"/>
                  <a:pt x="16986" y="6461"/>
                  <a:pt x="17031" y="6443"/>
                </a:cubicBezTo>
                <a:cubicBezTo>
                  <a:pt x="17117" y="6410"/>
                  <a:pt x="17200" y="6373"/>
                  <a:pt x="17279" y="6329"/>
                </a:cubicBezTo>
                <a:cubicBezTo>
                  <a:pt x="17348" y="6292"/>
                  <a:pt x="17349" y="6267"/>
                  <a:pt x="17310" y="6201"/>
                </a:cubicBezTo>
                <a:cubicBezTo>
                  <a:pt x="17278" y="6148"/>
                  <a:pt x="17250" y="6091"/>
                  <a:pt x="17220" y="6033"/>
                </a:cubicBezTo>
                <a:cubicBezTo>
                  <a:pt x="17415" y="5993"/>
                  <a:pt x="17593" y="5907"/>
                  <a:pt x="17765" y="5800"/>
                </a:cubicBezTo>
                <a:cubicBezTo>
                  <a:pt x="17807" y="5773"/>
                  <a:pt x="17861" y="5767"/>
                  <a:pt x="17904" y="5740"/>
                </a:cubicBezTo>
                <a:cubicBezTo>
                  <a:pt x="17984" y="5690"/>
                  <a:pt x="17984" y="5675"/>
                  <a:pt x="17926" y="5599"/>
                </a:cubicBezTo>
                <a:cubicBezTo>
                  <a:pt x="18032" y="5573"/>
                  <a:pt x="18135" y="5546"/>
                  <a:pt x="18238" y="5519"/>
                </a:cubicBezTo>
                <a:cubicBezTo>
                  <a:pt x="18262" y="5514"/>
                  <a:pt x="18287" y="5510"/>
                  <a:pt x="18312" y="5505"/>
                </a:cubicBezTo>
                <a:cubicBezTo>
                  <a:pt x="18353" y="5495"/>
                  <a:pt x="18384" y="5483"/>
                  <a:pt x="18360" y="5439"/>
                </a:cubicBezTo>
                <a:cubicBezTo>
                  <a:pt x="18415" y="5424"/>
                  <a:pt x="18470" y="5417"/>
                  <a:pt x="18519" y="5397"/>
                </a:cubicBezTo>
                <a:cubicBezTo>
                  <a:pt x="18667" y="5337"/>
                  <a:pt x="18815" y="5277"/>
                  <a:pt x="18959" y="5210"/>
                </a:cubicBezTo>
                <a:cubicBezTo>
                  <a:pt x="18996" y="5193"/>
                  <a:pt x="19022" y="5151"/>
                  <a:pt x="19053" y="5121"/>
                </a:cubicBezTo>
                <a:cubicBezTo>
                  <a:pt x="19015" y="5097"/>
                  <a:pt x="18979" y="5057"/>
                  <a:pt x="18939" y="5052"/>
                </a:cubicBezTo>
                <a:cubicBezTo>
                  <a:pt x="18791" y="5035"/>
                  <a:pt x="18643" y="5030"/>
                  <a:pt x="18495" y="5022"/>
                </a:cubicBezTo>
                <a:cubicBezTo>
                  <a:pt x="18480" y="5022"/>
                  <a:pt x="18462" y="5027"/>
                  <a:pt x="18436" y="5031"/>
                </a:cubicBezTo>
                <a:cubicBezTo>
                  <a:pt x="18468" y="4966"/>
                  <a:pt x="18424" y="4965"/>
                  <a:pt x="18385" y="4958"/>
                </a:cubicBezTo>
                <a:cubicBezTo>
                  <a:pt x="18216" y="4925"/>
                  <a:pt x="18045" y="4894"/>
                  <a:pt x="17869" y="4862"/>
                </a:cubicBezTo>
                <a:cubicBezTo>
                  <a:pt x="17914" y="4804"/>
                  <a:pt x="17884" y="4766"/>
                  <a:pt x="17834" y="4747"/>
                </a:cubicBezTo>
                <a:cubicBezTo>
                  <a:pt x="17758" y="4717"/>
                  <a:pt x="17678" y="4691"/>
                  <a:pt x="17598" y="4670"/>
                </a:cubicBezTo>
                <a:cubicBezTo>
                  <a:pt x="17513" y="4648"/>
                  <a:pt x="17425" y="4631"/>
                  <a:pt x="17338" y="4617"/>
                </a:cubicBezTo>
                <a:cubicBezTo>
                  <a:pt x="17266" y="4606"/>
                  <a:pt x="17191" y="4603"/>
                  <a:pt x="17114" y="4595"/>
                </a:cubicBezTo>
                <a:cubicBezTo>
                  <a:pt x="17139" y="4563"/>
                  <a:pt x="17166" y="4521"/>
                  <a:pt x="17202" y="4488"/>
                </a:cubicBezTo>
                <a:cubicBezTo>
                  <a:pt x="17246" y="4451"/>
                  <a:pt x="17226" y="4423"/>
                  <a:pt x="17196" y="4401"/>
                </a:cubicBezTo>
                <a:cubicBezTo>
                  <a:pt x="17154" y="4370"/>
                  <a:pt x="17108" y="4338"/>
                  <a:pt x="17060" y="4322"/>
                </a:cubicBezTo>
                <a:cubicBezTo>
                  <a:pt x="16918" y="4277"/>
                  <a:pt x="16775" y="4239"/>
                  <a:pt x="16631" y="4200"/>
                </a:cubicBezTo>
                <a:cubicBezTo>
                  <a:pt x="16618" y="4197"/>
                  <a:pt x="16603" y="4196"/>
                  <a:pt x="16589" y="4196"/>
                </a:cubicBezTo>
                <a:cubicBezTo>
                  <a:pt x="16568" y="4196"/>
                  <a:pt x="16546" y="4198"/>
                  <a:pt x="16525" y="4198"/>
                </a:cubicBezTo>
                <a:cubicBezTo>
                  <a:pt x="16543" y="4166"/>
                  <a:pt x="16562" y="4131"/>
                  <a:pt x="16582" y="4095"/>
                </a:cubicBezTo>
                <a:cubicBezTo>
                  <a:pt x="16609" y="4044"/>
                  <a:pt x="16599" y="4008"/>
                  <a:pt x="16542" y="3997"/>
                </a:cubicBezTo>
                <a:cubicBezTo>
                  <a:pt x="16460" y="3983"/>
                  <a:pt x="16377" y="3982"/>
                  <a:pt x="16295" y="3971"/>
                </a:cubicBezTo>
                <a:cubicBezTo>
                  <a:pt x="16229" y="3961"/>
                  <a:pt x="16163" y="3942"/>
                  <a:pt x="16096" y="3937"/>
                </a:cubicBezTo>
                <a:cubicBezTo>
                  <a:pt x="16011" y="3929"/>
                  <a:pt x="15931" y="3894"/>
                  <a:pt x="15848" y="3875"/>
                </a:cubicBezTo>
                <a:cubicBezTo>
                  <a:pt x="15843" y="3874"/>
                  <a:pt x="15837" y="3873"/>
                  <a:pt x="15832" y="3873"/>
                </a:cubicBezTo>
                <a:cubicBezTo>
                  <a:pt x="15822" y="3873"/>
                  <a:pt x="15812" y="3874"/>
                  <a:pt x="15803" y="3874"/>
                </a:cubicBezTo>
                <a:cubicBezTo>
                  <a:pt x="15795" y="3874"/>
                  <a:pt x="15787" y="3874"/>
                  <a:pt x="15780" y="3871"/>
                </a:cubicBezTo>
                <a:cubicBezTo>
                  <a:pt x="15766" y="3866"/>
                  <a:pt x="15759" y="3844"/>
                  <a:pt x="15746" y="3829"/>
                </a:cubicBezTo>
                <a:cubicBezTo>
                  <a:pt x="15789" y="3802"/>
                  <a:pt x="15793" y="3763"/>
                  <a:pt x="15781" y="3719"/>
                </a:cubicBezTo>
                <a:cubicBezTo>
                  <a:pt x="15780" y="3715"/>
                  <a:pt x="15789" y="3709"/>
                  <a:pt x="15792" y="3704"/>
                </a:cubicBezTo>
                <a:cubicBezTo>
                  <a:pt x="15802" y="3684"/>
                  <a:pt x="15811" y="3665"/>
                  <a:pt x="15811" y="3642"/>
                </a:cubicBezTo>
                <a:cubicBezTo>
                  <a:pt x="15823" y="3624"/>
                  <a:pt x="15842" y="3608"/>
                  <a:pt x="15849" y="3590"/>
                </a:cubicBezTo>
                <a:cubicBezTo>
                  <a:pt x="15879" y="3514"/>
                  <a:pt x="15911" y="3438"/>
                  <a:pt x="15933" y="3359"/>
                </a:cubicBezTo>
                <a:cubicBezTo>
                  <a:pt x="15960" y="3263"/>
                  <a:pt x="15957" y="3256"/>
                  <a:pt x="15856" y="3233"/>
                </a:cubicBezTo>
                <a:cubicBezTo>
                  <a:pt x="15746" y="3209"/>
                  <a:pt x="15633" y="3195"/>
                  <a:pt x="15518" y="3175"/>
                </a:cubicBezTo>
                <a:cubicBezTo>
                  <a:pt x="15512" y="3121"/>
                  <a:pt x="15509" y="3103"/>
                  <a:pt x="15477" y="3103"/>
                </a:cubicBezTo>
                <a:cubicBezTo>
                  <a:pt x="15463" y="3103"/>
                  <a:pt x="15443" y="3107"/>
                  <a:pt x="15414" y="3112"/>
                </a:cubicBezTo>
                <a:cubicBezTo>
                  <a:pt x="15362" y="3123"/>
                  <a:pt x="15309" y="3135"/>
                  <a:pt x="15260" y="3151"/>
                </a:cubicBezTo>
                <a:cubicBezTo>
                  <a:pt x="15211" y="3166"/>
                  <a:pt x="15167" y="3187"/>
                  <a:pt x="15119" y="3206"/>
                </a:cubicBezTo>
                <a:cubicBezTo>
                  <a:pt x="15142" y="3145"/>
                  <a:pt x="15165" y="3084"/>
                  <a:pt x="15191" y="3019"/>
                </a:cubicBezTo>
                <a:cubicBezTo>
                  <a:pt x="15174" y="3014"/>
                  <a:pt x="15162" y="3010"/>
                  <a:pt x="15146" y="3004"/>
                </a:cubicBezTo>
                <a:cubicBezTo>
                  <a:pt x="15154" y="2995"/>
                  <a:pt x="15160" y="2988"/>
                  <a:pt x="15180" y="2963"/>
                </a:cubicBezTo>
                <a:cubicBezTo>
                  <a:pt x="15131" y="2961"/>
                  <a:pt x="15088" y="2954"/>
                  <a:pt x="15048" y="2954"/>
                </a:cubicBezTo>
                <a:cubicBezTo>
                  <a:pt x="15031" y="2954"/>
                  <a:pt x="15016" y="2955"/>
                  <a:pt x="15000" y="2958"/>
                </a:cubicBezTo>
                <a:cubicBezTo>
                  <a:pt x="14774" y="3006"/>
                  <a:pt x="14547" y="3057"/>
                  <a:pt x="14324" y="3122"/>
                </a:cubicBezTo>
                <a:cubicBezTo>
                  <a:pt x="14162" y="3169"/>
                  <a:pt x="14006" y="3241"/>
                  <a:pt x="13848" y="3302"/>
                </a:cubicBezTo>
                <a:cubicBezTo>
                  <a:pt x="13822" y="3312"/>
                  <a:pt x="13795" y="3320"/>
                  <a:pt x="13759" y="3334"/>
                </a:cubicBezTo>
                <a:cubicBezTo>
                  <a:pt x="13819" y="3245"/>
                  <a:pt x="13872" y="3169"/>
                  <a:pt x="13925" y="3089"/>
                </a:cubicBezTo>
                <a:cubicBezTo>
                  <a:pt x="13915" y="3082"/>
                  <a:pt x="13906" y="3075"/>
                  <a:pt x="13906" y="3075"/>
                </a:cubicBezTo>
                <a:lnTo>
                  <a:pt x="13906" y="3075"/>
                </a:lnTo>
                <a:cubicBezTo>
                  <a:pt x="13906" y="3075"/>
                  <a:pt x="13906" y="3075"/>
                  <a:pt x="13907" y="3075"/>
                </a:cubicBezTo>
                <a:cubicBezTo>
                  <a:pt x="13919" y="3024"/>
                  <a:pt x="13932" y="2979"/>
                  <a:pt x="13945" y="2929"/>
                </a:cubicBezTo>
                <a:lnTo>
                  <a:pt x="13907" y="2929"/>
                </a:lnTo>
                <a:cubicBezTo>
                  <a:pt x="13940" y="2815"/>
                  <a:pt x="13973" y="2701"/>
                  <a:pt x="14009" y="2587"/>
                </a:cubicBezTo>
                <a:cubicBezTo>
                  <a:pt x="14025" y="2536"/>
                  <a:pt x="14004" y="2520"/>
                  <a:pt x="13959" y="2505"/>
                </a:cubicBezTo>
                <a:cubicBezTo>
                  <a:pt x="13922" y="2494"/>
                  <a:pt x="13885" y="2490"/>
                  <a:pt x="13849" y="2490"/>
                </a:cubicBezTo>
                <a:cubicBezTo>
                  <a:pt x="13786" y="2490"/>
                  <a:pt x="13724" y="2502"/>
                  <a:pt x="13662" y="2511"/>
                </a:cubicBezTo>
                <a:cubicBezTo>
                  <a:pt x="13640" y="2514"/>
                  <a:pt x="13617" y="2521"/>
                  <a:pt x="13595" y="2521"/>
                </a:cubicBezTo>
                <a:cubicBezTo>
                  <a:pt x="13575" y="2521"/>
                  <a:pt x="13555" y="2515"/>
                  <a:pt x="13537" y="2495"/>
                </a:cubicBezTo>
                <a:cubicBezTo>
                  <a:pt x="13532" y="2490"/>
                  <a:pt x="13521" y="2488"/>
                  <a:pt x="13510" y="2488"/>
                </a:cubicBezTo>
                <a:cubicBezTo>
                  <a:pt x="13505" y="2488"/>
                  <a:pt x="13499" y="2488"/>
                  <a:pt x="13495" y="2489"/>
                </a:cubicBezTo>
                <a:cubicBezTo>
                  <a:pt x="13377" y="2500"/>
                  <a:pt x="13267" y="2536"/>
                  <a:pt x="13162" y="2602"/>
                </a:cubicBezTo>
                <a:cubicBezTo>
                  <a:pt x="13174" y="2612"/>
                  <a:pt x="13182" y="2620"/>
                  <a:pt x="13198" y="2631"/>
                </a:cubicBezTo>
                <a:cubicBezTo>
                  <a:pt x="13169" y="2633"/>
                  <a:pt x="13147" y="2633"/>
                  <a:pt x="13122" y="2634"/>
                </a:cubicBezTo>
                <a:cubicBezTo>
                  <a:pt x="13117" y="2594"/>
                  <a:pt x="13114" y="2554"/>
                  <a:pt x="13107" y="2516"/>
                </a:cubicBezTo>
                <a:cubicBezTo>
                  <a:pt x="13101" y="2473"/>
                  <a:pt x="13092" y="2453"/>
                  <a:pt x="13071" y="2453"/>
                </a:cubicBezTo>
                <a:cubicBezTo>
                  <a:pt x="13059" y="2453"/>
                  <a:pt x="13043" y="2460"/>
                  <a:pt x="13022" y="2471"/>
                </a:cubicBezTo>
                <a:cubicBezTo>
                  <a:pt x="12965" y="2502"/>
                  <a:pt x="12914" y="2541"/>
                  <a:pt x="12863" y="2579"/>
                </a:cubicBezTo>
                <a:cubicBezTo>
                  <a:pt x="12711" y="2696"/>
                  <a:pt x="12561" y="2813"/>
                  <a:pt x="12401" y="2934"/>
                </a:cubicBezTo>
                <a:cubicBezTo>
                  <a:pt x="12382" y="2880"/>
                  <a:pt x="12363" y="2835"/>
                  <a:pt x="12351" y="2788"/>
                </a:cubicBezTo>
                <a:cubicBezTo>
                  <a:pt x="12343" y="2757"/>
                  <a:pt x="12330" y="2742"/>
                  <a:pt x="12311" y="2742"/>
                </a:cubicBezTo>
                <a:cubicBezTo>
                  <a:pt x="12300" y="2742"/>
                  <a:pt x="12287" y="2747"/>
                  <a:pt x="12273" y="2756"/>
                </a:cubicBezTo>
                <a:cubicBezTo>
                  <a:pt x="12227" y="2784"/>
                  <a:pt x="12179" y="2809"/>
                  <a:pt x="12142" y="2846"/>
                </a:cubicBezTo>
                <a:cubicBezTo>
                  <a:pt x="12020" y="2967"/>
                  <a:pt x="11913" y="3099"/>
                  <a:pt x="11819" y="3245"/>
                </a:cubicBezTo>
                <a:cubicBezTo>
                  <a:pt x="11722" y="3394"/>
                  <a:pt x="11608" y="3533"/>
                  <a:pt x="11500" y="3674"/>
                </a:cubicBezTo>
                <a:cubicBezTo>
                  <a:pt x="11397" y="3809"/>
                  <a:pt x="11290" y="3942"/>
                  <a:pt x="11185" y="4075"/>
                </a:cubicBezTo>
                <a:cubicBezTo>
                  <a:pt x="11175" y="4090"/>
                  <a:pt x="11163" y="4101"/>
                  <a:pt x="11140" y="4110"/>
                </a:cubicBezTo>
                <a:cubicBezTo>
                  <a:pt x="11252" y="3660"/>
                  <a:pt x="11371" y="3211"/>
                  <a:pt x="11474" y="2759"/>
                </a:cubicBezTo>
                <a:cubicBezTo>
                  <a:pt x="11577" y="2309"/>
                  <a:pt x="11669" y="1856"/>
                  <a:pt x="11756" y="1403"/>
                </a:cubicBezTo>
                <a:cubicBezTo>
                  <a:pt x="11844" y="947"/>
                  <a:pt x="11898" y="485"/>
                  <a:pt x="11965" y="30"/>
                </a:cubicBezTo>
                <a:cubicBezTo>
                  <a:pt x="11869" y="20"/>
                  <a:pt x="11787" y="9"/>
                  <a:pt x="11706" y="1"/>
                </a:cubicBezTo>
                <a:cubicBezTo>
                  <a:pt x="11704" y="1"/>
                  <a:pt x="11703" y="1"/>
                  <a:pt x="11701" y="1"/>
                </a:cubicBezTo>
                <a:close/>
              </a:path>
            </a:pathLst>
          </a:custGeom>
          <a:solidFill>
            <a:srgbClr val="80B31A">
              <a:alpha val="50196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1" name="Google Shape;311;p49"/>
          <p:cNvSpPr/>
          <p:nvPr/>
        </p:nvSpPr>
        <p:spPr>
          <a:xfrm rot="4067193">
            <a:off x="-1990618" y="4190710"/>
            <a:ext cx="4922693" cy="2499920"/>
          </a:xfrm>
          <a:custGeom>
            <a:avLst/>
            <a:gdLst/>
            <a:ahLst/>
            <a:cxnLst/>
            <a:rect l="l" t="t" r="r" b="b"/>
            <a:pathLst>
              <a:path w="120088" h="60985" extrusionOk="0">
                <a:moveTo>
                  <a:pt x="10185" y="0"/>
                </a:moveTo>
                <a:cubicBezTo>
                  <a:pt x="10170" y="0"/>
                  <a:pt x="10138" y="55"/>
                  <a:pt x="10051" y="160"/>
                </a:cubicBezTo>
                <a:cubicBezTo>
                  <a:pt x="12583" y="2029"/>
                  <a:pt x="16014" y="2112"/>
                  <a:pt x="18262" y="4538"/>
                </a:cubicBezTo>
                <a:cubicBezTo>
                  <a:pt x="17258" y="4529"/>
                  <a:pt x="16290" y="4306"/>
                  <a:pt x="15321" y="4306"/>
                </a:cubicBezTo>
                <a:cubicBezTo>
                  <a:pt x="15306" y="4306"/>
                  <a:pt x="15291" y="4306"/>
                  <a:pt x="15275" y="4306"/>
                </a:cubicBezTo>
                <a:cubicBezTo>
                  <a:pt x="15275" y="4306"/>
                  <a:pt x="15274" y="4306"/>
                  <a:pt x="15273" y="4306"/>
                </a:cubicBezTo>
                <a:cubicBezTo>
                  <a:pt x="14974" y="4306"/>
                  <a:pt x="14508" y="3901"/>
                  <a:pt x="14154" y="3901"/>
                </a:cubicBezTo>
                <a:cubicBezTo>
                  <a:pt x="13903" y="3901"/>
                  <a:pt x="13708" y="4104"/>
                  <a:pt x="13668" y="4801"/>
                </a:cubicBezTo>
                <a:cubicBezTo>
                  <a:pt x="13664" y="4872"/>
                  <a:pt x="13338" y="4930"/>
                  <a:pt x="13159" y="4986"/>
                </a:cubicBezTo>
                <a:cubicBezTo>
                  <a:pt x="11966" y="5357"/>
                  <a:pt x="10773" y="5726"/>
                  <a:pt x="9558" y="6102"/>
                </a:cubicBezTo>
                <a:cubicBezTo>
                  <a:pt x="9948" y="6413"/>
                  <a:pt x="10345" y="6530"/>
                  <a:pt x="10746" y="6530"/>
                </a:cubicBezTo>
                <a:cubicBezTo>
                  <a:pt x="11359" y="6530"/>
                  <a:pt x="11983" y="6256"/>
                  <a:pt x="12607" y="5985"/>
                </a:cubicBezTo>
                <a:cubicBezTo>
                  <a:pt x="13760" y="5485"/>
                  <a:pt x="14914" y="4962"/>
                  <a:pt x="16152" y="4962"/>
                </a:cubicBezTo>
                <a:cubicBezTo>
                  <a:pt x="16492" y="4962"/>
                  <a:pt x="16837" y="5002"/>
                  <a:pt x="17191" y="5091"/>
                </a:cubicBezTo>
                <a:cubicBezTo>
                  <a:pt x="17873" y="5265"/>
                  <a:pt x="22682" y="7090"/>
                  <a:pt x="25000" y="8536"/>
                </a:cubicBezTo>
                <a:cubicBezTo>
                  <a:pt x="25650" y="9150"/>
                  <a:pt x="26232" y="9854"/>
                  <a:pt x="26838" y="10521"/>
                </a:cubicBezTo>
                <a:cubicBezTo>
                  <a:pt x="27576" y="11333"/>
                  <a:pt x="28288" y="12172"/>
                  <a:pt x="29011" y="13000"/>
                </a:cubicBezTo>
                <a:cubicBezTo>
                  <a:pt x="24302" y="10260"/>
                  <a:pt x="19255" y="9349"/>
                  <a:pt x="13996" y="9301"/>
                </a:cubicBezTo>
                <a:lnTo>
                  <a:pt x="13996" y="9301"/>
                </a:lnTo>
                <a:cubicBezTo>
                  <a:pt x="14202" y="9618"/>
                  <a:pt x="14465" y="9720"/>
                  <a:pt x="14734" y="9796"/>
                </a:cubicBezTo>
                <a:cubicBezTo>
                  <a:pt x="16546" y="10299"/>
                  <a:pt x="18423" y="10637"/>
                  <a:pt x="20159" y="11337"/>
                </a:cubicBezTo>
                <a:cubicBezTo>
                  <a:pt x="22292" y="12196"/>
                  <a:pt x="24326" y="13325"/>
                  <a:pt x="26374" y="14397"/>
                </a:cubicBezTo>
                <a:cubicBezTo>
                  <a:pt x="27845" y="15168"/>
                  <a:pt x="29657" y="15343"/>
                  <a:pt x="30664" y="16968"/>
                </a:cubicBezTo>
                <a:cubicBezTo>
                  <a:pt x="30779" y="17153"/>
                  <a:pt x="31139" y="17162"/>
                  <a:pt x="31371" y="17280"/>
                </a:cubicBezTo>
                <a:cubicBezTo>
                  <a:pt x="33108" y="18163"/>
                  <a:pt x="34842" y="19055"/>
                  <a:pt x="36575" y="19943"/>
                </a:cubicBezTo>
                <a:cubicBezTo>
                  <a:pt x="29646" y="19627"/>
                  <a:pt x="22642" y="19693"/>
                  <a:pt x="17055" y="14380"/>
                </a:cubicBezTo>
                <a:cubicBezTo>
                  <a:pt x="16983" y="14555"/>
                  <a:pt x="16913" y="14730"/>
                  <a:pt x="16841" y="14904"/>
                </a:cubicBezTo>
                <a:cubicBezTo>
                  <a:pt x="19480" y="17313"/>
                  <a:pt x="20301" y="17162"/>
                  <a:pt x="22032" y="18292"/>
                </a:cubicBezTo>
                <a:lnTo>
                  <a:pt x="21988" y="18430"/>
                </a:lnTo>
                <a:cubicBezTo>
                  <a:pt x="20217" y="18035"/>
                  <a:pt x="18305" y="18071"/>
                  <a:pt x="16607" y="17464"/>
                </a:cubicBezTo>
                <a:cubicBezTo>
                  <a:pt x="15505" y="17070"/>
                  <a:pt x="14588" y="16134"/>
                  <a:pt x="13582" y="15450"/>
                </a:cubicBezTo>
                <a:cubicBezTo>
                  <a:pt x="12321" y="14593"/>
                  <a:pt x="11056" y="13744"/>
                  <a:pt x="9793" y="12893"/>
                </a:cubicBezTo>
                <a:lnTo>
                  <a:pt x="9793" y="12893"/>
                </a:lnTo>
                <a:cubicBezTo>
                  <a:pt x="10004" y="13441"/>
                  <a:pt x="10350" y="13788"/>
                  <a:pt x="10740" y="14068"/>
                </a:cubicBezTo>
                <a:cubicBezTo>
                  <a:pt x="12191" y="15111"/>
                  <a:pt x="13678" y="16100"/>
                  <a:pt x="15110" y="17170"/>
                </a:cubicBezTo>
                <a:cubicBezTo>
                  <a:pt x="15289" y="17304"/>
                  <a:pt x="15474" y="17440"/>
                  <a:pt x="15665" y="17576"/>
                </a:cubicBezTo>
                <a:cubicBezTo>
                  <a:pt x="14904" y="17430"/>
                  <a:pt x="14308" y="17324"/>
                  <a:pt x="14210" y="17309"/>
                </a:cubicBezTo>
                <a:cubicBezTo>
                  <a:pt x="12567" y="17077"/>
                  <a:pt x="10916" y="16895"/>
                  <a:pt x="9281" y="16615"/>
                </a:cubicBezTo>
                <a:cubicBezTo>
                  <a:pt x="8588" y="16496"/>
                  <a:pt x="7919" y="16208"/>
                  <a:pt x="7252" y="15961"/>
                </a:cubicBezTo>
                <a:cubicBezTo>
                  <a:pt x="6486" y="15678"/>
                  <a:pt x="5725" y="15373"/>
                  <a:pt x="4975" y="15048"/>
                </a:cubicBezTo>
                <a:cubicBezTo>
                  <a:pt x="4474" y="14829"/>
                  <a:pt x="3956" y="14614"/>
                  <a:pt x="3510" y="14298"/>
                </a:cubicBezTo>
                <a:cubicBezTo>
                  <a:pt x="2667" y="13698"/>
                  <a:pt x="1853" y="13053"/>
                  <a:pt x="663" y="13053"/>
                </a:cubicBezTo>
                <a:cubicBezTo>
                  <a:pt x="454" y="13053"/>
                  <a:pt x="234" y="13073"/>
                  <a:pt x="0" y="13116"/>
                </a:cubicBezTo>
                <a:cubicBezTo>
                  <a:pt x="1100" y="13549"/>
                  <a:pt x="1967" y="13891"/>
                  <a:pt x="2835" y="14232"/>
                </a:cubicBezTo>
                <a:cubicBezTo>
                  <a:pt x="2818" y="14327"/>
                  <a:pt x="2798" y="14423"/>
                  <a:pt x="2779" y="14519"/>
                </a:cubicBezTo>
                <a:cubicBezTo>
                  <a:pt x="2448" y="14607"/>
                  <a:pt x="2116" y="14695"/>
                  <a:pt x="1785" y="14783"/>
                </a:cubicBezTo>
                <a:cubicBezTo>
                  <a:pt x="3638" y="15661"/>
                  <a:pt x="6087" y="14874"/>
                  <a:pt x="7502" y="17307"/>
                </a:cubicBezTo>
                <a:cubicBezTo>
                  <a:pt x="5770" y="17195"/>
                  <a:pt x="4168" y="17092"/>
                  <a:pt x="2568" y="16989"/>
                </a:cubicBezTo>
                <a:cubicBezTo>
                  <a:pt x="2551" y="17133"/>
                  <a:pt x="2536" y="17278"/>
                  <a:pt x="2519" y="17422"/>
                </a:cubicBezTo>
                <a:cubicBezTo>
                  <a:pt x="3615" y="17568"/>
                  <a:pt x="4716" y="17866"/>
                  <a:pt x="5808" y="17866"/>
                </a:cubicBezTo>
                <a:cubicBezTo>
                  <a:pt x="5901" y="17866"/>
                  <a:pt x="5994" y="17864"/>
                  <a:pt x="6086" y="17860"/>
                </a:cubicBezTo>
                <a:cubicBezTo>
                  <a:pt x="7539" y="17789"/>
                  <a:pt x="8989" y="17627"/>
                  <a:pt x="10437" y="17627"/>
                </a:cubicBezTo>
                <a:cubicBezTo>
                  <a:pt x="11383" y="17627"/>
                  <a:pt x="12328" y="17696"/>
                  <a:pt x="13274" y="17906"/>
                </a:cubicBezTo>
                <a:cubicBezTo>
                  <a:pt x="13559" y="17970"/>
                  <a:pt x="13858" y="17986"/>
                  <a:pt x="14155" y="17986"/>
                </a:cubicBezTo>
                <a:cubicBezTo>
                  <a:pt x="14275" y="17986"/>
                  <a:pt x="14395" y="17983"/>
                  <a:pt x="14514" y="17980"/>
                </a:cubicBezTo>
                <a:cubicBezTo>
                  <a:pt x="14515" y="17980"/>
                  <a:pt x="14516" y="17980"/>
                  <a:pt x="14517" y="17980"/>
                </a:cubicBezTo>
                <a:cubicBezTo>
                  <a:pt x="14622" y="17980"/>
                  <a:pt x="15607" y="18110"/>
                  <a:pt x="16684" y="18248"/>
                </a:cubicBezTo>
                <a:cubicBezTo>
                  <a:pt x="17753" y="18897"/>
                  <a:pt x="18932" y="19420"/>
                  <a:pt x="20067" y="19447"/>
                </a:cubicBezTo>
                <a:cubicBezTo>
                  <a:pt x="20232" y="19451"/>
                  <a:pt x="20383" y="19453"/>
                  <a:pt x="20525" y="19453"/>
                </a:cubicBezTo>
                <a:cubicBezTo>
                  <a:pt x="20897" y="19453"/>
                  <a:pt x="21198" y="19443"/>
                  <a:pt x="21481" y="19443"/>
                </a:cubicBezTo>
                <a:cubicBezTo>
                  <a:pt x="22052" y="19443"/>
                  <a:pt x="22546" y="19484"/>
                  <a:pt x="23383" y="19730"/>
                </a:cubicBezTo>
                <a:cubicBezTo>
                  <a:pt x="28064" y="21113"/>
                  <a:pt x="31125" y="20841"/>
                  <a:pt x="34548" y="21397"/>
                </a:cubicBezTo>
                <a:cubicBezTo>
                  <a:pt x="36589" y="21728"/>
                  <a:pt x="38495" y="21427"/>
                  <a:pt x="40493" y="21974"/>
                </a:cubicBezTo>
                <a:cubicBezTo>
                  <a:pt x="42114" y="22420"/>
                  <a:pt x="43687" y="23047"/>
                  <a:pt x="45288" y="23568"/>
                </a:cubicBezTo>
                <a:cubicBezTo>
                  <a:pt x="48472" y="24606"/>
                  <a:pt x="51666" y="25617"/>
                  <a:pt x="54846" y="26665"/>
                </a:cubicBezTo>
                <a:cubicBezTo>
                  <a:pt x="55273" y="26805"/>
                  <a:pt x="55656" y="27092"/>
                  <a:pt x="56058" y="27310"/>
                </a:cubicBezTo>
                <a:cubicBezTo>
                  <a:pt x="56029" y="27408"/>
                  <a:pt x="56003" y="27505"/>
                  <a:pt x="55975" y="27602"/>
                </a:cubicBezTo>
                <a:cubicBezTo>
                  <a:pt x="55656" y="27626"/>
                  <a:pt x="55337" y="27657"/>
                  <a:pt x="55016" y="27670"/>
                </a:cubicBezTo>
                <a:cubicBezTo>
                  <a:pt x="51330" y="27833"/>
                  <a:pt x="47638" y="27787"/>
                  <a:pt x="43984" y="28545"/>
                </a:cubicBezTo>
                <a:cubicBezTo>
                  <a:pt x="41830" y="28991"/>
                  <a:pt x="39633" y="29568"/>
                  <a:pt x="37467" y="29568"/>
                </a:cubicBezTo>
                <a:cubicBezTo>
                  <a:pt x="37389" y="29568"/>
                  <a:pt x="37310" y="29567"/>
                  <a:pt x="37232" y="29565"/>
                </a:cubicBezTo>
                <a:cubicBezTo>
                  <a:pt x="33239" y="29484"/>
                  <a:pt x="29262" y="28891"/>
                  <a:pt x="25270" y="28646"/>
                </a:cubicBezTo>
                <a:cubicBezTo>
                  <a:pt x="22856" y="28498"/>
                  <a:pt x="20587" y="27916"/>
                  <a:pt x="18370" y="26991"/>
                </a:cubicBezTo>
                <a:cubicBezTo>
                  <a:pt x="16662" y="26278"/>
                  <a:pt x="15020" y="25388"/>
                  <a:pt x="13093" y="25388"/>
                </a:cubicBezTo>
                <a:cubicBezTo>
                  <a:pt x="12958" y="25388"/>
                  <a:pt x="12822" y="25392"/>
                  <a:pt x="12685" y="25401"/>
                </a:cubicBezTo>
                <a:cubicBezTo>
                  <a:pt x="10355" y="25555"/>
                  <a:pt x="8014" y="25506"/>
                  <a:pt x="5680" y="25566"/>
                </a:cubicBezTo>
                <a:cubicBezTo>
                  <a:pt x="5455" y="25573"/>
                  <a:pt x="5231" y="25734"/>
                  <a:pt x="4700" y="25946"/>
                </a:cubicBezTo>
                <a:cubicBezTo>
                  <a:pt x="5330" y="26163"/>
                  <a:pt x="5657" y="26351"/>
                  <a:pt x="5998" y="26381"/>
                </a:cubicBezTo>
                <a:cubicBezTo>
                  <a:pt x="7449" y="26504"/>
                  <a:pt x="8906" y="26711"/>
                  <a:pt x="10356" y="26711"/>
                </a:cubicBezTo>
                <a:cubicBezTo>
                  <a:pt x="10548" y="26711"/>
                  <a:pt x="10740" y="26708"/>
                  <a:pt x="10932" y="26700"/>
                </a:cubicBezTo>
                <a:cubicBezTo>
                  <a:pt x="11237" y="26687"/>
                  <a:pt x="11540" y="26681"/>
                  <a:pt x="11841" y="26681"/>
                </a:cubicBezTo>
                <a:cubicBezTo>
                  <a:pt x="14520" y="26681"/>
                  <a:pt x="17076" y="27202"/>
                  <a:pt x="19640" y="28600"/>
                </a:cubicBezTo>
                <a:cubicBezTo>
                  <a:pt x="17162" y="29620"/>
                  <a:pt x="14876" y="30779"/>
                  <a:pt x="12470" y="31491"/>
                </a:cubicBezTo>
                <a:cubicBezTo>
                  <a:pt x="10066" y="32202"/>
                  <a:pt x="7543" y="32465"/>
                  <a:pt x="5073" y="32925"/>
                </a:cubicBezTo>
                <a:cubicBezTo>
                  <a:pt x="5657" y="33064"/>
                  <a:pt x="6279" y="33194"/>
                  <a:pt x="6899" y="33194"/>
                </a:cubicBezTo>
                <a:cubicBezTo>
                  <a:pt x="6995" y="33194"/>
                  <a:pt x="7091" y="33190"/>
                  <a:pt x="7186" y="33184"/>
                </a:cubicBezTo>
                <a:cubicBezTo>
                  <a:pt x="11288" y="32906"/>
                  <a:pt x="15201" y="31790"/>
                  <a:pt x="19039" y="30249"/>
                </a:cubicBezTo>
                <a:cubicBezTo>
                  <a:pt x="20002" y="29862"/>
                  <a:pt x="21106" y="29675"/>
                  <a:pt x="22159" y="29675"/>
                </a:cubicBezTo>
                <a:cubicBezTo>
                  <a:pt x="22331" y="29675"/>
                  <a:pt x="22502" y="29680"/>
                  <a:pt x="22671" y="29690"/>
                </a:cubicBezTo>
                <a:cubicBezTo>
                  <a:pt x="26099" y="29891"/>
                  <a:pt x="29515" y="30283"/>
                  <a:pt x="32936" y="30608"/>
                </a:cubicBezTo>
                <a:cubicBezTo>
                  <a:pt x="33198" y="30632"/>
                  <a:pt x="33456" y="30715"/>
                  <a:pt x="33721" y="30771"/>
                </a:cubicBezTo>
                <a:cubicBezTo>
                  <a:pt x="33057" y="31232"/>
                  <a:pt x="32458" y="31606"/>
                  <a:pt x="31905" y="32046"/>
                </a:cubicBezTo>
                <a:cubicBezTo>
                  <a:pt x="31537" y="32339"/>
                  <a:pt x="31291" y="32838"/>
                  <a:pt x="30897" y="33049"/>
                </a:cubicBezTo>
                <a:cubicBezTo>
                  <a:pt x="29518" y="33781"/>
                  <a:pt x="28096" y="34425"/>
                  <a:pt x="26694" y="35104"/>
                </a:cubicBezTo>
                <a:cubicBezTo>
                  <a:pt x="25324" y="35767"/>
                  <a:pt x="23983" y="36506"/>
                  <a:pt x="22574" y="37063"/>
                </a:cubicBezTo>
                <a:cubicBezTo>
                  <a:pt x="22261" y="37187"/>
                  <a:pt x="21895" y="37244"/>
                  <a:pt x="21530" y="37244"/>
                </a:cubicBezTo>
                <a:cubicBezTo>
                  <a:pt x="21215" y="37244"/>
                  <a:pt x="20900" y="37201"/>
                  <a:pt x="20619" y="37122"/>
                </a:cubicBezTo>
                <a:cubicBezTo>
                  <a:pt x="18408" y="36501"/>
                  <a:pt x="16247" y="35695"/>
                  <a:pt x="14029" y="35103"/>
                </a:cubicBezTo>
                <a:cubicBezTo>
                  <a:pt x="13685" y="35010"/>
                  <a:pt x="13323" y="34984"/>
                  <a:pt x="12954" y="34984"/>
                </a:cubicBezTo>
                <a:cubicBezTo>
                  <a:pt x="12465" y="34984"/>
                  <a:pt x="11964" y="35030"/>
                  <a:pt x="11474" y="35030"/>
                </a:cubicBezTo>
                <a:cubicBezTo>
                  <a:pt x="11441" y="35030"/>
                  <a:pt x="11407" y="35030"/>
                  <a:pt x="11374" y="35030"/>
                </a:cubicBezTo>
                <a:lnTo>
                  <a:pt x="11374" y="35030"/>
                </a:lnTo>
                <a:cubicBezTo>
                  <a:pt x="11381" y="35111"/>
                  <a:pt x="11388" y="35191"/>
                  <a:pt x="11395" y="35272"/>
                </a:cubicBezTo>
                <a:cubicBezTo>
                  <a:pt x="13982" y="35955"/>
                  <a:pt x="16570" y="36637"/>
                  <a:pt x="19156" y="37319"/>
                </a:cubicBezTo>
                <a:cubicBezTo>
                  <a:pt x="19139" y="37521"/>
                  <a:pt x="19122" y="37721"/>
                  <a:pt x="19105" y="37923"/>
                </a:cubicBezTo>
                <a:cubicBezTo>
                  <a:pt x="17670" y="38072"/>
                  <a:pt x="16235" y="38318"/>
                  <a:pt x="14800" y="38344"/>
                </a:cubicBezTo>
                <a:cubicBezTo>
                  <a:pt x="14717" y="38345"/>
                  <a:pt x="14634" y="38346"/>
                  <a:pt x="14552" y="38346"/>
                </a:cubicBezTo>
                <a:cubicBezTo>
                  <a:pt x="13200" y="38346"/>
                  <a:pt x="11847" y="38164"/>
                  <a:pt x="10494" y="38070"/>
                </a:cubicBezTo>
                <a:cubicBezTo>
                  <a:pt x="10467" y="38249"/>
                  <a:pt x="10440" y="38426"/>
                  <a:pt x="10412" y="38605"/>
                </a:cubicBezTo>
                <a:cubicBezTo>
                  <a:pt x="11302" y="38790"/>
                  <a:pt x="12192" y="38975"/>
                  <a:pt x="13293" y="39203"/>
                </a:cubicBezTo>
                <a:cubicBezTo>
                  <a:pt x="10164" y="41182"/>
                  <a:pt x="6751" y="40685"/>
                  <a:pt x="3603" y="41459"/>
                </a:cubicBezTo>
                <a:cubicBezTo>
                  <a:pt x="3868" y="41651"/>
                  <a:pt x="4115" y="41776"/>
                  <a:pt x="4367" y="41789"/>
                </a:cubicBezTo>
                <a:cubicBezTo>
                  <a:pt x="4806" y="41811"/>
                  <a:pt x="5244" y="41822"/>
                  <a:pt x="5679" y="41822"/>
                </a:cubicBezTo>
                <a:cubicBezTo>
                  <a:pt x="8505" y="41822"/>
                  <a:pt x="11238" y="41334"/>
                  <a:pt x="13792" y="39806"/>
                </a:cubicBezTo>
                <a:cubicBezTo>
                  <a:pt x="14384" y="39451"/>
                  <a:pt x="15114" y="39243"/>
                  <a:pt x="15798" y="39171"/>
                </a:cubicBezTo>
                <a:cubicBezTo>
                  <a:pt x="18649" y="38867"/>
                  <a:pt x="21555" y="38936"/>
                  <a:pt x="24242" y="37617"/>
                </a:cubicBezTo>
                <a:cubicBezTo>
                  <a:pt x="24251" y="37613"/>
                  <a:pt x="24261" y="37611"/>
                  <a:pt x="24272" y="37611"/>
                </a:cubicBezTo>
                <a:cubicBezTo>
                  <a:pt x="24341" y="37611"/>
                  <a:pt x="24444" y="37690"/>
                  <a:pt x="24523" y="37721"/>
                </a:cubicBezTo>
                <a:cubicBezTo>
                  <a:pt x="24515" y="37829"/>
                  <a:pt x="24538" y="37942"/>
                  <a:pt x="24500" y="37972"/>
                </a:cubicBezTo>
                <a:cubicBezTo>
                  <a:pt x="22049" y="39861"/>
                  <a:pt x="19711" y="41953"/>
                  <a:pt x="17101" y="43566"/>
                </a:cubicBezTo>
                <a:cubicBezTo>
                  <a:pt x="15632" y="44475"/>
                  <a:pt x="14044" y="44973"/>
                  <a:pt x="12397" y="44973"/>
                </a:cubicBezTo>
                <a:cubicBezTo>
                  <a:pt x="11368" y="44973"/>
                  <a:pt x="10316" y="44779"/>
                  <a:pt x="9254" y="44368"/>
                </a:cubicBezTo>
                <a:cubicBezTo>
                  <a:pt x="8370" y="44026"/>
                  <a:pt x="7343" y="44085"/>
                  <a:pt x="6389" y="43920"/>
                </a:cubicBezTo>
                <a:cubicBezTo>
                  <a:pt x="5562" y="43777"/>
                  <a:pt x="4743" y="43585"/>
                  <a:pt x="3922" y="43401"/>
                </a:cubicBezTo>
                <a:cubicBezTo>
                  <a:pt x="2896" y="43172"/>
                  <a:pt x="1873" y="42928"/>
                  <a:pt x="848" y="42692"/>
                </a:cubicBezTo>
                <a:lnTo>
                  <a:pt x="743" y="43148"/>
                </a:lnTo>
                <a:cubicBezTo>
                  <a:pt x="1430" y="43374"/>
                  <a:pt x="2114" y="43600"/>
                  <a:pt x="2973" y="43884"/>
                </a:cubicBezTo>
                <a:cubicBezTo>
                  <a:pt x="2029" y="44161"/>
                  <a:pt x="1280" y="44381"/>
                  <a:pt x="530" y="44600"/>
                </a:cubicBezTo>
                <a:cubicBezTo>
                  <a:pt x="543" y="44721"/>
                  <a:pt x="557" y="44839"/>
                  <a:pt x="570" y="44958"/>
                </a:cubicBezTo>
                <a:cubicBezTo>
                  <a:pt x="741" y="44965"/>
                  <a:pt x="911" y="44967"/>
                  <a:pt x="1082" y="44967"/>
                </a:cubicBezTo>
                <a:cubicBezTo>
                  <a:pt x="2875" y="44967"/>
                  <a:pt x="4694" y="44655"/>
                  <a:pt x="6493" y="44655"/>
                </a:cubicBezTo>
                <a:cubicBezTo>
                  <a:pt x="7925" y="44655"/>
                  <a:pt x="9344" y="44853"/>
                  <a:pt x="10727" y="45565"/>
                </a:cubicBezTo>
                <a:cubicBezTo>
                  <a:pt x="9823" y="45899"/>
                  <a:pt x="8932" y="46226"/>
                  <a:pt x="8040" y="46555"/>
                </a:cubicBezTo>
                <a:cubicBezTo>
                  <a:pt x="8083" y="46715"/>
                  <a:pt x="8129" y="46876"/>
                  <a:pt x="8173" y="47036"/>
                </a:cubicBezTo>
                <a:cubicBezTo>
                  <a:pt x="8405" y="47062"/>
                  <a:pt x="8635" y="47074"/>
                  <a:pt x="8863" y="47074"/>
                </a:cubicBezTo>
                <a:cubicBezTo>
                  <a:pt x="10714" y="47074"/>
                  <a:pt x="12475" y="46288"/>
                  <a:pt x="14302" y="45974"/>
                </a:cubicBezTo>
                <a:lnTo>
                  <a:pt x="14302" y="45974"/>
                </a:lnTo>
                <a:cubicBezTo>
                  <a:pt x="12585" y="47348"/>
                  <a:pt x="10990" y="48782"/>
                  <a:pt x="8632" y="48782"/>
                </a:cubicBezTo>
                <a:cubicBezTo>
                  <a:pt x="8581" y="48782"/>
                  <a:pt x="8530" y="48781"/>
                  <a:pt x="8478" y="48780"/>
                </a:cubicBezTo>
                <a:cubicBezTo>
                  <a:pt x="8430" y="48778"/>
                  <a:pt x="8381" y="48778"/>
                  <a:pt x="8331" y="48778"/>
                </a:cubicBezTo>
                <a:cubicBezTo>
                  <a:pt x="6949" y="48778"/>
                  <a:pt x="5548" y="49283"/>
                  <a:pt x="4157" y="49549"/>
                </a:cubicBezTo>
                <a:cubicBezTo>
                  <a:pt x="4163" y="49649"/>
                  <a:pt x="4172" y="49749"/>
                  <a:pt x="4178" y="49848"/>
                </a:cubicBezTo>
                <a:cubicBezTo>
                  <a:pt x="4707" y="49919"/>
                  <a:pt x="5233" y="49989"/>
                  <a:pt x="5762" y="50059"/>
                </a:cubicBezTo>
                <a:cubicBezTo>
                  <a:pt x="5793" y="50175"/>
                  <a:pt x="5823" y="50290"/>
                  <a:pt x="5854" y="50407"/>
                </a:cubicBezTo>
                <a:cubicBezTo>
                  <a:pt x="4640" y="50921"/>
                  <a:pt x="3426" y="51434"/>
                  <a:pt x="2211" y="51947"/>
                </a:cubicBezTo>
                <a:cubicBezTo>
                  <a:pt x="2513" y="51998"/>
                  <a:pt x="2806" y="52023"/>
                  <a:pt x="3091" y="52023"/>
                </a:cubicBezTo>
                <a:cubicBezTo>
                  <a:pt x="4506" y="52023"/>
                  <a:pt x="5708" y="51413"/>
                  <a:pt x="6717" y="50412"/>
                </a:cubicBezTo>
                <a:cubicBezTo>
                  <a:pt x="7379" y="49753"/>
                  <a:pt x="8074" y="49479"/>
                  <a:pt x="8909" y="49479"/>
                </a:cubicBezTo>
                <a:cubicBezTo>
                  <a:pt x="8954" y="49479"/>
                  <a:pt x="8999" y="49480"/>
                  <a:pt x="9045" y="49481"/>
                </a:cubicBezTo>
                <a:cubicBezTo>
                  <a:pt x="9112" y="49484"/>
                  <a:pt x="9178" y="49485"/>
                  <a:pt x="9244" y="49485"/>
                </a:cubicBezTo>
                <a:cubicBezTo>
                  <a:pt x="10330" y="49485"/>
                  <a:pt x="11307" y="49178"/>
                  <a:pt x="12243" y="48519"/>
                </a:cubicBezTo>
                <a:cubicBezTo>
                  <a:pt x="14682" y="46804"/>
                  <a:pt x="17172" y="45166"/>
                  <a:pt x="19638" y="43496"/>
                </a:cubicBezTo>
                <a:cubicBezTo>
                  <a:pt x="19796" y="43389"/>
                  <a:pt x="19950" y="43270"/>
                  <a:pt x="20095" y="43144"/>
                </a:cubicBezTo>
                <a:cubicBezTo>
                  <a:pt x="21572" y="41869"/>
                  <a:pt x="22974" y="40479"/>
                  <a:pt x="24540" y="39335"/>
                </a:cubicBezTo>
                <a:cubicBezTo>
                  <a:pt x="28450" y="36477"/>
                  <a:pt x="32504" y="33830"/>
                  <a:pt x="37107" y="32362"/>
                </a:cubicBezTo>
                <a:cubicBezTo>
                  <a:pt x="38926" y="31783"/>
                  <a:pt x="40879" y="31669"/>
                  <a:pt x="42775" y="31366"/>
                </a:cubicBezTo>
                <a:cubicBezTo>
                  <a:pt x="42799" y="31362"/>
                  <a:pt x="42824" y="31360"/>
                  <a:pt x="42848" y="31360"/>
                </a:cubicBezTo>
                <a:cubicBezTo>
                  <a:pt x="43032" y="31360"/>
                  <a:pt x="43221" y="31458"/>
                  <a:pt x="43331" y="31484"/>
                </a:cubicBezTo>
                <a:cubicBezTo>
                  <a:pt x="41347" y="33127"/>
                  <a:pt x="39361" y="34696"/>
                  <a:pt x="37462" y="36371"/>
                </a:cubicBezTo>
                <a:cubicBezTo>
                  <a:pt x="35850" y="37792"/>
                  <a:pt x="34263" y="39263"/>
                  <a:pt x="32801" y="40845"/>
                </a:cubicBezTo>
                <a:cubicBezTo>
                  <a:pt x="31375" y="42388"/>
                  <a:pt x="29973" y="43884"/>
                  <a:pt x="28067" y="44822"/>
                </a:cubicBezTo>
                <a:cubicBezTo>
                  <a:pt x="27054" y="45321"/>
                  <a:pt x="26165" y="46097"/>
                  <a:pt x="25219" y="46750"/>
                </a:cubicBezTo>
                <a:cubicBezTo>
                  <a:pt x="25307" y="46933"/>
                  <a:pt x="25394" y="47116"/>
                  <a:pt x="25482" y="47299"/>
                </a:cubicBezTo>
                <a:cubicBezTo>
                  <a:pt x="26685" y="46847"/>
                  <a:pt x="27886" y="46395"/>
                  <a:pt x="29121" y="45932"/>
                </a:cubicBezTo>
                <a:lnTo>
                  <a:pt x="29121" y="45932"/>
                </a:lnTo>
                <a:cubicBezTo>
                  <a:pt x="27776" y="48354"/>
                  <a:pt x="26068" y="50347"/>
                  <a:pt x="23879" y="51893"/>
                </a:cubicBezTo>
                <a:cubicBezTo>
                  <a:pt x="23321" y="52286"/>
                  <a:pt x="22851" y="52821"/>
                  <a:pt x="22272" y="53168"/>
                </a:cubicBezTo>
                <a:cubicBezTo>
                  <a:pt x="20439" y="54262"/>
                  <a:pt x="18578" y="55305"/>
                  <a:pt x="16720" y="56352"/>
                </a:cubicBezTo>
                <a:cubicBezTo>
                  <a:pt x="16333" y="56570"/>
                  <a:pt x="15908" y="56715"/>
                  <a:pt x="15501" y="56896"/>
                </a:cubicBezTo>
                <a:cubicBezTo>
                  <a:pt x="15624" y="57083"/>
                  <a:pt x="15749" y="57270"/>
                  <a:pt x="15872" y="57458"/>
                </a:cubicBezTo>
                <a:cubicBezTo>
                  <a:pt x="17749" y="56334"/>
                  <a:pt x="19625" y="55208"/>
                  <a:pt x="21502" y="54085"/>
                </a:cubicBezTo>
                <a:lnTo>
                  <a:pt x="21664" y="54332"/>
                </a:lnTo>
                <a:cubicBezTo>
                  <a:pt x="21466" y="54772"/>
                  <a:pt x="21268" y="55210"/>
                  <a:pt x="21070" y="55650"/>
                </a:cubicBezTo>
                <a:lnTo>
                  <a:pt x="21193" y="55715"/>
                </a:lnTo>
                <a:cubicBezTo>
                  <a:pt x="22339" y="54563"/>
                  <a:pt x="23486" y="53411"/>
                  <a:pt x="24614" y="52275"/>
                </a:cubicBezTo>
                <a:lnTo>
                  <a:pt x="24614" y="52275"/>
                </a:lnTo>
                <a:cubicBezTo>
                  <a:pt x="25476" y="55726"/>
                  <a:pt x="24165" y="58448"/>
                  <a:pt x="22210" y="60984"/>
                </a:cubicBezTo>
                <a:cubicBezTo>
                  <a:pt x="24278" y="59844"/>
                  <a:pt x="25559" y="57538"/>
                  <a:pt x="25549" y="55336"/>
                </a:cubicBezTo>
                <a:cubicBezTo>
                  <a:pt x="25540" y="53323"/>
                  <a:pt x="25259" y="51204"/>
                  <a:pt x="27403" y="49967"/>
                </a:cubicBezTo>
                <a:cubicBezTo>
                  <a:pt x="27434" y="49949"/>
                  <a:pt x="27451" y="49907"/>
                  <a:pt x="27475" y="49876"/>
                </a:cubicBezTo>
                <a:cubicBezTo>
                  <a:pt x="28679" y="48264"/>
                  <a:pt x="29914" y="46675"/>
                  <a:pt x="31081" y="45034"/>
                </a:cubicBezTo>
                <a:cubicBezTo>
                  <a:pt x="33322" y="41879"/>
                  <a:pt x="35855" y="39040"/>
                  <a:pt x="38978" y="36790"/>
                </a:cubicBezTo>
                <a:cubicBezTo>
                  <a:pt x="39721" y="36255"/>
                  <a:pt x="40341" y="35540"/>
                  <a:pt x="41046" y="34942"/>
                </a:cubicBezTo>
                <a:cubicBezTo>
                  <a:pt x="42417" y="33776"/>
                  <a:pt x="43806" y="32632"/>
                  <a:pt x="45199" y="31492"/>
                </a:cubicBezTo>
                <a:cubicBezTo>
                  <a:pt x="45337" y="31381"/>
                  <a:pt x="45544" y="31340"/>
                  <a:pt x="45725" y="31312"/>
                </a:cubicBezTo>
                <a:cubicBezTo>
                  <a:pt x="48450" y="30893"/>
                  <a:pt x="51180" y="30542"/>
                  <a:pt x="53921" y="30542"/>
                </a:cubicBezTo>
                <a:cubicBezTo>
                  <a:pt x="55058" y="30542"/>
                  <a:pt x="56197" y="30602"/>
                  <a:pt x="57339" y="30743"/>
                </a:cubicBezTo>
                <a:cubicBezTo>
                  <a:pt x="64387" y="31613"/>
                  <a:pt x="71434" y="32498"/>
                  <a:pt x="78478" y="33405"/>
                </a:cubicBezTo>
                <a:cubicBezTo>
                  <a:pt x="81992" y="33858"/>
                  <a:pt x="85500" y="34370"/>
                  <a:pt x="89008" y="34870"/>
                </a:cubicBezTo>
                <a:cubicBezTo>
                  <a:pt x="89642" y="34960"/>
                  <a:pt x="90273" y="35103"/>
                  <a:pt x="90895" y="35257"/>
                </a:cubicBezTo>
                <a:cubicBezTo>
                  <a:pt x="92801" y="35729"/>
                  <a:pt x="94707" y="36198"/>
                  <a:pt x="96603" y="36707"/>
                </a:cubicBezTo>
                <a:cubicBezTo>
                  <a:pt x="98634" y="37252"/>
                  <a:pt x="116388" y="39935"/>
                  <a:pt x="118311" y="40476"/>
                </a:cubicBezTo>
                <a:lnTo>
                  <a:pt x="120088" y="34272"/>
                </a:lnTo>
                <a:lnTo>
                  <a:pt x="120088" y="34272"/>
                </a:lnTo>
                <a:cubicBezTo>
                  <a:pt x="120073" y="34273"/>
                  <a:pt x="120055" y="34274"/>
                  <a:pt x="120035" y="34274"/>
                </a:cubicBezTo>
                <a:cubicBezTo>
                  <a:pt x="118548" y="34274"/>
                  <a:pt x="102110" y="32303"/>
                  <a:pt x="101098" y="32018"/>
                </a:cubicBezTo>
                <a:cubicBezTo>
                  <a:pt x="96019" y="30584"/>
                  <a:pt x="90794" y="30061"/>
                  <a:pt x="85596" y="29382"/>
                </a:cubicBezTo>
                <a:cubicBezTo>
                  <a:pt x="83019" y="29046"/>
                  <a:pt x="80419" y="28870"/>
                  <a:pt x="77845" y="28517"/>
                </a:cubicBezTo>
                <a:cubicBezTo>
                  <a:pt x="73880" y="27975"/>
                  <a:pt x="69943" y="27147"/>
                  <a:pt x="65961" y="26833"/>
                </a:cubicBezTo>
                <a:cubicBezTo>
                  <a:pt x="63949" y="26673"/>
                  <a:pt x="62242" y="26000"/>
                  <a:pt x="60761" y="24881"/>
                </a:cubicBezTo>
                <a:cubicBezTo>
                  <a:pt x="55729" y="21079"/>
                  <a:pt x="50461" y="17504"/>
                  <a:pt x="47194" y="11732"/>
                </a:cubicBezTo>
                <a:cubicBezTo>
                  <a:pt x="46204" y="9982"/>
                  <a:pt x="45024" y="8436"/>
                  <a:pt x="43305" y="7322"/>
                </a:cubicBezTo>
                <a:cubicBezTo>
                  <a:pt x="42425" y="6752"/>
                  <a:pt x="41787" y="5772"/>
                  <a:pt x="41075" y="4944"/>
                </a:cubicBezTo>
                <a:cubicBezTo>
                  <a:pt x="40610" y="4401"/>
                  <a:pt x="40320" y="3612"/>
                  <a:pt x="39758" y="3261"/>
                </a:cubicBezTo>
                <a:cubicBezTo>
                  <a:pt x="38583" y="2527"/>
                  <a:pt x="37290" y="1987"/>
                  <a:pt x="36026" y="1415"/>
                </a:cubicBezTo>
                <a:cubicBezTo>
                  <a:pt x="35374" y="1121"/>
                  <a:pt x="34690" y="881"/>
                  <a:pt x="34001" y="697"/>
                </a:cubicBezTo>
                <a:cubicBezTo>
                  <a:pt x="33315" y="514"/>
                  <a:pt x="32602" y="428"/>
                  <a:pt x="31901" y="301"/>
                </a:cubicBezTo>
                <a:cubicBezTo>
                  <a:pt x="31873" y="421"/>
                  <a:pt x="31843" y="547"/>
                  <a:pt x="31813" y="671"/>
                </a:cubicBezTo>
                <a:cubicBezTo>
                  <a:pt x="33432" y="1247"/>
                  <a:pt x="35071" y="1770"/>
                  <a:pt x="36665" y="2415"/>
                </a:cubicBezTo>
                <a:cubicBezTo>
                  <a:pt x="38369" y="3106"/>
                  <a:pt x="40022" y="3924"/>
                  <a:pt x="40840" y="6095"/>
                </a:cubicBezTo>
                <a:cubicBezTo>
                  <a:pt x="39885" y="5577"/>
                  <a:pt x="39133" y="5069"/>
                  <a:pt x="38310" y="4749"/>
                </a:cubicBezTo>
                <a:cubicBezTo>
                  <a:pt x="37438" y="4409"/>
                  <a:pt x="36500" y="4256"/>
                  <a:pt x="35595" y="4008"/>
                </a:cubicBezTo>
                <a:cubicBezTo>
                  <a:pt x="34766" y="3780"/>
                  <a:pt x="33943" y="3531"/>
                  <a:pt x="33117" y="3294"/>
                </a:cubicBezTo>
                <a:cubicBezTo>
                  <a:pt x="33085" y="3403"/>
                  <a:pt x="33053" y="3514"/>
                  <a:pt x="33021" y="3623"/>
                </a:cubicBezTo>
                <a:cubicBezTo>
                  <a:pt x="33465" y="3797"/>
                  <a:pt x="33906" y="3978"/>
                  <a:pt x="34354" y="4143"/>
                </a:cubicBezTo>
                <a:cubicBezTo>
                  <a:pt x="36040" y="4759"/>
                  <a:pt x="37806" y="5208"/>
                  <a:pt x="39397" y="6020"/>
                </a:cubicBezTo>
                <a:cubicBezTo>
                  <a:pt x="41572" y="7126"/>
                  <a:pt x="43949" y="8016"/>
                  <a:pt x="45496" y="10095"/>
                </a:cubicBezTo>
                <a:cubicBezTo>
                  <a:pt x="46773" y="11812"/>
                  <a:pt x="47895" y="13654"/>
                  <a:pt x="49076" y="15448"/>
                </a:cubicBezTo>
                <a:cubicBezTo>
                  <a:pt x="49351" y="15866"/>
                  <a:pt x="49583" y="16312"/>
                  <a:pt x="49901" y="16859"/>
                </a:cubicBezTo>
                <a:cubicBezTo>
                  <a:pt x="44192" y="15660"/>
                  <a:pt x="40470" y="11412"/>
                  <a:pt x="36010" y="8426"/>
                </a:cubicBezTo>
                <a:lnTo>
                  <a:pt x="36010" y="8426"/>
                </a:lnTo>
                <a:cubicBezTo>
                  <a:pt x="36284" y="8926"/>
                  <a:pt x="36575" y="9399"/>
                  <a:pt x="36973" y="9732"/>
                </a:cubicBezTo>
                <a:cubicBezTo>
                  <a:pt x="38430" y="10952"/>
                  <a:pt x="39982" y="12055"/>
                  <a:pt x="41388" y="13332"/>
                </a:cubicBezTo>
                <a:cubicBezTo>
                  <a:pt x="43417" y="15172"/>
                  <a:pt x="45760" y="16355"/>
                  <a:pt x="48314" y="17130"/>
                </a:cubicBezTo>
                <a:cubicBezTo>
                  <a:pt x="50587" y="17820"/>
                  <a:pt x="52386" y="19148"/>
                  <a:pt x="54053" y="20878"/>
                </a:cubicBezTo>
                <a:cubicBezTo>
                  <a:pt x="55349" y="22225"/>
                  <a:pt x="57009" y="23199"/>
                  <a:pt x="58518" y="24324"/>
                </a:cubicBezTo>
                <a:cubicBezTo>
                  <a:pt x="59006" y="24688"/>
                  <a:pt x="59527" y="25003"/>
                  <a:pt x="60032" y="25340"/>
                </a:cubicBezTo>
                <a:lnTo>
                  <a:pt x="59877" y="25687"/>
                </a:lnTo>
                <a:cubicBezTo>
                  <a:pt x="58005" y="25194"/>
                  <a:pt x="56106" y="24784"/>
                  <a:pt x="54264" y="24186"/>
                </a:cubicBezTo>
                <a:cubicBezTo>
                  <a:pt x="50530" y="22973"/>
                  <a:pt x="46816" y="21699"/>
                  <a:pt x="43125" y="20359"/>
                </a:cubicBezTo>
                <a:cubicBezTo>
                  <a:pt x="42225" y="20033"/>
                  <a:pt x="41480" y="19283"/>
                  <a:pt x="40603" y="18860"/>
                </a:cubicBezTo>
                <a:cubicBezTo>
                  <a:pt x="38865" y="18021"/>
                  <a:pt x="37086" y="17267"/>
                  <a:pt x="35320" y="16490"/>
                </a:cubicBezTo>
                <a:cubicBezTo>
                  <a:pt x="33499" y="15689"/>
                  <a:pt x="31859" y="14646"/>
                  <a:pt x="30570" y="13044"/>
                </a:cubicBezTo>
                <a:cubicBezTo>
                  <a:pt x="29559" y="11789"/>
                  <a:pt x="28519" y="10546"/>
                  <a:pt x="27378" y="9421"/>
                </a:cubicBezTo>
                <a:cubicBezTo>
                  <a:pt x="26215" y="8275"/>
                  <a:pt x="24955" y="7221"/>
                  <a:pt x="23648" y="6254"/>
                </a:cubicBezTo>
                <a:cubicBezTo>
                  <a:pt x="23367" y="6046"/>
                  <a:pt x="22990" y="5980"/>
                  <a:pt x="22600" y="5928"/>
                </a:cubicBezTo>
                <a:cubicBezTo>
                  <a:pt x="20900" y="5055"/>
                  <a:pt x="19136" y="4333"/>
                  <a:pt x="18973" y="4174"/>
                </a:cubicBezTo>
                <a:cubicBezTo>
                  <a:pt x="16512" y="1771"/>
                  <a:pt x="13331" y="916"/>
                  <a:pt x="10186" y="0"/>
                </a:cubicBezTo>
                <a:cubicBezTo>
                  <a:pt x="10186" y="0"/>
                  <a:pt x="10185" y="0"/>
                  <a:pt x="10185" y="0"/>
                </a:cubicBezTo>
                <a:close/>
              </a:path>
            </a:pathLst>
          </a:custGeom>
          <a:solidFill>
            <a:srgbClr val="FFFFFF">
              <a:alpha val="21568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2" name="Google Shape;312;p49"/>
          <p:cNvSpPr/>
          <p:nvPr/>
        </p:nvSpPr>
        <p:spPr>
          <a:xfrm rot="-9647156">
            <a:off x="8496278" y="4286026"/>
            <a:ext cx="476352" cy="478652"/>
          </a:xfrm>
          <a:custGeom>
            <a:avLst/>
            <a:gdLst/>
            <a:ahLst/>
            <a:cxnLst/>
            <a:rect l="l" t="t" r="r" b="b"/>
            <a:pathLst>
              <a:path w="19054" h="19146" extrusionOk="0">
                <a:moveTo>
                  <a:pt x="11701" y="1"/>
                </a:moveTo>
                <a:cubicBezTo>
                  <a:pt x="11687" y="1"/>
                  <a:pt x="11669" y="5"/>
                  <a:pt x="11665" y="12"/>
                </a:cubicBezTo>
                <a:cubicBezTo>
                  <a:pt x="11630" y="76"/>
                  <a:pt x="11581" y="139"/>
                  <a:pt x="11568" y="207"/>
                </a:cubicBezTo>
                <a:cubicBezTo>
                  <a:pt x="11531" y="417"/>
                  <a:pt x="11512" y="630"/>
                  <a:pt x="11476" y="840"/>
                </a:cubicBezTo>
                <a:cubicBezTo>
                  <a:pt x="11392" y="1331"/>
                  <a:pt x="11306" y="1822"/>
                  <a:pt x="11212" y="2312"/>
                </a:cubicBezTo>
                <a:cubicBezTo>
                  <a:pt x="11144" y="2669"/>
                  <a:pt x="11063" y="3022"/>
                  <a:pt x="10987" y="3376"/>
                </a:cubicBezTo>
                <a:cubicBezTo>
                  <a:pt x="10980" y="3405"/>
                  <a:pt x="10969" y="3430"/>
                  <a:pt x="10946" y="3454"/>
                </a:cubicBezTo>
                <a:cubicBezTo>
                  <a:pt x="10955" y="3386"/>
                  <a:pt x="10972" y="3318"/>
                  <a:pt x="10970" y="3250"/>
                </a:cubicBezTo>
                <a:cubicBezTo>
                  <a:pt x="10965" y="3133"/>
                  <a:pt x="10946" y="3016"/>
                  <a:pt x="10931" y="2900"/>
                </a:cubicBezTo>
                <a:cubicBezTo>
                  <a:pt x="10929" y="2887"/>
                  <a:pt x="10908" y="2877"/>
                  <a:pt x="10902" y="2871"/>
                </a:cubicBezTo>
                <a:cubicBezTo>
                  <a:pt x="10895" y="2842"/>
                  <a:pt x="10892" y="2816"/>
                  <a:pt x="10884" y="2792"/>
                </a:cubicBezTo>
                <a:cubicBezTo>
                  <a:pt x="10869" y="2744"/>
                  <a:pt x="10863" y="2724"/>
                  <a:pt x="10848" y="2724"/>
                </a:cubicBezTo>
                <a:cubicBezTo>
                  <a:pt x="10836" y="2724"/>
                  <a:pt x="10818" y="2736"/>
                  <a:pt x="10786" y="2756"/>
                </a:cubicBezTo>
                <a:cubicBezTo>
                  <a:pt x="10724" y="2795"/>
                  <a:pt x="10660" y="2829"/>
                  <a:pt x="10601" y="2864"/>
                </a:cubicBezTo>
                <a:cubicBezTo>
                  <a:pt x="10636" y="2733"/>
                  <a:pt x="10553" y="2623"/>
                  <a:pt x="10501" y="2504"/>
                </a:cubicBezTo>
                <a:cubicBezTo>
                  <a:pt x="10463" y="2419"/>
                  <a:pt x="10419" y="2337"/>
                  <a:pt x="10373" y="2254"/>
                </a:cubicBezTo>
                <a:cubicBezTo>
                  <a:pt x="10341" y="2194"/>
                  <a:pt x="10316" y="2165"/>
                  <a:pt x="10284" y="2165"/>
                </a:cubicBezTo>
                <a:cubicBezTo>
                  <a:pt x="10256" y="2165"/>
                  <a:pt x="10222" y="2188"/>
                  <a:pt x="10175" y="2234"/>
                </a:cubicBezTo>
                <a:cubicBezTo>
                  <a:pt x="10110" y="2142"/>
                  <a:pt x="10049" y="2048"/>
                  <a:pt x="9977" y="1961"/>
                </a:cubicBezTo>
                <a:cubicBezTo>
                  <a:pt x="9909" y="1880"/>
                  <a:pt x="9829" y="1810"/>
                  <a:pt x="9756" y="1734"/>
                </a:cubicBezTo>
                <a:cubicBezTo>
                  <a:pt x="9743" y="1720"/>
                  <a:pt x="9731" y="1714"/>
                  <a:pt x="9720" y="1714"/>
                </a:cubicBezTo>
                <a:cubicBezTo>
                  <a:pt x="9704" y="1714"/>
                  <a:pt x="9691" y="1726"/>
                  <a:pt x="9680" y="1745"/>
                </a:cubicBezTo>
                <a:cubicBezTo>
                  <a:pt x="9649" y="1803"/>
                  <a:pt x="9618" y="1861"/>
                  <a:pt x="9597" y="1923"/>
                </a:cubicBezTo>
                <a:cubicBezTo>
                  <a:pt x="9560" y="2028"/>
                  <a:pt x="9535" y="2140"/>
                  <a:pt x="9490" y="2243"/>
                </a:cubicBezTo>
                <a:cubicBezTo>
                  <a:pt x="9459" y="2312"/>
                  <a:pt x="9397" y="2368"/>
                  <a:pt x="9386" y="2450"/>
                </a:cubicBezTo>
                <a:cubicBezTo>
                  <a:pt x="9377" y="2510"/>
                  <a:pt x="9365" y="2567"/>
                  <a:pt x="9354" y="2629"/>
                </a:cubicBezTo>
                <a:cubicBezTo>
                  <a:pt x="9156" y="2482"/>
                  <a:pt x="8949" y="2347"/>
                  <a:pt x="8799" y="2120"/>
                </a:cubicBezTo>
                <a:cubicBezTo>
                  <a:pt x="8789" y="2168"/>
                  <a:pt x="8785" y="2196"/>
                  <a:pt x="8778" y="2234"/>
                </a:cubicBezTo>
                <a:cubicBezTo>
                  <a:pt x="8763" y="2211"/>
                  <a:pt x="8749" y="2198"/>
                  <a:pt x="8747" y="2183"/>
                </a:cubicBezTo>
                <a:cubicBezTo>
                  <a:pt x="8740" y="2154"/>
                  <a:pt x="8738" y="2132"/>
                  <a:pt x="8702" y="2132"/>
                </a:cubicBezTo>
                <a:cubicBezTo>
                  <a:pt x="8700" y="2132"/>
                  <a:pt x="8698" y="2132"/>
                  <a:pt x="8695" y="2132"/>
                </a:cubicBezTo>
                <a:cubicBezTo>
                  <a:pt x="8695" y="2132"/>
                  <a:pt x="8694" y="2132"/>
                  <a:pt x="8694" y="2132"/>
                </a:cubicBezTo>
                <a:cubicBezTo>
                  <a:pt x="8682" y="2132"/>
                  <a:pt x="8665" y="2110"/>
                  <a:pt x="8657" y="2095"/>
                </a:cubicBezTo>
                <a:cubicBezTo>
                  <a:pt x="8609" y="2003"/>
                  <a:pt x="8527" y="1947"/>
                  <a:pt x="8439" y="1903"/>
                </a:cubicBezTo>
                <a:cubicBezTo>
                  <a:pt x="8376" y="1873"/>
                  <a:pt x="8320" y="1830"/>
                  <a:pt x="8256" y="1798"/>
                </a:cubicBezTo>
                <a:cubicBezTo>
                  <a:pt x="8236" y="1787"/>
                  <a:pt x="8221" y="1782"/>
                  <a:pt x="8209" y="1782"/>
                </a:cubicBezTo>
                <a:cubicBezTo>
                  <a:pt x="8188" y="1782"/>
                  <a:pt x="8177" y="1799"/>
                  <a:pt x="8166" y="1838"/>
                </a:cubicBezTo>
                <a:cubicBezTo>
                  <a:pt x="8160" y="1857"/>
                  <a:pt x="8152" y="1877"/>
                  <a:pt x="8141" y="1911"/>
                </a:cubicBezTo>
                <a:cubicBezTo>
                  <a:pt x="8090" y="1878"/>
                  <a:pt x="8044" y="1852"/>
                  <a:pt x="8004" y="1818"/>
                </a:cubicBezTo>
                <a:cubicBezTo>
                  <a:pt x="7926" y="1753"/>
                  <a:pt x="7853" y="1682"/>
                  <a:pt x="7774" y="1616"/>
                </a:cubicBezTo>
                <a:cubicBezTo>
                  <a:pt x="7756" y="1601"/>
                  <a:pt x="7737" y="1591"/>
                  <a:pt x="7719" y="1591"/>
                </a:cubicBezTo>
                <a:cubicBezTo>
                  <a:pt x="7700" y="1591"/>
                  <a:pt x="7682" y="1602"/>
                  <a:pt x="7666" y="1632"/>
                </a:cubicBezTo>
                <a:cubicBezTo>
                  <a:pt x="7655" y="1655"/>
                  <a:pt x="7640" y="1665"/>
                  <a:pt x="7621" y="1665"/>
                </a:cubicBezTo>
                <a:cubicBezTo>
                  <a:pt x="7608" y="1665"/>
                  <a:pt x="7593" y="1659"/>
                  <a:pt x="7576" y="1648"/>
                </a:cubicBezTo>
                <a:cubicBezTo>
                  <a:pt x="7495" y="1594"/>
                  <a:pt x="7410" y="1548"/>
                  <a:pt x="7308" y="1537"/>
                </a:cubicBezTo>
                <a:cubicBezTo>
                  <a:pt x="7295" y="1536"/>
                  <a:pt x="7283" y="1535"/>
                  <a:pt x="7272" y="1535"/>
                </a:cubicBezTo>
                <a:cubicBezTo>
                  <a:pt x="7226" y="1535"/>
                  <a:pt x="7203" y="1552"/>
                  <a:pt x="7191" y="1610"/>
                </a:cubicBezTo>
                <a:cubicBezTo>
                  <a:pt x="7165" y="1740"/>
                  <a:pt x="7148" y="1870"/>
                  <a:pt x="7132" y="2001"/>
                </a:cubicBezTo>
                <a:cubicBezTo>
                  <a:pt x="7128" y="2038"/>
                  <a:pt x="7125" y="2060"/>
                  <a:pt x="7100" y="2060"/>
                </a:cubicBezTo>
                <a:cubicBezTo>
                  <a:pt x="7090" y="2060"/>
                  <a:pt x="7078" y="2057"/>
                  <a:pt x="7060" y="2050"/>
                </a:cubicBezTo>
                <a:cubicBezTo>
                  <a:pt x="7004" y="2027"/>
                  <a:pt x="6939" y="2017"/>
                  <a:pt x="6877" y="2007"/>
                </a:cubicBezTo>
                <a:cubicBezTo>
                  <a:pt x="6772" y="1991"/>
                  <a:pt x="6694" y="1924"/>
                  <a:pt x="6607" y="1873"/>
                </a:cubicBezTo>
                <a:cubicBezTo>
                  <a:pt x="6537" y="1831"/>
                  <a:pt x="6465" y="1792"/>
                  <a:pt x="6391" y="1767"/>
                </a:cubicBezTo>
                <a:cubicBezTo>
                  <a:pt x="6371" y="1760"/>
                  <a:pt x="6354" y="1757"/>
                  <a:pt x="6340" y="1757"/>
                </a:cubicBezTo>
                <a:cubicBezTo>
                  <a:pt x="6290" y="1757"/>
                  <a:pt x="6267" y="1794"/>
                  <a:pt x="6268" y="1864"/>
                </a:cubicBezTo>
                <a:cubicBezTo>
                  <a:pt x="6269" y="1890"/>
                  <a:pt x="6269" y="1916"/>
                  <a:pt x="6269" y="1956"/>
                </a:cubicBezTo>
                <a:cubicBezTo>
                  <a:pt x="6200" y="1925"/>
                  <a:pt x="6139" y="1900"/>
                  <a:pt x="6079" y="1872"/>
                </a:cubicBezTo>
                <a:cubicBezTo>
                  <a:pt x="6025" y="1846"/>
                  <a:pt x="5975" y="1812"/>
                  <a:pt x="5922" y="1785"/>
                </a:cubicBezTo>
                <a:cubicBezTo>
                  <a:pt x="5886" y="1766"/>
                  <a:pt x="5860" y="1756"/>
                  <a:pt x="5837" y="1756"/>
                </a:cubicBezTo>
                <a:cubicBezTo>
                  <a:pt x="5801" y="1756"/>
                  <a:pt x="5774" y="1782"/>
                  <a:pt x="5733" y="1841"/>
                </a:cubicBezTo>
                <a:cubicBezTo>
                  <a:pt x="5619" y="1810"/>
                  <a:pt x="5499" y="1777"/>
                  <a:pt x="5379" y="1743"/>
                </a:cubicBezTo>
                <a:cubicBezTo>
                  <a:pt x="5375" y="1742"/>
                  <a:pt x="5371" y="1741"/>
                  <a:pt x="5367" y="1741"/>
                </a:cubicBezTo>
                <a:cubicBezTo>
                  <a:pt x="5324" y="1741"/>
                  <a:pt x="5263" y="1799"/>
                  <a:pt x="5270" y="1842"/>
                </a:cubicBezTo>
                <a:cubicBezTo>
                  <a:pt x="5277" y="1888"/>
                  <a:pt x="5287" y="1934"/>
                  <a:pt x="5293" y="1981"/>
                </a:cubicBezTo>
                <a:cubicBezTo>
                  <a:pt x="5295" y="1988"/>
                  <a:pt x="5291" y="1996"/>
                  <a:pt x="5287" y="2011"/>
                </a:cubicBezTo>
                <a:cubicBezTo>
                  <a:pt x="5265" y="2007"/>
                  <a:pt x="5243" y="2007"/>
                  <a:pt x="5224" y="2002"/>
                </a:cubicBezTo>
                <a:cubicBezTo>
                  <a:pt x="5116" y="1971"/>
                  <a:pt x="5008" y="1940"/>
                  <a:pt x="4900" y="1908"/>
                </a:cubicBezTo>
                <a:cubicBezTo>
                  <a:pt x="4883" y="1902"/>
                  <a:pt x="4866" y="1898"/>
                  <a:pt x="4849" y="1895"/>
                </a:cubicBezTo>
                <a:cubicBezTo>
                  <a:pt x="4835" y="1893"/>
                  <a:pt x="4823" y="1892"/>
                  <a:pt x="4813" y="1892"/>
                </a:cubicBezTo>
                <a:cubicBezTo>
                  <a:pt x="4767" y="1892"/>
                  <a:pt x="4752" y="1916"/>
                  <a:pt x="4729" y="1996"/>
                </a:cubicBezTo>
                <a:cubicBezTo>
                  <a:pt x="4667" y="1985"/>
                  <a:pt x="4605" y="1974"/>
                  <a:pt x="4544" y="1961"/>
                </a:cubicBezTo>
                <a:cubicBezTo>
                  <a:pt x="4479" y="1947"/>
                  <a:pt x="4415" y="1928"/>
                  <a:pt x="4350" y="1916"/>
                </a:cubicBezTo>
                <a:cubicBezTo>
                  <a:pt x="4333" y="1913"/>
                  <a:pt x="4318" y="1911"/>
                  <a:pt x="4304" y="1911"/>
                </a:cubicBezTo>
                <a:cubicBezTo>
                  <a:pt x="4235" y="1911"/>
                  <a:pt x="4205" y="1952"/>
                  <a:pt x="4200" y="2044"/>
                </a:cubicBezTo>
                <a:cubicBezTo>
                  <a:pt x="4178" y="2043"/>
                  <a:pt x="4156" y="2044"/>
                  <a:pt x="4134" y="2041"/>
                </a:cubicBezTo>
                <a:cubicBezTo>
                  <a:pt x="4045" y="2028"/>
                  <a:pt x="3954" y="2014"/>
                  <a:pt x="3865" y="1998"/>
                </a:cubicBezTo>
                <a:cubicBezTo>
                  <a:pt x="3810" y="1990"/>
                  <a:pt x="3757" y="1980"/>
                  <a:pt x="3702" y="1967"/>
                </a:cubicBezTo>
                <a:cubicBezTo>
                  <a:pt x="3676" y="1961"/>
                  <a:pt x="3650" y="1951"/>
                  <a:pt x="3624" y="1951"/>
                </a:cubicBezTo>
                <a:cubicBezTo>
                  <a:pt x="3604" y="1951"/>
                  <a:pt x="3584" y="1957"/>
                  <a:pt x="3564" y="1976"/>
                </a:cubicBezTo>
                <a:cubicBezTo>
                  <a:pt x="3561" y="1979"/>
                  <a:pt x="3556" y="1980"/>
                  <a:pt x="3549" y="1980"/>
                </a:cubicBezTo>
                <a:cubicBezTo>
                  <a:pt x="3537" y="1980"/>
                  <a:pt x="3521" y="1975"/>
                  <a:pt x="3510" y="1972"/>
                </a:cubicBezTo>
                <a:cubicBezTo>
                  <a:pt x="3418" y="1954"/>
                  <a:pt x="3327" y="1946"/>
                  <a:pt x="3236" y="1946"/>
                </a:cubicBezTo>
                <a:cubicBezTo>
                  <a:pt x="3109" y="1946"/>
                  <a:pt x="2983" y="1962"/>
                  <a:pt x="2857" y="1990"/>
                </a:cubicBezTo>
                <a:cubicBezTo>
                  <a:pt x="2843" y="1992"/>
                  <a:pt x="2828" y="1997"/>
                  <a:pt x="2815" y="2003"/>
                </a:cubicBezTo>
                <a:cubicBezTo>
                  <a:pt x="2750" y="2037"/>
                  <a:pt x="2745" y="2067"/>
                  <a:pt x="2805" y="2108"/>
                </a:cubicBezTo>
                <a:cubicBezTo>
                  <a:pt x="2865" y="2150"/>
                  <a:pt x="2930" y="2185"/>
                  <a:pt x="2995" y="2222"/>
                </a:cubicBezTo>
                <a:cubicBezTo>
                  <a:pt x="3089" y="2276"/>
                  <a:pt x="3184" y="2329"/>
                  <a:pt x="3278" y="2383"/>
                </a:cubicBezTo>
                <a:cubicBezTo>
                  <a:pt x="3289" y="2389"/>
                  <a:pt x="3305" y="2403"/>
                  <a:pt x="3304" y="2409"/>
                </a:cubicBezTo>
                <a:cubicBezTo>
                  <a:pt x="3286" y="2476"/>
                  <a:pt x="3341" y="2492"/>
                  <a:pt x="3381" y="2517"/>
                </a:cubicBezTo>
                <a:cubicBezTo>
                  <a:pt x="3520" y="2600"/>
                  <a:pt x="3660" y="2684"/>
                  <a:pt x="3794" y="2764"/>
                </a:cubicBezTo>
                <a:cubicBezTo>
                  <a:pt x="3794" y="2779"/>
                  <a:pt x="3795" y="2782"/>
                  <a:pt x="3794" y="2783"/>
                </a:cubicBezTo>
                <a:cubicBezTo>
                  <a:pt x="3726" y="2883"/>
                  <a:pt x="3728" y="2911"/>
                  <a:pt x="3820" y="2999"/>
                </a:cubicBezTo>
                <a:cubicBezTo>
                  <a:pt x="3898" y="3072"/>
                  <a:pt x="3976" y="3143"/>
                  <a:pt x="4052" y="3217"/>
                </a:cubicBezTo>
                <a:cubicBezTo>
                  <a:pt x="4066" y="3232"/>
                  <a:pt x="4068" y="3261"/>
                  <a:pt x="4078" y="3282"/>
                </a:cubicBezTo>
                <a:cubicBezTo>
                  <a:pt x="4088" y="3305"/>
                  <a:pt x="4096" y="3334"/>
                  <a:pt x="4114" y="3350"/>
                </a:cubicBezTo>
                <a:cubicBezTo>
                  <a:pt x="4184" y="3415"/>
                  <a:pt x="4258" y="3475"/>
                  <a:pt x="4335" y="3541"/>
                </a:cubicBezTo>
                <a:cubicBezTo>
                  <a:pt x="4287" y="3591"/>
                  <a:pt x="4237" y="3642"/>
                  <a:pt x="4187" y="3693"/>
                </a:cubicBezTo>
                <a:cubicBezTo>
                  <a:pt x="4156" y="3724"/>
                  <a:pt x="4127" y="3752"/>
                  <a:pt x="4094" y="3781"/>
                </a:cubicBezTo>
                <a:cubicBezTo>
                  <a:pt x="4052" y="3818"/>
                  <a:pt x="4057" y="3854"/>
                  <a:pt x="4097" y="3888"/>
                </a:cubicBezTo>
                <a:cubicBezTo>
                  <a:pt x="4132" y="3916"/>
                  <a:pt x="4168" y="3942"/>
                  <a:pt x="4205" y="3966"/>
                </a:cubicBezTo>
                <a:cubicBezTo>
                  <a:pt x="4338" y="4055"/>
                  <a:pt x="4472" y="4142"/>
                  <a:pt x="4603" y="4230"/>
                </a:cubicBezTo>
                <a:cubicBezTo>
                  <a:pt x="4612" y="4235"/>
                  <a:pt x="4619" y="4244"/>
                  <a:pt x="4626" y="4250"/>
                </a:cubicBezTo>
                <a:cubicBezTo>
                  <a:pt x="4587" y="4327"/>
                  <a:pt x="4596" y="4358"/>
                  <a:pt x="4675" y="4393"/>
                </a:cubicBezTo>
                <a:cubicBezTo>
                  <a:pt x="4747" y="4424"/>
                  <a:pt x="4824" y="4446"/>
                  <a:pt x="4900" y="4467"/>
                </a:cubicBezTo>
                <a:cubicBezTo>
                  <a:pt x="5076" y="4521"/>
                  <a:pt x="5216" y="4640"/>
                  <a:pt x="5375" y="4724"/>
                </a:cubicBezTo>
                <a:cubicBezTo>
                  <a:pt x="5442" y="4760"/>
                  <a:pt x="5513" y="4785"/>
                  <a:pt x="5584" y="4816"/>
                </a:cubicBezTo>
                <a:cubicBezTo>
                  <a:pt x="5583" y="4819"/>
                  <a:pt x="5584" y="4826"/>
                  <a:pt x="5581" y="4827"/>
                </a:cubicBezTo>
                <a:cubicBezTo>
                  <a:pt x="5435" y="4899"/>
                  <a:pt x="5291" y="4977"/>
                  <a:pt x="5138" y="5037"/>
                </a:cubicBezTo>
                <a:cubicBezTo>
                  <a:pt x="4910" y="5129"/>
                  <a:pt x="4668" y="5162"/>
                  <a:pt x="4422" y="5177"/>
                </a:cubicBezTo>
                <a:cubicBezTo>
                  <a:pt x="4398" y="5179"/>
                  <a:pt x="4372" y="5187"/>
                  <a:pt x="4349" y="5196"/>
                </a:cubicBezTo>
                <a:cubicBezTo>
                  <a:pt x="4242" y="5236"/>
                  <a:pt x="4240" y="5244"/>
                  <a:pt x="4288" y="5346"/>
                </a:cubicBezTo>
                <a:cubicBezTo>
                  <a:pt x="4290" y="5352"/>
                  <a:pt x="4290" y="5360"/>
                  <a:pt x="4293" y="5376"/>
                </a:cubicBezTo>
                <a:cubicBezTo>
                  <a:pt x="4227" y="5388"/>
                  <a:pt x="4160" y="5401"/>
                  <a:pt x="4094" y="5412"/>
                </a:cubicBezTo>
                <a:cubicBezTo>
                  <a:pt x="4061" y="5418"/>
                  <a:pt x="4027" y="5422"/>
                  <a:pt x="3994" y="5429"/>
                </a:cubicBezTo>
                <a:cubicBezTo>
                  <a:pt x="3944" y="5442"/>
                  <a:pt x="3906" y="5464"/>
                  <a:pt x="3928" y="5530"/>
                </a:cubicBezTo>
                <a:cubicBezTo>
                  <a:pt x="3845" y="5553"/>
                  <a:pt x="3763" y="5570"/>
                  <a:pt x="3687" y="5599"/>
                </a:cubicBezTo>
                <a:cubicBezTo>
                  <a:pt x="3607" y="5632"/>
                  <a:pt x="3531" y="5674"/>
                  <a:pt x="3455" y="5718"/>
                </a:cubicBezTo>
                <a:cubicBezTo>
                  <a:pt x="3409" y="5745"/>
                  <a:pt x="3404" y="5782"/>
                  <a:pt x="3448" y="5820"/>
                </a:cubicBezTo>
                <a:cubicBezTo>
                  <a:pt x="3510" y="5875"/>
                  <a:pt x="3568" y="5932"/>
                  <a:pt x="3639" y="5997"/>
                </a:cubicBezTo>
                <a:cubicBezTo>
                  <a:pt x="3569" y="6041"/>
                  <a:pt x="3505" y="6069"/>
                  <a:pt x="3433" y="6070"/>
                </a:cubicBezTo>
                <a:cubicBezTo>
                  <a:pt x="3427" y="6071"/>
                  <a:pt x="3422" y="6071"/>
                  <a:pt x="3416" y="6071"/>
                </a:cubicBezTo>
                <a:cubicBezTo>
                  <a:pt x="3339" y="6071"/>
                  <a:pt x="3260" y="6064"/>
                  <a:pt x="3184" y="6061"/>
                </a:cubicBezTo>
                <a:cubicBezTo>
                  <a:pt x="3165" y="6061"/>
                  <a:pt x="3145" y="6061"/>
                  <a:pt x="3126" y="6062"/>
                </a:cubicBezTo>
                <a:cubicBezTo>
                  <a:pt x="3047" y="6069"/>
                  <a:pt x="3029" y="6093"/>
                  <a:pt x="3054" y="6168"/>
                </a:cubicBezTo>
                <a:cubicBezTo>
                  <a:pt x="3055" y="6173"/>
                  <a:pt x="3053" y="6180"/>
                  <a:pt x="3052" y="6190"/>
                </a:cubicBezTo>
                <a:cubicBezTo>
                  <a:pt x="3026" y="6190"/>
                  <a:pt x="3000" y="6189"/>
                  <a:pt x="2975" y="6189"/>
                </a:cubicBezTo>
                <a:cubicBezTo>
                  <a:pt x="2943" y="6189"/>
                  <a:pt x="2911" y="6190"/>
                  <a:pt x="2880" y="6193"/>
                </a:cubicBezTo>
                <a:cubicBezTo>
                  <a:pt x="2726" y="6206"/>
                  <a:pt x="2586" y="6255"/>
                  <a:pt x="2473" y="6366"/>
                </a:cubicBezTo>
                <a:cubicBezTo>
                  <a:pt x="2430" y="6407"/>
                  <a:pt x="2420" y="6443"/>
                  <a:pt x="2466" y="6489"/>
                </a:cubicBezTo>
                <a:cubicBezTo>
                  <a:pt x="2497" y="6520"/>
                  <a:pt x="2522" y="6559"/>
                  <a:pt x="2554" y="6600"/>
                </a:cubicBezTo>
                <a:cubicBezTo>
                  <a:pt x="2509" y="6612"/>
                  <a:pt x="2471" y="6620"/>
                  <a:pt x="2432" y="6632"/>
                </a:cubicBezTo>
                <a:cubicBezTo>
                  <a:pt x="2330" y="6667"/>
                  <a:pt x="2226" y="6698"/>
                  <a:pt x="2128" y="6743"/>
                </a:cubicBezTo>
                <a:cubicBezTo>
                  <a:pt x="1995" y="6805"/>
                  <a:pt x="1994" y="6828"/>
                  <a:pt x="2098" y="6936"/>
                </a:cubicBezTo>
                <a:cubicBezTo>
                  <a:pt x="2065" y="6952"/>
                  <a:pt x="2033" y="6970"/>
                  <a:pt x="2002" y="6985"/>
                </a:cubicBezTo>
                <a:cubicBezTo>
                  <a:pt x="1958" y="7007"/>
                  <a:pt x="1913" y="7026"/>
                  <a:pt x="1872" y="7052"/>
                </a:cubicBezTo>
                <a:cubicBezTo>
                  <a:pt x="1823" y="7083"/>
                  <a:pt x="1787" y="7121"/>
                  <a:pt x="1833" y="7182"/>
                </a:cubicBezTo>
                <a:cubicBezTo>
                  <a:pt x="1791" y="7220"/>
                  <a:pt x="1750" y="7254"/>
                  <a:pt x="1715" y="7294"/>
                </a:cubicBezTo>
                <a:cubicBezTo>
                  <a:pt x="1668" y="7347"/>
                  <a:pt x="1675" y="7373"/>
                  <a:pt x="1737" y="7407"/>
                </a:cubicBezTo>
                <a:cubicBezTo>
                  <a:pt x="1815" y="7449"/>
                  <a:pt x="1892" y="7492"/>
                  <a:pt x="1969" y="7538"/>
                </a:cubicBezTo>
                <a:cubicBezTo>
                  <a:pt x="1980" y="7543"/>
                  <a:pt x="1992" y="7554"/>
                  <a:pt x="1993" y="7564"/>
                </a:cubicBezTo>
                <a:cubicBezTo>
                  <a:pt x="2011" y="7716"/>
                  <a:pt x="2121" y="7813"/>
                  <a:pt x="2204" y="7924"/>
                </a:cubicBezTo>
                <a:cubicBezTo>
                  <a:pt x="2250" y="7985"/>
                  <a:pt x="2314" y="8033"/>
                  <a:pt x="2364" y="8081"/>
                </a:cubicBezTo>
                <a:cubicBezTo>
                  <a:pt x="2241" y="8177"/>
                  <a:pt x="2118" y="8272"/>
                  <a:pt x="1995" y="8371"/>
                </a:cubicBezTo>
                <a:cubicBezTo>
                  <a:pt x="1962" y="8400"/>
                  <a:pt x="1938" y="8438"/>
                  <a:pt x="1903" y="8464"/>
                </a:cubicBezTo>
                <a:cubicBezTo>
                  <a:pt x="1853" y="8501"/>
                  <a:pt x="1793" y="8525"/>
                  <a:pt x="1742" y="8565"/>
                </a:cubicBezTo>
                <a:cubicBezTo>
                  <a:pt x="1680" y="8612"/>
                  <a:pt x="1618" y="8660"/>
                  <a:pt x="1567" y="8720"/>
                </a:cubicBezTo>
                <a:cubicBezTo>
                  <a:pt x="1515" y="8781"/>
                  <a:pt x="1527" y="8813"/>
                  <a:pt x="1593" y="8860"/>
                </a:cubicBezTo>
                <a:cubicBezTo>
                  <a:pt x="1619" y="8878"/>
                  <a:pt x="1643" y="8897"/>
                  <a:pt x="1671" y="8919"/>
                </a:cubicBezTo>
                <a:cubicBezTo>
                  <a:pt x="1603" y="8987"/>
                  <a:pt x="1537" y="9050"/>
                  <a:pt x="1475" y="9116"/>
                </a:cubicBezTo>
                <a:cubicBezTo>
                  <a:pt x="1376" y="9219"/>
                  <a:pt x="1278" y="9323"/>
                  <a:pt x="1180" y="9426"/>
                </a:cubicBezTo>
                <a:cubicBezTo>
                  <a:pt x="1133" y="9475"/>
                  <a:pt x="1136" y="9486"/>
                  <a:pt x="1213" y="9566"/>
                </a:cubicBezTo>
                <a:cubicBezTo>
                  <a:pt x="1186" y="9611"/>
                  <a:pt x="1154" y="9655"/>
                  <a:pt x="1130" y="9703"/>
                </a:cubicBezTo>
                <a:cubicBezTo>
                  <a:pt x="1098" y="9771"/>
                  <a:pt x="1068" y="9842"/>
                  <a:pt x="1047" y="9914"/>
                </a:cubicBezTo>
                <a:cubicBezTo>
                  <a:pt x="1028" y="9975"/>
                  <a:pt x="1061" y="10008"/>
                  <a:pt x="1120" y="10034"/>
                </a:cubicBezTo>
                <a:cubicBezTo>
                  <a:pt x="1206" y="10073"/>
                  <a:pt x="1287" y="10124"/>
                  <a:pt x="1368" y="10173"/>
                </a:cubicBezTo>
                <a:cubicBezTo>
                  <a:pt x="1408" y="10196"/>
                  <a:pt x="1397" y="10219"/>
                  <a:pt x="1367" y="10253"/>
                </a:cubicBezTo>
                <a:cubicBezTo>
                  <a:pt x="1272" y="10356"/>
                  <a:pt x="1181" y="10464"/>
                  <a:pt x="1092" y="10571"/>
                </a:cubicBezTo>
                <a:cubicBezTo>
                  <a:pt x="1049" y="10620"/>
                  <a:pt x="1010" y="10674"/>
                  <a:pt x="969" y="10726"/>
                </a:cubicBezTo>
                <a:cubicBezTo>
                  <a:pt x="943" y="10761"/>
                  <a:pt x="922" y="10793"/>
                  <a:pt x="975" y="10828"/>
                </a:cubicBezTo>
                <a:cubicBezTo>
                  <a:pt x="985" y="10834"/>
                  <a:pt x="984" y="10874"/>
                  <a:pt x="975" y="10891"/>
                </a:cubicBezTo>
                <a:cubicBezTo>
                  <a:pt x="935" y="10959"/>
                  <a:pt x="884" y="11020"/>
                  <a:pt x="851" y="11091"/>
                </a:cubicBezTo>
                <a:cubicBezTo>
                  <a:pt x="820" y="11155"/>
                  <a:pt x="802" y="11226"/>
                  <a:pt x="786" y="11297"/>
                </a:cubicBezTo>
                <a:cubicBezTo>
                  <a:pt x="775" y="11349"/>
                  <a:pt x="791" y="11394"/>
                  <a:pt x="856" y="11404"/>
                </a:cubicBezTo>
                <a:cubicBezTo>
                  <a:pt x="871" y="11406"/>
                  <a:pt x="883" y="11416"/>
                  <a:pt x="901" y="11423"/>
                </a:cubicBezTo>
                <a:cubicBezTo>
                  <a:pt x="862" y="11487"/>
                  <a:pt x="826" y="11546"/>
                  <a:pt x="789" y="11605"/>
                </a:cubicBezTo>
                <a:cubicBezTo>
                  <a:pt x="677" y="11778"/>
                  <a:pt x="559" y="11947"/>
                  <a:pt x="452" y="12124"/>
                </a:cubicBezTo>
                <a:cubicBezTo>
                  <a:pt x="336" y="12316"/>
                  <a:pt x="200" y="12495"/>
                  <a:pt x="76" y="12681"/>
                </a:cubicBezTo>
                <a:cubicBezTo>
                  <a:pt x="46" y="12726"/>
                  <a:pt x="27" y="12780"/>
                  <a:pt x="10" y="12831"/>
                </a:cubicBezTo>
                <a:cubicBezTo>
                  <a:pt x="1" y="12862"/>
                  <a:pt x="12" y="12885"/>
                  <a:pt x="38" y="12885"/>
                </a:cubicBezTo>
                <a:cubicBezTo>
                  <a:pt x="45" y="12885"/>
                  <a:pt x="54" y="12883"/>
                  <a:pt x="64" y="12879"/>
                </a:cubicBezTo>
                <a:cubicBezTo>
                  <a:pt x="130" y="12853"/>
                  <a:pt x="195" y="12824"/>
                  <a:pt x="259" y="12791"/>
                </a:cubicBezTo>
                <a:cubicBezTo>
                  <a:pt x="385" y="12728"/>
                  <a:pt x="507" y="12659"/>
                  <a:pt x="635" y="12601"/>
                </a:cubicBezTo>
                <a:cubicBezTo>
                  <a:pt x="757" y="12544"/>
                  <a:pt x="886" y="12497"/>
                  <a:pt x="1012" y="12449"/>
                </a:cubicBezTo>
                <a:cubicBezTo>
                  <a:pt x="1073" y="12424"/>
                  <a:pt x="1138" y="12403"/>
                  <a:pt x="1201" y="12380"/>
                </a:cubicBezTo>
                <a:cubicBezTo>
                  <a:pt x="1226" y="12455"/>
                  <a:pt x="1236" y="12478"/>
                  <a:pt x="1278" y="12478"/>
                </a:cubicBezTo>
                <a:cubicBezTo>
                  <a:pt x="1292" y="12478"/>
                  <a:pt x="1309" y="12475"/>
                  <a:pt x="1332" y="12471"/>
                </a:cubicBezTo>
                <a:cubicBezTo>
                  <a:pt x="1400" y="12459"/>
                  <a:pt x="1467" y="12435"/>
                  <a:pt x="1531" y="12408"/>
                </a:cubicBezTo>
                <a:cubicBezTo>
                  <a:pt x="1743" y="12320"/>
                  <a:pt x="1953" y="12227"/>
                  <a:pt x="2164" y="12136"/>
                </a:cubicBezTo>
                <a:cubicBezTo>
                  <a:pt x="2169" y="12135"/>
                  <a:pt x="2175" y="12135"/>
                  <a:pt x="2183" y="12133"/>
                </a:cubicBezTo>
                <a:cubicBezTo>
                  <a:pt x="2191" y="12207"/>
                  <a:pt x="2196" y="12279"/>
                  <a:pt x="2204" y="12351"/>
                </a:cubicBezTo>
                <a:cubicBezTo>
                  <a:pt x="2210" y="12405"/>
                  <a:pt x="2247" y="12435"/>
                  <a:pt x="2312" y="12435"/>
                </a:cubicBezTo>
                <a:cubicBezTo>
                  <a:pt x="2402" y="12435"/>
                  <a:pt x="2477" y="12397"/>
                  <a:pt x="2546" y="12346"/>
                </a:cubicBezTo>
                <a:cubicBezTo>
                  <a:pt x="2569" y="12330"/>
                  <a:pt x="2591" y="12313"/>
                  <a:pt x="2617" y="12292"/>
                </a:cubicBezTo>
                <a:cubicBezTo>
                  <a:pt x="2636" y="12338"/>
                  <a:pt x="2663" y="12354"/>
                  <a:pt x="2695" y="12354"/>
                </a:cubicBezTo>
                <a:cubicBezTo>
                  <a:pt x="2712" y="12354"/>
                  <a:pt x="2731" y="12349"/>
                  <a:pt x="2750" y="12341"/>
                </a:cubicBezTo>
                <a:cubicBezTo>
                  <a:pt x="2877" y="12284"/>
                  <a:pt x="3004" y="12225"/>
                  <a:pt x="3130" y="12169"/>
                </a:cubicBezTo>
                <a:cubicBezTo>
                  <a:pt x="3141" y="12199"/>
                  <a:pt x="3158" y="12230"/>
                  <a:pt x="3166" y="12265"/>
                </a:cubicBezTo>
                <a:cubicBezTo>
                  <a:pt x="3175" y="12306"/>
                  <a:pt x="3197" y="12326"/>
                  <a:pt x="3226" y="12326"/>
                </a:cubicBezTo>
                <a:cubicBezTo>
                  <a:pt x="3243" y="12326"/>
                  <a:pt x="3263" y="12319"/>
                  <a:pt x="3284" y="12306"/>
                </a:cubicBezTo>
                <a:cubicBezTo>
                  <a:pt x="3364" y="12253"/>
                  <a:pt x="3440" y="12194"/>
                  <a:pt x="3515" y="12136"/>
                </a:cubicBezTo>
                <a:cubicBezTo>
                  <a:pt x="3670" y="12011"/>
                  <a:pt x="3824" y="11885"/>
                  <a:pt x="3978" y="11759"/>
                </a:cubicBezTo>
                <a:cubicBezTo>
                  <a:pt x="3999" y="11741"/>
                  <a:pt x="4022" y="11721"/>
                  <a:pt x="4047" y="11701"/>
                </a:cubicBezTo>
                <a:cubicBezTo>
                  <a:pt x="4083" y="11818"/>
                  <a:pt x="4119" y="11934"/>
                  <a:pt x="4153" y="12049"/>
                </a:cubicBezTo>
                <a:cubicBezTo>
                  <a:pt x="4162" y="12083"/>
                  <a:pt x="4177" y="12099"/>
                  <a:pt x="4204" y="12099"/>
                </a:cubicBezTo>
                <a:cubicBezTo>
                  <a:pt x="4211" y="12099"/>
                  <a:pt x="4218" y="12098"/>
                  <a:pt x="4226" y="12097"/>
                </a:cubicBezTo>
                <a:cubicBezTo>
                  <a:pt x="4349" y="12069"/>
                  <a:pt x="4457" y="12013"/>
                  <a:pt x="4533" y="11908"/>
                </a:cubicBezTo>
                <a:cubicBezTo>
                  <a:pt x="4562" y="11933"/>
                  <a:pt x="4584" y="11945"/>
                  <a:pt x="4603" y="11945"/>
                </a:cubicBezTo>
                <a:cubicBezTo>
                  <a:pt x="4626" y="11945"/>
                  <a:pt x="4646" y="11928"/>
                  <a:pt x="4673" y="11894"/>
                </a:cubicBezTo>
                <a:cubicBezTo>
                  <a:pt x="4739" y="11811"/>
                  <a:pt x="4803" y="11726"/>
                  <a:pt x="4866" y="11647"/>
                </a:cubicBezTo>
                <a:cubicBezTo>
                  <a:pt x="4880" y="11649"/>
                  <a:pt x="4885" y="11649"/>
                  <a:pt x="4888" y="11652"/>
                </a:cubicBezTo>
                <a:cubicBezTo>
                  <a:pt x="4925" y="11695"/>
                  <a:pt x="4946" y="11717"/>
                  <a:pt x="4967" y="11717"/>
                </a:cubicBezTo>
                <a:cubicBezTo>
                  <a:pt x="4988" y="11717"/>
                  <a:pt x="5008" y="11694"/>
                  <a:pt x="5045" y="11649"/>
                </a:cubicBezTo>
                <a:cubicBezTo>
                  <a:pt x="5140" y="11533"/>
                  <a:pt x="5236" y="11417"/>
                  <a:pt x="5328" y="11297"/>
                </a:cubicBezTo>
                <a:cubicBezTo>
                  <a:pt x="5364" y="11248"/>
                  <a:pt x="5387" y="11191"/>
                  <a:pt x="5419" y="11133"/>
                </a:cubicBezTo>
                <a:cubicBezTo>
                  <a:pt x="5444" y="11178"/>
                  <a:pt x="5465" y="11215"/>
                  <a:pt x="5485" y="11253"/>
                </a:cubicBezTo>
                <a:cubicBezTo>
                  <a:pt x="5503" y="11287"/>
                  <a:pt x="5522" y="11305"/>
                  <a:pt x="5543" y="11305"/>
                </a:cubicBezTo>
                <a:cubicBezTo>
                  <a:pt x="5560" y="11305"/>
                  <a:pt x="5578" y="11294"/>
                  <a:pt x="5598" y="11271"/>
                </a:cubicBezTo>
                <a:cubicBezTo>
                  <a:pt x="5671" y="11190"/>
                  <a:pt x="5740" y="11104"/>
                  <a:pt x="5805" y="11015"/>
                </a:cubicBezTo>
                <a:cubicBezTo>
                  <a:pt x="5869" y="10926"/>
                  <a:pt x="5946" y="10852"/>
                  <a:pt x="6038" y="10789"/>
                </a:cubicBezTo>
                <a:cubicBezTo>
                  <a:pt x="6111" y="10739"/>
                  <a:pt x="6176" y="10675"/>
                  <a:pt x="6234" y="10608"/>
                </a:cubicBezTo>
                <a:cubicBezTo>
                  <a:pt x="6279" y="10557"/>
                  <a:pt x="6304" y="10490"/>
                  <a:pt x="6346" y="10438"/>
                </a:cubicBezTo>
                <a:cubicBezTo>
                  <a:pt x="6392" y="10382"/>
                  <a:pt x="6453" y="10339"/>
                  <a:pt x="6500" y="10284"/>
                </a:cubicBezTo>
                <a:cubicBezTo>
                  <a:pt x="6556" y="10217"/>
                  <a:pt x="6598" y="10140"/>
                  <a:pt x="6655" y="10074"/>
                </a:cubicBezTo>
                <a:cubicBezTo>
                  <a:pt x="6749" y="9967"/>
                  <a:pt x="6852" y="9868"/>
                  <a:pt x="6948" y="9764"/>
                </a:cubicBezTo>
                <a:cubicBezTo>
                  <a:pt x="7024" y="9682"/>
                  <a:pt x="7097" y="9599"/>
                  <a:pt x="7173" y="9514"/>
                </a:cubicBezTo>
                <a:cubicBezTo>
                  <a:pt x="7178" y="9517"/>
                  <a:pt x="7184" y="9519"/>
                  <a:pt x="7190" y="9522"/>
                </a:cubicBezTo>
                <a:cubicBezTo>
                  <a:pt x="7158" y="9626"/>
                  <a:pt x="7134" y="9733"/>
                  <a:pt x="7093" y="9832"/>
                </a:cubicBezTo>
                <a:cubicBezTo>
                  <a:pt x="7037" y="9970"/>
                  <a:pt x="6969" y="10104"/>
                  <a:pt x="6901" y="10236"/>
                </a:cubicBezTo>
                <a:cubicBezTo>
                  <a:pt x="6834" y="10367"/>
                  <a:pt x="6764" y="10496"/>
                  <a:pt x="6690" y="10622"/>
                </a:cubicBezTo>
                <a:cubicBezTo>
                  <a:pt x="6604" y="10767"/>
                  <a:pt x="6511" y="10906"/>
                  <a:pt x="6421" y="11049"/>
                </a:cubicBezTo>
                <a:cubicBezTo>
                  <a:pt x="6416" y="11057"/>
                  <a:pt x="6411" y="11067"/>
                  <a:pt x="6407" y="11077"/>
                </a:cubicBezTo>
                <a:cubicBezTo>
                  <a:pt x="6376" y="11149"/>
                  <a:pt x="6383" y="11166"/>
                  <a:pt x="6463" y="11194"/>
                </a:cubicBezTo>
                <a:cubicBezTo>
                  <a:pt x="6466" y="11292"/>
                  <a:pt x="6392" y="11358"/>
                  <a:pt x="6351" y="11437"/>
                </a:cubicBezTo>
                <a:cubicBezTo>
                  <a:pt x="6335" y="11469"/>
                  <a:pt x="6310" y="11497"/>
                  <a:pt x="6291" y="11528"/>
                </a:cubicBezTo>
                <a:cubicBezTo>
                  <a:pt x="6260" y="11576"/>
                  <a:pt x="6249" y="11626"/>
                  <a:pt x="6242" y="11687"/>
                </a:cubicBezTo>
                <a:cubicBezTo>
                  <a:pt x="6232" y="11782"/>
                  <a:pt x="6193" y="11874"/>
                  <a:pt x="6157" y="11965"/>
                </a:cubicBezTo>
                <a:cubicBezTo>
                  <a:pt x="6135" y="12022"/>
                  <a:pt x="6092" y="12069"/>
                  <a:pt x="6069" y="12125"/>
                </a:cubicBezTo>
                <a:cubicBezTo>
                  <a:pt x="6043" y="12188"/>
                  <a:pt x="6061" y="12208"/>
                  <a:pt x="6129" y="12217"/>
                </a:cubicBezTo>
                <a:cubicBezTo>
                  <a:pt x="6159" y="12220"/>
                  <a:pt x="6187" y="12227"/>
                  <a:pt x="6227" y="12235"/>
                </a:cubicBezTo>
                <a:cubicBezTo>
                  <a:pt x="6196" y="12292"/>
                  <a:pt x="6175" y="12343"/>
                  <a:pt x="6145" y="12389"/>
                </a:cubicBezTo>
                <a:cubicBezTo>
                  <a:pt x="6083" y="12486"/>
                  <a:pt x="6021" y="12582"/>
                  <a:pt x="5955" y="12677"/>
                </a:cubicBezTo>
                <a:cubicBezTo>
                  <a:pt x="5920" y="12727"/>
                  <a:pt x="5877" y="12773"/>
                  <a:pt x="5841" y="12822"/>
                </a:cubicBezTo>
                <a:cubicBezTo>
                  <a:pt x="5812" y="12862"/>
                  <a:pt x="5779" y="12904"/>
                  <a:pt x="5841" y="12949"/>
                </a:cubicBezTo>
                <a:cubicBezTo>
                  <a:pt x="5850" y="12955"/>
                  <a:pt x="5845" y="12991"/>
                  <a:pt x="5837" y="13010"/>
                </a:cubicBezTo>
                <a:cubicBezTo>
                  <a:pt x="5795" y="13125"/>
                  <a:pt x="5749" y="13239"/>
                  <a:pt x="5704" y="13355"/>
                </a:cubicBezTo>
                <a:cubicBezTo>
                  <a:pt x="5696" y="13377"/>
                  <a:pt x="5691" y="13400"/>
                  <a:pt x="5691" y="13423"/>
                </a:cubicBezTo>
                <a:cubicBezTo>
                  <a:pt x="5691" y="13503"/>
                  <a:pt x="5713" y="13583"/>
                  <a:pt x="5813" y="13583"/>
                </a:cubicBezTo>
                <a:cubicBezTo>
                  <a:pt x="5823" y="13583"/>
                  <a:pt x="5834" y="13582"/>
                  <a:pt x="5845" y="13580"/>
                </a:cubicBezTo>
                <a:cubicBezTo>
                  <a:pt x="5862" y="13577"/>
                  <a:pt x="5878" y="13578"/>
                  <a:pt x="5899" y="13577"/>
                </a:cubicBezTo>
                <a:lnTo>
                  <a:pt x="5899" y="13577"/>
                </a:lnTo>
                <a:cubicBezTo>
                  <a:pt x="5897" y="13604"/>
                  <a:pt x="5892" y="13627"/>
                  <a:pt x="5890" y="13649"/>
                </a:cubicBezTo>
                <a:cubicBezTo>
                  <a:pt x="5883" y="13735"/>
                  <a:pt x="5863" y="13815"/>
                  <a:pt x="5876" y="13905"/>
                </a:cubicBezTo>
                <a:cubicBezTo>
                  <a:pt x="5888" y="13994"/>
                  <a:pt x="5845" y="14092"/>
                  <a:pt x="5825" y="14185"/>
                </a:cubicBezTo>
                <a:cubicBezTo>
                  <a:pt x="5820" y="14206"/>
                  <a:pt x="5810" y="14226"/>
                  <a:pt x="5806" y="14247"/>
                </a:cubicBezTo>
                <a:cubicBezTo>
                  <a:pt x="5794" y="14314"/>
                  <a:pt x="5804" y="14329"/>
                  <a:pt x="5876" y="14344"/>
                </a:cubicBezTo>
                <a:lnTo>
                  <a:pt x="5830" y="14591"/>
                </a:lnTo>
                <a:cubicBezTo>
                  <a:pt x="5816" y="14659"/>
                  <a:pt x="5792" y="14729"/>
                  <a:pt x="5792" y="14796"/>
                </a:cubicBezTo>
                <a:cubicBezTo>
                  <a:pt x="5792" y="14872"/>
                  <a:pt x="5806" y="14906"/>
                  <a:pt x="5848" y="14906"/>
                </a:cubicBezTo>
                <a:cubicBezTo>
                  <a:pt x="5865" y="14906"/>
                  <a:pt x="5886" y="14900"/>
                  <a:pt x="5913" y="14889"/>
                </a:cubicBezTo>
                <a:cubicBezTo>
                  <a:pt x="6017" y="14847"/>
                  <a:pt x="6120" y="14801"/>
                  <a:pt x="6223" y="14755"/>
                </a:cubicBezTo>
                <a:cubicBezTo>
                  <a:pt x="6252" y="14744"/>
                  <a:pt x="6280" y="14731"/>
                  <a:pt x="6309" y="14718"/>
                </a:cubicBezTo>
                <a:cubicBezTo>
                  <a:pt x="6338" y="14782"/>
                  <a:pt x="6354" y="14810"/>
                  <a:pt x="6384" y="14810"/>
                </a:cubicBezTo>
                <a:cubicBezTo>
                  <a:pt x="6405" y="14810"/>
                  <a:pt x="6431" y="14797"/>
                  <a:pt x="6473" y="14775"/>
                </a:cubicBezTo>
                <a:cubicBezTo>
                  <a:pt x="6598" y="14707"/>
                  <a:pt x="6721" y="14635"/>
                  <a:pt x="6845" y="14565"/>
                </a:cubicBezTo>
                <a:cubicBezTo>
                  <a:pt x="6860" y="14558"/>
                  <a:pt x="6875" y="14550"/>
                  <a:pt x="6892" y="14542"/>
                </a:cubicBezTo>
                <a:lnTo>
                  <a:pt x="6892" y="14542"/>
                </a:lnTo>
                <a:cubicBezTo>
                  <a:pt x="6871" y="14715"/>
                  <a:pt x="6854" y="14884"/>
                  <a:pt x="6830" y="15053"/>
                </a:cubicBezTo>
                <a:cubicBezTo>
                  <a:pt x="6820" y="15127"/>
                  <a:pt x="6802" y="15202"/>
                  <a:pt x="6782" y="15275"/>
                </a:cubicBezTo>
                <a:cubicBezTo>
                  <a:pt x="6757" y="15363"/>
                  <a:pt x="6725" y="15450"/>
                  <a:pt x="6699" y="15537"/>
                </a:cubicBezTo>
                <a:cubicBezTo>
                  <a:pt x="6690" y="15564"/>
                  <a:pt x="6689" y="15593"/>
                  <a:pt x="6687" y="15620"/>
                </a:cubicBezTo>
                <a:cubicBezTo>
                  <a:pt x="6685" y="15670"/>
                  <a:pt x="6699" y="15706"/>
                  <a:pt x="6752" y="15706"/>
                </a:cubicBezTo>
                <a:cubicBezTo>
                  <a:pt x="6757" y="15706"/>
                  <a:pt x="6762" y="15706"/>
                  <a:pt x="6767" y="15705"/>
                </a:cubicBezTo>
                <a:cubicBezTo>
                  <a:pt x="6771" y="15704"/>
                  <a:pt x="6774" y="15704"/>
                  <a:pt x="6778" y="15704"/>
                </a:cubicBezTo>
                <a:cubicBezTo>
                  <a:pt x="6794" y="15704"/>
                  <a:pt x="6809" y="15709"/>
                  <a:pt x="6830" y="15712"/>
                </a:cubicBezTo>
                <a:cubicBezTo>
                  <a:pt x="6829" y="15738"/>
                  <a:pt x="6829" y="15762"/>
                  <a:pt x="6826" y="15783"/>
                </a:cubicBezTo>
                <a:cubicBezTo>
                  <a:pt x="6804" y="15939"/>
                  <a:pt x="6783" y="16096"/>
                  <a:pt x="6761" y="16251"/>
                </a:cubicBezTo>
                <a:cubicBezTo>
                  <a:pt x="6758" y="16272"/>
                  <a:pt x="6754" y="16292"/>
                  <a:pt x="6753" y="16314"/>
                </a:cubicBezTo>
                <a:cubicBezTo>
                  <a:pt x="6749" y="16402"/>
                  <a:pt x="6758" y="16413"/>
                  <a:pt x="6845" y="16428"/>
                </a:cubicBezTo>
                <a:cubicBezTo>
                  <a:pt x="6854" y="16544"/>
                  <a:pt x="6859" y="16660"/>
                  <a:pt x="6870" y="16776"/>
                </a:cubicBezTo>
                <a:cubicBezTo>
                  <a:pt x="6875" y="16830"/>
                  <a:pt x="6891" y="16884"/>
                  <a:pt x="6908" y="16937"/>
                </a:cubicBezTo>
                <a:cubicBezTo>
                  <a:pt x="6922" y="16975"/>
                  <a:pt x="6945" y="16992"/>
                  <a:pt x="6976" y="16992"/>
                </a:cubicBezTo>
                <a:cubicBezTo>
                  <a:pt x="6990" y="16992"/>
                  <a:pt x="7005" y="16989"/>
                  <a:pt x="7021" y="16983"/>
                </a:cubicBezTo>
                <a:cubicBezTo>
                  <a:pt x="7225" y="16907"/>
                  <a:pt x="7428" y="16833"/>
                  <a:pt x="7631" y="16758"/>
                </a:cubicBezTo>
                <a:cubicBezTo>
                  <a:pt x="7643" y="16754"/>
                  <a:pt x="7656" y="16752"/>
                  <a:pt x="7664" y="16750"/>
                </a:cubicBezTo>
                <a:cubicBezTo>
                  <a:pt x="7677" y="16902"/>
                  <a:pt x="7687" y="17050"/>
                  <a:pt x="7700" y="17197"/>
                </a:cubicBezTo>
                <a:cubicBezTo>
                  <a:pt x="7703" y="17217"/>
                  <a:pt x="7729" y="17236"/>
                  <a:pt x="7744" y="17255"/>
                </a:cubicBezTo>
                <a:cubicBezTo>
                  <a:pt x="7755" y="17271"/>
                  <a:pt x="7772" y="17285"/>
                  <a:pt x="7775" y="17302"/>
                </a:cubicBezTo>
                <a:cubicBezTo>
                  <a:pt x="7788" y="17378"/>
                  <a:pt x="7795" y="17454"/>
                  <a:pt x="7806" y="17529"/>
                </a:cubicBezTo>
                <a:cubicBezTo>
                  <a:pt x="7813" y="17569"/>
                  <a:pt x="7818" y="17610"/>
                  <a:pt x="7831" y="17648"/>
                </a:cubicBezTo>
                <a:cubicBezTo>
                  <a:pt x="7858" y="17729"/>
                  <a:pt x="7883" y="17757"/>
                  <a:pt x="7952" y="17757"/>
                </a:cubicBezTo>
                <a:cubicBezTo>
                  <a:pt x="7969" y="17757"/>
                  <a:pt x="7989" y="17756"/>
                  <a:pt x="8012" y="17752"/>
                </a:cubicBezTo>
                <a:lnTo>
                  <a:pt x="8012" y="17752"/>
                </a:lnTo>
                <a:cubicBezTo>
                  <a:pt x="8012" y="17884"/>
                  <a:pt x="8019" y="18016"/>
                  <a:pt x="8011" y="18145"/>
                </a:cubicBezTo>
                <a:cubicBezTo>
                  <a:pt x="7998" y="18342"/>
                  <a:pt x="7971" y="18540"/>
                  <a:pt x="7954" y="18736"/>
                </a:cubicBezTo>
                <a:cubicBezTo>
                  <a:pt x="7946" y="18820"/>
                  <a:pt x="7945" y="18907"/>
                  <a:pt x="7950" y="18992"/>
                </a:cubicBezTo>
                <a:cubicBezTo>
                  <a:pt x="7952" y="19035"/>
                  <a:pt x="7968" y="19080"/>
                  <a:pt x="7988" y="19118"/>
                </a:cubicBezTo>
                <a:cubicBezTo>
                  <a:pt x="7998" y="19136"/>
                  <a:pt x="8011" y="19145"/>
                  <a:pt x="8024" y="19145"/>
                </a:cubicBezTo>
                <a:cubicBezTo>
                  <a:pt x="8038" y="19145"/>
                  <a:pt x="8052" y="19134"/>
                  <a:pt x="8060" y="19113"/>
                </a:cubicBezTo>
                <a:cubicBezTo>
                  <a:pt x="8091" y="19033"/>
                  <a:pt x="8161" y="18975"/>
                  <a:pt x="8171" y="18882"/>
                </a:cubicBezTo>
                <a:cubicBezTo>
                  <a:pt x="8174" y="18841"/>
                  <a:pt x="8215" y="18804"/>
                  <a:pt x="8237" y="18764"/>
                </a:cubicBezTo>
                <a:cubicBezTo>
                  <a:pt x="8367" y="18532"/>
                  <a:pt x="8493" y="18299"/>
                  <a:pt x="8626" y="18069"/>
                </a:cubicBezTo>
                <a:cubicBezTo>
                  <a:pt x="8664" y="18006"/>
                  <a:pt x="8721" y="17951"/>
                  <a:pt x="8775" y="17886"/>
                </a:cubicBezTo>
                <a:cubicBezTo>
                  <a:pt x="8791" y="17905"/>
                  <a:pt x="8811" y="17922"/>
                  <a:pt x="8824" y="17943"/>
                </a:cubicBezTo>
                <a:cubicBezTo>
                  <a:pt x="8843" y="17972"/>
                  <a:pt x="8864" y="17985"/>
                  <a:pt x="8887" y="17985"/>
                </a:cubicBezTo>
                <a:cubicBezTo>
                  <a:pt x="8905" y="17985"/>
                  <a:pt x="8924" y="17977"/>
                  <a:pt x="8943" y="17963"/>
                </a:cubicBezTo>
                <a:cubicBezTo>
                  <a:pt x="8979" y="17938"/>
                  <a:pt x="9020" y="17913"/>
                  <a:pt x="9045" y="17878"/>
                </a:cubicBezTo>
                <a:cubicBezTo>
                  <a:pt x="9151" y="17724"/>
                  <a:pt x="9264" y="17572"/>
                  <a:pt x="9326" y="17389"/>
                </a:cubicBezTo>
                <a:cubicBezTo>
                  <a:pt x="9352" y="17315"/>
                  <a:pt x="9402" y="17249"/>
                  <a:pt x="9442" y="17177"/>
                </a:cubicBezTo>
                <a:cubicBezTo>
                  <a:pt x="9529" y="17259"/>
                  <a:pt x="9619" y="17341"/>
                  <a:pt x="9709" y="17425"/>
                </a:cubicBezTo>
                <a:cubicBezTo>
                  <a:pt x="9729" y="17445"/>
                  <a:pt x="9747" y="17455"/>
                  <a:pt x="9767" y="17455"/>
                </a:cubicBezTo>
                <a:cubicBezTo>
                  <a:pt x="9783" y="17455"/>
                  <a:pt x="9800" y="17448"/>
                  <a:pt x="9820" y="17435"/>
                </a:cubicBezTo>
                <a:cubicBezTo>
                  <a:pt x="9901" y="17378"/>
                  <a:pt x="9943" y="17297"/>
                  <a:pt x="9979" y="17210"/>
                </a:cubicBezTo>
                <a:cubicBezTo>
                  <a:pt x="10017" y="17122"/>
                  <a:pt x="10054" y="17032"/>
                  <a:pt x="10089" y="16942"/>
                </a:cubicBezTo>
                <a:cubicBezTo>
                  <a:pt x="10103" y="16907"/>
                  <a:pt x="10111" y="16870"/>
                  <a:pt x="10123" y="16827"/>
                </a:cubicBezTo>
                <a:cubicBezTo>
                  <a:pt x="10139" y="16832"/>
                  <a:pt x="10157" y="16834"/>
                  <a:pt x="10175" y="16838"/>
                </a:cubicBezTo>
                <a:cubicBezTo>
                  <a:pt x="10196" y="16843"/>
                  <a:pt x="10213" y="16846"/>
                  <a:pt x="10227" y="16846"/>
                </a:cubicBezTo>
                <a:cubicBezTo>
                  <a:pt x="10262" y="16846"/>
                  <a:pt x="10276" y="16827"/>
                  <a:pt x="10292" y="16775"/>
                </a:cubicBezTo>
                <a:cubicBezTo>
                  <a:pt x="10329" y="16657"/>
                  <a:pt x="10384" y="16550"/>
                  <a:pt x="10463" y="16453"/>
                </a:cubicBezTo>
                <a:cubicBezTo>
                  <a:pt x="10486" y="16427"/>
                  <a:pt x="10487" y="16384"/>
                  <a:pt x="10497" y="16349"/>
                </a:cubicBezTo>
                <a:cubicBezTo>
                  <a:pt x="10542" y="16374"/>
                  <a:pt x="10589" y="16402"/>
                  <a:pt x="10638" y="16426"/>
                </a:cubicBezTo>
                <a:cubicBezTo>
                  <a:pt x="10652" y="16433"/>
                  <a:pt x="10666" y="16437"/>
                  <a:pt x="10678" y="16437"/>
                </a:cubicBezTo>
                <a:cubicBezTo>
                  <a:pt x="10702" y="16437"/>
                  <a:pt x="10723" y="16425"/>
                  <a:pt x="10739" y="16402"/>
                </a:cubicBezTo>
                <a:cubicBezTo>
                  <a:pt x="10764" y="16363"/>
                  <a:pt x="10787" y="16322"/>
                  <a:pt x="10806" y="16279"/>
                </a:cubicBezTo>
                <a:cubicBezTo>
                  <a:pt x="10844" y="16185"/>
                  <a:pt x="10880" y="16091"/>
                  <a:pt x="10918" y="15995"/>
                </a:cubicBezTo>
                <a:cubicBezTo>
                  <a:pt x="10920" y="15989"/>
                  <a:pt x="10924" y="15984"/>
                  <a:pt x="10924" y="15978"/>
                </a:cubicBezTo>
                <a:cubicBezTo>
                  <a:pt x="10926" y="15908"/>
                  <a:pt x="10935" y="15846"/>
                  <a:pt x="11002" y="15800"/>
                </a:cubicBezTo>
                <a:cubicBezTo>
                  <a:pt x="11024" y="15784"/>
                  <a:pt x="11016" y="15728"/>
                  <a:pt x="11023" y="15691"/>
                </a:cubicBezTo>
                <a:cubicBezTo>
                  <a:pt x="11031" y="15645"/>
                  <a:pt x="11037" y="15599"/>
                  <a:pt x="11046" y="15545"/>
                </a:cubicBezTo>
                <a:cubicBezTo>
                  <a:pt x="11159" y="15645"/>
                  <a:pt x="11259" y="15737"/>
                  <a:pt x="11365" y="15821"/>
                </a:cubicBezTo>
                <a:cubicBezTo>
                  <a:pt x="11370" y="15825"/>
                  <a:pt x="11376" y="15827"/>
                  <a:pt x="11384" y="15827"/>
                </a:cubicBezTo>
                <a:cubicBezTo>
                  <a:pt x="11402" y="15827"/>
                  <a:pt x="11425" y="15819"/>
                  <a:pt x="11442" y="15818"/>
                </a:cubicBezTo>
                <a:cubicBezTo>
                  <a:pt x="11568" y="15885"/>
                  <a:pt x="11696" y="15955"/>
                  <a:pt x="11825" y="16022"/>
                </a:cubicBezTo>
                <a:cubicBezTo>
                  <a:pt x="11829" y="16024"/>
                  <a:pt x="11834" y="16025"/>
                  <a:pt x="11839" y="16025"/>
                </a:cubicBezTo>
                <a:cubicBezTo>
                  <a:pt x="11852" y="16025"/>
                  <a:pt x="11868" y="16019"/>
                  <a:pt x="11878" y="16014"/>
                </a:cubicBezTo>
                <a:cubicBezTo>
                  <a:pt x="11936" y="15975"/>
                  <a:pt x="11974" y="15924"/>
                  <a:pt x="11990" y="15851"/>
                </a:cubicBezTo>
                <a:cubicBezTo>
                  <a:pt x="12004" y="15780"/>
                  <a:pt x="12032" y="15712"/>
                  <a:pt x="12055" y="15643"/>
                </a:cubicBezTo>
                <a:cubicBezTo>
                  <a:pt x="12065" y="15607"/>
                  <a:pt x="12073" y="15569"/>
                  <a:pt x="12082" y="15533"/>
                </a:cubicBezTo>
                <a:cubicBezTo>
                  <a:pt x="12100" y="15539"/>
                  <a:pt x="12115" y="15542"/>
                  <a:pt x="12128" y="15542"/>
                </a:cubicBezTo>
                <a:cubicBezTo>
                  <a:pt x="12161" y="15542"/>
                  <a:pt x="12179" y="15520"/>
                  <a:pt x="12186" y="15464"/>
                </a:cubicBezTo>
                <a:cubicBezTo>
                  <a:pt x="12209" y="15316"/>
                  <a:pt x="12221" y="15168"/>
                  <a:pt x="12238" y="15024"/>
                </a:cubicBezTo>
                <a:cubicBezTo>
                  <a:pt x="12278" y="15043"/>
                  <a:pt x="12330" y="15068"/>
                  <a:pt x="12384" y="15093"/>
                </a:cubicBezTo>
                <a:cubicBezTo>
                  <a:pt x="12402" y="15101"/>
                  <a:pt x="12419" y="15106"/>
                  <a:pt x="12434" y="15106"/>
                </a:cubicBezTo>
                <a:cubicBezTo>
                  <a:pt x="12465" y="15106"/>
                  <a:pt x="12488" y="15087"/>
                  <a:pt x="12500" y="15049"/>
                </a:cubicBezTo>
                <a:cubicBezTo>
                  <a:pt x="12529" y="14965"/>
                  <a:pt x="12555" y="14879"/>
                  <a:pt x="12564" y="14791"/>
                </a:cubicBezTo>
                <a:cubicBezTo>
                  <a:pt x="12576" y="14666"/>
                  <a:pt x="12574" y="14538"/>
                  <a:pt x="12574" y="14411"/>
                </a:cubicBezTo>
                <a:cubicBezTo>
                  <a:pt x="12574" y="14369"/>
                  <a:pt x="12564" y="14328"/>
                  <a:pt x="12559" y="14285"/>
                </a:cubicBezTo>
                <a:cubicBezTo>
                  <a:pt x="12627" y="14250"/>
                  <a:pt x="12633" y="14234"/>
                  <a:pt x="12598" y="14112"/>
                </a:cubicBezTo>
                <a:cubicBezTo>
                  <a:pt x="12574" y="14026"/>
                  <a:pt x="12540" y="13941"/>
                  <a:pt x="12519" y="13854"/>
                </a:cubicBezTo>
                <a:cubicBezTo>
                  <a:pt x="12499" y="13777"/>
                  <a:pt x="12489" y="13696"/>
                  <a:pt x="12474" y="13616"/>
                </a:cubicBezTo>
                <a:lnTo>
                  <a:pt x="12474" y="13616"/>
                </a:lnTo>
                <a:cubicBezTo>
                  <a:pt x="12536" y="13633"/>
                  <a:pt x="12597" y="13650"/>
                  <a:pt x="12656" y="13669"/>
                </a:cubicBezTo>
                <a:cubicBezTo>
                  <a:pt x="12668" y="13672"/>
                  <a:pt x="12678" y="13674"/>
                  <a:pt x="12688" y="13674"/>
                </a:cubicBezTo>
                <a:cubicBezTo>
                  <a:pt x="12721" y="13674"/>
                  <a:pt x="12742" y="13653"/>
                  <a:pt x="12745" y="13614"/>
                </a:cubicBezTo>
                <a:cubicBezTo>
                  <a:pt x="12751" y="13521"/>
                  <a:pt x="12751" y="13426"/>
                  <a:pt x="12751" y="13330"/>
                </a:cubicBezTo>
                <a:cubicBezTo>
                  <a:pt x="12751" y="13274"/>
                  <a:pt x="12752" y="13217"/>
                  <a:pt x="12744" y="13162"/>
                </a:cubicBezTo>
                <a:cubicBezTo>
                  <a:pt x="12719" y="13018"/>
                  <a:pt x="12690" y="12876"/>
                  <a:pt x="12664" y="12729"/>
                </a:cubicBezTo>
                <a:lnTo>
                  <a:pt x="12664" y="12729"/>
                </a:lnTo>
                <a:cubicBezTo>
                  <a:pt x="12668" y="12731"/>
                  <a:pt x="12680" y="12737"/>
                  <a:pt x="12690" y="12737"/>
                </a:cubicBezTo>
                <a:cubicBezTo>
                  <a:pt x="12691" y="12737"/>
                  <a:pt x="12692" y="12737"/>
                  <a:pt x="12693" y="12737"/>
                </a:cubicBezTo>
                <a:cubicBezTo>
                  <a:pt x="12711" y="12734"/>
                  <a:pt x="12737" y="12731"/>
                  <a:pt x="12747" y="12718"/>
                </a:cubicBezTo>
                <a:cubicBezTo>
                  <a:pt x="12761" y="12701"/>
                  <a:pt x="12771" y="12672"/>
                  <a:pt x="12768" y="12650"/>
                </a:cubicBezTo>
                <a:cubicBezTo>
                  <a:pt x="12766" y="12626"/>
                  <a:pt x="12749" y="12603"/>
                  <a:pt x="12737" y="12579"/>
                </a:cubicBezTo>
                <a:cubicBezTo>
                  <a:pt x="12680" y="12467"/>
                  <a:pt x="12669" y="12348"/>
                  <a:pt x="12664" y="12224"/>
                </a:cubicBezTo>
                <a:cubicBezTo>
                  <a:pt x="12656" y="12080"/>
                  <a:pt x="12632" y="11936"/>
                  <a:pt x="12623" y="11792"/>
                </a:cubicBezTo>
                <a:cubicBezTo>
                  <a:pt x="12621" y="11752"/>
                  <a:pt x="12637" y="11716"/>
                  <a:pt x="12580" y="11716"/>
                </a:cubicBezTo>
                <a:cubicBezTo>
                  <a:pt x="12578" y="11716"/>
                  <a:pt x="12577" y="11716"/>
                  <a:pt x="12575" y="11716"/>
                </a:cubicBezTo>
                <a:cubicBezTo>
                  <a:pt x="12616" y="11661"/>
                  <a:pt x="12612" y="11593"/>
                  <a:pt x="12570" y="11540"/>
                </a:cubicBezTo>
                <a:cubicBezTo>
                  <a:pt x="12560" y="11528"/>
                  <a:pt x="12559" y="11504"/>
                  <a:pt x="12555" y="11487"/>
                </a:cubicBezTo>
                <a:cubicBezTo>
                  <a:pt x="12544" y="11428"/>
                  <a:pt x="12536" y="11370"/>
                  <a:pt x="12524" y="11314"/>
                </a:cubicBezTo>
                <a:cubicBezTo>
                  <a:pt x="12513" y="11266"/>
                  <a:pt x="12497" y="11219"/>
                  <a:pt x="12480" y="11175"/>
                </a:cubicBezTo>
                <a:cubicBezTo>
                  <a:pt x="12473" y="11143"/>
                  <a:pt x="12477" y="11106"/>
                  <a:pt x="12461" y="11080"/>
                </a:cubicBezTo>
                <a:cubicBezTo>
                  <a:pt x="12442" y="11051"/>
                  <a:pt x="12524" y="11004"/>
                  <a:pt x="12461" y="11001"/>
                </a:cubicBezTo>
                <a:cubicBezTo>
                  <a:pt x="12453" y="10967"/>
                  <a:pt x="12436" y="10934"/>
                  <a:pt x="12446" y="10921"/>
                </a:cubicBezTo>
                <a:cubicBezTo>
                  <a:pt x="12478" y="10872"/>
                  <a:pt x="12446" y="10829"/>
                  <a:pt x="12448" y="10785"/>
                </a:cubicBezTo>
                <a:cubicBezTo>
                  <a:pt x="12454" y="10664"/>
                  <a:pt x="12469" y="10545"/>
                  <a:pt x="12483" y="10424"/>
                </a:cubicBezTo>
                <a:cubicBezTo>
                  <a:pt x="12485" y="10402"/>
                  <a:pt x="12490" y="10380"/>
                  <a:pt x="12508" y="10356"/>
                </a:cubicBezTo>
                <a:cubicBezTo>
                  <a:pt x="12544" y="10434"/>
                  <a:pt x="12580" y="10511"/>
                  <a:pt x="12615" y="10589"/>
                </a:cubicBezTo>
                <a:cubicBezTo>
                  <a:pt x="12667" y="10705"/>
                  <a:pt x="12716" y="10819"/>
                  <a:pt x="12768" y="10933"/>
                </a:cubicBezTo>
                <a:cubicBezTo>
                  <a:pt x="12804" y="11014"/>
                  <a:pt x="12834" y="11099"/>
                  <a:pt x="12878" y="11178"/>
                </a:cubicBezTo>
                <a:cubicBezTo>
                  <a:pt x="12961" y="11332"/>
                  <a:pt x="13058" y="11481"/>
                  <a:pt x="13138" y="11638"/>
                </a:cubicBezTo>
                <a:cubicBezTo>
                  <a:pt x="13202" y="11760"/>
                  <a:pt x="13250" y="11890"/>
                  <a:pt x="13306" y="12017"/>
                </a:cubicBezTo>
                <a:cubicBezTo>
                  <a:pt x="13320" y="12052"/>
                  <a:pt x="13333" y="12088"/>
                  <a:pt x="13354" y="12120"/>
                </a:cubicBezTo>
                <a:cubicBezTo>
                  <a:pt x="13364" y="12136"/>
                  <a:pt x="13389" y="12142"/>
                  <a:pt x="13413" y="12146"/>
                </a:cubicBezTo>
                <a:cubicBezTo>
                  <a:pt x="13467" y="12279"/>
                  <a:pt x="13557" y="12390"/>
                  <a:pt x="13652" y="12500"/>
                </a:cubicBezTo>
                <a:cubicBezTo>
                  <a:pt x="13688" y="12541"/>
                  <a:pt x="13713" y="12593"/>
                  <a:pt x="13743" y="12639"/>
                </a:cubicBezTo>
                <a:cubicBezTo>
                  <a:pt x="13750" y="12651"/>
                  <a:pt x="13754" y="12666"/>
                  <a:pt x="13763" y="12678"/>
                </a:cubicBezTo>
                <a:cubicBezTo>
                  <a:pt x="13793" y="12731"/>
                  <a:pt x="13819" y="12757"/>
                  <a:pt x="13847" y="12757"/>
                </a:cubicBezTo>
                <a:cubicBezTo>
                  <a:pt x="13872" y="12757"/>
                  <a:pt x="13898" y="12737"/>
                  <a:pt x="13929" y="12697"/>
                </a:cubicBezTo>
                <a:cubicBezTo>
                  <a:pt x="13937" y="12686"/>
                  <a:pt x="13945" y="12676"/>
                  <a:pt x="13948" y="12672"/>
                </a:cubicBezTo>
                <a:cubicBezTo>
                  <a:pt x="14040" y="12796"/>
                  <a:pt x="14138" y="12918"/>
                  <a:pt x="14220" y="13047"/>
                </a:cubicBezTo>
                <a:cubicBezTo>
                  <a:pt x="14279" y="13141"/>
                  <a:pt x="14319" y="13249"/>
                  <a:pt x="14366" y="13351"/>
                </a:cubicBezTo>
                <a:cubicBezTo>
                  <a:pt x="14377" y="13372"/>
                  <a:pt x="14383" y="13395"/>
                  <a:pt x="14395" y="13416"/>
                </a:cubicBezTo>
                <a:cubicBezTo>
                  <a:pt x="14426" y="13471"/>
                  <a:pt x="14447" y="13496"/>
                  <a:pt x="14476" y="13496"/>
                </a:cubicBezTo>
                <a:cubicBezTo>
                  <a:pt x="14497" y="13496"/>
                  <a:pt x="14522" y="13483"/>
                  <a:pt x="14560" y="13459"/>
                </a:cubicBezTo>
                <a:cubicBezTo>
                  <a:pt x="14629" y="13602"/>
                  <a:pt x="14752" y="13691"/>
                  <a:pt x="14875" y="13782"/>
                </a:cubicBezTo>
                <a:cubicBezTo>
                  <a:pt x="14911" y="13808"/>
                  <a:pt x="14942" y="13820"/>
                  <a:pt x="14971" y="13820"/>
                </a:cubicBezTo>
                <a:cubicBezTo>
                  <a:pt x="15013" y="13820"/>
                  <a:pt x="15049" y="13795"/>
                  <a:pt x="15086" y="13745"/>
                </a:cubicBezTo>
                <a:cubicBezTo>
                  <a:pt x="15122" y="13697"/>
                  <a:pt x="15159" y="13650"/>
                  <a:pt x="15191" y="13601"/>
                </a:cubicBezTo>
                <a:cubicBezTo>
                  <a:pt x="15216" y="13560"/>
                  <a:pt x="15235" y="13514"/>
                  <a:pt x="15255" y="13472"/>
                </a:cubicBezTo>
                <a:cubicBezTo>
                  <a:pt x="15340" y="13627"/>
                  <a:pt x="15496" y="13719"/>
                  <a:pt x="15621" y="13843"/>
                </a:cubicBezTo>
                <a:cubicBezTo>
                  <a:pt x="15710" y="13932"/>
                  <a:pt x="15793" y="14030"/>
                  <a:pt x="15879" y="14124"/>
                </a:cubicBezTo>
                <a:cubicBezTo>
                  <a:pt x="15934" y="14184"/>
                  <a:pt x="15967" y="14215"/>
                  <a:pt x="15999" y="14215"/>
                </a:cubicBezTo>
                <a:cubicBezTo>
                  <a:pt x="16031" y="14215"/>
                  <a:pt x="16062" y="14182"/>
                  <a:pt x="16114" y="14115"/>
                </a:cubicBezTo>
                <a:cubicBezTo>
                  <a:pt x="16201" y="14199"/>
                  <a:pt x="16288" y="14280"/>
                  <a:pt x="16373" y="14364"/>
                </a:cubicBezTo>
                <a:cubicBezTo>
                  <a:pt x="16411" y="14402"/>
                  <a:pt x="16431" y="14420"/>
                  <a:pt x="16450" y="14420"/>
                </a:cubicBezTo>
                <a:cubicBezTo>
                  <a:pt x="16466" y="14420"/>
                  <a:pt x="16481" y="14407"/>
                  <a:pt x="16507" y="14384"/>
                </a:cubicBezTo>
                <a:cubicBezTo>
                  <a:pt x="16621" y="14468"/>
                  <a:pt x="16729" y="14558"/>
                  <a:pt x="16846" y="14633"/>
                </a:cubicBezTo>
                <a:cubicBezTo>
                  <a:pt x="16869" y="14648"/>
                  <a:pt x="16887" y="14655"/>
                  <a:pt x="16902" y="14655"/>
                </a:cubicBezTo>
                <a:cubicBezTo>
                  <a:pt x="16932" y="14655"/>
                  <a:pt x="16953" y="14629"/>
                  <a:pt x="16979" y="14579"/>
                </a:cubicBezTo>
                <a:cubicBezTo>
                  <a:pt x="17012" y="14514"/>
                  <a:pt x="17051" y="14452"/>
                  <a:pt x="17089" y="14385"/>
                </a:cubicBezTo>
                <a:cubicBezTo>
                  <a:pt x="17215" y="14496"/>
                  <a:pt x="17346" y="14610"/>
                  <a:pt x="17480" y="14728"/>
                </a:cubicBezTo>
                <a:cubicBezTo>
                  <a:pt x="17490" y="14713"/>
                  <a:pt x="17503" y="14699"/>
                  <a:pt x="17508" y="14692"/>
                </a:cubicBezTo>
                <a:cubicBezTo>
                  <a:pt x="17657" y="14764"/>
                  <a:pt x="17760" y="14910"/>
                  <a:pt x="17936" y="14933"/>
                </a:cubicBezTo>
                <a:cubicBezTo>
                  <a:pt x="17952" y="14935"/>
                  <a:pt x="17963" y="14937"/>
                  <a:pt x="17972" y="14937"/>
                </a:cubicBezTo>
                <a:cubicBezTo>
                  <a:pt x="17994" y="14937"/>
                  <a:pt x="17998" y="14927"/>
                  <a:pt x="18009" y="14890"/>
                </a:cubicBezTo>
                <a:cubicBezTo>
                  <a:pt x="18159" y="14997"/>
                  <a:pt x="18312" y="15104"/>
                  <a:pt x="18462" y="15213"/>
                </a:cubicBezTo>
                <a:cubicBezTo>
                  <a:pt x="18549" y="15276"/>
                  <a:pt x="18630" y="15346"/>
                  <a:pt x="18718" y="15407"/>
                </a:cubicBezTo>
                <a:cubicBezTo>
                  <a:pt x="18751" y="15429"/>
                  <a:pt x="18797" y="15434"/>
                  <a:pt x="18837" y="15449"/>
                </a:cubicBezTo>
                <a:cubicBezTo>
                  <a:pt x="18840" y="15412"/>
                  <a:pt x="18856" y="15369"/>
                  <a:pt x="18843" y="15337"/>
                </a:cubicBezTo>
                <a:cubicBezTo>
                  <a:pt x="18802" y="15222"/>
                  <a:pt x="18755" y="15108"/>
                  <a:pt x="18703" y="14997"/>
                </a:cubicBezTo>
                <a:cubicBezTo>
                  <a:pt x="18652" y="14884"/>
                  <a:pt x="18593" y="14775"/>
                  <a:pt x="18537" y="14663"/>
                </a:cubicBezTo>
                <a:lnTo>
                  <a:pt x="18555" y="14663"/>
                </a:lnTo>
                <a:cubicBezTo>
                  <a:pt x="18562" y="14641"/>
                  <a:pt x="18579" y="14615"/>
                  <a:pt x="18573" y="14599"/>
                </a:cubicBezTo>
                <a:cubicBezTo>
                  <a:pt x="18529" y="14488"/>
                  <a:pt x="18478" y="14381"/>
                  <a:pt x="18436" y="14272"/>
                </a:cubicBezTo>
                <a:cubicBezTo>
                  <a:pt x="18421" y="14237"/>
                  <a:pt x="18431" y="14195"/>
                  <a:pt x="18418" y="14160"/>
                </a:cubicBezTo>
                <a:cubicBezTo>
                  <a:pt x="18393" y="14091"/>
                  <a:pt x="18358" y="14025"/>
                  <a:pt x="18326" y="13953"/>
                </a:cubicBezTo>
                <a:lnTo>
                  <a:pt x="18368" y="13953"/>
                </a:lnTo>
                <a:cubicBezTo>
                  <a:pt x="18369" y="13953"/>
                  <a:pt x="18370" y="13953"/>
                  <a:pt x="18371" y="13953"/>
                </a:cubicBezTo>
                <a:cubicBezTo>
                  <a:pt x="18462" y="13953"/>
                  <a:pt x="18498" y="13914"/>
                  <a:pt x="18481" y="13822"/>
                </a:cubicBezTo>
                <a:cubicBezTo>
                  <a:pt x="18453" y="13676"/>
                  <a:pt x="18422" y="13532"/>
                  <a:pt x="18389" y="13388"/>
                </a:cubicBezTo>
                <a:cubicBezTo>
                  <a:pt x="18379" y="13345"/>
                  <a:pt x="18359" y="13305"/>
                  <a:pt x="18341" y="13258"/>
                </a:cubicBezTo>
                <a:lnTo>
                  <a:pt x="18341" y="13258"/>
                </a:lnTo>
                <a:cubicBezTo>
                  <a:pt x="18359" y="13259"/>
                  <a:pt x="18380" y="13261"/>
                  <a:pt x="18402" y="13262"/>
                </a:cubicBezTo>
                <a:cubicBezTo>
                  <a:pt x="18403" y="13262"/>
                  <a:pt x="18404" y="13262"/>
                  <a:pt x="18405" y="13262"/>
                </a:cubicBezTo>
                <a:cubicBezTo>
                  <a:pt x="18451" y="13262"/>
                  <a:pt x="18471" y="13237"/>
                  <a:pt x="18451" y="13196"/>
                </a:cubicBezTo>
                <a:cubicBezTo>
                  <a:pt x="18426" y="13143"/>
                  <a:pt x="18391" y="13093"/>
                  <a:pt x="18366" y="13040"/>
                </a:cubicBezTo>
                <a:cubicBezTo>
                  <a:pt x="18338" y="12982"/>
                  <a:pt x="18311" y="12922"/>
                  <a:pt x="18292" y="12860"/>
                </a:cubicBezTo>
                <a:cubicBezTo>
                  <a:pt x="18257" y="12747"/>
                  <a:pt x="18227" y="12632"/>
                  <a:pt x="18198" y="12529"/>
                </a:cubicBezTo>
                <a:cubicBezTo>
                  <a:pt x="18323" y="12481"/>
                  <a:pt x="18452" y="12435"/>
                  <a:pt x="18580" y="12384"/>
                </a:cubicBezTo>
                <a:cubicBezTo>
                  <a:pt x="18599" y="12377"/>
                  <a:pt x="18622" y="12343"/>
                  <a:pt x="18620" y="12325"/>
                </a:cubicBezTo>
                <a:cubicBezTo>
                  <a:pt x="18606" y="12240"/>
                  <a:pt x="18584" y="12156"/>
                  <a:pt x="18563" y="12066"/>
                </a:cubicBezTo>
                <a:cubicBezTo>
                  <a:pt x="18604" y="12043"/>
                  <a:pt x="18606" y="12029"/>
                  <a:pt x="18564" y="11971"/>
                </a:cubicBezTo>
                <a:cubicBezTo>
                  <a:pt x="18517" y="11903"/>
                  <a:pt x="18473" y="11831"/>
                  <a:pt x="18416" y="11744"/>
                </a:cubicBezTo>
                <a:cubicBezTo>
                  <a:pt x="18502" y="11716"/>
                  <a:pt x="18511" y="11695"/>
                  <a:pt x="18454" y="11631"/>
                </a:cubicBezTo>
                <a:cubicBezTo>
                  <a:pt x="18368" y="11529"/>
                  <a:pt x="18276" y="11432"/>
                  <a:pt x="18190" y="11330"/>
                </a:cubicBezTo>
                <a:cubicBezTo>
                  <a:pt x="18164" y="11299"/>
                  <a:pt x="18148" y="11260"/>
                  <a:pt x="18128" y="11226"/>
                </a:cubicBezTo>
                <a:cubicBezTo>
                  <a:pt x="18193" y="11215"/>
                  <a:pt x="18251" y="11205"/>
                  <a:pt x="18307" y="11194"/>
                </a:cubicBezTo>
                <a:cubicBezTo>
                  <a:pt x="18359" y="11185"/>
                  <a:pt x="18373" y="11152"/>
                  <a:pt x="18353" y="11108"/>
                </a:cubicBezTo>
                <a:cubicBezTo>
                  <a:pt x="18338" y="11070"/>
                  <a:pt x="18318" y="11029"/>
                  <a:pt x="18290" y="11000"/>
                </a:cubicBezTo>
                <a:cubicBezTo>
                  <a:pt x="18172" y="10890"/>
                  <a:pt x="18100" y="10747"/>
                  <a:pt x="18013" y="10614"/>
                </a:cubicBezTo>
                <a:cubicBezTo>
                  <a:pt x="17943" y="10510"/>
                  <a:pt x="17855" y="10420"/>
                  <a:pt x="17773" y="10326"/>
                </a:cubicBezTo>
                <a:cubicBezTo>
                  <a:pt x="17740" y="10286"/>
                  <a:pt x="17699" y="10253"/>
                  <a:pt x="17669" y="10224"/>
                </a:cubicBezTo>
                <a:cubicBezTo>
                  <a:pt x="17756" y="10207"/>
                  <a:pt x="17849" y="10190"/>
                  <a:pt x="17941" y="10168"/>
                </a:cubicBezTo>
                <a:cubicBezTo>
                  <a:pt x="18007" y="10151"/>
                  <a:pt x="18072" y="10129"/>
                  <a:pt x="18136" y="10109"/>
                </a:cubicBezTo>
                <a:cubicBezTo>
                  <a:pt x="18208" y="10087"/>
                  <a:pt x="18213" y="10075"/>
                  <a:pt x="18188" y="10006"/>
                </a:cubicBezTo>
                <a:cubicBezTo>
                  <a:pt x="18183" y="9995"/>
                  <a:pt x="18179" y="9982"/>
                  <a:pt x="18172" y="9964"/>
                </a:cubicBezTo>
                <a:lnTo>
                  <a:pt x="18172" y="9964"/>
                </a:lnTo>
                <a:cubicBezTo>
                  <a:pt x="18184" y="9965"/>
                  <a:pt x="18196" y="9966"/>
                  <a:pt x="18207" y="9966"/>
                </a:cubicBezTo>
                <a:cubicBezTo>
                  <a:pt x="18324" y="9966"/>
                  <a:pt x="18407" y="9884"/>
                  <a:pt x="18507" y="9848"/>
                </a:cubicBezTo>
                <a:cubicBezTo>
                  <a:pt x="18519" y="9842"/>
                  <a:pt x="18532" y="9809"/>
                  <a:pt x="18527" y="9795"/>
                </a:cubicBezTo>
                <a:cubicBezTo>
                  <a:pt x="18493" y="9699"/>
                  <a:pt x="18462" y="9604"/>
                  <a:pt x="18419" y="9512"/>
                </a:cubicBezTo>
                <a:cubicBezTo>
                  <a:pt x="18398" y="9465"/>
                  <a:pt x="18352" y="9429"/>
                  <a:pt x="18308" y="9377"/>
                </a:cubicBezTo>
                <a:lnTo>
                  <a:pt x="18308" y="9377"/>
                </a:lnTo>
                <a:cubicBezTo>
                  <a:pt x="18309" y="9377"/>
                  <a:pt x="18311" y="9377"/>
                  <a:pt x="18313" y="9377"/>
                </a:cubicBezTo>
                <a:cubicBezTo>
                  <a:pt x="18316" y="9377"/>
                  <a:pt x="18322" y="9376"/>
                  <a:pt x="18326" y="9374"/>
                </a:cubicBezTo>
                <a:cubicBezTo>
                  <a:pt x="18399" y="9336"/>
                  <a:pt x="18400" y="9297"/>
                  <a:pt x="18337" y="9244"/>
                </a:cubicBezTo>
                <a:cubicBezTo>
                  <a:pt x="18250" y="9167"/>
                  <a:pt x="18164" y="9087"/>
                  <a:pt x="18077" y="9010"/>
                </a:cubicBezTo>
                <a:cubicBezTo>
                  <a:pt x="18055" y="8991"/>
                  <a:pt x="18029" y="8977"/>
                  <a:pt x="18008" y="8962"/>
                </a:cubicBezTo>
                <a:cubicBezTo>
                  <a:pt x="18040" y="8935"/>
                  <a:pt x="18075" y="8906"/>
                  <a:pt x="18108" y="8878"/>
                </a:cubicBezTo>
                <a:cubicBezTo>
                  <a:pt x="18143" y="8848"/>
                  <a:pt x="18140" y="8822"/>
                  <a:pt x="18110" y="8787"/>
                </a:cubicBezTo>
                <a:cubicBezTo>
                  <a:pt x="17999" y="8660"/>
                  <a:pt x="17868" y="8577"/>
                  <a:pt x="17701" y="8549"/>
                </a:cubicBezTo>
                <a:cubicBezTo>
                  <a:pt x="17693" y="8546"/>
                  <a:pt x="17683" y="8541"/>
                  <a:pt x="17670" y="8537"/>
                </a:cubicBezTo>
                <a:cubicBezTo>
                  <a:pt x="17673" y="8530"/>
                  <a:pt x="17674" y="8524"/>
                  <a:pt x="17677" y="8519"/>
                </a:cubicBezTo>
                <a:cubicBezTo>
                  <a:pt x="17690" y="8499"/>
                  <a:pt x="17704" y="8479"/>
                  <a:pt x="17717" y="8460"/>
                </a:cubicBezTo>
                <a:cubicBezTo>
                  <a:pt x="17696" y="8447"/>
                  <a:pt x="17677" y="8427"/>
                  <a:pt x="17655" y="8423"/>
                </a:cubicBezTo>
                <a:cubicBezTo>
                  <a:pt x="17544" y="8403"/>
                  <a:pt x="17461" y="8339"/>
                  <a:pt x="17386" y="8259"/>
                </a:cubicBezTo>
                <a:cubicBezTo>
                  <a:pt x="17364" y="8235"/>
                  <a:pt x="17338" y="8213"/>
                  <a:pt x="17317" y="8192"/>
                </a:cubicBezTo>
                <a:cubicBezTo>
                  <a:pt x="17367" y="8150"/>
                  <a:pt x="17416" y="8107"/>
                  <a:pt x="17468" y="8068"/>
                </a:cubicBezTo>
                <a:cubicBezTo>
                  <a:pt x="17508" y="8038"/>
                  <a:pt x="17498" y="8005"/>
                  <a:pt x="17474" y="7978"/>
                </a:cubicBezTo>
                <a:cubicBezTo>
                  <a:pt x="17366" y="7858"/>
                  <a:pt x="17247" y="7752"/>
                  <a:pt x="17088" y="7701"/>
                </a:cubicBezTo>
                <a:cubicBezTo>
                  <a:pt x="17029" y="7682"/>
                  <a:pt x="16974" y="7649"/>
                  <a:pt x="16891" y="7610"/>
                </a:cubicBezTo>
                <a:cubicBezTo>
                  <a:pt x="16916" y="7605"/>
                  <a:pt x="16938" y="7600"/>
                  <a:pt x="16958" y="7597"/>
                </a:cubicBezTo>
                <a:cubicBezTo>
                  <a:pt x="16932" y="7458"/>
                  <a:pt x="16803" y="7461"/>
                  <a:pt x="16718" y="7409"/>
                </a:cubicBezTo>
                <a:cubicBezTo>
                  <a:pt x="16613" y="7345"/>
                  <a:pt x="16496" y="7297"/>
                  <a:pt x="16387" y="7239"/>
                </a:cubicBezTo>
                <a:cubicBezTo>
                  <a:pt x="16273" y="7179"/>
                  <a:pt x="16157" y="7117"/>
                  <a:pt x="16048" y="7048"/>
                </a:cubicBezTo>
                <a:cubicBezTo>
                  <a:pt x="15975" y="7001"/>
                  <a:pt x="15911" y="6937"/>
                  <a:pt x="15843" y="6882"/>
                </a:cubicBezTo>
                <a:cubicBezTo>
                  <a:pt x="15818" y="6863"/>
                  <a:pt x="15793" y="6843"/>
                  <a:pt x="15760" y="6816"/>
                </a:cubicBezTo>
                <a:cubicBezTo>
                  <a:pt x="15782" y="6815"/>
                  <a:pt x="15797" y="6813"/>
                  <a:pt x="15810" y="6812"/>
                </a:cubicBezTo>
                <a:cubicBezTo>
                  <a:pt x="15900" y="6801"/>
                  <a:pt x="15991" y="6792"/>
                  <a:pt x="16081" y="6776"/>
                </a:cubicBezTo>
                <a:cubicBezTo>
                  <a:pt x="16157" y="6764"/>
                  <a:pt x="16230" y="6738"/>
                  <a:pt x="16306" y="6724"/>
                </a:cubicBezTo>
                <a:cubicBezTo>
                  <a:pt x="16418" y="6702"/>
                  <a:pt x="16531" y="6688"/>
                  <a:pt x="16643" y="6667"/>
                </a:cubicBezTo>
                <a:cubicBezTo>
                  <a:pt x="16665" y="6663"/>
                  <a:pt x="16686" y="6644"/>
                  <a:pt x="16706" y="6632"/>
                </a:cubicBezTo>
                <a:cubicBezTo>
                  <a:pt x="16695" y="6612"/>
                  <a:pt x="16681" y="6591"/>
                  <a:pt x="16670" y="6571"/>
                </a:cubicBezTo>
                <a:cubicBezTo>
                  <a:pt x="16752" y="6563"/>
                  <a:pt x="16837" y="6549"/>
                  <a:pt x="16876" y="6482"/>
                </a:cubicBezTo>
                <a:cubicBezTo>
                  <a:pt x="16938" y="6467"/>
                  <a:pt x="16986" y="6461"/>
                  <a:pt x="17031" y="6443"/>
                </a:cubicBezTo>
                <a:cubicBezTo>
                  <a:pt x="17117" y="6410"/>
                  <a:pt x="17200" y="6373"/>
                  <a:pt x="17279" y="6329"/>
                </a:cubicBezTo>
                <a:cubicBezTo>
                  <a:pt x="17348" y="6292"/>
                  <a:pt x="17349" y="6267"/>
                  <a:pt x="17310" y="6201"/>
                </a:cubicBezTo>
                <a:cubicBezTo>
                  <a:pt x="17278" y="6148"/>
                  <a:pt x="17250" y="6091"/>
                  <a:pt x="17220" y="6033"/>
                </a:cubicBezTo>
                <a:cubicBezTo>
                  <a:pt x="17415" y="5993"/>
                  <a:pt x="17593" y="5907"/>
                  <a:pt x="17765" y="5800"/>
                </a:cubicBezTo>
                <a:cubicBezTo>
                  <a:pt x="17807" y="5773"/>
                  <a:pt x="17861" y="5767"/>
                  <a:pt x="17904" y="5740"/>
                </a:cubicBezTo>
                <a:cubicBezTo>
                  <a:pt x="17984" y="5690"/>
                  <a:pt x="17984" y="5675"/>
                  <a:pt x="17926" y="5599"/>
                </a:cubicBezTo>
                <a:cubicBezTo>
                  <a:pt x="18032" y="5573"/>
                  <a:pt x="18135" y="5546"/>
                  <a:pt x="18238" y="5519"/>
                </a:cubicBezTo>
                <a:cubicBezTo>
                  <a:pt x="18262" y="5514"/>
                  <a:pt x="18287" y="5510"/>
                  <a:pt x="18312" y="5505"/>
                </a:cubicBezTo>
                <a:cubicBezTo>
                  <a:pt x="18353" y="5495"/>
                  <a:pt x="18384" y="5483"/>
                  <a:pt x="18360" y="5439"/>
                </a:cubicBezTo>
                <a:cubicBezTo>
                  <a:pt x="18415" y="5424"/>
                  <a:pt x="18470" y="5417"/>
                  <a:pt x="18519" y="5397"/>
                </a:cubicBezTo>
                <a:cubicBezTo>
                  <a:pt x="18667" y="5337"/>
                  <a:pt x="18815" y="5277"/>
                  <a:pt x="18959" y="5210"/>
                </a:cubicBezTo>
                <a:cubicBezTo>
                  <a:pt x="18996" y="5193"/>
                  <a:pt x="19022" y="5151"/>
                  <a:pt x="19053" y="5121"/>
                </a:cubicBezTo>
                <a:cubicBezTo>
                  <a:pt x="19015" y="5097"/>
                  <a:pt x="18979" y="5057"/>
                  <a:pt x="18939" y="5052"/>
                </a:cubicBezTo>
                <a:cubicBezTo>
                  <a:pt x="18791" y="5035"/>
                  <a:pt x="18643" y="5030"/>
                  <a:pt x="18495" y="5022"/>
                </a:cubicBezTo>
                <a:cubicBezTo>
                  <a:pt x="18480" y="5022"/>
                  <a:pt x="18462" y="5027"/>
                  <a:pt x="18436" y="5031"/>
                </a:cubicBezTo>
                <a:cubicBezTo>
                  <a:pt x="18468" y="4966"/>
                  <a:pt x="18424" y="4965"/>
                  <a:pt x="18385" y="4958"/>
                </a:cubicBezTo>
                <a:cubicBezTo>
                  <a:pt x="18216" y="4925"/>
                  <a:pt x="18045" y="4894"/>
                  <a:pt x="17869" y="4862"/>
                </a:cubicBezTo>
                <a:cubicBezTo>
                  <a:pt x="17914" y="4804"/>
                  <a:pt x="17884" y="4766"/>
                  <a:pt x="17834" y="4747"/>
                </a:cubicBezTo>
                <a:cubicBezTo>
                  <a:pt x="17758" y="4717"/>
                  <a:pt x="17678" y="4691"/>
                  <a:pt x="17598" y="4670"/>
                </a:cubicBezTo>
                <a:cubicBezTo>
                  <a:pt x="17513" y="4648"/>
                  <a:pt x="17425" y="4631"/>
                  <a:pt x="17338" y="4617"/>
                </a:cubicBezTo>
                <a:cubicBezTo>
                  <a:pt x="17266" y="4606"/>
                  <a:pt x="17191" y="4603"/>
                  <a:pt x="17114" y="4595"/>
                </a:cubicBezTo>
                <a:cubicBezTo>
                  <a:pt x="17139" y="4563"/>
                  <a:pt x="17166" y="4521"/>
                  <a:pt x="17202" y="4488"/>
                </a:cubicBezTo>
                <a:cubicBezTo>
                  <a:pt x="17246" y="4451"/>
                  <a:pt x="17226" y="4423"/>
                  <a:pt x="17196" y="4401"/>
                </a:cubicBezTo>
                <a:cubicBezTo>
                  <a:pt x="17154" y="4370"/>
                  <a:pt x="17108" y="4338"/>
                  <a:pt x="17060" y="4322"/>
                </a:cubicBezTo>
                <a:cubicBezTo>
                  <a:pt x="16918" y="4277"/>
                  <a:pt x="16775" y="4239"/>
                  <a:pt x="16631" y="4200"/>
                </a:cubicBezTo>
                <a:cubicBezTo>
                  <a:pt x="16618" y="4197"/>
                  <a:pt x="16603" y="4196"/>
                  <a:pt x="16589" y="4196"/>
                </a:cubicBezTo>
                <a:cubicBezTo>
                  <a:pt x="16568" y="4196"/>
                  <a:pt x="16546" y="4198"/>
                  <a:pt x="16525" y="4198"/>
                </a:cubicBezTo>
                <a:cubicBezTo>
                  <a:pt x="16543" y="4166"/>
                  <a:pt x="16562" y="4131"/>
                  <a:pt x="16582" y="4095"/>
                </a:cubicBezTo>
                <a:cubicBezTo>
                  <a:pt x="16609" y="4044"/>
                  <a:pt x="16599" y="4008"/>
                  <a:pt x="16542" y="3997"/>
                </a:cubicBezTo>
                <a:cubicBezTo>
                  <a:pt x="16460" y="3983"/>
                  <a:pt x="16377" y="3982"/>
                  <a:pt x="16295" y="3971"/>
                </a:cubicBezTo>
                <a:cubicBezTo>
                  <a:pt x="16229" y="3961"/>
                  <a:pt x="16163" y="3942"/>
                  <a:pt x="16096" y="3937"/>
                </a:cubicBezTo>
                <a:cubicBezTo>
                  <a:pt x="16011" y="3929"/>
                  <a:pt x="15931" y="3894"/>
                  <a:pt x="15848" y="3875"/>
                </a:cubicBezTo>
                <a:cubicBezTo>
                  <a:pt x="15843" y="3874"/>
                  <a:pt x="15837" y="3873"/>
                  <a:pt x="15832" y="3873"/>
                </a:cubicBezTo>
                <a:cubicBezTo>
                  <a:pt x="15822" y="3873"/>
                  <a:pt x="15812" y="3874"/>
                  <a:pt x="15803" y="3874"/>
                </a:cubicBezTo>
                <a:cubicBezTo>
                  <a:pt x="15795" y="3874"/>
                  <a:pt x="15787" y="3874"/>
                  <a:pt x="15780" y="3871"/>
                </a:cubicBezTo>
                <a:cubicBezTo>
                  <a:pt x="15766" y="3866"/>
                  <a:pt x="15759" y="3844"/>
                  <a:pt x="15746" y="3829"/>
                </a:cubicBezTo>
                <a:cubicBezTo>
                  <a:pt x="15789" y="3802"/>
                  <a:pt x="15793" y="3763"/>
                  <a:pt x="15781" y="3719"/>
                </a:cubicBezTo>
                <a:cubicBezTo>
                  <a:pt x="15780" y="3715"/>
                  <a:pt x="15789" y="3709"/>
                  <a:pt x="15792" y="3704"/>
                </a:cubicBezTo>
                <a:cubicBezTo>
                  <a:pt x="15802" y="3684"/>
                  <a:pt x="15811" y="3665"/>
                  <a:pt x="15811" y="3642"/>
                </a:cubicBezTo>
                <a:cubicBezTo>
                  <a:pt x="15823" y="3624"/>
                  <a:pt x="15842" y="3608"/>
                  <a:pt x="15849" y="3590"/>
                </a:cubicBezTo>
                <a:cubicBezTo>
                  <a:pt x="15879" y="3514"/>
                  <a:pt x="15911" y="3438"/>
                  <a:pt x="15933" y="3359"/>
                </a:cubicBezTo>
                <a:cubicBezTo>
                  <a:pt x="15960" y="3263"/>
                  <a:pt x="15957" y="3256"/>
                  <a:pt x="15856" y="3233"/>
                </a:cubicBezTo>
                <a:cubicBezTo>
                  <a:pt x="15746" y="3209"/>
                  <a:pt x="15633" y="3195"/>
                  <a:pt x="15518" y="3175"/>
                </a:cubicBezTo>
                <a:cubicBezTo>
                  <a:pt x="15512" y="3121"/>
                  <a:pt x="15509" y="3103"/>
                  <a:pt x="15477" y="3103"/>
                </a:cubicBezTo>
                <a:cubicBezTo>
                  <a:pt x="15463" y="3103"/>
                  <a:pt x="15443" y="3107"/>
                  <a:pt x="15414" y="3112"/>
                </a:cubicBezTo>
                <a:cubicBezTo>
                  <a:pt x="15362" y="3123"/>
                  <a:pt x="15309" y="3135"/>
                  <a:pt x="15260" y="3151"/>
                </a:cubicBezTo>
                <a:cubicBezTo>
                  <a:pt x="15211" y="3166"/>
                  <a:pt x="15167" y="3187"/>
                  <a:pt x="15119" y="3206"/>
                </a:cubicBezTo>
                <a:cubicBezTo>
                  <a:pt x="15142" y="3145"/>
                  <a:pt x="15165" y="3084"/>
                  <a:pt x="15191" y="3019"/>
                </a:cubicBezTo>
                <a:cubicBezTo>
                  <a:pt x="15174" y="3014"/>
                  <a:pt x="15162" y="3010"/>
                  <a:pt x="15146" y="3004"/>
                </a:cubicBezTo>
                <a:cubicBezTo>
                  <a:pt x="15154" y="2995"/>
                  <a:pt x="15160" y="2988"/>
                  <a:pt x="15180" y="2963"/>
                </a:cubicBezTo>
                <a:cubicBezTo>
                  <a:pt x="15131" y="2961"/>
                  <a:pt x="15088" y="2954"/>
                  <a:pt x="15048" y="2954"/>
                </a:cubicBezTo>
                <a:cubicBezTo>
                  <a:pt x="15031" y="2954"/>
                  <a:pt x="15016" y="2955"/>
                  <a:pt x="15000" y="2958"/>
                </a:cubicBezTo>
                <a:cubicBezTo>
                  <a:pt x="14774" y="3006"/>
                  <a:pt x="14547" y="3057"/>
                  <a:pt x="14324" y="3122"/>
                </a:cubicBezTo>
                <a:cubicBezTo>
                  <a:pt x="14162" y="3169"/>
                  <a:pt x="14006" y="3241"/>
                  <a:pt x="13848" y="3302"/>
                </a:cubicBezTo>
                <a:cubicBezTo>
                  <a:pt x="13822" y="3312"/>
                  <a:pt x="13795" y="3320"/>
                  <a:pt x="13759" y="3334"/>
                </a:cubicBezTo>
                <a:cubicBezTo>
                  <a:pt x="13819" y="3245"/>
                  <a:pt x="13872" y="3169"/>
                  <a:pt x="13925" y="3089"/>
                </a:cubicBezTo>
                <a:cubicBezTo>
                  <a:pt x="13915" y="3082"/>
                  <a:pt x="13906" y="3075"/>
                  <a:pt x="13906" y="3075"/>
                </a:cubicBezTo>
                <a:lnTo>
                  <a:pt x="13906" y="3075"/>
                </a:lnTo>
                <a:cubicBezTo>
                  <a:pt x="13906" y="3075"/>
                  <a:pt x="13906" y="3075"/>
                  <a:pt x="13907" y="3075"/>
                </a:cubicBezTo>
                <a:cubicBezTo>
                  <a:pt x="13919" y="3024"/>
                  <a:pt x="13932" y="2979"/>
                  <a:pt x="13945" y="2929"/>
                </a:cubicBezTo>
                <a:lnTo>
                  <a:pt x="13907" y="2929"/>
                </a:lnTo>
                <a:cubicBezTo>
                  <a:pt x="13940" y="2815"/>
                  <a:pt x="13973" y="2701"/>
                  <a:pt x="14009" y="2587"/>
                </a:cubicBezTo>
                <a:cubicBezTo>
                  <a:pt x="14025" y="2536"/>
                  <a:pt x="14004" y="2520"/>
                  <a:pt x="13959" y="2505"/>
                </a:cubicBezTo>
                <a:cubicBezTo>
                  <a:pt x="13922" y="2494"/>
                  <a:pt x="13885" y="2490"/>
                  <a:pt x="13849" y="2490"/>
                </a:cubicBezTo>
                <a:cubicBezTo>
                  <a:pt x="13786" y="2490"/>
                  <a:pt x="13724" y="2502"/>
                  <a:pt x="13662" y="2511"/>
                </a:cubicBezTo>
                <a:cubicBezTo>
                  <a:pt x="13640" y="2514"/>
                  <a:pt x="13617" y="2521"/>
                  <a:pt x="13595" y="2521"/>
                </a:cubicBezTo>
                <a:cubicBezTo>
                  <a:pt x="13575" y="2521"/>
                  <a:pt x="13555" y="2515"/>
                  <a:pt x="13537" y="2495"/>
                </a:cubicBezTo>
                <a:cubicBezTo>
                  <a:pt x="13532" y="2490"/>
                  <a:pt x="13521" y="2488"/>
                  <a:pt x="13510" y="2488"/>
                </a:cubicBezTo>
                <a:cubicBezTo>
                  <a:pt x="13505" y="2488"/>
                  <a:pt x="13499" y="2488"/>
                  <a:pt x="13495" y="2489"/>
                </a:cubicBezTo>
                <a:cubicBezTo>
                  <a:pt x="13377" y="2500"/>
                  <a:pt x="13267" y="2536"/>
                  <a:pt x="13162" y="2602"/>
                </a:cubicBezTo>
                <a:cubicBezTo>
                  <a:pt x="13174" y="2612"/>
                  <a:pt x="13182" y="2620"/>
                  <a:pt x="13198" y="2631"/>
                </a:cubicBezTo>
                <a:cubicBezTo>
                  <a:pt x="13169" y="2633"/>
                  <a:pt x="13147" y="2633"/>
                  <a:pt x="13122" y="2634"/>
                </a:cubicBezTo>
                <a:cubicBezTo>
                  <a:pt x="13117" y="2594"/>
                  <a:pt x="13114" y="2554"/>
                  <a:pt x="13107" y="2516"/>
                </a:cubicBezTo>
                <a:cubicBezTo>
                  <a:pt x="13101" y="2473"/>
                  <a:pt x="13092" y="2453"/>
                  <a:pt x="13071" y="2453"/>
                </a:cubicBezTo>
                <a:cubicBezTo>
                  <a:pt x="13059" y="2453"/>
                  <a:pt x="13043" y="2460"/>
                  <a:pt x="13022" y="2471"/>
                </a:cubicBezTo>
                <a:cubicBezTo>
                  <a:pt x="12965" y="2502"/>
                  <a:pt x="12914" y="2541"/>
                  <a:pt x="12863" y="2579"/>
                </a:cubicBezTo>
                <a:cubicBezTo>
                  <a:pt x="12711" y="2696"/>
                  <a:pt x="12561" y="2813"/>
                  <a:pt x="12401" y="2934"/>
                </a:cubicBezTo>
                <a:cubicBezTo>
                  <a:pt x="12382" y="2880"/>
                  <a:pt x="12363" y="2835"/>
                  <a:pt x="12351" y="2788"/>
                </a:cubicBezTo>
                <a:cubicBezTo>
                  <a:pt x="12343" y="2757"/>
                  <a:pt x="12330" y="2742"/>
                  <a:pt x="12311" y="2742"/>
                </a:cubicBezTo>
                <a:cubicBezTo>
                  <a:pt x="12300" y="2742"/>
                  <a:pt x="12287" y="2747"/>
                  <a:pt x="12273" y="2756"/>
                </a:cubicBezTo>
                <a:cubicBezTo>
                  <a:pt x="12227" y="2784"/>
                  <a:pt x="12179" y="2809"/>
                  <a:pt x="12142" y="2846"/>
                </a:cubicBezTo>
                <a:cubicBezTo>
                  <a:pt x="12020" y="2967"/>
                  <a:pt x="11913" y="3099"/>
                  <a:pt x="11819" y="3245"/>
                </a:cubicBezTo>
                <a:cubicBezTo>
                  <a:pt x="11722" y="3394"/>
                  <a:pt x="11608" y="3533"/>
                  <a:pt x="11500" y="3674"/>
                </a:cubicBezTo>
                <a:cubicBezTo>
                  <a:pt x="11397" y="3809"/>
                  <a:pt x="11290" y="3942"/>
                  <a:pt x="11185" y="4075"/>
                </a:cubicBezTo>
                <a:cubicBezTo>
                  <a:pt x="11175" y="4090"/>
                  <a:pt x="11163" y="4101"/>
                  <a:pt x="11140" y="4110"/>
                </a:cubicBezTo>
                <a:cubicBezTo>
                  <a:pt x="11252" y="3660"/>
                  <a:pt x="11371" y="3211"/>
                  <a:pt x="11474" y="2759"/>
                </a:cubicBezTo>
                <a:cubicBezTo>
                  <a:pt x="11577" y="2309"/>
                  <a:pt x="11669" y="1856"/>
                  <a:pt x="11756" y="1403"/>
                </a:cubicBezTo>
                <a:cubicBezTo>
                  <a:pt x="11844" y="947"/>
                  <a:pt x="11898" y="485"/>
                  <a:pt x="11965" y="30"/>
                </a:cubicBezTo>
                <a:cubicBezTo>
                  <a:pt x="11869" y="20"/>
                  <a:pt x="11787" y="9"/>
                  <a:pt x="11706" y="1"/>
                </a:cubicBezTo>
                <a:cubicBezTo>
                  <a:pt x="11704" y="1"/>
                  <a:pt x="11703" y="1"/>
                  <a:pt x="11701" y="1"/>
                </a:cubicBezTo>
                <a:close/>
              </a:path>
            </a:pathLst>
          </a:custGeom>
          <a:solidFill>
            <a:srgbClr val="80B31A">
              <a:alpha val="50196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3" name="Google Shape;313;p49"/>
          <p:cNvSpPr/>
          <p:nvPr/>
        </p:nvSpPr>
        <p:spPr>
          <a:xfrm rot="-10621084">
            <a:off x="2968772" y="-1990940"/>
            <a:ext cx="4922768" cy="2499958"/>
          </a:xfrm>
          <a:custGeom>
            <a:avLst/>
            <a:gdLst/>
            <a:ahLst/>
            <a:cxnLst/>
            <a:rect l="l" t="t" r="r" b="b"/>
            <a:pathLst>
              <a:path w="120088" h="60985" extrusionOk="0">
                <a:moveTo>
                  <a:pt x="10185" y="0"/>
                </a:moveTo>
                <a:cubicBezTo>
                  <a:pt x="10170" y="0"/>
                  <a:pt x="10138" y="55"/>
                  <a:pt x="10051" y="160"/>
                </a:cubicBezTo>
                <a:cubicBezTo>
                  <a:pt x="12583" y="2029"/>
                  <a:pt x="16014" y="2112"/>
                  <a:pt x="18262" y="4538"/>
                </a:cubicBezTo>
                <a:cubicBezTo>
                  <a:pt x="17258" y="4529"/>
                  <a:pt x="16290" y="4306"/>
                  <a:pt x="15321" y="4306"/>
                </a:cubicBezTo>
                <a:cubicBezTo>
                  <a:pt x="15306" y="4306"/>
                  <a:pt x="15291" y="4306"/>
                  <a:pt x="15275" y="4306"/>
                </a:cubicBezTo>
                <a:cubicBezTo>
                  <a:pt x="15275" y="4306"/>
                  <a:pt x="15274" y="4306"/>
                  <a:pt x="15273" y="4306"/>
                </a:cubicBezTo>
                <a:cubicBezTo>
                  <a:pt x="14974" y="4306"/>
                  <a:pt x="14508" y="3901"/>
                  <a:pt x="14154" y="3901"/>
                </a:cubicBezTo>
                <a:cubicBezTo>
                  <a:pt x="13903" y="3901"/>
                  <a:pt x="13708" y="4104"/>
                  <a:pt x="13668" y="4801"/>
                </a:cubicBezTo>
                <a:cubicBezTo>
                  <a:pt x="13664" y="4872"/>
                  <a:pt x="13338" y="4930"/>
                  <a:pt x="13159" y="4986"/>
                </a:cubicBezTo>
                <a:cubicBezTo>
                  <a:pt x="11966" y="5357"/>
                  <a:pt x="10773" y="5726"/>
                  <a:pt x="9558" y="6102"/>
                </a:cubicBezTo>
                <a:cubicBezTo>
                  <a:pt x="9948" y="6413"/>
                  <a:pt x="10345" y="6530"/>
                  <a:pt x="10746" y="6530"/>
                </a:cubicBezTo>
                <a:cubicBezTo>
                  <a:pt x="11359" y="6530"/>
                  <a:pt x="11983" y="6256"/>
                  <a:pt x="12607" y="5985"/>
                </a:cubicBezTo>
                <a:cubicBezTo>
                  <a:pt x="13760" y="5485"/>
                  <a:pt x="14914" y="4962"/>
                  <a:pt x="16152" y="4962"/>
                </a:cubicBezTo>
                <a:cubicBezTo>
                  <a:pt x="16492" y="4962"/>
                  <a:pt x="16837" y="5002"/>
                  <a:pt x="17191" y="5091"/>
                </a:cubicBezTo>
                <a:cubicBezTo>
                  <a:pt x="17873" y="5265"/>
                  <a:pt x="22682" y="7090"/>
                  <a:pt x="25000" y="8536"/>
                </a:cubicBezTo>
                <a:cubicBezTo>
                  <a:pt x="25650" y="9150"/>
                  <a:pt x="26232" y="9854"/>
                  <a:pt x="26838" y="10521"/>
                </a:cubicBezTo>
                <a:cubicBezTo>
                  <a:pt x="27576" y="11333"/>
                  <a:pt x="28288" y="12172"/>
                  <a:pt x="29011" y="13000"/>
                </a:cubicBezTo>
                <a:cubicBezTo>
                  <a:pt x="24302" y="10260"/>
                  <a:pt x="19255" y="9349"/>
                  <a:pt x="13996" y="9301"/>
                </a:cubicBezTo>
                <a:lnTo>
                  <a:pt x="13996" y="9301"/>
                </a:lnTo>
                <a:cubicBezTo>
                  <a:pt x="14202" y="9618"/>
                  <a:pt x="14465" y="9720"/>
                  <a:pt x="14734" y="9796"/>
                </a:cubicBezTo>
                <a:cubicBezTo>
                  <a:pt x="16546" y="10299"/>
                  <a:pt x="18423" y="10637"/>
                  <a:pt x="20159" y="11337"/>
                </a:cubicBezTo>
                <a:cubicBezTo>
                  <a:pt x="22292" y="12196"/>
                  <a:pt x="24326" y="13325"/>
                  <a:pt x="26374" y="14397"/>
                </a:cubicBezTo>
                <a:cubicBezTo>
                  <a:pt x="27845" y="15168"/>
                  <a:pt x="29657" y="15343"/>
                  <a:pt x="30664" y="16968"/>
                </a:cubicBezTo>
                <a:cubicBezTo>
                  <a:pt x="30779" y="17153"/>
                  <a:pt x="31139" y="17162"/>
                  <a:pt x="31371" y="17280"/>
                </a:cubicBezTo>
                <a:cubicBezTo>
                  <a:pt x="33108" y="18163"/>
                  <a:pt x="34842" y="19055"/>
                  <a:pt x="36575" y="19943"/>
                </a:cubicBezTo>
                <a:cubicBezTo>
                  <a:pt x="29646" y="19627"/>
                  <a:pt x="22642" y="19693"/>
                  <a:pt x="17055" y="14380"/>
                </a:cubicBezTo>
                <a:cubicBezTo>
                  <a:pt x="16983" y="14555"/>
                  <a:pt x="16913" y="14730"/>
                  <a:pt x="16841" y="14904"/>
                </a:cubicBezTo>
                <a:cubicBezTo>
                  <a:pt x="19480" y="17313"/>
                  <a:pt x="20301" y="17162"/>
                  <a:pt x="22032" y="18292"/>
                </a:cubicBezTo>
                <a:lnTo>
                  <a:pt x="21988" y="18430"/>
                </a:lnTo>
                <a:cubicBezTo>
                  <a:pt x="20217" y="18035"/>
                  <a:pt x="18305" y="18071"/>
                  <a:pt x="16607" y="17464"/>
                </a:cubicBezTo>
                <a:cubicBezTo>
                  <a:pt x="15505" y="17070"/>
                  <a:pt x="14588" y="16134"/>
                  <a:pt x="13582" y="15450"/>
                </a:cubicBezTo>
                <a:cubicBezTo>
                  <a:pt x="12321" y="14593"/>
                  <a:pt x="11056" y="13744"/>
                  <a:pt x="9793" y="12893"/>
                </a:cubicBezTo>
                <a:lnTo>
                  <a:pt x="9793" y="12893"/>
                </a:lnTo>
                <a:cubicBezTo>
                  <a:pt x="10004" y="13441"/>
                  <a:pt x="10350" y="13788"/>
                  <a:pt x="10740" y="14068"/>
                </a:cubicBezTo>
                <a:cubicBezTo>
                  <a:pt x="12191" y="15111"/>
                  <a:pt x="13678" y="16100"/>
                  <a:pt x="15110" y="17170"/>
                </a:cubicBezTo>
                <a:cubicBezTo>
                  <a:pt x="15289" y="17304"/>
                  <a:pt x="15474" y="17440"/>
                  <a:pt x="15665" y="17576"/>
                </a:cubicBezTo>
                <a:cubicBezTo>
                  <a:pt x="14904" y="17430"/>
                  <a:pt x="14308" y="17324"/>
                  <a:pt x="14210" y="17309"/>
                </a:cubicBezTo>
                <a:cubicBezTo>
                  <a:pt x="12567" y="17077"/>
                  <a:pt x="10916" y="16895"/>
                  <a:pt x="9281" y="16615"/>
                </a:cubicBezTo>
                <a:cubicBezTo>
                  <a:pt x="8588" y="16496"/>
                  <a:pt x="7919" y="16208"/>
                  <a:pt x="7252" y="15961"/>
                </a:cubicBezTo>
                <a:cubicBezTo>
                  <a:pt x="6486" y="15678"/>
                  <a:pt x="5725" y="15373"/>
                  <a:pt x="4975" y="15048"/>
                </a:cubicBezTo>
                <a:cubicBezTo>
                  <a:pt x="4474" y="14829"/>
                  <a:pt x="3956" y="14614"/>
                  <a:pt x="3510" y="14298"/>
                </a:cubicBezTo>
                <a:cubicBezTo>
                  <a:pt x="2667" y="13698"/>
                  <a:pt x="1853" y="13053"/>
                  <a:pt x="663" y="13053"/>
                </a:cubicBezTo>
                <a:cubicBezTo>
                  <a:pt x="454" y="13053"/>
                  <a:pt x="234" y="13073"/>
                  <a:pt x="0" y="13116"/>
                </a:cubicBezTo>
                <a:cubicBezTo>
                  <a:pt x="1100" y="13549"/>
                  <a:pt x="1967" y="13891"/>
                  <a:pt x="2835" y="14232"/>
                </a:cubicBezTo>
                <a:cubicBezTo>
                  <a:pt x="2818" y="14327"/>
                  <a:pt x="2798" y="14423"/>
                  <a:pt x="2779" y="14519"/>
                </a:cubicBezTo>
                <a:cubicBezTo>
                  <a:pt x="2448" y="14607"/>
                  <a:pt x="2116" y="14695"/>
                  <a:pt x="1785" y="14783"/>
                </a:cubicBezTo>
                <a:cubicBezTo>
                  <a:pt x="3638" y="15661"/>
                  <a:pt x="6087" y="14874"/>
                  <a:pt x="7502" y="17307"/>
                </a:cubicBezTo>
                <a:cubicBezTo>
                  <a:pt x="5770" y="17195"/>
                  <a:pt x="4168" y="17092"/>
                  <a:pt x="2568" y="16989"/>
                </a:cubicBezTo>
                <a:cubicBezTo>
                  <a:pt x="2551" y="17133"/>
                  <a:pt x="2536" y="17278"/>
                  <a:pt x="2519" y="17422"/>
                </a:cubicBezTo>
                <a:cubicBezTo>
                  <a:pt x="3615" y="17568"/>
                  <a:pt x="4716" y="17866"/>
                  <a:pt x="5808" y="17866"/>
                </a:cubicBezTo>
                <a:cubicBezTo>
                  <a:pt x="5901" y="17866"/>
                  <a:pt x="5994" y="17864"/>
                  <a:pt x="6086" y="17860"/>
                </a:cubicBezTo>
                <a:cubicBezTo>
                  <a:pt x="7539" y="17789"/>
                  <a:pt x="8989" y="17627"/>
                  <a:pt x="10437" y="17627"/>
                </a:cubicBezTo>
                <a:cubicBezTo>
                  <a:pt x="11383" y="17627"/>
                  <a:pt x="12328" y="17696"/>
                  <a:pt x="13274" y="17906"/>
                </a:cubicBezTo>
                <a:cubicBezTo>
                  <a:pt x="13559" y="17970"/>
                  <a:pt x="13858" y="17986"/>
                  <a:pt x="14155" y="17986"/>
                </a:cubicBezTo>
                <a:cubicBezTo>
                  <a:pt x="14275" y="17986"/>
                  <a:pt x="14395" y="17983"/>
                  <a:pt x="14514" y="17980"/>
                </a:cubicBezTo>
                <a:cubicBezTo>
                  <a:pt x="14515" y="17980"/>
                  <a:pt x="14516" y="17980"/>
                  <a:pt x="14517" y="17980"/>
                </a:cubicBezTo>
                <a:cubicBezTo>
                  <a:pt x="14622" y="17980"/>
                  <a:pt x="15607" y="18110"/>
                  <a:pt x="16684" y="18248"/>
                </a:cubicBezTo>
                <a:cubicBezTo>
                  <a:pt x="17753" y="18897"/>
                  <a:pt x="18932" y="19420"/>
                  <a:pt x="20067" y="19447"/>
                </a:cubicBezTo>
                <a:cubicBezTo>
                  <a:pt x="20232" y="19451"/>
                  <a:pt x="20383" y="19453"/>
                  <a:pt x="20525" y="19453"/>
                </a:cubicBezTo>
                <a:cubicBezTo>
                  <a:pt x="20897" y="19453"/>
                  <a:pt x="21198" y="19443"/>
                  <a:pt x="21481" y="19443"/>
                </a:cubicBezTo>
                <a:cubicBezTo>
                  <a:pt x="22052" y="19443"/>
                  <a:pt x="22546" y="19484"/>
                  <a:pt x="23383" y="19730"/>
                </a:cubicBezTo>
                <a:cubicBezTo>
                  <a:pt x="28064" y="21113"/>
                  <a:pt x="31125" y="20841"/>
                  <a:pt x="34548" y="21397"/>
                </a:cubicBezTo>
                <a:cubicBezTo>
                  <a:pt x="36589" y="21728"/>
                  <a:pt x="38495" y="21427"/>
                  <a:pt x="40493" y="21974"/>
                </a:cubicBezTo>
                <a:cubicBezTo>
                  <a:pt x="42114" y="22420"/>
                  <a:pt x="43687" y="23047"/>
                  <a:pt x="45288" y="23568"/>
                </a:cubicBezTo>
                <a:cubicBezTo>
                  <a:pt x="48472" y="24606"/>
                  <a:pt x="51666" y="25617"/>
                  <a:pt x="54846" y="26665"/>
                </a:cubicBezTo>
                <a:cubicBezTo>
                  <a:pt x="55273" y="26805"/>
                  <a:pt x="55656" y="27092"/>
                  <a:pt x="56058" y="27310"/>
                </a:cubicBezTo>
                <a:cubicBezTo>
                  <a:pt x="56029" y="27408"/>
                  <a:pt x="56003" y="27505"/>
                  <a:pt x="55975" y="27602"/>
                </a:cubicBezTo>
                <a:cubicBezTo>
                  <a:pt x="55656" y="27626"/>
                  <a:pt x="55337" y="27657"/>
                  <a:pt x="55016" y="27670"/>
                </a:cubicBezTo>
                <a:cubicBezTo>
                  <a:pt x="51330" y="27833"/>
                  <a:pt x="47638" y="27787"/>
                  <a:pt x="43984" y="28545"/>
                </a:cubicBezTo>
                <a:cubicBezTo>
                  <a:pt x="41830" y="28991"/>
                  <a:pt x="39633" y="29568"/>
                  <a:pt x="37467" y="29568"/>
                </a:cubicBezTo>
                <a:cubicBezTo>
                  <a:pt x="37389" y="29568"/>
                  <a:pt x="37310" y="29567"/>
                  <a:pt x="37232" y="29565"/>
                </a:cubicBezTo>
                <a:cubicBezTo>
                  <a:pt x="33239" y="29484"/>
                  <a:pt x="29262" y="28891"/>
                  <a:pt x="25270" y="28646"/>
                </a:cubicBezTo>
                <a:cubicBezTo>
                  <a:pt x="22856" y="28498"/>
                  <a:pt x="20587" y="27916"/>
                  <a:pt x="18370" y="26991"/>
                </a:cubicBezTo>
                <a:cubicBezTo>
                  <a:pt x="16662" y="26278"/>
                  <a:pt x="15020" y="25388"/>
                  <a:pt x="13093" y="25388"/>
                </a:cubicBezTo>
                <a:cubicBezTo>
                  <a:pt x="12958" y="25388"/>
                  <a:pt x="12822" y="25392"/>
                  <a:pt x="12685" y="25401"/>
                </a:cubicBezTo>
                <a:cubicBezTo>
                  <a:pt x="10355" y="25555"/>
                  <a:pt x="8014" y="25506"/>
                  <a:pt x="5680" y="25566"/>
                </a:cubicBezTo>
                <a:cubicBezTo>
                  <a:pt x="5455" y="25573"/>
                  <a:pt x="5231" y="25734"/>
                  <a:pt x="4700" y="25946"/>
                </a:cubicBezTo>
                <a:cubicBezTo>
                  <a:pt x="5330" y="26163"/>
                  <a:pt x="5657" y="26351"/>
                  <a:pt x="5998" y="26381"/>
                </a:cubicBezTo>
                <a:cubicBezTo>
                  <a:pt x="7449" y="26504"/>
                  <a:pt x="8906" y="26711"/>
                  <a:pt x="10356" y="26711"/>
                </a:cubicBezTo>
                <a:cubicBezTo>
                  <a:pt x="10548" y="26711"/>
                  <a:pt x="10740" y="26708"/>
                  <a:pt x="10932" y="26700"/>
                </a:cubicBezTo>
                <a:cubicBezTo>
                  <a:pt x="11237" y="26687"/>
                  <a:pt x="11540" y="26681"/>
                  <a:pt x="11841" y="26681"/>
                </a:cubicBezTo>
                <a:cubicBezTo>
                  <a:pt x="14520" y="26681"/>
                  <a:pt x="17076" y="27202"/>
                  <a:pt x="19640" y="28600"/>
                </a:cubicBezTo>
                <a:cubicBezTo>
                  <a:pt x="17162" y="29620"/>
                  <a:pt x="14876" y="30779"/>
                  <a:pt x="12470" y="31491"/>
                </a:cubicBezTo>
                <a:cubicBezTo>
                  <a:pt x="10066" y="32202"/>
                  <a:pt x="7543" y="32465"/>
                  <a:pt x="5073" y="32925"/>
                </a:cubicBezTo>
                <a:cubicBezTo>
                  <a:pt x="5657" y="33064"/>
                  <a:pt x="6279" y="33194"/>
                  <a:pt x="6899" y="33194"/>
                </a:cubicBezTo>
                <a:cubicBezTo>
                  <a:pt x="6995" y="33194"/>
                  <a:pt x="7091" y="33190"/>
                  <a:pt x="7186" y="33184"/>
                </a:cubicBezTo>
                <a:cubicBezTo>
                  <a:pt x="11288" y="32906"/>
                  <a:pt x="15201" y="31790"/>
                  <a:pt x="19039" y="30249"/>
                </a:cubicBezTo>
                <a:cubicBezTo>
                  <a:pt x="20002" y="29862"/>
                  <a:pt x="21106" y="29675"/>
                  <a:pt x="22159" y="29675"/>
                </a:cubicBezTo>
                <a:cubicBezTo>
                  <a:pt x="22331" y="29675"/>
                  <a:pt x="22502" y="29680"/>
                  <a:pt x="22671" y="29690"/>
                </a:cubicBezTo>
                <a:cubicBezTo>
                  <a:pt x="26099" y="29891"/>
                  <a:pt x="29515" y="30283"/>
                  <a:pt x="32936" y="30608"/>
                </a:cubicBezTo>
                <a:cubicBezTo>
                  <a:pt x="33198" y="30632"/>
                  <a:pt x="33456" y="30715"/>
                  <a:pt x="33721" y="30771"/>
                </a:cubicBezTo>
                <a:cubicBezTo>
                  <a:pt x="33057" y="31232"/>
                  <a:pt x="32458" y="31606"/>
                  <a:pt x="31905" y="32046"/>
                </a:cubicBezTo>
                <a:cubicBezTo>
                  <a:pt x="31537" y="32339"/>
                  <a:pt x="31291" y="32838"/>
                  <a:pt x="30897" y="33049"/>
                </a:cubicBezTo>
                <a:cubicBezTo>
                  <a:pt x="29518" y="33781"/>
                  <a:pt x="28096" y="34425"/>
                  <a:pt x="26694" y="35104"/>
                </a:cubicBezTo>
                <a:cubicBezTo>
                  <a:pt x="25324" y="35767"/>
                  <a:pt x="23983" y="36506"/>
                  <a:pt x="22574" y="37063"/>
                </a:cubicBezTo>
                <a:cubicBezTo>
                  <a:pt x="22261" y="37187"/>
                  <a:pt x="21895" y="37244"/>
                  <a:pt x="21530" y="37244"/>
                </a:cubicBezTo>
                <a:cubicBezTo>
                  <a:pt x="21215" y="37244"/>
                  <a:pt x="20900" y="37201"/>
                  <a:pt x="20619" y="37122"/>
                </a:cubicBezTo>
                <a:cubicBezTo>
                  <a:pt x="18408" y="36501"/>
                  <a:pt x="16247" y="35695"/>
                  <a:pt x="14029" y="35103"/>
                </a:cubicBezTo>
                <a:cubicBezTo>
                  <a:pt x="13685" y="35010"/>
                  <a:pt x="13323" y="34984"/>
                  <a:pt x="12954" y="34984"/>
                </a:cubicBezTo>
                <a:cubicBezTo>
                  <a:pt x="12465" y="34984"/>
                  <a:pt x="11964" y="35030"/>
                  <a:pt x="11474" y="35030"/>
                </a:cubicBezTo>
                <a:cubicBezTo>
                  <a:pt x="11441" y="35030"/>
                  <a:pt x="11407" y="35030"/>
                  <a:pt x="11374" y="35030"/>
                </a:cubicBezTo>
                <a:lnTo>
                  <a:pt x="11374" y="35030"/>
                </a:lnTo>
                <a:cubicBezTo>
                  <a:pt x="11381" y="35111"/>
                  <a:pt x="11388" y="35191"/>
                  <a:pt x="11395" y="35272"/>
                </a:cubicBezTo>
                <a:cubicBezTo>
                  <a:pt x="13982" y="35955"/>
                  <a:pt x="16570" y="36637"/>
                  <a:pt x="19156" y="37319"/>
                </a:cubicBezTo>
                <a:cubicBezTo>
                  <a:pt x="19139" y="37521"/>
                  <a:pt x="19122" y="37721"/>
                  <a:pt x="19105" y="37923"/>
                </a:cubicBezTo>
                <a:cubicBezTo>
                  <a:pt x="17670" y="38072"/>
                  <a:pt x="16235" y="38318"/>
                  <a:pt x="14800" y="38344"/>
                </a:cubicBezTo>
                <a:cubicBezTo>
                  <a:pt x="14717" y="38345"/>
                  <a:pt x="14634" y="38346"/>
                  <a:pt x="14552" y="38346"/>
                </a:cubicBezTo>
                <a:cubicBezTo>
                  <a:pt x="13200" y="38346"/>
                  <a:pt x="11847" y="38164"/>
                  <a:pt x="10494" y="38070"/>
                </a:cubicBezTo>
                <a:cubicBezTo>
                  <a:pt x="10467" y="38249"/>
                  <a:pt x="10440" y="38426"/>
                  <a:pt x="10412" y="38605"/>
                </a:cubicBezTo>
                <a:cubicBezTo>
                  <a:pt x="11302" y="38790"/>
                  <a:pt x="12192" y="38975"/>
                  <a:pt x="13293" y="39203"/>
                </a:cubicBezTo>
                <a:cubicBezTo>
                  <a:pt x="10164" y="41182"/>
                  <a:pt x="6751" y="40685"/>
                  <a:pt x="3603" y="41459"/>
                </a:cubicBezTo>
                <a:cubicBezTo>
                  <a:pt x="3868" y="41651"/>
                  <a:pt x="4115" y="41776"/>
                  <a:pt x="4367" y="41789"/>
                </a:cubicBezTo>
                <a:cubicBezTo>
                  <a:pt x="4806" y="41811"/>
                  <a:pt x="5244" y="41822"/>
                  <a:pt x="5679" y="41822"/>
                </a:cubicBezTo>
                <a:cubicBezTo>
                  <a:pt x="8505" y="41822"/>
                  <a:pt x="11238" y="41334"/>
                  <a:pt x="13792" y="39806"/>
                </a:cubicBezTo>
                <a:cubicBezTo>
                  <a:pt x="14384" y="39451"/>
                  <a:pt x="15114" y="39243"/>
                  <a:pt x="15798" y="39171"/>
                </a:cubicBezTo>
                <a:cubicBezTo>
                  <a:pt x="18649" y="38867"/>
                  <a:pt x="21555" y="38936"/>
                  <a:pt x="24242" y="37617"/>
                </a:cubicBezTo>
                <a:cubicBezTo>
                  <a:pt x="24251" y="37613"/>
                  <a:pt x="24261" y="37611"/>
                  <a:pt x="24272" y="37611"/>
                </a:cubicBezTo>
                <a:cubicBezTo>
                  <a:pt x="24341" y="37611"/>
                  <a:pt x="24444" y="37690"/>
                  <a:pt x="24523" y="37721"/>
                </a:cubicBezTo>
                <a:cubicBezTo>
                  <a:pt x="24515" y="37829"/>
                  <a:pt x="24538" y="37942"/>
                  <a:pt x="24500" y="37972"/>
                </a:cubicBezTo>
                <a:cubicBezTo>
                  <a:pt x="22049" y="39861"/>
                  <a:pt x="19711" y="41953"/>
                  <a:pt x="17101" y="43566"/>
                </a:cubicBezTo>
                <a:cubicBezTo>
                  <a:pt x="15632" y="44475"/>
                  <a:pt x="14044" y="44973"/>
                  <a:pt x="12397" y="44973"/>
                </a:cubicBezTo>
                <a:cubicBezTo>
                  <a:pt x="11368" y="44973"/>
                  <a:pt x="10316" y="44779"/>
                  <a:pt x="9254" y="44368"/>
                </a:cubicBezTo>
                <a:cubicBezTo>
                  <a:pt x="8370" y="44026"/>
                  <a:pt x="7343" y="44085"/>
                  <a:pt x="6389" y="43920"/>
                </a:cubicBezTo>
                <a:cubicBezTo>
                  <a:pt x="5562" y="43777"/>
                  <a:pt x="4743" y="43585"/>
                  <a:pt x="3922" y="43401"/>
                </a:cubicBezTo>
                <a:cubicBezTo>
                  <a:pt x="2896" y="43172"/>
                  <a:pt x="1873" y="42928"/>
                  <a:pt x="848" y="42692"/>
                </a:cubicBezTo>
                <a:lnTo>
                  <a:pt x="743" y="43148"/>
                </a:lnTo>
                <a:cubicBezTo>
                  <a:pt x="1430" y="43374"/>
                  <a:pt x="2114" y="43600"/>
                  <a:pt x="2973" y="43884"/>
                </a:cubicBezTo>
                <a:cubicBezTo>
                  <a:pt x="2029" y="44161"/>
                  <a:pt x="1280" y="44381"/>
                  <a:pt x="530" y="44600"/>
                </a:cubicBezTo>
                <a:cubicBezTo>
                  <a:pt x="543" y="44721"/>
                  <a:pt x="557" y="44839"/>
                  <a:pt x="570" y="44958"/>
                </a:cubicBezTo>
                <a:cubicBezTo>
                  <a:pt x="741" y="44965"/>
                  <a:pt x="911" y="44967"/>
                  <a:pt x="1082" y="44967"/>
                </a:cubicBezTo>
                <a:cubicBezTo>
                  <a:pt x="2875" y="44967"/>
                  <a:pt x="4694" y="44655"/>
                  <a:pt x="6493" y="44655"/>
                </a:cubicBezTo>
                <a:cubicBezTo>
                  <a:pt x="7925" y="44655"/>
                  <a:pt x="9344" y="44853"/>
                  <a:pt x="10727" y="45565"/>
                </a:cubicBezTo>
                <a:cubicBezTo>
                  <a:pt x="9823" y="45899"/>
                  <a:pt x="8932" y="46226"/>
                  <a:pt x="8040" y="46555"/>
                </a:cubicBezTo>
                <a:cubicBezTo>
                  <a:pt x="8083" y="46715"/>
                  <a:pt x="8129" y="46876"/>
                  <a:pt x="8173" y="47036"/>
                </a:cubicBezTo>
                <a:cubicBezTo>
                  <a:pt x="8405" y="47062"/>
                  <a:pt x="8635" y="47074"/>
                  <a:pt x="8863" y="47074"/>
                </a:cubicBezTo>
                <a:cubicBezTo>
                  <a:pt x="10714" y="47074"/>
                  <a:pt x="12475" y="46288"/>
                  <a:pt x="14302" y="45974"/>
                </a:cubicBezTo>
                <a:lnTo>
                  <a:pt x="14302" y="45974"/>
                </a:lnTo>
                <a:cubicBezTo>
                  <a:pt x="12585" y="47348"/>
                  <a:pt x="10990" y="48782"/>
                  <a:pt x="8632" y="48782"/>
                </a:cubicBezTo>
                <a:cubicBezTo>
                  <a:pt x="8581" y="48782"/>
                  <a:pt x="8530" y="48781"/>
                  <a:pt x="8478" y="48780"/>
                </a:cubicBezTo>
                <a:cubicBezTo>
                  <a:pt x="8430" y="48778"/>
                  <a:pt x="8381" y="48778"/>
                  <a:pt x="8331" y="48778"/>
                </a:cubicBezTo>
                <a:cubicBezTo>
                  <a:pt x="6949" y="48778"/>
                  <a:pt x="5548" y="49283"/>
                  <a:pt x="4157" y="49549"/>
                </a:cubicBezTo>
                <a:cubicBezTo>
                  <a:pt x="4163" y="49649"/>
                  <a:pt x="4172" y="49749"/>
                  <a:pt x="4178" y="49848"/>
                </a:cubicBezTo>
                <a:cubicBezTo>
                  <a:pt x="4707" y="49919"/>
                  <a:pt x="5233" y="49989"/>
                  <a:pt x="5762" y="50059"/>
                </a:cubicBezTo>
                <a:cubicBezTo>
                  <a:pt x="5793" y="50175"/>
                  <a:pt x="5823" y="50290"/>
                  <a:pt x="5854" y="50407"/>
                </a:cubicBezTo>
                <a:cubicBezTo>
                  <a:pt x="4640" y="50921"/>
                  <a:pt x="3426" y="51434"/>
                  <a:pt x="2211" y="51947"/>
                </a:cubicBezTo>
                <a:cubicBezTo>
                  <a:pt x="2513" y="51998"/>
                  <a:pt x="2806" y="52023"/>
                  <a:pt x="3091" y="52023"/>
                </a:cubicBezTo>
                <a:cubicBezTo>
                  <a:pt x="4506" y="52023"/>
                  <a:pt x="5708" y="51413"/>
                  <a:pt x="6717" y="50412"/>
                </a:cubicBezTo>
                <a:cubicBezTo>
                  <a:pt x="7379" y="49753"/>
                  <a:pt x="8074" y="49479"/>
                  <a:pt x="8909" y="49479"/>
                </a:cubicBezTo>
                <a:cubicBezTo>
                  <a:pt x="8954" y="49479"/>
                  <a:pt x="8999" y="49480"/>
                  <a:pt x="9045" y="49481"/>
                </a:cubicBezTo>
                <a:cubicBezTo>
                  <a:pt x="9112" y="49484"/>
                  <a:pt x="9178" y="49485"/>
                  <a:pt x="9244" y="49485"/>
                </a:cubicBezTo>
                <a:cubicBezTo>
                  <a:pt x="10330" y="49485"/>
                  <a:pt x="11307" y="49178"/>
                  <a:pt x="12243" y="48519"/>
                </a:cubicBezTo>
                <a:cubicBezTo>
                  <a:pt x="14682" y="46804"/>
                  <a:pt x="17172" y="45166"/>
                  <a:pt x="19638" y="43496"/>
                </a:cubicBezTo>
                <a:cubicBezTo>
                  <a:pt x="19796" y="43389"/>
                  <a:pt x="19950" y="43270"/>
                  <a:pt x="20095" y="43144"/>
                </a:cubicBezTo>
                <a:cubicBezTo>
                  <a:pt x="21572" y="41869"/>
                  <a:pt x="22974" y="40479"/>
                  <a:pt x="24540" y="39335"/>
                </a:cubicBezTo>
                <a:cubicBezTo>
                  <a:pt x="28450" y="36477"/>
                  <a:pt x="32504" y="33830"/>
                  <a:pt x="37107" y="32362"/>
                </a:cubicBezTo>
                <a:cubicBezTo>
                  <a:pt x="38926" y="31783"/>
                  <a:pt x="40879" y="31669"/>
                  <a:pt x="42775" y="31366"/>
                </a:cubicBezTo>
                <a:cubicBezTo>
                  <a:pt x="42799" y="31362"/>
                  <a:pt x="42824" y="31360"/>
                  <a:pt x="42848" y="31360"/>
                </a:cubicBezTo>
                <a:cubicBezTo>
                  <a:pt x="43032" y="31360"/>
                  <a:pt x="43221" y="31458"/>
                  <a:pt x="43331" y="31484"/>
                </a:cubicBezTo>
                <a:cubicBezTo>
                  <a:pt x="41347" y="33127"/>
                  <a:pt x="39361" y="34696"/>
                  <a:pt x="37462" y="36371"/>
                </a:cubicBezTo>
                <a:cubicBezTo>
                  <a:pt x="35850" y="37792"/>
                  <a:pt x="34263" y="39263"/>
                  <a:pt x="32801" y="40845"/>
                </a:cubicBezTo>
                <a:cubicBezTo>
                  <a:pt x="31375" y="42388"/>
                  <a:pt x="29973" y="43884"/>
                  <a:pt x="28067" y="44822"/>
                </a:cubicBezTo>
                <a:cubicBezTo>
                  <a:pt x="27054" y="45321"/>
                  <a:pt x="26165" y="46097"/>
                  <a:pt x="25219" y="46750"/>
                </a:cubicBezTo>
                <a:cubicBezTo>
                  <a:pt x="25307" y="46933"/>
                  <a:pt x="25394" y="47116"/>
                  <a:pt x="25482" y="47299"/>
                </a:cubicBezTo>
                <a:cubicBezTo>
                  <a:pt x="26685" y="46847"/>
                  <a:pt x="27886" y="46395"/>
                  <a:pt x="29121" y="45932"/>
                </a:cubicBezTo>
                <a:lnTo>
                  <a:pt x="29121" y="45932"/>
                </a:lnTo>
                <a:cubicBezTo>
                  <a:pt x="27776" y="48354"/>
                  <a:pt x="26068" y="50347"/>
                  <a:pt x="23879" y="51893"/>
                </a:cubicBezTo>
                <a:cubicBezTo>
                  <a:pt x="23321" y="52286"/>
                  <a:pt x="22851" y="52821"/>
                  <a:pt x="22272" y="53168"/>
                </a:cubicBezTo>
                <a:cubicBezTo>
                  <a:pt x="20439" y="54262"/>
                  <a:pt x="18578" y="55305"/>
                  <a:pt x="16720" y="56352"/>
                </a:cubicBezTo>
                <a:cubicBezTo>
                  <a:pt x="16333" y="56570"/>
                  <a:pt x="15908" y="56715"/>
                  <a:pt x="15501" y="56896"/>
                </a:cubicBezTo>
                <a:cubicBezTo>
                  <a:pt x="15624" y="57083"/>
                  <a:pt x="15749" y="57270"/>
                  <a:pt x="15872" y="57458"/>
                </a:cubicBezTo>
                <a:cubicBezTo>
                  <a:pt x="17749" y="56334"/>
                  <a:pt x="19625" y="55208"/>
                  <a:pt x="21502" y="54085"/>
                </a:cubicBezTo>
                <a:lnTo>
                  <a:pt x="21664" y="54332"/>
                </a:lnTo>
                <a:cubicBezTo>
                  <a:pt x="21466" y="54772"/>
                  <a:pt x="21268" y="55210"/>
                  <a:pt x="21070" y="55650"/>
                </a:cubicBezTo>
                <a:lnTo>
                  <a:pt x="21193" y="55715"/>
                </a:lnTo>
                <a:cubicBezTo>
                  <a:pt x="22339" y="54563"/>
                  <a:pt x="23486" y="53411"/>
                  <a:pt x="24614" y="52275"/>
                </a:cubicBezTo>
                <a:lnTo>
                  <a:pt x="24614" y="52275"/>
                </a:lnTo>
                <a:cubicBezTo>
                  <a:pt x="25476" y="55726"/>
                  <a:pt x="24165" y="58448"/>
                  <a:pt x="22210" y="60984"/>
                </a:cubicBezTo>
                <a:cubicBezTo>
                  <a:pt x="24278" y="59844"/>
                  <a:pt x="25559" y="57538"/>
                  <a:pt x="25549" y="55336"/>
                </a:cubicBezTo>
                <a:cubicBezTo>
                  <a:pt x="25540" y="53323"/>
                  <a:pt x="25259" y="51204"/>
                  <a:pt x="27403" y="49967"/>
                </a:cubicBezTo>
                <a:cubicBezTo>
                  <a:pt x="27434" y="49949"/>
                  <a:pt x="27451" y="49907"/>
                  <a:pt x="27475" y="49876"/>
                </a:cubicBezTo>
                <a:cubicBezTo>
                  <a:pt x="28679" y="48264"/>
                  <a:pt x="29914" y="46675"/>
                  <a:pt x="31081" y="45034"/>
                </a:cubicBezTo>
                <a:cubicBezTo>
                  <a:pt x="33322" y="41879"/>
                  <a:pt x="35855" y="39040"/>
                  <a:pt x="38978" y="36790"/>
                </a:cubicBezTo>
                <a:cubicBezTo>
                  <a:pt x="39721" y="36255"/>
                  <a:pt x="40341" y="35540"/>
                  <a:pt x="41046" y="34942"/>
                </a:cubicBezTo>
                <a:cubicBezTo>
                  <a:pt x="42417" y="33776"/>
                  <a:pt x="43806" y="32632"/>
                  <a:pt x="45199" y="31492"/>
                </a:cubicBezTo>
                <a:cubicBezTo>
                  <a:pt x="45337" y="31381"/>
                  <a:pt x="45544" y="31340"/>
                  <a:pt x="45725" y="31312"/>
                </a:cubicBezTo>
                <a:cubicBezTo>
                  <a:pt x="48450" y="30893"/>
                  <a:pt x="51180" y="30542"/>
                  <a:pt x="53921" y="30542"/>
                </a:cubicBezTo>
                <a:cubicBezTo>
                  <a:pt x="55058" y="30542"/>
                  <a:pt x="56197" y="30602"/>
                  <a:pt x="57339" y="30743"/>
                </a:cubicBezTo>
                <a:cubicBezTo>
                  <a:pt x="64387" y="31613"/>
                  <a:pt x="71434" y="32498"/>
                  <a:pt x="78478" y="33405"/>
                </a:cubicBezTo>
                <a:cubicBezTo>
                  <a:pt x="81992" y="33858"/>
                  <a:pt x="85500" y="34370"/>
                  <a:pt x="89008" y="34870"/>
                </a:cubicBezTo>
                <a:cubicBezTo>
                  <a:pt x="89642" y="34960"/>
                  <a:pt x="90273" y="35103"/>
                  <a:pt x="90895" y="35257"/>
                </a:cubicBezTo>
                <a:cubicBezTo>
                  <a:pt x="92801" y="35729"/>
                  <a:pt x="94707" y="36198"/>
                  <a:pt x="96603" y="36707"/>
                </a:cubicBezTo>
                <a:cubicBezTo>
                  <a:pt x="98634" y="37252"/>
                  <a:pt x="116388" y="39935"/>
                  <a:pt x="118311" y="40476"/>
                </a:cubicBezTo>
                <a:lnTo>
                  <a:pt x="120088" y="34272"/>
                </a:lnTo>
                <a:lnTo>
                  <a:pt x="120088" y="34272"/>
                </a:lnTo>
                <a:cubicBezTo>
                  <a:pt x="120073" y="34273"/>
                  <a:pt x="120055" y="34274"/>
                  <a:pt x="120035" y="34274"/>
                </a:cubicBezTo>
                <a:cubicBezTo>
                  <a:pt x="118548" y="34274"/>
                  <a:pt x="102110" y="32303"/>
                  <a:pt x="101098" y="32018"/>
                </a:cubicBezTo>
                <a:cubicBezTo>
                  <a:pt x="96019" y="30584"/>
                  <a:pt x="90794" y="30061"/>
                  <a:pt x="85596" y="29382"/>
                </a:cubicBezTo>
                <a:cubicBezTo>
                  <a:pt x="83019" y="29046"/>
                  <a:pt x="80419" y="28870"/>
                  <a:pt x="77845" y="28517"/>
                </a:cubicBezTo>
                <a:cubicBezTo>
                  <a:pt x="73880" y="27975"/>
                  <a:pt x="69943" y="27147"/>
                  <a:pt x="65961" y="26833"/>
                </a:cubicBezTo>
                <a:cubicBezTo>
                  <a:pt x="63949" y="26673"/>
                  <a:pt x="62242" y="26000"/>
                  <a:pt x="60761" y="24881"/>
                </a:cubicBezTo>
                <a:cubicBezTo>
                  <a:pt x="55729" y="21079"/>
                  <a:pt x="50461" y="17504"/>
                  <a:pt x="47194" y="11732"/>
                </a:cubicBezTo>
                <a:cubicBezTo>
                  <a:pt x="46204" y="9982"/>
                  <a:pt x="45024" y="8436"/>
                  <a:pt x="43305" y="7322"/>
                </a:cubicBezTo>
                <a:cubicBezTo>
                  <a:pt x="42425" y="6752"/>
                  <a:pt x="41787" y="5772"/>
                  <a:pt x="41075" y="4944"/>
                </a:cubicBezTo>
                <a:cubicBezTo>
                  <a:pt x="40610" y="4401"/>
                  <a:pt x="40320" y="3612"/>
                  <a:pt x="39758" y="3261"/>
                </a:cubicBezTo>
                <a:cubicBezTo>
                  <a:pt x="38583" y="2527"/>
                  <a:pt x="37290" y="1987"/>
                  <a:pt x="36026" y="1415"/>
                </a:cubicBezTo>
                <a:cubicBezTo>
                  <a:pt x="35374" y="1121"/>
                  <a:pt x="34690" y="881"/>
                  <a:pt x="34001" y="697"/>
                </a:cubicBezTo>
                <a:cubicBezTo>
                  <a:pt x="33315" y="514"/>
                  <a:pt x="32602" y="428"/>
                  <a:pt x="31901" y="301"/>
                </a:cubicBezTo>
                <a:cubicBezTo>
                  <a:pt x="31873" y="421"/>
                  <a:pt x="31843" y="547"/>
                  <a:pt x="31813" y="671"/>
                </a:cubicBezTo>
                <a:cubicBezTo>
                  <a:pt x="33432" y="1247"/>
                  <a:pt x="35071" y="1770"/>
                  <a:pt x="36665" y="2415"/>
                </a:cubicBezTo>
                <a:cubicBezTo>
                  <a:pt x="38369" y="3106"/>
                  <a:pt x="40022" y="3924"/>
                  <a:pt x="40840" y="6095"/>
                </a:cubicBezTo>
                <a:cubicBezTo>
                  <a:pt x="39885" y="5577"/>
                  <a:pt x="39133" y="5069"/>
                  <a:pt x="38310" y="4749"/>
                </a:cubicBezTo>
                <a:cubicBezTo>
                  <a:pt x="37438" y="4409"/>
                  <a:pt x="36500" y="4256"/>
                  <a:pt x="35595" y="4008"/>
                </a:cubicBezTo>
                <a:cubicBezTo>
                  <a:pt x="34766" y="3780"/>
                  <a:pt x="33943" y="3531"/>
                  <a:pt x="33117" y="3294"/>
                </a:cubicBezTo>
                <a:cubicBezTo>
                  <a:pt x="33085" y="3403"/>
                  <a:pt x="33053" y="3514"/>
                  <a:pt x="33021" y="3623"/>
                </a:cubicBezTo>
                <a:cubicBezTo>
                  <a:pt x="33465" y="3797"/>
                  <a:pt x="33906" y="3978"/>
                  <a:pt x="34354" y="4143"/>
                </a:cubicBezTo>
                <a:cubicBezTo>
                  <a:pt x="36040" y="4759"/>
                  <a:pt x="37806" y="5208"/>
                  <a:pt x="39397" y="6020"/>
                </a:cubicBezTo>
                <a:cubicBezTo>
                  <a:pt x="41572" y="7126"/>
                  <a:pt x="43949" y="8016"/>
                  <a:pt x="45496" y="10095"/>
                </a:cubicBezTo>
                <a:cubicBezTo>
                  <a:pt x="46773" y="11812"/>
                  <a:pt x="47895" y="13654"/>
                  <a:pt x="49076" y="15448"/>
                </a:cubicBezTo>
                <a:cubicBezTo>
                  <a:pt x="49351" y="15866"/>
                  <a:pt x="49583" y="16312"/>
                  <a:pt x="49901" y="16859"/>
                </a:cubicBezTo>
                <a:cubicBezTo>
                  <a:pt x="44192" y="15660"/>
                  <a:pt x="40470" y="11412"/>
                  <a:pt x="36010" y="8426"/>
                </a:cubicBezTo>
                <a:lnTo>
                  <a:pt x="36010" y="8426"/>
                </a:lnTo>
                <a:cubicBezTo>
                  <a:pt x="36284" y="8926"/>
                  <a:pt x="36575" y="9399"/>
                  <a:pt x="36973" y="9732"/>
                </a:cubicBezTo>
                <a:cubicBezTo>
                  <a:pt x="38430" y="10952"/>
                  <a:pt x="39982" y="12055"/>
                  <a:pt x="41388" y="13332"/>
                </a:cubicBezTo>
                <a:cubicBezTo>
                  <a:pt x="43417" y="15172"/>
                  <a:pt x="45760" y="16355"/>
                  <a:pt x="48314" y="17130"/>
                </a:cubicBezTo>
                <a:cubicBezTo>
                  <a:pt x="50587" y="17820"/>
                  <a:pt x="52386" y="19148"/>
                  <a:pt x="54053" y="20878"/>
                </a:cubicBezTo>
                <a:cubicBezTo>
                  <a:pt x="55349" y="22225"/>
                  <a:pt x="57009" y="23199"/>
                  <a:pt x="58518" y="24324"/>
                </a:cubicBezTo>
                <a:cubicBezTo>
                  <a:pt x="59006" y="24688"/>
                  <a:pt x="59527" y="25003"/>
                  <a:pt x="60032" y="25340"/>
                </a:cubicBezTo>
                <a:lnTo>
                  <a:pt x="59877" y="25687"/>
                </a:lnTo>
                <a:cubicBezTo>
                  <a:pt x="58005" y="25194"/>
                  <a:pt x="56106" y="24784"/>
                  <a:pt x="54264" y="24186"/>
                </a:cubicBezTo>
                <a:cubicBezTo>
                  <a:pt x="50530" y="22973"/>
                  <a:pt x="46816" y="21699"/>
                  <a:pt x="43125" y="20359"/>
                </a:cubicBezTo>
                <a:cubicBezTo>
                  <a:pt x="42225" y="20033"/>
                  <a:pt x="41480" y="19283"/>
                  <a:pt x="40603" y="18860"/>
                </a:cubicBezTo>
                <a:cubicBezTo>
                  <a:pt x="38865" y="18021"/>
                  <a:pt x="37086" y="17267"/>
                  <a:pt x="35320" y="16490"/>
                </a:cubicBezTo>
                <a:cubicBezTo>
                  <a:pt x="33499" y="15689"/>
                  <a:pt x="31859" y="14646"/>
                  <a:pt x="30570" y="13044"/>
                </a:cubicBezTo>
                <a:cubicBezTo>
                  <a:pt x="29559" y="11789"/>
                  <a:pt x="28519" y="10546"/>
                  <a:pt x="27378" y="9421"/>
                </a:cubicBezTo>
                <a:cubicBezTo>
                  <a:pt x="26215" y="8275"/>
                  <a:pt x="24955" y="7221"/>
                  <a:pt x="23648" y="6254"/>
                </a:cubicBezTo>
                <a:cubicBezTo>
                  <a:pt x="23367" y="6046"/>
                  <a:pt x="22990" y="5980"/>
                  <a:pt x="22600" y="5928"/>
                </a:cubicBezTo>
                <a:cubicBezTo>
                  <a:pt x="20900" y="5055"/>
                  <a:pt x="19136" y="4333"/>
                  <a:pt x="18973" y="4174"/>
                </a:cubicBezTo>
                <a:cubicBezTo>
                  <a:pt x="16512" y="1771"/>
                  <a:pt x="13331" y="916"/>
                  <a:pt x="10186" y="0"/>
                </a:cubicBezTo>
                <a:cubicBezTo>
                  <a:pt x="10186" y="0"/>
                  <a:pt x="10185" y="0"/>
                  <a:pt x="10185" y="0"/>
                </a:cubicBezTo>
                <a:close/>
              </a:path>
            </a:pathLst>
          </a:custGeom>
          <a:solidFill>
            <a:srgbClr val="FFFFFF">
              <a:alpha val="21568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4" name="Google Shape;314;p49"/>
          <p:cNvSpPr/>
          <p:nvPr/>
        </p:nvSpPr>
        <p:spPr>
          <a:xfrm rot="10800000">
            <a:off x="6993788" y="4535250"/>
            <a:ext cx="1065221" cy="931788"/>
          </a:xfrm>
          <a:custGeom>
            <a:avLst/>
            <a:gdLst/>
            <a:ahLst/>
            <a:cxnLst/>
            <a:rect l="l" t="t" r="r" b="b"/>
            <a:pathLst>
              <a:path w="37521" h="32821" extrusionOk="0">
                <a:moveTo>
                  <a:pt x="26707" y="0"/>
                </a:moveTo>
                <a:cubicBezTo>
                  <a:pt x="26685" y="0"/>
                  <a:pt x="26661" y="13"/>
                  <a:pt x="26641" y="39"/>
                </a:cubicBezTo>
                <a:cubicBezTo>
                  <a:pt x="26545" y="161"/>
                  <a:pt x="26394" y="228"/>
                  <a:pt x="26328" y="385"/>
                </a:cubicBezTo>
                <a:cubicBezTo>
                  <a:pt x="26298" y="456"/>
                  <a:pt x="26209" y="499"/>
                  <a:pt x="26148" y="559"/>
                </a:cubicBezTo>
                <a:cubicBezTo>
                  <a:pt x="25798" y="898"/>
                  <a:pt x="25454" y="1240"/>
                  <a:pt x="25100" y="1573"/>
                </a:cubicBezTo>
                <a:cubicBezTo>
                  <a:pt x="25000" y="1667"/>
                  <a:pt x="24872" y="1732"/>
                  <a:pt x="24744" y="1819"/>
                </a:cubicBezTo>
                <a:cubicBezTo>
                  <a:pt x="24724" y="1776"/>
                  <a:pt x="24701" y="1738"/>
                  <a:pt x="24688" y="1696"/>
                </a:cubicBezTo>
                <a:cubicBezTo>
                  <a:pt x="24665" y="1619"/>
                  <a:pt x="24621" y="1584"/>
                  <a:pt x="24562" y="1584"/>
                </a:cubicBezTo>
                <a:cubicBezTo>
                  <a:pt x="24540" y="1584"/>
                  <a:pt x="24516" y="1589"/>
                  <a:pt x="24490" y="1598"/>
                </a:cubicBezTo>
                <a:cubicBezTo>
                  <a:pt x="24413" y="1625"/>
                  <a:pt x="24327" y="1645"/>
                  <a:pt x="24266" y="1694"/>
                </a:cubicBezTo>
                <a:cubicBezTo>
                  <a:pt x="23997" y="1910"/>
                  <a:pt x="23720" y="2118"/>
                  <a:pt x="23515" y="2406"/>
                </a:cubicBezTo>
                <a:cubicBezTo>
                  <a:pt x="23432" y="2524"/>
                  <a:pt x="23308" y="2614"/>
                  <a:pt x="23200" y="2717"/>
                </a:cubicBezTo>
                <a:cubicBezTo>
                  <a:pt x="23090" y="2530"/>
                  <a:pt x="22973" y="2337"/>
                  <a:pt x="22862" y="2141"/>
                </a:cubicBezTo>
                <a:cubicBezTo>
                  <a:pt x="22829" y="2082"/>
                  <a:pt x="22792" y="2054"/>
                  <a:pt x="22740" y="2054"/>
                </a:cubicBezTo>
                <a:cubicBezTo>
                  <a:pt x="22719" y="2054"/>
                  <a:pt x="22696" y="2059"/>
                  <a:pt x="22670" y="2067"/>
                </a:cubicBezTo>
                <a:cubicBezTo>
                  <a:pt x="22500" y="2123"/>
                  <a:pt x="22383" y="2243"/>
                  <a:pt x="22274" y="2376"/>
                </a:cubicBezTo>
                <a:cubicBezTo>
                  <a:pt x="22162" y="2512"/>
                  <a:pt x="22052" y="2651"/>
                  <a:pt x="21943" y="2792"/>
                </a:cubicBezTo>
                <a:cubicBezTo>
                  <a:pt x="21900" y="2846"/>
                  <a:pt x="21866" y="2908"/>
                  <a:pt x="21822" y="2975"/>
                </a:cubicBezTo>
                <a:cubicBezTo>
                  <a:pt x="21796" y="2962"/>
                  <a:pt x="21765" y="2948"/>
                  <a:pt x="21737" y="2932"/>
                </a:cubicBezTo>
                <a:cubicBezTo>
                  <a:pt x="21685" y="2900"/>
                  <a:pt x="21648" y="2884"/>
                  <a:pt x="21616" y="2884"/>
                </a:cubicBezTo>
                <a:cubicBezTo>
                  <a:pt x="21574" y="2884"/>
                  <a:pt x="21543" y="2914"/>
                  <a:pt x="21498" y="2980"/>
                </a:cubicBezTo>
                <a:cubicBezTo>
                  <a:pt x="21370" y="3167"/>
                  <a:pt x="21220" y="3328"/>
                  <a:pt x="21029" y="3455"/>
                </a:cubicBezTo>
                <a:cubicBezTo>
                  <a:pt x="20977" y="3489"/>
                  <a:pt x="20952" y="3565"/>
                  <a:pt x="20916" y="3621"/>
                </a:cubicBezTo>
                <a:cubicBezTo>
                  <a:pt x="20850" y="3555"/>
                  <a:pt x="20782" y="3481"/>
                  <a:pt x="20709" y="3411"/>
                </a:cubicBezTo>
                <a:cubicBezTo>
                  <a:pt x="20679" y="3382"/>
                  <a:pt x="20645" y="3367"/>
                  <a:pt x="20610" y="3367"/>
                </a:cubicBezTo>
                <a:cubicBezTo>
                  <a:pt x="20580" y="3367"/>
                  <a:pt x="20549" y="3378"/>
                  <a:pt x="20520" y="3402"/>
                </a:cubicBezTo>
                <a:cubicBezTo>
                  <a:pt x="20456" y="3456"/>
                  <a:pt x="20393" y="3515"/>
                  <a:pt x="20339" y="3581"/>
                </a:cubicBezTo>
                <a:cubicBezTo>
                  <a:pt x="20221" y="3725"/>
                  <a:pt x="20108" y="3874"/>
                  <a:pt x="19993" y="4021"/>
                </a:cubicBezTo>
                <a:cubicBezTo>
                  <a:pt x="19986" y="4029"/>
                  <a:pt x="19976" y="4039"/>
                  <a:pt x="19973" y="4049"/>
                </a:cubicBezTo>
                <a:cubicBezTo>
                  <a:pt x="19932" y="4168"/>
                  <a:pt x="19885" y="4274"/>
                  <a:pt x="19742" y="4319"/>
                </a:cubicBezTo>
                <a:cubicBezTo>
                  <a:pt x="19697" y="4333"/>
                  <a:pt x="19680" y="4436"/>
                  <a:pt x="19650" y="4500"/>
                </a:cubicBezTo>
                <a:cubicBezTo>
                  <a:pt x="19614" y="4575"/>
                  <a:pt x="19577" y="4651"/>
                  <a:pt x="19532" y="4742"/>
                </a:cubicBezTo>
                <a:cubicBezTo>
                  <a:pt x="19384" y="4508"/>
                  <a:pt x="19256" y="4296"/>
                  <a:pt x="19116" y="4090"/>
                </a:cubicBezTo>
                <a:cubicBezTo>
                  <a:pt x="19095" y="4060"/>
                  <a:pt x="19022" y="4065"/>
                  <a:pt x="18978" y="4057"/>
                </a:cubicBezTo>
                <a:cubicBezTo>
                  <a:pt x="18795" y="3873"/>
                  <a:pt x="18605" y="3683"/>
                  <a:pt x="18414" y="3497"/>
                </a:cubicBezTo>
                <a:cubicBezTo>
                  <a:pt x="18401" y="3485"/>
                  <a:pt x="18377" y="3479"/>
                  <a:pt x="18354" y="3479"/>
                </a:cubicBezTo>
                <a:cubicBezTo>
                  <a:pt x="18341" y="3479"/>
                  <a:pt x="18328" y="3481"/>
                  <a:pt x="18317" y="3484"/>
                </a:cubicBezTo>
                <a:cubicBezTo>
                  <a:pt x="18194" y="3522"/>
                  <a:pt x="18098" y="3591"/>
                  <a:pt x="18034" y="3710"/>
                </a:cubicBezTo>
                <a:cubicBezTo>
                  <a:pt x="17972" y="3828"/>
                  <a:pt x="17884" y="3932"/>
                  <a:pt x="17810" y="4043"/>
                </a:cubicBezTo>
                <a:cubicBezTo>
                  <a:pt x="17773" y="4099"/>
                  <a:pt x="17740" y="4160"/>
                  <a:pt x="17704" y="4219"/>
                </a:cubicBezTo>
                <a:cubicBezTo>
                  <a:pt x="17663" y="4190"/>
                  <a:pt x="17629" y="4175"/>
                  <a:pt x="17599" y="4175"/>
                </a:cubicBezTo>
                <a:cubicBezTo>
                  <a:pt x="17554" y="4175"/>
                  <a:pt x="17518" y="4209"/>
                  <a:pt x="17484" y="4286"/>
                </a:cubicBezTo>
                <a:cubicBezTo>
                  <a:pt x="17370" y="4533"/>
                  <a:pt x="17268" y="4789"/>
                  <a:pt x="17164" y="5031"/>
                </a:cubicBezTo>
                <a:cubicBezTo>
                  <a:pt x="17103" y="4978"/>
                  <a:pt x="17023" y="4906"/>
                  <a:pt x="16944" y="4836"/>
                </a:cubicBezTo>
                <a:cubicBezTo>
                  <a:pt x="16904" y="4800"/>
                  <a:pt x="16864" y="4781"/>
                  <a:pt x="16827" y="4781"/>
                </a:cubicBezTo>
                <a:cubicBezTo>
                  <a:pt x="16787" y="4781"/>
                  <a:pt x="16749" y="4803"/>
                  <a:pt x="16716" y="4851"/>
                </a:cubicBezTo>
                <a:cubicBezTo>
                  <a:pt x="16624" y="4984"/>
                  <a:pt x="16532" y="5122"/>
                  <a:pt x="16471" y="5269"/>
                </a:cubicBezTo>
                <a:cubicBezTo>
                  <a:pt x="16384" y="5484"/>
                  <a:pt x="16321" y="5711"/>
                  <a:pt x="16254" y="5933"/>
                </a:cubicBezTo>
                <a:cubicBezTo>
                  <a:pt x="16233" y="6005"/>
                  <a:pt x="16229" y="6082"/>
                  <a:pt x="16215" y="6163"/>
                </a:cubicBezTo>
                <a:cubicBezTo>
                  <a:pt x="16079" y="6188"/>
                  <a:pt x="16059" y="6215"/>
                  <a:pt x="16056" y="6445"/>
                </a:cubicBezTo>
                <a:cubicBezTo>
                  <a:pt x="16054" y="6610"/>
                  <a:pt x="16068" y="6775"/>
                  <a:pt x="16061" y="6941"/>
                </a:cubicBezTo>
                <a:cubicBezTo>
                  <a:pt x="16055" y="7088"/>
                  <a:pt x="16030" y="7234"/>
                  <a:pt x="16014" y="7382"/>
                </a:cubicBezTo>
                <a:cubicBezTo>
                  <a:pt x="15916" y="7319"/>
                  <a:pt x="15818" y="7258"/>
                  <a:pt x="15723" y="7193"/>
                </a:cubicBezTo>
                <a:cubicBezTo>
                  <a:pt x="15692" y="7172"/>
                  <a:pt x="15662" y="7162"/>
                  <a:pt x="15635" y="7162"/>
                </a:cubicBezTo>
                <a:cubicBezTo>
                  <a:pt x="15593" y="7162"/>
                  <a:pt x="15558" y="7189"/>
                  <a:pt x="15538" y="7242"/>
                </a:cubicBezTo>
                <a:cubicBezTo>
                  <a:pt x="15477" y="7403"/>
                  <a:pt x="15427" y="7571"/>
                  <a:pt x="15377" y="7736"/>
                </a:cubicBezTo>
                <a:cubicBezTo>
                  <a:pt x="15348" y="7835"/>
                  <a:pt x="15314" y="7936"/>
                  <a:pt x="15302" y="8037"/>
                </a:cubicBezTo>
                <a:cubicBezTo>
                  <a:pt x="15267" y="8302"/>
                  <a:pt x="15242" y="8569"/>
                  <a:pt x="15214" y="8837"/>
                </a:cubicBezTo>
                <a:cubicBezTo>
                  <a:pt x="15205" y="8832"/>
                  <a:pt x="15186" y="8813"/>
                  <a:pt x="15168" y="8811"/>
                </a:cubicBezTo>
                <a:cubicBezTo>
                  <a:pt x="15147" y="8808"/>
                  <a:pt x="15123" y="8803"/>
                  <a:pt x="15101" y="8803"/>
                </a:cubicBezTo>
                <a:cubicBezTo>
                  <a:pt x="15085" y="8803"/>
                  <a:pt x="15071" y="8805"/>
                  <a:pt x="15061" y="8813"/>
                </a:cubicBezTo>
                <a:cubicBezTo>
                  <a:pt x="15027" y="8837"/>
                  <a:pt x="14998" y="8881"/>
                  <a:pt x="14990" y="8922"/>
                </a:cubicBezTo>
                <a:cubicBezTo>
                  <a:pt x="14983" y="8966"/>
                  <a:pt x="15000" y="9016"/>
                  <a:pt x="15008" y="9063"/>
                </a:cubicBezTo>
                <a:cubicBezTo>
                  <a:pt x="15047" y="9287"/>
                  <a:pt x="15004" y="9503"/>
                  <a:pt x="14950" y="9723"/>
                </a:cubicBezTo>
                <a:cubicBezTo>
                  <a:pt x="14886" y="9980"/>
                  <a:pt x="14854" y="10246"/>
                  <a:pt x="14794" y="10504"/>
                </a:cubicBezTo>
                <a:cubicBezTo>
                  <a:pt x="14778" y="10576"/>
                  <a:pt x="14729" y="10635"/>
                  <a:pt x="14840" y="10663"/>
                </a:cubicBezTo>
                <a:cubicBezTo>
                  <a:pt x="14739" y="10740"/>
                  <a:pt x="14711" y="10861"/>
                  <a:pt x="14757" y="10976"/>
                </a:cubicBezTo>
                <a:cubicBezTo>
                  <a:pt x="14769" y="11005"/>
                  <a:pt x="14759" y="11045"/>
                  <a:pt x="14756" y="11080"/>
                </a:cubicBezTo>
                <a:cubicBezTo>
                  <a:pt x="14744" y="11187"/>
                  <a:pt x="14727" y="11292"/>
                  <a:pt x="14720" y="11399"/>
                </a:cubicBezTo>
                <a:cubicBezTo>
                  <a:pt x="14713" y="11489"/>
                  <a:pt x="14717" y="11580"/>
                  <a:pt x="14723" y="11667"/>
                </a:cubicBezTo>
                <a:cubicBezTo>
                  <a:pt x="14716" y="11725"/>
                  <a:pt x="14691" y="11790"/>
                  <a:pt x="14707" y="11844"/>
                </a:cubicBezTo>
                <a:cubicBezTo>
                  <a:pt x="14723" y="11903"/>
                  <a:pt x="14558" y="11944"/>
                  <a:pt x="14667" y="11982"/>
                </a:cubicBezTo>
                <a:cubicBezTo>
                  <a:pt x="14664" y="12046"/>
                  <a:pt x="14677" y="12113"/>
                  <a:pt x="14653" y="12132"/>
                </a:cubicBezTo>
                <a:cubicBezTo>
                  <a:pt x="14569" y="12198"/>
                  <a:pt x="14605" y="12291"/>
                  <a:pt x="14577" y="12367"/>
                </a:cubicBezTo>
                <a:cubicBezTo>
                  <a:pt x="14501" y="12576"/>
                  <a:pt x="14412" y="12779"/>
                  <a:pt x="14326" y="12984"/>
                </a:cubicBezTo>
                <a:cubicBezTo>
                  <a:pt x="14311" y="13021"/>
                  <a:pt x="14289" y="13057"/>
                  <a:pt x="14245" y="13091"/>
                </a:cubicBezTo>
                <a:cubicBezTo>
                  <a:pt x="14223" y="12934"/>
                  <a:pt x="14202" y="12779"/>
                  <a:pt x="14181" y="12624"/>
                </a:cubicBezTo>
                <a:cubicBezTo>
                  <a:pt x="14150" y="12394"/>
                  <a:pt x="14121" y="12167"/>
                  <a:pt x="14093" y="11939"/>
                </a:cubicBezTo>
                <a:cubicBezTo>
                  <a:pt x="14072" y="11777"/>
                  <a:pt x="14063" y="11612"/>
                  <a:pt x="14029" y="11453"/>
                </a:cubicBezTo>
                <a:cubicBezTo>
                  <a:pt x="13962" y="11137"/>
                  <a:pt x="13872" y="10825"/>
                  <a:pt x="13812" y="10508"/>
                </a:cubicBezTo>
                <a:cubicBezTo>
                  <a:pt x="13764" y="10259"/>
                  <a:pt x="13747" y="10006"/>
                  <a:pt x="13716" y="9754"/>
                </a:cubicBezTo>
                <a:cubicBezTo>
                  <a:pt x="13709" y="9685"/>
                  <a:pt x="13704" y="9614"/>
                  <a:pt x="13684" y="9547"/>
                </a:cubicBezTo>
                <a:cubicBezTo>
                  <a:pt x="13675" y="9515"/>
                  <a:pt x="13636" y="9491"/>
                  <a:pt x="13596" y="9471"/>
                </a:cubicBezTo>
                <a:cubicBezTo>
                  <a:pt x="13567" y="9212"/>
                  <a:pt x="13469" y="8967"/>
                  <a:pt x="13358" y="8725"/>
                </a:cubicBezTo>
                <a:cubicBezTo>
                  <a:pt x="13315" y="8636"/>
                  <a:pt x="13298" y="8533"/>
                  <a:pt x="13272" y="8435"/>
                </a:cubicBezTo>
                <a:cubicBezTo>
                  <a:pt x="13263" y="8407"/>
                  <a:pt x="13263" y="8380"/>
                  <a:pt x="13257" y="8354"/>
                </a:cubicBezTo>
                <a:cubicBezTo>
                  <a:pt x="13229" y="8227"/>
                  <a:pt x="13189" y="8167"/>
                  <a:pt x="13125" y="8167"/>
                </a:cubicBezTo>
                <a:cubicBezTo>
                  <a:pt x="13085" y="8167"/>
                  <a:pt x="13036" y="8190"/>
                  <a:pt x="12973" y="8234"/>
                </a:cubicBezTo>
                <a:cubicBezTo>
                  <a:pt x="12955" y="8247"/>
                  <a:pt x="12937" y="8261"/>
                  <a:pt x="12929" y="8267"/>
                </a:cubicBezTo>
                <a:cubicBezTo>
                  <a:pt x="12833" y="7999"/>
                  <a:pt x="12723" y="7736"/>
                  <a:pt x="12648" y="7465"/>
                </a:cubicBezTo>
                <a:cubicBezTo>
                  <a:pt x="12593" y="7268"/>
                  <a:pt x="12579" y="7058"/>
                  <a:pt x="12548" y="6854"/>
                </a:cubicBezTo>
                <a:cubicBezTo>
                  <a:pt x="12542" y="6811"/>
                  <a:pt x="12542" y="6768"/>
                  <a:pt x="12533" y="6727"/>
                </a:cubicBezTo>
                <a:cubicBezTo>
                  <a:pt x="12503" y="6589"/>
                  <a:pt x="12476" y="6537"/>
                  <a:pt x="12399" y="6537"/>
                </a:cubicBezTo>
                <a:cubicBezTo>
                  <a:pt x="12366" y="6537"/>
                  <a:pt x="12323" y="6547"/>
                  <a:pt x="12267" y="6563"/>
                </a:cubicBezTo>
                <a:cubicBezTo>
                  <a:pt x="12219" y="6277"/>
                  <a:pt x="12051" y="6053"/>
                  <a:pt x="11884" y="5832"/>
                </a:cubicBezTo>
                <a:cubicBezTo>
                  <a:pt x="11818" y="5745"/>
                  <a:pt x="11755" y="5704"/>
                  <a:pt x="11685" y="5704"/>
                </a:cubicBezTo>
                <a:cubicBezTo>
                  <a:pt x="11627" y="5704"/>
                  <a:pt x="11565" y="5732"/>
                  <a:pt x="11494" y="5786"/>
                </a:cubicBezTo>
                <a:cubicBezTo>
                  <a:pt x="11406" y="5850"/>
                  <a:pt x="11317" y="5911"/>
                  <a:pt x="11234" y="5983"/>
                </a:cubicBezTo>
                <a:cubicBezTo>
                  <a:pt x="11169" y="6041"/>
                  <a:pt x="11115" y="6111"/>
                  <a:pt x="11055" y="6175"/>
                </a:cubicBezTo>
                <a:cubicBezTo>
                  <a:pt x="10986" y="5859"/>
                  <a:pt x="10762" y="5614"/>
                  <a:pt x="10608" y="5333"/>
                </a:cubicBezTo>
                <a:cubicBezTo>
                  <a:pt x="10495" y="5128"/>
                  <a:pt x="10401" y="4913"/>
                  <a:pt x="10300" y="4702"/>
                </a:cubicBezTo>
                <a:cubicBezTo>
                  <a:pt x="10226" y="4546"/>
                  <a:pt x="10182" y="4474"/>
                  <a:pt x="10114" y="4474"/>
                </a:cubicBezTo>
                <a:cubicBezTo>
                  <a:pt x="10061" y="4474"/>
                  <a:pt x="9993" y="4516"/>
                  <a:pt x="9886" y="4594"/>
                </a:cubicBezTo>
                <a:cubicBezTo>
                  <a:pt x="9775" y="4403"/>
                  <a:pt x="9664" y="4213"/>
                  <a:pt x="9559" y="4021"/>
                </a:cubicBezTo>
                <a:cubicBezTo>
                  <a:pt x="9506" y="3922"/>
                  <a:pt x="9480" y="3882"/>
                  <a:pt x="9437" y="3882"/>
                </a:cubicBezTo>
                <a:cubicBezTo>
                  <a:pt x="9412" y="3882"/>
                  <a:pt x="9381" y="3896"/>
                  <a:pt x="9336" y="3918"/>
                </a:cubicBezTo>
                <a:cubicBezTo>
                  <a:pt x="9181" y="3709"/>
                  <a:pt x="9035" y="3497"/>
                  <a:pt x="8870" y="3303"/>
                </a:cubicBezTo>
                <a:cubicBezTo>
                  <a:pt x="8829" y="3254"/>
                  <a:pt x="8795" y="3232"/>
                  <a:pt x="8759" y="3232"/>
                </a:cubicBezTo>
                <a:cubicBezTo>
                  <a:pt x="8715" y="3232"/>
                  <a:pt x="8669" y="3266"/>
                  <a:pt x="8610" y="3328"/>
                </a:cubicBezTo>
                <a:cubicBezTo>
                  <a:pt x="8515" y="3424"/>
                  <a:pt x="8415" y="3513"/>
                  <a:pt x="8313" y="3611"/>
                </a:cubicBezTo>
                <a:cubicBezTo>
                  <a:pt x="8150" y="3351"/>
                  <a:pt x="7979" y="3082"/>
                  <a:pt x="7805" y="2805"/>
                </a:cubicBezTo>
                <a:cubicBezTo>
                  <a:pt x="7778" y="2826"/>
                  <a:pt x="7752" y="2845"/>
                  <a:pt x="7738" y="2855"/>
                </a:cubicBezTo>
                <a:cubicBezTo>
                  <a:pt x="7515" y="2653"/>
                  <a:pt x="7411" y="2340"/>
                  <a:pt x="7114" y="2207"/>
                </a:cubicBezTo>
                <a:cubicBezTo>
                  <a:pt x="7073" y="2189"/>
                  <a:pt x="7049" y="2179"/>
                  <a:pt x="7031" y="2179"/>
                </a:cubicBezTo>
                <a:cubicBezTo>
                  <a:pt x="7007" y="2179"/>
                  <a:pt x="6994" y="2198"/>
                  <a:pt x="6964" y="2244"/>
                </a:cubicBezTo>
                <a:cubicBezTo>
                  <a:pt x="6755" y="1978"/>
                  <a:pt x="6543" y="1712"/>
                  <a:pt x="6336" y="1441"/>
                </a:cubicBezTo>
                <a:cubicBezTo>
                  <a:pt x="6218" y="1285"/>
                  <a:pt x="6112" y="1121"/>
                  <a:pt x="5989" y="968"/>
                </a:cubicBezTo>
                <a:cubicBezTo>
                  <a:pt x="5942" y="910"/>
                  <a:pt x="5865" y="876"/>
                  <a:pt x="5802" y="831"/>
                </a:cubicBezTo>
                <a:cubicBezTo>
                  <a:pt x="5776" y="895"/>
                  <a:pt x="5727" y="962"/>
                  <a:pt x="5731" y="1025"/>
                </a:cubicBezTo>
                <a:cubicBezTo>
                  <a:pt x="5742" y="1249"/>
                  <a:pt x="5766" y="1473"/>
                  <a:pt x="5798" y="1696"/>
                </a:cubicBezTo>
                <a:cubicBezTo>
                  <a:pt x="5830" y="1922"/>
                  <a:pt x="5878" y="2146"/>
                  <a:pt x="5917" y="2372"/>
                </a:cubicBezTo>
                <a:cubicBezTo>
                  <a:pt x="5907" y="2368"/>
                  <a:pt x="5896" y="2366"/>
                  <a:pt x="5885" y="2362"/>
                </a:cubicBezTo>
                <a:cubicBezTo>
                  <a:pt x="5864" y="2396"/>
                  <a:pt x="5821" y="2434"/>
                  <a:pt x="5824" y="2465"/>
                </a:cubicBezTo>
                <a:cubicBezTo>
                  <a:pt x="5842" y="2681"/>
                  <a:pt x="5874" y="2895"/>
                  <a:pt x="5891" y="3111"/>
                </a:cubicBezTo>
                <a:cubicBezTo>
                  <a:pt x="5899" y="3178"/>
                  <a:pt x="5860" y="3249"/>
                  <a:pt x="5865" y="3317"/>
                </a:cubicBezTo>
                <a:cubicBezTo>
                  <a:pt x="5874" y="3452"/>
                  <a:pt x="5900" y="3586"/>
                  <a:pt x="5919" y="3729"/>
                </a:cubicBezTo>
                <a:cubicBezTo>
                  <a:pt x="5893" y="3721"/>
                  <a:pt x="5869" y="3714"/>
                  <a:pt x="5844" y="3707"/>
                </a:cubicBezTo>
                <a:cubicBezTo>
                  <a:pt x="5803" y="3694"/>
                  <a:pt x="5767" y="3688"/>
                  <a:pt x="5736" y="3688"/>
                </a:cubicBezTo>
                <a:cubicBezTo>
                  <a:pt x="5642" y="3688"/>
                  <a:pt x="5590" y="3747"/>
                  <a:pt x="5577" y="3877"/>
                </a:cubicBezTo>
                <a:cubicBezTo>
                  <a:pt x="5549" y="4146"/>
                  <a:pt x="5528" y="4415"/>
                  <a:pt x="5510" y="4686"/>
                </a:cubicBezTo>
                <a:cubicBezTo>
                  <a:pt x="5505" y="4768"/>
                  <a:pt x="5521" y="4850"/>
                  <a:pt x="5528" y="4940"/>
                </a:cubicBezTo>
                <a:cubicBezTo>
                  <a:pt x="5498" y="4929"/>
                  <a:pt x="5461" y="4914"/>
                  <a:pt x="5422" y="4902"/>
                </a:cubicBezTo>
                <a:cubicBezTo>
                  <a:pt x="5403" y="4896"/>
                  <a:pt x="5386" y="4893"/>
                  <a:pt x="5370" y="4893"/>
                </a:cubicBezTo>
                <a:cubicBezTo>
                  <a:pt x="5318" y="4893"/>
                  <a:pt x="5290" y="4928"/>
                  <a:pt x="5300" y="4994"/>
                </a:cubicBezTo>
                <a:cubicBezTo>
                  <a:pt x="5317" y="5102"/>
                  <a:pt x="5351" y="5206"/>
                  <a:pt x="5369" y="5313"/>
                </a:cubicBezTo>
                <a:cubicBezTo>
                  <a:pt x="5386" y="5432"/>
                  <a:pt x="5403" y="5551"/>
                  <a:pt x="5405" y="5669"/>
                </a:cubicBezTo>
                <a:cubicBezTo>
                  <a:pt x="5409" y="5885"/>
                  <a:pt x="5400" y="6103"/>
                  <a:pt x="5397" y="6298"/>
                </a:cubicBezTo>
                <a:cubicBezTo>
                  <a:pt x="5153" y="6316"/>
                  <a:pt x="4901" y="6329"/>
                  <a:pt x="4650" y="6353"/>
                </a:cubicBezTo>
                <a:cubicBezTo>
                  <a:pt x="4613" y="6355"/>
                  <a:pt x="4553" y="6403"/>
                  <a:pt x="4550" y="6435"/>
                </a:cubicBezTo>
                <a:cubicBezTo>
                  <a:pt x="4529" y="6591"/>
                  <a:pt x="4525" y="6751"/>
                  <a:pt x="4514" y="6919"/>
                </a:cubicBezTo>
                <a:cubicBezTo>
                  <a:pt x="4427" y="6940"/>
                  <a:pt x="4419" y="6964"/>
                  <a:pt x="4460" y="7087"/>
                </a:cubicBezTo>
                <a:cubicBezTo>
                  <a:pt x="4509" y="7233"/>
                  <a:pt x="4548" y="7382"/>
                  <a:pt x="4588" y="7525"/>
                </a:cubicBezTo>
                <a:cubicBezTo>
                  <a:pt x="4424" y="7528"/>
                  <a:pt x="4399" y="7559"/>
                  <a:pt x="4463" y="7706"/>
                </a:cubicBezTo>
                <a:cubicBezTo>
                  <a:pt x="4561" y="7928"/>
                  <a:pt x="4670" y="8146"/>
                  <a:pt x="4768" y="8369"/>
                </a:cubicBezTo>
                <a:cubicBezTo>
                  <a:pt x="4798" y="8436"/>
                  <a:pt x="4805" y="8514"/>
                  <a:pt x="4822" y="8583"/>
                </a:cubicBezTo>
                <a:cubicBezTo>
                  <a:pt x="4704" y="8570"/>
                  <a:pt x="4598" y="8557"/>
                  <a:pt x="4493" y="8546"/>
                </a:cubicBezTo>
                <a:cubicBezTo>
                  <a:pt x="4485" y="8545"/>
                  <a:pt x="4476" y="8545"/>
                  <a:pt x="4468" y="8545"/>
                </a:cubicBezTo>
                <a:cubicBezTo>
                  <a:pt x="4390" y="8545"/>
                  <a:pt x="4356" y="8595"/>
                  <a:pt x="4366" y="8674"/>
                </a:cubicBezTo>
                <a:cubicBezTo>
                  <a:pt x="4375" y="8750"/>
                  <a:pt x="4386" y="8832"/>
                  <a:pt x="4423" y="8896"/>
                </a:cubicBezTo>
                <a:cubicBezTo>
                  <a:pt x="4572" y="9153"/>
                  <a:pt x="4623" y="9441"/>
                  <a:pt x="4707" y="9719"/>
                </a:cubicBezTo>
                <a:cubicBezTo>
                  <a:pt x="4773" y="9936"/>
                  <a:pt x="4880" y="10141"/>
                  <a:pt x="4975" y="10350"/>
                </a:cubicBezTo>
                <a:cubicBezTo>
                  <a:pt x="5014" y="10435"/>
                  <a:pt x="5067" y="10516"/>
                  <a:pt x="5105" y="10581"/>
                </a:cubicBezTo>
                <a:cubicBezTo>
                  <a:pt x="4944" y="10567"/>
                  <a:pt x="4772" y="10547"/>
                  <a:pt x="4599" y="10538"/>
                </a:cubicBezTo>
                <a:cubicBezTo>
                  <a:pt x="4557" y="10536"/>
                  <a:pt x="4514" y="10535"/>
                  <a:pt x="4472" y="10535"/>
                </a:cubicBezTo>
                <a:cubicBezTo>
                  <a:pt x="4390" y="10535"/>
                  <a:pt x="4308" y="10538"/>
                  <a:pt x="4226" y="10540"/>
                </a:cubicBezTo>
                <a:cubicBezTo>
                  <a:pt x="4085" y="10541"/>
                  <a:pt x="4071" y="10558"/>
                  <a:pt x="4080" y="10694"/>
                </a:cubicBezTo>
                <a:cubicBezTo>
                  <a:pt x="4082" y="10716"/>
                  <a:pt x="4082" y="10738"/>
                  <a:pt x="4084" y="10775"/>
                </a:cubicBezTo>
                <a:cubicBezTo>
                  <a:pt x="4016" y="10743"/>
                  <a:pt x="3950" y="10732"/>
                  <a:pt x="3885" y="10732"/>
                </a:cubicBezTo>
                <a:cubicBezTo>
                  <a:pt x="3732" y="10732"/>
                  <a:pt x="3586" y="10794"/>
                  <a:pt x="3437" y="10804"/>
                </a:cubicBezTo>
                <a:cubicBezTo>
                  <a:pt x="3414" y="10805"/>
                  <a:pt x="3373" y="10857"/>
                  <a:pt x="3374" y="10885"/>
                </a:cubicBezTo>
                <a:cubicBezTo>
                  <a:pt x="3382" y="11070"/>
                  <a:pt x="3387" y="11255"/>
                  <a:pt x="3415" y="11437"/>
                </a:cubicBezTo>
                <a:cubicBezTo>
                  <a:pt x="3430" y="11533"/>
                  <a:pt x="3491" y="11621"/>
                  <a:pt x="3541" y="11736"/>
                </a:cubicBezTo>
                <a:lnTo>
                  <a:pt x="3541" y="11736"/>
                </a:lnTo>
                <a:cubicBezTo>
                  <a:pt x="3539" y="11735"/>
                  <a:pt x="3528" y="11730"/>
                  <a:pt x="3516" y="11730"/>
                </a:cubicBezTo>
                <a:cubicBezTo>
                  <a:pt x="3513" y="11730"/>
                  <a:pt x="3510" y="11730"/>
                  <a:pt x="3508" y="11731"/>
                </a:cubicBezTo>
                <a:cubicBezTo>
                  <a:pt x="3358" y="11761"/>
                  <a:pt x="3336" y="11827"/>
                  <a:pt x="3418" y="11956"/>
                </a:cubicBezTo>
                <a:cubicBezTo>
                  <a:pt x="3532" y="12136"/>
                  <a:pt x="3639" y="12321"/>
                  <a:pt x="3752" y="12501"/>
                </a:cubicBezTo>
                <a:cubicBezTo>
                  <a:pt x="3780" y="12546"/>
                  <a:pt x="3817" y="12586"/>
                  <a:pt x="3848" y="12624"/>
                </a:cubicBezTo>
                <a:cubicBezTo>
                  <a:pt x="3778" y="12654"/>
                  <a:pt x="3703" y="12685"/>
                  <a:pt x="3629" y="12717"/>
                </a:cubicBezTo>
                <a:cubicBezTo>
                  <a:pt x="3553" y="12750"/>
                  <a:pt x="3542" y="12796"/>
                  <a:pt x="3578" y="12876"/>
                </a:cubicBezTo>
                <a:cubicBezTo>
                  <a:pt x="3706" y="13153"/>
                  <a:pt x="3894" y="13370"/>
                  <a:pt x="4170" y="13506"/>
                </a:cubicBezTo>
                <a:cubicBezTo>
                  <a:pt x="4187" y="13515"/>
                  <a:pt x="4201" y="13529"/>
                  <a:pt x="4218" y="13542"/>
                </a:cubicBezTo>
                <a:cubicBezTo>
                  <a:pt x="4211" y="13555"/>
                  <a:pt x="4206" y="13565"/>
                  <a:pt x="4198" y="13571"/>
                </a:cubicBezTo>
                <a:cubicBezTo>
                  <a:pt x="4165" y="13599"/>
                  <a:pt x="4130" y="13627"/>
                  <a:pt x="4097" y="13654"/>
                </a:cubicBezTo>
                <a:cubicBezTo>
                  <a:pt x="4126" y="13686"/>
                  <a:pt x="4148" y="13735"/>
                  <a:pt x="4186" y="13752"/>
                </a:cubicBezTo>
                <a:cubicBezTo>
                  <a:pt x="4372" y="13845"/>
                  <a:pt x="4483" y="14002"/>
                  <a:pt x="4572" y="14180"/>
                </a:cubicBezTo>
                <a:cubicBezTo>
                  <a:pt x="4599" y="14235"/>
                  <a:pt x="4633" y="14287"/>
                  <a:pt x="4659" y="14334"/>
                </a:cubicBezTo>
                <a:cubicBezTo>
                  <a:pt x="4547" y="14381"/>
                  <a:pt x="4440" y="14432"/>
                  <a:pt x="4329" y="14474"/>
                </a:cubicBezTo>
                <a:cubicBezTo>
                  <a:pt x="4242" y="14506"/>
                  <a:pt x="4241" y="14570"/>
                  <a:pt x="4269" y="14630"/>
                </a:cubicBezTo>
                <a:cubicBezTo>
                  <a:pt x="4396" y="14895"/>
                  <a:pt x="4547" y="15146"/>
                  <a:pt x="4802" y="15317"/>
                </a:cubicBezTo>
                <a:cubicBezTo>
                  <a:pt x="4897" y="15382"/>
                  <a:pt x="4977" y="15470"/>
                  <a:pt x="5100" y="15580"/>
                </a:cubicBezTo>
                <a:cubicBezTo>
                  <a:pt x="5054" y="15574"/>
                  <a:pt x="5014" y="15571"/>
                  <a:pt x="4975" y="15567"/>
                </a:cubicBezTo>
                <a:lnTo>
                  <a:pt x="4975" y="15567"/>
                </a:lnTo>
                <a:cubicBezTo>
                  <a:pt x="4949" y="15825"/>
                  <a:pt x="5177" y="15888"/>
                  <a:pt x="5299" y="16024"/>
                </a:cubicBezTo>
                <a:cubicBezTo>
                  <a:pt x="5451" y="16192"/>
                  <a:pt x="5630" y="16336"/>
                  <a:pt x="5791" y="16495"/>
                </a:cubicBezTo>
                <a:cubicBezTo>
                  <a:pt x="5960" y="16663"/>
                  <a:pt x="6130" y="16830"/>
                  <a:pt x="6285" y="17010"/>
                </a:cubicBezTo>
                <a:cubicBezTo>
                  <a:pt x="6389" y="17132"/>
                  <a:pt x="6469" y="17275"/>
                  <a:pt x="6558" y="17409"/>
                </a:cubicBezTo>
                <a:cubicBezTo>
                  <a:pt x="6590" y="17456"/>
                  <a:pt x="6625" y="17504"/>
                  <a:pt x="6670" y="17568"/>
                </a:cubicBezTo>
                <a:cubicBezTo>
                  <a:pt x="6628" y="17559"/>
                  <a:pt x="6604" y="17553"/>
                  <a:pt x="6580" y="17549"/>
                </a:cubicBezTo>
                <a:cubicBezTo>
                  <a:pt x="6415" y="17521"/>
                  <a:pt x="6251" y="17488"/>
                  <a:pt x="6085" y="17470"/>
                </a:cubicBezTo>
                <a:cubicBezTo>
                  <a:pt x="5945" y="17454"/>
                  <a:pt x="5802" y="17459"/>
                  <a:pt x="5662" y="17445"/>
                </a:cubicBezTo>
                <a:cubicBezTo>
                  <a:pt x="5453" y="17423"/>
                  <a:pt x="5246" y="17389"/>
                  <a:pt x="5040" y="17367"/>
                </a:cubicBezTo>
                <a:cubicBezTo>
                  <a:pt x="5035" y="17366"/>
                  <a:pt x="5031" y="17366"/>
                  <a:pt x="5027" y="17366"/>
                </a:cubicBezTo>
                <a:cubicBezTo>
                  <a:pt x="4989" y="17366"/>
                  <a:pt x="4949" y="17384"/>
                  <a:pt x="4911" y="17394"/>
                </a:cubicBezTo>
                <a:lnTo>
                  <a:pt x="4942" y="17521"/>
                </a:lnTo>
                <a:cubicBezTo>
                  <a:pt x="4876" y="17508"/>
                  <a:pt x="4810" y="17497"/>
                  <a:pt x="4747" y="17497"/>
                </a:cubicBezTo>
                <a:cubicBezTo>
                  <a:pt x="4667" y="17497"/>
                  <a:pt x="4592" y="17515"/>
                  <a:pt x="4534" y="17569"/>
                </a:cubicBezTo>
                <a:cubicBezTo>
                  <a:pt x="4439" y="17564"/>
                  <a:pt x="4362" y="17553"/>
                  <a:pt x="4289" y="17553"/>
                </a:cubicBezTo>
                <a:cubicBezTo>
                  <a:pt x="4273" y="17553"/>
                  <a:pt x="4257" y="17554"/>
                  <a:pt x="4241" y="17555"/>
                </a:cubicBezTo>
                <a:cubicBezTo>
                  <a:pt x="4074" y="17573"/>
                  <a:pt x="3909" y="17594"/>
                  <a:pt x="3745" y="17627"/>
                </a:cubicBezTo>
                <a:cubicBezTo>
                  <a:pt x="3606" y="17656"/>
                  <a:pt x="3591" y="17699"/>
                  <a:pt x="3625" y="17835"/>
                </a:cubicBezTo>
                <a:cubicBezTo>
                  <a:pt x="3653" y="17946"/>
                  <a:pt x="3672" y="18061"/>
                  <a:pt x="3697" y="18178"/>
                </a:cubicBezTo>
                <a:cubicBezTo>
                  <a:pt x="3629" y="18172"/>
                  <a:pt x="3560" y="18169"/>
                  <a:pt x="3492" y="18169"/>
                </a:cubicBezTo>
                <a:cubicBezTo>
                  <a:pt x="3198" y="18169"/>
                  <a:pt x="2907" y="18222"/>
                  <a:pt x="2618" y="18301"/>
                </a:cubicBezTo>
                <a:cubicBezTo>
                  <a:pt x="2530" y="18326"/>
                  <a:pt x="2431" y="18310"/>
                  <a:pt x="2343" y="18335"/>
                </a:cubicBezTo>
                <a:cubicBezTo>
                  <a:pt x="2175" y="18381"/>
                  <a:pt x="2168" y="18407"/>
                  <a:pt x="2230" y="18569"/>
                </a:cubicBezTo>
                <a:cubicBezTo>
                  <a:pt x="2031" y="18562"/>
                  <a:pt x="1836" y="18556"/>
                  <a:pt x="1640" y="18548"/>
                </a:cubicBezTo>
                <a:cubicBezTo>
                  <a:pt x="1593" y="18547"/>
                  <a:pt x="1546" y="18540"/>
                  <a:pt x="1500" y="18536"/>
                </a:cubicBezTo>
                <a:cubicBezTo>
                  <a:pt x="1488" y="18535"/>
                  <a:pt x="1476" y="18534"/>
                  <a:pt x="1465" y="18534"/>
                </a:cubicBezTo>
                <a:cubicBezTo>
                  <a:pt x="1407" y="18534"/>
                  <a:pt x="1366" y="18551"/>
                  <a:pt x="1383" y="18625"/>
                </a:cubicBezTo>
                <a:cubicBezTo>
                  <a:pt x="1304" y="18623"/>
                  <a:pt x="1226" y="18614"/>
                  <a:pt x="1150" y="18614"/>
                </a:cubicBezTo>
                <a:cubicBezTo>
                  <a:pt x="1127" y="18614"/>
                  <a:pt x="1104" y="18615"/>
                  <a:pt x="1080" y="18617"/>
                </a:cubicBezTo>
                <a:cubicBezTo>
                  <a:pt x="790" y="18643"/>
                  <a:pt x="499" y="18673"/>
                  <a:pt x="211" y="18715"/>
                </a:cubicBezTo>
                <a:cubicBezTo>
                  <a:pt x="138" y="18726"/>
                  <a:pt x="71" y="18784"/>
                  <a:pt x="0" y="18821"/>
                </a:cubicBezTo>
                <a:cubicBezTo>
                  <a:pt x="55" y="18882"/>
                  <a:pt x="96" y="18973"/>
                  <a:pt x="164" y="19003"/>
                </a:cubicBezTo>
                <a:cubicBezTo>
                  <a:pt x="414" y="19108"/>
                  <a:pt x="672" y="19194"/>
                  <a:pt x="926" y="19287"/>
                </a:cubicBezTo>
                <a:cubicBezTo>
                  <a:pt x="955" y="19297"/>
                  <a:pt x="987" y="19297"/>
                  <a:pt x="1036" y="19303"/>
                </a:cubicBezTo>
                <a:cubicBezTo>
                  <a:pt x="945" y="19397"/>
                  <a:pt x="1021" y="19425"/>
                  <a:pt x="1084" y="19457"/>
                </a:cubicBezTo>
                <a:cubicBezTo>
                  <a:pt x="1367" y="19603"/>
                  <a:pt x="1650" y="19749"/>
                  <a:pt x="1943" y="19899"/>
                </a:cubicBezTo>
                <a:cubicBezTo>
                  <a:pt x="1831" y="19977"/>
                  <a:pt x="1865" y="20058"/>
                  <a:pt x="1943" y="20119"/>
                </a:cubicBezTo>
                <a:cubicBezTo>
                  <a:pt x="2061" y="20213"/>
                  <a:pt x="2185" y="20300"/>
                  <a:pt x="2315" y="20378"/>
                </a:cubicBezTo>
                <a:cubicBezTo>
                  <a:pt x="2456" y="20464"/>
                  <a:pt x="2601" y="20538"/>
                  <a:pt x="2747" y="20609"/>
                </a:cubicBezTo>
                <a:cubicBezTo>
                  <a:pt x="2870" y="20666"/>
                  <a:pt x="2997" y="20712"/>
                  <a:pt x="3130" y="20765"/>
                </a:cubicBezTo>
                <a:cubicBezTo>
                  <a:pt x="3066" y="20809"/>
                  <a:pt x="2997" y="20871"/>
                  <a:pt x="2917" y="20907"/>
                </a:cubicBezTo>
                <a:cubicBezTo>
                  <a:pt x="2823" y="20949"/>
                  <a:pt x="2843" y="21010"/>
                  <a:pt x="2884" y="21064"/>
                </a:cubicBezTo>
                <a:cubicBezTo>
                  <a:pt x="2942" y="21140"/>
                  <a:pt x="3006" y="21218"/>
                  <a:pt x="3084" y="21272"/>
                </a:cubicBezTo>
                <a:cubicBezTo>
                  <a:pt x="3308" y="21427"/>
                  <a:pt x="3538" y="21571"/>
                  <a:pt x="3771" y="21712"/>
                </a:cubicBezTo>
                <a:cubicBezTo>
                  <a:pt x="3824" y="21746"/>
                  <a:pt x="3892" y="21753"/>
                  <a:pt x="3956" y="21773"/>
                </a:cubicBezTo>
                <a:cubicBezTo>
                  <a:pt x="3910" y="21820"/>
                  <a:pt x="3857" y="21871"/>
                  <a:pt x="3805" y="21925"/>
                </a:cubicBezTo>
                <a:cubicBezTo>
                  <a:pt x="3729" y="22000"/>
                  <a:pt x="3729" y="22070"/>
                  <a:pt x="3824" y="22117"/>
                </a:cubicBezTo>
                <a:cubicBezTo>
                  <a:pt x="3959" y="22185"/>
                  <a:pt x="4104" y="22233"/>
                  <a:pt x="4242" y="22295"/>
                </a:cubicBezTo>
                <a:cubicBezTo>
                  <a:pt x="4354" y="22345"/>
                  <a:pt x="4458" y="22411"/>
                  <a:pt x="4572" y="22457"/>
                </a:cubicBezTo>
                <a:cubicBezTo>
                  <a:pt x="4722" y="22516"/>
                  <a:pt x="4840" y="22619"/>
                  <a:pt x="4977" y="22696"/>
                </a:cubicBezTo>
                <a:cubicBezTo>
                  <a:pt x="5013" y="22717"/>
                  <a:pt x="5062" y="22715"/>
                  <a:pt x="5093" y="22740"/>
                </a:cubicBezTo>
                <a:cubicBezTo>
                  <a:pt x="5117" y="22756"/>
                  <a:pt x="5119" y="22800"/>
                  <a:pt x="5131" y="22832"/>
                </a:cubicBezTo>
                <a:cubicBezTo>
                  <a:pt x="5044" y="22858"/>
                  <a:pt x="5014" y="22923"/>
                  <a:pt x="5013" y="23006"/>
                </a:cubicBezTo>
                <a:cubicBezTo>
                  <a:pt x="5013" y="23013"/>
                  <a:pt x="4994" y="23020"/>
                  <a:pt x="4987" y="23028"/>
                </a:cubicBezTo>
                <a:cubicBezTo>
                  <a:pt x="4959" y="23054"/>
                  <a:pt x="4934" y="23084"/>
                  <a:pt x="4921" y="23125"/>
                </a:cubicBezTo>
                <a:cubicBezTo>
                  <a:pt x="4889" y="23149"/>
                  <a:pt x="4849" y="23168"/>
                  <a:pt x="4826" y="23197"/>
                </a:cubicBezTo>
                <a:cubicBezTo>
                  <a:pt x="4733" y="23316"/>
                  <a:pt x="4639" y="23433"/>
                  <a:pt x="4558" y="23559"/>
                </a:cubicBezTo>
                <a:cubicBezTo>
                  <a:pt x="4458" y="23715"/>
                  <a:pt x="4459" y="23726"/>
                  <a:pt x="4627" y="23820"/>
                </a:cubicBezTo>
                <a:cubicBezTo>
                  <a:pt x="4808" y="23922"/>
                  <a:pt x="4998" y="24005"/>
                  <a:pt x="5191" y="24101"/>
                </a:cubicBezTo>
                <a:cubicBezTo>
                  <a:pt x="5164" y="24241"/>
                  <a:pt x="5168" y="24247"/>
                  <a:pt x="5342" y="24265"/>
                </a:cubicBezTo>
                <a:cubicBezTo>
                  <a:pt x="5424" y="24274"/>
                  <a:pt x="5507" y="24279"/>
                  <a:pt x="5590" y="24279"/>
                </a:cubicBezTo>
                <a:cubicBezTo>
                  <a:pt x="5605" y="24279"/>
                  <a:pt x="5619" y="24279"/>
                  <a:pt x="5633" y="24279"/>
                </a:cubicBezTo>
                <a:cubicBezTo>
                  <a:pt x="5725" y="24277"/>
                  <a:pt x="5815" y="24263"/>
                  <a:pt x="5908" y="24255"/>
                </a:cubicBezTo>
                <a:lnTo>
                  <a:pt x="5908" y="24255"/>
                </a:lnTo>
                <a:cubicBezTo>
                  <a:pt x="5836" y="24350"/>
                  <a:pt x="5762" y="24443"/>
                  <a:pt x="5684" y="24546"/>
                </a:cubicBezTo>
                <a:cubicBezTo>
                  <a:pt x="5708" y="24564"/>
                  <a:pt x="5730" y="24577"/>
                  <a:pt x="5755" y="24595"/>
                </a:cubicBezTo>
                <a:cubicBezTo>
                  <a:pt x="5738" y="24606"/>
                  <a:pt x="5723" y="24616"/>
                  <a:pt x="5673" y="24648"/>
                </a:cubicBezTo>
                <a:cubicBezTo>
                  <a:pt x="5796" y="24689"/>
                  <a:pt x="5890" y="24744"/>
                  <a:pt x="5988" y="24751"/>
                </a:cubicBezTo>
                <a:cubicBezTo>
                  <a:pt x="6413" y="24782"/>
                  <a:pt x="6837" y="24816"/>
                  <a:pt x="7262" y="24818"/>
                </a:cubicBezTo>
                <a:cubicBezTo>
                  <a:pt x="7265" y="24818"/>
                  <a:pt x="7269" y="24818"/>
                  <a:pt x="7273" y="24818"/>
                </a:cubicBezTo>
                <a:cubicBezTo>
                  <a:pt x="7579" y="24818"/>
                  <a:pt x="7885" y="24774"/>
                  <a:pt x="8192" y="24751"/>
                </a:cubicBezTo>
                <a:cubicBezTo>
                  <a:pt x="8243" y="24747"/>
                  <a:pt x="8295" y="24745"/>
                  <a:pt x="8364" y="24741"/>
                </a:cubicBezTo>
                <a:lnTo>
                  <a:pt x="8364" y="24741"/>
                </a:lnTo>
                <a:cubicBezTo>
                  <a:pt x="8214" y="24864"/>
                  <a:pt x="8082" y="24971"/>
                  <a:pt x="7945" y="25083"/>
                </a:cubicBezTo>
                <a:cubicBezTo>
                  <a:pt x="7956" y="25098"/>
                  <a:pt x="7968" y="25114"/>
                  <a:pt x="7971" y="25117"/>
                </a:cubicBezTo>
                <a:lnTo>
                  <a:pt x="7971" y="25117"/>
                </a:lnTo>
                <a:cubicBezTo>
                  <a:pt x="7919" y="25200"/>
                  <a:pt x="7875" y="25272"/>
                  <a:pt x="7827" y="25351"/>
                </a:cubicBezTo>
                <a:cubicBezTo>
                  <a:pt x="7858" y="25359"/>
                  <a:pt x="7888" y="25369"/>
                  <a:pt x="7895" y="25372"/>
                </a:cubicBezTo>
                <a:cubicBezTo>
                  <a:pt x="7773" y="25554"/>
                  <a:pt x="7655" y="25738"/>
                  <a:pt x="7534" y="25919"/>
                </a:cubicBezTo>
                <a:cubicBezTo>
                  <a:pt x="7480" y="25997"/>
                  <a:pt x="7508" y="26040"/>
                  <a:pt x="7580" y="26088"/>
                </a:cubicBezTo>
                <a:cubicBezTo>
                  <a:pt x="7740" y="26193"/>
                  <a:pt x="7925" y="26206"/>
                  <a:pt x="8105" y="26234"/>
                </a:cubicBezTo>
                <a:cubicBezTo>
                  <a:pt x="8183" y="26246"/>
                  <a:pt x="8270" y="26234"/>
                  <a:pt x="8315" y="26326"/>
                </a:cubicBezTo>
                <a:cubicBezTo>
                  <a:pt x="8326" y="26345"/>
                  <a:pt x="8362" y="26355"/>
                  <a:pt x="8388" y="26360"/>
                </a:cubicBezTo>
                <a:cubicBezTo>
                  <a:pt x="8477" y="26378"/>
                  <a:pt x="8567" y="26387"/>
                  <a:pt x="8657" y="26387"/>
                </a:cubicBezTo>
                <a:cubicBezTo>
                  <a:pt x="8780" y="26387"/>
                  <a:pt x="8904" y="26370"/>
                  <a:pt x="9031" y="26336"/>
                </a:cubicBezTo>
                <a:cubicBezTo>
                  <a:pt x="9012" y="26310"/>
                  <a:pt x="9001" y="26293"/>
                  <a:pt x="8981" y="26265"/>
                </a:cubicBezTo>
                <a:lnTo>
                  <a:pt x="8981" y="26265"/>
                </a:lnTo>
                <a:cubicBezTo>
                  <a:pt x="9032" y="26279"/>
                  <a:pt x="9072" y="26289"/>
                  <a:pt x="9116" y="26301"/>
                </a:cubicBezTo>
                <a:cubicBezTo>
                  <a:pt x="9104" y="26373"/>
                  <a:pt x="9090" y="26444"/>
                  <a:pt x="9080" y="26516"/>
                </a:cubicBezTo>
                <a:cubicBezTo>
                  <a:pt x="9067" y="26611"/>
                  <a:pt x="9077" y="26649"/>
                  <a:pt x="9139" y="26649"/>
                </a:cubicBezTo>
                <a:cubicBezTo>
                  <a:pt x="9157" y="26649"/>
                  <a:pt x="9180" y="26645"/>
                  <a:pt x="9209" y="26639"/>
                </a:cubicBezTo>
                <a:cubicBezTo>
                  <a:pt x="9322" y="26614"/>
                  <a:pt x="9433" y="26574"/>
                  <a:pt x="9542" y="26532"/>
                </a:cubicBezTo>
                <a:cubicBezTo>
                  <a:pt x="9870" y="26409"/>
                  <a:pt x="10195" y="26283"/>
                  <a:pt x="10540" y="26150"/>
                </a:cubicBezTo>
                <a:cubicBezTo>
                  <a:pt x="10545" y="26259"/>
                  <a:pt x="10555" y="26347"/>
                  <a:pt x="10551" y="26434"/>
                </a:cubicBezTo>
                <a:cubicBezTo>
                  <a:pt x="10549" y="26510"/>
                  <a:pt x="10575" y="26541"/>
                  <a:pt x="10626" y="26541"/>
                </a:cubicBezTo>
                <a:cubicBezTo>
                  <a:pt x="10640" y="26541"/>
                  <a:pt x="10656" y="26539"/>
                  <a:pt x="10674" y="26534"/>
                </a:cubicBezTo>
                <a:cubicBezTo>
                  <a:pt x="10767" y="26508"/>
                  <a:pt x="10867" y="26490"/>
                  <a:pt x="10951" y="26446"/>
                </a:cubicBezTo>
                <a:cubicBezTo>
                  <a:pt x="11229" y="26297"/>
                  <a:pt x="11487" y="26121"/>
                  <a:pt x="11728" y="25915"/>
                </a:cubicBezTo>
                <a:cubicBezTo>
                  <a:pt x="11976" y="25704"/>
                  <a:pt x="12248" y="25521"/>
                  <a:pt x="12513" y="25328"/>
                </a:cubicBezTo>
                <a:cubicBezTo>
                  <a:pt x="12766" y="25146"/>
                  <a:pt x="13024" y="24968"/>
                  <a:pt x="13278" y="24788"/>
                </a:cubicBezTo>
                <a:cubicBezTo>
                  <a:pt x="13304" y="24771"/>
                  <a:pt x="13329" y="24755"/>
                  <a:pt x="13375" y="24751"/>
                </a:cubicBezTo>
                <a:lnTo>
                  <a:pt x="13375" y="24751"/>
                </a:lnTo>
                <a:cubicBezTo>
                  <a:pt x="12942" y="25483"/>
                  <a:pt x="12498" y="26208"/>
                  <a:pt x="12079" y="26949"/>
                </a:cubicBezTo>
                <a:cubicBezTo>
                  <a:pt x="11665" y="27686"/>
                  <a:pt x="11265" y="28432"/>
                  <a:pt x="10875" y="29181"/>
                </a:cubicBezTo>
                <a:cubicBezTo>
                  <a:pt x="10482" y="29937"/>
                  <a:pt x="10144" y="30719"/>
                  <a:pt x="9788" y="31483"/>
                </a:cubicBezTo>
                <a:cubicBezTo>
                  <a:pt x="9952" y="31553"/>
                  <a:pt x="10090" y="31613"/>
                  <a:pt x="10229" y="31669"/>
                </a:cubicBezTo>
                <a:cubicBezTo>
                  <a:pt x="10241" y="31674"/>
                  <a:pt x="10258" y="31677"/>
                  <a:pt x="10274" y="31677"/>
                </a:cubicBezTo>
                <a:cubicBezTo>
                  <a:pt x="10287" y="31677"/>
                  <a:pt x="10300" y="31675"/>
                  <a:pt x="10306" y="31669"/>
                </a:cubicBezTo>
                <a:cubicBezTo>
                  <a:pt x="10401" y="31577"/>
                  <a:pt x="10519" y="31493"/>
                  <a:pt x="10577" y="31378"/>
                </a:cubicBezTo>
                <a:cubicBezTo>
                  <a:pt x="10754" y="31031"/>
                  <a:pt x="10895" y="30666"/>
                  <a:pt x="11069" y="30316"/>
                </a:cubicBezTo>
                <a:cubicBezTo>
                  <a:pt x="11475" y="29497"/>
                  <a:pt x="11884" y="28680"/>
                  <a:pt x="12305" y="27870"/>
                </a:cubicBezTo>
                <a:cubicBezTo>
                  <a:pt x="12612" y="27281"/>
                  <a:pt x="12938" y="26704"/>
                  <a:pt x="13257" y="26121"/>
                </a:cubicBezTo>
                <a:cubicBezTo>
                  <a:pt x="13283" y="26074"/>
                  <a:pt x="13318" y="26035"/>
                  <a:pt x="13368" y="26004"/>
                </a:cubicBezTo>
                <a:lnTo>
                  <a:pt x="13368" y="26004"/>
                </a:lnTo>
                <a:cubicBezTo>
                  <a:pt x="13318" y="26119"/>
                  <a:pt x="13250" y="26231"/>
                  <a:pt x="13220" y="26351"/>
                </a:cubicBezTo>
                <a:cubicBezTo>
                  <a:pt x="13168" y="26560"/>
                  <a:pt x="13138" y="26773"/>
                  <a:pt x="13105" y="26985"/>
                </a:cubicBezTo>
                <a:cubicBezTo>
                  <a:pt x="13101" y="27008"/>
                  <a:pt x="13132" y="27038"/>
                  <a:pt x="13141" y="27054"/>
                </a:cubicBezTo>
                <a:cubicBezTo>
                  <a:pt x="13137" y="27106"/>
                  <a:pt x="13131" y="27154"/>
                  <a:pt x="13131" y="27200"/>
                </a:cubicBezTo>
                <a:cubicBezTo>
                  <a:pt x="13129" y="27306"/>
                  <a:pt x="13129" y="27341"/>
                  <a:pt x="13171" y="27341"/>
                </a:cubicBezTo>
                <a:cubicBezTo>
                  <a:pt x="13194" y="27341"/>
                  <a:pt x="13228" y="27331"/>
                  <a:pt x="13282" y="27316"/>
                </a:cubicBezTo>
                <a:cubicBezTo>
                  <a:pt x="13411" y="27278"/>
                  <a:pt x="13540" y="27251"/>
                  <a:pt x="13664" y="27221"/>
                </a:cubicBezTo>
                <a:lnTo>
                  <a:pt x="13664" y="27221"/>
                </a:lnTo>
                <a:cubicBezTo>
                  <a:pt x="13535" y="27434"/>
                  <a:pt x="13621" y="27672"/>
                  <a:pt x="13652" y="27906"/>
                </a:cubicBezTo>
                <a:cubicBezTo>
                  <a:pt x="13674" y="28074"/>
                  <a:pt x="13712" y="28243"/>
                  <a:pt x="13746" y="28410"/>
                </a:cubicBezTo>
                <a:cubicBezTo>
                  <a:pt x="13777" y="28554"/>
                  <a:pt x="13813" y="28618"/>
                  <a:pt x="13890" y="28618"/>
                </a:cubicBezTo>
                <a:cubicBezTo>
                  <a:pt x="13937" y="28618"/>
                  <a:pt x="13999" y="28595"/>
                  <a:pt x="14084" y="28551"/>
                </a:cubicBezTo>
                <a:cubicBezTo>
                  <a:pt x="14152" y="28744"/>
                  <a:pt x="14208" y="28944"/>
                  <a:pt x="14289" y="29132"/>
                </a:cubicBezTo>
                <a:cubicBezTo>
                  <a:pt x="14365" y="29308"/>
                  <a:pt x="14468" y="29474"/>
                  <a:pt x="14557" y="29647"/>
                </a:cubicBezTo>
                <a:cubicBezTo>
                  <a:pt x="14578" y="29686"/>
                  <a:pt x="14602" y="29703"/>
                  <a:pt x="14628" y="29703"/>
                </a:cubicBezTo>
                <a:cubicBezTo>
                  <a:pt x="14650" y="29703"/>
                  <a:pt x="14674" y="29690"/>
                  <a:pt x="14697" y="29667"/>
                </a:cubicBezTo>
                <a:cubicBezTo>
                  <a:pt x="14780" y="29582"/>
                  <a:pt x="14865" y="29495"/>
                  <a:pt x="14936" y="29400"/>
                </a:cubicBezTo>
                <a:cubicBezTo>
                  <a:pt x="15060" y="29233"/>
                  <a:pt x="15159" y="29048"/>
                  <a:pt x="15292" y="28892"/>
                </a:cubicBezTo>
                <a:cubicBezTo>
                  <a:pt x="15384" y="28785"/>
                  <a:pt x="15521" y="28722"/>
                  <a:pt x="15585" y="28583"/>
                </a:cubicBezTo>
                <a:cubicBezTo>
                  <a:pt x="15629" y="28484"/>
                  <a:pt x="15683" y="28388"/>
                  <a:pt x="15736" y="28285"/>
                </a:cubicBezTo>
                <a:cubicBezTo>
                  <a:pt x="16006" y="28646"/>
                  <a:pt x="16300" y="28993"/>
                  <a:pt x="16444" y="29470"/>
                </a:cubicBezTo>
                <a:cubicBezTo>
                  <a:pt x="16486" y="29387"/>
                  <a:pt x="16508" y="29343"/>
                  <a:pt x="16541" y="29279"/>
                </a:cubicBezTo>
                <a:cubicBezTo>
                  <a:pt x="16555" y="29329"/>
                  <a:pt x="16572" y="29356"/>
                  <a:pt x="16569" y="29384"/>
                </a:cubicBezTo>
                <a:cubicBezTo>
                  <a:pt x="16564" y="29439"/>
                  <a:pt x="16557" y="29484"/>
                  <a:pt x="16632" y="29499"/>
                </a:cubicBezTo>
                <a:cubicBezTo>
                  <a:pt x="16653" y="29504"/>
                  <a:pt x="16672" y="29554"/>
                  <a:pt x="16678" y="29585"/>
                </a:cubicBezTo>
                <a:cubicBezTo>
                  <a:pt x="16717" y="29771"/>
                  <a:pt x="16833" y="29914"/>
                  <a:pt x="16963" y="30036"/>
                </a:cubicBezTo>
                <a:cubicBezTo>
                  <a:pt x="17058" y="30125"/>
                  <a:pt x="17135" y="30228"/>
                  <a:pt x="17228" y="30317"/>
                </a:cubicBezTo>
                <a:cubicBezTo>
                  <a:pt x="17266" y="30354"/>
                  <a:pt x="17294" y="30373"/>
                  <a:pt x="17319" y="30373"/>
                </a:cubicBezTo>
                <a:cubicBezTo>
                  <a:pt x="17348" y="30373"/>
                  <a:pt x="17374" y="30347"/>
                  <a:pt x="17407" y="30295"/>
                </a:cubicBezTo>
                <a:cubicBezTo>
                  <a:pt x="17427" y="30263"/>
                  <a:pt x="17452" y="30233"/>
                  <a:pt x="17490" y="30178"/>
                </a:cubicBezTo>
                <a:cubicBezTo>
                  <a:pt x="17561" y="30265"/>
                  <a:pt x="17629" y="30333"/>
                  <a:pt x="17681" y="30413"/>
                </a:cubicBezTo>
                <a:cubicBezTo>
                  <a:pt x="17786" y="30568"/>
                  <a:pt x="17877" y="30733"/>
                  <a:pt x="17980" y="30888"/>
                </a:cubicBezTo>
                <a:cubicBezTo>
                  <a:pt x="18010" y="30935"/>
                  <a:pt x="18045" y="30969"/>
                  <a:pt x="18087" y="30969"/>
                </a:cubicBezTo>
                <a:cubicBezTo>
                  <a:pt x="18114" y="30969"/>
                  <a:pt x="18145" y="30954"/>
                  <a:pt x="18178" y="30919"/>
                </a:cubicBezTo>
                <a:cubicBezTo>
                  <a:pt x="18204" y="30894"/>
                  <a:pt x="18228" y="30881"/>
                  <a:pt x="18253" y="30881"/>
                </a:cubicBezTo>
                <a:cubicBezTo>
                  <a:pt x="18284" y="30881"/>
                  <a:pt x="18314" y="30901"/>
                  <a:pt x="18344" y="30938"/>
                </a:cubicBezTo>
                <a:cubicBezTo>
                  <a:pt x="18457" y="31078"/>
                  <a:pt x="18582" y="31204"/>
                  <a:pt x="18756" y="31274"/>
                </a:cubicBezTo>
                <a:cubicBezTo>
                  <a:pt x="18804" y="31294"/>
                  <a:pt x="18842" y="31306"/>
                  <a:pt x="18875" y="31306"/>
                </a:cubicBezTo>
                <a:cubicBezTo>
                  <a:pt x="18925" y="31306"/>
                  <a:pt x="18962" y="31278"/>
                  <a:pt x="19000" y="31206"/>
                </a:cubicBezTo>
                <a:cubicBezTo>
                  <a:pt x="19114" y="30993"/>
                  <a:pt x="19213" y="30773"/>
                  <a:pt x="19310" y="30552"/>
                </a:cubicBezTo>
                <a:cubicBezTo>
                  <a:pt x="19334" y="30498"/>
                  <a:pt x="19350" y="30461"/>
                  <a:pt x="19383" y="30461"/>
                </a:cubicBezTo>
                <a:cubicBezTo>
                  <a:pt x="19402" y="30461"/>
                  <a:pt x="19427" y="30474"/>
                  <a:pt x="19461" y="30503"/>
                </a:cubicBezTo>
                <a:cubicBezTo>
                  <a:pt x="19549" y="30575"/>
                  <a:pt x="19656" y="30625"/>
                  <a:pt x="19760" y="30674"/>
                </a:cubicBezTo>
                <a:cubicBezTo>
                  <a:pt x="19938" y="30758"/>
                  <a:pt x="20041" y="30916"/>
                  <a:pt x="20166" y="31052"/>
                </a:cubicBezTo>
                <a:cubicBezTo>
                  <a:pt x="20266" y="31159"/>
                  <a:pt x="20372" y="31264"/>
                  <a:pt x="20490" y="31349"/>
                </a:cubicBezTo>
                <a:cubicBezTo>
                  <a:pt x="20538" y="31384"/>
                  <a:pt x="20579" y="31400"/>
                  <a:pt x="20615" y="31400"/>
                </a:cubicBezTo>
                <a:cubicBezTo>
                  <a:pt x="20680" y="31400"/>
                  <a:pt x="20727" y="31346"/>
                  <a:pt x="20756" y="31242"/>
                </a:cubicBezTo>
                <a:cubicBezTo>
                  <a:pt x="20768" y="31199"/>
                  <a:pt x="20781" y="31154"/>
                  <a:pt x="20802" y="31083"/>
                </a:cubicBezTo>
                <a:cubicBezTo>
                  <a:pt x="20909" y="31173"/>
                  <a:pt x="21004" y="31248"/>
                  <a:pt x="21092" y="31331"/>
                </a:cubicBezTo>
                <a:cubicBezTo>
                  <a:pt x="21172" y="31406"/>
                  <a:pt x="21243" y="31489"/>
                  <a:pt x="21322" y="31565"/>
                </a:cubicBezTo>
                <a:cubicBezTo>
                  <a:pt x="21390" y="31633"/>
                  <a:pt x="21438" y="31666"/>
                  <a:pt x="21490" y="31666"/>
                </a:cubicBezTo>
                <a:cubicBezTo>
                  <a:pt x="21542" y="31666"/>
                  <a:pt x="21598" y="31633"/>
                  <a:pt x="21683" y="31566"/>
                </a:cubicBezTo>
                <a:cubicBezTo>
                  <a:pt x="21867" y="31683"/>
                  <a:pt x="22059" y="31801"/>
                  <a:pt x="22252" y="31924"/>
                </a:cubicBezTo>
                <a:cubicBezTo>
                  <a:pt x="22266" y="31934"/>
                  <a:pt x="22284" y="31938"/>
                  <a:pt x="22305" y="31938"/>
                </a:cubicBezTo>
                <a:cubicBezTo>
                  <a:pt x="22382" y="31938"/>
                  <a:pt x="22487" y="31878"/>
                  <a:pt x="22496" y="31808"/>
                </a:cubicBezTo>
                <a:cubicBezTo>
                  <a:pt x="22507" y="31724"/>
                  <a:pt x="22516" y="31638"/>
                  <a:pt x="22530" y="31554"/>
                </a:cubicBezTo>
                <a:cubicBezTo>
                  <a:pt x="22531" y="31540"/>
                  <a:pt x="22543" y="31528"/>
                  <a:pt x="22556" y="31505"/>
                </a:cubicBezTo>
                <a:cubicBezTo>
                  <a:pt x="22592" y="31521"/>
                  <a:pt x="22630" y="31531"/>
                  <a:pt x="22661" y="31552"/>
                </a:cubicBezTo>
                <a:cubicBezTo>
                  <a:pt x="22835" y="31664"/>
                  <a:pt x="23008" y="31778"/>
                  <a:pt x="23181" y="31891"/>
                </a:cubicBezTo>
                <a:cubicBezTo>
                  <a:pt x="23207" y="31907"/>
                  <a:pt x="23234" y="31924"/>
                  <a:pt x="23262" y="31937"/>
                </a:cubicBezTo>
                <a:cubicBezTo>
                  <a:pt x="23305" y="31957"/>
                  <a:pt x="23338" y="31969"/>
                  <a:pt x="23366" y="31969"/>
                </a:cubicBezTo>
                <a:cubicBezTo>
                  <a:pt x="23421" y="31969"/>
                  <a:pt x="23460" y="31926"/>
                  <a:pt x="23525" y="31824"/>
                </a:cubicBezTo>
                <a:cubicBezTo>
                  <a:pt x="23627" y="31876"/>
                  <a:pt x="23731" y="31928"/>
                  <a:pt x="23833" y="31983"/>
                </a:cubicBezTo>
                <a:cubicBezTo>
                  <a:pt x="23939" y="32041"/>
                  <a:pt x="24039" y="32110"/>
                  <a:pt x="24147" y="32163"/>
                </a:cubicBezTo>
                <a:cubicBezTo>
                  <a:pt x="24204" y="32192"/>
                  <a:pt x="24252" y="32207"/>
                  <a:pt x="24293" y="32207"/>
                </a:cubicBezTo>
                <a:cubicBezTo>
                  <a:pt x="24376" y="32207"/>
                  <a:pt x="24432" y="32146"/>
                  <a:pt x="24479" y="32017"/>
                </a:cubicBezTo>
                <a:cubicBezTo>
                  <a:pt x="24517" y="32030"/>
                  <a:pt x="24557" y="32041"/>
                  <a:pt x="24593" y="32058"/>
                </a:cubicBezTo>
                <a:cubicBezTo>
                  <a:pt x="24745" y="32130"/>
                  <a:pt x="24896" y="32202"/>
                  <a:pt x="25045" y="32275"/>
                </a:cubicBezTo>
                <a:cubicBezTo>
                  <a:pt x="25135" y="32321"/>
                  <a:pt x="25225" y="32367"/>
                  <a:pt x="25314" y="32415"/>
                </a:cubicBezTo>
                <a:cubicBezTo>
                  <a:pt x="25371" y="32448"/>
                  <a:pt x="25422" y="32492"/>
                  <a:pt x="25486" y="32492"/>
                </a:cubicBezTo>
                <a:cubicBezTo>
                  <a:pt x="25509" y="32492"/>
                  <a:pt x="25534" y="32486"/>
                  <a:pt x="25561" y="32473"/>
                </a:cubicBezTo>
                <a:cubicBezTo>
                  <a:pt x="25564" y="32471"/>
                  <a:pt x="25568" y="32471"/>
                  <a:pt x="25572" y="32471"/>
                </a:cubicBezTo>
                <a:cubicBezTo>
                  <a:pt x="25595" y="32471"/>
                  <a:pt x="25631" y="32493"/>
                  <a:pt x="25655" y="32507"/>
                </a:cubicBezTo>
                <a:cubicBezTo>
                  <a:pt x="26015" y="32701"/>
                  <a:pt x="26404" y="32790"/>
                  <a:pt x="26810" y="32820"/>
                </a:cubicBezTo>
                <a:cubicBezTo>
                  <a:pt x="26820" y="32820"/>
                  <a:pt x="26830" y="32821"/>
                  <a:pt x="26841" y="32821"/>
                </a:cubicBezTo>
                <a:cubicBezTo>
                  <a:pt x="26857" y="32821"/>
                  <a:pt x="26874" y="32820"/>
                  <a:pt x="26890" y="32817"/>
                </a:cubicBezTo>
                <a:cubicBezTo>
                  <a:pt x="27022" y="32792"/>
                  <a:pt x="27046" y="32742"/>
                  <a:pt x="26964" y="32640"/>
                </a:cubicBezTo>
                <a:cubicBezTo>
                  <a:pt x="26879" y="32534"/>
                  <a:pt x="26782" y="32437"/>
                  <a:pt x="26688" y="32338"/>
                </a:cubicBezTo>
                <a:cubicBezTo>
                  <a:pt x="26552" y="32194"/>
                  <a:pt x="26414" y="32053"/>
                  <a:pt x="26276" y="31909"/>
                </a:cubicBezTo>
                <a:cubicBezTo>
                  <a:pt x="26260" y="31892"/>
                  <a:pt x="26239" y="31861"/>
                  <a:pt x="26245" y="31850"/>
                </a:cubicBezTo>
                <a:cubicBezTo>
                  <a:pt x="26309" y="31741"/>
                  <a:pt x="26224" y="31685"/>
                  <a:pt x="26167" y="31621"/>
                </a:cubicBezTo>
                <a:cubicBezTo>
                  <a:pt x="25966" y="31400"/>
                  <a:pt x="25763" y="31181"/>
                  <a:pt x="25571" y="30970"/>
                </a:cubicBezTo>
                <a:cubicBezTo>
                  <a:pt x="25577" y="30943"/>
                  <a:pt x="25577" y="30938"/>
                  <a:pt x="25580" y="30935"/>
                </a:cubicBezTo>
                <a:cubicBezTo>
                  <a:pt x="25752" y="30795"/>
                  <a:pt x="25761" y="30746"/>
                  <a:pt x="25645" y="30542"/>
                </a:cubicBezTo>
                <a:cubicBezTo>
                  <a:pt x="25549" y="30372"/>
                  <a:pt x="25447" y="30207"/>
                  <a:pt x="25354" y="30036"/>
                </a:cubicBezTo>
                <a:cubicBezTo>
                  <a:pt x="25334" y="30001"/>
                  <a:pt x="25346" y="29951"/>
                  <a:pt x="25340" y="29909"/>
                </a:cubicBezTo>
                <a:cubicBezTo>
                  <a:pt x="25335" y="29862"/>
                  <a:pt x="25336" y="29807"/>
                  <a:pt x="25314" y="29769"/>
                </a:cubicBezTo>
                <a:cubicBezTo>
                  <a:pt x="25225" y="29618"/>
                  <a:pt x="25125" y="29473"/>
                  <a:pt x="25026" y="29316"/>
                </a:cubicBezTo>
                <a:cubicBezTo>
                  <a:pt x="25135" y="29256"/>
                  <a:pt x="25248" y="29191"/>
                  <a:pt x="25362" y="29129"/>
                </a:cubicBezTo>
                <a:cubicBezTo>
                  <a:pt x="25431" y="29092"/>
                  <a:pt x="25500" y="29055"/>
                  <a:pt x="25571" y="29023"/>
                </a:cubicBezTo>
                <a:cubicBezTo>
                  <a:pt x="25666" y="28979"/>
                  <a:pt x="25674" y="28912"/>
                  <a:pt x="25622" y="28834"/>
                </a:cubicBezTo>
                <a:cubicBezTo>
                  <a:pt x="25577" y="28766"/>
                  <a:pt x="25527" y="28701"/>
                  <a:pt x="25474" y="28638"/>
                </a:cubicBezTo>
                <a:cubicBezTo>
                  <a:pt x="25288" y="28413"/>
                  <a:pt x="25099" y="28191"/>
                  <a:pt x="24912" y="27966"/>
                </a:cubicBezTo>
                <a:cubicBezTo>
                  <a:pt x="24899" y="27953"/>
                  <a:pt x="24893" y="27934"/>
                  <a:pt x="24884" y="27919"/>
                </a:cubicBezTo>
                <a:cubicBezTo>
                  <a:pt x="24991" y="27806"/>
                  <a:pt x="24995" y="27744"/>
                  <a:pt x="24871" y="27641"/>
                </a:cubicBezTo>
                <a:cubicBezTo>
                  <a:pt x="24760" y="27550"/>
                  <a:pt x="24639" y="27471"/>
                  <a:pt x="24517" y="27393"/>
                </a:cubicBezTo>
                <a:cubicBezTo>
                  <a:pt x="24234" y="27209"/>
                  <a:pt x="24050" y="26926"/>
                  <a:pt x="23816" y="26695"/>
                </a:cubicBezTo>
                <a:cubicBezTo>
                  <a:pt x="23716" y="26597"/>
                  <a:pt x="23605" y="26515"/>
                  <a:pt x="23498" y="26423"/>
                </a:cubicBezTo>
                <a:cubicBezTo>
                  <a:pt x="23500" y="26421"/>
                  <a:pt x="23503" y="26410"/>
                  <a:pt x="23507" y="26408"/>
                </a:cubicBezTo>
                <a:cubicBezTo>
                  <a:pt x="23802" y="26360"/>
                  <a:pt x="24097" y="26296"/>
                  <a:pt x="24394" y="26271"/>
                </a:cubicBezTo>
                <a:cubicBezTo>
                  <a:pt x="24482" y="26263"/>
                  <a:pt x="24570" y="26260"/>
                  <a:pt x="24658" y="26260"/>
                </a:cubicBezTo>
                <a:cubicBezTo>
                  <a:pt x="25018" y="26260"/>
                  <a:pt x="25374" y="26319"/>
                  <a:pt x="25726" y="26401"/>
                </a:cubicBezTo>
                <a:cubicBezTo>
                  <a:pt x="25753" y="26408"/>
                  <a:pt x="25782" y="26410"/>
                  <a:pt x="25811" y="26410"/>
                </a:cubicBezTo>
                <a:cubicBezTo>
                  <a:pt x="25829" y="26410"/>
                  <a:pt x="25847" y="26409"/>
                  <a:pt x="25865" y="26408"/>
                </a:cubicBezTo>
                <a:cubicBezTo>
                  <a:pt x="26074" y="26392"/>
                  <a:pt x="26084" y="26379"/>
                  <a:pt x="26053" y="26175"/>
                </a:cubicBezTo>
                <a:cubicBezTo>
                  <a:pt x="26050" y="26165"/>
                  <a:pt x="26054" y="26152"/>
                  <a:pt x="26059" y="26122"/>
                </a:cubicBezTo>
                <a:cubicBezTo>
                  <a:pt x="26182" y="26135"/>
                  <a:pt x="26303" y="26148"/>
                  <a:pt x="26426" y="26163"/>
                </a:cubicBezTo>
                <a:cubicBezTo>
                  <a:pt x="26488" y="26170"/>
                  <a:pt x="26549" y="26180"/>
                  <a:pt x="26611" y="26184"/>
                </a:cubicBezTo>
                <a:cubicBezTo>
                  <a:pt x="26621" y="26185"/>
                  <a:pt x="26631" y="26185"/>
                  <a:pt x="26640" y="26185"/>
                </a:cubicBezTo>
                <a:cubicBezTo>
                  <a:pt x="26722" y="26185"/>
                  <a:pt x="26785" y="26158"/>
                  <a:pt x="26780" y="26042"/>
                </a:cubicBezTo>
                <a:lnTo>
                  <a:pt x="26780" y="26042"/>
                </a:lnTo>
                <a:cubicBezTo>
                  <a:pt x="26892" y="26045"/>
                  <a:pt x="27000" y="26053"/>
                  <a:pt x="27107" y="26053"/>
                </a:cubicBezTo>
                <a:cubicBezTo>
                  <a:pt x="27151" y="26053"/>
                  <a:pt x="27195" y="26051"/>
                  <a:pt x="27239" y="26047"/>
                </a:cubicBezTo>
                <a:cubicBezTo>
                  <a:pt x="27397" y="26034"/>
                  <a:pt x="27554" y="25998"/>
                  <a:pt x="27708" y="25962"/>
                </a:cubicBezTo>
                <a:cubicBezTo>
                  <a:pt x="27804" y="25938"/>
                  <a:pt x="27831" y="25877"/>
                  <a:pt x="27775" y="25785"/>
                </a:cubicBezTo>
                <a:cubicBezTo>
                  <a:pt x="27696" y="25657"/>
                  <a:pt x="27619" y="25526"/>
                  <a:pt x="27531" y="25376"/>
                </a:cubicBezTo>
                <a:cubicBezTo>
                  <a:pt x="27621" y="25352"/>
                  <a:pt x="27704" y="25336"/>
                  <a:pt x="27784" y="25336"/>
                </a:cubicBezTo>
                <a:cubicBezTo>
                  <a:pt x="27835" y="25336"/>
                  <a:pt x="27884" y="25342"/>
                  <a:pt x="27933" y="25356"/>
                </a:cubicBezTo>
                <a:cubicBezTo>
                  <a:pt x="28078" y="25396"/>
                  <a:pt x="28220" y="25453"/>
                  <a:pt x="28364" y="25501"/>
                </a:cubicBezTo>
                <a:cubicBezTo>
                  <a:pt x="28397" y="25511"/>
                  <a:pt x="28431" y="25523"/>
                  <a:pt x="28466" y="25530"/>
                </a:cubicBezTo>
                <a:cubicBezTo>
                  <a:pt x="28497" y="25536"/>
                  <a:pt x="28524" y="25539"/>
                  <a:pt x="28546" y="25539"/>
                </a:cubicBezTo>
                <a:cubicBezTo>
                  <a:pt x="28627" y="25539"/>
                  <a:pt x="28652" y="25495"/>
                  <a:pt x="28648" y="25382"/>
                </a:cubicBezTo>
                <a:cubicBezTo>
                  <a:pt x="28648" y="25372"/>
                  <a:pt x="28657" y="25361"/>
                  <a:pt x="28664" y="25345"/>
                </a:cubicBezTo>
                <a:cubicBezTo>
                  <a:pt x="28766" y="25374"/>
                  <a:pt x="28864" y="25409"/>
                  <a:pt x="28966" y="25429"/>
                </a:cubicBezTo>
                <a:cubicBezTo>
                  <a:pt x="29067" y="25450"/>
                  <a:pt x="29166" y="25461"/>
                  <a:pt x="29265" y="25461"/>
                </a:cubicBezTo>
                <a:cubicBezTo>
                  <a:pt x="29439" y="25461"/>
                  <a:pt x="29610" y="25425"/>
                  <a:pt x="29774" y="25338"/>
                </a:cubicBezTo>
                <a:cubicBezTo>
                  <a:pt x="29869" y="25288"/>
                  <a:pt x="29907" y="25228"/>
                  <a:pt x="29850" y="25124"/>
                </a:cubicBezTo>
                <a:cubicBezTo>
                  <a:pt x="29811" y="25053"/>
                  <a:pt x="29788" y="24972"/>
                  <a:pt x="29753" y="24883"/>
                </a:cubicBezTo>
                <a:lnTo>
                  <a:pt x="29753" y="24883"/>
                </a:lnTo>
                <a:cubicBezTo>
                  <a:pt x="29823" y="24884"/>
                  <a:pt x="29886" y="24890"/>
                  <a:pt x="29946" y="24890"/>
                </a:cubicBezTo>
                <a:cubicBezTo>
                  <a:pt x="29959" y="24890"/>
                  <a:pt x="29971" y="24889"/>
                  <a:pt x="29984" y="24889"/>
                </a:cubicBezTo>
                <a:cubicBezTo>
                  <a:pt x="30181" y="24882"/>
                  <a:pt x="30381" y="24884"/>
                  <a:pt x="30576" y="24854"/>
                </a:cubicBezTo>
                <a:cubicBezTo>
                  <a:pt x="30843" y="24815"/>
                  <a:pt x="30856" y="24775"/>
                  <a:pt x="30731" y="24530"/>
                </a:cubicBezTo>
                <a:cubicBezTo>
                  <a:pt x="30799" y="24519"/>
                  <a:pt x="30863" y="24507"/>
                  <a:pt x="30926" y="24495"/>
                </a:cubicBezTo>
                <a:cubicBezTo>
                  <a:pt x="31014" y="24480"/>
                  <a:pt x="31103" y="24469"/>
                  <a:pt x="31190" y="24447"/>
                </a:cubicBezTo>
                <a:cubicBezTo>
                  <a:pt x="31290" y="24418"/>
                  <a:pt x="31376" y="24369"/>
                  <a:pt x="31328" y="24240"/>
                </a:cubicBezTo>
                <a:cubicBezTo>
                  <a:pt x="31419" y="24193"/>
                  <a:pt x="31510" y="24156"/>
                  <a:pt x="31591" y="24105"/>
                </a:cubicBezTo>
                <a:cubicBezTo>
                  <a:pt x="31702" y="24035"/>
                  <a:pt x="31702" y="23987"/>
                  <a:pt x="31611" y="23895"/>
                </a:cubicBezTo>
                <a:cubicBezTo>
                  <a:pt x="31497" y="23779"/>
                  <a:pt x="31384" y="23660"/>
                  <a:pt x="31272" y="23542"/>
                </a:cubicBezTo>
                <a:cubicBezTo>
                  <a:pt x="31258" y="23527"/>
                  <a:pt x="31244" y="23500"/>
                  <a:pt x="31246" y="23482"/>
                </a:cubicBezTo>
                <a:cubicBezTo>
                  <a:pt x="31294" y="23208"/>
                  <a:pt x="31153" y="22979"/>
                  <a:pt x="31064" y="22742"/>
                </a:cubicBezTo>
                <a:cubicBezTo>
                  <a:pt x="31015" y="22609"/>
                  <a:pt x="30926" y="22491"/>
                  <a:pt x="30866" y="22383"/>
                </a:cubicBezTo>
                <a:cubicBezTo>
                  <a:pt x="31131" y="22277"/>
                  <a:pt x="31399" y="22174"/>
                  <a:pt x="31663" y="22065"/>
                </a:cubicBezTo>
                <a:cubicBezTo>
                  <a:pt x="31736" y="22034"/>
                  <a:pt x="31801" y="21977"/>
                  <a:pt x="31875" y="21951"/>
                </a:cubicBezTo>
                <a:cubicBezTo>
                  <a:pt x="31985" y="21913"/>
                  <a:pt x="32103" y="21900"/>
                  <a:pt x="32211" y="21859"/>
                </a:cubicBezTo>
                <a:cubicBezTo>
                  <a:pt x="32345" y="21808"/>
                  <a:pt x="32480" y="21753"/>
                  <a:pt x="32599" y="21678"/>
                </a:cubicBezTo>
                <a:cubicBezTo>
                  <a:pt x="32723" y="21599"/>
                  <a:pt x="32719" y="21534"/>
                  <a:pt x="32628" y="21417"/>
                </a:cubicBezTo>
                <a:cubicBezTo>
                  <a:pt x="32593" y="21372"/>
                  <a:pt x="32559" y="21326"/>
                  <a:pt x="32521" y="21273"/>
                </a:cubicBezTo>
                <a:cubicBezTo>
                  <a:pt x="32676" y="21190"/>
                  <a:pt x="32825" y="21113"/>
                  <a:pt x="32969" y="21032"/>
                </a:cubicBezTo>
                <a:cubicBezTo>
                  <a:pt x="33195" y="20903"/>
                  <a:pt x="33421" y="20773"/>
                  <a:pt x="33647" y="20642"/>
                </a:cubicBezTo>
                <a:cubicBezTo>
                  <a:pt x="33755" y="20579"/>
                  <a:pt x="33756" y="20557"/>
                  <a:pt x="33660" y="20377"/>
                </a:cubicBezTo>
                <a:cubicBezTo>
                  <a:pt x="33732" y="20312"/>
                  <a:pt x="33813" y="20253"/>
                  <a:pt x="33879" y="20179"/>
                </a:cubicBezTo>
                <a:cubicBezTo>
                  <a:pt x="33972" y="20075"/>
                  <a:pt x="34059" y="19967"/>
                  <a:pt x="34136" y="19853"/>
                </a:cubicBezTo>
                <a:cubicBezTo>
                  <a:pt x="34202" y="19756"/>
                  <a:pt x="34162" y="19682"/>
                  <a:pt x="34072" y="19605"/>
                </a:cubicBezTo>
                <a:cubicBezTo>
                  <a:pt x="33940" y="19492"/>
                  <a:pt x="33825" y="19359"/>
                  <a:pt x="33708" y="19230"/>
                </a:cubicBezTo>
                <a:cubicBezTo>
                  <a:pt x="33652" y="19167"/>
                  <a:pt x="33681" y="19132"/>
                  <a:pt x="33752" y="19090"/>
                </a:cubicBezTo>
                <a:cubicBezTo>
                  <a:pt x="33973" y="18958"/>
                  <a:pt x="34188" y="18815"/>
                  <a:pt x="34403" y="18676"/>
                </a:cubicBezTo>
                <a:cubicBezTo>
                  <a:pt x="34504" y="18610"/>
                  <a:pt x="34601" y="18538"/>
                  <a:pt x="34699" y="18468"/>
                </a:cubicBezTo>
                <a:cubicBezTo>
                  <a:pt x="34764" y="18421"/>
                  <a:pt x="34817" y="18375"/>
                  <a:pt x="34743" y="18288"/>
                </a:cubicBezTo>
                <a:cubicBezTo>
                  <a:pt x="34729" y="18270"/>
                  <a:pt x="34750" y="18201"/>
                  <a:pt x="34775" y="18177"/>
                </a:cubicBezTo>
                <a:cubicBezTo>
                  <a:pt x="34879" y="18078"/>
                  <a:pt x="35002" y="17995"/>
                  <a:pt x="35097" y="17888"/>
                </a:cubicBezTo>
                <a:cubicBezTo>
                  <a:pt x="35185" y="17792"/>
                  <a:pt x="35254" y="17676"/>
                  <a:pt x="35316" y="17560"/>
                </a:cubicBezTo>
                <a:cubicBezTo>
                  <a:pt x="35365" y="17476"/>
                  <a:pt x="35360" y="17387"/>
                  <a:pt x="35252" y="17337"/>
                </a:cubicBezTo>
                <a:cubicBezTo>
                  <a:pt x="35228" y="17327"/>
                  <a:pt x="35211" y="17303"/>
                  <a:pt x="35182" y="17280"/>
                </a:cubicBezTo>
                <a:cubicBezTo>
                  <a:pt x="35284" y="17190"/>
                  <a:pt x="35376" y="17102"/>
                  <a:pt x="35473" y="17020"/>
                </a:cubicBezTo>
                <a:cubicBezTo>
                  <a:pt x="35759" y="16775"/>
                  <a:pt x="36055" y="16539"/>
                  <a:pt x="36335" y="16284"/>
                </a:cubicBezTo>
                <a:cubicBezTo>
                  <a:pt x="36642" y="16010"/>
                  <a:pt x="36973" y="15768"/>
                  <a:pt x="37287" y="15504"/>
                </a:cubicBezTo>
                <a:cubicBezTo>
                  <a:pt x="37363" y="15440"/>
                  <a:pt x="37426" y="15357"/>
                  <a:pt x="37481" y="15275"/>
                </a:cubicBezTo>
                <a:cubicBezTo>
                  <a:pt x="37521" y="15216"/>
                  <a:pt x="37501" y="15164"/>
                  <a:pt x="37429" y="15164"/>
                </a:cubicBezTo>
                <a:cubicBezTo>
                  <a:pt x="37424" y="15164"/>
                  <a:pt x="37419" y="15164"/>
                  <a:pt x="37413" y="15165"/>
                </a:cubicBezTo>
                <a:cubicBezTo>
                  <a:pt x="37283" y="15176"/>
                  <a:pt x="37152" y="15194"/>
                  <a:pt x="37023" y="15216"/>
                </a:cubicBezTo>
                <a:cubicBezTo>
                  <a:pt x="36771" y="15260"/>
                  <a:pt x="36520" y="15316"/>
                  <a:pt x="36266" y="15352"/>
                </a:cubicBezTo>
                <a:cubicBezTo>
                  <a:pt x="36020" y="15387"/>
                  <a:pt x="35772" y="15403"/>
                  <a:pt x="35523" y="15423"/>
                </a:cubicBezTo>
                <a:cubicBezTo>
                  <a:pt x="35402" y="15433"/>
                  <a:pt x="35279" y="15436"/>
                  <a:pt x="35156" y="15443"/>
                </a:cubicBezTo>
                <a:cubicBezTo>
                  <a:pt x="35151" y="15250"/>
                  <a:pt x="35143" y="15232"/>
                  <a:pt x="34975" y="15212"/>
                </a:cubicBezTo>
                <a:cubicBezTo>
                  <a:pt x="34923" y="15206"/>
                  <a:pt x="34870" y="15204"/>
                  <a:pt x="34817" y="15204"/>
                </a:cubicBezTo>
                <a:cubicBezTo>
                  <a:pt x="34742" y="15204"/>
                  <a:pt x="34666" y="15209"/>
                  <a:pt x="34591" y="15217"/>
                </a:cubicBezTo>
                <a:cubicBezTo>
                  <a:pt x="34173" y="15263"/>
                  <a:pt x="33756" y="15315"/>
                  <a:pt x="33337" y="15366"/>
                </a:cubicBezTo>
                <a:cubicBezTo>
                  <a:pt x="33336" y="15366"/>
                  <a:pt x="33335" y="15366"/>
                  <a:pt x="33334" y="15366"/>
                </a:cubicBezTo>
                <a:cubicBezTo>
                  <a:pt x="33325" y="15366"/>
                  <a:pt x="33315" y="15362"/>
                  <a:pt x="33303" y="15360"/>
                </a:cubicBezTo>
                <a:cubicBezTo>
                  <a:pt x="33330" y="15228"/>
                  <a:pt x="33356" y="15099"/>
                  <a:pt x="33381" y="14969"/>
                </a:cubicBezTo>
                <a:cubicBezTo>
                  <a:pt x="33401" y="14869"/>
                  <a:pt x="33350" y="14798"/>
                  <a:pt x="33237" y="14764"/>
                </a:cubicBezTo>
                <a:cubicBezTo>
                  <a:pt x="33182" y="14747"/>
                  <a:pt x="33127" y="14740"/>
                  <a:pt x="33073" y="14740"/>
                </a:cubicBezTo>
                <a:cubicBezTo>
                  <a:pt x="32973" y="14740"/>
                  <a:pt x="32876" y="14764"/>
                  <a:pt x="32779" y="14798"/>
                </a:cubicBezTo>
                <a:cubicBezTo>
                  <a:pt x="32732" y="14815"/>
                  <a:pt x="32685" y="14834"/>
                  <a:pt x="32628" y="14854"/>
                </a:cubicBezTo>
                <a:cubicBezTo>
                  <a:pt x="32614" y="14737"/>
                  <a:pt x="32550" y="14699"/>
                  <a:pt x="32465" y="14699"/>
                </a:cubicBezTo>
                <a:cubicBezTo>
                  <a:pt x="32450" y="14699"/>
                  <a:pt x="32434" y="14700"/>
                  <a:pt x="32418" y="14702"/>
                </a:cubicBezTo>
                <a:cubicBezTo>
                  <a:pt x="32166" y="14734"/>
                  <a:pt x="31914" y="14769"/>
                  <a:pt x="31662" y="14803"/>
                </a:cubicBezTo>
                <a:cubicBezTo>
                  <a:pt x="31657" y="14745"/>
                  <a:pt x="31642" y="14679"/>
                  <a:pt x="31647" y="14616"/>
                </a:cubicBezTo>
                <a:cubicBezTo>
                  <a:pt x="31655" y="14522"/>
                  <a:pt x="31610" y="14472"/>
                  <a:pt x="31533" y="14472"/>
                </a:cubicBezTo>
                <a:cubicBezTo>
                  <a:pt x="31511" y="14472"/>
                  <a:pt x="31487" y="14476"/>
                  <a:pt x="31461" y="14484"/>
                </a:cubicBezTo>
                <a:cubicBezTo>
                  <a:pt x="31294" y="14533"/>
                  <a:pt x="31129" y="14595"/>
                  <a:pt x="30967" y="14661"/>
                </a:cubicBezTo>
                <a:cubicBezTo>
                  <a:pt x="30629" y="14797"/>
                  <a:pt x="30293" y="14939"/>
                  <a:pt x="29956" y="15079"/>
                </a:cubicBezTo>
                <a:cubicBezTo>
                  <a:pt x="29906" y="15099"/>
                  <a:pt x="29857" y="15121"/>
                  <a:pt x="29803" y="15144"/>
                </a:cubicBezTo>
                <a:cubicBezTo>
                  <a:pt x="29802" y="14922"/>
                  <a:pt x="29799" y="14699"/>
                  <a:pt x="29801" y="14478"/>
                </a:cubicBezTo>
                <a:cubicBezTo>
                  <a:pt x="29801" y="14400"/>
                  <a:pt x="29774" y="14362"/>
                  <a:pt x="29696" y="14357"/>
                </a:cubicBezTo>
                <a:cubicBezTo>
                  <a:pt x="29664" y="14355"/>
                  <a:pt x="29634" y="14354"/>
                  <a:pt x="29603" y="14354"/>
                </a:cubicBezTo>
                <a:cubicBezTo>
                  <a:pt x="29405" y="14354"/>
                  <a:pt x="29220" y="14402"/>
                  <a:pt x="29056" y="14527"/>
                </a:cubicBezTo>
                <a:cubicBezTo>
                  <a:pt x="29010" y="14454"/>
                  <a:pt x="28974" y="14420"/>
                  <a:pt x="28929" y="14420"/>
                </a:cubicBezTo>
                <a:cubicBezTo>
                  <a:pt x="28895" y="14420"/>
                  <a:pt x="28855" y="14440"/>
                  <a:pt x="28803" y="14478"/>
                </a:cubicBezTo>
                <a:cubicBezTo>
                  <a:pt x="28646" y="14591"/>
                  <a:pt x="28488" y="14703"/>
                  <a:pt x="28336" y="14811"/>
                </a:cubicBezTo>
                <a:cubicBezTo>
                  <a:pt x="28313" y="14797"/>
                  <a:pt x="28304" y="14795"/>
                  <a:pt x="28302" y="14789"/>
                </a:cubicBezTo>
                <a:cubicBezTo>
                  <a:pt x="28253" y="14681"/>
                  <a:pt x="28226" y="14633"/>
                  <a:pt x="28181" y="14633"/>
                </a:cubicBezTo>
                <a:cubicBezTo>
                  <a:pt x="28146" y="14633"/>
                  <a:pt x="28100" y="14661"/>
                  <a:pt x="28025" y="14712"/>
                </a:cubicBezTo>
                <a:cubicBezTo>
                  <a:pt x="27797" y="14868"/>
                  <a:pt x="27566" y="15020"/>
                  <a:pt x="27343" y="15181"/>
                </a:cubicBezTo>
                <a:cubicBezTo>
                  <a:pt x="27254" y="15247"/>
                  <a:pt x="27183" y="15336"/>
                  <a:pt x="27096" y="15422"/>
                </a:cubicBezTo>
                <a:cubicBezTo>
                  <a:pt x="27077" y="15332"/>
                  <a:pt x="27060" y="15253"/>
                  <a:pt x="27044" y="15176"/>
                </a:cubicBezTo>
                <a:cubicBezTo>
                  <a:pt x="27029" y="15095"/>
                  <a:pt x="26999" y="15052"/>
                  <a:pt x="26949" y="15052"/>
                </a:cubicBezTo>
                <a:cubicBezTo>
                  <a:pt x="26924" y="15052"/>
                  <a:pt x="26893" y="15062"/>
                  <a:pt x="26857" y="15085"/>
                </a:cubicBezTo>
                <a:cubicBezTo>
                  <a:pt x="26684" y="15191"/>
                  <a:pt x="26517" y="15305"/>
                  <a:pt x="26358" y="15427"/>
                </a:cubicBezTo>
                <a:cubicBezTo>
                  <a:pt x="26195" y="15551"/>
                  <a:pt x="26024" y="15639"/>
                  <a:pt x="25829" y="15702"/>
                </a:cubicBezTo>
                <a:cubicBezTo>
                  <a:pt x="25675" y="15751"/>
                  <a:pt x="25527" y="15831"/>
                  <a:pt x="25388" y="15917"/>
                </a:cubicBezTo>
                <a:cubicBezTo>
                  <a:pt x="25284" y="15982"/>
                  <a:pt x="25207" y="16087"/>
                  <a:pt x="25104" y="16157"/>
                </a:cubicBezTo>
                <a:cubicBezTo>
                  <a:pt x="24995" y="16231"/>
                  <a:pt x="24865" y="16273"/>
                  <a:pt x="24754" y="16347"/>
                </a:cubicBezTo>
                <a:cubicBezTo>
                  <a:pt x="24621" y="16435"/>
                  <a:pt x="24507" y="16550"/>
                  <a:pt x="24372" y="16633"/>
                </a:cubicBezTo>
                <a:cubicBezTo>
                  <a:pt x="24151" y="16772"/>
                  <a:pt x="23920" y="16893"/>
                  <a:pt x="23694" y="17026"/>
                </a:cubicBezTo>
                <a:cubicBezTo>
                  <a:pt x="23517" y="17130"/>
                  <a:pt x="23344" y="17239"/>
                  <a:pt x="23169" y="17346"/>
                </a:cubicBezTo>
                <a:cubicBezTo>
                  <a:pt x="23159" y="17338"/>
                  <a:pt x="23150" y="17330"/>
                  <a:pt x="23142" y="17321"/>
                </a:cubicBezTo>
                <a:cubicBezTo>
                  <a:pt x="23251" y="17157"/>
                  <a:pt x="23349" y="16982"/>
                  <a:pt x="23473" y="16829"/>
                </a:cubicBezTo>
                <a:cubicBezTo>
                  <a:pt x="23646" y="16618"/>
                  <a:pt x="23834" y="16418"/>
                  <a:pt x="24023" y="16222"/>
                </a:cubicBezTo>
                <a:cubicBezTo>
                  <a:pt x="24209" y="16029"/>
                  <a:pt x="24398" y="15838"/>
                  <a:pt x="24594" y="15656"/>
                </a:cubicBezTo>
                <a:cubicBezTo>
                  <a:pt x="24821" y="15448"/>
                  <a:pt x="25057" y="15249"/>
                  <a:pt x="25290" y="15048"/>
                </a:cubicBezTo>
                <a:cubicBezTo>
                  <a:pt x="25304" y="15035"/>
                  <a:pt x="25318" y="15021"/>
                  <a:pt x="25330" y="15005"/>
                </a:cubicBezTo>
                <a:cubicBezTo>
                  <a:pt x="25424" y="14894"/>
                  <a:pt x="25419" y="14860"/>
                  <a:pt x="25295" y="14770"/>
                </a:cubicBezTo>
                <a:cubicBezTo>
                  <a:pt x="25341" y="14594"/>
                  <a:pt x="25506" y="14519"/>
                  <a:pt x="25618" y="14399"/>
                </a:cubicBezTo>
                <a:cubicBezTo>
                  <a:pt x="25664" y="14351"/>
                  <a:pt x="25721" y="14315"/>
                  <a:pt x="25772" y="14272"/>
                </a:cubicBezTo>
                <a:cubicBezTo>
                  <a:pt x="25853" y="14203"/>
                  <a:pt x="25897" y="14120"/>
                  <a:pt x="25941" y="14018"/>
                </a:cubicBezTo>
                <a:cubicBezTo>
                  <a:pt x="26009" y="13858"/>
                  <a:pt x="26127" y="13715"/>
                  <a:pt x="26236" y="13575"/>
                </a:cubicBezTo>
                <a:cubicBezTo>
                  <a:pt x="26303" y="13488"/>
                  <a:pt x="26406" y="13427"/>
                  <a:pt x="26476" y="13340"/>
                </a:cubicBezTo>
                <a:cubicBezTo>
                  <a:pt x="26553" y="13242"/>
                  <a:pt x="26533" y="13200"/>
                  <a:pt x="26417" y="13148"/>
                </a:cubicBezTo>
                <a:cubicBezTo>
                  <a:pt x="26368" y="13127"/>
                  <a:pt x="26322" y="13099"/>
                  <a:pt x="26256" y="13066"/>
                </a:cubicBezTo>
                <a:cubicBezTo>
                  <a:pt x="26339" y="12981"/>
                  <a:pt x="26406" y="12906"/>
                  <a:pt x="26481" y="12840"/>
                </a:cubicBezTo>
                <a:cubicBezTo>
                  <a:pt x="26640" y="12701"/>
                  <a:pt x="26800" y="12564"/>
                  <a:pt x="26964" y="12432"/>
                </a:cubicBezTo>
                <a:cubicBezTo>
                  <a:pt x="27051" y="12361"/>
                  <a:pt x="27151" y="12306"/>
                  <a:pt x="27240" y="12237"/>
                </a:cubicBezTo>
                <a:cubicBezTo>
                  <a:pt x="27311" y="12181"/>
                  <a:pt x="27391" y="12125"/>
                  <a:pt x="27306" y="12016"/>
                </a:cubicBezTo>
                <a:cubicBezTo>
                  <a:pt x="27293" y="11998"/>
                  <a:pt x="27321" y="11938"/>
                  <a:pt x="27345" y="11909"/>
                </a:cubicBezTo>
                <a:cubicBezTo>
                  <a:pt x="27481" y="11728"/>
                  <a:pt x="27620" y="11553"/>
                  <a:pt x="27758" y="11372"/>
                </a:cubicBezTo>
                <a:cubicBezTo>
                  <a:pt x="27784" y="11339"/>
                  <a:pt x="27808" y="11298"/>
                  <a:pt x="27819" y="11259"/>
                </a:cubicBezTo>
                <a:cubicBezTo>
                  <a:pt x="27866" y="11105"/>
                  <a:pt x="27865" y="10937"/>
                  <a:pt x="27631" y="10904"/>
                </a:cubicBezTo>
                <a:cubicBezTo>
                  <a:pt x="27600" y="10899"/>
                  <a:pt x="27572" y="10889"/>
                  <a:pt x="27535" y="10880"/>
                </a:cubicBezTo>
                <a:cubicBezTo>
                  <a:pt x="27554" y="10834"/>
                  <a:pt x="27573" y="10797"/>
                  <a:pt x="27589" y="10758"/>
                </a:cubicBezTo>
                <a:cubicBezTo>
                  <a:pt x="27644" y="10613"/>
                  <a:pt x="27721" y="10482"/>
                  <a:pt x="27747" y="10316"/>
                </a:cubicBezTo>
                <a:cubicBezTo>
                  <a:pt x="27772" y="10153"/>
                  <a:pt x="27900" y="10006"/>
                  <a:pt x="27985" y="9852"/>
                </a:cubicBezTo>
                <a:cubicBezTo>
                  <a:pt x="28004" y="9817"/>
                  <a:pt x="28030" y="9788"/>
                  <a:pt x="28047" y="9753"/>
                </a:cubicBezTo>
                <a:cubicBezTo>
                  <a:pt x="28104" y="9642"/>
                  <a:pt x="28094" y="9610"/>
                  <a:pt x="27975" y="9547"/>
                </a:cubicBezTo>
                <a:cubicBezTo>
                  <a:pt x="28045" y="9410"/>
                  <a:pt x="28114" y="9275"/>
                  <a:pt x="28185" y="9138"/>
                </a:cubicBezTo>
                <a:cubicBezTo>
                  <a:pt x="28245" y="9025"/>
                  <a:pt x="28324" y="8917"/>
                  <a:pt x="28360" y="8796"/>
                </a:cubicBezTo>
                <a:cubicBezTo>
                  <a:pt x="28409" y="8633"/>
                  <a:pt x="28387" y="8566"/>
                  <a:pt x="28255" y="8566"/>
                </a:cubicBezTo>
                <a:cubicBezTo>
                  <a:pt x="28238" y="8566"/>
                  <a:pt x="28218" y="8567"/>
                  <a:pt x="28197" y="8570"/>
                </a:cubicBezTo>
                <a:cubicBezTo>
                  <a:pt x="27991" y="8590"/>
                  <a:pt x="27787" y="8618"/>
                  <a:pt x="27582" y="8643"/>
                </a:cubicBezTo>
                <a:cubicBezTo>
                  <a:pt x="27526" y="8651"/>
                  <a:pt x="27468" y="8658"/>
                  <a:pt x="27412" y="8664"/>
                </a:cubicBezTo>
                <a:cubicBezTo>
                  <a:pt x="27391" y="8512"/>
                  <a:pt x="27375" y="8461"/>
                  <a:pt x="27289" y="8461"/>
                </a:cubicBezTo>
                <a:cubicBezTo>
                  <a:pt x="27256" y="8461"/>
                  <a:pt x="27213" y="8469"/>
                  <a:pt x="27154" y="8481"/>
                </a:cubicBezTo>
                <a:cubicBezTo>
                  <a:pt x="26898" y="8534"/>
                  <a:pt x="26645" y="8596"/>
                  <a:pt x="26390" y="8653"/>
                </a:cubicBezTo>
                <a:cubicBezTo>
                  <a:pt x="26360" y="8661"/>
                  <a:pt x="26331" y="8663"/>
                  <a:pt x="26297" y="8670"/>
                </a:cubicBezTo>
                <a:cubicBezTo>
                  <a:pt x="26425" y="8376"/>
                  <a:pt x="26544" y="8088"/>
                  <a:pt x="26673" y="7805"/>
                </a:cubicBezTo>
                <a:cubicBezTo>
                  <a:pt x="26730" y="7680"/>
                  <a:pt x="26801" y="7558"/>
                  <a:pt x="26877" y="7440"/>
                </a:cubicBezTo>
                <a:cubicBezTo>
                  <a:pt x="26965" y="7299"/>
                  <a:pt x="27065" y="7164"/>
                  <a:pt x="27157" y="7023"/>
                </a:cubicBezTo>
                <a:cubicBezTo>
                  <a:pt x="27185" y="6981"/>
                  <a:pt x="27203" y="6933"/>
                  <a:pt x="27219" y="6884"/>
                </a:cubicBezTo>
                <a:cubicBezTo>
                  <a:pt x="27253" y="6791"/>
                  <a:pt x="27244" y="6717"/>
                  <a:pt x="27125" y="6694"/>
                </a:cubicBezTo>
                <a:cubicBezTo>
                  <a:pt x="27091" y="6688"/>
                  <a:pt x="27062" y="6667"/>
                  <a:pt x="27019" y="6648"/>
                </a:cubicBezTo>
                <a:cubicBezTo>
                  <a:pt x="27034" y="6605"/>
                  <a:pt x="27046" y="6563"/>
                  <a:pt x="27063" y="6526"/>
                </a:cubicBezTo>
                <a:cubicBezTo>
                  <a:pt x="27182" y="6262"/>
                  <a:pt x="27304" y="6000"/>
                  <a:pt x="27423" y="5737"/>
                </a:cubicBezTo>
                <a:cubicBezTo>
                  <a:pt x="27438" y="5703"/>
                  <a:pt x="27456" y="5668"/>
                  <a:pt x="27469" y="5631"/>
                </a:cubicBezTo>
                <a:cubicBezTo>
                  <a:pt x="27523" y="5478"/>
                  <a:pt x="27512" y="5453"/>
                  <a:pt x="27367" y="5380"/>
                </a:cubicBezTo>
                <a:cubicBezTo>
                  <a:pt x="27414" y="5174"/>
                  <a:pt x="27466" y="4968"/>
                  <a:pt x="27506" y="4758"/>
                </a:cubicBezTo>
                <a:cubicBezTo>
                  <a:pt x="27525" y="4659"/>
                  <a:pt x="27525" y="4556"/>
                  <a:pt x="27522" y="4455"/>
                </a:cubicBezTo>
                <a:cubicBezTo>
                  <a:pt x="27518" y="4355"/>
                  <a:pt x="27461" y="4315"/>
                  <a:pt x="27368" y="4315"/>
                </a:cubicBezTo>
                <a:cubicBezTo>
                  <a:pt x="27362" y="4315"/>
                  <a:pt x="27355" y="4315"/>
                  <a:pt x="27348" y="4315"/>
                </a:cubicBezTo>
                <a:cubicBezTo>
                  <a:pt x="26952" y="4342"/>
                  <a:pt x="26556" y="4367"/>
                  <a:pt x="26159" y="4391"/>
                </a:cubicBezTo>
                <a:cubicBezTo>
                  <a:pt x="26156" y="4392"/>
                  <a:pt x="26153" y="4392"/>
                  <a:pt x="26150" y="4392"/>
                </a:cubicBezTo>
                <a:cubicBezTo>
                  <a:pt x="26130" y="4392"/>
                  <a:pt x="26111" y="4389"/>
                  <a:pt x="26097" y="4388"/>
                </a:cubicBezTo>
                <a:cubicBezTo>
                  <a:pt x="26156" y="4117"/>
                  <a:pt x="26216" y="3853"/>
                  <a:pt x="26267" y="3587"/>
                </a:cubicBezTo>
                <a:cubicBezTo>
                  <a:pt x="26276" y="3550"/>
                  <a:pt x="26240" y="3504"/>
                  <a:pt x="26224" y="3461"/>
                </a:cubicBezTo>
                <a:cubicBezTo>
                  <a:pt x="26213" y="3429"/>
                  <a:pt x="26188" y="3396"/>
                  <a:pt x="26192" y="3365"/>
                </a:cubicBezTo>
                <a:cubicBezTo>
                  <a:pt x="26210" y="3226"/>
                  <a:pt x="26237" y="3088"/>
                  <a:pt x="26257" y="2949"/>
                </a:cubicBezTo>
                <a:cubicBezTo>
                  <a:pt x="26267" y="2877"/>
                  <a:pt x="26280" y="2803"/>
                  <a:pt x="26277" y="2730"/>
                </a:cubicBezTo>
                <a:cubicBezTo>
                  <a:pt x="26271" y="2532"/>
                  <a:pt x="26225" y="2485"/>
                  <a:pt x="26014" y="2452"/>
                </a:cubicBezTo>
                <a:cubicBezTo>
                  <a:pt x="26084" y="2218"/>
                  <a:pt x="26139" y="1985"/>
                  <a:pt x="26223" y="1761"/>
                </a:cubicBezTo>
                <a:cubicBezTo>
                  <a:pt x="26350" y="1421"/>
                  <a:pt x="26499" y="1091"/>
                  <a:pt x="26632" y="754"/>
                </a:cubicBezTo>
                <a:cubicBezTo>
                  <a:pt x="26688" y="608"/>
                  <a:pt x="26736" y="459"/>
                  <a:pt x="26772" y="308"/>
                </a:cubicBezTo>
                <a:cubicBezTo>
                  <a:pt x="26790" y="232"/>
                  <a:pt x="26785" y="145"/>
                  <a:pt x="26770" y="67"/>
                </a:cubicBezTo>
                <a:cubicBezTo>
                  <a:pt x="26761" y="22"/>
                  <a:pt x="26736" y="0"/>
                  <a:pt x="26707" y="0"/>
                </a:cubicBezTo>
                <a:close/>
              </a:path>
            </a:pathLst>
          </a:custGeom>
          <a:solidFill>
            <a:srgbClr val="003100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5" name="Google Shape;315;p49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0">
  <p:cSld name="Title only 10"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50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18" name="Google Shape;318;p50"/>
          <p:cNvSpPr/>
          <p:nvPr/>
        </p:nvSpPr>
        <p:spPr>
          <a:xfrm rot="-10539163" flipH="1">
            <a:off x="5957352" y="4691898"/>
            <a:ext cx="559562" cy="500089"/>
          </a:xfrm>
          <a:custGeom>
            <a:avLst/>
            <a:gdLst/>
            <a:ahLst/>
            <a:cxnLst/>
            <a:rect l="l" t="t" r="r" b="b"/>
            <a:pathLst>
              <a:path w="22383" h="20004" extrusionOk="0">
                <a:moveTo>
                  <a:pt x="15488" y="1"/>
                </a:moveTo>
                <a:cubicBezTo>
                  <a:pt x="15478" y="1"/>
                  <a:pt x="15467" y="3"/>
                  <a:pt x="15463" y="8"/>
                </a:cubicBezTo>
                <a:cubicBezTo>
                  <a:pt x="15410" y="70"/>
                  <a:pt x="15343" y="127"/>
                  <a:pt x="15316" y="199"/>
                </a:cubicBezTo>
                <a:cubicBezTo>
                  <a:pt x="15229" y="419"/>
                  <a:pt x="15163" y="646"/>
                  <a:pt x="15079" y="866"/>
                </a:cubicBezTo>
                <a:cubicBezTo>
                  <a:pt x="14879" y="1382"/>
                  <a:pt x="14679" y="1896"/>
                  <a:pt x="14470" y="2409"/>
                </a:cubicBezTo>
                <a:cubicBezTo>
                  <a:pt x="14320" y="2780"/>
                  <a:pt x="14155" y="3146"/>
                  <a:pt x="13996" y="3515"/>
                </a:cubicBezTo>
                <a:cubicBezTo>
                  <a:pt x="13983" y="3544"/>
                  <a:pt x="13964" y="3569"/>
                  <a:pt x="13935" y="3592"/>
                </a:cubicBezTo>
                <a:cubicBezTo>
                  <a:pt x="13959" y="3520"/>
                  <a:pt x="13994" y="3449"/>
                  <a:pt x="14005" y="3374"/>
                </a:cubicBezTo>
                <a:cubicBezTo>
                  <a:pt x="14024" y="3245"/>
                  <a:pt x="14030" y="3116"/>
                  <a:pt x="14038" y="2986"/>
                </a:cubicBezTo>
                <a:cubicBezTo>
                  <a:pt x="14038" y="2971"/>
                  <a:pt x="14019" y="2956"/>
                  <a:pt x="14012" y="2947"/>
                </a:cubicBezTo>
                <a:cubicBezTo>
                  <a:pt x="14011" y="2915"/>
                  <a:pt x="14012" y="2887"/>
                  <a:pt x="14010" y="2858"/>
                </a:cubicBezTo>
                <a:cubicBezTo>
                  <a:pt x="14004" y="2798"/>
                  <a:pt x="14002" y="2776"/>
                  <a:pt x="13981" y="2776"/>
                </a:cubicBezTo>
                <a:cubicBezTo>
                  <a:pt x="13967" y="2776"/>
                  <a:pt x="13946" y="2785"/>
                  <a:pt x="13912" y="2798"/>
                </a:cubicBezTo>
                <a:cubicBezTo>
                  <a:pt x="13836" y="2826"/>
                  <a:pt x="13759" y="2851"/>
                  <a:pt x="13687" y="2875"/>
                </a:cubicBezTo>
                <a:cubicBezTo>
                  <a:pt x="13754" y="2740"/>
                  <a:pt x="13688" y="2601"/>
                  <a:pt x="13656" y="2462"/>
                </a:cubicBezTo>
                <a:cubicBezTo>
                  <a:pt x="13633" y="2362"/>
                  <a:pt x="13603" y="2263"/>
                  <a:pt x="13572" y="2164"/>
                </a:cubicBezTo>
                <a:cubicBezTo>
                  <a:pt x="13547" y="2083"/>
                  <a:pt x="13523" y="2046"/>
                  <a:pt x="13481" y="2046"/>
                </a:cubicBezTo>
                <a:cubicBezTo>
                  <a:pt x="13452" y="2046"/>
                  <a:pt x="13414" y="2064"/>
                  <a:pt x="13361" y="2098"/>
                </a:cubicBezTo>
                <a:cubicBezTo>
                  <a:pt x="13309" y="1985"/>
                  <a:pt x="13264" y="1868"/>
                  <a:pt x="13204" y="1760"/>
                </a:cubicBezTo>
                <a:cubicBezTo>
                  <a:pt x="13150" y="1659"/>
                  <a:pt x="13078" y="1565"/>
                  <a:pt x="13014" y="1465"/>
                </a:cubicBezTo>
                <a:cubicBezTo>
                  <a:pt x="13001" y="1444"/>
                  <a:pt x="12986" y="1434"/>
                  <a:pt x="12972" y="1434"/>
                </a:cubicBezTo>
                <a:cubicBezTo>
                  <a:pt x="12958" y="1434"/>
                  <a:pt x="12943" y="1444"/>
                  <a:pt x="12930" y="1460"/>
                </a:cubicBezTo>
                <a:cubicBezTo>
                  <a:pt x="12884" y="1517"/>
                  <a:pt x="12838" y="1573"/>
                  <a:pt x="12801" y="1635"/>
                </a:cubicBezTo>
                <a:cubicBezTo>
                  <a:pt x="12735" y="1743"/>
                  <a:pt x="12687" y="1859"/>
                  <a:pt x="12615" y="1961"/>
                </a:cubicBezTo>
                <a:cubicBezTo>
                  <a:pt x="12565" y="2030"/>
                  <a:pt x="12486" y="2076"/>
                  <a:pt x="12456" y="2164"/>
                </a:cubicBezTo>
                <a:cubicBezTo>
                  <a:pt x="12435" y="2226"/>
                  <a:pt x="12407" y="2285"/>
                  <a:pt x="12381" y="2350"/>
                </a:cubicBezTo>
                <a:cubicBezTo>
                  <a:pt x="12199" y="2147"/>
                  <a:pt x="12004" y="1956"/>
                  <a:pt x="11890" y="1676"/>
                </a:cubicBezTo>
                <a:cubicBezTo>
                  <a:pt x="11869" y="1730"/>
                  <a:pt x="11857" y="1757"/>
                  <a:pt x="11841" y="1798"/>
                </a:cubicBezTo>
                <a:cubicBezTo>
                  <a:pt x="11830" y="1768"/>
                  <a:pt x="11818" y="1752"/>
                  <a:pt x="11818" y="1736"/>
                </a:cubicBezTo>
                <a:cubicBezTo>
                  <a:pt x="11818" y="1701"/>
                  <a:pt x="11820" y="1674"/>
                  <a:pt x="11773" y="1669"/>
                </a:cubicBezTo>
                <a:cubicBezTo>
                  <a:pt x="11761" y="1668"/>
                  <a:pt x="11746" y="1638"/>
                  <a:pt x="11741" y="1620"/>
                </a:cubicBezTo>
                <a:cubicBezTo>
                  <a:pt x="11707" y="1509"/>
                  <a:pt x="11630" y="1431"/>
                  <a:pt x="11546" y="1364"/>
                </a:cubicBezTo>
                <a:cubicBezTo>
                  <a:pt x="11484" y="1316"/>
                  <a:pt x="11432" y="1258"/>
                  <a:pt x="11371" y="1210"/>
                </a:cubicBezTo>
                <a:cubicBezTo>
                  <a:pt x="11347" y="1191"/>
                  <a:pt x="11330" y="1182"/>
                  <a:pt x="11315" y="1182"/>
                </a:cubicBezTo>
                <a:cubicBezTo>
                  <a:pt x="11296" y="1182"/>
                  <a:pt x="11281" y="1199"/>
                  <a:pt x="11264" y="1234"/>
                </a:cubicBezTo>
                <a:cubicBezTo>
                  <a:pt x="11254" y="1254"/>
                  <a:pt x="11241" y="1274"/>
                  <a:pt x="11221" y="1309"/>
                </a:cubicBezTo>
                <a:cubicBezTo>
                  <a:pt x="11172" y="1261"/>
                  <a:pt x="11128" y="1223"/>
                  <a:pt x="11092" y="1179"/>
                </a:cubicBezTo>
                <a:cubicBezTo>
                  <a:pt x="11021" y="1090"/>
                  <a:pt x="10956" y="997"/>
                  <a:pt x="10886" y="909"/>
                </a:cubicBezTo>
                <a:cubicBezTo>
                  <a:pt x="10867" y="884"/>
                  <a:pt x="10845" y="866"/>
                  <a:pt x="10822" y="866"/>
                </a:cubicBezTo>
                <a:cubicBezTo>
                  <a:pt x="10804" y="866"/>
                  <a:pt x="10785" y="876"/>
                  <a:pt x="10765" y="901"/>
                </a:cubicBezTo>
                <a:cubicBezTo>
                  <a:pt x="10750" y="920"/>
                  <a:pt x="10734" y="929"/>
                  <a:pt x="10718" y="929"/>
                </a:cubicBezTo>
                <a:cubicBezTo>
                  <a:pt x="10701" y="929"/>
                  <a:pt x="10684" y="919"/>
                  <a:pt x="10665" y="899"/>
                </a:cubicBezTo>
                <a:cubicBezTo>
                  <a:pt x="10589" y="821"/>
                  <a:pt x="10507" y="752"/>
                  <a:pt x="10399" y="719"/>
                </a:cubicBezTo>
                <a:cubicBezTo>
                  <a:pt x="10373" y="712"/>
                  <a:pt x="10352" y="708"/>
                  <a:pt x="10335" y="708"/>
                </a:cubicBezTo>
                <a:cubicBezTo>
                  <a:pt x="10299" y="708"/>
                  <a:pt x="10276" y="725"/>
                  <a:pt x="10256" y="775"/>
                </a:cubicBezTo>
                <a:cubicBezTo>
                  <a:pt x="10200" y="910"/>
                  <a:pt x="10153" y="1047"/>
                  <a:pt x="10106" y="1186"/>
                </a:cubicBezTo>
                <a:cubicBezTo>
                  <a:pt x="10095" y="1222"/>
                  <a:pt x="10087" y="1246"/>
                  <a:pt x="10065" y="1246"/>
                </a:cubicBezTo>
                <a:cubicBezTo>
                  <a:pt x="10054" y="1246"/>
                  <a:pt x="10039" y="1239"/>
                  <a:pt x="10018" y="1225"/>
                </a:cubicBezTo>
                <a:cubicBezTo>
                  <a:pt x="9961" y="1186"/>
                  <a:pt x="9894" y="1162"/>
                  <a:pt x="9829" y="1139"/>
                </a:cubicBezTo>
                <a:cubicBezTo>
                  <a:pt x="9719" y="1099"/>
                  <a:pt x="9648" y="1009"/>
                  <a:pt x="9564" y="934"/>
                </a:cubicBezTo>
                <a:cubicBezTo>
                  <a:pt x="9498" y="876"/>
                  <a:pt x="9428" y="819"/>
                  <a:pt x="9353" y="774"/>
                </a:cubicBezTo>
                <a:cubicBezTo>
                  <a:pt x="9325" y="757"/>
                  <a:pt x="9301" y="749"/>
                  <a:pt x="9281" y="749"/>
                </a:cubicBezTo>
                <a:cubicBezTo>
                  <a:pt x="9238" y="749"/>
                  <a:pt x="9211" y="785"/>
                  <a:pt x="9199" y="852"/>
                </a:cubicBezTo>
                <a:cubicBezTo>
                  <a:pt x="9194" y="881"/>
                  <a:pt x="9189" y="908"/>
                  <a:pt x="9179" y="951"/>
                </a:cubicBezTo>
                <a:cubicBezTo>
                  <a:pt x="9109" y="903"/>
                  <a:pt x="9048" y="863"/>
                  <a:pt x="8990" y="819"/>
                </a:cubicBezTo>
                <a:cubicBezTo>
                  <a:pt x="8939" y="779"/>
                  <a:pt x="8891" y="733"/>
                  <a:pt x="8840" y="691"/>
                </a:cubicBezTo>
                <a:cubicBezTo>
                  <a:pt x="8798" y="657"/>
                  <a:pt x="8768" y="640"/>
                  <a:pt x="8739" y="640"/>
                </a:cubicBezTo>
                <a:cubicBezTo>
                  <a:pt x="8705" y="640"/>
                  <a:pt x="8673" y="663"/>
                  <a:pt x="8623" y="711"/>
                </a:cubicBezTo>
                <a:cubicBezTo>
                  <a:pt x="8505" y="652"/>
                  <a:pt x="8382" y="591"/>
                  <a:pt x="8260" y="528"/>
                </a:cubicBezTo>
                <a:cubicBezTo>
                  <a:pt x="8253" y="524"/>
                  <a:pt x="8244" y="523"/>
                  <a:pt x="8235" y="523"/>
                </a:cubicBezTo>
                <a:cubicBezTo>
                  <a:pt x="8188" y="523"/>
                  <a:pt x="8121" y="567"/>
                  <a:pt x="8120" y="611"/>
                </a:cubicBezTo>
                <a:cubicBezTo>
                  <a:pt x="8119" y="663"/>
                  <a:pt x="8117" y="716"/>
                  <a:pt x="8114" y="768"/>
                </a:cubicBezTo>
                <a:cubicBezTo>
                  <a:pt x="8113" y="775"/>
                  <a:pt x="8106" y="784"/>
                  <a:pt x="8100" y="798"/>
                </a:cubicBezTo>
                <a:cubicBezTo>
                  <a:pt x="8078" y="791"/>
                  <a:pt x="8055" y="786"/>
                  <a:pt x="8034" y="776"/>
                </a:cubicBezTo>
                <a:cubicBezTo>
                  <a:pt x="7924" y="719"/>
                  <a:pt x="7813" y="661"/>
                  <a:pt x="7703" y="603"/>
                </a:cubicBezTo>
                <a:cubicBezTo>
                  <a:pt x="7686" y="594"/>
                  <a:pt x="7669" y="585"/>
                  <a:pt x="7651" y="579"/>
                </a:cubicBezTo>
                <a:cubicBezTo>
                  <a:pt x="7627" y="570"/>
                  <a:pt x="7608" y="565"/>
                  <a:pt x="7593" y="565"/>
                </a:cubicBezTo>
                <a:cubicBezTo>
                  <a:pt x="7556" y="565"/>
                  <a:pt x="7534" y="593"/>
                  <a:pt x="7498" y="662"/>
                </a:cubicBezTo>
                <a:cubicBezTo>
                  <a:pt x="7434" y="636"/>
                  <a:pt x="7369" y="611"/>
                  <a:pt x="7304" y="583"/>
                </a:cubicBezTo>
                <a:cubicBezTo>
                  <a:pt x="7237" y="554"/>
                  <a:pt x="7173" y="519"/>
                  <a:pt x="7105" y="492"/>
                </a:cubicBezTo>
                <a:cubicBezTo>
                  <a:pt x="7074" y="480"/>
                  <a:pt x="7048" y="473"/>
                  <a:pt x="7025" y="473"/>
                </a:cubicBezTo>
                <a:cubicBezTo>
                  <a:pt x="6968" y="473"/>
                  <a:pt x="6935" y="512"/>
                  <a:pt x="6913" y="599"/>
                </a:cubicBezTo>
                <a:cubicBezTo>
                  <a:pt x="6890" y="593"/>
                  <a:pt x="6865" y="589"/>
                  <a:pt x="6843" y="580"/>
                </a:cubicBezTo>
                <a:cubicBezTo>
                  <a:pt x="6747" y="546"/>
                  <a:pt x="6652" y="511"/>
                  <a:pt x="6558" y="475"/>
                </a:cubicBezTo>
                <a:cubicBezTo>
                  <a:pt x="6501" y="454"/>
                  <a:pt x="6444" y="430"/>
                  <a:pt x="6388" y="405"/>
                </a:cubicBezTo>
                <a:cubicBezTo>
                  <a:pt x="6355" y="391"/>
                  <a:pt x="6323" y="369"/>
                  <a:pt x="6288" y="369"/>
                </a:cubicBezTo>
                <a:cubicBezTo>
                  <a:pt x="6272" y="369"/>
                  <a:pt x="6255" y="374"/>
                  <a:pt x="6237" y="385"/>
                </a:cubicBezTo>
                <a:cubicBezTo>
                  <a:pt x="6234" y="386"/>
                  <a:pt x="6231" y="387"/>
                  <a:pt x="6228" y="387"/>
                </a:cubicBezTo>
                <a:cubicBezTo>
                  <a:pt x="6214" y="387"/>
                  <a:pt x="6193" y="376"/>
                  <a:pt x="6177" y="369"/>
                </a:cubicBezTo>
                <a:cubicBezTo>
                  <a:pt x="5965" y="280"/>
                  <a:pt x="5743" y="245"/>
                  <a:pt x="5515" y="245"/>
                </a:cubicBezTo>
                <a:cubicBezTo>
                  <a:pt x="5499" y="245"/>
                  <a:pt x="5482" y="246"/>
                  <a:pt x="5466" y="246"/>
                </a:cubicBezTo>
                <a:cubicBezTo>
                  <a:pt x="5450" y="246"/>
                  <a:pt x="5433" y="249"/>
                  <a:pt x="5418" y="253"/>
                </a:cubicBezTo>
                <a:cubicBezTo>
                  <a:pt x="5339" y="275"/>
                  <a:pt x="5327" y="307"/>
                  <a:pt x="5383" y="363"/>
                </a:cubicBezTo>
                <a:cubicBezTo>
                  <a:pt x="5439" y="423"/>
                  <a:pt x="5503" y="475"/>
                  <a:pt x="5565" y="529"/>
                </a:cubicBezTo>
                <a:cubicBezTo>
                  <a:pt x="5655" y="608"/>
                  <a:pt x="5748" y="686"/>
                  <a:pt x="5838" y="765"/>
                </a:cubicBezTo>
                <a:cubicBezTo>
                  <a:pt x="5848" y="774"/>
                  <a:pt x="5862" y="791"/>
                  <a:pt x="5860" y="798"/>
                </a:cubicBezTo>
                <a:cubicBezTo>
                  <a:pt x="5827" y="867"/>
                  <a:pt x="5882" y="898"/>
                  <a:pt x="5920" y="933"/>
                </a:cubicBezTo>
                <a:cubicBezTo>
                  <a:pt x="6053" y="1056"/>
                  <a:pt x="6187" y="1176"/>
                  <a:pt x="6315" y="1292"/>
                </a:cubicBezTo>
                <a:cubicBezTo>
                  <a:pt x="6313" y="1310"/>
                  <a:pt x="6313" y="1313"/>
                  <a:pt x="6311" y="1314"/>
                </a:cubicBezTo>
                <a:cubicBezTo>
                  <a:pt x="6215" y="1408"/>
                  <a:pt x="6212" y="1438"/>
                  <a:pt x="6293" y="1555"/>
                </a:cubicBezTo>
                <a:cubicBezTo>
                  <a:pt x="6361" y="1650"/>
                  <a:pt x="6432" y="1745"/>
                  <a:pt x="6498" y="1843"/>
                </a:cubicBezTo>
                <a:cubicBezTo>
                  <a:pt x="6510" y="1861"/>
                  <a:pt x="6505" y="1892"/>
                  <a:pt x="6511" y="1918"/>
                </a:cubicBezTo>
                <a:cubicBezTo>
                  <a:pt x="6519" y="1947"/>
                  <a:pt x="6521" y="1979"/>
                  <a:pt x="6536" y="2000"/>
                </a:cubicBezTo>
                <a:cubicBezTo>
                  <a:pt x="6599" y="2086"/>
                  <a:pt x="6666" y="2168"/>
                  <a:pt x="6736" y="2256"/>
                </a:cubicBezTo>
                <a:cubicBezTo>
                  <a:pt x="6673" y="2299"/>
                  <a:pt x="6608" y="2344"/>
                  <a:pt x="6542" y="2388"/>
                </a:cubicBezTo>
                <a:cubicBezTo>
                  <a:pt x="6503" y="2414"/>
                  <a:pt x="6464" y="2441"/>
                  <a:pt x="6423" y="2463"/>
                </a:cubicBezTo>
                <a:cubicBezTo>
                  <a:pt x="6367" y="2496"/>
                  <a:pt x="6366" y="2537"/>
                  <a:pt x="6402" y="2580"/>
                </a:cubicBezTo>
                <a:cubicBezTo>
                  <a:pt x="6433" y="2620"/>
                  <a:pt x="6468" y="2656"/>
                  <a:pt x="6503" y="2690"/>
                </a:cubicBezTo>
                <a:cubicBezTo>
                  <a:pt x="6628" y="2815"/>
                  <a:pt x="6753" y="2939"/>
                  <a:pt x="6879" y="3063"/>
                </a:cubicBezTo>
                <a:cubicBezTo>
                  <a:pt x="6886" y="3070"/>
                  <a:pt x="6891" y="3081"/>
                  <a:pt x="6897" y="3090"/>
                </a:cubicBezTo>
                <a:cubicBezTo>
                  <a:pt x="6840" y="3163"/>
                  <a:pt x="6841" y="3201"/>
                  <a:pt x="6921" y="3255"/>
                </a:cubicBezTo>
                <a:cubicBezTo>
                  <a:pt x="6992" y="3305"/>
                  <a:pt x="7070" y="3346"/>
                  <a:pt x="7147" y="3386"/>
                </a:cubicBezTo>
                <a:cubicBezTo>
                  <a:pt x="7328" y="3480"/>
                  <a:pt x="7455" y="3640"/>
                  <a:pt x="7609" y="3767"/>
                </a:cubicBezTo>
                <a:cubicBezTo>
                  <a:pt x="7673" y="3819"/>
                  <a:pt x="7745" y="3862"/>
                  <a:pt x="7815" y="3912"/>
                </a:cubicBezTo>
                <a:cubicBezTo>
                  <a:pt x="7815" y="3914"/>
                  <a:pt x="7813" y="3921"/>
                  <a:pt x="7811" y="3922"/>
                </a:cubicBezTo>
                <a:cubicBezTo>
                  <a:pt x="7635" y="3967"/>
                  <a:pt x="7461" y="4022"/>
                  <a:pt x="7283" y="4055"/>
                </a:cubicBezTo>
                <a:cubicBezTo>
                  <a:pt x="7165" y="4076"/>
                  <a:pt x="7046" y="4085"/>
                  <a:pt x="6927" y="4085"/>
                </a:cubicBezTo>
                <a:cubicBezTo>
                  <a:pt x="6777" y="4085"/>
                  <a:pt x="6626" y="4071"/>
                  <a:pt x="6474" y="4051"/>
                </a:cubicBezTo>
                <a:cubicBezTo>
                  <a:pt x="6466" y="4049"/>
                  <a:pt x="6457" y="4049"/>
                  <a:pt x="6448" y="4049"/>
                </a:cubicBezTo>
                <a:cubicBezTo>
                  <a:pt x="6429" y="4049"/>
                  <a:pt x="6409" y="4051"/>
                  <a:pt x="6391" y="4055"/>
                </a:cubicBezTo>
                <a:cubicBezTo>
                  <a:pt x="6267" y="4075"/>
                  <a:pt x="6261" y="4084"/>
                  <a:pt x="6290" y="4205"/>
                </a:cubicBezTo>
                <a:cubicBezTo>
                  <a:pt x="6292" y="4211"/>
                  <a:pt x="6290" y="4217"/>
                  <a:pt x="6290" y="4237"/>
                </a:cubicBezTo>
                <a:cubicBezTo>
                  <a:pt x="6215" y="4236"/>
                  <a:pt x="6141" y="4235"/>
                  <a:pt x="6067" y="4233"/>
                </a:cubicBezTo>
                <a:cubicBezTo>
                  <a:pt x="6035" y="4232"/>
                  <a:pt x="6005" y="4231"/>
                  <a:pt x="5975" y="4231"/>
                </a:cubicBezTo>
                <a:cubicBezTo>
                  <a:pt x="5968" y="4231"/>
                  <a:pt x="5961" y="4231"/>
                  <a:pt x="5954" y="4231"/>
                </a:cubicBezTo>
                <a:cubicBezTo>
                  <a:pt x="5896" y="4233"/>
                  <a:pt x="5848" y="4248"/>
                  <a:pt x="5860" y="4325"/>
                </a:cubicBezTo>
                <a:cubicBezTo>
                  <a:pt x="5765" y="4334"/>
                  <a:pt x="5672" y="4333"/>
                  <a:pt x="5583" y="4349"/>
                </a:cubicBezTo>
                <a:cubicBezTo>
                  <a:pt x="5490" y="4367"/>
                  <a:pt x="5397" y="4396"/>
                  <a:pt x="5306" y="4427"/>
                </a:cubicBezTo>
                <a:cubicBezTo>
                  <a:pt x="5249" y="4446"/>
                  <a:pt x="5236" y="4485"/>
                  <a:pt x="5275" y="4536"/>
                </a:cubicBezTo>
                <a:cubicBezTo>
                  <a:pt x="5330" y="4610"/>
                  <a:pt x="5383" y="4685"/>
                  <a:pt x="5445" y="4771"/>
                </a:cubicBezTo>
                <a:cubicBezTo>
                  <a:pt x="5380" y="4794"/>
                  <a:pt x="5321" y="4809"/>
                  <a:pt x="5262" y="4809"/>
                </a:cubicBezTo>
                <a:cubicBezTo>
                  <a:pt x="5243" y="4809"/>
                  <a:pt x="5223" y="4808"/>
                  <a:pt x="5204" y="4804"/>
                </a:cubicBezTo>
                <a:cubicBezTo>
                  <a:pt x="5114" y="4787"/>
                  <a:pt x="5025" y="4762"/>
                  <a:pt x="4936" y="4740"/>
                </a:cubicBezTo>
                <a:cubicBezTo>
                  <a:pt x="4916" y="4735"/>
                  <a:pt x="4894" y="4731"/>
                  <a:pt x="4874" y="4729"/>
                </a:cubicBezTo>
                <a:cubicBezTo>
                  <a:pt x="4861" y="4727"/>
                  <a:pt x="4849" y="4726"/>
                  <a:pt x="4839" y="4726"/>
                </a:cubicBezTo>
                <a:cubicBezTo>
                  <a:pt x="4779" y="4726"/>
                  <a:pt x="4763" y="4754"/>
                  <a:pt x="4772" y="4828"/>
                </a:cubicBezTo>
                <a:cubicBezTo>
                  <a:pt x="4773" y="4833"/>
                  <a:pt x="4770" y="4840"/>
                  <a:pt x="4765" y="4850"/>
                </a:cubicBezTo>
                <a:cubicBezTo>
                  <a:pt x="4703" y="4839"/>
                  <a:pt x="4642" y="4823"/>
                  <a:pt x="4579" y="4817"/>
                </a:cubicBezTo>
                <a:cubicBezTo>
                  <a:pt x="4543" y="4813"/>
                  <a:pt x="4508" y="4811"/>
                  <a:pt x="4473" y="4811"/>
                </a:cubicBezTo>
                <a:cubicBezTo>
                  <a:pt x="4341" y="4811"/>
                  <a:pt x="4215" y="4841"/>
                  <a:pt x="4098" y="4917"/>
                </a:cubicBezTo>
                <a:cubicBezTo>
                  <a:pt x="4044" y="4953"/>
                  <a:pt x="4025" y="4991"/>
                  <a:pt x="4065" y="5051"/>
                </a:cubicBezTo>
                <a:cubicBezTo>
                  <a:pt x="4092" y="5092"/>
                  <a:pt x="4109" y="5138"/>
                  <a:pt x="4135" y="5192"/>
                </a:cubicBezTo>
                <a:cubicBezTo>
                  <a:pt x="4083" y="5194"/>
                  <a:pt x="4040" y="5194"/>
                  <a:pt x="3996" y="5200"/>
                </a:cubicBezTo>
                <a:cubicBezTo>
                  <a:pt x="3878" y="5215"/>
                  <a:pt x="3757" y="5226"/>
                  <a:pt x="3641" y="5255"/>
                </a:cubicBezTo>
                <a:cubicBezTo>
                  <a:pt x="3483" y="5293"/>
                  <a:pt x="3478" y="5317"/>
                  <a:pt x="3567" y="5457"/>
                </a:cubicBezTo>
                <a:cubicBezTo>
                  <a:pt x="3527" y="5470"/>
                  <a:pt x="3489" y="5480"/>
                  <a:pt x="3451" y="5490"/>
                </a:cubicBezTo>
                <a:cubicBezTo>
                  <a:pt x="3399" y="5504"/>
                  <a:pt x="3346" y="5514"/>
                  <a:pt x="3295" y="5533"/>
                </a:cubicBezTo>
                <a:cubicBezTo>
                  <a:pt x="3238" y="5557"/>
                  <a:pt x="3188" y="5590"/>
                  <a:pt x="3224" y="5666"/>
                </a:cubicBezTo>
                <a:cubicBezTo>
                  <a:pt x="3172" y="5699"/>
                  <a:pt x="3120" y="5727"/>
                  <a:pt x="3074" y="5763"/>
                </a:cubicBezTo>
                <a:cubicBezTo>
                  <a:pt x="3012" y="5810"/>
                  <a:pt x="3015" y="5840"/>
                  <a:pt x="3074" y="5889"/>
                </a:cubicBezTo>
                <a:cubicBezTo>
                  <a:pt x="3149" y="5953"/>
                  <a:pt x="3223" y="6017"/>
                  <a:pt x="3298" y="6083"/>
                </a:cubicBezTo>
                <a:cubicBezTo>
                  <a:pt x="3307" y="6090"/>
                  <a:pt x="3317" y="6105"/>
                  <a:pt x="3316" y="6118"/>
                </a:cubicBezTo>
                <a:cubicBezTo>
                  <a:pt x="3301" y="6284"/>
                  <a:pt x="3399" y="6414"/>
                  <a:pt x="3466" y="6553"/>
                </a:cubicBezTo>
                <a:cubicBezTo>
                  <a:pt x="3504" y="6630"/>
                  <a:pt x="3563" y="6696"/>
                  <a:pt x="3605" y="6758"/>
                </a:cubicBezTo>
                <a:cubicBezTo>
                  <a:pt x="3451" y="6835"/>
                  <a:pt x="3295" y="6912"/>
                  <a:pt x="3142" y="6993"/>
                </a:cubicBezTo>
                <a:cubicBezTo>
                  <a:pt x="3100" y="7015"/>
                  <a:pt x="3065" y="7052"/>
                  <a:pt x="3022" y="7073"/>
                </a:cubicBezTo>
                <a:cubicBezTo>
                  <a:pt x="2959" y="7102"/>
                  <a:pt x="2888" y="7117"/>
                  <a:pt x="2825" y="7148"/>
                </a:cubicBezTo>
                <a:cubicBezTo>
                  <a:pt x="2746" y="7186"/>
                  <a:pt x="2669" y="7226"/>
                  <a:pt x="2601" y="7278"/>
                </a:cubicBezTo>
                <a:cubicBezTo>
                  <a:pt x="2532" y="7333"/>
                  <a:pt x="2537" y="7373"/>
                  <a:pt x="2599" y="7437"/>
                </a:cubicBezTo>
                <a:cubicBezTo>
                  <a:pt x="2621" y="7462"/>
                  <a:pt x="2645" y="7488"/>
                  <a:pt x="2671" y="7518"/>
                </a:cubicBezTo>
                <a:cubicBezTo>
                  <a:pt x="2581" y="7577"/>
                  <a:pt x="2497" y="7632"/>
                  <a:pt x="2414" y="7689"/>
                </a:cubicBezTo>
                <a:cubicBezTo>
                  <a:pt x="2285" y="7779"/>
                  <a:pt x="2156" y="7870"/>
                  <a:pt x="2028" y="7962"/>
                </a:cubicBezTo>
                <a:cubicBezTo>
                  <a:pt x="1966" y="8007"/>
                  <a:pt x="1967" y="8019"/>
                  <a:pt x="2034" y="8122"/>
                </a:cubicBezTo>
                <a:cubicBezTo>
                  <a:pt x="1994" y="8165"/>
                  <a:pt x="1948" y="8206"/>
                  <a:pt x="1912" y="8254"/>
                </a:cubicBezTo>
                <a:cubicBezTo>
                  <a:pt x="1863" y="8321"/>
                  <a:pt x="1817" y="8392"/>
                  <a:pt x="1777" y="8465"/>
                </a:cubicBezTo>
                <a:cubicBezTo>
                  <a:pt x="1743" y="8527"/>
                  <a:pt x="1771" y="8570"/>
                  <a:pt x="1829" y="8611"/>
                </a:cubicBezTo>
                <a:cubicBezTo>
                  <a:pt x="1914" y="8671"/>
                  <a:pt x="1992" y="8747"/>
                  <a:pt x="2069" y="8817"/>
                </a:cubicBezTo>
                <a:cubicBezTo>
                  <a:pt x="2107" y="8852"/>
                  <a:pt x="2090" y="8873"/>
                  <a:pt x="2050" y="8903"/>
                </a:cubicBezTo>
                <a:cubicBezTo>
                  <a:pt x="1926" y="8995"/>
                  <a:pt x="1804" y="9092"/>
                  <a:pt x="1683" y="9189"/>
                </a:cubicBezTo>
                <a:cubicBezTo>
                  <a:pt x="1624" y="9233"/>
                  <a:pt x="1571" y="9283"/>
                  <a:pt x="1515" y="9330"/>
                </a:cubicBezTo>
                <a:cubicBezTo>
                  <a:pt x="1479" y="9361"/>
                  <a:pt x="1449" y="9392"/>
                  <a:pt x="1499" y="9441"/>
                </a:cubicBezTo>
                <a:cubicBezTo>
                  <a:pt x="1509" y="9449"/>
                  <a:pt x="1500" y="9494"/>
                  <a:pt x="1485" y="9509"/>
                </a:cubicBezTo>
                <a:cubicBezTo>
                  <a:pt x="1429" y="9575"/>
                  <a:pt x="1360" y="9631"/>
                  <a:pt x="1308" y="9700"/>
                </a:cubicBezTo>
                <a:cubicBezTo>
                  <a:pt x="1261" y="9763"/>
                  <a:pt x="1226" y="9837"/>
                  <a:pt x="1194" y="9910"/>
                </a:cubicBezTo>
                <a:cubicBezTo>
                  <a:pt x="1171" y="9964"/>
                  <a:pt x="1179" y="10017"/>
                  <a:pt x="1247" y="10041"/>
                </a:cubicBezTo>
                <a:cubicBezTo>
                  <a:pt x="1262" y="10046"/>
                  <a:pt x="1273" y="10059"/>
                  <a:pt x="1292" y="10072"/>
                </a:cubicBezTo>
                <a:cubicBezTo>
                  <a:pt x="1235" y="10131"/>
                  <a:pt x="1185" y="10189"/>
                  <a:pt x="1130" y="10245"/>
                </a:cubicBezTo>
                <a:cubicBezTo>
                  <a:pt x="971" y="10409"/>
                  <a:pt x="806" y="10568"/>
                  <a:pt x="652" y="10735"/>
                </a:cubicBezTo>
                <a:cubicBezTo>
                  <a:pt x="484" y="10919"/>
                  <a:pt x="299" y="11083"/>
                  <a:pt x="124" y="11259"/>
                </a:cubicBezTo>
                <a:cubicBezTo>
                  <a:pt x="81" y="11301"/>
                  <a:pt x="48" y="11355"/>
                  <a:pt x="19" y="11407"/>
                </a:cubicBezTo>
                <a:cubicBezTo>
                  <a:pt x="0" y="11442"/>
                  <a:pt x="12" y="11472"/>
                  <a:pt x="50" y="11472"/>
                </a:cubicBezTo>
                <a:cubicBezTo>
                  <a:pt x="55" y="11472"/>
                  <a:pt x="61" y="11471"/>
                  <a:pt x="68" y="11470"/>
                </a:cubicBezTo>
                <a:cubicBezTo>
                  <a:pt x="145" y="11456"/>
                  <a:pt x="223" y="11438"/>
                  <a:pt x="299" y="11418"/>
                </a:cubicBezTo>
                <a:cubicBezTo>
                  <a:pt x="449" y="11376"/>
                  <a:pt x="597" y="11329"/>
                  <a:pt x="748" y="11293"/>
                </a:cubicBezTo>
                <a:cubicBezTo>
                  <a:pt x="894" y="11259"/>
                  <a:pt x="1043" y="11234"/>
                  <a:pt x="1191" y="11209"/>
                </a:cubicBezTo>
                <a:cubicBezTo>
                  <a:pt x="1263" y="11196"/>
                  <a:pt x="1338" y="11187"/>
                  <a:pt x="1411" y="11177"/>
                </a:cubicBezTo>
                <a:cubicBezTo>
                  <a:pt x="1426" y="11293"/>
                  <a:pt x="1431" y="11304"/>
                  <a:pt x="1534" y="11305"/>
                </a:cubicBezTo>
                <a:cubicBezTo>
                  <a:pt x="1537" y="11305"/>
                  <a:pt x="1541" y="11306"/>
                  <a:pt x="1544" y="11306"/>
                </a:cubicBezTo>
                <a:cubicBezTo>
                  <a:pt x="1616" y="11306"/>
                  <a:pt x="1692" y="11295"/>
                  <a:pt x="1763" y="11281"/>
                </a:cubicBezTo>
                <a:cubicBezTo>
                  <a:pt x="2013" y="11229"/>
                  <a:pt x="2261" y="11175"/>
                  <a:pt x="2509" y="11121"/>
                </a:cubicBezTo>
                <a:cubicBezTo>
                  <a:pt x="2510" y="11121"/>
                  <a:pt x="2511" y="11121"/>
                  <a:pt x="2512" y="11121"/>
                </a:cubicBezTo>
                <a:cubicBezTo>
                  <a:pt x="2518" y="11121"/>
                  <a:pt x="2525" y="11123"/>
                  <a:pt x="2532" y="11123"/>
                </a:cubicBezTo>
                <a:cubicBezTo>
                  <a:pt x="2523" y="11204"/>
                  <a:pt x="2513" y="11283"/>
                  <a:pt x="2506" y="11362"/>
                </a:cubicBezTo>
                <a:cubicBezTo>
                  <a:pt x="2499" y="11424"/>
                  <a:pt x="2534" y="11464"/>
                  <a:pt x="2604" y="11478"/>
                </a:cubicBezTo>
                <a:cubicBezTo>
                  <a:pt x="2627" y="11483"/>
                  <a:pt x="2649" y="11485"/>
                  <a:pt x="2671" y="11485"/>
                </a:cubicBezTo>
                <a:cubicBezTo>
                  <a:pt x="2743" y="11485"/>
                  <a:pt x="2810" y="11462"/>
                  <a:pt x="2877" y="11432"/>
                </a:cubicBezTo>
                <a:cubicBezTo>
                  <a:pt x="2904" y="11419"/>
                  <a:pt x="2931" y="11404"/>
                  <a:pt x="2965" y="11389"/>
                </a:cubicBezTo>
                <a:cubicBezTo>
                  <a:pt x="2978" y="11454"/>
                  <a:pt x="3013" y="11475"/>
                  <a:pt x="3057" y="11475"/>
                </a:cubicBezTo>
                <a:cubicBezTo>
                  <a:pt x="3071" y="11475"/>
                  <a:pt x="3085" y="11473"/>
                  <a:pt x="3100" y="11470"/>
                </a:cubicBezTo>
                <a:cubicBezTo>
                  <a:pt x="3250" y="11435"/>
                  <a:pt x="3401" y="11401"/>
                  <a:pt x="3550" y="11366"/>
                </a:cubicBezTo>
                <a:cubicBezTo>
                  <a:pt x="3557" y="11401"/>
                  <a:pt x="3568" y="11439"/>
                  <a:pt x="3569" y="11478"/>
                </a:cubicBezTo>
                <a:cubicBezTo>
                  <a:pt x="3570" y="11531"/>
                  <a:pt x="3596" y="11558"/>
                  <a:pt x="3637" y="11558"/>
                </a:cubicBezTo>
                <a:cubicBezTo>
                  <a:pt x="3652" y="11558"/>
                  <a:pt x="3670" y="11554"/>
                  <a:pt x="3689" y="11546"/>
                </a:cubicBezTo>
                <a:cubicBezTo>
                  <a:pt x="3787" y="11507"/>
                  <a:pt x="3882" y="11461"/>
                  <a:pt x="3975" y="11412"/>
                </a:cubicBezTo>
                <a:cubicBezTo>
                  <a:pt x="4171" y="11312"/>
                  <a:pt x="4365" y="11208"/>
                  <a:pt x="4561" y="11105"/>
                </a:cubicBezTo>
                <a:cubicBezTo>
                  <a:pt x="4591" y="11089"/>
                  <a:pt x="4618" y="11074"/>
                  <a:pt x="4649" y="11057"/>
                </a:cubicBezTo>
                <a:cubicBezTo>
                  <a:pt x="4663" y="11191"/>
                  <a:pt x="4678" y="11325"/>
                  <a:pt x="4688" y="11459"/>
                </a:cubicBezTo>
                <a:cubicBezTo>
                  <a:pt x="4692" y="11504"/>
                  <a:pt x="4709" y="11526"/>
                  <a:pt x="4754" y="11526"/>
                </a:cubicBezTo>
                <a:cubicBezTo>
                  <a:pt x="4755" y="11526"/>
                  <a:pt x="4756" y="11526"/>
                  <a:pt x="4757" y="11526"/>
                </a:cubicBezTo>
                <a:cubicBezTo>
                  <a:pt x="4899" y="11523"/>
                  <a:pt x="5028" y="11485"/>
                  <a:pt x="5133" y="11388"/>
                </a:cubicBezTo>
                <a:cubicBezTo>
                  <a:pt x="5163" y="11427"/>
                  <a:pt x="5186" y="11445"/>
                  <a:pt x="5211" y="11445"/>
                </a:cubicBezTo>
                <a:cubicBezTo>
                  <a:pt x="5233" y="11445"/>
                  <a:pt x="5257" y="11431"/>
                  <a:pt x="5289" y="11403"/>
                </a:cubicBezTo>
                <a:cubicBezTo>
                  <a:pt x="5377" y="11326"/>
                  <a:pt x="5466" y="11250"/>
                  <a:pt x="5552" y="11177"/>
                </a:cubicBezTo>
                <a:cubicBezTo>
                  <a:pt x="5565" y="11185"/>
                  <a:pt x="5572" y="11186"/>
                  <a:pt x="5573" y="11188"/>
                </a:cubicBezTo>
                <a:cubicBezTo>
                  <a:pt x="5607" y="11248"/>
                  <a:pt x="5625" y="11276"/>
                  <a:pt x="5651" y="11276"/>
                </a:cubicBezTo>
                <a:cubicBezTo>
                  <a:pt x="5673" y="11276"/>
                  <a:pt x="5699" y="11256"/>
                  <a:pt x="5744" y="11219"/>
                </a:cubicBezTo>
                <a:cubicBezTo>
                  <a:pt x="5873" y="11114"/>
                  <a:pt x="6004" y="11010"/>
                  <a:pt x="6129" y="10899"/>
                </a:cubicBezTo>
                <a:cubicBezTo>
                  <a:pt x="6179" y="10856"/>
                  <a:pt x="6216" y="10797"/>
                  <a:pt x="6264" y="10741"/>
                </a:cubicBezTo>
                <a:cubicBezTo>
                  <a:pt x="6280" y="10795"/>
                  <a:pt x="6294" y="10840"/>
                  <a:pt x="6309" y="10887"/>
                </a:cubicBezTo>
                <a:cubicBezTo>
                  <a:pt x="6322" y="10933"/>
                  <a:pt x="6341" y="10957"/>
                  <a:pt x="6369" y="10957"/>
                </a:cubicBezTo>
                <a:cubicBezTo>
                  <a:pt x="6385" y="10957"/>
                  <a:pt x="6404" y="10948"/>
                  <a:pt x="6427" y="10931"/>
                </a:cubicBezTo>
                <a:cubicBezTo>
                  <a:pt x="6525" y="10858"/>
                  <a:pt x="6618" y="10780"/>
                  <a:pt x="6709" y="10697"/>
                </a:cubicBezTo>
                <a:cubicBezTo>
                  <a:pt x="6799" y="10614"/>
                  <a:pt x="6897" y="10550"/>
                  <a:pt x="7010" y="10502"/>
                </a:cubicBezTo>
                <a:cubicBezTo>
                  <a:pt x="7101" y="10463"/>
                  <a:pt x="7185" y="10406"/>
                  <a:pt x="7265" y="10348"/>
                </a:cubicBezTo>
                <a:cubicBezTo>
                  <a:pt x="7323" y="10303"/>
                  <a:pt x="7364" y="10235"/>
                  <a:pt x="7422" y="10188"/>
                </a:cubicBezTo>
                <a:cubicBezTo>
                  <a:pt x="7484" y="10138"/>
                  <a:pt x="7559" y="10105"/>
                  <a:pt x="7622" y="10054"/>
                </a:cubicBezTo>
                <a:cubicBezTo>
                  <a:pt x="7698" y="9994"/>
                  <a:pt x="7761" y="9917"/>
                  <a:pt x="7837" y="9860"/>
                </a:cubicBezTo>
                <a:cubicBezTo>
                  <a:pt x="7961" y="9763"/>
                  <a:pt x="8094" y="9679"/>
                  <a:pt x="8223" y="9586"/>
                </a:cubicBezTo>
                <a:cubicBezTo>
                  <a:pt x="8322" y="9514"/>
                  <a:pt x="8420" y="9439"/>
                  <a:pt x="8520" y="9365"/>
                </a:cubicBezTo>
                <a:cubicBezTo>
                  <a:pt x="8526" y="9369"/>
                  <a:pt x="8531" y="9374"/>
                  <a:pt x="8537" y="9377"/>
                </a:cubicBezTo>
                <a:cubicBezTo>
                  <a:pt x="8481" y="9483"/>
                  <a:pt x="8432" y="9593"/>
                  <a:pt x="8366" y="9693"/>
                </a:cubicBezTo>
                <a:cubicBezTo>
                  <a:pt x="8274" y="9829"/>
                  <a:pt x="8171" y="9959"/>
                  <a:pt x="8068" y="10089"/>
                </a:cubicBezTo>
                <a:cubicBezTo>
                  <a:pt x="7966" y="10216"/>
                  <a:pt x="7863" y="10341"/>
                  <a:pt x="7755" y="10462"/>
                </a:cubicBezTo>
                <a:cubicBezTo>
                  <a:pt x="7631" y="10601"/>
                  <a:pt x="7499" y="10732"/>
                  <a:pt x="7371" y="10867"/>
                </a:cubicBezTo>
                <a:cubicBezTo>
                  <a:pt x="7362" y="10876"/>
                  <a:pt x="7355" y="10885"/>
                  <a:pt x="7349" y="10895"/>
                </a:cubicBezTo>
                <a:cubicBezTo>
                  <a:pt x="7299" y="10966"/>
                  <a:pt x="7303" y="10986"/>
                  <a:pt x="7383" y="11034"/>
                </a:cubicBezTo>
                <a:cubicBezTo>
                  <a:pt x="7364" y="11142"/>
                  <a:pt x="7270" y="11196"/>
                  <a:pt x="7209" y="11275"/>
                </a:cubicBezTo>
                <a:cubicBezTo>
                  <a:pt x="7184" y="11305"/>
                  <a:pt x="7152" y="11331"/>
                  <a:pt x="7124" y="11360"/>
                </a:cubicBezTo>
                <a:cubicBezTo>
                  <a:pt x="7079" y="11404"/>
                  <a:pt x="7056" y="11459"/>
                  <a:pt x="7035" y="11521"/>
                </a:cubicBezTo>
                <a:cubicBezTo>
                  <a:pt x="7003" y="11622"/>
                  <a:pt x="6942" y="11715"/>
                  <a:pt x="6884" y="11804"/>
                </a:cubicBezTo>
                <a:cubicBezTo>
                  <a:pt x="6848" y="11861"/>
                  <a:pt x="6789" y="11903"/>
                  <a:pt x="6752" y="11960"/>
                </a:cubicBezTo>
                <a:cubicBezTo>
                  <a:pt x="6711" y="12024"/>
                  <a:pt x="6727" y="12047"/>
                  <a:pt x="6799" y="12072"/>
                </a:cubicBezTo>
                <a:cubicBezTo>
                  <a:pt x="6829" y="12082"/>
                  <a:pt x="6859" y="12097"/>
                  <a:pt x="6900" y="12113"/>
                </a:cubicBezTo>
                <a:cubicBezTo>
                  <a:pt x="6854" y="12169"/>
                  <a:pt x="6818" y="12219"/>
                  <a:pt x="6777" y="12262"/>
                </a:cubicBezTo>
                <a:cubicBezTo>
                  <a:pt x="6689" y="12355"/>
                  <a:pt x="6601" y="12446"/>
                  <a:pt x="6509" y="12535"/>
                </a:cubicBezTo>
                <a:cubicBezTo>
                  <a:pt x="6460" y="12582"/>
                  <a:pt x="6403" y="12622"/>
                  <a:pt x="6354" y="12669"/>
                </a:cubicBezTo>
                <a:cubicBezTo>
                  <a:pt x="6315" y="12705"/>
                  <a:pt x="6270" y="12744"/>
                  <a:pt x="6326" y="12806"/>
                </a:cubicBezTo>
                <a:cubicBezTo>
                  <a:pt x="6335" y="12814"/>
                  <a:pt x="6320" y="12853"/>
                  <a:pt x="6309" y="12872"/>
                </a:cubicBezTo>
                <a:cubicBezTo>
                  <a:pt x="6238" y="12988"/>
                  <a:pt x="6162" y="13102"/>
                  <a:pt x="6090" y="13218"/>
                </a:cubicBezTo>
                <a:cubicBezTo>
                  <a:pt x="6077" y="13239"/>
                  <a:pt x="6066" y="13264"/>
                  <a:pt x="6061" y="13289"/>
                </a:cubicBezTo>
                <a:cubicBezTo>
                  <a:pt x="6041" y="13384"/>
                  <a:pt x="6052" y="13485"/>
                  <a:pt x="6195" y="13492"/>
                </a:cubicBezTo>
                <a:cubicBezTo>
                  <a:pt x="6212" y="13493"/>
                  <a:pt x="6231" y="13497"/>
                  <a:pt x="6253" y="13501"/>
                </a:cubicBezTo>
                <a:cubicBezTo>
                  <a:pt x="6244" y="13529"/>
                  <a:pt x="6234" y="13553"/>
                  <a:pt x="6228" y="13577"/>
                </a:cubicBezTo>
                <a:cubicBezTo>
                  <a:pt x="6202" y="13668"/>
                  <a:pt x="6164" y="13750"/>
                  <a:pt x="6157" y="13852"/>
                </a:cubicBezTo>
                <a:cubicBezTo>
                  <a:pt x="6151" y="13953"/>
                  <a:pt x="6082" y="14047"/>
                  <a:pt x="6040" y="14145"/>
                </a:cubicBezTo>
                <a:cubicBezTo>
                  <a:pt x="6031" y="14167"/>
                  <a:pt x="6017" y="14186"/>
                  <a:pt x="6007" y="14208"/>
                </a:cubicBezTo>
                <a:cubicBezTo>
                  <a:pt x="5979" y="14278"/>
                  <a:pt x="5987" y="14297"/>
                  <a:pt x="6062" y="14328"/>
                </a:cubicBezTo>
                <a:cubicBezTo>
                  <a:pt x="6027" y="14413"/>
                  <a:pt x="5992" y="14499"/>
                  <a:pt x="5958" y="14586"/>
                </a:cubicBezTo>
                <a:cubicBezTo>
                  <a:pt x="5928" y="14658"/>
                  <a:pt x="5886" y="14726"/>
                  <a:pt x="5872" y="14802"/>
                </a:cubicBezTo>
                <a:cubicBezTo>
                  <a:pt x="5852" y="14894"/>
                  <a:pt x="5865" y="14935"/>
                  <a:pt x="5928" y="14935"/>
                </a:cubicBezTo>
                <a:cubicBezTo>
                  <a:pt x="5943" y="14935"/>
                  <a:pt x="5961" y="14932"/>
                  <a:pt x="5982" y="14928"/>
                </a:cubicBezTo>
                <a:cubicBezTo>
                  <a:pt x="6105" y="14904"/>
                  <a:pt x="6226" y="14877"/>
                  <a:pt x="6349" y="14850"/>
                </a:cubicBezTo>
                <a:cubicBezTo>
                  <a:pt x="6382" y="14844"/>
                  <a:pt x="6417" y="14836"/>
                  <a:pt x="6450" y="14828"/>
                </a:cubicBezTo>
                <a:cubicBezTo>
                  <a:pt x="6469" y="14913"/>
                  <a:pt x="6481" y="14945"/>
                  <a:pt x="6525" y="14945"/>
                </a:cubicBezTo>
                <a:cubicBezTo>
                  <a:pt x="6546" y="14945"/>
                  <a:pt x="6574" y="14937"/>
                  <a:pt x="6614" y="14925"/>
                </a:cubicBezTo>
                <a:cubicBezTo>
                  <a:pt x="6766" y="14879"/>
                  <a:pt x="6915" y="14827"/>
                  <a:pt x="7065" y="14778"/>
                </a:cubicBezTo>
                <a:cubicBezTo>
                  <a:pt x="7083" y="14772"/>
                  <a:pt x="7100" y="14768"/>
                  <a:pt x="7121" y="14762"/>
                </a:cubicBezTo>
                <a:lnTo>
                  <a:pt x="7121" y="14762"/>
                </a:lnTo>
                <a:cubicBezTo>
                  <a:pt x="7060" y="14947"/>
                  <a:pt x="7004" y="15127"/>
                  <a:pt x="6943" y="15304"/>
                </a:cubicBezTo>
                <a:cubicBezTo>
                  <a:pt x="6915" y="15384"/>
                  <a:pt x="6880" y="15461"/>
                  <a:pt x="6841" y="15535"/>
                </a:cubicBezTo>
                <a:cubicBezTo>
                  <a:pt x="6794" y="15626"/>
                  <a:pt x="6742" y="15712"/>
                  <a:pt x="6695" y="15802"/>
                </a:cubicBezTo>
                <a:cubicBezTo>
                  <a:pt x="6680" y="15827"/>
                  <a:pt x="6673" y="15858"/>
                  <a:pt x="6665" y="15888"/>
                </a:cubicBezTo>
                <a:cubicBezTo>
                  <a:pt x="6649" y="15947"/>
                  <a:pt x="6660" y="15991"/>
                  <a:pt x="6733" y="15997"/>
                </a:cubicBezTo>
                <a:cubicBezTo>
                  <a:pt x="6752" y="15998"/>
                  <a:pt x="6772" y="16011"/>
                  <a:pt x="6799" y="16019"/>
                </a:cubicBezTo>
                <a:cubicBezTo>
                  <a:pt x="6792" y="16047"/>
                  <a:pt x="6787" y="16072"/>
                  <a:pt x="6779" y="16095"/>
                </a:cubicBezTo>
                <a:cubicBezTo>
                  <a:pt x="6722" y="16260"/>
                  <a:pt x="6665" y="16424"/>
                  <a:pt x="6607" y="16589"/>
                </a:cubicBezTo>
                <a:cubicBezTo>
                  <a:pt x="6599" y="16610"/>
                  <a:pt x="6591" y="16633"/>
                  <a:pt x="6586" y="16656"/>
                </a:cubicBezTo>
                <a:cubicBezTo>
                  <a:pt x="6561" y="16751"/>
                  <a:pt x="6568" y="16765"/>
                  <a:pt x="6660" y="16801"/>
                </a:cubicBezTo>
                <a:cubicBezTo>
                  <a:pt x="6643" y="16927"/>
                  <a:pt x="6624" y="17055"/>
                  <a:pt x="6611" y="17183"/>
                </a:cubicBezTo>
                <a:cubicBezTo>
                  <a:pt x="6606" y="17243"/>
                  <a:pt x="6611" y="17305"/>
                  <a:pt x="6618" y="17366"/>
                </a:cubicBezTo>
                <a:cubicBezTo>
                  <a:pt x="6625" y="17420"/>
                  <a:pt x="6655" y="17443"/>
                  <a:pt x="6702" y="17443"/>
                </a:cubicBezTo>
                <a:cubicBezTo>
                  <a:pt x="6711" y="17443"/>
                  <a:pt x="6721" y="17442"/>
                  <a:pt x="6731" y="17441"/>
                </a:cubicBezTo>
                <a:cubicBezTo>
                  <a:pt x="6967" y="17402"/>
                  <a:pt x="7205" y="17366"/>
                  <a:pt x="7442" y="17329"/>
                </a:cubicBezTo>
                <a:cubicBezTo>
                  <a:pt x="7455" y="17327"/>
                  <a:pt x="7468" y="17327"/>
                  <a:pt x="7479" y="17327"/>
                </a:cubicBezTo>
                <a:cubicBezTo>
                  <a:pt x="7460" y="17493"/>
                  <a:pt x="7437" y="17655"/>
                  <a:pt x="7421" y="17818"/>
                </a:cubicBezTo>
                <a:cubicBezTo>
                  <a:pt x="7419" y="17842"/>
                  <a:pt x="7443" y="17868"/>
                  <a:pt x="7455" y="17891"/>
                </a:cubicBezTo>
                <a:cubicBezTo>
                  <a:pt x="7463" y="17911"/>
                  <a:pt x="7479" y="17930"/>
                  <a:pt x="7479" y="17948"/>
                </a:cubicBezTo>
                <a:cubicBezTo>
                  <a:pt x="7477" y="18032"/>
                  <a:pt x="7467" y="18117"/>
                  <a:pt x="7463" y="18202"/>
                </a:cubicBezTo>
                <a:cubicBezTo>
                  <a:pt x="7462" y="18246"/>
                  <a:pt x="7460" y="18292"/>
                  <a:pt x="7465" y="18336"/>
                </a:cubicBezTo>
                <a:cubicBezTo>
                  <a:pt x="7481" y="18454"/>
                  <a:pt x="7510" y="18481"/>
                  <a:pt x="7638" y="18488"/>
                </a:cubicBezTo>
                <a:cubicBezTo>
                  <a:pt x="7609" y="18632"/>
                  <a:pt x="7589" y="18776"/>
                  <a:pt x="7551" y="18915"/>
                </a:cubicBezTo>
                <a:cubicBezTo>
                  <a:pt x="7494" y="19126"/>
                  <a:pt x="7422" y="19335"/>
                  <a:pt x="7362" y="19545"/>
                </a:cubicBezTo>
                <a:cubicBezTo>
                  <a:pt x="7337" y="19634"/>
                  <a:pt x="7316" y="19728"/>
                  <a:pt x="7303" y="19820"/>
                </a:cubicBezTo>
                <a:cubicBezTo>
                  <a:pt x="7297" y="19869"/>
                  <a:pt x="7304" y="19920"/>
                  <a:pt x="7318" y="19967"/>
                </a:cubicBezTo>
                <a:cubicBezTo>
                  <a:pt x="7326" y="19992"/>
                  <a:pt x="7341" y="20004"/>
                  <a:pt x="7357" y="20004"/>
                </a:cubicBezTo>
                <a:cubicBezTo>
                  <a:pt x="7372" y="20004"/>
                  <a:pt x="7387" y="19995"/>
                  <a:pt x="7398" y="19977"/>
                </a:cubicBezTo>
                <a:cubicBezTo>
                  <a:pt x="7448" y="19897"/>
                  <a:pt x="7535" y="19848"/>
                  <a:pt x="7566" y="19751"/>
                </a:cubicBezTo>
                <a:cubicBezTo>
                  <a:pt x="7580" y="19706"/>
                  <a:pt x="7632" y="19674"/>
                  <a:pt x="7666" y="19635"/>
                </a:cubicBezTo>
                <a:cubicBezTo>
                  <a:pt x="7856" y="19413"/>
                  <a:pt x="8045" y="19187"/>
                  <a:pt x="8239" y="18967"/>
                </a:cubicBezTo>
                <a:cubicBezTo>
                  <a:pt x="8295" y="18904"/>
                  <a:pt x="8368" y="18857"/>
                  <a:pt x="8440" y="18799"/>
                </a:cubicBezTo>
                <a:cubicBezTo>
                  <a:pt x="8454" y="18825"/>
                  <a:pt x="8469" y="18846"/>
                  <a:pt x="8480" y="18871"/>
                </a:cubicBezTo>
                <a:cubicBezTo>
                  <a:pt x="8497" y="18912"/>
                  <a:pt x="8523" y="18931"/>
                  <a:pt x="8555" y="18931"/>
                </a:cubicBezTo>
                <a:cubicBezTo>
                  <a:pt x="8571" y="18931"/>
                  <a:pt x="8587" y="18927"/>
                  <a:pt x="8605" y="18918"/>
                </a:cubicBezTo>
                <a:cubicBezTo>
                  <a:pt x="8651" y="18898"/>
                  <a:pt x="8701" y="18879"/>
                  <a:pt x="8734" y="18847"/>
                </a:cubicBezTo>
                <a:cubicBezTo>
                  <a:pt x="8885" y="18702"/>
                  <a:pt x="9040" y="18560"/>
                  <a:pt x="9147" y="18377"/>
                </a:cubicBezTo>
                <a:cubicBezTo>
                  <a:pt x="9191" y="18301"/>
                  <a:pt x="9261" y="18240"/>
                  <a:pt x="9319" y="18171"/>
                </a:cubicBezTo>
                <a:cubicBezTo>
                  <a:pt x="9396" y="18277"/>
                  <a:pt x="9478" y="18387"/>
                  <a:pt x="9555" y="18498"/>
                </a:cubicBezTo>
                <a:cubicBezTo>
                  <a:pt x="9577" y="18529"/>
                  <a:pt x="9598" y="18544"/>
                  <a:pt x="9626" y="18544"/>
                </a:cubicBezTo>
                <a:cubicBezTo>
                  <a:pt x="9640" y="18544"/>
                  <a:pt x="9656" y="18540"/>
                  <a:pt x="9674" y="18532"/>
                </a:cubicBezTo>
                <a:cubicBezTo>
                  <a:pt x="9775" y="18490"/>
                  <a:pt x="9838" y="18410"/>
                  <a:pt x="9895" y="18323"/>
                </a:cubicBezTo>
                <a:cubicBezTo>
                  <a:pt x="9955" y="18235"/>
                  <a:pt x="10014" y="18145"/>
                  <a:pt x="10071" y="18055"/>
                </a:cubicBezTo>
                <a:cubicBezTo>
                  <a:pt x="10095" y="18020"/>
                  <a:pt x="10112" y="17981"/>
                  <a:pt x="10135" y="17938"/>
                </a:cubicBezTo>
                <a:cubicBezTo>
                  <a:pt x="10152" y="17945"/>
                  <a:pt x="10171" y="17951"/>
                  <a:pt x="10189" y="17960"/>
                </a:cubicBezTo>
                <a:cubicBezTo>
                  <a:pt x="10219" y="17975"/>
                  <a:pt x="10241" y="17982"/>
                  <a:pt x="10259" y="17982"/>
                </a:cubicBezTo>
                <a:cubicBezTo>
                  <a:pt x="10288" y="17982"/>
                  <a:pt x="10306" y="17963"/>
                  <a:pt x="10331" y="17917"/>
                </a:cubicBezTo>
                <a:cubicBezTo>
                  <a:pt x="10396" y="17798"/>
                  <a:pt x="10478" y="17694"/>
                  <a:pt x="10585" y="17606"/>
                </a:cubicBezTo>
                <a:cubicBezTo>
                  <a:pt x="10615" y="17582"/>
                  <a:pt x="10626" y="17534"/>
                  <a:pt x="10645" y="17499"/>
                </a:cubicBezTo>
                <a:cubicBezTo>
                  <a:pt x="10687" y="17535"/>
                  <a:pt x="10733" y="17576"/>
                  <a:pt x="10780" y="17614"/>
                </a:cubicBezTo>
                <a:cubicBezTo>
                  <a:pt x="10799" y="17628"/>
                  <a:pt x="10818" y="17635"/>
                  <a:pt x="10836" y="17635"/>
                </a:cubicBezTo>
                <a:cubicBezTo>
                  <a:pt x="10857" y="17635"/>
                  <a:pt x="10877" y="17626"/>
                  <a:pt x="10895" y="17608"/>
                </a:cubicBezTo>
                <a:cubicBezTo>
                  <a:pt x="10931" y="17572"/>
                  <a:pt x="10966" y="17534"/>
                  <a:pt x="10994" y="17492"/>
                </a:cubicBezTo>
                <a:cubicBezTo>
                  <a:pt x="11057" y="17397"/>
                  <a:pt x="11118" y="17303"/>
                  <a:pt x="11177" y="17207"/>
                </a:cubicBezTo>
                <a:cubicBezTo>
                  <a:pt x="11181" y="17201"/>
                  <a:pt x="11187" y="17196"/>
                  <a:pt x="11188" y="17190"/>
                </a:cubicBezTo>
                <a:cubicBezTo>
                  <a:pt x="11206" y="17115"/>
                  <a:pt x="11228" y="17050"/>
                  <a:pt x="11311" y="17015"/>
                </a:cubicBezTo>
                <a:cubicBezTo>
                  <a:pt x="11337" y="17004"/>
                  <a:pt x="11342" y="16942"/>
                  <a:pt x="11357" y="16902"/>
                </a:cubicBezTo>
                <a:cubicBezTo>
                  <a:pt x="11375" y="16854"/>
                  <a:pt x="11391" y="16806"/>
                  <a:pt x="11413" y="16748"/>
                </a:cubicBezTo>
                <a:cubicBezTo>
                  <a:pt x="11515" y="16881"/>
                  <a:pt x="11604" y="17001"/>
                  <a:pt x="11700" y="17118"/>
                </a:cubicBezTo>
                <a:cubicBezTo>
                  <a:pt x="11710" y="17129"/>
                  <a:pt x="11732" y="17129"/>
                  <a:pt x="11754" y="17129"/>
                </a:cubicBezTo>
                <a:cubicBezTo>
                  <a:pt x="11756" y="17129"/>
                  <a:pt x="11758" y="17129"/>
                  <a:pt x="11760" y="17129"/>
                </a:cubicBezTo>
                <a:cubicBezTo>
                  <a:pt x="11769" y="17129"/>
                  <a:pt x="11777" y="17129"/>
                  <a:pt x="11785" y="17130"/>
                </a:cubicBezTo>
                <a:cubicBezTo>
                  <a:pt x="11907" y="17231"/>
                  <a:pt x="12030" y="17334"/>
                  <a:pt x="12157" y="17436"/>
                </a:cubicBezTo>
                <a:cubicBezTo>
                  <a:pt x="12163" y="17441"/>
                  <a:pt x="12174" y="17443"/>
                  <a:pt x="12185" y="17443"/>
                </a:cubicBezTo>
                <a:cubicBezTo>
                  <a:pt x="12196" y="17443"/>
                  <a:pt x="12207" y="17441"/>
                  <a:pt x="12216" y="17438"/>
                </a:cubicBezTo>
                <a:cubicBezTo>
                  <a:pt x="12288" y="17410"/>
                  <a:pt x="12340" y="17361"/>
                  <a:pt x="12373" y="17286"/>
                </a:cubicBezTo>
                <a:cubicBezTo>
                  <a:pt x="12404" y="17212"/>
                  <a:pt x="12450" y="17144"/>
                  <a:pt x="12488" y="17073"/>
                </a:cubicBezTo>
                <a:cubicBezTo>
                  <a:pt x="12508" y="17037"/>
                  <a:pt x="12524" y="16999"/>
                  <a:pt x="12543" y="16962"/>
                </a:cubicBezTo>
                <a:cubicBezTo>
                  <a:pt x="12566" y="16976"/>
                  <a:pt x="12586" y="16983"/>
                  <a:pt x="12602" y="16983"/>
                </a:cubicBezTo>
                <a:cubicBezTo>
                  <a:pt x="12632" y="16983"/>
                  <a:pt x="12653" y="16960"/>
                  <a:pt x="12671" y="16909"/>
                </a:cubicBezTo>
                <a:cubicBezTo>
                  <a:pt x="12725" y="16753"/>
                  <a:pt x="12772" y="16594"/>
                  <a:pt x="12822" y="16443"/>
                </a:cubicBezTo>
                <a:cubicBezTo>
                  <a:pt x="12862" y="16471"/>
                  <a:pt x="12913" y="16511"/>
                  <a:pt x="12966" y="16548"/>
                </a:cubicBezTo>
                <a:cubicBezTo>
                  <a:pt x="12990" y="16565"/>
                  <a:pt x="13013" y="16574"/>
                  <a:pt x="13033" y="16574"/>
                </a:cubicBezTo>
                <a:cubicBezTo>
                  <a:pt x="13060" y="16574"/>
                  <a:pt x="13083" y="16559"/>
                  <a:pt x="13101" y="16526"/>
                </a:cubicBezTo>
                <a:cubicBezTo>
                  <a:pt x="13150" y="16441"/>
                  <a:pt x="13197" y="16353"/>
                  <a:pt x="13225" y="16261"/>
                </a:cubicBezTo>
                <a:cubicBezTo>
                  <a:pt x="13266" y="16127"/>
                  <a:pt x="13291" y="15987"/>
                  <a:pt x="13320" y="15849"/>
                </a:cubicBezTo>
                <a:cubicBezTo>
                  <a:pt x="13328" y="15806"/>
                  <a:pt x="13326" y="15758"/>
                  <a:pt x="13330" y="15709"/>
                </a:cubicBezTo>
                <a:cubicBezTo>
                  <a:pt x="13410" y="15687"/>
                  <a:pt x="13420" y="15671"/>
                  <a:pt x="13409" y="15532"/>
                </a:cubicBezTo>
                <a:cubicBezTo>
                  <a:pt x="13402" y="15432"/>
                  <a:pt x="13383" y="15334"/>
                  <a:pt x="13378" y="15234"/>
                </a:cubicBezTo>
                <a:cubicBezTo>
                  <a:pt x="13373" y="15144"/>
                  <a:pt x="13381" y="15056"/>
                  <a:pt x="13382" y="14966"/>
                </a:cubicBezTo>
                <a:cubicBezTo>
                  <a:pt x="13445" y="14999"/>
                  <a:pt x="13507" y="15030"/>
                  <a:pt x="13568" y="15064"/>
                </a:cubicBezTo>
                <a:cubicBezTo>
                  <a:pt x="13585" y="15073"/>
                  <a:pt x="13600" y="15078"/>
                  <a:pt x="13615" y="15078"/>
                </a:cubicBezTo>
                <a:cubicBezTo>
                  <a:pt x="13644" y="15078"/>
                  <a:pt x="13666" y="15059"/>
                  <a:pt x="13676" y="15024"/>
                </a:cubicBezTo>
                <a:cubicBezTo>
                  <a:pt x="13703" y="14922"/>
                  <a:pt x="13724" y="14819"/>
                  <a:pt x="13745" y="14716"/>
                </a:cubicBezTo>
                <a:cubicBezTo>
                  <a:pt x="13757" y="14654"/>
                  <a:pt x="13770" y="14593"/>
                  <a:pt x="13773" y="14531"/>
                </a:cubicBezTo>
                <a:cubicBezTo>
                  <a:pt x="13780" y="14370"/>
                  <a:pt x="13778" y="14208"/>
                  <a:pt x="13781" y="14045"/>
                </a:cubicBezTo>
                <a:cubicBezTo>
                  <a:pt x="13788" y="14048"/>
                  <a:pt x="13799" y="14059"/>
                  <a:pt x="13810" y="14059"/>
                </a:cubicBezTo>
                <a:cubicBezTo>
                  <a:pt x="13819" y="14060"/>
                  <a:pt x="13828" y="14060"/>
                  <a:pt x="13838" y="14060"/>
                </a:cubicBezTo>
                <a:cubicBezTo>
                  <a:pt x="13852" y="14060"/>
                  <a:pt x="13866" y="14058"/>
                  <a:pt x="13875" y="14052"/>
                </a:cubicBezTo>
                <a:cubicBezTo>
                  <a:pt x="13894" y="14036"/>
                  <a:pt x="13909" y="14006"/>
                  <a:pt x="13912" y="13982"/>
                </a:cubicBezTo>
                <a:cubicBezTo>
                  <a:pt x="13914" y="13955"/>
                  <a:pt x="13901" y="13927"/>
                  <a:pt x="13893" y="13898"/>
                </a:cubicBezTo>
                <a:cubicBezTo>
                  <a:pt x="13856" y="13764"/>
                  <a:pt x="13870" y="13632"/>
                  <a:pt x="13891" y="13497"/>
                </a:cubicBezTo>
                <a:cubicBezTo>
                  <a:pt x="13914" y="13339"/>
                  <a:pt x="13919" y="13178"/>
                  <a:pt x="13940" y="13019"/>
                </a:cubicBezTo>
                <a:cubicBezTo>
                  <a:pt x="13945" y="12973"/>
                  <a:pt x="13973" y="12936"/>
                  <a:pt x="13904" y="12926"/>
                </a:cubicBezTo>
                <a:cubicBezTo>
                  <a:pt x="13961" y="12874"/>
                  <a:pt x="13971" y="12800"/>
                  <a:pt x="13937" y="12734"/>
                </a:cubicBezTo>
                <a:cubicBezTo>
                  <a:pt x="13928" y="12715"/>
                  <a:pt x="13932" y="12690"/>
                  <a:pt x="13932" y="12670"/>
                </a:cubicBezTo>
                <a:cubicBezTo>
                  <a:pt x="13933" y="12605"/>
                  <a:pt x="13937" y="12540"/>
                  <a:pt x="13935" y="12476"/>
                </a:cubicBezTo>
                <a:cubicBezTo>
                  <a:pt x="13934" y="12421"/>
                  <a:pt x="13927" y="12366"/>
                  <a:pt x="13917" y="12315"/>
                </a:cubicBezTo>
                <a:cubicBezTo>
                  <a:pt x="13918" y="12279"/>
                  <a:pt x="13929" y="12238"/>
                  <a:pt x="13917" y="12207"/>
                </a:cubicBezTo>
                <a:cubicBezTo>
                  <a:pt x="13904" y="12173"/>
                  <a:pt x="14002" y="12139"/>
                  <a:pt x="13934" y="12122"/>
                </a:cubicBezTo>
                <a:cubicBezTo>
                  <a:pt x="13933" y="12083"/>
                  <a:pt x="13922" y="12044"/>
                  <a:pt x="13934" y="12031"/>
                </a:cubicBezTo>
                <a:cubicBezTo>
                  <a:pt x="13980" y="11986"/>
                  <a:pt x="13953" y="11932"/>
                  <a:pt x="13966" y="11885"/>
                </a:cubicBezTo>
                <a:cubicBezTo>
                  <a:pt x="14001" y="11754"/>
                  <a:pt x="14043" y="11627"/>
                  <a:pt x="14083" y="11500"/>
                </a:cubicBezTo>
                <a:cubicBezTo>
                  <a:pt x="14089" y="11475"/>
                  <a:pt x="14102" y="11454"/>
                  <a:pt x="14125" y="11430"/>
                </a:cubicBezTo>
                <a:cubicBezTo>
                  <a:pt x="14146" y="11523"/>
                  <a:pt x="14169" y="11615"/>
                  <a:pt x="14190" y="11708"/>
                </a:cubicBezTo>
                <a:cubicBezTo>
                  <a:pt x="14221" y="11844"/>
                  <a:pt x="14251" y="11979"/>
                  <a:pt x="14282" y="12114"/>
                </a:cubicBezTo>
                <a:cubicBezTo>
                  <a:pt x="14303" y="12211"/>
                  <a:pt x="14318" y="12310"/>
                  <a:pt x="14346" y="12404"/>
                </a:cubicBezTo>
                <a:cubicBezTo>
                  <a:pt x="14405" y="12591"/>
                  <a:pt x="14477" y="12773"/>
                  <a:pt x="14531" y="12961"/>
                </a:cubicBezTo>
                <a:cubicBezTo>
                  <a:pt x="14573" y="13107"/>
                  <a:pt x="14597" y="13260"/>
                  <a:pt x="14629" y="13410"/>
                </a:cubicBezTo>
                <a:cubicBezTo>
                  <a:pt x="14639" y="13452"/>
                  <a:pt x="14645" y="13495"/>
                  <a:pt x="14660" y="13533"/>
                </a:cubicBezTo>
                <a:cubicBezTo>
                  <a:pt x="14668" y="13553"/>
                  <a:pt x="14694" y="13565"/>
                  <a:pt x="14719" y="13574"/>
                </a:cubicBezTo>
                <a:cubicBezTo>
                  <a:pt x="14751" y="13729"/>
                  <a:pt x="14823" y="13871"/>
                  <a:pt x="14904" y="14010"/>
                </a:cubicBezTo>
                <a:cubicBezTo>
                  <a:pt x="14935" y="14062"/>
                  <a:pt x="14950" y="14123"/>
                  <a:pt x="14972" y="14180"/>
                </a:cubicBezTo>
                <a:cubicBezTo>
                  <a:pt x="14978" y="14196"/>
                  <a:pt x="14979" y="14212"/>
                  <a:pt x="14984" y="14227"/>
                </a:cubicBezTo>
                <a:cubicBezTo>
                  <a:pt x="15007" y="14298"/>
                  <a:pt x="15033" y="14332"/>
                  <a:pt x="15069" y="14332"/>
                </a:cubicBezTo>
                <a:cubicBezTo>
                  <a:pt x="15095" y="14332"/>
                  <a:pt x="15125" y="14315"/>
                  <a:pt x="15162" y="14283"/>
                </a:cubicBezTo>
                <a:cubicBezTo>
                  <a:pt x="15173" y="14274"/>
                  <a:pt x="15183" y="14263"/>
                  <a:pt x="15187" y="14259"/>
                </a:cubicBezTo>
                <a:cubicBezTo>
                  <a:pt x="15260" y="14416"/>
                  <a:pt x="15339" y="14567"/>
                  <a:pt x="15401" y="14726"/>
                </a:cubicBezTo>
                <a:cubicBezTo>
                  <a:pt x="15446" y="14843"/>
                  <a:pt x="15466" y="14968"/>
                  <a:pt x="15496" y="15090"/>
                </a:cubicBezTo>
                <a:cubicBezTo>
                  <a:pt x="15502" y="15115"/>
                  <a:pt x="15504" y="15141"/>
                  <a:pt x="15512" y="15165"/>
                </a:cubicBezTo>
                <a:cubicBezTo>
                  <a:pt x="15537" y="15241"/>
                  <a:pt x="15555" y="15272"/>
                  <a:pt x="15596" y="15272"/>
                </a:cubicBezTo>
                <a:cubicBezTo>
                  <a:pt x="15617" y="15272"/>
                  <a:pt x="15645" y="15264"/>
                  <a:pt x="15682" y="15249"/>
                </a:cubicBezTo>
                <a:cubicBezTo>
                  <a:pt x="15725" y="15419"/>
                  <a:pt x="15840" y="15544"/>
                  <a:pt x="15954" y="15668"/>
                </a:cubicBezTo>
                <a:cubicBezTo>
                  <a:pt x="15994" y="15712"/>
                  <a:pt x="16031" y="15733"/>
                  <a:pt x="16070" y="15733"/>
                </a:cubicBezTo>
                <a:cubicBezTo>
                  <a:pt x="16108" y="15733"/>
                  <a:pt x="16147" y="15712"/>
                  <a:pt x="16190" y="15673"/>
                </a:cubicBezTo>
                <a:cubicBezTo>
                  <a:pt x="16239" y="15630"/>
                  <a:pt x="16290" y="15587"/>
                  <a:pt x="16335" y="15539"/>
                </a:cubicBezTo>
                <a:cubicBezTo>
                  <a:pt x="16371" y="15502"/>
                  <a:pt x="16399" y="15456"/>
                  <a:pt x="16432" y="15415"/>
                </a:cubicBezTo>
                <a:cubicBezTo>
                  <a:pt x="16491" y="15601"/>
                  <a:pt x="16639" y="15736"/>
                  <a:pt x="16748" y="15897"/>
                </a:cubicBezTo>
                <a:cubicBezTo>
                  <a:pt x="16826" y="16013"/>
                  <a:pt x="16896" y="16137"/>
                  <a:pt x="16968" y="16258"/>
                </a:cubicBezTo>
                <a:cubicBezTo>
                  <a:pt x="17019" y="16344"/>
                  <a:pt x="17049" y="16384"/>
                  <a:pt x="17088" y="16384"/>
                </a:cubicBezTo>
                <a:cubicBezTo>
                  <a:pt x="17121" y="16384"/>
                  <a:pt x="17160" y="16355"/>
                  <a:pt x="17224" y="16300"/>
                </a:cubicBezTo>
                <a:cubicBezTo>
                  <a:pt x="17299" y="16409"/>
                  <a:pt x="17379" y="16516"/>
                  <a:pt x="17452" y="16626"/>
                </a:cubicBezTo>
                <a:cubicBezTo>
                  <a:pt x="17487" y="16681"/>
                  <a:pt x="17505" y="16704"/>
                  <a:pt x="17529" y="16704"/>
                </a:cubicBezTo>
                <a:cubicBezTo>
                  <a:pt x="17545" y="16704"/>
                  <a:pt x="17563" y="16694"/>
                  <a:pt x="17592" y="16676"/>
                </a:cubicBezTo>
                <a:cubicBezTo>
                  <a:pt x="17699" y="16794"/>
                  <a:pt x="17796" y="16913"/>
                  <a:pt x="17906" y="17021"/>
                </a:cubicBezTo>
                <a:cubicBezTo>
                  <a:pt x="17932" y="17046"/>
                  <a:pt x="17953" y="17058"/>
                  <a:pt x="17973" y="17058"/>
                </a:cubicBezTo>
                <a:cubicBezTo>
                  <a:pt x="18001" y="17058"/>
                  <a:pt x="18028" y="17034"/>
                  <a:pt x="18063" y="16991"/>
                </a:cubicBezTo>
                <a:cubicBezTo>
                  <a:pt x="18112" y="16928"/>
                  <a:pt x="18168" y="16870"/>
                  <a:pt x="18224" y="16805"/>
                </a:cubicBezTo>
                <a:cubicBezTo>
                  <a:pt x="18337" y="16952"/>
                  <a:pt x="18455" y="17104"/>
                  <a:pt x="18575" y="17262"/>
                </a:cubicBezTo>
                <a:cubicBezTo>
                  <a:pt x="18591" y="17248"/>
                  <a:pt x="18605" y="17235"/>
                  <a:pt x="18613" y="17228"/>
                </a:cubicBezTo>
                <a:cubicBezTo>
                  <a:pt x="18759" y="17338"/>
                  <a:pt x="18840" y="17520"/>
                  <a:pt x="19026" y="17583"/>
                </a:cubicBezTo>
                <a:cubicBezTo>
                  <a:pt x="19049" y="17591"/>
                  <a:pt x="19064" y="17596"/>
                  <a:pt x="19074" y="17596"/>
                </a:cubicBezTo>
                <a:cubicBezTo>
                  <a:pt x="19091" y="17596"/>
                  <a:pt x="19098" y="17583"/>
                  <a:pt x="19114" y="17552"/>
                </a:cubicBezTo>
                <a:cubicBezTo>
                  <a:pt x="19254" y="17700"/>
                  <a:pt x="19396" y="17849"/>
                  <a:pt x="19536" y="18001"/>
                </a:cubicBezTo>
                <a:cubicBezTo>
                  <a:pt x="19616" y="18089"/>
                  <a:pt x="19688" y="18181"/>
                  <a:pt x="19771" y="18266"/>
                </a:cubicBezTo>
                <a:cubicBezTo>
                  <a:pt x="19803" y="18298"/>
                  <a:pt x="19850" y="18315"/>
                  <a:pt x="19891" y="18338"/>
                </a:cubicBezTo>
                <a:cubicBezTo>
                  <a:pt x="19902" y="18298"/>
                  <a:pt x="19928" y="18255"/>
                  <a:pt x="19923" y="18217"/>
                </a:cubicBezTo>
                <a:cubicBezTo>
                  <a:pt x="19902" y="18082"/>
                  <a:pt x="19876" y="17950"/>
                  <a:pt x="19845" y="17817"/>
                </a:cubicBezTo>
                <a:cubicBezTo>
                  <a:pt x="19813" y="17683"/>
                  <a:pt x="19773" y="17551"/>
                  <a:pt x="19736" y="17417"/>
                </a:cubicBezTo>
                <a:lnTo>
                  <a:pt x="19736" y="17417"/>
                </a:lnTo>
                <a:cubicBezTo>
                  <a:pt x="19743" y="17420"/>
                  <a:pt x="19750" y="17421"/>
                  <a:pt x="19756" y="17422"/>
                </a:cubicBezTo>
                <a:cubicBezTo>
                  <a:pt x="19768" y="17400"/>
                  <a:pt x="19792" y="17375"/>
                  <a:pt x="19788" y="17355"/>
                </a:cubicBezTo>
                <a:cubicBezTo>
                  <a:pt x="19766" y="17228"/>
                  <a:pt x="19735" y="17101"/>
                  <a:pt x="19711" y="16973"/>
                </a:cubicBezTo>
                <a:cubicBezTo>
                  <a:pt x="19705" y="16931"/>
                  <a:pt x="19722" y="16887"/>
                  <a:pt x="19716" y="16846"/>
                </a:cubicBezTo>
                <a:cubicBezTo>
                  <a:pt x="19704" y="16765"/>
                  <a:pt x="19680" y="16687"/>
                  <a:pt x="19661" y="16602"/>
                </a:cubicBezTo>
                <a:lnTo>
                  <a:pt x="19661" y="16602"/>
                </a:lnTo>
                <a:cubicBezTo>
                  <a:pt x="19678" y="16604"/>
                  <a:pt x="19691" y="16607"/>
                  <a:pt x="19707" y="16610"/>
                </a:cubicBezTo>
                <a:cubicBezTo>
                  <a:pt x="19727" y="16615"/>
                  <a:pt x="19744" y="16617"/>
                  <a:pt x="19760" y="16617"/>
                </a:cubicBezTo>
                <a:cubicBezTo>
                  <a:pt x="19826" y="16617"/>
                  <a:pt x="19858" y="16578"/>
                  <a:pt x="19859" y="16494"/>
                </a:cubicBezTo>
                <a:cubicBezTo>
                  <a:pt x="19860" y="16331"/>
                  <a:pt x="19858" y="16166"/>
                  <a:pt x="19854" y="16002"/>
                </a:cubicBezTo>
                <a:cubicBezTo>
                  <a:pt x="19853" y="15954"/>
                  <a:pt x="19839" y="15905"/>
                  <a:pt x="19829" y="15851"/>
                </a:cubicBezTo>
                <a:lnTo>
                  <a:pt x="19829" y="15851"/>
                </a:lnTo>
                <a:cubicBezTo>
                  <a:pt x="19849" y="15854"/>
                  <a:pt x="19872" y="15862"/>
                  <a:pt x="19895" y="15868"/>
                </a:cubicBezTo>
                <a:cubicBezTo>
                  <a:pt x="19905" y="15870"/>
                  <a:pt x="19913" y="15871"/>
                  <a:pt x="19921" y="15871"/>
                </a:cubicBezTo>
                <a:cubicBezTo>
                  <a:pt x="19957" y="15871"/>
                  <a:pt x="19974" y="15848"/>
                  <a:pt x="19963" y="15806"/>
                </a:cubicBezTo>
                <a:cubicBezTo>
                  <a:pt x="19947" y="15743"/>
                  <a:pt x="19921" y="15681"/>
                  <a:pt x="19904" y="15617"/>
                </a:cubicBezTo>
                <a:cubicBezTo>
                  <a:pt x="19887" y="15549"/>
                  <a:pt x="19871" y="15478"/>
                  <a:pt x="19863" y="15406"/>
                </a:cubicBezTo>
                <a:cubicBezTo>
                  <a:pt x="19849" y="15275"/>
                  <a:pt x="19841" y="15144"/>
                  <a:pt x="19832" y="15026"/>
                </a:cubicBezTo>
                <a:cubicBezTo>
                  <a:pt x="19978" y="15002"/>
                  <a:pt x="20128" y="14980"/>
                  <a:pt x="20278" y="14952"/>
                </a:cubicBezTo>
                <a:cubicBezTo>
                  <a:pt x="20301" y="14948"/>
                  <a:pt x="20332" y="14916"/>
                  <a:pt x="20334" y="14896"/>
                </a:cubicBezTo>
                <a:cubicBezTo>
                  <a:pt x="20338" y="14802"/>
                  <a:pt x="20331" y="14706"/>
                  <a:pt x="20328" y="14603"/>
                </a:cubicBezTo>
                <a:cubicBezTo>
                  <a:pt x="20380" y="14587"/>
                  <a:pt x="20384" y="14572"/>
                  <a:pt x="20352" y="14500"/>
                </a:cubicBezTo>
                <a:cubicBezTo>
                  <a:pt x="20315" y="14416"/>
                  <a:pt x="20284" y="14328"/>
                  <a:pt x="20251" y="14223"/>
                </a:cubicBezTo>
                <a:cubicBezTo>
                  <a:pt x="20349" y="14212"/>
                  <a:pt x="20362" y="14191"/>
                  <a:pt x="20316" y="14108"/>
                </a:cubicBezTo>
                <a:cubicBezTo>
                  <a:pt x="20244" y="13977"/>
                  <a:pt x="20165" y="13853"/>
                  <a:pt x="20095" y="13724"/>
                </a:cubicBezTo>
                <a:cubicBezTo>
                  <a:pt x="20074" y="13686"/>
                  <a:pt x="20065" y="13640"/>
                  <a:pt x="20051" y="13599"/>
                </a:cubicBezTo>
                <a:lnTo>
                  <a:pt x="20051" y="13599"/>
                </a:lnTo>
                <a:cubicBezTo>
                  <a:pt x="20123" y="13600"/>
                  <a:pt x="20187" y="13601"/>
                  <a:pt x="20251" y="13602"/>
                </a:cubicBezTo>
                <a:cubicBezTo>
                  <a:pt x="20253" y="13602"/>
                  <a:pt x="20254" y="13602"/>
                  <a:pt x="20256" y="13602"/>
                </a:cubicBezTo>
                <a:cubicBezTo>
                  <a:pt x="20310" y="13602"/>
                  <a:pt x="20331" y="13569"/>
                  <a:pt x="20321" y="13519"/>
                </a:cubicBezTo>
                <a:cubicBezTo>
                  <a:pt x="20311" y="13473"/>
                  <a:pt x="20299" y="13424"/>
                  <a:pt x="20273" y="13388"/>
                </a:cubicBezTo>
                <a:cubicBezTo>
                  <a:pt x="20169" y="13241"/>
                  <a:pt x="20123" y="13071"/>
                  <a:pt x="20056" y="12907"/>
                </a:cubicBezTo>
                <a:cubicBezTo>
                  <a:pt x="20004" y="12782"/>
                  <a:pt x="19927" y="12664"/>
                  <a:pt x="19859" y="12544"/>
                </a:cubicBezTo>
                <a:cubicBezTo>
                  <a:pt x="19830" y="12494"/>
                  <a:pt x="19793" y="12449"/>
                  <a:pt x="19768" y="12411"/>
                </a:cubicBezTo>
                <a:cubicBezTo>
                  <a:pt x="19801" y="12411"/>
                  <a:pt x="19834" y="12412"/>
                  <a:pt x="19868" y="12412"/>
                </a:cubicBezTo>
                <a:cubicBezTo>
                  <a:pt x="19936" y="12412"/>
                  <a:pt x="20006" y="12411"/>
                  <a:pt x="20075" y="12408"/>
                </a:cubicBezTo>
                <a:cubicBezTo>
                  <a:pt x="20149" y="12405"/>
                  <a:pt x="20225" y="12395"/>
                  <a:pt x="20301" y="12387"/>
                </a:cubicBezTo>
                <a:cubicBezTo>
                  <a:pt x="20384" y="12378"/>
                  <a:pt x="20391" y="12366"/>
                  <a:pt x="20379" y="12285"/>
                </a:cubicBezTo>
                <a:cubicBezTo>
                  <a:pt x="20376" y="12273"/>
                  <a:pt x="20375" y="12259"/>
                  <a:pt x="20371" y="12237"/>
                </a:cubicBezTo>
                <a:lnTo>
                  <a:pt x="20371" y="12237"/>
                </a:lnTo>
                <a:cubicBezTo>
                  <a:pt x="20403" y="12248"/>
                  <a:pt x="20435" y="12253"/>
                  <a:pt x="20465" y="12253"/>
                </a:cubicBezTo>
                <a:cubicBezTo>
                  <a:pt x="20568" y="12253"/>
                  <a:pt x="20660" y="12200"/>
                  <a:pt x="20758" y="12184"/>
                </a:cubicBezTo>
                <a:cubicBezTo>
                  <a:pt x="20772" y="12181"/>
                  <a:pt x="20794" y="12148"/>
                  <a:pt x="20791" y="12131"/>
                </a:cubicBezTo>
                <a:cubicBezTo>
                  <a:pt x="20777" y="12021"/>
                  <a:pt x="20764" y="11908"/>
                  <a:pt x="20736" y="11800"/>
                </a:cubicBezTo>
                <a:cubicBezTo>
                  <a:pt x="20722" y="11744"/>
                  <a:pt x="20681" y="11693"/>
                  <a:pt x="20643" y="11627"/>
                </a:cubicBezTo>
                <a:lnTo>
                  <a:pt x="20643" y="11627"/>
                </a:lnTo>
                <a:cubicBezTo>
                  <a:pt x="20644" y="11627"/>
                  <a:pt x="20651" y="11630"/>
                  <a:pt x="20659" y="11630"/>
                </a:cubicBezTo>
                <a:cubicBezTo>
                  <a:pt x="20660" y="11630"/>
                  <a:pt x="20662" y="11630"/>
                  <a:pt x="20664" y="11630"/>
                </a:cubicBezTo>
                <a:cubicBezTo>
                  <a:pt x="20751" y="11603"/>
                  <a:pt x="20762" y="11562"/>
                  <a:pt x="20705" y="11490"/>
                </a:cubicBezTo>
                <a:cubicBezTo>
                  <a:pt x="20627" y="11388"/>
                  <a:pt x="20553" y="11284"/>
                  <a:pt x="20473" y="11181"/>
                </a:cubicBezTo>
                <a:cubicBezTo>
                  <a:pt x="20453" y="11155"/>
                  <a:pt x="20429" y="11133"/>
                  <a:pt x="20409" y="11112"/>
                </a:cubicBezTo>
                <a:cubicBezTo>
                  <a:pt x="20450" y="11090"/>
                  <a:pt x="20493" y="11068"/>
                  <a:pt x="20535" y="11044"/>
                </a:cubicBezTo>
                <a:cubicBezTo>
                  <a:pt x="20580" y="11021"/>
                  <a:pt x="20584" y="10992"/>
                  <a:pt x="20558" y="10946"/>
                </a:cubicBezTo>
                <a:cubicBezTo>
                  <a:pt x="20466" y="10786"/>
                  <a:pt x="20340" y="10666"/>
                  <a:pt x="20167" y="10600"/>
                </a:cubicBezTo>
                <a:cubicBezTo>
                  <a:pt x="20154" y="10596"/>
                  <a:pt x="20146" y="10587"/>
                  <a:pt x="20134" y="10580"/>
                </a:cubicBezTo>
                <a:cubicBezTo>
                  <a:pt x="20139" y="10572"/>
                  <a:pt x="20142" y="10566"/>
                  <a:pt x="20146" y="10562"/>
                </a:cubicBezTo>
                <a:cubicBezTo>
                  <a:pt x="20164" y="10543"/>
                  <a:pt x="20183" y="10525"/>
                  <a:pt x="20203" y="10507"/>
                </a:cubicBezTo>
                <a:cubicBezTo>
                  <a:pt x="20183" y="10488"/>
                  <a:pt x="20167" y="10462"/>
                  <a:pt x="20143" y="10452"/>
                </a:cubicBezTo>
                <a:cubicBezTo>
                  <a:pt x="20026" y="10406"/>
                  <a:pt x="19951" y="10319"/>
                  <a:pt x="19886" y="10216"/>
                </a:cubicBezTo>
                <a:cubicBezTo>
                  <a:pt x="19866" y="10185"/>
                  <a:pt x="19844" y="10154"/>
                  <a:pt x="19825" y="10128"/>
                </a:cubicBezTo>
                <a:cubicBezTo>
                  <a:pt x="19890" y="10093"/>
                  <a:pt x="19952" y="10056"/>
                  <a:pt x="20016" y="10025"/>
                </a:cubicBezTo>
                <a:cubicBezTo>
                  <a:pt x="20066" y="10003"/>
                  <a:pt x="20064" y="9963"/>
                  <a:pt x="20043" y="9929"/>
                </a:cubicBezTo>
                <a:cubicBezTo>
                  <a:pt x="19952" y="9777"/>
                  <a:pt x="19848" y="9633"/>
                  <a:pt x="19684" y="9545"/>
                </a:cubicBezTo>
                <a:cubicBezTo>
                  <a:pt x="19624" y="9511"/>
                  <a:pt x="19571" y="9463"/>
                  <a:pt x="19490" y="9403"/>
                </a:cubicBezTo>
                <a:lnTo>
                  <a:pt x="19566" y="9403"/>
                </a:lnTo>
                <a:cubicBezTo>
                  <a:pt x="19566" y="9247"/>
                  <a:pt x="19426" y="9221"/>
                  <a:pt x="19345" y="9146"/>
                </a:cubicBezTo>
                <a:cubicBezTo>
                  <a:pt x="19244" y="9053"/>
                  <a:pt x="19129" y="8977"/>
                  <a:pt x="19023" y="8890"/>
                </a:cubicBezTo>
                <a:cubicBezTo>
                  <a:pt x="18913" y="8799"/>
                  <a:pt x="18799" y="8709"/>
                  <a:pt x="18697" y="8609"/>
                </a:cubicBezTo>
                <a:cubicBezTo>
                  <a:pt x="18627" y="8540"/>
                  <a:pt x="18572" y="8457"/>
                  <a:pt x="18510" y="8383"/>
                </a:cubicBezTo>
                <a:cubicBezTo>
                  <a:pt x="18488" y="8357"/>
                  <a:pt x="18465" y="8329"/>
                  <a:pt x="18434" y="8293"/>
                </a:cubicBezTo>
                <a:lnTo>
                  <a:pt x="18434" y="8293"/>
                </a:lnTo>
                <a:cubicBezTo>
                  <a:pt x="18460" y="8296"/>
                  <a:pt x="18475" y="8298"/>
                  <a:pt x="18490" y="8300"/>
                </a:cubicBezTo>
                <a:cubicBezTo>
                  <a:pt x="18590" y="8307"/>
                  <a:pt x="18691" y="8318"/>
                  <a:pt x="18791" y="8321"/>
                </a:cubicBezTo>
                <a:cubicBezTo>
                  <a:pt x="18795" y="8321"/>
                  <a:pt x="18799" y="8321"/>
                  <a:pt x="18802" y="8321"/>
                </a:cubicBezTo>
                <a:cubicBezTo>
                  <a:pt x="18880" y="8321"/>
                  <a:pt x="18959" y="8311"/>
                  <a:pt x="19036" y="8311"/>
                </a:cubicBezTo>
                <a:cubicBezTo>
                  <a:pt x="19040" y="8311"/>
                  <a:pt x="19044" y="8311"/>
                  <a:pt x="19047" y="8311"/>
                </a:cubicBezTo>
                <a:cubicBezTo>
                  <a:pt x="19174" y="8313"/>
                  <a:pt x="19299" y="8322"/>
                  <a:pt x="19426" y="8324"/>
                </a:cubicBezTo>
                <a:cubicBezTo>
                  <a:pt x="19427" y="8324"/>
                  <a:pt x="19429" y="8324"/>
                  <a:pt x="19430" y="8324"/>
                </a:cubicBezTo>
                <a:cubicBezTo>
                  <a:pt x="19454" y="8324"/>
                  <a:pt x="19477" y="8308"/>
                  <a:pt x="19501" y="8301"/>
                </a:cubicBezTo>
                <a:cubicBezTo>
                  <a:pt x="19493" y="8276"/>
                  <a:pt x="19485" y="8251"/>
                  <a:pt x="19475" y="8226"/>
                </a:cubicBezTo>
                <a:lnTo>
                  <a:pt x="19475" y="8226"/>
                </a:lnTo>
                <a:cubicBezTo>
                  <a:pt x="19504" y="8229"/>
                  <a:pt x="19533" y="8232"/>
                  <a:pt x="19560" y="8232"/>
                </a:cubicBezTo>
                <a:cubicBezTo>
                  <a:pt x="19623" y="8232"/>
                  <a:pt x="19680" y="8219"/>
                  <a:pt x="19719" y="8175"/>
                </a:cubicBezTo>
                <a:cubicBezTo>
                  <a:pt x="19734" y="8174"/>
                  <a:pt x="19749" y="8174"/>
                  <a:pt x="19762" y="8174"/>
                </a:cubicBezTo>
                <a:cubicBezTo>
                  <a:pt x="19775" y="8174"/>
                  <a:pt x="19788" y="8174"/>
                  <a:pt x="19800" y="8174"/>
                </a:cubicBezTo>
                <a:cubicBezTo>
                  <a:pt x="19834" y="8174"/>
                  <a:pt x="19866" y="8173"/>
                  <a:pt x="19896" y="8167"/>
                </a:cubicBezTo>
                <a:cubicBezTo>
                  <a:pt x="19995" y="8148"/>
                  <a:pt x="20095" y="8126"/>
                  <a:pt x="20191" y="8096"/>
                </a:cubicBezTo>
                <a:cubicBezTo>
                  <a:pt x="20273" y="8072"/>
                  <a:pt x="20281" y="8045"/>
                  <a:pt x="20252" y="7966"/>
                </a:cubicBezTo>
                <a:cubicBezTo>
                  <a:pt x="20231" y="7900"/>
                  <a:pt x="20211" y="7833"/>
                  <a:pt x="20191" y="7763"/>
                </a:cubicBezTo>
                <a:cubicBezTo>
                  <a:pt x="20412" y="7762"/>
                  <a:pt x="20626" y="7706"/>
                  <a:pt x="20834" y="7628"/>
                </a:cubicBezTo>
                <a:cubicBezTo>
                  <a:pt x="20887" y="7609"/>
                  <a:pt x="20947" y="7613"/>
                  <a:pt x="20998" y="7593"/>
                </a:cubicBezTo>
                <a:cubicBezTo>
                  <a:pt x="21098" y="7556"/>
                  <a:pt x="21100" y="7541"/>
                  <a:pt x="21054" y="7447"/>
                </a:cubicBezTo>
                <a:cubicBezTo>
                  <a:pt x="21175" y="7441"/>
                  <a:pt x="21291" y="7433"/>
                  <a:pt x="21410" y="7427"/>
                </a:cubicBezTo>
                <a:cubicBezTo>
                  <a:pt x="21419" y="7426"/>
                  <a:pt x="21429" y="7426"/>
                  <a:pt x="21438" y="7426"/>
                </a:cubicBezTo>
                <a:cubicBezTo>
                  <a:pt x="21457" y="7426"/>
                  <a:pt x="21476" y="7427"/>
                  <a:pt x="21495" y="7427"/>
                </a:cubicBezTo>
                <a:cubicBezTo>
                  <a:pt x="21540" y="7427"/>
                  <a:pt x="21577" y="7418"/>
                  <a:pt x="21561" y="7366"/>
                </a:cubicBezTo>
                <a:cubicBezTo>
                  <a:pt x="21624" y="7362"/>
                  <a:pt x="21685" y="7365"/>
                  <a:pt x="21743" y="7355"/>
                </a:cubicBezTo>
                <a:cubicBezTo>
                  <a:pt x="21917" y="7323"/>
                  <a:pt x="22091" y="7288"/>
                  <a:pt x="22262" y="7246"/>
                </a:cubicBezTo>
                <a:cubicBezTo>
                  <a:pt x="22305" y="7236"/>
                  <a:pt x="22343" y="7196"/>
                  <a:pt x="22382" y="7170"/>
                </a:cubicBezTo>
                <a:cubicBezTo>
                  <a:pt x="22346" y="7135"/>
                  <a:pt x="22315" y="7084"/>
                  <a:pt x="22273" y="7071"/>
                </a:cubicBezTo>
                <a:cubicBezTo>
                  <a:pt x="22118" y="7020"/>
                  <a:pt x="21957" y="6983"/>
                  <a:pt x="21799" y="6942"/>
                </a:cubicBezTo>
                <a:cubicBezTo>
                  <a:pt x="21780" y="6937"/>
                  <a:pt x="21762" y="6939"/>
                  <a:pt x="21732" y="6938"/>
                </a:cubicBezTo>
                <a:cubicBezTo>
                  <a:pt x="21780" y="6876"/>
                  <a:pt x="21734" y="6865"/>
                  <a:pt x="21693" y="6847"/>
                </a:cubicBezTo>
                <a:cubicBezTo>
                  <a:pt x="21515" y="6775"/>
                  <a:pt x="21336" y="6705"/>
                  <a:pt x="21151" y="6630"/>
                </a:cubicBezTo>
                <a:cubicBezTo>
                  <a:pt x="21213" y="6577"/>
                  <a:pt x="21189" y="6530"/>
                  <a:pt x="21139" y="6497"/>
                </a:cubicBezTo>
                <a:cubicBezTo>
                  <a:pt x="21062" y="6449"/>
                  <a:pt x="20982" y="6403"/>
                  <a:pt x="20899" y="6363"/>
                </a:cubicBezTo>
                <a:cubicBezTo>
                  <a:pt x="20811" y="6319"/>
                  <a:pt x="20719" y="6281"/>
                  <a:pt x="20627" y="6248"/>
                </a:cubicBezTo>
                <a:cubicBezTo>
                  <a:pt x="20551" y="6220"/>
                  <a:pt x="20471" y="6199"/>
                  <a:pt x="20389" y="6175"/>
                </a:cubicBezTo>
                <a:cubicBezTo>
                  <a:pt x="20424" y="6146"/>
                  <a:pt x="20462" y="6105"/>
                  <a:pt x="20508" y="6079"/>
                </a:cubicBezTo>
                <a:cubicBezTo>
                  <a:pt x="20564" y="6048"/>
                  <a:pt x="20549" y="6013"/>
                  <a:pt x="20520" y="5982"/>
                </a:cubicBezTo>
                <a:cubicBezTo>
                  <a:pt x="20482" y="5940"/>
                  <a:pt x="20439" y="5896"/>
                  <a:pt x="20389" y="5868"/>
                </a:cubicBezTo>
                <a:cubicBezTo>
                  <a:pt x="20245" y="5788"/>
                  <a:pt x="20098" y="5713"/>
                  <a:pt x="19951" y="5641"/>
                </a:cubicBezTo>
                <a:cubicBezTo>
                  <a:pt x="19917" y="5625"/>
                  <a:pt x="19876" y="5623"/>
                  <a:pt x="19836" y="5615"/>
                </a:cubicBezTo>
                <a:cubicBezTo>
                  <a:pt x="19861" y="5585"/>
                  <a:pt x="19891" y="5550"/>
                  <a:pt x="19920" y="5515"/>
                </a:cubicBezTo>
                <a:cubicBezTo>
                  <a:pt x="19961" y="5465"/>
                  <a:pt x="19957" y="5422"/>
                  <a:pt x="19896" y="5400"/>
                </a:cubicBezTo>
                <a:cubicBezTo>
                  <a:pt x="19810" y="5366"/>
                  <a:pt x="19720" y="5345"/>
                  <a:pt x="19634" y="5316"/>
                </a:cubicBezTo>
                <a:cubicBezTo>
                  <a:pt x="19563" y="5292"/>
                  <a:pt x="19496" y="5257"/>
                  <a:pt x="19426" y="5236"/>
                </a:cubicBezTo>
                <a:cubicBezTo>
                  <a:pt x="19333" y="5209"/>
                  <a:pt x="19256" y="5154"/>
                  <a:pt x="19170" y="5116"/>
                </a:cubicBezTo>
                <a:cubicBezTo>
                  <a:pt x="19146" y="5105"/>
                  <a:pt x="19117" y="5108"/>
                  <a:pt x="19097" y="5096"/>
                </a:cubicBezTo>
                <a:cubicBezTo>
                  <a:pt x="19082" y="5087"/>
                  <a:pt x="19078" y="5060"/>
                  <a:pt x="19069" y="5042"/>
                </a:cubicBezTo>
                <a:cubicBezTo>
                  <a:pt x="19120" y="5023"/>
                  <a:pt x="19135" y="4982"/>
                  <a:pt x="19131" y="4931"/>
                </a:cubicBezTo>
                <a:cubicBezTo>
                  <a:pt x="19130" y="4927"/>
                  <a:pt x="19141" y="4922"/>
                  <a:pt x="19145" y="4917"/>
                </a:cubicBezTo>
                <a:cubicBezTo>
                  <a:pt x="19160" y="4900"/>
                  <a:pt x="19174" y="4880"/>
                  <a:pt x="19179" y="4854"/>
                </a:cubicBezTo>
                <a:cubicBezTo>
                  <a:pt x="19197" y="4838"/>
                  <a:pt x="19218" y="4824"/>
                  <a:pt x="19232" y="4805"/>
                </a:cubicBezTo>
                <a:cubicBezTo>
                  <a:pt x="19280" y="4728"/>
                  <a:pt x="19330" y="4653"/>
                  <a:pt x="19372" y="4572"/>
                </a:cubicBezTo>
                <a:cubicBezTo>
                  <a:pt x="19422" y="4474"/>
                  <a:pt x="19421" y="4467"/>
                  <a:pt x="19315" y="4419"/>
                </a:cubicBezTo>
                <a:cubicBezTo>
                  <a:pt x="19201" y="4368"/>
                  <a:pt x="19081" y="4329"/>
                  <a:pt x="18960" y="4282"/>
                </a:cubicBezTo>
                <a:cubicBezTo>
                  <a:pt x="18969" y="4196"/>
                  <a:pt x="18966" y="4192"/>
                  <a:pt x="18861" y="4191"/>
                </a:cubicBezTo>
                <a:cubicBezTo>
                  <a:pt x="18802" y="4191"/>
                  <a:pt x="18743" y="4192"/>
                  <a:pt x="18685" y="4198"/>
                </a:cubicBezTo>
                <a:cubicBezTo>
                  <a:pt x="18631" y="4205"/>
                  <a:pt x="18577" y="4217"/>
                  <a:pt x="18522" y="4228"/>
                </a:cubicBezTo>
                <a:cubicBezTo>
                  <a:pt x="18560" y="4166"/>
                  <a:pt x="18599" y="4104"/>
                  <a:pt x="18640" y="4038"/>
                </a:cubicBezTo>
                <a:cubicBezTo>
                  <a:pt x="18625" y="4031"/>
                  <a:pt x="18610" y="4023"/>
                  <a:pt x="18595" y="4015"/>
                </a:cubicBezTo>
                <a:cubicBezTo>
                  <a:pt x="18605" y="4007"/>
                  <a:pt x="18613" y="3999"/>
                  <a:pt x="18641" y="3977"/>
                </a:cubicBezTo>
                <a:cubicBezTo>
                  <a:pt x="18567" y="3960"/>
                  <a:pt x="18509" y="3932"/>
                  <a:pt x="18452" y="3932"/>
                </a:cubicBezTo>
                <a:cubicBezTo>
                  <a:pt x="18450" y="3932"/>
                  <a:pt x="18448" y="3932"/>
                  <a:pt x="18446" y="3932"/>
                </a:cubicBezTo>
                <a:cubicBezTo>
                  <a:pt x="18188" y="3938"/>
                  <a:pt x="17931" y="3941"/>
                  <a:pt x="17675" y="3963"/>
                </a:cubicBezTo>
                <a:cubicBezTo>
                  <a:pt x="17488" y="3979"/>
                  <a:pt x="17303" y="4022"/>
                  <a:pt x="17118" y="4054"/>
                </a:cubicBezTo>
                <a:cubicBezTo>
                  <a:pt x="17088" y="4061"/>
                  <a:pt x="17058" y="4064"/>
                  <a:pt x="17015" y="4071"/>
                </a:cubicBezTo>
                <a:cubicBezTo>
                  <a:pt x="17101" y="3989"/>
                  <a:pt x="17174" y="3917"/>
                  <a:pt x="17250" y="3842"/>
                </a:cubicBezTo>
                <a:cubicBezTo>
                  <a:pt x="17241" y="3832"/>
                  <a:pt x="17232" y="3822"/>
                  <a:pt x="17232" y="3822"/>
                </a:cubicBezTo>
                <a:lnTo>
                  <a:pt x="17232" y="3822"/>
                </a:lnTo>
                <a:cubicBezTo>
                  <a:pt x="17232" y="3822"/>
                  <a:pt x="17232" y="3822"/>
                  <a:pt x="17232" y="3822"/>
                </a:cubicBezTo>
                <a:cubicBezTo>
                  <a:pt x="17258" y="3770"/>
                  <a:pt x="17282" y="3724"/>
                  <a:pt x="17307" y="3673"/>
                </a:cubicBezTo>
                <a:cubicBezTo>
                  <a:pt x="17287" y="3670"/>
                  <a:pt x="17267" y="3666"/>
                  <a:pt x="17263" y="3665"/>
                </a:cubicBezTo>
                <a:cubicBezTo>
                  <a:pt x="17325" y="3548"/>
                  <a:pt x="17387" y="3430"/>
                  <a:pt x="17451" y="3315"/>
                </a:cubicBezTo>
                <a:cubicBezTo>
                  <a:pt x="17477" y="3265"/>
                  <a:pt x="17459" y="3240"/>
                  <a:pt x="17413" y="3215"/>
                </a:cubicBezTo>
                <a:cubicBezTo>
                  <a:pt x="17310" y="3161"/>
                  <a:pt x="17200" y="3163"/>
                  <a:pt x="17088" y="3157"/>
                </a:cubicBezTo>
                <a:cubicBezTo>
                  <a:pt x="17041" y="3154"/>
                  <a:pt x="16989" y="3166"/>
                  <a:pt x="16957" y="3112"/>
                </a:cubicBezTo>
                <a:cubicBezTo>
                  <a:pt x="16950" y="3101"/>
                  <a:pt x="16927" y="3097"/>
                  <a:pt x="16911" y="3096"/>
                </a:cubicBezTo>
                <a:cubicBezTo>
                  <a:pt x="16882" y="3093"/>
                  <a:pt x="16853" y="3091"/>
                  <a:pt x="16823" y="3091"/>
                </a:cubicBezTo>
                <a:cubicBezTo>
                  <a:pt x="16724" y="3091"/>
                  <a:pt x="16625" y="3110"/>
                  <a:pt x="16526" y="3146"/>
                </a:cubicBezTo>
                <a:cubicBezTo>
                  <a:pt x="16537" y="3161"/>
                  <a:pt x="16545" y="3169"/>
                  <a:pt x="16559" y="3186"/>
                </a:cubicBezTo>
                <a:cubicBezTo>
                  <a:pt x="16528" y="3181"/>
                  <a:pt x="16504" y="3177"/>
                  <a:pt x="16475" y="3172"/>
                </a:cubicBezTo>
                <a:cubicBezTo>
                  <a:pt x="16478" y="3129"/>
                  <a:pt x="16481" y="3085"/>
                  <a:pt x="16484" y="3040"/>
                </a:cubicBezTo>
                <a:cubicBezTo>
                  <a:pt x="16487" y="2987"/>
                  <a:pt x="16481" y="2964"/>
                  <a:pt x="16450" y="2964"/>
                </a:cubicBezTo>
                <a:cubicBezTo>
                  <a:pt x="16438" y="2964"/>
                  <a:pt x="16422" y="2968"/>
                  <a:pt x="16401" y="2975"/>
                </a:cubicBezTo>
                <a:cubicBezTo>
                  <a:pt x="16334" y="2996"/>
                  <a:pt x="16269" y="3027"/>
                  <a:pt x="16207" y="3058"/>
                </a:cubicBezTo>
                <a:cubicBezTo>
                  <a:pt x="16017" y="3150"/>
                  <a:pt x="15827" y="3244"/>
                  <a:pt x="15627" y="3343"/>
                </a:cubicBezTo>
                <a:cubicBezTo>
                  <a:pt x="15619" y="3279"/>
                  <a:pt x="15607" y="3226"/>
                  <a:pt x="15605" y="3173"/>
                </a:cubicBezTo>
                <a:cubicBezTo>
                  <a:pt x="15603" y="3131"/>
                  <a:pt x="15587" y="3113"/>
                  <a:pt x="15561" y="3113"/>
                </a:cubicBezTo>
                <a:cubicBezTo>
                  <a:pt x="15551" y="3113"/>
                  <a:pt x="15540" y="3116"/>
                  <a:pt x="15527" y="3121"/>
                </a:cubicBezTo>
                <a:cubicBezTo>
                  <a:pt x="15471" y="3140"/>
                  <a:pt x="15413" y="3157"/>
                  <a:pt x="15364" y="3189"/>
                </a:cubicBezTo>
                <a:cubicBezTo>
                  <a:pt x="15206" y="3294"/>
                  <a:pt x="15060" y="3414"/>
                  <a:pt x="14927" y="3552"/>
                </a:cubicBezTo>
                <a:cubicBezTo>
                  <a:pt x="14789" y="3693"/>
                  <a:pt x="14637" y="3819"/>
                  <a:pt x="14487" y="3949"/>
                </a:cubicBezTo>
                <a:cubicBezTo>
                  <a:pt x="14345" y="4073"/>
                  <a:pt x="14201" y="4195"/>
                  <a:pt x="14057" y="4317"/>
                </a:cubicBezTo>
                <a:cubicBezTo>
                  <a:pt x="14043" y="4329"/>
                  <a:pt x="14030" y="4339"/>
                  <a:pt x="14002" y="4344"/>
                </a:cubicBezTo>
                <a:cubicBezTo>
                  <a:pt x="14222" y="3880"/>
                  <a:pt x="14448" y="3418"/>
                  <a:pt x="14659" y="2949"/>
                </a:cubicBezTo>
                <a:cubicBezTo>
                  <a:pt x="14868" y="2482"/>
                  <a:pt x="15066" y="2010"/>
                  <a:pt x="15259" y="1537"/>
                </a:cubicBezTo>
                <a:cubicBezTo>
                  <a:pt x="15452" y="1062"/>
                  <a:pt x="15614" y="572"/>
                  <a:pt x="15785" y="92"/>
                </a:cubicBezTo>
                <a:cubicBezTo>
                  <a:pt x="15683" y="59"/>
                  <a:pt x="15597" y="30"/>
                  <a:pt x="15509" y="4"/>
                </a:cubicBezTo>
                <a:cubicBezTo>
                  <a:pt x="15503" y="2"/>
                  <a:pt x="15496" y="1"/>
                  <a:pt x="15488" y="1"/>
                </a:cubicBezTo>
                <a:close/>
              </a:path>
            </a:pathLst>
          </a:custGeom>
          <a:solidFill>
            <a:srgbClr val="FFFFFF">
              <a:alpha val="21568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9" name="Google Shape;319;p50"/>
          <p:cNvSpPr/>
          <p:nvPr/>
        </p:nvSpPr>
        <p:spPr>
          <a:xfrm rot="-6390818">
            <a:off x="-202227" y="774126"/>
            <a:ext cx="640659" cy="628337"/>
          </a:xfrm>
          <a:custGeom>
            <a:avLst/>
            <a:gdLst/>
            <a:ahLst/>
            <a:cxnLst/>
            <a:rect l="l" t="t" r="r" b="b"/>
            <a:pathLst>
              <a:path w="35377" h="34692" extrusionOk="0">
                <a:moveTo>
                  <a:pt x="27537" y="1"/>
                </a:moveTo>
                <a:cubicBezTo>
                  <a:pt x="27514" y="1"/>
                  <a:pt x="27492" y="3"/>
                  <a:pt x="27473" y="11"/>
                </a:cubicBezTo>
                <a:cubicBezTo>
                  <a:pt x="27266" y="96"/>
                  <a:pt x="27063" y="192"/>
                  <a:pt x="26864" y="295"/>
                </a:cubicBezTo>
                <a:cubicBezTo>
                  <a:pt x="26660" y="399"/>
                  <a:pt x="26463" y="518"/>
                  <a:pt x="26264" y="630"/>
                </a:cubicBezTo>
                <a:cubicBezTo>
                  <a:pt x="26263" y="618"/>
                  <a:pt x="26263" y="606"/>
                  <a:pt x="26263" y="595"/>
                </a:cubicBezTo>
                <a:cubicBezTo>
                  <a:pt x="26230" y="587"/>
                  <a:pt x="26191" y="567"/>
                  <a:pt x="26162" y="567"/>
                </a:cubicBezTo>
                <a:cubicBezTo>
                  <a:pt x="26156" y="567"/>
                  <a:pt x="26150" y="568"/>
                  <a:pt x="26144" y="570"/>
                </a:cubicBezTo>
                <a:cubicBezTo>
                  <a:pt x="25948" y="658"/>
                  <a:pt x="25757" y="759"/>
                  <a:pt x="25559" y="847"/>
                </a:cubicBezTo>
                <a:cubicBezTo>
                  <a:pt x="25496" y="876"/>
                  <a:pt x="25418" y="862"/>
                  <a:pt x="25355" y="889"/>
                </a:cubicBezTo>
                <a:cubicBezTo>
                  <a:pt x="25230" y="944"/>
                  <a:pt x="25113" y="1010"/>
                  <a:pt x="24985" y="1076"/>
                </a:cubicBezTo>
                <a:cubicBezTo>
                  <a:pt x="24983" y="1049"/>
                  <a:pt x="24982" y="1025"/>
                  <a:pt x="24981" y="999"/>
                </a:cubicBezTo>
                <a:cubicBezTo>
                  <a:pt x="24977" y="860"/>
                  <a:pt x="24926" y="791"/>
                  <a:pt x="24817" y="791"/>
                </a:cubicBezTo>
                <a:cubicBezTo>
                  <a:pt x="24792" y="791"/>
                  <a:pt x="24763" y="794"/>
                  <a:pt x="24732" y="802"/>
                </a:cubicBezTo>
                <a:cubicBezTo>
                  <a:pt x="24468" y="863"/>
                  <a:pt x="24206" y="933"/>
                  <a:pt x="23945" y="1005"/>
                </a:cubicBezTo>
                <a:cubicBezTo>
                  <a:pt x="23866" y="1027"/>
                  <a:pt x="23793" y="1069"/>
                  <a:pt x="23711" y="1105"/>
                </a:cubicBezTo>
                <a:cubicBezTo>
                  <a:pt x="23711" y="1073"/>
                  <a:pt x="23712" y="1033"/>
                  <a:pt x="23712" y="994"/>
                </a:cubicBezTo>
                <a:cubicBezTo>
                  <a:pt x="23711" y="929"/>
                  <a:pt x="23685" y="892"/>
                  <a:pt x="23642" y="892"/>
                </a:cubicBezTo>
                <a:cubicBezTo>
                  <a:pt x="23625" y="892"/>
                  <a:pt x="23606" y="897"/>
                  <a:pt x="23585" y="909"/>
                </a:cubicBezTo>
                <a:cubicBezTo>
                  <a:pt x="23490" y="959"/>
                  <a:pt x="23402" y="1026"/>
                  <a:pt x="23308" y="1077"/>
                </a:cubicBezTo>
                <a:cubicBezTo>
                  <a:pt x="23202" y="1134"/>
                  <a:pt x="23095" y="1187"/>
                  <a:pt x="22984" y="1229"/>
                </a:cubicBezTo>
                <a:cubicBezTo>
                  <a:pt x="22780" y="1303"/>
                  <a:pt x="22572" y="1366"/>
                  <a:pt x="22387" y="1428"/>
                </a:cubicBezTo>
                <a:cubicBezTo>
                  <a:pt x="22290" y="1205"/>
                  <a:pt x="22195" y="970"/>
                  <a:pt x="22090" y="742"/>
                </a:cubicBezTo>
                <a:cubicBezTo>
                  <a:pt x="22075" y="711"/>
                  <a:pt x="22021" y="674"/>
                  <a:pt x="21987" y="674"/>
                </a:cubicBezTo>
                <a:cubicBezTo>
                  <a:pt x="21984" y="674"/>
                  <a:pt x="21981" y="674"/>
                  <a:pt x="21978" y="675"/>
                </a:cubicBezTo>
                <a:cubicBezTo>
                  <a:pt x="21824" y="707"/>
                  <a:pt x="21673" y="754"/>
                  <a:pt x="21509" y="800"/>
                </a:cubicBezTo>
                <a:cubicBezTo>
                  <a:pt x="21486" y="763"/>
                  <a:pt x="21468" y="744"/>
                  <a:pt x="21444" y="744"/>
                </a:cubicBezTo>
                <a:cubicBezTo>
                  <a:pt x="21419" y="744"/>
                  <a:pt x="21387" y="764"/>
                  <a:pt x="21334" y="805"/>
                </a:cubicBezTo>
                <a:cubicBezTo>
                  <a:pt x="21212" y="898"/>
                  <a:pt x="21083" y="985"/>
                  <a:pt x="20942" y="1079"/>
                </a:cubicBezTo>
                <a:cubicBezTo>
                  <a:pt x="20910" y="993"/>
                  <a:pt x="20884" y="951"/>
                  <a:pt x="20846" y="951"/>
                </a:cubicBezTo>
                <a:cubicBezTo>
                  <a:pt x="20817" y="951"/>
                  <a:pt x="20781" y="975"/>
                  <a:pt x="20731" y="1022"/>
                </a:cubicBezTo>
                <a:cubicBezTo>
                  <a:pt x="20553" y="1187"/>
                  <a:pt x="20384" y="1362"/>
                  <a:pt x="20206" y="1529"/>
                </a:cubicBezTo>
                <a:cubicBezTo>
                  <a:pt x="20151" y="1578"/>
                  <a:pt x="20080" y="1611"/>
                  <a:pt x="20021" y="1649"/>
                </a:cubicBezTo>
                <a:cubicBezTo>
                  <a:pt x="19995" y="1532"/>
                  <a:pt x="19971" y="1429"/>
                  <a:pt x="19946" y="1325"/>
                </a:cubicBezTo>
                <a:cubicBezTo>
                  <a:pt x="19931" y="1260"/>
                  <a:pt x="19897" y="1230"/>
                  <a:pt x="19850" y="1230"/>
                </a:cubicBezTo>
                <a:cubicBezTo>
                  <a:pt x="19830" y="1230"/>
                  <a:pt x="19808" y="1236"/>
                  <a:pt x="19784" y="1247"/>
                </a:cubicBezTo>
                <a:cubicBezTo>
                  <a:pt x="19714" y="1280"/>
                  <a:pt x="19641" y="1318"/>
                  <a:pt x="19591" y="1375"/>
                </a:cubicBezTo>
                <a:cubicBezTo>
                  <a:pt x="19398" y="1599"/>
                  <a:pt x="19143" y="1742"/>
                  <a:pt x="18907" y="1913"/>
                </a:cubicBezTo>
                <a:cubicBezTo>
                  <a:pt x="18725" y="2047"/>
                  <a:pt x="18566" y="2215"/>
                  <a:pt x="18401" y="2374"/>
                </a:cubicBezTo>
                <a:cubicBezTo>
                  <a:pt x="18331" y="2440"/>
                  <a:pt x="18273" y="2518"/>
                  <a:pt x="18225" y="2573"/>
                </a:cubicBezTo>
                <a:cubicBezTo>
                  <a:pt x="18185" y="2416"/>
                  <a:pt x="18146" y="2247"/>
                  <a:pt x="18099" y="2082"/>
                </a:cubicBezTo>
                <a:cubicBezTo>
                  <a:pt x="18064" y="1961"/>
                  <a:pt x="18017" y="1845"/>
                  <a:pt x="17975" y="1728"/>
                </a:cubicBezTo>
                <a:cubicBezTo>
                  <a:pt x="17944" y="1645"/>
                  <a:pt x="17925" y="1611"/>
                  <a:pt x="17883" y="1611"/>
                </a:cubicBezTo>
                <a:cubicBezTo>
                  <a:pt x="17859" y="1611"/>
                  <a:pt x="17827" y="1622"/>
                  <a:pt x="17781" y="1642"/>
                </a:cubicBezTo>
                <a:cubicBezTo>
                  <a:pt x="17760" y="1650"/>
                  <a:pt x="17739" y="1659"/>
                  <a:pt x="17706" y="1673"/>
                </a:cubicBezTo>
                <a:cubicBezTo>
                  <a:pt x="17731" y="1422"/>
                  <a:pt x="17548" y="1268"/>
                  <a:pt x="17466" y="1071"/>
                </a:cubicBezTo>
                <a:cubicBezTo>
                  <a:pt x="17458" y="1053"/>
                  <a:pt x="17414" y="1035"/>
                  <a:pt x="17385" y="1035"/>
                </a:cubicBezTo>
                <a:cubicBezTo>
                  <a:pt x="17378" y="1035"/>
                  <a:pt x="17373" y="1035"/>
                  <a:pt x="17368" y="1037"/>
                </a:cubicBezTo>
                <a:cubicBezTo>
                  <a:pt x="17197" y="1105"/>
                  <a:pt x="17022" y="1172"/>
                  <a:pt x="16860" y="1258"/>
                </a:cubicBezTo>
                <a:cubicBezTo>
                  <a:pt x="16774" y="1305"/>
                  <a:pt x="16711" y="1390"/>
                  <a:pt x="16618" y="1475"/>
                </a:cubicBezTo>
                <a:lnTo>
                  <a:pt x="16618" y="1475"/>
                </a:lnTo>
                <a:cubicBezTo>
                  <a:pt x="16619" y="1471"/>
                  <a:pt x="16620" y="1454"/>
                  <a:pt x="16613" y="1443"/>
                </a:cubicBezTo>
                <a:cubicBezTo>
                  <a:pt x="16573" y="1375"/>
                  <a:pt x="16535" y="1342"/>
                  <a:pt x="16496" y="1342"/>
                </a:cubicBezTo>
                <a:cubicBezTo>
                  <a:pt x="16457" y="1342"/>
                  <a:pt x="16417" y="1372"/>
                  <a:pt x="16371" y="1431"/>
                </a:cubicBezTo>
                <a:cubicBezTo>
                  <a:pt x="16240" y="1598"/>
                  <a:pt x="16101" y="1761"/>
                  <a:pt x="15968" y="1926"/>
                </a:cubicBezTo>
                <a:cubicBezTo>
                  <a:pt x="15934" y="1967"/>
                  <a:pt x="15910" y="2016"/>
                  <a:pt x="15884" y="2057"/>
                </a:cubicBezTo>
                <a:cubicBezTo>
                  <a:pt x="15833" y="2000"/>
                  <a:pt x="15778" y="1941"/>
                  <a:pt x="15723" y="1881"/>
                </a:cubicBezTo>
                <a:cubicBezTo>
                  <a:pt x="15695" y="1851"/>
                  <a:pt x="15670" y="1837"/>
                  <a:pt x="15644" y="1837"/>
                </a:cubicBezTo>
                <a:cubicBezTo>
                  <a:pt x="15617" y="1837"/>
                  <a:pt x="15588" y="1854"/>
                  <a:pt x="15556" y="1885"/>
                </a:cubicBezTo>
                <a:cubicBezTo>
                  <a:pt x="15336" y="2096"/>
                  <a:pt x="15193" y="2345"/>
                  <a:pt x="15155" y="2652"/>
                </a:cubicBezTo>
                <a:cubicBezTo>
                  <a:pt x="15152" y="2669"/>
                  <a:pt x="15144" y="2688"/>
                  <a:pt x="15136" y="2709"/>
                </a:cubicBezTo>
                <a:cubicBezTo>
                  <a:pt x="15123" y="2705"/>
                  <a:pt x="15113" y="2704"/>
                  <a:pt x="15103" y="2699"/>
                </a:cubicBezTo>
                <a:cubicBezTo>
                  <a:pt x="15066" y="2677"/>
                  <a:pt x="15030" y="2654"/>
                  <a:pt x="14992" y="2631"/>
                </a:cubicBezTo>
                <a:cubicBezTo>
                  <a:pt x="14971" y="2669"/>
                  <a:pt x="14934" y="2705"/>
                  <a:pt x="14929" y="2746"/>
                </a:cubicBezTo>
                <a:cubicBezTo>
                  <a:pt x="14903" y="2954"/>
                  <a:pt x="14791" y="3109"/>
                  <a:pt x="14652" y="3253"/>
                </a:cubicBezTo>
                <a:cubicBezTo>
                  <a:pt x="14609" y="3299"/>
                  <a:pt x="14569" y="3346"/>
                  <a:pt x="14534" y="3386"/>
                </a:cubicBezTo>
                <a:cubicBezTo>
                  <a:pt x="14454" y="3297"/>
                  <a:pt x="14370" y="3212"/>
                  <a:pt x="14295" y="3121"/>
                </a:cubicBezTo>
                <a:cubicBezTo>
                  <a:pt x="14267" y="3087"/>
                  <a:pt x="14239" y="3074"/>
                  <a:pt x="14212" y="3074"/>
                </a:cubicBezTo>
                <a:cubicBezTo>
                  <a:pt x="14182" y="3074"/>
                  <a:pt x="14153" y="3091"/>
                  <a:pt x="14128" y="3116"/>
                </a:cubicBezTo>
                <a:cubicBezTo>
                  <a:pt x="13919" y="3324"/>
                  <a:pt x="13732" y="3548"/>
                  <a:pt x="13654" y="3845"/>
                </a:cubicBezTo>
                <a:cubicBezTo>
                  <a:pt x="13626" y="3955"/>
                  <a:pt x="13567" y="4060"/>
                  <a:pt x="13505" y="4212"/>
                </a:cubicBezTo>
                <a:cubicBezTo>
                  <a:pt x="13493" y="4168"/>
                  <a:pt x="13484" y="4128"/>
                  <a:pt x="13475" y="4091"/>
                </a:cubicBezTo>
                <a:cubicBezTo>
                  <a:pt x="13223" y="4151"/>
                  <a:pt x="13238" y="4387"/>
                  <a:pt x="13151" y="4547"/>
                </a:cubicBezTo>
                <a:cubicBezTo>
                  <a:pt x="13042" y="4745"/>
                  <a:pt x="12964" y="4961"/>
                  <a:pt x="12867" y="5166"/>
                </a:cubicBezTo>
                <a:cubicBezTo>
                  <a:pt x="12764" y="5380"/>
                  <a:pt x="12664" y="5596"/>
                  <a:pt x="12544" y="5802"/>
                </a:cubicBezTo>
                <a:cubicBezTo>
                  <a:pt x="12463" y="5941"/>
                  <a:pt x="12353" y="6062"/>
                  <a:pt x="12258" y="6191"/>
                </a:cubicBezTo>
                <a:cubicBezTo>
                  <a:pt x="12223" y="6237"/>
                  <a:pt x="12189" y="6285"/>
                  <a:pt x="12142" y="6349"/>
                </a:cubicBezTo>
                <a:cubicBezTo>
                  <a:pt x="12137" y="6305"/>
                  <a:pt x="12135" y="6282"/>
                  <a:pt x="12131" y="6258"/>
                </a:cubicBezTo>
                <a:cubicBezTo>
                  <a:pt x="12101" y="6093"/>
                  <a:pt x="12079" y="5927"/>
                  <a:pt x="12043" y="5764"/>
                </a:cubicBezTo>
                <a:cubicBezTo>
                  <a:pt x="12012" y="5626"/>
                  <a:pt x="11959" y="5493"/>
                  <a:pt x="11926" y="5356"/>
                </a:cubicBezTo>
                <a:cubicBezTo>
                  <a:pt x="11879" y="5152"/>
                  <a:pt x="11843" y="4946"/>
                  <a:pt x="11796" y="4742"/>
                </a:cubicBezTo>
                <a:cubicBezTo>
                  <a:pt x="11786" y="4703"/>
                  <a:pt x="11750" y="4668"/>
                  <a:pt x="11728" y="4631"/>
                </a:cubicBezTo>
                <a:cubicBezTo>
                  <a:pt x="11692" y="4655"/>
                  <a:pt x="11654" y="4679"/>
                  <a:pt x="11618" y="4703"/>
                </a:cubicBezTo>
                <a:cubicBezTo>
                  <a:pt x="11597" y="4554"/>
                  <a:pt x="11564" y="4400"/>
                  <a:pt x="11438" y="4334"/>
                </a:cubicBezTo>
                <a:cubicBezTo>
                  <a:pt x="11407" y="4223"/>
                  <a:pt x="11393" y="4132"/>
                  <a:pt x="11355" y="4052"/>
                </a:cubicBezTo>
                <a:cubicBezTo>
                  <a:pt x="11286" y="3902"/>
                  <a:pt x="11211" y="3751"/>
                  <a:pt x="11126" y="3608"/>
                </a:cubicBezTo>
                <a:cubicBezTo>
                  <a:pt x="11084" y="3540"/>
                  <a:pt x="11052" y="3510"/>
                  <a:pt x="11012" y="3510"/>
                </a:cubicBezTo>
                <a:cubicBezTo>
                  <a:pt x="10979" y="3510"/>
                  <a:pt x="10942" y="3529"/>
                  <a:pt x="10890" y="3562"/>
                </a:cubicBezTo>
                <a:cubicBezTo>
                  <a:pt x="10793" y="3625"/>
                  <a:pt x="10694" y="3680"/>
                  <a:pt x="10591" y="3742"/>
                </a:cubicBezTo>
                <a:cubicBezTo>
                  <a:pt x="10500" y="3388"/>
                  <a:pt x="10328" y="3068"/>
                  <a:pt x="10119" y="2764"/>
                </a:cubicBezTo>
                <a:cubicBezTo>
                  <a:pt x="10067" y="2688"/>
                  <a:pt x="10049" y="2589"/>
                  <a:pt x="9996" y="2514"/>
                </a:cubicBezTo>
                <a:cubicBezTo>
                  <a:pt x="9944" y="2438"/>
                  <a:pt x="9912" y="2403"/>
                  <a:pt x="9874" y="2403"/>
                </a:cubicBezTo>
                <a:cubicBezTo>
                  <a:pt x="9840" y="2403"/>
                  <a:pt x="9801" y="2431"/>
                  <a:pt x="9738" y="2484"/>
                </a:cubicBezTo>
                <a:cubicBezTo>
                  <a:pt x="9678" y="2293"/>
                  <a:pt x="9620" y="2107"/>
                  <a:pt x="9563" y="1921"/>
                </a:cubicBezTo>
                <a:cubicBezTo>
                  <a:pt x="9549" y="1876"/>
                  <a:pt x="9541" y="1829"/>
                  <a:pt x="9529" y="1784"/>
                </a:cubicBezTo>
                <a:cubicBezTo>
                  <a:pt x="9516" y="1730"/>
                  <a:pt x="9497" y="1685"/>
                  <a:pt x="9457" y="1685"/>
                </a:cubicBezTo>
                <a:cubicBezTo>
                  <a:pt x="9443" y="1685"/>
                  <a:pt x="9426" y="1691"/>
                  <a:pt x="9406" y="1704"/>
                </a:cubicBezTo>
                <a:cubicBezTo>
                  <a:pt x="9375" y="1603"/>
                  <a:pt x="9356" y="1504"/>
                  <a:pt x="9315" y="1414"/>
                </a:cubicBezTo>
                <a:cubicBezTo>
                  <a:pt x="9194" y="1149"/>
                  <a:pt x="9069" y="884"/>
                  <a:pt x="8935" y="626"/>
                </a:cubicBezTo>
                <a:cubicBezTo>
                  <a:pt x="8900" y="559"/>
                  <a:pt x="8823" y="516"/>
                  <a:pt x="8766" y="461"/>
                </a:cubicBezTo>
                <a:cubicBezTo>
                  <a:pt x="8724" y="533"/>
                  <a:pt x="8652" y="603"/>
                  <a:pt x="8647" y="676"/>
                </a:cubicBezTo>
                <a:cubicBezTo>
                  <a:pt x="8628" y="948"/>
                  <a:pt x="8632" y="1218"/>
                  <a:pt x="8629" y="1490"/>
                </a:cubicBezTo>
                <a:cubicBezTo>
                  <a:pt x="8629" y="1520"/>
                  <a:pt x="8641" y="1551"/>
                  <a:pt x="8649" y="1598"/>
                </a:cubicBezTo>
                <a:cubicBezTo>
                  <a:pt x="8622" y="1586"/>
                  <a:pt x="8601" y="1580"/>
                  <a:pt x="8584" y="1580"/>
                </a:cubicBezTo>
                <a:cubicBezTo>
                  <a:pt x="8529" y="1580"/>
                  <a:pt x="8528" y="1640"/>
                  <a:pt x="8520" y="1696"/>
                </a:cubicBezTo>
                <a:cubicBezTo>
                  <a:pt x="8476" y="2011"/>
                  <a:pt x="8431" y="2326"/>
                  <a:pt x="8386" y="2652"/>
                </a:cubicBezTo>
                <a:cubicBezTo>
                  <a:pt x="8350" y="2626"/>
                  <a:pt x="8319" y="2615"/>
                  <a:pt x="8292" y="2615"/>
                </a:cubicBezTo>
                <a:cubicBezTo>
                  <a:pt x="8237" y="2615"/>
                  <a:pt x="8201" y="2662"/>
                  <a:pt x="8179" y="2725"/>
                </a:cubicBezTo>
                <a:cubicBezTo>
                  <a:pt x="8130" y="2869"/>
                  <a:pt x="8088" y="3016"/>
                  <a:pt x="8057" y="3163"/>
                </a:cubicBezTo>
                <a:cubicBezTo>
                  <a:pt x="8024" y="3322"/>
                  <a:pt x="8000" y="3485"/>
                  <a:pt x="7983" y="3646"/>
                </a:cubicBezTo>
                <a:cubicBezTo>
                  <a:pt x="7968" y="3780"/>
                  <a:pt x="7968" y="3916"/>
                  <a:pt x="7960" y="4058"/>
                </a:cubicBezTo>
                <a:cubicBezTo>
                  <a:pt x="7898" y="4012"/>
                  <a:pt x="7818" y="3968"/>
                  <a:pt x="7757" y="3904"/>
                </a:cubicBezTo>
                <a:cubicBezTo>
                  <a:pt x="7729" y="3874"/>
                  <a:pt x="7703" y="3862"/>
                  <a:pt x="7681" y="3862"/>
                </a:cubicBezTo>
                <a:cubicBezTo>
                  <a:pt x="7647" y="3862"/>
                  <a:pt x="7620" y="3889"/>
                  <a:pt x="7598" y="3923"/>
                </a:cubicBezTo>
                <a:cubicBezTo>
                  <a:pt x="7545" y="4005"/>
                  <a:pt x="7491" y="4089"/>
                  <a:pt x="7466" y="4180"/>
                </a:cubicBezTo>
                <a:cubicBezTo>
                  <a:pt x="7394" y="4444"/>
                  <a:pt x="7335" y="4709"/>
                  <a:pt x="7278" y="4976"/>
                </a:cubicBezTo>
                <a:cubicBezTo>
                  <a:pt x="7264" y="5038"/>
                  <a:pt x="7280" y="5104"/>
                  <a:pt x="7281" y="5171"/>
                </a:cubicBezTo>
                <a:cubicBezTo>
                  <a:pt x="7223" y="5142"/>
                  <a:pt x="7156" y="5110"/>
                  <a:pt x="7089" y="5077"/>
                </a:cubicBezTo>
                <a:cubicBezTo>
                  <a:pt x="7058" y="5062"/>
                  <a:pt x="7030" y="5054"/>
                  <a:pt x="7006" y="5054"/>
                </a:cubicBezTo>
                <a:cubicBezTo>
                  <a:pt x="6956" y="5054"/>
                  <a:pt x="6923" y="5088"/>
                  <a:pt x="6914" y="5159"/>
                </a:cubicBezTo>
                <a:cubicBezTo>
                  <a:pt x="6894" y="5310"/>
                  <a:pt x="6897" y="5462"/>
                  <a:pt x="6884" y="5614"/>
                </a:cubicBezTo>
                <a:cubicBezTo>
                  <a:pt x="6872" y="5737"/>
                  <a:pt x="6844" y="5858"/>
                  <a:pt x="6838" y="5980"/>
                </a:cubicBezTo>
                <a:cubicBezTo>
                  <a:pt x="6832" y="6139"/>
                  <a:pt x="6775" y="6286"/>
                  <a:pt x="6746" y="6439"/>
                </a:cubicBezTo>
                <a:cubicBezTo>
                  <a:pt x="6739" y="6480"/>
                  <a:pt x="6756" y="6526"/>
                  <a:pt x="6744" y="6563"/>
                </a:cubicBezTo>
                <a:cubicBezTo>
                  <a:pt x="6735" y="6591"/>
                  <a:pt x="6693" y="6608"/>
                  <a:pt x="6668" y="6629"/>
                </a:cubicBezTo>
                <a:cubicBezTo>
                  <a:pt x="6634" y="6581"/>
                  <a:pt x="6592" y="6562"/>
                  <a:pt x="6544" y="6562"/>
                </a:cubicBezTo>
                <a:cubicBezTo>
                  <a:pt x="6519" y="6562"/>
                  <a:pt x="6493" y="6567"/>
                  <a:pt x="6466" y="6576"/>
                </a:cubicBezTo>
                <a:cubicBezTo>
                  <a:pt x="6466" y="6576"/>
                  <a:pt x="6465" y="6576"/>
                  <a:pt x="6465" y="6576"/>
                </a:cubicBezTo>
                <a:cubicBezTo>
                  <a:pt x="6457" y="6576"/>
                  <a:pt x="6446" y="6562"/>
                  <a:pt x="6436" y="6557"/>
                </a:cubicBezTo>
                <a:cubicBezTo>
                  <a:pt x="6401" y="6541"/>
                  <a:pt x="6368" y="6527"/>
                  <a:pt x="6326" y="6527"/>
                </a:cubicBezTo>
                <a:cubicBezTo>
                  <a:pt x="6325" y="6527"/>
                  <a:pt x="6323" y="6527"/>
                  <a:pt x="6322" y="6527"/>
                </a:cubicBezTo>
                <a:cubicBezTo>
                  <a:pt x="6288" y="6506"/>
                  <a:pt x="6259" y="6475"/>
                  <a:pt x="6223" y="6463"/>
                </a:cubicBezTo>
                <a:cubicBezTo>
                  <a:pt x="6081" y="6413"/>
                  <a:pt x="5940" y="6363"/>
                  <a:pt x="5794" y="6329"/>
                </a:cubicBezTo>
                <a:cubicBezTo>
                  <a:pt x="5738" y="6315"/>
                  <a:pt x="5699" y="6306"/>
                  <a:pt x="5670" y="6306"/>
                </a:cubicBezTo>
                <a:cubicBezTo>
                  <a:pt x="5606" y="6306"/>
                  <a:pt x="5593" y="6349"/>
                  <a:pt x="5571" y="6479"/>
                </a:cubicBezTo>
                <a:cubicBezTo>
                  <a:pt x="5535" y="6684"/>
                  <a:pt x="5518" y="6891"/>
                  <a:pt x="5493" y="7104"/>
                </a:cubicBezTo>
                <a:cubicBezTo>
                  <a:pt x="5350" y="7124"/>
                  <a:pt x="5344" y="7129"/>
                  <a:pt x="5386" y="7299"/>
                </a:cubicBezTo>
                <a:cubicBezTo>
                  <a:pt x="5407" y="7395"/>
                  <a:pt x="5434" y="7488"/>
                  <a:pt x="5468" y="7580"/>
                </a:cubicBezTo>
                <a:cubicBezTo>
                  <a:pt x="5500" y="7664"/>
                  <a:pt x="5542" y="7746"/>
                  <a:pt x="5581" y="7831"/>
                </a:cubicBezTo>
                <a:cubicBezTo>
                  <a:pt x="5468" y="7792"/>
                  <a:pt x="5355" y="7755"/>
                  <a:pt x="5231" y="7715"/>
                </a:cubicBezTo>
                <a:cubicBezTo>
                  <a:pt x="5223" y="7743"/>
                  <a:pt x="5217" y="7769"/>
                  <a:pt x="5210" y="7797"/>
                </a:cubicBezTo>
                <a:cubicBezTo>
                  <a:pt x="5194" y="7785"/>
                  <a:pt x="5179" y="7774"/>
                  <a:pt x="5133" y="7738"/>
                </a:cubicBezTo>
                <a:lnTo>
                  <a:pt x="5133" y="7738"/>
                </a:lnTo>
                <a:cubicBezTo>
                  <a:pt x="5134" y="7865"/>
                  <a:pt x="5113" y="7973"/>
                  <a:pt x="5139" y="8069"/>
                </a:cubicBezTo>
                <a:cubicBezTo>
                  <a:pt x="5249" y="8480"/>
                  <a:pt x="5357" y="8892"/>
                  <a:pt x="5495" y="9293"/>
                </a:cubicBezTo>
                <a:cubicBezTo>
                  <a:pt x="5596" y="9586"/>
                  <a:pt x="5740" y="9864"/>
                  <a:pt x="5864" y="10149"/>
                </a:cubicBezTo>
                <a:cubicBezTo>
                  <a:pt x="5885" y="10197"/>
                  <a:pt x="5904" y="10245"/>
                  <a:pt x="5931" y="10308"/>
                </a:cubicBezTo>
                <a:cubicBezTo>
                  <a:pt x="5765" y="10206"/>
                  <a:pt x="5621" y="10117"/>
                  <a:pt x="5470" y="10025"/>
                </a:cubicBezTo>
                <a:lnTo>
                  <a:pt x="5447" y="10059"/>
                </a:lnTo>
                <a:cubicBezTo>
                  <a:pt x="5352" y="10039"/>
                  <a:pt x="5268" y="10020"/>
                  <a:pt x="5179" y="10000"/>
                </a:cubicBezTo>
                <a:lnTo>
                  <a:pt x="5179" y="10000"/>
                </a:lnTo>
                <a:cubicBezTo>
                  <a:pt x="5181" y="10034"/>
                  <a:pt x="5182" y="10066"/>
                  <a:pt x="5182" y="10072"/>
                </a:cubicBezTo>
                <a:cubicBezTo>
                  <a:pt x="4970" y="10018"/>
                  <a:pt x="4757" y="9968"/>
                  <a:pt x="4546" y="9911"/>
                </a:cubicBezTo>
                <a:cubicBezTo>
                  <a:pt x="4528" y="9906"/>
                  <a:pt x="4512" y="9904"/>
                  <a:pt x="4498" y="9904"/>
                </a:cubicBezTo>
                <a:cubicBezTo>
                  <a:pt x="4442" y="9904"/>
                  <a:pt x="4419" y="9943"/>
                  <a:pt x="4402" y="10010"/>
                </a:cubicBezTo>
                <a:cubicBezTo>
                  <a:pt x="4354" y="10197"/>
                  <a:pt x="4403" y="10374"/>
                  <a:pt x="4435" y="10554"/>
                </a:cubicBezTo>
                <a:cubicBezTo>
                  <a:pt x="4449" y="10632"/>
                  <a:pt x="4489" y="10710"/>
                  <a:pt x="4417" y="10784"/>
                </a:cubicBezTo>
                <a:cubicBezTo>
                  <a:pt x="4403" y="10797"/>
                  <a:pt x="4405" y="10836"/>
                  <a:pt x="4409" y="10862"/>
                </a:cubicBezTo>
                <a:cubicBezTo>
                  <a:pt x="4439" y="11077"/>
                  <a:pt x="4515" y="11274"/>
                  <a:pt x="4644" y="11461"/>
                </a:cubicBezTo>
                <a:cubicBezTo>
                  <a:pt x="4661" y="11437"/>
                  <a:pt x="4673" y="11420"/>
                  <a:pt x="4693" y="11392"/>
                </a:cubicBezTo>
                <a:cubicBezTo>
                  <a:pt x="4697" y="11443"/>
                  <a:pt x="4700" y="11485"/>
                  <a:pt x="4704" y="11531"/>
                </a:cubicBezTo>
                <a:cubicBezTo>
                  <a:pt x="4631" y="11543"/>
                  <a:pt x="4559" y="11553"/>
                  <a:pt x="4489" y="11568"/>
                </a:cubicBezTo>
                <a:cubicBezTo>
                  <a:pt x="4367" y="11592"/>
                  <a:pt x="4348" y="11620"/>
                  <a:pt x="4414" y="11728"/>
                </a:cubicBezTo>
                <a:cubicBezTo>
                  <a:pt x="4476" y="11828"/>
                  <a:pt x="4551" y="11918"/>
                  <a:pt x="4625" y="12008"/>
                </a:cubicBezTo>
                <a:cubicBezTo>
                  <a:pt x="4851" y="12277"/>
                  <a:pt x="5077" y="12543"/>
                  <a:pt x="5315" y="12824"/>
                </a:cubicBezTo>
                <a:cubicBezTo>
                  <a:pt x="5215" y="12864"/>
                  <a:pt x="5135" y="12903"/>
                  <a:pt x="5051" y="12929"/>
                </a:cubicBezTo>
                <a:cubicBezTo>
                  <a:pt x="4960" y="12957"/>
                  <a:pt x="4950" y="13007"/>
                  <a:pt x="4999" y="13076"/>
                </a:cubicBezTo>
                <a:cubicBezTo>
                  <a:pt x="5052" y="13156"/>
                  <a:pt x="5103" y="13245"/>
                  <a:pt x="5174" y="13310"/>
                </a:cubicBezTo>
                <a:cubicBezTo>
                  <a:pt x="5405" y="13523"/>
                  <a:pt x="5655" y="13707"/>
                  <a:pt x="5930" y="13867"/>
                </a:cubicBezTo>
                <a:cubicBezTo>
                  <a:pt x="6211" y="14032"/>
                  <a:pt x="6475" y="14229"/>
                  <a:pt x="6743" y="14416"/>
                </a:cubicBezTo>
                <a:cubicBezTo>
                  <a:pt x="6998" y="14594"/>
                  <a:pt x="7250" y="14778"/>
                  <a:pt x="7504" y="14959"/>
                </a:cubicBezTo>
                <a:cubicBezTo>
                  <a:pt x="7530" y="14978"/>
                  <a:pt x="7552" y="14997"/>
                  <a:pt x="7571" y="15038"/>
                </a:cubicBezTo>
                <a:cubicBezTo>
                  <a:pt x="6736" y="14871"/>
                  <a:pt x="5905" y="14691"/>
                  <a:pt x="5068" y="14539"/>
                </a:cubicBezTo>
                <a:cubicBezTo>
                  <a:pt x="4235" y="14388"/>
                  <a:pt x="3400" y="14259"/>
                  <a:pt x="2563" y="14138"/>
                </a:cubicBezTo>
                <a:cubicBezTo>
                  <a:pt x="1722" y="14016"/>
                  <a:pt x="871" y="13953"/>
                  <a:pt x="32" y="13867"/>
                </a:cubicBezTo>
                <a:cubicBezTo>
                  <a:pt x="20" y="14045"/>
                  <a:pt x="10" y="14195"/>
                  <a:pt x="2" y="14345"/>
                </a:cubicBezTo>
                <a:cubicBezTo>
                  <a:pt x="0" y="14369"/>
                  <a:pt x="11" y="14409"/>
                  <a:pt x="27" y="14418"/>
                </a:cubicBezTo>
                <a:cubicBezTo>
                  <a:pt x="148" y="14478"/>
                  <a:pt x="266" y="14562"/>
                  <a:pt x="391" y="14578"/>
                </a:cubicBezTo>
                <a:cubicBezTo>
                  <a:pt x="778" y="14630"/>
                  <a:pt x="1169" y="14644"/>
                  <a:pt x="1557" y="14694"/>
                </a:cubicBezTo>
                <a:cubicBezTo>
                  <a:pt x="2464" y="14807"/>
                  <a:pt x="3370" y="14925"/>
                  <a:pt x="4274" y="15056"/>
                </a:cubicBezTo>
                <a:cubicBezTo>
                  <a:pt x="4932" y="15151"/>
                  <a:pt x="5585" y="15270"/>
                  <a:pt x="6240" y="15379"/>
                </a:cubicBezTo>
                <a:cubicBezTo>
                  <a:pt x="6291" y="15388"/>
                  <a:pt x="6339" y="15407"/>
                  <a:pt x="6386" y="15445"/>
                </a:cubicBezTo>
                <a:cubicBezTo>
                  <a:pt x="6282" y="15436"/>
                  <a:pt x="6177" y="15416"/>
                  <a:pt x="6075" y="15416"/>
                </a:cubicBezTo>
                <a:cubicBezTo>
                  <a:pt x="6053" y="15416"/>
                  <a:pt x="6031" y="15417"/>
                  <a:pt x="6009" y="15419"/>
                </a:cubicBezTo>
                <a:cubicBezTo>
                  <a:pt x="5796" y="15440"/>
                  <a:pt x="5583" y="15481"/>
                  <a:pt x="5372" y="15519"/>
                </a:cubicBezTo>
                <a:cubicBezTo>
                  <a:pt x="5350" y="15524"/>
                  <a:pt x="5331" y="15563"/>
                  <a:pt x="5320" y="15575"/>
                </a:cubicBezTo>
                <a:cubicBezTo>
                  <a:pt x="5268" y="15590"/>
                  <a:pt x="5221" y="15599"/>
                  <a:pt x="5177" y="15614"/>
                </a:cubicBezTo>
                <a:cubicBezTo>
                  <a:pt x="5025" y="15667"/>
                  <a:pt x="5027" y="15666"/>
                  <a:pt x="5118" y="15796"/>
                </a:cubicBezTo>
                <a:cubicBezTo>
                  <a:pt x="5194" y="15904"/>
                  <a:pt x="5263" y="16018"/>
                  <a:pt x="5331" y="16125"/>
                </a:cubicBezTo>
                <a:cubicBezTo>
                  <a:pt x="5299" y="16118"/>
                  <a:pt x="5268" y="16115"/>
                  <a:pt x="5237" y="16115"/>
                </a:cubicBezTo>
                <a:cubicBezTo>
                  <a:pt x="5037" y="16115"/>
                  <a:pt x="4865" y="16247"/>
                  <a:pt x="4682" y="16340"/>
                </a:cubicBezTo>
                <a:cubicBezTo>
                  <a:pt x="4531" y="16417"/>
                  <a:pt x="4384" y="16506"/>
                  <a:pt x="4237" y="16594"/>
                </a:cubicBezTo>
                <a:cubicBezTo>
                  <a:pt x="4034" y="16716"/>
                  <a:pt x="4030" y="16784"/>
                  <a:pt x="4215" y="16959"/>
                </a:cubicBezTo>
                <a:cubicBezTo>
                  <a:pt x="4053" y="17088"/>
                  <a:pt x="3883" y="17206"/>
                  <a:pt x="3733" y="17344"/>
                </a:cubicBezTo>
                <a:cubicBezTo>
                  <a:pt x="3590" y="17475"/>
                  <a:pt x="3468" y="17627"/>
                  <a:pt x="3334" y="17767"/>
                </a:cubicBezTo>
                <a:cubicBezTo>
                  <a:pt x="3276" y="17829"/>
                  <a:pt x="3299" y="17876"/>
                  <a:pt x="3361" y="17906"/>
                </a:cubicBezTo>
                <a:cubicBezTo>
                  <a:pt x="3469" y="17957"/>
                  <a:pt x="3579" y="18009"/>
                  <a:pt x="3693" y="18044"/>
                </a:cubicBezTo>
                <a:cubicBezTo>
                  <a:pt x="3890" y="18105"/>
                  <a:pt x="4096" y="18138"/>
                  <a:pt x="4289" y="18213"/>
                </a:cubicBezTo>
                <a:cubicBezTo>
                  <a:pt x="4420" y="18265"/>
                  <a:pt x="4526" y="18374"/>
                  <a:pt x="4677" y="18387"/>
                </a:cubicBezTo>
                <a:cubicBezTo>
                  <a:pt x="4784" y="18396"/>
                  <a:pt x="4892" y="18415"/>
                  <a:pt x="5006" y="18432"/>
                </a:cubicBezTo>
                <a:cubicBezTo>
                  <a:pt x="4754" y="18806"/>
                  <a:pt x="4523" y="19197"/>
                  <a:pt x="4120" y="19490"/>
                </a:cubicBezTo>
                <a:cubicBezTo>
                  <a:pt x="4212" y="19504"/>
                  <a:pt x="4261" y="19510"/>
                  <a:pt x="4332" y="19520"/>
                </a:cubicBezTo>
                <a:cubicBezTo>
                  <a:pt x="4290" y="19550"/>
                  <a:pt x="4268" y="19576"/>
                  <a:pt x="4243" y="19582"/>
                </a:cubicBezTo>
                <a:cubicBezTo>
                  <a:pt x="4188" y="19594"/>
                  <a:pt x="4142" y="19602"/>
                  <a:pt x="4153" y="19680"/>
                </a:cubicBezTo>
                <a:cubicBezTo>
                  <a:pt x="4157" y="19701"/>
                  <a:pt x="4116" y="19735"/>
                  <a:pt x="4089" y="19752"/>
                </a:cubicBezTo>
                <a:cubicBezTo>
                  <a:pt x="3926" y="19849"/>
                  <a:pt x="3829" y="20005"/>
                  <a:pt x="3757" y="20168"/>
                </a:cubicBezTo>
                <a:cubicBezTo>
                  <a:pt x="3704" y="20288"/>
                  <a:pt x="3632" y="20395"/>
                  <a:pt x="3579" y="20512"/>
                </a:cubicBezTo>
                <a:cubicBezTo>
                  <a:pt x="3531" y="20615"/>
                  <a:pt x="3548" y="20647"/>
                  <a:pt x="3659" y="20672"/>
                </a:cubicBezTo>
                <a:cubicBezTo>
                  <a:pt x="3695" y="20680"/>
                  <a:pt x="3731" y="20693"/>
                  <a:pt x="3796" y="20713"/>
                </a:cubicBezTo>
                <a:cubicBezTo>
                  <a:pt x="3739" y="20807"/>
                  <a:pt x="3697" y="20895"/>
                  <a:pt x="3639" y="20971"/>
                </a:cubicBezTo>
                <a:cubicBezTo>
                  <a:pt x="3525" y="21120"/>
                  <a:pt x="3401" y="21260"/>
                  <a:pt x="3288" y="21409"/>
                </a:cubicBezTo>
                <a:cubicBezTo>
                  <a:pt x="3234" y="21481"/>
                  <a:pt x="3214" y="21556"/>
                  <a:pt x="3325" y="21608"/>
                </a:cubicBezTo>
                <a:cubicBezTo>
                  <a:pt x="3400" y="21641"/>
                  <a:pt x="3409" y="21697"/>
                  <a:pt x="3364" y="21769"/>
                </a:cubicBezTo>
                <a:cubicBezTo>
                  <a:pt x="3268" y="21924"/>
                  <a:pt x="3190" y="22083"/>
                  <a:pt x="3181" y="22269"/>
                </a:cubicBezTo>
                <a:cubicBezTo>
                  <a:pt x="3175" y="22401"/>
                  <a:pt x="3194" y="22458"/>
                  <a:pt x="3327" y="22478"/>
                </a:cubicBezTo>
                <a:cubicBezTo>
                  <a:pt x="3566" y="22515"/>
                  <a:pt x="3806" y="22537"/>
                  <a:pt x="4047" y="22555"/>
                </a:cubicBezTo>
                <a:cubicBezTo>
                  <a:pt x="4141" y="22561"/>
                  <a:pt x="4186" y="22566"/>
                  <a:pt x="4143" y="22681"/>
                </a:cubicBezTo>
                <a:cubicBezTo>
                  <a:pt x="4105" y="22787"/>
                  <a:pt x="4091" y="22904"/>
                  <a:pt x="4080" y="23018"/>
                </a:cubicBezTo>
                <a:cubicBezTo>
                  <a:pt x="4059" y="23214"/>
                  <a:pt x="3944" y="23362"/>
                  <a:pt x="3857" y="23527"/>
                </a:cubicBezTo>
                <a:cubicBezTo>
                  <a:pt x="3788" y="23656"/>
                  <a:pt x="3725" y="23791"/>
                  <a:pt x="3683" y="23930"/>
                </a:cubicBezTo>
                <a:cubicBezTo>
                  <a:pt x="3639" y="24077"/>
                  <a:pt x="3695" y="24147"/>
                  <a:pt x="3837" y="24147"/>
                </a:cubicBezTo>
                <a:cubicBezTo>
                  <a:pt x="3847" y="24147"/>
                  <a:pt x="3858" y="24147"/>
                  <a:pt x="3870" y="24146"/>
                </a:cubicBezTo>
                <a:cubicBezTo>
                  <a:pt x="3916" y="24144"/>
                  <a:pt x="3963" y="24141"/>
                  <a:pt x="4037" y="24137"/>
                </a:cubicBezTo>
                <a:lnTo>
                  <a:pt x="4037" y="24137"/>
                </a:lnTo>
                <a:cubicBezTo>
                  <a:pt x="3986" y="24267"/>
                  <a:pt x="3946" y="24382"/>
                  <a:pt x="3898" y="24494"/>
                </a:cubicBezTo>
                <a:cubicBezTo>
                  <a:pt x="3854" y="24594"/>
                  <a:pt x="3798" y="24687"/>
                  <a:pt x="3752" y="24787"/>
                </a:cubicBezTo>
                <a:cubicBezTo>
                  <a:pt x="3672" y="24960"/>
                  <a:pt x="3688" y="25013"/>
                  <a:pt x="3870" y="25129"/>
                </a:cubicBezTo>
                <a:cubicBezTo>
                  <a:pt x="3822" y="25339"/>
                  <a:pt x="3772" y="25562"/>
                  <a:pt x="3720" y="25783"/>
                </a:cubicBezTo>
                <a:cubicBezTo>
                  <a:pt x="3702" y="25859"/>
                  <a:pt x="3809" y="25978"/>
                  <a:pt x="3894" y="25978"/>
                </a:cubicBezTo>
                <a:cubicBezTo>
                  <a:pt x="3899" y="25978"/>
                  <a:pt x="3905" y="25977"/>
                  <a:pt x="3910" y="25976"/>
                </a:cubicBezTo>
                <a:cubicBezTo>
                  <a:pt x="3996" y="25960"/>
                  <a:pt x="4079" y="25940"/>
                  <a:pt x="4162" y="25924"/>
                </a:cubicBezTo>
                <a:cubicBezTo>
                  <a:pt x="4164" y="25923"/>
                  <a:pt x="4167" y="25923"/>
                  <a:pt x="4169" y="25923"/>
                </a:cubicBezTo>
                <a:cubicBezTo>
                  <a:pt x="4182" y="25923"/>
                  <a:pt x="4196" y="25930"/>
                  <a:pt x="4218" y="25934"/>
                </a:cubicBezTo>
                <a:cubicBezTo>
                  <a:pt x="4214" y="25973"/>
                  <a:pt x="4217" y="26013"/>
                  <a:pt x="4208" y="26049"/>
                </a:cubicBezTo>
                <a:cubicBezTo>
                  <a:pt x="4160" y="26250"/>
                  <a:pt x="4109" y="26451"/>
                  <a:pt x="4059" y="26651"/>
                </a:cubicBezTo>
                <a:cubicBezTo>
                  <a:pt x="4053" y="26682"/>
                  <a:pt x="4047" y="26713"/>
                  <a:pt x="4043" y="26744"/>
                </a:cubicBezTo>
                <a:cubicBezTo>
                  <a:pt x="4029" y="26883"/>
                  <a:pt x="4057" y="26913"/>
                  <a:pt x="4237" y="26956"/>
                </a:cubicBezTo>
                <a:cubicBezTo>
                  <a:pt x="4220" y="27071"/>
                  <a:pt x="4208" y="27185"/>
                  <a:pt x="4188" y="27300"/>
                </a:cubicBezTo>
                <a:cubicBezTo>
                  <a:pt x="4167" y="27419"/>
                  <a:pt x="4137" y="27536"/>
                  <a:pt x="4121" y="27655"/>
                </a:cubicBezTo>
                <a:cubicBezTo>
                  <a:pt x="4095" y="27846"/>
                  <a:pt x="4162" y="27920"/>
                  <a:pt x="4369" y="27921"/>
                </a:cubicBezTo>
                <a:cubicBezTo>
                  <a:pt x="4369" y="27961"/>
                  <a:pt x="4372" y="28002"/>
                  <a:pt x="4368" y="28041"/>
                </a:cubicBezTo>
                <a:cubicBezTo>
                  <a:pt x="4351" y="28208"/>
                  <a:pt x="4332" y="28374"/>
                  <a:pt x="4311" y="28539"/>
                </a:cubicBezTo>
                <a:cubicBezTo>
                  <a:pt x="4300" y="28640"/>
                  <a:pt x="4286" y="28740"/>
                  <a:pt x="4268" y="28839"/>
                </a:cubicBezTo>
                <a:cubicBezTo>
                  <a:pt x="4253" y="28926"/>
                  <a:pt x="4213" y="29012"/>
                  <a:pt x="4295" y="29091"/>
                </a:cubicBezTo>
                <a:cubicBezTo>
                  <a:pt x="4311" y="29108"/>
                  <a:pt x="4299" y="29158"/>
                  <a:pt x="4294" y="29192"/>
                </a:cubicBezTo>
                <a:cubicBezTo>
                  <a:pt x="4228" y="29595"/>
                  <a:pt x="4271" y="29991"/>
                  <a:pt x="4377" y="30384"/>
                </a:cubicBezTo>
                <a:cubicBezTo>
                  <a:pt x="4385" y="30410"/>
                  <a:pt x="4394" y="30437"/>
                  <a:pt x="4407" y="30459"/>
                </a:cubicBezTo>
                <a:cubicBezTo>
                  <a:pt x="4441" y="30519"/>
                  <a:pt x="4472" y="30550"/>
                  <a:pt x="4504" y="30550"/>
                </a:cubicBezTo>
                <a:cubicBezTo>
                  <a:pt x="4534" y="30550"/>
                  <a:pt x="4565" y="30524"/>
                  <a:pt x="4599" y="30469"/>
                </a:cubicBezTo>
                <a:cubicBezTo>
                  <a:pt x="4671" y="30355"/>
                  <a:pt x="4729" y="30232"/>
                  <a:pt x="4791" y="30111"/>
                </a:cubicBezTo>
                <a:cubicBezTo>
                  <a:pt x="4883" y="29933"/>
                  <a:pt x="4970" y="29756"/>
                  <a:pt x="5062" y="29578"/>
                </a:cubicBezTo>
                <a:cubicBezTo>
                  <a:pt x="5070" y="29560"/>
                  <a:pt x="5091" y="29531"/>
                  <a:pt x="5103" y="29531"/>
                </a:cubicBezTo>
                <a:cubicBezTo>
                  <a:pt x="5104" y="29531"/>
                  <a:pt x="5104" y="29531"/>
                  <a:pt x="5105" y="29531"/>
                </a:cubicBezTo>
                <a:cubicBezTo>
                  <a:pt x="5118" y="29534"/>
                  <a:pt x="5130" y="29535"/>
                  <a:pt x="5141" y="29535"/>
                </a:cubicBezTo>
                <a:cubicBezTo>
                  <a:pt x="5236" y="29535"/>
                  <a:pt x="5260" y="29448"/>
                  <a:pt x="5297" y="29381"/>
                </a:cubicBezTo>
                <a:cubicBezTo>
                  <a:pt x="5441" y="29120"/>
                  <a:pt x="5581" y="28856"/>
                  <a:pt x="5716" y="28605"/>
                </a:cubicBezTo>
                <a:cubicBezTo>
                  <a:pt x="5738" y="28603"/>
                  <a:pt x="5746" y="28602"/>
                  <a:pt x="5749" y="28602"/>
                </a:cubicBezTo>
                <a:cubicBezTo>
                  <a:pt x="5751" y="28602"/>
                  <a:pt x="5751" y="28602"/>
                  <a:pt x="5752" y="28602"/>
                </a:cubicBezTo>
                <a:cubicBezTo>
                  <a:pt x="5835" y="28653"/>
                  <a:pt x="5892" y="28681"/>
                  <a:pt x="5941" y="28681"/>
                </a:cubicBezTo>
                <a:cubicBezTo>
                  <a:pt x="6006" y="28681"/>
                  <a:pt x="6059" y="28635"/>
                  <a:pt x="6146" y="28535"/>
                </a:cubicBezTo>
                <a:cubicBezTo>
                  <a:pt x="6273" y="28389"/>
                  <a:pt x="6396" y="28237"/>
                  <a:pt x="6527" y="28093"/>
                </a:cubicBezTo>
                <a:cubicBezTo>
                  <a:pt x="6552" y="28064"/>
                  <a:pt x="6604" y="28059"/>
                  <a:pt x="6642" y="28039"/>
                </a:cubicBezTo>
                <a:cubicBezTo>
                  <a:pt x="6686" y="28018"/>
                  <a:pt x="6738" y="28002"/>
                  <a:pt x="6765" y="27967"/>
                </a:cubicBezTo>
                <a:cubicBezTo>
                  <a:pt x="6878" y="27832"/>
                  <a:pt x="6982" y="27692"/>
                  <a:pt x="7098" y="27545"/>
                </a:cubicBezTo>
                <a:cubicBezTo>
                  <a:pt x="7190" y="27629"/>
                  <a:pt x="7288" y="27715"/>
                  <a:pt x="7384" y="27803"/>
                </a:cubicBezTo>
                <a:cubicBezTo>
                  <a:pt x="7442" y="27854"/>
                  <a:pt x="7500" y="27907"/>
                  <a:pt x="7554" y="27963"/>
                </a:cubicBezTo>
                <a:cubicBezTo>
                  <a:pt x="7587" y="27998"/>
                  <a:pt x="7619" y="28014"/>
                  <a:pt x="7649" y="28014"/>
                </a:cubicBezTo>
                <a:cubicBezTo>
                  <a:pt x="7685" y="28014"/>
                  <a:pt x="7718" y="27991"/>
                  <a:pt x="7749" y="27951"/>
                </a:cubicBezTo>
                <a:cubicBezTo>
                  <a:pt x="7798" y="27885"/>
                  <a:pt x="7842" y="27815"/>
                  <a:pt x="7885" y="27746"/>
                </a:cubicBezTo>
                <a:cubicBezTo>
                  <a:pt x="8035" y="27496"/>
                  <a:pt x="8184" y="27246"/>
                  <a:pt x="8333" y="26995"/>
                </a:cubicBezTo>
                <a:cubicBezTo>
                  <a:pt x="8343" y="26978"/>
                  <a:pt x="8358" y="26965"/>
                  <a:pt x="8369" y="26953"/>
                </a:cubicBezTo>
                <a:cubicBezTo>
                  <a:pt x="8420" y="26975"/>
                  <a:pt x="8459" y="26988"/>
                  <a:pt x="8492" y="26988"/>
                </a:cubicBezTo>
                <a:cubicBezTo>
                  <a:pt x="8552" y="26988"/>
                  <a:pt x="8590" y="26947"/>
                  <a:pt x="8627" y="26850"/>
                </a:cubicBezTo>
                <a:cubicBezTo>
                  <a:pt x="8678" y="26716"/>
                  <a:pt x="8710" y="26574"/>
                  <a:pt x="8745" y="26434"/>
                </a:cubicBezTo>
                <a:cubicBezTo>
                  <a:pt x="8826" y="26106"/>
                  <a:pt x="9033" y="25840"/>
                  <a:pt x="9173" y="25541"/>
                </a:cubicBezTo>
                <a:cubicBezTo>
                  <a:pt x="9233" y="25417"/>
                  <a:pt x="9275" y="25284"/>
                  <a:pt x="9325" y="25153"/>
                </a:cubicBezTo>
                <a:cubicBezTo>
                  <a:pt x="9326" y="25153"/>
                  <a:pt x="9329" y="25153"/>
                  <a:pt x="9332" y="25153"/>
                </a:cubicBezTo>
                <a:cubicBezTo>
                  <a:pt x="9337" y="25153"/>
                  <a:pt x="9342" y="25153"/>
                  <a:pt x="9343" y="25155"/>
                </a:cubicBezTo>
                <a:cubicBezTo>
                  <a:pt x="9485" y="25420"/>
                  <a:pt x="9641" y="25677"/>
                  <a:pt x="9765" y="25950"/>
                </a:cubicBezTo>
                <a:cubicBezTo>
                  <a:pt x="9950" y="26361"/>
                  <a:pt x="10031" y="26802"/>
                  <a:pt x="10079" y="27249"/>
                </a:cubicBezTo>
                <a:cubicBezTo>
                  <a:pt x="10085" y="27295"/>
                  <a:pt x="10102" y="27341"/>
                  <a:pt x="10120" y="27383"/>
                </a:cubicBezTo>
                <a:cubicBezTo>
                  <a:pt x="10169" y="27497"/>
                  <a:pt x="10195" y="27545"/>
                  <a:pt x="10246" y="27545"/>
                </a:cubicBezTo>
                <a:cubicBezTo>
                  <a:pt x="10280" y="27545"/>
                  <a:pt x="10327" y="27523"/>
                  <a:pt x="10401" y="27484"/>
                </a:cubicBezTo>
                <a:cubicBezTo>
                  <a:pt x="10411" y="27479"/>
                  <a:pt x="10423" y="27479"/>
                  <a:pt x="10454" y="27470"/>
                </a:cubicBezTo>
                <a:cubicBezTo>
                  <a:pt x="10483" y="27592"/>
                  <a:pt x="10510" y="27711"/>
                  <a:pt x="10536" y="27830"/>
                </a:cubicBezTo>
                <a:cubicBezTo>
                  <a:pt x="10551" y="27892"/>
                  <a:pt x="10561" y="27954"/>
                  <a:pt x="10577" y="28014"/>
                </a:cubicBezTo>
                <a:cubicBezTo>
                  <a:pt x="10597" y="28085"/>
                  <a:pt x="10629" y="28142"/>
                  <a:pt x="10697" y="28142"/>
                </a:cubicBezTo>
                <a:cubicBezTo>
                  <a:pt x="10717" y="28142"/>
                  <a:pt x="10740" y="28137"/>
                  <a:pt x="10767" y="28127"/>
                </a:cubicBezTo>
                <a:cubicBezTo>
                  <a:pt x="10815" y="28277"/>
                  <a:pt x="10851" y="28426"/>
                  <a:pt x="10913" y="28563"/>
                </a:cubicBezTo>
                <a:cubicBezTo>
                  <a:pt x="10978" y="28708"/>
                  <a:pt x="11064" y="28844"/>
                  <a:pt x="11148" y="28978"/>
                </a:cubicBezTo>
                <a:cubicBezTo>
                  <a:pt x="11175" y="29020"/>
                  <a:pt x="11207" y="29042"/>
                  <a:pt x="11240" y="29042"/>
                </a:cubicBezTo>
                <a:cubicBezTo>
                  <a:pt x="11271" y="29042"/>
                  <a:pt x="11304" y="29023"/>
                  <a:pt x="11337" y="28983"/>
                </a:cubicBezTo>
                <a:cubicBezTo>
                  <a:pt x="11431" y="28866"/>
                  <a:pt x="11530" y="28751"/>
                  <a:pt x="11643" y="28618"/>
                </a:cubicBezTo>
                <a:cubicBezTo>
                  <a:pt x="11728" y="28743"/>
                  <a:pt x="11786" y="28858"/>
                  <a:pt x="11795" y="28991"/>
                </a:cubicBezTo>
                <a:cubicBezTo>
                  <a:pt x="11803" y="29142"/>
                  <a:pt x="11797" y="29295"/>
                  <a:pt x="11798" y="29446"/>
                </a:cubicBezTo>
                <a:cubicBezTo>
                  <a:pt x="11798" y="29482"/>
                  <a:pt x="11800" y="29517"/>
                  <a:pt x="11805" y="29552"/>
                </a:cubicBezTo>
                <a:cubicBezTo>
                  <a:pt x="11818" y="29654"/>
                  <a:pt x="11844" y="29699"/>
                  <a:pt x="11905" y="29699"/>
                </a:cubicBezTo>
                <a:cubicBezTo>
                  <a:pt x="11931" y="29699"/>
                  <a:pt x="11963" y="29691"/>
                  <a:pt x="12003" y="29675"/>
                </a:cubicBezTo>
                <a:cubicBezTo>
                  <a:pt x="12006" y="29674"/>
                  <a:pt x="12009" y="29674"/>
                  <a:pt x="12012" y="29674"/>
                </a:cubicBezTo>
                <a:cubicBezTo>
                  <a:pt x="12021" y="29674"/>
                  <a:pt x="12032" y="29676"/>
                  <a:pt x="12045" y="29677"/>
                </a:cubicBezTo>
                <a:cubicBezTo>
                  <a:pt x="12052" y="29782"/>
                  <a:pt x="12050" y="29887"/>
                  <a:pt x="12064" y="29990"/>
                </a:cubicBezTo>
                <a:cubicBezTo>
                  <a:pt x="12103" y="30271"/>
                  <a:pt x="12203" y="30524"/>
                  <a:pt x="12417" y="30722"/>
                </a:cubicBezTo>
                <a:cubicBezTo>
                  <a:pt x="12458" y="30761"/>
                  <a:pt x="12497" y="30784"/>
                  <a:pt x="12536" y="30784"/>
                </a:cubicBezTo>
                <a:cubicBezTo>
                  <a:pt x="12571" y="30784"/>
                  <a:pt x="12606" y="30765"/>
                  <a:pt x="12644" y="30724"/>
                </a:cubicBezTo>
                <a:cubicBezTo>
                  <a:pt x="12698" y="30664"/>
                  <a:pt x="12767" y="30617"/>
                  <a:pt x="12840" y="30554"/>
                </a:cubicBezTo>
                <a:cubicBezTo>
                  <a:pt x="12866" y="30636"/>
                  <a:pt x="12882" y="30706"/>
                  <a:pt x="12909" y="30773"/>
                </a:cubicBezTo>
                <a:cubicBezTo>
                  <a:pt x="12981" y="30957"/>
                  <a:pt x="13046" y="31147"/>
                  <a:pt x="13137" y="31321"/>
                </a:cubicBezTo>
                <a:cubicBezTo>
                  <a:pt x="13202" y="31445"/>
                  <a:pt x="13245" y="31505"/>
                  <a:pt x="13298" y="31505"/>
                </a:cubicBezTo>
                <a:cubicBezTo>
                  <a:pt x="13346" y="31505"/>
                  <a:pt x="13403" y="31455"/>
                  <a:pt x="13493" y="31359"/>
                </a:cubicBezTo>
                <a:cubicBezTo>
                  <a:pt x="13528" y="31419"/>
                  <a:pt x="13559" y="31476"/>
                  <a:pt x="13591" y="31532"/>
                </a:cubicBezTo>
                <a:cubicBezTo>
                  <a:pt x="13636" y="31611"/>
                  <a:pt x="13674" y="31692"/>
                  <a:pt x="13725" y="31765"/>
                </a:cubicBezTo>
                <a:cubicBezTo>
                  <a:pt x="13763" y="31822"/>
                  <a:pt x="13809" y="31869"/>
                  <a:pt x="13867" y="31869"/>
                </a:cubicBezTo>
                <a:cubicBezTo>
                  <a:pt x="13897" y="31869"/>
                  <a:pt x="13929" y="31857"/>
                  <a:pt x="13966" y="31827"/>
                </a:cubicBezTo>
                <a:cubicBezTo>
                  <a:pt x="14040" y="31898"/>
                  <a:pt x="14104" y="31970"/>
                  <a:pt x="14180" y="32030"/>
                </a:cubicBezTo>
                <a:cubicBezTo>
                  <a:pt x="14222" y="32064"/>
                  <a:pt x="14255" y="32080"/>
                  <a:pt x="14283" y="32080"/>
                </a:cubicBezTo>
                <a:cubicBezTo>
                  <a:pt x="14323" y="32080"/>
                  <a:pt x="14352" y="32047"/>
                  <a:pt x="14385" y="31980"/>
                </a:cubicBezTo>
                <a:cubicBezTo>
                  <a:pt x="14457" y="31833"/>
                  <a:pt x="14532" y="31688"/>
                  <a:pt x="14607" y="31543"/>
                </a:cubicBezTo>
                <a:cubicBezTo>
                  <a:pt x="14617" y="31524"/>
                  <a:pt x="14637" y="31501"/>
                  <a:pt x="14656" y="31498"/>
                </a:cubicBezTo>
                <a:cubicBezTo>
                  <a:pt x="14930" y="31455"/>
                  <a:pt x="15099" y="31245"/>
                  <a:pt x="15295" y="31084"/>
                </a:cubicBezTo>
                <a:cubicBezTo>
                  <a:pt x="15403" y="30993"/>
                  <a:pt x="15485" y="30873"/>
                  <a:pt x="15567" y="30778"/>
                </a:cubicBezTo>
                <a:cubicBezTo>
                  <a:pt x="15754" y="30993"/>
                  <a:pt x="15941" y="31212"/>
                  <a:pt x="16131" y="31426"/>
                </a:cubicBezTo>
                <a:cubicBezTo>
                  <a:pt x="16184" y="31487"/>
                  <a:pt x="16258" y="31528"/>
                  <a:pt x="16307" y="31590"/>
                </a:cubicBezTo>
                <a:cubicBezTo>
                  <a:pt x="16380" y="31680"/>
                  <a:pt x="16431" y="31789"/>
                  <a:pt x="16505" y="31877"/>
                </a:cubicBezTo>
                <a:cubicBezTo>
                  <a:pt x="16596" y="31987"/>
                  <a:pt x="16692" y="32097"/>
                  <a:pt x="16803" y="32185"/>
                </a:cubicBezTo>
                <a:cubicBezTo>
                  <a:pt x="16850" y="32221"/>
                  <a:pt x="16887" y="32238"/>
                  <a:pt x="16920" y="32238"/>
                </a:cubicBezTo>
                <a:cubicBezTo>
                  <a:pt x="16970" y="32238"/>
                  <a:pt x="17010" y="32199"/>
                  <a:pt x="17058" y="32125"/>
                </a:cubicBezTo>
                <a:cubicBezTo>
                  <a:pt x="17089" y="32077"/>
                  <a:pt x="17122" y="32030"/>
                  <a:pt x="17160" y="31976"/>
                </a:cubicBezTo>
                <a:cubicBezTo>
                  <a:pt x="17290" y="32095"/>
                  <a:pt x="17410" y="32210"/>
                  <a:pt x="17536" y="32319"/>
                </a:cubicBezTo>
                <a:cubicBezTo>
                  <a:pt x="17731" y="32491"/>
                  <a:pt x="17928" y="32661"/>
                  <a:pt x="18125" y="32831"/>
                </a:cubicBezTo>
                <a:cubicBezTo>
                  <a:pt x="18165" y="32865"/>
                  <a:pt x="18191" y="32884"/>
                  <a:pt x="18219" y="32884"/>
                </a:cubicBezTo>
                <a:cubicBezTo>
                  <a:pt x="18258" y="32884"/>
                  <a:pt x="18299" y="32845"/>
                  <a:pt x="18380" y="32758"/>
                </a:cubicBezTo>
                <a:cubicBezTo>
                  <a:pt x="18465" y="32804"/>
                  <a:pt x="18549" y="32861"/>
                  <a:pt x="18640" y="32900"/>
                </a:cubicBezTo>
                <a:cubicBezTo>
                  <a:pt x="18767" y="32952"/>
                  <a:pt x="18899" y="33000"/>
                  <a:pt x="19033" y="33035"/>
                </a:cubicBezTo>
                <a:cubicBezTo>
                  <a:pt x="19052" y="33039"/>
                  <a:pt x="19069" y="33042"/>
                  <a:pt x="19085" y="33042"/>
                </a:cubicBezTo>
                <a:cubicBezTo>
                  <a:pt x="19165" y="33042"/>
                  <a:pt x="19211" y="32982"/>
                  <a:pt x="19246" y="32891"/>
                </a:cubicBezTo>
                <a:cubicBezTo>
                  <a:pt x="19309" y="32730"/>
                  <a:pt x="19396" y="32578"/>
                  <a:pt x="19480" y="32424"/>
                </a:cubicBezTo>
                <a:cubicBezTo>
                  <a:pt x="19500" y="32389"/>
                  <a:pt x="19520" y="32374"/>
                  <a:pt x="19542" y="32374"/>
                </a:cubicBezTo>
                <a:cubicBezTo>
                  <a:pt x="19567" y="32374"/>
                  <a:pt x="19594" y="32392"/>
                  <a:pt x="19626" y="32419"/>
                </a:cubicBezTo>
                <a:cubicBezTo>
                  <a:pt x="19822" y="32584"/>
                  <a:pt x="20028" y="32740"/>
                  <a:pt x="20231" y="32897"/>
                </a:cubicBezTo>
                <a:cubicBezTo>
                  <a:pt x="20326" y="32972"/>
                  <a:pt x="20427" y="33040"/>
                  <a:pt x="20526" y="33109"/>
                </a:cubicBezTo>
                <a:cubicBezTo>
                  <a:pt x="20561" y="33133"/>
                  <a:pt x="20594" y="33154"/>
                  <a:pt x="20627" y="33154"/>
                </a:cubicBezTo>
                <a:cubicBezTo>
                  <a:pt x="20656" y="33154"/>
                  <a:pt x="20684" y="33137"/>
                  <a:pt x="20711" y="33091"/>
                </a:cubicBezTo>
                <a:cubicBezTo>
                  <a:pt x="20717" y="33081"/>
                  <a:pt x="20741" y="33076"/>
                  <a:pt x="20768" y="33076"/>
                </a:cubicBezTo>
                <a:cubicBezTo>
                  <a:pt x="20789" y="33076"/>
                  <a:pt x="20811" y="33079"/>
                  <a:pt x="20825" y="33086"/>
                </a:cubicBezTo>
                <a:cubicBezTo>
                  <a:pt x="20954" y="33152"/>
                  <a:pt x="21071" y="33239"/>
                  <a:pt x="21204" y="33294"/>
                </a:cubicBezTo>
                <a:cubicBezTo>
                  <a:pt x="21324" y="33345"/>
                  <a:pt x="21457" y="33373"/>
                  <a:pt x="21586" y="33395"/>
                </a:cubicBezTo>
                <a:cubicBezTo>
                  <a:pt x="21601" y="33397"/>
                  <a:pt x="21616" y="33398"/>
                  <a:pt x="21630" y="33398"/>
                </a:cubicBezTo>
                <a:cubicBezTo>
                  <a:pt x="21706" y="33398"/>
                  <a:pt x="21766" y="33358"/>
                  <a:pt x="21777" y="33258"/>
                </a:cubicBezTo>
                <a:cubicBezTo>
                  <a:pt x="21780" y="33232"/>
                  <a:pt x="21795" y="33209"/>
                  <a:pt x="21808" y="33174"/>
                </a:cubicBezTo>
                <a:cubicBezTo>
                  <a:pt x="21926" y="33240"/>
                  <a:pt x="22039" y="33299"/>
                  <a:pt x="22148" y="33364"/>
                </a:cubicBezTo>
                <a:cubicBezTo>
                  <a:pt x="22475" y="33555"/>
                  <a:pt x="22795" y="33756"/>
                  <a:pt x="23128" y="33937"/>
                </a:cubicBezTo>
                <a:cubicBezTo>
                  <a:pt x="23489" y="34135"/>
                  <a:pt x="23825" y="34369"/>
                  <a:pt x="24178" y="34579"/>
                </a:cubicBezTo>
                <a:cubicBezTo>
                  <a:pt x="24263" y="34629"/>
                  <a:pt x="24362" y="34662"/>
                  <a:pt x="24458" y="34687"/>
                </a:cubicBezTo>
                <a:cubicBezTo>
                  <a:pt x="24470" y="34690"/>
                  <a:pt x="24481" y="34691"/>
                  <a:pt x="24491" y="34691"/>
                </a:cubicBezTo>
                <a:cubicBezTo>
                  <a:pt x="24544" y="34691"/>
                  <a:pt x="24571" y="34652"/>
                  <a:pt x="24540" y="34585"/>
                </a:cubicBezTo>
                <a:cubicBezTo>
                  <a:pt x="24486" y="34466"/>
                  <a:pt x="24426" y="34348"/>
                  <a:pt x="24363" y="34234"/>
                </a:cubicBezTo>
                <a:cubicBezTo>
                  <a:pt x="24239" y="34009"/>
                  <a:pt x="24102" y="33791"/>
                  <a:pt x="23985" y="33563"/>
                </a:cubicBezTo>
                <a:cubicBezTo>
                  <a:pt x="23872" y="33342"/>
                  <a:pt x="23776" y="33113"/>
                  <a:pt x="23674" y="32885"/>
                </a:cubicBezTo>
                <a:cubicBezTo>
                  <a:pt x="23624" y="32773"/>
                  <a:pt x="23580" y="32659"/>
                  <a:pt x="23534" y="32545"/>
                </a:cubicBezTo>
                <a:cubicBezTo>
                  <a:pt x="23712" y="32476"/>
                  <a:pt x="23728" y="32463"/>
                  <a:pt x="23691" y="32298"/>
                </a:cubicBezTo>
                <a:cubicBezTo>
                  <a:pt x="23663" y="32174"/>
                  <a:pt x="23614" y="32052"/>
                  <a:pt x="23560" y="31938"/>
                </a:cubicBezTo>
                <a:cubicBezTo>
                  <a:pt x="23378" y="31557"/>
                  <a:pt x="23191" y="31179"/>
                  <a:pt x="23006" y="30802"/>
                </a:cubicBezTo>
                <a:cubicBezTo>
                  <a:pt x="23001" y="30793"/>
                  <a:pt x="23001" y="30780"/>
                  <a:pt x="22999" y="30767"/>
                </a:cubicBezTo>
                <a:cubicBezTo>
                  <a:pt x="23133" y="30747"/>
                  <a:pt x="23263" y="30731"/>
                  <a:pt x="23393" y="30711"/>
                </a:cubicBezTo>
                <a:cubicBezTo>
                  <a:pt x="23494" y="30696"/>
                  <a:pt x="23545" y="30626"/>
                  <a:pt x="23540" y="30508"/>
                </a:cubicBezTo>
                <a:cubicBezTo>
                  <a:pt x="23534" y="30343"/>
                  <a:pt x="23455" y="30209"/>
                  <a:pt x="23356" y="30086"/>
                </a:cubicBezTo>
                <a:cubicBezTo>
                  <a:pt x="23325" y="30046"/>
                  <a:pt x="23292" y="30006"/>
                  <a:pt x="23253" y="29960"/>
                </a:cubicBezTo>
                <a:cubicBezTo>
                  <a:pt x="23380" y="29901"/>
                  <a:pt x="23378" y="29810"/>
                  <a:pt x="23329" y="29712"/>
                </a:cubicBezTo>
                <a:cubicBezTo>
                  <a:pt x="23215" y="29484"/>
                  <a:pt x="23099" y="29257"/>
                  <a:pt x="22984" y="29031"/>
                </a:cubicBezTo>
                <a:cubicBezTo>
                  <a:pt x="23037" y="29007"/>
                  <a:pt x="23095" y="28972"/>
                  <a:pt x="23157" y="28956"/>
                </a:cubicBezTo>
                <a:cubicBezTo>
                  <a:pt x="23273" y="28925"/>
                  <a:pt x="23294" y="28841"/>
                  <a:pt x="23220" y="28738"/>
                </a:cubicBezTo>
                <a:cubicBezTo>
                  <a:pt x="23118" y="28596"/>
                  <a:pt x="23005" y="28461"/>
                  <a:pt x="22891" y="28329"/>
                </a:cubicBezTo>
                <a:cubicBezTo>
                  <a:pt x="22651" y="28056"/>
                  <a:pt x="22408" y="27786"/>
                  <a:pt x="22164" y="27514"/>
                </a:cubicBezTo>
                <a:cubicBezTo>
                  <a:pt x="22128" y="27472"/>
                  <a:pt x="22092" y="27433"/>
                  <a:pt x="22053" y="27390"/>
                </a:cubicBezTo>
                <a:cubicBezTo>
                  <a:pt x="22263" y="27315"/>
                  <a:pt x="22471" y="27239"/>
                  <a:pt x="22681" y="27169"/>
                </a:cubicBezTo>
                <a:cubicBezTo>
                  <a:pt x="22754" y="27144"/>
                  <a:pt x="22781" y="27105"/>
                  <a:pt x="22760" y="27030"/>
                </a:cubicBezTo>
                <a:cubicBezTo>
                  <a:pt x="22701" y="26804"/>
                  <a:pt x="22590" y="26613"/>
                  <a:pt x="22390" y="26482"/>
                </a:cubicBezTo>
                <a:cubicBezTo>
                  <a:pt x="22486" y="26362"/>
                  <a:pt x="22475" y="26311"/>
                  <a:pt x="22353" y="26225"/>
                </a:cubicBezTo>
                <a:cubicBezTo>
                  <a:pt x="22195" y="26114"/>
                  <a:pt x="22037" y="26002"/>
                  <a:pt x="21885" y="25894"/>
                </a:cubicBezTo>
                <a:cubicBezTo>
                  <a:pt x="21890" y="25868"/>
                  <a:pt x="21890" y="25858"/>
                  <a:pt x="21894" y="25854"/>
                </a:cubicBezTo>
                <a:cubicBezTo>
                  <a:pt x="22045" y="25711"/>
                  <a:pt x="22045" y="25692"/>
                  <a:pt x="21876" y="25567"/>
                </a:cubicBezTo>
                <a:cubicBezTo>
                  <a:pt x="21653" y="25404"/>
                  <a:pt x="21435" y="25236"/>
                  <a:pt x="21209" y="25078"/>
                </a:cubicBezTo>
                <a:cubicBezTo>
                  <a:pt x="21118" y="25015"/>
                  <a:pt x="21011" y="24978"/>
                  <a:pt x="20901" y="24924"/>
                </a:cubicBezTo>
                <a:cubicBezTo>
                  <a:pt x="20980" y="24876"/>
                  <a:pt x="21049" y="24834"/>
                  <a:pt x="21117" y="24794"/>
                </a:cubicBezTo>
                <a:cubicBezTo>
                  <a:pt x="21225" y="24731"/>
                  <a:pt x="21241" y="24669"/>
                  <a:pt x="21142" y="24587"/>
                </a:cubicBezTo>
                <a:cubicBezTo>
                  <a:pt x="20988" y="24459"/>
                  <a:pt x="20824" y="24339"/>
                  <a:pt x="20655" y="24228"/>
                </a:cubicBezTo>
                <a:cubicBezTo>
                  <a:pt x="20486" y="24116"/>
                  <a:pt x="20346" y="23984"/>
                  <a:pt x="20222" y="23821"/>
                </a:cubicBezTo>
                <a:cubicBezTo>
                  <a:pt x="20124" y="23692"/>
                  <a:pt x="20000" y="23579"/>
                  <a:pt x="19873" y="23476"/>
                </a:cubicBezTo>
                <a:cubicBezTo>
                  <a:pt x="19777" y="23399"/>
                  <a:pt x="19652" y="23359"/>
                  <a:pt x="19553" y="23286"/>
                </a:cubicBezTo>
                <a:cubicBezTo>
                  <a:pt x="19447" y="23208"/>
                  <a:pt x="19364" y="23098"/>
                  <a:pt x="19259" y="23018"/>
                </a:cubicBezTo>
                <a:cubicBezTo>
                  <a:pt x="19133" y="22922"/>
                  <a:pt x="18986" y="22851"/>
                  <a:pt x="18863" y="22752"/>
                </a:cubicBezTo>
                <a:cubicBezTo>
                  <a:pt x="18659" y="22588"/>
                  <a:pt x="18469" y="22410"/>
                  <a:pt x="18269" y="22242"/>
                </a:cubicBezTo>
                <a:cubicBezTo>
                  <a:pt x="18114" y="22109"/>
                  <a:pt x="17953" y="21981"/>
                  <a:pt x="17795" y="21852"/>
                </a:cubicBezTo>
                <a:cubicBezTo>
                  <a:pt x="17800" y="21840"/>
                  <a:pt x="17804" y="21829"/>
                  <a:pt x="17809" y="21817"/>
                </a:cubicBezTo>
                <a:cubicBezTo>
                  <a:pt x="18002" y="21866"/>
                  <a:pt x="18199" y="21901"/>
                  <a:pt x="18385" y="21968"/>
                </a:cubicBezTo>
                <a:cubicBezTo>
                  <a:pt x="18642" y="22060"/>
                  <a:pt x="18891" y="22174"/>
                  <a:pt x="19139" y="22287"/>
                </a:cubicBezTo>
                <a:cubicBezTo>
                  <a:pt x="19384" y="22397"/>
                  <a:pt x="19625" y="22513"/>
                  <a:pt x="19862" y="22639"/>
                </a:cubicBezTo>
                <a:cubicBezTo>
                  <a:pt x="20135" y="22784"/>
                  <a:pt x="20398" y="22942"/>
                  <a:pt x="20666" y="23095"/>
                </a:cubicBezTo>
                <a:cubicBezTo>
                  <a:pt x="20682" y="23105"/>
                  <a:pt x="20702" y="23112"/>
                  <a:pt x="20720" y="23118"/>
                </a:cubicBezTo>
                <a:cubicBezTo>
                  <a:pt x="20765" y="23135"/>
                  <a:pt x="20798" y="23145"/>
                  <a:pt x="20825" y="23145"/>
                </a:cubicBezTo>
                <a:cubicBezTo>
                  <a:pt x="20877" y="23145"/>
                  <a:pt x="20902" y="23106"/>
                  <a:pt x="20931" y="23008"/>
                </a:cubicBezTo>
                <a:cubicBezTo>
                  <a:pt x="20941" y="23007"/>
                  <a:pt x="20951" y="23007"/>
                  <a:pt x="20960" y="23007"/>
                </a:cubicBezTo>
                <a:cubicBezTo>
                  <a:pt x="21126" y="23007"/>
                  <a:pt x="21245" y="23129"/>
                  <a:pt x="21386" y="23190"/>
                </a:cubicBezTo>
                <a:cubicBezTo>
                  <a:pt x="21446" y="23218"/>
                  <a:pt x="21498" y="23260"/>
                  <a:pt x="21556" y="23293"/>
                </a:cubicBezTo>
                <a:cubicBezTo>
                  <a:pt x="21647" y="23348"/>
                  <a:pt x="21741" y="23363"/>
                  <a:pt x="21852" y="23370"/>
                </a:cubicBezTo>
                <a:cubicBezTo>
                  <a:pt x="22026" y="23383"/>
                  <a:pt x="22199" y="23445"/>
                  <a:pt x="22367" y="23503"/>
                </a:cubicBezTo>
                <a:cubicBezTo>
                  <a:pt x="22472" y="23539"/>
                  <a:pt x="22564" y="23616"/>
                  <a:pt x="22670" y="23652"/>
                </a:cubicBezTo>
                <a:cubicBezTo>
                  <a:pt x="22701" y="23663"/>
                  <a:pt x="22727" y="23669"/>
                  <a:pt x="22747" y="23669"/>
                </a:cubicBezTo>
                <a:cubicBezTo>
                  <a:pt x="22804" y="23669"/>
                  <a:pt x="22824" y="23626"/>
                  <a:pt x="22831" y="23534"/>
                </a:cubicBezTo>
                <a:cubicBezTo>
                  <a:pt x="22836" y="23480"/>
                  <a:pt x="22846" y="23427"/>
                  <a:pt x="22856" y="23354"/>
                </a:cubicBezTo>
                <a:cubicBezTo>
                  <a:pt x="22964" y="23404"/>
                  <a:pt x="23057" y="23442"/>
                  <a:pt x="23144" y="23492"/>
                </a:cubicBezTo>
                <a:cubicBezTo>
                  <a:pt x="23328" y="23596"/>
                  <a:pt x="23509" y="23701"/>
                  <a:pt x="23688" y="23813"/>
                </a:cubicBezTo>
                <a:cubicBezTo>
                  <a:pt x="23783" y="23872"/>
                  <a:pt x="23869" y="23948"/>
                  <a:pt x="23963" y="24010"/>
                </a:cubicBezTo>
                <a:cubicBezTo>
                  <a:pt x="24006" y="24038"/>
                  <a:pt x="24050" y="24068"/>
                  <a:pt x="24093" y="24068"/>
                </a:cubicBezTo>
                <a:cubicBezTo>
                  <a:pt x="24127" y="24068"/>
                  <a:pt x="24161" y="24050"/>
                  <a:pt x="24194" y="24000"/>
                </a:cubicBezTo>
                <a:cubicBezTo>
                  <a:pt x="24198" y="23992"/>
                  <a:pt x="24213" y="23989"/>
                  <a:pt x="24232" y="23989"/>
                </a:cubicBezTo>
                <a:cubicBezTo>
                  <a:pt x="24256" y="23989"/>
                  <a:pt x="24287" y="23994"/>
                  <a:pt x="24308" y="24001"/>
                </a:cubicBezTo>
                <a:cubicBezTo>
                  <a:pt x="24523" y="24069"/>
                  <a:pt x="24736" y="24144"/>
                  <a:pt x="24951" y="24214"/>
                </a:cubicBezTo>
                <a:cubicBezTo>
                  <a:pt x="24989" y="24226"/>
                  <a:pt x="25029" y="24234"/>
                  <a:pt x="25069" y="24234"/>
                </a:cubicBezTo>
                <a:cubicBezTo>
                  <a:pt x="25072" y="24234"/>
                  <a:pt x="25075" y="24233"/>
                  <a:pt x="25077" y="24233"/>
                </a:cubicBezTo>
                <a:cubicBezTo>
                  <a:pt x="25239" y="24227"/>
                  <a:pt x="25396" y="24171"/>
                  <a:pt x="25351" y="23939"/>
                </a:cubicBezTo>
                <a:cubicBezTo>
                  <a:pt x="25345" y="23909"/>
                  <a:pt x="25346" y="23878"/>
                  <a:pt x="25342" y="23840"/>
                </a:cubicBezTo>
                <a:lnTo>
                  <a:pt x="25342" y="23840"/>
                </a:lnTo>
                <a:cubicBezTo>
                  <a:pt x="25391" y="23843"/>
                  <a:pt x="25433" y="23851"/>
                  <a:pt x="25475" y="23852"/>
                </a:cubicBezTo>
                <a:cubicBezTo>
                  <a:pt x="25578" y="23855"/>
                  <a:pt x="25680" y="23870"/>
                  <a:pt x="25784" y="23870"/>
                </a:cubicBezTo>
                <a:cubicBezTo>
                  <a:pt x="25836" y="23870"/>
                  <a:pt x="25889" y="23866"/>
                  <a:pt x="25944" y="23856"/>
                </a:cubicBezTo>
                <a:cubicBezTo>
                  <a:pt x="25971" y="23851"/>
                  <a:pt x="25998" y="23849"/>
                  <a:pt x="26026" y="23849"/>
                </a:cubicBezTo>
                <a:cubicBezTo>
                  <a:pt x="26166" y="23849"/>
                  <a:pt x="26316" y="23903"/>
                  <a:pt x="26461" y="23928"/>
                </a:cubicBezTo>
                <a:cubicBezTo>
                  <a:pt x="26498" y="23934"/>
                  <a:pt x="26535" y="23949"/>
                  <a:pt x="26575" y="23955"/>
                </a:cubicBezTo>
                <a:cubicBezTo>
                  <a:pt x="26598" y="23958"/>
                  <a:pt x="26619" y="23960"/>
                  <a:pt x="26636" y="23960"/>
                </a:cubicBezTo>
                <a:cubicBezTo>
                  <a:pt x="26708" y="23960"/>
                  <a:pt x="26729" y="23926"/>
                  <a:pt x="26745" y="23820"/>
                </a:cubicBezTo>
                <a:cubicBezTo>
                  <a:pt x="26897" y="23841"/>
                  <a:pt x="27049" y="23862"/>
                  <a:pt x="27200" y="23884"/>
                </a:cubicBezTo>
                <a:cubicBezTo>
                  <a:pt x="27318" y="23901"/>
                  <a:pt x="27437" y="23936"/>
                  <a:pt x="27554" y="23936"/>
                </a:cubicBezTo>
                <a:cubicBezTo>
                  <a:pt x="27563" y="23936"/>
                  <a:pt x="27572" y="23935"/>
                  <a:pt x="27581" y="23935"/>
                </a:cubicBezTo>
                <a:cubicBezTo>
                  <a:pt x="27774" y="23926"/>
                  <a:pt x="27820" y="23873"/>
                  <a:pt x="27742" y="23707"/>
                </a:cubicBezTo>
                <a:cubicBezTo>
                  <a:pt x="27655" y="23519"/>
                  <a:pt x="27562" y="23336"/>
                  <a:pt x="27471" y="23151"/>
                </a:cubicBezTo>
                <a:cubicBezTo>
                  <a:pt x="27445" y="23098"/>
                  <a:pt x="27419" y="23046"/>
                  <a:pt x="27393" y="22995"/>
                </a:cubicBezTo>
                <a:cubicBezTo>
                  <a:pt x="27584" y="22899"/>
                  <a:pt x="27594" y="22874"/>
                  <a:pt x="27483" y="22691"/>
                </a:cubicBezTo>
                <a:cubicBezTo>
                  <a:pt x="27349" y="22469"/>
                  <a:pt x="27208" y="22249"/>
                  <a:pt x="27069" y="22027"/>
                </a:cubicBezTo>
                <a:cubicBezTo>
                  <a:pt x="27053" y="22002"/>
                  <a:pt x="27040" y="21975"/>
                  <a:pt x="27023" y="21945"/>
                </a:cubicBezTo>
                <a:lnTo>
                  <a:pt x="27023" y="21945"/>
                </a:lnTo>
                <a:cubicBezTo>
                  <a:pt x="27343" y="21969"/>
                  <a:pt x="27653" y="21986"/>
                  <a:pt x="27963" y="22015"/>
                </a:cubicBezTo>
                <a:cubicBezTo>
                  <a:pt x="28102" y="22027"/>
                  <a:pt x="28239" y="22055"/>
                  <a:pt x="28376" y="22086"/>
                </a:cubicBezTo>
                <a:cubicBezTo>
                  <a:pt x="28540" y="22123"/>
                  <a:pt x="28700" y="22174"/>
                  <a:pt x="28862" y="22215"/>
                </a:cubicBezTo>
                <a:cubicBezTo>
                  <a:pt x="28910" y="22226"/>
                  <a:pt x="28963" y="22227"/>
                  <a:pt x="29013" y="22227"/>
                </a:cubicBezTo>
                <a:cubicBezTo>
                  <a:pt x="29114" y="22227"/>
                  <a:pt x="29180" y="22194"/>
                  <a:pt x="29162" y="22074"/>
                </a:cubicBezTo>
                <a:cubicBezTo>
                  <a:pt x="29157" y="22042"/>
                  <a:pt x="29167" y="22006"/>
                  <a:pt x="29170" y="21960"/>
                </a:cubicBezTo>
                <a:cubicBezTo>
                  <a:pt x="29198" y="21960"/>
                  <a:pt x="29223" y="21959"/>
                  <a:pt x="29248" y="21959"/>
                </a:cubicBezTo>
                <a:cubicBezTo>
                  <a:pt x="29266" y="21959"/>
                  <a:pt x="29283" y="21959"/>
                  <a:pt x="29301" y="21961"/>
                </a:cubicBezTo>
                <a:cubicBezTo>
                  <a:pt x="29589" y="21986"/>
                  <a:pt x="29875" y="22014"/>
                  <a:pt x="30163" y="22041"/>
                </a:cubicBezTo>
                <a:cubicBezTo>
                  <a:pt x="30202" y="22045"/>
                  <a:pt x="30242" y="22050"/>
                  <a:pt x="30281" y="22050"/>
                </a:cubicBezTo>
                <a:cubicBezTo>
                  <a:pt x="30443" y="22050"/>
                  <a:pt x="30462" y="22033"/>
                  <a:pt x="30484" y="21871"/>
                </a:cubicBezTo>
                <a:cubicBezTo>
                  <a:pt x="30693" y="21847"/>
                  <a:pt x="30906" y="21829"/>
                  <a:pt x="31117" y="21798"/>
                </a:cubicBezTo>
                <a:cubicBezTo>
                  <a:pt x="31216" y="21783"/>
                  <a:pt x="31314" y="21749"/>
                  <a:pt x="31407" y="21713"/>
                </a:cubicBezTo>
                <a:cubicBezTo>
                  <a:pt x="31506" y="21676"/>
                  <a:pt x="31523" y="21599"/>
                  <a:pt x="31482" y="21503"/>
                </a:cubicBezTo>
                <a:cubicBezTo>
                  <a:pt x="31328" y="21138"/>
                  <a:pt x="31174" y="20771"/>
                  <a:pt x="31020" y="20406"/>
                </a:cubicBezTo>
                <a:cubicBezTo>
                  <a:pt x="31011" y="20384"/>
                  <a:pt x="31007" y="20363"/>
                  <a:pt x="31002" y="20345"/>
                </a:cubicBezTo>
                <a:cubicBezTo>
                  <a:pt x="31278" y="20312"/>
                  <a:pt x="31546" y="20283"/>
                  <a:pt x="31815" y="20244"/>
                </a:cubicBezTo>
                <a:cubicBezTo>
                  <a:pt x="31853" y="20239"/>
                  <a:pt x="31885" y="20190"/>
                  <a:pt x="31920" y="20162"/>
                </a:cubicBezTo>
                <a:cubicBezTo>
                  <a:pt x="31946" y="20139"/>
                  <a:pt x="31971" y="20107"/>
                  <a:pt x="32000" y="20100"/>
                </a:cubicBezTo>
                <a:cubicBezTo>
                  <a:pt x="32138" y="20071"/>
                  <a:pt x="32277" y="20051"/>
                  <a:pt x="32414" y="20024"/>
                </a:cubicBezTo>
                <a:cubicBezTo>
                  <a:pt x="32488" y="20010"/>
                  <a:pt x="32561" y="19998"/>
                  <a:pt x="32629" y="19970"/>
                </a:cubicBezTo>
                <a:cubicBezTo>
                  <a:pt x="32813" y="19898"/>
                  <a:pt x="32843" y="19840"/>
                  <a:pt x="32805" y="19630"/>
                </a:cubicBezTo>
                <a:cubicBezTo>
                  <a:pt x="33025" y="19620"/>
                  <a:pt x="33242" y="19599"/>
                  <a:pt x="33459" y="19599"/>
                </a:cubicBezTo>
                <a:cubicBezTo>
                  <a:pt x="33481" y="19599"/>
                  <a:pt x="33503" y="19599"/>
                  <a:pt x="33526" y="19599"/>
                </a:cubicBezTo>
                <a:cubicBezTo>
                  <a:pt x="33888" y="19608"/>
                  <a:pt x="34250" y="19639"/>
                  <a:pt x="34611" y="19654"/>
                </a:cubicBezTo>
                <a:cubicBezTo>
                  <a:pt x="34654" y="19656"/>
                  <a:pt x="34697" y="19656"/>
                  <a:pt x="34740" y="19656"/>
                </a:cubicBezTo>
                <a:cubicBezTo>
                  <a:pt x="34854" y="19656"/>
                  <a:pt x="34968" y="19651"/>
                  <a:pt x="35079" y="19639"/>
                </a:cubicBezTo>
                <a:cubicBezTo>
                  <a:pt x="35156" y="19632"/>
                  <a:pt x="35238" y="19598"/>
                  <a:pt x="35306" y="19558"/>
                </a:cubicBezTo>
                <a:cubicBezTo>
                  <a:pt x="35377" y="19517"/>
                  <a:pt x="35362" y="19452"/>
                  <a:pt x="35290" y="19427"/>
                </a:cubicBezTo>
                <a:cubicBezTo>
                  <a:pt x="35143" y="19377"/>
                  <a:pt x="35030" y="19257"/>
                  <a:pt x="34860" y="19246"/>
                </a:cubicBezTo>
                <a:cubicBezTo>
                  <a:pt x="34785" y="19241"/>
                  <a:pt x="34713" y="19170"/>
                  <a:pt x="34638" y="19133"/>
                </a:cubicBezTo>
                <a:cubicBezTo>
                  <a:pt x="34204" y="18914"/>
                  <a:pt x="33766" y="18702"/>
                  <a:pt x="33335" y="18477"/>
                </a:cubicBezTo>
                <a:cubicBezTo>
                  <a:pt x="33213" y="18413"/>
                  <a:pt x="33110" y="18313"/>
                  <a:pt x="32985" y="18221"/>
                </a:cubicBezTo>
                <a:cubicBezTo>
                  <a:pt x="33020" y="18188"/>
                  <a:pt x="33048" y="18153"/>
                  <a:pt x="33084" y="18127"/>
                </a:cubicBezTo>
                <a:cubicBezTo>
                  <a:pt x="33175" y="18063"/>
                  <a:pt x="33175" y="17987"/>
                  <a:pt x="33111" y="17907"/>
                </a:cubicBezTo>
                <a:cubicBezTo>
                  <a:pt x="33062" y="17843"/>
                  <a:pt x="33012" y="17770"/>
                  <a:pt x="32946" y="17729"/>
                </a:cubicBezTo>
                <a:cubicBezTo>
                  <a:pt x="32654" y="17546"/>
                  <a:pt x="32368" y="17353"/>
                  <a:pt x="32029" y="17253"/>
                </a:cubicBezTo>
                <a:cubicBezTo>
                  <a:pt x="31890" y="17214"/>
                  <a:pt x="31763" y="17127"/>
                  <a:pt x="31629" y="17060"/>
                </a:cubicBezTo>
                <a:cubicBezTo>
                  <a:pt x="31770" y="16893"/>
                  <a:pt x="31913" y="16722"/>
                  <a:pt x="32062" y="16552"/>
                </a:cubicBezTo>
                <a:cubicBezTo>
                  <a:pt x="32123" y="16481"/>
                  <a:pt x="32127" y="16424"/>
                  <a:pt x="32070" y="16347"/>
                </a:cubicBezTo>
                <a:cubicBezTo>
                  <a:pt x="31962" y="16203"/>
                  <a:pt x="31808" y="16134"/>
                  <a:pt x="31648" y="16074"/>
                </a:cubicBezTo>
                <a:cubicBezTo>
                  <a:pt x="31481" y="16013"/>
                  <a:pt x="31315" y="15954"/>
                  <a:pt x="31146" y="15897"/>
                </a:cubicBezTo>
                <a:cubicBezTo>
                  <a:pt x="31079" y="15875"/>
                  <a:pt x="31011" y="15862"/>
                  <a:pt x="30933" y="15843"/>
                </a:cubicBezTo>
                <a:cubicBezTo>
                  <a:pt x="30936" y="15815"/>
                  <a:pt x="30939" y="15781"/>
                  <a:pt x="30945" y="15749"/>
                </a:cubicBezTo>
                <a:cubicBezTo>
                  <a:pt x="30974" y="15607"/>
                  <a:pt x="30954" y="15575"/>
                  <a:pt x="30821" y="15539"/>
                </a:cubicBezTo>
                <a:cubicBezTo>
                  <a:pt x="30604" y="15482"/>
                  <a:pt x="30401" y="15391"/>
                  <a:pt x="30219" y="15254"/>
                </a:cubicBezTo>
                <a:cubicBezTo>
                  <a:pt x="30168" y="15215"/>
                  <a:pt x="30087" y="15216"/>
                  <a:pt x="30024" y="15201"/>
                </a:cubicBezTo>
                <a:cubicBezTo>
                  <a:pt x="30066" y="15117"/>
                  <a:pt x="30113" y="15029"/>
                  <a:pt x="30154" y="14936"/>
                </a:cubicBezTo>
                <a:cubicBezTo>
                  <a:pt x="30188" y="14863"/>
                  <a:pt x="30168" y="14796"/>
                  <a:pt x="30100" y="14755"/>
                </a:cubicBezTo>
                <a:cubicBezTo>
                  <a:pt x="30027" y="14711"/>
                  <a:pt x="29951" y="14671"/>
                  <a:pt x="29871" y="14642"/>
                </a:cubicBezTo>
                <a:cubicBezTo>
                  <a:pt x="29696" y="14576"/>
                  <a:pt x="29519" y="14520"/>
                  <a:pt x="29343" y="14459"/>
                </a:cubicBezTo>
                <a:cubicBezTo>
                  <a:pt x="29331" y="14455"/>
                  <a:pt x="29321" y="14449"/>
                  <a:pt x="29309" y="14449"/>
                </a:cubicBezTo>
                <a:cubicBezTo>
                  <a:pt x="29183" y="14449"/>
                  <a:pt x="29067" y="14439"/>
                  <a:pt x="28979" y="14320"/>
                </a:cubicBezTo>
                <a:cubicBezTo>
                  <a:pt x="28962" y="14296"/>
                  <a:pt x="28915" y="14294"/>
                  <a:pt x="28866" y="14294"/>
                </a:cubicBezTo>
                <a:cubicBezTo>
                  <a:pt x="28855" y="14294"/>
                  <a:pt x="28844" y="14294"/>
                  <a:pt x="28832" y="14294"/>
                </a:cubicBezTo>
                <a:cubicBezTo>
                  <a:pt x="28813" y="14294"/>
                  <a:pt x="28795" y="14294"/>
                  <a:pt x="28778" y="14292"/>
                </a:cubicBezTo>
                <a:cubicBezTo>
                  <a:pt x="28695" y="14282"/>
                  <a:pt x="28612" y="14273"/>
                  <a:pt x="28511" y="14261"/>
                </a:cubicBezTo>
                <a:cubicBezTo>
                  <a:pt x="28683" y="14045"/>
                  <a:pt x="28841" y="13853"/>
                  <a:pt x="28989" y="13654"/>
                </a:cubicBezTo>
                <a:cubicBezTo>
                  <a:pt x="29011" y="13625"/>
                  <a:pt x="28981" y="13558"/>
                  <a:pt x="28976" y="13512"/>
                </a:cubicBezTo>
                <a:cubicBezTo>
                  <a:pt x="29088" y="13277"/>
                  <a:pt x="29206" y="13038"/>
                  <a:pt x="29319" y="12795"/>
                </a:cubicBezTo>
                <a:cubicBezTo>
                  <a:pt x="29329" y="12771"/>
                  <a:pt x="29315" y="12724"/>
                  <a:pt x="29298" y="12700"/>
                </a:cubicBezTo>
                <a:cubicBezTo>
                  <a:pt x="29222" y="12597"/>
                  <a:pt x="29124" y="12530"/>
                  <a:pt x="28990" y="12508"/>
                </a:cubicBezTo>
                <a:cubicBezTo>
                  <a:pt x="28860" y="12488"/>
                  <a:pt x="28732" y="12440"/>
                  <a:pt x="28603" y="12406"/>
                </a:cubicBezTo>
                <a:cubicBezTo>
                  <a:pt x="28537" y="12390"/>
                  <a:pt x="28469" y="12379"/>
                  <a:pt x="28402" y="12364"/>
                </a:cubicBezTo>
                <a:cubicBezTo>
                  <a:pt x="28435" y="12246"/>
                  <a:pt x="28404" y="12191"/>
                  <a:pt x="28265" y="12179"/>
                </a:cubicBezTo>
                <a:cubicBezTo>
                  <a:pt x="27992" y="12153"/>
                  <a:pt x="27719" y="12140"/>
                  <a:pt x="27455" y="12122"/>
                </a:cubicBezTo>
                <a:cubicBezTo>
                  <a:pt x="27486" y="12046"/>
                  <a:pt x="27527" y="11949"/>
                  <a:pt x="27566" y="11850"/>
                </a:cubicBezTo>
                <a:cubicBezTo>
                  <a:pt x="27608" y="11746"/>
                  <a:pt x="27585" y="11670"/>
                  <a:pt x="27477" y="11640"/>
                </a:cubicBezTo>
                <a:cubicBezTo>
                  <a:pt x="27321" y="11598"/>
                  <a:pt x="27160" y="11555"/>
                  <a:pt x="27000" y="11547"/>
                </a:cubicBezTo>
                <a:cubicBezTo>
                  <a:pt x="26943" y="11544"/>
                  <a:pt x="26885" y="11543"/>
                  <a:pt x="26827" y="11543"/>
                </a:cubicBezTo>
                <a:cubicBezTo>
                  <a:pt x="26652" y="11543"/>
                  <a:pt x="26478" y="11554"/>
                  <a:pt x="26303" y="11562"/>
                </a:cubicBezTo>
                <a:cubicBezTo>
                  <a:pt x="26228" y="11564"/>
                  <a:pt x="26154" y="11586"/>
                  <a:pt x="26072" y="11600"/>
                </a:cubicBezTo>
                <a:cubicBezTo>
                  <a:pt x="26033" y="11529"/>
                  <a:pt x="26006" y="11496"/>
                  <a:pt x="25945" y="11496"/>
                </a:cubicBezTo>
                <a:cubicBezTo>
                  <a:pt x="25903" y="11496"/>
                  <a:pt x="25845" y="11512"/>
                  <a:pt x="25754" y="11542"/>
                </a:cubicBezTo>
                <a:cubicBezTo>
                  <a:pt x="25596" y="11595"/>
                  <a:pt x="25445" y="11664"/>
                  <a:pt x="25286" y="11711"/>
                </a:cubicBezTo>
                <a:cubicBezTo>
                  <a:pt x="25145" y="11753"/>
                  <a:pt x="24999" y="11778"/>
                  <a:pt x="24854" y="11811"/>
                </a:cubicBezTo>
                <a:cubicBezTo>
                  <a:pt x="24881" y="11697"/>
                  <a:pt x="24907" y="11586"/>
                  <a:pt x="24937" y="11475"/>
                </a:cubicBezTo>
                <a:cubicBezTo>
                  <a:pt x="24961" y="11381"/>
                  <a:pt x="24920" y="11320"/>
                  <a:pt x="24830" y="11317"/>
                </a:cubicBezTo>
                <a:cubicBezTo>
                  <a:pt x="24795" y="11316"/>
                  <a:pt x="24760" y="11315"/>
                  <a:pt x="24726" y="11315"/>
                </a:cubicBezTo>
                <a:cubicBezTo>
                  <a:pt x="24587" y="11315"/>
                  <a:pt x="24448" y="11323"/>
                  <a:pt x="24309" y="11329"/>
                </a:cubicBezTo>
                <a:cubicBezTo>
                  <a:pt x="24206" y="11332"/>
                  <a:pt x="24101" y="11335"/>
                  <a:pt x="24000" y="11356"/>
                </a:cubicBezTo>
                <a:cubicBezTo>
                  <a:pt x="23738" y="11411"/>
                  <a:pt x="23480" y="11475"/>
                  <a:pt x="23216" y="11537"/>
                </a:cubicBezTo>
                <a:cubicBezTo>
                  <a:pt x="23218" y="11527"/>
                  <a:pt x="23231" y="11504"/>
                  <a:pt x="23227" y="11485"/>
                </a:cubicBezTo>
                <a:cubicBezTo>
                  <a:pt x="23219" y="11448"/>
                  <a:pt x="23213" y="11401"/>
                  <a:pt x="23188" y="11384"/>
                </a:cubicBezTo>
                <a:cubicBezTo>
                  <a:pt x="23160" y="11365"/>
                  <a:pt x="23119" y="11351"/>
                  <a:pt x="23082" y="11351"/>
                </a:cubicBezTo>
                <a:cubicBezTo>
                  <a:pt x="23075" y="11351"/>
                  <a:pt x="23068" y="11352"/>
                  <a:pt x="23062" y="11353"/>
                </a:cubicBezTo>
                <a:cubicBezTo>
                  <a:pt x="23017" y="11360"/>
                  <a:pt x="22975" y="11393"/>
                  <a:pt x="22934" y="11417"/>
                </a:cubicBezTo>
                <a:cubicBezTo>
                  <a:pt x="22735" y="11528"/>
                  <a:pt x="22517" y="11559"/>
                  <a:pt x="22291" y="11579"/>
                </a:cubicBezTo>
                <a:cubicBezTo>
                  <a:pt x="22028" y="11604"/>
                  <a:pt x="21767" y="11660"/>
                  <a:pt x="21503" y="11690"/>
                </a:cubicBezTo>
                <a:cubicBezTo>
                  <a:pt x="21428" y="11697"/>
                  <a:pt x="21357" y="11670"/>
                  <a:pt x="21367" y="11784"/>
                </a:cubicBezTo>
                <a:cubicBezTo>
                  <a:pt x="21322" y="11754"/>
                  <a:pt x="21272" y="11739"/>
                  <a:pt x="21223" y="11739"/>
                </a:cubicBezTo>
                <a:cubicBezTo>
                  <a:pt x="21160" y="11739"/>
                  <a:pt x="21097" y="11763"/>
                  <a:pt x="21045" y="11810"/>
                </a:cubicBezTo>
                <a:cubicBezTo>
                  <a:pt x="21022" y="11830"/>
                  <a:pt x="20980" y="11834"/>
                  <a:pt x="20948" y="11842"/>
                </a:cubicBezTo>
                <a:cubicBezTo>
                  <a:pt x="20843" y="11866"/>
                  <a:pt x="20738" y="11885"/>
                  <a:pt x="20635" y="11913"/>
                </a:cubicBezTo>
                <a:cubicBezTo>
                  <a:pt x="20547" y="11937"/>
                  <a:pt x="20464" y="11972"/>
                  <a:pt x="20384" y="12005"/>
                </a:cubicBezTo>
                <a:cubicBezTo>
                  <a:pt x="20326" y="12018"/>
                  <a:pt x="20256" y="12015"/>
                  <a:pt x="20212" y="12047"/>
                </a:cubicBezTo>
                <a:cubicBezTo>
                  <a:pt x="20206" y="12052"/>
                  <a:pt x="20200" y="12053"/>
                  <a:pt x="20193" y="12053"/>
                </a:cubicBezTo>
                <a:cubicBezTo>
                  <a:pt x="20159" y="12053"/>
                  <a:pt x="20115" y="12009"/>
                  <a:pt x="20090" y="12009"/>
                </a:cubicBezTo>
                <a:cubicBezTo>
                  <a:pt x="20077" y="12009"/>
                  <a:pt x="20069" y="12021"/>
                  <a:pt x="20069" y="12056"/>
                </a:cubicBezTo>
                <a:cubicBezTo>
                  <a:pt x="20017" y="12069"/>
                  <a:pt x="19969" y="12096"/>
                  <a:pt x="19939" y="12096"/>
                </a:cubicBezTo>
                <a:cubicBezTo>
                  <a:pt x="19932" y="12096"/>
                  <a:pt x="19926" y="12094"/>
                  <a:pt x="19922" y="12092"/>
                </a:cubicBezTo>
                <a:cubicBezTo>
                  <a:pt x="19894" y="12074"/>
                  <a:pt x="19868" y="12068"/>
                  <a:pt x="19842" y="12068"/>
                </a:cubicBezTo>
                <a:cubicBezTo>
                  <a:pt x="19785" y="12068"/>
                  <a:pt x="19731" y="12098"/>
                  <a:pt x="19676" y="12098"/>
                </a:cubicBezTo>
                <a:cubicBezTo>
                  <a:pt x="19675" y="12098"/>
                  <a:pt x="19674" y="12098"/>
                  <a:pt x="19674" y="12098"/>
                </a:cubicBezTo>
                <a:cubicBezTo>
                  <a:pt x="19453" y="12094"/>
                  <a:pt x="19231" y="12076"/>
                  <a:pt x="19010" y="12063"/>
                </a:cubicBezTo>
                <a:cubicBezTo>
                  <a:pt x="18969" y="12061"/>
                  <a:pt x="18929" y="12052"/>
                  <a:pt x="18883" y="12022"/>
                </a:cubicBezTo>
                <a:cubicBezTo>
                  <a:pt x="19024" y="11950"/>
                  <a:pt x="19163" y="11878"/>
                  <a:pt x="19303" y="11808"/>
                </a:cubicBezTo>
                <a:cubicBezTo>
                  <a:pt x="19508" y="11703"/>
                  <a:pt x="19714" y="11602"/>
                  <a:pt x="19920" y="11499"/>
                </a:cubicBezTo>
                <a:cubicBezTo>
                  <a:pt x="20066" y="11425"/>
                  <a:pt x="20218" y="11362"/>
                  <a:pt x="20358" y="11279"/>
                </a:cubicBezTo>
                <a:cubicBezTo>
                  <a:pt x="20636" y="11113"/>
                  <a:pt x="20899" y="10925"/>
                  <a:pt x="21180" y="10763"/>
                </a:cubicBezTo>
                <a:cubicBezTo>
                  <a:pt x="21398" y="10637"/>
                  <a:pt x="21633" y="10537"/>
                  <a:pt x="21860" y="10425"/>
                </a:cubicBezTo>
                <a:cubicBezTo>
                  <a:pt x="21923" y="10394"/>
                  <a:pt x="21989" y="10365"/>
                  <a:pt x="22045" y="10326"/>
                </a:cubicBezTo>
                <a:cubicBezTo>
                  <a:pt x="22072" y="10305"/>
                  <a:pt x="22082" y="10260"/>
                  <a:pt x="22088" y="10216"/>
                </a:cubicBezTo>
                <a:cubicBezTo>
                  <a:pt x="22324" y="10103"/>
                  <a:pt x="22523" y="9931"/>
                  <a:pt x="22714" y="9746"/>
                </a:cubicBezTo>
                <a:cubicBezTo>
                  <a:pt x="22786" y="9675"/>
                  <a:pt x="22878" y="9626"/>
                  <a:pt x="22961" y="9568"/>
                </a:cubicBezTo>
                <a:cubicBezTo>
                  <a:pt x="22985" y="9552"/>
                  <a:pt x="23010" y="9542"/>
                  <a:pt x="23033" y="9529"/>
                </a:cubicBezTo>
                <a:cubicBezTo>
                  <a:pt x="23211" y="9417"/>
                  <a:pt x="23216" y="9336"/>
                  <a:pt x="23053" y="9221"/>
                </a:cubicBezTo>
                <a:cubicBezTo>
                  <a:pt x="23033" y="9207"/>
                  <a:pt x="23014" y="9195"/>
                  <a:pt x="23006" y="9190"/>
                </a:cubicBezTo>
                <a:cubicBezTo>
                  <a:pt x="23229" y="9011"/>
                  <a:pt x="23439" y="8822"/>
                  <a:pt x="23671" y="8660"/>
                </a:cubicBezTo>
                <a:cubicBezTo>
                  <a:pt x="23839" y="8543"/>
                  <a:pt x="24032" y="8462"/>
                  <a:pt x="24215" y="8366"/>
                </a:cubicBezTo>
                <a:cubicBezTo>
                  <a:pt x="24253" y="8346"/>
                  <a:pt x="24294" y="8332"/>
                  <a:pt x="24331" y="8309"/>
                </a:cubicBezTo>
                <a:cubicBezTo>
                  <a:pt x="24500" y="8203"/>
                  <a:pt x="24510" y="8161"/>
                  <a:pt x="24396" y="8004"/>
                </a:cubicBezTo>
                <a:cubicBezTo>
                  <a:pt x="24652" y="7865"/>
                  <a:pt x="24807" y="7632"/>
                  <a:pt x="24961" y="7401"/>
                </a:cubicBezTo>
                <a:cubicBezTo>
                  <a:pt x="25070" y="7235"/>
                  <a:pt x="25038" y="7127"/>
                  <a:pt x="24876" y="7018"/>
                </a:cubicBezTo>
                <a:cubicBezTo>
                  <a:pt x="24786" y="6957"/>
                  <a:pt x="24698" y="6892"/>
                  <a:pt x="24603" y="6838"/>
                </a:cubicBezTo>
                <a:cubicBezTo>
                  <a:pt x="24528" y="6795"/>
                  <a:pt x="24444" y="6767"/>
                  <a:pt x="24364" y="6732"/>
                </a:cubicBezTo>
                <a:cubicBezTo>
                  <a:pt x="24638" y="6561"/>
                  <a:pt x="24797" y="6270"/>
                  <a:pt x="25012" y="6031"/>
                </a:cubicBezTo>
                <a:cubicBezTo>
                  <a:pt x="25168" y="5858"/>
                  <a:pt x="25339" y="5698"/>
                  <a:pt x="25505" y="5533"/>
                </a:cubicBezTo>
                <a:cubicBezTo>
                  <a:pt x="25723" y="5317"/>
                  <a:pt x="25722" y="5282"/>
                  <a:pt x="25471" y="5106"/>
                </a:cubicBezTo>
                <a:cubicBezTo>
                  <a:pt x="25616" y="4941"/>
                  <a:pt x="25758" y="4773"/>
                  <a:pt x="25906" y="4612"/>
                </a:cubicBezTo>
                <a:cubicBezTo>
                  <a:pt x="26026" y="4480"/>
                  <a:pt x="26028" y="4462"/>
                  <a:pt x="25929" y="4366"/>
                </a:cubicBezTo>
                <a:cubicBezTo>
                  <a:pt x="26074" y="4150"/>
                  <a:pt x="26227" y="3944"/>
                  <a:pt x="26356" y="3724"/>
                </a:cubicBezTo>
                <a:cubicBezTo>
                  <a:pt x="26428" y="3602"/>
                  <a:pt x="26388" y="3551"/>
                  <a:pt x="26247" y="3485"/>
                </a:cubicBezTo>
                <a:cubicBezTo>
                  <a:pt x="26125" y="3429"/>
                  <a:pt x="26009" y="3364"/>
                  <a:pt x="25882" y="3300"/>
                </a:cubicBezTo>
                <a:cubicBezTo>
                  <a:pt x="26072" y="3060"/>
                  <a:pt x="26272" y="2811"/>
                  <a:pt x="26475" y="2555"/>
                </a:cubicBezTo>
                <a:cubicBezTo>
                  <a:pt x="26447" y="2535"/>
                  <a:pt x="26419" y="2517"/>
                  <a:pt x="26406" y="2507"/>
                </a:cubicBezTo>
                <a:cubicBezTo>
                  <a:pt x="26524" y="2230"/>
                  <a:pt x="26783" y="2028"/>
                  <a:pt x="26812" y="1704"/>
                </a:cubicBezTo>
                <a:cubicBezTo>
                  <a:pt x="26820" y="1598"/>
                  <a:pt x="26820" y="1598"/>
                  <a:pt x="26727" y="1573"/>
                </a:cubicBezTo>
                <a:cubicBezTo>
                  <a:pt x="26910" y="1289"/>
                  <a:pt x="27092" y="1001"/>
                  <a:pt x="27280" y="717"/>
                </a:cubicBezTo>
                <a:cubicBezTo>
                  <a:pt x="27386" y="555"/>
                  <a:pt x="27509" y="400"/>
                  <a:pt x="27612" y="236"/>
                </a:cubicBezTo>
                <a:cubicBezTo>
                  <a:pt x="27652" y="172"/>
                  <a:pt x="27658" y="89"/>
                  <a:pt x="27681" y="13"/>
                </a:cubicBezTo>
                <a:cubicBezTo>
                  <a:pt x="27634" y="12"/>
                  <a:pt x="27583" y="1"/>
                  <a:pt x="27537" y="1"/>
                </a:cubicBezTo>
                <a:close/>
              </a:path>
            </a:pathLst>
          </a:custGeom>
          <a:solidFill>
            <a:srgbClr val="689A69">
              <a:alpha val="46666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0" name="Google Shape;320;p50"/>
          <p:cNvSpPr/>
          <p:nvPr/>
        </p:nvSpPr>
        <p:spPr>
          <a:xfrm>
            <a:off x="8602237" y="1888432"/>
            <a:ext cx="1119345" cy="979050"/>
          </a:xfrm>
          <a:custGeom>
            <a:avLst/>
            <a:gdLst/>
            <a:ahLst/>
            <a:cxnLst/>
            <a:rect l="l" t="t" r="r" b="b"/>
            <a:pathLst>
              <a:path w="37521" h="32821" extrusionOk="0">
                <a:moveTo>
                  <a:pt x="26707" y="0"/>
                </a:moveTo>
                <a:cubicBezTo>
                  <a:pt x="26685" y="0"/>
                  <a:pt x="26661" y="13"/>
                  <a:pt x="26641" y="39"/>
                </a:cubicBezTo>
                <a:cubicBezTo>
                  <a:pt x="26545" y="161"/>
                  <a:pt x="26394" y="228"/>
                  <a:pt x="26328" y="385"/>
                </a:cubicBezTo>
                <a:cubicBezTo>
                  <a:pt x="26298" y="456"/>
                  <a:pt x="26209" y="499"/>
                  <a:pt x="26148" y="559"/>
                </a:cubicBezTo>
                <a:cubicBezTo>
                  <a:pt x="25798" y="898"/>
                  <a:pt x="25454" y="1240"/>
                  <a:pt x="25100" y="1573"/>
                </a:cubicBezTo>
                <a:cubicBezTo>
                  <a:pt x="25000" y="1667"/>
                  <a:pt x="24872" y="1732"/>
                  <a:pt x="24744" y="1819"/>
                </a:cubicBezTo>
                <a:cubicBezTo>
                  <a:pt x="24724" y="1776"/>
                  <a:pt x="24701" y="1738"/>
                  <a:pt x="24688" y="1696"/>
                </a:cubicBezTo>
                <a:cubicBezTo>
                  <a:pt x="24665" y="1619"/>
                  <a:pt x="24621" y="1584"/>
                  <a:pt x="24562" y="1584"/>
                </a:cubicBezTo>
                <a:cubicBezTo>
                  <a:pt x="24540" y="1584"/>
                  <a:pt x="24516" y="1589"/>
                  <a:pt x="24490" y="1598"/>
                </a:cubicBezTo>
                <a:cubicBezTo>
                  <a:pt x="24413" y="1625"/>
                  <a:pt x="24327" y="1645"/>
                  <a:pt x="24266" y="1694"/>
                </a:cubicBezTo>
                <a:cubicBezTo>
                  <a:pt x="23997" y="1910"/>
                  <a:pt x="23720" y="2118"/>
                  <a:pt x="23515" y="2406"/>
                </a:cubicBezTo>
                <a:cubicBezTo>
                  <a:pt x="23432" y="2524"/>
                  <a:pt x="23308" y="2614"/>
                  <a:pt x="23200" y="2717"/>
                </a:cubicBezTo>
                <a:cubicBezTo>
                  <a:pt x="23090" y="2530"/>
                  <a:pt x="22973" y="2337"/>
                  <a:pt x="22862" y="2141"/>
                </a:cubicBezTo>
                <a:cubicBezTo>
                  <a:pt x="22829" y="2082"/>
                  <a:pt x="22792" y="2054"/>
                  <a:pt x="22740" y="2054"/>
                </a:cubicBezTo>
                <a:cubicBezTo>
                  <a:pt x="22719" y="2054"/>
                  <a:pt x="22696" y="2059"/>
                  <a:pt x="22670" y="2067"/>
                </a:cubicBezTo>
                <a:cubicBezTo>
                  <a:pt x="22500" y="2123"/>
                  <a:pt x="22383" y="2243"/>
                  <a:pt x="22274" y="2376"/>
                </a:cubicBezTo>
                <a:cubicBezTo>
                  <a:pt x="22162" y="2512"/>
                  <a:pt x="22052" y="2651"/>
                  <a:pt x="21943" y="2792"/>
                </a:cubicBezTo>
                <a:cubicBezTo>
                  <a:pt x="21900" y="2846"/>
                  <a:pt x="21866" y="2908"/>
                  <a:pt x="21822" y="2975"/>
                </a:cubicBezTo>
                <a:cubicBezTo>
                  <a:pt x="21796" y="2962"/>
                  <a:pt x="21765" y="2948"/>
                  <a:pt x="21737" y="2932"/>
                </a:cubicBezTo>
                <a:cubicBezTo>
                  <a:pt x="21685" y="2900"/>
                  <a:pt x="21648" y="2884"/>
                  <a:pt x="21616" y="2884"/>
                </a:cubicBezTo>
                <a:cubicBezTo>
                  <a:pt x="21574" y="2884"/>
                  <a:pt x="21543" y="2914"/>
                  <a:pt x="21498" y="2980"/>
                </a:cubicBezTo>
                <a:cubicBezTo>
                  <a:pt x="21370" y="3167"/>
                  <a:pt x="21220" y="3328"/>
                  <a:pt x="21029" y="3455"/>
                </a:cubicBezTo>
                <a:cubicBezTo>
                  <a:pt x="20977" y="3489"/>
                  <a:pt x="20952" y="3565"/>
                  <a:pt x="20916" y="3621"/>
                </a:cubicBezTo>
                <a:cubicBezTo>
                  <a:pt x="20850" y="3555"/>
                  <a:pt x="20782" y="3481"/>
                  <a:pt x="20709" y="3411"/>
                </a:cubicBezTo>
                <a:cubicBezTo>
                  <a:pt x="20679" y="3382"/>
                  <a:pt x="20645" y="3367"/>
                  <a:pt x="20610" y="3367"/>
                </a:cubicBezTo>
                <a:cubicBezTo>
                  <a:pt x="20580" y="3367"/>
                  <a:pt x="20549" y="3378"/>
                  <a:pt x="20520" y="3402"/>
                </a:cubicBezTo>
                <a:cubicBezTo>
                  <a:pt x="20456" y="3456"/>
                  <a:pt x="20393" y="3515"/>
                  <a:pt x="20339" y="3581"/>
                </a:cubicBezTo>
                <a:cubicBezTo>
                  <a:pt x="20221" y="3725"/>
                  <a:pt x="20108" y="3874"/>
                  <a:pt x="19993" y="4021"/>
                </a:cubicBezTo>
                <a:cubicBezTo>
                  <a:pt x="19986" y="4029"/>
                  <a:pt x="19976" y="4039"/>
                  <a:pt x="19973" y="4049"/>
                </a:cubicBezTo>
                <a:cubicBezTo>
                  <a:pt x="19932" y="4168"/>
                  <a:pt x="19885" y="4274"/>
                  <a:pt x="19742" y="4319"/>
                </a:cubicBezTo>
                <a:cubicBezTo>
                  <a:pt x="19697" y="4333"/>
                  <a:pt x="19680" y="4436"/>
                  <a:pt x="19650" y="4500"/>
                </a:cubicBezTo>
                <a:cubicBezTo>
                  <a:pt x="19614" y="4575"/>
                  <a:pt x="19577" y="4651"/>
                  <a:pt x="19532" y="4742"/>
                </a:cubicBezTo>
                <a:cubicBezTo>
                  <a:pt x="19384" y="4508"/>
                  <a:pt x="19256" y="4296"/>
                  <a:pt x="19116" y="4090"/>
                </a:cubicBezTo>
                <a:cubicBezTo>
                  <a:pt x="19095" y="4060"/>
                  <a:pt x="19022" y="4065"/>
                  <a:pt x="18978" y="4057"/>
                </a:cubicBezTo>
                <a:cubicBezTo>
                  <a:pt x="18795" y="3873"/>
                  <a:pt x="18605" y="3683"/>
                  <a:pt x="18414" y="3497"/>
                </a:cubicBezTo>
                <a:cubicBezTo>
                  <a:pt x="18401" y="3485"/>
                  <a:pt x="18377" y="3479"/>
                  <a:pt x="18354" y="3479"/>
                </a:cubicBezTo>
                <a:cubicBezTo>
                  <a:pt x="18341" y="3479"/>
                  <a:pt x="18328" y="3481"/>
                  <a:pt x="18317" y="3484"/>
                </a:cubicBezTo>
                <a:cubicBezTo>
                  <a:pt x="18194" y="3522"/>
                  <a:pt x="18098" y="3591"/>
                  <a:pt x="18034" y="3710"/>
                </a:cubicBezTo>
                <a:cubicBezTo>
                  <a:pt x="17972" y="3828"/>
                  <a:pt x="17884" y="3932"/>
                  <a:pt x="17810" y="4043"/>
                </a:cubicBezTo>
                <a:cubicBezTo>
                  <a:pt x="17773" y="4099"/>
                  <a:pt x="17740" y="4160"/>
                  <a:pt x="17704" y="4219"/>
                </a:cubicBezTo>
                <a:cubicBezTo>
                  <a:pt x="17663" y="4190"/>
                  <a:pt x="17629" y="4175"/>
                  <a:pt x="17599" y="4175"/>
                </a:cubicBezTo>
                <a:cubicBezTo>
                  <a:pt x="17554" y="4175"/>
                  <a:pt x="17518" y="4209"/>
                  <a:pt x="17484" y="4286"/>
                </a:cubicBezTo>
                <a:cubicBezTo>
                  <a:pt x="17370" y="4533"/>
                  <a:pt x="17268" y="4789"/>
                  <a:pt x="17164" y="5031"/>
                </a:cubicBezTo>
                <a:cubicBezTo>
                  <a:pt x="17103" y="4978"/>
                  <a:pt x="17023" y="4906"/>
                  <a:pt x="16944" y="4836"/>
                </a:cubicBezTo>
                <a:cubicBezTo>
                  <a:pt x="16904" y="4800"/>
                  <a:pt x="16864" y="4781"/>
                  <a:pt x="16827" y="4781"/>
                </a:cubicBezTo>
                <a:cubicBezTo>
                  <a:pt x="16787" y="4781"/>
                  <a:pt x="16749" y="4803"/>
                  <a:pt x="16716" y="4851"/>
                </a:cubicBezTo>
                <a:cubicBezTo>
                  <a:pt x="16624" y="4984"/>
                  <a:pt x="16532" y="5122"/>
                  <a:pt x="16471" y="5269"/>
                </a:cubicBezTo>
                <a:cubicBezTo>
                  <a:pt x="16384" y="5484"/>
                  <a:pt x="16321" y="5711"/>
                  <a:pt x="16254" y="5933"/>
                </a:cubicBezTo>
                <a:cubicBezTo>
                  <a:pt x="16233" y="6005"/>
                  <a:pt x="16229" y="6082"/>
                  <a:pt x="16215" y="6163"/>
                </a:cubicBezTo>
                <a:cubicBezTo>
                  <a:pt x="16079" y="6188"/>
                  <a:pt x="16059" y="6215"/>
                  <a:pt x="16056" y="6445"/>
                </a:cubicBezTo>
                <a:cubicBezTo>
                  <a:pt x="16054" y="6610"/>
                  <a:pt x="16068" y="6775"/>
                  <a:pt x="16061" y="6941"/>
                </a:cubicBezTo>
                <a:cubicBezTo>
                  <a:pt x="16055" y="7088"/>
                  <a:pt x="16030" y="7234"/>
                  <a:pt x="16014" y="7382"/>
                </a:cubicBezTo>
                <a:cubicBezTo>
                  <a:pt x="15916" y="7319"/>
                  <a:pt x="15818" y="7258"/>
                  <a:pt x="15723" y="7193"/>
                </a:cubicBezTo>
                <a:cubicBezTo>
                  <a:pt x="15692" y="7172"/>
                  <a:pt x="15662" y="7162"/>
                  <a:pt x="15635" y="7162"/>
                </a:cubicBezTo>
                <a:cubicBezTo>
                  <a:pt x="15593" y="7162"/>
                  <a:pt x="15558" y="7189"/>
                  <a:pt x="15538" y="7242"/>
                </a:cubicBezTo>
                <a:cubicBezTo>
                  <a:pt x="15477" y="7403"/>
                  <a:pt x="15427" y="7571"/>
                  <a:pt x="15377" y="7736"/>
                </a:cubicBezTo>
                <a:cubicBezTo>
                  <a:pt x="15348" y="7835"/>
                  <a:pt x="15314" y="7936"/>
                  <a:pt x="15302" y="8037"/>
                </a:cubicBezTo>
                <a:cubicBezTo>
                  <a:pt x="15267" y="8302"/>
                  <a:pt x="15242" y="8569"/>
                  <a:pt x="15214" y="8837"/>
                </a:cubicBezTo>
                <a:cubicBezTo>
                  <a:pt x="15205" y="8832"/>
                  <a:pt x="15186" y="8813"/>
                  <a:pt x="15168" y="8811"/>
                </a:cubicBezTo>
                <a:cubicBezTo>
                  <a:pt x="15147" y="8808"/>
                  <a:pt x="15123" y="8803"/>
                  <a:pt x="15101" y="8803"/>
                </a:cubicBezTo>
                <a:cubicBezTo>
                  <a:pt x="15085" y="8803"/>
                  <a:pt x="15071" y="8805"/>
                  <a:pt x="15061" y="8813"/>
                </a:cubicBezTo>
                <a:cubicBezTo>
                  <a:pt x="15027" y="8837"/>
                  <a:pt x="14998" y="8881"/>
                  <a:pt x="14990" y="8922"/>
                </a:cubicBezTo>
                <a:cubicBezTo>
                  <a:pt x="14983" y="8966"/>
                  <a:pt x="15000" y="9016"/>
                  <a:pt x="15008" y="9063"/>
                </a:cubicBezTo>
                <a:cubicBezTo>
                  <a:pt x="15047" y="9287"/>
                  <a:pt x="15004" y="9503"/>
                  <a:pt x="14950" y="9723"/>
                </a:cubicBezTo>
                <a:cubicBezTo>
                  <a:pt x="14886" y="9980"/>
                  <a:pt x="14854" y="10246"/>
                  <a:pt x="14794" y="10504"/>
                </a:cubicBezTo>
                <a:cubicBezTo>
                  <a:pt x="14778" y="10576"/>
                  <a:pt x="14729" y="10635"/>
                  <a:pt x="14840" y="10663"/>
                </a:cubicBezTo>
                <a:cubicBezTo>
                  <a:pt x="14739" y="10740"/>
                  <a:pt x="14711" y="10861"/>
                  <a:pt x="14757" y="10976"/>
                </a:cubicBezTo>
                <a:cubicBezTo>
                  <a:pt x="14769" y="11005"/>
                  <a:pt x="14759" y="11045"/>
                  <a:pt x="14756" y="11080"/>
                </a:cubicBezTo>
                <a:cubicBezTo>
                  <a:pt x="14744" y="11187"/>
                  <a:pt x="14727" y="11292"/>
                  <a:pt x="14720" y="11399"/>
                </a:cubicBezTo>
                <a:cubicBezTo>
                  <a:pt x="14713" y="11489"/>
                  <a:pt x="14717" y="11580"/>
                  <a:pt x="14723" y="11667"/>
                </a:cubicBezTo>
                <a:cubicBezTo>
                  <a:pt x="14716" y="11725"/>
                  <a:pt x="14691" y="11790"/>
                  <a:pt x="14707" y="11844"/>
                </a:cubicBezTo>
                <a:cubicBezTo>
                  <a:pt x="14723" y="11903"/>
                  <a:pt x="14558" y="11944"/>
                  <a:pt x="14667" y="11982"/>
                </a:cubicBezTo>
                <a:cubicBezTo>
                  <a:pt x="14664" y="12046"/>
                  <a:pt x="14677" y="12113"/>
                  <a:pt x="14653" y="12132"/>
                </a:cubicBezTo>
                <a:cubicBezTo>
                  <a:pt x="14569" y="12198"/>
                  <a:pt x="14605" y="12291"/>
                  <a:pt x="14577" y="12367"/>
                </a:cubicBezTo>
                <a:cubicBezTo>
                  <a:pt x="14501" y="12576"/>
                  <a:pt x="14412" y="12779"/>
                  <a:pt x="14326" y="12984"/>
                </a:cubicBezTo>
                <a:cubicBezTo>
                  <a:pt x="14311" y="13021"/>
                  <a:pt x="14289" y="13057"/>
                  <a:pt x="14245" y="13091"/>
                </a:cubicBezTo>
                <a:cubicBezTo>
                  <a:pt x="14223" y="12934"/>
                  <a:pt x="14202" y="12779"/>
                  <a:pt x="14181" y="12624"/>
                </a:cubicBezTo>
                <a:cubicBezTo>
                  <a:pt x="14150" y="12394"/>
                  <a:pt x="14121" y="12167"/>
                  <a:pt x="14093" y="11939"/>
                </a:cubicBezTo>
                <a:cubicBezTo>
                  <a:pt x="14072" y="11777"/>
                  <a:pt x="14063" y="11612"/>
                  <a:pt x="14029" y="11453"/>
                </a:cubicBezTo>
                <a:cubicBezTo>
                  <a:pt x="13962" y="11137"/>
                  <a:pt x="13872" y="10825"/>
                  <a:pt x="13812" y="10508"/>
                </a:cubicBezTo>
                <a:cubicBezTo>
                  <a:pt x="13764" y="10259"/>
                  <a:pt x="13747" y="10006"/>
                  <a:pt x="13716" y="9754"/>
                </a:cubicBezTo>
                <a:cubicBezTo>
                  <a:pt x="13709" y="9685"/>
                  <a:pt x="13704" y="9614"/>
                  <a:pt x="13684" y="9547"/>
                </a:cubicBezTo>
                <a:cubicBezTo>
                  <a:pt x="13675" y="9515"/>
                  <a:pt x="13636" y="9491"/>
                  <a:pt x="13596" y="9471"/>
                </a:cubicBezTo>
                <a:cubicBezTo>
                  <a:pt x="13567" y="9212"/>
                  <a:pt x="13469" y="8967"/>
                  <a:pt x="13358" y="8725"/>
                </a:cubicBezTo>
                <a:cubicBezTo>
                  <a:pt x="13315" y="8636"/>
                  <a:pt x="13298" y="8533"/>
                  <a:pt x="13272" y="8435"/>
                </a:cubicBezTo>
                <a:cubicBezTo>
                  <a:pt x="13263" y="8407"/>
                  <a:pt x="13263" y="8380"/>
                  <a:pt x="13257" y="8354"/>
                </a:cubicBezTo>
                <a:cubicBezTo>
                  <a:pt x="13229" y="8227"/>
                  <a:pt x="13189" y="8167"/>
                  <a:pt x="13125" y="8167"/>
                </a:cubicBezTo>
                <a:cubicBezTo>
                  <a:pt x="13085" y="8167"/>
                  <a:pt x="13036" y="8190"/>
                  <a:pt x="12973" y="8234"/>
                </a:cubicBezTo>
                <a:cubicBezTo>
                  <a:pt x="12955" y="8247"/>
                  <a:pt x="12937" y="8261"/>
                  <a:pt x="12929" y="8267"/>
                </a:cubicBezTo>
                <a:cubicBezTo>
                  <a:pt x="12833" y="7999"/>
                  <a:pt x="12723" y="7736"/>
                  <a:pt x="12648" y="7465"/>
                </a:cubicBezTo>
                <a:cubicBezTo>
                  <a:pt x="12593" y="7268"/>
                  <a:pt x="12579" y="7058"/>
                  <a:pt x="12548" y="6854"/>
                </a:cubicBezTo>
                <a:cubicBezTo>
                  <a:pt x="12542" y="6811"/>
                  <a:pt x="12542" y="6768"/>
                  <a:pt x="12533" y="6727"/>
                </a:cubicBezTo>
                <a:cubicBezTo>
                  <a:pt x="12503" y="6589"/>
                  <a:pt x="12476" y="6537"/>
                  <a:pt x="12399" y="6537"/>
                </a:cubicBezTo>
                <a:cubicBezTo>
                  <a:pt x="12366" y="6537"/>
                  <a:pt x="12323" y="6547"/>
                  <a:pt x="12267" y="6563"/>
                </a:cubicBezTo>
                <a:cubicBezTo>
                  <a:pt x="12219" y="6277"/>
                  <a:pt x="12051" y="6053"/>
                  <a:pt x="11884" y="5832"/>
                </a:cubicBezTo>
                <a:cubicBezTo>
                  <a:pt x="11818" y="5745"/>
                  <a:pt x="11755" y="5704"/>
                  <a:pt x="11685" y="5704"/>
                </a:cubicBezTo>
                <a:cubicBezTo>
                  <a:pt x="11627" y="5704"/>
                  <a:pt x="11565" y="5732"/>
                  <a:pt x="11494" y="5786"/>
                </a:cubicBezTo>
                <a:cubicBezTo>
                  <a:pt x="11406" y="5850"/>
                  <a:pt x="11317" y="5911"/>
                  <a:pt x="11234" y="5983"/>
                </a:cubicBezTo>
                <a:cubicBezTo>
                  <a:pt x="11169" y="6041"/>
                  <a:pt x="11115" y="6111"/>
                  <a:pt x="11055" y="6175"/>
                </a:cubicBezTo>
                <a:cubicBezTo>
                  <a:pt x="10986" y="5859"/>
                  <a:pt x="10762" y="5614"/>
                  <a:pt x="10608" y="5333"/>
                </a:cubicBezTo>
                <a:cubicBezTo>
                  <a:pt x="10495" y="5128"/>
                  <a:pt x="10401" y="4913"/>
                  <a:pt x="10300" y="4702"/>
                </a:cubicBezTo>
                <a:cubicBezTo>
                  <a:pt x="10226" y="4546"/>
                  <a:pt x="10182" y="4474"/>
                  <a:pt x="10114" y="4474"/>
                </a:cubicBezTo>
                <a:cubicBezTo>
                  <a:pt x="10061" y="4474"/>
                  <a:pt x="9993" y="4516"/>
                  <a:pt x="9886" y="4594"/>
                </a:cubicBezTo>
                <a:cubicBezTo>
                  <a:pt x="9775" y="4403"/>
                  <a:pt x="9664" y="4213"/>
                  <a:pt x="9559" y="4021"/>
                </a:cubicBezTo>
                <a:cubicBezTo>
                  <a:pt x="9506" y="3922"/>
                  <a:pt x="9480" y="3882"/>
                  <a:pt x="9437" y="3882"/>
                </a:cubicBezTo>
                <a:cubicBezTo>
                  <a:pt x="9412" y="3882"/>
                  <a:pt x="9381" y="3896"/>
                  <a:pt x="9336" y="3918"/>
                </a:cubicBezTo>
                <a:cubicBezTo>
                  <a:pt x="9181" y="3709"/>
                  <a:pt x="9035" y="3497"/>
                  <a:pt x="8870" y="3303"/>
                </a:cubicBezTo>
                <a:cubicBezTo>
                  <a:pt x="8829" y="3254"/>
                  <a:pt x="8795" y="3232"/>
                  <a:pt x="8759" y="3232"/>
                </a:cubicBezTo>
                <a:cubicBezTo>
                  <a:pt x="8715" y="3232"/>
                  <a:pt x="8669" y="3266"/>
                  <a:pt x="8610" y="3328"/>
                </a:cubicBezTo>
                <a:cubicBezTo>
                  <a:pt x="8515" y="3424"/>
                  <a:pt x="8415" y="3513"/>
                  <a:pt x="8313" y="3611"/>
                </a:cubicBezTo>
                <a:cubicBezTo>
                  <a:pt x="8150" y="3351"/>
                  <a:pt x="7979" y="3082"/>
                  <a:pt x="7805" y="2805"/>
                </a:cubicBezTo>
                <a:cubicBezTo>
                  <a:pt x="7778" y="2826"/>
                  <a:pt x="7752" y="2845"/>
                  <a:pt x="7738" y="2855"/>
                </a:cubicBezTo>
                <a:cubicBezTo>
                  <a:pt x="7515" y="2653"/>
                  <a:pt x="7411" y="2340"/>
                  <a:pt x="7114" y="2207"/>
                </a:cubicBezTo>
                <a:cubicBezTo>
                  <a:pt x="7073" y="2189"/>
                  <a:pt x="7049" y="2179"/>
                  <a:pt x="7031" y="2179"/>
                </a:cubicBezTo>
                <a:cubicBezTo>
                  <a:pt x="7007" y="2179"/>
                  <a:pt x="6994" y="2198"/>
                  <a:pt x="6964" y="2244"/>
                </a:cubicBezTo>
                <a:cubicBezTo>
                  <a:pt x="6755" y="1978"/>
                  <a:pt x="6543" y="1712"/>
                  <a:pt x="6336" y="1441"/>
                </a:cubicBezTo>
                <a:cubicBezTo>
                  <a:pt x="6218" y="1285"/>
                  <a:pt x="6112" y="1121"/>
                  <a:pt x="5989" y="968"/>
                </a:cubicBezTo>
                <a:cubicBezTo>
                  <a:pt x="5942" y="910"/>
                  <a:pt x="5865" y="876"/>
                  <a:pt x="5802" y="831"/>
                </a:cubicBezTo>
                <a:cubicBezTo>
                  <a:pt x="5776" y="895"/>
                  <a:pt x="5727" y="962"/>
                  <a:pt x="5731" y="1025"/>
                </a:cubicBezTo>
                <a:cubicBezTo>
                  <a:pt x="5742" y="1249"/>
                  <a:pt x="5766" y="1473"/>
                  <a:pt x="5798" y="1696"/>
                </a:cubicBezTo>
                <a:cubicBezTo>
                  <a:pt x="5830" y="1922"/>
                  <a:pt x="5878" y="2146"/>
                  <a:pt x="5917" y="2372"/>
                </a:cubicBezTo>
                <a:cubicBezTo>
                  <a:pt x="5907" y="2368"/>
                  <a:pt x="5896" y="2366"/>
                  <a:pt x="5885" y="2362"/>
                </a:cubicBezTo>
                <a:cubicBezTo>
                  <a:pt x="5864" y="2396"/>
                  <a:pt x="5821" y="2434"/>
                  <a:pt x="5824" y="2465"/>
                </a:cubicBezTo>
                <a:cubicBezTo>
                  <a:pt x="5842" y="2681"/>
                  <a:pt x="5874" y="2895"/>
                  <a:pt x="5891" y="3111"/>
                </a:cubicBezTo>
                <a:cubicBezTo>
                  <a:pt x="5899" y="3178"/>
                  <a:pt x="5860" y="3249"/>
                  <a:pt x="5865" y="3317"/>
                </a:cubicBezTo>
                <a:cubicBezTo>
                  <a:pt x="5874" y="3452"/>
                  <a:pt x="5900" y="3586"/>
                  <a:pt x="5919" y="3729"/>
                </a:cubicBezTo>
                <a:cubicBezTo>
                  <a:pt x="5893" y="3721"/>
                  <a:pt x="5869" y="3714"/>
                  <a:pt x="5844" y="3707"/>
                </a:cubicBezTo>
                <a:cubicBezTo>
                  <a:pt x="5803" y="3694"/>
                  <a:pt x="5767" y="3688"/>
                  <a:pt x="5736" y="3688"/>
                </a:cubicBezTo>
                <a:cubicBezTo>
                  <a:pt x="5642" y="3688"/>
                  <a:pt x="5590" y="3747"/>
                  <a:pt x="5577" y="3877"/>
                </a:cubicBezTo>
                <a:cubicBezTo>
                  <a:pt x="5549" y="4146"/>
                  <a:pt x="5528" y="4415"/>
                  <a:pt x="5510" y="4686"/>
                </a:cubicBezTo>
                <a:cubicBezTo>
                  <a:pt x="5505" y="4768"/>
                  <a:pt x="5521" y="4850"/>
                  <a:pt x="5528" y="4940"/>
                </a:cubicBezTo>
                <a:cubicBezTo>
                  <a:pt x="5498" y="4929"/>
                  <a:pt x="5461" y="4914"/>
                  <a:pt x="5422" y="4902"/>
                </a:cubicBezTo>
                <a:cubicBezTo>
                  <a:pt x="5403" y="4896"/>
                  <a:pt x="5386" y="4893"/>
                  <a:pt x="5370" y="4893"/>
                </a:cubicBezTo>
                <a:cubicBezTo>
                  <a:pt x="5318" y="4893"/>
                  <a:pt x="5290" y="4928"/>
                  <a:pt x="5300" y="4994"/>
                </a:cubicBezTo>
                <a:cubicBezTo>
                  <a:pt x="5317" y="5102"/>
                  <a:pt x="5351" y="5206"/>
                  <a:pt x="5369" y="5313"/>
                </a:cubicBezTo>
                <a:cubicBezTo>
                  <a:pt x="5386" y="5432"/>
                  <a:pt x="5403" y="5551"/>
                  <a:pt x="5405" y="5669"/>
                </a:cubicBezTo>
                <a:cubicBezTo>
                  <a:pt x="5409" y="5885"/>
                  <a:pt x="5400" y="6103"/>
                  <a:pt x="5397" y="6298"/>
                </a:cubicBezTo>
                <a:cubicBezTo>
                  <a:pt x="5153" y="6316"/>
                  <a:pt x="4901" y="6329"/>
                  <a:pt x="4650" y="6353"/>
                </a:cubicBezTo>
                <a:cubicBezTo>
                  <a:pt x="4613" y="6355"/>
                  <a:pt x="4553" y="6403"/>
                  <a:pt x="4550" y="6435"/>
                </a:cubicBezTo>
                <a:cubicBezTo>
                  <a:pt x="4529" y="6591"/>
                  <a:pt x="4525" y="6751"/>
                  <a:pt x="4514" y="6919"/>
                </a:cubicBezTo>
                <a:cubicBezTo>
                  <a:pt x="4427" y="6940"/>
                  <a:pt x="4419" y="6964"/>
                  <a:pt x="4460" y="7087"/>
                </a:cubicBezTo>
                <a:cubicBezTo>
                  <a:pt x="4509" y="7233"/>
                  <a:pt x="4548" y="7382"/>
                  <a:pt x="4588" y="7525"/>
                </a:cubicBezTo>
                <a:cubicBezTo>
                  <a:pt x="4424" y="7528"/>
                  <a:pt x="4399" y="7559"/>
                  <a:pt x="4463" y="7706"/>
                </a:cubicBezTo>
                <a:cubicBezTo>
                  <a:pt x="4561" y="7928"/>
                  <a:pt x="4670" y="8146"/>
                  <a:pt x="4768" y="8369"/>
                </a:cubicBezTo>
                <a:cubicBezTo>
                  <a:pt x="4798" y="8436"/>
                  <a:pt x="4805" y="8514"/>
                  <a:pt x="4822" y="8583"/>
                </a:cubicBezTo>
                <a:cubicBezTo>
                  <a:pt x="4704" y="8570"/>
                  <a:pt x="4598" y="8557"/>
                  <a:pt x="4493" y="8546"/>
                </a:cubicBezTo>
                <a:cubicBezTo>
                  <a:pt x="4485" y="8545"/>
                  <a:pt x="4476" y="8545"/>
                  <a:pt x="4468" y="8545"/>
                </a:cubicBezTo>
                <a:cubicBezTo>
                  <a:pt x="4390" y="8545"/>
                  <a:pt x="4356" y="8595"/>
                  <a:pt x="4366" y="8674"/>
                </a:cubicBezTo>
                <a:cubicBezTo>
                  <a:pt x="4375" y="8750"/>
                  <a:pt x="4386" y="8832"/>
                  <a:pt x="4423" y="8896"/>
                </a:cubicBezTo>
                <a:cubicBezTo>
                  <a:pt x="4572" y="9153"/>
                  <a:pt x="4623" y="9441"/>
                  <a:pt x="4707" y="9719"/>
                </a:cubicBezTo>
                <a:cubicBezTo>
                  <a:pt x="4773" y="9936"/>
                  <a:pt x="4880" y="10141"/>
                  <a:pt x="4975" y="10350"/>
                </a:cubicBezTo>
                <a:cubicBezTo>
                  <a:pt x="5014" y="10435"/>
                  <a:pt x="5067" y="10516"/>
                  <a:pt x="5105" y="10581"/>
                </a:cubicBezTo>
                <a:cubicBezTo>
                  <a:pt x="4944" y="10567"/>
                  <a:pt x="4772" y="10547"/>
                  <a:pt x="4599" y="10538"/>
                </a:cubicBezTo>
                <a:cubicBezTo>
                  <a:pt x="4557" y="10536"/>
                  <a:pt x="4514" y="10535"/>
                  <a:pt x="4472" y="10535"/>
                </a:cubicBezTo>
                <a:cubicBezTo>
                  <a:pt x="4390" y="10535"/>
                  <a:pt x="4308" y="10538"/>
                  <a:pt x="4226" y="10540"/>
                </a:cubicBezTo>
                <a:cubicBezTo>
                  <a:pt x="4085" y="10541"/>
                  <a:pt x="4071" y="10558"/>
                  <a:pt x="4080" y="10694"/>
                </a:cubicBezTo>
                <a:cubicBezTo>
                  <a:pt x="4082" y="10716"/>
                  <a:pt x="4082" y="10738"/>
                  <a:pt x="4084" y="10775"/>
                </a:cubicBezTo>
                <a:cubicBezTo>
                  <a:pt x="4016" y="10743"/>
                  <a:pt x="3950" y="10732"/>
                  <a:pt x="3885" y="10732"/>
                </a:cubicBezTo>
                <a:cubicBezTo>
                  <a:pt x="3732" y="10732"/>
                  <a:pt x="3586" y="10794"/>
                  <a:pt x="3437" y="10804"/>
                </a:cubicBezTo>
                <a:cubicBezTo>
                  <a:pt x="3414" y="10805"/>
                  <a:pt x="3373" y="10857"/>
                  <a:pt x="3374" y="10885"/>
                </a:cubicBezTo>
                <a:cubicBezTo>
                  <a:pt x="3382" y="11070"/>
                  <a:pt x="3387" y="11255"/>
                  <a:pt x="3415" y="11437"/>
                </a:cubicBezTo>
                <a:cubicBezTo>
                  <a:pt x="3430" y="11533"/>
                  <a:pt x="3491" y="11621"/>
                  <a:pt x="3541" y="11736"/>
                </a:cubicBezTo>
                <a:lnTo>
                  <a:pt x="3541" y="11736"/>
                </a:lnTo>
                <a:cubicBezTo>
                  <a:pt x="3539" y="11735"/>
                  <a:pt x="3528" y="11730"/>
                  <a:pt x="3516" y="11730"/>
                </a:cubicBezTo>
                <a:cubicBezTo>
                  <a:pt x="3513" y="11730"/>
                  <a:pt x="3510" y="11730"/>
                  <a:pt x="3508" y="11731"/>
                </a:cubicBezTo>
                <a:cubicBezTo>
                  <a:pt x="3358" y="11761"/>
                  <a:pt x="3336" y="11827"/>
                  <a:pt x="3418" y="11956"/>
                </a:cubicBezTo>
                <a:cubicBezTo>
                  <a:pt x="3532" y="12136"/>
                  <a:pt x="3639" y="12321"/>
                  <a:pt x="3752" y="12501"/>
                </a:cubicBezTo>
                <a:cubicBezTo>
                  <a:pt x="3780" y="12546"/>
                  <a:pt x="3817" y="12586"/>
                  <a:pt x="3848" y="12624"/>
                </a:cubicBezTo>
                <a:cubicBezTo>
                  <a:pt x="3778" y="12654"/>
                  <a:pt x="3703" y="12685"/>
                  <a:pt x="3629" y="12717"/>
                </a:cubicBezTo>
                <a:cubicBezTo>
                  <a:pt x="3553" y="12750"/>
                  <a:pt x="3542" y="12796"/>
                  <a:pt x="3578" y="12876"/>
                </a:cubicBezTo>
                <a:cubicBezTo>
                  <a:pt x="3706" y="13153"/>
                  <a:pt x="3894" y="13370"/>
                  <a:pt x="4170" y="13506"/>
                </a:cubicBezTo>
                <a:cubicBezTo>
                  <a:pt x="4187" y="13515"/>
                  <a:pt x="4201" y="13529"/>
                  <a:pt x="4218" y="13542"/>
                </a:cubicBezTo>
                <a:cubicBezTo>
                  <a:pt x="4211" y="13555"/>
                  <a:pt x="4206" y="13565"/>
                  <a:pt x="4198" y="13571"/>
                </a:cubicBezTo>
                <a:cubicBezTo>
                  <a:pt x="4165" y="13599"/>
                  <a:pt x="4130" y="13627"/>
                  <a:pt x="4097" y="13654"/>
                </a:cubicBezTo>
                <a:cubicBezTo>
                  <a:pt x="4126" y="13686"/>
                  <a:pt x="4148" y="13735"/>
                  <a:pt x="4186" y="13752"/>
                </a:cubicBezTo>
                <a:cubicBezTo>
                  <a:pt x="4372" y="13845"/>
                  <a:pt x="4483" y="14002"/>
                  <a:pt x="4572" y="14180"/>
                </a:cubicBezTo>
                <a:cubicBezTo>
                  <a:pt x="4599" y="14235"/>
                  <a:pt x="4633" y="14287"/>
                  <a:pt x="4659" y="14334"/>
                </a:cubicBezTo>
                <a:cubicBezTo>
                  <a:pt x="4547" y="14381"/>
                  <a:pt x="4440" y="14432"/>
                  <a:pt x="4329" y="14474"/>
                </a:cubicBezTo>
                <a:cubicBezTo>
                  <a:pt x="4242" y="14506"/>
                  <a:pt x="4241" y="14570"/>
                  <a:pt x="4269" y="14630"/>
                </a:cubicBezTo>
                <a:cubicBezTo>
                  <a:pt x="4396" y="14895"/>
                  <a:pt x="4547" y="15146"/>
                  <a:pt x="4802" y="15317"/>
                </a:cubicBezTo>
                <a:cubicBezTo>
                  <a:pt x="4897" y="15382"/>
                  <a:pt x="4977" y="15470"/>
                  <a:pt x="5100" y="15580"/>
                </a:cubicBezTo>
                <a:cubicBezTo>
                  <a:pt x="5054" y="15574"/>
                  <a:pt x="5014" y="15571"/>
                  <a:pt x="4975" y="15567"/>
                </a:cubicBezTo>
                <a:lnTo>
                  <a:pt x="4975" y="15567"/>
                </a:lnTo>
                <a:cubicBezTo>
                  <a:pt x="4949" y="15825"/>
                  <a:pt x="5177" y="15888"/>
                  <a:pt x="5299" y="16024"/>
                </a:cubicBezTo>
                <a:cubicBezTo>
                  <a:pt x="5451" y="16192"/>
                  <a:pt x="5630" y="16336"/>
                  <a:pt x="5791" y="16495"/>
                </a:cubicBezTo>
                <a:cubicBezTo>
                  <a:pt x="5960" y="16663"/>
                  <a:pt x="6130" y="16830"/>
                  <a:pt x="6285" y="17010"/>
                </a:cubicBezTo>
                <a:cubicBezTo>
                  <a:pt x="6389" y="17132"/>
                  <a:pt x="6469" y="17275"/>
                  <a:pt x="6558" y="17409"/>
                </a:cubicBezTo>
                <a:cubicBezTo>
                  <a:pt x="6590" y="17456"/>
                  <a:pt x="6625" y="17504"/>
                  <a:pt x="6670" y="17568"/>
                </a:cubicBezTo>
                <a:cubicBezTo>
                  <a:pt x="6628" y="17559"/>
                  <a:pt x="6604" y="17553"/>
                  <a:pt x="6580" y="17549"/>
                </a:cubicBezTo>
                <a:cubicBezTo>
                  <a:pt x="6415" y="17521"/>
                  <a:pt x="6251" y="17488"/>
                  <a:pt x="6085" y="17470"/>
                </a:cubicBezTo>
                <a:cubicBezTo>
                  <a:pt x="5945" y="17454"/>
                  <a:pt x="5802" y="17459"/>
                  <a:pt x="5662" y="17445"/>
                </a:cubicBezTo>
                <a:cubicBezTo>
                  <a:pt x="5453" y="17423"/>
                  <a:pt x="5246" y="17389"/>
                  <a:pt x="5040" y="17367"/>
                </a:cubicBezTo>
                <a:cubicBezTo>
                  <a:pt x="5035" y="17366"/>
                  <a:pt x="5031" y="17366"/>
                  <a:pt x="5027" y="17366"/>
                </a:cubicBezTo>
                <a:cubicBezTo>
                  <a:pt x="4989" y="17366"/>
                  <a:pt x="4949" y="17384"/>
                  <a:pt x="4911" y="17394"/>
                </a:cubicBezTo>
                <a:lnTo>
                  <a:pt x="4942" y="17521"/>
                </a:lnTo>
                <a:cubicBezTo>
                  <a:pt x="4876" y="17508"/>
                  <a:pt x="4810" y="17497"/>
                  <a:pt x="4747" y="17497"/>
                </a:cubicBezTo>
                <a:cubicBezTo>
                  <a:pt x="4667" y="17497"/>
                  <a:pt x="4592" y="17515"/>
                  <a:pt x="4534" y="17569"/>
                </a:cubicBezTo>
                <a:cubicBezTo>
                  <a:pt x="4439" y="17564"/>
                  <a:pt x="4362" y="17553"/>
                  <a:pt x="4289" y="17553"/>
                </a:cubicBezTo>
                <a:cubicBezTo>
                  <a:pt x="4273" y="17553"/>
                  <a:pt x="4257" y="17554"/>
                  <a:pt x="4241" y="17555"/>
                </a:cubicBezTo>
                <a:cubicBezTo>
                  <a:pt x="4074" y="17573"/>
                  <a:pt x="3909" y="17594"/>
                  <a:pt x="3745" y="17627"/>
                </a:cubicBezTo>
                <a:cubicBezTo>
                  <a:pt x="3606" y="17656"/>
                  <a:pt x="3591" y="17699"/>
                  <a:pt x="3625" y="17835"/>
                </a:cubicBezTo>
                <a:cubicBezTo>
                  <a:pt x="3653" y="17946"/>
                  <a:pt x="3672" y="18061"/>
                  <a:pt x="3697" y="18178"/>
                </a:cubicBezTo>
                <a:cubicBezTo>
                  <a:pt x="3629" y="18172"/>
                  <a:pt x="3560" y="18169"/>
                  <a:pt x="3492" y="18169"/>
                </a:cubicBezTo>
                <a:cubicBezTo>
                  <a:pt x="3198" y="18169"/>
                  <a:pt x="2907" y="18222"/>
                  <a:pt x="2618" y="18301"/>
                </a:cubicBezTo>
                <a:cubicBezTo>
                  <a:pt x="2530" y="18326"/>
                  <a:pt x="2431" y="18310"/>
                  <a:pt x="2343" y="18335"/>
                </a:cubicBezTo>
                <a:cubicBezTo>
                  <a:pt x="2175" y="18381"/>
                  <a:pt x="2168" y="18407"/>
                  <a:pt x="2230" y="18569"/>
                </a:cubicBezTo>
                <a:cubicBezTo>
                  <a:pt x="2031" y="18562"/>
                  <a:pt x="1836" y="18556"/>
                  <a:pt x="1640" y="18548"/>
                </a:cubicBezTo>
                <a:cubicBezTo>
                  <a:pt x="1593" y="18547"/>
                  <a:pt x="1546" y="18540"/>
                  <a:pt x="1500" y="18536"/>
                </a:cubicBezTo>
                <a:cubicBezTo>
                  <a:pt x="1488" y="18535"/>
                  <a:pt x="1476" y="18534"/>
                  <a:pt x="1465" y="18534"/>
                </a:cubicBezTo>
                <a:cubicBezTo>
                  <a:pt x="1407" y="18534"/>
                  <a:pt x="1366" y="18551"/>
                  <a:pt x="1383" y="18625"/>
                </a:cubicBezTo>
                <a:cubicBezTo>
                  <a:pt x="1304" y="18623"/>
                  <a:pt x="1226" y="18614"/>
                  <a:pt x="1150" y="18614"/>
                </a:cubicBezTo>
                <a:cubicBezTo>
                  <a:pt x="1127" y="18614"/>
                  <a:pt x="1104" y="18615"/>
                  <a:pt x="1080" y="18617"/>
                </a:cubicBezTo>
                <a:cubicBezTo>
                  <a:pt x="790" y="18643"/>
                  <a:pt x="499" y="18673"/>
                  <a:pt x="211" y="18715"/>
                </a:cubicBezTo>
                <a:cubicBezTo>
                  <a:pt x="138" y="18726"/>
                  <a:pt x="71" y="18784"/>
                  <a:pt x="0" y="18821"/>
                </a:cubicBezTo>
                <a:cubicBezTo>
                  <a:pt x="55" y="18882"/>
                  <a:pt x="96" y="18973"/>
                  <a:pt x="164" y="19003"/>
                </a:cubicBezTo>
                <a:cubicBezTo>
                  <a:pt x="414" y="19108"/>
                  <a:pt x="672" y="19194"/>
                  <a:pt x="926" y="19287"/>
                </a:cubicBezTo>
                <a:cubicBezTo>
                  <a:pt x="955" y="19297"/>
                  <a:pt x="987" y="19297"/>
                  <a:pt x="1036" y="19303"/>
                </a:cubicBezTo>
                <a:cubicBezTo>
                  <a:pt x="945" y="19397"/>
                  <a:pt x="1021" y="19425"/>
                  <a:pt x="1084" y="19457"/>
                </a:cubicBezTo>
                <a:cubicBezTo>
                  <a:pt x="1367" y="19603"/>
                  <a:pt x="1650" y="19749"/>
                  <a:pt x="1943" y="19899"/>
                </a:cubicBezTo>
                <a:cubicBezTo>
                  <a:pt x="1831" y="19977"/>
                  <a:pt x="1865" y="20058"/>
                  <a:pt x="1943" y="20119"/>
                </a:cubicBezTo>
                <a:cubicBezTo>
                  <a:pt x="2061" y="20213"/>
                  <a:pt x="2185" y="20300"/>
                  <a:pt x="2315" y="20378"/>
                </a:cubicBezTo>
                <a:cubicBezTo>
                  <a:pt x="2456" y="20464"/>
                  <a:pt x="2601" y="20538"/>
                  <a:pt x="2747" y="20609"/>
                </a:cubicBezTo>
                <a:cubicBezTo>
                  <a:pt x="2870" y="20666"/>
                  <a:pt x="2997" y="20712"/>
                  <a:pt x="3130" y="20765"/>
                </a:cubicBezTo>
                <a:cubicBezTo>
                  <a:pt x="3066" y="20809"/>
                  <a:pt x="2997" y="20871"/>
                  <a:pt x="2917" y="20907"/>
                </a:cubicBezTo>
                <a:cubicBezTo>
                  <a:pt x="2823" y="20949"/>
                  <a:pt x="2843" y="21010"/>
                  <a:pt x="2884" y="21064"/>
                </a:cubicBezTo>
                <a:cubicBezTo>
                  <a:pt x="2942" y="21140"/>
                  <a:pt x="3006" y="21218"/>
                  <a:pt x="3084" y="21272"/>
                </a:cubicBezTo>
                <a:cubicBezTo>
                  <a:pt x="3308" y="21427"/>
                  <a:pt x="3538" y="21571"/>
                  <a:pt x="3771" y="21712"/>
                </a:cubicBezTo>
                <a:cubicBezTo>
                  <a:pt x="3824" y="21746"/>
                  <a:pt x="3892" y="21753"/>
                  <a:pt x="3956" y="21773"/>
                </a:cubicBezTo>
                <a:cubicBezTo>
                  <a:pt x="3910" y="21820"/>
                  <a:pt x="3857" y="21871"/>
                  <a:pt x="3805" y="21925"/>
                </a:cubicBezTo>
                <a:cubicBezTo>
                  <a:pt x="3729" y="22000"/>
                  <a:pt x="3729" y="22070"/>
                  <a:pt x="3824" y="22117"/>
                </a:cubicBezTo>
                <a:cubicBezTo>
                  <a:pt x="3959" y="22185"/>
                  <a:pt x="4104" y="22233"/>
                  <a:pt x="4242" y="22295"/>
                </a:cubicBezTo>
                <a:cubicBezTo>
                  <a:pt x="4354" y="22345"/>
                  <a:pt x="4458" y="22411"/>
                  <a:pt x="4572" y="22457"/>
                </a:cubicBezTo>
                <a:cubicBezTo>
                  <a:pt x="4722" y="22516"/>
                  <a:pt x="4840" y="22619"/>
                  <a:pt x="4977" y="22696"/>
                </a:cubicBezTo>
                <a:cubicBezTo>
                  <a:pt x="5013" y="22717"/>
                  <a:pt x="5062" y="22715"/>
                  <a:pt x="5093" y="22740"/>
                </a:cubicBezTo>
                <a:cubicBezTo>
                  <a:pt x="5117" y="22756"/>
                  <a:pt x="5119" y="22800"/>
                  <a:pt x="5131" y="22832"/>
                </a:cubicBezTo>
                <a:cubicBezTo>
                  <a:pt x="5044" y="22858"/>
                  <a:pt x="5014" y="22923"/>
                  <a:pt x="5013" y="23006"/>
                </a:cubicBezTo>
                <a:cubicBezTo>
                  <a:pt x="5013" y="23013"/>
                  <a:pt x="4994" y="23020"/>
                  <a:pt x="4987" y="23028"/>
                </a:cubicBezTo>
                <a:cubicBezTo>
                  <a:pt x="4959" y="23054"/>
                  <a:pt x="4934" y="23084"/>
                  <a:pt x="4921" y="23125"/>
                </a:cubicBezTo>
                <a:cubicBezTo>
                  <a:pt x="4889" y="23149"/>
                  <a:pt x="4849" y="23168"/>
                  <a:pt x="4826" y="23197"/>
                </a:cubicBezTo>
                <a:cubicBezTo>
                  <a:pt x="4733" y="23316"/>
                  <a:pt x="4639" y="23433"/>
                  <a:pt x="4558" y="23559"/>
                </a:cubicBezTo>
                <a:cubicBezTo>
                  <a:pt x="4458" y="23715"/>
                  <a:pt x="4459" y="23726"/>
                  <a:pt x="4627" y="23820"/>
                </a:cubicBezTo>
                <a:cubicBezTo>
                  <a:pt x="4808" y="23922"/>
                  <a:pt x="4998" y="24005"/>
                  <a:pt x="5191" y="24101"/>
                </a:cubicBezTo>
                <a:cubicBezTo>
                  <a:pt x="5164" y="24241"/>
                  <a:pt x="5168" y="24247"/>
                  <a:pt x="5342" y="24265"/>
                </a:cubicBezTo>
                <a:cubicBezTo>
                  <a:pt x="5424" y="24274"/>
                  <a:pt x="5507" y="24279"/>
                  <a:pt x="5590" y="24279"/>
                </a:cubicBezTo>
                <a:cubicBezTo>
                  <a:pt x="5605" y="24279"/>
                  <a:pt x="5619" y="24279"/>
                  <a:pt x="5633" y="24279"/>
                </a:cubicBezTo>
                <a:cubicBezTo>
                  <a:pt x="5725" y="24277"/>
                  <a:pt x="5815" y="24263"/>
                  <a:pt x="5908" y="24255"/>
                </a:cubicBezTo>
                <a:lnTo>
                  <a:pt x="5908" y="24255"/>
                </a:lnTo>
                <a:cubicBezTo>
                  <a:pt x="5836" y="24350"/>
                  <a:pt x="5762" y="24443"/>
                  <a:pt x="5684" y="24546"/>
                </a:cubicBezTo>
                <a:cubicBezTo>
                  <a:pt x="5708" y="24564"/>
                  <a:pt x="5730" y="24577"/>
                  <a:pt x="5755" y="24595"/>
                </a:cubicBezTo>
                <a:cubicBezTo>
                  <a:pt x="5738" y="24606"/>
                  <a:pt x="5723" y="24616"/>
                  <a:pt x="5673" y="24648"/>
                </a:cubicBezTo>
                <a:cubicBezTo>
                  <a:pt x="5796" y="24689"/>
                  <a:pt x="5890" y="24744"/>
                  <a:pt x="5988" y="24751"/>
                </a:cubicBezTo>
                <a:cubicBezTo>
                  <a:pt x="6413" y="24782"/>
                  <a:pt x="6837" y="24816"/>
                  <a:pt x="7262" y="24818"/>
                </a:cubicBezTo>
                <a:cubicBezTo>
                  <a:pt x="7265" y="24818"/>
                  <a:pt x="7269" y="24818"/>
                  <a:pt x="7273" y="24818"/>
                </a:cubicBezTo>
                <a:cubicBezTo>
                  <a:pt x="7579" y="24818"/>
                  <a:pt x="7885" y="24774"/>
                  <a:pt x="8192" y="24751"/>
                </a:cubicBezTo>
                <a:cubicBezTo>
                  <a:pt x="8243" y="24747"/>
                  <a:pt x="8295" y="24745"/>
                  <a:pt x="8364" y="24741"/>
                </a:cubicBezTo>
                <a:lnTo>
                  <a:pt x="8364" y="24741"/>
                </a:lnTo>
                <a:cubicBezTo>
                  <a:pt x="8214" y="24864"/>
                  <a:pt x="8082" y="24971"/>
                  <a:pt x="7945" y="25083"/>
                </a:cubicBezTo>
                <a:cubicBezTo>
                  <a:pt x="7956" y="25098"/>
                  <a:pt x="7968" y="25114"/>
                  <a:pt x="7971" y="25117"/>
                </a:cubicBezTo>
                <a:lnTo>
                  <a:pt x="7971" y="25117"/>
                </a:lnTo>
                <a:cubicBezTo>
                  <a:pt x="7919" y="25200"/>
                  <a:pt x="7875" y="25272"/>
                  <a:pt x="7827" y="25351"/>
                </a:cubicBezTo>
                <a:cubicBezTo>
                  <a:pt x="7858" y="25359"/>
                  <a:pt x="7888" y="25369"/>
                  <a:pt x="7895" y="25372"/>
                </a:cubicBezTo>
                <a:cubicBezTo>
                  <a:pt x="7773" y="25554"/>
                  <a:pt x="7655" y="25738"/>
                  <a:pt x="7534" y="25919"/>
                </a:cubicBezTo>
                <a:cubicBezTo>
                  <a:pt x="7480" y="25997"/>
                  <a:pt x="7508" y="26040"/>
                  <a:pt x="7580" y="26088"/>
                </a:cubicBezTo>
                <a:cubicBezTo>
                  <a:pt x="7740" y="26193"/>
                  <a:pt x="7925" y="26206"/>
                  <a:pt x="8105" y="26234"/>
                </a:cubicBezTo>
                <a:cubicBezTo>
                  <a:pt x="8183" y="26246"/>
                  <a:pt x="8270" y="26234"/>
                  <a:pt x="8315" y="26326"/>
                </a:cubicBezTo>
                <a:cubicBezTo>
                  <a:pt x="8326" y="26345"/>
                  <a:pt x="8362" y="26355"/>
                  <a:pt x="8388" y="26360"/>
                </a:cubicBezTo>
                <a:cubicBezTo>
                  <a:pt x="8477" y="26378"/>
                  <a:pt x="8567" y="26387"/>
                  <a:pt x="8657" y="26387"/>
                </a:cubicBezTo>
                <a:cubicBezTo>
                  <a:pt x="8780" y="26387"/>
                  <a:pt x="8904" y="26370"/>
                  <a:pt x="9031" y="26336"/>
                </a:cubicBezTo>
                <a:cubicBezTo>
                  <a:pt x="9012" y="26310"/>
                  <a:pt x="9001" y="26293"/>
                  <a:pt x="8981" y="26265"/>
                </a:cubicBezTo>
                <a:lnTo>
                  <a:pt x="8981" y="26265"/>
                </a:lnTo>
                <a:cubicBezTo>
                  <a:pt x="9032" y="26279"/>
                  <a:pt x="9072" y="26289"/>
                  <a:pt x="9116" y="26301"/>
                </a:cubicBezTo>
                <a:cubicBezTo>
                  <a:pt x="9104" y="26373"/>
                  <a:pt x="9090" y="26444"/>
                  <a:pt x="9080" y="26516"/>
                </a:cubicBezTo>
                <a:cubicBezTo>
                  <a:pt x="9067" y="26611"/>
                  <a:pt x="9077" y="26649"/>
                  <a:pt x="9139" y="26649"/>
                </a:cubicBezTo>
                <a:cubicBezTo>
                  <a:pt x="9157" y="26649"/>
                  <a:pt x="9180" y="26645"/>
                  <a:pt x="9209" y="26639"/>
                </a:cubicBezTo>
                <a:cubicBezTo>
                  <a:pt x="9322" y="26614"/>
                  <a:pt x="9433" y="26574"/>
                  <a:pt x="9542" y="26532"/>
                </a:cubicBezTo>
                <a:cubicBezTo>
                  <a:pt x="9870" y="26409"/>
                  <a:pt x="10195" y="26283"/>
                  <a:pt x="10540" y="26150"/>
                </a:cubicBezTo>
                <a:cubicBezTo>
                  <a:pt x="10545" y="26259"/>
                  <a:pt x="10555" y="26347"/>
                  <a:pt x="10551" y="26434"/>
                </a:cubicBezTo>
                <a:cubicBezTo>
                  <a:pt x="10549" y="26510"/>
                  <a:pt x="10575" y="26541"/>
                  <a:pt x="10626" y="26541"/>
                </a:cubicBezTo>
                <a:cubicBezTo>
                  <a:pt x="10640" y="26541"/>
                  <a:pt x="10656" y="26539"/>
                  <a:pt x="10674" y="26534"/>
                </a:cubicBezTo>
                <a:cubicBezTo>
                  <a:pt x="10767" y="26508"/>
                  <a:pt x="10867" y="26490"/>
                  <a:pt x="10951" y="26446"/>
                </a:cubicBezTo>
                <a:cubicBezTo>
                  <a:pt x="11229" y="26297"/>
                  <a:pt x="11487" y="26121"/>
                  <a:pt x="11728" y="25915"/>
                </a:cubicBezTo>
                <a:cubicBezTo>
                  <a:pt x="11976" y="25704"/>
                  <a:pt x="12248" y="25521"/>
                  <a:pt x="12513" y="25328"/>
                </a:cubicBezTo>
                <a:cubicBezTo>
                  <a:pt x="12766" y="25146"/>
                  <a:pt x="13024" y="24968"/>
                  <a:pt x="13278" y="24788"/>
                </a:cubicBezTo>
                <a:cubicBezTo>
                  <a:pt x="13304" y="24771"/>
                  <a:pt x="13329" y="24755"/>
                  <a:pt x="13375" y="24751"/>
                </a:cubicBezTo>
                <a:lnTo>
                  <a:pt x="13375" y="24751"/>
                </a:lnTo>
                <a:cubicBezTo>
                  <a:pt x="12942" y="25483"/>
                  <a:pt x="12498" y="26208"/>
                  <a:pt x="12079" y="26949"/>
                </a:cubicBezTo>
                <a:cubicBezTo>
                  <a:pt x="11665" y="27686"/>
                  <a:pt x="11265" y="28432"/>
                  <a:pt x="10875" y="29181"/>
                </a:cubicBezTo>
                <a:cubicBezTo>
                  <a:pt x="10482" y="29937"/>
                  <a:pt x="10144" y="30719"/>
                  <a:pt x="9788" y="31483"/>
                </a:cubicBezTo>
                <a:cubicBezTo>
                  <a:pt x="9952" y="31553"/>
                  <a:pt x="10090" y="31613"/>
                  <a:pt x="10229" y="31669"/>
                </a:cubicBezTo>
                <a:cubicBezTo>
                  <a:pt x="10241" y="31674"/>
                  <a:pt x="10258" y="31677"/>
                  <a:pt x="10274" y="31677"/>
                </a:cubicBezTo>
                <a:cubicBezTo>
                  <a:pt x="10287" y="31677"/>
                  <a:pt x="10300" y="31675"/>
                  <a:pt x="10306" y="31669"/>
                </a:cubicBezTo>
                <a:cubicBezTo>
                  <a:pt x="10401" y="31577"/>
                  <a:pt x="10519" y="31493"/>
                  <a:pt x="10577" y="31378"/>
                </a:cubicBezTo>
                <a:cubicBezTo>
                  <a:pt x="10754" y="31031"/>
                  <a:pt x="10895" y="30666"/>
                  <a:pt x="11069" y="30316"/>
                </a:cubicBezTo>
                <a:cubicBezTo>
                  <a:pt x="11475" y="29497"/>
                  <a:pt x="11884" y="28680"/>
                  <a:pt x="12305" y="27870"/>
                </a:cubicBezTo>
                <a:cubicBezTo>
                  <a:pt x="12612" y="27281"/>
                  <a:pt x="12938" y="26704"/>
                  <a:pt x="13257" y="26121"/>
                </a:cubicBezTo>
                <a:cubicBezTo>
                  <a:pt x="13283" y="26074"/>
                  <a:pt x="13318" y="26035"/>
                  <a:pt x="13368" y="26004"/>
                </a:cubicBezTo>
                <a:lnTo>
                  <a:pt x="13368" y="26004"/>
                </a:lnTo>
                <a:cubicBezTo>
                  <a:pt x="13318" y="26119"/>
                  <a:pt x="13250" y="26231"/>
                  <a:pt x="13220" y="26351"/>
                </a:cubicBezTo>
                <a:cubicBezTo>
                  <a:pt x="13168" y="26560"/>
                  <a:pt x="13138" y="26773"/>
                  <a:pt x="13105" y="26985"/>
                </a:cubicBezTo>
                <a:cubicBezTo>
                  <a:pt x="13101" y="27008"/>
                  <a:pt x="13132" y="27038"/>
                  <a:pt x="13141" y="27054"/>
                </a:cubicBezTo>
                <a:cubicBezTo>
                  <a:pt x="13137" y="27106"/>
                  <a:pt x="13131" y="27154"/>
                  <a:pt x="13131" y="27200"/>
                </a:cubicBezTo>
                <a:cubicBezTo>
                  <a:pt x="13129" y="27306"/>
                  <a:pt x="13129" y="27341"/>
                  <a:pt x="13171" y="27341"/>
                </a:cubicBezTo>
                <a:cubicBezTo>
                  <a:pt x="13194" y="27341"/>
                  <a:pt x="13228" y="27331"/>
                  <a:pt x="13282" y="27316"/>
                </a:cubicBezTo>
                <a:cubicBezTo>
                  <a:pt x="13411" y="27278"/>
                  <a:pt x="13540" y="27251"/>
                  <a:pt x="13664" y="27221"/>
                </a:cubicBezTo>
                <a:lnTo>
                  <a:pt x="13664" y="27221"/>
                </a:lnTo>
                <a:cubicBezTo>
                  <a:pt x="13535" y="27434"/>
                  <a:pt x="13621" y="27672"/>
                  <a:pt x="13652" y="27906"/>
                </a:cubicBezTo>
                <a:cubicBezTo>
                  <a:pt x="13674" y="28074"/>
                  <a:pt x="13712" y="28243"/>
                  <a:pt x="13746" y="28410"/>
                </a:cubicBezTo>
                <a:cubicBezTo>
                  <a:pt x="13777" y="28554"/>
                  <a:pt x="13813" y="28618"/>
                  <a:pt x="13890" y="28618"/>
                </a:cubicBezTo>
                <a:cubicBezTo>
                  <a:pt x="13937" y="28618"/>
                  <a:pt x="13999" y="28595"/>
                  <a:pt x="14084" y="28551"/>
                </a:cubicBezTo>
                <a:cubicBezTo>
                  <a:pt x="14152" y="28744"/>
                  <a:pt x="14208" y="28944"/>
                  <a:pt x="14289" y="29132"/>
                </a:cubicBezTo>
                <a:cubicBezTo>
                  <a:pt x="14365" y="29308"/>
                  <a:pt x="14468" y="29474"/>
                  <a:pt x="14557" y="29647"/>
                </a:cubicBezTo>
                <a:cubicBezTo>
                  <a:pt x="14578" y="29686"/>
                  <a:pt x="14602" y="29703"/>
                  <a:pt x="14628" y="29703"/>
                </a:cubicBezTo>
                <a:cubicBezTo>
                  <a:pt x="14650" y="29703"/>
                  <a:pt x="14674" y="29690"/>
                  <a:pt x="14697" y="29667"/>
                </a:cubicBezTo>
                <a:cubicBezTo>
                  <a:pt x="14780" y="29582"/>
                  <a:pt x="14865" y="29495"/>
                  <a:pt x="14936" y="29400"/>
                </a:cubicBezTo>
                <a:cubicBezTo>
                  <a:pt x="15060" y="29233"/>
                  <a:pt x="15159" y="29048"/>
                  <a:pt x="15292" y="28892"/>
                </a:cubicBezTo>
                <a:cubicBezTo>
                  <a:pt x="15384" y="28785"/>
                  <a:pt x="15521" y="28722"/>
                  <a:pt x="15585" y="28583"/>
                </a:cubicBezTo>
                <a:cubicBezTo>
                  <a:pt x="15629" y="28484"/>
                  <a:pt x="15683" y="28388"/>
                  <a:pt x="15736" y="28285"/>
                </a:cubicBezTo>
                <a:cubicBezTo>
                  <a:pt x="16006" y="28646"/>
                  <a:pt x="16300" y="28993"/>
                  <a:pt x="16444" y="29470"/>
                </a:cubicBezTo>
                <a:cubicBezTo>
                  <a:pt x="16486" y="29387"/>
                  <a:pt x="16508" y="29343"/>
                  <a:pt x="16541" y="29279"/>
                </a:cubicBezTo>
                <a:cubicBezTo>
                  <a:pt x="16555" y="29329"/>
                  <a:pt x="16572" y="29356"/>
                  <a:pt x="16569" y="29384"/>
                </a:cubicBezTo>
                <a:cubicBezTo>
                  <a:pt x="16564" y="29439"/>
                  <a:pt x="16557" y="29484"/>
                  <a:pt x="16632" y="29499"/>
                </a:cubicBezTo>
                <a:cubicBezTo>
                  <a:pt x="16653" y="29504"/>
                  <a:pt x="16672" y="29554"/>
                  <a:pt x="16678" y="29585"/>
                </a:cubicBezTo>
                <a:cubicBezTo>
                  <a:pt x="16717" y="29771"/>
                  <a:pt x="16833" y="29914"/>
                  <a:pt x="16963" y="30036"/>
                </a:cubicBezTo>
                <a:cubicBezTo>
                  <a:pt x="17058" y="30125"/>
                  <a:pt x="17135" y="30228"/>
                  <a:pt x="17228" y="30317"/>
                </a:cubicBezTo>
                <a:cubicBezTo>
                  <a:pt x="17266" y="30354"/>
                  <a:pt x="17294" y="30373"/>
                  <a:pt x="17319" y="30373"/>
                </a:cubicBezTo>
                <a:cubicBezTo>
                  <a:pt x="17348" y="30373"/>
                  <a:pt x="17374" y="30347"/>
                  <a:pt x="17407" y="30295"/>
                </a:cubicBezTo>
                <a:cubicBezTo>
                  <a:pt x="17427" y="30263"/>
                  <a:pt x="17452" y="30233"/>
                  <a:pt x="17490" y="30178"/>
                </a:cubicBezTo>
                <a:cubicBezTo>
                  <a:pt x="17561" y="30265"/>
                  <a:pt x="17629" y="30333"/>
                  <a:pt x="17681" y="30413"/>
                </a:cubicBezTo>
                <a:cubicBezTo>
                  <a:pt x="17786" y="30568"/>
                  <a:pt x="17877" y="30733"/>
                  <a:pt x="17980" y="30888"/>
                </a:cubicBezTo>
                <a:cubicBezTo>
                  <a:pt x="18010" y="30935"/>
                  <a:pt x="18045" y="30969"/>
                  <a:pt x="18087" y="30969"/>
                </a:cubicBezTo>
                <a:cubicBezTo>
                  <a:pt x="18114" y="30969"/>
                  <a:pt x="18145" y="30954"/>
                  <a:pt x="18178" y="30919"/>
                </a:cubicBezTo>
                <a:cubicBezTo>
                  <a:pt x="18204" y="30894"/>
                  <a:pt x="18228" y="30881"/>
                  <a:pt x="18253" y="30881"/>
                </a:cubicBezTo>
                <a:cubicBezTo>
                  <a:pt x="18284" y="30881"/>
                  <a:pt x="18314" y="30901"/>
                  <a:pt x="18344" y="30938"/>
                </a:cubicBezTo>
                <a:cubicBezTo>
                  <a:pt x="18457" y="31078"/>
                  <a:pt x="18582" y="31204"/>
                  <a:pt x="18756" y="31274"/>
                </a:cubicBezTo>
                <a:cubicBezTo>
                  <a:pt x="18804" y="31294"/>
                  <a:pt x="18842" y="31306"/>
                  <a:pt x="18875" y="31306"/>
                </a:cubicBezTo>
                <a:cubicBezTo>
                  <a:pt x="18925" y="31306"/>
                  <a:pt x="18962" y="31278"/>
                  <a:pt x="19000" y="31206"/>
                </a:cubicBezTo>
                <a:cubicBezTo>
                  <a:pt x="19114" y="30993"/>
                  <a:pt x="19213" y="30773"/>
                  <a:pt x="19310" y="30552"/>
                </a:cubicBezTo>
                <a:cubicBezTo>
                  <a:pt x="19334" y="30498"/>
                  <a:pt x="19350" y="30461"/>
                  <a:pt x="19383" y="30461"/>
                </a:cubicBezTo>
                <a:cubicBezTo>
                  <a:pt x="19402" y="30461"/>
                  <a:pt x="19427" y="30474"/>
                  <a:pt x="19461" y="30503"/>
                </a:cubicBezTo>
                <a:cubicBezTo>
                  <a:pt x="19549" y="30575"/>
                  <a:pt x="19656" y="30625"/>
                  <a:pt x="19760" y="30674"/>
                </a:cubicBezTo>
                <a:cubicBezTo>
                  <a:pt x="19938" y="30758"/>
                  <a:pt x="20041" y="30916"/>
                  <a:pt x="20166" y="31052"/>
                </a:cubicBezTo>
                <a:cubicBezTo>
                  <a:pt x="20266" y="31159"/>
                  <a:pt x="20372" y="31264"/>
                  <a:pt x="20490" y="31349"/>
                </a:cubicBezTo>
                <a:cubicBezTo>
                  <a:pt x="20538" y="31384"/>
                  <a:pt x="20579" y="31400"/>
                  <a:pt x="20615" y="31400"/>
                </a:cubicBezTo>
                <a:cubicBezTo>
                  <a:pt x="20680" y="31400"/>
                  <a:pt x="20727" y="31346"/>
                  <a:pt x="20756" y="31242"/>
                </a:cubicBezTo>
                <a:cubicBezTo>
                  <a:pt x="20768" y="31199"/>
                  <a:pt x="20781" y="31154"/>
                  <a:pt x="20802" y="31083"/>
                </a:cubicBezTo>
                <a:cubicBezTo>
                  <a:pt x="20909" y="31173"/>
                  <a:pt x="21004" y="31248"/>
                  <a:pt x="21092" y="31331"/>
                </a:cubicBezTo>
                <a:cubicBezTo>
                  <a:pt x="21172" y="31406"/>
                  <a:pt x="21243" y="31489"/>
                  <a:pt x="21322" y="31565"/>
                </a:cubicBezTo>
                <a:cubicBezTo>
                  <a:pt x="21390" y="31633"/>
                  <a:pt x="21438" y="31666"/>
                  <a:pt x="21490" y="31666"/>
                </a:cubicBezTo>
                <a:cubicBezTo>
                  <a:pt x="21542" y="31666"/>
                  <a:pt x="21598" y="31633"/>
                  <a:pt x="21683" y="31566"/>
                </a:cubicBezTo>
                <a:cubicBezTo>
                  <a:pt x="21867" y="31683"/>
                  <a:pt x="22059" y="31801"/>
                  <a:pt x="22252" y="31924"/>
                </a:cubicBezTo>
                <a:cubicBezTo>
                  <a:pt x="22266" y="31934"/>
                  <a:pt x="22284" y="31938"/>
                  <a:pt x="22305" y="31938"/>
                </a:cubicBezTo>
                <a:cubicBezTo>
                  <a:pt x="22382" y="31938"/>
                  <a:pt x="22487" y="31878"/>
                  <a:pt x="22496" y="31808"/>
                </a:cubicBezTo>
                <a:cubicBezTo>
                  <a:pt x="22507" y="31724"/>
                  <a:pt x="22516" y="31638"/>
                  <a:pt x="22530" y="31554"/>
                </a:cubicBezTo>
                <a:cubicBezTo>
                  <a:pt x="22531" y="31540"/>
                  <a:pt x="22543" y="31528"/>
                  <a:pt x="22556" y="31505"/>
                </a:cubicBezTo>
                <a:cubicBezTo>
                  <a:pt x="22592" y="31521"/>
                  <a:pt x="22630" y="31531"/>
                  <a:pt x="22661" y="31552"/>
                </a:cubicBezTo>
                <a:cubicBezTo>
                  <a:pt x="22835" y="31664"/>
                  <a:pt x="23008" y="31778"/>
                  <a:pt x="23181" y="31891"/>
                </a:cubicBezTo>
                <a:cubicBezTo>
                  <a:pt x="23207" y="31907"/>
                  <a:pt x="23234" y="31924"/>
                  <a:pt x="23262" y="31937"/>
                </a:cubicBezTo>
                <a:cubicBezTo>
                  <a:pt x="23305" y="31957"/>
                  <a:pt x="23338" y="31969"/>
                  <a:pt x="23366" y="31969"/>
                </a:cubicBezTo>
                <a:cubicBezTo>
                  <a:pt x="23421" y="31969"/>
                  <a:pt x="23460" y="31926"/>
                  <a:pt x="23525" y="31824"/>
                </a:cubicBezTo>
                <a:cubicBezTo>
                  <a:pt x="23627" y="31876"/>
                  <a:pt x="23731" y="31928"/>
                  <a:pt x="23833" y="31983"/>
                </a:cubicBezTo>
                <a:cubicBezTo>
                  <a:pt x="23939" y="32041"/>
                  <a:pt x="24039" y="32110"/>
                  <a:pt x="24147" y="32163"/>
                </a:cubicBezTo>
                <a:cubicBezTo>
                  <a:pt x="24204" y="32192"/>
                  <a:pt x="24252" y="32207"/>
                  <a:pt x="24293" y="32207"/>
                </a:cubicBezTo>
                <a:cubicBezTo>
                  <a:pt x="24376" y="32207"/>
                  <a:pt x="24432" y="32146"/>
                  <a:pt x="24479" y="32017"/>
                </a:cubicBezTo>
                <a:cubicBezTo>
                  <a:pt x="24517" y="32030"/>
                  <a:pt x="24557" y="32041"/>
                  <a:pt x="24593" y="32058"/>
                </a:cubicBezTo>
                <a:cubicBezTo>
                  <a:pt x="24745" y="32130"/>
                  <a:pt x="24896" y="32202"/>
                  <a:pt x="25045" y="32275"/>
                </a:cubicBezTo>
                <a:cubicBezTo>
                  <a:pt x="25135" y="32321"/>
                  <a:pt x="25225" y="32367"/>
                  <a:pt x="25314" y="32415"/>
                </a:cubicBezTo>
                <a:cubicBezTo>
                  <a:pt x="25371" y="32448"/>
                  <a:pt x="25422" y="32492"/>
                  <a:pt x="25486" y="32492"/>
                </a:cubicBezTo>
                <a:cubicBezTo>
                  <a:pt x="25509" y="32492"/>
                  <a:pt x="25534" y="32486"/>
                  <a:pt x="25561" y="32473"/>
                </a:cubicBezTo>
                <a:cubicBezTo>
                  <a:pt x="25564" y="32471"/>
                  <a:pt x="25568" y="32471"/>
                  <a:pt x="25572" y="32471"/>
                </a:cubicBezTo>
                <a:cubicBezTo>
                  <a:pt x="25595" y="32471"/>
                  <a:pt x="25631" y="32493"/>
                  <a:pt x="25655" y="32507"/>
                </a:cubicBezTo>
                <a:cubicBezTo>
                  <a:pt x="26015" y="32701"/>
                  <a:pt x="26404" y="32790"/>
                  <a:pt x="26810" y="32820"/>
                </a:cubicBezTo>
                <a:cubicBezTo>
                  <a:pt x="26820" y="32820"/>
                  <a:pt x="26830" y="32821"/>
                  <a:pt x="26841" y="32821"/>
                </a:cubicBezTo>
                <a:cubicBezTo>
                  <a:pt x="26857" y="32821"/>
                  <a:pt x="26874" y="32820"/>
                  <a:pt x="26890" y="32817"/>
                </a:cubicBezTo>
                <a:cubicBezTo>
                  <a:pt x="27022" y="32792"/>
                  <a:pt x="27046" y="32742"/>
                  <a:pt x="26964" y="32640"/>
                </a:cubicBezTo>
                <a:cubicBezTo>
                  <a:pt x="26879" y="32534"/>
                  <a:pt x="26782" y="32437"/>
                  <a:pt x="26688" y="32338"/>
                </a:cubicBezTo>
                <a:cubicBezTo>
                  <a:pt x="26552" y="32194"/>
                  <a:pt x="26414" y="32053"/>
                  <a:pt x="26276" y="31909"/>
                </a:cubicBezTo>
                <a:cubicBezTo>
                  <a:pt x="26260" y="31892"/>
                  <a:pt x="26239" y="31861"/>
                  <a:pt x="26245" y="31850"/>
                </a:cubicBezTo>
                <a:cubicBezTo>
                  <a:pt x="26309" y="31741"/>
                  <a:pt x="26224" y="31685"/>
                  <a:pt x="26167" y="31621"/>
                </a:cubicBezTo>
                <a:cubicBezTo>
                  <a:pt x="25966" y="31400"/>
                  <a:pt x="25763" y="31181"/>
                  <a:pt x="25571" y="30970"/>
                </a:cubicBezTo>
                <a:cubicBezTo>
                  <a:pt x="25577" y="30943"/>
                  <a:pt x="25577" y="30938"/>
                  <a:pt x="25580" y="30935"/>
                </a:cubicBezTo>
                <a:cubicBezTo>
                  <a:pt x="25752" y="30795"/>
                  <a:pt x="25761" y="30746"/>
                  <a:pt x="25645" y="30542"/>
                </a:cubicBezTo>
                <a:cubicBezTo>
                  <a:pt x="25549" y="30372"/>
                  <a:pt x="25447" y="30207"/>
                  <a:pt x="25354" y="30036"/>
                </a:cubicBezTo>
                <a:cubicBezTo>
                  <a:pt x="25334" y="30001"/>
                  <a:pt x="25346" y="29951"/>
                  <a:pt x="25340" y="29909"/>
                </a:cubicBezTo>
                <a:cubicBezTo>
                  <a:pt x="25335" y="29862"/>
                  <a:pt x="25336" y="29807"/>
                  <a:pt x="25314" y="29769"/>
                </a:cubicBezTo>
                <a:cubicBezTo>
                  <a:pt x="25225" y="29618"/>
                  <a:pt x="25125" y="29473"/>
                  <a:pt x="25026" y="29316"/>
                </a:cubicBezTo>
                <a:cubicBezTo>
                  <a:pt x="25135" y="29256"/>
                  <a:pt x="25248" y="29191"/>
                  <a:pt x="25362" y="29129"/>
                </a:cubicBezTo>
                <a:cubicBezTo>
                  <a:pt x="25431" y="29092"/>
                  <a:pt x="25500" y="29055"/>
                  <a:pt x="25571" y="29023"/>
                </a:cubicBezTo>
                <a:cubicBezTo>
                  <a:pt x="25666" y="28979"/>
                  <a:pt x="25674" y="28912"/>
                  <a:pt x="25622" y="28834"/>
                </a:cubicBezTo>
                <a:cubicBezTo>
                  <a:pt x="25577" y="28766"/>
                  <a:pt x="25527" y="28701"/>
                  <a:pt x="25474" y="28638"/>
                </a:cubicBezTo>
                <a:cubicBezTo>
                  <a:pt x="25288" y="28413"/>
                  <a:pt x="25099" y="28191"/>
                  <a:pt x="24912" y="27966"/>
                </a:cubicBezTo>
                <a:cubicBezTo>
                  <a:pt x="24899" y="27953"/>
                  <a:pt x="24893" y="27934"/>
                  <a:pt x="24884" y="27919"/>
                </a:cubicBezTo>
                <a:cubicBezTo>
                  <a:pt x="24991" y="27806"/>
                  <a:pt x="24995" y="27744"/>
                  <a:pt x="24871" y="27641"/>
                </a:cubicBezTo>
                <a:cubicBezTo>
                  <a:pt x="24760" y="27550"/>
                  <a:pt x="24639" y="27471"/>
                  <a:pt x="24517" y="27393"/>
                </a:cubicBezTo>
                <a:cubicBezTo>
                  <a:pt x="24234" y="27209"/>
                  <a:pt x="24050" y="26926"/>
                  <a:pt x="23816" y="26695"/>
                </a:cubicBezTo>
                <a:cubicBezTo>
                  <a:pt x="23716" y="26597"/>
                  <a:pt x="23605" y="26515"/>
                  <a:pt x="23498" y="26423"/>
                </a:cubicBezTo>
                <a:cubicBezTo>
                  <a:pt x="23500" y="26421"/>
                  <a:pt x="23503" y="26410"/>
                  <a:pt x="23507" y="26408"/>
                </a:cubicBezTo>
                <a:cubicBezTo>
                  <a:pt x="23802" y="26360"/>
                  <a:pt x="24097" y="26296"/>
                  <a:pt x="24394" y="26271"/>
                </a:cubicBezTo>
                <a:cubicBezTo>
                  <a:pt x="24482" y="26263"/>
                  <a:pt x="24570" y="26260"/>
                  <a:pt x="24658" y="26260"/>
                </a:cubicBezTo>
                <a:cubicBezTo>
                  <a:pt x="25018" y="26260"/>
                  <a:pt x="25374" y="26319"/>
                  <a:pt x="25726" y="26401"/>
                </a:cubicBezTo>
                <a:cubicBezTo>
                  <a:pt x="25753" y="26408"/>
                  <a:pt x="25782" y="26410"/>
                  <a:pt x="25811" y="26410"/>
                </a:cubicBezTo>
                <a:cubicBezTo>
                  <a:pt x="25829" y="26410"/>
                  <a:pt x="25847" y="26409"/>
                  <a:pt x="25865" y="26408"/>
                </a:cubicBezTo>
                <a:cubicBezTo>
                  <a:pt x="26074" y="26392"/>
                  <a:pt x="26084" y="26379"/>
                  <a:pt x="26053" y="26175"/>
                </a:cubicBezTo>
                <a:cubicBezTo>
                  <a:pt x="26050" y="26165"/>
                  <a:pt x="26054" y="26152"/>
                  <a:pt x="26059" y="26122"/>
                </a:cubicBezTo>
                <a:cubicBezTo>
                  <a:pt x="26182" y="26135"/>
                  <a:pt x="26303" y="26148"/>
                  <a:pt x="26426" y="26163"/>
                </a:cubicBezTo>
                <a:cubicBezTo>
                  <a:pt x="26488" y="26170"/>
                  <a:pt x="26549" y="26180"/>
                  <a:pt x="26611" y="26184"/>
                </a:cubicBezTo>
                <a:cubicBezTo>
                  <a:pt x="26621" y="26185"/>
                  <a:pt x="26631" y="26185"/>
                  <a:pt x="26640" y="26185"/>
                </a:cubicBezTo>
                <a:cubicBezTo>
                  <a:pt x="26722" y="26185"/>
                  <a:pt x="26785" y="26158"/>
                  <a:pt x="26780" y="26042"/>
                </a:cubicBezTo>
                <a:lnTo>
                  <a:pt x="26780" y="26042"/>
                </a:lnTo>
                <a:cubicBezTo>
                  <a:pt x="26892" y="26045"/>
                  <a:pt x="27000" y="26053"/>
                  <a:pt x="27107" y="26053"/>
                </a:cubicBezTo>
                <a:cubicBezTo>
                  <a:pt x="27151" y="26053"/>
                  <a:pt x="27195" y="26051"/>
                  <a:pt x="27239" y="26047"/>
                </a:cubicBezTo>
                <a:cubicBezTo>
                  <a:pt x="27397" y="26034"/>
                  <a:pt x="27554" y="25998"/>
                  <a:pt x="27708" y="25962"/>
                </a:cubicBezTo>
                <a:cubicBezTo>
                  <a:pt x="27804" y="25938"/>
                  <a:pt x="27831" y="25877"/>
                  <a:pt x="27775" y="25785"/>
                </a:cubicBezTo>
                <a:cubicBezTo>
                  <a:pt x="27696" y="25657"/>
                  <a:pt x="27619" y="25526"/>
                  <a:pt x="27531" y="25376"/>
                </a:cubicBezTo>
                <a:cubicBezTo>
                  <a:pt x="27621" y="25352"/>
                  <a:pt x="27704" y="25336"/>
                  <a:pt x="27784" y="25336"/>
                </a:cubicBezTo>
                <a:cubicBezTo>
                  <a:pt x="27835" y="25336"/>
                  <a:pt x="27884" y="25342"/>
                  <a:pt x="27933" y="25356"/>
                </a:cubicBezTo>
                <a:cubicBezTo>
                  <a:pt x="28078" y="25396"/>
                  <a:pt x="28220" y="25453"/>
                  <a:pt x="28364" y="25501"/>
                </a:cubicBezTo>
                <a:cubicBezTo>
                  <a:pt x="28397" y="25511"/>
                  <a:pt x="28431" y="25523"/>
                  <a:pt x="28466" y="25530"/>
                </a:cubicBezTo>
                <a:cubicBezTo>
                  <a:pt x="28497" y="25536"/>
                  <a:pt x="28524" y="25539"/>
                  <a:pt x="28546" y="25539"/>
                </a:cubicBezTo>
                <a:cubicBezTo>
                  <a:pt x="28627" y="25539"/>
                  <a:pt x="28652" y="25495"/>
                  <a:pt x="28648" y="25382"/>
                </a:cubicBezTo>
                <a:cubicBezTo>
                  <a:pt x="28648" y="25372"/>
                  <a:pt x="28657" y="25361"/>
                  <a:pt x="28664" y="25345"/>
                </a:cubicBezTo>
                <a:cubicBezTo>
                  <a:pt x="28766" y="25374"/>
                  <a:pt x="28864" y="25409"/>
                  <a:pt x="28966" y="25429"/>
                </a:cubicBezTo>
                <a:cubicBezTo>
                  <a:pt x="29067" y="25450"/>
                  <a:pt x="29166" y="25461"/>
                  <a:pt x="29265" y="25461"/>
                </a:cubicBezTo>
                <a:cubicBezTo>
                  <a:pt x="29439" y="25461"/>
                  <a:pt x="29610" y="25425"/>
                  <a:pt x="29774" y="25338"/>
                </a:cubicBezTo>
                <a:cubicBezTo>
                  <a:pt x="29869" y="25288"/>
                  <a:pt x="29907" y="25228"/>
                  <a:pt x="29850" y="25124"/>
                </a:cubicBezTo>
                <a:cubicBezTo>
                  <a:pt x="29811" y="25053"/>
                  <a:pt x="29788" y="24972"/>
                  <a:pt x="29753" y="24883"/>
                </a:cubicBezTo>
                <a:lnTo>
                  <a:pt x="29753" y="24883"/>
                </a:lnTo>
                <a:cubicBezTo>
                  <a:pt x="29823" y="24884"/>
                  <a:pt x="29886" y="24890"/>
                  <a:pt x="29946" y="24890"/>
                </a:cubicBezTo>
                <a:cubicBezTo>
                  <a:pt x="29959" y="24890"/>
                  <a:pt x="29971" y="24889"/>
                  <a:pt x="29984" y="24889"/>
                </a:cubicBezTo>
                <a:cubicBezTo>
                  <a:pt x="30181" y="24882"/>
                  <a:pt x="30381" y="24884"/>
                  <a:pt x="30576" y="24854"/>
                </a:cubicBezTo>
                <a:cubicBezTo>
                  <a:pt x="30843" y="24815"/>
                  <a:pt x="30856" y="24775"/>
                  <a:pt x="30731" y="24530"/>
                </a:cubicBezTo>
                <a:cubicBezTo>
                  <a:pt x="30799" y="24519"/>
                  <a:pt x="30863" y="24507"/>
                  <a:pt x="30926" y="24495"/>
                </a:cubicBezTo>
                <a:cubicBezTo>
                  <a:pt x="31014" y="24480"/>
                  <a:pt x="31103" y="24469"/>
                  <a:pt x="31190" y="24447"/>
                </a:cubicBezTo>
                <a:cubicBezTo>
                  <a:pt x="31290" y="24418"/>
                  <a:pt x="31376" y="24369"/>
                  <a:pt x="31328" y="24240"/>
                </a:cubicBezTo>
                <a:cubicBezTo>
                  <a:pt x="31419" y="24193"/>
                  <a:pt x="31510" y="24156"/>
                  <a:pt x="31591" y="24105"/>
                </a:cubicBezTo>
                <a:cubicBezTo>
                  <a:pt x="31702" y="24035"/>
                  <a:pt x="31702" y="23987"/>
                  <a:pt x="31611" y="23895"/>
                </a:cubicBezTo>
                <a:cubicBezTo>
                  <a:pt x="31497" y="23779"/>
                  <a:pt x="31384" y="23660"/>
                  <a:pt x="31272" y="23542"/>
                </a:cubicBezTo>
                <a:cubicBezTo>
                  <a:pt x="31258" y="23527"/>
                  <a:pt x="31244" y="23500"/>
                  <a:pt x="31246" y="23482"/>
                </a:cubicBezTo>
                <a:cubicBezTo>
                  <a:pt x="31294" y="23208"/>
                  <a:pt x="31153" y="22979"/>
                  <a:pt x="31064" y="22742"/>
                </a:cubicBezTo>
                <a:cubicBezTo>
                  <a:pt x="31015" y="22609"/>
                  <a:pt x="30926" y="22491"/>
                  <a:pt x="30866" y="22383"/>
                </a:cubicBezTo>
                <a:cubicBezTo>
                  <a:pt x="31131" y="22277"/>
                  <a:pt x="31399" y="22174"/>
                  <a:pt x="31663" y="22065"/>
                </a:cubicBezTo>
                <a:cubicBezTo>
                  <a:pt x="31736" y="22034"/>
                  <a:pt x="31801" y="21977"/>
                  <a:pt x="31875" y="21951"/>
                </a:cubicBezTo>
                <a:cubicBezTo>
                  <a:pt x="31985" y="21913"/>
                  <a:pt x="32103" y="21900"/>
                  <a:pt x="32211" y="21859"/>
                </a:cubicBezTo>
                <a:cubicBezTo>
                  <a:pt x="32345" y="21808"/>
                  <a:pt x="32480" y="21753"/>
                  <a:pt x="32599" y="21678"/>
                </a:cubicBezTo>
                <a:cubicBezTo>
                  <a:pt x="32723" y="21599"/>
                  <a:pt x="32719" y="21534"/>
                  <a:pt x="32628" y="21417"/>
                </a:cubicBezTo>
                <a:cubicBezTo>
                  <a:pt x="32593" y="21372"/>
                  <a:pt x="32559" y="21326"/>
                  <a:pt x="32521" y="21273"/>
                </a:cubicBezTo>
                <a:cubicBezTo>
                  <a:pt x="32676" y="21190"/>
                  <a:pt x="32825" y="21113"/>
                  <a:pt x="32969" y="21032"/>
                </a:cubicBezTo>
                <a:cubicBezTo>
                  <a:pt x="33195" y="20903"/>
                  <a:pt x="33421" y="20773"/>
                  <a:pt x="33647" y="20642"/>
                </a:cubicBezTo>
                <a:cubicBezTo>
                  <a:pt x="33755" y="20579"/>
                  <a:pt x="33756" y="20557"/>
                  <a:pt x="33660" y="20377"/>
                </a:cubicBezTo>
                <a:cubicBezTo>
                  <a:pt x="33732" y="20312"/>
                  <a:pt x="33813" y="20253"/>
                  <a:pt x="33879" y="20179"/>
                </a:cubicBezTo>
                <a:cubicBezTo>
                  <a:pt x="33972" y="20075"/>
                  <a:pt x="34059" y="19967"/>
                  <a:pt x="34136" y="19853"/>
                </a:cubicBezTo>
                <a:cubicBezTo>
                  <a:pt x="34202" y="19756"/>
                  <a:pt x="34162" y="19682"/>
                  <a:pt x="34072" y="19605"/>
                </a:cubicBezTo>
                <a:cubicBezTo>
                  <a:pt x="33940" y="19492"/>
                  <a:pt x="33825" y="19359"/>
                  <a:pt x="33708" y="19230"/>
                </a:cubicBezTo>
                <a:cubicBezTo>
                  <a:pt x="33652" y="19167"/>
                  <a:pt x="33681" y="19132"/>
                  <a:pt x="33752" y="19090"/>
                </a:cubicBezTo>
                <a:cubicBezTo>
                  <a:pt x="33973" y="18958"/>
                  <a:pt x="34188" y="18815"/>
                  <a:pt x="34403" y="18676"/>
                </a:cubicBezTo>
                <a:cubicBezTo>
                  <a:pt x="34504" y="18610"/>
                  <a:pt x="34601" y="18538"/>
                  <a:pt x="34699" y="18468"/>
                </a:cubicBezTo>
                <a:cubicBezTo>
                  <a:pt x="34764" y="18421"/>
                  <a:pt x="34817" y="18375"/>
                  <a:pt x="34743" y="18288"/>
                </a:cubicBezTo>
                <a:cubicBezTo>
                  <a:pt x="34729" y="18270"/>
                  <a:pt x="34750" y="18201"/>
                  <a:pt x="34775" y="18177"/>
                </a:cubicBezTo>
                <a:cubicBezTo>
                  <a:pt x="34879" y="18078"/>
                  <a:pt x="35002" y="17995"/>
                  <a:pt x="35097" y="17888"/>
                </a:cubicBezTo>
                <a:cubicBezTo>
                  <a:pt x="35185" y="17792"/>
                  <a:pt x="35254" y="17676"/>
                  <a:pt x="35316" y="17560"/>
                </a:cubicBezTo>
                <a:cubicBezTo>
                  <a:pt x="35365" y="17476"/>
                  <a:pt x="35360" y="17387"/>
                  <a:pt x="35252" y="17337"/>
                </a:cubicBezTo>
                <a:cubicBezTo>
                  <a:pt x="35228" y="17327"/>
                  <a:pt x="35211" y="17303"/>
                  <a:pt x="35182" y="17280"/>
                </a:cubicBezTo>
                <a:cubicBezTo>
                  <a:pt x="35284" y="17190"/>
                  <a:pt x="35376" y="17102"/>
                  <a:pt x="35473" y="17020"/>
                </a:cubicBezTo>
                <a:cubicBezTo>
                  <a:pt x="35759" y="16775"/>
                  <a:pt x="36055" y="16539"/>
                  <a:pt x="36335" y="16284"/>
                </a:cubicBezTo>
                <a:cubicBezTo>
                  <a:pt x="36642" y="16010"/>
                  <a:pt x="36973" y="15768"/>
                  <a:pt x="37287" y="15504"/>
                </a:cubicBezTo>
                <a:cubicBezTo>
                  <a:pt x="37363" y="15440"/>
                  <a:pt x="37426" y="15357"/>
                  <a:pt x="37481" y="15275"/>
                </a:cubicBezTo>
                <a:cubicBezTo>
                  <a:pt x="37521" y="15216"/>
                  <a:pt x="37501" y="15164"/>
                  <a:pt x="37429" y="15164"/>
                </a:cubicBezTo>
                <a:cubicBezTo>
                  <a:pt x="37424" y="15164"/>
                  <a:pt x="37419" y="15164"/>
                  <a:pt x="37413" y="15165"/>
                </a:cubicBezTo>
                <a:cubicBezTo>
                  <a:pt x="37283" y="15176"/>
                  <a:pt x="37152" y="15194"/>
                  <a:pt x="37023" y="15216"/>
                </a:cubicBezTo>
                <a:cubicBezTo>
                  <a:pt x="36771" y="15260"/>
                  <a:pt x="36520" y="15316"/>
                  <a:pt x="36266" y="15352"/>
                </a:cubicBezTo>
                <a:cubicBezTo>
                  <a:pt x="36020" y="15387"/>
                  <a:pt x="35772" y="15403"/>
                  <a:pt x="35523" y="15423"/>
                </a:cubicBezTo>
                <a:cubicBezTo>
                  <a:pt x="35402" y="15433"/>
                  <a:pt x="35279" y="15436"/>
                  <a:pt x="35156" y="15443"/>
                </a:cubicBezTo>
                <a:cubicBezTo>
                  <a:pt x="35151" y="15250"/>
                  <a:pt x="35143" y="15232"/>
                  <a:pt x="34975" y="15212"/>
                </a:cubicBezTo>
                <a:cubicBezTo>
                  <a:pt x="34923" y="15206"/>
                  <a:pt x="34870" y="15204"/>
                  <a:pt x="34817" y="15204"/>
                </a:cubicBezTo>
                <a:cubicBezTo>
                  <a:pt x="34742" y="15204"/>
                  <a:pt x="34666" y="15209"/>
                  <a:pt x="34591" y="15217"/>
                </a:cubicBezTo>
                <a:cubicBezTo>
                  <a:pt x="34173" y="15263"/>
                  <a:pt x="33756" y="15315"/>
                  <a:pt x="33337" y="15366"/>
                </a:cubicBezTo>
                <a:cubicBezTo>
                  <a:pt x="33336" y="15366"/>
                  <a:pt x="33335" y="15366"/>
                  <a:pt x="33334" y="15366"/>
                </a:cubicBezTo>
                <a:cubicBezTo>
                  <a:pt x="33325" y="15366"/>
                  <a:pt x="33315" y="15362"/>
                  <a:pt x="33303" y="15360"/>
                </a:cubicBezTo>
                <a:cubicBezTo>
                  <a:pt x="33330" y="15228"/>
                  <a:pt x="33356" y="15099"/>
                  <a:pt x="33381" y="14969"/>
                </a:cubicBezTo>
                <a:cubicBezTo>
                  <a:pt x="33401" y="14869"/>
                  <a:pt x="33350" y="14798"/>
                  <a:pt x="33237" y="14764"/>
                </a:cubicBezTo>
                <a:cubicBezTo>
                  <a:pt x="33182" y="14747"/>
                  <a:pt x="33127" y="14740"/>
                  <a:pt x="33073" y="14740"/>
                </a:cubicBezTo>
                <a:cubicBezTo>
                  <a:pt x="32973" y="14740"/>
                  <a:pt x="32876" y="14764"/>
                  <a:pt x="32779" y="14798"/>
                </a:cubicBezTo>
                <a:cubicBezTo>
                  <a:pt x="32732" y="14815"/>
                  <a:pt x="32685" y="14834"/>
                  <a:pt x="32628" y="14854"/>
                </a:cubicBezTo>
                <a:cubicBezTo>
                  <a:pt x="32614" y="14737"/>
                  <a:pt x="32550" y="14699"/>
                  <a:pt x="32465" y="14699"/>
                </a:cubicBezTo>
                <a:cubicBezTo>
                  <a:pt x="32450" y="14699"/>
                  <a:pt x="32434" y="14700"/>
                  <a:pt x="32418" y="14702"/>
                </a:cubicBezTo>
                <a:cubicBezTo>
                  <a:pt x="32166" y="14734"/>
                  <a:pt x="31914" y="14769"/>
                  <a:pt x="31662" y="14803"/>
                </a:cubicBezTo>
                <a:cubicBezTo>
                  <a:pt x="31657" y="14745"/>
                  <a:pt x="31642" y="14679"/>
                  <a:pt x="31647" y="14616"/>
                </a:cubicBezTo>
                <a:cubicBezTo>
                  <a:pt x="31655" y="14522"/>
                  <a:pt x="31610" y="14472"/>
                  <a:pt x="31533" y="14472"/>
                </a:cubicBezTo>
                <a:cubicBezTo>
                  <a:pt x="31511" y="14472"/>
                  <a:pt x="31487" y="14476"/>
                  <a:pt x="31461" y="14484"/>
                </a:cubicBezTo>
                <a:cubicBezTo>
                  <a:pt x="31294" y="14533"/>
                  <a:pt x="31129" y="14595"/>
                  <a:pt x="30967" y="14661"/>
                </a:cubicBezTo>
                <a:cubicBezTo>
                  <a:pt x="30629" y="14797"/>
                  <a:pt x="30293" y="14939"/>
                  <a:pt x="29956" y="15079"/>
                </a:cubicBezTo>
                <a:cubicBezTo>
                  <a:pt x="29906" y="15099"/>
                  <a:pt x="29857" y="15121"/>
                  <a:pt x="29803" y="15144"/>
                </a:cubicBezTo>
                <a:cubicBezTo>
                  <a:pt x="29802" y="14922"/>
                  <a:pt x="29799" y="14699"/>
                  <a:pt x="29801" y="14478"/>
                </a:cubicBezTo>
                <a:cubicBezTo>
                  <a:pt x="29801" y="14400"/>
                  <a:pt x="29774" y="14362"/>
                  <a:pt x="29696" y="14357"/>
                </a:cubicBezTo>
                <a:cubicBezTo>
                  <a:pt x="29664" y="14355"/>
                  <a:pt x="29634" y="14354"/>
                  <a:pt x="29603" y="14354"/>
                </a:cubicBezTo>
                <a:cubicBezTo>
                  <a:pt x="29405" y="14354"/>
                  <a:pt x="29220" y="14402"/>
                  <a:pt x="29056" y="14527"/>
                </a:cubicBezTo>
                <a:cubicBezTo>
                  <a:pt x="29010" y="14454"/>
                  <a:pt x="28974" y="14420"/>
                  <a:pt x="28929" y="14420"/>
                </a:cubicBezTo>
                <a:cubicBezTo>
                  <a:pt x="28895" y="14420"/>
                  <a:pt x="28855" y="14440"/>
                  <a:pt x="28803" y="14478"/>
                </a:cubicBezTo>
                <a:cubicBezTo>
                  <a:pt x="28646" y="14591"/>
                  <a:pt x="28488" y="14703"/>
                  <a:pt x="28336" y="14811"/>
                </a:cubicBezTo>
                <a:cubicBezTo>
                  <a:pt x="28313" y="14797"/>
                  <a:pt x="28304" y="14795"/>
                  <a:pt x="28302" y="14789"/>
                </a:cubicBezTo>
                <a:cubicBezTo>
                  <a:pt x="28253" y="14681"/>
                  <a:pt x="28226" y="14633"/>
                  <a:pt x="28181" y="14633"/>
                </a:cubicBezTo>
                <a:cubicBezTo>
                  <a:pt x="28146" y="14633"/>
                  <a:pt x="28100" y="14661"/>
                  <a:pt x="28025" y="14712"/>
                </a:cubicBezTo>
                <a:cubicBezTo>
                  <a:pt x="27797" y="14868"/>
                  <a:pt x="27566" y="15020"/>
                  <a:pt x="27343" y="15181"/>
                </a:cubicBezTo>
                <a:cubicBezTo>
                  <a:pt x="27254" y="15247"/>
                  <a:pt x="27183" y="15336"/>
                  <a:pt x="27096" y="15422"/>
                </a:cubicBezTo>
                <a:cubicBezTo>
                  <a:pt x="27077" y="15332"/>
                  <a:pt x="27060" y="15253"/>
                  <a:pt x="27044" y="15176"/>
                </a:cubicBezTo>
                <a:cubicBezTo>
                  <a:pt x="27029" y="15095"/>
                  <a:pt x="26999" y="15052"/>
                  <a:pt x="26949" y="15052"/>
                </a:cubicBezTo>
                <a:cubicBezTo>
                  <a:pt x="26924" y="15052"/>
                  <a:pt x="26893" y="15062"/>
                  <a:pt x="26857" y="15085"/>
                </a:cubicBezTo>
                <a:cubicBezTo>
                  <a:pt x="26684" y="15191"/>
                  <a:pt x="26517" y="15305"/>
                  <a:pt x="26358" y="15427"/>
                </a:cubicBezTo>
                <a:cubicBezTo>
                  <a:pt x="26195" y="15551"/>
                  <a:pt x="26024" y="15639"/>
                  <a:pt x="25829" y="15702"/>
                </a:cubicBezTo>
                <a:cubicBezTo>
                  <a:pt x="25675" y="15751"/>
                  <a:pt x="25527" y="15831"/>
                  <a:pt x="25388" y="15917"/>
                </a:cubicBezTo>
                <a:cubicBezTo>
                  <a:pt x="25284" y="15982"/>
                  <a:pt x="25207" y="16087"/>
                  <a:pt x="25104" y="16157"/>
                </a:cubicBezTo>
                <a:cubicBezTo>
                  <a:pt x="24995" y="16231"/>
                  <a:pt x="24865" y="16273"/>
                  <a:pt x="24754" y="16347"/>
                </a:cubicBezTo>
                <a:cubicBezTo>
                  <a:pt x="24621" y="16435"/>
                  <a:pt x="24507" y="16550"/>
                  <a:pt x="24372" y="16633"/>
                </a:cubicBezTo>
                <a:cubicBezTo>
                  <a:pt x="24151" y="16772"/>
                  <a:pt x="23920" y="16893"/>
                  <a:pt x="23694" y="17026"/>
                </a:cubicBezTo>
                <a:cubicBezTo>
                  <a:pt x="23517" y="17130"/>
                  <a:pt x="23344" y="17239"/>
                  <a:pt x="23169" y="17346"/>
                </a:cubicBezTo>
                <a:cubicBezTo>
                  <a:pt x="23159" y="17338"/>
                  <a:pt x="23150" y="17330"/>
                  <a:pt x="23142" y="17321"/>
                </a:cubicBezTo>
                <a:cubicBezTo>
                  <a:pt x="23251" y="17157"/>
                  <a:pt x="23349" y="16982"/>
                  <a:pt x="23473" y="16829"/>
                </a:cubicBezTo>
                <a:cubicBezTo>
                  <a:pt x="23646" y="16618"/>
                  <a:pt x="23834" y="16418"/>
                  <a:pt x="24023" y="16222"/>
                </a:cubicBezTo>
                <a:cubicBezTo>
                  <a:pt x="24209" y="16029"/>
                  <a:pt x="24398" y="15838"/>
                  <a:pt x="24594" y="15656"/>
                </a:cubicBezTo>
                <a:cubicBezTo>
                  <a:pt x="24821" y="15448"/>
                  <a:pt x="25057" y="15249"/>
                  <a:pt x="25290" y="15048"/>
                </a:cubicBezTo>
                <a:cubicBezTo>
                  <a:pt x="25304" y="15035"/>
                  <a:pt x="25318" y="15021"/>
                  <a:pt x="25330" y="15005"/>
                </a:cubicBezTo>
                <a:cubicBezTo>
                  <a:pt x="25424" y="14894"/>
                  <a:pt x="25419" y="14860"/>
                  <a:pt x="25295" y="14770"/>
                </a:cubicBezTo>
                <a:cubicBezTo>
                  <a:pt x="25341" y="14594"/>
                  <a:pt x="25506" y="14519"/>
                  <a:pt x="25618" y="14399"/>
                </a:cubicBezTo>
                <a:cubicBezTo>
                  <a:pt x="25664" y="14351"/>
                  <a:pt x="25721" y="14315"/>
                  <a:pt x="25772" y="14272"/>
                </a:cubicBezTo>
                <a:cubicBezTo>
                  <a:pt x="25853" y="14203"/>
                  <a:pt x="25897" y="14120"/>
                  <a:pt x="25941" y="14018"/>
                </a:cubicBezTo>
                <a:cubicBezTo>
                  <a:pt x="26009" y="13858"/>
                  <a:pt x="26127" y="13715"/>
                  <a:pt x="26236" y="13575"/>
                </a:cubicBezTo>
                <a:cubicBezTo>
                  <a:pt x="26303" y="13488"/>
                  <a:pt x="26406" y="13427"/>
                  <a:pt x="26476" y="13340"/>
                </a:cubicBezTo>
                <a:cubicBezTo>
                  <a:pt x="26553" y="13242"/>
                  <a:pt x="26533" y="13200"/>
                  <a:pt x="26417" y="13148"/>
                </a:cubicBezTo>
                <a:cubicBezTo>
                  <a:pt x="26368" y="13127"/>
                  <a:pt x="26322" y="13099"/>
                  <a:pt x="26256" y="13066"/>
                </a:cubicBezTo>
                <a:cubicBezTo>
                  <a:pt x="26339" y="12981"/>
                  <a:pt x="26406" y="12906"/>
                  <a:pt x="26481" y="12840"/>
                </a:cubicBezTo>
                <a:cubicBezTo>
                  <a:pt x="26640" y="12701"/>
                  <a:pt x="26800" y="12564"/>
                  <a:pt x="26964" y="12432"/>
                </a:cubicBezTo>
                <a:cubicBezTo>
                  <a:pt x="27051" y="12361"/>
                  <a:pt x="27151" y="12306"/>
                  <a:pt x="27240" y="12237"/>
                </a:cubicBezTo>
                <a:cubicBezTo>
                  <a:pt x="27311" y="12181"/>
                  <a:pt x="27391" y="12125"/>
                  <a:pt x="27306" y="12016"/>
                </a:cubicBezTo>
                <a:cubicBezTo>
                  <a:pt x="27293" y="11998"/>
                  <a:pt x="27321" y="11938"/>
                  <a:pt x="27345" y="11909"/>
                </a:cubicBezTo>
                <a:cubicBezTo>
                  <a:pt x="27481" y="11728"/>
                  <a:pt x="27620" y="11553"/>
                  <a:pt x="27758" y="11372"/>
                </a:cubicBezTo>
                <a:cubicBezTo>
                  <a:pt x="27784" y="11339"/>
                  <a:pt x="27808" y="11298"/>
                  <a:pt x="27819" y="11259"/>
                </a:cubicBezTo>
                <a:cubicBezTo>
                  <a:pt x="27866" y="11105"/>
                  <a:pt x="27865" y="10937"/>
                  <a:pt x="27631" y="10904"/>
                </a:cubicBezTo>
                <a:cubicBezTo>
                  <a:pt x="27600" y="10899"/>
                  <a:pt x="27572" y="10889"/>
                  <a:pt x="27535" y="10880"/>
                </a:cubicBezTo>
                <a:cubicBezTo>
                  <a:pt x="27554" y="10834"/>
                  <a:pt x="27573" y="10797"/>
                  <a:pt x="27589" y="10758"/>
                </a:cubicBezTo>
                <a:cubicBezTo>
                  <a:pt x="27644" y="10613"/>
                  <a:pt x="27721" y="10482"/>
                  <a:pt x="27747" y="10316"/>
                </a:cubicBezTo>
                <a:cubicBezTo>
                  <a:pt x="27772" y="10153"/>
                  <a:pt x="27900" y="10006"/>
                  <a:pt x="27985" y="9852"/>
                </a:cubicBezTo>
                <a:cubicBezTo>
                  <a:pt x="28004" y="9817"/>
                  <a:pt x="28030" y="9788"/>
                  <a:pt x="28047" y="9753"/>
                </a:cubicBezTo>
                <a:cubicBezTo>
                  <a:pt x="28104" y="9642"/>
                  <a:pt x="28094" y="9610"/>
                  <a:pt x="27975" y="9547"/>
                </a:cubicBezTo>
                <a:cubicBezTo>
                  <a:pt x="28045" y="9410"/>
                  <a:pt x="28114" y="9275"/>
                  <a:pt x="28185" y="9138"/>
                </a:cubicBezTo>
                <a:cubicBezTo>
                  <a:pt x="28245" y="9025"/>
                  <a:pt x="28324" y="8917"/>
                  <a:pt x="28360" y="8796"/>
                </a:cubicBezTo>
                <a:cubicBezTo>
                  <a:pt x="28409" y="8633"/>
                  <a:pt x="28387" y="8566"/>
                  <a:pt x="28255" y="8566"/>
                </a:cubicBezTo>
                <a:cubicBezTo>
                  <a:pt x="28238" y="8566"/>
                  <a:pt x="28218" y="8567"/>
                  <a:pt x="28197" y="8570"/>
                </a:cubicBezTo>
                <a:cubicBezTo>
                  <a:pt x="27991" y="8590"/>
                  <a:pt x="27787" y="8618"/>
                  <a:pt x="27582" y="8643"/>
                </a:cubicBezTo>
                <a:cubicBezTo>
                  <a:pt x="27526" y="8651"/>
                  <a:pt x="27468" y="8658"/>
                  <a:pt x="27412" y="8664"/>
                </a:cubicBezTo>
                <a:cubicBezTo>
                  <a:pt x="27391" y="8512"/>
                  <a:pt x="27375" y="8461"/>
                  <a:pt x="27289" y="8461"/>
                </a:cubicBezTo>
                <a:cubicBezTo>
                  <a:pt x="27256" y="8461"/>
                  <a:pt x="27213" y="8469"/>
                  <a:pt x="27154" y="8481"/>
                </a:cubicBezTo>
                <a:cubicBezTo>
                  <a:pt x="26898" y="8534"/>
                  <a:pt x="26645" y="8596"/>
                  <a:pt x="26390" y="8653"/>
                </a:cubicBezTo>
                <a:cubicBezTo>
                  <a:pt x="26360" y="8661"/>
                  <a:pt x="26331" y="8663"/>
                  <a:pt x="26297" y="8670"/>
                </a:cubicBezTo>
                <a:cubicBezTo>
                  <a:pt x="26425" y="8376"/>
                  <a:pt x="26544" y="8088"/>
                  <a:pt x="26673" y="7805"/>
                </a:cubicBezTo>
                <a:cubicBezTo>
                  <a:pt x="26730" y="7680"/>
                  <a:pt x="26801" y="7558"/>
                  <a:pt x="26877" y="7440"/>
                </a:cubicBezTo>
                <a:cubicBezTo>
                  <a:pt x="26965" y="7299"/>
                  <a:pt x="27065" y="7164"/>
                  <a:pt x="27157" y="7023"/>
                </a:cubicBezTo>
                <a:cubicBezTo>
                  <a:pt x="27185" y="6981"/>
                  <a:pt x="27203" y="6933"/>
                  <a:pt x="27219" y="6884"/>
                </a:cubicBezTo>
                <a:cubicBezTo>
                  <a:pt x="27253" y="6791"/>
                  <a:pt x="27244" y="6717"/>
                  <a:pt x="27125" y="6694"/>
                </a:cubicBezTo>
                <a:cubicBezTo>
                  <a:pt x="27091" y="6688"/>
                  <a:pt x="27062" y="6667"/>
                  <a:pt x="27019" y="6648"/>
                </a:cubicBezTo>
                <a:cubicBezTo>
                  <a:pt x="27034" y="6605"/>
                  <a:pt x="27046" y="6563"/>
                  <a:pt x="27063" y="6526"/>
                </a:cubicBezTo>
                <a:cubicBezTo>
                  <a:pt x="27182" y="6262"/>
                  <a:pt x="27304" y="6000"/>
                  <a:pt x="27423" y="5737"/>
                </a:cubicBezTo>
                <a:cubicBezTo>
                  <a:pt x="27438" y="5703"/>
                  <a:pt x="27456" y="5668"/>
                  <a:pt x="27469" y="5631"/>
                </a:cubicBezTo>
                <a:cubicBezTo>
                  <a:pt x="27523" y="5478"/>
                  <a:pt x="27512" y="5453"/>
                  <a:pt x="27367" y="5380"/>
                </a:cubicBezTo>
                <a:cubicBezTo>
                  <a:pt x="27414" y="5174"/>
                  <a:pt x="27466" y="4968"/>
                  <a:pt x="27506" y="4758"/>
                </a:cubicBezTo>
                <a:cubicBezTo>
                  <a:pt x="27525" y="4659"/>
                  <a:pt x="27525" y="4556"/>
                  <a:pt x="27522" y="4455"/>
                </a:cubicBezTo>
                <a:cubicBezTo>
                  <a:pt x="27518" y="4355"/>
                  <a:pt x="27461" y="4315"/>
                  <a:pt x="27368" y="4315"/>
                </a:cubicBezTo>
                <a:cubicBezTo>
                  <a:pt x="27362" y="4315"/>
                  <a:pt x="27355" y="4315"/>
                  <a:pt x="27348" y="4315"/>
                </a:cubicBezTo>
                <a:cubicBezTo>
                  <a:pt x="26952" y="4342"/>
                  <a:pt x="26556" y="4367"/>
                  <a:pt x="26159" y="4391"/>
                </a:cubicBezTo>
                <a:cubicBezTo>
                  <a:pt x="26156" y="4392"/>
                  <a:pt x="26153" y="4392"/>
                  <a:pt x="26150" y="4392"/>
                </a:cubicBezTo>
                <a:cubicBezTo>
                  <a:pt x="26130" y="4392"/>
                  <a:pt x="26111" y="4389"/>
                  <a:pt x="26097" y="4388"/>
                </a:cubicBezTo>
                <a:cubicBezTo>
                  <a:pt x="26156" y="4117"/>
                  <a:pt x="26216" y="3853"/>
                  <a:pt x="26267" y="3587"/>
                </a:cubicBezTo>
                <a:cubicBezTo>
                  <a:pt x="26276" y="3550"/>
                  <a:pt x="26240" y="3504"/>
                  <a:pt x="26224" y="3461"/>
                </a:cubicBezTo>
                <a:cubicBezTo>
                  <a:pt x="26213" y="3429"/>
                  <a:pt x="26188" y="3396"/>
                  <a:pt x="26192" y="3365"/>
                </a:cubicBezTo>
                <a:cubicBezTo>
                  <a:pt x="26210" y="3226"/>
                  <a:pt x="26237" y="3088"/>
                  <a:pt x="26257" y="2949"/>
                </a:cubicBezTo>
                <a:cubicBezTo>
                  <a:pt x="26267" y="2877"/>
                  <a:pt x="26280" y="2803"/>
                  <a:pt x="26277" y="2730"/>
                </a:cubicBezTo>
                <a:cubicBezTo>
                  <a:pt x="26271" y="2532"/>
                  <a:pt x="26225" y="2485"/>
                  <a:pt x="26014" y="2452"/>
                </a:cubicBezTo>
                <a:cubicBezTo>
                  <a:pt x="26084" y="2218"/>
                  <a:pt x="26139" y="1985"/>
                  <a:pt x="26223" y="1761"/>
                </a:cubicBezTo>
                <a:cubicBezTo>
                  <a:pt x="26350" y="1421"/>
                  <a:pt x="26499" y="1091"/>
                  <a:pt x="26632" y="754"/>
                </a:cubicBezTo>
                <a:cubicBezTo>
                  <a:pt x="26688" y="608"/>
                  <a:pt x="26736" y="459"/>
                  <a:pt x="26772" y="308"/>
                </a:cubicBezTo>
                <a:cubicBezTo>
                  <a:pt x="26790" y="232"/>
                  <a:pt x="26785" y="145"/>
                  <a:pt x="26770" y="67"/>
                </a:cubicBezTo>
                <a:cubicBezTo>
                  <a:pt x="26761" y="22"/>
                  <a:pt x="26736" y="0"/>
                  <a:pt x="26707" y="0"/>
                </a:cubicBezTo>
                <a:close/>
              </a:path>
            </a:pathLst>
          </a:custGeom>
          <a:solidFill>
            <a:srgbClr val="689A69">
              <a:alpha val="46666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1" name="Google Shape;321;p50"/>
          <p:cNvSpPr/>
          <p:nvPr/>
        </p:nvSpPr>
        <p:spPr>
          <a:xfrm rot="-8100000">
            <a:off x="8509137" y="1106969"/>
            <a:ext cx="425135" cy="416903"/>
          </a:xfrm>
          <a:custGeom>
            <a:avLst/>
            <a:gdLst/>
            <a:ahLst/>
            <a:cxnLst/>
            <a:rect l="l" t="t" r="r" b="b"/>
            <a:pathLst>
              <a:path w="35377" h="34692" extrusionOk="0">
                <a:moveTo>
                  <a:pt x="27537" y="1"/>
                </a:moveTo>
                <a:cubicBezTo>
                  <a:pt x="27514" y="1"/>
                  <a:pt x="27492" y="3"/>
                  <a:pt x="27473" y="11"/>
                </a:cubicBezTo>
                <a:cubicBezTo>
                  <a:pt x="27266" y="96"/>
                  <a:pt x="27063" y="192"/>
                  <a:pt x="26864" y="295"/>
                </a:cubicBezTo>
                <a:cubicBezTo>
                  <a:pt x="26660" y="399"/>
                  <a:pt x="26463" y="518"/>
                  <a:pt x="26264" y="630"/>
                </a:cubicBezTo>
                <a:cubicBezTo>
                  <a:pt x="26263" y="618"/>
                  <a:pt x="26263" y="606"/>
                  <a:pt x="26263" y="595"/>
                </a:cubicBezTo>
                <a:cubicBezTo>
                  <a:pt x="26230" y="587"/>
                  <a:pt x="26191" y="567"/>
                  <a:pt x="26162" y="567"/>
                </a:cubicBezTo>
                <a:cubicBezTo>
                  <a:pt x="26156" y="567"/>
                  <a:pt x="26150" y="568"/>
                  <a:pt x="26144" y="570"/>
                </a:cubicBezTo>
                <a:cubicBezTo>
                  <a:pt x="25948" y="658"/>
                  <a:pt x="25757" y="759"/>
                  <a:pt x="25559" y="847"/>
                </a:cubicBezTo>
                <a:cubicBezTo>
                  <a:pt x="25496" y="876"/>
                  <a:pt x="25418" y="862"/>
                  <a:pt x="25355" y="889"/>
                </a:cubicBezTo>
                <a:cubicBezTo>
                  <a:pt x="25230" y="944"/>
                  <a:pt x="25113" y="1010"/>
                  <a:pt x="24985" y="1076"/>
                </a:cubicBezTo>
                <a:cubicBezTo>
                  <a:pt x="24983" y="1049"/>
                  <a:pt x="24982" y="1025"/>
                  <a:pt x="24981" y="999"/>
                </a:cubicBezTo>
                <a:cubicBezTo>
                  <a:pt x="24977" y="860"/>
                  <a:pt x="24926" y="791"/>
                  <a:pt x="24817" y="791"/>
                </a:cubicBezTo>
                <a:cubicBezTo>
                  <a:pt x="24792" y="791"/>
                  <a:pt x="24763" y="794"/>
                  <a:pt x="24732" y="802"/>
                </a:cubicBezTo>
                <a:cubicBezTo>
                  <a:pt x="24468" y="863"/>
                  <a:pt x="24206" y="933"/>
                  <a:pt x="23945" y="1005"/>
                </a:cubicBezTo>
                <a:cubicBezTo>
                  <a:pt x="23866" y="1027"/>
                  <a:pt x="23793" y="1069"/>
                  <a:pt x="23711" y="1105"/>
                </a:cubicBezTo>
                <a:cubicBezTo>
                  <a:pt x="23711" y="1073"/>
                  <a:pt x="23712" y="1033"/>
                  <a:pt x="23712" y="994"/>
                </a:cubicBezTo>
                <a:cubicBezTo>
                  <a:pt x="23711" y="929"/>
                  <a:pt x="23685" y="892"/>
                  <a:pt x="23642" y="892"/>
                </a:cubicBezTo>
                <a:cubicBezTo>
                  <a:pt x="23625" y="892"/>
                  <a:pt x="23606" y="897"/>
                  <a:pt x="23585" y="909"/>
                </a:cubicBezTo>
                <a:cubicBezTo>
                  <a:pt x="23490" y="959"/>
                  <a:pt x="23402" y="1026"/>
                  <a:pt x="23308" y="1077"/>
                </a:cubicBezTo>
                <a:cubicBezTo>
                  <a:pt x="23202" y="1134"/>
                  <a:pt x="23095" y="1187"/>
                  <a:pt x="22984" y="1229"/>
                </a:cubicBezTo>
                <a:cubicBezTo>
                  <a:pt x="22780" y="1303"/>
                  <a:pt x="22572" y="1366"/>
                  <a:pt x="22387" y="1428"/>
                </a:cubicBezTo>
                <a:cubicBezTo>
                  <a:pt x="22290" y="1205"/>
                  <a:pt x="22195" y="970"/>
                  <a:pt x="22090" y="742"/>
                </a:cubicBezTo>
                <a:cubicBezTo>
                  <a:pt x="22075" y="711"/>
                  <a:pt x="22021" y="674"/>
                  <a:pt x="21987" y="674"/>
                </a:cubicBezTo>
                <a:cubicBezTo>
                  <a:pt x="21984" y="674"/>
                  <a:pt x="21981" y="674"/>
                  <a:pt x="21978" y="675"/>
                </a:cubicBezTo>
                <a:cubicBezTo>
                  <a:pt x="21824" y="707"/>
                  <a:pt x="21673" y="754"/>
                  <a:pt x="21509" y="800"/>
                </a:cubicBezTo>
                <a:cubicBezTo>
                  <a:pt x="21486" y="763"/>
                  <a:pt x="21468" y="744"/>
                  <a:pt x="21444" y="744"/>
                </a:cubicBezTo>
                <a:cubicBezTo>
                  <a:pt x="21419" y="744"/>
                  <a:pt x="21387" y="764"/>
                  <a:pt x="21334" y="805"/>
                </a:cubicBezTo>
                <a:cubicBezTo>
                  <a:pt x="21212" y="898"/>
                  <a:pt x="21083" y="985"/>
                  <a:pt x="20942" y="1079"/>
                </a:cubicBezTo>
                <a:cubicBezTo>
                  <a:pt x="20910" y="993"/>
                  <a:pt x="20884" y="951"/>
                  <a:pt x="20846" y="951"/>
                </a:cubicBezTo>
                <a:cubicBezTo>
                  <a:pt x="20817" y="951"/>
                  <a:pt x="20781" y="975"/>
                  <a:pt x="20731" y="1022"/>
                </a:cubicBezTo>
                <a:cubicBezTo>
                  <a:pt x="20553" y="1187"/>
                  <a:pt x="20384" y="1362"/>
                  <a:pt x="20206" y="1529"/>
                </a:cubicBezTo>
                <a:cubicBezTo>
                  <a:pt x="20151" y="1578"/>
                  <a:pt x="20080" y="1611"/>
                  <a:pt x="20021" y="1649"/>
                </a:cubicBezTo>
                <a:cubicBezTo>
                  <a:pt x="19995" y="1532"/>
                  <a:pt x="19971" y="1429"/>
                  <a:pt x="19946" y="1325"/>
                </a:cubicBezTo>
                <a:cubicBezTo>
                  <a:pt x="19931" y="1260"/>
                  <a:pt x="19897" y="1230"/>
                  <a:pt x="19850" y="1230"/>
                </a:cubicBezTo>
                <a:cubicBezTo>
                  <a:pt x="19830" y="1230"/>
                  <a:pt x="19808" y="1236"/>
                  <a:pt x="19784" y="1247"/>
                </a:cubicBezTo>
                <a:cubicBezTo>
                  <a:pt x="19714" y="1280"/>
                  <a:pt x="19641" y="1318"/>
                  <a:pt x="19591" y="1375"/>
                </a:cubicBezTo>
                <a:cubicBezTo>
                  <a:pt x="19398" y="1599"/>
                  <a:pt x="19143" y="1742"/>
                  <a:pt x="18907" y="1913"/>
                </a:cubicBezTo>
                <a:cubicBezTo>
                  <a:pt x="18725" y="2047"/>
                  <a:pt x="18566" y="2215"/>
                  <a:pt x="18401" y="2374"/>
                </a:cubicBezTo>
                <a:cubicBezTo>
                  <a:pt x="18331" y="2440"/>
                  <a:pt x="18273" y="2518"/>
                  <a:pt x="18225" y="2573"/>
                </a:cubicBezTo>
                <a:cubicBezTo>
                  <a:pt x="18185" y="2416"/>
                  <a:pt x="18146" y="2247"/>
                  <a:pt x="18099" y="2082"/>
                </a:cubicBezTo>
                <a:cubicBezTo>
                  <a:pt x="18064" y="1961"/>
                  <a:pt x="18017" y="1845"/>
                  <a:pt x="17975" y="1728"/>
                </a:cubicBezTo>
                <a:cubicBezTo>
                  <a:pt x="17944" y="1645"/>
                  <a:pt x="17925" y="1611"/>
                  <a:pt x="17883" y="1611"/>
                </a:cubicBezTo>
                <a:cubicBezTo>
                  <a:pt x="17859" y="1611"/>
                  <a:pt x="17827" y="1622"/>
                  <a:pt x="17781" y="1642"/>
                </a:cubicBezTo>
                <a:cubicBezTo>
                  <a:pt x="17760" y="1650"/>
                  <a:pt x="17739" y="1659"/>
                  <a:pt x="17706" y="1673"/>
                </a:cubicBezTo>
                <a:cubicBezTo>
                  <a:pt x="17731" y="1422"/>
                  <a:pt x="17548" y="1268"/>
                  <a:pt x="17466" y="1071"/>
                </a:cubicBezTo>
                <a:cubicBezTo>
                  <a:pt x="17458" y="1053"/>
                  <a:pt x="17414" y="1035"/>
                  <a:pt x="17385" y="1035"/>
                </a:cubicBezTo>
                <a:cubicBezTo>
                  <a:pt x="17378" y="1035"/>
                  <a:pt x="17373" y="1035"/>
                  <a:pt x="17368" y="1037"/>
                </a:cubicBezTo>
                <a:cubicBezTo>
                  <a:pt x="17197" y="1105"/>
                  <a:pt x="17022" y="1172"/>
                  <a:pt x="16860" y="1258"/>
                </a:cubicBezTo>
                <a:cubicBezTo>
                  <a:pt x="16774" y="1305"/>
                  <a:pt x="16711" y="1390"/>
                  <a:pt x="16618" y="1475"/>
                </a:cubicBezTo>
                <a:lnTo>
                  <a:pt x="16618" y="1475"/>
                </a:lnTo>
                <a:cubicBezTo>
                  <a:pt x="16619" y="1471"/>
                  <a:pt x="16620" y="1454"/>
                  <a:pt x="16613" y="1443"/>
                </a:cubicBezTo>
                <a:cubicBezTo>
                  <a:pt x="16573" y="1375"/>
                  <a:pt x="16535" y="1342"/>
                  <a:pt x="16496" y="1342"/>
                </a:cubicBezTo>
                <a:cubicBezTo>
                  <a:pt x="16457" y="1342"/>
                  <a:pt x="16417" y="1372"/>
                  <a:pt x="16371" y="1431"/>
                </a:cubicBezTo>
                <a:cubicBezTo>
                  <a:pt x="16240" y="1598"/>
                  <a:pt x="16101" y="1761"/>
                  <a:pt x="15968" y="1926"/>
                </a:cubicBezTo>
                <a:cubicBezTo>
                  <a:pt x="15934" y="1967"/>
                  <a:pt x="15910" y="2016"/>
                  <a:pt x="15884" y="2057"/>
                </a:cubicBezTo>
                <a:cubicBezTo>
                  <a:pt x="15833" y="2000"/>
                  <a:pt x="15778" y="1941"/>
                  <a:pt x="15723" y="1881"/>
                </a:cubicBezTo>
                <a:cubicBezTo>
                  <a:pt x="15695" y="1851"/>
                  <a:pt x="15670" y="1837"/>
                  <a:pt x="15644" y="1837"/>
                </a:cubicBezTo>
                <a:cubicBezTo>
                  <a:pt x="15617" y="1837"/>
                  <a:pt x="15588" y="1854"/>
                  <a:pt x="15556" y="1885"/>
                </a:cubicBezTo>
                <a:cubicBezTo>
                  <a:pt x="15336" y="2096"/>
                  <a:pt x="15193" y="2345"/>
                  <a:pt x="15155" y="2652"/>
                </a:cubicBezTo>
                <a:cubicBezTo>
                  <a:pt x="15152" y="2669"/>
                  <a:pt x="15144" y="2688"/>
                  <a:pt x="15136" y="2709"/>
                </a:cubicBezTo>
                <a:cubicBezTo>
                  <a:pt x="15123" y="2705"/>
                  <a:pt x="15113" y="2704"/>
                  <a:pt x="15103" y="2699"/>
                </a:cubicBezTo>
                <a:cubicBezTo>
                  <a:pt x="15066" y="2677"/>
                  <a:pt x="15030" y="2654"/>
                  <a:pt x="14992" y="2631"/>
                </a:cubicBezTo>
                <a:cubicBezTo>
                  <a:pt x="14971" y="2669"/>
                  <a:pt x="14934" y="2705"/>
                  <a:pt x="14929" y="2746"/>
                </a:cubicBezTo>
                <a:cubicBezTo>
                  <a:pt x="14903" y="2954"/>
                  <a:pt x="14791" y="3109"/>
                  <a:pt x="14652" y="3253"/>
                </a:cubicBezTo>
                <a:cubicBezTo>
                  <a:pt x="14609" y="3299"/>
                  <a:pt x="14569" y="3346"/>
                  <a:pt x="14534" y="3386"/>
                </a:cubicBezTo>
                <a:cubicBezTo>
                  <a:pt x="14454" y="3297"/>
                  <a:pt x="14370" y="3212"/>
                  <a:pt x="14295" y="3121"/>
                </a:cubicBezTo>
                <a:cubicBezTo>
                  <a:pt x="14267" y="3087"/>
                  <a:pt x="14239" y="3074"/>
                  <a:pt x="14212" y="3074"/>
                </a:cubicBezTo>
                <a:cubicBezTo>
                  <a:pt x="14182" y="3074"/>
                  <a:pt x="14153" y="3091"/>
                  <a:pt x="14128" y="3116"/>
                </a:cubicBezTo>
                <a:cubicBezTo>
                  <a:pt x="13919" y="3324"/>
                  <a:pt x="13732" y="3548"/>
                  <a:pt x="13654" y="3845"/>
                </a:cubicBezTo>
                <a:cubicBezTo>
                  <a:pt x="13626" y="3955"/>
                  <a:pt x="13567" y="4060"/>
                  <a:pt x="13505" y="4212"/>
                </a:cubicBezTo>
                <a:cubicBezTo>
                  <a:pt x="13493" y="4168"/>
                  <a:pt x="13484" y="4128"/>
                  <a:pt x="13475" y="4091"/>
                </a:cubicBezTo>
                <a:cubicBezTo>
                  <a:pt x="13223" y="4151"/>
                  <a:pt x="13238" y="4387"/>
                  <a:pt x="13151" y="4547"/>
                </a:cubicBezTo>
                <a:cubicBezTo>
                  <a:pt x="13042" y="4745"/>
                  <a:pt x="12964" y="4961"/>
                  <a:pt x="12867" y="5166"/>
                </a:cubicBezTo>
                <a:cubicBezTo>
                  <a:pt x="12764" y="5380"/>
                  <a:pt x="12664" y="5596"/>
                  <a:pt x="12544" y="5802"/>
                </a:cubicBezTo>
                <a:cubicBezTo>
                  <a:pt x="12463" y="5941"/>
                  <a:pt x="12353" y="6062"/>
                  <a:pt x="12258" y="6191"/>
                </a:cubicBezTo>
                <a:cubicBezTo>
                  <a:pt x="12223" y="6237"/>
                  <a:pt x="12189" y="6285"/>
                  <a:pt x="12142" y="6349"/>
                </a:cubicBezTo>
                <a:cubicBezTo>
                  <a:pt x="12137" y="6305"/>
                  <a:pt x="12135" y="6282"/>
                  <a:pt x="12131" y="6258"/>
                </a:cubicBezTo>
                <a:cubicBezTo>
                  <a:pt x="12101" y="6093"/>
                  <a:pt x="12079" y="5927"/>
                  <a:pt x="12043" y="5764"/>
                </a:cubicBezTo>
                <a:cubicBezTo>
                  <a:pt x="12012" y="5626"/>
                  <a:pt x="11959" y="5493"/>
                  <a:pt x="11926" y="5356"/>
                </a:cubicBezTo>
                <a:cubicBezTo>
                  <a:pt x="11879" y="5152"/>
                  <a:pt x="11843" y="4946"/>
                  <a:pt x="11796" y="4742"/>
                </a:cubicBezTo>
                <a:cubicBezTo>
                  <a:pt x="11786" y="4703"/>
                  <a:pt x="11750" y="4668"/>
                  <a:pt x="11728" y="4631"/>
                </a:cubicBezTo>
                <a:cubicBezTo>
                  <a:pt x="11692" y="4655"/>
                  <a:pt x="11654" y="4679"/>
                  <a:pt x="11618" y="4703"/>
                </a:cubicBezTo>
                <a:cubicBezTo>
                  <a:pt x="11597" y="4554"/>
                  <a:pt x="11564" y="4400"/>
                  <a:pt x="11438" y="4334"/>
                </a:cubicBezTo>
                <a:cubicBezTo>
                  <a:pt x="11407" y="4223"/>
                  <a:pt x="11393" y="4132"/>
                  <a:pt x="11355" y="4052"/>
                </a:cubicBezTo>
                <a:cubicBezTo>
                  <a:pt x="11286" y="3902"/>
                  <a:pt x="11211" y="3751"/>
                  <a:pt x="11126" y="3608"/>
                </a:cubicBezTo>
                <a:cubicBezTo>
                  <a:pt x="11084" y="3540"/>
                  <a:pt x="11052" y="3510"/>
                  <a:pt x="11012" y="3510"/>
                </a:cubicBezTo>
                <a:cubicBezTo>
                  <a:pt x="10979" y="3510"/>
                  <a:pt x="10942" y="3529"/>
                  <a:pt x="10890" y="3562"/>
                </a:cubicBezTo>
                <a:cubicBezTo>
                  <a:pt x="10793" y="3625"/>
                  <a:pt x="10694" y="3680"/>
                  <a:pt x="10591" y="3742"/>
                </a:cubicBezTo>
                <a:cubicBezTo>
                  <a:pt x="10500" y="3388"/>
                  <a:pt x="10328" y="3068"/>
                  <a:pt x="10119" y="2764"/>
                </a:cubicBezTo>
                <a:cubicBezTo>
                  <a:pt x="10067" y="2688"/>
                  <a:pt x="10049" y="2589"/>
                  <a:pt x="9996" y="2514"/>
                </a:cubicBezTo>
                <a:cubicBezTo>
                  <a:pt x="9944" y="2438"/>
                  <a:pt x="9912" y="2403"/>
                  <a:pt x="9874" y="2403"/>
                </a:cubicBezTo>
                <a:cubicBezTo>
                  <a:pt x="9840" y="2403"/>
                  <a:pt x="9801" y="2431"/>
                  <a:pt x="9738" y="2484"/>
                </a:cubicBezTo>
                <a:cubicBezTo>
                  <a:pt x="9678" y="2293"/>
                  <a:pt x="9620" y="2107"/>
                  <a:pt x="9563" y="1921"/>
                </a:cubicBezTo>
                <a:cubicBezTo>
                  <a:pt x="9549" y="1876"/>
                  <a:pt x="9541" y="1829"/>
                  <a:pt x="9529" y="1784"/>
                </a:cubicBezTo>
                <a:cubicBezTo>
                  <a:pt x="9516" y="1730"/>
                  <a:pt x="9497" y="1685"/>
                  <a:pt x="9457" y="1685"/>
                </a:cubicBezTo>
                <a:cubicBezTo>
                  <a:pt x="9443" y="1685"/>
                  <a:pt x="9426" y="1691"/>
                  <a:pt x="9406" y="1704"/>
                </a:cubicBezTo>
                <a:cubicBezTo>
                  <a:pt x="9375" y="1603"/>
                  <a:pt x="9356" y="1504"/>
                  <a:pt x="9315" y="1414"/>
                </a:cubicBezTo>
                <a:cubicBezTo>
                  <a:pt x="9194" y="1149"/>
                  <a:pt x="9069" y="884"/>
                  <a:pt x="8935" y="626"/>
                </a:cubicBezTo>
                <a:cubicBezTo>
                  <a:pt x="8900" y="559"/>
                  <a:pt x="8823" y="516"/>
                  <a:pt x="8766" y="461"/>
                </a:cubicBezTo>
                <a:cubicBezTo>
                  <a:pt x="8724" y="533"/>
                  <a:pt x="8652" y="603"/>
                  <a:pt x="8647" y="676"/>
                </a:cubicBezTo>
                <a:cubicBezTo>
                  <a:pt x="8628" y="948"/>
                  <a:pt x="8632" y="1218"/>
                  <a:pt x="8629" y="1490"/>
                </a:cubicBezTo>
                <a:cubicBezTo>
                  <a:pt x="8629" y="1520"/>
                  <a:pt x="8641" y="1551"/>
                  <a:pt x="8649" y="1598"/>
                </a:cubicBezTo>
                <a:cubicBezTo>
                  <a:pt x="8622" y="1586"/>
                  <a:pt x="8601" y="1580"/>
                  <a:pt x="8584" y="1580"/>
                </a:cubicBezTo>
                <a:cubicBezTo>
                  <a:pt x="8529" y="1580"/>
                  <a:pt x="8528" y="1640"/>
                  <a:pt x="8520" y="1696"/>
                </a:cubicBezTo>
                <a:cubicBezTo>
                  <a:pt x="8476" y="2011"/>
                  <a:pt x="8431" y="2326"/>
                  <a:pt x="8386" y="2652"/>
                </a:cubicBezTo>
                <a:cubicBezTo>
                  <a:pt x="8350" y="2626"/>
                  <a:pt x="8319" y="2615"/>
                  <a:pt x="8292" y="2615"/>
                </a:cubicBezTo>
                <a:cubicBezTo>
                  <a:pt x="8237" y="2615"/>
                  <a:pt x="8201" y="2662"/>
                  <a:pt x="8179" y="2725"/>
                </a:cubicBezTo>
                <a:cubicBezTo>
                  <a:pt x="8130" y="2869"/>
                  <a:pt x="8088" y="3016"/>
                  <a:pt x="8057" y="3163"/>
                </a:cubicBezTo>
                <a:cubicBezTo>
                  <a:pt x="8024" y="3322"/>
                  <a:pt x="8000" y="3485"/>
                  <a:pt x="7983" y="3646"/>
                </a:cubicBezTo>
                <a:cubicBezTo>
                  <a:pt x="7968" y="3780"/>
                  <a:pt x="7968" y="3916"/>
                  <a:pt x="7960" y="4058"/>
                </a:cubicBezTo>
                <a:cubicBezTo>
                  <a:pt x="7898" y="4012"/>
                  <a:pt x="7818" y="3968"/>
                  <a:pt x="7757" y="3904"/>
                </a:cubicBezTo>
                <a:cubicBezTo>
                  <a:pt x="7729" y="3874"/>
                  <a:pt x="7703" y="3862"/>
                  <a:pt x="7681" y="3862"/>
                </a:cubicBezTo>
                <a:cubicBezTo>
                  <a:pt x="7647" y="3862"/>
                  <a:pt x="7620" y="3889"/>
                  <a:pt x="7598" y="3923"/>
                </a:cubicBezTo>
                <a:cubicBezTo>
                  <a:pt x="7545" y="4005"/>
                  <a:pt x="7491" y="4089"/>
                  <a:pt x="7466" y="4180"/>
                </a:cubicBezTo>
                <a:cubicBezTo>
                  <a:pt x="7394" y="4444"/>
                  <a:pt x="7335" y="4709"/>
                  <a:pt x="7278" y="4976"/>
                </a:cubicBezTo>
                <a:cubicBezTo>
                  <a:pt x="7264" y="5038"/>
                  <a:pt x="7280" y="5104"/>
                  <a:pt x="7281" y="5171"/>
                </a:cubicBezTo>
                <a:cubicBezTo>
                  <a:pt x="7223" y="5142"/>
                  <a:pt x="7156" y="5110"/>
                  <a:pt x="7089" y="5077"/>
                </a:cubicBezTo>
                <a:cubicBezTo>
                  <a:pt x="7058" y="5062"/>
                  <a:pt x="7030" y="5054"/>
                  <a:pt x="7006" y="5054"/>
                </a:cubicBezTo>
                <a:cubicBezTo>
                  <a:pt x="6956" y="5054"/>
                  <a:pt x="6923" y="5088"/>
                  <a:pt x="6914" y="5159"/>
                </a:cubicBezTo>
                <a:cubicBezTo>
                  <a:pt x="6894" y="5310"/>
                  <a:pt x="6897" y="5462"/>
                  <a:pt x="6884" y="5614"/>
                </a:cubicBezTo>
                <a:cubicBezTo>
                  <a:pt x="6872" y="5737"/>
                  <a:pt x="6844" y="5858"/>
                  <a:pt x="6838" y="5980"/>
                </a:cubicBezTo>
                <a:cubicBezTo>
                  <a:pt x="6832" y="6139"/>
                  <a:pt x="6775" y="6286"/>
                  <a:pt x="6746" y="6439"/>
                </a:cubicBezTo>
                <a:cubicBezTo>
                  <a:pt x="6739" y="6480"/>
                  <a:pt x="6756" y="6526"/>
                  <a:pt x="6744" y="6563"/>
                </a:cubicBezTo>
                <a:cubicBezTo>
                  <a:pt x="6735" y="6591"/>
                  <a:pt x="6693" y="6608"/>
                  <a:pt x="6668" y="6629"/>
                </a:cubicBezTo>
                <a:cubicBezTo>
                  <a:pt x="6634" y="6581"/>
                  <a:pt x="6592" y="6562"/>
                  <a:pt x="6544" y="6562"/>
                </a:cubicBezTo>
                <a:cubicBezTo>
                  <a:pt x="6519" y="6562"/>
                  <a:pt x="6493" y="6567"/>
                  <a:pt x="6466" y="6576"/>
                </a:cubicBezTo>
                <a:cubicBezTo>
                  <a:pt x="6466" y="6576"/>
                  <a:pt x="6465" y="6576"/>
                  <a:pt x="6465" y="6576"/>
                </a:cubicBezTo>
                <a:cubicBezTo>
                  <a:pt x="6457" y="6576"/>
                  <a:pt x="6446" y="6562"/>
                  <a:pt x="6436" y="6557"/>
                </a:cubicBezTo>
                <a:cubicBezTo>
                  <a:pt x="6401" y="6541"/>
                  <a:pt x="6368" y="6527"/>
                  <a:pt x="6326" y="6527"/>
                </a:cubicBezTo>
                <a:cubicBezTo>
                  <a:pt x="6325" y="6527"/>
                  <a:pt x="6323" y="6527"/>
                  <a:pt x="6322" y="6527"/>
                </a:cubicBezTo>
                <a:cubicBezTo>
                  <a:pt x="6288" y="6506"/>
                  <a:pt x="6259" y="6475"/>
                  <a:pt x="6223" y="6463"/>
                </a:cubicBezTo>
                <a:cubicBezTo>
                  <a:pt x="6081" y="6413"/>
                  <a:pt x="5940" y="6363"/>
                  <a:pt x="5794" y="6329"/>
                </a:cubicBezTo>
                <a:cubicBezTo>
                  <a:pt x="5738" y="6315"/>
                  <a:pt x="5699" y="6306"/>
                  <a:pt x="5670" y="6306"/>
                </a:cubicBezTo>
                <a:cubicBezTo>
                  <a:pt x="5606" y="6306"/>
                  <a:pt x="5593" y="6349"/>
                  <a:pt x="5571" y="6479"/>
                </a:cubicBezTo>
                <a:cubicBezTo>
                  <a:pt x="5535" y="6684"/>
                  <a:pt x="5518" y="6891"/>
                  <a:pt x="5493" y="7104"/>
                </a:cubicBezTo>
                <a:cubicBezTo>
                  <a:pt x="5350" y="7124"/>
                  <a:pt x="5344" y="7129"/>
                  <a:pt x="5386" y="7299"/>
                </a:cubicBezTo>
                <a:cubicBezTo>
                  <a:pt x="5407" y="7395"/>
                  <a:pt x="5434" y="7488"/>
                  <a:pt x="5468" y="7580"/>
                </a:cubicBezTo>
                <a:cubicBezTo>
                  <a:pt x="5500" y="7664"/>
                  <a:pt x="5542" y="7746"/>
                  <a:pt x="5581" y="7831"/>
                </a:cubicBezTo>
                <a:cubicBezTo>
                  <a:pt x="5468" y="7792"/>
                  <a:pt x="5355" y="7755"/>
                  <a:pt x="5231" y="7715"/>
                </a:cubicBezTo>
                <a:cubicBezTo>
                  <a:pt x="5223" y="7743"/>
                  <a:pt x="5217" y="7769"/>
                  <a:pt x="5210" y="7797"/>
                </a:cubicBezTo>
                <a:cubicBezTo>
                  <a:pt x="5194" y="7785"/>
                  <a:pt x="5179" y="7774"/>
                  <a:pt x="5133" y="7738"/>
                </a:cubicBezTo>
                <a:lnTo>
                  <a:pt x="5133" y="7738"/>
                </a:lnTo>
                <a:cubicBezTo>
                  <a:pt x="5134" y="7865"/>
                  <a:pt x="5113" y="7973"/>
                  <a:pt x="5139" y="8069"/>
                </a:cubicBezTo>
                <a:cubicBezTo>
                  <a:pt x="5249" y="8480"/>
                  <a:pt x="5357" y="8892"/>
                  <a:pt x="5495" y="9293"/>
                </a:cubicBezTo>
                <a:cubicBezTo>
                  <a:pt x="5596" y="9586"/>
                  <a:pt x="5740" y="9864"/>
                  <a:pt x="5864" y="10149"/>
                </a:cubicBezTo>
                <a:cubicBezTo>
                  <a:pt x="5885" y="10197"/>
                  <a:pt x="5904" y="10245"/>
                  <a:pt x="5931" y="10308"/>
                </a:cubicBezTo>
                <a:cubicBezTo>
                  <a:pt x="5765" y="10206"/>
                  <a:pt x="5621" y="10117"/>
                  <a:pt x="5470" y="10025"/>
                </a:cubicBezTo>
                <a:lnTo>
                  <a:pt x="5447" y="10059"/>
                </a:lnTo>
                <a:cubicBezTo>
                  <a:pt x="5352" y="10039"/>
                  <a:pt x="5268" y="10020"/>
                  <a:pt x="5179" y="10000"/>
                </a:cubicBezTo>
                <a:lnTo>
                  <a:pt x="5179" y="10000"/>
                </a:lnTo>
                <a:cubicBezTo>
                  <a:pt x="5181" y="10034"/>
                  <a:pt x="5182" y="10066"/>
                  <a:pt x="5182" y="10072"/>
                </a:cubicBezTo>
                <a:cubicBezTo>
                  <a:pt x="4970" y="10018"/>
                  <a:pt x="4757" y="9968"/>
                  <a:pt x="4546" y="9911"/>
                </a:cubicBezTo>
                <a:cubicBezTo>
                  <a:pt x="4528" y="9906"/>
                  <a:pt x="4512" y="9904"/>
                  <a:pt x="4498" y="9904"/>
                </a:cubicBezTo>
                <a:cubicBezTo>
                  <a:pt x="4442" y="9904"/>
                  <a:pt x="4419" y="9943"/>
                  <a:pt x="4402" y="10010"/>
                </a:cubicBezTo>
                <a:cubicBezTo>
                  <a:pt x="4354" y="10197"/>
                  <a:pt x="4403" y="10374"/>
                  <a:pt x="4435" y="10554"/>
                </a:cubicBezTo>
                <a:cubicBezTo>
                  <a:pt x="4449" y="10632"/>
                  <a:pt x="4489" y="10710"/>
                  <a:pt x="4417" y="10784"/>
                </a:cubicBezTo>
                <a:cubicBezTo>
                  <a:pt x="4403" y="10797"/>
                  <a:pt x="4405" y="10836"/>
                  <a:pt x="4409" y="10862"/>
                </a:cubicBezTo>
                <a:cubicBezTo>
                  <a:pt x="4439" y="11077"/>
                  <a:pt x="4515" y="11274"/>
                  <a:pt x="4644" y="11461"/>
                </a:cubicBezTo>
                <a:cubicBezTo>
                  <a:pt x="4661" y="11437"/>
                  <a:pt x="4673" y="11420"/>
                  <a:pt x="4693" y="11392"/>
                </a:cubicBezTo>
                <a:cubicBezTo>
                  <a:pt x="4697" y="11443"/>
                  <a:pt x="4700" y="11485"/>
                  <a:pt x="4704" y="11531"/>
                </a:cubicBezTo>
                <a:cubicBezTo>
                  <a:pt x="4631" y="11543"/>
                  <a:pt x="4559" y="11553"/>
                  <a:pt x="4489" y="11568"/>
                </a:cubicBezTo>
                <a:cubicBezTo>
                  <a:pt x="4367" y="11592"/>
                  <a:pt x="4348" y="11620"/>
                  <a:pt x="4414" y="11728"/>
                </a:cubicBezTo>
                <a:cubicBezTo>
                  <a:pt x="4476" y="11828"/>
                  <a:pt x="4551" y="11918"/>
                  <a:pt x="4625" y="12008"/>
                </a:cubicBezTo>
                <a:cubicBezTo>
                  <a:pt x="4851" y="12277"/>
                  <a:pt x="5077" y="12543"/>
                  <a:pt x="5315" y="12824"/>
                </a:cubicBezTo>
                <a:cubicBezTo>
                  <a:pt x="5215" y="12864"/>
                  <a:pt x="5135" y="12903"/>
                  <a:pt x="5051" y="12929"/>
                </a:cubicBezTo>
                <a:cubicBezTo>
                  <a:pt x="4960" y="12957"/>
                  <a:pt x="4950" y="13007"/>
                  <a:pt x="4999" y="13076"/>
                </a:cubicBezTo>
                <a:cubicBezTo>
                  <a:pt x="5052" y="13156"/>
                  <a:pt x="5103" y="13245"/>
                  <a:pt x="5174" y="13310"/>
                </a:cubicBezTo>
                <a:cubicBezTo>
                  <a:pt x="5405" y="13523"/>
                  <a:pt x="5655" y="13707"/>
                  <a:pt x="5930" y="13867"/>
                </a:cubicBezTo>
                <a:cubicBezTo>
                  <a:pt x="6211" y="14032"/>
                  <a:pt x="6475" y="14229"/>
                  <a:pt x="6743" y="14416"/>
                </a:cubicBezTo>
                <a:cubicBezTo>
                  <a:pt x="6998" y="14594"/>
                  <a:pt x="7250" y="14778"/>
                  <a:pt x="7504" y="14959"/>
                </a:cubicBezTo>
                <a:cubicBezTo>
                  <a:pt x="7530" y="14978"/>
                  <a:pt x="7552" y="14997"/>
                  <a:pt x="7571" y="15038"/>
                </a:cubicBezTo>
                <a:cubicBezTo>
                  <a:pt x="6736" y="14871"/>
                  <a:pt x="5905" y="14691"/>
                  <a:pt x="5068" y="14539"/>
                </a:cubicBezTo>
                <a:cubicBezTo>
                  <a:pt x="4235" y="14388"/>
                  <a:pt x="3400" y="14259"/>
                  <a:pt x="2563" y="14138"/>
                </a:cubicBezTo>
                <a:cubicBezTo>
                  <a:pt x="1722" y="14016"/>
                  <a:pt x="871" y="13953"/>
                  <a:pt x="32" y="13867"/>
                </a:cubicBezTo>
                <a:cubicBezTo>
                  <a:pt x="20" y="14045"/>
                  <a:pt x="10" y="14195"/>
                  <a:pt x="2" y="14345"/>
                </a:cubicBezTo>
                <a:cubicBezTo>
                  <a:pt x="0" y="14369"/>
                  <a:pt x="11" y="14409"/>
                  <a:pt x="27" y="14418"/>
                </a:cubicBezTo>
                <a:cubicBezTo>
                  <a:pt x="148" y="14478"/>
                  <a:pt x="266" y="14562"/>
                  <a:pt x="391" y="14578"/>
                </a:cubicBezTo>
                <a:cubicBezTo>
                  <a:pt x="778" y="14630"/>
                  <a:pt x="1169" y="14644"/>
                  <a:pt x="1557" y="14694"/>
                </a:cubicBezTo>
                <a:cubicBezTo>
                  <a:pt x="2464" y="14807"/>
                  <a:pt x="3370" y="14925"/>
                  <a:pt x="4274" y="15056"/>
                </a:cubicBezTo>
                <a:cubicBezTo>
                  <a:pt x="4932" y="15151"/>
                  <a:pt x="5585" y="15270"/>
                  <a:pt x="6240" y="15379"/>
                </a:cubicBezTo>
                <a:cubicBezTo>
                  <a:pt x="6291" y="15388"/>
                  <a:pt x="6339" y="15407"/>
                  <a:pt x="6386" y="15445"/>
                </a:cubicBezTo>
                <a:cubicBezTo>
                  <a:pt x="6282" y="15436"/>
                  <a:pt x="6177" y="15416"/>
                  <a:pt x="6075" y="15416"/>
                </a:cubicBezTo>
                <a:cubicBezTo>
                  <a:pt x="6053" y="15416"/>
                  <a:pt x="6031" y="15417"/>
                  <a:pt x="6009" y="15419"/>
                </a:cubicBezTo>
                <a:cubicBezTo>
                  <a:pt x="5796" y="15440"/>
                  <a:pt x="5583" y="15481"/>
                  <a:pt x="5372" y="15519"/>
                </a:cubicBezTo>
                <a:cubicBezTo>
                  <a:pt x="5350" y="15524"/>
                  <a:pt x="5331" y="15563"/>
                  <a:pt x="5320" y="15575"/>
                </a:cubicBezTo>
                <a:cubicBezTo>
                  <a:pt x="5268" y="15590"/>
                  <a:pt x="5221" y="15599"/>
                  <a:pt x="5177" y="15614"/>
                </a:cubicBezTo>
                <a:cubicBezTo>
                  <a:pt x="5025" y="15667"/>
                  <a:pt x="5027" y="15666"/>
                  <a:pt x="5118" y="15796"/>
                </a:cubicBezTo>
                <a:cubicBezTo>
                  <a:pt x="5194" y="15904"/>
                  <a:pt x="5263" y="16018"/>
                  <a:pt x="5331" y="16125"/>
                </a:cubicBezTo>
                <a:cubicBezTo>
                  <a:pt x="5299" y="16118"/>
                  <a:pt x="5268" y="16115"/>
                  <a:pt x="5237" y="16115"/>
                </a:cubicBezTo>
                <a:cubicBezTo>
                  <a:pt x="5037" y="16115"/>
                  <a:pt x="4865" y="16247"/>
                  <a:pt x="4682" y="16340"/>
                </a:cubicBezTo>
                <a:cubicBezTo>
                  <a:pt x="4531" y="16417"/>
                  <a:pt x="4384" y="16506"/>
                  <a:pt x="4237" y="16594"/>
                </a:cubicBezTo>
                <a:cubicBezTo>
                  <a:pt x="4034" y="16716"/>
                  <a:pt x="4030" y="16784"/>
                  <a:pt x="4215" y="16959"/>
                </a:cubicBezTo>
                <a:cubicBezTo>
                  <a:pt x="4053" y="17088"/>
                  <a:pt x="3883" y="17206"/>
                  <a:pt x="3733" y="17344"/>
                </a:cubicBezTo>
                <a:cubicBezTo>
                  <a:pt x="3590" y="17475"/>
                  <a:pt x="3468" y="17627"/>
                  <a:pt x="3334" y="17767"/>
                </a:cubicBezTo>
                <a:cubicBezTo>
                  <a:pt x="3276" y="17829"/>
                  <a:pt x="3299" y="17876"/>
                  <a:pt x="3361" y="17906"/>
                </a:cubicBezTo>
                <a:cubicBezTo>
                  <a:pt x="3469" y="17957"/>
                  <a:pt x="3579" y="18009"/>
                  <a:pt x="3693" y="18044"/>
                </a:cubicBezTo>
                <a:cubicBezTo>
                  <a:pt x="3890" y="18105"/>
                  <a:pt x="4096" y="18138"/>
                  <a:pt x="4289" y="18213"/>
                </a:cubicBezTo>
                <a:cubicBezTo>
                  <a:pt x="4420" y="18265"/>
                  <a:pt x="4526" y="18374"/>
                  <a:pt x="4677" y="18387"/>
                </a:cubicBezTo>
                <a:cubicBezTo>
                  <a:pt x="4784" y="18396"/>
                  <a:pt x="4892" y="18415"/>
                  <a:pt x="5006" y="18432"/>
                </a:cubicBezTo>
                <a:cubicBezTo>
                  <a:pt x="4754" y="18806"/>
                  <a:pt x="4523" y="19197"/>
                  <a:pt x="4120" y="19490"/>
                </a:cubicBezTo>
                <a:cubicBezTo>
                  <a:pt x="4212" y="19504"/>
                  <a:pt x="4261" y="19510"/>
                  <a:pt x="4332" y="19520"/>
                </a:cubicBezTo>
                <a:cubicBezTo>
                  <a:pt x="4290" y="19550"/>
                  <a:pt x="4268" y="19576"/>
                  <a:pt x="4243" y="19582"/>
                </a:cubicBezTo>
                <a:cubicBezTo>
                  <a:pt x="4188" y="19594"/>
                  <a:pt x="4142" y="19602"/>
                  <a:pt x="4153" y="19680"/>
                </a:cubicBezTo>
                <a:cubicBezTo>
                  <a:pt x="4157" y="19701"/>
                  <a:pt x="4116" y="19735"/>
                  <a:pt x="4089" y="19752"/>
                </a:cubicBezTo>
                <a:cubicBezTo>
                  <a:pt x="3926" y="19849"/>
                  <a:pt x="3829" y="20005"/>
                  <a:pt x="3757" y="20168"/>
                </a:cubicBezTo>
                <a:cubicBezTo>
                  <a:pt x="3704" y="20288"/>
                  <a:pt x="3632" y="20395"/>
                  <a:pt x="3579" y="20512"/>
                </a:cubicBezTo>
                <a:cubicBezTo>
                  <a:pt x="3531" y="20615"/>
                  <a:pt x="3548" y="20647"/>
                  <a:pt x="3659" y="20672"/>
                </a:cubicBezTo>
                <a:cubicBezTo>
                  <a:pt x="3695" y="20680"/>
                  <a:pt x="3731" y="20693"/>
                  <a:pt x="3796" y="20713"/>
                </a:cubicBezTo>
                <a:cubicBezTo>
                  <a:pt x="3739" y="20807"/>
                  <a:pt x="3697" y="20895"/>
                  <a:pt x="3639" y="20971"/>
                </a:cubicBezTo>
                <a:cubicBezTo>
                  <a:pt x="3525" y="21120"/>
                  <a:pt x="3401" y="21260"/>
                  <a:pt x="3288" y="21409"/>
                </a:cubicBezTo>
                <a:cubicBezTo>
                  <a:pt x="3234" y="21481"/>
                  <a:pt x="3214" y="21556"/>
                  <a:pt x="3325" y="21608"/>
                </a:cubicBezTo>
                <a:cubicBezTo>
                  <a:pt x="3400" y="21641"/>
                  <a:pt x="3409" y="21697"/>
                  <a:pt x="3364" y="21769"/>
                </a:cubicBezTo>
                <a:cubicBezTo>
                  <a:pt x="3268" y="21924"/>
                  <a:pt x="3190" y="22083"/>
                  <a:pt x="3181" y="22269"/>
                </a:cubicBezTo>
                <a:cubicBezTo>
                  <a:pt x="3175" y="22401"/>
                  <a:pt x="3194" y="22458"/>
                  <a:pt x="3327" y="22478"/>
                </a:cubicBezTo>
                <a:cubicBezTo>
                  <a:pt x="3566" y="22515"/>
                  <a:pt x="3806" y="22537"/>
                  <a:pt x="4047" y="22555"/>
                </a:cubicBezTo>
                <a:cubicBezTo>
                  <a:pt x="4141" y="22561"/>
                  <a:pt x="4186" y="22566"/>
                  <a:pt x="4143" y="22681"/>
                </a:cubicBezTo>
                <a:cubicBezTo>
                  <a:pt x="4105" y="22787"/>
                  <a:pt x="4091" y="22904"/>
                  <a:pt x="4080" y="23018"/>
                </a:cubicBezTo>
                <a:cubicBezTo>
                  <a:pt x="4059" y="23214"/>
                  <a:pt x="3944" y="23362"/>
                  <a:pt x="3857" y="23527"/>
                </a:cubicBezTo>
                <a:cubicBezTo>
                  <a:pt x="3788" y="23656"/>
                  <a:pt x="3725" y="23791"/>
                  <a:pt x="3683" y="23930"/>
                </a:cubicBezTo>
                <a:cubicBezTo>
                  <a:pt x="3639" y="24077"/>
                  <a:pt x="3695" y="24147"/>
                  <a:pt x="3837" y="24147"/>
                </a:cubicBezTo>
                <a:cubicBezTo>
                  <a:pt x="3847" y="24147"/>
                  <a:pt x="3858" y="24147"/>
                  <a:pt x="3870" y="24146"/>
                </a:cubicBezTo>
                <a:cubicBezTo>
                  <a:pt x="3916" y="24144"/>
                  <a:pt x="3963" y="24141"/>
                  <a:pt x="4037" y="24137"/>
                </a:cubicBezTo>
                <a:lnTo>
                  <a:pt x="4037" y="24137"/>
                </a:lnTo>
                <a:cubicBezTo>
                  <a:pt x="3986" y="24267"/>
                  <a:pt x="3946" y="24382"/>
                  <a:pt x="3898" y="24494"/>
                </a:cubicBezTo>
                <a:cubicBezTo>
                  <a:pt x="3854" y="24594"/>
                  <a:pt x="3798" y="24687"/>
                  <a:pt x="3752" y="24787"/>
                </a:cubicBezTo>
                <a:cubicBezTo>
                  <a:pt x="3672" y="24960"/>
                  <a:pt x="3688" y="25013"/>
                  <a:pt x="3870" y="25129"/>
                </a:cubicBezTo>
                <a:cubicBezTo>
                  <a:pt x="3822" y="25339"/>
                  <a:pt x="3772" y="25562"/>
                  <a:pt x="3720" y="25783"/>
                </a:cubicBezTo>
                <a:cubicBezTo>
                  <a:pt x="3702" y="25859"/>
                  <a:pt x="3809" y="25978"/>
                  <a:pt x="3894" y="25978"/>
                </a:cubicBezTo>
                <a:cubicBezTo>
                  <a:pt x="3899" y="25978"/>
                  <a:pt x="3905" y="25977"/>
                  <a:pt x="3910" y="25976"/>
                </a:cubicBezTo>
                <a:cubicBezTo>
                  <a:pt x="3996" y="25960"/>
                  <a:pt x="4079" y="25940"/>
                  <a:pt x="4162" y="25924"/>
                </a:cubicBezTo>
                <a:cubicBezTo>
                  <a:pt x="4164" y="25923"/>
                  <a:pt x="4167" y="25923"/>
                  <a:pt x="4169" y="25923"/>
                </a:cubicBezTo>
                <a:cubicBezTo>
                  <a:pt x="4182" y="25923"/>
                  <a:pt x="4196" y="25930"/>
                  <a:pt x="4218" y="25934"/>
                </a:cubicBezTo>
                <a:cubicBezTo>
                  <a:pt x="4214" y="25973"/>
                  <a:pt x="4217" y="26013"/>
                  <a:pt x="4208" y="26049"/>
                </a:cubicBezTo>
                <a:cubicBezTo>
                  <a:pt x="4160" y="26250"/>
                  <a:pt x="4109" y="26451"/>
                  <a:pt x="4059" y="26651"/>
                </a:cubicBezTo>
                <a:cubicBezTo>
                  <a:pt x="4053" y="26682"/>
                  <a:pt x="4047" y="26713"/>
                  <a:pt x="4043" y="26744"/>
                </a:cubicBezTo>
                <a:cubicBezTo>
                  <a:pt x="4029" y="26883"/>
                  <a:pt x="4057" y="26913"/>
                  <a:pt x="4237" y="26956"/>
                </a:cubicBezTo>
                <a:cubicBezTo>
                  <a:pt x="4220" y="27071"/>
                  <a:pt x="4208" y="27185"/>
                  <a:pt x="4188" y="27300"/>
                </a:cubicBezTo>
                <a:cubicBezTo>
                  <a:pt x="4167" y="27419"/>
                  <a:pt x="4137" y="27536"/>
                  <a:pt x="4121" y="27655"/>
                </a:cubicBezTo>
                <a:cubicBezTo>
                  <a:pt x="4095" y="27846"/>
                  <a:pt x="4162" y="27920"/>
                  <a:pt x="4369" y="27921"/>
                </a:cubicBezTo>
                <a:cubicBezTo>
                  <a:pt x="4369" y="27961"/>
                  <a:pt x="4372" y="28002"/>
                  <a:pt x="4368" y="28041"/>
                </a:cubicBezTo>
                <a:cubicBezTo>
                  <a:pt x="4351" y="28208"/>
                  <a:pt x="4332" y="28374"/>
                  <a:pt x="4311" y="28539"/>
                </a:cubicBezTo>
                <a:cubicBezTo>
                  <a:pt x="4300" y="28640"/>
                  <a:pt x="4286" y="28740"/>
                  <a:pt x="4268" y="28839"/>
                </a:cubicBezTo>
                <a:cubicBezTo>
                  <a:pt x="4253" y="28926"/>
                  <a:pt x="4213" y="29012"/>
                  <a:pt x="4295" y="29091"/>
                </a:cubicBezTo>
                <a:cubicBezTo>
                  <a:pt x="4311" y="29108"/>
                  <a:pt x="4299" y="29158"/>
                  <a:pt x="4294" y="29192"/>
                </a:cubicBezTo>
                <a:cubicBezTo>
                  <a:pt x="4228" y="29595"/>
                  <a:pt x="4271" y="29991"/>
                  <a:pt x="4377" y="30384"/>
                </a:cubicBezTo>
                <a:cubicBezTo>
                  <a:pt x="4385" y="30410"/>
                  <a:pt x="4394" y="30437"/>
                  <a:pt x="4407" y="30459"/>
                </a:cubicBezTo>
                <a:cubicBezTo>
                  <a:pt x="4441" y="30519"/>
                  <a:pt x="4472" y="30550"/>
                  <a:pt x="4504" y="30550"/>
                </a:cubicBezTo>
                <a:cubicBezTo>
                  <a:pt x="4534" y="30550"/>
                  <a:pt x="4565" y="30524"/>
                  <a:pt x="4599" y="30469"/>
                </a:cubicBezTo>
                <a:cubicBezTo>
                  <a:pt x="4671" y="30355"/>
                  <a:pt x="4729" y="30232"/>
                  <a:pt x="4791" y="30111"/>
                </a:cubicBezTo>
                <a:cubicBezTo>
                  <a:pt x="4883" y="29933"/>
                  <a:pt x="4970" y="29756"/>
                  <a:pt x="5062" y="29578"/>
                </a:cubicBezTo>
                <a:cubicBezTo>
                  <a:pt x="5070" y="29560"/>
                  <a:pt x="5091" y="29531"/>
                  <a:pt x="5103" y="29531"/>
                </a:cubicBezTo>
                <a:cubicBezTo>
                  <a:pt x="5104" y="29531"/>
                  <a:pt x="5104" y="29531"/>
                  <a:pt x="5105" y="29531"/>
                </a:cubicBezTo>
                <a:cubicBezTo>
                  <a:pt x="5118" y="29534"/>
                  <a:pt x="5130" y="29535"/>
                  <a:pt x="5141" y="29535"/>
                </a:cubicBezTo>
                <a:cubicBezTo>
                  <a:pt x="5236" y="29535"/>
                  <a:pt x="5260" y="29448"/>
                  <a:pt x="5297" y="29381"/>
                </a:cubicBezTo>
                <a:cubicBezTo>
                  <a:pt x="5441" y="29120"/>
                  <a:pt x="5581" y="28856"/>
                  <a:pt x="5716" y="28605"/>
                </a:cubicBezTo>
                <a:cubicBezTo>
                  <a:pt x="5738" y="28603"/>
                  <a:pt x="5746" y="28602"/>
                  <a:pt x="5749" y="28602"/>
                </a:cubicBezTo>
                <a:cubicBezTo>
                  <a:pt x="5751" y="28602"/>
                  <a:pt x="5751" y="28602"/>
                  <a:pt x="5752" y="28602"/>
                </a:cubicBezTo>
                <a:cubicBezTo>
                  <a:pt x="5835" y="28653"/>
                  <a:pt x="5892" y="28681"/>
                  <a:pt x="5941" y="28681"/>
                </a:cubicBezTo>
                <a:cubicBezTo>
                  <a:pt x="6006" y="28681"/>
                  <a:pt x="6059" y="28635"/>
                  <a:pt x="6146" y="28535"/>
                </a:cubicBezTo>
                <a:cubicBezTo>
                  <a:pt x="6273" y="28389"/>
                  <a:pt x="6396" y="28237"/>
                  <a:pt x="6527" y="28093"/>
                </a:cubicBezTo>
                <a:cubicBezTo>
                  <a:pt x="6552" y="28064"/>
                  <a:pt x="6604" y="28059"/>
                  <a:pt x="6642" y="28039"/>
                </a:cubicBezTo>
                <a:cubicBezTo>
                  <a:pt x="6686" y="28018"/>
                  <a:pt x="6738" y="28002"/>
                  <a:pt x="6765" y="27967"/>
                </a:cubicBezTo>
                <a:cubicBezTo>
                  <a:pt x="6878" y="27832"/>
                  <a:pt x="6982" y="27692"/>
                  <a:pt x="7098" y="27545"/>
                </a:cubicBezTo>
                <a:cubicBezTo>
                  <a:pt x="7190" y="27629"/>
                  <a:pt x="7288" y="27715"/>
                  <a:pt x="7384" y="27803"/>
                </a:cubicBezTo>
                <a:cubicBezTo>
                  <a:pt x="7442" y="27854"/>
                  <a:pt x="7500" y="27907"/>
                  <a:pt x="7554" y="27963"/>
                </a:cubicBezTo>
                <a:cubicBezTo>
                  <a:pt x="7587" y="27998"/>
                  <a:pt x="7619" y="28014"/>
                  <a:pt x="7649" y="28014"/>
                </a:cubicBezTo>
                <a:cubicBezTo>
                  <a:pt x="7685" y="28014"/>
                  <a:pt x="7718" y="27991"/>
                  <a:pt x="7749" y="27951"/>
                </a:cubicBezTo>
                <a:cubicBezTo>
                  <a:pt x="7798" y="27885"/>
                  <a:pt x="7842" y="27815"/>
                  <a:pt x="7885" y="27746"/>
                </a:cubicBezTo>
                <a:cubicBezTo>
                  <a:pt x="8035" y="27496"/>
                  <a:pt x="8184" y="27246"/>
                  <a:pt x="8333" y="26995"/>
                </a:cubicBezTo>
                <a:cubicBezTo>
                  <a:pt x="8343" y="26978"/>
                  <a:pt x="8358" y="26965"/>
                  <a:pt x="8369" y="26953"/>
                </a:cubicBezTo>
                <a:cubicBezTo>
                  <a:pt x="8420" y="26975"/>
                  <a:pt x="8459" y="26988"/>
                  <a:pt x="8492" y="26988"/>
                </a:cubicBezTo>
                <a:cubicBezTo>
                  <a:pt x="8552" y="26988"/>
                  <a:pt x="8590" y="26947"/>
                  <a:pt x="8627" y="26850"/>
                </a:cubicBezTo>
                <a:cubicBezTo>
                  <a:pt x="8678" y="26716"/>
                  <a:pt x="8710" y="26574"/>
                  <a:pt x="8745" y="26434"/>
                </a:cubicBezTo>
                <a:cubicBezTo>
                  <a:pt x="8826" y="26106"/>
                  <a:pt x="9033" y="25840"/>
                  <a:pt x="9173" y="25541"/>
                </a:cubicBezTo>
                <a:cubicBezTo>
                  <a:pt x="9233" y="25417"/>
                  <a:pt x="9275" y="25284"/>
                  <a:pt x="9325" y="25153"/>
                </a:cubicBezTo>
                <a:cubicBezTo>
                  <a:pt x="9326" y="25153"/>
                  <a:pt x="9329" y="25153"/>
                  <a:pt x="9332" y="25153"/>
                </a:cubicBezTo>
                <a:cubicBezTo>
                  <a:pt x="9337" y="25153"/>
                  <a:pt x="9342" y="25153"/>
                  <a:pt x="9343" y="25155"/>
                </a:cubicBezTo>
                <a:cubicBezTo>
                  <a:pt x="9485" y="25420"/>
                  <a:pt x="9641" y="25677"/>
                  <a:pt x="9765" y="25950"/>
                </a:cubicBezTo>
                <a:cubicBezTo>
                  <a:pt x="9950" y="26361"/>
                  <a:pt x="10031" y="26802"/>
                  <a:pt x="10079" y="27249"/>
                </a:cubicBezTo>
                <a:cubicBezTo>
                  <a:pt x="10085" y="27295"/>
                  <a:pt x="10102" y="27341"/>
                  <a:pt x="10120" y="27383"/>
                </a:cubicBezTo>
                <a:cubicBezTo>
                  <a:pt x="10169" y="27497"/>
                  <a:pt x="10195" y="27545"/>
                  <a:pt x="10246" y="27545"/>
                </a:cubicBezTo>
                <a:cubicBezTo>
                  <a:pt x="10280" y="27545"/>
                  <a:pt x="10327" y="27523"/>
                  <a:pt x="10401" y="27484"/>
                </a:cubicBezTo>
                <a:cubicBezTo>
                  <a:pt x="10411" y="27479"/>
                  <a:pt x="10423" y="27479"/>
                  <a:pt x="10454" y="27470"/>
                </a:cubicBezTo>
                <a:cubicBezTo>
                  <a:pt x="10483" y="27592"/>
                  <a:pt x="10510" y="27711"/>
                  <a:pt x="10536" y="27830"/>
                </a:cubicBezTo>
                <a:cubicBezTo>
                  <a:pt x="10551" y="27892"/>
                  <a:pt x="10561" y="27954"/>
                  <a:pt x="10577" y="28014"/>
                </a:cubicBezTo>
                <a:cubicBezTo>
                  <a:pt x="10597" y="28085"/>
                  <a:pt x="10629" y="28142"/>
                  <a:pt x="10697" y="28142"/>
                </a:cubicBezTo>
                <a:cubicBezTo>
                  <a:pt x="10717" y="28142"/>
                  <a:pt x="10740" y="28137"/>
                  <a:pt x="10767" y="28127"/>
                </a:cubicBezTo>
                <a:cubicBezTo>
                  <a:pt x="10815" y="28277"/>
                  <a:pt x="10851" y="28426"/>
                  <a:pt x="10913" y="28563"/>
                </a:cubicBezTo>
                <a:cubicBezTo>
                  <a:pt x="10978" y="28708"/>
                  <a:pt x="11064" y="28844"/>
                  <a:pt x="11148" y="28978"/>
                </a:cubicBezTo>
                <a:cubicBezTo>
                  <a:pt x="11175" y="29020"/>
                  <a:pt x="11207" y="29042"/>
                  <a:pt x="11240" y="29042"/>
                </a:cubicBezTo>
                <a:cubicBezTo>
                  <a:pt x="11271" y="29042"/>
                  <a:pt x="11304" y="29023"/>
                  <a:pt x="11337" y="28983"/>
                </a:cubicBezTo>
                <a:cubicBezTo>
                  <a:pt x="11431" y="28866"/>
                  <a:pt x="11530" y="28751"/>
                  <a:pt x="11643" y="28618"/>
                </a:cubicBezTo>
                <a:cubicBezTo>
                  <a:pt x="11728" y="28743"/>
                  <a:pt x="11786" y="28858"/>
                  <a:pt x="11795" y="28991"/>
                </a:cubicBezTo>
                <a:cubicBezTo>
                  <a:pt x="11803" y="29142"/>
                  <a:pt x="11797" y="29295"/>
                  <a:pt x="11798" y="29446"/>
                </a:cubicBezTo>
                <a:cubicBezTo>
                  <a:pt x="11798" y="29482"/>
                  <a:pt x="11800" y="29517"/>
                  <a:pt x="11805" y="29552"/>
                </a:cubicBezTo>
                <a:cubicBezTo>
                  <a:pt x="11818" y="29654"/>
                  <a:pt x="11844" y="29699"/>
                  <a:pt x="11905" y="29699"/>
                </a:cubicBezTo>
                <a:cubicBezTo>
                  <a:pt x="11931" y="29699"/>
                  <a:pt x="11963" y="29691"/>
                  <a:pt x="12003" y="29675"/>
                </a:cubicBezTo>
                <a:cubicBezTo>
                  <a:pt x="12006" y="29674"/>
                  <a:pt x="12009" y="29674"/>
                  <a:pt x="12012" y="29674"/>
                </a:cubicBezTo>
                <a:cubicBezTo>
                  <a:pt x="12021" y="29674"/>
                  <a:pt x="12032" y="29676"/>
                  <a:pt x="12045" y="29677"/>
                </a:cubicBezTo>
                <a:cubicBezTo>
                  <a:pt x="12052" y="29782"/>
                  <a:pt x="12050" y="29887"/>
                  <a:pt x="12064" y="29990"/>
                </a:cubicBezTo>
                <a:cubicBezTo>
                  <a:pt x="12103" y="30271"/>
                  <a:pt x="12203" y="30524"/>
                  <a:pt x="12417" y="30722"/>
                </a:cubicBezTo>
                <a:cubicBezTo>
                  <a:pt x="12458" y="30761"/>
                  <a:pt x="12497" y="30784"/>
                  <a:pt x="12536" y="30784"/>
                </a:cubicBezTo>
                <a:cubicBezTo>
                  <a:pt x="12571" y="30784"/>
                  <a:pt x="12606" y="30765"/>
                  <a:pt x="12644" y="30724"/>
                </a:cubicBezTo>
                <a:cubicBezTo>
                  <a:pt x="12698" y="30664"/>
                  <a:pt x="12767" y="30617"/>
                  <a:pt x="12840" y="30554"/>
                </a:cubicBezTo>
                <a:cubicBezTo>
                  <a:pt x="12866" y="30636"/>
                  <a:pt x="12882" y="30706"/>
                  <a:pt x="12909" y="30773"/>
                </a:cubicBezTo>
                <a:cubicBezTo>
                  <a:pt x="12981" y="30957"/>
                  <a:pt x="13046" y="31147"/>
                  <a:pt x="13137" y="31321"/>
                </a:cubicBezTo>
                <a:cubicBezTo>
                  <a:pt x="13202" y="31445"/>
                  <a:pt x="13245" y="31505"/>
                  <a:pt x="13298" y="31505"/>
                </a:cubicBezTo>
                <a:cubicBezTo>
                  <a:pt x="13346" y="31505"/>
                  <a:pt x="13403" y="31455"/>
                  <a:pt x="13493" y="31359"/>
                </a:cubicBezTo>
                <a:cubicBezTo>
                  <a:pt x="13528" y="31419"/>
                  <a:pt x="13559" y="31476"/>
                  <a:pt x="13591" y="31532"/>
                </a:cubicBezTo>
                <a:cubicBezTo>
                  <a:pt x="13636" y="31611"/>
                  <a:pt x="13674" y="31692"/>
                  <a:pt x="13725" y="31765"/>
                </a:cubicBezTo>
                <a:cubicBezTo>
                  <a:pt x="13763" y="31822"/>
                  <a:pt x="13809" y="31869"/>
                  <a:pt x="13867" y="31869"/>
                </a:cubicBezTo>
                <a:cubicBezTo>
                  <a:pt x="13897" y="31869"/>
                  <a:pt x="13929" y="31857"/>
                  <a:pt x="13966" y="31827"/>
                </a:cubicBezTo>
                <a:cubicBezTo>
                  <a:pt x="14040" y="31898"/>
                  <a:pt x="14104" y="31970"/>
                  <a:pt x="14180" y="32030"/>
                </a:cubicBezTo>
                <a:cubicBezTo>
                  <a:pt x="14222" y="32064"/>
                  <a:pt x="14255" y="32080"/>
                  <a:pt x="14283" y="32080"/>
                </a:cubicBezTo>
                <a:cubicBezTo>
                  <a:pt x="14323" y="32080"/>
                  <a:pt x="14352" y="32047"/>
                  <a:pt x="14385" y="31980"/>
                </a:cubicBezTo>
                <a:cubicBezTo>
                  <a:pt x="14457" y="31833"/>
                  <a:pt x="14532" y="31688"/>
                  <a:pt x="14607" y="31543"/>
                </a:cubicBezTo>
                <a:cubicBezTo>
                  <a:pt x="14617" y="31524"/>
                  <a:pt x="14637" y="31501"/>
                  <a:pt x="14656" y="31498"/>
                </a:cubicBezTo>
                <a:cubicBezTo>
                  <a:pt x="14930" y="31455"/>
                  <a:pt x="15099" y="31245"/>
                  <a:pt x="15295" y="31084"/>
                </a:cubicBezTo>
                <a:cubicBezTo>
                  <a:pt x="15403" y="30993"/>
                  <a:pt x="15485" y="30873"/>
                  <a:pt x="15567" y="30778"/>
                </a:cubicBezTo>
                <a:cubicBezTo>
                  <a:pt x="15754" y="30993"/>
                  <a:pt x="15941" y="31212"/>
                  <a:pt x="16131" y="31426"/>
                </a:cubicBezTo>
                <a:cubicBezTo>
                  <a:pt x="16184" y="31487"/>
                  <a:pt x="16258" y="31528"/>
                  <a:pt x="16307" y="31590"/>
                </a:cubicBezTo>
                <a:cubicBezTo>
                  <a:pt x="16380" y="31680"/>
                  <a:pt x="16431" y="31789"/>
                  <a:pt x="16505" y="31877"/>
                </a:cubicBezTo>
                <a:cubicBezTo>
                  <a:pt x="16596" y="31987"/>
                  <a:pt x="16692" y="32097"/>
                  <a:pt x="16803" y="32185"/>
                </a:cubicBezTo>
                <a:cubicBezTo>
                  <a:pt x="16850" y="32221"/>
                  <a:pt x="16887" y="32238"/>
                  <a:pt x="16920" y="32238"/>
                </a:cubicBezTo>
                <a:cubicBezTo>
                  <a:pt x="16970" y="32238"/>
                  <a:pt x="17010" y="32199"/>
                  <a:pt x="17058" y="32125"/>
                </a:cubicBezTo>
                <a:cubicBezTo>
                  <a:pt x="17089" y="32077"/>
                  <a:pt x="17122" y="32030"/>
                  <a:pt x="17160" y="31976"/>
                </a:cubicBezTo>
                <a:cubicBezTo>
                  <a:pt x="17290" y="32095"/>
                  <a:pt x="17410" y="32210"/>
                  <a:pt x="17536" y="32319"/>
                </a:cubicBezTo>
                <a:cubicBezTo>
                  <a:pt x="17731" y="32491"/>
                  <a:pt x="17928" y="32661"/>
                  <a:pt x="18125" y="32831"/>
                </a:cubicBezTo>
                <a:cubicBezTo>
                  <a:pt x="18165" y="32865"/>
                  <a:pt x="18191" y="32884"/>
                  <a:pt x="18219" y="32884"/>
                </a:cubicBezTo>
                <a:cubicBezTo>
                  <a:pt x="18258" y="32884"/>
                  <a:pt x="18299" y="32845"/>
                  <a:pt x="18380" y="32758"/>
                </a:cubicBezTo>
                <a:cubicBezTo>
                  <a:pt x="18465" y="32804"/>
                  <a:pt x="18549" y="32861"/>
                  <a:pt x="18640" y="32900"/>
                </a:cubicBezTo>
                <a:cubicBezTo>
                  <a:pt x="18767" y="32952"/>
                  <a:pt x="18899" y="33000"/>
                  <a:pt x="19033" y="33035"/>
                </a:cubicBezTo>
                <a:cubicBezTo>
                  <a:pt x="19052" y="33039"/>
                  <a:pt x="19069" y="33042"/>
                  <a:pt x="19085" y="33042"/>
                </a:cubicBezTo>
                <a:cubicBezTo>
                  <a:pt x="19165" y="33042"/>
                  <a:pt x="19211" y="32982"/>
                  <a:pt x="19246" y="32891"/>
                </a:cubicBezTo>
                <a:cubicBezTo>
                  <a:pt x="19309" y="32730"/>
                  <a:pt x="19396" y="32578"/>
                  <a:pt x="19480" y="32424"/>
                </a:cubicBezTo>
                <a:cubicBezTo>
                  <a:pt x="19500" y="32389"/>
                  <a:pt x="19520" y="32374"/>
                  <a:pt x="19542" y="32374"/>
                </a:cubicBezTo>
                <a:cubicBezTo>
                  <a:pt x="19567" y="32374"/>
                  <a:pt x="19594" y="32392"/>
                  <a:pt x="19626" y="32419"/>
                </a:cubicBezTo>
                <a:cubicBezTo>
                  <a:pt x="19822" y="32584"/>
                  <a:pt x="20028" y="32740"/>
                  <a:pt x="20231" y="32897"/>
                </a:cubicBezTo>
                <a:cubicBezTo>
                  <a:pt x="20326" y="32972"/>
                  <a:pt x="20427" y="33040"/>
                  <a:pt x="20526" y="33109"/>
                </a:cubicBezTo>
                <a:cubicBezTo>
                  <a:pt x="20561" y="33133"/>
                  <a:pt x="20594" y="33154"/>
                  <a:pt x="20627" y="33154"/>
                </a:cubicBezTo>
                <a:cubicBezTo>
                  <a:pt x="20656" y="33154"/>
                  <a:pt x="20684" y="33137"/>
                  <a:pt x="20711" y="33091"/>
                </a:cubicBezTo>
                <a:cubicBezTo>
                  <a:pt x="20717" y="33081"/>
                  <a:pt x="20741" y="33076"/>
                  <a:pt x="20768" y="33076"/>
                </a:cubicBezTo>
                <a:cubicBezTo>
                  <a:pt x="20789" y="33076"/>
                  <a:pt x="20811" y="33079"/>
                  <a:pt x="20825" y="33086"/>
                </a:cubicBezTo>
                <a:cubicBezTo>
                  <a:pt x="20954" y="33152"/>
                  <a:pt x="21071" y="33239"/>
                  <a:pt x="21204" y="33294"/>
                </a:cubicBezTo>
                <a:cubicBezTo>
                  <a:pt x="21324" y="33345"/>
                  <a:pt x="21457" y="33373"/>
                  <a:pt x="21586" y="33395"/>
                </a:cubicBezTo>
                <a:cubicBezTo>
                  <a:pt x="21601" y="33397"/>
                  <a:pt x="21616" y="33398"/>
                  <a:pt x="21630" y="33398"/>
                </a:cubicBezTo>
                <a:cubicBezTo>
                  <a:pt x="21706" y="33398"/>
                  <a:pt x="21766" y="33358"/>
                  <a:pt x="21777" y="33258"/>
                </a:cubicBezTo>
                <a:cubicBezTo>
                  <a:pt x="21780" y="33232"/>
                  <a:pt x="21795" y="33209"/>
                  <a:pt x="21808" y="33174"/>
                </a:cubicBezTo>
                <a:cubicBezTo>
                  <a:pt x="21926" y="33240"/>
                  <a:pt x="22039" y="33299"/>
                  <a:pt x="22148" y="33364"/>
                </a:cubicBezTo>
                <a:cubicBezTo>
                  <a:pt x="22475" y="33555"/>
                  <a:pt x="22795" y="33756"/>
                  <a:pt x="23128" y="33937"/>
                </a:cubicBezTo>
                <a:cubicBezTo>
                  <a:pt x="23489" y="34135"/>
                  <a:pt x="23825" y="34369"/>
                  <a:pt x="24178" y="34579"/>
                </a:cubicBezTo>
                <a:cubicBezTo>
                  <a:pt x="24263" y="34629"/>
                  <a:pt x="24362" y="34662"/>
                  <a:pt x="24458" y="34687"/>
                </a:cubicBezTo>
                <a:cubicBezTo>
                  <a:pt x="24470" y="34690"/>
                  <a:pt x="24481" y="34691"/>
                  <a:pt x="24491" y="34691"/>
                </a:cubicBezTo>
                <a:cubicBezTo>
                  <a:pt x="24544" y="34691"/>
                  <a:pt x="24571" y="34652"/>
                  <a:pt x="24540" y="34585"/>
                </a:cubicBezTo>
                <a:cubicBezTo>
                  <a:pt x="24486" y="34466"/>
                  <a:pt x="24426" y="34348"/>
                  <a:pt x="24363" y="34234"/>
                </a:cubicBezTo>
                <a:cubicBezTo>
                  <a:pt x="24239" y="34009"/>
                  <a:pt x="24102" y="33791"/>
                  <a:pt x="23985" y="33563"/>
                </a:cubicBezTo>
                <a:cubicBezTo>
                  <a:pt x="23872" y="33342"/>
                  <a:pt x="23776" y="33113"/>
                  <a:pt x="23674" y="32885"/>
                </a:cubicBezTo>
                <a:cubicBezTo>
                  <a:pt x="23624" y="32773"/>
                  <a:pt x="23580" y="32659"/>
                  <a:pt x="23534" y="32545"/>
                </a:cubicBezTo>
                <a:cubicBezTo>
                  <a:pt x="23712" y="32476"/>
                  <a:pt x="23728" y="32463"/>
                  <a:pt x="23691" y="32298"/>
                </a:cubicBezTo>
                <a:cubicBezTo>
                  <a:pt x="23663" y="32174"/>
                  <a:pt x="23614" y="32052"/>
                  <a:pt x="23560" y="31938"/>
                </a:cubicBezTo>
                <a:cubicBezTo>
                  <a:pt x="23378" y="31557"/>
                  <a:pt x="23191" y="31179"/>
                  <a:pt x="23006" y="30802"/>
                </a:cubicBezTo>
                <a:cubicBezTo>
                  <a:pt x="23001" y="30793"/>
                  <a:pt x="23001" y="30780"/>
                  <a:pt x="22999" y="30767"/>
                </a:cubicBezTo>
                <a:cubicBezTo>
                  <a:pt x="23133" y="30747"/>
                  <a:pt x="23263" y="30731"/>
                  <a:pt x="23393" y="30711"/>
                </a:cubicBezTo>
                <a:cubicBezTo>
                  <a:pt x="23494" y="30696"/>
                  <a:pt x="23545" y="30626"/>
                  <a:pt x="23540" y="30508"/>
                </a:cubicBezTo>
                <a:cubicBezTo>
                  <a:pt x="23534" y="30343"/>
                  <a:pt x="23455" y="30209"/>
                  <a:pt x="23356" y="30086"/>
                </a:cubicBezTo>
                <a:cubicBezTo>
                  <a:pt x="23325" y="30046"/>
                  <a:pt x="23292" y="30006"/>
                  <a:pt x="23253" y="29960"/>
                </a:cubicBezTo>
                <a:cubicBezTo>
                  <a:pt x="23380" y="29901"/>
                  <a:pt x="23378" y="29810"/>
                  <a:pt x="23329" y="29712"/>
                </a:cubicBezTo>
                <a:cubicBezTo>
                  <a:pt x="23215" y="29484"/>
                  <a:pt x="23099" y="29257"/>
                  <a:pt x="22984" y="29031"/>
                </a:cubicBezTo>
                <a:cubicBezTo>
                  <a:pt x="23037" y="29007"/>
                  <a:pt x="23095" y="28972"/>
                  <a:pt x="23157" y="28956"/>
                </a:cubicBezTo>
                <a:cubicBezTo>
                  <a:pt x="23273" y="28925"/>
                  <a:pt x="23294" y="28841"/>
                  <a:pt x="23220" y="28738"/>
                </a:cubicBezTo>
                <a:cubicBezTo>
                  <a:pt x="23118" y="28596"/>
                  <a:pt x="23005" y="28461"/>
                  <a:pt x="22891" y="28329"/>
                </a:cubicBezTo>
                <a:cubicBezTo>
                  <a:pt x="22651" y="28056"/>
                  <a:pt x="22408" y="27786"/>
                  <a:pt x="22164" y="27514"/>
                </a:cubicBezTo>
                <a:cubicBezTo>
                  <a:pt x="22128" y="27472"/>
                  <a:pt x="22092" y="27433"/>
                  <a:pt x="22053" y="27390"/>
                </a:cubicBezTo>
                <a:cubicBezTo>
                  <a:pt x="22263" y="27315"/>
                  <a:pt x="22471" y="27239"/>
                  <a:pt x="22681" y="27169"/>
                </a:cubicBezTo>
                <a:cubicBezTo>
                  <a:pt x="22754" y="27144"/>
                  <a:pt x="22781" y="27105"/>
                  <a:pt x="22760" y="27030"/>
                </a:cubicBezTo>
                <a:cubicBezTo>
                  <a:pt x="22701" y="26804"/>
                  <a:pt x="22590" y="26613"/>
                  <a:pt x="22390" y="26482"/>
                </a:cubicBezTo>
                <a:cubicBezTo>
                  <a:pt x="22486" y="26362"/>
                  <a:pt x="22475" y="26311"/>
                  <a:pt x="22353" y="26225"/>
                </a:cubicBezTo>
                <a:cubicBezTo>
                  <a:pt x="22195" y="26114"/>
                  <a:pt x="22037" y="26002"/>
                  <a:pt x="21885" y="25894"/>
                </a:cubicBezTo>
                <a:cubicBezTo>
                  <a:pt x="21890" y="25868"/>
                  <a:pt x="21890" y="25858"/>
                  <a:pt x="21894" y="25854"/>
                </a:cubicBezTo>
                <a:cubicBezTo>
                  <a:pt x="22045" y="25711"/>
                  <a:pt x="22045" y="25692"/>
                  <a:pt x="21876" y="25567"/>
                </a:cubicBezTo>
                <a:cubicBezTo>
                  <a:pt x="21653" y="25404"/>
                  <a:pt x="21435" y="25236"/>
                  <a:pt x="21209" y="25078"/>
                </a:cubicBezTo>
                <a:cubicBezTo>
                  <a:pt x="21118" y="25015"/>
                  <a:pt x="21011" y="24978"/>
                  <a:pt x="20901" y="24924"/>
                </a:cubicBezTo>
                <a:cubicBezTo>
                  <a:pt x="20980" y="24876"/>
                  <a:pt x="21049" y="24834"/>
                  <a:pt x="21117" y="24794"/>
                </a:cubicBezTo>
                <a:cubicBezTo>
                  <a:pt x="21225" y="24731"/>
                  <a:pt x="21241" y="24669"/>
                  <a:pt x="21142" y="24587"/>
                </a:cubicBezTo>
                <a:cubicBezTo>
                  <a:pt x="20988" y="24459"/>
                  <a:pt x="20824" y="24339"/>
                  <a:pt x="20655" y="24228"/>
                </a:cubicBezTo>
                <a:cubicBezTo>
                  <a:pt x="20486" y="24116"/>
                  <a:pt x="20346" y="23984"/>
                  <a:pt x="20222" y="23821"/>
                </a:cubicBezTo>
                <a:cubicBezTo>
                  <a:pt x="20124" y="23692"/>
                  <a:pt x="20000" y="23579"/>
                  <a:pt x="19873" y="23476"/>
                </a:cubicBezTo>
                <a:cubicBezTo>
                  <a:pt x="19777" y="23399"/>
                  <a:pt x="19652" y="23359"/>
                  <a:pt x="19553" y="23286"/>
                </a:cubicBezTo>
                <a:cubicBezTo>
                  <a:pt x="19447" y="23208"/>
                  <a:pt x="19364" y="23098"/>
                  <a:pt x="19259" y="23018"/>
                </a:cubicBezTo>
                <a:cubicBezTo>
                  <a:pt x="19133" y="22922"/>
                  <a:pt x="18986" y="22851"/>
                  <a:pt x="18863" y="22752"/>
                </a:cubicBezTo>
                <a:cubicBezTo>
                  <a:pt x="18659" y="22588"/>
                  <a:pt x="18469" y="22410"/>
                  <a:pt x="18269" y="22242"/>
                </a:cubicBezTo>
                <a:cubicBezTo>
                  <a:pt x="18114" y="22109"/>
                  <a:pt x="17953" y="21981"/>
                  <a:pt x="17795" y="21852"/>
                </a:cubicBezTo>
                <a:cubicBezTo>
                  <a:pt x="17800" y="21840"/>
                  <a:pt x="17804" y="21829"/>
                  <a:pt x="17809" y="21817"/>
                </a:cubicBezTo>
                <a:cubicBezTo>
                  <a:pt x="18002" y="21866"/>
                  <a:pt x="18199" y="21901"/>
                  <a:pt x="18385" y="21968"/>
                </a:cubicBezTo>
                <a:cubicBezTo>
                  <a:pt x="18642" y="22060"/>
                  <a:pt x="18891" y="22174"/>
                  <a:pt x="19139" y="22287"/>
                </a:cubicBezTo>
                <a:cubicBezTo>
                  <a:pt x="19384" y="22397"/>
                  <a:pt x="19625" y="22513"/>
                  <a:pt x="19862" y="22639"/>
                </a:cubicBezTo>
                <a:cubicBezTo>
                  <a:pt x="20135" y="22784"/>
                  <a:pt x="20398" y="22942"/>
                  <a:pt x="20666" y="23095"/>
                </a:cubicBezTo>
                <a:cubicBezTo>
                  <a:pt x="20682" y="23105"/>
                  <a:pt x="20702" y="23112"/>
                  <a:pt x="20720" y="23118"/>
                </a:cubicBezTo>
                <a:cubicBezTo>
                  <a:pt x="20765" y="23135"/>
                  <a:pt x="20798" y="23145"/>
                  <a:pt x="20825" y="23145"/>
                </a:cubicBezTo>
                <a:cubicBezTo>
                  <a:pt x="20877" y="23145"/>
                  <a:pt x="20902" y="23106"/>
                  <a:pt x="20931" y="23008"/>
                </a:cubicBezTo>
                <a:cubicBezTo>
                  <a:pt x="20941" y="23007"/>
                  <a:pt x="20951" y="23007"/>
                  <a:pt x="20960" y="23007"/>
                </a:cubicBezTo>
                <a:cubicBezTo>
                  <a:pt x="21126" y="23007"/>
                  <a:pt x="21245" y="23129"/>
                  <a:pt x="21386" y="23190"/>
                </a:cubicBezTo>
                <a:cubicBezTo>
                  <a:pt x="21446" y="23218"/>
                  <a:pt x="21498" y="23260"/>
                  <a:pt x="21556" y="23293"/>
                </a:cubicBezTo>
                <a:cubicBezTo>
                  <a:pt x="21647" y="23348"/>
                  <a:pt x="21741" y="23363"/>
                  <a:pt x="21852" y="23370"/>
                </a:cubicBezTo>
                <a:cubicBezTo>
                  <a:pt x="22026" y="23383"/>
                  <a:pt x="22199" y="23445"/>
                  <a:pt x="22367" y="23503"/>
                </a:cubicBezTo>
                <a:cubicBezTo>
                  <a:pt x="22472" y="23539"/>
                  <a:pt x="22564" y="23616"/>
                  <a:pt x="22670" y="23652"/>
                </a:cubicBezTo>
                <a:cubicBezTo>
                  <a:pt x="22701" y="23663"/>
                  <a:pt x="22727" y="23669"/>
                  <a:pt x="22747" y="23669"/>
                </a:cubicBezTo>
                <a:cubicBezTo>
                  <a:pt x="22804" y="23669"/>
                  <a:pt x="22824" y="23626"/>
                  <a:pt x="22831" y="23534"/>
                </a:cubicBezTo>
                <a:cubicBezTo>
                  <a:pt x="22836" y="23480"/>
                  <a:pt x="22846" y="23427"/>
                  <a:pt x="22856" y="23354"/>
                </a:cubicBezTo>
                <a:cubicBezTo>
                  <a:pt x="22964" y="23404"/>
                  <a:pt x="23057" y="23442"/>
                  <a:pt x="23144" y="23492"/>
                </a:cubicBezTo>
                <a:cubicBezTo>
                  <a:pt x="23328" y="23596"/>
                  <a:pt x="23509" y="23701"/>
                  <a:pt x="23688" y="23813"/>
                </a:cubicBezTo>
                <a:cubicBezTo>
                  <a:pt x="23783" y="23872"/>
                  <a:pt x="23869" y="23948"/>
                  <a:pt x="23963" y="24010"/>
                </a:cubicBezTo>
                <a:cubicBezTo>
                  <a:pt x="24006" y="24038"/>
                  <a:pt x="24050" y="24068"/>
                  <a:pt x="24093" y="24068"/>
                </a:cubicBezTo>
                <a:cubicBezTo>
                  <a:pt x="24127" y="24068"/>
                  <a:pt x="24161" y="24050"/>
                  <a:pt x="24194" y="24000"/>
                </a:cubicBezTo>
                <a:cubicBezTo>
                  <a:pt x="24198" y="23992"/>
                  <a:pt x="24213" y="23989"/>
                  <a:pt x="24232" y="23989"/>
                </a:cubicBezTo>
                <a:cubicBezTo>
                  <a:pt x="24256" y="23989"/>
                  <a:pt x="24287" y="23994"/>
                  <a:pt x="24308" y="24001"/>
                </a:cubicBezTo>
                <a:cubicBezTo>
                  <a:pt x="24523" y="24069"/>
                  <a:pt x="24736" y="24144"/>
                  <a:pt x="24951" y="24214"/>
                </a:cubicBezTo>
                <a:cubicBezTo>
                  <a:pt x="24989" y="24226"/>
                  <a:pt x="25029" y="24234"/>
                  <a:pt x="25069" y="24234"/>
                </a:cubicBezTo>
                <a:cubicBezTo>
                  <a:pt x="25072" y="24234"/>
                  <a:pt x="25075" y="24233"/>
                  <a:pt x="25077" y="24233"/>
                </a:cubicBezTo>
                <a:cubicBezTo>
                  <a:pt x="25239" y="24227"/>
                  <a:pt x="25396" y="24171"/>
                  <a:pt x="25351" y="23939"/>
                </a:cubicBezTo>
                <a:cubicBezTo>
                  <a:pt x="25345" y="23909"/>
                  <a:pt x="25346" y="23878"/>
                  <a:pt x="25342" y="23840"/>
                </a:cubicBezTo>
                <a:lnTo>
                  <a:pt x="25342" y="23840"/>
                </a:lnTo>
                <a:cubicBezTo>
                  <a:pt x="25391" y="23843"/>
                  <a:pt x="25433" y="23851"/>
                  <a:pt x="25475" y="23852"/>
                </a:cubicBezTo>
                <a:cubicBezTo>
                  <a:pt x="25578" y="23855"/>
                  <a:pt x="25680" y="23870"/>
                  <a:pt x="25784" y="23870"/>
                </a:cubicBezTo>
                <a:cubicBezTo>
                  <a:pt x="25836" y="23870"/>
                  <a:pt x="25889" y="23866"/>
                  <a:pt x="25944" y="23856"/>
                </a:cubicBezTo>
                <a:cubicBezTo>
                  <a:pt x="25971" y="23851"/>
                  <a:pt x="25998" y="23849"/>
                  <a:pt x="26026" y="23849"/>
                </a:cubicBezTo>
                <a:cubicBezTo>
                  <a:pt x="26166" y="23849"/>
                  <a:pt x="26316" y="23903"/>
                  <a:pt x="26461" y="23928"/>
                </a:cubicBezTo>
                <a:cubicBezTo>
                  <a:pt x="26498" y="23934"/>
                  <a:pt x="26535" y="23949"/>
                  <a:pt x="26575" y="23955"/>
                </a:cubicBezTo>
                <a:cubicBezTo>
                  <a:pt x="26598" y="23958"/>
                  <a:pt x="26619" y="23960"/>
                  <a:pt x="26636" y="23960"/>
                </a:cubicBezTo>
                <a:cubicBezTo>
                  <a:pt x="26708" y="23960"/>
                  <a:pt x="26729" y="23926"/>
                  <a:pt x="26745" y="23820"/>
                </a:cubicBezTo>
                <a:cubicBezTo>
                  <a:pt x="26897" y="23841"/>
                  <a:pt x="27049" y="23862"/>
                  <a:pt x="27200" y="23884"/>
                </a:cubicBezTo>
                <a:cubicBezTo>
                  <a:pt x="27318" y="23901"/>
                  <a:pt x="27437" y="23936"/>
                  <a:pt x="27554" y="23936"/>
                </a:cubicBezTo>
                <a:cubicBezTo>
                  <a:pt x="27563" y="23936"/>
                  <a:pt x="27572" y="23935"/>
                  <a:pt x="27581" y="23935"/>
                </a:cubicBezTo>
                <a:cubicBezTo>
                  <a:pt x="27774" y="23926"/>
                  <a:pt x="27820" y="23873"/>
                  <a:pt x="27742" y="23707"/>
                </a:cubicBezTo>
                <a:cubicBezTo>
                  <a:pt x="27655" y="23519"/>
                  <a:pt x="27562" y="23336"/>
                  <a:pt x="27471" y="23151"/>
                </a:cubicBezTo>
                <a:cubicBezTo>
                  <a:pt x="27445" y="23098"/>
                  <a:pt x="27419" y="23046"/>
                  <a:pt x="27393" y="22995"/>
                </a:cubicBezTo>
                <a:cubicBezTo>
                  <a:pt x="27584" y="22899"/>
                  <a:pt x="27594" y="22874"/>
                  <a:pt x="27483" y="22691"/>
                </a:cubicBezTo>
                <a:cubicBezTo>
                  <a:pt x="27349" y="22469"/>
                  <a:pt x="27208" y="22249"/>
                  <a:pt x="27069" y="22027"/>
                </a:cubicBezTo>
                <a:cubicBezTo>
                  <a:pt x="27053" y="22002"/>
                  <a:pt x="27040" y="21975"/>
                  <a:pt x="27023" y="21945"/>
                </a:cubicBezTo>
                <a:lnTo>
                  <a:pt x="27023" y="21945"/>
                </a:lnTo>
                <a:cubicBezTo>
                  <a:pt x="27343" y="21969"/>
                  <a:pt x="27653" y="21986"/>
                  <a:pt x="27963" y="22015"/>
                </a:cubicBezTo>
                <a:cubicBezTo>
                  <a:pt x="28102" y="22027"/>
                  <a:pt x="28239" y="22055"/>
                  <a:pt x="28376" y="22086"/>
                </a:cubicBezTo>
                <a:cubicBezTo>
                  <a:pt x="28540" y="22123"/>
                  <a:pt x="28700" y="22174"/>
                  <a:pt x="28862" y="22215"/>
                </a:cubicBezTo>
                <a:cubicBezTo>
                  <a:pt x="28910" y="22226"/>
                  <a:pt x="28963" y="22227"/>
                  <a:pt x="29013" y="22227"/>
                </a:cubicBezTo>
                <a:cubicBezTo>
                  <a:pt x="29114" y="22227"/>
                  <a:pt x="29180" y="22194"/>
                  <a:pt x="29162" y="22074"/>
                </a:cubicBezTo>
                <a:cubicBezTo>
                  <a:pt x="29157" y="22042"/>
                  <a:pt x="29167" y="22006"/>
                  <a:pt x="29170" y="21960"/>
                </a:cubicBezTo>
                <a:cubicBezTo>
                  <a:pt x="29198" y="21960"/>
                  <a:pt x="29223" y="21959"/>
                  <a:pt x="29248" y="21959"/>
                </a:cubicBezTo>
                <a:cubicBezTo>
                  <a:pt x="29266" y="21959"/>
                  <a:pt x="29283" y="21959"/>
                  <a:pt x="29301" y="21961"/>
                </a:cubicBezTo>
                <a:cubicBezTo>
                  <a:pt x="29589" y="21986"/>
                  <a:pt x="29875" y="22014"/>
                  <a:pt x="30163" y="22041"/>
                </a:cubicBezTo>
                <a:cubicBezTo>
                  <a:pt x="30202" y="22045"/>
                  <a:pt x="30242" y="22050"/>
                  <a:pt x="30281" y="22050"/>
                </a:cubicBezTo>
                <a:cubicBezTo>
                  <a:pt x="30443" y="22050"/>
                  <a:pt x="30462" y="22033"/>
                  <a:pt x="30484" y="21871"/>
                </a:cubicBezTo>
                <a:cubicBezTo>
                  <a:pt x="30693" y="21847"/>
                  <a:pt x="30906" y="21829"/>
                  <a:pt x="31117" y="21798"/>
                </a:cubicBezTo>
                <a:cubicBezTo>
                  <a:pt x="31216" y="21783"/>
                  <a:pt x="31314" y="21749"/>
                  <a:pt x="31407" y="21713"/>
                </a:cubicBezTo>
                <a:cubicBezTo>
                  <a:pt x="31506" y="21676"/>
                  <a:pt x="31523" y="21599"/>
                  <a:pt x="31482" y="21503"/>
                </a:cubicBezTo>
                <a:cubicBezTo>
                  <a:pt x="31328" y="21138"/>
                  <a:pt x="31174" y="20771"/>
                  <a:pt x="31020" y="20406"/>
                </a:cubicBezTo>
                <a:cubicBezTo>
                  <a:pt x="31011" y="20384"/>
                  <a:pt x="31007" y="20363"/>
                  <a:pt x="31002" y="20345"/>
                </a:cubicBezTo>
                <a:cubicBezTo>
                  <a:pt x="31278" y="20312"/>
                  <a:pt x="31546" y="20283"/>
                  <a:pt x="31815" y="20244"/>
                </a:cubicBezTo>
                <a:cubicBezTo>
                  <a:pt x="31853" y="20239"/>
                  <a:pt x="31885" y="20190"/>
                  <a:pt x="31920" y="20162"/>
                </a:cubicBezTo>
                <a:cubicBezTo>
                  <a:pt x="31946" y="20139"/>
                  <a:pt x="31971" y="20107"/>
                  <a:pt x="32000" y="20100"/>
                </a:cubicBezTo>
                <a:cubicBezTo>
                  <a:pt x="32138" y="20071"/>
                  <a:pt x="32277" y="20051"/>
                  <a:pt x="32414" y="20024"/>
                </a:cubicBezTo>
                <a:cubicBezTo>
                  <a:pt x="32488" y="20010"/>
                  <a:pt x="32561" y="19998"/>
                  <a:pt x="32629" y="19970"/>
                </a:cubicBezTo>
                <a:cubicBezTo>
                  <a:pt x="32813" y="19898"/>
                  <a:pt x="32843" y="19840"/>
                  <a:pt x="32805" y="19630"/>
                </a:cubicBezTo>
                <a:cubicBezTo>
                  <a:pt x="33025" y="19620"/>
                  <a:pt x="33242" y="19599"/>
                  <a:pt x="33459" y="19599"/>
                </a:cubicBezTo>
                <a:cubicBezTo>
                  <a:pt x="33481" y="19599"/>
                  <a:pt x="33503" y="19599"/>
                  <a:pt x="33526" y="19599"/>
                </a:cubicBezTo>
                <a:cubicBezTo>
                  <a:pt x="33888" y="19608"/>
                  <a:pt x="34250" y="19639"/>
                  <a:pt x="34611" y="19654"/>
                </a:cubicBezTo>
                <a:cubicBezTo>
                  <a:pt x="34654" y="19656"/>
                  <a:pt x="34697" y="19656"/>
                  <a:pt x="34740" y="19656"/>
                </a:cubicBezTo>
                <a:cubicBezTo>
                  <a:pt x="34854" y="19656"/>
                  <a:pt x="34968" y="19651"/>
                  <a:pt x="35079" y="19639"/>
                </a:cubicBezTo>
                <a:cubicBezTo>
                  <a:pt x="35156" y="19632"/>
                  <a:pt x="35238" y="19598"/>
                  <a:pt x="35306" y="19558"/>
                </a:cubicBezTo>
                <a:cubicBezTo>
                  <a:pt x="35377" y="19517"/>
                  <a:pt x="35362" y="19452"/>
                  <a:pt x="35290" y="19427"/>
                </a:cubicBezTo>
                <a:cubicBezTo>
                  <a:pt x="35143" y="19377"/>
                  <a:pt x="35030" y="19257"/>
                  <a:pt x="34860" y="19246"/>
                </a:cubicBezTo>
                <a:cubicBezTo>
                  <a:pt x="34785" y="19241"/>
                  <a:pt x="34713" y="19170"/>
                  <a:pt x="34638" y="19133"/>
                </a:cubicBezTo>
                <a:cubicBezTo>
                  <a:pt x="34204" y="18914"/>
                  <a:pt x="33766" y="18702"/>
                  <a:pt x="33335" y="18477"/>
                </a:cubicBezTo>
                <a:cubicBezTo>
                  <a:pt x="33213" y="18413"/>
                  <a:pt x="33110" y="18313"/>
                  <a:pt x="32985" y="18221"/>
                </a:cubicBezTo>
                <a:cubicBezTo>
                  <a:pt x="33020" y="18188"/>
                  <a:pt x="33048" y="18153"/>
                  <a:pt x="33084" y="18127"/>
                </a:cubicBezTo>
                <a:cubicBezTo>
                  <a:pt x="33175" y="18063"/>
                  <a:pt x="33175" y="17987"/>
                  <a:pt x="33111" y="17907"/>
                </a:cubicBezTo>
                <a:cubicBezTo>
                  <a:pt x="33062" y="17843"/>
                  <a:pt x="33012" y="17770"/>
                  <a:pt x="32946" y="17729"/>
                </a:cubicBezTo>
                <a:cubicBezTo>
                  <a:pt x="32654" y="17546"/>
                  <a:pt x="32368" y="17353"/>
                  <a:pt x="32029" y="17253"/>
                </a:cubicBezTo>
                <a:cubicBezTo>
                  <a:pt x="31890" y="17214"/>
                  <a:pt x="31763" y="17127"/>
                  <a:pt x="31629" y="17060"/>
                </a:cubicBezTo>
                <a:cubicBezTo>
                  <a:pt x="31770" y="16893"/>
                  <a:pt x="31913" y="16722"/>
                  <a:pt x="32062" y="16552"/>
                </a:cubicBezTo>
                <a:cubicBezTo>
                  <a:pt x="32123" y="16481"/>
                  <a:pt x="32127" y="16424"/>
                  <a:pt x="32070" y="16347"/>
                </a:cubicBezTo>
                <a:cubicBezTo>
                  <a:pt x="31962" y="16203"/>
                  <a:pt x="31808" y="16134"/>
                  <a:pt x="31648" y="16074"/>
                </a:cubicBezTo>
                <a:cubicBezTo>
                  <a:pt x="31481" y="16013"/>
                  <a:pt x="31315" y="15954"/>
                  <a:pt x="31146" y="15897"/>
                </a:cubicBezTo>
                <a:cubicBezTo>
                  <a:pt x="31079" y="15875"/>
                  <a:pt x="31011" y="15862"/>
                  <a:pt x="30933" y="15843"/>
                </a:cubicBezTo>
                <a:cubicBezTo>
                  <a:pt x="30936" y="15815"/>
                  <a:pt x="30939" y="15781"/>
                  <a:pt x="30945" y="15749"/>
                </a:cubicBezTo>
                <a:cubicBezTo>
                  <a:pt x="30974" y="15607"/>
                  <a:pt x="30954" y="15575"/>
                  <a:pt x="30821" y="15539"/>
                </a:cubicBezTo>
                <a:cubicBezTo>
                  <a:pt x="30604" y="15482"/>
                  <a:pt x="30401" y="15391"/>
                  <a:pt x="30219" y="15254"/>
                </a:cubicBezTo>
                <a:cubicBezTo>
                  <a:pt x="30168" y="15215"/>
                  <a:pt x="30087" y="15216"/>
                  <a:pt x="30024" y="15201"/>
                </a:cubicBezTo>
                <a:cubicBezTo>
                  <a:pt x="30066" y="15117"/>
                  <a:pt x="30113" y="15029"/>
                  <a:pt x="30154" y="14936"/>
                </a:cubicBezTo>
                <a:cubicBezTo>
                  <a:pt x="30188" y="14863"/>
                  <a:pt x="30168" y="14796"/>
                  <a:pt x="30100" y="14755"/>
                </a:cubicBezTo>
                <a:cubicBezTo>
                  <a:pt x="30027" y="14711"/>
                  <a:pt x="29951" y="14671"/>
                  <a:pt x="29871" y="14642"/>
                </a:cubicBezTo>
                <a:cubicBezTo>
                  <a:pt x="29696" y="14576"/>
                  <a:pt x="29519" y="14520"/>
                  <a:pt x="29343" y="14459"/>
                </a:cubicBezTo>
                <a:cubicBezTo>
                  <a:pt x="29331" y="14455"/>
                  <a:pt x="29321" y="14449"/>
                  <a:pt x="29309" y="14449"/>
                </a:cubicBezTo>
                <a:cubicBezTo>
                  <a:pt x="29183" y="14449"/>
                  <a:pt x="29067" y="14439"/>
                  <a:pt x="28979" y="14320"/>
                </a:cubicBezTo>
                <a:cubicBezTo>
                  <a:pt x="28962" y="14296"/>
                  <a:pt x="28915" y="14294"/>
                  <a:pt x="28866" y="14294"/>
                </a:cubicBezTo>
                <a:cubicBezTo>
                  <a:pt x="28855" y="14294"/>
                  <a:pt x="28844" y="14294"/>
                  <a:pt x="28832" y="14294"/>
                </a:cubicBezTo>
                <a:cubicBezTo>
                  <a:pt x="28813" y="14294"/>
                  <a:pt x="28795" y="14294"/>
                  <a:pt x="28778" y="14292"/>
                </a:cubicBezTo>
                <a:cubicBezTo>
                  <a:pt x="28695" y="14282"/>
                  <a:pt x="28612" y="14273"/>
                  <a:pt x="28511" y="14261"/>
                </a:cubicBezTo>
                <a:cubicBezTo>
                  <a:pt x="28683" y="14045"/>
                  <a:pt x="28841" y="13853"/>
                  <a:pt x="28989" y="13654"/>
                </a:cubicBezTo>
                <a:cubicBezTo>
                  <a:pt x="29011" y="13625"/>
                  <a:pt x="28981" y="13558"/>
                  <a:pt x="28976" y="13512"/>
                </a:cubicBezTo>
                <a:cubicBezTo>
                  <a:pt x="29088" y="13277"/>
                  <a:pt x="29206" y="13038"/>
                  <a:pt x="29319" y="12795"/>
                </a:cubicBezTo>
                <a:cubicBezTo>
                  <a:pt x="29329" y="12771"/>
                  <a:pt x="29315" y="12724"/>
                  <a:pt x="29298" y="12700"/>
                </a:cubicBezTo>
                <a:cubicBezTo>
                  <a:pt x="29222" y="12597"/>
                  <a:pt x="29124" y="12530"/>
                  <a:pt x="28990" y="12508"/>
                </a:cubicBezTo>
                <a:cubicBezTo>
                  <a:pt x="28860" y="12488"/>
                  <a:pt x="28732" y="12440"/>
                  <a:pt x="28603" y="12406"/>
                </a:cubicBezTo>
                <a:cubicBezTo>
                  <a:pt x="28537" y="12390"/>
                  <a:pt x="28469" y="12379"/>
                  <a:pt x="28402" y="12364"/>
                </a:cubicBezTo>
                <a:cubicBezTo>
                  <a:pt x="28435" y="12246"/>
                  <a:pt x="28404" y="12191"/>
                  <a:pt x="28265" y="12179"/>
                </a:cubicBezTo>
                <a:cubicBezTo>
                  <a:pt x="27992" y="12153"/>
                  <a:pt x="27719" y="12140"/>
                  <a:pt x="27455" y="12122"/>
                </a:cubicBezTo>
                <a:cubicBezTo>
                  <a:pt x="27486" y="12046"/>
                  <a:pt x="27527" y="11949"/>
                  <a:pt x="27566" y="11850"/>
                </a:cubicBezTo>
                <a:cubicBezTo>
                  <a:pt x="27608" y="11746"/>
                  <a:pt x="27585" y="11670"/>
                  <a:pt x="27477" y="11640"/>
                </a:cubicBezTo>
                <a:cubicBezTo>
                  <a:pt x="27321" y="11598"/>
                  <a:pt x="27160" y="11555"/>
                  <a:pt x="27000" y="11547"/>
                </a:cubicBezTo>
                <a:cubicBezTo>
                  <a:pt x="26943" y="11544"/>
                  <a:pt x="26885" y="11543"/>
                  <a:pt x="26827" y="11543"/>
                </a:cubicBezTo>
                <a:cubicBezTo>
                  <a:pt x="26652" y="11543"/>
                  <a:pt x="26478" y="11554"/>
                  <a:pt x="26303" y="11562"/>
                </a:cubicBezTo>
                <a:cubicBezTo>
                  <a:pt x="26228" y="11564"/>
                  <a:pt x="26154" y="11586"/>
                  <a:pt x="26072" y="11600"/>
                </a:cubicBezTo>
                <a:cubicBezTo>
                  <a:pt x="26033" y="11529"/>
                  <a:pt x="26006" y="11496"/>
                  <a:pt x="25945" y="11496"/>
                </a:cubicBezTo>
                <a:cubicBezTo>
                  <a:pt x="25903" y="11496"/>
                  <a:pt x="25845" y="11512"/>
                  <a:pt x="25754" y="11542"/>
                </a:cubicBezTo>
                <a:cubicBezTo>
                  <a:pt x="25596" y="11595"/>
                  <a:pt x="25445" y="11664"/>
                  <a:pt x="25286" y="11711"/>
                </a:cubicBezTo>
                <a:cubicBezTo>
                  <a:pt x="25145" y="11753"/>
                  <a:pt x="24999" y="11778"/>
                  <a:pt x="24854" y="11811"/>
                </a:cubicBezTo>
                <a:cubicBezTo>
                  <a:pt x="24881" y="11697"/>
                  <a:pt x="24907" y="11586"/>
                  <a:pt x="24937" y="11475"/>
                </a:cubicBezTo>
                <a:cubicBezTo>
                  <a:pt x="24961" y="11381"/>
                  <a:pt x="24920" y="11320"/>
                  <a:pt x="24830" y="11317"/>
                </a:cubicBezTo>
                <a:cubicBezTo>
                  <a:pt x="24795" y="11316"/>
                  <a:pt x="24760" y="11315"/>
                  <a:pt x="24726" y="11315"/>
                </a:cubicBezTo>
                <a:cubicBezTo>
                  <a:pt x="24587" y="11315"/>
                  <a:pt x="24448" y="11323"/>
                  <a:pt x="24309" y="11329"/>
                </a:cubicBezTo>
                <a:cubicBezTo>
                  <a:pt x="24206" y="11332"/>
                  <a:pt x="24101" y="11335"/>
                  <a:pt x="24000" y="11356"/>
                </a:cubicBezTo>
                <a:cubicBezTo>
                  <a:pt x="23738" y="11411"/>
                  <a:pt x="23480" y="11475"/>
                  <a:pt x="23216" y="11537"/>
                </a:cubicBezTo>
                <a:cubicBezTo>
                  <a:pt x="23218" y="11527"/>
                  <a:pt x="23231" y="11504"/>
                  <a:pt x="23227" y="11485"/>
                </a:cubicBezTo>
                <a:cubicBezTo>
                  <a:pt x="23219" y="11448"/>
                  <a:pt x="23213" y="11401"/>
                  <a:pt x="23188" y="11384"/>
                </a:cubicBezTo>
                <a:cubicBezTo>
                  <a:pt x="23160" y="11365"/>
                  <a:pt x="23119" y="11351"/>
                  <a:pt x="23082" y="11351"/>
                </a:cubicBezTo>
                <a:cubicBezTo>
                  <a:pt x="23075" y="11351"/>
                  <a:pt x="23068" y="11352"/>
                  <a:pt x="23062" y="11353"/>
                </a:cubicBezTo>
                <a:cubicBezTo>
                  <a:pt x="23017" y="11360"/>
                  <a:pt x="22975" y="11393"/>
                  <a:pt x="22934" y="11417"/>
                </a:cubicBezTo>
                <a:cubicBezTo>
                  <a:pt x="22735" y="11528"/>
                  <a:pt x="22517" y="11559"/>
                  <a:pt x="22291" y="11579"/>
                </a:cubicBezTo>
                <a:cubicBezTo>
                  <a:pt x="22028" y="11604"/>
                  <a:pt x="21767" y="11660"/>
                  <a:pt x="21503" y="11690"/>
                </a:cubicBezTo>
                <a:cubicBezTo>
                  <a:pt x="21428" y="11697"/>
                  <a:pt x="21357" y="11670"/>
                  <a:pt x="21367" y="11784"/>
                </a:cubicBezTo>
                <a:cubicBezTo>
                  <a:pt x="21322" y="11754"/>
                  <a:pt x="21272" y="11739"/>
                  <a:pt x="21223" y="11739"/>
                </a:cubicBezTo>
                <a:cubicBezTo>
                  <a:pt x="21160" y="11739"/>
                  <a:pt x="21097" y="11763"/>
                  <a:pt x="21045" y="11810"/>
                </a:cubicBezTo>
                <a:cubicBezTo>
                  <a:pt x="21022" y="11830"/>
                  <a:pt x="20980" y="11834"/>
                  <a:pt x="20948" y="11842"/>
                </a:cubicBezTo>
                <a:cubicBezTo>
                  <a:pt x="20843" y="11866"/>
                  <a:pt x="20738" y="11885"/>
                  <a:pt x="20635" y="11913"/>
                </a:cubicBezTo>
                <a:cubicBezTo>
                  <a:pt x="20547" y="11937"/>
                  <a:pt x="20464" y="11972"/>
                  <a:pt x="20384" y="12005"/>
                </a:cubicBezTo>
                <a:cubicBezTo>
                  <a:pt x="20326" y="12018"/>
                  <a:pt x="20256" y="12015"/>
                  <a:pt x="20212" y="12047"/>
                </a:cubicBezTo>
                <a:cubicBezTo>
                  <a:pt x="20206" y="12052"/>
                  <a:pt x="20200" y="12053"/>
                  <a:pt x="20193" y="12053"/>
                </a:cubicBezTo>
                <a:cubicBezTo>
                  <a:pt x="20159" y="12053"/>
                  <a:pt x="20115" y="12009"/>
                  <a:pt x="20090" y="12009"/>
                </a:cubicBezTo>
                <a:cubicBezTo>
                  <a:pt x="20077" y="12009"/>
                  <a:pt x="20069" y="12021"/>
                  <a:pt x="20069" y="12056"/>
                </a:cubicBezTo>
                <a:cubicBezTo>
                  <a:pt x="20017" y="12069"/>
                  <a:pt x="19969" y="12096"/>
                  <a:pt x="19939" y="12096"/>
                </a:cubicBezTo>
                <a:cubicBezTo>
                  <a:pt x="19932" y="12096"/>
                  <a:pt x="19926" y="12094"/>
                  <a:pt x="19922" y="12092"/>
                </a:cubicBezTo>
                <a:cubicBezTo>
                  <a:pt x="19894" y="12074"/>
                  <a:pt x="19868" y="12068"/>
                  <a:pt x="19842" y="12068"/>
                </a:cubicBezTo>
                <a:cubicBezTo>
                  <a:pt x="19785" y="12068"/>
                  <a:pt x="19731" y="12098"/>
                  <a:pt x="19676" y="12098"/>
                </a:cubicBezTo>
                <a:cubicBezTo>
                  <a:pt x="19675" y="12098"/>
                  <a:pt x="19674" y="12098"/>
                  <a:pt x="19674" y="12098"/>
                </a:cubicBezTo>
                <a:cubicBezTo>
                  <a:pt x="19453" y="12094"/>
                  <a:pt x="19231" y="12076"/>
                  <a:pt x="19010" y="12063"/>
                </a:cubicBezTo>
                <a:cubicBezTo>
                  <a:pt x="18969" y="12061"/>
                  <a:pt x="18929" y="12052"/>
                  <a:pt x="18883" y="12022"/>
                </a:cubicBezTo>
                <a:cubicBezTo>
                  <a:pt x="19024" y="11950"/>
                  <a:pt x="19163" y="11878"/>
                  <a:pt x="19303" y="11808"/>
                </a:cubicBezTo>
                <a:cubicBezTo>
                  <a:pt x="19508" y="11703"/>
                  <a:pt x="19714" y="11602"/>
                  <a:pt x="19920" y="11499"/>
                </a:cubicBezTo>
                <a:cubicBezTo>
                  <a:pt x="20066" y="11425"/>
                  <a:pt x="20218" y="11362"/>
                  <a:pt x="20358" y="11279"/>
                </a:cubicBezTo>
                <a:cubicBezTo>
                  <a:pt x="20636" y="11113"/>
                  <a:pt x="20899" y="10925"/>
                  <a:pt x="21180" y="10763"/>
                </a:cubicBezTo>
                <a:cubicBezTo>
                  <a:pt x="21398" y="10637"/>
                  <a:pt x="21633" y="10537"/>
                  <a:pt x="21860" y="10425"/>
                </a:cubicBezTo>
                <a:cubicBezTo>
                  <a:pt x="21923" y="10394"/>
                  <a:pt x="21989" y="10365"/>
                  <a:pt x="22045" y="10326"/>
                </a:cubicBezTo>
                <a:cubicBezTo>
                  <a:pt x="22072" y="10305"/>
                  <a:pt x="22082" y="10260"/>
                  <a:pt x="22088" y="10216"/>
                </a:cubicBezTo>
                <a:cubicBezTo>
                  <a:pt x="22324" y="10103"/>
                  <a:pt x="22523" y="9931"/>
                  <a:pt x="22714" y="9746"/>
                </a:cubicBezTo>
                <a:cubicBezTo>
                  <a:pt x="22786" y="9675"/>
                  <a:pt x="22878" y="9626"/>
                  <a:pt x="22961" y="9568"/>
                </a:cubicBezTo>
                <a:cubicBezTo>
                  <a:pt x="22985" y="9552"/>
                  <a:pt x="23010" y="9542"/>
                  <a:pt x="23033" y="9529"/>
                </a:cubicBezTo>
                <a:cubicBezTo>
                  <a:pt x="23211" y="9417"/>
                  <a:pt x="23216" y="9336"/>
                  <a:pt x="23053" y="9221"/>
                </a:cubicBezTo>
                <a:cubicBezTo>
                  <a:pt x="23033" y="9207"/>
                  <a:pt x="23014" y="9195"/>
                  <a:pt x="23006" y="9190"/>
                </a:cubicBezTo>
                <a:cubicBezTo>
                  <a:pt x="23229" y="9011"/>
                  <a:pt x="23439" y="8822"/>
                  <a:pt x="23671" y="8660"/>
                </a:cubicBezTo>
                <a:cubicBezTo>
                  <a:pt x="23839" y="8543"/>
                  <a:pt x="24032" y="8462"/>
                  <a:pt x="24215" y="8366"/>
                </a:cubicBezTo>
                <a:cubicBezTo>
                  <a:pt x="24253" y="8346"/>
                  <a:pt x="24294" y="8332"/>
                  <a:pt x="24331" y="8309"/>
                </a:cubicBezTo>
                <a:cubicBezTo>
                  <a:pt x="24500" y="8203"/>
                  <a:pt x="24510" y="8161"/>
                  <a:pt x="24396" y="8004"/>
                </a:cubicBezTo>
                <a:cubicBezTo>
                  <a:pt x="24652" y="7865"/>
                  <a:pt x="24807" y="7632"/>
                  <a:pt x="24961" y="7401"/>
                </a:cubicBezTo>
                <a:cubicBezTo>
                  <a:pt x="25070" y="7235"/>
                  <a:pt x="25038" y="7127"/>
                  <a:pt x="24876" y="7018"/>
                </a:cubicBezTo>
                <a:cubicBezTo>
                  <a:pt x="24786" y="6957"/>
                  <a:pt x="24698" y="6892"/>
                  <a:pt x="24603" y="6838"/>
                </a:cubicBezTo>
                <a:cubicBezTo>
                  <a:pt x="24528" y="6795"/>
                  <a:pt x="24444" y="6767"/>
                  <a:pt x="24364" y="6732"/>
                </a:cubicBezTo>
                <a:cubicBezTo>
                  <a:pt x="24638" y="6561"/>
                  <a:pt x="24797" y="6270"/>
                  <a:pt x="25012" y="6031"/>
                </a:cubicBezTo>
                <a:cubicBezTo>
                  <a:pt x="25168" y="5858"/>
                  <a:pt x="25339" y="5698"/>
                  <a:pt x="25505" y="5533"/>
                </a:cubicBezTo>
                <a:cubicBezTo>
                  <a:pt x="25723" y="5317"/>
                  <a:pt x="25722" y="5282"/>
                  <a:pt x="25471" y="5106"/>
                </a:cubicBezTo>
                <a:cubicBezTo>
                  <a:pt x="25616" y="4941"/>
                  <a:pt x="25758" y="4773"/>
                  <a:pt x="25906" y="4612"/>
                </a:cubicBezTo>
                <a:cubicBezTo>
                  <a:pt x="26026" y="4480"/>
                  <a:pt x="26028" y="4462"/>
                  <a:pt x="25929" y="4366"/>
                </a:cubicBezTo>
                <a:cubicBezTo>
                  <a:pt x="26074" y="4150"/>
                  <a:pt x="26227" y="3944"/>
                  <a:pt x="26356" y="3724"/>
                </a:cubicBezTo>
                <a:cubicBezTo>
                  <a:pt x="26428" y="3602"/>
                  <a:pt x="26388" y="3551"/>
                  <a:pt x="26247" y="3485"/>
                </a:cubicBezTo>
                <a:cubicBezTo>
                  <a:pt x="26125" y="3429"/>
                  <a:pt x="26009" y="3364"/>
                  <a:pt x="25882" y="3300"/>
                </a:cubicBezTo>
                <a:cubicBezTo>
                  <a:pt x="26072" y="3060"/>
                  <a:pt x="26272" y="2811"/>
                  <a:pt x="26475" y="2555"/>
                </a:cubicBezTo>
                <a:cubicBezTo>
                  <a:pt x="26447" y="2535"/>
                  <a:pt x="26419" y="2517"/>
                  <a:pt x="26406" y="2507"/>
                </a:cubicBezTo>
                <a:cubicBezTo>
                  <a:pt x="26524" y="2230"/>
                  <a:pt x="26783" y="2028"/>
                  <a:pt x="26812" y="1704"/>
                </a:cubicBezTo>
                <a:cubicBezTo>
                  <a:pt x="26820" y="1598"/>
                  <a:pt x="26820" y="1598"/>
                  <a:pt x="26727" y="1573"/>
                </a:cubicBezTo>
                <a:cubicBezTo>
                  <a:pt x="26910" y="1289"/>
                  <a:pt x="27092" y="1001"/>
                  <a:pt x="27280" y="717"/>
                </a:cubicBezTo>
                <a:cubicBezTo>
                  <a:pt x="27386" y="555"/>
                  <a:pt x="27509" y="400"/>
                  <a:pt x="27612" y="236"/>
                </a:cubicBezTo>
                <a:cubicBezTo>
                  <a:pt x="27652" y="172"/>
                  <a:pt x="27658" y="89"/>
                  <a:pt x="27681" y="13"/>
                </a:cubicBezTo>
                <a:cubicBezTo>
                  <a:pt x="27634" y="12"/>
                  <a:pt x="27583" y="1"/>
                  <a:pt x="27537" y="1"/>
                </a:cubicBezTo>
                <a:close/>
              </a:path>
            </a:pathLst>
          </a:custGeom>
          <a:solidFill>
            <a:srgbClr val="80B31A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2" name="Google Shape;322;p50"/>
          <p:cNvSpPr/>
          <p:nvPr/>
        </p:nvSpPr>
        <p:spPr>
          <a:xfrm rot="3163860">
            <a:off x="7246205" y="-3529"/>
            <a:ext cx="4922046" cy="2499592"/>
          </a:xfrm>
          <a:custGeom>
            <a:avLst/>
            <a:gdLst/>
            <a:ahLst/>
            <a:cxnLst/>
            <a:rect l="l" t="t" r="r" b="b"/>
            <a:pathLst>
              <a:path w="120088" h="60985" extrusionOk="0">
                <a:moveTo>
                  <a:pt x="10185" y="0"/>
                </a:moveTo>
                <a:cubicBezTo>
                  <a:pt x="10170" y="0"/>
                  <a:pt x="10138" y="55"/>
                  <a:pt x="10051" y="160"/>
                </a:cubicBezTo>
                <a:cubicBezTo>
                  <a:pt x="12583" y="2029"/>
                  <a:pt x="16014" y="2112"/>
                  <a:pt x="18262" y="4538"/>
                </a:cubicBezTo>
                <a:cubicBezTo>
                  <a:pt x="17258" y="4529"/>
                  <a:pt x="16290" y="4306"/>
                  <a:pt x="15321" y="4306"/>
                </a:cubicBezTo>
                <a:cubicBezTo>
                  <a:pt x="15306" y="4306"/>
                  <a:pt x="15291" y="4306"/>
                  <a:pt x="15275" y="4306"/>
                </a:cubicBezTo>
                <a:cubicBezTo>
                  <a:pt x="15275" y="4306"/>
                  <a:pt x="15274" y="4306"/>
                  <a:pt x="15273" y="4306"/>
                </a:cubicBezTo>
                <a:cubicBezTo>
                  <a:pt x="14974" y="4306"/>
                  <a:pt x="14508" y="3901"/>
                  <a:pt x="14154" y="3901"/>
                </a:cubicBezTo>
                <a:cubicBezTo>
                  <a:pt x="13903" y="3901"/>
                  <a:pt x="13708" y="4104"/>
                  <a:pt x="13668" y="4801"/>
                </a:cubicBezTo>
                <a:cubicBezTo>
                  <a:pt x="13664" y="4872"/>
                  <a:pt x="13338" y="4930"/>
                  <a:pt x="13159" y="4986"/>
                </a:cubicBezTo>
                <a:cubicBezTo>
                  <a:pt x="11966" y="5357"/>
                  <a:pt x="10773" y="5726"/>
                  <a:pt x="9558" y="6102"/>
                </a:cubicBezTo>
                <a:cubicBezTo>
                  <a:pt x="9948" y="6413"/>
                  <a:pt x="10345" y="6530"/>
                  <a:pt x="10746" y="6530"/>
                </a:cubicBezTo>
                <a:cubicBezTo>
                  <a:pt x="11359" y="6530"/>
                  <a:pt x="11983" y="6256"/>
                  <a:pt x="12607" y="5985"/>
                </a:cubicBezTo>
                <a:cubicBezTo>
                  <a:pt x="13760" y="5485"/>
                  <a:pt x="14914" y="4962"/>
                  <a:pt x="16152" y="4962"/>
                </a:cubicBezTo>
                <a:cubicBezTo>
                  <a:pt x="16492" y="4962"/>
                  <a:pt x="16837" y="5002"/>
                  <a:pt x="17191" y="5091"/>
                </a:cubicBezTo>
                <a:cubicBezTo>
                  <a:pt x="17873" y="5265"/>
                  <a:pt x="22682" y="7090"/>
                  <a:pt x="25000" y="8536"/>
                </a:cubicBezTo>
                <a:cubicBezTo>
                  <a:pt x="25650" y="9150"/>
                  <a:pt x="26232" y="9854"/>
                  <a:pt x="26838" y="10521"/>
                </a:cubicBezTo>
                <a:cubicBezTo>
                  <a:pt x="27576" y="11333"/>
                  <a:pt x="28288" y="12172"/>
                  <a:pt x="29011" y="13000"/>
                </a:cubicBezTo>
                <a:cubicBezTo>
                  <a:pt x="24302" y="10260"/>
                  <a:pt x="19255" y="9349"/>
                  <a:pt x="13996" y="9301"/>
                </a:cubicBezTo>
                <a:lnTo>
                  <a:pt x="13996" y="9301"/>
                </a:lnTo>
                <a:cubicBezTo>
                  <a:pt x="14202" y="9618"/>
                  <a:pt x="14465" y="9720"/>
                  <a:pt x="14734" y="9796"/>
                </a:cubicBezTo>
                <a:cubicBezTo>
                  <a:pt x="16546" y="10299"/>
                  <a:pt x="18423" y="10637"/>
                  <a:pt x="20159" y="11337"/>
                </a:cubicBezTo>
                <a:cubicBezTo>
                  <a:pt x="22292" y="12196"/>
                  <a:pt x="24326" y="13325"/>
                  <a:pt x="26374" y="14397"/>
                </a:cubicBezTo>
                <a:cubicBezTo>
                  <a:pt x="27845" y="15168"/>
                  <a:pt x="29657" y="15343"/>
                  <a:pt x="30664" y="16968"/>
                </a:cubicBezTo>
                <a:cubicBezTo>
                  <a:pt x="30779" y="17153"/>
                  <a:pt x="31139" y="17162"/>
                  <a:pt x="31371" y="17280"/>
                </a:cubicBezTo>
                <a:cubicBezTo>
                  <a:pt x="33108" y="18163"/>
                  <a:pt x="34842" y="19055"/>
                  <a:pt x="36575" y="19943"/>
                </a:cubicBezTo>
                <a:cubicBezTo>
                  <a:pt x="29646" y="19627"/>
                  <a:pt x="22642" y="19693"/>
                  <a:pt x="17055" y="14380"/>
                </a:cubicBezTo>
                <a:cubicBezTo>
                  <a:pt x="16983" y="14555"/>
                  <a:pt x="16913" y="14730"/>
                  <a:pt x="16841" y="14904"/>
                </a:cubicBezTo>
                <a:cubicBezTo>
                  <a:pt x="19480" y="17313"/>
                  <a:pt x="20301" y="17162"/>
                  <a:pt x="22032" y="18292"/>
                </a:cubicBezTo>
                <a:lnTo>
                  <a:pt x="21988" y="18430"/>
                </a:lnTo>
                <a:cubicBezTo>
                  <a:pt x="20217" y="18035"/>
                  <a:pt x="18305" y="18071"/>
                  <a:pt x="16607" y="17464"/>
                </a:cubicBezTo>
                <a:cubicBezTo>
                  <a:pt x="15505" y="17070"/>
                  <a:pt x="14588" y="16134"/>
                  <a:pt x="13582" y="15450"/>
                </a:cubicBezTo>
                <a:cubicBezTo>
                  <a:pt x="12321" y="14593"/>
                  <a:pt x="11056" y="13744"/>
                  <a:pt x="9793" y="12893"/>
                </a:cubicBezTo>
                <a:lnTo>
                  <a:pt x="9793" y="12893"/>
                </a:lnTo>
                <a:cubicBezTo>
                  <a:pt x="10004" y="13441"/>
                  <a:pt x="10350" y="13788"/>
                  <a:pt x="10740" y="14068"/>
                </a:cubicBezTo>
                <a:cubicBezTo>
                  <a:pt x="12191" y="15111"/>
                  <a:pt x="13678" y="16100"/>
                  <a:pt x="15110" y="17170"/>
                </a:cubicBezTo>
                <a:cubicBezTo>
                  <a:pt x="15289" y="17304"/>
                  <a:pt x="15474" y="17440"/>
                  <a:pt x="15665" y="17576"/>
                </a:cubicBezTo>
                <a:cubicBezTo>
                  <a:pt x="14904" y="17430"/>
                  <a:pt x="14308" y="17324"/>
                  <a:pt x="14210" y="17309"/>
                </a:cubicBezTo>
                <a:cubicBezTo>
                  <a:pt x="12567" y="17077"/>
                  <a:pt x="10916" y="16895"/>
                  <a:pt x="9281" y="16615"/>
                </a:cubicBezTo>
                <a:cubicBezTo>
                  <a:pt x="8588" y="16496"/>
                  <a:pt x="7919" y="16208"/>
                  <a:pt x="7252" y="15961"/>
                </a:cubicBezTo>
                <a:cubicBezTo>
                  <a:pt x="6486" y="15678"/>
                  <a:pt x="5725" y="15373"/>
                  <a:pt x="4975" y="15048"/>
                </a:cubicBezTo>
                <a:cubicBezTo>
                  <a:pt x="4474" y="14829"/>
                  <a:pt x="3956" y="14614"/>
                  <a:pt x="3510" y="14298"/>
                </a:cubicBezTo>
                <a:cubicBezTo>
                  <a:pt x="2667" y="13698"/>
                  <a:pt x="1853" y="13053"/>
                  <a:pt x="663" y="13053"/>
                </a:cubicBezTo>
                <a:cubicBezTo>
                  <a:pt x="454" y="13053"/>
                  <a:pt x="234" y="13073"/>
                  <a:pt x="0" y="13116"/>
                </a:cubicBezTo>
                <a:cubicBezTo>
                  <a:pt x="1100" y="13549"/>
                  <a:pt x="1967" y="13891"/>
                  <a:pt x="2835" y="14232"/>
                </a:cubicBezTo>
                <a:cubicBezTo>
                  <a:pt x="2818" y="14327"/>
                  <a:pt x="2798" y="14423"/>
                  <a:pt x="2779" y="14519"/>
                </a:cubicBezTo>
                <a:cubicBezTo>
                  <a:pt x="2448" y="14607"/>
                  <a:pt x="2116" y="14695"/>
                  <a:pt x="1785" y="14783"/>
                </a:cubicBezTo>
                <a:cubicBezTo>
                  <a:pt x="3638" y="15661"/>
                  <a:pt x="6087" y="14874"/>
                  <a:pt x="7502" y="17307"/>
                </a:cubicBezTo>
                <a:cubicBezTo>
                  <a:pt x="5770" y="17195"/>
                  <a:pt x="4168" y="17092"/>
                  <a:pt x="2568" y="16989"/>
                </a:cubicBezTo>
                <a:cubicBezTo>
                  <a:pt x="2551" y="17133"/>
                  <a:pt x="2536" y="17278"/>
                  <a:pt x="2519" y="17422"/>
                </a:cubicBezTo>
                <a:cubicBezTo>
                  <a:pt x="3615" y="17568"/>
                  <a:pt x="4716" y="17866"/>
                  <a:pt x="5808" y="17866"/>
                </a:cubicBezTo>
                <a:cubicBezTo>
                  <a:pt x="5901" y="17866"/>
                  <a:pt x="5994" y="17864"/>
                  <a:pt x="6086" y="17860"/>
                </a:cubicBezTo>
                <a:cubicBezTo>
                  <a:pt x="7539" y="17789"/>
                  <a:pt x="8989" y="17627"/>
                  <a:pt x="10437" y="17627"/>
                </a:cubicBezTo>
                <a:cubicBezTo>
                  <a:pt x="11383" y="17627"/>
                  <a:pt x="12328" y="17696"/>
                  <a:pt x="13274" y="17906"/>
                </a:cubicBezTo>
                <a:cubicBezTo>
                  <a:pt x="13559" y="17970"/>
                  <a:pt x="13858" y="17986"/>
                  <a:pt x="14155" y="17986"/>
                </a:cubicBezTo>
                <a:cubicBezTo>
                  <a:pt x="14275" y="17986"/>
                  <a:pt x="14395" y="17983"/>
                  <a:pt x="14514" y="17980"/>
                </a:cubicBezTo>
                <a:cubicBezTo>
                  <a:pt x="14515" y="17980"/>
                  <a:pt x="14516" y="17980"/>
                  <a:pt x="14517" y="17980"/>
                </a:cubicBezTo>
                <a:cubicBezTo>
                  <a:pt x="14622" y="17980"/>
                  <a:pt x="15607" y="18110"/>
                  <a:pt x="16684" y="18248"/>
                </a:cubicBezTo>
                <a:cubicBezTo>
                  <a:pt x="17753" y="18897"/>
                  <a:pt x="18932" y="19420"/>
                  <a:pt x="20067" y="19447"/>
                </a:cubicBezTo>
                <a:cubicBezTo>
                  <a:pt x="20232" y="19451"/>
                  <a:pt x="20383" y="19453"/>
                  <a:pt x="20525" y="19453"/>
                </a:cubicBezTo>
                <a:cubicBezTo>
                  <a:pt x="20897" y="19453"/>
                  <a:pt x="21198" y="19443"/>
                  <a:pt x="21481" y="19443"/>
                </a:cubicBezTo>
                <a:cubicBezTo>
                  <a:pt x="22052" y="19443"/>
                  <a:pt x="22546" y="19484"/>
                  <a:pt x="23383" y="19730"/>
                </a:cubicBezTo>
                <a:cubicBezTo>
                  <a:pt x="28064" y="21113"/>
                  <a:pt x="31125" y="20841"/>
                  <a:pt x="34548" y="21397"/>
                </a:cubicBezTo>
                <a:cubicBezTo>
                  <a:pt x="36589" y="21728"/>
                  <a:pt x="38495" y="21427"/>
                  <a:pt x="40493" y="21974"/>
                </a:cubicBezTo>
                <a:cubicBezTo>
                  <a:pt x="42114" y="22420"/>
                  <a:pt x="43687" y="23047"/>
                  <a:pt x="45288" y="23568"/>
                </a:cubicBezTo>
                <a:cubicBezTo>
                  <a:pt x="48472" y="24606"/>
                  <a:pt x="51666" y="25617"/>
                  <a:pt x="54846" y="26665"/>
                </a:cubicBezTo>
                <a:cubicBezTo>
                  <a:pt x="55273" y="26805"/>
                  <a:pt x="55656" y="27092"/>
                  <a:pt x="56058" y="27310"/>
                </a:cubicBezTo>
                <a:cubicBezTo>
                  <a:pt x="56029" y="27408"/>
                  <a:pt x="56003" y="27505"/>
                  <a:pt x="55975" y="27602"/>
                </a:cubicBezTo>
                <a:cubicBezTo>
                  <a:pt x="55656" y="27626"/>
                  <a:pt x="55337" y="27657"/>
                  <a:pt x="55016" y="27670"/>
                </a:cubicBezTo>
                <a:cubicBezTo>
                  <a:pt x="51330" y="27833"/>
                  <a:pt x="47638" y="27787"/>
                  <a:pt x="43984" y="28545"/>
                </a:cubicBezTo>
                <a:cubicBezTo>
                  <a:pt x="41830" y="28991"/>
                  <a:pt x="39633" y="29568"/>
                  <a:pt x="37467" y="29568"/>
                </a:cubicBezTo>
                <a:cubicBezTo>
                  <a:pt x="37389" y="29568"/>
                  <a:pt x="37310" y="29567"/>
                  <a:pt x="37232" y="29565"/>
                </a:cubicBezTo>
                <a:cubicBezTo>
                  <a:pt x="33239" y="29484"/>
                  <a:pt x="29262" y="28891"/>
                  <a:pt x="25270" y="28646"/>
                </a:cubicBezTo>
                <a:cubicBezTo>
                  <a:pt x="22856" y="28498"/>
                  <a:pt x="20587" y="27916"/>
                  <a:pt x="18370" y="26991"/>
                </a:cubicBezTo>
                <a:cubicBezTo>
                  <a:pt x="16662" y="26278"/>
                  <a:pt x="15020" y="25388"/>
                  <a:pt x="13093" y="25388"/>
                </a:cubicBezTo>
                <a:cubicBezTo>
                  <a:pt x="12958" y="25388"/>
                  <a:pt x="12822" y="25392"/>
                  <a:pt x="12685" y="25401"/>
                </a:cubicBezTo>
                <a:cubicBezTo>
                  <a:pt x="10355" y="25555"/>
                  <a:pt x="8014" y="25506"/>
                  <a:pt x="5680" y="25566"/>
                </a:cubicBezTo>
                <a:cubicBezTo>
                  <a:pt x="5455" y="25573"/>
                  <a:pt x="5231" y="25734"/>
                  <a:pt x="4700" y="25946"/>
                </a:cubicBezTo>
                <a:cubicBezTo>
                  <a:pt x="5330" y="26163"/>
                  <a:pt x="5657" y="26351"/>
                  <a:pt x="5998" y="26381"/>
                </a:cubicBezTo>
                <a:cubicBezTo>
                  <a:pt x="7449" y="26504"/>
                  <a:pt x="8906" y="26711"/>
                  <a:pt x="10356" y="26711"/>
                </a:cubicBezTo>
                <a:cubicBezTo>
                  <a:pt x="10548" y="26711"/>
                  <a:pt x="10740" y="26708"/>
                  <a:pt x="10932" y="26700"/>
                </a:cubicBezTo>
                <a:cubicBezTo>
                  <a:pt x="11237" y="26687"/>
                  <a:pt x="11540" y="26681"/>
                  <a:pt x="11841" y="26681"/>
                </a:cubicBezTo>
                <a:cubicBezTo>
                  <a:pt x="14520" y="26681"/>
                  <a:pt x="17076" y="27202"/>
                  <a:pt x="19640" y="28600"/>
                </a:cubicBezTo>
                <a:cubicBezTo>
                  <a:pt x="17162" y="29620"/>
                  <a:pt x="14876" y="30779"/>
                  <a:pt x="12470" y="31491"/>
                </a:cubicBezTo>
                <a:cubicBezTo>
                  <a:pt x="10066" y="32202"/>
                  <a:pt x="7543" y="32465"/>
                  <a:pt x="5073" y="32925"/>
                </a:cubicBezTo>
                <a:cubicBezTo>
                  <a:pt x="5657" y="33064"/>
                  <a:pt x="6279" y="33194"/>
                  <a:pt x="6899" y="33194"/>
                </a:cubicBezTo>
                <a:cubicBezTo>
                  <a:pt x="6995" y="33194"/>
                  <a:pt x="7091" y="33190"/>
                  <a:pt x="7186" y="33184"/>
                </a:cubicBezTo>
                <a:cubicBezTo>
                  <a:pt x="11288" y="32906"/>
                  <a:pt x="15201" y="31790"/>
                  <a:pt x="19039" y="30249"/>
                </a:cubicBezTo>
                <a:cubicBezTo>
                  <a:pt x="20002" y="29862"/>
                  <a:pt x="21106" y="29675"/>
                  <a:pt x="22159" y="29675"/>
                </a:cubicBezTo>
                <a:cubicBezTo>
                  <a:pt x="22331" y="29675"/>
                  <a:pt x="22502" y="29680"/>
                  <a:pt x="22671" y="29690"/>
                </a:cubicBezTo>
                <a:cubicBezTo>
                  <a:pt x="26099" y="29891"/>
                  <a:pt x="29515" y="30283"/>
                  <a:pt x="32936" y="30608"/>
                </a:cubicBezTo>
                <a:cubicBezTo>
                  <a:pt x="33198" y="30632"/>
                  <a:pt x="33456" y="30715"/>
                  <a:pt x="33721" y="30771"/>
                </a:cubicBezTo>
                <a:cubicBezTo>
                  <a:pt x="33057" y="31232"/>
                  <a:pt x="32458" y="31606"/>
                  <a:pt x="31905" y="32046"/>
                </a:cubicBezTo>
                <a:cubicBezTo>
                  <a:pt x="31537" y="32339"/>
                  <a:pt x="31291" y="32838"/>
                  <a:pt x="30897" y="33049"/>
                </a:cubicBezTo>
                <a:cubicBezTo>
                  <a:pt x="29518" y="33781"/>
                  <a:pt x="28096" y="34425"/>
                  <a:pt x="26694" y="35104"/>
                </a:cubicBezTo>
                <a:cubicBezTo>
                  <a:pt x="25324" y="35767"/>
                  <a:pt x="23983" y="36506"/>
                  <a:pt x="22574" y="37063"/>
                </a:cubicBezTo>
                <a:cubicBezTo>
                  <a:pt x="22261" y="37187"/>
                  <a:pt x="21895" y="37244"/>
                  <a:pt x="21530" y="37244"/>
                </a:cubicBezTo>
                <a:cubicBezTo>
                  <a:pt x="21215" y="37244"/>
                  <a:pt x="20900" y="37201"/>
                  <a:pt x="20619" y="37122"/>
                </a:cubicBezTo>
                <a:cubicBezTo>
                  <a:pt x="18408" y="36501"/>
                  <a:pt x="16247" y="35695"/>
                  <a:pt x="14029" y="35103"/>
                </a:cubicBezTo>
                <a:cubicBezTo>
                  <a:pt x="13685" y="35010"/>
                  <a:pt x="13323" y="34984"/>
                  <a:pt x="12954" y="34984"/>
                </a:cubicBezTo>
                <a:cubicBezTo>
                  <a:pt x="12465" y="34984"/>
                  <a:pt x="11964" y="35030"/>
                  <a:pt x="11474" y="35030"/>
                </a:cubicBezTo>
                <a:cubicBezTo>
                  <a:pt x="11441" y="35030"/>
                  <a:pt x="11407" y="35030"/>
                  <a:pt x="11374" y="35030"/>
                </a:cubicBezTo>
                <a:lnTo>
                  <a:pt x="11374" y="35030"/>
                </a:lnTo>
                <a:cubicBezTo>
                  <a:pt x="11381" y="35111"/>
                  <a:pt x="11388" y="35191"/>
                  <a:pt x="11395" y="35272"/>
                </a:cubicBezTo>
                <a:cubicBezTo>
                  <a:pt x="13982" y="35955"/>
                  <a:pt x="16570" y="36637"/>
                  <a:pt x="19156" y="37319"/>
                </a:cubicBezTo>
                <a:cubicBezTo>
                  <a:pt x="19139" y="37521"/>
                  <a:pt x="19122" y="37721"/>
                  <a:pt x="19105" y="37923"/>
                </a:cubicBezTo>
                <a:cubicBezTo>
                  <a:pt x="17670" y="38072"/>
                  <a:pt x="16235" y="38318"/>
                  <a:pt x="14800" y="38344"/>
                </a:cubicBezTo>
                <a:cubicBezTo>
                  <a:pt x="14717" y="38345"/>
                  <a:pt x="14634" y="38346"/>
                  <a:pt x="14552" y="38346"/>
                </a:cubicBezTo>
                <a:cubicBezTo>
                  <a:pt x="13200" y="38346"/>
                  <a:pt x="11847" y="38164"/>
                  <a:pt x="10494" y="38070"/>
                </a:cubicBezTo>
                <a:cubicBezTo>
                  <a:pt x="10467" y="38249"/>
                  <a:pt x="10440" y="38426"/>
                  <a:pt x="10412" y="38605"/>
                </a:cubicBezTo>
                <a:cubicBezTo>
                  <a:pt x="11302" y="38790"/>
                  <a:pt x="12192" y="38975"/>
                  <a:pt x="13293" y="39203"/>
                </a:cubicBezTo>
                <a:cubicBezTo>
                  <a:pt x="10164" y="41182"/>
                  <a:pt x="6751" y="40685"/>
                  <a:pt x="3603" y="41459"/>
                </a:cubicBezTo>
                <a:cubicBezTo>
                  <a:pt x="3868" y="41651"/>
                  <a:pt x="4115" y="41776"/>
                  <a:pt x="4367" y="41789"/>
                </a:cubicBezTo>
                <a:cubicBezTo>
                  <a:pt x="4806" y="41811"/>
                  <a:pt x="5244" y="41822"/>
                  <a:pt x="5679" y="41822"/>
                </a:cubicBezTo>
                <a:cubicBezTo>
                  <a:pt x="8505" y="41822"/>
                  <a:pt x="11238" y="41334"/>
                  <a:pt x="13792" y="39806"/>
                </a:cubicBezTo>
                <a:cubicBezTo>
                  <a:pt x="14384" y="39451"/>
                  <a:pt x="15114" y="39243"/>
                  <a:pt x="15798" y="39171"/>
                </a:cubicBezTo>
                <a:cubicBezTo>
                  <a:pt x="18649" y="38867"/>
                  <a:pt x="21555" y="38936"/>
                  <a:pt x="24242" y="37617"/>
                </a:cubicBezTo>
                <a:cubicBezTo>
                  <a:pt x="24251" y="37613"/>
                  <a:pt x="24261" y="37611"/>
                  <a:pt x="24272" y="37611"/>
                </a:cubicBezTo>
                <a:cubicBezTo>
                  <a:pt x="24341" y="37611"/>
                  <a:pt x="24444" y="37690"/>
                  <a:pt x="24523" y="37721"/>
                </a:cubicBezTo>
                <a:cubicBezTo>
                  <a:pt x="24515" y="37829"/>
                  <a:pt x="24538" y="37942"/>
                  <a:pt x="24500" y="37972"/>
                </a:cubicBezTo>
                <a:cubicBezTo>
                  <a:pt x="22049" y="39861"/>
                  <a:pt x="19711" y="41953"/>
                  <a:pt x="17101" y="43566"/>
                </a:cubicBezTo>
                <a:cubicBezTo>
                  <a:pt x="15632" y="44475"/>
                  <a:pt x="14044" y="44973"/>
                  <a:pt x="12397" y="44973"/>
                </a:cubicBezTo>
                <a:cubicBezTo>
                  <a:pt x="11368" y="44973"/>
                  <a:pt x="10316" y="44779"/>
                  <a:pt x="9254" y="44368"/>
                </a:cubicBezTo>
                <a:cubicBezTo>
                  <a:pt x="8370" y="44026"/>
                  <a:pt x="7343" y="44085"/>
                  <a:pt x="6389" y="43920"/>
                </a:cubicBezTo>
                <a:cubicBezTo>
                  <a:pt x="5562" y="43777"/>
                  <a:pt x="4743" y="43585"/>
                  <a:pt x="3922" y="43401"/>
                </a:cubicBezTo>
                <a:cubicBezTo>
                  <a:pt x="2896" y="43172"/>
                  <a:pt x="1873" y="42928"/>
                  <a:pt x="848" y="42692"/>
                </a:cubicBezTo>
                <a:lnTo>
                  <a:pt x="743" y="43148"/>
                </a:lnTo>
                <a:cubicBezTo>
                  <a:pt x="1430" y="43374"/>
                  <a:pt x="2114" y="43600"/>
                  <a:pt x="2973" y="43884"/>
                </a:cubicBezTo>
                <a:cubicBezTo>
                  <a:pt x="2029" y="44161"/>
                  <a:pt x="1280" y="44381"/>
                  <a:pt x="530" y="44600"/>
                </a:cubicBezTo>
                <a:cubicBezTo>
                  <a:pt x="543" y="44721"/>
                  <a:pt x="557" y="44839"/>
                  <a:pt x="570" y="44958"/>
                </a:cubicBezTo>
                <a:cubicBezTo>
                  <a:pt x="741" y="44965"/>
                  <a:pt x="911" y="44967"/>
                  <a:pt x="1082" y="44967"/>
                </a:cubicBezTo>
                <a:cubicBezTo>
                  <a:pt x="2875" y="44967"/>
                  <a:pt x="4694" y="44655"/>
                  <a:pt x="6493" y="44655"/>
                </a:cubicBezTo>
                <a:cubicBezTo>
                  <a:pt x="7925" y="44655"/>
                  <a:pt x="9344" y="44853"/>
                  <a:pt x="10727" y="45565"/>
                </a:cubicBezTo>
                <a:cubicBezTo>
                  <a:pt x="9823" y="45899"/>
                  <a:pt x="8932" y="46226"/>
                  <a:pt x="8040" y="46555"/>
                </a:cubicBezTo>
                <a:cubicBezTo>
                  <a:pt x="8083" y="46715"/>
                  <a:pt x="8129" y="46876"/>
                  <a:pt x="8173" y="47036"/>
                </a:cubicBezTo>
                <a:cubicBezTo>
                  <a:pt x="8405" y="47062"/>
                  <a:pt x="8635" y="47074"/>
                  <a:pt x="8863" y="47074"/>
                </a:cubicBezTo>
                <a:cubicBezTo>
                  <a:pt x="10714" y="47074"/>
                  <a:pt x="12475" y="46288"/>
                  <a:pt x="14302" y="45974"/>
                </a:cubicBezTo>
                <a:lnTo>
                  <a:pt x="14302" y="45974"/>
                </a:lnTo>
                <a:cubicBezTo>
                  <a:pt x="12585" y="47348"/>
                  <a:pt x="10990" y="48782"/>
                  <a:pt x="8632" y="48782"/>
                </a:cubicBezTo>
                <a:cubicBezTo>
                  <a:pt x="8581" y="48782"/>
                  <a:pt x="8530" y="48781"/>
                  <a:pt x="8478" y="48780"/>
                </a:cubicBezTo>
                <a:cubicBezTo>
                  <a:pt x="8430" y="48778"/>
                  <a:pt x="8381" y="48778"/>
                  <a:pt x="8331" y="48778"/>
                </a:cubicBezTo>
                <a:cubicBezTo>
                  <a:pt x="6949" y="48778"/>
                  <a:pt x="5548" y="49283"/>
                  <a:pt x="4157" y="49549"/>
                </a:cubicBezTo>
                <a:cubicBezTo>
                  <a:pt x="4163" y="49649"/>
                  <a:pt x="4172" y="49749"/>
                  <a:pt x="4178" y="49848"/>
                </a:cubicBezTo>
                <a:cubicBezTo>
                  <a:pt x="4707" y="49919"/>
                  <a:pt x="5233" y="49989"/>
                  <a:pt x="5762" y="50059"/>
                </a:cubicBezTo>
                <a:cubicBezTo>
                  <a:pt x="5793" y="50175"/>
                  <a:pt x="5823" y="50290"/>
                  <a:pt x="5854" y="50407"/>
                </a:cubicBezTo>
                <a:cubicBezTo>
                  <a:pt x="4640" y="50921"/>
                  <a:pt x="3426" y="51434"/>
                  <a:pt x="2211" y="51947"/>
                </a:cubicBezTo>
                <a:cubicBezTo>
                  <a:pt x="2513" y="51998"/>
                  <a:pt x="2806" y="52023"/>
                  <a:pt x="3091" y="52023"/>
                </a:cubicBezTo>
                <a:cubicBezTo>
                  <a:pt x="4506" y="52023"/>
                  <a:pt x="5708" y="51413"/>
                  <a:pt x="6717" y="50412"/>
                </a:cubicBezTo>
                <a:cubicBezTo>
                  <a:pt x="7379" y="49753"/>
                  <a:pt x="8074" y="49479"/>
                  <a:pt x="8909" y="49479"/>
                </a:cubicBezTo>
                <a:cubicBezTo>
                  <a:pt x="8954" y="49479"/>
                  <a:pt x="8999" y="49480"/>
                  <a:pt x="9045" y="49481"/>
                </a:cubicBezTo>
                <a:cubicBezTo>
                  <a:pt x="9112" y="49484"/>
                  <a:pt x="9178" y="49485"/>
                  <a:pt x="9244" y="49485"/>
                </a:cubicBezTo>
                <a:cubicBezTo>
                  <a:pt x="10330" y="49485"/>
                  <a:pt x="11307" y="49178"/>
                  <a:pt x="12243" y="48519"/>
                </a:cubicBezTo>
                <a:cubicBezTo>
                  <a:pt x="14682" y="46804"/>
                  <a:pt x="17172" y="45166"/>
                  <a:pt x="19638" y="43496"/>
                </a:cubicBezTo>
                <a:cubicBezTo>
                  <a:pt x="19796" y="43389"/>
                  <a:pt x="19950" y="43270"/>
                  <a:pt x="20095" y="43144"/>
                </a:cubicBezTo>
                <a:cubicBezTo>
                  <a:pt x="21572" y="41869"/>
                  <a:pt x="22974" y="40479"/>
                  <a:pt x="24540" y="39335"/>
                </a:cubicBezTo>
                <a:cubicBezTo>
                  <a:pt x="28450" y="36477"/>
                  <a:pt x="32504" y="33830"/>
                  <a:pt x="37107" y="32362"/>
                </a:cubicBezTo>
                <a:cubicBezTo>
                  <a:pt x="38926" y="31783"/>
                  <a:pt x="40879" y="31669"/>
                  <a:pt x="42775" y="31366"/>
                </a:cubicBezTo>
                <a:cubicBezTo>
                  <a:pt x="42799" y="31362"/>
                  <a:pt x="42824" y="31360"/>
                  <a:pt x="42848" y="31360"/>
                </a:cubicBezTo>
                <a:cubicBezTo>
                  <a:pt x="43032" y="31360"/>
                  <a:pt x="43221" y="31458"/>
                  <a:pt x="43331" y="31484"/>
                </a:cubicBezTo>
                <a:cubicBezTo>
                  <a:pt x="41347" y="33127"/>
                  <a:pt x="39361" y="34696"/>
                  <a:pt x="37462" y="36371"/>
                </a:cubicBezTo>
                <a:cubicBezTo>
                  <a:pt x="35850" y="37792"/>
                  <a:pt x="34263" y="39263"/>
                  <a:pt x="32801" y="40845"/>
                </a:cubicBezTo>
                <a:cubicBezTo>
                  <a:pt x="31375" y="42388"/>
                  <a:pt x="29973" y="43884"/>
                  <a:pt x="28067" y="44822"/>
                </a:cubicBezTo>
                <a:cubicBezTo>
                  <a:pt x="27054" y="45321"/>
                  <a:pt x="26165" y="46097"/>
                  <a:pt x="25219" y="46750"/>
                </a:cubicBezTo>
                <a:cubicBezTo>
                  <a:pt x="25307" y="46933"/>
                  <a:pt x="25394" y="47116"/>
                  <a:pt x="25482" y="47299"/>
                </a:cubicBezTo>
                <a:cubicBezTo>
                  <a:pt x="26685" y="46847"/>
                  <a:pt x="27886" y="46395"/>
                  <a:pt x="29121" y="45932"/>
                </a:cubicBezTo>
                <a:lnTo>
                  <a:pt x="29121" y="45932"/>
                </a:lnTo>
                <a:cubicBezTo>
                  <a:pt x="27776" y="48354"/>
                  <a:pt x="26068" y="50347"/>
                  <a:pt x="23879" y="51893"/>
                </a:cubicBezTo>
                <a:cubicBezTo>
                  <a:pt x="23321" y="52286"/>
                  <a:pt x="22851" y="52821"/>
                  <a:pt x="22272" y="53168"/>
                </a:cubicBezTo>
                <a:cubicBezTo>
                  <a:pt x="20439" y="54262"/>
                  <a:pt x="18578" y="55305"/>
                  <a:pt x="16720" y="56352"/>
                </a:cubicBezTo>
                <a:cubicBezTo>
                  <a:pt x="16333" y="56570"/>
                  <a:pt x="15908" y="56715"/>
                  <a:pt x="15501" y="56896"/>
                </a:cubicBezTo>
                <a:cubicBezTo>
                  <a:pt x="15624" y="57083"/>
                  <a:pt x="15749" y="57270"/>
                  <a:pt x="15872" y="57458"/>
                </a:cubicBezTo>
                <a:cubicBezTo>
                  <a:pt x="17749" y="56334"/>
                  <a:pt x="19625" y="55208"/>
                  <a:pt x="21502" y="54085"/>
                </a:cubicBezTo>
                <a:lnTo>
                  <a:pt x="21664" y="54332"/>
                </a:lnTo>
                <a:cubicBezTo>
                  <a:pt x="21466" y="54772"/>
                  <a:pt x="21268" y="55210"/>
                  <a:pt x="21070" y="55650"/>
                </a:cubicBezTo>
                <a:lnTo>
                  <a:pt x="21193" y="55715"/>
                </a:lnTo>
                <a:cubicBezTo>
                  <a:pt x="22339" y="54563"/>
                  <a:pt x="23486" y="53411"/>
                  <a:pt x="24614" y="52275"/>
                </a:cubicBezTo>
                <a:lnTo>
                  <a:pt x="24614" y="52275"/>
                </a:lnTo>
                <a:cubicBezTo>
                  <a:pt x="25476" y="55726"/>
                  <a:pt x="24165" y="58448"/>
                  <a:pt x="22210" y="60984"/>
                </a:cubicBezTo>
                <a:cubicBezTo>
                  <a:pt x="24278" y="59844"/>
                  <a:pt x="25559" y="57538"/>
                  <a:pt x="25549" y="55336"/>
                </a:cubicBezTo>
                <a:cubicBezTo>
                  <a:pt x="25540" y="53323"/>
                  <a:pt x="25259" y="51204"/>
                  <a:pt x="27403" y="49967"/>
                </a:cubicBezTo>
                <a:cubicBezTo>
                  <a:pt x="27434" y="49949"/>
                  <a:pt x="27451" y="49907"/>
                  <a:pt x="27475" y="49876"/>
                </a:cubicBezTo>
                <a:cubicBezTo>
                  <a:pt x="28679" y="48264"/>
                  <a:pt x="29914" y="46675"/>
                  <a:pt x="31081" y="45034"/>
                </a:cubicBezTo>
                <a:cubicBezTo>
                  <a:pt x="33322" y="41879"/>
                  <a:pt x="35855" y="39040"/>
                  <a:pt x="38978" y="36790"/>
                </a:cubicBezTo>
                <a:cubicBezTo>
                  <a:pt x="39721" y="36255"/>
                  <a:pt x="40341" y="35540"/>
                  <a:pt x="41046" y="34942"/>
                </a:cubicBezTo>
                <a:cubicBezTo>
                  <a:pt x="42417" y="33776"/>
                  <a:pt x="43806" y="32632"/>
                  <a:pt x="45199" y="31492"/>
                </a:cubicBezTo>
                <a:cubicBezTo>
                  <a:pt x="45337" y="31381"/>
                  <a:pt x="45544" y="31340"/>
                  <a:pt x="45725" y="31312"/>
                </a:cubicBezTo>
                <a:cubicBezTo>
                  <a:pt x="48450" y="30893"/>
                  <a:pt x="51180" y="30542"/>
                  <a:pt x="53921" y="30542"/>
                </a:cubicBezTo>
                <a:cubicBezTo>
                  <a:pt x="55058" y="30542"/>
                  <a:pt x="56197" y="30602"/>
                  <a:pt x="57339" y="30743"/>
                </a:cubicBezTo>
                <a:cubicBezTo>
                  <a:pt x="64387" y="31613"/>
                  <a:pt x="71434" y="32498"/>
                  <a:pt x="78478" y="33405"/>
                </a:cubicBezTo>
                <a:cubicBezTo>
                  <a:pt x="81992" y="33858"/>
                  <a:pt x="85500" y="34370"/>
                  <a:pt x="89008" y="34870"/>
                </a:cubicBezTo>
                <a:cubicBezTo>
                  <a:pt x="89642" y="34960"/>
                  <a:pt x="90273" y="35103"/>
                  <a:pt x="90895" y="35257"/>
                </a:cubicBezTo>
                <a:cubicBezTo>
                  <a:pt x="92801" y="35729"/>
                  <a:pt x="94707" y="36198"/>
                  <a:pt x="96603" y="36707"/>
                </a:cubicBezTo>
                <a:cubicBezTo>
                  <a:pt x="98634" y="37252"/>
                  <a:pt x="116388" y="39935"/>
                  <a:pt x="118311" y="40476"/>
                </a:cubicBezTo>
                <a:lnTo>
                  <a:pt x="120088" y="34272"/>
                </a:lnTo>
                <a:lnTo>
                  <a:pt x="120088" y="34272"/>
                </a:lnTo>
                <a:cubicBezTo>
                  <a:pt x="120073" y="34273"/>
                  <a:pt x="120055" y="34274"/>
                  <a:pt x="120035" y="34274"/>
                </a:cubicBezTo>
                <a:cubicBezTo>
                  <a:pt x="118548" y="34274"/>
                  <a:pt x="102110" y="32303"/>
                  <a:pt x="101098" y="32018"/>
                </a:cubicBezTo>
                <a:cubicBezTo>
                  <a:pt x="96019" y="30584"/>
                  <a:pt x="90794" y="30061"/>
                  <a:pt x="85596" y="29382"/>
                </a:cubicBezTo>
                <a:cubicBezTo>
                  <a:pt x="83019" y="29046"/>
                  <a:pt x="80419" y="28870"/>
                  <a:pt x="77845" y="28517"/>
                </a:cubicBezTo>
                <a:cubicBezTo>
                  <a:pt x="73880" y="27975"/>
                  <a:pt x="69943" y="27147"/>
                  <a:pt x="65961" y="26833"/>
                </a:cubicBezTo>
                <a:cubicBezTo>
                  <a:pt x="63949" y="26673"/>
                  <a:pt x="62242" y="26000"/>
                  <a:pt x="60761" y="24881"/>
                </a:cubicBezTo>
                <a:cubicBezTo>
                  <a:pt x="55729" y="21079"/>
                  <a:pt x="50461" y="17504"/>
                  <a:pt x="47194" y="11732"/>
                </a:cubicBezTo>
                <a:cubicBezTo>
                  <a:pt x="46204" y="9982"/>
                  <a:pt x="45024" y="8436"/>
                  <a:pt x="43305" y="7322"/>
                </a:cubicBezTo>
                <a:cubicBezTo>
                  <a:pt x="42425" y="6752"/>
                  <a:pt x="41787" y="5772"/>
                  <a:pt x="41075" y="4944"/>
                </a:cubicBezTo>
                <a:cubicBezTo>
                  <a:pt x="40610" y="4401"/>
                  <a:pt x="40320" y="3612"/>
                  <a:pt x="39758" y="3261"/>
                </a:cubicBezTo>
                <a:cubicBezTo>
                  <a:pt x="38583" y="2527"/>
                  <a:pt x="37290" y="1987"/>
                  <a:pt x="36026" y="1415"/>
                </a:cubicBezTo>
                <a:cubicBezTo>
                  <a:pt x="35374" y="1121"/>
                  <a:pt x="34690" y="881"/>
                  <a:pt x="34001" y="697"/>
                </a:cubicBezTo>
                <a:cubicBezTo>
                  <a:pt x="33315" y="514"/>
                  <a:pt x="32602" y="428"/>
                  <a:pt x="31901" y="301"/>
                </a:cubicBezTo>
                <a:cubicBezTo>
                  <a:pt x="31873" y="421"/>
                  <a:pt x="31843" y="547"/>
                  <a:pt x="31813" y="671"/>
                </a:cubicBezTo>
                <a:cubicBezTo>
                  <a:pt x="33432" y="1247"/>
                  <a:pt x="35071" y="1770"/>
                  <a:pt x="36665" y="2415"/>
                </a:cubicBezTo>
                <a:cubicBezTo>
                  <a:pt x="38369" y="3106"/>
                  <a:pt x="40022" y="3924"/>
                  <a:pt x="40840" y="6095"/>
                </a:cubicBezTo>
                <a:cubicBezTo>
                  <a:pt x="39885" y="5577"/>
                  <a:pt x="39133" y="5069"/>
                  <a:pt x="38310" y="4749"/>
                </a:cubicBezTo>
                <a:cubicBezTo>
                  <a:pt x="37438" y="4409"/>
                  <a:pt x="36500" y="4256"/>
                  <a:pt x="35595" y="4008"/>
                </a:cubicBezTo>
                <a:cubicBezTo>
                  <a:pt x="34766" y="3780"/>
                  <a:pt x="33943" y="3531"/>
                  <a:pt x="33117" y="3294"/>
                </a:cubicBezTo>
                <a:cubicBezTo>
                  <a:pt x="33085" y="3403"/>
                  <a:pt x="33053" y="3514"/>
                  <a:pt x="33021" y="3623"/>
                </a:cubicBezTo>
                <a:cubicBezTo>
                  <a:pt x="33465" y="3797"/>
                  <a:pt x="33906" y="3978"/>
                  <a:pt x="34354" y="4143"/>
                </a:cubicBezTo>
                <a:cubicBezTo>
                  <a:pt x="36040" y="4759"/>
                  <a:pt x="37806" y="5208"/>
                  <a:pt x="39397" y="6020"/>
                </a:cubicBezTo>
                <a:cubicBezTo>
                  <a:pt x="41572" y="7126"/>
                  <a:pt x="43949" y="8016"/>
                  <a:pt x="45496" y="10095"/>
                </a:cubicBezTo>
                <a:cubicBezTo>
                  <a:pt x="46773" y="11812"/>
                  <a:pt x="47895" y="13654"/>
                  <a:pt x="49076" y="15448"/>
                </a:cubicBezTo>
                <a:cubicBezTo>
                  <a:pt x="49351" y="15866"/>
                  <a:pt x="49583" y="16312"/>
                  <a:pt x="49901" y="16859"/>
                </a:cubicBezTo>
                <a:cubicBezTo>
                  <a:pt x="44192" y="15660"/>
                  <a:pt x="40470" y="11412"/>
                  <a:pt x="36010" y="8426"/>
                </a:cubicBezTo>
                <a:lnTo>
                  <a:pt x="36010" y="8426"/>
                </a:lnTo>
                <a:cubicBezTo>
                  <a:pt x="36284" y="8926"/>
                  <a:pt x="36575" y="9399"/>
                  <a:pt x="36973" y="9732"/>
                </a:cubicBezTo>
                <a:cubicBezTo>
                  <a:pt x="38430" y="10952"/>
                  <a:pt x="39982" y="12055"/>
                  <a:pt x="41388" y="13332"/>
                </a:cubicBezTo>
                <a:cubicBezTo>
                  <a:pt x="43417" y="15172"/>
                  <a:pt x="45760" y="16355"/>
                  <a:pt x="48314" y="17130"/>
                </a:cubicBezTo>
                <a:cubicBezTo>
                  <a:pt x="50587" y="17820"/>
                  <a:pt x="52386" y="19148"/>
                  <a:pt x="54053" y="20878"/>
                </a:cubicBezTo>
                <a:cubicBezTo>
                  <a:pt x="55349" y="22225"/>
                  <a:pt x="57009" y="23199"/>
                  <a:pt x="58518" y="24324"/>
                </a:cubicBezTo>
                <a:cubicBezTo>
                  <a:pt x="59006" y="24688"/>
                  <a:pt x="59527" y="25003"/>
                  <a:pt x="60032" y="25340"/>
                </a:cubicBezTo>
                <a:lnTo>
                  <a:pt x="59877" y="25687"/>
                </a:lnTo>
                <a:cubicBezTo>
                  <a:pt x="58005" y="25194"/>
                  <a:pt x="56106" y="24784"/>
                  <a:pt x="54264" y="24186"/>
                </a:cubicBezTo>
                <a:cubicBezTo>
                  <a:pt x="50530" y="22973"/>
                  <a:pt x="46816" y="21699"/>
                  <a:pt x="43125" y="20359"/>
                </a:cubicBezTo>
                <a:cubicBezTo>
                  <a:pt x="42225" y="20033"/>
                  <a:pt x="41480" y="19283"/>
                  <a:pt x="40603" y="18860"/>
                </a:cubicBezTo>
                <a:cubicBezTo>
                  <a:pt x="38865" y="18021"/>
                  <a:pt x="37086" y="17267"/>
                  <a:pt x="35320" y="16490"/>
                </a:cubicBezTo>
                <a:cubicBezTo>
                  <a:pt x="33499" y="15689"/>
                  <a:pt x="31859" y="14646"/>
                  <a:pt x="30570" y="13044"/>
                </a:cubicBezTo>
                <a:cubicBezTo>
                  <a:pt x="29559" y="11789"/>
                  <a:pt x="28519" y="10546"/>
                  <a:pt x="27378" y="9421"/>
                </a:cubicBezTo>
                <a:cubicBezTo>
                  <a:pt x="26215" y="8275"/>
                  <a:pt x="24955" y="7221"/>
                  <a:pt x="23648" y="6254"/>
                </a:cubicBezTo>
                <a:cubicBezTo>
                  <a:pt x="23367" y="6046"/>
                  <a:pt x="22990" y="5980"/>
                  <a:pt x="22600" y="5928"/>
                </a:cubicBezTo>
                <a:cubicBezTo>
                  <a:pt x="20900" y="5055"/>
                  <a:pt x="19136" y="4333"/>
                  <a:pt x="18973" y="4174"/>
                </a:cubicBezTo>
                <a:cubicBezTo>
                  <a:pt x="16512" y="1771"/>
                  <a:pt x="13331" y="916"/>
                  <a:pt x="10186" y="0"/>
                </a:cubicBezTo>
                <a:cubicBezTo>
                  <a:pt x="10186" y="0"/>
                  <a:pt x="10185" y="0"/>
                  <a:pt x="10185" y="0"/>
                </a:cubicBezTo>
                <a:close/>
              </a:path>
            </a:pathLst>
          </a:custGeom>
          <a:solidFill>
            <a:srgbClr val="FFFFFF">
              <a:alpha val="21568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3" name="Google Shape;323;p50"/>
          <p:cNvSpPr/>
          <p:nvPr/>
        </p:nvSpPr>
        <p:spPr>
          <a:xfrm rot="-9647156">
            <a:off x="4282490" y="4468301"/>
            <a:ext cx="476352" cy="478652"/>
          </a:xfrm>
          <a:custGeom>
            <a:avLst/>
            <a:gdLst/>
            <a:ahLst/>
            <a:cxnLst/>
            <a:rect l="l" t="t" r="r" b="b"/>
            <a:pathLst>
              <a:path w="19054" h="19146" extrusionOk="0">
                <a:moveTo>
                  <a:pt x="11701" y="1"/>
                </a:moveTo>
                <a:cubicBezTo>
                  <a:pt x="11687" y="1"/>
                  <a:pt x="11669" y="5"/>
                  <a:pt x="11665" y="12"/>
                </a:cubicBezTo>
                <a:cubicBezTo>
                  <a:pt x="11630" y="76"/>
                  <a:pt x="11581" y="139"/>
                  <a:pt x="11568" y="207"/>
                </a:cubicBezTo>
                <a:cubicBezTo>
                  <a:pt x="11531" y="417"/>
                  <a:pt x="11512" y="630"/>
                  <a:pt x="11476" y="840"/>
                </a:cubicBezTo>
                <a:cubicBezTo>
                  <a:pt x="11392" y="1331"/>
                  <a:pt x="11306" y="1822"/>
                  <a:pt x="11212" y="2312"/>
                </a:cubicBezTo>
                <a:cubicBezTo>
                  <a:pt x="11144" y="2669"/>
                  <a:pt x="11063" y="3022"/>
                  <a:pt x="10987" y="3376"/>
                </a:cubicBezTo>
                <a:cubicBezTo>
                  <a:pt x="10980" y="3405"/>
                  <a:pt x="10969" y="3430"/>
                  <a:pt x="10946" y="3454"/>
                </a:cubicBezTo>
                <a:cubicBezTo>
                  <a:pt x="10955" y="3386"/>
                  <a:pt x="10972" y="3318"/>
                  <a:pt x="10970" y="3250"/>
                </a:cubicBezTo>
                <a:cubicBezTo>
                  <a:pt x="10965" y="3133"/>
                  <a:pt x="10946" y="3016"/>
                  <a:pt x="10931" y="2900"/>
                </a:cubicBezTo>
                <a:cubicBezTo>
                  <a:pt x="10929" y="2887"/>
                  <a:pt x="10908" y="2877"/>
                  <a:pt x="10902" y="2871"/>
                </a:cubicBezTo>
                <a:cubicBezTo>
                  <a:pt x="10895" y="2842"/>
                  <a:pt x="10892" y="2816"/>
                  <a:pt x="10884" y="2792"/>
                </a:cubicBezTo>
                <a:cubicBezTo>
                  <a:pt x="10869" y="2744"/>
                  <a:pt x="10863" y="2724"/>
                  <a:pt x="10848" y="2724"/>
                </a:cubicBezTo>
                <a:cubicBezTo>
                  <a:pt x="10836" y="2724"/>
                  <a:pt x="10818" y="2736"/>
                  <a:pt x="10786" y="2756"/>
                </a:cubicBezTo>
                <a:cubicBezTo>
                  <a:pt x="10724" y="2795"/>
                  <a:pt x="10660" y="2829"/>
                  <a:pt x="10601" y="2864"/>
                </a:cubicBezTo>
                <a:cubicBezTo>
                  <a:pt x="10636" y="2733"/>
                  <a:pt x="10553" y="2623"/>
                  <a:pt x="10501" y="2504"/>
                </a:cubicBezTo>
                <a:cubicBezTo>
                  <a:pt x="10463" y="2419"/>
                  <a:pt x="10419" y="2337"/>
                  <a:pt x="10373" y="2254"/>
                </a:cubicBezTo>
                <a:cubicBezTo>
                  <a:pt x="10341" y="2194"/>
                  <a:pt x="10316" y="2165"/>
                  <a:pt x="10284" y="2165"/>
                </a:cubicBezTo>
                <a:cubicBezTo>
                  <a:pt x="10256" y="2165"/>
                  <a:pt x="10222" y="2188"/>
                  <a:pt x="10175" y="2234"/>
                </a:cubicBezTo>
                <a:cubicBezTo>
                  <a:pt x="10110" y="2142"/>
                  <a:pt x="10049" y="2048"/>
                  <a:pt x="9977" y="1961"/>
                </a:cubicBezTo>
                <a:cubicBezTo>
                  <a:pt x="9909" y="1880"/>
                  <a:pt x="9829" y="1810"/>
                  <a:pt x="9756" y="1734"/>
                </a:cubicBezTo>
                <a:cubicBezTo>
                  <a:pt x="9743" y="1720"/>
                  <a:pt x="9731" y="1714"/>
                  <a:pt x="9720" y="1714"/>
                </a:cubicBezTo>
                <a:cubicBezTo>
                  <a:pt x="9704" y="1714"/>
                  <a:pt x="9691" y="1726"/>
                  <a:pt x="9680" y="1745"/>
                </a:cubicBezTo>
                <a:cubicBezTo>
                  <a:pt x="9649" y="1803"/>
                  <a:pt x="9618" y="1861"/>
                  <a:pt x="9597" y="1923"/>
                </a:cubicBezTo>
                <a:cubicBezTo>
                  <a:pt x="9560" y="2028"/>
                  <a:pt x="9535" y="2140"/>
                  <a:pt x="9490" y="2243"/>
                </a:cubicBezTo>
                <a:cubicBezTo>
                  <a:pt x="9459" y="2312"/>
                  <a:pt x="9397" y="2368"/>
                  <a:pt x="9386" y="2450"/>
                </a:cubicBezTo>
                <a:cubicBezTo>
                  <a:pt x="9377" y="2510"/>
                  <a:pt x="9365" y="2567"/>
                  <a:pt x="9354" y="2629"/>
                </a:cubicBezTo>
                <a:cubicBezTo>
                  <a:pt x="9156" y="2482"/>
                  <a:pt x="8949" y="2347"/>
                  <a:pt x="8799" y="2120"/>
                </a:cubicBezTo>
                <a:cubicBezTo>
                  <a:pt x="8789" y="2168"/>
                  <a:pt x="8785" y="2196"/>
                  <a:pt x="8778" y="2234"/>
                </a:cubicBezTo>
                <a:cubicBezTo>
                  <a:pt x="8763" y="2211"/>
                  <a:pt x="8749" y="2198"/>
                  <a:pt x="8747" y="2183"/>
                </a:cubicBezTo>
                <a:cubicBezTo>
                  <a:pt x="8740" y="2154"/>
                  <a:pt x="8738" y="2132"/>
                  <a:pt x="8702" y="2132"/>
                </a:cubicBezTo>
                <a:cubicBezTo>
                  <a:pt x="8700" y="2132"/>
                  <a:pt x="8698" y="2132"/>
                  <a:pt x="8695" y="2132"/>
                </a:cubicBezTo>
                <a:cubicBezTo>
                  <a:pt x="8695" y="2132"/>
                  <a:pt x="8694" y="2132"/>
                  <a:pt x="8694" y="2132"/>
                </a:cubicBezTo>
                <a:cubicBezTo>
                  <a:pt x="8682" y="2132"/>
                  <a:pt x="8665" y="2110"/>
                  <a:pt x="8657" y="2095"/>
                </a:cubicBezTo>
                <a:cubicBezTo>
                  <a:pt x="8609" y="2003"/>
                  <a:pt x="8527" y="1947"/>
                  <a:pt x="8439" y="1903"/>
                </a:cubicBezTo>
                <a:cubicBezTo>
                  <a:pt x="8376" y="1873"/>
                  <a:pt x="8320" y="1830"/>
                  <a:pt x="8256" y="1798"/>
                </a:cubicBezTo>
                <a:cubicBezTo>
                  <a:pt x="8236" y="1787"/>
                  <a:pt x="8221" y="1782"/>
                  <a:pt x="8209" y="1782"/>
                </a:cubicBezTo>
                <a:cubicBezTo>
                  <a:pt x="8188" y="1782"/>
                  <a:pt x="8177" y="1799"/>
                  <a:pt x="8166" y="1838"/>
                </a:cubicBezTo>
                <a:cubicBezTo>
                  <a:pt x="8160" y="1857"/>
                  <a:pt x="8152" y="1877"/>
                  <a:pt x="8141" y="1911"/>
                </a:cubicBezTo>
                <a:cubicBezTo>
                  <a:pt x="8090" y="1878"/>
                  <a:pt x="8044" y="1852"/>
                  <a:pt x="8004" y="1818"/>
                </a:cubicBezTo>
                <a:cubicBezTo>
                  <a:pt x="7926" y="1753"/>
                  <a:pt x="7853" y="1682"/>
                  <a:pt x="7774" y="1616"/>
                </a:cubicBezTo>
                <a:cubicBezTo>
                  <a:pt x="7756" y="1601"/>
                  <a:pt x="7737" y="1591"/>
                  <a:pt x="7719" y="1591"/>
                </a:cubicBezTo>
                <a:cubicBezTo>
                  <a:pt x="7700" y="1591"/>
                  <a:pt x="7682" y="1602"/>
                  <a:pt x="7666" y="1632"/>
                </a:cubicBezTo>
                <a:cubicBezTo>
                  <a:pt x="7655" y="1655"/>
                  <a:pt x="7640" y="1665"/>
                  <a:pt x="7621" y="1665"/>
                </a:cubicBezTo>
                <a:cubicBezTo>
                  <a:pt x="7608" y="1665"/>
                  <a:pt x="7593" y="1659"/>
                  <a:pt x="7576" y="1648"/>
                </a:cubicBezTo>
                <a:cubicBezTo>
                  <a:pt x="7495" y="1594"/>
                  <a:pt x="7410" y="1548"/>
                  <a:pt x="7308" y="1537"/>
                </a:cubicBezTo>
                <a:cubicBezTo>
                  <a:pt x="7295" y="1536"/>
                  <a:pt x="7283" y="1535"/>
                  <a:pt x="7272" y="1535"/>
                </a:cubicBezTo>
                <a:cubicBezTo>
                  <a:pt x="7226" y="1535"/>
                  <a:pt x="7203" y="1552"/>
                  <a:pt x="7191" y="1610"/>
                </a:cubicBezTo>
                <a:cubicBezTo>
                  <a:pt x="7165" y="1740"/>
                  <a:pt x="7148" y="1870"/>
                  <a:pt x="7132" y="2001"/>
                </a:cubicBezTo>
                <a:cubicBezTo>
                  <a:pt x="7128" y="2038"/>
                  <a:pt x="7125" y="2060"/>
                  <a:pt x="7100" y="2060"/>
                </a:cubicBezTo>
                <a:cubicBezTo>
                  <a:pt x="7090" y="2060"/>
                  <a:pt x="7078" y="2057"/>
                  <a:pt x="7060" y="2050"/>
                </a:cubicBezTo>
                <a:cubicBezTo>
                  <a:pt x="7004" y="2027"/>
                  <a:pt x="6939" y="2017"/>
                  <a:pt x="6877" y="2007"/>
                </a:cubicBezTo>
                <a:cubicBezTo>
                  <a:pt x="6772" y="1991"/>
                  <a:pt x="6694" y="1924"/>
                  <a:pt x="6607" y="1873"/>
                </a:cubicBezTo>
                <a:cubicBezTo>
                  <a:pt x="6537" y="1831"/>
                  <a:pt x="6465" y="1792"/>
                  <a:pt x="6391" y="1767"/>
                </a:cubicBezTo>
                <a:cubicBezTo>
                  <a:pt x="6371" y="1760"/>
                  <a:pt x="6354" y="1757"/>
                  <a:pt x="6340" y="1757"/>
                </a:cubicBezTo>
                <a:cubicBezTo>
                  <a:pt x="6290" y="1757"/>
                  <a:pt x="6267" y="1794"/>
                  <a:pt x="6268" y="1864"/>
                </a:cubicBezTo>
                <a:cubicBezTo>
                  <a:pt x="6269" y="1890"/>
                  <a:pt x="6269" y="1916"/>
                  <a:pt x="6269" y="1956"/>
                </a:cubicBezTo>
                <a:cubicBezTo>
                  <a:pt x="6200" y="1925"/>
                  <a:pt x="6139" y="1900"/>
                  <a:pt x="6079" y="1872"/>
                </a:cubicBezTo>
                <a:cubicBezTo>
                  <a:pt x="6025" y="1846"/>
                  <a:pt x="5975" y="1812"/>
                  <a:pt x="5922" y="1785"/>
                </a:cubicBezTo>
                <a:cubicBezTo>
                  <a:pt x="5886" y="1766"/>
                  <a:pt x="5860" y="1756"/>
                  <a:pt x="5837" y="1756"/>
                </a:cubicBezTo>
                <a:cubicBezTo>
                  <a:pt x="5801" y="1756"/>
                  <a:pt x="5774" y="1782"/>
                  <a:pt x="5733" y="1841"/>
                </a:cubicBezTo>
                <a:cubicBezTo>
                  <a:pt x="5619" y="1810"/>
                  <a:pt x="5499" y="1777"/>
                  <a:pt x="5379" y="1743"/>
                </a:cubicBezTo>
                <a:cubicBezTo>
                  <a:pt x="5375" y="1742"/>
                  <a:pt x="5371" y="1741"/>
                  <a:pt x="5367" y="1741"/>
                </a:cubicBezTo>
                <a:cubicBezTo>
                  <a:pt x="5324" y="1741"/>
                  <a:pt x="5263" y="1799"/>
                  <a:pt x="5270" y="1842"/>
                </a:cubicBezTo>
                <a:cubicBezTo>
                  <a:pt x="5277" y="1888"/>
                  <a:pt x="5287" y="1934"/>
                  <a:pt x="5293" y="1981"/>
                </a:cubicBezTo>
                <a:cubicBezTo>
                  <a:pt x="5295" y="1988"/>
                  <a:pt x="5291" y="1996"/>
                  <a:pt x="5287" y="2011"/>
                </a:cubicBezTo>
                <a:cubicBezTo>
                  <a:pt x="5265" y="2007"/>
                  <a:pt x="5243" y="2007"/>
                  <a:pt x="5224" y="2002"/>
                </a:cubicBezTo>
                <a:cubicBezTo>
                  <a:pt x="5116" y="1971"/>
                  <a:pt x="5008" y="1940"/>
                  <a:pt x="4900" y="1908"/>
                </a:cubicBezTo>
                <a:cubicBezTo>
                  <a:pt x="4883" y="1902"/>
                  <a:pt x="4866" y="1898"/>
                  <a:pt x="4849" y="1895"/>
                </a:cubicBezTo>
                <a:cubicBezTo>
                  <a:pt x="4835" y="1893"/>
                  <a:pt x="4823" y="1892"/>
                  <a:pt x="4813" y="1892"/>
                </a:cubicBezTo>
                <a:cubicBezTo>
                  <a:pt x="4767" y="1892"/>
                  <a:pt x="4752" y="1916"/>
                  <a:pt x="4729" y="1996"/>
                </a:cubicBezTo>
                <a:cubicBezTo>
                  <a:pt x="4667" y="1985"/>
                  <a:pt x="4605" y="1974"/>
                  <a:pt x="4544" y="1961"/>
                </a:cubicBezTo>
                <a:cubicBezTo>
                  <a:pt x="4479" y="1947"/>
                  <a:pt x="4415" y="1928"/>
                  <a:pt x="4350" y="1916"/>
                </a:cubicBezTo>
                <a:cubicBezTo>
                  <a:pt x="4333" y="1913"/>
                  <a:pt x="4318" y="1911"/>
                  <a:pt x="4304" y="1911"/>
                </a:cubicBezTo>
                <a:cubicBezTo>
                  <a:pt x="4235" y="1911"/>
                  <a:pt x="4205" y="1952"/>
                  <a:pt x="4200" y="2044"/>
                </a:cubicBezTo>
                <a:cubicBezTo>
                  <a:pt x="4178" y="2043"/>
                  <a:pt x="4156" y="2044"/>
                  <a:pt x="4134" y="2041"/>
                </a:cubicBezTo>
                <a:cubicBezTo>
                  <a:pt x="4045" y="2028"/>
                  <a:pt x="3954" y="2014"/>
                  <a:pt x="3865" y="1998"/>
                </a:cubicBezTo>
                <a:cubicBezTo>
                  <a:pt x="3810" y="1990"/>
                  <a:pt x="3757" y="1980"/>
                  <a:pt x="3702" y="1967"/>
                </a:cubicBezTo>
                <a:cubicBezTo>
                  <a:pt x="3676" y="1961"/>
                  <a:pt x="3650" y="1951"/>
                  <a:pt x="3624" y="1951"/>
                </a:cubicBezTo>
                <a:cubicBezTo>
                  <a:pt x="3604" y="1951"/>
                  <a:pt x="3584" y="1957"/>
                  <a:pt x="3564" y="1976"/>
                </a:cubicBezTo>
                <a:cubicBezTo>
                  <a:pt x="3561" y="1979"/>
                  <a:pt x="3556" y="1980"/>
                  <a:pt x="3549" y="1980"/>
                </a:cubicBezTo>
                <a:cubicBezTo>
                  <a:pt x="3537" y="1980"/>
                  <a:pt x="3521" y="1975"/>
                  <a:pt x="3510" y="1972"/>
                </a:cubicBezTo>
                <a:cubicBezTo>
                  <a:pt x="3418" y="1954"/>
                  <a:pt x="3327" y="1946"/>
                  <a:pt x="3236" y="1946"/>
                </a:cubicBezTo>
                <a:cubicBezTo>
                  <a:pt x="3109" y="1946"/>
                  <a:pt x="2983" y="1962"/>
                  <a:pt x="2857" y="1990"/>
                </a:cubicBezTo>
                <a:cubicBezTo>
                  <a:pt x="2843" y="1992"/>
                  <a:pt x="2828" y="1997"/>
                  <a:pt x="2815" y="2003"/>
                </a:cubicBezTo>
                <a:cubicBezTo>
                  <a:pt x="2750" y="2037"/>
                  <a:pt x="2745" y="2067"/>
                  <a:pt x="2805" y="2108"/>
                </a:cubicBezTo>
                <a:cubicBezTo>
                  <a:pt x="2865" y="2150"/>
                  <a:pt x="2930" y="2185"/>
                  <a:pt x="2995" y="2222"/>
                </a:cubicBezTo>
                <a:cubicBezTo>
                  <a:pt x="3089" y="2276"/>
                  <a:pt x="3184" y="2329"/>
                  <a:pt x="3278" y="2383"/>
                </a:cubicBezTo>
                <a:cubicBezTo>
                  <a:pt x="3289" y="2389"/>
                  <a:pt x="3305" y="2403"/>
                  <a:pt x="3304" y="2409"/>
                </a:cubicBezTo>
                <a:cubicBezTo>
                  <a:pt x="3286" y="2476"/>
                  <a:pt x="3341" y="2492"/>
                  <a:pt x="3381" y="2517"/>
                </a:cubicBezTo>
                <a:cubicBezTo>
                  <a:pt x="3520" y="2600"/>
                  <a:pt x="3660" y="2684"/>
                  <a:pt x="3794" y="2764"/>
                </a:cubicBezTo>
                <a:cubicBezTo>
                  <a:pt x="3794" y="2779"/>
                  <a:pt x="3795" y="2782"/>
                  <a:pt x="3794" y="2783"/>
                </a:cubicBezTo>
                <a:cubicBezTo>
                  <a:pt x="3726" y="2883"/>
                  <a:pt x="3728" y="2911"/>
                  <a:pt x="3820" y="2999"/>
                </a:cubicBezTo>
                <a:cubicBezTo>
                  <a:pt x="3898" y="3072"/>
                  <a:pt x="3976" y="3143"/>
                  <a:pt x="4052" y="3217"/>
                </a:cubicBezTo>
                <a:cubicBezTo>
                  <a:pt x="4066" y="3232"/>
                  <a:pt x="4068" y="3261"/>
                  <a:pt x="4078" y="3282"/>
                </a:cubicBezTo>
                <a:cubicBezTo>
                  <a:pt x="4088" y="3305"/>
                  <a:pt x="4096" y="3334"/>
                  <a:pt x="4114" y="3350"/>
                </a:cubicBezTo>
                <a:cubicBezTo>
                  <a:pt x="4184" y="3415"/>
                  <a:pt x="4258" y="3475"/>
                  <a:pt x="4335" y="3541"/>
                </a:cubicBezTo>
                <a:cubicBezTo>
                  <a:pt x="4287" y="3591"/>
                  <a:pt x="4237" y="3642"/>
                  <a:pt x="4187" y="3693"/>
                </a:cubicBezTo>
                <a:cubicBezTo>
                  <a:pt x="4156" y="3724"/>
                  <a:pt x="4127" y="3752"/>
                  <a:pt x="4094" y="3781"/>
                </a:cubicBezTo>
                <a:cubicBezTo>
                  <a:pt x="4052" y="3818"/>
                  <a:pt x="4057" y="3854"/>
                  <a:pt x="4097" y="3888"/>
                </a:cubicBezTo>
                <a:cubicBezTo>
                  <a:pt x="4132" y="3916"/>
                  <a:pt x="4168" y="3942"/>
                  <a:pt x="4205" y="3966"/>
                </a:cubicBezTo>
                <a:cubicBezTo>
                  <a:pt x="4338" y="4055"/>
                  <a:pt x="4472" y="4142"/>
                  <a:pt x="4603" y="4230"/>
                </a:cubicBezTo>
                <a:cubicBezTo>
                  <a:pt x="4612" y="4235"/>
                  <a:pt x="4619" y="4244"/>
                  <a:pt x="4626" y="4250"/>
                </a:cubicBezTo>
                <a:cubicBezTo>
                  <a:pt x="4587" y="4327"/>
                  <a:pt x="4596" y="4358"/>
                  <a:pt x="4675" y="4393"/>
                </a:cubicBezTo>
                <a:cubicBezTo>
                  <a:pt x="4747" y="4424"/>
                  <a:pt x="4824" y="4446"/>
                  <a:pt x="4900" y="4467"/>
                </a:cubicBezTo>
                <a:cubicBezTo>
                  <a:pt x="5076" y="4521"/>
                  <a:pt x="5216" y="4640"/>
                  <a:pt x="5375" y="4724"/>
                </a:cubicBezTo>
                <a:cubicBezTo>
                  <a:pt x="5442" y="4760"/>
                  <a:pt x="5513" y="4785"/>
                  <a:pt x="5584" y="4816"/>
                </a:cubicBezTo>
                <a:cubicBezTo>
                  <a:pt x="5583" y="4819"/>
                  <a:pt x="5584" y="4826"/>
                  <a:pt x="5581" y="4827"/>
                </a:cubicBezTo>
                <a:cubicBezTo>
                  <a:pt x="5435" y="4899"/>
                  <a:pt x="5291" y="4977"/>
                  <a:pt x="5138" y="5037"/>
                </a:cubicBezTo>
                <a:cubicBezTo>
                  <a:pt x="4910" y="5129"/>
                  <a:pt x="4668" y="5162"/>
                  <a:pt x="4422" y="5177"/>
                </a:cubicBezTo>
                <a:cubicBezTo>
                  <a:pt x="4398" y="5179"/>
                  <a:pt x="4372" y="5187"/>
                  <a:pt x="4349" y="5196"/>
                </a:cubicBezTo>
                <a:cubicBezTo>
                  <a:pt x="4242" y="5236"/>
                  <a:pt x="4240" y="5244"/>
                  <a:pt x="4288" y="5346"/>
                </a:cubicBezTo>
                <a:cubicBezTo>
                  <a:pt x="4290" y="5352"/>
                  <a:pt x="4290" y="5360"/>
                  <a:pt x="4293" y="5376"/>
                </a:cubicBezTo>
                <a:cubicBezTo>
                  <a:pt x="4227" y="5388"/>
                  <a:pt x="4160" y="5401"/>
                  <a:pt x="4094" y="5412"/>
                </a:cubicBezTo>
                <a:cubicBezTo>
                  <a:pt x="4061" y="5418"/>
                  <a:pt x="4027" y="5422"/>
                  <a:pt x="3994" y="5429"/>
                </a:cubicBezTo>
                <a:cubicBezTo>
                  <a:pt x="3944" y="5442"/>
                  <a:pt x="3906" y="5464"/>
                  <a:pt x="3928" y="5530"/>
                </a:cubicBezTo>
                <a:cubicBezTo>
                  <a:pt x="3845" y="5553"/>
                  <a:pt x="3763" y="5570"/>
                  <a:pt x="3687" y="5599"/>
                </a:cubicBezTo>
                <a:cubicBezTo>
                  <a:pt x="3607" y="5632"/>
                  <a:pt x="3531" y="5674"/>
                  <a:pt x="3455" y="5718"/>
                </a:cubicBezTo>
                <a:cubicBezTo>
                  <a:pt x="3409" y="5745"/>
                  <a:pt x="3404" y="5782"/>
                  <a:pt x="3448" y="5820"/>
                </a:cubicBezTo>
                <a:cubicBezTo>
                  <a:pt x="3510" y="5875"/>
                  <a:pt x="3568" y="5932"/>
                  <a:pt x="3639" y="5997"/>
                </a:cubicBezTo>
                <a:cubicBezTo>
                  <a:pt x="3569" y="6041"/>
                  <a:pt x="3505" y="6069"/>
                  <a:pt x="3433" y="6070"/>
                </a:cubicBezTo>
                <a:cubicBezTo>
                  <a:pt x="3427" y="6071"/>
                  <a:pt x="3422" y="6071"/>
                  <a:pt x="3416" y="6071"/>
                </a:cubicBezTo>
                <a:cubicBezTo>
                  <a:pt x="3339" y="6071"/>
                  <a:pt x="3260" y="6064"/>
                  <a:pt x="3184" y="6061"/>
                </a:cubicBezTo>
                <a:cubicBezTo>
                  <a:pt x="3165" y="6061"/>
                  <a:pt x="3145" y="6061"/>
                  <a:pt x="3126" y="6062"/>
                </a:cubicBezTo>
                <a:cubicBezTo>
                  <a:pt x="3047" y="6069"/>
                  <a:pt x="3029" y="6093"/>
                  <a:pt x="3054" y="6168"/>
                </a:cubicBezTo>
                <a:cubicBezTo>
                  <a:pt x="3055" y="6173"/>
                  <a:pt x="3053" y="6180"/>
                  <a:pt x="3052" y="6190"/>
                </a:cubicBezTo>
                <a:cubicBezTo>
                  <a:pt x="3026" y="6190"/>
                  <a:pt x="3000" y="6189"/>
                  <a:pt x="2975" y="6189"/>
                </a:cubicBezTo>
                <a:cubicBezTo>
                  <a:pt x="2943" y="6189"/>
                  <a:pt x="2911" y="6190"/>
                  <a:pt x="2880" y="6193"/>
                </a:cubicBezTo>
                <a:cubicBezTo>
                  <a:pt x="2726" y="6206"/>
                  <a:pt x="2586" y="6255"/>
                  <a:pt x="2473" y="6366"/>
                </a:cubicBezTo>
                <a:cubicBezTo>
                  <a:pt x="2430" y="6407"/>
                  <a:pt x="2420" y="6443"/>
                  <a:pt x="2466" y="6489"/>
                </a:cubicBezTo>
                <a:cubicBezTo>
                  <a:pt x="2497" y="6520"/>
                  <a:pt x="2522" y="6559"/>
                  <a:pt x="2554" y="6600"/>
                </a:cubicBezTo>
                <a:cubicBezTo>
                  <a:pt x="2509" y="6612"/>
                  <a:pt x="2471" y="6620"/>
                  <a:pt x="2432" y="6632"/>
                </a:cubicBezTo>
                <a:cubicBezTo>
                  <a:pt x="2330" y="6667"/>
                  <a:pt x="2226" y="6698"/>
                  <a:pt x="2128" y="6743"/>
                </a:cubicBezTo>
                <a:cubicBezTo>
                  <a:pt x="1995" y="6805"/>
                  <a:pt x="1994" y="6828"/>
                  <a:pt x="2098" y="6936"/>
                </a:cubicBezTo>
                <a:cubicBezTo>
                  <a:pt x="2065" y="6952"/>
                  <a:pt x="2033" y="6970"/>
                  <a:pt x="2002" y="6985"/>
                </a:cubicBezTo>
                <a:cubicBezTo>
                  <a:pt x="1958" y="7007"/>
                  <a:pt x="1913" y="7026"/>
                  <a:pt x="1872" y="7052"/>
                </a:cubicBezTo>
                <a:cubicBezTo>
                  <a:pt x="1823" y="7083"/>
                  <a:pt x="1787" y="7121"/>
                  <a:pt x="1833" y="7182"/>
                </a:cubicBezTo>
                <a:cubicBezTo>
                  <a:pt x="1791" y="7220"/>
                  <a:pt x="1750" y="7254"/>
                  <a:pt x="1715" y="7294"/>
                </a:cubicBezTo>
                <a:cubicBezTo>
                  <a:pt x="1668" y="7347"/>
                  <a:pt x="1675" y="7373"/>
                  <a:pt x="1737" y="7407"/>
                </a:cubicBezTo>
                <a:cubicBezTo>
                  <a:pt x="1815" y="7449"/>
                  <a:pt x="1892" y="7492"/>
                  <a:pt x="1969" y="7538"/>
                </a:cubicBezTo>
                <a:cubicBezTo>
                  <a:pt x="1980" y="7543"/>
                  <a:pt x="1992" y="7554"/>
                  <a:pt x="1993" y="7564"/>
                </a:cubicBezTo>
                <a:cubicBezTo>
                  <a:pt x="2011" y="7716"/>
                  <a:pt x="2121" y="7813"/>
                  <a:pt x="2204" y="7924"/>
                </a:cubicBezTo>
                <a:cubicBezTo>
                  <a:pt x="2250" y="7985"/>
                  <a:pt x="2314" y="8033"/>
                  <a:pt x="2364" y="8081"/>
                </a:cubicBezTo>
                <a:cubicBezTo>
                  <a:pt x="2241" y="8177"/>
                  <a:pt x="2118" y="8272"/>
                  <a:pt x="1995" y="8371"/>
                </a:cubicBezTo>
                <a:cubicBezTo>
                  <a:pt x="1962" y="8400"/>
                  <a:pt x="1938" y="8438"/>
                  <a:pt x="1903" y="8464"/>
                </a:cubicBezTo>
                <a:cubicBezTo>
                  <a:pt x="1853" y="8501"/>
                  <a:pt x="1793" y="8525"/>
                  <a:pt x="1742" y="8565"/>
                </a:cubicBezTo>
                <a:cubicBezTo>
                  <a:pt x="1680" y="8612"/>
                  <a:pt x="1618" y="8660"/>
                  <a:pt x="1567" y="8720"/>
                </a:cubicBezTo>
                <a:cubicBezTo>
                  <a:pt x="1515" y="8781"/>
                  <a:pt x="1527" y="8813"/>
                  <a:pt x="1593" y="8860"/>
                </a:cubicBezTo>
                <a:cubicBezTo>
                  <a:pt x="1619" y="8878"/>
                  <a:pt x="1643" y="8897"/>
                  <a:pt x="1671" y="8919"/>
                </a:cubicBezTo>
                <a:cubicBezTo>
                  <a:pt x="1603" y="8987"/>
                  <a:pt x="1537" y="9050"/>
                  <a:pt x="1475" y="9116"/>
                </a:cubicBezTo>
                <a:cubicBezTo>
                  <a:pt x="1376" y="9219"/>
                  <a:pt x="1278" y="9323"/>
                  <a:pt x="1180" y="9426"/>
                </a:cubicBezTo>
                <a:cubicBezTo>
                  <a:pt x="1133" y="9475"/>
                  <a:pt x="1136" y="9486"/>
                  <a:pt x="1213" y="9566"/>
                </a:cubicBezTo>
                <a:cubicBezTo>
                  <a:pt x="1186" y="9611"/>
                  <a:pt x="1154" y="9655"/>
                  <a:pt x="1130" y="9703"/>
                </a:cubicBezTo>
                <a:cubicBezTo>
                  <a:pt x="1098" y="9771"/>
                  <a:pt x="1068" y="9842"/>
                  <a:pt x="1047" y="9914"/>
                </a:cubicBezTo>
                <a:cubicBezTo>
                  <a:pt x="1028" y="9975"/>
                  <a:pt x="1061" y="10008"/>
                  <a:pt x="1120" y="10034"/>
                </a:cubicBezTo>
                <a:cubicBezTo>
                  <a:pt x="1206" y="10073"/>
                  <a:pt x="1287" y="10124"/>
                  <a:pt x="1368" y="10173"/>
                </a:cubicBezTo>
                <a:cubicBezTo>
                  <a:pt x="1408" y="10196"/>
                  <a:pt x="1397" y="10219"/>
                  <a:pt x="1367" y="10253"/>
                </a:cubicBezTo>
                <a:cubicBezTo>
                  <a:pt x="1272" y="10356"/>
                  <a:pt x="1181" y="10464"/>
                  <a:pt x="1092" y="10571"/>
                </a:cubicBezTo>
                <a:cubicBezTo>
                  <a:pt x="1049" y="10620"/>
                  <a:pt x="1010" y="10674"/>
                  <a:pt x="969" y="10726"/>
                </a:cubicBezTo>
                <a:cubicBezTo>
                  <a:pt x="943" y="10761"/>
                  <a:pt x="922" y="10793"/>
                  <a:pt x="975" y="10828"/>
                </a:cubicBezTo>
                <a:cubicBezTo>
                  <a:pt x="985" y="10834"/>
                  <a:pt x="984" y="10874"/>
                  <a:pt x="975" y="10891"/>
                </a:cubicBezTo>
                <a:cubicBezTo>
                  <a:pt x="935" y="10959"/>
                  <a:pt x="884" y="11020"/>
                  <a:pt x="851" y="11091"/>
                </a:cubicBezTo>
                <a:cubicBezTo>
                  <a:pt x="820" y="11155"/>
                  <a:pt x="802" y="11226"/>
                  <a:pt x="786" y="11297"/>
                </a:cubicBezTo>
                <a:cubicBezTo>
                  <a:pt x="775" y="11349"/>
                  <a:pt x="791" y="11394"/>
                  <a:pt x="856" y="11404"/>
                </a:cubicBezTo>
                <a:cubicBezTo>
                  <a:pt x="871" y="11406"/>
                  <a:pt x="883" y="11416"/>
                  <a:pt x="901" y="11423"/>
                </a:cubicBezTo>
                <a:cubicBezTo>
                  <a:pt x="862" y="11487"/>
                  <a:pt x="826" y="11546"/>
                  <a:pt x="789" y="11605"/>
                </a:cubicBezTo>
                <a:cubicBezTo>
                  <a:pt x="677" y="11778"/>
                  <a:pt x="559" y="11947"/>
                  <a:pt x="452" y="12124"/>
                </a:cubicBezTo>
                <a:cubicBezTo>
                  <a:pt x="336" y="12316"/>
                  <a:pt x="200" y="12495"/>
                  <a:pt x="76" y="12681"/>
                </a:cubicBezTo>
                <a:cubicBezTo>
                  <a:pt x="46" y="12726"/>
                  <a:pt x="27" y="12780"/>
                  <a:pt x="10" y="12831"/>
                </a:cubicBezTo>
                <a:cubicBezTo>
                  <a:pt x="1" y="12862"/>
                  <a:pt x="12" y="12885"/>
                  <a:pt x="38" y="12885"/>
                </a:cubicBezTo>
                <a:cubicBezTo>
                  <a:pt x="45" y="12885"/>
                  <a:pt x="54" y="12883"/>
                  <a:pt x="64" y="12879"/>
                </a:cubicBezTo>
                <a:cubicBezTo>
                  <a:pt x="130" y="12853"/>
                  <a:pt x="195" y="12824"/>
                  <a:pt x="259" y="12791"/>
                </a:cubicBezTo>
                <a:cubicBezTo>
                  <a:pt x="385" y="12728"/>
                  <a:pt x="507" y="12659"/>
                  <a:pt x="635" y="12601"/>
                </a:cubicBezTo>
                <a:cubicBezTo>
                  <a:pt x="757" y="12544"/>
                  <a:pt x="886" y="12497"/>
                  <a:pt x="1012" y="12449"/>
                </a:cubicBezTo>
                <a:cubicBezTo>
                  <a:pt x="1073" y="12424"/>
                  <a:pt x="1138" y="12403"/>
                  <a:pt x="1201" y="12380"/>
                </a:cubicBezTo>
                <a:cubicBezTo>
                  <a:pt x="1226" y="12455"/>
                  <a:pt x="1236" y="12478"/>
                  <a:pt x="1278" y="12478"/>
                </a:cubicBezTo>
                <a:cubicBezTo>
                  <a:pt x="1292" y="12478"/>
                  <a:pt x="1309" y="12475"/>
                  <a:pt x="1332" y="12471"/>
                </a:cubicBezTo>
                <a:cubicBezTo>
                  <a:pt x="1400" y="12459"/>
                  <a:pt x="1467" y="12435"/>
                  <a:pt x="1531" y="12408"/>
                </a:cubicBezTo>
                <a:cubicBezTo>
                  <a:pt x="1743" y="12320"/>
                  <a:pt x="1953" y="12227"/>
                  <a:pt x="2164" y="12136"/>
                </a:cubicBezTo>
                <a:cubicBezTo>
                  <a:pt x="2169" y="12135"/>
                  <a:pt x="2175" y="12135"/>
                  <a:pt x="2183" y="12133"/>
                </a:cubicBezTo>
                <a:cubicBezTo>
                  <a:pt x="2191" y="12207"/>
                  <a:pt x="2196" y="12279"/>
                  <a:pt x="2204" y="12351"/>
                </a:cubicBezTo>
                <a:cubicBezTo>
                  <a:pt x="2210" y="12405"/>
                  <a:pt x="2247" y="12435"/>
                  <a:pt x="2312" y="12435"/>
                </a:cubicBezTo>
                <a:cubicBezTo>
                  <a:pt x="2402" y="12435"/>
                  <a:pt x="2477" y="12397"/>
                  <a:pt x="2546" y="12346"/>
                </a:cubicBezTo>
                <a:cubicBezTo>
                  <a:pt x="2569" y="12330"/>
                  <a:pt x="2591" y="12313"/>
                  <a:pt x="2617" y="12292"/>
                </a:cubicBezTo>
                <a:cubicBezTo>
                  <a:pt x="2636" y="12338"/>
                  <a:pt x="2663" y="12354"/>
                  <a:pt x="2695" y="12354"/>
                </a:cubicBezTo>
                <a:cubicBezTo>
                  <a:pt x="2712" y="12354"/>
                  <a:pt x="2731" y="12349"/>
                  <a:pt x="2750" y="12341"/>
                </a:cubicBezTo>
                <a:cubicBezTo>
                  <a:pt x="2877" y="12284"/>
                  <a:pt x="3004" y="12225"/>
                  <a:pt x="3130" y="12169"/>
                </a:cubicBezTo>
                <a:cubicBezTo>
                  <a:pt x="3141" y="12199"/>
                  <a:pt x="3158" y="12230"/>
                  <a:pt x="3166" y="12265"/>
                </a:cubicBezTo>
                <a:cubicBezTo>
                  <a:pt x="3175" y="12306"/>
                  <a:pt x="3197" y="12326"/>
                  <a:pt x="3226" y="12326"/>
                </a:cubicBezTo>
                <a:cubicBezTo>
                  <a:pt x="3243" y="12326"/>
                  <a:pt x="3263" y="12319"/>
                  <a:pt x="3284" y="12306"/>
                </a:cubicBezTo>
                <a:cubicBezTo>
                  <a:pt x="3364" y="12253"/>
                  <a:pt x="3440" y="12194"/>
                  <a:pt x="3515" y="12136"/>
                </a:cubicBezTo>
                <a:cubicBezTo>
                  <a:pt x="3670" y="12011"/>
                  <a:pt x="3824" y="11885"/>
                  <a:pt x="3978" y="11759"/>
                </a:cubicBezTo>
                <a:cubicBezTo>
                  <a:pt x="3999" y="11741"/>
                  <a:pt x="4022" y="11721"/>
                  <a:pt x="4047" y="11701"/>
                </a:cubicBezTo>
                <a:cubicBezTo>
                  <a:pt x="4083" y="11818"/>
                  <a:pt x="4119" y="11934"/>
                  <a:pt x="4153" y="12049"/>
                </a:cubicBezTo>
                <a:cubicBezTo>
                  <a:pt x="4162" y="12083"/>
                  <a:pt x="4177" y="12099"/>
                  <a:pt x="4204" y="12099"/>
                </a:cubicBezTo>
                <a:cubicBezTo>
                  <a:pt x="4211" y="12099"/>
                  <a:pt x="4218" y="12098"/>
                  <a:pt x="4226" y="12097"/>
                </a:cubicBezTo>
                <a:cubicBezTo>
                  <a:pt x="4349" y="12069"/>
                  <a:pt x="4457" y="12013"/>
                  <a:pt x="4533" y="11908"/>
                </a:cubicBezTo>
                <a:cubicBezTo>
                  <a:pt x="4562" y="11933"/>
                  <a:pt x="4584" y="11945"/>
                  <a:pt x="4603" y="11945"/>
                </a:cubicBezTo>
                <a:cubicBezTo>
                  <a:pt x="4626" y="11945"/>
                  <a:pt x="4646" y="11928"/>
                  <a:pt x="4673" y="11894"/>
                </a:cubicBezTo>
                <a:cubicBezTo>
                  <a:pt x="4739" y="11811"/>
                  <a:pt x="4803" y="11726"/>
                  <a:pt x="4866" y="11647"/>
                </a:cubicBezTo>
                <a:cubicBezTo>
                  <a:pt x="4880" y="11649"/>
                  <a:pt x="4885" y="11649"/>
                  <a:pt x="4888" y="11652"/>
                </a:cubicBezTo>
                <a:cubicBezTo>
                  <a:pt x="4925" y="11695"/>
                  <a:pt x="4946" y="11717"/>
                  <a:pt x="4967" y="11717"/>
                </a:cubicBezTo>
                <a:cubicBezTo>
                  <a:pt x="4988" y="11717"/>
                  <a:pt x="5008" y="11694"/>
                  <a:pt x="5045" y="11649"/>
                </a:cubicBezTo>
                <a:cubicBezTo>
                  <a:pt x="5140" y="11533"/>
                  <a:pt x="5236" y="11417"/>
                  <a:pt x="5328" y="11297"/>
                </a:cubicBezTo>
                <a:cubicBezTo>
                  <a:pt x="5364" y="11248"/>
                  <a:pt x="5387" y="11191"/>
                  <a:pt x="5419" y="11133"/>
                </a:cubicBezTo>
                <a:cubicBezTo>
                  <a:pt x="5444" y="11178"/>
                  <a:pt x="5465" y="11215"/>
                  <a:pt x="5485" y="11253"/>
                </a:cubicBezTo>
                <a:cubicBezTo>
                  <a:pt x="5503" y="11287"/>
                  <a:pt x="5522" y="11305"/>
                  <a:pt x="5543" y="11305"/>
                </a:cubicBezTo>
                <a:cubicBezTo>
                  <a:pt x="5560" y="11305"/>
                  <a:pt x="5578" y="11294"/>
                  <a:pt x="5598" y="11271"/>
                </a:cubicBezTo>
                <a:cubicBezTo>
                  <a:pt x="5671" y="11190"/>
                  <a:pt x="5740" y="11104"/>
                  <a:pt x="5805" y="11015"/>
                </a:cubicBezTo>
                <a:cubicBezTo>
                  <a:pt x="5869" y="10926"/>
                  <a:pt x="5946" y="10852"/>
                  <a:pt x="6038" y="10789"/>
                </a:cubicBezTo>
                <a:cubicBezTo>
                  <a:pt x="6111" y="10739"/>
                  <a:pt x="6176" y="10675"/>
                  <a:pt x="6234" y="10608"/>
                </a:cubicBezTo>
                <a:cubicBezTo>
                  <a:pt x="6279" y="10557"/>
                  <a:pt x="6304" y="10490"/>
                  <a:pt x="6346" y="10438"/>
                </a:cubicBezTo>
                <a:cubicBezTo>
                  <a:pt x="6392" y="10382"/>
                  <a:pt x="6453" y="10339"/>
                  <a:pt x="6500" y="10284"/>
                </a:cubicBezTo>
                <a:cubicBezTo>
                  <a:pt x="6556" y="10217"/>
                  <a:pt x="6598" y="10140"/>
                  <a:pt x="6655" y="10074"/>
                </a:cubicBezTo>
                <a:cubicBezTo>
                  <a:pt x="6749" y="9967"/>
                  <a:pt x="6852" y="9868"/>
                  <a:pt x="6948" y="9764"/>
                </a:cubicBezTo>
                <a:cubicBezTo>
                  <a:pt x="7024" y="9682"/>
                  <a:pt x="7097" y="9599"/>
                  <a:pt x="7173" y="9514"/>
                </a:cubicBezTo>
                <a:cubicBezTo>
                  <a:pt x="7178" y="9517"/>
                  <a:pt x="7184" y="9519"/>
                  <a:pt x="7190" y="9522"/>
                </a:cubicBezTo>
                <a:cubicBezTo>
                  <a:pt x="7158" y="9626"/>
                  <a:pt x="7134" y="9733"/>
                  <a:pt x="7093" y="9832"/>
                </a:cubicBezTo>
                <a:cubicBezTo>
                  <a:pt x="7037" y="9970"/>
                  <a:pt x="6969" y="10104"/>
                  <a:pt x="6901" y="10236"/>
                </a:cubicBezTo>
                <a:cubicBezTo>
                  <a:pt x="6834" y="10367"/>
                  <a:pt x="6764" y="10496"/>
                  <a:pt x="6690" y="10622"/>
                </a:cubicBezTo>
                <a:cubicBezTo>
                  <a:pt x="6604" y="10767"/>
                  <a:pt x="6511" y="10906"/>
                  <a:pt x="6421" y="11049"/>
                </a:cubicBezTo>
                <a:cubicBezTo>
                  <a:pt x="6416" y="11057"/>
                  <a:pt x="6411" y="11067"/>
                  <a:pt x="6407" y="11077"/>
                </a:cubicBezTo>
                <a:cubicBezTo>
                  <a:pt x="6376" y="11149"/>
                  <a:pt x="6383" y="11166"/>
                  <a:pt x="6463" y="11194"/>
                </a:cubicBezTo>
                <a:cubicBezTo>
                  <a:pt x="6466" y="11292"/>
                  <a:pt x="6392" y="11358"/>
                  <a:pt x="6351" y="11437"/>
                </a:cubicBezTo>
                <a:cubicBezTo>
                  <a:pt x="6335" y="11469"/>
                  <a:pt x="6310" y="11497"/>
                  <a:pt x="6291" y="11528"/>
                </a:cubicBezTo>
                <a:cubicBezTo>
                  <a:pt x="6260" y="11576"/>
                  <a:pt x="6249" y="11626"/>
                  <a:pt x="6242" y="11687"/>
                </a:cubicBezTo>
                <a:cubicBezTo>
                  <a:pt x="6232" y="11782"/>
                  <a:pt x="6193" y="11874"/>
                  <a:pt x="6157" y="11965"/>
                </a:cubicBezTo>
                <a:cubicBezTo>
                  <a:pt x="6135" y="12022"/>
                  <a:pt x="6092" y="12069"/>
                  <a:pt x="6069" y="12125"/>
                </a:cubicBezTo>
                <a:cubicBezTo>
                  <a:pt x="6043" y="12188"/>
                  <a:pt x="6061" y="12208"/>
                  <a:pt x="6129" y="12217"/>
                </a:cubicBezTo>
                <a:cubicBezTo>
                  <a:pt x="6159" y="12220"/>
                  <a:pt x="6187" y="12227"/>
                  <a:pt x="6227" y="12235"/>
                </a:cubicBezTo>
                <a:cubicBezTo>
                  <a:pt x="6196" y="12292"/>
                  <a:pt x="6175" y="12343"/>
                  <a:pt x="6145" y="12389"/>
                </a:cubicBezTo>
                <a:cubicBezTo>
                  <a:pt x="6083" y="12486"/>
                  <a:pt x="6021" y="12582"/>
                  <a:pt x="5955" y="12677"/>
                </a:cubicBezTo>
                <a:cubicBezTo>
                  <a:pt x="5920" y="12727"/>
                  <a:pt x="5877" y="12773"/>
                  <a:pt x="5841" y="12822"/>
                </a:cubicBezTo>
                <a:cubicBezTo>
                  <a:pt x="5812" y="12862"/>
                  <a:pt x="5779" y="12904"/>
                  <a:pt x="5841" y="12949"/>
                </a:cubicBezTo>
                <a:cubicBezTo>
                  <a:pt x="5850" y="12955"/>
                  <a:pt x="5845" y="12991"/>
                  <a:pt x="5837" y="13010"/>
                </a:cubicBezTo>
                <a:cubicBezTo>
                  <a:pt x="5795" y="13125"/>
                  <a:pt x="5749" y="13239"/>
                  <a:pt x="5704" y="13355"/>
                </a:cubicBezTo>
                <a:cubicBezTo>
                  <a:pt x="5696" y="13377"/>
                  <a:pt x="5691" y="13400"/>
                  <a:pt x="5691" y="13423"/>
                </a:cubicBezTo>
                <a:cubicBezTo>
                  <a:pt x="5691" y="13503"/>
                  <a:pt x="5713" y="13583"/>
                  <a:pt x="5813" y="13583"/>
                </a:cubicBezTo>
                <a:cubicBezTo>
                  <a:pt x="5823" y="13583"/>
                  <a:pt x="5834" y="13582"/>
                  <a:pt x="5845" y="13580"/>
                </a:cubicBezTo>
                <a:cubicBezTo>
                  <a:pt x="5862" y="13577"/>
                  <a:pt x="5878" y="13578"/>
                  <a:pt x="5899" y="13577"/>
                </a:cubicBezTo>
                <a:lnTo>
                  <a:pt x="5899" y="13577"/>
                </a:lnTo>
                <a:cubicBezTo>
                  <a:pt x="5897" y="13604"/>
                  <a:pt x="5892" y="13627"/>
                  <a:pt x="5890" y="13649"/>
                </a:cubicBezTo>
                <a:cubicBezTo>
                  <a:pt x="5883" y="13735"/>
                  <a:pt x="5863" y="13815"/>
                  <a:pt x="5876" y="13905"/>
                </a:cubicBezTo>
                <a:cubicBezTo>
                  <a:pt x="5888" y="13994"/>
                  <a:pt x="5845" y="14092"/>
                  <a:pt x="5825" y="14185"/>
                </a:cubicBezTo>
                <a:cubicBezTo>
                  <a:pt x="5820" y="14206"/>
                  <a:pt x="5810" y="14226"/>
                  <a:pt x="5806" y="14247"/>
                </a:cubicBezTo>
                <a:cubicBezTo>
                  <a:pt x="5794" y="14314"/>
                  <a:pt x="5804" y="14329"/>
                  <a:pt x="5876" y="14344"/>
                </a:cubicBezTo>
                <a:lnTo>
                  <a:pt x="5830" y="14591"/>
                </a:lnTo>
                <a:cubicBezTo>
                  <a:pt x="5816" y="14659"/>
                  <a:pt x="5792" y="14729"/>
                  <a:pt x="5792" y="14796"/>
                </a:cubicBezTo>
                <a:cubicBezTo>
                  <a:pt x="5792" y="14872"/>
                  <a:pt x="5806" y="14906"/>
                  <a:pt x="5848" y="14906"/>
                </a:cubicBezTo>
                <a:cubicBezTo>
                  <a:pt x="5865" y="14906"/>
                  <a:pt x="5886" y="14900"/>
                  <a:pt x="5913" y="14889"/>
                </a:cubicBezTo>
                <a:cubicBezTo>
                  <a:pt x="6017" y="14847"/>
                  <a:pt x="6120" y="14801"/>
                  <a:pt x="6223" y="14755"/>
                </a:cubicBezTo>
                <a:cubicBezTo>
                  <a:pt x="6252" y="14744"/>
                  <a:pt x="6280" y="14731"/>
                  <a:pt x="6309" y="14718"/>
                </a:cubicBezTo>
                <a:cubicBezTo>
                  <a:pt x="6338" y="14782"/>
                  <a:pt x="6354" y="14810"/>
                  <a:pt x="6384" y="14810"/>
                </a:cubicBezTo>
                <a:cubicBezTo>
                  <a:pt x="6405" y="14810"/>
                  <a:pt x="6431" y="14797"/>
                  <a:pt x="6473" y="14775"/>
                </a:cubicBezTo>
                <a:cubicBezTo>
                  <a:pt x="6598" y="14707"/>
                  <a:pt x="6721" y="14635"/>
                  <a:pt x="6845" y="14565"/>
                </a:cubicBezTo>
                <a:cubicBezTo>
                  <a:pt x="6860" y="14558"/>
                  <a:pt x="6875" y="14550"/>
                  <a:pt x="6892" y="14542"/>
                </a:cubicBezTo>
                <a:lnTo>
                  <a:pt x="6892" y="14542"/>
                </a:lnTo>
                <a:cubicBezTo>
                  <a:pt x="6871" y="14715"/>
                  <a:pt x="6854" y="14884"/>
                  <a:pt x="6830" y="15053"/>
                </a:cubicBezTo>
                <a:cubicBezTo>
                  <a:pt x="6820" y="15127"/>
                  <a:pt x="6802" y="15202"/>
                  <a:pt x="6782" y="15275"/>
                </a:cubicBezTo>
                <a:cubicBezTo>
                  <a:pt x="6757" y="15363"/>
                  <a:pt x="6725" y="15450"/>
                  <a:pt x="6699" y="15537"/>
                </a:cubicBezTo>
                <a:cubicBezTo>
                  <a:pt x="6690" y="15564"/>
                  <a:pt x="6689" y="15593"/>
                  <a:pt x="6687" y="15620"/>
                </a:cubicBezTo>
                <a:cubicBezTo>
                  <a:pt x="6685" y="15670"/>
                  <a:pt x="6699" y="15706"/>
                  <a:pt x="6752" y="15706"/>
                </a:cubicBezTo>
                <a:cubicBezTo>
                  <a:pt x="6757" y="15706"/>
                  <a:pt x="6762" y="15706"/>
                  <a:pt x="6767" y="15705"/>
                </a:cubicBezTo>
                <a:cubicBezTo>
                  <a:pt x="6771" y="15704"/>
                  <a:pt x="6774" y="15704"/>
                  <a:pt x="6778" y="15704"/>
                </a:cubicBezTo>
                <a:cubicBezTo>
                  <a:pt x="6794" y="15704"/>
                  <a:pt x="6809" y="15709"/>
                  <a:pt x="6830" y="15712"/>
                </a:cubicBezTo>
                <a:cubicBezTo>
                  <a:pt x="6829" y="15738"/>
                  <a:pt x="6829" y="15762"/>
                  <a:pt x="6826" y="15783"/>
                </a:cubicBezTo>
                <a:cubicBezTo>
                  <a:pt x="6804" y="15939"/>
                  <a:pt x="6783" y="16096"/>
                  <a:pt x="6761" y="16251"/>
                </a:cubicBezTo>
                <a:cubicBezTo>
                  <a:pt x="6758" y="16272"/>
                  <a:pt x="6754" y="16292"/>
                  <a:pt x="6753" y="16314"/>
                </a:cubicBezTo>
                <a:cubicBezTo>
                  <a:pt x="6749" y="16402"/>
                  <a:pt x="6758" y="16413"/>
                  <a:pt x="6845" y="16428"/>
                </a:cubicBezTo>
                <a:cubicBezTo>
                  <a:pt x="6854" y="16544"/>
                  <a:pt x="6859" y="16660"/>
                  <a:pt x="6870" y="16776"/>
                </a:cubicBezTo>
                <a:cubicBezTo>
                  <a:pt x="6875" y="16830"/>
                  <a:pt x="6891" y="16884"/>
                  <a:pt x="6908" y="16937"/>
                </a:cubicBezTo>
                <a:cubicBezTo>
                  <a:pt x="6922" y="16975"/>
                  <a:pt x="6945" y="16992"/>
                  <a:pt x="6976" y="16992"/>
                </a:cubicBezTo>
                <a:cubicBezTo>
                  <a:pt x="6990" y="16992"/>
                  <a:pt x="7005" y="16989"/>
                  <a:pt x="7021" y="16983"/>
                </a:cubicBezTo>
                <a:cubicBezTo>
                  <a:pt x="7225" y="16907"/>
                  <a:pt x="7428" y="16833"/>
                  <a:pt x="7631" y="16758"/>
                </a:cubicBezTo>
                <a:cubicBezTo>
                  <a:pt x="7643" y="16754"/>
                  <a:pt x="7656" y="16752"/>
                  <a:pt x="7664" y="16750"/>
                </a:cubicBezTo>
                <a:cubicBezTo>
                  <a:pt x="7677" y="16902"/>
                  <a:pt x="7687" y="17050"/>
                  <a:pt x="7700" y="17197"/>
                </a:cubicBezTo>
                <a:cubicBezTo>
                  <a:pt x="7703" y="17217"/>
                  <a:pt x="7729" y="17236"/>
                  <a:pt x="7744" y="17255"/>
                </a:cubicBezTo>
                <a:cubicBezTo>
                  <a:pt x="7755" y="17271"/>
                  <a:pt x="7772" y="17285"/>
                  <a:pt x="7775" y="17302"/>
                </a:cubicBezTo>
                <a:cubicBezTo>
                  <a:pt x="7788" y="17378"/>
                  <a:pt x="7795" y="17454"/>
                  <a:pt x="7806" y="17529"/>
                </a:cubicBezTo>
                <a:cubicBezTo>
                  <a:pt x="7813" y="17569"/>
                  <a:pt x="7818" y="17610"/>
                  <a:pt x="7831" y="17648"/>
                </a:cubicBezTo>
                <a:cubicBezTo>
                  <a:pt x="7858" y="17729"/>
                  <a:pt x="7883" y="17757"/>
                  <a:pt x="7952" y="17757"/>
                </a:cubicBezTo>
                <a:cubicBezTo>
                  <a:pt x="7969" y="17757"/>
                  <a:pt x="7989" y="17756"/>
                  <a:pt x="8012" y="17752"/>
                </a:cubicBezTo>
                <a:lnTo>
                  <a:pt x="8012" y="17752"/>
                </a:lnTo>
                <a:cubicBezTo>
                  <a:pt x="8012" y="17884"/>
                  <a:pt x="8019" y="18016"/>
                  <a:pt x="8011" y="18145"/>
                </a:cubicBezTo>
                <a:cubicBezTo>
                  <a:pt x="7998" y="18342"/>
                  <a:pt x="7971" y="18540"/>
                  <a:pt x="7954" y="18736"/>
                </a:cubicBezTo>
                <a:cubicBezTo>
                  <a:pt x="7946" y="18820"/>
                  <a:pt x="7945" y="18907"/>
                  <a:pt x="7950" y="18992"/>
                </a:cubicBezTo>
                <a:cubicBezTo>
                  <a:pt x="7952" y="19035"/>
                  <a:pt x="7968" y="19080"/>
                  <a:pt x="7988" y="19118"/>
                </a:cubicBezTo>
                <a:cubicBezTo>
                  <a:pt x="7998" y="19136"/>
                  <a:pt x="8011" y="19145"/>
                  <a:pt x="8024" y="19145"/>
                </a:cubicBezTo>
                <a:cubicBezTo>
                  <a:pt x="8038" y="19145"/>
                  <a:pt x="8052" y="19134"/>
                  <a:pt x="8060" y="19113"/>
                </a:cubicBezTo>
                <a:cubicBezTo>
                  <a:pt x="8091" y="19033"/>
                  <a:pt x="8161" y="18975"/>
                  <a:pt x="8171" y="18882"/>
                </a:cubicBezTo>
                <a:cubicBezTo>
                  <a:pt x="8174" y="18841"/>
                  <a:pt x="8215" y="18804"/>
                  <a:pt x="8237" y="18764"/>
                </a:cubicBezTo>
                <a:cubicBezTo>
                  <a:pt x="8367" y="18532"/>
                  <a:pt x="8493" y="18299"/>
                  <a:pt x="8626" y="18069"/>
                </a:cubicBezTo>
                <a:cubicBezTo>
                  <a:pt x="8664" y="18006"/>
                  <a:pt x="8721" y="17951"/>
                  <a:pt x="8775" y="17886"/>
                </a:cubicBezTo>
                <a:cubicBezTo>
                  <a:pt x="8791" y="17905"/>
                  <a:pt x="8811" y="17922"/>
                  <a:pt x="8824" y="17943"/>
                </a:cubicBezTo>
                <a:cubicBezTo>
                  <a:pt x="8843" y="17972"/>
                  <a:pt x="8864" y="17985"/>
                  <a:pt x="8887" y="17985"/>
                </a:cubicBezTo>
                <a:cubicBezTo>
                  <a:pt x="8905" y="17985"/>
                  <a:pt x="8924" y="17977"/>
                  <a:pt x="8943" y="17963"/>
                </a:cubicBezTo>
                <a:cubicBezTo>
                  <a:pt x="8979" y="17938"/>
                  <a:pt x="9020" y="17913"/>
                  <a:pt x="9045" y="17878"/>
                </a:cubicBezTo>
                <a:cubicBezTo>
                  <a:pt x="9151" y="17724"/>
                  <a:pt x="9264" y="17572"/>
                  <a:pt x="9326" y="17389"/>
                </a:cubicBezTo>
                <a:cubicBezTo>
                  <a:pt x="9352" y="17315"/>
                  <a:pt x="9402" y="17249"/>
                  <a:pt x="9442" y="17177"/>
                </a:cubicBezTo>
                <a:cubicBezTo>
                  <a:pt x="9529" y="17259"/>
                  <a:pt x="9619" y="17341"/>
                  <a:pt x="9709" y="17425"/>
                </a:cubicBezTo>
                <a:cubicBezTo>
                  <a:pt x="9729" y="17445"/>
                  <a:pt x="9747" y="17455"/>
                  <a:pt x="9767" y="17455"/>
                </a:cubicBezTo>
                <a:cubicBezTo>
                  <a:pt x="9783" y="17455"/>
                  <a:pt x="9800" y="17448"/>
                  <a:pt x="9820" y="17435"/>
                </a:cubicBezTo>
                <a:cubicBezTo>
                  <a:pt x="9901" y="17378"/>
                  <a:pt x="9943" y="17297"/>
                  <a:pt x="9979" y="17210"/>
                </a:cubicBezTo>
                <a:cubicBezTo>
                  <a:pt x="10017" y="17122"/>
                  <a:pt x="10054" y="17032"/>
                  <a:pt x="10089" y="16942"/>
                </a:cubicBezTo>
                <a:cubicBezTo>
                  <a:pt x="10103" y="16907"/>
                  <a:pt x="10111" y="16870"/>
                  <a:pt x="10123" y="16827"/>
                </a:cubicBezTo>
                <a:cubicBezTo>
                  <a:pt x="10139" y="16832"/>
                  <a:pt x="10157" y="16834"/>
                  <a:pt x="10175" y="16838"/>
                </a:cubicBezTo>
                <a:cubicBezTo>
                  <a:pt x="10196" y="16843"/>
                  <a:pt x="10213" y="16846"/>
                  <a:pt x="10227" y="16846"/>
                </a:cubicBezTo>
                <a:cubicBezTo>
                  <a:pt x="10262" y="16846"/>
                  <a:pt x="10276" y="16827"/>
                  <a:pt x="10292" y="16775"/>
                </a:cubicBezTo>
                <a:cubicBezTo>
                  <a:pt x="10329" y="16657"/>
                  <a:pt x="10384" y="16550"/>
                  <a:pt x="10463" y="16453"/>
                </a:cubicBezTo>
                <a:cubicBezTo>
                  <a:pt x="10486" y="16427"/>
                  <a:pt x="10487" y="16384"/>
                  <a:pt x="10497" y="16349"/>
                </a:cubicBezTo>
                <a:cubicBezTo>
                  <a:pt x="10542" y="16374"/>
                  <a:pt x="10589" y="16402"/>
                  <a:pt x="10638" y="16426"/>
                </a:cubicBezTo>
                <a:cubicBezTo>
                  <a:pt x="10652" y="16433"/>
                  <a:pt x="10666" y="16437"/>
                  <a:pt x="10678" y="16437"/>
                </a:cubicBezTo>
                <a:cubicBezTo>
                  <a:pt x="10702" y="16437"/>
                  <a:pt x="10723" y="16425"/>
                  <a:pt x="10739" y="16402"/>
                </a:cubicBezTo>
                <a:cubicBezTo>
                  <a:pt x="10764" y="16363"/>
                  <a:pt x="10787" y="16322"/>
                  <a:pt x="10806" y="16279"/>
                </a:cubicBezTo>
                <a:cubicBezTo>
                  <a:pt x="10844" y="16185"/>
                  <a:pt x="10880" y="16091"/>
                  <a:pt x="10918" y="15995"/>
                </a:cubicBezTo>
                <a:cubicBezTo>
                  <a:pt x="10920" y="15989"/>
                  <a:pt x="10924" y="15984"/>
                  <a:pt x="10924" y="15978"/>
                </a:cubicBezTo>
                <a:cubicBezTo>
                  <a:pt x="10926" y="15908"/>
                  <a:pt x="10935" y="15846"/>
                  <a:pt x="11002" y="15800"/>
                </a:cubicBezTo>
                <a:cubicBezTo>
                  <a:pt x="11024" y="15784"/>
                  <a:pt x="11016" y="15728"/>
                  <a:pt x="11023" y="15691"/>
                </a:cubicBezTo>
                <a:cubicBezTo>
                  <a:pt x="11031" y="15645"/>
                  <a:pt x="11037" y="15599"/>
                  <a:pt x="11046" y="15545"/>
                </a:cubicBezTo>
                <a:cubicBezTo>
                  <a:pt x="11159" y="15645"/>
                  <a:pt x="11259" y="15737"/>
                  <a:pt x="11365" y="15821"/>
                </a:cubicBezTo>
                <a:cubicBezTo>
                  <a:pt x="11370" y="15825"/>
                  <a:pt x="11376" y="15827"/>
                  <a:pt x="11384" y="15827"/>
                </a:cubicBezTo>
                <a:cubicBezTo>
                  <a:pt x="11402" y="15827"/>
                  <a:pt x="11425" y="15819"/>
                  <a:pt x="11442" y="15818"/>
                </a:cubicBezTo>
                <a:cubicBezTo>
                  <a:pt x="11568" y="15885"/>
                  <a:pt x="11696" y="15955"/>
                  <a:pt x="11825" y="16022"/>
                </a:cubicBezTo>
                <a:cubicBezTo>
                  <a:pt x="11829" y="16024"/>
                  <a:pt x="11834" y="16025"/>
                  <a:pt x="11839" y="16025"/>
                </a:cubicBezTo>
                <a:cubicBezTo>
                  <a:pt x="11852" y="16025"/>
                  <a:pt x="11868" y="16019"/>
                  <a:pt x="11878" y="16014"/>
                </a:cubicBezTo>
                <a:cubicBezTo>
                  <a:pt x="11936" y="15975"/>
                  <a:pt x="11974" y="15924"/>
                  <a:pt x="11990" y="15851"/>
                </a:cubicBezTo>
                <a:cubicBezTo>
                  <a:pt x="12004" y="15780"/>
                  <a:pt x="12032" y="15712"/>
                  <a:pt x="12055" y="15643"/>
                </a:cubicBezTo>
                <a:cubicBezTo>
                  <a:pt x="12065" y="15607"/>
                  <a:pt x="12073" y="15569"/>
                  <a:pt x="12082" y="15533"/>
                </a:cubicBezTo>
                <a:cubicBezTo>
                  <a:pt x="12100" y="15539"/>
                  <a:pt x="12115" y="15542"/>
                  <a:pt x="12128" y="15542"/>
                </a:cubicBezTo>
                <a:cubicBezTo>
                  <a:pt x="12161" y="15542"/>
                  <a:pt x="12179" y="15520"/>
                  <a:pt x="12186" y="15464"/>
                </a:cubicBezTo>
                <a:cubicBezTo>
                  <a:pt x="12209" y="15316"/>
                  <a:pt x="12221" y="15168"/>
                  <a:pt x="12238" y="15024"/>
                </a:cubicBezTo>
                <a:cubicBezTo>
                  <a:pt x="12278" y="15043"/>
                  <a:pt x="12330" y="15068"/>
                  <a:pt x="12384" y="15093"/>
                </a:cubicBezTo>
                <a:cubicBezTo>
                  <a:pt x="12402" y="15101"/>
                  <a:pt x="12419" y="15106"/>
                  <a:pt x="12434" y="15106"/>
                </a:cubicBezTo>
                <a:cubicBezTo>
                  <a:pt x="12465" y="15106"/>
                  <a:pt x="12488" y="15087"/>
                  <a:pt x="12500" y="15049"/>
                </a:cubicBezTo>
                <a:cubicBezTo>
                  <a:pt x="12529" y="14965"/>
                  <a:pt x="12555" y="14879"/>
                  <a:pt x="12564" y="14791"/>
                </a:cubicBezTo>
                <a:cubicBezTo>
                  <a:pt x="12576" y="14666"/>
                  <a:pt x="12574" y="14538"/>
                  <a:pt x="12574" y="14411"/>
                </a:cubicBezTo>
                <a:cubicBezTo>
                  <a:pt x="12574" y="14369"/>
                  <a:pt x="12564" y="14328"/>
                  <a:pt x="12559" y="14285"/>
                </a:cubicBezTo>
                <a:cubicBezTo>
                  <a:pt x="12627" y="14250"/>
                  <a:pt x="12633" y="14234"/>
                  <a:pt x="12598" y="14112"/>
                </a:cubicBezTo>
                <a:cubicBezTo>
                  <a:pt x="12574" y="14026"/>
                  <a:pt x="12540" y="13941"/>
                  <a:pt x="12519" y="13854"/>
                </a:cubicBezTo>
                <a:cubicBezTo>
                  <a:pt x="12499" y="13777"/>
                  <a:pt x="12489" y="13696"/>
                  <a:pt x="12474" y="13616"/>
                </a:cubicBezTo>
                <a:lnTo>
                  <a:pt x="12474" y="13616"/>
                </a:lnTo>
                <a:cubicBezTo>
                  <a:pt x="12536" y="13633"/>
                  <a:pt x="12597" y="13650"/>
                  <a:pt x="12656" y="13669"/>
                </a:cubicBezTo>
                <a:cubicBezTo>
                  <a:pt x="12668" y="13672"/>
                  <a:pt x="12678" y="13674"/>
                  <a:pt x="12688" y="13674"/>
                </a:cubicBezTo>
                <a:cubicBezTo>
                  <a:pt x="12721" y="13674"/>
                  <a:pt x="12742" y="13653"/>
                  <a:pt x="12745" y="13614"/>
                </a:cubicBezTo>
                <a:cubicBezTo>
                  <a:pt x="12751" y="13521"/>
                  <a:pt x="12751" y="13426"/>
                  <a:pt x="12751" y="13330"/>
                </a:cubicBezTo>
                <a:cubicBezTo>
                  <a:pt x="12751" y="13274"/>
                  <a:pt x="12752" y="13217"/>
                  <a:pt x="12744" y="13162"/>
                </a:cubicBezTo>
                <a:cubicBezTo>
                  <a:pt x="12719" y="13018"/>
                  <a:pt x="12690" y="12876"/>
                  <a:pt x="12664" y="12729"/>
                </a:cubicBezTo>
                <a:lnTo>
                  <a:pt x="12664" y="12729"/>
                </a:lnTo>
                <a:cubicBezTo>
                  <a:pt x="12668" y="12731"/>
                  <a:pt x="12680" y="12737"/>
                  <a:pt x="12690" y="12737"/>
                </a:cubicBezTo>
                <a:cubicBezTo>
                  <a:pt x="12691" y="12737"/>
                  <a:pt x="12692" y="12737"/>
                  <a:pt x="12693" y="12737"/>
                </a:cubicBezTo>
                <a:cubicBezTo>
                  <a:pt x="12711" y="12734"/>
                  <a:pt x="12737" y="12731"/>
                  <a:pt x="12747" y="12718"/>
                </a:cubicBezTo>
                <a:cubicBezTo>
                  <a:pt x="12761" y="12701"/>
                  <a:pt x="12771" y="12672"/>
                  <a:pt x="12768" y="12650"/>
                </a:cubicBezTo>
                <a:cubicBezTo>
                  <a:pt x="12766" y="12626"/>
                  <a:pt x="12749" y="12603"/>
                  <a:pt x="12737" y="12579"/>
                </a:cubicBezTo>
                <a:cubicBezTo>
                  <a:pt x="12680" y="12467"/>
                  <a:pt x="12669" y="12348"/>
                  <a:pt x="12664" y="12224"/>
                </a:cubicBezTo>
                <a:cubicBezTo>
                  <a:pt x="12656" y="12080"/>
                  <a:pt x="12632" y="11936"/>
                  <a:pt x="12623" y="11792"/>
                </a:cubicBezTo>
                <a:cubicBezTo>
                  <a:pt x="12621" y="11752"/>
                  <a:pt x="12637" y="11716"/>
                  <a:pt x="12580" y="11716"/>
                </a:cubicBezTo>
                <a:cubicBezTo>
                  <a:pt x="12578" y="11716"/>
                  <a:pt x="12577" y="11716"/>
                  <a:pt x="12575" y="11716"/>
                </a:cubicBezTo>
                <a:cubicBezTo>
                  <a:pt x="12616" y="11661"/>
                  <a:pt x="12612" y="11593"/>
                  <a:pt x="12570" y="11540"/>
                </a:cubicBezTo>
                <a:cubicBezTo>
                  <a:pt x="12560" y="11528"/>
                  <a:pt x="12559" y="11504"/>
                  <a:pt x="12555" y="11487"/>
                </a:cubicBezTo>
                <a:cubicBezTo>
                  <a:pt x="12544" y="11428"/>
                  <a:pt x="12536" y="11370"/>
                  <a:pt x="12524" y="11314"/>
                </a:cubicBezTo>
                <a:cubicBezTo>
                  <a:pt x="12513" y="11266"/>
                  <a:pt x="12497" y="11219"/>
                  <a:pt x="12480" y="11175"/>
                </a:cubicBezTo>
                <a:cubicBezTo>
                  <a:pt x="12473" y="11143"/>
                  <a:pt x="12477" y="11106"/>
                  <a:pt x="12461" y="11080"/>
                </a:cubicBezTo>
                <a:cubicBezTo>
                  <a:pt x="12442" y="11051"/>
                  <a:pt x="12524" y="11004"/>
                  <a:pt x="12461" y="11001"/>
                </a:cubicBezTo>
                <a:cubicBezTo>
                  <a:pt x="12453" y="10967"/>
                  <a:pt x="12436" y="10934"/>
                  <a:pt x="12446" y="10921"/>
                </a:cubicBezTo>
                <a:cubicBezTo>
                  <a:pt x="12478" y="10872"/>
                  <a:pt x="12446" y="10829"/>
                  <a:pt x="12448" y="10785"/>
                </a:cubicBezTo>
                <a:cubicBezTo>
                  <a:pt x="12454" y="10664"/>
                  <a:pt x="12469" y="10545"/>
                  <a:pt x="12483" y="10424"/>
                </a:cubicBezTo>
                <a:cubicBezTo>
                  <a:pt x="12485" y="10402"/>
                  <a:pt x="12490" y="10380"/>
                  <a:pt x="12508" y="10356"/>
                </a:cubicBezTo>
                <a:cubicBezTo>
                  <a:pt x="12544" y="10434"/>
                  <a:pt x="12580" y="10511"/>
                  <a:pt x="12615" y="10589"/>
                </a:cubicBezTo>
                <a:cubicBezTo>
                  <a:pt x="12667" y="10705"/>
                  <a:pt x="12716" y="10819"/>
                  <a:pt x="12768" y="10933"/>
                </a:cubicBezTo>
                <a:cubicBezTo>
                  <a:pt x="12804" y="11014"/>
                  <a:pt x="12834" y="11099"/>
                  <a:pt x="12878" y="11178"/>
                </a:cubicBezTo>
                <a:cubicBezTo>
                  <a:pt x="12961" y="11332"/>
                  <a:pt x="13058" y="11481"/>
                  <a:pt x="13138" y="11638"/>
                </a:cubicBezTo>
                <a:cubicBezTo>
                  <a:pt x="13202" y="11760"/>
                  <a:pt x="13250" y="11890"/>
                  <a:pt x="13306" y="12017"/>
                </a:cubicBezTo>
                <a:cubicBezTo>
                  <a:pt x="13320" y="12052"/>
                  <a:pt x="13333" y="12088"/>
                  <a:pt x="13354" y="12120"/>
                </a:cubicBezTo>
                <a:cubicBezTo>
                  <a:pt x="13364" y="12136"/>
                  <a:pt x="13389" y="12142"/>
                  <a:pt x="13413" y="12146"/>
                </a:cubicBezTo>
                <a:cubicBezTo>
                  <a:pt x="13467" y="12279"/>
                  <a:pt x="13557" y="12390"/>
                  <a:pt x="13652" y="12500"/>
                </a:cubicBezTo>
                <a:cubicBezTo>
                  <a:pt x="13688" y="12541"/>
                  <a:pt x="13713" y="12593"/>
                  <a:pt x="13743" y="12639"/>
                </a:cubicBezTo>
                <a:cubicBezTo>
                  <a:pt x="13750" y="12651"/>
                  <a:pt x="13754" y="12666"/>
                  <a:pt x="13763" y="12678"/>
                </a:cubicBezTo>
                <a:cubicBezTo>
                  <a:pt x="13793" y="12731"/>
                  <a:pt x="13819" y="12757"/>
                  <a:pt x="13847" y="12757"/>
                </a:cubicBezTo>
                <a:cubicBezTo>
                  <a:pt x="13872" y="12757"/>
                  <a:pt x="13898" y="12737"/>
                  <a:pt x="13929" y="12697"/>
                </a:cubicBezTo>
                <a:cubicBezTo>
                  <a:pt x="13937" y="12686"/>
                  <a:pt x="13945" y="12676"/>
                  <a:pt x="13948" y="12672"/>
                </a:cubicBezTo>
                <a:cubicBezTo>
                  <a:pt x="14040" y="12796"/>
                  <a:pt x="14138" y="12918"/>
                  <a:pt x="14220" y="13047"/>
                </a:cubicBezTo>
                <a:cubicBezTo>
                  <a:pt x="14279" y="13141"/>
                  <a:pt x="14319" y="13249"/>
                  <a:pt x="14366" y="13351"/>
                </a:cubicBezTo>
                <a:cubicBezTo>
                  <a:pt x="14377" y="13372"/>
                  <a:pt x="14383" y="13395"/>
                  <a:pt x="14395" y="13416"/>
                </a:cubicBezTo>
                <a:cubicBezTo>
                  <a:pt x="14426" y="13471"/>
                  <a:pt x="14447" y="13496"/>
                  <a:pt x="14476" y="13496"/>
                </a:cubicBezTo>
                <a:cubicBezTo>
                  <a:pt x="14497" y="13496"/>
                  <a:pt x="14522" y="13483"/>
                  <a:pt x="14560" y="13459"/>
                </a:cubicBezTo>
                <a:cubicBezTo>
                  <a:pt x="14629" y="13602"/>
                  <a:pt x="14752" y="13691"/>
                  <a:pt x="14875" y="13782"/>
                </a:cubicBezTo>
                <a:cubicBezTo>
                  <a:pt x="14911" y="13808"/>
                  <a:pt x="14942" y="13820"/>
                  <a:pt x="14971" y="13820"/>
                </a:cubicBezTo>
                <a:cubicBezTo>
                  <a:pt x="15013" y="13820"/>
                  <a:pt x="15049" y="13795"/>
                  <a:pt x="15086" y="13745"/>
                </a:cubicBezTo>
                <a:cubicBezTo>
                  <a:pt x="15122" y="13697"/>
                  <a:pt x="15159" y="13650"/>
                  <a:pt x="15191" y="13601"/>
                </a:cubicBezTo>
                <a:cubicBezTo>
                  <a:pt x="15216" y="13560"/>
                  <a:pt x="15235" y="13514"/>
                  <a:pt x="15255" y="13472"/>
                </a:cubicBezTo>
                <a:cubicBezTo>
                  <a:pt x="15340" y="13627"/>
                  <a:pt x="15496" y="13719"/>
                  <a:pt x="15621" y="13843"/>
                </a:cubicBezTo>
                <a:cubicBezTo>
                  <a:pt x="15710" y="13932"/>
                  <a:pt x="15793" y="14030"/>
                  <a:pt x="15879" y="14124"/>
                </a:cubicBezTo>
                <a:cubicBezTo>
                  <a:pt x="15934" y="14184"/>
                  <a:pt x="15967" y="14215"/>
                  <a:pt x="15999" y="14215"/>
                </a:cubicBezTo>
                <a:cubicBezTo>
                  <a:pt x="16031" y="14215"/>
                  <a:pt x="16062" y="14182"/>
                  <a:pt x="16114" y="14115"/>
                </a:cubicBezTo>
                <a:cubicBezTo>
                  <a:pt x="16201" y="14199"/>
                  <a:pt x="16288" y="14280"/>
                  <a:pt x="16373" y="14364"/>
                </a:cubicBezTo>
                <a:cubicBezTo>
                  <a:pt x="16411" y="14402"/>
                  <a:pt x="16431" y="14420"/>
                  <a:pt x="16450" y="14420"/>
                </a:cubicBezTo>
                <a:cubicBezTo>
                  <a:pt x="16466" y="14420"/>
                  <a:pt x="16481" y="14407"/>
                  <a:pt x="16507" y="14384"/>
                </a:cubicBezTo>
                <a:cubicBezTo>
                  <a:pt x="16621" y="14468"/>
                  <a:pt x="16729" y="14558"/>
                  <a:pt x="16846" y="14633"/>
                </a:cubicBezTo>
                <a:cubicBezTo>
                  <a:pt x="16869" y="14648"/>
                  <a:pt x="16887" y="14655"/>
                  <a:pt x="16902" y="14655"/>
                </a:cubicBezTo>
                <a:cubicBezTo>
                  <a:pt x="16932" y="14655"/>
                  <a:pt x="16953" y="14629"/>
                  <a:pt x="16979" y="14579"/>
                </a:cubicBezTo>
                <a:cubicBezTo>
                  <a:pt x="17012" y="14514"/>
                  <a:pt x="17051" y="14452"/>
                  <a:pt x="17089" y="14385"/>
                </a:cubicBezTo>
                <a:cubicBezTo>
                  <a:pt x="17215" y="14496"/>
                  <a:pt x="17346" y="14610"/>
                  <a:pt x="17480" y="14728"/>
                </a:cubicBezTo>
                <a:cubicBezTo>
                  <a:pt x="17490" y="14713"/>
                  <a:pt x="17503" y="14699"/>
                  <a:pt x="17508" y="14692"/>
                </a:cubicBezTo>
                <a:cubicBezTo>
                  <a:pt x="17657" y="14764"/>
                  <a:pt x="17760" y="14910"/>
                  <a:pt x="17936" y="14933"/>
                </a:cubicBezTo>
                <a:cubicBezTo>
                  <a:pt x="17952" y="14935"/>
                  <a:pt x="17963" y="14937"/>
                  <a:pt x="17972" y="14937"/>
                </a:cubicBezTo>
                <a:cubicBezTo>
                  <a:pt x="17994" y="14937"/>
                  <a:pt x="17998" y="14927"/>
                  <a:pt x="18009" y="14890"/>
                </a:cubicBezTo>
                <a:cubicBezTo>
                  <a:pt x="18159" y="14997"/>
                  <a:pt x="18312" y="15104"/>
                  <a:pt x="18462" y="15213"/>
                </a:cubicBezTo>
                <a:cubicBezTo>
                  <a:pt x="18549" y="15276"/>
                  <a:pt x="18630" y="15346"/>
                  <a:pt x="18718" y="15407"/>
                </a:cubicBezTo>
                <a:cubicBezTo>
                  <a:pt x="18751" y="15429"/>
                  <a:pt x="18797" y="15434"/>
                  <a:pt x="18837" y="15449"/>
                </a:cubicBezTo>
                <a:cubicBezTo>
                  <a:pt x="18840" y="15412"/>
                  <a:pt x="18856" y="15369"/>
                  <a:pt x="18843" y="15337"/>
                </a:cubicBezTo>
                <a:cubicBezTo>
                  <a:pt x="18802" y="15222"/>
                  <a:pt x="18755" y="15108"/>
                  <a:pt x="18703" y="14997"/>
                </a:cubicBezTo>
                <a:cubicBezTo>
                  <a:pt x="18652" y="14884"/>
                  <a:pt x="18593" y="14775"/>
                  <a:pt x="18537" y="14663"/>
                </a:cubicBezTo>
                <a:lnTo>
                  <a:pt x="18555" y="14663"/>
                </a:lnTo>
                <a:cubicBezTo>
                  <a:pt x="18562" y="14641"/>
                  <a:pt x="18579" y="14615"/>
                  <a:pt x="18573" y="14599"/>
                </a:cubicBezTo>
                <a:cubicBezTo>
                  <a:pt x="18529" y="14488"/>
                  <a:pt x="18478" y="14381"/>
                  <a:pt x="18436" y="14272"/>
                </a:cubicBezTo>
                <a:cubicBezTo>
                  <a:pt x="18421" y="14237"/>
                  <a:pt x="18431" y="14195"/>
                  <a:pt x="18418" y="14160"/>
                </a:cubicBezTo>
                <a:cubicBezTo>
                  <a:pt x="18393" y="14091"/>
                  <a:pt x="18358" y="14025"/>
                  <a:pt x="18326" y="13953"/>
                </a:cubicBezTo>
                <a:lnTo>
                  <a:pt x="18368" y="13953"/>
                </a:lnTo>
                <a:cubicBezTo>
                  <a:pt x="18369" y="13953"/>
                  <a:pt x="18370" y="13953"/>
                  <a:pt x="18371" y="13953"/>
                </a:cubicBezTo>
                <a:cubicBezTo>
                  <a:pt x="18462" y="13953"/>
                  <a:pt x="18498" y="13914"/>
                  <a:pt x="18481" y="13822"/>
                </a:cubicBezTo>
                <a:cubicBezTo>
                  <a:pt x="18453" y="13676"/>
                  <a:pt x="18422" y="13532"/>
                  <a:pt x="18389" y="13388"/>
                </a:cubicBezTo>
                <a:cubicBezTo>
                  <a:pt x="18379" y="13345"/>
                  <a:pt x="18359" y="13305"/>
                  <a:pt x="18341" y="13258"/>
                </a:cubicBezTo>
                <a:lnTo>
                  <a:pt x="18341" y="13258"/>
                </a:lnTo>
                <a:cubicBezTo>
                  <a:pt x="18359" y="13259"/>
                  <a:pt x="18380" y="13261"/>
                  <a:pt x="18402" y="13262"/>
                </a:cubicBezTo>
                <a:cubicBezTo>
                  <a:pt x="18403" y="13262"/>
                  <a:pt x="18404" y="13262"/>
                  <a:pt x="18405" y="13262"/>
                </a:cubicBezTo>
                <a:cubicBezTo>
                  <a:pt x="18451" y="13262"/>
                  <a:pt x="18471" y="13237"/>
                  <a:pt x="18451" y="13196"/>
                </a:cubicBezTo>
                <a:cubicBezTo>
                  <a:pt x="18426" y="13143"/>
                  <a:pt x="18391" y="13093"/>
                  <a:pt x="18366" y="13040"/>
                </a:cubicBezTo>
                <a:cubicBezTo>
                  <a:pt x="18338" y="12982"/>
                  <a:pt x="18311" y="12922"/>
                  <a:pt x="18292" y="12860"/>
                </a:cubicBezTo>
                <a:cubicBezTo>
                  <a:pt x="18257" y="12747"/>
                  <a:pt x="18227" y="12632"/>
                  <a:pt x="18198" y="12529"/>
                </a:cubicBezTo>
                <a:cubicBezTo>
                  <a:pt x="18323" y="12481"/>
                  <a:pt x="18452" y="12435"/>
                  <a:pt x="18580" y="12384"/>
                </a:cubicBezTo>
                <a:cubicBezTo>
                  <a:pt x="18599" y="12377"/>
                  <a:pt x="18622" y="12343"/>
                  <a:pt x="18620" y="12325"/>
                </a:cubicBezTo>
                <a:cubicBezTo>
                  <a:pt x="18606" y="12240"/>
                  <a:pt x="18584" y="12156"/>
                  <a:pt x="18563" y="12066"/>
                </a:cubicBezTo>
                <a:cubicBezTo>
                  <a:pt x="18604" y="12043"/>
                  <a:pt x="18606" y="12029"/>
                  <a:pt x="18564" y="11971"/>
                </a:cubicBezTo>
                <a:cubicBezTo>
                  <a:pt x="18517" y="11903"/>
                  <a:pt x="18473" y="11831"/>
                  <a:pt x="18416" y="11744"/>
                </a:cubicBezTo>
                <a:cubicBezTo>
                  <a:pt x="18502" y="11716"/>
                  <a:pt x="18511" y="11695"/>
                  <a:pt x="18454" y="11631"/>
                </a:cubicBezTo>
                <a:cubicBezTo>
                  <a:pt x="18368" y="11529"/>
                  <a:pt x="18276" y="11432"/>
                  <a:pt x="18190" y="11330"/>
                </a:cubicBezTo>
                <a:cubicBezTo>
                  <a:pt x="18164" y="11299"/>
                  <a:pt x="18148" y="11260"/>
                  <a:pt x="18128" y="11226"/>
                </a:cubicBezTo>
                <a:cubicBezTo>
                  <a:pt x="18193" y="11215"/>
                  <a:pt x="18251" y="11205"/>
                  <a:pt x="18307" y="11194"/>
                </a:cubicBezTo>
                <a:cubicBezTo>
                  <a:pt x="18359" y="11185"/>
                  <a:pt x="18373" y="11152"/>
                  <a:pt x="18353" y="11108"/>
                </a:cubicBezTo>
                <a:cubicBezTo>
                  <a:pt x="18338" y="11070"/>
                  <a:pt x="18318" y="11029"/>
                  <a:pt x="18290" y="11000"/>
                </a:cubicBezTo>
                <a:cubicBezTo>
                  <a:pt x="18172" y="10890"/>
                  <a:pt x="18100" y="10747"/>
                  <a:pt x="18013" y="10614"/>
                </a:cubicBezTo>
                <a:cubicBezTo>
                  <a:pt x="17943" y="10510"/>
                  <a:pt x="17855" y="10420"/>
                  <a:pt x="17773" y="10326"/>
                </a:cubicBezTo>
                <a:cubicBezTo>
                  <a:pt x="17740" y="10286"/>
                  <a:pt x="17699" y="10253"/>
                  <a:pt x="17669" y="10224"/>
                </a:cubicBezTo>
                <a:cubicBezTo>
                  <a:pt x="17756" y="10207"/>
                  <a:pt x="17849" y="10190"/>
                  <a:pt x="17941" y="10168"/>
                </a:cubicBezTo>
                <a:cubicBezTo>
                  <a:pt x="18007" y="10151"/>
                  <a:pt x="18072" y="10129"/>
                  <a:pt x="18136" y="10109"/>
                </a:cubicBezTo>
                <a:cubicBezTo>
                  <a:pt x="18208" y="10087"/>
                  <a:pt x="18213" y="10075"/>
                  <a:pt x="18188" y="10006"/>
                </a:cubicBezTo>
                <a:cubicBezTo>
                  <a:pt x="18183" y="9995"/>
                  <a:pt x="18179" y="9982"/>
                  <a:pt x="18172" y="9964"/>
                </a:cubicBezTo>
                <a:lnTo>
                  <a:pt x="18172" y="9964"/>
                </a:lnTo>
                <a:cubicBezTo>
                  <a:pt x="18184" y="9965"/>
                  <a:pt x="18196" y="9966"/>
                  <a:pt x="18207" y="9966"/>
                </a:cubicBezTo>
                <a:cubicBezTo>
                  <a:pt x="18324" y="9966"/>
                  <a:pt x="18407" y="9884"/>
                  <a:pt x="18507" y="9848"/>
                </a:cubicBezTo>
                <a:cubicBezTo>
                  <a:pt x="18519" y="9842"/>
                  <a:pt x="18532" y="9809"/>
                  <a:pt x="18527" y="9795"/>
                </a:cubicBezTo>
                <a:cubicBezTo>
                  <a:pt x="18493" y="9699"/>
                  <a:pt x="18462" y="9604"/>
                  <a:pt x="18419" y="9512"/>
                </a:cubicBezTo>
                <a:cubicBezTo>
                  <a:pt x="18398" y="9465"/>
                  <a:pt x="18352" y="9429"/>
                  <a:pt x="18308" y="9377"/>
                </a:cubicBezTo>
                <a:lnTo>
                  <a:pt x="18308" y="9377"/>
                </a:lnTo>
                <a:cubicBezTo>
                  <a:pt x="18309" y="9377"/>
                  <a:pt x="18311" y="9377"/>
                  <a:pt x="18313" y="9377"/>
                </a:cubicBezTo>
                <a:cubicBezTo>
                  <a:pt x="18316" y="9377"/>
                  <a:pt x="18322" y="9376"/>
                  <a:pt x="18326" y="9374"/>
                </a:cubicBezTo>
                <a:cubicBezTo>
                  <a:pt x="18399" y="9336"/>
                  <a:pt x="18400" y="9297"/>
                  <a:pt x="18337" y="9244"/>
                </a:cubicBezTo>
                <a:cubicBezTo>
                  <a:pt x="18250" y="9167"/>
                  <a:pt x="18164" y="9087"/>
                  <a:pt x="18077" y="9010"/>
                </a:cubicBezTo>
                <a:cubicBezTo>
                  <a:pt x="18055" y="8991"/>
                  <a:pt x="18029" y="8977"/>
                  <a:pt x="18008" y="8962"/>
                </a:cubicBezTo>
                <a:cubicBezTo>
                  <a:pt x="18040" y="8935"/>
                  <a:pt x="18075" y="8906"/>
                  <a:pt x="18108" y="8878"/>
                </a:cubicBezTo>
                <a:cubicBezTo>
                  <a:pt x="18143" y="8848"/>
                  <a:pt x="18140" y="8822"/>
                  <a:pt x="18110" y="8787"/>
                </a:cubicBezTo>
                <a:cubicBezTo>
                  <a:pt x="17999" y="8660"/>
                  <a:pt x="17868" y="8577"/>
                  <a:pt x="17701" y="8549"/>
                </a:cubicBezTo>
                <a:cubicBezTo>
                  <a:pt x="17693" y="8546"/>
                  <a:pt x="17683" y="8541"/>
                  <a:pt x="17670" y="8537"/>
                </a:cubicBezTo>
                <a:cubicBezTo>
                  <a:pt x="17673" y="8530"/>
                  <a:pt x="17674" y="8524"/>
                  <a:pt x="17677" y="8519"/>
                </a:cubicBezTo>
                <a:cubicBezTo>
                  <a:pt x="17690" y="8499"/>
                  <a:pt x="17704" y="8479"/>
                  <a:pt x="17717" y="8460"/>
                </a:cubicBezTo>
                <a:cubicBezTo>
                  <a:pt x="17696" y="8447"/>
                  <a:pt x="17677" y="8427"/>
                  <a:pt x="17655" y="8423"/>
                </a:cubicBezTo>
                <a:cubicBezTo>
                  <a:pt x="17544" y="8403"/>
                  <a:pt x="17461" y="8339"/>
                  <a:pt x="17386" y="8259"/>
                </a:cubicBezTo>
                <a:cubicBezTo>
                  <a:pt x="17364" y="8235"/>
                  <a:pt x="17338" y="8213"/>
                  <a:pt x="17317" y="8192"/>
                </a:cubicBezTo>
                <a:cubicBezTo>
                  <a:pt x="17367" y="8150"/>
                  <a:pt x="17416" y="8107"/>
                  <a:pt x="17468" y="8068"/>
                </a:cubicBezTo>
                <a:cubicBezTo>
                  <a:pt x="17508" y="8038"/>
                  <a:pt x="17498" y="8005"/>
                  <a:pt x="17474" y="7978"/>
                </a:cubicBezTo>
                <a:cubicBezTo>
                  <a:pt x="17366" y="7858"/>
                  <a:pt x="17247" y="7752"/>
                  <a:pt x="17088" y="7701"/>
                </a:cubicBezTo>
                <a:cubicBezTo>
                  <a:pt x="17029" y="7682"/>
                  <a:pt x="16974" y="7649"/>
                  <a:pt x="16891" y="7610"/>
                </a:cubicBezTo>
                <a:cubicBezTo>
                  <a:pt x="16916" y="7605"/>
                  <a:pt x="16938" y="7600"/>
                  <a:pt x="16958" y="7597"/>
                </a:cubicBezTo>
                <a:cubicBezTo>
                  <a:pt x="16932" y="7458"/>
                  <a:pt x="16803" y="7461"/>
                  <a:pt x="16718" y="7409"/>
                </a:cubicBezTo>
                <a:cubicBezTo>
                  <a:pt x="16613" y="7345"/>
                  <a:pt x="16496" y="7297"/>
                  <a:pt x="16387" y="7239"/>
                </a:cubicBezTo>
                <a:cubicBezTo>
                  <a:pt x="16273" y="7179"/>
                  <a:pt x="16157" y="7117"/>
                  <a:pt x="16048" y="7048"/>
                </a:cubicBezTo>
                <a:cubicBezTo>
                  <a:pt x="15975" y="7001"/>
                  <a:pt x="15911" y="6937"/>
                  <a:pt x="15843" y="6882"/>
                </a:cubicBezTo>
                <a:cubicBezTo>
                  <a:pt x="15818" y="6863"/>
                  <a:pt x="15793" y="6843"/>
                  <a:pt x="15760" y="6816"/>
                </a:cubicBezTo>
                <a:cubicBezTo>
                  <a:pt x="15782" y="6815"/>
                  <a:pt x="15797" y="6813"/>
                  <a:pt x="15810" y="6812"/>
                </a:cubicBezTo>
                <a:cubicBezTo>
                  <a:pt x="15900" y="6801"/>
                  <a:pt x="15991" y="6792"/>
                  <a:pt x="16081" y="6776"/>
                </a:cubicBezTo>
                <a:cubicBezTo>
                  <a:pt x="16157" y="6764"/>
                  <a:pt x="16230" y="6738"/>
                  <a:pt x="16306" y="6724"/>
                </a:cubicBezTo>
                <a:cubicBezTo>
                  <a:pt x="16418" y="6702"/>
                  <a:pt x="16531" y="6688"/>
                  <a:pt x="16643" y="6667"/>
                </a:cubicBezTo>
                <a:cubicBezTo>
                  <a:pt x="16665" y="6663"/>
                  <a:pt x="16686" y="6644"/>
                  <a:pt x="16706" y="6632"/>
                </a:cubicBezTo>
                <a:cubicBezTo>
                  <a:pt x="16695" y="6612"/>
                  <a:pt x="16681" y="6591"/>
                  <a:pt x="16670" y="6571"/>
                </a:cubicBezTo>
                <a:cubicBezTo>
                  <a:pt x="16752" y="6563"/>
                  <a:pt x="16837" y="6549"/>
                  <a:pt x="16876" y="6482"/>
                </a:cubicBezTo>
                <a:cubicBezTo>
                  <a:pt x="16938" y="6467"/>
                  <a:pt x="16986" y="6461"/>
                  <a:pt x="17031" y="6443"/>
                </a:cubicBezTo>
                <a:cubicBezTo>
                  <a:pt x="17117" y="6410"/>
                  <a:pt x="17200" y="6373"/>
                  <a:pt x="17279" y="6329"/>
                </a:cubicBezTo>
                <a:cubicBezTo>
                  <a:pt x="17348" y="6292"/>
                  <a:pt x="17349" y="6267"/>
                  <a:pt x="17310" y="6201"/>
                </a:cubicBezTo>
                <a:cubicBezTo>
                  <a:pt x="17278" y="6148"/>
                  <a:pt x="17250" y="6091"/>
                  <a:pt x="17220" y="6033"/>
                </a:cubicBezTo>
                <a:cubicBezTo>
                  <a:pt x="17415" y="5993"/>
                  <a:pt x="17593" y="5907"/>
                  <a:pt x="17765" y="5800"/>
                </a:cubicBezTo>
                <a:cubicBezTo>
                  <a:pt x="17807" y="5773"/>
                  <a:pt x="17861" y="5767"/>
                  <a:pt x="17904" y="5740"/>
                </a:cubicBezTo>
                <a:cubicBezTo>
                  <a:pt x="17984" y="5690"/>
                  <a:pt x="17984" y="5675"/>
                  <a:pt x="17926" y="5599"/>
                </a:cubicBezTo>
                <a:cubicBezTo>
                  <a:pt x="18032" y="5573"/>
                  <a:pt x="18135" y="5546"/>
                  <a:pt x="18238" y="5519"/>
                </a:cubicBezTo>
                <a:cubicBezTo>
                  <a:pt x="18262" y="5514"/>
                  <a:pt x="18287" y="5510"/>
                  <a:pt x="18312" y="5505"/>
                </a:cubicBezTo>
                <a:cubicBezTo>
                  <a:pt x="18353" y="5495"/>
                  <a:pt x="18384" y="5483"/>
                  <a:pt x="18360" y="5439"/>
                </a:cubicBezTo>
                <a:cubicBezTo>
                  <a:pt x="18415" y="5424"/>
                  <a:pt x="18470" y="5417"/>
                  <a:pt x="18519" y="5397"/>
                </a:cubicBezTo>
                <a:cubicBezTo>
                  <a:pt x="18667" y="5337"/>
                  <a:pt x="18815" y="5277"/>
                  <a:pt x="18959" y="5210"/>
                </a:cubicBezTo>
                <a:cubicBezTo>
                  <a:pt x="18996" y="5193"/>
                  <a:pt x="19022" y="5151"/>
                  <a:pt x="19053" y="5121"/>
                </a:cubicBezTo>
                <a:cubicBezTo>
                  <a:pt x="19015" y="5097"/>
                  <a:pt x="18979" y="5057"/>
                  <a:pt x="18939" y="5052"/>
                </a:cubicBezTo>
                <a:cubicBezTo>
                  <a:pt x="18791" y="5035"/>
                  <a:pt x="18643" y="5030"/>
                  <a:pt x="18495" y="5022"/>
                </a:cubicBezTo>
                <a:cubicBezTo>
                  <a:pt x="18480" y="5022"/>
                  <a:pt x="18462" y="5027"/>
                  <a:pt x="18436" y="5031"/>
                </a:cubicBezTo>
                <a:cubicBezTo>
                  <a:pt x="18468" y="4966"/>
                  <a:pt x="18424" y="4965"/>
                  <a:pt x="18385" y="4958"/>
                </a:cubicBezTo>
                <a:cubicBezTo>
                  <a:pt x="18216" y="4925"/>
                  <a:pt x="18045" y="4894"/>
                  <a:pt x="17869" y="4862"/>
                </a:cubicBezTo>
                <a:cubicBezTo>
                  <a:pt x="17914" y="4804"/>
                  <a:pt x="17884" y="4766"/>
                  <a:pt x="17834" y="4747"/>
                </a:cubicBezTo>
                <a:cubicBezTo>
                  <a:pt x="17758" y="4717"/>
                  <a:pt x="17678" y="4691"/>
                  <a:pt x="17598" y="4670"/>
                </a:cubicBezTo>
                <a:cubicBezTo>
                  <a:pt x="17513" y="4648"/>
                  <a:pt x="17425" y="4631"/>
                  <a:pt x="17338" y="4617"/>
                </a:cubicBezTo>
                <a:cubicBezTo>
                  <a:pt x="17266" y="4606"/>
                  <a:pt x="17191" y="4603"/>
                  <a:pt x="17114" y="4595"/>
                </a:cubicBezTo>
                <a:cubicBezTo>
                  <a:pt x="17139" y="4563"/>
                  <a:pt x="17166" y="4521"/>
                  <a:pt x="17202" y="4488"/>
                </a:cubicBezTo>
                <a:cubicBezTo>
                  <a:pt x="17246" y="4451"/>
                  <a:pt x="17226" y="4423"/>
                  <a:pt x="17196" y="4401"/>
                </a:cubicBezTo>
                <a:cubicBezTo>
                  <a:pt x="17154" y="4370"/>
                  <a:pt x="17108" y="4338"/>
                  <a:pt x="17060" y="4322"/>
                </a:cubicBezTo>
                <a:cubicBezTo>
                  <a:pt x="16918" y="4277"/>
                  <a:pt x="16775" y="4239"/>
                  <a:pt x="16631" y="4200"/>
                </a:cubicBezTo>
                <a:cubicBezTo>
                  <a:pt x="16618" y="4197"/>
                  <a:pt x="16603" y="4196"/>
                  <a:pt x="16589" y="4196"/>
                </a:cubicBezTo>
                <a:cubicBezTo>
                  <a:pt x="16568" y="4196"/>
                  <a:pt x="16546" y="4198"/>
                  <a:pt x="16525" y="4198"/>
                </a:cubicBezTo>
                <a:cubicBezTo>
                  <a:pt x="16543" y="4166"/>
                  <a:pt x="16562" y="4131"/>
                  <a:pt x="16582" y="4095"/>
                </a:cubicBezTo>
                <a:cubicBezTo>
                  <a:pt x="16609" y="4044"/>
                  <a:pt x="16599" y="4008"/>
                  <a:pt x="16542" y="3997"/>
                </a:cubicBezTo>
                <a:cubicBezTo>
                  <a:pt x="16460" y="3983"/>
                  <a:pt x="16377" y="3982"/>
                  <a:pt x="16295" y="3971"/>
                </a:cubicBezTo>
                <a:cubicBezTo>
                  <a:pt x="16229" y="3961"/>
                  <a:pt x="16163" y="3942"/>
                  <a:pt x="16096" y="3937"/>
                </a:cubicBezTo>
                <a:cubicBezTo>
                  <a:pt x="16011" y="3929"/>
                  <a:pt x="15931" y="3894"/>
                  <a:pt x="15848" y="3875"/>
                </a:cubicBezTo>
                <a:cubicBezTo>
                  <a:pt x="15843" y="3874"/>
                  <a:pt x="15837" y="3873"/>
                  <a:pt x="15832" y="3873"/>
                </a:cubicBezTo>
                <a:cubicBezTo>
                  <a:pt x="15822" y="3873"/>
                  <a:pt x="15812" y="3874"/>
                  <a:pt x="15803" y="3874"/>
                </a:cubicBezTo>
                <a:cubicBezTo>
                  <a:pt x="15795" y="3874"/>
                  <a:pt x="15787" y="3874"/>
                  <a:pt x="15780" y="3871"/>
                </a:cubicBezTo>
                <a:cubicBezTo>
                  <a:pt x="15766" y="3866"/>
                  <a:pt x="15759" y="3844"/>
                  <a:pt x="15746" y="3829"/>
                </a:cubicBezTo>
                <a:cubicBezTo>
                  <a:pt x="15789" y="3802"/>
                  <a:pt x="15793" y="3763"/>
                  <a:pt x="15781" y="3719"/>
                </a:cubicBezTo>
                <a:cubicBezTo>
                  <a:pt x="15780" y="3715"/>
                  <a:pt x="15789" y="3709"/>
                  <a:pt x="15792" y="3704"/>
                </a:cubicBezTo>
                <a:cubicBezTo>
                  <a:pt x="15802" y="3684"/>
                  <a:pt x="15811" y="3665"/>
                  <a:pt x="15811" y="3642"/>
                </a:cubicBezTo>
                <a:cubicBezTo>
                  <a:pt x="15823" y="3624"/>
                  <a:pt x="15842" y="3608"/>
                  <a:pt x="15849" y="3590"/>
                </a:cubicBezTo>
                <a:cubicBezTo>
                  <a:pt x="15879" y="3514"/>
                  <a:pt x="15911" y="3438"/>
                  <a:pt x="15933" y="3359"/>
                </a:cubicBezTo>
                <a:cubicBezTo>
                  <a:pt x="15960" y="3263"/>
                  <a:pt x="15957" y="3256"/>
                  <a:pt x="15856" y="3233"/>
                </a:cubicBezTo>
                <a:cubicBezTo>
                  <a:pt x="15746" y="3209"/>
                  <a:pt x="15633" y="3195"/>
                  <a:pt x="15518" y="3175"/>
                </a:cubicBezTo>
                <a:cubicBezTo>
                  <a:pt x="15512" y="3121"/>
                  <a:pt x="15509" y="3103"/>
                  <a:pt x="15477" y="3103"/>
                </a:cubicBezTo>
                <a:cubicBezTo>
                  <a:pt x="15463" y="3103"/>
                  <a:pt x="15443" y="3107"/>
                  <a:pt x="15414" y="3112"/>
                </a:cubicBezTo>
                <a:cubicBezTo>
                  <a:pt x="15362" y="3123"/>
                  <a:pt x="15309" y="3135"/>
                  <a:pt x="15260" y="3151"/>
                </a:cubicBezTo>
                <a:cubicBezTo>
                  <a:pt x="15211" y="3166"/>
                  <a:pt x="15167" y="3187"/>
                  <a:pt x="15119" y="3206"/>
                </a:cubicBezTo>
                <a:cubicBezTo>
                  <a:pt x="15142" y="3145"/>
                  <a:pt x="15165" y="3084"/>
                  <a:pt x="15191" y="3019"/>
                </a:cubicBezTo>
                <a:cubicBezTo>
                  <a:pt x="15174" y="3014"/>
                  <a:pt x="15162" y="3010"/>
                  <a:pt x="15146" y="3004"/>
                </a:cubicBezTo>
                <a:cubicBezTo>
                  <a:pt x="15154" y="2995"/>
                  <a:pt x="15160" y="2988"/>
                  <a:pt x="15180" y="2963"/>
                </a:cubicBezTo>
                <a:cubicBezTo>
                  <a:pt x="15131" y="2961"/>
                  <a:pt x="15088" y="2954"/>
                  <a:pt x="15048" y="2954"/>
                </a:cubicBezTo>
                <a:cubicBezTo>
                  <a:pt x="15031" y="2954"/>
                  <a:pt x="15016" y="2955"/>
                  <a:pt x="15000" y="2958"/>
                </a:cubicBezTo>
                <a:cubicBezTo>
                  <a:pt x="14774" y="3006"/>
                  <a:pt x="14547" y="3057"/>
                  <a:pt x="14324" y="3122"/>
                </a:cubicBezTo>
                <a:cubicBezTo>
                  <a:pt x="14162" y="3169"/>
                  <a:pt x="14006" y="3241"/>
                  <a:pt x="13848" y="3302"/>
                </a:cubicBezTo>
                <a:cubicBezTo>
                  <a:pt x="13822" y="3312"/>
                  <a:pt x="13795" y="3320"/>
                  <a:pt x="13759" y="3334"/>
                </a:cubicBezTo>
                <a:cubicBezTo>
                  <a:pt x="13819" y="3245"/>
                  <a:pt x="13872" y="3169"/>
                  <a:pt x="13925" y="3089"/>
                </a:cubicBezTo>
                <a:cubicBezTo>
                  <a:pt x="13915" y="3082"/>
                  <a:pt x="13906" y="3075"/>
                  <a:pt x="13906" y="3075"/>
                </a:cubicBezTo>
                <a:lnTo>
                  <a:pt x="13906" y="3075"/>
                </a:lnTo>
                <a:cubicBezTo>
                  <a:pt x="13906" y="3075"/>
                  <a:pt x="13906" y="3075"/>
                  <a:pt x="13907" y="3075"/>
                </a:cubicBezTo>
                <a:cubicBezTo>
                  <a:pt x="13919" y="3024"/>
                  <a:pt x="13932" y="2979"/>
                  <a:pt x="13945" y="2929"/>
                </a:cubicBezTo>
                <a:lnTo>
                  <a:pt x="13907" y="2929"/>
                </a:lnTo>
                <a:cubicBezTo>
                  <a:pt x="13940" y="2815"/>
                  <a:pt x="13973" y="2701"/>
                  <a:pt x="14009" y="2587"/>
                </a:cubicBezTo>
                <a:cubicBezTo>
                  <a:pt x="14025" y="2536"/>
                  <a:pt x="14004" y="2520"/>
                  <a:pt x="13959" y="2505"/>
                </a:cubicBezTo>
                <a:cubicBezTo>
                  <a:pt x="13922" y="2494"/>
                  <a:pt x="13885" y="2490"/>
                  <a:pt x="13849" y="2490"/>
                </a:cubicBezTo>
                <a:cubicBezTo>
                  <a:pt x="13786" y="2490"/>
                  <a:pt x="13724" y="2502"/>
                  <a:pt x="13662" y="2511"/>
                </a:cubicBezTo>
                <a:cubicBezTo>
                  <a:pt x="13640" y="2514"/>
                  <a:pt x="13617" y="2521"/>
                  <a:pt x="13595" y="2521"/>
                </a:cubicBezTo>
                <a:cubicBezTo>
                  <a:pt x="13575" y="2521"/>
                  <a:pt x="13555" y="2515"/>
                  <a:pt x="13537" y="2495"/>
                </a:cubicBezTo>
                <a:cubicBezTo>
                  <a:pt x="13532" y="2490"/>
                  <a:pt x="13521" y="2488"/>
                  <a:pt x="13510" y="2488"/>
                </a:cubicBezTo>
                <a:cubicBezTo>
                  <a:pt x="13505" y="2488"/>
                  <a:pt x="13499" y="2488"/>
                  <a:pt x="13495" y="2489"/>
                </a:cubicBezTo>
                <a:cubicBezTo>
                  <a:pt x="13377" y="2500"/>
                  <a:pt x="13267" y="2536"/>
                  <a:pt x="13162" y="2602"/>
                </a:cubicBezTo>
                <a:cubicBezTo>
                  <a:pt x="13174" y="2612"/>
                  <a:pt x="13182" y="2620"/>
                  <a:pt x="13198" y="2631"/>
                </a:cubicBezTo>
                <a:cubicBezTo>
                  <a:pt x="13169" y="2633"/>
                  <a:pt x="13147" y="2633"/>
                  <a:pt x="13122" y="2634"/>
                </a:cubicBezTo>
                <a:cubicBezTo>
                  <a:pt x="13117" y="2594"/>
                  <a:pt x="13114" y="2554"/>
                  <a:pt x="13107" y="2516"/>
                </a:cubicBezTo>
                <a:cubicBezTo>
                  <a:pt x="13101" y="2473"/>
                  <a:pt x="13092" y="2453"/>
                  <a:pt x="13071" y="2453"/>
                </a:cubicBezTo>
                <a:cubicBezTo>
                  <a:pt x="13059" y="2453"/>
                  <a:pt x="13043" y="2460"/>
                  <a:pt x="13022" y="2471"/>
                </a:cubicBezTo>
                <a:cubicBezTo>
                  <a:pt x="12965" y="2502"/>
                  <a:pt x="12914" y="2541"/>
                  <a:pt x="12863" y="2579"/>
                </a:cubicBezTo>
                <a:cubicBezTo>
                  <a:pt x="12711" y="2696"/>
                  <a:pt x="12561" y="2813"/>
                  <a:pt x="12401" y="2934"/>
                </a:cubicBezTo>
                <a:cubicBezTo>
                  <a:pt x="12382" y="2880"/>
                  <a:pt x="12363" y="2835"/>
                  <a:pt x="12351" y="2788"/>
                </a:cubicBezTo>
                <a:cubicBezTo>
                  <a:pt x="12343" y="2757"/>
                  <a:pt x="12330" y="2742"/>
                  <a:pt x="12311" y="2742"/>
                </a:cubicBezTo>
                <a:cubicBezTo>
                  <a:pt x="12300" y="2742"/>
                  <a:pt x="12287" y="2747"/>
                  <a:pt x="12273" y="2756"/>
                </a:cubicBezTo>
                <a:cubicBezTo>
                  <a:pt x="12227" y="2784"/>
                  <a:pt x="12179" y="2809"/>
                  <a:pt x="12142" y="2846"/>
                </a:cubicBezTo>
                <a:cubicBezTo>
                  <a:pt x="12020" y="2967"/>
                  <a:pt x="11913" y="3099"/>
                  <a:pt x="11819" y="3245"/>
                </a:cubicBezTo>
                <a:cubicBezTo>
                  <a:pt x="11722" y="3394"/>
                  <a:pt x="11608" y="3533"/>
                  <a:pt x="11500" y="3674"/>
                </a:cubicBezTo>
                <a:cubicBezTo>
                  <a:pt x="11397" y="3809"/>
                  <a:pt x="11290" y="3942"/>
                  <a:pt x="11185" y="4075"/>
                </a:cubicBezTo>
                <a:cubicBezTo>
                  <a:pt x="11175" y="4090"/>
                  <a:pt x="11163" y="4101"/>
                  <a:pt x="11140" y="4110"/>
                </a:cubicBezTo>
                <a:cubicBezTo>
                  <a:pt x="11252" y="3660"/>
                  <a:pt x="11371" y="3211"/>
                  <a:pt x="11474" y="2759"/>
                </a:cubicBezTo>
                <a:cubicBezTo>
                  <a:pt x="11577" y="2309"/>
                  <a:pt x="11669" y="1856"/>
                  <a:pt x="11756" y="1403"/>
                </a:cubicBezTo>
                <a:cubicBezTo>
                  <a:pt x="11844" y="947"/>
                  <a:pt x="11898" y="485"/>
                  <a:pt x="11965" y="30"/>
                </a:cubicBezTo>
                <a:cubicBezTo>
                  <a:pt x="11869" y="20"/>
                  <a:pt x="11787" y="9"/>
                  <a:pt x="11706" y="1"/>
                </a:cubicBezTo>
                <a:cubicBezTo>
                  <a:pt x="11704" y="1"/>
                  <a:pt x="11703" y="1"/>
                  <a:pt x="11701" y="1"/>
                </a:cubicBezTo>
                <a:close/>
              </a:path>
            </a:pathLst>
          </a:custGeom>
          <a:solidFill>
            <a:srgbClr val="80B31A">
              <a:alpha val="50196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4" name="Google Shape;324;p50"/>
          <p:cNvSpPr/>
          <p:nvPr/>
        </p:nvSpPr>
        <p:spPr>
          <a:xfrm rot="-9647156">
            <a:off x="304728" y="-13324"/>
            <a:ext cx="476352" cy="478652"/>
          </a:xfrm>
          <a:custGeom>
            <a:avLst/>
            <a:gdLst/>
            <a:ahLst/>
            <a:cxnLst/>
            <a:rect l="l" t="t" r="r" b="b"/>
            <a:pathLst>
              <a:path w="19054" h="19146" extrusionOk="0">
                <a:moveTo>
                  <a:pt x="11701" y="1"/>
                </a:moveTo>
                <a:cubicBezTo>
                  <a:pt x="11687" y="1"/>
                  <a:pt x="11669" y="5"/>
                  <a:pt x="11665" y="12"/>
                </a:cubicBezTo>
                <a:cubicBezTo>
                  <a:pt x="11630" y="76"/>
                  <a:pt x="11581" y="139"/>
                  <a:pt x="11568" y="207"/>
                </a:cubicBezTo>
                <a:cubicBezTo>
                  <a:pt x="11531" y="417"/>
                  <a:pt x="11512" y="630"/>
                  <a:pt x="11476" y="840"/>
                </a:cubicBezTo>
                <a:cubicBezTo>
                  <a:pt x="11392" y="1331"/>
                  <a:pt x="11306" y="1822"/>
                  <a:pt x="11212" y="2312"/>
                </a:cubicBezTo>
                <a:cubicBezTo>
                  <a:pt x="11144" y="2669"/>
                  <a:pt x="11063" y="3022"/>
                  <a:pt x="10987" y="3376"/>
                </a:cubicBezTo>
                <a:cubicBezTo>
                  <a:pt x="10980" y="3405"/>
                  <a:pt x="10969" y="3430"/>
                  <a:pt x="10946" y="3454"/>
                </a:cubicBezTo>
                <a:cubicBezTo>
                  <a:pt x="10955" y="3386"/>
                  <a:pt x="10972" y="3318"/>
                  <a:pt x="10970" y="3250"/>
                </a:cubicBezTo>
                <a:cubicBezTo>
                  <a:pt x="10965" y="3133"/>
                  <a:pt x="10946" y="3016"/>
                  <a:pt x="10931" y="2900"/>
                </a:cubicBezTo>
                <a:cubicBezTo>
                  <a:pt x="10929" y="2887"/>
                  <a:pt x="10908" y="2877"/>
                  <a:pt x="10902" y="2871"/>
                </a:cubicBezTo>
                <a:cubicBezTo>
                  <a:pt x="10895" y="2842"/>
                  <a:pt x="10892" y="2816"/>
                  <a:pt x="10884" y="2792"/>
                </a:cubicBezTo>
                <a:cubicBezTo>
                  <a:pt x="10869" y="2744"/>
                  <a:pt x="10863" y="2724"/>
                  <a:pt x="10848" y="2724"/>
                </a:cubicBezTo>
                <a:cubicBezTo>
                  <a:pt x="10836" y="2724"/>
                  <a:pt x="10818" y="2736"/>
                  <a:pt x="10786" y="2756"/>
                </a:cubicBezTo>
                <a:cubicBezTo>
                  <a:pt x="10724" y="2795"/>
                  <a:pt x="10660" y="2829"/>
                  <a:pt x="10601" y="2864"/>
                </a:cubicBezTo>
                <a:cubicBezTo>
                  <a:pt x="10636" y="2733"/>
                  <a:pt x="10553" y="2623"/>
                  <a:pt x="10501" y="2504"/>
                </a:cubicBezTo>
                <a:cubicBezTo>
                  <a:pt x="10463" y="2419"/>
                  <a:pt x="10419" y="2337"/>
                  <a:pt x="10373" y="2254"/>
                </a:cubicBezTo>
                <a:cubicBezTo>
                  <a:pt x="10341" y="2194"/>
                  <a:pt x="10316" y="2165"/>
                  <a:pt x="10284" y="2165"/>
                </a:cubicBezTo>
                <a:cubicBezTo>
                  <a:pt x="10256" y="2165"/>
                  <a:pt x="10222" y="2188"/>
                  <a:pt x="10175" y="2234"/>
                </a:cubicBezTo>
                <a:cubicBezTo>
                  <a:pt x="10110" y="2142"/>
                  <a:pt x="10049" y="2048"/>
                  <a:pt x="9977" y="1961"/>
                </a:cubicBezTo>
                <a:cubicBezTo>
                  <a:pt x="9909" y="1880"/>
                  <a:pt x="9829" y="1810"/>
                  <a:pt x="9756" y="1734"/>
                </a:cubicBezTo>
                <a:cubicBezTo>
                  <a:pt x="9743" y="1720"/>
                  <a:pt x="9731" y="1714"/>
                  <a:pt x="9720" y="1714"/>
                </a:cubicBezTo>
                <a:cubicBezTo>
                  <a:pt x="9704" y="1714"/>
                  <a:pt x="9691" y="1726"/>
                  <a:pt x="9680" y="1745"/>
                </a:cubicBezTo>
                <a:cubicBezTo>
                  <a:pt x="9649" y="1803"/>
                  <a:pt x="9618" y="1861"/>
                  <a:pt x="9597" y="1923"/>
                </a:cubicBezTo>
                <a:cubicBezTo>
                  <a:pt x="9560" y="2028"/>
                  <a:pt x="9535" y="2140"/>
                  <a:pt x="9490" y="2243"/>
                </a:cubicBezTo>
                <a:cubicBezTo>
                  <a:pt x="9459" y="2312"/>
                  <a:pt x="9397" y="2368"/>
                  <a:pt x="9386" y="2450"/>
                </a:cubicBezTo>
                <a:cubicBezTo>
                  <a:pt x="9377" y="2510"/>
                  <a:pt x="9365" y="2567"/>
                  <a:pt x="9354" y="2629"/>
                </a:cubicBezTo>
                <a:cubicBezTo>
                  <a:pt x="9156" y="2482"/>
                  <a:pt x="8949" y="2347"/>
                  <a:pt x="8799" y="2120"/>
                </a:cubicBezTo>
                <a:cubicBezTo>
                  <a:pt x="8789" y="2168"/>
                  <a:pt x="8785" y="2196"/>
                  <a:pt x="8778" y="2234"/>
                </a:cubicBezTo>
                <a:cubicBezTo>
                  <a:pt x="8763" y="2211"/>
                  <a:pt x="8749" y="2198"/>
                  <a:pt x="8747" y="2183"/>
                </a:cubicBezTo>
                <a:cubicBezTo>
                  <a:pt x="8740" y="2154"/>
                  <a:pt x="8738" y="2132"/>
                  <a:pt x="8702" y="2132"/>
                </a:cubicBezTo>
                <a:cubicBezTo>
                  <a:pt x="8700" y="2132"/>
                  <a:pt x="8698" y="2132"/>
                  <a:pt x="8695" y="2132"/>
                </a:cubicBezTo>
                <a:cubicBezTo>
                  <a:pt x="8695" y="2132"/>
                  <a:pt x="8694" y="2132"/>
                  <a:pt x="8694" y="2132"/>
                </a:cubicBezTo>
                <a:cubicBezTo>
                  <a:pt x="8682" y="2132"/>
                  <a:pt x="8665" y="2110"/>
                  <a:pt x="8657" y="2095"/>
                </a:cubicBezTo>
                <a:cubicBezTo>
                  <a:pt x="8609" y="2003"/>
                  <a:pt x="8527" y="1947"/>
                  <a:pt x="8439" y="1903"/>
                </a:cubicBezTo>
                <a:cubicBezTo>
                  <a:pt x="8376" y="1873"/>
                  <a:pt x="8320" y="1830"/>
                  <a:pt x="8256" y="1798"/>
                </a:cubicBezTo>
                <a:cubicBezTo>
                  <a:pt x="8236" y="1787"/>
                  <a:pt x="8221" y="1782"/>
                  <a:pt x="8209" y="1782"/>
                </a:cubicBezTo>
                <a:cubicBezTo>
                  <a:pt x="8188" y="1782"/>
                  <a:pt x="8177" y="1799"/>
                  <a:pt x="8166" y="1838"/>
                </a:cubicBezTo>
                <a:cubicBezTo>
                  <a:pt x="8160" y="1857"/>
                  <a:pt x="8152" y="1877"/>
                  <a:pt x="8141" y="1911"/>
                </a:cubicBezTo>
                <a:cubicBezTo>
                  <a:pt x="8090" y="1878"/>
                  <a:pt x="8044" y="1852"/>
                  <a:pt x="8004" y="1818"/>
                </a:cubicBezTo>
                <a:cubicBezTo>
                  <a:pt x="7926" y="1753"/>
                  <a:pt x="7853" y="1682"/>
                  <a:pt x="7774" y="1616"/>
                </a:cubicBezTo>
                <a:cubicBezTo>
                  <a:pt x="7756" y="1601"/>
                  <a:pt x="7737" y="1591"/>
                  <a:pt x="7719" y="1591"/>
                </a:cubicBezTo>
                <a:cubicBezTo>
                  <a:pt x="7700" y="1591"/>
                  <a:pt x="7682" y="1602"/>
                  <a:pt x="7666" y="1632"/>
                </a:cubicBezTo>
                <a:cubicBezTo>
                  <a:pt x="7655" y="1655"/>
                  <a:pt x="7640" y="1665"/>
                  <a:pt x="7621" y="1665"/>
                </a:cubicBezTo>
                <a:cubicBezTo>
                  <a:pt x="7608" y="1665"/>
                  <a:pt x="7593" y="1659"/>
                  <a:pt x="7576" y="1648"/>
                </a:cubicBezTo>
                <a:cubicBezTo>
                  <a:pt x="7495" y="1594"/>
                  <a:pt x="7410" y="1548"/>
                  <a:pt x="7308" y="1537"/>
                </a:cubicBezTo>
                <a:cubicBezTo>
                  <a:pt x="7295" y="1536"/>
                  <a:pt x="7283" y="1535"/>
                  <a:pt x="7272" y="1535"/>
                </a:cubicBezTo>
                <a:cubicBezTo>
                  <a:pt x="7226" y="1535"/>
                  <a:pt x="7203" y="1552"/>
                  <a:pt x="7191" y="1610"/>
                </a:cubicBezTo>
                <a:cubicBezTo>
                  <a:pt x="7165" y="1740"/>
                  <a:pt x="7148" y="1870"/>
                  <a:pt x="7132" y="2001"/>
                </a:cubicBezTo>
                <a:cubicBezTo>
                  <a:pt x="7128" y="2038"/>
                  <a:pt x="7125" y="2060"/>
                  <a:pt x="7100" y="2060"/>
                </a:cubicBezTo>
                <a:cubicBezTo>
                  <a:pt x="7090" y="2060"/>
                  <a:pt x="7078" y="2057"/>
                  <a:pt x="7060" y="2050"/>
                </a:cubicBezTo>
                <a:cubicBezTo>
                  <a:pt x="7004" y="2027"/>
                  <a:pt x="6939" y="2017"/>
                  <a:pt x="6877" y="2007"/>
                </a:cubicBezTo>
                <a:cubicBezTo>
                  <a:pt x="6772" y="1991"/>
                  <a:pt x="6694" y="1924"/>
                  <a:pt x="6607" y="1873"/>
                </a:cubicBezTo>
                <a:cubicBezTo>
                  <a:pt x="6537" y="1831"/>
                  <a:pt x="6465" y="1792"/>
                  <a:pt x="6391" y="1767"/>
                </a:cubicBezTo>
                <a:cubicBezTo>
                  <a:pt x="6371" y="1760"/>
                  <a:pt x="6354" y="1757"/>
                  <a:pt x="6340" y="1757"/>
                </a:cubicBezTo>
                <a:cubicBezTo>
                  <a:pt x="6290" y="1757"/>
                  <a:pt x="6267" y="1794"/>
                  <a:pt x="6268" y="1864"/>
                </a:cubicBezTo>
                <a:cubicBezTo>
                  <a:pt x="6269" y="1890"/>
                  <a:pt x="6269" y="1916"/>
                  <a:pt x="6269" y="1956"/>
                </a:cubicBezTo>
                <a:cubicBezTo>
                  <a:pt x="6200" y="1925"/>
                  <a:pt x="6139" y="1900"/>
                  <a:pt x="6079" y="1872"/>
                </a:cubicBezTo>
                <a:cubicBezTo>
                  <a:pt x="6025" y="1846"/>
                  <a:pt x="5975" y="1812"/>
                  <a:pt x="5922" y="1785"/>
                </a:cubicBezTo>
                <a:cubicBezTo>
                  <a:pt x="5886" y="1766"/>
                  <a:pt x="5860" y="1756"/>
                  <a:pt x="5837" y="1756"/>
                </a:cubicBezTo>
                <a:cubicBezTo>
                  <a:pt x="5801" y="1756"/>
                  <a:pt x="5774" y="1782"/>
                  <a:pt x="5733" y="1841"/>
                </a:cubicBezTo>
                <a:cubicBezTo>
                  <a:pt x="5619" y="1810"/>
                  <a:pt x="5499" y="1777"/>
                  <a:pt x="5379" y="1743"/>
                </a:cubicBezTo>
                <a:cubicBezTo>
                  <a:pt x="5375" y="1742"/>
                  <a:pt x="5371" y="1741"/>
                  <a:pt x="5367" y="1741"/>
                </a:cubicBezTo>
                <a:cubicBezTo>
                  <a:pt x="5324" y="1741"/>
                  <a:pt x="5263" y="1799"/>
                  <a:pt x="5270" y="1842"/>
                </a:cubicBezTo>
                <a:cubicBezTo>
                  <a:pt x="5277" y="1888"/>
                  <a:pt x="5287" y="1934"/>
                  <a:pt x="5293" y="1981"/>
                </a:cubicBezTo>
                <a:cubicBezTo>
                  <a:pt x="5295" y="1988"/>
                  <a:pt x="5291" y="1996"/>
                  <a:pt x="5287" y="2011"/>
                </a:cubicBezTo>
                <a:cubicBezTo>
                  <a:pt x="5265" y="2007"/>
                  <a:pt x="5243" y="2007"/>
                  <a:pt x="5224" y="2002"/>
                </a:cubicBezTo>
                <a:cubicBezTo>
                  <a:pt x="5116" y="1971"/>
                  <a:pt x="5008" y="1940"/>
                  <a:pt x="4900" y="1908"/>
                </a:cubicBezTo>
                <a:cubicBezTo>
                  <a:pt x="4883" y="1902"/>
                  <a:pt x="4866" y="1898"/>
                  <a:pt x="4849" y="1895"/>
                </a:cubicBezTo>
                <a:cubicBezTo>
                  <a:pt x="4835" y="1893"/>
                  <a:pt x="4823" y="1892"/>
                  <a:pt x="4813" y="1892"/>
                </a:cubicBezTo>
                <a:cubicBezTo>
                  <a:pt x="4767" y="1892"/>
                  <a:pt x="4752" y="1916"/>
                  <a:pt x="4729" y="1996"/>
                </a:cubicBezTo>
                <a:cubicBezTo>
                  <a:pt x="4667" y="1985"/>
                  <a:pt x="4605" y="1974"/>
                  <a:pt x="4544" y="1961"/>
                </a:cubicBezTo>
                <a:cubicBezTo>
                  <a:pt x="4479" y="1947"/>
                  <a:pt x="4415" y="1928"/>
                  <a:pt x="4350" y="1916"/>
                </a:cubicBezTo>
                <a:cubicBezTo>
                  <a:pt x="4333" y="1913"/>
                  <a:pt x="4318" y="1911"/>
                  <a:pt x="4304" y="1911"/>
                </a:cubicBezTo>
                <a:cubicBezTo>
                  <a:pt x="4235" y="1911"/>
                  <a:pt x="4205" y="1952"/>
                  <a:pt x="4200" y="2044"/>
                </a:cubicBezTo>
                <a:cubicBezTo>
                  <a:pt x="4178" y="2043"/>
                  <a:pt x="4156" y="2044"/>
                  <a:pt x="4134" y="2041"/>
                </a:cubicBezTo>
                <a:cubicBezTo>
                  <a:pt x="4045" y="2028"/>
                  <a:pt x="3954" y="2014"/>
                  <a:pt x="3865" y="1998"/>
                </a:cubicBezTo>
                <a:cubicBezTo>
                  <a:pt x="3810" y="1990"/>
                  <a:pt x="3757" y="1980"/>
                  <a:pt x="3702" y="1967"/>
                </a:cubicBezTo>
                <a:cubicBezTo>
                  <a:pt x="3676" y="1961"/>
                  <a:pt x="3650" y="1951"/>
                  <a:pt x="3624" y="1951"/>
                </a:cubicBezTo>
                <a:cubicBezTo>
                  <a:pt x="3604" y="1951"/>
                  <a:pt x="3584" y="1957"/>
                  <a:pt x="3564" y="1976"/>
                </a:cubicBezTo>
                <a:cubicBezTo>
                  <a:pt x="3561" y="1979"/>
                  <a:pt x="3556" y="1980"/>
                  <a:pt x="3549" y="1980"/>
                </a:cubicBezTo>
                <a:cubicBezTo>
                  <a:pt x="3537" y="1980"/>
                  <a:pt x="3521" y="1975"/>
                  <a:pt x="3510" y="1972"/>
                </a:cubicBezTo>
                <a:cubicBezTo>
                  <a:pt x="3418" y="1954"/>
                  <a:pt x="3327" y="1946"/>
                  <a:pt x="3236" y="1946"/>
                </a:cubicBezTo>
                <a:cubicBezTo>
                  <a:pt x="3109" y="1946"/>
                  <a:pt x="2983" y="1962"/>
                  <a:pt x="2857" y="1990"/>
                </a:cubicBezTo>
                <a:cubicBezTo>
                  <a:pt x="2843" y="1992"/>
                  <a:pt x="2828" y="1997"/>
                  <a:pt x="2815" y="2003"/>
                </a:cubicBezTo>
                <a:cubicBezTo>
                  <a:pt x="2750" y="2037"/>
                  <a:pt x="2745" y="2067"/>
                  <a:pt x="2805" y="2108"/>
                </a:cubicBezTo>
                <a:cubicBezTo>
                  <a:pt x="2865" y="2150"/>
                  <a:pt x="2930" y="2185"/>
                  <a:pt x="2995" y="2222"/>
                </a:cubicBezTo>
                <a:cubicBezTo>
                  <a:pt x="3089" y="2276"/>
                  <a:pt x="3184" y="2329"/>
                  <a:pt x="3278" y="2383"/>
                </a:cubicBezTo>
                <a:cubicBezTo>
                  <a:pt x="3289" y="2389"/>
                  <a:pt x="3305" y="2403"/>
                  <a:pt x="3304" y="2409"/>
                </a:cubicBezTo>
                <a:cubicBezTo>
                  <a:pt x="3286" y="2476"/>
                  <a:pt x="3341" y="2492"/>
                  <a:pt x="3381" y="2517"/>
                </a:cubicBezTo>
                <a:cubicBezTo>
                  <a:pt x="3520" y="2600"/>
                  <a:pt x="3660" y="2684"/>
                  <a:pt x="3794" y="2764"/>
                </a:cubicBezTo>
                <a:cubicBezTo>
                  <a:pt x="3794" y="2779"/>
                  <a:pt x="3795" y="2782"/>
                  <a:pt x="3794" y="2783"/>
                </a:cubicBezTo>
                <a:cubicBezTo>
                  <a:pt x="3726" y="2883"/>
                  <a:pt x="3728" y="2911"/>
                  <a:pt x="3820" y="2999"/>
                </a:cubicBezTo>
                <a:cubicBezTo>
                  <a:pt x="3898" y="3072"/>
                  <a:pt x="3976" y="3143"/>
                  <a:pt x="4052" y="3217"/>
                </a:cubicBezTo>
                <a:cubicBezTo>
                  <a:pt x="4066" y="3232"/>
                  <a:pt x="4068" y="3261"/>
                  <a:pt x="4078" y="3282"/>
                </a:cubicBezTo>
                <a:cubicBezTo>
                  <a:pt x="4088" y="3305"/>
                  <a:pt x="4096" y="3334"/>
                  <a:pt x="4114" y="3350"/>
                </a:cubicBezTo>
                <a:cubicBezTo>
                  <a:pt x="4184" y="3415"/>
                  <a:pt x="4258" y="3475"/>
                  <a:pt x="4335" y="3541"/>
                </a:cubicBezTo>
                <a:cubicBezTo>
                  <a:pt x="4287" y="3591"/>
                  <a:pt x="4237" y="3642"/>
                  <a:pt x="4187" y="3693"/>
                </a:cubicBezTo>
                <a:cubicBezTo>
                  <a:pt x="4156" y="3724"/>
                  <a:pt x="4127" y="3752"/>
                  <a:pt x="4094" y="3781"/>
                </a:cubicBezTo>
                <a:cubicBezTo>
                  <a:pt x="4052" y="3818"/>
                  <a:pt x="4057" y="3854"/>
                  <a:pt x="4097" y="3888"/>
                </a:cubicBezTo>
                <a:cubicBezTo>
                  <a:pt x="4132" y="3916"/>
                  <a:pt x="4168" y="3942"/>
                  <a:pt x="4205" y="3966"/>
                </a:cubicBezTo>
                <a:cubicBezTo>
                  <a:pt x="4338" y="4055"/>
                  <a:pt x="4472" y="4142"/>
                  <a:pt x="4603" y="4230"/>
                </a:cubicBezTo>
                <a:cubicBezTo>
                  <a:pt x="4612" y="4235"/>
                  <a:pt x="4619" y="4244"/>
                  <a:pt x="4626" y="4250"/>
                </a:cubicBezTo>
                <a:cubicBezTo>
                  <a:pt x="4587" y="4327"/>
                  <a:pt x="4596" y="4358"/>
                  <a:pt x="4675" y="4393"/>
                </a:cubicBezTo>
                <a:cubicBezTo>
                  <a:pt x="4747" y="4424"/>
                  <a:pt x="4824" y="4446"/>
                  <a:pt x="4900" y="4467"/>
                </a:cubicBezTo>
                <a:cubicBezTo>
                  <a:pt x="5076" y="4521"/>
                  <a:pt x="5216" y="4640"/>
                  <a:pt x="5375" y="4724"/>
                </a:cubicBezTo>
                <a:cubicBezTo>
                  <a:pt x="5442" y="4760"/>
                  <a:pt x="5513" y="4785"/>
                  <a:pt x="5584" y="4816"/>
                </a:cubicBezTo>
                <a:cubicBezTo>
                  <a:pt x="5583" y="4819"/>
                  <a:pt x="5584" y="4826"/>
                  <a:pt x="5581" y="4827"/>
                </a:cubicBezTo>
                <a:cubicBezTo>
                  <a:pt x="5435" y="4899"/>
                  <a:pt x="5291" y="4977"/>
                  <a:pt x="5138" y="5037"/>
                </a:cubicBezTo>
                <a:cubicBezTo>
                  <a:pt x="4910" y="5129"/>
                  <a:pt x="4668" y="5162"/>
                  <a:pt x="4422" y="5177"/>
                </a:cubicBezTo>
                <a:cubicBezTo>
                  <a:pt x="4398" y="5179"/>
                  <a:pt x="4372" y="5187"/>
                  <a:pt x="4349" y="5196"/>
                </a:cubicBezTo>
                <a:cubicBezTo>
                  <a:pt x="4242" y="5236"/>
                  <a:pt x="4240" y="5244"/>
                  <a:pt x="4288" y="5346"/>
                </a:cubicBezTo>
                <a:cubicBezTo>
                  <a:pt x="4290" y="5352"/>
                  <a:pt x="4290" y="5360"/>
                  <a:pt x="4293" y="5376"/>
                </a:cubicBezTo>
                <a:cubicBezTo>
                  <a:pt x="4227" y="5388"/>
                  <a:pt x="4160" y="5401"/>
                  <a:pt x="4094" y="5412"/>
                </a:cubicBezTo>
                <a:cubicBezTo>
                  <a:pt x="4061" y="5418"/>
                  <a:pt x="4027" y="5422"/>
                  <a:pt x="3994" y="5429"/>
                </a:cubicBezTo>
                <a:cubicBezTo>
                  <a:pt x="3944" y="5442"/>
                  <a:pt x="3906" y="5464"/>
                  <a:pt x="3928" y="5530"/>
                </a:cubicBezTo>
                <a:cubicBezTo>
                  <a:pt x="3845" y="5553"/>
                  <a:pt x="3763" y="5570"/>
                  <a:pt x="3687" y="5599"/>
                </a:cubicBezTo>
                <a:cubicBezTo>
                  <a:pt x="3607" y="5632"/>
                  <a:pt x="3531" y="5674"/>
                  <a:pt x="3455" y="5718"/>
                </a:cubicBezTo>
                <a:cubicBezTo>
                  <a:pt x="3409" y="5745"/>
                  <a:pt x="3404" y="5782"/>
                  <a:pt x="3448" y="5820"/>
                </a:cubicBezTo>
                <a:cubicBezTo>
                  <a:pt x="3510" y="5875"/>
                  <a:pt x="3568" y="5932"/>
                  <a:pt x="3639" y="5997"/>
                </a:cubicBezTo>
                <a:cubicBezTo>
                  <a:pt x="3569" y="6041"/>
                  <a:pt x="3505" y="6069"/>
                  <a:pt x="3433" y="6070"/>
                </a:cubicBezTo>
                <a:cubicBezTo>
                  <a:pt x="3427" y="6071"/>
                  <a:pt x="3422" y="6071"/>
                  <a:pt x="3416" y="6071"/>
                </a:cubicBezTo>
                <a:cubicBezTo>
                  <a:pt x="3339" y="6071"/>
                  <a:pt x="3260" y="6064"/>
                  <a:pt x="3184" y="6061"/>
                </a:cubicBezTo>
                <a:cubicBezTo>
                  <a:pt x="3165" y="6061"/>
                  <a:pt x="3145" y="6061"/>
                  <a:pt x="3126" y="6062"/>
                </a:cubicBezTo>
                <a:cubicBezTo>
                  <a:pt x="3047" y="6069"/>
                  <a:pt x="3029" y="6093"/>
                  <a:pt x="3054" y="6168"/>
                </a:cubicBezTo>
                <a:cubicBezTo>
                  <a:pt x="3055" y="6173"/>
                  <a:pt x="3053" y="6180"/>
                  <a:pt x="3052" y="6190"/>
                </a:cubicBezTo>
                <a:cubicBezTo>
                  <a:pt x="3026" y="6190"/>
                  <a:pt x="3000" y="6189"/>
                  <a:pt x="2975" y="6189"/>
                </a:cubicBezTo>
                <a:cubicBezTo>
                  <a:pt x="2943" y="6189"/>
                  <a:pt x="2911" y="6190"/>
                  <a:pt x="2880" y="6193"/>
                </a:cubicBezTo>
                <a:cubicBezTo>
                  <a:pt x="2726" y="6206"/>
                  <a:pt x="2586" y="6255"/>
                  <a:pt x="2473" y="6366"/>
                </a:cubicBezTo>
                <a:cubicBezTo>
                  <a:pt x="2430" y="6407"/>
                  <a:pt x="2420" y="6443"/>
                  <a:pt x="2466" y="6489"/>
                </a:cubicBezTo>
                <a:cubicBezTo>
                  <a:pt x="2497" y="6520"/>
                  <a:pt x="2522" y="6559"/>
                  <a:pt x="2554" y="6600"/>
                </a:cubicBezTo>
                <a:cubicBezTo>
                  <a:pt x="2509" y="6612"/>
                  <a:pt x="2471" y="6620"/>
                  <a:pt x="2432" y="6632"/>
                </a:cubicBezTo>
                <a:cubicBezTo>
                  <a:pt x="2330" y="6667"/>
                  <a:pt x="2226" y="6698"/>
                  <a:pt x="2128" y="6743"/>
                </a:cubicBezTo>
                <a:cubicBezTo>
                  <a:pt x="1995" y="6805"/>
                  <a:pt x="1994" y="6828"/>
                  <a:pt x="2098" y="6936"/>
                </a:cubicBezTo>
                <a:cubicBezTo>
                  <a:pt x="2065" y="6952"/>
                  <a:pt x="2033" y="6970"/>
                  <a:pt x="2002" y="6985"/>
                </a:cubicBezTo>
                <a:cubicBezTo>
                  <a:pt x="1958" y="7007"/>
                  <a:pt x="1913" y="7026"/>
                  <a:pt x="1872" y="7052"/>
                </a:cubicBezTo>
                <a:cubicBezTo>
                  <a:pt x="1823" y="7083"/>
                  <a:pt x="1787" y="7121"/>
                  <a:pt x="1833" y="7182"/>
                </a:cubicBezTo>
                <a:cubicBezTo>
                  <a:pt x="1791" y="7220"/>
                  <a:pt x="1750" y="7254"/>
                  <a:pt x="1715" y="7294"/>
                </a:cubicBezTo>
                <a:cubicBezTo>
                  <a:pt x="1668" y="7347"/>
                  <a:pt x="1675" y="7373"/>
                  <a:pt x="1737" y="7407"/>
                </a:cubicBezTo>
                <a:cubicBezTo>
                  <a:pt x="1815" y="7449"/>
                  <a:pt x="1892" y="7492"/>
                  <a:pt x="1969" y="7538"/>
                </a:cubicBezTo>
                <a:cubicBezTo>
                  <a:pt x="1980" y="7543"/>
                  <a:pt x="1992" y="7554"/>
                  <a:pt x="1993" y="7564"/>
                </a:cubicBezTo>
                <a:cubicBezTo>
                  <a:pt x="2011" y="7716"/>
                  <a:pt x="2121" y="7813"/>
                  <a:pt x="2204" y="7924"/>
                </a:cubicBezTo>
                <a:cubicBezTo>
                  <a:pt x="2250" y="7985"/>
                  <a:pt x="2314" y="8033"/>
                  <a:pt x="2364" y="8081"/>
                </a:cubicBezTo>
                <a:cubicBezTo>
                  <a:pt x="2241" y="8177"/>
                  <a:pt x="2118" y="8272"/>
                  <a:pt x="1995" y="8371"/>
                </a:cubicBezTo>
                <a:cubicBezTo>
                  <a:pt x="1962" y="8400"/>
                  <a:pt x="1938" y="8438"/>
                  <a:pt x="1903" y="8464"/>
                </a:cubicBezTo>
                <a:cubicBezTo>
                  <a:pt x="1853" y="8501"/>
                  <a:pt x="1793" y="8525"/>
                  <a:pt x="1742" y="8565"/>
                </a:cubicBezTo>
                <a:cubicBezTo>
                  <a:pt x="1680" y="8612"/>
                  <a:pt x="1618" y="8660"/>
                  <a:pt x="1567" y="8720"/>
                </a:cubicBezTo>
                <a:cubicBezTo>
                  <a:pt x="1515" y="8781"/>
                  <a:pt x="1527" y="8813"/>
                  <a:pt x="1593" y="8860"/>
                </a:cubicBezTo>
                <a:cubicBezTo>
                  <a:pt x="1619" y="8878"/>
                  <a:pt x="1643" y="8897"/>
                  <a:pt x="1671" y="8919"/>
                </a:cubicBezTo>
                <a:cubicBezTo>
                  <a:pt x="1603" y="8987"/>
                  <a:pt x="1537" y="9050"/>
                  <a:pt x="1475" y="9116"/>
                </a:cubicBezTo>
                <a:cubicBezTo>
                  <a:pt x="1376" y="9219"/>
                  <a:pt x="1278" y="9323"/>
                  <a:pt x="1180" y="9426"/>
                </a:cubicBezTo>
                <a:cubicBezTo>
                  <a:pt x="1133" y="9475"/>
                  <a:pt x="1136" y="9486"/>
                  <a:pt x="1213" y="9566"/>
                </a:cubicBezTo>
                <a:cubicBezTo>
                  <a:pt x="1186" y="9611"/>
                  <a:pt x="1154" y="9655"/>
                  <a:pt x="1130" y="9703"/>
                </a:cubicBezTo>
                <a:cubicBezTo>
                  <a:pt x="1098" y="9771"/>
                  <a:pt x="1068" y="9842"/>
                  <a:pt x="1047" y="9914"/>
                </a:cubicBezTo>
                <a:cubicBezTo>
                  <a:pt x="1028" y="9975"/>
                  <a:pt x="1061" y="10008"/>
                  <a:pt x="1120" y="10034"/>
                </a:cubicBezTo>
                <a:cubicBezTo>
                  <a:pt x="1206" y="10073"/>
                  <a:pt x="1287" y="10124"/>
                  <a:pt x="1368" y="10173"/>
                </a:cubicBezTo>
                <a:cubicBezTo>
                  <a:pt x="1408" y="10196"/>
                  <a:pt x="1397" y="10219"/>
                  <a:pt x="1367" y="10253"/>
                </a:cubicBezTo>
                <a:cubicBezTo>
                  <a:pt x="1272" y="10356"/>
                  <a:pt x="1181" y="10464"/>
                  <a:pt x="1092" y="10571"/>
                </a:cubicBezTo>
                <a:cubicBezTo>
                  <a:pt x="1049" y="10620"/>
                  <a:pt x="1010" y="10674"/>
                  <a:pt x="969" y="10726"/>
                </a:cubicBezTo>
                <a:cubicBezTo>
                  <a:pt x="943" y="10761"/>
                  <a:pt x="922" y="10793"/>
                  <a:pt x="975" y="10828"/>
                </a:cubicBezTo>
                <a:cubicBezTo>
                  <a:pt x="985" y="10834"/>
                  <a:pt x="984" y="10874"/>
                  <a:pt x="975" y="10891"/>
                </a:cubicBezTo>
                <a:cubicBezTo>
                  <a:pt x="935" y="10959"/>
                  <a:pt x="884" y="11020"/>
                  <a:pt x="851" y="11091"/>
                </a:cubicBezTo>
                <a:cubicBezTo>
                  <a:pt x="820" y="11155"/>
                  <a:pt x="802" y="11226"/>
                  <a:pt x="786" y="11297"/>
                </a:cubicBezTo>
                <a:cubicBezTo>
                  <a:pt x="775" y="11349"/>
                  <a:pt x="791" y="11394"/>
                  <a:pt x="856" y="11404"/>
                </a:cubicBezTo>
                <a:cubicBezTo>
                  <a:pt x="871" y="11406"/>
                  <a:pt x="883" y="11416"/>
                  <a:pt x="901" y="11423"/>
                </a:cubicBezTo>
                <a:cubicBezTo>
                  <a:pt x="862" y="11487"/>
                  <a:pt x="826" y="11546"/>
                  <a:pt x="789" y="11605"/>
                </a:cubicBezTo>
                <a:cubicBezTo>
                  <a:pt x="677" y="11778"/>
                  <a:pt x="559" y="11947"/>
                  <a:pt x="452" y="12124"/>
                </a:cubicBezTo>
                <a:cubicBezTo>
                  <a:pt x="336" y="12316"/>
                  <a:pt x="200" y="12495"/>
                  <a:pt x="76" y="12681"/>
                </a:cubicBezTo>
                <a:cubicBezTo>
                  <a:pt x="46" y="12726"/>
                  <a:pt x="27" y="12780"/>
                  <a:pt x="10" y="12831"/>
                </a:cubicBezTo>
                <a:cubicBezTo>
                  <a:pt x="1" y="12862"/>
                  <a:pt x="12" y="12885"/>
                  <a:pt x="38" y="12885"/>
                </a:cubicBezTo>
                <a:cubicBezTo>
                  <a:pt x="45" y="12885"/>
                  <a:pt x="54" y="12883"/>
                  <a:pt x="64" y="12879"/>
                </a:cubicBezTo>
                <a:cubicBezTo>
                  <a:pt x="130" y="12853"/>
                  <a:pt x="195" y="12824"/>
                  <a:pt x="259" y="12791"/>
                </a:cubicBezTo>
                <a:cubicBezTo>
                  <a:pt x="385" y="12728"/>
                  <a:pt x="507" y="12659"/>
                  <a:pt x="635" y="12601"/>
                </a:cubicBezTo>
                <a:cubicBezTo>
                  <a:pt x="757" y="12544"/>
                  <a:pt x="886" y="12497"/>
                  <a:pt x="1012" y="12449"/>
                </a:cubicBezTo>
                <a:cubicBezTo>
                  <a:pt x="1073" y="12424"/>
                  <a:pt x="1138" y="12403"/>
                  <a:pt x="1201" y="12380"/>
                </a:cubicBezTo>
                <a:cubicBezTo>
                  <a:pt x="1226" y="12455"/>
                  <a:pt x="1236" y="12478"/>
                  <a:pt x="1278" y="12478"/>
                </a:cubicBezTo>
                <a:cubicBezTo>
                  <a:pt x="1292" y="12478"/>
                  <a:pt x="1309" y="12475"/>
                  <a:pt x="1332" y="12471"/>
                </a:cubicBezTo>
                <a:cubicBezTo>
                  <a:pt x="1400" y="12459"/>
                  <a:pt x="1467" y="12435"/>
                  <a:pt x="1531" y="12408"/>
                </a:cubicBezTo>
                <a:cubicBezTo>
                  <a:pt x="1743" y="12320"/>
                  <a:pt x="1953" y="12227"/>
                  <a:pt x="2164" y="12136"/>
                </a:cubicBezTo>
                <a:cubicBezTo>
                  <a:pt x="2169" y="12135"/>
                  <a:pt x="2175" y="12135"/>
                  <a:pt x="2183" y="12133"/>
                </a:cubicBezTo>
                <a:cubicBezTo>
                  <a:pt x="2191" y="12207"/>
                  <a:pt x="2196" y="12279"/>
                  <a:pt x="2204" y="12351"/>
                </a:cubicBezTo>
                <a:cubicBezTo>
                  <a:pt x="2210" y="12405"/>
                  <a:pt x="2247" y="12435"/>
                  <a:pt x="2312" y="12435"/>
                </a:cubicBezTo>
                <a:cubicBezTo>
                  <a:pt x="2402" y="12435"/>
                  <a:pt x="2477" y="12397"/>
                  <a:pt x="2546" y="12346"/>
                </a:cubicBezTo>
                <a:cubicBezTo>
                  <a:pt x="2569" y="12330"/>
                  <a:pt x="2591" y="12313"/>
                  <a:pt x="2617" y="12292"/>
                </a:cubicBezTo>
                <a:cubicBezTo>
                  <a:pt x="2636" y="12338"/>
                  <a:pt x="2663" y="12354"/>
                  <a:pt x="2695" y="12354"/>
                </a:cubicBezTo>
                <a:cubicBezTo>
                  <a:pt x="2712" y="12354"/>
                  <a:pt x="2731" y="12349"/>
                  <a:pt x="2750" y="12341"/>
                </a:cubicBezTo>
                <a:cubicBezTo>
                  <a:pt x="2877" y="12284"/>
                  <a:pt x="3004" y="12225"/>
                  <a:pt x="3130" y="12169"/>
                </a:cubicBezTo>
                <a:cubicBezTo>
                  <a:pt x="3141" y="12199"/>
                  <a:pt x="3158" y="12230"/>
                  <a:pt x="3166" y="12265"/>
                </a:cubicBezTo>
                <a:cubicBezTo>
                  <a:pt x="3175" y="12306"/>
                  <a:pt x="3197" y="12326"/>
                  <a:pt x="3226" y="12326"/>
                </a:cubicBezTo>
                <a:cubicBezTo>
                  <a:pt x="3243" y="12326"/>
                  <a:pt x="3263" y="12319"/>
                  <a:pt x="3284" y="12306"/>
                </a:cubicBezTo>
                <a:cubicBezTo>
                  <a:pt x="3364" y="12253"/>
                  <a:pt x="3440" y="12194"/>
                  <a:pt x="3515" y="12136"/>
                </a:cubicBezTo>
                <a:cubicBezTo>
                  <a:pt x="3670" y="12011"/>
                  <a:pt x="3824" y="11885"/>
                  <a:pt x="3978" y="11759"/>
                </a:cubicBezTo>
                <a:cubicBezTo>
                  <a:pt x="3999" y="11741"/>
                  <a:pt x="4022" y="11721"/>
                  <a:pt x="4047" y="11701"/>
                </a:cubicBezTo>
                <a:cubicBezTo>
                  <a:pt x="4083" y="11818"/>
                  <a:pt x="4119" y="11934"/>
                  <a:pt x="4153" y="12049"/>
                </a:cubicBezTo>
                <a:cubicBezTo>
                  <a:pt x="4162" y="12083"/>
                  <a:pt x="4177" y="12099"/>
                  <a:pt x="4204" y="12099"/>
                </a:cubicBezTo>
                <a:cubicBezTo>
                  <a:pt x="4211" y="12099"/>
                  <a:pt x="4218" y="12098"/>
                  <a:pt x="4226" y="12097"/>
                </a:cubicBezTo>
                <a:cubicBezTo>
                  <a:pt x="4349" y="12069"/>
                  <a:pt x="4457" y="12013"/>
                  <a:pt x="4533" y="11908"/>
                </a:cubicBezTo>
                <a:cubicBezTo>
                  <a:pt x="4562" y="11933"/>
                  <a:pt x="4584" y="11945"/>
                  <a:pt x="4603" y="11945"/>
                </a:cubicBezTo>
                <a:cubicBezTo>
                  <a:pt x="4626" y="11945"/>
                  <a:pt x="4646" y="11928"/>
                  <a:pt x="4673" y="11894"/>
                </a:cubicBezTo>
                <a:cubicBezTo>
                  <a:pt x="4739" y="11811"/>
                  <a:pt x="4803" y="11726"/>
                  <a:pt x="4866" y="11647"/>
                </a:cubicBezTo>
                <a:cubicBezTo>
                  <a:pt x="4880" y="11649"/>
                  <a:pt x="4885" y="11649"/>
                  <a:pt x="4888" y="11652"/>
                </a:cubicBezTo>
                <a:cubicBezTo>
                  <a:pt x="4925" y="11695"/>
                  <a:pt x="4946" y="11717"/>
                  <a:pt x="4967" y="11717"/>
                </a:cubicBezTo>
                <a:cubicBezTo>
                  <a:pt x="4988" y="11717"/>
                  <a:pt x="5008" y="11694"/>
                  <a:pt x="5045" y="11649"/>
                </a:cubicBezTo>
                <a:cubicBezTo>
                  <a:pt x="5140" y="11533"/>
                  <a:pt x="5236" y="11417"/>
                  <a:pt x="5328" y="11297"/>
                </a:cubicBezTo>
                <a:cubicBezTo>
                  <a:pt x="5364" y="11248"/>
                  <a:pt x="5387" y="11191"/>
                  <a:pt x="5419" y="11133"/>
                </a:cubicBezTo>
                <a:cubicBezTo>
                  <a:pt x="5444" y="11178"/>
                  <a:pt x="5465" y="11215"/>
                  <a:pt x="5485" y="11253"/>
                </a:cubicBezTo>
                <a:cubicBezTo>
                  <a:pt x="5503" y="11287"/>
                  <a:pt x="5522" y="11305"/>
                  <a:pt x="5543" y="11305"/>
                </a:cubicBezTo>
                <a:cubicBezTo>
                  <a:pt x="5560" y="11305"/>
                  <a:pt x="5578" y="11294"/>
                  <a:pt x="5598" y="11271"/>
                </a:cubicBezTo>
                <a:cubicBezTo>
                  <a:pt x="5671" y="11190"/>
                  <a:pt x="5740" y="11104"/>
                  <a:pt x="5805" y="11015"/>
                </a:cubicBezTo>
                <a:cubicBezTo>
                  <a:pt x="5869" y="10926"/>
                  <a:pt x="5946" y="10852"/>
                  <a:pt x="6038" y="10789"/>
                </a:cubicBezTo>
                <a:cubicBezTo>
                  <a:pt x="6111" y="10739"/>
                  <a:pt x="6176" y="10675"/>
                  <a:pt x="6234" y="10608"/>
                </a:cubicBezTo>
                <a:cubicBezTo>
                  <a:pt x="6279" y="10557"/>
                  <a:pt x="6304" y="10490"/>
                  <a:pt x="6346" y="10438"/>
                </a:cubicBezTo>
                <a:cubicBezTo>
                  <a:pt x="6392" y="10382"/>
                  <a:pt x="6453" y="10339"/>
                  <a:pt x="6500" y="10284"/>
                </a:cubicBezTo>
                <a:cubicBezTo>
                  <a:pt x="6556" y="10217"/>
                  <a:pt x="6598" y="10140"/>
                  <a:pt x="6655" y="10074"/>
                </a:cubicBezTo>
                <a:cubicBezTo>
                  <a:pt x="6749" y="9967"/>
                  <a:pt x="6852" y="9868"/>
                  <a:pt x="6948" y="9764"/>
                </a:cubicBezTo>
                <a:cubicBezTo>
                  <a:pt x="7024" y="9682"/>
                  <a:pt x="7097" y="9599"/>
                  <a:pt x="7173" y="9514"/>
                </a:cubicBezTo>
                <a:cubicBezTo>
                  <a:pt x="7178" y="9517"/>
                  <a:pt x="7184" y="9519"/>
                  <a:pt x="7190" y="9522"/>
                </a:cubicBezTo>
                <a:cubicBezTo>
                  <a:pt x="7158" y="9626"/>
                  <a:pt x="7134" y="9733"/>
                  <a:pt x="7093" y="9832"/>
                </a:cubicBezTo>
                <a:cubicBezTo>
                  <a:pt x="7037" y="9970"/>
                  <a:pt x="6969" y="10104"/>
                  <a:pt x="6901" y="10236"/>
                </a:cubicBezTo>
                <a:cubicBezTo>
                  <a:pt x="6834" y="10367"/>
                  <a:pt x="6764" y="10496"/>
                  <a:pt x="6690" y="10622"/>
                </a:cubicBezTo>
                <a:cubicBezTo>
                  <a:pt x="6604" y="10767"/>
                  <a:pt x="6511" y="10906"/>
                  <a:pt x="6421" y="11049"/>
                </a:cubicBezTo>
                <a:cubicBezTo>
                  <a:pt x="6416" y="11057"/>
                  <a:pt x="6411" y="11067"/>
                  <a:pt x="6407" y="11077"/>
                </a:cubicBezTo>
                <a:cubicBezTo>
                  <a:pt x="6376" y="11149"/>
                  <a:pt x="6383" y="11166"/>
                  <a:pt x="6463" y="11194"/>
                </a:cubicBezTo>
                <a:cubicBezTo>
                  <a:pt x="6466" y="11292"/>
                  <a:pt x="6392" y="11358"/>
                  <a:pt x="6351" y="11437"/>
                </a:cubicBezTo>
                <a:cubicBezTo>
                  <a:pt x="6335" y="11469"/>
                  <a:pt x="6310" y="11497"/>
                  <a:pt x="6291" y="11528"/>
                </a:cubicBezTo>
                <a:cubicBezTo>
                  <a:pt x="6260" y="11576"/>
                  <a:pt x="6249" y="11626"/>
                  <a:pt x="6242" y="11687"/>
                </a:cubicBezTo>
                <a:cubicBezTo>
                  <a:pt x="6232" y="11782"/>
                  <a:pt x="6193" y="11874"/>
                  <a:pt x="6157" y="11965"/>
                </a:cubicBezTo>
                <a:cubicBezTo>
                  <a:pt x="6135" y="12022"/>
                  <a:pt x="6092" y="12069"/>
                  <a:pt x="6069" y="12125"/>
                </a:cubicBezTo>
                <a:cubicBezTo>
                  <a:pt x="6043" y="12188"/>
                  <a:pt x="6061" y="12208"/>
                  <a:pt x="6129" y="12217"/>
                </a:cubicBezTo>
                <a:cubicBezTo>
                  <a:pt x="6159" y="12220"/>
                  <a:pt x="6187" y="12227"/>
                  <a:pt x="6227" y="12235"/>
                </a:cubicBezTo>
                <a:cubicBezTo>
                  <a:pt x="6196" y="12292"/>
                  <a:pt x="6175" y="12343"/>
                  <a:pt x="6145" y="12389"/>
                </a:cubicBezTo>
                <a:cubicBezTo>
                  <a:pt x="6083" y="12486"/>
                  <a:pt x="6021" y="12582"/>
                  <a:pt x="5955" y="12677"/>
                </a:cubicBezTo>
                <a:cubicBezTo>
                  <a:pt x="5920" y="12727"/>
                  <a:pt x="5877" y="12773"/>
                  <a:pt x="5841" y="12822"/>
                </a:cubicBezTo>
                <a:cubicBezTo>
                  <a:pt x="5812" y="12862"/>
                  <a:pt x="5779" y="12904"/>
                  <a:pt x="5841" y="12949"/>
                </a:cubicBezTo>
                <a:cubicBezTo>
                  <a:pt x="5850" y="12955"/>
                  <a:pt x="5845" y="12991"/>
                  <a:pt x="5837" y="13010"/>
                </a:cubicBezTo>
                <a:cubicBezTo>
                  <a:pt x="5795" y="13125"/>
                  <a:pt x="5749" y="13239"/>
                  <a:pt x="5704" y="13355"/>
                </a:cubicBezTo>
                <a:cubicBezTo>
                  <a:pt x="5696" y="13377"/>
                  <a:pt x="5691" y="13400"/>
                  <a:pt x="5691" y="13423"/>
                </a:cubicBezTo>
                <a:cubicBezTo>
                  <a:pt x="5691" y="13503"/>
                  <a:pt x="5713" y="13583"/>
                  <a:pt x="5813" y="13583"/>
                </a:cubicBezTo>
                <a:cubicBezTo>
                  <a:pt x="5823" y="13583"/>
                  <a:pt x="5834" y="13582"/>
                  <a:pt x="5845" y="13580"/>
                </a:cubicBezTo>
                <a:cubicBezTo>
                  <a:pt x="5862" y="13577"/>
                  <a:pt x="5878" y="13578"/>
                  <a:pt x="5899" y="13577"/>
                </a:cubicBezTo>
                <a:lnTo>
                  <a:pt x="5899" y="13577"/>
                </a:lnTo>
                <a:cubicBezTo>
                  <a:pt x="5897" y="13604"/>
                  <a:pt x="5892" y="13627"/>
                  <a:pt x="5890" y="13649"/>
                </a:cubicBezTo>
                <a:cubicBezTo>
                  <a:pt x="5883" y="13735"/>
                  <a:pt x="5863" y="13815"/>
                  <a:pt x="5876" y="13905"/>
                </a:cubicBezTo>
                <a:cubicBezTo>
                  <a:pt x="5888" y="13994"/>
                  <a:pt x="5845" y="14092"/>
                  <a:pt x="5825" y="14185"/>
                </a:cubicBezTo>
                <a:cubicBezTo>
                  <a:pt x="5820" y="14206"/>
                  <a:pt x="5810" y="14226"/>
                  <a:pt x="5806" y="14247"/>
                </a:cubicBezTo>
                <a:cubicBezTo>
                  <a:pt x="5794" y="14314"/>
                  <a:pt x="5804" y="14329"/>
                  <a:pt x="5876" y="14344"/>
                </a:cubicBezTo>
                <a:lnTo>
                  <a:pt x="5830" y="14591"/>
                </a:lnTo>
                <a:cubicBezTo>
                  <a:pt x="5816" y="14659"/>
                  <a:pt x="5792" y="14729"/>
                  <a:pt x="5792" y="14796"/>
                </a:cubicBezTo>
                <a:cubicBezTo>
                  <a:pt x="5792" y="14872"/>
                  <a:pt x="5806" y="14906"/>
                  <a:pt x="5848" y="14906"/>
                </a:cubicBezTo>
                <a:cubicBezTo>
                  <a:pt x="5865" y="14906"/>
                  <a:pt x="5886" y="14900"/>
                  <a:pt x="5913" y="14889"/>
                </a:cubicBezTo>
                <a:cubicBezTo>
                  <a:pt x="6017" y="14847"/>
                  <a:pt x="6120" y="14801"/>
                  <a:pt x="6223" y="14755"/>
                </a:cubicBezTo>
                <a:cubicBezTo>
                  <a:pt x="6252" y="14744"/>
                  <a:pt x="6280" y="14731"/>
                  <a:pt x="6309" y="14718"/>
                </a:cubicBezTo>
                <a:cubicBezTo>
                  <a:pt x="6338" y="14782"/>
                  <a:pt x="6354" y="14810"/>
                  <a:pt x="6384" y="14810"/>
                </a:cubicBezTo>
                <a:cubicBezTo>
                  <a:pt x="6405" y="14810"/>
                  <a:pt x="6431" y="14797"/>
                  <a:pt x="6473" y="14775"/>
                </a:cubicBezTo>
                <a:cubicBezTo>
                  <a:pt x="6598" y="14707"/>
                  <a:pt x="6721" y="14635"/>
                  <a:pt x="6845" y="14565"/>
                </a:cubicBezTo>
                <a:cubicBezTo>
                  <a:pt x="6860" y="14558"/>
                  <a:pt x="6875" y="14550"/>
                  <a:pt x="6892" y="14542"/>
                </a:cubicBezTo>
                <a:lnTo>
                  <a:pt x="6892" y="14542"/>
                </a:lnTo>
                <a:cubicBezTo>
                  <a:pt x="6871" y="14715"/>
                  <a:pt x="6854" y="14884"/>
                  <a:pt x="6830" y="15053"/>
                </a:cubicBezTo>
                <a:cubicBezTo>
                  <a:pt x="6820" y="15127"/>
                  <a:pt x="6802" y="15202"/>
                  <a:pt x="6782" y="15275"/>
                </a:cubicBezTo>
                <a:cubicBezTo>
                  <a:pt x="6757" y="15363"/>
                  <a:pt x="6725" y="15450"/>
                  <a:pt x="6699" y="15537"/>
                </a:cubicBezTo>
                <a:cubicBezTo>
                  <a:pt x="6690" y="15564"/>
                  <a:pt x="6689" y="15593"/>
                  <a:pt x="6687" y="15620"/>
                </a:cubicBezTo>
                <a:cubicBezTo>
                  <a:pt x="6685" y="15670"/>
                  <a:pt x="6699" y="15706"/>
                  <a:pt x="6752" y="15706"/>
                </a:cubicBezTo>
                <a:cubicBezTo>
                  <a:pt x="6757" y="15706"/>
                  <a:pt x="6762" y="15706"/>
                  <a:pt x="6767" y="15705"/>
                </a:cubicBezTo>
                <a:cubicBezTo>
                  <a:pt x="6771" y="15704"/>
                  <a:pt x="6774" y="15704"/>
                  <a:pt x="6778" y="15704"/>
                </a:cubicBezTo>
                <a:cubicBezTo>
                  <a:pt x="6794" y="15704"/>
                  <a:pt x="6809" y="15709"/>
                  <a:pt x="6830" y="15712"/>
                </a:cubicBezTo>
                <a:cubicBezTo>
                  <a:pt x="6829" y="15738"/>
                  <a:pt x="6829" y="15762"/>
                  <a:pt x="6826" y="15783"/>
                </a:cubicBezTo>
                <a:cubicBezTo>
                  <a:pt x="6804" y="15939"/>
                  <a:pt x="6783" y="16096"/>
                  <a:pt x="6761" y="16251"/>
                </a:cubicBezTo>
                <a:cubicBezTo>
                  <a:pt x="6758" y="16272"/>
                  <a:pt x="6754" y="16292"/>
                  <a:pt x="6753" y="16314"/>
                </a:cubicBezTo>
                <a:cubicBezTo>
                  <a:pt x="6749" y="16402"/>
                  <a:pt x="6758" y="16413"/>
                  <a:pt x="6845" y="16428"/>
                </a:cubicBezTo>
                <a:cubicBezTo>
                  <a:pt x="6854" y="16544"/>
                  <a:pt x="6859" y="16660"/>
                  <a:pt x="6870" y="16776"/>
                </a:cubicBezTo>
                <a:cubicBezTo>
                  <a:pt x="6875" y="16830"/>
                  <a:pt x="6891" y="16884"/>
                  <a:pt x="6908" y="16937"/>
                </a:cubicBezTo>
                <a:cubicBezTo>
                  <a:pt x="6922" y="16975"/>
                  <a:pt x="6945" y="16992"/>
                  <a:pt x="6976" y="16992"/>
                </a:cubicBezTo>
                <a:cubicBezTo>
                  <a:pt x="6990" y="16992"/>
                  <a:pt x="7005" y="16989"/>
                  <a:pt x="7021" y="16983"/>
                </a:cubicBezTo>
                <a:cubicBezTo>
                  <a:pt x="7225" y="16907"/>
                  <a:pt x="7428" y="16833"/>
                  <a:pt x="7631" y="16758"/>
                </a:cubicBezTo>
                <a:cubicBezTo>
                  <a:pt x="7643" y="16754"/>
                  <a:pt x="7656" y="16752"/>
                  <a:pt x="7664" y="16750"/>
                </a:cubicBezTo>
                <a:cubicBezTo>
                  <a:pt x="7677" y="16902"/>
                  <a:pt x="7687" y="17050"/>
                  <a:pt x="7700" y="17197"/>
                </a:cubicBezTo>
                <a:cubicBezTo>
                  <a:pt x="7703" y="17217"/>
                  <a:pt x="7729" y="17236"/>
                  <a:pt x="7744" y="17255"/>
                </a:cubicBezTo>
                <a:cubicBezTo>
                  <a:pt x="7755" y="17271"/>
                  <a:pt x="7772" y="17285"/>
                  <a:pt x="7775" y="17302"/>
                </a:cubicBezTo>
                <a:cubicBezTo>
                  <a:pt x="7788" y="17378"/>
                  <a:pt x="7795" y="17454"/>
                  <a:pt x="7806" y="17529"/>
                </a:cubicBezTo>
                <a:cubicBezTo>
                  <a:pt x="7813" y="17569"/>
                  <a:pt x="7818" y="17610"/>
                  <a:pt x="7831" y="17648"/>
                </a:cubicBezTo>
                <a:cubicBezTo>
                  <a:pt x="7858" y="17729"/>
                  <a:pt x="7883" y="17757"/>
                  <a:pt x="7952" y="17757"/>
                </a:cubicBezTo>
                <a:cubicBezTo>
                  <a:pt x="7969" y="17757"/>
                  <a:pt x="7989" y="17756"/>
                  <a:pt x="8012" y="17752"/>
                </a:cubicBezTo>
                <a:lnTo>
                  <a:pt x="8012" y="17752"/>
                </a:lnTo>
                <a:cubicBezTo>
                  <a:pt x="8012" y="17884"/>
                  <a:pt x="8019" y="18016"/>
                  <a:pt x="8011" y="18145"/>
                </a:cubicBezTo>
                <a:cubicBezTo>
                  <a:pt x="7998" y="18342"/>
                  <a:pt x="7971" y="18540"/>
                  <a:pt x="7954" y="18736"/>
                </a:cubicBezTo>
                <a:cubicBezTo>
                  <a:pt x="7946" y="18820"/>
                  <a:pt x="7945" y="18907"/>
                  <a:pt x="7950" y="18992"/>
                </a:cubicBezTo>
                <a:cubicBezTo>
                  <a:pt x="7952" y="19035"/>
                  <a:pt x="7968" y="19080"/>
                  <a:pt x="7988" y="19118"/>
                </a:cubicBezTo>
                <a:cubicBezTo>
                  <a:pt x="7998" y="19136"/>
                  <a:pt x="8011" y="19145"/>
                  <a:pt x="8024" y="19145"/>
                </a:cubicBezTo>
                <a:cubicBezTo>
                  <a:pt x="8038" y="19145"/>
                  <a:pt x="8052" y="19134"/>
                  <a:pt x="8060" y="19113"/>
                </a:cubicBezTo>
                <a:cubicBezTo>
                  <a:pt x="8091" y="19033"/>
                  <a:pt x="8161" y="18975"/>
                  <a:pt x="8171" y="18882"/>
                </a:cubicBezTo>
                <a:cubicBezTo>
                  <a:pt x="8174" y="18841"/>
                  <a:pt x="8215" y="18804"/>
                  <a:pt x="8237" y="18764"/>
                </a:cubicBezTo>
                <a:cubicBezTo>
                  <a:pt x="8367" y="18532"/>
                  <a:pt x="8493" y="18299"/>
                  <a:pt x="8626" y="18069"/>
                </a:cubicBezTo>
                <a:cubicBezTo>
                  <a:pt x="8664" y="18006"/>
                  <a:pt x="8721" y="17951"/>
                  <a:pt x="8775" y="17886"/>
                </a:cubicBezTo>
                <a:cubicBezTo>
                  <a:pt x="8791" y="17905"/>
                  <a:pt x="8811" y="17922"/>
                  <a:pt x="8824" y="17943"/>
                </a:cubicBezTo>
                <a:cubicBezTo>
                  <a:pt x="8843" y="17972"/>
                  <a:pt x="8864" y="17985"/>
                  <a:pt x="8887" y="17985"/>
                </a:cubicBezTo>
                <a:cubicBezTo>
                  <a:pt x="8905" y="17985"/>
                  <a:pt x="8924" y="17977"/>
                  <a:pt x="8943" y="17963"/>
                </a:cubicBezTo>
                <a:cubicBezTo>
                  <a:pt x="8979" y="17938"/>
                  <a:pt x="9020" y="17913"/>
                  <a:pt x="9045" y="17878"/>
                </a:cubicBezTo>
                <a:cubicBezTo>
                  <a:pt x="9151" y="17724"/>
                  <a:pt x="9264" y="17572"/>
                  <a:pt x="9326" y="17389"/>
                </a:cubicBezTo>
                <a:cubicBezTo>
                  <a:pt x="9352" y="17315"/>
                  <a:pt x="9402" y="17249"/>
                  <a:pt x="9442" y="17177"/>
                </a:cubicBezTo>
                <a:cubicBezTo>
                  <a:pt x="9529" y="17259"/>
                  <a:pt x="9619" y="17341"/>
                  <a:pt x="9709" y="17425"/>
                </a:cubicBezTo>
                <a:cubicBezTo>
                  <a:pt x="9729" y="17445"/>
                  <a:pt x="9747" y="17455"/>
                  <a:pt x="9767" y="17455"/>
                </a:cubicBezTo>
                <a:cubicBezTo>
                  <a:pt x="9783" y="17455"/>
                  <a:pt x="9800" y="17448"/>
                  <a:pt x="9820" y="17435"/>
                </a:cubicBezTo>
                <a:cubicBezTo>
                  <a:pt x="9901" y="17378"/>
                  <a:pt x="9943" y="17297"/>
                  <a:pt x="9979" y="17210"/>
                </a:cubicBezTo>
                <a:cubicBezTo>
                  <a:pt x="10017" y="17122"/>
                  <a:pt x="10054" y="17032"/>
                  <a:pt x="10089" y="16942"/>
                </a:cubicBezTo>
                <a:cubicBezTo>
                  <a:pt x="10103" y="16907"/>
                  <a:pt x="10111" y="16870"/>
                  <a:pt x="10123" y="16827"/>
                </a:cubicBezTo>
                <a:cubicBezTo>
                  <a:pt x="10139" y="16832"/>
                  <a:pt x="10157" y="16834"/>
                  <a:pt x="10175" y="16838"/>
                </a:cubicBezTo>
                <a:cubicBezTo>
                  <a:pt x="10196" y="16843"/>
                  <a:pt x="10213" y="16846"/>
                  <a:pt x="10227" y="16846"/>
                </a:cubicBezTo>
                <a:cubicBezTo>
                  <a:pt x="10262" y="16846"/>
                  <a:pt x="10276" y="16827"/>
                  <a:pt x="10292" y="16775"/>
                </a:cubicBezTo>
                <a:cubicBezTo>
                  <a:pt x="10329" y="16657"/>
                  <a:pt x="10384" y="16550"/>
                  <a:pt x="10463" y="16453"/>
                </a:cubicBezTo>
                <a:cubicBezTo>
                  <a:pt x="10486" y="16427"/>
                  <a:pt x="10487" y="16384"/>
                  <a:pt x="10497" y="16349"/>
                </a:cubicBezTo>
                <a:cubicBezTo>
                  <a:pt x="10542" y="16374"/>
                  <a:pt x="10589" y="16402"/>
                  <a:pt x="10638" y="16426"/>
                </a:cubicBezTo>
                <a:cubicBezTo>
                  <a:pt x="10652" y="16433"/>
                  <a:pt x="10666" y="16437"/>
                  <a:pt x="10678" y="16437"/>
                </a:cubicBezTo>
                <a:cubicBezTo>
                  <a:pt x="10702" y="16437"/>
                  <a:pt x="10723" y="16425"/>
                  <a:pt x="10739" y="16402"/>
                </a:cubicBezTo>
                <a:cubicBezTo>
                  <a:pt x="10764" y="16363"/>
                  <a:pt x="10787" y="16322"/>
                  <a:pt x="10806" y="16279"/>
                </a:cubicBezTo>
                <a:cubicBezTo>
                  <a:pt x="10844" y="16185"/>
                  <a:pt x="10880" y="16091"/>
                  <a:pt x="10918" y="15995"/>
                </a:cubicBezTo>
                <a:cubicBezTo>
                  <a:pt x="10920" y="15989"/>
                  <a:pt x="10924" y="15984"/>
                  <a:pt x="10924" y="15978"/>
                </a:cubicBezTo>
                <a:cubicBezTo>
                  <a:pt x="10926" y="15908"/>
                  <a:pt x="10935" y="15846"/>
                  <a:pt x="11002" y="15800"/>
                </a:cubicBezTo>
                <a:cubicBezTo>
                  <a:pt x="11024" y="15784"/>
                  <a:pt x="11016" y="15728"/>
                  <a:pt x="11023" y="15691"/>
                </a:cubicBezTo>
                <a:cubicBezTo>
                  <a:pt x="11031" y="15645"/>
                  <a:pt x="11037" y="15599"/>
                  <a:pt x="11046" y="15545"/>
                </a:cubicBezTo>
                <a:cubicBezTo>
                  <a:pt x="11159" y="15645"/>
                  <a:pt x="11259" y="15737"/>
                  <a:pt x="11365" y="15821"/>
                </a:cubicBezTo>
                <a:cubicBezTo>
                  <a:pt x="11370" y="15825"/>
                  <a:pt x="11376" y="15827"/>
                  <a:pt x="11384" y="15827"/>
                </a:cubicBezTo>
                <a:cubicBezTo>
                  <a:pt x="11402" y="15827"/>
                  <a:pt x="11425" y="15819"/>
                  <a:pt x="11442" y="15818"/>
                </a:cubicBezTo>
                <a:cubicBezTo>
                  <a:pt x="11568" y="15885"/>
                  <a:pt x="11696" y="15955"/>
                  <a:pt x="11825" y="16022"/>
                </a:cubicBezTo>
                <a:cubicBezTo>
                  <a:pt x="11829" y="16024"/>
                  <a:pt x="11834" y="16025"/>
                  <a:pt x="11839" y="16025"/>
                </a:cubicBezTo>
                <a:cubicBezTo>
                  <a:pt x="11852" y="16025"/>
                  <a:pt x="11868" y="16019"/>
                  <a:pt x="11878" y="16014"/>
                </a:cubicBezTo>
                <a:cubicBezTo>
                  <a:pt x="11936" y="15975"/>
                  <a:pt x="11974" y="15924"/>
                  <a:pt x="11990" y="15851"/>
                </a:cubicBezTo>
                <a:cubicBezTo>
                  <a:pt x="12004" y="15780"/>
                  <a:pt x="12032" y="15712"/>
                  <a:pt x="12055" y="15643"/>
                </a:cubicBezTo>
                <a:cubicBezTo>
                  <a:pt x="12065" y="15607"/>
                  <a:pt x="12073" y="15569"/>
                  <a:pt x="12082" y="15533"/>
                </a:cubicBezTo>
                <a:cubicBezTo>
                  <a:pt x="12100" y="15539"/>
                  <a:pt x="12115" y="15542"/>
                  <a:pt x="12128" y="15542"/>
                </a:cubicBezTo>
                <a:cubicBezTo>
                  <a:pt x="12161" y="15542"/>
                  <a:pt x="12179" y="15520"/>
                  <a:pt x="12186" y="15464"/>
                </a:cubicBezTo>
                <a:cubicBezTo>
                  <a:pt x="12209" y="15316"/>
                  <a:pt x="12221" y="15168"/>
                  <a:pt x="12238" y="15024"/>
                </a:cubicBezTo>
                <a:cubicBezTo>
                  <a:pt x="12278" y="15043"/>
                  <a:pt x="12330" y="15068"/>
                  <a:pt x="12384" y="15093"/>
                </a:cubicBezTo>
                <a:cubicBezTo>
                  <a:pt x="12402" y="15101"/>
                  <a:pt x="12419" y="15106"/>
                  <a:pt x="12434" y="15106"/>
                </a:cubicBezTo>
                <a:cubicBezTo>
                  <a:pt x="12465" y="15106"/>
                  <a:pt x="12488" y="15087"/>
                  <a:pt x="12500" y="15049"/>
                </a:cubicBezTo>
                <a:cubicBezTo>
                  <a:pt x="12529" y="14965"/>
                  <a:pt x="12555" y="14879"/>
                  <a:pt x="12564" y="14791"/>
                </a:cubicBezTo>
                <a:cubicBezTo>
                  <a:pt x="12576" y="14666"/>
                  <a:pt x="12574" y="14538"/>
                  <a:pt x="12574" y="14411"/>
                </a:cubicBezTo>
                <a:cubicBezTo>
                  <a:pt x="12574" y="14369"/>
                  <a:pt x="12564" y="14328"/>
                  <a:pt x="12559" y="14285"/>
                </a:cubicBezTo>
                <a:cubicBezTo>
                  <a:pt x="12627" y="14250"/>
                  <a:pt x="12633" y="14234"/>
                  <a:pt x="12598" y="14112"/>
                </a:cubicBezTo>
                <a:cubicBezTo>
                  <a:pt x="12574" y="14026"/>
                  <a:pt x="12540" y="13941"/>
                  <a:pt x="12519" y="13854"/>
                </a:cubicBezTo>
                <a:cubicBezTo>
                  <a:pt x="12499" y="13777"/>
                  <a:pt x="12489" y="13696"/>
                  <a:pt x="12474" y="13616"/>
                </a:cubicBezTo>
                <a:lnTo>
                  <a:pt x="12474" y="13616"/>
                </a:lnTo>
                <a:cubicBezTo>
                  <a:pt x="12536" y="13633"/>
                  <a:pt x="12597" y="13650"/>
                  <a:pt x="12656" y="13669"/>
                </a:cubicBezTo>
                <a:cubicBezTo>
                  <a:pt x="12668" y="13672"/>
                  <a:pt x="12678" y="13674"/>
                  <a:pt x="12688" y="13674"/>
                </a:cubicBezTo>
                <a:cubicBezTo>
                  <a:pt x="12721" y="13674"/>
                  <a:pt x="12742" y="13653"/>
                  <a:pt x="12745" y="13614"/>
                </a:cubicBezTo>
                <a:cubicBezTo>
                  <a:pt x="12751" y="13521"/>
                  <a:pt x="12751" y="13426"/>
                  <a:pt x="12751" y="13330"/>
                </a:cubicBezTo>
                <a:cubicBezTo>
                  <a:pt x="12751" y="13274"/>
                  <a:pt x="12752" y="13217"/>
                  <a:pt x="12744" y="13162"/>
                </a:cubicBezTo>
                <a:cubicBezTo>
                  <a:pt x="12719" y="13018"/>
                  <a:pt x="12690" y="12876"/>
                  <a:pt x="12664" y="12729"/>
                </a:cubicBezTo>
                <a:lnTo>
                  <a:pt x="12664" y="12729"/>
                </a:lnTo>
                <a:cubicBezTo>
                  <a:pt x="12668" y="12731"/>
                  <a:pt x="12680" y="12737"/>
                  <a:pt x="12690" y="12737"/>
                </a:cubicBezTo>
                <a:cubicBezTo>
                  <a:pt x="12691" y="12737"/>
                  <a:pt x="12692" y="12737"/>
                  <a:pt x="12693" y="12737"/>
                </a:cubicBezTo>
                <a:cubicBezTo>
                  <a:pt x="12711" y="12734"/>
                  <a:pt x="12737" y="12731"/>
                  <a:pt x="12747" y="12718"/>
                </a:cubicBezTo>
                <a:cubicBezTo>
                  <a:pt x="12761" y="12701"/>
                  <a:pt x="12771" y="12672"/>
                  <a:pt x="12768" y="12650"/>
                </a:cubicBezTo>
                <a:cubicBezTo>
                  <a:pt x="12766" y="12626"/>
                  <a:pt x="12749" y="12603"/>
                  <a:pt x="12737" y="12579"/>
                </a:cubicBezTo>
                <a:cubicBezTo>
                  <a:pt x="12680" y="12467"/>
                  <a:pt x="12669" y="12348"/>
                  <a:pt x="12664" y="12224"/>
                </a:cubicBezTo>
                <a:cubicBezTo>
                  <a:pt x="12656" y="12080"/>
                  <a:pt x="12632" y="11936"/>
                  <a:pt x="12623" y="11792"/>
                </a:cubicBezTo>
                <a:cubicBezTo>
                  <a:pt x="12621" y="11752"/>
                  <a:pt x="12637" y="11716"/>
                  <a:pt x="12580" y="11716"/>
                </a:cubicBezTo>
                <a:cubicBezTo>
                  <a:pt x="12578" y="11716"/>
                  <a:pt x="12577" y="11716"/>
                  <a:pt x="12575" y="11716"/>
                </a:cubicBezTo>
                <a:cubicBezTo>
                  <a:pt x="12616" y="11661"/>
                  <a:pt x="12612" y="11593"/>
                  <a:pt x="12570" y="11540"/>
                </a:cubicBezTo>
                <a:cubicBezTo>
                  <a:pt x="12560" y="11528"/>
                  <a:pt x="12559" y="11504"/>
                  <a:pt x="12555" y="11487"/>
                </a:cubicBezTo>
                <a:cubicBezTo>
                  <a:pt x="12544" y="11428"/>
                  <a:pt x="12536" y="11370"/>
                  <a:pt x="12524" y="11314"/>
                </a:cubicBezTo>
                <a:cubicBezTo>
                  <a:pt x="12513" y="11266"/>
                  <a:pt x="12497" y="11219"/>
                  <a:pt x="12480" y="11175"/>
                </a:cubicBezTo>
                <a:cubicBezTo>
                  <a:pt x="12473" y="11143"/>
                  <a:pt x="12477" y="11106"/>
                  <a:pt x="12461" y="11080"/>
                </a:cubicBezTo>
                <a:cubicBezTo>
                  <a:pt x="12442" y="11051"/>
                  <a:pt x="12524" y="11004"/>
                  <a:pt x="12461" y="11001"/>
                </a:cubicBezTo>
                <a:cubicBezTo>
                  <a:pt x="12453" y="10967"/>
                  <a:pt x="12436" y="10934"/>
                  <a:pt x="12446" y="10921"/>
                </a:cubicBezTo>
                <a:cubicBezTo>
                  <a:pt x="12478" y="10872"/>
                  <a:pt x="12446" y="10829"/>
                  <a:pt x="12448" y="10785"/>
                </a:cubicBezTo>
                <a:cubicBezTo>
                  <a:pt x="12454" y="10664"/>
                  <a:pt x="12469" y="10545"/>
                  <a:pt x="12483" y="10424"/>
                </a:cubicBezTo>
                <a:cubicBezTo>
                  <a:pt x="12485" y="10402"/>
                  <a:pt x="12490" y="10380"/>
                  <a:pt x="12508" y="10356"/>
                </a:cubicBezTo>
                <a:cubicBezTo>
                  <a:pt x="12544" y="10434"/>
                  <a:pt x="12580" y="10511"/>
                  <a:pt x="12615" y="10589"/>
                </a:cubicBezTo>
                <a:cubicBezTo>
                  <a:pt x="12667" y="10705"/>
                  <a:pt x="12716" y="10819"/>
                  <a:pt x="12768" y="10933"/>
                </a:cubicBezTo>
                <a:cubicBezTo>
                  <a:pt x="12804" y="11014"/>
                  <a:pt x="12834" y="11099"/>
                  <a:pt x="12878" y="11178"/>
                </a:cubicBezTo>
                <a:cubicBezTo>
                  <a:pt x="12961" y="11332"/>
                  <a:pt x="13058" y="11481"/>
                  <a:pt x="13138" y="11638"/>
                </a:cubicBezTo>
                <a:cubicBezTo>
                  <a:pt x="13202" y="11760"/>
                  <a:pt x="13250" y="11890"/>
                  <a:pt x="13306" y="12017"/>
                </a:cubicBezTo>
                <a:cubicBezTo>
                  <a:pt x="13320" y="12052"/>
                  <a:pt x="13333" y="12088"/>
                  <a:pt x="13354" y="12120"/>
                </a:cubicBezTo>
                <a:cubicBezTo>
                  <a:pt x="13364" y="12136"/>
                  <a:pt x="13389" y="12142"/>
                  <a:pt x="13413" y="12146"/>
                </a:cubicBezTo>
                <a:cubicBezTo>
                  <a:pt x="13467" y="12279"/>
                  <a:pt x="13557" y="12390"/>
                  <a:pt x="13652" y="12500"/>
                </a:cubicBezTo>
                <a:cubicBezTo>
                  <a:pt x="13688" y="12541"/>
                  <a:pt x="13713" y="12593"/>
                  <a:pt x="13743" y="12639"/>
                </a:cubicBezTo>
                <a:cubicBezTo>
                  <a:pt x="13750" y="12651"/>
                  <a:pt x="13754" y="12666"/>
                  <a:pt x="13763" y="12678"/>
                </a:cubicBezTo>
                <a:cubicBezTo>
                  <a:pt x="13793" y="12731"/>
                  <a:pt x="13819" y="12757"/>
                  <a:pt x="13847" y="12757"/>
                </a:cubicBezTo>
                <a:cubicBezTo>
                  <a:pt x="13872" y="12757"/>
                  <a:pt x="13898" y="12737"/>
                  <a:pt x="13929" y="12697"/>
                </a:cubicBezTo>
                <a:cubicBezTo>
                  <a:pt x="13937" y="12686"/>
                  <a:pt x="13945" y="12676"/>
                  <a:pt x="13948" y="12672"/>
                </a:cubicBezTo>
                <a:cubicBezTo>
                  <a:pt x="14040" y="12796"/>
                  <a:pt x="14138" y="12918"/>
                  <a:pt x="14220" y="13047"/>
                </a:cubicBezTo>
                <a:cubicBezTo>
                  <a:pt x="14279" y="13141"/>
                  <a:pt x="14319" y="13249"/>
                  <a:pt x="14366" y="13351"/>
                </a:cubicBezTo>
                <a:cubicBezTo>
                  <a:pt x="14377" y="13372"/>
                  <a:pt x="14383" y="13395"/>
                  <a:pt x="14395" y="13416"/>
                </a:cubicBezTo>
                <a:cubicBezTo>
                  <a:pt x="14426" y="13471"/>
                  <a:pt x="14447" y="13496"/>
                  <a:pt x="14476" y="13496"/>
                </a:cubicBezTo>
                <a:cubicBezTo>
                  <a:pt x="14497" y="13496"/>
                  <a:pt x="14522" y="13483"/>
                  <a:pt x="14560" y="13459"/>
                </a:cubicBezTo>
                <a:cubicBezTo>
                  <a:pt x="14629" y="13602"/>
                  <a:pt x="14752" y="13691"/>
                  <a:pt x="14875" y="13782"/>
                </a:cubicBezTo>
                <a:cubicBezTo>
                  <a:pt x="14911" y="13808"/>
                  <a:pt x="14942" y="13820"/>
                  <a:pt x="14971" y="13820"/>
                </a:cubicBezTo>
                <a:cubicBezTo>
                  <a:pt x="15013" y="13820"/>
                  <a:pt x="15049" y="13795"/>
                  <a:pt x="15086" y="13745"/>
                </a:cubicBezTo>
                <a:cubicBezTo>
                  <a:pt x="15122" y="13697"/>
                  <a:pt x="15159" y="13650"/>
                  <a:pt x="15191" y="13601"/>
                </a:cubicBezTo>
                <a:cubicBezTo>
                  <a:pt x="15216" y="13560"/>
                  <a:pt x="15235" y="13514"/>
                  <a:pt x="15255" y="13472"/>
                </a:cubicBezTo>
                <a:cubicBezTo>
                  <a:pt x="15340" y="13627"/>
                  <a:pt x="15496" y="13719"/>
                  <a:pt x="15621" y="13843"/>
                </a:cubicBezTo>
                <a:cubicBezTo>
                  <a:pt x="15710" y="13932"/>
                  <a:pt x="15793" y="14030"/>
                  <a:pt x="15879" y="14124"/>
                </a:cubicBezTo>
                <a:cubicBezTo>
                  <a:pt x="15934" y="14184"/>
                  <a:pt x="15967" y="14215"/>
                  <a:pt x="15999" y="14215"/>
                </a:cubicBezTo>
                <a:cubicBezTo>
                  <a:pt x="16031" y="14215"/>
                  <a:pt x="16062" y="14182"/>
                  <a:pt x="16114" y="14115"/>
                </a:cubicBezTo>
                <a:cubicBezTo>
                  <a:pt x="16201" y="14199"/>
                  <a:pt x="16288" y="14280"/>
                  <a:pt x="16373" y="14364"/>
                </a:cubicBezTo>
                <a:cubicBezTo>
                  <a:pt x="16411" y="14402"/>
                  <a:pt x="16431" y="14420"/>
                  <a:pt x="16450" y="14420"/>
                </a:cubicBezTo>
                <a:cubicBezTo>
                  <a:pt x="16466" y="14420"/>
                  <a:pt x="16481" y="14407"/>
                  <a:pt x="16507" y="14384"/>
                </a:cubicBezTo>
                <a:cubicBezTo>
                  <a:pt x="16621" y="14468"/>
                  <a:pt x="16729" y="14558"/>
                  <a:pt x="16846" y="14633"/>
                </a:cubicBezTo>
                <a:cubicBezTo>
                  <a:pt x="16869" y="14648"/>
                  <a:pt x="16887" y="14655"/>
                  <a:pt x="16902" y="14655"/>
                </a:cubicBezTo>
                <a:cubicBezTo>
                  <a:pt x="16932" y="14655"/>
                  <a:pt x="16953" y="14629"/>
                  <a:pt x="16979" y="14579"/>
                </a:cubicBezTo>
                <a:cubicBezTo>
                  <a:pt x="17012" y="14514"/>
                  <a:pt x="17051" y="14452"/>
                  <a:pt x="17089" y="14385"/>
                </a:cubicBezTo>
                <a:cubicBezTo>
                  <a:pt x="17215" y="14496"/>
                  <a:pt x="17346" y="14610"/>
                  <a:pt x="17480" y="14728"/>
                </a:cubicBezTo>
                <a:cubicBezTo>
                  <a:pt x="17490" y="14713"/>
                  <a:pt x="17503" y="14699"/>
                  <a:pt x="17508" y="14692"/>
                </a:cubicBezTo>
                <a:cubicBezTo>
                  <a:pt x="17657" y="14764"/>
                  <a:pt x="17760" y="14910"/>
                  <a:pt x="17936" y="14933"/>
                </a:cubicBezTo>
                <a:cubicBezTo>
                  <a:pt x="17952" y="14935"/>
                  <a:pt x="17963" y="14937"/>
                  <a:pt x="17972" y="14937"/>
                </a:cubicBezTo>
                <a:cubicBezTo>
                  <a:pt x="17994" y="14937"/>
                  <a:pt x="17998" y="14927"/>
                  <a:pt x="18009" y="14890"/>
                </a:cubicBezTo>
                <a:cubicBezTo>
                  <a:pt x="18159" y="14997"/>
                  <a:pt x="18312" y="15104"/>
                  <a:pt x="18462" y="15213"/>
                </a:cubicBezTo>
                <a:cubicBezTo>
                  <a:pt x="18549" y="15276"/>
                  <a:pt x="18630" y="15346"/>
                  <a:pt x="18718" y="15407"/>
                </a:cubicBezTo>
                <a:cubicBezTo>
                  <a:pt x="18751" y="15429"/>
                  <a:pt x="18797" y="15434"/>
                  <a:pt x="18837" y="15449"/>
                </a:cubicBezTo>
                <a:cubicBezTo>
                  <a:pt x="18840" y="15412"/>
                  <a:pt x="18856" y="15369"/>
                  <a:pt x="18843" y="15337"/>
                </a:cubicBezTo>
                <a:cubicBezTo>
                  <a:pt x="18802" y="15222"/>
                  <a:pt x="18755" y="15108"/>
                  <a:pt x="18703" y="14997"/>
                </a:cubicBezTo>
                <a:cubicBezTo>
                  <a:pt x="18652" y="14884"/>
                  <a:pt x="18593" y="14775"/>
                  <a:pt x="18537" y="14663"/>
                </a:cubicBezTo>
                <a:lnTo>
                  <a:pt x="18555" y="14663"/>
                </a:lnTo>
                <a:cubicBezTo>
                  <a:pt x="18562" y="14641"/>
                  <a:pt x="18579" y="14615"/>
                  <a:pt x="18573" y="14599"/>
                </a:cubicBezTo>
                <a:cubicBezTo>
                  <a:pt x="18529" y="14488"/>
                  <a:pt x="18478" y="14381"/>
                  <a:pt x="18436" y="14272"/>
                </a:cubicBezTo>
                <a:cubicBezTo>
                  <a:pt x="18421" y="14237"/>
                  <a:pt x="18431" y="14195"/>
                  <a:pt x="18418" y="14160"/>
                </a:cubicBezTo>
                <a:cubicBezTo>
                  <a:pt x="18393" y="14091"/>
                  <a:pt x="18358" y="14025"/>
                  <a:pt x="18326" y="13953"/>
                </a:cubicBezTo>
                <a:lnTo>
                  <a:pt x="18368" y="13953"/>
                </a:lnTo>
                <a:cubicBezTo>
                  <a:pt x="18369" y="13953"/>
                  <a:pt x="18370" y="13953"/>
                  <a:pt x="18371" y="13953"/>
                </a:cubicBezTo>
                <a:cubicBezTo>
                  <a:pt x="18462" y="13953"/>
                  <a:pt x="18498" y="13914"/>
                  <a:pt x="18481" y="13822"/>
                </a:cubicBezTo>
                <a:cubicBezTo>
                  <a:pt x="18453" y="13676"/>
                  <a:pt x="18422" y="13532"/>
                  <a:pt x="18389" y="13388"/>
                </a:cubicBezTo>
                <a:cubicBezTo>
                  <a:pt x="18379" y="13345"/>
                  <a:pt x="18359" y="13305"/>
                  <a:pt x="18341" y="13258"/>
                </a:cubicBezTo>
                <a:lnTo>
                  <a:pt x="18341" y="13258"/>
                </a:lnTo>
                <a:cubicBezTo>
                  <a:pt x="18359" y="13259"/>
                  <a:pt x="18380" y="13261"/>
                  <a:pt x="18402" y="13262"/>
                </a:cubicBezTo>
                <a:cubicBezTo>
                  <a:pt x="18403" y="13262"/>
                  <a:pt x="18404" y="13262"/>
                  <a:pt x="18405" y="13262"/>
                </a:cubicBezTo>
                <a:cubicBezTo>
                  <a:pt x="18451" y="13262"/>
                  <a:pt x="18471" y="13237"/>
                  <a:pt x="18451" y="13196"/>
                </a:cubicBezTo>
                <a:cubicBezTo>
                  <a:pt x="18426" y="13143"/>
                  <a:pt x="18391" y="13093"/>
                  <a:pt x="18366" y="13040"/>
                </a:cubicBezTo>
                <a:cubicBezTo>
                  <a:pt x="18338" y="12982"/>
                  <a:pt x="18311" y="12922"/>
                  <a:pt x="18292" y="12860"/>
                </a:cubicBezTo>
                <a:cubicBezTo>
                  <a:pt x="18257" y="12747"/>
                  <a:pt x="18227" y="12632"/>
                  <a:pt x="18198" y="12529"/>
                </a:cubicBezTo>
                <a:cubicBezTo>
                  <a:pt x="18323" y="12481"/>
                  <a:pt x="18452" y="12435"/>
                  <a:pt x="18580" y="12384"/>
                </a:cubicBezTo>
                <a:cubicBezTo>
                  <a:pt x="18599" y="12377"/>
                  <a:pt x="18622" y="12343"/>
                  <a:pt x="18620" y="12325"/>
                </a:cubicBezTo>
                <a:cubicBezTo>
                  <a:pt x="18606" y="12240"/>
                  <a:pt x="18584" y="12156"/>
                  <a:pt x="18563" y="12066"/>
                </a:cubicBezTo>
                <a:cubicBezTo>
                  <a:pt x="18604" y="12043"/>
                  <a:pt x="18606" y="12029"/>
                  <a:pt x="18564" y="11971"/>
                </a:cubicBezTo>
                <a:cubicBezTo>
                  <a:pt x="18517" y="11903"/>
                  <a:pt x="18473" y="11831"/>
                  <a:pt x="18416" y="11744"/>
                </a:cubicBezTo>
                <a:cubicBezTo>
                  <a:pt x="18502" y="11716"/>
                  <a:pt x="18511" y="11695"/>
                  <a:pt x="18454" y="11631"/>
                </a:cubicBezTo>
                <a:cubicBezTo>
                  <a:pt x="18368" y="11529"/>
                  <a:pt x="18276" y="11432"/>
                  <a:pt x="18190" y="11330"/>
                </a:cubicBezTo>
                <a:cubicBezTo>
                  <a:pt x="18164" y="11299"/>
                  <a:pt x="18148" y="11260"/>
                  <a:pt x="18128" y="11226"/>
                </a:cubicBezTo>
                <a:cubicBezTo>
                  <a:pt x="18193" y="11215"/>
                  <a:pt x="18251" y="11205"/>
                  <a:pt x="18307" y="11194"/>
                </a:cubicBezTo>
                <a:cubicBezTo>
                  <a:pt x="18359" y="11185"/>
                  <a:pt x="18373" y="11152"/>
                  <a:pt x="18353" y="11108"/>
                </a:cubicBezTo>
                <a:cubicBezTo>
                  <a:pt x="18338" y="11070"/>
                  <a:pt x="18318" y="11029"/>
                  <a:pt x="18290" y="11000"/>
                </a:cubicBezTo>
                <a:cubicBezTo>
                  <a:pt x="18172" y="10890"/>
                  <a:pt x="18100" y="10747"/>
                  <a:pt x="18013" y="10614"/>
                </a:cubicBezTo>
                <a:cubicBezTo>
                  <a:pt x="17943" y="10510"/>
                  <a:pt x="17855" y="10420"/>
                  <a:pt x="17773" y="10326"/>
                </a:cubicBezTo>
                <a:cubicBezTo>
                  <a:pt x="17740" y="10286"/>
                  <a:pt x="17699" y="10253"/>
                  <a:pt x="17669" y="10224"/>
                </a:cubicBezTo>
                <a:cubicBezTo>
                  <a:pt x="17756" y="10207"/>
                  <a:pt x="17849" y="10190"/>
                  <a:pt x="17941" y="10168"/>
                </a:cubicBezTo>
                <a:cubicBezTo>
                  <a:pt x="18007" y="10151"/>
                  <a:pt x="18072" y="10129"/>
                  <a:pt x="18136" y="10109"/>
                </a:cubicBezTo>
                <a:cubicBezTo>
                  <a:pt x="18208" y="10087"/>
                  <a:pt x="18213" y="10075"/>
                  <a:pt x="18188" y="10006"/>
                </a:cubicBezTo>
                <a:cubicBezTo>
                  <a:pt x="18183" y="9995"/>
                  <a:pt x="18179" y="9982"/>
                  <a:pt x="18172" y="9964"/>
                </a:cubicBezTo>
                <a:lnTo>
                  <a:pt x="18172" y="9964"/>
                </a:lnTo>
                <a:cubicBezTo>
                  <a:pt x="18184" y="9965"/>
                  <a:pt x="18196" y="9966"/>
                  <a:pt x="18207" y="9966"/>
                </a:cubicBezTo>
                <a:cubicBezTo>
                  <a:pt x="18324" y="9966"/>
                  <a:pt x="18407" y="9884"/>
                  <a:pt x="18507" y="9848"/>
                </a:cubicBezTo>
                <a:cubicBezTo>
                  <a:pt x="18519" y="9842"/>
                  <a:pt x="18532" y="9809"/>
                  <a:pt x="18527" y="9795"/>
                </a:cubicBezTo>
                <a:cubicBezTo>
                  <a:pt x="18493" y="9699"/>
                  <a:pt x="18462" y="9604"/>
                  <a:pt x="18419" y="9512"/>
                </a:cubicBezTo>
                <a:cubicBezTo>
                  <a:pt x="18398" y="9465"/>
                  <a:pt x="18352" y="9429"/>
                  <a:pt x="18308" y="9377"/>
                </a:cubicBezTo>
                <a:lnTo>
                  <a:pt x="18308" y="9377"/>
                </a:lnTo>
                <a:cubicBezTo>
                  <a:pt x="18309" y="9377"/>
                  <a:pt x="18311" y="9377"/>
                  <a:pt x="18313" y="9377"/>
                </a:cubicBezTo>
                <a:cubicBezTo>
                  <a:pt x="18316" y="9377"/>
                  <a:pt x="18322" y="9376"/>
                  <a:pt x="18326" y="9374"/>
                </a:cubicBezTo>
                <a:cubicBezTo>
                  <a:pt x="18399" y="9336"/>
                  <a:pt x="18400" y="9297"/>
                  <a:pt x="18337" y="9244"/>
                </a:cubicBezTo>
                <a:cubicBezTo>
                  <a:pt x="18250" y="9167"/>
                  <a:pt x="18164" y="9087"/>
                  <a:pt x="18077" y="9010"/>
                </a:cubicBezTo>
                <a:cubicBezTo>
                  <a:pt x="18055" y="8991"/>
                  <a:pt x="18029" y="8977"/>
                  <a:pt x="18008" y="8962"/>
                </a:cubicBezTo>
                <a:cubicBezTo>
                  <a:pt x="18040" y="8935"/>
                  <a:pt x="18075" y="8906"/>
                  <a:pt x="18108" y="8878"/>
                </a:cubicBezTo>
                <a:cubicBezTo>
                  <a:pt x="18143" y="8848"/>
                  <a:pt x="18140" y="8822"/>
                  <a:pt x="18110" y="8787"/>
                </a:cubicBezTo>
                <a:cubicBezTo>
                  <a:pt x="17999" y="8660"/>
                  <a:pt x="17868" y="8577"/>
                  <a:pt x="17701" y="8549"/>
                </a:cubicBezTo>
                <a:cubicBezTo>
                  <a:pt x="17693" y="8546"/>
                  <a:pt x="17683" y="8541"/>
                  <a:pt x="17670" y="8537"/>
                </a:cubicBezTo>
                <a:cubicBezTo>
                  <a:pt x="17673" y="8530"/>
                  <a:pt x="17674" y="8524"/>
                  <a:pt x="17677" y="8519"/>
                </a:cubicBezTo>
                <a:cubicBezTo>
                  <a:pt x="17690" y="8499"/>
                  <a:pt x="17704" y="8479"/>
                  <a:pt x="17717" y="8460"/>
                </a:cubicBezTo>
                <a:cubicBezTo>
                  <a:pt x="17696" y="8447"/>
                  <a:pt x="17677" y="8427"/>
                  <a:pt x="17655" y="8423"/>
                </a:cubicBezTo>
                <a:cubicBezTo>
                  <a:pt x="17544" y="8403"/>
                  <a:pt x="17461" y="8339"/>
                  <a:pt x="17386" y="8259"/>
                </a:cubicBezTo>
                <a:cubicBezTo>
                  <a:pt x="17364" y="8235"/>
                  <a:pt x="17338" y="8213"/>
                  <a:pt x="17317" y="8192"/>
                </a:cubicBezTo>
                <a:cubicBezTo>
                  <a:pt x="17367" y="8150"/>
                  <a:pt x="17416" y="8107"/>
                  <a:pt x="17468" y="8068"/>
                </a:cubicBezTo>
                <a:cubicBezTo>
                  <a:pt x="17508" y="8038"/>
                  <a:pt x="17498" y="8005"/>
                  <a:pt x="17474" y="7978"/>
                </a:cubicBezTo>
                <a:cubicBezTo>
                  <a:pt x="17366" y="7858"/>
                  <a:pt x="17247" y="7752"/>
                  <a:pt x="17088" y="7701"/>
                </a:cubicBezTo>
                <a:cubicBezTo>
                  <a:pt x="17029" y="7682"/>
                  <a:pt x="16974" y="7649"/>
                  <a:pt x="16891" y="7610"/>
                </a:cubicBezTo>
                <a:cubicBezTo>
                  <a:pt x="16916" y="7605"/>
                  <a:pt x="16938" y="7600"/>
                  <a:pt x="16958" y="7597"/>
                </a:cubicBezTo>
                <a:cubicBezTo>
                  <a:pt x="16932" y="7458"/>
                  <a:pt x="16803" y="7461"/>
                  <a:pt x="16718" y="7409"/>
                </a:cubicBezTo>
                <a:cubicBezTo>
                  <a:pt x="16613" y="7345"/>
                  <a:pt x="16496" y="7297"/>
                  <a:pt x="16387" y="7239"/>
                </a:cubicBezTo>
                <a:cubicBezTo>
                  <a:pt x="16273" y="7179"/>
                  <a:pt x="16157" y="7117"/>
                  <a:pt x="16048" y="7048"/>
                </a:cubicBezTo>
                <a:cubicBezTo>
                  <a:pt x="15975" y="7001"/>
                  <a:pt x="15911" y="6937"/>
                  <a:pt x="15843" y="6882"/>
                </a:cubicBezTo>
                <a:cubicBezTo>
                  <a:pt x="15818" y="6863"/>
                  <a:pt x="15793" y="6843"/>
                  <a:pt x="15760" y="6816"/>
                </a:cubicBezTo>
                <a:cubicBezTo>
                  <a:pt x="15782" y="6815"/>
                  <a:pt x="15797" y="6813"/>
                  <a:pt x="15810" y="6812"/>
                </a:cubicBezTo>
                <a:cubicBezTo>
                  <a:pt x="15900" y="6801"/>
                  <a:pt x="15991" y="6792"/>
                  <a:pt x="16081" y="6776"/>
                </a:cubicBezTo>
                <a:cubicBezTo>
                  <a:pt x="16157" y="6764"/>
                  <a:pt x="16230" y="6738"/>
                  <a:pt x="16306" y="6724"/>
                </a:cubicBezTo>
                <a:cubicBezTo>
                  <a:pt x="16418" y="6702"/>
                  <a:pt x="16531" y="6688"/>
                  <a:pt x="16643" y="6667"/>
                </a:cubicBezTo>
                <a:cubicBezTo>
                  <a:pt x="16665" y="6663"/>
                  <a:pt x="16686" y="6644"/>
                  <a:pt x="16706" y="6632"/>
                </a:cubicBezTo>
                <a:cubicBezTo>
                  <a:pt x="16695" y="6612"/>
                  <a:pt x="16681" y="6591"/>
                  <a:pt x="16670" y="6571"/>
                </a:cubicBezTo>
                <a:cubicBezTo>
                  <a:pt x="16752" y="6563"/>
                  <a:pt x="16837" y="6549"/>
                  <a:pt x="16876" y="6482"/>
                </a:cubicBezTo>
                <a:cubicBezTo>
                  <a:pt x="16938" y="6467"/>
                  <a:pt x="16986" y="6461"/>
                  <a:pt x="17031" y="6443"/>
                </a:cubicBezTo>
                <a:cubicBezTo>
                  <a:pt x="17117" y="6410"/>
                  <a:pt x="17200" y="6373"/>
                  <a:pt x="17279" y="6329"/>
                </a:cubicBezTo>
                <a:cubicBezTo>
                  <a:pt x="17348" y="6292"/>
                  <a:pt x="17349" y="6267"/>
                  <a:pt x="17310" y="6201"/>
                </a:cubicBezTo>
                <a:cubicBezTo>
                  <a:pt x="17278" y="6148"/>
                  <a:pt x="17250" y="6091"/>
                  <a:pt x="17220" y="6033"/>
                </a:cubicBezTo>
                <a:cubicBezTo>
                  <a:pt x="17415" y="5993"/>
                  <a:pt x="17593" y="5907"/>
                  <a:pt x="17765" y="5800"/>
                </a:cubicBezTo>
                <a:cubicBezTo>
                  <a:pt x="17807" y="5773"/>
                  <a:pt x="17861" y="5767"/>
                  <a:pt x="17904" y="5740"/>
                </a:cubicBezTo>
                <a:cubicBezTo>
                  <a:pt x="17984" y="5690"/>
                  <a:pt x="17984" y="5675"/>
                  <a:pt x="17926" y="5599"/>
                </a:cubicBezTo>
                <a:cubicBezTo>
                  <a:pt x="18032" y="5573"/>
                  <a:pt x="18135" y="5546"/>
                  <a:pt x="18238" y="5519"/>
                </a:cubicBezTo>
                <a:cubicBezTo>
                  <a:pt x="18262" y="5514"/>
                  <a:pt x="18287" y="5510"/>
                  <a:pt x="18312" y="5505"/>
                </a:cubicBezTo>
                <a:cubicBezTo>
                  <a:pt x="18353" y="5495"/>
                  <a:pt x="18384" y="5483"/>
                  <a:pt x="18360" y="5439"/>
                </a:cubicBezTo>
                <a:cubicBezTo>
                  <a:pt x="18415" y="5424"/>
                  <a:pt x="18470" y="5417"/>
                  <a:pt x="18519" y="5397"/>
                </a:cubicBezTo>
                <a:cubicBezTo>
                  <a:pt x="18667" y="5337"/>
                  <a:pt x="18815" y="5277"/>
                  <a:pt x="18959" y="5210"/>
                </a:cubicBezTo>
                <a:cubicBezTo>
                  <a:pt x="18996" y="5193"/>
                  <a:pt x="19022" y="5151"/>
                  <a:pt x="19053" y="5121"/>
                </a:cubicBezTo>
                <a:cubicBezTo>
                  <a:pt x="19015" y="5097"/>
                  <a:pt x="18979" y="5057"/>
                  <a:pt x="18939" y="5052"/>
                </a:cubicBezTo>
                <a:cubicBezTo>
                  <a:pt x="18791" y="5035"/>
                  <a:pt x="18643" y="5030"/>
                  <a:pt x="18495" y="5022"/>
                </a:cubicBezTo>
                <a:cubicBezTo>
                  <a:pt x="18480" y="5022"/>
                  <a:pt x="18462" y="5027"/>
                  <a:pt x="18436" y="5031"/>
                </a:cubicBezTo>
                <a:cubicBezTo>
                  <a:pt x="18468" y="4966"/>
                  <a:pt x="18424" y="4965"/>
                  <a:pt x="18385" y="4958"/>
                </a:cubicBezTo>
                <a:cubicBezTo>
                  <a:pt x="18216" y="4925"/>
                  <a:pt x="18045" y="4894"/>
                  <a:pt x="17869" y="4862"/>
                </a:cubicBezTo>
                <a:cubicBezTo>
                  <a:pt x="17914" y="4804"/>
                  <a:pt x="17884" y="4766"/>
                  <a:pt x="17834" y="4747"/>
                </a:cubicBezTo>
                <a:cubicBezTo>
                  <a:pt x="17758" y="4717"/>
                  <a:pt x="17678" y="4691"/>
                  <a:pt x="17598" y="4670"/>
                </a:cubicBezTo>
                <a:cubicBezTo>
                  <a:pt x="17513" y="4648"/>
                  <a:pt x="17425" y="4631"/>
                  <a:pt x="17338" y="4617"/>
                </a:cubicBezTo>
                <a:cubicBezTo>
                  <a:pt x="17266" y="4606"/>
                  <a:pt x="17191" y="4603"/>
                  <a:pt x="17114" y="4595"/>
                </a:cubicBezTo>
                <a:cubicBezTo>
                  <a:pt x="17139" y="4563"/>
                  <a:pt x="17166" y="4521"/>
                  <a:pt x="17202" y="4488"/>
                </a:cubicBezTo>
                <a:cubicBezTo>
                  <a:pt x="17246" y="4451"/>
                  <a:pt x="17226" y="4423"/>
                  <a:pt x="17196" y="4401"/>
                </a:cubicBezTo>
                <a:cubicBezTo>
                  <a:pt x="17154" y="4370"/>
                  <a:pt x="17108" y="4338"/>
                  <a:pt x="17060" y="4322"/>
                </a:cubicBezTo>
                <a:cubicBezTo>
                  <a:pt x="16918" y="4277"/>
                  <a:pt x="16775" y="4239"/>
                  <a:pt x="16631" y="4200"/>
                </a:cubicBezTo>
                <a:cubicBezTo>
                  <a:pt x="16618" y="4197"/>
                  <a:pt x="16603" y="4196"/>
                  <a:pt x="16589" y="4196"/>
                </a:cubicBezTo>
                <a:cubicBezTo>
                  <a:pt x="16568" y="4196"/>
                  <a:pt x="16546" y="4198"/>
                  <a:pt x="16525" y="4198"/>
                </a:cubicBezTo>
                <a:cubicBezTo>
                  <a:pt x="16543" y="4166"/>
                  <a:pt x="16562" y="4131"/>
                  <a:pt x="16582" y="4095"/>
                </a:cubicBezTo>
                <a:cubicBezTo>
                  <a:pt x="16609" y="4044"/>
                  <a:pt x="16599" y="4008"/>
                  <a:pt x="16542" y="3997"/>
                </a:cubicBezTo>
                <a:cubicBezTo>
                  <a:pt x="16460" y="3983"/>
                  <a:pt x="16377" y="3982"/>
                  <a:pt x="16295" y="3971"/>
                </a:cubicBezTo>
                <a:cubicBezTo>
                  <a:pt x="16229" y="3961"/>
                  <a:pt x="16163" y="3942"/>
                  <a:pt x="16096" y="3937"/>
                </a:cubicBezTo>
                <a:cubicBezTo>
                  <a:pt x="16011" y="3929"/>
                  <a:pt x="15931" y="3894"/>
                  <a:pt x="15848" y="3875"/>
                </a:cubicBezTo>
                <a:cubicBezTo>
                  <a:pt x="15843" y="3874"/>
                  <a:pt x="15837" y="3873"/>
                  <a:pt x="15832" y="3873"/>
                </a:cubicBezTo>
                <a:cubicBezTo>
                  <a:pt x="15822" y="3873"/>
                  <a:pt x="15812" y="3874"/>
                  <a:pt x="15803" y="3874"/>
                </a:cubicBezTo>
                <a:cubicBezTo>
                  <a:pt x="15795" y="3874"/>
                  <a:pt x="15787" y="3874"/>
                  <a:pt x="15780" y="3871"/>
                </a:cubicBezTo>
                <a:cubicBezTo>
                  <a:pt x="15766" y="3866"/>
                  <a:pt x="15759" y="3844"/>
                  <a:pt x="15746" y="3829"/>
                </a:cubicBezTo>
                <a:cubicBezTo>
                  <a:pt x="15789" y="3802"/>
                  <a:pt x="15793" y="3763"/>
                  <a:pt x="15781" y="3719"/>
                </a:cubicBezTo>
                <a:cubicBezTo>
                  <a:pt x="15780" y="3715"/>
                  <a:pt x="15789" y="3709"/>
                  <a:pt x="15792" y="3704"/>
                </a:cubicBezTo>
                <a:cubicBezTo>
                  <a:pt x="15802" y="3684"/>
                  <a:pt x="15811" y="3665"/>
                  <a:pt x="15811" y="3642"/>
                </a:cubicBezTo>
                <a:cubicBezTo>
                  <a:pt x="15823" y="3624"/>
                  <a:pt x="15842" y="3608"/>
                  <a:pt x="15849" y="3590"/>
                </a:cubicBezTo>
                <a:cubicBezTo>
                  <a:pt x="15879" y="3514"/>
                  <a:pt x="15911" y="3438"/>
                  <a:pt x="15933" y="3359"/>
                </a:cubicBezTo>
                <a:cubicBezTo>
                  <a:pt x="15960" y="3263"/>
                  <a:pt x="15957" y="3256"/>
                  <a:pt x="15856" y="3233"/>
                </a:cubicBezTo>
                <a:cubicBezTo>
                  <a:pt x="15746" y="3209"/>
                  <a:pt x="15633" y="3195"/>
                  <a:pt x="15518" y="3175"/>
                </a:cubicBezTo>
                <a:cubicBezTo>
                  <a:pt x="15512" y="3121"/>
                  <a:pt x="15509" y="3103"/>
                  <a:pt x="15477" y="3103"/>
                </a:cubicBezTo>
                <a:cubicBezTo>
                  <a:pt x="15463" y="3103"/>
                  <a:pt x="15443" y="3107"/>
                  <a:pt x="15414" y="3112"/>
                </a:cubicBezTo>
                <a:cubicBezTo>
                  <a:pt x="15362" y="3123"/>
                  <a:pt x="15309" y="3135"/>
                  <a:pt x="15260" y="3151"/>
                </a:cubicBezTo>
                <a:cubicBezTo>
                  <a:pt x="15211" y="3166"/>
                  <a:pt x="15167" y="3187"/>
                  <a:pt x="15119" y="3206"/>
                </a:cubicBezTo>
                <a:cubicBezTo>
                  <a:pt x="15142" y="3145"/>
                  <a:pt x="15165" y="3084"/>
                  <a:pt x="15191" y="3019"/>
                </a:cubicBezTo>
                <a:cubicBezTo>
                  <a:pt x="15174" y="3014"/>
                  <a:pt x="15162" y="3010"/>
                  <a:pt x="15146" y="3004"/>
                </a:cubicBezTo>
                <a:cubicBezTo>
                  <a:pt x="15154" y="2995"/>
                  <a:pt x="15160" y="2988"/>
                  <a:pt x="15180" y="2963"/>
                </a:cubicBezTo>
                <a:cubicBezTo>
                  <a:pt x="15131" y="2961"/>
                  <a:pt x="15088" y="2954"/>
                  <a:pt x="15048" y="2954"/>
                </a:cubicBezTo>
                <a:cubicBezTo>
                  <a:pt x="15031" y="2954"/>
                  <a:pt x="15016" y="2955"/>
                  <a:pt x="15000" y="2958"/>
                </a:cubicBezTo>
                <a:cubicBezTo>
                  <a:pt x="14774" y="3006"/>
                  <a:pt x="14547" y="3057"/>
                  <a:pt x="14324" y="3122"/>
                </a:cubicBezTo>
                <a:cubicBezTo>
                  <a:pt x="14162" y="3169"/>
                  <a:pt x="14006" y="3241"/>
                  <a:pt x="13848" y="3302"/>
                </a:cubicBezTo>
                <a:cubicBezTo>
                  <a:pt x="13822" y="3312"/>
                  <a:pt x="13795" y="3320"/>
                  <a:pt x="13759" y="3334"/>
                </a:cubicBezTo>
                <a:cubicBezTo>
                  <a:pt x="13819" y="3245"/>
                  <a:pt x="13872" y="3169"/>
                  <a:pt x="13925" y="3089"/>
                </a:cubicBezTo>
                <a:cubicBezTo>
                  <a:pt x="13915" y="3082"/>
                  <a:pt x="13906" y="3075"/>
                  <a:pt x="13906" y="3075"/>
                </a:cubicBezTo>
                <a:lnTo>
                  <a:pt x="13906" y="3075"/>
                </a:lnTo>
                <a:cubicBezTo>
                  <a:pt x="13906" y="3075"/>
                  <a:pt x="13906" y="3075"/>
                  <a:pt x="13907" y="3075"/>
                </a:cubicBezTo>
                <a:cubicBezTo>
                  <a:pt x="13919" y="3024"/>
                  <a:pt x="13932" y="2979"/>
                  <a:pt x="13945" y="2929"/>
                </a:cubicBezTo>
                <a:lnTo>
                  <a:pt x="13907" y="2929"/>
                </a:lnTo>
                <a:cubicBezTo>
                  <a:pt x="13940" y="2815"/>
                  <a:pt x="13973" y="2701"/>
                  <a:pt x="14009" y="2587"/>
                </a:cubicBezTo>
                <a:cubicBezTo>
                  <a:pt x="14025" y="2536"/>
                  <a:pt x="14004" y="2520"/>
                  <a:pt x="13959" y="2505"/>
                </a:cubicBezTo>
                <a:cubicBezTo>
                  <a:pt x="13922" y="2494"/>
                  <a:pt x="13885" y="2490"/>
                  <a:pt x="13849" y="2490"/>
                </a:cubicBezTo>
                <a:cubicBezTo>
                  <a:pt x="13786" y="2490"/>
                  <a:pt x="13724" y="2502"/>
                  <a:pt x="13662" y="2511"/>
                </a:cubicBezTo>
                <a:cubicBezTo>
                  <a:pt x="13640" y="2514"/>
                  <a:pt x="13617" y="2521"/>
                  <a:pt x="13595" y="2521"/>
                </a:cubicBezTo>
                <a:cubicBezTo>
                  <a:pt x="13575" y="2521"/>
                  <a:pt x="13555" y="2515"/>
                  <a:pt x="13537" y="2495"/>
                </a:cubicBezTo>
                <a:cubicBezTo>
                  <a:pt x="13532" y="2490"/>
                  <a:pt x="13521" y="2488"/>
                  <a:pt x="13510" y="2488"/>
                </a:cubicBezTo>
                <a:cubicBezTo>
                  <a:pt x="13505" y="2488"/>
                  <a:pt x="13499" y="2488"/>
                  <a:pt x="13495" y="2489"/>
                </a:cubicBezTo>
                <a:cubicBezTo>
                  <a:pt x="13377" y="2500"/>
                  <a:pt x="13267" y="2536"/>
                  <a:pt x="13162" y="2602"/>
                </a:cubicBezTo>
                <a:cubicBezTo>
                  <a:pt x="13174" y="2612"/>
                  <a:pt x="13182" y="2620"/>
                  <a:pt x="13198" y="2631"/>
                </a:cubicBezTo>
                <a:cubicBezTo>
                  <a:pt x="13169" y="2633"/>
                  <a:pt x="13147" y="2633"/>
                  <a:pt x="13122" y="2634"/>
                </a:cubicBezTo>
                <a:cubicBezTo>
                  <a:pt x="13117" y="2594"/>
                  <a:pt x="13114" y="2554"/>
                  <a:pt x="13107" y="2516"/>
                </a:cubicBezTo>
                <a:cubicBezTo>
                  <a:pt x="13101" y="2473"/>
                  <a:pt x="13092" y="2453"/>
                  <a:pt x="13071" y="2453"/>
                </a:cubicBezTo>
                <a:cubicBezTo>
                  <a:pt x="13059" y="2453"/>
                  <a:pt x="13043" y="2460"/>
                  <a:pt x="13022" y="2471"/>
                </a:cubicBezTo>
                <a:cubicBezTo>
                  <a:pt x="12965" y="2502"/>
                  <a:pt x="12914" y="2541"/>
                  <a:pt x="12863" y="2579"/>
                </a:cubicBezTo>
                <a:cubicBezTo>
                  <a:pt x="12711" y="2696"/>
                  <a:pt x="12561" y="2813"/>
                  <a:pt x="12401" y="2934"/>
                </a:cubicBezTo>
                <a:cubicBezTo>
                  <a:pt x="12382" y="2880"/>
                  <a:pt x="12363" y="2835"/>
                  <a:pt x="12351" y="2788"/>
                </a:cubicBezTo>
                <a:cubicBezTo>
                  <a:pt x="12343" y="2757"/>
                  <a:pt x="12330" y="2742"/>
                  <a:pt x="12311" y="2742"/>
                </a:cubicBezTo>
                <a:cubicBezTo>
                  <a:pt x="12300" y="2742"/>
                  <a:pt x="12287" y="2747"/>
                  <a:pt x="12273" y="2756"/>
                </a:cubicBezTo>
                <a:cubicBezTo>
                  <a:pt x="12227" y="2784"/>
                  <a:pt x="12179" y="2809"/>
                  <a:pt x="12142" y="2846"/>
                </a:cubicBezTo>
                <a:cubicBezTo>
                  <a:pt x="12020" y="2967"/>
                  <a:pt x="11913" y="3099"/>
                  <a:pt x="11819" y="3245"/>
                </a:cubicBezTo>
                <a:cubicBezTo>
                  <a:pt x="11722" y="3394"/>
                  <a:pt x="11608" y="3533"/>
                  <a:pt x="11500" y="3674"/>
                </a:cubicBezTo>
                <a:cubicBezTo>
                  <a:pt x="11397" y="3809"/>
                  <a:pt x="11290" y="3942"/>
                  <a:pt x="11185" y="4075"/>
                </a:cubicBezTo>
                <a:cubicBezTo>
                  <a:pt x="11175" y="4090"/>
                  <a:pt x="11163" y="4101"/>
                  <a:pt x="11140" y="4110"/>
                </a:cubicBezTo>
                <a:cubicBezTo>
                  <a:pt x="11252" y="3660"/>
                  <a:pt x="11371" y="3211"/>
                  <a:pt x="11474" y="2759"/>
                </a:cubicBezTo>
                <a:cubicBezTo>
                  <a:pt x="11577" y="2309"/>
                  <a:pt x="11669" y="1856"/>
                  <a:pt x="11756" y="1403"/>
                </a:cubicBezTo>
                <a:cubicBezTo>
                  <a:pt x="11844" y="947"/>
                  <a:pt x="11898" y="485"/>
                  <a:pt x="11965" y="30"/>
                </a:cubicBezTo>
                <a:cubicBezTo>
                  <a:pt x="11869" y="20"/>
                  <a:pt x="11787" y="9"/>
                  <a:pt x="11706" y="1"/>
                </a:cubicBezTo>
                <a:cubicBezTo>
                  <a:pt x="11704" y="1"/>
                  <a:pt x="11703" y="1"/>
                  <a:pt x="11701" y="1"/>
                </a:cubicBezTo>
                <a:close/>
              </a:path>
            </a:pathLst>
          </a:custGeom>
          <a:solidFill>
            <a:srgbClr val="80B31A">
              <a:alpha val="50196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5" name="Google Shape;325;p50"/>
          <p:cNvSpPr/>
          <p:nvPr/>
        </p:nvSpPr>
        <p:spPr>
          <a:xfrm rot="-4190590">
            <a:off x="2293885" y="4476077"/>
            <a:ext cx="1065173" cy="931746"/>
          </a:xfrm>
          <a:custGeom>
            <a:avLst/>
            <a:gdLst/>
            <a:ahLst/>
            <a:cxnLst/>
            <a:rect l="l" t="t" r="r" b="b"/>
            <a:pathLst>
              <a:path w="37521" h="32821" extrusionOk="0">
                <a:moveTo>
                  <a:pt x="26707" y="0"/>
                </a:moveTo>
                <a:cubicBezTo>
                  <a:pt x="26685" y="0"/>
                  <a:pt x="26661" y="13"/>
                  <a:pt x="26641" y="39"/>
                </a:cubicBezTo>
                <a:cubicBezTo>
                  <a:pt x="26545" y="161"/>
                  <a:pt x="26394" y="228"/>
                  <a:pt x="26328" y="385"/>
                </a:cubicBezTo>
                <a:cubicBezTo>
                  <a:pt x="26298" y="456"/>
                  <a:pt x="26209" y="499"/>
                  <a:pt x="26148" y="559"/>
                </a:cubicBezTo>
                <a:cubicBezTo>
                  <a:pt x="25798" y="898"/>
                  <a:pt x="25454" y="1240"/>
                  <a:pt x="25100" y="1573"/>
                </a:cubicBezTo>
                <a:cubicBezTo>
                  <a:pt x="25000" y="1667"/>
                  <a:pt x="24872" y="1732"/>
                  <a:pt x="24744" y="1819"/>
                </a:cubicBezTo>
                <a:cubicBezTo>
                  <a:pt x="24724" y="1776"/>
                  <a:pt x="24701" y="1738"/>
                  <a:pt x="24688" y="1696"/>
                </a:cubicBezTo>
                <a:cubicBezTo>
                  <a:pt x="24665" y="1619"/>
                  <a:pt x="24621" y="1584"/>
                  <a:pt x="24562" y="1584"/>
                </a:cubicBezTo>
                <a:cubicBezTo>
                  <a:pt x="24540" y="1584"/>
                  <a:pt x="24516" y="1589"/>
                  <a:pt x="24490" y="1598"/>
                </a:cubicBezTo>
                <a:cubicBezTo>
                  <a:pt x="24413" y="1625"/>
                  <a:pt x="24327" y="1645"/>
                  <a:pt x="24266" y="1694"/>
                </a:cubicBezTo>
                <a:cubicBezTo>
                  <a:pt x="23997" y="1910"/>
                  <a:pt x="23720" y="2118"/>
                  <a:pt x="23515" y="2406"/>
                </a:cubicBezTo>
                <a:cubicBezTo>
                  <a:pt x="23432" y="2524"/>
                  <a:pt x="23308" y="2614"/>
                  <a:pt x="23200" y="2717"/>
                </a:cubicBezTo>
                <a:cubicBezTo>
                  <a:pt x="23090" y="2530"/>
                  <a:pt x="22973" y="2337"/>
                  <a:pt x="22862" y="2141"/>
                </a:cubicBezTo>
                <a:cubicBezTo>
                  <a:pt x="22829" y="2082"/>
                  <a:pt x="22792" y="2054"/>
                  <a:pt x="22740" y="2054"/>
                </a:cubicBezTo>
                <a:cubicBezTo>
                  <a:pt x="22719" y="2054"/>
                  <a:pt x="22696" y="2059"/>
                  <a:pt x="22670" y="2067"/>
                </a:cubicBezTo>
                <a:cubicBezTo>
                  <a:pt x="22500" y="2123"/>
                  <a:pt x="22383" y="2243"/>
                  <a:pt x="22274" y="2376"/>
                </a:cubicBezTo>
                <a:cubicBezTo>
                  <a:pt x="22162" y="2512"/>
                  <a:pt x="22052" y="2651"/>
                  <a:pt x="21943" y="2792"/>
                </a:cubicBezTo>
                <a:cubicBezTo>
                  <a:pt x="21900" y="2846"/>
                  <a:pt x="21866" y="2908"/>
                  <a:pt x="21822" y="2975"/>
                </a:cubicBezTo>
                <a:cubicBezTo>
                  <a:pt x="21796" y="2962"/>
                  <a:pt x="21765" y="2948"/>
                  <a:pt x="21737" y="2932"/>
                </a:cubicBezTo>
                <a:cubicBezTo>
                  <a:pt x="21685" y="2900"/>
                  <a:pt x="21648" y="2884"/>
                  <a:pt x="21616" y="2884"/>
                </a:cubicBezTo>
                <a:cubicBezTo>
                  <a:pt x="21574" y="2884"/>
                  <a:pt x="21543" y="2914"/>
                  <a:pt x="21498" y="2980"/>
                </a:cubicBezTo>
                <a:cubicBezTo>
                  <a:pt x="21370" y="3167"/>
                  <a:pt x="21220" y="3328"/>
                  <a:pt x="21029" y="3455"/>
                </a:cubicBezTo>
                <a:cubicBezTo>
                  <a:pt x="20977" y="3489"/>
                  <a:pt x="20952" y="3565"/>
                  <a:pt x="20916" y="3621"/>
                </a:cubicBezTo>
                <a:cubicBezTo>
                  <a:pt x="20850" y="3555"/>
                  <a:pt x="20782" y="3481"/>
                  <a:pt x="20709" y="3411"/>
                </a:cubicBezTo>
                <a:cubicBezTo>
                  <a:pt x="20679" y="3382"/>
                  <a:pt x="20645" y="3367"/>
                  <a:pt x="20610" y="3367"/>
                </a:cubicBezTo>
                <a:cubicBezTo>
                  <a:pt x="20580" y="3367"/>
                  <a:pt x="20549" y="3378"/>
                  <a:pt x="20520" y="3402"/>
                </a:cubicBezTo>
                <a:cubicBezTo>
                  <a:pt x="20456" y="3456"/>
                  <a:pt x="20393" y="3515"/>
                  <a:pt x="20339" y="3581"/>
                </a:cubicBezTo>
                <a:cubicBezTo>
                  <a:pt x="20221" y="3725"/>
                  <a:pt x="20108" y="3874"/>
                  <a:pt x="19993" y="4021"/>
                </a:cubicBezTo>
                <a:cubicBezTo>
                  <a:pt x="19986" y="4029"/>
                  <a:pt x="19976" y="4039"/>
                  <a:pt x="19973" y="4049"/>
                </a:cubicBezTo>
                <a:cubicBezTo>
                  <a:pt x="19932" y="4168"/>
                  <a:pt x="19885" y="4274"/>
                  <a:pt x="19742" y="4319"/>
                </a:cubicBezTo>
                <a:cubicBezTo>
                  <a:pt x="19697" y="4333"/>
                  <a:pt x="19680" y="4436"/>
                  <a:pt x="19650" y="4500"/>
                </a:cubicBezTo>
                <a:cubicBezTo>
                  <a:pt x="19614" y="4575"/>
                  <a:pt x="19577" y="4651"/>
                  <a:pt x="19532" y="4742"/>
                </a:cubicBezTo>
                <a:cubicBezTo>
                  <a:pt x="19384" y="4508"/>
                  <a:pt x="19256" y="4296"/>
                  <a:pt x="19116" y="4090"/>
                </a:cubicBezTo>
                <a:cubicBezTo>
                  <a:pt x="19095" y="4060"/>
                  <a:pt x="19022" y="4065"/>
                  <a:pt x="18978" y="4057"/>
                </a:cubicBezTo>
                <a:cubicBezTo>
                  <a:pt x="18795" y="3873"/>
                  <a:pt x="18605" y="3683"/>
                  <a:pt x="18414" y="3497"/>
                </a:cubicBezTo>
                <a:cubicBezTo>
                  <a:pt x="18401" y="3485"/>
                  <a:pt x="18377" y="3479"/>
                  <a:pt x="18354" y="3479"/>
                </a:cubicBezTo>
                <a:cubicBezTo>
                  <a:pt x="18341" y="3479"/>
                  <a:pt x="18328" y="3481"/>
                  <a:pt x="18317" y="3484"/>
                </a:cubicBezTo>
                <a:cubicBezTo>
                  <a:pt x="18194" y="3522"/>
                  <a:pt x="18098" y="3591"/>
                  <a:pt x="18034" y="3710"/>
                </a:cubicBezTo>
                <a:cubicBezTo>
                  <a:pt x="17972" y="3828"/>
                  <a:pt x="17884" y="3932"/>
                  <a:pt x="17810" y="4043"/>
                </a:cubicBezTo>
                <a:cubicBezTo>
                  <a:pt x="17773" y="4099"/>
                  <a:pt x="17740" y="4160"/>
                  <a:pt x="17704" y="4219"/>
                </a:cubicBezTo>
                <a:cubicBezTo>
                  <a:pt x="17663" y="4190"/>
                  <a:pt x="17629" y="4175"/>
                  <a:pt x="17599" y="4175"/>
                </a:cubicBezTo>
                <a:cubicBezTo>
                  <a:pt x="17554" y="4175"/>
                  <a:pt x="17518" y="4209"/>
                  <a:pt x="17484" y="4286"/>
                </a:cubicBezTo>
                <a:cubicBezTo>
                  <a:pt x="17370" y="4533"/>
                  <a:pt x="17268" y="4789"/>
                  <a:pt x="17164" y="5031"/>
                </a:cubicBezTo>
                <a:cubicBezTo>
                  <a:pt x="17103" y="4978"/>
                  <a:pt x="17023" y="4906"/>
                  <a:pt x="16944" y="4836"/>
                </a:cubicBezTo>
                <a:cubicBezTo>
                  <a:pt x="16904" y="4800"/>
                  <a:pt x="16864" y="4781"/>
                  <a:pt x="16827" y="4781"/>
                </a:cubicBezTo>
                <a:cubicBezTo>
                  <a:pt x="16787" y="4781"/>
                  <a:pt x="16749" y="4803"/>
                  <a:pt x="16716" y="4851"/>
                </a:cubicBezTo>
                <a:cubicBezTo>
                  <a:pt x="16624" y="4984"/>
                  <a:pt x="16532" y="5122"/>
                  <a:pt x="16471" y="5269"/>
                </a:cubicBezTo>
                <a:cubicBezTo>
                  <a:pt x="16384" y="5484"/>
                  <a:pt x="16321" y="5711"/>
                  <a:pt x="16254" y="5933"/>
                </a:cubicBezTo>
                <a:cubicBezTo>
                  <a:pt x="16233" y="6005"/>
                  <a:pt x="16229" y="6082"/>
                  <a:pt x="16215" y="6163"/>
                </a:cubicBezTo>
                <a:cubicBezTo>
                  <a:pt x="16079" y="6188"/>
                  <a:pt x="16059" y="6215"/>
                  <a:pt x="16056" y="6445"/>
                </a:cubicBezTo>
                <a:cubicBezTo>
                  <a:pt x="16054" y="6610"/>
                  <a:pt x="16068" y="6775"/>
                  <a:pt x="16061" y="6941"/>
                </a:cubicBezTo>
                <a:cubicBezTo>
                  <a:pt x="16055" y="7088"/>
                  <a:pt x="16030" y="7234"/>
                  <a:pt x="16014" y="7382"/>
                </a:cubicBezTo>
                <a:cubicBezTo>
                  <a:pt x="15916" y="7319"/>
                  <a:pt x="15818" y="7258"/>
                  <a:pt x="15723" y="7193"/>
                </a:cubicBezTo>
                <a:cubicBezTo>
                  <a:pt x="15692" y="7172"/>
                  <a:pt x="15662" y="7162"/>
                  <a:pt x="15635" y="7162"/>
                </a:cubicBezTo>
                <a:cubicBezTo>
                  <a:pt x="15593" y="7162"/>
                  <a:pt x="15558" y="7189"/>
                  <a:pt x="15538" y="7242"/>
                </a:cubicBezTo>
                <a:cubicBezTo>
                  <a:pt x="15477" y="7403"/>
                  <a:pt x="15427" y="7571"/>
                  <a:pt x="15377" y="7736"/>
                </a:cubicBezTo>
                <a:cubicBezTo>
                  <a:pt x="15348" y="7835"/>
                  <a:pt x="15314" y="7936"/>
                  <a:pt x="15302" y="8037"/>
                </a:cubicBezTo>
                <a:cubicBezTo>
                  <a:pt x="15267" y="8302"/>
                  <a:pt x="15242" y="8569"/>
                  <a:pt x="15214" y="8837"/>
                </a:cubicBezTo>
                <a:cubicBezTo>
                  <a:pt x="15205" y="8832"/>
                  <a:pt x="15186" y="8813"/>
                  <a:pt x="15168" y="8811"/>
                </a:cubicBezTo>
                <a:cubicBezTo>
                  <a:pt x="15147" y="8808"/>
                  <a:pt x="15123" y="8803"/>
                  <a:pt x="15101" y="8803"/>
                </a:cubicBezTo>
                <a:cubicBezTo>
                  <a:pt x="15085" y="8803"/>
                  <a:pt x="15071" y="8805"/>
                  <a:pt x="15061" y="8813"/>
                </a:cubicBezTo>
                <a:cubicBezTo>
                  <a:pt x="15027" y="8837"/>
                  <a:pt x="14998" y="8881"/>
                  <a:pt x="14990" y="8922"/>
                </a:cubicBezTo>
                <a:cubicBezTo>
                  <a:pt x="14983" y="8966"/>
                  <a:pt x="15000" y="9016"/>
                  <a:pt x="15008" y="9063"/>
                </a:cubicBezTo>
                <a:cubicBezTo>
                  <a:pt x="15047" y="9287"/>
                  <a:pt x="15004" y="9503"/>
                  <a:pt x="14950" y="9723"/>
                </a:cubicBezTo>
                <a:cubicBezTo>
                  <a:pt x="14886" y="9980"/>
                  <a:pt x="14854" y="10246"/>
                  <a:pt x="14794" y="10504"/>
                </a:cubicBezTo>
                <a:cubicBezTo>
                  <a:pt x="14778" y="10576"/>
                  <a:pt x="14729" y="10635"/>
                  <a:pt x="14840" y="10663"/>
                </a:cubicBezTo>
                <a:cubicBezTo>
                  <a:pt x="14739" y="10740"/>
                  <a:pt x="14711" y="10861"/>
                  <a:pt x="14757" y="10976"/>
                </a:cubicBezTo>
                <a:cubicBezTo>
                  <a:pt x="14769" y="11005"/>
                  <a:pt x="14759" y="11045"/>
                  <a:pt x="14756" y="11080"/>
                </a:cubicBezTo>
                <a:cubicBezTo>
                  <a:pt x="14744" y="11187"/>
                  <a:pt x="14727" y="11292"/>
                  <a:pt x="14720" y="11399"/>
                </a:cubicBezTo>
                <a:cubicBezTo>
                  <a:pt x="14713" y="11489"/>
                  <a:pt x="14717" y="11580"/>
                  <a:pt x="14723" y="11667"/>
                </a:cubicBezTo>
                <a:cubicBezTo>
                  <a:pt x="14716" y="11725"/>
                  <a:pt x="14691" y="11790"/>
                  <a:pt x="14707" y="11844"/>
                </a:cubicBezTo>
                <a:cubicBezTo>
                  <a:pt x="14723" y="11903"/>
                  <a:pt x="14558" y="11944"/>
                  <a:pt x="14667" y="11982"/>
                </a:cubicBezTo>
                <a:cubicBezTo>
                  <a:pt x="14664" y="12046"/>
                  <a:pt x="14677" y="12113"/>
                  <a:pt x="14653" y="12132"/>
                </a:cubicBezTo>
                <a:cubicBezTo>
                  <a:pt x="14569" y="12198"/>
                  <a:pt x="14605" y="12291"/>
                  <a:pt x="14577" y="12367"/>
                </a:cubicBezTo>
                <a:cubicBezTo>
                  <a:pt x="14501" y="12576"/>
                  <a:pt x="14412" y="12779"/>
                  <a:pt x="14326" y="12984"/>
                </a:cubicBezTo>
                <a:cubicBezTo>
                  <a:pt x="14311" y="13021"/>
                  <a:pt x="14289" y="13057"/>
                  <a:pt x="14245" y="13091"/>
                </a:cubicBezTo>
                <a:cubicBezTo>
                  <a:pt x="14223" y="12934"/>
                  <a:pt x="14202" y="12779"/>
                  <a:pt x="14181" y="12624"/>
                </a:cubicBezTo>
                <a:cubicBezTo>
                  <a:pt x="14150" y="12394"/>
                  <a:pt x="14121" y="12167"/>
                  <a:pt x="14093" y="11939"/>
                </a:cubicBezTo>
                <a:cubicBezTo>
                  <a:pt x="14072" y="11777"/>
                  <a:pt x="14063" y="11612"/>
                  <a:pt x="14029" y="11453"/>
                </a:cubicBezTo>
                <a:cubicBezTo>
                  <a:pt x="13962" y="11137"/>
                  <a:pt x="13872" y="10825"/>
                  <a:pt x="13812" y="10508"/>
                </a:cubicBezTo>
                <a:cubicBezTo>
                  <a:pt x="13764" y="10259"/>
                  <a:pt x="13747" y="10006"/>
                  <a:pt x="13716" y="9754"/>
                </a:cubicBezTo>
                <a:cubicBezTo>
                  <a:pt x="13709" y="9685"/>
                  <a:pt x="13704" y="9614"/>
                  <a:pt x="13684" y="9547"/>
                </a:cubicBezTo>
                <a:cubicBezTo>
                  <a:pt x="13675" y="9515"/>
                  <a:pt x="13636" y="9491"/>
                  <a:pt x="13596" y="9471"/>
                </a:cubicBezTo>
                <a:cubicBezTo>
                  <a:pt x="13567" y="9212"/>
                  <a:pt x="13469" y="8967"/>
                  <a:pt x="13358" y="8725"/>
                </a:cubicBezTo>
                <a:cubicBezTo>
                  <a:pt x="13315" y="8636"/>
                  <a:pt x="13298" y="8533"/>
                  <a:pt x="13272" y="8435"/>
                </a:cubicBezTo>
                <a:cubicBezTo>
                  <a:pt x="13263" y="8407"/>
                  <a:pt x="13263" y="8380"/>
                  <a:pt x="13257" y="8354"/>
                </a:cubicBezTo>
                <a:cubicBezTo>
                  <a:pt x="13229" y="8227"/>
                  <a:pt x="13189" y="8167"/>
                  <a:pt x="13125" y="8167"/>
                </a:cubicBezTo>
                <a:cubicBezTo>
                  <a:pt x="13085" y="8167"/>
                  <a:pt x="13036" y="8190"/>
                  <a:pt x="12973" y="8234"/>
                </a:cubicBezTo>
                <a:cubicBezTo>
                  <a:pt x="12955" y="8247"/>
                  <a:pt x="12937" y="8261"/>
                  <a:pt x="12929" y="8267"/>
                </a:cubicBezTo>
                <a:cubicBezTo>
                  <a:pt x="12833" y="7999"/>
                  <a:pt x="12723" y="7736"/>
                  <a:pt x="12648" y="7465"/>
                </a:cubicBezTo>
                <a:cubicBezTo>
                  <a:pt x="12593" y="7268"/>
                  <a:pt x="12579" y="7058"/>
                  <a:pt x="12548" y="6854"/>
                </a:cubicBezTo>
                <a:cubicBezTo>
                  <a:pt x="12542" y="6811"/>
                  <a:pt x="12542" y="6768"/>
                  <a:pt x="12533" y="6727"/>
                </a:cubicBezTo>
                <a:cubicBezTo>
                  <a:pt x="12503" y="6589"/>
                  <a:pt x="12476" y="6537"/>
                  <a:pt x="12399" y="6537"/>
                </a:cubicBezTo>
                <a:cubicBezTo>
                  <a:pt x="12366" y="6537"/>
                  <a:pt x="12323" y="6547"/>
                  <a:pt x="12267" y="6563"/>
                </a:cubicBezTo>
                <a:cubicBezTo>
                  <a:pt x="12219" y="6277"/>
                  <a:pt x="12051" y="6053"/>
                  <a:pt x="11884" y="5832"/>
                </a:cubicBezTo>
                <a:cubicBezTo>
                  <a:pt x="11818" y="5745"/>
                  <a:pt x="11755" y="5704"/>
                  <a:pt x="11685" y="5704"/>
                </a:cubicBezTo>
                <a:cubicBezTo>
                  <a:pt x="11627" y="5704"/>
                  <a:pt x="11565" y="5732"/>
                  <a:pt x="11494" y="5786"/>
                </a:cubicBezTo>
                <a:cubicBezTo>
                  <a:pt x="11406" y="5850"/>
                  <a:pt x="11317" y="5911"/>
                  <a:pt x="11234" y="5983"/>
                </a:cubicBezTo>
                <a:cubicBezTo>
                  <a:pt x="11169" y="6041"/>
                  <a:pt x="11115" y="6111"/>
                  <a:pt x="11055" y="6175"/>
                </a:cubicBezTo>
                <a:cubicBezTo>
                  <a:pt x="10986" y="5859"/>
                  <a:pt x="10762" y="5614"/>
                  <a:pt x="10608" y="5333"/>
                </a:cubicBezTo>
                <a:cubicBezTo>
                  <a:pt x="10495" y="5128"/>
                  <a:pt x="10401" y="4913"/>
                  <a:pt x="10300" y="4702"/>
                </a:cubicBezTo>
                <a:cubicBezTo>
                  <a:pt x="10226" y="4546"/>
                  <a:pt x="10182" y="4474"/>
                  <a:pt x="10114" y="4474"/>
                </a:cubicBezTo>
                <a:cubicBezTo>
                  <a:pt x="10061" y="4474"/>
                  <a:pt x="9993" y="4516"/>
                  <a:pt x="9886" y="4594"/>
                </a:cubicBezTo>
                <a:cubicBezTo>
                  <a:pt x="9775" y="4403"/>
                  <a:pt x="9664" y="4213"/>
                  <a:pt x="9559" y="4021"/>
                </a:cubicBezTo>
                <a:cubicBezTo>
                  <a:pt x="9506" y="3922"/>
                  <a:pt x="9480" y="3882"/>
                  <a:pt x="9437" y="3882"/>
                </a:cubicBezTo>
                <a:cubicBezTo>
                  <a:pt x="9412" y="3882"/>
                  <a:pt x="9381" y="3896"/>
                  <a:pt x="9336" y="3918"/>
                </a:cubicBezTo>
                <a:cubicBezTo>
                  <a:pt x="9181" y="3709"/>
                  <a:pt x="9035" y="3497"/>
                  <a:pt x="8870" y="3303"/>
                </a:cubicBezTo>
                <a:cubicBezTo>
                  <a:pt x="8829" y="3254"/>
                  <a:pt x="8795" y="3232"/>
                  <a:pt x="8759" y="3232"/>
                </a:cubicBezTo>
                <a:cubicBezTo>
                  <a:pt x="8715" y="3232"/>
                  <a:pt x="8669" y="3266"/>
                  <a:pt x="8610" y="3328"/>
                </a:cubicBezTo>
                <a:cubicBezTo>
                  <a:pt x="8515" y="3424"/>
                  <a:pt x="8415" y="3513"/>
                  <a:pt x="8313" y="3611"/>
                </a:cubicBezTo>
                <a:cubicBezTo>
                  <a:pt x="8150" y="3351"/>
                  <a:pt x="7979" y="3082"/>
                  <a:pt x="7805" y="2805"/>
                </a:cubicBezTo>
                <a:cubicBezTo>
                  <a:pt x="7778" y="2826"/>
                  <a:pt x="7752" y="2845"/>
                  <a:pt x="7738" y="2855"/>
                </a:cubicBezTo>
                <a:cubicBezTo>
                  <a:pt x="7515" y="2653"/>
                  <a:pt x="7411" y="2340"/>
                  <a:pt x="7114" y="2207"/>
                </a:cubicBezTo>
                <a:cubicBezTo>
                  <a:pt x="7073" y="2189"/>
                  <a:pt x="7049" y="2179"/>
                  <a:pt x="7031" y="2179"/>
                </a:cubicBezTo>
                <a:cubicBezTo>
                  <a:pt x="7007" y="2179"/>
                  <a:pt x="6994" y="2198"/>
                  <a:pt x="6964" y="2244"/>
                </a:cubicBezTo>
                <a:cubicBezTo>
                  <a:pt x="6755" y="1978"/>
                  <a:pt x="6543" y="1712"/>
                  <a:pt x="6336" y="1441"/>
                </a:cubicBezTo>
                <a:cubicBezTo>
                  <a:pt x="6218" y="1285"/>
                  <a:pt x="6112" y="1121"/>
                  <a:pt x="5989" y="968"/>
                </a:cubicBezTo>
                <a:cubicBezTo>
                  <a:pt x="5942" y="910"/>
                  <a:pt x="5865" y="876"/>
                  <a:pt x="5802" y="831"/>
                </a:cubicBezTo>
                <a:cubicBezTo>
                  <a:pt x="5776" y="895"/>
                  <a:pt x="5727" y="962"/>
                  <a:pt x="5731" y="1025"/>
                </a:cubicBezTo>
                <a:cubicBezTo>
                  <a:pt x="5742" y="1249"/>
                  <a:pt x="5766" y="1473"/>
                  <a:pt x="5798" y="1696"/>
                </a:cubicBezTo>
                <a:cubicBezTo>
                  <a:pt x="5830" y="1922"/>
                  <a:pt x="5878" y="2146"/>
                  <a:pt x="5917" y="2372"/>
                </a:cubicBezTo>
                <a:cubicBezTo>
                  <a:pt x="5907" y="2368"/>
                  <a:pt x="5896" y="2366"/>
                  <a:pt x="5885" y="2362"/>
                </a:cubicBezTo>
                <a:cubicBezTo>
                  <a:pt x="5864" y="2396"/>
                  <a:pt x="5821" y="2434"/>
                  <a:pt x="5824" y="2465"/>
                </a:cubicBezTo>
                <a:cubicBezTo>
                  <a:pt x="5842" y="2681"/>
                  <a:pt x="5874" y="2895"/>
                  <a:pt x="5891" y="3111"/>
                </a:cubicBezTo>
                <a:cubicBezTo>
                  <a:pt x="5899" y="3178"/>
                  <a:pt x="5860" y="3249"/>
                  <a:pt x="5865" y="3317"/>
                </a:cubicBezTo>
                <a:cubicBezTo>
                  <a:pt x="5874" y="3452"/>
                  <a:pt x="5900" y="3586"/>
                  <a:pt x="5919" y="3729"/>
                </a:cubicBezTo>
                <a:cubicBezTo>
                  <a:pt x="5893" y="3721"/>
                  <a:pt x="5869" y="3714"/>
                  <a:pt x="5844" y="3707"/>
                </a:cubicBezTo>
                <a:cubicBezTo>
                  <a:pt x="5803" y="3694"/>
                  <a:pt x="5767" y="3688"/>
                  <a:pt x="5736" y="3688"/>
                </a:cubicBezTo>
                <a:cubicBezTo>
                  <a:pt x="5642" y="3688"/>
                  <a:pt x="5590" y="3747"/>
                  <a:pt x="5577" y="3877"/>
                </a:cubicBezTo>
                <a:cubicBezTo>
                  <a:pt x="5549" y="4146"/>
                  <a:pt x="5528" y="4415"/>
                  <a:pt x="5510" y="4686"/>
                </a:cubicBezTo>
                <a:cubicBezTo>
                  <a:pt x="5505" y="4768"/>
                  <a:pt x="5521" y="4850"/>
                  <a:pt x="5528" y="4940"/>
                </a:cubicBezTo>
                <a:cubicBezTo>
                  <a:pt x="5498" y="4929"/>
                  <a:pt x="5461" y="4914"/>
                  <a:pt x="5422" y="4902"/>
                </a:cubicBezTo>
                <a:cubicBezTo>
                  <a:pt x="5403" y="4896"/>
                  <a:pt x="5386" y="4893"/>
                  <a:pt x="5370" y="4893"/>
                </a:cubicBezTo>
                <a:cubicBezTo>
                  <a:pt x="5318" y="4893"/>
                  <a:pt x="5290" y="4928"/>
                  <a:pt x="5300" y="4994"/>
                </a:cubicBezTo>
                <a:cubicBezTo>
                  <a:pt x="5317" y="5102"/>
                  <a:pt x="5351" y="5206"/>
                  <a:pt x="5369" y="5313"/>
                </a:cubicBezTo>
                <a:cubicBezTo>
                  <a:pt x="5386" y="5432"/>
                  <a:pt x="5403" y="5551"/>
                  <a:pt x="5405" y="5669"/>
                </a:cubicBezTo>
                <a:cubicBezTo>
                  <a:pt x="5409" y="5885"/>
                  <a:pt x="5400" y="6103"/>
                  <a:pt x="5397" y="6298"/>
                </a:cubicBezTo>
                <a:cubicBezTo>
                  <a:pt x="5153" y="6316"/>
                  <a:pt x="4901" y="6329"/>
                  <a:pt x="4650" y="6353"/>
                </a:cubicBezTo>
                <a:cubicBezTo>
                  <a:pt x="4613" y="6355"/>
                  <a:pt x="4553" y="6403"/>
                  <a:pt x="4550" y="6435"/>
                </a:cubicBezTo>
                <a:cubicBezTo>
                  <a:pt x="4529" y="6591"/>
                  <a:pt x="4525" y="6751"/>
                  <a:pt x="4514" y="6919"/>
                </a:cubicBezTo>
                <a:cubicBezTo>
                  <a:pt x="4427" y="6940"/>
                  <a:pt x="4419" y="6964"/>
                  <a:pt x="4460" y="7087"/>
                </a:cubicBezTo>
                <a:cubicBezTo>
                  <a:pt x="4509" y="7233"/>
                  <a:pt x="4548" y="7382"/>
                  <a:pt x="4588" y="7525"/>
                </a:cubicBezTo>
                <a:cubicBezTo>
                  <a:pt x="4424" y="7528"/>
                  <a:pt x="4399" y="7559"/>
                  <a:pt x="4463" y="7706"/>
                </a:cubicBezTo>
                <a:cubicBezTo>
                  <a:pt x="4561" y="7928"/>
                  <a:pt x="4670" y="8146"/>
                  <a:pt x="4768" y="8369"/>
                </a:cubicBezTo>
                <a:cubicBezTo>
                  <a:pt x="4798" y="8436"/>
                  <a:pt x="4805" y="8514"/>
                  <a:pt x="4822" y="8583"/>
                </a:cubicBezTo>
                <a:cubicBezTo>
                  <a:pt x="4704" y="8570"/>
                  <a:pt x="4598" y="8557"/>
                  <a:pt x="4493" y="8546"/>
                </a:cubicBezTo>
                <a:cubicBezTo>
                  <a:pt x="4485" y="8545"/>
                  <a:pt x="4476" y="8545"/>
                  <a:pt x="4468" y="8545"/>
                </a:cubicBezTo>
                <a:cubicBezTo>
                  <a:pt x="4390" y="8545"/>
                  <a:pt x="4356" y="8595"/>
                  <a:pt x="4366" y="8674"/>
                </a:cubicBezTo>
                <a:cubicBezTo>
                  <a:pt x="4375" y="8750"/>
                  <a:pt x="4386" y="8832"/>
                  <a:pt x="4423" y="8896"/>
                </a:cubicBezTo>
                <a:cubicBezTo>
                  <a:pt x="4572" y="9153"/>
                  <a:pt x="4623" y="9441"/>
                  <a:pt x="4707" y="9719"/>
                </a:cubicBezTo>
                <a:cubicBezTo>
                  <a:pt x="4773" y="9936"/>
                  <a:pt x="4880" y="10141"/>
                  <a:pt x="4975" y="10350"/>
                </a:cubicBezTo>
                <a:cubicBezTo>
                  <a:pt x="5014" y="10435"/>
                  <a:pt x="5067" y="10516"/>
                  <a:pt x="5105" y="10581"/>
                </a:cubicBezTo>
                <a:cubicBezTo>
                  <a:pt x="4944" y="10567"/>
                  <a:pt x="4772" y="10547"/>
                  <a:pt x="4599" y="10538"/>
                </a:cubicBezTo>
                <a:cubicBezTo>
                  <a:pt x="4557" y="10536"/>
                  <a:pt x="4514" y="10535"/>
                  <a:pt x="4472" y="10535"/>
                </a:cubicBezTo>
                <a:cubicBezTo>
                  <a:pt x="4390" y="10535"/>
                  <a:pt x="4308" y="10538"/>
                  <a:pt x="4226" y="10540"/>
                </a:cubicBezTo>
                <a:cubicBezTo>
                  <a:pt x="4085" y="10541"/>
                  <a:pt x="4071" y="10558"/>
                  <a:pt x="4080" y="10694"/>
                </a:cubicBezTo>
                <a:cubicBezTo>
                  <a:pt x="4082" y="10716"/>
                  <a:pt x="4082" y="10738"/>
                  <a:pt x="4084" y="10775"/>
                </a:cubicBezTo>
                <a:cubicBezTo>
                  <a:pt x="4016" y="10743"/>
                  <a:pt x="3950" y="10732"/>
                  <a:pt x="3885" y="10732"/>
                </a:cubicBezTo>
                <a:cubicBezTo>
                  <a:pt x="3732" y="10732"/>
                  <a:pt x="3586" y="10794"/>
                  <a:pt x="3437" y="10804"/>
                </a:cubicBezTo>
                <a:cubicBezTo>
                  <a:pt x="3414" y="10805"/>
                  <a:pt x="3373" y="10857"/>
                  <a:pt x="3374" y="10885"/>
                </a:cubicBezTo>
                <a:cubicBezTo>
                  <a:pt x="3382" y="11070"/>
                  <a:pt x="3387" y="11255"/>
                  <a:pt x="3415" y="11437"/>
                </a:cubicBezTo>
                <a:cubicBezTo>
                  <a:pt x="3430" y="11533"/>
                  <a:pt x="3491" y="11621"/>
                  <a:pt x="3541" y="11736"/>
                </a:cubicBezTo>
                <a:lnTo>
                  <a:pt x="3541" y="11736"/>
                </a:lnTo>
                <a:cubicBezTo>
                  <a:pt x="3539" y="11735"/>
                  <a:pt x="3528" y="11730"/>
                  <a:pt x="3516" y="11730"/>
                </a:cubicBezTo>
                <a:cubicBezTo>
                  <a:pt x="3513" y="11730"/>
                  <a:pt x="3510" y="11730"/>
                  <a:pt x="3508" y="11731"/>
                </a:cubicBezTo>
                <a:cubicBezTo>
                  <a:pt x="3358" y="11761"/>
                  <a:pt x="3336" y="11827"/>
                  <a:pt x="3418" y="11956"/>
                </a:cubicBezTo>
                <a:cubicBezTo>
                  <a:pt x="3532" y="12136"/>
                  <a:pt x="3639" y="12321"/>
                  <a:pt x="3752" y="12501"/>
                </a:cubicBezTo>
                <a:cubicBezTo>
                  <a:pt x="3780" y="12546"/>
                  <a:pt x="3817" y="12586"/>
                  <a:pt x="3848" y="12624"/>
                </a:cubicBezTo>
                <a:cubicBezTo>
                  <a:pt x="3778" y="12654"/>
                  <a:pt x="3703" y="12685"/>
                  <a:pt x="3629" y="12717"/>
                </a:cubicBezTo>
                <a:cubicBezTo>
                  <a:pt x="3553" y="12750"/>
                  <a:pt x="3542" y="12796"/>
                  <a:pt x="3578" y="12876"/>
                </a:cubicBezTo>
                <a:cubicBezTo>
                  <a:pt x="3706" y="13153"/>
                  <a:pt x="3894" y="13370"/>
                  <a:pt x="4170" y="13506"/>
                </a:cubicBezTo>
                <a:cubicBezTo>
                  <a:pt x="4187" y="13515"/>
                  <a:pt x="4201" y="13529"/>
                  <a:pt x="4218" y="13542"/>
                </a:cubicBezTo>
                <a:cubicBezTo>
                  <a:pt x="4211" y="13555"/>
                  <a:pt x="4206" y="13565"/>
                  <a:pt x="4198" y="13571"/>
                </a:cubicBezTo>
                <a:cubicBezTo>
                  <a:pt x="4165" y="13599"/>
                  <a:pt x="4130" y="13627"/>
                  <a:pt x="4097" y="13654"/>
                </a:cubicBezTo>
                <a:cubicBezTo>
                  <a:pt x="4126" y="13686"/>
                  <a:pt x="4148" y="13735"/>
                  <a:pt x="4186" y="13752"/>
                </a:cubicBezTo>
                <a:cubicBezTo>
                  <a:pt x="4372" y="13845"/>
                  <a:pt x="4483" y="14002"/>
                  <a:pt x="4572" y="14180"/>
                </a:cubicBezTo>
                <a:cubicBezTo>
                  <a:pt x="4599" y="14235"/>
                  <a:pt x="4633" y="14287"/>
                  <a:pt x="4659" y="14334"/>
                </a:cubicBezTo>
                <a:cubicBezTo>
                  <a:pt x="4547" y="14381"/>
                  <a:pt x="4440" y="14432"/>
                  <a:pt x="4329" y="14474"/>
                </a:cubicBezTo>
                <a:cubicBezTo>
                  <a:pt x="4242" y="14506"/>
                  <a:pt x="4241" y="14570"/>
                  <a:pt x="4269" y="14630"/>
                </a:cubicBezTo>
                <a:cubicBezTo>
                  <a:pt x="4396" y="14895"/>
                  <a:pt x="4547" y="15146"/>
                  <a:pt x="4802" y="15317"/>
                </a:cubicBezTo>
                <a:cubicBezTo>
                  <a:pt x="4897" y="15382"/>
                  <a:pt x="4977" y="15470"/>
                  <a:pt x="5100" y="15580"/>
                </a:cubicBezTo>
                <a:cubicBezTo>
                  <a:pt x="5054" y="15574"/>
                  <a:pt x="5014" y="15571"/>
                  <a:pt x="4975" y="15567"/>
                </a:cubicBezTo>
                <a:lnTo>
                  <a:pt x="4975" y="15567"/>
                </a:lnTo>
                <a:cubicBezTo>
                  <a:pt x="4949" y="15825"/>
                  <a:pt x="5177" y="15888"/>
                  <a:pt x="5299" y="16024"/>
                </a:cubicBezTo>
                <a:cubicBezTo>
                  <a:pt x="5451" y="16192"/>
                  <a:pt x="5630" y="16336"/>
                  <a:pt x="5791" y="16495"/>
                </a:cubicBezTo>
                <a:cubicBezTo>
                  <a:pt x="5960" y="16663"/>
                  <a:pt x="6130" y="16830"/>
                  <a:pt x="6285" y="17010"/>
                </a:cubicBezTo>
                <a:cubicBezTo>
                  <a:pt x="6389" y="17132"/>
                  <a:pt x="6469" y="17275"/>
                  <a:pt x="6558" y="17409"/>
                </a:cubicBezTo>
                <a:cubicBezTo>
                  <a:pt x="6590" y="17456"/>
                  <a:pt x="6625" y="17504"/>
                  <a:pt x="6670" y="17568"/>
                </a:cubicBezTo>
                <a:cubicBezTo>
                  <a:pt x="6628" y="17559"/>
                  <a:pt x="6604" y="17553"/>
                  <a:pt x="6580" y="17549"/>
                </a:cubicBezTo>
                <a:cubicBezTo>
                  <a:pt x="6415" y="17521"/>
                  <a:pt x="6251" y="17488"/>
                  <a:pt x="6085" y="17470"/>
                </a:cubicBezTo>
                <a:cubicBezTo>
                  <a:pt x="5945" y="17454"/>
                  <a:pt x="5802" y="17459"/>
                  <a:pt x="5662" y="17445"/>
                </a:cubicBezTo>
                <a:cubicBezTo>
                  <a:pt x="5453" y="17423"/>
                  <a:pt x="5246" y="17389"/>
                  <a:pt x="5040" y="17367"/>
                </a:cubicBezTo>
                <a:cubicBezTo>
                  <a:pt x="5035" y="17366"/>
                  <a:pt x="5031" y="17366"/>
                  <a:pt x="5027" y="17366"/>
                </a:cubicBezTo>
                <a:cubicBezTo>
                  <a:pt x="4989" y="17366"/>
                  <a:pt x="4949" y="17384"/>
                  <a:pt x="4911" y="17394"/>
                </a:cubicBezTo>
                <a:lnTo>
                  <a:pt x="4942" y="17521"/>
                </a:lnTo>
                <a:cubicBezTo>
                  <a:pt x="4876" y="17508"/>
                  <a:pt x="4810" y="17497"/>
                  <a:pt x="4747" y="17497"/>
                </a:cubicBezTo>
                <a:cubicBezTo>
                  <a:pt x="4667" y="17497"/>
                  <a:pt x="4592" y="17515"/>
                  <a:pt x="4534" y="17569"/>
                </a:cubicBezTo>
                <a:cubicBezTo>
                  <a:pt x="4439" y="17564"/>
                  <a:pt x="4362" y="17553"/>
                  <a:pt x="4289" y="17553"/>
                </a:cubicBezTo>
                <a:cubicBezTo>
                  <a:pt x="4273" y="17553"/>
                  <a:pt x="4257" y="17554"/>
                  <a:pt x="4241" y="17555"/>
                </a:cubicBezTo>
                <a:cubicBezTo>
                  <a:pt x="4074" y="17573"/>
                  <a:pt x="3909" y="17594"/>
                  <a:pt x="3745" y="17627"/>
                </a:cubicBezTo>
                <a:cubicBezTo>
                  <a:pt x="3606" y="17656"/>
                  <a:pt x="3591" y="17699"/>
                  <a:pt x="3625" y="17835"/>
                </a:cubicBezTo>
                <a:cubicBezTo>
                  <a:pt x="3653" y="17946"/>
                  <a:pt x="3672" y="18061"/>
                  <a:pt x="3697" y="18178"/>
                </a:cubicBezTo>
                <a:cubicBezTo>
                  <a:pt x="3629" y="18172"/>
                  <a:pt x="3560" y="18169"/>
                  <a:pt x="3492" y="18169"/>
                </a:cubicBezTo>
                <a:cubicBezTo>
                  <a:pt x="3198" y="18169"/>
                  <a:pt x="2907" y="18222"/>
                  <a:pt x="2618" y="18301"/>
                </a:cubicBezTo>
                <a:cubicBezTo>
                  <a:pt x="2530" y="18326"/>
                  <a:pt x="2431" y="18310"/>
                  <a:pt x="2343" y="18335"/>
                </a:cubicBezTo>
                <a:cubicBezTo>
                  <a:pt x="2175" y="18381"/>
                  <a:pt x="2168" y="18407"/>
                  <a:pt x="2230" y="18569"/>
                </a:cubicBezTo>
                <a:cubicBezTo>
                  <a:pt x="2031" y="18562"/>
                  <a:pt x="1836" y="18556"/>
                  <a:pt x="1640" y="18548"/>
                </a:cubicBezTo>
                <a:cubicBezTo>
                  <a:pt x="1593" y="18547"/>
                  <a:pt x="1546" y="18540"/>
                  <a:pt x="1500" y="18536"/>
                </a:cubicBezTo>
                <a:cubicBezTo>
                  <a:pt x="1488" y="18535"/>
                  <a:pt x="1476" y="18534"/>
                  <a:pt x="1465" y="18534"/>
                </a:cubicBezTo>
                <a:cubicBezTo>
                  <a:pt x="1407" y="18534"/>
                  <a:pt x="1366" y="18551"/>
                  <a:pt x="1383" y="18625"/>
                </a:cubicBezTo>
                <a:cubicBezTo>
                  <a:pt x="1304" y="18623"/>
                  <a:pt x="1226" y="18614"/>
                  <a:pt x="1150" y="18614"/>
                </a:cubicBezTo>
                <a:cubicBezTo>
                  <a:pt x="1127" y="18614"/>
                  <a:pt x="1104" y="18615"/>
                  <a:pt x="1080" y="18617"/>
                </a:cubicBezTo>
                <a:cubicBezTo>
                  <a:pt x="790" y="18643"/>
                  <a:pt x="499" y="18673"/>
                  <a:pt x="211" y="18715"/>
                </a:cubicBezTo>
                <a:cubicBezTo>
                  <a:pt x="138" y="18726"/>
                  <a:pt x="71" y="18784"/>
                  <a:pt x="0" y="18821"/>
                </a:cubicBezTo>
                <a:cubicBezTo>
                  <a:pt x="55" y="18882"/>
                  <a:pt x="96" y="18973"/>
                  <a:pt x="164" y="19003"/>
                </a:cubicBezTo>
                <a:cubicBezTo>
                  <a:pt x="414" y="19108"/>
                  <a:pt x="672" y="19194"/>
                  <a:pt x="926" y="19287"/>
                </a:cubicBezTo>
                <a:cubicBezTo>
                  <a:pt x="955" y="19297"/>
                  <a:pt x="987" y="19297"/>
                  <a:pt x="1036" y="19303"/>
                </a:cubicBezTo>
                <a:cubicBezTo>
                  <a:pt x="945" y="19397"/>
                  <a:pt x="1021" y="19425"/>
                  <a:pt x="1084" y="19457"/>
                </a:cubicBezTo>
                <a:cubicBezTo>
                  <a:pt x="1367" y="19603"/>
                  <a:pt x="1650" y="19749"/>
                  <a:pt x="1943" y="19899"/>
                </a:cubicBezTo>
                <a:cubicBezTo>
                  <a:pt x="1831" y="19977"/>
                  <a:pt x="1865" y="20058"/>
                  <a:pt x="1943" y="20119"/>
                </a:cubicBezTo>
                <a:cubicBezTo>
                  <a:pt x="2061" y="20213"/>
                  <a:pt x="2185" y="20300"/>
                  <a:pt x="2315" y="20378"/>
                </a:cubicBezTo>
                <a:cubicBezTo>
                  <a:pt x="2456" y="20464"/>
                  <a:pt x="2601" y="20538"/>
                  <a:pt x="2747" y="20609"/>
                </a:cubicBezTo>
                <a:cubicBezTo>
                  <a:pt x="2870" y="20666"/>
                  <a:pt x="2997" y="20712"/>
                  <a:pt x="3130" y="20765"/>
                </a:cubicBezTo>
                <a:cubicBezTo>
                  <a:pt x="3066" y="20809"/>
                  <a:pt x="2997" y="20871"/>
                  <a:pt x="2917" y="20907"/>
                </a:cubicBezTo>
                <a:cubicBezTo>
                  <a:pt x="2823" y="20949"/>
                  <a:pt x="2843" y="21010"/>
                  <a:pt x="2884" y="21064"/>
                </a:cubicBezTo>
                <a:cubicBezTo>
                  <a:pt x="2942" y="21140"/>
                  <a:pt x="3006" y="21218"/>
                  <a:pt x="3084" y="21272"/>
                </a:cubicBezTo>
                <a:cubicBezTo>
                  <a:pt x="3308" y="21427"/>
                  <a:pt x="3538" y="21571"/>
                  <a:pt x="3771" y="21712"/>
                </a:cubicBezTo>
                <a:cubicBezTo>
                  <a:pt x="3824" y="21746"/>
                  <a:pt x="3892" y="21753"/>
                  <a:pt x="3956" y="21773"/>
                </a:cubicBezTo>
                <a:cubicBezTo>
                  <a:pt x="3910" y="21820"/>
                  <a:pt x="3857" y="21871"/>
                  <a:pt x="3805" y="21925"/>
                </a:cubicBezTo>
                <a:cubicBezTo>
                  <a:pt x="3729" y="22000"/>
                  <a:pt x="3729" y="22070"/>
                  <a:pt x="3824" y="22117"/>
                </a:cubicBezTo>
                <a:cubicBezTo>
                  <a:pt x="3959" y="22185"/>
                  <a:pt x="4104" y="22233"/>
                  <a:pt x="4242" y="22295"/>
                </a:cubicBezTo>
                <a:cubicBezTo>
                  <a:pt x="4354" y="22345"/>
                  <a:pt x="4458" y="22411"/>
                  <a:pt x="4572" y="22457"/>
                </a:cubicBezTo>
                <a:cubicBezTo>
                  <a:pt x="4722" y="22516"/>
                  <a:pt x="4840" y="22619"/>
                  <a:pt x="4977" y="22696"/>
                </a:cubicBezTo>
                <a:cubicBezTo>
                  <a:pt x="5013" y="22717"/>
                  <a:pt x="5062" y="22715"/>
                  <a:pt x="5093" y="22740"/>
                </a:cubicBezTo>
                <a:cubicBezTo>
                  <a:pt x="5117" y="22756"/>
                  <a:pt x="5119" y="22800"/>
                  <a:pt x="5131" y="22832"/>
                </a:cubicBezTo>
                <a:cubicBezTo>
                  <a:pt x="5044" y="22858"/>
                  <a:pt x="5014" y="22923"/>
                  <a:pt x="5013" y="23006"/>
                </a:cubicBezTo>
                <a:cubicBezTo>
                  <a:pt x="5013" y="23013"/>
                  <a:pt x="4994" y="23020"/>
                  <a:pt x="4987" y="23028"/>
                </a:cubicBezTo>
                <a:cubicBezTo>
                  <a:pt x="4959" y="23054"/>
                  <a:pt x="4934" y="23084"/>
                  <a:pt x="4921" y="23125"/>
                </a:cubicBezTo>
                <a:cubicBezTo>
                  <a:pt x="4889" y="23149"/>
                  <a:pt x="4849" y="23168"/>
                  <a:pt x="4826" y="23197"/>
                </a:cubicBezTo>
                <a:cubicBezTo>
                  <a:pt x="4733" y="23316"/>
                  <a:pt x="4639" y="23433"/>
                  <a:pt x="4558" y="23559"/>
                </a:cubicBezTo>
                <a:cubicBezTo>
                  <a:pt x="4458" y="23715"/>
                  <a:pt x="4459" y="23726"/>
                  <a:pt x="4627" y="23820"/>
                </a:cubicBezTo>
                <a:cubicBezTo>
                  <a:pt x="4808" y="23922"/>
                  <a:pt x="4998" y="24005"/>
                  <a:pt x="5191" y="24101"/>
                </a:cubicBezTo>
                <a:cubicBezTo>
                  <a:pt x="5164" y="24241"/>
                  <a:pt x="5168" y="24247"/>
                  <a:pt x="5342" y="24265"/>
                </a:cubicBezTo>
                <a:cubicBezTo>
                  <a:pt x="5424" y="24274"/>
                  <a:pt x="5507" y="24279"/>
                  <a:pt x="5590" y="24279"/>
                </a:cubicBezTo>
                <a:cubicBezTo>
                  <a:pt x="5605" y="24279"/>
                  <a:pt x="5619" y="24279"/>
                  <a:pt x="5633" y="24279"/>
                </a:cubicBezTo>
                <a:cubicBezTo>
                  <a:pt x="5725" y="24277"/>
                  <a:pt x="5815" y="24263"/>
                  <a:pt x="5908" y="24255"/>
                </a:cubicBezTo>
                <a:lnTo>
                  <a:pt x="5908" y="24255"/>
                </a:lnTo>
                <a:cubicBezTo>
                  <a:pt x="5836" y="24350"/>
                  <a:pt x="5762" y="24443"/>
                  <a:pt x="5684" y="24546"/>
                </a:cubicBezTo>
                <a:cubicBezTo>
                  <a:pt x="5708" y="24564"/>
                  <a:pt x="5730" y="24577"/>
                  <a:pt x="5755" y="24595"/>
                </a:cubicBezTo>
                <a:cubicBezTo>
                  <a:pt x="5738" y="24606"/>
                  <a:pt x="5723" y="24616"/>
                  <a:pt x="5673" y="24648"/>
                </a:cubicBezTo>
                <a:cubicBezTo>
                  <a:pt x="5796" y="24689"/>
                  <a:pt x="5890" y="24744"/>
                  <a:pt x="5988" y="24751"/>
                </a:cubicBezTo>
                <a:cubicBezTo>
                  <a:pt x="6413" y="24782"/>
                  <a:pt x="6837" y="24816"/>
                  <a:pt x="7262" y="24818"/>
                </a:cubicBezTo>
                <a:cubicBezTo>
                  <a:pt x="7265" y="24818"/>
                  <a:pt x="7269" y="24818"/>
                  <a:pt x="7273" y="24818"/>
                </a:cubicBezTo>
                <a:cubicBezTo>
                  <a:pt x="7579" y="24818"/>
                  <a:pt x="7885" y="24774"/>
                  <a:pt x="8192" y="24751"/>
                </a:cubicBezTo>
                <a:cubicBezTo>
                  <a:pt x="8243" y="24747"/>
                  <a:pt x="8295" y="24745"/>
                  <a:pt x="8364" y="24741"/>
                </a:cubicBezTo>
                <a:lnTo>
                  <a:pt x="8364" y="24741"/>
                </a:lnTo>
                <a:cubicBezTo>
                  <a:pt x="8214" y="24864"/>
                  <a:pt x="8082" y="24971"/>
                  <a:pt x="7945" y="25083"/>
                </a:cubicBezTo>
                <a:cubicBezTo>
                  <a:pt x="7956" y="25098"/>
                  <a:pt x="7968" y="25114"/>
                  <a:pt x="7971" y="25117"/>
                </a:cubicBezTo>
                <a:lnTo>
                  <a:pt x="7971" y="25117"/>
                </a:lnTo>
                <a:cubicBezTo>
                  <a:pt x="7919" y="25200"/>
                  <a:pt x="7875" y="25272"/>
                  <a:pt x="7827" y="25351"/>
                </a:cubicBezTo>
                <a:cubicBezTo>
                  <a:pt x="7858" y="25359"/>
                  <a:pt x="7888" y="25369"/>
                  <a:pt x="7895" y="25372"/>
                </a:cubicBezTo>
                <a:cubicBezTo>
                  <a:pt x="7773" y="25554"/>
                  <a:pt x="7655" y="25738"/>
                  <a:pt x="7534" y="25919"/>
                </a:cubicBezTo>
                <a:cubicBezTo>
                  <a:pt x="7480" y="25997"/>
                  <a:pt x="7508" y="26040"/>
                  <a:pt x="7580" y="26088"/>
                </a:cubicBezTo>
                <a:cubicBezTo>
                  <a:pt x="7740" y="26193"/>
                  <a:pt x="7925" y="26206"/>
                  <a:pt x="8105" y="26234"/>
                </a:cubicBezTo>
                <a:cubicBezTo>
                  <a:pt x="8183" y="26246"/>
                  <a:pt x="8270" y="26234"/>
                  <a:pt x="8315" y="26326"/>
                </a:cubicBezTo>
                <a:cubicBezTo>
                  <a:pt x="8326" y="26345"/>
                  <a:pt x="8362" y="26355"/>
                  <a:pt x="8388" y="26360"/>
                </a:cubicBezTo>
                <a:cubicBezTo>
                  <a:pt x="8477" y="26378"/>
                  <a:pt x="8567" y="26387"/>
                  <a:pt x="8657" y="26387"/>
                </a:cubicBezTo>
                <a:cubicBezTo>
                  <a:pt x="8780" y="26387"/>
                  <a:pt x="8904" y="26370"/>
                  <a:pt x="9031" y="26336"/>
                </a:cubicBezTo>
                <a:cubicBezTo>
                  <a:pt x="9012" y="26310"/>
                  <a:pt x="9001" y="26293"/>
                  <a:pt x="8981" y="26265"/>
                </a:cubicBezTo>
                <a:lnTo>
                  <a:pt x="8981" y="26265"/>
                </a:lnTo>
                <a:cubicBezTo>
                  <a:pt x="9032" y="26279"/>
                  <a:pt x="9072" y="26289"/>
                  <a:pt x="9116" y="26301"/>
                </a:cubicBezTo>
                <a:cubicBezTo>
                  <a:pt x="9104" y="26373"/>
                  <a:pt x="9090" y="26444"/>
                  <a:pt x="9080" y="26516"/>
                </a:cubicBezTo>
                <a:cubicBezTo>
                  <a:pt x="9067" y="26611"/>
                  <a:pt x="9077" y="26649"/>
                  <a:pt x="9139" y="26649"/>
                </a:cubicBezTo>
                <a:cubicBezTo>
                  <a:pt x="9157" y="26649"/>
                  <a:pt x="9180" y="26645"/>
                  <a:pt x="9209" y="26639"/>
                </a:cubicBezTo>
                <a:cubicBezTo>
                  <a:pt x="9322" y="26614"/>
                  <a:pt x="9433" y="26574"/>
                  <a:pt x="9542" y="26532"/>
                </a:cubicBezTo>
                <a:cubicBezTo>
                  <a:pt x="9870" y="26409"/>
                  <a:pt x="10195" y="26283"/>
                  <a:pt x="10540" y="26150"/>
                </a:cubicBezTo>
                <a:cubicBezTo>
                  <a:pt x="10545" y="26259"/>
                  <a:pt x="10555" y="26347"/>
                  <a:pt x="10551" y="26434"/>
                </a:cubicBezTo>
                <a:cubicBezTo>
                  <a:pt x="10549" y="26510"/>
                  <a:pt x="10575" y="26541"/>
                  <a:pt x="10626" y="26541"/>
                </a:cubicBezTo>
                <a:cubicBezTo>
                  <a:pt x="10640" y="26541"/>
                  <a:pt x="10656" y="26539"/>
                  <a:pt x="10674" y="26534"/>
                </a:cubicBezTo>
                <a:cubicBezTo>
                  <a:pt x="10767" y="26508"/>
                  <a:pt x="10867" y="26490"/>
                  <a:pt x="10951" y="26446"/>
                </a:cubicBezTo>
                <a:cubicBezTo>
                  <a:pt x="11229" y="26297"/>
                  <a:pt x="11487" y="26121"/>
                  <a:pt x="11728" y="25915"/>
                </a:cubicBezTo>
                <a:cubicBezTo>
                  <a:pt x="11976" y="25704"/>
                  <a:pt x="12248" y="25521"/>
                  <a:pt x="12513" y="25328"/>
                </a:cubicBezTo>
                <a:cubicBezTo>
                  <a:pt x="12766" y="25146"/>
                  <a:pt x="13024" y="24968"/>
                  <a:pt x="13278" y="24788"/>
                </a:cubicBezTo>
                <a:cubicBezTo>
                  <a:pt x="13304" y="24771"/>
                  <a:pt x="13329" y="24755"/>
                  <a:pt x="13375" y="24751"/>
                </a:cubicBezTo>
                <a:lnTo>
                  <a:pt x="13375" y="24751"/>
                </a:lnTo>
                <a:cubicBezTo>
                  <a:pt x="12942" y="25483"/>
                  <a:pt x="12498" y="26208"/>
                  <a:pt x="12079" y="26949"/>
                </a:cubicBezTo>
                <a:cubicBezTo>
                  <a:pt x="11665" y="27686"/>
                  <a:pt x="11265" y="28432"/>
                  <a:pt x="10875" y="29181"/>
                </a:cubicBezTo>
                <a:cubicBezTo>
                  <a:pt x="10482" y="29937"/>
                  <a:pt x="10144" y="30719"/>
                  <a:pt x="9788" y="31483"/>
                </a:cubicBezTo>
                <a:cubicBezTo>
                  <a:pt x="9952" y="31553"/>
                  <a:pt x="10090" y="31613"/>
                  <a:pt x="10229" y="31669"/>
                </a:cubicBezTo>
                <a:cubicBezTo>
                  <a:pt x="10241" y="31674"/>
                  <a:pt x="10258" y="31677"/>
                  <a:pt x="10274" y="31677"/>
                </a:cubicBezTo>
                <a:cubicBezTo>
                  <a:pt x="10287" y="31677"/>
                  <a:pt x="10300" y="31675"/>
                  <a:pt x="10306" y="31669"/>
                </a:cubicBezTo>
                <a:cubicBezTo>
                  <a:pt x="10401" y="31577"/>
                  <a:pt x="10519" y="31493"/>
                  <a:pt x="10577" y="31378"/>
                </a:cubicBezTo>
                <a:cubicBezTo>
                  <a:pt x="10754" y="31031"/>
                  <a:pt x="10895" y="30666"/>
                  <a:pt x="11069" y="30316"/>
                </a:cubicBezTo>
                <a:cubicBezTo>
                  <a:pt x="11475" y="29497"/>
                  <a:pt x="11884" y="28680"/>
                  <a:pt x="12305" y="27870"/>
                </a:cubicBezTo>
                <a:cubicBezTo>
                  <a:pt x="12612" y="27281"/>
                  <a:pt x="12938" y="26704"/>
                  <a:pt x="13257" y="26121"/>
                </a:cubicBezTo>
                <a:cubicBezTo>
                  <a:pt x="13283" y="26074"/>
                  <a:pt x="13318" y="26035"/>
                  <a:pt x="13368" y="26004"/>
                </a:cubicBezTo>
                <a:lnTo>
                  <a:pt x="13368" y="26004"/>
                </a:lnTo>
                <a:cubicBezTo>
                  <a:pt x="13318" y="26119"/>
                  <a:pt x="13250" y="26231"/>
                  <a:pt x="13220" y="26351"/>
                </a:cubicBezTo>
                <a:cubicBezTo>
                  <a:pt x="13168" y="26560"/>
                  <a:pt x="13138" y="26773"/>
                  <a:pt x="13105" y="26985"/>
                </a:cubicBezTo>
                <a:cubicBezTo>
                  <a:pt x="13101" y="27008"/>
                  <a:pt x="13132" y="27038"/>
                  <a:pt x="13141" y="27054"/>
                </a:cubicBezTo>
                <a:cubicBezTo>
                  <a:pt x="13137" y="27106"/>
                  <a:pt x="13131" y="27154"/>
                  <a:pt x="13131" y="27200"/>
                </a:cubicBezTo>
                <a:cubicBezTo>
                  <a:pt x="13129" y="27306"/>
                  <a:pt x="13129" y="27341"/>
                  <a:pt x="13171" y="27341"/>
                </a:cubicBezTo>
                <a:cubicBezTo>
                  <a:pt x="13194" y="27341"/>
                  <a:pt x="13228" y="27331"/>
                  <a:pt x="13282" y="27316"/>
                </a:cubicBezTo>
                <a:cubicBezTo>
                  <a:pt x="13411" y="27278"/>
                  <a:pt x="13540" y="27251"/>
                  <a:pt x="13664" y="27221"/>
                </a:cubicBezTo>
                <a:lnTo>
                  <a:pt x="13664" y="27221"/>
                </a:lnTo>
                <a:cubicBezTo>
                  <a:pt x="13535" y="27434"/>
                  <a:pt x="13621" y="27672"/>
                  <a:pt x="13652" y="27906"/>
                </a:cubicBezTo>
                <a:cubicBezTo>
                  <a:pt x="13674" y="28074"/>
                  <a:pt x="13712" y="28243"/>
                  <a:pt x="13746" y="28410"/>
                </a:cubicBezTo>
                <a:cubicBezTo>
                  <a:pt x="13777" y="28554"/>
                  <a:pt x="13813" y="28618"/>
                  <a:pt x="13890" y="28618"/>
                </a:cubicBezTo>
                <a:cubicBezTo>
                  <a:pt x="13937" y="28618"/>
                  <a:pt x="13999" y="28595"/>
                  <a:pt x="14084" y="28551"/>
                </a:cubicBezTo>
                <a:cubicBezTo>
                  <a:pt x="14152" y="28744"/>
                  <a:pt x="14208" y="28944"/>
                  <a:pt x="14289" y="29132"/>
                </a:cubicBezTo>
                <a:cubicBezTo>
                  <a:pt x="14365" y="29308"/>
                  <a:pt x="14468" y="29474"/>
                  <a:pt x="14557" y="29647"/>
                </a:cubicBezTo>
                <a:cubicBezTo>
                  <a:pt x="14578" y="29686"/>
                  <a:pt x="14602" y="29703"/>
                  <a:pt x="14628" y="29703"/>
                </a:cubicBezTo>
                <a:cubicBezTo>
                  <a:pt x="14650" y="29703"/>
                  <a:pt x="14674" y="29690"/>
                  <a:pt x="14697" y="29667"/>
                </a:cubicBezTo>
                <a:cubicBezTo>
                  <a:pt x="14780" y="29582"/>
                  <a:pt x="14865" y="29495"/>
                  <a:pt x="14936" y="29400"/>
                </a:cubicBezTo>
                <a:cubicBezTo>
                  <a:pt x="15060" y="29233"/>
                  <a:pt x="15159" y="29048"/>
                  <a:pt x="15292" y="28892"/>
                </a:cubicBezTo>
                <a:cubicBezTo>
                  <a:pt x="15384" y="28785"/>
                  <a:pt x="15521" y="28722"/>
                  <a:pt x="15585" y="28583"/>
                </a:cubicBezTo>
                <a:cubicBezTo>
                  <a:pt x="15629" y="28484"/>
                  <a:pt x="15683" y="28388"/>
                  <a:pt x="15736" y="28285"/>
                </a:cubicBezTo>
                <a:cubicBezTo>
                  <a:pt x="16006" y="28646"/>
                  <a:pt x="16300" y="28993"/>
                  <a:pt x="16444" y="29470"/>
                </a:cubicBezTo>
                <a:cubicBezTo>
                  <a:pt x="16486" y="29387"/>
                  <a:pt x="16508" y="29343"/>
                  <a:pt x="16541" y="29279"/>
                </a:cubicBezTo>
                <a:cubicBezTo>
                  <a:pt x="16555" y="29329"/>
                  <a:pt x="16572" y="29356"/>
                  <a:pt x="16569" y="29384"/>
                </a:cubicBezTo>
                <a:cubicBezTo>
                  <a:pt x="16564" y="29439"/>
                  <a:pt x="16557" y="29484"/>
                  <a:pt x="16632" y="29499"/>
                </a:cubicBezTo>
                <a:cubicBezTo>
                  <a:pt x="16653" y="29504"/>
                  <a:pt x="16672" y="29554"/>
                  <a:pt x="16678" y="29585"/>
                </a:cubicBezTo>
                <a:cubicBezTo>
                  <a:pt x="16717" y="29771"/>
                  <a:pt x="16833" y="29914"/>
                  <a:pt x="16963" y="30036"/>
                </a:cubicBezTo>
                <a:cubicBezTo>
                  <a:pt x="17058" y="30125"/>
                  <a:pt x="17135" y="30228"/>
                  <a:pt x="17228" y="30317"/>
                </a:cubicBezTo>
                <a:cubicBezTo>
                  <a:pt x="17266" y="30354"/>
                  <a:pt x="17294" y="30373"/>
                  <a:pt x="17319" y="30373"/>
                </a:cubicBezTo>
                <a:cubicBezTo>
                  <a:pt x="17348" y="30373"/>
                  <a:pt x="17374" y="30347"/>
                  <a:pt x="17407" y="30295"/>
                </a:cubicBezTo>
                <a:cubicBezTo>
                  <a:pt x="17427" y="30263"/>
                  <a:pt x="17452" y="30233"/>
                  <a:pt x="17490" y="30178"/>
                </a:cubicBezTo>
                <a:cubicBezTo>
                  <a:pt x="17561" y="30265"/>
                  <a:pt x="17629" y="30333"/>
                  <a:pt x="17681" y="30413"/>
                </a:cubicBezTo>
                <a:cubicBezTo>
                  <a:pt x="17786" y="30568"/>
                  <a:pt x="17877" y="30733"/>
                  <a:pt x="17980" y="30888"/>
                </a:cubicBezTo>
                <a:cubicBezTo>
                  <a:pt x="18010" y="30935"/>
                  <a:pt x="18045" y="30969"/>
                  <a:pt x="18087" y="30969"/>
                </a:cubicBezTo>
                <a:cubicBezTo>
                  <a:pt x="18114" y="30969"/>
                  <a:pt x="18145" y="30954"/>
                  <a:pt x="18178" y="30919"/>
                </a:cubicBezTo>
                <a:cubicBezTo>
                  <a:pt x="18204" y="30894"/>
                  <a:pt x="18228" y="30881"/>
                  <a:pt x="18253" y="30881"/>
                </a:cubicBezTo>
                <a:cubicBezTo>
                  <a:pt x="18284" y="30881"/>
                  <a:pt x="18314" y="30901"/>
                  <a:pt x="18344" y="30938"/>
                </a:cubicBezTo>
                <a:cubicBezTo>
                  <a:pt x="18457" y="31078"/>
                  <a:pt x="18582" y="31204"/>
                  <a:pt x="18756" y="31274"/>
                </a:cubicBezTo>
                <a:cubicBezTo>
                  <a:pt x="18804" y="31294"/>
                  <a:pt x="18842" y="31306"/>
                  <a:pt x="18875" y="31306"/>
                </a:cubicBezTo>
                <a:cubicBezTo>
                  <a:pt x="18925" y="31306"/>
                  <a:pt x="18962" y="31278"/>
                  <a:pt x="19000" y="31206"/>
                </a:cubicBezTo>
                <a:cubicBezTo>
                  <a:pt x="19114" y="30993"/>
                  <a:pt x="19213" y="30773"/>
                  <a:pt x="19310" y="30552"/>
                </a:cubicBezTo>
                <a:cubicBezTo>
                  <a:pt x="19334" y="30498"/>
                  <a:pt x="19350" y="30461"/>
                  <a:pt x="19383" y="30461"/>
                </a:cubicBezTo>
                <a:cubicBezTo>
                  <a:pt x="19402" y="30461"/>
                  <a:pt x="19427" y="30474"/>
                  <a:pt x="19461" y="30503"/>
                </a:cubicBezTo>
                <a:cubicBezTo>
                  <a:pt x="19549" y="30575"/>
                  <a:pt x="19656" y="30625"/>
                  <a:pt x="19760" y="30674"/>
                </a:cubicBezTo>
                <a:cubicBezTo>
                  <a:pt x="19938" y="30758"/>
                  <a:pt x="20041" y="30916"/>
                  <a:pt x="20166" y="31052"/>
                </a:cubicBezTo>
                <a:cubicBezTo>
                  <a:pt x="20266" y="31159"/>
                  <a:pt x="20372" y="31264"/>
                  <a:pt x="20490" y="31349"/>
                </a:cubicBezTo>
                <a:cubicBezTo>
                  <a:pt x="20538" y="31384"/>
                  <a:pt x="20579" y="31400"/>
                  <a:pt x="20615" y="31400"/>
                </a:cubicBezTo>
                <a:cubicBezTo>
                  <a:pt x="20680" y="31400"/>
                  <a:pt x="20727" y="31346"/>
                  <a:pt x="20756" y="31242"/>
                </a:cubicBezTo>
                <a:cubicBezTo>
                  <a:pt x="20768" y="31199"/>
                  <a:pt x="20781" y="31154"/>
                  <a:pt x="20802" y="31083"/>
                </a:cubicBezTo>
                <a:cubicBezTo>
                  <a:pt x="20909" y="31173"/>
                  <a:pt x="21004" y="31248"/>
                  <a:pt x="21092" y="31331"/>
                </a:cubicBezTo>
                <a:cubicBezTo>
                  <a:pt x="21172" y="31406"/>
                  <a:pt x="21243" y="31489"/>
                  <a:pt x="21322" y="31565"/>
                </a:cubicBezTo>
                <a:cubicBezTo>
                  <a:pt x="21390" y="31633"/>
                  <a:pt x="21438" y="31666"/>
                  <a:pt x="21490" y="31666"/>
                </a:cubicBezTo>
                <a:cubicBezTo>
                  <a:pt x="21542" y="31666"/>
                  <a:pt x="21598" y="31633"/>
                  <a:pt x="21683" y="31566"/>
                </a:cubicBezTo>
                <a:cubicBezTo>
                  <a:pt x="21867" y="31683"/>
                  <a:pt x="22059" y="31801"/>
                  <a:pt x="22252" y="31924"/>
                </a:cubicBezTo>
                <a:cubicBezTo>
                  <a:pt x="22266" y="31934"/>
                  <a:pt x="22284" y="31938"/>
                  <a:pt x="22305" y="31938"/>
                </a:cubicBezTo>
                <a:cubicBezTo>
                  <a:pt x="22382" y="31938"/>
                  <a:pt x="22487" y="31878"/>
                  <a:pt x="22496" y="31808"/>
                </a:cubicBezTo>
                <a:cubicBezTo>
                  <a:pt x="22507" y="31724"/>
                  <a:pt x="22516" y="31638"/>
                  <a:pt x="22530" y="31554"/>
                </a:cubicBezTo>
                <a:cubicBezTo>
                  <a:pt x="22531" y="31540"/>
                  <a:pt x="22543" y="31528"/>
                  <a:pt x="22556" y="31505"/>
                </a:cubicBezTo>
                <a:cubicBezTo>
                  <a:pt x="22592" y="31521"/>
                  <a:pt x="22630" y="31531"/>
                  <a:pt x="22661" y="31552"/>
                </a:cubicBezTo>
                <a:cubicBezTo>
                  <a:pt x="22835" y="31664"/>
                  <a:pt x="23008" y="31778"/>
                  <a:pt x="23181" y="31891"/>
                </a:cubicBezTo>
                <a:cubicBezTo>
                  <a:pt x="23207" y="31907"/>
                  <a:pt x="23234" y="31924"/>
                  <a:pt x="23262" y="31937"/>
                </a:cubicBezTo>
                <a:cubicBezTo>
                  <a:pt x="23305" y="31957"/>
                  <a:pt x="23338" y="31969"/>
                  <a:pt x="23366" y="31969"/>
                </a:cubicBezTo>
                <a:cubicBezTo>
                  <a:pt x="23421" y="31969"/>
                  <a:pt x="23460" y="31926"/>
                  <a:pt x="23525" y="31824"/>
                </a:cubicBezTo>
                <a:cubicBezTo>
                  <a:pt x="23627" y="31876"/>
                  <a:pt x="23731" y="31928"/>
                  <a:pt x="23833" y="31983"/>
                </a:cubicBezTo>
                <a:cubicBezTo>
                  <a:pt x="23939" y="32041"/>
                  <a:pt x="24039" y="32110"/>
                  <a:pt x="24147" y="32163"/>
                </a:cubicBezTo>
                <a:cubicBezTo>
                  <a:pt x="24204" y="32192"/>
                  <a:pt x="24252" y="32207"/>
                  <a:pt x="24293" y="32207"/>
                </a:cubicBezTo>
                <a:cubicBezTo>
                  <a:pt x="24376" y="32207"/>
                  <a:pt x="24432" y="32146"/>
                  <a:pt x="24479" y="32017"/>
                </a:cubicBezTo>
                <a:cubicBezTo>
                  <a:pt x="24517" y="32030"/>
                  <a:pt x="24557" y="32041"/>
                  <a:pt x="24593" y="32058"/>
                </a:cubicBezTo>
                <a:cubicBezTo>
                  <a:pt x="24745" y="32130"/>
                  <a:pt x="24896" y="32202"/>
                  <a:pt x="25045" y="32275"/>
                </a:cubicBezTo>
                <a:cubicBezTo>
                  <a:pt x="25135" y="32321"/>
                  <a:pt x="25225" y="32367"/>
                  <a:pt x="25314" y="32415"/>
                </a:cubicBezTo>
                <a:cubicBezTo>
                  <a:pt x="25371" y="32448"/>
                  <a:pt x="25422" y="32492"/>
                  <a:pt x="25486" y="32492"/>
                </a:cubicBezTo>
                <a:cubicBezTo>
                  <a:pt x="25509" y="32492"/>
                  <a:pt x="25534" y="32486"/>
                  <a:pt x="25561" y="32473"/>
                </a:cubicBezTo>
                <a:cubicBezTo>
                  <a:pt x="25564" y="32471"/>
                  <a:pt x="25568" y="32471"/>
                  <a:pt x="25572" y="32471"/>
                </a:cubicBezTo>
                <a:cubicBezTo>
                  <a:pt x="25595" y="32471"/>
                  <a:pt x="25631" y="32493"/>
                  <a:pt x="25655" y="32507"/>
                </a:cubicBezTo>
                <a:cubicBezTo>
                  <a:pt x="26015" y="32701"/>
                  <a:pt x="26404" y="32790"/>
                  <a:pt x="26810" y="32820"/>
                </a:cubicBezTo>
                <a:cubicBezTo>
                  <a:pt x="26820" y="32820"/>
                  <a:pt x="26830" y="32821"/>
                  <a:pt x="26841" y="32821"/>
                </a:cubicBezTo>
                <a:cubicBezTo>
                  <a:pt x="26857" y="32821"/>
                  <a:pt x="26874" y="32820"/>
                  <a:pt x="26890" y="32817"/>
                </a:cubicBezTo>
                <a:cubicBezTo>
                  <a:pt x="27022" y="32792"/>
                  <a:pt x="27046" y="32742"/>
                  <a:pt x="26964" y="32640"/>
                </a:cubicBezTo>
                <a:cubicBezTo>
                  <a:pt x="26879" y="32534"/>
                  <a:pt x="26782" y="32437"/>
                  <a:pt x="26688" y="32338"/>
                </a:cubicBezTo>
                <a:cubicBezTo>
                  <a:pt x="26552" y="32194"/>
                  <a:pt x="26414" y="32053"/>
                  <a:pt x="26276" y="31909"/>
                </a:cubicBezTo>
                <a:cubicBezTo>
                  <a:pt x="26260" y="31892"/>
                  <a:pt x="26239" y="31861"/>
                  <a:pt x="26245" y="31850"/>
                </a:cubicBezTo>
                <a:cubicBezTo>
                  <a:pt x="26309" y="31741"/>
                  <a:pt x="26224" y="31685"/>
                  <a:pt x="26167" y="31621"/>
                </a:cubicBezTo>
                <a:cubicBezTo>
                  <a:pt x="25966" y="31400"/>
                  <a:pt x="25763" y="31181"/>
                  <a:pt x="25571" y="30970"/>
                </a:cubicBezTo>
                <a:cubicBezTo>
                  <a:pt x="25577" y="30943"/>
                  <a:pt x="25577" y="30938"/>
                  <a:pt x="25580" y="30935"/>
                </a:cubicBezTo>
                <a:cubicBezTo>
                  <a:pt x="25752" y="30795"/>
                  <a:pt x="25761" y="30746"/>
                  <a:pt x="25645" y="30542"/>
                </a:cubicBezTo>
                <a:cubicBezTo>
                  <a:pt x="25549" y="30372"/>
                  <a:pt x="25447" y="30207"/>
                  <a:pt x="25354" y="30036"/>
                </a:cubicBezTo>
                <a:cubicBezTo>
                  <a:pt x="25334" y="30001"/>
                  <a:pt x="25346" y="29951"/>
                  <a:pt x="25340" y="29909"/>
                </a:cubicBezTo>
                <a:cubicBezTo>
                  <a:pt x="25335" y="29862"/>
                  <a:pt x="25336" y="29807"/>
                  <a:pt x="25314" y="29769"/>
                </a:cubicBezTo>
                <a:cubicBezTo>
                  <a:pt x="25225" y="29618"/>
                  <a:pt x="25125" y="29473"/>
                  <a:pt x="25026" y="29316"/>
                </a:cubicBezTo>
                <a:cubicBezTo>
                  <a:pt x="25135" y="29256"/>
                  <a:pt x="25248" y="29191"/>
                  <a:pt x="25362" y="29129"/>
                </a:cubicBezTo>
                <a:cubicBezTo>
                  <a:pt x="25431" y="29092"/>
                  <a:pt x="25500" y="29055"/>
                  <a:pt x="25571" y="29023"/>
                </a:cubicBezTo>
                <a:cubicBezTo>
                  <a:pt x="25666" y="28979"/>
                  <a:pt x="25674" y="28912"/>
                  <a:pt x="25622" y="28834"/>
                </a:cubicBezTo>
                <a:cubicBezTo>
                  <a:pt x="25577" y="28766"/>
                  <a:pt x="25527" y="28701"/>
                  <a:pt x="25474" y="28638"/>
                </a:cubicBezTo>
                <a:cubicBezTo>
                  <a:pt x="25288" y="28413"/>
                  <a:pt x="25099" y="28191"/>
                  <a:pt x="24912" y="27966"/>
                </a:cubicBezTo>
                <a:cubicBezTo>
                  <a:pt x="24899" y="27953"/>
                  <a:pt x="24893" y="27934"/>
                  <a:pt x="24884" y="27919"/>
                </a:cubicBezTo>
                <a:cubicBezTo>
                  <a:pt x="24991" y="27806"/>
                  <a:pt x="24995" y="27744"/>
                  <a:pt x="24871" y="27641"/>
                </a:cubicBezTo>
                <a:cubicBezTo>
                  <a:pt x="24760" y="27550"/>
                  <a:pt x="24639" y="27471"/>
                  <a:pt x="24517" y="27393"/>
                </a:cubicBezTo>
                <a:cubicBezTo>
                  <a:pt x="24234" y="27209"/>
                  <a:pt x="24050" y="26926"/>
                  <a:pt x="23816" y="26695"/>
                </a:cubicBezTo>
                <a:cubicBezTo>
                  <a:pt x="23716" y="26597"/>
                  <a:pt x="23605" y="26515"/>
                  <a:pt x="23498" y="26423"/>
                </a:cubicBezTo>
                <a:cubicBezTo>
                  <a:pt x="23500" y="26421"/>
                  <a:pt x="23503" y="26410"/>
                  <a:pt x="23507" y="26408"/>
                </a:cubicBezTo>
                <a:cubicBezTo>
                  <a:pt x="23802" y="26360"/>
                  <a:pt x="24097" y="26296"/>
                  <a:pt x="24394" y="26271"/>
                </a:cubicBezTo>
                <a:cubicBezTo>
                  <a:pt x="24482" y="26263"/>
                  <a:pt x="24570" y="26260"/>
                  <a:pt x="24658" y="26260"/>
                </a:cubicBezTo>
                <a:cubicBezTo>
                  <a:pt x="25018" y="26260"/>
                  <a:pt x="25374" y="26319"/>
                  <a:pt x="25726" y="26401"/>
                </a:cubicBezTo>
                <a:cubicBezTo>
                  <a:pt x="25753" y="26408"/>
                  <a:pt x="25782" y="26410"/>
                  <a:pt x="25811" y="26410"/>
                </a:cubicBezTo>
                <a:cubicBezTo>
                  <a:pt x="25829" y="26410"/>
                  <a:pt x="25847" y="26409"/>
                  <a:pt x="25865" y="26408"/>
                </a:cubicBezTo>
                <a:cubicBezTo>
                  <a:pt x="26074" y="26392"/>
                  <a:pt x="26084" y="26379"/>
                  <a:pt x="26053" y="26175"/>
                </a:cubicBezTo>
                <a:cubicBezTo>
                  <a:pt x="26050" y="26165"/>
                  <a:pt x="26054" y="26152"/>
                  <a:pt x="26059" y="26122"/>
                </a:cubicBezTo>
                <a:cubicBezTo>
                  <a:pt x="26182" y="26135"/>
                  <a:pt x="26303" y="26148"/>
                  <a:pt x="26426" y="26163"/>
                </a:cubicBezTo>
                <a:cubicBezTo>
                  <a:pt x="26488" y="26170"/>
                  <a:pt x="26549" y="26180"/>
                  <a:pt x="26611" y="26184"/>
                </a:cubicBezTo>
                <a:cubicBezTo>
                  <a:pt x="26621" y="26185"/>
                  <a:pt x="26631" y="26185"/>
                  <a:pt x="26640" y="26185"/>
                </a:cubicBezTo>
                <a:cubicBezTo>
                  <a:pt x="26722" y="26185"/>
                  <a:pt x="26785" y="26158"/>
                  <a:pt x="26780" y="26042"/>
                </a:cubicBezTo>
                <a:lnTo>
                  <a:pt x="26780" y="26042"/>
                </a:lnTo>
                <a:cubicBezTo>
                  <a:pt x="26892" y="26045"/>
                  <a:pt x="27000" y="26053"/>
                  <a:pt x="27107" y="26053"/>
                </a:cubicBezTo>
                <a:cubicBezTo>
                  <a:pt x="27151" y="26053"/>
                  <a:pt x="27195" y="26051"/>
                  <a:pt x="27239" y="26047"/>
                </a:cubicBezTo>
                <a:cubicBezTo>
                  <a:pt x="27397" y="26034"/>
                  <a:pt x="27554" y="25998"/>
                  <a:pt x="27708" y="25962"/>
                </a:cubicBezTo>
                <a:cubicBezTo>
                  <a:pt x="27804" y="25938"/>
                  <a:pt x="27831" y="25877"/>
                  <a:pt x="27775" y="25785"/>
                </a:cubicBezTo>
                <a:cubicBezTo>
                  <a:pt x="27696" y="25657"/>
                  <a:pt x="27619" y="25526"/>
                  <a:pt x="27531" y="25376"/>
                </a:cubicBezTo>
                <a:cubicBezTo>
                  <a:pt x="27621" y="25352"/>
                  <a:pt x="27704" y="25336"/>
                  <a:pt x="27784" y="25336"/>
                </a:cubicBezTo>
                <a:cubicBezTo>
                  <a:pt x="27835" y="25336"/>
                  <a:pt x="27884" y="25342"/>
                  <a:pt x="27933" y="25356"/>
                </a:cubicBezTo>
                <a:cubicBezTo>
                  <a:pt x="28078" y="25396"/>
                  <a:pt x="28220" y="25453"/>
                  <a:pt x="28364" y="25501"/>
                </a:cubicBezTo>
                <a:cubicBezTo>
                  <a:pt x="28397" y="25511"/>
                  <a:pt x="28431" y="25523"/>
                  <a:pt x="28466" y="25530"/>
                </a:cubicBezTo>
                <a:cubicBezTo>
                  <a:pt x="28497" y="25536"/>
                  <a:pt x="28524" y="25539"/>
                  <a:pt x="28546" y="25539"/>
                </a:cubicBezTo>
                <a:cubicBezTo>
                  <a:pt x="28627" y="25539"/>
                  <a:pt x="28652" y="25495"/>
                  <a:pt x="28648" y="25382"/>
                </a:cubicBezTo>
                <a:cubicBezTo>
                  <a:pt x="28648" y="25372"/>
                  <a:pt x="28657" y="25361"/>
                  <a:pt x="28664" y="25345"/>
                </a:cubicBezTo>
                <a:cubicBezTo>
                  <a:pt x="28766" y="25374"/>
                  <a:pt x="28864" y="25409"/>
                  <a:pt x="28966" y="25429"/>
                </a:cubicBezTo>
                <a:cubicBezTo>
                  <a:pt x="29067" y="25450"/>
                  <a:pt x="29166" y="25461"/>
                  <a:pt x="29265" y="25461"/>
                </a:cubicBezTo>
                <a:cubicBezTo>
                  <a:pt x="29439" y="25461"/>
                  <a:pt x="29610" y="25425"/>
                  <a:pt x="29774" y="25338"/>
                </a:cubicBezTo>
                <a:cubicBezTo>
                  <a:pt x="29869" y="25288"/>
                  <a:pt x="29907" y="25228"/>
                  <a:pt x="29850" y="25124"/>
                </a:cubicBezTo>
                <a:cubicBezTo>
                  <a:pt x="29811" y="25053"/>
                  <a:pt x="29788" y="24972"/>
                  <a:pt x="29753" y="24883"/>
                </a:cubicBezTo>
                <a:lnTo>
                  <a:pt x="29753" y="24883"/>
                </a:lnTo>
                <a:cubicBezTo>
                  <a:pt x="29823" y="24884"/>
                  <a:pt x="29886" y="24890"/>
                  <a:pt x="29946" y="24890"/>
                </a:cubicBezTo>
                <a:cubicBezTo>
                  <a:pt x="29959" y="24890"/>
                  <a:pt x="29971" y="24889"/>
                  <a:pt x="29984" y="24889"/>
                </a:cubicBezTo>
                <a:cubicBezTo>
                  <a:pt x="30181" y="24882"/>
                  <a:pt x="30381" y="24884"/>
                  <a:pt x="30576" y="24854"/>
                </a:cubicBezTo>
                <a:cubicBezTo>
                  <a:pt x="30843" y="24815"/>
                  <a:pt x="30856" y="24775"/>
                  <a:pt x="30731" y="24530"/>
                </a:cubicBezTo>
                <a:cubicBezTo>
                  <a:pt x="30799" y="24519"/>
                  <a:pt x="30863" y="24507"/>
                  <a:pt x="30926" y="24495"/>
                </a:cubicBezTo>
                <a:cubicBezTo>
                  <a:pt x="31014" y="24480"/>
                  <a:pt x="31103" y="24469"/>
                  <a:pt x="31190" y="24447"/>
                </a:cubicBezTo>
                <a:cubicBezTo>
                  <a:pt x="31290" y="24418"/>
                  <a:pt x="31376" y="24369"/>
                  <a:pt x="31328" y="24240"/>
                </a:cubicBezTo>
                <a:cubicBezTo>
                  <a:pt x="31419" y="24193"/>
                  <a:pt x="31510" y="24156"/>
                  <a:pt x="31591" y="24105"/>
                </a:cubicBezTo>
                <a:cubicBezTo>
                  <a:pt x="31702" y="24035"/>
                  <a:pt x="31702" y="23987"/>
                  <a:pt x="31611" y="23895"/>
                </a:cubicBezTo>
                <a:cubicBezTo>
                  <a:pt x="31497" y="23779"/>
                  <a:pt x="31384" y="23660"/>
                  <a:pt x="31272" y="23542"/>
                </a:cubicBezTo>
                <a:cubicBezTo>
                  <a:pt x="31258" y="23527"/>
                  <a:pt x="31244" y="23500"/>
                  <a:pt x="31246" y="23482"/>
                </a:cubicBezTo>
                <a:cubicBezTo>
                  <a:pt x="31294" y="23208"/>
                  <a:pt x="31153" y="22979"/>
                  <a:pt x="31064" y="22742"/>
                </a:cubicBezTo>
                <a:cubicBezTo>
                  <a:pt x="31015" y="22609"/>
                  <a:pt x="30926" y="22491"/>
                  <a:pt x="30866" y="22383"/>
                </a:cubicBezTo>
                <a:cubicBezTo>
                  <a:pt x="31131" y="22277"/>
                  <a:pt x="31399" y="22174"/>
                  <a:pt x="31663" y="22065"/>
                </a:cubicBezTo>
                <a:cubicBezTo>
                  <a:pt x="31736" y="22034"/>
                  <a:pt x="31801" y="21977"/>
                  <a:pt x="31875" y="21951"/>
                </a:cubicBezTo>
                <a:cubicBezTo>
                  <a:pt x="31985" y="21913"/>
                  <a:pt x="32103" y="21900"/>
                  <a:pt x="32211" y="21859"/>
                </a:cubicBezTo>
                <a:cubicBezTo>
                  <a:pt x="32345" y="21808"/>
                  <a:pt x="32480" y="21753"/>
                  <a:pt x="32599" y="21678"/>
                </a:cubicBezTo>
                <a:cubicBezTo>
                  <a:pt x="32723" y="21599"/>
                  <a:pt x="32719" y="21534"/>
                  <a:pt x="32628" y="21417"/>
                </a:cubicBezTo>
                <a:cubicBezTo>
                  <a:pt x="32593" y="21372"/>
                  <a:pt x="32559" y="21326"/>
                  <a:pt x="32521" y="21273"/>
                </a:cubicBezTo>
                <a:cubicBezTo>
                  <a:pt x="32676" y="21190"/>
                  <a:pt x="32825" y="21113"/>
                  <a:pt x="32969" y="21032"/>
                </a:cubicBezTo>
                <a:cubicBezTo>
                  <a:pt x="33195" y="20903"/>
                  <a:pt x="33421" y="20773"/>
                  <a:pt x="33647" y="20642"/>
                </a:cubicBezTo>
                <a:cubicBezTo>
                  <a:pt x="33755" y="20579"/>
                  <a:pt x="33756" y="20557"/>
                  <a:pt x="33660" y="20377"/>
                </a:cubicBezTo>
                <a:cubicBezTo>
                  <a:pt x="33732" y="20312"/>
                  <a:pt x="33813" y="20253"/>
                  <a:pt x="33879" y="20179"/>
                </a:cubicBezTo>
                <a:cubicBezTo>
                  <a:pt x="33972" y="20075"/>
                  <a:pt x="34059" y="19967"/>
                  <a:pt x="34136" y="19853"/>
                </a:cubicBezTo>
                <a:cubicBezTo>
                  <a:pt x="34202" y="19756"/>
                  <a:pt x="34162" y="19682"/>
                  <a:pt x="34072" y="19605"/>
                </a:cubicBezTo>
                <a:cubicBezTo>
                  <a:pt x="33940" y="19492"/>
                  <a:pt x="33825" y="19359"/>
                  <a:pt x="33708" y="19230"/>
                </a:cubicBezTo>
                <a:cubicBezTo>
                  <a:pt x="33652" y="19167"/>
                  <a:pt x="33681" y="19132"/>
                  <a:pt x="33752" y="19090"/>
                </a:cubicBezTo>
                <a:cubicBezTo>
                  <a:pt x="33973" y="18958"/>
                  <a:pt x="34188" y="18815"/>
                  <a:pt x="34403" y="18676"/>
                </a:cubicBezTo>
                <a:cubicBezTo>
                  <a:pt x="34504" y="18610"/>
                  <a:pt x="34601" y="18538"/>
                  <a:pt x="34699" y="18468"/>
                </a:cubicBezTo>
                <a:cubicBezTo>
                  <a:pt x="34764" y="18421"/>
                  <a:pt x="34817" y="18375"/>
                  <a:pt x="34743" y="18288"/>
                </a:cubicBezTo>
                <a:cubicBezTo>
                  <a:pt x="34729" y="18270"/>
                  <a:pt x="34750" y="18201"/>
                  <a:pt x="34775" y="18177"/>
                </a:cubicBezTo>
                <a:cubicBezTo>
                  <a:pt x="34879" y="18078"/>
                  <a:pt x="35002" y="17995"/>
                  <a:pt x="35097" y="17888"/>
                </a:cubicBezTo>
                <a:cubicBezTo>
                  <a:pt x="35185" y="17792"/>
                  <a:pt x="35254" y="17676"/>
                  <a:pt x="35316" y="17560"/>
                </a:cubicBezTo>
                <a:cubicBezTo>
                  <a:pt x="35365" y="17476"/>
                  <a:pt x="35360" y="17387"/>
                  <a:pt x="35252" y="17337"/>
                </a:cubicBezTo>
                <a:cubicBezTo>
                  <a:pt x="35228" y="17327"/>
                  <a:pt x="35211" y="17303"/>
                  <a:pt x="35182" y="17280"/>
                </a:cubicBezTo>
                <a:cubicBezTo>
                  <a:pt x="35284" y="17190"/>
                  <a:pt x="35376" y="17102"/>
                  <a:pt x="35473" y="17020"/>
                </a:cubicBezTo>
                <a:cubicBezTo>
                  <a:pt x="35759" y="16775"/>
                  <a:pt x="36055" y="16539"/>
                  <a:pt x="36335" y="16284"/>
                </a:cubicBezTo>
                <a:cubicBezTo>
                  <a:pt x="36642" y="16010"/>
                  <a:pt x="36973" y="15768"/>
                  <a:pt x="37287" y="15504"/>
                </a:cubicBezTo>
                <a:cubicBezTo>
                  <a:pt x="37363" y="15440"/>
                  <a:pt x="37426" y="15357"/>
                  <a:pt x="37481" y="15275"/>
                </a:cubicBezTo>
                <a:cubicBezTo>
                  <a:pt x="37521" y="15216"/>
                  <a:pt x="37501" y="15164"/>
                  <a:pt x="37429" y="15164"/>
                </a:cubicBezTo>
                <a:cubicBezTo>
                  <a:pt x="37424" y="15164"/>
                  <a:pt x="37419" y="15164"/>
                  <a:pt x="37413" y="15165"/>
                </a:cubicBezTo>
                <a:cubicBezTo>
                  <a:pt x="37283" y="15176"/>
                  <a:pt x="37152" y="15194"/>
                  <a:pt x="37023" y="15216"/>
                </a:cubicBezTo>
                <a:cubicBezTo>
                  <a:pt x="36771" y="15260"/>
                  <a:pt x="36520" y="15316"/>
                  <a:pt x="36266" y="15352"/>
                </a:cubicBezTo>
                <a:cubicBezTo>
                  <a:pt x="36020" y="15387"/>
                  <a:pt x="35772" y="15403"/>
                  <a:pt x="35523" y="15423"/>
                </a:cubicBezTo>
                <a:cubicBezTo>
                  <a:pt x="35402" y="15433"/>
                  <a:pt x="35279" y="15436"/>
                  <a:pt x="35156" y="15443"/>
                </a:cubicBezTo>
                <a:cubicBezTo>
                  <a:pt x="35151" y="15250"/>
                  <a:pt x="35143" y="15232"/>
                  <a:pt x="34975" y="15212"/>
                </a:cubicBezTo>
                <a:cubicBezTo>
                  <a:pt x="34923" y="15206"/>
                  <a:pt x="34870" y="15204"/>
                  <a:pt x="34817" y="15204"/>
                </a:cubicBezTo>
                <a:cubicBezTo>
                  <a:pt x="34742" y="15204"/>
                  <a:pt x="34666" y="15209"/>
                  <a:pt x="34591" y="15217"/>
                </a:cubicBezTo>
                <a:cubicBezTo>
                  <a:pt x="34173" y="15263"/>
                  <a:pt x="33756" y="15315"/>
                  <a:pt x="33337" y="15366"/>
                </a:cubicBezTo>
                <a:cubicBezTo>
                  <a:pt x="33336" y="15366"/>
                  <a:pt x="33335" y="15366"/>
                  <a:pt x="33334" y="15366"/>
                </a:cubicBezTo>
                <a:cubicBezTo>
                  <a:pt x="33325" y="15366"/>
                  <a:pt x="33315" y="15362"/>
                  <a:pt x="33303" y="15360"/>
                </a:cubicBezTo>
                <a:cubicBezTo>
                  <a:pt x="33330" y="15228"/>
                  <a:pt x="33356" y="15099"/>
                  <a:pt x="33381" y="14969"/>
                </a:cubicBezTo>
                <a:cubicBezTo>
                  <a:pt x="33401" y="14869"/>
                  <a:pt x="33350" y="14798"/>
                  <a:pt x="33237" y="14764"/>
                </a:cubicBezTo>
                <a:cubicBezTo>
                  <a:pt x="33182" y="14747"/>
                  <a:pt x="33127" y="14740"/>
                  <a:pt x="33073" y="14740"/>
                </a:cubicBezTo>
                <a:cubicBezTo>
                  <a:pt x="32973" y="14740"/>
                  <a:pt x="32876" y="14764"/>
                  <a:pt x="32779" y="14798"/>
                </a:cubicBezTo>
                <a:cubicBezTo>
                  <a:pt x="32732" y="14815"/>
                  <a:pt x="32685" y="14834"/>
                  <a:pt x="32628" y="14854"/>
                </a:cubicBezTo>
                <a:cubicBezTo>
                  <a:pt x="32614" y="14737"/>
                  <a:pt x="32550" y="14699"/>
                  <a:pt x="32465" y="14699"/>
                </a:cubicBezTo>
                <a:cubicBezTo>
                  <a:pt x="32450" y="14699"/>
                  <a:pt x="32434" y="14700"/>
                  <a:pt x="32418" y="14702"/>
                </a:cubicBezTo>
                <a:cubicBezTo>
                  <a:pt x="32166" y="14734"/>
                  <a:pt x="31914" y="14769"/>
                  <a:pt x="31662" y="14803"/>
                </a:cubicBezTo>
                <a:cubicBezTo>
                  <a:pt x="31657" y="14745"/>
                  <a:pt x="31642" y="14679"/>
                  <a:pt x="31647" y="14616"/>
                </a:cubicBezTo>
                <a:cubicBezTo>
                  <a:pt x="31655" y="14522"/>
                  <a:pt x="31610" y="14472"/>
                  <a:pt x="31533" y="14472"/>
                </a:cubicBezTo>
                <a:cubicBezTo>
                  <a:pt x="31511" y="14472"/>
                  <a:pt x="31487" y="14476"/>
                  <a:pt x="31461" y="14484"/>
                </a:cubicBezTo>
                <a:cubicBezTo>
                  <a:pt x="31294" y="14533"/>
                  <a:pt x="31129" y="14595"/>
                  <a:pt x="30967" y="14661"/>
                </a:cubicBezTo>
                <a:cubicBezTo>
                  <a:pt x="30629" y="14797"/>
                  <a:pt x="30293" y="14939"/>
                  <a:pt x="29956" y="15079"/>
                </a:cubicBezTo>
                <a:cubicBezTo>
                  <a:pt x="29906" y="15099"/>
                  <a:pt x="29857" y="15121"/>
                  <a:pt x="29803" y="15144"/>
                </a:cubicBezTo>
                <a:cubicBezTo>
                  <a:pt x="29802" y="14922"/>
                  <a:pt x="29799" y="14699"/>
                  <a:pt x="29801" y="14478"/>
                </a:cubicBezTo>
                <a:cubicBezTo>
                  <a:pt x="29801" y="14400"/>
                  <a:pt x="29774" y="14362"/>
                  <a:pt x="29696" y="14357"/>
                </a:cubicBezTo>
                <a:cubicBezTo>
                  <a:pt x="29664" y="14355"/>
                  <a:pt x="29634" y="14354"/>
                  <a:pt x="29603" y="14354"/>
                </a:cubicBezTo>
                <a:cubicBezTo>
                  <a:pt x="29405" y="14354"/>
                  <a:pt x="29220" y="14402"/>
                  <a:pt x="29056" y="14527"/>
                </a:cubicBezTo>
                <a:cubicBezTo>
                  <a:pt x="29010" y="14454"/>
                  <a:pt x="28974" y="14420"/>
                  <a:pt x="28929" y="14420"/>
                </a:cubicBezTo>
                <a:cubicBezTo>
                  <a:pt x="28895" y="14420"/>
                  <a:pt x="28855" y="14440"/>
                  <a:pt x="28803" y="14478"/>
                </a:cubicBezTo>
                <a:cubicBezTo>
                  <a:pt x="28646" y="14591"/>
                  <a:pt x="28488" y="14703"/>
                  <a:pt x="28336" y="14811"/>
                </a:cubicBezTo>
                <a:cubicBezTo>
                  <a:pt x="28313" y="14797"/>
                  <a:pt x="28304" y="14795"/>
                  <a:pt x="28302" y="14789"/>
                </a:cubicBezTo>
                <a:cubicBezTo>
                  <a:pt x="28253" y="14681"/>
                  <a:pt x="28226" y="14633"/>
                  <a:pt x="28181" y="14633"/>
                </a:cubicBezTo>
                <a:cubicBezTo>
                  <a:pt x="28146" y="14633"/>
                  <a:pt x="28100" y="14661"/>
                  <a:pt x="28025" y="14712"/>
                </a:cubicBezTo>
                <a:cubicBezTo>
                  <a:pt x="27797" y="14868"/>
                  <a:pt x="27566" y="15020"/>
                  <a:pt x="27343" y="15181"/>
                </a:cubicBezTo>
                <a:cubicBezTo>
                  <a:pt x="27254" y="15247"/>
                  <a:pt x="27183" y="15336"/>
                  <a:pt x="27096" y="15422"/>
                </a:cubicBezTo>
                <a:cubicBezTo>
                  <a:pt x="27077" y="15332"/>
                  <a:pt x="27060" y="15253"/>
                  <a:pt x="27044" y="15176"/>
                </a:cubicBezTo>
                <a:cubicBezTo>
                  <a:pt x="27029" y="15095"/>
                  <a:pt x="26999" y="15052"/>
                  <a:pt x="26949" y="15052"/>
                </a:cubicBezTo>
                <a:cubicBezTo>
                  <a:pt x="26924" y="15052"/>
                  <a:pt x="26893" y="15062"/>
                  <a:pt x="26857" y="15085"/>
                </a:cubicBezTo>
                <a:cubicBezTo>
                  <a:pt x="26684" y="15191"/>
                  <a:pt x="26517" y="15305"/>
                  <a:pt x="26358" y="15427"/>
                </a:cubicBezTo>
                <a:cubicBezTo>
                  <a:pt x="26195" y="15551"/>
                  <a:pt x="26024" y="15639"/>
                  <a:pt x="25829" y="15702"/>
                </a:cubicBezTo>
                <a:cubicBezTo>
                  <a:pt x="25675" y="15751"/>
                  <a:pt x="25527" y="15831"/>
                  <a:pt x="25388" y="15917"/>
                </a:cubicBezTo>
                <a:cubicBezTo>
                  <a:pt x="25284" y="15982"/>
                  <a:pt x="25207" y="16087"/>
                  <a:pt x="25104" y="16157"/>
                </a:cubicBezTo>
                <a:cubicBezTo>
                  <a:pt x="24995" y="16231"/>
                  <a:pt x="24865" y="16273"/>
                  <a:pt x="24754" y="16347"/>
                </a:cubicBezTo>
                <a:cubicBezTo>
                  <a:pt x="24621" y="16435"/>
                  <a:pt x="24507" y="16550"/>
                  <a:pt x="24372" y="16633"/>
                </a:cubicBezTo>
                <a:cubicBezTo>
                  <a:pt x="24151" y="16772"/>
                  <a:pt x="23920" y="16893"/>
                  <a:pt x="23694" y="17026"/>
                </a:cubicBezTo>
                <a:cubicBezTo>
                  <a:pt x="23517" y="17130"/>
                  <a:pt x="23344" y="17239"/>
                  <a:pt x="23169" y="17346"/>
                </a:cubicBezTo>
                <a:cubicBezTo>
                  <a:pt x="23159" y="17338"/>
                  <a:pt x="23150" y="17330"/>
                  <a:pt x="23142" y="17321"/>
                </a:cubicBezTo>
                <a:cubicBezTo>
                  <a:pt x="23251" y="17157"/>
                  <a:pt x="23349" y="16982"/>
                  <a:pt x="23473" y="16829"/>
                </a:cubicBezTo>
                <a:cubicBezTo>
                  <a:pt x="23646" y="16618"/>
                  <a:pt x="23834" y="16418"/>
                  <a:pt x="24023" y="16222"/>
                </a:cubicBezTo>
                <a:cubicBezTo>
                  <a:pt x="24209" y="16029"/>
                  <a:pt x="24398" y="15838"/>
                  <a:pt x="24594" y="15656"/>
                </a:cubicBezTo>
                <a:cubicBezTo>
                  <a:pt x="24821" y="15448"/>
                  <a:pt x="25057" y="15249"/>
                  <a:pt x="25290" y="15048"/>
                </a:cubicBezTo>
                <a:cubicBezTo>
                  <a:pt x="25304" y="15035"/>
                  <a:pt x="25318" y="15021"/>
                  <a:pt x="25330" y="15005"/>
                </a:cubicBezTo>
                <a:cubicBezTo>
                  <a:pt x="25424" y="14894"/>
                  <a:pt x="25419" y="14860"/>
                  <a:pt x="25295" y="14770"/>
                </a:cubicBezTo>
                <a:cubicBezTo>
                  <a:pt x="25341" y="14594"/>
                  <a:pt x="25506" y="14519"/>
                  <a:pt x="25618" y="14399"/>
                </a:cubicBezTo>
                <a:cubicBezTo>
                  <a:pt x="25664" y="14351"/>
                  <a:pt x="25721" y="14315"/>
                  <a:pt x="25772" y="14272"/>
                </a:cubicBezTo>
                <a:cubicBezTo>
                  <a:pt x="25853" y="14203"/>
                  <a:pt x="25897" y="14120"/>
                  <a:pt x="25941" y="14018"/>
                </a:cubicBezTo>
                <a:cubicBezTo>
                  <a:pt x="26009" y="13858"/>
                  <a:pt x="26127" y="13715"/>
                  <a:pt x="26236" y="13575"/>
                </a:cubicBezTo>
                <a:cubicBezTo>
                  <a:pt x="26303" y="13488"/>
                  <a:pt x="26406" y="13427"/>
                  <a:pt x="26476" y="13340"/>
                </a:cubicBezTo>
                <a:cubicBezTo>
                  <a:pt x="26553" y="13242"/>
                  <a:pt x="26533" y="13200"/>
                  <a:pt x="26417" y="13148"/>
                </a:cubicBezTo>
                <a:cubicBezTo>
                  <a:pt x="26368" y="13127"/>
                  <a:pt x="26322" y="13099"/>
                  <a:pt x="26256" y="13066"/>
                </a:cubicBezTo>
                <a:cubicBezTo>
                  <a:pt x="26339" y="12981"/>
                  <a:pt x="26406" y="12906"/>
                  <a:pt x="26481" y="12840"/>
                </a:cubicBezTo>
                <a:cubicBezTo>
                  <a:pt x="26640" y="12701"/>
                  <a:pt x="26800" y="12564"/>
                  <a:pt x="26964" y="12432"/>
                </a:cubicBezTo>
                <a:cubicBezTo>
                  <a:pt x="27051" y="12361"/>
                  <a:pt x="27151" y="12306"/>
                  <a:pt x="27240" y="12237"/>
                </a:cubicBezTo>
                <a:cubicBezTo>
                  <a:pt x="27311" y="12181"/>
                  <a:pt x="27391" y="12125"/>
                  <a:pt x="27306" y="12016"/>
                </a:cubicBezTo>
                <a:cubicBezTo>
                  <a:pt x="27293" y="11998"/>
                  <a:pt x="27321" y="11938"/>
                  <a:pt x="27345" y="11909"/>
                </a:cubicBezTo>
                <a:cubicBezTo>
                  <a:pt x="27481" y="11728"/>
                  <a:pt x="27620" y="11553"/>
                  <a:pt x="27758" y="11372"/>
                </a:cubicBezTo>
                <a:cubicBezTo>
                  <a:pt x="27784" y="11339"/>
                  <a:pt x="27808" y="11298"/>
                  <a:pt x="27819" y="11259"/>
                </a:cubicBezTo>
                <a:cubicBezTo>
                  <a:pt x="27866" y="11105"/>
                  <a:pt x="27865" y="10937"/>
                  <a:pt x="27631" y="10904"/>
                </a:cubicBezTo>
                <a:cubicBezTo>
                  <a:pt x="27600" y="10899"/>
                  <a:pt x="27572" y="10889"/>
                  <a:pt x="27535" y="10880"/>
                </a:cubicBezTo>
                <a:cubicBezTo>
                  <a:pt x="27554" y="10834"/>
                  <a:pt x="27573" y="10797"/>
                  <a:pt x="27589" y="10758"/>
                </a:cubicBezTo>
                <a:cubicBezTo>
                  <a:pt x="27644" y="10613"/>
                  <a:pt x="27721" y="10482"/>
                  <a:pt x="27747" y="10316"/>
                </a:cubicBezTo>
                <a:cubicBezTo>
                  <a:pt x="27772" y="10153"/>
                  <a:pt x="27900" y="10006"/>
                  <a:pt x="27985" y="9852"/>
                </a:cubicBezTo>
                <a:cubicBezTo>
                  <a:pt x="28004" y="9817"/>
                  <a:pt x="28030" y="9788"/>
                  <a:pt x="28047" y="9753"/>
                </a:cubicBezTo>
                <a:cubicBezTo>
                  <a:pt x="28104" y="9642"/>
                  <a:pt x="28094" y="9610"/>
                  <a:pt x="27975" y="9547"/>
                </a:cubicBezTo>
                <a:cubicBezTo>
                  <a:pt x="28045" y="9410"/>
                  <a:pt x="28114" y="9275"/>
                  <a:pt x="28185" y="9138"/>
                </a:cubicBezTo>
                <a:cubicBezTo>
                  <a:pt x="28245" y="9025"/>
                  <a:pt x="28324" y="8917"/>
                  <a:pt x="28360" y="8796"/>
                </a:cubicBezTo>
                <a:cubicBezTo>
                  <a:pt x="28409" y="8633"/>
                  <a:pt x="28387" y="8566"/>
                  <a:pt x="28255" y="8566"/>
                </a:cubicBezTo>
                <a:cubicBezTo>
                  <a:pt x="28238" y="8566"/>
                  <a:pt x="28218" y="8567"/>
                  <a:pt x="28197" y="8570"/>
                </a:cubicBezTo>
                <a:cubicBezTo>
                  <a:pt x="27991" y="8590"/>
                  <a:pt x="27787" y="8618"/>
                  <a:pt x="27582" y="8643"/>
                </a:cubicBezTo>
                <a:cubicBezTo>
                  <a:pt x="27526" y="8651"/>
                  <a:pt x="27468" y="8658"/>
                  <a:pt x="27412" y="8664"/>
                </a:cubicBezTo>
                <a:cubicBezTo>
                  <a:pt x="27391" y="8512"/>
                  <a:pt x="27375" y="8461"/>
                  <a:pt x="27289" y="8461"/>
                </a:cubicBezTo>
                <a:cubicBezTo>
                  <a:pt x="27256" y="8461"/>
                  <a:pt x="27213" y="8469"/>
                  <a:pt x="27154" y="8481"/>
                </a:cubicBezTo>
                <a:cubicBezTo>
                  <a:pt x="26898" y="8534"/>
                  <a:pt x="26645" y="8596"/>
                  <a:pt x="26390" y="8653"/>
                </a:cubicBezTo>
                <a:cubicBezTo>
                  <a:pt x="26360" y="8661"/>
                  <a:pt x="26331" y="8663"/>
                  <a:pt x="26297" y="8670"/>
                </a:cubicBezTo>
                <a:cubicBezTo>
                  <a:pt x="26425" y="8376"/>
                  <a:pt x="26544" y="8088"/>
                  <a:pt x="26673" y="7805"/>
                </a:cubicBezTo>
                <a:cubicBezTo>
                  <a:pt x="26730" y="7680"/>
                  <a:pt x="26801" y="7558"/>
                  <a:pt x="26877" y="7440"/>
                </a:cubicBezTo>
                <a:cubicBezTo>
                  <a:pt x="26965" y="7299"/>
                  <a:pt x="27065" y="7164"/>
                  <a:pt x="27157" y="7023"/>
                </a:cubicBezTo>
                <a:cubicBezTo>
                  <a:pt x="27185" y="6981"/>
                  <a:pt x="27203" y="6933"/>
                  <a:pt x="27219" y="6884"/>
                </a:cubicBezTo>
                <a:cubicBezTo>
                  <a:pt x="27253" y="6791"/>
                  <a:pt x="27244" y="6717"/>
                  <a:pt x="27125" y="6694"/>
                </a:cubicBezTo>
                <a:cubicBezTo>
                  <a:pt x="27091" y="6688"/>
                  <a:pt x="27062" y="6667"/>
                  <a:pt x="27019" y="6648"/>
                </a:cubicBezTo>
                <a:cubicBezTo>
                  <a:pt x="27034" y="6605"/>
                  <a:pt x="27046" y="6563"/>
                  <a:pt x="27063" y="6526"/>
                </a:cubicBezTo>
                <a:cubicBezTo>
                  <a:pt x="27182" y="6262"/>
                  <a:pt x="27304" y="6000"/>
                  <a:pt x="27423" y="5737"/>
                </a:cubicBezTo>
                <a:cubicBezTo>
                  <a:pt x="27438" y="5703"/>
                  <a:pt x="27456" y="5668"/>
                  <a:pt x="27469" y="5631"/>
                </a:cubicBezTo>
                <a:cubicBezTo>
                  <a:pt x="27523" y="5478"/>
                  <a:pt x="27512" y="5453"/>
                  <a:pt x="27367" y="5380"/>
                </a:cubicBezTo>
                <a:cubicBezTo>
                  <a:pt x="27414" y="5174"/>
                  <a:pt x="27466" y="4968"/>
                  <a:pt x="27506" y="4758"/>
                </a:cubicBezTo>
                <a:cubicBezTo>
                  <a:pt x="27525" y="4659"/>
                  <a:pt x="27525" y="4556"/>
                  <a:pt x="27522" y="4455"/>
                </a:cubicBezTo>
                <a:cubicBezTo>
                  <a:pt x="27518" y="4355"/>
                  <a:pt x="27461" y="4315"/>
                  <a:pt x="27368" y="4315"/>
                </a:cubicBezTo>
                <a:cubicBezTo>
                  <a:pt x="27362" y="4315"/>
                  <a:pt x="27355" y="4315"/>
                  <a:pt x="27348" y="4315"/>
                </a:cubicBezTo>
                <a:cubicBezTo>
                  <a:pt x="26952" y="4342"/>
                  <a:pt x="26556" y="4367"/>
                  <a:pt x="26159" y="4391"/>
                </a:cubicBezTo>
                <a:cubicBezTo>
                  <a:pt x="26156" y="4392"/>
                  <a:pt x="26153" y="4392"/>
                  <a:pt x="26150" y="4392"/>
                </a:cubicBezTo>
                <a:cubicBezTo>
                  <a:pt x="26130" y="4392"/>
                  <a:pt x="26111" y="4389"/>
                  <a:pt x="26097" y="4388"/>
                </a:cubicBezTo>
                <a:cubicBezTo>
                  <a:pt x="26156" y="4117"/>
                  <a:pt x="26216" y="3853"/>
                  <a:pt x="26267" y="3587"/>
                </a:cubicBezTo>
                <a:cubicBezTo>
                  <a:pt x="26276" y="3550"/>
                  <a:pt x="26240" y="3504"/>
                  <a:pt x="26224" y="3461"/>
                </a:cubicBezTo>
                <a:cubicBezTo>
                  <a:pt x="26213" y="3429"/>
                  <a:pt x="26188" y="3396"/>
                  <a:pt x="26192" y="3365"/>
                </a:cubicBezTo>
                <a:cubicBezTo>
                  <a:pt x="26210" y="3226"/>
                  <a:pt x="26237" y="3088"/>
                  <a:pt x="26257" y="2949"/>
                </a:cubicBezTo>
                <a:cubicBezTo>
                  <a:pt x="26267" y="2877"/>
                  <a:pt x="26280" y="2803"/>
                  <a:pt x="26277" y="2730"/>
                </a:cubicBezTo>
                <a:cubicBezTo>
                  <a:pt x="26271" y="2532"/>
                  <a:pt x="26225" y="2485"/>
                  <a:pt x="26014" y="2452"/>
                </a:cubicBezTo>
                <a:cubicBezTo>
                  <a:pt x="26084" y="2218"/>
                  <a:pt x="26139" y="1985"/>
                  <a:pt x="26223" y="1761"/>
                </a:cubicBezTo>
                <a:cubicBezTo>
                  <a:pt x="26350" y="1421"/>
                  <a:pt x="26499" y="1091"/>
                  <a:pt x="26632" y="754"/>
                </a:cubicBezTo>
                <a:cubicBezTo>
                  <a:pt x="26688" y="608"/>
                  <a:pt x="26736" y="459"/>
                  <a:pt x="26772" y="308"/>
                </a:cubicBezTo>
                <a:cubicBezTo>
                  <a:pt x="26790" y="232"/>
                  <a:pt x="26785" y="145"/>
                  <a:pt x="26770" y="67"/>
                </a:cubicBezTo>
                <a:cubicBezTo>
                  <a:pt x="26761" y="22"/>
                  <a:pt x="26736" y="0"/>
                  <a:pt x="26707" y="0"/>
                </a:cubicBezTo>
                <a:close/>
              </a:path>
            </a:pathLst>
          </a:custGeom>
          <a:solidFill>
            <a:srgbClr val="003100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6" name="Google Shape;326;p50"/>
          <p:cNvSpPr/>
          <p:nvPr/>
        </p:nvSpPr>
        <p:spPr>
          <a:xfrm rot="10800000">
            <a:off x="6314075" y="-392300"/>
            <a:ext cx="1065221" cy="931788"/>
          </a:xfrm>
          <a:custGeom>
            <a:avLst/>
            <a:gdLst/>
            <a:ahLst/>
            <a:cxnLst/>
            <a:rect l="l" t="t" r="r" b="b"/>
            <a:pathLst>
              <a:path w="37521" h="32821" extrusionOk="0">
                <a:moveTo>
                  <a:pt x="26707" y="0"/>
                </a:moveTo>
                <a:cubicBezTo>
                  <a:pt x="26685" y="0"/>
                  <a:pt x="26661" y="13"/>
                  <a:pt x="26641" y="39"/>
                </a:cubicBezTo>
                <a:cubicBezTo>
                  <a:pt x="26545" y="161"/>
                  <a:pt x="26394" y="228"/>
                  <a:pt x="26328" y="385"/>
                </a:cubicBezTo>
                <a:cubicBezTo>
                  <a:pt x="26298" y="456"/>
                  <a:pt x="26209" y="499"/>
                  <a:pt x="26148" y="559"/>
                </a:cubicBezTo>
                <a:cubicBezTo>
                  <a:pt x="25798" y="898"/>
                  <a:pt x="25454" y="1240"/>
                  <a:pt x="25100" y="1573"/>
                </a:cubicBezTo>
                <a:cubicBezTo>
                  <a:pt x="25000" y="1667"/>
                  <a:pt x="24872" y="1732"/>
                  <a:pt x="24744" y="1819"/>
                </a:cubicBezTo>
                <a:cubicBezTo>
                  <a:pt x="24724" y="1776"/>
                  <a:pt x="24701" y="1738"/>
                  <a:pt x="24688" y="1696"/>
                </a:cubicBezTo>
                <a:cubicBezTo>
                  <a:pt x="24665" y="1619"/>
                  <a:pt x="24621" y="1584"/>
                  <a:pt x="24562" y="1584"/>
                </a:cubicBezTo>
                <a:cubicBezTo>
                  <a:pt x="24540" y="1584"/>
                  <a:pt x="24516" y="1589"/>
                  <a:pt x="24490" y="1598"/>
                </a:cubicBezTo>
                <a:cubicBezTo>
                  <a:pt x="24413" y="1625"/>
                  <a:pt x="24327" y="1645"/>
                  <a:pt x="24266" y="1694"/>
                </a:cubicBezTo>
                <a:cubicBezTo>
                  <a:pt x="23997" y="1910"/>
                  <a:pt x="23720" y="2118"/>
                  <a:pt x="23515" y="2406"/>
                </a:cubicBezTo>
                <a:cubicBezTo>
                  <a:pt x="23432" y="2524"/>
                  <a:pt x="23308" y="2614"/>
                  <a:pt x="23200" y="2717"/>
                </a:cubicBezTo>
                <a:cubicBezTo>
                  <a:pt x="23090" y="2530"/>
                  <a:pt x="22973" y="2337"/>
                  <a:pt x="22862" y="2141"/>
                </a:cubicBezTo>
                <a:cubicBezTo>
                  <a:pt x="22829" y="2082"/>
                  <a:pt x="22792" y="2054"/>
                  <a:pt x="22740" y="2054"/>
                </a:cubicBezTo>
                <a:cubicBezTo>
                  <a:pt x="22719" y="2054"/>
                  <a:pt x="22696" y="2059"/>
                  <a:pt x="22670" y="2067"/>
                </a:cubicBezTo>
                <a:cubicBezTo>
                  <a:pt x="22500" y="2123"/>
                  <a:pt x="22383" y="2243"/>
                  <a:pt x="22274" y="2376"/>
                </a:cubicBezTo>
                <a:cubicBezTo>
                  <a:pt x="22162" y="2512"/>
                  <a:pt x="22052" y="2651"/>
                  <a:pt x="21943" y="2792"/>
                </a:cubicBezTo>
                <a:cubicBezTo>
                  <a:pt x="21900" y="2846"/>
                  <a:pt x="21866" y="2908"/>
                  <a:pt x="21822" y="2975"/>
                </a:cubicBezTo>
                <a:cubicBezTo>
                  <a:pt x="21796" y="2962"/>
                  <a:pt x="21765" y="2948"/>
                  <a:pt x="21737" y="2932"/>
                </a:cubicBezTo>
                <a:cubicBezTo>
                  <a:pt x="21685" y="2900"/>
                  <a:pt x="21648" y="2884"/>
                  <a:pt x="21616" y="2884"/>
                </a:cubicBezTo>
                <a:cubicBezTo>
                  <a:pt x="21574" y="2884"/>
                  <a:pt x="21543" y="2914"/>
                  <a:pt x="21498" y="2980"/>
                </a:cubicBezTo>
                <a:cubicBezTo>
                  <a:pt x="21370" y="3167"/>
                  <a:pt x="21220" y="3328"/>
                  <a:pt x="21029" y="3455"/>
                </a:cubicBezTo>
                <a:cubicBezTo>
                  <a:pt x="20977" y="3489"/>
                  <a:pt x="20952" y="3565"/>
                  <a:pt x="20916" y="3621"/>
                </a:cubicBezTo>
                <a:cubicBezTo>
                  <a:pt x="20850" y="3555"/>
                  <a:pt x="20782" y="3481"/>
                  <a:pt x="20709" y="3411"/>
                </a:cubicBezTo>
                <a:cubicBezTo>
                  <a:pt x="20679" y="3382"/>
                  <a:pt x="20645" y="3367"/>
                  <a:pt x="20610" y="3367"/>
                </a:cubicBezTo>
                <a:cubicBezTo>
                  <a:pt x="20580" y="3367"/>
                  <a:pt x="20549" y="3378"/>
                  <a:pt x="20520" y="3402"/>
                </a:cubicBezTo>
                <a:cubicBezTo>
                  <a:pt x="20456" y="3456"/>
                  <a:pt x="20393" y="3515"/>
                  <a:pt x="20339" y="3581"/>
                </a:cubicBezTo>
                <a:cubicBezTo>
                  <a:pt x="20221" y="3725"/>
                  <a:pt x="20108" y="3874"/>
                  <a:pt x="19993" y="4021"/>
                </a:cubicBezTo>
                <a:cubicBezTo>
                  <a:pt x="19986" y="4029"/>
                  <a:pt x="19976" y="4039"/>
                  <a:pt x="19973" y="4049"/>
                </a:cubicBezTo>
                <a:cubicBezTo>
                  <a:pt x="19932" y="4168"/>
                  <a:pt x="19885" y="4274"/>
                  <a:pt x="19742" y="4319"/>
                </a:cubicBezTo>
                <a:cubicBezTo>
                  <a:pt x="19697" y="4333"/>
                  <a:pt x="19680" y="4436"/>
                  <a:pt x="19650" y="4500"/>
                </a:cubicBezTo>
                <a:cubicBezTo>
                  <a:pt x="19614" y="4575"/>
                  <a:pt x="19577" y="4651"/>
                  <a:pt x="19532" y="4742"/>
                </a:cubicBezTo>
                <a:cubicBezTo>
                  <a:pt x="19384" y="4508"/>
                  <a:pt x="19256" y="4296"/>
                  <a:pt x="19116" y="4090"/>
                </a:cubicBezTo>
                <a:cubicBezTo>
                  <a:pt x="19095" y="4060"/>
                  <a:pt x="19022" y="4065"/>
                  <a:pt x="18978" y="4057"/>
                </a:cubicBezTo>
                <a:cubicBezTo>
                  <a:pt x="18795" y="3873"/>
                  <a:pt x="18605" y="3683"/>
                  <a:pt x="18414" y="3497"/>
                </a:cubicBezTo>
                <a:cubicBezTo>
                  <a:pt x="18401" y="3485"/>
                  <a:pt x="18377" y="3479"/>
                  <a:pt x="18354" y="3479"/>
                </a:cubicBezTo>
                <a:cubicBezTo>
                  <a:pt x="18341" y="3479"/>
                  <a:pt x="18328" y="3481"/>
                  <a:pt x="18317" y="3484"/>
                </a:cubicBezTo>
                <a:cubicBezTo>
                  <a:pt x="18194" y="3522"/>
                  <a:pt x="18098" y="3591"/>
                  <a:pt x="18034" y="3710"/>
                </a:cubicBezTo>
                <a:cubicBezTo>
                  <a:pt x="17972" y="3828"/>
                  <a:pt x="17884" y="3932"/>
                  <a:pt x="17810" y="4043"/>
                </a:cubicBezTo>
                <a:cubicBezTo>
                  <a:pt x="17773" y="4099"/>
                  <a:pt x="17740" y="4160"/>
                  <a:pt x="17704" y="4219"/>
                </a:cubicBezTo>
                <a:cubicBezTo>
                  <a:pt x="17663" y="4190"/>
                  <a:pt x="17629" y="4175"/>
                  <a:pt x="17599" y="4175"/>
                </a:cubicBezTo>
                <a:cubicBezTo>
                  <a:pt x="17554" y="4175"/>
                  <a:pt x="17518" y="4209"/>
                  <a:pt x="17484" y="4286"/>
                </a:cubicBezTo>
                <a:cubicBezTo>
                  <a:pt x="17370" y="4533"/>
                  <a:pt x="17268" y="4789"/>
                  <a:pt x="17164" y="5031"/>
                </a:cubicBezTo>
                <a:cubicBezTo>
                  <a:pt x="17103" y="4978"/>
                  <a:pt x="17023" y="4906"/>
                  <a:pt x="16944" y="4836"/>
                </a:cubicBezTo>
                <a:cubicBezTo>
                  <a:pt x="16904" y="4800"/>
                  <a:pt x="16864" y="4781"/>
                  <a:pt x="16827" y="4781"/>
                </a:cubicBezTo>
                <a:cubicBezTo>
                  <a:pt x="16787" y="4781"/>
                  <a:pt x="16749" y="4803"/>
                  <a:pt x="16716" y="4851"/>
                </a:cubicBezTo>
                <a:cubicBezTo>
                  <a:pt x="16624" y="4984"/>
                  <a:pt x="16532" y="5122"/>
                  <a:pt x="16471" y="5269"/>
                </a:cubicBezTo>
                <a:cubicBezTo>
                  <a:pt x="16384" y="5484"/>
                  <a:pt x="16321" y="5711"/>
                  <a:pt x="16254" y="5933"/>
                </a:cubicBezTo>
                <a:cubicBezTo>
                  <a:pt x="16233" y="6005"/>
                  <a:pt x="16229" y="6082"/>
                  <a:pt x="16215" y="6163"/>
                </a:cubicBezTo>
                <a:cubicBezTo>
                  <a:pt x="16079" y="6188"/>
                  <a:pt x="16059" y="6215"/>
                  <a:pt x="16056" y="6445"/>
                </a:cubicBezTo>
                <a:cubicBezTo>
                  <a:pt x="16054" y="6610"/>
                  <a:pt x="16068" y="6775"/>
                  <a:pt x="16061" y="6941"/>
                </a:cubicBezTo>
                <a:cubicBezTo>
                  <a:pt x="16055" y="7088"/>
                  <a:pt x="16030" y="7234"/>
                  <a:pt x="16014" y="7382"/>
                </a:cubicBezTo>
                <a:cubicBezTo>
                  <a:pt x="15916" y="7319"/>
                  <a:pt x="15818" y="7258"/>
                  <a:pt x="15723" y="7193"/>
                </a:cubicBezTo>
                <a:cubicBezTo>
                  <a:pt x="15692" y="7172"/>
                  <a:pt x="15662" y="7162"/>
                  <a:pt x="15635" y="7162"/>
                </a:cubicBezTo>
                <a:cubicBezTo>
                  <a:pt x="15593" y="7162"/>
                  <a:pt x="15558" y="7189"/>
                  <a:pt x="15538" y="7242"/>
                </a:cubicBezTo>
                <a:cubicBezTo>
                  <a:pt x="15477" y="7403"/>
                  <a:pt x="15427" y="7571"/>
                  <a:pt x="15377" y="7736"/>
                </a:cubicBezTo>
                <a:cubicBezTo>
                  <a:pt x="15348" y="7835"/>
                  <a:pt x="15314" y="7936"/>
                  <a:pt x="15302" y="8037"/>
                </a:cubicBezTo>
                <a:cubicBezTo>
                  <a:pt x="15267" y="8302"/>
                  <a:pt x="15242" y="8569"/>
                  <a:pt x="15214" y="8837"/>
                </a:cubicBezTo>
                <a:cubicBezTo>
                  <a:pt x="15205" y="8832"/>
                  <a:pt x="15186" y="8813"/>
                  <a:pt x="15168" y="8811"/>
                </a:cubicBezTo>
                <a:cubicBezTo>
                  <a:pt x="15147" y="8808"/>
                  <a:pt x="15123" y="8803"/>
                  <a:pt x="15101" y="8803"/>
                </a:cubicBezTo>
                <a:cubicBezTo>
                  <a:pt x="15085" y="8803"/>
                  <a:pt x="15071" y="8805"/>
                  <a:pt x="15061" y="8813"/>
                </a:cubicBezTo>
                <a:cubicBezTo>
                  <a:pt x="15027" y="8837"/>
                  <a:pt x="14998" y="8881"/>
                  <a:pt x="14990" y="8922"/>
                </a:cubicBezTo>
                <a:cubicBezTo>
                  <a:pt x="14983" y="8966"/>
                  <a:pt x="15000" y="9016"/>
                  <a:pt x="15008" y="9063"/>
                </a:cubicBezTo>
                <a:cubicBezTo>
                  <a:pt x="15047" y="9287"/>
                  <a:pt x="15004" y="9503"/>
                  <a:pt x="14950" y="9723"/>
                </a:cubicBezTo>
                <a:cubicBezTo>
                  <a:pt x="14886" y="9980"/>
                  <a:pt x="14854" y="10246"/>
                  <a:pt x="14794" y="10504"/>
                </a:cubicBezTo>
                <a:cubicBezTo>
                  <a:pt x="14778" y="10576"/>
                  <a:pt x="14729" y="10635"/>
                  <a:pt x="14840" y="10663"/>
                </a:cubicBezTo>
                <a:cubicBezTo>
                  <a:pt x="14739" y="10740"/>
                  <a:pt x="14711" y="10861"/>
                  <a:pt x="14757" y="10976"/>
                </a:cubicBezTo>
                <a:cubicBezTo>
                  <a:pt x="14769" y="11005"/>
                  <a:pt x="14759" y="11045"/>
                  <a:pt x="14756" y="11080"/>
                </a:cubicBezTo>
                <a:cubicBezTo>
                  <a:pt x="14744" y="11187"/>
                  <a:pt x="14727" y="11292"/>
                  <a:pt x="14720" y="11399"/>
                </a:cubicBezTo>
                <a:cubicBezTo>
                  <a:pt x="14713" y="11489"/>
                  <a:pt x="14717" y="11580"/>
                  <a:pt x="14723" y="11667"/>
                </a:cubicBezTo>
                <a:cubicBezTo>
                  <a:pt x="14716" y="11725"/>
                  <a:pt x="14691" y="11790"/>
                  <a:pt x="14707" y="11844"/>
                </a:cubicBezTo>
                <a:cubicBezTo>
                  <a:pt x="14723" y="11903"/>
                  <a:pt x="14558" y="11944"/>
                  <a:pt x="14667" y="11982"/>
                </a:cubicBezTo>
                <a:cubicBezTo>
                  <a:pt x="14664" y="12046"/>
                  <a:pt x="14677" y="12113"/>
                  <a:pt x="14653" y="12132"/>
                </a:cubicBezTo>
                <a:cubicBezTo>
                  <a:pt x="14569" y="12198"/>
                  <a:pt x="14605" y="12291"/>
                  <a:pt x="14577" y="12367"/>
                </a:cubicBezTo>
                <a:cubicBezTo>
                  <a:pt x="14501" y="12576"/>
                  <a:pt x="14412" y="12779"/>
                  <a:pt x="14326" y="12984"/>
                </a:cubicBezTo>
                <a:cubicBezTo>
                  <a:pt x="14311" y="13021"/>
                  <a:pt x="14289" y="13057"/>
                  <a:pt x="14245" y="13091"/>
                </a:cubicBezTo>
                <a:cubicBezTo>
                  <a:pt x="14223" y="12934"/>
                  <a:pt x="14202" y="12779"/>
                  <a:pt x="14181" y="12624"/>
                </a:cubicBezTo>
                <a:cubicBezTo>
                  <a:pt x="14150" y="12394"/>
                  <a:pt x="14121" y="12167"/>
                  <a:pt x="14093" y="11939"/>
                </a:cubicBezTo>
                <a:cubicBezTo>
                  <a:pt x="14072" y="11777"/>
                  <a:pt x="14063" y="11612"/>
                  <a:pt x="14029" y="11453"/>
                </a:cubicBezTo>
                <a:cubicBezTo>
                  <a:pt x="13962" y="11137"/>
                  <a:pt x="13872" y="10825"/>
                  <a:pt x="13812" y="10508"/>
                </a:cubicBezTo>
                <a:cubicBezTo>
                  <a:pt x="13764" y="10259"/>
                  <a:pt x="13747" y="10006"/>
                  <a:pt x="13716" y="9754"/>
                </a:cubicBezTo>
                <a:cubicBezTo>
                  <a:pt x="13709" y="9685"/>
                  <a:pt x="13704" y="9614"/>
                  <a:pt x="13684" y="9547"/>
                </a:cubicBezTo>
                <a:cubicBezTo>
                  <a:pt x="13675" y="9515"/>
                  <a:pt x="13636" y="9491"/>
                  <a:pt x="13596" y="9471"/>
                </a:cubicBezTo>
                <a:cubicBezTo>
                  <a:pt x="13567" y="9212"/>
                  <a:pt x="13469" y="8967"/>
                  <a:pt x="13358" y="8725"/>
                </a:cubicBezTo>
                <a:cubicBezTo>
                  <a:pt x="13315" y="8636"/>
                  <a:pt x="13298" y="8533"/>
                  <a:pt x="13272" y="8435"/>
                </a:cubicBezTo>
                <a:cubicBezTo>
                  <a:pt x="13263" y="8407"/>
                  <a:pt x="13263" y="8380"/>
                  <a:pt x="13257" y="8354"/>
                </a:cubicBezTo>
                <a:cubicBezTo>
                  <a:pt x="13229" y="8227"/>
                  <a:pt x="13189" y="8167"/>
                  <a:pt x="13125" y="8167"/>
                </a:cubicBezTo>
                <a:cubicBezTo>
                  <a:pt x="13085" y="8167"/>
                  <a:pt x="13036" y="8190"/>
                  <a:pt x="12973" y="8234"/>
                </a:cubicBezTo>
                <a:cubicBezTo>
                  <a:pt x="12955" y="8247"/>
                  <a:pt x="12937" y="8261"/>
                  <a:pt x="12929" y="8267"/>
                </a:cubicBezTo>
                <a:cubicBezTo>
                  <a:pt x="12833" y="7999"/>
                  <a:pt x="12723" y="7736"/>
                  <a:pt x="12648" y="7465"/>
                </a:cubicBezTo>
                <a:cubicBezTo>
                  <a:pt x="12593" y="7268"/>
                  <a:pt x="12579" y="7058"/>
                  <a:pt x="12548" y="6854"/>
                </a:cubicBezTo>
                <a:cubicBezTo>
                  <a:pt x="12542" y="6811"/>
                  <a:pt x="12542" y="6768"/>
                  <a:pt x="12533" y="6727"/>
                </a:cubicBezTo>
                <a:cubicBezTo>
                  <a:pt x="12503" y="6589"/>
                  <a:pt x="12476" y="6537"/>
                  <a:pt x="12399" y="6537"/>
                </a:cubicBezTo>
                <a:cubicBezTo>
                  <a:pt x="12366" y="6537"/>
                  <a:pt x="12323" y="6547"/>
                  <a:pt x="12267" y="6563"/>
                </a:cubicBezTo>
                <a:cubicBezTo>
                  <a:pt x="12219" y="6277"/>
                  <a:pt x="12051" y="6053"/>
                  <a:pt x="11884" y="5832"/>
                </a:cubicBezTo>
                <a:cubicBezTo>
                  <a:pt x="11818" y="5745"/>
                  <a:pt x="11755" y="5704"/>
                  <a:pt x="11685" y="5704"/>
                </a:cubicBezTo>
                <a:cubicBezTo>
                  <a:pt x="11627" y="5704"/>
                  <a:pt x="11565" y="5732"/>
                  <a:pt x="11494" y="5786"/>
                </a:cubicBezTo>
                <a:cubicBezTo>
                  <a:pt x="11406" y="5850"/>
                  <a:pt x="11317" y="5911"/>
                  <a:pt x="11234" y="5983"/>
                </a:cubicBezTo>
                <a:cubicBezTo>
                  <a:pt x="11169" y="6041"/>
                  <a:pt x="11115" y="6111"/>
                  <a:pt x="11055" y="6175"/>
                </a:cubicBezTo>
                <a:cubicBezTo>
                  <a:pt x="10986" y="5859"/>
                  <a:pt x="10762" y="5614"/>
                  <a:pt x="10608" y="5333"/>
                </a:cubicBezTo>
                <a:cubicBezTo>
                  <a:pt x="10495" y="5128"/>
                  <a:pt x="10401" y="4913"/>
                  <a:pt x="10300" y="4702"/>
                </a:cubicBezTo>
                <a:cubicBezTo>
                  <a:pt x="10226" y="4546"/>
                  <a:pt x="10182" y="4474"/>
                  <a:pt x="10114" y="4474"/>
                </a:cubicBezTo>
                <a:cubicBezTo>
                  <a:pt x="10061" y="4474"/>
                  <a:pt x="9993" y="4516"/>
                  <a:pt x="9886" y="4594"/>
                </a:cubicBezTo>
                <a:cubicBezTo>
                  <a:pt x="9775" y="4403"/>
                  <a:pt x="9664" y="4213"/>
                  <a:pt x="9559" y="4021"/>
                </a:cubicBezTo>
                <a:cubicBezTo>
                  <a:pt x="9506" y="3922"/>
                  <a:pt x="9480" y="3882"/>
                  <a:pt x="9437" y="3882"/>
                </a:cubicBezTo>
                <a:cubicBezTo>
                  <a:pt x="9412" y="3882"/>
                  <a:pt x="9381" y="3896"/>
                  <a:pt x="9336" y="3918"/>
                </a:cubicBezTo>
                <a:cubicBezTo>
                  <a:pt x="9181" y="3709"/>
                  <a:pt x="9035" y="3497"/>
                  <a:pt x="8870" y="3303"/>
                </a:cubicBezTo>
                <a:cubicBezTo>
                  <a:pt x="8829" y="3254"/>
                  <a:pt x="8795" y="3232"/>
                  <a:pt x="8759" y="3232"/>
                </a:cubicBezTo>
                <a:cubicBezTo>
                  <a:pt x="8715" y="3232"/>
                  <a:pt x="8669" y="3266"/>
                  <a:pt x="8610" y="3328"/>
                </a:cubicBezTo>
                <a:cubicBezTo>
                  <a:pt x="8515" y="3424"/>
                  <a:pt x="8415" y="3513"/>
                  <a:pt x="8313" y="3611"/>
                </a:cubicBezTo>
                <a:cubicBezTo>
                  <a:pt x="8150" y="3351"/>
                  <a:pt x="7979" y="3082"/>
                  <a:pt x="7805" y="2805"/>
                </a:cubicBezTo>
                <a:cubicBezTo>
                  <a:pt x="7778" y="2826"/>
                  <a:pt x="7752" y="2845"/>
                  <a:pt x="7738" y="2855"/>
                </a:cubicBezTo>
                <a:cubicBezTo>
                  <a:pt x="7515" y="2653"/>
                  <a:pt x="7411" y="2340"/>
                  <a:pt x="7114" y="2207"/>
                </a:cubicBezTo>
                <a:cubicBezTo>
                  <a:pt x="7073" y="2189"/>
                  <a:pt x="7049" y="2179"/>
                  <a:pt x="7031" y="2179"/>
                </a:cubicBezTo>
                <a:cubicBezTo>
                  <a:pt x="7007" y="2179"/>
                  <a:pt x="6994" y="2198"/>
                  <a:pt x="6964" y="2244"/>
                </a:cubicBezTo>
                <a:cubicBezTo>
                  <a:pt x="6755" y="1978"/>
                  <a:pt x="6543" y="1712"/>
                  <a:pt x="6336" y="1441"/>
                </a:cubicBezTo>
                <a:cubicBezTo>
                  <a:pt x="6218" y="1285"/>
                  <a:pt x="6112" y="1121"/>
                  <a:pt x="5989" y="968"/>
                </a:cubicBezTo>
                <a:cubicBezTo>
                  <a:pt x="5942" y="910"/>
                  <a:pt x="5865" y="876"/>
                  <a:pt x="5802" y="831"/>
                </a:cubicBezTo>
                <a:cubicBezTo>
                  <a:pt x="5776" y="895"/>
                  <a:pt x="5727" y="962"/>
                  <a:pt x="5731" y="1025"/>
                </a:cubicBezTo>
                <a:cubicBezTo>
                  <a:pt x="5742" y="1249"/>
                  <a:pt x="5766" y="1473"/>
                  <a:pt x="5798" y="1696"/>
                </a:cubicBezTo>
                <a:cubicBezTo>
                  <a:pt x="5830" y="1922"/>
                  <a:pt x="5878" y="2146"/>
                  <a:pt x="5917" y="2372"/>
                </a:cubicBezTo>
                <a:cubicBezTo>
                  <a:pt x="5907" y="2368"/>
                  <a:pt x="5896" y="2366"/>
                  <a:pt x="5885" y="2362"/>
                </a:cubicBezTo>
                <a:cubicBezTo>
                  <a:pt x="5864" y="2396"/>
                  <a:pt x="5821" y="2434"/>
                  <a:pt x="5824" y="2465"/>
                </a:cubicBezTo>
                <a:cubicBezTo>
                  <a:pt x="5842" y="2681"/>
                  <a:pt x="5874" y="2895"/>
                  <a:pt x="5891" y="3111"/>
                </a:cubicBezTo>
                <a:cubicBezTo>
                  <a:pt x="5899" y="3178"/>
                  <a:pt x="5860" y="3249"/>
                  <a:pt x="5865" y="3317"/>
                </a:cubicBezTo>
                <a:cubicBezTo>
                  <a:pt x="5874" y="3452"/>
                  <a:pt x="5900" y="3586"/>
                  <a:pt x="5919" y="3729"/>
                </a:cubicBezTo>
                <a:cubicBezTo>
                  <a:pt x="5893" y="3721"/>
                  <a:pt x="5869" y="3714"/>
                  <a:pt x="5844" y="3707"/>
                </a:cubicBezTo>
                <a:cubicBezTo>
                  <a:pt x="5803" y="3694"/>
                  <a:pt x="5767" y="3688"/>
                  <a:pt x="5736" y="3688"/>
                </a:cubicBezTo>
                <a:cubicBezTo>
                  <a:pt x="5642" y="3688"/>
                  <a:pt x="5590" y="3747"/>
                  <a:pt x="5577" y="3877"/>
                </a:cubicBezTo>
                <a:cubicBezTo>
                  <a:pt x="5549" y="4146"/>
                  <a:pt x="5528" y="4415"/>
                  <a:pt x="5510" y="4686"/>
                </a:cubicBezTo>
                <a:cubicBezTo>
                  <a:pt x="5505" y="4768"/>
                  <a:pt x="5521" y="4850"/>
                  <a:pt x="5528" y="4940"/>
                </a:cubicBezTo>
                <a:cubicBezTo>
                  <a:pt x="5498" y="4929"/>
                  <a:pt x="5461" y="4914"/>
                  <a:pt x="5422" y="4902"/>
                </a:cubicBezTo>
                <a:cubicBezTo>
                  <a:pt x="5403" y="4896"/>
                  <a:pt x="5386" y="4893"/>
                  <a:pt x="5370" y="4893"/>
                </a:cubicBezTo>
                <a:cubicBezTo>
                  <a:pt x="5318" y="4893"/>
                  <a:pt x="5290" y="4928"/>
                  <a:pt x="5300" y="4994"/>
                </a:cubicBezTo>
                <a:cubicBezTo>
                  <a:pt x="5317" y="5102"/>
                  <a:pt x="5351" y="5206"/>
                  <a:pt x="5369" y="5313"/>
                </a:cubicBezTo>
                <a:cubicBezTo>
                  <a:pt x="5386" y="5432"/>
                  <a:pt x="5403" y="5551"/>
                  <a:pt x="5405" y="5669"/>
                </a:cubicBezTo>
                <a:cubicBezTo>
                  <a:pt x="5409" y="5885"/>
                  <a:pt x="5400" y="6103"/>
                  <a:pt x="5397" y="6298"/>
                </a:cubicBezTo>
                <a:cubicBezTo>
                  <a:pt x="5153" y="6316"/>
                  <a:pt x="4901" y="6329"/>
                  <a:pt x="4650" y="6353"/>
                </a:cubicBezTo>
                <a:cubicBezTo>
                  <a:pt x="4613" y="6355"/>
                  <a:pt x="4553" y="6403"/>
                  <a:pt x="4550" y="6435"/>
                </a:cubicBezTo>
                <a:cubicBezTo>
                  <a:pt x="4529" y="6591"/>
                  <a:pt x="4525" y="6751"/>
                  <a:pt x="4514" y="6919"/>
                </a:cubicBezTo>
                <a:cubicBezTo>
                  <a:pt x="4427" y="6940"/>
                  <a:pt x="4419" y="6964"/>
                  <a:pt x="4460" y="7087"/>
                </a:cubicBezTo>
                <a:cubicBezTo>
                  <a:pt x="4509" y="7233"/>
                  <a:pt x="4548" y="7382"/>
                  <a:pt x="4588" y="7525"/>
                </a:cubicBezTo>
                <a:cubicBezTo>
                  <a:pt x="4424" y="7528"/>
                  <a:pt x="4399" y="7559"/>
                  <a:pt x="4463" y="7706"/>
                </a:cubicBezTo>
                <a:cubicBezTo>
                  <a:pt x="4561" y="7928"/>
                  <a:pt x="4670" y="8146"/>
                  <a:pt x="4768" y="8369"/>
                </a:cubicBezTo>
                <a:cubicBezTo>
                  <a:pt x="4798" y="8436"/>
                  <a:pt x="4805" y="8514"/>
                  <a:pt x="4822" y="8583"/>
                </a:cubicBezTo>
                <a:cubicBezTo>
                  <a:pt x="4704" y="8570"/>
                  <a:pt x="4598" y="8557"/>
                  <a:pt x="4493" y="8546"/>
                </a:cubicBezTo>
                <a:cubicBezTo>
                  <a:pt x="4485" y="8545"/>
                  <a:pt x="4476" y="8545"/>
                  <a:pt x="4468" y="8545"/>
                </a:cubicBezTo>
                <a:cubicBezTo>
                  <a:pt x="4390" y="8545"/>
                  <a:pt x="4356" y="8595"/>
                  <a:pt x="4366" y="8674"/>
                </a:cubicBezTo>
                <a:cubicBezTo>
                  <a:pt x="4375" y="8750"/>
                  <a:pt x="4386" y="8832"/>
                  <a:pt x="4423" y="8896"/>
                </a:cubicBezTo>
                <a:cubicBezTo>
                  <a:pt x="4572" y="9153"/>
                  <a:pt x="4623" y="9441"/>
                  <a:pt x="4707" y="9719"/>
                </a:cubicBezTo>
                <a:cubicBezTo>
                  <a:pt x="4773" y="9936"/>
                  <a:pt x="4880" y="10141"/>
                  <a:pt x="4975" y="10350"/>
                </a:cubicBezTo>
                <a:cubicBezTo>
                  <a:pt x="5014" y="10435"/>
                  <a:pt x="5067" y="10516"/>
                  <a:pt x="5105" y="10581"/>
                </a:cubicBezTo>
                <a:cubicBezTo>
                  <a:pt x="4944" y="10567"/>
                  <a:pt x="4772" y="10547"/>
                  <a:pt x="4599" y="10538"/>
                </a:cubicBezTo>
                <a:cubicBezTo>
                  <a:pt x="4557" y="10536"/>
                  <a:pt x="4514" y="10535"/>
                  <a:pt x="4472" y="10535"/>
                </a:cubicBezTo>
                <a:cubicBezTo>
                  <a:pt x="4390" y="10535"/>
                  <a:pt x="4308" y="10538"/>
                  <a:pt x="4226" y="10540"/>
                </a:cubicBezTo>
                <a:cubicBezTo>
                  <a:pt x="4085" y="10541"/>
                  <a:pt x="4071" y="10558"/>
                  <a:pt x="4080" y="10694"/>
                </a:cubicBezTo>
                <a:cubicBezTo>
                  <a:pt x="4082" y="10716"/>
                  <a:pt x="4082" y="10738"/>
                  <a:pt x="4084" y="10775"/>
                </a:cubicBezTo>
                <a:cubicBezTo>
                  <a:pt x="4016" y="10743"/>
                  <a:pt x="3950" y="10732"/>
                  <a:pt x="3885" y="10732"/>
                </a:cubicBezTo>
                <a:cubicBezTo>
                  <a:pt x="3732" y="10732"/>
                  <a:pt x="3586" y="10794"/>
                  <a:pt x="3437" y="10804"/>
                </a:cubicBezTo>
                <a:cubicBezTo>
                  <a:pt x="3414" y="10805"/>
                  <a:pt x="3373" y="10857"/>
                  <a:pt x="3374" y="10885"/>
                </a:cubicBezTo>
                <a:cubicBezTo>
                  <a:pt x="3382" y="11070"/>
                  <a:pt x="3387" y="11255"/>
                  <a:pt x="3415" y="11437"/>
                </a:cubicBezTo>
                <a:cubicBezTo>
                  <a:pt x="3430" y="11533"/>
                  <a:pt x="3491" y="11621"/>
                  <a:pt x="3541" y="11736"/>
                </a:cubicBezTo>
                <a:lnTo>
                  <a:pt x="3541" y="11736"/>
                </a:lnTo>
                <a:cubicBezTo>
                  <a:pt x="3539" y="11735"/>
                  <a:pt x="3528" y="11730"/>
                  <a:pt x="3516" y="11730"/>
                </a:cubicBezTo>
                <a:cubicBezTo>
                  <a:pt x="3513" y="11730"/>
                  <a:pt x="3510" y="11730"/>
                  <a:pt x="3508" y="11731"/>
                </a:cubicBezTo>
                <a:cubicBezTo>
                  <a:pt x="3358" y="11761"/>
                  <a:pt x="3336" y="11827"/>
                  <a:pt x="3418" y="11956"/>
                </a:cubicBezTo>
                <a:cubicBezTo>
                  <a:pt x="3532" y="12136"/>
                  <a:pt x="3639" y="12321"/>
                  <a:pt x="3752" y="12501"/>
                </a:cubicBezTo>
                <a:cubicBezTo>
                  <a:pt x="3780" y="12546"/>
                  <a:pt x="3817" y="12586"/>
                  <a:pt x="3848" y="12624"/>
                </a:cubicBezTo>
                <a:cubicBezTo>
                  <a:pt x="3778" y="12654"/>
                  <a:pt x="3703" y="12685"/>
                  <a:pt x="3629" y="12717"/>
                </a:cubicBezTo>
                <a:cubicBezTo>
                  <a:pt x="3553" y="12750"/>
                  <a:pt x="3542" y="12796"/>
                  <a:pt x="3578" y="12876"/>
                </a:cubicBezTo>
                <a:cubicBezTo>
                  <a:pt x="3706" y="13153"/>
                  <a:pt x="3894" y="13370"/>
                  <a:pt x="4170" y="13506"/>
                </a:cubicBezTo>
                <a:cubicBezTo>
                  <a:pt x="4187" y="13515"/>
                  <a:pt x="4201" y="13529"/>
                  <a:pt x="4218" y="13542"/>
                </a:cubicBezTo>
                <a:cubicBezTo>
                  <a:pt x="4211" y="13555"/>
                  <a:pt x="4206" y="13565"/>
                  <a:pt x="4198" y="13571"/>
                </a:cubicBezTo>
                <a:cubicBezTo>
                  <a:pt x="4165" y="13599"/>
                  <a:pt x="4130" y="13627"/>
                  <a:pt x="4097" y="13654"/>
                </a:cubicBezTo>
                <a:cubicBezTo>
                  <a:pt x="4126" y="13686"/>
                  <a:pt x="4148" y="13735"/>
                  <a:pt x="4186" y="13752"/>
                </a:cubicBezTo>
                <a:cubicBezTo>
                  <a:pt x="4372" y="13845"/>
                  <a:pt x="4483" y="14002"/>
                  <a:pt x="4572" y="14180"/>
                </a:cubicBezTo>
                <a:cubicBezTo>
                  <a:pt x="4599" y="14235"/>
                  <a:pt x="4633" y="14287"/>
                  <a:pt x="4659" y="14334"/>
                </a:cubicBezTo>
                <a:cubicBezTo>
                  <a:pt x="4547" y="14381"/>
                  <a:pt x="4440" y="14432"/>
                  <a:pt x="4329" y="14474"/>
                </a:cubicBezTo>
                <a:cubicBezTo>
                  <a:pt x="4242" y="14506"/>
                  <a:pt x="4241" y="14570"/>
                  <a:pt x="4269" y="14630"/>
                </a:cubicBezTo>
                <a:cubicBezTo>
                  <a:pt x="4396" y="14895"/>
                  <a:pt x="4547" y="15146"/>
                  <a:pt x="4802" y="15317"/>
                </a:cubicBezTo>
                <a:cubicBezTo>
                  <a:pt x="4897" y="15382"/>
                  <a:pt x="4977" y="15470"/>
                  <a:pt x="5100" y="15580"/>
                </a:cubicBezTo>
                <a:cubicBezTo>
                  <a:pt x="5054" y="15574"/>
                  <a:pt x="5014" y="15571"/>
                  <a:pt x="4975" y="15567"/>
                </a:cubicBezTo>
                <a:lnTo>
                  <a:pt x="4975" y="15567"/>
                </a:lnTo>
                <a:cubicBezTo>
                  <a:pt x="4949" y="15825"/>
                  <a:pt x="5177" y="15888"/>
                  <a:pt x="5299" y="16024"/>
                </a:cubicBezTo>
                <a:cubicBezTo>
                  <a:pt x="5451" y="16192"/>
                  <a:pt x="5630" y="16336"/>
                  <a:pt x="5791" y="16495"/>
                </a:cubicBezTo>
                <a:cubicBezTo>
                  <a:pt x="5960" y="16663"/>
                  <a:pt x="6130" y="16830"/>
                  <a:pt x="6285" y="17010"/>
                </a:cubicBezTo>
                <a:cubicBezTo>
                  <a:pt x="6389" y="17132"/>
                  <a:pt x="6469" y="17275"/>
                  <a:pt x="6558" y="17409"/>
                </a:cubicBezTo>
                <a:cubicBezTo>
                  <a:pt x="6590" y="17456"/>
                  <a:pt x="6625" y="17504"/>
                  <a:pt x="6670" y="17568"/>
                </a:cubicBezTo>
                <a:cubicBezTo>
                  <a:pt x="6628" y="17559"/>
                  <a:pt x="6604" y="17553"/>
                  <a:pt x="6580" y="17549"/>
                </a:cubicBezTo>
                <a:cubicBezTo>
                  <a:pt x="6415" y="17521"/>
                  <a:pt x="6251" y="17488"/>
                  <a:pt x="6085" y="17470"/>
                </a:cubicBezTo>
                <a:cubicBezTo>
                  <a:pt x="5945" y="17454"/>
                  <a:pt x="5802" y="17459"/>
                  <a:pt x="5662" y="17445"/>
                </a:cubicBezTo>
                <a:cubicBezTo>
                  <a:pt x="5453" y="17423"/>
                  <a:pt x="5246" y="17389"/>
                  <a:pt x="5040" y="17367"/>
                </a:cubicBezTo>
                <a:cubicBezTo>
                  <a:pt x="5035" y="17366"/>
                  <a:pt x="5031" y="17366"/>
                  <a:pt x="5027" y="17366"/>
                </a:cubicBezTo>
                <a:cubicBezTo>
                  <a:pt x="4989" y="17366"/>
                  <a:pt x="4949" y="17384"/>
                  <a:pt x="4911" y="17394"/>
                </a:cubicBezTo>
                <a:lnTo>
                  <a:pt x="4942" y="17521"/>
                </a:lnTo>
                <a:cubicBezTo>
                  <a:pt x="4876" y="17508"/>
                  <a:pt x="4810" y="17497"/>
                  <a:pt x="4747" y="17497"/>
                </a:cubicBezTo>
                <a:cubicBezTo>
                  <a:pt x="4667" y="17497"/>
                  <a:pt x="4592" y="17515"/>
                  <a:pt x="4534" y="17569"/>
                </a:cubicBezTo>
                <a:cubicBezTo>
                  <a:pt x="4439" y="17564"/>
                  <a:pt x="4362" y="17553"/>
                  <a:pt x="4289" y="17553"/>
                </a:cubicBezTo>
                <a:cubicBezTo>
                  <a:pt x="4273" y="17553"/>
                  <a:pt x="4257" y="17554"/>
                  <a:pt x="4241" y="17555"/>
                </a:cubicBezTo>
                <a:cubicBezTo>
                  <a:pt x="4074" y="17573"/>
                  <a:pt x="3909" y="17594"/>
                  <a:pt x="3745" y="17627"/>
                </a:cubicBezTo>
                <a:cubicBezTo>
                  <a:pt x="3606" y="17656"/>
                  <a:pt x="3591" y="17699"/>
                  <a:pt x="3625" y="17835"/>
                </a:cubicBezTo>
                <a:cubicBezTo>
                  <a:pt x="3653" y="17946"/>
                  <a:pt x="3672" y="18061"/>
                  <a:pt x="3697" y="18178"/>
                </a:cubicBezTo>
                <a:cubicBezTo>
                  <a:pt x="3629" y="18172"/>
                  <a:pt x="3560" y="18169"/>
                  <a:pt x="3492" y="18169"/>
                </a:cubicBezTo>
                <a:cubicBezTo>
                  <a:pt x="3198" y="18169"/>
                  <a:pt x="2907" y="18222"/>
                  <a:pt x="2618" y="18301"/>
                </a:cubicBezTo>
                <a:cubicBezTo>
                  <a:pt x="2530" y="18326"/>
                  <a:pt x="2431" y="18310"/>
                  <a:pt x="2343" y="18335"/>
                </a:cubicBezTo>
                <a:cubicBezTo>
                  <a:pt x="2175" y="18381"/>
                  <a:pt x="2168" y="18407"/>
                  <a:pt x="2230" y="18569"/>
                </a:cubicBezTo>
                <a:cubicBezTo>
                  <a:pt x="2031" y="18562"/>
                  <a:pt x="1836" y="18556"/>
                  <a:pt x="1640" y="18548"/>
                </a:cubicBezTo>
                <a:cubicBezTo>
                  <a:pt x="1593" y="18547"/>
                  <a:pt x="1546" y="18540"/>
                  <a:pt x="1500" y="18536"/>
                </a:cubicBezTo>
                <a:cubicBezTo>
                  <a:pt x="1488" y="18535"/>
                  <a:pt x="1476" y="18534"/>
                  <a:pt x="1465" y="18534"/>
                </a:cubicBezTo>
                <a:cubicBezTo>
                  <a:pt x="1407" y="18534"/>
                  <a:pt x="1366" y="18551"/>
                  <a:pt x="1383" y="18625"/>
                </a:cubicBezTo>
                <a:cubicBezTo>
                  <a:pt x="1304" y="18623"/>
                  <a:pt x="1226" y="18614"/>
                  <a:pt x="1150" y="18614"/>
                </a:cubicBezTo>
                <a:cubicBezTo>
                  <a:pt x="1127" y="18614"/>
                  <a:pt x="1104" y="18615"/>
                  <a:pt x="1080" y="18617"/>
                </a:cubicBezTo>
                <a:cubicBezTo>
                  <a:pt x="790" y="18643"/>
                  <a:pt x="499" y="18673"/>
                  <a:pt x="211" y="18715"/>
                </a:cubicBezTo>
                <a:cubicBezTo>
                  <a:pt x="138" y="18726"/>
                  <a:pt x="71" y="18784"/>
                  <a:pt x="0" y="18821"/>
                </a:cubicBezTo>
                <a:cubicBezTo>
                  <a:pt x="55" y="18882"/>
                  <a:pt x="96" y="18973"/>
                  <a:pt x="164" y="19003"/>
                </a:cubicBezTo>
                <a:cubicBezTo>
                  <a:pt x="414" y="19108"/>
                  <a:pt x="672" y="19194"/>
                  <a:pt x="926" y="19287"/>
                </a:cubicBezTo>
                <a:cubicBezTo>
                  <a:pt x="955" y="19297"/>
                  <a:pt x="987" y="19297"/>
                  <a:pt x="1036" y="19303"/>
                </a:cubicBezTo>
                <a:cubicBezTo>
                  <a:pt x="945" y="19397"/>
                  <a:pt x="1021" y="19425"/>
                  <a:pt x="1084" y="19457"/>
                </a:cubicBezTo>
                <a:cubicBezTo>
                  <a:pt x="1367" y="19603"/>
                  <a:pt x="1650" y="19749"/>
                  <a:pt x="1943" y="19899"/>
                </a:cubicBezTo>
                <a:cubicBezTo>
                  <a:pt x="1831" y="19977"/>
                  <a:pt x="1865" y="20058"/>
                  <a:pt x="1943" y="20119"/>
                </a:cubicBezTo>
                <a:cubicBezTo>
                  <a:pt x="2061" y="20213"/>
                  <a:pt x="2185" y="20300"/>
                  <a:pt x="2315" y="20378"/>
                </a:cubicBezTo>
                <a:cubicBezTo>
                  <a:pt x="2456" y="20464"/>
                  <a:pt x="2601" y="20538"/>
                  <a:pt x="2747" y="20609"/>
                </a:cubicBezTo>
                <a:cubicBezTo>
                  <a:pt x="2870" y="20666"/>
                  <a:pt x="2997" y="20712"/>
                  <a:pt x="3130" y="20765"/>
                </a:cubicBezTo>
                <a:cubicBezTo>
                  <a:pt x="3066" y="20809"/>
                  <a:pt x="2997" y="20871"/>
                  <a:pt x="2917" y="20907"/>
                </a:cubicBezTo>
                <a:cubicBezTo>
                  <a:pt x="2823" y="20949"/>
                  <a:pt x="2843" y="21010"/>
                  <a:pt x="2884" y="21064"/>
                </a:cubicBezTo>
                <a:cubicBezTo>
                  <a:pt x="2942" y="21140"/>
                  <a:pt x="3006" y="21218"/>
                  <a:pt x="3084" y="21272"/>
                </a:cubicBezTo>
                <a:cubicBezTo>
                  <a:pt x="3308" y="21427"/>
                  <a:pt x="3538" y="21571"/>
                  <a:pt x="3771" y="21712"/>
                </a:cubicBezTo>
                <a:cubicBezTo>
                  <a:pt x="3824" y="21746"/>
                  <a:pt x="3892" y="21753"/>
                  <a:pt x="3956" y="21773"/>
                </a:cubicBezTo>
                <a:cubicBezTo>
                  <a:pt x="3910" y="21820"/>
                  <a:pt x="3857" y="21871"/>
                  <a:pt x="3805" y="21925"/>
                </a:cubicBezTo>
                <a:cubicBezTo>
                  <a:pt x="3729" y="22000"/>
                  <a:pt x="3729" y="22070"/>
                  <a:pt x="3824" y="22117"/>
                </a:cubicBezTo>
                <a:cubicBezTo>
                  <a:pt x="3959" y="22185"/>
                  <a:pt x="4104" y="22233"/>
                  <a:pt x="4242" y="22295"/>
                </a:cubicBezTo>
                <a:cubicBezTo>
                  <a:pt x="4354" y="22345"/>
                  <a:pt x="4458" y="22411"/>
                  <a:pt x="4572" y="22457"/>
                </a:cubicBezTo>
                <a:cubicBezTo>
                  <a:pt x="4722" y="22516"/>
                  <a:pt x="4840" y="22619"/>
                  <a:pt x="4977" y="22696"/>
                </a:cubicBezTo>
                <a:cubicBezTo>
                  <a:pt x="5013" y="22717"/>
                  <a:pt x="5062" y="22715"/>
                  <a:pt x="5093" y="22740"/>
                </a:cubicBezTo>
                <a:cubicBezTo>
                  <a:pt x="5117" y="22756"/>
                  <a:pt x="5119" y="22800"/>
                  <a:pt x="5131" y="22832"/>
                </a:cubicBezTo>
                <a:cubicBezTo>
                  <a:pt x="5044" y="22858"/>
                  <a:pt x="5014" y="22923"/>
                  <a:pt x="5013" y="23006"/>
                </a:cubicBezTo>
                <a:cubicBezTo>
                  <a:pt x="5013" y="23013"/>
                  <a:pt x="4994" y="23020"/>
                  <a:pt x="4987" y="23028"/>
                </a:cubicBezTo>
                <a:cubicBezTo>
                  <a:pt x="4959" y="23054"/>
                  <a:pt x="4934" y="23084"/>
                  <a:pt x="4921" y="23125"/>
                </a:cubicBezTo>
                <a:cubicBezTo>
                  <a:pt x="4889" y="23149"/>
                  <a:pt x="4849" y="23168"/>
                  <a:pt x="4826" y="23197"/>
                </a:cubicBezTo>
                <a:cubicBezTo>
                  <a:pt x="4733" y="23316"/>
                  <a:pt x="4639" y="23433"/>
                  <a:pt x="4558" y="23559"/>
                </a:cubicBezTo>
                <a:cubicBezTo>
                  <a:pt x="4458" y="23715"/>
                  <a:pt x="4459" y="23726"/>
                  <a:pt x="4627" y="23820"/>
                </a:cubicBezTo>
                <a:cubicBezTo>
                  <a:pt x="4808" y="23922"/>
                  <a:pt x="4998" y="24005"/>
                  <a:pt x="5191" y="24101"/>
                </a:cubicBezTo>
                <a:cubicBezTo>
                  <a:pt x="5164" y="24241"/>
                  <a:pt x="5168" y="24247"/>
                  <a:pt x="5342" y="24265"/>
                </a:cubicBezTo>
                <a:cubicBezTo>
                  <a:pt x="5424" y="24274"/>
                  <a:pt x="5507" y="24279"/>
                  <a:pt x="5590" y="24279"/>
                </a:cubicBezTo>
                <a:cubicBezTo>
                  <a:pt x="5605" y="24279"/>
                  <a:pt x="5619" y="24279"/>
                  <a:pt x="5633" y="24279"/>
                </a:cubicBezTo>
                <a:cubicBezTo>
                  <a:pt x="5725" y="24277"/>
                  <a:pt x="5815" y="24263"/>
                  <a:pt x="5908" y="24255"/>
                </a:cubicBezTo>
                <a:lnTo>
                  <a:pt x="5908" y="24255"/>
                </a:lnTo>
                <a:cubicBezTo>
                  <a:pt x="5836" y="24350"/>
                  <a:pt x="5762" y="24443"/>
                  <a:pt x="5684" y="24546"/>
                </a:cubicBezTo>
                <a:cubicBezTo>
                  <a:pt x="5708" y="24564"/>
                  <a:pt x="5730" y="24577"/>
                  <a:pt x="5755" y="24595"/>
                </a:cubicBezTo>
                <a:cubicBezTo>
                  <a:pt x="5738" y="24606"/>
                  <a:pt x="5723" y="24616"/>
                  <a:pt x="5673" y="24648"/>
                </a:cubicBezTo>
                <a:cubicBezTo>
                  <a:pt x="5796" y="24689"/>
                  <a:pt x="5890" y="24744"/>
                  <a:pt x="5988" y="24751"/>
                </a:cubicBezTo>
                <a:cubicBezTo>
                  <a:pt x="6413" y="24782"/>
                  <a:pt x="6837" y="24816"/>
                  <a:pt x="7262" y="24818"/>
                </a:cubicBezTo>
                <a:cubicBezTo>
                  <a:pt x="7265" y="24818"/>
                  <a:pt x="7269" y="24818"/>
                  <a:pt x="7273" y="24818"/>
                </a:cubicBezTo>
                <a:cubicBezTo>
                  <a:pt x="7579" y="24818"/>
                  <a:pt x="7885" y="24774"/>
                  <a:pt x="8192" y="24751"/>
                </a:cubicBezTo>
                <a:cubicBezTo>
                  <a:pt x="8243" y="24747"/>
                  <a:pt x="8295" y="24745"/>
                  <a:pt x="8364" y="24741"/>
                </a:cubicBezTo>
                <a:lnTo>
                  <a:pt x="8364" y="24741"/>
                </a:lnTo>
                <a:cubicBezTo>
                  <a:pt x="8214" y="24864"/>
                  <a:pt x="8082" y="24971"/>
                  <a:pt x="7945" y="25083"/>
                </a:cubicBezTo>
                <a:cubicBezTo>
                  <a:pt x="7956" y="25098"/>
                  <a:pt x="7968" y="25114"/>
                  <a:pt x="7971" y="25117"/>
                </a:cubicBezTo>
                <a:lnTo>
                  <a:pt x="7971" y="25117"/>
                </a:lnTo>
                <a:cubicBezTo>
                  <a:pt x="7919" y="25200"/>
                  <a:pt x="7875" y="25272"/>
                  <a:pt x="7827" y="25351"/>
                </a:cubicBezTo>
                <a:cubicBezTo>
                  <a:pt x="7858" y="25359"/>
                  <a:pt x="7888" y="25369"/>
                  <a:pt x="7895" y="25372"/>
                </a:cubicBezTo>
                <a:cubicBezTo>
                  <a:pt x="7773" y="25554"/>
                  <a:pt x="7655" y="25738"/>
                  <a:pt x="7534" y="25919"/>
                </a:cubicBezTo>
                <a:cubicBezTo>
                  <a:pt x="7480" y="25997"/>
                  <a:pt x="7508" y="26040"/>
                  <a:pt x="7580" y="26088"/>
                </a:cubicBezTo>
                <a:cubicBezTo>
                  <a:pt x="7740" y="26193"/>
                  <a:pt x="7925" y="26206"/>
                  <a:pt x="8105" y="26234"/>
                </a:cubicBezTo>
                <a:cubicBezTo>
                  <a:pt x="8183" y="26246"/>
                  <a:pt x="8270" y="26234"/>
                  <a:pt x="8315" y="26326"/>
                </a:cubicBezTo>
                <a:cubicBezTo>
                  <a:pt x="8326" y="26345"/>
                  <a:pt x="8362" y="26355"/>
                  <a:pt x="8388" y="26360"/>
                </a:cubicBezTo>
                <a:cubicBezTo>
                  <a:pt x="8477" y="26378"/>
                  <a:pt x="8567" y="26387"/>
                  <a:pt x="8657" y="26387"/>
                </a:cubicBezTo>
                <a:cubicBezTo>
                  <a:pt x="8780" y="26387"/>
                  <a:pt x="8904" y="26370"/>
                  <a:pt x="9031" y="26336"/>
                </a:cubicBezTo>
                <a:cubicBezTo>
                  <a:pt x="9012" y="26310"/>
                  <a:pt x="9001" y="26293"/>
                  <a:pt x="8981" y="26265"/>
                </a:cubicBezTo>
                <a:lnTo>
                  <a:pt x="8981" y="26265"/>
                </a:lnTo>
                <a:cubicBezTo>
                  <a:pt x="9032" y="26279"/>
                  <a:pt x="9072" y="26289"/>
                  <a:pt x="9116" y="26301"/>
                </a:cubicBezTo>
                <a:cubicBezTo>
                  <a:pt x="9104" y="26373"/>
                  <a:pt x="9090" y="26444"/>
                  <a:pt x="9080" y="26516"/>
                </a:cubicBezTo>
                <a:cubicBezTo>
                  <a:pt x="9067" y="26611"/>
                  <a:pt x="9077" y="26649"/>
                  <a:pt x="9139" y="26649"/>
                </a:cubicBezTo>
                <a:cubicBezTo>
                  <a:pt x="9157" y="26649"/>
                  <a:pt x="9180" y="26645"/>
                  <a:pt x="9209" y="26639"/>
                </a:cubicBezTo>
                <a:cubicBezTo>
                  <a:pt x="9322" y="26614"/>
                  <a:pt x="9433" y="26574"/>
                  <a:pt x="9542" y="26532"/>
                </a:cubicBezTo>
                <a:cubicBezTo>
                  <a:pt x="9870" y="26409"/>
                  <a:pt x="10195" y="26283"/>
                  <a:pt x="10540" y="26150"/>
                </a:cubicBezTo>
                <a:cubicBezTo>
                  <a:pt x="10545" y="26259"/>
                  <a:pt x="10555" y="26347"/>
                  <a:pt x="10551" y="26434"/>
                </a:cubicBezTo>
                <a:cubicBezTo>
                  <a:pt x="10549" y="26510"/>
                  <a:pt x="10575" y="26541"/>
                  <a:pt x="10626" y="26541"/>
                </a:cubicBezTo>
                <a:cubicBezTo>
                  <a:pt x="10640" y="26541"/>
                  <a:pt x="10656" y="26539"/>
                  <a:pt x="10674" y="26534"/>
                </a:cubicBezTo>
                <a:cubicBezTo>
                  <a:pt x="10767" y="26508"/>
                  <a:pt x="10867" y="26490"/>
                  <a:pt x="10951" y="26446"/>
                </a:cubicBezTo>
                <a:cubicBezTo>
                  <a:pt x="11229" y="26297"/>
                  <a:pt x="11487" y="26121"/>
                  <a:pt x="11728" y="25915"/>
                </a:cubicBezTo>
                <a:cubicBezTo>
                  <a:pt x="11976" y="25704"/>
                  <a:pt x="12248" y="25521"/>
                  <a:pt x="12513" y="25328"/>
                </a:cubicBezTo>
                <a:cubicBezTo>
                  <a:pt x="12766" y="25146"/>
                  <a:pt x="13024" y="24968"/>
                  <a:pt x="13278" y="24788"/>
                </a:cubicBezTo>
                <a:cubicBezTo>
                  <a:pt x="13304" y="24771"/>
                  <a:pt x="13329" y="24755"/>
                  <a:pt x="13375" y="24751"/>
                </a:cubicBezTo>
                <a:lnTo>
                  <a:pt x="13375" y="24751"/>
                </a:lnTo>
                <a:cubicBezTo>
                  <a:pt x="12942" y="25483"/>
                  <a:pt x="12498" y="26208"/>
                  <a:pt x="12079" y="26949"/>
                </a:cubicBezTo>
                <a:cubicBezTo>
                  <a:pt x="11665" y="27686"/>
                  <a:pt x="11265" y="28432"/>
                  <a:pt x="10875" y="29181"/>
                </a:cubicBezTo>
                <a:cubicBezTo>
                  <a:pt x="10482" y="29937"/>
                  <a:pt x="10144" y="30719"/>
                  <a:pt x="9788" y="31483"/>
                </a:cubicBezTo>
                <a:cubicBezTo>
                  <a:pt x="9952" y="31553"/>
                  <a:pt x="10090" y="31613"/>
                  <a:pt x="10229" y="31669"/>
                </a:cubicBezTo>
                <a:cubicBezTo>
                  <a:pt x="10241" y="31674"/>
                  <a:pt x="10258" y="31677"/>
                  <a:pt x="10274" y="31677"/>
                </a:cubicBezTo>
                <a:cubicBezTo>
                  <a:pt x="10287" y="31677"/>
                  <a:pt x="10300" y="31675"/>
                  <a:pt x="10306" y="31669"/>
                </a:cubicBezTo>
                <a:cubicBezTo>
                  <a:pt x="10401" y="31577"/>
                  <a:pt x="10519" y="31493"/>
                  <a:pt x="10577" y="31378"/>
                </a:cubicBezTo>
                <a:cubicBezTo>
                  <a:pt x="10754" y="31031"/>
                  <a:pt x="10895" y="30666"/>
                  <a:pt x="11069" y="30316"/>
                </a:cubicBezTo>
                <a:cubicBezTo>
                  <a:pt x="11475" y="29497"/>
                  <a:pt x="11884" y="28680"/>
                  <a:pt x="12305" y="27870"/>
                </a:cubicBezTo>
                <a:cubicBezTo>
                  <a:pt x="12612" y="27281"/>
                  <a:pt x="12938" y="26704"/>
                  <a:pt x="13257" y="26121"/>
                </a:cubicBezTo>
                <a:cubicBezTo>
                  <a:pt x="13283" y="26074"/>
                  <a:pt x="13318" y="26035"/>
                  <a:pt x="13368" y="26004"/>
                </a:cubicBezTo>
                <a:lnTo>
                  <a:pt x="13368" y="26004"/>
                </a:lnTo>
                <a:cubicBezTo>
                  <a:pt x="13318" y="26119"/>
                  <a:pt x="13250" y="26231"/>
                  <a:pt x="13220" y="26351"/>
                </a:cubicBezTo>
                <a:cubicBezTo>
                  <a:pt x="13168" y="26560"/>
                  <a:pt x="13138" y="26773"/>
                  <a:pt x="13105" y="26985"/>
                </a:cubicBezTo>
                <a:cubicBezTo>
                  <a:pt x="13101" y="27008"/>
                  <a:pt x="13132" y="27038"/>
                  <a:pt x="13141" y="27054"/>
                </a:cubicBezTo>
                <a:cubicBezTo>
                  <a:pt x="13137" y="27106"/>
                  <a:pt x="13131" y="27154"/>
                  <a:pt x="13131" y="27200"/>
                </a:cubicBezTo>
                <a:cubicBezTo>
                  <a:pt x="13129" y="27306"/>
                  <a:pt x="13129" y="27341"/>
                  <a:pt x="13171" y="27341"/>
                </a:cubicBezTo>
                <a:cubicBezTo>
                  <a:pt x="13194" y="27341"/>
                  <a:pt x="13228" y="27331"/>
                  <a:pt x="13282" y="27316"/>
                </a:cubicBezTo>
                <a:cubicBezTo>
                  <a:pt x="13411" y="27278"/>
                  <a:pt x="13540" y="27251"/>
                  <a:pt x="13664" y="27221"/>
                </a:cubicBezTo>
                <a:lnTo>
                  <a:pt x="13664" y="27221"/>
                </a:lnTo>
                <a:cubicBezTo>
                  <a:pt x="13535" y="27434"/>
                  <a:pt x="13621" y="27672"/>
                  <a:pt x="13652" y="27906"/>
                </a:cubicBezTo>
                <a:cubicBezTo>
                  <a:pt x="13674" y="28074"/>
                  <a:pt x="13712" y="28243"/>
                  <a:pt x="13746" y="28410"/>
                </a:cubicBezTo>
                <a:cubicBezTo>
                  <a:pt x="13777" y="28554"/>
                  <a:pt x="13813" y="28618"/>
                  <a:pt x="13890" y="28618"/>
                </a:cubicBezTo>
                <a:cubicBezTo>
                  <a:pt x="13937" y="28618"/>
                  <a:pt x="13999" y="28595"/>
                  <a:pt x="14084" y="28551"/>
                </a:cubicBezTo>
                <a:cubicBezTo>
                  <a:pt x="14152" y="28744"/>
                  <a:pt x="14208" y="28944"/>
                  <a:pt x="14289" y="29132"/>
                </a:cubicBezTo>
                <a:cubicBezTo>
                  <a:pt x="14365" y="29308"/>
                  <a:pt x="14468" y="29474"/>
                  <a:pt x="14557" y="29647"/>
                </a:cubicBezTo>
                <a:cubicBezTo>
                  <a:pt x="14578" y="29686"/>
                  <a:pt x="14602" y="29703"/>
                  <a:pt x="14628" y="29703"/>
                </a:cubicBezTo>
                <a:cubicBezTo>
                  <a:pt x="14650" y="29703"/>
                  <a:pt x="14674" y="29690"/>
                  <a:pt x="14697" y="29667"/>
                </a:cubicBezTo>
                <a:cubicBezTo>
                  <a:pt x="14780" y="29582"/>
                  <a:pt x="14865" y="29495"/>
                  <a:pt x="14936" y="29400"/>
                </a:cubicBezTo>
                <a:cubicBezTo>
                  <a:pt x="15060" y="29233"/>
                  <a:pt x="15159" y="29048"/>
                  <a:pt x="15292" y="28892"/>
                </a:cubicBezTo>
                <a:cubicBezTo>
                  <a:pt x="15384" y="28785"/>
                  <a:pt x="15521" y="28722"/>
                  <a:pt x="15585" y="28583"/>
                </a:cubicBezTo>
                <a:cubicBezTo>
                  <a:pt x="15629" y="28484"/>
                  <a:pt x="15683" y="28388"/>
                  <a:pt x="15736" y="28285"/>
                </a:cubicBezTo>
                <a:cubicBezTo>
                  <a:pt x="16006" y="28646"/>
                  <a:pt x="16300" y="28993"/>
                  <a:pt x="16444" y="29470"/>
                </a:cubicBezTo>
                <a:cubicBezTo>
                  <a:pt x="16486" y="29387"/>
                  <a:pt x="16508" y="29343"/>
                  <a:pt x="16541" y="29279"/>
                </a:cubicBezTo>
                <a:cubicBezTo>
                  <a:pt x="16555" y="29329"/>
                  <a:pt x="16572" y="29356"/>
                  <a:pt x="16569" y="29384"/>
                </a:cubicBezTo>
                <a:cubicBezTo>
                  <a:pt x="16564" y="29439"/>
                  <a:pt x="16557" y="29484"/>
                  <a:pt x="16632" y="29499"/>
                </a:cubicBezTo>
                <a:cubicBezTo>
                  <a:pt x="16653" y="29504"/>
                  <a:pt x="16672" y="29554"/>
                  <a:pt x="16678" y="29585"/>
                </a:cubicBezTo>
                <a:cubicBezTo>
                  <a:pt x="16717" y="29771"/>
                  <a:pt x="16833" y="29914"/>
                  <a:pt x="16963" y="30036"/>
                </a:cubicBezTo>
                <a:cubicBezTo>
                  <a:pt x="17058" y="30125"/>
                  <a:pt x="17135" y="30228"/>
                  <a:pt x="17228" y="30317"/>
                </a:cubicBezTo>
                <a:cubicBezTo>
                  <a:pt x="17266" y="30354"/>
                  <a:pt x="17294" y="30373"/>
                  <a:pt x="17319" y="30373"/>
                </a:cubicBezTo>
                <a:cubicBezTo>
                  <a:pt x="17348" y="30373"/>
                  <a:pt x="17374" y="30347"/>
                  <a:pt x="17407" y="30295"/>
                </a:cubicBezTo>
                <a:cubicBezTo>
                  <a:pt x="17427" y="30263"/>
                  <a:pt x="17452" y="30233"/>
                  <a:pt x="17490" y="30178"/>
                </a:cubicBezTo>
                <a:cubicBezTo>
                  <a:pt x="17561" y="30265"/>
                  <a:pt x="17629" y="30333"/>
                  <a:pt x="17681" y="30413"/>
                </a:cubicBezTo>
                <a:cubicBezTo>
                  <a:pt x="17786" y="30568"/>
                  <a:pt x="17877" y="30733"/>
                  <a:pt x="17980" y="30888"/>
                </a:cubicBezTo>
                <a:cubicBezTo>
                  <a:pt x="18010" y="30935"/>
                  <a:pt x="18045" y="30969"/>
                  <a:pt x="18087" y="30969"/>
                </a:cubicBezTo>
                <a:cubicBezTo>
                  <a:pt x="18114" y="30969"/>
                  <a:pt x="18145" y="30954"/>
                  <a:pt x="18178" y="30919"/>
                </a:cubicBezTo>
                <a:cubicBezTo>
                  <a:pt x="18204" y="30894"/>
                  <a:pt x="18228" y="30881"/>
                  <a:pt x="18253" y="30881"/>
                </a:cubicBezTo>
                <a:cubicBezTo>
                  <a:pt x="18284" y="30881"/>
                  <a:pt x="18314" y="30901"/>
                  <a:pt x="18344" y="30938"/>
                </a:cubicBezTo>
                <a:cubicBezTo>
                  <a:pt x="18457" y="31078"/>
                  <a:pt x="18582" y="31204"/>
                  <a:pt x="18756" y="31274"/>
                </a:cubicBezTo>
                <a:cubicBezTo>
                  <a:pt x="18804" y="31294"/>
                  <a:pt x="18842" y="31306"/>
                  <a:pt x="18875" y="31306"/>
                </a:cubicBezTo>
                <a:cubicBezTo>
                  <a:pt x="18925" y="31306"/>
                  <a:pt x="18962" y="31278"/>
                  <a:pt x="19000" y="31206"/>
                </a:cubicBezTo>
                <a:cubicBezTo>
                  <a:pt x="19114" y="30993"/>
                  <a:pt x="19213" y="30773"/>
                  <a:pt x="19310" y="30552"/>
                </a:cubicBezTo>
                <a:cubicBezTo>
                  <a:pt x="19334" y="30498"/>
                  <a:pt x="19350" y="30461"/>
                  <a:pt x="19383" y="30461"/>
                </a:cubicBezTo>
                <a:cubicBezTo>
                  <a:pt x="19402" y="30461"/>
                  <a:pt x="19427" y="30474"/>
                  <a:pt x="19461" y="30503"/>
                </a:cubicBezTo>
                <a:cubicBezTo>
                  <a:pt x="19549" y="30575"/>
                  <a:pt x="19656" y="30625"/>
                  <a:pt x="19760" y="30674"/>
                </a:cubicBezTo>
                <a:cubicBezTo>
                  <a:pt x="19938" y="30758"/>
                  <a:pt x="20041" y="30916"/>
                  <a:pt x="20166" y="31052"/>
                </a:cubicBezTo>
                <a:cubicBezTo>
                  <a:pt x="20266" y="31159"/>
                  <a:pt x="20372" y="31264"/>
                  <a:pt x="20490" y="31349"/>
                </a:cubicBezTo>
                <a:cubicBezTo>
                  <a:pt x="20538" y="31384"/>
                  <a:pt x="20579" y="31400"/>
                  <a:pt x="20615" y="31400"/>
                </a:cubicBezTo>
                <a:cubicBezTo>
                  <a:pt x="20680" y="31400"/>
                  <a:pt x="20727" y="31346"/>
                  <a:pt x="20756" y="31242"/>
                </a:cubicBezTo>
                <a:cubicBezTo>
                  <a:pt x="20768" y="31199"/>
                  <a:pt x="20781" y="31154"/>
                  <a:pt x="20802" y="31083"/>
                </a:cubicBezTo>
                <a:cubicBezTo>
                  <a:pt x="20909" y="31173"/>
                  <a:pt x="21004" y="31248"/>
                  <a:pt x="21092" y="31331"/>
                </a:cubicBezTo>
                <a:cubicBezTo>
                  <a:pt x="21172" y="31406"/>
                  <a:pt x="21243" y="31489"/>
                  <a:pt x="21322" y="31565"/>
                </a:cubicBezTo>
                <a:cubicBezTo>
                  <a:pt x="21390" y="31633"/>
                  <a:pt x="21438" y="31666"/>
                  <a:pt x="21490" y="31666"/>
                </a:cubicBezTo>
                <a:cubicBezTo>
                  <a:pt x="21542" y="31666"/>
                  <a:pt x="21598" y="31633"/>
                  <a:pt x="21683" y="31566"/>
                </a:cubicBezTo>
                <a:cubicBezTo>
                  <a:pt x="21867" y="31683"/>
                  <a:pt x="22059" y="31801"/>
                  <a:pt x="22252" y="31924"/>
                </a:cubicBezTo>
                <a:cubicBezTo>
                  <a:pt x="22266" y="31934"/>
                  <a:pt x="22284" y="31938"/>
                  <a:pt x="22305" y="31938"/>
                </a:cubicBezTo>
                <a:cubicBezTo>
                  <a:pt x="22382" y="31938"/>
                  <a:pt x="22487" y="31878"/>
                  <a:pt x="22496" y="31808"/>
                </a:cubicBezTo>
                <a:cubicBezTo>
                  <a:pt x="22507" y="31724"/>
                  <a:pt x="22516" y="31638"/>
                  <a:pt x="22530" y="31554"/>
                </a:cubicBezTo>
                <a:cubicBezTo>
                  <a:pt x="22531" y="31540"/>
                  <a:pt x="22543" y="31528"/>
                  <a:pt x="22556" y="31505"/>
                </a:cubicBezTo>
                <a:cubicBezTo>
                  <a:pt x="22592" y="31521"/>
                  <a:pt x="22630" y="31531"/>
                  <a:pt x="22661" y="31552"/>
                </a:cubicBezTo>
                <a:cubicBezTo>
                  <a:pt x="22835" y="31664"/>
                  <a:pt x="23008" y="31778"/>
                  <a:pt x="23181" y="31891"/>
                </a:cubicBezTo>
                <a:cubicBezTo>
                  <a:pt x="23207" y="31907"/>
                  <a:pt x="23234" y="31924"/>
                  <a:pt x="23262" y="31937"/>
                </a:cubicBezTo>
                <a:cubicBezTo>
                  <a:pt x="23305" y="31957"/>
                  <a:pt x="23338" y="31969"/>
                  <a:pt x="23366" y="31969"/>
                </a:cubicBezTo>
                <a:cubicBezTo>
                  <a:pt x="23421" y="31969"/>
                  <a:pt x="23460" y="31926"/>
                  <a:pt x="23525" y="31824"/>
                </a:cubicBezTo>
                <a:cubicBezTo>
                  <a:pt x="23627" y="31876"/>
                  <a:pt x="23731" y="31928"/>
                  <a:pt x="23833" y="31983"/>
                </a:cubicBezTo>
                <a:cubicBezTo>
                  <a:pt x="23939" y="32041"/>
                  <a:pt x="24039" y="32110"/>
                  <a:pt x="24147" y="32163"/>
                </a:cubicBezTo>
                <a:cubicBezTo>
                  <a:pt x="24204" y="32192"/>
                  <a:pt x="24252" y="32207"/>
                  <a:pt x="24293" y="32207"/>
                </a:cubicBezTo>
                <a:cubicBezTo>
                  <a:pt x="24376" y="32207"/>
                  <a:pt x="24432" y="32146"/>
                  <a:pt x="24479" y="32017"/>
                </a:cubicBezTo>
                <a:cubicBezTo>
                  <a:pt x="24517" y="32030"/>
                  <a:pt x="24557" y="32041"/>
                  <a:pt x="24593" y="32058"/>
                </a:cubicBezTo>
                <a:cubicBezTo>
                  <a:pt x="24745" y="32130"/>
                  <a:pt x="24896" y="32202"/>
                  <a:pt x="25045" y="32275"/>
                </a:cubicBezTo>
                <a:cubicBezTo>
                  <a:pt x="25135" y="32321"/>
                  <a:pt x="25225" y="32367"/>
                  <a:pt x="25314" y="32415"/>
                </a:cubicBezTo>
                <a:cubicBezTo>
                  <a:pt x="25371" y="32448"/>
                  <a:pt x="25422" y="32492"/>
                  <a:pt x="25486" y="32492"/>
                </a:cubicBezTo>
                <a:cubicBezTo>
                  <a:pt x="25509" y="32492"/>
                  <a:pt x="25534" y="32486"/>
                  <a:pt x="25561" y="32473"/>
                </a:cubicBezTo>
                <a:cubicBezTo>
                  <a:pt x="25564" y="32471"/>
                  <a:pt x="25568" y="32471"/>
                  <a:pt x="25572" y="32471"/>
                </a:cubicBezTo>
                <a:cubicBezTo>
                  <a:pt x="25595" y="32471"/>
                  <a:pt x="25631" y="32493"/>
                  <a:pt x="25655" y="32507"/>
                </a:cubicBezTo>
                <a:cubicBezTo>
                  <a:pt x="26015" y="32701"/>
                  <a:pt x="26404" y="32790"/>
                  <a:pt x="26810" y="32820"/>
                </a:cubicBezTo>
                <a:cubicBezTo>
                  <a:pt x="26820" y="32820"/>
                  <a:pt x="26830" y="32821"/>
                  <a:pt x="26841" y="32821"/>
                </a:cubicBezTo>
                <a:cubicBezTo>
                  <a:pt x="26857" y="32821"/>
                  <a:pt x="26874" y="32820"/>
                  <a:pt x="26890" y="32817"/>
                </a:cubicBezTo>
                <a:cubicBezTo>
                  <a:pt x="27022" y="32792"/>
                  <a:pt x="27046" y="32742"/>
                  <a:pt x="26964" y="32640"/>
                </a:cubicBezTo>
                <a:cubicBezTo>
                  <a:pt x="26879" y="32534"/>
                  <a:pt x="26782" y="32437"/>
                  <a:pt x="26688" y="32338"/>
                </a:cubicBezTo>
                <a:cubicBezTo>
                  <a:pt x="26552" y="32194"/>
                  <a:pt x="26414" y="32053"/>
                  <a:pt x="26276" y="31909"/>
                </a:cubicBezTo>
                <a:cubicBezTo>
                  <a:pt x="26260" y="31892"/>
                  <a:pt x="26239" y="31861"/>
                  <a:pt x="26245" y="31850"/>
                </a:cubicBezTo>
                <a:cubicBezTo>
                  <a:pt x="26309" y="31741"/>
                  <a:pt x="26224" y="31685"/>
                  <a:pt x="26167" y="31621"/>
                </a:cubicBezTo>
                <a:cubicBezTo>
                  <a:pt x="25966" y="31400"/>
                  <a:pt x="25763" y="31181"/>
                  <a:pt x="25571" y="30970"/>
                </a:cubicBezTo>
                <a:cubicBezTo>
                  <a:pt x="25577" y="30943"/>
                  <a:pt x="25577" y="30938"/>
                  <a:pt x="25580" y="30935"/>
                </a:cubicBezTo>
                <a:cubicBezTo>
                  <a:pt x="25752" y="30795"/>
                  <a:pt x="25761" y="30746"/>
                  <a:pt x="25645" y="30542"/>
                </a:cubicBezTo>
                <a:cubicBezTo>
                  <a:pt x="25549" y="30372"/>
                  <a:pt x="25447" y="30207"/>
                  <a:pt x="25354" y="30036"/>
                </a:cubicBezTo>
                <a:cubicBezTo>
                  <a:pt x="25334" y="30001"/>
                  <a:pt x="25346" y="29951"/>
                  <a:pt x="25340" y="29909"/>
                </a:cubicBezTo>
                <a:cubicBezTo>
                  <a:pt x="25335" y="29862"/>
                  <a:pt x="25336" y="29807"/>
                  <a:pt x="25314" y="29769"/>
                </a:cubicBezTo>
                <a:cubicBezTo>
                  <a:pt x="25225" y="29618"/>
                  <a:pt x="25125" y="29473"/>
                  <a:pt x="25026" y="29316"/>
                </a:cubicBezTo>
                <a:cubicBezTo>
                  <a:pt x="25135" y="29256"/>
                  <a:pt x="25248" y="29191"/>
                  <a:pt x="25362" y="29129"/>
                </a:cubicBezTo>
                <a:cubicBezTo>
                  <a:pt x="25431" y="29092"/>
                  <a:pt x="25500" y="29055"/>
                  <a:pt x="25571" y="29023"/>
                </a:cubicBezTo>
                <a:cubicBezTo>
                  <a:pt x="25666" y="28979"/>
                  <a:pt x="25674" y="28912"/>
                  <a:pt x="25622" y="28834"/>
                </a:cubicBezTo>
                <a:cubicBezTo>
                  <a:pt x="25577" y="28766"/>
                  <a:pt x="25527" y="28701"/>
                  <a:pt x="25474" y="28638"/>
                </a:cubicBezTo>
                <a:cubicBezTo>
                  <a:pt x="25288" y="28413"/>
                  <a:pt x="25099" y="28191"/>
                  <a:pt x="24912" y="27966"/>
                </a:cubicBezTo>
                <a:cubicBezTo>
                  <a:pt x="24899" y="27953"/>
                  <a:pt x="24893" y="27934"/>
                  <a:pt x="24884" y="27919"/>
                </a:cubicBezTo>
                <a:cubicBezTo>
                  <a:pt x="24991" y="27806"/>
                  <a:pt x="24995" y="27744"/>
                  <a:pt x="24871" y="27641"/>
                </a:cubicBezTo>
                <a:cubicBezTo>
                  <a:pt x="24760" y="27550"/>
                  <a:pt x="24639" y="27471"/>
                  <a:pt x="24517" y="27393"/>
                </a:cubicBezTo>
                <a:cubicBezTo>
                  <a:pt x="24234" y="27209"/>
                  <a:pt x="24050" y="26926"/>
                  <a:pt x="23816" y="26695"/>
                </a:cubicBezTo>
                <a:cubicBezTo>
                  <a:pt x="23716" y="26597"/>
                  <a:pt x="23605" y="26515"/>
                  <a:pt x="23498" y="26423"/>
                </a:cubicBezTo>
                <a:cubicBezTo>
                  <a:pt x="23500" y="26421"/>
                  <a:pt x="23503" y="26410"/>
                  <a:pt x="23507" y="26408"/>
                </a:cubicBezTo>
                <a:cubicBezTo>
                  <a:pt x="23802" y="26360"/>
                  <a:pt x="24097" y="26296"/>
                  <a:pt x="24394" y="26271"/>
                </a:cubicBezTo>
                <a:cubicBezTo>
                  <a:pt x="24482" y="26263"/>
                  <a:pt x="24570" y="26260"/>
                  <a:pt x="24658" y="26260"/>
                </a:cubicBezTo>
                <a:cubicBezTo>
                  <a:pt x="25018" y="26260"/>
                  <a:pt x="25374" y="26319"/>
                  <a:pt x="25726" y="26401"/>
                </a:cubicBezTo>
                <a:cubicBezTo>
                  <a:pt x="25753" y="26408"/>
                  <a:pt x="25782" y="26410"/>
                  <a:pt x="25811" y="26410"/>
                </a:cubicBezTo>
                <a:cubicBezTo>
                  <a:pt x="25829" y="26410"/>
                  <a:pt x="25847" y="26409"/>
                  <a:pt x="25865" y="26408"/>
                </a:cubicBezTo>
                <a:cubicBezTo>
                  <a:pt x="26074" y="26392"/>
                  <a:pt x="26084" y="26379"/>
                  <a:pt x="26053" y="26175"/>
                </a:cubicBezTo>
                <a:cubicBezTo>
                  <a:pt x="26050" y="26165"/>
                  <a:pt x="26054" y="26152"/>
                  <a:pt x="26059" y="26122"/>
                </a:cubicBezTo>
                <a:cubicBezTo>
                  <a:pt x="26182" y="26135"/>
                  <a:pt x="26303" y="26148"/>
                  <a:pt x="26426" y="26163"/>
                </a:cubicBezTo>
                <a:cubicBezTo>
                  <a:pt x="26488" y="26170"/>
                  <a:pt x="26549" y="26180"/>
                  <a:pt x="26611" y="26184"/>
                </a:cubicBezTo>
                <a:cubicBezTo>
                  <a:pt x="26621" y="26185"/>
                  <a:pt x="26631" y="26185"/>
                  <a:pt x="26640" y="26185"/>
                </a:cubicBezTo>
                <a:cubicBezTo>
                  <a:pt x="26722" y="26185"/>
                  <a:pt x="26785" y="26158"/>
                  <a:pt x="26780" y="26042"/>
                </a:cubicBezTo>
                <a:lnTo>
                  <a:pt x="26780" y="26042"/>
                </a:lnTo>
                <a:cubicBezTo>
                  <a:pt x="26892" y="26045"/>
                  <a:pt x="27000" y="26053"/>
                  <a:pt x="27107" y="26053"/>
                </a:cubicBezTo>
                <a:cubicBezTo>
                  <a:pt x="27151" y="26053"/>
                  <a:pt x="27195" y="26051"/>
                  <a:pt x="27239" y="26047"/>
                </a:cubicBezTo>
                <a:cubicBezTo>
                  <a:pt x="27397" y="26034"/>
                  <a:pt x="27554" y="25998"/>
                  <a:pt x="27708" y="25962"/>
                </a:cubicBezTo>
                <a:cubicBezTo>
                  <a:pt x="27804" y="25938"/>
                  <a:pt x="27831" y="25877"/>
                  <a:pt x="27775" y="25785"/>
                </a:cubicBezTo>
                <a:cubicBezTo>
                  <a:pt x="27696" y="25657"/>
                  <a:pt x="27619" y="25526"/>
                  <a:pt x="27531" y="25376"/>
                </a:cubicBezTo>
                <a:cubicBezTo>
                  <a:pt x="27621" y="25352"/>
                  <a:pt x="27704" y="25336"/>
                  <a:pt x="27784" y="25336"/>
                </a:cubicBezTo>
                <a:cubicBezTo>
                  <a:pt x="27835" y="25336"/>
                  <a:pt x="27884" y="25342"/>
                  <a:pt x="27933" y="25356"/>
                </a:cubicBezTo>
                <a:cubicBezTo>
                  <a:pt x="28078" y="25396"/>
                  <a:pt x="28220" y="25453"/>
                  <a:pt x="28364" y="25501"/>
                </a:cubicBezTo>
                <a:cubicBezTo>
                  <a:pt x="28397" y="25511"/>
                  <a:pt x="28431" y="25523"/>
                  <a:pt x="28466" y="25530"/>
                </a:cubicBezTo>
                <a:cubicBezTo>
                  <a:pt x="28497" y="25536"/>
                  <a:pt x="28524" y="25539"/>
                  <a:pt x="28546" y="25539"/>
                </a:cubicBezTo>
                <a:cubicBezTo>
                  <a:pt x="28627" y="25539"/>
                  <a:pt x="28652" y="25495"/>
                  <a:pt x="28648" y="25382"/>
                </a:cubicBezTo>
                <a:cubicBezTo>
                  <a:pt x="28648" y="25372"/>
                  <a:pt x="28657" y="25361"/>
                  <a:pt x="28664" y="25345"/>
                </a:cubicBezTo>
                <a:cubicBezTo>
                  <a:pt x="28766" y="25374"/>
                  <a:pt x="28864" y="25409"/>
                  <a:pt x="28966" y="25429"/>
                </a:cubicBezTo>
                <a:cubicBezTo>
                  <a:pt x="29067" y="25450"/>
                  <a:pt x="29166" y="25461"/>
                  <a:pt x="29265" y="25461"/>
                </a:cubicBezTo>
                <a:cubicBezTo>
                  <a:pt x="29439" y="25461"/>
                  <a:pt x="29610" y="25425"/>
                  <a:pt x="29774" y="25338"/>
                </a:cubicBezTo>
                <a:cubicBezTo>
                  <a:pt x="29869" y="25288"/>
                  <a:pt x="29907" y="25228"/>
                  <a:pt x="29850" y="25124"/>
                </a:cubicBezTo>
                <a:cubicBezTo>
                  <a:pt x="29811" y="25053"/>
                  <a:pt x="29788" y="24972"/>
                  <a:pt x="29753" y="24883"/>
                </a:cubicBezTo>
                <a:lnTo>
                  <a:pt x="29753" y="24883"/>
                </a:lnTo>
                <a:cubicBezTo>
                  <a:pt x="29823" y="24884"/>
                  <a:pt x="29886" y="24890"/>
                  <a:pt x="29946" y="24890"/>
                </a:cubicBezTo>
                <a:cubicBezTo>
                  <a:pt x="29959" y="24890"/>
                  <a:pt x="29971" y="24889"/>
                  <a:pt x="29984" y="24889"/>
                </a:cubicBezTo>
                <a:cubicBezTo>
                  <a:pt x="30181" y="24882"/>
                  <a:pt x="30381" y="24884"/>
                  <a:pt x="30576" y="24854"/>
                </a:cubicBezTo>
                <a:cubicBezTo>
                  <a:pt x="30843" y="24815"/>
                  <a:pt x="30856" y="24775"/>
                  <a:pt x="30731" y="24530"/>
                </a:cubicBezTo>
                <a:cubicBezTo>
                  <a:pt x="30799" y="24519"/>
                  <a:pt x="30863" y="24507"/>
                  <a:pt x="30926" y="24495"/>
                </a:cubicBezTo>
                <a:cubicBezTo>
                  <a:pt x="31014" y="24480"/>
                  <a:pt x="31103" y="24469"/>
                  <a:pt x="31190" y="24447"/>
                </a:cubicBezTo>
                <a:cubicBezTo>
                  <a:pt x="31290" y="24418"/>
                  <a:pt x="31376" y="24369"/>
                  <a:pt x="31328" y="24240"/>
                </a:cubicBezTo>
                <a:cubicBezTo>
                  <a:pt x="31419" y="24193"/>
                  <a:pt x="31510" y="24156"/>
                  <a:pt x="31591" y="24105"/>
                </a:cubicBezTo>
                <a:cubicBezTo>
                  <a:pt x="31702" y="24035"/>
                  <a:pt x="31702" y="23987"/>
                  <a:pt x="31611" y="23895"/>
                </a:cubicBezTo>
                <a:cubicBezTo>
                  <a:pt x="31497" y="23779"/>
                  <a:pt x="31384" y="23660"/>
                  <a:pt x="31272" y="23542"/>
                </a:cubicBezTo>
                <a:cubicBezTo>
                  <a:pt x="31258" y="23527"/>
                  <a:pt x="31244" y="23500"/>
                  <a:pt x="31246" y="23482"/>
                </a:cubicBezTo>
                <a:cubicBezTo>
                  <a:pt x="31294" y="23208"/>
                  <a:pt x="31153" y="22979"/>
                  <a:pt x="31064" y="22742"/>
                </a:cubicBezTo>
                <a:cubicBezTo>
                  <a:pt x="31015" y="22609"/>
                  <a:pt x="30926" y="22491"/>
                  <a:pt x="30866" y="22383"/>
                </a:cubicBezTo>
                <a:cubicBezTo>
                  <a:pt x="31131" y="22277"/>
                  <a:pt x="31399" y="22174"/>
                  <a:pt x="31663" y="22065"/>
                </a:cubicBezTo>
                <a:cubicBezTo>
                  <a:pt x="31736" y="22034"/>
                  <a:pt x="31801" y="21977"/>
                  <a:pt x="31875" y="21951"/>
                </a:cubicBezTo>
                <a:cubicBezTo>
                  <a:pt x="31985" y="21913"/>
                  <a:pt x="32103" y="21900"/>
                  <a:pt x="32211" y="21859"/>
                </a:cubicBezTo>
                <a:cubicBezTo>
                  <a:pt x="32345" y="21808"/>
                  <a:pt x="32480" y="21753"/>
                  <a:pt x="32599" y="21678"/>
                </a:cubicBezTo>
                <a:cubicBezTo>
                  <a:pt x="32723" y="21599"/>
                  <a:pt x="32719" y="21534"/>
                  <a:pt x="32628" y="21417"/>
                </a:cubicBezTo>
                <a:cubicBezTo>
                  <a:pt x="32593" y="21372"/>
                  <a:pt x="32559" y="21326"/>
                  <a:pt x="32521" y="21273"/>
                </a:cubicBezTo>
                <a:cubicBezTo>
                  <a:pt x="32676" y="21190"/>
                  <a:pt x="32825" y="21113"/>
                  <a:pt x="32969" y="21032"/>
                </a:cubicBezTo>
                <a:cubicBezTo>
                  <a:pt x="33195" y="20903"/>
                  <a:pt x="33421" y="20773"/>
                  <a:pt x="33647" y="20642"/>
                </a:cubicBezTo>
                <a:cubicBezTo>
                  <a:pt x="33755" y="20579"/>
                  <a:pt x="33756" y="20557"/>
                  <a:pt x="33660" y="20377"/>
                </a:cubicBezTo>
                <a:cubicBezTo>
                  <a:pt x="33732" y="20312"/>
                  <a:pt x="33813" y="20253"/>
                  <a:pt x="33879" y="20179"/>
                </a:cubicBezTo>
                <a:cubicBezTo>
                  <a:pt x="33972" y="20075"/>
                  <a:pt x="34059" y="19967"/>
                  <a:pt x="34136" y="19853"/>
                </a:cubicBezTo>
                <a:cubicBezTo>
                  <a:pt x="34202" y="19756"/>
                  <a:pt x="34162" y="19682"/>
                  <a:pt x="34072" y="19605"/>
                </a:cubicBezTo>
                <a:cubicBezTo>
                  <a:pt x="33940" y="19492"/>
                  <a:pt x="33825" y="19359"/>
                  <a:pt x="33708" y="19230"/>
                </a:cubicBezTo>
                <a:cubicBezTo>
                  <a:pt x="33652" y="19167"/>
                  <a:pt x="33681" y="19132"/>
                  <a:pt x="33752" y="19090"/>
                </a:cubicBezTo>
                <a:cubicBezTo>
                  <a:pt x="33973" y="18958"/>
                  <a:pt x="34188" y="18815"/>
                  <a:pt x="34403" y="18676"/>
                </a:cubicBezTo>
                <a:cubicBezTo>
                  <a:pt x="34504" y="18610"/>
                  <a:pt x="34601" y="18538"/>
                  <a:pt x="34699" y="18468"/>
                </a:cubicBezTo>
                <a:cubicBezTo>
                  <a:pt x="34764" y="18421"/>
                  <a:pt x="34817" y="18375"/>
                  <a:pt x="34743" y="18288"/>
                </a:cubicBezTo>
                <a:cubicBezTo>
                  <a:pt x="34729" y="18270"/>
                  <a:pt x="34750" y="18201"/>
                  <a:pt x="34775" y="18177"/>
                </a:cubicBezTo>
                <a:cubicBezTo>
                  <a:pt x="34879" y="18078"/>
                  <a:pt x="35002" y="17995"/>
                  <a:pt x="35097" y="17888"/>
                </a:cubicBezTo>
                <a:cubicBezTo>
                  <a:pt x="35185" y="17792"/>
                  <a:pt x="35254" y="17676"/>
                  <a:pt x="35316" y="17560"/>
                </a:cubicBezTo>
                <a:cubicBezTo>
                  <a:pt x="35365" y="17476"/>
                  <a:pt x="35360" y="17387"/>
                  <a:pt x="35252" y="17337"/>
                </a:cubicBezTo>
                <a:cubicBezTo>
                  <a:pt x="35228" y="17327"/>
                  <a:pt x="35211" y="17303"/>
                  <a:pt x="35182" y="17280"/>
                </a:cubicBezTo>
                <a:cubicBezTo>
                  <a:pt x="35284" y="17190"/>
                  <a:pt x="35376" y="17102"/>
                  <a:pt x="35473" y="17020"/>
                </a:cubicBezTo>
                <a:cubicBezTo>
                  <a:pt x="35759" y="16775"/>
                  <a:pt x="36055" y="16539"/>
                  <a:pt x="36335" y="16284"/>
                </a:cubicBezTo>
                <a:cubicBezTo>
                  <a:pt x="36642" y="16010"/>
                  <a:pt x="36973" y="15768"/>
                  <a:pt x="37287" y="15504"/>
                </a:cubicBezTo>
                <a:cubicBezTo>
                  <a:pt x="37363" y="15440"/>
                  <a:pt x="37426" y="15357"/>
                  <a:pt x="37481" y="15275"/>
                </a:cubicBezTo>
                <a:cubicBezTo>
                  <a:pt x="37521" y="15216"/>
                  <a:pt x="37501" y="15164"/>
                  <a:pt x="37429" y="15164"/>
                </a:cubicBezTo>
                <a:cubicBezTo>
                  <a:pt x="37424" y="15164"/>
                  <a:pt x="37419" y="15164"/>
                  <a:pt x="37413" y="15165"/>
                </a:cubicBezTo>
                <a:cubicBezTo>
                  <a:pt x="37283" y="15176"/>
                  <a:pt x="37152" y="15194"/>
                  <a:pt x="37023" y="15216"/>
                </a:cubicBezTo>
                <a:cubicBezTo>
                  <a:pt x="36771" y="15260"/>
                  <a:pt x="36520" y="15316"/>
                  <a:pt x="36266" y="15352"/>
                </a:cubicBezTo>
                <a:cubicBezTo>
                  <a:pt x="36020" y="15387"/>
                  <a:pt x="35772" y="15403"/>
                  <a:pt x="35523" y="15423"/>
                </a:cubicBezTo>
                <a:cubicBezTo>
                  <a:pt x="35402" y="15433"/>
                  <a:pt x="35279" y="15436"/>
                  <a:pt x="35156" y="15443"/>
                </a:cubicBezTo>
                <a:cubicBezTo>
                  <a:pt x="35151" y="15250"/>
                  <a:pt x="35143" y="15232"/>
                  <a:pt x="34975" y="15212"/>
                </a:cubicBezTo>
                <a:cubicBezTo>
                  <a:pt x="34923" y="15206"/>
                  <a:pt x="34870" y="15204"/>
                  <a:pt x="34817" y="15204"/>
                </a:cubicBezTo>
                <a:cubicBezTo>
                  <a:pt x="34742" y="15204"/>
                  <a:pt x="34666" y="15209"/>
                  <a:pt x="34591" y="15217"/>
                </a:cubicBezTo>
                <a:cubicBezTo>
                  <a:pt x="34173" y="15263"/>
                  <a:pt x="33756" y="15315"/>
                  <a:pt x="33337" y="15366"/>
                </a:cubicBezTo>
                <a:cubicBezTo>
                  <a:pt x="33336" y="15366"/>
                  <a:pt x="33335" y="15366"/>
                  <a:pt x="33334" y="15366"/>
                </a:cubicBezTo>
                <a:cubicBezTo>
                  <a:pt x="33325" y="15366"/>
                  <a:pt x="33315" y="15362"/>
                  <a:pt x="33303" y="15360"/>
                </a:cubicBezTo>
                <a:cubicBezTo>
                  <a:pt x="33330" y="15228"/>
                  <a:pt x="33356" y="15099"/>
                  <a:pt x="33381" y="14969"/>
                </a:cubicBezTo>
                <a:cubicBezTo>
                  <a:pt x="33401" y="14869"/>
                  <a:pt x="33350" y="14798"/>
                  <a:pt x="33237" y="14764"/>
                </a:cubicBezTo>
                <a:cubicBezTo>
                  <a:pt x="33182" y="14747"/>
                  <a:pt x="33127" y="14740"/>
                  <a:pt x="33073" y="14740"/>
                </a:cubicBezTo>
                <a:cubicBezTo>
                  <a:pt x="32973" y="14740"/>
                  <a:pt x="32876" y="14764"/>
                  <a:pt x="32779" y="14798"/>
                </a:cubicBezTo>
                <a:cubicBezTo>
                  <a:pt x="32732" y="14815"/>
                  <a:pt x="32685" y="14834"/>
                  <a:pt x="32628" y="14854"/>
                </a:cubicBezTo>
                <a:cubicBezTo>
                  <a:pt x="32614" y="14737"/>
                  <a:pt x="32550" y="14699"/>
                  <a:pt x="32465" y="14699"/>
                </a:cubicBezTo>
                <a:cubicBezTo>
                  <a:pt x="32450" y="14699"/>
                  <a:pt x="32434" y="14700"/>
                  <a:pt x="32418" y="14702"/>
                </a:cubicBezTo>
                <a:cubicBezTo>
                  <a:pt x="32166" y="14734"/>
                  <a:pt x="31914" y="14769"/>
                  <a:pt x="31662" y="14803"/>
                </a:cubicBezTo>
                <a:cubicBezTo>
                  <a:pt x="31657" y="14745"/>
                  <a:pt x="31642" y="14679"/>
                  <a:pt x="31647" y="14616"/>
                </a:cubicBezTo>
                <a:cubicBezTo>
                  <a:pt x="31655" y="14522"/>
                  <a:pt x="31610" y="14472"/>
                  <a:pt x="31533" y="14472"/>
                </a:cubicBezTo>
                <a:cubicBezTo>
                  <a:pt x="31511" y="14472"/>
                  <a:pt x="31487" y="14476"/>
                  <a:pt x="31461" y="14484"/>
                </a:cubicBezTo>
                <a:cubicBezTo>
                  <a:pt x="31294" y="14533"/>
                  <a:pt x="31129" y="14595"/>
                  <a:pt x="30967" y="14661"/>
                </a:cubicBezTo>
                <a:cubicBezTo>
                  <a:pt x="30629" y="14797"/>
                  <a:pt x="30293" y="14939"/>
                  <a:pt x="29956" y="15079"/>
                </a:cubicBezTo>
                <a:cubicBezTo>
                  <a:pt x="29906" y="15099"/>
                  <a:pt x="29857" y="15121"/>
                  <a:pt x="29803" y="15144"/>
                </a:cubicBezTo>
                <a:cubicBezTo>
                  <a:pt x="29802" y="14922"/>
                  <a:pt x="29799" y="14699"/>
                  <a:pt x="29801" y="14478"/>
                </a:cubicBezTo>
                <a:cubicBezTo>
                  <a:pt x="29801" y="14400"/>
                  <a:pt x="29774" y="14362"/>
                  <a:pt x="29696" y="14357"/>
                </a:cubicBezTo>
                <a:cubicBezTo>
                  <a:pt x="29664" y="14355"/>
                  <a:pt x="29634" y="14354"/>
                  <a:pt x="29603" y="14354"/>
                </a:cubicBezTo>
                <a:cubicBezTo>
                  <a:pt x="29405" y="14354"/>
                  <a:pt x="29220" y="14402"/>
                  <a:pt x="29056" y="14527"/>
                </a:cubicBezTo>
                <a:cubicBezTo>
                  <a:pt x="29010" y="14454"/>
                  <a:pt x="28974" y="14420"/>
                  <a:pt x="28929" y="14420"/>
                </a:cubicBezTo>
                <a:cubicBezTo>
                  <a:pt x="28895" y="14420"/>
                  <a:pt x="28855" y="14440"/>
                  <a:pt x="28803" y="14478"/>
                </a:cubicBezTo>
                <a:cubicBezTo>
                  <a:pt x="28646" y="14591"/>
                  <a:pt x="28488" y="14703"/>
                  <a:pt x="28336" y="14811"/>
                </a:cubicBezTo>
                <a:cubicBezTo>
                  <a:pt x="28313" y="14797"/>
                  <a:pt x="28304" y="14795"/>
                  <a:pt x="28302" y="14789"/>
                </a:cubicBezTo>
                <a:cubicBezTo>
                  <a:pt x="28253" y="14681"/>
                  <a:pt x="28226" y="14633"/>
                  <a:pt x="28181" y="14633"/>
                </a:cubicBezTo>
                <a:cubicBezTo>
                  <a:pt x="28146" y="14633"/>
                  <a:pt x="28100" y="14661"/>
                  <a:pt x="28025" y="14712"/>
                </a:cubicBezTo>
                <a:cubicBezTo>
                  <a:pt x="27797" y="14868"/>
                  <a:pt x="27566" y="15020"/>
                  <a:pt x="27343" y="15181"/>
                </a:cubicBezTo>
                <a:cubicBezTo>
                  <a:pt x="27254" y="15247"/>
                  <a:pt x="27183" y="15336"/>
                  <a:pt x="27096" y="15422"/>
                </a:cubicBezTo>
                <a:cubicBezTo>
                  <a:pt x="27077" y="15332"/>
                  <a:pt x="27060" y="15253"/>
                  <a:pt x="27044" y="15176"/>
                </a:cubicBezTo>
                <a:cubicBezTo>
                  <a:pt x="27029" y="15095"/>
                  <a:pt x="26999" y="15052"/>
                  <a:pt x="26949" y="15052"/>
                </a:cubicBezTo>
                <a:cubicBezTo>
                  <a:pt x="26924" y="15052"/>
                  <a:pt x="26893" y="15062"/>
                  <a:pt x="26857" y="15085"/>
                </a:cubicBezTo>
                <a:cubicBezTo>
                  <a:pt x="26684" y="15191"/>
                  <a:pt x="26517" y="15305"/>
                  <a:pt x="26358" y="15427"/>
                </a:cubicBezTo>
                <a:cubicBezTo>
                  <a:pt x="26195" y="15551"/>
                  <a:pt x="26024" y="15639"/>
                  <a:pt x="25829" y="15702"/>
                </a:cubicBezTo>
                <a:cubicBezTo>
                  <a:pt x="25675" y="15751"/>
                  <a:pt x="25527" y="15831"/>
                  <a:pt x="25388" y="15917"/>
                </a:cubicBezTo>
                <a:cubicBezTo>
                  <a:pt x="25284" y="15982"/>
                  <a:pt x="25207" y="16087"/>
                  <a:pt x="25104" y="16157"/>
                </a:cubicBezTo>
                <a:cubicBezTo>
                  <a:pt x="24995" y="16231"/>
                  <a:pt x="24865" y="16273"/>
                  <a:pt x="24754" y="16347"/>
                </a:cubicBezTo>
                <a:cubicBezTo>
                  <a:pt x="24621" y="16435"/>
                  <a:pt x="24507" y="16550"/>
                  <a:pt x="24372" y="16633"/>
                </a:cubicBezTo>
                <a:cubicBezTo>
                  <a:pt x="24151" y="16772"/>
                  <a:pt x="23920" y="16893"/>
                  <a:pt x="23694" y="17026"/>
                </a:cubicBezTo>
                <a:cubicBezTo>
                  <a:pt x="23517" y="17130"/>
                  <a:pt x="23344" y="17239"/>
                  <a:pt x="23169" y="17346"/>
                </a:cubicBezTo>
                <a:cubicBezTo>
                  <a:pt x="23159" y="17338"/>
                  <a:pt x="23150" y="17330"/>
                  <a:pt x="23142" y="17321"/>
                </a:cubicBezTo>
                <a:cubicBezTo>
                  <a:pt x="23251" y="17157"/>
                  <a:pt x="23349" y="16982"/>
                  <a:pt x="23473" y="16829"/>
                </a:cubicBezTo>
                <a:cubicBezTo>
                  <a:pt x="23646" y="16618"/>
                  <a:pt x="23834" y="16418"/>
                  <a:pt x="24023" y="16222"/>
                </a:cubicBezTo>
                <a:cubicBezTo>
                  <a:pt x="24209" y="16029"/>
                  <a:pt x="24398" y="15838"/>
                  <a:pt x="24594" y="15656"/>
                </a:cubicBezTo>
                <a:cubicBezTo>
                  <a:pt x="24821" y="15448"/>
                  <a:pt x="25057" y="15249"/>
                  <a:pt x="25290" y="15048"/>
                </a:cubicBezTo>
                <a:cubicBezTo>
                  <a:pt x="25304" y="15035"/>
                  <a:pt x="25318" y="15021"/>
                  <a:pt x="25330" y="15005"/>
                </a:cubicBezTo>
                <a:cubicBezTo>
                  <a:pt x="25424" y="14894"/>
                  <a:pt x="25419" y="14860"/>
                  <a:pt x="25295" y="14770"/>
                </a:cubicBezTo>
                <a:cubicBezTo>
                  <a:pt x="25341" y="14594"/>
                  <a:pt x="25506" y="14519"/>
                  <a:pt x="25618" y="14399"/>
                </a:cubicBezTo>
                <a:cubicBezTo>
                  <a:pt x="25664" y="14351"/>
                  <a:pt x="25721" y="14315"/>
                  <a:pt x="25772" y="14272"/>
                </a:cubicBezTo>
                <a:cubicBezTo>
                  <a:pt x="25853" y="14203"/>
                  <a:pt x="25897" y="14120"/>
                  <a:pt x="25941" y="14018"/>
                </a:cubicBezTo>
                <a:cubicBezTo>
                  <a:pt x="26009" y="13858"/>
                  <a:pt x="26127" y="13715"/>
                  <a:pt x="26236" y="13575"/>
                </a:cubicBezTo>
                <a:cubicBezTo>
                  <a:pt x="26303" y="13488"/>
                  <a:pt x="26406" y="13427"/>
                  <a:pt x="26476" y="13340"/>
                </a:cubicBezTo>
                <a:cubicBezTo>
                  <a:pt x="26553" y="13242"/>
                  <a:pt x="26533" y="13200"/>
                  <a:pt x="26417" y="13148"/>
                </a:cubicBezTo>
                <a:cubicBezTo>
                  <a:pt x="26368" y="13127"/>
                  <a:pt x="26322" y="13099"/>
                  <a:pt x="26256" y="13066"/>
                </a:cubicBezTo>
                <a:cubicBezTo>
                  <a:pt x="26339" y="12981"/>
                  <a:pt x="26406" y="12906"/>
                  <a:pt x="26481" y="12840"/>
                </a:cubicBezTo>
                <a:cubicBezTo>
                  <a:pt x="26640" y="12701"/>
                  <a:pt x="26800" y="12564"/>
                  <a:pt x="26964" y="12432"/>
                </a:cubicBezTo>
                <a:cubicBezTo>
                  <a:pt x="27051" y="12361"/>
                  <a:pt x="27151" y="12306"/>
                  <a:pt x="27240" y="12237"/>
                </a:cubicBezTo>
                <a:cubicBezTo>
                  <a:pt x="27311" y="12181"/>
                  <a:pt x="27391" y="12125"/>
                  <a:pt x="27306" y="12016"/>
                </a:cubicBezTo>
                <a:cubicBezTo>
                  <a:pt x="27293" y="11998"/>
                  <a:pt x="27321" y="11938"/>
                  <a:pt x="27345" y="11909"/>
                </a:cubicBezTo>
                <a:cubicBezTo>
                  <a:pt x="27481" y="11728"/>
                  <a:pt x="27620" y="11553"/>
                  <a:pt x="27758" y="11372"/>
                </a:cubicBezTo>
                <a:cubicBezTo>
                  <a:pt x="27784" y="11339"/>
                  <a:pt x="27808" y="11298"/>
                  <a:pt x="27819" y="11259"/>
                </a:cubicBezTo>
                <a:cubicBezTo>
                  <a:pt x="27866" y="11105"/>
                  <a:pt x="27865" y="10937"/>
                  <a:pt x="27631" y="10904"/>
                </a:cubicBezTo>
                <a:cubicBezTo>
                  <a:pt x="27600" y="10899"/>
                  <a:pt x="27572" y="10889"/>
                  <a:pt x="27535" y="10880"/>
                </a:cubicBezTo>
                <a:cubicBezTo>
                  <a:pt x="27554" y="10834"/>
                  <a:pt x="27573" y="10797"/>
                  <a:pt x="27589" y="10758"/>
                </a:cubicBezTo>
                <a:cubicBezTo>
                  <a:pt x="27644" y="10613"/>
                  <a:pt x="27721" y="10482"/>
                  <a:pt x="27747" y="10316"/>
                </a:cubicBezTo>
                <a:cubicBezTo>
                  <a:pt x="27772" y="10153"/>
                  <a:pt x="27900" y="10006"/>
                  <a:pt x="27985" y="9852"/>
                </a:cubicBezTo>
                <a:cubicBezTo>
                  <a:pt x="28004" y="9817"/>
                  <a:pt x="28030" y="9788"/>
                  <a:pt x="28047" y="9753"/>
                </a:cubicBezTo>
                <a:cubicBezTo>
                  <a:pt x="28104" y="9642"/>
                  <a:pt x="28094" y="9610"/>
                  <a:pt x="27975" y="9547"/>
                </a:cubicBezTo>
                <a:cubicBezTo>
                  <a:pt x="28045" y="9410"/>
                  <a:pt x="28114" y="9275"/>
                  <a:pt x="28185" y="9138"/>
                </a:cubicBezTo>
                <a:cubicBezTo>
                  <a:pt x="28245" y="9025"/>
                  <a:pt x="28324" y="8917"/>
                  <a:pt x="28360" y="8796"/>
                </a:cubicBezTo>
                <a:cubicBezTo>
                  <a:pt x="28409" y="8633"/>
                  <a:pt x="28387" y="8566"/>
                  <a:pt x="28255" y="8566"/>
                </a:cubicBezTo>
                <a:cubicBezTo>
                  <a:pt x="28238" y="8566"/>
                  <a:pt x="28218" y="8567"/>
                  <a:pt x="28197" y="8570"/>
                </a:cubicBezTo>
                <a:cubicBezTo>
                  <a:pt x="27991" y="8590"/>
                  <a:pt x="27787" y="8618"/>
                  <a:pt x="27582" y="8643"/>
                </a:cubicBezTo>
                <a:cubicBezTo>
                  <a:pt x="27526" y="8651"/>
                  <a:pt x="27468" y="8658"/>
                  <a:pt x="27412" y="8664"/>
                </a:cubicBezTo>
                <a:cubicBezTo>
                  <a:pt x="27391" y="8512"/>
                  <a:pt x="27375" y="8461"/>
                  <a:pt x="27289" y="8461"/>
                </a:cubicBezTo>
                <a:cubicBezTo>
                  <a:pt x="27256" y="8461"/>
                  <a:pt x="27213" y="8469"/>
                  <a:pt x="27154" y="8481"/>
                </a:cubicBezTo>
                <a:cubicBezTo>
                  <a:pt x="26898" y="8534"/>
                  <a:pt x="26645" y="8596"/>
                  <a:pt x="26390" y="8653"/>
                </a:cubicBezTo>
                <a:cubicBezTo>
                  <a:pt x="26360" y="8661"/>
                  <a:pt x="26331" y="8663"/>
                  <a:pt x="26297" y="8670"/>
                </a:cubicBezTo>
                <a:cubicBezTo>
                  <a:pt x="26425" y="8376"/>
                  <a:pt x="26544" y="8088"/>
                  <a:pt x="26673" y="7805"/>
                </a:cubicBezTo>
                <a:cubicBezTo>
                  <a:pt x="26730" y="7680"/>
                  <a:pt x="26801" y="7558"/>
                  <a:pt x="26877" y="7440"/>
                </a:cubicBezTo>
                <a:cubicBezTo>
                  <a:pt x="26965" y="7299"/>
                  <a:pt x="27065" y="7164"/>
                  <a:pt x="27157" y="7023"/>
                </a:cubicBezTo>
                <a:cubicBezTo>
                  <a:pt x="27185" y="6981"/>
                  <a:pt x="27203" y="6933"/>
                  <a:pt x="27219" y="6884"/>
                </a:cubicBezTo>
                <a:cubicBezTo>
                  <a:pt x="27253" y="6791"/>
                  <a:pt x="27244" y="6717"/>
                  <a:pt x="27125" y="6694"/>
                </a:cubicBezTo>
                <a:cubicBezTo>
                  <a:pt x="27091" y="6688"/>
                  <a:pt x="27062" y="6667"/>
                  <a:pt x="27019" y="6648"/>
                </a:cubicBezTo>
                <a:cubicBezTo>
                  <a:pt x="27034" y="6605"/>
                  <a:pt x="27046" y="6563"/>
                  <a:pt x="27063" y="6526"/>
                </a:cubicBezTo>
                <a:cubicBezTo>
                  <a:pt x="27182" y="6262"/>
                  <a:pt x="27304" y="6000"/>
                  <a:pt x="27423" y="5737"/>
                </a:cubicBezTo>
                <a:cubicBezTo>
                  <a:pt x="27438" y="5703"/>
                  <a:pt x="27456" y="5668"/>
                  <a:pt x="27469" y="5631"/>
                </a:cubicBezTo>
                <a:cubicBezTo>
                  <a:pt x="27523" y="5478"/>
                  <a:pt x="27512" y="5453"/>
                  <a:pt x="27367" y="5380"/>
                </a:cubicBezTo>
                <a:cubicBezTo>
                  <a:pt x="27414" y="5174"/>
                  <a:pt x="27466" y="4968"/>
                  <a:pt x="27506" y="4758"/>
                </a:cubicBezTo>
                <a:cubicBezTo>
                  <a:pt x="27525" y="4659"/>
                  <a:pt x="27525" y="4556"/>
                  <a:pt x="27522" y="4455"/>
                </a:cubicBezTo>
                <a:cubicBezTo>
                  <a:pt x="27518" y="4355"/>
                  <a:pt x="27461" y="4315"/>
                  <a:pt x="27368" y="4315"/>
                </a:cubicBezTo>
                <a:cubicBezTo>
                  <a:pt x="27362" y="4315"/>
                  <a:pt x="27355" y="4315"/>
                  <a:pt x="27348" y="4315"/>
                </a:cubicBezTo>
                <a:cubicBezTo>
                  <a:pt x="26952" y="4342"/>
                  <a:pt x="26556" y="4367"/>
                  <a:pt x="26159" y="4391"/>
                </a:cubicBezTo>
                <a:cubicBezTo>
                  <a:pt x="26156" y="4392"/>
                  <a:pt x="26153" y="4392"/>
                  <a:pt x="26150" y="4392"/>
                </a:cubicBezTo>
                <a:cubicBezTo>
                  <a:pt x="26130" y="4392"/>
                  <a:pt x="26111" y="4389"/>
                  <a:pt x="26097" y="4388"/>
                </a:cubicBezTo>
                <a:cubicBezTo>
                  <a:pt x="26156" y="4117"/>
                  <a:pt x="26216" y="3853"/>
                  <a:pt x="26267" y="3587"/>
                </a:cubicBezTo>
                <a:cubicBezTo>
                  <a:pt x="26276" y="3550"/>
                  <a:pt x="26240" y="3504"/>
                  <a:pt x="26224" y="3461"/>
                </a:cubicBezTo>
                <a:cubicBezTo>
                  <a:pt x="26213" y="3429"/>
                  <a:pt x="26188" y="3396"/>
                  <a:pt x="26192" y="3365"/>
                </a:cubicBezTo>
                <a:cubicBezTo>
                  <a:pt x="26210" y="3226"/>
                  <a:pt x="26237" y="3088"/>
                  <a:pt x="26257" y="2949"/>
                </a:cubicBezTo>
                <a:cubicBezTo>
                  <a:pt x="26267" y="2877"/>
                  <a:pt x="26280" y="2803"/>
                  <a:pt x="26277" y="2730"/>
                </a:cubicBezTo>
                <a:cubicBezTo>
                  <a:pt x="26271" y="2532"/>
                  <a:pt x="26225" y="2485"/>
                  <a:pt x="26014" y="2452"/>
                </a:cubicBezTo>
                <a:cubicBezTo>
                  <a:pt x="26084" y="2218"/>
                  <a:pt x="26139" y="1985"/>
                  <a:pt x="26223" y="1761"/>
                </a:cubicBezTo>
                <a:cubicBezTo>
                  <a:pt x="26350" y="1421"/>
                  <a:pt x="26499" y="1091"/>
                  <a:pt x="26632" y="754"/>
                </a:cubicBezTo>
                <a:cubicBezTo>
                  <a:pt x="26688" y="608"/>
                  <a:pt x="26736" y="459"/>
                  <a:pt x="26772" y="308"/>
                </a:cubicBezTo>
                <a:cubicBezTo>
                  <a:pt x="26790" y="232"/>
                  <a:pt x="26785" y="145"/>
                  <a:pt x="26770" y="67"/>
                </a:cubicBezTo>
                <a:cubicBezTo>
                  <a:pt x="26761" y="22"/>
                  <a:pt x="26736" y="0"/>
                  <a:pt x="26707" y="0"/>
                </a:cubicBezTo>
                <a:close/>
              </a:path>
            </a:pathLst>
          </a:custGeom>
          <a:solidFill>
            <a:srgbClr val="003100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7" name="Google Shape;327;p50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1">
  <p:cSld name="Title only 11"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5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30" name="Google Shape;330;p51"/>
          <p:cNvSpPr/>
          <p:nvPr/>
        </p:nvSpPr>
        <p:spPr>
          <a:xfrm rot="-10539163" flipH="1">
            <a:off x="6664402" y="-61077"/>
            <a:ext cx="559562" cy="500089"/>
          </a:xfrm>
          <a:custGeom>
            <a:avLst/>
            <a:gdLst/>
            <a:ahLst/>
            <a:cxnLst/>
            <a:rect l="l" t="t" r="r" b="b"/>
            <a:pathLst>
              <a:path w="22383" h="20004" extrusionOk="0">
                <a:moveTo>
                  <a:pt x="15488" y="1"/>
                </a:moveTo>
                <a:cubicBezTo>
                  <a:pt x="15478" y="1"/>
                  <a:pt x="15467" y="3"/>
                  <a:pt x="15463" y="8"/>
                </a:cubicBezTo>
                <a:cubicBezTo>
                  <a:pt x="15410" y="70"/>
                  <a:pt x="15343" y="127"/>
                  <a:pt x="15316" y="199"/>
                </a:cubicBezTo>
                <a:cubicBezTo>
                  <a:pt x="15229" y="419"/>
                  <a:pt x="15163" y="646"/>
                  <a:pt x="15079" y="866"/>
                </a:cubicBezTo>
                <a:cubicBezTo>
                  <a:pt x="14879" y="1382"/>
                  <a:pt x="14679" y="1896"/>
                  <a:pt x="14470" y="2409"/>
                </a:cubicBezTo>
                <a:cubicBezTo>
                  <a:pt x="14320" y="2780"/>
                  <a:pt x="14155" y="3146"/>
                  <a:pt x="13996" y="3515"/>
                </a:cubicBezTo>
                <a:cubicBezTo>
                  <a:pt x="13983" y="3544"/>
                  <a:pt x="13964" y="3569"/>
                  <a:pt x="13935" y="3592"/>
                </a:cubicBezTo>
                <a:cubicBezTo>
                  <a:pt x="13959" y="3520"/>
                  <a:pt x="13994" y="3449"/>
                  <a:pt x="14005" y="3374"/>
                </a:cubicBezTo>
                <a:cubicBezTo>
                  <a:pt x="14024" y="3245"/>
                  <a:pt x="14030" y="3116"/>
                  <a:pt x="14038" y="2986"/>
                </a:cubicBezTo>
                <a:cubicBezTo>
                  <a:pt x="14038" y="2971"/>
                  <a:pt x="14019" y="2956"/>
                  <a:pt x="14012" y="2947"/>
                </a:cubicBezTo>
                <a:cubicBezTo>
                  <a:pt x="14011" y="2915"/>
                  <a:pt x="14012" y="2887"/>
                  <a:pt x="14010" y="2858"/>
                </a:cubicBezTo>
                <a:cubicBezTo>
                  <a:pt x="14004" y="2798"/>
                  <a:pt x="14002" y="2776"/>
                  <a:pt x="13981" y="2776"/>
                </a:cubicBezTo>
                <a:cubicBezTo>
                  <a:pt x="13967" y="2776"/>
                  <a:pt x="13946" y="2785"/>
                  <a:pt x="13912" y="2798"/>
                </a:cubicBezTo>
                <a:cubicBezTo>
                  <a:pt x="13836" y="2826"/>
                  <a:pt x="13759" y="2851"/>
                  <a:pt x="13687" y="2875"/>
                </a:cubicBezTo>
                <a:cubicBezTo>
                  <a:pt x="13754" y="2740"/>
                  <a:pt x="13688" y="2601"/>
                  <a:pt x="13656" y="2462"/>
                </a:cubicBezTo>
                <a:cubicBezTo>
                  <a:pt x="13633" y="2362"/>
                  <a:pt x="13603" y="2263"/>
                  <a:pt x="13572" y="2164"/>
                </a:cubicBezTo>
                <a:cubicBezTo>
                  <a:pt x="13547" y="2083"/>
                  <a:pt x="13523" y="2046"/>
                  <a:pt x="13481" y="2046"/>
                </a:cubicBezTo>
                <a:cubicBezTo>
                  <a:pt x="13452" y="2046"/>
                  <a:pt x="13414" y="2064"/>
                  <a:pt x="13361" y="2098"/>
                </a:cubicBezTo>
                <a:cubicBezTo>
                  <a:pt x="13309" y="1985"/>
                  <a:pt x="13264" y="1868"/>
                  <a:pt x="13204" y="1760"/>
                </a:cubicBezTo>
                <a:cubicBezTo>
                  <a:pt x="13150" y="1659"/>
                  <a:pt x="13078" y="1565"/>
                  <a:pt x="13014" y="1465"/>
                </a:cubicBezTo>
                <a:cubicBezTo>
                  <a:pt x="13001" y="1444"/>
                  <a:pt x="12986" y="1434"/>
                  <a:pt x="12972" y="1434"/>
                </a:cubicBezTo>
                <a:cubicBezTo>
                  <a:pt x="12958" y="1434"/>
                  <a:pt x="12943" y="1444"/>
                  <a:pt x="12930" y="1460"/>
                </a:cubicBezTo>
                <a:cubicBezTo>
                  <a:pt x="12884" y="1517"/>
                  <a:pt x="12838" y="1573"/>
                  <a:pt x="12801" y="1635"/>
                </a:cubicBezTo>
                <a:cubicBezTo>
                  <a:pt x="12735" y="1743"/>
                  <a:pt x="12687" y="1859"/>
                  <a:pt x="12615" y="1961"/>
                </a:cubicBezTo>
                <a:cubicBezTo>
                  <a:pt x="12565" y="2030"/>
                  <a:pt x="12486" y="2076"/>
                  <a:pt x="12456" y="2164"/>
                </a:cubicBezTo>
                <a:cubicBezTo>
                  <a:pt x="12435" y="2226"/>
                  <a:pt x="12407" y="2285"/>
                  <a:pt x="12381" y="2350"/>
                </a:cubicBezTo>
                <a:cubicBezTo>
                  <a:pt x="12199" y="2147"/>
                  <a:pt x="12004" y="1956"/>
                  <a:pt x="11890" y="1676"/>
                </a:cubicBezTo>
                <a:cubicBezTo>
                  <a:pt x="11869" y="1730"/>
                  <a:pt x="11857" y="1757"/>
                  <a:pt x="11841" y="1798"/>
                </a:cubicBezTo>
                <a:cubicBezTo>
                  <a:pt x="11830" y="1768"/>
                  <a:pt x="11818" y="1752"/>
                  <a:pt x="11818" y="1736"/>
                </a:cubicBezTo>
                <a:cubicBezTo>
                  <a:pt x="11818" y="1701"/>
                  <a:pt x="11820" y="1674"/>
                  <a:pt x="11773" y="1669"/>
                </a:cubicBezTo>
                <a:cubicBezTo>
                  <a:pt x="11761" y="1668"/>
                  <a:pt x="11746" y="1638"/>
                  <a:pt x="11741" y="1620"/>
                </a:cubicBezTo>
                <a:cubicBezTo>
                  <a:pt x="11707" y="1509"/>
                  <a:pt x="11630" y="1431"/>
                  <a:pt x="11546" y="1364"/>
                </a:cubicBezTo>
                <a:cubicBezTo>
                  <a:pt x="11484" y="1316"/>
                  <a:pt x="11432" y="1258"/>
                  <a:pt x="11371" y="1210"/>
                </a:cubicBezTo>
                <a:cubicBezTo>
                  <a:pt x="11347" y="1191"/>
                  <a:pt x="11330" y="1182"/>
                  <a:pt x="11315" y="1182"/>
                </a:cubicBezTo>
                <a:cubicBezTo>
                  <a:pt x="11296" y="1182"/>
                  <a:pt x="11281" y="1199"/>
                  <a:pt x="11264" y="1234"/>
                </a:cubicBezTo>
                <a:cubicBezTo>
                  <a:pt x="11254" y="1254"/>
                  <a:pt x="11241" y="1274"/>
                  <a:pt x="11221" y="1309"/>
                </a:cubicBezTo>
                <a:cubicBezTo>
                  <a:pt x="11172" y="1261"/>
                  <a:pt x="11128" y="1223"/>
                  <a:pt x="11092" y="1179"/>
                </a:cubicBezTo>
                <a:cubicBezTo>
                  <a:pt x="11021" y="1090"/>
                  <a:pt x="10956" y="997"/>
                  <a:pt x="10886" y="909"/>
                </a:cubicBezTo>
                <a:cubicBezTo>
                  <a:pt x="10867" y="884"/>
                  <a:pt x="10845" y="866"/>
                  <a:pt x="10822" y="866"/>
                </a:cubicBezTo>
                <a:cubicBezTo>
                  <a:pt x="10804" y="866"/>
                  <a:pt x="10785" y="876"/>
                  <a:pt x="10765" y="901"/>
                </a:cubicBezTo>
                <a:cubicBezTo>
                  <a:pt x="10750" y="920"/>
                  <a:pt x="10734" y="929"/>
                  <a:pt x="10718" y="929"/>
                </a:cubicBezTo>
                <a:cubicBezTo>
                  <a:pt x="10701" y="929"/>
                  <a:pt x="10684" y="919"/>
                  <a:pt x="10665" y="899"/>
                </a:cubicBezTo>
                <a:cubicBezTo>
                  <a:pt x="10589" y="821"/>
                  <a:pt x="10507" y="752"/>
                  <a:pt x="10399" y="719"/>
                </a:cubicBezTo>
                <a:cubicBezTo>
                  <a:pt x="10373" y="712"/>
                  <a:pt x="10352" y="708"/>
                  <a:pt x="10335" y="708"/>
                </a:cubicBezTo>
                <a:cubicBezTo>
                  <a:pt x="10299" y="708"/>
                  <a:pt x="10276" y="725"/>
                  <a:pt x="10256" y="775"/>
                </a:cubicBezTo>
                <a:cubicBezTo>
                  <a:pt x="10200" y="910"/>
                  <a:pt x="10153" y="1047"/>
                  <a:pt x="10106" y="1186"/>
                </a:cubicBezTo>
                <a:cubicBezTo>
                  <a:pt x="10095" y="1222"/>
                  <a:pt x="10087" y="1246"/>
                  <a:pt x="10065" y="1246"/>
                </a:cubicBezTo>
                <a:cubicBezTo>
                  <a:pt x="10054" y="1246"/>
                  <a:pt x="10039" y="1239"/>
                  <a:pt x="10018" y="1225"/>
                </a:cubicBezTo>
                <a:cubicBezTo>
                  <a:pt x="9961" y="1186"/>
                  <a:pt x="9894" y="1162"/>
                  <a:pt x="9829" y="1139"/>
                </a:cubicBezTo>
                <a:cubicBezTo>
                  <a:pt x="9719" y="1099"/>
                  <a:pt x="9648" y="1009"/>
                  <a:pt x="9564" y="934"/>
                </a:cubicBezTo>
                <a:cubicBezTo>
                  <a:pt x="9498" y="876"/>
                  <a:pt x="9428" y="819"/>
                  <a:pt x="9353" y="774"/>
                </a:cubicBezTo>
                <a:cubicBezTo>
                  <a:pt x="9325" y="757"/>
                  <a:pt x="9301" y="749"/>
                  <a:pt x="9281" y="749"/>
                </a:cubicBezTo>
                <a:cubicBezTo>
                  <a:pt x="9238" y="749"/>
                  <a:pt x="9211" y="785"/>
                  <a:pt x="9199" y="852"/>
                </a:cubicBezTo>
                <a:cubicBezTo>
                  <a:pt x="9194" y="881"/>
                  <a:pt x="9189" y="908"/>
                  <a:pt x="9179" y="951"/>
                </a:cubicBezTo>
                <a:cubicBezTo>
                  <a:pt x="9109" y="903"/>
                  <a:pt x="9048" y="863"/>
                  <a:pt x="8990" y="819"/>
                </a:cubicBezTo>
                <a:cubicBezTo>
                  <a:pt x="8939" y="779"/>
                  <a:pt x="8891" y="733"/>
                  <a:pt x="8840" y="691"/>
                </a:cubicBezTo>
                <a:cubicBezTo>
                  <a:pt x="8798" y="657"/>
                  <a:pt x="8768" y="640"/>
                  <a:pt x="8739" y="640"/>
                </a:cubicBezTo>
                <a:cubicBezTo>
                  <a:pt x="8705" y="640"/>
                  <a:pt x="8673" y="663"/>
                  <a:pt x="8623" y="711"/>
                </a:cubicBezTo>
                <a:cubicBezTo>
                  <a:pt x="8505" y="652"/>
                  <a:pt x="8382" y="591"/>
                  <a:pt x="8260" y="528"/>
                </a:cubicBezTo>
                <a:cubicBezTo>
                  <a:pt x="8253" y="524"/>
                  <a:pt x="8244" y="523"/>
                  <a:pt x="8235" y="523"/>
                </a:cubicBezTo>
                <a:cubicBezTo>
                  <a:pt x="8188" y="523"/>
                  <a:pt x="8121" y="567"/>
                  <a:pt x="8120" y="611"/>
                </a:cubicBezTo>
                <a:cubicBezTo>
                  <a:pt x="8119" y="663"/>
                  <a:pt x="8117" y="716"/>
                  <a:pt x="8114" y="768"/>
                </a:cubicBezTo>
                <a:cubicBezTo>
                  <a:pt x="8113" y="775"/>
                  <a:pt x="8106" y="784"/>
                  <a:pt x="8100" y="798"/>
                </a:cubicBezTo>
                <a:cubicBezTo>
                  <a:pt x="8078" y="791"/>
                  <a:pt x="8055" y="786"/>
                  <a:pt x="8034" y="776"/>
                </a:cubicBezTo>
                <a:cubicBezTo>
                  <a:pt x="7924" y="719"/>
                  <a:pt x="7813" y="661"/>
                  <a:pt x="7703" y="603"/>
                </a:cubicBezTo>
                <a:cubicBezTo>
                  <a:pt x="7686" y="594"/>
                  <a:pt x="7669" y="585"/>
                  <a:pt x="7651" y="579"/>
                </a:cubicBezTo>
                <a:cubicBezTo>
                  <a:pt x="7627" y="570"/>
                  <a:pt x="7608" y="565"/>
                  <a:pt x="7593" y="565"/>
                </a:cubicBezTo>
                <a:cubicBezTo>
                  <a:pt x="7556" y="565"/>
                  <a:pt x="7534" y="593"/>
                  <a:pt x="7498" y="662"/>
                </a:cubicBezTo>
                <a:cubicBezTo>
                  <a:pt x="7434" y="636"/>
                  <a:pt x="7369" y="611"/>
                  <a:pt x="7304" y="583"/>
                </a:cubicBezTo>
                <a:cubicBezTo>
                  <a:pt x="7237" y="554"/>
                  <a:pt x="7173" y="519"/>
                  <a:pt x="7105" y="492"/>
                </a:cubicBezTo>
                <a:cubicBezTo>
                  <a:pt x="7074" y="480"/>
                  <a:pt x="7048" y="473"/>
                  <a:pt x="7025" y="473"/>
                </a:cubicBezTo>
                <a:cubicBezTo>
                  <a:pt x="6968" y="473"/>
                  <a:pt x="6935" y="512"/>
                  <a:pt x="6913" y="599"/>
                </a:cubicBezTo>
                <a:cubicBezTo>
                  <a:pt x="6890" y="593"/>
                  <a:pt x="6865" y="589"/>
                  <a:pt x="6843" y="580"/>
                </a:cubicBezTo>
                <a:cubicBezTo>
                  <a:pt x="6747" y="546"/>
                  <a:pt x="6652" y="511"/>
                  <a:pt x="6558" y="475"/>
                </a:cubicBezTo>
                <a:cubicBezTo>
                  <a:pt x="6501" y="454"/>
                  <a:pt x="6444" y="430"/>
                  <a:pt x="6388" y="405"/>
                </a:cubicBezTo>
                <a:cubicBezTo>
                  <a:pt x="6355" y="391"/>
                  <a:pt x="6323" y="369"/>
                  <a:pt x="6288" y="369"/>
                </a:cubicBezTo>
                <a:cubicBezTo>
                  <a:pt x="6272" y="369"/>
                  <a:pt x="6255" y="374"/>
                  <a:pt x="6237" y="385"/>
                </a:cubicBezTo>
                <a:cubicBezTo>
                  <a:pt x="6234" y="386"/>
                  <a:pt x="6231" y="387"/>
                  <a:pt x="6228" y="387"/>
                </a:cubicBezTo>
                <a:cubicBezTo>
                  <a:pt x="6214" y="387"/>
                  <a:pt x="6193" y="376"/>
                  <a:pt x="6177" y="369"/>
                </a:cubicBezTo>
                <a:cubicBezTo>
                  <a:pt x="5965" y="280"/>
                  <a:pt x="5743" y="245"/>
                  <a:pt x="5515" y="245"/>
                </a:cubicBezTo>
                <a:cubicBezTo>
                  <a:pt x="5499" y="245"/>
                  <a:pt x="5482" y="246"/>
                  <a:pt x="5466" y="246"/>
                </a:cubicBezTo>
                <a:cubicBezTo>
                  <a:pt x="5450" y="246"/>
                  <a:pt x="5433" y="249"/>
                  <a:pt x="5418" y="253"/>
                </a:cubicBezTo>
                <a:cubicBezTo>
                  <a:pt x="5339" y="275"/>
                  <a:pt x="5327" y="307"/>
                  <a:pt x="5383" y="363"/>
                </a:cubicBezTo>
                <a:cubicBezTo>
                  <a:pt x="5439" y="423"/>
                  <a:pt x="5503" y="475"/>
                  <a:pt x="5565" y="529"/>
                </a:cubicBezTo>
                <a:cubicBezTo>
                  <a:pt x="5655" y="608"/>
                  <a:pt x="5748" y="686"/>
                  <a:pt x="5838" y="765"/>
                </a:cubicBezTo>
                <a:cubicBezTo>
                  <a:pt x="5848" y="774"/>
                  <a:pt x="5862" y="791"/>
                  <a:pt x="5860" y="798"/>
                </a:cubicBezTo>
                <a:cubicBezTo>
                  <a:pt x="5827" y="867"/>
                  <a:pt x="5882" y="898"/>
                  <a:pt x="5920" y="933"/>
                </a:cubicBezTo>
                <a:cubicBezTo>
                  <a:pt x="6053" y="1056"/>
                  <a:pt x="6187" y="1176"/>
                  <a:pt x="6315" y="1292"/>
                </a:cubicBezTo>
                <a:cubicBezTo>
                  <a:pt x="6313" y="1310"/>
                  <a:pt x="6313" y="1313"/>
                  <a:pt x="6311" y="1314"/>
                </a:cubicBezTo>
                <a:cubicBezTo>
                  <a:pt x="6215" y="1408"/>
                  <a:pt x="6212" y="1438"/>
                  <a:pt x="6293" y="1555"/>
                </a:cubicBezTo>
                <a:cubicBezTo>
                  <a:pt x="6361" y="1650"/>
                  <a:pt x="6432" y="1745"/>
                  <a:pt x="6498" y="1843"/>
                </a:cubicBezTo>
                <a:cubicBezTo>
                  <a:pt x="6510" y="1861"/>
                  <a:pt x="6505" y="1892"/>
                  <a:pt x="6511" y="1918"/>
                </a:cubicBezTo>
                <a:cubicBezTo>
                  <a:pt x="6519" y="1947"/>
                  <a:pt x="6521" y="1979"/>
                  <a:pt x="6536" y="2000"/>
                </a:cubicBezTo>
                <a:cubicBezTo>
                  <a:pt x="6599" y="2086"/>
                  <a:pt x="6666" y="2168"/>
                  <a:pt x="6736" y="2256"/>
                </a:cubicBezTo>
                <a:cubicBezTo>
                  <a:pt x="6673" y="2299"/>
                  <a:pt x="6608" y="2344"/>
                  <a:pt x="6542" y="2388"/>
                </a:cubicBezTo>
                <a:cubicBezTo>
                  <a:pt x="6503" y="2414"/>
                  <a:pt x="6464" y="2441"/>
                  <a:pt x="6423" y="2463"/>
                </a:cubicBezTo>
                <a:cubicBezTo>
                  <a:pt x="6367" y="2496"/>
                  <a:pt x="6366" y="2537"/>
                  <a:pt x="6402" y="2580"/>
                </a:cubicBezTo>
                <a:cubicBezTo>
                  <a:pt x="6433" y="2620"/>
                  <a:pt x="6468" y="2656"/>
                  <a:pt x="6503" y="2690"/>
                </a:cubicBezTo>
                <a:cubicBezTo>
                  <a:pt x="6628" y="2815"/>
                  <a:pt x="6753" y="2939"/>
                  <a:pt x="6879" y="3063"/>
                </a:cubicBezTo>
                <a:cubicBezTo>
                  <a:pt x="6886" y="3070"/>
                  <a:pt x="6891" y="3081"/>
                  <a:pt x="6897" y="3090"/>
                </a:cubicBezTo>
                <a:cubicBezTo>
                  <a:pt x="6840" y="3163"/>
                  <a:pt x="6841" y="3201"/>
                  <a:pt x="6921" y="3255"/>
                </a:cubicBezTo>
                <a:cubicBezTo>
                  <a:pt x="6992" y="3305"/>
                  <a:pt x="7070" y="3346"/>
                  <a:pt x="7147" y="3386"/>
                </a:cubicBezTo>
                <a:cubicBezTo>
                  <a:pt x="7328" y="3480"/>
                  <a:pt x="7455" y="3640"/>
                  <a:pt x="7609" y="3767"/>
                </a:cubicBezTo>
                <a:cubicBezTo>
                  <a:pt x="7673" y="3819"/>
                  <a:pt x="7745" y="3862"/>
                  <a:pt x="7815" y="3912"/>
                </a:cubicBezTo>
                <a:cubicBezTo>
                  <a:pt x="7815" y="3914"/>
                  <a:pt x="7813" y="3921"/>
                  <a:pt x="7811" y="3922"/>
                </a:cubicBezTo>
                <a:cubicBezTo>
                  <a:pt x="7635" y="3967"/>
                  <a:pt x="7461" y="4022"/>
                  <a:pt x="7283" y="4055"/>
                </a:cubicBezTo>
                <a:cubicBezTo>
                  <a:pt x="7165" y="4076"/>
                  <a:pt x="7046" y="4085"/>
                  <a:pt x="6927" y="4085"/>
                </a:cubicBezTo>
                <a:cubicBezTo>
                  <a:pt x="6777" y="4085"/>
                  <a:pt x="6626" y="4071"/>
                  <a:pt x="6474" y="4051"/>
                </a:cubicBezTo>
                <a:cubicBezTo>
                  <a:pt x="6466" y="4049"/>
                  <a:pt x="6457" y="4049"/>
                  <a:pt x="6448" y="4049"/>
                </a:cubicBezTo>
                <a:cubicBezTo>
                  <a:pt x="6429" y="4049"/>
                  <a:pt x="6409" y="4051"/>
                  <a:pt x="6391" y="4055"/>
                </a:cubicBezTo>
                <a:cubicBezTo>
                  <a:pt x="6267" y="4075"/>
                  <a:pt x="6261" y="4084"/>
                  <a:pt x="6290" y="4205"/>
                </a:cubicBezTo>
                <a:cubicBezTo>
                  <a:pt x="6292" y="4211"/>
                  <a:pt x="6290" y="4217"/>
                  <a:pt x="6290" y="4237"/>
                </a:cubicBezTo>
                <a:cubicBezTo>
                  <a:pt x="6215" y="4236"/>
                  <a:pt x="6141" y="4235"/>
                  <a:pt x="6067" y="4233"/>
                </a:cubicBezTo>
                <a:cubicBezTo>
                  <a:pt x="6035" y="4232"/>
                  <a:pt x="6005" y="4231"/>
                  <a:pt x="5975" y="4231"/>
                </a:cubicBezTo>
                <a:cubicBezTo>
                  <a:pt x="5968" y="4231"/>
                  <a:pt x="5961" y="4231"/>
                  <a:pt x="5954" y="4231"/>
                </a:cubicBezTo>
                <a:cubicBezTo>
                  <a:pt x="5896" y="4233"/>
                  <a:pt x="5848" y="4248"/>
                  <a:pt x="5860" y="4325"/>
                </a:cubicBezTo>
                <a:cubicBezTo>
                  <a:pt x="5765" y="4334"/>
                  <a:pt x="5672" y="4333"/>
                  <a:pt x="5583" y="4349"/>
                </a:cubicBezTo>
                <a:cubicBezTo>
                  <a:pt x="5490" y="4367"/>
                  <a:pt x="5397" y="4396"/>
                  <a:pt x="5306" y="4427"/>
                </a:cubicBezTo>
                <a:cubicBezTo>
                  <a:pt x="5249" y="4446"/>
                  <a:pt x="5236" y="4485"/>
                  <a:pt x="5275" y="4536"/>
                </a:cubicBezTo>
                <a:cubicBezTo>
                  <a:pt x="5330" y="4610"/>
                  <a:pt x="5383" y="4685"/>
                  <a:pt x="5445" y="4771"/>
                </a:cubicBezTo>
                <a:cubicBezTo>
                  <a:pt x="5380" y="4794"/>
                  <a:pt x="5321" y="4809"/>
                  <a:pt x="5262" y="4809"/>
                </a:cubicBezTo>
                <a:cubicBezTo>
                  <a:pt x="5243" y="4809"/>
                  <a:pt x="5223" y="4808"/>
                  <a:pt x="5204" y="4804"/>
                </a:cubicBezTo>
                <a:cubicBezTo>
                  <a:pt x="5114" y="4787"/>
                  <a:pt x="5025" y="4762"/>
                  <a:pt x="4936" y="4740"/>
                </a:cubicBezTo>
                <a:cubicBezTo>
                  <a:pt x="4916" y="4735"/>
                  <a:pt x="4894" y="4731"/>
                  <a:pt x="4874" y="4729"/>
                </a:cubicBezTo>
                <a:cubicBezTo>
                  <a:pt x="4861" y="4727"/>
                  <a:pt x="4849" y="4726"/>
                  <a:pt x="4839" y="4726"/>
                </a:cubicBezTo>
                <a:cubicBezTo>
                  <a:pt x="4779" y="4726"/>
                  <a:pt x="4763" y="4754"/>
                  <a:pt x="4772" y="4828"/>
                </a:cubicBezTo>
                <a:cubicBezTo>
                  <a:pt x="4773" y="4833"/>
                  <a:pt x="4770" y="4840"/>
                  <a:pt x="4765" y="4850"/>
                </a:cubicBezTo>
                <a:cubicBezTo>
                  <a:pt x="4703" y="4839"/>
                  <a:pt x="4642" y="4823"/>
                  <a:pt x="4579" y="4817"/>
                </a:cubicBezTo>
                <a:cubicBezTo>
                  <a:pt x="4543" y="4813"/>
                  <a:pt x="4508" y="4811"/>
                  <a:pt x="4473" y="4811"/>
                </a:cubicBezTo>
                <a:cubicBezTo>
                  <a:pt x="4341" y="4811"/>
                  <a:pt x="4215" y="4841"/>
                  <a:pt x="4098" y="4917"/>
                </a:cubicBezTo>
                <a:cubicBezTo>
                  <a:pt x="4044" y="4953"/>
                  <a:pt x="4025" y="4991"/>
                  <a:pt x="4065" y="5051"/>
                </a:cubicBezTo>
                <a:cubicBezTo>
                  <a:pt x="4092" y="5092"/>
                  <a:pt x="4109" y="5138"/>
                  <a:pt x="4135" y="5192"/>
                </a:cubicBezTo>
                <a:cubicBezTo>
                  <a:pt x="4083" y="5194"/>
                  <a:pt x="4040" y="5194"/>
                  <a:pt x="3996" y="5200"/>
                </a:cubicBezTo>
                <a:cubicBezTo>
                  <a:pt x="3878" y="5215"/>
                  <a:pt x="3757" y="5226"/>
                  <a:pt x="3641" y="5255"/>
                </a:cubicBezTo>
                <a:cubicBezTo>
                  <a:pt x="3483" y="5293"/>
                  <a:pt x="3478" y="5317"/>
                  <a:pt x="3567" y="5457"/>
                </a:cubicBezTo>
                <a:cubicBezTo>
                  <a:pt x="3527" y="5470"/>
                  <a:pt x="3489" y="5480"/>
                  <a:pt x="3451" y="5490"/>
                </a:cubicBezTo>
                <a:cubicBezTo>
                  <a:pt x="3399" y="5504"/>
                  <a:pt x="3346" y="5514"/>
                  <a:pt x="3295" y="5533"/>
                </a:cubicBezTo>
                <a:cubicBezTo>
                  <a:pt x="3238" y="5557"/>
                  <a:pt x="3188" y="5590"/>
                  <a:pt x="3224" y="5666"/>
                </a:cubicBezTo>
                <a:cubicBezTo>
                  <a:pt x="3172" y="5699"/>
                  <a:pt x="3120" y="5727"/>
                  <a:pt x="3074" y="5763"/>
                </a:cubicBezTo>
                <a:cubicBezTo>
                  <a:pt x="3012" y="5810"/>
                  <a:pt x="3015" y="5840"/>
                  <a:pt x="3074" y="5889"/>
                </a:cubicBezTo>
                <a:cubicBezTo>
                  <a:pt x="3149" y="5953"/>
                  <a:pt x="3223" y="6017"/>
                  <a:pt x="3298" y="6083"/>
                </a:cubicBezTo>
                <a:cubicBezTo>
                  <a:pt x="3307" y="6090"/>
                  <a:pt x="3317" y="6105"/>
                  <a:pt x="3316" y="6118"/>
                </a:cubicBezTo>
                <a:cubicBezTo>
                  <a:pt x="3301" y="6284"/>
                  <a:pt x="3399" y="6414"/>
                  <a:pt x="3466" y="6553"/>
                </a:cubicBezTo>
                <a:cubicBezTo>
                  <a:pt x="3504" y="6630"/>
                  <a:pt x="3563" y="6696"/>
                  <a:pt x="3605" y="6758"/>
                </a:cubicBezTo>
                <a:cubicBezTo>
                  <a:pt x="3451" y="6835"/>
                  <a:pt x="3295" y="6912"/>
                  <a:pt x="3142" y="6993"/>
                </a:cubicBezTo>
                <a:cubicBezTo>
                  <a:pt x="3100" y="7015"/>
                  <a:pt x="3065" y="7052"/>
                  <a:pt x="3022" y="7073"/>
                </a:cubicBezTo>
                <a:cubicBezTo>
                  <a:pt x="2959" y="7102"/>
                  <a:pt x="2888" y="7117"/>
                  <a:pt x="2825" y="7148"/>
                </a:cubicBezTo>
                <a:cubicBezTo>
                  <a:pt x="2746" y="7186"/>
                  <a:pt x="2669" y="7226"/>
                  <a:pt x="2601" y="7278"/>
                </a:cubicBezTo>
                <a:cubicBezTo>
                  <a:pt x="2532" y="7333"/>
                  <a:pt x="2537" y="7373"/>
                  <a:pt x="2599" y="7437"/>
                </a:cubicBezTo>
                <a:cubicBezTo>
                  <a:pt x="2621" y="7462"/>
                  <a:pt x="2645" y="7488"/>
                  <a:pt x="2671" y="7518"/>
                </a:cubicBezTo>
                <a:cubicBezTo>
                  <a:pt x="2581" y="7577"/>
                  <a:pt x="2497" y="7632"/>
                  <a:pt x="2414" y="7689"/>
                </a:cubicBezTo>
                <a:cubicBezTo>
                  <a:pt x="2285" y="7779"/>
                  <a:pt x="2156" y="7870"/>
                  <a:pt x="2028" y="7962"/>
                </a:cubicBezTo>
                <a:cubicBezTo>
                  <a:pt x="1966" y="8007"/>
                  <a:pt x="1967" y="8019"/>
                  <a:pt x="2034" y="8122"/>
                </a:cubicBezTo>
                <a:cubicBezTo>
                  <a:pt x="1994" y="8165"/>
                  <a:pt x="1948" y="8206"/>
                  <a:pt x="1912" y="8254"/>
                </a:cubicBezTo>
                <a:cubicBezTo>
                  <a:pt x="1863" y="8321"/>
                  <a:pt x="1817" y="8392"/>
                  <a:pt x="1777" y="8465"/>
                </a:cubicBezTo>
                <a:cubicBezTo>
                  <a:pt x="1743" y="8527"/>
                  <a:pt x="1771" y="8570"/>
                  <a:pt x="1829" y="8611"/>
                </a:cubicBezTo>
                <a:cubicBezTo>
                  <a:pt x="1914" y="8671"/>
                  <a:pt x="1992" y="8747"/>
                  <a:pt x="2069" y="8817"/>
                </a:cubicBezTo>
                <a:cubicBezTo>
                  <a:pt x="2107" y="8852"/>
                  <a:pt x="2090" y="8873"/>
                  <a:pt x="2050" y="8903"/>
                </a:cubicBezTo>
                <a:cubicBezTo>
                  <a:pt x="1926" y="8995"/>
                  <a:pt x="1804" y="9092"/>
                  <a:pt x="1683" y="9189"/>
                </a:cubicBezTo>
                <a:cubicBezTo>
                  <a:pt x="1624" y="9233"/>
                  <a:pt x="1571" y="9283"/>
                  <a:pt x="1515" y="9330"/>
                </a:cubicBezTo>
                <a:cubicBezTo>
                  <a:pt x="1479" y="9361"/>
                  <a:pt x="1449" y="9392"/>
                  <a:pt x="1499" y="9441"/>
                </a:cubicBezTo>
                <a:cubicBezTo>
                  <a:pt x="1509" y="9449"/>
                  <a:pt x="1500" y="9494"/>
                  <a:pt x="1485" y="9509"/>
                </a:cubicBezTo>
                <a:cubicBezTo>
                  <a:pt x="1429" y="9575"/>
                  <a:pt x="1360" y="9631"/>
                  <a:pt x="1308" y="9700"/>
                </a:cubicBezTo>
                <a:cubicBezTo>
                  <a:pt x="1261" y="9763"/>
                  <a:pt x="1226" y="9837"/>
                  <a:pt x="1194" y="9910"/>
                </a:cubicBezTo>
                <a:cubicBezTo>
                  <a:pt x="1171" y="9964"/>
                  <a:pt x="1179" y="10017"/>
                  <a:pt x="1247" y="10041"/>
                </a:cubicBezTo>
                <a:cubicBezTo>
                  <a:pt x="1262" y="10046"/>
                  <a:pt x="1273" y="10059"/>
                  <a:pt x="1292" y="10072"/>
                </a:cubicBezTo>
                <a:cubicBezTo>
                  <a:pt x="1235" y="10131"/>
                  <a:pt x="1185" y="10189"/>
                  <a:pt x="1130" y="10245"/>
                </a:cubicBezTo>
                <a:cubicBezTo>
                  <a:pt x="971" y="10409"/>
                  <a:pt x="806" y="10568"/>
                  <a:pt x="652" y="10735"/>
                </a:cubicBezTo>
                <a:cubicBezTo>
                  <a:pt x="484" y="10919"/>
                  <a:pt x="299" y="11083"/>
                  <a:pt x="124" y="11259"/>
                </a:cubicBezTo>
                <a:cubicBezTo>
                  <a:pt x="81" y="11301"/>
                  <a:pt x="48" y="11355"/>
                  <a:pt x="19" y="11407"/>
                </a:cubicBezTo>
                <a:cubicBezTo>
                  <a:pt x="0" y="11442"/>
                  <a:pt x="12" y="11472"/>
                  <a:pt x="50" y="11472"/>
                </a:cubicBezTo>
                <a:cubicBezTo>
                  <a:pt x="55" y="11472"/>
                  <a:pt x="61" y="11471"/>
                  <a:pt x="68" y="11470"/>
                </a:cubicBezTo>
                <a:cubicBezTo>
                  <a:pt x="145" y="11456"/>
                  <a:pt x="223" y="11438"/>
                  <a:pt x="299" y="11418"/>
                </a:cubicBezTo>
                <a:cubicBezTo>
                  <a:pt x="449" y="11376"/>
                  <a:pt x="597" y="11329"/>
                  <a:pt x="748" y="11293"/>
                </a:cubicBezTo>
                <a:cubicBezTo>
                  <a:pt x="894" y="11259"/>
                  <a:pt x="1043" y="11234"/>
                  <a:pt x="1191" y="11209"/>
                </a:cubicBezTo>
                <a:cubicBezTo>
                  <a:pt x="1263" y="11196"/>
                  <a:pt x="1338" y="11187"/>
                  <a:pt x="1411" y="11177"/>
                </a:cubicBezTo>
                <a:cubicBezTo>
                  <a:pt x="1426" y="11293"/>
                  <a:pt x="1431" y="11304"/>
                  <a:pt x="1534" y="11305"/>
                </a:cubicBezTo>
                <a:cubicBezTo>
                  <a:pt x="1537" y="11305"/>
                  <a:pt x="1541" y="11306"/>
                  <a:pt x="1544" y="11306"/>
                </a:cubicBezTo>
                <a:cubicBezTo>
                  <a:pt x="1616" y="11306"/>
                  <a:pt x="1692" y="11295"/>
                  <a:pt x="1763" y="11281"/>
                </a:cubicBezTo>
                <a:cubicBezTo>
                  <a:pt x="2013" y="11229"/>
                  <a:pt x="2261" y="11175"/>
                  <a:pt x="2509" y="11121"/>
                </a:cubicBezTo>
                <a:cubicBezTo>
                  <a:pt x="2510" y="11121"/>
                  <a:pt x="2511" y="11121"/>
                  <a:pt x="2512" y="11121"/>
                </a:cubicBezTo>
                <a:cubicBezTo>
                  <a:pt x="2518" y="11121"/>
                  <a:pt x="2525" y="11123"/>
                  <a:pt x="2532" y="11123"/>
                </a:cubicBezTo>
                <a:cubicBezTo>
                  <a:pt x="2523" y="11204"/>
                  <a:pt x="2513" y="11283"/>
                  <a:pt x="2506" y="11362"/>
                </a:cubicBezTo>
                <a:cubicBezTo>
                  <a:pt x="2499" y="11424"/>
                  <a:pt x="2534" y="11464"/>
                  <a:pt x="2604" y="11478"/>
                </a:cubicBezTo>
                <a:cubicBezTo>
                  <a:pt x="2627" y="11483"/>
                  <a:pt x="2649" y="11485"/>
                  <a:pt x="2671" y="11485"/>
                </a:cubicBezTo>
                <a:cubicBezTo>
                  <a:pt x="2743" y="11485"/>
                  <a:pt x="2810" y="11462"/>
                  <a:pt x="2877" y="11432"/>
                </a:cubicBezTo>
                <a:cubicBezTo>
                  <a:pt x="2904" y="11419"/>
                  <a:pt x="2931" y="11404"/>
                  <a:pt x="2965" y="11389"/>
                </a:cubicBezTo>
                <a:cubicBezTo>
                  <a:pt x="2978" y="11454"/>
                  <a:pt x="3013" y="11475"/>
                  <a:pt x="3057" y="11475"/>
                </a:cubicBezTo>
                <a:cubicBezTo>
                  <a:pt x="3071" y="11475"/>
                  <a:pt x="3085" y="11473"/>
                  <a:pt x="3100" y="11470"/>
                </a:cubicBezTo>
                <a:cubicBezTo>
                  <a:pt x="3250" y="11435"/>
                  <a:pt x="3401" y="11401"/>
                  <a:pt x="3550" y="11366"/>
                </a:cubicBezTo>
                <a:cubicBezTo>
                  <a:pt x="3557" y="11401"/>
                  <a:pt x="3568" y="11439"/>
                  <a:pt x="3569" y="11478"/>
                </a:cubicBezTo>
                <a:cubicBezTo>
                  <a:pt x="3570" y="11531"/>
                  <a:pt x="3596" y="11558"/>
                  <a:pt x="3637" y="11558"/>
                </a:cubicBezTo>
                <a:cubicBezTo>
                  <a:pt x="3652" y="11558"/>
                  <a:pt x="3670" y="11554"/>
                  <a:pt x="3689" y="11546"/>
                </a:cubicBezTo>
                <a:cubicBezTo>
                  <a:pt x="3787" y="11507"/>
                  <a:pt x="3882" y="11461"/>
                  <a:pt x="3975" y="11412"/>
                </a:cubicBezTo>
                <a:cubicBezTo>
                  <a:pt x="4171" y="11312"/>
                  <a:pt x="4365" y="11208"/>
                  <a:pt x="4561" y="11105"/>
                </a:cubicBezTo>
                <a:cubicBezTo>
                  <a:pt x="4591" y="11089"/>
                  <a:pt x="4618" y="11074"/>
                  <a:pt x="4649" y="11057"/>
                </a:cubicBezTo>
                <a:cubicBezTo>
                  <a:pt x="4663" y="11191"/>
                  <a:pt x="4678" y="11325"/>
                  <a:pt x="4688" y="11459"/>
                </a:cubicBezTo>
                <a:cubicBezTo>
                  <a:pt x="4692" y="11504"/>
                  <a:pt x="4709" y="11526"/>
                  <a:pt x="4754" y="11526"/>
                </a:cubicBezTo>
                <a:cubicBezTo>
                  <a:pt x="4755" y="11526"/>
                  <a:pt x="4756" y="11526"/>
                  <a:pt x="4757" y="11526"/>
                </a:cubicBezTo>
                <a:cubicBezTo>
                  <a:pt x="4899" y="11523"/>
                  <a:pt x="5028" y="11485"/>
                  <a:pt x="5133" y="11388"/>
                </a:cubicBezTo>
                <a:cubicBezTo>
                  <a:pt x="5163" y="11427"/>
                  <a:pt x="5186" y="11445"/>
                  <a:pt x="5211" y="11445"/>
                </a:cubicBezTo>
                <a:cubicBezTo>
                  <a:pt x="5233" y="11445"/>
                  <a:pt x="5257" y="11431"/>
                  <a:pt x="5289" y="11403"/>
                </a:cubicBezTo>
                <a:cubicBezTo>
                  <a:pt x="5377" y="11326"/>
                  <a:pt x="5466" y="11250"/>
                  <a:pt x="5552" y="11177"/>
                </a:cubicBezTo>
                <a:cubicBezTo>
                  <a:pt x="5565" y="11185"/>
                  <a:pt x="5572" y="11186"/>
                  <a:pt x="5573" y="11188"/>
                </a:cubicBezTo>
                <a:cubicBezTo>
                  <a:pt x="5607" y="11248"/>
                  <a:pt x="5625" y="11276"/>
                  <a:pt x="5651" y="11276"/>
                </a:cubicBezTo>
                <a:cubicBezTo>
                  <a:pt x="5673" y="11276"/>
                  <a:pt x="5699" y="11256"/>
                  <a:pt x="5744" y="11219"/>
                </a:cubicBezTo>
                <a:cubicBezTo>
                  <a:pt x="5873" y="11114"/>
                  <a:pt x="6004" y="11010"/>
                  <a:pt x="6129" y="10899"/>
                </a:cubicBezTo>
                <a:cubicBezTo>
                  <a:pt x="6179" y="10856"/>
                  <a:pt x="6216" y="10797"/>
                  <a:pt x="6264" y="10741"/>
                </a:cubicBezTo>
                <a:cubicBezTo>
                  <a:pt x="6280" y="10795"/>
                  <a:pt x="6294" y="10840"/>
                  <a:pt x="6309" y="10887"/>
                </a:cubicBezTo>
                <a:cubicBezTo>
                  <a:pt x="6322" y="10933"/>
                  <a:pt x="6341" y="10957"/>
                  <a:pt x="6369" y="10957"/>
                </a:cubicBezTo>
                <a:cubicBezTo>
                  <a:pt x="6385" y="10957"/>
                  <a:pt x="6404" y="10948"/>
                  <a:pt x="6427" y="10931"/>
                </a:cubicBezTo>
                <a:cubicBezTo>
                  <a:pt x="6525" y="10858"/>
                  <a:pt x="6618" y="10780"/>
                  <a:pt x="6709" y="10697"/>
                </a:cubicBezTo>
                <a:cubicBezTo>
                  <a:pt x="6799" y="10614"/>
                  <a:pt x="6897" y="10550"/>
                  <a:pt x="7010" y="10502"/>
                </a:cubicBezTo>
                <a:cubicBezTo>
                  <a:pt x="7101" y="10463"/>
                  <a:pt x="7185" y="10406"/>
                  <a:pt x="7265" y="10348"/>
                </a:cubicBezTo>
                <a:cubicBezTo>
                  <a:pt x="7323" y="10303"/>
                  <a:pt x="7364" y="10235"/>
                  <a:pt x="7422" y="10188"/>
                </a:cubicBezTo>
                <a:cubicBezTo>
                  <a:pt x="7484" y="10138"/>
                  <a:pt x="7559" y="10105"/>
                  <a:pt x="7622" y="10054"/>
                </a:cubicBezTo>
                <a:cubicBezTo>
                  <a:pt x="7698" y="9994"/>
                  <a:pt x="7761" y="9917"/>
                  <a:pt x="7837" y="9860"/>
                </a:cubicBezTo>
                <a:cubicBezTo>
                  <a:pt x="7961" y="9763"/>
                  <a:pt x="8094" y="9679"/>
                  <a:pt x="8223" y="9586"/>
                </a:cubicBezTo>
                <a:cubicBezTo>
                  <a:pt x="8322" y="9514"/>
                  <a:pt x="8420" y="9439"/>
                  <a:pt x="8520" y="9365"/>
                </a:cubicBezTo>
                <a:cubicBezTo>
                  <a:pt x="8526" y="9369"/>
                  <a:pt x="8531" y="9374"/>
                  <a:pt x="8537" y="9377"/>
                </a:cubicBezTo>
                <a:cubicBezTo>
                  <a:pt x="8481" y="9483"/>
                  <a:pt x="8432" y="9593"/>
                  <a:pt x="8366" y="9693"/>
                </a:cubicBezTo>
                <a:cubicBezTo>
                  <a:pt x="8274" y="9829"/>
                  <a:pt x="8171" y="9959"/>
                  <a:pt x="8068" y="10089"/>
                </a:cubicBezTo>
                <a:cubicBezTo>
                  <a:pt x="7966" y="10216"/>
                  <a:pt x="7863" y="10341"/>
                  <a:pt x="7755" y="10462"/>
                </a:cubicBezTo>
                <a:cubicBezTo>
                  <a:pt x="7631" y="10601"/>
                  <a:pt x="7499" y="10732"/>
                  <a:pt x="7371" y="10867"/>
                </a:cubicBezTo>
                <a:cubicBezTo>
                  <a:pt x="7362" y="10876"/>
                  <a:pt x="7355" y="10885"/>
                  <a:pt x="7349" y="10895"/>
                </a:cubicBezTo>
                <a:cubicBezTo>
                  <a:pt x="7299" y="10966"/>
                  <a:pt x="7303" y="10986"/>
                  <a:pt x="7383" y="11034"/>
                </a:cubicBezTo>
                <a:cubicBezTo>
                  <a:pt x="7364" y="11142"/>
                  <a:pt x="7270" y="11196"/>
                  <a:pt x="7209" y="11275"/>
                </a:cubicBezTo>
                <a:cubicBezTo>
                  <a:pt x="7184" y="11305"/>
                  <a:pt x="7152" y="11331"/>
                  <a:pt x="7124" y="11360"/>
                </a:cubicBezTo>
                <a:cubicBezTo>
                  <a:pt x="7079" y="11404"/>
                  <a:pt x="7056" y="11459"/>
                  <a:pt x="7035" y="11521"/>
                </a:cubicBezTo>
                <a:cubicBezTo>
                  <a:pt x="7003" y="11622"/>
                  <a:pt x="6942" y="11715"/>
                  <a:pt x="6884" y="11804"/>
                </a:cubicBezTo>
                <a:cubicBezTo>
                  <a:pt x="6848" y="11861"/>
                  <a:pt x="6789" y="11903"/>
                  <a:pt x="6752" y="11960"/>
                </a:cubicBezTo>
                <a:cubicBezTo>
                  <a:pt x="6711" y="12024"/>
                  <a:pt x="6727" y="12047"/>
                  <a:pt x="6799" y="12072"/>
                </a:cubicBezTo>
                <a:cubicBezTo>
                  <a:pt x="6829" y="12082"/>
                  <a:pt x="6859" y="12097"/>
                  <a:pt x="6900" y="12113"/>
                </a:cubicBezTo>
                <a:cubicBezTo>
                  <a:pt x="6854" y="12169"/>
                  <a:pt x="6818" y="12219"/>
                  <a:pt x="6777" y="12262"/>
                </a:cubicBezTo>
                <a:cubicBezTo>
                  <a:pt x="6689" y="12355"/>
                  <a:pt x="6601" y="12446"/>
                  <a:pt x="6509" y="12535"/>
                </a:cubicBezTo>
                <a:cubicBezTo>
                  <a:pt x="6460" y="12582"/>
                  <a:pt x="6403" y="12622"/>
                  <a:pt x="6354" y="12669"/>
                </a:cubicBezTo>
                <a:cubicBezTo>
                  <a:pt x="6315" y="12705"/>
                  <a:pt x="6270" y="12744"/>
                  <a:pt x="6326" y="12806"/>
                </a:cubicBezTo>
                <a:cubicBezTo>
                  <a:pt x="6335" y="12814"/>
                  <a:pt x="6320" y="12853"/>
                  <a:pt x="6309" y="12872"/>
                </a:cubicBezTo>
                <a:cubicBezTo>
                  <a:pt x="6238" y="12988"/>
                  <a:pt x="6162" y="13102"/>
                  <a:pt x="6090" y="13218"/>
                </a:cubicBezTo>
                <a:cubicBezTo>
                  <a:pt x="6077" y="13239"/>
                  <a:pt x="6066" y="13264"/>
                  <a:pt x="6061" y="13289"/>
                </a:cubicBezTo>
                <a:cubicBezTo>
                  <a:pt x="6041" y="13384"/>
                  <a:pt x="6052" y="13485"/>
                  <a:pt x="6195" y="13492"/>
                </a:cubicBezTo>
                <a:cubicBezTo>
                  <a:pt x="6212" y="13493"/>
                  <a:pt x="6231" y="13497"/>
                  <a:pt x="6253" y="13501"/>
                </a:cubicBezTo>
                <a:cubicBezTo>
                  <a:pt x="6244" y="13529"/>
                  <a:pt x="6234" y="13553"/>
                  <a:pt x="6228" y="13577"/>
                </a:cubicBezTo>
                <a:cubicBezTo>
                  <a:pt x="6202" y="13668"/>
                  <a:pt x="6164" y="13750"/>
                  <a:pt x="6157" y="13852"/>
                </a:cubicBezTo>
                <a:cubicBezTo>
                  <a:pt x="6151" y="13953"/>
                  <a:pt x="6082" y="14047"/>
                  <a:pt x="6040" y="14145"/>
                </a:cubicBezTo>
                <a:cubicBezTo>
                  <a:pt x="6031" y="14167"/>
                  <a:pt x="6017" y="14186"/>
                  <a:pt x="6007" y="14208"/>
                </a:cubicBezTo>
                <a:cubicBezTo>
                  <a:pt x="5979" y="14278"/>
                  <a:pt x="5987" y="14297"/>
                  <a:pt x="6062" y="14328"/>
                </a:cubicBezTo>
                <a:cubicBezTo>
                  <a:pt x="6027" y="14413"/>
                  <a:pt x="5992" y="14499"/>
                  <a:pt x="5958" y="14586"/>
                </a:cubicBezTo>
                <a:cubicBezTo>
                  <a:pt x="5928" y="14658"/>
                  <a:pt x="5886" y="14726"/>
                  <a:pt x="5872" y="14802"/>
                </a:cubicBezTo>
                <a:cubicBezTo>
                  <a:pt x="5852" y="14894"/>
                  <a:pt x="5865" y="14935"/>
                  <a:pt x="5928" y="14935"/>
                </a:cubicBezTo>
                <a:cubicBezTo>
                  <a:pt x="5943" y="14935"/>
                  <a:pt x="5961" y="14932"/>
                  <a:pt x="5982" y="14928"/>
                </a:cubicBezTo>
                <a:cubicBezTo>
                  <a:pt x="6105" y="14904"/>
                  <a:pt x="6226" y="14877"/>
                  <a:pt x="6349" y="14850"/>
                </a:cubicBezTo>
                <a:cubicBezTo>
                  <a:pt x="6382" y="14844"/>
                  <a:pt x="6417" y="14836"/>
                  <a:pt x="6450" y="14828"/>
                </a:cubicBezTo>
                <a:cubicBezTo>
                  <a:pt x="6469" y="14913"/>
                  <a:pt x="6481" y="14945"/>
                  <a:pt x="6525" y="14945"/>
                </a:cubicBezTo>
                <a:cubicBezTo>
                  <a:pt x="6546" y="14945"/>
                  <a:pt x="6574" y="14937"/>
                  <a:pt x="6614" y="14925"/>
                </a:cubicBezTo>
                <a:cubicBezTo>
                  <a:pt x="6766" y="14879"/>
                  <a:pt x="6915" y="14827"/>
                  <a:pt x="7065" y="14778"/>
                </a:cubicBezTo>
                <a:cubicBezTo>
                  <a:pt x="7083" y="14772"/>
                  <a:pt x="7100" y="14768"/>
                  <a:pt x="7121" y="14762"/>
                </a:cubicBezTo>
                <a:lnTo>
                  <a:pt x="7121" y="14762"/>
                </a:lnTo>
                <a:cubicBezTo>
                  <a:pt x="7060" y="14947"/>
                  <a:pt x="7004" y="15127"/>
                  <a:pt x="6943" y="15304"/>
                </a:cubicBezTo>
                <a:cubicBezTo>
                  <a:pt x="6915" y="15384"/>
                  <a:pt x="6880" y="15461"/>
                  <a:pt x="6841" y="15535"/>
                </a:cubicBezTo>
                <a:cubicBezTo>
                  <a:pt x="6794" y="15626"/>
                  <a:pt x="6742" y="15712"/>
                  <a:pt x="6695" y="15802"/>
                </a:cubicBezTo>
                <a:cubicBezTo>
                  <a:pt x="6680" y="15827"/>
                  <a:pt x="6673" y="15858"/>
                  <a:pt x="6665" y="15888"/>
                </a:cubicBezTo>
                <a:cubicBezTo>
                  <a:pt x="6649" y="15947"/>
                  <a:pt x="6660" y="15991"/>
                  <a:pt x="6733" y="15997"/>
                </a:cubicBezTo>
                <a:cubicBezTo>
                  <a:pt x="6752" y="15998"/>
                  <a:pt x="6772" y="16011"/>
                  <a:pt x="6799" y="16019"/>
                </a:cubicBezTo>
                <a:cubicBezTo>
                  <a:pt x="6792" y="16047"/>
                  <a:pt x="6787" y="16072"/>
                  <a:pt x="6779" y="16095"/>
                </a:cubicBezTo>
                <a:cubicBezTo>
                  <a:pt x="6722" y="16260"/>
                  <a:pt x="6665" y="16424"/>
                  <a:pt x="6607" y="16589"/>
                </a:cubicBezTo>
                <a:cubicBezTo>
                  <a:pt x="6599" y="16610"/>
                  <a:pt x="6591" y="16633"/>
                  <a:pt x="6586" y="16656"/>
                </a:cubicBezTo>
                <a:cubicBezTo>
                  <a:pt x="6561" y="16751"/>
                  <a:pt x="6568" y="16765"/>
                  <a:pt x="6660" y="16801"/>
                </a:cubicBezTo>
                <a:cubicBezTo>
                  <a:pt x="6643" y="16927"/>
                  <a:pt x="6624" y="17055"/>
                  <a:pt x="6611" y="17183"/>
                </a:cubicBezTo>
                <a:cubicBezTo>
                  <a:pt x="6606" y="17243"/>
                  <a:pt x="6611" y="17305"/>
                  <a:pt x="6618" y="17366"/>
                </a:cubicBezTo>
                <a:cubicBezTo>
                  <a:pt x="6625" y="17420"/>
                  <a:pt x="6655" y="17443"/>
                  <a:pt x="6702" y="17443"/>
                </a:cubicBezTo>
                <a:cubicBezTo>
                  <a:pt x="6711" y="17443"/>
                  <a:pt x="6721" y="17442"/>
                  <a:pt x="6731" y="17441"/>
                </a:cubicBezTo>
                <a:cubicBezTo>
                  <a:pt x="6967" y="17402"/>
                  <a:pt x="7205" y="17366"/>
                  <a:pt x="7442" y="17329"/>
                </a:cubicBezTo>
                <a:cubicBezTo>
                  <a:pt x="7455" y="17327"/>
                  <a:pt x="7468" y="17327"/>
                  <a:pt x="7479" y="17327"/>
                </a:cubicBezTo>
                <a:cubicBezTo>
                  <a:pt x="7460" y="17493"/>
                  <a:pt x="7437" y="17655"/>
                  <a:pt x="7421" y="17818"/>
                </a:cubicBezTo>
                <a:cubicBezTo>
                  <a:pt x="7419" y="17842"/>
                  <a:pt x="7443" y="17868"/>
                  <a:pt x="7455" y="17891"/>
                </a:cubicBezTo>
                <a:cubicBezTo>
                  <a:pt x="7463" y="17911"/>
                  <a:pt x="7479" y="17930"/>
                  <a:pt x="7479" y="17948"/>
                </a:cubicBezTo>
                <a:cubicBezTo>
                  <a:pt x="7477" y="18032"/>
                  <a:pt x="7467" y="18117"/>
                  <a:pt x="7463" y="18202"/>
                </a:cubicBezTo>
                <a:cubicBezTo>
                  <a:pt x="7462" y="18246"/>
                  <a:pt x="7460" y="18292"/>
                  <a:pt x="7465" y="18336"/>
                </a:cubicBezTo>
                <a:cubicBezTo>
                  <a:pt x="7481" y="18454"/>
                  <a:pt x="7510" y="18481"/>
                  <a:pt x="7638" y="18488"/>
                </a:cubicBezTo>
                <a:cubicBezTo>
                  <a:pt x="7609" y="18632"/>
                  <a:pt x="7589" y="18776"/>
                  <a:pt x="7551" y="18915"/>
                </a:cubicBezTo>
                <a:cubicBezTo>
                  <a:pt x="7494" y="19126"/>
                  <a:pt x="7422" y="19335"/>
                  <a:pt x="7362" y="19545"/>
                </a:cubicBezTo>
                <a:cubicBezTo>
                  <a:pt x="7337" y="19634"/>
                  <a:pt x="7316" y="19728"/>
                  <a:pt x="7303" y="19820"/>
                </a:cubicBezTo>
                <a:cubicBezTo>
                  <a:pt x="7297" y="19869"/>
                  <a:pt x="7304" y="19920"/>
                  <a:pt x="7318" y="19967"/>
                </a:cubicBezTo>
                <a:cubicBezTo>
                  <a:pt x="7326" y="19992"/>
                  <a:pt x="7341" y="20004"/>
                  <a:pt x="7357" y="20004"/>
                </a:cubicBezTo>
                <a:cubicBezTo>
                  <a:pt x="7372" y="20004"/>
                  <a:pt x="7387" y="19995"/>
                  <a:pt x="7398" y="19977"/>
                </a:cubicBezTo>
                <a:cubicBezTo>
                  <a:pt x="7448" y="19897"/>
                  <a:pt x="7535" y="19848"/>
                  <a:pt x="7566" y="19751"/>
                </a:cubicBezTo>
                <a:cubicBezTo>
                  <a:pt x="7580" y="19706"/>
                  <a:pt x="7632" y="19674"/>
                  <a:pt x="7666" y="19635"/>
                </a:cubicBezTo>
                <a:cubicBezTo>
                  <a:pt x="7856" y="19413"/>
                  <a:pt x="8045" y="19187"/>
                  <a:pt x="8239" y="18967"/>
                </a:cubicBezTo>
                <a:cubicBezTo>
                  <a:pt x="8295" y="18904"/>
                  <a:pt x="8368" y="18857"/>
                  <a:pt x="8440" y="18799"/>
                </a:cubicBezTo>
                <a:cubicBezTo>
                  <a:pt x="8454" y="18825"/>
                  <a:pt x="8469" y="18846"/>
                  <a:pt x="8480" y="18871"/>
                </a:cubicBezTo>
                <a:cubicBezTo>
                  <a:pt x="8497" y="18912"/>
                  <a:pt x="8523" y="18931"/>
                  <a:pt x="8555" y="18931"/>
                </a:cubicBezTo>
                <a:cubicBezTo>
                  <a:pt x="8571" y="18931"/>
                  <a:pt x="8587" y="18927"/>
                  <a:pt x="8605" y="18918"/>
                </a:cubicBezTo>
                <a:cubicBezTo>
                  <a:pt x="8651" y="18898"/>
                  <a:pt x="8701" y="18879"/>
                  <a:pt x="8734" y="18847"/>
                </a:cubicBezTo>
                <a:cubicBezTo>
                  <a:pt x="8885" y="18702"/>
                  <a:pt x="9040" y="18560"/>
                  <a:pt x="9147" y="18377"/>
                </a:cubicBezTo>
                <a:cubicBezTo>
                  <a:pt x="9191" y="18301"/>
                  <a:pt x="9261" y="18240"/>
                  <a:pt x="9319" y="18171"/>
                </a:cubicBezTo>
                <a:cubicBezTo>
                  <a:pt x="9396" y="18277"/>
                  <a:pt x="9478" y="18387"/>
                  <a:pt x="9555" y="18498"/>
                </a:cubicBezTo>
                <a:cubicBezTo>
                  <a:pt x="9577" y="18529"/>
                  <a:pt x="9598" y="18544"/>
                  <a:pt x="9626" y="18544"/>
                </a:cubicBezTo>
                <a:cubicBezTo>
                  <a:pt x="9640" y="18544"/>
                  <a:pt x="9656" y="18540"/>
                  <a:pt x="9674" y="18532"/>
                </a:cubicBezTo>
                <a:cubicBezTo>
                  <a:pt x="9775" y="18490"/>
                  <a:pt x="9838" y="18410"/>
                  <a:pt x="9895" y="18323"/>
                </a:cubicBezTo>
                <a:cubicBezTo>
                  <a:pt x="9955" y="18235"/>
                  <a:pt x="10014" y="18145"/>
                  <a:pt x="10071" y="18055"/>
                </a:cubicBezTo>
                <a:cubicBezTo>
                  <a:pt x="10095" y="18020"/>
                  <a:pt x="10112" y="17981"/>
                  <a:pt x="10135" y="17938"/>
                </a:cubicBezTo>
                <a:cubicBezTo>
                  <a:pt x="10152" y="17945"/>
                  <a:pt x="10171" y="17951"/>
                  <a:pt x="10189" y="17960"/>
                </a:cubicBezTo>
                <a:cubicBezTo>
                  <a:pt x="10219" y="17975"/>
                  <a:pt x="10241" y="17982"/>
                  <a:pt x="10259" y="17982"/>
                </a:cubicBezTo>
                <a:cubicBezTo>
                  <a:pt x="10288" y="17982"/>
                  <a:pt x="10306" y="17963"/>
                  <a:pt x="10331" y="17917"/>
                </a:cubicBezTo>
                <a:cubicBezTo>
                  <a:pt x="10396" y="17798"/>
                  <a:pt x="10478" y="17694"/>
                  <a:pt x="10585" y="17606"/>
                </a:cubicBezTo>
                <a:cubicBezTo>
                  <a:pt x="10615" y="17582"/>
                  <a:pt x="10626" y="17534"/>
                  <a:pt x="10645" y="17499"/>
                </a:cubicBezTo>
                <a:cubicBezTo>
                  <a:pt x="10687" y="17535"/>
                  <a:pt x="10733" y="17576"/>
                  <a:pt x="10780" y="17614"/>
                </a:cubicBezTo>
                <a:cubicBezTo>
                  <a:pt x="10799" y="17628"/>
                  <a:pt x="10818" y="17635"/>
                  <a:pt x="10836" y="17635"/>
                </a:cubicBezTo>
                <a:cubicBezTo>
                  <a:pt x="10857" y="17635"/>
                  <a:pt x="10877" y="17626"/>
                  <a:pt x="10895" y="17608"/>
                </a:cubicBezTo>
                <a:cubicBezTo>
                  <a:pt x="10931" y="17572"/>
                  <a:pt x="10966" y="17534"/>
                  <a:pt x="10994" y="17492"/>
                </a:cubicBezTo>
                <a:cubicBezTo>
                  <a:pt x="11057" y="17397"/>
                  <a:pt x="11118" y="17303"/>
                  <a:pt x="11177" y="17207"/>
                </a:cubicBezTo>
                <a:cubicBezTo>
                  <a:pt x="11181" y="17201"/>
                  <a:pt x="11187" y="17196"/>
                  <a:pt x="11188" y="17190"/>
                </a:cubicBezTo>
                <a:cubicBezTo>
                  <a:pt x="11206" y="17115"/>
                  <a:pt x="11228" y="17050"/>
                  <a:pt x="11311" y="17015"/>
                </a:cubicBezTo>
                <a:cubicBezTo>
                  <a:pt x="11337" y="17004"/>
                  <a:pt x="11342" y="16942"/>
                  <a:pt x="11357" y="16902"/>
                </a:cubicBezTo>
                <a:cubicBezTo>
                  <a:pt x="11375" y="16854"/>
                  <a:pt x="11391" y="16806"/>
                  <a:pt x="11413" y="16748"/>
                </a:cubicBezTo>
                <a:cubicBezTo>
                  <a:pt x="11515" y="16881"/>
                  <a:pt x="11604" y="17001"/>
                  <a:pt x="11700" y="17118"/>
                </a:cubicBezTo>
                <a:cubicBezTo>
                  <a:pt x="11710" y="17129"/>
                  <a:pt x="11732" y="17129"/>
                  <a:pt x="11754" y="17129"/>
                </a:cubicBezTo>
                <a:cubicBezTo>
                  <a:pt x="11756" y="17129"/>
                  <a:pt x="11758" y="17129"/>
                  <a:pt x="11760" y="17129"/>
                </a:cubicBezTo>
                <a:cubicBezTo>
                  <a:pt x="11769" y="17129"/>
                  <a:pt x="11777" y="17129"/>
                  <a:pt x="11785" y="17130"/>
                </a:cubicBezTo>
                <a:cubicBezTo>
                  <a:pt x="11907" y="17231"/>
                  <a:pt x="12030" y="17334"/>
                  <a:pt x="12157" y="17436"/>
                </a:cubicBezTo>
                <a:cubicBezTo>
                  <a:pt x="12163" y="17441"/>
                  <a:pt x="12174" y="17443"/>
                  <a:pt x="12185" y="17443"/>
                </a:cubicBezTo>
                <a:cubicBezTo>
                  <a:pt x="12196" y="17443"/>
                  <a:pt x="12207" y="17441"/>
                  <a:pt x="12216" y="17438"/>
                </a:cubicBezTo>
                <a:cubicBezTo>
                  <a:pt x="12288" y="17410"/>
                  <a:pt x="12340" y="17361"/>
                  <a:pt x="12373" y="17286"/>
                </a:cubicBezTo>
                <a:cubicBezTo>
                  <a:pt x="12404" y="17212"/>
                  <a:pt x="12450" y="17144"/>
                  <a:pt x="12488" y="17073"/>
                </a:cubicBezTo>
                <a:cubicBezTo>
                  <a:pt x="12508" y="17037"/>
                  <a:pt x="12524" y="16999"/>
                  <a:pt x="12543" y="16962"/>
                </a:cubicBezTo>
                <a:cubicBezTo>
                  <a:pt x="12566" y="16976"/>
                  <a:pt x="12586" y="16983"/>
                  <a:pt x="12602" y="16983"/>
                </a:cubicBezTo>
                <a:cubicBezTo>
                  <a:pt x="12632" y="16983"/>
                  <a:pt x="12653" y="16960"/>
                  <a:pt x="12671" y="16909"/>
                </a:cubicBezTo>
                <a:cubicBezTo>
                  <a:pt x="12725" y="16753"/>
                  <a:pt x="12772" y="16594"/>
                  <a:pt x="12822" y="16443"/>
                </a:cubicBezTo>
                <a:cubicBezTo>
                  <a:pt x="12862" y="16471"/>
                  <a:pt x="12913" y="16511"/>
                  <a:pt x="12966" y="16548"/>
                </a:cubicBezTo>
                <a:cubicBezTo>
                  <a:pt x="12990" y="16565"/>
                  <a:pt x="13013" y="16574"/>
                  <a:pt x="13033" y="16574"/>
                </a:cubicBezTo>
                <a:cubicBezTo>
                  <a:pt x="13060" y="16574"/>
                  <a:pt x="13083" y="16559"/>
                  <a:pt x="13101" y="16526"/>
                </a:cubicBezTo>
                <a:cubicBezTo>
                  <a:pt x="13150" y="16441"/>
                  <a:pt x="13197" y="16353"/>
                  <a:pt x="13225" y="16261"/>
                </a:cubicBezTo>
                <a:cubicBezTo>
                  <a:pt x="13266" y="16127"/>
                  <a:pt x="13291" y="15987"/>
                  <a:pt x="13320" y="15849"/>
                </a:cubicBezTo>
                <a:cubicBezTo>
                  <a:pt x="13328" y="15806"/>
                  <a:pt x="13326" y="15758"/>
                  <a:pt x="13330" y="15709"/>
                </a:cubicBezTo>
                <a:cubicBezTo>
                  <a:pt x="13410" y="15687"/>
                  <a:pt x="13420" y="15671"/>
                  <a:pt x="13409" y="15532"/>
                </a:cubicBezTo>
                <a:cubicBezTo>
                  <a:pt x="13402" y="15432"/>
                  <a:pt x="13383" y="15334"/>
                  <a:pt x="13378" y="15234"/>
                </a:cubicBezTo>
                <a:cubicBezTo>
                  <a:pt x="13373" y="15144"/>
                  <a:pt x="13381" y="15056"/>
                  <a:pt x="13382" y="14966"/>
                </a:cubicBezTo>
                <a:cubicBezTo>
                  <a:pt x="13445" y="14999"/>
                  <a:pt x="13507" y="15030"/>
                  <a:pt x="13568" y="15064"/>
                </a:cubicBezTo>
                <a:cubicBezTo>
                  <a:pt x="13585" y="15073"/>
                  <a:pt x="13600" y="15078"/>
                  <a:pt x="13615" y="15078"/>
                </a:cubicBezTo>
                <a:cubicBezTo>
                  <a:pt x="13644" y="15078"/>
                  <a:pt x="13666" y="15059"/>
                  <a:pt x="13676" y="15024"/>
                </a:cubicBezTo>
                <a:cubicBezTo>
                  <a:pt x="13703" y="14922"/>
                  <a:pt x="13724" y="14819"/>
                  <a:pt x="13745" y="14716"/>
                </a:cubicBezTo>
                <a:cubicBezTo>
                  <a:pt x="13757" y="14654"/>
                  <a:pt x="13770" y="14593"/>
                  <a:pt x="13773" y="14531"/>
                </a:cubicBezTo>
                <a:cubicBezTo>
                  <a:pt x="13780" y="14370"/>
                  <a:pt x="13778" y="14208"/>
                  <a:pt x="13781" y="14045"/>
                </a:cubicBezTo>
                <a:cubicBezTo>
                  <a:pt x="13788" y="14048"/>
                  <a:pt x="13799" y="14059"/>
                  <a:pt x="13810" y="14059"/>
                </a:cubicBezTo>
                <a:cubicBezTo>
                  <a:pt x="13819" y="14060"/>
                  <a:pt x="13828" y="14060"/>
                  <a:pt x="13838" y="14060"/>
                </a:cubicBezTo>
                <a:cubicBezTo>
                  <a:pt x="13852" y="14060"/>
                  <a:pt x="13866" y="14058"/>
                  <a:pt x="13875" y="14052"/>
                </a:cubicBezTo>
                <a:cubicBezTo>
                  <a:pt x="13894" y="14036"/>
                  <a:pt x="13909" y="14006"/>
                  <a:pt x="13912" y="13982"/>
                </a:cubicBezTo>
                <a:cubicBezTo>
                  <a:pt x="13914" y="13955"/>
                  <a:pt x="13901" y="13927"/>
                  <a:pt x="13893" y="13898"/>
                </a:cubicBezTo>
                <a:cubicBezTo>
                  <a:pt x="13856" y="13764"/>
                  <a:pt x="13870" y="13632"/>
                  <a:pt x="13891" y="13497"/>
                </a:cubicBezTo>
                <a:cubicBezTo>
                  <a:pt x="13914" y="13339"/>
                  <a:pt x="13919" y="13178"/>
                  <a:pt x="13940" y="13019"/>
                </a:cubicBezTo>
                <a:cubicBezTo>
                  <a:pt x="13945" y="12973"/>
                  <a:pt x="13973" y="12936"/>
                  <a:pt x="13904" y="12926"/>
                </a:cubicBezTo>
                <a:cubicBezTo>
                  <a:pt x="13961" y="12874"/>
                  <a:pt x="13971" y="12800"/>
                  <a:pt x="13937" y="12734"/>
                </a:cubicBezTo>
                <a:cubicBezTo>
                  <a:pt x="13928" y="12715"/>
                  <a:pt x="13932" y="12690"/>
                  <a:pt x="13932" y="12670"/>
                </a:cubicBezTo>
                <a:cubicBezTo>
                  <a:pt x="13933" y="12605"/>
                  <a:pt x="13937" y="12540"/>
                  <a:pt x="13935" y="12476"/>
                </a:cubicBezTo>
                <a:cubicBezTo>
                  <a:pt x="13934" y="12421"/>
                  <a:pt x="13927" y="12366"/>
                  <a:pt x="13917" y="12315"/>
                </a:cubicBezTo>
                <a:cubicBezTo>
                  <a:pt x="13918" y="12279"/>
                  <a:pt x="13929" y="12238"/>
                  <a:pt x="13917" y="12207"/>
                </a:cubicBezTo>
                <a:cubicBezTo>
                  <a:pt x="13904" y="12173"/>
                  <a:pt x="14002" y="12139"/>
                  <a:pt x="13934" y="12122"/>
                </a:cubicBezTo>
                <a:cubicBezTo>
                  <a:pt x="13933" y="12083"/>
                  <a:pt x="13922" y="12044"/>
                  <a:pt x="13934" y="12031"/>
                </a:cubicBezTo>
                <a:cubicBezTo>
                  <a:pt x="13980" y="11986"/>
                  <a:pt x="13953" y="11932"/>
                  <a:pt x="13966" y="11885"/>
                </a:cubicBezTo>
                <a:cubicBezTo>
                  <a:pt x="14001" y="11754"/>
                  <a:pt x="14043" y="11627"/>
                  <a:pt x="14083" y="11500"/>
                </a:cubicBezTo>
                <a:cubicBezTo>
                  <a:pt x="14089" y="11475"/>
                  <a:pt x="14102" y="11454"/>
                  <a:pt x="14125" y="11430"/>
                </a:cubicBezTo>
                <a:cubicBezTo>
                  <a:pt x="14146" y="11523"/>
                  <a:pt x="14169" y="11615"/>
                  <a:pt x="14190" y="11708"/>
                </a:cubicBezTo>
                <a:cubicBezTo>
                  <a:pt x="14221" y="11844"/>
                  <a:pt x="14251" y="11979"/>
                  <a:pt x="14282" y="12114"/>
                </a:cubicBezTo>
                <a:cubicBezTo>
                  <a:pt x="14303" y="12211"/>
                  <a:pt x="14318" y="12310"/>
                  <a:pt x="14346" y="12404"/>
                </a:cubicBezTo>
                <a:cubicBezTo>
                  <a:pt x="14405" y="12591"/>
                  <a:pt x="14477" y="12773"/>
                  <a:pt x="14531" y="12961"/>
                </a:cubicBezTo>
                <a:cubicBezTo>
                  <a:pt x="14573" y="13107"/>
                  <a:pt x="14597" y="13260"/>
                  <a:pt x="14629" y="13410"/>
                </a:cubicBezTo>
                <a:cubicBezTo>
                  <a:pt x="14639" y="13452"/>
                  <a:pt x="14645" y="13495"/>
                  <a:pt x="14660" y="13533"/>
                </a:cubicBezTo>
                <a:cubicBezTo>
                  <a:pt x="14668" y="13553"/>
                  <a:pt x="14694" y="13565"/>
                  <a:pt x="14719" y="13574"/>
                </a:cubicBezTo>
                <a:cubicBezTo>
                  <a:pt x="14751" y="13729"/>
                  <a:pt x="14823" y="13871"/>
                  <a:pt x="14904" y="14010"/>
                </a:cubicBezTo>
                <a:cubicBezTo>
                  <a:pt x="14935" y="14062"/>
                  <a:pt x="14950" y="14123"/>
                  <a:pt x="14972" y="14180"/>
                </a:cubicBezTo>
                <a:cubicBezTo>
                  <a:pt x="14978" y="14196"/>
                  <a:pt x="14979" y="14212"/>
                  <a:pt x="14984" y="14227"/>
                </a:cubicBezTo>
                <a:cubicBezTo>
                  <a:pt x="15007" y="14298"/>
                  <a:pt x="15033" y="14332"/>
                  <a:pt x="15069" y="14332"/>
                </a:cubicBezTo>
                <a:cubicBezTo>
                  <a:pt x="15095" y="14332"/>
                  <a:pt x="15125" y="14315"/>
                  <a:pt x="15162" y="14283"/>
                </a:cubicBezTo>
                <a:cubicBezTo>
                  <a:pt x="15173" y="14274"/>
                  <a:pt x="15183" y="14263"/>
                  <a:pt x="15187" y="14259"/>
                </a:cubicBezTo>
                <a:cubicBezTo>
                  <a:pt x="15260" y="14416"/>
                  <a:pt x="15339" y="14567"/>
                  <a:pt x="15401" y="14726"/>
                </a:cubicBezTo>
                <a:cubicBezTo>
                  <a:pt x="15446" y="14843"/>
                  <a:pt x="15466" y="14968"/>
                  <a:pt x="15496" y="15090"/>
                </a:cubicBezTo>
                <a:cubicBezTo>
                  <a:pt x="15502" y="15115"/>
                  <a:pt x="15504" y="15141"/>
                  <a:pt x="15512" y="15165"/>
                </a:cubicBezTo>
                <a:cubicBezTo>
                  <a:pt x="15537" y="15241"/>
                  <a:pt x="15555" y="15272"/>
                  <a:pt x="15596" y="15272"/>
                </a:cubicBezTo>
                <a:cubicBezTo>
                  <a:pt x="15617" y="15272"/>
                  <a:pt x="15645" y="15264"/>
                  <a:pt x="15682" y="15249"/>
                </a:cubicBezTo>
                <a:cubicBezTo>
                  <a:pt x="15725" y="15419"/>
                  <a:pt x="15840" y="15544"/>
                  <a:pt x="15954" y="15668"/>
                </a:cubicBezTo>
                <a:cubicBezTo>
                  <a:pt x="15994" y="15712"/>
                  <a:pt x="16031" y="15733"/>
                  <a:pt x="16070" y="15733"/>
                </a:cubicBezTo>
                <a:cubicBezTo>
                  <a:pt x="16108" y="15733"/>
                  <a:pt x="16147" y="15712"/>
                  <a:pt x="16190" y="15673"/>
                </a:cubicBezTo>
                <a:cubicBezTo>
                  <a:pt x="16239" y="15630"/>
                  <a:pt x="16290" y="15587"/>
                  <a:pt x="16335" y="15539"/>
                </a:cubicBezTo>
                <a:cubicBezTo>
                  <a:pt x="16371" y="15502"/>
                  <a:pt x="16399" y="15456"/>
                  <a:pt x="16432" y="15415"/>
                </a:cubicBezTo>
                <a:cubicBezTo>
                  <a:pt x="16491" y="15601"/>
                  <a:pt x="16639" y="15736"/>
                  <a:pt x="16748" y="15897"/>
                </a:cubicBezTo>
                <a:cubicBezTo>
                  <a:pt x="16826" y="16013"/>
                  <a:pt x="16896" y="16137"/>
                  <a:pt x="16968" y="16258"/>
                </a:cubicBezTo>
                <a:cubicBezTo>
                  <a:pt x="17019" y="16344"/>
                  <a:pt x="17049" y="16384"/>
                  <a:pt x="17088" y="16384"/>
                </a:cubicBezTo>
                <a:cubicBezTo>
                  <a:pt x="17121" y="16384"/>
                  <a:pt x="17160" y="16355"/>
                  <a:pt x="17224" y="16300"/>
                </a:cubicBezTo>
                <a:cubicBezTo>
                  <a:pt x="17299" y="16409"/>
                  <a:pt x="17379" y="16516"/>
                  <a:pt x="17452" y="16626"/>
                </a:cubicBezTo>
                <a:cubicBezTo>
                  <a:pt x="17487" y="16681"/>
                  <a:pt x="17505" y="16704"/>
                  <a:pt x="17529" y="16704"/>
                </a:cubicBezTo>
                <a:cubicBezTo>
                  <a:pt x="17545" y="16704"/>
                  <a:pt x="17563" y="16694"/>
                  <a:pt x="17592" y="16676"/>
                </a:cubicBezTo>
                <a:cubicBezTo>
                  <a:pt x="17699" y="16794"/>
                  <a:pt x="17796" y="16913"/>
                  <a:pt x="17906" y="17021"/>
                </a:cubicBezTo>
                <a:cubicBezTo>
                  <a:pt x="17932" y="17046"/>
                  <a:pt x="17953" y="17058"/>
                  <a:pt x="17973" y="17058"/>
                </a:cubicBezTo>
                <a:cubicBezTo>
                  <a:pt x="18001" y="17058"/>
                  <a:pt x="18028" y="17034"/>
                  <a:pt x="18063" y="16991"/>
                </a:cubicBezTo>
                <a:cubicBezTo>
                  <a:pt x="18112" y="16928"/>
                  <a:pt x="18168" y="16870"/>
                  <a:pt x="18224" y="16805"/>
                </a:cubicBezTo>
                <a:cubicBezTo>
                  <a:pt x="18337" y="16952"/>
                  <a:pt x="18455" y="17104"/>
                  <a:pt x="18575" y="17262"/>
                </a:cubicBezTo>
                <a:cubicBezTo>
                  <a:pt x="18591" y="17248"/>
                  <a:pt x="18605" y="17235"/>
                  <a:pt x="18613" y="17228"/>
                </a:cubicBezTo>
                <a:cubicBezTo>
                  <a:pt x="18759" y="17338"/>
                  <a:pt x="18840" y="17520"/>
                  <a:pt x="19026" y="17583"/>
                </a:cubicBezTo>
                <a:cubicBezTo>
                  <a:pt x="19049" y="17591"/>
                  <a:pt x="19064" y="17596"/>
                  <a:pt x="19074" y="17596"/>
                </a:cubicBezTo>
                <a:cubicBezTo>
                  <a:pt x="19091" y="17596"/>
                  <a:pt x="19098" y="17583"/>
                  <a:pt x="19114" y="17552"/>
                </a:cubicBezTo>
                <a:cubicBezTo>
                  <a:pt x="19254" y="17700"/>
                  <a:pt x="19396" y="17849"/>
                  <a:pt x="19536" y="18001"/>
                </a:cubicBezTo>
                <a:cubicBezTo>
                  <a:pt x="19616" y="18089"/>
                  <a:pt x="19688" y="18181"/>
                  <a:pt x="19771" y="18266"/>
                </a:cubicBezTo>
                <a:cubicBezTo>
                  <a:pt x="19803" y="18298"/>
                  <a:pt x="19850" y="18315"/>
                  <a:pt x="19891" y="18338"/>
                </a:cubicBezTo>
                <a:cubicBezTo>
                  <a:pt x="19902" y="18298"/>
                  <a:pt x="19928" y="18255"/>
                  <a:pt x="19923" y="18217"/>
                </a:cubicBezTo>
                <a:cubicBezTo>
                  <a:pt x="19902" y="18082"/>
                  <a:pt x="19876" y="17950"/>
                  <a:pt x="19845" y="17817"/>
                </a:cubicBezTo>
                <a:cubicBezTo>
                  <a:pt x="19813" y="17683"/>
                  <a:pt x="19773" y="17551"/>
                  <a:pt x="19736" y="17417"/>
                </a:cubicBezTo>
                <a:lnTo>
                  <a:pt x="19736" y="17417"/>
                </a:lnTo>
                <a:cubicBezTo>
                  <a:pt x="19743" y="17420"/>
                  <a:pt x="19750" y="17421"/>
                  <a:pt x="19756" y="17422"/>
                </a:cubicBezTo>
                <a:cubicBezTo>
                  <a:pt x="19768" y="17400"/>
                  <a:pt x="19792" y="17375"/>
                  <a:pt x="19788" y="17355"/>
                </a:cubicBezTo>
                <a:cubicBezTo>
                  <a:pt x="19766" y="17228"/>
                  <a:pt x="19735" y="17101"/>
                  <a:pt x="19711" y="16973"/>
                </a:cubicBezTo>
                <a:cubicBezTo>
                  <a:pt x="19705" y="16931"/>
                  <a:pt x="19722" y="16887"/>
                  <a:pt x="19716" y="16846"/>
                </a:cubicBezTo>
                <a:cubicBezTo>
                  <a:pt x="19704" y="16765"/>
                  <a:pt x="19680" y="16687"/>
                  <a:pt x="19661" y="16602"/>
                </a:cubicBezTo>
                <a:lnTo>
                  <a:pt x="19661" y="16602"/>
                </a:lnTo>
                <a:cubicBezTo>
                  <a:pt x="19678" y="16604"/>
                  <a:pt x="19691" y="16607"/>
                  <a:pt x="19707" y="16610"/>
                </a:cubicBezTo>
                <a:cubicBezTo>
                  <a:pt x="19727" y="16615"/>
                  <a:pt x="19744" y="16617"/>
                  <a:pt x="19760" y="16617"/>
                </a:cubicBezTo>
                <a:cubicBezTo>
                  <a:pt x="19826" y="16617"/>
                  <a:pt x="19858" y="16578"/>
                  <a:pt x="19859" y="16494"/>
                </a:cubicBezTo>
                <a:cubicBezTo>
                  <a:pt x="19860" y="16331"/>
                  <a:pt x="19858" y="16166"/>
                  <a:pt x="19854" y="16002"/>
                </a:cubicBezTo>
                <a:cubicBezTo>
                  <a:pt x="19853" y="15954"/>
                  <a:pt x="19839" y="15905"/>
                  <a:pt x="19829" y="15851"/>
                </a:cubicBezTo>
                <a:lnTo>
                  <a:pt x="19829" y="15851"/>
                </a:lnTo>
                <a:cubicBezTo>
                  <a:pt x="19849" y="15854"/>
                  <a:pt x="19872" y="15862"/>
                  <a:pt x="19895" y="15868"/>
                </a:cubicBezTo>
                <a:cubicBezTo>
                  <a:pt x="19905" y="15870"/>
                  <a:pt x="19913" y="15871"/>
                  <a:pt x="19921" y="15871"/>
                </a:cubicBezTo>
                <a:cubicBezTo>
                  <a:pt x="19957" y="15871"/>
                  <a:pt x="19974" y="15848"/>
                  <a:pt x="19963" y="15806"/>
                </a:cubicBezTo>
                <a:cubicBezTo>
                  <a:pt x="19947" y="15743"/>
                  <a:pt x="19921" y="15681"/>
                  <a:pt x="19904" y="15617"/>
                </a:cubicBezTo>
                <a:cubicBezTo>
                  <a:pt x="19887" y="15549"/>
                  <a:pt x="19871" y="15478"/>
                  <a:pt x="19863" y="15406"/>
                </a:cubicBezTo>
                <a:cubicBezTo>
                  <a:pt x="19849" y="15275"/>
                  <a:pt x="19841" y="15144"/>
                  <a:pt x="19832" y="15026"/>
                </a:cubicBezTo>
                <a:cubicBezTo>
                  <a:pt x="19978" y="15002"/>
                  <a:pt x="20128" y="14980"/>
                  <a:pt x="20278" y="14952"/>
                </a:cubicBezTo>
                <a:cubicBezTo>
                  <a:pt x="20301" y="14948"/>
                  <a:pt x="20332" y="14916"/>
                  <a:pt x="20334" y="14896"/>
                </a:cubicBezTo>
                <a:cubicBezTo>
                  <a:pt x="20338" y="14802"/>
                  <a:pt x="20331" y="14706"/>
                  <a:pt x="20328" y="14603"/>
                </a:cubicBezTo>
                <a:cubicBezTo>
                  <a:pt x="20380" y="14587"/>
                  <a:pt x="20384" y="14572"/>
                  <a:pt x="20352" y="14500"/>
                </a:cubicBezTo>
                <a:cubicBezTo>
                  <a:pt x="20315" y="14416"/>
                  <a:pt x="20284" y="14328"/>
                  <a:pt x="20251" y="14223"/>
                </a:cubicBezTo>
                <a:cubicBezTo>
                  <a:pt x="20349" y="14212"/>
                  <a:pt x="20362" y="14191"/>
                  <a:pt x="20316" y="14108"/>
                </a:cubicBezTo>
                <a:cubicBezTo>
                  <a:pt x="20244" y="13977"/>
                  <a:pt x="20165" y="13853"/>
                  <a:pt x="20095" y="13724"/>
                </a:cubicBezTo>
                <a:cubicBezTo>
                  <a:pt x="20074" y="13686"/>
                  <a:pt x="20065" y="13640"/>
                  <a:pt x="20051" y="13599"/>
                </a:cubicBezTo>
                <a:lnTo>
                  <a:pt x="20051" y="13599"/>
                </a:lnTo>
                <a:cubicBezTo>
                  <a:pt x="20123" y="13600"/>
                  <a:pt x="20187" y="13601"/>
                  <a:pt x="20251" y="13602"/>
                </a:cubicBezTo>
                <a:cubicBezTo>
                  <a:pt x="20253" y="13602"/>
                  <a:pt x="20254" y="13602"/>
                  <a:pt x="20256" y="13602"/>
                </a:cubicBezTo>
                <a:cubicBezTo>
                  <a:pt x="20310" y="13602"/>
                  <a:pt x="20331" y="13569"/>
                  <a:pt x="20321" y="13519"/>
                </a:cubicBezTo>
                <a:cubicBezTo>
                  <a:pt x="20311" y="13473"/>
                  <a:pt x="20299" y="13424"/>
                  <a:pt x="20273" y="13388"/>
                </a:cubicBezTo>
                <a:cubicBezTo>
                  <a:pt x="20169" y="13241"/>
                  <a:pt x="20123" y="13071"/>
                  <a:pt x="20056" y="12907"/>
                </a:cubicBezTo>
                <a:cubicBezTo>
                  <a:pt x="20004" y="12782"/>
                  <a:pt x="19927" y="12664"/>
                  <a:pt x="19859" y="12544"/>
                </a:cubicBezTo>
                <a:cubicBezTo>
                  <a:pt x="19830" y="12494"/>
                  <a:pt x="19793" y="12449"/>
                  <a:pt x="19768" y="12411"/>
                </a:cubicBezTo>
                <a:cubicBezTo>
                  <a:pt x="19801" y="12411"/>
                  <a:pt x="19834" y="12412"/>
                  <a:pt x="19868" y="12412"/>
                </a:cubicBezTo>
                <a:cubicBezTo>
                  <a:pt x="19936" y="12412"/>
                  <a:pt x="20006" y="12411"/>
                  <a:pt x="20075" y="12408"/>
                </a:cubicBezTo>
                <a:cubicBezTo>
                  <a:pt x="20149" y="12405"/>
                  <a:pt x="20225" y="12395"/>
                  <a:pt x="20301" y="12387"/>
                </a:cubicBezTo>
                <a:cubicBezTo>
                  <a:pt x="20384" y="12378"/>
                  <a:pt x="20391" y="12366"/>
                  <a:pt x="20379" y="12285"/>
                </a:cubicBezTo>
                <a:cubicBezTo>
                  <a:pt x="20376" y="12273"/>
                  <a:pt x="20375" y="12259"/>
                  <a:pt x="20371" y="12237"/>
                </a:cubicBezTo>
                <a:lnTo>
                  <a:pt x="20371" y="12237"/>
                </a:lnTo>
                <a:cubicBezTo>
                  <a:pt x="20403" y="12248"/>
                  <a:pt x="20435" y="12253"/>
                  <a:pt x="20465" y="12253"/>
                </a:cubicBezTo>
                <a:cubicBezTo>
                  <a:pt x="20568" y="12253"/>
                  <a:pt x="20660" y="12200"/>
                  <a:pt x="20758" y="12184"/>
                </a:cubicBezTo>
                <a:cubicBezTo>
                  <a:pt x="20772" y="12181"/>
                  <a:pt x="20794" y="12148"/>
                  <a:pt x="20791" y="12131"/>
                </a:cubicBezTo>
                <a:cubicBezTo>
                  <a:pt x="20777" y="12021"/>
                  <a:pt x="20764" y="11908"/>
                  <a:pt x="20736" y="11800"/>
                </a:cubicBezTo>
                <a:cubicBezTo>
                  <a:pt x="20722" y="11744"/>
                  <a:pt x="20681" y="11693"/>
                  <a:pt x="20643" y="11627"/>
                </a:cubicBezTo>
                <a:lnTo>
                  <a:pt x="20643" y="11627"/>
                </a:lnTo>
                <a:cubicBezTo>
                  <a:pt x="20644" y="11627"/>
                  <a:pt x="20651" y="11630"/>
                  <a:pt x="20659" y="11630"/>
                </a:cubicBezTo>
                <a:cubicBezTo>
                  <a:pt x="20660" y="11630"/>
                  <a:pt x="20662" y="11630"/>
                  <a:pt x="20664" y="11630"/>
                </a:cubicBezTo>
                <a:cubicBezTo>
                  <a:pt x="20751" y="11603"/>
                  <a:pt x="20762" y="11562"/>
                  <a:pt x="20705" y="11490"/>
                </a:cubicBezTo>
                <a:cubicBezTo>
                  <a:pt x="20627" y="11388"/>
                  <a:pt x="20553" y="11284"/>
                  <a:pt x="20473" y="11181"/>
                </a:cubicBezTo>
                <a:cubicBezTo>
                  <a:pt x="20453" y="11155"/>
                  <a:pt x="20429" y="11133"/>
                  <a:pt x="20409" y="11112"/>
                </a:cubicBezTo>
                <a:cubicBezTo>
                  <a:pt x="20450" y="11090"/>
                  <a:pt x="20493" y="11068"/>
                  <a:pt x="20535" y="11044"/>
                </a:cubicBezTo>
                <a:cubicBezTo>
                  <a:pt x="20580" y="11021"/>
                  <a:pt x="20584" y="10992"/>
                  <a:pt x="20558" y="10946"/>
                </a:cubicBezTo>
                <a:cubicBezTo>
                  <a:pt x="20466" y="10786"/>
                  <a:pt x="20340" y="10666"/>
                  <a:pt x="20167" y="10600"/>
                </a:cubicBezTo>
                <a:cubicBezTo>
                  <a:pt x="20154" y="10596"/>
                  <a:pt x="20146" y="10587"/>
                  <a:pt x="20134" y="10580"/>
                </a:cubicBezTo>
                <a:cubicBezTo>
                  <a:pt x="20139" y="10572"/>
                  <a:pt x="20142" y="10566"/>
                  <a:pt x="20146" y="10562"/>
                </a:cubicBezTo>
                <a:cubicBezTo>
                  <a:pt x="20164" y="10543"/>
                  <a:pt x="20183" y="10525"/>
                  <a:pt x="20203" y="10507"/>
                </a:cubicBezTo>
                <a:cubicBezTo>
                  <a:pt x="20183" y="10488"/>
                  <a:pt x="20167" y="10462"/>
                  <a:pt x="20143" y="10452"/>
                </a:cubicBezTo>
                <a:cubicBezTo>
                  <a:pt x="20026" y="10406"/>
                  <a:pt x="19951" y="10319"/>
                  <a:pt x="19886" y="10216"/>
                </a:cubicBezTo>
                <a:cubicBezTo>
                  <a:pt x="19866" y="10185"/>
                  <a:pt x="19844" y="10154"/>
                  <a:pt x="19825" y="10128"/>
                </a:cubicBezTo>
                <a:cubicBezTo>
                  <a:pt x="19890" y="10093"/>
                  <a:pt x="19952" y="10056"/>
                  <a:pt x="20016" y="10025"/>
                </a:cubicBezTo>
                <a:cubicBezTo>
                  <a:pt x="20066" y="10003"/>
                  <a:pt x="20064" y="9963"/>
                  <a:pt x="20043" y="9929"/>
                </a:cubicBezTo>
                <a:cubicBezTo>
                  <a:pt x="19952" y="9777"/>
                  <a:pt x="19848" y="9633"/>
                  <a:pt x="19684" y="9545"/>
                </a:cubicBezTo>
                <a:cubicBezTo>
                  <a:pt x="19624" y="9511"/>
                  <a:pt x="19571" y="9463"/>
                  <a:pt x="19490" y="9403"/>
                </a:cubicBezTo>
                <a:lnTo>
                  <a:pt x="19566" y="9403"/>
                </a:lnTo>
                <a:cubicBezTo>
                  <a:pt x="19566" y="9247"/>
                  <a:pt x="19426" y="9221"/>
                  <a:pt x="19345" y="9146"/>
                </a:cubicBezTo>
                <a:cubicBezTo>
                  <a:pt x="19244" y="9053"/>
                  <a:pt x="19129" y="8977"/>
                  <a:pt x="19023" y="8890"/>
                </a:cubicBezTo>
                <a:cubicBezTo>
                  <a:pt x="18913" y="8799"/>
                  <a:pt x="18799" y="8709"/>
                  <a:pt x="18697" y="8609"/>
                </a:cubicBezTo>
                <a:cubicBezTo>
                  <a:pt x="18627" y="8540"/>
                  <a:pt x="18572" y="8457"/>
                  <a:pt x="18510" y="8383"/>
                </a:cubicBezTo>
                <a:cubicBezTo>
                  <a:pt x="18488" y="8357"/>
                  <a:pt x="18465" y="8329"/>
                  <a:pt x="18434" y="8293"/>
                </a:cubicBezTo>
                <a:lnTo>
                  <a:pt x="18434" y="8293"/>
                </a:lnTo>
                <a:cubicBezTo>
                  <a:pt x="18460" y="8296"/>
                  <a:pt x="18475" y="8298"/>
                  <a:pt x="18490" y="8300"/>
                </a:cubicBezTo>
                <a:cubicBezTo>
                  <a:pt x="18590" y="8307"/>
                  <a:pt x="18691" y="8318"/>
                  <a:pt x="18791" y="8321"/>
                </a:cubicBezTo>
                <a:cubicBezTo>
                  <a:pt x="18795" y="8321"/>
                  <a:pt x="18799" y="8321"/>
                  <a:pt x="18802" y="8321"/>
                </a:cubicBezTo>
                <a:cubicBezTo>
                  <a:pt x="18880" y="8321"/>
                  <a:pt x="18959" y="8311"/>
                  <a:pt x="19036" y="8311"/>
                </a:cubicBezTo>
                <a:cubicBezTo>
                  <a:pt x="19040" y="8311"/>
                  <a:pt x="19044" y="8311"/>
                  <a:pt x="19047" y="8311"/>
                </a:cubicBezTo>
                <a:cubicBezTo>
                  <a:pt x="19174" y="8313"/>
                  <a:pt x="19299" y="8322"/>
                  <a:pt x="19426" y="8324"/>
                </a:cubicBezTo>
                <a:cubicBezTo>
                  <a:pt x="19427" y="8324"/>
                  <a:pt x="19429" y="8324"/>
                  <a:pt x="19430" y="8324"/>
                </a:cubicBezTo>
                <a:cubicBezTo>
                  <a:pt x="19454" y="8324"/>
                  <a:pt x="19477" y="8308"/>
                  <a:pt x="19501" y="8301"/>
                </a:cubicBezTo>
                <a:cubicBezTo>
                  <a:pt x="19493" y="8276"/>
                  <a:pt x="19485" y="8251"/>
                  <a:pt x="19475" y="8226"/>
                </a:cubicBezTo>
                <a:lnTo>
                  <a:pt x="19475" y="8226"/>
                </a:lnTo>
                <a:cubicBezTo>
                  <a:pt x="19504" y="8229"/>
                  <a:pt x="19533" y="8232"/>
                  <a:pt x="19560" y="8232"/>
                </a:cubicBezTo>
                <a:cubicBezTo>
                  <a:pt x="19623" y="8232"/>
                  <a:pt x="19680" y="8219"/>
                  <a:pt x="19719" y="8175"/>
                </a:cubicBezTo>
                <a:cubicBezTo>
                  <a:pt x="19734" y="8174"/>
                  <a:pt x="19749" y="8174"/>
                  <a:pt x="19762" y="8174"/>
                </a:cubicBezTo>
                <a:cubicBezTo>
                  <a:pt x="19775" y="8174"/>
                  <a:pt x="19788" y="8174"/>
                  <a:pt x="19800" y="8174"/>
                </a:cubicBezTo>
                <a:cubicBezTo>
                  <a:pt x="19834" y="8174"/>
                  <a:pt x="19866" y="8173"/>
                  <a:pt x="19896" y="8167"/>
                </a:cubicBezTo>
                <a:cubicBezTo>
                  <a:pt x="19995" y="8148"/>
                  <a:pt x="20095" y="8126"/>
                  <a:pt x="20191" y="8096"/>
                </a:cubicBezTo>
                <a:cubicBezTo>
                  <a:pt x="20273" y="8072"/>
                  <a:pt x="20281" y="8045"/>
                  <a:pt x="20252" y="7966"/>
                </a:cubicBezTo>
                <a:cubicBezTo>
                  <a:pt x="20231" y="7900"/>
                  <a:pt x="20211" y="7833"/>
                  <a:pt x="20191" y="7763"/>
                </a:cubicBezTo>
                <a:cubicBezTo>
                  <a:pt x="20412" y="7762"/>
                  <a:pt x="20626" y="7706"/>
                  <a:pt x="20834" y="7628"/>
                </a:cubicBezTo>
                <a:cubicBezTo>
                  <a:pt x="20887" y="7609"/>
                  <a:pt x="20947" y="7613"/>
                  <a:pt x="20998" y="7593"/>
                </a:cubicBezTo>
                <a:cubicBezTo>
                  <a:pt x="21098" y="7556"/>
                  <a:pt x="21100" y="7541"/>
                  <a:pt x="21054" y="7447"/>
                </a:cubicBezTo>
                <a:cubicBezTo>
                  <a:pt x="21175" y="7441"/>
                  <a:pt x="21291" y="7433"/>
                  <a:pt x="21410" y="7427"/>
                </a:cubicBezTo>
                <a:cubicBezTo>
                  <a:pt x="21419" y="7426"/>
                  <a:pt x="21429" y="7426"/>
                  <a:pt x="21438" y="7426"/>
                </a:cubicBezTo>
                <a:cubicBezTo>
                  <a:pt x="21457" y="7426"/>
                  <a:pt x="21476" y="7427"/>
                  <a:pt x="21495" y="7427"/>
                </a:cubicBezTo>
                <a:cubicBezTo>
                  <a:pt x="21540" y="7427"/>
                  <a:pt x="21577" y="7418"/>
                  <a:pt x="21561" y="7366"/>
                </a:cubicBezTo>
                <a:cubicBezTo>
                  <a:pt x="21624" y="7362"/>
                  <a:pt x="21685" y="7365"/>
                  <a:pt x="21743" y="7355"/>
                </a:cubicBezTo>
                <a:cubicBezTo>
                  <a:pt x="21917" y="7323"/>
                  <a:pt x="22091" y="7288"/>
                  <a:pt x="22262" y="7246"/>
                </a:cubicBezTo>
                <a:cubicBezTo>
                  <a:pt x="22305" y="7236"/>
                  <a:pt x="22343" y="7196"/>
                  <a:pt x="22382" y="7170"/>
                </a:cubicBezTo>
                <a:cubicBezTo>
                  <a:pt x="22346" y="7135"/>
                  <a:pt x="22315" y="7084"/>
                  <a:pt x="22273" y="7071"/>
                </a:cubicBezTo>
                <a:cubicBezTo>
                  <a:pt x="22118" y="7020"/>
                  <a:pt x="21957" y="6983"/>
                  <a:pt x="21799" y="6942"/>
                </a:cubicBezTo>
                <a:cubicBezTo>
                  <a:pt x="21780" y="6937"/>
                  <a:pt x="21762" y="6939"/>
                  <a:pt x="21732" y="6938"/>
                </a:cubicBezTo>
                <a:cubicBezTo>
                  <a:pt x="21780" y="6876"/>
                  <a:pt x="21734" y="6865"/>
                  <a:pt x="21693" y="6847"/>
                </a:cubicBezTo>
                <a:cubicBezTo>
                  <a:pt x="21515" y="6775"/>
                  <a:pt x="21336" y="6705"/>
                  <a:pt x="21151" y="6630"/>
                </a:cubicBezTo>
                <a:cubicBezTo>
                  <a:pt x="21213" y="6577"/>
                  <a:pt x="21189" y="6530"/>
                  <a:pt x="21139" y="6497"/>
                </a:cubicBezTo>
                <a:cubicBezTo>
                  <a:pt x="21062" y="6449"/>
                  <a:pt x="20982" y="6403"/>
                  <a:pt x="20899" y="6363"/>
                </a:cubicBezTo>
                <a:cubicBezTo>
                  <a:pt x="20811" y="6319"/>
                  <a:pt x="20719" y="6281"/>
                  <a:pt x="20627" y="6248"/>
                </a:cubicBezTo>
                <a:cubicBezTo>
                  <a:pt x="20551" y="6220"/>
                  <a:pt x="20471" y="6199"/>
                  <a:pt x="20389" y="6175"/>
                </a:cubicBezTo>
                <a:cubicBezTo>
                  <a:pt x="20424" y="6146"/>
                  <a:pt x="20462" y="6105"/>
                  <a:pt x="20508" y="6079"/>
                </a:cubicBezTo>
                <a:cubicBezTo>
                  <a:pt x="20564" y="6048"/>
                  <a:pt x="20549" y="6013"/>
                  <a:pt x="20520" y="5982"/>
                </a:cubicBezTo>
                <a:cubicBezTo>
                  <a:pt x="20482" y="5940"/>
                  <a:pt x="20439" y="5896"/>
                  <a:pt x="20389" y="5868"/>
                </a:cubicBezTo>
                <a:cubicBezTo>
                  <a:pt x="20245" y="5788"/>
                  <a:pt x="20098" y="5713"/>
                  <a:pt x="19951" y="5641"/>
                </a:cubicBezTo>
                <a:cubicBezTo>
                  <a:pt x="19917" y="5625"/>
                  <a:pt x="19876" y="5623"/>
                  <a:pt x="19836" y="5615"/>
                </a:cubicBezTo>
                <a:cubicBezTo>
                  <a:pt x="19861" y="5585"/>
                  <a:pt x="19891" y="5550"/>
                  <a:pt x="19920" y="5515"/>
                </a:cubicBezTo>
                <a:cubicBezTo>
                  <a:pt x="19961" y="5465"/>
                  <a:pt x="19957" y="5422"/>
                  <a:pt x="19896" y="5400"/>
                </a:cubicBezTo>
                <a:cubicBezTo>
                  <a:pt x="19810" y="5366"/>
                  <a:pt x="19720" y="5345"/>
                  <a:pt x="19634" y="5316"/>
                </a:cubicBezTo>
                <a:cubicBezTo>
                  <a:pt x="19563" y="5292"/>
                  <a:pt x="19496" y="5257"/>
                  <a:pt x="19426" y="5236"/>
                </a:cubicBezTo>
                <a:cubicBezTo>
                  <a:pt x="19333" y="5209"/>
                  <a:pt x="19256" y="5154"/>
                  <a:pt x="19170" y="5116"/>
                </a:cubicBezTo>
                <a:cubicBezTo>
                  <a:pt x="19146" y="5105"/>
                  <a:pt x="19117" y="5108"/>
                  <a:pt x="19097" y="5096"/>
                </a:cubicBezTo>
                <a:cubicBezTo>
                  <a:pt x="19082" y="5087"/>
                  <a:pt x="19078" y="5060"/>
                  <a:pt x="19069" y="5042"/>
                </a:cubicBezTo>
                <a:cubicBezTo>
                  <a:pt x="19120" y="5023"/>
                  <a:pt x="19135" y="4982"/>
                  <a:pt x="19131" y="4931"/>
                </a:cubicBezTo>
                <a:cubicBezTo>
                  <a:pt x="19130" y="4927"/>
                  <a:pt x="19141" y="4922"/>
                  <a:pt x="19145" y="4917"/>
                </a:cubicBezTo>
                <a:cubicBezTo>
                  <a:pt x="19160" y="4900"/>
                  <a:pt x="19174" y="4880"/>
                  <a:pt x="19179" y="4854"/>
                </a:cubicBezTo>
                <a:cubicBezTo>
                  <a:pt x="19197" y="4838"/>
                  <a:pt x="19218" y="4824"/>
                  <a:pt x="19232" y="4805"/>
                </a:cubicBezTo>
                <a:cubicBezTo>
                  <a:pt x="19280" y="4728"/>
                  <a:pt x="19330" y="4653"/>
                  <a:pt x="19372" y="4572"/>
                </a:cubicBezTo>
                <a:cubicBezTo>
                  <a:pt x="19422" y="4474"/>
                  <a:pt x="19421" y="4467"/>
                  <a:pt x="19315" y="4419"/>
                </a:cubicBezTo>
                <a:cubicBezTo>
                  <a:pt x="19201" y="4368"/>
                  <a:pt x="19081" y="4329"/>
                  <a:pt x="18960" y="4282"/>
                </a:cubicBezTo>
                <a:cubicBezTo>
                  <a:pt x="18969" y="4196"/>
                  <a:pt x="18966" y="4192"/>
                  <a:pt x="18861" y="4191"/>
                </a:cubicBezTo>
                <a:cubicBezTo>
                  <a:pt x="18802" y="4191"/>
                  <a:pt x="18743" y="4192"/>
                  <a:pt x="18685" y="4198"/>
                </a:cubicBezTo>
                <a:cubicBezTo>
                  <a:pt x="18631" y="4205"/>
                  <a:pt x="18577" y="4217"/>
                  <a:pt x="18522" y="4228"/>
                </a:cubicBezTo>
                <a:cubicBezTo>
                  <a:pt x="18560" y="4166"/>
                  <a:pt x="18599" y="4104"/>
                  <a:pt x="18640" y="4038"/>
                </a:cubicBezTo>
                <a:cubicBezTo>
                  <a:pt x="18625" y="4031"/>
                  <a:pt x="18610" y="4023"/>
                  <a:pt x="18595" y="4015"/>
                </a:cubicBezTo>
                <a:cubicBezTo>
                  <a:pt x="18605" y="4007"/>
                  <a:pt x="18613" y="3999"/>
                  <a:pt x="18641" y="3977"/>
                </a:cubicBezTo>
                <a:cubicBezTo>
                  <a:pt x="18567" y="3960"/>
                  <a:pt x="18509" y="3932"/>
                  <a:pt x="18452" y="3932"/>
                </a:cubicBezTo>
                <a:cubicBezTo>
                  <a:pt x="18450" y="3932"/>
                  <a:pt x="18448" y="3932"/>
                  <a:pt x="18446" y="3932"/>
                </a:cubicBezTo>
                <a:cubicBezTo>
                  <a:pt x="18188" y="3938"/>
                  <a:pt x="17931" y="3941"/>
                  <a:pt x="17675" y="3963"/>
                </a:cubicBezTo>
                <a:cubicBezTo>
                  <a:pt x="17488" y="3979"/>
                  <a:pt x="17303" y="4022"/>
                  <a:pt x="17118" y="4054"/>
                </a:cubicBezTo>
                <a:cubicBezTo>
                  <a:pt x="17088" y="4061"/>
                  <a:pt x="17058" y="4064"/>
                  <a:pt x="17015" y="4071"/>
                </a:cubicBezTo>
                <a:cubicBezTo>
                  <a:pt x="17101" y="3989"/>
                  <a:pt x="17174" y="3917"/>
                  <a:pt x="17250" y="3842"/>
                </a:cubicBezTo>
                <a:cubicBezTo>
                  <a:pt x="17241" y="3832"/>
                  <a:pt x="17232" y="3822"/>
                  <a:pt x="17232" y="3822"/>
                </a:cubicBezTo>
                <a:lnTo>
                  <a:pt x="17232" y="3822"/>
                </a:lnTo>
                <a:cubicBezTo>
                  <a:pt x="17232" y="3822"/>
                  <a:pt x="17232" y="3822"/>
                  <a:pt x="17232" y="3822"/>
                </a:cubicBezTo>
                <a:cubicBezTo>
                  <a:pt x="17258" y="3770"/>
                  <a:pt x="17282" y="3724"/>
                  <a:pt x="17307" y="3673"/>
                </a:cubicBezTo>
                <a:cubicBezTo>
                  <a:pt x="17287" y="3670"/>
                  <a:pt x="17267" y="3666"/>
                  <a:pt x="17263" y="3665"/>
                </a:cubicBezTo>
                <a:cubicBezTo>
                  <a:pt x="17325" y="3548"/>
                  <a:pt x="17387" y="3430"/>
                  <a:pt x="17451" y="3315"/>
                </a:cubicBezTo>
                <a:cubicBezTo>
                  <a:pt x="17477" y="3265"/>
                  <a:pt x="17459" y="3240"/>
                  <a:pt x="17413" y="3215"/>
                </a:cubicBezTo>
                <a:cubicBezTo>
                  <a:pt x="17310" y="3161"/>
                  <a:pt x="17200" y="3163"/>
                  <a:pt x="17088" y="3157"/>
                </a:cubicBezTo>
                <a:cubicBezTo>
                  <a:pt x="17041" y="3154"/>
                  <a:pt x="16989" y="3166"/>
                  <a:pt x="16957" y="3112"/>
                </a:cubicBezTo>
                <a:cubicBezTo>
                  <a:pt x="16950" y="3101"/>
                  <a:pt x="16927" y="3097"/>
                  <a:pt x="16911" y="3096"/>
                </a:cubicBezTo>
                <a:cubicBezTo>
                  <a:pt x="16882" y="3093"/>
                  <a:pt x="16853" y="3091"/>
                  <a:pt x="16823" y="3091"/>
                </a:cubicBezTo>
                <a:cubicBezTo>
                  <a:pt x="16724" y="3091"/>
                  <a:pt x="16625" y="3110"/>
                  <a:pt x="16526" y="3146"/>
                </a:cubicBezTo>
                <a:cubicBezTo>
                  <a:pt x="16537" y="3161"/>
                  <a:pt x="16545" y="3169"/>
                  <a:pt x="16559" y="3186"/>
                </a:cubicBezTo>
                <a:cubicBezTo>
                  <a:pt x="16528" y="3181"/>
                  <a:pt x="16504" y="3177"/>
                  <a:pt x="16475" y="3172"/>
                </a:cubicBezTo>
                <a:cubicBezTo>
                  <a:pt x="16478" y="3129"/>
                  <a:pt x="16481" y="3085"/>
                  <a:pt x="16484" y="3040"/>
                </a:cubicBezTo>
                <a:cubicBezTo>
                  <a:pt x="16487" y="2987"/>
                  <a:pt x="16481" y="2964"/>
                  <a:pt x="16450" y="2964"/>
                </a:cubicBezTo>
                <a:cubicBezTo>
                  <a:pt x="16438" y="2964"/>
                  <a:pt x="16422" y="2968"/>
                  <a:pt x="16401" y="2975"/>
                </a:cubicBezTo>
                <a:cubicBezTo>
                  <a:pt x="16334" y="2996"/>
                  <a:pt x="16269" y="3027"/>
                  <a:pt x="16207" y="3058"/>
                </a:cubicBezTo>
                <a:cubicBezTo>
                  <a:pt x="16017" y="3150"/>
                  <a:pt x="15827" y="3244"/>
                  <a:pt x="15627" y="3343"/>
                </a:cubicBezTo>
                <a:cubicBezTo>
                  <a:pt x="15619" y="3279"/>
                  <a:pt x="15607" y="3226"/>
                  <a:pt x="15605" y="3173"/>
                </a:cubicBezTo>
                <a:cubicBezTo>
                  <a:pt x="15603" y="3131"/>
                  <a:pt x="15587" y="3113"/>
                  <a:pt x="15561" y="3113"/>
                </a:cubicBezTo>
                <a:cubicBezTo>
                  <a:pt x="15551" y="3113"/>
                  <a:pt x="15540" y="3116"/>
                  <a:pt x="15527" y="3121"/>
                </a:cubicBezTo>
                <a:cubicBezTo>
                  <a:pt x="15471" y="3140"/>
                  <a:pt x="15413" y="3157"/>
                  <a:pt x="15364" y="3189"/>
                </a:cubicBezTo>
                <a:cubicBezTo>
                  <a:pt x="15206" y="3294"/>
                  <a:pt x="15060" y="3414"/>
                  <a:pt x="14927" y="3552"/>
                </a:cubicBezTo>
                <a:cubicBezTo>
                  <a:pt x="14789" y="3693"/>
                  <a:pt x="14637" y="3819"/>
                  <a:pt x="14487" y="3949"/>
                </a:cubicBezTo>
                <a:cubicBezTo>
                  <a:pt x="14345" y="4073"/>
                  <a:pt x="14201" y="4195"/>
                  <a:pt x="14057" y="4317"/>
                </a:cubicBezTo>
                <a:cubicBezTo>
                  <a:pt x="14043" y="4329"/>
                  <a:pt x="14030" y="4339"/>
                  <a:pt x="14002" y="4344"/>
                </a:cubicBezTo>
                <a:cubicBezTo>
                  <a:pt x="14222" y="3880"/>
                  <a:pt x="14448" y="3418"/>
                  <a:pt x="14659" y="2949"/>
                </a:cubicBezTo>
                <a:cubicBezTo>
                  <a:pt x="14868" y="2482"/>
                  <a:pt x="15066" y="2010"/>
                  <a:pt x="15259" y="1537"/>
                </a:cubicBezTo>
                <a:cubicBezTo>
                  <a:pt x="15452" y="1062"/>
                  <a:pt x="15614" y="572"/>
                  <a:pt x="15785" y="92"/>
                </a:cubicBezTo>
                <a:cubicBezTo>
                  <a:pt x="15683" y="59"/>
                  <a:pt x="15597" y="30"/>
                  <a:pt x="15509" y="4"/>
                </a:cubicBezTo>
                <a:cubicBezTo>
                  <a:pt x="15503" y="2"/>
                  <a:pt x="15496" y="1"/>
                  <a:pt x="15488" y="1"/>
                </a:cubicBezTo>
                <a:close/>
              </a:path>
            </a:pathLst>
          </a:custGeom>
          <a:solidFill>
            <a:srgbClr val="FFFFFF">
              <a:alpha val="21568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1" name="Google Shape;331;p51"/>
          <p:cNvSpPr/>
          <p:nvPr/>
        </p:nvSpPr>
        <p:spPr>
          <a:xfrm rot="-6390818">
            <a:off x="172073" y="4197376"/>
            <a:ext cx="640659" cy="628337"/>
          </a:xfrm>
          <a:custGeom>
            <a:avLst/>
            <a:gdLst/>
            <a:ahLst/>
            <a:cxnLst/>
            <a:rect l="l" t="t" r="r" b="b"/>
            <a:pathLst>
              <a:path w="35377" h="34692" extrusionOk="0">
                <a:moveTo>
                  <a:pt x="27537" y="1"/>
                </a:moveTo>
                <a:cubicBezTo>
                  <a:pt x="27514" y="1"/>
                  <a:pt x="27492" y="3"/>
                  <a:pt x="27473" y="11"/>
                </a:cubicBezTo>
                <a:cubicBezTo>
                  <a:pt x="27266" y="96"/>
                  <a:pt x="27063" y="192"/>
                  <a:pt x="26864" y="295"/>
                </a:cubicBezTo>
                <a:cubicBezTo>
                  <a:pt x="26660" y="399"/>
                  <a:pt x="26463" y="518"/>
                  <a:pt x="26264" y="630"/>
                </a:cubicBezTo>
                <a:cubicBezTo>
                  <a:pt x="26263" y="618"/>
                  <a:pt x="26263" y="606"/>
                  <a:pt x="26263" y="595"/>
                </a:cubicBezTo>
                <a:cubicBezTo>
                  <a:pt x="26230" y="587"/>
                  <a:pt x="26191" y="567"/>
                  <a:pt x="26162" y="567"/>
                </a:cubicBezTo>
                <a:cubicBezTo>
                  <a:pt x="26156" y="567"/>
                  <a:pt x="26150" y="568"/>
                  <a:pt x="26144" y="570"/>
                </a:cubicBezTo>
                <a:cubicBezTo>
                  <a:pt x="25948" y="658"/>
                  <a:pt x="25757" y="759"/>
                  <a:pt x="25559" y="847"/>
                </a:cubicBezTo>
                <a:cubicBezTo>
                  <a:pt x="25496" y="876"/>
                  <a:pt x="25418" y="862"/>
                  <a:pt x="25355" y="889"/>
                </a:cubicBezTo>
                <a:cubicBezTo>
                  <a:pt x="25230" y="944"/>
                  <a:pt x="25113" y="1010"/>
                  <a:pt x="24985" y="1076"/>
                </a:cubicBezTo>
                <a:cubicBezTo>
                  <a:pt x="24983" y="1049"/>
                  <a:pt x="24982" y="1025"/>
                  <a:pt x="24981" y="999"/>
                </a:cubicBezTo>
                <a:cubicBezTo>
                  <a:pt x="24977" y="860"/>
                  <a:pt x="24926" y="791"/>
                  <a:pt x="24817" y="791"/>
                </a:cubicBezTo>
                <a:cubicBezTo>
                  <a:pt x="24792" y="791"/>
                  <a:pt x="24763" y="794"/>
                  <a:pt x="24732" y="802"/>
                </a:cubicBezTo>
                <a:cubicBezTo>
                  <a:pt x="24468" y="863"/>
                  <a:pt x="24206" y="933"/>
                  <a:pt x="23945" y="1005"/>
                </a:cubicBezTo>
                <a:cubicBezTo>
                  <a:pt x="23866" y="1027"/>
                  <a:pt x="23793" y="1069"/>
                  <a:pt x="23711" y="1105"/>
                </a:cubicBezTo>
                <a:cubicBezTo>
                  <a:pt x="23711" y="1073"/>
                  <a:pt x="23712" y="1033"/>
                  <a:pt x="23712" y="994"/>
                </a:cubicBezTo>
                <a:cubicBezTo>
                  <a:pt x="23711" y="929"/>
                  <a:pt x="23685" y="892"/>
                  <a:pt x="23642" y="892"/>
                </a:cubicBezTo>
                <a:cubicBezTo>
                  <a:pt x="23625" y="892"/>
                  <a:pt x="23606" y="897"/>
                  <a:pt x="23585" y="909"/>
                </a:cubicBezTo>
                <a:cubicBezTo>
                  <a:pt x="23490" y="959"/>
                  <a:pt x="23402" y="1026"/>
                  <a:pt x="23308" y="1077"/>
                </a:cubicBezTo>
                <a:cubicBezTo>
                  <a:pt x="23202" y="1134"/>
                  <a:pt x="23095" y="1187"/>
                  <a:pt x="22984" y="1229"/>
                </a:cubicBezTo>
                <a:cubicBezTo>
                  <a:pt x="22780" y="1303"/>
                  <a:pt x="22572" y="1366"/>
                  <a:pt x="22387" y="1428"/>
                </a:cubicBezTo>
                <a:cubicBezTo>
                  <a:pt x="22290" y="1205"/>
                  <a:pt x="22195" y="970"/>
                  <a:pt x="22090" y="742"/>
                </a:cubicBezTo>
                <a:cubicBezTo>
                  <a:pt x="22075" y="711"/>
                  <a:pt x="22021" y="674"/>
                  <a:pt x="21987" y="674"/>
                </a:cubicBezTo>
                <a:cubicBezTo>
                  <a:pt x="21984" y="674"/>
                  <a:pt x="21981" y="674"/>
                  <a:pt x="21978" y="675"/>
                </a:cubicBezTo>
                <a:cubicBezTo>
                  <a:pt x="21824" y="707"/>
                  <a:pt x="21673" y="754"/>
                  <a:pt x="21509" y="800"/>
                </a:cubicBezTo>
                <a:cubicBezTo>
                  <a:pt x="21486" y="763"/>
                  <a:pt x="21468" y="744"/>
                  <a:pt x="21444" y="744"/>
                </a:cubicBezTo>
                <a:cubicBezTo>
                  <a:pt x="21419" y="744"/>
                  <a:pt x="21387" y="764"/>
                  <a:pt x="21334" y="805"/>
                </a:cubicBezTo>
                <a:cubicBezTo>
                  <a:pt x="21212" y="898"/>
                  <a:pt x="21083" y="985"/>
                  <a:pt x="20942" y="1079"/>
                </a:cubicBezTo>
                <a:cubicBezTo>
                  <a:pt x="20910" y="993"/>
                  <a:pt x="20884" y="951"/>
                  <a:pt x="20846" y="951"/>
                </a:cubicBezTo>
                <a:cubicBezTo>
                  <a:pt x="20817" y="951"/>
                  <a:pt x="20781" y="975"/>
                  <a:pt x="20731" y="1022"/>
                </a:cubicBezTo>
                <a:cubicBezTo>
                  <a:pt x="20553" y="1187"/>
                  <a:pt x="20384" y="1362"/>
                  <a:pt x="20206" y="1529"/>
                </a:cubicBezTo>
                <a:cubicBezTo>
                  <a:pt x="20151" y="1578"/>
                  <a:pt x="20080" y="1611"/>
                  <a:pt x="20021" y="1649"/>
                </a:cubicBezTo>
                <a:cubicBezTo>
                  <a:pt x="19995" y="1532"/>
                  <a:pt x="19971" y="1429"/>
                  <a:pt x="19946" y="1325"/>
                </a:cubicBezTo>
                <a:cubicBezTo>
                  <a:pt x="19931" y="1260"/>
                  <a:pt x="19897" y="1230"/>
                  <a:pt x="19850" y="1230"/>
                </a:cubicBezTo>
                <a:cubicBezTo>
                  <a:pt x="19830" y="1230"/>
                  <a:pt x="19808" y="1236"/>
                  <a:pt x="19784" y="1247"/>
                </a:cubicBezTo>
                <a:cubicBezTo>
                  <a:pt x="19714" y="1280"/>
                  <a:pt x="19641" y="1318"/>
                  <a:pt x="19591" y="1375"/>
                </a:cubicBezTo>
                <a:cubicBezTo>
                  <a:pt x="19398" y="1599"/>
                  <a:pt x="19143" y="1742"/>
                  <a:pt x="18907" y="1913"/>
                </a:cubicBezTo>
                <a:cubicBezTo>
                  <a:pt x="18725" y="2047"/>
                  <a:pt x="18566" y="2215"/>
                  <a:pt x="18401" y="2374"/>
                </a:cubicBezTo>
                <a:cubicBezTo>
                  <a:pt x="18331" y="2440"/>
                  <a:pt x="18273" y="2518"/>
                  <a:pt x="18225" y="2573"/>
                </a:cubicBezTo>
                <a:cubicBezTo>
                  <a:pt x="18185" y="2416"/>
                  <a:pt x="18146" y="2247"/>
                  <a:pt x="18099" y="2082"/>
                </a:cubicBezTo>
                <a:cubicBezTo>
                  <a:pt x="18064" y="1961"/>
                  <a:pt x="18017" y="1845"/>
                  <a:pt x="17975" y="1728"/>
                </a:cubicBezTo>
                <a:cubicBezTo>
                  <a:pt x="17944" y="1645"/>
                  <a:pt x="17925" y="1611"/>
                  <a:pt x="17883" y="1611"/>
                </a:cubicBezTo>
                <a:cubicBezTo>
                  <a:pt x="17859" y="1611"/>
                  <a:pt x="17827" y="1622"/>
                  <a:pt x="17781" y="1642"/>
                </a:cubicBezTo>
                <a:cubicBezTo>
                  <a:pt x="17760" y="1650"/>
                  <a:pt x="17739" y="1659"/>
                  <a:pt x="17706" y="1673"/>
                </a:cubicBezTo>
                <a:cubicBezTo>
                  <a:pt x="17731" y="1422"/>
                  <a:pt x="17548" y="1268"/>
                  <a:pt x="17466" y="1071"/>
                </a:cubicBezTo>
                <a:cubicBezTo>
                  <a:pt x="17458" y="1053"/>
                  <a:pt x="17414" y="1035"/>
                  <a:pt x="17385" y="1035"/>
                </a:cubicBezTo>
                <a:cubicBezTo>
                  <a:pt x="17378" y="1035"/>
                  <a:pt x="17373" y="1035"/>
                  <a:pt x="17368" y="1037"/>
                </a:cubicBezTo>
                <a:cubicBezTo>
                  <a:pt x="17197" y="1105"/>
                  <a:pt x="17022" y="1172"/>
                  <a:pt x="16860" y="1258"/>
                </a:cubicBezTo>
                <a:cubicBezTo>
                  <a:pt x="16774" y="1305"/>
                  <a:pt x="16711" y="1390"/>
                  <a:pt x="16618" y="1475"/>
                </a:cubicBezTo>
                <a:lnTo>
                  <a:pt x="16618" y="1475"/>
                </a:lnTo>
                <a:cubicBezTo>
                  <a:pt x="16619" y="1471"/>
                  <a:pt x="16620" y="1454"/>
                  <a:pt x="16613" y="1443"/>
                </a:cubicBezTo>
                <a:cubicBezTo>
                  <a:pt x="16573" y="1375"/>
                  <a:pt x="16535" y="1342"/>
                  <a:pt x="16496" y="1342"/>
                </a:cubicBezTo>
                <a:cubicBezTo>
                  <a:pt x="16457" y="1342"/>
                  <a:pt x="16417" y="1372"/>
                  <a:pt x="16371" y="1431"/>
                </a:cubicBezTo>
                <a:cubicBezTo>
                  <a:pt x="16240" y="1598"/>
                  <a:pt x="16101" y="1761"/>
                  <a:pt x="15968" y="1926"/>
                </a:cubicBezTo>
                <a:cubicBezTo>
                  <a:pt x="15934" y="1967"/>
                  <a:pt x="15910" y="2016"/>
                  <a:pt x="15884" y="2057"/>
                </a:cubicBezTo>
                <a:cubicBezTo>
                  <a:pt x="15833" y="2000"/>
                  <a:pt x="15778" y="1941"/>
                  <a:pt x="15723" y="1881"/>
                </a:cubicBezTo>
                <a:cubicBezTo>
                  <a:pt x="15695" y="1851"/>
                  <a:pt x="15670" y="1837"/>
                  <a:pt x="15644" y="1837"/>
                </a:cubicBezTo>
                <a:cubicBezTo>
                  <a:pt x="15617" y="1837"/>
                  <a:pt x="15588" y="1854"/>
                  <a:pt x="15556" y="1885"/>
                </a:cubicBezTo>
                <a:cubicBezTo>
                  <a:pt x="15336" y="2096"/>
                  <a:pt x="15193" y="2345"/>
                  <a:pt x="15155" y="2652"/>
                </a:cubicBezTo>
                <a:cubicBezTo>
                  <a:pt x="15152" y="2669"/>
                  <a:pt x="15144" y="2688"/>
                  <a:pt x="15136" y="2709"/>
                </a:cubicBezTo>
                <a:cubicBezTo>
                  <a:pt x="15123" y="2705"/>
                  <a:pt x="15113" y="2704"/>
                  <a:pt x="15103" y="2699"/>
                </a:cubicBezTo>
                <a:cubicBezTo>
                  <a:pt x="15066" y="2677"/>
                  <a:pt x="15030" y="2654"/>
                  <a:pt x="14992" y="2631"/>
                </a:cubicBezTo>
                <a:cubicBezTo>
                  <a:pt x="14971" y="2669"/>
                  <a:pt x="14934" y="2705"/>
                  <a:pt x="14929" y="2746"/>
                </a:cubicBezTo>
                <a:cubicBezTo>
                  <a:pt x="14903" y="2954"/>
                  <a:pt x="14791" y="3109"/>
                  <a:pt x="14652" y="3253"/>
                </a:cubicBezTo>
                <a:cubicBezTo>
                  <a:pt x="14609" y="3299"/>
                  <a:pt x="14569" y="3346"/>
                  <a:pt x="14534" y="3386"/>
                </a:cubicBezTo>
                <a:cubicBezTo>
                  <a:pt x="14454" y="3297"/>
                  <a:pt x="14370" y="3212"/>
                  <a:pt x="14295" y="3121"/>
                </a:cubicBezTo>
                <a:cubicBezTo>
                  <a:pt x="14267" y="3087"/>
                  <a:pt x="14239" y="3074"/>
                  <a:pt x="14212" y="3074"/>
                </a:cubicBezTo>
                <a:cubicBezTo>
                  <a:pt x="14182" y="3074"/>
                  <a:pt x="14153" y="3091"/>
                  <a:pt x="14128" y="3116"/>
                </a:cubicBezTo>
                <a:cubicBezTo>
                  <a:pt x="13919" y="3324"/>
                  <a:pt x="13732" y="3548"/>
                  <a:pt x="13654" y="3845"/>
                </a:cubicBezTo>
                <a:cubicBezTo>
                  <a:pt x="13626" y="3955"/>
                  <a:pt x="13567" y="4060"/>
                  <a:pt x="13505" y="4212"/>
                </a:cubicBezTo>
                <a:cubicBezTo>
                  <a:pt x="13493" y="4168"/>
                  <a:pt x="13484" y="4128"/>
                  <a:pt x="13475" y="4091"/>
                </a:cubicBezTo>
                <a:cubicBezTo>
                  <a:pt x="13223" y="4151"/>
                  <a:pt x="13238" y="4387"/>
                  <a:pt x="13151" y="4547"/>
                </a:cubicBezTo>
                <a:cubicBezTo>
                  <a:pt x="13042" y="4745"/>
                  <a:pt x="12964" y="4961"/>
                  <a:pt x="12867" y="5166"/>
                </a:cubicBezTo>
                <a:cubicBezTo>
                  <a:pt x="12764" y="5380"/>
                  <a:pt x="12664" y="5596"/>
                  <a:pt x="12544" y="5802"/>
                </a:cubicBezTo>
                <a:cubicBezTo>
                  <a:pt x="12463" y="5941"/>
                  <a:pt x="12353" y="6062"/>
                  <a:pt x="12258" y="6191"/>
                </a:cubicBezTo>
                <a:cubicBezTo>
                  <a:pt x="12223" y="6237"/>
                  <a:pt x="12189" y="6285"/>
                  <a:pt x="12142" y="6349"/>
                </a:cubicBezTo>
                <a:cubicBezTo>
                  <a:pt x="12137" y="6305"/>
                  <a:pt x="12135" y="6282"/>
                  <a:pt x="12131" y="6258"/>
                </a:cubicBezTo>
                <a:cubicBezTo>
                  <a:pt x="12101" y="6093"/>
                  <a:pt x="12079" y="5927"/>
                  <a:pt x="12043" y="5764"/>
                </a:cubicBezTo>
                <a:cubicBezTo>
                  <a:pt x="12012" y="5626"/>
                  <a:pt x="11959" y="5493"/>
                  <a:pt x="11926" y="5356"/>
                </a:cubicBezTo>
                <a:cubicBezTo>
                  <a:pt x="11879" y="5152"/>
                  <a:pt x="11843" y="4946"/>
                  <a:pt x="11796" y="4742"/>
                </a:cubicBezTo>
                <a:cubicBezTo>
                  <a:pt x="11786" y="4703"/>
                  <a:pt x="11750" y="4668"/>
                  <a:pt x="11728" y="4631"/>
                </a:cubicBezTo>
                <a:cubicBezTo>
                  <a:pt x="11692" y="4655"/>
                  <a:pt x="11654" y="4679"/>
                  <a:pt x="11618" y="4703"/>
                </a:cubicBezTo>
                <a:cubicBezTo>
                  <a:pt x="11597" y="4554"/>
                  <a:pt x="11564" y="4400"/>
                  <a:pt x="11438" y="4334"/>
                </a:cubicBezTo>
                <a:cubicBezTo>
                  <a:pt x="11407" y="4223"/>
                  <a:pt x="11393" y="4132"/>
                  <a:pt x="11355" y="4052"/>
                </a:cubicBezTo>
                <a:cubicBezTo>
                  <a:pt x="11286" y="3902"/>
                  <a:pt x="11211" y="3751"/>
                  <a:pt x="11126" y="3608"/>
                </a:cubicBezTo>
                <a:cubicBezTo>
                  <a:pt x="11084" y="3540"/>
                  <a:pt x="11052" y="3510"/>
                  <a:pt x="11012" y="3510"/>
                </a:cubicBezTo>
                <a:cubicBezTo>
                  <a:pt x="10979" y="3510"/>
                  <a:pt x="10942" y="3529"/>
                  <a:pt x="10890" y="3562"/>
                </a:cubicBezTo>
                <a:cubicBezTo>
                  <a:pt x="10793" y="3625"/>
                  <a:pt x="10694" y="3680"/>
                  <a:pt x="10591" y="3742"/>
                </a:cubicBezTo>
                <a:cubicBezTo>
                  <a:pt x="10500" y="3388"/>
                  <a:pt x="10328" y="3068"/>
                  <a:pt x="10119" y="2764"/>
                </a:cubicBezTo>
                <a:cubicBezTo>
                  <a:pt x="10067" y="2688"/>
                  <a:pt x="10049" y="2589"/>
                  <a:pt x="9996" y="2514"/>
                </a:cubicBezTo>
                <a:cubicBezTo>
                  <a:pt x="9944" y="2438"/>
                  <a:pt x="9912" y="2403"/>
                  <a:pt x="9874" y="2403"/>
                </a:cubicBezTo>
                <a:cubicBezTo>
                  <a:pt x="9840" y="2403"/>
                  <a:pt x="9801" y="2431"/>
                  <a:pt x="9738" y="2484"/>
                </a:cubicBezTo>
                <a:cubicBezTo>
                  <a:pt x="9678" y="2293"/>
                  <a:pt x="9620" y="2107"/>
                  <a:pt x="9563" y="1921"/>
                </a:cubicBezTo>
                <a:cubicBezTo>
                  <a:pt x="9549" y="1876"/>
                  <a:pt x="9541" y="1829"/>
                  <a:pt x="9529" y="1784"/>
                </a:cubicBezTo>
                <a:cubicBezTo>
                  <a:pt x="9516" y="1730"/>
                  <a:pt x="9497" y="1685"/>
                  <a:pt x="9457" y="1685"/>
                </a:cubicBezTo>
                <a:cubicBezTo>
                  <a:pt x="9443" y="1685"/>
                  <a:pt x="9426" y="1691"/>
                  <a:pt x="9406" y="1704"/>
                </a:cubicBezTo>
                <a:cubicBezTo>
                  <a:pt x="9375" y="1603"/>
                  <a:pt x="9356" y="1504"/>
                  <a:pt x="9315" y="1414"/>
                </a:cubicBezTo>
                <a:cubicBezTo>
                  <a:pt x="9194" y="1149"/>
                  <a:pt x="9069" y="884"/>
                  <a:pt x="8935" y="626"/>
                </a:cubicBezTo>
                <a:cubicBezTo>
                  <a:pt x="8900" y="559"/>
                  <a:pt x="8823" y="516"/>
                  <a:pt x="8766" y="461"/>
                </a:cubicBezTo>
                <a:cubicBezTo>
                  <a:pt x="8724" y="533"/>
                  <a:pt x="8652" y="603"/>
                  <a:pt x="8647" y="676"/>
                </a:cubicBezTo>
                <a:cubicBezTo>
                  <a:pt x="8628" y="948"/>
                  <a:pt x="8632" y="1218"/>
                  <a:pt x="8629" y="1490"/>
                </a:cubicBezTo>
                <a:cubicBezTo>
                  <a:pt x="8629" y="1520"/>
                  <a:pt x="8641" y="1551"/>
                  <a:pt x="8649" y="1598"/>
                </a:cubicBezTo>
                <a:cubicBezTo>
                  <a:pt x="8622" y="1586"/>
                  <a:pt x="8601" y="1580"/>
                  <a:pt x="8584" y="1580"/>
                </a:cubicBezTo>
                <a:cubicBezTo>
                  <a:pt x="8529" y="1580"/>
                  <a:pt x="8528" y="1640"/>
                  <a:pt x="8520" y="1696"/>
                </a:cubicBezTo>
                <a:cubicBezTo>
                  <a:pt x="8476" y="2011"/>
                  <a:pt x="8431" y="2326"/>
                  <a:pt x="8386" y="2652"/>
                </a:cubicBezTo>
                <a:cubicBezTo>
                  <a:pt x="8350" y="2626"/>
                  <a:pt x="8319" y="2615"/>
                  <a:pt x="8292" y="2615"/>
                </a:cubicBezTo>
                <a:cubicBezTo>
                  <a:pt x="8237" y="2615"/>
                  <a:pt x="8201" y="2662"/>
                  <a:pt x="8179" y="2725"/>
                </a:cubicBezTo>
                <a:cubicBezTo>
                  <a:pt x="8130" y="2869"/>
                  <a:pt x="8088" y="3016"/>
                  <a:pt x="8057" y="3163"/>
                </a:cubicBezTo>
                <a:cubicBezTo>
                  <a:pt x="8024" y="3322"/>
                  <a:pt x="8000" y="3485"/>
                  <a:pt x="7983" y="3646"/>
                </a:cubicBezTo>
                <a:cubicBezTo>
                  <a:pt x="7968" y="3780"/>
                  <a:pt x="7968" y="3916"/>
                  <a:pt x="7960" y="4058"/>
                </a:cubicBezTo>
                <a:cubicBezTo>
                  <a:pt x="7898" y="4012"/>
                  <a:pt x="7818" y="3968"/>
                  <a:pt x="7757" y="3904"/>
                </a:cubicBezTo>
                <a:cubicBezTo>
                  <a:pt x="7729" y="3874"/>
                  <a:pt x="7703" y="3862"/>
                  <a:pt x="7681" y="3862"/>
                </a:cubicBezTo>
                <a:cubicBezTo>
                  <a:pt x="7647" y="3862"/>
                  <a:pt x="7620" y="3889"/>
                  <a:pt x="7598" y="3923"/>
                </a:cubicBezTo>
                <a:cubicBezTo>
                  <a:pt x="7545" y="4005"/>
                  <a:pt x="7491" y="4089"/>
                  <a:pt x="7466" y="4180"/>
                </a:cubicBezTo>
                <a:cubicBezTo>
                  <a:pt x="7394" y="4444"/>
                  <a:pt x="7335" y="4709"/>
                  <a:pt x="7278" y="4976"/>
                </a:cubicBezTo>
                <a:cubicBezTo>
                  <a:pt x="7264" y="5038"/>
                  <a:pt x="7280" y="5104"/>
                  <a:pt x="7281" y="5171"/>
                </a:cubicBezTo>
                <a:cubicBezTo>
                  <a:pt x="7223" y="5142"/>
                  <a:pt x="7156" y="5110"/>
                  <a:pt x="7089" y="5077"/>
                </a:cubicBezTo>
                <a:cubicBezTo>
                  <a:pt x="7058" y="5062"/>
                  <a:pt x="7030" y="5054"/>
                  <a:pt x="7006" y="5054"/>
                </a:cubicBezTo>
                <a:cubicBezTo>
                  <a:pt x="6956" y="5054"/>
                  <a:pt x="6923" y="5088"/>
                  <a:pt x="6914" y="5159"/>
                </a:cubicBezTo>
                <a:cubicBezTo>
                  <a:pt x="6894" y="5310"/>
                  <a:pt x="6897" y="5462"/>
                  <a:pt x="6884" y="5614"/>
                </a:cubicBezTo>
                <a:cubicBezTo>
                  <a:pt x="6872" y="5737"/>
                  <a:pt x="6844" y="5858"/>
                  <a:pt x="6838" y="5980"/>
                </a:cubicBezTo>
                <a:cubicBezTo>
                  <a:pt x="6832" y="6139"/>
                  <a:pt x="6775" y="6286"/>
                  <a:pt x="6746" y="6439"/>
                </a:cubicBezTo>
                <a:cubicBezTo>
                  <a:pt x="6739" y="6480"/>
                  <a:pt x="6756" y="6526"/>
                  <a:pt x="6744" y="6563"/>
                </a:cubicBezTo>
                <a:cubicBezTo>
                  <a:pt x="6735" y="6591"/>
                  <a:pt x="6693" y="6608"/>
                  <a:pt x="6668" y="6629"/>
                </a:cubicBezTo>
                <a:cubicBezTo>
                  <a:pt x="6634" y="6581"/>
                  <a:pt x="6592" y="6562"/>
                  <a:pt x="6544" y="6562"/>
                </a:cubicBezTo>
                <a:cubicBezTo>
                  <a:pt x="6519" y="6562"/>
                  <a:pt x="6493" y="6567"/>
                  <a:pt x="6466" y="6576"/>
                </a:cubicBezTo>
                <a:cubicBezTo>
                  <a:pt x="6466" y="6576"/>
                  <a:pt x="6465" y="6576"/>
                  <a:pt x="6465" y="6576"/>
                </a:cubicBezTo>
                <a:cubicBezTo>
                  <a:pt x="6457" y="6576"/>
                  <a:pt x="6446" y="6562"/>
                  <a:pt x="6436" y="6557"/>
                </a:cubicBezTo>
                <a:cubicBezTo>
                  <a:pt x="6401" y="6541"/>
                  <a:pt x="6368" y="6527"/>
                  <a:pt x="6326" y="6527"/>
                </a:cubicBezTo>
                <a:cubicBezTo>
                  <a:pt x="6325" y="6527"/>
                  <a:pt x="6323" y="6527"/>
                  <a:pt x="6322" y="6527"/>
                </a:cubicBezTo>
                <a:cubicBezTo>
                  <a:pt x="6288" y="6506"/>
                  <a:pt x="6259" y="6475"/>
                  <a:pt x="6223" y="6463"/>
                </a:cubicBezTo>
                <a:cubicBezTo>
                  <a:pt x="6081" y="6413"/>
                  <a:pt x="5940" y="6363"/>
                  <a:pt x="5794" y="6329"/>
                </a:cubicBezTo>
                <a:cubicBezTo>
                  <a:pt x="5738" y="6315"/>
                  <a:pt x="5699" y="6306"/>
                  <a:pt x="5670" y="6306"/>
                </a:cubicBezTo>
                <a:cubicBezTo>
                  <a:pt x="5606" y="6306"/>
                  <a:pt x="5593" y="6349"/>
                  <a:pt x="5571" y="6479"/>
                </a:cubicBezTo>
                <a:cubicBezTo>
                  <a:pt x="5535" y="6684"/>
                  <a:pt x="5518" y="6891"/>
                  <a:pt x="5493" y="7104"/>
                </a:cubicBezTo>
                <a:cubicBezTo>
                  <a:pt x="5350" y="7124"/>
                  <a:pt x="5344" y="7129"/>
                  <a:pt x="5386" y="7299"/>
                </a:cubicBezTo>
                <a:cubicBezTo>
                  <a:pt x="5407" y="7395"/>
                  <a:pt x="5434" y="7488"/>
                  <a:pt x="5468" y="7580"/>
                </a:cubicBezTo>
                <a:cubicBezTo>
                  <a:pt x="5500" y="7664"/>
                  <a:pt x="5542" y="7746"/>
                  <a:pt x="5581" y="7831"/>
                </a:cubicBezTo>
                <a:cubicBezTo>
                  <a:pt x="5468" y="7792"/>
                  <a:pt x="5355" y="7755"/>
                  <a:pt x="5231" y="7715"/>
                </a:cubicBezTo>
                <a:cubicBezTo>
                  <a:pt x="5223" y="7743"/>
                  <a:pt x="5217" y="7769"/>
                  <a:pt x="5210" y="7797"/>
                </a:cubicBezTo>
                <a:cubicBezTo>
                  <a:pt x="5194" y="7785"/>
                  <a:pt x="5179" y="7774"/>
                  <a:pt x="5133" y="7738"/>
                </a:cubicBezTo>
                <a:lnTo>
                  <a:pt x="5133" y="7738"/>
                </a:lnTo>
                <a:cubicBezTo>
                  <a:pt x="5134" y="7865"/>
                  <a:pt x="5113" y="7973"/>
                  <a:pt x="5139" y="8069"/>
                </a:cubicBezTo>
                <a:cubicBezTo>
                  <a:pt x="5249" y="8480"/>
                  <a:pt x="5357" y="8892"/>
                  <a:pt x="5495" y="9293"/>
                </a:cubicBezTo>
                <a:cubicBezTo>
                  <a:pt x="5596" y="9586"/>
                  <a:pt x="5740" y="9864"/>
                  <a:pt x="5864" y="10149"/>
                </a:cubicBezTo>
                <a:cubicBezTo>
                  <a:pt x="5885" y="10197"/>
                  <a:pt x="5904" y="10245"/>
                  <a:pt x="5931" y="10308"/>
                </a:cubicBezTo>
                <a:cubicBezTo>
                  <a:pt x="5765" y="10206"/>
                  <a:pt x="5621" y="10117"/>
                  <a:pt x="5470" y="10025"/>
                </a:cubicBezTo>
                <a:lnTo>
                  <a:pt x="5447" y="10059"/>
                </a:lnTo>
                <a:cubicBezTo>
                  <a:pt x="5352" y="10039"/>
                  <a:pt x="5268" y="10020"/>
                  <a:pt x="5179" y="10000"/>
                </a:cubicBezTo>
                <a:lnTo>
                  <a:pt x="5179" y="10000"/>
                </a:lnTo>
                <a:cubicBezTo>
                  <a:pt x="5181" y="10034"/>
                  <a:pt x="5182" y="10066"/>
                  <a:pt x="5182" y="10072"/>
                </a:cubicBezTo>
                <a:cubicBezTo>
                  <a:pt x="4970" y="10018"/>
                  <a:pt x="4757" y="9968"/>
                  <a:pt x="4546" y="9911"/>
                </a:cubicBezTo>
                <a:cubicBezTo>
                  <a:pt x="4528" y="9906"/>
                  <a:pt x="4512" y="9904"/>
                  <a:pt x="4498" y="9904"/>
                </a:cubicBezTo>
                <a:cubicBezTo>
                  <a:pt x="4442" y="9904"/>
                  <a:pt x="4419" y="9943"/>
                  <a:pt x="4402" y="10010"/>
                </a:cubicBezTo>
                <a:cubicBezTo>
                  <a:pt x="4354" y="10197"/>
                  <a:pt x="4403" y="10374"/>
                  <a:pt x="4435" y="10554"/>
                </a:cubicBezTo>
                <a:cubicBezTo>
                  <a:pt x="4449" y="10632"/>
                  <a:pt x="4489" y="10710"/>
                  <a:pt x="4417" y="10784"/>
                </a:cubicBezTo>
                <a:cubicBezTo>
                  <a:pt x="4403" y="10797"/>
                  <a:pt x="4405" y="10836"/>
                  <a:pt x="4409" y="10862"/>
                </a:cubicBezTo>
                <a:cubicBezTo>
                  <a:pt x="4439" y="11077"/>
                  <a:pt x="4515" y="11274"/>
                  <a:pt x="4644" y="11461"/>
                </a:cubicBezTo>
                <a:cubicBezTo>
                  <a:pt x="4661" y="11437"/>
                  <a:pt x="4673" y="11420"/>
                  <a:pt x="4693" y="11392"/>
                </a:cubicBezTo>
                <a:cubicBezTo>
                  <a:pt x="4697" y="11443"/>
                  <a:pt x="4700" y="11485"/>
                  <a:pt x="4704" y="11531"/>
                </a:cubicBezTo>
                <a:cubicBezTo>
                  <a:pt x="4631" y="11543"/>
                  <a:pt x="4559" y="11553"/>
                  <a:pt x="4489" y="11568"/>
                </a:cubicBezTo>
                <a:cubicBezTo>
                  <a:pt x="4367" y="11592"/>
                  <a:pt x="4348" y="11620"/>
                  <a:pt x="4414" y="11728"/>
                </a:cubicBezTo>
                <a:cubicBezTo>
                  <a:pt x="4476" y="11828"/>
                  <a:pt x="4551" y="11918"/>
                  <a:pt x="4625" y="12008"/>
                </a:cubicBezTo>
                <a:cubicBezTo>
                  <a:pt x="4851" y="12277"/>
                  <a:pt x="5077" y="12543"/>
                  <a:pt x="5315" y="12824"/>
                </a:cubicBezTo>
                <a:cubicBezTo>
                  <a:pt x="5215" y="12864"/>
                  <a:pt x="5135" y="12903"/>
                  <a:pt x="5051" y="12929"/>
                </a:cubicBezTo>
                <a:cubicBezTo>
                  <a:pt x="4960" y="12957"/>
                  <a:pt x="4950" y="13007"/>
                  <a:pt x="4999" y="13076"/>
                </a:cubicBezTo>
                <a:cubicBezTo>
                  <a:pt x="5052" y="13156"/>
                  <a:pt x="5103" y="13245"/>
                  <a:pt x="5174" y="13310"/>
                </a:cubicBezTo>
                <a:cubicBezTo>
                  <a:pt x="5405" y="13523"/>
                  <a:pt x="5655" y="13707"/>
                  <a:pt x="5930" y="13867"/>
                </a:cubicBezTo>
                <a:cubicBezTo>
                  <a:pt x="6211" y="14032"/>
                  <a:pt x="6475" y="14229"/>
                  <a:pt x="6743" y="14416"/>
                </a:cubicBezTo>
                <a:cubicBezTo>
                  <a:pt x="6998" y="14594"/>
                  <a:pt x="7250" y="14778"/>
                  <a:pt x="7504" y="14959"/>
                </a:cubicBezTo>
                <a:cubicBezTo>
                  <a:pt x="7530" y="14978"/>
                  <a:pt x="7552" y="14997"/>
                  <a:pt x="7571" y="15038"/>
                </a:cubicBezTo>
                <a:cubicBezTo>
                  <a:pt x="6736" y="14871"/>
                  <a:pt x="5905" y="14691"/>
                  <a:pt x="5068" y="14539"/>
                </a:cubicBezTo>
                <a:cubicBezTo>
                  <a:pt x="4235" y="14388"/>
                  <a:pt x="3400" y="14259"/>
                  <a:pt x="2563" y="14138"/>
                </a:cubicBezTo>
                <a:cubicBezTo>
                  <a:pt x="1722" y="14016"/>
                  <a:pt x="871" y="13953"/>
                  <a:pt x="32" y="13867"/>
                </a:cubicBezTo>
                <a:cubicBezTo>
                  <a:pt x="20" y="14045"/>
                  <a:pt x="10" y="14195"/>
                  <a:pt x="2" y="14345"/>
                </a:cubicBezTo>
                <a:cubicBezTo>
                  <a:pt x="0" y="14369"/>
                  <a:pt x="11" y="14409"/>
                  <a:pt x="27" y="14418"/>
                </a:cubicBezTo>
                <a:cubicBezTo>
                  <a:pt x="148" y="14478"/>
                  <a:pt x="266" y="14562"/>
                  <a:pt x="391" y="14578"/>
                </a:cubicBezTo>
                <a:cubicBezTo>
                  <a:pt x="778" y="14630"/>
                  <a:pt x="1169" y="14644"/>
                  <a:pt x="1557" y="14694"/>
                </a:cubicBezTo>
                <a:cubicBezTo>
                  <a:pt x="2464" y="14807"/>
                  <a:pt x="3370" y="14925"/>
                  <a:pt x="4274" y="15056"/>
                </a:cubicBezTo>
                <a:cubicBezTo>
                  <a:pt x="4932" y="15151"/>
                  <a:pt x="5585" y="15270"/>
                  <a:pt x="6240" y="15379"/>
                </a:cubicBezTo>
                <a:cubicBezTo>
                  <a:pt x="6291" y="15388"/>
                  <a:pt x="6339" y="15407"/>
                  <a:pt x="6386" y="15445"/>
                </a:cubicBezTo>
                <a:cubicBezTo>
                  <a:pt x="6282" y="15436"/>
                  <a:pt x="6177" y="15416"/>
                  <a:pt x="6075" y="15416"/>
                </a:cubicBezTo>
                <a:cubicBezTo>
                  <a:pt x="6053" y="15416"/>
                  <a:pt x="6031" y="15417"/>
                  <a:pt x="6009" y="15419"/>
                </a:cubicBezTo>
                <a:cubicBezTo>
                  <a:pt x="5796" y="15440"/>
                  <a:pt x="5583" y="15481"/>
                  <a:pt x="5372" y="15519"/>
                </a:cubicBezTo>
                <a:cubicBezTo>
                  <a:pt x="5350" y="15524"/>
                  <a:pt x="5331" y="15563"/>
                  <a:pt x="5320" y="15575"/>
                </a:cubicBezTo>
                <a:cubicBezTo>
                  <a:pt x="5268" y="15590"/>
                  <a:pt x="5221" y="15599"/>
                  <a:pt x="5177" y="15614"/>
                </a:cubicBezTo>
                <a:cubicBezTo>
                  <a:pt x="5025" y="15667"/>
                  <a:pt x="5027" y="15666"/>
                  <a:pt x="5118" y="15796"/>
                </a:cubicBezTo>
                <a:cubicBezTo>
                  <a:pt x="5194" y="15904"/>
                  <a:pt x="5263" y="16018"/>
                  <a:pt x="5331" y="16125"/>
                </a:cubicBezTo>
                <a:cubicBezTo>
                  <a:pt x="5299" y="16118"/>
                  <a:pt x="5268" y="16115"/>
                  <a:pt x="5237" y="16115"/>
                </a:cubicBezTo>
                <a:cubicBezTo>
                  <a:pt x="5037" y="16115"/>
                  <a:pt x="4865" y="16247"/>
                  <a:pt x="4682" y="16340"/>
                </a:cubicBezTo>
                <a:cubicBezTo>
                  <a:pt x="4531" y="16417"/>
                  <a:pt x="4384" y="16506"/>
                  <a:pt x="4237" y="16594"/>
                </a:cubicBezTo>
                <a:cubicBezTo>
                  <a:pt x="4034" y="16716"/>
                  <a:pt x="4030" y="16784"/>
                  <a:pt x="4215" y="16959"/>
                </a:cubicBezTo>
                <a:cubicBezTo>
                  <a:pt x="4053" y="17088"/>
                  <a:pt x="3883" y="17206"/>
                  <a:pt x="3733" y="17344"/>
                </a:cubicBezTo>
                <a:cubicBezTo>
                  <a:pt x="3590" y="17475"/>
                  <a:pt x="3468" y="17627"/>
                  <a:pt x="3334" y="17767"/>
                </a:cubicBezTo>
                <a:cubicBezTo>
                  <a:pt x="3276" y="17829"/>
                  <a:pt x="3299" y="17876"/>
                  <a:pt x="3361" y="17906"/>
                </a:cubicBezTo>
                <a:cubicBezTo>
                  <a:pt x="3469" y="17957"/>
                  <a:pt x="3579" y="18009"/>
                  <a:pt x="3693" y="18044"/>
                </a:cubicBezTo>
                <a:cubicBezTo>
                  <a:pt x="3890" y="18105"/>
                  <a:pt x="4096" y="18138"/>
                  <a:pt x="4289" y="18213"/>
                </a:cubicBezTo>
                <a:cubicBezTo>
                  <a:pt x="4420" y="18265"/>
                  <a:pt x="4526" y="18374"/>
                  <a:pt x="4677" y="18387"/>
                </a:cubicBezTo>
                <a:cubicBezTo>
                  <a:pt x="4784" y="18396"/>
                  <a:pt x="4892" y="18415"/>
                  <a:pt x="5006" y="18432"/>
                </a:cubicBezTo>
                <a:cubicBezTo>
                  <a:pt x="4754" y="18806"/>
                  <a:pt x="4523" y="19197"/>
                  <a:pt x="4120" y="19490"/>
                </a:cubicBezTo>
                <a:cubicBezTo>
                  <a:pt x="4212" y="19504"/>
                  <a:pt x="4261" y="19510"/>
                  <a:pt x="4332" y="19520"/>
                </a:cubicBezTo>
                <a:cubicBezTo>
                  <a:pt x="4290" y="19550"/>
                  <a:pt x="4268" y="19576"/>
                  <a:pt x="4243" y="19582"/>
                </a:cubicBezTo>
                <a:cubicBezTo>
                  <a:pt x="4188" y="19594"/>
                  <a:pt x="4142" y="19602"/>
                  <a:pt x="4153" y="19680"/>
                </a:cubicBezTo>
                <a:cubicBezTo>
                  <a:pt x="4157" y="19701"/>
                  <a:pt x="4116" y="19735"/>
                  <a:pt x="4089" y="19752"/>
                </a:cubicBezTo>
                <a:cubicBezTo>
                  <a:pt x="3926" y="19849"/>
                  <a:pt x="3829" y="20005"/>
                  <a:pt x="3757" y="20168"/>
                </a:cubicBezTo>
                <a:cubicBezTo>
                  <a:pt x="3704" y="20288"/>
                  <a:pt x="3632" y="20395"/>
                  <a:pt x="3579" y="20512"/>
                </a:cubicBezTo>
                <a:cubicBezTo>
                  <a:pt x="3531" y="20615"/>
                  <a:pt x="3548" y="20647"/>
                  <a:pt x="3659" y="20672"/>
                </a:cubicBezTo>
                <a:cubicBezTo>
                  <a:pt x="3695" y="20680"/>
                  <a:pt x="3731" y="20693"/>
                  <a:pt x="3796" y="20713"/>
                </a:cubicBezTo>
                <a:cubicBezTo>
                  <a:pt x="3739" y="20807"/>
                  <a:pt x="3697" y="20895"/>
                  <a:pt x="3639" y="20971"/>
                </a:cubicBezTo>
                <a:cubicBezTo>
                  <a:pt x="3525" y="21120"/>
                  <a:pt x="3401" y="21260"/>
                  <a:pt x="3288" y="21409"/>
                </a:cubicBezTo>
                <a:cubicBezTo>
                  <a:pt x="3234" y="21481"/>
                  <a:pt x="3214" y="21556"/>
                  <a:pt x="3325" y="21608"/>
                </a:cubicBezTo>
                <a:cubicBezTo>
                  <a:pt x="3400" y="21641"/>
                  <a:pt x="3409" y="21697"/>
                  <a:pt x="3364" y="21769"/>
                </a:cubicBezTo>
                <a:cubicBezTo>
                  <a:pt x="3268" y="21924"/>
                  <a:pt x="3190" y="22083"/>
                  <a:pt x="3181" y="22269"/>
                </a:cubicBezTo>
                <a:cubicBezTo>
                  <a:pt x="3175" y="22401"/>
                  <a:pt x="3194" y="22458"/>
                  <a:pt x="3327" y="22478"/>
                </a:cubicBezTo>
                <a:cubicBezTo>
                  <a:pt x="3566" y="22515"/>
                  <a:pt x="3806" y="22537"/>
                  <a:pt x="4047" y="22555"/>
                </a:cubicBezTo>
                <a:cubicBezTo>
                  <a:pt x="4141" y="22561"/>
                  <a:pt x="4186" y="22566"/>
                  <a:pt x="4143" y="22681"/>
                </a:cubicBezTo>
                <a:cubicBezTo>
                  <a:pt x="4105" y="22787"/>
                  <a:pt x="4091" y="22904"/>
                  <a:pt x="4080" y="23018"/>
                </a:cubicBezTo>
                <a:cubicBezTo>
                  <a:pt x="4059" y="23214"/>
                  <a:pt x="3944" y="23362"/>
                  <a:pt x="3857" y="23527"/>
                </a:cubicBezTo>
                <a:cubicBezTo>
                  <a:pt x="3788" y="23656"/>
                  <a:pt x="3725" y="23791"/>
                  <a:pt x="3683" y="23930"/>
                </a:cubicBezTo>
                <a:cubicBezTo>
                  <a:pt x="3639" y="24077"/>
                  <a:pt x="3695" y="24147"/>
                  <a:pt x="3837" y="24147"/>
                </a:cubicBezTo>
                <a:cubicBezTo>
                  <a:pt x="3847" y="24147"/>
                  <a:pt x="3858" y="24147"/>
                  <a:pt x="3870" y="24146"/>
                </a:cubicBezTo>
                <a:cubicBezTo>
                  <a:pt x="3916" y="24144"/>
                  <a:pt x="3963" y="24141"/>
                  <a:pt x="4037" y="24137"/>
                </a:cubicBezTo>
                <a:lnTo>
                  <a:pt x="4037" y="24137"/>
                </a:lnTo>
                <a:cubicBezTo>
                  <a:pt x="3986" y="24267"/>
                  <a:pt x="3946" y="24382"/>
                  <a:pt x="3898" y="24494"/>
                </a:cubicBezTo>
                <a:cubicBezTo>
                  <a:pt x="3854" y="24594"/>
                  <a:pt x="3798" y="24687"/>
                  <a:pt x="3752" y="24787"/>
                </a:cubicBezTo>
                <a:cubicBezTo>
                  <a:pt x="3672" y="24960"/>
                  <a:pt x="3688" y="25013"/>
                  <a:pt x="3870" y="25129"/>
                </a:cubicBezTo>
                <a:cubicBezTo>
                  <a:pt x="3822" y="25339"/>
                  <a:pt x="3772" y="25562"/>
                  <a:pt x="3720" y="25783"/>
                </a:cubicBezTo>
                <a:cubicBezTo>
                  <a:pt x="3702" y="25859"/>
                  <a:pt x="3809" y="25978"/>
                  <a:pt x="3894" y="25978"/>
                </a:cubicBezTo>
                <a:cubicBezTo>
                  <a:pt x="3899" y="25978"/>
                  <a:pt x="3905" y="25977"/>
                  <a:pt x="3910" y="25976"/>
                </a:cubicBezTo>
                <a:cubicBezTo>
                  <a:pt x="3996" y="25960"/>
                  <a:pt x="4079" y="25940"/>
                  <a:pt x="4162" y="25924"/>
                </a:cubicBezTo>
                <a:cubicBezTo>
                  <a:pt x="4164" y="25923"/>
                  <a:pt x="4167" y="25923"/>
                  <a:pt x="4169" y="25923"/>
                </a:cubicBezTo>
                <a:cubicBezTo>
                  <a:pt x="4182" y="25923"/>
                  <a:pt x="4196" y="25930"/>
                  <a:pt x="4218" y="25934"/>
                </a:cubicBezTo>
                <a:cubicBezTo>
                  <a:pt x="4214" y="25973"/>
                  <a:pt x="4217" y="26013"/>
                  <a:pt x="4208" y="26049"/>
                </a:cubicBezTo>
                <a:cubicBezTo>
                  <a:pt x="4160" y="26250"/>
                  <a:pt x="4109" y="26451"/>
                  <a:pt x="4059" y="26651"/>
                </a:cubicBezTo>
                <a:cubicBezTo>
                  <a:pt x="4053" y="26682"/>
                  <a:pt x="4047" y="26713"/>
                  <a:pt x="4043" y="26744"/>
                </a:cubicBezTo>
                <a:cubicBezTo>
                  <a:pt x="4029" y="26883"/>
                  <a:pt x="4057" y="26913"/>
                  <a:pt x="4237" y="26956"/>
                </a:cubicBezTo>
                <a:cubicBezTo>
                  <a:pt x="4220" y="27071"/>
                  <a:pt x="4208" y="27185"/>
                  <a:pt x="4188" y="27300"/>
                </a:cubicBezTo>
                <a:cubicBezTo>
                  <a:pt x="4167" y="27419"/>
                  <a:pt x="4137" y="27536"/>
                  <a:pt x="4121" y="27655"/>
                </a:cubicBezTo>
                <a:cubicBezTo>
                  <a:pt x="4095" y="27846"/>
                  <a:pt x="4162" y="27920"/>
                  <a:pt x="4369" y="27921"/>
                </a:cubicBezTo>
                <a:cubicBezTo>
                  <a:pt x="4369" y="27961"/>
                  <a:pt x="4372" y="28002"/>
                  <a:pt x="4368" y="28041"/>
                </a:cubicBezTo>
                <a:cubicBezTo>
                  <a:pt x="4351" y="28208"/>
                  <a:pt x="4332" y="28374"/>
                  <a:pt x="4311" y="28539"/>
                </a:cubicBezTo>
                <a:cubicBezTo>
                  <a:pt x="4300" y="28640"/>
                  <a:pt x="4286" y="28740"/>
                  <a:pt x="4268" y="28839"/>
                </a:cubicBezTo>
                <a:cubicBezTo>
                  <a:pt x="4253" y="28926"/>
                  <a:pt x="4213" y="29012"/>
                  <a:pt x="4295" y="29091"/>
                </a:cubicBezTo>
                <a:cubicBezTo>
                  <a:pt x="4311" y="29108"/>
                  <a:pt x="4299" y="29158"/>
                  <a:pt x="4294" y="29192"/>
                </a:cubicBezTo>
                <a:cubicBezTo>
                  <a:pt x="4228" y="29595"/>
                  <a:pt x="4271" y="29991"/>
                  <a:pt x="4377" y="30384"/>
                </a:cubicBezTo>
                <a:cubicBezTo>
                  <a:pt x="4385" y="30410"/>
                  <a:pt x="4394" y="30437"/>
                  <a:pt x="4407" y="30459"/>
                </a:cubicBezTo>
                <a:cubicBezTo>
                  <a:pt x="4441" y="30519"/>
                  <a:pt x="4472" y="30550"/>
                  <a:pt x="4504" y="30550"/>
                </a:cubicBezTo>
                <a:cubicBezTo>
                  <a:pt x="4534" y="30550"/>
                  <a:pt x="4565" y="30524"/>
                  <a:pt x="4599" y="30469"/>
                </a:cubicBezTo>
                <a:cubicBezTo>
                  <a:pt x="4671" y="30355"/>
                  <a:pt x="4729" y="30232"/>
                  <a:pt x="4791" y="30111"/>
                </a:cubicBezTo>
                <a:cubicBezTo>
                  <a:pt x="4883" y="29933"/>
                  <a:pt x="4970" y="29756"/>
                  <a:pt x="5062" y="29578"/>
                </a:cubicBezTo>
                <a:cubicBezTo>
                  <a:pt x="5070" y="29560"/>
                  <a:pt x="5091" y="29531"/>
                  <a:pt x="5103" y="29531"/>
                </a:cubicBezTo>
                <a:cubicBezTo>
                  <a:pt x="5104" y="29531"/>
                  <a:pt x="5104" y="29531"/>
                  <a:pt x="5105" y="29531"/>
                </a:cubicBezTo>
                <a:cubicBezTo>
                  <a:pt x="5118" y="29534"/>
                  <a:pt x="5130" y="29535"/>
                  <a:pt x="5141" y="29535"/>
                </a:cubicBezTo>
                <a:cubicBezTo>
                  <a:pt x="5236" y="29535"/>
                  <a:pt x="5260" y="29448"/>
                  <a:pt x="5297" y="29381"/>
                </a:cubicBezTo>
                <a:cubicBezTo>
                  <a:pt x="5441" y="29120"/>
                  <a:pt x="5581" y="28856"/>
                  <a:pt x="5716" y="28605"/>
                </a:cubicBezTo>
                <a:cubicBezTo>
                  <a:pt x="5738" y="28603"/>
                  <a:pt x="5746" y="28602"/>
                  <a:pt x="5749" y="28602"/>
                </a:cubicBezTo>
                <a:cubicBezTo>
                  <a:pt x="5751" y="28602"/>
                  <a:pt x="5751" y="28602"/>
                  <a:pt x="5752" y="28602"/>
                </a:cubicBezTo>
                <a:cubicBezTo>
                  <a:pt x="5835" y="28653"/>
                  <a:pt x="5892" y="28681"/>
                  <a:pt x="5941" y="28681"/>
                </a:cubicBezTo>
                <a:cubicBezTo>
                  <a:pt x="6006" y="28681"/>
                  <a:pt x="6059" y="28635"/>
                  <a:pt x="6146" y="28535"/>
                </a:cubicBezTo>
                <a:cubicBezTo>
                  <a:pt x="6273" y="28389"/>
                  <a:pt x="6396" y="28237"/>
                  <a:pt x="6527" y="28093"/>
                </a:cubicBezTo>
                <a:cubicBezTo>
                  <a:pt x="6552" y="28064"/>
                  <a:pt x="6604" y="28059"/>
                  <a:pt x="6642" y="28039"/>
                </a:cubicBezTo>
                <a:cubicBezTo>
                  <a:pt x="6686" y="28018"/>
                  <a:pt x="6738" y="28002"/>
                  <a:pt x="6765" y="27967"/>
                </a:cubicBezTo>
                <a:cubicBezTo>
                  <a:pt x="6878" y="27832"/>
                  <a:pt x="6982" y="27692"/>
                  <a:pt x="7098" y="27545"/>
                </a:cubicBezTo>
                <a:cubicBezTo>
                  <a:pt x="7190" y="27629"/>
                  <a:pt x="7288" y="27715"/>
                  <a:pt x="7384" y="27803"/>
                </a:cubicBezTo>
                <a:cubicBezTo>
                  <a:pt x="7442" y="27854"/>
                  <a:pt x="7500" y="27907"/>
                  <a:pt x="7554" y="27963"/>
                </a:cubicBezTo>
                <a:cubicBezTo>
                  <a:pt x="7587" y="27998"/>
                  <a:pt x="7619" y="28014"/>
                  <a:pt x="7649" y="28014"/>
                </a:cubicBezTo>
                <a:cubicBezTo>
                  <a:pt x="7685" y="28014"/>
                  <a:pt x="7718" y="27991"/>
                  <a:pt x="7749" y="27951"/>
                </a:cubicBezTo>
                <a:cubicBezTo>
                  <a:pt x="7798" y="27885"/>
                  <a:pt x="7842" y="27815"/>
                  <a:pt x="7885" y="27746"/>
                </a:cubicBezTo>
                <a:cubicBezTo>
                  <a:pt x="8035" y="27496"/>
                  <a:pt x="8184" y="27246"/>
                  <a:pt x="8333" y="26995"/>
                </a:cubicBezTo>
                <a:cubicBezTo>
                  <a:pt x="8343" y="26978"/>
                  <a:pt x="8358" y="26965"/>
                  <a:pt x="8369" y="26953"/>
                </a:cubicBezTo>
                <a:cubicBezTo>
                  <a:pt x="8420" y="26975"/>
                  <a:pt x="8459" y="26988"/>
                  <a:pt x="8492" y="26988"/>
                </a:cubicBezTo>
                <a:cubicBezTo>
                  <a:pt x="8552" y="26988"/>
                  <a:pt x="8590" y="26947"/>
                  <a:pt x="8627" y="26850"/>
                </a:cubicBezTo>
                <a:cubicBezTo>
                  <a:pt x="8678" y="26716"/>
                  <a:pt x="8710" y="26574"/>
                  <a:pt x="8745" y="26434"/>
                </a:cubicBezTo>
                <a:cubicBezTo>
                  <a:pt x="8826" y="26106"/>
                  <a:pt x="9033" y="25840"/>
                  <a:pt x="9173" y="25541"/>
                </a:cubicBezTo>
                <a:cubicBezTo>
                  <a:pt x="9233" y="25417"/>
                  <a:pt x="9275" y="25284"/>
                  <a:pt x="9325" y="25153"/>
                </a:cubicBezTo>
                <a:cubicBezTo>
                  <a:pt x="9326" y="25153"/>
                  <a:pt x="9329" y="25153"/>
                  <a:pt x="9332" y="25153"/>
                </a:cubicBezTo>
                <a:cubicBezTo>
                  <a:pt x="9337" y="25153"/>
                  <a:pt x="9342" y="25153"/>
                  <a:pt x="9343" y="25155"/>
                </a:cubicBezTo>
                <a:cubicBezTo>
                  <a:pt x="9485" y="25420"/>
                  <a:pt x="9641" y="25677"/>
                  <a:pt x="9765" y="25950"/>
                </a:cubicBezTo>
                <a:cubicBezTo>
                  <a:pt x="9950" y="26361"/>
                  <a:pt x="10031" y="26802"/>
                  <a:pt x="10079" y="27249"/>
                </a:cubicBezTo>
                <a:cubicBezTo>
                  <a:pt x="10085" y="27295"/>
                  <a:pt x="10102" y="27341"/>
                  <a:pt x="10120" y="27383"/>
                </a:cubicBezTo>
                <a:cubicBezTo>
                  <a:pt x="10169" y="27497"/>
                  <a:pt x="10195" y="27545"/>
                  <a:pt x="10246" y="27545"/>
                </a:cubicBezTo>
                <a:cubicBezTo>
                  <a:pt x="10280" y="27545"/>
                  <a:pt x="10327" y="27523"/>
                  <a:pt x="10401" y="27484"/>
                </a:cubicBezTo>
                <a:cubicBezTo>
                  <a:pt x="10411" y="27479"/>
                  <a:pt x="10423" y="27479"/>
                  <a:pt x="10454" y="27470"/>
                </a:cubicBezTo>
                <a:cubicBezTo>
                  <a:pt x="10483" y="27592"/>
                  <a:pt x="10510" y="27711"/>
                  <a:pt x="10536" y="27830"/>
                </a:cubicBezTo>
                <a:cubicBezTo>
                  <a:pt x="10551" y="27892"/>
                  <a:pt x="10561" y="27954"/>
                  <a:pt x="10577" y="28014"/>
                </a:cubicBezTo>
                <a:cubicBezTo>
                  <a:pt x="10597" y="28085"/>
                  <a:pt x="10629" y="28142"/>
                  <a:pt x="10697" y="28142"/>
                </a:cubicBezTo>
                <a:cubicBezTo>
                  <a:pt x="10717" y="28142"/>
                  <a:pt x="10740" y="28137"/>
                  <a:pt x="10767" y="28127"/>
                </a:cubicBezTo>
                <a:cubicBezTo>
                  <a:pt x="10815" y="28277"/>
                  <a:pt x="10851" y="28426"/>
                  <a:pt x="10913" y="28563"/>
                </a:cubicBezTo>
                <a:cubicBezTo>
                  <a:pt x="10978" y="28708"/>
                  <a:pt x="11064" y="28844"/>
                  <a:pt x="11148" y="28978"/>
                </a:cubicBezTo>
                <a:cubicBezTo>
                  <a:pt x="11175" y="29020"/>
                  <a:pt x="11207" y="29042"/>
                  <a:pt x="11240" y="29042"/>
                </a:cubicBezTo>
                <a:cubicBezTo>
                  <a:pt x="11271" y="29042"/>
                  <a:pt x="11304" y="29023"/>
                  <a:pt x="11337" y="28983"/>
                </a:cubicBezTo>
                <a:cubicBezTo>
                  <a:pt x="11431" y="28866"/>
                  <a:pt x="11530" y="28751"/>
                  <a:pt x="11643" y="28618"/>
                </a:cubicBezTo>
                <a:cubicBezTo>
                  <a:pt x="11728" y="28743"/>
                  <a:pt x="11786" y="28858"/>
                  <a:pt x="11795" y="28991"/>
                </a:cubicBezTo>
                <a:cubicBezTo>
                  <a:pt x="11803" y="29142"/>
                  <a:pt x="11797" y="29295"/>
                  <a:pt x="11798" y="29446"/>
                </a:cubicBezTo>
                <a:cubicBezTo>
                  <a:pt x="11798" y="29482"/>
                  <a:pt x="11800" y="29517"/>
                  <a:pt x="11805" y="29552"/>
                </a:cubicBezTo>
                <a:cubicBezTo>
                  <a:pt x="11818" y="29654"/>
                  <a:pt x="11844" y="29699"/>
                  <a:pt x="11905" y="29699"/>
                </a:cubicBezTo>
                <a:cubicBezTo>
                  <a:pt x="11931" y="29699"/>
                  <a:pt x="11963" y="29691"/>
                  <a:pt x="12003" y="29675"/>
                </a:cubicBezTo>
                <a:cubicBezTo>
                  <a:pt x="12006" y="29674"/>
                  <a:pt x="12009" y="29674"/>
                  <a:pt x="12012" y="29674"/>
                </a:cubicBezTo>
                <a:cubicBezTo>
                  <a:pt x="12021" y="29674"/>
                  <a:pt x="12032" y="29676"/>
                  <a:pt x="12045" y="29677"/>
                </a:cubicBezTo>
                <a:cubicBezTo>
                  <a:pt x="12052" y="29782"/>
                  <a:pt x="12050" y="29887"/>
                  <a:pt x="12064" y="29990"/>
                </a:cubicBezTo>
                <a:cubicBezTo>
                  <a:pt x="12103" y="30271"/>
                  <a:pt x="12203" y="30524"/>
                  <a:pt x="12417" y="30722"/>
                </a:cubicBezTo>
                <a:cubicBezTo>
                  <a:pt x="12458" y="30761"/>
                  <a:pt x="12497" y="30784"/>
                  <a:pt x="12536" y="30784"/>
                </a:cubicBezTo>
                <a:cubicBezTo>
                  <a:pt x="12571" y="30784"/>
                  <a:pt x="12606" y="30765"/>
                  <a:pt x="12644" y="30724"/>
                </a:cubicBezTo>
                <a:cubicBezTo>
                  <a:pt x="12698" y="30664"/>
                  <a:pt x="12767" y="30617"/>
                  <a:pt x="12840" y="30554"/>
                </a:cubicBezTo>
                <a:cubicBezTo>
                  <a:pt x="12866" y="30636"/>
                  <a:pt x="12882" y="30706"/>
                  <a:pt x="12909" y="30773"/>
                </a:cubicBezTo>
                <a:cubicBezTo>
                  <a:pt x="12981" y="30957"/>
                  <a:pt x="13046" y="31147"/>
                  <a:pt x="13137" y="31321"/>
                </a:cubicBezTo>
                <a:cubicBezTo>
                  <a:pt x="13202" y="31445"/>
                  <a:pt x="13245" y="31505"/>
                  <a:pt x="13298" y="31505"/>
                </a:cubicBezTo>
                <a:cubicBezTo>
                  <a:pt x="13346" y="31505"/>
                  <a:pt x="13403" y="31455"/>
                  <a:pt x="13493" y="31359"/>
                </a:cubicBezTo>
                <a:cubicBezTo>
                  <a:pt x="13528" y="31419"/>
                  <a:pt x="13559" y="31476"/>
                  <a:pt x="13591" y="31532"/>
                </a:cubicBezTo>
                <a:cubicBezTo>
                  <a:pt x="13636" y="31611"/>
                  <a:pt x="13674" y="31692"/>
                  <a:pt x="13725" y="31765"/>
                </a:cubicBezTo>
                <a:cubicBezTo>
                  <a:pt x="13763" y="31822"/>
                  <a:pt x="13809" y="31869"/>
                  <a:pt x="13867" y="31869"/>
                </a:cubicBezTo>
                <a:cubicBezTo>
                  <a:pt x="13897" y="31869"/>
                  <a:pt x="13929" y="31857"/>
                  <a:pt x="13966" y="31827"/>
                </a:cubicBezTo>
                <a:cubicBezTo>
                  <a:pt x="14040" y="31898"/>
                  <a:pt x="14104" y="31970"/>
                  <a:pt x="14180" y="32030"/>
                </a:cubicBezTo>
                <a:cubicBezTo>
                  <a:pt x="14222" y="32064"/>
                  <a:pt x="14255" y="32080"/>
                  <a:pt x="14283" y="32080"/>
                </a:cubicBezTo>
                <a:cubicBezTo>
                  <a:pt x="14323" y="32080"/>
                  <a:pt x="14352" y="32047"/>
                  <a:pt x="14385" y="31980"/>
                </a:cubicBezTo>
                <a:cubicBezTo>
                  <a:pt x="14457" y="31833"/>
                  <a:pt x="14532" y="31688"/>
                  <a:pt x="14607" y="31543"/>
                </a:cubicBezTo>
                <a:cubicBezTo>
                  <a:pt x="14617" y="31524"/>
                  <a:pt x="14637" y="31501"/>
                  <a:pt x="14656" y="31498"/>
                </a:cubicBezTo>
                <a:cubicBezTo>
                  <a:pt x="14930" y="31455"/>
                  <a:pt x="15099" y="31245"/>
                  <a:pt x="15295" y="31084"/>
                </a:cubicBezTo>
                <a:cubicBezTo>
                  <a:pt x="15403" y="30993"/>
                  <a:pt x="15485" y="30873"/>
                  <a:pt x="15567" y="30778"/>
                </a:cubicBezTo>
                <a:cubicBezTo>
                  <a:pt x="15754" y="30993"/>
                  <a:pt x="15941" y="31212"/>
                  <a:pt x="16131" y="31426"/>
                </a:cubicBezTo>
                <a:cubicBezTo>
                  <a:pt x="16184" y="31487"/>
                  <a:pt x="16258" y="31528"/>
                  <a:pt x="16307" y="31590"/>
                </a:cubicBezTo>
                <a:cubicBezTo>
                  <a:pt x="16380" y="31680"/>
                  <a:pt x="16431" y="31789"/>
                  <a:pt x="16505" y="31877"/>
                </a:cubicBezTo>
                <a:cubicBezTo>
                  <a:pt x="16596" y="31987"/>
                  <a:pt x="16692" y="32097"/>
                  <a:pt x="16803" y="32185"/>
                </a:cubicBezTo>
                <a:cubicBezTo>
                  <a:pt x="16850" y="32221"/>
                  <a:pt x="16887" y="32238"/>
                  <a:pt x="16920" y="32238"/>
                </a:cubicBezTo>
                <a:cubicBezTo>
                  <a:pt x="16970" y="32238"/>
                  <a:pt x="17010" y="32199"/>
                  <a:pt x="17058" y="32125"/>
                </a:cubicBezTo>
                <a:cubicBezTo>
                  <a:pt x="17089" y="32077"/>
                  <a:pt x="17122" y="32030"/>
                  <a:pt x="17160" y="31976"/>
                </a:cubicBezTo>
                <a:cubicBezTo>
                  <a:pt x="17290" y="32095"/>
                  <a:pt x="17410" y="32210"/>
                  <a:pt x="17536" y="32319"/>
                </a:cubicBezTo>
                <a:cubicBezTo>
                  <a:pt x="17731" y="32491"/>
                  <a:pt x="17928" y="32661"/>
                  <a:pt x="18125" y="32831"/>
                </a:cubicBezTo>
                <a:cubicBezTo>
                  <a:pt x="18165" y="32865"/>
                  <a:pt x="18191" y="32884"/>
                  <a:pt x="18219" y="32884"/>
                </a:cubicBezTo>
                <a:cubicBezTo>
                  <a:pt x="18258" y="32884"/>
                  <a:pt x="18299" y="32845"/>
                  <a:pt x="18380" y="32758"/>
                </a:cubicBezTo>
                <a:cubicBezTo>
                  <a:pt x="18465" y="32804"/>
                  <a:pt x="18549" y="32861"/>
                  <a:pt x="18640" y="32900"/>
                </a:cubicBezTo>
                <a:cubicBezTo>
                  <a:pt x="18767" y="32952"/>
                  <a:pt x="18899" y="33000"/>
                  <a:pt x="19033" y="33035"/>
                </a:cubicBezTo>
                <a:cubicBezTo>
                  <a:pt x="19052" y="33039"/>
                  <a:pt x="19069" y="33042"/>
                  <a:pt x="19085" y="33042"/>
                </a:cubicBezTo>
                <a:cubicBezTo>
                  <a:pt x="19165" y="33042"/>
                  <a:pt x="19211" y="32982"/>
                  <a:pt x="19246" y="32891"/>
                </a:cubicBezTo>
                <a:cubicBezTo>
                  <a:pt x="19309" y="32730"/>
                  <a:pt x="19396" y="32578"/>
                  <a:pt x="19480" y="32424"/>
                </a:cubicBezTo>
                <a:cubicBezTo>
                  <a:pt x="19500" y="32389"/>
                  <a:pt x="19520" y="32374"/>
                  <a:pt x="19542" y="32374"/>
                </a:cubicBezTo>
                <a:cubicBezTo>
                  <a:pt x="19567" y="32374"/>
                  <a:pt x="19594" y="32392"/>
                  <a:pt x="19626" y="32419"/>
                </a:cubicBezTo>
                <a:cubicBezTo>
                  <a:pt x="19822" y="32584"/>
                  <a:pt x="20028" y="32740"/>
                  <a:pt x="20231" y="32897"/>
                </a:cubicBezTo>
                <a:cubicBezTo>
                  <a:pt x="20326" y="32972"/>
                  <a:pt x="20427" y="33040"/>
                  <a:pt x="20526" y="33109"/>
                </a:cubicBezTo>
                <a:cubicBezTo>
                  <a:pt x="20561" y="33133"/>
                  <a:pt x="20594" y="33154"/>
                  <a:pt x="20627" y="33154"/>
                </a:cubicBezTo>
                <a:cubicBezTo>
                  <a:pt x="20656" y="33154"/>
                  <a:pt x="20684" y="33137"/>
                  <a:pt x="20711" y="33091"/>
                </a:cubicBezTo>
                <a:cubicBezTo>
                  <a:pt x="20717" y="33081"/>
                  <a:pt x="20741" y="33076"/>
                  <a:pt x="20768" y="33076"/>
                </a:cubicBezTo>
                <a:cubicBezTo>
                  <a:pt x="20789" y="33076"/>
                  <a:pt x="20811" y="33079"/>
                  <a:pt x="20825" y="33086"/>
                </a:cubicBezTo>
                <a:cubicBezTo>
                  <a:pt x="20954" y="33152"/>
                  <a:pt x="21071" y="33239"/>
                  <a:pt x="21204" y="33294"/>
                </a:cubicBezTo>
                <a:cubicBezTo>
                  <a:pt x="21324" y="33345"/>
                  <a:pt x="21457" y="33373"/>
                  <a:pt x="21586" y="33395"/>
                </a:cubicBezTo>
                <a:cubicBezTo>
                  <a:pt x="21601" y="33397"/>
                  <a:pt x="21616" y="33398"/>
                  <a:pt x="21630" y="33398"/>
                </a:cubicBezTo>
                <a:cubicBezTo>
                  <a:pt x="21706" y="33398"/>
                  <a:pt x="21766" y="33358"/>
                  <a:pt x="21777" y="33258"/>
                </a:cubicBezTo>
                <a:cubicBezTo>
                  <a:pt x="21780" y="33232"/>
                  <a:pt x="21795" y="33209"/>
                  <a:pt x="21808" y="33174"/>
                </a:cubicBezTo>
                <a:cubicBezTo>
                  <a:pt x="21926" y="33240"/>
                  <a:pt x="22039" y="33299"/>
                  <a:pt x="22148" y="33364"/>
                </a:cubicBezTo>
                <a:cubicBezTo>
                  <a:pt x="22475" y="33555"/>
                  <a:pt x="22795" y="33756"/>
                  <a:pt x="23128" y="33937"/>
                </a:cubicBezTo>
                <a:cubicBezTo>
                  <a:pt x="23489" y="34135"/>
                  <a:pt x="23825" y="34369"/>
                  <a:pt x="24178" y="34579"/>
                </a:cubicBezTo>
                <a:cubicBezTo>
                  <a:pt x="24263" y="34629"/>
                  <a:pt x="24362" y="34662"/>
                  <a:pt x="24458" y="34687"/>
                </a:cubicBezTo>
                <a:cubicBezTo>
                  <a:pt x="24470" y="34690"/>
                  <a:pt x="24481" y="34691"/>
                  <a:pt x="24491" y="34691"/>
                </a:cubicBezTo>
                <a:cubicBezTo>
                  <a:pt x="24544" y="34691"/>
                  <a:pt x="24571" y="34652"/>
                  <a:pt x="24540" y="34585"/>
                </a:cubicBezTo>
                <a:cubicBezTo>
                  <a:pt x="24486" y="34466"/>
                  <a:pt x="24426" y="34348"/>
                  <a:pt x="24363" y="34234"/>
                </a:cubicBezTo>
                <a:cubicBezTo>
                  <a:pt x="24239" y="34009"/>
                  <a:pt x="24102" y="33791"/>
                  <a:pt x="23985" y="33563"/>
                </a:cubicBezTo>
                <a:cubicBezTo>
                  <a:pt x="23872" y="33342"/>
                  <a:pt x="23776" y="33113"/>
                  <a:pt x="23674" y="32885"/>
                </a:cubicBezTo>
                <a:cubicBezTo>
                  <a:pt x="23624" y="32773"/>
                  <a:pt x="23580" y="32659"/>
                  <a:pt x="23534" y="32545"/>
                </a:cubicBezTo>
                <a:cubicBezTo>
                  <a:pt x="23712" y="32476"/>
                  <a:pt x="23728" y="32463"/>
                  <a:pt x="23691" y="32298"/>
                </a:cubicBezTo>
                <a:cubicBezTo>
                  <a:pt x="23663" y="32174"/>
                  <a:pt x="23614" y="32052"/>
                  <a:pt x="23560" y="31938"/>
                </a:cubicBezTo>
                <a:cubicBezTo>
                  <a:pt x="23378" y="31557"/>
                  <a:pt x="23191" y="31179"/>
                  <a:pt x="23006" y="30802"/>
                </a:cubicBezTo>
                <a:cubicBezTo>
                  <a:pt x="23001" y="30793"/>
                  <a:pt x="23001" y="30780"/>
                  <a:pt x="22999" y="30767"/>
                </a:cubicBezTo>
                <a:cubicBezTo>
                  <a:pt x="23133" y="30747"/>
                  <a:pt x="23263" y="30731"/>
                  <a:pt x="23393" y="30711"/>
                </a:cubicBezTo>
                <a:cubicBezTo>
                  <a:pt x="23494" y="30696"/>
                  <a:pt x="23545" y="30626"/>
                  <a:pt x="23540" y="30508"/>
                </a:cubicBezTo>
                <a:cubicBezTo>
                  <a:pt x="23534" y="30343"/>
                  <a:pt x="23455" y="30209"/>
                  <a:pt x="23356" y="30086"/>
                </a:cubicBezTo>
                <a:cubicBezTo>
                  <a:pt x="23325" y="30046"/>
                  <a:pt x="23292" y="30006"/>
                  <a:pt x="23253" y="29960"/>
                </a:cubicBezTo>
                <a:cubicBezTo>
                  <a:pt x="23380" y="29901"/>
                  <a:pt x="23378" y="29810"/>
                  <a:pt x="23329" y="29712"/>
                </a:cubicBezTo>
                <a:cubicBezTo>
                  <a:pt x="23215" y="29484"/>
                  <a:pt x="23099" y="29257"/>
                  <a:pt x="22984" y="29031"/>
                </a:cubicBezTo>
                <a:cubicBezTo>
                  <a:pt x="23037" y="29007"/>
                  <a:pt x="23095" y="28972"/>
                  <a:pt x="23157" y="28956"/>
                </a:cubicBezTo>
                <a:cubicBezTo>
                  <a:pt x="23273" y="28925"/>
                  <a:pt x="23294" y="28841"/>
                  <a:pt x="23220" y="28738"/>
                </a:cubicBezTo>
                <a:cubicBezTo>
                  <a:pt x="23118" y="28596"/>
                  <a:pt x="23005" y="28461"/>
                  <a:pt x="22891" y="28329"/>
                </a:cubicBezTo>
                <a:cubicBezTo>
                  <a:pt x="22651" y="28056"/>
                  <a:pt x="22408" y="27786"/>
                  <a:pt x="22164" y="27514"/>
                </a:cubicBezTo>
                <a:cubicBezTo>
                  <a:pt x="22128" y="27472"/>
                  <a:pt x="22092" y="27433"/>
                  <a:pt x="22053" y="27390"/>
                </a:cubicBezTo>
                <a:cubicBezTo>
                  <a:pt x="22263" y="27315"/>
                  <a:pt x="22471" y="27239"/>
                  <a:pt x="22681" y="27169"/>
                </a:cubicBezTo>
                <a:cubicBezTo>
                  <a:pt x="22754" y="27144"/>
                  <a:pt x="22781" y="27105"/>
                  <a:pt x="22760" y="27030"/>
                </a:cubicBezTo>
                <a:cubicBezTo>
                  <a:pt x="22701" y="26804"/>
                  <a:pt x="22590" y="26613"/>
                  <a:pt x="22390" y="26482"/>
                </a:cubicBezTo>
                <a:cubicBezTo>
                  <a:pt x="22486" y="26362"/>
                  <a:pt x="22475" y="26311"/>
                  <a:pt x="22353" y="26225"/>
                </a:cubicBezTo>
                <a:cubicBezTo>
                  <a:pt x="22195" y="26114"/>
                  <a:pt x="22037" y="26002"/>
                  <a:pt x="21885" y="25894"/>
                </a:cubicBezTo>
                <a:cubicBezTo>
                  <a:pt x="21890" y="25868"/>
                  <a:pt x="21890" y="25858"/>
                  <a:pt x="21894" y="25854"/>
                </a:cubicBezTo>
                <a:cubicBezTo>
                  <a:pt x="22045" y="25711"/>
                  <a:pt x="22045" y="25692"/>
                  <a:pt x="21876" y="25567"/>
                </a:cubicBezTo>
                <a:cubicBezTo>
                  <a:pt x="21653" y="25404"/>
                  <a:pt x="21435" y="25236"/>
                  <a:pt x="21209" y="25078"/>
                </a:cubicBezTo>
                <a:cubicBezTo>
                  <a:pt x="21118" y="25015"/>
                  <a:pt x="21011" y="24978"/>
                  <a:pt x="20901" y="24924"/>
                </a:cubicBezTo>
                <a:cubicBezTo>
                  <a:pt x="20980" y="24876"/>
                  <a:pt x="21049" y="24834"/>
                  <a:pt x="21117" y="24794"/>
                </a:cubicBezTo>
                <a:cubicBezTo>
                  <a:pt x="21225" y="24731"/>
                  <a:pt x="21241" y="24669"/>
                  <a:pt x="21142" y="24587"/>
                </a:cubicBezTo>
                <a:cubicBezTo>
                  <a:pt x="20988" y="24459"/>
                  <a:pt x="20824" y="24339"/>
                  <a:pt x="20655" y="24228"/>
                </a:cubicBezTo>
                <a:cubicBezTo>
                  <a:pt x="20486" y="24116"/>
                  <a:pt x="20346" y="23984"/>
                  <a:pt x="20222" y="23821"/>
                </a:cubicBezTo>
                <a:cubicBezTo>
                  <a:pt x="20124" y="23692"/>
                  <a:pt x="20000" y="23579"/>
                  <a:pt x="19873" y="23476"/>
                </a:cubicBezTo>
                <a:cubicBezTo>
                  <a:pt x="19777" y="23399"/>
                  <a:pt x="19652" y="23359"/>
                  <a:pt x="19553" y="23286"/>
                </a:cubicBezTo>
                <a:cubicBezTo>
                  <a:pt x="19447" y="23208"/>
                  <a:pt x="19364" y="23098"/>
                  <a:pt x="19259" y="23018"/>
                </a:cubicBezTo>
                <a:cubicBezTo>
                  <a:pt x="19133" y="22922"/>
                  <a:pt x="18986" y="22851"/>
                  <a:pt x="18863" y="22752"/>
                </a:cubicBezTo>
                <a:cubicBezTo>
                  <a:pt x="18659" y="22588"/>
                  <a:pt x="18469" y="22410"/>
                  <a:pt x="18269" y="22242"/>
                </a:cubicBezTo>
                <a:cubicBezTo>
                  <a:pt x="18114" y="22109"/>
                  <a:pt x="17953" y="21981"/>
                  <a:pt x="17795" y="21852"/>
                </a:cubicBezTo>
                <a:cubicBezTo>
                  <a:pt x="17800" y="21840"/>
                  <a:pt x="17804" y="21829"/>
                  <a:pt x="17809" y="21817"/>
                </a:cubicBezTo>
                <a:cubicBezTo>
                  <a:pt x="18002" y="21866"/>
                  <a:pt x="18199" y="21901"/>
                  <a:pt x="18385" y="21968"/>
                </a:cubicBezTo>
                <a:cubicBezTo>
                  <a:pt x="18642" y="22060"/>
                  <a:pt x="18891" y="22174"/>
                  <a:pt x="19139" y="22287"/>
                </a:cubicBezTo>
                <a:cubicBezTo>
                  <a:pt x="19384" y="22397"/>
                  <a:pt x="19625" y="22513"/>
                  <a:pt x="19862" y="22639"/>
                </a:cubicBezTo>
                <a:cubicBezTo>
                  <a:pt x="20135" y="22784"/>
                  <a:pt x="20398" y="22942"/>
                  <a:pt x="20666" y="23095"/>
                </a:cubicBezTo>
                <a:cubicBezTo>
                  <a:pt x="20682" y="23105"/>
                  <a:pt x="20702" y="23112"/>
                  <a:pt x="20720" y="23118"/>
                </a:cubicBezTo>
                <a:cubicBezTo>
                  <a:pt x="20765" y="23135"/>
                  <a:pt x="20798" y="23145"/>
                  <a:pt x="20825" y="23145"/>
                </a:cubicBezTo>
                <a:cubicBezTo>
                  <a:pt x="20877" y="23145"/>
                  <a:pt x="20902" y="23106"/>
                  <a:pt x="20931" y="23008"/>
                </a:cubicBezTo>
                <a:cubicBezTo>
                  <a:pt x="20941" y="23007"/>
                  <a:pt x="20951" y="23007"/>
                  <a:pt x="20960" y="23007"/>
                </a:cubicBezTo>
                <a:cubicBezTo>
                  <a:pt x="21126" y="23007"/>
                  <a:pt x="21245" y="23129"/>
                  <a:pt x="21386" y="23190"/>
                </a:cubicBezTo>
                <a:cubicBezTo>
                  <a:pt x="21446" y="23218"/>
                  <a:pt x="21498" y="23260"/>
                  <a:pt x="21556" y="23293"/>
                </a:cubicBezTo>
                <a:cubicBezTo>
                  <a:pt x="21647" y="23348"/>
                  <a:pt x="21741" y="23363"/>
                  <a:pt x="21852" y="23370"/>
                </a:cubicBezTo>
                <a:cubicBezTo>
                  <a:pt x="22026" y="23383"/>
                  <a:pt x="22199" y="23445"/>
                  <a:pt x="22367" y="23503"/>
                </a:cubicBezTo>
                <a:cubicBezTo>
                  <a:pt x="22472" y="23539"/>
                  <a:pt x="22564" y="23616"/>
                  <a:pt x="22670" y="23652"/>
                </a:cubicBezTo>
                <a:cubicBezTo>
                  <a:pt x="22701" y="23663"/>
                  <a:pt x="22727" y="23669"/>
                  <a:pt x="22747" y="23669"/>
                </a:cubicBezTo>
                <a:cubicBezTo>
                  <a:pt x="22804" y="23669"/>
                  <a:pt x="22824" y="23626"/>
                  <a:pt x="22831" y="23534"/>
                </a:cubicBezTo>
                <a:cubicBezTo>
                  <a:pt x="22836" y="23480"/>
                  <a:pt x="22846" y="23427"/>
                  <a:pt x="22856" y="23354"/>
                </a:cubicBezTo>
                <a:cubicBezTo>
                  <a:pt x="22964" y="23404"/>
                  <a:pt x="23057" y="23442"/>
                  <a:pt x="23144" y="23492"/>
                </a:cubicBezTo>
                <a:cubicBezTo>
                  <a:pt x="23328" y="23596"/>
                  <a:pt x="23509" y="23701"/>
                  <a:pt x="23688" y="23813"/>
                </a:cubicBezTo>
                <a:cubicBezTo>
                  <a:pt x="23783" y="23872"/>
                  <a:pt x="23869" y="23948"/>
                  <a:pt x="23963" y="24010"/>
                </a:cubicBezTo>
                <a:cubicBezTo>
                  <a:pt x="24006" y="24038"/>
                  <a:pt x="24050" y="24068"/>
                  <a:pt x="24093" y="24068"/>
                </a:cubicBezTo>
                <a:cubicBezTo>
                  <a:pt x="24127" y="24068"/>
                  <a:pt x="24161" y="24050"/>
                  <a:pt x="24194" y="24000"/>
                </a:cubicBezTo>
                <a:cubicBezTo>
                  <a:pt x="24198" y="23992"/>
                  <a:pt x="24213" y="23989"/>
                  <a:pt x="24232" y="23989"/>
                </a:cubicBezTo>
                <a:cubicBezTo>
                  <a:pt x="24256" y="23989"/>
                  <a:pt x="24287" y="23994"/>
                  <a:pt x="24308" y="24001"/>
                </a:cubicBezTo>
                <a:cubicBezTo>
                  <a:pt x="24523" y="24069"/>
                  <a:pt x="24736" y="24144"/>
                  <a:pt x="24951" y="24214"/>
                </a:cubicBezTo>
                <a:cubicBezTo>
                  <a:pt x="24989" y="24226"/>
                  <a:pt x="25029" y="24234"/>
                  <a:pt x="25069" y="24234"/>
                </a:cubicBezTo>
                <a:cubicBezTo>
                  <a:pt x="25072" y="24234"/>
                  <a:pt x="25075" y="24233"/>
                  <a:pt x="25077" y="24233"/>
                </a:cubicBezTo>
                <a:cubicBezTo>
                  <a:pt x="25239" y="24227"/>
                  <a:pt x="25396" y="24171"/>
                  <a:pt x="25351" y="23939"/>
                </a:cubicBezTo>
                <a:cubicBezTo>
                  <a:pt x="25345" y="23909"/>
                  <a:pt x="25346" y="23878"/>
                  <a:pt x="25342" y="23840"/>
                </a:cubicBezTo>
                <a:lnTo>
                  <a:pt x="25342" y="23840"/>
                </a:lnTo>
                <a:cubicBezTo>
                  <a:pt x="25391" y="23843"/>
                  <a:pt x="25433" y="23851"/>
                  <a:pt x="25475" y="23852"/>
                </a:cubicBezTo>
                <a:cubicBezTo>
                  <a:pt x="25578" y="23855"/>
                  <a:pt x="25680" y="23870"/>
                  <a:pt x="25784" y="23870"/>
                </a:cubicBezTo>
                <a:cubicBezTo>
                  <a:pt x="25836" y="23870"/>
                  <a:pt x="25889" y="23866"/>
                  <a:pt x="25944" y="23856"/>
                </a:cubicBezTo>
                <a:cubicBezTo>
                  <a:pt x="25971" y="23851"/>
                  <a:pt x="25998" y="23849"/>
                  <a:pt x="26026" y="23849"/>
                </a:cubicBezTo>
                <a:cubicBezTo>
                  <a:pt x="26166" y="23849"/>
                  <a:pt x="26316" y="23903"/>
                  <a:pt x="26461" y="23928"/>
                </a:cubicBezTo>
                <a:cubicBezTo>
                  <a:pt x="26498" y="23934"/>
                  <a:pt x="26535" y="23949"/>
                  <a:pt x="26575" y="23955"/>
                </a:cubicBezTo>
                <a:cubicBezTo>
                  <a:pt x="26598" y="23958"/>
                  <a:pt x="26619" y="23960"/>
                  <a:pt x="26636" y="23960"/>
                </a:cubicBezTo>
                <a:cubicBezTo>
                  <a:pt x="26708" y="23960"/>
                  <a:pt x="26729" y="23926"/>
                  <a:pt x="26745" y="23820"/>
                </a:cubicBezTo>
                <a:cubicBezTo>
                  <a:pt x="26897" y="23841"/>
                  <a:pt x="27049" y="23862"/>
                  <a:pt x="27200" y="23884"/>
                </a:cubicBezTo>
                <a:cubicBezTo>
                  <a:pt x="27318" y="23901"/>
                  <a:pt x="27437" y="23936"/>
                  <a:pt x="27554" y="23936"/>
                </a:cubicBezTo>
                <a:cubicBezTo>
                  <a:pt x="27563" y="23936"/>
                  <a:pt x="27572" y="23935"/>
                  <a:pt x="27581" y="23935"/>
                </a:cubicBezTo>
                <a:cubicBezTo>
                  <a:pt x="27774" y="23926"/>
                  <a:pt x="27820" y="23873"/>
                  <a:pt x="27742" y="23707"/>
                </a:cubicBezTo>
                <a:cubicBezTo>
                  <a:pt x="27655" y="23519"/>
                  <a:pt x="27562" y="23336"/>
                  <a:pt x="27471" y="23151"/>
                </a:cubicBezTo>
                <a:cubicBezTo>
                  <a:pt x="27445" y="23098"/>
                  <a:pt x="27419" y="23046"/>
                  <a:pt x="27393" y="22995"/>
                </a:cubicBezTo>
                <a:cubicBezTo>
                  <a:pt x="27584" y="22899"/>
                  <a:pt x="27594" y="22874"/>
                  <a:pt x="27483" y="22691"/>
                </a:cubicBezTo>
                <a:cubicBezTo>
                  <a:pt x="27349" y="22469"/>
                  <a:pt x="27208" y="22249"/>
                  <a:pt x="27069" y="22027"/>
                </a:cubicBezTo>
                <a:cubicBezTo>
                  <a:pt x="27053" y="22002"/>
                  <a:pt x="27040" y="21975"/>
                  <a:pt x="27023" y="21945"/>
                </a:cubicBezTo>
                <a:lnTo>
                  <a:pt x="27023" y="21945"/>
                </a:lnTo>
                <a:cubicBezTo>
                  <a:pt x="27343" y="21969"/>
                  <a:pt x="27653" y="21986"/>
                  <a:pt x="27963" y="22015"/>
                </a:cubicBezTo>
                <a:cubicBezTo>
                  <a:pt x="28102" y="22027"/>
                  <a:pt x="28239" y="22055"/>
                  <a:pt x="28376" y="22086"/>
                </a:cubicBezTo>
                <a:cubicBezTo>
                  <a:pt x="28540" y="22123"/>
                  <a:pt x="28700" y="22174"/>
                  <a:pt x="28862" y="22215"/>
                </a:cubicBezTo>
                <a:cubicBezTo>
                  <a:pt x="28910" y="22226"/>
                  <a:pt x="28963" y="22227"/>
                  <a:pt x="29013" y="22227"/>
                </a:cubicBezTo>
                <a:cubicBezTo>
                  <a:pt x="29114" y="22227"/>
                  <a:pt x="29180" y="22194"/>
                  <a:pt x="29162" y="22074"/>
                </a:cubicBezTo>
                <a:cubicBezTo>
                  <a:pt x="29157" y="22042"/>
                  <a:pt x="29167" y="22006"/>
                  <a:pt x="29170" y="21960"/>
                </a:cubicBezTo>
                <a:cubicBezTo>
                  <a:pt x="29198" y="21960"/>
                  <a:pt x="29223" y="21959"/>
                  <a:pt x="29248" y="21959"/>
                </a:cubicBezTo>
                <a:cubicBezTo>
                  <a:pt x="29266" y="21959"/>
                  <a:pt x="29283" y="21959"/>
                  <a:pt x="29301" y="21961"/>
                </a:cubicBezTo>
                <a:cubicBezTo>
                  <a:pt x="29589" y="21986"/>
                  <a:pt x="29875" y="22014"/>
                  <a:pt x="30163" y="22041"/>
                </a:cubicBezTo>
                <a:cubicBezTo>
                  <a:pt x="30202" y="22045"/>
                  <a:pt x="30242" y="22050"/>
                  <a:pt x="30281" y="22050"/>
                </a:cubicBezTo>
                <a:cubicBezTo>
                  <a:pt x="30443" y="22050"/>
                  <a:pt x="30462" y="22033"/>
                  <a:pt x="30484" y="21871"/>
                </a:cubicBezTo>
                <a:cubicBezTo>
                  <a:pt x="30693" y="21847"/>
                  <a:pt x="30906" y="21829"/>
                  <a:pt x="31117" y="21798"/>
                </a:cubicBezTo>
                <a:cubicBezTo>
                  <a:pt x="31216" y="21783"/>
                  <a:pt x="31314" y="21749"/>
                  <a:pt x="31407" y="21713"/>
                </a:cubicBezTo>
                <a:cubicBezTo>
                  <a:pt x="31506" y="21676"/>
                  <a:pt x="31523" y="21599"/>
                  <a:pt x="31482" y="21503"/>
                </a:cubicBezTo>
                <a:cubicBezTo>
                  <a:pt x="31328" y="21138"/>
                  <a:pt x="31174" y="20771"/>
                  <a:pt x="31020" y="20406"/>
                </a:cubicBezTo>
                <a:cubicBezTo>
                  <a:pt x="31011" y="20384"/>
                  <a:pt x="31007" y="20363"/>
                  <a:pt x="31002" y="20345"/>
                </a:cubicBezTo>
                <a:cubicBezTo>
                  <a:pt x="31278" y="20312"/>
                  <a:pt x="31546" y="20283"/>
                  <a:pt x="31815" y="20244"/>
                </a:cubicBezTo>
                <a:cubicBezTo>
                  <a:pt x="31853" y="20239"/>
                  <a:pt x="31885" y="20190"/>
                  <a:pt x="31920" y="20162"/>
                </a:cubicBezTo>
                <a:cubicBezTo>
                  <a:pt x="31946" y="20139"/>
                  <a:pt x="31971" y="20107"/>
                  <a:pt x="32000" y="20100"/>
                </a:cubicBezTo>
                <a:cubicBezTo>
                  <a:pt x="32138" y="20071"/>
                  <a:pt x="32277" y="20051"/>
                  <a:pt x="32414" y="20024"/>
                </a:cubicBezTo>
                <a:cubicBezTo>
                  <a:pt x="32488" y="20010"/>
                  <a:pt x="32561" y="19998"/>
                  <a:pt x="32629" y="19970"/>
                </a:cubicBezTo>
                <a:cubicBezTo>
                  <a:pt x="32813" y="19898"/>
                  <a:pt x="32843" y="19840"/>
                  <a:pt x="32805" y="19630"/>
                </a:cubicBezTo>
                <a:cubicBezTo>
                  <a:pt x="33025" y="19620"/>
                  <a:pt x="33242" y="19599"/>
                  <a:pt x="33459" y="19599"/>
                </a:cubicBezTo>
                <a:cubicBezTo>
                  <a:pt x="33481" y="19599"/>
                  <a:pt x="33503" y="19599"/>
                  <a:pt x="33526" y="19599"/>
                </a:cubicBezTo>
                <a:cubicBezTo>
                  <a:pt x="33888" y="19608"/>
                  <a:pt x="34250" y="19639"/>
                  <a:pt x="34611" y="19654"/>
                </a:cubicBezTo>
                <a:cubicBezTo>
                  <a:pt x="34654" y="19656"/>
                  <a:pt x="34697" y="19656"/>
                  <a:pt x="34740" y="19656"/>
                </a:cubicBezTo>
                <a:cubicBezTo>
                  <a:pt x="34854" y="19656"/>
                  <a:pt x="34968" y="19651"/>
                  <a:pt x="35079" y="19639"/>
                </a:cubicBezTo>
                <a:cubicBezTo>
                  <a:pt x="35156" y="19632"/>
                  <a:pt x="35238" y="19598"/>
                  <a:pt x="35306" y="19558"/>
                </a:cubicBezTo>
                <a:cubicBezTo>
                  <a:pt x="35377" y="19517"/>
                  <a:pt x="35362" y="19452"/>
                  <a:pt x="35290" y="19427"/>
                </a:cubicBezTo>
                <a:cubicBezTo>
                  <a:pt x="35143" y="19377"/>
                  <a:pt x="35030" y="19257"/>
                  <a:pt x="34860" y="19246"/>
                </a:cubicBezTo>
                <a:cubicBezTo>
                  <a:pt x="34785" y="19241"/>
                  <a:pt x="34713" y="19170"/>
                  <a:pt x="34638" y="19133"/>
                </a:cubicBezTo>
                <a:cubicBezTo>
                  <a:pt x="34204" y="18914"/>
                  <a:pt x="33766" y="18702"/>
                  <a:pt x="33335" y="18477"/>
                </a:cubicBezTo>
                <a:cubicBezTo>
                  <a:pt x="33213" y="18413"/>
                  <a:pt x="33110" y="18313"/>
                  <a:pt x="32985" y="18221"/>
                </a:cubicBezTo>
                <a:cubicBezTo>
                  <a:pt x="33020" y="18188"/>
                  <a:pt x="33048" y="18153"/>
                  <a:pt x="33084" y="18127"/>
                </a:cubicBezTo>
                <a:cubicBezTo>
                  <a:pt x="33175" y="18063"/>
                  <a:pt x="33175" y="17987"/>
                  <a:pt x="33111" y="17907"/>
                </a:cubicBezTo>
                <a:cubicBezTo>
                  <a:pt x="33062" y="17843"/>
                  <a:pt x="33012" y="17770"/>
                  <a:pt x="32946" y="17729"/>
                </a:cubicBezTo>
                <a:cubicBezTo>
                  <a:pt x="32654" y="17546"/>
                  <a:pt x="32368" y="17353"/>
                  <a:pt x="32029" y="17253"/>
                </a:cubicBezTo>
                <a:cubicBezTo>
                  <a:pt x="31890" y="17214"/>
                  <a:pt x="31763" y="17127"/>
                  <a:pt x="31629" y="17060"/>
                </a:cubicBezTo>
                <a:cubicBezTo>
                  <a:pt x="31770" y="16893"/>
                  <a:pt x="31913" y="16722"/>
                  <a:pt x="32062" y="16552"/>
                </a:cubicBezTo>
                <a:cubicBezTo>
                  <a:pt x="32123" y="16481"/>
                  <a:pt x="32127" y="16424"/>
                  <a:pt x="32070" y="16347"/>
                </a:cubicBezTo>
                <a:cubicBezTo>
                  <a:pt x="31962" y="16203"/>
                  <a:pt x="31808" y="16134"/>
                  <a:pt x="31648" y="16074"/>
                </a:cubicBezTo>
                <a:cubicBezTo>
                  <a:pt x="31481" y="16013"/>
                  <a:pt x="31315" y="15954"/>
                  <a:pt x="31146" y="15897"/>
                </a:cubicBezTo>
                <a:cubicBezTo>
                  <a:pt x="31079" y="15875"/>
                  <a:pt x="31011" y="15862"/>
                  <a:pt x="30933" y="15843"/>
                </a:cubicBezTo>
                <a:cubicBezTo>
                  <a:pt x="30936" y="15815"/>
                  <a:pt x="30939" y="15781"/>
                  <a:pt x="30945" y="15749"/>
                </a:cubicBezTo>
                <a:cubicBezTo>
                  <a:pt x="30974" y="15607"/>
                  <a:pt x="30954" y="15575"/>
                  <a:pt x="30821" y="15539"/>
                </a:cubicBezTo>
                <a:cubicBezTo>
                  <a:pt x="30604" y="15482"/>
                  <a:pt x="30401" y="15391"/>
                  <a:pt x="30219" y="15254"/>
                </a:cubicBezTo>
                <a:cubicBezTo>
                  <a:pt x="30168" y="15215"/>
                  <a:pt x="30087" y="15216"/>
                  <a:pt x="30024" y="15201"/>
                </a:cubicBezTo>
                <a:cubicBezTo>
                  <a:pt x="30066" y="15117"/>
                  <a:pt x="30113" y="15029"/>
                  <a:pt x="30154" y="14936"/>
                </a:cubicBezTo>
                <a:cubicBezTo>
                  <a:pt x="30188" y="14863"/>
                  <a:pt x="30168" y="14796"/>
                  <a:pt x="30100" y="14755"/>
                </a:cubicBezTo>
                <a:cubicBezTo>
                  <a:pt x="30027" y="14711"/>
                  <a:pt x="29951" y="14671"/>
                  <a:pt x="29871" y="14642"/>
                </a:cubicBezTo>
                <a:cubicBezTo>
                  <a:pt x="29696" y="14576"/>
                  <a:pt x="29519" y="14520"/>
                  <a:pt x="29343" y="14459"/>
                </a:cubicBezTo>
                <a:cubicBezTo>
                  <a:pt x="29331" y="14455"/>
                  <a:pt x="29321" y="14449"/>
                  <a:pt x="29309" y="14449"/>
                </a:cubicBezTo>
                <a:cubicBezTo>
                  <a:pt x="29183" y="14449"/>
                  <a:pt x="29067" y="14439"/>
                  <a:pt x="28979" y="14320"/>
                </a:cubicBezTo>
                <a:cubicBezTo>
                  <a:pt x="28962" y="14296"/>
                  <a:pt x="28915" y="14294"/>
                  <a:pt x="28866" y="14294"/>
                </a:cubicBezTo>
                <a:cubicBezTo>
                  <a:pt x="28855" y="14294"/>
                  <a:pt x="28844" y="14294"/>
                  <a:pt x="28832" y="14294"/>
                </a:cubicBezTo>
                <a:cubicBezTo>
                  <a:pt x="28813" y="14294"/>
                  <a:pt x="28795" y="14294"/>
                  <a:pt x="28778" y="14292"/>
                </a:cubicBezTo>
                <a:cubicBezTo>
                  <a:pt x="28695" y="14282"/>
                  <a:pt x="28612" y="14273"/>
                  <a:pt x="28511" y="14261"/>
                </a:cubicBezTo>
                <a:cubicBezTo>
                  <a:pt x="28683" y="14045"/>
                  <a:pt x="28841" y="13853"/>
                  <a:pt x="28989" y="13654"/>
                </a:cubicBezTo>
                <a:cubicBezTo>
                  <a:pt x="29011" y="13625"/>
                  <a:pt x="28981" y="13558"/>
                  <a:pt x="28976" y="13512"/>
                </a:cubicBezTo>
                <a:cubicBezTo>
                  <a:pt x="29088" y="13277"/>
                  <a:pt x="29206" y="13038"/>
                  <a:pt x="29319" y="12795"/>
                </a:cubicBezTo>
                <a:cubicBezTo>
                  <a:pt x="29329" y="12771"/>
                  <a:pt x="29315" y="12724"/>
                  <a:pt x="29298" y="12700"/>
                </a:cubicBezTo>
                <a:cubicBezTo>
                  <a:pt x="29222" y="12597"/>
                  <a:pt x="29124" y="12530"/>
                  <a:pt x="28990" y="12508"/>
                </a:cubicBezTo>
                <a:cubicBezTo>
                  <a:pt x="28860" y="12488"/>
                  <a:pt x="28732" y="12440"/>
                  <a:pt x="28603" y="12406"/>
                </a:cubicBezTo>
                <a:cubicBezTo>
                  <a:pt x="28537" y="12390"/>
                  <a:pt x="28469" y="12379"/>
                  <a:pt x="28402" y="12364"/>
                </a:cubicBezTo>
                <a:cubicBezTo>
                  <a:pt x="28435" y="12246"/>
                  <a:pt x="28404" y="12191"/>
                  <a:pt x="28265" y="12179"/>
                </a:cubicBezTo>
                <a:cubicBezTo>
                  <a:pt x="27992" y="12153"/>
                  <a:pt x="27719" y="12140"/>
                  <a:pt x="27455" y="12122"/>
                </a:cubicBezTo>
                <a:cubicBezTo>
                  <a:pt x="27486" y="12046"/>
                  <a:pt x="27527" y="11949"/>
                  <a:pt x="27566" y="11850"/>
                </a:cubicBezTo>
                <a:cubicBezTo>
                  <a:pt x="27608" y="11746"/>
                  <a:pt x="27585" y="11670"/>
                  <a:pt x="27477" y="11640"/>
                </a:cubicBezTo>
                <a:cubicBezTo>
                  <a:pt x="27321" y="11598"/>
                  <a:pt x="27160" y="11555"/>
                  <a:pt x="27000" y="11547"/>
                </a:cubicBezTo>
                <a:cubicBezTo>
                  <a:pt x="26943" y="11544"/>
                  <a:pt x="26885" y="11543"/>
                  <a:pt x="26827" y="11543"/>
                </a:cubicBezTo>
                <a:cubicBezTo>
                  <a:pt x="26652" y="11543"/>
                  <a:pt x="26478" y="11554"/>
                  <a:pt x="26303" y="11562"/>
                </a:cubicBezTo>
                <a:cubicBezTo>
                  <a:pt x="26228" y="11564"/>
                  <a:pt x="26154" y="11586"/>
                  <a:pt x="26072" y="11600"/>
                </a:cubicBezTo>
                <a:cubicBezTo>
                  <a:pt x="26033" y="11529"/>
                  <a:pt x="26006" y="11496"/>
                  <a:pt x="25945" y="11496"/>
                </a:cubicBezTo>
                <a:cubicBezTo>
                  <a:pt x="25903" y="11496"/>
                  <a:pt x="25845" y="11512"/>
                  <a:pt x="25754" y="11542"/>
                </a:cubicBezTo>
                <a:cubicBezTo>
                  <a:pt x="25596" y="11595"/>
                  <a:pt x="25445" y="11664"/>
                  <a:pt x="25286" y="11711"/>
                </a:cubicBezTo>
                <a:cubicBezTo>
                  <a:pt x="25145" y="11753"/>
                  <a:pt x="24999" y="11778"/>
                  <a:pt x="24854" y="11811"/>
                </a:cubicBezTo>
                <a:cubicBezTo>
                  <a:pt x="24881" y="11697"/>
                  <a:pt x="24907" y="11586"/>
                  <a:pt x="24937" y="11475"/>
                </a:cubicBezTo>
                <a:cubicBezTo>
                  <a:pt x="24961" y="11381"/>
                  <a:pt x="24920" y="11320"/>
                  <a:pt x="24830" y="11317"/>
                </a:cubicBezTo>
                <a:cubicBezTo>
                  <a:pt x="24795" y="11316"/>
                  <a:pt x="24760" y="11315"/>
                  <a:pt x="24726" y="11315"/>
                </a:cubicBezTo>
                <a:cubicBezTo>
                  <a:pt x="24587" y="11315"/>
                  <a:pt x="24448" y="11323"/>
                  <a:pt x="24309" y="11329"/>
                </a:cubicBezTo>
                <a:cubicBezTo>
                  <a:pt x="24206" y="11332"/>
                  <a:pt x="24101" y="11335"/>
                  <a:pt x="24000" y="11356"/>
                </a:cubicBezTo>
                <a:cubicBezTo>
                  <a:pt x="23738" y="11411"/>
                  <a:pt x="23480" y="11475"/>
                  <a:pt x="23216" y="11537"/>
                </a:cubicBezTo>
                <a:cubicBezTo>
                  <a:pt x="23218" y="11527"/>
                  <a:pt x="23231" y="11504"/>
                  <a:pt x="23227" y="11485"/>
                </a:cubicBezTo>
                <a:cubicBezTo>
                  <a:pt x="23219" y="11448"/>
                  <a:pt x="23213" y="11401"/>
                  <a:pt x="23188" y="11384"/>
                </a:cubicBezTo>
                <a:cubicBezTo>
                  <a:pt x="23160" y="11365"/>
                  <a:pt x="23119" y="11351"/>
                  <a:pt x="23082" y="11351"/>
                </a:cubicBezTo>
                <a:cubicBezTo>
                  <a:pt x="23075" y="11351"/>
                  <a:pt x="23068" y="11352"/>
                  <a:pt x="23062" y="11353"/>
                </a:cubicBezTo>
                <a:cubicBezTo>
                  <a:pt x="23017" y="11360"/>
                  <a:pt x="22975" y="11393"/>
                  <a:pt x="22934" y="11417"/>
                </a:cubicBezTo>
                <a:cubicBezTo>
                  <a:pt x="22735" y="11528"/>
                  <a:pt x="22517" y="11559"/>
                  <a:pt x="22291" y="11579"/>
                </a:cubicBezTo>
                <a:cubicBezTo>
                  <a:pt x="22028" y="11604"/>
                  <a:pt x="21767" y="11660"/>
                  <a:pt x="21503" y="11690"/>
                </a:cubicBezTo>
                <a:cubicBezTo>
                  <a:pt x="21428" y="11697"/>
                  <a:pt x="21357" y="11670"/>
                  <a:pt x="21367" y="11784"/>
                </a:cubicBezTo>
                <a:cubicBezTo>
                  <a:pt x="21322" y="11754"/>
                  <a:pt x="21272" y="11739"/>
                  <a:pt x="21223" y="11739"/>
                </a:cubicBezTo>
                <a:cubicBezTo>
                  <a:pt x="21160" y="11739"/>
                  <a:pt x="21097" y="11763"/>
                  <a:pt x="21045" y="11810"/>
                </a:cubicBezTo>
                <a:cubicBezTo>
                  <a:pt x="21022" y="11830"/>
                  <a:pt x="20980" y="11834"/>
                  <a:pt x="20948" y="11842"/>
                </a:cubicBezTo>
                <a:cubicBezTo>
                  <a:pt x="20843" y="11866"/>
                  <a:pt x="20738" y="11885"/>
                  <a:pt x="20635" y="11913"/>
                </a:cubicBezTo>
                <a:cubicBezTo>
                  <a:pt x="20547" y="11937"/>
                  <a:pt x="20464" y="11972"/>
                  <a:pt x="20384" y="12005"/>
                </a:cubicBezTo>
                <a:cubicBezTo>
                  <a:pt x="20326" y="12018"/>
                  <a:pt x="20256" y="12015"/>
                  <a:pt x="20212" y="12047"/>
                </a:cubicBezTo>
                <a:cubicBezTo>
                  <a:pt x="20206" y="12052"/>
                  <a:pt x="20200" y="12053"/>
                  <a:pt x="20193" y="12053"/>
                </a:cubicBezTo>
                <a:cubicBezTo>
                  <a:pt x="20159" y="12053"/>
                  <a:pt x="20115" y="12009"/>
                  <a:pt x="20090" y="12009"/>
                </a:cubicBezTo>
                <a:cubicBezTo>
                  <a:pt x="20077" y="12009"/>
                  <a:pt x="20069" y="12021"/>
                  <a:pt x="20069" y="12056"/>
                </a:cubicBezTo>
                <a:cubicBezTo>
                  <a:pt x="20017" y="12069"/>
                  <a:pt x="19969" y="12096"/>
                  <a:pt x="19939" y="12096"/>
                </a:cubicBezTo>
                <a:cubicBezTo>
                  <a:pt x="19932" y="12096"/>
                  <a:pt x="19926" y="12094"/>
                  <a:pt x="19922" y="12092"/>
                </a:cubicBezTo>
                <a:cubicBezTo>
                  <a:pt x="19894" y="12074"/>
                  <a:pt x="19868" y="12068"/>
                  <a:pt x="19842" y="12068"/>
                </a:cubicBezTo>
                <a:cubicBezTo>
                  <a:pt x="19785" y="12068"/>
                  <a:pt x="19731" y="12098"/>
                  <a:pt x="19676" y="12098"/>
                </a:cubicBezTo>
                <a:cubicBezTo>
                  <a:pt x="19675" y="12098"/>
                  <a:pt x="19674" y="12098"/>
                  <a:pt x="19674" y="12098"/>
                </a:cubicBezTo>
                <a:cubicBezTo>
                  <a:pt x="19453" y="12094"/>
                  <a:pt x="19231" y="12076"/>
                  <a:pt x="19010" y="12063"/>
                </a:cubicBezTo>
                <a:cubicBezTo>
                  <a:pt x="18969" y="12061"/>
                  <a:pt x="18929" y="12052"/>
                  <a:pt x="18883" y="12022"/>
                </a:cubicBezTo>
                <a:cubicBezTo>
                  <a:pt x="19024" y="11950"/>
                  <a:pt x="19163" y="11878"/>
                  <a:pt x="19303" y="11808"/>
                </a:cubicBezTo>
                <a:cubicBezTo>
                  <a:pt x="19508" y="11703"/>
                  <a:pt x="19714" y="11602"/>
                  <a:pt x="19920" y="11499"/>
                </a:cubicBezTo>
                <a:cubicBezTo>
                  <a:pt x="20066" y="11425"/>
                  <a:pt x="20218" y="11362"/>
                  <a:pt x="20358" y="11279"/>
                </a:cubicBezTo>
                <a:cubicBezTo>
                  <a:pt x="20636" y="11113"/>
                  <a:pt x="20899" y="10925"/>
                  <a:pt x="21180" y="10763"/>
                </a:cubicBezTo>
                <a:cubicBezTo>
                  <a:pt x="21398" y="10637"/>
                  <a:pt x="21633" y="10537"/>
                  <a:pt x="21860" y="10425"/>
                </a:cubicBezTo>
                <a:cubicBezTo>
                  <a:pt x="21923" y="10394"/>
                  <a:pt x="21989" y="10365"/>
                  <a:pt x="22045" y="10326"/>
                </a:cubicBezTo>
                <a:cubicBezTo>
                  <a:pt x="22072" y="10305"/>
                  <a:pt x="22082" y="10260"/>
                  <a:pt x="22088" y="10216"/>
                </a:cubicBezTo>
                <a:cubicBezTo>
                  <a:pt x="22324" y="10103"/>
                  <a:pt x="22523" y="9931"/>
                  <a:pt x="22714" y="9746"/>
                </a:cubicBezTo>
                <a:cubicBezTo>
                  <a:pt x="22786" y="9675"/>
                  <a:pt x="22878" y="9626"/>
                  <a:pt x="22961" y="9568"/>
                </a:cubicBezTo>
                <a:cubicBezTo>
                  <a:pt x="22985" y="9552"/>
                  <a:pt x="23010" y="9542"/>
                  <a:pt x="23033" y="9529"/>
                </a:cubicBezTo>
                <a:cubicBezTo>
                  <a:pt x="23211" y="9417"/>
                  <a:pt x="23216" y="9336"/>
                  <a:pt x="23053" y="9221"/>
                </a:cubicBezTo>
                <a:cubicBezTo>
                  <a:pt x="23033" y="9207"/>
                  <a:pt x="23014" y="9195"/>
                  <a:pt x="23006" y="9190"/>
                </a:cubicBezTo>
                <a:cubicBezTo>
                  <a:pt x="23229" y="9011"/>
                  <a:pt x="23439" y="8822"/>
                  <a:pt x="23671" y="8660"/>
                </a:cubicBezTo>
                <a:cubicBezTo>
                  <a:pt x="23839" y="8543"/>
                  <a:pt x="24032" y="8462"/>
                  <a:pt x="24215" y="8366"/>
                </a:cubicBezTo>
                <a:cubicBezTo>
                  <a:pt x="24253" y="8346"/>
                  <a:pt x="24294" y="8332"/>
                  <a:pt x="24331" y="8309"/>
                </a:cubicBezTo>
                <a:cubicBezTo>
                  <a:pt x="24500" y="8203"/>
                  <a:pt x="24510" y="8161"/>
                  <a:pt x="24396" y="8004"/>
                </a:cubicBezTo>
                <a:cubicBezTo>
                  <a:pt x="24652" y="7865"/>
                  <a:pt x="24807" y="7632"/>
                  <a:pt x="24961" y="7401"/>
                </a:cubicBezTo>
                <a:cubicBezTo>
                  <a:pt x="25070" y="7235"/>
                  <a:pt x="25038" y="7127"/>
                  <a:pt x="24876" y="7018"/>
                </a:cubicBezTo>
                <a:cubicBezTo>
                  <a:pt x="24786" y="6957"/>
                  <a:pt x="24698" y="6892"/>
                  <a:pt x="24603" y="6838"/>
                </a:cubicBezTo>
                <a:cubicBezTo>
                  <a:pt x="24528" y="6795"/>
                  <a:pt x="24444" y="6767"/>
                  <a:pt x="24364" y="6732"/>
                </a:cubicBezTo>
                <a:cubicBezTo>
                  <a:pt x="24638" y="6561"/>
                  <a:pt x="24797" y="6270"/>
                  <a:pt x="25012" y="6031"/>
                </a:cubicBezTo>
                <a:cubicBezTo>
                  <a:pt x="25168" y="5858"/>
                  <a:pt x="25339" y="5698"/>
                  <a:pt x="25505" y="5533"/>
                </a:cubicBezTo>
                <a:cubicBezTo>
                  <a:pt x="25723" y="5317"/>
                  <a:pt x="25722" y="5282"/>
                  <a:pt x="25471" y="5106"/>
                </a:cubicBezTo>
                <a:cubicBezTo>
                  <a:pt x="25616" y="4941"/>
                  <a:pt x="25758" y="4773"/>
                  <a:pt x="25906" y="4612"/>
                </a:cubicBezTo>
                <a:cubicBezTo>
                  <a:pt x="26026" y="4480"/>
                  <a:pt x="26028" y="4462"/>
                  <a:pt x="25929" y="4366"/>
                </a:cubicBezTo>
                <a:cubicBezTo>
                  <a:pt x="26074" y="4150"/>
                  <a:pt x="26227" y="3944"/>
                  <a:pt x="26356" y="3724"/>
                </a:cubicBezTo>
                <a:cubicBezTo>
                  <a:pt x="26428" y="3602"/>
                  <a:pt x="26388" y="3551"/>
                  <a:pt x="26247" y="3485"/>
                </a:cubicBezTo>
                <a:cubicBezTo>
                  <a:pt x="26125" y="3429"/>
                  <a:pt x="26009" y="3364"/>
                  <a:pt x="25882" y="3300"/>
                </a:cubicBezTo>
                <a:cubicBezTo>
                  <a:pt x="26072" y="3060"/>
                  <a:pt x="26272" y="2811"/>
                  <a:pt x="26475" y="2555"/>
                </a:cubicBezTo>
                <a:cubicBezTo>
                  <a:pt x="26447" y="2535"/>
                  <a:pt x="26419" y="2517"/>
                  <a:pt x="26406" y="2507"/>
                </a:cubicBezTo>
                <a:cubicBezTo>
                  <a:pt x="26524" y="2230"/>
                  <a:pt x="26783" y="2028"/>
                  <a:pt x="26812" y="1704"/>
                </a:cubicBezTo>
                <a:cubicBezTo>
                  <a:pt x="26820" y="1598"/>
                  <a:pt x="26820" y="1598"/>
                  <a:pt x="26727" y="1573"/>
                </a:cubicBezTo>
                <a:cubicBezTo>
                  <a:pt x="26910" y="1289"/>
                  <a:pt x="27092" y="1001"/>
                  <a:pt x="27280" y="717"/>
                </a:cubicBezTo>
                <a:cubicBezTo>
                  <a:pt x="27386" y="555"/>
                  <a:pt x="27509" y="400"/>
                  <a:pt x="27612" y="236"/>
                </a:cubicBezTo>
                <a:cubicBezTo>
                  <a:pt x="27652" y="172"/>
                  <a:pt x="27658" y="89"/>
                  <a:pt x="27681" y="13"/>
                </a:cubicBezTo>
                <a:cubicBezTo>
                  <a:pt x="27634" y="12"/>
                  <a:pt x="27583" y="1"/>
                  <a:pt x="27537" y="1"/>
                </a:cubicBezTo>
                <a:close/>
              </a:path>
            </a:pathLst>
          </a:custGeom>
          <a:solidFill>
            <a:srgbClr val="689A69">
              <a:alpha val="46666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2" name="Google Shape;332;p51"/>
          <p:cNvSpPr/>
          <p:nvPr/>
        </p:nvSpPr>
        <p:spPr>
          <a:xfrm>
            <a:off x="8430787" y="445032"/>
            <a:ext cx="1119345" cy="979050"/>
          </a:xfrm>
          <a:custGeom>
            <a:avLst/>
            <a:gdLst/>
            <a:ahLst/>
            <a:cxnLst/>
            <a:rect l="l" t="t" r="r" b="b"/>
            <a:pathLst>
              <a:path w="37521" h="32821" extrusionOk="0">
                <a:moveTo>
                  <a:pt x="26707" y="0"/>
                </a:moveTo>
                <a:cubicBezTo>
                  <a:pt x="26685" y="0"/>
                  <a:pt x="26661" y="13"/>
                  <a:pt x="26641" y="39"/>
                </a:cubicBezTo>
                <a:cubicBezTo>
                  <a:pt x="26545" y="161"/>
                  <a:pt x="26394" y="228"/>
                  <a:pt x="26328" y="385"/>
                </a:cubicBezTo>
                <a:cubicBezTo>
                  <a:pt x="26298" y="456"/>
                  <a:pt x="26209" y="499"/>
                  <a:pt x="26148" y="559"/>
                </a:cubicBezTo>
                <a:cubicBezTo>
                  <a:pt x="25798" y="898"/>
                  <a:pt x="25454" y="1240"/>
                  <a:pt x="25100" y="1573"/>
                </a:cubicBezTo>
                <a:cubicBezTo>
                  <a:pt x="25000" y="1667"/>
                  <a:pt x="24872" y="1732"/>
                  <a:pt x="24744" y="1819"/>
                </a:cubicBezTo>
                <a:cubicBezTo>
                  <a:pt x="24724" y="1776"/>
                  <a:pt x="24701" y="1738"/>
                  <a:pt x="24688" y="1696"/>
                </a:cubicBezTo>
                <a:cubicBezTo>
                  <a:pt x="24665" y="1619"/>
                  <a:pt x="24621" y="1584"/>
                  <a:pt x="24562" y="1584"/>
                </a:cubicBezTo>
                <a:cubicBezTo>
                  <a:pt x="24540" y="1584"/>
                  <a:pt x="24516" y="1589"/>
                  <a:pt x="24490" y="1598"/>
                </a:cubicBezTo>
                <a:cubicBezTo>
                  <a:pt x="24413" y="1625"/>
                  <a:pt x="24327" y="1645"/>
                  <a:pt x="24266" y="1694"/>
                </a:cubicBezTo>
                <a:cubicBezTo>
                  <a:pt x="23997" y="1910"/>
                  <a:pt x="23720" y="2118"/>
                  <a:pt x="23515" y="2406"/>
                </a:cubicBezTo>
                <a:cubicBezTo>
                  <a:pt x="23432" y="2524"/>
                  <a:pt x="23308" y="2614"/>
                  <a:pt x="23200" y="2717"/>
                </a:cubicBezTo>
                <a:cubicBezTo>
                  <a:pt x="23090" y="2530"/>
                  <a:pt x="22973" y="2337"/>
                  <a:pt x="22862" y="2141"/>
                </a:cubicBezTo>
                <a:cubicBezTo>
                  <a:pt x="22829" y="2082"/>
                  <a:pt x="22792" y="2054"/>
                  <a:pt x="22740" y="2054"/>
                </a:cubicBezTo>
                <a:cubicBezTo>
                  <a:pt x="22719" y="2054"/>
                  <a:pt x="22696" y="2059"/>
                  <a:pt x="22670" y="2067"/>
                </a:cubicBezTo>
                <a:cubicBezTo>
                  <a:pt x="22500" y="2123"/>
                  <a:pt x="22383" y="2243"/>
                  <a:pt x="22274" y="2376"/>
                </a:cubicBezTo>
                <a:cubicBezTo>
                  <a:pt x="22162" y="2512"/>
                  <a:pt x="22052" y="2651"/>
                  <a:pt x="21943" y="2792"/>
                </a:cubicBezTo>
                <a:cubicBezTo>
                  <a:pt x="21900" y="2846"/>
                  <a:pt x="21866" y="2908"/>
                  <a:pt x="21822" y="2975"/>
                </a:cubicBezTo>
                <a:cubicBezTo>
                  <a:pt x="21796" y="2962"/>
                  <a:pt x="21765" y="2948"/>
                  <a:pt x="21737" y="2932"/>
                </a:cubicBezTo>
                <a:cubicBezTo>
                  <a:pt x="21685" y="2900"/>
                  <a:pt x="21648" y="2884"/>
                  <a:pt x="21616" y="2884"/>
                </a:cubicBezTo>
                <a:cubicBezTo>
                  <a:pt x="21574" y="2884"/>
                  <a:pt x="21543" y="2914"/>
                  <a:pt x="21498" y="2980"/>
                </a:cubicBezTo>
                <a:cubicBezTo>
                  <a:pt x="21370" y="3167"/>
                  <a:pt x="21220" y="3328"/>
                  <a:pt x="21029" y="3455"/>
                </a:cubicBezTo>
                <a:cubicBezTo>
                  <a:pt x="20977" y="3489"/>
                  <a:pt x="20952" y="3565"/>
                  <a:pt x="20916" y="3621"/>
                </a:cubicBezTo>
                <a:cubicBezTo>
                  <a:pt x="20850" y="3555"/>
                  <a:pt x="20782" y="3481"/>
                  <a:pt x="20709" y="3411"/>
                </a:cubicBezTo>
                <a:cubicBezTo>
                  <a:pt x="20679" y="3382"/>
                  <a:pt x="20645" y="3367"/>
                  <a:pt x="20610" y="3367"/>
                </a:cubicBezTo>
                <a:cubicBezTo>
                  <a:pt x="20580" y="3367"/>
                  <a:pt x="20549" y="3378"/>
                  <a:pt x="20520" y="3402"/>
                </a:cubicBezTo>
                <a:cubicBezTo>
                  <a:pt x="20456" y="3456"/>
                  <a:pt x="20393" y="3515"/>
                  <a:pt x="20339" y="3581"/>
                </a:cubicBezTo>
                <a:cubicBezTo>
                  <a:pt x="20221" y="3725"/>
                  <a:pt x="20108" y="3874"/>
                  <a:pt x="19993" y="4021"/>
                </a:cubicBezTo>
                <a:cubicBezTo>
                  <a:pt x="19986" y="4029"/>
                  <a:pt x="19976" y="4039"/>
                  <a:pt x="19973" y="4049"/>
                </a:cubicBezTo>
                <a:cubicBezTo>
                  <a:pt x="19932" y="4168"/>
                  <a:pt x="19885" y="4274"/>
                  <a:pt x="19742" y="4319"/>
                </a:cubicBezTo>
                <a:cubicBezTo>
                  <a:pt x="19697" y="4333"/>
                  <a:pt x="19680" y="4436"/>
                  <a:pt x="19650" y="4500"/>
                </a:cubicBezTo>
                <a:cubicBezTo>
                  <a:pt x="19614" y="4575"/>
                  <a:pt x="19577" y="4651"/>
                  <a:pt x="19532" y="4742"/>
                </a:cubicBezTo>
                <a:cubicBezTo>
                  <a:pt x="19384" y="4508"/>
                  <a:pt x="19256" y="4296"/>
                  <a:pt x="19116" y="4090"/>
                </a:cubicBezTo>
                <a:cubicBezTo>
                  <a:pt x="19095" y="4060"/>
                  <a:pt x="19022" y="4065"/>
                  <a:pt x="18978" y="4057"/>
                </a:cubicBezTo>
                <a:cubicBezTo>
                  <a:pt x="18795" y="3873"/>
                  <a:pt x="18605" y="3683"/>
                  <a:pt x="18414" y="3497"/>
                </a:cubicBezTo>
                <a:cubicBezTo>
                  <a:pt x="18401" y="3485"/>
                  <a:pt x="18377" y="3479"/>
                  <a:pt x="18354" y="3479"/>
                </a:cubicBezTo>
                <a:cubicBezTo>
                  <a:pt x="18341" y="3479"/>
                  <a:pt x="18328" y="3481"/>
                  <a:pt x="18317" y="3484"/>
                </a:cubicBezTo>
                <a:cubicBezTo>
                  <a:pt x="18194" y="3522"/>
                  <a:pt x="18098" y="3591"/>
                  <a:pt x="18034" y="3710"/>
                </a:cubicBezTo>
                <a:cubicBezTo>
                  <a:pt x="17972" y="3828"/>
                  <a:pt x="17884" y="3932"/>
                  <a:pt x="17810" y="4043"/>
                </a:cubicBezTo>
                <a:cubicBezTo>
                  <a:pt x="17773" y="4099"/>
                  <a:pt x="17740" y="4160"/>
                  <a:pt x="17704" y="4219"/>
                </a:cubicBezTo>
                <a:cubicBezTo>
                  <a:pt x="17663" y="4190"/>
                  <a:pt x="17629" y="4175"/>
                  <a:pt x="17599" y="4175"/>
                </a:cubicBezTo>
                <a:cubicBezTo>
                  <a:pt x="17554" y="4175"/>
                  <a:pt x="17518" y="4209"/>
                  <a:pt x="17484" y="4286"/>
                </a:cubicBezTo>
                <a:cubicBezTo>
                  <a:pt x="17370" y="4533"/>
                  <a:pt x="17268" y="4789"/>
                  <a:pt x="17164" y="5031"/>
                </a:cubicBezTo>
                <a:cubicBezTo>
                  <a:pt x="17103" y="4978"/>
                  <a:pt x="17023" y="4906"/>
                  <a:pt x="16944" y="4836"/>
                </a:cubicBezTo>
                <a:cubicBezTo>
                  <a:pt x="16904" y="4800"/>
                  <a:pt x="16864" y="4781"/>
                  <a:pt x="16827" y="4781"/>
                </a:cubicBezTo>
                <a:cubicBezTo>
                  <a:pt x="16787" y="4781"/>
                  <a:pt x="16749" y="4803"/>
                  <a:pt x="16716" y="4851"/>
                </a:cubicBezTo>
                <a:cubicBezTo>
                  <a:pt x="16624" y="4984"/>
                  <a:pt x="16532" y="5122"/>
                  <a:pt x="16471" y="5269"/>
                </a:cubicBezTo>
                <a:cubicBezTo>
                  <a:pt x="16384" y="5484"/>
                  <a:pt x="16321" y="5711"/>
                  <a:pt x="16254" y="5933"/>
                </a:cubicBezTo>
                <a:cubicBezTo>
                  <a:pt x="16233" y="6005"/>
                  <a:pt x="16229" y="6082"/>
                  <a:pt x="16215" y="6163"/>
                </a:cubicBezTo>
                <a:cubicBezTo>
                  <a:pt x="16079" y="6188"/>
                  <a:pt x="16059" y="6215"/>
                  <a:pt x="16056" y="6445"/>
                </a:cubicBezTo>
                <a:cubicBezTo>
                  <a:pt x="16054" y="6610"/>
                  <a:pt x="16068" y="6775"/>
                  <a:pt x="16061" y="6941"/>
                </a:cubicBezTo>
                <a:cubicBezTo>
                  <a:pt x="16055" y="7088"/>
                  <a:pt x="16030" y="7234"/>
                  <a:pt x="16014" y="7382"/>
                </a:cubicBezTo>
                <a:cubicBezTo>
                  <a:pt x="15916" y="7319"/>
                  <a:pt x="15818" y="7258"/>
                  <a:pt x="15723" y="7193"/>
                </a:cubicBezTo>
                <a:cubicBezTo>
                  <a:pt x="15692" y="7172"/>
                  <a:pt x="15662" y="7162"/>
                  <a:pt x="15635" y="7162"/>
                </a:cubicBezTo>
                <a:cubicBezTo>
                  <a:pt x="15593" y="7162"/>
                  <a:pt x="15558" y="7189"/>
                  <a:pt x="15538" y="7242"/>
                </a:cubicBezTo>
                <a:cubicBezTo>
                  <a:pt x="15477" y="7403"/>
                  <a:pt x="15427" y="7571"/>
                  <a:pt x="15377" y="7736"/>
                </a:cubicBezTo>
                <a:cubicBezTo>
                  <a:pt x="15348" y="7835"/>
                  <a:pt x="15314" y="7936"/>
                  <a:pt x="15302" y="8037"/>
                </a:cubicBezTo>
                <a:cubicBezTo>
                  <a:pt x="15267" y="8302"/>
                  <a:pt x="15242" y="8569"/>
                  <a:pt x="15214" y="8837"/>
                </a:cubicBezTo>
                <a:cubicBezTo>
                  <a:pt x="15205" y="8832"/>
                  <a:pt x="15186" y="8813"/>
                  <a:pt x="15168" y="8811"/>
                </a:cubicBezTo>
                <a:cubicBezTo>
                  <a:pt x="15147" y="8808"/>
                  <a:pt x="15123" y="8803"/>
                  <a:pt x="15101" y="8803"/>
                </a:cubicBezTo>
                <a:cubicBezTo>
                  <a:pt x="15085" y="8803"/>
                  <a:pt x="15071" y="8805"/>
                  <a:pt x="15061" y="8813"/>
                </a:cubicBezTo>
                <a:cubicBezTo>
                  <a:pt x="15027" y="8837"/>
                  <a:pt x="14998" y="8881"/>
                  <a:pt x="14990" y="8922"/>
                </a:cubicBezTo>
                <a:cubicBezTo>
                  <a:pt x="14983" y="8966"/>
                  <a:pt x="15000" y="9016"/>
                  <a:pt x="15008" y="9063"/>
                </a:cubicBezTo>
                <a:cubicBezTo>
                  <a:pt x="15047" y="9287"/>
                  <a:pt x="15004" y="9503"/>
                  <a:pt x="14950" y="9723"/>
                </a:cubicBezTo>
                <a:cubicBezTo>
                  <a:pt x="14886" y="9980"/>
                  <a:pt x="14854" y="10246"/>
                  <a:pt x="14794" y="10504"/>
                </a:cubicBezTo>
                <a:cubicBezTo>
                  <a:pt x="14778" y="10576"/>
                  <a:pt x="14729" y="10635"/>
                  <a:pt x="14840" y="10663"/>
                </a:cubicBezTo>
                <a:cubicBezTo>
                  <a:pt x="14739" y="10740"/>
                  <a:pt x="14711" y="10861"/>
                  <a:pt x="14757" y="10976"/>
                </a:cubicBezTo>
                <a:cubicBezTo>
                  <a:pt x="14769" y="11005"/>
                  <a:pt x="14759" y="11045"/>
                  <a:pt x="14756" y="11080"/>
                </a:cubicBezTo>
                <a:cubicBezTo>
                  <a:pt x="14744" y="11187"/>
                  <a:pt x="14727" y="11292"/>
                  <a:pt x="14720" y="11399"/>
                </a:cubicBezTo>
                <a:cubicBezTo>
                  <a:pt x="14713" y="11489"/>
                  <a:pt x="14717" y="11580"/>
                  <a:pt x="14723" y="11667"/>
                </a:cubicBezTo>
                <a:cubicBezTo>
                  <a:pt x="14716" y="11725"/>
                  <a:pt x="14691" y="11790"/>
                  <a:pt x="14707" y="11844"/>
                </a:cubicBezTo>
                <a:cubicBezTo>
                  <a:pt x="14723" y="11903"/>
                  <a:pt x="14558" y="11944"/>
                  <a:pt x="14667" y="11982"/>
                </a:cubicBezTo>
                <a:cubicBezTo>
                  <a:pt x="14664" y="12046"/>
                  <a:pt x="14677" y="12113"/>
                  <a:pt x="14653" y="12132"/>
                </a:cubicBezTo>
                <a:cubicBezTo>
                  <a:pt x="14569" y="12198"/>
                  <a:pt x="14605" y="12291"/>
                  <a:pt x="14577" y="12367"/>
                </a:cubicBezTo>
                <a:cubicBezTo>
                  <a:pt x="14501" y="12576"/>
                  <a:pt x="14412" y="12779"/>
                  <a:pt x="14326" y="12984"/>
                </a:cubicBezTo>
                <a:cubicBezTo>
                  <a:pt x="14311" y="13021"/>
                  <a:pt x="14289" y="13057"/>
                  <a:pt x="14245" y="13091"/>
                </a:cubicBezTo>
                <a:cubicBezTo>
                  <a:pt x="14223" y="12934"/>
                  <a:pt x="14202" y="12779"/>
                  <a:pt x="14181" y="12624"/>
                </a:cubicBezTo>
                <a:cubicBezTo>
                  <a:pt x="14150" y="12394"/>
                  <a:pt x="14121" y="12167"/>
                  <a:pt x="14093" y="11939"/>
                </a:cubicBezTo>
                <a:cubicBezTo>
                  <a:pt x="14072" y="11777"/>
                  <a:pt x="14063" y="11612"/>
                  <a:pt x="14029" y="11453"/>
                </a:cubicBezTo>
                <a:cubicBezTo>
                  <a:pt x="13962" y="11137"/>
                  <a:pt x="13872" y="10825"/>
                  <a:pt x="13812" y="10508"/>
                </a:cubicBezTo>
                <a:cubicBezTo>
                  <a:pt x="13764" y="10259"/>
                  <a:pt x="13747" y="10006"/>
                  <a:pt x="13716" y="9754"/>
                </a:cubicBezTo>
                <a:cubicBezTo>
                  <a:pt x="13709" y="9685"/>
                  <a:pt x="13704" y="9614"/>
                  <a:pt x="13684" y="9547"/>
                </a:cubicBezTo>
                <a:cubicBezTo>
                  <a:pt x="13675" y="9515"/>
                  <a:pt x="13636" y="9491"/>
                  <a:pt x="13596" y="9471"/>
                </a:cubicBezTo>
                <a:cubicBezTo>
                  <a:pt x="13567" y="9212"/>
                  <a:pt x="13469" y="8967"/>
                  <a:pt x="13358" y="8725"/>
                </a:cubicBezTo>
                <a:cubicBezTo>
                  <a:pt x="13315" y="8636"/>
                  <a:pt x="13298" y="8533"/>
                  <a:pt x="13272" y="8435"/>
                </a:cubicBezTo>
                <a:cubicBezTo>
                  <a:pt x="13263" y="8407"/>
                  <a:pt x="13263" y="8380"/>
                  <a:pt x="13257" y="8354"/>
                </a:cubicBezTo>
                <a:cubicBezTo>
                  <a:pt x="13229" y="8227"/>
                  <a:pt x="13189" y="8167"/>
                  <a:pt x="13125" y="8167"/>
                </a:cubicBezTo>
                <a:cubicBezTo>
                  <a:pt x="13085" y="8167"/>
                  <a:pt x="13036" y="8190"/>
                  <a:pt x="12973" y="8234"/>
                </a:cubicBezTo>
                <a:cubicBezTo>
                  <a:pt x="12955" y="8247"/>
                  <a:pt x="12937" y="8261"/>
                  <a:pt x="12929" y="8267"/>
                </a:cubicBezTo>
                <a:cubicBezTo>
                  <a:pt x="12833" y="7999"/>
                  <a:pt x="12723" y="7736"/>
                  <a:pt x="12648" y="7465"/>
                </a:cubicBezTo>
                <a:cubicBezTo>
                  <a:pt x="12593" y="7268"/>
                  <a:pt x="12579" y="7058"/>
                  <a:pt x="12548" y="6854"/>
                </a:cubicBezTo>
                <a:cubicBezTo>
                  <a:pt x="12542" y="6811"/>
                  <a:pt x="12542" y="6768"/>
                  <a:pt x="12533" y="6727"/>
                </a:cubicBezTo>
                <a:cubicBezTo>
                  <a:pt x="12503" y="6589"/>
                  <a:pt x="12476" y="6537"/>
                  <a:pt x="12399" y="6537"/>
                </a:cubicBezTo>
                <a:cubicBezTo>
                  <a:pt x="12366" y="6537"/>
                  <a:pt x="12323" y="6547"/>
                  <a:pt x="12267" y="6563"/>
                </a:cubicBezTo>
                <a:cubicBezTo>
                  <a:pt x="12219" y="6277"/>
                  <a:pt x="12051" y="6053"/>
                  <a:pt x="11884" y="5832"/>
                </a:cubicBezTo>
                <a:cubicBezTo>
                  <a:pt x="11818" y="5745"/>
                  <a:pt x="11755" y="5704"/>
                  <a:pt x="11685" y="5704"/>
                </a:cubicBezTo>
                <a:cubicBezTo>
                  <a:pt x="11627" y="5704"/>
                  <a:pt x="11565" y="5732"/>
                  <a:pt x="11494" y="5786"/>
                </a:cubicBezTo>
                <a:cubicBezTo>
                  <a:pt x="11406" y="5850"/>
                  <a:pt x="11317" y="5911"/>
                  <a:pt x="11234" y="5983"/>
                </a:cubicBezTo>
                <a:cubicBezTo>
                  <a:pt x="11169" y="6041"/>
                  <a:pt x="11115" y="6111"/>
                  <a:pt x="11055" y="6175"/>
                </a:cubicBezTo>
                <a:cubicBezTo>
                  <a:pt x="10986" y="5859"/>
                  <a:pt x="10762" y="5614"/>
                  <a:pt x="10608" y="5333"/>
                </a:cubicBezTo>
                <a:cubicBezTo>
                  <a:pt x="10495" y="5128"/>
                  <a:pt x="10401" y="4913"/>
                  <a:pt x="10300" y="4702"/>
                </a:cubicBezTo>
                <a:cubicBezTo>
                  <a:pt x="10226" y="4546"/>
                  <a:pt x="10182" y="4474"/>
                  <a:pt x="10114" y="4474"/>
                </a:cubicBezTo>
                <a:cubicBezTo>
                  <a:pt x="10061" y="4474"/>
                  <a:pt x="9993" y="4516"/>
                  <a:pt x="9886" y="4594"/>
                </a:cubicBezTo>
                <a:cubicBezTo>
                  <a:pt x="9775" y="4403"/>
                  <a:pt x="9664" y="4213"/>
                  <a:pt x="9559" y="4021"/>
                </a:cubicBezTo>
                <a:cubicBezTo>
                  <a:pt x="9506" y="3922"/>
                  <a:pt x="9480" y="3882"/>
                  <a:pt x="9437" y="3882"/>
                </a:cubicBezTo>
                <a:cubicBezTo>
                  <a:pt x="9412" y="3882"/>
                  <a:pt x="9381" y="3896"/>
                  <a:pt x="9336" y="3918"/>
                </a:cubicBezTo>
                <a:cubicBezTo>
                  <a:pt x="9181" y="3709"/>
                  <a:pt x="9035" y="3497"/>
                  <a:pt x="8870" y="3303"/>
                </a:cubicBezTo>
                <a:cubicBezTo>
                  <a:pt x="8829" y="3254"/>
                  <a:pt x="8795" y="3232"/>
                  <a:pt x="8759" y="3232"/>
                </a:cubicBezTo>
                <a:cubicBezTo>
                  <a:pt x="8715" y="3232"/>
                  <a:pt x="8669" y="3266"/>
                  <a:pt x="8610" y="3328"/>
                </a:cubicBezTo>
                <a:cubicBezTo>
                  <a:pt x="8515" y="3424"/>
                  <a:pt x="8415" y="3513"/>
                  <a:pt x="8313" y="3611"/>
                </a:cubicBezTo>
                <a:cubicBezTo>
                  <a:pt x="8150" y="3351"/>
                  <a:pt x="7979" y="3082"/>
                  <a:pt x="7805" y="2805"/>
                </a:cubicBezTo>
                <a:cubicBezTo>
                  <a:pt x="7778" y="2826"/>
                  <a:pt x="7752" y="2845"/>
                  <a:pt x="7738" y="2855"/>
                </a:cubicBezTo>
                <a:cubicBezTo>
                  <a:pt x="7515" y="2653"/>
                  <a:pt x="7411" y="2340"/>
                  <a:pt x="7114" y="2207"/>
                </a:cubicBezTo>
                <a:cubicBezTo>
                  <a:pt x="7073" y="2189"/>
                  <a:pt x="7049" y="2179"/>
                  <a:pt x="7031" y="2179"/>
                </a:cubicBezTo>
                <a:cubicBezTo>
                  <a:pt x="7007" y="2179"/>
                  <a:pt x="6994" y="2198"/>
                  <a:pt x="6964" y="2244"/>
                </a:cubicBezTo>
                <a:cubicBezTo>
                  <a:pt x="6755" y="1978"/>
                  <a:pt x="6543" y="1712"/>
                  <a:pt x="6336" y="1441"/>
                </a:cubicBezTo>
                <a:cubicBezTo>
                  <a:pt x="6218" y="1285"/>
                  <a:pt x="6112" y="1121"/>
                  <a:pt x="5989" y="968"/>
                </a:cubicBezTo>
                <a:cubicBezTo>
                  <a:pt x="5942" y="910"/>
                  <a:pt x="5865" y="876"/>
                  <a:pt x="5802" y="831"/>
                </a:cubicBezTo>
                <a:cubicBezTo>
                  <a:pt x="5776" y="895"/>
                  <a:pt x="5727" y="962"/>
                  <a:pt x="5731" y="1025"/>
                </a:cubicBezTo>
                <a:cubicBezTo>
                  <a:pt x="5742" y="1249"/>
                  <a:pt x="5766" y="1473"/>
                  <a:pt x="5798" y="1696"/>
                </a:cubicBezTo>
                <a:cubicBezTo>
                  <a:pt x="5830" y="1922"/>
                  <a:pt x="5878" y="2146"/>
                  <a:pt x="5917" y="2372"/>
                </a:cubicBezTo>
                <a:cubicBezTo>
                  <a:pt x="5907" y="2368"/>
                  <a:pt x="5896" y="2366"/>
                  <a:pt x="5885" y="2362"/>
                </a:cubicBezTo>
                <a:cubicBezTo>
                  <a:pt x="5864" y="2396"/>
                  <a:pt x="5821" y="2434"/>
                  <a:pt x="5824" y="2465"/>
                </a:cubicBezTo>
                <a:cubicBezTo>
                  <a:pt x="5842" y="2681"/>
                  <a:pt x="5874" y="2895"/>
                  <a:pt x="5891" y="3111"/>
                </a:cubicBezTo>
                <a:cubicBezTo>
                  <a:pt x="5899" y="3178"/>
                  <a:pt x="5860" y="3249"/>
                  <a:pt x="5865" y="3317"/>
                </a:cubicBezTo>
                <a:cubicBezTo>
                  <a:pt x="5874" y="3452"/>
                  <a:pt x="5900" y="3586"/>
                  <a:pt x="5919" y="3729"/>
                </a:cubicBezTo>
                <a:cubicBezTo>
                  <a:pt x="5893" y="3721"/>
                  <a:pt x="5869" y="3714"/>
                  <a:pt x="5844" y="3707"/>
                </a:cubicBezTo>
                <a:cubicBezTo>
                  <a:pt x="5803" y="3694"/>
                  <a:pt x="5767" y="3688"/>
                  <a:pt x="5736" y="3688"/>
                </a:cubicBezTo>
                <a:cubicBezTo>
                  <a:pt x="5642" y="3688"/>
                  <a:pt x="5590" y="3747"/>
                  <a:pt x="5577" y="3877"/>
                </a:cubicBezTo>
                <a:cubicBezTo>
                  <a:pt x="5549" y="4146"/>
                  <a:pt x="5528" y="4415"/>
                  <a:pt x="5510" y="4686"/>
                </a:cubicBezTo>
                <a:cubicBezTo>
                  <a:pt x="5505" y="4768"/>
                  <a:pt x="5521" y="4850"/>
                  <a:pt x="5528" y="4940"/>
                </a:cubicBezTo>
                <a:cubicBezTo>
                  <a:pt x="5498" y="4929"/>
                  <a:pt x="5461" y="4914"/>
                  <a:pt x="5422" y="4902"/>
                </a:cubicBezTo>
                <a:cubicBezTo>
                  <a:pt x="5403" y="4896"/>
                  <a:pt x="5386" y="4893"/>
                  <a:pt x="5370" y="4893"/>
                </a:cubicBezTo>
                <a:cubicBezTo>
                  <a:pt x="5318" y="4893"/>
                  <a:pt x="5290" y="4928"/>
                  <a:pt x="5300" y="4994"/>
                </a:cubicBezTo>
                <a:cubicBezTo>
                  <a:pt x="5317" y="5102"/>
                  <a:pt x="5351" y="5206"/>
                  <a:pt x="5369" y="5313"/>
                </a:cubicBezTo>
                <a:cubicBezTo>
                  <a:pt x="5386" y="5432"/>
                  <a:pt x="5403" y="5551"/>
                  <a:pt x="5405" y="5669"/>
                </a:cubicBezTo>
                <a:cubicBezTo>
                  <a:pt x="5409" y="5885"/>
                  <a:pt x="5400" y="6103"/>
                  <a:pt x="5397" y="6298"/>
                </a:cubicBezTo>
                <a:cubicBezTo>
                  <a:pt x="5153" y="6316"/>
                  <a:pt x="4901" y="6329"/>
                  <a:pt x="4650" y="6353"/>
                </a:cubicBezTo>
                <a:cubicBezTo>
                  <a:pt x="4613" y="6355"/>
                  <a:pt x="4553" y="6403"/>
                  <a:pt x="4550" y="6435"/>
                </a:cubicBezTo>
                <a:cubicBezTo>
                  <a:pt x="4529" y="6591"/>
                  <a:pt x="4525" y="6751"/>
                  <a:pt x="4514" y="6919"/>
                </a:cubicBezTo>
                <a:cubicBezTo>
                  <a:pt x="4427" y="6940"/>
                  <a:pt x="4419" y="6964"/>
                  <a:pt x="4460" y="7087"/>
                </a:cubicBezTo>
                <a:cubicBezTo>
                  <a:pt x="4509" y="7233"/>
                  <a:pt x="4548" y="7382"/>
                  <a:pt x="4588" y="7525"/>
                </a:cubicBezTo>
                <a:cubicBezTo>
                  <a:pt x="4424" y="7528"/>
                  <a:pt x="4399" y="7559"/>
                  <a:pt x="4463" y="7706"/>
                </a:cubicBezTo>
                <a:cubicBezTo>
                  <a:pt x="4561" y="7928"/>
                  <a:pt x="4670" y="8146"/>
                  <a:pt x="4768" y="8369"/>
                </a:cubicBezTo>
                <a:cubicBezTo>
                  <a:pt x="4798" y="8436"/>
                  <a:pt x="4805" y="8514"/>
                  <a:pt x="4822" y="8583"/>
                </a:cubicBezTo>
                <a:cubicBezTo>
                  <a:pt x="4704" y="8570"/>
                  <a:pt x="4598" y="8557"/>
                  <a:pt x="4493" y="8546"/>
                </a:cubicBezTo>
                <a:cubicBezTo>
                  <a:pt x="4485" y="8545"/>
                  <a:pt x="4476" y="8545"/>
                  <a:pt x="4468" y="8545"/>
                </a:cubicBezTo>
                <a:cubicBezTo>
                  <a:pt x="4390" y="8545"/>
                  <a:pt x="4356" y="8595"/>
                  <a:pt x="4366" y="8674"/>
                </a:cubicBezTo>
                <a:cubicBezTo>
                  <a:pt x="4375" y="8750"/>
                  <a:pt x="4386" y="8832"/>
                  <a:pt x="4423" y="8896"/>
                </a:cubicBezTo>
                <a:cubicBezTo>
                  <a:pt x="4572" y="9153"/>
                  <a:pt x="4623" y="9441"/>
                  <a:pt x="4707" y="9719"/>
                </a:cubicBezTo>
                <a:cubicBezTo>
                  <a:pt x="4773" y="9936"/>
                  <a:pt x="4880" y="10141"/>
                  <a:pt x="4975" y="10350"/>
                </a:cubicBezTo>
                <a:cubicBezTo>
                  <a:pt x="5014" y="10435"/>
                  <a:pt x="5067" y="10516"/>
                  <a:pt x="5105" y="10581"/>
                </a:cubicBezTo>
                <a:cubicBezTo>
                  <a:pt x="4944" y="10567"/>
                  <a:pt x="4772" y="10547"/>
                  <a:pt x="4599" y="10538"/>
                </a:cubicBezTo>
                <a:cubicBezTo>
                  <a:pt x="4557" y="10536"/>
                  <a:pt x="4514" y="10535"/>
                  <a:pt x="4472" y="10535"/>
                </a:cubicBezTo>
                <a:cubicBezTo>
                  <a:pt x="4390" y="10535"/>
                  <a:pt x="4308" y="10538"/>
                  <a:pt x="4226" y="10540"/>
                </a:cubicBezTo>
                <a:cubicBezTo>
                  <a:pt x="4085" y="10541"/>
                  <a:pt x="4071" y="10558"/>
                  <a:pt x="4080" y="10694"/>
                </a:cubicBezTo>
                <a:cubicBezTo>
                  <a:pt x="4082" y="10716"/>
                  <a:pt x="4082" y="10738"/>
                  <a:pt x="4084" y="10775"/>
                </a:cubicBezTo>
                <a:cubicBezTo>
                  <a:pt x="4016" y="10743"/>
                  <a:pt x="3950" y="10732"/>
                  <a:pt x="3885" y="10732"/>
                </a:cubicBezTo>
                <a:cubicBezTo>
                  <a:pt x="3732" y="10732"/>
                  <a:pt x="3586" y="10794"/>
                  <a:pt x="3437" y="10804"/>
                </a:cubicBezTo>
                <a:cubicBezTo>
                  <a:pt x="3414" y="10805"/>
                  <a:pt x="3373" y="10857"/>
                  <a:pt x="3374" y="10885"/>
                </a:cubicBezTo>
                <a:cubicBezTo>
                  <a:pt x="3382" y="11070"/>
                  <a:pt x="3387" y="11255"/>
                  <a:pt x="3415" y="11437"/>
                </a:cubicBezTo>
                <a:cubicBezTo>
                  <a:pt x="3430" y="11533"/>
                  <a:pt x="3491" y="11621"/>
                  <a:pt x="3541" y="11736"/>
                </a:cubicBezTo>
                <a:lnTo>
                  <a:pt x="3541" y="11736"/>
                </a:lnTo>
                <a:cubicBezTo>
                  <a:pt x="3539" y="11735"/>
                  <a:pt x="3528" y="11730"/>
                  <a:pt x="3516" y="11730"/>
                </a:cubicBezTo>
                <a:cubicBezTo>
                  <a:pt x="3513" y="11730"/>
                  <a:pt x="3510" y="11730"/>
                  <a:pt x="3508" y="11731"/>
                </a:cubicBezTo>
                <a:cubicBezTo>
                  <a:pt x="3358" y="11761"/>
                  <a:pt x="3336" y="11827"/>
                  <a:pt x="3418" y="11956"/>
                </a:cubicBezTo>
                <a:cubicBezTo>
                  <a:pt x="3532" y="12136"/>
                  <a:pt x="3639" y="12321"/>
                  <a:pt x="3752" y="12501"/>
                </a:cubicBezTo>
                <a:cubicBezTo>
                  <a:pt x="3780" y="12546"/>
                  <a:pt x="3817" y="12586"/>
                  <a:pt x="3848" y="12624"/>
                </a:cubicBezTo>
                <a:cubicBezTo>
                  <a:pt x="3778" y="12654"/>
                  <a:pt x="3703" y="12685"/>
                  <a:pt x="3629" y="12717"/>
                </a:cubicBezTo>
                <a:cubicBezTo>
                  <a:pt x="3553" y="12750"/>
                  <a:pt x="3542" y="12796"/>
                  <a:pt x="3578" y="12876"/>
                </a:cubicBezTo>
                <a:cubicBezTo>
                  <a:pt x="3706" y="13153"/>
                  <a:pt x="3894" y="13370"/>
                  <a:pt x="4170" y="13506"/>
                </a:cubicBezTo>
                <a:cubicBezTo>
                  <a:pt x="4187" y="13515"/>
                  <a:pt x="4201" y="13529"/>
                  <a:pt x="4218" y="13542"/>
                </a:cubicBezTo>
                <a:cubicBezTo>
                  <a:pt x="4211" y="13555"/>
                  <a:pt x="4206" y="13565"/>
                  <a:pt x="4198" y="13571"/>
                </a:cubicBezTo>
                <a:cubicBezTo>
                  <a:pt x="4165" y="13599"/>
                  <a:pt x="4130" y="13627"/>
                  <a:pt x="4097" y="13654"/>
                </a:cubicBezTo>
                <a:cubicBezTo>
                  <a:pt x="4126" y="13686"/>
                  <a:pt x="4148" y="13735"/>
                  <a:pt x="4186" y="13752"/>
                </a:cubicBezTo>
                <a:cubicBezTo>
                  <a:pt x="4372" y="13845"/>
                  <a:pt x="4483" y="14002"/>
                  <a:pt x="4572" y="14180"/>
                </a:cubicBezTo>
                <a:cubicBezTo>
                  <a:pt x="4599" y="14235"/>
                  <a:pt x="4633" y="14287"/>
                  <a:pt x="4659" y="14334"/>
                </a:cubicBezTo>
                <a:cubicBezTo>
                  <a:pt x="4547" y="14381"/>
                  <a:pt x="4440" y="14432"/>
                  <a:pt x="4329" y="14474"/>
                </a:cubicBezTo>
                <a:cubicBezTo>
                  <a:pt x="4242" y="14506"/>
                  <a:pt x="4241" y="14570"/>
                  <a:pt x="4269" y="14630"/>
                </a:cubicBezTo>
                <a:cubicBezTo>
                  <a:pt x="4396" y="14895"/>
                  <a:pt x="4547" y="15146"/>
                  <a:pt x="4802" y="15317"/>
                </a:cubicBezTo>
                <a:cubicBezTo>
                  <a:pt x="4897" y="15382"/>
                  <a:pt x="4977" y="15470"/>
                  <a:pt x="5100" y="15580"/>
                </a:cubicBezTo>
                <a:cubicBezTo>
                  <a:pt x="5054" y="15574"/>
                  <a:pt x="5014" y="15571"/>
                  <a:pt x="4975" y="15567"/>
                </a:cubicBezTo>
                <a:lnTo>
                  <a:pt x="4975" y="15567"/>
                </a:lnTo>
                <a:cubicBezTo>
                  <a:pt x="4949" y="15825"/>
                  <a:pt x="5177" y="15888"/>
                  <a:pt x="5299" y="16024"/>
                </a:cubicBezTo>
                <a:cubicBezTo>
                  <a:pt x="5451" y="16192"/>
                  <a:pt x="5630" y="16336"/>
                  <a:pt x="5791" y="16495"/>
                </a:cubicBezTo>
                <a:cubicBezTo>
                  <a:pt x="5960" y="16663"/>
                  <a:pt x="6130" y="16830"/>
                  <a:pt x="6285" y="17010"/>
                </a:cubicBezTo>
                <a:cubicBezTo>
                  <a:pt x="6389" y="17132"/>
                  <a:pt x="6469" y="17275"/>
                  <a:pt x="6558" y="17409"/>
                </a:cubicBezTo>
                <a:cubicBezTo>
                  <a:pt x="6590" y="17456"/>
                  <a:pt x="6625" y="17504"/>
                  <a:pt x="6670" y="17568"/>
                </a:cubicBezTo>
                <a:cubicBezTo>
                  <a:pt x="6628" y="17559"/>
                  <a:pt x="6604" y="17553"/>
                  <a:pt x="6580" y="17549"/>
                </a:cubicBezTo>
                <a:cubicBezTo>
                  <a:pt x="6415" y="17521"/>
                  <a:pt x="6251" y="17488"/>
                  <a:pt x="6085" y="17470"/>
                </a:cubicBezTo>
                <a:cubicBezTo>
                  <a:pt x="5945" y="17454"/>
                  <a:pt x="5802" y="17459"/>
                  <a:pt x="5662" y="17445"/>
                </a:cubicBezTo>
                <a:cubicBezTo>
                  <a:pt x="5453" y="17423"/>
                  <a:pt x="5246" y="17389"/>
                  <a:pt x="5040" y="17367"/>
                </a:cubicBezTo>
                <a:cubicBezTo>
                  <a:pt x="5035" y="17366"/>
                  <a:pt x="5031" y="17366"/>
                  <a:pt x="5027" y="17366"/>
                </a:cubicBezTo>
                <a:cubicBezTo>
                  <a:pt x="4989" y="17366"/>
                  <a:pt x="4949" y="17384"/>
                  <a:pt x="4911" y="17394"/>
                </a:cubicBezTo>
                <a:lnTo>
                  <a:pt x="4942" y="17521"/>
                </a:lnTo>
                <a:cubicBezTo>
                  <a:pt x="4876" y="17508"/>
                  <a:pt x="4810" y="17497"/>
                  <a:pt x="4747" y="17497"/>
                </a:cubicBezTo>
                <a:cubicBezTo>
                  <a:pt x="4667" y="17497"/>
                  <a:pt x="4592" y="17515"/>
                  <a:pt x="4534" y="17569"/>
                </a:cubicBezTo>
                <a:cubicBezTo>
                  <a:pt x="4439" y="17564"/>
                  <a:pt x="4362" y="17553"/>
                  <a:pt x="4289" y="17553"/>
                </a:cubicBezTo>
                <a:cubicBezTo>
                  <a:pt x="4273" y="17553"/>
                  <a:pt x="4257" y="17554"/>
                  <a:pt x="4241" y="17555"/>
                </a:cubicBezTo>
                <a:cubicBezTo>
                  <a:pt x="4074" y="17573"/>
                  <a:pt x="3909" y="17594"/>
                  <a:pt x="3745" y="17627"/>
                </a:cubicBezTo>
                <a:cubicBezTo>
                  <a:pt x="3606" y="17656"/>
                  <a:pt x="3591" y="17699"/>
                  <a:pt x="3625" y="17835"/>
                </a:cubicBezTo>
                <a:cubicBezTo>
                  <a:pt x="3653" y="17946"/>
                  <a:pt x="3672" y="18061"/>
                  <a:pt x="3697" y="18178"/>
                </a:cubicBezTo>
                <a:cubicBezTo>
                  <a:pt x="3629" y="18172"/>
                  <a:pt x="3560" y="18169"/>
                  <a:pt x="3492" y="18169"/>
                </a:cubicBezTo>
                <a:cubicBezTo>
                  <a:pt x="3198" y="18169"/>
                  <a:pt x="2907" y="18222"/>
                  <a:pt x="2618" y="18301"/>
                </a:cubicBezTo>
                <a:cubicBezTo>
                  <a:pt x="2530" y="18326"/>
                  <a:pt x="2431" y="18310"/>
                  <a:pt x="2343" y="18335"/>
                </a:cubicBezTo>
                <a:cubicBezTo>
                  <a:pt x="2175" y="18381"/>
                  <a:pt x="2168" y="18407"/>
                  <a:pt x="2230" y="18569"/>
                </a:cubicBezTo>
                <a:cubicBezTo>
                  <a:pt x="2031" y="18562"/>
                  <a:pt x="1836" y="18556"/>
                  <a:pt x="1640" y="18548"/>
                </a:cubicBezTo>
                <a:cubicBezTo>
                  <a:pt x="1593" y="18547"/>
                  <a:pt x="1546" y="18540"/>
                  <a:pt x="1500" y="18536"/>
                </a:cubicBezTo>
                <a:cubicBezTo>
                  <a:pt x="1488" y="18535"/>
                  <a:pt x="1476" y="18534"/>
                  <a:pt x="1465" y="18534"/>
                </a:cubicBezTo>
                <a:cubicBezTo>
                  <a:pt x="1407" y="18534"/>
                  <a:pt x="1366" y="18551"/>
                  <a:pt x="1383" y="18625"/>
                </a:cubicBezTo>
                <a:cubicBezTo>
                  <a:pt x="1304" y="18623"/>
                  <a:pt x="1226" y="18614"/>
                  <a:pt x="1150" y="18614"/>
                </a:cubicBezTo>
                <a:cubicBezTo>
                  <a:pt x="1127" y="18614"/>
                  <a:pt x="1104" y="18615"/>
                  <a:pt x="1080" y="18617"/>
                </a:cubicBezTo>
                <a:cubicBezTo>
                  <a:pt x="790" y="18643"/>
                  <a:pt x="499" y="18673"/>
                  <a:pt x="211" y="18715"/>
                </a:cubicBezTo>
                <a:cubicBezTo>
                  <a:pt x="138" y="18726"/>
                  <a:pt x="71" y="18784"/>
                  <a:pt x="0" y="18821"/>
                </a:cubicBezTo>
                <a:cubicBezTo>
                  <a:pt x="55" y="18882"/>
                  <a:pt x="96" y="18973"/>
                  <a:pt x="164" y="19003"/>
                </a:cubicBezTo>
                <a:cubicBezTo>
                  <a:pt x="414" y="19108"/>
                  <a:pt x="672" y="19194"/>
                  <a:pt x="926" y="19287"/>
                </a:cubicBezTo>
                <a:cubicBezTo>
                  <a:pt x="955" y="19297"/>
                  <a:pt x="987" y="19297"/>
                  <a:pt x="1036" y="19303"/>
                </a:cubicBezTo>
                <a:cubicBezTo>
                  <a:pt x="945" y="19397"/>
                  <a:pt x="1021" y="19425"/>
                  <a:pt x="1084" y="19457"/>
                </a:cubicBezTo>
                <a:cubicBezTo>
                  <a:pt x="1367" y="19603"/>
                  <a:pt x="1650" y="19749"/>
                  <a:pt x="1943" y="19899"/>
                </a:cubicBezTo>
                <a:cubicBezTo>
                  <a:pt x="1831" y="19977"/>
                  <a:pt x="1865" y="20058"/>
                  <a:pt x="1943" y="20119"/>
                </a:cubicBezTo>
                <a:cubicBezTo>
                  <a:pt x="2061" y="20213"/>
                  <a:pt x="2185" y="20300"/>
                  <a:pt x="2315" y="20378"/>
                </a:cubicBezTo>
                <a:cubicBezTo>
                  <a:pt x="2456" y="20464"/>
                  <a:pt x="2601" y="20538"/>
                  <a:pt x="2747" y="20609"/>
                </a:cubicBezTo>
                <a:cubicBezTo>
                  <a:pt x="2870" y="20666"/>
                  <a:pt x="2997" y="20712"/>
                  <a:pt x="3130" y="20765"/>
                </a:cubicBezTo>
                <a:cubicBezTo>
                  <a:pt x="3066" y="20809"/>
                  <a:pt x="2997" y="20871"/>
                  <a:pt x="2917" y="20907"/>
                </a:cubicBezTo>
                <a:cubicBezTo>
                  <a:pt x="2823" y="20949"/>
                  <a:pt x="2843" y="21010"/>
                  <a:pt x="2884" y="21064"/>
                </a:cubicBezTo>
                <a:cubicBezTo>
                  <a:pt x="2942" y="21140"/>
                  <a:pt x="3006" y="21218"/>
                  <a:pt x="3084" y="21272"/>
                </a:cubicBezTo>
                <a:cubicBezTo>
                  <a:pt x="3308" y="21427"/>
                  <a:pt x="3538" y="21571"/>
                  <a:pt x="3771" y="21712"/>
                </a:cubicBezTo>
                <a:cubicBezTo>
                  <a:pt x="3824" y="21746"/>
                  <a:pt x="3892" y="21753"/>
                  <a:pt x="3956" y="21773"/>
                </a:cubicBezTo>
                <a:cubicBezTo>
                  <a:pt x="3910" y="21820"/>
                  <a:pt x="3857" y="21871"/>
                  <a:pt x="3805" y="21925"/>
                </a:cubicBezTo>
                <a:cubicBezTo>
                  <a:pt x="3729" y="22000"/>
                  <a:pt x="3729" y="22070"/>
                  <a:pt x="3824" y="22117"/>
                </a:cubicBezTo>
                <a:cubicBezTo>
                  <a:pt x="3959" y="22185"/>
                  <a:pt x="4104" y="22233"/>
                  <a:pt x="4242" y="22295"/>
                </a:cubicBezTo>
                <a:cubicBezTo>
                  <a:pt x="4354" y="22345"/>
                  <a:pt x="4458" y="22411"/>
                  <a:pt x="4572" y="22457"/>
                </a:cubicBezTo>
                <a:cubicBezTo>
                  <a:pt x="4722" y="22516"/>
                  <a:pt x="4840" y="22619"/>
                  <a:pt x="4977" y="22696"/>
                </a:cubicBezTo>
                <a:cubicBezTo>
                  <a:pt x="5013" y="22717"/>
                  <a:pt x="5062" y="22715"/>
                  <a:pt x="5093" y="22740"/>
                </a:cubicBezTo>
                <a:cubicBezTo>
                  <a:pt x="5117" y="22756"/>
                  <a:pt x="5119" y="22800"/>
                  <a:pt x="5131" y="22832"/>
                </a:cubicBezTo>
                <a:cubicBezTo>
                  <a:pt x="5044" y="22858"/>
                  <a:pt x="5014" y="22923"/>
                  <a:pt x="5013" y="23006"/>
                </a:cubicBezTo>
                <a:cubicBezTo>
                  <a:pt x="5013" y="23013"/>
                  <a:pt x="4994" y="23020"/>
                  <a:pt x="4987" y="23028"/>
                </a:cubicBezTo>
                <a:cubicBezTo>
                  <a:pt x="4959" y="23054"/>
                  <a:pt x="4934" y="23084"/>
                  <a:pt x="4921" y="23125"/>
                </a:cubicBezTo>
                <a:cubicBezTo>
                  <a:pt x="4889" y="23149"/>
                  <a:pt x="4849" y="23168"/>
                  <a:pt x="4826" y="23197"/>
                </a:cubicBezTo>
                <a:cubicBezTo>
                  <a:pt x="4733" y="23316"/>
                  <a:pt x="4639" y="23433"/>
                  <a:pt x="4558" y="23559"/>
                </a:cubicBezTo>
                <a:cubicBezTo>
                  <a:pt x="4458" y="23715"/>
                  <a:pt x="4459" y="23726"/>
                  <a:pt x="4627" y="23820"/>
                </a:cubicBezTo>
                <a:cubicBezTo>
                  <a:pt x="4808" y="23922"/>
                  <a:pt x="4998" y="24005"/>
                  <a:pt x="5191" y="24101"/>
                </a:cubicBezTo>
                <a:cubicBezTo>
                  <a:pt x="5164" y="24241"/>
                  <a:pt x="5168" y="24247"/>
                  <a:pt x="5342" y="24265"/>
                </a:cubicBezTo>
                <a:cubicBezTo>
                  <a:pt x="5424" y="24274"/>
                  <a:pt x="5507" y="24279"/>
                  <a:pt x="5590" y="24279"/>
                </a:cubicBezTo>
                <a:cubicBezTo>
                  <a:pt x="5605" y="24279"/>
                  <a:pt x="5619" y="24279"/>
                  <a:pt x="5633" y="24279"/>
                </a:cubicBezTo>
                <a:cubicBezTo>
                  <a:pt x="5725" y="24277"/>
                  <a:pt x="5815" y="24263"/>
                  <a:pt x="5908" y="24255"/>
                </a:cubicBezTo>
                <a:lnTo>
                  <a:pt x="5908" y="24255"/>
                </a:lnTo>
                <a:cubicBezTo>
                  <a:pt x="5836" y="24350"/>
                  <a:pt x="5762" y="24443"/>
                  <a:pt x="5684" y="24546"/>
                </a:cubicBezTo>
                <a:cubicBezTo>
                  <a:pt x="5708" y="24564"/>
                  <a:pt x="5730" y="24577"/>
                  <a:pt x="5755" y="24595"/>
                </a:cubicBezTo>
                <a:cubicBezTo>
                  <a:pt x="5738" y="24606"/>
                  <a:pt x="5723" y="24616"/>
                  <a:pt x="5673" y="24648"/>
                </a:cubicBezTo>
                <a:cubicBezTo>
                  <a:pt x="5796" y="24689"/>
                  <a:pt x="5890" y="24744"/>
                  <a:pt x="5988" y="24751"/>
                </a:cubicBezTo>
                <a:cubicBezTo>
                  <a:pt x="6413" y="24782"/>
                  <a:pt x="6837" y="24816"/>
                  <a:pt x="7262" y="24818"/>
                </a:cubicBezTo>
                <a:cubicBezTo>
                  <a:pt x="7265" y="24818"/>
                  <a:pt x="7269" y="24818"/>
                  <a:pt x="7273" y="24818"/>
                </a:cubicBezTo>
                <a:cubicBezTo>
                  <a:pt x="7579" y="24818"/>
                  <a:pt x="7885" y="24774"/>
                  <a:pt x="8192" y="24751"/>
                </a:cubicBezTo>
                <a:cubicBezTo>
                  <a:pt x="8243" y="24747"/>
                  <a:pt x="8295" y="24745"/>
                  <a:pt x="8364" y="24741"/>
                </a:cubicBezTo>
                <a:lnTo>
                  <a:pt x="8364" y="24741"/>
                </a:lnTo>
                <a:cubicBezTo>
                  <a:pt x="8214" y="24864"/>
                  <a:pt x="8082" y="24971"/>
                  <a:pt x="7945" y="25083"/>
                </a:cubicBezTo>
                <a:cubicBezTo>
                  <a:pt x="7956" y="25098"/>
                  <a:pt x="7968" y="25114"/>
                  <a:pt x="7971" y="25117"/>
                </a:cubicBezTo>
                <a:lnTo>
                  <a:pt x="7971" y="25117"/>
                </a:lnTo>
                <a:cubicBezTo>
                  <a:pt x="7919" y="25200"/>
                  <a:pt x="7875" y="25272"/>
                  <a:pt x="7827" y="25351"/>
                </a:cubicBezTo>
                <a:cubicBezTo>
                  <a:pt x="7858" y="25359"/>
                  <a:pt x="7888" y="25369"/>
                  <a:pt x="7895" y="25372"/>
                </a:cubicBezTo>
                <a:cubicBezTo>
                  <a:pt x="7773" y="25554"/>
                  <a:pt x="7655" y="25738"/>
                  <a:pt x="7534" y="25919"/>
                </a:cubicBezTo>
                <a:cubicBezTo>
                  <a:pt x="7480" y="25997"/>
                  <a:pt x="7508" y="26040"/>
                  <a:pt x="7580" y="26088"/>
                </a:cubicBezTo>
                <a:cubicBezTo>
                  <a:pt x="7740" y="26193"/>
                  <a:pt x="7925" y="26206"/>
                  <a:pt x="8105" y="26234"/>
                </a:cubicBezTo>
                <a:cubicBezTo>
                  <a:pt x="8183" y="26246"/>
                  <a:pt x="8270" y="26234"/>
                  <a:pt x="8315" y="26326"/>
                </a:cubicBezTo>
                <a:cubicBezTo>
                  <a:pt x="8326" y="26345"/>
                  <a:pt x="8362" y="26355"/>
                  <a:pt x="8388" y="26360"/>
                </a:cubicBezTo>
                <a:cubicBezTo>
                  <a:pt x="8477" y="26378"/>
                  <a:pt x="8567" y="26387"/>
                  <a:pt x="8657" y="26387"/>
                </a:cubicBezTo>
                <a:cubicBezTo>
                  <a:pt x="8780" y="26387"/>
                  <a:pt x="8904" y="26370"/>
                  <a:pt x="9031" y="26336"/>
                </a:cubicBezTo>
                <a:cubicBezTo>
                  <a:pt x="9012" y="26310"/>
                  <a:pt x="9001" y="26293"/>
                  <a:pt x="8981" y="26265"/>
                </a:cubicBezTo>
                <a:lnTo>
                  <a:pt x="8981" y="26265"/>
                </a:lnTo>
                <a:cubicBezTo>
                  <a:pt x="9032" y="26279"/>
                  <a:pt x="9072" y="26289"/>
                  <a:pt x="9116" y="26301"/>
                </a:cubicBezTo>
                <a:cubicBezTo>
                  <a:pt x="9104" y="26373"/>
                  <a:pt x="9090" y="26444"/>
                  <a:pt x="9080" y="26516"/>
                </a:cubicBezTo>
                <a:cubicBezTo>
                  <a:pt x="9067" y="26611"/>
                  <a:pt x="9077" y="26649"/>
                  <a:pt x="9139" y="26649"/>
                </a:cubicBezTo>
                <a:cubicBezTo>
                  <a:pt x="9157" y="26649"/>
                  <a:pt x="9180" y="26645"/>
                  <a:pt x="9209" y="26639"/>
                </a:cubicBezTo>
                <a:cubicBezTo>
                  <a:pt x="9322" y="26614"/>
                  <a:pt x="9433" y="26574"/>
                  <a:pt x="9542" y="26532"/>
                </a:cubicBezTo>
                <a:cubicBezTo>
                  <a:pt x="9870" y="26409"/>
                  <a:pt x="10195" y="26283"/>
                  <a:pt x="10540" y="26150"/>
                </a:cubicBezTo>
                <a:cubicBezTo>
                  <a:pt x="10545" y="26259"/>
                  <a:pt x="10555" y="26347"/>
                  <a:pt x="10551" y="26434"/>
                </a:cubicBezTo>
                <a:cubicBezTo>
                  <a:pt x="10549" y="26510"/>
                  <a:pt x="10575" y="26541"/>
                  <a:pt x="10626" y="26541"/>
                </a:cubicBezTo>
                <a:cubicBezTo>
                  <a:pt x="10640" y="26541"/>
                  <a:pt x="10656" y="26539"/>
                  <a:pt x="10674" y="26534"/>
                </a:cubicBezTo>
                <a:cubicBezTo>
                  <a:pt x="10767" y="26508"/>
                  <a:pt x="10867" y="26490"/>
                  <a:pt x="10951" y="26446"/>
                </a:cubicBezTo>
                <a:cubicBezTo>
                  <a:pt x="11229" y="26297"/>
                  <a:pt x="11487" y="26121"/>
                  <a:pt x="11728" y="25915"/>
                </a:cubicBezTo>
                <a:cubicBezTo>
                  <a:pt x="11976" y="25704"/>
                  <a:pt x="12248" y="25521"/>
                  <a:pt x="12513" y="25328"/>
                </a:cubicBezTo>
                <a:cubicBezTo>
                  <a:pt x="12766" y="25146"/>
                  <a:pt x="13024" y="24968"/>
                  <a:pt x="13278" y="24788"/>
                </a:cubicBezTo>
                <a:cubicBezTo>
                  <a:pt x="13304" y="24771"/>
                  <a:pt x="13329" y="24755"/>
                  <a:pt x="13375" y="24751"/>
                </a:cubicBezTo>
                <a:lnTo>
                  <a:pt x="13375" y="24751"/>
                </a:lnTo>
                <a:cubicBezTo>
                  <a:pt x="12942" y="25483"/>
                  <a:pt x="12498" y="26208"/>
                  <a:pt x="12079" y="26949"/>
                </a:cubicBezTo>
                <a:cubicBezTo>
                  <a:pt x="11665" y="27686"/>
                  <a:pt x="11265" y="28432"/>
                  <a:pt x="10875" y="29181"/>
                </a:cubicBezTo>
                <a:cubicBezTo>
                  <a:pt x="10482" y="29937"/>
                  <a:pt x="10144" y="30719"/>
                  <a:pt x="9788" y="31483"/>
                </a:cubicBezTo>
                <a:cubicBezTo>
                  <a:pt x="9952" y="31553"/>
                  <a:pt x="10090" y="31613"/>
                  <a:pt x="10229" y="31669"/>
                </a:cubicBezTo>
                <a:cubicBezTo>
                  <a:pt x="10241" y="31674"/>
                  <a:pt x="10258" y="31677"/>
                  <a:pt x="10274" y="31677"/>
                </a:cubicBezTo>
                <a:cubicBezTo>
                  <a:pt x="10287" y="31677"/>
                  <a:pt x="10300" y="31675"/>
                  <a:pt x="10306" y="31669"/>
                </a:cubicBezTo>
                <a:cubicBezTo>
                  <a:pt x="10401" y="31577"/>
                  <a:pt x="10519" y="31493"/>
                  <a:pt x="10577" y="31378"/>
                </a:cubicBezTo>
                <a:cubicBezTo>
                  <a:pt x="10754" y="31031"/>
                  <a:pt x="10895" y="30666"/>
                  <a:pt x="11069" y="30316"/>
                </a:cubicBezTo>
                <a:cubicBezTo>
                  <a:pt x="11475" y="29497"/>
                  <a:pt x="11884" y="28680"/>
                  <a:pt x="12305" y="27870"/>
                </a:cubicBezTo>
                <a:cubicBezTo>
                  <a:pt x="12612" y="27281"/>
                  <a:pt x="12938" y="26704"/>
                  <a:pt x="13257" y="26121"/>
                </a:cubicBezTo>
                <a:cubicBezTo>
                  <a:pt x="13283" y="26074"/>
                  <a:pt x="13318" y="26035"/>
                  <a:pt x="13368" y="26004"/>
                </a:cubicBezTo>
                <a:lnTo>
                  <a:pt x="13368" y="26004"/>
                </a:lnTo>
                <a:cubicBezTo>
                  <a:pt x="13318" y="26119"/>
                  <a:pt x="13250" y="26231"/>
                  <a:pt x="13220" y="26351"/>
                </a:cubicBezTo>
                <a:cubicBezTo>
                  <a:pt x="13168" y="26560"/>
                  <a:pt x="13138" y="26773"/>
                  <a:pt x="13105" y="26985"/>
                </a:cubicBezTo>
                <a:cubicBezTo>
                  <a:pt x="13101" y="27008"/>
                  <a:pt x="13132" y="27038"/>
                  <a:pt x="13141" y="27054"/>
                </a:cubicBezTo>
                <a:cubicBezTo>
                  <a:pt x="13137" y="27106"/>
                  <a:pt x="13131" y="27154"/>
                  <a:pt x="13131" y="27200"/>
                </a:cubicBezTo>
                <a:cubicBezTo>
                  <a:pt x="13129" y="27306"/>
                  <a:pt x="13129" y="27341"/>
                  <a:pt x="13171" y="27341"/>
                </a:cubicBezTo>
                <a:cubicBezTo>
                  <a:pt x="13194" y="27341"/>
                  <a:pt x="13228" y="27331"/>
                  <a:pt x="13282" y="27316"/>
                </a:cubicBezTo>
                <a:cubicBezTo>
                  <a:pt x="13411" y="27278"/>
                  <a:pt x="13540" y="27251"/>
                  <a:pt x="13664" y="27221"/>
                </a:cubicBezTo>
                <a:lnTo>
                  <a:pt x="13664" y="27221"/>
                </a:lnTo>
                <a:cubicBezTo>
                  <a:pt x="13535" y="27434"/>
                  <a:pt x="13621" y="27672"/>
                  <a:pt x="13652" y="27906"/>
                </a:cubicBezTo>
                <a:cubicBezTo>
                  <a:pt x="13674" y="28074"/>
                  <a:pt x="13712" y="28243"/>
                  <a:pt x="13746" y="28410"/>
                </a:cubicBezTo>
                <a:cubicBezTo>
                  <a:pt x="13777" y="28554"/>
                  <a:pt x="13813" y="28618"/>
                  <a:pt x="13890" y="28618"/>
                </a:cubicBezTo>
                <a:cubicBezTo>
                  <a:pt x="13937" y="28618"/>
                  <a:pt x="13999" y="28595"/>
                  <a:pt x="14084" y="28551"/>
                </a:cubicBezTo>
                <a:cubicBezTo>
                  <a:pt x="14152" y="28744"/>
                  <a:pt x="14208" y="28944"/>
                  <a:pt x="14289" y="29132"/>
                </a:cubicBezTo>
                <a:cubicBezTo>
                  <a:pt x="14365" y="29308"/>
                  <a:pt x="14468" y="29474"/>
                  <a:pt x="14557" y="29647"/>
                </a:cubicBezTo>
                <a:cubicBezTo>
                  <a:pt x="14578" y="29686"/>
                  <a:pt x="14602" y="29703"/>
                  <a:pt x="14628" y="29703"/>
                </a:cubicBezTo>
                <a:cubicBezTo>
                  <a:pt x="14650" y="29703"/>
                  <a:pt x="14674" y="29690"/>
                  <a:pt x="14697" y="29667"/>
                </a:cubicBezTo>
                <a:cubicBezTo>
                  <a:pt x="14780" y="29582"/>
                  <a:pt x="14865" y="29495"/>
                  <a:pt x="14936" y="29400"/>
                </a:cubicBezTo>
                <a:cubicBezTo>
                  <a:pt x="15060" y="29233"/>
                  <a:pt x="15159" y="29048"/>
                  <a:pt x="15292" y="28892"/>
                </a:cubicBezTo>
                <a:cubicBezTo>
                  <a:pt x="15384" y="28785"/>
                  <a:pt x="15521" y="28722"/>
                  <a:pt x="15585" y="28583"/>
                </a:cubicBezTo>
                <a:cubicBezTo>
                  <a:pt x="15629" y="28484"/>
                  <a:pt x="15683" y="28388"/>
                  <a:pt x="15736" y="28285"/>
                </a:cubicBezTo>
                <a:cubicBezTo>
                  <a:pt x="16006" y="28646"/>
                  <a:pt x="16300" y="28993"/>
                  <a:pt x="16444" y="29470"/>
                </a:cubicBezTo>
                <a:cubicBezTo>
                  <a:pt x="16486" y="29387"/>
                  <a:pt x="16508" y="29343"/>
                  <a:pt x="16541" y="29279"/>
                </a:cubicBezTo>
                <a:cubicBezTo>
                  <a:pt x="16555" y="29329"/>
                  <a:pt x="16572" y="29356"/>
                  <a:pt x="16569" y="29384"/>
                </a:cubicBezTo>
                <a:cubicBezTo>
                  <a:pt x="16564" y="29439"/>
                  <a:pt x="16557" y="29484"/>
                  <a:pt x="16632" y="29499"/>
                </a:cubicBezTo>
                <a:cubicBezTo>
                  <a:pt x="16653" y="29504"/>
                  <a:pt x="16672" y="29554"/>
                  <a:pt x="16678" y="29585"/>
                </a:cubicBezTo>
                <a:cubicBezTo>
                  <a:pt x="16717" y="29771"/>
                  <a:pt x="16833" y="29914"/>
                  <a:pt x="16963" y="30036"/>
                </a:cubicBezTo>
                <a:cubicBezTo>
                  <a:pt x="17058" y="30125"/>
                  <a:pt x="17135" y="30228"/>
                  <a:pt x="17228" y="30317"/>
                </a:cubicBezTo>
                <a:cubicBezTo>
                  <a:pt x="17266" y="30354"/>
                  <a:pt x="17294" y="30373"/>
                  <a:pt x="17319" y="30373"/>
                </a:cubicBezTo>
                <a:cubicBezTo>
                  <a:pt x="17348" y="30373"/>
                  <a:pt x="17374" y="30347"/>
                  <a:pt x="17407" y="30295"/>
                </a:cubicBezTo>
                <a:cubicBezTo>
                  <a:pt x="17427" y="30263"/>
                  <a:pt x="17452" y="30233"/>
                  <a:pt x="17490" y="30178"/>
                </a:cubicBezTo>
                <a:cubicBezTo>
                  <a:pt x="17561" y="30265"/>
                  <a:pt x="17629" y="30333"/>
                  <a:pt x="17681" y="30413"/>
                </a:cubicBezTo>
                <a:cubicBezTo>
                  <a:pt x="17786" y="30568"/>
                  <a:pt x="17877" y="30733"/>
                  <a:pt x="17980" y="30888"/>
                </a:cubicBezTo>
                <a:cubicBezTo>
                  <a:pt x="18010" y="30935"/>
                  <a:pt x="18045" y="30969"/>
                  <a:pt x="18087" y="30969"/>
                </a:cubicBezTo>
                <a:cubicBezTo>
                  <a:pt x="18114" y="30969"/>
                  <a:pt x="18145" y="30954"/>
                  <a:pt x="18178" y="30919"/>
                </a:cubicBezTo>
                <a:cubicBezTo>
                  <a:pt x="18204" y="30894"/>
                  <a:pt x="18228" y="30881"/>
                  <a:pt x="18253" y="30881"/>
                </a:cubicBezTo>
                <a:cubicBezTo>
                  <a:pt x="18284" y="30881"/>
                  <a:pt x="18314" y="30901"/>
                  <a:pt x="18344" y="30938"/>
                </a:cubicBezTo>
                <a:cubicBezTo>
                  <a:pt x="18457" y="31078"/>
                  <a:pt x="18582" y="31204"/>
                  <a:pt x="18756" y="31274"/>
                </a:cubicBezTo>
                <a:cubicBezTo>
                  <a:pt x="18804" y="31294"/>
                  <a:pt x="18842" y="31306"/>
                  <a:pt x="18875" y="31306"/>
                </a:cubicBezTo>
                <a:cubicBezTo>
                  <a:pt x="18925" y="31306"/>
                  <a:pt x="18962" y="31278"/>
                  <a:pt x="19000" y="31206"/>
                </a:cubicBezTo>
                <a:cubicBezTo>
                  <a:pt x="19114" y="30993"/>
                  <a:pt x="19213" y="30773"/>
                  <a:pt x="19310" y="30552"/>
                </a:cubicBezTo>
                <a:cubicBezTo>
                  <a:pt x="19334" y="30498"/>
                  <a:pt x="19350" y="30461"/>
                  <a:pt x="19383" y="30461"/>
                </a:cubicBezTo>
                <a:cubicBezTo>
                  <a:pt x="19402" y="30461"/>
                  <a:pt x="19427" y="30474"/>
                  <a:pt x="19461" y="30503"/>
                </a:cubicBezTo>
                <a:cubicBezTo>
                  <a:pt x="19549" y="30575"/>
                  <a:pt x="19656" y="30625"/>
                  <a:pt x="19760" y="30674"/>
                </a:cubicBezTo>
                <a:cubicBezTo>
                  <a:pt x="19938" y="30758"/>
                  <a:pt x="20041" y="30916"/>
                  <a:pt x="20166" y="31052"/>
                </a:cubicBezTo>
                <a:cubicBezTo>
                  <a:pt x="20266" y="31159"/>
                  <a:pt x="20372" y="31264"/>
                  <a:pt x="20490" y="31349"/>
                </a:cubicBezTo>
                <a:cubicBezTo>
                  <a:pt x="20538" y="31384"/>
                  <a:pt x="20579" y="31400"/>
                  <a:pt x="20615" y="31400"/>
                </a:cubicBezTo>
                <a:cubicBezTo>
                  <a:pt x="20680" y="31400"/>
                  <a:pt x="20727" y="31346"/>
                  <a:pt x="20756" y="31242"/>
                </a:cubicBezTo>
                <a:cubicBezTo>
                  <a:pt x="20768" y="31199"/>
                  <a:pt x="20781" y="31154"/>
                  <a:pt x="20802" y="31083"/>
                </a:cubicBezTo>
                <a:cubicBezTo>
                  <a:pt x="20909" y="31173"/>
                  <a:pt x="21004" y="31248"/>
                  <a:pt x="21092" y="31331"/>
                </a:cubicBezTo>
                <a:cubicBezTo>
                  <a:pt x="21172" y="31406"/>
                  <a:pt x="21243" y="31489"/>
                  <a:pt x="21322" y="31565"/>
                </a:cubicBezTo>
                <a:cubicBezTo>
                  <a:pt x="21390" y="31633"/>
                  <a:pt x="21438" y="31666"/>
                  <a:pt x="21490" y="31666"/>
                </a:cubicBezTo>
                <a:cubicBezTo>
                  <a:pt x="21542" y="31666"/>
                  <a:pt x="21598" y="31633"/>
                  <a:pt x="21683" y="31566"/>
                </a:cubicBezTo>
                <a:cubicBezTo>
                  <a:pt x="21867" y="31683"/>
                  <a:pt x="22059" y="31801"/>
                  <a:pt x="22252" y="31924"/>
                </a:cubicBezTo>
                <a:cubicBezTo>
                  <a:pt x="22266" y="31934"/>
                  <a:pt x="22284" y="31938"/>
                  <a:pt x="22305" y="31938"/>
                </a:cubicBezTo>
                <a:cubicBezTo>
                  <a:pt x="22382" y="31938"/>
                  <a:pt x="22487" y="31878"/>
                  <a:pt x="22496" y="31808"/>
                </a:cubicBezTo>
                <a:cubicBezTo>
                  <a:pt x="22507" y="31724"/>
                  <a:pt x="22516" y="31638"/>
                  <a:pt x="22530" y="31554"/>
                </a:cubicBezTo>
                <a:cubicBezTo>
                  <a:pt x="22531" y="31540"/>
                  <a:pt x="22543" y="31528"/>
                  <a:pt x="22556" y="31505"/>
                </a:cubicBezTo>
                <a:cubicBezTo>
                  <a:pt x="22592" y="31521"/>
                  <a:pt x="22630" y="31531"/>
                  <a:pt x="22661" y="31552"/>
                </a:cubicBezTo>
                <a:cubicBezTo>
                  <a:pt x="22835" y="31664"/>
                  <a:pt x="23008" y="31778"/>
                  <a:pt x="23181" y="31891"/>
                </a:cubicBezTo>
                <a:cubicBezTo>
                  <a:pt x="23207" y="31907"/>
                  <a:pt x="23234" y="31924"/>
                  <a:pt x="23262" y="31937"/>
                </a:cubicBezTo>
                <a:cubicBezTo>
                  <a:pt x="23305" y="31957"/>
                  <a:pt x="23338" y="31969"/>
                  <a:pt x="23366" y="31969"/>
                </a:cubicBezTo>
                <a:cubicBezTo>
                  <a:pt x="23421" y="31969"/>
                  <a:pt x="23460" y="31926"/>
                  <a:pt x="23525" y="31824"/>
                </a:cubicBezTo>
                <a:cubicBezTo>
                  <a:pt x="23627" y="31876"/>
                  <a:pt x="23731" y="31928"/>
                  <a:pt x="23833" y="31983"/>
                </a:cubicBezTo>
                <a:cubicBezTo>
                  <a:pt x="23939" y="32041"/>
                  <a:pt x="24039" y="32110"/>
                  <a:pt x="24147" y="32163"/>
                </a:cubicBezTo>
                <a:cubicBezTo>
                  <a:pt x="24204" y="32192"/>
                  <a:pt x="24252" y="32207"/>
                  <a:pt x="24293" y="32207"/>
                </a:cubicBezTo>
                <a:cubicBezTo>
                  <a:pt x="24376" y="32207"/>
                  <a:pt x="24432" y="32146"/>
                  <a:pt x="24479" y="32017"/>
                </a:cubicBezTo>
                <a:cubicBezTo>
                  <a:pt x="24517" y="32030"/>
                  <a:pt x="24557" y="32041"/>
                  <a:pt x="24593" y="32058"/>
                </a:cubicBezTo>
                <a:cubicBezTo>
                  <a:pt x="24745" y="32130"/>
                  <a:pt x="24896" y="32202"/>
                  <a:pt x="25045" y="32275"/>
                </a:cubicBezTo>
                <a:cubicBezTo>
                  <a:pt x="25135" y="32321"/>
                  <a:pt x="25225" y="32367"/>
                  <a:pt x="25314" y="32415"/>
                </a:cubicBezTo>
                <a:cubicBezTo>
                  <a:pt x="25371" y="32448"/>
                  <a:pt x="25422" y="32492"/>
                  <a:pt x="25486" y="32492"/>
                </a:cubicBezTo>
                <a:cubicBezTo>
                  <a:pt x="25509" y="32492"/>
                  <a:pt x="25534" y="32486"/>
                  <a:pt x="25561" y="32473"/>
                </a:cubicBezTo>
                <a:cubicBezTo>
                  <a:pt x="25564" y="32471"/>
                  <a:pt x="25568" y="32471"/>
                  <a:pt x="25572" y="32471"/>
                </a:cubicBezTo>
                <a:cubicBezTo>
                  <a:pt x="25595" y="32471"/>
                  <a:pt x="25631" y="32493"/>
                  <a:pt x="25655" y="32507"/>
                </a:cubicBezTo>
                <a:cubicBezTo>
                  <a:pt x="26015" y="32701"/>
                  <a:pt x="26404" y="32790"/>
                  <a:pt x="26810" y="32820"/>
                </a:cubicBezTo>
                <a:cubicBezTo>
                  <a:pt x="26820" y="32820"/>
                  <a:pt x="26830" y="32821"/>
                  <a:pt x="26841" y="32821"/>
                </a:cubicBezTo>
                <a:cubicBezTo>
                  <a:pt x="26857" y="32821"/>
                  <a:pt x="26874" y="32820"/>
                  <a:pt x="26890" y="32817"/>
                </a:cubicBezTo>
                <a:cubicBezTo>
                  <a:pt x="27022" y="32792"/>
                  <a:pt x="27046" y="32742"/>
                  <a:pt x="26964" y="32640"/>
                </a:cubicBezTo>
                <a:cubicBezTo>
                  <a:pt x="26879" y="32534"/>
                  <a:pt x="26782" y="32437"/>
                  <a:pt x="26688" y="32338"/>
                </a:cubicBezTo>
                <a:cubicBezTo>
                  <a:pt x="26552" y="32194"/>
                  <a:pt x="26414" y="32053"/>
                  <a:pt x="26276" y="31909"/>
                </a:cubicBezTo>
                <a:cubicBezTo>
                  <a:pt x="26260" y="31892"/>
                  <a:pt x="26239" y="31861"/>
                  <a:pt x="26245" y="31850"/>
                </a:cubicBezTo>
                <a:cubicBezTo>
                  <a:pt x="26309" y="31741"/>
                  <a:pt x="26224" y="31685"/>
                  <a:pt x="26167" y="31621"/>
                </a:cubicBezTo>
                <a:cubicBezTo>
                  <a:pt x="25966" y="31400"/>
                  <a:pt x="25763" y="31181"/>
                  <a:pt x="25571" y="30970"/>
                </a:cubicBezTo>
                <a:cubicBezTo>
                  <a:pt x="25577" y="30943"/>
                  <a:pt x="25577" y="30938"/>
                  <a:pt x="25580" y="30935"/>
                </a:cubicBezTo>
                <a:cubicBezTo>
                  <a:pt x="25752" y="30795"/>
                  <a:pt x="25761" y="30746"/>
                  <a:pt x="25645" y="30542"/>
                </a:cubicBezTo>
                <a:cubicBezTo>
                  <a:pt x="25549" y="30372"/>
                  <a:pt x="25447" y="30207"/>
                  <a:pt x="25354" y="30036"/>
                </a:cubicBezTo>
                <a:cubicBezTo>
                  <a:pt x="25334" y="30001"/>
                  <a:pt x="25346" y="29951"/>
                  <a:pt x="25340" y="29909"/>
                </a:cubicBezTo>
                <a:cubicBezTo>
                  <a:pt x="25335" y="29862"/>
                  <a:pt x="25336" y="29807"/>
                  <a:pt x="25314" y="29769"/>
                </a:cubicBezTo>
                <a:cubicBezTo>
                  <a:pt x="25225" y="29618"/>
                  <a:pt x="25125" y="29473"/>
                  <a:pt x="25026" y="29316"/>
                </a:cubicBezTo>
                <a:cubicBezTo>
                  <a:pt x="25135" y="29256"/>
                  <a:pt x="25248" y="29191"/>
                  <a:pt x="25362" y="29129"/>
                </a:cubicBezTo>
                <a:cubicBezTo>
                  <a:pt x="25431" y="29092"/>
                  <a:pt x="25500" y="29055"/>
                  <a:pt x="25571" y="29023"/>
                </a:cubicBezTo>
                <a:cubicBezTo>
                  <a:pt x="25666" y="28979"/>
                  <a:pt x="25674" y="28912"/>
                  <a:pt x="25622" y="28834"/>
                </a:cubicBezTo>
                <a:cubicBezTo>
                  <a:pt x="25577" y="28766"/>
                  <a:pt x="25527" y="28701"/>
                  <a:pt x="25474" y="28638"/>
                </a:cubicBezTo>
                <a:cubicBezTo>
                  <a:pt x="25288" y="28413"/>
                  <a:pt x="25099" y="28191"/>
                  <a:pt x="24912" y="27966"/>
                </a:cubicBezTo>
                <a:cubicBezTo>
                  <a:pt x="24899" y="27953"/>
                  <a:pt x="24893" y="27934"/>
                  <a:pt x="24884" y="27919"/>
                </a:cubicBezTo>
                <a:cubicBezTo>
                  <a:pt x="24991" y="27806"/>
                  <a:pt x="24995" y="27744"/>
                  <a:pt x="24871" y="27641"/>
                </a:cubicBezTo>
                <a:cubicBezTo>
                  <a:pt x="24760" y="27550"/>
                  <a:pt x="24639" y="27471"/>
                  <a:pt x="24517" y="27393"/>
                </a:cubicBezTo>
                <a:cubicBezTo>
                  <a:pt x="24234" y="27209"/>
                  <a:pt x="24050" y="26926"/>
                  <a:pt x="23816" y="26695"/>
                </a:cubicBezTo>
                <a:cubicBezTo>
                  <a:pt x="23716" y="26597"/>
                  <a:pt x="23605" y="26515"/>
                  <a:pt x="23498" y="26423"/>
                </a:cubicBezTo>
                <a:cubicBezTo>
                  <a:pt x="23500" y="26421"/>
                  <a:pt x="23503" y="26410"/>
                  <a:pt x="23507" y="26408"/>
                </a:cubicBezTo>
                <a:cubicBezTo>
                  <a:pt x="23802" y="26360"/>
                  <a:pt x="24097" y="26296"/>
                  <a:pt x="24394" y="26271"/>
                </a:cubicBezTo>
                <a:cubicBezTo>
                  <a:pt x="24482" y="26263"/>
                  <a:pt x="24570" y="26260"/>
                  <a:pt x="24658" y="26260"/>
                </a:cubicBezTo>
                <a:cubicBezTo>
                  <a:pt x="25018" y="26260"/>
                  <a:pt x="25374" y="26319"/>
                  <a:pt x="25726" y="26401"/>
                </a:cubicBezTo>
                <a:cubicBezTo>
                  <a:pt x="25753" y="26408"/>
                  <a:pt x="25782" y="26410"/>
                  <a:pt x="25811" y="26410"/>
                </a:cubicBezTo>
                <a:cubicBezTo>
                  <a:pt x="25829" y="26410"/>
                  <a:pt x="25847" y="26409"/>
                  <a:pt x="25865" y="26408"/>
                </a:cubicBezTo>
                <a:cubicBezTo>
                  <a:pt x="26074" y="26392"/>
                  <a:pt x="26084" y="26379"/>
                  <a:pt x="26053" y="26175"/>
                </a:cubicBezTo>
                <a:cubicBezTo>
                  <a:pt x="26050" y="26165"/>
                  <a:pt x="26054" y="26152"/>
                  <a:pt x="26059" y="26122"/>
                </a:cubicBezTo>
                <a:cubicBezTo>
                  <a:pt x="26182" y="26135"/>
                  <a:pt x="26303" y="26148"/>
                  <a:pt x="26426" y="26163"/>
                </a:cubicBezTo>
                <a:cubicBezTo>
                  <a:pt x="26488" y="26170"/>
                  <a:pt x="26549" y="26180"/>
                  <a:pt x="26611" y="26184"/>
                </a:cubicBezTo>
                <a:cubicBezTo>
                  <a:pt x="26621" y="26185"/>
                  <a:pt x="26631" y="26185"/>
                  <a:pt x="26640" y="26185"/>
                </a:cubicBezTo>
                <a:cubicBezTo>
                  <a:pt x="26722" y="26185"/>
                  <a:pt x="26785" y="26158"/>
                  <a:pt x="26780" y="26042"/>
                </a:cubicBezTo>
                <a:lnTo>
                  <a:pt x="26780" y="26042"/>
                </a:lnTo>
                <a:cubicBezTo>
                  <a:pt x="26892" y="26045"/>
                  <a:pt x="27000" y="26053"/>
                  <a:pt x="27107" y="26053"/>
                </a:cubicBezTo>
                <a:cubicBezTo>
                  <a:pt x="27151" y="26053"/>
                  <a:pt x="27195" y="26051"/>
                  <a:pt x="27239" y="26047"/>
                </a:cubicBezTo>
                <a:cubicBezTo>
                  <a:pt x="27397" y="26034"/>
                  <a:pt x="27554" y="25998"/>
                  <a:pt x="27708" y="25962"/>
                </a:cubicBezTo>
                <a:cubicBezTo>
                  <a:pt x="27804" y="25938"/>
                  <a:pt x="27831" y="25877"/>
                  <a:pt x="27775" y="25785"/>
                </a:cubicBezTo>
                <a:cubicBezTo>
                  <a:pt x="27696" y="25657"/>
                  <a:pt x="27619" y="25526"/>
                  <a:pt x="27531" y="25376"/>
                </a:cubicBezTo>
                <a:cubicBezTo>
                  <a:pt x="27621" y="25352"/>
                  <a:pt x="27704" y="25336"/>
                  <a:pt x="27784" y="25336"/>
                </a:cubicBezTo>
                <a:cubicBezTo>
                  <a:pt x="27835" y="25336"/>
                  <a:pt x="27884" y="25342"/>
                  <a:pt x="27933" y="25356"/>
                </a:cubicBezTo>
                <a:cubicBezTo>
                  <a:pt x="28078" y="25396"/>
                  <a:pt x="28220" y="25453"/>
                  <a:pt x="28364" y="25501"/>
                </a:cubicBezTo>
                <a:cubicBezTo>
                  <a:pt x="28397" y="25511"/>
                  <a:pt x="28431" y="25523"/>
                  <a:pt x="28466" y="25530"/>
                </a:cubicBezTo>
                <a:cubicBezTo>
                  <a:pt x="28497" y="25536"/>
                  <a:pt x="28524" y="25539"/>
                  <a:pt x="28546" y="25539"/>
                </a:cubicBezTo>
                <a:cubicBezTo>
                  <a:pt x="28627" y="25539"/>
                  <a:pt x="28652" y="25495"/>
                  <a:pt x="28648" y="25382"/>
                </a:cubicBezTo>
                <a:cubicBezTo>
                  <a:pt x="28648" y="25372"/>
                  <a:pt x="28657" y="25361"/>
                  <a:pt x="28664" y="25345"/>
                </a:cubicBezTo>
                <a:cubicBezTo>
                  <a:pt x="28766" y="25374"/>
                  <a:pt x="28864" y="25409"/>
                  <a:pt x="28966" y="25429"/>
                </a:cubicBezTo>
                <a:cubicBezTo>
                  <a:pt x="29067" y="25450"/>
                  <a:pt x="29166" y="25461"/>
                  <a:pt x="29265" y="25461"/>
                </a:cubicBezTo>
                <a:cubicBezTo>
                  <a:pt x="29439" y="25461"/>
                  <a:pt x="29610" y="25425"/>
                  <a:pt x="29774" y="25338"/>
                </a:cubicBezTo>
                <a:cubicBezTo>
                  <a:pt x="29869" y="25288"/>
                  <a:pt x="29907" y="25228"/>
                  <a:pt x="29850" y="25124"/>
                </a:cubicBezTo>
                <a:cubicBezTo>
                  <a:pt x="29811" y="25053"/>
                  <a:pt x="29788" y="24972"/>
                  <a:pt x="29753" y="24883"/>
                </a:cubicBezTo>
                <a:lnTo>
                  <a:pt x="29753" y="24883"/>
                </a:lnTo>
                <a:cubicBezTo>
                  <a:pt x="29823" y="24884"/>
                  <a:pt x="29886" y="24890"/>
                  <a:pt x="29946" y="24890"/>
                </a:cubicBezTo>
                <a:cubicBezTo>
                  <a:pt x="29959" y="24890"/>
                  <a:pt x="29971" y="24889"/>
                  <a:pt x="29984" y="24889"/>
                </a:cubicBezTo>
                <a:cubicBezTo>
                  <a:pt x="30181" y="24882"/>
                  <a:pt x="30381" y="24884"/>
                  <a:pt x="30576" y="24854"/>
                </a:cubicBezTo>
                <a:cubicBezTo>
                  <a:pt x="30843" y="24815"/>
                  <a:pt x="30856" y="24775"/>
                  <a:pt x="30731" y="24530"/>
                </a:cubicBezTo>
                <a:cubicBezTo>
                  <a:pt x="30799" y="24519"/>
                  <a:pt x="30863" y="24507"/>
                  <a:pt x="30926" y="24495"/>
                </a:cubicBezTo>
                <a:cubicBezTo>
                  <a:pt x="31014" y="24480"/>
                  <a:pt x="31103" y="24469"/>
                  <a:pt x="31190" y="24447"/>
                </a:cubicBezTo>
                <a:cubicBezTo>
                  <a:pt x="31290" y="24418"/>
                  <a:pt x="31376" y="24369"/>
                  <a:pt x="31328" y="24240"/>
                </a:cubicBezTo>
                <a:cubicBezTo>
                  <a:pt x="31419" y="24193"/>
                  <a:pt x="31510" y="24156"/>
                  <a:pt x="31591" y="24105"/>
                </a:cubicBezTo>
                <a:cubicBezTo>
                  <a:pt x="31702" y="24035"/>
                  <a:pt x="31702" y="23987"/>
                  <a:pt x="31611" y="23895"/>
                </a:cubicBezTo>
                <a:cubicBezTo>
                  <a:pt x="31497" y="23779"/>
                  <a:pt x="31384" y="23660"/>
                  <a:pt x="31272" y="23542"/>
                </a:cubicBezTo>
                <a:cubicBezTo>
                  <a:pt x="31258" y="23527"/>
                  <a:pt x="31244" y="23500"/>
                  <a:pt x="31246" y="23482"/>
                </a:cubicBezTo>
                <a:cubicBezTo>
                  <a:pt x="31294" y="23208"/>
                  <a:pt x="31153" y="22979"/>
                  <a:pt x="31064" y="22742"/>
                </a:cubicBezTo>
                <a:cubicBezTo>
                  <a:pt x="31015" y="22609"/>
                  <a:pt x="30926" y="22491"/>
                  <a:pt x="30866" y="22383"/>
                </a:cubicBezTo>
                <a:cubicBezTo>
                  <a:pt x="31131" y="22277"/>
                  <a:pt x="31399" y="22174"/>
                  <a:pt x="31663" y="22065"/>
                </a:cubicBezTo>
                <a:cubicBezTo>
                  <a:pt x="31736" y="22034"/>
                  <a:pt x="31801" y="21977"/>
                  <a:pt x="31875" y="21951"/>
                </a:cubicBezTo>
                <a:cubicBezTo>
                  <a:pt x="31985" y="21913"/>
                  <a:pt x="32103" y="21900"/>
                  <a:pt x="32211" y="21859"/>
                </a:cubicBezTo>
                <a:cubicBezTo>
                  <a:pt x="32345" y="21808"/>
                  <a:pt x="32480" y="21753"/>
                  <a:pt x="32599" y="21678"/>
                </a:cubicBezTo>
                <a:cubicBezTo>
                  <a:pt x="32723" y="21599"/>
                  <a:pt x="32719" y="21534"/>
                  <a:pt x="32628" y="21417"/>
                </a:cubicBezTo>
                <a:cubicBezTo>
                  <a:pt x="32593" y="21372"/>
                  <a:pt x="32559" y="21326"/>
                  <a:pt x="32521" y="21273"/>
                </a:cubicBezTo>
                <a:cubicBezTo>
                  <a:pt x="32676" y="21190"/>
                  <a:pt x="32825" y="21113"/>
                  <a:pt x="32969" y="21032"/>
                </a:cubicBezTo>
                <a:cubicBezTo>
                  <a:pt x="33195" y="20903"/>
                  <a:pt x="33421" y="20773"/>
                  <a:pt x="33647" y="20642"/>
                </a:cubicBezTo>
                <a:cubicBezTo>
                  <a:pt x="33755" y="20579"/>
                  <a:pt x="33756" y="20557"/>
                  <a:pt x="33660" y="20377"/>
                </a:cubicBezTo>
                <a:cubicBezTo>
                  <a:pt x="33732" y="20312"/>
                  <a:pt x="33813" y="20253"/>
                  <a:pt x="33879" y="20179"/>
                </a:cubicBezTo>
                <a:cubicBezTo>
                  <a:pt x="33972" y="20075"/>
                  <a:pt x="34059" y="19967"/>
                  <a:pt x="34136" y="19853"/>
                </a:cubicBezTo>
                <a:cubicBezTo>
                  <a:pt x="34202" y="19756"/>
                  <a:pt x="34162" y="19682"/>
                  <a:pt x="34072" y="19605"/>
                </a:cubicBezTo>
                <a:cubicBezTo>
                  <a:pt x="33940" y="19492"/>
                  <a:pt x="33825" y="19359"/>
                  <a:pt x="33708" y="19230"/>
                </a:cubicBezTo>
                <a:cubicBezTo>
                  <a:pt x="33652" y="19167"/>
                  <a:pt x="33681" y="19132"/>
                  <a:pt x="33752" y="19090"/>
                </a:cubicBezTo>
                <a:cubicBezTo>
                  <a:pt x="33973" y="18958"/>
                  <a:pt x="34188" y="18815"/>
                  <a:pt x="34403" y="18676"/>
                </a:cubicBezTo>
                <a:cubicBezTo>
                  <a:pt x="34504" y="18610"/>
                  <a:pt x="34601" y="18538"/>
                  <a:pt x="34699" y="18468"/>
                </a:cubicBezTo>
                <a:cubicBezTo>
                  <a:pt x="34764" y="18421"/>
                  <a:pt x="34817" y="18375"/>
                  <a:pt x="34743" y="18288"/>
                </a:cubicBezTo>
                <a:cubicBezTo>
                  <a:pt x="34729" y="18270"/>
                  <a:pt x="34750" y="18201"/>
                  <a:pt x="34775" y="18177"/>
                </a:cubicBezTo>
                <a:cubicBezTo>
                  <a:pt x="34879" y="18078"/>
                  <a:pt x="35002" y="17995"/>
                  <a:pt x="35097" y="17888"/>
                </a:cubicBezTo>
                <a:cubicBezTo>
                  <a:pt x="35185" y="17792"/>
                  <a:pt x="35254" y="17676"/>
                  <a:pt x="35316" y="17560"/>
                </a:cubicBezTo>
                <a:cubicBezTo>
                  <a:pt x="35365" y="17476"/>
                  <a:pt x="35360" y="17387"/>
                  <a:pt x="35252" y="17337"/>
                </a:cubicBezTo>
                <a:cubicBezTo>
                  <a:pt x="35228" y="17327"/>
                  <a:pt x="35211" y="17303"/>
                  <a:pt x="35182" y="17280"/>
                </a:cubicBezTo>
                <a:cubicBezTo>
                  <a:pt x="35284" y="17190"/>
                  <a:pt x="35376" y="17102"/>
                  <a:pt x="35473" y="17020"/>
                </a:cubicBezTo>
                <a:cubicBezTo>
                  <a:pt x="35759" y="16775"/>
                  <a:pt x="36055" y="16539"/>
                  <a:pt x="36335" y="16284"/>
                </a:cubicBezTo>
                <a:cubicBezTo>
                  <a:pt x="36642" y="16010"/>
                  <a:pt x="36973" y="15768"/>
                  <a:pt x="37287" y="15504"/>
                </a:cubicBezTo>
                <a:cubicBezTo>
                  <a:pt x="37363" y="15440"/>
                  <a:pt x="37426" y="15357"/>
                  <a:pt x="37481" y="15275"/>
                </a:cubicBezTo>
                <a:cubicBezTo>
                  <a:pt x="37521" y="15216"/>
                  <a:pt x="37501" y="15164"/>
                  <a:pt x="37429" y="15164"/>
                </a:cubicBezTo>
                <a:cubicBezTo>
                  <a:pt x="37424" y="15164"/>
                  <a:pt x="37419" y="15164"/>
                  <a:pt x="37413" y="15165"/>
                </a:cubicBezTo>
                <a:cubicBezTo>
                  <a:pt x="37283" y="15176"/>
                  <a:pt x="37152" y="15194"/>
                  <a:pt x="37023" y="15216"/>
                </a:cubicBezTo>
                <a:cubicBezTo>
                  <a:pt x="36771" y="15260"/>
                  <a:pt x="36520" y="15316"/>
                  <a:pt x="36266" y="15352"/>
                </a:cubicBezTo>
                <a:cubicBezTo>
                  <a:pt x="36020" y="15387"/>
                  <a:pt x="35772" y="15403"/>
                  <a:pt x="35523" y="15423"/>
                </a:cubicBezTo>
                <a:cubicBezTo>
                  <a:pt x="35402" y="15433"/>
                  <a:pt x="35279" y="15436"/>
                  <a:pt x="35156" y="15443"/>
                </a:cubicBezTo>
                <a:cubicBezTo>
                  <a:pt x="35151" y="15250"/>
                  <a:pt x="35143" y="15232"/>
                  <a:pt x="34975" y="15212"/>
                </a:cubicBezTo>
                <a:cubicBezTo>
                  <a:pt x="34923" y="15206"/>
                  <a:pt x="34870" y="15204"/>
                  <a:pt x="34817" y="15204"/>
                </a:cubicBezTo>
                <a:cubicBezTo>
                  <a:pt x="34742" y="15204"/>
                  <a:pt x="34666" y="15209"/>
                  <a:pt x="34591" y="15217"/>
                </a:cubicBezTo>
                <a:cubicBezTo>
                  <a:pt x="34173" y="15263"/>
                  <a:pt x="33756" y="15315"/>
                  <a:pt x="33337" y="15366"/>
                </a:cubicBezTo>
                <a:cubicBezTo>
                  <a:pt x="33336" y="15366"/>
                  <a:pt x="33335" y="15366"/>
                  <a:pt x="33334" y="15366"/>
                </a:cubicBezTo>
                <a:cubicBezTo>
                  <a:pt x="33325" y="15366"/>
                  <a:pt x="33315" y="15362"/>
                  <a:pt x="33303" y="15360"/>
                </a:cubicBezTo>
                <a:cubicBezTo>
                  <a:pt x="33330" y="15228"/>
                  <a:pt x="33356" y="15099"/>
                  <a:pt x="33381" y="14969"/>
                </a:cubicBezTo>
                <a:cubicBezTo>
                  <a:pt x="33401" y="14869"/>
                  <a:pt x="33350" y="14798"/>
                  <a:pt x="33237" y="14764"/>
                </a:cubicBezTo>
                <a:cubicBezTo>
                  <a:pt x="33182" y="14747"/>
                  <a:pt x="33127" y="14740"/>
                  <a:pt x="33073" y="14740"/>
                </a:cubicBezTo>
                <a:cubicBezTo>
                  <a:pt x="32973" y="14740"/>
                  <a:pt x="32876" y="14764"/>
                  <a:pt x="32779" y="14798"/>
                </a:cubicBezTo>
                <a:cubicBezTo>
                  <a:pt x="32732" y="14815"/>
                  <a:pt x="32685" y="14834"/>
                  <a:pt x="32628" y="14854"/>
                </a:cubicBezTo>
                <a:cubicBezTo>
                  <a:pt x="32614" y="14737"/>
                  <a:pt x="32550" y="14699"/>
                  <a:pt x="32465" y="14699"/>
                </a:cubicBezTo>
                <a:cubicBezTo>
                  <a:pt x="32450" y="14699"/>
                  <a:pt x="32434" y="14700"/>
                  <a:pt x="32418" y="14702"/>
                </a:cubicBezTo>
                <a:cubicBezTo>
                  <a:pt x="32166" y="14734"/>
                  <a:pt x="31914" y="14769"/>
                  <a:pt x="31662" y="14803"/>
                </a:cubicBezTo>
                <a:cubicBezTo>
                  <a:pt x="31657" y="14745"/>
                  <a:pt x="31642" y="14679"/>
                  <a:pt x="31647" y="14616"/>
                </a:cubicBezTo>
                <a:cubicBezTo>
                  <a:pt x="31655" y="14522"/>
                  <a:pt x="31610" y="14472"/>
                  <a:pt x="31533" y="14472"/>
                </a:cubicBezTo>
                <a:cubicBezTo>
                  <a:pt x="31511" y="14472"/>
                  <a:pt x="31487" y="14476"/>
                  <a:pt x="31461" y="14484"/>
                </a:cubicBezTo>
                <a:cubicBezTo>
                  <a:pt x="31294" y="14533"/>
                  <a:pt x="31129" y="14595"/>
                  <a:pt x="30967" y="14661"/>
                </a:cubicBezTo>
                <a:cubicBezTo>
                  <a:pt x="30629" y="14797"/>
                  <a:pt x="30293" y="14939"/>
                  <a:pt x="29956" y="15079"/>
                </a:cubicBezTo>
                <a:cubicBezTo>
                  <a:pt x="29906" y="15099"/>
                  <a:pt x="29857" y="15121"/>
                  <a:pt x="29803" y="15144"/>
                </a:cubicBezTo>
                <a:cubicBezTo>
                  <a:pt x="29802" y="14922"/>
                  <a:pt x="29799" y="14699"/>
                  <a:pt x="29801" y="14478"/>
                </a:cubicBezTo>
                <a:cubicBezTo>
                  <a:pt x="29801" y="14400"/>
                  <a:pt x="29774" y="14362"/>
                  <a:pt x="29696" y="14357"/>
                </a:cubicBezTo>
                <a:cubicBezTo>
                  <a:pt x="29664" y="14355"/>
                  <a:pt x="29634" y="14354"/>
                  <a:pt x="29603" y="14354"/>
                </a:cubicBezTo>
                <a:cubicBezTo>
                  <a:pt x="29405" y="14354"/>
                  <a:pt x="29220" y="14402"/>
                  <a:pt x="29056" y="14527"/>
                </a:cubicBezTo>
                <a:cubicBezTo>
                  <a:pt x="29010" y="14454"/>
                  <a:pt x="28974" y="14420"/>
                  <a:pt x="28929" y="14420"/>
                </a:cubicBezTo>
                <a:cubicBezTo>
                  <a:pt x="28895" y="14420"/>
                  <a:pt x="28855" y="14440"/>
                  <a:pt x="28803" y="14478"/>
                </a:cubicBezTo>
                <a:cubicBezTo>
                  <a:pt x="28646" y="14591"/>
                  <a:pt x="28488" y="14703"/>
                  <a:pt x="28336" y="14811"/>
                </a:cubicBezTo>
                <a:cubicBezTo>
                  <a:pt x="28313" y="14797"/>
                  <a:pt x="28304" y="14795"/>
                  <a:pt x="28302" y="14789"/>
                </a:cubicBezTo>
                <a:cubicBezTo>
                  <a:pt x="28253" y="14681"/>
                  <a:pt x="28226" y="14633"/>
                  <a:pt x="28181" y="14633"/>
                </a:cubicBezTo>
                <a:cubicBezTo>
                  <a:pt x="28146" y="14633"/>
                  <a:pt x="28100" y="14661"/>
                  <a:pt x="28025" y="14712"/>
                </a:cubicBezTo>
                <a:cubicBezTo>
                  <a:pt x="27797" y="14868"/>
                  <a:pt x="27566" y="15020"/>
                  <a:pt x="27343" y="15181"/>
                </a:cubicBezTo>
                <a:cubicBezTo>
                  <a:pt x="27254" y="15247"/>
                  <a:pt x="27183" y="15336"/>
                  <a:pt x="27096" y="15422"/>
                </a:cubicBezTo>
                <a:cubicBezTo>
                  <a:pt x="27077" y="15332"/>
                  <a:pt x="27060" y="15253"/>
                  <a:pt x="27044" y="15176"/>
                </a:cubicBezTo>
                <a:cubicBezTo>
                  <a:pt x="27029" y="15095"/>
                  <a:pt x="26999" y="15052"/>
                  <a:pt x="26949" y="15052"/>
                </a:cubicBezTo>
                <a:cubicBezTo>
                  <a:pt x="26924" y="15052"/>
                  <a:pt x="26893" y="15062"/>
                  <a:pt x="26857" y="15085"/>
                </a:cubicBezTo>
                <a:cubicBezTo>
                  <a:pt x="26684" y="15191"/>
                  <a:pt x="26517" y="15305"/>
                  <a:pt x="26358" y="15427"/>
                </a:cubicBezTo>
                <a:cubicBezTo>
                  <a:pt x="26195" y="15551"/>
                  <a:pt x="26024" y="15639"/>
                  <a:pt x="25829" y="15702"/>
                </a:cubicBezTo>
                <a:cubicBezTo>
                  <a:pt x="25675" y="15751"/>
                  <a:pt x="25527" y="15831"/>
                  <a:pt x="25388" y="15917"/>
                </a:cubicBezTo>
                <a:cubicBezTo>
                  <a:pt x="25284" y="15982"/>
                  <a:pt x="25207" y="16087"/>
                  <a:pt x="25104" y="16157"/>
                </a:cubicBezTo>
                <a:cubicBezTo>
                  <a:pt x="24995" y="16231"/>
                  <a:pt x="24865" y="16273"/>
                  <a:pt x="24754" y="16347"/>
                </a:cubicBezTo>
                <a:cubicBezTo>
                  <a:pt x="24621" y="16435"/>
                  <a:pt x="24507" y="16550"/>
                  <a:pt x="24372" y="16633"/>
                </a:cubicBezTo>
                <a:cubicBezTo>
                  <a:pt x="24151" y="16772"/>
                  <a:pt x="23920" y="16893"/>
                  <a:pt x="23694" y="17026"/>
                </a:cubicBezTo>
                <a:cubicBezTo>
                  <a:pt x="23517" y="17130"/>
                  <a:pt x="23344" y="17239"/>
                  <a:pt x="23169" y="17346"/>
                </a:cubicBezTo>
                <a:cubicBezTo>
                  <a:pt x="23159" y="17338"/>
                  <a:pt x="23150" y="17330"/>
                  <a:pt x="23142" y="17321"/>
                </a:cubicBezTo>
                <a:cubicBezTo>
                  <a:pt x="23251" y="17157"/>
                  <a:pt x="23349" y="16982"/>
                  <a:pt x="23473" y="16829"/>
                </a:cubicBezTo>
                <a:cubicBezTo>
                  <a:pt x="23646" y="16618"/>
                  <a:pt x="23834" y="16418"/>
                  <a:pt x="24023" y="16222"/>
                </a:cubicBezTo>
                <a:cubicBezTo>
                  <a:pt x="24209" y="16029"/>
                  <a:pt x="24398" y="15838"/>
                  <a:pt x="24594" y="15656"/>
                </a:cubicBezTo>
                <a:cubicBezTo>
                  <a:pt x="24821" y="15448"/>
                  <a:pt x="25057" y="15249"/>
                  <a:pt x="25290" y="15048"/>
                </a:cubicBezTo>
                <a:cubicBezTo>
                  <a:pt x="25304" y="15035"/>
                  <a:pt x="25318" y="15021"/>
                  <a:pt x="25330" y="15005"/>
                </a:cubicBezTo>
                <a:cubicBezTo>
                  <a:pt x="25424" y="14894"/>
                  <a:pt x="25419" y="14860"/>
                  <a:pt x="25295" y="14770"/>
                </a:cubicBezTo>
                <a:cubicBezTo>
                  <a:pt x="25341" y="14594"/>
                  <a:pt x="25506" y="14519"/>
                  <a:pt x="25618" y="14399"/>
                </a:cubicBezTo>
                <a:cubicBezTo>
                  <a:pt x="25664" y="14351"/>
                  <a:pt x="25721" y="14315"/>
                  <a:pt x="25772" y="14272"/>
                </a:cubicBezTo>
                <a:cubicBezTo>
                  <a:pt x="25853" y="14203"/>
                  <a:pt x="25897" y="14120"/>
                  <a:pt x="25941" y="14018"/>
                </a:cubicBezTo>
                <a:cubicBezTo>
                  <a:pt x="26009" y="13858"/>
                  <a:pt x="26127" y="13715"/>
                  <a:pt x="26236" y="13575"/>
                </a:cubicBezTo>
                <a:cubicBezTo>
                  <a:pt x="26303" y="13488"/>
                  <a:pt x="26406" y="13427"/>
                  <a:pt x="26476" y="13340"/>
                </a:cubicBezTo>
                <a:cubicBezTo>
                  <a:pt x="26553" y="13242"/>
                  <a:pt x="26533" y="13200"/>
                  <a:pt x="26417" y="13148"/>
                </a:cubicBezTo>
                <a:cubicBezTo>
                  <a:pt x="26368" y="13127"/>
                  <a:pt x="26322" y="13099"/>
                  <a:pt x="26256" y="13066"/>
                </a:cubicBezTo>
                <a:cubicBezTo>
                  <a:pt x="26339" y="12981"/>
                  <a:pt x="26406" y="12906"/>
                  <a:pt x="26481" y="12840"/>
                </a:cubicBezTo>
                <a:cubicBezTo>
                  <a:pt x="26640" y="12701"/>
                  <a:pt x="26800" y="12564"/>
                  <a:pt x="26964" y="12432"/>
                </a:cubicBezTo>
                <a:cubicBezTo>
                  <a:pt x="27051" y="12361"/>
                  <a:pt x="27151" y="12306"/>
                  <a:pt x="27240" y="12237"/>
                </a:cubicBezTo>
                <a:cubicBezTo>
                  <a:pt x="27311" y="12181"/>
                  <a:pt x="27391" y="12125"/>
                  <a:pt x="27306" y="12016"/>
                </a:cubicBezTo>
                <a:cubicBezTo>
                  <a:pt x="27293" y="11998"/>
                  <a:pt x="27321" y="11938"/>
                  <a:pt x="27345" y="11909"/>
                </a:cubicBezTo>
                <a:cubicBezTo>
                  <a:pt x="27481" y="11728"/>
                  <a:pt x="27620" y="11553"/>
                  <a:pt x="27758" y="11372"/>
                </a:cubicBezTo>
                <a:cubicBezTo>
                  <a:pt x="27784" y="11339"/>
                  <a:pt x="27808" y="11298"/>
                  <a:pt x="27819" y="11259"/>
                </a:cubicBezTo>
                <a:cubicBezTo>
                  <a:pt x="27866" y="11105"/>
                  <a:pt x="27865" y="10937"/>
                  <a:pt x="27631" y="10904"/>
                </a:cubicBezTo>
                <a:cubicBezTo>
                  <a:pt x="27600" y="10899"/>
                  <a:pt x="27572" y="10889"/>
                  <a:pt x="27535" y="10880"/>
                </a:cubicBezTo>
                <a:cubicBezTo>
                  <a:pt x="27554" y="10834"/>
                  <a:pt x="27573" y="10797"/>
                  <a:pt x="27589" y="10758"/>
                </a:cubicBezTo>
                <a:cubicBezTo>
                  <a:pt x="27644" y="10613"/>
                  <a:pt x="27721" y="10482"/>
                  <a:pt x="27747" y="10316"/>
                </a:cubicBezTo>
                <a:cubicBezTo>
                  <a:pt x="27772" y="10153"/>
                  <a:pt x="27900" y="10006"/>
                  <a:pt x="27985" y="9852"/>
                </a:cubicBezTo>
                <a:cubicBezTo>
                  <a:pt x="28004" y="9817"/>
                  <a:pt x="28030" y="9788"/>
                  <a:pt x="28047" y="9753"/>
                </a:cubicBezTo>
                <a:cubicBezTo>
                  <a:pt x="28104" y="9642"/>
                  <a:pt x="28094" y="9610"/>
                  <a:pt x="27975" y="9547"/>
                </a:cubicBezTo>
                <a:cubicBezTo>
                  <a:pt x="28045" y="9410"/>
                  <a:pt x="28114" y="9275"/>
                  <a:pt x="28185" y="9138"/>
                </a:cubicBezTo>
                <a:cubicBezTo>
                  <a:pt x="28245" y="9025"/>
                  <a:pt x="28324" y="8917"/>
                  <a:pt x="28360" y="8796"/>
                </a:cubicBezTo>
                <a:cubicBezTo>
                  <a:pt x="28409" y="8633"/>
                  <a:pt x="28387" y="8566"/>
                  <a:pt x="28255" y="8566"/>
                </a:cubicBezTo>
                <a:cubicBezTo>
                  <a:pt x="28238" y="8566"/>
                  <a:pt x="28218" y="8567"/>
                  <a:pt x="28197" y="8570"/>
                </a:cubicBezTo>
                <a:cubicBezTo>
                  <a:pt x="27991" y="8590"/>
                  <a:pt x="27787" y="8618"/>
                  <a:pt x="27582" y="8643"/>
                </a:cubicBezTo>
                <a:cubicBezTo>
                  <a:pt x="27526" y="8651"/>
                  <a:pt x="27468" y="8658"/>
                  <a:pt x="27412" y="8664"/>
                </a:cubicBezTo>
                <a:cubicBezTo>
                  <a:pt x="27391" y="8512"/>
                  <a:pt x="27375" y="8461"/>
                  <a:pt x="27289" y="8461"/>
                </a:cubicBezTo>
                <a:cubicBezTo>
                  <a:pt x="27256" y="8461"/>
                  <a:pt x="27213" y="8469"/>
                  <a:pt x="27154" y="8481"/>
                </a:cubicBezTo>
                <a:cubicBezTo>
                  <a:pt x="26898" y="8534"/>
                  <a:pt x="26645" y="8596"/>
                  <a:pt x="26390" y="8653"/>
                </a:cubicBezTo>
                <a:cubicBezTo>
                  <a:pt x="26360" y="8661"/>
                  <a:pt x="26331" y="8663"/>
                  <a:pt x="26297" y="8670"/>
                </a:cubicBezTo>
                <a:cubicBezTo>
                  <a:pt x="26425" y="8376"/>
                  <a:pt x="26544" y="8088"/>
                  <a:pt x="26673" y="7805"/>
                </a:cubicBezTo>
                <a:cubicBezTo>
                  <a:pt x="26730" y="7680"/>
                  <a:pt x="26801" y="7558"/>
                  <a:pt x="26877" y="7440"/>
                </a:cubicBezTo>
                <a:cubicBezTo>
                  <a:pt x="26965" y="7299"/>
                  <a:pt x="27065" y="7164"/>
                  <a:pt x="27157" y="7023"/>
                </a:cubicBezTo>
                <a:cubicBezTo>
                  <a:pt x="27185" y="6981"/>
                  <a:pt x="27203" y="6933"/>
                  <a:pt x="27219" y="6884"/>
                </a:cubicBezTo>
                <a:cubicBezTo>
                  <a:pt x="27253" y="6791"/>
                  <a:pt x="27244" y="6717"/>
                  <a:pt x="27125" y="6694"/>
                </a:cubicBezTo>
                <a:cubicBezTo>
                  <a:pt x="27091" y="6688"/>
                  <a:pt x="27062" y="6667"/>
                  <a:pt x="27019" y="6648"/>
                </a:cubicBezTo>
                <a:cubicBezTo>
                  <a:pt x="27034" y="6605"/>
                  <a:pt x="27046" y="6563"/>
                  <a:pt x="27063" y="6526"/>
                </a:cubicBezTo>
                <a:cubicBezTo>
                  <a:pt x="27182" y="6262"/>
                  <a:pt x="27304" y="6000"/>
                  <a:pt x="27423" y="5737"/>
                </a:cubicBezTo>
                <a:cubicBezTo>
                  <a:pt x="27438" y="5703"/>
                  <a:pt x="27456" y="5668"/>
                  <a:pt x="27469" y="5631"/>
                </a:cubicBezTo>
                <a:cubicBezTo>
                  <a:pt x="27523" y="5478"/>
                  <a:pt x="27512" y="5453"/>
                  <a:pt x="27367" y="5380"/>
                </a:cubicBezTo>
                <a:cubicBezTo>
                  <a:pt x="27414" y="5174"/>
                  <a:pt x="27466" y="4968"/>
                  <a:pt x="27506" y="4758"/>
                </a:cubicBezTo>
                <a:cubicBezTo>
                  <a:pt x="27525" y="4659"/>
                  <a:pt x="27525" y="4556"/>
                  <a:pt x="27522" y="4455"/>
                </a:cubicBezTo>
                <a:cubicBezTo>
                  <a:pt x="27518" y="4355"/>
                  <a:pt x="27461" y="4315"/>
                  <a:pt x="27368" y="4315"/>
                </a:cubicBezTo>
                <a:cubicBezTo>
                  <a:pt x="27362" y="4315"/>
                  <a:pt x="27355" y="4315"/>
                  <a:pt x="27348" y="4315"/>
                </a:cubicBezTo>
                <a:cubicBezTo>
                  <a:pt x="26952" y="4342"/>
                  <a:pt x="26556" y="4367"/>
                  <a:pt x="26159" y="4391"/>
                </a:cubicBezTo>
                <a:cubicBezTo>
                  <a:pt x="26156" y="4392"/>
                  <a:pt x="26153" y="4392"/>
                  <a:pt x="26150" y="4392"/>
                </a:cubicBezTo>
                <a:cubicBezTo>
                  <a:pt x="26130" y="4392"/>
                  <a:pt x="26111" y="4389"/>
                  <a:pt x="26097" y="4388"/>
                </a:cubicBezTo>
                <a:cubicBezTo>
                  <a:pt x="26156" y="4117"/>
                  <a:pt x="26216" y="3853"/>
                  <a:pt x="26267" y="3587"/>
                </a:cubicBezTo>
                <a:cubicBezTo>
                  <a:pt x="26276" y="3550"/>
                  <a:pt x="26240" y="3504"/>
                  <a:pt x="26224" y="3461"/>
                </a:cubicBezTo>
                <a:cubicBezTo>
                  <a:pt x="26213" y="3429"/>
                  <a:pt x="26188" y="3396"/>
                  <a:pt x="26192" y="3365"/>
                </a:cubicBezTo>
                <a:cubicBezTo>
                  <a:pt x="26210" y="3226"/>
                  <a:pt x="26237" y="3088"/>
                  <a:pt x="26257" y="2949"/>
                </a:cubicBezTo>
                <a:cubicBezTo>
                  <a:pt x="26267" y="2877"/>
                  <a:pt x="26280" y="2803"/>
                  <a:pt x="26277" y="2730"/>
                </a:cubicBezTo>
                <a:cubicBezTo>
                  <a:pt x="26271" y="2532"/>
                  <a:pt x="26225" y="2485"/>
                  <a:pt x="26014" y="2452"/>
                </a:cubicBezTo>
                <a:cubicBezTo>
                  <a:pt x="26084" y="2218"/>
                  <a:pt x="26139" y="1985"/>
                  <a:pt x="26223" y="1761"/>
                </a:cubicBezTo>
                <a:cubicBezTo>
                  <a:pt x="26350" y="1421"/>
                  <a:pt x="26499" y="1091"/>
                  <a:pt x="26632" y="754"/>
                </a:cubicBezTo>
                <a:cubicBezTo>
                  <a:pt x="26688" y="608"/>
                  <a:pt x="26736" y="459"/>
                  <a:pt x="26772" y="308"/>
                </a:cubicBezTo>
                <a:cubicBezTo>
                  <a:pt x="26790" y="232"/>
                  <a:pt x="26785" y="145"/>
                  <a:pt x="26770" y="67"/>
                </a:cubicBezTo>
                <a:cubicBezTo>
                  <a:pt x="26761" y="22"/>
                  <a:pt x="26736" y="0"/>
                  <a:pt x="26707" y="0"/>
                </a:cubicBezTo>
                <a:close/>
              </a:path>
            </a:pathLst>
          </a:custGeom>
          <a:solidFill>
            <a:srgbClr val="689A69">
              <a:alpha val="46666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3" name="Google Shape;333;p51"/>
          <p:cNvSpPr/>
          <p:nvPr/>
        </p:nvSpPr>
        <p:spPr>
          <a:xfrm rot="10800000">
            <a:off x="4481725" y="-549475"/>
            <a:ext cx="1065221" cy="931788"/>
          </a:xfrm>
          <a:custGeom>
            <a:avLst/>
            <a:gdLst/>
            <a:ahLst/>
            <a:cxnLst/>
            <a:rect l="l" t="t" r="r" b="b"/>
            <a:pathLst>
              <a:path w="37521" h="32821" extrusionOk="0">
                <a:moveTo>
                  <a:pt x="26707" y="0"/>
                </a:moveTo>
                <a:cubicBezTo>
                  <a:pt x="26685" y="0"/>
                  <a:pt x="26661" y="13"/>
                  <a:pt x="26641" y="39"/>
                </a:cubicBezTo>
                <a:cubicBezTo>
                  <a:pt x="26545" y="161"/>
                  <a:pt x="26394" y="228"/>
                  <a:pt x="26328" y="385"/>
                </a:cubicBezTo>
                <a:cubicBezTo>
                  <a:pt x="26298" y="456"/>
                  <a:pt x="26209" y="499"/>
                  <a:pt x="26148" y="559"/>
                </a:cubicBezTo>
                <a:cubicBezTo>
                  <a:pt x="25798" y="898"/>
                  <a:pt x="25454" y="1240"/>
                  <a:pt x="25100" y="1573"/>
                </a:cubicBezTo>
                <a:cubicBezTo>
                  <a:pt x="25000" y="1667"/>
                  <a:pt x="24872" y="1732"/>
                  <a:pt x="24744" y="1819"/>
                </a:cubicBezTo>
                <a:cubicBezTo>
                  <a:pt x="24724" y="1776"/>
                  <a:pt x="24701" y="1738"/>
                  <a:pt x="24688" y="1696"/>
                </a:cubicBezTo>
                <a:cubicBezTo>
                  <a:pt x="24665" y="1619"/>
                  <a:pt x="24621" y="1584"/>
                  <a:pt x="24562" y="1584"/>
                </a:cubicBezTo>
                <a:cubicBezTo>
                  <a:pt x="24540" y="1584"/>
                  <a:pt x="24516" y="1589"/>
                  <a:pt x="24490" y="1598"/>
                </a:cubicBezTo>
                <a:cubicBezTo>
                  <a:pt x="24413" y="1625"/>
                  <a:pt x="24327" y="1645"/>
                  <a:pt x="24266" y="1694"/>
                </a:cubicBezTo>
                <a:cubicBezTo>
                  <a:pt x="23997" y="1910"/>
                  <a:pt x="23720" y="2118"/>
                  <a:pt x="23515" y="2406"/>
                </a:cubicBezTo>
                <a:cubicBezTo>
                  <a:pt x="23432" y="2524"/>
                  <a:pt x="23308" y="2614"/>
                  <a:pt x="23200" y="2717"/>
                </a:cubicBezTo>
                <a:cubicBezTo>
                  <a:pt x="23090" y="2530"/>
                  <a:pt x="22973" y="2337"/>
                  <a:pt x="22862" y="2141"/>
                </a:cubicBezTo>
                <a:cubicBezTo>
                  <a:pt x="22829" y="2082"/>
                  <a:pt x="22792" y="2054"/>
                  <a:pt x="22740" y="2054"/>
                </a:cubicBezTo>
                <a:cubicBezTo>
                  <a:pt x="22719" y="2054"/>
                  <a:pt x="22696" y="2059"/>
                  <a:pt x="22670" y="2067"/>
                </a:cubicBezTo>
                <a:cubicBezTo>
                  <a:pt x="22500" y="2123"/>
                  <a:pt x="22383" y="2243"/>
                  <a:pt x="22274" y="2376"/>
                </a:cubicBezTo>
                <a:cubicBezTo>
                  <a:pt x="22162" y="2512"/>
                  <a:pt x="22052" y="2651"/>
                  <a:pt x="21943" y="2792"/>
                </a:cubicBezTo>
                <a:cubicBezTo>
                  <a:pt x="21900" y="2846"/>
                  <a:pt x="21866" y="2908"/>
                  <a:pt x="21822" y="2975"/>
                </a:cubicBezTo>
                <a:cubicBezTo>
                  <a:pt x="21796" y="2962"/>
                  <a:pt x="21765" y="2948"/>
                  <a:pt x="21737" y="2932"/>
                </a:cubicBezTo>
                <a:cubicBezTo>
                  <a:pt x="21685" y="2900"/>
                  <a:pt x="21648" y="2884"/>
                  <a:pt x="21616" y="2884"/>
                </a:cubicBezTo>
                <a:cubicBezTo>
                  <a:pt x="21574" y="2884"/>
                  <a:pt x="21543" y="2914"/>
                  <a:pt x="21498" y="2980"/>
                </a:cubicBezTo>
                <a:cubicBezTo>
                  <a:pt x="21370" y="3167"/>
                  <a:pt x="21220" y="3328"/>
                  <a:pt x="21029" y="3455"/>
                </a:cubicBezTo>
                <a:cubicBezTo>
                  <a:pt x="20977" y="3489"/>
                  <a:pt x="20952" y="3565"/>
                  <a:pt x="20916" y="3621"/>
                </a:cubicBezTo>
                <a:cubicBezTo>
                  <a:pt x="20850" y="3555"/>
                  <a:pt x="20782" y="3481"/>
                  <a:pt x="20709" y="3411"/>
                </a:cubicBezTo>
                <a:cubicBezTo>
                  <a:pt x="20679" y="3382"/>
                  <a:pt x="20645" y="3367"/>
                  <a:pt x="20610" y="3367"/>
                </a:cubicBezTo>
                <a:cubicBezTo>
                  <a:pt x="20580" y="3367"/>
                  <a:pt x="20549" y="3378"/>
                  <a:pt x="20520" y="3402"/>
                </a:cubicBezTo>
                <a:cubicBezTo>
                  <a:pt x="20456" y="3456"/>
                  <a:pt x="20393" y="3515"/>
                  <a:pt x="20339" y="3581"/>
                </a:cubicBezTo>
                <a:cubicBezTo>
                  <a:pt x="20221" y="3725"/>
                  <a:pt x="20108" y="3874"/>
                  <a:pt x="19993" y="4021"/>
                </a:cubicBezTo>
                <a:cubicBezTo>
                  <a:pt x="19986" y="4029"/>
                  <a:pt x="19976" y="4039"/>
                  <a:pt x="19973" y="4049"/>
                </a:cubicBezTo>
                <a:cubicBezTo>
                  <a:pt x="19932" y="4168"/>
                  <a:pt x="19885" y="4274"/>
                  <a:pt x="19742" y="4319"/>
                </a:cubicBezTo>
                <a:cubicBezTo>
                  <a:pt x="19697" y="4333"/>
                  <a:pt x="19680" y="4436"/>
                  <a:pt x="19650" y="4500"/>
                </a:cubicBezTo>
                <a:cubicBezTo>
                  <a:pt x="19614" y="4575"/>
                  <a:pt x="19577" y="4651"/>
                  <a:pt x="19532" y="4742"/>
                </a:cubicBezTo>
                <a:cubicBezTo>
                  <a:pt x="19384" y="4508"/>
                  <a:pt x="19256" y="4296"/>
                  <a:pt x="19116" y="4090"/>
                </a:cubicBezTo>
                <a:cubicBezTo>
                  <a:pt x="19095" y="4060"/>
                  <a:pt x="19022" y="4065"/>
                  <a:pt x="18978" y="4057"/>
                </a:cubicBezTo>
                <a:cubicBezTo>
                  <a:pt x="18795" y="3873"/>
                  <a:pt x="18605" y="3683"/>
                  <a:pt x="18414" y="3497"/>
                </a:cubicBezTo>
                <a:cubicBezTo>
                  <a:pt x="18401" y="3485"/>
                  <a:pt x="18377" y="3479"/>
                  <a:pt x="18354" y="3479"/>
                </a:cubicBezTo>
                <a:cubicBezTo>
                  <a:pt x="18341" y="3479"/>
                  <a:pt x="18328" y="3481"/>
                  <a:pt x="18317" y="3484"/>
                </a:cubicBezTo>
                <a:cubicBezTo>
                  <a:pt x="18194" y="3522"/>
                  <a:pt x="18098" y="3591"/>
                  <a:pt x="18034" y="3710"/>
                </a:cubicBezTo>
                <a:cubicBezTo>
                  <a:pt x="17972" y="3828"/>
                  <a:pt x="17884" y="3932"/>
                  <a:pt x="17810" y="4043"/>
                </a:cubicBezTo>
                <a:cubicBezTo>
                  <a:pt x="17773" y="4099"/>
                  <a:pt x="17740" y="4160"/>
                  <a:pt x="17704" y="4219"/>
                </a:cubicBezTo>
                <a:cubicBezTo>
                  <a:pt x="17663" y="4190"/>
                  <a:pt x="17629" y="4175"/>
                  <a:pt x="17599" y="4175"/>
                </a:cubicBezTo>
                <a:cubicBezTo>
                  <a:pt x="17554" y="4175"/>
                  <a:pt x="17518" y="4209"/>
                  <a:pt x="17484" y="4286"/>
                </a:cubicBezTo>
                <a:cubicBezTo>
                  <a:pt x="17370" y="4533"/>
                  <a:pt x="17268" y="4789"/>
                  <a:pt x="17164" y="5031"/>
                </a:cubicBezTo>
                <a:cubicBezTo>
                  <a:pt x="17103" y="4978"/>
                  <a:pt x="17023" y="4906"/>
                  <a:pt x="16944" y="4836"/>
                </a:cubicBezTo>
                <a:cubicBezTo>
                  <a:pt x="16904" y="4800"/>
                  <a:pt x="16864" y="4781"/>
                  <a:pt x="16827" y="4781"/>
                </a:cubicBezTo>
                <a:cubicBezTo>
                  <a:pt x="16787" y="4781"/>
                  <a:pt x="16749" y="4803"/>
                  <a:pt x="16716" y="4851"/>
                </a:cubicBezTo>
                <a:cubicBezTo>
                  <a:pt x="16624" y="4984"/>
                  <a:pt x="16532" y="5122"/>
                  <a:pt x="16471" y="5269"/>
                </a:cubicBezTo>
                <a:cubicBezTo>
                  <a:pt x="16384" y="5484"/>
                  <a:pt x="16321" y="5711"/>
                  <a:pt x="16254" y="5933"/>
                </a:cubicBezTo>
                <a:cubicBezTo>
                  <a:pt x="16233" y="6005"/>
                  <a:pt x="16229" y="6082"/>
                  <a:pt x="16215" y="6163"/>
                </a:cubicBezTo>
                <a:cubicBezTo>
                  <a:pt x="16079" y="6188"/>
                  <a:pt x="16059" y="6215"/>
                  <a:pt x="16056" y="6445"/>
                </a:cubicBezTo>
                <a:cubicBezTo>
                  <a:pt x="16054" y="6610"/>
                  <a:pt x="16068" y="6775"/>
                  <a:pt x="16061" y="6941"/>
                </a:cubicBezTo>
                <a:cubicBezTo>
                  <a:pt x="16055" y="7088"/>
                  <a:pt x="16030" y="7234"/>
                  <a:pt x="16014" y="7382"/>
                </a:cubicBezTo>
                <a:cubicBezTo>
                  <a:pt x="15916" y="7319"/>
                  <a:pt x="15818" y="7258"/>
                  <a:pt x="15723" y="7193"/>
                </a:cubicBezTo>
                <a:cubicBezTo>
                  <a:pt x="15692" y="7172"/>
                  <a:pt x="15662" y="7162"/>
                  <a:pt x="15635" y="7162"/>
                </a:cubicBezTo>
                <a:cubicBezTo>
                  <a:pt x="15593" y="7162"/>
                  <a:pt x="15558" y="7189"/>
                  <a:pt x="15538" y="7242"/>
                </a:cubicBezTo>
                <a:cubicBezTo>
                  <a:pt x="15477" y="7403"/>
                  <a:pt x="15427" y="7571"/>
                  <a:pt x="15377" y="7736"/>
                </a:cubicBezTo>
                <a:cubicBezTo>
                  <a:pt x="15348" y="7835"/>
                  <a:pt x="15314" y="7936"/>
                  <a:pt x="15302" y="8037"/>
                </a:cubicBezTo>
                <a:cubicBezTo>
                  <a:pt x="15267" y="8302"/>
                  <a:pt x="15242" y="8569"/>
                  <a:pt x="15214" y="8837"/>
                </a:cubicBezTo>
                <a:cubicBezTo>
                  <a:pt x="15205" y="8832"/>
                  <a:pt x="15186" y="8813"/>
                  <a:pt x="15168" y="8811"/>
                </a:cubicBezTo>
                <a:cubicBezTo>
                  <a:pt x="15147" y="8808"/>
                  <a:pt x="15123" y="8803"/>
                  <a:pt x="15101" y="8803"/>
                </a:cubicBezTo>
                <a:cubicBezTo>
                  <a:pt x="15085" y="8803"/>
                  <a:pt x="15071" y="8805"/>
                  <a:pt x="15061" y="8813"/>
                </a:cubicBezTo>
                <a:cubicBezTo>
                  <a:pt x="15027" y="8837"/>
                  <a:pt x="14998" y="8881"/>
                  <a:pt x="14990" y="8922"/>
                </a:cubicBezTo>
                <a:cubicBezTo>
                  <a:pt x="14983" y="8966"/>
                  <a:pt x="15000" y="9016"/>
                  <a:pt x="15008" y="9063"/>
                </a:cubicBezTo>
                <a:cubicBezTo>
                  <a:pt x="15047" y="9287"/>
                  <a:pt x="15004" y="9503"/>
                  <a:pt x="14950" y="9723"/>
                </a:cubicBezTo>
                <a:cubicBezTo>
                  <a:pt x="14886" y="9980"/>
                  <a:pt x="14854" y="10246"/>
                  <a:pt x="14794" y="10504"/>
                </a:cubicBezTo>
                <a:cubicBezTo>
                  <a:pt x="14778" y="10576"/>
                  <a:pt x="14729" y="10635"/>
                  <a:pt x="14840" y="10663"/>
                </a:cubicBezTo>
                <a:cubicBezTo>
                  <a:pt x="14739" y="10740"/>
                  <a:pt x="14711" y="10861"/>
                  <a:pt x="14757" y="10976"/>
                </a:cubicBezTo>
                <a:cubicBezTo>
                  <a:pt x="14769" y="11005"/>
                  <a:pt x="14759" y="11045"/>
                  <a:pt x="14756" y="11080"/>
                </a:cubicBezTo>
                <a:cubicBezTo>
                  <a:pt x="14744" y="11187"/>
                  <a:pt x="14727" y="11292"/>
                  <a:pt x="14720" y="11399"/>
                </a:cubicBezTo>
                <a:cubicBezTo>
                  <a:pt x="14713" y="11489"/>
                  <a:pt x="14717" y="11580"/>
                  <a:pt x="14723" y="11667"/>
                </a:cubicBezTo>
                <a:cubicBezTo>
                  <a:pt x="14716" y="11725"/>
                  <a:pt x="14691" y="11790"/>
                  <a:pt x="14707" y="11844"/>
                </a:cubicBezTo>
                <a:cubicBezTo>
                  <a:pt x="14723" y="11903"/>
                  <a:pt x="14558" y="11944"/>
                  <a:pt x="14667" y="11982"/>
                </a:cubicBezTo>
                <a:cubicBezTo>
                  <a:pt x="14664" y="12046"/>
                  <a:pt x="14677" y="12113"/>
                  <a:pt x="14653" y="12132"/>
                </a:cubicBezTo>
                <a:cubicBezTo>
                  <a:pt x="14569" y="12198"/>
                  <a:pt x="14605" y="12291"/>
                  <a:pt x="14577" y="12367"/>
                </a:cubicBezTo>
                <a:cubicBezTo>
                  <a:pt x="14501" y="12576"/>
                  <a:pt x="14412" y="12779"/>
                  <a:pt x="14326" y="12984"/>
                </a:cubicBezTo>
                <a:cubicBezTo>
                  <a:pt x="14311" y="13021"/>
                  <a:pt x="14289" y="13057"/>
                  <a:pt x="14245" y="13091"/>
                </a:cubicBezTo>
                <a:cubicBezTo>
                  <a:pt x="14223" y="12934"/>
                  <a:pt x="14202" y="12779"/>
                  <a:pt x="14181" y="12624"/>
                </a:cubicBezTo>
                <a:cubicBezTo>
                  <a:pt x="14150" y="12394"/>
                  <a:pt x="14121" y="12167"/>
                  <a:pt x="14093" y="11939"/>
                </a:cubicBezTo>
                <a:cubicBezTo>
                  <a:pt x="14072" y="11777"/>
                  <a:pt x="14063" y="11612"/>
                  <a:pt x="14029" y="11453"/>
                </a:cubicBezTo>
                <a:cubicBezTo>
                  <a:pt x="13962" y="11137"/>
                  <a:pt x="13872" y="10825"/>
                  <a:pt x="13812" y="10508"/>
                </a:cubicBezTo>
                <a:cubicBezTo>
                  <a:pt x="13764" y="10259"/>
                  <a:pt x="13747" y="10006"/>
                  <a:pt x="13716" y="9754"/>
                </a:cubicBezTo>
                <a:cubicBezTo>
                  <a:pt x="13709" y="9685"/>
                  <a:pt x="13704" y="9614"/>
                  <a:pt x="13684" y="9547"/>
                </a:cubicBezTo>
                <a:cubicBezTo>
                  <a:pt x="13675" y="9515"/>
                  <a:pt x="13636" y="9491"/>
                  <a:pt x="13596" y="9471"/>
                </a:cubicBezTo>
                <a:cubicBezTo>
                  <a:pt x="13567" y="9212"/>
                  <a:pt x="13469" y="8967"/>
                  <a:pt x="13358" y="8725"/>
                </a:cubicBezTo>
                <a:cubicBezTo>
                  <a:pt x="13315" y="8636"/>
                  <a:pt x="13298" y="8533"/>
                  <a:pt x="13272" y="8435"/>
                </a:cubicBezTo>
                <a:cubicBezTo>
                  <a:pt x="13263" y="8407"/>
                  <a:pt x="13263" y="8380"/>
                  <a:pt x="13257" y="8354"/>
                </a:cubicBezTo>
                <a:cubicBezTo>
                  <a:pt x="13229" y="8227"/>
                  <a:pt x="13189" y="8167"/>
                  <a:pt x="13125" y="8167"/>
                </a:cubicBezTo>
                <a:cubicBezTo>
                  <a:pt x="13085" y="8167"/>
                  <a:pt x="13036" y="8190"/>
                  <a:pt x="12973" y="8234"/>
                </a:cubicBezTo>
                <a:cubicBezTo>
                  <a:pt x="12955" y="8247"/>
                  <a:pt x="12937" y="8261"/>
                  <a:pt x="12929" y="8267"/>
                </a:cubicBezTo>
                <a:cubicBezTo>
                  <a:pt x="12833" y="7999"/>
                  <a:pt x="12723" y="7736"/>
                  <a:pt x="12648" y="7465"/>
                </a:cubicBezTo>
                <a:cubicBezTo>
                  <a:pt x="12593" y="7268"/>
                  <a:pt x="12579" y="7058"/>
                  <a:pt x="12548" y="6854"/>
                </a:cubicBezTo>
                <a:cubicBezTo>
                  <a:pt x="12542" y="6811"/>
                  <a:pt x="12542" y="6768"/>
                  <a:pt x="12533" y="6727"/>
                </a:cubicBezTo>
                <a:cubicBezTo>
                  <a:pt x="12503" y="6589"/>
                  <a:pt x="12476" y="6537"/>
                  <a:pt x="12399" y="6537"/>
                </a:cubicBezTo>
                <a:cubicBezTo>
                  <a:pt x="12366" y="6537"/>
                  <a:pt x="12323" y="6547"/>
                  <a:pt x="12267" y="6563"/>
                </a:cubicBezTo>
                <a:cubicBezTo>
                  <a:pt x="12219" y="6277"/>
                  <a:pt x="12051" y="6053"/>
                  <a:pt x="11884" y="5832"/>
                </a:cubicBezTo>
                <a:cubicBezTo>
                  <a:pt x="11818" y="5745"/>
                  <a:pt x="11755" y="5704"/>
                  <a:pt x="11685" y="5704"/>
                </a:cubicBezTo>
                <a:cubicBezTo>
                  <a:pt x="11627" y="5704"/>
                  <a:pt x="11565" y="5732"/>
                  <a:pt x="11494" y="5786"/>
                </a:cubicBezTo>
                <a:cubicBezTo>
                  <a:pt x="11406" y="5850"/>
                  <a:pt x="11317" y="5911"/>
                  <a:pt x="11234" y="5983"/>
                </a:cubicBezTo>
                <a:cubicBezTo>
                  <a:pt x="11169" y="6041"/>
                  <a:pt x="11115" y="6111"/>
                  <a:pt x="11055" y="6175"/>
                </a:cubicBezTo>
                <a:cubicBezTo>
                  <a:pt x="10986" y="5859"/>
                  <a:pt x="10762" y="5614"/>
                  <a:pt x="10608" y="5333"/>
                </a:cubicBezTo>
                <a:cubicBezTo>
                  <a:pt x="10495" y="5128"/>
                  <a:pt x="10401" y="4913"/>
                  <a:pt x="10300" y="4702"/>
                </a:cubicBezTo>
                <a:cubicBezTo>
                  <a:pt x="10226" y="4546"/>
                  <a:pt x="10182" y="4474"/>
                  <a:pt x="10114" y="4474"/>
                </a:cubicBezTo>
                <a:cubicBezTo>
                  <a:pt x="10061" y="4474"/>
                  <a:pt x="9993" y="4516"/>
                  <a:pt x="9886" y="4594"/>
                </a:cubicBezTo>
                <a:cubicBezTo>
                  <a:pt x="9775" y="4403"/>
                  <a:pt x="9664" y="4213"/>
                  <a:pt x="9559" y="4021"/>
                </a:cubicBezTo>
                <a:cubicBezTo>
                  <a:pt x="9506" y="3922"/>
                  <a:pt x="9480" y="3882"/>
                  <a:pt x="9437" y="3882"/>
                </a:cubicBezTo>
                <a:cubicBezTo>
                  <a:pt x="9412" y="3882"/>
                  <a:pt x="9381" y="3896"/>
                  <a:pt x="9336" y="3918"/>
                </a:cubicBezTo>
                <a:cubicBezTo>
                  <a:pt x="9181" y="3709"/>
                  <a:pt x="9035" y="3497"/>
                  <a:pt x="8870" y="3303"/>
                </a:cubicBezTo>
                <a:cubicBezTo>
                  <a:pt x="8829" y="3254"/>
                  <a:pt x="8795" y="3232"/>
                  <a:pt x="8759" y="3232"/>
                </a:cubicBezTo>
                <a:cubicBezTo>
                  <a:pt x="8715" y="3232"/>
                  <a:pt x="8669" y="3266"/>
                  <a:pt x="8610" y="3328"/>
                </a:cubicBezTo>
                <a:cubicBezTo>
                  <a:pt x="8515" y="3424"/>
                  <a:pt x="8415" y="3513"/>
                  <a:pt x="8313" y="3611"/>
                </a:cubicBezTo>
                <a:cubicBezTo>
                  <a:pt x="8150" y="3351"/>
                  <a:pt x="7979" y="3082"/>
                  <a:pt x="7805" y="2805"/>
                </a:cubicBezTo>
                <a:cubicBezTo>
                  <a:pt x="7778" y="2826"/>
                  <a:pt x="7752" y="2845"/>
                  <a:pt x="7738" y="2855"/>
                </a:cubicBezTo>
                <a:cubicBezTo>
                  <a:pt x="7515" y="2653"/>
                  <a:pt x="7411" y="2340"/>
                  <a:pt x="7114" y="2207"/>
                </a:cubicBezTo>
                <a:cubicBezTo>
                  <a:pt x="7073" y="2189"/>
                  <a:pt x="7049" y="2179"/>
                  <a:pt x="7031" y="2179"/>
                </a:cubicBezTo>
                <a:cubicBezTo>
                  <a:pt x="7007" y="2179"/>
                  <a:pt x="6994" y="2198"/>
                  <a:pt x="6964" y="2244"/>
                </a:cubicBezTo>
                <a:cubicBezTo>
                  <a:pt x="6755" y="1978"/>
                  <a:pt x="6543" y="1712"/>
                  <a:pt x="6336" y="1441"/>
                </a:cubicBezTo>
                <a:cubicBezTo>
                  <a:pt x="6218" y="1285"/>
                  <a:pt x="6112" y="1121"/>
                  <a:pt x="5989" y="968"/>
                </a:cubicBezTo>
                <a:cubicBezTo>
                  <a:pt x="5942" y="910"/>
                  <a:pt x="5865" y="876"/>
                  <a:pt x="5802" y="831"/>
                </a:cubicBezTo>
                <a:cubicBezTo>
                  <a:pt x="5776" y="895"/>
                  <a:pt x="5727" y="962"/>
                  <a:pt x="5731" y="1025"/>
                </a:cubicBezTo>
                <a:cubicBezTo>
                  <a:pt x="5742" y="1249"/>
                  <a:pt x="5766" y="1473"/>
                  <a:pt x="5798" y="1696"/>
                </a:cubicBezTo>
                <a:cubicBezTo>
                  <a:pt x="5830" y="1922"/>
                  <a:pt x="5878" y="2146"/>
                  <a:pt x="5917" y="2372"/>
                </a:cubicBezTo>
                <a:cubicBezTo>
                  <a:pt x="5907" y="2368"/>
                  <a:pt x="5896" y="2366"/>
                  <a:pt x="5885" y="2362"/>
                </a:cubicBezTo>
                <a:cubicBezTo>
                  <a:pt x="5864" y="2396"/>
                  <a:pt x="5821" y="2434"/>
                  <a:pt x="5824" y="2465"/>
                </a:cubicBezTo>
                <a:cubicBezTo>
                  <a:pt x="5842" y="2681"/>
                  <a:pt x="5874" y="2895"/>
                  <a:pt x="5891" y="3111"/>
                </a:cubicBezTo>
                <a:cubicBezTo>
                  <a:pt x="5899" y="3178"/>
                  <a:pt x="5860" y="3249"/>
                  <a:pt x="5865" y="3317"/>
                </a:cubicBezTo>
                <a:cubicBezTo>
                  <a:pt x="5874" y="3452"/>
                  <a:pt x="5900" y="3586"/>
                  <a:pt x="5919" y="3729"/>
                </a:cubicBezTo>
                <a:cubicBezTo>
                  <a:pt x="5893" y="3721"/>
                  <a:pt x="5869" y="3714"/>
                  <a:pt x="5844" y="3707"/>
                </a:cubicBezTo>
                <a:cubicBezTo>
                  <a:pt x="5803" y="3694"/>
                  <a:pt x="5767" y="3688"/>
                  <a:pt x="5736" y="3688"/>
                </a:cubicBezTo>
                <a:cubicBezTo>
                  <a:pt x="5642" y="3688"/>
                  <a:pt x="5590" y="3747"/>
                  <a:pt x="5577" y="3877"/>
                </a:cubicBezTo>
                <a:cubicBezTo>
                  <a:pt x="5549" y="4146"/>
                  <a:pt x="5528" y="4415"/>
                  <a:pt x="5510" y="4686"/>
                </a:cubicBezTo>
                <a:cubicBezTo>
                  <a:pt x="5505" y="4768"/>
                  <a:pt x="5521" y="4850"/>
                  <a:pt x="5528" y="4940"/>
                </a:cubicBezTo>
                <a:cubicBezTo>
                  <a:pt x="5498" y="4929"/>
                  <a:pt x="5461" y="4914"/>
                  <a:pt x="5422" y="4902"/>
                </a:cubicBezTo>
                <a:cubicBezTo>
                  <a:pt x="5403" y="4896"/>
                  <a:pt x="5386" y="4893"/>
                  <a:pt x="5370" y="4893"/>
                </a:cubicBezTo>
                <a:cubicBezTo>
                  <a:pt x="5318" y="4893"/>
                  <a:pt x="5290" y="4928"/>
                  <a:pt x="5300" y="4994"/>
                </a:cubicBezTo>
                <a:cubicBezTo>
                  <a:pt x="5317" y="5102"/>
                  <a:pt x="5351" y="5206"/>
                  <a:pt x="5369" y="5313"/>
                </a:cubicBezTo>
                <a:cubicBezTo>
                  <a:pt x="5386" y="5432"/>
                  <a:pt x="5403" y="5551"/>
                  <a:pt x="5405" y="5669"/>
                </a:cubicBezTo>
                <a:cubicBezTo>
                  <a:pt x="5409" y="5885"/>
                  <a:pt x="5400" y="6103"/>
                  <a:pt x="5397" y="6298"/>
                </a:cubicBezTo>
                <a:cubicBezTo>
                  <a:pt x="5153" y="6316"/>
                  <a:pt x="4901" y="6329"/>
                  <a:pt x="4650" y="6353"/>
                </a:cubicBezTo>
                <a:cubicBezTo>
                  <a:pt x="4613" y="6355"/>
                  <a:pt x="4553" y="6403"/>
                  <a:pt x="4550" y="6435"/>
                </a:cubicBezTo>
                <a:cubicBezTo>
                  <a:pt x="4529" y="6591"/>
                  <a:pt x="4525" y="6751"/>
                  <a:pt x="4514" y="6919"/>
                </a:cubicBezTo>
                <a:cubicBezTo>
                  <a:pt x="4427" y="6940"/>
                  <a:pt x="4419" y="6964"/>
                  <a:pt x="4460" y="7087"/>
                </a:cubicBezTo>
                <a:cubicBezTo>
                  <a:pt x="4509" y="7233"/>
                  <a:pt x="4548" y="7382"/>
                  <a:pt x="4588" y="7525"/>
                </a:cubicBezTo>
                <a:cubicBezTo>
                  <a:pt x="4424" y="7528"/>
                  <a:pt x="4399" y="7559"/>
                  <a:pt x="4463" y="7706"/>
                </a:cubicBezTo>
                <a:cubicBezTo>
                  <a:pt x="4561" y="7928"/>
                  <a:pt x="4670" y="8146"/>
                  <a:pt x="4768" y="8369"/>
                </a:cubicBezTo>
                <a:cubicBezTo>
                  <a:pt x="4798" y="8436"/>
                  <a:pt x="4805" y="8514"/>
                  <a:pt x="4822" y="8583"/>
                </a:cubicBezTo>
                <a:cubicBezTo>
                  <a:pt x="4704" y="8570"/>
                  <a:pt x="4598" y="8557"/>
                  <a:pt x="4493" y="8546"/>
                </a:cubicBezTo>
                <a:cubicBezTo>
                  <a:pt x="4485" y="8545"/>
                  <a:pt x="4476" y="8545"/>
                  <a:pt x="4468" y="8545"/>
                </a:cubicBezTo>
                <a:cubicBezTo>
                  <a:pt x="4390" y="8545"/>
                  <a:pt x="4356" y="8595"/>
                  <a:pt x="4366" y="8674"/>
                </a:cubicBezTo>
                <a:cubicBezTo>
                  <a:pt x="4375" y="8750"/>
                  <a:pt x="4386" y="8832"/>
                  <a:pt x="4423" y="8896"/>
                </a:cubicBezTo>
                <a:cubicBezTo>
                  <a:pt x="4572" y="9153"/>
                  <a:pt x="4623" y="9441"/>
                  <a:pt x="4707" y="9719"/>
                </a:cubicBezTo>
                <a:cubicBezTo>
                  <a:pt x="4773" y="9936"/>
                  <a:pt x="4880" y="10141"/>
                  <a:pt x="4975" y="10350"/>
                </a:cubicBezTo>
                <a:cubicBezTo>
                  <a:pt x="5014" y="10435"/>
                  <a:pt x="5067" y="10516"/>
                  <a:pt x="5105" y="10581"/>
                </a:cubicBezTo>
                <a:cubicBezTo>
                  <a:pt x="4944" y="10567"/>
                  <a:pt x="4772" y="10547"/>
                  <a:pt x="4599" y="10538"/>
                </a:cubicBezTo>
                <a:cubicBezTo>
                  <a:pt x="4557" y="10536"/>
                  <a:pt x="4514" y="10535"/>
                  <a:pt x="4472" y="10535"/>
                </a:cubicBezTo>
                <a:cubicBezTo>
                  <a:pt x="4390" y="10535"/>
                  <a:pt x="4308" y="10538"/>
                  <a:pt x="4226" y="10540"/>
                </a:cubicBezTo>
                <a:cubicBezTo>
                  <a:pt x="4085" y="10541"/>
                  <a:pt x="4071" y="10558"/>
                  <a:pt x="4080" y="10694"/>
                </a:cubicBezTo>
                <a:cubicBezTo>
                  <a:pt x="4082" y="10716"/>
                  <a:pt x="4082" y="10738"/>
                  <a:pt x="4084" y="10775"/>
                </a:cubicBezTo>
                <a:cubicBezTo>
                  <a:pt x="4016" y="10743"/>
                  <a:pt x="3950" y="10732"/>
                  <a:pt x="3885" y="10732"/>
                </a:cubicBezTo>
                <a:cubicBezTo>
                  <a:pt x="3732" y="10732"/>
                  <a:pt x="3586" y="10794"/>
                  <a:pt x="3437" y="10804"/>
                </a:cubicBezTo>
                <a:cubicBezTo>
                  <a:pt x="3414" y="10805"/>
                  <a:pt x="3373" y="10857"/>
                  <a:pt x="3374" y="10885"/>
                </a:cubicBezTo>
                <a:cubicBezTo>
                  <a:pt x="3382" y="11070"/>
                  <a:pt x="3387" y="11255"/>
                  <a:pt x="3415" y="11437"/>
                </a:cubicBezTo>
                <a:cubicBezTo>
                  <a:pt x="3430" y="11533"/>
                  <a:pt x="3491" y="11621"/>
                  <a:pt x="3541" y="11736"/>
                </a:cubicBezTo>
                <a:lnTo>
                  <a:pt x="3541" y="11736"/>
                </a:lnTo>
                <a:cubicBezTo>
                  <a:pt x="3539" y="11735"/>
                  <a:pt x="3528" y="11730"/>
                  <a:pt x="3516" y="11730"/>
                </a:cubicBezTo>
                <a:cubicBezTo>
                  <a:pt x="3513" y="11730"/>
                  <a:pt x="3510" y="11730"/>
                  <a:pt x="3508" y="11731"/>
                </a:cubicBezTo>
                <a:cubicBezTo>
                  <a:pt x="3358" y="11761"/>
                  <a:pt x="3336" y="11827"/>
                  <a:pt x="3418" y="11956"/>
                </a:cubicBezTo>
                <a:cubicBezTo>
                  <a:pt x="3532" y="12136"/>
                  <a:pt x="3639" y="12321"/>
                  <a:pt x="3752" y="12501"/>
                </a:cubicBezTo>
                <a:cubicBezTo>
                  <a:pt x="3780" y="12546"/>
                  <a:pt x="3817" y="12586"/>
                  <a:pt x="3848" y="12624"/>
                </a:cubicBezTo>
                <a:cubicBezTo>
                  <a:pt x="3778" y="12654"/>
                  <a:pt x="3703" y="12685"/>
                  <a:pt x="3629" y="12717"/>
                </a:cubicBezTo>
                <a:cubicBezTo>
                  <a:pt x="3553" y="12750"/>
                  <a:pt x="3542" y="12796"/>
                  <a:pt x="3578" y="12876"/>
                </a:cubicBezTo>
                <a:cubicBezTo>
                  <a:pt x="3706" y="13153"/>
                  <a:pt x="3894" y="13370"/>
                  <a:pt x="4170" y="13506"/>
                </a:cubicBezTo>
                <a:cubicBezTo>
                  <a:pt x="4187" y="13515"/>
                  <a:pt x="4201" y="13529"/>
                  <a:pt x="4218" y="13542"/>
                </a:cubicBezTo>
                <a:cubicBezTo>
                  <a:pt x="4211" y="13555"/>
                  <a:pt x="4206" y="13565"/>
                  <a:pt x="4198" y="13571"/>
                </a:cubicBezTo>
                <a:cubicBezTo>
                  <a:pt x="4165" y="13599"/>
                  <a:pt x="4130" y="13627"/>
                  <a:pt x="4097" y="13654"/>
                </a:cubicBezTo>
                <a:cubicBezTo>
                  <a:pt x="4126" y="13686"/>
                  <a:pt x="4148" y="13735"/>
                  <a:pt x="4186" y="13752"/>
                </a:cubicBezTo>
                <a:cubicBezTo>
                  <a:pt x="4372" y="13845"/>
                  <a:pt x="4483" y="14002"/>
                  <a:pt x="4572" y="14180"/>
                </a:cubicBezTo>
                <a:cubicBezTo>
                  <a:pt x="4599" y="14235"/>
                  <a:pt x="4633" y="14287"/>
                  <a:pt x="4659" y="14334"/>
                </a:cubicBezTo>
                <a:cubicBezTo>
                  <a:pt x="4547" y="14381"/>
                  <a:pt x="4440" y="14432"/>
                  <a:pt x="4329" y="14474"/>
                </a:cubicBezTo>
                <a:cubicBezTo>
                  <a:pt x="4242" y="14506"/>
                  <a:pt x="4241" y="14570"/>
                  <a:pt x="4269" y="14630"/>
                </a:cubicBezTo>
                <a:cubicBezTo>
                  <a:pt x="4396" y="14895"/>
                  <a:pt x="4547" y="15146"/>
                  <a:pt x="4802" y="15317"/>
                </a:cubicBezTo>
                <a:cubicBezTo>
                  <a:pt x="4897" y="15382"/>
                  <a:pt x="4977" y="15470"/>
                  <a:pt x="5100" y="15580"/>
                </a:cubicBezTo>
                <a:cubicBezTo>
                  <a:pt x="5054" y="15574"/>
                  <a:pt x="5014" y="15571"/>
                  <a:pt x="4975" y="15567"/>
                </a:cubicBezTo>
                <a:lnTo>
                  <a:pt x="4975" y="15567"/>
                </a:lnTo>
                <a:cubicBezTo>
                  <a:pt x="4949" y="15825"/>
                  <a:pt x="5177" y="15888"/>
                  <a:pt x="5299" y="16024"/>
                </a:cubicBezTo>
                <a:cubicBezTo>
                  <a:pt x="5451" y="16192"/>
                  <a:pt x="5630" y="16336"/>
                  <a:pt x="5791" y="16495"/>
                </a:cubicBezTo>
                <a:cubicBezTo>
                  <a:pt x="5960" y="16663"/>
                  <a:pt x="6130" y="16830"/>
                  <a:pt x="6285" y="17010"/>
                </a:cubicBezTo>
                <a:cubicBezTo>
                  <a:pt x="6389" y="17132"/>
                  <a:pt x="6469" y="17275"/>
                  <a:pt x="6558" y="17409"/>
                </a:cubicBezTo>
                <a:cubicBezTo>
                  <a:pt x="6590" y="17456"/>
                  <a:pt x="6625" y="17504"/>
                  <a:pt x="6670" y="17568"/>
                </a:cubicBezTo>
                <a:cubicBezTo>
                  <a:pt x="6628" y="17559"/>
                  <a:pt x="6604" y="17553"/>
                  <a:pt x="6580" y="17549"/>
                </a:cubicBezTo>
                <a:cubicBezTo>
                  <a:pt x="6415" y="17521"/>
                  <a:pt x="6251" y="17488"/>
                  <a:pt x="6085" y="17470"/>
                </a:cubicBezTo>
                <a:cubicBezTo>
                  <a:pt x="5945" y="17454"/>
                  <a:pt x="5802" y="17459"/>
                  <a:pt x="5662" y="17445"/>
                </a:cubicBezTo>
                <a:cubicBezTo>
                  <a:pt x="5453" y="17423"/>
                  <a:pt x="5246" y="17389"/>
                  <a:pt x="5040" y="17367"/>
                </a:cubicBezTo>
                <a:cubicBezTo>
                  <a:pt x="5035" y="17366"/>
                  <a:pt x="5031" y="17366"/>
                  <a:pt x="5027" y="17366"/>
                </a:cubicBezTo>
                <a:cubicBezTo>
                  <a:pt x="4989" y="17366"/>
                  <a:pt x="4949" y="17384"/>
                  <a:pt x="4911" y="17394"/>
                </a:cubicBezTo>
                <a:lnTo>
                  <a:pt x="4942" y="17521"/>
                </a:lnTo>
                <a:cubicBezTo>
                  <a:pt x="4876" y="17508"/>
                  <a:pt x="4810" y="17497"/>
                  <a:pt x="4747" y="17497"/>
                </a:cubicBezTo>
                <a:cubicBezTo>
                  <a:pt x="4667" y="17497"/>
                  <a:pt x="4592" y="17515"/>
                  <a:pt x="4534" y="17569"/>
                </a:cubicBezTo>
                <a:cubicBezTo>
                  <a:pt x="4439" y="17564"/>
                  <a:pt x="4362" y="17553"/>
                  <a:pt x="4289" y="17553"/>
                </a:cubicBezTo>
                <a:cubicBezTo>
                  <a:pt x="4273" y="17553"/>
                  <a:pt x="4257" y="17554"/>
                  <a:pt x="4241" y="17555"/>
                </a:cubicBezTo>
                <a:cubicBezTo>
                  <a:pt x="4074" y="17573"/>
                  <a:pt x="3909" y="17594"/>
                  <a:pt x="3745" y="17627"/>
                </a:cubicBezTo>
                <a:cubicBezTo>
                  <a:pt x="3606" y="17656"/>
                  <a:pt x="3591" y="17699"/>
                  <a:pt x="3625" y="17835"/>
                </a:cubicBezTo>
                <a:cubicBezTo>
                  <a:pt x="3653" y="17946"/>
                  <a:pt x="3672" y="18061"/>
                  <a:pt x="3697" y="18178"/>
                </a:cubicBezTo>
                <a:cubicBezTo>
                  <a:pt x="3629" y="18172"/>
                  <a:pt x="3560" y="18169"/>
                  <a:pt x="3492" y="18169"/>
                </a:cubicBezTo>
                <a:cubicBezTo>
                  <a:pt x="3198" y="18169"/>
                  <a:pt x="2907" y="18222"/>
                  <a:pt x="2618" y="18301"/>
                </a:cubicBezTo>
                <a:cubicBezTo>
                  <a:pt x="2530" y="18326"/>
                  <a:pt x="2431" y="18310"/>
                  <a:pt x="2343" y="18335"/>
                </a:cubicBezTo>
                <a:cubicBezTo>
                  <a:pt x="2175" y="18381"/>
                  <a:pt x="2168" y="18407"/>
                  <a:pt x="2230" y="18569"/>
                </a:cubicBezTo>
                <a:cubicBezTo>
                  <a:pt x="2031" y="18562"/>
                  <a:pt x="1836" y="18556"/>
                  <a:pt x="1640" y="18548"/>
                </a:cubicBezTo>
                <a:cubicBezTo>
                  <a:pt x="1593" y="18547"/>
                  <a:pt x="1546" y="18540"/>
                  <a:pt x="1500" y="18536"/>
                </a:cubicBezTo>
                <a:cubicBezTo>
                  <a:pt x="1488" y="18535"/>
                  <a:pt x="1476" y="18534"/>
                  <a:pt x="1465" y="18534"/>
                </a:cubicBezTo>
                <a:cubicBezTo>
                  <a:pt x="1407" y="18534"/>
                  <a:pt x="1366" y="18551"/>
                  <a:pt x="1383" y="18625"/>
                </a:cubicBezTo>
                <a:cubicBezTo>
                  <a:pt x="1304" y="18623"/>
                  <a:pt x="1226" y="18614"/>
                  <a:pt x="1150" y="18614"/>
                </a:cubicBezTo>
                <a:cubicBezTo>
                  <a:pt x="1127" y="18614"/>
                  <a:pt x="1104" y="18615"/>
                  <a:pt x="1080" y="18617"/>
                </a:cubicBezTo>
                <a:cubicBezTo>
                  <a:pt x="790" y="18643"/>
                  <a:pt x="499" y="18673"/>
                  <a:pt x="211" y="18715"/>
                </a:cubicBezTo>
                <a:cubicBezTo>
                  <a:pt x="138" y="18726"/>
                  <a:pt x="71" y="18784"/>
                  <a:pt x="0" y="18821"/>
                </a:cubicBezTo>
                <a:cubicBezTo>
                  <a:pt x="55" y="18882"/>
                  <a:pt x="96" y="18973"/>
                  <a:pt x="164" y="19003"/>
                </a:cubicBezTo>
                <a:cubicBezTo>
                  <a:pt x="414" y="19108"/>
                  <a:pt x="672" y="19194"/>
                  <a:pt x="926" y="19287"/>
                </a:cubicBezTo>
                <a:cubicBezTo>
                  <a:pt x="955" y="19297"/>
                  <a:pt x="987" y="19297"/>
                  <a:pt x="1036" y="19303"/>
                </a:cubicBezTo>
                <a:cubicBezTo>
                  <a:pt x="945" y="19397"/>
                  <a:pt x="1021" y="19425"/>
                  <a:pt x="1084" y="19457"/>
                </a:cubicBezTo>
                <a:cubicBezTo>
                  <a:pt x="1367" y="19603"/>
                  <a:pt x="1650" y="19749"/>
                  <a:pt x="1943" y="19899"/>
                </a:cubicBezTo>
                <a:cubicBezTo>
                  <a:pt x="1831" y="19977"/>
                  <a:pt x="1865" y="20058"/>
                  <a:pt x="1943" y="20119"/>
                </a:cubicBezTo>
                <a:cubicBezTo>
                  <a:pt x="2061" y="20213"/>
                  <a:pt x="2185" y="20300"/>
                  <a:pt x="2315" y="20378"/>
                </a:cubicBezTo>
                <a:cubicBezTo>
                  <a:pt x="2456" y="20464"/>
                  <a:pt x="2601" y="20538"/>
                  <a:pt x="2747" y="20609"/>
                </a:cubicBezTo>
                <a:cubicBezTo>
                  <a:pt x="2870" y="20666"/>
                  <a:pt x="2997" y="20712"/>
                  <a:pt x="3130" y="20765"/>
                </a:cubicBezTo>
                <a:cubicBezTo>
                  <a:pt x="3066" y="20809"/>
                  <a:pt x="2997" y="20871"/>
                  <a:pt x="2917" y="20907"/>
                </a:cubicBezTo>
                <a:cubicBezTo>
                  <a:pt x="2823" y="20949"/>
                  <a:pt x="2843" y="21010"/>
                  <a:pt x="2884" y="21064"/>
                </a:cubicBezTo>
                <a:cubicBezTo>
                  <a:pt x="2942" y="21140"/>
                  <a:pt x="3006" y="21218"/>
                  <a:pt x="3084" y="21272"/>
                </a:cubicBezTo>
                <a:cubicBezTo>
                  <a:pt x="3308" y="21427"/>
                  <a:pt x="3538" y="21571"/>
                  <a:pt x="3771" y="21712"/>
                </a:cubicBezTo>
                <a:cubicBezTo>
                  <a:pt x="3824" y="21746"/>
                  <a:pt x="3892" y="21753"/>
                  <a:pt x="3956" y="21773"/>
                </a:cubicBezTo>
                <a:cubicBezTo>
                  <a:pt x="3910" y="21820"/>
                  <a:pt x="3857" y="21871"/>
                  <a:pt x="3805" y="21925"/>
                </a:cubicBezTo>
                <a:cubicBezTo>
                  <a:pt x="3729" y="22000"/>
                  <a:pt x="3729" y="22070"/>
                  <a:pt x="3824" y="22117"/>
                </a:cubicBezTo>
                <a:cubicBezTo>
                  <a:pt x="3959" y="22185"/>
                  <a:pt x="4104" y="22233"/>
                  <a:pt x="4242" y="22295"/>
                </a:cubicBezTo>
                <a:cubicBezTo>
                  <a:pt x="4354" y="22345"/>
                  <a:pt x="4458" y="22411"/>
                  <a:pt x="4572" y="22457"/>
                </a:cubicBezTo>
                <a:cubicBezTo>
                  <a:pt x="4722" y="22516"/>
                  <a:pt x="4840" y="22619"/>
                  <a:pt x="4977" y="22696"/>
                </a:cubicBezTo>
                <a:cubicBezTo>
                  <a:pt x="5013" y="22717"/>
                  <a:pt x="5062" y="22715"/>
                  <a:pt x="5093" y="22740"/>
                </a:cubicBezTo>
                <a:cubicBezTo>
                  <a:pt x="5117" y="22756"/>
                  <a:pt x="5119" y="22800"/>
                  <a:pt x="5131" y="22832"/>
                </a:cubicBezTo>
                <a:cubicBezTo>
                  <a:pt x="5044" y="22858"/>
                  <a:pt x="5014" y="22923"/>
                  <a:pt x="5013" y="23006"/>
                </a:cubicBezTo>
                <a:cubicBezTo>
                  <a:pt x="5013" y="23013"/>
                  <a:pt x="4994" y="23020"/>
                  <a:pt x="4987" y="23028"/>
                </a:cubicBezTo>
                <a:cubicBezTo>
                  <a:pt x="4959" y="23054"/>
                  <a:pt x="4934" y="23084"/>
                  <a:pt x="4921" y="23125"/>
                </a:cubicBezTo>
                <a:cubicBezTo>
                  <a:pt x="4889" y="23149"/>
                  <a:pt x="4849" y="23168"/>
                  <a:pt x="4826" y="23197"/>
                </a:cubicBezTo>
                <a:cubicBezTo>
                  <a:pt x="4733" y="23316"/>
                  <a:pt x="4639" y="23433"/>
                  <a:pt x="4558" y="23559"/>
                </a:cubicBezTo>
                <a:cubicBezTo>
                  <a:pt x="4458" y="23715"/>
                  <a:pt x="4459" y="23726"/>
                  <a:pt x="4627" y="23820"/>
                </a:cubicBezTo>
                <a:cubicBezTo>
                  <a:pt x="4808" y="23922"/>
                  <a:pt x="4998" y="24005"/>
                  <a:pt x="5191" y="24101"/>
                </a:cubicBezTo>
                <a:cubicBezTo>
                  <a:pt x="5164" y="24241"/>
                  <a:pt x="5168" y="24247"/>
                  <a:pt x="5342" y="24265"/>
                </a:cubicBezTo>
                <a:cubicBezTo>
                  <a:pt x="5424" y="24274"/>
                  <a:pt x="5507" y="24279"/>
                  <a:pt x="5590" y="24279"/>
                </a:cubicBezTo>
                <a:cubicBezTo>
                  <a:pt x="5605" y="24279"/>
                  <a:pt x="5619" y="24279"/>
                  <a:pt x="5633" y="24279"/>
                </a:cubicBezTo>
                <a:cubicBezTo>
                  <a:pt x="5725" y="24277"/>
                  <a:pt x="5815" y="24263"/>
                  <a:pt x="5908" y="24255"/>
                </a:cubicBezTo>
                <a:lnTo>
                  <a:pt x="5908" y="24255"/>
                </a:lnTo>
                <a:cubicBezTo>
                  <a:pt x="5836" y="24350"/>
                  <a:pt x="5762" y="24443"/>
                  <a:pt x="5684" y="24546"/>
                </a:cubicBezTo>
                <a:cubicBezTo>
                  <a:pt x="5708" y="24564"/>
                  <a:pt x="5730" y="24577"/>
                  <a:pt x="5755" y="24595"/>
                </a:cubicBezTo>
                <a:cubicBezTo>
                  <a:pt x="5738" y="24606"/>
                  <a:pt x="5723" y="24616"/>
                  <a:pt x="5673" y="24648"/>
                </a:cubicBezTo>
                <a:cubicBezTo>
                  <a:pt x="5796" y="24689"/>
                  <a:pt x="5890" y="24744"/>
                  <a:pt x="5988" y="24751"/>
                </a:cubicBezTo>
                <a:cubicBezTo>
                  <a:pt x="6413" y="24782"/>
                  <a:pt x="6837" y="24816"/>
                  <a:pt x="7262" y="24818"/>
                </a:cubicBezTo>
                <a:cubicBezTo>
                  <a:pt x="7265" y="24818"/>
                  <a:pt x="7269" y="24818"/>
                  <a:pt x="7273" y="24818"/>
                </a:cubicBezTo>
                <a:cubicBezTo>
                  <a:pt x="7579" y="24818"/>
                  <a:pt x="7885" y="24774"/>
                  <a:pt x="8192" y="24751"/>
                </a:cubicBezTo>
                <a:cubicBezTo>
                  <a:pt x="8243" y="24747"/>
                  <a:pt x="8295" y="24745"/>
                  <a:pt x="8364" y="24741"/>
                </a:cubicBezTo>
                <a:lnTo>
                  <a:pt x="8364" y="24741"/>
                </a:lnTo>
                <a:cubicBezTo>
                  <a:pt x="8214" y="24864"/>
                  <a:pt x="8082" y="24971"/>
                  <a:pt x="7945" y="25083"/>
                </a:cubicBezTo>
                <a:cubicBezTo>
                  <a:pt x="7956" y="25098"/>
                  <a:pt x="7968" y="25114"/>
                  <a:pt x="7971" y="25117"/>
                </a:cubicBezTo>
                <a:lnTo>
                  <a:pt x="7971" y="25117"/>
                </a:lnTo>
                <a:cubicBezTo>
                  <a:pt x="7919" y="25200"/>
                  <a:pt x="7875" y="25272"/>
                  <a:pt x="7827" y="25351"/>
                </a:cubicBezTo>
                <a:cubicBezTo>
                  <a:pt x="7858" y="25359"/>
                  <a:pt x="7888" y="25369"/>
                  <a:pt x="7895" y="25372"/>
                </a:cubicBezTo>
                <a:cubicBezTo>
                  <a:pt x="7773" y="25554"/>
                  <a:pt x="7655" y="25738"/>
                  <a:pt x="7534" y="25919"/>
                </a:cubicBezTo>
                <a:cubicBezTo>
                  <a:pt x="7480" y="25997"/>
                  <a:pt x="7508" y="26040"/>
                  <a:pt x="7580" y="26088"/>
                </a:cubicBezTo>
                <a:cubicBezTo>
                  <a:pt x="7740" y="26193"/>
                  <a:pt x="7925" y="26206"/>
                  <a:pt x="8105" y="26234"/>
                </a:cubicBezTo>
                <a:cubicBezTo>
                  <a:pt x="8183" y="26246"/>
                  <a:pt x="8270" y="26234"/>
                  <a:pt x="8315" y="26326"/>
                </a:cubicBezTo>
                <a:cubicBezTo>
                  <a:pt x="8326" y="26345"/>
                  <a:pt x="8362" y="26355"/>
                  <a:pt x="8388" y="26360"/>
                </a:cubicBezTo>
                <a:cubicBezTo>
                  <a:pt x="8477" y="26378"/>
                  <a:pt x="8567" y="26387"/>
                  <a:pt x="8657" y="26387"/>
                </a:cubicBezTo>
                <a:cubicBezTo>
                  <a:pt x="8780" y="26387"/>
                  <a:pt x="8904" y="26370"/>
                  <a:pt x="9031" y="26336"/>
                </a:cubicBezTo>
                <a:cubicBezTo>
                  <a:pt x="9012" y="26310"/>
                  <a:pt x="9001" y="26293"/>
                  <a:pt x="8981" y="26265"/>
                </a:cubicBezTo>
                <a:lnTo>
                  <a:pt x="8981" y="26265"/>
                </a:lnTo>
                <a:cubicBezTo>
                  <a:pt x="9032" y="26279"/>
                  <a:pt x="9072" y="26289"/>
                  <a:pt x="9116" y="26301"/>
                </a:cubicBezTo>
                <a:cubicBezTo>
                  <a:pt x="9104" y="26373"/>
                  <a:pt x="9090" y="26444"/>
                  <a:pt x="9080" y="26516"/>
                </a:cubicBezTo>
                <a:cubicBezTo>
                  <a:pt x="9067" y="26611"/>
                  <a:pt x="9077" y="26649"/>
                  <a:pt x="9139" y="26649"/>
                </a:cubicBezTo>
                <a:cubicBezTo>
                  <a:pt x="9157" y="26649"/>
                  <a:pt x="9180" y="26645"/>
                  <a:pt x="9209" y="26639"/>
                </a:cubicBezTo>
                <a:cubicBezTo>
                  <a:pt x="9322" y="26614"/>
                  <a:pt x="9433" y="26574"/>
                  <a:pt x="9542" y="26532"/>
                </a:cubicBezTo>
                <a:cubicBezTo>
                  <a:pt x="9870" y="26409"/>
                  <a:pt x="10195" y="26283"/>
                  <a:pt x="10540" y="26150"/>
                </a:cubicBezTo>
                <a:cubicBezTo>
                  <a:pt x="10545" y="26259"/>
                  <a:pt x="10555" y="26347"/>
                  <a:pt x="10551" y="26434"/>
                </a:cubicBezTo>
                <a:cubicBezTo>
                  <a:pt x="10549" y="26510"/>
                  <a:pt x="10575" y="26541"/>
                  <a:pt x="10626" y="26541"/>
                </a:cubicBezTo>
                <a:cubicBezTo>
                  <a:pt x="10640" y="26541"/>
                  <a:pt x="10656" y="26539"/>
                  <a:pt x="10674" y="26534"/>
                </a:cubicBezTo>
                <a:cubicBezTo>
                  <a:pt x="10767" y="26508"/>
                  <a:pt x="10867" y="26490"/>
                  <a:pt x="10951" y="26446"/>
                </a:cubicBezTo>
                <a:cubicBezTo>
                  <a:pt x="11229" y="26297"/>
                  <a:pt x="11487" y="26121"/>
                  <a:pt x="11728" y="25915"/>
                </a:cubicBezTo>
                <a:cubicBezTo>
                  <a:pt x="11976" y="25704"/>
                  <a:pt x="12248" y="25521"/>
                  <a:pt x="12513" y="25328"/>
                </a:cubicBezTo>
                <a:cubicBezTo>
                  <a:pt x="12766" y="25146"/>
                  <a:pt x="13024" y="24968"/>
                  <a:pt x="13278" y="24788"/>
                </a:cubicBezTo>
                <a:cubicBezTo>
                  <a:pt x="13304" y="24771"/>
                  <a:pt x="13329" y="24755"/>
                  <a:pt x="13375" y="24751"/>
                </a:cubicBezTo>
                <a:lnTo>
                  <a:pt x="13375" y="24751"/>
                </a:lnTo>
                <a:cubicBezTo>
                  <a:pt x="12942" y="25483"/>
                  <a:pt x="12498" y="26208"/>
                  <a:pt x="12079" y="26949"/>
                </a:cubicBezTo>
                <a:cubicBezTo>
                  <a:pt x="11665" y="27686"/>
                  <a:pt x="11265" y="28432"/>
                  <a:pt x="10875" y="29181"/>
                </a:cubicBezTo>
                <a:cubicBezTo>
                  <a:pt x="10482" y="29937"/>
                  <a:pt x="10144" y="30719"/>
                  <a:pt x="9788" y="31483"/>
                </a:cubicBezTo>
                <a:cubicBezTo>
                  <a:pt x="9952" y="31553"/>
                  <a:pt x="10090" y="31613"/>
                  <a:pt x="10229" y="31669"/>
                </a:cubicBezTo>
                <a:cubicBezTo>
                  <a:pt x="10241" y="31674"/>
                  <a:pt x="10258" y="31677"/>
                  <a:pt x="10274" y="31677"/>
                </a:cubicBezTo>
                <a:cubicBezTo>
                  <a:pt x="10287" y="31677"/>
                  <a:pt x="10300" y="31675"/>
                  <a:pt x="10306" y="31669"/>
                </a:cubicBezTo>
                <a:cubicBezTo>
                  <a:pt x="10401" y="31577"/>
                  <a:pt x="10519" y="31493"/>
                  <a:pt x="10577" y="31378"/>
                </a:cubicBezTo>
                <a:cubicBezTo>
                  <a:pt x="10754" y="31031"/>
                  <a:pt x="10895" y="30666"/>
                  <a:pt x="11069" y="30316"/>
                </a:cubicBezTo>
                <a:cubicBezTo>
                  <a:pt x="11475" y="29497"/>
                  <a:pt x="11884" y="28680"/>
                  <a:pt x="12305" y="27870"/>
                </a:cubicBezTo>
                <a:cubicBezTo>
                  <a:pt x="12612" y="27281"/>
                  <a:pt x="12938" y="26704"/>
                  <a:pt x="13257" y="26121"/>
                </a:cubicBezTo>
                <a:cubicBezTo>
                  <a:pt x="13283" y="26074"/>
                  <a:pt x="13318" y="26035"/>
                  <a:pt x="13368" y="26004"/>
                </a:cubicBezTo>
                <a:lnTo>
                  <a:pt x="13368" y="26004"/>
                </a:lnTo>
                <a:cubicBezTo>
                  <a:pt x="13318" y="26119"/>
                  <a:pt x="13250" y="26231"/>
                  <a:pt x="13220" y="26351"/>
                </a:cubicBezTo>
                <a:cubicBezTo>
                  <a:pt x="13168" y="26560"/>
                  <a:pt x="13138" y="26773"/>
                  <a:pt x="13105" y="26985"/>
                </a:cubicBezTo>
                <a:cubicBezTo>
                  <a:pt x="13101" y="27008"/>
                  <a:pt x="13132" y="27038"/>
                  <a:pt x="13141" y="27054"/>
                </a:cubicBezTo>
                <a:cubicBezTo>
                  <a:pt x="13137" y="27106"/>
                  <a:pt x="13131" y="27154"/>
                  <a:pt x="13131" y="27200"/>
                </a:cubicBezTo>
                <a:cubicBezTo>
                  <a:pt x="13129" y="27306"/>
                  <a:pt x="13129" y="27341"/>
                  <a:pt x="13171" y="27341"/>
                </a:cubicBezTo>
                <a:cubicBezTo>
                  <a:pt x="13194" y="27341"/>
                  <a:pt x="13228" y="27331"/>
                  <a:pt x="13282" y="27316"/>
                </a:cubicBezTo>
                <a:cubicBezTo>
                  <a:pt x="13411" y="27278"/>
                  <a:pt x="13540" y="27251"/>
                  <a:pt x="13664" y="27221"/>
                </a:cubicBezTo>
                <a:lnTo>
                  <a:pt x="13664" y="27221"/>
                </a:lnTo>
                <a:cubicBezTo>
                  <a:pt x="13535" y="27434"/>
                  <a:pt x="13621" y="27672"/>
                  <a:pt x="13652" y="27906"/>
                </a:cubicBezTo>
                <a:cubicBezTo>
                  <a:pt x="13674" y="28074"/>
                  <a:pt x="13712" y="28243"/>
                  <a:pt x="13746" y="28410"/>
                </a:cubicBezTo>
                <a:cubicBezTo>
                  <a:pt x="13777" y="28554"/>
                  <a:pt x="13813" y="28618"/>
                  <a:pt x="13890" y="28618"/>
                </a:cubicBezTo>
                <a:cubicBezTo>
                  <a:pt x="13937" y="28618"/>
                  <a:pt x="13999" y="28595"/>
                  <a:pt x="14084" y="28551"/>
                </a:cubicBezTo>
                <a:cubicBezTo>
                  <a:pt x="14152" y="28744"/>
                  <a:pt x="14208" y="28944"/>
                  <a:pt x="14289" y="29132"/>
                </a:cubicBezTo>
                <a:cubicBezTo>
                  <a:pt x="14365" y="29308"/>
                  <a:pt x="14468" y="29474"/>
                  <a:pt x="14557" y="29647"/>
                </a:cubicBezTo>
                <a:cubicBezTo>
                  <a:pt x="14578" y="29686"/>
                  <a:pt x="14602" y="29703"/>
                  <a:pt x="14628" y="29703"/>
                </a:cubicBezTo>
                <a:cubicBezTo>
                  <a:pt x="14650" y="29703"/>
                  <a:pt x="14674" y="29690"/>
                  <a:pt x="14697" y="29667"/>
                </a:cubicBezTo>
                <a:cubicBezTo>
                  <a:pt x="14780" y="29582"/>
                  <a:pt x="14865" y="29495"/>
                  <a:pt x="14936" y="29400"/>
                </a:cubicBezTo>
                <a:cubicBezTo>
                  <a:pt x="15060" y="29233"/>
                  <a:pt x="15159" y="29048"/>
                  <a:pt x="15292" y="28892"/>
                </a:cubicBezTo>
                <a:cubicBezTo>
                  <a:pt x="15384" y="28785"/>
                  <a:pt x="15521" y="28722"/>
                  <a:pt x="15585" y="28583"/>
                </a:cubicBezTo>
                <a:cubicBezTo>
                  <a:pt x="15629" y="28484"/>
                  <a:pt x="15683" y="28388"/>
                  <a:pt x="15736" y="28285"/>
                </a:cubicBezTo>
                <a:cubicBezTo>
                  <a:pt x="16006" y="28646"/>
                  <a:pt x="16300" y="28993"/>
                  <a:pt x="16444" y="29470"/>
                </a:cubicBezTo>
                <a:cubicBezTo>
                  <a:pt x="16486" y="29387"/>
                  <a:pt x="16508" y="29343"/>
                  <a:pt x="16541" y="29279"/>
                </a:cubicBezTo>
                <a:cubicBezTo>
                  <a:pt x="16555" y="29329"/>
                  <a:pt x="16572" y="29356"/>
                  <a:pt x="16569" y="29384"/>
                </a:cubicBezTo>
                <a:cubicBezTo>
                  <a:pt x="16564" y="29439"/>
                  <a:pt x="16557" y="29484"/>
                  <a:pt x="16632" y="29499"/>
                </a:cubicBezTo>
                <a:cubicBezTo>
                  <a:pt x="16653" y="29504"/>
                  <a:pt x="16672" y="29554"/>
                  <a:pt x="16678" y="29585"/>
                </a:cubicBezTo>
                <a:cubicBezTo>
                  <a:pt x="16717" y="29771"/>
                  <a:pt x="16833" y="29914"/>
                  <a:pt x="16963" y="30036"/>
                </a:cubicBezTo>
                <a:cubicBezTo>
                  <a:pt x="17058" y="30125"/>
                  <a:pt x="17135" y="30228"/>
                  <a:pt x="17228" y="30317"/>
                </a:cubicBezTo>
                <a:cubicBezTo>
                  <a:pt x="17266" y="30354"/>
                  <a:pt x="17294" y="30373"/>
                  <a:pt x="17319" y="30373"/>
                </a:cubicBezTo>
                <a:cubicBezTo>
                  <a:pt x="17348" y="30373"/>
                  <a:pt x="17374" y="30347"/>
                  <a:pt x="17407" y="30295"/>
                </a:cubicBezTo>
                <a:cubicBezTo>
                  <a:pt x="17427" y="30263"/>
                  <a:pt x="17452" y="30233"/>
                  <a:pt x="17490" y="30178"/>
                </a:cubicBezTo>
                <a:cubicBezTo>
                  <a:pt x="17561" y="30265"/>
                  <a:pt x="17629" y="30333"/>
                  <a:pt x="17681" y="30413"/>
                </a:cubicBezTo>
                <a:cubicBezTo>
                  <a:pt x="17786" y="30568"/>
                  <a:pt x="17877" y="30733"/>
                  <a:pt x="17980" y="30888"/>
                </a:cubicBezTo>
                <a:cubicBezTo>
                  <a:pt x="18010" y="30935"/>
                  <a:pt x="18045" y="30969"/>
                  <a:pt x="18087" y="30969"/>
                </a:cubicBezTo>
                <a:cubicBezTo>
                  <a:pt x="18114" y="30969"/>
                  <a:pt x="18145" y="30954"/>
                  <a:pt x="18178" y="30919"/>
                </a:cubicBezTo>
                <a:cubicBezTo>
                  <a:pt x="18204" y="30894"/>
                  <a:pt x="18228" y="30881"/>
                  <a:pt x="18253" y="30881"/>
                </a:cubicBezTo>
                <a:cubicBezTo>
                  <a:pt x="18284" y="30881"/>
                  <a:pt x="18314" y="30901"/>
                  <a:pt x="18344" y="30938"/>
                </a:cubicBezTo>
                <a:cubicBezTo>
                  <a:pt x="18457" y="31078"/>
                  <a:pt x="18582" y="31204"/>
                  <a:pt x="18756" y="31274"/>
                </a:cubicBezTo>
                <a:cubicBezTo>
                  <a:pt x="18804" y="31294"/>
                  <a:pt x="18842" y="31306"/>
                  <a:pt x="18875" y="31306"/>
                </a:cubicBezTo>
                <a:cubicBezTo>
                  <a:pt x="18925" y="31306"/>
                  <a:pt x="18962" y="31278"/>
                  <a:pt x="19000" y="31206"/>
                </a:cubicBezTo>
                <a:cubicBezTo>
                  <a:pt x="19114" y="30993"/>
                  <a:pt x="19213" y="30773"/>
                  <a:pt x="19310" y="30552"/>
                </a:cubicBezTo>
                <a:cubicBezTo>
                  <a:pt x="19334" y="30498"/>
                  <a:pt x="19350" y="30461"/>
                  <a:pt x="19383" y="30461"/>
                </a:cubicBezTo>
                <a:cubicBezTo>
                  <a:pt x="19402" y="30461"/>
                  <a:pt x="19427" y="30474"/>
                  <a:pt x="19461" y="30503"/>
                </a:cubicBezTo>
                <a:cubicBezTo>
                  <a:pt x="19549" y="30575"/>
                  <a:pt x="19656" y="30625"/>
                  <a:pt x="19760" y="30674"/>
                </a:cubicBezTo>
                <a:cubicBezTo>
                  <a:pt x="19938" y="30758"/>
                  <a:pt x="20041" y="30916"/>
                  <a:pt x="20166" y="31052"/>
                </a:cubicBezTo>
                <a:cubicBezTo>
                  <a:pt x="20266" y="31159"/>
                  <a:pt x="20372" y="31264"/>
                  <a:pt x="20490" y="31349"/>
                </a:cubicBezTo>
                <a:cubicBezTo>
                  <a:pt x="20538" y="31384"/>
                  <a:pt x="20579" y="31400"/>
                  <a:pt x="20615" y="31400"/>
                </a:cubicBezTo>
                <a:cubicBezTo>
                  <a:pt x="20680" y="31400"/>
                  <a:pt x="20727" y="31346"/>
                  <a:pt x="20756" y="31242"/>
                </a:cubicBezTo>
                <a:cubicBezTo>
                  <a:pt x="20768" y="31199"/>
                  <a:pt x="20781" y="31154"/>
                  <a:pt x="20802" y="31083"/>
                </a:cubicBezTo>
                <a:cubicBezTo>
                  <a:pt x="20909" y="31173"/>
                  <a:pt x="21004" y="31248"/>
                  <a:pt x="21092" y="31331"/>
                </a:cubicBezTo>
                <a:cubicBezTo>
                  <a:pt x="21172" y="31406"/>
                  <a:pt x="21243" y="31489"/>
                  <a:pt x="21322" y="31565"/>
                </a:cubicBezTo>
                <a:cubicBezTo>
                  <a:pt x="21390" y="31633"/>
                  <a:pt x="21438" y="31666"/>
                  <a:pt x="21490" y="31666"/>
                </a:cubicBezTo>
                <a:cubicBezTo>
                  <a:pt x="21542" y="31666"/>
                  <a:pt x="21598" y="31633"/>
                  <a:pt x="21683" y="31566"/>
                </a:cubicBezTo>
                <a:cubicBezTo>
                  <a:pt x="21867" y="31683"/>
                  <a:pt x="22059" y="31801"/>
                  <a:pt x="22252" y="31924"/>
                </a:cubicBezTo>
                <a:cubicBezTo>
                  <a:pt x="22266" y="31934"/>
                  <a:pt x="22284" y="31938"/>
                  <a:pt x="22305" y="31938"/>
                </a:cubicBezTo>
                <a:cubicBezTo>
                  <a:pt x="22382" y="31938"/>
                  <a:pt x="22487" y="31878"/>
                  <a:pt x="22496" y="31808"/>
                </a:cubicBezTo>
                <a:cubicBezTo>
                  <a:pt x="22507" y="31724"/>
                  <a:pt x="22516" y="31638"/>
                  <a:pt x="22530" y="31554"/>
                </a:cubicBezTo>
                <a:cubicBezTo>
                  <a:pt x="22531" y="31540"/>
                  <a:pt x="22543" y="31528"/>
                  <a:pt x="22556" y="31505"/>
                </a:cubicBezTo>
                <a:cubicBezTo>
                  <a:pt x="22592" y="31521"/>
                  <a:pt x="22630" y="31531"/>
                  <a:pt x="22661" y="31552"/>
                </a:cubicBezTo>
                <a:cubicBezTo>
                  <a:pt x="22835" y="31664"/>
                  <a:pt x="23008" y="31778"/>
                  <a:pt x="23181" y="31891"/>
                </a:cubicBezTo>
                <a:cubicBezTo>
                  <a:pt x="23207" y="31907"/>
                  <a:pt x="23234" y="31924"/>
                  <a:pt x="23262" y="31937"/>
                </a:cubicBezTo>
                <a:cubicBezTo>
                  <a:pt x="23305" y="31957"/>
                  <a:pt x="23338" y="31969"/>
                  <a:pt x="23366" y="31969"/>
                </a:cubicBezTo>
                <a:cubicBezTo>
                  <a:pt x="23421" y="31969"/>
                  <a:pt x="23460" y="31926"/>
                  <a:pt x="23525" y="31824"/>
                </a:cubicBezTo>
                <a:cubicBezTo>
                  <a:pt x="23627" y="31876"/>
                  <a:pt x="23731" y="31928"/>
                  <a:pt x="23833" y="31983"/>
                </a:cubicBezTo>
                <a:cubicBezTo>
                  <a:pt x="23939" y="32041"/>
                  <a:pt x="24039" y="32110"/>
                  <a:pt x="24147" y="32163"/>
                </a:cubicBezTo>
                <a:cubicBezTo>
                  <a:pt x="24204" y="32192"/>
                  <a:pt x="24252" y="32207"/>
                  <a:pt x="24293" y="32207"/>
                </a:cubicBezTo>
                <a:cubicBezTo>
                  <a:pt x="24376" y="32207"/>
                  <a:pt x="24432" y="32146"/>
                  <a:pt x="24479" y="32017"/>
                </a:cubicBezTo>
                <a:cubicBezTo>
                  <a:pt x="24517" y="32030"/>
                  <a:pt x="24557" y="32041"/>
                  <a:pt x="24593" y="32058"/>
                </a:cubicBezTo>
                <a:cubicBezTo>
                  <a:pt x="24745" y="32130"/>
                  <a:pt x="24896" y="32202"/>
                  <a:pt x="25045" y="32275"/>
                </a:cubicBezTo>
                <a:cubicBezTo>
                  <a:pt x="25135" y="32321"/>
                  <a:pt x="25225" y="32367"/>
                  <a:pt x="25314" y="32415"/>
                </a:cubicBezTo>
                <a:cubicBezTo>
                  <a:pt x="25371" y="32448"/>
                  <a:pt x="25422" y="32492"/>
                  <a:pt x="25486" y="32492"/>
                </a:cubicBezTo>
                <a:cubicBezTo>
                  <a:pt x="25509" y="32492"/>
                  <a:pt x="25534" y="32486"/>
                  <a:pt x="25561" y="32473"/>
                </a:cubicBezTo>
                <a:cubicBezTo>
                  <a:pt x="25564" y="32471"/>
                  <a:pt x="25568" y="32471"/>
                  <a:pt x="25572" y="32471"/>
                </a:cubicBezTo>
                <a:cubicBezTo>
                  <a:pt x="25595" y="32471"/>
                  <a:pt x="25631" y="32493"/>
                  <a:pt x="25655" y="32507"/>
                </a:cubicBezTo>
                <a:cubicBezTo>
                  <a:pt x="26015" y="32701"/>
                  <a:pt x="26404" y="32790"/>
                  <a:pt x="26810" y="32820"/>
                </a:cubicBezTo>
                <a:cubicBezTo>
                  <a:pt x="26820" y="32820"/>
                  <a:pt x="26830" y="32821"/>
                  <a:pt x="26841" y="32821"/>
                </a:cubicBezTo>
                <a:cubicBezTo>
                  <a:pt x="26857" y="32821"/>
                  <a:pt x="26874" y="32820"/>
                  <a:pt x="26890" y="32817"/>
                </a:cubicBezTo>
                <a:cubicBezTo>
                  <a:pt x="27022" y="32792"/>
                  <a:pt x="27046" y="32742"/>
                  <a:pt x="26964" y="32640"/>
                </a:cubicBezTo>
                <a:cubicBezTo>
                  <a:pt x="26879" y="32534"/>
                  <a:pt x="26782" y="32437"/>
                  <a:pt x="26688" y="32338"/>
                </a:cubicBezTo>
                <a:cubicBezTo>
                  <a:pt x="26552" y="32194"/>
                  <a:pt x="26414" y="32053"/>
                  <a:pt x="26276" y="31909"/>
                </a:cubicBezTo>
                <a:cubicBezTo>
                  <a:pt x="26260" y="31892"/>
                  <a:pt x="26239" y="31861"/>
                  <a:pt x="26245" y="31850"/>
                </a:cubicBezTo>
                <a:cubicBezTo>
                  <a:pt x="26309" y="31741"/>
                  <a:pt x="26224" y="31685"/>
                  <a:pt x="26167" y="31621"/>
                </a:cubicBezTo>
                <a:cubicBezTo>
                  <a:pt x="25966" y="31400"/>
                  <a:pt x="25763" y="31181"/>
                  <a:pt x="25571" y="30970"/>
                </a:cubicBezTo>
                <a:cubicBezTo>
                  <a:pt x="25577" y="30943"/>
                  <a:pt x="25577" y="30938"/>
                  <a:pt x="25580" y="30935"/>
                </a:cubicBezTo>
                <a:cubicBezTo>
                  <a:pt x="25752" y="30795"/>
                  <a:pt x="25761" y="30746"/>
                  <a:pt x="25645" y="30542"/>
                </a:cubicBezTo>
                <a:cubicBezTo>
                  <a:pt x="25549" y="30372"/>
                  <a:pt x="25447" y="30207"/>
                  <a:pt x="25354" y="30036"/>
                </a:cubicBezTo>
                <a:cubicBezTo>
                  <a:pt x="25334" y="30001"/>
                  <a:pt x="25346" y="29951"/>
                  <a:pt x="25340" y="29909"/>
                </a:cubicBezTo>
                <a:cubicBezTo>
                  <a:pt x="25335" y="29862"/>
                  <a:pt x="25336" y="29807"/>
                  <a:pt x="25314" y="29769"/>
                </a:cubicBezTo>
                <a:cubicBezTo>
                  <a:pt x="25225" y="29618"/>
                  <a:pt x="25125" y="29473"/>
                  <a:pt x="25026" y="29316"/>
                </a:cubicBezTo>
                <a:cubicBezTo>
                  <a:pt x="25135" y="29256"/>
                  <a:pt x="25248" y="29191"/>
                  <a:pt x="25362" y="29129"/>
                </a:cubicBezTo>
                <a:cubicBezTo>
                  <a:pt x="25431" y="29092"/>
                  <a:pt x="25500" y="29055"/>
                  <a:pt x="25571" y="29023"/>
                </a:cubicBezTo>
                <a:cubicBezTo>
                  <a:pt x="25666" y="28979"/>
                  <a:pt x="25674" y="28912"/>
                  <a:pt x="25622" y="28834"/>
                </a:cubicBezTo>
                <a:cubicBezTo>
                  <a:pt x="25577" y="28766"/>
                  <a:pt x="25527" y="28701"/>
                  <a:pt x="25474" y="28638"/>
                </a:cubicBezTo>
                <a:cubicBezTo>
                  <a:pt x="25288" y="28413"/>
                  <a:pt x="25099" y="28191"/>
                  <a:pt x="24912" y="27966"/>
                </a:cubicBezTo>
                <a:cubicBezTo>
                  <a:pt x="24899" y="27953"/>
                  <a:pt x="24893" y="27934"/>
                  <a:pt x="24884" y="27919"/>
                </a:cubicBezTo>
                <a:cubicBezTo>
                  <a:pt x="24991" y="27806"/>
                  <a:pt x="24995" y="27744"/>
                  <a:pt x="24871" y="27641"/>
                </a:cubicBezTo>
                <a:cubicBezTo>
                  <a:pt x="24760" y="27550"/>
                  <a:pt x="24639" y="27471"/>
                  <a:pt x="24517" y="27393"/>
                </a:cubicBezTo>
                <a:cubicBezTo>
                  <a:pt x="24234" y="27209"/>
                  <a:pt x="24050" y="26926"/>
                  <a:pt x="23816" y="26695"/>
                </a:cubicBezTo>
                <a:cubicBezTo>
                  <a:pt x="23716" y="26597"/>
                  <a:pt x="23605" y="26515"/>
                  <a:pt x="23498" y="26423"/>
                </a:cubicBezTo>
                <a:cubicBezTo>
                  <a:pt x="23500" y="26421"/>
                  <a:pt x="23503" y="26410"/>
                  <a:pt x="23507" y="26408"/>
                </a:cubicBezTo>
                <a:cubicBezTo>
                  <a:pt x="23802" y="26360"/>
                  <a:pt x="24097" y="26296"/>
                  <a:pt x="24394" y="26271"/>
                </a:cubicBezTo>
                <a:cubicBezTo>
                  <a:pt x="24482" y="26263"/>
                  <a:pt x="24570" y="26260"/>
                  <a:pt x="24658" y="26260"/>
                </a:cubicBezTo>
                <a:cubicBezTo>
                  <a:pt x="25018" y="26260"/>
                  <a:pt x="25374" y="26319"/>
                  <a:pt x="25726" y="26401"/>
                </a:cubicBezTo>
                <a:cubicBezTo>
                  <a:pt x="25753" y="26408"/>
                  <a:pt x="25782" y="26410"/>
                  <a:pt x="25811" y="26410"/>
                </a:cubicBezTo>
                <a:cubicBezTo>
                  <a:pt x="25829" y="26410"/>
                  <a:pt x="25847" y="26409"/>
                  <a:pt x="25865" y="26408"/>
                </a:cubicBezTo>
                <a:cubicBezTo>
                  <a:pt x="26074" y="26392"/>
                  <a:pt x="26084" y="26379"/>
                  <a:pt x="26053" y="26175"/>
                </a:cubicBezTo>
                <a:cubicBezTo>
                  <a:pt x="26050" y="26165"/>
                  <a:pt x="26054" y="26152"/>
                  <a:pt x="26059" y="26122"/>
                </a:cubicBezTo>
                <a:cubicBezTo>
                  <a:pt x="26182" y="26135"/>
                  <a:pt x="26303" y="26148"/>
                  <a:pt x="26426" y="26163"/>
                </a:cubicBezTo>
                <a:cubicBezTo>
                  <a:pt x="26488" y="26170"/>
                  <a:pt x="26549" y="26180"/>
                  <a:pt x="26611" y="26184"/>
                </a:cubicBezTo>
                <a:cubicBezTo>
                  <a:pt x="26621" y="26185"/>
                  <a:pt x="26631" y="26185"/>
                  <a:pt x="26640" y="26185"/>
                </a:cubicBezTo>
                <a:cubicBezTo>
                  <a:pt x="26722" y="26185"/>
                  <a:pt x="26785" y="26158"/>
                  <a:pt x="26780" y="26042"/>
                </a:cubicBezTo>
                <a:lnTo>
                  <a:pt x="26780" y="26042"/>
                </a:lnTo>
                <a:cubicBezTo>
                  <a:pt x="26892" y="26045"/>
                  <a:pt x="27000" y="26053"/>
                  <a:pt x="27107" y="26053"/>
                </a:cubicBezTo>
                <a:cubicBezTo>
                  <a:pt x="27151" y="26053"/>
                  <a:pt x="27195" y="26051"/>
                  <a:pt x="27239" y="26047"/>
                </a:cubicBezTo>
                <a:cubicBezTo>
                  <a:pt x="27397" y="26034"/>
                  <a:pt x="27554" y="25998"/>
                  <a:pt x="27708" y="25962"/>
                </a:cubicBezTo>
                <a:cubicBezTo>
                  <a:pt x="27804" y="25938"/>
                  <a:pt x="27831" y="25877"/>
                  <a:pt x="27775" y="25785"/>
                </a:cubicBezTo>
                <a:cubicBezTo>
                  <a:pt x="27696" y="25657"/>
                  <a:pt x="27619" y="25526"/>
                  <a:pt x="27531" y="25376"/>
                </a:cubicBezTo>
                <a:cubicBezTo>
                  <a:pt x="27621" y="25352"/>
                  <a:pt x="27704" y="25336"/>
                  <a:pt x="27784" y="25336"/>
                </a:cubicBezTo>
                <a:cubicBezTo>
                  <a:pt x="27835" y="25336"/>
                  <a:pt x="27884" y="25342"/>
                  <a:pt x="27933" y="25356"/>
                </a:cubicBezTo>
                <a:cubicBezTo>
                  <a:pt x="28078" y="25396"/>
                  <a:pt x="28220" y="25453"/>
                  <a:pt x="28364" y="25501"/>
                </a:cubicBezTo>
                <a:cubicBezTo>
                  <a:pt x="28397" y="25511"/>
                  <a:pt x="28431" y="25523"/>
                  <a:pt x="28466" y="25530"/>
                </a:cubicBezTo>
                <a:cubicBezTo>
                  <a:pt x="28497" y="25536"/>
                  <a:pt x="28524" y="25539"/>
                  <a:pt x="28546" y="25539"/>
                </a:cubicBezTo>
                <a:cubicBezTo>
                  <a:pt x="28627" y="25539"/>
                  <a:pt x="28652" y="25495"/>
                  <a:pt x="28648" y="25382"/>
                </a:cubicBezTo>
                <a:cubicBezTo>
                  <a:pt x="28648" y="25372"/>
                  <a:pt x="28657" y="25361"/>
                  <a:pt x="28664" y="25345"/>
                </a:cubicBezTo>
                <a:cubicBezTo>
                  <a:pt x="28766" y="25374"/>
                  <a:pt x="28864" y="25409"/>
                  <a:pt x="28966" y="25429"/>
                </a:cubicBezTo>
                <a:cubicBezTo>
                  <a:pt x="29067" y="25450"/>
                  <a:pt x="29166" y="25461"/>
                  <a:pt x="29265" y="25461"/>
                </a:cubicBezTo>
                <a:cubicBezTo>
                  <a:pt x="29439" y="25461"/>
                  <a:pt x="29610" y="25425"/>
                  <a:pt x="29774" y="25338"/>
                </a:cubicBezTo>
                <a:cubicBezTo>
                  <a:pt x="29869" y="25288"/>
                  <a:pt x="29907" y="25228"/>
                  <a:pt x="29850" y="25124"/>
                </a:cubicBezTo>
                <a:cubicBezTo>
                  <a:pt x="29811" y="25053"/>
                  <a:pt x="29788" y="24972"/>
                  <a:pt x="29753" y="24883"/>
                </a:cubicBezTo>
                <a:lnTo>
                  <a:pt x="29753" y="24883"/>
                </a:lnTo>
                <a:cubicBezTo>
                  <a:pt x="29823" y="24884"/>
                  <a:pt x="29886" y="24890"/>
                  <a:pt x="29946" y="24890"/>
                </a:cubicBezTo>
                <a:cubicBezTo>
                  <a:pt x="29959" y="24890"/>
                  <a:pt x="29971" y="24889"/>
                  <a:pt x="29984" y="24889"/>
                </a:cubicBezTo>
                <a:cubicBezTo>
                  <a:pt x="30181" y="24882"/>
                  <a:pt x="30381" y="24884"/>
                  <a:pt x="30576" y="24854"/>
                </a:cubicBezTo>
                <a:cubicBezTo>
                  <a:pt x="30843" y="24815"/>
                  <a:pt x="30856" y="24775"/>
                  <a:pt x="30731" y="24530"/>
                </a:cubicBezTo>
                <a:cubicBezTo>
                  <a:pt x="30799" y="24519"/>
                  <a:pt x="30863" y="24507"/>
                  <a:pt x="30926" y="24495"/>
                </a:cubicBezTo>
                <a:cubicBezTo>
                  <a:pt x="31014" y="24480"/>
                  <a:pt x="31103" y="24469"/>
                  <a:pt x="31190" y="24447"/>
                </a:cubicBezTo>
                <a:cubicBezTo>
                  <a:pt x="31290" y="24418"/>
                  <a:pt x="31376" y="24369"/>
                  <a:pt x="31328" y="24240"/>
                </a:cubicBezTo>
                <a:cubicBezTo>
                  <a:pt x="31419" y="24193"/>
                  <a:pt x="31510" y="24156"/>
                  <a:pt x="31591" y="24105"/>
                </a:cubicBezTo>
                <a:cubicBezTo>
                  <a:pt x="31702" y="24035"/>
                  <a:pt x="31702" y="23987"/>
                  <a:pt x="31611" y="23895"/>
                </a:cubicBezTo>
                <a:cubicBezTo>
                  <a:pt x="31497" y="23779"/>
                  <a:pt x="31384" y="23660"/>
                  <a:pt x="31272" y="23542"/>
                </a:cubicBezTo>
                <a:cubicBezTo>
                  <a:pt x="31258" y="23527"/>
                  <a:pt x="31244" y="23500"/>
                  <a:pt x="31246" y="23482"/>
                </a:cubicBezTo>
                <a:cubicBezTo>
                  <a:pt x="31294" y="23208"/>
                  <a:pt x="31153" y="22979"/>
                  <a:pt x="31064" y="22742"/>
                </a:cubicBezTo>
                <a:cubicBezTo>
                  <a:pt x="31015" y="22609"/>
                  <a:pt x="30926" y="22491"/>
                  <a:pt x="30866" y="22383"/>
                </a:cubicBezTo>
                <a:cubicBezTo>
                  <a:pt x="31131" y="22277"/>
                  <a:pt x="31399" y="22174"/>
                  <a:pt x="31663" y="22065"/>
                </a:cubicBezTo>
                <a:cubicBezTo>
                  <a:pt x="31736" y="22034"/>
                  <a:pt x="31801" y="21977"/>
                  <a:pt x="31875" y="21951"/>
                </a:cubicBezTo>
                <a:cubicBezTo>
                  <a:pt x="31985" y="21913"/>
                  <a:pt x="32103" y="21900"/>
                  <a:pt x="32211" y="21859"/>
                </a:cubicBezTo>
                <a:cubicBezTo>
                  <a:pt x="32345" y="21808"/>
                  <a:pt x="32480" y="21753"/>
                  <a:pt x="32599" y="21678"/>
                </a:cubicBezTo>
                <a:cubicBezTo>
                  <a:pt x="32723" y="21599"/>
                  <a:pt x="32719" y="21534"/>
                  <a:pt x="32628" y="21417"/>
                </a:cubicBezTo>
                <a:cubicBezTo>
                  <a:pt x="32593" y="21372"/>
                  <a:pt x="32559" y="21326"/>
                  <a:pt x="32521" y="21273"/>
                </a:cubicBezTo>
                <a:cubicBezTo>
                  <a:pt x="32676" y="21190"/>
                  <a:pt x="32825" y="21113"/>
                  <a:pt x="32969" y="21032"/>
                </a:cubicBezTo>
                <a:cubicBezTo>
                  <a:pt x="33195" y="20903"/>
                  <a:pt x="33421" y="20773"/>
                  <a:pt x="33647" y="20642"/>
                </a:cubicBezTo>
                <a:cubicBezTo>
                  <a:pt x="33755" y="20579"/>
                  <a:pt x="33756" y="20557"/>
                  <a:pt x="33660" y="20377"/>
                </a:cubicBezTo>
                <a:cubicBezTo>
                  <a:pt x="33732" y="20312"/>
                  <a:pt x="33813" y="20253"/>
                  <a:pt x="33879" y="20179"/>
                </a:cubicBezTo>
                <a:cubicBezTo>
                  <a:pt x="33972" y="20075"/>
                  <a:pt x="34059" y="19967"/>
                  <a:pt x="34136" y="19853"/>
                </a:cubicBezTo>
                <a:cubicBezTo>
                  <a:pt x="34202" y="19756"/>
                  <a:pt x="34162" y="19682"/>
                  <a:pt x="34072" y="19605"/>
                </a:cubicBezTo>
                <a:cubicBezTo>
                  <a:pt x="33940" y="19492"/>
                  <a:pt x="33825" y="19359"/>
                  <a:pt x="33708" y="19230"/>
                </a:cubicBezTo>
                <a:cubicBezTo>
                  <a:pt x="33652" y="19167"/>
                  <a:pt x="33681" y="19132"/>
                  <a:pt x="33752" y="19090"/>
                </a:cubicBezTo>
                <a:cubicBezTo>
                  <a:pt x="33973" y="18958"/>
                  <a:pt x="34188" y="18815"/>
                  <a:pt x="34403" y="18676"/>
                </a:cubicBezTo>
                <a:cubicBezTo>
                  <a:pt x="34504" y="18610"/>
                  <a:pt x="34601" y="18538"/>
                  <a:pt x="34699" y="18468"/>
                </a:cubicBezTo>
                <a:cubicBezTo>
                  <a:pt x="34764" y="18421"/>
                  <a:pt x="34817" y="18375"/>
                  <a:pt x="34743" y="18288"/>
                </a:cubicBezTo>
                <a:cubicBezTo>
                  <a:pt x="34729" y="18270"/>
                  <a:pt x="34750" y="18201"/>
                  <a:pt x="34775" y="18177"/>
                </a:cubicBezTo>
                <a:cubicBezTo>
                  <a:pt x="34879" y="18078"/>
                  <a:pt x="35002" y="17995"/>
                  <a:pt x="35097" y="17888"/>
                </a:cubicBezTo>
                <a:cubicBezTo>
                  <a:pt x="35185" y="17792"/>
                  <a:pt x="35254" y="17676"/>
                  <a:pt x="35316" y="17560"/>
                </a:cubicBezTo>
                <a:cubicBezTo>
                  <a:pt x="35365" y="17476"/>
                  <a:pt x="35360" y="17387"/>
                  <a:pt x="35252" y="17337"/>
                </a:cubicBezTo>
                <a:cubicBezTo>
                  <a:pt x="35228" y="17327"/>
                  <a:pt x="35211" y="17303"/>
                  <a:pt x="35182" y="17280"/>
                </a:cubicBezTo>
                <a:cubicBezTo>
                  <a:pt x="35284" y="17190"/>
                  <a:pt x="35376" y="17102"/>
                  <a:pt x="35473" y="17020"/>
                </a:cubicBezTo>
                <a:cubicBezTo>
                  <a:pt x="35759" y="16775"/>
                  <a:pt x="36055" y="16539"/>
                  <a:pt x="36335" y="16284"/>
                </a:cubicBezTo>
                <a:cubicBezTo>
                  <a:pt x="36642" y="16010"/>
                  <a:pt x="36973" y="15768"/>
                  <a:pt x="37287" y="15504"/>
                </a:cubicBezTo>
                <a:cubicBezTo>
                  <a:pt x="37363" y="15440"/>
                  <a:pt x="37426" y="15357"/>
                  <a:pt x="37481" y="15275"/>
                </a:cubicBezTo>
                <a:cubicBezTo>
                  <a:pt x="37521" y="15216"/>
                  <a:pt x="37501" y="15164"/>
                  <a:pt x="37429" y="15164"/>
                </a:cubicBezTo>
                <a:cubicBezTo>
                  <a:pt x="37424" y="15164"/>
                  <a:pt x="37419" y="15164"/>
                  <a:pt x="37413" y="15165"/>
                </a:cubicBezTo>
                <a:cubicBezTo>
                  <a:pt x="37283" y="15176"/>
                  <a:pt x="37152" y="15194"/>
                  <a:pt x="37023" y="15216"/>
                </a:cubicBezTo>
                <a:cubicBezTo>
                  <a:pt x="36771" y="15260"/>
                  <a:pt x="36520" y="15316"/>
                  <a:pt x="36266" y="15352"/>
                </a:cubicBezTo>
                <a:cubicBezTo>
                  <a:pt x="36020" y="15387"/>
                  <a:pt x="35772" y="15403"/>
                  <a:pt x="35523" y="15423"/>
                </a:cubicBezTo>
                <a:cubicBezTo>
                  <a:pt x="35402" y="15433"/>
                  <a:pt x="35279" y="15436"/>
                  <a:pt x="35156" y="15443"/>
                </a:cubicBezTo>
                <a:cubicBezTo>
                  <a:pt x="35151" y="15250"/>
                  <a:pt x="35143" y="15232"/>
                  <a:pt x="34975" y="15212"/>
                </a:cubicBezTo>
                <a:cubicBezTo>
                  <a:pt x="34923" y="15206"/>
                  <a:pt x="34870" y="15204"/>
                  <a:pt x="34817" y="15204"/>
                </a:cubicBezTo>
                <a:cubicBezTo>
                  <a:pt x="34742" y="15204"/>
                  <a:pt x="34666" y="15209"/>
                  <a:pt x="34591" y="15217"/>
                </a:cubicBezTo>
                <a:cubicBezTo>
                  <a:pt x="34173" y="15263"/>
                  <a:pt x="33756" y="15315"/>
                  <a:pt x="33337" y="15366"/>
                </a:cubicBezTo>
                <a:cubicBezTo>
                  <a:pt x="33336" y="15366"/>
                  <a:pt x="33335" y="15366"/>
                  <a:pt x="33334" y="15366"/>
                </a:cubicBezTo>
                <a:cubicBezTo>
                  <a:pt x="33325" y="15366"/>
                  <a:pt x="33315" y="15362"/>
                  <a:pt x="33303" y="15360"/>
                </a:cubicBezTo>
                <a:cubicBezTo>
                  <a:pt x="33330" y="15228"/>
                  <a:pt x="33356" y="15099"/>
                  <a:pt x="33381" y="14969"/>
                </a:cubicBezTo>
                <a:cubicBezTo>
                  <a:pt x="33401" y="14869"/>
                  <a:pt x="33350" y="14798"/>
                  <a:pt x="33237" y="14764"/>
                </a:cubicBezTo>
                <a:cubicBezTo>
                  <a:pt x="33182" y="14747"/>
                  <a:pt x="33127" y="14740"/>
                  <a:pt x="33073" y="14740"/>
                </a:cubicBezTo>
                <a:cubicBezTo>
                  <a:pt x="32973" y="14740"/>
                  <a:pt x="32876" y="14764"/>
                  <a:pt x="32779" y="14798"/>
                </a:cubicBezTo>
                <a:cubicBezTo>
                  <a:pt x="32732" y="14815"/>
                  <a:pt x="32685" y="14834"/>
                  <a:pt x="32628" y="14854"/>
                </a:cubicBezTo>
                <a:cubicBezTo>
                  <a:pt x="32614" y="14737"/>
                  <a:pt x="32550" y="14699"/>
                  <a:pt x="32465" y="14699"/>
                </a:cubicBezTo>
                <a:cubicBezTo>
                  <a:pt x="32450" y="14699"/>
                  <a:pt x="32434" y="14700"/>
                  <a:pt x="32418" y="14702"/>
                </a:cubicBezTo>
                <a:cubicBezTo>
                  <a:pt x="32166" y="14734"/>
                  <a:pt x="31914" y="14769"/>
                  <a:pt x="31662" y="14803"/>
                </a:cubicBezTo>
                <a:cubicBezTo>
                  <a:pt x="31657" y="14745"/>
                  <a:pt x="31642" y="14679"/>
                  <a:pt x="31647" y="14616"/>
                </a:cubicBezTo>
                <a:cubicBezTo>
                  <a:pt x="31655" y="14522"/>
                  <a:pt x="31610" y="14472"/>
                  <a:pt x="31533" y="14472"/>
                </a:cubicBezTo>
                <a:cubicBezTo>
                  <a:pt x="31511" y="14472"/>
                  <a:pt x="31487" y="14476"/>
                  <a:pt x="31461" y="14484"/>
                </a:cubicBezTo>
                <a:cubicBezTo>
                  <a:pt x="31294" y="14533"/>
                  <a:pt x="31129" y="14595"/>
                  <a:pt x="30967" y="14661"/>
                </a:cubicBezTo>
                <a:cubicBezTo>
                  <a:pt x="30629" y="14797"/>
                  <a:pt x="30293" y="14939"/>
                  <a:pt x="29956" y="15079"/>
                </a:cubicBezTo>
                <a:cubicBezTo>
                  <a:pt x="29906" y="15099"/>
                  <a:pt x="29857" y="15121"/>
                  <a:pt x="29803" y="15144"/>
                </a:cubicBezTo>
                <a:cubicBezTo>
                  <a:pt x="29802" y="14922"/>
                  <a:pt x="29799" y="14699"/>
                  <a:pt x="29801" y="14478"/>
                </a:cubicBezTo>
                <a:cubicBezTo>
                  <a:pt x="29801" y="14400"/>
                  <a:pt x="29774" y="14362"/>
                  <a:pt x="29696" y="14357"/>
                </a:cubicBezTo>
                <a:cubicBezTo>
                  <a:pt x="29664" y="14355"/>
                  <a:pt x="29634" y="14354"/>
                  <a:pt x="29603" y="14354"/>
                </a:cubicBezTo>
                <a:cubicBezTo>
                  <a:pt x="29405" y="14354"/>
                  <a:pt x="29220" y="14402"/>
                  <a:pt x="29056" y="14527"/>
                </a:cubicBezTo>
                <a:cubicBezTo>
                  <a:pt x="29010" y="14454"/>
                  <a:pt x="28974" y="14420"/>
                  <a:pt x="28929" y="14420"/>
                </a:cubicBezTo>
                <a:cubicBezTo>
                  <a:pt x="28895" y="14420"/>
                  <a:pt x="28855" y="14440"/>
                  <a:pt x="28803" y="14478"/>
                </a:cubicBezTo>
                <a:cubicBezTo>
                  <a:pt x="28646" y="14591"/>
                  <a:pt x="28488" y="14703"/>
                  <a:pt x="28336" y="14811"/>
                </a:cubicBezTo>
                <a:cubicBezTo>
                  <a:pt x="28313" y="14797"/>
                  <a:pt x="28304" y="14795"/>
                  <a:pt x="28302" y="14789"/>
                </a:cubicBezTo>
                <a:cubicBezTo>
                  <a:pt x="28253" y="14681"/>
                  <a:pt x="28226" y="14633"/>
                  <a:pt x="28181" y="14633"/>
                </a:cubicBezTo>
                <a:cubicBezTo>
                  <a:pt x="28146" y="14633"/>
                  <a:pt x="28100" y="14661"/>
                  <a:pt x="28025" y="14712"/>
                </a:cubicBezTo>
                <a:cubicBezTo>
                  <a:pt x="27797" y="14868"/>
                  <a:pt x="27566" y="15020"/>
                  <a:pt x="27343" y="15181"/>
                </a:cubicBezTo>
                <a:cubicBezTo>
                  <a:pt x="27254" y="15247"/>
                  <a:pt x="27183" y="15336"/>
                  <a:pt x="27096" y="15422"/>
                </a:cubicBezTo>
                <a:cubicBezTo>
                  <a:pt x="27077" y="15332"/>
                  <a:pt x="27060" y="15253"/>
                  <a:pt x="27044" y="15176"/>
                </a:cubicBezTo>
                <a:cubicBezTo>
                  <a:pt x="27029" y="15095"/>
                  <a:pt x="26999" y="15052"/>
                  <a:pt x="26949" y="15052"/>
                </a:cubicBezTo>
                <a:cubicBezTo>
                  <a:pt x="26924" y="15052"/>
                  <a:pt x="26893" y="15062"/>
                  <a:pt x="26857" y="15085"/>
                </a:cubicBezTo>
                <a:cubicBezTo>
                  <a:pt x="26684" y="15191"/>
                  <a:pt x="26517" y="15305"/>
                  <a:pt x="26358" y="15427"/>
                </a:cubicBezTo>
                <a:cubicBezTo>
                  <a:pt x="26195" y="15551"/>
                  <a:pt x="26024" y="15639"/>
                  <a:pt x="25829" y="15702"/>
                </a:cubicBezTo>
                <a:cubicBezTo>
                  <a:pt x="25675" y="15751"/>
                  <a:pt x="25527" y="15831"/>
                  <a:pt x="25388" y="15917"/>
                </a:cubicBezTo>
                <a:cubicBezTo>
                  <a:pt x="25284" y="15982"/>
                  <a:pt x="25207" y="16087"/>
                  <a:pt x="25104" y="16157"/>
                </a:cubicBezTo>
                <a:cubicBezTo>
                  <a:pt x="24995" y="16231"/>
                  <a:pt x="24865" y="16273"/>
                  <a:pt x="24754" y="16347"/>
                </a:cubicBezTo>
                <a:cubicBezTo>
                  <a:pt x="24621" y="16435"/>
                  <a:pt x="24507" y="16550"/>
                  <a:pt x="24372" y="16633"/>
                </a:cubicBezTo>
                <a:cubicBezTo>
                  <a:pt x="24151" y="16772"/>
                  <a:pt x="23920" y="16893"/>
                  <a:pt x="23694" y="17026"/>
                </a:cubicBezTo>
                <a:cubicBezTo>
                  <a:pt x="23517" y="17130"/>
                  <a:pt x="23344" y="17239"/>
                  <a:pt x="23169" y="17346"/>
                </a:cubicBezTo>
                <a:cubicBezTo>
                  <a:pt x="23159" y="17338"/>
                  <a:pt x="23150" y="17330"/>
                  <a:pt x="23142" y="17321"/>
                </a:cubicBezTo>
                <a:cubicBezTo>
                  <a:pt x="23251" y="17157"/>
                  <a:pt x="23349" y="16982"/>
                  <a:pt x="23473" y="16829"/>
                </a:cubicBezTo>
                <a:cubicBezTo>
                  <a:pt x="23646" y="16618"/>
                  <a:pt x="23834" y="16418"/>
                  <a:pt x="24023" y="16222"/>
                </a:cubicBezTo>
                <a:cubicBezTo>
                  <a:pt x="24209" y="16029"/>
                  <a:pt x="24398" y="15838"/>
                  <a:pt x="24594" y="15656"/>
                </a:cubicBezTo>
                <a:cubicBezTo>
                  <a:pt x="24821" y="15448"/>
                  <a:pt x="25057" y="15249"/>
                  <a:pt x="25290" y="15048"/>
                </a:cubicBezTo>
                <a:cubicBezTo>
                  <a:pt x="25304" y="15035"/>
                  <a:pt x="25318" y="15021"/>
                  <a:pt x="25330" y="15005"/>
                </a:cubicBezTo>
                <a:cubicBezTo>
                  <a:pt x="25424" y="14894"/>
                  <a:pt x="25419" y="14860"/>
                  <a:pt x="25295" y="14770"/>
                </a:cubicBezTo>
                <a:cubicBezTo>
                  <a:pt x="25341" y="14594"/>
                  <a:pt x="25506" y="14519"/>
                  <a:pt x="25618" y="14399"/>
                </a:cubicBezTo>
                <a:cubicBezTo>
                  <a:pt x="25664" y="14351"/>
                  <a:pt x="25721" y="14315"/>
                  <a:pt x="25772" y="14272"/>
                </a:cubicBezTo>
                <a:cubicBezTo>
                  <a:pt x="25853" y="14203"/>
                  <a:pt x="25897" y="14120"/>
                  <a:pt x="25941" y="14018"/>
                </a:cubicBezTo>
                <a:cubicBezTo>
                  <a:pt x="26009" y="13858"/>
                  <a:pt x="26127" y="13715"/>
                  <a:pt x="26236" y="13575"/>
                </a:cubicBezTo>
                <a:cubicBezTo>
                  <a:pt x="26303" y="13488"/>
                  <a:pt x="26406" y="13427"/>
                  <a:pt x="26476" y="13340"/>
                </a:cubicBezTo>
                <a:cubicBezTo>
                  <a:pt x="26553" y="13242"/>
                  <a:pt x="26533" y="13200"/>
                  <a:pt x="26417" y="13148"/>
                </a:cubicBezTo>
                <a:cubicBezTo>
                  <a:pt x="26368" y="13127"/>
                  <a:pt x="26322" y="13099"/>
                  <a:pt x="26256" y="13066"/>
                </a:cubicBezTo>
                <a:cubicBezTo>
                  <a:pt x="26339" y="12981"/>
                  <a:pt x="26406" y="12906"/>
                  <a:pt x="26481" y="12840"/>
                </a:cubicBezTo>
                <a:cubicBezTo>
                  <a:pt x="26640" y="12701"/>
                  <a:pt x="26800" y="12564"/>
                  <a:pt x="26964" y="12432"/>
                </a:cubicBezTo>
                <a:cubicBezTo>
                  <a:pt x="27051" y="12361"/>
                  <a:pt x="27151" y="12306"/>
                  <a:pt x="27240" y="12237"/>
                </a:cubicBezTo>
                <a:cubicBezTo>
                  <a:pt x="27311" y="12181"/>
                  <a:pt x="27391" y="12125"/>
                  <a:pt x="27306" y="12016"/>
                </a:cubicBezTo>
                <a:cubicBezTo>
                  <a:pt x="27293" y="11998"/>
                  <a:pt x="27321" y="11938"/>
                  <a:pt x="27345" y="11909"/>
                </a:cubicBezTo>
                <a:cubicBezTo>
                  <a:pt x="27481" y="11728"/>
                  <a:pt x="27620" y="11553"/>
                  <a:pt x="27758" y="11372"/>
                </a:cubicBezTo>
                <a:cubicBezTo>
                  <a:pt x="27784" y="11339"/>
                  <a:pt x="27808" y="11298"/>
                  <a:pt x="27819" y="11259"/>
                </a:cubicBezTo>
                <a:cubicBezTo>
                  <a:pt x="27866" y="11105"/>
                  <a:pt x="27865" y="10937"/>
                  <a:pt x="27631" y="10904"/>
                </a:cubicBezTo>
                <a:cubicBezTo>
                  <a:pt x="27600" y="10899"/>
                  <a:pt x="27572" y="10889"/>
                  <a:pt x="27535" y="10880"/>
                </a:cubicBezTo>
                <a:cubicBezTo>
                  <a:pt x="27554" y="10834"/>
                  <a:pt x="27573" y="10797"/>
                  <a:pt x="27589" y="10758"/>
                </a:cubicBezTo>
                <a:cubicBezTo>
                  <a:pt x="27644" y="10613"/>
                  <a:pt x="27721" y="10482"/>
                  <a:pt x="27747" y="10316"/>
                </a:cubicBezTo>
                <a:cubicBezTo>
                  <a:pt x="27772" y="10153"/>
                  <a:pt x="27900" y="10006"/>
                  <a:pt x="27985" y="9852"/>
                </a:cubicBezTo>
                <a:cubicBezTo>
                  <a:pt x="28004" y="9817"/>
                  <a:pt x="28030" y="9788"/>
                  <a:pt x="28047" y="9753"/>
                </a:cubicBezTo>
                <a:cubicBezTo>
                  <a:pt x="28104" y="9642"/>
                  <a:pt x="28094" y="9610"/>
                  <a:pt x="27975" y="9547"/>
                </a:cubicBezTo>
                <a:cubicBezTo>
                  <a:pt x="28045" y="9410"/>
                  <a:pt x="28114" y="9275"/>
                  <a:pt x="28185" y="9138"/>
                </a:cubicBezTo>
                <a:cubicBezTo>
                  <a:pt x="28245" y="9025"/>
                  <a:pt x="28324" y="8917"/>
                  <a:pt x="28360" y="8796"/>
                </a:cubicBezTo>
                <a:cubicBezTo>
                  <a:pt x="28409" y="8633"/>
                  <a:pt x="28387" y="8566"/>
                  <a:pt x="28255" y="8566"/>
                </a:cubicBezTo>
                <a:cubicBezTo>
                  <a:pt x="28238" y="8566"/>
                  <a:pt x="28218" y="8567"/>
                  <a:pt x="28197" y="8570"/>
                </a:cubicBezTo>
                <a:cubicBezTo>
                  <a:pt x="27991" y="8590"/>
                  <a:pt x="27787" y="8618"/>
                  <a:pt x="27582" y="8643"/>
                </a:cubicBezTo>
                <a:cubicBezTo>
                  <a:pt x="27526" y="8651"/>
                  <a:pt x="27468" y="8658"/>
                  <a:pt x="27412" y="8664"/>
                </a:cubicBezTo>
                <a:cubicBezTo>
                  <a:pt x="27391" y="8512"/>
                  <a:pt x="27375" y="8461"/>
                  <a:pt x="27289" y="8461"/>
                </a:cubicBezTo>
                <a:cubicBezTo>
                  <a:pt x="27256" y="8461"/>
                  <a:pt x="27213" y="8469"/>
                  <a:pt x="27154" y="8481"/>
                </a:cubicBezTo>
                <a:cubicBezTo>
                  <a:pt x="26898" y="8534"/>
                  <a:pt x="26645" y="8596"/>
                  <a:pt x="26390" y="8653"/>
                </a:cubicBezTo>
                <a:cubicBezTo>
                  <a:pt x="26360" y="8661"/>
                  <a:pt x="26331" y="8663"/>
                  <a:pt x="26297" y="8670"/>
                </a:cubicBezTo>
                <a:cubicBezTo>
                  <a:pt x="26425" y="8376"/>
                  <a:pt x="26544" y="8088"/>
                  <a:pt x="26673" y="7805"/>
                </a:cubicBezTo>
                <a:cubicBezTo>
                  <a:pt x="26730" y="7680"/>
                  <a:pt x="26801" y="7558"/>
                  <a:pt x="26877" y="7440"/>
                </a:cubicBezTo>
                <a:cubicBezTo>
                  <a:pt x="26965" y="7299"/>
                  <a:pt x="27065" y="7164"/>
                  <a:pt x="27157" y="7023"/>
                </a:cubicBezTo>
                <a:cubicBezTo>
                  <a:pt x="27185" y="6981"/>
                  <a:pt x="27203" y="6933"/>
                  <a:pt x="27219" y="6884"/>
                </a:cubicBezTo>
                <a:cubicBezTo>
                  <a:pt x="27253" y="6791"/>
                  <a:pt x="27244" y="6717"/>
                  <a:pt x="27125" y="6694"/>
                </a:cubicBezTo>
                <a:cubicBezTo>
                  <a:pt x="27091" y="6688"/>
                  <a:pt x="27062" y="6667"/>
                  <a:pt x="27019" y="6648"/>
                </a:cubicBezTo>
                <a:cubicBezTo>
                  <a:pt x="27034" y="6605"/>
                  <a:pt x="27046" y="6563"/>
                  <a:pt x="27063" y="6526"/>
                </a:cubicBezTo>
                <a:cubicBezTo>
                  <a:pt x="27182" y="6262"/>
                  <a:pt x="27304" y="6000"/>
                  <a:pt x="27423" y="5737"/>
                </a:cubicBezTo>
                <a:cubicBezTo>
                  <a:pt x="27438" y="5703"/>
                  <a:pt x="27456" y="5668"/>
                  <a:pt x="27469" y="5631"/>
                </a:cubicBezTo>
                <a:cubicBezTo>
                  <a:pt x="27523" y="5478"/>
                  <a:pt x="27512" y="5453"/>
                  <a:pt x="27367" y="5380"/>
                </a:cubicBezTo>
                <a:cubicBezTo>
                  <a:pt x="27414" y="5174"/>
                  <a:pt x="27466" y="4968"/>
                  <a:pt x="27506" y="4758"/>
                </a:cubicBezTo>
                <a:cubicBezTo>
                  <a:pt x="27525" y="4659"/>
                  <a:pt x="27525" y="4556"/>
                  <a:pt x="27522" y="4455"/>
                </a:cubicBezTo>
                <a:cubicBezTo>
                  <a:pt x="27518" y="4355"/>
                  <a:pt x="27461" y="4315"/>
                  <a:pt x="27368" y="4315"/>
                </a:cubicBezTo>
                <a:cubicBezTo>
                  <a:pt x="27362" y="4315"/>
                  <a:pt x="27355" y="4315"/>
                  <a:pt x="27348" y="4315"/>
                </a:cubicBezTo>
                <a:cubicBezTo>
                  <a:pt x="26952" y="4342"/>
                  <a:pt x="26556" y="4367"/>
                  <a:pt x="26159" y="4391"/>
                </a:cubicBezTo>
                <a:cubicBezTo>
                  <a:pt x="26156" y="4392"/>
                  <a:pt x="26153" y="4392"/>
                  <a:pt x="26150" y="4392"/>
                </a:cubicBezTo>
                <a:cubicBezTo>
                  <a:pt x="26130" y="4392"/>
                  <a:pt x="26111" y="4389"/>
                  <a:pt x="26097" y="4388"/>
                </a:cubicBezTo>
                <a:cubicBezTo>
                  <a:pt x="26156" y="4117"/>
                  <a:pt x="26216" y="3853"/>
                  <a:pt x="26267" y="3587"/>
                </a:cubicBezTo>
                <a:cubicBezTo>
                  <a:pt x="26276" y="3550"/>
                  <a:pt x="26240" y="3504"/>
                  <a:pt x="26224" y="3461"/>
                </a:cubicBezTo>
                <a:cubicBezTo>
                  <a:pt x="26213" y="3429"/>
                  <a:pt x="26188" y="3396"/>
                  <a:pt x="26192" y="3365"/>
                </a:cubicBezTo>
                <a:cubicBezTo>
                  <a:pt x="26210" y="3226"/>
                  <a:pt x="26237" y="3088"/>
                  <a:pt x="26257" y="2949"/>
                </a:cubicBezTo>
                <a:cubicBezTo>
                  <a:pt x="26267" y="2877"/>
                  <a:pt x="26280" y="2803"/>
                  <a:pt x="26277" y="2730"/>
                </a:cubicBezTo>
                <a:cubicBezTo>
                  <a:pt x="26271" y="2532"/>
                  <a:pt x="26225" y="2485"/>
                  <a:pt x="26014" y="2452"/>
                </a:cubicBezTo>
                <a:cubicBezTo>
                  <a:pt x="26084" y="2218"/>
                  <a:pt x="26139" y="1985"/>
                  <a:pt x="26223" y="1761"/>
                </a:cubicBezTo>
                <a:cubicBezTo>
                  <a:pt x="26350" y="1421"/>
                  <a:pt x="26499" y="1091"/>
                  <a:pt x="26632" y="754"/>
                </a:cubicBezTo>
                <a:cubicBezTo>
                  <a:pt x="26688" y="608"/>
                  <a:pt x="26736" y="459"/>
                  <a:pt x="26772" y="308"/>
                </a:cubicBezTo>
                <a:cubicBezTo>
                  <a:pt x="26790" y="232"/>
                  <a:pt x="26785" y="145"/>
                  <a:pt x="26770" y="67"/>
                </a:cubicBezTo>
                <a:cubicBezTo>
                  <a:pt x="26761" y="22"/>
                  <a:pt x="26736" y="0"/>
                  <a:pt x="26707" y="0"/>
                </a:cubicBezTo>
                <a:close/>
              </a:path>
            </a:pathLst>
          </a:custGeom>
          <a:solidFill>
            <a:srgbClr val="003100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4" name="Google Shape;334;p51"/>
          <p:cNvSpPr/>
          <p:nvPr/>
        </p:nvSpPr>
        <p:spPr>
          <a:xfrm rot="5099972">
            <a:off x="-2899365" y="2429219"/>
            <a:ext cx="4921926" cy="2499531"/>
          </a:xfrm>
          <a:custGeom>
            <a:avLst/>
            <a:gdLst/>
            <a:ahLst/>
            <a:cxnLst/>
            <a:rect l="l" t="t" r="r" b="b"/>
            <a:pathLst>
              <a:path w="120088" h="60985" extrusionOk="0">
                <a:moveTo>
                  <a:pt x="10185" y="0"/>
                </a:moveTo>
                <a:cubicBezTo>
                  <a:pt x="10170" y="0"/>
                  <a:pt x="10138" y="55"/>
                  <a:pt x="10051" y="160"/>
                </a:cubicBezTo>
                <a:cubicBezTo>
                  <a:pt x="12583" y="2029"/>
                  <a:pt x="16014" y="2112"/>
                  <a:pt x="18262" y="4538"/>
                </a:cubicBezTo>
                <a:cubicBezTo>
                  <a:pt x="17258" y="4529"/>
                  <a:pt x="16290" y="4306"/>
                  <a:pt x="15321" y="4306"/>
                </a:cubicBezTo>
                <a:cubicBezTo>
                  <a:pt x="15306" y="4306"/>
                  <a:pt x="15291" y="4306"/>
                  <a:pt x="15275" y="4306"/>
                </a:cubicBezTo>
                <a:cubicBezTo>
                  <a:pt x="15275" y="4306"/>
                  <a:pt x="15274" y="4306"/>
                  <a:pt x="15273" y="4306"/>
                </a:cubicBezTo>
                <a:cubicBezTo>
                  <a:pt x="14974" y="4306"/>
                  <a:pt x="14508" y="3901"/>
                  <a:pt x="14154" y="3901"/>
                </a:cubicBezTo>
                <a:cubicBezTo>
                  <a:pt x="13903" y="3901"/>
                  <a:pt x="13708" y="4104"/>
                  <a:pt x="13668" y="4801"/>
                </a:cubicBezTo>
                <a:cubicBezTo>
                  <a:pt x="13664" y="4872"/>
                  <a:pt x="13338" y="4930"/>
                  <a:pt x="13159" y="4986"/>
                </a:cubicBezTo>
                <a:cubicBezTo>
                  <a:pt x="11966" y="5357"/>
                  <a:pt x="10773" y="5726"/>
                  <a:pt x="9558" y="6102"/>
                </a:cubicBezTo>
                <a:cubicBezTo>
                  <a:pt x="9948" y="6413"/>
                  <a:pt x="10345" y="6530"/>
                  <a:pt x="10746" y="6530"/>
                </a:cubicBezTo>
                <a:cubicBezTo>
                  <a:pt x="11359" y="6530"/>
                  <a:pt x="11983" y="6256"/>
                  <a:pt x="12607" y="5985"/>
                </a:cubicBezTo>
                <a:cubicBezTo>
                  <a:pt x="13760" y="5485"/>
                  <a:pt x="14914" y="4962"/>
                  <a:pt x="16152" y="4962"/>
                </a:cubicBezTo>
                <a:cubicBezTo>
                  <a:pt x="16492" y="4962"/>
                  <a:pt x="16837" y="5002"/>
                  <a:pt x="17191" y="5091"/>
                </a:cubicBezTo>
                <a:cubicBezTo>
                  <a:pt x="17873" y="5265"/>
                  <a:pt x="22682" y="7090"/>
                  <a:pt x="25000" y="8536"/>
                </a:cubicBezTo>
                <a:cubicBezTo>
                  <a:pt x="25650" y="9150"/>
                  <a:pt x="26232" y="9854"/>
                  <a:pt x="26838" y="10521"/>
                </a:cubicBezTo>
                <a:cubicBezTo>
                  <a:pt x="27576" y="11333"/>
                  <a:pt x="28288" y="12172"/>
                  <a:pt x="29011" y="13000"/>
                </a:cubicBezTo>
                <a:cubicBezTo>
                  <a:pt x="24302" y="10260"/>
                  <a:pt x="19255" y="9349"/>
                  <a:pt x="13996" y="9301"/>
                </a:cubicBezTo>
                <a:lnTo>
                  <a:pt x="13996" y="9301"/>
                </a:lnTo>
                <a:cubicBezTo>
                  <a:pt x="14202" y="9618"/>
                  <a:pt x="14465" y="9720"/>
                  <a:pt x="14734" y="9796"/>
                </a:cubicBezTo>
                <a:cubicBezTo>
                  <a:pt x="16546" y="10299"/>
                  <a:pt x="18423" y="10637"/>
                  <a:pt x="20159" y="11337"/>
                </a:cubicBezTo>
                <a:cubicBezTo>
                  <a:pt x="22292" y="12196"/>
                  <a:pt x="24326" y="13325"/>
                  <a:pt x="26374" y="14397"/>
                </a:cubicBezTo>
                <a:cubicBezTo>
                  <a:pt x="27845" y="15168"/>
                  <a:pt x="29657" y="15343"/>
                  <a:pt x="30664" y="16968"/>
                </a:cubicBezTo>
                <a:cubicBezTo>
                  <a:pt x="30779" y="17153"/>
                  <a:pt x="31139" y="17162"/>
                  <a:pt x="31371" y="17280"/>
                </a:cubicBezTo>
                <a:cubicBezTo>
                  <a:pt x="33108" y="18163"/>
                  <a:pt x="34842" y="19055"/>
                  <a:pt x="36575" y="19943"/>
                </a:cubicBezTo>
                <a:cubicBezTo>
                  <a:pt x="29646" y="19627"/>
                  <a:pt x="22642" y="19693"/>
                  <a:pt x="17055" y="14380"/>
                </a:cubicBezTo>
                <a:cubicBezTo>
                  <a:pt x="16983" y="14555"/>
                  <a:pt x="16913" y="14730"/>
                  <a:pt x="16841" y="14904"/>
                </a:cubicBezTo>
                <a:cubicBezTo>
                  <a:pt x="19480" y="17313"/>
                  <a:pt x="20301" y="17162"/>
                  <a:pt x="22032" y="18292"/>
                </a:cubicBezTo>
                <a:lnTo>
                  <a:pt x="21988" y="18430"/>
                </a:lnTo>
                <a:cubicBezTo>
                  <a:pt x="20217" y="18035"/>
                  <a:pt x="18305" y="18071"/>
                  <a:pt x="16607" y="17464"/>
                </a:cubicBezTo>
                <a:cubicBezTo>
                  <a:pt x="15505" y="17070"/>
                  <a:pt x="14588" y="16134"/>
                  <a:pt x="13582" y="15450"/>
                </a:cubicBezTo>
                <a:cubicBezTo>
                  <a:pt x="12321" y="14593"/>
                  <a:pt x="11056" y="13744"/>
                  <a:pt x="9793" y="12893"/>
                </a:cubicBezTo>
                <a:lnTo>
                  <a:pt x="9793" y="12893"/>
                </a:lnTo>
                <a:cubicBezTo>
                  <a:pt x="10004" y="13441"/>
                  <a:pt x="10350" y="13788"/>
                  <a:pt x="10740" y="14068"/>
                </a:cubicBezTo>
                <a:cubicBezTo>
                  <a:pt x="12191" y="15111"/>
                  <a:pt x="13678" y="16100"/>
                  <a:pt x="15110" y="17170"/>
                </a:cubicBezTo>
                <a:cubicBezTo>
                  <a:pt x="15289" y="17304"/>
                  <a:pt x="15474" y="17440"/>
                  <a:pt x="15665" y="17576"/>
                </a:cubicBezTo>
                <a:cubicBezTo>
                  <a:pt x="14904" y="17430"/>
                  <a:pt x="14308" y="17324"/>
                  <a:pt x="14210" y="17309"/>
                </a:cubicBezTo>
                <a:cubicBezTo>
                  <a:pt x="12567" y="17077"/>
                  <a:pt x="10916" y="16895"/>
                  <a:pt x="9281" y="16615"/>
                </a:cubicBezTo>
                <a:cubicBezTo>
                  <a:pt x="8588" y="16496"/>
                  <a:pt x="7919" y="16208"/>
                  <a:pt x="7252" y="15961"/>
                </a:cubicBezTo>
                <a:cubicBezTo>
                  <a:pt x="6486" y="15678"/>
                  <a:pt x="5725" y="15373"/>
                  <a:pt x="4975" y="15048"/>
                </a:cubicBezTo>
                <a:cubicBezTo>
                  <a:pt x="4474" y="14829"/>
                  <a:pt x="3956" y="14614"/>
                  <a:pt x="3510" y="14298"/>
                </a:cubicBezTo>
                <a:cubicBezTo>
                  <a:pt x="2667" y="13698"/>
                  <a:pt x="1853" y="13053"/>
                  <a:pt x="663" y="13053"/>
                </a:cubicBezTo>
                <a:cubicBezTo>
                  <a:pt x="454" y="13053"/>
                  <a:pt x="234" y="13073"/>
                  <a:pt x="0" y="13116"/>
                </a:cubicBezTo>
                <a:cubicBezTo>
                  <a:pt x="1100" y="13549"/>
                  <a:pt x="1967" y="13891"/>
                  <a:pt x="2835" y="14232"/>
                </a:cubicBezTo>
                <a:cubicBezTo>
                  <a:pt x="2818" y="14327"/>
                  <a:pt x="2798" y="14423"/>
                  <a:pt x="2779" y="14519"/>
                </a:cubicBezTo>
                <a:cubicBezTo>
                  <a:pt x="2448" y="14607"/>
                  <a:pt x="2116" y="14695"/>
                  <a:pt x="1785" y="14783"/>
                </a:cubicBezTo>
                <a:cubicBezTo>
                  <a:pt x="3638" y="15661"/>
                  <a:pt x="6087" y="14874"/>
                  <a:pt x="7502" y="17307"/>
                </a:cubicBezTo>
                <a:cubicBezTo>
                  <a:pt x="5770" y="17195"/>
                  <a:pt x="4168" y="17092"/>
                  <a:pt x="2568" y="16989"/>
                </a:cubicBezTo>
                <a:cubicBezTo>
                  <a:pt x="2551" y="17133"/>
                  <a:pt x="2536" y="17278"/>
                  <a:pt x="2519" y="17422"/>
                </a:cubicBezTo>
                <a:cubicBezTo>
                  <a:pt x="3615" y="17568"/>
                  <a:pt x="4716" y="17866"/>
                  <a:pt x="5808" y="17866"/>
                </a:cubicBezTo>
                <a:cubicBezTo>
                  <a:pt x="5901" y="17866"/>
                  <a:pt x="5994" y="17864"/>
                  <a:pt x="6086" y="17860"/>
                </a:cubicBezTo>
                <a:cubicBezTo>
                  <a:pt x="7539" y="17789"/>
                  <a:pt x="8989" y="17627"/>
                  <a:pt x="10437" y="17627"/>
                </a:cubicBezTo>
                <a:cubicBezTo>
                  <a:pt x="11383" y="17627"/>
                  <a:pt x="12328" y="17696"/>
                  <a:pt x="13274" y="17906"/>
                </a:cubicBezTo>
                <a:cubicBezTo>
                  <a:pt x="13559" y="17970"/>
                  <a:pt x="13858" y="17986"/>
                  <a:pt x="14155" y="17986"/>
                </a:cubicBezTo>
                <a:cubicBezTo>
                  <a:pt x="14275" y="17986"/>
                  <a:pt x="14395" y="17983"/>
                  <a:pt x="14514" y="17980"/>
                </a:cubicBezTo>
                <a:cubicBezTo>
                  <a:pt x="14515" y="17980"/>
                  <a:pt x="14516" y="17980"/>
                  <a:pt x="14517" y="17980"/>
                </a:cubicBezTo>
                <a:cubicBezTo>
                  <a:pt x="14622" y="17980"/>
                  <a:pt x="15607" y="18110"/>
                  <a:pt x="16684" y="18248"/>
                </a:cubicBezTo>
                <a:cubicBezTo>
                  <a:pt x="17753" y="18897"/>
                  <a:pt x="18932" y="19420"/>
                  <a:pt x="20067" y="19447"/>
                </a:cubicBezTo>
                <a:cubicBezTo>
                  <a:pt x="20232" y="19451"/>
                  <a:pt x="20383" y="19453"/>
                  <a:pt x="20525" y="19453"/>
                </a:cubicBezTo>
                <a:cubicBezTo>
                  <a:pt x="20897" y="19453"/>
                  <a:pt x="21198" y="19443"/>
                  <a:pt x="21481" y="19443"/>
                </a:cubicBezTo>
                <a:cubicBezTo>
                  <a:pt x="22052" y="19443"/>
                  <a:pt x="22546" y="19484"/>
                  <a:pt x="23383" y="19730"/>
                </a:cubicBezTo>
                <a:cubicBezTo>
                  <a:pt x="28064" y="21113"/>
                  <a:pt x="31125" y="20841"/>
                  <a:pt x="34548" y="21397"/>
                </a:cubicBezTo>
                <a:cubicBezTo>
                  <a:pt x="36589" y="21728"/>
                  <a:pt x="38495" y="21427"/>
                  <a:pt x="40493" y="21974"/>
                </a:cubicBezTo>
                <a:cubicBezTo>
                  <a:pt x="42114" y="22420"/>
                  <a:pt x="43687" y="23047"/>
                  <a:pt x="45288" y="23568"/>
                </a:cubicBezTo>
                <a:cubicBezTo>
                  <a:pt x="48472" y="24606"/>
                  <a:pt x="51666" y="25617"/>
                  <a:pt x="54846" y="26665"/>
                </a:cubicBezTo>
                <a:cubicBezTo>
                  <a:pt x="55273" y="26805"/>
                  <a:pt x="55656" y="27092"/>
                  <a:pt x="56058" y="27310"/>
                </a:cubicBezTo>
                <a:cubicBezTo>
                  <a:pt x="56029" y="27408"/>
                  <a:pt x="56003" y="27505"/>
                  <a:pt x="55975" y="27602"/>
                </a:cubicBezTo>
                <a:cubicBezTo>
                  <a:pt x="55656" y="27626"/>
                  <a:pt x="55337" y="27657"/>
                  <a:pt x="55016" y="27670"/>
                </a:cubicBezTo>
                <a:cubicBezTo>
                  <a:pt x="51330" y="27833"/>
                  <a:pt x="47638" y="27787"/>
                  <a:pt x="43984" y="28545"/>
                </a:cubicBezTo>
                <a:cubicBezTo>
                  <a:pt x="41830" y="28991"/>
                  <a:pt x="39633" y="29568"/>
                  <a:pt x="37467" y="29568"/>
                </a:cubicBezTo>
                <a:cubicBezTo>
                  <a:pt x="37389" y="29568"/>
                  <a:pt x="37310" y="29567"/>
                  <a:pt x="37232" y="29565"/>
                </a:cubicBezTo>
                <a:cubicBezTo>
                  <a:pt x="33239" y="29484"/>
                  <a:pt x="29262" y="28891"/>
                  <a:pt x="25270" y="28646"/>
                </a:cubicBezTo>
                <a:cubicBezTo>
                  <a:pt x="22856" y="28498"/>
                  <a:pt x="20587" y="27916"/>
                  <a:pt x="18370" y="26991"/>
                </a:cubicBezTo>
                <a:cubicBezTo>
                  <a:pt x="16662" y="26278"/>
                  <a:pt x="15020" y="25388"/>
                  <a:pt x="13093" y="25388"/>
                </a:cubicBezTo>
                <a:cubicBezTo>
                  <a:pt x="12958" y="25388"/>
                  <a:pt x="12822" y="25392"/>
                  <a:pt x="12685" y="25401"/>
                </a:cubicBezTo>
                <a:cubicBezTo>
                  <a:pt x="10355" y="25555"/>
                  <a:pt x="8014" y="25506"/>
                  <a:pt x="5680" y="25566"/>
                </a:cubicBezTo>
                <a:cubicBezTo>
                  <a:pt x="5455" y="25573"/>
                  <a:pt x="5231" y="25734"/>
                  <a:pt x="4700" y="25946"/>
                </a:cubicBezTo>
                <a:cubicBezTo>
                  <a:pt x="5330" y="26163"/>
                  <a:pt x="5657" y="26351"/>
                  <a:pt x="5998" y="26381"/>
                </a:cubicBezTo>
                <a:cubicBezTo>
                  <a:pt x="7449" y="26504"/>
                  <a:pt x="8906" y="26711"/>
                  <a:pt x="10356" y="26711"/>
                </a:cubicBezTo>
                <a:cubicBezTo>
                  <a:pt x="10548" y="26711"/>
                  <a:pt x="10740" y="26708"/>
                  <a:pt x="10932" y="26700"/>
                </a:cubicBezTo>
                <a:cubicBezTo>
                  <a:pt x="11237" y="26687"/>
                  <a:pt x="11540" y="26681"/>
                  <a:pt x="11841" y="26681"/>
                </a:cubicBezTo>
                <a:cubicBezTo>
                  <a:pt x="14520" y="26681"/>
                  <a:pt x="17076" y="27202"/>
                  <a:pt x="19640" y="28600"/>
                </a:cubicBezTo>
                <a:cubicBezTo>
                  <a:pt x="17162" y="29620"/>
                  <a:pt x="14876" y="30779"/>
                  <a:pt x="12470" y="31491"/>
                </a:cubicBezTo>
                <a:cubicBezTo>
                  <a:pt x="10066" y="32202"/>
                  <a:pt x="7543" y="32465"/>
                  <a:pt x="5073" y="32925"/>
                </a:cubicBezTo>
                <a:cubicBezTo>
                  <a:pt x="5657" y="33064"/>
                  <a:pt x="6279" y="33194"/>
                  <a:pt x="6899" y="33194"/>
                </a:cubicBezTo>
                <a:cubicBezTo>
                  <a:pt x="6995" y="33194"/>
                  <a:pt x="7091" y="33190"/>
                  <a:pt x="7186" y="33184"/>
                </a:cubicBezTo>
                <a:cubicBezTo>
                  <a:pt x="11288" y="32906"/>
                  <a:pt x="15201" y="31790"/>
                  <a:pt x="19039" y="30249"/>
                </a:cubicBezTo>
                <a:cubicBezTo>
                  <a:pt x="20002" y="29862"/>
                  <a:pt x="21106" y="29675"/>
                  <a:pt x="22159" y="29675"/>
                </a:cubicBezTo>
                <a:cubicBezTo>
                  <a:pt x="22331" y="29675"/>
                  <a:pt x="22502" y="29680"/>
                  <a:pt x="22671" y="29690"/>
                </a:cubicBezTo>
                <a:cubicBezTo>
                  <a:pt x="26099" y="29891"/>
                  <a:pt x="29515" y="30283"/>
                  <a:pt x="32936" y="30608"/>
                </a:cubicBezTo>
                <a:cubicBezTo>
                  <a:pt x="33198" y="30632"/>
                  <a:pt x="33456" y="30715"/>
                  <a:pt x="33721" y="30771"/>
                </a:cubicBezTo>
                <a:cubicBezTo>
                  <a:pt x="33057" y="31232"/>
                  <a:pt x="32458" y="31606"/>
                  <a:pt x="31905" y="32046"/>
                </a:cubicBezTo>
                <a:cubicBezTo>
                  <a:pt x="31537" y="32339"/>
                  <a:pt x="31291" y="32838"/>
                  <a:pt x="30897" y="33049"/>
                </a:cubicBezTo>
                <a:cubicBezTo>
                  <a:pt x="29518" y="33781"/>
                  <a:pt x="28096" y="34425"/>
                  <a:pt x="26694" y="35104"/>
                </a:cubicBezTo>
                <a:cubicBezTo>
                  <a:pt x="25324" y="35767"/>
                  <a:pt x="23983" y="36506"/>
                  <a:pt x="22574" y="37063"/>
                </a:cubicBezTo>
                <a:cubicBezTo>
                  <a:pt x="22261" y="37187"/>
                  <a:pt x="21895" y="37244"/>
                  <a:pt x="21530" y="37244"/>
                </a:cubicBezTo>
                <a:cubicBezTo>
                  <a:pt x="21215" y="37244"/>
                  <a:pt x="20900" y="37201"/>
                  <a:pt x="20619" y="37122"/>
                </a:cubicBezTo>
                <a:cubicBezTo>
                  <a:pt x="18408" y="36501"/>
                  <a:pt x="16247" y="35695"/>
                  <a:pt x="14029" y="35103"/>
                </a:cubicBezTo>
                <a:cubicBezTo>
                  <a:pt x="13685" y="35010"/>
                  <a:pt x="13323" y="34984"/>
                  <a:pt x="12954" y="34984"/>
                </a:cubicBezTo>
                <a:cubicBezTo>
                  <a:pt x="12465" y="34984"/>
                  <a:pt x="11964" y="35030"/>
                  <a:pt x="11474" y="35030"/>
                </a:cubicBezTo>
                <a:cubicBezTo>
                  <a:pt x="11441" y="35030"/>
                  <a:pt x="11407" y="35030"/>
                  <a:pt x="11374" y="35030"/>
                </a:cubicBezTo>
                <a:lnTo>
                  <a:pt x="11374" y="35030"/>
                </a:lnTo>
                <a:cubicBezTo>
                  <a:pt x="11381" y="35111"/>
                  <a:pt x="11388" y="35191"/>
                  <a:pt x="11395" y="35272"/>
                </a:cubicBezTo>
                <a:cubicBezTo>
                  <a:pt x="13982" y="35955"/>
                  <a:pt x="16570" y="36637"/>
                  <a:pt x="19156" y="37319"/>
                </a:cubicBezTo>
                <a:cubicBezTo>
                  <a:pt x="19139" y="37521"/>
                  <a:pt x="19122" y="37721"/>
                  <a:pt x="19105" y="37923"/>
                </a:cubicBezTo>
                <a:cubicBezTo>
                  <a:pt x="17670" y="38072"/>
                  <a:pt x="16235" y="38318"/>
                  <a:pt x="14800" y="38344"/>
                </a:cubicBezTo>
                <a:cubicBezTo>
                  <a:pt x="14717" y="38345"/>
                  <a:pt x="14634" y="38346"/>
                  <a:pt x="14552" y="38346"/>
                </a:cubicBezTo>
                <a:cubicBezTo>
                  <a:pt x="13200" y="38346"/>
                  <a:pt x="11847" y="38164"/>
                  <a:pt x="10494" y="38070"/>
                </a:cubicBezTo>
                <a:cubicBezTo>
                  <a:pt x="10467" y="38249"/>
                  <a:pt x="10440" y="38426"/>
                  <a:pt x="10412" y="38605"/>
                </a:cubicBezTo>
                <a:cubicBezTo>
                  <a:pt x="11302" y="38790"/>
                  <a:pt x="12192" y="38975"/>
                  <a:pt x="13293" y="39203"/>
                </a:cubicBezTo>
                <a:cubicBezTo>
                  <a:pt x="10164" y="41182"/>
                  <a:pt x="6751" y="40685"/>
                  <a:pt x="3603" y="41459"/>
                </a:cubicBezTo>
                <a:cubicBezTo>
                  <a:pt x="3868" y="41651"/>
                  <a:pt x="4115" y="41776"/>
                  <a:pt x="4367" y="41789"/>
                </a:cubicBezTo>
                <a:cubicBezTo>
                  <a:pt x="4806" y="41811"/>
                  <a:pt x="5244" y="41822"/>
                  <a:pt x="5679" y="41822"/>
                </a:cubicBezTo>
                <a:cubicBezTo>
                  <a:pt x="8505" y="41822"/>
                  <a:pt x="11238" y="41334"/>
                  <a:pt x="13792" y="39806"/>
                </a:cubicBezTo>
                <a:cubicBezTo>
                  <a:pt x="14384" y="39451"/>
                  <a:pt x="15114" y="39243"/>
                  <a:pt x="15798" y="39171"/>
                </a:cubicBezTo>
                <a:cubicBezTo>
                  <a:pt x="18649" y="38867"/>
                  <a:pt x="21555" y="38936"/>
                  <a:pt x="24242" y="37617"/>
                </a:cubicBezTo>
                <a:cubicBezTo>
                  <a:pt x="24251" y="37613"/>
                  <a:pt x="24261" y="37611"/>
                  <a:pt x="24272" y="37611"/>
                </a:cubicBezTo>
                <a:cubicBezTo>
                  <a:pt x="24341" y="37611"/>
                  <a:pt x="24444" y="37690"/>
                  <a:pt x="24523" y="37721"/>
                </a:cubicBezTo>
                <a:cubicBezTo>
                  <a:pt x="24515" y="37829"/>
                  <a:pt x="24538" y="37942"/>
                  <a:pt x="24500" y="37972"/>
                </a:cubicBezTo>
                <a:cubicBezTo>
                  <a:pt x="22049" y="39861"/>
                  <a:pt x="19711" y="41953"/>
                  <a:pt x="17101" y="43566"/>
                </a:cubicBezTo>
                <a:cubicBezTo>
                  <a:pt x="15632" y="44475"/>
                  <a:pt x="14044" y="44973"/>
                  <a:pt x="12397" y="44973"/>
                </a:cubicBezTo>
                <a:cubicBezTo>
                  <a:pt x="11368" y="44973"/>
                  <a:pt x="10316" y="44779"/>
                  <a:pt x="9254" y="44368"/>
                </a:cubicBezTo>
                <a:cubicBezTo>
                  <a:pt x="8370" y="44026"/>
                  <a:pt x="7343" y="44085"/>
                  <a:pt x="6389" y="43920"/>
                </a:cubicBezTo>
                <a:cubicBezTo>
                  <a:pt x="5562" y="43777"/>
                  <a:pt x="4743" y="43585"/>
                  <a:pt x="3922" y="43401"/>
                </a:cubicBezTo>
                <a:cubicBezTo>
                  <a:pt x="2896" y="43172"/>
                  <a:pt x="1873" y="42928"/>
                  <a:pt x="848" y="42692"/>
                </a:cubicBezTo>
                <a:lnTo>
                  <a:pt x="743" y="43148"/>
                </a:lnTo>
                <a:cubicBezTo>
                  <a:pt x="1430" y="43374"/>
                  <a:pt x="2114" y="43600"/>
                  <a:pt x="2973" y="43884"/>
                </a:cubicBezTo>
                <a:cubicBezTo>
                  <a:pt x="2029" y="44161"/>
                  <a:pt x="1280" y="44381"/>
                  <a:pt x="530" y="44600"/>
                </a:cubicBezTo>
                <a:cubicBezTo>
                  <a:pt x="543" y="44721"/>
                  <a:pt x="557" y="44839"/>
                  <a:pt x="570" y="44958"/>
                </a:cubicBezTo>
                <a:cubicBezTo>
                  <a:pt x="741" y="44965"/>
                  <a:pt x="911" y="44967"/>
                  <a:pt x="1082" y="44967"/>
                </a:cubicBezTo>
                <a:cubicBezTo>
                  <a:pt x="2875" y="44967"/>
                  <a:pt x="4694" y="44655"/>
                  <a:pt x="6493" y="44655"/>
                </a:cubicBezTo>
                <a:cubicBezTo>
                  <a:pt x="7925" y="44655"/>
                  <a:pt x="9344" y="44853"/>
                  <a:pt x="10727" y="45565"/>
                </a:cubicBezTo>
                <a:cubicBezTo>
                  <a:pt x="9823" y="45899"/>
                  <a:pt x="8932" y="46226"/>
                  <a:pt x="8040" y="46555"/>
                </a:cubicBezTo>
                <a:cubicBezTo>
                  <a:pt x="8083" y="46715"/>
                  <a:pt x="8129" y="46876"/>
                  <a:pt x="8173" y="47036"/>
                </a:cubicBezTo>
                <a:cubicBezTo>
                  <a:pt x="8405" y="47062"/>
                  <a:pt x="8635" y="47074"/>
                  <a:pt x="8863" y="47074"/>
                </a:cubicBezTo>
                <a:cubicBezTo>
                  <a:pt x="10714" y="47074"/>
                  <a:pt x="12475" y="46288"/>
                  <a:pt x="14302" y="45974"/>
                </a:cubicBezTo>
                <a:lnTo>
                  <a:pt x="14302" y="45974"/>
                </a:lnTo>
                <a:cubicBezTo>
                  <a:pt x="12585" y="47348"/>
                  <a:pt x="10990" y="48782"/>
                  <a:pt x="8632" y="48782"/>
                </a:cubicBezTo>
                <a:cubicBezTo>
                  <a:pt x="8581" y="48782"/>
                  <a:pt x="8530" y="48781"/>
                  <a:pt x="8478" y="48780"/>
                </a:cubicBezTo>
                <a:cubicBezTo>
                  <a:pt x="8430" y="48778"/>
                  <a:pt x="8381" y="48778"/>
                  <a:pt x="8331" y="48778"/>
                </a:cubicBezTo>
                <a:cubicBezTo>
                  <a:pt x="6949" y="48778"/>
                  <a:pt x="5548" y="49283"/>
                  <a:pt x="4157" y="49549"/>
                </a:cubicBezTo>
                <a:cubicBezTo>
                  <a:pt x="4163" y="49649"/>
                  <a:pt x="4172" y="49749"/>
                  <a:pt x="4178" y="49848"/>
                </a:cubicBezTo>
                <a:cubicBezTo>
                  <a:pt x="4707" y="49919"/>
                  <a:pt x="5233" y="49989"/>
                  <a:pt x="5762" y="50059"/>
                </a:cubicBezTo>
                <a:cubicBezTo>
                  <a:pt x="5793" y="50175"/>
                  <a:pt x="5823" y="50290"/>
                  <a:pt x="5854" y="50407"/>
                </a:cubicBezTo>
                <a:cubicBezTo>
                  <a:pt x="4640" y="50921"/>
                  <a:pt x="3426" y="51434"/>
                  <a:pt x="2211" y="51947"/>
                </a:cubicBezTo>
                <a:cubicBezTo>
                  <a:pt x="2513" y="51998"/>
                  <a:pt x="2806" y="52023"/>
                  <a:pt x="3091" y="52023"/>
                </a:cubicBezTo>
                <a:cubicBezTo>
                  <a:pt x="4506" y="52023"/>
                  <a:pt x="5708" y="51413"/>
                  <a:pt x="6717" y="50412"/>
                </a:cubicBezTo>
                <a:cubicBezTo>
                  <a:pt x="7379" y="49753"/>
                  <a:pt x="8074" y="49479"/>
                  <a:pt x="8909" y="49479"/>
                </a:cubicBezTo>
                <a:cubicBezTo>
                  <a:pt x="8954" y="49479"/>
                  <a:pt x="8999" y="49480"/>
                  <a:pt x="9045" y="49481"/>
                </a:cubicBezTo>
                <a:cubicBezTo>
                  <a:pt x="9112" y="49484"/>
                  <a:pt x="9178" y="49485"/>
                  <a:pt x="9244" y="49485"/>
                </a:cubicBezTo>
                <a:cubicBezTo>
                  <a:pt x="10330" y="49485"/>
                  <a:pt x="11307" y="49178"/>
                  <a:pt x="12243" y="48519"/>
                </a:cubicBezTo>
                <a:cubicBezTo>
                  <a:pt x="14682" y="46804"/>
                  <a:pt x="17172" y="45166"/>
                  <a:pt x="19638" y="43496"/>
                </a:cubicBezTo>
                <a:cubicBezTo>
                  <a:pt x="19796" y="43389"/>
                  <a:pt x="19950" y="43270"/>
                  <a:pt x="20095" y="43144"/>
                </a:cubicBezTo>
                <a:cubicBezTo>
                  <a:pt x="21572" y="41869"/>
                  <a:pt x="22974" y="40479"/>
                  <a:pt x="24540" y="39335"/>
                </a:cubicBezTo>
                <a:cubicBezTo>
                  <a:pt x="28450" y="36477"/>
                  <a:pt x="32504" y="33830"/>
                  <a:pt x="37107" y="32362"/>
                </a:cubicBezTo>
                <a:cubicBezTo>
                  <a:pt x="38926" y="31783"/>
                  <a:pt x="40879" y="31669"/>
                  <a:pt x="42775" y="31366"/>
                </a:cubicBezTo>
                <a:cubicBezTo>
                  <a:pt x="42799" y="31362"/>
                  <a:pt x="42824" y="31360"/>
                  <a:pt x="42848" y="31360"/>
                </a:cubicBezTo>
                <a:cubicBezTo>
                  <a:pt x="43032" y="31360"/>
                  <a:pt x="43221" y="31458"/>
                  <a:pt x="43331" y="31484"/>
                </a:cubicBezTo>
                <a:cubicBezTo>
                  <a:pt x="41347" y="33127"/>
                  <a:pt x="39361" y="34696"/>
                  <a:pt x="37462" y="36371"/>
                </a:cubicBezTo>
                <a:cubicBezTo>
                  <a:pt x="35850" y="37792"/>
                  <a:pt x="34263" y="39263"/>
                  <a:pt x="32801" y="40845"/>
                </a:cubicBezTo>
                <a:cubicBezTo>
                  <a:pt x="31375" y="42388"/>
                  <a:pt x="29973" y="43884"/>
                  <a:pt x="28067" y="44822"/>
                </a:cubicBezTo>
                <a:cubicBezTo>
                  <a:pt x="27054" y="45321"/>
                  <a:pt x="26165" y="46097"/>
                  <a:pt x="25219" y="46750"/>
                </a:cubicBezTo>
                <a:cubicBezTo>
                  <a:pt x="25307" y="46933"/>
                  <a:pt x="25394" y="47116"/>
                  <a:pt x="25482" y="47299"/>
                </a:cubicBezTo>
                <a:cubicBezTo>
                  <a:pt x="26685" y="46847"/>
                  <a:pt x="27886" y="46395"/>
                  <a:pt x="29121" y="45932"/>
                </a:cubicBezTo>
                <a:lnTo>
                  <a:pt x="29121" y="45932"/>
                </a:lnTo>
                <a:cubicBezTo>
                  <a:pt x="27776" y="48354"/>
                  <a:pt x="26068" y="50347"/>
                  <a:pt x="23879" y="51893"/>
                </a:cubicBezTo>
                <a:cubicBezTo>
                  <a:pt x="23321" y="52286"/>
                  <a:pt x="22851" y="52821"/>
                  <a:pt x="22272" y="53168"/>
                </a:cubicBezTo>
                <a:cubicBezTo>
                  <a:pt x="20439" y="54262"/>
                  <a:pt x="18578" y="55305"/>
                  <a:pt x="16720" y="56352"/>
                </a:cubicBezTo>
                <a:cubicBezTo>
                  <a:pt x="16333" y="56570"/>
                  <a:pt x="15908" y="56715"/>
                  <a:pt x="15501" y="56896"/>
                </a:cubicBezTo>
                <a:cubicBezTo>
                  <a:pt x="15624" y="57083"/>
                  <a:pt x="15749" y="57270"/>
                  <a:pt x="15872" y="57458"/>
                </a:cubicBezTo>
                <a:cubicBezTo>
                  <a:pt x="17749" y="56334"/>
                  <a:pt x="19625" y="55208"/>
                  <a:pt x="21502" y="54085"/>
                </a:cubicBezTo>
                <a:lnTo>
                  <a:pt x="21664" y="54332"/>
                </a:lnTo>
                <a:cubicBezTo>
                  <a:pt x="21466" y="54772"/>
                  <a:pt x="21268" y="55210"/>
                  <a:pt x="21070" y="55650"/>
                </a:cubicBezTo>
                <a:lnTo>
                  <a:pt x="21193" y="55715"/>
                </a:lnTo>
                <a:cubicBezTo>
                  <a:pt x="22339" y="54563"/>
                  <a:pt x="23486" y="53411"/>
                  <a:pt x="24614" y="52275"/>
                </a:cubicBezTo>
                <a:lnTo>
                  <a:pt x="24614" y="52275"/>
                </a:lnTo>
                <a:cubicBezTo>
                  <a:pt x="25476" y="55726"/>
                  <a:pt x="24165" y="58448"/>
                  <a:pt x="22210" y="60984"/>
                </a:cubicBezTo>
                <a:cubicBezTo>
                  <a:pt x="24278" y="59844"/>
                  <a:pt x="25559" y="57538"/>
                  <a:pt x="25549" y="55336"/>
                </a:cubicBezTo>
                <a:cubicBezTo>
                  <a:pt x="25540" y="53323"/>
                  <a:pt x="25259" y="51204"/>
                  <a:pt x="27403" y="49967"/>
                </a:cubicBezTo>
                <a:cubicBezTo>
                  <a:pt x="27434" y="49949"/>
                  <a:pt x="27451" y="49907"/>
                  <a:pt x="27475" y="49876"/>
                </a:cubicBezTo>
                <a:cubicBezTo>
                  <a:pt x="28679" y="48264"/>
                  <a:pt x="29914" y="46675"/>
                  <a:pt x="31081" y="45034"/>
                </a:cubicBezTo>
                <a:cubicBezTo>
                  <a:pt x="33322" y="41879"/>
                  <a:pt x="35855" y="39040"/>
                  <a:pt x="38978" y="36790"/>
                </a:cubicBezTo>
                <a:cubicBezTo>
                  <a:pt x="39721" y="36255"/>
                  <a:pt x="40341" y="35540"/>
                  <a:pt x="41046" y="34942"/>
                </a:cubicBezTo>
                <a:cubicBezTo>
                  <a:pt x="42417" y="33776"/>
                  <a:pt x="43806" y="32632"/>
                  <a:pt x="45199" y="31492"/>
                </a:cubicBezTo>
                <a:cubicBezTo>
                  <a:pt x="45337" y="31381"/>
                  <a:pt x="45544" y="31340"/>
                  <a:pt x="45725" y="31312"/>
                </a:cubicBezTo>
                <a:cubicBezTo>
                  <a:pt x="48450" y="30893"/>
                  <a:pt x="51180" y="30542"/>
                  <a:pt x="53921" y="30542"/>
                </a:cubicBezTo>
                <a:cubicBezTo>
                  <a:pt x="55058" y="30542"/>
                  <a:pt x="56197" y="30602"/>
                  <a:pt x="57339" y="30743"/>
                </a:cubicBezTo>
                <a:cubicBezTo>
                  <a:pt x="64387" y="31613"/>
                  <a:pt x="71434" y="32498"/>
                  <a:pt x="78478" y="33405"/>
                </a:cubicBezTo>
                <a:cubicBezTo>
                  <a:pt x="81992" y="33858"/>
                  <a:pt x="85500" y="34370"/>
                  <a:pt x="89008" y="34870"/>
                </a:cubicBezTo>
                <a:cubicBezTo>
                  <a:pt x="89642" y="34960"/>
                  <a:pt x="90273" y="35103"/>
                  <a:pt x="90895" y="35257"/>
                </a:cubicBezTo>
                <a:cubicBezTo>
                  <a:pt x="92801" y="35729"/>
                  <a:pt x="94707" y="36198"/>
                  <a:pt x="96603" y="36707"/>
                </a:cubicBezTo>
                <a:cubicBezTo>
                  <a:pt x="98634" y="37252"/>
                  <a:pt x="116388" y="39935"/>
                  <a:pt x="118311" y="40476"/>
                </a:cubicBezTo>
                <a:lnTo>
                  <a:pt x="120088" y="34272"/>
                </a:lnTo>
                <a:lnTo>
                  <a:pt x="120088" y="34272"/>
                </a:lnTo>
                <a:cubicBezTo>
                  <a:pt x="120073" y="34273"/>
                  <a:pt x="120055" y="34274"/>
                  <a:pt x="120035" y="34274"/>
                </a:cubicBezTo>
                <a:cubicBezTo>
                  <a:pt x="118548" y="34274"/>
                  <a:pt x="102110" y="32303"/>
                  <a:pt x="101098" y="32018"/>
                </a:cubicBezTo>
                <a:cubicBezTo>
                  <a:pt x="96019" y="30584"/>
                  <a:pt x="90794" y="30061"/>
                  <a:pt x="85596" y="29382"/>
                </a:cubicBezTo>
                <a:cubicBezTo>
                  <a:pt x="83019" y="29046"/>
                  <a:pt x="80419" y="28870"/>
                  <a:pt x="77845" y="28517"/>
                </a:cubicBezTo>
                <a:cubicBezTo>
                  <a:pt x="73880" y="27975"/>
                  <a:pt x="69943" y="27147"/>
                  <a:pt x="65961" y="26833"/>
                </a:cubicBezTo>
                <a:cubicBezTo>
                  <a:pt x="63949" y="26673"/>
                  <a:pt x="62242" y="26000"/>
                  <a:pt x="60761" y="24881"/>
                </a:cubicBezTo>
                <a:cubicBezTo>
                  <a:pt x="55729" y="21079"/>
                  <a:pt x="50461" y="17504"/>
                  <a:pt x="47194" y="11732"/>
                </a:cubicBezTo>
                <a:cubicBezTo>
                  <a:pt x="46204" y="9982"/>
                  <a:pt x="45024" y="8436"/>
                  <a:pt x="43305" y="7322"/>
                </a:cubicBezTo>
                <a:cubicBezTo>
                  <a:pt x="42425" y="6752"/>
                  <a:pt x="41787" y="5772"/>
                  <a:pt x="41075" y="4944"/>
                </a:cubicBezTo>
                <a:cubicBezTo>
                  <a:pt x="40610" y="4401"/>
                  <a:pt x="40320" y="3612"/>
                  <a:pt x="39758" y="3261"/>
                </a:cubicBezTo>
                <a:cubicBezTo>
                  <a:pt x="38583" y="2527"/>
                  <a:pt x="37290" y="1987"/>
                  <a:pt x="36026" y="1415"/>
                </a:cubicBezTo>
                <a:cubicBezTo>
                  <a:pt x="35374" y="1121"/>
                  <a:pt x="34690" y="881"/>
                  <a:pt x="34001" y="697"/>
                </a:cubicBezTo>
                <a:cubicBezTo>
                  <a:pt x="33315" y="514"/>
                  <a:pt x="32602" y="428"/>
                  <a:pt x="31901" y="301"/>
                </a:cubicBezTo>
                <a:cubicBezTo>
                  <a:pt x="31873" y="421"/>
                  <a:pt x="31843" y="547"/>
                  <a:pt x="31813" y="671"/>
                </a:cubicBezTo>
                <a:cubicBezTo>
                  <a:pt x="33432" y="1247"/>
                  <a:pt x="35071" y="1770"/>
                  <a:pt x="36665" y="2415"/>
                </a:cubicBezTo>
                <a:cubicBezTo>
                  <a:pt x="38369" y="3106"/>
                  <a:pt x="40022" y="3924"/>
                  <a:pt x="40840" y="6095"/>
                </a:cubicBezTo>
                <a:cubicBezTo>
                  <a:pt x="39885" y="5577"/>
                  <a:pt x="39133" y="5069"/>
                  <a:pt x="38310" y="4749"/>
                </a:cubicBezTo>
                <a:cubicBezTo>
                  <a:pt x="37438" y="4409"/>
                  <a:pt x="36500" y="4256"/>
                  <a:pt x="35595" y="4008"/>
                </a:cubicBezTo>
                <a:cubicBezTo>
                  <a:pt x="34766" y="3780"/>
                  <a:pt x="33943" y="3531"/>
                  <a:pt x="33117" y="3294"/>
                </a:cubicBezTo>
                <a:cubicBezTo>
                  <a:pt x="33085" y="3403"/>
                  <a:pt x="33053" y="3514"/>
                  <a:pt x="33021" y="3623"/>
                </a:cubicBezTo>
                <a:cubicBezTo>
                  <a:pt x="33465" y="3797"/>
                  <a:pt x="33906" y="3978"/>
                  <a:pt x="34354" y="4143"/>
                </a:cubicBezTo>
                <a:cubicBezTo>
                  <a:pt x="36040" y="4759"/>
                  <a:pt x="37806" y="5208"/>
                  <a:pt x="39397" y="6020"/>
                </a:cubicBezTo>
                <a:cubicBezTo>
                  <a:pt x="41572" y="7126"/>
                  <a:pt x="43949" y="8016"/>
                  <a:pt x="45496" y="10095"/>
                </a:cubicBezTo>
                <a:cubicBezTo>
                  <a:pt x="46773" y="11812"/>
                  <a:pt x="47895" y="13654"/>
                  <a:pt x="49076" y="15448"/>
                </a:cubicBezTo>
                <a:cubicBezTo>
                  <a:pt x="49351" y="15866"/>
                  <a:pt x="49583" y="16312"/>
                  <a:pt x="49901" y="16859"/>
                </a:cubicBezTo>
                <a:cubicBezTo>
                  <a:pt x="44192" y="15660"/>
                  <a:pt x="40470" y="11412"/>
                  <a:pt x="36010" y="8426"/>
                </a:cubicBezTo>
                <a:lnTo>
                  <a:pt x="36010" y="8426"/>
                </a:lnTo>
                <a:cubicBezTo>
                  <a:pt x="36284" y="8926"/>
                  <a:pt x="36575" y="9399"/>
                  <a:pt x="36973" y="9732"/>
                </a:cubicBezTo>
                <a:cubicBezTo>
                  <a:pt x="38430" y="10952"/>
                  <a:pt x="39982" y="12055"/>
                  <a:pt x="41388" y="13332"/>
                </a:cubicBezTo>
                <a:cubicBezTo>
                  <a:pt x="43417" y="15172"/>
                  <a:pt x="45760" y="16355"/>
                  <a:pt x="48314" y="17130"/>
                </a:cubicBezTo>
                <a:cubicBezTo>
                  <a:pt x="50587" y="17820"/>
                  <a:pt x="52386" y="19148"/>
                  <a:pt x="54053" y="20878"/>
                </a:cubicBezTo>
                <a:cubicBezTo>
                  <a:pt x="55349" y="22225"/>
                  <a:pt x="57009" y="23199"/>
                  <a:pt x="58518" y="24324"/>
                </a:cubicBezTo>
                <a:cubicBezTo>
                  <a:pt x="59006" y="24688"/>
                  <a:pt x="59527" y="25003"/>
                  <a:pt x="60032" y="25340"/>
                </a:cubicBezTo>
                <a:lnTo>
                  <a:pt x="59877" y="25687"/>
                </a:lnTo>
                <a:cubicBezTo>
                  <a:pt x="58005" y="25194"/>
                  <a:pt x="56106" y="24784"/>
                  <a:pt x="54264" y="24186"/>
                </a:cubicBezTo>
                <a:cubicBezTo>
                  <a:pt x="50530" y="22973"/>
                  <a:pt x="46816" y="21699"/>
                  <a:pt x="43125" y="20359"/>
                </a:cubicBezTo>
                <a:cubicBezTo>
                  <a:pt x="42225" y="20033"/>
                  <a:pt x="41480" y="19283"/>
                  <a:pt x="40603" y="18860"/>
                </a:cubicBezTo>
                <a:cubicBezTo>
                  <a:pt x="38865" y="18021"/>
                  <a:pt x="37086" y="17267"/>
                  <a:pt x="35320" y="16490"/>
                </a:cubicBezTo>
                <a:cubicBezTo>
                  <a:pt x="33499" y="15689"/>
                  <a:pt x="31859" y="14646"/>
                  <a:pt x="30570" y="13044"/>
                </a:cubicBezTo>
                <a:cubicBezTo>
                  <a:pt x="29559" y="11789"/>
                  <a:pt x="28519" y="10546"/>
                  <a:pt x="27378" y="9421"/>
                </a:cubicBezTo>
                <a:cubicBezTo>
                  <a:pt x="26215" y="8275"/>
                  <a:pt x="24955" y="7221"/>
                  <a:pt x="23648" y="6254"/>
                </a:cubicBezTo>
                <a:cubicBezTo>
                  <a:pt x="23367" y="6046"/>
                  <a:pt x="22990" y="5980"/>
                  <a:pt x="22600" y="5928"/>
                </a:cubicBezTo>
                <a:cubicBezTo>
                  <a:pt x="20900" y="5055"/>
                  <a:pt x="19136" y="4333"/>
                  <a:pt x="18973" y="4174"/>
                </a:cubicBezTo>
                <a:cubicBezTo>
                  <a:pt x="16512" y="1771"/>
                  <a:pt x="13331" y="916"/>
                  <a:pt x="10186" y="0"/>
                </a:cubicBezTo>
                <a:cubicBezTo>
                  <a:pt x="10186" y="0"/>
                  <a:pt x="10185" y="0"/>
                  <a:pt x="10185" y="0"/>
                </a:cubicBezTo>
                <a:close/>
              </a:path>
            </a:pathLst>
          </a:custGeom>
          <a:solidFill>
            <a:srgbClr val="FFFFFF">
              <a:alpha val="21568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5" name="Google Shape;335;p51"/>
          <p:cNvSpPr/>
          <p:nvPr/>
        </p:nvSpPr>
        <p:spPr>
          <a:xfrm rot="-9647156">
            <a:off x="7954890" y="-50349"/>
            <a:ext cx="476352" cy="478652"/>
          </a:xfrm>
          <a:custGeom>
            <a:avLst/>
            <a:gdLst/>
            <a:ahLst/>
            <a:cxnLst/>
            <a:rect l="l" t="t" r="r" b="b"/>
            <a:pathLst>
              <a:path w="19054" h="19146" extrusionOk="0">
                <a:moveTo>
                  <a:pt x="11701" y="1"/>
                </a:moveTo>
                <a:cubicBezTo>
                  <a:pt x="11687" y="1"/>
                  <a:pt x="11669" y="5"/>
                  <a:pt x="11665" y="12"/>
                </a:cubicBezTo>
                <a:cubicBezTo>
                  <a:pt x="11630" y="76"/>
                  <a:pt x="11581" y="139"/>
                  <a:pt x="11568" y="207"/>
                </a:cubicBezTo>
                <a:cubicBezTo>
                  <a:pt x="11531" y="417"/>
                  <a:pt x="11512" y="630"/>
                  <a:pt x="11476" y="840"/>
                </a:cubicBezTo>
                <a:cubicBezTo>
                  <a:pt x="11392" y="1331"/>
                  <a:pt x="11306" y="1822"/>
                  <a:pt x="11212" y="2312"/>
                </a:cubicBezTo>
                <a:cubicBezTo>
                  <a:pt x="11144" y="2669"/>
                  <a:pt x="11063" y="3022"/>
                  <a:pt x="10987" y="3376"/>
                </a:cubicBezTo>
                <a:cubicBezTo>
                  <a:pt x="10980" y="3405"/>
                  <a:pt x="10969" y="3430"/>
                  <a:pt x="10946" y="3454"/>
                </a:cubicBezTo>
                <a:cubicBezTo>
                  <a:pt x="10955" y="3386"/>
                  <a:pt x="10972" y="3318"/>
                  <a:pt x="10970" y="3250"/>
                </a:cubicBezTo>
                <a:cubicBezTo>
                  <a:pt x="10965" y="3133"/>
                  <a:pt x="10946" y="3016"/>
                  <a:pt x="10931" y="2900"/>
                </a:cubicBezTo>
                <a:cubicBezTo>
                  <a:pt x="10929" y="2887"/>
                  <a:pt x="10908" y="2877"/>
                  <a:pt x="10902" y="2871"/>
                </a:cubicBezTo>
                <a:cubicBezTo>
                  <a:pt x="10895" y="2842"/>
                  <a:pt x="10892" y="2816"/>
                  <a:pt x="10884" y="2792"/>
                </a:cubicBezTo>
                <a:cubicBezTo>
                  <a:pt x="10869" y="2744"/>
                  <a:pt x="10863" y="2724"/>
                  <a:pt x="10848" y="2724"/>
                </a:cubicBezTo>
                <a:cubicBezTo>
                  <a:pt x="10836" y="2724"/>
                  <a:pt x="10818" y="2736"/>
                  <a:pt x="10786" y="2756"/>
                </a:cubicBezTo>
                <a:cubicBezTo>
                  <a:pt x="10724" y="2795"/>
                  <a:pt x="10660" y="2829"/>
                  <a:pt x="10601" y="2864"/>
                </a:cubicBezTo>
                <a:cubicBezTo>
                  <a:pt x="10636" y="2733"/>
                  <a:pt x="10553" y="2623"/>
                  <a:pt x="10501" y="2504"/>
                </a:cubicBezTo>
                <a:cubicBezTo>
                  <a:pt x="10463" y="2419"/>
                  <a:pt x="10419" y="2337"/>
                  <a:pt x="10373" y="2254"/>
                </a:cubicBezTo>
                <a:cubicBezTo>
                  <a:pt x="10341" y="2194"/>
                  <a:pt x="10316" y="2165"/>
                  <a:pt x="10284" y="2165"/>
                </a:cubicBezTo>
                <a:cubicBezTo>
                  <a:pt x="10256" y="2165"/>
                  <a:pt x="10222" y="2188"/>
                  <a:pt x="10175" y="2234"/>
                </a:cubicBezTo>
                <a:cubicBezTo>
                  <a:pt x="10110" y="2142"/>
                  <a:pt x="10049" y="2048"/>
                  <a:pt x="9977" y="1961"/>
                </a:cubicBezTo>
                <a:cubicBezTo>
                  <a:pt x="9909" y="1880"/>
                  <a:pt x="9829" y="1810"/>
                  <a:pt x="9756" y="1734"/>
                </a:cubicBezTo>
                <a:cubicBezTo>
                  <a:pt x="9743" y="1720"/>
                  <a:pt x="9731" y="1714"/>
                  <a:pt x="9720" y="1714"/>
                </a:cubicBezTo>
                <a:cubicBezTo>
                  <a:pt x="9704" y="1714"/>
                  <a:pt x="9691" y="1726"/>
                  <a:pt x="9680" y="1745"/>
                </a:cubicBezTo>
                <a:cubicBezTo>
                  <a:pt x="9649" y="1803"/>
                  <a:pt x="9618" y="1861"/>
                  <a:pt x="9597" y="1923"/>
                </a:cubicBezTo>
                <a:cubicBezTo>
                  <a:pt x="9560" y="2028"/>
                  <a:pt x="9535" y="2140"/>
                  <a:pt x="9490" y="2243"/>
                </a:cubicBezTo>
                <a:cubicBezTo>
                  <a:pt x="9459" y="2312"/>
                  <a:pt x="9397" y="2368"/>
                  <a:pt x="9386" y="2450"/>
                </a:cubicBezTo>
                <a:cubicBezTo>
                  <a:pt x="9377" y="2510"/>
                  <a:pt x="9365" y="2567"/>
                  <a:pt x="9354" y="2629"/>
                </a:cubicBezTo>
                <a:cubicBezTo>
                  <a:pt x="9156" y="2482"/>
                  <a:pt x="8949" y="2347"/>
                  <a:pt x="8799" y="2120"/>
                </a:cubicBezTo>
                <a:cubicBezTo>
                  <a:pt x="8789" y="2168"/>
                  <a:pt x="8785" y="2196"/>
                  <a:pt x="8778" y="2234"/>
                </a:cubicBezTo>
                <a:cubicBezTo>
                  <a:pt x="8763" y="2211"/>
                  <a:pt x="8749" y="2198"/>
                  <a:pt x="8747" y="2183"/>
                </a:cubicBezTo>
                <a:cubicBezTo>
                  <a:pt x="8740" y="2154"/>
                  <a:pt x="8738" y="2132"/>
                  <a:pt x="8702" y="2132"/>
                </a:cubicBezTo>
                <a:cubicBezTo>
                  <a:pt x="8700" y="2132"/>
                  <a:pt x="8698" y="2132"/>
                  <a:pt x="8695" y="2132"/>
                </a:cubicBezTo>
                <a:cubicBezTo>
                  <a:pt x="8695" y="2132"/>
                  <a:pt x="8694" y="2132"/>
                  <a:pt x="8694" y="2132"/>
                </a:cubicBezTo>
                <a:cubicBezTo>
                  <a:pt x="8682" y="2132"/>
                  <a:pt x="8665" y="2110"/>
                  <a:pt x="8657" y="2095"/>
                </a:cubicBezTo>
                <a:cubicBezTo>
                  <a:pt x="8609" y="2003"/>
                  <a:pt x="8527" y="1947"/>
                  <a:pt x="8439" y="1903"/>
                </a:cubicBezTo>
                <a:cubicBezTo>
                  <a:pt x="8376" y="1873"/>
                  <a:pt x="8320" y="1830"/>
                  <a:pt x="8256" y="1798"/>
                </a:cubicBezTo>
                <a:cubicBezTo>
                  <a:pt x="8236" y="1787"/>
                  <a:pt x="8221" y="1782"/>
                  <a:pt x="8209" y="1782"/>
                </a:cubicBezTo>
                <a:cubicBezTo>
                  <a:pt x="8188" y="1782"/>
                  <a:pt x="8177" y="1799"/>
                  <a:pt x="8166" y="1838"/>
                </a:cubicBezTo>
                <a:cubicBezTo>
                  <a:pt x="8160" y="1857"/>
                  <a:pt x="8152" y="1877"/>
                  <a:pt x="8141" y="1911"/>
                </a:cubicBezTo>
                <a:cubicBezTo>
                  <a:pt x="8090" y="1878"/>
                  <a:pt x="8044" y="1852"/>
                  <a:pt x="8004" y="1818"/>
                </a:cubicBezTo>
                <a:cubicBezTo>
                  <a:pt x="7926" y="1753"/>
                  <a:pt x="7853" y="1682"/>
                  <a:pt x="7774" y="1616"/>
                </a:cubicBezTo>
                <a:cubicBezTo>
                  <a:pt x="7756" y="1601"/>
                  <a:pt x="7737" y="1591"/>
                  <a:pt x="7719" y="1591"/>
                </a:cubicBezTo>
                <a:cubicBezTo>
                  <a:pt x="7700" y="1591"/>
                  <a:pt x="7682" y="1602"/>
                  <a:pt x="7666" y="1632"/>
                </a:cubicBezTo>
                <a:cubicBezTo>
                  <a:pt x="7655" y="1655"/>
                  <a:pt x="7640" y="1665"/>
                  <a:pt x="7621" y="1665"/>
                </a:cubicBezTo>
                <a:cubicBezTo>
                  <a:pt x="7608" y="1665"/>
                  <a:pt x="7593" y="1659"/>
                  <a:pt x="7576" y="1648"/>
                </a:cubicBezTo>
                <a:cubicBezTo>
                  <a:pt x="7495" y="1594"/>
                  <a:pt x="7410" y="1548"/>
                  <a:pt x="7308" y="1537"/>
                </a:cubicBezTo>
                <a:cubicBezTo>
                  <a:pt x="7295" y="1536"/>
                  <a:pt x="7283" y="1535"/>
                  <a:pt x="7272" y="1535"/>
                </a:cubicBezTo>
                <a:cubicBezTo>
                  <a:pt x="7226" y="1535"/>
                  <a:pt x="7203" y="1552"/>
                  <a:pt x="7191" y="1610"/>
                </a:cubicBezTo>
                <a:cubicBezTo>
                  <a:pt x="7165" y="1740"/>
                  <a:pt x="7148" y="1870"/>
                  <a:pt x="7132" y="2001"/>
                </a:cubicBezTo>
                <a:cubicBezTo>
                  <a:pt x="7128" y="2038"/>
                  <a:pt x="7125" y="2060"/>
                  <a:pt x="7100" y="2060"/>
                </a:cubicBezTo>
                <a:cubicBezTo>
                  <a:pt x="7090" y="2060"/>
                  <a:pt x="7078" y="2057"/>
                  <a:pt x="7060" y="2050"/>
                </a:cubicBezTo>
                <a:cubicBezTo>
                  <a:pt x="7004" y="2027"/>
                  <a:pt x="6939" y="2017"/>
                  <a:pt x="6877" y="2007"/>
                </a:cubicBezTo>
                <a:cubicBezTo>
                  <a:pt x="6772" y="1991"/>
                  <a:pt x="6694" y="1924"/>
                  <a:pt x="6607" y="1873"/>
                </a:cubicBezTo>
                <a:cubicBezTo>
                  <a:pt x="6537" y="1831"/>
                  <a:pt x="6465" y="1792"/>
                  <a:pt x="6391" y="1767"/>
                </a:cubicBezTo>
                <a:cubicBezTo>
                  <a:pt x="6371" y="1760"/>
                  <a:pt x="6354" y="1757"/>
                  <a:pt x="6340" y="1757"/>
                </a:cubicBezTo>
                <a:cubicBezTo>
                  <a:pt x="6290" y="1757"/>
                  <a:pt x="6267" y="1794"/>
                  <a:pt x="6268" y="1864"/>
                </a:cubicBezTo>
                <a:cubicBezTo>
                  <a:pt x="6269" y="1890"/>
                  <a:pt x="6269" y="1916"/>
                  <a:pt x="6269" y="1956"/>
                </a:cubicBezTo>
                <a:cubicBezTo>
                  <a:pt x="6200" y="1925"/>
                  <a:pt x="6139" y="1900"/>
                  <a:pt x="6079" y="1872"/>
                </a:cubicBezTo>
                <a:cubicBezTo>
                  <a:pt x="6025" y="1846"/>
                  <a:pt x="5975" y="1812"/>
                  <a:pt x="5922" y="1785"/>
                </a:cubicBezTo>
                <a:cubicBezTo>
                  <a:pt x="5886" y="1766"/>
                  <a:pt x="5860" y="1756"/>
                  <a:pt x="5837" y="1756"/>
                </a:cubicBezTo>
                <a:cubicBezTo>
                  <a:pt x="5801" y="1756"/>
                  <a:pt x="5774" y="1782"/>
                  <a:pt x="5733" y="1841"/>
                </a:cubicBezTo>
                <a:cubicBezTo>
                  <a:pt x="5619" y="1810"/>
                  <a:pt x="5499" y="1777"/>
                  <a:pt x="5379" y="1743"/>
                </a:cubicBezTo>
                <a:cubicBezTo>
                  <a:pt x="5375" y="1742"/>
                  <a:pt x="5371" y="1741"/>
                  <a:pt x="5367" y="1741"/>
                </a:cubicBezTo>
                <a:cubicBezTo>
                  <a:pt x="5324" y="1741"/>
                  <a:pt x="5263" y="1799"/>
                  <a:pt x="5270" y="1842"/>
                </a:cubicBezTo>
                <a:cubicBezTo>
                  <a:pt x="5277" y="1888"/>
                  <a:pt x="5287" y="1934"/>
                  <a:pt x="5293" y="1981"/>
                </a:cubicBezTo>
                <a:cubicBezTo>
                  <a:pt x="5295" y="1988"/>
                  <a:pt x="5291" y="1996"/>
                  <a:pt x="5287" y="2011"/>
                </a:cubicBezTo>
                <a:cubicBezTo>
                  <a:pt x="5265" y="2007"/>
                  <a:pt x="5243" y="2007"/>
                  <a:pt x="5224" y="2002"/>
                </a:cubicBezTo>
                <a:cubicBezTo>
                  <a:pt x="5116" y="1971"/>
                  <a:pt x="5008" y="1940"/>
                  <a:pt x="4900" y="1908"/>
                </a:cubicBezTo>
                <a:cubicBezTo>
                  <a:pt x="4883" y="1902"/>
                  <a:pt x="4866" y="1898"/>
                  <a:pt x="4849" y="1895"/>
                </a:cubicBezTo>
                <a:cubicBezTo>
                  <a:pt x="4835" y="1893"/>
                  <a:pt x="4823" y="1892"/>
                  <a:pt x="4813" y="1892"/>
                </a:cubicBezTo>
                <a:cubicBezTo>
                  <a:pt x="4767" y="1892"/>
                  <a:pt x="4752" y="1916"/>
                  <a:pt x="4729" y="1996"/>
                </a:cubicBezTo>
                <a:cubicBezTo>
                  <a:pt x="4667" y="1985"/>
                  <a:pt x="4605" y="1974"/>
                  <a:pt x="4544" y="1961"/>
                </a:cubicBezTo>
                <a:cubicBezTo>
                  <a:pt x="4479" y="1947"/>
                  <a:pt x="4415" y="1928"/>
                  <a:pt x="4350" y="1916"/>
                </a:cubicBezTo>
                <a:cubicBezTo>
                  <a:pt x="4333" y="1913"/>
                  <a:pt x="4318" y="1911"/>
                  <a:pt x="4304" y="1911"/>
                </a:cubicBezTo>
                <a:cubicBezTo>
                  <a:pt x="4235" y="1911"/>
                  <a:pt x="4205" y="1952"/>
                  <a:pt x="4200" y="2044"/>
                </a:cubicBezTo>
                <a:cubicBezTo>
                  <a:pt x="4178" y="2043"/>
                  <a:pt x="4156" y="2044"/>
                  <a:pt x="4134" y="2041"/>
                </a:cubicBezTo>
                <a:cubicBezTo>
                  <a:pt x="4045" y="2028"/>
                  <a:pt x="3954" y="2014"/>
                  <a:pt x="3865" y="1998"/>
                </a:cubicBezTo>
                <a:cubicBezTo>
                  <a:pt x="3810" y="1990"/>
                  <a:pt x="3757" y="1980"/>
                  <a:pt x="3702" y="1967"/>
                </a:cubicBezTo>
                <a:cubicBezTo>
                  <a:pt x="3676" y="1961"/>
                  <a:pt x="3650" y="1951"/>
                  <a:pt x="3624" y="1951"/>
                </a:cubicBezTo>
                <a:cubicBezTo>
                  <a:pt x="3604" y="1951"/>
                  <a:pt x="3584" y="1957"/>
                  <a:pt x="3564" y="1976"/>
                </a:cubicBezTo>
                <a:cubicBezTo>
                  <a:pt x="3561" y="1979"/>
                  <a:pt x="3556" y="1980"/>
                  <a:pt x="3549" y="1980"/>
                </a:cubicBezTo>
                <a:cubicBezTo>
                  <a:pt x="3537" y="1980"/>
                  <a:pt x="3521" y="1975"/>
                  <a:pt x="3510" y="1972"/>
                </a:cubicBezTo>
                <a:cubicBezTo>
                  <a:pt x="3418" y="1954"/>
                  <a:pt x="3327" y="1946"/>
                  <a:pt x="3236" y="1946"/>
                </a:cubicBezTo>
                <a:cubicBezTo>
                  <a:pt x="3109" y="1946"/>
                  <a:pt x="2983" y="1962"/>
                  <a:pt x="2857" y="1990"/>
                </a:cubicBezTo>
                <a:cubicBezTo>
                  <a:pt x="2843" y="1992"/>
                  <a:pt x="2828" y="1997"/>
                  <a:pt x="2815" y="2003"/>
                </a:cubicBezTo>
                <a:cubicBezTo>
                  <a:pt x="2750" y="2037"/>
                  <a:pt x="2745" y="2067"/>
                  <a:pt x="2805" y="2108"/>
                </a:cubicBezTo>
                <a:cubicBezTo>
                  <a:pt x="2865" y="2150"/>
                  <a:pt x="2930" y="2185"/>
                  <a:pt x="2995" y="2222"/>
                </a:cubicBezTo>
                <a:cubicBezTo>
                  <a:pt x="3089" y="2276"/>
                  <a:pt x="3184" y="2329"/>
                  <a:pt x="3278" y="2383"/>
                </a:cubicBezTo>
                <a:cubicBezTo>
                  <a:pt x="3289" y="2389"/>
                  <a:pt x="3305" y="2403"/>
                  <a:pt x="3304" y="2409"/>
                </a:cubicBezTo>
                <a:cubicBezTo>
                  <a:pt x="3286" y="2476"/>
                  <a:pt x="3341" y="2492"/>
                  <a:pt x="3381" y="2517"/>
                </a:cubicBezTo>
                <a:cubicBezTo>
                  <a:pt x="3520" y="2600"/>
                  <a:pt x="3660" y="2684"/>
                  <a:pt x="3794" y="2764"/>
                </a:cubicBezTo>
                <a:cubicBezTo>
                  <a:pt x="3794" y="2779"/>
                  <a:pt x="3795" y="2782"/>
                  <a:pt x="3794" y="2783"/>
                </a:cubicBezTo>
                <a:cubicBezTo>
                  <a:pt x="3726" y="2883"/>
                  <a:pt x="3728" y="2911"/>
                  <a:pt x="3820" y="2999"/>
                </a:cubicBezTo>
                <a:cubicBezTo>
                  <a:pt x="3898" y="3072"/>
                  <a:pt x="3976" y="3143"/>
                  <a:pt x="4052" y="3217"/>
                </a:cubicBezTo>
                <a:cubicBezTo>
                  <a:pt x="4066" y="3232"/>
                  <a:pt x="4068" y="3261"/>
                  <a:pt x="4078" y="3282"/>
                </a:cubicBezTo>
                <a:cubicBezTo>
                  <a:pt x="4088" y="3305"/>
                  <a:pt x="4096" y="3334"/>
                  <a:pt x="4114" y="3350"/>
                </a:cubicBezTo>
                <a:cubicBezTo>
                  <a:pt x="4184" y="3415"/>
                  <a:pt x="4258" y="3475"/>
                  <a:pt x="4335" y="3541"/>
                </a:cubicBezTo>
                <a:cubicBezTo>
                  <a:pt x="4287" y="3591"/>
                  <a:pt x="4237" y="3642"/>
                  <a:pt x="4187" y="3693"/>
                </a:cubicBezTo>
                <a:cubicBezTo>
                  <a:pt x="4156" y="3724"/>
                  <a:pt x="4127" y="3752"/>
                  <a:pt x="4094" y="3781"/>
                </a:cubicBezTo>
                <a:cubicBezTo>
                  <a:pt x="4052" y="3818"/>
                  <a:pt x="4057" y="3854"/>
                  <a:pt x="4097" y="3888"/>
                </a:cubicBezTo>
                <a:cubicBezTo>
                  <a:pt x="4132" y="3916"/>
                  <a:pt x="4168" y="3942"/>
                  <a:pt x="4205" y="3966"/>
                </a:cubicBezTo>
                <a:cubicBezTo>
                  <a:pt x="4338" y="4055"/>
                  <a:pt x="4472" y="4142"/>
                  <a:pt x="4603" y="4230"/>
                </a:cubicBezTo>
                <a:cubicBezTo>
                  <a:pt x="4612" y="4235"/>
                  <a:pt x="4619" y="4244"/>
                  <a:pt x="4626" y="4250"/>
                </a:cubicBezTo>
                <a:cubicBezTo>
                  <a:pt x="4587" y="4327"/>
                  <a:pt x="4596" y="4358"/>
                  <a:pt x="4675" y="4393"/>
                </a:cubicBezTo>
                <a:cubicBezTo>
                  <a:pt x="4747" y="4424"/>
                  <a:pt x="4824" y="4446"/>
                  <a:pt x="4900" y="4467"/>
                </a:cubicBezTo>
                <a:cubicBezTo>
                  <a:pt x="5076" y="4521"/>
                  <a:pt x="5216" y="4640"/>
                  <a:pt x="5375" y="4724"/>
                </a:cubicBezTo>
                <a:cubicBezTo>
                  <a:pt x="5442" y="4760"/>
                  <a:pt x="5513" y="4785"/>
                  <a:pt x="5584" y="4816"/>
                </a:cubicBezTo>
                <a:cubicBezTo>
                  <a:pt x="5583" y="4819"/>
                  <a:pt x="5584" y="4826"/>
                  <a:pt x="5581" y="4827"/>
                </a:cubicBezTo>
                <a:cubicBezTo>
                  <a:pt x="5435" y="4899"/>
                  <a:pt x="5291" y="4977"/>
                  <a:pt x="5138" y="5037"/>
                </a:cubicBezTo>
                <a:cubicBezTo>
                  <a:pt x="4910" y="5129"/>
                  <a:pt x="4668" y="5162"/>
                  <a:pt x="4422" y="5177"/>
                </a:cubicBezTo>
                <a:cubicBezTo>
                  <a:pt x="4398" y="5179"/>
                  <a:pt x="4372" y="5187"/>
                  <a:pt x="4349" y="5196"/>
                </a:cubicBezTo>
                <a:cubicBezTo>
                  <a:pt x="4242" y="5236"/>
                  <a:pt x="4240" y="5244"/>
                  <a:pt x="4288" y="5346"/>
                </a:cubicBezTo>
                <a:cubicBezTo>
                  <a:pt x="4290" y="5352"/>
                  <a:pt x="4290" y="5360"/>
                  <a:pt x="4293" y="5376"/>
                </a:cubicBezTo>
                <a:cubicBezTo>
                  <a:pt x="4227" y="5388"/>
                  <a:pt x="4160" y="5401"/>
                  <a:pt x="4094" y="5412"/>
                </a:cubicBezTo>
                <a:cubicBezTo>
                  <a:pt x="4061" y="5418"/>
                  <a:pt x="4027" y="5422"/>
                  <a:pt x="3994" y="5429"/>
                </a:cubicBezTo>
                <a:cubicBezTo>
                  <a:pt x="3944" y="5442"/>
                  <a:pt x="3906" y="5464"/>
                  <a:pt x="3928" y="5530"/>
                </a:cubicBezTo>
                <a:cubicBezTo>
                  <a:pt x="3845" y="5553"/>
                  <a:pt x="3763" y="5570"/>
                  <a:pt x="3687" y="5599"/>
                </a:cubicBezTo>
                <a:cubicBezTo>
                  <a:pt x="3607" y="5632"/>
                  <a:pt x="3531" y="5674"/>
                  <a:pt x="3455" y="5718"/>
                </a:cubicBezTo>
                <a:cubicBezTo>
                  <a:pt x="3409" y="5745"/>
                  <a:pt x="3404" y="5782"/>
                  <a:pt x="3448" y="5820"/>
                </a:cubicBezTo>
                <a:cubicBezTo>
                  <a:pt x="3510" y="5875"/>
                  <a:pt x="3568" y="5932"/>
                  <a:pt x="3639" y="5997"/>
                </a:cubicBezTo>
                <a:cubicBezTo>
                  <a:pt x="3569" y="6041"/>
                  <a:pt x="3505" y="6069"/>
                  <a:pt x="3433" y="6070"/>
                </a:cubicBezTo>
                <a:cubicBezTo>
                  <a:pt x="3427" y="6071"/>
                  <a:pt x="3422" y="6071"/>
                  <a:pt x="3416" y="6071"/>
                </a:cubicBezTo>
                <a:cubicBezTo>
                  <a:pt x="3339" y="6071"/>
                  <a:pt x="3260" y="6064"/>
                  <a:pt x="3184" y="6061"/>
                </a:cubicBezTo>
                <a:cubicBezTo>
                  <a:pt x="3165" y="6061"/>
                  <a:pt x="3145" y="6061"/>
                  <a:pt x="3126" y="6062"/>
                </a:cubicBezTo>
                <a:cubicBezTo>
                  <a:pt x="3047" y="6069"/>
                  <a:pt x="3029" y="6093"/>
                  <a:pt x="3054" y="6168"/>
                </a:cubicBezTo>
                <a:cubicBezTo>
                  <a:pt x="3055" y="6173"/>
                  <a:pt x="3053" y="6180"/>
                  <a:pt x="3052" y="6190"/>
                </a:cubicBezTo>
                <a:cubicBezTo>
                  <a:pt x="3026" y="6190"/>
                  <a:pt x="3000" y="6189"/>
                  <a:pt x="2975" y="6189"/>
                </a:cubicBezTo>
                <a:cubicBezTo>
                  <a:pt x="2943" y="6189"/>
                  <a:pt x="2911" y="6190"/>
                  <a:pt x="2880" y="6193"/>
                </a:cubicBezTo>
                <a:cubicBezTo>
                  <a:pt x="2726" y="6206"/>
                  <a:pt x="2586" y="6255"/>
                  <a:pt x="2473" y="6366"/>
                </a:cubicBezTo>
                <a:cubicBezTo>
                  <a:pt x="2430" y="6407"/>
                  <a:pt x="2420" y="6443"/>
                  <a:pt x="2466" y="6489"/>
                </a:cubicBezTo>
                <a:cubicBezTo>
                  <a:pt x="2497" y="6520"/>
                  <a:pt x="2522" y="6559"/>
                  <a:pt x="2554" y="6600"/>
                </a:cubicBezTo>
                <a:cubicBezTo>
                  <a:pt x="2509" y="6612"/>
                  <a:pt x="2471" y="6620"/>
                  <a:pt x="2432" y="6632"/>
                </a:cubicBezTo>
                <a:cubicBezTo>
                  <a:pt x="2330" y="6667"/>
                  <a:pt x="2226" y="6698"/>
                  <a:pt x="2128" y="6743"/>
                </a:cubicBezTo>
                <a:cubicBezTo>
                  <a:pt x="1995" y="6805"/>
                  <a:pt x="1994" y="6828"/>
                  <a:pt x="2098" y="6936"/>
                </a:cubicBezTo>
                <a:cubicBezTo>
                  <a:pt x="2065" y="6952"/>
                  <a:pt x="2033" y="6970"/>
                  <a:pt x="2002" y="6985"/>
                </a:cubicBezTo>
                <a:cubicBezTo>
                  <a:pt x="1958" y="7007"/>
                  <a:pt x="1913" y="7026"/>
                  <a:pt x="1872" y="7052"/>
                </a:cubicBezTo>
                <a:cubicBezTo>
                  <a:pt x="1823" y="7083"/>
                  <a:pt x="1787" y="7121"/>
                  <a:pt x="1833" y="7182"/>
                </a:cubicBezTo>
                <a:cubicBezTo>
                  <a:pt x="1791" y="7220"/>
                  <a:pt x="1750" y="7254"/>
                  <a:pt x="1715" y="7294"/>
                </a:cubicBezTo>
                <a:cubicBezTo>
                  <a:pt x="1668" y="7347"/>
                  <a:pt x="1675" y="7373"/>
                  <a:pt x="1737" y="7407"/>
                </a:cubicBezTo>
                <a:cubicBezTo>
                  <a:pt x="1815" y="7449"/>
                  <a:pt x="1892" y="7492"/>
                  <a:pt x="1969" y="7538"/>
                </a:cubicBezTo>
                <a:cubicBezTo>
                  <a:pt x="1980" y="7543"/>
                  <a:pt x="1992" y="7554"/>
                  <a:pt x="1993" y="7564"/>
                </a:cubicBezTo>
                <a:cubicBezTo>
                  <a:pt x="2011" y="7716"/>
                  <a:pt x="2121" y="7813"/>
                  <a:pt x="2204" y="7924"/>
                </a:cubicBezTo>
                <a:cubicBezTo>
                  <a:pt x="2250" y="7985"/>
                  <a:pt x="2314" y="8033"/>
                  <a:pt x="2364" y="8081"/>
                </a:cubicBezTo>
                <a:cubicBezTo>
                  <a:pt x="2241" y="8177"/>
                  <a:pt x="2118" y="8272"/>
                  <a:pt x="1995" y="8371"/>
                </a:cubicBezTo>
                <a:cubicBezTo>
                  <a:pt x="1962" y="8400"/>
                  <a:pt x="1938" y="8438"/>
                  <a:pt x="1903" y="8464"/>
                </a:cubicBezTo>
                <a:cubicBezTo>
                  <a:pt x="1853" y="8501"/>
                  <a:pt x="1793" y="8525"/>
                  <a:pt x="1742" y="8565"/>
                </a:cubicBezTo>
                <a:cubicBezTo>
                  <a:pt x="1680" y="8612"/>
                  <a:pt x="1618" y="8660"/>
                  <a:pt x="1567" y="8720"/>
                </a:cubicBezTo>
                <a:cubicBezTo>
                  <a:pt x="1515" y="8781"/>
                  <a:pt x="1527" y="8813"/>
                  <a:pt x="1593" y="8860"/>
                </a:cubicBezTo>
                <a:cubicBezTo>
                  <a:pt x="1619" y="8878"/>
                  <a:pt x="1643" y="8897"/>
                  <a:pt x="1671" y="8919"/>
                </a:cubicBezTo>
                <a:cubicBezTo>
                  <a:pt x="1603" y="8987"/>
                  <a:pt x="1537" y="9050"/>
                  <a:pt x="1475" y="9116"/>
                </a:cubicBezTo>
                <a:cubicBezTo>
                  <a:pt x="1376" y="9219"/>
                  <a:pt x="1278" y="9323"/>
                  <a:pt x="1180" y="9426"/>
                </a:cubicBezTo>
                <a:cubicBezTo>
                  <a:pt x="1133" y="9475"/>
                  <a:pt x="1136" y="9486"/>
                  <a:pt x="1213" y="9566"/>
                </a:cubicBezTo>
                <a:cubicBezTo>
                  <a:pt x="1186" y="9611"/>
                  <a:pt x="1154" y="9655"/>
                  <a:pt x="1130" y="9703"/>
                </a:cubicBezTo>
                <a:cubicBezTo>
                  <a:pt x="1098" y="9771"/>
                  <a:pt x="1068" y="9842"/>
                  <a:pt x="1047" y="9914"/>
                </a:cubicBezTo>
                <a:cubicBezTo>
                  <a:pt x="1028" y="9975"/>
                  <a:pt x="1061" y="10008"/>
                  <a:pt x="1120" y="10034"/>
                </a:cubicBezTo>
                <a:cubicBezTo>
                  <a:pt x="1206" y="10073"/>
                  <a:pt x="1287" y="10124"/>
                  <a:pt x="1368" y="10173"/>
                </a:cubicBezTo>
                <a:cubicBezTo>
                  <a:pt x="1408" y="10196"/>
                  <a:pt x="1397" y="10219"/>
                  <a:pt x="1367" y="10253"/>
                </a:cubicBezTo>
                <a:cubicBezTo>
                  <a:pt x="1272" y="10356"/>
                  <a:pt x="1181" y="10464"/>
                  <a:pt x="1092" y="10571"/>
                </a:cubicBezTo>
                <a:cubicBezTo>
                  <a:pt x="1049" y="10620"/>
                  <a:pt x="1010" y="10674"/>
                  <a:pt x="969" y="10726"/>
                </a:cubicBezTo>
                <a:cubicBezTo>
                  <a:pt x="943" y="10761"/>
                  <a:pt x="922" y="10793"/>
                  <a:pt x="975" y="10828"/>
                </a:cubicBezTo>
                <a:cubicBezTo>
                  <a:pt x="985" y="10834"/>
                  <a:pt x="984" y="10874"/>
                  <a:pt x="975" y="10891"/>
                </a:cubicBezTo>
                <a:cubicBezTo>
                  <a:pt x="935" y="10959"/>
                  <a:pt x="884" y="11020"/>
                  <a:pt x="851" y="11091"/>
                </a:cubicBezTo>
                <a:cubicBezTo>
                  <a:pt x="820" y="11155"/>
                  <a:pt x="802" y="11226"/>
                  <a:pt x="786" y="11297"/>
                </a:cubicBezTo>
                <a:cubicBezTo>
                  <a:pt x="775" y="11349"/>
                  <a:pt x="791" y="11394"/>
                  <a:pt x="856" y="11404"/>
                </a:cubicBezTo>
                <a:cubicBezTo>
                  <a:pt x="871" y="11406"/>
                  <a:pt x="883" y="11416"/>
                  <a:pt x="901" y="11423"/>
                </a:cubicBezTo>
                <a:cubicBezTo>
                  <a:pt x="862" y="11487"/>
                  <a:pt x="826" y="11546"/>
                  <a:pt x="789" y="11605"/>
                </a:cubicBezTo>
                <a:cubicBezTo>
                  <a:pt x="677" y="11778"/>
                  <a:pt x="559" y="11947"/>
                  <a:pt x="452" y="12124"/>
                </a:cubicBezTo>
                <a:cubicBezTo>
                  <a:pt x="336" y="12316"/>
                  <a:pt x="200" y="12495"/>
                  <a:pt x="76" y="12681"/>
                </a:cubicBezTo>
                <a:cubicBezTo>
                  <a:pt x="46" y="12726"/>
                  <a:pt x="27" y="12780"/>
                  <a:pt x="10" y="12831"/>
                </a:cubicBezTo>
                <a:cubicBezTo>
                  <a:pt x="1" y="12862"/>
                  <a:pt x="12" y="12885"/>
                  <a:pt x="38" y="12885"/>
                </a:cubicBezTo>
                <a:cubicBezTo>
                  <a:pt x="45" y="12885"/>
                  <a:pt x="54" y="12883"/>
                  <a:pt x="64" y="12879"/>
                </a:cubicBezTo>
                <a:cubicBezTo>
                  <a:pt x="130" y="12853"/>
                  <a:pt x="195" y="12824"/>
                  <a:pt x="259" y="12791"/>
                </a:cubicBezTo>
                <a:cubicBezTo>
                  <a:pt x="385" y="12728"/>
                  <a:pt x="507" y="12659"/>
                  <a:pt x="635" y="12601"/>
                </a:cubicBezTo>
                <a:cubicBezTo>
                  <a:pt x="757" y="12544"/>
                  <a:pt x="886" y="12497"/>
                  <a:pt x="1012" y="12449"/>
                </a:cubicBezTo>
                <a:cubicBezTo>
                  <a:pt x="1073" y="12424"/>
                  <a:pt x="1138" y="12403"/>
                  <a:pt x="1201" y="12380"/>
                </a:cubicBezTo>
                <a:cubicBezTo>
                  <a:pt x="1226" y="12455"/>
                  <a:pt x="1236" y="12478"/>
                  <a:pt x="1278" y="12478"/>
                </a:cubicBezTo>
                <a:cubicBezTo>
                  <a:pt x="1292" y="12478"/>
                  <a:pt x="1309" y="12475"/>
                  <a:pt x="1332" y="12471"/>
                </a:cubicBezTo>
                <a:cubicBezTo>
                  <a:pt x="1400" y="12459"/>
                  <a:pt x="1467" y="12435"/>
                  <a:pt x="1531" y="12408"/>
                </a:cubicBezTo>
                <a:cubicBezTo>
                  <a:pt x="1743" y="12320"/>
                  <a:pt x="1953" y="12227"/>
                  <a:pt x="2164" y="12136"/>
                </a:cubicBezTo>
                <a:cubicBezTo>
                  <a:pt x="2169" y="12135"/>
                  <a:pt x="2175" y="12135"/>
                  <a:pt x="2183" y="12133"/>
                </a:cubicBezTo>
                <a:cubicBezTo>
                  <a:pt x="2191" y="12207"/>
                  <a:pt x="2196" y="12279"/>
                  <a:pt x="2204" y="12351"/>
                </a:cubicBezTo>
                <a:cubicBezTo>
                  <a:pt x="2210" y="12405"/>
                  <a:pt x="2247" y="12435"/>
                  <a:pt x="2312" y="12435"/>
                </a:cubicBezTo>
                <a:cubicBezTo>
                  <a:pt x="2402" y="12435"/>
                  <a:pt x="2477" y="12397"/>
                  <a:pt x="2546" y="12346"/>
                </a:cubicBezTo>
                <a:cubicBezTo>
                  <a:pt x="2569" y="12330"/>
                  <a:pt x="2591" y="12313"/>
                  <a:pt x="2617" y="12292"/>
                </a:cubicBezTo>
                <a:cubicBezTo>
                  <a:pt x="2636" y="12338"/>
                  <a:pt x="2663" y="12354"/>
                  <a:pt x="2695" y="12354"/>
                </a:cubicBezTo>
                <a:cubicBezTo>
                  <a:pt x="2712" y="12354"/>
                  <a:pt x="2731" y="12349"/>
                  <a:pt x="2750" y="12341"/>
                </a:cubicBezTo>
                <a:cubicBezTo>
                  <a:pt x="2877" y="12284"/>
                  <a:pt x="3004" y="12225"/>
                  <a:pt x="3130" y="12169"/>
                </a:cubicBezTo>
                <a:cubicBezTo>
                  <a:pt x="3141" y="12199"/>
                  <a:pt x="3158" y="12230"/>
                  <a:pt x="3166" y="12265"/>
                </a:cubicBezTo>
                <a:cubicBezTo>
                  <a:pt x="3175" y="12306"/>
                  <a:pt x="3197" y="12326"/>
                  <a:pt x="3226" y="12326"/>
                </a:cubicBezTo>
                <a:cubicBezTo>
                  <a:pt x="3243" y="12326"/>
                  <a:pt x="3263" y="12319"/>
                  <a:pt x="3284" y="12306"/>
                </a:cubicBezTo>
                <a:cubicBezTo>
                  <a:pt x="3364" y="12253"/>
                  <a:pt x="3440" y="12194"/>
                  <a:pt x="3515" y="12136"/>
                </a:cubicBezTo>
                <a:cubicBezTo>
                  <a:pt x="3670" y="12011"/>
                  <a:pt x="3824" y="11885"/>
                  <a:pt x="3978" y="11759"/>
                </a:cubicBezTo>
                <a:cubicBezTo>
                  <a:pt x="3999" y="11741"/>
                  <a:pt x="4022" y="11721"/>
                  <a:pt x="4047" y="11701"/>
                </a:cubicBezTo>
                <a:cubicBezTo>
                  <a:pt x="4083" y="11818"/>
                  <a:pt x="4119" y="11934"/>
                  <a:pt x="4153" y="12049"/>
                </a:cubicBezTo>
                <a:cubicBezTo>
                  <a:pt x="4162" y="12083"/>
                  <a:pt x="4177" y="12099"/>
                  <a:pt x="4204" y="12099"/>
                </a:cubicBezTo>
                <a:cubicBezTo>
                  <a:pt x="4211" y="12099"/>
                  <a:pt x="4218" y="12098"/>
                  <a:pt x="4226" y="12097"/>
                </a:cubicBezTo>
                <a:cubicBezTo>
                  <a:pt x="4349" y="12069"/>
                  <a:pt x="4457" y="12013"/>
                  <a:pt x="4533" y="11908"/>
                </a:cubicBezTo>
                <a:cubicBezTo>
                  <a:pt x="4562" y="11933"/>
                  <a:pt x="4584" y="11945"/>
                  <a:pt x="4603" y="11945"/>
                </a:cubicBezTo>
                <a:cubicBezTo>
                  <a:pt x="4626" y="11945"/>
                  <a:pt x="4646" y="11928"/>
                  <a:pt x="4673" y="11894"/>
                </a:cubicBezTo>
                <a:cubicBezTo>
                  <a:pt x="4739" y="11811"/>
                  <a:pt x="4803" y="11726"/>
                  <a:pt x="4866" y="11647"/>
                </a:cubicBezTo>
                <a:cubicBezTo>
                  <a:pt x="4880" y="11649"/>
                  <a:pt x="4885" y="11649"/>
                  <a:pt x="4888" y="11652"/>
                </a:cubicBezTo>
                <a:cubicBezTo>
                  <a:pt x="4925" y="11695"/>
                  <a:pt x="4946" y="11717"/>
                  <a:pt x="4967" y="11717"/>
                </a:cubicBezTo>
                <a:cubicBezTo>
                  <a:pt x="4988" y="11717"/>
                  <a:pt x="5008" y="11694"/>
                  <a:pt x="5045" y="11649"/>
                </a:cubicBezTo>
                <a:cubicBezTo>
                  <a:pt x="5140" y="11533"/>
                  <a:pt x="5236" y="11417"/>
                  <a:pt x="5328" y="11297"/>
                </a:cubicBezTo>
                <a:cubicBezTo>
                  <a:pt x="5364" y="11248"/>
                  <a:pt x="5387" y="11191"/>
                  <a:pt x="5419" y="11133"/>
                </a:cubicBezTo>
                <a:cubicBezTo>
                  <a:pt x="5444" y="11178"/>
                  <a:pt x="5465" y="11215"/>
                  <a:pt x="5485" y="11253"/>
                </a:cubicBezTo>
                <a:cubicBezTo>
                  <a:pt x="5503" y="11287"/>
                  <a:pt x="5522" y="11305"/>
                  <a:pt x="5543" y="11305"/>
                </a:cubicBezTo>
                <a:cubicBezTo>
                  <a:pt x="5560" y="11305"/>
                  <a:pt x="5578" y="11294"/>
                  <a:pt x="5598" y="11271"/>
                </a:cubicBezTo>
                <a:cubicBezTo>
                  <a:pt x="5671" y="11190"/>
                  <a:pt x="5740" y="11104"/>
                  <a:pt x="5805" y="11015"/>
                </a:cubicBezTo>
                <a:cubicBezTo>
                  <a:pt x="5869" y="10926"/>
                  <a:pt x="5946" y="10852"/>
                  <a:pt x="6038" y="10789"/>
                </a:cubicBezTo>
                <a:cubicBezTo>
                  <a:pt x="6111" y="10739"/>
                  <a:pt x="6176" y="10675"/>
                  <a:pt x="6234" y="10608"/>
                </a:cubicBezTo>
                <a:cubicBezTo>
                  <a:pt x="6279" y="10557"/>
                  <a:pt x="6304" y="10490"/>
                  <a:pt x="6346" y="10438"/>
                </a:cubicBezTo>
                <a:cubicBezTo>
                  <a:pt x="6392" y="10382"/>
                  <a:pt x="6453" y="10339"/>
                  <a:pt x="6500" y="10284"/>
                </a:cubicBezTo>
                <a:cubicBezTo>
                  <a:pt x="6556" y="10217"/>
                  <a:pt x="6598" y="10140"/>
                  <a:pt x="6655" y="10074"/>
                </a:cubicBezTo>
                <a:cubicBezTo>
                  <a:pt x="6749" y="9967"/>
                  <a:pt x="6852" y="9868"/>
                  <a:pt x="6948" y="9764"/>
                </a:cubicBezTo>
                <a:cubicBezTo>
                  <a:pt x="7024" y="9682"/>
                  <a:pt x="7097" y="9599"/>
                  <a:pt x="7173" y="9514"/>
                </a:cubicBezTo>
                <a:cubicBezTo>
                  <a:pt x="7178" y="9517"/>
                  <a:pt x="7184" y="9519"/>
                  <a:pt x="7190" y="9522"/>
                </a:cubicBezTo>
                <a:cubicBezTo>
                  <a:pt x="7158" y="9626"/>
                  <a:pt x="7134" y="9733"/>
                  <a:pt x="7093" y="9832"/>
                </a:cubicBezTo>
                <a:cubicBezTo>
                  <a:pt x="7037" y="9970"/>
                  <a:pt x="6969" y="10104"/>
                  <a:pt x="6901" y="10236"/>
                </a:cubicBezTo>
                <a:cubicBezTo>
                  <a:pt x="6834" y="10367"/>
                  <a:pt x="6764" y="10496"/>
                  <a:pt x="6690" y="10622"/>
                </a:cubicBezTo>
                <a:cubicBezTo>
                  <a:pt x="6604" y="10767"/>
                  <a:pt x="6511" y="10906"/>
                  <a:pt x="6421" y="11049"/>
                </a:cubicBezTo>
                <a:cubicBezTo>
                  <a:pt x="6416" y="11057"/>
                  <a:pt x="6411" y="11067"/>
                  <a:pt x="6407" y="11077"/>
                </a:cubicBezTo>
                <a:cubicBezTo>
                  <a:pt x="6376" y="11149"/>
                  <a:pt x="6383" y="11166"/>
                  <a:pt x="6463" y="11194"/>
                </a:cubicBezTo>
                <a:cubicBezTo>
                  <a:pt x="6466" y="11292"/>
                  <a:pt x="6392" y="11358"/>
                  <a:pt x="6351" y="11437"/>
                </a:cubicBezTo>
                <a:cubicBezTo>
                  <a:pt x="6335" y="11469"/>
                  <a:pt x="6310" y="11497"/>
                  <a:pt x="6291" y="11528"/>
                </a:cubicBezTo>
                <a:cubicBezTo>
                  <a:pt x="6260" y="11576"/>
                  <a:pt x="6249" y="11626"/>
                  <a:pt x="6242" y="11687"/>
                </a:cubicBezTo>
                <a:cubicBezTo>
                  <a:pt x="6232" y="11782"/>
                  <a:pt x="6193" y="11874"/>
                  <a:pt x="6157" y="11965"/>
                </a:cubicBezTo>
                <a:cubicBezTo>
                  <a:pt x="6135" y="12022"/>
                  <a:pt x="6092" y="12069"/>
                  <a:pt x="6069" y="12125"/>
                </a:cubicBezTo>
                <a:cubicBezTo>
                  <a:pt x="6043" y="12188"/>
                  <a:pt x="6061" y="12208"/>
                  <a:pt x="6129" y="12217"/>
                </a:cubicBezTo>
                <a:cubicBezTo>
                  <a:pt x="6159" y="12220"/>
                  <a:pt x="6187" y="12227"/>
                  <a:pt x="6227" y="12235"/>
                </a:cubicBezTo>
                <a:cubicBezTo>
                  <a:pt x="6196" y="12292"/>
                  <a:pt x="6175" y="12343"/>
                  <a:pt x="6145" y="12389"/>
                </a:cubicBezTo>
                <a:cubicBezTo>
                  <a:pt x="6083" y="12486"/>
                  <a:pt x="6021" y="12582"/>
                  <a:pt x="5955" y="12677"/>
                </a:cubicBezTo>
                <a:cubicBezTo>
                  <a:pt x="5920" y="12727"/>
                  <a:pt x="5877" y="12773"/>
                  <a:pt x="5841" y="12822"/>
                </a:cubicBezTo>
                <a:cubicBezTo>
                  <a:pt x="5812" y="12862"/>
                  <a:pt x="5779" y="12904"/>
                  <a:pt x="5841" y="12949"/>
                </a:cubicBezTo>
                <a:cubicBezTo>
                  <a:pt x="5850" y="12955"/>
                  <a:pt x="5845" y="12991"/>
                  <a:pt x="5837" y="13010"/>
                </a:cubicBezTo>
                <a:cubicBezTo>
                  <a:pt x="5795" y="13125"/>
                  <a:pt x="5749" y="13239"/>
                  <a:pt x="5704" y="13355"/>
                </a:cubicBezTo>
                <a:cubicBezTo>
                  <a:pt x="5696" y="13377"/>
                  <a:pt x="5691" y="13400"/>
                  <a:pt x="5691" y="13423"/>
                </a:cubicBezTo>
                <a:cubicBezTo>
                  <a:pt x="5691" y="13503"/>
                  <a:pt x="5713" y="13583"/>
                  <a:pt x="5813" y="13583"/>
                </a:cubicBezTo>
                <a:cubicBezTo>
                  <a:pt x="5823" y="13583"/>
                  <a:pt x="5834" y="13582"/>
                  <a:pt x="5845" y="13580"/>
                </a:cubicBezTo>
                <a:cubicBezTo>
                  <a:pt x="5862" y="13577"/>
                  <a:pt x="5878" y="13578"/>
                  <a:pt x="5899" y="13577"/>
                </a:cubicBezTo>
                <a:lnTo>
                  <a:pt x="5899" y="13577"/>
                </a:lnTo>
                <a:cubicBezTo>
                  <a:pt x="5897" y="13604"/>
                  <a:pt x="5892" y="13627"/>
                  <a:pt x="5890" y="13649"/>
                </a:cubicBezTo>
                <a:cubicBezTo>
                  <a:pt x="5883" y="13735"/>
                  <a:pt x="5863" y="13815"/>
                  <a:pt x="5876" y="13905"/>
                </a:cubicBezTo>
                <a:cubicBezTo>
                  <a:pt x="5888" y="13994"/>
                  <a:pt x="5845" y="14092"/>
                  <a:pt x="5825" y="14185"/>
                </a:cubicBezTo>
                <a:cubicBezTo>
                  <a:pt x="5820" y="14206"/>
                  <a:pt x="5810" y="14226"/>
                  <a:pt x="5806" y="14247"/>
                </a:cubicBezTo>
                <a:cubicBezTo>
                  <a:pt x="5794" y="14314"/>
                  <a:pt x="5804" y="14329"/>
                  <a:pt x="5876" y="14344"/>
                </a:cubicBezTo>
                <a:lnTo>
                  <a:pt x="5830" y="14591"/>
                </a:lnTo>
                <a:cubicBezTo>
                  <a:pt x="5816" y="14659"/>
                  <a:pt x="5792" y="14729"/>
                  <a:pt x="5792" y="14796"/>
                </a:cubicBezTo>
                <a:cubicBezTo>
                  <a:pt x="5792" y="14872"/>
                  <a:pt x="5806" y="14906"/>
                  <a:pt x="5848" y="14906"/>
                </a:cubicBezTo>
                <a:cubicBezTo>
                  <a:pt x="5865" y="14906"/>
                  <a:pt x="5886" y="14900"/>
                  <a:pt x="5913" y="14889"/>
                </a:cubicBezTo>
                <a:cubicBezTo>
                  <a:pt x="6017" y="14847"/>
                  <a:pt x="6120" y="14801"/>
                  <a:pt x="6223" y="14755"/>
                </a:cubicBezTo>
                <a:cubicBezTo>
                  <a:pt x="6252" y="14744"/>
                  <a:pt x="6280" y="14731"/>
                  <a:pt x="6309" y="14718"/>
                </a:cubicBezTo>
                <a:cubicBezTo>
                  <a:pt x="6338" y="14782"/>
                  <a:pt x="6354" y="14810"/>
                  <a:pt x="6384" y="14810"/>
                </a:cubicBezTo>
                <a:cubicBezTo>
                  <a:pt x="6405" y="14810"/>
                  <a:pt x="6431" y="14797"/>
                  <a:pt x="6473" y="14775"/>
                </a:cubicBezTo>
                <a:cubicBezTo>
                  <a:pt x="6598" y="14707"/>
                  <a:pt x="6721" y="14635"/>
                  <a:pt x="6845" y="14565"/>
                </a:cubicBezTo>
                <a:cubicBezTo>
                  <a:pt x="6860" y="14558"/>
                  <a:pt x="6875" y="14550"/>
                  <a:pt x="6892" y="14542"/>
                </a:cubicBezTo>
                <a:lnTo>
                  <a:pt x="6892" y="14542"/>
                </a:lnTo>
                <a:cubicBezTo>
                  <a:pt x="6871" y="14715"/>
                  <a:pt x="6854" y="14884"/>
                  <a:pt x="6830" y="15053"/>
                </a:cubicBezTo>
                <a:cubicBezTo>
                  <a:pt x="6820" y="15127"/>
                  <a:pt x="6802" y="15202"/>
                  <a:pt x="6782" y="15275"/>
                </a:cubicBezTo>
                <a:cubicBezTo>
                  <a:pt x="6757" y="15363"/>
                  <a:pt x="6725" y="15450"/>
                  <a:pt x="6699" y="15537"/>
                </a:cubicBezTo>
                <a:cubicBezTo>
                  <a:pt x="6690" y="15564"/>
                  <a:pt x="6689" y="15593"/>
                  <a:pt x="6687" y="15620"/>
                </a:cubicBezTo>
                <a:cubicBezTo>
                  <a:pt x="6685" y="15670"/>
                  <a:pt x="6699" y="15706"/>
                  <a:pt x="6752" y="15706"/>
                </a:cubicBezTo>
                <a:cubicBezTo>
                  <a:pt x="6757" y="15706"/>
                  <a:pt x="6762" y="15706"/>
                  <a:pt x="6767" y="15705"/>
                </a:cubicBezTo>
                <a:cubicBezTo>
                  <a:pt x="6771" y="15704"/>
                  <a:pt x="6774" y="15704"/>
                  <a:pt x="6778" y="15704"/>
                </a:cubicBezTo>
                <a:cubicBezTo>
                  <a:pt x="6794" y="15704"/>
                  <a:pt x="6809" y="15709"/>
                  <a:pt x="6830" y="15712"/>
                </a:cubicBezTo>
                <a:cubicBezTo>
                  <a:pt x="6829" y="15738"/>
                  <a:pt x="6829" y="15762"/>
                  <a:pt x="6826" y="15783"/>
                </a:cubicBezTo>
                <a:cubicBezTo>
                  <a:pt x="6804" y="15939"/>
                  <a:pt x="6783" y="16096"/>
                  <a:pt x="6761" y="16251"/>
                </a:cubicBezTo>
                <a:cubicBezTo>
                  <a:pt x="6758" y="16272"/>
                  <a:pt x="6754" y="16292"/>
                  <a:pt x="6753" y="16314"/>
                </a:cubicBezTo>
                <a:cubicBezTo>
                  <a:pt x="6749" y="16402"/>
                  <a:pt x="6758" y="16413"/>
                  <a:pt x="6845" y="16428"/>
                </a:cubicBezTo>
                <a:cubicBezTo>
                  <a:pt x="6854" y="16544"/>
                  <a:pt x="6859" y="16660"/>
                  <a:pt x="6870" y="16776"/>
                </a:cubicBezTo>
                <a:cubicBezTo>
                  <a:pt x="6875" y="16830"/>
                  <a:pt x="6891" y="16884"/>
                  <a:pt x="6908" y="16937"/>
                </a:cubicBezTo>
                <a:cubicBezTo>
                  <a:pt x="6922" y="16975"/>
                  <a:pt x="6945" y="16992"/>
                  <a:pt x="6976" y="16992"/>
                </a:cubicBezTo>
                <a:cubicBezTo>
                  <a:pt x="6990" y="16992"/>
                  <a:pt x="7005" y="16989"/>
                  <a:pt x="7021" y="16983"/>
                </a:cubicBezTo>
                <a:cubicBezTo>
                  <a:pt x="7225" y="16907"/>
                  <a:pt x="7428" y="16833"/>
                  <a:pt x="7631" y="16758"/>
                </a:cubicBezTo>
                <a:cubicBezTo>
                  <a:pt x="7643" y="16754"/>
                  <a:pt x="7656" y="16752"/>
                  <a:pt x="7664" y="16750"/>
                </a:cubicBezTo>
                <a:cubicBezTo>
                  <a:pt x="7677" y="16902"/>
                  <a:pt x="7687" y="17050"/>
                  <a:pt x="7700" y="17197"/>
                </a:cubicBezTo>
                <a:cubicBezTo>
                  <a:pt x="7703" y="17217"/>
                  <a:pt x="7729" y="17236"/>
                  <a:pt x="7744" y="17255"/>
                </a:cubicBezTo>
                <a:cubicBezTo>
                  <a:pt x="7755" y="17271"/>
                  <a:pt x="7772" y="17285"/>
                  <a:pt x="7775" y="17302"/>
                </a:cubicBezTo>
                <a:cubicBezTo>
                  <a:pt x="7788" y="17378"/>
                  <a:pt x="7795" y="17454"/>
                  <a:pt x="7806" y="17529"/>
                </a:cubicBezTo>
                <a:cubicBezTo>
                  <a:pt x="7813" y="17569"/>
                  <a:pt x="7818" y="17610"/>
                  <a:pt x="7831" y="17648"/>
                </a:cubicBezTo>
                <a:cubicBezTo>
                  <a:pt x="7858" y="17729"/>
                  <a:pt x="7883" y="17757"/>
                  <a:pt x="7952" y="17757"/>
                </a:cubicBezTo>
                <a:cubicBezTo>
                  <a:pt x="7969" y="17757"/>
                  <a:pt x="7989" y="17756"/>
                  <a:pt x="8012" y="17752"/>
                </a:cubicBezTo>
                <a:lnTo>
                  <a:pt x="8012" y="17752"/>
                </a:lnTo>
                <a:cubicBezTo>
                  <a:pt x="8012" y="17884"/>
                  <a:pt x="8019" y="18016"/>
                  <a:pt x="8011" y="18145"/>
                </a:cubicBezTo>
                <a:cubicBezTo>
                  <a:pt x="7998" y="18342"/>
                  <a:pt x="7971" y="18540"/>
                  <a:pt x="7954" y="18736"/>
                </a:cubicBezTo>
                <a:cubicBezTo>
                  <a:pt x="7946" y="18820"/>
                  <a:pt x="7945" y="18907"/>
                  <a:pt x="7950" y="18992"/>
                </a:cubicBezTo>
                <a:cubicBezTo>
                  <a:pt x="7952" y="19035"/>
                  <a:pt x="7968" y="19080"/>
                  <a:pt x="7988" y="19118"/>
                </a:cubicBezTo>
                <a:cubicBezTo>
                  <a:pt x="7998" y="19136"/>
                  <a:pt x="8011" y="19145"/>
                  <a:pt x="8024" y="19145"/>
                </a:cubicBezTo>
                <a:cubicBezTo>
                  <a:pt x="8038" y="19145"/>
                  <a:pt x="8052" y="19134"/>
                  <a:pt x="8060" y="19113"/>
                </a:cubicBezTo>
                <a:cubicBezTo>
                  <a:pt x="8091" y="19033"/>
                  <a:pt x="8161" y="18975"/>
                  <a:pt x="8171" y="18882"/>
                </a:cubicBezTo>
                <a:cubicBezTo>
                  <a:pt x="8174" y="18841"/>
                  <a:pt x="8215" y="18804"/>
                  <a:pt x="8237" y="18764"/>
                </a:cubicBezTo>
                <a:cubicBezTo>
                  <a:pt x="8367" y="18532"/>
                  <a:pt x="8493" y="18299"/>
                  <a:pt x="8626" y="18069"/>
                </a:cubicBezTo>
                <a:cubicBezTo>
                  <a:pt x="8664" y="18006"/>
                  <a:pt x="8721" y="17951"/>
                  <a:pt x="8775" y="17886"/>
                </a:cubicBezTo>
                <a:cubicBezTo>
                  <a:pt x="8791" y="17905"/>
                  <a:pt x="8811" y="17922"/>
                  <a:pt x="8824" y="17943"/>
                </a:cubicBezTo>
                <a:cubicBezTo>
                  <a:pt x="8843" y="17972"/>
                  <a:pt x="8864" y="17985"/>
                  <a:pt x="8887" y="17985"/>
                </a:cubicBezTo>
                <a:cubicBezTo>
                  <a:pt x="8905" y="17985"/>
                  <a:pt x="8924" y="17977"/>
                  <a:pt x="8943" y="17963"/>
                </a:cubicBezTo>
                <a:cubicBezTo>
                  <a:pt x="8979" y="17938"/>
                  <a:pt x="9020" y="17913"/>
                  <a:pt x="9045" y="17878"/>
                </a:cubicBezTo>
                <a:cubicBezTo>
                  <a:pt x="9151" y="17724"/>
                  <a:pt x="9264" y="17572"/>
                  <a:pt x="9326" y="17389"/>
                </a:cubicBezTo>
                <a:cubicBezTo>
                  <a:pt x="9352" y="17315"/>
                  <a:pt x="9402" y="17249"/>
                  <a:pt x="9442" y="17177"/>
                </a:cubicBezTo>
                <a:cubicBezTo>
                  <a:pt x="9529" y="17259"/>
                  <a:pt x="9619" y="17341"/>
                  <a:pt x="9709" y="17425"/>
                </a:cubicBezTo>
                <a:cubicBezTo>
                  <a:pt x="9729" y="17445"/>
                  <a:pt x="9747" y="17455"/>
                  <a:pt x="9767" y="17455"/>
                </a:cubicBezTo>
                <a:cubicBezTo>
                  <a:pt x="9783" y="17455"/>
                  <a:pt x="9800" y="17448"/>
                  <a:pt x="9820" y="17435"/>
                </a:cubicBezTo>
                <a:cubicBezTo>
                  <a:pt x="9901" y="17378"/>
                  <a:pt x="9943" y="17297"/>
                  <a:pt x="9979" y="17210"/>
                </a:cubicBezTo>
                <a:cubicBezTo>
                  <a:pt x="10017" y="17122"/>
                  <a:pt x="10054" y="17032"/>
                  <a:pt x="10089" y="16942"/>
                </a:cubicBezTo>
                <a:cubicBezTo>
                  <a:pt x="10103" y="16907"/>
                  <a:pt x="10111" y="16870"/>
                  <a:pt x="10123" y="16827"/>
                </a:cubicBezTo>
                <a:cubicBezTo>
                  <a:pt x="10139" y="16832"/>
                  <a:pt x="10157" y="16834"/>
                  <a:pt x="10175" y="16838"/>
                </a:cubicBezTo>
                <a:cubicBezTo>
                  <a:pt x="10196" y="16843"/>
                  <a:pt x="10213" y="16846"/>
                  <a:pt x="10227" y="16846"/>
                </a:cubicBezTo>
                <a:cubicBezTo>
                  <a:pt x="10262" y="16846"/>
                  <a:pt x="10276" y="16827"/>
                  <a:pt x="10292" y="16775"/>
                </a:cubicBezTo>
                <a:cubicBezTo>
                  <a:pt x="10329" y="16657"/>
                  <a:pt x="10384" y="16550"/>
                  <a:pt x="10463" y="16453"/>
                </a:cubicBezTo>
                <a:cubicBezTo>
                  <a:pt x="10486" y="16427"/>
                  <a:pt x="10487" y="16384"/>
                  <a:pt x="10497" y="16349"/>
                </a:cubicBezTo>
                <a:cubicBezTo>
                  <a:pt x="10542" y="16374"/>
                  <a:pt x="10589" y="16402"/>
                  <a:pt x="10638" y="16426"/>
                </a:cubicBezTo>
                <a:cubicBezTo>
                  <a:pt x="10652" y="16433"/>
                  <a:pt x="10666" y="16437"/>
                  <a:pt x="10678" y="16437"/>
                </a:cubicBezTo>
                <a:cubicBezTo>
                  <a:pt x="10702" y="16437"/>
                  <a:pt x="10723" y="16425"/>
                  <a:pt x="10739" y="16402"/>
                </a:cubicBezTo>
                <a:cubicBezTo>
                  <a:pt x="10764" y="16363"/>
                  <a:pt x="10787" y="16322"/>
                  <a:pt x="10806" y="16279"/>
                </a:cubicBezTo>
                <a:cubicBezTo>
                  <a:pt x="10844" y="16185"/>
                  <a:pt x="10880" y="16091"/>
                  <a:pt x="10918" y="15995"/>
                </a:cubicBezTo>
                <a:cubicBezTo>
                  <a:pt x="10920" y="15989"/>
                  <a:pt x="10924" y="15984"/>
                  <a:pt x="10924" y="15978"/>
                </a:cubicBezTo>
                <a:cubicBezTo>
                  <a:pt x="10926" y="15908"/>
                  <a:pt x="10935" y="15846"/>
                  <a:pt x="11002" y="15800"/>
                </a:cubicBezTo>
                <a:cubicBezTo>
                  <a:pt x="11024" y="15784"/>
                  <a:pt x="11016" y="15728"/>
                  <a:pt x="11023" y="15691"/>
                </a:cubicBezTo>
                <a:cubicBezTo>
                  <a:pt x="11031" y="15645"/>
                  <a:pt x="11037" y="15599"/>
                  <a:pt x="11046" y="15545"/>
                </a:cubicBezTo>
                <a:cubicBezTo>
                  <a:pt x="11159" y="15645"/>
                  <a:pt x="11259" y="15737"/>
                  <a:pt x="11365" y="15821"/>
                </a:cubicBezTo>
                <a:cubicBezTo>
                  <a:pt x="11370" y="15825"/>
                  <a:pt x="11376" y="15827"/>
                  <a:pt x="11384" y="15827"/>
                </a:cubicBezTo>
                <a:cubicBezTo>
                  <a:pt x="11402" y="15827"/>
                  <a:pt x="11425" y="15819"/>
                  <a:pt x="11442" y="15818"/>
                </a:cubicBezTo>
                <a:cubicBezTo>
                  <a:pt x="11568" y="15885"/>
                  <a:pt x="11696" y="15955"/>
                  <a:pt x="11825" y="16022"/>
                </a:cubicBezTo>
                <a:cubicBezTo>
                  <a:pt x="11829" y="16024"/>
                  <a:pt x="11834" y="16025"/>
                  <a:pt x="11839" y="16025"/>
                </a:cubicBezTo>
                <a:cubicBezTo>
                  <a:pt x="11852" y="16025"/>
                  <a:pt x="11868" y="16019"/>
                  <a:pt x="11878" y="16014"/>
                </a:cubicBezTo>
                <a:cubicBezTo>
                  <a:pt x="11936" y="15975"/>
                  <a:pt x="11974" y="15924"/>
                  <a:pt x="11990" y="15851"/>
                </a:cubicBezTo>
                <a:cubicBezTo>
                  <a:pt x="12004" y="15780"/>
                  <a:pt x="12032" y="15712"/>
                  <a:pt x="12055" y="15643"/>
                </a:cubicBezTo>
                <a:cubicBezTo>
                  <a:pt x="12065" y="15607"/>
                  <a:pt x="12073" y="15569"/>
                  <a:pt x="12082" y="15533"/>
                </a:cubicBezTo>
                <a:cubicBezTo>
                  <a:pt x="12100" y="15539"/>
                  <a:pt x="12115" y="15542"/>
                  <a:pt x="12128" y="15542"/>
                </a:cubicBezTo>
                <a:cubicBezTo>
                  <a:pt x="12161" y="15542"/>
                  <a:pt x="12179" y="15520"/>
                  <a:pt x="12186" y="15464"/>
                </a:cubicBezTo>
                <a:cubicBezTo>
                  <a:pt x="12209" y="15316"/>
                  <a:pt x="12221" y="15168"/>
                  <a:pt x="12238" y="15024"/>
                </a:cubicBezTo>
                <a:cubicBezTo>
                  <a:pt x="12278" y="15043"/>
                  <a:pt x="12330" y="15068"/>
                  <a:pt x="12384" y="15093"/>
                </a:cubicBezTo>
                <a:cubicBezTo>
                  <a:pt x="12402" y="15101"/>
                  <a:pt x="12419" y="15106"/>
                  <a:pt x="12434" y="15106"/>
                </a:cubicBezTo>
                <a:cubicBezTo>
                  <a:pt x="12465" y="15106"/>
                  <a:pt x="12488" y="15087"/>
                  <a:pt x="12500" y="15049"/>
                </a:cubicBezTo>
                <a:cubicBezTo>
                  <a:pt x="12529" y="14965"/>
                  <a:pt x="12555" y="14879"/>
                  <a:pt x="12564" y="14791"/>
                </a:cubicBezTo>
                <a:cubicBezTo>
                  <a:pt x="12576" y="14666"/>
                  <a:pt x="12574" y="14538"/>
                  <a:pt x="12574" y="14411"/>
                </a:cubicBezTo>
                <a:cubicBezTo>
                  <a:pt x="12574" y="14369"/>
                  <a:pt x="12564" y="14328"/>
                  <a:pt x="12559" y="14285"/>
                </a:cubicBezTo>
                <a:cubicBezTo>
                  <a:pt x="12627" y="14250"/>
                  <a:pt x="12633" y="14234"/>
                  <a:pt x="12598" y="14112"/>
                </a:cubicBezTo>
                <a:cubicBezTo>
                  <a:pt x="12574" y="14026"/>
                  <a:pt x="12540" y="13941"/>
                  <a:pt x="12519" y="13854"/>
                </a:cubicBezTo>
                <a:cubicBezTo>
                  <a:pt x="12499" y="13777"/>
                  <a:pt x="12489" y="13696"/>
                  <a:pt x="12474" y="13616"/>
                </a:cubicBezTo>
                <a:lnTo>
                  <a:pt x="12474" y="13616"/>
                </a:lnTo>
                <a:cubicBezTo>
                  <a:pt x="12536" y="13633"/>
                  <a:pt x="12597" y="13650"/>
                  <a:pt x="12656" y="13669"/>
                </a:cubicBezTo>
                <a:cubicBezTo>
                  <a:pt x="12668" y="13672"/>
                  <a:pt x="12678" y="13674"/>
                  <a:pt x="12688" y="13674"/>
                </a:cubicBezTo>
                <a:cubicBezTo>
                  <a:pt x="12721" y="13674"/>
                  <a:pt x="12742" y="13653"/>
                  <a:pt x="12745" y="13614"/>
                </a:cubicBezTo>
                <a:cubicBezTo>
                  <a:pt x="12751" y="13521"/>
                  <a:pt x="12751" y="13426"/>
                  <a:pt x="12751" y="13330"/>
                </a:cubicBezTo>
                <a:cubicBezTo>
                  <a:pt x="12751" y="13274"/>
                  <a:pt x="12752" y="13217"/>
                  <a:pt x="12744" y="13162"/>
                </a:cubicBezTo>
                <a:cubicBezTo>
                  <a:pt x="12719" y="13018"/>
                  <a:pt x="12690" y="12876"/>
                  <a:pt x="12664" y="12729"/>
                </a:cubicBezTo>
                <a:lnTo>
                  <a:pt x="12664" y="12729"/>
                </a:lnTo>
                <a:cubicBezTo>
                  <a:pt x="12668" y="12731"/>
                  <a:pt x="12680" y="12737"/>
                  <a:pt x="12690" y="12737"/>
                </a:cubicBezTo>
                <a:cubicBezTo>
                  <a:pt x="12691" y="12737"/>
                  <a:pt x="12692" y="12737"/>
                  <a:pt x="12693" y="12737"/>
                </a:cubicBezTo>
                <a:cubicBezTo>
                  <a:pt x="12711" y="12734"/>
                  <a:pt x="12737" y="12731"/>
                  <a:pt x="12747" y="12718"/>
                </a:cubicBezTo>
                <a:cubicBezTo>
                  <a:pt x="12761" y="12701"/>
                  <a:pt x="12771" y="12672"/>
                  <a:pt x="12768" y="12650"/>
                </a:cubicBezTo>
                <a:cubicBezTo>
                  <a:pt x="12766" y="12626"/>
                  <a:pt x="12749" y="12603"/>
                  <a:pt x="12737" y="12579"/>
                </a:cubicBezTo>
                <a:cubicBezTo>
                  <a:pt x="12680" y="12467"/>
                  <a:pt x="12669" y="12348"/>
                  <a:pt x="12664" y="12224"/>
                </a:cubicBezTo>
                <a:cubicBezTo>
                  <a:pt x="12656" y="12080"/>
                  <a:pt x="12632" y="11936"/>
                  <a:pt x="12623" y="11792"/>
                </a:cubicBezTo>
                <a:cubicBezTo>
                  <a:pt x="12621" y="11752"/>
                  <a:pt x="12637" y="11716"/>
                  <a:pt x="12580" y="11716"/>
                </a:cubicBezTo>
                <a:cubicBezTo>
                  <a:pt x="12578" y="11716"/>
                  <a:pt x="12577" y="11716"/>
                  <a:pt x="12575" y="11716"/>
                </a:cubicBezTo>
                <a:cubicBezTo>
                  <a:pt x="12616" y="11661"/>
                  <a:pt x="12612" y="11593"/>
                  <a:pt x="12570" y="11540"/>
                </a:cubicBezTo>
                <a:cubicBezTo>
                  <a:pt x="12560" y="11528"/>
                  <a:pt x="12559" y="11504"/>
                  <a:pt x="12555" y="11487"/>
                </a:cubicBezTo>
                <a:cubicBezTo>
                  <a:pt x="12544" y="11428"/>
                  <a:pt x="12536" y="11370"/>
                  <a:pt x="12524" y="11314"/>
                </a:cubicBezTo>
                <a:cubicBezTo>
                  <a:pt x="12513" y="11266"/>
                  <a:pt x="12497" y="11219"/>
                  <a:pt x="12480" y="11175"/>
                </a:cubicBezTo>
                <a:cubicBezTo>
                  <a:pt x="12473" y="11143"/>
                  <a:pt x="12477" y="11106"/>
                  <a:pt x="12461" y="11080"/>
                </a:cubicBezTo>
                <a:cubicBezTo>
                  <a:pt x="12442" y="11051"/>
                  <a:pt x="12524" y="11004"/>
                  <a:pt x="12461" y="11001"/>
                </a:cubicBezTo>
                <a:cubicBezTo>
                  <a:pt x="12453" y="10967"/>
                  <a:pt x="12436" y="10934"/>
                  <a:pt x="12446" y="10921"/>
                </a:cubicBezTo>
                <a:cubicBezTo>
                  <a:pt x="12478" y="10872"/>
                  <a:pt x="12446" y="10829"/>
                  <a:pt x="12448" y="10785"/>
                </a:cubicBezTo>
                <a:cubicBezTo>
                  <a:pt x="12454" y="10664"/>
                  <a:pt x="12469" y="10545"/>
                  <a:pt x="12483" y="10424"/>
                </a:cubicBezTo>
                <a:cubicBezTo>
                  <a:pt x="12485" y="10402"/>
                  <a:pt x="12490" y="10380"/>
                  <a:pt x="12508" y="10356"/>
                </a:cubicBezTo>
                <a:cubicBezTo>
                  <a:pt x="12544" y="10434"/>
                  <a:pt x="12580" y="10511"/>
                  <a:pt x="12615" y="10589"/>
                </a:cubicBezTo>
                <a:cubicBezTo>
                  <a:pt x="12667" y="10705"/>
                  <a:pt x="12716" y="10819"/>
                  <a:pt x="12768" y="10933"/>
                </a:cubicBezTo>
                <a:cubicBezTo>
                  <a:pt x="12804" y="11014"/>
                  <a:pt x="12834" y="11099"/>
                  <a:pt x="12878" y="11178"/>
                </a:cubicBezTo>
                <a:cubicBezTo>
                  <a:pt x="12961" y="11332"/>
                  <a:pt x="13058" y="11481"/>
                  <a:pt x="13138" y="11638"/>
                </a:cubicBezTo>
                <a:cubicBezTo>
                  <a:pt x="13202" y="11760"/>
                  <a:pt x="13250" y="11890"/>
                  <a:pt x="13306" y="12017"/>
                </a:cubicBezTo>
                <a:cubicBezTo>
                  <a:pt x="13320" y="12052"/>
                  <a:pt x="13333" y="12088"/>
                  <a:pt x="13354" y="12120"/>
                </a:cubicBezTo>
                <a:cubicBezTo>
                  <a:pt x="13364" y="12136"/>
                  <a:pt x="13389" y="12142"/>
                  <a:pt x="13413" y="12146"/>
                </a:cubicBezTo>
                <a:cubicBezTo>
                  <a:pt x="13467" y="12279"/>
                  <a:pt x="13557" y="12390"/>
                  <a:pt x="13652" y="12500"/>
                </a:cubicBezTo>
                <a:cubicBezTo>
                  <a:pt x="13688" y="12541"/>
                  <a:pt x="13713" y="12593"/>
                  <a:pt x="13743" y="12639"/>
                </a:cubicBezTo>
                <a:cubicBezTo>
                  <a:pt x="13750" y="12651"/>
                  <a:pt x="13754" y="12666"/>
                  <a:pt x="13763" y="12678"/>
                </a:cubicBezTo>
                <a:cubicBezTo>
                  <a:pt x="13793" y="12731"/>
                  <a:pt x="13819" y="12757"/>
                  <a:pt x="13847" y="12757"/>
                </a:cubicBezTo>
                <a:cubicBezTo>
                  <a:pt x="13872" y="12757"/>
                  <a:pt x="13898" y="12737"/>
                  <a:pt x="13929" y="12697"/>
                </a:cubicBezTo>
                <a:cubicBezTo>
                  <a:pt x="13937" y="12686"/>
                  <a:pt x="13945" y="12676"/>
                  <a:pt x="13948" y="12672"/>
                </a:cubicBezTo>
                <a:cubicBezTo>
                  <a:pt x="14040" y="12796"/>
                  <a:pt x="14138" y="12918"/>
                  <a:pt x="14220" y="13047"/>
                </a:cubicBezTo>
                <a:cubicBezTo>
                  <a:pt x="14279" y="13141"/>
                  <a:pt x="14319" y="13249"/>
                  <a:pt x="14366" y="13351"/>
                </a:cubicBezTo>
                <a:cubicBezTo>
                  <a:pt x="14377" y="13372"/>
                  <a:pt x="14383" y="13395"/>
                  <a:pt x="14395" y="13416"/>
                </a:cubicBezTo>
                <a:cubicBezTo>
                  <a:pt x="14426" y="13471"/>
                  <a:pt x="14447" y="13496"/>
                  <a:pt x="14476" y="13496"/>
                </a:cubicBezTo>
                <a:cubicBezTo>
                  <a:pt x="14497" y="13496"/>
                  <a:pt x="14522" y="13483"/>
                  <a:pt x="14560" y="13459"/>
                </a:cubicBezTo>
                <a:cubicBezTo>
                  <a:pt x="14629" y="13602"/>
                  <a:pt x="14752" y="13691"/>
                  <a:pt x="14875" y="13782"/>
                </a:cubicBezTo>
                <a:cubicBezTo>
                  <a:pt x="14911" y="13808"/>
                  <a:pt x="14942" y="13820"/>
                  <a:pt x="14971" y="13820"/>
                </a:cubicBezTo>
                <a:cubicBezTo>
                  <a:pt x="15013" y="13820"/>
                  <a:pt x="15049" y="13795"/>
                  <a:pt x="15086" y="13745"/>
                </a:cubicBezTo>
                <a:cubicBezTo>
                  <a:pt x="15122" y="13697"/>
                  <a:pt x="15159" y="13650"/>
                  <a:pt x="15191" y="13601"/>
                </a:cubicBezTo>
                <a:cubicBezTo>
                  <a:pt x="15216" y="13560"/>
                  <a:pt x="15235" y="13514"/>
                  <a:pt x="15255" y="13472"/>
                </a:cubicBezTo>
                <a:cubicBezTo>
                  <a:pt x="15340" y="13627"/>
                  <a:pt x="15496" y="13719"/>
                  <a:pt x="15621" y="13843"/>
                </a:cubicBezTo>
                <a:cubicBezTo>
                  <a:pt x="15710" y="13932"/>
                  <a:pt x="15793" y="14030"/>
                  <a:pt x="15879" y="14124"/>
                </a:cubicBezTo>
                <a:cubicBezTo>
                  <a:pt x="15934" y="14184"/>
                  <a:pt x="15967" y="14215"/>
                  <a:pt x="15999" y="14215"/>
                </a:cubicBezTo>
                <a:cubicBezTo>
                  <a:pt x="16031" y="14215"/>
                  <a:pt x="16062" y="14182"/>
                  <a:pt x="16114" y="14115"/>
                </a:cubicBezTo>
                <a:cubicBezTo>
                  <a:pt x="16201" y="14199"/>
                  <a:pt x="16288" y="14280"/>
                  <a:pt x="16373" y="14364"/>
                </a:cubicBezTo>
                <a:cubicBezTo>
                  <a:pt x="16411" y="14402"/>
                  <a:pt x="16431" y="14420"/>
                  <a:pt x="16450" y="14420"/>
                </a:cubicBezTo>
                <a:cubicBezTo>
                  <a:pt x="16466" y="14420"/>
                  <a:pt x="16481" y="14407"/>
                  <a:pt x="16507" y="14384"/>
                </a:cubicBezTo>
                <a:cubicBezTo>
                  <a:pt x="16621" y="14468"/>
                  <a:pt x="16729" y="14558"/>
                  <a:pt x="16846" y="14633"/>
                </a:cubicBezTo>
                <a:cubicBezTo>
                  <a:pt x="16869" y="14648"/>
                  <a:pt x="16887" y="14655"/>
                  <a:pt x="16902" y="14655"/>
                </a:cubicBezTo>
                <a:cubicBezTo>
                  <a:pt x="16932" y="14655"/>
                  <a:pt x="16953" y="14629"/>
                  <a:pt x="16979" y="14579"/>
                </a:cubicBezTo>
                <a:cubicBezTo>
                  <a:pt x="17012" y="14514"/>
                  <a:pt x="17051" y="14452"/>
                  <a:pt x="17089" y="14385"/>
                </a:cubicBezTo>
                <a:cubicBezTo>
                  <a:pt x="17215" y="14496"/>
                  <a:pt x="17346" y="14610"/>
                  <a:pt x="17480" y="14728"/>
                </a:cubicBezTo>
                <a:cubicBezTo>
                  <a:pt x="17490" y="14713"/>
                  <a:pt x="17503" y="14699"/>
                  <a:pt x="17508" y="14692"/>
                </a:cubicBezTo>
                <a:cubicBezTo>
                  <a:pt x="17657" y="14764"/>
                  <a:pt x="17760" y="14910"/>
                  <a:pt x="17936" y="14933"/>
                </a:cubicBezTo>
                <a:cubicBezTo>
                  <a:pt x="17952" y="14935"/>
                  <a:pt x="17963" y="14937"/>
                  <a:pt x="17972" y="14937"/>
                </a:cubicBezTo>
                <a:cubicBezTo>
                  <a:pt x="17994" y="14937"/>
                  <a:pt x="17998" y="14927"/>
                  <a:pt x="18009" y="14890"/>
                </a:cubicBezTo>
                <a:cubicBezTo>
                  <a:pt x="18159" y="14997"/>
                  <a:pt x="18312" y="15104"/>
                  <a:pt x="18462" y="15213"/>
                </a:cubicBezTo>
                <a:cubicBezTo>
                  <a:pt x="18549" y="15276"/>
                  <a:pt x="18630" y="15346"/>
                  <a:pt x="18718" y="15407"/>
                </a:cubicBezTo>
                <a:cubicBezTo>
                  <a:pt x="18751" y="15429"/>
                  <a:pt x="18797" y="15434"/>
                  <a:pt x="18837" y="15449"/>
                </a:cubicBezTo>
                <a:cubicBezTo>
                  <a:pt x="18840" y="15412"/>
                  <a:pt x="18856" y="15369"/>
                  <a:pt x="18843" y="15337"/>
                </a:cubicBezTo>
                <a:cubicBezTo>
                  <a:pt x="18802" y="15222"/>
                  <a:pt x="18755" y="15108"/>
                  <a:pt x="18703" y="14997"/>
                </a:cubicBezTo>
                <a:cubicBezTo>
                  <a:pt x="18652" y="14884"/>
                  <a:pt x="18593" y="14775"/>
                  <a:pt x="18537" y="14663"/>
                </a:cubicBezTo>
                <a:lnTo>
                  <a:pt x="18555" y="14663"/>
                </a:lnTo>
                <a:cubicBezTo>
                  <a:pt x="18562" y="14641"/>
                  <a:pt x="18579" y="14615"/>
                  <a:pt x="18573" y="14599"/>
                </a:cubicBezTo>
                <a:cubicBezTo>
                  <a:pt x="18529" y="14488"/>
                  <a:pt x="18478" y="14381"/>
                  <a:pt x="18436" y="14272"/>
                </a:cubicBezTo>
                <a:cubicBezTo>
                  <a:pt x="18421" y="14237"/>
                  <a:pt x="18431" y="14195"/>
                  <a:pt x="18418" y="14160"/>
                </a:cubicBezTo>
                <a:cubicBezTo>
                  <a:pt x="18393" y="14091"/>
                  <a:pt x="18358" y="14025"/>
                  <a:pt x="18326" y="13953"/>
                </a:cubicBezTo>
                <a:lnTo>
                  <a:pt x="18368" y="13953"/>
                </a:lnTo>
                <a:cubicBezTo>
                  <a:pt x="18369" y="13953"/>
                  <a:pt x="18370" y="13953"/>
                  <a:pt x="18371" y="13953"/>
                </a:cubicBezTo>
                <a:cubicBezTo>
                  <a:pt x="18462" y="13953"/>
                  <a:pt x="18498" y="13914"/>
                  <a:pt x="18481" y="13822"/>
                </a:cubicBezTo>
                <a:cubicBezTo>
                  <a:pt x="18453" y="13676"/>
                  <a:pt x="18422" y="13532"/>
                  <a:pt x="18389" y="13388"/>
                </a:cubicBezTo>
                <a:cubicBezTo>
                  <a:pt x="18379" y="13345"/>
                  <a:pt x="18359" y="13305"/>
                  <a:pt x="18341" y="13258"/>
                </a:cubicBezTo>
                <a:lnTo>
                  <a:pt x="18341" y="13258"/>
                </a:lnTo>
                <a:cubicBezTo>
                  <a:pt x="18359" y="13259"/>
                  <a:pt x="18380" y="13261"/>
                  <a:pt x="18402" y="13262"/>
                </a:cubicBezTo>
                <a:cubicBezTo>
                  <a:pt x="18403" y="13262"/>
                  <a:pt x="18404" y="13262"/>
                  <a:pt x="18405" y="13262"/>
                </a:cubicBezTo>
                <a:cubicBezTo>
                  <a:pt x="18451" y="13262"/>
                  <a:pt x="18471" y="13237"/>
                  <a:pt x="18451" y="13196"/>
                </a:cubicBezTo>
                <a:cubicBezTo>
                  <a:pt x="18426" y="13143"/>
                  <a:pt x="18391" y="13093"/>
                  <a:pt x="18366" y="13040"/>
                </a:cubicBezTo>
                <a:cubicBezTo>
                  <a:pt x="18338" y="12982"/>
                  <a:pt x="18311" y="12922"/>
                  <a:pt x="18292" y="12860"/>
                </a:cubicBezTo>
                <a:cubicBezTo>
                  <a:pt x="18257" y="12747"/>
                  <a:pt x="18227" y="12632"/>
                  <a:pt x="18198" y="12529"/>
                </a:cubicBezTo>
                <a:cubicBezTo>
                  <a:pt x="18323" y="12481"/>
                  <a:pt x="18452" y="12435"/>
                  <a:pt x="18580" y="12384"/>
                </a:cubicBezTo>
                <a:cubicBezTo>
                  <a:pt x="18599" y="12377"/>
                  <a:pt x="18622" y="12343"/>
                  <a:pt x="18620" y="12325"/>
                </a:cubicBezTo>
                <a:cubicBezTo>
                  <a:pt x="18606" y="12240"/>
                  <a:pt x="18584" y="12156"/>
                  <a:pt x="18563" y="12066"/>
                </a:cubicBezTo>
                <a:cubicBezTo>
                  <a:pt x="18604" y="12043"/>
                  <a:pt x="18606" y="12029"/>
                  <a:pt x="18564" y="11971"/>
                </a:cubicBezTo>
                <a:cubicBezTo>
                  <a:pt x="18517" y="11903"/>
                  <a:pt x="18473" y="11831"/>
                  <a:pt x="18416" y="11744"/>
                </a:cubicBezTo>
                <a:cubicBezTo>
                  <a:pt x="18502" y="11716"/>
                  <a:pt x="18511" y="11695"/>
                  <a:pt x="18454" y="11631"/>
                </a:cubicBezTo>
                <a:cubicBezTo>
                  <a:pt x="18368" y="11529"/>
                  <a:pt x="18276" y="11432"/>
                  <a:pt x="18190" y="11330"/>
                </a:cubicBezTo>
                <a:cubicBezTo>
                  <a:pt x="18164" y="11299"/>
                  <a:pt x="18148" y="11260"/>
                  <a:pt x="18128" y="11226"/>
                </a:cubicBezTo>
                <a:cubicBezTo>
                  <a:pt x="18193" y="11215"/>
                  <a:pt x="18251" y="11205"/>
                  <a:pt x="18307" y="11194"/>
                </a:cubicBezTo>
                <a:cubicBezTo>
                  <a:pt x="18359" y="11185"/>
                  <a:pt x="18373" y="11152"/>
                  <a:pt x="18353" y="11108"/>
                </a:cubicBezTo>
                <a:cubicBezTo>
                  <a:pt x="18338" y="11070"/>
                  <a:pt x="18318" y="11029"/>
                  <a:pt x="18290" y="11000"/>
                </a:cubicBezTo>
                <a:cubicBezTo>
                  <a:pt x="18172" y="10890"/>
                  <a:pt x="18100" y="10747"/>
                  <a:pt x="18013" y="10614"/>
                </a:cubicBezTo>
                <a:cubicBezTo>
                  <a:pt x="17943" y="10510"/>
                  <a:pt x="17855" y="10420"/>
                  <a:pt x="17773" y="10326"/>
                </a:cubicBezTo>
                <a:cubicBezTo>
                  <a:pt x="17740" y="10286"/>
                  <a:pt x="17699" y="10253"/>
                  <a:pt x="17669" y="10224"/>
                </a:cubicBezTo>
                <a:cubicBezTo>
                  <a:pt x="17756" y="10207"/>
                  <a:pt x="17849" y="10190"/>
                  <a:pt x="17941" y="10168"/>
                </a:cubicBezTo>
                <a:cubicBezTo>
                  <a:pt x="18007" y="10151"/>
                  <a:pt x="18072" y="10129"/>
                  <a:pt x="18136" y="10109"/>
                </a:cubicBezTo>
                <a:cubicBezTo>
                  <a:pt x="18208" y="10087"/>
                  <a:pt x="18213" y="10075"/>
                  <a:pt x="18188" y="10006"/>
                </a:cubicBezTo>
                <a:cubicBezTo>
                  <a:pt x="18183" y="9995"/>
                  <a:pt x="18179" y="9982"/>
                  <a:pt x="18172" y="9964"/>
                </a:cubicBezTo>
                <a:lnTo>
                  <a:pt x="18172" y="9964"/>
                </a:lnTo>
                <a:cubicBezTo>
                  <a:pt x="18184" y="9965"/>
                  <a:pt x="18196" y="9966"/>
                  <a:pt x="18207" y="9966"/>
                </a:cubicBezTo>
                <a:cubicBezTo>
                  <a:pt x="18324" y="9966"/>
                  <a:pt x="18407" y="9884"/>
                  <a:pt x="18507" y="9848"/>
                </a:cubicBezTo>
                <a:cubicBezTo>
                  <a:pt x="18519" y="9842"/>
                  <a:pt x="18532" y="9809"/>
                  <a:pt x="18527" y="9795"/>
                </a:cubicBezTo>
                <a:cubicBezTo>
                  <a:pt x="18493" y="9699"/>
                  <a:pt x="18462" y="9604"/>
                  <a:pt x="18419" y="9512"/>
                </a:cubicBezTo>
                <a:cubicBezTo>
                  <a:pt x="18398" y="9465"/>
                  <a:pt x="18352" y="9429"/>
                  <a:pt x="18308" y="9377"/>
                </a:cubicBezTo>
                <a:lnTo>
                  <a:pt x="18308" y="9377"/>
                </a:lnTo>
                <a:cubicBezTo>
                  <a:pt x="18309" y="9377"/>
                  <a:pt x="18311" y="9377"/>
                  <a:pt x="18313" y="9377"/>
                </a:cubicBezTo>
                <a:cubicBezTo>
                  <a:pt x="18316" y="9377"/>
                  <a:pt x="18322" y="9376"/>
                  <a:pt x="18326" y="9374"/>
                </a:cubicBezTo>
                <a:cubicBezTo>
                  <a:pt x="18399" y="9336"/>
                  <a:pt x="18400" y="9297"/>
                  <a:pt x="18337" y="9244"/>
                </a:cubicBezTo>
                <a:cubicBezTo>
                  <a:pt x="18250" y="9167"/>
                  <a:pt x="18164" y="9087"/>
                  <a:pt x="18077" y="9010"/>
                </a:cubicBezTo>
                <a:cubicBezTo>
                  <a:pt x="18055" y="8991"/>
                  <a:pt x="18029" y="8977"/>
                  <a:pt x="18008" y="8962"/>
                </a:cubicBezTo>
                <a:cubicBezTo>
                  <a:pt x="18040" y="8935"/>
                  <a:pt x="18075" y="8906"/>
                  <a:pt x="18108" y="8878"/>
                </a:cubicBezTo>
                <a:cubicBezTo>
                  <a:pt x="18143" y="8848"/>
                  <a:pt x="18140" y="8822"/>
                  <a:pt x="18110" y="8787"/>
                </a:cubicBezTo>
                <a:cubicBezTo>
                  <a:pt x="17999" y="8660"/>
                  <a:pt x="17868" y="8577"/>
                  <a:pt x="17701" y="8549"/>
                </a:cubicBezTo>
                <a:cubicBezTo>
                  <a:pt x="17693" y="8546"/>
                  <a:pt x="17683" y="8541"/>
                  <a:pt x="17670" y="8537"/>
                </a:cubicBezTo>
                <a:cubicBezTo>
                  <a:pt x="17673" y="8530"/>
                  <a:pt x="17674" y="8524"/>
                  <a:pt x="17677" y="8519"/>
                </a:cubicBezTo>
                <a:cubicBezTo>
                  <a:pt x="17690" y="8499"/>
                  <a:pt x="17704" y="8479"/>
                  <a:pt x="17717" y="8460"/>
                </a:cubicBezTo>
                <a:cubicBezTo>
                  <a:pt x="17696" y="8447"/>
                  <a:pt x="17677" y="8427"/>
                  <a:pt x="17655" y="8423"/>
                </a:cubicBezTo>
                <a:cubicBezTo>
                  <a:pt x="17544" y="8403"/>
                  <a:pt x="17461" y="8339"/>
                  <a:pt x="17386" y="8259"/>
                </a:cubicBezTo>
                <a:cubicBezTo>
                  <a:pt x="17364" y="8235"/>
                  <a:pt x="17338" y="8213"/>
                  <a:pt x="17317" y="8192"/>
                </a:cubicBezTo>
                <a:cubicBezTo>
                  <a:pt x="17367" y="8150"/>
                  <a:pt x="17416" y="8107"/>
                  <a:pt x="17468" y="8068"/>
                </a:cubicBezTo>
                <a:cubicBezTo>
                  <a:pt x="17508" y="8038"/>
                  <a:pt x="17498" y="8005"/>
                  <a:pt x="17474" y="7978"/>
                </a:cubicBezTo>
                <a:cubicBezTo>
                  <a:pt x="17366" y="7858"/>
                  <a:pt x="17247" y="7752"/>
                  <a:pt x="17088" y="7701"/>
                </a:cubicBezTo>
                <a:cubicBezTo>
                  <a:pt x="17029" y="7682"/>
                  <a:pt x="16974" y="7649"/>
                  <a:pt x="16891" y="7610"/>
                </a:cubicBezTo>
                <a:cubicBezTo>
                  <a:pt x="16916" y="7605"/>
                  <a:pt x="16938" y="7600"/>
                  <a:pt x="16958" y="7597"/>
                </a:cubicBezTo>
                <a:cubicBezTo>
                  <a:pt x="16932" y="7458"/>
                  <a:pt x="16803" y="7461"/>
                  <a:pt x="16718" y="7409"/>
                </a:cubicBezTo>
                <a:cubicBezTo>
                  <a:pt x="16613" y="7345"/>
                  <a:pt x="16496" y="7297"/>
                  <a:pt x="16387" y="7239"/>
                </a:cubicBezTo>
                <a:cubicBezTo>
                  <a:pt x="16273" y="7179"/>
                  <a:pt x="16157" y="7117"/>
                  <a:pt x="16048" y="7048"/>
                </a:cubicBezTo>
                <a:cubicBezTo>
                  <a:pt x="15975" y="7001"/>
                  <a:pt x="15911" y="6937"/>
                  <a:pt x="15843" y="6882"/>
                </a:cubicBezTo>
                <a:cubicBezTo>
                  <a:pt x="15818" y="6863"/>
                  <a:pt x="15793" y="6843"/>
                  <a:pt x="15760" y="6816"/>
                </a:cubicBezTo>
                <a:cubicBezTo>
                  <a:pt x="15782" y="6815"/>
                  <a:pt x="15797" y="6813"/>
                  <a:pt x="15810" y="6812"/>
                </a:cubicBezTo>
                <a:cubicBezTo>
                  <a:pt x="15900" y="6801"/>
                  <a:pt x="15991" y="6792"/>
                  <a:pt x="16081" y="6776"/>
                </a:cubicBezTo>
                <a:cubicBezTo>
                  <a:pt x="16157" y="6764"/>
                  <a:pt x="16230" y="6738"/>
                  <a:pt x="16306" y="6724"/>
                </a:cubicBezTo>
                <a:cubicBezTo>
                  <a:pt x="16418" y="6702"/>
                  <a:pt x="16531" y="6688"/>
                  <a:pt x="16643" y="6667"/>
                </a:cubicBezTo>
                <a:cubicBezTo>
                  <a:pt x="16665" y="6663"/>
                  <a:pt x="16686" y="6644"/>
                  <a:pt x="16706" y="6632"/>
                </a:cubicBezTo>
                <a:cubicBezTo>
                  <a:pt x="16695" y="6612"/>
                  <a:pt x="16681" y="6591"/>
                  <a:pt x="16670" y="6571"/>
                </a:cubicBezTo>
                <a:cubicBezTo>
                  <a:pt x="16752" y="6563"/>
                  <a:pt x="16837" y="6549"/>
                  <a:pt x="16876" y="6482"/>
                </a:cubicBezTo>
                <a:cubicBezTo>
                  <a:pt x="16938" y="6467"/>
                  <a:pt x="16986" y="6461"/>
                  <a:pt x="17031" y="6443"/>
                </a:cubicBezTo>
                <a:cubicBezTo>
                  <a:pt x="17117" y="6410"/>
                  <a:pt x="17200" y="6373"/>
                  <a:pt x="17279" y="6329"/>
                </a:cubicBezTo>
                <a:cubicBezTo>
                  <a:pt x="17348" y="6292"/>
                  <a:pt x="17349" y="6267"/>
                  <a:pt x="17310" y="6201"/>
                </a:cubicBezTo>
                <a:cubicBezTo>
                  <a:pt x="17278" y="6148"/>
                  <a:pt x="17250" y="6091"/>
                  <a:pt x="17220" y="6033"/>
                </a:cubicBezTo>
                <a:cubicBezTo>
                  <a:pt x="17415" y="5993"/>
                  <a:pt x="17593" y="5907"/>
                  <a:pt x="17765" y="5800"/>
                </a:cubicBezTo>
                <a:cubicBezTo>
                  <a:pt x="17807" y="5773"/>
                  <a:pt x="17861" y="5767"/>
                  <a:pt x="17904" y="5740"/>
                </a:cubicBezTo>
                <a:cubicBezTo>
                  <a:pt x="17984" y="5690"/>
                  <a:pt x="17984" y="5675"/>
                  <a:pt x="17926" y="5599"/>
                </a:cubicBezTo>
                <a:cubicBezTo>
                  <a:pt x="18032" y="5573"/>
                  <a:pt x="18135" y="5546"/>
                  <a:pt x="18238" y="5519"/>
                </a:cubicBezTo>
                <a:cubicBezTo>
                  <a:pt x="18262" y="5514"/>
                  <a:pt x="18287" y="5510"/>
                  <a:pt x="18312" y="5505"/>
                </a:cubicBezTo>
                <a:cubicBezTo>
                  <a:pt x="18353" y="5495"/>
                  <a:pt x="18384" y="5483"/>
                  <a:pt x="18360" y="5439"/>
                </a:cubicBezTo>
                <a:cubicBezTo>
                  <a:pt x="18415" y="5424"/>
                  <a:pt x="18470" y="5417"/>
                  <a:pt x="18519" y="5397"/>
                </a:cubicBezTo>
                <a:cubicBezTo>
                  <a:pt x="18667" y="5337"/>
                  <a:pt x="18815" y="5277"/>
                  <a:pt x="18959" y="5210"/>
                </a:cubicBezTo>
                <a:cubicBezTo>
                  <a:pt x="18996" y="5193"/>
                  <a:pt x="19022" y="5151"/>
                  <a:pt x="19053" y="5121"/>
                </a:cubicBezTo>
                <a:cubicBezTo>
                  <a:pt x="19015" y="5097"/>
                  <a:pt x="18979" y="5057"/>
                  <a:pt x="18939" y="5052"/>
                </a:cubicBezTo>
                <a:cubicBezTo>
                  <a:pt x="18791" y="5035"/>
                  <a:pt x="18643" y="5030"/>
                  <a:pt x="18495" y="5022"/>
                </a:cubicBezTo>
                <a:cubicBezTo>
                  <a:pt x="18480" y="5022"/>
                  <a:pt x="18462" y="5027"/>
                  <a:pt x="18436" y="5031"/>
                </a:cubicBezTo>
                <a:cubicBezTo>
                  <a:pt x="18468" y="4966"/>
                  <a:pt x="18424" y="4965"/>
                  <a:pt x="18385" y="4958"/>
                </a:cubicBezTo>
                <a:cubicBezTo>
                  <a:pt x="18216" y="4925"/>
                  <a:pt x="18045" y="4894"/>
                  <a:pt x="17869" y="4862"/>
                </a:cubicBezTo>
                <a:cubicBezTo>
                  <a:pt x="17914" y="4804"/>
                  <a:pt x="17884" y="4766"/>
                  <a:pt x="17834" y="4747"/>
                </a:cubicBezTo>
                <a:cubicBezTo>
                  <a:pt x="17758" y="4717"/>
                  <a:pt x="17678" y="4691"/>
                  <a:pt x="17598" y="4670"/>
                </a:cubicBezTo>
                <a:cubicBezTo>
                  <a:pt x="17513" y="4648"/>
                  <a:pt x="17425" y="4631"/>
                  <a:pt x="17338" y="4617"/>
                </a:cubicBezTo>
                <a:cubicBezTo>
                  <a:pt x="17266" y="4606"/>
                  <a:pt x="17191" y="4603"/>
                  <a:pt x="17114" y="4595"/>
                </a:cubicBezTo>
                <a:cubicBezTo>
                  <a:pt x="17139" y="4563"/>
                  <a:pt x="17166" y="4521"/>
                  <a:pt x="17202" y="4488"/>
                </a:cubicBezTo>
                <a:cubicBezTo>
                  <a:pt x="17246" y="4451"/>
                  <a:pt x="17226" y="4423"/>
                  <a:pt x="17196" y="4401"/>
                </a:cubicBezTo>
                <a:cubicBezTo>
                  <a:pt x="17154" y="4370"/>
                  <a:pt x="17108" y="4338"/>
                  <a:pt x="17060" y="4322"/>
                </a:cubicBezTo>
                <a:cubicBezTo>
                  <a:pt x="16918" y="4277"/>
                  <a:pt x="16775" y="4239"/>
                  <a:pt x="16631" y="4200"/>
                </a:cubicBezTo>
                <a:cubicBezTo>
                  <a:pt x="16618" y="4197"/>
                  <a:pt x="16603" y="4196"/>
                  <a:pt x="16589" y="4196"/>
                </a:cubicBezTo>
                <a:cubicBezTo>
                  <a:pt x="16568" y="4196"/>
                  <a:pt x="16546" y="4198"/>
                  <a:pt x="16525" y="4198"/>
                </a:cubicBezTo>
                <a:cubicBezTo>
                  <a:pt x="16543" y="4166"/>
                  <a:pt x="16562" y="4131"/>
                  <a:pt x="16582" y="4095"/>
                </a:cubicBezTo>
                <a:cubicBezTo>
                  <a:pt x="16609" y="4044"/>
                  <a:pt x="16599" y="4008"/>
                  <a:pt x="16542" y="3997"/>
                </a:cubicBezTo>
                <a:cubicBezTo>
                  <a:pt x="16460" y="3983"/>
                  <a:pt x="16377" y="3982"/>
                  <a:pt x="16295" y="3971"/>
                </a:cubicBezTo>
                <a:cubicBezTo>
                  <a:pt x="16229" y="3961"/>
                  <a:pt x="16163" y="3942"/>
                  <a:pt x="16096" y="3937"/>
                </a:cubicBezTo>
                <a:cubicBezTo>
                  <a:pt x="16011" y="3929"/>
                  <a:pt x="15931" y="3894"/>
                  <a:pt x="15848" y="3875"/>
                </a:cubicBezTo>
                <a:cubicBezTo>
                  <a:pt x="15843" y="3874"/>
                  <a:pt x="15837" y="3873"/>
                  <a:pt x="15832" y="3873"/>
                </a:cubicBezTo>
                <a:cubicBezTo>
                  <a:pt x="15822" y="3873"/>
                  <a:pt x="15812" y="3874"/>
                  <a:pt x="15803" y="3874"/>
                </a:cubicBezTo>
                <a:cubicBezTo>
                  <a:pt x="15795" y="3874"/>
                  <a:pt x="15787" y="3874"/>
                  <a:pt x="15780" y="3871"/>
                </a:cubicBezTo>
                <a:cubicBezTo>
                  <a:pt x="15766" y="3866"/>
                  <a:pt x="15759" y="3844"/>
                  <a:pt x="15746" y="3829"/>
                </a:cubicBezTo>
                <a:cubicBezTo>
                  <a:pt x="15789" y="3802"/>
                  <a:pt x="15793" y="3763"/>
                  <a:pt x="15781" y="3719"/>
                </a:cubicBezTo>
                <a:cubicBezTo>
                  <a:pt x="15780" y="3715"/>
                  <a:pt x="15789" y="3709"/>
                  <a:pt x="15792" y="3704"/>
                </a:cubicBezTo>
                <a:cubicBezTo>
                  <a:pt x="15802" y="3684"/>
                  <a:pt x="15811" y="3665"/>
                  <a:pt x="15811" y="3642"/>
                </a:cubicBezTo>
                <a:cubicBezTo>
                  <a:pt x="15823" y="3624"/>
                  <a:pt x="15842" y="3608"/>
                  <a:pt x="15849" y="3590"/>
                </a:cubicBezTo>
                <a:cubicBezTo>
                  <a:pt x="15879" y="3514"/>
                  <a:pt x="15911" y="3438"/>
                  <a:pt x="15933" y="3359"/>
                </a:cubicBezTo>
                <a:cubicBezTo>
                  <a:pt x="15960" y="3263"/>
                  <a:pt x="15957" y="3256"/>
                  <a:pt x="15856" y="3233"/>
                </a:cubicBezTo>
                <a:cubicBezTo>
                  <a:pt x="15746" y="3209"/>
                  <a:pt x="15633" y="3195"/>
                  <a:pt x="15518" y="3175"/>
                </a:cubicBezTo>
                <a:cubicBezTo>
                  <a:pt x="15512" y="3121"/>
                  <a:pt x="15509" y="3103"/>
                  <a:pt x="15477" y="3103"/>
                </a:cubicBezTo>
                <a:cubicBezTo>
                  <a:pt x="15463" y="3103"/>
                  <a:pt x="15443" y="3107"/>
                  <a:pt x="15414" y="3112"/>
                </a:cubicBezTo>
                <a:cubicBezTo>
                  <a:pt x="15362" y="3123"/>
                  <a:pt x="15309" y="3135"/>
                  <a:pt x="15260" y="3151"/>
                </a:cubicBezTo>
                <a:cubicBezTo>
                  <a:pt x="15211" y="3166"/>
                  <a:pt x="15167" y="3187"/>
                  <a:pt x="15119" y="3206"/>
                </a:cubicBezTo>
                <a:cubicBezTo>
                  <a:pt x="15142" y="3145"/>
                  <a:pt x="15165" y="3084"/>
                  <a:pt x="15191" y="3019"/>
                </a:cubicBezTo>
                <a:cubicBezTo>
                  <a:pt x="15174" y="3014"/>
                  <a:pt x="15162" y="3010"/>
                  <a:pt x="15146" y="3004"/>
                </a:cubicBezTo>
                <a:cubicBezTo>
                  <a:pt x="15154" y="2995"/>
                  <a:pt x="15160" y="2988"/>
                  <a:pt x="15180" y="2963"/>
                </a:cubicBezTo>
                <a:cubicBezTo>
                  <a:pt x="15131" y="2961"/>
                  <a:pt x="15088" y="2954"/>
                  <a:pt x="15048" y="2954"/>
                </a:cubicBezTo>
                <a:cubicBezTo>
                  <a:pt x="15031" y="2954"/>
                  <a:pt x="15016" y="2955"/>
                  <a:pt x="15000" y="2958"/>
                </a:cubicBezTo>
                <a:cubicBezTo>
                  <a:pt x="14774" y="3006"/>
                  <a:pt x="14547" y="3057"/>
                  <a:pt x="14324" y="3122"/>
                </a:cubicBezTo>
                <a:cubicBezTo>
                  <a:pt x="14162" y="3169"/>
                  <a:pt x="14006" y="3241"/>
                  <a:pt x="13848" y="3302"/>
                </a:cubicBezTo>
                <a:cubicBezTo>
                  <a:pt x="13822" y="3312"/>
                  <a:pt x="13795" y="3320"/>
                  <a:pt x="13759" y="3334"/>
                </a:cubicBezTo>
                <a:cubicBezTo>
                  <a:pt x="13819" y="3245"/>
                  <a:pt x="13872" y="3169"/>
                  <a:pt x="13925" y="3089"/>
                </a:cubicBezTo>
                <a:cubicBezTo>
                  <a:pt x="13915" y="3082"/>
                  <a:pt x="13906" y="3075"/>
                  <a:pt x="13906" y="3075"/>
                </a:cubicBezTo>
                <a:lnTo>
                  <a:pt x="13906" y="3075"/>
                </a:lnTo>
                <a:cubicBezTo>
                  <a:pt x="13906" y="3075"/>
                  <a:pt x="13906" y="3075"/>
                  <a:pt x="13907" y="3075"/>
                </a:cubicBezTo>
                <a:cubicBezTo>
                  <a:pt x="13919" y="3024"/>
                  <a:pt x="13932" y="2979"/>
                  <a:pt x="13945" y="2929"/>
                </a:cubicBezTo>
                <a:lnTo>
                  <a:pt x="13907" y="2929"/>
                </a:lnTo>
                <a:cubicBezTo>
                  <a:pt x="13940" y="2815"/>
                  <a:pt x="13973" y="2701"/>
                  <a:pt x="14009" y="2587"/>
                </a:cubicBezTo>
                <a:cubicBezTo>
                  <a:pt x="14025" y="2536"/>
                  <a:pt x="14004" y="2520"/>
                  <a:pt x="13959" y="2505"/>
                </a:cubicBezTo>
                <a:cubicBezTo>
                  <a:pt x="13922" y="2494"/>
                  <a:pt x="13885" y="2490"/>
                  <a:pt x="13849" y="2490"/>
                </a:cubicBezTo>
                <a:cubicBezTo>
                  <a:pt x="13786" y="2490"/>
                  <a:pt x="13724" y="2502"/>
                  <a:pt x="13662" y="2511"/>
                </a:cubicBezTo>
                <a:cubicBezTo>
                  <a:pt x="13640" y="2514"/>
                  <a:pt x="13617" y="2521"/>
                  <a:pt x="13595" y="2521"/>
                </a:cubicBezTo>
                <a:cubicBezTo>
                  <a:pt x="13575" y="2521"/>
                  <a:pt x="13555" y="2515"/>
                  <a:pt x="13537" y="2495"/>
                </a:cubicBezTo>
                <a:cubicBezTo>
                  <a:pt x="13532" y="2490"/>
                  <a:pt x="13521" y="2488"/>
                  <a:pt x="13510" y="2488"/>
                </a:cubicBezTo>
                <a:cubicBezTo>
                  <a:pt x="13505" y="2488"/>
                  <a:pt x="13499" y="2488"/>
                  <a:pt x="13495" y="2489"/>
                </a:cubicBezTo>
                <a:cubicBezTo>
                  <a:pt x="13377" y="2500"/>
                  <a:pt x="13267" y="2536"/>
                  <a:pt x="13162" y="2602"/>
                </a:cubicBezTo>
                <a:cubicBezTo>
                  <a:pt x="13174" y="2612"/>
                  <a:pt x="13182" y="2620"/>
                  <a:pt x="13198" y="2631"/>
                </a:cubicBezTo>
                <a:cubicBezTo>
                  <a:pt x="13169" y="2633"/>
                  <a:pt x="13147" y="2633"/>
                  <a:pt x="13122" y="2634"/>
                </a:cubicBezTo>
                <a:cubicBezTo>
                  <a:pt x="13117" y="2594"/>
                  <a:pt x="13114" y="2554"/>
                  <a:pt x="13107" y="2516"/>
                </a:cubicBezTo>
                <a:cubicBezTo>
                  <a:pt x="13101" y="2473"/>
                  <a:pt x="13092" y="2453"/>
                  <a:pt x="13071" y="2453"/>
                </a:cubicBezTo>
                <a:cubicBezTo>
                  <a:pt x="13059" y="2453"/>
                  <a:pt x="13043" y="2460"/>
                  <a:pt x="13022" y="2471"/>
                </a:cubicBezTo>
                <a:cubicBezTo>
                  <a:pt x="12965" y="2502"/>
                  <a:pt x="12914" y="2541"/>
                  <a:pt x="12863" y="2579"/>
                </a:cubicBezTo>
                <a:cubicBezTo>
                  <a:pt x="12711" y="2696"/>
                  <a:pt x="12561" y="2813"/>
                  <a:pt x="12401" y="2934"/>
                </a:cubicBezTo>
                <a:cubicBezTo>
                  <a:pt x="12382" y="2880"/>
                  <a:pt x="12363" y="2835"/>
                  <a:pt x="12351" y="2788"/>
                </a:cubicBezTo>
                <a:cubicBezTo>
                  <a:pt x="12343" y="2757"/>
                  <a:pt x="12330" y="2742"/>
                  <a:pt x="12311" y="2742"/>
                </a:cubicBezTo>
                <a:cubicBezTo>
                  <a:pt x="12300" y="2742"/>
                  <a:pt x="12287" y="2747"/>
                  <a:pt x="12273" y="2756"/>
                </a:cubicBezTo>
                <a:cubicBezTo>
                  <a:pt x="12227" y="2784"/>
                  <a:pt x="12179" y="2809"/>
                  <a:pt x="12142" y="2846"/>
                </a:cubicBezTo>
                <a:cubicBezTo>
                  <a:pt x="12020" y="2967"/>
                  <a:pt x="11913" y="3099"/>
                  <a:pt x="11819" y="3245"/>
                </a:cubicBezTo>
                <a:cubicBezTo>
                  <a:pt x="11722" y="3394"/>
                  <a:pt x="11608" y="3533"/>
                  <a:pt x="11500" y="3674"/>
                </a:cubicBezTo>
                <a:cubicBezTo>
                  <a:pt x="11397" y="3809"/>
                  <a:pt x="11290" y="3942"/>
                  <a:pt x="11185" y="4075"/>
                </a:cubicBezTo>
                <a:cubicBezTo>
                  <a:pt x="11175" y="4090"/>
                  <a:pt x="11163" y="4101"/>
                  <a:pt x="11140" y="4110"/>
                </a:cubicBezTo>
                <a:cubicBezTo>
                  <a:pt x="11252" y="3660"/>
                  <a:pt x="11371" y="3211"/>
                  <a:pt x="11474" y="2759"/>
                </a:cubicBezTo>
                <a:cubicBezTo>
                  <a:pt x="11577" y="2309"/>
                  <a:pt x="11669" y="1856"/>
                  <a:pt x="11756" y="1403"/>
                </a:cubicBezTo>
                <a:cubicBezTo>
                  <a:pt x="11844" y="947"/>
                  <a:pt x="11898" y="485"/>
                  <a:pt x="11965" y="30"/>
                </a:cubicBezTo>
                <a:cubicBezTo>
                  <a:pt x="11869" y="20"/>
                  <a:pt x="11787" y="9"/>
                  <a:pt x="11706" y="1"/>
                </a:cubicBezTo>
                <a:cubicBezTo>
                  <a:pt x="11704" y="1"/>
                  <a:pt x="11703" y="1"/>
                  <a:pt x="11701" y="1"/>
                </a:cubicBezTo>
                <a:close/>
              </a:path>
            </a:pathLst>
          </a:custGeom>
          <a:solidFill>
            <a:srgbClr val="80B31A">
              <a:alpha val="50196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6" name="Google Shape;336;p51"/>
          <p:cNvSpPr/>
          <p:nvPr/>
        </p:nvSpPr>
        <p:spPr>
          <a:xfrm rot="1269657">
            <a:off x="7794714" y="4421453"/>
            <a:ext cx="4922594" cy="2499870"/>
          </a:xfrm>
          <a:custGeom>
            <a:avLst/>
            <a:gdLst/>
            <a:ahLst/>
            <a:cxnLst/>
            <a:rect l="l" t="t" r="r" b="b"/>
            <a:pathLst>
              <a:path w="120088" h="60985" extrusionOk="0">
                <a:moveTo>
                  <a:pt x="10185" y="0"/>
                </a:moveTo>
                <a:cubicBezTo>
                  <a:pt x="10170" y="0"/>
                  <a:pt x="10138" y="55"/>
                  <a:pt x="10051" y="160"/>
                </a:cubicBezTo>
                <a:cubicBezTo>
                  <a:pt x="12583" y="2029"/>
                  <a:pt x="16014" y="2112"/>
                  <a:pt x="18262" y="4538"/>
                </a:cubicBezTo>
                <a:cubicBezTo>
                  <a:pt x="17258" y="4529"/>
                  <a:pt x="16290" y="4306"/>
                  <a:pt x="15321" y="4306"/>
                </a:cubicBezTo>
                <a:cubicBezTo>
                  <a:pt x="15306" y="4306"/>
                  <a:pt x="15291" y="4306"/>
                  <a:pt x="15275" y="4306"/>
                </a:cubicBezTo>
                <a:cubicBezTo>
                  <a:pt x="15275" y="4306"/>
                  <a:pt x="15274" y="4306"/>
                  <a:pt x="15273" y="4306"/>
                </a:cubicBezTo>
                <a:cubicBezTo>
                  <a:pt x="14974" y="4306"/>
                  <a:pt x="14508" y="3901"/>
                  <a:pt x="14154" y="3901"/>
                </a:cubicBezTo>
                <a:cubicBezTo>
                  <a:pt x="13903" y="3901"/>
                  <a:pt x="13708" y="4104"/>
                  <a:pt x="13668" y="4801"/>
                </a:cubicBezTo>
                <a:cubicBezTo>
                  <a:pt x="13664" y="4872"/>
                  <a:pt x="13338" y="4930"/>
                  <a:pt x="13159" y="4986"/>
                </a:cubicBezTo>
                <a:cubicBezTo>
                  <a:pt x="11966" y="5357"/>
                  <a:pt x="10773" y="5726"/>
                  <a:pt x="9558" y="6102"/>
                </a:cubicBezTo>
                <a:cubicBezTo>
                  <a:pt x="9948" y="6413"/>
                  <a:pt x="10345" y="6530"/>
                  <a:pt x="10746" y="6530"/>
                </a:cubicBezTo>
                <a:cubicBezTo>
                  <a:pt x="11359" y="6530"/>
                  <a:pt x="11983" y="6256"/>
                  <a:pt x="12607" y="5985"/>
                </a:cubicBezTo>
                <a:cubicBezTo>
                  <a:pt x="13760" y="5485"/>
                  <a:pt x="14914" y="4962"/>
                  <a:pt x="16152" y="4962"/>
                </a:cubicBezTo>
                <a:cubicBezTo>
                  <a:pt x="16492" y="4962"/>
                  <a:pt x="16837" y="5002"/>
                  <a:pt x="17191" y="5091"/>
                </a:cubicBezTo>
                <a:cubicBezTo>
                  <a:pt x="17873" y="5265"/>
                  <a:pt x="22682" y="7090"/>
                  <a:pt x="25000" y="8536"/>
                </a:cubicBezTo>
                <a:cubicBezTo>
                  <a:pt x="25650" y="9150"/>
                  <a:pt x="26232" y="9854"/>
                  <a:pt x="26838" y="10521"/>
                </a:cubicBezTo>
                <a:cubicBezTo>
                  <a:pt x="27576" y="11333"/>
                  <a:pt x="28288" y="12172"/>
                  <a:pt x="29011" y="13000"/>
                </a:cubicBezTo>
                <a:cubicBezTo>
                  <a:pt x="24302" y="10260"/>
                  <a:pt x="19255" y="9349"/>
                  <a:pt x="13996" y="9301"/>
                </a:cubicBezTo>
                <a:lnTo>
                  <a:pt x="13996" y="9301"/>
                </a:lnTo>
                <a:cubicBezTo>
                  <a:pt x="14202" y="9618"/>
                  <a:pt x="14465" y="9720"/>
                  <a:pt x="14734" y="9796"/>
                </a:cubicBezTo>
                <a:cubicBezTo>
                  <a:pt x="16546" y="10299"/>
                  <a:pt x="18423" y="10637"/>
                  <a:pt x="20159" y="11337"/>
                </a:cubicBezTo>
                <a:cubicBezTo>
                  <a:pt x="22292" y="12196"/>
                  <a:pt x="24326" y="13325"/>
                  <a:pt x="26374" y="14397"/>
                </a:cubicBezTo>
                <a:cubicBezTo>
                  <a:pt x="27845" y="15168"/>
                  <a:pt x="29657" y="15343"/>
                  <a:pt x="30664" y="16968"/>
                </a:cubicBezTo>
                <a:cubicBezTo>
                  <a:pt x="30779" y="17153"/>
                  <a:pt x="31139" y="17162"/>
                  <a:pt x="31371" y="17280"/>
                </a:cubicBezTo>
                <a:cubicBezTo>
                  <a:pt x="33108" y="18163"/>
                  <a:pt x="34842" y="19055"/>
                  <a:pt x="36575" y="19943"/>
                </a:cubicBezTo>
                <a:cubicBezTo>
                  <a:pt x="29646" y="19627"/>
                  <a:pt x="22642" y="19693"/>
                  <a:pt x="17055" y="14380"/>
                </a:cubicBezTo>
                <a:cubicBezTo>
                  <a:pt x="16983" y="14555"/>
                  <a:pt x="16913" y="14730"/>
                  <a:pt x="16841" y="14904"/>
                </a:cubicBezTo>
                <a:cubicBezTo>
                  <a:pt x="19480" y="17313"/>
                  <a:pt x="20301" y="17162"/>
                  <a:pt x="22032" y="18292"/>
                </a:cubicBezTo>
                <a:lnTo>
                  <a:pt x="21988" y="18430"/>
                </a:lnTo>
                <a:cubicBezTo>
                  <a:pt x="20217" y="18035"/>
                  <a:pt x="18305" y="18071"/>
                  <a:pt x="16607" y="17464"/>
                </a:cubicBezTo>
                <a:cubicBezTo>
                  <a:pt x="15505" y="17070"/>
                  <a:pt x="14588" y="16134"/>
                  <a:pt x="13582" y="15450"/>
                </a:cubicBezTo>
                <a:cubicBezTo>
                  <a:pt x="12321" y="14593"/>
                  <a:pt x="11056" y="13744"/>
                  <a:pt x="9793" y="12893"/>
                </a:cubicBezTo>
                <a:lnTo>
                  <a:pt x="9793" y="12893"/>
                </a:lnTo>
                <a:cubicBezTo>
                  <a:pt x="10004" y="13441"/>
                  <a:pt x="10350" y="13788"/>
                  <a:pt x="10740" y="14068"/>
                </a:cubicBezTo>
                <a:cubicBezTo>
                  <a:pt x="12191" y="15111"/>
                  <a:pt x="13678" y="16100"/>
                  <a:pt x="15110" y="17170"/>
                </a:cubicBezTo>
                <a:cubicBezTo>
                  <a:pt x="15289" y="17304"/>
                  <a:pt x="15474" y="17440"/>
                  <a:pt x="15665" y="17576"/>
                </a:cubicBezTo>
                <a:cubicBezTo>
                  <a:pt x="14904" y="17430"/>
                  <a:pt x="14308" y="17324"/>
                  <a:pt x="14210" y="17309"/>
                </a:cubicBezTo>
                <a:cubicBezTo>
                  <a:pt x="12567" y="17077"/>
                  <a:pt x="10916" y="16895"/>
                  <a:pt x="9281" y="16615"/>
                </a:cubicBezTo>
                <a:cubicBezTo>
                  <a:pt x="8588" y="16496"/>
                  <a:pt x="7919" y="16208"/>
                  <a:pt x="7252" y="15961"/>
                </a:cubicBezTo>
                <a:cubicBezTo>
                  <a:pt x="6486" y="15678"/>
                  <a:pt x="5725" y="15373"/>
                  <a:pt x="4975" y="15048"/>
                </a:cubicBezTo>
                <a:cubicBezTo>
                  <a:pt x="4474" y="14829"/>
                  <a:pt x="3956" y="14614"/>
                  <a:pt x="3510" y="14298"/>
                </a:cubicBezTo>
                <a:cubicBezTo>
                  <a:pt x="2667" y="13698"/>
                  <a:pt x="1853" y="13053"/>
                  <a:pt x="663" y="13053"/>
                </a:cubicBezTo>
                <a:cubicBezTo>
                  <a:pt x="454" y="13053"/>
                  <a:pt x="234" y="13073"/>
                  <a:pt x="0" y="13116"/>
                </a:cubicBezTo>
                <a:cubicBezTo>
                  <a:pt x="1100" y="13549"/>
                  <a:pt x="1967" y="13891"/>
                  <a:pt x="2835" y="14232"/>
                </a:cubicBezTo>
                <a:cubicBezTo>
                  <a:pt x="2818" y="14327"/>
                  <a:pt x="2798" y="14423"/>
                  <a:pt x="2779" y="14519"/>
                </a:cubicBezTo>
                <a:cubicBezTo>
                  <a:pt x="2448" y="14607"/>
                  <a:pt x="2116" y="14695"/>
                  <a:pt x="1785" y="14783"/>
                </a:cubicBezTo>
                <a:cubicBezTo>
                  <a:pt x="3638" y="15661"/>
                  <a:pt x="6087" y="14874"/>
                  <a:pt x="7502" y="17307"/>
                </a:cubicBezTo>
                <a:cubicBezTo>
                  <a:pt x="5770" y="17195"/>
                  <a:pt x="4168" y="17092"/>
                  <a:pt x="2568" y="16989"/>
                </a:cubicBezTo>
                <a:cubicBezTo>
                  <a:pt x="2551" y="17133"/>
                  <a:pt x="2536" y="17278"/>
                  <a:pt x="2519" y="17422"/>
                </a:cubicBezTo>
                <a:cubicBezTo>
                  <a:pt x="3615" y="17568"/>
                  <a:pt x="4716" y="17866"/>
                  <a:pt x="5808" y="17866"/>
                </a:cubicBezTo>
                <a:cubicBezTo>
                  <a:pt x="5901" y="17866"/>
                  <a:pt x="5994" y="17864"/>
                  <a:pt x="6086" y="17860"/>
                </a:cubicBezTo>
                <a:cubicBezTo>
                  <a:pt x="7539" y="17789"/>
                  <a:pt x="8989" y="17627"/>
                  <a:pt x="10437" y="17627"/>
                </a:cubicBezTo>
                <a:cubicBezTo>
                  <a:pt x="11383" y="17627"/>
                  <a:pt x="12328" y="17696"/>
                  <a:pt x="13274" y="17906"/>
                </a:cubicBezTo>
                <a:cubicBezTo>
                  <a:pt x="13559" y="17970"/>
                  <a:pt x="13858" y="17986"/>
                  <a:pt x="14155" y="17986"/>
                </a:cubicBezTo>
                <a:cubicBezTo>
                  <a:pt x="14275" y="17986"/>
                  <a:pt x="14395" y="17983"/>
                  <a:pt x="14514" y="17980"/>
                </a:cubicBezTo>
                <a:cubicBezTo>
                  <a:pt x="14515" y="17980"/>
                  <a:pt x="14516" y="17980"/>
                  <a:pt x="14517" y="17980"/>
                </a:cubicBezTo>
                <a:cubicBezTo>
                  <a:pt x="14622" y="17980"/>
                  <a:pt x="15607" y="18110"/>
                  <a:pt x="16684" y="18248"/>
                </a:cubicBezTo>
                <a:cubicBezTo>
                  <a:pt x="17753" y="18897"/>
                  <a:pt x="18932" y="19420"/>
                  <a:pt x="20067" y="19447"/>
                </a:cubicBezTo>
                <a:cubicBezTo>
                  <a:pt x="20232" y="19451"/>
                  <a:pt x="20383" y="19453"/>
                  <a:pt x="20525" y="19453"/>
                </a:cubicBezTo>
                <a:cubicBezTo>
                  <a:pt x="20897" y="19453"/>
                  <a:pt x="21198" y="19443"/>
                  <a:pt x="21481" y="19443"/>
                </a:cubicBezTo>
                <a:cubicBezTo>
                  <a:pt x="22052" y="19443"/>
                  <a:pt x="22546" y="19484"/>
                  <a:pt x="23383" y="19730"/>
                </a:cubicBezTo>
                <a:cubicBezTo>
                  <a:pt x="28064" y="21113"/>
                  <a:pt x="31125" y="20841"/>
                  <a:pt x="34548" y="21397"/>
                </a:cubicBezTo>
                <a:cubicBezTo>
                  <a:pt x="36589" y="21728"/>
                  <a:pt x="38495" y="21427"/>
                  <a:pt x="40493" y="21974"/>
                </a:cubicBezTo>
                <a:cubicBezTo>
                  <a:pt x="42114" y="22420"/>
                  <a:pt x="43687" y="23047"/>
                  <a:pt x="45288" y="23568"/>
                </a:cubicBezTo>
                <a:cubicBezTo>
                  <a:pt x="48472" y="24606"/>
                  <a:pt x="51666" y="25617"/>
                  <a:pt x="54846" y="26665"/>
                </a:cubicBezTo>
                <a:cubicBezTo>
                  <a:pt x="55273" y="26805"/>
                  <a:pt x="55656" y="27092"/>
                  <a:pt x="56058" y="27310"/>
                </a:cubicBezTo>
                <a:cubicBezTo>
                  <a:pt x="56029" y="27408"/>
                  <a:pt x="56003" y="27505"/>
                  <a:pt x="55975" y="27602"/>
                </a:cubicBezTo>
                <a:cubicBezTo>
                  <a:pt x="55656" y="27626"/>
                  <a:pt x="55337" y="27657"/>
                  <a:pt x="55016" y="27670"/>
                </a:cubicBezTo>
                <a:cubicBezTo>
                  <a:pt x="51330" y="27833"/>
                  <a:pt x="47638" y="27787"/>
                  <a:pt x="43984" y="28545"/>
                </a:cubicBezTo>
                <a:cubicBezTo>
                  <a:pt x="41830" y="28991"/>
                  <a:pt x="39633" y="29568"/>
                  <a:pt x="37467" y="29568"/>
                </a:cubicBezTo>
                <a:cubicBezTo>
                  <a:pt x="37389" y="29568"/>
                  <a:pt x="37310" y="29567"/>
                  <a:pt x="37232" y="29565"/>
                </a:cubicBezTo>
                <a:cubicBezTo>
                  <a:pt x="33239" y="29484"/>
                  <a:pt x="29262" y="28891"/>
                  <a:pt x="25270" y="28646"/>
                </a:cubicBezTo>
                <a:cubicBezTo>
                  <a:pt x="22856" y="28498"/>
                  <a:pt x="20587" y="27916"/>
                  <a:pt x="18370" y="26991"/>
                </a:cubicBezTo>
                <a:cubicBezTo>
                  <a:pt x="16662" y="26278"/>
                  <a:pt x="15020" y="25388"/>
                  <a:pt x="13093" y="25388"/>
                </a:cubicBezTo>
                <a:cubicBezTo>
                  <a:pt x="12958" y="25388"/>
                  <a:pt x="12822" y="25392"/>
                  <a:pt x="12685" y="25401"/>
                </a:cubicBezTo>
                <a:cubicBezTo>
                  <a:pt x="10355" y="25555"/>
                  <a:pt x="8014" y="25506"/>
                  <a:pt x="5680" y="25566"/>
                </a:cubicBezTo>
                <a:cubicBezTo>
                  <a:pt x="5455" y="25573"/>
                  <a:pt x="5231" y="25734"/>
                  <a:pt x="4700" y="25946"/>
                </a:cubicBezTo>
                <a:cubicBezTo>
                  <a:pt x="5330" y="26163"/>
                  <a:pt x="5657" y="26351"/>
                  <a:pt x="5998" y="26381"/>
                </a:cubicBezTo>
                <a:cubicBezTo>
                  <a:pt x="7449" y="26504"/>
                  <a:pt x="8906" y="26711"/>
                  <a:pt x="10356" y="26711"/>
                </a:cubicBezTo>
                <a:cubicBezTo>
                  <a:pt x="10548" y="26711"/>
                  <a:pt x="10740" y="26708"/>
                  <a:pt x="10932" y="26700"/>
                </a:cubicBezTo>
                <a:cubicBezTo>
                  <a:pt x="11237" y="26687"/>
                  <a:pt x="11540" y="26681"/>
                  <a:pt x="11841" y="26681"/>
                </a:cubicBezTo>
                <a:cubicBezTo>
                  <a:pt x="14520" y="26681"/>
                  <a:pt x="17076" y="27202"/>
                  <a:pt x="19640" y="28600"/>
                </a:cubicBezTo>
                <a:cubicBezTo>
                  <a:pt x="17162" y="29620"/>
                  <a:pt x="14876" y="30779"/>
                  <a:pt x="12470" y="31491"/>
                </a:cubicBezTo>
                <a:cubicBezTo>
                  <a:pt x="10066" y="32202"/>
                  <a:pt x="7543" y="32465"/>
                  <a:pt x="5073" y="32925"/>
                </a:cubicBezTo>
                <a:cubicBezTo>
                  <a:pt x="5657" y="33064"/>
                  <a:pt x="6279" y="33194"/>
                  <a:pt x="6899" y="33194"/>
                </a:cubicBezTo>
                <a:cubicBezTo>
                  <a:pt x="6995" y="33194"/>
                  <a:pt x="7091" y="33190"/>
                  <a:pt x="7186" y="33184"/>
                </a:cubicBezTo>
                <a:cubicBezTo>
                  <a:pt x="11288" y="32906"/>
                  <a:pt x="15201" y="31790"/>
                  <a:pt x="19039" y="30249"/>
                </a:cubicBezTo>
                <a:cubicBezTo>
                  <a:pt x="20002" y="29862"/>
                  <a:pt x="21106" y="29675"/>
                  <a:pt x="22159" y="29675"/>
                </a:cubicBezTo>
                <a:cubicBezTo>
                  <a:pt x="22331" y="29675"/>
                  <a:pt x="22502" y="29680"/>
                  <a:pt x="22671" y="29690"/>
                </a:cubicBezTo>
                <a:cubicBezTo>
                  <a:pt x="26099" y="29891"/>
                  <a:pt x="29515" y="30283"/>
                  <a:pt x="32936" y="30608"/>
                </a:cubicBezTo>
                <a:cubicBezTo>
                  <a:pt x="33198" y="30632"/>
                  <a:pt x="33456" y="30715"/>
                  <a:pt x="33721" y="30771"/>
                </a:cubicBezTo>
                <a:cubicBezTo>
                  <a:pt x="33057" y="31232"/>
                  <a:pt x="32458" y="31606"/>
                  <a:pt x="31905" y="32046"/>
                </a:cubicBezTo>
                <a:cubicBezTo>
                  <a:pt x="31537" y="32339"/>
                  <a:pt x="31291" y="32838"/>
                  <a:pt x="30897" y="33049"/>
                </a:cubicBezTo>
                <a:cubicBezTo>
                  <a:pt x="29518" y="33781"/>
                  <a:pt x="28096" y="34425"/>
                  <a:pt x="26694" y="35104"/>
                </a:cubicBezTo>
                <a:cubicBezTo>
                  <a:pt x="25324" y="35767"/>
                  <a:pt x="23983" y="36506"/>
                  <a:pt x="22574" y="37063"/>
                </a:cubicBezTo>
                <a:cubicBezTo>
                  <a:pt x="22261" y="37187"/>
                  <a:pt x="21895" y="37244"/>
                  <a:pt x="21530" y="37244"/>
                </a:cubicBezTo>
                <a:cubicBezTo>
                  <a:pt x="21215" y="37244"/>
                  <a:pt x="20900" y="37201"/>
                  <a:pt x="20619" y="37122"/>
                </a:cubicBezTo>
                <a:cubicBezTo>
                  <a:pt x="18408" y="36501"/>
                  <a:pt x="16247" y="35695"/>
                  <a:pt x="14029" y="35103"/>
                </a:cubicBezTo>
                <a:cubicBezTo>
                  <a:pt x="13685" y="35010"/>
                  <a:pt x="13323" y="34984"/>
                  <a:pt x="12954" y="34984"/>
                </a:cubicBezTo>
                <a:cubicBezTo>
                  <a:pt x="12465" y="34984"/>
                  <a:pt x="11964" y="35030"/>
                  <a:pt x="11474" y="35030"/>
                </a:cubicBezTo>
                <a:cubicBezTo>
                  <a:pt x="11441" y="35030"/>
                  <a:pt x="11407" y="35030"/>
                  <a:pt x="11374" y="35030"/>
                </a:cubicBezTo>
                <a:lnTo>
                  <a:pt x="11374" y="35030"/>
                </a:lnTo>
                <a:cubicBezTo>
                  <a:pt x="11381" y="35111"/>
                  <a:pt x="11388" y="35191"/>
                  <a:pt x="11395" y="35272"/>
                </a:cubicBezTo>
                <a:cubicBezTo>
                  <a:pt x="13982" y="35955"/>
                  <a:pt x="16570" y="36637"/>
                  <a:pt x="19156" y="37319"/>
                </a:cubicBezTo>
                <a:cubicBezTo>
                  <a:pt x="19139" y="37521"/>
                  <a:pt x="19122" y="37721"/>
                  <a:pt x="19105" y="37923"/>
                </a:cubicBezTo>
                <a:cubicBezTo>
                  <a:pt x="17670" y="38072"/>
                  <a:pt x="16235" y="38318"/>
                  <a:pt x="14800" y="38344"/>
                </a:cubicBezTo>
                <a:cubicBezTo>
                  <a:pt x="14717" y="38345"/>
                  <a:pt x="14634" y="38346"/>
                  <a:pt x="14552" y="38346"/>
                </a:cubicBezTo>
                <a:cubicBezTo>
                  <a:pt x="13200" y="38346"/>
                  <a:pt x="11847" y="38164"/>
                  <a:pt x="10494" y="38070"/>
                </a:cubicBezTo>
                <a:cubicBezTo>
                  <a:pt x="10467" y="38249"/>
                  <a:pt x="10440" y="38426"/>
                  <a:pt x="10412" y="38605"/>
                </a:cubicBezTo>
                <a:cubicBezTo>
                  <a:pt x="11302" y="38790"/>
                  <a:pt x="12192" y="38975"/>
                  <a:pt x="13293" y="39203"/>
                </a:cubicBezTo>
                <a:cubicBezTo>
                  <a:pt x="10164" y="41182"/>
                  <a:pt x="6751" y="40685"/>
                  <a:pt x="3603" y="41459"/>
                </a:cubicBezTo>
                <a:cubicBezTo>
                  <a:pt x="3868" y="41651"/>
                  <a:pt x="4115" y="41776"/>
                  <a:pt x="4367" y="41789"/>
                </a:cubicBezTo>
                <a:cubicBezTo>
                  <a:pt x="4806" y="41811"/>
                  <a:pt x="5244" y="41822"/>
                  <a:pt x="5679" y="41822"/>
                </a:cubicBezTo>
                <a:cubicBezTo>
                  <a:pt x="8505" y="41822"/>
                  <a:pt x="11238" y="41334"/>
                  <a:pt x="13792" y="39806"/>
                </a:cubicBezTo>
                <a:cubicBezTo>
                  <a:pt x="14384" y="39451"/>
                  <a:pt x="15114" y="39243"/>
                  <a:pt x="15798" y="39171"/>
                </a:cubicBezTo>
                <a:cubicBezTo>
                  <a:pt x="18649" y="38867"/>
                  <a:pt x="21555" y="38936"/>
                  <a:pt x="24242" y="37617"/>
                </a:cubicBezTo>
                <a:cubicBezTo>
                  <a:pt x="24251" y="37613"/>
                  <a:pt x="24261" y="37611"/>
                  <a:pt x="24272" y="37611"/>
                </a:cubicBezTo>
                <a:cubicBezTo>
                  <a:pt x="24341" y="37611"/>
                  <a:pt x="24444" y="37690"/>
                  <a:pt x="24523" y="37721"/>
                </a:cubicBezTo>
                <a:cubicBezTo>
                  <a:pt x="24515" y="37829"/>
                  <a:pt x="24538" y="37942"/>
                  <a:pt x="24500" y="37972"/>
                </a:cubicBezTo>
                <a:cubicBezTo>
                  <a:pt x="22049" y="39861"/>
                  <a:pt x="19711" y="41953"/>
                  <a:pt x="17101" y="43566"/>
                </a:cubicBezTo>
                <a:cubicBezTo>
                  <a:pt x="15632" y="44475"/>
                  <a:pt x="14044" y="44973"/>
                  <a:pt x="12397" y="44973"/>
                </a:cubicBezTo>
                <a:cubicBezTo>
                  <a:pt x="11368" y="44973"/>
                  <a:pt x="10316" y="44779"/>
                  <a:pt x="9254" y="44368"/>
                </a:cubicBezTo>
                <a:cubicBezTo>
                  <a:pt x="8370" y="44026"/>
                  <a:pt x="7343" y="44085"/>
                  <a:pt x="6389" y="43920"/>
                </a:cubicBezTo>
                <a:cubicBezTo>
                  <a:pt x="5562" y="43777"/>
                  <a:pt x="4743" y="43585"/>
                  <a:pt x="3922" y="43401"/>
                </a:cubicBezTo>
                <a:cubicBezTo>
                  <a:pt x="2896" y="43172"/>
                  <a:pt x="1873" y="42928"/>
                  <a:pt x="848" y="42692"/>
                </a:cubicBezTo>
                <a:lnTo>
                  <a:pt x="743" y="43148"/>
                </a:lnTo>
                <a:cubicBezTo>
                  <a:pt x="1430" y="43374"/>
                  <a:pt x="2114" y="43600"/>
                  <a:pt x="2973" y="43884"/>
                </a:cubicBezTo>
                <a:cubicBezTo>
                  <a:pt x="2029" y="44161"/>
                  <a:pt x="1280" y="44381"/>
                  <a:pt x="530" y="44600"/>
                </a:cubicBezTo>
                <a:cubicBezTo>
                  <a:pt x="543" y="44721"/>
                  <a:pt x="557" y="44839"/>
                  <a:pt x="570" y="44958"/>
                </a:cubicBezTo>
                <a:cubicBezTo>
                  <a:pt x="741" y="44965"/>
                  <a:pt x="911" y="44967"/>
                  <a:pt x="1082" y="44967"/>
                </a:cubicBezTo>
                <a:cubicBezTo>
                  <a:pt x="2875" y="44967"/>
                  <a:pt x="4694" y="44655"/>
                  <a:pt x="6493" y="44655"/>
                </a:cubicBezTo>
                <a:cubicBezTo>
                  <a:pt x="7925" y="44655"/>
                  <a:pt x="9344" y="44853"/>
                  <a:pt x="10727" y="45565"/>
                </a:cubicBezTo>
                <a:cubicBezTo>
                  <a:pt x="9823" y="45899"/>
                  <a:pt x="8932" y="46226"/>
                  <a:pt x="8040" y="46555"/>
                </a:cubicBezTo>
                <a:cubicBezTo>
                  <a:pt x="8083" y="46715"/>
                  <a:pt x="8129" y="46876"/>
                  <a:pt x="8173" y="47036"/>
                </a:cubicBezTo>
                <a:cubicBezTo>
                  <a:pt x="8405" y="47062"/>
                  <a:pt x="8635" y="47074"/>
                  <a:pt x="8863" y="47074"/>
                </a:cubicBezTo>
                <a:cubicBezTo>
                  <a:pt x="10714" y="47074"/>
                  <a:pt x="12475" y="46288"/>
                  <a:pt x="14302" y="45974"/>
                </a:cubicBezTo>
                <a:lnTo>
                  <a:pt x="14302" y="45974"/>
                </a:lnTo>
                <a:cubicBezTo>
                  <a:pt x="12585" y="47348"/>
                  <a:pt x="10990" y="48782"/>
                  <a:pt x="8632" y="48782"/>
                </a:cubicBezTo>
                <a:cubicBezTo>
                  <a:pt x="8581" y="48782"/>
                  <a:pt x="8530" y="48781"/>
                  <a:pt x="8478" y="48780"/>
                </a:cubicBezTo>
                <a:cubicBezTo>
                  <a:pt x="8430" y="48778"/>
                  <a:pt x="8381" y="48778"/>
                  <a:pt x="8331" y="48778"/>
                </a:cubicBezTo>
                <a:cubicBezTo>
                  <a:pt x="6949" y="48778"/>
                  <a:pt x="5548" y="49283"/>
                  <a:pt x="4157" y="49549"/>
                </a:cubicBezTo>
                <a:cubicBezTo>
                  <a:pt x="4163" y="49649"/>
                  <a:pt x="4172" y="49749"/>
                  <a:pt x="4178" y="49848"/>
                </a:cubicBezTo>
                <a:cubicBezTo>
                  <a:pt x="4707" y="49919"/>
                  <a:pt x="5233" y="49989"/>
                  <a:pt x="5762" y="50059"/>
                </a:cubicBezTo>
                <a:cubicBezTo>
                  <a:pt x="5793" y="50175"/>
                  <a:pt x="5823" y="50290"/>
                  <a:pt x="5854" y="50407"/>
                </a:cubicBezTo>
                <a:cubicBezTo>
                  <a:pt x="4640" y="50921"/>
                  <a:pt x="3426" y="51434"/>
                  <a:pt x="2211" y="51947"/>
                </a:cubicBezTo>
                <a:cubicBezTo>
                  <a:pt x="2513" y="51998"/>
                  <a:pt x="2806" y="52023"/>
                  <a:pt x="3091" y="52023"/>
                </a:cubicBezTo>
                <a:cubicBezTo>
                  <a:pt x="4506" y="52023"/>
                  <a:pt x="5708" y="51413"/>
                  <a:pt x="6717" y="50412"/>
                </a:cubicBezTo>
                <a:cubicBezTo>
                  <a:pt x="7379" y="49753"/>
                  <a:pt x="8074" y="49479"/>
                  <a:pt x="8909" y="49479"/>
                </a:cubicBezTo>
                <a:cubicBezTo>
                  <a:pt x="8954" y="49479"/>
                  <a:pt x="8999" y="49480"/>
                  <a:pt x="9045" y="49481"/>
                </a:cubicBezTo>
                <a:cubicBezTo>
                  <a:pt x="9112" y="49484"/>
                  <a:pt x="9178" y="49485"/>
                  <a:pt x="9244" y="49485"/>
                </a:cubicBezTo>
                <a:cubicBezTo>
                  <a:pt x="10330" y="49485"/>
                  <a:pt x="11307" y="49178"/>
                  <a:pt x="12243" y="48519"/>
                </a:cubicBezTo>
                <a:cubicBezTo>
                  <a:pt x="14682" y="46804"/>
                  <a:pt x="17172" y="45166"/>
                  <a:pt x="19638" y="43496"/>
                </a:cubicBezTo>
                <a:cubicBezTo>
                  <a:pt x="19796" y="43389"/>
                  <a:pt x="19950" y="43270"/>
                  <a:pt x="20095" y="43144"/>
                </a:cubicBezTo>
                <a:cubicBezTo>
                  <a:pt x="21572" y="41869"/>
                  <a:pt x="22974" y="40479"/>
                  <a:pt x="24540" y="39335"/>
                </a:cubicBezTo>
                <a:cubicBezTo>
                  <a:pt x="28450" y="36477"/>
                  <a:pt x="32504" y="33830"/>
                  <a:pt x="37107" y="32362"/>
                </a:cubicBezTo>
                <a:cubicBezTo>
                  <a:pt x="38926" y="31783"/>
                  <a:pt x="40879" y="31669"/>
                  <a:pt x="42775" y="31366"/>
                </a:cubicBezTo>
                <a:cubicBezTo>
                  <a:pt x="42799" y="31362"/>
                  <a:pt x="42824" y="31360"/>
                  <a:pt x="42848" y="31360"/>
                </a:cubicBezTo>
                <a:cubicBezTo>
                  <a:pt x="43032" y="31360"/>
                  <a:pt x="43221" y="31458"/>
                  <a:pt x="43331" y="31484"/>
                </a:cubicBezTo>
                <a:cubicBezTo>
                  <a:pt x="41347" y="33127"/>
                  <a:pt x="39361" y="34696"/>
                  <a:pt x="37462" y="36371"/>
                </a:cubicBezTo>
                <a:cubicBezTo>
                  <a:pt x="35850" y="37792"/>
                  <a:pt x="34263" y="39263"/>
                  <a:pt x="32801" y="40845"/>
                </a:cubicBezTo>
                <a:cubicBezTo>
                  <a:pt x="31375" y="42388"/>
                  <a:pt x="29973" y="43884"/>
                  <a:pt x="28067" y="44822"/>
                </a:cubicBezTo>
                <a:cubicBezTo>
                  <a:pt x="27054" y="45321"/>
                  <a:pt x="26165" y="46097"/>
                  <a:pt x="25219" y="46750"/>
                </a:cubicBezTo>
                <a:cubicBezTo>
                  <a:pt x="25307" y="46933"/>
                  <a:pt x="25394" y="47116"/>
                  <a:pt x="25482" y="47299"/>
                </a:cubicBezTo>
                <a:cubicBezTo>
                  <a:pt x="26685" y="46847"/>
                  <a:pt x="27886" y="46395"/>
                  <a:pt x="29121" y="45932"/>
                </a:cubicBezTo>
                <a:lnTo>
                  <a:pt x="29121" y="45932"/>
                </a:lnTo>
                <a:cubicBezTo>
                  <a:pt x="27776" y="48354"/>
                  <a:pt x="26068" y="50347"/>
                  <a:pt x="23879" y="51893"/>
                </a:cubicBezTo>
                <a:cubicBezTo>
                  <a:pt x="23321" y="52286"/>
                  <a:pt x="22851" y="52821"/>
                  <a:pt x="22272" y="53168"/>
                </a:cubicBezTo>
                <a:cubicBezTo>
                  <a:pt x="20439" y="54262"/>
                  <a:pt x="18578" y="55305"/>
                  <a:pt x="16720" y="56352"/>
                </a:cubicBezTo>
                <a:cubicBezTo>
                  <a:pt x="16333" y="56570"/>
                  <a:pt x="15908" y="56715"/>
                  <a:pt x="15501" y="56896"/>
                </a:cubicBezTo>
                <a:cubicBezTo>
                  <a:pt x="15624" y="57083"/>
                  <a:pt x="15749" y="57270"/>
                  <a:pt x="15872" y="57458"/>
                </a:cubicBezTo>
                <a:cubicBezTo>
                  <a:pt x="17749" y="56334"/>
                  <a:pt x="19625" y="55208"/>
                  <a:pt x="21502" y="54085"/>
                </a:cubicBezTo>
                <a:lnTo>
                  <a:pt x="21664" y="54332"/>
                </a:lnTo>
                <a:cubicBezTo>
                  <a:pt x="21466" y="54772"/>
                  <a:pt x="21268" y="55210"/>
                  <a:pt x="21070" y="55650"/>
                </a:cubicBezTo>
                <a:lnTo>
                  <a:pt x="21193" y="55715"/>
                </a:lnTo>
                <a:cubicBezTo>
                  <a:pt x="22339" y="54563"/>
                  <a:pt x="23486" y="53411"/>
                  <a:pt x="24614" y="52275"/>
                </a:cubicBezTo>
                <a:lnTo>
                  <a:pt x="24614" y="52275"/>
                </a:lnTo>
                <a:cubicBezTo>
                  <a:pt x="25476" y="55726"/>
                  <a:pt x="24165" y="58448"/>
                  <a:pt x="22210" y="60984"/>
                </a:cubicBezTo>
                <a:cubicBezTo>
                  <a:pt x="24278" y="59844"/>
                  <a:pt x="25559" y="57538"/>
                  <a:pt x="25549" y="55336"/>
                </a:cubicBezTo>
                <a:cubicBezTo>
                  <a:pt x="25540" y="53323"/>
                  <a:pt x="25259" y="51204"/>
                  <a:pt x="27403" y="49967"/>
                </a:cubicBezTo>
                <a:cubicBezTo>
                  <a:pt x="27434" y="49949"/>
                  <a:pt x="27451" y="49907"/>
                  <a:pt x="27475" y="49876"/>
                </a:cubicBezTo>
                <a:cubicBezTo>
                  <a:pt x="28679" y="48264"/>
                  <a:pt x="29914" y="46675"/>
                  <a:pt x="31081" y="45034"/>
                </a:cubicBezTo>
                <a:cubicBezTo>
                  <a:pt x="33322" y="41879"/>
                  <a:pt x="35855" y="39040"/>
                  <a:pt x="38978" y="36790"/>
                </a:cubicBezTo>
                <a:cubicBezTo>
                  <a:pt x="39721" y="36255"/>
                  <a:pt x="40341" y="35540"/>
                  <a:pt x="41046" y="34942"/>
                </a:cubicBezTo>
                <a:cubicBezTo>
                  <a:pt x="42417" y="33776"/>
                  <a:pt x="43806" y="32632"/>
                  <a:pt x="45199" y="31492"/>
                </a:cubicBezTo>
                <a:cubicBezTo>
                  <a:pt x="45337" y="31381"/>
                  <a:pt x="45544" y="31340"/>
                  <a:pt x="45725" y="31312"/>
                </a:cubicBezTo>
                <a:cubicBezTo>
                  <a:pt x="48450" y="30893"/>
                  <a:pt x="51180" y="30542"/>
                  <a:pt x="53921" y="30542"/>
                </a:cubicBezTo>
                <a:cubicBezTo>
                  <a:pt x="55058" y="30542"/>
                  <a:pt x="56197" y="30602"/>
                  <a:pt x="57339" y="30743"/>
                </a:cubicBezTo>
                <a:cubicBezTo>
                  <a:pt x="64387" y="31613"/>
                  <a:pt x="71434" y="32498"/>
                  <a:pt x="78478" y="33405"/>
                </a:cubicBezTo>
                <a:cubicBezTo>
                  <a:pt x="81992" y="33858"/>
                  <a:pt x="85500" y="34370"/>
                  <a:pt x="89008" y="34870"/>
                </a:cubicBezTo>
                <a:cubicBezTo>
                  <a:pt x="89642" y="34960"/>
                  <a:pt x="90273" y="35103"/>
                  <a:pt x="90895" y="35257"/>
                </a:cubicBezTo>
                <a:cubicBezTo>
                  <a:pt x="92801" y="35729"/>
                  <a:pt x="94707" y="36198"/>
                  <a:pt x="96603" y="36707"/>
                </a:cubicBezTo>
                <a:cubicBezTo>
                  <a:pt x="98634" y="37252"/>
                  <a:pt x="116388" y="39935"/>
                  <a:pt x="118311" y="40476"/>
                </a:cubicBezTo>
                <a:lnTo>
                  <a:pt x="120088" y="34272"/>
                </a:lnTo>
                <a:lnTo>
                  <a:pt x="120088" y="34272"/>
                </a:lnTo>
                <a:cubicBezTo>
                  <a:pt x="120073" y="34273"/>
                  <a:pt x="120055" y="34274"/>
                  <a:pt x="120035" y="34274"/>
                </a:cubicBezTo>
                <a:cubicBezTo>
                  <a:pt x="118548" y="34274"/>
                  <a:pt x="102110" y="32303"/>
                  <a:pt x="101098" y="32018"/>
                </a:cubicBezTo>
                <a:cubicBezTo>
                  <a:pt x="96019" y="30584"/>
                  <a:pt x="90794" y="30061"/>
                  <a:pt x="85596" y="29382"/>
                </a:cubicBezTo>
                <a:cubicBezTo>
                  <a:pt x="83019" y="29046"/>
                  <a:pt x="80419" y="28870"/>
                  <a:pt x="77845" y="28517"/>
                </a:cubicBezTo>
                <a:cubicBezTo>
                  <a:pt x="73880" y="27975"/>
                  <a:pt x="69943" y="27147"/>
                  <a:pt x="65961" y="26833"/>
                </a:cubicBezTo>
                <a:cubicBezTo>
                  <a:pt x="63949" y="26673"/>
                  <a:pt x="62242" y="26000"/>
                  <a:pt x="60761" y="24881"/>
                </a:cubicBezTo>
                <a:cubicBezTo>
                  <a:pt x="55729" y="21079"/>
                  <a:pt x="50461" y="17504"/>
                  <a:pt x="47194" y="11732"/>
                </a:cubicBezTo>
                <a:cubicBezTo>
                  <a:pt x="46204" y="9982"/>
                  <a:pt x="45024" y="8436"/>
                  <a:pt x="43305" y="7322"/>
                </a:cubicBezTo>
                <a:cubicBezTo>
                  <a:pt x="42425" y="6752"/>
                  <a:pt x="41787" y="5772"/>
                  <a:pt x="41075" y="4944"/>
                </a:cubicBezTo>
                <a:cubicBezTo>
                  <a:pt x="40610" y="4401"/>
                  <a:pt x="40320" y="3612"/>
                  <a:pt x="39758" y="3261"/>
                </a:cubicBezTo>
                <a:cubicBezTo>
                  <a:pt x="38583" y="2527"/>
                  <a:pt x="37290" y="1987"/>
                  <a:pt x="36026" y="1415"/>
                </a:cubicBezTo>
                <a:cubicBezTo>
                  <a:pt x="35374" y="1121"/>
                  <a:pt x="34690" y="881"/>
                  <a:pt x="34001" y="697"/>
                </a:cubicBezTo>
                <a:cubicBezTo>
                  <a:pt x="33315" y="514"/>
                  <a:pt x="32602" y="428"/>
                  <a:pt x="31901" y="301"/>
                </a:cubicBezTo>
                <a:cubicBezTo>
                  <a:pt x="31873" y="421"/>
                  <a:pt x="31843" y="547"/>
                  <a:pt x="31813" y="671"/>
                </a:cubicBezTo>
                <a:cubicBezTo>
                  <a:pt x="33432" y="1247"/>
                  <a:pt x="35071" y="1770"/>
                  <a:pt x="36665" y="2415"/>
                </a:cubicBezTo>
                <a:cubicBezTo>
                  <a:pt x="38369" y="3106"/>
                  <a:pt x="40022" y="3924"/>
                  <a:pt x="40840" y="6095"/>
                </a:cubicBezTo>
                <a:cubicBezTo>
                  <a:pt x="39885" y="5577"/>
                  <a:pt x="39133" y="5069"/>
                  <a:pt x="38310" y="4749"/>
                </a:cubicBezTo>
                <a:cubicBezTo>
                  <a:pt x="37438" y="4409"/>
                  <a:pt x="36500" y="4256"/>
                  <a:pt x="35595" y="4008"/>
                </a:cubicBezTo>
                <a:cubicBezTo>
                  <a:pt x="34766" y="3780"/>
                  <a:pt x="33943" y="3531"/>
                  <a:pt x="33117" y="3294"/>
                </a:cubicBezTo>
                <a:cubicBezTo>
                  <a:pt x="33085" y="3403"/>
                  <a:pt x="33053" y="3514"/>
                  <a:pt x="33021" y="3623"/>
                </a:cubicBezTo>
                <a:cubicBezTo>
                  <a:pt x="33465" y="3797"/>
                  <a:pt x="33906" y="3978"/>
                  <a:pt x="34354" y="4143"/>
                </a:cubicBezTo>
                <a:cubicBezTo>
                  <a:pt x="36040" y="4759"/>
                  <a:pt x="37806" y="5208"/>
                  <a:pt x="39397" y="6020"/>
                </a:cubicBezTo>
                <a:cubicBezTo>
                  <a:pt x="41572" y="7126"/>
                  <a:pt x="43949" y="8016"/>
                  <a:pt x="45496" y="10095"/>
                </a:cubicBezTo>
                <a:cubicBezTo>
                  <a:pt x="46773" y="11812"/>
                  <a:pt x="47895" y="13654"/>
                  <a:pt x="49076" y="15448"/>
                </a:cubicBezTo>
                <a:cubicBezTo>
                  <a:pt x="49351" y="15866"/>
                  <a:pt x="49583" y="16312"/>
                  <a:pt x="49901" y="16859"/>
                </a:cubicBezTo>
                <a:cubicBezTo>
                  <a:pt x="44192" y="15660"/>
                  <a:pt x="40470" y="11412"/>
                  <a:pt x="36010" y="8426"/>
                </a:cubicBezTo>
                <a:lnTo>
                  <a:pt x="36010" y="8426"/>
                </a:lnTo>
                <a:cubicBezTo>
                  <a:pt x="36284" y="8926"/>
                  <a:pt x="36575" y="9399"/>
                  <a:pt x="36973" y="9732"/>
                </a:cubicBezTo>
                <a:cubicBezTo>
                  <a:pt x="38430" y="10952"/>
                  <a:pt x="39982" y="12055"/>
                  <a:pt x="41388" y="13332"/>
                </a:cubicBezTo>
                <a:cubicBezTo>
                  <a:pt x="43417" y="15172"/>
                  <a:pt x="45760" y="16355"/>
                  <a:pt x="48314" y="17130"/>
                </a:cubicBezTo>
                <a:cubicBezTo>
                  <a:pt x="50587" y="17820"/>
                  <a:pt x="52386" y="19148"/>
                  <a:pt x="54053" y="20878"/>
                </a:cubicBezTo>
                <a:cubicBezTo>
                  <a:pt x="55349" y="22225"/>
                  <a:pt x="57009" y="23199"/>
                  <a:pt x="58518" y="24324"/>
                </a:cubicBezTo>
                <a:cubicBezTo>
                  <a:pt x="59006" y="24688"/>
                  <a:pt x="59527" y="25003"/>
                  <a:pt x="60032" y="25340"/>
                </a:cubicBezTo>
                <a:lnTo>
                  <a:pt x="59877" y="25687"/>
                </a:lnTo>
                <a:cubicBezTo>
                  <a:pt x="58005" y="25194"/>
                  <a:pt x="56106" y="24784"/>
                  <a:pt x="54264" y="24186"/>
                </a:cubicBezTo>
                <a:cubicBezTo>
                  <a:pt x="50530" y="22973"/>
                  <a:pt x="46816" y="21699"/>
                  <a:pt x="43125" y="20359"/>
                </a:cubicBezTo>
                <a:cubicBezTo>
                  <a:pt x="42225" y="20033"/>
                  <a:pt x="41480" y="19283"/>
                  <a:pt x="40603" y="18860"/>
                </a:cubicBezTo>
                <a:cubicBezTo>
                  <a:pt x="38865" y="18021"/>
                  <a:pt x="37086" y="17267"/>
                  <a:pt x="35320" y="16490"/>
                </a:cubicBezTo>
                <a:cubicBezTo>
                  <a:pt x="33499" y="15689"/>
                  <a:pt x="31859" y="14646"/>
                  <a:pt x="30570" y="13044"/>
                </a:cubicBezTo>
                <a:cubicBezTo>
                  <a:pt x="29559" y="11789"/>
                  <a:pt x="28519" y="10546"/>
                  <a:pt x="27378" y="9421"/>
                </a:cubicBezTo>
                <a:cubicBezTo>
                  <a:pt x="26215" y="8275"/>
                  <a:pt x="24955" y="7221"/>
                  <a:pt x="23648" y="6254"/>
                </a:cubicBezTo>
                <a:cubicBezTo>
                  <a:pt x="23367" y="6046"/>
                  <a:pt x="22990" y="5980"/>
                  <a:pt x="22600" y="5928"/>
                </a:cubicBezTo>
                <a:cubicBezTo>
                  <a:pt x="20900" y="5055"/>
                  <a:pt x="19136" y="4333"/>
                  <a:pt x="18973" y="4174"/>
                </a:cubicBezTo>
                <a:cubicBezTo>
                  <a:pt x="16512" y="1771"/>
                  <a:pt x="13331" y="916"/>
                  <a:pt x="10186" y="0"/>
                </a:cubicBezTo>
                <a:cubicBezTo>
                  <a:pt x="10186" y="0"/>
                  <a:pt x="10185" y="0"/>
                  <a:pt x="10185" y="0"/>
                </a:cubicBezTo>
                <a:close/>
              </a:path>
            </a:pathLst>
          </a:custGeom>
          <a:solidFill>
            <a:srgbClr val="FFFFFF">
              <a:alpha val="21568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7" name="Google Shape;337;p51"/>
          <p:cNvSpPr/>
          <p:nvPr/>
        </p:nvSpPr>
        <p:spPr>
          <a:xfrm rot="-4190590">
            <a:off x="1344435" y="4345927"/>
            <a:ext cx="1065173" cy="931746"/>
          </a:xfrm>
          <a:custGeom>
            <a:avLst/>
            <a:gdLst/>
            <a:ahLst/>
            <a:cxnLst/>
            <a:rect l="l" t="t" r="r" b="b"/>
            <a:pathLst>
              <a:path w="37521" h="32821" extrusionOk="0">
                <a:moveTo>
                  <a:pt x="26707" y="0"/>
                </a:moveTo>
                <a:cubicBezTo>
                  <a:pt x="26685" y="0"/>
                  <a:pt x="26661" y="13"/>
                  <a:pt x="26641" y="39"/>
                </a:cubicBezTo>
                <a:cubicBezTo>
                  <a:pt x="26545" y="161"/>
                  <a:pt x="26394" y="228"/>
                  <a:pt x="26328" y="385"/>
                </a:cubicBezTo>
                <a:cubicBezTo>
                  <a:pt x="26298" y="456"/>
                  <a:pt x="26209" y="499"/>
                  <a:pt x="26148" y="559"/>
                </a:cubicBezTo>
                <a:cubicBezTo>
                  <a:pt x="25798" y="898"/>
                  <a:pt x="25454" y="1240"/>
                  <a:pt x="25100" y="1573"/>
                </a:cubicBezTo>
                <a:cubicBezTo>
                  <a:pt x="25000" y="1667"/>
                  <a:pt x="24872" y="1732"/>
                  <a:pt x="24744" y="1819"/>
                </a:cubicBezTo>
                <a:cubicBezTo>
                  <a:pt x="24724" y="1776"/>
                  <a:pt x="24701" y="1738"/>
                  <a:pt x="24688" y="1696"/>
                </a:cubicBezTo>
                <a:cubicBezTo>
                  <a:pt x="24665" y="1619"/>
                  <a:pt x="24621" y="1584"/>
                  <a:pt x="24562" y="1584"/>
                </a:cubicBezTo>
                <a:cubicBezTo>
                  <a:pt x="24540" y="1584"/>
                  <a:pt x="24516" y="1589"/>
                  <a:pt x="24490" y="1598"/>
                </a:cubicBezTo>
                <a:cubicBezTo>
                  <a:pt x="24413" y="1625"/>
                  <a:pt x="24327" y="1645"/>
                  <a:pt x="24266" y="1694"/>
                </a:cubicBezTo>
                <a:cubicBezTo>
                  <a:pt x="23997" y="1910"/>
                  <a:pt x="23720" y="2118"/>
                  <a:pt x="23515" y="2406"/>
                </a:cubicBezTo>
                <a:cubicBezTo>
                  <a:pt x="23432" y="2524"/>
                  <a:pt x="23308" y="2614"/>
                  <a:pt x="23200" y="2717"/>
                </a:cubicBezTo>
                <a:cubicBezTo>
                  <a:pt x="23090" y="2530"/>
                  <a:pt x="22973" y="2337"/>
                  <a:pt x="22862" y="2141"/>
                </a:cubicBezTo>
                <a:cubicBezTo>
                  <a:pt x="22829" y="2082"/>
                  <a:pt x="22792" y="2054"/>
                  <a:pt x="22740" y="2054"/>
                </a:cubicBezTo>
                <a:cubicBezTo>
                  <a:pt x="22719" y="2054"/>
                  <a:pt x="22696" y="2059"/>
                  <a:pt x="22670" y="2067"/>
                </a:cubicBezTo>
                <a:cubicBezTo>
                  <a:pt x="22500" y="2123"/>
                  <a:pt x="22383" y="2243"/>
                  <a:pt x="22274" y="2376"/>
                </a:cubicBezTo>
                <a:cubicBezTo>
                  <a:pt x="22162" y="2512"/>
                  <a:pt x="22052" y="2651"/>
                  <a:pt x="21943" y="2792"/>
                </a:cubicBezTo>
                <a:cubicBezTo>
                  <a:pt x="21900" y="2846"/>
                  <a:pt x="21866" y="2908"/>
                  <a:pt x="21822" y="2975"/>
                </a:cubicBezTo>
                <a:cubicBezTo>
                  <a:pt x="21796" y="2962"/>
                  <a:pt x="21765" y="2948"/>
                  <a:pt x="21737" y="2932"/>
                </a:cubicBezTo>
                <a:cubicBezTo>
                  <a:pt x="21685" y="2900"/>
                  <a:pt x="21648" y="2884"/>
                  <a:pt x="21616" y="2884"/>
                </a:cubicBezTo>
                <a:cubicBezTo>
                  <a:pt x="21574" y="2884"/>
                  <a:pt x="21543" y="2914"/>
                  <a:pt x="21498" y="2980"/>
                </a:cubicBezTo>
                <a:cubicBezTo>
                  <a:pt x="21370" y="3167"/>
                  <a:pt x="21220" y="3328"/>
                  <a:pt x="21029" y="3455"/>
                </a:cubicBezTo>
                <a:cubicBezTo>
                  <a:pt x="20977" y="3489"/>
                  <a:pt x="20952" y="3565"/>
                  <a:pt x="20916" y="3621"/>
                </a:cubicBezTo>
                <a:cubicBezTo>
                  <a:pt x="20850" y="3555"/>
                  <a:pt x="20782" y="3481"/>
                  <a:pt x="20709" y="3411"/>
                </a:cubicBezTo>
                <a:cubicBezTo>
                  <a:pt x="20679" y="3382"/>
                  <a:pt x="20645" y="3367"/>
                  <a:pt x="20610" y="3367"/>
                </a:cubicBezTo>
                <a:cubicBezTo>
                  <a:pt x="20580" y="3367"/>
                  <a:pt x="20549" y="3378"/>
                  <a:pt x="20520" y="3402"/>
                </a:cubicBezTo>
                <a:cubicBezTo>
                  <a:pt x="20456" y="3456"/>
                  <a:pt x="20393" y="3515"/>
                  <a:pt x="20339" y="3581"/>
                </a:cubicBezTo>
                <a:cubicBezTo>
                  <a:pt x="20221" y="3725"/>
                  <a:pt x="20108" y="3874"/>
                  <a:pt x="19993" y="4021"/>
                </a:cubicBezTo>
                <a:cubicBezTo>
                  <a:pt x="19986" y="4029"/>
                  <a:pt x="19976" y="4039"/>
                  <a:pt x="19973" y="4049"/>
                </a:cubicBezTo>
                <a:cubicBezTo>
                  <a:pt x="19932" y="4168"/>
                  <a:pt x="19885" y="4274"/>
                  <a:pt x="19742" y="4319"/>
                </a:cubicBezTo>
                <a:cubicBezTo>
                  <a:pt x="19697" y="4333"/>
                  <a:pt x="19680" y="4436"/>
                  <a:pt x="19650" y="4500"/>
                </a:cubicBezTo>
                <a:cubicBezTo>
                  <a:pt x="19614" y="4575"/>
                  <a:pt x="19577" y="4651"/>
                  <a:pt x="19532" y="4742"/>
                </a:cubicBezTo>
                <a:cubicBezTo>
                  <a:pt x="19384" y="4508"/>
                  <a:pt x="19256" y="4296"/>
                  <a:pt x="19116" y="4090"/>
                </a:cubicBezTo>
                <a:cubicBezTo>
                  <a:pt x="19095" y="4060"/>
                  <a:pt x="19022" y="4065"/>
                  <a:pt x="18978" y="4057"/>
                </a:cubicBezTo>
                <a:cubicBezTo>
                  <a:pt x="18795" y="3873"/>
                  <a:pt x="18605" y="3683"/>
                  <a:pt x="18414" y="3497"/>
                </a:cubicBezTo>
                <a:cubicBezTo>
                  <a:pt x="18401" y="3485"/>
                  <a:pt x="18377" y="3479"/>
                  <a:pt x="18354" y="3479"/>
                </a:cubicBezTo>
                <a:cubicBezTo>
                  <a:pt x="18341" y="3479"/>
                  <a:pt x="18328" y="3481"/>
                  <a:pt x="18317" y="3484"/>
                </a:cubicBezTo>
                <a:cubicBezTo>
                  <a:pt x="18194" y="3522"/>
                  <a:pt x="18098" y="3591"/>
                  <a:pt x="18034" y="3710"/>
                </a:cubicBezTo>
                <a:cubicBezTo>
                  <a:pt x="17972" y="3828"/>
                  <a:pt x="17884" y="3932"/>
                  <a:pt x="17810" y="4043"/>
                </a:cubicBezTo>
                <a:cubicBezTo>
                  <a:pt x="17773" y="4099"/>
                  <a:pt x="17740" y="4160"/>
                  <a:pt x="17704" y="4219"/>
                </a:cubicBezTo>
                <a:cubicBezTo>
                  <a:pt x="17663" y="4190"/>
                  <a:pt x="17629" y="4175"/>
                  <a:pt x="17599" y="4175"/>
                </a:cubicBezTo>
                <a:cubicBezTo>
                  <a:pt x="17554" y="4175"/>
                  <a:pt x="17518" y="4209"/>
                  <a:pt x="17484" y="4286"/>
                </a:cubicBezTo>
                <a:cubicBezTo>
                  <a:pt x="17370" y="4533"/>
                  <a:pt x="17268" y="4789"/>
                  <a:pt x="17164" y="5031"/>
                </a:cubicBezTo>
                <a:cubicBezTo>
                  <a:pt x="17103" y="4978"/>
                  <a:pt x="17023" y="4906"/>
                  <a:pt x="16944" y="4836"/>
                </a:cubicBezTo>
                <a:cubicBezTo>
                  <a:pt x="16904" y="4800"/>
                  <a:pt x="16864" y="4781"/>
                  <a:pt x="16827" y="4781"/>
                </a:cubicBezTo>
                <a:cubicBezTo>
                  <a:pt x="16787" y="4781"/>
                  <a:pt x="16749" y="4803"/>
                  <a:pt x="16716" y="4851"/>
                </a:cubicBezTo>
                <a:cubicBezTo>
                  <a:pt x="16624" y="4984"/>
                  <a:pt x="16532" y="5122"/>
                  <a:pt x="16471" y="5269"/>
                </a:cubicBezTo>
                <a:cubicBezTo>
                  <a:pt x="16384" y="5484"/>
                  <a:pt x="16321" y="5711"/>
                  <a:pt x="16254" y="5933"/>
                </a:cubicBezTo>
                <a:cubicBezTo>
                  <a:pt x="16233" y="6005"/>
                  <a:pt x="16229" y="6082"/>
                  <a:pt x="16215" y="6163"/>
                </a:cubicBezTo>
                <a:cubicBezTo>
                  <a:pt x="16079" y="6188"/>
                  <a:pt x="16059" y="6215"/>
                  <a:pt x="16056" y="6445"/>
                </a:cubicBezTo>
                <a:cubicBezTo>
                  <a:pt x="16054" y="6610"/>
                  <a:pt x="16068" y="6775"/>
                  <a:pt x="16061" y="6941"/>
                </a:cubicBezTo>
                <a:cubicBezTo>
                  <a:pt x="16055" y="7088"/>
                  <a:pt x="16030" y="7234"/>
                  <a:pt x="16014" y="7382"/>
                </a:cubicBezTo>
                <a:cubicBezTo>
                  <a:pt x="15916" y="7319"/>
                  <a:pt x="15818" y="7258"/>
                  <a:pt x="15723" y="7193"/>
                </a:cubicBezTo>
                <a:cubicBezTo>
                  <a:pt x="15692" y="7172"/>
                  <a:pt x="15662" y="7162"/>
                  <a:pt x="15635" y="7162"/>
                </a:cubicBezTo>
                <a:cubicBezTo>
                  <a:pt x="15593" y="7162"/>
                  <a:pt x="15558" y="7189"/>
                  <a:pt x="15538" y="7242"/>
                </a:cubicBezTo>
                <a:cubicBezTo>
                  <a:pt x="15477" y="7403"/>
                  <a:pt x="15427" y="7571"/>
                  <a:pt x="15377" y="7736"/>
                </a:cubicBezTo>
                <a:cubicBezTo>
                  <a:pt x="15348" y="7835"/>
                  <a:pt x="15314" y="7936"/>
                  <a:pt x="15302" y="8037"/>
                </a:cubicBezTo>
                <a:cubicBezTo>
                  <a:pt x="15267" y="8302"/>
                  <a:pt x="15242" y="8569"/>
                  <a:pt x="15214" y="8837"/>
                </a:cubicBezTo>
                <a:cubicBezTo>
                  <a:pt x="15205" y="8832"/>
                  <a:pt x="15186" y="8813"/>
                  <a:pt x="15168" y="8811"/>
                </a:cubicBezTo>
                <a:cubicBezTo>
                  <a:pt x="15147" y="8808"/>
                  <a:pt x="15123" y="8803"/>
                  <a:pt x="15101" y="8803"/>
                </a:cubicBezTo>
                <a:cubicBezTo>
                  <a:pt x="15085" y="8803"/>
                  <a:pt x="15071" y="8805"/>
                  <a:pt x="15061" y="8813"/>
                </a:cubicBezTo>
                <a:cubicBezTo>
                  <a:pt x="15027" y="8837"/>
                  <a:pt x="14998" y="8881"/>
                  <a:pt x="14990" y="8922"/>
                </a:cubicBezTo>
                <a:cubicBezTo>
                  <a:pt x="14983" y="8966"/>
                  <a:pt x="15000" y="9016"/>
                  <a:pt x="15008" y="9063"/>
                </a:cubicBezTo>
                <a:cubicBezTo>
                  <a:pt x="15047" y="9287"/>
                  <a:pt x="15004" y="9503"/>
                  <a:pt x="14950" y="9723"/>
                </a:cubicBezTo>
                <a:cubicBezTo>
                  <a:pt x="14886" y="9980"/>
                  <a:pt x="14854" y="10246"/>
                  <a:pt x="14794" y="10504"/>
                </a:cubicBezTo>
                <a:cubicBezTo>
                  <a:pt x="14778" y="10576"/>
                  <a:pt x="14729" y="10635"/>
                  <a:pt x="14840" y="10663"/>
                </a:cubicBezTo>
                <a:cubicBezTo>
                  <a:pt x="14739" y="10740"/>
                  <a:pt x="14711" y="10861"/>
                  <a:pt x="14757" y="10976"/>
                </a:cubicBezTo>
                <a:cubicBezTo>
                  <a:pt x="14769" y="11005"/>
                  <a:pt x="14759" y="11045"/>
                  <a:pt x="14756" y="11080"/>
                </a:cubicBezTo>
                <a:cubicBezTo>
                  <a:pt x="14744" y="11187"/>
                  <a:pt x="14727" y="11292"/>
                  <a:pt x="14720" y="11399"/>
                </a:cubicBezTo>
                <a:cubicBezTo>
                  <a:pt x="14713" y="11489"/>
                  <a:pt x="14717" y="11580"/>
                  <a:pt x="14723" y="11667"/>
                </a:cubicBezTo>
                <a:cubicBezTo>
                  <a:pt x="14716" y="11725"/>
                  <a:pt x="14691" y="11790"/>
                  <a:pt x="14707" y="11844"/>
                </a:cubicBezTo>
                <a:cubicBezTo>
                  <a:pt x="14723" y="11903"/>
                  <a:pt x="14558" y="11944"/>
                  <a:pt x="14667" y="11982"/>
                </a:cubicBezTo>
                <a:cubicBezTo>
                  <a:pt x="14664" y="12046"/>
                  <a:pt x="14677" y="12113"/>
                  <a:pt x="14653" y="12132"/>
                </a:cubicBezTo>
                <a:cubicBezTo>
                  <a:pt x="14569" y="12198"/>
                  <a:pt x="14605" y="12291"/>
                  <a:pt x="14577" y="12367"/>
                </a:cubicBezTo>
                <a:cubicBezTo>
                  <a:pt x="14501" y="12576"/>
                  <a:pt x="14412" y="12779"/>
                  <a:pt x="14326" y="12984"/>
                </a:cubicBezTo>
                <a:cubicBezTo>
                  <a:pt x="14311" y="13021"/>
                  <a:pt x="14289" y="13057"/>
                  <a:pt x="14245" y="13091"/>
                </a:cubicBezTo>
                <a:cubicBezTo>
                  <a:pt x="14223" y="12934"/>
                  <a:pt x="14202" y="12779"/>
                  <a:pt x="14181" y="12624"/>
                </a:cubicBezTo>
                <a:cubicBezTo>
                  <a:pt x="14150" y="12394"/>
                  <a:pt x="14121" y="12167"/>
                  <a:pt x="14093" y="11939"/>
                </a:cubicBezTo>
                <a:cubicBezTo>
                  <a:pt x="14072" y="11777"/>
                  <a:pt x="14063" y="11612"/>
                  <a:pt x="14029" y="11453"/>
                </a:cubicBezTo>
                <a:cubicBezTo>
                  <a:pt x="13962" y="11137"/>
                  <a:pt x="13872" y="10825"/>
                  <a:pt x="13812" y="10508"/>
                </a:cubicBezTo>
                <a:cubicBezTo>
                  <a:pt x="13764" y="10259"/>
                  <a:pt x="13747" y="10006"/>
                  <a:pt x="13716" y="9754"/>
                </a:cubicBezTo>
                <a:cubicBezTo>
                  <a:pt x="13709" y="9685"/>
                  <a:pt x="13704" y="9614"/>
                  <a:pt x="13684" y="9547"/>
                </a:cubicBezTo>
                <a:cubicBezTo>
                  <a:pt x="13675" y="9515"/>
                  <a:pt x="13636" y="9491"/>
                  <a:pt x="13596" y="9471"/>
                </a:cubicBezTo>
                <a:cubicBezTo>
                  <a:pt x="13567" y="9212"/>
                  <a:pt x="13469" y="8967"/>
                  <a:pt x="13358" y="8725"/>
                </a:cubicBezTo>
                <a:cubicBezTo>
                  <a:pt x="13315" y="8636"/>
                  <a:pt x="13298" y="8533"/>
                  <a:pt x="13272" y="8435"/>
                </a:cubicBezTo>
                <a:cubicBezTo>
                  <a:pt x="13263" y="8407"/>
                  <a:pt x="13263" y="8380"/>
                  <a:pt x="13257" y="8354"/>
                </a:cubicBezTo>
                <a:cubicBezTo>
                  <a:pt x="13229" y="8227"/>
                  <a:pt x="13189" y="8167"/>
                  <a:pt x="13125" y="8167"/>
                </a:cubicBezTo>
                <a:cubicBezTo>
                  <a:pt x="13085" y="8167"/>
                  <a:pt x="13036" y="8190"/>
                  <a:pt x="12973" y="8234"/>
                </a:cubicBezTo>
                <a:cubicBezTo>
                  <a:pt x="12955" y="8247"/>
                  <a:pt x="12937" y="8261"/>
                  <a:pt x="12929" y="8267"/>
                </a:cubicBezTo>
                <a:cubicBezTo>
                  <a:pt x="12833" y="7999"/>
                  <a:pt x="12723" y="7736"/>
                  <a:pt x="12648" y="7465"/>
                </a:cubicBezTo>
                <a:cubicBezTo>
                  <a:pt x="12593" y="7268"/>
                  <a:pt x="12579" y="7058"/>
                  <a:pt x="12548" y="6854"/>
                </a:cubicBezTo>
                <a:cubicBezTo>
                  <a:pt x="12542" y="6811"/>
                  <a:pt x="12542" y="6768"/>
                  <a:pt x="12533" y="6727"/>
                </a:cubicBezTo>
                <a:cubicBezTo>
                  <a:pt x="12503" y="6589"/>
                  <a:pt x="12476" y="6537"/>
                  <a:pt x="12399" y="6537"/>
                </a:cubicBezTo>
                <a:cubicBezTo>
                  <a:pt x="12366" y="6537"/>
                  <a:pt x="12323" y="6547"/>
                  <a:pt x="12267" y="6563"/>
                </a:cubicBezTo>
                <a:cubicBezTo>
                  <a:pt x="12219" y="6277"/>
                  <a:pt x="12051" y="6053"/>
                  <a:pt x="11884" y="5832"/>
                </a:cubicBezTo>
                <a:cubicBezTo>
                  <a:pt x="11818" y="5745"/>
                  <a:pt x="11755" y="5704"/>
                  <a:pt x="11685" y="5704"/>
                </a:cubicBezTo>
                <a:cubicBezTo>
                  <a:pt x="11627" y="5704"/>
                  <a:pt x="11565" y="5732"/>
                  <a:pt x="11494" y="5786"/>
                </a:cubicBezTo>
                <a:cubicBezTo>
                  <a:pt x="11406" y="5850"/>
                  <a:pt x="11317" y="5911"/>
                  <a:pt x="11234" y="5983"/>
                </a:cubicBezTo>
                <a:cubicBezTo>
                  <a:pt x="11169" y="6041"/>
                  <a:pt x="11115" y="6111"/>
                  <a:pt x="11055" y="6175"/>
                </a:cubicBezTo>
                <a:cubicBezTo>
                  <a:pt x="10986" y="5859"/>
                  <a:pt x="10762" y="5614"/>
                  <a:pt x="10608" y="5333"/>
                </a:cubicBezTo>
                <a:cubicBezTo>
                  <a:pt x="10495" y="5128"/>
                  <a:pt x="10401" y="4913"/>
                  <a:pt x="10300" y="4702"/>
                </a:cubicBezTo>
                <a:cubicBezTo>
                  <a:pt x="10226" y="4546"/>
                  <a:pt x="10182" y="4474"/>
                  <a:pt x="10114" y="4474"/>
                </a:cubicBezTo>
                <a:cubicBezTo>
                  <a:pt x="10061" y="4474"/>
                  <a:pt x="9993" y="4516"/>
                  <a:pt x="9886" y="4594"/>
                </a:cubicBezTo>
                <a:cubicBezTo>
                  <a:pt x="9775" y="4403"/>
                  <a:pt x="9664" y="4213"/>
                  <a:pt x="9559" y="4021"/>
                </a:cubicBezTo>
                <a:cubicBezTo>
                  <a:pt x="9506" y="3922"/>
                  <a:pt x="9480" y="3882"/>
                  <a:pt x="9437" y="3882"/>
                </a:cubicBezTo>
                <a:cubicBezTo>
                  <a:pt x="9412" y="3882"/>
                  <a:pt x="9381" y="3896"/>
                  <a:pt x="9336" y="3918"/>
                </a:cubicBezTo>
                <a:cubicBezTo>
                  <a:pt x="9181" y="3709"/>
                  <a:pt x="9035" y="3497"/>
                  <a:pt x="8870" y="3303"/>
                </a:cubicBezTo>
                <a:cubicBezTo>
                  <a:pt x="8829" y="3254"/>
                  <a:pt x="8795" y="3232"/>
                  <a:pt x="8759" y="3232"/>
                </a:cubicBezTo>
                <a:cubicBezTo>
                  <a:pt x="8715" y="3232"/>
                  <a:pt x="8669" y="3266"/>
                  <a:pt x="8610" y="3328"/>
                </a:cubicBezTo>
                <a:cubicBezTo>
                  <a:pt x="8515" y="3424"/>
                  <a:pt x="8415" y="3513"/>
                  <a:pt x="8313" y="3611"/>
                </a:cubicBezTo>
                <a:cubicBezTo>
                  <a:pt x="8150" y="3351"/>
                  <a:pt x="7979" y="3082"/>
                  <a:pt x="7805" y="2805"/>
                </a:cubicBezTo>
                <a:cubicBezTo>
                  <a:pt x="7778" y="2826"/>
                  <a:pt x="7752" y="2845"/>
                  <a:pt x="7738" y="2855"/>
                </a:cubicBezTo>
                <a:cubicBezTo>
                  <a:pt x="7515" y="2653"/>
                  <a:pt x="7411" y="2340"/>
                  <a:pt x="7114" y="2207"/>
                </a:cubicBezTo>
                <a:cubicBezTo>
                  <a:pt x="7073" y="2189"/>
                  <a:pt x="7049" y="2179"/>
                  <a:pt x="7031" y="2179"/>
                </a:cubicBezTo>
                <a:cubicBezTo>
                  <a:pt x="7007" y="2179"/>
                  <a:pt x="6994" y="2198"/>
                  <a:pt x="6964" y="2244"/>
                </a:cubicBezTo>
                <a:cubicBezTo>
                  <a:pt x="6755" y="1978"/>
                  <a:pt x="6543" y="1712"/>
                  <a:pt x="6336" y="1441"/>
                </a:cubicBezTo>
                <a:cubicBezTo>
                  <a:pt x="6218" y="1285"/>
                  <a:pt x="6112" y="1121"/>
                  <a:pt x="5989" y="968"/>
                </a:cubicBezTo>
                <a:cubicBezTo>
                  <a:pt x="5942" y="910"/>
                  <a:pt x="5865" y="876"/>
                  <a:pt x="5802" y="831"/>
                </a:cubicBezTo>
                <a:cubicBezTo>
                  <a:pt x="5776" y="895"/>
                  <a:pt x="5727" y="962"/>
                  <a:pt x="5731" y="1025"/>
                </a:cubicBezTo>
                <a:cubicBezTo>
                  <a:pt x="5742" y="1249"/>
                  <a:pt x="5766" y="1473"/>
                  <a:pt x="5798" y="1696"/>
                </a:cubicBezTo>
                <a:cubicBezTo>
                  <a:pt x="5830" y="1922"/>
                  <a:pt x="5878" y="2146"/>
                  <a:pt x="5917" y="2372"/>
                </a:cubicBezTo>
                <a:cubicBezTo>
                  <a:pt x="5907" y="2368"/>
                  <a:pt x="5896" y="2366"/>
                  <a:pt x="5885" y="2362"/>
                </a:cubicBezTo>
                <a:cubicBezTo>
                  <a:pt x="5864" y="2396"/>
                  <a:pt x="5821" y="2434"/>
                  <a:pt x="5824" y="2465"/>
                </a:cubicBezTo>
                <a:cubicBezTo>
                  <a:pt x="5842" y="2681"/>
                  <a:pt x="5874" y="2895"/>
                  <a:pt x="5891" y="3111"/>
                </a:cubicBezTo>
                <a:cubicBezTo>
                  <a:pt x="5899" y="3178"/>
                  <a:pt x="5860" y="3249"/>
                  <a:pt x="5865" y="3317"/>
                </a:cubicBezTo>
                <a:cubicBezTo>
                  <a:pt x="5874" y="3452"/>
                  <a:pt x="5900" y="3586"/>
                  <a:pt x="5919" y="3729"/>
                </a:cubicBezTo>
                <a:cubicBezTo>
                  <a:pt x="5893" y="3721"/>
                  <a:pt x="5869" y="3714"/>
                  <a:pt x="5844" y="3707"/>
                </a:cubicBezTo>
                <a:cubicBezTo>
                  <a:pt x="5803" y="3694"/>
                  <a:pt x="5767" y="3688"/>
                  <a:pt x="5736" y="3688"/>
                </a:cubicBezTo>
                <a:cubicBezTo>
                  <a:pt x="5642" y="3688"/>
                  <a:pt x="5590" y="3747"/>
                  <a:pt x="5577" y="3877"/>
                </a:cubicBezTo>
                <a:cubicBezTo>
                  <a:pt x="5549" y="4146"/>
                  <a:pt x="5528" y="4415"/>
                  <a:pt x="5510" y="4686"/>
                </a:cubicBezTo>
                <a:cubicBezTo>
                  <a:pt x="5505" y="4768"/>
                  <a:pt x="5521" y="4850"/>
                  <a:pt x="5528" y="4940"/>
                </a:cubicBezTo>
                <a:cubicBezTo>
                  <a:pt x="5498" y="4929"/>
                  <a:pt x="5461" y="4914"/>
                  <a:pt x="5422" y="4902"/>
                </a:cubicBezTo>
                <a:cubicBezTo>
                  <a:pt x="5403" y="4896"/>
                  <a:pt x="5386" y="4893"/>
                  <a:pt x="5370" y="4893"/>
                </a:cubicBezTo>
                <a:cubicBezTo>
                  <a:pt x="5318" y="4893"/>
                  <a:pt x="5290" y="4928"/>
                  <a:pt x="5300" y="4994"/>
                </a:cubicBezTo>
                <a:cubicBezTo>
                  <a:pt x="5317" y="5102"/>
                  <a:pt x="5351" y="5206"/>
                  <a:pt x="5369" y="5313"/>
                </a:cubicBezTo>
                <a:cubicBezTo>
                  <a:pt x="5386" y="5432"/>
                  <a:pt x="5403" y="5551"/>
                  <a:pt x="5405" y="5669"/>
                </a:cubicBezTo>
                <a:cubicBezTo>
                  <a:pt x="5409" y="5885"/>
                  <a:pt x="5400" y="6103"/>
                  <a:pt x="5397" y="6298"/>
                </a:cubicBezTo>
                <a:cubicBezTo>
                  <a:pt x="5153" y="6316"/>
                  <a:pt x="4901" y="6329"/>
                  <a:pt x="4650" y="6353"/>
                </a:cubicBezTo>
                <a:cubicBezTo>
                  <a:pt x="4613" y="6355"/>
                  <a:pt x="4553" y="6403"/>
                  <a:pt x="4550" y="6435"/>
                </a:cubicBezTo>
                <a:cubicBezTo>
                  <a:pt x="4529" y="6591"/>
                  <a:pt x="4525" y="6751"/>
                  <a:pt x="4514" y="6919"/>
                </a:cubicBezTo>
                <a:cubicBezTo>
                  <a:pt x="4427" y="6940"/>
                  <a:pt x="4419" y="6964"/>
                  <a:pt x="4460" y="7087"/>
                </a:cubicBezTo>
                <a:cubicBezTo>
                  <a:pt x="4509" y="7233"/>
                  <a:pt x="4548" y="7382"/>
                  <a:pt x="4588" y="7525"/>
                </a:cubicBezTo>
                <a:cubicBezTo>
                  <a:pt x="4424" y="7528"/>
                  <a:pt x="4399" y="7559"/>
                  <a:pt x="4463" y="7706"/>
                </a:cubicBezTo>
                <a:cubicBezTo>
                  <a:pt x="4561" y="7928"/>
                  <a:pt x="4670" y="8146"/>
                  <a:pt x="4768" y="8369"/>
                </a:cubicBezTo>
                <a:cubicBezTo>
                  <a:pt x="4798" y="8436"/>
                  <a:pt x="4805" y="8514"/>
                  <a:pt x="4822" y="8583"/>
                </a:cubicBezTo>
                <a:cubicBezTo>
                  <a:pt x="4704" y="8570"/>
                  <a:pt x="4598" y="8557"/>
                  <a:pt x="4493" y="8546"/>
                </a:cubicBezTo>
                <a:cubicBezTo>
                  <a:pt x="4485" y="8545"/>
                  <a:pt x="4476" y="8545"/>
                  <a:pt x="4468" y="8545"/>
                </a:cubicBezTo>
                <a:cubicBezTo>
                  <a:pt x="4390" y="8545"/>
                  <a:pt x="4356" y="8595"/>
                  <a:pt x="4366" y="8674"/>
                </a:cubicBezTo>
                <a:cubicBezTo>
                  <a:pt x="4375" y="8750"/>
                  <a:pt x="4386" y="8832"/>
                  <a:pt x="4423" y="8896"/>
                </a:cubicBezTo>
                <a:cubicBezTo>
                  <a:pt x="4572" y="9153"/>
                  <a:pt x="4623" y="9441"/>
                  <a:pt x="4707" y="9719"/>
                </a:cubicBezTo>
                <a:cubicBezTo>
                  <a:pt x="4773" y="9936"/>
                  <a:pt x="4880" y="10141"/>
                  <a:pt x="4975" y="10350"/>
                </a:cubicBezTo>
                <a:cubicBezTo>
                  <a:pt x="5014" y="10435"/>
                  <a:pt x="5067" y="10516"/>
                  <a:pt x="5105" y="10581"/>
                </a:cubicBezTo>
                <a:cubicBezTo>
                  <a:pt x="4944" y="10567"/>
                  <a:pt x="4772" y="10547"/>
                  <a:pt x="4599" y="10538"/>
                </a:cubicBezTo>
                <a:cubicBezTo>
                  <a:pt x="4557" y="10536"/>
                  <a:pt x="4514" y="10535"/>
                  <a:pt x="4472" y="10535"/>
                </a:cubicBezTo>
                <a:cubicBezTo>
                  <a:pt x="4390" y="10535"/>
                  <a:pt x="4308" y="10538"/>
                  <a:pt x="4226" y="10540"/>
                </a:cubicBezTo>
                <a:cubicBezTo>
                  <a:pt x="4085" y="10541"/>
                  <a:pt x="4071" y="10558"/>
                  <a:pt x="4080" y="10694"/>
                </a:cubicBezTo>
                <a:cubicBezTo>
                  <a:pt x="4082" y="10716"/>
                  <a:pt x="4082" y="10738"/>
                  <a:pt x="4084" y="10775"/>
                </a:cubicBezTo>
                <a:cubicBezTo>
                  <a:pt x="4016" y="10743"/>
                  <a:pt x="3950" y="10732"/>
                  <a:pt x="3885" y="10732"/>
                </a:cubicBezTo>
                <a:cubicBezTo>
                  <a:pt x="3732" y="10732"/>
                  <a:pt x="3586" y="10794"/>
                  <a:pt x="3437" y="10804"/>
                </a:cubicBezTo>
                <a:cubicBezTo>
                  <a:pt x="3414" y="10805"/>
                  <a:pt x="3373" y="10857"/>
                  <a:pt x="3374" y="10885"/>
                </a:cubicBezTo>
                <a:cubicBezTo>
                  <a:pt x="3382" y="11070"/>
                  <a:pt x="3387" y="11255"/>
                  <a:pt x="3415" y="11437"/>
                </a:cubicBezTo>
                <a:cubicBezTo>
                  <a:pt x="3430" y="11533"/>
                  <a:pt x="3491" y="11621"/>
                  <a:pt x="3541" y="11736"/>
                </a:cubicBezTo>
                <a:lnTo>
                  <a:pt x="3541" y="11736"/>
                </a:lnTo>
                <a:cubicBezTo>
                  <a:pt x="3539" y="11735"/>
                  <a:pt x="3528" y="11730"/>
                  <a:pt x="3516" y="11730"/>
                </a:cubicBezTo>
                <a:cubicBezTo>
                  <a:pt x="3513" y="11730"/>
                  <a:pt x="3510" y="11730"/>
                  <a:pt x="3508" y="11731"/>
                </a:cubicBezTo>
                <a:cubicBezTo>
                  <a:pt x="3358" y="11761"/>
                  <a:pt x="3336" y="11827"/>
                  <a:pt x="3418" y="11956"/>
                </a:cubicBezTo>
                <a:cubicBezTo>
                  <a:pt x="3532" y="12136"/>
                  <a:pt x="3639" y="12321"/>
                  <a:pt x="3752" y="12501"/>
                </a:cubicBezTo>
                <a:cubicBezTo>
                  <a:pt x="3780" y="12546"/>
                  <a:pt x="3817" y="12586"/>
                  <a:pt x="3848" y="12624"/>
                </a:cubicBezTo>
                <a:cubicBezTo>
                  <a:pt x="3778" y="12654"/>
                  <a:pt x="3703" y="12685"/>
                  <a:pt x="3629" y="12717"/>
                </a:cubicBezTo>
                <a:cubicBezTo>
                  <a:pt x="3553" y="12750"/>
                  <a:pt x="3542" y="12796"/>
                  <a:pt x="3578" y="12876"/>
                </a:cubicBezTo>
                <a:cubicBezTo>
                  <a:pt x="3706" y="13153"/>
                  <a:pt x="3894" y="13370"/>
                  <a:pt x="4170" y="13506"/>
                </a:cubicBezTo>
                <a:cubicBezTo>
                  <a:pt x="4187" y="13515"/>
                  <a:pt x="4201" y="13529"/>
                  <a:pt x="4218" y="13542"/>
                </a:cubicBezTo>
                <a:cubicBezTo>
                  <a:pt x="4211" y="13555"/>
                  <a:pt x="4206" y="13565"/>
                  <a:pt x="4198" y="13571"/>
                </a:cubicBezTo>
                <a:cubicBezTo>
                  <a:pt x="4165" y="13599"/>
                  <a:pt x="4130" y="13627"/>
                  <a:pt x="4097" y="13654"/>
                </a:cubicBezTo>
                <a:cubicBezTo>
                  <a:pt x="4126" y="13686"/>
                  <a:pt x="4148" y="13735"/>
                  <a:pt x="4186" y="13752"/>
                </a:cubicBezTo>
                <a:cubicBezTo>
                  <a:pt x="4372" y="13845"/>
                  <a:pt x="4483" y="14002"/>
                  <a:pt x="4572" y="14180"/>
                </a:cubicBezTo>
                <a:cubicBezTo>
                  <a:pt x="4599" y="14235"/>
                  <a:pt x="4633" y="14287"/>
                  <a:pt x="4659" y="14334"/>
                </a:cubicBezTo>
                <a:cubicBezTo>
                  <a:pt x="4547" y="14381"/>
                  <a:pt x="4440" y="14432"/>
                  <a:pt x="4329" y="14474"/>
                </a:cubicBezTo>
                <a:cubicBezTo>
                  <a:pt x="4242" y="14506"/>
                  <a:pt x="4241" y="14570"/>
                  <a:pt x="4269" y="14630"/>
                </a:cubicBezTo>
                <a:cubicBezTo>
                  <a:pt x="4396" y="14895"/>
                  <a:pt x="4547" y="15146"/>
                  <a:pt x="4802" y="15317"/>
                </a:cubicBezTo>
                <a:cubicBezTo>
                  <a:pt x="4897" y="15382"/>
                  <a:pt x="4977" y="15470"/>
                  <a:pt x="5100" y="15580"/>
                </a:cubicBezTo>
                <a:cubicBezTo>
                  <a:pt x="5054" y="15574"/>
                  <a:pt x="5014" y="15571"/>
                  <a:pt x="4975" y="15567"/>
                </a:cubicBezTo>
                <a:lnTo>
                  <a:pt x="4975" y="15567"/>
                </a:lnTo>
                <a:cubicBezTo>
                  <a:pt x="4949" y="15825"/>
                  <a:pt x="5177" y="15888"/>
                  <a:pt x="5299" y="16024"/>
                </a:cubicBezTo>
                <a:cubicBezTo>
                  <a:pt x="5451" y="16192"/>
                  <a:pt x="5630" y="16336"/>
                  <a:pt x="5791" y="16495"/>
                </a:cubicBezTo>
                <a:cubicBezTo>
                  <a:pt x="5960" y="16663"/>
                  <a:pt x="6130" y="16830"/>
                  <a:pt x="6285" y="17010"/>
                </a:cubicBezTo>
                <a:cubicBezTo>
                  <a:pt x="6389" y="17132"/>
                  <a:pt x="6469" y="17275"/>
                  <a:pt x="6558" y="17409"/>
                </a:cubicBezTo>
                <a:cubicBezTo>
                  <a:pt x="6590" y="17456"/>
                  <a:pt x="6625" y="17504"/>
                  <a:pt x="6670" y="17568"/>
                </a:cubicBezTo>
                <a:cubicBezTo>
                  <a:pt x="6628" y="17559"/>
                  <a:pt x="6604" y="17553"/>
                  <a:pt x="6580" y="17549"/>
                </a:cubicBezTo>
                <a:cubicBezTo>
                  <a:pt x="6415" y="17521"/>
                  <a:pt x="6251" y="17488"/>
                  <a:pt x="6085" y="17470"/>
                </a:cubicBezTo>
                <a:cubicBezTo>
                  <a:pt x="5945" y="17454"/>
                  <a:pt x="5802" y="17459"/>
                  <a:pt x="5662" y="17445"/>
                </a:cubicBezTo>
                <a:cubicBezTo>
                  <a:pt x="5453" y="17423"/>
                  <a:pt x="5246" y="17389"/>
                  <a:pt x="5040" y="17367"/>
                </a:cubicBezTo>
                <a:cubicBezTo>
                  <a:pt x="5035" y="17366"/>
                  <a:pt x="5031" y="17366"/>
                  <a:pt x="5027" y="17366"/>
                </a:cubicBezTo>
                <a:cubicBezTo>
                  <a:pt x="4989" y="17366"/>
                  <a:pt x="4949" y="17384"/>
                  <a:pt x="4911" y="17394"/>
                </a:cubicBezTo>
                <a:lnTo>
                  <a:pt x="4942" y="17521"/>
                </a:lnTo>
                <a:cubicBezTo>
                  <a:pt x="4876" y="17508"/>
                  <a:pt x="4810" y="17497"/>
                  <a:pt x="4747" y="17497"/>
                </a:cubicBezTo>
                <a:cubicBezTo>
                  <a:pt x="4667" y="17497"/>
                  <a:pt x="4592" y="17515"/>
                  <a:pt x="4534" y="17569"/>
                </a:cubicBezTo>
                <a:cubicBezTo>
                  <a:pt x="4439" y="17564"/>
                  <a:pt x="4362" y="17553"/>
                  <a:pt x="4289" y="17553"/>
                </a:cubicBezTo>
                <a:cubicBezTo>
                  <a:pt x="4273" y="17553"/>
                  <a:pt x="4257" y="17554"/>
                  <a:pt x="4241" y="17555"/>
                </a:cubicBezTo>
                <a:cubicBezTo>
                  <a:pt x="4074" y="17573"/>
                  <a:pt x="3909" y="17594"/>
                  <a:pt x="3745" y="17627"/>
                </a:cubicBezTo>
                <a:cubicBezTo>
                  <a:pt x="3606" y="17656"/>
                  <a:pt x="3591" y="17699"/>
                  <a:pt x="3625" y="17835"/>
                </a:cubicBezTo>
                <a:cubicBezTo>
                  <a:pt x="3653" y="17946"/>
                  <a:pt x="3672" y="18061"/>
                  <a:pt x="3697" y="18178"/>
                </a:cubicBezTo>
                <a:cubicBezTo>
                  <a:pt x="3629" y="18172"/>
                  <a:pt x="3560" y="18169"/>
                  <a:pt x="3492" y="18169"/>
                </a:cubicBezTo>
                <a:cubicBezTo>
                  <a:pt x="3198" y="18169"/>
                  <a:pt x="2907" y="18222"/>
                  <a:pt x="2618" y="18301"/>
                </a:cubicBezTo>
                <a:cubicBezTo>
                  <a:pt x="2530" y="18326"/>
                  <a:pt x="2431" y="18310"/>
                  <a:pt x="2343" y="18335"/>
                </a:cubicBezTo>
                <a:cubicBezTo>
                  <a:pt x="2175" y="18381"/>
                  <a:pt x="2168" y="18407"/>
                  <a:pt x="2230" y="18569"/>
                </a:cubicBezTo>
                <a:cubicBezTo>
                  <a:pt x="2031" y="18562"/>
                  <a:pt x="1836" y="18556"/>
                  <a:pt x="1640" y="18548"/>
                </a:cubicBezTo>
                <a:cubicBezTo>
                  <a:pt x="1593" y="18547"/>
                  <a:pt x="1546" y="18540"/>
                  <a:pt x="1500" y="18536"/>
                </a:cubicBezTo>
                <a:cubicBezTo>
                  <a:pt x="1488" y="18535"/>
                  <a:pt x="1476" y="18534"/>
                  <a:pt x="1465" y="18534"/>
                </a:cubicBezTo>
                <a:cubicBezTo>
                  <a:pt x="1407" y="18534"/>
                  <a:pt x="1366" y="18551"/>
                  <a:pt x="1383" y="18625"/>
                </a:cubicBezTo>
                <a:cubicBezTo>
                  <a:pt x="1304" y="18623"/>
                  <a:pt x="1226" y="18614"/>
                  <a:pt x="1150" y="18614"/>
                </a:cubicBezTo>
                <a:cubicBezTo>
                  <a:pt x="1127" y="18614"/>
                  <a:pt x="1104" y="18615"/>
                  <a:pt x="1080" y="18617"/>
                </a:cubicBezTo>
                <a:cubicBezTo>
                  <a:pt x="790" y="18643"/>
                  <a:pt x="499" y="18673"/>
                  <a:pt x="211" y="18715"/>
                </a:cubicBezTo>
                <a:cubicBezTo>
                  <a:pt x="138" y="18726"/>
                  <a:pt x="71" y="18784"/>
                  <a:pt x="0" y="18821"/>
                </a:cubicBezTo>
                <a:cubicBezTo>
                  <a:pt x="55" y="18882"/>
                  <a:pt x="96" y="18973"/>
                  <a:pt x="164" y="19003"/>
                </a:cubicBezTo>
                <a:cubicBezTo>
                  <a:pt x="414" y="19108"/>
                  <a:pt x="672" y="19194"/>
                  <a:pt x="926" y="19287"/>
                </a:cubicBezTo>
                <a:cubicBezTo>
                  <a:pt x="955" y="19297"/>
                  <a:pt x="987" y="19297"/>
                  <a:pt x="1036" y="19303"/>
                </a:cubicBezTo>
                <a:cubicBezTo>
                  <a:pt x="945" y="19397"/>
                  <a:pt x="1021" y="19425"/>
                  <a:pt x="1084" y="19457"/>
                </a:cubicBezTo>
                <a:cubicBezTo>
                  <a:pt x="1367" y="19603"/>
                  <a:pt x="1650" y="19749"/>
                  <a:pt x="1943" y="19899"/>
                </a:cubicBezTo>
                <a:cubicBezTo>
                  <a:pt x="1831" y="19977"/>
                  <a:pt x="1865" y="20058"/>
                  <a:pt x="1943" y="20119"/>
                </a:cubicBezTo>
                <a:cubicBezTo>
                  <a:pt x="2061" y="20213"/>
                  <a:pt x="2185" y="20300"/>
                  <a:pt x="2315" y="20378"/>
                </a:cubicBezTo>
                <a:cubicBezTo>
                  <a:pt x="2456" y="20464"/>
                  <a:pt x="2601" y="20538"/>
                  <a:pt x="2747" y="20609"/>
                </a:cubicBezTo>
                <a:cubicBezTo>
                  <a:pt x="2870" y="20666"/>
                  <a:pt x="2997" y="20712"/>
                  <a:pt x="3130" y="20765"/>
                </a:cubicBezTo>
                <a:cubicBezTo>
                  <a:pt x="3066" y="20809"/>
                  <a:pt x="2997" y="20871"/>
                  <a:pt x="2917" y="20907"/>
                </a:cubicBezTo>
                <a:cubicBezTo>
                  <a:pt x="2823" y="20949"/>
                  <a:pt x="2843" y="21010"/>
                  <a:pt x="2884" y="21064"/>
                </a:cubicBezTo>
                <a:cubicBezTo>
                  <a:pt x="2942" y="21140"/>
                  <a:pt x="3006" y="21218"/>
                  <a:pt x="3084" y="21272"/>
                </a:cubicBezTo>
                <a:cubicBezTo>
                  <a:pt x="3308" y="21427"/>
                  <a:pt x="3538" y="21571"/>
                  <a:pt x="3771" y="21712"/>
                </a:cubicBezTo>
                <a:cubicBezTo>
                  <a:pt x="3824" y="21746"/>
                  <a:pt x="3892" y="21753"/>
                  <a:pt x="3956" y="21773"/>
                </a:cubicBezTo>
                <a:cubicBezTo>
                  <a:pt x="3910" y="21820"/>
                  <a:pt x="3857" y="21871"/>
                  <a:pt x="3805" y="21925"/>
                </a:cubicBezTo>
                <a:cubicBezTo>
                  <a:pt x="3729" y="22000"/>
                  <a:pt x="3729" y="22070"/>
                  <a:pt x="3824" y="22117"/>
                </a:cubicBezTo>
                <a:cubicBezTo>
                  <a:pt x="3959" y="22185"/>
                  <a:pt x="4104" y="22233"/>
                  <a:pt x="4242" y="22295"/>
                </a:cubicBezTo>
                <a:cubicBezTo>
                  <a:pt x="4354" y="22345"/>
                  <a:pt x="4458" y="22411"/>
                  <a:pt x="4572" y="22457"/>
                </a:cubicBezTo>
                <a:cubicBezTo>
                  <a:pt x="4722" y="22516"/>
                  <a:pt x="4840" y="22619"/>
                  <a:pt x="4977" y="22696"/>
                </a:cubicBezTo>
                <a:cubicBezTo>
                  <a:pt x="5013" y="22717"/>
                  <a:pt x="5062" y="22715"/>
                  <a:pt x="5093" y="22740"/>
                </a:cubicBezTo>
                <a:cubicBezTo>
                  <a:pt x="5117" y="22756"/>
                  <a:pt x="5119" y="22800"/>
                  <a:pt x="5131" y="22832"/>
                </a:cubicBezTo>
                <a:cubicBezTo>
                  <a:pt x="5044" y="22858"/>
                  <a:pt x="5014" y="22923"/>
                  <a:pt x="5013" y="23006"/>
                </a:cubicBezTo>
                <a:cubicBezTo>
                  <a:pt x="5013" y="23013"/>
                  <a:pt x="4994" y="23020"/>
                  <a:pt x="4987" y="23028"/>
                </a:cubicBezTo>
                <a:cubicBezTo>
                  <a:pt x="4959" y="23054"/>
                  <a:pt x="4934" y="23084"/>
                  <a:pt x="4921" y="23125"/>
                </a:cubicBezTo>
                <a:cubicBezTo>
                  <a:pt x="4889" y="23149"/>
                  <a:pt x="4849" y="23168"/>
                  <a:pt x="4826" y="23197"/>
                </a:cubicBezTo>
                <a:cubicBezTo>
                  <a:pt x="4733" y="23316"/>
                  <a:pt x="4639" y="23433"/>
                  <a:pt x="4558" y="23559"/>
                </a:cubicBezTo>
                <a:cubicBezTo>
                  <a:pt x="4458" y="23715"/>
                  <a:pt x="4459" y="23726"/>
                  <a:pt x="4627" y="23820"/>
                </a:cubicBezTo>
                <a:cubicBezTo>
                  <a:pt x="4808" y="23922"/>
                  <a:pt x="4998" y="24005"/>
                  <a:pt x="5191" y="24101"/>
                </a:cubicBezTo>
                <a:cubicBezTo>
                  <a:pt x="5164" y="24241"/>
                  <a:pt x="5168" y="24247"/>
                  <a:pt x="5342" y="24265"/>
                </a:cubicBezTo>
                <a:cubicBezTo>
                  <a:pt x="5424" y="24274"/>
                  <a:pt x="5507" y="24279"/>
                  <a:pt x="5590" y="24279"/>
                </a:cubicBezTo>
                <a:cubicBezTo>
                  <a:pt x="5605" y="24279"/>
                  <a:pt x="5619" y="24279"/>
                  <a:pt x="5633" y="24279"/>
                </a:cubicBezTo>
                <a:cubicBezTo>
                  <a:pt x="5725" y="24277"/>
                  <a:pt x="5815" y="24263"/>
                  <a:pt x="5908" y="24255"/>
                </a:cubicBezTo>
                <a:lnTo>
                  <a:pt x="5908" y="24255"/>
                </a:lnTo>
                <a:cubicBezTo>
                  <a:pt x="5836" y="24350"/>
                  <a:pt x="5762" y="24443"/>
                  <a:pt x="5684" y="24546"/>
                </a:cubicBezTo>
                <a:cubicBezTo>
                  <a:pt x="5708" y="24564"/>
                  <a:pt x="5730" y="24577"/>
                  <a:pt x="5755" y="24595"/>
                </a:cubicBezTo>
                <a:cubicBezTo>
                  <a:pt x="5738" y="24606"/>
                  <a:pt x="5723" y="24616"/>
                  <a:pt x="5673" y="24648"/>
                </a:cubicBezTo>
                <a:cubicBezTo>
                  <a:pt x="5796" y="24689"/>
                  <a:pt x="5890" y="24744"/>
                  <a:pt x="5988" y="24751"/>
                </a:cubicBezTo>
                <a:cubicBezTo>
                  <a:pt x="6413" y="24782"/>
                  <a:pt x="6837" y="24816"/>
                  <a:pt x="7262" y="24818"/>
                </a:cubicBezTo>
                <a:cubicBezTo>
                  <a:pt x="7265" y="24818"/>
                  <a:pt x="7269" y="24818"/>
                  <a:pt x="7273" y="24818"/>
                </a:cubicBezTo>
                <a:cubicBezTo>
                  <a:pt x="7579" y="24818"/>
                  <a:pt x="7885" y="24774"/>
                  <a:pt x="8192" y="24751"/>
                </a:cubicBezTo>
                <a:cubicBezTo>
                  <a:pt x="8243" y="24747"/>
                  <a:pt x="8295" y="24745"/>
                  <a:pt x="8364" y="24741"/>
                </a:cubicBezTo>
                <a:lnTo>
                  <a:pt x="8364" y="24741"/>
                </a:lnTo>
                <a:cubicBezTo>
                  <a:pt x="8214" y="24864"/>
                  <a:pt x="8082" y="24971"/>
                  <a:pt x="7945" y="25083"/>
                </a:cubicBezTo>
                <a:cubicBezTo>
                  <a:pt x="7956" y="25098"/>
                  <a:pt x="7968" y="25114"/>
                  <a:pt x="7971" y="25117"/>
                </a:cubicBezTo>
                <a:lnTo>
                  <a:pt x="7971" y="25117"/>
                </a:lnTo>
                <a:cubicBezTo>
                  <a:pt x="7919" y="25200"/>
                  <a:pt x="7875" y="25272"/>
                  <a:pt x="7827" y="25351"/>
                </a:cubicBezTo>
                <a:cubicBezTo>
                  <a:pt x="7858" y="25359"/>
                  <a:pt x="7888" y="25369"/>
                  <a:pt x="7895" y="25372"/>
                </a:cubicBezTo>
                <a:cubicBezTo>
                  <a:pt x="7773" y="25554"/>
                  <a:pt x="7655" y="25738"/>
                  <a:pt x="7534" y="25919"/>
                </a:cubicBezTo>
                <a:cubicBezTo>
                  <a:pt x="7480" y="25997"/>
                  <a:pt x="7508" y="26040"/>
                  <a:pt x="7580" y="26088"/>
                </a:cubicBezTo>
                <a:cubicBezTo>
                  <a:pt x="7740" y="26193"/>
                  <a:pt x="7925" y="26206"/>
                  <a:pt x="8105" y="26234"/>
                </a:cubicBezTo>
                <a:cubicBezTo>
                  <a:pt x="8183" y="26246"/>
                  <a:pt x="8270" y="26234"/>
                  <a:pt x="8315" y="26326"/>
                </a:cubicBezTo>
                <a:cubicBezTo>
                  <a:pt x="8326" y="26345"/>
                  <a:pt x="8362" y="26355"/>
                  <a:pt x="8388" y="26360"/>
                </a:cubicBezTo>
                <a:cubicBezTo>
                  <a:pt x="8477" y="26378"/>
                  <a:pt x="8567" y="26387"/>
                  <a:pt x="8657" y="26387"/>
                </a:cubicBezTo>
                <a:cubicBezTo>
                  <a:pt x="8780" y="26387"/>
                  <a:pt x="8904" y="26370"/>
                  <a:pt x="9031" y="26336"/>
                </a:cubicBezTo>
                <a:cubicBezTo>
                  <a:pt x="9012" y="26310"/>
                  <a:pt x="9001" y="26293"/>
                  <a:pt x="8981" y="26265"/>
                </a:cubicBezTo>
                <a:lnTo>
                  <a:pt x="8981" y="26265"/>
                </a:lnTo>
                <a:cubicBezTo>
                  <a:pt x="9032" y="26279"/>
                  <a:pt x="9072" y="26289"/>
                  <a:pt x="9116" y="26301"/>
                </a:cubicBezTo>
                <a:cubicBezTo>
                  <a:pt x="9104" y="26373"/>
                  <a:pt x="9090" y="26444"/>
                  <a:pt x="9080" y="26516"/>
                </a:cubicBezTo>
                <a:cubicBezTo>
                  <a:pt x="9067" y="26611"/>
                  <a:pt x="9077" y="26649"/>
                  <a:pt x="9139" y="26649"/>
                </a:cubicBezTo>
                <a:cubicBezTo>
                  <a:pt x="9157" y="26649"/>
                  <a:pt x="9180" y="26645"/>
                  <a:pt x="9209" y="26639"/>
                </a:cubicBezTo>
                <a:cubicBezTo>
                  <a:pt x="9322" y="26614"/>
                  <a:pt x="9433" y="26574"/>
                  <a:pt x="9542" y="26532"/>
                </a:cubicBezTo>
                <a:cubicBezTo>
                  <a:pt x="9870" y="26409"/>
                  <a:pt x="10195" y="26283"/>
                  <a:pt x="10540" y="26150"/>
                </a:cubicBezTo>
                <a:cubicBezTo>
                  <a:pt x="10545" y="26259"/>
                  <a:pt x="10555" y="26347"/>
                  <a:pt x="10551" y="26434"/>
                </a:cubicBezTo>
                <a:cubicBezTo>
                  <a:pt x="10549" y="26510"/>
                  <a:pt x="10575" y="26541"/>
                  <a:pt x="10626" y="26541"/>
                </a:cubicBezTo>
                <a:cubicBezTo>
                  <a:pt x="10640" y="26541"/>
                  <a:pt x="10656" y="26539"/>
                  <a:pt x="10674" y="26534"/>
                </a:cubicBezTo>
                <a:cubicBezTo>
                  <a:pt x="10767" y="26508"/>
                  <a:pt x="10867" y="26490"/>
                  <a:pt x="10951" y="26446"/>
                </a:cubicBezTo>
                <a:cubicBezTo>
                  <a:pt x="11229" y="26297"/>
                  <a:pt x="11487" y="26121"/>
                  <a:pt x="11728" y="25915"/>
                </a:cubicBezTo>
                <a:cubicBezTo>
                  <a:pt x="11976" y="25704"/>
                  <a:pt x="12248" y="25521"/>
                  <a:pt x="12513" y="25328"/>
                </a:cubicBezTo>
                <a:cubicBezTo>
                  <a:pt x="12766" y="25146"/>
                  <a:pt x="13024" y="24968"/>
                  <a:pt x="13278" y="24788"/>
                </a:cubicBezTo>
                <a:cubicBezTo>
                  <a:pt x="13304" y="24771"/>
                  <a:pt x="13329" y="24755"/>
                  <a:pt x="13375" y="24751"/>
                </a:cubicBezTo>
                <a:lnTo>
                  <a:pt x="13375" y="24751"/>
                </a:lnTo>
                <a:cubicBezTo>
                  <a:pt x="12942" y="25483"/>
                  <a:pt x="12498" y="26208"/>
                  <a:pt x="12079" y="26949"/>
                </a:cubicBezTo>
                <a:cubicBezTo>
                  <a:pt x="11665" y="27686"/>
                  <a:pt x="11265" y="28432"/>
                  <a:pt x="10875" y="29181"/>
                </a:cubicBezTo>
                <a:cubicBezTo>
                  <a:pt x="10482" y="29937"/>
                  <a:pt x="10144" y="30719"/>
                  <a:pt x="9788" y="31483"/>
                </a:cubicBezTo>
                <a:cubicBezTo>
                  <a:pt x="9952" y="31553"/>
                  <a:pt x="10090" y="31613"/>
                  <a:pt x="10229" y="31669"/>
                </a:cubicBezTo>
                <a:cubicBezTo>
                  <a:pt x="10241" y="31674"/>
                  <a:pt x="10258" y="31677"/>
                  <a:pt x="10274" y="31677"/>
                </a:cubicBezTo>
                <a:cubicBezTo>
                  <a:pt x="10287" y="31677"/>
                  <a:pt x="10300" y="31675"/>
                  <a:pt x="10306" y="31669"/>
                </a:cubicBezTo>
                <a:cubicBezTo>
                  <a:pt x="10401" y="31577"/>
                  <a:pt x="10519" y="31493"/>
                  <a:pt x="10577" y="31378"/>
                </a:cubicBezTo>
                <a:cubicBezTo>
                  <a:pt x="10754" y="31031"/>
                  <a:pt x="10895" y="30666"/>
                  <a:pt x="11069" y="30316"/>
                </a:cubicBezTo>
                <a:cubicBezTo>
                  <a:pt x="11475" y="29497"/>
                  <a:pt x="11884" y="28680"/>
                  <a:pt x="12305" y="27870"/>
                </a:cubicBezTo>
                <a:cubicBezTo>
                  <a:pt x="12612" y="27281"/>
                  <a:pt x="12938" y="26704"/>
                  <a:pt x="13257" y="26121"/>
                </a:cubicBezTo>
                <a:cubicBezTo>
                  <a:pt x="13283" y="26074"/>
                  <a:pt x="13318" y="26035"/>
                  <a:pt x="13368" y="26004"/>
                </a:cubicBezTo>
                <a:lnTo>
                  <a:pt x="13368" y="26004"/>
                </a:lnTo>
                <a:cubicBezTo>
                  <a:pt x="13318" y="26119"/>
                  <a:pt x="13250" y="26231"/>
                  <a:pt x="13220" y="26351"/>
                </a:cubicBezTo>
                <a:cubicBezTo>
                  <a:pt x="13168" y="26560"/>
                  <a:pt x="13138" y="26773"/>
                  <a:pt x="13105" y="26985"/>
                </a:cubicBezTo>
                <a:cubicBezTo>
                  <a:pt x="13101" y="27008"/>
                  <a:pt x="13132" y="27038"/>
                  <a:pt x="13141" y="27054"/>
                </a:cubicBezTo>
                <a:cubicBezTo>
                  <a:pt x="13137" y="27106"/>
                  <a:pt x="13131" y="27154"/>
                  <a:pt x="13131" y="27200"/>
                </a:cubicBezTo>
                <a:cubicBezTo>
                  <a:pt x="13129" y="27306"/>
                  <a:pt x="13129" y="27341"/>
                  <a:pt x="13171" y="27341"/>
                </a:cubicBezTo>
                <a:cubicBezTo>
                  <a:pt x="13194" y="27341"/>
                  <a:pt x="13228" y="27331"/>
                  <a:pt x="13282" y="27316"/>
                </a:cubicBezTo>
                <a:cubicBezTo>
                  <a:pt x="13411" y="27278"/>
                  <a:pt x="13540" y="27251"/>
                  <a:pt x="13664" y="27221"/>
                </a:cubicBezTo>
                <a:lnTo>
                  <a:pt x="13664" y="27221"/>
                </a:lnTo>
                <a:cubicBezTo>
                  <a:pt x="13535" y="27434"/>
                  <a:pt x="13621" y="27672"/>
                  <a:pt x="13652" y="27906"/>
                </a:cubicBezTo>
                <a:cubicBezTo>
                  <a:pt x="13674" y="28074"/>
                  <a:pt x="13712" y="28243"/>
                  <a:pt x="13746" y="28410"/>
                </a:cubicBezTo>
                <a:cubicBezTo>
                  <a:pt x="13777" y="28554"/>
                  <a:pt x="13813" y="28618"/>
                  <a:pt x="13890" y="28618"/>
                </a:cubicBezTo>
                <a:cubicBezTo>
                  <a:pt x="13937" y="28618"/>
                  <a:pt x="13999" y="28595"/>
                  <a:pt x="14084" y="28551"/>
                </a:cubicBezTo>
                <a:cubicBezTo>
                  <a:pt x="14152" y="28744"/>
                  <a:pt x="14208" y="28944"/>
                  <a:pt x="14289" y="29132"/>
                </a:cubicBezTo>
                <a:cubicBezTo>
                  <a:pt x="14365" y="29308"/>
                  <a:pt x="14468" y="29474"/>
                  <a:pt x="14557" y="29647"/>
                </a:cubicBezTo>
                <a:cubicBezTo>
                  <a:pt x="14578" y="29686"/>
                  <a:pt x="14602" y="29703"/>
                  <a:pt x="14628" y="29703"/>
                </a:cubicBezTo>
                <a:cubicBezTo>
                  <a:pt x="14650" y="29703"/>
                  <a:pt x="14674" y="29690"/>
                  <a:pt x="14697" y="29667"/>
                </a:cubicBezTo>
                <a:cubicBezTo>
                  <a:pt x="14780" y="29582"/>
                  <a:pt x="14865" y="29495"/>
                  <a:pt x="14936" y="29400"/>
                </a:cubicBezTo>
                <a:cubicBezTo>
                  <a:pt x="15060" y="29233"/>
                  <a:pt x="15159" y="29048"/>
                  <a:pt x="15292" y="28892"/>
                </a:cubicBezTo>
                <a:cubicBezTo>
                  <a:pt x="15384" y="28785"/>
                  <a:pt x="15521" y="28722"/>
                  <a:pt x="15585" y="28583"/>
                </a:cubicBezTo>
                <a:cubicBezTo>
                  <a:pt x="15629" y="28484"/>
                  <a:pt x="15683" y="28388"/>
                  <a:pt x="15736" y="28285"/>
                </a:cubicBezTo>
                <a:cubicBezTo>
                  <a:pt x="16006" y="28646"/>
                  <a:pt x="16300" y="28993"/>
                  <a:pt x="16444" y="29470"/>
                </a:cubicBezTo>
                <a:cubicBezTo>
                  <a:pt x="16486" y="29387"/>
                  <a:pt x="16508" y="29343"/>
                  <a:pt x="16541" y="29279"/>
                </a:cubicBezTo>
                <a:cubicBezTo>
                  <a:pt x="16555" y="29329"/>
                  <a:pt x="16572" y="29356"/>
                  <a:pt x="16569" y="29384"/>
                </a:cubicBezTo>
                <a:cubicBezTo>
                  <a:pt x="16564" y="29439"/>
                  <a:pt x="16557" y="29484"/>
                  <a:pt x="16632" y="29499"/>
                </a:cubicBezTo>
                <a:cubicBezTo>
                  <a:pt x="16653" y="29504"/>
                  <a:pt x="16672" y="29554"/>
                  <a:pt x="16678" y="29585"/>
                </a:cubicBezTo>
                <a:cubicBezTo>
                  <a:pt x="16717" y="29771"/>
                  <a:pt x="16833" y="29914"/>
                  <a:pt x="16963" y="30036"/>
                </a:cubicBezTo>
                <a:cubicBezTo>
                  <a:pt x="17058" y="30125"/>
                  <a:pt x="17135" y="30228"/>
                  <a:pt x="17228" y="30317"/>
                </a:cubicBezTo>
                <a:cubicBezTo>
                  <a:pt x="17266" y="30354"/>
                  <a:pt x="17294" y="30373"/>
                  <a:pt x="17319" y="30373"/>
                </a:cubicBezTo>
                <a:cubicBezTo>
                  <a:pt x="17348" y="30373"/>
                  <a:pt x="17374" y="30347"/>
                  <a:pt x="17407" y="30295"/>
                </a:cubicBezTo>
                <a:cubicBezTo>
                  <a:pt x="17427" y="30263"/>
                  <a:pt x="17452" y="30233"/>
                  <a:pt x="17490" y="30178"/>
                </a:cubicBezTo>
                <a:cubicBezTo>
                  <a:pt x="17561" y="30265"/>
                  <a:pt x="17629" y="30333"/>
                  <a:pt x="17681" y="30413"/>
                </a:cubicBezTo>
                <a:cubicBezTo>
                  <a:pt x="17786" y="30568"/>
                  <a:pt x="17877" y="30733"/>
                  <a:pt x="17980" y="30888"/>
                </a:cubicBezTo>
                <a:cubicBezTo>
                  <a:pt x="18010" y="30935"/>
                  <a:pt x="18045" y="30969"/>
                  <a:pt x="18087" y="30969"/>
                </a:cubicBezTo>
                <a:cubicBezTo>
                  <a:pt x="18114" y="30969"/>
                  <a:pt x="18145" y="30954"/>
                  <a:pt x="18178" y="30919"/>
                </a:cubicBezTo>
                <a:cubicBezTo>
                  <a:pt x="18204" y="30894"/>
                  <a:pt x="18228" y="30881"/>
                  <a:pt x="18253" y="30881"/>
                </a:cubicBezTo>
                <a:cubicBezTo>
                  <a:pt x="18284" y="30881"/>
                  <a:pt x="18314" y="30901"/>
                  <a:pt x="18344" y="30938"/>
                </a:cubicBezTo>
                <a:cubicBezTo>
                  <a:pt x="18457" y="31078"/>
                  <a:pt x="18582" y="31204"/>
                  <a:pt x="18756" y="31274"/>
                </a:cubicBezTo>
                <a:cubicBezTo>
                  <a:pt x="18804" y="31294"/>
                  <a:pt x="18842" y="31306"/>
                  <a:pt x="18875" y="31306"/>
                </a:cubicBezTo>
                <a:cubicBezTo>
                  <a:pt x="18925" y="31306"/>
                  <a:pt x="18962" y="31278"/>
                  <a:pt x="19000" y="31206"/>
                </a:cubicBezTo>
                <a:cubicBezTo>
                  <a:pt x="19114" y="30993"/>
                  <a:pt x="19213" y="30773"/>
                  <a:pt x="19310" y="30552"/>
                </a:cubicBezTo>
                <a:cubicBezTo>
                  <a:pt x="19334" y="30498"/>
                  <a:pt x="19350" y="30461"/>
                  <a:pt x="19383" y="30461"/>
                </a:cubicBezTo>
                <a:cubicBezTo>
                  <a:pt x="19402" y="30461"/>
                  <a:pt x="19427" y="30474"/>
                  <a:pt x="19461" y="30503"/>
                </a:cubicBezTo>
                <a:cubicBezTo>
                  <a:pt x="19549" y="30575"/>
                  <a:pt x="19656" y="30625"/>
                  <a:pt x="19760" y="30674"/>
                </a:cubicBezTo>
                <a:cubicBezTo>
                  <a:pt x="19938" y="30758"/>
                  <a:pt x="20041" y="30916"/>
                  <a:pt x="20166" y="31052"/>
                </a:cubicBezTo>
                <a:cubicBezTo>
                  <a:pt x="20266" y="31159"/>
                  <a:pt x="20372" y="31264"/>
                  <a:pt x="20490" y="31349"/>
                </a:cubicBezTo>
                <a:cubicBezTo>
                  <a:pt x="20538" y="31384"/>
                  <a:pt x="20579" y="31400"/>
                  <a:pt x="20615" y="31400"/>
                </a:cubicBezTo>
                <a:cubicBezTo>
                  <a:pt x="20680" y="31400"/>
                  <a:pt x="20727" y="31346"/>
                  <a:pt x="20756" y="31242"/>
                </a:cubicBezTo>
                <a:cubicBezTo>
                  <a:pt x="20768" y="31199"/>
                  <a:pt x="20781" y="31154"/>
                  <a:pt x="20802" y="31083"/>
                </a:cubicBezTo>
                <a:cubicBezTo>
                  <a:pt x="20909" y="31173"/>
                  <a:pt x="21004" y="31248"/>
                  <a:pt x="21092" y="31331"/>
                </a:cubicBezTo>
                <a:cubicBezTo>
                  <a:pt x="21172" y="31406"/>
                  <a:pt x="21243" y="31489"/>
                  <a:pt x="21322" y="31565"/>
                </a:cubicBezTo>
                <a:cubicBezTo>
                  <a:pt x="21390" y="31633"/>
                  <a:pt x="21438" y="31666"/>
                  <a:pt x="21490" y="31666"/>
                </a:cubicBezTo>
                <a:cubicBezTo>
                  <a:pt x="21542" y="31666"/>
                  <a:pt x="21598" y="31633"/>
                  <a:pt x="21683" y="31566"/>
                </a:cubicBezTo>
                <a:cubicBezTo>
                  <a:pt x="21867" y="31683"/>
                  <a:pt x="22059" y="31801"/>
                  <a:pt x="22252" y="31924"/>
                </a:cubicBezTo>
                <a:cubicBezTo>
                  <a:pt x="22266" y="31934"/>
                  <a:pt x="22284" y="31938"/>
                  <a:pt x="22305" y="31938"/>
                </a:cubicBezTo>
                <a:cubicBezTo>
                  <a:pt x="22382" y="31938"/>
                  <a:pt x="22487" y="31878"/>
                  <a:pt x="22496" y="31808"/>
                </a:cubicBezTo>
                <a:cubicBezTo>
                  <a:pt x="22507" y="31724"/>
                  <a:pt x="22516" y="31638"/>
                  <a:pt x="22530" y="31554"/>
                </a:cubicBezTo>
                <a:cubicBezTo>
                  <a:pt x="22531" y="31540"/>
                  <a:pt x="22543" y="31528"/>
                  <a:pt x="22556" y="31505"/>
                </a:cubicBezTo>
                <a:cubicBezTo>
                  <a:pt x="22592" y="31521"/>
                  <a:pt x="22630" y="31531"/>
                  <a:pt x="22661" y="31552"/>
                </a:cubicBezTo>
                <a:cubicBezTo>
                  <a:pt x="22835" y="31664"/>
                  <a:pt x="23008" y="31778"/>
                  <a:pt x="23181" y="31891"/>
                </a:cubicBezTo>
                <a:cubicBezTo>
                  <a:pt x="23207" y="31907"/>
                  <a:pt x="23234" y="31924"/>
                  <a:pt x="23262" y="31937"/>
                </a:cubicBezTo>
                <a:cubicBezTo>
                  <a:pt x="23305" y="31957"/>
                  <a:pt x="23338" y="31969"/>
                  <a:pt x="23366" y="31969"/>
                </a:cubicBezTo>
                <a:cubicBezTo>
                  <a:pt x="23421" y="31969"/>
                  <a:pt x="23460" y="31926"/>
                  <a:pt x="23525" y="31824"/>
                </a:cubicBezTo>
                <a:cubicBezTo>
                  <a:pt x="23627" y="31876"/>
                  <a:pt x="23731" y="31928"/>
                  <a:pt x="23833" y="31983"/>
                </a:cubicBezTo>
                <a:cubicBezTo>
                  <a:pt x="23939" y="32041"/>
                  <a:pt x="24039" y="32110"/>
                  <a:pt x="24147" y="32163"/>
                </a:cubicBezTo>
                <a:cubicBezTo>
                  <a:pt x="24204" y="32192"/>
                  <a:pt x="24252" y="32207"/>
                  <a:pt x="24293" y="32207"/>
                </a:cubicBezTo>
                <a:cubicBezTo>
                  <a:pt x="24376" y="32207"/>
                  <a:pt x="24432" y="32146"/>
                  <a:pt x="24479" y="32017"/>
                </a:cubicBezTo>
                <a:cubicBezTo>
                  <a:pt x="24517" y="32030"/>
                  <a:pt x="24557" y="32041"/>
                  <a:pt x="24593" y="32058"/>
                </a:cubicBezTo>
                <a:cubicBezTo>
                  <a:pt x="24745" y="32130"/>
                  <a:pt x="24896" y="32202"/>
                  <a:pt x="25045" y="32275"/>
                </a:cubicBezTo>
                <a:cubicBezTo>
                  <a:pt x="25135" y="32321"/>
                  <a:pt x="25225" y="32367"/>
                  <a:pt x="25314" y="32415"/>
                </a:cubicBezTo>
                <a:cubicBezTo>
                  <a:pt x="25371" y="32448"/>
                  <a:pt x="25422" y="32492"/>
                  <a:pt x="25486" y="32492"/>
                </a:cubicBezTo>
                <a:cubicBezTo>
                  <a:pt x="25509" y="32492"/>
                  <a:pt x="25534" y="32486"/>
                  <a:pt x="25561" y="32473"/>
                </a:cubicBezTo>
                <a:cubicBezTo>
                  <a:pt x="25564" y="32471"/>
                  <a:pt x="25568" y="32471"/>
                  <a:pt x="25572" y="32471"/>
                </a:cubicBezTo>
                <a:cubicBezTo>
                  <a:pt x="25595" y="32471"/>
                  <a:pt x="25631" y="32493"/>
                  <a:pt x="25655" y="32507"/>
                </a:cubicBezTo>
                <a:cubicBezTo>
                  <a:pt x="26015" y="32701"/>
                  <a:pt x="26404" y="32790"/>
                  <a:pt x="26810" y="32820"/>
                </a:cubicBezTo>
                <a:cubicBezTo>
                  <a:pt x="26820" y="32820"/>
                  <a:pt x="26830" y="32821"/>
                  <a:pt x="26841" y="32821"/>
                </a:cubicBezTo>
                <a:cubicBezTo>
                  <a:pt x="26857" y="32821"/>
                  <a:pt x="26874" y="32820"/>
                  <a:pt x="26890" y="32817"/>
                </a:cubicBezTo>
                <a:cubicBezTo>
                  <a:pt x="27022" y="32792"/>
                  <a:pt x="27046" y="32742"/>
                  <a:pt x="26964" y="32640"/>
                </a:cubicBezTo>
                <a:cubicBezTo>
                  <a:pt x="26879" y="32534"/>
                  <a:pt x="26782" y="32437"/>
                  <a:pt x="26688" y="32338"/>
                </a:cubicBezTo>
                <a:cubicBezTo>
                  <a:pt x="26552" y="32194"/>
                  <a:pt x="26414" y="32053"/>
                  <a:pt x="26276" y="31909"/>
                </a:cubicBezTo>
                <a:cubicBezTo>
                  <a:pt x="26260" y="31892"/>
                  <a:pt x="26239" y="31861"/>
                  <a:pt x="26245" y="31850"/>
                </a:cubicBezTo>
                <a:cubicBezTo>
                  <a:pt x="26309" y="31741"/>
                  <a:pt x="26224" y="31685"/>
                  <a:pt x="26167" y="31621"/>
                </a:cubicBezTo>
                <a:cubicBezTo>
                  <a:pt x="25966" y="31400"/>
                  <a:pt x="25763" y="31181"/>
                  <a:pt x="25571" y="30970"/>
                </a:cubicBezTo>
                <a:cubicBezTo>
                  <a:pt x="25577" y="30943"/>
                  <a:pt x="25577" y="30938"/>
                  <a:pt x="25580" y="30935"/>
                </a:cubicBezTo>
                <a:cubicBezTo>
                  <a:pt x="25752" y="30795"/>
                  <a:pt x="25761" y="30746"/>
                  <a:pt x="25645" y="30542"/>
                </a:cubicBezTo>
                <a:cubicBezTo>
                  <a:pt x="25549" y="30372"/>
                  <a:pt x="25447" y="30207"/>
                  <a:pt x="25354" y="30036"/>
                </a:cubicBezTo>
                <a:cubicBezTo>
                  <a:pt x="25334" y="30001"/>
                  <a:pt x="25346" y="29951"/>
                  <a:pt x="25340" y="29909"/>
                </a:cubicBezTo>
                <a:cubicBezTo>
                  <a:pt x="25335" y="29862"/>
                  <a:pt x="25336" y="29807"/>
                  <a:pt x="25314" y="29769"/>
                </a:cubicBezTo>
                <a:cubicBezTo>
                  <a:pt x="25225" y="29618"/>
                  <a:pt x="25125" y="29473"/>
                  <a:pt x="25026" y="29316"/>
                </a:cubicBezTo>
                <a:cubicBezTo>
                  <a:pt x="25135" y="29256"/>
                  <a:pt x="25248" y="29191"/>
                  <a:pt x="25362" y="29129"/>
                </a:cubicBezTo>
                <a:cubicBezTo>
                  <a:pt x="25431" y="29092"/>
                  <a:pt x="25500" y="29055"/>
                  <a:pt x="25571" y="29023"/>
                </a:cubicBezTo>
                <a:cubicBezTo>
                  <a:pt x="25666" y="28979"/>
                  <a:pt x="25674" y="28912"/>
                  <a:pt x="25622" y="28834"/>
                </a:cubicBezTo>
                <a:cubicBezTo>
                  <a:pt x="25577" y="28766"/>
                  <a:pt x="25527" y="28701"/>
                  <a:pt x="25474" y="28638"/>
                </a:cubicBezTo>
                <a:cubicBezTo>
                  <a:pt x="25288" y="28413"/>
                  <a:pt x="25099" y="28191"/>
                  <a:pt x="24912" y="27966"/>
                </a:cubicBezTo>
                <a:cubicBezTo>
                  <a:pt x="24899" y="27953"/>
                  <a:pt x="24893" y="27934"/>
                  <a:pt x="24884" y="27919"/>
                </a:cubicBezTo>
                <a:cubicBezTo>
                  <a:pt x="24991" y="27806"/>
                  <a:pt x="24995" y="27744"/>
                  <a:pt x="24871" y="27641"/>
                </a:cubicBezTo>
                <a:cubicBezTo>
                  <a:pt x="24760" y="27550"/>
                  <a:pt x="24639" y="27471"/>
                  <a:pt x="24517" y="27393"/>
                </a:cubicBezTo>
                <a:cubicBezTo>
                  <a:pt x="24234" y="27209"/>
                  <a:pt x="24050" y="26926"/>
                  <a:pt x="23816" y="26695"/>
                </a:cubicBezTo>
                <a:cubicBezTo>
                  <a:pt x="23716" y="26597"/>
                  <a:pt x="23605" y="26515"/>
                  <a:pt x="23498" y="26423"/>
                </a:cubicBezTo>
                <a:cubicBezTo>
                  <a:pt x="23500" y="26421"/>
                  <a:pt x="23503" y="26410"/>
                  <a:pt x="23507" y="26408"/>
                </a:cubicBezTo>
                <a:cubicBezTo>
                  <a:pt x="23802" y="26360"/>
                  <a:pt x="24097" y="26296"/>
                  <a:pt x="24394" y="26271"/>
                </a:cubicBezTo>
                <a:cubicBezTo>
                  <a:pt x="24482" y="26263"/>
                  <a:pt x="24570" y="26260"/>
                  <a:pt x="24658" y="26260"/>
                </a:cubicBezTo>
                <a:cubicBezTo>
                  <a:pt x="25018" y="26260"/>
                  <a:pt x="25374" y="26319"/>
                  <a:pt x="25726" y="26401"/>
                </a:cubicBezTo>
                <a:cubicBezTo>
                  <a:pt x="25753" y="26408"/>
                  <a:pt x="25782" y="26410"/>
                  <a:pt x="25811" y="26410"/>
                </a:cubicBezTo>
                <a:cubicBezTo>
                  <a:pt x="25829" y="26410"/>
                  <a:pt x="25847" y="26409"/>
                  <a:pt x="25865" y="26408"/>
                </a:cubicBezTo>
                <a:cubicBezTo>
                  <a:pt x="26074" y="26392"/>
                  <a:pt x="26084" y="26379"/>
                  <a:pt x="26053" y="26175"/>
                </a:cubicBezTo>
                <a:cubicBezTo>
                  <a:pt x="26050" y="26165"/>
                  <a:pt x="26054" y="26152"/>
                  <a:pt x="26059" y="26122"/>
                </a:cubicBezTo>
                <a:cubicBezTo>
                  <a:pt x="26182" y="26135"/>
                  <a:pt x="26303" y="26148"/>
                  <a:pt x="26426" y="26163"/>
                </a:cubicBezTo>
                <a:cubicBezTo>
                  <a:pt x="26488" y="26170"/>
                  <a:pt x="26549" y="26180"/>
                  <a:pt x="26611" y="26184"/>
                </a:cubicBezTo>
                <a:cubicBezTo>
                  <a:pt x="26621" y="26185"/>
                  <a:pt x="26631" y="26185"/>
                  <a:pt x="26640" y="26185"/>
                </a:cubicBezTo>
                <a:cubicBezTo>
                  <a:pt x="26722" y="26185"/>
                  <a:pt x="26785" y="26158"/>
                  <a:pt x="26780" y="26042"/>
                </a:cubicBezTo>
                <a:lnTo>
                  <a:pt x="26780" y="26042"/>
                </a:lnTo>
                <a:cubicBezTo>
                  <a:pt x="26892" y="26045"/>
                  <a:pt x="27000" y="26053"/>
                  <a:pt x="27107" y="26053"/>
                </a:cubicBezTo>
                <a:cubicBezTo>
                  <a:pt x="27151" y="26053"/>
                  <a:pt x="27195" y="26051"/>
                  <a:pt x="27239" y="26047"/>
                </a:cubicBezTo>
                <a:cubicBezTo>
                  <a:pt x="27397" y="26034"/>
                  <a:pt x="27554" y="25998"/>
                  <a:pt x="27708" y="25962"/>
                </a:cubicBezTo>
                <a:cubicBezTo>
                  <a:pt x="27804" y="25938"/>
                  <a:pt x="27831" y="25877"/>
                  <a:pt x="27775" y="25785"/>
                </a:cubicBezTo>
                <a:cubicBezTo>
                  <a:pt x="27696" y="25657"/>
                  <a:pt x="27619" y="25526"/>
                  <a:pt x="27531" y="25376"/>
                </a:cubicBezTo>
                <a:cubicBezTo>
                  <a:pt x="27621" y="25352"/>
                  <a:pt x="27704" y="25336"/>
                  <a:pt x="27784" y="25336"/>
                </a:cubicBezTo>
                <a:cubicBezTo>
                  <a:pt x="27835" y="25336"/>
                  <a:pt x="27884" y="25342"/>
                  <a:pt x="27933" y="25356"/>
                </a:cubicBezTo>
                <a:cubicBezTo>
                  <a:pt x="28078" y="25396"/>
                  <a:pt x="28220" y="25453"/>
                  <a:pt x="28364" y="25501"/>
                </a:cubicBezTo>
                <a:cubicBezTo>
                  <a:pt x="28397" y="25511"/>
                  <a:pt x="28431" y="25523"/>
                  <a:pt x="28466" y="25530"/>
                </a:cubicBezTo>
                <a:cubicBezTo>
                  <a:pt x="28497" y="25536"/>
                  <a:pt x="28524" y="25539"/>
                  <a:pt x="28546" y="25539"/>
                </a:cubicBezTo>
                <a:cubicBezTo>
                  <a:pt x="28627" y="25539"/>
                  <a:pt x="28652" y="25495"/>
                  <a:pt x="28648" y="25382"/>
                </a:cubicBezTo>
                <a:cubicBezTo>
                  <a:pt x="28648" y="25372"/>
                  <a:pt x="28657" y="25361"/>
                  <a:pt x="28664" y="25345"/>
                </a:cubicBezTo>
                <a:cubicBezTo>
                  <a:pt x="28766" y="25374"/>
                  <a:pt x="28864" y="25409"/>
                  <a:pt x="28966" y="25429"/>
                </a:cubicBezTo>
                <a:cubicBezTo>
                  <a:pt x="29067" y="25450"/>
                  <a:pt x="29166" y="25461"/>
                  <a:pt x="29265" y="25461"/>
                </a:cubicBezTo>
                <a:cubicBezTo>
                  <a:pt x="29439" y="25461"/>
                  <a:pt x="29610" y="25425"/>
                  <a:pt x="29774" y="25338"/>
                </a:cubicBezTo>
                <a:cubicBezTo>
                  <a:pt x="29869" y="25288"/>
                  <a:pt x="29907" y="25228"/>
                  <a:pt x="29850" y="25124"/>
                </a:cubicBezTo>
                <a:cubicBezTo>
                  <a:pt x="29811" y="25053"/>
                  <a:pt x="29788" y="24972"/>
                  <a:pt x="29753" y="24883"/>
                </a:cubicBezTo>
                <a:lnTo>
                  <a:pt x="29753" y="24883"/>
                </a:lnTo>
                <a:cubicBezTo>
                  <a:pt x="29823" y="24884"/>
                  <a:pt x="29886" y="24890"/>
                  <a:pt x="29946" y="24890"/>
                </a:cubicBezTo>
                <a:cubicBezTo>
                  <a:pt x="29959" y="24890"/>
                  <a:pt x="29971" y="24889"/>
                  <a:pt x="29984" y="24889"/>
                </a:cubicBezTo>
                <a:cubicBezTo>
                  <a:pt x="30181" y="24882"/>
                  <a:pt x="30381" y="24884"/>
                  <a:pt x="30576" y="24854"/>
                </a:cubicBezTo>
                <a:cubicBezTo>
                  <a:pt x="30843" y="24815"/>
                  <a:pt x="30856" y="24775"/>
                  <a:pt x="30731" y="24530"/>
                </a:cubicBezTo>
                <a:cubicBezTo>
                  <a:pt x="30799" y="24519"/>
                  <a:pt x="30863" y="24507"/>
                  <a:pt x="30926" y="24495"/>
                </a:cubicBezTo>
                <a:cubicBezTo>
                  <a:pt x="31014" y="24480"/>
                  <a:pt x="31103" y="24469"/>
                  <a:pt x="31190" y="24447"/>
                </a:cubicBezTo>
                <a:cubicBezTo>
                  <a:pt x="31290" y="24418"/>
                  <a:pt x="31376" y="24369"/>
                  <a:pt x="31328" y="24240"/>
                </a:cubicBezTo>
                <a:cubicBezTo>
                  <a:pt x="31419" y="24193"/>
                  <a:pt x="31510" y="24156"/>
                  <a:pt x="31591" y="24105"/>
                </a:cubicBezTo>
                <a:cubicBezTo>
                  <a:pt x="31702" y="24035"/>
                  <a:pt x="31702" y="23987"/>
                  <a:pt x="31611" y="23895"/>
                </a:cubicBezTo>
                <a:cubicBezTo>
                  <a:pt x="31497" y="23779"/>
                  <a:pt x="31384" y="23660"/>
                  <a:pt x="31272" y="23542"/>
                </a:cubicBezTo>
                <a:cubicBezTo>
                  <a:pt x="31258" y="23527"/>
                  <a:pt x="31244" y="23500"/>
                  <a:pt x="31246" y="23482"/>
                </a:cubicBezTo>
                <a:cubicBezTo>
                  <a:pt x="31294" y="23208"/>
                  <a:pt x="31153" y="22979"/>
                  <a:pt x="31064" y="22742"/>
                </a:cubicBezTo>
                <a:cubicBezTo>
                  <a:pt x="31015" y="22609"/>
                  <a:pt x="30926" y="22491"/>
                  <a:pt x="30866" y="22383"/>
                </a:cubicBezTo>
                <a:cubicBezTo>
                  <a:pt x="31131" y="22277"/>
                  <a:pt x="31399" y="22174"/>
                  <a:pt x="31663" y="22065"/>
                </a:cubicBezTo>
                <a:cubicBezTo>
                  <a:pt x="31736" y="22034"/>
                  <a:pt x="31801" y="21977"/>
                  <a:pt x="31875" y="21951"/>
                </a:cubicBezTo>
                <a:cubicBezTo>
                  <a:pt x="31985" y="21913"/>
                  <a:pt x="32103" y="21900"/>
                  <a:pt x="32211" y="21859"/>
                </a:cubicBezTo>
                <a:cubicBezTo>
                  <a:pt x="32345" y="21808"/>
                  <a:pt x="32480" y="21753"/>
                  <a:pt x="32599" y="21678"/>
                </a:cubicBezTo>
                <a:cubicBezTo>
                  <a:pt x="32723" y="21599"/>
                  <a:pt x="32719" y="21534"/>
                  <a:pt x="32628" y="21417"/>
                </a:cubicBezTo>
                <a:cubicBezTo>
                  <a:pt x="32593" y="21372"/>
                  <a:pt x="32559" y="21326"/>
                  <a:pt x="32521" y="21273"/>
                </a:cubicBezTo>
                <a:cubicBezTo>
                  <a:pt x="32676" y="21190"/>
                  <a:pt x="32825" y="21113"/>
                  <a:pt x="32969" y="21032"/>
                </a:cubicBezTo>
                <a:cubicBezTo>
                  <a:pt x="33195" y="20903"/>
                  <a:pt x="33421" y="20773"/>
                  <a:pt x="33647" y="20642"/>
                </a:cubicBezTo>
                <a:cubicBezTo>
                  <a:pt x="33755" y="20579"/>
                  <a:pt x="33756" y="20557"/>
                  <a:pt x="33660" y="20377"/>
                </a:cubicBezTo>
                <a:cubicBezTo>
                  <a:pt x="33732" y="20312"/>
                  <a:pt x="33813" y="20253"/>
                  <a:pt x="33879" y="20179"/>
                </a:cubicBezTo>
                <a:cubicBezTo>
                  <a:pt x="33972" y="20075"/>
                  <a:pt x="34059" y="19967"/>
                  <a:pt x="34136" y="19853"/>
                </a:cubicBezTo>
                <a:cubicBezTo>
                  <a:pt x="34202" y="19756"/>
                  <a:pt x="34162" y="19682"/>
                  <a:pt x="34072" y="19605"/>
                </a:cubicBezTo>
                <a:cubicBezTo>
                  <a:pt x="33940" y="19492"/>
                  <a:pt x="33825" y="19359"/>
                  <a:pt x="33708" y="19230"/>
                </a:cubicBezTo>
                <a:cubicBezTo>
                  <a:pt x="33652" y="19167"/>
                  <a:pt x="33681" y="19132"/>
                  <a:pt x="33752" y="19090"/>
                </a:cubicBezTo>
                <a:cubicBezTo>
                  <a:pt x="33973" y="18958"/>
                  <a:pt x="34188" y="18815"/>
                  <a:pt x="34403" y="18676"/>
                </a:cubicBezTo>
                <a:cubicBezTo>
                  <a:pt x="34504" y="18610"/>
                  <a:pt x="34601" y="18538"/>
                  <a:pt x="34699" y="18468"/>
                </a:cubicBezTo>
                <a:cubicBezTo>
                  <a:pt x="34764" y="18421"/>
                  <a:pt x="34817" y="18375"/>
                  <a:pt x="34743" y="18288"/>
                </a:cubicBezTo>
                <a:cubicBezTo>
                  <a:pt x="34729" y="18270"/>
                  <a:pt x="34750" y="18201"/>
                  <a:pt x="34775" y="18177"/>
                </a:cubicBezTo>
                <a:cubicBezTo>
                  <a:pt x="34879" y="18078"/>
                  <a:pt x="35002" y="17995"/>
                  <a:pt x="35097" y="17888"/>
                </a:cubicBezTo>
                <a:cubicBezTo>
                  <a:pt x="35185" y="17792"/>
                  <a:pt x="35254" y="17676"/>
                  <a:pt x="35316" y="17560"/>
                </a:cubicBezTo>
                <a:cubicBezTo>
                  <a:pt x="35365" y="17476"/>
                  <a:pt x="35360" y="17387"/>
                  <a:pt x="35252" y="17337"/>
                </a:cubicBezTo>
                <a:cubicBezTo>
                  <a:pt x="35228" y="17327"/>
                  <a:pt x="35211" y="17303"/>
                  <a:pt x="35182" y="17280"/>
                </a:cubicBezTo>
                <a:cubicBezTo>
                  <a:pt x="35284" y="17190"/>
                  <a:pt x="35376" y="17102"/>
                  <a:pt x="35473" y="17020"/>
                </a:cubicBezTo>
                <a:cubicBezTo>
                  <a:pt x="35759" y="16775"/>
                  <a:pt x="36055" y="16539"/>
                  <a:pt x="36335" y="16284"/>
                </a:cubicBezTo>
                <a:cubicBezTo>
                  <a:pt x="36642" y="16010"/>
                  <a:pt x="36973" y="15768"/>
                  <a:pt x="37287" y="15504"/>
                </a:cubicBezTo>
                <a:cubicBezTo>
                  <a:pt x="37363" y="15440"/>
                  <a:pt x="37426" y="15357"/>
                  <a:pt x="37481" y="15275"/>
                </a:cubicBezTo>
                <a:cubicBezTo>
                  <a:pt x="37521" y="15216"/>
                  <a:pt x="37501" y="15164"/>
                  <a:pt x="37429" y="15164"/>
                </a:cubicBezTo>
                <a:cubicBezTo>
                  <a:pt x="37424" y="15164"/>
                  <a:pt x="37419" y="15164"/>
                  <a:pt x="37413" y="15165"/>
                </a:cubicBezTo>
                <a:cubicBezTo>
                  <a:pt x="37283" y="15176"/>
                  <a:pt x="37152" y="15194"/>
                  <a:pt x="37023" y="15216"/>
                </a:cubicBezTo>
                <a:cubicBezTo>
                  <a:pt x="36771" y="15260"/>
                  <a:pt x="36520" y="15316"/>
                  <a:pt x="36266" y="15352"/>
                </a:cubicBezTo>
                <a:cubicBezTo>
                  <a:pt x="36020" y="15387"/>
                  <a:pt x="35772" y="15403"/>
                  <a:pt x="35523" y="15423"/>
                </a:cubicBezTo>
                <a:cubicBezTo>
                  <a:pt x="35402" y="15433"/>
                  <a:pt x="35279" y="15436"/>
                  <a:pt x="35156" y="15443"/>
                </a:cubicBezTo>
                <a:cubicBezTo>
                  <a:pt x="35151" y="15250"/>
                  <a:pt x="35143" y="15232"/>
                  <a:pt x="34975" y="15212"/>
                </a:cubicBezTo>
                <a:cubicBezTo>
                  <a:pt x="34923" y="15206"/>
                  <a:pt x="34870" y="15204"/>
                  <a:pt x="34817" y="15204"/>
                </a:cubicBezTo>
                <a:cubicBezTo>
                  <a:pt x="34742" y="15204"/>
                  <a:pt x="34666" y="15209"/>
                  <a:pt x="34591" y="15217"/>
                </a:cubicBezTo>
                <a:cubicBezTo>
                  <a:pt x="34173" y="15263"/>
                  <a:pt x="33756" y="15315"/>
                  <a:pt x="33337" y="15366"/>
                </a:cubicBezTo>
                <a:cubicBezTo>
                  <a:pt x="33336" y="15366"/>
                  <a:pt x="33335" y="15366"/>
                  <a:pt x="33334" y="15366"/>
                </a:cubicBezTo>
                <a:cubicBezTo>
                  <a:pt x="33325" y="15366"/>
                  <a:pt x="33315" y="15362"/>
                  <a:pt x="33303" y="15360"/>
                </a:cubicBezTo>
                <a:cubicBezTo>
                  <a:pt x="33330" y="15228"/>
                  <a:pt x="33356" y="15099"/>
                  <a:pt x="33381" y="14969"/>
                </a:cubicBezTo>
                <a:cubicBezTo>
                  <a:pt x="33401" y="14869"/>
                  <a:pt x="33350" y="14798"/>
                  <a:pt x="33237" y="14764"/>
                </a:cubicBezTo>
                <a:cubicBezTo>
                  <a:pt x="33182" y="14747"/>
                  <a:pt x="33127" y="14740"/>
                  <a:pt x="33073" y="14740"/>
                </a:cubicBezTo>
                <a:cubicBezTo>
                  <a:pt x="32973" y="14740"/>
                  <a:pt x="32876" y="14764"/>
                  <a:pt x="32779" y="14798"/>
                </a:cubicBezTo>
                <a:cubicBezTo>
                  <a:pt x="32732" y="14815"/>
                  <a:pt x="32685" y="14834"/>
                  <a:pt x="32628" y="14854"/>
                </a:cubicBezTo>
                <a:cubicBezTo>
                  <a:pt x="32614" y="14737"/>
                  <a:pt x="32550" y="14699"/>
                  <a:pt x="32465" y="14699"/>
                </a:cubicBezTo>
                <a:cubicBezTo>
                  <a:pt x="32450" y="14699"/>
                  <a:pt x="32434" y="14700"/>
                  <a:pt x="32418" y="14702"/>
                </a:cubicBezTo>
                <a:cubicBezTo>
                  <a:pt x="32166" y="14734"/>
                  <a:pt x="31914" y="14769"/>
                  <a:pt x="31662" y="14803"/>
                </a:cubicBezTo>
                <a:cubicBezTo>
                  <a:pt x="31657" y="14745"/>
                  <a:pt x="31642" y="14679"/>
                  <a:pt x="31647" y="14616"/>
                </a:cubicBezTo>
                <a:cubicBezTo>
                  <a:pt x="31655" y="14522"/>
                  <a:pt x="31610" y="14472"/>
                  <a:pt x="31533" y="14472"/>
                </a:cubicBezTo>
                <a:cubicBezTo>
                  <a:pt x="31511" y="14472"/>
                  <a:pt x="31487" y="14476"/>
                  <a:pt x="31461" y="14484"/>
                </a:cubicBezTo>
                <a:cubicBezTo>
                  <a:pt x="31294" y="14533"/>
                  <a:pt x="31129" y="14595"/>
                  <a:pt x="30967" y="14661"/>
                </a:cubicBezTo>
                <a:cubicBezTo>
                  <a:pt x="30629" y="14797"/>
                  <a:pt x="30293" y="14939"/>
                  <a:pt x="29956" y="15079"/>
                </a:cubicBezTo>
                <a:cubicBezTo>
                  <a:pt x="29906" y="15099"/>
                  <a:pt x="29857" y="15121"/>
                  <a:pt x="29803" y="15144"/>
                </a:cubicBezTo>
                <a:cubicBezTo>
                  <a:pt x="29802" y="14922"/>
                  <a:pt x="29799" y="14699"/>
                  <a:pt x="29801" y="14478"/>
                </a:cubicBezTo>
                <a:cubicBezTo>
                  <a:pt x="29801" y="14400"/>
                  <a:pt x="29774" y="14362"/>
                  <a:pt x="29696" y="14357"/>
                </a:cubicBezTo>
                <a:cubicBezTo>
                  <a:pt x="29664" y="14355"/>
                  <a:pt x="29634" y="14354"/>
                  <a:pt x="29603" y="14354"/>
                </a:cubicBezTo>
                <a:cubicBezTo>
                  <a:pt x="29405" y="14354"/>
                  <a:pt x="29220" y="14402"/>
                  <a:pt x="29056" y="14527"/>
                </a:cubicBezTo>
                <a:cubicBezTo>
                  <a:pt x="29010" y="14454"/>
                  <a:pt x="28974" y="14420"/>
                  <a:pt x="28929" y="14420"/>
                </a:cubicBezTo>
                <a:cubicBezTo>
                  <a:pt x="28895" y="14420"/>
                  <a:pt x="28855" y="14440"/>
                  <a:pt x="28803" y="14478"/>
                </a:cubicBezTo>
                <a:cubicBezTo>
                  <a:pt x="28646" y="14591"/>
                  <a:pt x="28488" y="14703"/>
                  <a:pt x="28336" y="14811"/>
                </a:cubicBezTo>
                <a:cubicBezTo>
                  <a:pt x="28313" y="14797"/>
                  <a:pt x="28304" y="14795"/>
                  <a:pt x="28302" y="14789"/>
                </a:cubicBezTo>
                <a:cubicBezTo>
                  <a:pt x="28253" y="14681"/>
                  <a:pt x="28226" y="14633"/>
                  <a:pt x="28181" y="14633"/>
                </a:cubicBezTo>
                <a:cubicBezTo>
                  <a:pt x="28146" y="14633"/>
                  <a:pt x="28100" y="14661"/>
                  <a:pt x="28025" y="14712"/>
                </a:cubicBezTo>
                <a:cubicBezTo>
                  <a:pt x="27797" y="14868"/>
                  <a:pt x="27566" y="15020"/>
                  <a:pt x="27343" y="15181"/>
                </a:cubicBezTo>
                <a:cubicBezTo>
                  <a:pt x="27254" y="15247"/>
                  <a:pt x="27183" y="15336"/>
                  <a:pt x="27096" y="15422"/>
                </a:cubicBezTo>
                <a:cubicBezTo>
                  <a:pt x="27077" y="15332"/>
                  <a:pt x="27060" y="15253"/>
                  <a:pt x="27044" y="15176"/>
                </a:cubicBezTo>
                <a:cubicBezTo>
                  <a:pt x="27029" y="15095"/>
                  <a:pt x="26999" y="15052"/>
                  <a:pt x="26949" y="15052"/>
                </a:cubicBezTo>
                <a:cubicBezTo>
                  <a:pt x="26924" y="15052"/>
                  <a:pt x="26893" y="15062"/>
                  <a:pt x="26857" y="15085"/>
                </a:cubicBezTo>
                <a:cubicBezTo>
                  <a:pt x="26684" y="15191"/>
                  <a:pt x="26517" y="15305"/>
                  <a:pt x="26358" y="15427"/>
                </a:cubicBezTo>
                <a:cubicBezTo>
                  <a:pt x="26195" y="15551"/>
                  <a:pt x="26024" y="15639"/>
                  <a:pt x="25829" y="15702"/>
                </a:cubicBezTo>
                <a:cubicBezTo>
                  <a:pt x="25675" y="15751"/>
                  <a:pt x="25527" y="15831"/>
                  <a:pt x="25388" y="15917"/>
                </a:cubicBezTo>
                <a:cubicBezTo>
                  <a:pt x="25284" y="15982"/>
                  <a:pt x="25207" y="16087"/>
                  <a:pt x="25104" y="16157"/>
                </a:cubicBezTo>
                <a:cubicBezTo>
                  <a:pt x="24995" y="16231"/>
                  <a:pt x="24865" y="16273"/>
                  <a:pt x="24754" y="16347"/>
                </a:cubicBezTo>
                <a:cubicBezTo>
                  <a:pt x="24621" y="16435"/>
                  <a:pt x="24507" y="16550"/>
                  <a:pt x="24372" y="16633"/>
                </a:cubicBezTo>
                <a:cubicBezTo>
                  <a:pt x="24151" y="16772"/>
                  <a:pt x="23920" y="16893"/>
                  <a:pt x="23694" y="17026"/>
                </a:cubicBezTo>
                <a:cubicBezTo>
                  <a:pt x="23517" y="17130"/>
                  <a:pt x="23344" y="17239"/>
                  <a:pt x="23169" y="17346"/>
                </a:cubicBezTo>
                <a:cubicBezTo>
                  <a:pt x="23159" y="17338"/>
                  <a:pt x="23150" y="17330"/>
                  <a:pt x="23142" y="17321"/>
                </a:cubicBezTo>
                <a:cubicBezTo>
                  <a:pt x="23251" y="17157"/>
                  <a:pt x="23349" y="16982"/>
                  <a:pt x="23473" y="16829"/>
                </a:cubicBezTo>
                <a:cubicBezTo>
                  <a:pt x="23646" y="16618"/>
                  <a:pt x="23834" y="16418"/>
                  <a:pt x="24023" y="16222"/>
                </a:cubicBezTo>
                <a:cubicBezTo>
                  <a:pt x="24209" y="16029"/>
                  <a:pt x="24398" y="15838"/>
                  <a:pt x="24594" y="15656"/>
                </a:cubicBezTo>
                <a:cubicBezTo>
                  <a:pt x="24821" y="15448"/>
                  <a:pt x="25057" y="15249"/>
                  <a:pt x="25290" y="15048"/>
                </a:cubicBezTo>
                <a:cubicBezTo>
                  <a:pt x="25304" y="15035"/>
                  <a:pt x="25318" y="15021"/>
                  <a:pt x="25330" y="15005"/>
                </a:cubicBezTo>
                <a:cubicBezTo>
                  <a:pt x="25424" y="14894"/>
                  <a:pt x="25419" y="14860"/>
                  <a:pt x="25295" y="14770"/>
                </a:cubicBezTo>
                <a:cubicBezTo>
                  <a:pt x="25341" y="14594"/>
                  <a:pt x="25506" y="14519"/>
                  <a:pt x="25618" y="14399"/>
                </a:cubicBezTo>
                <a:cubicBezTo>
                  <a:pt x="25664" y="14351"/>
                  <a:pt x="25721" y="14315"/>
                  <a:pt x="25772" y="14272"/>
                </a:cubicBezTo>
                <a:cubicBezTo>
                  <a:pt x="25853" y="14203"/>
                  <a:pt x="25897" y="14120"/>
                  <a:pt x="25941" y="14018"/>
                </a:cubicBezTo>
                <a:cubicBezTo>
                  <a:pt x="26009" y="13858"/>
                  <a:pt x="26127" y="13715"/>
                  <a:pt x="26236" y="13575"/>
                </a:cubicBezTo>
                <a:cubicBezTo>
                  <a:pt x="26303" y="13488"/>
                  <a:pt x="26406" y="13427"/>
                  <a:pt x="26476" y="13340"/>
                </a:cubicBezTo>
                <a:cubicBezTo>
                  <a:pt x="26553" y="13242"/>
                  <a:pt x="26533" y="13200"/>
                  <a:pt x="26417" y="13148"/>
                </a:cubicBezTo>
                <a:cubicBezTo>
                  <a:pt x="26368" y="13127"/>
                  <a:pt x="26322" y="13099"/>
                  <a:pt x="26256" y="13066"/>
                </a:cubicBezTo>
                <a:cubicBezTo>
                  <a:pt x="26339" y="12981"/>
                  <a:pt x="26406" y="12906"/>
                  <a:pt x="26481" y="12840"/>
                </a:cubicBezTo>
                <a:cubicBezTo>
                  <a:pt x="26640" y="12701"/>
                  <a:pt x="26800" y="12564"/>
                  <a:pt x="26964" y="12432"/>
                </a:cubicBezTo>
                <a:cubicBezTo>
                  <a:pt x="27051" y="12361"/>
                  <a:pt x="27151" y="12306"/>
                  <a:pt x="27240" y="12237"/>
                </a:cubicBezTo>
                <a:cubicBezTo>
                  <a:pt x="27311" y="12181"/>
                  <a:pt x="27391" y="12125"/>
                  <a:pt x="27306" y="12016"/>
                </a:cubicBezTo>
                <a:cubicBezTo>
                  <a:pt x="27293" y="11998"/>
                  <a:pt x="27321" y="11938"/>
                  <a:pt x="27345" y="11909"/>
                </a:cubicBezTo>
                <a:cubicBezTo>
                  <a:pt x="27481" y="11728"/>
                  <a:pt x="27620" y="11553"/>
                  <a:pt x="27758" y="11372"/>
                </a:cubicBezTo>
                <a:cubicBezTo>
                  <a:pt x="27784" y="11339"/>
                  <a:pt x="27808" y="11298"/>
                  <a:pt x="27819" y="11259"/>
                </a:cubicBezTo>
                <a:cubicBezTo>
                  <a:pt x="27866" y="11105"/>
                  <a:pt x="27865" y="10937"/>
                  <a:pt x="27631" y="10904"/>
                </a:cubicBezTo>
                <a:cubicBezTo>
                  <a:pt x="27600" y="10899"/>
                  <a:pt x="27572" y="10889"/>
                  <a:pt x="27535" y="10880"/>
                </a:cubicBezTo>
                <a:cubicBezTo>
                  <a:pt x="27554" y="10834"/>
                  <a:pt x="27573" y="10797"/>
                  <a:pt x="27589" y="10758"/>
                </a:cubicBezTo>
                <a:cubicBezTo>
                  <a:pt x="27644" y="10613"/>
                  <a:pt x="27721" y="10482"/>
                  <a:pt x="27747" y="10316"/>
                </a:cubicBezTo>
                <a:cubicBezTo>
                  <a:pt x="27772" y="10153"/>
                  <a:pt x="27900" y="10006"/>
                  <a:pt x="27985" y="9852"/>
                </a:cubicBezTo>
                <a:cubicBezTo>
                  <a:pt x="28004" y="9817"/>
                  <a:pt x="28030" y="9788"/>
                  <a:pt x="28047" y="9753"/>
                </a:cubicBezTo>
                <a:cubicBezTo>
                  <a:pt x="28104" y="9642"/>
                  <a:pt x="28094" y="9610"/>
                  <a:pt x="27975" y="9547"/>
                </a:cubicBezTo>
                <a:cubicBezTo>
                  <a:pt x="28045" y="9410"/>
                  <a:pt x="28114" y="9275"/>
                  <a:pt x="28185" y="9138"/>
                </a:cubicBezTo>
                <a:cubicBezTo>
                  <a:pt x="28245" y="9025"/>
                  <a:pt x="28324" y="8917"/>
                  <a:pt x="28360" y="8796"/>
                </a:cubicBezTo>
                <a:cubicBezTo>
                  <a:pt x="28409" y="8633"/>
                  <a:pt x="28387" y="8566"/>
                  <a:pt x="28255" y="8566"/>
                </a:cubicBezTo>
                <a:cubicBezTo>
                  <a:pt x="28238" y="8566"/>
                  <a:pt x="28218" y="8567"/>
                  <a:pt x="28197" y="8570"/>
                </a:cubicBezTo>
                <a:cubicBezTo>
                  <a:pt x="27991" y="8590"/>
                  <a:pt x="27787" y="8618"/>
                  <a:pt x="27582" y="8643"/>
                </a:cubicBezTo>
                <a:cubicBezTo>
                  <a:pt x="27526" y="8651"/>
                  <a:pt x="27468" y="8658"/>
                  <a:pt x="27412" y="8664"/>
                </a:cubicBezTo>
                <a:cubicBezTo>
                  <a:pt x="27391" y="8512"/>
                  <a:pt x="27375" y="8461"/>
                  <a:pt x="27289" y="8461"/>
                </a:cubicBezTo>
                <a:cubicBezTo>
                  <a:pt x="27256" y="8461"/>
                  <a:pt x="27213" y="8469"/>
                  <a:pt x="27154" y="8481"/>
                </a:cubicBezTo>
                <a:cubicBezTo>
                  <a:pt x="26898" y="8534"/>
                  <a:pt x="26645" y="8596"/>
                  <a:pt x="26390" y="8653"/>
                </a:cubicBezTo>
                <a:cubicBezTo>
                  <a:pt x="26360" y="8661"/>
                  <a:pt x="26331" y="8663"/>
                  <a:pt x="26297" y="8670"/>
                </a:cubicBezTo>
                <a:cubicBezTo>
                  <a:pt x="26425" y="8376"/>
                  <a:pt x="26544" y="8088"/>
                  <a:pt x="26673" y="7805"/>
                </a:cubicBezTo>
                <a:cubicBezTo>
                  <a:pt x="26730" y="7680"/>
                  <a:pt x="26801" y="7558"/>
                  <a:pt x="26877" y="7440"/>
                </a:cubicBezTo>
                <a:cubicBezTo>
                  <a:pt x="26965" y="7299"/>
                  <a:pt x="27065" y="7164"/>
                  <a:pt x="27157" y="7023"/>
                </a:cubicBezTo>
                <a:cubicBezTo>
                  <a:pt x="27185" y="6981"/>
                  <a:pt x="27203" y="6933"/>
                  <a:pt x="27219" y="6884"/>
                </a:cubicBezTo>
                <a:cubicBezTo>
                  <a:pt x="27253" y="6791"/>
                  <a:pt x="27244" y="6717"/>
                  <a:pt x="27125" y="6694"/>
                </a:cubicBezTo>
                <a:cubicBezTo>
                  <a:pt x="27091" y="6688"/>
                  <a:pt x="27062" y="6667"/>
                  <a:pt x="27019" y="6648"/>
                </a:cubicBezTo>
                <a:cubicBezTo>
                  <a:pt x="27034" y="6605"/>
                  <a:pt x="27046" y="6563"/>
                  <a:pt x="27063" y="6526"/>
                </a:cubicBezTo>
                <a:cubicBezTo>
                  <a:pt x="27182" y="6262"/>
                  <a:pt x="27304" y="6000"/>
                  <a:pt x="27423" y="5737"/>
                </a:cubicBezTo>
                <a:cubicBezTo>
                  <a:pt x="27438" y="5703"/>
                  <a:pt x="27456" y="5668"/>
                  <a:pt x="27469" y="5631"/>
                </a:cubicBezTo>
                <a:cubicBezTo>
                  <a:pt x="27523" y="5478"/>
                  <a:pt x="27512" y="5453"/>
                  <a:pt x="27367" y="5380"/>
                </a:cubicBezTo>
                <a:cubicBezTo>
                  <a:pt x="27414" y="5174"/>
                  <a:pt x="27466" y="4968"/>
                  <a:pt x="27506" y="4758"/>
                </a:cubicBezTo>
                <a:cubicBezTo>
                  <a:pt x="27525" y="4659"/>
                  <a:pt x="27525" y="4556"/>
                  <a:pt x="27522" y="4455"/>
                </a:cubicBezTo>
                <a:cubicBezTo>
                  <a:pt x="27518" y="4355"/>
                  <a:pt x="27461" y="4315"/>
                  <a:pt x="27368" y="4315"/>
                </a:cubicBezTo>
                <a:cubicBezTo>
                  <a:pt x="27362" y="4315"/>
                  <a:pt x="27355" y="4315"/>
                  <a:pt x="27348" y="4315"/>
                </a:cubicBezTo>
                <a:cubicBezTo>
                  <a:pt x="26952" y="4342"/>
                  <a:pt x="26556" y="4367"/>
                  <a:pt x="26159" y="4391"/>
                </a:cubicBezTo>
                <a:cubicBezTo>
                  <a:pt x="26156" y="4392"/>
                  <a:pt x="26153" y="4392"/>
                  <a:pt x="26150" y="4392"/>
                </a:cubicBezTo>
                <a:cubicBezTo>
                  <a:pt x="26130" y="4392"/>
                  <a:pt x="26111" y="4389"/>
                  <a:pt x="26097" y="4388"/>
                </a:cubicBezTo>
                <a:cubicBezTo>
                  <a:pt x="26156" y="4117"/>
                  <a:pt x="26216" y="3853"/>
                  <a:pt x="26267" y="3587"/>
                </a:cubicBezTo>
                <a:cubicBezTo>
                  <a:pt x="26276" y="3550"/>
                  <a:pt x="26240" y="3504"/>
                  <a:pt x="26224" y="3461"/>
                </a:cubicBezTo>
                <a:cubicBezTo>
                  <a:pt x="26213" y="3429"/>
                  <a:pt x="26188" y="3396"/>
                  <a:pt x="26192" y="3365"/>
                </a:cubicBezTo>
                <a:cubicBezTo>
                  <a:pt x="26210" y="3226"/>
                  <a:pt x="26237" y="3088"/>
                  <a:pt x="26257" y="2949"/>
                </a:cubicBezTo>
                <a:cubicBezTo>
                  <a:pt x="26267" y="2877"/>
                  <a:pt x="26280" y="2803"/>
                  <a:pt x="26277" y="2730"/>
                </a:cubicBezTo>
                <a:cubicBezTo>
                  <a:pt x="26271" y="2532"/>
                  <a:pt x="26225" y="2485"/>
                  <a:pt x="26014" y="2452"/>
                </a:cubicBezTo>
                <a:cubicBezTo>
                  <a:pt x="26084" y="2218"/>
                  <a:pt x="26139" y="1985"/>
                  <a:pt x="26223" y="1761"/>
                </a:cubicBezTo>
                <a:cubicBezTo>
                  <a:pt x="26350" y="1421"/>
                  <a:pt x="26499" y="1091"/>
                  <a:pt x="26632" y="754"/>
                </a:cubicBezTo>
                <a:cubicBezTo>
                  <a:pt x="26688" y="608"/>
                  <a:pt x="26736" y="459"/>
                  <a:pt x="26772" y="308"/>
                </a:cubicBezTo>
                <a:cubicBezTo>
                  <a:pt x="26790" y="232"/>
                  <a:pt x="26785" y="145"/>
                  <a:pt x="26770" y="67"/>
                </a:cubicBezTo>
                <a:cubicBezTo>
                  <a:pt x="26761" y="22"/>
                  <a:pt x="26736" y="0"/>
                  <a:pt x="26707" y="0"/>
                </a:cubicBezTo>
                <a:close/>
              </a:path>
            </a:pathLst>
          </a:custGeom>
          <a:solidFill>
            <a:srgbClr val="003100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8" name="Google Shape;338;p51"/>
          <p:cNvSpPr/>
          <p:nvPr/>
        </p:nvSpPr>
        <p:spPr>
          <a:xfrm rot="-9647156">
            <a:off x="178153" y="403151"/>
            <a:ext cx="476352" cy="478652"/>
          </a:xfrm>
          <a:custGeom>
            <a:avLst/>
            <a:gdLst/>
            <a:ahLst/>
            <a:cxnLst/>
            <a:rect l="l" t="t" r="r" b="b"/>
            <a:pathLst>
              <a:path w="19054" h="19146" extrusionOk="0">
                <a:moveTo>
                  <a:pt x="11701" y="1"/>
                </a:moveTo>
                <a:cubicBezTo>
                  <a:pt x="11687" y="1"/>
                  <a:pt x="11669" y="5"/>
                  <a:pt x="11665" y="12"/>
                </a:cubicBezTo>
                <a:cubicBezTo>
                  <a:pt x="11630" y="76"/>
                  <a:pt x="11581" y="139"/>
                  <a:pt x="11568" y="207"/>
                </a:cubicBezTo>
                <a:cubicBezTo>
                  <a:pt x="11531" y="417"/>
                  <a:pt x="11512" y="630"/>
                  <a:pt x="11476" y="840"/>
                </a:cubicBezTo>
                <a:cubicBezTo>
                  <a:pt x="11392" y="1331"/>
                  <a:pt x="11306" y="1822"/>
                  <a:pt x="11212" y="2312"/>
                </a:cubicBezTo>
                <a:cubicBezTo>
                  <a:pt x="11144" y="2669"/>
                  <a:pt x="11063" y="3022"/>
                  <a:pt x="10987" y="3376"/>
                </a:cubicBezTo>
                <a:cubicBezTo>
                  <a:pt x="10980" y="3405"/>
                  <a:pt x="10969" y="3430"/>
                  <a:pt x="10946" y="3454"/>
                </a:cubicBezTo>
                <a:cubicBezTo>
                  <a:pt x="10955" y="3386"/>
                  <a:pt x="10972" y="3318"/>
                  <a:pt x="10970" y="3250"/>
                </a:cubicBezTo>
                <a:cubicBezTo>
                  <a:pt x="10965" y="3133"/>
                  <a:pt x="10946" y="3016"/>
                  <a:pt x="10931" y="2900"/>
                </a:cubicBezTo>
                <a:cubicBezTo>
                  <a:pt x="10929" y="2887"/>
                  <a:pt x="10908" y="2877"/>
                  <a:pt x="10902" y="2871"/>
                </a:cubicBezTo>
                <a:cubicBezTo>
                  <a:pt x="10895" y="2842"/>
                  <a:pt x="10892" y="2816"/>
                  <a:pt x="10884" y="2792"/>
                </a:cubicBezTo>
                <a:cubicBezTo>
                  <a:pt x="10869" y="2744"/>
                  <a:pt x="10863" y="2724"/>
                  <a:pt x="10848" y="2724"/>
                </a:cubicBezTo>
                <a:cubicBezTo>
                  <a:pt x="10836" y="2724"/>
                  <a:pt x="10818" y="2736"/>
                  <a:pt x="10786" y="2756"/>
                </a:cubicBezTo>
                <a:cubicBezTo>
                  <a:pt x="10724" y="2795"/>
                  <a:pt x="10660" y="2829"/>
                  <a:pt x="10601" y="2864"/>
                </a:cubicBezTo>
                <a:cubicBezTo>
                  <a:pt x="10636" y="2733"/>
                  <a:pt x="10553" y="2623"/>
                  <a:pt x="10501" y="2504"/>
                </a:cubicBezTo>
                <a:cubicBezTo>
                  <a:pt x="10463" y="2419"/>
                  <a:pt x="10419" y="2337"/>
                  <a:pt x="10373" y="2254"/>
                </a:cubicBezTo>
                <a:cubicBezTo>
                  <a:pt x="10341" y="2194"/>
                  <a:pt x="10316" y="2165"/>
                  <a:pt x="10284" y="2165"/>
                </a:cubicBezTo>
                <a:cubicBezTo>
                  <a:pt x="10256" y="2165"/>
                  <a:pt x="10222" y="2188"/>
                  <a:pt x="10175" y="2234"/>
                </a:cubicBezTo>
                <a:cubicBezTo>
                  <a:pt x="10110" y="2142"/>
                  <a:pt x="10049" y="2048"/>
                  <a:pt x="9977" y="1961"/>
                </a:cubicBezTo>
                <a:cubicBezTo>
                  <a:pt x="9909" y="1880"/>
                  <a:pt x="9829" y="1810"/>
                  <a:pt x="9756" y="1734"/>
                </a:cubicBezTo>
                <a:cubicBezTo>
                  <a:pt x="9743" y="1720"/>
                  <a:pt x="9731" y="1714"/>
                  <a:pt x="9720" y="1714"/>
                </a:cubicBezTo>
                <a:cubicBezTo>
                  <a:pt x="9704" y="1714"/>
                  <a:pt x="9691" y="1726"/>
                  <a:pt x="9680" y="1745"/>
                </a:cubicBezTo>
                <a:cubicBezTo>
                  <a:pt x="9649" y="1803"/>
                  <a:pt x="9618" y="1861"/>
                  <a:pt x="9597" y="1923"/>
                </a:cubicBezTo>
                <a:cubicBezTo>
                  <a:pt x="9560" y="2028"/>
                  <a:pt x="9535" y="2140"/>
                  <a:pt x="9490" y="2243"/>
                </a:cubicBezTo>
                <a:cubicBezTo>
                  <a:pt x="9459" y="2312"/>
                  <a:pt x="9397" y="2368"/>
                  <a:pt x="9386" y="2450"/>
                </a:cubicBezTo>
                <a:cubicBezTo>
                  <a:pt x="9377" y="2510"/>
                  <a:pt x="9365" y="2567"/>
                  <a:pt x="9354" y="2629"/>
                </a:cubicBezTo>
                <a:cubicBezTo>
                  <a:pt x="9156" y="2482"/>
                  <a:pt x="8949" y="2347"/>
                  <a:pt x="8799" y="2120"/>
                </a:cubicBezTo>
                <a:cubicBezTo>
                  <a:pt x="8789" y="2168"/>
                  <a:pt x="8785" y="2196"/>
                  <a:pt x="8778" y="2234"/>
                </a:cubicBezTo>
                <a:cubicBezTo>
                  <a:pt x="8763" y="2211"/>
                  <a:pt x="8749" y="2198"/>
                  <a:pt x="8747" y="2183"/>
                </a:cubicBezTo>
                <a:cubicBezTo>
                  <a:pt x="8740" y="2154"/>
                  <a:pt x="8738" y="2132"/>
                  <a:pt x="8702" y="2132"/>
                </a:cubicBezTo>
                <a:cubicBezTo>
                  <a:pt x="8700" y="2132"/>
                  <a:pt x="8698" y="2132"/>
                  <a:pt x="8695" y="2132"/>
                </a:cubicBezTo>
                <a:cubicBezTo>
                  <a:pt x="8695" y="2132"/>
                  <a:pt x="8694" y="2132"/>
                  <a:pt x="8694" y="2132"/>
                </a:cubicBezTo>
                <a:cubicBezTo>
                  <a:pt x="8682" y="2132"/>
                  <a:pt x="8665" y="2110"/>
                  <a:pt x="8657" y="2095"/>
                </a:cubicBezTo>
                <a:cubicBezTo>
                  <a:pt x="8609" y="2003"/>
                  <a:pt x="8527" y="1947"/>
                  <a:pt x="8439" y="1903"/>
                </a:cubicBezTo>
                <a:cubicBezTo>
                  <a:pt x="8376" y="1873"/>
                  <a:pt x="8320" y="1830"/>
                  <a:pt x="8256" y="1798"/>
                </a:cubicBezTo>
                <a:cubicBezTo>
                  <a:pt x="8236" y="1787"/>
                  <a:pt x="8221" y="1782"/>
                  <a:pt x="8209" y="1782"/>
                </a:cubicBezTo>
                <a:cubicBezTo>
                  <a:pt x="8188" y="1782"/>
                  <a:pt x="8177" y="1799"/>
                  <a:pt x="8166" y="1838"/>
                </a:cubicBezTo>
                <a:cubicBezTo>
                  <a:pt x="8160" y="1857"/>
                  <a:pt x="8152" y="1877"/>
                  <a:pt x="8141" y="1911"/>
                </a:cubicBezTo>
                <a:cubicBezTo>
                  <a:pt x="8090" y="1878"/>
                  <a:pt x="8044" y="1852"/>
                  <a:pt x="8004" y="1818"/>
                </a:cubicBezTo>
                <a:cubicBezTo>
                  <a:pt x="7926" y="1753"/>
                  <a:pt x="7853" y="1682"/>
                  <a:pt x="7774" y="1616"/>
                </a:cubicBezTo>
                <a:cubicBezTo>
                  <a:pt x="7756" y="1601"/>
                  <a:pt x="7737" y="1591"/>
                  <a:pt x="7719" y="1591"/>
                </a:cubicBezTo>
                <a:cubicBezTo>
                  <a:pt x="7700" y="1591"/>
                  <a:pt x="7682" y="1602"/>
                  <a:pt x="7666" y="1632"/>
                </a:cubicBezTo>
                <a:cubicBezTo>
                  <a:pt x="7655" y="1655"/>
                  <a:pt x="7640" y="1665"/>
                  <a:pt x="7621" y="1665"/>
                </a:cubicBezTo>
                <a:cubicBezTo>
                  <a:pt x="7608" y="1665"/>
                  <a:pt x="7593" y="1659"/>
                  <a:pt x="7576" y="1648"/>
                </a:cubicBezTo>
                <a:cubicBezTo>
                  <a:pt x="7495" y="1594"/>
                  <a:pt x="7410" y="1548"/>
                  <a:pt x="7308" y="1537"/>
                </a:cubicBezTo>
                <a:cubicBezTo>
                  <a:pt x="7295" y="1536"/>
                  <a:pt x="7283" y="1535"/>
                  <a:pt x="7272" y="1535"/>
                </a:cubicBezTo>
                <a:cubicBezTo>
                  <a:pt x="7226" y="1535"/>
                  <a:pt x="7203" y="1552"/>
                  <a:pt x="7191" y="1610"/>
                </a:cubicBezTo>
                <a:cubicBezTo>
                  <a:pt x="7165" y="1740"/>
                  <a:pt x="7148" y="1870"/>
                  <a:pt x="7132" y="2001"/>
                </a:cubicBezTo>
                <a:cubicBezTo>
                  <a:pt x="7128" y="2038"/>
                  <a:pt x="7125" y="2060"/>
                  <a:pt x="7100" y="2060"/>
                </a:cubicBezTo>
                <a:cubicBezTo>
                  <a:pt x="7090" y="2060"/>
                  <a:pt x="7078" y="2057"/>
                  <a:pt x="7060" y="2050"/>
                </a:cubicBezTo>
                <a:cubicBezTo>
                  <a:pt x="7004" y="2027"/>
                  <a:pt x="6939" y="2017"/>
                  <a:pt x="6877" y="2007"/>
                </a:cubicBezTo>
                <a:cubicBezTo>
                  <a:pt x="6772" y="1991"/>
                  <a:pt x="6694" y="1924"/>
                  <a:pt x="6607" y="1873"/>
                </a:cubicBezTo>
                <a:cubicBezTo>
                  <a:pt x="6537" y="1831"/>
                  <a:pt x="6465" y="1792"/>
                  <a:pt x="6391" y="1767"/>
                </a:cubicBezTo>
                <a:cubicBezTo>
                  <a:pt x="6371" y="1760"/>
                  <a:pt x="6354" y="1757"/>
                  <a:pt x="6340" y="1757"/>
                </a:cubicBezTo>
                <a:cubicBezTo>
                  <a:pt x="6290" y="1757"/>
                  <a:pt x="6267" y="1794"/>
                  <a:pt x="6268" y="1864"/>
                </a:cubicBezTo>
                <a:cubicBezTo>
                  <a:pt x="6269" y="1890"/>
                  <a:pt x="6269" y="1916"/>
                  <a:pt x="6269" y="1956"/>
                </a:cubicBezTo>
                <a:cubicBezTo>
                  <a:pt x="6200" y="1925"/>
                  <a:pt x="6139" y="1900"/>
                  <a:pt x="6079" y="1872"/>
                </a:cubicBezTo>
                <a:cubicBezTo>
                  <a:pt x="6025" y="1846"/>
                  <a:pt x="5975" y="1812"/>
                  <a:pt x="5922" y="1785"/>
                </a:cubicBezTo>
                <a:cubicBezTo>
                  <a:pt x="5886" y="1766"/>
                  <a:pt x="5860" y="1756"/>
                  <a:pt x="5837" y="1756"/>
                </a:cubicBezTo>
                <a:cubicBezTo>
                  <a:pt x="5801" y="1756"/>
                  <a:pt x="5774" y="1782"/>
                  <a:pt x="5733" y="1841"/>
                </a:cubicBezTo>
                <a:cubicBezTo>
                  <a:pt x="5619" y="1810"/>
                  <a:pt x="5499" y="1777"/>
                  <a:pt x="5379" y="1743"/>
                </a:cubicBezTo>
                <a:cubicBezTo>
                  <a:pt x="5375" y="1742"/>
                  <a:pt x="5371" y="1741"/>
                  <a:pt x="5367" y="1741"/>
                </a:cubicBezTo>
                <a:cubicBezTo>
                  <a:pt x="5324" y="1741"/>
                  <a:pt x="5263" y="1799"/>
                  <a:pt x="5270" y="1842"/>
                </a:cubicBezTo>
                <a:cubicBezTo>
                  <a:pt x="5277" y="1888"/>
                  <a:pt x="5287" y="1934"/>
                  <a:pt x="5293" y="1981"/>
                </a:cubicBezTo>
                <a:cubicBezTo>
                  <a:pt x="5295" y="1988"/>
                  <a:pt x="5291" y="1996"/>
                  <a:pt x="5287" y="2011"/>
                </a:cubicBezTo>
                <a:cubicBezTo>
                  <a:pt x="5265" y="2007"/>
                  <a:pt x="5243" y="2007"/>
                  <a:pt x="5224" y="2002"/>
                </a:cubicBezTo>
                <a:cubicBezTo>
                  <a:pt x="5116" y="1971"/>
                  <a:pt x="5008" y="1940"/>
                  <a:pt x="4900" y="1908"/>
                </a:cubicBezTo>
                <a:cubicBezTo>
                  <a:pt x="4883" y="1902"/>
                  <a:pt x="4866" y="1898"/>
                  <a:pt x="4849" y="1895"/>
                </a:cubicBezTo>
                <a:cubicBezTo>
                  <a:pt x="4835" y="1893"/>
                  <a:pt x="4823" y="1892"/>
                  <a:pt x="4813" y="1892"/>
                </a:cubicBezTo>
                <a:cubicBezTo>
                  <a:pt x="4767" y="1892"/>
                  <a:pt x="4752" y="1916"/>
                  <a:pt x="4729" y="1996"/>
                </a:cubicBezTo>
                <a:cubicBezTo>
                  <a:pt x="4667" y="1985"/>
                  <a:pt x="4605" y="1974"/>
                  <a:pt x="4544" y="1961"/>
                </a:cubicBezTo>
                <a:cubicBezTo>
                  <a:pt x="4479" y="1947"/>
                  <a:pt x="4415" y="1928"/>
                  <a:pt x="4350" y="1916"/>
                </a:cubicBezTo>
                <a:cubicBezTo>
                  <a:pt x="4333" y="1913"/>
                  <a:pt x="4318" y="1911"/>
                  <a:pt x="4304" y="1911"/>
                </a:cubicBezTo>
                <a:cubicBezTo>
                  <a:pt x="4235" y="1911"/>
                  <a:pt x="4205" y="1952"/>
                  <a:pt x="4200" y="2044"/>
                </a:cubicBezTo>
                <a:cubicBezTo>
                  <a:pt x="4178" y="2043"/>
                  <a:pt x="4156" y="2044"/>
                  <a:pt x="4134" y="2041"/>
                </a:cubicBezTo>
                <a:cubicBezTo>
                  <a:pt x="4045" y="2028"/>
                  <a:pt x="3954" y="2014"/>
                  <a:pt x="3865" y="1998"/>
                </a:cubicBezTo>
                <a:cubicBezTo>
                  <a:pt x="3810" y="1990"/>
                  <a:pt x="3757" y="1980"/>
                  <a:pt x="3702" y="1967"/>
                </a:cubicBezTo>
                <a:cubicBezTo>
                  <a:pt x="3676" y="1961"/>
                  <a:pt x="3650" y="1951"/>
                  <a:pt x="3624" y="1951"/>
                </a:cubicBezTo>
                <a:cubicBezTo>
                  <a:pt x="3604" y="1951"/>
                  <a:pt x="3584" y="1957"/>
                  <a:pt x="3564" y="1976"/>
                </a:cubicBezTo>
                <a:cubicBezTo>
                  <a:pt x="3561" y="1979"/>
                  <a:pt x="3556" y="1980"/>
                  <a:pt x="3549" y="1980"/>
                </a:cubicBezTo>
                <a:cubicBezTo>
                  <a:pt x="3537" y="1980"/>
                  <a:pt x="3521" y="1975"/>
                  <a:pt x="3510" y="1972"/>
                </a:cubicBezTo>
                <a:cubicBezTo>
                  <a:pt x="3418" y="1954"/>
                  <a:pt x="3327" y="1946"/>
                  <a:pt x="3236" y="1946"/>
                </a:cubicBezTo>
                <a:cubicBezTo>
                  <a:pt x="3109" y="1946"/>
                  <a:pt x="2983" y="1962"/>
                  <a:pt x="2857" y="1990"/>
                </a:cubicBezTo>
                <a:cubicBezTo>
                  <a:pt x="2843" y="1992"/>
                  <a:pt x="2828" y="1997"/>
                  <a:pt x="2815" y="2003"/>
                </a:cubicBezTo>
                <a:cubicBezTo>
                  <a:pt x="2750" y="2037"/>
                  <a:pt x="2745" y="2067"/>
                  <a:pt x="2805" y="2108"/>
                </a:cubicBezTo>
                <a:cubicBezTo>
                  <a:pt x="2865" y="2150"/>
                  <a:pt x="2930" y="2185"/>
                  <a:pt x="2995" y="2222"/>
                </a:cubicBezTo>
                <a:cubicBezTo>
                  <a:pt x="3089" y="2276"/>
                  <a:pt x="3184" y="2329"/>
                  <a:pt x="3278" y="2383"/>
                </a:cubicBezTo>
                <a:cubicBezTo>
                  <a:pt x="3289" y="2389"/>
                  <a:pt x="3305" y="2403"/>
                  <a:pt x="3304" y="2409"/>
                </a:cubicBezTo>
                <a:cubicBezTo>
                  <a:pt x="3286" y="2476"/>
                  <a:pt x="3341" y="2492"/>
                  <a:pt x="3381" y="2517"/>
                </a:cubicBezTo>
                <a:cubicBezTo>
                  <a:pt x="3520" y="2600"/>
                  <a:pt x="3660" y="2684"/>
                  <a:pt x="3794" y="2764"/>
                </a:cubicBezTo>
                <a:cubicBezTo>
                  <a:pt x="3794" y="2779"/>
                  <a:pt x="3795" y="2782"/>
                  <a:pt x="3794" y="2783"/>
                </a:cubicBezTo>
                <a:cubicBezTo>
                  <a:pt x="3726" y="2883"/>
                  <a:pt x="3728" y="2911"/>
                  <a:pt x="3820" y="2999"/>
                </a:cubicBezTo>
                <a:cubicBezTo>
                  <a:pt x="3898" y="3072"/>
                  <a:pt x="3976" y="3143"/>
                  <a:pt x="4052" y="3217"/>
                </a:cubicBezTo>
                <a:cubicBezTo>
                  <a:pt x="4066" y="3232"/>
                  <a:pt x="4068" y="3261"/>
                  <a:pt x="4078" y="3282"/>
                </a:cubicBezTo>
                <a:cubicBezTo>
                  <a:pt x="4088" y="3305"/>
                  <a:pt x="4096" y="3334"/>
                  <a:pt x="4114" y="3350"/>
                </a:cubicBezTo>
                <a:cubicBezTo>
                  <a:pt x="4184" y="3415"/>
                  <a:pt x="4258" y="3475"/>
                  <a:pt x="4335" y="3541"/>
                </a:cubicBezTo>
                <a:cubicBezTo>
                  <a:pt x="4287" y="3591"/>
                  <a:pt x="4237" y="3642"/>
                  <a:pt x="4187" y="3693"/>
                </a:cubicBezTo>
                <a:cubicBezTo>
                  <a:pt x="4156" y="3724"/>
                  <a:pt x="4127" y="3752"/>
                  <a:pt x="4094" y="3781"/>
                </a:cubicBezTo>
                <a:cubicBezTo>
                  <a:pt x="4052" y="3818"/>
                  <a:pt x="4057" y="3854"/>
                  <a:pt x="4097" y="3888"/>
                </a:cubicBezTo>
                <a:cubicBezTo>
                  <a:pt x="4132" y="3916"/>
                  <a:pt x="4168" y="3942"/>
                  <a:pt x="4205" y="3966"/>
                </a:cubicBezTo>
                <a:cubicBezTo>
                  <a:pt x="4338" y="4055"/>
                  <a:pt x="4472" y="4142"/>
                  <a:pt x="4603" y="4230"/>
                </a:cubicBezTo>
                <a:cubicBezTo>
                  <a:pt x="4612" y="4235"/>
                  <a:pt x="4619" y="4244"/>
                  <a:pt x="4626" y="4250"/>
                </a:cubicBezTo>
                <a:cubicBezTo>
                  <a:pt x="4587" y="4327"/>
                  <a:pt x="4596" y="4358"/>
                  <a:pt x="4675" y="4393"/>
                </a:cubicBezTo>
                <a:cubicBezTo>
                  <a:pt x="4747" y="4424"/>
                  <a:pt x="4824" y="4446"/>
                  <a:pt x="4900" y="4467"/>
                </a:cubicBezTo>
                <a:cubicBezTo>
                  <a:pt x="5076" y="4521"/>
                  <a:pt x="5216" y="4640"/>
                  <a:pt x="5375" y="4724"/>
                </a:cubicBezTo>
                <a:cubicBezTo>
                  <a:pt x="5442" y="4760"/>
                  <a:pt x="5513" y="4785"/>
                  <a:pt x="5584" y="4816"/>
                </a:cubicBezTo>
                <a:cubicBezTo>
                  <a:pt x="5583" y="4819"/>
                  <a:pt x="5584" y="4826"/>
                  <a:pt x="5581" y="4827"/>
                </a:cubicBezTo>
                <a:cubicBezTo>
                  <a:pt x="5435" y="4899"/>
                  <a:pt x="5291" y="4977"/>
                  <a:pt x="5138" y="5037"/>
                </a:cubicBezTo>
                <a:cubicBezTo>
                  <a:pt x="4910" y="5129"/>
                  <a:pt x="4668" y="5162"/>
                  <a:pt x="4422" y="5177"/>
                </a:cubicBezTo>
                <a:cubicBezTo>
                  <a:pt x="4398" y="5179"/>
                  <a:pt x="4372" y="5187"/>
                  <a:pt x="4349" y="5196"/>
                </a:cubicBezTo>
                <a:cubicBezTo>
                  <a:pt x="4242" y="5236"/>
                  <a:pt x="4240" y="5244"/>
                  <a:pt x="4288" y="5346"/>
                </a:cubicBezTo>
                <a:cubicBezTo>
                  <a:pt x="4290" y="5352"/>
                  <a:pt x="4290" y="5360"/>
                  <a:pt x="4293" y="5376"/>
                </a:cubicBezTo>
                <a:cubicBezTo>
                  <a:pt x="4227" y="5388"/>
                  <a:pt x="4160" y="5401"/>
                  <a:pt x="4094" y="5412"/>
                </a:cubicBezTo>
                <a:cubicBezTo>
                  <a:pt x="4061" y="5418"/>
                  <a:pt x="4027" y="5422"/>
                  <a:pt x="3994" y="5429"/>
                </a:cubicBezTo>
                <a:cubicBezTo>
                  <a:pt x="3944" y="5442"/>
                  <a:pt x="3906" y="5464"/>
                  <a:pt x="3928" y="5530"/>
                </a:cubicBezTo>
                <a:cubicBezTo>
                  <a:pt x="3845" y="5553"/>
                  <a:pt x="3763" y="5570"/>
                  <a:pt x="3687" y="5599"/>
                </a:cubicBezTo>
                <a:cubicBezTo>
                  <a:pt x="3607" y="5632"/>
                  <a:pt x="3531" y="5674"/>
                  <a:pt x="3455" y="5718"/>
                </a:cubicBezTo>
                <a:cubicBezTo>
                  <a:pt x="3409" y="5745"/>
                  <a:pt x="3404" y="5782"/>
                  <a:pt x="3448" y="5820"/>
                </a:cubicBezTo>
                <a:cubicBezTo>
                  <a:pt x="3510" y="5875"/>
                  <a:pt x="3568" y="5932"/>
                  <a:pt x="3639" y="5997"/>
                </a:cubicBezTo>
                <a:cubicBezTo>
                  <a:pt x="3569" y="6041"/>
                  <a:pt x="3505" y="6069"/>
                  <a:pt x="3433" y="6070"/>
                </a:cubicBezTo>
                <a:cubicBezTo>
                  <a:pt x="3427" y="6071"/>
                  <a:pt x="3422" y="6071"/>
                  <a:pt x="3416" y="6071"/>
                </a:cubicBezTo>
                <a:cubicBezTo>
                  <a:pt x="3339" y="6071"/>
                  <a:pt x="3260" y="6064"/>
                  <a:pt x="3184" y="6061"/>
                </a:cubicBezTo>
                <a:cubicBezTo>
                  <a:pt x="3165" y="6061"/>
                  <a:pt x="3145" y="6061"/>
                  <a:pt x="3126" y="6062"/>
                </a:cubicBezTo>
                <a:cubicBezTo>
                  <a:pt x="3047" y="6069"/>
                  <a:pt x="3029" y="6093"/>
                  <a:pt x="3054" y="6168"/>
                </a:cubicBezTo>
                <a:cubicBezTo>
                  <a:pt x="3055" y="6173"/>
                  <a:pt x="3053" y="6180"/>
                  <a:pt x="3052" y="6190"/>
                </a:cubicBezTo>
                <a:cubicBezTo>
                  <a:pt x="3026" y="6190"/>
                  <a:pt x="3000" y="6189"/>
                  <a:pt x="2975" y="6189"/>
                </a:cubicBezTo>
                <a:cubicBezTo>
                  <a:pt x="2943" y="6189"/>
                  <a:pt x="2911" y="6190"/>
                  <a:pt x="2880" y="6193"/>
                </a:cubicBezTo>
                <a:cubicBezTo>
                  <a:pt x="2726" y="6206"/>
                  <a:pt x="2586" y="6255"/>
                  <a:pt x="2473" y="6366"/>
                </a:cubicBezTo>
                <a:cubicBezTo>
                  <a:pt x="2430" y="6407"/>
                  <a:pt x="2420" y="6443"/>
                  <a:pt x="2466" y="6489"/>
                </a:cubicBezTo>
                <a:cubicBezTo>
                  <a:pt x="2497" y="6520"/>
                  <a:pt x="2522" y="6559"/>
                  <a:pt x="2554" y="6600"/>
                </a:cubicBezTo>
                <a:cubicBezTo>
                  <a:pt x="2509" y="6612"/>
                  <a:pt x="2471" y="6620"/>
                  <a:pt x="2432" y="6632"/>
                </a:cubicBezTo>
                <a:cubicBezTo>
                  <a:pt x="2330" y="6667"/>
                  <a:pt x="2226" y="6698"/>
                  <a:pt x="2128" y="6743"/>
                </a:cubicBezTo>
                <a:cubicBezTo>
                  <a:pt x="1995" y="6805"/>
                  <a:pt x="1994" y="6828"/>
                  <a:pt x="2098" y="6936"/>
                </a:cubicBezTo>
                <a:cubicBezTo>
                  <a:pt x="2065" y="6952"/>
                  <a:pt x="2033" y="6970"/>
                  <a:pt x="2002" y="6985"/>
                </a:cubicBezTo>
                <a:cubicBezTo>
                  <a:pt x="1958" y="7007"/>
                  <a:pt x="1913" y="7026"/>
                  <a:pt x="1872" y="7052"/>
                </a:cubicBezTo>
                <a:cubicBezTo>
                  <a:pt x="1823" y="7083"/>
                  <a:pt x="1787" y="7121"/>
                  <a:pt x="1833" y="7182"/>
                </a:cubicBezTo>
                <a:cubicBezTo>
                  <a:pt x="1791" y="7220"/>
                  <a:pt x="1750" y="7254"/>
                  <a:pt x="1715" y="7294"/>
                </a:cubicBezTo>
                <a:cubicBezTo>
                  <a:pt x="1668" y="7347"/>
                  <a:pt x="1675" y="7373"/>
                  <a:pt x="1737" y="7407"/>
                </a:cubicBezTo>
                <a:cubicBezTo>
                  <a:pt x="1815" y="7449"/>
                  <a:pt x="1892" y="7492"/>
                  <a:pt x="1969" y="7538"/>
                </a:cubicBezTo>
                <a:cubicBezTo>
                  <a:pt x="1980" y="7543"/>
                  <a:pt x="1992" y="7554"/>
                  <a:pt x="1993" y="7564"/>
                </a:cubicBezTo>
                <a:cubicBezTo>
                  <a:pt x="2011" y="7716"/>
                  <a:pt x="2121" y="7813"/>
                  <a:pt x="2204" y="7924"/>
                </a:cubicBezTo>
                <a:cubicBezTo>
                  <a:pt x="2250" y="7985"/>
                  <a:pt x="2314" y="8033"/>
                  <a:pt x="2364" y="8081"/>
                </a:cubicBezTo>
                <a:cubicBezTo>
                  <a:pt x="2241" y="8177"/>
                  <a:pt x="2118" y="8272"/>
                  <a:pt x="1995" y="8371"/>
                </a:cubicBezTo>
                <a:cubicBezTo>
                  <a:pt x="1962" y="8400"/>
                  <a:pt x="1938" y="8438"/>
                  <a:pt x="1903" y="8464"/>
                </a:cubicBezTo>
                <a:cubicBezTo>
                  <a:pt x="1853" y="8501"/>
                  <a:pt x="1793" y="8525"/>
                  <a:pt x="1742" y="8565"/>
                </a:cubicBezTo>
                <a:cubicBezTo>
                  <a:pt x="1680" y="8612"/>
                  <a:pt x="1618" y="8660"/>
                  <a:pt x="1567" y="8720"/>
                </a:cubicBezTo>
                <a:cubicBezTo>
                  <a:pt x="1515" y="8781"/>
                  <a:pt x="1527" y="8813"/>
                  <a:pt x="1593" y="8860"/>
                </a:cubicBezTo>
                <a:cubicBezTo>
                  <a:pt x="1619" y="8878"/>
                  <a:pt x="1643" y="8897"/>
                  <a:pt x="1671" y="8919"/>
                </a:cubicBezTo>
                <a:cubicBezTo>
                  <a:pt x="1603" y="8987"/>
                  <a:pt x="1537" y="9050"/>
                  <a:pt x="1475" y="9116"/>
                </a:cubicBezTo>
                <a:cubicBezTo>
                  <a:pt x="1376" y="9219"/>
                  <a:pt x="1278" y="9323"/>
                  <a:pt x="1180" y="9426"/>
                </a:cubicBezTo>
                <a:cubicBezTo>
                  <a:pt x="1133" y="9475"/>
                  <a:pt x="1136" y="9486"/>
                  <a:pt x="1213" y="9566"/>
                </a:cubicBezTo>
                <a:cubicBezTo>
                  <a:pt x="1186" y="9611"/>
                  <a:pt x="1154" y="9655"/>
                  <a:pt x="1130" y="9703"/>
                </a:cubicBezTo>
                <a:cubicBezTo>
                  <a:pt x="1098" y="9771"/>
                  <a:pt x="1068" y="9842"/>
                  <a:pt x="1047" y="9914"/>
                </a:cubicBezTo>
                <a:cubicBezTo>
                  <a:pt x="1028" y="9975"/>
                  <a:pt x="1061" y="10008"/>
                  <a:pt x="1120" y="10034"/>
                </a:cubicBezTo>
                <a:cubicBezTo>
                  <a:pt x="1206" y="10073"/>
                  <a:pt x="1287" y="10124"/>
                  <a:pt x="1368" y="10173"/>
                </a:cubicBezTo>
                <a:cubicBezTo>
                  <a:pt x="1408" y="10196"/>
                  <a:pt x="1397" y="10219"/>
                  <a:pt x="1367" y="10253"/>
                </a:cubicBezTo>
                <a:cubicBezTo>
                  <a:pt x="1272" y="10356"/>
                  <a:pt x="1181" y="10464"/>
                  <a:pt x="1092" y="10571"/>
                </a:cubicBezTo>
                <a:cubicBezTo>
                  <a:pt x="1049" y="10620"/>
                  <a:pt x="1010" y="10674"/>
                  <a:pt x="969" y="10726"/>
                </a:cubicBezTo>
                <a:cubicBezTo>
                  <a:pt x="943" y="10761"/>
                  <a:pt x="922" y="10793"/>
                  <a:pt x="975" y="10828"/>
                </a:cubicBezTo>
                <a:cubicBezTo>
                  <a:pt x="985" y="10834"/>
                  <a:pt x="984" y="10874"/>
                  <a:pt x="975" y="10891"/>
                </a:cubicBezTo>
                <a:cubicBezTo>
                  <a:pt x="935" y="10959"/>
                  <a:pt x="884" y="11020"/>
                  <a:pt x="851" y="11091"/>
                </a:cubicBezTo>
                <a:cubicBezTo>
                  <a:pt x="820" y="11155"/>
                  <a:pt x="802" y="11226"/>
                  <a:pt x="786" y="11297"/>
                </a:cubicBezTo>
                <a:cubicBezTo>
                  <a:pt x="775" y="11349"/>
                  <a:pt x="791" y="11394"/>
                  <a:pt x="856" y="11404"/>
                </a:cubicBezTo>
                <a:cubicBezTo>
                  <a:pt x="871" y="11406"/>
                  <a:pt x="883" y="11416"/>
                  <a:pt x="901" y="11423"/>
                </a:cubicBezTo>
                <a:cubicBezTo>
                  <a:pt x="862" y="11487"/>
                  <a:pt x="826" y="11546"/>
                  <a:pt x="789" y="11605"/>
                </a:cubicBezTo>
                <a:cubicBezTo>
                  <a:pt x="677" y="11778"/>
                  <a:pt x="559" y="11947"/>
                  <a:pt x="452" y="12124"/>
                </a:cubicBezTo>
                <a:cubicBezTo>
                  <a:pt x="336" y="12316"/>
                  <a:pt x="200" y="12495"/>
                  <a:pt x="76" y="12681"/>
                </a:cubicBezTo>
                <a:cubicBezTo>
                  <a:pt x="46" y="12726"/>
                  <a:pt x="27" y="12780"/>
                  <a:pt x="10" y="12831"/>
                </a:cubicBezTo>
                <a:cubicBezTo>
                  <a:pt x="1" y="12862"/>
                  <a:pt x="12" y="12885"/>
                  <a:pt x="38" y="12885"/>
                </a:cubicBezTo>
                <a:cubicBezTo>
                  <a:pt x="45" y="12885"/>
                  <a:pt x="54" y="12883"/>
                  <a:pt x="64" y="12879"/>
                </a:cubicBezTo>
                <a:cubicBezTo>
                  <a:pt x="130" y="12853"/>
                  <a:pt x="195" y="12824"/>
                  <a:pt x="259" y="12791"/>
                </a:cubicBezTo>
                <a:cubicBezTo>
                  <a:pt x="385" y="12728"/>
                  <a:pt x="507" y="12659"/>
                  <a:pt x="635" y="12601"/>
                </a:cubicBezTo>
                <a:cubicBezTo>
                  <a:pt x="757" y="12544"/>
                  <a:pt x="886" y="12497"/>
                  <a:pt x="1012" y="12449"/>
                </a:cubicBezTo>
                <a:cubicBezTo>
                  <a:pt x="1073" y="12424"/>
                  <a:pt x="1138" y="12403"/>
                  <a:pt x="1201" y="12380"/>
                </a:cubicBezTo>
                <a:cubicBezTo>
                  <a:pt x="1226" y="12455"/>
                  <a:pt x="1236" y="12478"/>
                  <a:pt x="1278" y="12478"/>
                </a:cubicBezTo>
                <a:cubicBezTo>
                  <a:pt x="1292" y="12478"/>
                  <a:pt x="1309" y="12475"/>
                  <a:pt x="1332" y="12471"/>
                </a:cubicBezTo>
                <a:cubicBezTo>
                  <a:pt x="1400" y="12459"/>
                  <a:pt x="1467" y="12435"/>
                  <a:pt x="1531" y="12408"/>
                </a:cubicBezTo>
                <a:cubicBezTo>
                  <a:pt x="1743" y="12320"/>
                  <a:pt x="1953" y="12227"/>
                  <a:pt x="2164" y="12136"/>
                </a:cubicBezTo>
                <a:cubicBezTo>
                  <a:pt x="2169" y="12135"/>
                  <a:pt x="2175" y="12135"/>
                  <a:pt x="2183" y="12133"/>
                </a:cubicBezTo>
                <a:cubicBezTo>
                  <a:pt x="2191" y="12207"/>
                  <a:pt x="2196" y="12279"/>
                  <a:pt x="2204" y="12351"/>
                </a:cubicBezTo>
                <a:cubicBezTo>
                  <a:pt x="2210" y="12405"/>
                  <a:pt x="2247" y="12435"/>
                  <a:pt x="2312" y="12435"/>
                </a:cubicBezTo>
                <a:cubicBezTo>
                  <a:pt x="2402" y="12435"/>
                  <a:pt x="2477" y="12397"/>
                  <a:pt x="2546" y="12346"/>
                </a:cubicBezTo>
                <a:cubicBezTo>
                  <a:pt x="2569" y="12330"/>
                  <a:pt x="2591" y="12313"/>
                  <a:pt x="2617" y="12292"/>
                </a:cubicBezTo>
                <a:cubicBezTo>
                  <a:pt x="2636" y="12338"/>
                  <a:pt x="2663" y="12354"/>
                  <a:pt x="2695" y="12354"/>
                </a:cubicBezTo>
                <a:cubicBezTo>
                  <a:pt x="2712" y="12354"/>
                  <a:pt x="2731" y="12349"/>
                  <a:pt x="2750" y="12341"/>
                </a:cubicBezTo>
                <a:cubicBezTo>
                  <a:pt x="2877" y="12284"/>
                  <a:pt x="3004" y="12225"/>
                  <a:pt x="3130" y="12169"/>
                </a:cubicBezTo>
                <a:cubicBezTo>
                  <a:pt x="3141" y="12199"/>
                  <a:pt x="3158" y="12230"/>
                  <a:pt x="3166" y="12265"/>
                </a:cubicBezTo>
                <a:cubicBezTo>
                  <a:pt x="3175" y="12306"/>
                  <a:pt x="3197" y="12326"/>
                  <a:pt x="3226" y="12326"/>
                </a:cubicBezTo>
                <a:cubicBezTo>
                  <a:pt x="3243" y="12326"/>
                  <a:pt x="3263" y="12319"/>
                  <a:pt x="3284" y="12306"/>
                </a:cubicBezTo>
                <a:cubicBezTo>
                  <a:pt x="3364" y="12253"/>
                  <a:pt x="3440" y="12194"/>
                  <a:pt x="3515" y="12136"/>
                </a:cubicBezTo>
                <a:cubicBezTo>
                  <a:pt x="3670" y="12011"/>
                  <a:pt x="3824" y="11885"/>
                  <a:pt x="3978" y="11759"/>
                </a:cubicBezTo>
                <a:cubicBezTo>
                  <a:pt x="3999" y="11741"/>
                  <a:pt x="4022" y="11721"/>
                  <a:pt x="4047" y="11701"/>
                </a:cubicBezTo>
                <a:cubicBezTo>
                  <a:pt x="4083" y="11818"/>
                  <a:pt x="4119" y="11934"/>
                  <a:pt x="4153" y="12049"/>
                </a:cubicBezTo>
                <a:cubicBezTo>
                  <a:pt x="4162" y="12083"/>
                  <a:pt x="4177" y="12099"/>
                  <a:pt x="4204" y="12099"/>
                </a:cubicBezTo>
                <a:cubicBezTo>
                  <a:pt x="4211" y="12099"/>
                  <a:pt x="4218" y="12098"/>
                  <a:pt x="4226" y="12097"/>
                </a:cubicBezTo>
                <a:cubicBezTo>
                  <a:pt x="4349" y="12069"/>
                  <a:pt x="4457" y="12013"/>
                  <a:pt x="4533" y="11908"/>
                </a:cubicBezTo>
                <a:cubicBezTo>
                  <a:pt x="4562" y="11933"/>
                  <a:pt x="4584" y="11945"/>
                  <a:pt x="4603" y="11945"/>
                </a:cubicBezTo>
                <a:cubicBezTo>
                  <a:pt x="4626" y="11945"/>
                  <a:pt x="4646" y="11928"/>
                  <a:pt x="4673" y="11894"/>
                </a:cubicBezTo>
                <a:cubicBezTo>
                  <a:pt x="4739" y="11811"/>
                  <a:pt x="4803" y="11726"/>
                  <a:pt x="4866" y="11647"/>
                </a:cubicBezTo>
                <a:cubicBezTo>
                  <a:pt x="4880" y="11649"/>
                  <a:pt x="4885" y="11649"/>
                  <a:pt x="4888" y="11652"/>
                </a:cubicBezTo>
                <a:cubicBezTo>
                  <a:pt x="4925" y="11695"/>
                  <a:pt x="4946" y="11717"/>
                  <a:pt x="4967" y="11717"/>
                </a:cubicBezTo>
                <a:cubicBezTo>
                  <a:pt x="4988" y="11717"/>
                  <a:pt x="5008" y="11694"/>
                  <a:pt x="5045" y="11649"/>
                </a:cubicBezTo>
                <a:cubicBezTo>
                  <a:pt x="5140" y="11533"/>
                  <a:pt x="5236" y="11417"/>
                  <a:pt x="5328" y="11297"/>
                </a:cubicBezTo>
                <a:cubicBezTo>
                  <a:pt x="5364" y="11248"/>
                  <a:pt x="5387" y="11191"/>
                  <a:pt x="5419" y="11133"/>
                </a:cubicBezTo>
                <a:cubicBezTo>
                  <a:pt x="5444" y="11178"/>
                  <a:pt x="5465" y="11215"/>
                  <a:pt x="5485" y="11253"/>
                </a:cubicBezTo>
                <a:cubicBezTo>
                  <a:pt x="5503" y="11287"/>
                  <a:pt x="5522" y="11305"/>
                  <a:pt x="5543" y="11305"/>
                </a:cubicBezTo>
                <a:cubicBezTo>
                  <a:pt x="5560" y="11305"/>
                  <a:pt x="5578" y="11294"/>
                  <a:pt x="5598" y="11271"/>
                </a:cubicBezTo>
                <a:cubicBezTo>
                  <a:pt x="5671" y="11190"/>
                  <a:pt x="5740" y="11104"/>
                  <a:pt x="5805" y="11015"/>
                </a:cubicBezTo>
                <a:cubicBezTo>
                  <a:pt x="5869" y="10926"/>
                  <a:pt x="5946" y="10852"/>
                  <a:pt x="6038" y="10789"/>
                </a:cubicBezTo>
                <a:cubicBezTo>
                  <a:pt x="6111" y="10739"/>
                  <a:pt x="6176" y="10675"/>
                  <a:pt x="6234" y="10608"/>
                </a:cubicBezTo>
                <a:cubicBezTo>
                  <a:pt x="6279" y="10557"/>
                  <a:pt x="6304" y="10490"/>
                  <a:pt x="6346" y="10438"/>
                </a:cubicBezTo>
                <a:cubicBezTo>
                  <a:pt x="6392" y="10382"/>
                  <a:pt x="6453" y="10339"/>
                  <a:pt x="6500" y="10284"/>
                </a:cubicBezTo>
                <a:cubicBezTo>
                  <a:pt x="6556" y="10217"/>
                  <a:pt x="6598" y="10140"/>
                  <a:pt x="6655" y="10074"/>
                </a:cubicBezTo>
                <a:cubicBezTo>
                  <a:pt x="6749" y="9967"/>
                  <a:pt x="6852" y="9868"/>
                  <a:pt x="6948" y="9764"/>
                </a:cubicBezTo>
                <a:cubicBezTo>
                  <a:pt x="7024" y="9682"/>
                  <a:pt x="7097" y="9599"/>
                  <a:pt x="7173" y="9514"/>
                </a:cubicBezTo>
                <a:cubicBezTo>
                  <a:pt x="7178" y="9517"/>
                  <a:pt x="7184" y="9519"/>
                  <a:pt x="7190" y="9522"/>
                </a:cubicBezTo>
                <a:cubicBezTo>
                  <a:pt x="7158" y="9626"/>
                  <a:pt x="7134" y="9733"/>
                  <a:pt x="7093" y="9832"/>
                </a:cubicBezTo>
                <a:cubicBezTo>
                  <a:pt x="7037" y="9970"/>
                  <a:pt x="6969" y="10104"/>
                  <a:pt x="6901" y="10236"/>
                </a:cubicBezTo>
                <a:cubicBezTo>
                  <a:pt x="6834" y="10367"/>
                  <a:pt x="6764" y="10496"/>
                  <a:pt x="6690" y="10622"/>
                </a:cubicBezTo>
                <a:cubicBezTo>
                  <a:pt x="6604" y="10767"/>
                  <a:pt x="6511" y="10906"/>
                  <a:pt x="6421" y="11049"/>
                </a:cubicBezTo>
                <a:cubicBezTo>
                  <a:pt x="6416" y="11057"/>
                  <a:pt x="6411" y="11067"/>
                  <a:pt x="6407" y="11077"/>
                </a:cubicBezTo>
                <a:cubicBezTo>
                  <a:pt x="6376" y="11149"/>
                  <a:pt x="6383" y="11166"/>
                  <a:pt x="6463" y="11194"/>
                </a:cubicBezTo>
                <a:cubicBezTo>
                  <a:pt x="6466" y="11292"/>
                  <a:pt x="6392" y="11358"/>
                  <a:pt x="6351" y="11437"/>
                </a:cubicBezTo>
                <a:cubicBezTo>
                  <a:pt x="6335" y="11469"/>
                  <a:pt x="6310" y="11497"/>
                  <a:pt x="6291" y="11528"/>
                </a:cubicBezTo>
                <a:cubicBezTo>
                  <a:pt x="6260" y="11576"/>
                  <a:pt x="6249" y="11626"/>
                  <a:pt x="6242" y="11687"/>
                </a:cubicBezTo>
                <a:cubicBezTo>
                  <a:pt x="6232" y="11782"/>
                  <a:pt x="6193" y="11874"/>
                  <a:pt x="6157" y="11965"/>
                </a:cubicBezTo>
                <a:cubicBezTo>
                  <a:pt x="6135" y="12022"/>
                  <a:pt x="6092" y="12069"/>
                  <a:pt x="6069" y="12125"/>
                </a:cubicBezTo>
                <a:cubicBezTo>
                  <a:pt x="6043" y="12188"/>
                  <a:pt x="6061" y="12208"/>
                  <a:pt x="6129" y="12217"/>
                </a:cubicBezTo>
                <a:cubicBezTo>
                  <a:pt x="6159" y="12220"/>
                  <a:pt x="6187" y="12227"/>
                  <a:pt x="6227" y="12235"/>
                </a:cubicBezTo>
                <a:cubicBezTo>
                  <a:pt x="6196" y="12292"/>
                  <a:pt x="6175" y="12343"/>
                  <a:pt x="6145" y="12389"/>
                </a:cubicBezTo>
                <a:cubicBezTo>
                  <a:pt x="6083" y="12486"/>
                  <a:pt x="6021" y="12582"/>
                  <a:pt x="5955" y="12677"/>
                </a:cubicBezTo>
                <a:cubicBezTo>
                  <a:pt x="5920" y="12727"/>
                  <a:pt x="5877" y="12773"/>
                  <a:pt x="5841" y="12822"/>
                </a:cubicBezTo>
                <a:cubicBezTo>
                  <a:pt x="5812" y="12862"/>
                  <a:pt x="5779" y="12904"/>
                  <a:pt x="5841" y="12949"/>
                </a:cubicBezTo>
                <a:cubicBezTo>
                  <a:pt x="5850" y="12955"/>
                  <a:pt x="5845" y="12991"/>
                  <a:pt x="5837" y="13010"/>
                </a:cubicBezTo>
                <a:cubicBezTo>
                  <a:pt x="5795" y="13125"/>
                  <a:pt x="5749" y="13239"/>
                  <a:pt x="5704" y="13355"/>
                </a:cubicBezTo>
                <a:cubicBezTo>
                  <a:pt x="5696" y="13377"/>
                  <a:pt x="5691" y="13400"/>
                  <a:pt x="5691" y="13423"/>
                </a:cubicBezTo>
                <a:cubicBezTo>
                  <a:pt x="5691" y="13503"/>
                  <a:pt x="5713" y="13583"/>
                  <a:pt x="5813" y="13583"/>
                </a:cubicBezTo>
                <a:cubicBezTo>
                  <a:pt x="5823" y="13583"/>
                  <a:pt x="5834" y="13582"/>
                  <a:pt x="5845" y="13580"/>
                </a:cubicBezTo>
                <a:cubicBezTo>
                  <a:pt x="5862" y="13577"/>
                  <a:pt x="5878" y="13578"/>
                  <a:pt x="5899" y="13577"/>
                </a:cubicBezTo>
                <a:lnTo>
                  <a:pt x="5899" y="13577"/>
                </a:lnTo>
                <a:cubicBezTo>
                  <a:pt x="5897" y="13604"/>
                  <a:pt x="5892" y="13627"/>
                  <a:pt x="5890" y="13649"/>
                </a:cubicBezTo>
                <a:cubicBezTo>
                  <a:pt x="5883" y="13735"/>
                  <a:pt x="5863" y="13815"/>
                  <a:pt x="5876" y="13905"/>
                </a:cubicBezTo>
                <a:cubicBezTo>
                  <a:pt x="5888" y="13994"/>
                  <a:pt x="5845" y="14092"/>
                  <a:pt x="5825" y="14185"/>
                </a:cubicBezTo>
                <a:cubicBezTo>
                  <a:pt x="5820" y="14206"/>
                  <a:pt x="5810" y="14226"/>
                  <a:pt x="5806" y="14247"/>
                </a:cubicBezTo>
                <a:cubicBezTo>
                  <a:pt x="5794" y="14314"/>
                  <a:pt x="5804" y="14329"/>
                  <a:pt x="5876" y="14344"/>
                </a:cubicBezTo>
                <a:lnTo>
                  <a:pt x="5830" y="14591"/>
                </a:lnTo>
                <a:cubicBezTo>
                  <a:pt x="5816" y="14659"/>
                  <a:pt x="5792" y="14729"/>
                  <a:pt x="5792" y="14796"/>
                </a:cubicBezTo>
                <a:cubicBezTo>
                  <a:pt x="5792" y="14872"/>
                  <a:pt x="5806" y="14906"/>
                  <a:pt x="5848" y="14906"/>
                </a:cubicBezTo>
                <a:cubicBezTo>
                  <a:pt x="5865" y="14906"/>
                  <a:pt x="5886" y="14900"/>
                  <a:pt x="5913" y="14889"/>
                </a:cubicBezTo>
                <a:cubicBezTo>
                  <a:pt x="6017" y="14847"/>
                  <a:pt x="6120" y="14801"/>
                  <a:pt x="6223" y="14755"/>
                </a:cubicBezTo>
                <a:cubicBezTo>
                  <a:pt x="6252" y="14744"/>
                  <a:pt x="6280" y="14731"/>
                  <a:pt x="6309" y="14718"/>
                </a:cubicBezTo>
                <a:cubicBezTo>
                  <a:pt x="6338" y="14782"/>
                  <a:pt x="6354" y="14810"/>
                  <a:pt x="6384" y="14810"/>
                </a:cubicBezTo>
                <a:cubicBezTo>
                  <a:pt x="6405" y="14810"/>
                  <a:pt x="6431" y="14797"/>
                  <a:pt x="6473" y="14775"/>
                </a:cubicBezTo>
                <a:cubicBezTo>
                  <a:pt x="6598" y="14707"/>
                  <a:pt x="6721" y="14635"/>
                  <a:pt x="6845" y="14565"/>
                </a:cubicBezTo>
                <a:cubicBezTo>
                  <a:pt x="6860" y="14558"/>
                  <a:pt x="6875" y="14550"/>
                  <a:pt x="6892" y="14542"/>
                </a:cubicBezTo>
                <a:lnTo>
                  <a:pt x="6892" y="14542"/>
                </a:lnTo>
                <a:cubicBezTo>
                  <a:pt x="6871" y="14715"/>
                  <a:pt x="6854" y="14884"/>
                  <a:pt x="6830" y="15053"/>
                </a:cubicBezTo>
                <a:cubicBezTo>
                  <a:pt x="6820" y="15127"/>
                  <a:pt x="6802" y="15202"/>
                  <a:pt x="6782" y="15275"/>
                </a:cubicBezTo>
                <a:cubicBezTo>
                  <a:pt x="6757" y="15363"/>
                  <a:pt x="6725" y="15450"/>
                  <a:pt x="6699" y="15537"/>
                </a:cubicBezTo>
                <a:cubicBezTo>
                  <a:pt x="6690" y="15564"/>
                  <a:pt x="6689" y="15593"/>
                  <a:pt x="6687" y="15620"/>
                </a:cubicBezTo>
                <a:cubicBezTo>
                  <a:pt x="6685" y="15670"/>
                  <a:pt x="6699" y="15706"/>
                  <a:pt x="6752" y="15706"/>
                </a:cubicBezTo>
                <a:cubicBezTo>
                  <a:pt x="6757" y="15706"/>
                  <a:pt x="6762" y="15706"/>
                  <a:pt x="6767" y="15705"/>
                </a:cubicBezTo>
                <a:cubicBezTo>
                  <a:pt x="6771" y="15704"/>
                  <a:pt x="6774" y="15704"/>
                  <a:pt x="6778" y="15704"/>
                </a:cubicBezTo>
                <a:cubicBezTo>
                  <a:pt x="6794" y="15704"/>
                  <a:pt x="6809" y="15709"/>
                  <a:pt x="6830" y="15712"/>
                </a:cubicBezTo>
                <a:cubicBezTo>
                  <a:pt x="6829" y="15738"/>
                  <a:pt x="6829" y="15762"/>
                  <a:pt x="6826" y="15783"/>
                </a:cubicBezTo>
                <a:cubicBezTo>
                  <a:pt x="6804" y="15939"/>
                  <a:pt x="6783" y="16096"/>
                  <a:pt x="6761" y="16251"/>
                </a:cubicBezTo>
                <a:cubicBezTo>
                  <a:pt x="6758" y="16272"/>
                  <a:pt x="6754" y="16292"/>
                  <a:pt x="6753" y="16314"/>
                </a:cubicBezTo>
                <a:cubicBezTo>
                  <a:pt x="6749" y="16402"/>
                  <a:pt x="6758" y="16413"/>
                  <a:pt x="6845" y="16428"/>
                </a:cubicBezTo>
                <a:cubicBezTo>
                  <a:pt x="6854" y="16544"/>
                  <a:pt x="6859" y="16660"/>
                  <a:pt x="6870" y="16776"/>
                </a:cubicBezTo>
                <a:cubicBezTo>
                  <a:pt x="6875" y="16830"/>
                  <a:pt x="6891" y="16884"/>
                  <a:pt x="6908" y="16937"/>
                </a:cubicBezTo>
                <a:cubicBezTo>
                  <a:pt x="6922" y="16975"/>
                  <a:pt x="6945" y="16992"/>
                  <a:pt x="6976" y="16992"/>
                </a:cubicBezTo>
                <a:cubicBezTo>
                  <a:pt x="6990" y="16992"/>
                  <a:pt x="7005" y="16989"/>
                  <a:pt x="7021" y="16983"/>
                </a:cubicBezTo>
                <a:cubicBezTo>
                  <a:pt x="7225" y="16907"/>
                  <a:pt x="7428" y="16833"/>
                  <a:pt x="7631" y="16758"/>
                </a:cubicBezTo>
                <a:cubicBezTo>
                  <a:pt x="7643" y="16754"/>
                  <a:pt x="7656" y="16752"/>
                  <a:pt x="7664" y="16750"/>
                </a:cubicBezTo>
                <a:cubicBezTo>
                  <a:pt x="7677" y="16902"/>
                  <a:pt x="7687" y="17050"/>
                  <a:pt x="7700" y="17197"/>
                </a:cubicBezTo>
                <a:cubicBezTo>
                  <a:pt x="7703" y="17217"/>
                  <a:pt x="7729" y="17236"/>
                  <a:pt x="7744" y="17255"/>
                </a:cubicBezTo>
                <a:cubicBezTo>
                  <a:pt x="7755" y="17271"/>
                  <a:pt x="7772" y="17285"/>
                  <a:pt x="7775" y="17302"/>
                </a:cubicBezTo>
                <a:cubicBezTo>
                  <a:pt x="7788" y="17378"/>
                  <a:pt x="7795" y="17454"/>
                  <a:pt x="7806" y="17529"/>
                </a:cubicBezTo>
                <a:cubicBezTo>
                  <a:pt x="7813" y="17569"/>
                  <a:pt x="7818" y="17610"/>
                  <a:pt x="7831" y="17648"/>
                </a:cubicBezTo>
                <a:cubicBezTo>
                  <a:pt x="7858" y="17729"/>
                  <a:pt x="7883" y="17757"/>
                  <a:pt x="7952" y="17757"/>
                </a:cubicBezTo>
                <a:cubicBezTo>
                  <a:pt x="7969" y="17757"/>
                  <a:pt x="7989" y="17756"/>
                  <a:pt x="8012" y="17752"/>
                </a:cubicBezTo>
                <a:lnTo>
                  <a:pt x="8012" y="17752"/>
                </a:lnTo>
                <a:cubicBezTo>
                  <a:pt x="8012" y="17884"/>
                  <a:pt x="8019" y="18016"/>
                  <a:pt x="8011" y="18145"/>
                </a:cubicBezTo>
                <a:cubicBezTo>
                  <a:pt x="7998" y="18342"/>
                  <a:pt x="7971" y="18540"/>
                  <a:pt x="7954" y="18736"/>
                </a:cubicBezTo>
                <a:cubicBezTo>
                  <a:pt x="7946" y="18820"/>
                  <a:pt x="7945" y="18907"/>
                  <a:pt x="7950" y="18992"/>
                </a:cubicBezTo>
                <a:cubicBezTo>
                  <a:pt x="7952" y="19035"/>
                  <a:pt x="7968" y="19080"/>
                  <a:pt x="7988" y="19118"/>
                </a:cubicBezTo>
                <a:cubicBezTo>
                  <a:pt x="7998" y="19136"/>
                  <a:pt x="8011" y="19145"/>
                  <a:pt x="8024" y="19145"/>
                </a:cubicBezTo>
                <a:cubicBezTo>
                  <a:pt x="8038" y="19145"/>
                  <a:pt x="8052" y="19134"/>
                  <a:pt x="8060" y="19113"/>
                </a:cubicBezTo>
                <a:cubicBezTo>
                  <a:pt x="8091" y="19033"/>
                  <a:pt x="8161" y="18975"/>
                  <a:pt x="8171" y="18882"/>
                </a:cubicBezTo>
                <a:cubicBezTo>
                  <a:pt x="8174" y="18841"/>
                  <a:pt x="8215" y="18804"/>
                  <a:pt x="8237" y="18764"/>
                </a:cubicBezTo>
                <a:cubicBezTo>
                  <a:pt x="8367" y="18532"/>
                  <a:pt x="8493" y="18299"/>
                  <a:pt x="8626" y="18069"/>
                </a:cubicBezTo>
                <a:cubicBezTo>
                  <a:pt x="8664" y="18006"/>
                  <a:pt x="8721" y="17951"/>
                  <a:pt x="8775" y="17886"/>
                </a:cubicBezTo>
                <a:cubicBezTo>
                  <a:pt x="8791" y="17905"/>
                  <a:pt x="8811" y="17922"/>
                  <a:pt x="8824" y="17943"/>
                </a:cubicBezTo>
                <a:cubicBezTo>
                  <a:pt x="8843" y="17972"/>
                  <a:pt x="8864" y="17985"/>
                  <a:pt x="8887" y="17985"/>
                </a:cubicBezTo>
                <a:cubicBezTo>
                  <a:pt x="8905" y="17985"/>
                  <a:pt x="8924" y="17977"/>
                  <a:pt x="8943" y="17963"/>
                </a:cubicBezTo>
                <a:cubicBezTo>
                  <a:pt x="8979" y="17938"/>
                  <a:pt x="9020" y="17913"/>
                  <a:pt x="9045" y="17878"/>
                </a:cubicBezTo>
                <a:cubicBezTo>
                  <a:pt x="9151" y="17724"/>
                  <a:pt x="9264" y="17572"/>
                  <a:pt x="9326" y="17389"/>
                </a:cubicBezTo>
                <a:cubicBezTo>
                  <a:pt x="9352" y="17315"/>
                  <a:pt x="9402" y="17249"/>
                  <a:pt x="9442" y="17177"/>
                </a:cubicBezTo>
                <a:cubicBezTo>
                  <a:pt x="9529" y="17259"/>
                  <a:pt x="9619" y="17341"/>
                  <a:pt x="9709" y="17425"/>
                </a:cubicBezTo>
                <a:cubicBezTo>
                  <a:pt x="9729" y="17445"/>
                  <a:pt x="9747" y="17455"/>
                  <a:pt x="9767" y="17455"/>
                </a:cubicBezTo>
                <a:cubicBezTo>
                  <a:pt x="9783" y="17455"/>
                  <a:pt x="9800" y="17448"/>
                  <a:pt x="9820" y="17435"/>
                </a:cubicBezTo>
                <a:cubicBezTo>
                  <a:pt x="9901" y="17378"/>
                  <a:pt x="9943" y="17297"/>
                  <a:pt x="9979" y="17210"/>
                </a:cubicBezTo>
                <a:cubicBezTo>
                  <a:pt x="10017" y="17122"/>
                  <a:pt x="10054" y="17032"/>
                  <a:pt x="10089" y="16942"/>
                </a:cubicBezTo>
                <a:cubicBezTo>
                  <a:pt x="10103" y="16907"/>
                  <a:pt x="10111" y="16870"/>
                  <a:pt x="10123" y="16827"/>
                </a:cubicBezTo>
                <a:cubicBezTo>
                  <a:pt x="10139" y="16832"/>
                  <a:pt x="10157" y="16834"/>
                  <a:pt x="10175" y="16838"/>
                </a:cubicBezTo>
                <a:cubicBezTo>
                  <a:pt x="10196" y="16843"/>
                  <a:pt x="10213" y="16846"/>
                  <a:pt x="10227" y="16846"/>
                </a:cubicBezTo>
                <a:cubicBezTo>
                  <a:pt x="10262" y="16846"/>
                  <a:pt x="10276" y="16827"/>
                  <a:pt x="10292" y="16775"/>
                </a:cubicBezTo>
                <a:cubicBezTo>
                  <a:pt x="10329" y="16657"/>
                  <a:pt x="10384" y="16550"/>
                  <a:pt x="10463" y="16453"/>
                </a:cubicBezTo>
                <a:cubicBezTo>
                  <a:pt x="10486" y="16427"/>
                  <a:pt x="10487" y="16384"/>
                  <a:pt x="10497" y="16349"/>
                </a:cubicBezTo>
                <a:cubicBezTo>
                  <a:pt x="10542" y="16374"/>
                  <a:pt x="10589" y="16402"/>
                  <a:pt x="10638" y="16426"/>
                </a:cubicBezTo>
                <a:cubicBezTo>
                  <a:pt x="10652" y="16433"/>
                  <a:pt x="10666" y="16437"/>
                  <a:pt x="10678" y="16437"/>
                </a:cubicBezTo>
                <a:cubicBezTo>
                  <a:pt x="10702" y="16437"/>
                  <a:pt x="10723" y="16425"/>
                  <a:pt x="10739" y="16402"/>
                </a:cubicBezTo>
                <a:cubicBezTo>
                  <a:pt x="10764" y="16363"/>
                  <a:pt x="10787" y="16322"/>
                  <a:pt x="10806" y="16279"/>
                </a:cubicBezTo>
                <a:cubicBezTo>
                  <a:pt x="10844" y="16185"/>
                  <a:pt x="10880" y="16091"/>
                  <a:pt x="10918" y="15995"/>
                </a:cubicBezTo>
                <a:cubicBezTo>
                  <a:pt x="10920" y="15989"/>
                  <a:pt x="10924" y="15984"/>
                  <a:pt x="10924" y="15978"/>
                </a:cubicBezTo>
                <a:cubicBezTo>
                  <a:pt x="10926" y="15908"/>
                  <a:pt x="10935" y="15846"/>
                  <a:pt x="11002" y="15800"/>
                </a:cubicBezTo>
                <a:cubicBezTo>
                  <a:pt x="11024" y="15784"/>
                  <a:pt x="11016" y="15728"/>
                  <a:pt x="11023" y="15691"/>
                </a:cubicBezTo>
                <a:cubicBezTo>
                  <a:pt x="11031" y="15645"/>
                  <a:pt x="11037" y="15599"/>
                  <a:pt x="11046" y="15545"/>
                </a:cubicBezTo>
                <a:cubicBezTo>
                  <a:pt x="11159" y="15645"/>
                  <a:pt x="11259" y="15737"/>
                  <a:pt x="11365" y="15821"/>
                </a:cubicBezTo>
                <a:cubicBezTo>
                  <a:pt x="11370" y="15825"/>
                  <a:pt x="11376" y="15827"/>
                  <a:pt x="11384" y="15827"/>
                </a:cubicBezTo>
                <a:cubicBezTo>
                  <a:pt x="11402" y="15827"/>
                  <a:pt x="11425" y="15819"/>
                  <a:pt x="11442" y="15818"/>
                </a:cubicBezTo>
                <a:cubicBezTo>
                  <a:pt x="11568" y="15885"/>
                  <a:pt x="11696" y="15955"/>
                  <a:pt x="11825" y="16022"/>
                </a:cubicBezTo>
                <a:cubicBezTo>
                  <a:pt x="11829" y="16024"/>
                  <a:pt x="11834" y="16025"/>
                  <a:pt x="11839" y="16025"/>
                </a:cubicBezTo>
                <a:cubicBezTo>
                  <a:pt x="11852" y="16025"/>
                  <a:pt x="11868" y="16019"/>
                  <a:pt x="11878" y="16014"/>
                </a:cubicBezTo>
                <a:cubicBezTo>
                  <a:pt x="11936" y="15975"/>
                  <a:pt x="11974" y="15924"/>
                  <a:pt x="11990" y="15851"/>
                </a:cubicBezTo>
                <a:cubicBezTo>
                  <a:pt x="12004" y="15780"/>
                  <a:pt x="12032" y="15712"/>
                  <a:pt x="12055" y="15643"/>
                </a:cubicBezTo>
                <a:cubicBezTo>
                  <a:pt x="12065" y="15607"/>
                  <a:pt x="12073" y="15569"/>
                  <a:pt x="12082" y="15533"/>
                </a:cubicBezTo>
                <a:cubicBezTo>
                  <a:pt x="12100" y="15539"/>
                  <a:pt x="12115" y="15542"/>
                  <a:pt x="12128" y="15542"/>
                </a:cubicBezTo>
                <a:cubicBezTo>
                  <a:pt x="12161" y="15542"/>
                  <a:pt x="12179" y="15520"/>
                  <a:pt x="12186" y="15464"/>
                </a:cubicBezTo>
                <a:cubicBezTo>
                  <a:pt x="12209" y="15316"/>
                  <a:pt x="12221" y="15168"/>
                  <a:pt x="12238" y="15024"/>
                </a:cubicBezTo>
                <a:cubicBezTo>
                  <a:pt x="12278" y="15043"/>
                  <a:pt x="12330" y="15068"/>
                  <a:pt x="12384" y="15093"/>
                </a:cubicBezTo>
                <a:cubicBezTo>
                  <a:pt x="12402" y="15101"/>
                  <a:pt x="12419" y="15106"/>
                  <a:pt x="12434" y="15106"/>
                </a:cubicBezTo>
                <a:cubicBezTo>
                  <a:pt x="12465" y="15106"/>
                  <a:pt x="12488" y="15087"/>
                  <a:pt x="12500" y="15049"/>
                </a:cubicBezTo>
                <a:cubicBezTo>
                  <a:pt x="12529" y="14965"/>
                  <a:pt x="12555" y="14879"/>
                  <a:pt x="12564" y="14791"/>
                </a:cubicBezTo>
                <a:cubicBezTo>
                  <a:pt x="12576" y="14666"/>
                  <a:pt x="12574" y="14538"/>
                  <a:pt x="12574" y="14411"/>
                </a:cubicBezTo>
                <a:cubicBezTo>
                  <a:pt x="12574" y="14369"/>
                  <a:pt x="12564" y="14328"/>
                  <a:pt x="12559" y="14285"/>
                </a:cubicBezTo>
                <a:cubicBezTo>
                  <a:pt x="12627" y="14250"/>
                  <a:pt x="12633" y="14234"/>
                  <a:pt x="12598" y="14112"/>
                </a:cubicBezTo>
                <a:cubicBezTo>
                  <a:pt x="12574" y="14026"/>
                  <a:pt x="12540" y="13941"/>
                  <a:pt x="12519" y="13854"/>
                </a:cubicBezTo>
                <a:cubicBezTo>
                  <a:pt x="12499" y="13777"/>
                  <a:pt x="12489" y="13696"/>
                  <a:pt x="12474" y="13616"/>
                </a:cubicBezTo>
                <a:lnTo>
                  <a:pt x="12474" y="13616"/>
                </a:lnTo>
                <a:cubicBezTo>
                  <a:pt x="12536" y="13633"/>
                  <a:pt x="12597" y="13650"/>
                  <a:pt x="12656" y="13669"/>
                </a:cubicBezTo>
                <a:cubicBezTo>
                  <a:pt x="12668" y="13672"/>
                  <a:pt x="12678" y="13674"/>
                  <a:pt x="12688" y="13674"/>
                </a:cubicBezTo>
                <a:cubicBezTo>
                  <a:pt x="12721" y="13674"/>
                  <a:pt x="12742" y="13653"/>
                  <a:pt x="12745" y="13614"/>
                </a:cubicBezTo>
                <a:cubicBezTo>
                  <a:pt x="12751" y="13521"/>
                  <a:pt x="12751" y="13426"/>
                  <a:pt x="12751" y="13330"/>
                </a:cubicBezTo>
                <a:cubicBezTo>
                  <a:pt x="12751" y="13274"/>
                  <a:pt x="12752" y="13217"/>
                  <a:pt x="12744" y="13162"/>
                </a:cubicBezTo>
                <a:cubicBezTo>
                  <a:pt x="12719" y="13018"/>
                  <a:pt x="12690" y="12876"/>
                  <a:pt x="12664" y="12729"/>
                </a:cubicBezTo>
                <a:lnTo>
                  <a:pt x="12664" y="12729"/>
                </a:lnTo>
                <a:cubicBezTo>
                  <a:pt x="12668" y="12731"/>
                  <a:pt x="12680" y="12737"/>
                  <a:pt x="12690" y="12737"/>
                </a:cubicBezTo>
                <a:cubicBezTo>
                  <a:pt x="12691" y="12737"/>
                  <a:pt x="12692" y="12737"/>
                  <a:pt x="12693" y="12737"/>
                </a:cubicBezTo>
                <a:cubicBezTo>
                  <a:pt x="12711" y="12734"/>
                  <a:pt x="12737" y="12731"/>
                  <a:pt x="12747" y="12718"/>
                </a:cubicBezTo>
                <a:cubicBezTo>
                  <a:pt x="12761" y="12701"/>
                  <a:pt x="12771" y="12672"/>
                  <a:pt x="12768" y="12650"/>
                </a:cubicBezTo>
                <a:cubicBezTo>
                  <a:pt x="12766" y="12626"/>
                  <a:pt x="12749" y="12603"/>
                  <a:pt x="12737" y="12579"/>
                </a:cubicBezTo>
                <a:cubicBezTo>
                  <a:pt x="12680" y="12467"/>
                  <a:pt x="12669" y="12348"/>
                  <a:pt x="12664" y="12224"/>
                </a:cubicBezTo>
                <a:cubicBezTo>
                  <a:pt x="12656" y="12080"/>
                  <a:pt x="12632" y="11936"/>
                  <a:pt x="12623" y="11792"/>
                </a:cubicBezTo>
                <a:cubicBezTo>
                  <a:pt x="12621" y="11752"/>
                  <a:pt x="12637" y="11716"/>
                  <a:pt x="12580" y="11716"/>
                </a:cubicBezTo>
                <a:cubicBezTo>
                  <a:pt x="12578" y="11716"/>
                  <a:pt x="12577" y="11716"/>
                  <a:pt x="12575" y="11716"/>
                </a:cubicBezTo>
                <a:cubicBezTo>
                  <a:pt x="12616" y="11661"/>
                  <a:pt x="12612" y="11593"/>
                  <a:pt x="12570" y="11540"/>
                </a:cubicBezTo>
                <a:cubicBezTo>
                  <a:pt x="12560" y="11528"/>
                  <a:pt x="12559" y="11504"/>
                  <a:pt x="12555" y="11487"/>
                </a:cubicBezTo>
                <a:cubicBezTo>
                  <a:pt x="12544" y="11428"/>
                  <a:pt x="12536" y="11370"/>
                  <a:pt x="12524" y="11314"/>
                </a:cubicBezTo>
                <a:cubicBezTo>
                  <a:pt x="12513" y="11266"/>
                  <a:pt x="12497" y="11219"/>
                  <a:pt x="12480" y="11175"/>
                </a:cubicBezTo>
                <a:cubicBezTo>
                  <a:pt x="12473" y="11143"/>
                  <a:pt x="12477" y="11106"/>
                  <a:pt x="12461" y="11080"/>
                </a:cubicBezTo>
                <a:cubicBezTo>
                  <a:pt x="12442" y="11051"/>
                  <a:pt x="12524" y="11004"/>
                  <a:pt x="12461" y="11001"/>
                </a:cubicBezTo>
                <a:cubicBezTo>
                  <a:pt x="12453" y="10967"/>
                  <a:pt x="12436" y="10934"/>
                  <a:pt x="12446" y="10921"/>
                </a:cubicBezTo>
                <a:cubicBezTo>
                  <a:pt x="12478" y="10872"/>
                  <a:pt x="12446" y="10829"/>
                  <a:pt x="12448" y="10785"/>
                </a:cubicBezTo>
                <a:cubicBezTo>
                  <a:pt x="12454" y="10664"/>
                  <a:pt x="12469" y="10545"/>
                  <a:pt x="12483" y="10424"/>
                </a:cubicBezTo>
                <a:cubicBezTo>
                  <a:pt x="12485" y="10402"/>
                  <a:pt x="12490" y="10380"/>
                  <a:pt x="12508" y="10356"/>
                </a:cubicBezTo>
                <a:cubicBezTo>
                  <a:pt x="12544" y="10434"/>
                  <a:pt x="12580" y="10511"/>
                  <a:pt x="12615" y="10589"/>
                </a:cubicBezTo>
                <a:cubicBezTo>
                  <a:pt x="12667" y="10705"/>
                  <a:pt x="12716" y="10819"/>
                  <a:pt x="12768" y="10933"/>
                </a:cubicBezTo>
                <a:cubicBezTo>
                  <a:pt x="12804" y="11014"/>
                  <a:pt x="12834" y="11099"/>
                  <a:pt x="12878" y="11178"/>
                </a:cubicBezTo>
                <a:cubicBezTo>
                  <a:pt x="12961" y="11332"/>
                  <a:pt x="13058" y="11481"/>
                  <a:pt x="13138" y="11638"/>
                </a:cubicBezTo>
                <a:cubicBezTo>
                  <a:pt x="13202" y="11760"/>
                  <a:pt x="13250" y="11890"/>
                  <a:pt x="13306" y="12017"/>
                </a:cubicBezTo>
                <a:cubicBezTo>
                  <a:pt x="13320" y="12052"/>
                  <a:pt x="13333" y="12088"/>
                  <a:pt x="13354" y="12120"/>
                </a:cubicBezTo>
                <a:cubicBezTo>
                  <a:pt x="13364" y="12136"/>
                  <a:pt x="13389" y="12142"/>
                  <a:pt x="13413" y="12146"/>
                </a:cubicBezTo>
                <a:cubicBezTo>
                  <a:pt x="13467" y="12279"/>
                  <a:pt x="13557" y="12390"/>
                  <a:pt x="13652" y="12500"/>
                </a:cubicBezTo>
                <a:cubicBezTo>
                  <a:pt x="13688" y="12541"/>
                  <a:pt x="13713" y="12593"/>
                  <a:pt x="13743" y="12639"/>
                </a:cubicBezTo>
                <a:cubicBezTo>
                  <a:pt x="13750" y="12651"/>
                  <a:pt x="13754" y="12666"/>
                  <a:pt x="13763" y="12678"/>
                </a:cubicBezTo>
                <a:cubicBezTo>
                  <a:pt x="13793" y="12731"/>
                  <a:pt x="13819" y="12757"/>
                  <a:pt x="13847" y="12757"/>
                </a:cubicBezTo>
                <a:cubicBezTo>
                  <a:pt x="13872" y="12757"/>
                  <a:pt x="13898" y="12737"/>
                  <a:pt x="13929" y="12697"/>
                </a:cubicBezTo>
                <a:cubicBezTo>
                  <a:pt x="13937" y="12686"/>
                  <a:pt x="13945" y="12676"/>
                  <a:pt x="13948" y="12672"/>
                </a:cubicBezTo>
                <a:cubicBezTo>
                  <a:pt x="14040" y="12796"/>
                  <a:pt x="14138" y="12918"/>
                  <a:pt x="14220" y="13047"/>
                </a:cubicBezTo>
                <a:cubicBezTo>
                  <a:pt x="14279" y="13141"/>
                  <a:pt x="14319" y="13249"/>
                  <a:pt x="14366" y="13351"/>
                </a:cubicBezTo>
                <a:cubicBezTo>
                  <a:pt x="14377" y="13372"/>
                  <a:pt x="14383" y="13395"/>
                  <a:pt x="14395" y="13416"/>
                </a:cubicBezTo>
                <a:cubicBezTo>
                  <a:pt x="14426" y="13471"/>
                  <a:pt x="14447" y="13496"/>
                  <a:pt x="14476" y="13496"/>
                </a:cubicBezTo>
                <a:cubicBezTo>
                  <a:pt x="14497" y="13496"/>
                  <a:pt x="14522" y="13483"/>
                  <a:pt x="14560" y="13459"/>
                </a:cubicBezTo>
                <a:cubicBezTo>
                  <a:pt x="14629" y="13602"/>
                  <a:pt x="14752" y="13691"/>
                  <a:pt x="14875" y="13782"/>
                </a:cubicBezTo>
                <a:cubicBezTo>
                  <a:pt x="14911" y="13808"/>
                  <a:pt x="14942" y="13820"/>
                  <a:pt x="14971" y="13820"/>
                </a:cubicBezTo>
                <a:cubicBezTo>
                  <a:pt x="15013" y="13820"/>
                  <a:pt x="15049" y="13795"/>
                  <a:pt x="15086" y="13745"/>
                </a:cubicBezTo>
                <a:cubicBezTo>
                  <a:pt x="15122" y="13697"/>
                  <a:pt x="15159" y="13650"/>
                  <a:pt x="15191" y="13601"/>
                </a:cubicBezTo>
                <a:cubicBezTo>
                  <a:pt x="15216" y="13560"/>
                  <a:pt x="15235" y="13514"/>
                  <a:pt x="15255" y="13472"/>
                </a:cubicBezTo>
                <a:cubicBezTo>
                  <a:pt x="15340" y="13627"/>
                  <a:pt x="15496" y="13719"/>
                  <a:pt x="15621" y="13843"/>
                </a:cubicBezTo>
                <a:cubicBezTo>
                  <a:pt x="15710" y="13932"/>
                  <a:pt x="15793" y="14030"/>
                  <a:pt x="15879" y="14124"/>
                </a:cubicBezTo>
                <a:cubicBezTo>
                  <a:pt x="15934" y="14184"/>
                  <a:pt x="15967" y="14215"/>
                  <a:pt x="15999" y="14215"/>
                </a:cubicBezTo>
                <a:cubicBezTo>
                  <a:pt x="16031" y="14215"/>
                  <a:pt x="16062" y="14182"/>
                  <a:pt x="16114" y="14115"/>
                </a:cubicBezTo>
                <a:cubicBezTo>
                  <a:pt x="16201" y="14199"/>
                  <a:pt x="16288" y="14280"/>
                  <a:pt x="16373" y="14364"/>
                </a:cubicBezTo>
                <a:cubicBezTo>
                  <a:pt x="16411" y="14402"/>
                  <a:pt x="16431" y="14420"/>
                  <a:pt x="16450" y="14420"/>
                </a:cubicBezTo>
                <a:cubicBezTo>
                  <a:pt x="16466" y="14420"/>
                  <a:pt x="16481" y="14407"/>
                  <a:pt x="16507" y="14384"/>
                </a:cubicBezTo>
                <a:cubicBezTo>
                  <a:pt x="16621" y="14468"/>
                  <a:pt x="16729" y="14558"/>
                  <a:pt x="16846" y="14633"/>
                </a:cubicBezTo>
                <a:cubicBezTo>
                  <a:pt x="16869" y="14648"/>
                  <a:pt x="16887" y="14655"/>
                  <a:pt x="16902" y="14655"/>
                </a:cubicBezTo>
                <a:cubicBezTo>
                  <a:pt x="16932" y="14655"/>
                  <a:pt x="16953" y="14629"/>
                  <a:pt x="16979" y="14579"/>
                </a:cubicBezTo>
                <a:cubicBezTo>
                  <a:pt x="17012" y="14514"/>
                  <a:pt x="17051" y="14452"/>
                  <a:pt x="17089" y="14385"/>
                </a:cubicBezTo>
                <a:cubicBezTo>
                  <a:pt x="17215" y="14496"/>
                  <a:pt x="17346" y="14610"/>
                  <a:pt x="17480" y="14728"/>
                </a:cubicBezTo>
                <a:cubicBezTo>
                  <a:pt x="17490" y="14713"/>
                  <a:pt x="17503" y="14699"/>
                  <a:pt x="17508" y="14692"/>
                </a:cubicBezTo>
                <a:cubicBezTo>
                  <a:pt x="17657" y="14764"/>
                  <a:pt x="17760" y="14910"/>
                  <a:pt x="17936" y="14933"/>
                </a:cubicBezTo>
                <a:cubicBezTo>
                  <a:pt x="17952" y="14935"/>
                  <a:pt x="17963" y="14937"/>
                  <a:pt x="17972" y="14937"/>
                </a:cubicBezTo>
                <a:cubicBezTo>
                  <a:pt x="17994" y="14937"/>
                  <a:pt x="17998" y="14927"/>
                  <a:pt x="18009" y="14890"/>
                </a:cubicBezTo>
                <a:cubicBezTo>
                  <a:pt x="18159" y="14997"/>
                  <a:pt x="18312" y="15104"/>
                  <a:pt x="18462" y="15213"/>
                </a:cubicBezTo>
                <a:cubicBezTo>
                  <a:pt x="18549" y="15276"/>
                  <a:pt x="18630" y="15346"/>
                  <a:pt x="18718" y="15407"/>
                </a:cubicBezTo>
                <a:cubicBezTo>
                  <a:pt x="18751" y="15429"/>
                  <a:pt x="18797" y="15434"/>
                  <a:pt x="18837" y="15449"/>
                </a:cubicBezTo>
                <a:cubicBezTo>
                  <a:pt x="18840" y="15412"/>
                  <a:pt x="18856" y="15369"/>
                  <a:pt x="18843" y="15337"/>
                </a:cubicBezTo>
                <a:cubicBezTo>
                  <a:pt x="18802" y="15222"/>
                  <a:pt x="18755" y="15108"/>
                  <a:pt x="18703" y="14997"/>
                </a:cubicBezTo>
                <a:cubicBezTo>
                  <a:pt x="18652" y="14884"/>
                  <a:pt x="18593" y="14775"/>
                  <a:pt x="18537" y="14663"/>
                </a:cubicBezTo>
                <a:lnTo>
                  <a:pt x="18555" y="14663"/>
                </a:lnTo>
                <a:cubicBezTo>
                  <a:pt x="18562" y="14641"/>
                  <a:pt x="18579" y="14615"/>
                  <a:pt x="18573" y="14599"/>
                </a:cubicBezTo>
                <a:cubicBezTo>
                  <a:pt x="18529" y="14488"/>
                  <a:pt x="18478" y="14381"/>
                  <a:pt x="18436" y="14272"/>
                </a:cubicBezTo>
                <a:cubicBezTo>
                  <a:pt x="18421" y="14237"/>
                  <a:pt x="18431" y="14195"/>
                  <a:pt x="18418" y="14160"/>
                </a:cubicBezTo>
                <a:cubicBezTo>
                  <a:pt x="18393" y="14091"/>
                  <a:pt x="18358" y="14025"/>
                  <a:pt x="18326" y="13953"/>
                </a:cubicBezTo>
                <a:lnTo>
                  <a:pt x="18368" y="13953"/>
                </a:lnTo>
                <a:cubicBezTo>
                  <a:pt x="18369" y="13953"/>
                  <a:pt x="18370" y="13953"/>
                  <a:pt x="18371" y="13953"/>
                </a:cubicBezTo>
                <a:cubicBezTo>
                  <a:pt x="18462" y="13953"/>
                  <a:pt x="18498" y="13914"/>
                  <a:pt x="18481" y="13822"/>
                </a:cubicBezTo>
                <a:cubicBezTo>
                  <a:pt x="18453" y="13676"/>
                  <a:pt x="18422" y="13532"/>
                  <a:pt x="18389" y="13388"/>
                </a:cubicBezTo>
                <a:cubicBezTo>
                  <a:pt x="18379" y="13345"/>
                  <a:pt x="18359" y="13305"/>
                  <a:pt x="18341" y="13258"/>
                </a:cubicBezTo>
                <a:lnTo>
                  <a:pt x="18341" y="13258"/>
                </a:lnTo>
                <a:cubicBezTo>
                  <a:pt x="18359" y="13259"/>
                  <a:pt x="18380" y="13261"/>
                  <a:pt x="18402" y="13262"/>
                </a:cubicBezTo>
                <a:cubicBezTo>
                  <a:pt x="18403" y="13262"/>
                  <a:pt x="18404" y="13262"/>
                  <a:pt x="18405" y="13262"/>
                </a:cubicBezTo>
                <a:cubicBezTo>
                  <a:pt x="18451" y="13262"/>
                  <a:pt x="18471" y="13237"/>
                  <a:pt x="18451" y="13196"/>
                </a:cubicBezTo>
                <a:cubicBezTo>
                  <a:pt x="18426" y="13143"/>
                  <a:pt x="18391" y="13093"/>
                  <a:pt x="18366" y="13040"/>
                </a:cubicBezTo>
                <a:cubicBezTo>
                  <a:pt x="18338" y="12982"/>
                  <a:pt x="18311" y="12922"/>
                  <a:pt x="18292" y="12860"/>
                </a:cubicBezTo>
                <a:cubicBezTo>
                  <a:pt x="18257" y="12747"/>
                  <a:pt x="18227" y="12632"/>
                  <a:pt x="18198" y="12529"/>
                </a:cubicBezTo>
                <a:cubicBezTo>
                  <a:pt x="18323" y="12481"/>
                  <a:pt x="18452" y="12435"/>
                  <a:pt x="18580" y="12384"/>
                </a:cubicBezTo>
                <a:cubicBezTo>
                  <a:pt x="18599" y="12377"/>
                  <a:pt x="18622" y="12343"/>
                  <a:pt x="18620" y="12325"/>
                </a:cubicBezTo>
                <a:cubicBezTo>
                  <a:pt x="18606" y="12240"/>
                  <a:pt x="18584" y="12156"/>
                  <a:pt x="18563" y="12066"/>
                </a:cubicBezTo>
                <a:cubicBezTo>
                  <a:pt x="18604" y="12043"/>
                  <a:pt x="18606" y="12029"/>
                  <a:pt x="18564" y="11971"/>
                </a:cubicBezTo>
                <a:cubicBezTo>
                  <a:pt x="18517" y="11903"/>
                  <a:pt x="18473" y="11831"/>
                  <a:pt x="18416" y="11744"/>
                </a:cubicBezTo>
                <a:cubicBezTo>
                  <a:pt x="18502" y="11716"/>
                  <a:pt x="18511" y="11695"/>
                  <a:pt x="18454" y="11631"/>
                </a:cubicBezTo>
                <a:cubicBezTo>
                  <a:pt x="18368" y="11529"/>
                  <a:pt x="18276" y="11432"/>
                  <a:pt x="18190" y="11330"/>
                </a:cubicBezTo>
                <a:cubicBezTo>
                  <a:pt x="18164" y="11299"/>
                  <a:pt x="18148" y="11260"/>
                  <a:pt x="18128" y="11226"/>
                </a:cubicBezTo>
                <a:cubicBezTo>
                  <a:pt x="18193" y="11215"/>
                  <a:pt x="18251" y="11205"/>
                  <a:pt x="18307" y="11194"/>
                </a:cubicBezTo>
                <a:cubicBezTo>
                  <a:pt x="18359" y="11185"/>
                  <a:pt x="18373" y="11152"/>
                  <a:pt x="18353" y="11108"/>
                </a:cubicBezTo>
                <a:cubicBezTo>
                  <a:pt x="18338" y="11070"/>
                  <a:pt x="18318" y="11029"/>
                  <a:pt x="18290" y="11000"/>
                </a:cubicBezTo>
                <a:cubicBezTo>
                  <a:pt x="18172" y="10890"/>
                  <a:pt x="18100" y="10747"/>
                  <a:pt x="18013" y="10614"/>
                </a:cubicBezTo>
                <a:cubicBezTo>
                  <a:pt x="17943" y="10510"/>
                  <a:pt x="17855" y="10420"/>
                  <a:pt x="17773" y="10326"/>
                </a:cubicBezTo>
                <a:cubicBezTo>
                  <a:pt x="17740" y="10286"/>
                  <a:pt x="17699" y="10253"/>
                  <a:pt x="17669" y="10224"/>
                </a:cubicBezTo>
                <a:cubicBezTo>
                  <a:pt x="17756" y="10207"/>
                  <a:pt x="17849" y="10190"/>
                  <a:pt x="17941" y="10168"/>
                </a:cubicBezTo>
                <a:cubicBezTo>
                  <a:pt x="18007" y="10151"/>
                  <a:pt x="18072" y="10129"/>
                  <a:pt x="18136" y="10109"/>
                </a:cubicBezTo>
                <a:cubicBezTo>
                  <a:pt x="18208" y="10087"/>
                  <a:pt x="18213" y="10075"/>
                  <a:pt x="18188" y="10006"/>
                </a:cubicBezTo>
                <a:cubicBezTo>
                  <a:pt x="18183" y="9995"/>
                  <a:pt x="18179" y="9982"/>
                  <a:pt x="18172" y="9964"/>
                </a:cubicBezTo>
                <a:lnTo>
                  <a:pt x="18172" y="9964"/>
                </a:lnTo>
                <a:cubicBezTo>
                  <a:pt x="18184" y="9965"/>
                  <a:pt x="18196" y="9966"/>
                  <a:pt x="18207" y="9966"/>
                </a:cubicBezTo>
                <a:cubicBezTo>
                  <a:pt x="18324" y="9966"/>
                  <a:pt x="18407" y="9884"/>
                  <a:pt x="18507" y="9848"/>
                </a:cubicBezTo>
                <a:cubicBezTo>
                  <a:pt x="18519" y="9842"/>
                  <a:pt x="18532" y="9809"/>
                  <a:pt x="18527" y="9795"/>
                </a:cubicBezTo>
                <a:cubicBezTo>
                  <a:pt x="18493" y="9699"/>
                  <a:pt x="18462" y="9604"/>
                  <a:pt x="18419" y="9512"/>
                </a:cubicBezTo>
                <a:cubicBezTo>
                  <a:pt x="18398" y="9465"/>
                  <a:pt x="18352" y="9429"/>
                  <a:pt x="18308" y="9377"/>
                </a:cubicBezTo>
                <a:lnTo>
                  <a:pt x="18308" y="9377"/>
                </a:lnTo>
                <a:cubicBezTo>
                  <a:pt x="18309" y="9377"/>
                  <a:pt x="18311" y="9377"/>
                  <a:pt x="18313" y="9377"/>
                </a:cubicBezTo>
                <a:cubicBezTo>
                  <a:pt x="18316" y="9377"/>
                  <a:pt x="18322" y="9376"/>
                  <a:pt x="18326" y="9374"/>
                </a:cubicBezTo>
                <a:cubicBezTo>
                  <a:pt x="18399" y="9336"/>
                  <a:pt x="18400" y="9297"/>
                  <a:pt x="18337" y="9244"/>
                </a:cubicBezTo>
                <a:cubicBezTo>
                  <a:pt x="18250" y="9167"/>
                  <a:pt x="18164" y="9087"/>
                  <a:pt x="18077" y="9010"/>
                </a:cubicBezTo>
                <a:cubicBezTo>
                  <a:pt x="18055" y="8991"/>
                  <a:pt x="18029" y="8977"/>
                  <a:pt x="18008" y="8962"/>
                </a:cubicBezTo>
                <a:cubicBezTo>
                  <a:pt x="18040" y="8935"/>
                  <a:pt x="18075" y="8906"/>
                  <a:pt x="18108" y="8878"/>
                </a:cubicBezTo>
                <a:cubicBezTo>
                  <a:pt x="18143" y="8848"/>
                  <a:pt x="18140" y="8822"/>
                  <a:pt x="18110" y="8787"/>
                </a:cubicBezTo>
                <a:cubicBezTo>
                  <a:pt x="17999" y="8660"/>
                  <a:pt x="17868" y="8577"/>
                  <a:pt x="17701" y="8549"/>
                </a:cubicBezTo>
                <a:cubicBezTo>
                  <a:pt x="17693" y="8546"/>
                  <a:pt x="17683" y="8541"/>
                  <a:pt x="17670" y="8537"/>
                </a:cubicBezTo>
                <a:cubicBezTo>
                  <a:pt x="17673" y="8530"/>
                  <a:pt x="17674" y="8524"/>
                  <a:pt x="17677" y="8519"/>
                </a:cubicBezTo>
                <a:cubicBezTo>
                  <a:pt x="17690" y="8499"/>
                  <a:pt x="17704" y="8479"/>
                  <a:pt x="17717" y="8460"/>
                </a:cubicBezTo>
                <a:cubicBezTo>
                  <a:pt x="17696" y="8447"/>
                  <a:pt x="17677" y="8427"/>
                  <a:pt x="17655" y="8423"/>
                </a:cubicBezTo>
                <a:cubicBezTo>
                  <a:pt x="17544" y="8403"/>
                  <a:pt x="17461" y="8339"/>
                  <a:pt x="17386" y="8259"/>
                </a:cubicBezTo>
                <a:cubicBezTo>
                  <a:pt x="17364" y="8235"/>
                  <a:pt x="17338" y="8213"/>
                  <a:pt x="17317" y="8192"/>
                </a:cubicBezTo>
                <a:cubicBezTo>
                  <a:pt x="17367" y="8150"/>
                  <a:pt x="17416" y="8107"/>
                  <a:pt x="17468" y="8068"/>
                </a:cubicBezTo>
                <a:cubicBezTo>
                  <a:pt x="17508" y="8038"/>
                  <a:pt x="17498" y="8005"/>
                  <a:pt x="17474" y="7978"/>
                </a:cubicBezTo>
                <a:cubicBezTo>
                  <a:pt x="17366" y="7858"/>
                  <a:pt x="17247" y="7752"/>
                  <a:pt x="17088" y="7701"/>
                </a:cubicBezTo>
                <a:cubicBezTo>
                  <a:pt x="17029" y="7682"/>
                  <a:pt x="16974" y="7649"/>
                  <a:pt x="16891" y="7610"/>
                </a:cubicBezTo>
                <a:cubicBezTo>
                  <a:pt x="16916" y="7605"/>
                  <a:pt x="16938" y="7600"/>
                  <a:pt x="16958" y="7597"/>
                </a:cubicBezTo>
                <a:cubicBezTo>
                  <a:pt x="16932" y="7458"/>
                  <a:pt x="16803" y="7461"/>
                  <a:pt x="16718" y="7409"/>
                </a:cubicBezTo>
                <a:cubicBezTo>
                  <a:pt x="16613" y="7345"/>
                  <a:pt x="16496" y="7297"/>
                  <a:pt x="16387" y="7239"/>
                </a:cubicBezTo>
                <a:cubicBezTo>
                  <a:pt x="16273" y="7179"/>
                  <a:pt x="16157" y="7117"/>
                  <a:pt x="16048" y="7048"/>
                </a:cubicBezTo>
                <a:cubicBezTo>
                  <a:pt x="15975" y="7001"/>
                  <a:pt x="15911" y="6937"/>
                  <a:pt x="15843" y="6882"/>
                </a:cubicBezTo>
                <a:cubicBezTo>
                  <a:pt x="15818" y="6863"/>
                  <a:pt x="15793" y="6843"/>
                  <a:pt x="15760" y="6816"/>
                </a:cubicBezTo>
                <a:cubicBezTo>
                  <a:pt x="15782" y="6815"/>
                  <a:pt x="15797" y="6813"/>
                  <a:pt x="15810" y="6812"/>
                </a:cubicBezTo>
                <a:cubicBezTo>
                  <a:pt x="15900" y="6801"/>
                  <a:pt x="15991" y="6792"/>
                  <a:pt x="16081" y="6776"/>
                </a:cubicBezTo>
                <a:cubicBezTo>
                  <a:pt x="16157" y="6764"/>
                  <a:pt x="16230" y="6738"/>
                  <a:pt x="16306" y="6724"/>
                </a:cubicBezTo>
                <a:cubicBezTo>
                  <a:pt x="16418" y="6702"/>
                  <a:pt x="16531" y="6688"/>
                  <a:pt x="16643" y="6667"/>
                </a:cubicBezTo>
                <a:cubicBezTo>
                  <a:pt x="16665" y="6663"/>
                  <a:pt x="16686" y="6644"/>
                  <a:pt x="16706" y="6632"/>
                </a:cubicBezTo>
                <a:cubicBezTo>
                  <a:pt x="16695" y="6612"/>
                  <a:pt x="16681" y="6591"/>
                  <a:pt x="16670" y="6571"/>
                </a:cubicBezTo>
                <a:cubicBezTo>
                  <a:pt x="16752" y="6563"/>
                  <a:pt x="16837" y="6549"/>
                  <a:pt x="16876" y="6482"/>
                </a:cubicBezTo>
                <a:cubicBezTo>
                  <a:pt x="16938" y="6467"/>
                  <a:pt x="16986" y="6461"/>
                  <a:pt x="17031" y="6443"/>
                </a:cubicBezTo>
                <a:cubicBezTo>
                  <a:pt x="17117" y="6410"/>
                  <a:pt x="17200" y="6373"/>
                  <a:pt x="17279" y="6329"/>
                </a:cubicBezTo>
                <a:cubicBezTo>
                  <a:pt x="17348" y="6292"/>
                  <a:pt x="17349" y="6267"/>
                  <a:pt x="17310" y="6201"/>
                </a:cubicBezTo>
                <a:cubicBezTo>
                  <a:pt x="17278" y="6148"/>
                  <a:pt x="17250" y="6091"/>
                  <a:pt x="17220" y="6033"/>
                </a:cubicBezTo>
                <a:cubicBezTo>
                  <a:pt x="17415" y="5993"/>
                  <a:pt x="17593" y="5907"/>
                  <a:pt x="17765" y="5800"/>
                </a:cubicBezTo>
                <a:cubicBezTo>
                  <a:pt x="17807" y="5773"/>
                  <a:pt x="17861" y="5767"/>
                  <a:pt x="17904" y="5740"/>
                </a:cubicBezTo>
                <a:cubicBezTo>
                  <a:pt x="17984" y="5690"/>
                  <a:pt x="17984" y="5675"/>
                  <a:pt x="17926" y="5599"/>
                </a:cubicBezTo>
                <a:cubicBezTo>
                  <a:pt x="18032" y="5573"/>
                  <a:pt x="18135" y="5546"/>
                  <a:pt x="18238" y="5519"/>
                </a:cubicBezTo>
                <a:cubicBezTo>
                  <a:pt x="18262" y="5514"/>
                  <a:pt x="18287" y="5510"/>
                  <a:pt x="18312" y="5505"/>
                </a:cubicBezTo>
                <a:cubicBezTo>
                  <a:pt x="18353" y="5495"/>
                  <a:pt x="18384" y="5483"/>
                  <a:pt x="18360" y="5439"/>
                </a:cubicBezTo>
                <a:cubicBezTo>
                  <a:pt x="18415" y="5424"/>
                  <a:pt x="18470" y="5417"/>
                  <a:pt x="18519" y="5397"/>
                </a:cubicBezTo>
                <a:cubicBezTo>
                  <a:pt x="18667" y="5337"/>
                  <a:pt x="18815" y="5277"/>
                  <a:pt x="18959" y="5210"/>
                </a:cubicBezTo>
                <a:cubicBezTo>
                  <a:pt x="18996" y="5193"/>
                  <a:pt x="19022" y="5151"/>
                  <a:pt x="19053" y="5121"/>
                </a:cubicBezTo>
                <a:cubicBezTo>
                  <a:pt x="19015" y="5097"/>
                  <a:pt x="18979" y="5057"/>
                  <a:pt x="18939" y="5052"/>
                </a:cubicBezTo>
                <a:cubicBezTo>
                  <a:pt x="18791" y="5035"/>
                  <a:pt x="18643" y="5030"/>
                  <a:pt x="18495" y="5022"/>
                </a:cubicBezTo>
                <a:cubicBezTo>
                  <a:pt x="18480" y="5022"/>
                  <a:pt x="18462" y="5027"/>
                  <a:pt x="18436" y="5031"/>
                </a:cubicBezTo>
                <a:cubicBezTo>
                  <a:pt x="18468" y="4966"/>
                  <a:pt x="18424" y="4965"/>
                  <a:pt x="18385" y="4958"/>
                </a:cubicBezTo>
                <a:cubicBezTo>
                  <a:pt x="18216" y="4925"/>
                  <a:pt x="18045" y="4894"/>
                  <a:pt x="17869" y="4862"/>
                </a:cubicBezTo>
                <a:cubicBezTo>
                  <a:pt x="17914" y="4804"/>
                  <a:pt x="17884" y="4766"/>
                  <a:pt x="17834" y="4747"/>
                </a:cubicBezTo>
                <a:cubicBezTo>
                  <a:pt x="17758" y="4717"/>
                  <a:pt x="17678" y="4691"/>
                  <a:pt x="17598" y="4670"/>
                </a:cubicBezTo>
                <a:cubicBezTo>
                  <a:pt x="17513" y="4648"/>
                  <a:pt x="17425" y="4631"/>
                  <a:pt x="17338" y="4617"/>
                </a:cubicBezTo>
                <a:cubicBezTo>
                  <a:pt x="17266" y="4606"/>
                  <a:pt x="17191" y="4603"/>
                  <a:pt x="17114" y="4595"/>
                </a:cubicBezTo>
                <a:cubicBezTo>
                  <a:pt x="17139" y="4563"/>
                  <a:pt x="17166" y="4521"/>
                  <a:pt x="17202" y="4488"/>
                </a:cubicBezTo>
                <a:cubicBezTo>
                  <a:pt x="17246" y="4451"/>
                  <a:pt x="17226" y="4423"/>
                  <a:pt x="17196" y="4401"/>
                </a:cubicBezTo>
                <a:cubicBezTo>
                  <a:pt x="17154" y="4370"/>
                  <a:pt x="17108" y="4338"/>
                  <a:pt x="17060" y="4322"/>
                </a:cubicBezTo>
                <a:cubicBezTo>
                  <a:pt x="16918" y="4277"/>
                  <a:pt x="16775" y="4239"/>
                  <a:pt x="16631" y="4200"/>
                </a:cubicBezTo>
                <a:cubicBezTo>
                  <a:pt x="16618" y="4197"/>
                  <a:pt x="16603" y="4196"/>
                  <a:pt x="16589" y="4196"/>
                </a:cubicBezTo>
                <a:cubicBezTo>
                  <a:pt x="16568" y="4196"/>
                  <a:pt x="16546" y="4198"/>
                  <a:pt x="16525" y="4198"/>
                </a:cubicBezTo>
                <a:cubicBezTo>
                  <a:pt x="16543" y="4166"/>
                  <a:pt x="16562" y="4131"/>
                  <a:pt x="16582" y="4095"/>
                </a:cubicBezTo>
                <a:cubicBezTo>
                  <a:pt x="16609" y="4044"/>
                  <a:pt x="16599" y="4008"/>
                  <a:pt x="16542" y="3997"/>
                </a:cubicBezTo>
                <a:cubicBezTo>
                  <a:pt x="16460" y="3983"/>
                  <a:pt x="16377" y="3982"/>
                  <a:pt x="16295" y="3971"/>
                </a:cubicBezTo>
                <a:cubicBezTo>
                  <a:pt x="16229" y="3961"/>
                  <a:pt x="16163" y="3942"/>
                  <a:pt x="16096" y="3937"/>
                </a:cubicBezTo>
                <a:cubicBezTo>
                  <a:pt x="16011" y="3929"/>
                  <a:pt x="15931" y="3894"/>
                  <a:pt x="15848" y="3875"/>
                </a:cubicBezTo>
                <a:cubicBezTo>
                  <a:pt x="15843" y="3874"/>
                  <a:pt x="15837" y="3873"/>
                  <a:pt x="15832" y="3873"/>
                </a:cubicBezTo>
                <a:cubicBezTo>
                  <a:pt x="15822" y="3873"/>
                  <a:pt x="15812" y="3874"/>
                  <a:pt x="15803" y="3874"/>
                </a:cubicBezTo>
                <a:cubicBezTo>
                  <a:pt x="15795" y="3874"/>
                  <a:pt x="15787" y="3874"/>
                  <a:pt x="15780" y="3871"/>
                </a:cubicBezTo>
                <a:cubicBezTo>
                  <a:pt x="15766" y="3866"/>
                  <a:pt x="15759" y="3844"/>
                  <a:pt x="15746" y="3829"/>
                </a:cubicBezTo>
                <a:cubicBezTo>
                  <a:pt x="15789" y="3802"/>
                  <a:pt x="15793" y="3763"/>
                  <a:pt x="15781" y="3719"/>
                </a:cubicBezTo>
                <a:cubicBezTo>
                  <a:pt x="15780" y="3715"/>
                  <a:pt x="15789" y="3709"/>
                  <a:pt x="15792" y="3704"/>
                </a:cubicBezTo>
                <a:cubicBezTo>
                  <a:pt x="15802" y="3684"/>
                  <a:pt x="15811" y="3665"/>
                  <a:pt x="15811" y="3642"/>
                </a:cubicBezTo>
                <a:cubicBezTo>
                  <a:pt x="15823" y="3624"/>
                  <a:pt x="15842" y="3608"/>
                  <a:pt x="15849" y="3590"/>
                </a:cubicBezTo>
                <a:cubicBezTo>
                  <a:pt x="15879" y="3514"/>
                  <a:pt x="15911" y="3438"/>
                  <a:pt x="15933" y="3359"/>
                </a:cubicBezTo>
                <a:cubicBezTo>
                  <a:pt x="15960" y="3263"/>
                  <a:pt x="15957" y="3256"/>
                  <a:pt x="15856" y="3233"/>
                </a:cubicBezTo>
                <a:cubicBezTo>
                  <a:pt x="15746" y="3209"/>
                  <a:pt x="15633" y="3195"/>
                  <a:pt x="15518" y="3175"/>
                </a:cubicBezTo>
                <a:cubicBezTo>
                  <a:pt x="15512" y="3121"/>
                  <a:pt x="15509" y="3103"/>
                  <a:pt x="15477" y="3103"/>
                </a:cubicBezTo>
                <a:cubicBezTo>
                  <a:pt x="15463" y="3103"/>
                  <a:pt x="15443" y="3107"/>
                  <a:pt x="15414" y="3112"/>
                </a:cubicBezTo>
                <a:cubicBezTo>
                  <a:pt x="15362" y="3123"/>
                  <a:pt x="15309" y="3135"/>
                  <a:pt x="15260" y="3151"/>
                </a:cubicBezTo>
                <a:cubicBezTo>
                  <a:pt x="15211" y="3166"/>
                  <a:pt x="15167" y="3187"/>
                  <a:pt x="15119" y="3206"/>
                </a:cubicBezTo>
                <a:cubicBezTo>
                  <a:pt x="15142" y="3145"/>
                  <a:pt x="15165" y="3084"/>
                  <a:pt x="15191" y="3019"/>
                </a:cubicBezTo>
                <a:cubicBezTo>
                  <a:pt x="15174" y="3014"/>
                  <a:pt x="15162" y="3010"/>
                  <a:pt x="15146" y="3004"/>
                </a:cubicBezTo>
                <a:cubicBezTo>
                  <a:pt x="15154" y="2995"/>
                  <a:pt x="15160" y="2988"/>
                  <a:pt x="15180" y="2963"/>
                </a:cubicBezTo>
                <a:cubicBezTo>
                  <a:pt x="15131" y="2961"/>
                  <a:pt x="15088" y="2954"/>
                  <a:pt x="15048" y="2954"/>
                </a:cubicBezTo>
                <a:cubicBezTo>
                  <a:pt x="15031" y="2954"/>
                  <a:pt x="15016" y="2955"/>
                  <a:pt x="15000" y="2958"/>
                </a:cubicBezTo>
                <a:cubicBezTo>
                  <a:pt x="14774" y="3006"/>
                  <a:pt x="14547" y="3057"/>
                  <a:pt x="14324" y="3122"/>
                </a:cubicBezTo>
                <a:cubicBezTo>
                  <a:pt x="14162" y="3169"/>
                  <a:pt x="14006" y="3241"/>
                  <a:pt x="13848" y="3302"/>
                </a:cubicBezTo>
                <a:cubicBezTo>
                  <a:pt x="13822" y="3312"/>
                  <a:pt x="13795" y="3320"/>
                  <a:pt x="13759" y="3334"/>
                </a:cubicBezTo>
                <a:cubicBezTo>
                  <a:pt x="13819" y="3245"/>
                  <a:pt x="13872" y="3169"/>
                  <a:pt x="13925" y="3089"/>
                </a:cubicBezTo>
                <a:cubicBezTo>
                  <a:pt x="13915" y="3082"/>
                  <a:pt x="13906" y="3075"/>
                  <a:pt x="13906" y="3075"/>
                </a:cubicBezTo>
                <a:lnTo>
                  <a:pt x="13906" y="3075"/>
                </a:lnTo>
                <a:cubicBezTo>
                  <a:pt x="13906" y="3075"/>
                  <a:pt x="13906" y="3075"/>
                  <a:pt x="13907" y="3075"/>
                </a:cubicBezTo>
                <a:cubicBezTo>
                  <a:pt x="13919" y="3024"/>
                  <a:pt x="13932" y="2979"/>
                  <a:pt x="13945" y="2929"/>
                </a:cubicBezTo>
                <a:lnTo>
                  <a:pt x="13907" y="2929"/>
                </a:lnTo>
                <a:cubicBezTo>
                  <a:pt x="13940" y="2815"/>
                  <a:pt x="13973" y="2701"/>
                  <a:pt x="14009" y="2587"/>
                </a:cubicBezTo>
                <a:cubicBezTo>
                  <a:pt x="14025" y="2536"/>
                  <a:pt x="14004" y="2520"/>
                  <a:pt x="13959" y="2505"/>
                </a:cubicBezTo>
                <a:cubicBezTo>
                  <a:pt x="13922" y="2494"/>
                  <a:pt x="13885" y="2490"/>
                  <a:pt x="13849" y="2490"/>
                </a:cubicBezTo>
                <a:cubicBezTo>
                  <a:pt x="13786" y="2490"/>
                  <a:pt x="13724" y="2502"/>
                  <a:pt x="13662" y="2511"/>
                </a:cubicBezTo>
                <a:cubicBezTo>
                  <a:pt x="13640" y="2514"/>
                  <a:pt x="13617" y="2521"/>
                  <a:pt x="13595" y="2521"/>
                </a:cubicBezTo>
                <a:cubicBezTo>
                  <a:pt x="13575" y="2521"/>
                  <a:pt x="13555" y="2515"/>
                  <a:pt x="13537" y="2495"/>
                </a:cubicBezTo>
                <a:cubicBezTo>
                  <a:pt x="13532" y="2490"/>
                  <a:pt x="13521" y="2488"/>
                  <a:pt x="13510" y="2488"/>
                </a:cubicBezTo>
                <a:cubicBezTo>
                  <a:pt x="13505" y="2488"/>
                  <a:pt x="13499" y="2488"/>
                  <a:pt x="13495" y="2489"/>
                </a:cubicBezTo>
                <a:cubicBezTo>
                  <a:pt x="13377" y="2500"/>
                  <a:pt x="13267" y="2536"/>
                  <a:pt x="13162" y="2602"/>
                </a:cubicBezTo>
                <a:cubicBezTo>
                  <a:pt x="13174" y="2612"/>
                  <a:pt x="13182" y="2620"/>
                  <a:pt x="13198" y="2631"/>
                </a:cubicBezTo>
                <a:cubicBezTo>
                  <a:pt x="13169" y="2633"/>
                  <a:pt x="13147" y="2633"/>
                  <a:pt x="13122" y="2634"/>
                </a:cubicBezTo>
                <a:cubicBezTo>
                  <a:pt x="13117" y="2594"/>
                  <a:pt x="13114" y="2554"/>
                  <a:pt x="13107" y="2516"/>
                </a:cubicBezTo>
                <a:cubicBezTo>
                  <a:pt x="13101" y="2473"/>
                  <a:pt x="13092" y="2453"/>
                  <a:pt x="13071" y="2453"/>
                </a:cubicBezTo>
                <a:cubicBezTo>
                  <a:pt x="13059" y="2453"/>
                  <a:pt x="13043" y="2460"/>
                  <a:pt x="13022" y="2471"/>
                </a:cubicBezTo>
                <a:cubicBezTo>
                  <a:pt x="12965" y="2502"/>
                  <a:pt x="12914" y="2541"/>
                  <a:pt x="12863" y="2579"/>
                </a:cubicBezTo>
                <a:cubicBezTo>
                  <a:pt x="12711" y="2696"/>
                  <a:pt x="12561" y="2813"/>
                  <a:pt x="12401" y="2934"/>
                </a:cubicBezTo>
                <a:cubicBezTo>
                  <a:pt x="12382" y="2880"/>
                  <a:pt x="12363" y="2835"/>
                  <a:pt x="12351" y="2788"/>
                </a:cubicBezTo>
                <a:cubicBezTo>
                  <a:pt x="12343" y="2757"/>
                  <a:pt x="12330" y="2742"/>
                  <a:pt x="12311" y="2742"/>
                </a:cubicBezTo>
                <a:cubicBezTo>
                  <a:pt x="12300" y="2742"/>
                  <a:pt x="12287" y="2747"/>
                  <a:pt x="12273" y="2756"/>
                </a:cubicBezTo>
                <a:cubicBezTo>
                  <a:pt x="12227" y="2784"/>
                  <a:pt x="12179" y="2809"/>
                  <a:pt x="12142" y="2846"/>
                </a:cubicBezTo>
                <a:cubicBezTo>
                  <a:pt x="12020" y="2967"/>
                  <a:pt x="11913" y="3099"/>
                  <a:pt x="11819" y="3245"/>
                </a:cubicBezTo>
                <a:cubicBezTo>
                  <a:pt x="11722" y="3394"/>
                  <a:pt x="11608" y="3533"/>
                  <a:pt x="11500" y="3674"/>
                </a:cubicBezTo>
                <a:cubicBezTo>
                  <a:pt x="11397" y="3809"/>
                  <a:pt x="11290" y="3942"/>
                  <a:pt x="11185" y="4075"/>
                </a:cubicBezTo>
                <a:cubicBezTo>
                  <a:pt x="11175" y="4090"/>
                  <a:pt x="11163" y="4101"/>
                  <a:pt x="11140" y="4110"/>
                </a:cubicBezTo>
                <a:cubicBezTo>
                  <a:pt x="11252" y="3660"/>
                  <a:pt x="11371" y="3211"/>
                  <a:pt x="11474" y="2759"/>
                </a:cubicBezTo>
                <a:cubicBezTo>
                  <a:pt x="11577" y="2309"/>
                  <a:pt x="11669" y="1856"/>
                  <a:pt x="11756" y="1403"/>
                </a:cubicBezTo>
                <a:cubicBezTo>
                  <a:pt x="11844" y="947"/>
                  <a:pt x="11898" y="485"/>
                  <a:pt x="11965" y="30"/>
                </a:cubicBezTo>
                <a:cubicBezTo>
                  <a:pt x="11869" y="20"/>
                  <a:pt x="11787" y="9"/>
                  <a:pt x="11706" y="1"/>
                </a:cubicBezTo>
                <a:cubicBezTo>
                  <a:pt x="11704" y="1"/>
                  <a:pt x="11703" y="1"/>
                  <a:pt x="11701" y="1"/>
                </a:cubicBezTo>
                <a:close/>
              </a:path>
            </a:pathLst>
          </a:custGeom>
          <a:solidFill>
            <a:srgbClr val="80B31A">
              <a:alpha val="50196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9" name="Google Shape;339;p5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52"/>
          <p:cNvSpPr txBox="1">
            <a:spLocks noGrp="1"/>
          </p:cNvSpPr>
          <p:nvPr>
            <p:ph type="ctrTitle"/>
          </p:nvPr>
        </p:nvSpPr>
        <p:spPr>
          <a:xfrm>
            <a:off x="4588375" y="601750"/>
            <a:ext cx="3842400" cy="128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500"/>
              <a:buNone/>
              <a:defRPr sz="7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9pPr>
          </a:lstStyle>
          <a:p>
            <a:endParaRPr/>
          </a:p>
        </p:txBody>
      </p:sp>
      <p:sp>
        <p:nvSpPr>
          <p:cNvPr id="342" name="Google Shape;342;p52"/>
          <p:cNvSpPr txBox="1">
            <a:spLocks noGrp="1"/>
          </p:cNvSpPr>
          <p:nvPr>
            <p:ph type="subTitle" idx="1"/>
          </p:nvPr>
        </p:nvSpPr>
        <p:spPr>
          <a:xfrm>
            <a:off x="4588375" y="2339394"/>
            <a:ext cx="3842400" cy="39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000" b="1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43" name="Google Shape;343;p52"/>
          <p:cNvSpPr txBox="1">
            <a:spLocks noGrp="1"/>
          </p:cNvSpPr>
          <p:nvPr>
            <p:ph type="subTitle" idx="2"/>
          </p:nvPr>
        </p:nvSpPr>
        <p:spPr>
          <a:xfrm>
            <a:off x="4588375" y="2743932"/>
            <a:ext cx="3842400" cy="74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44" name="Google Shape;344;p52"/>
          <p:cNvSpPr>
            <a:spLocks noGrp="1"/>
          </p:cNvSpPr>
          <p:nvPr>
            <p:ph type="pic" idx="3"/>
          </p:nvPr>
        </p:nvSpPr>
        <p:spPr>
          <a:xfrm>
            <a:off x="713225" y="848250"/>
            <a:ext cx="3447000" cy="3447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345" name="Google Shape;345;p52"/>
          <p:cNvSpPr/>
          <p:nvPr/>
        </p:nvSpPr>
        <p:spPr>
          <a:xfrm>
            <a:off x="-217913" y="49982"/>
            <a:ext cx="1119345" cy="979050"/>
          </a:xfrm>
          <a:custGeom>
            <a:avLst/>
            <a:gdLst/>
            <a:ahLst/>
            <a:cxnLst/>
            <a:rect l="l" t="t" r="r" b="b"/>
            <a:pathLst>
              <a:path w="37521" h="32821" extrusionOk="0">
                <a:moveTo>
                  <a:pt x="26707" y="0"/>
                </a:moveTo>
                <a:cubicBezTo>
                  <a:pt x="26685" y="0"/>
                  <a:pt x="26661" y="13"/>
                  <a:pt x="26641" y="39"/>
                </a:cubicBezTo>
                <a:cubicBezTo>
                  <a:pt x="26545" y="161"/>
                  <a:pt x="26394" y="228"/>
                  <a:pt x="26328" y="385"/>
                </a:cubicBezTo>
                <a:cubicBezTo>
                  <a:pt x="26298" y="456"/>
                  <a:pt x="26209" y="499"/>
                  <a:pt x="26148" y="559"/>
                </a:cubicBezTo>
                <a:cubicBezTo>
                  <a:pt x="25798" y="898"/>
                  <a:pt x="25454" y="1240"/>
                  <a:pt x="25100" y="1573"/>
                </a:cubicBezTo>
                <a:cubicBezTo>
                  <a:pt x="25000" y="1667"/>
                  <a:pt x="24872" y="1732"/>
                  <a:pt x="24744" y="1819"/>
                </a:cubicBezTo>
                <a:cubicBezTo>
                  <a:pt x="24724" y="1776"/>
                  <a:pt x="24701" y="1738"/>
                  <a:pt x="24688" y="1696"/>
                </a:cubicBezTo>
                <a:cubicBezTo>
                  <a:pt x="24665" y="1619"/>
                  <a:pt x="24621" y="1584"/>
                  <a:pt x="24562" y="1584"/>
                </a:cubicBezTo>
                <a:cubicBezTo>
                  <a:pt x="24540" y="1584"/>
                  <a:pt x="24516" y="1589"/>
                  <a:pt x="24490" y="1598"/>
                </a:cubicBezTo>
                <a:cubicBezTo>
                  <a:pt x="24413" y="1625"/>
                  <a:pt x="24327" y="1645"/>
                  <a:pt x="24266" y="1694"/>
                </a:cubicBezTo>
                <a:cubicBezTo>
                  <a:pt x="23997" y="1910"/>
                  <a:pt x="23720" y="2118"/>
                  <a:pt x="23515" y="2406"/>
                </a:cubicBezTo>
                <a:cubicBezTo>
                  <a:pt x="23432" y="2524"/>
                  <a:pt x="23308" y="2614"/>
                  <a:pt x="23200" y="2717"/>
                </a:cubicBezTo>
                <a:cubicBezTo>
                  <a:pt x="23090" y="2530"/>
                  <a:pt x="22973" y="2337"/>
                  <a:pt x="22862" y="2141"/>
                </a:cubicBezTo>
                <a:cubicBezTo>
                  <a:pt x="22829" y="2082"/>
                  <a:pt x="22792" y="2054"/>
                  <a:pt x="22740" y="2054"/>
                </a:cubicBezTo>
                <a:cubicBezTo>
                  <a:pt x="22719" y="2054"/>
                  <a:pt x="22696" y="2059"/>
                  <a:pt x="22670" y="2067"/>
                </a:cubicBezTo>
                <a:cubicBezTo>
                  <a:pt x="22500" y="2123"/>
                  <a:pt x="22383" y="2243"/>
                  <a:pt x="22274" y="2376"/>
                </a:cubicBezTo>
                <a:cubicBezTo>
                  <a:pt x="22162" y="2512"/>
                  <a:pt x="22052" y="2651"/>
                  <a:pt x="21943" y="2792"/>
                </a:cubicBezTo>
                <a:cubicBezTo>
                  <a:pt x="21900" y="2846"/>
                  <a:pt x="21866" y="2908"/>
                  <a:pt x="21822" y="2975"/>
                </a:cubicBezTo>
                <a:cubicBezTo>
                  <a:pt x="21796" y="2962"/>
                  <a:pt x="21765" y="2948"/>
                  <a:pt x="21737" y="2932"/>
                </a:cubicBezTo>
                <a:cubicBezTo>
                  <a:pt x="21685" y="2900"/>
                  <a:pt x="21648" y="2884"/>
                  <a:pt x="21616" y="2884"/>
                </a:cubicBezTo>
                <a:cubicBezTo>
                  <a:pt x="21574" y="2884"/>
                  <a:pt x="21543" y="2914"/>
                  <a:pt x="21498" y="2980"/>
                </a:cubicBezTo>
                <a:cubicBezTo>
                  <a:pt x="21370" y="3167"/>
                  <a:pt x="21220" y="3328"/>
                  <a:pt x="21029" y="3455"/>
                </a:cubicBezTo>
                <a:cubicBezTo>
                  <a:pt x="20977" y="3489"/>
                  <a:pt x="20952" y="3565"/>
                  <a:pt x="20916" y="3621"/>
                </a:cubicBezTo>
                <a:cubicBezTo>
                  <a:pt x="20850" y="3555"/>
                  <a:pt x="20782" y="3481"/>
                  <a:pt x="20709" y="3411"/>
                </a:cubicBezTo>
                <a:cubicBezTo>
                  <a:pt x="20679" y="3382"/>
                  <a:pt x="20645" y="3367"/>
                  <a:pt x="20610" y="3367"/>
                </a:cubicBezTo>
                <a:cubicBezTo>
                  <a:pt x="20580" y="3367"/>
                  <a:pt x="20549" y="3378"/>
                  <a:pt x="20520" y="3402"/>
                </a:cubicBezTo>
                <a:cubicBezTo>
                  <a:pt x="20456" y="3456"/>
                  <a:pt x="20393" y="3515"/>
                  <a:pt x="20339" y="3581"/>
                </a:cubicBezTo>
                <a:cubicBezTo>
                  <a:pt x="20221" y="3725"/>
                  <a:pt x="20108" y="3874"/>
                  <a:pt x="19993" y="4021"/>
                </a:cubicBezTo>
                <a:cubicBezTo>
                  <a:pt x="19986" y="4029"/>
                  <a:pt x="19976" y="4039"/>
                  <a:pt x="19973" y="4049"/>
                </a:cubicBezTo>
                <a:cubicBezTo>
                  <a:pt x="19932" y="4168"/>
                  <a:pt x="19885" y="4274"/>
                  <a:pt x="19742" y="4319"/>
                </a:cubicBezTo>
                <a:cubicBezTo>
                  <a:pt x="19697" y="4333"/>
                  <a:pt x="19680" y="4436"/>
                  <a:pt x="19650" y="4500"/>
                </a:cubicBezTo>
                <a:cubicBezTo>
                  <a:pt x="19614" y="4575"/>
                  <a:pt x="19577" y="4651"/>
                  <a:pt x="19532" y="4742"/>
                </a:cubicBezTo>
                <a:cubicBezTo>
                  <a:pt x="19384" y="4508"/>
                  <a:pt x="19256" y="4296"/>
                  <a:pt x="19116" y="4090"/>
                </a:cubicBezTo>
                <a:cubicBezTo>
                  <a:pt x="19095" y="4060"/>
                  <a:pt x="19022" y="4065"/>
                  <a:pt x="18978" y="4057"/>
                </a:cubicBezTo>
                <a:cubicBezTo>
                  <a:pt x="18795" y="3873"/>
                  <a:pt x="18605" y="3683"/>
                  <a:pt x="18414" y="3497"/>
                </a:cubicBezTo>
                <a:cubicBezTo>
                  <a:pt x="18401" y="3485"/>
                  <a:pt x="18377" y="3479"/>
                  <a:pt x="18354" y="3479"/>
                </a:cubicBezTo>
                <a:cubicBezTo>
                  <a:pt x="18341" y="3479"/>
                  <a:pt x="18328" y="3481"/>
                  <a:pt x="18317" y="3484"/>
                </a:cubicBezTo>
                <a:cubicBezTo>
                  <a:pt x="18194" y="3522"/>
                  <a:pt x="18098" y="3591"/>
                  <a:pt x="18034" y="3710"/>
                </a:cubicBezTo>
                <a:cubicBezTo>
                  <a:pt x="17972" y="3828"/>
                  <a:pt x="17884" y="3932"/>
                  <a:pt x="17810" y="4043"/>
                </a:cubicBezTo>
                <a:cubicBezTo>
                  <a:pt x="17773" y="4099"/>
                  <a:pt x="17740" y="4160"/>
                  <a:pt x="17704" y="4219"/>
                </a:cubicBezTo>
                <a:cubicBezTo>
                  <a:pt x="17663" y="4190"/>
                  <a:pt x="17629" y="4175"/>
                  <a:pt x="17599" y="4175"/>
                </a:cubicBezTo>
                <a:cubicBezTo>
                  <a:pt x="17554" y="4175"/>
                  <a:pt x="17518" y="4209"/>
                  <a:pt x="17484" y="4286"/>
                </a:cubicBezTo>
                <a:cubicBezTo>
                  <a:pt x="17370" y="4533"/>
                  <a:pt x="17268" y="4789"/>
                  <a:pt x="17164" y="5031"/>
                </a:cubicBezTo>
                <a:cubicBezTo>
                  <a:pt x="17103" y="4978"/>
                  <a:pt x="17023" y="4906"/>
                  <a:pt x="16944" y="4836"/>
                </a:cubicBezTo>
                <a:cubicBezTo>
                  <a:pt x="16904" y="4800"/>
                  <a:pt x="16864" y="4781"/>
                  <a:pt x="16827" y="4781"/>
                </a:cubicBezTo>
                <a:cubicBezTo>
                  <a:pt x="16787" y="4781"/>
                  <a:pt x="16749" y="4803"/>
                  <a:pt x="16716" y="4851"/>
                </a:cubicBezTo>
                <a:cubicBezTo>
                  <a:pt x="16624" y="4984"/>
                  <a:pt x="16532" y="5122"/>
                  <a:pt x="16471" y="5269"/>
                </a:cubicBezTo>
                <a:cubicBezTo>
                  <a:pt x="16384" y="5484"/>
                  <a:pt x="16321" y="5711"/>
                  <a:pt x="16254" y="5933"/>
                </a:cubicBezTo>
                <a:cubicBezTo>
                  <a:pt x="16233" y="6005"/>
                  <a:pt x="16229" y="6082"/>
                  <a:pt x="16215" y="6163"/>
                </a:cubicBezTo>
                <a:cubicBezTo>
                  <a:pt x="16079" y="6188"/>
                  <a:pt x="16059" y="6215"/>
                  <a:pt x="16056" y="6445"/>
                </a:cubicBezTo>
                <a:cubicBezTo>
                  <a:pt x="16054" y="6610"/>
                  <a:pt x="16068" y="6775"/>
                  <a:pt x="16061" y="6941"/>
                </a:cubicBezTo>
                <a:cubicBezTo>
                  <a:pt x="16055" y="7088"/>
                  <a:pt x="16030" y="7234"/>
                  <a:pt x="16014" y="7382"/>
                </a:cubicBezTo>
                <a:cubicBezTo>
                  <a:pt x="15916" y="7319"/>
                  <a:pt x="15818" y="7258"/>
                  <a:pt x="15723" y="7193"/>
                </a:cubicBezTo>
                <a:cubicBezTo>
                  <a:pt x="15692" y="7172"/>
                  <a:pt x="15662" y="7162"/>
                  <a:pt x="15635" y="7162"/>
                </a:cubicBezTo>
                <a:cubicBezTo>
                  <a:pt x="15593" y="7162"/>
                  <a:pt x="15558" y="7189"/>
                  <a:pt x="15538" y="7242"/>
                </a:cubicBezTo>
                <a:cubicBezTo>
                  <a:pt x="15477" y="7403"/>
                  <a:pt x="15427" y="7571"/>
                  <a:pt x="15377" y="7736"/>
                </a:cubicBezTo>
                <a:cubicBezTo>
                  <a:pt x="15348" y="7835"/>
                  <a:pt x="15314" y="7936"/>
                  <a:pt x="15302" y="8037"/>
                </a:cubicBezTo>
                <a:cubicBezTo>
                  <a:pt x="15267" y="8302"/>
                  <a:pt x="15242" y="8569"/>
                  <a:pt x="15214" y="8837"/>
                </a:cubicBezTo>
                <a:cubicBezTo>
                  <a:pt x="15205" y="8832"/>
                  <a:pt x="15186" y="8813"/>
                  <a:pt x="15168" y="8811"/>
                </a:cubicBezTo>
                <a:cubicBezTo>
                  <a:pt x="15147" y="8808"/>
                  <a:pt x="15123" y="8803"/>
                  <a:pt x="15101" y="8803"/>
                </a:cubicBezTo>
                <a:cubicBezTo>
                  <a:pt x="15085" y="8803"/>
                  <a:pt x="15071" y="8805"/>
                  <a:pt x="15061" y="8813"/>
                </a:cubicBezTo>
                <a:cubicBezTo>
                  <a:pt x="15027" y="8837"/>
                  <a:pt x="14998" y="8881"/>
                  <a:pt x="14990" y="8922"/>
                </a:cubicBezTo>
                <a:cubicBezTo>
                  <a:pt x="14983" y="8966"/>
                  <a:pt x="15000" y="9016"/>
                  <a:pt x="15008" y="9063"/>
                </a:cubicBezTo>
                <a:cubicBezTo>
                  <a:pt x="15047" y="9287"/>
                  <a:pt x="15004" y="9503"/>
                  <a:pt x="14950" y="9723"/>
                </a:cubicBezTo>
                <a:cubicBezTo>
                  <a:pt x="14886" y="9980"/>
                  <a:pt x="14854" y="10246"/>
                  <a:pt x="14794" y="10504"/>
                </a:cubicBezTo>
                <a:cubicBezTo>
                  <a:pt x="14778" y="10576"/>
                  <a:pt x="14729" y="10635"/>
                  <a:pt x="14840" y="10663"/>
                </a:cubicBezTo>
                <a:cubicBezTo>
                  <a:pt x="14739" y="10740"/>
                  <a:pt x="14711" y="10861"/>
                  <a:pt x="14757" y="10976"/>
                </a:cubicBezTo>
                <a:cubicBezTo>
                  <a:pt x="14769" y="11005"/>
                  <a:pt x="14759" y="11045"/>
                  <a:pt x="14756" y="11080"/>
                </a:cubicBezTo>
                <a:cubicBezTo>
                  <a:pt x="14744" y="11187"/>
                  <a:pt x="14727" y="11292"/>
                  <a:pt x="14720" y="11399"/>
                </a:cubicBezTo>
                <a:cubicBezTo>
                  <a:pt x="14713" y="11489"/>
                  <a:pt x="14717" y="11580"/>
                  <a:pt x="14723" y="11667"/>
                </a:cubicBezTo>
                <a:cubicBezTo>
                  <a:pt x="14716" y="11725"/>
                  <a:pt x="14691" y="11790"/>
                  <a:pt x="14707" y="11844"/>
                </a:cubicBezTo>
                <a:cubicBezTo>
                  <a:pt x="14723" y="11903"/>
                  <a:pt x="14558" y="11944"/>
                  <a:pt x="14667" y="11982"/>
                </a:cubicBezTo>
                <a:cubicBezTo>
                  <a:pt x="14664" y="12046"/>
                  <a:pt x="14677" y="12113"/>
                  <a:pt x="14653" y="12132"/>
                </a:cubicBezTo>
                <a:cubicBezTo>
                  <a:pt x="14569" y="12198"/>
                  <a:pt x="14605" y="12291"/>
                  <a:pt x="14577" y="12367"/>
                </a:cubicBezTo>
                <a:cubicBezTo>
                  <a:pt x="14501" y="12576"/>
                  <a:pt x="14412" y="12779"/>
                  <a:pt x="14326" y="12984"/>
                </a:cubicBezTo>
                <a:cubicBezTo>
                  <a:pt x="14311" y="13021"/>
                  <a:pt x="14289" y="13057"/>
                  <a:pt x="14245" y="13091"/>
                </a:cubicBezTo>
                <a:cubicBezTo>
                  <a:pt x="14223" y="12934"/>
                  <a:pt x="14202" y="12779"/>
                  <a:pt x="14181" y="12624"/>
                </a:cubicBezTo>
                <a:cubicBezTo>
                  <a:pt x="14150" y="12394"/>
                  <a:pt x="14121" y="12167"/>
                  <a:pt x="14093" y="11939"/>
                </a:cubicBezTo>
                <a:cubicBezTo>
                  <a:pt x="14072" y="11777"/>
                  <a:pt x="14063" y="11612"/>
                  <a:pt x="14029" y="11453"/>
                </a:cubicBezTo>
                <a:cubicBezTo>
                  <a:pt x="13962" y="11137"/>
                  <a:pt x="13872" y="10825"/>
                  <a:pt x="13812" y="10508"/>
                </a:cubicBezTo>
                <a:cubicBezTo>
                  <a:pt x="13764" y="10259"/>
                  <a:pt x="13747" y="10006"/>
                  <a:pt x="13716" y="9754"/>
                </a:cubicBezTo>
                <a:cubicBezTo>
                  <a:pt x="13709" y="9685"/>
                  <a:pt x="13704" y="9614"/>
                  <a:pt x="13684" y="9547"/>
                </a:cubicBezTo>
                <a:cubicBezTo>
                  <a:pt x="13675" y="9515"/>
                  <a:pt x="13636" y="9491"/>
                  <a:pt x="13596" y="9471"/>
                </a:cubicBezTo>
                <a:cubicBezTo>
                  <a:pt x="13567" y="9212"/>
                  <a:pt x="13469" y="8967"/>
                  <a:pt x="13358" y="8725"/>
                </a:cubicBezTo>
                <a:cubicBezTo>
                  <a:pt x="13315" y="8636"/>
                  <a:pt x="13298" y="8533"/>
                  <a:pt x="13272" y="8435"/>
                </a:cubicBezTo>
                <a:cubicBezTo>
                  <a:pt x="13263" y="8407"/>
                  <a:pt x="13263" y="8380"/>
                  <a:pt x="13257" y="8354"/>
                </a:cubicBezTo>
                <a:cubicBezTo>
                  <a:pt x="13229" y="8227"/>
                  <a:pt x="13189" y="8167"/>
                  <a:pt x="13125" y="8167"/>
                </a:cubicBezTo>
                <a:cubicBezTo>
                  <a:pt x="13085" y="8167"/>
                  <a:pt x="13036" y="8190"/>
                  <a:pt x="12973" y="8234"/>
                </a:cubicBezTo>
                <a:cubicBezTo>
                  <a:pt x="12955" y="8247"/>
                  <a:pt x="12937" y="8261"/>
                  <a:pt x="12929" y="8267"/>
                </a:cubicBezTo>
                <a:cubicBezTo>
                  <a:pt x="12833" y="7999"/>
                  <a:pt x="12723" y="7736"/>
                  <a:pt x="12648" y="7465"/>
                </a:cubicBezTo>
                <a:cubicBezTo>
                  <a:pt x="12593" y="7268"/>
                  <a:pt x="12579" y="7058"/>
                  <a:pt x="12548" y="6854"/>
                </a:cubicBezTo>
                <a:cubicBezTo>
                  <a:pt x="12542" y="6811"/>
                  <a:pt x="12542" y="6768"/>
                  <a:pt x="12533" y="6727"/>
                </a:cubicBezTo>
                <a:cubicBezTo>
                  <a:pt x="12503" y="6589"/>
                  <a:pt x="12476" y="6537"/>
                  <a:pt x="12399" y="6537"/>
                </a:cubicBezTo>
                <a:cubicBezTo>
                  <a:pt x="12366" y="6537"/>
                  <a:pt x="12323" y="6547"/>
                  <a:pt x="12267" y="6563"/>
                </a:cubicBezTo>
                <a:cubicBezTo>
                  <a:pt x="12219" y="6277"/>
                  <a:pt x="12051" y="6053"/>
                  <a:pt x="11884" y="5832"/>
                </a:cubicBezTo>
                <a:cubicBezTo>
                  <a:pt x="11818" y="5745"/>
                  <a:pt x="11755" y="5704"/>
                  <a:pt x="11685" y="5704"/>
                </a:cubicBezTo>
                <a:cubicBezTo>
                  <a:pt x="11627" y="5704"/>
                  <a:pt x="11565" y="5732"/>
                  <a:pt x="11494" y="5786"/>
                </a:cubicBezTo>
                <a:cubicBezTo>
                  <a:pt x="11406" y="5850"/>
                  <a:pt x="11317" y="5911"/>
                  <a:pt x="11234" y="5983"/>
                </a:cubicBezTo>
                <a:cubicBezTo>
                  <a:pt x="11169" y="6041"/>
                  <a:pt x="11115" y="6111"/>
                  <a:pt x="11055" y="6175"/>
                </a:cubicBezTo>
                <a:cubicBezTo>
                  <a:pt x="10986" y="5859"/>
                  <a:pt x="10762" y="5614"/>
                  <a:pt x="10608" y="5333"/>
                </a:cubicBezTo>
                <a:cubicBezTo>
                  <a:pt x="10495" y="5128"/>
                  <a:pt x="10401" y="4913"/>
                  <a:pt x="10300" y="4702"/>
                </a:cubicBezTo>
                <a:cubicBezTo>
                  <a:pt x="10226" y="4546"/>
                  <a:pt x="10182" y="4474"/>
                  <a:pt x="10114" y="4474"/>
                </a:cubicBezTo>
                <a:cubicBezTo>
                  <a:pt x="10061" y="4474"/>
                  <a:pt x="9993" y="4516"/>
                  <a:pt x="9886" y="4594"/>
                </a:cubicBezTo>
                <a:cubicBezTo>
                  <a:pt x="9775" y="4403"/>
                  <a:pt x="9664" y="4213"/>
                  <a:pt x="9559" y="4021"/>
                </a:cubicBezTo>
                <a:cubicBezTo>
                  <a:pt x="9506" y="3922"/>
                  <a:pt x="9480" y="3882"/>
                  <a:pt x="9437" y="3882"/>
                </a:cubicBezTo>
                <a:cubicBezTo>
                  <a:pt x="9412" y="3882"/>
                  <a:pt x="9381" y="3896"/>
                  <a:pt x="9336" y="3918"/>
                </a:cubicBezTo>
                <a:cubicBezTo>
                  <a:pt x="9181" y="3709"/>
                  <a:pt x="9035" y="3497"/>
                  <a:pt x="8870" y="3303"/>
                </a:cubicBezTo>
                <a:cubicBezTo>
                  <a:pt x="8829" y="3254"/>
                  <a:pt x="8795" y="3232"/>
                  <a:pt x="8759" y="3232"/>
                </a:cubicBezTo>
                <a:cubicBezTo>
                  <a:pt x="8715" y="3232"/>
                  <a:pt x="8669" y="3266"/>
                  <a:pt x="8610" y="3328"/>
                </a:cubicBezTo>
                <a:cubicBezTo>
                  <a:pt x="8515" y="3424"/>
                  <a:pt x="8415" y="3513"/>
                  <a:pt x="8313" y="3611"/>
                </a:cubicBezTo>
                <a:cubicBezTo>
                  <a:pt x="8150" y="3351"/>
                  <a:pt x="7979" y="3082"/>
                  <a:pt x="7805" y="2805"/>
                </a:cubicBezTo>
                <a:cubicBezTo>
                  <a:pt x="7778" y="2826"/>
                  <a:pt x="7752" y="2845"/>
                  <a:pt x="7738" y="2855"/>
                </a:cubicBezTo>
                <a:cubicBezTo>
                  <a:pt x="7515" y="2653"/>
                  <a:pt x="7411" y="2340"/>
                  <a:pt x="7114" y="2207"/>
                </a:cubicBezTo>
                <a:cubicBezTo>
                  <a:pt x="7073" y="2189"/>
                  <a:pt x="7049" y="2179"/>
                  <a:pt x="7031" y="2179"/>
                </a:cubicBezTo>
                <a:cubicBezTo>
                  <a:pt x="7007" y="2179"/>
                  <a:pt x="6994" y="2198"/>
                  <a:pt x="6964" y="2244"/>
                </a:cubicBezTo>
                <a:cubicBezTo>
                  <a:pt x="6755" y="1978"/>
                  <a:pt x="6543" y="1712"/>
                  <a:pt x="6336" y="1441"/>
                </a:cubicBezTo>
                <a:cubicBezTo>
                  <a:pt x="6218" y="1285"/>
                  <a:pt x="6112" y="1121"/>
                  <a:pt x="5989" y="968"/>
                </a:cubicBezTo>
                <a:cubicBezTo>
                  <a:pt x="5942" y="910"/>
                  <a:pt x="5865" y="876"/>
                  <a:pt x="5802" y="831"/>
                </a:cubicBezTo>
                <a:cubicBezTo>
                  <a:pt x="5776" y="895"/>
                  <a:pt x="5727" y="962"/>
                  <a:pt x="5731" y="1025"/>
                </a:cubicBezTo>
                <a:cubicBezTo>
                  <a:pt x="5742" y="1249"/>
                  <a:pt x="5766" y="1473"/>
                  <a:pt x="5798" y="1696"/>
                </a:cubicBezTo>
                <a:cubicBezTo>
                  <a:pt x="5830" y="1922"/>
                  <a:pt x="5878" y="2146"/>
                  <a:pt x="5917" y="2372"/>
                </a:cubicBezTo>
                <a:cubicBezTo>
                  <a:pt x="5907" y="2368"/>
                  <a:pt x="5896" y="2366"/>
                  <a:pt x="5885" y="2362"/>
                </a:cubicBezTo>
                <a:cubicBezTo>
                  <a:pt x="5864" y="2396"/>
                  <a:pt x="5821" y="2434"/>
                  <a:pt x="5824" y="2465"/>
                </a:cubicBezTo>
                <a:cubicBezTo>
                  <a:pt x="5842" y="2681"/>
                  <a:pt x="5874" y="2895"/>
                  <a:pt x="5891" y="3111"/>
                </a:cubicBezTo>
                <a:cubicBezTo>
                  <a:pt x="5899" y="3178"/>
                  <a:pt x="5860" y="3249"/>
                  <a:pt x="5865" y="3317"/>
                </a:cubicBezTo>
                <a:cubicBezTo>
                  <a:pt x="5874" y="3452"/>
                  <a:pt x="5900" y="3586"/>
                  <a:pt x="5919" y="3729"/>
                </a:cubicBezTo>
                <a:cubicBezTo>
                  <a:pt x="5893" y="3721"/>
                  <a:pt x="5869" y="3714"/>
                  <a:pt x="5844" y="3707"/>
                </a:cubicBezTo>
                <a:cubicBezTo>
                  <a:pt x="5803" y="3694"/>
                  <a:pt x="5767" y="3688"/>
                  <a:pt x="5736" y="3688"/>
                </a:cubicBezTo>
                <a:cubicBezTo>
                  <a:pt x="5642" y="3688"/>
                  <a:pt x="5590" y="3747"/>
                  <a:pt x="5577" y="3877"/>
                </a:cubicBezTo>
                <a:cubicBezTo>
                  <a:pt x="5549" y="4146"/>
                  <a:pt x="5528" y="4415"/>
                  <a:pt x="5510" y="4686"/>
                </a:cubicBezTo>
                <a:cubicBezTo>
                  <a:pt x="5505" y="4768"/>
                  <a:pt x="5521" y="4850"/>
                  <a:pt x="5528" y="4940"/>
                </a:cubicBezTo>
                <a:cubicBezTo>
                  <a:pt x="5498" y="4929"/>
                  <a:pt x="5461" y="4914"/>
                  <a:pt x="5422" y="4902"/>
                </a:cubicBezTo>
                <a:cubicBezTo>
                  <a:pt x="5403" y="4896"/>
                  <a:pt x="5386" y="4893"/>
                  <a:pt x="5370" y="4893"/>
                </a:cubicBezTo>
                <a:cubicBezTo>
                  <a:pt x="5318" y="4893"/>
                  <a:pt x="5290" y="4928"/>
                  <a:pt x="5300" y="4994"/>
                </a:cubicBezTo>
                <a:cubicBezTo>
                  <a:pt x="5317" y="5102"/>
                  <a:pt x="5351" y="5206"/>
                  <a:pt x="5369" y="5313"/>
                </a:cubicBezTo>
                <a:cubicBezTo>
                  <a:pt x="5386" y="5432"/>
                  <a:pt x="5403" y="5551"/>
                  <a:pt x="5405" y="5669"/>
                </a:cubicBezTo>
                <a:cubicBezTo>
                  <a:pt x="5409" y="5885"/>
                  <a:pt x="5400" y="6103"/>
                  <a:pt x="5397" y="6298"/>
                </a:cubicBezTo>
                <a:cubicBezTo>
                  <a:pt x="5153" y="6316"/>
                  <a:pt x="4901" y="6329"/>
                  <a:pt x="4650" y="6353"/>
                </a:cubicBezTo>
                <a:cubicBezTo>
                  <a:pt x="4613" y="6355"/>
                  <a:pt x="4553" y="6403"/>
                  <a:pt x="4550" y="6435"/>
                </a:cubicBezTo>
                <a:cubicBezTo>
                  <a:pt x="4529" y="6591"/>
                  <a:pt x="4525" y="6751"/>
                  <a:pt x="4514" y="6919"/>
                </a:cubicBezTo>
                <a:cubicBezTo>
                  <a:pt x="4427" y="6940"/>
                  <a:pt x="4419" y="6964"/>
                  <a:pt x="4460" y="7087"/>
                </a:cubicBezTo>
                <a:cubicBezTo>
                  <a:pt x="4509" y="7233"/>
                  <a:pt x="4548" y="7382"/>
                  <a:pt x="4588" y="7525"/>
                </a:cubicBezTo>
                <a:cubicBezTo>
                  <a:pt x="4424" y="7528"/>
                  <a:pt x="4399" y="7559"/>
                  <a:pt x="4463" y="7706"/>
                </a:cubicBezTo>
                <a:cubicBezTo>
                  <a:pt x="4561" y="7928"/>
                  <a:pt x="4670" y="8146"/>
                  <a:pt x="4768" y="8369"/>
                </a:cubicBezTo>
                <a:cubicBezTo>
                  <a:pt x="4798" y="8436"/>
                  <a:pt x="4805" y="8514"/>
                  <a:pt x="4822" y="8583"/>
                </a:cubicBezTo>
                <a:cubicBezTo>
                  <a:pt x="4704" y="8570"/>
                  <a:pt x="4598" y="8557"/>
                  <a:pt x="4493" y="8546"/>
                </a:cubicBezTo>
                <a:cubicBezTo>
                  <a:pt x="4485" y="8545"/>
                  <a:pt x="4476" y="8545"/>
                  <a:pt x="4468" y="8545"/>
                </a:cubicBezTo>
                <a:cubicBezTo>
                  <a:pt x="4390" y="8545"/>
                  <a:pt x="4356" y="8595"/>
                  <a:pt x="4366" y="8674"/>
                </a:cubicBezTo>
                <a:cubicBezTo>
                  <a:pt x="4375" y="8750"/>
                  <a:pt x="4386" y="8832"/>
                  <a:pt x="4423" y="8896"/>
                </a:cubicBezTo>
                <a:cubicBezTo>
                  <a:pt x="4572" y="9153"/>
                  <a:pt x="4623" y="9441"/>
                  <a:pt x="4707" y="9719"/>
                </a:cubicBezTo>
                <a:cubicBezTo>
                  <a:pt x="4773" y="9936"/>
                  <a:pt x="4880" y="10141"/>
                  <a:pt x="4975" y="10350"/>
                </a:cubicBezTo>
                <a:cubicBezTo>
                  <a:pt x="5014" y="10435"/>
                  <a:pt x="5067" y="10516"/>
                  <a:pt x="5105" y="10581"/>
                </a:cubicBezTo>
                <a:cubicBezTo>
                  <a:pt x="4944" y="10567"/>
                  <a:pt x="4772" y="10547"/>
                  <a:pt x="4599" y="10538"/>
                </a:cubicBezTo>
                <a:cubicBezTo>
                  <a:pt x="4557" y="10536"/>
                  <a:pt x="4514" y="10535"/>
                  <a:pt x="4472" y="10535"/>
                </a:cubicBezTo>
                <a:cubicBezTo>
                  <a:pt x="4390" y="10535"/>
                  <a:pt x="4308" y="10538"/>
                  <a:pt x="4226" y="10540"/>
                </a:cubicBezTo>
                <a:cubicBezTo>
                  <a:pt x="4085" y="10541"/>
                  <a:pt x="4071" y="10558"/>
                  <a:pt x="4080" y="10694"/>
                </a:cubicBezTo>
                <a:cubicBezTo>
                  <a:pt x="4082" y="10716"/>
                  <a:pt x="4082" y="10738"/>
                  <a:pt x="4084" y="10775"/>
                </a:cubicBezTo>
                <a:cubicBezTo>
                  <a:pt x="4016" y="10743"/>
                  <a:pt x="3950" y="10732"/>
                  <a:pt x="3885" y="10732"/>
                </a:cubicBezTo>
                <a:cubicBezTo>
                  <a:pt x="3732" y="10732"/>
                  <a:pt x="3586" y="10794"/>
                  <a:pt x="3437" y="10804"/>
                </a:cubicBezTo>
                <a:cubicBezTo>
                  <a:pt x="3414" y="10805"/>
                  <a:pt x="3373" y="10857"/>
                  <a:pt x="3374" y="10885"/>
                </a:cubicBezTo>
                <a:cubicBezTo>
                  <a:pt x="3382" y="11070"/>
                  <a:pt x="3387" y="11255"/>
                  <a:pt x="3415" y="11437"/>
                </a:cubicBezTo>
                <a:cubicBezTo>
                  <a:pt x="3430" y="11533"/>
                  <a:pt x="3491" y="11621"/>
                  <a:pt x="3541" y="11736"/>
                </a:cubicBezTo>
                <a:lnTo>
                  <a:pt x="3541" y="11736"/>
                </a:lnTo>
                <a:cubicBezTo>
                  <a:pt x="3539" y="11735"/>
                  <a:pt x="3528" y="11730"/>
                  <a:pt x="3516" y="11730"/>
                </a:cubicBezTo>
                <a:cubicBezTo>
                  <a:pt x="3513" y="11730"/>
                  <a:pt x="3510" y="11730"/>
                  <a:pt x="3508" y="11731"/>
                </a:cubicBezTo>
                <a:cubicBezTo>
                  <a:pt x="3358" y="11761"/>
                  <a:pt x="3336" y="11827"/>
                  <a:pt x="3418" y="11956"/>
                </a:cubicBezTo>
                <a:cubicBezTo>
                  <a:pt x="3532" y="12136"/>
                  <a:pt x="3639" y="12321"/>
                  <a:pt x="3752" y="12501"/>
                </a:cubicBezTo>
                <a:cubicBezTo>
                  <a:pt x="3780" y="12546"/>
                  <a:pt x="3817" y="12586"/>
                  <a:pt x="3848" y="12624"/>
                </a:cubicBezTo>
                <a:cubicBezTo>
                  <a:pt x="3778" y="12654"/>
                  <a:pt x="3703" y="12685"/>
                  <a:pt x="3629" y="12717"/>
                </a:cubicBezTo>
                <a:cubicBezTo>
                  <a:pt x="3553" y="12750"/>
                  <a:pt x="3542" y="12796"/>
                  <a:pt x="3578" y="12876"/>
                </a:cubicBezTo>
                <a:cubicBezTo>
                  <a:pt x="3706" y="13153"/>
                  <a:pt x="3894" y="13370"/>
                  <a:pt x="4170" y="13506"/>
                </a:cubicBezTo>
                <a:cubicBezTo>
                  <a:pt x="4187" y="13515"/>
                  <a:pt x="4201" y="13529"/>
                  <a:pt x="4218" y="13542"/>
                </a:cubicBezTo>
                <a:cubicBezTo>
                  <a:pt x="4211" y="13555"/>
                  <a:pt x="4206" y="13565"/>
                  <a:pt x="4198" y="13571"/>
                </a:cubicBezTo>
                <a:cubicBezTo>
                  <a:pt x="4165" y="13599"/>
                  <a:pt x="4130" y="13627"/>
                  <a:pt x="4097" y="13654"/>
                </a:cubicBezTo>
                <a:cubicBezTo>
                  <a:pt x="4126" y="13686"/>
                  <a:pt x="4148" y="13735"/>
                  <a:pt x="4186" y="13752"/>
                </a:cubicBezTo>
                <a:cubicBezTo>
                  <a:pt x="4372" y="13845"/>
                  <a:pt x="4483" y="14002"/>
                  <a:pt x="4572" y="14180"/>
                </a:cubicBezTo>
                <a:cubicBezTo>
                  <a:pt x="4599" y="14235"/>
                  <a:pt x="4633" y="14287"/>
                  <a:pt x="4659" y="14334"/>
                </a:cubicBezTo>
                <a:cubicBezTo>
                  <a:pt x="4547" y="14381"/>
                  <a:pt x="4440" y="14432"/>
                  <a:pt x="4329" y="14474"/>
                </a:cubicBezTo>
                <a:cubicBezTo>
                  <a:pt x="4242" y="14506"/>
                  <a:pt x="4241" y="14570"/>
                  <a:pt x="4269" y="14630"/>
                </a:cubicBezTo>
                <a:cubicBezTo>
                  <a:pt x="4396" y="14895"/>
                  <a:pt x="4547" y="15146"/>
                  <a:pt x="4802" y="15317"/>
                </a:cubicBezTo>
                <a:cubicBezTo>
                  <a:pt x="4897" y="15382"/>
                  <a:pt x="4977" y="15470"/>
                  <a:pt x="5100" y="15580"/>
                </a:cubicBezTo>
                <a:cubicBezTo>
                  <a:pt x="5054" y="15574"/>
                  <a:pt x="5014" y="15571"/>
                  <a:pt x="4975" y="15567"/>
                </a:cubicBezTo>
                <a:lnTo>
                  <a:pt x="4975" y="15567"/>
                </a:lnTo>
                <a:cubicBezTo>
                  <a:pt x="4949" y="15825"/>
                  <a:pt x="5177" y="15888"/>
                  <a:pt x="5299" y="16024"/>
                </a:cubicBezTo>
                <a:cubicBezTo>
                  <a:pt x="5451" y="16192"/>
                  <a:pt x="5630" y="16336"/>
                  <a:pt x="5791" y="16495"/>
                </a:cubicBezTo>
                <a:cubicBezTo>
                  <a:pt x="5960" y="16663"/>
                  <a:pt x="6130" y="16830"/>
                  <a:pt x="6285" y="17010"/>
                </a:cubicBezTo>
                <a:cubicBezTo>
                  <a:pt x="6389" y="17132"/>
                  <a:pt x="6469" y="17275"/>
                  <a:pt x="6558" y="17409"/>
                </a:cubicBezTo>
                <a:cubicBezTo>
                  <a:pt x="6590" y="17456"/>
                  <a:pt x="6625" y="17504"/>
                  <a:pt x="6670" y="17568"/>
                </a:cubicBezTo>
                <a:cubicBezTo>
                  <a:pt x="6628" y="17559"/>
                  <a:pt x="6604" y="17553"/>
                  <a:pt x="6580" y="17549"/>
                </a:cubicBezTo>
                <a:cubicBezTo>
                  <a:pt x="6415" y="17521"/>
                  <a:pt x="6251" y="17488"/>
                  <a:pt x="6085" y="17470"/>
                </a:cubicBezTo>
                <a:cubicBezTo>
                  <a:pt x="5945" y="17454"/>
                  <a:pt x="5802" y="17459"/>
                  <a:pt x="5662" y="17445"/>
                </a:cubicBezTo>
                <a:cubicBezTo>
                  <a:pt x="5453" y="17423"/>
                  <a:pt x="5246" y="17389"/>
                  <a:pt x="5040" y="17367"/>
                </a:cubicBezTo>
                <a:cubicBezTo>
                  <a:pt x="5035" y="17366"/>
                  <a:pt x="5031" y="17366"/>
                  <a:pt x="5027" y="17366"/>
                </a:cubicBezTo>
                <a:cubicBezTo>
                  <a:pt x="4989" y="17366"/>
                  <a:pt x="4949" y="17384"/>
                  <a:pt x="4911" y="17394"/>
                </a:cubicBezTo>
                <a:lnTo>
                  <a:pt x="4942" y="17521"/>
                </a:lnTo>
                <a:cubicBezTo>
                  <a:pt x="4876" y="17508"/>
                  <a:pt x="4810" y="17497"/>
                  <a:pt x="4747" y="17497"/>
                </a:cubicBezTo>
                <a:cubicBezTo>
                  <a:pt x="4667" y="17497"/>
                  <a:pt x="4592" y="17515"/>
                  <a:pt x="4534" y="17569"/>
                </a:cubicBezTo>
                <a:cubicBezTo>
                  <a:pt x="4439" y="17564"/>
                  <a:pt x="4362" y="17553"/>
                  <a:pt x="4289" y="17553"/>
                </a:cubicBezTo>
                <a:cubicBezTo>
                  <a:pt x="4273" y="17553"/>
                  <a:pt x="4257" y="17554"/>
                  <a:pt x="4241" y="17555"/>
                </a:cubicBezTo>
                <a:cubicBezTo>
                  <a:pt x="4074" y="17573"/>
                  <a:pt x="3909" y="17594"/>
                  <a:pt x="3745" y="17627"/>
                </a:cubicBezTo>
                <a:cubicBezTo>
                  <a:pt x="3606" y="17656"/>
                  <a:pt x="3591" y="17699"/>
                  <a:pt x="3625" y="17835"/>
                </a:cubicBezTo>
                <a:cubicBezTo>
                  <a:pt x="3653" y="17946"/>
                  <a:pt x="3672" y="18061"/>
                  <a:pt x="3697" y="18178"/>
                </a:cubicBezTo>
                <a:cubicBezTo>
                  <a:pt x="3629" y="18172"/>
                  <a:pt x="3560" y="18169"/>
                  <a:pt x="3492" y="18169"/>
                </a:cubicBezTo>
                <a:cubicBezTo>
                  <a:pt x="3198" y="18169"/>
                  <a:pt x="2907" y="18222"/>
                  <a:pt x="2618" y="18301"/>
                </a:cubicBezTo>
                <a:cubicBezTo>
                  <a:pt x="2530" y="18326"/>
                  <a:pt x="2431" y="18310"/>
                  <a:pt x="2343" y="18335"/>
                </a:cubicBezTo>
                <a:cubicBezTo>
                  <a:pt x="2175" y="18381"/>
                  <a:pt x="2168" y="18407"/>
                  <a:pt x="2230" y="18569"/>
                </a:cubicBezTo>
                <a:cubicBezTo>
                  <a:pt x="2031" y="18562"/>
                  <a:pt x="1836" y="18556"/>
                  <a:pt x="1640" y="18548"/>
                </a:cubicBezTo>
                <a:cubicBezTo>
                  <a:pt x="1593" y="18547"/>
                  <a:pt x="1546" y="18540"/>
                  <a:pt x="1500" y="18536"/>
                </a:cubicBezTo>
                <a:cubicBezTo>
                  <a:pt x="1488" y="18535"/>
                  <a:pt x="1476" y="18534"/>
                  <a:pt x="1465" y="18534"/>
                </a:cubicBezTo>
                <a:cubicBezTo>
                  <a:pt x="1407" y="18534"/>
                  <a:pt x="1366" y="18551"/>
                  <a:pt x="1383" y="18625"/>
                </a:cubicBezTo>
                <a:cubicBezTo>
                  <a:pt x="1304" y="18623"/>
                  <a:pt x="1226" y="18614"/>
                  <a:pt x="1150" y="18614"/>
                </a:cubicBezTo>
                <a:cubicBezTo>
                  <a:pt x="1127" y="18614"/>
                  <a:pt x="1104" y="18615"/>
                  <a:pt x="1080" y="18617"/>
                </a:cubicBezTo>
                <a:cubicBezTo>
                  <a:pt x="790" y="18643"/>
                  <a:pt x="499" y="18673"/>
                  <a:pt x="211" y="18715"/>
                </a:cubicBezTo>
                <a:cubicBezTo>
                  <a:pt x="138" y="18726"/>
                  <a:pt x="71" y="18784"/>
                  <a:pt x="0" y="18821"/>
                </a:cubicBezTo>
                <a:cubicBezTo>
                  <a:pt x="55" y="18882"/>
                  <a:pt x="96" y="18973"/>
                  <a:pt x="164" y="19003"/>
                </a:cubicBezTo>
                <a:cubicBezTo>
                  <a:pt x="414" y="19108"/>
                  <a:pt x="672" y="19194"/>
                  <a:pt x="926" y="19287"/>
                </a:cubicBezTo>
                <a:cubicBezTo>
                  <a:pt x="955" y="19297"/>
                  <a:pt x="987" y="19297"/>
                  <a:pt x="1036" y="19303"/>
                </a:cubicBezTo>
                <a:cubicBezTo>
                  <a:pt x="945" y="19397"/>
                  <a:pt x="1021" y="19425"/>
                  <a:pt x="1084" y="19457"/>
                </a:cubicBezTo>
                <a:cubicBezTo>
                  <a:pt x="1367" y="19603"/>
                  <a:pt x="1650" y="19749"/>
                  <a:pt x="1943" y="19899"/>
                </a:cubicBezTo>
                <a:cubicBezTo>
                  <a:pt x="1831" y="19977"/>
                  <a:pt x="1865" y="20058"/>
                  <a:pt x="1943" y="20119"/>
                </a:cubicBezTo>
                <a:cubicBezTo>
                  <a:pt x="2061" y="20213"/>
                  <a:pt x="2185" y="20300"/>
                  <a:pt x="2315" y="20378"/>
                </a:cubicBezTo>
                <a:cubicBezTo>
                  <a:pt x="2456" y="20464"/>
                  <a:pt x="2601" y="20538"/>
                  <a:pt x="2747" y="20609"/>
                </a:cubicBezTo>
                <a:cubicBezTo>
                  <a:pt x="2870" y="20666"/>
                  <a:pt x="2997" y="20712"/>
                  <a:pt x="3130" y="20765"/>
                </a:cubicBezTo>
                <a:cubicBezTo>
                  <a:pt x="3066" y="20809"/>
                  <a:pt x="2997" y="20871"/>
                  <a:pt x="2917" y="20907"/>
                </a:cubicBezTo>
                <a:cubicBezTo>
                  <a:pt x="2823" y="20949"/>
                  <a:pt x="2843" y="21010"/>
                  <a:pt x="2884" y="21064"/>
                </a:cubicBezTo>
                <a:cubicBezTo>
                  <a:pt x="2942" y="21140"/>
                  <a:pt x="3006" y="21218"/>
                  <a:pt x="3084" y="21272"/>
                </a:cubicBezTo>
                <a:cubicBezTo>
                  <a:pt x="3308" y="21427"/>
                  <a:pt x="3538" y="21571"/>
                  <a:pt x="3771" y="21712"/>
                </a:cubicBezTo>
                <a:cubicBezTo>
                  <a:pt x="3824" y="21746"/>
                  <a:pt x="3892" y="21753"/>
                  <a:pt x="3956" y="21773"/>
                </a:cubicBezTo>
                <a:cubicBezTo>
                  <a:pt x="3910" y="21820"/>
                  <a:pt x="3857" y="21871"/>
                  <a:pt x="3805" y="21925"/>
                </a:cubicBezTo>
                <a:cubicBezTo>
                  <a:pt x="3729" y="22000"/>
                  <a:pt x="3729" y="22070"/>
                  <a:pt x="3824" y="22117"/>
                </a:cubicBezTo>
                <a:cubicBezTo>
                  <a:pt x="3959" y="22185"/>
                  <a:pt x="4104" y="22233"/>
                  <a:pt x="4242" y="22295"/>
                </a:cubicBezTo>
                <a:cubicBezTo>
                  <a:pt x="4354" y="22345"/>
                  <a:pt x="4458" y="22411"/>
                  <a:pt x="4572" y="22457"/>
                </a:cubicBezTo>
                <a:cubicBezTo>
                  <a:pt x="4722" y="22516"/>
                  <a:pt x="4840" y="22619"/>
                  <a:pt x="4977" y="22696"/>
                </a:cubicBezTo>
                <a:cubicBezTo>
                  <a:pt x="5013" y="22717"/>
                  <a:pt x="5062" y="22715"/>
                  <a:pt x="5093" y="22740"/>
                </a:cubicBezTo>
                <a:cubicBezTo>
                  <a:pt x="5117" y="22756"/>
                  <a:pt x="5119" y="22800"/>
                  <a:pt x="5131" y="22832"/>
                </a:cubicBezTo>
                <a:cubicBezTo>
                  <a:pt x="5044" y="22858"/>
                  <a:pt x="5014" y="22923"/>
                  <a:pt x="5013" y="23006"/>
                </a:cubicBezTo>
                <a:cubicBezTo>
                  <a:pt x="5013" y="23013"/>
                  <a:pt x="4994" y="23020"/>
                  <a:pt x="4987" y="23028"/>
                </a:cubicBezTo>
                <a:cubicBezTo>
                  <a:pt x="4959" y="23054"/>
                  <a:pt x="4934" y="23084"/>
                  <a:pt x="4921" y="23125"/>
                </a:cubicBezTo>
                <a:cubicBezTo>
                  <a:pt x="4889" y="23149"/>
                  <a:pt x="4849" y="23168"/>
                  <a:pt x="4826" y="23197"/>
                </a:cubicBezTo>
                <a:cubicBezTo>
                  <a:pt x="4733" y="23316"/>
                  <a:pt x="4639" y="23433"/>
                  <a:pt x="4558" y="23559"/>
                </a:cubicBezTo>
                <a:cubicBezTo>
                  <a:pt x="4458" y="23715"/>
                  <a:pt x="4459" y="23726"/>
                  <a:pt x="4627" y="23820"/>
                </a:cubicBezTo>
                <a:cubicBezTo>
                  <a:pt x="4808" y="23922"/>
                  <a:pt x="4998" y="24005"/>
                  <a:pt x="5191" y="24101"/>
                </a:cubicBezTo>
                <a:cubicBezTo>
                  <a:pt x="5164" y="24241"/>
                  <a:pt x="5168" y="24247"/>
                  <a:pt x="5342" y="24265"/>
                </a:cubicBezTo>
                <a:cubicBezTo>
                  <a:pt x="5424" y="24274"/>
                  <a:pt x="5507" y="24279"/>
                  <a:pt x="5590" y="24279"/>
                </a:cubicBezTo>
                <a:cubicBezTo>
                  <a:pt x="5605" y="24279"/>
                  <a:pt x="5619" y="24279"/>
                  <a:pt x="5633" y="24279"/>
                </a:cubicBezTo>
                <a:cubicBezTo>
                  <a:pt x="5725" y="24277"/>
                  <a:pt x="5815" y="24263"/>
                  <a:pt x="5908" y="24255"/>
                </a:cubicBezTo>
                <a:lnTo>
                  <a:pt x="5908" y="24255"/>
                </a:lnTo>
                <a:cubicBezTo>
                  <a:pt x="5836" y="24350"/>
                  <a:pt x="5762" y="24443"/>
                  <a:pt x="5684" y="24546"/>
                </a:cubicBezTo>
                <a:cubicBezTo>
                  <a:pt x="5708" y="24564"/>
                  <a:pt x="5730" y="24577"/>
                  <a:pt x="5755" y="24595"/>
                </a:cubicBezTo>
                <a:cubicBezTo>
                  <a:pt x="5738" y="24606"/>
                  <a:pt x="5723" y="24616"/>
                  <a:pt x="5673" y="24648"/>
                </a:cubicBezTo>
                <a:cubicBezTo>
                  <a:pt x="5796" y="24689"/>
                  <a:pt x="5890" y="24744"/>
                  <a:pt x="5988" y="24751"/>
                </a:cubicBezTo>
                <a:cubicBezTo>
                  <a:pt x="6413" y="24782"/>
                  <a:pt x="6837" y="24816"/>
                  <a:pt x="7262" y="24818"/>
                </a:cubicBezTo>
                <a:cubicBezTo>
                  <a:pt x="7265" y="24818"/>
                  <a:pt x="7269" y="24818"/>
                  <a:pt x="7273" y="24818"/>
                </a:cubicBezTo>
                <a:cubicBezTo>
                  <a:pt x="7579" y="24818"/>
                  <a:pt x="7885" y="24774"/>
                  <a:pt x="8192" y="24751"/>
                </a:cubicBezTo>
                <a:cubicBezTo>
                  <a:pt x="8243" y="24747"/>
                  <a:pt x="8295" y="24745"/>
                  <a:pt x="8364" y="24741"/>
                </a:cubicBezTo>
                <a:lnTo>
                  <a:pt x="8364" y="24741"/>
                </a:lnTo>
                <a:cubicBezTo>
                  <a:pt x="8214" y="24864"/>
                  <a:pt x="8082" y="24971"/>
                  <a:pt x="7945" y="25083"/>
                </a:cubicBezTo>
                <a:cubicBezTo>
                  <a:pt x="7956" y="25098"/>
                  <a:pt x="7968" y="25114"/>
                  <a:pt x="7971" y="25117"/>
                </a:cubicBezTo>
                <a:lnTo>
                  <a:pt x="7971" y="25117"/>
                </a:lnTo>
                <a:cubicBezTo>
                  <a:pt x="7919" y="25200"/>
                  <a:pt x="7875" y="25272"/>
                  <a:pt x="7827" y="25351"/>
                </a:cubicBezTo>
                <a:cubicBezTo>
                  <a:pt x="7858" y="25359"/>
                  <a:pt x="7888" y="25369"/>
                  <a:pt x="7895" y="25372"/>
                </a:cubicBezTo>
                <a:cubicBezTo>
                  <a:pt x="7773" y="25554"/>
                  <a:pt x="7655" y="25738"/>
                  <a:pt x="7534" y="25919"/>
                </a:cubicBezTo>
                <a:cubicBezTo>
                  <a:pt x="7480" y="25997"/>
                  <a:pt x="7508" y="26040"/>
                  <a:pt x="7580" y="26088"/>
                </a:cubicBezTo>
                <a:cubicBezTo>
                  <a:pt x="7740" y="26193"/>
                  <a:pt x="7925" y="26206"/>
                  <a:pt x="8105" y="26234"/>
                </a:cubicBezTo>
                <a:cubicBezTo>
                  <a:pt x="8183" y="26246"/>
                  <a:pt x="8270" y="26234"/>
                  <a:pt x="8315" y="26326"/>
                </a:cubicBezTo>
                <a:cubicBezTo>
                  <a:pt x="8326" y="26345"/>
                  <a:pt x="8362" y="26355"/>
                  <a:pt x="8388" y="26360"/>
                </a:cubicBezTo>
                <a:cubicBezTo>
                  <a:pt x="8477" y="26378"/>
                  <a:pt x="8567" y="26387"/>
                  <a:pt x="8657" y="26387"/>
                </a:cubicBezTo>
                <a:cubicBezTo>
                  <a:pt x="8780" y="26387"/>
                  <a:pt x="8904" y="26370"/>
                  <a:pt x="9031" y="26336"/>
                </a:cubicBezTo>
                <a:cubicBezTo>
                  <a:pt x="9012" y="26310"/>
                  <a:pt x="9001" y="26293"/>
                  <a:pt x="8981" y="26265"/>
                </a:cubicBezTo>
                <a:lnTo>
                  <a:pt x="8981" y="26265"/>
                </a:lnTo>
                <a:cubicBezTo>
                  <a:pt x="9032" y="26279"/>
                  <a:pt x="9072" y="26289"/>
                  <a:pt x="9116" y="26301"/>
                </a:cubicBezTo>
                <a:cubicBezTo>
                  <a:pt x="9104" y="26373"/>
                  <a:pt x="9090" y="26444"/>
                  <a:pt x="9080" y="26516"/>
                </a:cubicBezTo>
                <a:cubicBezTo>
                  <a:pt x="9067" y="26611"/>
                  <a:pt x="9077" y="26649"/>
                  <a:pt x="9139" y="26649"/>
                </a:cubicBezTo>
                <a:cubicBezTo>
                  <a:pt x="9157" y="26649"/>
                  <a:pt x="9180" y="26645"/>
                  <a:pt x="9209" y="26639"/>
                </a:cubicBezTo>
                <a:cubicBezTo>
                  <a:pt x="9322" y="26614"/>
                  <a:pt x="9433" y="26574"/>
                  <a:pt x="9542" y="26532"/>
                </a:cubicBezTo>
                <a:cubicBezTo>
                  <a:pt x="9870" y="26409"/>
                  <a:pt x="10195" y="26283"/>
                  <a:pt x="10540" y="26150"/>
                </a:cubicBezTo>
                <a:cubicBezTo>
                  <a:pt x="10545" y="26259"/>
                  <a:pt x="10555" y="26347"/>
                  <a:pt x="10551" y="26434"/>
                </a:cubicBezTo>
                <a:cubicBezTo>
                  <a:pt x="10549" y="26510"/>
                  <a:pt x="10575" y="26541"/>
                  <a:pt x="10626" y="26541"/>
                </a:cubicBezTo>
                <a:cubicBezTo>
                  <a:pt x="10640" y="26541"/>
                  <a:pt x="10656" y="26539"/>
                  <a:pt x="10674" y="26534"/>
                </a:cubicBezTo>
                <a:cubicBezTo>
                  <a:pt x="10767" y="26508"/>
                  <a:pt x="10867" y="26490"/>
                  <a:pt x="10951" y="26446"/>
                </a:cubicBezTo>
                <a:cubicBezTo>
                  <a:pt x="11229" y="26297"/>
                  <a:pt x="11487" y="26121"/>
                  <a:pt x="11728" y="25915"/>
                </a:cubicBezTo>
                <a:cubicBezTo>
                  <a:pt x="11976" y="25704"/>
                  <a:pt x="12248" y="25521"/>
                  <a:pt x="12513" y="25328"/>
                </a:cubicBezTo>
                <a:cubicBezTo>
                  <a:pt x="12766" y="25146"/>
                  <a:pt x="13024" y="24968"/>
                  <a:pt x="13278" y="24788"/>
                </a:cubicBezTo>
                <a:cubicBezTo>
                  <a:pt x="13304" y="24771"/>
                  <a:pt x="13329" y="24755"/>
                  <a:pt x="13375" y="24751"/>
                </a:cubicBezTo>
                <a:lnTo>
                  <a:pt x="13375" y="24751"/>
                </a:lnTo>
                <a:cubicBezTo>
                  <a:pt x="12942" y="25483"/>
                  <a:pt x="12498" y="26208"/>
                  <a:pt x="12079" y="26949"/>
                </a:cubicBezTo>
                <a:cubicBezTo>
                  <a:pt x="11665" y="27686"/>
                  <a:pt x="11265" y="28432"/>
                  <a:pt x="10875" y="29181"/>
                </a:cubicBezTo>
                <a:cubicBezTo>
                  <a:pt x="10482" y="29937"/>
                  <a:pt x="10144" y="30719"/>
                  <a:pt x="9788" y="31483"/>
                </a:cubicBezTo>
                <a:cubicBezTo>
                  <a:pt x="9952" y="31553"/>
                  <a:pt x="10090" y="31613"/>
                  <a:pt x="10229" y="31669"/>
                </a:cubicBezTo>
                <a:cubicBezTo>
                  <a:pt x="10241" y="31674"/>
                  <a:pt x="10258" y="31677"/>
                  <a:pt x="10274" y="31677"/>
                </a:cubicBezTo>
                <a:cubicBezTo>
                  <a:pt x="10287" y="31677"/>
                  <a:pt x="10300" y="31675"/>
                  <a:pt x="10306" y="31669"/>
                </a:cubicBezTo>
                <a:cubicBezTo>
                  <a:pt x="10401" y="31577"/>
                  <a:pt x="10519" y="31493"/>
                  <a:pt x="10577" y="31378"/>
                </a:cubicBezTo>
                <a:cubicBezTo>
                  <a:pt x="10754" y="31031"/>
                  <a:pt x="10895" y="30666"/>
                  <a:pt x="11069" y="30316"/>
                </a:cubicBezTo>
                <a:cubicBezTo>
                  <a:pt x="11475" y="29497"/>
                  <a:pt x="11884" y="28680"/>
                  <a:pt x="12305" y="27870"/>
                </a:cubicBezTo>
                <a:cubicBezTo>
                  <a:pt x="12612" y="27281"/>
                  <a:pt x="12938" y="26704"/>
                  <a:pt x="13257" y="26121"/>
                </a:cubicBezTo>
                <a:cubicBezTo>
                  <a:pt x="13283" y="26074"/>
                  <a:pt x="13318" y="26035"/>
                  <a:pt x="13368" y="26004"/>
                </a:cubicBezTo>
                <a:lnTo>
                  <a:pt x="13368" y="26004"/>
                </a:lnTo>
                <a:cubicBezTo>
                  <a:pt x="13318" y="26119"/>
                  <a:pt x="13250" y="26231"/>
                  <a:pt x="13220" y="26351"/>
                </a:cubicBezTo>
                <a:cubicBezTo>
                  <a:pt x="13168" y="26560"/>
                  <a:pt x="13138" y="26773"/>
                  <a:pt x="13105" y="26985"/>
                </a:cubicBezTo>
                <a:cubicBezTo>
                  <a:pt x="13101" y="27008"/>
                  <a:pt x="13132" y="27038"/>
                  <a:pt x="13141" y="27054"/>
                </a:cubicBezTo>
                <a:cubicBezTo>
                  <a:pt x="13137" y="27106"/>
                  <a:pt x="13131" y="27154"/>
                  <a:pt x="13131" y="27200"/>
                </a:cubicBezTo>
                <a:cubicBezTo>
                  <a:pt x="13129" y="27306"/>
                  <a:pt x="13129" y="27341"/>
                  <a:pt x="13171" y="27341"/>
                </a:cubicBezTo>
                <a:cubicBezTo>
                  <a:pt x="13194" y="27341"/>
                  <a:pt x="13228" y="27331"/>
                  <a:pt x="13282" y="27316"/>
                </a:cubicBezTo>
                <a:cubicBezTo>
                  <a:pt x="13411" y="27278"/>
                  <a:pt x="13540" y="27251"/>
                  <a:pt x="13664" y="27221"/>
                </a:cubicBezTo>
                <a:lnTo>
                  <a:pt x="13664" y="27221"/>
                </a:lnTo>
                <a:cubicBezTo>
                  <a:pt x="13535" y="27434"/>
                  <a:pt x="13621" y="27672"/>
                  <a:pt x="13652" y="27906"/>
                </a:cubicBezTo>
                <a:cubicBezTo>
                  <a:pt x="13674" y="28074"/>
                  <a:pt x="13712" y="28243"/>
                  <a:pt x="13746" y="28410"/>
                </a:cubicBezTo>
                <a:cubicBezTo>
                  <a:pt x="13777" y="28554"/>
                  <a:pt x="13813" y="28618"/>
                  <a:pt x="13890" y="28618"/>
                </a:cubicBezTo>
                <a:cubicBezTo>
                  <a:pt x="13937" y="28618"/>
                  <a:pt x="13999" y="28595"/>
                  <a:pt x="14084" y="28551"/>
                </a:cubicBezTo>
                <a:cubicBezTo>
                  <a:pt x="14152" y="28744"/>
                  <a:pt x="14208" y="28944"/>
                  <a:pt x="14289" y="29132"/>
                </a:cubicBezTo>
                <a:cubicBezTo>
                  <a:pt x="14365" y="29308"/>
                  <a:pt x="14468" y="29474"/>
                  <a:pt x="14557" y="29647"/>
                </a:cubicBezTo>
                <a:cubicBezTo>
                  <a:pt x="14578" y="29686"/>
                  <a:pt x="14602" y="29703"/>
                  <a:pt x="14628" y="29703"/>
                </a:cubicBezTo>
                <a:cubicBezTo>
                  <a:pt x="14650" y="29703"/>
                  <a:pt x="14674" y="29690"/>
                  <a:pt x="14697" y="29667"/>
                </a:cubicBezTo>
                <a:cubicBezTo>
                  <a:pt x="14780" y="29582"/>
                  <a:pt x="14865" y="29495"/>
                  <a:pt x="14936" y="29400"/>
                </a:cubicBezTo>
                <a:cubicBezTo>
                  <a:pt x="15060" y="29233"/>
                  <a:pt x="15159" y="29048"/>
                  <a:pt x="15292" y="28892"/>
                </a:cubicBezTo>
                <a:cubicBezTo>
                  <a:pt x="15384" y="28785"/>
                  <a:pt x="15521" y="28722"/>
                  <a:pt x="15585" y="28583"/>
                </a:cubicBezTo>
                <a:cubicBezTo>
                  <a:pt x="15629" y="28484"/>
                  <a:pt x="15683" y="28388"/>
                  <a:pt x="15736" y="28285"/>
                </a:cubicBezTo>
                <a:cubicBezTo>
                  <a:pt x="16006" y="28646"/>
                  <a:pt x="16300" y="28993"/>
                  <a:pt x="16444" y="29470"/>
                </a:cubicBezTo>
                <a:cubicBezTo>
                  <a:pt x="16486" y="29387"/>
                  <a:pt x="16508" y="29343"/>
                  <a:pt x="16541" y="29279"/>
                </a:cubicBezTo>
                <a:cubicBezTo>
                  <a:pt x="16555" y="29329"/>
                  <a:pt x="16572" y="29356"/>
                  <a:pt x="16569" y="29384"/>
                </a:cubicBezTo>
                <a:cubicBezTo>
                  <a:pt x="16564" y="29439"/>
                  <a:pt x="16557" y="29484"/>
                  <a:pt x="16632" y="29499"/>
                </a:cubicBezTo>
                <a:cubicBezTo>
                  <a:pt x="16653" y="29504"/>
                  <a:pt x="16672" y="29554"/>
                  <a:pt x="16678" y="29585"/>
                </a:cubicBezTo>
                <a:cubicBezTo>
                  <a:pt x="16717" y="29771"/>
                  <a:pt x="16833" y="29914"/>
                  <a:pt x="16963" y="30036"/>
                </a:cubicBezTo>
                <a:cubicBezTo>
                  <a:pt x="17058" y="30125"/>
                  <a:pt x="17135" y="30228"/>
                  <a:pt x="17228" y="30317"/>
                </a:cubicBezTo>
                <a:cubicBezTo>
                  <a:pt x="17266" y="30354"/>
                  <a:pt x="17294" y="30373"/>
                  <a:pt x="17319" y="30373"/>
                </a:cubicBezTo>
                <a:cubicBezTo>
                  <a:pt x="17348" y="30373"/>
                  <a:pt x="17374" y="30347"/>
                  <a:pt x="17407" y="30295"/>
                </a:cubicBezTo>
                <a:cubicBezTo>
                  <a:pt x="17427" y="30263"/>
                  <a:pt x="17452" y="30233"/>
                  <a:pt x="17490" y="30178"/>
                </a:cubicBezTo>
                <a:cubicBezTo>
                  <a:pt x="17561" y="30265"/>
                  <a:pt x="17629" y="30333"/>
                  <a:pt x="17681" y="30413"/>
                </a:cubicBezTo>
                <a:cubicBezTo>
                  <a:pt x="17786" y="30568"/>
                  <a:pt x="17877" y="30733"/>
                  <a:pt x="17980" y="30888"/>
                </a:cubicBezTo>
                <a:cubicBezTo>
                  <a:pt x="18010" y="30935"/>
                  <a:pt x="18045" y="30969"/>
                  <a:pt x="18087" y="30969"/>
                </a:cubicBezTo>
                <a:cubicBezTo>
                  <a:pt x="18114" y="30969"/>
                  <a:pt x="18145" y="30954"/>
                  <a:pt x="18178" y="30919"/>
                </a:cubicBezTo>
                <a:cubicBezTo>
                  <a:pt x="18204" y="30894"/>
                  <a:pt x="18228" y="30881"/>
                  <a:pt x="18253" y="30881"/>
                </a:cubicBezTo>
                <a:cubicBezTo>
                  <a:pt x="18284" y="30881"/>
                  <a:pt x="18314" y="30901"/>
                  <a:pt x="18344" y="30938"/>
                </a:cubicBezTo>
                <a:cubicBezTo>
                  <a:pt x="18457" y="31078"/>
                  <a:pt x="18582" y="31204"/>
                  <a:pt x="18756" y="31274"/>
                </a:cubicBezTo>
                <a:cubicBezTo>
                  <a:pt x="18804" y="31294"/>
                  <a:pt x="18842" y="31306"/>
                  <a:pt x="18875" y="31306"/>
                </a:cubicBezTo>
                <a:cubicBezTo>
                  <a:pt x="18925" y="31306"/>
                  <a:pt x="18962" y="31278"/>
                  <a:pt x="19000" y="31206"/>
                </a:cubicBezTo>
                <a:cubicBezTo>
                  <a:pt x="19114" y="30993"/>
                  <a:pt x="19213" y="30773"/>
                  <a:pt x="19310" y="30552"/>
                </a:cubicBezTo>
                <a:cubicBezTo>
                  <a:pt x="19334" y="30498"/>
                  <a:pt x="19350" y="30461"/>
                  <a:pt x="19383" y="30461"/>
                </a:cubicBezTo>
                <a:cubicBezTo>
                  <a:pt x="19402" y="30461"/>
                  <a:pt x="19427" y="30474"/>
                  <a:pt x="19461" y="30503"/>
                </a:cubicBezTo>
                <a:cubicBezTo>
                  <a:pt x="19549" y="30575"/>
                  <a:pt x="19656" y="30625"/>
                  <a:pt x="19760" y="30674"/>
                </a:cubicBezTo>
                <a:cubicBezTo>
                  <a:pt x="19938" y="30758"/>
                  <a:pt x="20041" y="30916"/>
                  <a:pt x="20166" y="31052"/>
                </a:cubicBezTo>
                <a:cubicBezTo>
                  <a:pt x="20266" y="31159"/>
                  <a:pt x="20372" y="31264"/>
                  <a:pt x="20490" y="31349"/>
                </a:cubicBezTo>
                <a:cubicBezTo>
                  <a:pt x="20538" y="31384"/>
                  <a:pt x="20579" y="31400"/>
                  <a:pt x="20615" y="31400"/>
                </a:cubicBezTo>
                <a:cubicBezTo>
                  <a:pt x="20680" y="31400"/>
                  <a:pt x="20727" y="31346"/>
                  <a:pt x="20756" y="31242"/>
                </a:cubicBezTo>
                <a:cubicBezTo>
                  <a:pt x="20768" y="31199"/>
                  <a:pt x="20781" y="31154"/>
                  <a:pt x="20802" y="31083"/>
                </a:cubicBezTo>
                <a:cubicBezTo>
                  <a:pt x="20909" y="31173"/>
                  <a:pt x="21004" y="31248"/>
                  <a:pt x="21092" y="31331"/>
                </a:cubicBezTo>
                <a:cubicBezTo>
                  <a:pt x="21172" y="31406"/>
                  <a:pt x="21243" y="31489"/>
                  <a:pt x="21322" y="31565"/>
                </a:cubicBezTo>
                <a:cubicBezTo>
                  <a:pt x="21390" y="31633"/>
                  <a:pt x="21438" y="31666"/>
                  <a:pt x="21490" y="31666"/>
                </a:cubicBezTo>
                <a:cubicBezTo>
                  <a:pt x="21542" y="31666"/>
                  <a:pt x="21598" y="31633"/>
                  <a:pt x="21683" y="31566"/>
                </a:cubicBezTo>
                <a:cubicBezTo>
                  <a:pt x="21867" y="31683"/>
                  <a:pt x="22059" y="31801"/>
                  <a:pt x="22252" y="31924"/>
                </a:cubicBezTo>
                <a:cubicBezTo>
                  <a:pt x="22266" y="31934"/>
                  <a:pt x="22284" y="31938"/>
                  <a:pt x="22305" y="31938"/>
                </a:cubicBezTo>
                <a:cubicBezTo>
                  <a:pt x="22382" y="31938"/>
                  <a:pt x="22487" y="31878"/>
                  <a:pt x="22496" y="31808"/>
                </a:cubicBezTo>
                <a:cubicBezTo>
                  <a:pt x="22507" y="31724"/>
                  <a:pt x="22516" y="31638"/>
                  <a:pt x="22530" y="31554"/>
                </a:cubicBezTo>
                <a:cubicBezTo>
                  <a:pt x="22531" y="31540"/>
                  <a:pt x="22543" y="31528"/>
                  <a:pt x="22556" y="31505"/>
                </a:cubicBezTo>
                <a:cubicBezTo>
                  <a:pt x="22592" y="31521"/>
                  <a:pt x="22630" y="31531"/>
                  <a:pt x="22661" y="31552"/>
                </a:cubicBezTo>
                <a:cubicBezTo>
                  <a:pt x="22835" y="31664"/>
                  <a:pt x="23008" y="31778"/>
                  <a:pt x="23181" y="31891"/>
                </a:cubicBezTo>
                <a:cubicBezTo>
                  <a:pt x="23207" y="31907"/>
                  <a:pt x="23234" y="31924"/>
                  <a:pt x="23262" y="31937"/>
                </a:cubicBezTo>
                <a:cubicBezTo>
                  <a:pt x="23305" y="31957"/>
                  <a:pt x="23338" y="31969"/>
                  <a:pt x="23366" y="31969"/>
                </a:cubicBezTo>
                <a:cubicBezTo>
                  <a:pt x="23421" y="31969"/>
                  <a:pt x="23460" y="31926"/>
                  <a:pt x="23525" y="31824"/>
                </a:cubicBezTo>
                <a:cubicBezTo>
                  <a:pt x="23627" y="31876"/>
                  <a:pt x="23731" y="31928"/>
                  <a:pt x="23833" y="31983"/>
                </a:cubicBezTo>
                <a:cubicBezTo>
                  <a:pt x="23939" y="32041"/>
                  <a:pt x="24039" y="32110"/>
                  <a:pt x="24147" y="32163"/>
                </a:cubicBezTo>
                <a:cubicBezTo>
                  <a:pt x="24204" y="32192"/>
                  <a:pt x="24252" y="32207"/>
                  <a:pt x="24293" y="32207"/>
                </a:cubicBezTo>
                <a:cubicBezTo>
                  <a:pt x="24376" y="32207"/>
                  <a:pt x="24432" y="32146"/>
                  <a:pt x="24479" y="32017"/>
                </a:cubicBezTo>
                <a:cubicBezTo>
                  <a:pt x="24517" y="32030"/>
                  <a:pt x="24557" y="32041"/>
                  <a:pt x="24593" y="32058"/>
                </a:cubicBezTo>
                <a:cubicBezTo>
                  <a:pt x="24745" y="32130"/>
                  <a:pt x="24896" y="32202"/>
                  <a:pt x="25045" y="32275"/>
                </a:cubicBezTo>
                <a:cubicBezTo>
                  <a:pt x="25135" y="32321"/>
                  <a:pt x="25225" y="32367"/>
                  <a:pt x="25314" y="32415"/>
                </a:cubicBezTo>
                <a:cubicBezTo>
                  <a:pt x="25371" y="32448"/>
                  <a:pt x="25422" y="32492"/>
                  <a:pt x="25486" y="32492"/>
                </a:cubicBezTo>
                <a:cubicBezTo>
                  <a:pt x="25509" y="32492"/>
                  <a:pt x="25534" y="32486"/>
                  <a:pt x="25561" y="32473"/>
                </a:cubicBezTo>
                <a:cubicBezTo>
                  <a:pt x="25564" y="32471"/>
                  <a:pt x="25568" y="32471"/>
                  <a:pt x="25572" y="32471"/>
                </a:cubicBezTo>
                <a:cubicBezTo>
                  <a:pt x="25595" y="32471"/>
                  <a:pt x="25631" y="32493"/>
                  <a:pt x="25655" y="32507"/>
                </a:cubicBezTo>
                <a:cubicBezTo>
                  <a:pt x="26015" y="32701"/>
                  <a:pt x="26404" y="32790"/>
                  <a:pt x="26810" y="32820"/>
                </a:cubicBezTo>
                <a:cubicBezTo>
                  <a:pt x="26820" y="32820"/>
                  <a:pt x="26830" y="32821"/>
                  <a:pt x="26841" y="32821"/>
                </a:cubicBezTo>
                <a:cubicBezTo>
                  <a:pt x="26857" y="32821"/>
                  <a:pt x="26874" y="32820"/>
                  <a:pt x="26890" y="32817"/>
                </a:cubicBezTo>
                <a:cubicBezTo>
                  <a:pt x="27022" y="32792"/>
                  <a:pt x="27046" y="32742"/>
                  <a:pt x="26964" y="32640"/>
                </a:cubicBezTo>
                <a:cubicBezTo>
                  <a:pt x="26879" y="32534"/>
                  <a:pt x="26782" y="32437"/>
                  <a:pt x="26688" y="32338"/>
                </a:cubicBezTo>
                <a:cubicBezTo>
                  <a:pt x="26552" y="32194"/>
                  <a:pt x="26414" y="32053"/>
                  <a:pt x="26276" y="31909"/>
                </a:cubicBezTo>
                <a:cubicBezTo>
                  <a:pt x="26260" y="31892"/>
                  <a:pt x="26239" y="31861"/>
                  <a:pt x="26245" y="31850"/>
                </a:cubicBezTo>
                <a:cubicBezTo>
                  <a:pt x="26309" y="31741"/>
                  <a:pt x="26224" y="31685"/>
                  <a:pt x="26167" y="31621"/>
                </a:cubicBezTo>
                <a:cubicBezTo>
                  <a:pt x="25966" y="31400"/>
                  <a:pt x="25763" y="31181"/>
                  <a:pt x="25571" y="30970"/>
                </a:cubicBezTo>
                <a:cubicBezTo>
                  <a:pt x="25577" y="30943"/>
                  <a:pt x="25577" y="30938"/>
                  <a:pt x="25580" y="30935"/>
                </a:cubicBezTo>
                <a:cubicBezTo>
                  <a:pt x="25752" y="30795"/>
                  <a:pt x="25761" y="30746"/>
                  <a:pt x="25645" y="30542"/>
                </a:cubicBezTo>
                <a:cubicBezTo>
                  <a:pt x="25549" y="30372"/>
                  <a:pt x="25447" y="30207"/>
                  <a:pt x="25354" y="30036"/>
                </a:cubicBezTo>
                <a:cubicBezTo>
                  <a:pt x="25334" y="30001"/>
                  <a:pt x="25346" y="29951"/>
                  <a:pt x="25340" y="29909"/>
                </a:cubicBezTo>
                <a:cubicBezTo>
                  <a:pt x="25335" y="29862"/>
                  <a:pt x="25336" y="29807"/>
                  <a:pt x="25314" y="29769"/>
                </a:cubicBezTo>
                <a:cubicBezTo>
                  <a:pt x="25225" y="29618"/>
                  <a:pt x="25125" y="29473"/>
                  <a:pt x="25026" y="29316"/>
                </a:cubicBezTo>
                <a:cubicBezTo>
                  <a:pt x="25135" y="29256"/>
                  <a:pt x="25248" y="29191"/>
                  <a:pt x="25362" y="29129"/>
                </a:cubicBezTo>
                <a:cubicBezTo>
                  <a:pt x="25431" y="29092"/>
                  <a:pt x="25500" y="29055"/>
                  <a:pt x="25571" y="29023"/>
                </a:cubicBezTo>
                <a:cubicBezTo>
                  <a:pt x="25666" y="28979"/>
                  <a:pt x="25674" y="28912"/>
                  <a:pt x="25622" y="28834"/>
                </a:cubicBezTo>
                <a:cubicBezTo>
                  <a:pt x="25577" y="28766"/>
                  <a:pt x="25527" y="28701"/>
                  <a:pt x="25474" y="28638"/>
                </a:cubicBezTo>
                <a:cubicBezTo>
                  <a:pt x="25288" y="28413"/>
                  <a:pt x="25099" y="28191"/>
                  <a:pt x="24912" y="27966"/>
                </a:cubicBezTo>
                <a:cubicBezTo>
                  <a:pt x="24899" y="27953"/>
                  <a:pt x="24893" y="27934"/>
                  <a:pt x="24884" y="27919"/>
                </a:cubicBezTo>
                <a:cubicBezTo>
                  <a:pt x="24991" y="27806"/>
                  <a:pt x="24995" y="27744"/>
                  <a:pt x="24871" y="27641"/>
                </a:cubicBezTo>
                <a:cubicBezTo>
                  <a:pt x="24760" y="27550"/>
                  <a:pt x="24639" y="27471"/>
                  <a:pt x="24517" y="27393"/>
                </a:cubicBezTo>
                <a:cubicBezTo>
                  <a:pt x="24234" y="27209"/>
                  <a:pt x="24050" y="26926"/>
                  <a:pt x="23816" y="26695"/>
                </a:cubicBezTo>
                <a:cubicBezTo>
                  <a:pt x="23716" y="26597"/>
                  <a:pt x="23605" y="26515"/>
                  <a:pt x="23498" y="26423"/>
                </a:cubicBezTo>
                <a:cubicBezTo>
                  <a:pt x="23500" y="26421"/>
                  <a:pt x="23503" y="26410"/>
                  <a:pt x="23507" y="26408"/>
                </a:cubicBezTo>
                <a:cubicBezTo>
                  <a:pt x="23802" y="26360"/>
                  <a:pt x="24097" y="26296"/>
                  <a:pt x="24394" y="26271"/>
                </a:cubicBezTo>
                <a:cubicBezTo>
                  <a:pt x="24482" y="26263"/>
                  <a:pt x="24570" y="26260"/>
                  <a:pt x="24658" y="26260"/>
                </a:cubicBezTo>
                <a:cubicBezTo>
                  <a:pt x="25018" y="26260"/>
                  <a:pt x="25374" y="26319"/>
                  <a:pt x="25726" y="26401"/>
                </a:cubicBezTo>
                <a:cubicBezTo>
                  <a:pt x="25753" y="26408"/>
                  <a:pt x="25782" y="26410"/>
                  <a:pt x="25811" y="26410"/>
                </a:cubicBezTo>
                <a:cubicBezTo>
                  <a:pt x="25829" y="26410"/>
                  <a:pt x="25847" y="26409"/>
                  <a:pt x="25865" y="26408"/>
                </a:cubicBezTo>
                <a:cubicBezTo>
                  <a:pt x="26074" y="26392"/>
                  <a:pt x="26084" y="26379"/>
                  <a:pt x="26053" y="26175"/>
                </a:cubicBezTo>
                <a:cubicBezTo>
                  <a:pt x="26050" y="26165"/>
                  <a:pt x="26054" y="26152"/>
                  <a:pt x="26059" y="26122"/>
                </a:cubicBezTo>
                <a:cubicBezTo>
                  <a:pt x="26182" y="26135"/>
                  <a:pt x="26303" y="26148"/>
                  <a:pt x="26426" y="26163"/>
                </a:cubicBezTo>
                <a:cubicBezTo>
                  <a:pt x="26488" y="26170"/>
                  <a:pt x="26549" y="26180"/>
                  <a:pt x="26611" y="26184"/>
                </a:cubicBezTo>
                <a:cubicBezTo>
                  <a:pt x="26621" y="26185"/>
                  <a:pt x="26631" y="26185"/>
                  <a:pt x="26640" y="26185"/>
                </a:cubicBezTo>
                <a:cubicBezTo>
                  <a:pt x="26722" y="26185"/>
                  <a:pt x="26785" y="26158"/>
                  <a:pt x="26780" y="26042"/>
                </a:cubicBezTo>
                <a:lnTo>
                  <a:pt x="26780" y="26042"/>
                </a:lnTo>
                <a:cubicBezTo>
                  <a:pt x="26892" y="26045"/>
                  <a:pt x="27000" y="26053"/>
                  <a:pt x="27107" y="26053"/>
                </a:cubicBezTo>
                <a:cubicBezTo>
                  <a:pt x="27151" y="26053"/>
                  <a:pt x="27195" y="26051"/>
                  <a:pt x="27239" y="26047"/>
                </a:cubicBezTo>
                <a:cubicBezTo>
                  <a:pt x="27397" y="26034"/>
                  <a:pt x="27554" y="25998"/>
                  <a:pt x="27708" y="25962"/>
                </a:cubicBezTo>
                <a:cubicBezTo>
                  <a:pt x="27804" y="25938"/>
                  <a:pt x="27831" y="25877"/>
                  <a:pt x="27775" y="25785"/>
                </a:cubicBezTo>
                <a:cubicBezTo>
                  <a:pt x="27696" y="25657"/>
                  <a:pt x="27619" y="25526"/>
                  <a:pt x="27531" y="25376"/>
                </a:cubicBezTo>
                <a:cubicBezTo>
                  <a:pt x="27621" y="25352"/>
                  <a:pt x="27704" y="25336"/>
                  <a:pt x="27784" y="25336"/>
                </a:cubicBezTo>
                <a:cubicBezTo>
                  <a:pt x="27835" y="25336"/>
                  <a:pt x="27884" y="25342"/>
                  <a:pt x="27933" y="25356"/>
                </a:cubicBezTo>
                <a:cubicBezTo>
                  <a:pt x="28078" y="25396"/>
                  <a:pt x="28220" y="25453"/>
                  <a:pt x="28364" y="25501"/>
                </a:cubicBezTo>
                <a:cubicBezTo>
                  <a:pt x="28397" y="25511"/>
                  <a:pt x="28431" y="25523"/>
                  <a:pt x="28466" y="25530"/>
                </a:cubicBezTo>
                <a:cubicBezTo>
                  <a:pt x="28497" y="25536"/>
                  <a:pt x="28524" y="25539"/>
                  <a:pt x="28546" y="25539"/>
                </a:cubicBezTo>
                <a:cubicBezTo>
                  <a:pt x="28627" y="25539"/>
                  <a:pt x="28652" y="25495"/>
                  <a:pt x="28648" y="25382"/>
                </a:cubicBezTo>
                <a:cubicBezTo>
                  <a:pt x="28648" y="25372"/>
                  <a:pt x="28657" y="25361"/>
                  <a:pt x="28664" y="25345"/>
                </a:cubicBezTo>
                <a:cubicBezTo>
                  <a:pt x="28766" y="25374"/>
                  <a:pt x="28864" y="25409"/>
                  <a:pt x="28966" y="25429"/>
                </a:cubicBezTo>
                <a:cubicBezTo>
                  <a:pt x="29067" y="25450"/>
                  <a:pt x="29166" y="25461"/>
                  <a:pt x="29265" y="25461"/>
                </a:cubicBezTo>
                <a:cubicBezTo>
                  <a:pt x="29439" y="25461"/>
                  <a:pt x="29610" y="25425"/>
                  <a:pt x="29774" y="25338"/>
                </a:cubicBezTo>
                <a:cubicBezTo>
                  <a:pt x="29869" y="25288"/>
                  <a:pt x="29907" y="25228"/>
                  <a:pt x="29850" y="25124"/>
                </a:cubicBezTo>
                <a:cubicBezTo>
                  <a:pt x="29811" y="25053"/>
                  <a:pt x="29788" y="24972"/>
                  <a:pt x="29753" y="24883"/>
                </a:cubicBezTo>
                <a:lnTo>
                  <a:pt x="29753" y="24883"/>
                </a:lnTo>
                <a:cubicBezTo>
                  <a:pt x="29823" y="24884"/>
                  <a:pt x="29886" y="24890"/>
                  <a:pt x="29946" y="24890"/>
                </a:cubicBezTo>
                <a:cubicBezTo>
                  <a:pt x="29959" y="24890"/>
                  <a:pt x="29971" y="24889"/>
                  <a:pt x="29984" y="24889"/>
                </a:cubicBezTo>
                <a:cubicBezTo>
                  <a:pt x="30181" y="24882"/>
                  <a:pt x="30381" y="24884"/>
                  <a:pt x="30576" y="24854"/>
                </a:cubicBezTo>
                <a:cubicBezTo>
                  <a:pt x="30843" y="24815"/>
                  <a:pt x="30856" y="24775"/>
                  <a:pt x="30731" y="24530"/>
                </a:cubicBezTo>
                <a:cubicBezTo>
                  <a:pt x="30799" y="24519"/>
                  <a:pt x="30863" y="24507"/>
                  <a:pt x="30926" y="24495"/>
                </a:cubicBezTo>
                <a:cubicBezTo>
                  <a:pt x="31014" y="24480"/>
                  <a:pt x="31103" y="24469"/>
                  <a:pt x="31190" y="24447"/>
                </a:cubicBezTo>
                <a:cubicBezTo>
                  <a:pt x="31290" y="24418"/>
                  <a:pt x="31376" y="24369"/>
                  <a:pt x="31328" y="24240"/>
                </a:cubicBezTo>
                <a:cubicBezTo>
                  <a:pt x="31419" y="24193"/>
                  <a:pt x="31510" y="24156"/>
                  <a:pt x="31591" y="24105"/>
                </a:cubicBezTo>
                <a:cubicBezTo>
                  <a:pt x="31702" y="24035"/>
                  <a:pt x="31702" y="23987"/>
                  <a:pt x="31611" y="23895"/>
                </a:cubicBezTo>
                <a:cubicBezTo>
                  <a:pt x="31497" y="23779"/>
                  <a:pt x="31384" y="23660"/>
                  <a:pt x="31272" y="23542"/>
                </a:cubicBezTo>
                <a:cubicBezTo>
                  <a:pt x="31258" y="23527"/>
                  <a:pt x="31244" y="23500"/>
                  <a:pt x="31246" y="23482"/>
                </a:cubicBezTo>
                <a:cubicBezTo>
                  <a:pt x="31294" y="23208"/>
                  <a:pt x="31153" y="22979"/>
                  <a:pt x="31064" y="22742"/>
                </a:cubicBezTo>
                <a:cubicBezTo>
                  <a:pt x="31015" y="22609"/>
                  <a:pt x="30926" y="22491"/>
                  <a:pt x="30866" y="22383"/>
                </a:cubicBezTo>
                <a:cubicBezTo>
                  <a:pt x="31131" y="22277"/>
                  <a:pt x="31399" y="22174"/>
                  <a:pt x="31663" y="22065"/>
                </a:cubicBezTo>
                <a:cubicBezTo>
                  <a:pt x="31736" y="22034"/>
                  <a:pt x="31801" y="21977"/>
                  <a:pt x="31875" y="21951"/>
                </a:cubicBezTo>
                <a:cubicBezTo>
                  <a:pt x="31985" y="21913"/>
                  <a:pt x="32103" y="21900"/>
                  <a:pt x="32211" y="21859"/>
                </a:cubicBezTo>
                <a:cubicBezTo>
                  <a:pt x="32345" y="21808"/>
                  <a:pt x="32480" y="21753"/>
                  <a:pt x="32599" y="21678"/>
                </a:cubicBezTo>
                <a:cubicBezTo>
                  <a:pt x="32723" y="21599"/>
                  <a:pt x="32719" y="21534"/>
                  <a:pt x="32628" y="21417"/>
                </a:cubicBezTo>
                <a:cubicBezTo>
                  <a:pt x="32593" y="21372"/>
                  <a:pt x="32559" y="21326"/>
                  <a:pt x="32521" y="21273"/>
                </a:cubicBezTo>
                <a:cubicBezTo>
                  <a:pt x="32676" y="21190"/>
                  <a:pt x="32825" y="21113"/>
                  <a:pt x="32969" y="21032"/>
                </a:cubicBezTo>
                <a:cubicBezTo>
                  <a:pt x="33195" y="20903"/>
                  <a:pt x="33421" y="20773"/>
                  <a:pt x="33647" y="20642"/>
                </a:cubicBezTo>
                <a:cubicBezTo>
                  <a:pt x="33755" y="20579"/>
                  <a:pt x="33756" y="20557"/>
                  <a:pt x="33660" y="20377"/>
                </a:cubicBezTo>
                <a:cubicBezTo>
                  <a:pt x="33732" y="20312"/>
                  <a:pt x="33813" y="20253"/>
                  <a:pt x="33879" y="20179"/>
                </a:cubicBezTo>
                <a:cubicBezTo>
                  <a:pt x="33972" y="20075"/>
                  <a:pt x="34059" y="19967"/>
                  <a:pt x="34136" y="19853"/>
                </a:cubicBezTo>
                <a:cubicBezTo>
                  <a:pt x="34202" y="19756"/>
                  <a:pt x="34162" y="19682"/>
                  <a:pt x="34072" y="19605"/>
                </a:cubicBezTo>
                <a:cubicBezTo>
                  <a:pt x="33940" y="19492"/>
                  <a:pt x="33825" y="19359"/>
                  <a:pt x="33708" y="19230"/>
                </a:cubicBezTo>
                <a:cubicBezTo>
                  <a:pt x="33652" y="19167"/>
                  <a:pt x="33681" y="19132"/>
                  <a:pt x="33752" y="19090"/>
                </a:cubicBezTo>
                <a:cubicBezTo>
                  <a:pt x="33973" y="18958"/>
                  <a:pt x="34188" y="18815"/>
                  <a:pt x="34403" y="18676"/>
                </a:cubicBezTo>
                <a:cubicBezTo>
                  <a:pt x="34504" y="18610"/>
                  <a:pt x="34601" y="18538"/>
                  <a:pt x="34699" y="18468"/>
                </a:cubicBezTo>
                <a:cubicBezTo>
                  <a:pt x="34764" y="18421"/>
                  <a:pt x="34817" y="18375"/>
                  <a:pt x="34743" y="18288"/>
                </a:cubicBezTo>
                <a:cubicBezTo>
                  <a:pt x="34729" y="18270"/>
                  <a:pt x="34750" y="18201"/>
                  <a:pt x="34775" y="18177"/>
                </a:cubicBezTo>
                <a:cubicBezTo>
                  <a:pt x="34879" y="18078"/>
                  <a:pt x="35002" y="17995"/>
                  <a:pt x="35097" y="17888"/>
                </a:cubicBezTo>
                <a:cubicBezTo>
                  <a:pt x="35185" y="17792"/>
                  <a:pt x="35254" y="17676"/>
                  <a:pt x="35316" y="17560"/>
                </a:cubicBezTo>
                <a:cubicBezTo>
                  <a:pt x="35365" y="17476"/>
                  <a:pt x="35360" y="17387"/>
                  <a:pt x="35252" y="17337"/>
                </a:cubicBezTo>
                <a:cubicBezTo>
                  <a:pt x="35228" y="17327"/>
                  <a:pt x="35211" y="17303"/>
                  <a:pt x="35182" y="17280"/>
                </a:cubicBezTo>
                <a:cubicBezTo>
                  <a:pt x="35284" y="17190"/>
                  <a:pt x="35376" y="17102"/>
                  <a:pt x="35473" y="17020"/>
                </a:cubicBezTo>
                <a:cubicBezTo>
                  <a:pt x="35759" y="16775"/>
                  <a:pt x="36055" y="16539"/>
                  <a:pt x="36335" y="16284"/>
                </a:cubicBezTo>
                <a:cubicBezTo>
                  <a:pt x="36642" y="16010"/>
                  <a:pt x="36973" y="15768"/>
                  <a:pt x="37287" y="15504"/>
                </a:cubicBezTo>
                <a:cubicBezTo>
                  <a:pt x="37363" y="15440"/>
                  <a:pt x="37426" y="15357"/>
                  <a:pt x="37481" y="15275"/>
                </a:cubicBezTo>
                <a:cubicBezTo>
                  <a:pt x="37521" y="15216"/>
                  <a:pt x="37501" y="15164"/>
                  <a:pt x="37429" y="15164"/>
                </a:cubicBezTo>
                <a:cubicBezTo>
                  <a:pt x="37424" y="15164"/>
                  <a:pt x="37419" y="15164"/>
                  <a:pt x="37413" y="15165"/>
                </a:cubicBezTo>
                <a:cubicBezTo>
                  <a:pt x="37283" y="15176"/>
                  <a:pt x="37152" y="15194"/>
                  <a:pt x="37023" y="15216"/>
                </a:cubicBezTo>
                <a:cubicBezTo>
                  <a:pt x="36771" y="15260"/>
                  <a:pt x="36520" y="15316"/>
                  <a:pt x="36266" y="15352"/>
                </a:cubicBezTo>
                <a:cubicBezTo>
                  <a:pt x="36020" y="15387"/>
                  <a:pt x="35772" y="15403"/>
                  <a:pt x="35523" y="15423"/>
                </a:cubicBezTo>
                <a:cubicBezTo>
                  <a:pt x="35402" y="15433"/>
                  <a:pt x="35279" y="15436"/>
                  <a:pt x="35156" y="15443"/>
                </a:cubicBezTo>
                <a:cubicBezTo>
                  <a:pt x="35151" y="15250"/>
                  <a:pt x="35143" y="15232"/>
                  <a:pt x="34975" y="15212"/>
                </a:cubicBezTo>
                <a:cubicBezTo>
                  <a:pt x="34923" y="15206"/>
                  <a:pt x="34870" y="15204"/>
                  <a:pt x="34817" y="15204"/>
                </a:cubicBezTo>
                <a:cubicBezTo>
                  <a:pt x="34742" y="15204"/>
                  <a:pt x="34666" y="15209"/>
                  <a:pt x="34591" y="15217"/>
                </a:cubicBezTo>
                <a:cubicBezTo>
                  <a:pt x="34173" y="15263"/>
                  <a:pt x="33756" y="15315"/>
                  <a:pt x="33337" y="15366"/>
                </a:cubicBezTo>
                <a:cubicBezTo>
                  <a:pt x="33336" y="15366"/>
                  <a:pt x="33335" y="15366"/>
                  <a:pt x="33334" y="15366"/>
                </a:cubicBezTo>
                <a:cubicBezTo>
                  <a:pt x="33325" y="15366"/>
                  <a:pt x="33315" y="15362"/>
                  <a:pt x="33303" y="15360"/>
                </a:cubicBezTo>
                <a:cubicBezTo>
                  <a:pt x="33330" y="15228"/>
                  <a:pt x="33356" y="15099"/>
                  <a:pt x="33381" y="14969"/>
                </a:cubicBezTo>
                <a:cubicBezTo>
                  <a:pt x="33401" y="14869"/>
                  <a:pt x="33350" y="14798"/>
                  <a:pt x="33237" y="14764"/>
                </a:cubicBezTo>
                <a:cubicBezTo>
                  <a:pt x="33182" y="14747"/>
                  <a:pt x="33127" y="14740"/>
                  <a:pt x="33073" y="14740"/>
                </a:cubicBezTo>
                <a:cubicBezTo>
                  <a:pt x="32973" y="14740"/>
                  <a:pt x="32876" y="14764"/>
                  <a:pt x="32779" y="14798"/>
                </a:cubicBezTo>
                <a:cubicBezTo>
                  <a:pt x="32732" y="14815"/>
                  <a:pt x="32685" y="14834"/>
                  <a:pt x="32628" y="14854"/>
                </a:cubicBezTo>
                <a:cubicBezTo>
                  <a:pt x="32614" y="14737"/>
                  <a:pt x="32550" y="14699"/>
                  <a:pt x="32465" y="14699"/>
                </a:cubicBezTo>
                <a:cubicBezTo>
                  <a:pt x="32450" y="14699"/>
                  <a:pt x="32434" y="14700"/>
                  <a:pt x="32418" y="14702"/>
                </a:cubicBezTo>
                <a:cubicBezTo>
                  <a:pt x="32166" y="14734"/>
                  <a:pt x="31914" y="14769"/>
                  <a:pt x="31662" y="14803"/>
                </a:cubicBezTo>
                <a:cubicBezTo>
                  <a:pt x="31657" y="14745"/>
                  <a:pt x="31642" y="14679"/>
                  <a:pt x="31647" y="14616"/>
                </a:cubicBezTo>
                <a:cubicBezTo>
                  <a:pt x="31655" y="14522"/>
                  <a:pt x="31610" y="14472"/>
                  <a:pt x="31533" y="14472"/>
                </a:cubicBezTo>
                <a:cubicBezTo>
                  <a:pt x="31511" y="14472"/>
                  <a:pt x="31487" y="14476"/>
                  <a:pt x="31461" y="14484"/>
                </a:cubicBezTo>
                <a:cubicBezTo>
                  <a:pt x="31294" y="14533"/>
                  <a:pt x="31129" y="14595"/>
                  <a:pt x="30967" y="14661"/>
                </a:cubicBezTo>
                <a:cubicBezTo>
                  <a:pt x="30629" y="14797"/>
                  <a:pt x="30293" y="14939"/>
                  <a:pt x="29956" y="15079"/>
                </a:cubicBezTo>
                <a:cubicBezTo>
                  <a:pt x="29906" y="15099"/>
                  <a:pt x="29857" y="15121"/>
                  <a:pt x="29803" y="15144"/>
                </a:cubicBezTo>
                <a:cubicBezTo>
                  <a:pt x="29802" y="14922"/>
                  <a:pt x="29799" y="14699"/>
                  <a:pt x="29801" y="14478"/>
                </a:cubicBezTo>
                <a:cubicBezTo>
                  <a:pt x="29801" y="14400"/>
                  <a:pt x="29774" y="14362"/>
                  <a:pt x="29696" y="14357"/>
                </a:cubicBezTo>
                <a:cubicBezTo>
                  <a:pt x="29664" y="14355"/>
                  <a:pt x="29634" y="14354"/>
                  <a:pt x="29603" y="14354"/>
                </a:cubicBezTo>
                <a:cubicBezTo>
                  <a:pt x="29405" y="14354"/>
                  <a:pt x="29220" y="14402"/>
                  <a:pt x="29056" y="14527"/>
                </a:cubicBezTo>
                <a:cubicBezTo>
                  <a:pt x="29010" y="14454"/>
                  <a:pt x="28974" y="14420"/>
                  <a:pt x="28929" y="14420"/>
                </a:cubicBezTo>
                <a:cubicBezTo>
                  <a:pt x="28895" y="14420"/>
                  <a:pt x="28855" y="14440"/>
                  <a:pt x="28803" y="14478"/>
                </a:cubicBezTo>
                <a:cubicBezTo>
                  <a:pt x="28646" y="14591"/>
                  <a:pt x="28488" y="14703"/>
                  <a:pt x="28336" y="14811"/>
                </a:cubicBezTo>
                <a:cubicBezTo>
                  <a:pt x="28313" y="14797"/>
                  <a:pt x="28304" y="14795"/>
                  <a:pt x="28302" y="14789"/>
                </a:cubicBezTo>
                <a:cubicBezTo>
                  <a:pt x="28253" y="14681"/>
                  <a:pt x="28226" y="14633"/>
                  <a:pt x="28181" y="14633"/>
                </a:cubicBezTo>
                <a:cubicBezTo>
                  <a:pt x="28146" y="14633"/>
                  <a:pt x="28100" y="14661"/>
                  <a:pt x="28025" y="14712"/>
                </a:cubicBezTo>
                <a:cubicBezTo>
                  <a:pt x="27797" y="14868"/>
                  <a:pt x="27566" y="15020"/>
                  <a:pt x="27343" y="15181"/>
                </a:cubicBezTo>
                <a:cubicBezTo>
                  <a:pt x="27254" y="15247"/>
                  <a:pt x="27183" y="15336"/>
                  <a:pt x="27096" y="15422"/>
                </a:cubicBezTo>
                <a:cubicBezTo>
                  <a:pt x="27077" y="15332"/>
                  <a:pt x="27060" y="15253"/>
                  <a:pt x="27044" y="15176"/>
                </a:cubicBezTo>
                <a:cubicBezTo>
                  <a:pt x="27029" y="15095"/>
                  <a:pt x="26999" y="15052"/>
                  <a:pt x="26949" y="15052"/>
                </a:cubicBezTo>
                <a:cubicBezTo>
                  <a:pt x="26924" y="15052"/>
                  <a:pt x="26893" y="15062"/>
                  <a:pt x="26857" y="15085"/>
                </a:cubicBezTo>
                <a:cubicBezTo>
                  <a:pt x="26684" y="15191"/>
                  <a:pt x="26517" y="15305"/>
                  <a:pt x="26358" y="15427"/>
                </a:cubicBezTo>
                <a:cubicBezTo>
                  <a:pt x="26195" y="15551"/>
                  <a:pt x="26024" y="15639"/>
                  <a:pt x="25829" y="15702"/>
                </a:cubicBezTo>
                <a:cubicBezTo>
                  <a:pt x="25675" y="15751"/>
                  <a:pt x="25527" y="15831"/>
                  <a:pt x="25388" y="15917"/>
                </a:cubicBezTo>
                <a:cubicBezTo>
                  <a:pt x="25284" y="15982"/>
                  <a:pt x="25207" y="16087"/>
                  <a:pt x="25104" y="16157"/>
                </a:cubicBezTo>
                <a:cubicBezTo>
                  <a:pt x="24995" y="16231"/>
                  <a:pt x="24865" y="16273"/>
                  <a:pt x="24754" y="16347"/>
                </a:cubicBezTo>
                <a:cubicBezTo>
                  <a:pt x="24621" y="16435"/>
                  <a:pt x="24507" y="16550"/>
                  <a:pt x="24372" y="16633"/>
                </a:cubicBezTo>
                <a:cubicBezTo>
                  <a:pt x="24151" y="16772"/>
                  <a:pt x="23920" y="16893"/>
                  <a:pt x="23694" y="17026"/>
                </a:cubicBezTo>
                <a:cubicBezTo>
                  <a:pt x="23517" y="17130"/>
                  <a:pt x="23344" y="17239"/>
                  <a:pt x="23169" y="17346"/>
                </a:cubicBezTo>
                <a:cubicBezTo>
                  <a:pt x="23159" y="17338"/>
                  <a:pt x="23150" y="17330"/>
                  <a:pt x="23142" y="17321"/>
                </a:cubicBezTo>
                <a:cubicBezTo>
                  <a:pt x="23251" y="17157"/>
                  <a:pt x="23349" y="16982"/>
                  <a:pt x="23473" y="16829"/>
                </a:cubicBezTo>
                <a:cubicBezTo>
                  <a:pt x="23646" y="16618"/>
                  <a:pt x="23834" y="16418"/>
                  <a:pt x="24023" y="16222"/>
                </a:cubicBezTo>
                <a:cubicBezTo>
                  <a:pt x="24209" y="16029"/>
                  <a:pt x="24398" y="15838"/>
                  <a:pt x="24594" y="15656"/>
                </a:cubicBezTo>
                <a:cubicBezTo>
                  <a:pt x="24821" y="15448"/>
                  <a:pt x="25057" y="15249"/>
                  <a:pt x="25290" y="15048"/>
                </a:cubicBezTo>
                <a:cubicBezTo>
                  <a:pt x="25304" y="15035"/>
                  <a:pt x="25318" y="15021"/>
                  <a:pt x="25330" y="15005"/>
                </a:cubicBezTo>
                <a:cubicBezTo>
                  <a:pt x="25424" y="14894"/>
                  <a:pt x="25419" y="14860"/>
                  <a:pt x="25295" y="14770"/>
                </a:cubicBezTo>
                <a:cubicBezTo>
                  <a:pt x="25341" y="14594"/>
                  <a:pt x="25506" y="14519"/>
                  <a:pt x="25618" y="14399"/>
                </a:cubicBezTo>
                <a:cubicBezTo>
                  <a:pt x="25664" y="14351"/>
                  <a:pt x="25721" y="14315"/>
                  <a:pt x="25772" y="14272"/>
                </a:cubicBezTo>
                <a:cubicBezTo>
                  <a:pt x="25853" y="14203"/>
                  <a:pt x="25897" y="14120"/>
                  <a:pt x="25941" y="14018"/>
                </a:cubicBezTo>
                <a:cubicBezTo>
                  <a:pt x="26009" y="13858"/>
                  <a:pt x="26127" y="13715"/>
                  <a:pt x="26236" y="13575"/>
                </a:cubicBezTo>
                <a:cubicBezTo>
                  <a:pt x="26303" y="13488"/>
                  <a:pt x="26406" y="13427"/>
                  <a:pt x="26476" y="13340"/>
                </a:cubicBezTo>
                <a:cubicBezTo>
                  <a:pt x="26553" y="13242"/>
                  <a:pt x="26533" y="13200"/>
                  <a:pt x="26417" y="13148"/>
                </a:cubicBezTo>
                <a:cubicBezTo>
                  <a:pt x="26368" y="13127"/>
                  <a:pt x="26322" y="13099"/>
                  <a:pt x="26256" y="13066"/>
                </a:cubicBezTo>
                <a:cubicBezTo>
                  <a:pt x="26339" y="12981"/>
                  <a:pt x="26406" y="12906"/>
                  <a:pt x="26481" y="12840"/>
                </a:cubicBezTo>
                <a:cubicBezTo>
                  <a:pt x="26640" y="12701"/>
                  <a:pt x="26800" y="12564"/>
                  <a:pt x="26964" y="12432"/>
                </a:cubicBezTo>
                <a:cubicBezTo>
                  <a:pt x="27051" y="12361"/>
                  <a:pt x="27151" y="12306"/>
                  <a:pt x="27240" y="12237"/>
                </a:cubicBezTo>
                <a:cubicBezTo>
                  <a:pt x="27311" y="12181"/>
                  <a:pt x="27391" y="12125"/>
                  <a:pt x="27306" y="12016"/>
                </a:cubicBezTo>
                <a:cubicBezTo>
                  <a:pt x="27293" y="11998"/>
                  <a:pt x="27321" y="11938"/>
                  <a:pt x="27345" y="11909"/>
                </a:cubicBezTo>
                <a:cubicBezTo>
                  <a:pt x="27481" y="11728"/>
                  <a:pt x="27620" y="11553"/>
                  <a:pt x="27758" y="11372"/>
                </a:cubicBezTo>
                <a:cubicBezTo>
                  <a:pt x="27784" y="11339"/>
                  <a:pt x="27808" y="11298"/>
                  <a:pt x="27819" y="11259"/>
                </a:cubicBezTo>
                <a:cubicBezTo>
                  <a:pt x="27866" y="11105"/>
                  <a:pt x="27865" y="10937"/>
                  <a:pt x="27631" y="10904"/>
                </a:cubicBezTo>
                <a:cubicBezTo>
                  <a:pt x="27600" y="10899"/>
                  <a:pt x="27572" y="10889"/>
                  <a:pt x="27535" y="10880"/>
                </a:cubicBezTo>
                <a:cubicBezTo>
                  <a:pt x="27554" y="10834"/>
                  <a:pt x="27573" y="10797"/>
                  <a:pt x="27589" y="10758"/>
                </a:cubicBezTo>
                <a:cubicBezTo>
                  <a:pt x="27644" y="10613"/>
                  <a:pt x="27721" y="10482"/>
                  <a:pt x="27747" y="10316"/>
                </a:cubicBezTo>
                <a:cubicBezTo>
                  <a:pt x="27772" y="10153"/>
                  <a:pt x="27900" y="10006"/>
                  <a:pt x="27985" y="9852"/>
                </a:cubicBezTo>
                <a:cubicBezTo>
                  <a:pt x="28004" y="9817"/>
                  <a:pt x="28030" y="9788"/>
                  <a:pt x="28047" y="9753"/>
                </a:cubicBezTo>
                <a:cubicBezTo>
                  <a:pt x="28104" y="9642"/>
                  <a:pt x="28094" y="9610"/>
                  <a:pt x="27975" y="9547"/>
                </a:cubicBezTo>
                <a:cubicBezTo>
                  <a:pt x="28045" y="9410"/>
                  <a:pt x="28114" y="9275"/>
                  <a:pt x="28185" y="9138"/>
                </a:cubicBezTo>
                <a:cubicBezTo>
                  <a:pt x="28245" y="9025"/>
                  <a:pt x="28324" y="8917"/>
                  <a:pt x="28360" y="8796"/>
                </a:cubicBezTo>
                <a:cubicBezTo>
                  <a:pt x="28409" y="8633"/>
                  <a:pt x="28387" y="8566"/>
                  <a:pt x="28255" y="8566"/>
                </a:cubicBezTo>
                <a:cubicBezTo>
                  <a:pt x="28238" y="8566"/>
                  <a:pt x="28218" y="8567"/>
                  <a:pt x="28197" y="8570"/>
                </a:cubicBezTo>
                <a:cubicBezTo>
                  <a:pt x="27991" y="8590"/>
                  <a:pt x="27787" y="8618"/>
                  <a:pt x="27582" y="8643"/>
                </a:cubicBezTo>
                <a:cubicBezTo>
                  <a:pt x="27526" y="8651"/>
                  <a:pt x="27468" y="8658"/>
                  <a:pt x="27412" y="8664"/>
                </a:cubicBezTo>
                <a:cubicBezTo>
                  <a:pt x="27391" y="8512"/>
                  <a:pt x="27375" y="8461"/>
                  <a:pt x="27289" y="8461"/>
                </a:cubicBezTo>
                <a:cubicBezTo>
                  <a:pt x="27256" y="8461"/>
                  <a:pt x="27213" y="8469"/>
                  <a:pt x="27154" y="8481"/>
                </a:cubicBezTo>
                <a:cubicBezTo>
                  <a:pt x="26898" y="8534"/>
                  <a:pt x="26645" y="8596"/>
                  <a:pt x="26390" y="8653"/>
                </a:cubicBezTo>
                <a:cubicBezTo>
                  <a:pt x="26360" y="8661"/>
                  <a:pt x="26331" y="8663"/>
                  <a:pt x="26297" y="8670"/>
                </a:cubicBezTo>
                <a:cubicBezTo>
                  <a:pt x="26425" y="8376"/>
                  <a:pt x="26544" y="8088"/>
                  <a:pt x="26673" y="7805"/>
                </a:cubicBezTo>
                <a:cubicBezTo>
                  <a:pt x="26730" y="7680"/>
                  <a:pt x="26801" y="7558"/>
                  <a:pt x="26877" y="7440"/>
                </a:cubicBezTo>
                <a:cubicBezTo>
                  <a:pt x="26965" y="7299"/>
                  <a:pt x="27065" y="7164"/>
                  <a:pt x="27157" y="7023"/>
                </a:cubicBezTo>
                <a:cubicBezTo>
                  <a:pt x="27185" y="6981"/>
                  <a:pt x="27203" y="6933"/>
                  <a:pt x="27219" y="6884"/>
                </a:cubicBezTo>
                <a:cubicBezTo>
                  <a:pt x="27253" y="6791"/>
                  <a:pt x="27244" y="6717"/>
                  <a:pt x="27125" y="6694"/>
                </a:cubicBezTo>
                <a:cubicBezTo>
                  <a:pt x="27091" y="6688"/>
                  <a:pt x="27062" y="6667"/>
                  <a:pt x="27019" y="6648"/>
                </a:cubicBezTo>
                <a:cubicBezTo>
                  <a:pt x="27034" y="6605"/>
                  <a:pt x="27046" y="6563"/>
                  <a:pt x="27063" y="6526"/>
                </a:cubicBezTo>
                <a:cubicBezTo>
                  <a:pt x="27182" y="6262"/>
                  <a:pt x="27304" y="6000"/>
                  <a:pt x="27423" y="5737"/>
                </a:cubicBezTo>
                <a:cubicBezTo>
                  <a:pt x="27438" y="5703"/>
                  <a:pt x="27456" y="5668"/>
                  <a:pt x="27469" y="5631"/>
                </a:cubicBezTo>
                <a:cubicBezTo>
                  <a:pt x="27523" y="5478"/>
                  <a:pt x="27512" y="5453"/>
                  <a:pt x="27367" y="5380"/>
                </a:cubicBezTo>
                <a:cubicBezTo>
                  <a:pt x="27414" y="5174"/>
                  <a:pt x="27466" y="4968"/>
                  <a:pt x="27506" y="4758"/>
                </a:cubicBezTo>
                <a:cubicBezTo>
                  <a:pt x="27525" y="4659"/>
                  <a:pt x="27525" y="4556"/>
                  <a:pt x="27522" y="4455"/>
                </a:cubicBezTo>
                <a:cubicBezTo>
                  <a:pt x="27518" y="4355"/>
                  <a:pt x="27461" y="4315"/>
                  <a:pt x="27368" y="4315"/>
                </a:cubicBezTo>
                <a:cubicBezTo>
                  <a:pt x="27362" y="4315"/>
                  <a:pt x="27355" y="4315"/>
                  <a:pt x="27348" y="4315"/>
                </a:cubicBezTo>
                <a:cubicBezTo>
                  <a:pt x="26952" y="4342"/>
                  <a:pt x="26556" y="4367"/>
                  <a:pt x="26159" y="4391"/>
                </a:cubicBezTo>
                <a:cubicBezTo>
                  <a:pt x="26156" y="4392"/>
                  <a:pt x="26153" y="4392"/>
                  <a:pt x="26150" y="4392"/>
                </a:cubicBezTo>
                <a:cubicBezTo>
                  <a:pt x="26130" y="4392"/>
                  <a:pt x="26111" y="4389"/>
                  <a:pt x="26097" y="4388"/>
                </a:cubicBezTo>
                <a:cubicBezTo>
                  <a:pt x="26156" y="4117"/>
                  <a:pt x="26216" y="3853"/>
                  <a:pt x="26267" y="3587"/>
                </a:cubicBezTo>
                <a:cubicBezTo>
                  <a:pt x="26276" y="3550"/>
                  <a:pt x="26240" y="3504"/>
                  <a:pt x="26224" y="3461"/>
                </a:cubicBezTo>
                <a:cubicBezTo>
                  <a:pt x="26213" y="3429"/>
                  <a:pt x="26188" y="3396"/>
                  <a:pt x="26192" y="3365"/>
                </a:cubicBezTo>
                <a:cubicBezTo>
                  <a:pt x="26210" y="3226"/>
                  <a:pt x="26237" y="3088"/>
                  <a:pt x="26257" y="2949"/>
                </a:cubicBezTo>
                <a:cubicBezTo>
                  <a:pt x="26267" y="2877"/>
                  <a:pt x="26280" y="2803"/>
                  <a:pt x="26277" y="2730"/>
                </a:cubicBezTo>
                <a:cubicBezTo>
                  <a:pt x="26271" y="2532"/>
                  <a:pt x="26225" y="2485"/>
                  <a:pt x="26014" y="2452"/>
                </a:cubicBezTo>
                <a:cubicBezTo>
                  <a:pt x="26084" y="2218"/>
                  <a:pt x="26139" y="1985"/>
                  <a:pt x="26223" y="1761"/>
                </a:cubicBezTo>
                <a:cubicBezTo>
                  <a:pt x="26350" y="1421"/>
                  <a:pt x="26499" y="1091"/>
                  <a:pt x="26632" y="754"/>
                </a:cubicBezTo>
                <a:cubicBezTo>
                  <a:pt x="26688" y="608"/>
                  <a:pt x="26736" y="459"/>
                  <a:pt x="26772" y="308"/>
                </a:cubicBezTo>
                <a:cubicBezTo>
                  <a:pt x="26790" y="232"/>
                  <a:pt x="26785" y="145"/>
                  <a:pt x="26770" y="67"/>
                </a:cubicBezTo>
                <a:cubicBezTo>
                  <a:pt x="26761" y="22"/>
                  <a:pt x="26736" y="0"/>
                  <a:pt x="26707" y="0"/>
                </a:cubicBezTo>
                <a:close/>
              </a:path>
            </a:pathLst>
          </a:custGeom>
          <a:solidFill>
            <a:srgbClr val="689A69">
              <a:alpha val="46666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6" name="Google Shape;346;p52"/>
          <p:cNvSpPr/>
          <p:nvPr/>
        </p:nvSpPr>
        <p:spPr>
          <a:xfrm rot="-8100000">
            <a:off x="7558562" y="-19481"/>
            <a:ext cx="425135" cy="416903"/>
          </a:xfrm>
          <a:custGeom>
            <a:avLst/>
            <a:gdLst/>
            <a:ahLst/>
            <a:cxnLst/>
            <a:rect l="l" t="t" r="r" b="b"/>
            <a:pathLst>
              <a:path w="35377" h="34692" extrusionOk="0">
                <a:moveTo>
                  <a:pt x="27537" y="1"/>
                </a:moveTo>
                <a:cubicBezTo>
                  <a:pt x="27514" y="1"/>
                  <a:pt x="27492" y="3"/>
                  <a:pt x="27473" y="11"/>
                </a:cubicBezTo>
                <a:cubicBezTo>
                  <a:pt x="27266" y="96"/>
                  <a:pt x="27063" y="192"/>
                  <a:pt x="26864" y="295"/>
                </a:cubicBezTo>
                <a:cubicBezTo>
                  <a:pt x="26660" y="399"/>
                  <a:pt x="26463" y="518"/>
                  <a:pt x="26264" y="630"/>
                </a:cubicBezTo>
                <a:cubicBezTo>
                  <a:pt x="26263" y="618"/>
                  <a:pt x="26263" y="606"/>
                  <a:pt x="26263" y="595"/>
                </a:cubicBezTo>
                <a:cubicBezTo>
                  <a:pt x="26230" y="587"/>
                  <a:pt x="26191" y="567"/>
                  <a:pt x="26162" y="567"/>
                </a:cubicBezTo>
                <a:cubicBezTo>
                  <a:pt x="26156" y="567"/>
                  <a:pt x="26150" y="568"/>
                  <a:pt x="26144" y="570"/>
                </a:cubicBezTo>
                <a:cubicBezTo>
                  <a:pt x="25948" y="658"/>
                  <a:pt x="25757" y="759"/>
                  <a:pt x="25559" y="847"/>
                </a:cubicBezTo>
                <a:cubicBezTo>
                  <a:pt x="25496" y="876"/>
                  <a:pt x="25418" y="862"/>
                  <a:pt x="25355" y="889"/>
                </a:cubicBezTo>
                <a:cubicBezTo>
                  <a:pt x="25230" y="944"/>
                  <a:pt x="25113" y="1010"/>
                  <a:pt x="24985" y="1076"/>
                </a:cubicBezTo>
                <a:cubicBezTo>
                  <a:pt x="24983" y="1049"/>
                  <a:pt x="24982" y="1025"/>
                  <a:pt x="24981" y="999"/>
                </a:cubicBezTo>
                <a:cubicBezTo>
                  <a:pt x="24977" y="860"/>
                  <a:pt x="24926" y="791"/>
                  <a:pt x="24817" y="791"/>
                </a:cubicBezTo>
                <a:cubicBezTo>
                  <a:pt x="24792" y="791"/>
                  <a:pt x="24763" y="794"/>
                  <a:pt x="24732" y="802"/>
                </a:cubicBezTo>
                <a:cubicBezTo>
                  <a:pt x="24468" y="863"/>
                  <a:pt x="24206" y="933"/>
                  <a:pt x="23945" y="1005"/>
                </a:cubicBezTo>
                <a:cubicBezTo>
                  <a:pt x="23866" y="1027"/>
                  <a:pt x="23793" y="1069"/>
                  <a:pt x="23711" y="1105"/>
                </a:cubicBezTo>
                <a:cubicBezTo>
                  <a:pt x="23711" y="1073"/>
                  <a:pt x="23712" y="1033"/>
                  <a:pt x="23712" y="994"/>
                </a:cubicBezTo>
                <a:cubicBezTo>
                  <a:pt x="23711" y="929"/>
                  <a:pt x="23685" y="892"/>
                  <a:pt x="23642" y="892"/>
                </a:cubicBezTo>
                <a:cubicBezTo>
                  <a:pt x="23625" y="892"/>
                  <a:pt x="23606" y="897"/>
                  <a:pt x="23585" y="909"/>
                </a:cubicBezTo>
                <a:cubicBezTo>
                  <a:pt x="23490" y="959"/>
                  <a:pt x="23402" y="1026"/>
                  <a:pt x="23308" y="1077"/>
                </a:cubicBezTo>
                <a:cubicBezTo>
                  <a:pt x="23202" y="1134"/>
                  <a:pt x="23095" y="1187"/>
                  <a:pt x="22984" y="1229"/>
                </a:cubicBezTo>
                <a:cubicBezTo>
                  <a:pt x="22780" y="1303"/>
                  <a:pt x="22572" y="1366"/>
                  <a:pt x="22387" y="1428"/>
                </a:cubicBezTo>
                <a:cubicBezTo>
                  <a:pt x="22290" y="1205"/>
                  <a:pt x="22195" y="970"/>
                  <a:pt x="22090" y="742"/>
                </a:cubicBezTo>
                <a:cubicBezTo>
                  <a:pt x="22075" y="711"/>
                  <a:pt x="22021" y="674"/>
                  <a:pt x="21987" y="674"/>
                </a:cubicBezTo>
                <a:cubicBezTo>
                  <a:pt x="21984" y="674"/>
                  <a:pt x="21981" y="674"/>
                  <a:pt x="21978" y="675"/>
                </a:cubicBezTo>
                <a:cubicBezTo>
                  <a:pt x="21824" y="707"/>
                  <a:pt x="21673" y="754"/>
                  <a:pt x="21509" y="800"/>
                </a:cubicBezTo>
                <a:cubicBezTo>
                  <a:pt x="21486" y="763"/>
                  <a:pt x="21468" y="744"/>
                  <a:pt x="21444" y="744"/>
                </a:cubicBezTo>
                <a:cubicBezTo>
                  <a:pt x="21419" y="744"/>
                  <a:pt x="21387" y="764"/>
                  <a:pt x="21334" y="805"/>
                </a:cubicBezTo>
                <a:cubicBezTo>
                  <a:pt x="21212" y="898"/>
                  <a:pt x="21083" y="985"/>
                  <a:pt x="20942" y="1079"/>
                </a:cubicBezTo>
                <a:cubicBezTo>
                  <a:pt x="20910" y="993"/>
                  <a:pt x="20884" y="951"/>
                  <a:pt x="20846" y="951"/>
                </a:cubicBezTo>
                <a:cubicBezTo>
                  <a:pt x="20817" y="951"/>
                  <a:pt x="20781" y="975"/>
                  <a:pt x="20731" y="1022"/>
                </a:cubicBezTo>
                <a:cubicBezTo>
                  <a:pt x="20553" y="1187"/>
                  <a:pt x="20384" y="1362"/>
                  <a:pt x="20206" y="1529"/>
                </a:cubicBezTo>
                <a:cubicBezTo>
                  <a:pt x="20151" y="1578"/>
                  <a:pt x="20080" y="1611"/>
                  <a:pt x="20021" y="1649"/>
                </a:cubicBezTo>
                <a:cubicBezTo>
                  <a:pt x="19995" y="1532"/>
                  <a:pt x="19971" y="1429"/>
                  <a:pt x="19946" y="1325"/>
                </a:cubicBezTo>
                <a:cubicBezTo>
                  <a:pt x="19931" y="1260"/>
                  <a:pt x="19897" y="1230"/>
                  <a:pt x="19850" y="1230"/>
                </a:cubicBezTo>
                <a:cubicBezTo>
                  <a:pt x="19830" y="1230"/>
                  <a:pt x="19808" y="1236"/>
                  <a:pt x="19784" y="1247"/>
                </a:cubicBezTo>
                <a:cubicBezTo>
                  <a:pt x="19714" y="1280"/>
                  <a:pt x="19641" y="1318"/>
                  <a:pt x="19591" y="1375"/>
                </a:cubicBezTo>
                <a:cubicBezTo>
                  <a:pt x="19398" y="1599"/>
                  <a:pt x="19143" y="1742"/>
                  <a:pt x="18907" y="1913"/>
                </a:cubicBezTo>
                <a:cubicBezTo>
                  <a:pt x="18725" y="2047"/>
                  <a:pt x="18566" y="2215"/>
                  <a:pt x="18401" y="2374"/>
                </a:cubicBezTo>
                <a:cubicBezTo>
                  <a:pt x="18331" y="2440"/>
                  <a:pt x="18273" y="2518"/>
                  <a:pt x="18225" y="2573"/>
                </a:cubicBezTo>
                <a:cubicBezTo>
                  <a:pt x="18185" y="2416"/>
                  <a:pt x="18146" y="2247"/>
                  <a:pt x="18099" y="2082"/>
                </a:cubicBezTo>
                <a:cubicBezTo>
                  <a:pt x="18064" y="1961"/>
                  <a:pt x="18017" y="1845"/>
                  <a:pt x="17975" y="1728"/>
                </a:cubicBezTo>
                <a:cubicBezTo>
                  <a:pt x="17944" y="1645"/>
                  <a:pt x="17925" y="1611"/>
                  <a:pt x="17883" y="1611"/>
                </a:cubicBezTo>
                <a:cubicBezTo>
                  <a:pt x="17859" y="1611"/>
                  <a:pt x="17827" y="1622"/>
                  <a:pt x="17781" y="1642"/>
                </a:cubicBezTo>
                <a:cubicBezTo>
                  <a:pt x="17760" y="1650"/>
                  <a:pt x="17739" y="1659"/>
                  <a:pt x="17706" y="1673"/>
                </a:cubicBezTo>
                <a:cubicBezTo>
                  <a:pt x="17731" y="1422"/>
                  <a:pt x="17548" y="1268"/>
                  <a:pt x="17466" y="1071"/>
                </a:cubicBezTo>
                <a:cubicBezTo>
                  <a:pt x="17458" y="1053"/>
                  <a:pt x="17414" y="1035"/>
                  <a:pt x="17385" y="1035"/>
                </a:cubicBezTo>
                <a:cubicBezTo>
                  <a:pt x="17378" y="1035"/>
                  <a:pt x="17373" y="1035"/>
                  <a:pt x="17368" y="1037"/>
                </a:cubicBezTo>
                <a:cubicBezTo>
                  <a:pt x="17197" y="1105"/>
                  <a:pt x="17022" y="1172"/>
                  <a:pt x="16860" y="1258"/>
                </a:cubicBezTo>
                <a:cubicBezTo>
                  <a:pt x="16774" y="1305"/>
                  <a:pt x="16711" y="1390"/>
                  <a:pt x="16618" y="1475"/>
                </a:cubicBezTo>
                <a:lnTo>
                  <a:pt x="16618" y="1475"/>
                </a:lnTo>
                <a:cubicBezTo>
                  <a:pt x="16619" y="1471"/>
                  <a:pt x="16620" y="1454"/>
                  <a:pt x="16613" y="1443"/>
                </a:cubicBezTo>
                <a:cubicBezTo>
                  <a:pt x="16573" y="1375"/>
                  <a:pt x="16535" y="1342"/>
                  <a:pt x="16496" y="1342"/>
                </a:cubicBezTo>
                <a:cubicBezTo>
                  <a:pt x="16457" y="1342"/>
                  <a:pt x="16417" y="1372"/>
                  <a:pt x="16371" y="1431"/>
                </a:cubicBezTo>
                <a:cubicBezTo>
                  <a:pt x="16240" y="1598"/>
                  <a:pt x="16101" y="1761"/>
                  <a:pt x="15968" y="1926"/>
                </a:cubicBezTo>
                <a:cubicBezTo>
                  <a:pt x="15934" y="1967"/>
                  <a:pt x="15910" y="2016"/>
                  <a:pt x="15884" y="2057"/>
                </a:cubicBezTo>
                <a:cubicBezTo>
                  <a:pt x="15833" y="2000"/>
                  <a:pt x="15778" y="1941"/>
                  <a:pt x="15723" y="1881"/>
                </a:cubicBezTo>
                <a:cubicBezTo>
                  <a:pt x="15695" y="1851"/>
                  <a:pt x="15670" y="1837"/>
                  <a:pt x="15644" y="1837"/>
                </a:cubicBezTo>
                <a:cubicBezTo>
                  <a:pt x="15617" y="1837"/>
                  <a:pt x="15588" y="1854"/>
                  <a:pt x="15556" y="1885"/>
                </a:cubicBezTo>
                <a:cubicBezTo>
                  <a:pt x="15336" y="2096"/>
                  <a:pt x="15193" y="2345"/>
                  <a:pt x="15155" y="2652"/>
                </a:cubicBezTo>
                <a:cubicBezTo>
                  <a:pt x="15152" y="2669"/>
                  <a:pt x="15144" y="2688"/>
                  <a:pt x="15136" y="2709"/>
                </a:cubicBezTo>
                <a:cubicBezTo>
                  <a:pt x="15123" y="2705"/>
                  <a:pt x="15113" y="2704"/>
                  <a:pt x="15103" y="2699"/>
                </a:cubicBezTo>
                <a:cubicBezTo>
                  <a:pt x="15066" y="2677"/>
                  <a:pt x="15030" y="2654"/>
                  <a:pt x="14992" y="2631"/>
                </a:cubicBezTo>
                <a:cubicBezTo>
                  <a:pt x="14971" y="2669"/>
                  <a:pt x="14934" y="2705"/>
                  <a:pt x="14929" y="2746"/>
                </a:cubicBezTo>
                <a:cubicBezTo>
                  <a:pt x="14903" y="2954"/>
                  <a:pt x="14791" y="3109"/>
                  <a:pt x="14652" y="3253"/>
                </a:cubicBezTo>
                <a:cubicBezTo>
                  <a:pt x="14609" y="3299"/>
                  <a:pt x="14569" y="3346"/>
                  <a:pt x="14534" y="3386"/>
                </a:cubicBezTo>
                <a:cubicBezTo>
                  <a:pt x="14454" y="3297"/>
                  <a:pt x="14370" y="3212"/>
                  <a:pt x="14295" y="3121"/>
                </a:cubicBezTo>
                <a:cubicBezTo>
                  <a:pt x="14267" y="3087"/>
                  <a:pt x="14239" y="3074"/>
                  <a:pt x="14212" y="3074"/>
                </a:cubicBezTo>
                <a:cubicBezTo>
                  <a:pt x="14182" y="3074"/>
                  <a:pt x="14153" y="3091"/>
                  <a:pt x="14128" y="3116"/>
                </a:cubicBezTo>
                <a:cubicBezTo>
                  <a:pt x="13919" y="3324"/>
                  <a:pt x="13732" y="3548"/>
                  <a:pt x="13654" y="3845"/>
                </a:cubicBezTo>
                <a:cubicBezTo>
                  <a:pt x="13626" y="3955"/>
                  <a:pt x="13567" y="4060"/>
                  <a:pt x="13505" y="4212"/>
                </a:cubicBezTo>
                <a:cubicBezTo>
                  <a:pt x="13493" y="4168"/>
                  <a:pt x="13484" y="4128"/>
                  <a:pt x="13475" y="4091"/>
                </a:cubicBezTo>
                <a:cubicBezTo>
                  <a:pt x="13223" y="4151"/>
                  <a:pt x="13238" y="4387"/>
                  <a:pt x="13151" y="4547"/>
                </a:cubicBezTo>
                <a:cubicBezTo>
                  <a:pt x="13042" y="4745"/>
                  <a:pt x="12964" y="4961"/>
                  <a:pt x="12867" y="5166"/>
                </a:cubicBezTo>
                <a:cubicBezTo>
                  <a:pt x="12764" y="5380"/>
                  <a:pt x="12664" y="5596"/>
                  <a:pt x="12544" y="5802"/>
                </a:cubicBezTo>
                <a:cubicBezTo>
                  <a:pt x="12463" y="5941"/>
                  <a:pt x="12353" y="6062"/>
                  <a:pt x="12258" y="6191"/>
                </a:cubicBezTo>
                <a:cubicBezTo>
                  <a:pt x="12223" y="6237"/>
                  <a:pt x="12189" y="6285"/>
                  <a:pt x="12142" y="6349"/>
                </a:cubicBezTo>
                <a:cubicBezTo>
                  <a:pt x="12137" y="6305"/>
                  <a:pt x="12135" y="6282"/>
                  <a:pt x="12131" y="6258"/>
                </a:cubicBezTo>
                <a:cubicBezTo>
                  <a:pt x="12101" y="6093"/>
                  <a:pt x="12079" y="5927"/>
                  <a:pt x="12043" y="5764"/>
                </a:cubicBezTo>
                <a:cubicBezTo>
                  <a:pt x="12012" y="5626"/>
                  <a:pt x="11959" y="5493"/>
                  <a:pt x="11926" y="5356"/>
                </a:cubicBezTo>
                <a:cubicBezTo>
                  <a:pt x="11879" y="5152"/>
                  <a:pt x="11843" y="4946"/>
                  <a:pt x="11796" y="4742"/>
                </a:cubicBezTo>
                <a:cubicBezTo>
                  <a:pt x="11786" y="4703"/>
                  <a:pt x="11750" y="4668"/>
                  <a:pt x="11728" y="4631"/>
                </a:cubicBezTo>
                <a:cubicBezTo>
                  <a:pt x="11692" y="4655"/>
                  <a:pt x="11654" y="4679"/>
                  <a:pt x="11618" y="4703"/>
                </a:cubicBezTo>
                <a:cubicBezTo>
                  <a:pt x="11597" y="4554"/>
                  <a:pt x="11564" y="4400"/>
                  <a:pt x="11438" y="4334"/>
                </a:cubicBezTo>
                <a:cubicBezTo>
                  <a:pt x="11407" y="4223"/>
                  <a:pt x="11393" y="4132"/>
                  <a:pt x="11355" y="4052"/>
                </a:cubicBezTo>
                <a:cubicBezTo>
                  <a:pt x="11286" y="3902"/>
                  <a:pt x="11211" y="3751"/>
                  <a:pt x="11126" y="3608"/>
                </a:cubicBezTo>
                <a:cubicBezTo>
                  <a:pt x="11084" y="3540"/>
                  <a:pt x="11052" y="3510"/>
                  <a:pt x="11012" y="3510"/>
                </a:cubicBezTo>
                <a:cubicBezTo>
                  <a:pt x="10979" y="3510"/>
                  <a:pt x="10942" y="3529"/>
                  <a:pt x="10890" y="3562"/>
                </a:cubicBezTo>
                <a:cubicBezTo>
                  <a:pt x="10793" y="3625"/>
                  <a:pt x="10694" y="3680"/>
                  <a:pt x="10591" y="3742"/>
                </a:cubicBezTo>
                <a:cubicBezTo>
                  <a:pt x="10500" y="3388"/>
                  <a:pt x="10328" y="3068"/>
                  <a:pt x="10119" y="2764"/>
                </a:cubicBezTo>
                <a:cubicBezTo>
                  <a:pt x="10067" y="2688"/>
                  <a:pt x="10049" y="2589"/>
                  <a:pt x="9996" y="2514"/>
                </a:cubicBezTo>
                <a:cubicBezTo>
                  <a:pt x="9944" y="2438"/>
                  <a:pt x="9912" y="2403"/>
                  <a:pt x="9874" y="2403"/>
                </a:cubicBezTo>
                <a:cubicBezTo>
                  <a:pt x="9840" y="2403"/>
                  <a:pt x="9801" y="2431"/>
                  <a:pt x="9738" y="2484"/>
                </a:cubicBezTo>
                <a:cubicBezTo>
                  <a:pt x="9678" y="2293"/>
                  <a:pt x="9620" y="2107"/>
                  <a:pt x="9563" y="1921"/>
                </a:cubicBezTo>
                <a:cubicBezTo>
                  <a:pt x="9549" y="1876"/>
                  <a:pt x="9541" y="1829"/>
                  <a:pt x="9529" y="1784"/>
                </a:cubicBezTo>
                <a:cubicBezTo>
                  <a:pt x="9516" y="1730"/>
                  <a:pt x="9497" y="1685"/>
                  <a:pt x="9457" y="1685"/>
                </a:cubicBezTo>
                <a:cubicBezTo>
                  <a:pt x="9443" y="1685"/>
                  <a:pt x="9426" y="1691"/>
                  <a:pt x="9406" y="1704"/>
                </a:cubicBezTo>
                <a:cubicBezTo>
                  <a:pt x="9375" y="1603"/>
                  <a:pt x="9356" y="1504"/>
                  <a:pt x="9315" y="1414"/>
                </a:cubicBezTo>
                <a:cubicBezTo>
                  <a:pt x="9194" y="1149"/>
                  <a:pt x="9069" y="884"/>
                  <a:pt x="8935" y="626"/>
                </a:cubicBezTo>
                <a:cubicBezTo>
                  <a:pt x="8900" y="559"/>
                  <a:pt x="8823" y="516"/>
                  <a:pt x="8766" y="461"/>
                </a:cubicBezTo>
                <a:cubicBezTo>
                  <a:pt x="8724" y="533"/>
                  <a:pt x="8652" y="603"/>
                  <a:pt x="8647" y="676"/>
                </a:cubicBezTo>
                <a:cubicBezTo>
                  <a:pt x="8628" y="948"/>
                  <a:pt x="8632" y="1218"/>
                  <a:pt x="8629" y="1490"/>
                </a:cubicBezTo>
                <a:cubicBezTo>
                  <a:pt x="8629" y="1520"/>
                  <a:pt x="8641" y="1551"/>
                  <a:pt x="8649" y="1598"/>
                </a:cubicBezTo>
                <a:cubicBezTo>
                  <a:pt x="8622" y="1586"/>
                  <a:pt x="8601" y="1580"/>
                  <a:pt x="8584" y="1580"/>
                </a:cubicBezTo>
                <a:cubicBezTo>
                  <a:pt x="8529" y="1580"/>
                  <a:pt x="8528" y="1640"/>
                  <a:pt x="8520" y="1696"/>
                </a:cubicBezTo>
                <a:cubicBezTo>
                  <a:pt x="8476" y="2011"/>
                  <a:pt x="8431" y="2326"/>
                  <a:pt x="8386" y="2652"/>
                </a:cubicBezTo>
                <a:cubicBezTo>
                  <a:pt x="8350" y="2626"/>
                  <a:pt x="8319" y="2615"/>
                  <a:pt x="8292" y="2615"/>
                </a:cubicBezTo>
                <a:cubicBezTo>
                  <a:pt x="8237" y="2615"/>
                  <a:pt x="8201" y="2662"/>
                  <a:pt x="8179" y="2725"/>
                </a:cubicBezTo>
                <a:cubicBezTo>
                  <a:pt x="8130" y="2869"/>
                  <a:pt x="8088" y="3016"/>
                  <a:pt x="8057" y="3163"/>
                </a:cubicBezTo>
                <a:cubicBezTo>
                  <a:pt x="8024" y="3322"/>
                  <a:pt x="8000" y="3485"/>
                  <a:pt x="7983" y="3646"/>
                </a:cubicBezTo>
                <a:cubicBezTo>
                  <a:pt x="7968" y="3780"/>
                  <a:pt x="7968" y="3916"/>
                  <a:pt x="7960" y="4058"/>
                </a:cubicBezTo>
                <a:cubicBezTo>
                  <a:pt x="7898" y="4012"/>
                  <a:pt x="7818" y="3968"/>
                  <a:pt x="7757" y="3904"/>
                </a:cubicBezTo>
                <a:cubicBezTo>
                  <a:pt x="7729" y="3874"/>
                  <a:pt x="7703" y="3862"/>
                  <a:pt x="7681" y="3862"/>
                </a:cubicBezTo>
                <a:cubicBezTo>
                  <a:pt x="7647" y="3862"/>
                  <a:pt x="7620" y="3889"/>
                  <a:pt x="7598" y="3923"/>
                </a:cubicBezTo>
                <a:cubicBezTo>
                  <a:pt x="7545" y="4005"/>
                  <a:pt x="7491" y="4089"/>
                  <a:pt x="7466" y="4180"/>
                </a:cubicBezTo>
                <a:cubicBezTo>
                  <a:pt x="7394" y="4444"/>
                  <a:pt x="7335" y="4709"/>
                  <a:pt x="7278" y="4976"/>
                </a:cubicBezTo>
                <a:cubicBezTo>
                  <a:pt x="7264" y="5038"/>
                  <a:pt x="7280" y="5104"/>
                  <a:pt x="7281" y="5171"/>
                </a:cubicBezTo>
                <a:cubicBezTo>
                  <a:pt x="7223" y="5142"/>
                  <a:pt x="7156" y="5110"/>
                  <a:pt x="7089" y="5077"/>
                </a:cubicBezTo>
                <a:cubicBezTo>
                  <a:pt x="7058" y="5062"/>
                  <a:pt x="7030" y="5054"/>
                  <a:pt x="7006" y="5054"/>
                </a:cubicBezTo>
                <a:cubicBezTo>
                  <a:pt x="6956" y="5054"/>
                  <a:pt x="6923" y="5088"/>
                  <a:pt x="6914" y="5159"/>
                </a:cubicBezTo>
                <a:cubicBezTo>
                  <a:pt x="6894" y="5310"/>
                  <a:pt x="6897" y="5462"/>
                  <a:pt x="6884" y="5614"/>
                </a:cubicBezTo>
                <a:cubicBezTo>
                  <a:pt x="6872" y="5737"/>
                  <a:pt x="6844" y="5858"/>
                  <a:pt x="6838" y="5980"/>
                </a:cubicBezTo>
                <a:cubicBezTo>
                  <a:pt x="6832" y="6139"/>
                  <a:pt x="6775" y="6286"/>
                  <a:pt x="6746" y="6439"/>
                </a:cubicBezTo>
                <a:cubicBezTo>
                  <a:pt x="6739" y="6480"/>
                  <a:pt x="6756" y="6526"/>
                  <a:pt x="6744" y="6563"/>
                </a:cubicBezTo>
                <a:cubicBezTo>
                  <a:pt x="6735" y="6591"/>
                  <a:pt x="6693" y="6608"/>
                  <a:pt x="6668" y="6629"/>
                </a:cubicBezTo>
                <a:cubicBezTo>
                  <a:pt x="6634" y="6581"/>
                  <a:pt x="6592" y="6562"/>
                  <a:pt x="6544" y="6562"/>
                </a:cubicBezTo>
                <a:cubicBezTo>
                  <a:pt x="6519" y="6562"/>
                  <a:pt x="6493" y="6567"/>
                  <a:pt x="6466" y="6576"/>
                </a:cubicBezTo>
                <a:cubicBezTo>
                  <a:pt x="6466" y="6576"/>
                  <a:pt x="6465" y="6576"/>
                  <a:pt x="6465" y="6576"/>
                </a:cubicBezTo>
                <a:cubicBezTo>
                  <a:pt x="6457" y="6576"/>
                  <a:pt x="6446" y="6562"/>
                  <a:pt x="6436" y="6557"/>
                </a:cubicBezTo>
                <a:cubicBezTo>
                  <a:pt x="6401" y="6541"/>
                  <a:pt x="6368" y="6527"/>
                  <a:pt x="6326" y="6527"/>
                </a:cubicBezTo>
                <a:cubicBezTo>
                  <a:pt x="6325" y="6527"/>
                  <a:pt x="6323" y="6527"/>
                  <a:pt x="6322" y="6527"/>
                </a:cubicBezTo>
                <a:cubicBezTo>
                  <a:pt x="6288" y="6506"/>
                  <a:pt x="6259" y="6475"/>
                  <a:pt x="6223" y="6463"/>
                </a:cubicBezTo>
                <a:cubicBezTo>
                  <a:pt x="6081" y="6413"/>
                  <a:pt x="5940" y="6363"/>
                  <a:pt x="5794" y="6329"/>
                </a:cubicBezTo>
                <a:cubicBezTo>
                  <a:pt x="5738" y="6315"/>
                  <a:pt x="5699" y="6306"/>
                  <a:pt x="5670" y="6306"/>
                </a:cubicBezTo>
                <a:cubicBezTo>
                  <a:pt x="5606" y="6306"/>
                  <a:pt x="5593" y="6349"/>
                  <a:pt x="5571" y="6479"/>
                </a:cubicBezTo>
                <a:cubicBezTo>
                  <a:pt x="5535" y="6684"/>
                  <a:pt x="5518" y="6891"/>
                  <a:pt x="5493" y="7104"/>
                </a:cubicBezTo>
                <a:cubicBezTo>
                  <a:pt x="5350" y="7124"/>
                  <a:pt x="5344" y="7129"/>
                  <a:pt x="5386" y="7299"/>
                </a:cubicBezTo>
                <a:cubicBezTo>
                  <a:pt x="5407" y="7395"/>
                  <a:pt x="5434" y="7488"/>
                  <a:pt x="5468" y="7580"/>
                </a:cubicBezTo>
                <a:cubicBezTo>
                  <a:pt x="5500" y="7664"/>
                  <a:pt x="5542" y="7746"/>
                  <a:pt x="5581" y="7831"/>
                </a:cubicBezTo>
                <a:cubicBezTo>
                  <a:pt x="5468" y="7792"/>
                  <a:pt x="5355" y="7755"/>
                  <a:pt x="5231" y="7715"/>
                </a:cubicBezTo>
                <a:cubicBezTo>
                  <a:pt x="5223" y="7743"/>
                  <a:pt x="5217" y="7769"/>
                  <a:pt x="5210" y="7797"/>
                </a:cubicBezTo>
                <a:cubicBezTo>
                  <a:pt x="5194" y="7785"/>
                  <a:pt x="5179" y="7774"/>
                  <a:pt x="5133" y="7738"/>
                </a:cubicBezTo>
                <a:lnTo>
                  <a:pt x="5133" y="7738"/>
                </a:lnTo>
                <a:cubicBezTo>
                  <a:pt x="5134" y="7865"/>
                  <a:pt x="5113" y="7973"/>
                  <a:pt x="5139" y="8069"/>
                </a:cubicBezTo>
                <a:cubicBezTo>
                  <a:pt x="5249" y="8480"/>
                  <a:pt x="5357" y="8892"/>
                  <a:pt x="5495" y="9293"/>
                </a:cubicBezTo>
                <a:cubicBezTo>
                  <a:pt x="5596" y="9586"/>
                  <a:pt x="5740" y="9864"/>
                  <a:pt x="5864" y="10149"/>
                </a:cubicBezTo>
                <a:cubicBezTo>
                  <a:pt x="5885" y="10197"/>
                  <a:pt x="5904" y="10245"/>
                  <a:pt x="5931" y="10308"/>
                </a:cubicBezTo>
                <a:cubicBezTo>
                  <a:pt x="5765" y="10206"/>
                  <a:pt x="5621" y="10117"/>
                  <a:pt x="5470" y="10025"/>
                </a:cubicBezTo>
                <a:lnTo>
                  <a:pt x="5447" y="10059"/>
                </a:lnTo>
                <a:cubicBezTo>
                  <a:pt x="5352" y="10039"/>
                  <a:pt x="5268" y="10020"/>
                  <a:pt x="5179" y="10000"/>
                </a:cubicBezTo>
                <a:lnTo>
                  <a:pt x="5179" y="10000"/>
                </a:lnTo>
                <a:cubicBezTo>
                  <a:pt x="5181" y="10034"/>
                  <a:pt x="5182" y="10066"/>
                  <a:pt x="5182" y="10072"/>
                </a:cubicBezTo>
                <a:cubicBezTo>
                  <a:pt x="4970" y="10018"/>
                  <a:pt x="4757" y="9968"/>
                  <a:pt x="4546" y="9911"/>
                </a:cubicBezTo>
                <a:cubicBezTo>
                  <a:pt x="4528" y="9906"/>
                  <a:pt x="4512" y="9904"/>
                  <a:pt x="4498" y="9904"/>
                </a:cubicBezTo>
                <a:cubicBezTo>
                  <a:pt x="4442" y="9904"/>
                  <a:pt x="4419" y="9943"/>
                  <a:pt x="4402" y="10010"/>
                </a:cubicBezTo>
                <a:cubicBezTo>
                  <a:pt x="4354" y="10197"/>
                  <a:pt x="4403" y="10374"/>
                  <a:pt x="4435" y="10554"/>
                </a:cubicBezTo>
                <a:cubicBezTo>
                  <a:pt x="4449" y="10632"/>
                  <a:pt x="4489" y="10710"/>
                  <a:pt x="4417" y="10784"/>
                </a:cubicBezTo>
                <a:cubicBezTo>
                  <a:pt x="4403" y="10797"/>
                  <a:pt x="4405" y="10836"/>
                  <a:pt x="4409" y="10862"/>
                </a:cubicBezTo>
                <a:cubicBezTo>
                  <a:pt x="4439" y="11077"/>
                  <a:pt x="4515" y="11274"/>
                  <a:pt x="4644" y="11461"/>
                </a:cubicBezTo>
                <a:cubicBezTo>
                  <a:pt x="4661" y="11437"/>
                  <a:pt x="4673" y="11420"/>
                  <a:pt x="4693" y="11392"/>
                </a:cubicBezTo>
                <a:cubicBezTo>
                  <a:pt x="4697" y="11443"/>
                  <a:pt x="4700" y="11485"/>
                  <a:pt x="4704" y="11531"/>
                </a:cubicBezTo>
                <a:cubicBezTo>
                  <a:pt x="4631" y="11543"/>
                  <a:pt x="4559" y="11553"/>
                  <a:pt x="4489" y="11568"/>
                </a:cubicBezTo>
                <a:cubicBezTo>
                  <a:pt x="4367" y="11592"/>
                  <a:pt x="4348" y="11620"/>
                  <a:pt x="4414" y="11728"/>
                </a:cubicBezTo>
                <a:cubicBezTo>
                  <a:pt x="4476" y="11828"/>
                  <a:pt x="4551" y="11918"/>
                  <a:pt x="4625" y="12008"/>
                </a:cubicBezTo>
                <a:cubicBezTo>
                  <a:pt x="4851" y="12277"/>
                  <a:pt x="5077" y="12543"/>
                  <a:pt x="5315" y="12824"/>
                </a:cubicBezTo>
                <a:cubicBezTo>
                  <a:pt x="5215" y="12864"/>
                  <a:pt x="5135" y="12903"/>
                  <a:pt x="5051" y="12929"/>
                </a:cubicBezTo>
                <a:cubicBezTo>
                  <a:pt x="4960" y="12957"/>
                  <a:pt x="4950" y="13007"/>
                  <a:pt x="4999" y="13076"/>
                </a:cubicBezTo>
                <a:cubicBezTo>
                  <a:pt x="5052" y="13156"/>
                  <a:pt x="5103" y="13245"/>
                  <a:pt x="5174" y="13310"/>
                </a:cubicBezTo>
                <a:cubicBezTo>
                  <a:pt x="5405" y="13523"/>
                  <a:pt x="5655" y="13707"/>
                  <a:pt x="5930" y="13867"/>
                </a:cubicBezTo>
                <a:cubicBezTo>
                  <a:pt x="6211" y="14032"/>
                  <a:pt x="6475" y="14229"/>
                  <a:pt x="6743" y="14416"/>
                </a:cubicBezTo>
                <a:cubicBezTo>
                  <a:pt x="6998" y="14594"/>
                  <a:pt x="7250" y="14778"/>
                  <a:pt x="7504" y="14959"/>
                </a:cubicBezTo>
                <a:cubicBezTo>
                  <a:pt x="7530" y="14978"/>
                  <a:pt x="7552" y="14997"/>
                  <a:pt x="7571" y="15038"/>
                </a:cubicBezTo>
                <a:cubicBezTo>
                  <a:pt x="6736" y="14871"/>
                  <a:pt x="5905" y="14691"/>
                  <a:pt x="5068" y="14539"/>
                </a:cubicBezTo>
                <a:cubicBezTo>
                  <a:pt x="4235" y="14388"/>
                  <a:pt x="3400" y="14259"/>
                  <a:pt x="2563" y="14138"/>
                </a:cubicBezTo>
                <a:cubicBezTo>
                  <a:pt x="1722" y="14016"/>
                  <a:pt x="871" y="13953"/>
                  <a:pt x="32" y="13867"/>
                </a:cubicBezTo>
                <a:cubicBezTo>
                  <a:pt x="20" y="14045"/>
                  <a:pt x="10" y="14195"/>
                  <a:pt x="2" y="14345"/>
                </a:cubicBezTo>
                <a:cubicBezTo>
                  <a:pt x="0" y="14369"/>
                  <a:pt x="11" y="14409"/>
                  <a:pt x="27" y="14418"/>
                </a:cubicBezTo>
                <a:cubicBezTo>
                  <a:pt x="148" y="14478"/>
                  <a:pt x="266" y="14562"/>
                  <a:pt x="391" y="14578"/>
                </a:cubicBezTo>
                <a:cubicBezTo>
                  <a:pt x="778" y="14630"/>
                  <a:pt x="1169" y="14644"/>
                  <a:pt x="1557" y="14694"/>
                </a:cubicBezTo>
                <a:cubicBezTo>
                  <a:pt x="2464" y="14807"/>
                  <a:pt x="3370" y="14925"/>
                  <a:pt x="4274" y="15056"/>
                </a:cubicBezTo>
                <a:cubicBezTo>
                  <a:pt x="4932" y="15151"/>
                  <a:pt x="5585" y="15270"/>
                  <a:pt x="6240" y="15379"/>
                </a:cubicBezTo>
                <a:cubicBezTo>
                  <a:pt x="6291" y="15388"/>
                  <a:pt x="6339" y="15407"/>
                  <a:pt x="6386" y="15445"/>
                </a:cubicBezTo>
                <a:cubicBezTo>
                  <a:pt x="6282" y="15436"/>
                  <a:pt x="6177" y="15416"/>
                  <a:pt x="6075" y="15416"/>
                </a:cubicBezTo>
                <a:cubicBezTo>
                  <a:pt x="6053" y="15416"/>
                  <a:pt x="6031" y="15417"/>
                  <a:pt x="6009" y="15419"/>
                </a:cubicBezTo>
                <a:cubicBezTo>
                  <a:pt x="5796" y="15440"/>
                  <a:pt x="5583" y="15481"/>
                  <a:pt x="5372" y="15519"/>
                </a:cubicBezTo>
                <a:cubicBezTo>
                  <a:pt x="5350" y="15524"/>
                  <a:pt x="5331" y="15563"/>
                  <a:pt x="5320" y="15575"/>
                </a:cubicBezTo>
                <a:cubicBezTo>
                  <a:pt x="5268" y="15590"/>
                  <a:pt x="5221" y="15599"/>
                  <a:pt x="5177" y="15614"/>
                </a:cubicBezTo>
                <a:cubicBezTo>
                  <a:pt x="5025" y="15667"/>
                  <a:pt x="5027" y="15666"/>
                  <a:pt x="5118" y="15796"/>
                </a:cubicBezTo>
                <a:cubicBezTo>
                  <a:pt x="5194" y="15904"/>
                  <a:pt x="5263" y="16018"/>
                  <a:pt x="5331" y="16125"/>
                </a:cubicBezTo>
                <a:cubicBezTo>
                  <a:pt x="5299" y="16118"/>
                  <a:pt x="5268" y="16115"/>
                  <a:pt x="5237" y="16115"/>
                </a:cubicBezTo>
                <a:cubicBezTo>
                  <a:pt x="5037" y="16115"/>
                  <a:pt x="4865" y="16247"/>
                  <a:pt x="4682" y="16340"/>
                </a:cubicBezTo>
                <a:cubicBezTo>
                  <a:pt x="4531" y="16417"/>
                  <a:pt x="4384" y="16506"/>
                  <a:pt x="4237" y="16594"/>
                </a:cubicBezTo>
                <a:cubicBezTo>
                  <a:pt x="4034" y="16716"/>
                  <a:pt x="4030" y="16784"/>
                  <a:pt x="4215" y="16959"/>
                </a:cubicBezTo>
                <a:cubicBezTo>
                  <a:pt x="4053" y="17088"/>
                  <a:pt x="3883" y="17206"/>
                  <a:pt x="3733" y="17344"/>
                </a:cubicBezTo>
                <a:cubicBezTo>
                  <a:pt x="3590" y="17475"/>
                  <a:pt x="3468" y="17627"/>
                  <a:pt x="3334" y="17767"/>
                </a:cubicBezTo>
                <a:cubicBezTo>
                  <a:pt x="3276" y="17829"/>
                  <a:pt x="3299" y="17876"/>
                  <a:pt x="3361" y="17906"/>
                </a:cubicBezTo>
                <a:cubicBezTo>
                  <a:pt x="3469" y="17957"/>
                  <a:pt x="3579" y="18009"/>
                  <a:pt x="3693" y="18044"/>
                </a:cubicBezTo>
                <a:cubicBezTo>
                  <a:pt x="3890" y="18105"/>
                  <a:pt x="4096" y="18138"/>
                  <a:pt x="4289" y="18213"/>
                </a:cubicBezTo>
                <a:cubicBezTo>
                  <a:pt x="4420" y="18265"/>
                  <a:pt x="4526" y="18374"/>
                  <a:pt x="4677" y="18387"/>
                </a:cubicBezTo>
                <a:cubicBezTo>
                  <a:pt x="4784" y="18396"/>
                  <a:pt x="4892" y="18415"/>
                  <a:pt x="5006" y="18432"/>
                </a:cubicBezTo>
                <a:cubicBezTo>
                  <a:pt x="4754" y="18806"/>
                  <a:pt x="4523" y="19197"/>
                  <a:pt x="4120" y="19490"/>
                </a:cubicBezTo>
                <a:cubicBezTo>
                  <a:pt x="4212" y="19504"/>
                  <a:pt x="4261" y="19510"/>
                  <a:pt x="4332" y="19520"/>
                </a:cubicBezTo>
                <a:cubicBezTo>
                  <a:pt x="4290" y="19550"/>
                  <a:pt x="4268" y="19576"/>
                  <a:pt x="4243" y="19582"/>
                </a:cubicBezTo>
                <a:cubicBezTo>
                  <a:pt x="4188" y="19594"/>
                  <a:pt x="4142" y="19602"/>
                  <a:pt x="4153" y="19680"/>
                </a:cubicBezTo>
                <a:cubicBezTo>
                  <a:pt x="4157" y="19701"/>
                  <a:pt x="4116" y="19735"/>
                  <a:pt x="4089" y="19752"/>
                </a:cubicBezTo>
                <a:cubicBezTo>
                  <a:pt x="3926" y="19849"/>
                  <a:pt x="3829" y="20005"/>
                  <a:pt x="3757" y="20168"/>
                </a:cubicBezTo>
                <a:cubicBezTo>
                  <a:pt x="3704" y="20288"/>
                  <a:pt x="3632" y="20395"/>
                  <a:pt x="3579" y="20512"/>
                </a:cubicBezTo>
                <a:cubicBezTo>
                  <a:pt x="3531" y="20615"/>
                  <a:pt x="3548" y="20647"/>
                  <a:pt x="3659" y="20672"/>
                </a:cubicBezTo>
                <a:cubicBezTo>
                  <a:pt x="3695" y="20680"/>
                  <a:pt x="3731" y="20693"/>
                  <a:pt x="3796" y="20713"/>
                </a:cubicBezTo>
                <a:cubicBezTo>
                  <a:pt x="3739" y="20807"/>
                  <a:pt x="3697" y="20895"/>
                  <a:pt x="3639" y="20971"/>
                </a:cubicBezTo>
                <a:cubicBezTo>
                  <a:pt x="3525" y="21120"/>
                  <a:pt x="3401" y="21260"/>
                  <a:pt x="3288" y="21409"/>
                </a:cubicBezTo>
                <a:cubicBezTo>
                  <a:pt x="3234" y="21481"/>
                  <a:pt x="3214" y="21556"/>
                  <a:pt x="3325" y="21608"/>
                </a:cubicBezTo>
                <a:cubicBezTo>
                  <a:pt x="3400" y="21641"/>
                  <a:pt x="3409" y="21697"/>
                  <a:pt x="3364" y="21769"/>
                </a:cubicBezTo>
                <a:cubicBezTo>
                  <a:pt x="3268" y="21924"/>
                  <a:pt x="3190" y="22083"/>
                  <a:pt x="3181" y="22269"/>
                </a:cubicBezTo>
                <a:cubicBezTo>
                  <a:pt x="3175" y="22401"/>
                  <a:pt x="3194" y="22458"/>
                  <a:pt x="3327" y="22478"/>
                </a:cubicBezTo>
                <a:cubicBezTo>
                  <a:pt x="3566" y="22515"/>
                  <a:pt x="3806" y="22537"/>
                  <a:pt x="4047" y="22555"/>
                </a:cubicBezTo>
                <a:cubicBezTo>
                  <a:pt x="4141" y="22561"/>
                  <a:pt x="4186" y="22566"/>
                  <a:pt x="4143" y="22681"/>
                </a:cubicBezTo>
                <a:cubicBezTo>
                  <a:pt x="4105" y="22787"/>
                  <a:pt x="4091" y="22904"/>
                  <a:pt x="4080" y="23018"/>
                </a:cubicBezTo>
                <a:cubicBezTo>
                  <a:pt x="4059" y="23214"/>
                  <a:pt x="3944" y="23362"/>
                  <a:pt x="3857" y="23527"/>
                </a:cubicBezTo>
                <a:cubicBezTo>
                  <a:pt x="3788" y="23656"/>
                  <a:pt x="3725" y="23791"/>
                  <a:pt x="3683" y="23930"/>
                </a:cubicBezTo>
                <a:cubicBezTo>
                  <a:pt x="3639" y="24077"/>
                  <a:pt x="3695" y="24147"/>
                  <a:pt x="3837" y="24147"/>
                </a:cubicBezTo>
                <a:cubicBezTo>
                  <a:pt x="3847" y="24147"/>
                  <a:pt x="3858" y="24147"/>
                  <a:pt x="3870" y="24146"/>
                </a:cubicBezTo>
                <a:cubicBezTo>
                  <a:pt x="3916" y="24144"/>
                  <a:pt x="3963" y="24141"/>
                  <a:pt x="4037" y="24137"/>
                </a:cubicBezTo>
                <a:lnTo>
                  <a:pt x="4037" y="24137"/>
                </a:lnTo>
                <a:cubicBezTo>
                  <a:pt x="3986" y="24267"/>
                  <a:pt x="3946" y="24382"/>
                  <a:pt x="3898" y="24494"/>
                </a:cubicBezTo>
                <a:cubicBezTo>
                  <a:pt x="3854" y="24594"/>
                  <a:pt x="3798" y="24687"/>
                  <a:pt x="3752" y="24787"/>
                </a:cubicBezTo>
                <a:cubicBezTo>
                  <a:pt x="3672" y="24960"/>
                  <a:pt x="3688" y="25013"/>
                  <a:pt x="3870" y="25129"/>
                </a:cubicBezTo>
                <a:cubicBezTo>
                  <a:pt x="3822" y="25339"/>
                  <a:pt x="3772" y="25562"/>
                  <a:pt x="3720" y="25783"/>
                </a:cubicBezTo>
                <a:cubicBezTo>
                  <a:pt x="3702" y="25859"/>
                  <a:pt x="3809" y="25978"/>
                  <a:pt x="3894" y="25978"/>
                </a:cubicBezTo>
                <a:cubicBezTo>
                  <a:pt x="3899" y="25978"/>
                  <a:pt x="3905" y="25977"/>
                  <a:pt x="3910" y="25976"/>
                </a:cubicBezTo>
                <a:cubicBezTo>
                  <a:pt x="3996" y="25960"/>
                  <a:pt x="4079" y="25940"/>
                  <a:pt x="4162" y="25924"/>
                </a:cubicBezTo>
                <a:cubicBezTo>
                  <a:pt x="4164" y="25923"/>
                  <a:pt x="4167" y="25923"/>
                  <a:pt x="4169" y="25923"/>
                </a:cubicBezTo>
                <a:cubicBezTo>
                  <a:pt x="4182" y="25923"/>
                  <a:pt x="4196" y="25930"/>
                  <a:pt x="4218" y="25934"/>
                </a:cubicBezTo>
                <a:cubicBezTo>
                  <a:pt x="4214" y="25973"/>
                  <a:pt x="4217" y="26013"/>
                  <a:pt x="4208" y="26049"/>
                </a:cubicBezTo>
                <a:cubicBezTo>
                  <a:pt x="4160" y="26250"/>
                  <a:pt x="4109" y="26451"/>
                  <a:pt x="4059" y="26651"/>
                </a:cubicBezTo>
                <a:cubicBezTo>
                  <a:pt x="4053" y="26682"/>
                  <a:pt x="4047" y="26713"/>
                  <a:pt x="4043" y="26744"/>
                </a:cubicBezTo>
                <a:cubicBezTo>
                  <a:pt x="4029" y="26883"/>
                  <a:pt x="4057" y="26913"/>
                  <a:pt x="4237" y="26956"/>
                </a:cubicBezTo>
                <a:cubicBezTo>
                  <a:pt x="4220" y="27071"/>
                  <a:pt x="4208" y="27185"/>
                  <a:pt x="4188" y="27300"/>
                </a:cubicBezTo>
                <a:cubicBezTo>
                  <a:pt x="4167" y="27419"/>
                  <a:pt x="4137" y="27536"/>
                  <a:pt x="4121" y="27655"/>
                </a:cubicBezTo>
                <a:cubicBezTo>
                  <a:pt x="4095" y="27846"/>
                  <a:pt x="4162" y="27920"/>
                  <a:pt x="4369" y="27921"/>
                </a:cubicBezTo>
                <a:cubicBezTo>
                  <a:pt x="4369" y="27961"/>
                  <a:pt x="4372" y="28002"/>
                  <a:pt x="4368" y="28041"/>
                </a:cubicBezTo>
                <a:cubicBezTo>
                  <a:pt x="4351" y="28208"/>
                  <a:pt x="4332" y="28374"/>
                  <a:pt x="4311" y="28539"/>
                </a:cubicBezTo>
                <a:cubicBezTo>
                  <a:pt x="4300" y="28640"/>
                  <a:pt x="4286" y="28740"/>
                  <a:pt x="4268" y="28839"/>
                </a:cubicBezTo>
                <a:cubicBezTo>
                  <a:pt x="4253" y="28926"/>
                  <a:pt x="4213" y="29012"/>
                  <a:pt x="4295" y="29091"/>
                </a:cubicBezTo>
                <a:cubicBezTo>
                  <a:pt x="4311" y="29108"/>
                  <a:pt x="4299" y="29158"/>
                  <a:pt x="4294" y="29192"/>
                </a:cubicBezTo>
                <a:cubicBezTo>
                  <a:pt x="4228" y="29595"/>
                  <a:pt x="4271" y="29991"/>
                  <a:pt x="4377" y="30384"/>
                </a:cubicBezTo>
                <a:cubicBezTo>
                  <a:pt x="4385" y="30410"/>
                  <a:pt x="4394" y="30437"/>
                  <a:pt x="4407" y="30459"/>
                </a:cubicBezTo>
                <a:cubicBezTo>
                  <a:pt x="4441" y="30519"/>
                  <a:pt x="4472" y="30550"/>
                  <a:pt x="4504" y="30550"/>
                </a:cubicBezTo>
                <a:cubicBezTo>
                  <a:pt x="4534" y="30550"/>
                  <a:pt x="4565" y="30524"/>
                  <a:pt x="4599" y="30469"/>
                </a:cubicBezTo>
                <a:cubicBezTo>
                  <a:pt x="4671" y="30355"/>
                  <a:pt x="4729" y="30232"/>
                  <a:pt x="4791" y="30111"/>
                </a:cubicBezTo>
                <a:cubicBezTo>
                  <a:pt x="4883" y="29933"/>
                  <a:pt x="4970" y="29756"/>
                  <a:pt x="5062" y="29578"/>
                </a:cubicBezTo>
                <a:cubicBezTo>
                  <a:pt x="5070" y="29560"/>
                  <a:pt x="5091" y="29531"/>
                  <a:pt x="5103" y="29531"/>
                </a:cubicBezTo>
                <a:cubicBezTo>
                  <a:pt x="5104" y="29531"/>
                  <a:pt x="5104" y="29531"/>
                  <a:pt x="5105" y="29531"/>
                </a:cubicBezTo>
                <a:cubicBezTo>
                  <a:pt x="5118" y="29534"/>
                  <a:pt x="5130" y="29535"/>
                  <a:pt x="5141" y="29535"/>
                </a:cubicBezTo>
                <a:cubicBezTo>
                  <a:pt x="5236" y="29535"/>
                  <a:pt x="5260" y="29448"/>
                  <a:pt x="5297" y="29381"/>
                </a:cubicBezTo>
                <a:cubicBezTo>
                  <a:pt x="5441" y="29120"/>
                  <a:pt x="5581" y="28856"/>
                  <a:pt x="5716" y="28605"/>
                </a:cubicBezTo>
                <a:cubicBezTo>
                  <a:pt x="5738" y="28603"/>
                  <a:pt x="5746" y="28602"/>
                  <a:pt x="5749" y="28602"/>
                </a:cubicBezTo>
                <a:cubicBezTo>
                  <a:pt x="5751" y="28602"/>
                  <a:pt x="5751" y="28602"/>
                  <a:pt x="5752" y="28602"/>
                </a:cubicBezTo>
                <a:cubicBezTo>
                  <a:pt x="5835" y="28653"/>
                  <a:pt x="5892" y="28681"/>
                  <a:pt x="5941" y="28681"/>
                </a:cubicBezTo>
                <a:cubicBezTo>
                  <a:pt x="6006" y="28681"/>
                  <a:pt x="6059" y="28635"/>
                  <a:pt x="6146" y="28535"/>
                </a:cubicBezTo>
                <a:cubicBezTo>
                  <a:pt x="6273" y="28389"/>
                  <a:pt x="6396" y="28237"/>
                  <a:pt x="6527" y="28093"/>
                </a:cubicBezTo>
                <a:cubicBezTo>
                  <a:pt x="6552" y="28064"/>
                  <a:pt x="6604" y="28059"/>
                  <a:pt x="6642" y="28039"/>
                </a:cubicBezTo>
                <a:cubicBezTo>
                  <a:pt x="6686" y="28018"/>
                  <a:pt x="6738" y="28002"/>
                  <a:pt x="6765" y="27967"/>
                </a:cubicBezTo>
                <a:cubicBezTo>
                  <a:pt x="6878" y="27832"/>
                  <a:pt x="6982" y="27692"/>
                  <a:pt x="7098" y="27545"/>
                </a:cubicBezTo>
                <a:cubicBezTo>
                  <a:pt x="7190" y="27629"/>
                  <a:pt x="7288" y="27715"/>
                  <a:pt x="7384" y="27803"/>
                </a:cubicBezTo>
                <a:cubicBezTo>
                  <a:pt x="7442" y="27854"/>
                  <a:pt x="7500" y="27907"/>
                  <a:pt x="7554" y="27963"/>
                </a:cubicBezTo>
                <a:cubicBezTo>
                  <a:pt x="7587" y="27998"/>
                  <a:pt x="7619" y="28014"/>
                  <a:pt x="7649" y="28014"/>
                </a:cubicBezTo>
                <a:cubicBezTo>
                  <a:pt x="7685" y="28014"/>
                  <a:pt x="7718" y="27991"/>
                  <a:pt x="7749" y="27951"/>
                </a:cubicBezTo>
                <a:cubicBezTo>
                  <a:pt x="7798" y="27885"/>
                  <a:pt x="7842" y="27815"/>
                  <a:pt x="7885" y="27746"/>
                </a:cubicBezTo>
                <a:cubicBezTo>
                  <a:pt x="8035" y="27496"/>
                  <a:pt x="8184" y="27246"/>
                  <a:pt x="8333" y="26995"/>
                </a:cubicBezTo>
                <a:cubicBezTo>
                  <a:pt x="8343" y="26978"/>
                  <a:pt x="8358" y="26965"/>
                  <a:pt x="8369" y="26953"/>
                </a:cubicBezTo>
                <a:cubicBezTo>
                  <a:pt x="8420" y="26975"/>
                  <a:pt x="8459" y="26988"/>
                  <a:pt x="8492" y="26988"/>
                </a:cubicBezTo>
                <a:cubicBezTo>
                  <a:pt x="8552" y="26988"/>
                  <a:pt x="8590" y="26947"/>
                  <a:pt x="8627" y="26850"/>
                </a:cubicBezTo>
                <a:cubicBezTo>
                  <a:pt x="8678" y="26716"/>
                  <a:pt x="8710" y="26574"/>
                  <a:pt x="8745" y="26434"/>
                </a:cubicBezTo>
                <a:cubicBezTo>
                  <a:pt x="8826" y="26106"/>
                  <a:pt x="9033" y="25840"/>
                  <a:pt x="9173" y="25541"/>
                </a:cubicBezTo>
                <a:cubicBezTo>
                  <a:pt x="9233" y="25417"/>
                  <a:pt x="9275" y="25284"/>
                  <a:pt x="9325" y="25153"/>
                </a:cubicBezTo>
                <a:cubicBezTo>
                  <a:pt x="9326" y="25153"/>
                  <a:pt x="9329" y="25153"/>
                  <a:pt x="9332" y="25153"/>
                </a:cubicBezTo>
                <a:cubicBezTo>
                  <a:pt x="9337" y="25153"/>
                  <a:pt x="9342" y="25153"/>
                  <a:pt x="9343" y="25155"/>
                </a:cubicBezTo>
                <a:cubicBezTo>
                  <a:pt x="9485" y="25420"/>
                  <a:pt x="9641" y="25677"/>
                  <a:pt x="9765" y="25950"/>
                </a:cubicBezTo>
                <a:cubicBezTo>
                  <a:pt x="9950" y="26361"/>
                  <a:pt x="10031" y="26802"/>
                  <a:pt x="10079" y="27249"/>
                </a:cubicBezTo>
                <a:cubicBezTo>
                  <a:pt x="10085" y="27295"/>
                  <a:pt x="10102" y="27341"/>
                  <a:pt x="10120" y="27383"/>
                </a:cubicBezTo>
                <a:cubicBezTo>
                  <a:pt x="10169" y="27497"/>
                  <a:pt x="10195" y="27545"/>
                  <a:pt x="10246" y="27545"/>
                </a:cubicBezTo>
                <a:cubicBezTo>
                  <a:pt x="10280" y="27545"/>
                  <a:pt x="10327" y="27523"/>
                  <a:pt x="10401" y="27484"/>
                </a:cubicBezTo>
                <a:cubicBezTo>
                  <a:pt x="10411" y="27479"/>
                  <a:pt x="10423" y="27479"/>
                  <a:pt x="10454" y="27470"/>
                </a:cubicBezTo>
                <a:cubicBezTo>
                  <a:pt x="10483" y="27592"/>
                  <a:pt x="10510" y="27711"/>
                  <a:pt x="10536" y="27830"/>
                </a:cubicBezTo>
                <a:cubicBezTo>
                  <a:pt x="10551" y="27892"/>
                  <a:pt x="10561" y="27954"/>
                  <a:pt x="10577" y="28014"/>
                </a:cubicBezTo>
                <a:cubicBezTo>
                  <a:pt x="10597" y="28085"/>
                  <a:pt x="10629" y="28142"/>
                  <a:pt x="10697" y="28142"/>
                </a:cubicBezTo>
                <a:cubicBezTo>
                  <a:pt x="10717" y="28142"/>
                  <a:pt x="10740" y="28137"/>
                  <a:pt x="10767" y="28127"/>
                </a:cubicBezTo>
                <a:cubicBezTo>
                  <a:pt x="10815" y="28277"/>
                  <a:pt x="10851" y="28426"/>
                  <a:pt x="10913" y="28563"/>
                </a:cubicBezTo>
                <a:cubicBezTo>
                  <a:pt x="10978" y="28708"/>
                  <a:pt x="11064" y="28844"/>
                  <a:pt x="11148" y="28978"/>
                </a:cubicBezTo>
                <a:cubicBezTo>
                  <a:pt x="11175" y="29020"/>
                  <a:pt x="11207" y="29042"/>
                  <a:pt x="11240" y="29042"/>
                </a:cubicBezTo>
                <a:cubicBezTo>
                  <a:pt x="11271" y="29042"/>
                  <a:pt x="11304" y="29023"/>
                  <a:pt x="11337" y="28983"/>
                </a:cubicBezTo>
                <a:cubicBezTo>
                  <a:pt x="11431" y="28866"/>
                  <a:pt x="11530" y="28751"/>
                  <a:pt x="11643" y="28618"/>
                </a:cubicBezTo>
                <a:cubicBezTo>
                  <a:pt x="11728" y="28743"/>
                  <a:pt x="11786" y="28858"/>
                  <a:pt x="11795" y="28991"/>
                </a:cubicBezTo>
                <a:cubicBezTo>
                  <a:pt x="11803" y="29142"/>
                  <a:pt x="11797" y="29295"/>
                  <a:pt x="11798" y="29446"/>
                </a:cubicBezTo>
                <a:cubicBezTo>
                  <a:pt x="11798" y="29482"/>
                  <a:pt x="11800" y="29517"/>
                  <a:pt x="11805" y="29552"/>
                </a:cubicBezTo>
                <a:cubicBezTo>
                  <a:pt x="11818" y="29654"/>
                  <a:pt x="11844" y="29699"/>
                  <a:pt x="11905" y="29699"/>
                </a:cubicBezTo>
                <a:cubicBezTo>
                  <a:pt x="11931" y="29699"/>
                  <a:pt x="11963" y="29691"/>
                  <a:pt x="12003" y="29675"/>
                </a:cubicBezTo>
                <a:cubicBezTo>
                  <a:pt x="12006" y="29674"/>
                  <a:pt x="12009" y="29674"/>
                  <a:pt x="12012" y="29674"/>
                </a:cubicBezTo>
                <a:cubicBezTo>
                  <a:pt x="12021" y="29674"/>
                  <a:pt x="12032" y="29676"/>
                  <a:pt x="12045" y="29677"/>
                </a:cubicBezTo>
                <a:cubicBezTo>
                  <a:pt x="12052" y="29782"/>
                  <a:pt x="12050" y="29887"/>
                  <a:pt x="12064" y="29990"/>
                </a:cubicBezTo>
                <a:cubicBezTo>
                  <a:pt x="12103" y="30271"/>
                  <a:pt x="12203" y="30524"/>
                  <a:pt x="12417" y="30722"/>
                </a:cubicBezTo>
                <a:cubicBezTo>
                  <a:pt x="12458" y="30761"/>
                  <a:pt x="12497" y="30784"/>
                  <a:pt x="12536" y="30784"/>
                </a:cubicBezTo>
                <a:cubicBezTo>
                  <a:pt x="12571" y="30784"/>
                  <a:pt x="12606" y="30765"/>
                  <a:pt x="12644" y="30724"/>
                </a:cubicBezTo>
                <a:cubicBezTo>
                  <a:pt x="12698" y="30664"/>
                  <a:pt x="12767" y="30617"/>
                  <a:pt x="12840" y="30554"/>
                </a:cubicBezTo>
                <a:cubicBezTo>
                  <a:pt x="12866" y="30636"/>
                  <a:pt x="12882" y="30706"/>
                  <a:pt x="12909" y="30773"/>
                </a:cubicBezTo>
                <a:cubicBezTo>
                  <a:pt x="12981" y="30957"/>
                  <a:pt x="13046" y="31147"/>
                  <a:pt x="13137" y="31321"/>
                </a:cubicBezTo>
                <a:cubicBezTo>
                  <a:pt x="13202" y="31445"/>
                  <a:pt x="13245" y="31505"/>
                  <a:pt x="13298" y="31505"/>
                </a:cubicBezTo>
                <a:cubicBezTo>
                  <a:pt x="13346" y="31505"/>
                  <a:pt x="13403" y="31455"/>
                  <a:pt x="13493" y="31359"/>
                </a:cubicBezTo>
                <a:cubicBezTo>
                  <a:pt x="13528" y="31419"/>
                  <a:pt x="13559" y="31476"/>
                  <a:pt x="13591" y="31532"/>
                </a:cubicBezTo>
                <a:cubicBezTo>
                  <a:pt x="13636" y="31611"/>
                  <a:pt x="13674" y="31692"/>
                  <a:pt x="13725" y="31765"/>
                </a:cubicBezTo>
                <a:cubicBezTo>
                  <a:pt x="13763" y="31822"/>
                  <a:pt x="13809" y="31869"/>
                  <a:pt x="13867" y="31869"/>
                </a:cubicBezTo>
                <a:cubicBezTo>
                  <a:pt x="13897" y="31869"/>
                  <a:pt x="13929" y="31857"/>
                  <a:pt x="13966" y="31827"/>
                </a:cubicBezTo>
                <a:cubicBezTo>
                  <a:pt x="14040" y="31898"/>
                  <a:pt x="14104" y="31970"/>
                  <a:pt x="14180" y="32030"/>
                </a:cubicBezTo>
                <a:cubicBezTo>
                  <a:pt x="14222" y="32064"/>
                  <a:pt x="14255" y="32080"/>
                  <a:pt x="14283" y="32080"/>
                </a:cubicBezTo>
                <a:cubicBezTo>
                  <a:pt x="14323" y="32080"/>
                  <a:pt x="14352" y="32047"/>
                  <a:pt x="14385" y="31980"/>
                </a:cubicBezTo>
                <a:cubicBezTo>
                  <a:pt x="14457" y="31833"/>
                  <a:pt x="14532" y="31688"/>
                  <a:pt x="14607" y="31543"/>
                </a:cubicBezTo>
                <a:cubicBezTo>
                  <a:pt x="14617" y="31524"/>
                  <a:pt x="14637" y="31501"/>
                  <a:pt x="14656" y="31498"/>
                </a:cubicBezTo>
                <a:cubicBezTo>
                  <a:pt x="14930" y="31455"/>
                  <a:pt x="15099" y="31245"/>
                  <a:pt x="15295" y="31084"/>
                </a:cubicBezTo>
                <a:cubicBezTo>
                  <a:pt x="15403" y="30993"/>
                  <a:pt x="15485" y="30873"/>
                  <a:pt x="15567" y="30778"/>
                </a:cubicBezTo>
                <a:cubicBezTo>
                  <a:pt x="15754" y="30993"/>
                  <a:pt x="15941" y="31212"/>
                  <a:pt x="16131" y="31426"/>
                </a:cubicBezTo>
                <a:cubicBezTo>
                  <a:pt x="16184" y="31487"/>
                  <a:pt x="16258" y="31528"/>
                  <a:pt x="16307" y="31590"/>
                </a:cubicBezTo>
                <a:cubicBezTo>
                  <a:pt x="16380" y="31680"/>
                  <a:pt x="16431" y="31789"/>
                  <a:pt x="16505" y="31877"/>
                </a:cubicBezTo>
                <a:cubicBezTo>
                  <a:pt x="16596" y="31987"/>
                  <a:pt x="16692" y="32097"/>
                  <a:pt x="16803" y="32185"/>
                </a:cubicBezTo>
                <a:cubicBezTo>
                  <a:pt x="16850" y="32221"/>
                  <a:pt x="16887" y="32238"/>
                  <a:pt x="16920" y="32238"/>
                </a:cubicBezTo>
                <a:cubicBezTo>
                  <a:pt x="16970" y="32238"/>
                  <a:pt x="17010" y="32199"/>
                  <a:pt x="17058" y="32125"/>
                </a:cubicBezTo>
                <a:cubicBezTo>
                  <a:pt x="17089" y="32077"/>
                  <a:pt x="17122" y="32030"/>
                  <a:pt x="17160" y="31976"/>
                </a:cubicBezTo>
                <a:cubicBezTo>
                  <a:pt x="17290" y="32095"/>
                  <a:pt x="17410" y="32210"/>
                  <a:pt x="17536" y="32319"/>
                </a:cubicBezTo>
                <a:cubicBezTo>
                  <a:pt x="17731" y="32491"/>
                  <a:pt x="17928" y="32661"/>
                  <a:pt x="18125" y="32831"/>
                </a:cubicBezTo>
                <a:cubicBezTo>
                  <a:pt x="18165" y="32865"/>
                  <a:pt x="18191" y="32884"/>
                  <a:pt x="18219" y="32884"/>
                </a:cubicBezTo>
                <a:cubicBezTo>
                  <a:pt x="18258" y="32884"/>
                  <a:pt x="18299" y="32845"/>
                  <a:pt x="18380" y="32758"/>
                </a:cubicBezTo>
                <a:cubicBezTo>
                  <a:pt x="18465" y="32804"/>
                  <a:pt x="18549" y="32861"/>
                  <a:pt x="18640" y="32900"/>
                </a:cubicBezTo>
                <a:cubicBezTo>
                  <a:pt x="18767" y="32952"/>
                  <a:pt x="18899" y="33000"/>
                  <a:pt x="19033" y="33035"/>
                </a:cubicBezTo>
                <a:cubicBezTo>
                  <a:pt x="19052" y="33039"/>
                  <a:pt x="19069" y="33042"/>
                  <a:pt x="19085" y="33042"/>
                </a:cubicBezTo>
                <a:cubicBezTo>
                  <a:pt x="19165" y="33042"/>
                  <a:pt x="19211" y="32982"/>
                  <a:pt x="19246" y="32891"/>
                </a:cubicBezTo>
                <a:cubicBezTo>
                  <a:pt x="19309" y="32730"/>
                  <a:pt x="19396" y="32578"/>
                  <a:pt x="19480" y="32424"/>
                </a:cubicBezTo>
                <a:cubicBezTo>
                  <a:pt x="19500" y="32389"/>
                  <a:pt x="19520" y="32374"/>
                  <a:pt x="19542" y="32374"/>
                </a:cubicBezTo>
                <a:cubicBezTo>
                  <a:pt x="19567" y="32374"/>
                  <a:pt x="19594" y="32392"/>
                  <a:pt x="19626" y="32419"/>
                </a:cubicBezTo>
                <a:cubicBezTo>
                  <a:pt x="19822" y="32584"/>
                  <a:pt x="20028" y="32740"/>
                  <a:pt x="20231" y="32897"/>
                </a:cubicBezTo>
                <a:cubicBezTo>
                  <a:pt x="20326" y="32972"/>
                  <a:pt x="20427" y="33040"/>
                  <a:pt x="20526" y="33109"/>
                </a:cubicBezTo>
                <a:cubicBezTo>
                  <a:pt x="20561" y="33133"/>
                  <a:pt x="20594" y="33154"/>
                  <a:pt x="20627" y="33154"/>
                </a:cubicBezTo>
                <a:cubicBezTo>
                  <a:pt x="20656" y="33154"/>
                  <a:pt x="20684" y="33137"/>
                  <a:pt x="20711" y="33091"/>
                </a:cubicBezTo>
                <a:cubicBezTo>
                  <a:pt x="20717" y="33081"/>
                  <a:pt x="20741" y="33076"/>
                  <a:pt x="20768" y="33076"/>
                </a:cubicBezTo>
                <a:cubicBezTo>
                  <a:pt x="20789" y="33076"/>
                  <a:pt x="20811" y="33079"/>
                  <a:pt x="20825" y="33086"/>
                </a:cubicBezTo>
                <a:cubicBezTo>
                  <a:pt x="20954" y="33152"/>
                  <a:pt x="21071" y="33239"/>
                  <a:pt x="21204" y="33294"/>
                </a:cubicBezTo>
                <a:cubicBezTo>
                  <a:pt x="21324" y="33345"/>
                  <a:pt x="21457" y="33373"/>
                  <a:pt x="21586" y="33395"/>
                </a:cubicBezTo>
                <a:cubicBezTo>
                  <a:pt x="21601" y="33397"/>
                  <a:pt x="21616" y="33398"/>
                  <a:pt x="21630" y="33398"/>
                </a:cubicBezTo>
                <a:cubicBezTo>
                  <a:pt x="21706" y="33398"/>
                  <a:pt x="21766" y="33358"/>
                  <a:pt x="21777" y="33258"/>
                </a:cubicBezTo>
                <a:cubicBezTo>
                  <a:pt x="21780" y="33232"/>
                  <a:pt x="21795" y="33209"/>
                  <a:pt x="21808" y="33174"/>
                </a:cubicBezTo>
                <a:cubicBezTo>
                  <a:pt x="21926" y="33240"/>
                  <a:pt x="22039" y="33299"/>
                  <a:pt x="22148" y="33364"/>
                </a:cubicBezTo>
                <a:cubicBezTo>
                  <a:pt x="22475" y="33555"/>
                  <a:pt x="22795" y="33756"/>
                  <a:pt x="23128" y="33937"/>
                </a:cubicBezTo>
                <a:cubicBezTo>
                  <a:pt x="23489" y="34135"/>
                  <a:pt x="23825" y="34369"/>
                  <a:pt x="24178" y="34579"/>
                </a:cubicBezTo>
                <a:cubicBezTo>
                  <a:pt x="24263" y="34629"/>
                  <a:pt x="24362" y="34662"/>
                  <a:pt x="24458" y="34687"/>
                </a:cubicBezTo>
                <a:cubicBezTo>
                  <a:pt x="24470" y="34690"/>
                  <a:pt x="24481" y="34691"/>
                  <a:pt x="24491" y="34691"/>
                </a:cubicBezTo>
                <a:cubicBezTo>
                  <a:pt x="24544" y="34691"/>
                  <a:pt x="24571" y="34652"/>
                  <a:pt x="24540" y="34585"/>
                </a:cubicBezTo>
                <a:cubicBezTo>
                  <a:pt x="24486" y="34466"/>
                  <a:pt x="24426" y="34348"/>
                  <a:pt x="24363" y="34234"/>
                </a:cubicBezTo>
                <a:cubicBezTo>
                  <a:pt x="24239" y="34009"/>
                  <a:pt x="24102" y="33791"/>
                  <a:pt x="23985" y="33563"/>
                </a:cubicBezTo>
                <a:cubicBezTo>
                  <a:pt x="23872" y="33342"/>
                  <a:pt x="23776" y="33113"/>
                  <a:pt x="23674" y="32885"/>
                </a:cubicBezTo>
                <a:cubicBezTo>
                  <a:pt x="23624" y="32773"/>
                  <a:pt x="23580" y="32659"/>
                  <a:pt x="23534" y="32545"/>
                </a:cubicBezTo>
                <a:cubicBezTo>
                  <a:pt x="23712" y="32476"/>
                  <a:pt x="23728" y="32463"/>
                  <a:pt x="23691" y="32298"/>
                </a:cubicBezTo>
                <a:cubicBezTo>
                  <a:pt x="23663" y="32174"/>
                  <a:pt x="23614" y="32052"/>
                  <a:pt x="23560" y="31938"/>
                </a:cubicBezTo>
                <a:cubicBezTo>
                  <a:pt x="23378" y="31557"/>
                  <a:pt x="23191" y="31179"/>
                  <a:pt x="23006" y="30802"/>
                </a:cubicBezTo>
                <a:cubicBezTo>
                  <a:pt x="23001" y="30793"/>
                  <a:pt x="23001" y="30780"/>
                  <a:pt x="22999" y="30767"/>
                </a:cubicBezTo>
                <a:cubicBezTo>
                  <a:pt x="23133" y="30747"/>
                  <a:pt x="23263" y="30731"/>
                  <a:pt x="23393" y="30711"/>
                </a:cubicBezTo>
                <a:cubicBezTo>
                  <a:pt x="23494" y="30696"/>
                  <a:pt x="23545" y="30626"/>
                  <a:pt x="23540" y="30508"/>
                </a:cubicBezTo>
                <a:cubicBezTo>
                  <a:pt x="23534" y="30343"/>
                  <a:pt x="23455" y="30209"/>
                  <a:pt x="23356" y="30086"/>
                </a:cubicBezTo>
                <a:cubicBezTo>
                  <a:pt x="23325" y="30046"/>
                  <a:pt x="23292" y="30006"/>
                  <a:pt x="23253" y="29960"/>
                </a:cubicBezTo>
                <a:cubicBezTo>
                  <a:pt x="23380" y="29901"/>
                  <a:pt x="23378" y="29810"/>
                  <a:pt x="23329" y="29712"/>
                </a:cubicBezTo>
                <a:cubicBezTo>
                  <a:pt x="23215" y="29484"/>
                  <a:pt x="23099" y="29257"/>
                  <a:pt x="22984" y="29031"/>
                </a:cubicBezTo>
                <a:cubicBezTo>
                  <a:pt x="23037" y="29007"/>
                  <a:pt x="23095" y="28972"/>
                  <a:pt x="23157" y="28956"/>
                </a:cubicBezTo>
                <a:cubicBezTo>
                  <a:pt x="23273" y="28925"/>
                  <a:pt x="23294" y="28841"/>
                  <a:pt x="23220" y="28738"/>
                </a:cubicBezTo>
                <a:cubicBezTo>
                  <a:pt x="23118" y="28596"/>
                  <a:pt x="23005" y="28461"/>
                  <a:pt x="22891" y="28329"/>
                </a:cubicBezTo>
                <a:cubicBezTo>
                  <a:pt x="22651" y="28056"/>
                  <a:pt x="22408" y="27786"/>
                  <a:pt x="22164" y="27514"/>
                </a:cubicBezTo>
                <a:cubicBezTo>
                  <a:pt x="22128" y="27472"/>
                  <a:pt x="22092" y="27433"/>
                  <a:pt x="22053" y="27390"/>
                </a:cubicBezTo>
                <a:cubicBezTo>
                  <a:pt x="22263" y="27315"/>
                  <a:pt x="22471" y="27239"/>
                  <a:pt x="22681" y="27169"/>
                </a:cubicBezTo>
                <a:cubicBezTo>
                  <a:pt x="22754" y="27144"/>
                  <a:pt x="22781" y="27105"/>
                  <a:pt x="22760" y="27030"/>
                </a:cubicBezTo>
                <a:cubicBezTo>
                  <a:pt x="22701" y="26804"/>
                  <a:pt x="22590" y="26613"/>
                  <a:pt x="22390" y="26482"/>
                </a:cubicBezTo>
                <a:cubicBezTo>
                  <a:pt x="22486" y="26362"/>
                  <a:pt x="22475" y="26311"/>
                  <a:pt x="22353" y="26225"/>
                </a:cubicBezTo>
                <a:cubicBezTo>
                  <a:pt x="22195" y="26114"/>
                  <a:pt x="22037" y="26002"/>
                  <a:pt x="21885" y="25894"/>
                </a:cubicBezTo>
                <a:cubicBezTo>
                  <a:pt x="21890" y="25868"/>
                  <a:pt x="21890" y="25858"/>
                  <a:pt x="21894" y="25854"/>
                </a:cubicBezTo>
                <a:cubicBezTo>
                  <a:pt x="22045" y="25711"/>
                  <a:pt x="22045" y="25692"/>
                  <a:pt x="21876" y="25567"/>
                </a:cubicBezTo>
                <a:cubicBezTo>
                  <a:pt x="21653" y="25404"/>
                  <a:pt x="21435" y="25236"/>
                  <a:pt x="21209" y="25078"/>
                </a:cubicBezTo>
                <a:cubicBezTo>
                  <a:pt x="21118" y="25015"/>
                  <a:pt x="21011" y="24978"/>
                  <a:pt x="20901" y="24924"/>
                </a:cubicBezTo>
                <a:cubicBezTo>
                  <a:pt x="20980" y="24876"/>
                  <a:pt x="21049" y="24834"/>
                  <a:pt x="21117" y="24794"/>
                </a:cubicBezTo>
                <a:cubicBezTo>
                  <a:pt x="21225" y="24731"/>
                  <a:pt x="21241" y="24669"/>
                  <a:pt x="21142" y="24587"/>
                </a:cubicBezTo>
                <a:cubicBezTo>
                  <a:pt x="20988" y="24459"/>
                  <a:pt x="20824" y="24339"/>
                  <a:pt x="20655" y="24228"/>
                </a:cubicBezTo>
                <a:cubicBezTo>
                  <a:pt x="20486" y="24116"/>
                  <a:pt x="20346" y="23984"/>
                  <a:pt x="20222" y="23821"/>
                </a:cubicBezTo>
                <a:cubicBezTo>
                  <a:pt x="20124" y="23692"/>
                  <a:pt x="20000" y="23579"/>
                  <a:pt x="19873" y="23476"/>
                </a:cubicBezTo>
                <a:cubicBezTo>
                  <a:pt x="19777" y="23399"/>
                  <a:pt x="19652" y="23359"/>
                  <a:pt x="19553" y="23286"/>
                </a:cubicBezTo>
                <a:cubicBezTo>
                  <a:pt x="19447" y="23208"/>
                  <a:pt x="19364" y="23098"/>
                  <a:pt x="19259" y="23018"/>
                </a:cubicBezTo>
                <a:cubicBezTo>
                  <a:pt x="19133" y="22922"/>
                  <a:pt x="18986" y="22851"/>
                  <a:pt x="18863" y="22752"/>
                </a:cubicBezTo>
                <a:cubicBezTo>
                  <a:pt x="18659" y="22588"/>
                  <a:pt x="18469" y="22410"/>
                  <a:pt x="18269" y="22242"/>
                </a:cubicBezTo>
                <a:cubicBezTo>
                  <a:pt x="18114" y="22109"/>
                  <a:pt x="17953" y="21981"/>
                  <a:pt x="17795" y="21852"/>
                </a:cubicBezTo>
                <a:cubicBezTo>
                  <a:pt x="17800" y="21840"/>
                  <a:pt x="17804" y="21829"/>
                  <a:pt x="17809" y="21817"/>
                </a:cubicBezTo>
                <a:cubicBezTo>
                  <a:pt x="18002" y="21866"/>
                  <a:pt x="18199" y="21901"/>
                  <a:pt x="18385" y="21968"/>
                </a:cubicBezTo>
                <a:cubicBezTo>
                  <a:pt x="18642" y="22060"/>
                  <a:pt x="18891" y="22174"/>
                  <a:pt x="19139" y="22287"/>
                </a:cubicBezTo>
                <a:cubicBezTo>
                  <a:pt x="19384" y="22397"/>
                  <a:pt x="19625" y="22513"/>
                  <a:pt x="19862" y="22639"/>
                </a:cubicBezTo>
                <a:cubicBezTo>
                  <a:pt x="20135" y="22784"/>
                  <a:pt x="20398" y="22942"/>
                  <a:pt x="20666" y="23095"/>
                </a:cubicBezTo>
                <a:cubicBezTo>
                  <a:pt x="20682" y="23105"/>
                  <a:pt x="20702" y="23112"/>
                  <a:pt x="20720" y="23118"/>
                </a:cubicBezTo>
                <a:cubicBezTo>
                  <a:pt x="20765" y="23135"/>
                  <a:pt x="20798" y="23145"/>
                  <a:pt x="20825" y="23145"/>
                </a:cubicBezTo>
                <a:cubicBezTo>
                  <a:pt x="20877" y="23145"/>
                  <a:pt x="20902" y="23106"/>
                  <a:pt x="20931" y="23008"/>
                </a:cubicBezTo>
                <a:cubicBezTo>
                  <a:pt x="20941" y="23007"/>
                  <a:pt x="20951" y="23007"/>
                  <a:pt x="20960" y="23007"/>
                </a:cubicBezTo>
                <a:cubicBezTo>
                  <a:pt x="21126" y="23007"/>
                  <a:pt x="21245" y="23129"/>
                  <a:pt x="21386" y="23190"/>
                </a:cubicBezTo>
                <a:cubicBezTo>
                  <a:pt x="21446" y="23218"/>
                  <a:pt x="21498" y="23260"/>
                  <a:pt x="21556" y="23293"/>
                </a:cubicBezTo>
                <a:cubicBezTo>
                  <a:pt x="21647" y="23348"/>
                  <a:pt x="21741" y="23363"/>
                  <a:pt x="21852" y="23370"/>
                </a:cubicBezTo>
                <a:cubicBezTo>
                  <a:pt x="22026" y="23383"/>
                  <a:pt x="22199" y="23445"/>
                  <a:pt x="22367" y="23503"/>
                </a:cubicBezTo>
                <a:cubicBezTo>
                  <a:pt x="22472" y="23539"/>
                  <a:pt x="22564" y="23616"/>
                  <a:pt x="22670" y="23652"/>
                </a:cubicBezTo>
                <a:cubicBezTo>
                  <a:pt x="22701" y="23663"/>
                  <a:pt x="22727" y="23669"/>
                  <a:pt x="22747" y="23669"/>
                </a:cubicBezTo>
                <a:cubicBezTo>
                  <a:pt x="22804" y="23669"/>
                  <a:pt x="22824" y="23626"/>
                  <a:pt x="22831" y="23534"/>
                </a:cubicBezTo>
                <a:cubicBezTo>
                  <a:pt x="22836" y="23480"/>
                  <a:pt x="22846" y="23427"/>
                  <a:pt x="22856" y="23354"/>
                </a:cubicBezTo>
                <a:cubicBezTo>
                  <a:pt x="22964" y="23404"/>
                  <a:pt x="23057" y="23442"/>
                  <a:pt x="23144" y="23492"/>
                </a:cubicBezTo>
                <a:cubicBezTo>
                  <a:pt x="23328" y="23596"/>
                  <a:pt x="23509" y="23701"/>
                  <a:pt x="23688" y="23813"/>
                </a:cubicBezTo>
                <a:cubicBezTo>
                  <a:pt x="23783" y="23872"/>
                  <a:pt x="23869" y="23948"/>
                  <a:pt x="23963" y="24010"/>
                </a:cubicBezTo>
                <a:cubicBezTo>
                  <a:pt x="24006" y="24038"/>
                  <a:pt x="24050" y="24068"/>
                  <a:pt x="24093" y="24068"/>
                </a:cubicBezTo>
                <a:cubicBezTo>
                  <a:pt x="24127" y="24068"/>
                  <a:pt x="24161" y="24050"/>
                  <a:pt x="24194" y="24000"/>
                </a:cubicBezTo>
                <a:cubicBezTo>
                  <a:pt x="24198" y="23992"/>
                  <a:pt x="24213" y="23989"/>
                  <a:pt x="24232" y="23989"/>
                </a:cubicBezTo>
                <a:cubicBezTo>
                  <a:pt x="24256" y="23989"/>
                  <a:pt x="24287" y="23994"/>
                  <a:pt x="24308" y="24001"/>
                </a:cubicBezTo>
                <a:cubicBezTo>
                  <a:pt x="24523" y="24069"/>
                  <a:pt x="24736" y="24144"/>
                  <a:pt x="24951" y="24214"/>
                </a:cubicBezTo>
                <a:cubicBezTo>
                  <a:pt x="24989" y="24226"/>
                  <a:pt x="25029" y="24234"/>
                  <a:pt x="25069" y="24234"/>
                </a:cubicBezTo>
                <a:cubicBezTo>
                  <a:pt x="25072" y="24234"/>
                  <a:pt x="25075" y="24233"/>
                  <a:pt x="25077" y="24233"/>
                </a:cubicBezTo>
                <a:cubicBezTo>
                  <a:pt x="25239" y="24227"/>
                  <a:pt x="25396" y="24171"/>
                  <a:pt x="25351" y="23939"/>
                </a:cubicBezTo>
                <a:cubicBezTo>
                  <a:pt x="25345" y="23909"/>
                  <a:pt x="25346" y="23878"/>
                  <a:pt x="25342" y="23840"/>
                </a:cubicBezTo>
                <a:lnTo>
                  <a:pt x="25342" y="23840"/>
                </a:lnTo>
                <a:cubicBezTo>
                  <a:pt x="25391" y="23843"/>
                  <a:pt x="25433" y="23851"/>
                  <a:pt x="25475" y="23852"/>
                </a:cubicBezTo>
                <a:cubicBezTo>
                  <a:pt x="25578" y="23855"/>
                  <a:pt x="25680" y="23870"/>
                  <a:pt x="25784" y="23870"/>
                </a:cubicBezTo>
                <a:cubicBezTo>
                  <a:pt x="25836" y="23870"/>
                  <a:pt x="25889" y="23866"/>
                  <a:pt x="25944" y="23856"/>
                </a:cubicBezTo>
                <a:cubicBezTo>
                  <a:pt x="25971" y="23851"/>
                  <a:pt x="25998" y="23849"/>
                  <a:pt x="26026" y="23849"/>
                </a:cubicBezTo>
                <a:cubicBezTo>
                  <a:pt x="26166" y="23849"/>
                  <a:pt x="26316" y="23903"/>
                  <a:pt x="26461" y="23928"/>
                </a:cubicBezTo>
                <a:cubicBezTo>
                  <a:pt x="26498" y="23934"/>
                  <a:pt x="26535" y="23949"/>
                  <a:pt x="26575" y="23955"/>
                </a:cubicBezTo>
                <a:cubicBezTo>
                  <a:pt x="26598" y="23958"/>
                  <a:pt x="26619" y="23960"/>
                  <a:pt x="26636" y="23960"/>
                </a:cubicBezTo>
                <a:cubicBezTo>
                  <a:pt x="26708" y="23960"/>
                  <a:pt x="26729" y="23926"/>
                  <a:pt x="26745" y="23820"/>
                </a:cubicBezTo>
                <a:cubicBezTo>
                  <a:pt x="26897" y="23841"/>
                  <a:pt x="27049" y="23862"/>
                  <a:pt x="27200" y="23884"/>
                </a:cubicBezTo>
                <a:cubicBezTo>
                  <a:pt x="27318" y="23901"/>
                  <a:pt x="27437" y="23936"/>
                  <a:pt x="27554" y="23936"/>
                </a:cubicBezTo>
                <a:cubicBezTo>
                  <a:pt x="27563" y="23936"/>
                  <a:pt x="27572" y="23935"/>
                  <a:pt x="27581" y="23935"/>
                </a:cubicBezTo>
                <a:cubicBezTo>
                  <a:pt x="27774" y="23926"/>
                  <a:pt x="27820" y="23873"/>
                  <a:pt x="27742" y="23707"/>
                </a:cubicBezTo>
                <a:cubicBezTo>
                  <a:pt x="27655" y="23519"/>
                  <a:pt x="27562" y="23336"/>
                  <a:pt x="27471" y="23151"/>
                </a:cubicBezTo>
                <a:cubicBezTo>
                  <a:pt x="27445" y="23098"/>
                  <a:pt x="27419" y="23046"/>
                  <a:pt x="27393" y="22995"/>
                </a:cubicBezTo>
                <a:cubicBezTo>
                  <a:pt x="27584" y="22899"/>
                  <a:pt x="27594" y="22874"/>
                  <a:pt x="27483" y="22691"/>
                </a:cubicBezTo>
                <a:cubicBezTo>
                  <a:pt x="27349" y="22469"/>
                  <a:pt x="27208" y="22249"/>
                  <a:pt x="27069" y="22027"/>
                </a:cubicBezTo>
                <a:cubicBezTo>
                  <a:pt x="27053" y="22002"/>
                  <a:pt x="27040" y="21975"/>
                  <a:pt x="27023" y="21945"/>
                </a:cubicBezTo>
                <a:lnTo>
                  <a:pt x="27023" y="21945"/>
                </a:lnTo>
                <a:cubicBezTo>
                  <a:pt x="27343" y="21969"/>
                  <a:pt x="27653" y="21986"/>
                  <a:pt x="27963" y="22015"/>
                </a:cubicBezTo>
                <a:cubicBezTo>
                  <a:pt x="28102" y="22027"/>
                  <a:pt x="28239" y="22055"/>
                  <a:pt x="28376" y="22086"/>
                </a:cubicBezTo>
                <a:cubicBezTo>
                  <a:pt x="28540" y="22123"/>
                  <a:pt x="28700" y="22174"/>
                  <a:pt x="28862" y="22215"/>
                </a:cubicBezTo>
                <a:cubicBezTo>
                  <a:pt x="28910" y="22226"/>
                  <a:pt x="28963" y="22227"/>
                  <a:pt x="29013" y="22227"/>
                </a:cubicBezTo>
                <a:cubicBezTo>
                  <a:pt x="29114" y="22227"/>
                  <a:pt x="29180" y="22194"/>
                  <a:pt x="29162" y="22074"/>
                </a:cubicBezTo>
                <a:cubicBezTo>
                  <a:pt x="29157" y="22042"/>
                  <a:pt x="29167" y="22006"/>
                  <a:pt x="29170" y="21960"/>
                </a:cubicBezTo>
                <a:cubicBezTo>
                  <a:pt x="29198" y="21960"/>
                  <a:pt x="29223" y="21959"/>
                  <a:pt x="29248" y="21959"/>
                </a:cubicBezTo>
                <a:cubicBezTo>
                  <a:pt x="29266" y="21959"/>
                  <a:pt x="29283" y="21959"/>
                  <a:pt x="29301" y="21961"/>
                </a:cubicBezTo>
                <a:cubicBezTo>
                  <a:pt x="29589" y="21986"/>
                  <a:pt x="29875" y="22014"/>
                  <a:pt x="30163" y="22041"/>
                </a:cubicBezTo>
                <a:cubicBezTo>
                  <a:pt x="30202" y="22045"/>
                  <a:pt x="30242" y="22050"/>
                  <a:pt x="30281" y="22050"/>
                </a:cubicBezTo>
                <a:cubicBezTo>
                  <a:pt x="30443" y="22050"/>
                  <a:pt x="30462" y="22033"/>
                  <a:pt x="30484" y="21871"/>
                </a:cubicBezTo>
                <a:cubicBezTo>
                  <a:pt x="30693" y="21847"/>
                  <a:pt x="30906" y="21829"/>
                  <a:pt x="31117" y="21798"/>
                </a:cubicBezTo>
                <a:cubicBezTo>
                  <a:pt x="31216" y="21783"/>
                  <a:pt x="31314" y="21749"/>
                  <a:pt x="31407" y="21713"/>
                </a:cubicBezTo>
                <a:cubicBezTo>
                  <a:pt x="31506" y="21676"/>
                  <a:pt x="31523" y="21599"/>
                  <a:pt x="31482" y="21503"/>
                </a:cubicBezTo>
                <a:cubicBezTo>
                  <a:pt x="31328" y="21138"/>
                  <a:pt x="31174" y="20771"/>
                  <a:pt x="31020" y="20406"/>
                </a:cubicBezTo>
                <a:cubicBezTo>
                  <a:pt x="31011" y="20384"/>
                  <a:pt x="31007" y="20363"/>
                  <a:pt x="31002" y="20345"/>
                </a:cubicBezTo>
                <a:cubicBezTo>
                  <a:pt x="31278" y="20312"/>
                  <a:pt x="31546" y="20283"/>
                  <a:pt x="31815" y="20244"/>
                </a:cubicBezTo>
                <a:cubicBezTo>
                  <a:pt x="31853" y="20239"/>
                  <a:pt x="31885" y="20190"/>
                  <a:pt x="31920" y="20162"/>
                </a:cubicBezTo>
                <a:cubicBezTo>
                  <a:pt x="31946" y="20139"/>
                  <a:pt x="31971" y="20107"/>
                  <a:pt x="32000" y="20100"/>
                </a:cubicBezTo>
                <a:cubicBezTo>
                  <a:pt x="32138" y="20071"/>
                  <a:pt x="32277" y="20051"/>
                  <a:pt x="32414" y="20024"/>
                </a:cubicBezTo>
                <a:cubicBezTo>
                  <a:pt x="32488" y="20010"/>
                  <a:pt x="32561" y="19998"/>
                  <a:pt x="32629" y="19970"/>
                </a:cubicBezTo>
                <a:cubicBezTo>
                  <a:pt x="32813" y="19898"/>
                  <a:pt x="32843" y="19840"/>
                  <a:pt x="32805" y="19630"/>
                </a:cubicBezTo>
                <a:cubicBezTo>
                  <a:pt x="33025" y="19620"/>
                  <a:pt x="33242" y="19599"/>
                  <a:pt x="33459" y="19599"/>
                </a:cubicBezTo>
                <a:cubicBezTo>
                  <a:pt x="33481" y="19599"/>
                  <a:pt x="33503" y="19599"/>
                  <a:pt x="33526" y="19599"/>
                </a:cubicBezTo>
                <a:cubicBezTo>
                  <a:pt x="33888" y="19608"/>
                  <a:pt x="34250" y="19639"/>
                  <a:pt x="34611" y="19654"/>
                </a:cubicBezTo>
                <a:cubicBezTo>
                  <a:pt x="34654" y="19656"/>
                  <a:pt x="34697" y="19656"/>
                  <a:pt x="34740" y="19656"/>
                </a:cubicBezTo>
                <a:cubicBezTo>
                  <a:pt x="34854" y="19656"/>
                  <a:pt x="34968" y="19651"/>
                  <a:pt x="35079" y="19639"/>
                </a:cubicBezTo>
                <a:cubicBezTo>
                  <a:pt x="35156" y="19632"/>
                  <a:pt x="35238" y="19598"/>
                  <a:pt x="35306" y="19558"/>
                </a:cubicBezTo>
                <a:cubicBezTo>
                  <a:pt x="35377" y="19517"/>
                  <a:pt x="35362" y="19452"/>
                  <a:pt x="35290" y="19427"/>
                </a:cubicBezTo>
                <a:cubicBezTo>
                  <a:pt x="35143" y="19377"/>
                  <a:pt x="35030" y="19257"/>
                  <a:pt x="34860" y="19246"/>
                </a:cubicBezTo>
                <a:cubicBezTo>
                  <a:pt x="34785" y="19241"/>
                  <a:pt x="34713" y="19170"/>
                  <a:pt x="34638" y="19133"/>
                </a:cubicBezTo>
                <a:cubicBezTo>
                  <a:pt x="34204" y="18914"/>
                  <a:pt x="33766" y="18702"/>
                  <a:pt x="33335" y="18477"/>
                </a:cubicBezTo>
                <a:cubicBezTo>
                  <a:pt x="33213" y="18413"/>
                  <a:pt x="33110" y="18313"/>
                  <a:pt x="32985" y="18221"/>
                </a:cubicBezTo>
                <a:cubicBezTo>
                  <a:pt x="33020" y="18188"/>
                  <a:pt x="33048" y="18153"/>
                  <a:pt x="33084" y="18127"/>
                </a:cubicBezTo>
                <a:cubicBezTo>
                  <a:pt x="33175" y="18063"/>
                  <a:pt x="33175" y="17987"/>
                  <a:pt x="33111" y="17907"/>
                </a:cubicBezTo>
                <a:cubicBezTo>
                  <a:pt x="33062" y="17843"/>
                  <a:pt x="33012" y="17770"/>
                  <a:pt x="32946" y="17729"/>
                </a:cubicBezTo>
                <a:cubicBezTo>
                  <a:pt x="32654" y="17546"/>
                  <a:pt x="32368" y="17353"/>
                  <a:pt x="32029" y="17253"/>
                </a:cubicBezTo>
                <a:cubicBezTo>
                  <a:pt x="31890" y="17214"/>
                  <a:pt x="31763" y="17127"/>
                  <a:pt x="31629" y="17060"/>
                </a:cubicBezTo>
                <a:cubicBezTo>
                  <a:pt x="31770" y="16893"/>
                  <a:pt x="31913" y="16722"/>
                  <a:pt x="32062" y="16552"/>
                </a:cubicBezTo>
                <a:cubicBezTo>
                  <a:pt x="32123" y="16481"/>
                  <a:pt x="32127" y="16424"/>
                  <a:pt x="32070" y="16347"/>
                </a:cubicBezTo>
                <a:cubicBezTo>
                  <a:pt x="31962" y="16203"/>
                  <a:pt x="31808" y="16134"/>
                  <a:pt x="31648" y="16074"/>
                </a:cubicBezTo>
                <a:cubicBezTo>
                  <a:pt x="31481" y="16013"/>
                  <a:pt x="31315" y="15954"/>
                  <a:pt x="31146" y="15897"/>
                </a:cubicBezTo>
                <a:cubicBezTo>
                  <a:pt x="31079" y="15875"/>
                  <a:pt x="31011" y="15862"/>
                  <a:pt x="30933" y="15843"/>
                </a:cubicBezTo>
                <a:cubicBezTo>
                  <a:pt x="30936" y="15815"/>
                  <a:pt x="30939" y="15781"/>
                  <a:pt x="30945" y="15749"/>
                </a:cubicBezTo>
                <a:cubicBezTo>
                  <a:pt x="30974" y="15607"/>
                  <a:pt x="30954" y="15575"/>
                  <a:pt x="30821" y="15539"/>
                </a:cubicBezTo>
                <a:cubicBezTo>
                  <a:pt x="30604" y="15482"/>
                  <a:pt x="30401" y="15391"/>
                  <a:pt x="30219" y="15254"/>
                </a:cubicBezTo>
                <a:cubicBezTo>
                  <a:pt x="30168" y="15215"/>
                  <a:pt x="30087" y="15216"/>
                  <a:pt x="30024" y="15201"/>
                </a:cubicBezTo>
                <a:cubicBezTo>
                  <a:pt x="30066" y="15117"/>
                  <a:pt x="30113" y="15029"/>
                  <a:pt x="30154" y="14936"/>
                </a:cubicBezTo>
                <a:cubicBezTo>
                  <a:pt x="30188" y="14863"/>
                  <a:pt x="30168" y="14796"/>
                  <a:pt x="30100" y="14755"/>
                </a:cubicBezTo>
                <a:cubicBezTo>
                  <a:pt x="30027" y="14711"/>
                  <a:pt x="29951" y="14671"/>
                  <a:pt x="29871" y="14642"/>
                </a:cubicBezTo>
                <a:cubicBezTo>
                  <a:pt x="29696" y="14576"/>
                  <a:pt x="29519" y="14520"/>
                  <a:pt x="29343" y="14459"/>
                </a:cubicBezTo>
                <a:cubicBezTo>
                  <a:pt x="29331" y="14455"/>
                  <a:pt x="29321" y="14449"/>
                  <a:pt x="29309" y="14449"/>
                </a:cubicBezTo>
                <a:cubicBezTo>
                  <a:pt x="29183" y="14449"/>
                  <a:pt x="29067" y="14439"/>
                  <a:pt x="28979" y="14320"/>
                </a:cubicBezTo>
                <a:cubicBezTo>
                  <a:pt x="28962" y="14296"/>
                  <a:pt x="28915" y="14294"/>
                  <a:pt x="28866" y="14294"/>
                </a:cubicBezTo>
                <a:cubicBezTo>
                  <a:pt x="28855" y="14294"/>
                  <a:pt x="28844" y="14294"/>
                  <a:pt x="28832" y="14294"/>
                </a:cubicBezTo>
                <a:cubicBezTo>
                  <a:pt x="28813" y="14294"/>
                  <a:pt x="28795" y="14294"/>
                  <a:pt x="28778" y="14292"/>
                </a:cubicBezTo>
                <a:cubicBezTo>
                  <a:pt x="28695" y="14282"/>
                  <a:pt x="28612" y="14273"/>
                  <a:pt x="28511" y="14261"/>
                </a:cubicBezTo>
                <a:cubicBezTo>
                  <a:pt x="28683" y="14045"/>
                  <a:pt x="28841" y="13853"/>
                  <a:pt x="28989" y="13654"/>
                </a:cubicBezTo>
                <a:cubicBezTo>
                  <a:pt x="29011" y="13625"/>
                  <a:pt x="28981" y="13558"/>
                  <a:pt x="28976" y="13512"/>
                </a:cubicBezTo>
                <a:cubicBezTo>
                  <a:pt x="29088" y="13277"/>
                  <a:pt x="29206" y="13038"/>
                  <a:pt x="29319" y="12795"/>
                </a:cubicBezTo>
                <a:cubicBezTo>
                  <a:pt x="29329" y="12771"/>
                  <a:pt x="29315" y="12724"/>
                  <a:pt x="29298" y="12700"/>
                </a:cubicBezTo>
                <a:cubicBezTo>
                  <a:pt x="29222" y="12597"/>
                  <a:pt x="29124" y="12530"/>
                  <a:pt x="28990" y="12508"/>
                </a:cubicBezTo>
                <a:cubicBezTo>
                  <a:pt x="28860" y="12488"/>
                  <a:pt x="28732" y="12440"/>
                  <a:pt x="28603" y="12406"/>
                </a:cubicBezTo>
                <a:cubicBezTo>
                  <a:pt x="28537" y="12390"/>
                  <a:pt x="28469" y="12379"/>
                  <a:pt x="28402" y="12364"/>
                </a:cubicBezTo>
                <a:cubicBezTo>
                  <a:pt x="28435" y="12246"/>
                  <a:pt x="28404" y="12191"/>
                  <a:pt x="28265" y="12179"/>
                </a:cubicBezTo>
                <a:cubicBezTo>
                  <a:pt x="27992" y="12153"/>
                  <a:pt x="27719" y="12140"/>
                  <a:pt x="27455" y="12122"/>
                </a:cubicBezTo>
                <a:cubicBezTo>
                  <a:pt x="27486" y="12046"/>
                  <a:pt x="27527" y="11949"/>
                  <a:pt x="27566" y="11850"/>
                </a:cubicBezTo>
                <a:cubicBezTo>
                  <a:pt x="27608" y="11746"/>
                  <a:pt x="27585" y="11670"/>
                  <a:pt x="27477" y="11640"/>
                </a:cubicBezTo>
                <a:cubicBezTo>
                  <a:pt x="27321" y="11598"/>
                  <a:pt x="27160" y="11555"/>
                  <a:pt x="27000" y="11547"/>
                </a:cubicBezTo>
                <a:cubicBezTo>
                  <a:pt x="26943" y="11544"/>
                  <a:pt x="26885" y="11543"/>
                  <a:pt x="26827" y="11543"/>
                </a:cubicBezTo>
                <a:cubicBezTo>
                  <a:pt x="26652" y="11543"/>
                  <a:pt x="26478" y="11554"/>
                  <a:pt x="26303" y="11562"/>
                </a:cubicBezTo>
                <a:cubicBezTo>
                  <a:pt x="26228" y="11564"/>
                  <a:pt x="26154" y="11586"/>
                  <a:pt x="26072" y="11600"/>
                </a:cubicBezTo>
                <a:cubicBezTo>
                  <a:pt x="26033" y="11529"/>
                  <a:pt x="26006" y="11496"/>
                  <a:pt x="25945" y="11496"/>
                </a:cubicBezTo>
                <a:cubicBezTo>
                  <a:pt x="25903" y="11496"/>
                  <a:pt x="25845" y="11512"/>
                  <a:pt x="25754" y="11542"/>
                </a:cubicBezTo>
                <a:cubicBezTo>
                  <a:pt x="25596" y="11595"/>
                  <a:pt x="25445" y="11664"/>
                  <a:pt x="25286" y="11711"/>
                </a:cubicBezTo>
                <a:cubicBezTo>
                  <a:pt x="25145" y="11753"/>
                  <a:pt x="24999" y="11778"/>
                  <a:pt x="24854" y="11811"/>
                </a:cubicBezTo>
                <a:cubicBezTo>
                  <a:pt x="24881" y="11697"/>
                  <a:pt x="24907" y="11586"/>
                  <a:pt x="24937" y="11475"/>
                </a:cubicBezTo>
                <a:cubicBezTo>
                  <a:pt x="24961" y="11381"/>
                  <a:pt x="24920" y="11320"/>
                  <a:pt x="24830" y="11317"/>
                </a:cubicBezTo>
                <a:cubicBezTo>
                  <a:pt x="24795" y="11316"/>
                  <a:pt x="24760" y="11315"/>
                  <a:pt x="24726" y="11315"/>
                </a:cubicBezTo>
                <a:cubicBezTo>
                  <a:pt x="24587" y="11315"/>
                  <a:pt x="24448" y="11323"/>
                  <a:pt x="24309" y="11329"/>
                </a:cubicBezTo>
                <a:cubicBezTo>
                  <a:pt x="24206" y="11332"/>
                  <a:pt x="24101" y="11335"/>
                  <a:pt x="24000" y="11356"/>
                </a:cubicBezTo>
                <a:cubicBezTo>
                  <a:pt x="23738" y="11411"/>
                  <a:pt x="23480" y="11475"/>
                  <a:pt x="23216" y="11537"/>
                </a:cubicBezTo>
                <a:cubicBezTo>
                  <a:pt x="23218" y="11527"/>
                  <a:pt x="23231" y="11504"/>
                  <a:pt x="23227" y="11485"/>
                </a:cubicBezTo>
                <a:cubicBezTo>
                  <a:pt x="23219" y="11448"/>
                  <a:pt x="23213" y="11401"/>
                  <a:pt x="23188" y="11384"/>
                </a:cubicBezTo>
                <a:cubicBezTo>
                  <a:pt x="23160" y="11365"/>
                  <a:pt x="23119" y="11351"/>
                  <a:pt x="23082" y="11351"/>
                </a:cubicBezTo>
                <a:cubicBezTo>
                  <a:pt x="23075" y="11351"/>
                  <a:pt x="23068" y="11352"/>
                  <a:pt x="23062" y="11353"/>
                </a:cubicBezTo>
                <a:cubicBezTo>
                  <a:pt x="23017" y="11360"/>
                  <a:pt x="22975" y="11393"/>
                  <a:pt x="22934" y="11417"/>
                </a:cubicBezTo>
                <a:cubicBezTo>
                  <a:pt x="22735" y="11528"/>
                  <a:pt x="22517" y="11559"/>
                  <a:pt x="22291" y="11579"/>
                </a:cubicBezTo>
                <a:cubicBezTo>
                  <a:pt x="22028" y="11604"/>
                  <a:pt x="21767" y="11660"/>
                  <a:pt x="21503" y="11690"/>
                </a:cubicBezTo>
                <a:cubicBezTo>
                  <a:pt x="21428" y="11697"/>
                  <a:pt x="21357" y="11670"/>
                  <a:pt x="21367" y="11784"/>
                </a:cubicBezTo>
                <a:cubicBezTo>
                  <a:pt x="21322" y="11754"/>
                  <a:pt x="21272" y="11739"/>
                  <a:pt x="21223" y="11739"/>
                </a:cubicBezTo>
                <a:cubicBezTo>
                  <a:pt x="21160" y="11739"/>
                  <a:pt x="21097" y="11763"/>
                  <a:pt x="21045" y="11810"/>
                </a:cubicBezTo>
                <a:cubicBezTo>
                  <a:pt x="21022" y="11830"/>
                  <a:pt x="20980" y="11834"/>
                  <a:pt x="20948" y="11842"/>
                </a:cubicBezTo>
                <a:cubicBezTo>
                  <a:pt x="20843" y="11866"/>
                  <a:pt x="20738" y="11885"/>
                  <a:pt x="20635" y="11913"/>
                </a:cubicBezTo>
                <a:cubicBezTo>
                  <a:pt x="20547" y="11937"/>
                  <a:pt x="20464" y="11972"/>
                  <a:pt x="20384" y="12005"/>
                </a:cubicBezTo>
                <a:cubicBezTo>
                  <a:pt x="20326" y="12018"/>
                  <a:pt x="20256" y="12015"/>
                  <a:pt x="20212" y="12047"/>
                </a:cubicBezTo>
                <a:cubicBezTo>
                  <a:pt x="20206" y="12052"/>
                  <a:pt x="20200" y="12053"/>
                  <a:pt x="20193" y="12053"/>
                </a:cubicBezTo>
                <a:cubicBezTo>
                  <a:pt x="20159" y="12053"/>
                  <a:pt x="20115" y="12009"/>
                  <a:pt x="20090" y="12009"/>
                </a:cubicBezTo>
                <a:cubicBezTo>
                  <a:pt x="20077" y="12009"/>
                  <a:pt x="20069" y="12021"/>
                  <a:pt x="20069" y="12056"/>
                </a:cubicBezTo>
                <a:cubicBezTo>
                  <a:pt x="20017" y="12069"/>
                  <a:pt x="19969" y="12096"/>
                  <a:pt x="19939" y="12096"/>
                </a:cubicBezTo>
                <a:cubicBezTo>
                  <a:pt x="19932" y="12096"/>
                  <a:pt x="19926" y="12094"/>
                  <a:pt x="19922" y="12092"/>
                </a:cubicBezTo>
                <a:cubicBezTo>
                  <a:pt x="19894" y="12074"/>
                  <a:pt x="19868" y="12068"/>
                  <a:pt x="19842" y="12068"/>
                </a:cubicBezTo>
                <a:cubicBezTo>
                  <a:pt x="19785" y="12068"/>
                  <a:pt x="19731" y="12098"/>
                  <a:pt x="19676" y="12098"/>
                </a:cubicBezTo>
                <a:cubicBezTo>
                  <a:pt x="19675" y="12098"/>
                  <a:pt x="19674" y="12098"/>
                  <a:pt x="19674" y="12098"/>
                </a:cubicBezTo>
                <a:cubicBezTo>
                  <a:pt x="19453" y="12094"/>
                  <a:pt x="19231" y="12076"/>
                  <a:pt x="19010" y="12063"/>
                </a:cubicBezTo>
                <a:cubicBezTo>
                  <a:pt x="18969" y="12061"/>
                  <a:pt x="18929" y="12052"/>
                  <a:pt x="18883" y="12022"/>
                </a:cubicBezTo>
                <a:cubicBezTo>
                  <a:pt x="19024" y="11950"/>
                  <a:pt x="19163" y="11878"/>
                  <a:pt x="19303" y="11808"/>
                </a:cubicBezTo>
                <a:cubicBezTo>
                  <a:pt x="19508" y="11703"/>
                  <a:pt x="19714" y="11602"/>
                  <a:pt x="19920" y="11499"/>
                </a:cubicBezTo>
                <a:cubicBezTo>
                  <a:pt x="20066" y="11425"/>
                  <a:pt x="20218" y="11362"/>
                  <a:pt x="20358" y="11279"/>
                </a:cubicBezTo>
                <a:cubicBezTo>
                  <a:pt x="20636" y="11113"/>
                  <a:pt x="20899" y="10925"/>
                  <a:pt x="21180" y="10763"/>
                </a:cubicBezTo>
                <a:cubicBezTo>
                  <a:pt x="21398" y="10637"/>
                  <a:pt x="21633" y="10537"/>
                  <a:pt x="21860" y="10425"/>
                </a:cubicBezTo>
                <a:cubicBezTo>
                  <a:pt x="21923" y="10394"/>
                  <a:pt x="21989" y="10365"/>
                  <a:pt x="22045" y="10326"/>
                </a:cubicBezTo>
                <a:cubicBezTo>
                  <a:pt x="22072" y="10305"/>
                  <a:pt x="22082" y="10260"/>
                  <a:pt x="22088" y="10216"/>
                </a:cubicBezTo>
                <a:cubicBezTo>
                  <a:pt x="22324" y="10103"/>
                  <a:pt x="22523" y="9931"/>
                  <a:pt x="22714" y="9746"/>
                </a:cubicBezTo>
                <a:cubicBezTo>
                  <a:pt x="22786" y="9675"/>
                  <a:pt x="22878" y="9626"/>
                  <a:pt x="22961" y="9568"/>
                </a:cubicBezTo>
                <a:cubicBezTo>
                  <a:pt x="22985" y="9552"/>
                  <a:pt x="23010" y="9542"/>
                  <a:pt x="23033" y="9529"/>
                </a:cubicBezTo>
                <a:cubicBezTo>
                  <a:pt x="23211" y="9417"/>
                  <a:pt x="23216" y="9336"/>
                  <a:pt x="23053" y="9221"/>
                </a:cubicBezTo>
                <a:cubicBezTo>
                  <a:pt x="23033" y="9207"/>
                  <a:pt x="23014" y="9195"/>
                  <a:pt x="23006" y="9190"/>
                </a:cubicBezTo>
                <a:cubicBezTo>
                  <a:pt x="23229" y="9011"/>
                  <a:pt x="23439" y="8822"/>
                  <a:pt x="23671" y="8660"/>
                </a:cubicBezTo>
                <a:cubicBezTo>
                  <a:pt x="23839" y="8543"/>
                  <a:pt x="24032" y="8462"/>
                  <a:pt x="24215" y="8366"/>
                </a:cubicBezTo>
                <a:cubicBezTo>
                  <a:pt x="24253" y="8346"/>
                  <a:pt x="24294" y="8332"/>
                  <a:pt x="24331" y="8309"/>
                </a:cubicBezTo>
                <a:cubicBezTo>
                  <a:pt x="24500" y="8203"/>
                  <a:pt x="24510" y="8161"/>
                  <a:pt x="24396" y="8004"/>
                </a:cubicBezTo>
                <a:cubicBezTo>
                  <a:pt x="24652" y="7865"/>
                  <a:pt x="24807" y="7632"/>
                  <a:pt x="24961" y="7401"/>
                </a:cubicBezTo>
                <a:cubicBezTo>
                  <a:pt x="25070" y="7235"/>
                  <a:pt x="25038" y="7127"/>
                  <a:pt x="24876" y="7018"/>
                </a:cubicBezTo>
                <a:cubicBezTo>
                  <a:pt x="24786" y="6957"/>
                  <a:pt x="24698" y="6892"/>
                  <a:pt x="24603" y="6838"/>
                </a:cubicBezTo>
                <a:cubicBezTo>
                  <a:pt x="24528" y="6795"/>
                  <a:pt x="24444" y="6767"/>
                  <a:pt x="24364" y="6732"/>
                </a:cubicBezTo>
                <a:cubicBezTo>
                  <a:pt x="24638" y="6561"/>
                  <a:pt x="24797" y="6270"/>
                  <a:pt x="25012" y="6031"/>
                </a:cubicBezTo>
                <a:cubicBezTo>
                  <a:pt x="25168" y="5858"/>
                  <a:pt x="25339" y="5698"/>
                  <a:pt x="25505" y="5533"/>
                </a:cubicBezTo>
                <a:cubicBezTo>
                  <a:pt x="25723" y="5317"/>
                  <a:pt x="25722" y="5282"/>
                  <a:pt x="25471" y="5106"/>
                </a:cubicBezTo>
                <a:cubicBezTo>
                  <a:pt x="25616" y="4941"/>
                  <a:pt x="25758" y="4773"/>
                  <a:pt x="25906" y="4612"/>
                </a:cubicBezTo>
                <a:cubicBezTo>
                  <a:pt x="26026" y="4480"/>
                  <a:pt x="26028" y="4462"/>
                  <a:pt x="25929" y="4366"/>
                </a:cubicBezTo>
                <a:cubicBezTo>
                  <a:pt x="26074" y="4150"/>
                  <a:pt x="26227" y="3944"/>
                  <a:pt x="26356" y="3724"/>
                </a:cubicBezTo>
                <a:cubicBezTo>
                  <a:pt x="26428" y="3602"/>
                  <a:pt x="26388" y="3551"/>
                  <a:pt x="26247" y="3485"/>
                </a:cubicBezTo>
                <a:cubicBezTo>
                  <a:pt x="26125" y="3429"/>
                  <a:pt x="26009" y="3364"/>
                  <a:pt x="25882" y="3300"/>
                </a:cubicBezTo>
                <a:cubicBezTo>
                  <a:pt x="26072" y="3060"/>
                  <a:pt x="26272" y="2811"/>
                  <a:pt x="26475" y="2555"/>
                </a:cubicBezTo>
                <a:cubicBezTo>
                  <a:pt x="26447" y="2535"/>
                  <a:pt x="26419" y="2517"/>
                  <a:pt x="26406" y="2507"/>
                </a:cubicBezTo>
                <a:cubicBezTo>
                  <a:pt x="26524" y="2230"/>
                  <a:pt x="26783" y="2028"/>
                  <a:pt x="26812" y="1704"/>
                </a:cubicBezTo>
                <a:cubicBezTo>
                  <a:pt x="26820" y="1598"/>
                  <a:pt x="26820" y="1598"/>
                  <a:pt x="26727" y="1573"/>
                </a:cubicBezTo>
                <a:cubicBezTo>
                  <a:pt x="26910" y="1289"/>
                  <a:pt x="27092" y="1001"/>
                  <a:pt x="27280" y="717"/>
                </a:cubicBezTo>
                <a:cubicBezTo>
                  <a:pt x="27386" y="555"/>
                  <a:pt x="27509" y="400"/>
                  <a:pt x="27612" y="236"/>
                </a:cubicBezTo>
                <a:cubicBezTo>
                  <a:pt x="27652" y="172"/>
                  <a:pt x="27658" y="89"/>
                  <a:pt x="27681" y="13"/>
                </a:cubicBezTo>
                <a:cubicBezTo>
                  <a:pt x="27634" y="12"/>
                  <a:pt x="27583" y="1"/>
                  <a:pt x="27537" y="1"/>
                </a:cubicBezTo>
                <a:close/>
              </a:path>
            </a:pathLst>
          </a:custGeom>
          <a:solidFill>
            <a:srgbClr val="80B31A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7" name="Google Shape;347;p52"/>
          <p:cNvSpPr/>
          <p:nvPr/>
        </p:nvSpPr>
        <p:spPr>
          <a:xfrm rot="-10539163" flipH="1">
            <a:off x="4842702" y="20486"/>
            <a:ext cx="559562" cy="500089"/>
          </a:xfrm>
          <a:custGeom>
            <a:avLst/>
            <a:gdLst/>
            <a:ahLst/>
            <a:cxnLst/>
            <a:rect l="l" t="t" r="r" b="b"/>
            <a:pathLst>
              <a:path w="22383" h="20004" extrusionOk="0">
                <a:moveTo>
                  <a:pt x="15488" y="1"/>
                </a:moveTo>
                <a:cubicBezTo>
                  <a:pt x="15478" y="1"/>
                  <a:pt x="15467" y="3"/>
                  <a:pt x="15463" y="8"/>
                </a:cubicBezTo>
                <a:cubicBezTo>
                  <a:pt x="15410" y="70"/>
                  <a:pt x="15343" y="127"/>
                  <a:pt x="15316" y="199"/>
                </a:cubicBezTo>
                <a:cubicBezTo>
                  <a:pt x="15229" y="419"/>
                  <a:pt x="15163" y="646"/>
                  <a:pt x="15079" y="866"/>
                </a:cubicBezTo>
                <a:cubicBezTo>
                  <a:pt x="14879" y="1382"/>
                  <a:pt x="14679" y="1896"/>
                  <a:pt x="14470" y="2409"/>
                </a:cubicBezTo>
                <a:cubicBezTo>
                  <a:pt x="14320" y="2780"/>
                  <a:pt x="14155" y="3146"/>
                  <a:pt x="13996" y="3515"/>
                </a:cubicBezTo>
                <a:cubicBezTo>
                  <a:pt x="13983" y="3544"/>
                  <a:pt x="13964" y="3569"/>
                  <a:pt x="13935" y="3592"/>
                </a:cubicBezTo>
                <a:cubicBezTo>
                  <a:pt x="13959" y="3520"/>
                  <a:pt x="13994" y="3449"/>
                  <a:pt x="14005" y="3374"/>
                </a:cubicBezTo>
                <a:cubicBezTo>
                  <a:pt x="14024" y="3245"/>
                  <a:pt x="14030" y="3116"/>
                  <a:pt x="14038" y="2986"/>
                </a:cubicBezTo>
                <a:cubicBezTo>
                  <a:pt x="14038" y="2971"/>
                  <a:pt x="14019" y="2956"/>
                  <a:pt x="14012" y="2947"/>
                </a:cubicBezTo>
                <a:cubicBezTo>
                  <a:pt x="14011" y="2915"/>
                  <a:pt x="14012" y="2887"/>
                  <a:pt x="14010" y="2858"/>
                </a:cubicBezTo>
                <a:cubicBezTo>
                  <a:pt x="14004" y="2798"/>
                  <a:pt x="14002" y="2776"/>
                  <a:pt x="13981" y="2776"/>
                </a:cubicBezTo>
                <a:cubicBezTo>
                  <a:pt x="13967" y="2776"/>
                  <a:pt x="13946" y="2785"/>
                  <a:pt x="13912" y="2798"/>
                </a:cubicBezTo>
                <a:cubicBezTo>
                  <a:pt x="13836" y="2826"/>
                  <a:pt x="13759" y="2851"/>
                  <a:pt x="13687" y="2875"/>
                </a:cubicBezTo>
                <a:cubicBezTo>
                  <a:pt x="13754" y="2740"/>
                  <a:pt x="13688" y="2601"/>
                  <a:pt x="13656" y="2462"/>
                </a:cubicBezTo>
                <a:cubicBezTo>
                  <a:pt x="13633" y="2362"/>
                  <a:pt x="13603" y="2263"/>
                  <a:pt x="13572" y="2164"/>
                </a:cubicBezTo>
                <a:cubicBezTo>
                  <a:pt x="13547" y="2083"/>
                  <a:pt x="13523" y="2046"/>
                  <a:pt x="13481" y="2046"/>
                </a:cubicBezTo>
                <a:cubicBezTo>
                  <a:pt x="13452" y="2046"/>
                  <a:pt x="13414" y="2064"/>
                  <a:pt x="13361" y="2098"/>
                </a:cubicBezTo>
                <a:cubicBezTo>
                  <a:pt x="13309" y="1985"/>
                  <a:pt x="13264" y="1868"/>
                  <a:pt x="13204" y="1760"/>
                </a:cubicBezTo>
                <a:cubicBezTo>
                  <a:pt x="13150" y="1659"/>
                  <a:pt x="13078" y="1565"/>
                  <a:pt x="13014" y="1465"/>
                </a:cubicBezTo>
                <a:cubicBezTo>
                  <a:pt x="13001" y="1444"/>
                  <a:pt x="12986" y="1434"/>
                  <a:pt x="12972" y="1434"/>
                </a:cubicBezTo>
                <a:cubicBezTo>
                  <a:pt x="12958" y="1434"/>
                  <a:pt x="12943" y="1444"/>
                  <a:pt x="12930" y="1460"/>
                </a:cubicBezTo>
                <a:cubicBezTo>
                  <a:pt x="12884" y="1517"/>
                  <a:pt x="12838" y="1573"/>
                  <a:pt x="12801" y="1635"/>
                </a:cubicBezTo>
                <a:cubicBezTo>
                  <a:pt x="12735" y="1743"/>
                  <a:pt x="12687" y="1859"/>
                  <a:pt x="12615" y="1961"/>
                </a:cubicBezTo>
                <a:cubicBezTo>
                  <a:pt x="12565" y="2030"/>
                  <a:pt x="12486" y="2076"/>
                  <a:pt x="12456" y="2164"/>
                </a:cubicBezTo>
                <a:cubicBezTo>
                  <a:pt x="12435" y="2226"/>
                  <a:pt x="12407" y="2285"/>
                  <a:pt x="12381" y="2350"/>
                </a:cubicBezTo>
                <a:cubicBezTo>
                  <a:pt x="12199" y="2147"/>
                  <a:pt x="12004" y="1956"/>
                  <a:pt x="11890" y="1676"/>
                </a:cubicBezTo>
                <a:cubicBezTo>
                  <a:pt x="11869" y="1730"/>
                  <a:pt x="11857" y="1757"/>
                  <a:pt x="11841" y="1798"/>
                </a:cubicBezTo>
                <a:cubicBezTo>
                  <a:pt x="11830" y="1768"/>
                  <a:pt x="11818" y="1752"/>
                  <a:pt x="11818" y="1736"/>
                </a:cubicBezTo>
                <a:cubicBezTo>
                  <a:pt x="11818" y="1701"/>
                  <a:pt x="11820" y="1674"/>
                  <a:pt x="11773" y="1669"/>
                </a:cubicBezTo>
                <a:cubicBezTo>
                  <a:pt x="11761" y="1668"/>
                  <a:pt x="11746" y="1638"/>
                  <a:pt x="11741" y="1620"/>
                </a:cubicBezTo>
                <a:cubicBezTo>
                  <a:pt x="11707" y="1509"/>
                  <a:pt x="11630" y="1431"/>
                  <a:pt x="11546" y="1364"/>
                </a:cubicBezTo>
                <a:cubicBezTo>
                  <a:pt x="11484" y="1316"/>
                  <a:pt x="11432" y="1258"/>
                  <a:pt x="11371" y="1210"/>
                </a:cubicBezTo>
                <a:cubicBezTo>
                  <a:pt x="11347" y="1191"/>
                  <a:pt x="11330" y="1182"/>
                  <a:pt x="11315" y="1182"/>
                </a:cubicBezTo>
                <a:cubicBezTo>
                  <a:pt x="11296" y="1182"/>
                  <a:pt x="11281" y="1199"/>
                  <a:pt x="11264" y="1234"/>
                </a:cubicBezTo>
                <a:cubicBezTo>
                  <a:pt x="11254" y="1254"/>
                  <a:pt x="11241" y="1274"/>
                  <a:pt x="11221" y="1309"/>
                </a:cubicBezTo>
                <a:cubicBezTo>
                  <a:pt x="11172" y="1261"/>
                  <a:pt x="11128" y="1223"/>
                  <a:pt x="11092" y="1179"/>
                </a:cubicBezTo>
                <a:cubicBezTo>
                  <a:pt x="11021" y="1090"/>
                  <a:pt x="10956" y="997"/>
                  <a:pt x="10886" y="909"/>
                </a:cubicBezTo>
                <a:cubicBezTo>
                  <a:pt x="10867" y="884"/>
                  <a:pt x="10845" y="866"/>
                  <a:pt x="10822" y="866"/>
                </a:cubicBezTo>
                <a:cubicBezTo>
                  <a:pt x="10804" y="866"/>
                  <a:pt x="10785" y="876"/>
                  <a:pt x="10765" y="901"/>
                </a:cubicBezTo>
                <a:cubicBezTo>
                  <a:pt x="10750" y="920"/>
                  <a:pt x="10734" y="929"/>
                  <a:pt x="10718" y="929"/>
                </a:cubicBezTo>
                <a:cubicBezTo>
                  <a:pt x="10701" y="929"/>
                  <a:pt x="10684" y="919"/>
                  <a:pt x="10665" y="899"/>
                </a:cubicBezTo>
                <a:cubicBezTo>
                  <a:pt x="10589" y="821"/>
                  <a:pt x="10507" y="752"/>
                  <a:pt x="10399" y="719"/>
                </a:cubicBezTo>
                <a:cubicBezTo>
                  <a:pt x="10373" y="712"/>
                  <a:pt x="10352" y="708"/>
                  <a:pt x="10335" y="708"/>
                </a:cubicBezTo>
                <a:cubicBezTo>
                  <a:pt x="10299" y="708"/>
                  <a:pt x="10276" y="725"/>
                  <a:pt x="10256" y="775"/>
                </a:cubicBezTo>
                <a:cubicBezTo>
                  <a:pt x="10200" y="910"/>
                  <a:pt x="10153" y="1047"/>
                  <a:pt x="10106" y="1186"/>
                </a:cubicBezTo>
                <a:cubicBezTo>
                  <a:pt x="10095" y="1222"/>
                  <a:pt x="10087" y="1246"/>
                  <a:pt x="10065" y="1246"/>
                </a:cubicBezTo>
                <a:cubicBezTo>
                  <a:pt x="10054" y="1246"/>
                  <a:pt x="10039" y="1239"/>
                  <a:pt x="10018" y="1225"/>
                </a:cubicBezTo>
                <a:cubicBezTo>
                  <a:pt x="9961" y="1186"/>
                  <a:pt x="9894" y="1162"/>
                  <a:pt x="9829" y="1139"/>
                </a:cubicBezTo>
                <a:cubicBezTo>
                  <a:pt x="9719" y="1099"/>
                  <a:pt x="9648" y="1009"/>
                  <a:pt x="9564" y="934"/>
                </a:cubicBezTo>
                <a:cubicBezTo>
                  <a:pt x="9498" y="876"/>
                  <a:pt x="9428" y="819"/>
                  <a:pt x="9353" y="774"/>
                </a:cubicBezTo>
                <a:cubicBezTo>
                  <a:pt x="9325" y="757"/>
                  <a:pt x="9301" y="749"/>
                  <a:pt x="9281" y="749"/>
                </a:cubicBezTo>
                <a:cubicBezTo>
                  <a:pt x="9238" y="749"/>
                  <a:pt x="9211" y="785"/>
                  <a:pt x="9199" y="852"/>
                </a:cubicBezTo>
                <a:cubicBezTo>
                  <a:pt x="9194" y="881"/>
                  <a:pt x="9189" y="908"/>
                  <a:pt x="9179" y="951"/>
                </a:cubicBezTo>
                <a:cubicBezTo>
                  <a:pt x="9109" y="903"/>
                  <a:pt x="9048" y="863"/>
                  <a:pt x="8990" y="819"/>
                </a:cubicBezTo>
                <a:cubicBezTo>
                  <a:pt x="8939" y="779"/>
                  <a:pt x="8891" y="733"/>
                  <a:pt x="8840" y="691"/>
                </a:cubicBezTo>
                <a:cubicBezTo>
                  <a:pt x="8798" y="657"/>
                  <a:pt x="8768" y="640"/>
                  <a:pt x="8739" y="640"/>
                </a:cubicBezTo>
                <a:cubicBezTo>
                  <a:pt x="8705" y="640"/>
                  <a:pt x="8673" y="663"/>
                  <a:pt x="8623" y="711"/>
                </a:cubicBezTo>
                <a:cubicBezTo>
                  <a:pt x="8505" y="652"/>
                  <a:pt x="8382" y="591"/>
                  <a:pt x="8260" y="528"/>
                </a:cubicBezTo>
                <a:cubicBezTo>
                  <a:pt x="8253" y="524"/>
                  <a:pt x="8244" y="523"/>
                  <a:pt x="8235" y="523"/>
                </a:cubicBezTo>
                <a:cubicBezTo>
                  <a:pt x="8188" y="523"/>
                  <a:pt x="8121" y="567"/>
                  <a:pt x="8120" y="611"/>
                </a:cubicBezTo>
                <a:cubicBezTo>
                  <a:pt x="8119" y="663"/>
                  <a:pt x="8117" y="716"/>
                  <a:pt x="8114" y="768"/>
                </a:cubicBezTo>
                <a:cubicBezTo>
                  <a:pt x="8113" y="775"/>
                  <a:pt x="8106" y="784"/>
                  <a:pt x="8100" y="798"/>
                </a:cubicBezTo>
                <a:cubicBezTo>
                  <a:pt x="8078" y="791"/>
                  <a:pt x="8055" y="786"/>
                  <a:pt x="8034" y="776"/>
                </a:cubicBezTo>
                <a:cubicBezTo>
                  <a:pt x="7924" y="719"/>
                  <a:pt x="7813" y="661"/>
                  <a:pt x="7703" y="603"/>
                </a:cubicBezTo>
                <a:cubicBezTo>
                  <a:pt x="7686" y="594"/>
                  <a:pt x="7669" y="585"/>
                  <a:pt x="7651" y="579"/>
                </a:cubicBezTo>
                <a:cubicBezTo>
                  <a:pt x="7627" y="570"/>
                  <a:pt x="7608" y="565"/>
                  <a:pt x="7593" y="565"/>
                </a:cubicBezTo>
                <a:cubicBezTo>
                  <a:pt x="7556" y="565"/>
                  <a:pt x="7534" y="593"/>
                  <a:pt x="7498" y="662"/>
                </a:cubicBezTo>
                <a:cubicBezTo>
                  <a:pt x="7434" y="636"/>
                  <a:pt x="7369" y="611"/>
                  <a:pt x="7304" y="583"/>
                </a:cubicBezTo>
                <a:cubicBezTo>
                  <a:pt x="7237" y="554"/>
                  <a:pt x="7173" y="519"/>
                  <a:pt x="7105" y="492"/>
                </a:cubicBezTo>
                <a:cubicBezTo>
                  <a:pt x="7074" y="480"/>
                  <a:pt x="7048" y="473"/>
                  <a:pt x="7025" y="473"/>
                </a:cubicBezTo>
                <a:cubicBezTo>
                  <a:pt x="6968" y="473"/>
                  <a:pt x="6935" y="512"/>
                  <a:pt x="6913" y="599"/>
                </a:cubicBezTo>
                <a:cubicBezTo>
                  <a:pt x="6890" y="593"/>
                  <a:pt x="6865" y="589"/>
                  <a:pt x="6843" y="580"/>
                </a:cubicBezTo>
                <a:cubicBezTo>
                  <a:pt x="6747" y="546"/>
                  <a:pt x="6652" y="511"/>
                  <a:pt x="6558" y="475"/>
                </a:cubicBezTo>
                <a:cubicBezTo>
                  <a:pt x="6501" y="454"/>
                  <a:pt x="6444" y="430"/>
                  <a:pt x="6388" y="405"/>
                </a:cubicBezTo>
                <a:cubicBezTo>
                  <a:pt x="6355" y="391"/>
                  <a:pt x="6323" y="369"/>
                  <a:pt x="6288" y="369"/>
                </a:cubicBezTo>
                <a:cubicBezTo>
                  <a:pt x="6272" y="369"/>
                  <a:pt x="6255" y="374"/>
                  <a:pt x="6237" y="385"/>
                </a:cubicBezTo>
                <a:cubicBezTo>
                  <a:pt x="6234" y="386"/>
                  <a:pt x="6231" y="387"/>
                  <a:pt x="6228" y="387"/>
                </a:cubicBezTo>
                <a:cubicBezTo>
                  <a:pt x="6214" y="387"/>
                  <a:pt x="6193" y="376"/>
                  <a:pt x="6177" y="369"/>
                </a:cubicBezTo>
                <a:cubicBezTo>
                  <a:pt x="5965" y="280"/>
                  <a:pt x="5743" y="245"/>
                  <a:pt x="5515" y="245"/>
                </a:cubicBezTo>
                <a:cubicBezTo>
                  <a:pt x="5499" y="245"/>
                  <a:pt x="5482" y="246"/>
                  <a:pt x="5466" y="246"/>
                </a:cubicBezTo>
                <a:cubicBezTo>
                  <a:pt x="5450" y="246"/>
                  <a:pt x="5433" y="249"/>
                  <a:pt x="5418" y="253"/>
                </a:cubicBezTo>
                <a:cubicBezTo>
                  <a:pt x="5339" y="275"/>
                  <a:pt x="5327" y="307"/>
                  <a:pt x="5383" y="363"/>
                </a:cubicBezTo>
                <a:cubicBezTo>
                  <a:pt x="5439" y="423"/>
                  <a:pt x="5503" y="475"/>
                  <a:pt x="5565" y="529"/>
                </a:cubicBezTo>
                <a:cubicBezTo>
                  <a:pt x="5655" y="608"/>
                  <a:pt x="5748" y="686"/>
                  <a:pt x="5838" y="765"/>
                </a:cubicBezTo>
                <a:cubicBezTo>
                  <a:pt x="5848" y="774"/>
                  <a:pt x="5862" y="791"/>
                  <a:pt x="5860" y="798"/>
                </a:cubicBezTo>
                <a:cubicBezTo>
                  <a:pt x="5827" y="867"/>
                  <a:pt x="5882" y="898"/>
                  <a:pt x="5920" y="933"/>
                </a:cubicBezTo>
                <a:cubicBezTo>
                  <a:pt x="6053" y="1056"/>
                  <a:pt x="6187" y="1176"/>
                  <a:pt x="6315" y="1292"/>
                </a:cubicBezTo>
                <a:cubicBezTo>
                  <a:pt x="6313" y="1310"/>
                  <a:pt x="6313" y="1313"/>
                  <a:pt x="6311" y="1314"/>
                </a:cubicBezTo>
                <a:cubicBezTo>
                  <a:pt x="6215" y="1408"/>
                  <a:pt x="6212" y="1438"/>
                  <a:pt x="6293" y="1555"/>
                </a:cubicBezTo>
                <a:cubicBezTo>
                  <a:pt x="6361" y="1650"/>
                  <a:pt x="6432" y="1745"/>
                  <a:pt x="6498" y="1843"/>
                </a:cubicBezTo>
                <a:cubicBezTo>
                  <a:pt x="6510" y="1861"/>
                  <a:pt x="6505" y="1892"/>
                  <a:pt x="6511" y="1918"/>
                </a:cubicBezTo>
                <a:cubicBezTo>
                  <a:pt x="6519" y="1947"/>
                  <a:pt x="6521" y="1979"/>
                  <a:pt x="6536" y="2000"/>
                </a:cubicBezTo>
                <a:cubicBezTo>
                  <a:pt x="6599" y="2086"/>
                  <a:pt x="6666" y="2168"/>
                  <a:pt x="6736" y="2256"/>
                </a:cubicBezTo>
                <a:cubicBezTo>
                  <a:pt x="6673" y="2299"/>
                  <a:pt x="6608" y="2344"/>
                  <a:pt x="6542" y="2388"/>
                </a:cubicBezTo>
                <a:cubicBezTo>
                  <a:pt x="6503" y="2414"/>
                  <a:pt x="6464" y="2441"/>
                  <a:pt x="6423" y="2463"/>
                </a:cubicBezTo>
                <a:cubicBezTo>
                  <a:pt x="6367" y="2496"/>
                  <a:pt x="6366" y="2537"/>
                  <a:pt x="6402" y="2580"/>
                </a:cubicBezTo>
                <a:cubicBezTo>
                  <a:pt x="6433" y="2620"/>
                  <a:pt x="6468" y="2656"/>
                  <a:pt x="6503" y="2690"/>
                </a:cubicBezTo>
                <a:cubicBezTo>
                  <a:pt x="6628" y="2815"/>
                  <a:pt x="6753" y="2939"/>
                  <a:pt x="6879" y="3063"/>
                </a:cubicBezTo>
                <a:cubicBezTo>
                  <a:pt x="6886" y="3070"/>
                  <a:pt x="6891" y="3081"/>
                  <a:pt x="6897" y="3090"/>
                </a:cubicBezTo>
                <a:cubicBezTo>
                  <a:pt x="6840" y="3163"/>
                  <a:pt x="6841" y="3201"/>
                  <a:pt x="6921" y="3255"/>
                </a:cubicBezTo>
                <a:cubicBezTo>
                  <a:pt x="6992" y="3305"/>
                  <a:pt x="7070" y="3346"/>
                  <a:pt x="7147" y="3386"/>
                </a:cubicBezTo>
                <a:cubicBezTo>
                  <a:pt x="7328" y="3480"/>
                  <a:pt x="7455" y="3640"/>
                  <a:pt x="7609" y="3767"/>
                </a:cubicBezTo>
                <a:cubicBezTo>
                  <a:pt x="7673" y="3819"/>
                  <a:pt x="7745" y="3862"/>
                  <a:pt x="7815" y="3912"/>
                </a:cubicBezTo>
                <a:cubicBezTo>
                  <a:pt x="7815" y="3914"/>
                  <a:pt x="7813" y="3921"/>
                  <a:pt x="7811" y="3922"/>
                </a:cubicBezTo>
                <a:cubicBezTo>
                  <a:pt x="7635" y="3967"/>
                  <a:pt x="7461" y="4022"/>
                  <a:pt x="7283" y="4055"/>
                </a:cubicBezTo>
                <a:cubicBezTo>
                  <a:pt x="7165" y="4076"/>
                  <a:pt x="7046" y="4085"/>
                  <a:pt x="6927" y="4085"/>
                </a:cubicBezTo>
                <a:cubicBezTo>
                  <a:pt x="6777" y="4085"/>
                  <a:pt x="6626" y="4071"/>
                  <a:pt x="6474" y="4051"/>
                </a:cubicBezTo>
                <a:cubicBezTo>
                  <a:pt x="6466" y="4049"/>
                  <a:pt x="6457" y="4049"/>
                  <a:pt x="6448" y="4049"/>
                </a:cubicBezTo>
                <a:cubicBezTo>
                  <a:pt x="6429" y="4049"/>
                  <a:pt x="6409" y="4051"/>
                  <a:pt x="6391" y="4055"/>
                </a:cubicBezTo>
                <a:cubicBezTo>
                  <a:pt x="6267" y="4075"/>
                  <a:pt x="6261" y="4084"/>
                  <a:pt x="6290" y="4205"/>
                </a:cubicBezTo>
                <a:cubicBezTo>
                  <a:pt x="6292" y="4211"/>
                  <a:pt x="6290" y="4217"/>
                  <a:pt x="6290" y="4237"/>
                </a:cubicBezTo>
                <a:cubicBezTo>
                  <a:pt x="6215" y="4236"/>
                  <a:pt x="6141" y="4235"/>
                  <a:pt x="6067" y="4233"/>
                </a:cubicBezTo>
                <a:cubicBezTo>
                  <a:pt x="6035" y="4232"/>
                  <a:pt x="6005" y="4231"/>
                  <a:pt x="5975" y="4231"/>
                </a:cubicBezTo>
                <a:cubicBezTo>
                  <a:pt x="5968" y="4231"/>
                  <a:pt x="5961" y="4231"/>
                  <a:pt x="5954" y="4231"/>
                </a:cubicBezTo>
                <a:cubicBezTo>
                  <a:pt x="5896" y="4233"/>
                  <a:pt x="5848" y="4248"/>
                  <a:pt x="5860" y="4325"/>
                </a:cubicBezTo>
                <a:cubicBezTo>
                  <a:pt x="5765" y="4334"/>
                  <a:pt x="5672" y="4333"/>
                  <a:pt x="5583" y="4349"/>
                </a:cubicBezTo>
                <a:cubicBezTo>
                  <a:pt x="5490" y="4367"/>
                  <a:pt x="5397" y="4396"/>
                  <a:pt x="5306" y="4427"/>
                </a:cubicBezTo>
                <a:cubicBezTo>
                  <a:pt x="5249" y="4446"/>
                  <a:pt x="5236" y="4485"/>
                  <a:pt x="5275" y="4536"/>
                </a:cubicBezTo>
                <a:cubicBezTo>
                  <a:pt x="5330" y="4610"/>
                  <a:pt x="5383" y="4685"/>
                  <a:pt x="5445" y="4771"/>
                </a:cubicBezTo>
                <a:cubicBezTo>
                  <a:pt x="5380" y="4794"/>
                  <a:pt x="5321" y="4809"/>
                  <a:pt x="5262" y="4809"/>
                </a:cubicBezTo>
                <a:cubicBezTo>
                  <a:pt x="5243" y="4809"/>
                  <a:pt x="5223" y="4808"/>
                  <a:pt x="5204" y="4804"/>
                </a:cubicBezTo>
                <a:cubicBezTo>
                  <a:pt x="5114" y="4787"/>
                  <a:pt x="5025" y="4762"/>
                  <a:pt x="4936" y="4740"/>
                </a:cubicBezTo>
                <a:cubicBezTo>
                  <a:pt x="4916" y="4735"/>
                  <a:pt x="4894" y="4731"/>
                  <a:pt x="4874" y="4729"/>
                </a:cubicBezTo>
                <a:cubicBezTo>
                  <a:pt x="4861" y="4727"/>
                  <a:pt x="4849" y="4726"/>
                  <a:pt x="4839" y="4726"/>
                </a:cubicBezTo>
                <a:cubicBezTo>
                  <a:pt x="4779" y="4726"/>
                  <a:pt x="4763" y="4754"/>
                  <a:pt x="4772" y="4828"/>
                </a:cubicBezTo>
                <a:cubicBezTo>
                  <a:pt x="4773" y="4833"/>
                  <a:pt x="4770" y="4840"/>
                  <a:pt x="4765" y="4850"/>
                </a:cubicBezTo>
                <a:cubicBezTo>
                  <a:pt x="4703" y="4839"/>
                  <a:pt x="4642" y="4823"/>
                  <a:pt x="4579" y="4817"/>
                </a:cubicBezTo>
                <a:cubicBezTo>
                  <a:pt x="4543" y="4813"/>
                  <a:pt x="4508" y="4811"/>
                  <a:pt x="4473" y="4811"/>
                </a:cubicBezTo>
                <a:cubicBezTo>
                  <a:pt x="4341" y="4811"/>
                  <a:pt x="4215" y="4841"/>
                  <a:pt x="4098" y="4917"/>
                </a:cubicBezTo>
                <a:cubicBezTo>
                  <a:pt x="4044" y="4953"/>
                  <a:pt x="4025" y="4991"/>
                  <a:pt x="4065" y="5051"/>
                </a:cubicBezTo>
                <a:cubicBezTo>
                  <a:pt x="4092" y="5092"/>
                  <a:pt x="4109" y="5138"/>
                  <a:pt x="4135" y="5192"/>
                </a:cubicBezTo>
                <a:cubicBezTo>
                  <a:pt x="4083" y="5194"/>
                  <a:pt x="4040" y="5194"/>
                  <a:pt x="3996" y="5200"/>
                </a:cubicBezTo>
                <a:cubicBezTo>
                  <a:pt x="3878" y="5215"/>
                  <a:pt x="3757" y="5226"/>
                  <a:pt x="3641" y="5255"/>
                </a:cubicBezTo>
                <a:cubicBezTo>
                  <a:pt x="3483" y="5293"/>
                  <a:pt x="3478" y="5317"/>
                  <a:pt x="3567" y="5457"/>
                </a:cubicBezTo>
                <a:cubicBezTo>
                  <a:pt x="3527" y="5470"/>
                  <a:pt x="3489" y="5480"/>
                  <a:pt x="3451" y="5490"/>
                </a:cubicBezTo>
                <a:cubicBezTo>
                  <a:pt x="3399" y="5504"/>
                  <a:pt x="3346" y="5514"/>
                  <a:pt x="3295" y="5533"/>
                </a:cubicBezTo>
                <a:cubicBezTo>
                  <a:pt x="3238" y="5557"/>
                  <a:pt x="3188" y="5590"/>
                  <a:pt x="3224" y="5666"/>
                </a:cubicBezTo>
                <a:cubicBezTo>
                  <a:pt x="3172" y="5699"/>
                  <a:pt x="3120" y="5727"/>
                  <a:pt x="3074" y="5763"/>
                </a:cubicBezTo>
                <a:cubicBezTo>
                  <a:pt x="3012" y="5810"/>
                  <a:pt x="3015" y="5840"/>
                  <a:pt x="3074" y="5889"/>
                </a:cubicBezTo>
                <a:cubicBezTo>
                  <a:pt x="3149" y="5953"/>
                  <a:pt x="3223" y="6017"/>
                  <a:pt x="3298" y="6083"/>
                </a:cubicBezTo>
                <a:cubicBezTo>
                  <a:pt x="3307" y="6090"/>
                  <a:pt x="3317" y="6105"/>
                  <a:pt x="3316" y="6118"/>
                </a:cubicBezTo>
                <a:cubicBezTo>
                  <a:pt x="3301" y="6284"/>
                  <a:pt x="3399" y="6414"/>
                  <a:pt x="3466" y="6553"/>
                </a:cubicBezTo>
                <a:cubicBezTo>
                  <a:pt x="3504" y="6630"/>
                  <a:pt x="3563" y="6696"/>
                  <a:pt x="3605" y="6758"/>
                </a:cubicBezTo>
                <a:cubicBezTo>
                  <a:pt x="3451" y="6835"/>
                  <a:pt x="3295" y="6912"/>
                  <a:pt x="3142" y="6993"/>
                </a:cubicBezTo>
                <a:cubicBezTo>
                  <a:pt x="3100" y="7015"/>
                  <a:pt x="3065" y="7052"/>
                  <a:pt x="3022" y="7073"/>
                </a:cubicBezTo>
                <a:cubicBezTo>
                  <a:pt x="2959" y="7102"/>
                  <a:pt x="2888" y="7117"/>
                  <a:pt x="2825" y="7148"/>
                </a:cubicBezTo>
                <a:cubicBezTo>
                  <a:pt x="2746" y="7186"/>
                  <a:pt x="2669" y="7226"/>
                  <a:pt x="2601" y="7278"/>
                </a:cubicBezTo>
                <a:cubicBezTo>
                  <a:pt x="2532" y="7333"/>
                  <a:pt x="2537" y="7373"/>
                  <a:pt x="2599" y="7437"/>
                </a:cubicBezTo>
                <a:cubicBezTo>
                  <a:pt x="2621" y="7462"/>
                  <a:pt x="2645" y="7488"/>
                  <a:pt x="2671" y="7518"/>
                </a:cubicBezTo>
                <a:cubicBezTo>
                  <a:pt x="2581" y="7577"/>
                  <a:pt x="2497" y="7632"/>
                  <a:pt x="2414" y="7689"/>
                </a:cubicBezTo>
                <a:cubicBezTo>
                  <a:pt x="2285" y="7779"/>
                  <a:pt x="2156" y="7870"/>
                  <a:pt x="2028" y="7962"/>
                </a:cubicBezTo>
                <a:cubicBezTo>
                  <a:pt x="1966" y="8007"/>
                  <a:pt x="1967" y="8019"/>
                  <a:pt x="2034" y="8122"/>
                </a:cubicBezTo>
                <a:cubicBezTo>
                  <a:pt x="1994" y="8165"/>
                  <a:pt x="1948" y="8206"/>
                  <a:pt x="1912" y="8254"/>
                </a:cubicBezTo>
                <a:cubicBezTo>
                  <a:pt x="1863" y="8321"/>
                  <a:pt x="1817" y="8392"/>
                  <a:pt x="1777" y="8465"/>
                </a:cubicBezTo>
                <a:cubicBezTo>
                  <a:pt x="1743" y="8527"/>
                  <a:pt x="1771" y="8570"/>
                  <a:pt x="1829" y="8611"/>
                </a:cubicBezTo>
                <a:cubicBezTo>
                  <a:pt x="1914" y="8671"/>
                  <a:pt x="1992" y="8747"/>
                  <a:pt x="2069" y="8817"/>
                </a:cubicBezTo>
                <a:cubicBezTo>
                  <a:pt x="2107" y="8852"/>
                  <a:pt x="2090" y="8873"/>
                  <a:pt x="2050" y="8903"/>
                </a:cubicBezTo>
                <a:cubicBezTo>
                  <a:pt x="1926" y="8995"/>
                  <a:pt x="1804" y="9092"/>
                  <a:pt x="1683" y="9189"/>
                </a:cubicBezTo>
                <a:cubicBezTo>
                  <a:pt x="1624" y="9233"/>
                  <a:pt x="1571" y="9283"/>
                  <a:pt x="1515" y="9330"/>
                </a:cubicBezTo>
                <a:cubicBezTo>
                  <a:pt x="1479" y="9361"/>
                  <a:pt x="1449" y="9392"/>
                  <a:pt x="1499" y="9441"/>
                </a:cubicBezTo>
                <a:cubicBezTo>
                  <a:pt x="1509" y="9449"/>
                  <a:pt x="1500" y="9494"/>
                  <a:pt x="1485" y="9509"/>
                </a:cubicBezTo>
                <a:cubicBezTo>
                  <a:pt x="1429" y="9575"/>
                  <a:pt x="1360" y="9631"/>
                  <a:pt x="1308" y="9700"/>
                </a:cubicBezTo>
                <a:cubicBezTo>
                  <a:pt x="1261" y="9763"/>
                  <a:pt x="1226" y="9837"/>
                  <a:pt x="1194" y="9910"/>
                </a:cubicBezTo>
                <a:cubicBezTo>
                  <a:pt x="1171" y="9964"/>
                  <a:pt x="1179" y="10017"/>
                  <a:pt x="1247" y="10041"/>
                </a:cubicBezTo>
                <a:cubicBezTo>
                  <a:pt x="1262" y="10046"/>
                  <a:pt x="1273" y="10059"/>
                  <a:pt x="1292" y="10072"/>
                </a:cubicBezTo>
                <a:cubicBezTo>
                  <a:pt x="1235" y="10131"/>
                  <a:pt x="1185" y="10189"/>
                  <a:pt x="1130" y="10245"/>
                </a:cubicBezTo>
                <a:cubicBezTo>
                  <a:pt x="971" y="10409"/>
                  <a:pt x="806" y="10568"/>
                  <a:pt x="652" y="10735"/>
                </a:cubicBezTo>
                <a:cubicBezTo>
                  <a:pt x="484" y="10919"/>
                  <a:pt x="299" y="11083"/>
                  <a:pt x="124" y="11259"/>
                </a:cubicBezTo>
                <a:cubicBezTo>
                  <a:pt x="81" y="11301"/>
                  <a:pt x="48" y="11355"/>
                  <a:pt x="19" y="11407"/>
                </a:cubicBezTo>
                <a:cubicBezTo>
                  <a:pt x="0" y="11442"/>
                  <a:pt x="12" y="11472"/>
                  <a:pt x="50" y="11472"/>
                </a:cubicBezTo>
                <a:cubicBezTo>
                  <a:pt x="55" y="11472"/>
                  <a:pt x="61" y="11471"/>
                  <a:pt x="68" y="11470"/>
                </a:cubicBezTo>
                <a:cubicBezTo>
                  <a:pt x="145" y="11456"/>
                  <a:pt x="223" y="11438"/>
                  <a:pt x="299" y="11418"/>
                </a:cubicBezTo>
                <a:cubicBezTo>
                  <a:pt x="449" y="11376"/>
                  <a:pt x="597" y="11329"/>
                  <a:pt x="748" y="11293"/>
                </a:cubicBezTo>
                <a:cubicBezTo>
                  <a:pt x="894" y="11259"/>
                  <a:pt x="1043" y="11234"/>
                  <a:pt x="1191" y="11209"/>
                </a:cubicBezTo>
                <a:cubicBezTo>
                  <a:pt x="1263" y="11196"/>
                  <a:pt x="1338" y="11187"/>
                  <a:pt x="1411" y="11177"/>
                </a:cubicBezTo>
                <a:cubicBezTo>
                  <a:pt x="1426" y="11293"/>
                  <a:pt x="1431" y="11304"/>
                  <a:pt x="1534" y="11305"/>
                </a:cubicBezTo>
                <a:cubicBezTo>
                  <a:pt x="1537" y="11305"/>
                  <a:pt x="1541" y="11306"/>
                  <a:pt x="1544" y="11306"/>
                </a:cubicBezTo>
                <a:cubicBezTo>
                  <a:pt x="1616" y="11306"/>
                  <a:pt x="1692" y="11295"/>
                  <a:pt x="1763" y="11281"/>
                </a:cubicBezTo>
                <a:cubicBezTo>
                  <a:pt x="2013" y="11229"/>
                  <a:pt x="2261" y="11175"/>
                  <a:pt x="2509" y="11121"/>
                </a:cubicBezTo>
                <a:cubicBezTo>
                  <a:pt x="2510" y="11121"/>
                  <a:pt x="2511" y="11121"/>
                  <a:pt x="2512" y="11121"/>
                </a:cubicBezTo>
                <a:cubicBezTo>
                  <a:pt x="2518" y="11121"/>
                  <a:pt x="2525" y="11123"/>
                  <a:pt x="2532" y="11123"/>
                </a:cubicBezTo>
                <a:cubicBezTo>
                  <a:pt x="2523" y="11204"/>
                  <a:pt x="2513" y="11283"/>
                  <a:pt x="2506" y="11362"/>
                </a:cubicBezTo>
                <a:cubicBezTo>
                  <a:pt x="2499" y="11424"/>
                  <a:pt x="2534" y="11464"/>
                  <a:pt x="2604" y="11478"/>
                </a:cubicBezTo>
                <a:cubicBezTo>
                  <a:pt x="2627" y="11483"/>
                  <a:pt x="2649" y="11485"/>
                  <a:pt x="2671" y="11485"/>
                </a:cubicBezTo>
                <a:cubicBezTo>
                  <a:pt x="2743" y="11485"/>
                  <a:pt x="2810" y="11462"/>
                  <a:pt x="2877" y="11432"/>
                </a:cubicBezTo>
                <a:cubicBezTo>
                  <a:pt x="2904" y="11419"/>
                  <a:pt x="2931" y="11404"/>
                  <a:pt x="2965" y="11389"/>
                </a:cubicBezTo>
                <a:cubicBezTo>
                  <a:pt x="2978" y="11454"/>
                  <a:pt x="3013" y="11475"/>
                  <a:pt x="3057" y="11475"/>
                </a:cubicBezTo>
                <a:cubicBezTo>
                  <a:pt x="3071" y="11475"/>
                  <a:pt x="3085" y="11473"/>
                  <a:pt x="3100" y="11470"/>
                </a:cubicBezTo>
                <a:cubicBezTo>
                  <a:pt x="3250" y="11435"/>
                  <a:pt x="3401" y="11401"/>
                  <a:pt x="3550" y="11366"/>
                </a:cubicBezTo>
                <a:cubicBezTo>
                  <a:pt x="3557" y="11401"/>
                  <a:pt x="3568" y="11439"/>
                  <a:pt x="3569" y="11478"/>
                </a:cubicBezTo>
                <a:cubicBezTo>
                  <a:pt x="3570" y="11531"/>
                  <a:pt x="3596" y="11558"/>
                  <a:pt x="3637" y="11558"/>
                </a:cubicBezTo>
                <a:cubicBezTo>
                  <a:pt x="3652" y="11558"/>
                  <a:pt x="3670" y="11554"/>
                  <a:pt x="3689" y="11546"/>
                </a:cubicBezTo>
                <a:cubicBezTo>
                  <a:pt x="3787" y="11507"/>
                  <a:pt x="3882" y="11461"/>
                  <a:pt x="3975" y="11412"/>
                </a:cubicBezTo>
                <a:cubicBezTo>
                  <a:pt x="4171" y="11312"/>
                  <a:pt x="4365" y="11208"/>
                  <a:pt x="4561" y="11105"/>
                </a:cubicBezTo>
                <a:cubicBezTo>
                  <a:pt x="4591" y="11089"/>
                  <a:pt x="4618" y="11074"/>
                  <a:pt x="4649" y="11057"/>
                </a:cubicBezTo>
                <a:cubicBezTo>
                  <a:pt x="4663" y="11191"/>
                  <a:pt x="4678" y="11325"/>
                  <a:pt x="4688" y="11459"/>
                </a:cubicBezTo>
                <a:cubicBezTo>
                  <a:pt x="4692" y="11504"/>
                  <a:pt x="4709" y="11526"/>
                  <a:pt x="4754" y="11526"/>
                </a:cubicBezTo>
                <a:cubicBezTo>
                  <a:pt x="4755" y="11526"/>
                  <a:pt x="4756" y="11526"/>
                  <a:pt x="4757" y="11526"/>
                </a:cubicBezTo>
                <a:cubicBezTo>
                  <a:pt x="4899" y="11523"/>
                  <a:pt x="5028" y="11485"/>
                  <a:pt x="5133" y="11388"/>
                </a:cubicBezTo>
                <a:cubicBezTo>
                  <a:pt x="5163" y="11427"/>
                  <a:pt x="5186" y="11445"/>
                  <a:pt x="5211" y="11445"/>
                </a:cubicBezTo>
                <a:cubicBezTo>
                  <a:pt x="5233" y="11445"/>
                  <a:pt x="5257" y="11431"/>
                  <a:pt x="5289" y="11403"/>
                </a:cubicBezTo>
                <a:cubicBezTo>
                  <a:pt x="5377" y="11326"/>
                  <a:pt x="5466" y="11250"/>
                  <a:pt x="5552" y="11177"/>
                </a:cubicBezTo>
                <a:cubicBezTo>
                  <a:pt x="5565" y="11185"/>
                  <a:pt x="5572" y="11186"/>
                  <a:pt x="5573" y="11188"/>
                </a:cubicBezTo>
                <a:cubicBezTo>
                  <a:pt x="5607" y="11248"/>
                  <a:pt x="5625" y="11276"/>
                  <a:pt x="5651" y="11276"/>
                </a:cubicBezTo>
                <a:cubicBezTo>
                  <a:pt x="5673" y="11276"/>
                  <a:pt x="5699" y="11256"/>
                  <a:pt x="5744" y="11219"/>
                </a:cubicBezTo>
                <a:cubicBezTo>
                  <a:pt x="5873" y="11114"/>
                  <a:pt x="6004" y="11010"/>
                  <a:pt x="6129" y="10899"/>
                </a:cubicBezTo>
                <a:cubicBezTo>
                  <a:pt x="6179" y="10856"/>
                  <a:pt x="6216" y="10797"/>
                  <a:pt x="6264" y="10741"/>
                </a:cubicBezTo>
                <a:cubicBezTo>
                  <a:pt x="6280" y="10795"/>
                  <a:pt x="6294" y="10840"/>
                  <a:pt x="6309" y="10887"/>
                </a:cubicBezTo>
                <a:cubicBezTo>
                  <a:pt x="6322" y="10933"/>
                  <a:pt x="6341" y="10957"/>
                  <a:pt x="6369" y="10957"/>
                </a:cubicBezTo>
                <a:cubicBezTo>
                  <a:pt x="6385" y="10957"/>
                  <a:pt x="6404" y="10948"/>
                  <a:pt x="6427" y="10931"/>
                </a:cubicBezTo>
                <a:cubicBezTo>
                  <a:pt x="6525" y="10858"/>
                  <a:pt x="6618" y="10780"/>
                  <a:pt x="6709" y="10697"/>
                </a:cubicBezTo>
                <a:cubicBezTo>
                  <a:pt x="6799" y="10614"/>
                  <a:pt x="6897" y="10550"/>
                  <a:pt x="7010" y="10502"/>
                </a:cubicBezTo>
                <a:cubicBezTo>
                  <a:pt x="7101" y="10463"/>
                  <a:pt x="7185" y="10406"/>
                  <a:pt x="7265" y="10348"/>
                </a:cubicBezTo>
                <a:cubicBezTo>
                  <a:pt x="7323" y="10303"/>
                  <a:pt x="7364" y="10235"/>
                  <a:pt x="7422" y="10188"/>
                </a:cubicBezTo>
                <a:cubicBezTo>
                  <a:pt x="7484" y="10138"/>
                  <a:pt x="7559" y="10105"/>
                  <a:pt x="7622" y="10054"/>
                </a:cubicBezTo>
                <a:cubicBezTo>
                  <a:pt x="7698" y="9994"/>
                  <a:pt x="7761" y="9917"/>
                  <a:pt x="7837" y="9860"/>
                </a:cubicBezTo>
                <a:cubicBezTo>
                  <a:pt x="7961" y="9763"/>
                  <a:pt x="8094" y="9679"/>
                  <a:pt x="8223" y="9586"/>
                </a:cubicBezTo>
                <a:cubicBezTo>
                  <a:pt x="8322" y="9514"/>
                  <a:pt x="8420" y="9439"/>
                  <a:pt x="8520" y="9365"/>
                </a:cubicBezTo>
                <a:cubicBezTo>
                  <a:pt x="8526" y="9369"/>
                  <a:pt x="8531" y="9374"/>
                  <a:pt x="8537" y="9377"/>
                </a:cubicBezTo>
                <a:cubicBezTo>
                  <a:pt x="8481" y="9483"/>
                  <a:pt x="8432" y="9593"/>
                  <a:pt x="8366" y="9693"/>
                </a:cubicBezTo>
                <a:cubicBezTo>
                  <a:pt x="8274" y="9829"/>
                  <a:pt x="8171" y="9959"/>
                  <a:pt x="8068" y="10089"/>
                </a:cubicBezTo>
                <a:cubicBezTo>
                  <a:pt x="7966" y="10216"/>
                  <a:pt x="7863" y="10341"/>
                  <a:pt x="7755" y="10462"/>
                </a:cubicBezTo>
                <a:cubicBezTo>
                  <a:pt x="7631" y="10601"/>
                  <a:pt x="7499" y="10732"/>
                  <a:pt x="7371" y="10867"/>
                </a:cubicBezTo>
                <a:cubicBezTo>
                  <a:pt x="7362" y="10876"/>
                  <a:pt x="7355" y="10885"/>
                  <a:pt x="7349" y="10895"/>
                </a:cubicBezTo>
                <a:cubicBezTo>
                  <a:pt x="7299" y="10966"/>
                  <a:pt x="7303" y="10986"/>
                  <a:pt x="7383" y="11034"/>
                </a:cubicBezTo>
                <a:cubicBezTo>
                  <a:pt x="7364" y="11142"/>
                  <a:pt x="7270" y="11196"/>
                  <a:pt x="7209" y="11275"/>
                </a:cubicBezTo>
                <a:cubicBezTo>
                  <a:pt x="7184" y="11305"/>
                  <a:pt x="7152" y="11331"/>
                  <a:pt x="7124" y="11360"/>
                </a:cubicBezTo>
                <a:cubicBezTo>
                  <a:pt x="7079" y="11404"/>
                  <a:pt x="7056" y="11459"/>
                  <a:pt x="7035" y="11521"/>
                </a:cubicBezTo>
                <a:cubicBezTo>
                  <a:pt x="7003" y="11622"/>
                  <a:pt x="6942" y="11715"/>
                  <a:pt x="6884" y="11804"/>
                </a:cubicBezTo>
                <a:cubicBezTo>
                  <a:pt x="6848" y="11861"/>
                  <a:pt x="6789" y="11903"/>
                  <a:pt x="6752" y="11960"/>
                </a:cubicBezTo>
                <a:cubicBezTo>
                  <a:pt x="6711" y="12024"/>
                  <a:pt x="6727" y="12047"/>
                  <a:pt x="6799" y="12072"/>
                </a:cubicBezTo>
                <a:cubicBezTo>
                  <a:pt x="6829" y="12082"/>
                  <a:pt x="6859" y="12097"/>
                  <a:pt x="6900" y="12113"/>
                </a:cubicBezTo>
                <a:cubicBezTo>
                  <a:pt x="6854" y="12169"/>
                  <a:pt x="6818" y="12219"/>
                  <a:pt x="6777" y="12262"/>
                </a:cubicBezTo>
                <a:cubicBezTo>
                  <a:pt x="6689" y="12355"/>
                  <a:pt x="6601" y="12446"/>
                  <a:pt x="6509" y="12535"/>
                </a:cubicBezTo>
                <a:cubicBezTo>
                  <a:pt x="6460" y="12582"/>
                  <a:pt x="6403" y="12622"/>
                  <a:pt x="6354" y="12669"/>
                </a:cubicBezTo>
                <a:cubicBezTo>
                  <a:pt x="6315" y="12705"/>
                  <a:pt x="6270" y="12744"/>
                  <a:pt x="6326" y="12806"/>
                </a:cubicBezTo>
                <a:cubicBezTo>
                  <a:pt x="6335" y="12814"/>
                  <a:pt x="6320" y="12853"/>
                  <a:pt x="6309" y="12872"/>
                </a:cubicBezTo>
                <a:cubicBezTo>
                  <a:pt x="6238" y="12988"/>
                  <a:pt x="6162" y="13102"/>
                  <a:pt x="6090" y="13218"/>
                </a:cubicBezTo>
                <a:cubicBezTo>
                  <a:pt x="6077" y="13239"/>
                  <a:pt x="6066" y="13264"/>
                  <a:pt x="6061" y="13289"/>
                </a:cubicBezTo>
                <a:cubicBezTo>
                  <a:pt x="6041" y="13384"/>
                  <a:pt x="6052" y="13485"/>
                  <a:pt x="6195" y="13492"/>
                </a:cubicBezTo>
                <a:cubicBezTo>
                  <a:pt x="6212" y="13493"/>
                  <a:pt x="6231" y="13497"/>
                  <a:pt x="6253" y="13501"/>
                </a:cubicBezTo>
                <a:cubicBezTo>
                  <a:pt x="6244" y="13529"/>
                  <a:pt x="6234" y="13553"/>
                  <a:pt x="6228" y="13577"/>
                </a:cubicBezTo>
                <a:cubicBezTo>
                  <a:pt x="6202" y="13668"/>
                  <a:pt x="6164" y="13750"/>
                  <a:pt x="6157" y="13852"/>
                </a:cubicBezTo>
                <a:cubicBezTo>
                  <a:pt x="6151" y="13953"/>
                  <a:pt x="6082" y="14047"/>
                  <a:pt x="6040" y="14145"/>
                </a:cubicBezTo>
                <a:cubicBezTo>
                  <a:pt x="6031" y="14167"/>
                  <a:pt x="6017" y="14186"/>
                  <a:pt x="6007" y="14208"/>
                </a:cubicBezTo>
                <a:cubicBezTo>
                  <a:pt x="5979" y="14278"/>
                  <a:pt x="5987" y="14297"/>
                  <a:pt x="6062" y="14328"/>
                </a:cubicBezTo>
                <a:cubicBezTo>
                  <a:pt x="6027" y="14413"/>
                  <a:pt x="5992" y="14499"/>
                  <a:pt x="5958" y="14586"/>
                </a:cubicBezTo>
                <a:cubicBezTo>
                  <a:pt x="5928" y="14658"/>
                  <a:pt x="5886" y="14726"/>
                  <a:pt x="5872" y="14802"/>
                </a:cubicBezTo>
                <a:cubicBezTo>
                  <a:pt x="5852" y="14894"/>
                  <a:pt x="5865" y="14935"/>
                  <a:pt x="5928" y="14935"/>
                </a:cubicBezTo>
                <a:cubicBezTo>
                  <a:pt x="5943" y="14935"/>
                  <a:pt x="5961" y="14932"/>
                  <a:pt x="5982" y="14928"/>
                </a:cubicBezTo>
                <a:cubicBezTo>
                  <a:pt x="6105" y="14904"/>
                  <a:pt x="6226" y="14877"/>
                  <a:pt x="6349" y="14850"/>
                </a:cubicBezTo>
                <a:cubicBezTo>
                  <a:pt x="6382" y="14844"/>
                  <a:pt x="6417" y="14836"/>
                  <a:pt x="6450" y="14828"/>
                </a:cubicBezTo>
                <a:cubicBezTo>
                  <a:pt x="6469" y="14913"/>
                  <a:pt x="6481" y="14945"/>
                  <a:pt x="6525" y="14945"/>
                </a:cubicBezTo>
                <a:cubicBezTo>
                  <a:pt x="6546" y="14945"/>
                  <a:pt x="6574" y="14937"/>
                  <a:pt x="6614" y="14925"/>
                </a:cubicBezTo>
                <a:cubicBezTo>
                  <a:pt x="6766" y="14879"/>
                  <a:pt x="6915" y="14827"/>
                  <a:pt x="7065" y="14778"/>
                </a:cubicBezTo>
                <a:cubicBezTo>
                  <a:pt x="7083" y="14772"/>
                  <a:pt x="7100" y="14768"/>
                  <a:pt x="7121" y="14762"/>
                </a:cubicBezTo>
                <a:lnTo>
                  <a:pt x="7121" y="14762"/>
                </a:lnTo>
                <a:cubicBezTo>
                  <a:pt x="7060" y="14947"/>
                  <a:pt x="7004" y="15127"/>
                  <a:pt x="6943" y="15304"/>
                </a:cubicBezTo>
                <a:cubicBezTo>
                  <a:pt x="6915" y="15384"/>
                  <a:pt x="6880" y="15461"/>
                  <a:pt x="6841" y="15535"/>
                </a:cubicBezTo>
                <a:cubicBezTo>
                  <a:pt x="6794" y="15626"/>
                  <a:pt x="6742" y="15712"/>
                  <a:pt x="6695" y="15802"/>
                </a:cubicBezTo>
                <a:cubicBezTo>
                  <a:pt x="6680" y="15827"/>
                  <a:pt x="6673" y="15858"/>
                  <a:pt x="6665" y="15888"/>
                </a:cubicBezTo>
                <a:cubicBezTo>
                  <a:pt x="6649" y="15947"/>
                  <a:pt x="6660" y="15991"/>
                  <a:pt x="6733" y="15997"/>
                </a:cubicBezTo>
                <a:cubicBezTo>
                  <a:pt x="6752" y="15998"/>
                  <a:pt x="6772" y="16011"/>
                  <a:pt x="6799" y="16019"/>
                </a:cubicBezTo>
                <a:cubicBezTo>
                  <a:pt x="6792" y="16047"/>
                  <a:pt x="6787" y="16072"/>
                  <a:pt x="6779" y="16095"/>
                </a:cubicBezTo>
                <a:cubicBezTo>
                  <a:pt x="6722" y="16260"/>
                  <a:pt x="6665" y="16424"/>
                  <a:pt x="6607" y="16589"/>
                </a:cubicBezTo>
                <a:cubicBezTo>
                  <a:pt x="6599" y="16610"/>
                  <a:pt x="6591" y="16633"/>
                  <a:pt x="6586" y="16656"/>
                </a:cubicBezTo>
                <a:cubicBezTo>
                  <a:pt x="6561" y="16751"/>
                  <a:pt x="6568" y="16765"/>
                  <a:pt x="6660" y="16801"/>
                </a:cubicBezTo>
                <a:cubicBezTo>
                  <a:pt x="6643" y="16927"/>
                  <a:pt x="6624" y="17055"/>
                  <a:pt x="6611" y="17183"/>
                </a:cubicBezTo>
                <a:cubicBezTo>
                  <a:pt x="6606" y="17243"/>
                  <a:pt x="6611" y="17305"/>
                  <a:pt x="6618" y="17366"/>
                </a:cubicBezTo>
                <a:cubicBezTo>
                  <a:pt x="6625" y="17420"/>
                  <a:pt x="6655" y="17443"/>
                  <a:pt x="6702" y="17443"/>
                </a:cubicBezTo>
                <a:cubicBezTo>
                  <a:pt x="6711" y="17443"/>
                  <a:pt x="6721" y="17442"/>
                  <a:pt x="6731" y="17441"/>
                </a:cubicBezTo>
                <a:cubicBezTo>
                  <a:pt x="6967" y="17402"/>
                  <a:pt x="7205" y="17366"/>
                  <a:pt x="7442" y="17329"/>
                </a:cubicBezTo>
                <a:cubicBezTo>
                  <a:pt x="7455" y="17327"/>
                  <a:pt x="7468" y="17327"/>
                  <a:pt x="7479" y="17327"/>
                </a:cubicBezTo>
                <a:cubicBezTo>
                  <a:pt x="7460" y="17493"/>
                  <a:pt x="7437" y="17655"/>
                  <a:pt x="7421" y="17818"/>
                </a:cubicBezTo>
                <a:cubicBezTo>
                  <a:pt x="7419" y="17842"/>
                  <a:pt x="7443" y="17868"/>
                  <a:pt x="7455" y="17891"/>
                </a:cubicBezTo>
                <a:cubicBezTo>
                  <a:pt x="7463" y="17911"/>
                  <a:pt x="7479" y="17930"/>
                  <a:pt x="7479" y="17948"/>
                </a:cubicBezTo>
                <a:cubicBezTo>
                  <a:pt x="7477" y="18032"/>
                  <a:pt x="7467" y="18117"/>
                  <a:pt x="7463" y="18202"/>
                </a:cubicBezTo>
                <a:cubicBezTo>
                  <a:pt x="7462" y="18246"/>
                  <a:pt x="7460" y="18292"/>
                  <a:pt x="7465" y="18336"/>
                </a:cubicBezTo>
                <a:cubicBezTo>
                  <a:pt x="7481" y="18454"/>
                  <a:pt x="7510" y="18481"/>
                  <a:pt x="7638" y="18488"/>
                </a:cubicBezTo>
                <a:cubicBezTo>
                  <a:pt x="7609" y="18632"/>
                  <a:pt x="7589" y="18776"/>
                  <a:pt x="7551" y="18915"/>
                </a:cubicBezTo>
                <a:cubicBezTo>
                  <a:pt x="7494" y="19126"/>
                  <a:pt x="7422" y="19335"/>
                  <a:pt x="7362" y="19545"/>
                </a:cubicBezTo>
                <a:cubicBezTo>
                  <a:pt x="7337" y="19634"/>
                  <a:pt x="7316" y="19728"/>
                  <a:pt x="7303" y="19820"/>
                </a:cubicBezTo>
                <a:cubicBezTo>
                  <a:pt x="7297" y="19869"/>
                  <a:pt x="7304" y="19920"/>
                  <a:pt x="7318" y="19967"/>
                </a:cubicBezTo>
                <a:cubicBezTo>
                  <a:pt x="7326" y="19992"/>
                  <a:pt x="7341" y="20004"/>
                  <a:pt x="7357" y="20004"/>
                </a:cubicBezTo>
                <a:cubicBezTo>
                  <a:pt x="7372" y="20004"/>
                  <a:pt x="7387" y="19995"/>
                  <a:pt x="7398" y="19977"/>
                </a:cubicBezTo>
                <a:cubicBezTo>
                  <a:pt x="7448" y="19897"/>
                  <a:pt x="7535" y="19848"/>
                  <a:pt x="7566" y="19751"/>
                </a:cubicBezTo>
                <a:cubicBezTo>
                  <a:pt x="7580" y="19706"/>
                  <a:pt x="7632" y="19674"/>
                  <a:pt x="7666" y="19635"/>
                </a:cubicBezTo>
                <a:cubicBezTo>
                  <a:pt x="7856" y="19413"/>
                  <a:pt x="8045" y="19187"/>
                  <a:pt x="8239" y="18967"/>
                </a:cubicBezTo>
                <a:cubicBezTo>
                  <a:pt x="8295" y="18904"/>
                  <a:pt x="8368" y="18857"/>
                  <a:pt x="8440" y="18799"/>
                </a:cubicBezTo>
                <a:cubicBezTo>
                  <a:pt x="8454" y="18825"/>
                  <a:pt x="8469" y="18846"/>
                  <a:pt x="8480" y="18871"/>
                </a:cubicBezTo>
                <a:cubicBezTo>
                  <a:pt x="8497" y="18912"/>
                  <a:pt x="8523" y="18931"/>
                  <a:pt x="8555" y="18931"/>
                </a:cubicBezTo>
                <a:cubicBezTo>
                  <a:pt x="8571" y="18931"/>
                  <a:pt x="8587" y="18927"/>
                  <a:pt x="8605" y="18918"/>
                </a:cubicBezTo>
                <a:cubicBezTo>
                  <a:pt x="8651" y="18898"/>
                  <a:pt x="8701" y="18879"/>
                  <a:pt x="8734" y="18847"/>
                </a:cubicBezTo>
                <a:cubicBezTo>
                  <a:pt x="8885" y="18702"/>
                  <a:pt x="9040" y="18560"/>
                  <a:pt x="9147" y="18377"/>
                </a:cubicBezTo>
                <a:cubicBezTo>
                  <a:pt x="9191" y="18301"/>
                  <a:pt x="9261" y="18240"/>
                  <a:pt x="9319" y="18171"/>
                </a:cubicBezTo>
                <a:cubicBezTo>
                  <a:pt x="9396" y="18277"/>
                  <a:pt x="9478" y="18387"/>
                  <a:pt x="9555" y="18498"/>
                </a:cubicBezTo>
                <a:cubicBezTo>
                  <a:pt x="9577" y="18529"/>
                  <a:pt x="9598" y="18544"/>
                  <a:pt x="9626" y="18544"/>
                </a:cubicBezTo>
                <a:cubicBezTo>
                  <a:pt x="9640" y="18544"/>
                  <a:pt x="9656" y="18540"/>
                  <a:pt x="9674" y="18532"/>
                </a:cubicBezTo>
                <a:cubicBezTo>
                  <a:pt x="9775" y="18490"/>
                  <a:pt x="9838" y="18410"/>
                  <a:pt x="9895" y="18323"/>
                </a:cubicBezTo>
                <a:cubicBezTo>
                  <a:pt x="9955" y="18235"/>
                  <a:pt x="10014" y="18145"/>
                  <a:pt x="10071" y="18055"/>
                </a:cubicBezTo>
                <a:cubicBezTo>
                  <a:pt x="10095" y="18020"/>
                  <a:pt x="10112" y="17981"/>
                  <a:pt x="10135" y="17938"/>
                </a:cubicBezTo>
                <a:cubicBezTo>
                  <a:pt x="10152" y="17945"/>
                  <a:pt x="10171" y="17951"/>
                  <a:pt x="10189" y="17960"/>
                </a:cubicBezTo>
                <a:cubicBezTo>
                  <a:pt x="10219" y="17975"/>
                  <a:pt x="10241" y="17982"/>
                  <a:pt x="10259" y="17982"/>
                </a:cubicBezTo>
                <a:cubicBezTo>
                  <a:pt x="10288" y="17982"/>
                  <a:pt x="10306" y="17963"/>
                  <a:pt x="10331" y="17917"/>
                </a:cubicBezTo>
                <a:cubicBezTo>
                  <a:pt x="10396" y="17798"/>
                  <a:pt x="10478" y="17694"/>
                  <a:pt x="10585" y="17606"/>
                </a:cubicBezTo>
                <a:cubicBezTo>
                  <a:pt x="10615" y="17582"/>
                  <a:pt x="10626" y="17534"/>
                  <a:pt x="10645" y="17499"/>
                </a:cubicBezTo>
                <a:cubicBezTo>
                  <a:pt x="10687" y="17535"/>
                  <a:pt x="10733" y="17576"/>
                  <a:pt x="10780" y="17614"/>
                </a:cubicBezTo>
                <a:cubicBezTo>
                  <a:pt x="10799" y="17628"/>
                  <a:pt x="10818" y="17635"/>
                  <a:pt x="10836" y="17635"/>
                </a:cubicBezTo>
                <a:cubicBezTo>
                  <a:pt x="10857" y="17635"/>
                  <a:pt x="10877" y="17626"/>
                  <a:pt x="10895" y="17608"/>
                </a:cubicBezTo>
                <a:cubicBezTo>
                  <a:pt x="10931" y="17572"/>
                  <a:pt x="10966" y="17534"/>
                  <a:pt x="10994" y="17492"/>
                </a:cubicBezTo>
                <a:cubicBezTo>
                  <a:pt x="11057" y="17397"/>
                  <a:pt x="11118" y="17303"/>
                  <a:pt x="11177" y="17207"/>
                </a:cubicBezTo>
                <a:cubicBezTo>
                  <a:pt x="11181" y="17201"/>
                  <a:pt x="11187" y="17196"/>
                  <a:pt x="11188" y="17190"/>
                </a:cubicBezTo>
                <a:cubicBezTo>
                  <a:pt x="11206" y="17115"/>
                  <a:pt x="11228" y="17050"/>
                  <a:pt x="11311" y="17015"/>
                </a:cubicBezTo>
                <a:cubicBezTo>
                  <a:pt x="11337" y="17004"/>
                  <a:pt x="11342" y="16942"/>
                  <a:pt x="11357" y="16902"/>
                </a:cubicBezTo>
                <a:cubicBezTo>
                  <a:pt x="11375" y="16854"/>
                  <a:pt x="11391" y="16806"/>
                  <a:pt x="11413" y="16748"/>
                </a:cubicBezTo>
                <a:cubicBezTo>
                  <a:pt x="11515" y="16881"/>
                  <a:pt x="11604" y="17001"/>
                  <a:pt x="11700" y="17118"/>
                </a:cubicBezTo>
                <a:cubicBezTo>
                  <a:pt x="11710" y="17129"/>
                  <a:pt x="11732" y="17129"/>
                  <a:pt x="11754" y="17129"/>
                </a:cubicBezTo>
                <a:cubicBezTo>
                  <a:pt x="11756" y="17129"/>
                  <a:pt x="11758" y="17129"/>
                  <a:pt x="11760" y="17129"/>
                </a:cubicBezTo>
                <a:cubicBezTo>
                  <a:pt x="11769" y="17129"/>
                  <a:pt x="11777" y="17129"/>
                  <a:pt x="11785" y="17130"/>
                </a:cubicBezTo>
                <a:cubicBezTo>
                  <a:pt x="11907" y="17231"/>
                  <a:pt x="12030" y="17334"/>
                  <a:pt x="12157" y="17436"/>
                </a:cubicBezTo>
                <a:cubicBezTo>
                  <a:pt x="12163" y="17441"/>
                  <a:pt x="12174" y="17443"/>
                  <a:pt x="12185" y="17443"/>
                </a:cubicBezTo>
                <a:cubicBezTo>
                  <a:pt x="12196" y="17443"/>
                  <a:pt x="12207" y="17441"/>
                  <a:pt x="12216" y="17438"/>
                </a:cubicBezTo>
                <a:cubicBezTo>
                  <a:pt x="12288" y="17410"/>
                  <a:pt x="12340" y="17361"/>
                  <a:pt x="12373" y="17286"/>
                </a:cubicBezTo>
                <a:cubicBezTo>
                  <a:pt x="12404" y="17212"/>
                  <a:pt x="12450" y="17144"/>
                  <a:pt x="12488" y="17073"/>
                </a:cubicBezTo>
                <a:cubicBezTo>
                  <a:pt x="12508" y="17037"/>
                  <a:pt x="12524" y="16999"/>
                  <a:pt x="12543" y="16962"/>
                </a:cubicBezTo>
                <a:cubicBezTo>
                  <a:pt x="12566" y="16976"/>
                  <a:pt x="12586" y="16983"/>
                  <a:pt x="12602" y="16983"/>
                </a:cubicBezTo>
                <a:cubicBezTo>
                  <a:pt x="12632" y="16983"/>
                  <a:pt x="12653" y="16960"/>
                  <a:pt x="12671" y="16909"/>
                </a:cubicBezTo>
                <a:cubicBezTo>
                  <a:pt x="12725" y="16753"/>
                  <a:pt x="12772" y="16594"/>
                  <a:pt x="12822" y="16443"/>
                </a:cubicBezTo>
                <a:cubicBezTo>
                  <a:pt x="12862" y="16471"/>
                  <a:pt x="12913" y="16511"/>
                  <a:pt x="12966" y="16548"/>
                </a:cubicBezTo>
                <a:cubicBezTo>
                  <a:pt x="12990" y="16565"/>
                  <a:pt x="13013" y="16574"/>
                  <a:pt x="13033" y="16574"/>
                </a:cubicBezTo>
                <a:cubicBezTo>
                  <a:pt x="13060" y="16574"/>
                  <a:pt x="13083" y="16559"/>
                  <a:pt x="13101" y="16526"/>
                </a:cubicBezTo>
                <a:cubicBezTo>
                  <a:pt x="13150" y="16441"/>
                  <a:pt x="13197" y="16353"/>
                  <a:pt x="13225" y="16261"/>
                </a:cubicBezTo>
                <a:cubicBezTo>
                  <a:pt x="13266" y="16127"/>
                  <a:pt x="13291" y="15987"/>
                  <a:pt x="13320" y="15849"/>
                </a:cubicBezTo>
                <a:cubicBezTo>
                  <a:pt x="13328" y="15806"/>
                  <a:pt x="13326" y="15758"/>
                  <a:pt x="13330" y="15709"/>
                </a:cubicBezTo>
                <a:cubicBezTo>
                  <a:pt x="13410" y="15687"/>
                  <a:pt x="13420" y="15671"/>
                  <a:pt x="13409" y="15532"/>
                </a:cubicBezTo>
                <a:cubicBezTo>
                  <a:pt x="13402" y="15432"/>
                  <a:pt x="13383" y="15334"/>
                  <a:pt x="13378" y="15234"/>
                </a:cubicBezTo>
                <a:cubicBezTo>
                  <a:pt x="13373" y="15144"/>
                  <a:pt x="13381" y="15056"/>
                  <a:pt x="13382" y="14966"/>
                </a:cubicBezTo>
                <a:cubicBezTo>
                  <a:pt x="13445" y="14999"/>
                  <a:pt x="13507" y="15030"/>
                  <a:pt x="13568" y="15064"/>
                </a:cubicBezTo>
                <a:cubicBezTo>
                  <a:pt x="13585" y="15073"/>
                  <a:pt x="13600" y="15078"/>
                  <a:pt x="13615" y="15078"/>
                </a:cubicBezTo>
                <a:cubicBezTo>
                  <a:pt x="13644" y="15078"/>
                  <a:pt x="13666" y="15059"/>
                  <a:pt x="13676" y="15024"/>
                </a:cubicBezTo>
                <a:cubicBezTo>
                  <a:pt x="13703" y="14922"/>
                  <a:pt x="13724" y="14819"/>
                  <a:pt x="13745" y="14716"/>
                </a:cubicBezTo>
                <a:cubicBezTo>
                  <a:pt x="13757" y="14654"/>
                  <a:pt x="13770" y="14593"/>
                  <a:pt x="13773" y="14531"/>
                </a:cubicBezTo>
                <a:cubicBezTo>
                  <a:pt x="13780" y="14370"/>
                  <a:pt x="13778" y="14208"/>
                  <a:pt x="13781" y="14045"/>
                </a:cubicBezTo>
                <a:cubicBezTo>
                  <a:pt x="13788" y="14048"/>
                  <a:pt x="13799" y="14059"/>
                  <a:pt x="13810" y="14059"/>
                </a:cubicBezTo>
                <a:cubicBezTo>
                  <a:pt x="13819" y="14060"/>
                  <a:pt x="13828" y="14060"/>
                  <a:pt x="13838" y="14060"/>
                </a:cubicBezTo>
                <a:cubicBezTo>
                  <a:pt x="13852" y="14060"/>
                  <a:pt x="13866" y="14058"/>
                  <a:pt x="13875" y="14052"/>
                </a:cubicBezTo>
                <a:cubicBezTo>
                  <a:pt x="13894" y="14036"/>
                  <a:pt x="13909" y="14006"/>
                  <a:pt x="13912" y="13982"/>
                </a:cubicBezTo>
                <a:cubicBezTo>
                  <a:pt x="13914" y="13955"/>
                  <a:pt x="13901" y="13927"/>
                  <a:pt x="13893" y="13898"/>
                </a:cubicBezTo>
                <a:cubicBezTo>
                  <a:pt x="13856" y="13764"/>
                  <a:pt x="13870" y="13632"/>
                  <a:pt x="13891" y="13497"/>
                </a:cubicBezTo>
                <a:cubicBezTo>
                  <a:pt x="13914" y="13339"/>
                  <a:pt x="13919" y="13178"/>
                  <a:pt x="13940" y="13019"/>
                </a:cubicBezTo>
                <a:cubicBezTo>
                  <a:pt x="13945" y="12973"/>
                  <a:pt x="13973" y="12936"/>
                  <a:pt x="13904" y="12926"/>
                </a:cubicBezTo>
                <a:cubicBezTo>
                  <a:pt x="13961" y="12874"/>
                  <a:pt x="13971" y="12800"/>
                  <a:pt x="13937" y="12734"/>
                </a:cubicBezTo>
                <a:cubicBezTo>
                  <a:pt x="13928" y="12715"/>
                  <a:pt x="13932" y="12690"/>
                  <a:pt x="13932" y="12670"/>
                </a:cubicBezTo>
                <a:cubicBezTo>
                  <a:pt x="13933" y="12605"/>
                  <a:pt x="13937" y="12540"/>
                  <a:pt x="13935" y="12476"/>
                </a:cubicBezTo>
                <a:cubicBezTo>
                  <a:pt x="13934" y="12421"/>
                  <a:pt x="13927" y="12366"/>
                  <a:pt x="13917" y="12315"/>
                </a:cubicBezTo>
                <a:cubicBezTo>
                  <a:pt x="13918" y="12279"/>
                  <a:pt x="13929" y="12238"/>
                  <a:pt x="13917" y="12207"/>
                </a:cubicBezTo>
                <a:cubicBezTo>
                  <a:pt x="13904" y="12173"/>
                  <a:pt x="14002" y="12139"/>
                  <a:pt x="13934" y="12122"/>
                </a:cubicBezTo>
                <a:cubicBezTo>
                  <a:pt x="13933" y="12083"/>
                  <a:pt x="13922" y="12044"/>
                  <a:pt x="13934" y="12031"/>
                </a:cubicBezTo>
                <a:cubicBezTo>
                  <a:pt x="13980" y="11986"/>
                  <a:pt x="13953" y="11932"/>
                  <a:pt x="13966" y="11885"/>
                </a:cubicBezTo>
                <a:cubicBezTo>
                  <a:pt x="14001" y="11754"/>
                  <a:pt x="14043" y="11627"/>
                  <a:pt x="14083" y="11500"/>
                </a:cubicBezTo>
                <a:cubicBezTo>
                  <a:pt x="14089" y="11475"/>
                  <a:pt x="14102" y="11454"/>
                  <a:pt x="14125" y="11430"/>
                </a:cubicBezTo>
                <a:cubicBezTo>
                  <a:pt x="14146" y="11523"/>
                  <a:pt x="14169" y="11615"/>
                  <a:pt x="14190" y="11708"/>
                </a:cubicBezTo>
                <a:cubicBezTo>
                  <a:pt x="14221" y="11844"/>
                  <a:pt x="14251" y="11979"/>
                  <a:pt x="14282" y="12114"/>
                </a:cubicBezTo>
                <a:cubicBezTo>
                  <a:pt x="14303" y="12211"/>
                  <a:pt x="14318" y="12310"/>
                  <a:pt x="14346" y="12404"/>
                </a:cubicBezTo>
                <a:cubicBezTo>
                  <a:pt x="14405" y="12591"/>
                  <a:pt x="14477" y="12773"/>
                  <a:pt x="14531" y="12961"/>
                </a:cubicBezTo>
                <a:cubicBezTo>
                  <a:pt x="14573" y="13107"/>
                  <a:pt x="14597" y="13260"/>
                  <a:pt x="14629" y="13410"/>
                </a:cubicBezTo>
                <a:cubicBezTo>
                  <a:pt x="14639" y="13452"/>
                  <a:pt x="14645" y="13495"/>
                  <a:pt x="14660" y="13533"/>
                </a:cubicBezTo>
                <a:cubicBezTo>
                  <a:pt x="14668" y="13553"/>
                  <a:pt x="14694" y="13565"/>
                  <a:pt x="14719" y="13574"/>
                </a:cubicBezTo>
                <a:cubicBezTo>
                  <a:pt x="14751" y="13729"/>
                  <a:pt x="14823" y="13871"/>
                  <a:pt x="14904" y="14010"/>
                </a:cubicBezTo>
                <a:cubicBezTo>
                  <a:pt x="14935" y="14062"/>
                  <a:pt x="14950" y="14123"/>
                  <a:pt x="14972" y="14180"/>
                </a:cubicBezTo>
                <a:cubicBezTo>
                  <a:pt x="14978" y="14196"/>
                  <a:pt x="14979" y="14212"/>
                  <a:pt x="14984" y="14227"/>
                </a:cubicBezTo>
                <a:cubicBezTo>
                  <a:pt x="15007" y="14298"/>
                  <a:pt x="15033" y="14332"/>
                  <a:pt x="15069" y="14332"/>
                </a:cubicBezTo>
                <a:cubicBezTo>
                  <a:pt x="15095" y="14332"/>
                  <a:pt x="15125" y="14315"/>
                  <a:pt x="15162" y="14283"/>
                </a:cubicBezTo>
                <a:cubicBezTo>
                  <a:pt x="15173" y="14274"/>
                  <a:pt x="15183" y="14263"/>
                  <a:pt x="15187" y="14259"/>
                </a:cubicBezTo>
                <a:cubicBezTo>
                  <a:pt x="15260" y="14416"/>
                  <a:pt x="15339" y="14567"/>
                  <a:pt x="15401" y="14726"/>
                </a:cubicBezTo>
                <a:cubicBezTo>
                  <a:pt x="15446" y="14843"/>
                  <a:pt x="15466" y="14968"/>
                  <a:pt x="15496" y="15090"/>
                </a:cubicBezTo>
                <a:cubicBezTo>
                  <a:pt x="15502" y="15115"/>
                  <a:pt x="15504" y="15141"/>
                  <a:pt x="15512" y="15165"/>
                </a:cubicBezTo>
                <a:cubicBezTo>
                  <a:pt x="15537" y="15241"/>
                  <a:pt x="15555" y="15272"/>
                  <a:pt x="15596" y="15272"/>
                </a:cubicBezTo>
                <a:cubicBezTo>
                  <a:pt x="15617" y="15272"/>
                  <a:pt x="15645" y="15264"/>
                  <a:pt x="15682" y="15249"/>
                </a:cubicBezTo>
                <a:cubicBezTo>
                  <a:pt x="15725" y="15419"/>
                  <a:pt x="15840" y="15544"/>
                  <a:pt x="15954" y="15668"/>
                </a:cubicBezTo>
                <a:cubicBezTo>
                  <a:pt x="15994" y="15712"/>
                  <a:pt x="16031" y="15733"/>
                  <a:pt x="16070" y="15733"/>
                </a:cubicBezTo>
                <a:cubicBezTo>
                  <a:pt x="16108" y="15733"/>
                  <a:pt x="16147" y="15712"/>
                  <a:pt x="16190" y="15673"/>
                </a:cubicBezTo>
                <a:cubicBezTo>
                  <a:pt x="16239" y="15630"/>
                  <a:pt x="16290" y="15587"/>
                  <a:pt x="16335" y="15539"/>
                </a:cubicBezTo>
                <a:cubicBezTo>
                  <a:pt x="16371" y="15502"/>
                  <a:pt x="16399" y="15456"/>
                  <a:pt x="16432" y="15415"/>
                </a:cubicBezTo>
                <a:cubicBezTo>
                  <a:pt x="16491" y="15601"/>
                  <a:pt x="16639" y="15736"/>
                  <a:pt x="16748" y="15897"/>
                </a:cubicBezTo>
                <a:cubicBezTo>
                  <a:pt x="16826" y="16013"/>
                  <a:pt x="16896" y="16137"/>
                  <a:pt x="16968" y="16258"/>
                </a:cubicBezTo>
                <a:cubicBezTo>
                  <a:pt x="17019" y="16344"/>
                  <a:pt x="17049" y="16384"/>
                  <a:pt x="17088" y="16384"/>
                </a:cubicBezTo>
                <a:cubicBezTo>
                  <a:pt x="17121" y="16384"/>
                  <a:pt x="17160" y="16355"/>
                  <a:pt x="17224" y="16300"/>
                </a:cubicBezTo>
                <a:cubicBezTo>
                  <a:pt x="17299" y="16409"/>
                  <a:pt x="17379" y="16516"/>
                  <a:pt x="17452" y="16626"/>
                </a:cubicBezTo>
                <a:cubicBezTo>
                  <a:pt x="17487" y="16681"/>
                  <a:pt x="17505" y="16704"/>
                  <a:pt x="17529" y="16704"/>
                </a:cubicBezTo>
                <a:cubicBezTo>
                  <a:pt x="17545" y="16704"/>
                  <a:pt x="17563" y="16694"/>
                  <a:pt x="17592" y="16676"/>
                </a:cubicBezTo>
                <a:cubicBezTo>
                  <a:pt x="17699" y="16794"/>
                  <a:pt x="17796" y="16913"/>
                  <a:pt x="17906" y="17021"/>
                </a:cubicBezTo>
                <a:cubicBezTo>
                  <a:pt x="17932" y="17046"/>
                  <a:pt x="17953" y="17058"/>
                  <a:pt x="17973" y="17058"/>
                </a:cubicBezTo>
                <a:cubicBezTo>
                  <a:pt x="18001" y="17058"/>
                  <a:pt x="18028" y="17034"/>
                  <a:pt x="18063" y="16991"/>
                </a:cubicBezTo>
                <a:cubicBezTo>
                  <a:pt x="18112" y="16928"/>
                  <a:pt x="18168" y="16870"/>
                  <a:pt x="18224" y="16805"/>
                </a:cubicBezTo>
                <a:cubicBezTo>
                  <a:pt x="18337" y="16952"/>
                  <a:pt x="18455" y="17104"/>
                  <a:pt x="18575" y="17262"/>
                </a:cubicBezTo>
                <a:cubicBezTo>
                  <a:pt x="18591" y="17248"/>
                  <a:pt x="18605" y="17235"/>
                  <a:pt x="18613" y="17228"/>
                </a:cubicBezTo>
                <a:cubicBezTo>
                  <a:pt x="18759" y="17338"/>
                  <a:pt x="18840" y="17520"/>
                  <a:pt x="19026" y="17583"/>
                </a:cubicBezTo>
                <a:cubicBezTo>
                  <a:pt x="19049" y="17591"/>
                  <a:pt x="19064" y="17596"/>
                  <a:pt x="19074" y="17596"/>
                </a:cubicBezTo>
                <a:cubicBezTo>
                  <a:pt x="19091" y="17596"/>
                  <a:pt x="19098" y="17583"/>
                  <a:pt x="19114" y="17552"/>
                </a:cubicBezTo>
                <a:cubicBezTo>
                  <a:pt x="19254" y="17700"/>
                  <a:pt x="19396" y="17849"/>
                  <a:pt x="19536" y="18001"/>
                </a:cubicBezTo>
                <a:cubicBezTo>
                  <a:pt x="19616" y="18089"/>
                  <a:pt x="19688" y="18181"/>
                  <a:pt x="19771" y="18266"/>
                </a:cubicBezTo>
                <a:cubicBezTo>
                  <a:pt x="19803" y="18298"/>
                  <a:pt x="19850" y="18315"/>
                  <a:pt x="19891" y="18338"/>
                </a:cubicBezTo>
                <a:cubicBezTo>
                  <a:pt x="19902" y="18298"/>
                  <a:pt x="19928" y="18255"/>
                  <a:pt x="19923" y="18217"/>
                </a:cubicBezTo>
                <a:cubicBezTo>
                  <a:pt x="19902" y="18082"/>
                  <a:pt x="19876" y="17950"/>
                  <a:pt x="19845" y="17817"/>
                </a:cubicBezTo>
                <a:cubicBezTo>
                  <a:pt x="19813" y="17683"/>
                  <a:pt x="19773" y="17551"/>
                  <a:pt x="19736" y="17417"/>
                </a:cubicBezTo>
                <a:lnTo>
                  <a:pt x="19736" y="17417"/>
                </a:lnTo>
                <a:cubicBezTo>
                  <a:pt x="19743" y="17420"/>
                  <a:pt x="19750" y="17421"/>
                  <a:pt x="19756" y="17422"/>
                </a:cubicBezTo>
                <a:cubicBezTo>
                  <a:pt x="19768" y="17400"/>
                  <a:pt x="19792" y="17375"/>
                  <a:pt x="19788" y="17355"/>
                </a:cubicBezTo>
                <a:cubicBezTo>
                  <a:pt x="19766" y="17228"/>
                  <a:pt x="19735" y="17101"/>
                  <a:pt x="19711" y="16973"/>
                </a:cubicBezTo>
                <a:cubicBezTo>
                  <a:pt x="19705" y="16931"/>
                  <a:pt x="19722" y="16887"/>
                  <a:pt x="19716" y="16846"/>
                </a:cubicBezTo>
                <a:cubicBezTo>
                  <a:pt x="19704" y="16765"/>
                  <a:pt x="19680" y="16687"/>
                  <a:pt x="19661" y="16602"/>
                </a:cubicBezTo>
                <a:lnTo>
                  <a:pt x="19661" y="16602"/>
                </a:lnTo>
                <a:cubicBezTo>
                  <a:pt x="19678" y="16604"/>
                  <a:pt x="19691" y="16607"/>
                  <a:pt x="19707" y="16610"/>
                </a:cubicBezTo>
                <a:cubicBezTo>
                  <a:pt x="19727" y="16615"/>
                  <a:pt x="19744" y="16617"/>
                  <a:pt x="19760" y="16617"/>
                </a:cubicBezTo>
                <a:cubicBezTo>
                  <a:pt x="19826" y="16617"/>
                  <a:pt x="19858" y="16578"/>
                  <a:pt x="19859" y="16494"/>
                </a:cubicBezTo>
                <a:cubicBezTo>
                  <a:pt x="19860" y="16331"/>
                  <a:pt x="19858" y="16166"/>
                  <a:pt x="19854" y="16002"/>
                </a:cubicBezTo>
                <a:cubicBezTo>
                  <a:pt x="19853" y="15954"/>
                  <a:pt x="19839" y="15905"/>
                  <a:pt x="19829" y="15851"/>
                </a:cubicBezTo>
                <a:lnTo>
                  <a:pt x="19829" y="15851"/>
                </a:lnTo>
                <a:cubicBezTo>
                  <a:pt x="19849" y="15854"/>
                  <a:pt x="19872" y="15862"/>
                  <a:pt x="19895" y="15868"/>
                </a:cubicBezTo>
                <a:cubicBezTo>
                  <a:pt x="19905" y="15870"/>
                  <a:pt x="19913" y="15871"/>
                  <a:pt x="19921" y="15871"/>
                </a:cubicBezTo>
                <a:cubicBezTo>
                  <a:pt x="19957" y="15871"/>
                  <a:pt x="19974" y="15848"/>
                  <a:pt x="19963" y="15806"/>
                </a:cubicBezTo>
                <a:cubicBezTo>
                  <a:pt x="19947" y="15743"/>
                  <a:pt x="19921" y="15681"/>
                  <a:pt x="19904" y="15617"/>
                </a:cubicBezTo>
                <a:cubicBezTo>
                  <a:pt x="19887" y="15549"/>
                  <a:pt x="19871" y="15478"/>
                  <a:pt x="19863" y="15406"/>
                </a:cubicBezTo>
                <a:cubicBezTo>
                  <a:pt x="19849" y="15275"/>
                  <a:pt x="19841" y="15144"/>
                  <a:pt x="19832" y="15026"/>
                </a:cubicBezTo>
                <a:cubicBezTo>
                  <a:pt x="19978" y="15002"/>
                  <a:pt x="20128" y="14980"/>
                  <a:pt x="20278" y="14952"/>
                </a:cubicBezTo>
                <a:cubicBezTo>
                  <a:pt x="20301" y="14948"/>
                  <a:pt x="20332" y="14916"/>
                  <a:pt x="20334" y="14896"/>
                </a:cubicBezTo>
                <a:cubicBezTo>
                  <a:pt x="20338" y="14802"/>
                  <a:pt x="20331" y="14706"/>
                  <a:pt x="20328" y="14603"/>
                </a:cubicBezTo>
                <a:cubicBezTo>
                  <a:pt x="20380" y="14587"/>
                  <a:pt x="20384" y="14572"/>
                  <a:pt x="20352" y="14500"/>
                </a:cubicBezTo>
                <a:cubicBezTo>
                  <a:pt x="20315" y="14416"/>
                  <a:pt x="20284" y="14328"/>
                  <a:pt x="20251" y="14223"/>
                </a:cubicBezTo>
                <a:cubicBezTo>
                  <a:pt x="20349" y="14212"/>
                  <a:pt x="20362" y="14191"/>
                  <a:pt x="20316" y="14108"/>
                </a:cubicBezTo>
                <a:cubicBezTo>
                  <a:pt x="20244" y="13977"/>
                  <a:pt x="20165" y="13853"/>
                  <a:pt x="20095" y="13724"/>
                </a:cubicBezTo>
                <a:cubicBezTo>
                  <a:pt x="20074" y="13686"/>
                  <a:pt x="20065" y="13640"/>
                  <a:pt x="20051" y="13599"/>
                </a:cubicBezTo>
                <a:lnTo>
                  <a:pt x="20051" y="13599"/>
                </a:lnTo>
                <a:cubicBezTo>
                  <a:pt x="20123" y="13600"/>
                  <a:pt x="20187" y="13601"/>
                  <a:pt x="20251" y="13602"/>
                </a:cubicBezTo>
                <a:cubicBezTo>
                  <a:pt x="20253" y="13602"/>
                  <a:pt x="20254" y="13602"/>
                  <a:pt x="20256" y="13602"/>
                </a:cubicBezTo>
                <a:cubicBezTo>
                  <a:pt x="20310" y="13602"/>
                  <a:pt x="20331" y="13569"/>
                  <a:pt x="20321" y="13519"/>
                </a:cubicBezTo>
                <a:cubicBezTo>
                  <a:pt x="20311" y="13473"/>
                  <a:pt x="20299" y="13424"/>
                  <a:pt x="20273" y="13388"/>
                </a:cubicBezTo>
                <a:cubicBezTo>
                  <a:pt x="20169" y="13241"/>
                  <a:pt x="20123" y="13071"/>
                  <a:pt x="20056" y="12907"/>
                </a:cubicBezTo>
                <a:cubicBezTo>
                  <a:pt x="20004" y="12782"/>
                  <a:pt x="19927" y="12664"/>
                  <a:pt x="19859" y="12544"/>
                </a:cubicBezTo>
                <a:cubicBezTo>
                  <a:pt x="19830" y="12494"/>
                  <a:pt x="19793" y="12449"/>
                  <a:pt x="19768" y="12411"/>
                </a:cubicBezTo>
                <a:cubicBezTo>
                  <a:pt x="19801" y="12411"/>
                  <a:pt x="19834" y="12412"/>
                  <a:pt x="19868" y="12412"/>
                </a:cubicBezTo>
                <a:cubicBezTo>
                  <a:pt x="19936" y="12412"/>
                  <a:pt x="20006" y="12411"/>
                  <a:pt x="20075" y="12408"/>
                </a:cubicBezTo>
                <a:cubicBezTo>
                  <a:pt x="20149" y="12405"/>
                  <a:pt x="20225" y="12395"/>
                  <a:pt x="20301" y="12387"/>
                </a:cubicBezTo>
                <a:cubicBezTo>
                  <a:pt x="20384" y="12378"/>
                  <a:pt x="20391" y="12366"/>
                  <a:pt x="20379" y="12285"/>
                </a:cubicBezTo>
                <a:cubicBezTo>
                  <a:pt x="20376" y="12273"/>
                  <a:pt x="20375" y="12259"/>
                  <a:pt x="20371" y="12237"/>
                </a:cubicBezTo>
                <a:lnTo>
                  <a:pt x="20371" y="12237"/>
                </a:lnTo>
                <a:cubicBezTo>
                  <a:pt x="20403" y="12248"/>
                  <a:pt x="20435" y="12253"/>
                  <a:pt x="20465" y="12253"/>
                </a:cubicBezTo>
                <a:cubicBezTo>
                  <a:pt x="20568" y="12253"/>
                  <a:pt x="20660" y="12200"/>
                  <a:pt x="20758" y="12184"/>
                </a:cubicBezTo>
                <a:cubicBezTo>
                  <a:pt x="20772" y="12181"/>
                  <a:pt x="20794" y="12148"/>
                  <a:pt x="20791" y="12131"/>
                </a:cubicBezTo>
                <a:cubicBezTo>
                  <a:pt x="20777" y="12021"/>
                  <a:pt x="20764" y="11908"/>
                  <a:pt x="20736" y="11800"/>
                </a:cubicBezTo>
                <a:cubicBezTo>
                  <a:pt x="20722" y="11744"/>
                  <a:pt x="20681" y="11693"/>
                  <a:pt x="20643" y="11627"/>
                </a:cubicBezTo>
                <a:lnTo>
                  <a:pt x="20643" y="11627"/>
                </a:lnTo>
                <a:cubicBezTo>
                  <a:pt x="20644" y="11627"/>
                  <a:pt x="20651" y="11630"/>
                  <a:pt x="20659" y="11630"/>
                </a:cubicBezTo>
                <a:cubicBezTo>
                  <a:pt x="20660" y="11630"/>
                  <a:pt x="20662" y="11630"/>
                  <a:pt x="20664" y="11630"/>
                </a:cubicBezTo>
                <a:cubicBezTo>
                  <a:pt x="20751" y="11603"/>
                  <a:pt x="20762" y="11562"/>
                  <a:pt x="20705" y="11490"/>
                </a:cubicBezTo>
                <a:cubicBezTo>
                  <a:pt x="20627" y="11388"/>
                  <a:pt x="20553" y="11284"/>
                  <a:pt x="20473" y="11181"/>
                </a:cubicBezTo>
                <a:cubicBezTo>
                  <a:pt x="20453" y="11155"/>
                  <a:pt x="20429" y="11133"/>
                  <a:pt x="20409" y="11112"/>
                </a:cubicBezTo>
                <a:cubicBezTo>
                  <a:pt x="20450" y="11090"/>
                  <a:pt x="20493" y="11068"/>
                  <a:pt x="20535" y="11044"/>
                </a:cubicBezTo>
                <a:cubicBezTo>
                  <a:pt x="20580" y="11021"/>
                  <a:pt x="20584" y="10992"/>
                  <a:pt x="20558" y="10946"/>
                </a:cubicBezTo>
                <a:cubicBezTo>
                  <a:pt x="20466" y="10786"/>
                  <a:pt x="20340" y="10666"/>
                  <a:pt x="20167" y="10600"/>
                </a:cubicBezTo>
                <a:cubicBezTo>
                  <a:pt x="20154" y="10596"/>
                  <a:pt x="20146" y="10587"/>
                  <a:pt x="20134" y="10580"/>
                </a:cubicBezTo>
                <a:cubicBezTo>
                  <a:pt x="20139" y="10572"/>
                  <a:pt x="20142" y="10566"/>
                  <a:pt x="20146" y="10562"/>
                </a:cubicBezTo>
                <a:cubicBezTo>
                  <a:pt x="20164" y="10543"/>
                  <a:pt x="20183" y="10525"/>
                  <a:pt x="20203" y="10507"/>
                </a:cubicBezTo>
                <a:cubicBezTo>
                  <a:pt x="20183" y="10488"/>
                  <a:pt x="20167" y="10462"/>
                  <a:pt x="20143" y="10452"/>
                </a:cubicBezTo>
                <a:cubicBezTo>
                  <a:pt x="20026" y="10406"/>
                  <a:pt x="19951" y="10319"/>
                  <a:pt x="19886" y="10216"/>
                </a:cubicBezTo>
                <a:cubicBezTo>
                  <a:pt x="19866" y="10185"/>
                  <a:pt x="19844" y="10154"/>
                  <a:pt x="19825" y="10128"/>
                </a:cubicBezTo>
                <a:cubicBezTo>
                  <a:pt x="19890" y="10093"/>
                  <a:pt x="19952" y="10056"/>
                  <a:pt x="20016" y="10025"/>
                </a:cubicBezTo>
                <a:cubicBezTo>
                  <a:pt x="20066" y="10003"/>
                  <a:pt x="20064" y="9963"/>
                  <a:pt x="20043" y="9929"/>
                </a:cubicBezTo>
                <a:cubicBezTo>
                  <a:pt x="19952" y="9777"/>
                  <a:pt x="19848" y="9633"/>
                  <a:pt x="19684" y="9545"/>
                </a:cubicBezTo>
                <a:cubicBezTo>
                  <a:pt x="19624" y="9511"/>
                  <a:pt x="19571" y="9463"/>
                  <a:pt x="19490" y="9403"/>
                </a:cubicBezTo>
                <a:lnTo>
                  <a:pt x="19566" y="9403"/>
                </a:lnTo>
                <a:cubicBezTo>
                  <a:pt x="19566" y="9247"/>
                  <a:pt x="19426" y="9221"/>
                  <a:pt x="19345" y="9146"/>
                </a:cubicBezTo>
                <a:cubicBezTo>
                  <a:pt x="19244" y="9053"/>
                  <a:pt x="19129" y="8977"/>
                  <a:pt x="19023" y="8890"/>
                </a:cubicBezTo>
                <a:cubicBezTo>
                  <a:pt x="18913" y="8799"/>
                  <a:pt x="18799" y="8709"/>
                  <a:pt x="18697" y="8609"/>
                </a:cubicBezTo>
                <a:cubicBezTo>
                  <a:pt x="18627" y="8540"/>
                  <a:pt x="18572" y="8457"/>
                  <a:pt x="18510" y="8383"/>
                </a:cubicBezTo>
                <a:cubicBezTo>
                  <a:pt x="18488" y="8357"/>
                  <a:pt x="18465" y="8329"/>
                  <a:pt x="18434" y="8293"/>
                </a:cubicBezTo>
                <a:lnTo>
                  <a:pt x="18434" y="8293"/>
                </a:lnTo>
                <a:cubicBezTo>
                  <a:pt x="18460" y="8296"/>
                  <a:pt x="18475" y="8298"/>
                  <a:pt x="18490" y="8300"/>
                </a:cubicBezTo>
                <a:cubicBezTo>
                  <a:pt x="18590" y="8307"/>
                  <a:pt x="18691" y="8318"/>
                  <a:pt x="18791" y="8321"/>
                </a:cubicBezTo>
                <a:cubicBezTo>
                  <a:pt x="18795" y="8321"/>
                  <a:pt x="18799" y="8321"/>
                  <a:pt x="18802" y="8321"/>
                </a:cubicBezTo>
                <a:cubicBezTo>
                  <a:pt x="18880" y="8321"/>
                  <a:pt x="18959" y="8311"/>
                  <a:pt x="19036" y="8311"/>
                </a:cubicBezTo>
                <a:cubicBezTo>
                  <a:pt x="19040" y="8311"/>
                  <a:pt x="19044" y="8311"/>
                  <a:pt x="19047" y="8311"/>
                </a:cubicBezTo>
                <a:cubicBezTo>
                  <a:pt x="19174" y="8313"/>
                  <a:pt x="19299" y="8322"/>
                  <a:pt x="19426" y="8324"/>
                </a:cubicBezTo>
                <a:cubicBezTo>
                  <a:pt x="19427" y="8324"/>
                  <a:pt x="19429" y="8324"/>
                  <a:pt x="19430" y="8324"/>
                </a:cubicBezTo>
                <a:cubicBezTo>
                  <a:pt x="19454" y="8324"/>
                  <a:pt x="19477" y="8308"/>
                  <a:pt x="19501" y="8301"/>
                </a:cubicBezTo>
                <a:cubicBezTo>
                  <a:pt x="19493" y="8276"/>
                  <a:pt x="19485" y="8251"/>
                  <a:pt x="19475" y="8226"/>
                </a:cubicBezTo>
                <a:lnTo>
                  <a:pt x="19475" y="8226"/>
                </a:lnTo>
                <a:cubicBezTo>
                  <a:pt x="19504" y="8229"/>
                  <a:pt x="19533" y="8232"/>
                  <a:pt x="19560" y="8232"/>
                </a:cubicBezTo>
                <a:cubicBezTo>
                  <a:pt x="19623" y="8232"/>
                  <a:pt x="19680" y="8219"/>
                  <a:pt x="19719" y="8175"/>
                </a:cubicBezTo>
                <a:cubicBezTo>
                  <a:pt x="19734" y="8174"/>
                  <a:pt x="19749" y="8174"/>
                  <a:pt x="19762" y="8174"/>
                </a:cubicBezTo>
                <a:cubicBezTo>
                  <a:pt x="19775" y="8174"/>
                  <a:pt x="19788" y="8174"/>
                  <a:pt x="19800" y="8174"/>
                </a:cubicBezTo>
                <a:cubicBezTo>
                  <a:pt x="19834" y="8174"/>
                  <a:pt x="19866" y="8173"/>
                  <a:pt x="19896" y="8167"/>
                </a:cubicBezTo>
                <a:cubicBezTo>
                  <a:pt x="19995" y="8148"/>
                  <a:pt x="20095" y="8126"/>
                  <a:pt x="20191" y="8096"/>
                </a:cubicBezTo>
                <a:cubicBezTo>
                  <a:pt x="20273" y="8072"/>
                  <a:pt x="20281" y="8045"/>
                  <a:pt x="20252" y="7966"/>
                </a:cubicBezTo>
                <a:cubicBezTo>
                  <a:pt x="20231" y="7900"/>
                  <a:pt x="20211" y="7833"/>
                  <a:pt x="20191" y="7763"/>
                </a:cubicBezTo>
                <a:cubicBezTo>
                  <a:pt x="20412" y="7762"/>
                  <a:pt x="20626" y="7706"/>
                  <a:pt x="20834" y="7628"/>
                </a:cubicBezTo>
                <a:cubicBezTo>
                  <a:pt x="20887" y="7609"/>
                  <a:pt x="20947" y="7613"/>
                  <a:pt x="20998" y="7593"/>
                </a:cubicBezTo>
                <a:cubicBezTo>
                  <a:pt x="21098" y="7556"/>
                  <a:pt x="21100" y="7541"/>
                  <a:pt x="21054" y="7447"/>
                </a:cubicBezTo>
                <a:cubicBezTo>
                  <a:pt x="21175" y="7441"/>
                  <a:pt x="21291" y="7433"/>
                  <a:pt x="21410" y="7427"/>
                </a:cubicBezTo>
                <a:cubicBezTo>
                  <a:pt x="21419" y="7426"/>
                  <a:pt x="21429" y="7426"/>
                  <a:pt x="21438" y="7426"/>
                </a:cubicBezTo>
                <a:cubicBezTo>
                  <a:pt x="21457" y="7426"/>
                  <a:pt x="21476" y="7427"/>
                  <a:pt x="21495" y="7427"/>
                </a:cubicBezTo>
                <a:cubicBezTo>
                  <a:pt x="21540" y="7427"/>
                  <a:pt x="21577" y="7418"/>
                  <a:pt x="21561" y="7366"/>
                </a:cubicBezTo>
                <a:cubicBezTo>
                  <a:pt x="21624" y="7362"/>
                  <a:pt x="21685" y="7365"/>
                  <a:pt x="21743" y="7355"/>
                </a:cubicBezTo>
                <a:cubicBezTo>
                  <a:pt x="21917" y="7323"/>
                  <a:pt x="22091" y="7288"/>
                  <a:pt x="22262" y="7246"/>
                </a:cubicBezTo>
                <a:cubicBezTo>
                  <a:pt x="22305" y="7236"/>
                  <a:pt x="22343" y="7196"/>
                  <a:pt x="22382" y="7170"/>
                </a:cubicBezTo>
                <a:cubicBezTo>
                  <a:pt x="22346" y="7135"/>
                  <a:pt x="22315" y="7084"/>
                  <a:pt x="22273" y="7071"/>
                </a:cubicBezTo>
                <a:cubicBezTo>
                  <a:pt x="22118" y="7020"/>
                  <a:pt x="21957" y="6983"/>
                  <a:pt x="21799" y="6942"/>
                </a:cubicBezTo>
                <a:cubicBezTo>
                  <a:pt x="21780" y="6937"/>
                  <a:pt x="21762" y="6939"/>
                  <a:pt x="21732" y="6938"/>
                </a:cubicBezTo>
                <a:cubicBezTo>
                  <a:pt x="21780" y="6876"/>
                  <a:pt x="21734" y="6865"/>
                  <a:pt x="21693" y="6847"/>
                </a:cubicBezTo>
                <a:cubicBezTo>
                  <a:pt x="21515" y="6775"/>
                  <a:pt x="21336" y="6705"/>
                  <a:pt x="21151" y="6630"/>
                </a:cubicBezTo>
                <a:cubicBezTo>
                  <a:pt x="21213" y="6577"/>
                  <a:pt x="21189" y="6530"/>
                  <a:pt x="21139" y="6497"/>
                </a:cubicBezTo>
                <a:cubicBezTo>
                  <a:pt x="21062" y="6449"/>
                  <a:pt x="20982" y="6403"/>
                  <a:pt x="20899" y="6363"/>
                </a:cubicBezTo>
                <a:cubicBezTo>
                  <a:pt x="20811" y="6319"/>
                  <a:pt x="20719" y="6281"/>
                  <a:pt x="20627" y="6248"/>
                </a:cubicBezTo>
                <a:cubicBezTo>
                  <a:pt x="20551" y="6220"/>
                  <a:pt x="20471" y="6199"/>
                  <a:pt x="20389" y="6175"/>
                </a:cubicBezTo>
                <a:cubicBezTo>
                  <a:pt x="20424" y="6146"/>
                  <a:pt x="20462" y="6105"/>
                  <a:pt x="20508" y="6079"/>
                </a:cubicBezTo>
                <a:cubicBezTo>
                  <a:pt x="20564" y="6048"/>
                  <a:pt x="20549" y="6013"/>
                  <a:pt x="20520" y="5982"/>
                </a:cubicBezTo>
                <a:cubicBezTo>
                  <a:pt x="20482" y="5940"/>
                  <a:pt x="20439" y="5896"/>
                  <a:pt x="20389" y="5868"/>
                </a:cubicBezTo>
                <a:cubicBezTo>
                  <a:pt x="20245" y="5788"/>
                  <a:pt x="20098" y="5713"/>
                  <a:pt x="19951" y="5641"/>
                </a:cubicBezTo>
                <a:cubicBezTo>
                  <a:pt x="19917" y="5625"/>
                  <a:pt x="19876" y="5623"/>
                  <a:pt x="19836" y="5615"/>
                </a:cubicBezTo>
                <a:cubicBezTo>
                  <a:pt x="19861" y="5585"/>
                  <a:pt x="19891" y="5550"/>
                  <a:pt x="19920" y="5515"/>
                </a:cubicBezTo>
                <a:cubicBezTo>
                  <a:pt x="19961" y="5465"/>
                  <a:pt x="19957" y="5422"/>
                  <a:pt x="19896" y="5400"/>
                </a:cubicBezTo>
                <a:cubicBezTo>
                  <a:pt x="19810" y="5366"/>
                  <a:pt x="19720" y="5345"/>
                  <a:pt x="19634" y="5316"/>
                </a:cubicBezTo>
                <a:cubicBezTo>
                  <a:pt x="19563" y="5292"/>
                  <a:pt x="19496" y="5257"/>
                  <a:pt x="19426" y="5236"/>
                </a:cubicBezTo>
                <a:cubicBezTo>
                  <a:pt x="19333" y="5209"/>
                  <a:pt x="19256" y="5154"/>
                  <a:pt x="19170" y="5116"/>
                </a:cubicBezTo>
                <a:cubicBezTo>
                  <a:pt x="19146" y="5105"/>
                  <a:pt x="19117" y="5108"/>
                  <a:pt x="19097" y="5096"/>
                </a:cubicBezTo>
                <a:cubicBezTo>
                  <a:pt x="19082" y="5087"/>
                  <a:pt x="19078" y="5060"/>
                  <a:pt x="19069" y="5042"/>
                </a:cubicBezTo>
                <a:cubicBezTo>
                  <a:pt x="19120" y="5023"/>
                  <a:pt x="19135" y="4982"/>
                  <a:pt x="19131" y="4931"/>
                </a:cubicBezTo>
                <a:cubicBezTo>
                  <a:pt x="19130" y="4927"/>
                  <a:pt x="19141" y="4922"/>
                  <a:pt x="19145" y="4917"/>
                </a:cubicBezTo>
                <a:cubicBezTo>
                  <a:pt x="19160" y="4900"/>
                  <a:pt x="19174" y="4880"/>
                  <a:pt x="19179" y="4854"/>
                </a:cubicBezTo>
                <a:cubicBezTo>
                  <a:pt x="19197" y="4838"/>
                  <a:pt x="19218" y="4824"/>
                  <a:pt x="19232" y="4805"/>
                </a:cubicBezTo>
                <a:cubicBezTo>
                  <a:pt x="19280" y="4728"/>
                  <a:pt x="19330" y="4653"/>
                  <a:pt x="19372" y="4572"/>
                </a:cubicBezTo>
                <a:cubicBezTo>
                  <a:pt x="19422" y="4474"/>
                  <a:pt x="19421" y="4467"/>
                  <a:pt x="19315" y="4419"/>
                </a:cubicBezTo>
                <a:cubicBezTo>
                  <a:pt x="19201" y="4368"/>
                  <a:pt x="19081" y="4329"/>
                  <a:pt x="18960" y="4282"/>
                </a:cubicBezTo>
                <a:cubicBezTo>
                  <a:pt x="18969" y="4196"/>
                  <a:pt x="18966" y="4192"/>
                  <a:pt x="18861" y="4191"/>
                </a:cubicBezTo>
                <a:cubicBezTo>
                  <a:pt x="18802" y="4191"/>
                  <a:pt x="18743" y="4192"/>
                  <a:pt x="18685" y="4198"/>
                </a:cubicBezTo>
                <a:cubicBezTo>
                  <a:pt x="18631" y="4205"/>
                  <a:pt x="18577" y="4217"/>
                  <a:pt x="18522" y="4228"/>
                </a:cubicBezTo>
                <a:cubicBezTo>
                  <a:pt x="18560" y="4166"/>
                  <a:pt x="18599" y="4104"/>
                  <a:pt x="18640" y="4038"/>
                </a:cubicBezTo>
                <a:cubicBezTo>
                  <a:pt x="18625" y="4031"/>
                  <a:pt x="18610" y="4023"/>
                  <a:pt x="18595" y="4015"/>
                </a:cubicBezTo>
                <a:cubicBezTo>
                  <a:pt x="18605" y="4007"/>
                  <a:pt x="18613" y="3999"/>
                  <a:pt x="18641" y="3977"/>
                </a:cubicBezTo>
                <a:cubicBezTo>
                  <a:pt x="18567" y="3960"/>
                  <a:pt x="18509" y="3932"/>
                  <a:pt x="18452" y="3932"/>
                </a:cubicBezTo>
                <a:cubicBezTo>
                  <a:pt x="18450" y="3932"/>
                  <a:pt x="18448" y="3932"/>
                  <a:pt x="18446" y="3932"/>
                </a:cubicBezTo>
                <a:cubicBezTo>
                  <a:pt x="18188" y="3938"/>
                  <a:pt x="17931" y="3941"/>
                  <a:pt x="17675" y="3963"/>
                </a:cubicBezTo>
                <a:cubicBezTo>
                  <a:pt x="17488" y="3979"/>
                  <a:pt x="17303" y="4022"/>
                  <a:pt x="17118" y="4054"/>
                </a:cubicBezTo>
                <a:cubicBezTo>
                  <a:pt x="17088" y="4061"/>
                  <a:pt x="17058" y="4064"/>
                  <a:pt x="17015" y="4071"/>
                </a:cubicBezTo>
                <a:cubicBezTo>
                  <a:pt x="17101" y="3989"/>
                  <a:pt x="17174" y="3917"/>
                  <a:pt x="17250" y="3842"/>
                </a:cubicBezTo>
                <a:cubicBezTo>
                  <a:pt x="17241" y="3832"/>
                  <a:pt x="17232" y="3822"/>
                  <a:pt x="17232" y="3822"/>
                </a:cubicBezTo>
                <a:lnTo>
                  <a:pt x="17232" y="3822"/>
                </a:lnTo>
                <a:cubicBezTo>
                  <a:pt x="17232" y="3822"/>
                  <a:pt x="17232" y="3822"/>
                  <a:pt x="17232" y="3822"/>
                </a:cubicBezTo>
                <a:cubicBezTo>
                  <a:pt x="17258" y="3770"/>
                  <a:pt x="17282" y="3724"/>
                  <a:pt x="17307" y="3673"/>
                </a:cubicBezTo>
                <a:cubicBezTo>
                  <a:pt x="17287" y="3670"/>
                  <a:pt x="17267" y="3666"/>
                  <a:pt x="17263" y="3665"/>
                </a:cubicBezTo>
                <a:cubicBezTo>
                  <a:pt x="17325" y="3548"/>
                  <a:pt x="17387" y="3430"/>
                  <a:pt x="17451" y="3315"/>
                </a:cubicBezTo>
                <a:cubicBezTo>
                  <a:pt x="17477" y="3265"/>
                  <a:pt x="17459" y="3240"/>
                  <a:pt x="17413" y="3215"/>
                </a:cubicBezTo>
                <a:cubicBezTo>
                  <a:pt x="17310" y="3161"/>
                  <a:pt x="17200" y="3163"/>
                  <a:pt x="17088" y="3157"/>
                </a:cubicBezTo>
                <a:cubicBezTo>
                  <a:pt x="17041" y="3154"/>
                  <a:pt x="16989" y="3166"/>
                  <a:pt x="16957" y="3112"/>
                </a:cubicBezTo>
                <a:cubicBezTo>
                  <a:pt x="16950" y="3101"/>
                  <a:pt x="16927" y="3097"/>
                  <a:pt x="16911" y="3096"/>
                </a:cubicBezTo>
                <a:cubicBezTo>
                  <a:pt x="16882" y="3093"/>
                  <a:pt x="16853" y="3091"/>
                  <a:pt x="16823" y="3091"/>
                </a:cubicBezTo>
                <a:cubicBezTo>
                  <a:pt x="16724" y="3091"/>
                  <a:pt x="16625" y="3110"/>
                  <a:pt x="16526" y="3146"/>
                </a:cubicBezTo>
                <a:cubicBezTo>
                  <a:pt x="16537" y="3161"/>
                  <a:pt x="16545" y="3169"/>
                  <a:pt x="16559" y="3186"/>
                </a:cubicBezTo>
                <a:cubicBezTo>
                  <a:pt x="16528" y="3181"/>
                  <a:pt x="16504" y="3177"/>
                  <a:pt x="16475" y="3172"/>
                </a:cubicBezTo>
                <a:cubicBezTo>
                  <a:pt x="16478" y="3129"/>
                  <a:pt x="16481" y="3085"/>
                  <a:pt x="16484" y="3040"/>
                </a:cubicBezTo>
                <a:cubicBezTo>
                  <a:pt x="16487" y="2987"/>
                  <a:pt x="16481" y="2964"/>
                  <a:pt x="16450" y="2964"/>
                </a:cubicBezTo>
                <a:cubicBezTo>
                  <a:pt x="16438" y="2964"/>
                  <a:pt x="16422" y="2968"/>
                  <a:pt x="16401" y="2975"/>
                </a:cubicBezTo>
                <a:cubicBezTo>
                  <a:pt x="16334" y="2996"/>
                  <a:pt x="16269" y="3027"/>
                  <a:pt x="16207" y="3058"/>
                </a:cubicBezTo>
                <a:cubicBezTo>
                  <a:pt x="16017" y="3150"/>
                  <a:pt x="15827" y="3244"/>
                  <a:pt x="15627" y="3343"/>
                </a:cubicBezTo>
                <a:cubicBezTo>
                  <a:pt x="15619" y="3279"/>
                  <a:pt x="15607" y="3226"/>
                  <a:pt x="15605" y="3173"/>
                </a:cubicBezTo>
                <a:cubicBezTo>
                  <a:pt x="15603" y="3131"/>
                  <a:pt x="15587" y="3113"/>
                  <a:pt x="15561" y="3113"/>
                </a:cubicBezTo>
                <a:cubicBezTo>
                  <a:pt x="15551" y="3113"/>
                  <a:pt x="15540" y="3116"/>
                  <a:pt x="15527" y="3121"/>
                </a:cubicBezTo>
                <a:cubicBezTo>
                  <a:pt x="15471" y="3140"/>
                  <a:pt x="15413" y="3157"/>
                  <a:pt x="15364" y="3189"/>
                </a:cubicBezTo>
                <a:cubicBezTo>
                  <a:pt x="15206" y="3294"/>
                  <a:pt x="15060" y="3414"/>
                  <a:pt x="14927" y="3552"/>
                </a:cubicBezTo>
                <a:cubicBezTo>
                  <a:pt x="14789" y="3693"/>
                  <a:pt x="14637" y="3819"/>
                  <a:pt x="14487" y="3949"/>
                </a:cubicBezTo>
                <a:cubicBezTo>
                  <a:pt x="14345" y="4073"/>
                  <a:pt x="14201" y="4195"/>
                  <a:pt x="14057" y="4317"/>
                </a:cubicBezTo>
                <a:cubicBezTo>
                  <a:pt x="14043" y="4329"/>
                  <a:pt x="14030" y="4339"/>
                  <a:pt x="14002" y="4344"/>
                </a:cubicBezTo>
                <a:cubicBezTo>
                  <a:pt x="14222" y="3880"/>
                  <a:pt x="14448" y="3418"/>
                  <a:pt x="14659" y="2949"/>
                </a:cubicBezTo>
                <a:cubicBezTo>
                  <a:pt x="14868" y="2482"/>
                  <a:pt x="15066" y="2010"/>
                  <a:pt x="15259" y="1537"/>
                </a:cubicBezTo>
                <a:cubicBezTo>
                  <a:pt x="15452" y="1062"/>
                  <a:pt x="15614" y="572"/>
                  <a:pt x="15785" y="92"/>
                </a:cubicBezTo>
                <a:cubicBezTo>
                  <a:pt x="15683" y="59"/>
                  <a:pt x="15597" y="30"/>
                  <a:pt x="15509" y="4"/>
                </a:cubicBezTo>
                <a:cubicBezTo>
                  <a:pt x="15503" y="2"/>
                  <a:pt x="15496" y="1"/>
                  <a:pt x="15488" y="1"/>
                </a:cubicBezTo>
                <a:close/>
              </a:path>
            </a:pathLst>
          </a:custGeom>
          <a:solidFill>
            <a:srgbClr val="FFFFFF">
              <a:alpha val="21568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8" name="Google Shape;348;p52"/>
          <p:cNvSpPr/>
          <p:nvPr/>
        </p:nvSpPr>
        <p:spPr>
          <a:xfrm rot="-4190590">
            <a:off x="2380635" y="-276898"/>
            <a:ext cx="1065173" cy="931746"/>
          </a:xfrm>
          <a:custGeom>
            <a:avLst/>
            <a:gdLst/>
            <a:ahLst/>
            <a:cxnLst/>
            <a:rect l="l" t="t" r="r" b="b"/>
            <a:pathLst>
              <a:path w="37521" h="32821" extrusionOk="0">
                <a:moveTo>
                  <a:pt x="26707" y="0"/>
                </a:moveTo>
                <a:cubicBezTo>
                  <a:pt x="26685" y="0"/>
                  <a:pt x="26661" y="13"/>
                  <a:pt x="26641" y="39"/>
                </a:cubicBezTo>
                <a:cubicBezTo>
                  <a:pt x="26545" y="161"/>
                  <a:pt x="26394" y="228"/>
                  <a:pt x="26328" y="385"/>
                </a:cubicBezTo>
                <a:cubicBezTo>
                  <a:pt x="26298" y="456"/>
                  <a:pt x="26209" y="499"/>
                  <a:pt x="26148" y="559"/>
                </a:cubicBezTo>
                <a:cubicBezTo>
                  <a:pt x="25798" y="898"/>
                  <a:pt x="25454" y="1240"/>
                  <a:pt x="25100" y="1573"/>
                </a:cubicBezTo>
                <a:cubicBezTo>
                  <a:pt x="25000" y="1667"/>
                  <a:pt x="24872" y="1732"/>
                  <a:pt x="24744" y="1819"/>
                </a:cubicBezTo>
                <a:cubicBezTo>
                  <a:pt x="24724" y="1776"/>
                  <a:pt x="24701" y="1738"/>
                  <a:pt x="24688" y="1696"/>
                </a:cubicBezTo>
                <a:cubicBezTo>
                  <a:pt x="24665" y="1619"/>
                  <a:pt x="24621" y="1584"/>
                  <a:pt x="24562" y="1584"/>
                </a:cubicBezTo>
                <a:cubicBezTo>
                  <a:pt x="24540" y="1584"/>
                  <a:pt x="24516" y="1589"/>
                  <a:pt x="24490" y="1598"/>
                </a:cubicBezTo>
                <a:cubicBezTo>
                  <a:pt x="24413" y="1625"/>
                  <a:pt x="24327" y="1645"/>
                  <a:pt x="24266" y="1694"/>
                </a:cubicBezTo>
                <a:cubicBezTo>
                  <a:pt x="23997" y="1910"/>
                  <a:pt x="23720" y="2118"/>
                  <a:pt x="23515" y="2406"/>
                </a:cubicBezTo>
                <a:cubicBezTo>
                  <a:pt x="23432" y="2524"/>
                  <a:pt x="23308" y="2614"/>
                  <a:pt x="23200" y="2717"/>
                </a:cubicBezTo>
                <a:cubicBezTo>
                  <a:pt x="23090" y="2530"/>
                  <a:pt x="22973" y="2337"/>
                  <a:pt x="22862" y="2141"/>
                </a:cubicBezTo>
                <a:cubicBezTo>
                  <a:pt x="22829" y="2082"/>
                  <a:pt x="22792" y="2054"/>
                  <a:pt x="22740" y="2054"/>
                </a:cubicBezTo>
                <a:cubicBezTo>
                  <a:pt x="22719" y="2054"/>
                  <a:pt x="22696" y="2059"/>
                  <a:pt x="22670" y="2067"/>
                </a:cubicBezTo>
                <a:cubicBezTo>
                  <a:pt x="22500" y="2123"/>
                  <a:pt x="22383" y="2243"/>
                  <a:pt x="22274" y="2376"/>
                </a:cubicBezTo>
                <a:cubicBezTo>
                  <a:pt x="22162" y="2512"/>
                  <a:pt x="22052" y="2651"/>
                  <a:pt x="21943" y="2792"/>
                </a:cubicBezTo>
                <a:cubicBezTo>
                  <a:pt x="21900" y="2846"/>
                  <a:pt x="21866" y="2908"/>
                  <a:pt x="21822" y="2975"/>
                </a:cubicBezTo>
                <a:cubicBezTo>
                  <a:pt x="21796" y="2962"/>
                  <a:pt x="21765" y="2948"/>
                  <a:pt x="21737" y="2932"/>
                </a:cubicBezTo>
                <a:cubicBezTo>
                  <a:pt x="21685" y="2900"/>
                  <a:pt x="21648" y="2884"/>
                  <a:pt x="21616" y="2884"/>
                </a:cubicBezTo>
                <a:cubicBezTo>
                  <a:pt x="21574" y="2884"/>
                  <a:pt x="21543" y="2914"/>
                  <a:pt x="21498" y="2980"/>
                </a:cubicBezTo>
                <a:cubicBezTo>
                  <a:pt x="21370" y="3167"/>
                  <a:pt x="21220" y="3328"/>
                  <a:pt x="21029" y="3455"/>
                </a:cubicBezTo>
                <a:cubicBezTo>
                  <a:pt x="20977" y="3489"/>
                  <a:pt x="20952" y="3565"/>
                  <a:pt x="20916" y="3621"/>
                </a:cubicBezTo>
                <a:cubicBezTo>
                  <a:pt x="20850" y="3555"/>
                  <a:pt x="20782" y="3481"/>
                  <a:pt x="20709" y="3411"/>
                </a:cubicBezTo>
                <a:cubicBezTo>
                  <a:pt x="20679" y="3382"/>
                  <a:pt x="20645" y="3367"/>
                  <a:pt x="20610" y="3367"/>
                </a:cubicBezTo>
                <a:cubicBezTo>
                  <a:pt x="20580" y="3367"/>
                  <a:pt x="20549" y="3378"/>
                  <a:pt x="20520" y="3402"/>
                </a:cubicBezTo>
                <a:cubicBezTo>
                  <a:pt x="20456" y="3456"/>
                  <a:pt x="20393" y="3515"/>
                  <a:pt x="20339" y="3581"/>
                </a:cubicBezTo>
                <a:cubicBezTo>
                  <a:pt x="20221" y="3725"/>
                  <a:pt x="20108" y="3874"/>
                  <a:pt x="19993" y="4021"/>
                </a:cubicBezTo>
                <a:cubicBezTo>
                  <a:pt x="19986" y="4029"/>
                  <a:pt x="19976" y="4039"/>
                  <a:pt x="19973" y="4049"/>
                </a:cubicBezTo>
                <a:cubicBezTo>
                  <a:pt x="19932" y="4168"/>
                  <a:pt x="19885" y="4274"/>
                  <a:pt x="19742" y="4319"/>
                </a:cubicBezTo>
                <a:cubicBezTo>
                  <a:pt x="19697" y="4333"/>
                  <a:pt x="19680" y="4436"/>
                  <a:pt x="19650" y="4500"/>
                </a:cubicBezTo>
                <a:cubicBezTo>
                  <a:pt x="19614" y="4575"/>
                  <a:pt x="19577" y="4651"/>
                  <a:pt x="19532" y="4742"/>
                </a:cubicBezTo>
                <a:cubicBezTo>
                  <a:pt x="19384" y="4508"/>
                  <a:pt x="19256" y="4296"/>
                  <a:pt x="19116" y="4090"/>
                </a:cubicBezTo>
                <a:cubicBezTo>
                  <a:pt x="19095" y="4060"/>
                  <a:pt x="19022" y="4065"/>
                  <a:pt x="18978" y="4057"/>
                </a:cubicBezTo>
                <a:cubicBezTo>
                  <a:pt x="18795" y="3873"/>
                  <a:pt x="18605" y="3683"/>
                  <a:pt x="18414" y="3497"/>
                </a:cubicBezTo>
                <a:cubicBezTo>
                  <a:pt x="18401" y="3485"/>
                  <a:pt x="18377" y="3479"/>
                  <a:pt x="18354" y="3479"/>
                </a:cubicBezTo>
                <a:cubicBezTo>
                  <a:pt x="18341" y="3479"/>
                  <a:pt x="18328" y="3481"/>
                  <a:pt x="18317" y="3484"/>
                </a:cubicBezTo>
                <a:cubicBezTo>
                  <a:pt x="18194" y="3522"/>
                  <a:pt x="18098" y="3591"/>
                  <a:pt x="18034" y="3710"/>
                </a:cubicBezTo>
                <a:cubicBezTo>
                  <a:pt x="17972" y="3828"/>
                  <a:pt x="17884" y="3932"/>
                  <a:pt x="17810" y="4043"/>
                </a:cubicBezTo>
                <a:cubicBezTo>
                  <a:pt x="17773" y="4099"/>
                  <a:pt x="17740" y="4160"/>
                  <a:pt x="17704" y="4219"/>
                </a:cubicBezTo>
                <a:cubicBezTo>
                  <a:pt x="17663" y="4190"/>
                  <a:pt x="17629" y="4175"/>
                  <a:pt x="17599" y="4175"/>
                </a:cubicBezTo>
                <a:cubicBezTo>
                  <a:pt x="17554" y="4175"/>
                  <a:pt x="17518" y="4209"/>
                  <a:pt x="17484" y="4286"/>
                </a:cubicBezTo>
                <a:cubicBezTo>
                  <a:pt x="17370" y="4533"/>
                  <a:pt x="17268" y="4789"/>
                  <a:pt x="17164" y="5031"/>
                </a:cubicBezTo>
                <a:cubicBezTo>
                  <a:pt x="17103" y="4978"/>
                  <a:pt x="17023" y="4906"/>
                  <a:pt x="16944" y="4836"/>
                </a:cubicBezTo>
                <a:cubicBezTo>
                  <a:pt x="16904" y="4800"/>
                  <a:pt x="16864" y="4781"/>
                  <a:pt x="16827" y="4781"/>
                </a:cubicBezTo>
                <a:cubicBezTo>
                  <a:pt x="16787" y="4781"/>
                  <a:pt x="16749" y="4803"/>
                  <a:pt x="16716" y="4851"/>
                </a:cubicBezTo>
                <a:cubicBezTo>
                  <a:pt x="16624" y="4984"/>
                  <a:pt x="16532" y="5122"/>
                  <a:pt x="16471" y="5269"/>
                </a:cubicBezTo>
                <a:cubicBezTo>
                  <a:pt x="16384" y="5484"/>
                  <a:pt x="16321" y="5711"/>
                  <a:pt x="16254" y="5933"/>
                </a:cubicBezTo>
                <a:cubicBezTo>
                  <a:pt x="16233" y="6005"/>
                  <a:pt x="16229" y="6082"/>
                  <a:pt x="16215" y="6163"/>
                </a:cubicBezTo>
                <a:cubicBezTo>
                  <a:pt x="16079" y="6188"/>
                  <a:pt x="16059" y="6215"/>
                  <a:pt x="16056" y="6445"/>
                </a:cubicBezTo>
                <a:cubicBezTo>
                  <a:pt x="16054" y="6610"/>
                  <a:pt x="16068" y="6775"/>
                  <a:pt x="16061" y="6941"/>
                </a:cubicBezTo>
                <a:cubicBezTo>
                  <a:pt x="16055" y="7088"/>
                  <a:pt x="16030" y="7234"/>
                  <a:pt x="16014" y="7382"/>
                </a:cubicBezTo>
                <a:cubicBezTo>
                  <a:pt x="15916" y="7319"/>
                  <a:pt x="15818" y="7258"/>
                  <a:pt x="15723" y="7193"/>
                </a:cubicBezTo>
                <a:cubicBezTo>
                  <a:pt x="15692" y="7172"/>
                  <a:pt x="15662" y="7162"/>
                  <a:pt x="15635" y="7162"/>
                </a:cubicBezTo>
                <a:cubicBezTo>
                  <a:pt x="15593" y="7162"/>
                  <a:pt x="15558" y="7189"/>
                  <a:pt x="15538" y="7242"/>
                </a:cubicBezTo>
                <a:cubicBezTo>
                  <a:pt x="15477" y="7403"/>
                  <a:pt x="15427" y="7571"/>
                  <a:pt x="15377" y="7736"/>
                </a:cubicBezTo>
                <a:cubicBezTo>
                  <a:pt x="15348" y="7835"/>
                  <a:pt x="15314" y="7936"/>
                  <a:pt x="15302" y="8037"/>
                </a:cubicBezTo>
                <a:cubicBezTo>
                  <a:pt x="15267" y="8302"/>
                  <a:pt x="15242" y="8569"/>
                  <a:pt x="15214" y="8837"/>
                </a:cubicBezTo>
                <a:cubicBezTo>
                  <a:pt x="15205" y="8832"/>
                  <a:pt x="15186" y="8813"/>
                  <a:pt x="15168" y="8811"/>
                </a:cubicBezTo>
                <a:cubicBezTo>
                  <a:pt x="15147" y="8808"/>
                  <a:pt x="15123" y="8803"/>
                  <a:pt x="15101" y="8803"/>
                </a:cubicBezTo>
                <a:cubicBezTo>
                  <a:pt x="15085" y="8803"/>
                  <a:pt x="15071" y="8805"/>
                  <a:pt x="15061" y="8813"/>
                </a:cubicBezTo>
                <a:cubicBezTo>
                  <a:pt x="15027" y="8837"/>
                  <a:pt x="14998" y="8881"/>
                  <a:pt x="14990" y="8922"/>
                </a:cubicBezTo>
                <a:cubicBezTo>
                  <a:pt x="14983" y="8966"/>
                  <a:pt x="15000" y="9016"/>
                  <a:pt x="15008" y="9063"/>
                </a:cubicBezTo>
                <a:cubicBezTo>
                  <a:pt x="15047" y="9287"/>
                  <a:pt x="15004" y="9503"/>
                  <a:pt x="14950" y="9723"/>
                </a:cubicBezTo>
                <a:cubicBezTo>
                  <a:pt x="14886" y="9980"/>
                  <a:pt x="14854" y="10246"/>
                  <a:pt x="14794" y="10504"/>
                </a:cubicBezTo>
                <a:cubicBezTo>
                  <a:pt x="14778" y="10576"/>
                  <a:pt x="14729" y="10635"/>
                  <a:pt x="14840" y="10663"/>
                </a:cubicBezTo>
                <a:cubicBezTo>
                  <a:pt x="14739" y="10740"/>
                  <a:pt x="14711" y="10861"/>
                  <a:pt x="14757" y="10976"/>
                </a:cubicBezTo>
                <a:cubicBezTo>
                  <a:pt x="14769" y="11005"/>
                  <a:pt x="14759" y="11045"/>
                  <a:pt x="14756" y="11080"/>
                </a:cubicBezTo>
                <a:cubicBezTo>
                  <a:pt x="14744" y="11187"/>
                  <a:pt x="14727" y="11292"/>
                  <a:pt x="14720" y="11399"/>
                </a:cubicBezTo>
                <a:cubicBezTo>
                  <a:pt x="14713" y="11489"/>
                  <a:pt x="14717" y="11580"/>
                  <a:pt x="14723" y="11667"/>
                </a:cubicBezTo>
                <a:cubicBezTo>
                  <a:pt x="14716" y="11725"/>
                  <a:pt x="14691" y="11790"/>
                  <a:pt x="14707" y="11844"/>
                </a:cubicBezTo>
                <a:cubicBezTo>
                  <a:pt x="14723" y="11903"/>
                  <a:pt x="14558" y="11944"/>
                  <a:pt x="14667" y="11982"/>
                </a:cubicBezTo>
                <a:cubicBezTo>
                  <a:pt x="14664" y="12046"/>
                  <a:pt x="14677" y="12113"/>
                  <a:pt x="14653" y="12132"/>
                </a:cubicBezTo>
                <a:cubicBezTo>
                  <a:pt x="14569" y="12198"/>
                  <a:pt x="14605" y="12291"/>
                  <a:pt x="14577" y="12367"/>
                </a:cubicBezTo>
                <a:cubicBezTo>
                  <a:pt x="14501" y="12576"/>
                  <a:pt x="14412" y="12779"/>
                  <a:pt x="14326" y="12984"/>
                </a:cubicBezTo>
                <a:cubicBezTo>
                  <a:pt x="14311" y="13021"/>
                  <a:pt x="14289" y="13057"/>
                  <a:pt x="14245" y="13091"/>
                </a:cubicBezTo>
                <a:cubicBezTo>
                  <a:pt x="14223" y="12934"/>
                  <a:pt x="14202" y="12779"/>
                  <a:pt x="14181" y="12624"/>
                </a:cubicBezTo>
                <a:cubicBezTo>
                  <a:pt x="14150" y="12394"/>
                  <a:pt x="14121" y="12167"/>
                  <a:pt x="14093" y="11939"/>
                </a:cubicBezTo>
                <a:cubicBezTo>
                  <a:pt x="14072" y="11777"/>
                  <a:pt x="14063" y="11612"/>
                  <a:pt x="14029" y="11453"/>
                </a:cubicBezTo>
                <a:cubicBezTo>
                  <a:pt x="13962" y="11137"/>
                  <a:pt x="13872" y="10825"/>
                  <a:pt x="13812" y="10508"/>
                </a:cubicBezTo>
                <a:cubicBezTo>
                  <a:pt x="13764" y="10259"/>
                  <a:pt x="13747" y="10006"/>
                  <a:pt x="13716" y="9754"/>
                </a:cubicBezTo>
                <a:cubicBezTo>
                  <a:pt x="13709" y="9685"/>
                  <a:pt x="13704" y="9614"/>
                  <a:pt x="13684" y="9547"/>
                </a:cubicBezTo>
                <a:cubicBezTo>
                  <a:pt x="13675" y="9515"/>
                  <a:pt x="13636" y="9491"/>
                  <a:pt x="13596" y="9471"/>
                </a:cubicBezTo>
                <a:cubicBezTo>
                  <a:pt x="13567" y="9212"/>
                  <a:pt x="13469" y="8967"/>
                  <a:pt x="13358" y="8725"/>
                </a:cubicBezTo>
                <a:cubicBezTo>
                  <a:pt x="13315" y="8636"/>
                  <a:pt x="13298" y="8533"/>
                  <a:pt x="13272" y="8435"/>
                </a:cubicBezTo>
                <a:cubicBezTo>
                  <a:pt x="13263" y="8407"/>
                  <a:pt x="13263" y="8380"/>
                  <a:pt x="13257" y="8354"/>
                </a:cubicBezTo>
                <a:cubicBezTo>
                  <a:pt x="13229" y="8227"/>
                  <a:pt x="13189" y="8167"/>
                  <a:pt x="13125" y="8167"/>
                </a:cubicBezTo>
                <a:cubicBezTo>
                  <a:pt x="13085" y="8167"/>
                  <a:pt x="13036" y="8190"/>
                  <a:pt x="12973" y="8234"/>
                </a:cubicBezTo>
                <a:cubicBezTo>
                  <a:pt x="12955" y="8247"/>
                  <a:pt x="12937" y="8261"/>
                  <a:pt x="12929" y="8267"/>
                </a:cubicBezTo>
                <a:cubicBezTo>
                  <a:pt x="12833" y="7999"/>
                  <a:pt x="12723" y="7736"/>
                  <a:pt x="12648" y="7465"/>
                </a:cubicBezTo>
                <a:cubicBezTo>
                  <a:pt x="12593" y="7268"/>
                  <a:pt x="12579" y="7058"/>
                  <a:pt x="12548" y="6854"/>
                </a:cubicBezTo>
                <a:cubicBezTo>
                  <a:pt x="12542" y="6811"/>
                  <a:pt x="12542" y="6768"/>
                  <a:pt x="12533" y="6727"/>
                </a:cubicBezTo>
                <a:cubicBezTo>
                  <a:pt x="12503" y="6589"/>
                  <a:pt x="12476" y="6537"/>
                  <a:pt x="12399" y="6537"/>
                </a:cubicBezTo>
                <a:cubicBezTo>
                  <a:pt x="12366" y="6537"/>
                  <a:pt x="12323" y="6547"/>
                  <a:pt x="12267" y="6563"/>
                </a:cubicBezTo>
                <a:cubicBezTo>
                  <a:pt x="12219" y="6277"/>
                  <a:pt x="12051" y="6053"/>
                  <a:pt x="11884" y="5832"/>
                </a:cubicBezTo>
                <a:cubicBezTo>
                  <a:pt x="11818" y="5745"/>
                  <a:pt x="11755" y="5704"/>
                  <a:pt x="11685" y="5704"/>
                </a:cubicBezTo>
                <a:cubicBezTo>
                  <a:pt x="11627" y="5704"/>
                  <a:pt x="11565" y="5732"/>
                  <a:pt x="11494" y="5786"/>
                </a:cubicBezTo>
                <a:cubicBezTo>
                  <a:pt x="11406" y="5850"/>
                  <a:pt x="11317" y="5911"/>
                  <a:pt x="11234" y="5983"/>
                </a:cubicBezTo>
                <a:cubicBezTo>
                  <a:pt x="11169" y="6041"/>
                  <a:pt x="11115" y="6111"/>
                  <a:pt x="11055" y="6175"/>
                </a:cubicBezTo>
                <a:cubicBezTo>
                  <a:pt x="10986" y="5859"/>
                  <a:pt x="10762" y="5614"/>
                  <a:pt x="10608" y="5333"/>
                </a:cubicBezTo>
                <a:cubicBezTo>
                  <a:pt x="10495" y="5128"/>
                  <a:pt x="10401" y="4913"/>
                  <a:pt x="10300" y="4702"/>
                </a:cubicBezTo>
                <a:cubicBezTo>
                  <a:pt x="10226" y="4546"/>
                  <a:pt x="10182" y="4474"/>
                  <a:pt x="10114" y="4474"/>
                </a:cubicBezTo>
                <a:cubicBezTo>
                  <a:pt x="10061" y="4474"/>
                  <a:pt x="9993" y="4516"/>
                  <a:pt x="9886" y="4594"/>
                </a:cubicBezTo>
                <a:cubicBezTo>
                  <a:pt x="9775" y="4403"/>
                  <a:pt x="9664" y="4213"/>
                  <a:pt x="9559" y="4021"/>
                </a:cubicBezTo>
                <a:cubicBezTo>
                  <a:pt x="9506" y="3922"/>
                  <a:pt x="9480" y="3882"/>
                  <a:pt x="9437" y="3882"/>
                </a:cubicBezTo>
                <a:cubicBezTo>
                  <a:pt x="9412" y="3882"/>
                  <a:pt x="9381" y="3896"/>
                  <a:pt x="9336" y="3918"/>
                </a:cubicBezTo>
                <a:cubicBezTo>
                  <a:pt x="9181" y="3709"/>
                  <a:pt x="9035" y="3497"/>
                  <a:pt x="8870" y="3303"/>
                </a:cubicBezTo>
                <a:cubicBezTo>
                  <a:pt x="8829" y="3254"/>
                  <a:pt x="8795" y="3232"/>
                  <a:pt x="8759" y="3232"/>
                </a:cubicBezTo>
                <a:cubicBezTo>
                  <a:pt x="8715" y="3232"/>
                  <a:pt x="8669" y="3266"/>
                  <a:pt x="8610" y="3328"/>
                </a:cubicBezTo>
                <a:cubicBezTo>
                  <a:pt x="8515" y="3424"/>
                  <a:pt x="8415" y="3513"/>
                  <a:pt x="8313" y="3611"/>
                </a:cubicBezTo>
                <a:cubicBezTo>
                  <a:pt x="8150" y="3351"/>
                  <a:pt x="7979" y="3082"/>
                  <a:pt x="7805" y="2805"/>
                </a:cubicBezTo>
                <a:cubicBezTo>
                  <a:pt x="7778" y="2826"/>
                  <a:pt x="7752" y="2845"/>
                  <a:pt x="7738" y="2855"/>
                </a:cubicBezTo>
                <a:cubicBezTo>
                  <a:pt x="7515" y="2653"/>
                  <a:pt x="7411" y="2340"/>
                  <a:pt x="7114" y="2207"/>
                </a:cubicBezTo>
                <a:cubicBezTo>
                  <a:pt x="7073" y="2189"/>
                  <a:pt x="7049" y="2179"/>
                  <a:pt x="7031" y="2179"/>
                </a:cubicBezTo>
                <a:cubicBezTo>
                  <a:pt x="7007" y="2179"/>
                  <a:pt x="6994" y="2198"/>
                  <a:pt x="6964" y="2244"/>
                </a:cubicBezTo>
                <a:cubicBezTo>
                  <a:pt x="6755" y="1978"/>
                  <a:pt x="6543" y="1712"/>
                  <a:pt x="6336" y="1441"/>
                </a:cubicBezTo>
                <a:cubicBezTo>
                  <a:pt x="6218" y="1285"/>
                  <a:pt x="6112" y="1121"/>
                  <a:pt x="5989" y="968"/>
                </a:cubicBezTo>
                <a:cubicBezTo>
                  <a:pt x="5942" y="910"/>
                  <a:pt x="5865" y="876"/>
                  <a:pt x="5802" y="831"/>
                </a:cubicBezTo>
                <a:cubicBezTo>
                  <a:pt x="5776" y="895"/>
                  <a:pt x="5727" y="962"/>
                  <a:pt x="5731" y="1025"/>
                </a:cubicBezTo>
                <a:cubicBezTo>
                  <a:pt x="5742" y="1249"/>
                  <a:pt x="5766" y="1473"/>
                  <a:pt x="5798" y="1696"/>
                </a:cubicBezTo>
                <a:cubicBezTo>
                  <a:pt x="5830" y="1922"/>
                  <a:pt x="5878" y="2146"/>
                  <a:pt x="5917" y="2372"/>
                </a:cubicBezTo>
                <a:cubicBezTo>
                  <a:pt x="5907" y="2368"/>
                  <a:pt x="5896" y="2366"/>
                  <a:pt x="5885" y="2362"/>
                </a:cubicBezTo>
                <a:cubicBezTo>
                  <a:pt x="5864" y="2396"/>
                  <a:pt x="5821" y="2434"/>
                  <a:pt x="5824" y="2465"/>
                </a:cubicBezTo>
                <a:cubicBezTo>
                  <a:pt x="5842" y="2681"/>
                  <a:pt x="5874" y="2895"/>
                  <a:pt x="5891" y="3111"/>
                </a:cubicBezTo>
                <a:cubicBezTo>
                  <a:pt x="5899" y="3178"/>
                  <a:pt x="5860" y="3249"/>
                  <a:pt x="5865" y="3317"/>
                </a:cubicBezTo>
                <a:cubicBezTo>
                  <a:pt x="5874" y="3452"/>
                  <a:pt x="5900" y="3586"/>
                  <a:pt x="5919" y="3729"/>
                </a:cubicBezTo>
                <a:cubicBezTo>
                  <a:pt x="5893" y="3721"/>
                  <a:pt x="5869" y="3714"/>
                  <a:pt x="5844" y="3707"/>
                </a:cubicBezTo>
                <a:cubicBezTo>
                  <a:pt x="5803" y="3694"/>
                  <a:pt x="5767" y="3688"/>
                  <a:pt x="5736" y="3688"/>
                </a:cubicBezTo>
                <a:cubicBezTo>
                  <a:pt x="5642" y="3688"/>
                  <a:pt x="5590" y="3747"/>
                  <a:pt x="5577" y="3877"/>
                </a:cubicBezTo>
                <a:cubicBezTo>
                  <a:pt x="5549" y="4146"/>
                  <a:pt x="5528" y="4415"/>
                  <a:pt x="5510" y="4686"/>
                </a:cubicBezTo>
                <a:cubicBezTo>
                  <a:pt x="5505" y="4768"/>
                  <a:pt x="5521" y="4850"/>
                  <a:pt x="5528" y="4940"/>
                </a:cubicBezTo>
                <a:cubicBezTo>
                  <a:pt x="5498" y="4929"/>
                  <a:pt x="5461" y="4914"/>
                  <a:pt x="5422" y="4902"/>
                </a:cubicBezTo>
                <a:cubicBezTo>
                  <a:pt x="5403" y="4896"/>
                  <a:pt x="5386" y="4893"/>
                  <a:pt x="5370" y="4893"/>
                </a:cubicBezTo>
                <a:cubicBezTo>
                  <a:pt x="5318" y="4893"/>
                  <a:pt x="5290" y="4928"/>
                  <a:pt x="5300" y="4994"/>
                </a:cubicBezTo>
                <a:cubicBezTo>
                  <a:pt x="5317" y="5102"/>
                  <a:pt x="5351" y="5206"/>
                  <a:pt x="5369" y="5313"/>
                </a:cubicBezTo>
                <a:cubicBezTo>
                  <a:pt x="5386" y="5432"/>
                  <a:pt x="5403" y="5551"/>
                  <a:pt x="5405" y="5669"/>
                </a:cubicBezTo>
                <a:cubicBezTo>
                  <a:pt x="5409" y="5885"/>
                  <a:pt x="5400" y="6103"/>
                  <a:pt x="5397" y="6298"/>
                </a:cubicBezTo>
                <a:cubicBezTo>
                  <a:pt x="5153" y="6316"/>
                  <a:pt x="4901" y="6329"/>
                  <a:pt x="4650" y="6353"/>
                </a:cubicBezTo>
                <a:cubicBezTo>
                  <a:pt x="4613" y="6355"/>
                  <a:pt x="4553" y="6403"/>
                  <a:pt x="4550" y="6435"/>
                </a:cubicBezTo>
                <a:cubicBezTo>
                  <a:pt x="4529" y="6591"/>
                  <a:pt x="4525" y="6751"/>
                  <a:pt x="4514" y="6919"/>
                </a:cubicBezTo>
                <a:cubicBezTo>
                  <a:pt x="4427" y="6940"/>
                  <a:pt x="4419" y="6964"/>
                  <a:pt x="4460" y="7087"/>
                </a:cubicBezTo>
                <a:cubicBezTo>
                  <a:pt x="4509" y="7233"/>
                  <a:pt x="4548" y="7382"/>
                  <a:pt x="4588" y="7525"/>
                </a:cubicBezTo>
                <a:cubicBezTo>
                  <a:pt x="4424" y="7528"/>
                  <a:pt x="4399" y="7559"/>
                  <a:pt x="4463" y="7706"/>
                </a:cubicBezTo>
                <a:cubicBezTo>
                  <a:pt x="4561" y="7928"/>
                  <a:pt x="4670" y="8146"/>
                  <a:pt x="4768" y="8369"/>
                </a:cubicBezTo>
                <a:cubicBezTo>
                  <a:pt x="4798" y="8436"/>
                  <a:pt x="4805" y="8514"/>
                  <a:pt x="4822" y="8583"/>
                </a:cubicBezTo>
                <a:cubicBezTo>
                  <a:pt x="4704" y="8570"/>
                  <a:pt x="4598" y="8557"/>
                  <a:pt x="4493" y="8546"/>
                </a:cubicBezTo>
                <a:cubicBezTo>
                  <a:pt x="4485" y="8545"/>
                  <a:pt x="4476" y="8545"/>
                  <a:pt x="4468" y="8545"/>
                </a:cubicBezTo>
                <a:cubicBezTo>
                  <a:pt x="4390" y="8545"/>
                  <a:pt x="4356" y="8595"/>
                  <a:pt x="4366" y="8674"/>
                </a:cubicBezTo>
                <a:cubicBezTo>
                  <a:pt x="4375" y="8750"/>
                  <a:pt x="4386" y="8832"/>
                  <a:pt x="4423" y="8896"/>
                </a:cubicBezTo>
                <a:cubicBezTo>
                  <a:pt x="4572" y="9153"/>
                  <a:pt x="4623" y="9441"/>
                  <a:pt x="4707" y="9719"/>
                </a:cubicBezTo>
                <a:cubicBezTo>
                  <a:pt x="4773" y="9936"/>
                  <a:pt x="4880" y="10141"/>
                  <a:pt x="4975" y="10350"/>
                </a:cubicBezTo>
                <a:cubicBezTo>
                  <a:pt x="5014" y="10435"/>
                  <a:pt x="5067" y="10516"/>
                  <a:pt x="5105" y="10581"/>
                </a:cubicBezTo>
                <a:cubicBezTo>
                  <a:pt x="4944" y="10567"/>
                  <a:pt x="4772" y="10547"/>
                  <a:pt x="4599" y="10538"/>
                </a:cubicBezTo>
                <a:cubicBezTo>
                  <a:pt x="4557" y="10536"/>
                  <a:pt x="4514" y="10535"/>
                  <a:pt x="4472" y="10535"/>
                </a:cubicBezTo>
                <a:cubicBezTo>
                  <a:pt x="4390" y="10535"/>
                  <a:pt x="4308" y="10538"/>
                  <a:pt x="4226" y="10540"/>
                </a:cubicBezTo>
                <a:cubicBezTo>
                  <a:pt x="4085" y="10541"/>
                  <a:pt x="4071" y="10558"/>
                  <a:pt x="4080" y="10694"/>
                </a:cubicBezTo>
                <a:cubicBezTo>
                  <a:pt x="4082" y="10716"/>
                  <a:pt x="4082" y="10738"/>
                  <a:pt x="4084" y="10775"/>
                </a:cubicBezTo>
                <a:cubicBezTo>
                  <a:pt x="4016" y="10743"/>
                  <a:pt x="3950" y="10732"/>
                  <a:pt x="3885" y="10732"/>
                </a:cubicBezTo>
                <a:cubicBezTo>
                  <a:pt x="3732" y="10732"/>
                  <a:pt x="3586" y="10794"/>
                  <a:pt x="3437" y="10804"/>
                </a:cubicBezTo>
                <a:cubicBezTo>
                  <a:pt x="3414" y="10805"/>
                  <a:pt x="3373" y="10857"/>
                  <a:pt x="3374" y="10885"/>
                </a:cubicBezTo>
                <a:cubicBezTo>
                  <a:pt x="3382" y="11070"/>
                  <a:pt x="3387" y="11255"/>
                  <a:pt x="3415" y="11437"/>
                </a:cubicBezTo>
                <a:cubicBezTo>
                  <a:pt x="3430" y="11533"/>
                  <a:pt x="3491" y="11621"/>
                  <a:pt x="3541" y="11736"/>
                </a:cubicBezTo>
                <a:lnTo>
                  <a:pt x="3541" y="11736"/>
                </a:lnTo>
                <a:cubicBezTo>
                  <a:pt x="3539" y="11735"/>
                  <a:pt x="3528" y="11730"/>
                  <a:pt x="3516" y="11730"/>
                </a:cubicBezTo>
                <a:cubicBezTo>
                  <a:pt x="3513" y="11730"/>
                  <a:pt x="3510" y="11730"/>
                  <a:pt x="3508" y="11731"/>
                </a:cubicBezTo>
                <a:cubicBezTo>
                  <a:pt x="3358" y="11761"/>
                  <a:pt x="3336" y="11827"/>
                  <a:pt x="3418" y="11956"/>
                </a:cubicBezTo>
                <a:cubicBezTo>
                  <a:pt x="3532" y="12136"/>
                  <a:pt x="3639" y="12321"/>
                  <a:pt x="3752" y="12501"/>
                </a:cubicBezTo>
                <a:cubicBezTo>
                  <a:pt x="3780" y="12546"/>
                  <a:pt x="3817" y="12586"/>
                  <a:pt x="3848" y="12624"/>
                </a:cubicBezTo>
                <a:cubicBezTo>
                  <a:pt x="3778" y="12654"/>
                  <a:pt x="3703" y="12685"/>
                  <a:pt x="3629" y="12717"/>
                </a:cubicBezTo>
                <a:cubicBezTo>
                  <a:pt x="3553" y="12750"/>
                  <a:pt x="3542" y="12796"/>
                  <a:pt x="3578" y="12876"/>
                </a:cubicBezTo>
                <a:cubicBezTo>
                  <a:pt x="3706" y="13153"/>
                  <a:pt x="3894" y="13370"/>
                  <a:pt x="4170" y="13506"/>
                </a:cubicBezTo>
                <a:cubicBezTo>
                  <a:pt x="4187" y="13515"/>
                  <a:pt x="4201" y="13529"/>
                  <a:pt x="4218" y="13542"/>
                </a:cubicBezTo>
                <a:cubicBezTo>
                  <a:pt x="4211" y="13555"/>
                  <a:pt x="4206" y="13565"/>
                  <a:pt x="4198" y="13571"/>
                </a:cubicBezTo>
                <a:cubicBezTo>
                  <a:pt x="4165" y="13599"/>
                  <a:pt x="4130" y="13627"/>
                  <a:pt x="4097" y="13654"/>
                </a:cubicBezTo>
                <a:cubicBezTo>
                  <a:pt x="4126" y="13686"/>
                  <a:pt x="4148" y="13735"/>
                  <a:pt x="4186" y="13752"/>
                </a:cubicBezTo>
                <a:cubicBezTo>
                  <a:pt x="4372" y="13845"/>
                  <a:pt x="4483" y="14002"/>
                  <a:pt x="4572" y="14180"/>
                </a:cubicBezTo>
                <a:cubicBezTo>
                  <a:pt x="4599" y="14235"/>
                  <a:pt x="4633" y="14287"/>
                  <a:pt x="4659" y="14334"/>
                </a:cubicBezTo>
                <a:cubicBezTo>
                  <a:pt x="4547" y="14381"/>
                  <a:pt x="4440" y="14432"/>
                  <a:pt x="4329" y="14474"/>
                </a:cubicBezTo>
                <a:cubicBezTo>
                  <a:pt x="4242" y="14506"/>
                  <a:pt x="4241" y="14570"/>
                  <a:pt x="4269" y="14630"/>
                </a:cubicBezTo>
                <a:cubicBezTo>
                  <a:pt x="4396" y="14895"/>
                  <a:pt x="4547" y="15146"/>
                  <a:pt x="4802" y="15317"/>
                </a:cubicBezTo>
                <a:cubicBezTo>
                  <a:pt x="4897" y="15382"/>
                  <a:pt x="4977" y="15470"/>
                  <a:pt x="5100" y="15580"/>
                </a:cubicBezTo>
                <a:cubicBezTo>
                  <a:pt x="5054" y="15574"/>
                  <a:pt x="5014" y="15571"/>
                  <a:pt x="4975" y="15567"/>
                </a:cubicBezTo>
                <a:lnTo>
                  <a:pt x="4975" y="15567"/>
                </a:lnTo>
                <a:cubicBezTo>
                  <a:pt x="4949" y="15825"/>
                  <a:pt x="5177" y="15888"/>
                  <a:pt x="5299" y="16024"/>
                </a:cubicBezTo>
                <a:cubicBezTo>
                  <a:pt x="5451" y="16192"/>
                  <a:pt x="5630" y="16336"/>
                  <a:pt x="5791" y="16495"/>
                </a:cubicBezTo>
                <a:cubicBezTo>
                  <a:pt x="5960" y="16663"/>
                  <a:pt x="6130" y="16830"/>
                  <a:pt x="6285" y="17010"/>
                </a:cubicBezTo>
                <a:cubicBezTo>
                  <a:pt x="6389" y="17132"/>
                  <a:pt x="6469" y="17275"/>
                  <a:pt x="6558" y="17409"/>
                </a:cubicBezTo>
                <a:cubicBezTo>
                  <a:pt x="6590" y="17456"/>
                  <a:pt x="6625" y="17504"/>
                  <a:pt x="6670" y="17568"/>
                </a:cubicBezTo>
                <a:cubicBezTo>
                  <a:pt x="6628" y="17559"/>
                  <a:pt x="6604" y="17553"/>
                  <a:pt x="6580" y="17549"/>
                </a:cubicBezTo>
                <a:cubicBezTo>
                  <a:pt x="6415" y="17521"/>
                  <a:pt x="6251" y="17488"/>
                  <a:pt x="6085" y="17470"/>
                </a:cubicBezTo>
                <a:cubicBezTo>
                  <a:pt x="5945" y="17454"/>
                  <a:pt x="5802" y="17459"/>
                  <a:pt x="5662" y="17445"/>
                </a:cubicBezTo>
                <a:cubicBezTo>
                  <a:pt x="5453" y="17423"/>
                  <a:pt x="5246" y="17389"/>
                  <a:pt x="5040" y="17367"/>
                </a:cubicBezTo>
                <a:cubicBezTo>
                  <a:pt x="5035" y="17366"/>
                  <a:pt x="5031" y="17366"/>
                  <a:pt x="5027" y="17366"/>
                </a:cubicBezTo>
                <a:cubicBezTo>
                  <a:pt x="4989" y="17366"/>
                  <a:pt x="4949" y="17384"/>
                  <a:pt x="4911" y="17394"/>
                </a:cubicBezTo>
                <a:lnTo>
                  <a:pt x="4942" y="17521"/>
                </a:lnTo>
                <a:cubicBezTo>
                  <a:pt x="4876" y="17508"/>
                  <a:pt x="4810" y="17497"/>
                  <a:pt x="4747" y="17497"/>
                </a:cubicBezTo>
                <a:cubicBezTo>
                  <a:pt x="4667" y="17497"/>
                  <a:pt x="4592" y="17515"/>
                  <a:pt x="4534" y="17569"/>
                </a:cubicBezTo>
                <a:cubicBezTo>
                  <a:pt x="4439" y="17564"/>
                  <a:pt x="4362" y="17553"/>
                  <a:pt x="4289" y="17553"/>
                </a:cubicBezTo>
                <a:cubicBezTo>
                  <a:pt x="4273" y="17553"/>
                  <a:pt x="4257" y="17554"/>
                  <a:pt x="4241" y="17555"/>
                </a:cubicBezTo>
                <a:cubicBezTo>
                  <a:pt x="4074" y="17573"/>
                  <a:pt x="3909" y="17594"/>
                  <a:pt x="3745" y="17627"/>
                </a:cubicBezTo>
                <a:cubicBezTo>
                  <a:pt x="3606" y="17656"/>
                  <a:pt x="3591" y="17699"/>
                  <a:pt x="3625" y="17835"/>
                </a:cubicBezTo>
                <a:cubicBezTo>
                  <a:pt x="3653" y="17946"/>
                  <a:pt x="3672" y="18061"/>
                  <a:pt x="3697" y="18178"/>
                </a:cubicBezTo>
                <a:cubicBezTo>
                  <a:pt x="3629" y="18172"/>
                  <a:pt x="3560" y="18169"/>
                  <a:pt x="3492" y="18169"/>
                </a:cubicBezTo>
                <a:cubicBezTo>
                  <a:pt x="3198" y="18169"/>
                  <a:pt x="2907" y="18222"/>
                  <a:pt x="2618" y="18301"/>
                </a:cubicBezTo>
                <a:cubicBezTo>
                  <a:pt x="2530" y="18326"/>
                  <a:pt x="2431" y="18310"/>
                  <a:pt x="2343" y="18335"/>
                </a:cubicBezTo>
                <a:cubicBezTo>
                  <a:pt x="2175" y="18381"/>
                  <a:pt x="2168" y="18407"/>
                  <a:pt x="2230" y="18569"/>
                </a:cubicBezTo>
                <a:cubicBezTo>
                  <a:pt x="2031" y="18562"/>
                  <a:pt x="1836" y="18556"/>
                  <a:pt x="1640" y="18548"/>
                </a:cubicBezTo>
                <a:cubicBezTo>
                  <a:pt x="1593" y="18547"/>
                  <a:pt x="1546" y="18540"/>
                  <a:pt x="1500" y="18536"/>
                </a:cubicBezTo>
                <a:cubicBezTo>
                  <a:pt x="1488" y="18535"/>
                  <a:pt x="1476" y="18534"/>
                  <a:pt x="1465" y="18534"/>
                </a:cubicBezTo>
                <a:cubicBezTo>
                  <a:pt x="1407" y="18534"/>
                  <a:pt x="1366" y="18551"/>
                  <a:pt x="1383" y="18625"/>
                </a:cubicBezTo>
                <a:cubicBezTo>
                  <a:pt x="1304" y="18623"/>
                  <a:pt x="1226" y="18614"/>
                  <a:pt x="1150" y="18614"/>
                </a:cubicBezTo>
                <a:cubicBezTo>
                  <a:pt x="1127" y="18614"/>
                  <a:pt x="1104" y="18615"/>
                  <a:pt x="1080" y="18617"/>
                </a:cubicBezTo>
                <a:cubicBezTo>
                  <a:pt x="790" y="18643"/>
                  <a:pt x="499" y="18673"/>
                  <a:pt x="211" y="18715"/>
                </a:cubicBezTo>
                <a:cubicBezTo>
                  <a:pt x="138" y="18726"/>
                  <a:pt x="71" y="18784"/>
                  <a:pt x="0" y="18821"/>
                </a:cubicBezTo>
                <a:cubicBezTo>
                  <a:pt x="55" y="18882"/>
                  <a:pt x="96" y="18973"/>
                  <a:pt x="164" y="19003"/>
                </a:cubicBezTo>
                <a:cubicBezTo>
                  <a:pt x="414" y="19108"/>
                  <a:pt x="672" y="19194"/>
                  <a:pt x="926" y="19287"/>
                </a:cubicBezTo>
                <a:cubicBezTo>
                  <a:pt x="955" y="19297"/>
                  <a:pt x="987" y="19297"/>
                  <a:pt x="1036" y="19303"/>
                </a:cubicBezTo>
                <a:cubicBezTo>
                  <a:pt x="945" y="19397"/>
                  <a:pt x="1021" y="19425"/>
                  <a:pt x="1084" y="19457"/>
                </a:cubicBezTo>
                <a:cubicBezTo>
                  <a:pt x="1367" y="19603"/>
                  <a:pt x="1650" y="19749"/>
                  <a:pt x="1943" y="19899"/>
                </a:cubicBezTo>
                <a:cubicBezTo>
                  <a:pt x="1831" y="19977"/>
                  <a:pt x="1865" y="20058"/>
                  <a:pt x="1943" y="20119"/>
                </a:cubicBezTo>
                <a:cubicBezTo>
                  <a:pt x="2061" y="20213"/>
                  <a:pt x="2185" y="20300"/>
                  <a:pt x="2315" y="20378"/>
                </a:cubicBezTo>
                <a:cubicBezTo>
                  <a:pt x="2456" y="20464"/>
                  <a:pt x="2601" y="20538"/>
                  <a:pt x="2747" y="20609"/>
                </a:cubicBezTo>
                <a:cubicBezTo>
                  <a:pt x="2870" y="20666"/>
                  <a:pt x="2997" y="20712"/>
                  <a:pt x="3130" y="20765"/>
                </a:cubicBezTo>
                <a:cubicBezTo>
                  <a:pt x="3066" y="20809"/>
                  <a:pt x="2997" y="20871"/>
                  <a:pt x="2917" y="20907"/>
                </a:cubicBezTo>
                <a:cubicBezTo>
                  <a:pt x="2823" y="20949"/>
                  <a:pt x="2843" y="21010"/>
                  <a:pt x="2884" y="21064"/>
                </a:cubicBezTo>
                <a:cubicBezTo>
                  <a:pt x="2942" y="21140"/>
                  <a:pt x="3006" y="21218"/>
                  <a:pt x="3084" y="21272"/>
                </a:cubicBezTo>
                <a:cubicBezTo>
                  <a:pt x="3308" y="21427"/>
                  <a:pt x="3538" y="21571"/>
                  <a:pt x="3771" y="21712"/>
                </a:cubicBezTo>
                <a:cubicBezTo>
                  <a:pt x="3824" y="21746"/>
                  <a:pt x="3892" y="21753"/>
                  <a:pt x="3956" y="21773"/>
                </a:cubicBezTo>
                <a:cubicBezTo>
                  <a:pt x="3910" y="21820"/>
                  <a:pt x="3857" y="21871"/>
                  <a:pt x="3805" y="21925"/>
                </a:cubicBezTo>
                <a:cubicBezTo>
                  <a:pt x="3729" y="22000"/>
                  <a:pt x="3729" y="22070"/>
                  <a:pt x="3824" y="22117"/>
                </a:cubicBezTo>
                <a:cubicBezTo>
                  <a:pt x="3959" y="22185"/>
                  <a:pt x="4104" y="22233"/>
                  <a:pt x="4242" y="22295"/>
                </a:cubicBezTo>
                <a:cubicBezTo>
                  <a:pt x="4354" y="22345"/>
                  <a:pt x="4458" y="22411"/>
                  <a:pt x="4572" y="22457"/>
                </a:cubicBezTo>
                <a:cubicBezTo>
                  <a:pt x="4722" y="22516"/>
                  <a:pt x="4840" y="22619"/>
                  <a:pt x="4977" y="22696"/>
                </a:cubicBezTo>
                <a:cubicBezTo>
                  <a:pt x="5013" y="22717"/>
                  <a:pt x="5062" y="22715"/>
                  <a:pt x="5093" y="22740"/>
                </a:cubicBezTo>
                <a:cubicBezTo>
                  <a:pt x="5117" y="22756"/>
                  <a:pt x="5119" y="22800"/>
                  <a:pt x="5131" y="22832"/>
                </a:cubicBezTo>
                <a:cubicBezTo>
                  <a:pt x="5044" y="22858"/>
                  <a:pt x="5014" y="22923"/>
                  <a:pt x="5013" y="23006"/>
                </a:cubicBezTo>
                <a:cubicBezTo>
                  <a:pt x="5013" y="23013"/>
                  <a:pt x="4994" y="23020"/>
                  <a:pt x="4987" y="23028"/>
                </a:cubicBezTo>
                <a:cubicBezTo>
                  <a:pt x="4959" y="23054"/>
                  <a:pt x="4934" y="23084"/>
                  <a:pt x="4921" y="23125"/>
                </a:cubicBezTo>
                <a:cubicBezTo>
                  <a:pt x="4889" y="23149"/>
                  <a:pt x="4849" y="23168"/>
                  <a:pt x="4826" y="23197"/>
                </a:cubicBezTo>
                <a:cubicBezTo>
                  <a:pt x="4733" y="23316"/>
                  <a:pt x="4639" y="23433"/>
                  <a:pt x="4558" y="23559"/>
                </a:cubicBezTo>
                <a:cubicBezTo>
                  <a:pt x="4458" y="23715"/>
                  <a:pt x="4459" y="23726"/>
                  <a:pt x="4627" y="23820"/>
                </a:cubicBezTo>
                <a:cubicBezTo>
                  <a:pt x="4808" y="23922"/>
                  <a:pt x="4998" y="24005"/>
                  <a:pt x="5191" y="24101"/>
                </a:cubicBezTo>
                <a:cubicBezTo>
                  <a:pt x="5164" y="24241"/>
                  <a:pt x="5168" y="24247"/>
                  <a:pt x="5342" y="24265"/>
                </a:cubicBezTo>
                <a:cubicBezTo>
                  <a:pt x="5424" y="24274"/>
                  <a:pt x="5507" y="24279"/>
                  <a:pt x="5590" y="24279"/>
                </a:cubicBezTo>
                <a:cubicBezTo>
                  <a:pt x="5605" y="24279"/>
                  <a:pt x="5619" y="24279"/>
                  <a:pt x="5633" y="24279"/>
                </a:cubicBezTo>
                <a:cubicBezTo>
                  <a:pt x="5725" y="24277"/>
                  <a:pt x="5815" y="24263"/>
                  <a:pt x="5908" y="24255"/>
                </a:cubicBezTo>
                <a:lnTo>
                  <a:pt x="5908" y="24255"/>
                </a:lnTo>
                <a:cubicBezTo>
                  <a:pt x="5836" y="24350"/>
                  <a:pt x="5762" y="24443"/>
                  <a:pt x="5684" y="24546"/>
                </a:cubicBezTo>
                <a:cubicBezTo>
                  <a:pt x="5708" y="24564"/>
                  <a:pt x="5730" y="24577"/>
                  <a:pt x="5755" y="24595"/>
                </a:cubicBezTo>
                <a:cubicBezTo>
                  <a:pt x="5738" y="24606"/>
                  <a:pt x="5723" y="24616"/>
                  <a:pt x="5673" y="24648"/>
                </a:cubicBezTo>
                <a:cubicBezTo>
                  <a:pt x="5796" y="24689"/>
                  <a:pt x="5890" y="24744"/>
                  <a:pt x="5988" y="24751"/>
                </a:cubicBezTo>
                <a:cubicBezTo>
                  <a:pt x="6413" y="24782"/>
                  <a:pt x="6837" y="24816"/>
                  <a:pt x="7262" y="24818"/>
                </a:cubicBezTo>
                <a:cubicBezTo>
                  <a:pt x="7265" y="24818"/>
                  <a:pt x="7269" y="24818"/>
                  <a:pt x="7273" y="24818"/>
                </a:cubicBezTo>
                <a:cubicBezTo>
                  <a:pt x="7579" y="24818"/>
                  <a:pt x="7885" y="24774"/>
                  <a:pt x="8192" y="24751"/>
                </a:cubicBezTo>
                <a:cubicBezTo>
                  <a:pt x="8243" y="24747"/>
                  <a:pt x="8295" y="24745"/>
                  <a:pt x="8364" y="24741"/>
                </a:cubicBezTo>
                <a:lnTo>
                  <a:pt x="8364" y="24741"/>
                </a:lnTo>
                <a:cubicBezTo>
                  <a:pt x="8214" y="24864"/>
                  <a:pt x="8082" y="24971"/>
                  <a:pt x="7945" y="25083"/>
                </a:cubicBezTo>
                <a:cubicBezTo>
                  <a:pt x="7956" y="25098"/>
                  <a:pt x="7968" y="25114"/>
                  <a:pt x="7971" y="25117"/>
                </a:cubicBezTo>
                <a:lnTo>
                  <a:pt x="7971" y="25117"/>
                </a:lnTo>
                <a:cubicBezTo>
                  <a:pt x="7919" y="25200"/>
                  <a:pt x="7875" y="25272"/>
                  <a:pt x="7827" y="25351"/>
                </a:cubicBezTo>
                <a:cubicBezTo>
                  <a:pt x="7858" y="25359"/>
                  <a:pt x="7888" y="25369"/>
                  <a:pt x="7895" y="25372"/>
                </a:cubicBezTo>
                <a:cubicBezTo>
                  <a:pt x="7773" y="25554"/>
                  <a:pt x="7655" y="25738"/>
                  <a:pt x="7534" y="25919"/>
                </a:cubicBezTo>
                <a:cubicBezTo>
                  <a:pt x="7480" y="25997"/>
                  <a:pt x="7508" y="26040"/>
                  <a:pt x="7580" y="26088"/>
                </a:cubicBezTo>
                <a:cubicBezTo>
                  <a:pt x="7740" y="26193"/>
                  <a:pt x="7925" y="26206"/>
                  <a:pt x="8105" y="26234"/>
                </a:cubicBezTo>
                <a:cubicBezTo>
                  <a:pt x="8183" y="26246"/>
                  <a:pt x="8270" y="26234"/>
                  <a:pt x="8315" y="26326"/>
                </a:cubicBezTo>
                <a:cubicBezTo>
                  <a:pt x="8326" y="26345"/>
                  <a:pt x="8362" y="26355"/>
                  <a:pt x="8388" y="26360"/>
                </a:cubicBezTo>
                <a:cubicBezTo>
                  <a:pt x="8477" y="26378"/>
                  <a:pt x="8567" y="26387"/>
                  <a:pt x="8657" y="26387"/>
                </a:cubicBezTo>
                <a:cubicBezTo>
                  <a:pt x="8780" y="26387"/>
                  <a:pt x="8904" y="26370"/>
                  <a:pt x="9031" y="26336"/>
                </a:cubicBezTo>
                <a:cubicBezTo>
                  <a:pt x="9012" y="26310"/>
                  <a:pt x="9001" y="26293"/>
                  <a:pt x="8981" y="26265"/>
                </a:cubicBezTo>
                <a:lnTo>
                  <a:pt x="8981" y="26265"/>
                </a:lnTo>
                <a:cubicBezTo>
                  <a:pt x="9032" y="26279"/>
                  <a:pt x="9072" y="26289"/>
                  <a:pt x="9116" y="26301"/>
                </a:cubicBezTo>
                <a:cubicBezTo>
                  <a:pt x="9104" y="26373"/>
                  <a:pt x="9090" y="26444"/>
                  <a:pt x="9080" y="26516"/>
                </a:cubicBezTo>
                <a:cubicBezTo>
                  <a:pt x="9067" y="26611"/>
                  <a:pt x="9077" y="26649"/>
                  <a:pt x="9139" y="26649"/>
                </a:cubicBezTo>
                <a:cubicBezTo>
                  <a:pt x="9157" y="26649"/>
                  <a:pt x="9180" y="26645"/>
                  <a:pt x="9209" y="26639"/>
                </a:cubicBezTo>
                <a:cubicBezTo>
                  <a:pt x="9322" y="26614"/>
                  <a:pt x="9433" y="26574"/>
                  <a:pt x="9542" y="26532"/>
                </a:cubicBezTo>
                <a:cubicBezTo>
                  <a:pt x="9870" y="26409"/>
                  <a:pt x="10195" y="26283"/>
                  <a:pt x="10540" y="26150"/>
                </a:cubicBezTo>
                <a:cubicBezTo>
                  <a:pt x="10545" y="26259"/>
                  <a:pt x="10555" y="26347"/>
                  <a:pt x="10551" y="26434"/>
                </a:cubicBezTo>
                <a:cubicBezTo>
                  <a:pt x="10549" y="26510"/>
                  <a:pt x="10575" y="26541"/>
                  <a:pt x="10626" y="26541"/>
                </a:cubicBezTo>
                <a:cubicBezTo>
                  <a:pt x="10640" y="26541"/>
                  <a:pt x="10656" y="26539"/>
                  <a:pt x="10674" y="26534"/>
                </a:cubicBezTo>
                <a:cubicBezTo>
                  <a:pt x="10767" y="26508"/>
                  <a:pt x="10867" y="26490"/>
                  <a:pt x="10951" y="26446"/>
                </a:cubicBezTo>
                <a:cubicBezTo>
                  <a:pt x="11229" y="26297"/>
                  <a:pt x="11487" y="26121"/>
                  <a:pt x="11728" y="25915"/>
                </a:cubicBezTo>
                <a:cubicBezTo>
                  <a:pt x="11976" y="25704"/>
                  <a:pt x="12248" y="25521"/>
                  <a:pt x="12513" y="25328"/>
                </a:cubicBezTo>
                <a:cubicBezTo>
                  <a:pt x="12766" y="25146"/>
                  <a:pt x="13024" y="24968"/>
                  <a:pt x="13278" y="24788"/>
                </a:cubicBezTo>
                <a:cubicBezTo>
                  <a:pt x="13304" y="24771"/>
                  <a:pt x="13329" y="24755"/>
                  <a:pt x="13375" y="24751"/>
                </a:cubicBezTo>
                <a:lnTo>
                  <a:pt x="13375" y="24751"/>
                </a:lnTo>
                <a:cubicBezTo>
                  <a:pt x="12942" y="25483"/>
                  <a:pt x="12498" y="26208"/>
                  <a:pt x="12079" y="26949"/>
                </a:cubicBezTo>
                <a:cubicBezTo>
                  <a:pt x="11665" y="27686"/>
                  <a:pt x="11265" y="28432"/>
                  <a:pt x="10875" y="29181"/>
                </a:cubicBezTo>
                <a:cubicBezTo>
                  <a:pt x="10482" y="29937"/>
                  <a:pt x="10144" y="30719"/>
                  <a:pt x="9788" y="31483"/>
                </a:cubicBezTo>
                <a:cubicBezTo>
                  <a:pt x="9952" y="31553"/>
                  <a:pt x="10090" y="31613"/>
                  <a:pt x="10229" y="31669"/>
                </a:cubicBezTo>
                <a:cubicBezTo>
                  <a:pt x="10241" y="31674"/>
                  <a:pt x="10258" y="31677"/>
                  <a:pt x="10274" y="31677"/>
                </a:cubicBezTo>
                <a:cubicBezTo>
                  <a:pt x="10287" y="31677"/>
                  <a:pt x="10300" y="31675"/>
                  <a:pt x="10306" y="31669"/>
                </a:cubicBezTo>
                <a:cubicBezTo>
                  <a:pt x="10401" y="31577"/>
                  <a:pt x="10519" y="31493"/>
                  <a:pt x="10577" y="31378"/>
                </a:cubicBezTo>
                <a:cubicBezTo>
                  <a:pt x="10754" y="31031"/>
                  <a:pt x="10895" y="30666"/>
                  <a:pt x="11069" y="30316"/>
                </a:cubicBezTo>
                <a:cubicBezTo>
                  <a:pt x="11475" y="29497"/>
                  <a:pt x="11884" y="28680"/>
                  <a:pt x="12305" y="27870"/>
                </a:cubicBezTo>
                <a:cubicBezTo>
                  <a:pt x="12612" y="27281"/>
                  <a:pt x="12938" y="26704"/>
                  <a:pt x="13257" y="26121"/>
                </a:cubicBezTo>
                <a:cubicBezTo>
                  <a:pt x="13283" y="26074"/>
                  <a:pt x="13318" y="26035"/>
                  <a:pt x="13368" y="26004"/>
                </a:cubicBezTo>
                <a:lnTo>
                  <a:pt x="13368" y="26004"/>
                </a:lnTo>
                <a:cubicBezTo>
                  <a:pt x="13318" y="26119"/>
                  <a:pt x="13250" y="26231"/>
                  <a:pt x="13220" y="26351"/>
                </a:cubicBezTo>
                <a:cubicBezTo>
                  <a:pt x="13168" y="26560"/>
                  <a:pt x="13138" y="26773"/>
                  <a:pt x="13105" y="26985"/>
                </a:cubicBezTo>
                <a:cubicBezTo>
                  <a:pt x="13101" y="27008"/>
                  <a:pt x="13132" y="27038"/>
                  <a:pt x="13141" y="27054"/>
                </a:cubicBezTo>
                <a:cubicBezTo>
                  <a:pt x="13137" y="27106"/>
                  <a:pt x="13131" y="27154"/>
                  <a:pt x="13131" y="27200"/>
                </a:cubicBezTo>
                <a:cubicBezTo>
                  <a:pt x="13129" y="27306"/>
                  <a:pt x="13129" y="27341"/>
                  <a:pt x="13171" y="27341"/>
                </a:cubicBezTo>
                <a:cubicBezTo>
                  <a:pt x="13194" y="27341"/>
                  <a:pt x="13228" y="27331"/>
                  <a:pt x="13282" y="27316"/>
                </a:cubicBezTo>
                <a:cubicBezTo>
                  <a:pt x="13411" y="27278"/>
                  <a:pt x="13540" y="27251"/>
                  <a:pt x="13664" y="27221"/>
                </a:cubicBezTo>
                <a:lnTo>
                  <a:pt x="13664" y="27221"/>
                </a:lnTo>
                <a:cubicBezTo>
                  <a:pt x="13535" y="27434"/>
                  <a:pt x="13621" y="27672"/>
                  <a:pt x="13652" y="27906"/>
                </a:cubicBezTo>
                <a:cubicBezTo>
                  <a:pt x="13674" y="28074"/>
                  <a:pt x="13712" y="28243"/>
                  <a:pt x="13746" y="28410"/>
                </a:cubicBezTo>
                <a:cubicBezTo>
                  <a:pt x="13777" y="28554"/>
                  <a:pt x="13813" y="28618"/>
                  <a:pt x="13890" y="28618"/>
                </a:cubicBezTo>
                <a:cubicBezTo>
                  <a:pt x="13937" y="28618"/>
                  <a:pt x="13999" y="28595"/>
                  <a:pt x="14084" y="28551"/>
                </a:cubicBezTo>
                <a:cubicBezTo>
                  <a:pt x="14152" y="28744"/>
                  <a:pt x="14208" y="28944"/>
                  <a:pt x="14289" y="29132"/>
                </a:cubicBezTo>
                <a:cubicBezTo>
                  <a:pt x="14365" y="29308"/>
                  <a:pt x="14468" y="29474"/>
                  <a:pt x="14557" y="29647"/>
                </a:cubicBezTo>
                <a:cubicBezTo>
                  <a:pt x="14578" y="29686"/>
                  <a:pt x="14602" y="29703"/>
                  <a:pt x="14628" y="29703"/>
                </a:cubicBezTo>
                <a:cubicBezTo>
                  <a:pt x="14650" y="29703"/>
                  <a:pt x="14674" y="29690"/>
                  <a:pt x="14697" y="29667"/>
                </a:cubicBezTo>
                <a:cubicBezTo>
                  <a:pt x="14780" y="29582"/>
                  <a:pt x="14865" y="29495"/>
                  <a:pt x="14936" y="29400"/>
                </a:cubicBezTo>
                <a:cubicBezTo>
                  <a:pt x="15060" y="29233"/>
                  <a:pt x="15159" y="29048"/>
                  <a:pt x="15292" y="28892"/>
                </a:cubicBezTo>
                <a:cubicBezTo>
                  <a:pt x="15384" y="28785"/>
                  <a:pt x="15521" y="28722"/>
                  <a:pt x="15585" y="28583"/>
                </a:cubicBezTo>
                <a:cubicBezTo>
                  <a:pt x="15629" y="28484"/>
                  <a:pt x="15683" y="28388"/>
                  <a:pt x="15736" y="28285"/>
                </a:cubicBezTo>
                <a:cubicBezTo>
                  <a:pt x="16006" y="28646"/>
                  <a:pt x="16300" y="28993"/>
                  <a:pt x="16444" y="29470"/>
                </a:cubicBezTo>
                <a:cubicBezTo>
                  <a:pt x="16486" y="29387"/>
                  <a:pt x="16508" y="29343"/>
                  <a:pt x="16541" y="29279"/>
                </a:cubicBezTo>
                <a:cubicBezTo>
                  <a:pt x="16555" y="29329"/>
                  <a:pt x="16572" y="29356"/>
                  <a:pt x="16569" y="29384"/>
                </a:cubicBezTo>
                <a:cubicBezTo>
                  <a:pt x="16564" y="29439"/>
                  <a:pt x="16557" y="29484"/>
                  <a:pt x="16632" y="29499"/>
                </a:cubicBezTo>
                <a:cubicBezTo>
                  <a:pt x="16653" y="29504"/>
                  <a:pt x="16672" y="29554"/>
                  <a:pt x="16678" y="29585"/>
                </a:cubicBezTo>
                <a:cubicBezTo>
                  <a:pt x="16717" y="29771"/>
                  <a:pt x="16833" y="29914"/>
                  <a:pt x="16963" y="30036"/>
                </a:cubicBezTo>
                <a:cubicBezTo>
                  <a:pt x="17058" y="30125"/>
                  <a:pt x="17135" y="30228"/>
                  <a:pt x="17228" y="30317"/>
                </a:cubicBezTo>
                <a:cubicBezTo>
                  <a:pt x="17266" y="30354"/>
                  <a:pt x="17294" y="30373"/>
                  <a:pt x="17319" y="30373"/>
                </a:cubicBezTo>
                <a:cubicBezTo>
                  <a:pt x="17348" y="30373"/>
                  <a:pt x="17374" y="30347"/>
                  <a:pt x="17407" y="30295"/>
                </a:cubicBezTo>
                <a:cubicBezTo>
                  <a:pt x="17427" y="30263"/>
                  <a:pt x="17452" y="30233"/>
                  <a:pt x="17490" y="30178"/>
                </a:cubicBezTo>
                <a:cubicBezTo>
                  <a:pt x="17561" y="30265"/>
                  <a:pt x="17629" y="30333"/>
                  <a:pt x="17681" y="30413"/>
                </a:cubicBezTo>
                <a:cubicBezTo>
                  <a:pt x="17786" y="30568"/>
                  <a:pt x="17877" y="30733"/>
                  <a:pt x="17980" y="30888"/>
                </a:cubicBezTo>
                <a:cubicBezTo>
                  <a:pt x="18010" y="30935"/>
                  <a:pt x="18045" y="30969"/>
                  <a:pt x="18087" y="30969"/>
                </a:cubicBezTo>
                <a:cubicBezTo>
                  <a:pt x="18114" y="30969"/>
                  <a:pt x="18145" y="30954"/>
                  <a:pt x="18178" y="30919"/>
                </a:cubicBezTo>
                <a:cubicBezTo>
                  <a:pt x="18204" y="30894"/>
                  <a:pt x="18228" y="30881"/>
                  <a:pt x="18253" y="30881"/>
                </a:cubicBezTo>
                <a:cubicBezTo>
                  <a:pt x="18284" y="30881"/>
                  <a:pt x="18314" y="30901"/>
                  <a:pt x="18344" y="30938"/>
                </a:cubicBezTo>
                <a:cubicBezTo>
                  <a:pt x="18457" y="31078"/>
                  <a:pt x="18582" y="31204"/>
                  <a:pt x="18756" y="31274"/>
                </a:cubicBezTo>
                <a:cubicBezTo>
                  <a:pt x="18804" y="31294"/>
                  <a:pt x="18842" y="31306"/>
                  <a:pt x="18875" y="31306"/>
                </a:cubicBezTo>
                <a:cubicBezTo>
                  <a:pt x="18925" y="31306"/>
                  <a:pt x="18962" y="31278"/>
                  <a:pt x="19000" y="31206"/>
                </a:cubicBezTo>
                <a:cubicBezTo>
                  <a:pt x="19114" y="30993"/>
                  <a:pt x="19213" y="30773"/>
                  <a:pt x="19310" y="30552"/>
                </a:cubicBezTo>
                <a:cubicBezTo>
                  <a:pt x="19334" y="30498"/>
                  <a:pt x="19350" y="30461"/>
                  <a:pt x="19383" y="30461"/>
                </a:cubicBezTo>
                <a:cubicBezTo>
                  <a:pt x="19402" y="30461"/>
                  <a:pt x="19427" y="30474"/>
                  <a:pt x="19461" y="30503"/>
                </a:cubicBezTo>
                <a:cubicBezTo>
                  <a:pt x="19549" y="30575"/>
                  <a:pt x="19656" y="30625"/>
                  <a:pt x="19760" y="30674"/>
                </a:cubicBezTo>
                <a:cubicBezTo>
                  <a:pt x="19938" y="30758"/>
                  <a:pt x="20041" y="30916"/>
                  <a:pt x="20166" y="31052"/>
                </a:cubicBezTo>
                <a:cubicBezTo>
                  <a:pt x="20266" y="31159"/>
                  <a:pt x="20372" y="31264"/>
                  <a:pt x="20490" y="31349"/>
                </a:cubicBezTo>
                <a:cubicBezTo>
                  <a:pt x="20538" y="31384"/>
                  <a:pt x="20579" y="31400"/>
                  <a:pt x="20615" y="31400"/>
                </a:cubicBezTo>
                <a:cubicBezTo>
                  <a:pt x="20680" y="31400"/>
                  <a:pt x="20727" y="31346"/>
                  <a:pt x="20756" y="31242"/>
                </a:cubicBezTo>
                <a:cubicBezTo>
                  <a:pt x="20768" y="31199"/>
                  <a:pt x="20781" y="31154"/>
                  <a:pt x="20802" y="31083"/>
                </a:cubicBezTo>
                <a:cubicBezTo>
                  <a:pt x="20909" y="31173"/>
                  <a:pt x="21004" y="31248"/>
                  <a:pt x="21092" y="31331"/>
                </a:cubicBezTo>
                <a:cubicBezTo>
                  <a:pt x="21172" y="31406"/>
                  <a:pt x="21243" y="31489"/>
                  <a:pt x="21322" y="31565"/>
                </a:cubicBezTo>
                <a:cubicBezTo>
                  <a:pt x="21390" y="31633"/>
                  <a:pt x="21438" y="31666"/>
                  <a:pt x="21490" y="31666"/>
                </a:cubicBezTo>
                <a:cubicBezTo>
                  <a:pt x="21542" y="31666"/>
                  <a:pt x="21598" y="31633"/>
                  <a:pt x="21683" y="31566"/>
                </a:cubicBezTo>
                <a:cubicBezTo>
                  <a:pt x="21867" y="31683"/>
                  <a:pt x="22059" y="31801"/>
                  <a:pt x="22252" y="31924"/>
                </a:cubicBezTo>
                <a:cubicBezTo>
                  <a:pt x="22266" y="31934"/>
                  <a:pt x="22284" y="31938"/>
                  <a:pt x="22305" y="31938"/>
                </a:cubicBezTo>
                <a:cubicBezTo>
                  <a:pt x="22382" y="31938"/>
                  <a:pt x="22487" y="31878"/>
                  <a:pt x="22496" y="31808"/>
                </a:cubicBezTo>
                <a:cubicBezTo>
                  <a:pt x="22507" y="31724"/>
                  <a:pt x="22516" y="31638"/>
                  <a:pt x="22530" y="31554"/>
                </a:cubicBezTo>
                <a:cubicBezTo>
                  <a:pt x="22531" y="31540"/>
                  <a:pt x="22543" y="31528"/>
                  <a:pt x="22556" y="31505"/>
                </a:cubicBezTo>
                <a:cubicBezTo>
                  <a:pt x="22592" y="31521"/>
                  <a:pt x="22630" y="31531"/>
                  <a:pt x="22661" y="31552"/>
                </a:cubicBezTo>
                <a:cubicBezTo>
                  <a:pt x="22835" y="31664"/>
                  <a:pt x="23008" y="31778"/>
                  <a:pt x="23181" y="31891"/>
                </a:cubicBezTo>
                <a:cubicBezTo>
                  <a:pt x="23207" y="31907"/>
                  <a:pt x="23234" y="31924"/>
                  <a:pt x="23262" y="31937"/>
                </a:cubicBezTo>
                <a:cubicBezTo>
                  <a:pt x="23305" y="31957"/>
                  <a:pt x="23338" y="31969"/>
                  <a:pt x="23366" y="31969"/>
                </a:cubicBezTo>
                <a:cubicBezTo>
                  <a:pt x="23421" y="31969"/>
                  <a:pt x="23460" y="31926"/>
                  <a:pt x="23525" y="31824"/>
                </a:cubicBezTo>
                <a:cubicBezTo>
                  <a:pt x="23627" y="31876"/>
                  <a:pt x="23731" y="31928"/>
                  <a:pt x="23833" y="31983"/>
                </a:cubicBezTo>
                <a:cubicBezTo>
                  <a:pt x="23939" y="32041"/>
                  <a:pt x="24039" y="32110"/>
                  <a:pt x="24147" y="32163"/>
                </a:cubicBezTo>
                <a:cubicBezTo>
                  <a:pt x="24204" y="32192"/>
                  <a:pt x="24252" y="32207"/>
                  <a:pt x="24293" y="32207"/>
                </a:cubicBezTo>
                <a:cubicBezTo>
                  <a:pt x="24376" y="32207"/>
                  <a:pt x="24432" y="32146"/>
                  <a:pt x="24479" y="32017"/>
                </a:cubicBezTo>
                <a:cubicBezTo>
                  <a:pt x="24517" y="32030"/>
                  <a:pt x="24557" y="32041"/>
                  <a:pt x="24593" y="32058"/>
                </a:cubicBezTo>
                <a:cubicBezTo>
                  <a:pt x="24745" y="32130"/>
                  <a:pt x="24896" y="32202"/>
                  <a:pt x="25045" y="32275"/>
                </a:cubicBezTo>
                <a:cubicBezTo>
                  <a:pt x="25135" y="32321"/>
                  <a:pt x="25225" y="32367"/>
                  <a:pt x="25314" y="32415"/>
                </a:cubicBezTo>
                <a:cubicBezTo>
                  <a:pt x="25371" y="32448"/>
                  <a:pt x="25422" y="32492"/>
                  <a:pt x="25486" y="32492"/>
                </a:cubicBezTo>
                <a:cubicBezTo>
                  <a:pt x="25509" y="32492"/>
                  <a:pt x="25534" y="32486"/>
                  <a:pt x="25561" y="32473"/>
                </a:cubicBezTo>
                <a:cubicBezTo>
                  <a:pt x="25564" y="32471"/>
                  <a:pt x="25568" y="32471"/>
                  <a:pt x="25572" y="32471"/>
                </a:cubicBezTo>
                <a:cubicBezTo>
                  <a:pt x="25595" y="32471"/>
                  <a:pt x="25631" y="32493"/>
                  <a:pt x="25655" y="32507"/>
                </a:cubicBezTo>
                <a:cubicBezTo>
                  <a:pt x="26015" y="32701"/>
                  <a:pt x="26404" y="32790"/>
                  <a:pt x="26810" y="32820"/>
                </a:cubicBezTo>
                <a:cubicBezTo>
                  <a:pt x="26820" y="32820"/>
                  <a:pt x="26830" y="32821"/>
                  <a:pt x="26841" y="32821"/>
                </a:cubicBezTo>
                <a:cubicBezTo>
                  <a:pt x="26857" y="32821"/>
                  <a:pt x="26874" y="32820"/>
                  <a:pt x="26890" y="32817"/>
                </a:cubicBezTo>
                <a:cubicBezTo>
                  <a:pt x="27022" y="32792"/>
                  <a:pt x="27046" y="32742"/>
                  <a:pt x="26964" y="32640"/>
                </a:cubicBezTo>
                <a:cubicBezTo>
                  <a:pt x="26879" y="32534"/>
                  <a:pt x="26782" y="32437"/>
                  <a:pt x="26688" y="32338"/>
                </a:cubicBezTo>
                <a:cubicBezTo>
                  <a:pt x="26552" y="32194"/>
                  <a:pt x="26414" y="32053"/>
                  <a:pt x="26276" y="31909"/>
                </a:cubicBezTo>
                <a:cubicBezTo>
                  <a:pt x="26260" y="31892"/>
                  <a:pt x="26239" y="31861"/>
                  <a:pt x="26245" y="31850"/>
                </a:cubicBezTo>
                <a:cubicBezTo>
                  <a:pt x="26309" y="31741"/>
                  <a:pt x="26224" y="31685"/>
                  <a:pt x="26167" y="31621"/>
                </a:cubicBezTo>
                <a:cubicBezTo>
                  <a:pt x="25966" y="31400"/>
                  <a:pt x="25763" y="31181"/>
                  <a:pt x="25571" y="30970"/>
                </a:cubicBezTo>
                <a:cubicBezTo>
                  <a:pt x="25577" y="30943"/>
                  <a:pt x="25577" y="30938"/>
                  <a:pt x="25580" y="30935"/>
                </a:cubicBezTo>
                <a:cubicBezTo>
                  <a:pt x="25752" y="30795"/>
                  <a:pt x="25761" y="30746"/>
                  <a:pt x="25645" y="30542"/>
                </a:cubicBezTo>
                <a:cubicBezTo>
                  <a:pt x="25549" y="30372"/>
                  <a:pt x="25447" y="30207"/>
                  <a:pt x="25354" y="30036"/>
                </a:cubicBezTo>
                <a:cubicBezTo>
                  <a:pt x="25334" y="30001"/>
                  <a:pt x="25346" y="29951"/>
                  <a:pt x="25340" y="29909"/>
                </a:cubicBezTo>
                <a:cubicBezTo>
                  <a:pt x="25335" y="29862"/>
                  <a:pt x="25336" y="29807"/>
                  <a:pt x="25314" y="29769"/>
                </a:cubicBezTo>
                <a:cubicBezTo>
                  <a:pt x="25225" y="29618"/>
                  <a:pt x="25125" y="29473"/>
                  <a:pt x="25026" y="29316"/>
                </a:cubicBezTo>
                <a:cubicBezTo>
                  <a:pt x="25135" y="29256"/>
                  <a:pt x="25248" y="29191"/>
                  <a:pt x="25362" y="29129"/>
                </a:cubicBezTo>
                <a:cubicBezTo>
                  <a:pt x="25431" y="29092"/>
                  <a:pt x="25500" y="29055"/>
                  <a:pt x="25571" y="29023"/>
                </a:cubicBezTo>
                <a:cubicBezTo>
                  <a:pt x="25666" y="28979"/>
                  <a:pt x="25674" y="28912"/>
                  <a:pt x="25622" y="28834"/>
                </a:cubicBezTo>
                <a:cubicBezTo>
                  <a:pt x="25577" y="28766"/>
                  <a:pt x="25527" y="28701"/>
                  <a:pt x="25474" y="28638"/>
                </a:cubicBezTo>
                <a:cubicBezTo>
                  <a:pt x="25288" y="28413"/>
                  <a:pt x="25099" y="28191"/>
                  <a:pt x="24912" y="27966"/>
                </a:cubicBezTo>
                <a:cubicBezTo>
                  <a:pt x="24899" y="27953"/>
                  <a:pt x="24893" y="27934"/>
                  <a:pt x="24884" y="27919"/>
                </a:cubicBezTo>
                <a:cubicBezTo>
                  <a:pt x="24991" y="27806"/>
                  <a:pt x="24995" y="27744"/>
                  <a:pt x="24871" y="27641"/>
                </a:cubicBezTo>
                <a:cubicBezTo>
                  <a:pt x="24760" y="27550"/>
                  <a:pt x="24639" y="27471"/>
                  <a:pt x="24517" y="27393"/>
                </a:cubicBezTo>
                <a:cubicBezTo>
                  <a:pt x="24234" y="27209"/>
                  <a:pt x="24050" y="26926"/>
                  <a:pt x="23816" y="26695"/>
                </a:cubicBezTo>
                <a:cubicBezTo>
                  <a:pt x="23716" y="26597"/>
                  <a:pt x="23605" y="26515"/>
                  <a:pt x="23498" y="26423"/>
                </a:cubicBezTo>
                <a:cubicBezTo>
                  <a:pt x="23500" y="26421"/>
                  <a:pt x="23503" y="26410"/>
                  <a:pt x="23507" y="26408"/>
                </a:cubicBezTo>
                <a:cubicBezTo>
                  <a:pt x="23802" y="26360"/>
                  <a:pt x="24097" y="26296"/>
                  <a:pt x="24394" y="26271"/>
                </a:cubicBezTo>
                <a:cubicBezTo>
                  <a:pt x="24482" y="26263"/>
                  <a:pt x="24570" y="26260"/>
                  <a:pt x="24658" y="26260"/>
                </a:cubicBezTo>
                <a:cubicBezTo>
                  <a:pt x="25018" y="26260"/>
                  <a:pt x="25374" y="26319"/>
                  <a:pt x="25726" y="26401"/>
                </a:cubicBezTo>
                <a:cubicBezTo>
                  <a:pt x="25753" y="26408"/>
                  <a:pt x="25782" y="26410"/>
                  <a:pt x="25811" y="26410"/>
                </a:cubicBezTo>
                <a:cubicBezTo>
                  <a:pt x="25829" y="26410"/>
                  <a:pt x="25847" y="26409"/>
                  <a:pt x="25865" y="26408"/>
                </a:cubicBezTo>
                <a:cubicBezTo>
                  <a:pt x="26074" y="26392"/>
                  <a:pt x="26084" y="26379"/>
                  <a:pt x="26053" y="26175"/>
                </a:cubicBezTo>
                <a:cubicBezTo>
                  <a:pt x="26050" y="26165"/>
                  <a:pt x="26054" y="26152"/>
                  <a:pt x="26059" y="26122"/>
                </a:cubicBezTo>
                <a:cubicBezTo>
                  <a:pt x="26182" y="26135"/>
                  <a:pt x="26303" y="26148"/>
                  <a:pt x="26426" y="26163"/>
                </a:cubicBezTo>
                <a:cubicBezTo>
                  <a:pt x="26488" y="26170"/>
                  <a:pt x="26549" y="26180"/>
                  <a:pt x="26611" y="26184"/>
                </a:cubicBezTo>
                <a:cubicBezTo>
                  <a:pt x="26621" y="26185"/>
                  <a:pt x="26631" y="26185"/>
                  <a:pt x="26640" y="26185"/>
                </a:cubicBezTo>
                <a:cubicBezTo>
                  <a:pt x="26722" y="26185"/>
                  <a:pt x="26785" y="26158"/>
                  <a:pt x="26780" y="26042"/>
                </a:cubicBezTo>
                <a:lnTo>
                  <a:pt x="26780" y="26042"/>
                </a:lnTo>
                <a:cubicBezTo>
                  <a:pt x="26892" y="26045"/>
                  <a:pt x="27000" y="26053"/>
                  <a:pt x="27107" y="26053"/>
                </a:cubicBezTo>
                <a:cubicBezTo>
                  <a:pt x="27151" y="26053"/>
                  <a:pt x="27195" y="26051"/>
                  <a:pt x="27239" y="26047"/>
                </a:cubicBezTo>
                <a:cubicBezTo>
                  <a:pt x="27397" y="26034"/>
                  <a:pt x="27554" y="25998"/>
                  <a:pt x="27708" y="25962"/>
                </a:cubicBezTo>
                <a:cubicBezTo>
                  <a:pt x="27804" y="25938"/>
                  <a:pt x="27831" y="25877"/>
                  <a:pt x="27775" y="25785"/>
                </a:cubicBezTo>
                <a:cubicBezTo>
                  <a:pt x="27696" y="25657"/>
                  <a:pt x="27619" y="25526"/>
                  <a:pt x="27531" y="25376"/>
                </a:cubicBezTo>
                <a:cubicBezTo>
                  <a:pt x="27621" y="25352"/>
                  <a:pt x="27704" y="25336"/>
                  <a:pt x="27784" y="25336"/>
                </a:cubicBezTo>
                <a:cubicBezTo>
                  <a:pt x="27835" y="25336"/>
                  <a:pt x="27884" y="25342"/>
                  <a:pt x="27933" y="25356"/>
                </a:cubicBezTo>
                <a:cubicBezTo>
                  <a:pt x="28078" y="25396"/>
                  <a:pt x="28220" y="25453"/>
                  <a:pt x="28364" y="25501"/>
                </a:cubicBezTo>
                <a:cubicBezTo>
                  <a:pt x="28397" y="25511"/>
                  <a:pt x="28431" y="25523"/>
                  <a:pt x="28466" y="25530"/>
                </a:cubicBezTo>
                <a:cubicBezTo>
                  <a:pt x="28497" y="25536"/>
                  <a:pt x="28524" y="25539"/>
                  <a:pt x="28546" y="25539"/>
                </a:cubicBezTo>
                <a:cubicBezTo>
                  <a:pt x="28627" y="25539"/>
                  <a:pt x="28652" y="25495"/>
                  <a:pt x="28648" y="25382"/>
                </a:cubicBezTo>
                <a:cubicBezTo>
                  <a:pt x="28648" y="25372"/>
                  <a:pt x="28657" y="25361"/>
                  <a:pt x="28664" y="25345"/>
                </a:cubicBezTo>
                <a:cubicBezTo>
                  <a:pt x="28766" y="25374"/>
                  <a:pt x="28864" y="25409"/>
                  <a:pt x="28966" y="25429"/>
                </a:cubicBezTo>
                <a:cubicBezTo>
                  <a:pt x="29067" y="25450"/>
                  <a:pt x="29166" y="25461"/>
                  <a:pt x="29265" y="25461"/>
                </a:cubicBezTo>
                <a:cubicBezTo>
                  <a:pt x="29439" y="25461"/>
                  <a:pt x="29610" y="25425"/>
                  <a:pt x="29774" y="25338"/>
                </a:cubicBezTo>
                <a:cubicBezTo>
                  <a:pt x="29869" y="25288"/>
                  <a:pt x="29907" y="25228"/>
                  <a:pt x="29850" y="25124"/>
                </a:cubicBezTo>
                <a:cubicBezTo>
                  <a:pt x="29811" y="25053"/>
                  <a:pt x="29788" y="24972"/>
                  <a:pt x="29753" y="24883"/>
                </a:cubicBezTo>
                <a:lnTo>
                  <a:pt x="29753" y="24883"/>
                </a:lnTo>
                <a:cubicBezTo>
                  <a:pt x="29823" y="24884"/>
                  <a:pt x="29886" y="24890"/>
                  <a:pt x="29946" y="24890"/>
                </a:cubicBezTo>
                <a:cubicBezTo>
                  <a:pt x="29959" y="24890"/>
                  <a:pt x="29971" y="24889"/>
                  <a:pt x="29984" y="24889"/>
                </a:cubicBezTo>
                <a:cubicBezTo>
                  <a:pt x="30181" y="24882"/>
                  <a:pt x="30381" y="24884"/>
                  <a:pt x="30576" y="24854"/>
                </a:cubicBezTo>
                <a:cubicBezTo>
                  <a:pt x="30843" y="24815"/>
                  <a:pt x="30856" y="24775"/>
                  <a:pt x="30731" y="24530"/>
                </a:cubicBezTo>
                <a:cubicBezTo>
                  <a:pt x="30799" y="24519"/>
                  <a:pt x="30863" y="24507"/>
                  <a:pt x="30926" y="24495"/>
                </a:cubicBezTo>
                <a:cubicBezTo>
                  <a:pt x="31014" y="24480"/>
                  <a:pt x="31103" y="24469"/>
                  <a:pt x="31190" y="24447"/>
                </a:cubicBezTo>
                <a:cubicBezTo>
                  <a:pt x="31290" y="24418"/>
                  <a:pt x="31376" y="24369"/>
                  <a:pt x="31328" y="24240"/>
                </a:cubicBezTo>
                <a:cubicBezTo>
                  <a:pt x="31419" y="24193"/>
                  <a:pt x="31510" y="24156"/>
                  <a:pt x="31591" y="24105"/>
                </a:cubicBezTo>
                <a:cubicBezTo>
                  <a:pt x="31702" y="24035"/>
                  <a:pt x="31702" y="23987"/>
                  <a:pt x="31611" y="23895"/>
                </a:cubicBezTo>
                <a:cubicBezTo>
                  <a:pt x="31497" y="23779"/>
                  <a:pt x="31384" y="23660"/>
                  <a:pt x="31272" y="23542"/>
                </a:cubicBezTo>
                <a:cubicBezTo>
                  <a:pt x="31258" y="23527"/>
                  <a:pt x="31244" y="23500"/>
                  <a:pt x="31246" y="23482"/>
                </a:cubicBezTo>
                <a:cubicBezTo>
                  <a:pt x="31294" y="23208"/>
                  <a:pt x="31153" y="22979"/>
                  <a:pt x="31064" y="22742"/>
                </a:cubicBezTo>
                <a:cubicBezTo>
                  <a:pt x="31015" y="22609"/>
                  <a:pt x="30926" y="22491"/>
                  <a:pt x="30866" y="22383"/>
                </a:cubicBezTo>
                <a:cubicBezTo>
                  <a:pt x="31131" y="22277"/>
                  <a:pt x="31399" y="22174"/>
                  <a:pt x="31663" y="22065"/>
                </a:cubicBezTo>
                <a:cubicBezTo>
                  <a:pt x="31736" y="22034"/>
                  <a:pt x="31801" y="21977"/>
                  <a:pt x="31875" y="21951"/>
                </a:cubicBezTo>
                <a:cubicBezTo>
                  <a:pt x="31985" y="21913"/>
                  <a:pt x="32103" y="21900"/>
                  <a:pt x="32211" y="21859"/>
                </a:cubicBezTo>
                <a:cubicBezTo>
                  <a:pt x="32345" y="21808"/>
                  <a:pt x="32480" y="21753"/>
                  <a:pt x="32599" y="21678"/>
                </a:cubicBezTo>
                <a:cubicBezTo>
                  <a:pt x="32723" y="21599"/>
                  <a:pt x="32719" y="21534"/>
                  <a:pt x="32628" y="21417"/>
                </a:cubicBezTo>
                <a:cubicBezTo>
                  <a:pt x="32593" y="21372"/>
                  <a:pt x="32559" y="21326"/>
                  <a:pt x="32521" y="21273"/>
                </a:cubicBezTo>
                <a:cubicBezTo>
                  <a:pt x="32676" y="21190"/>
                  <a:pt x="32825" y="21113"/>
                  <a:pt x="32969" y="21032"/>
                </a:cubicBezTo>
                <a:cubicBezTo>
                  <a:pt x="33195" y="20903"/>
                  <a:pt x="33421" y="20773"/>
                  <a:pt x="33647" y="20642"/>
                </a:cubicBezTo>
                <a:cubicBezTo>
                  <a:pt x="33755" y="20579"/>
                  <a:pt x="33756" y="20557"/>
                  <a:pt x="33660" y="20377"/>
                </a:cubicBezTo>
                <a:cubicBezTo>
                  <a:pt x="33732" y="20312"/>
                  <a:pt x="33813" y="20253"/>
                  <a:pt x="33879" y="20179"/>
                </a:cubicBezTo>
                <a:cubicBezTo>
                  <a:pt x="33972" y="20075"/>
                  <a:pt x="34059" y="19967"/>
                  <a:pt x="34136" y="19853"/>
                </a:cubicBezTo>
                <a:cubicBezTo>
                  <a:pt x="34202" y="19756"/>
                  <a:pt x="34162" y="19682"/>
                  <a:pt x="34072" y="19605"/>
                </a:cubicBezTo>
                <a:cubicBezTo>
                  <a:pt x="33940" y="19492"/>
                  <a:pt x="33825" y="19359"/>
                  <a:pt x="33708" y="19230"/>
                </a:cubicBezTo>
                <a:cubicBezTo>
                  <a:pt x="33652" y="19167"/>
                  <a:pt x="33681" y="19132"/>
                  <a:pt x="33752" y="19090"/>
                </a:cubicBezTo>
                <a:cubicBezTo>
                  <a:pt x="33973" y="18958"/>
                  <a:pt x="34188" y="18815"/>
                  <a:pt x="34403" y="18676"/>
                </a:cubicBezTo>
                <a:cubicBezTo>
                  <a:pt x="34504" y="18610"/>
                  <a:pt x="34601" y="18538"/>
                  <a:pt x="34699" y="18468"/>
                </a:cubicBezTo>
                <a:cubicBezTo>
                  <a:pt x="34764" y="18421"/>
                  <a:pt x="34817" y="18375"/>
                  <a:pt x="34743" y="18288"/>
                </a:cubicBezTo>
                <a:cubicBezTo>
                  <a:pt x="34729" y="18270"/>
                  <a:pt x="34750" y="18201"/>
                  <a:pt x="34775" y="18177"/>
                </a:cubicBezTo>
                <a:cubicBezTo>
                  <a:pt x="34879" y="18078"/>
                  <a:pt x="35002" y="17995"/>
                  <a:pt x="35097" y="17888"/>
                </a:cubicBezTo>
                <a:cubicBezTo>
                  <a:pt x="35185" y="17792"/>
                  <a:pt x="35254" y="17676"/>
                  <a:pt x="35316" y="17560"/>
                </a:cubicBezTo>
                <a:cubicBezTo>
                  <a:pt x="35365" y="17476"/>
                  <a:pt x="35360" y="17387"/>
                  <a:pt x="35252" y="17337"/>
                </a:cubicBezTo>
                <a:cubicBezTo>
                  <a:pt x="35228" y="17327"/>
                  <a:pt x="35211" y="17303"/>
                  <a:pt x="35182" y="17280"/>
                </a:cubicBezTo>
                <a:cubicBezTo>
                  <a:pt x="35284" y="17190"/>
                  <a:pt x="35376" y="17102"/>
                  <a:pt x="35473" y="17020"/>
                </a:cubicBezTo>
                <a:cubicBezTo>
                  <a:pt x="35759" y="16775"/>
                  <a:pt x="36055" y="16539"/>
                  <a:pt x="36335" y="16284"/>
                </a:cubicBezTo>
                <a:cubicBezTo>
                  <a:pt x="36642" y="16010"/>
                  <a:pt x="36973" y="15768"/>
                  <a:pt x="37287" y="15504"/>
                </a:cubicBezTo>
                <a:cubicBezTo>
                  <a:pt x="37363" y="15440"/>
                  <a:pt x="37426" y="15357"/>
                  <a:pt x="37481" y="15275"/>
                </a:cubicBezTo>
                <a:cubicBezTo>
                  <a:pt x="37521" y="15216"/>
                  <a:pt x="37501" y="15164"/>
                  <a:pt x="37429" y="15164"/>
                </a:cubicBezTo>
                <a:cubicBezTo>
                  <a:pt x="37424" y="15164"/>
                  <a:pt x="37419" y="15164"/>
                  <a:pt x="37413" y="15165"/>
                </a:cubicBezTo>
                <a:cubicBezTo>
                  <a:pt x="37283" y="15176"/>
                  <a:pt x="37152" y="15194"/>
                  <a:pt x="37023" y="15216"/>
                </a:cubicBezTo>
                <a:cubicBezTo>
                  <a:pt x="36771" y="15260"/>
                  <a:pt x="36520" y="15316"/>
                  <a:pt x="36266" y="15352"/>
                </a:cubicBezTo>
                <a:cubicBezTo>
                  <a:pt x="36020" y="15387"/>
                  <a:pt x="35772" y="15403"/>
                  <a:pt x="35523" y="15423"/>
                </a:cubicBezTo>
                <a:cubicBezTo>
                  <a:pt x="35402" y="15433"/>
                  <a:pt x="35279" y="15436"/>
                  <a:pt x="35156" y="15443"/>
                </a:cubicBezTo>
                <a:cubicBezTo>
                  <a:pt x="35151" y="15250"/>
                  <a:pt x="35143" y="15232"/>
                  <a:pt x="34975" y="15212"/>
                </a:cubicBezTo>
                <a:cubicBezTo>
                  <a:pt x="34923" y="15206"/>
                  <a:pt x="34870" y="15204"/>
                  <a:pt x="34817" y="15204"/>
                </a:cubicBezTo>
                <a:cubicBezTo>
                  <a:pt x="34742" y="15204"/>
                  <a:pt x="34666" y="15209"/>
                  <a:pt x="34591" y="15217"/>
                </a:cubicBezTo>
                <a:cubicBezTo>
                  <a:pt x="34173" y="15263"/>
                  <a:pt x="33756" y="15315"/>
                  <a:pt x="33337" y="15366"/>
                </a:cubicBezTo>
                <a:cubicBezTo>
                  <a:pt x="33336" y="15366"/>
                  <a:pt x="33335" y="15366"/>
                  <a:pt x="33334" y="15366"/>
                </a:cubicBezTo>
                <a:cubicBezTo>
                  <a:pt x="33325" y="15366"/>
                  <a:pt x="33315" y="15362"/>
                  <a:pt x="33303" y="15360"/>
                </a:cubicBezTo>
                <a:cubicBezTo>
                  <a:pt x="33330" y="15228"/>
                  <a:pt x="33356" y="15099"/>
                  <a:pt x="33381" y="14969"/>
                </a:cubicBezTo>
                <a:cubicBezTo>
                  <a:pt x="33401" y="14869"/>
                  <a:pt x="33350" y="14798"/>
                  <a:pt x="33237" y="14764"/>
                </a:cubicBezTo>
                <a:cubicBezTo>
                  <a:pt x="33182" y="14747"/>
                  <a:pt x="33127" y="14740"/>
                  <a:pt x="33073" y="14740"/>
                </a:cubicBezTo>
                <a:cubicBezTo>
                  <a:pt x="32973" y="14740"/>
                  <a:pt x="32876" y="14764"/>
                  <a:pt x="32779" y="14798"/>
                </a:cubicBezTo>
                <a:cubicBezTo>
                  <a:pt x="32732" y="14815"/>
                  <a:pt x="32685" y="14834"/>
                  <a:pt x="32628" y="14854"/>
                </a:cubicBezTo>
                <a:cubicBezTo>
                  <a:pt x="32614" y="14737"/>
                  <a:pt x="32550" y="14699"/>
                  <a:pt x="32465" y="14699"/>
                </a:cubicBezTo>
                <a:cubicBezTo>
                  <a:pt x="32450" y="14699"/>
                  <a:pt x="32434" y="14700"/>
                  <a:pt x="32418" y="14702"/>
                </a:cubicBezTo>
                <a:cubicBezTo>
                  <a:pt x="32166" y="14734"/>
                  <a:pt x="31914" y="14769"/>
                  <a:pt x="31662" y="14803"/>
                </a:cubicBezTo>
                <a:cubicBezTo>
                  <a:pt x="31657" y="14745"/>
                  <a:pt x="31642" y="14679"/>
                  <a:pt x="31647" y="14616"/>
                </a:cubicBezTo>
                <a:cubicBezTo>
                  <a:pt x="31655" y="14522"/>
                  <a:pt x="31610" y="14472"/>
                  <a:pt x="31533" y="14472"/>
                </a:cubicBezTo>
                <a:cubicBezTo>
                  <a:pt x="31511" y="14472"/>
                  <a:pt x="31487" y="14476"/>
                  <a:pt x="31461" y="14484"/>
                </a:cubicBezTo>
                <a:cubicBezTo>
                  <a:pt x="31294" y="14533"/>
                  <a:pt x="31129" y="14595"/>
                  <a:pt x="30967" y="14661"/>
                </a:cubicBezTo>
                <a:cubicBezTo>
                  <a:pt x="30629" y="14797"/>
                  <a:pt x="30293" y="14939"/>
                  <a:pt x="29956" y="15079"/>
                </a:cubicBezTo>
                <a:cubicBezTo>
                  <a:pt x="29906" y="15099"/>
                  <a:pt x="29857" y="15121"/>
                  <a:pt x="29803" y="15144"/>
                </a:cubicBezTo>
                <a:cubicBezTo>
                  <a:pt x="29802" y="14922"/>
                  <a:pt x="29799" y="14699"/>
                  <a:pt x="29801" y="14478"/>
                </a:cubicBezTo>
                <a:cubicBezTo>
                  <a:pt x="29801" y="14400"/>
                  <a:pt x="29774" y="14362"/>
                  <a:pt x="29696" y="14357"/>
                </a:cubicBezTo>
                <a:cubicBezTo>
                  <a:pt x="29664" y="14355"/>
                  <a:pt x="29634" y="14354"/>
                  <a:pt x="29603" y="14354"/>
                </a:cubicBezTo>
                <a:cubicBezTo>
                  <a:pt x="29405" y="14354"/>
                  <a:pt x="29220" y="14402"/>
                  <a:pt x="29056" y="14527"/>
                </a:cubicBezTo>
                <a:cubicBezTo>
                  <a:pt x="29010" y="14454"/>
                  <a:pt x="28974" y="14420"/>
                  <a:pt x="28929" y="14420"/>
                </a:cubicBezTo>
                <a:cubicBezTo>
                  <a:pt x="28895" y="14420"/>
                  <a:pt x="28855" y="14440"/>
                  <a:pt x="28803" y="14478"/>
                </a:cubicBezTo>
                <a:cubicBezTo>
                  <a:pt x="28646" y="14591"/>
                  <a:pt x="28488" y="14703"/>
                  <a:pt x="28336" y="14811"/>
                </a:cubicBezTo>
                <a:cubicBezTo>
                  <a:pt x="28313" y="14797"/>
                  <a:pt x="28304" y="14795"/>
                  <a:pt x="28302" y="14789"/>
                </a:cubicBezTo>
                <a:cubicBezTo>
                  <a:pt x="28253" y="14681"/>
                  <a:pt x="28226" y="14633"/>
                  <a:pt x="28181" y="14633"/>
                </a:cubicBezTo>
                <a:cubicBezTo>
                  <a:pt x="28146" y="14633"/>
                  <a:pt x="28100" y="14661"/>
                  <a:pt x="28025" y="14712"/>
                </a:cubicBezTo>
                <a:cubicBezTo>
                  <a:pt x="27797" y="14868"/>
                  <a:pt x="27566" y="15020"/>
                  <a:pt x="27343" y="15181"/>
                </a:cubicBezTo>
                <a:cubicBezTo>
                  <a:pt x="27254" y="15247"/>
                  <a:pt x="27183" y="15336"/>
                  <a:pt x="27096" y="15422"/>
                </a:cubicBezTo>
                <a:cubicBezTo>
                  <a:pt x="27077" y="15332"/>
                  <a:pt x="27060" y="15253"/>
                  <a:pt x="27044" y="15176"/>
                </a:cubicBezTo>
                <a:cubicBezTo>
                  <a:pt x="27029" y="15095"/>
                  <a:pt x="26999" y="15052"/>
                  <a:pt x="26949" y="15052"/>
                </a:cubicBezTo>
                <a:cubicBezTo>
                  <a:pt x="26924" y="15052"/>
                  <a:pt x="26893" y="15062"/>
                  <a:pt x="26857" y="15085"/>
                </a:cubicBezTo>
                <a:cubicBezTo>
                  <a:pt x="26684" y="15191"/>
                  <a:pt x="26517" y="15305"/>
                  <a:pt x="26358" y="15427"/>
                </a:cubicBezTo>
                <a:cubicBezTo>
                  <a:pt x="26195" y="15551"/>
                  <a:pt x="26024" y="15639"/>
                  <a:pt x="25829" y="15702"/>
                </a:cubicBezTo>
                <a:cubicBezTo>
                  <a:pt x="25675" y="15751"/>
                  <a:pt x="25527" y="15831"/>
                  <a:pt x="25388" y="15917"/>
                </a:cubicBezTo>
                <a:cubicBezTo>
                  <a:pt x="25284" y="15982"/>
                  <a:pt x="25207" y="16087"/>
                  <a:pt x="25104" y="16157"/>
                </a:cubicBezTo>
                <a:cubicBezTo>
                  <a:pt x="24995" y="16231"/>
                  <a:pt x="24865" y="16273"/>
                  <a:pt x="24754" y="16347"/>
                </a:cubicBezTo>
                <a:cubicBezTo>
                  <a:pt x="24621" y="16435"/>
                  <a:pt x="24507" y="16550"/>
                  <a:pt x="24372" y="16633"/>
                </a:cubicBezTo>
                <a:cubicBezTo>
                  <a:pt x="24151" y="16772"/>
                  <a:pt x="23920" y="16893"/>
                  <a:pt x="23694" y="17026"/>
                </a:cubicBezTo>
                <a:cubicBezTo>
                  <a:pt x="23517" y="17130"/>
                  <a:pt x="23344" y="17239"/>
                  <a:pt x="23169" y="17346"/>
                </a:cubicBezTo>
                <a:cubicBezTo>
                  <a:pt x="23159" y="17338"/>
                  <a:pt x="23150" y="17330"/>
                  <a:pt x="23142" y="17321"/>
                </a:cubicBezTo>
                <a:cubicBezTo>
                  <a:pt x="23251" y="17157"/>
                  <a:pt x="23349" y="16982"/>
                  <a:pt x="23473" y="16829"/>
                </a:cubicBezTo>
                <a:cubicBezTo>
                  <a:pt x="23646" y="16618"/>
                  <a:pt x="23834" y="16418"/>
                  <a:pt x="24023" y="16222"/>
                </a:cubicBezTo>
                <a:cubicBezTo>
                  <a:pt x="24209" y="16029"/>
                  <a:pt x="24398" y="15838"/>
                  <a:pt x="24594" y="15656"/>
                </a:cubicBezTo>
                <a:cubicBezTo>
                  <a:pt x="24821" y="15448"/>
                  <a:pt x="25057" y="15249"/>
                  <a:pt x="25290" y="15048"/>
                </a:cubicBezTo>
                <a:cubicBezTo>
                  <a:pt x="25304" y="15035"/>
                  <a:pt x="25318" y="15021"/>
                  <a:pt x="25330" y="15005"/>
                </a:cubicBezTo>
                <a:cubicBezTo>
                  <a:pt x="25424" y="14894"/>
                  <a:pt x="25419" y="14860"/>
                  <a:pt x="25295" y="14770"/>
                </a:cubicBezTo>
                <a:cubicBezTo>
                  <a:pt x="25341" y="14594"/>
                  <a:pt x="25506" y="14519"/>
                  <a:pt x="25618" y="14399"/>
                </a:cubicBezTo>
                <a:cubicBezTo>
                  <a:pt x="25664" y="14351"/>
                  <a:pt x="25721" y="14315"/>
                  <a:pt x="25772" y="14272"/>
                </a:cubicBezTo>
                <a:cubicBezTo>
                  <a:pt x="25853" y="14203"/>
                  <a:pt x="25897" y="14120"/>
                  <a:pt x="25941" y="14018"/>
                </a:cubicBezTo>
                <a:cubicBezTo>
                  <a:pt x="26009" y="13858"/>
                  <a:pt x="26127" y="13715"/>
                  <a:pt x="26236" y="13575"/>
                </a:cubicBezTo>
                <a:cubicBezTo>
                  <a:pt x="26303" y="13488"/>
                  <a:pt x="26406" y="13427"/>
                  <a:pt x="26476" y="13340"/>
                </a:cubicBezTo>
                <a:cubicBezTo>
                  <a:pt x="26553" y="13242"/>
                  <a:pt x="26533" y="13200"/>
                  <a:pt x="26417" y="13148"/>
                </a:cubicBezTo>
                <a:cubicBezTo>
                  <a:pt x="26368" y="13127"/>
                  <a:pt x="26322" y="13099"/>
                  <a:pt x="26256" y="13066"/>
                </a:cubicBezTo>
                <a:cubicBezTo>
                  <a:pt x="26339" y="12981"/>
                  <a:pt x="26406" y="12906"/>
                  <a:pt x="26481" y="12840"/>
                </a:cubicBezTo>
                <a:cubicBezTo>
                  <a:pt x="26640" y="12701"/>
                  <a:pt x="26800" y="12564"/>
                  <a:pt x="26964" y="12432"/>
                </a:cubicBezTo>
                <a:cubicBezTo>
                  <a:pt x="27051" y="12361"/>
                  <a:pt x="27151" y="12306"/>
                  <a:pt x="27240" y="12237"/>
                </a:cubicBezTo>
                <a:cubicBezTo>
                  <a:pt x="27311" y="12181"/>
                  <a:pt x="27391" y="12125"/>
                  <a:pt x="27306" y="12016"/>
                </a:cubicBezTo>
                <a:cubicBezTo>
                  <a:pt x="27293" y="11998"/>
                  <a:pt x="27321" y="11938"/>
                  <a:pt x="27345" y="11909"/>
                </a:cubicBezTo>
                <a:cubicBezTo>
                  <a:pt x="27481" y="11728"/>
                  <a:pt x="27620" y="11553"/>
                  <a:pt x="27758" y="11372"/>
                </a:cubicBezTo>
                <a:cubicBezTo>
                  <a:pt x="27784" y="11339"/>
                  <a:pt x="27808" y="11298"/>
                  <a:pt x="27819" y="11259"/>
                </a:cubicBezTo>
                <a:cubicBezTo>
                  <a:pt x="27866" y="11105"/>
                  <a:pt x="27865" y="10937"/>
                  <a:pt x="27631" y="10904"/>
                </a:cubicBezTo>
                <a:cubicBezTo>
                  <a:pt x="27600" y="10899"/>
                  <a:pt x="27572" y="10889"/>
                  <a:pt x="27535" y="10880"/>
                </a:cubicBezTo>
                <a:cubicBezTo>
                  <a:pt x="27554" y="10834"/>
                  <a:pt x="27573" y="10797"/>
                  <a:pt x="27589" y="10758"/>
                </a:cubicBezTo>
                <a:cubicBezTo>
                  <a:pt x="27644" y="10613"/>
                  <a:pt x="27721" y="10482"/>
                  <a:pt x="27747" y="10316"/>
                </a:cubicBezTo>
                <a:cubicBezTo>
                  <a:pt x="27772" y="10153"/>
                  <a:pt x="27900" y="10006"/>
                  <a:pt x="27985" y="9852"/>
                </a:cubicBezTo>
                <a:cubicBezTo>
                  <a:pt x="28004" y="9817"/>
                  <a:pt x="28030" y="9788"/>
                  <a:pt x="28047" y="9753"/>
                </a:cubicBezTo>
                <a:cubicBezTo>
                  <a:pt x="28104" y="9642"/>
                  <a:pt x="28094" y="9610"/>
                  <a:pt x="27975" y="9547"/>
                </a:cubicBezTo>
                <a:cubicBezTo>
                  <a:pt x="28045" y="9410"/>
                  <a:pt x="28114" y="9275"/>
                  <a:pt x="28185" y="9138"/>
                </a:cubicBezTo>
                <a:cubicBezTo>
                  <a:pt x="28245" y="9025"/>
                  <a:pt x="28324" y="8917"/>
                  <a:pt x="28360" y="8796"/>
                </a:cubicBezTo>
                <a:cubicBezTo>
                  <a:pt x="28409" y="8633"/>
                  <a:pt x="28387" y="8566"/>
                  <a:pt x="28255" y="8566"/>
                </a:cubicBezTo>
                <a:cubicBezTo>
                  <a:pt x="28238" y="8566"/>
                  <a:pt x="28218" y="8567"/>
                  <a:pt x="28197" y="8570"/>
                </a:cubicBezTo>
                <a:cubicBezTo>
                  <a:pt x="27991" y="8590"/>
                  <a:pt x="27787" y="8618"/>
                  <a:pt x="27582" y="8643"/>
                </a:cubicBezTo>
                <a:cubicBezTo>
                  <a:pt x="27526" y="8651"/>
                  <a:pt x="27468" y="8658"/>
                  <a:pt x="27412" y="8664"/>
                </a:cubicBezTo>
                <a:cubicBezTo>
                  <a:pt x="27391" y="8512"/>
                  <a:pt x="27375" y="8461"/>
                  <a:pt x="27289" y="8461"/>
                </a:cubicBezTo>
                <a:cubicBezTo>
                  <a:pt x="27256" y="8461"/>
                  <a:pt x="27213" y="8469"/>
                  <a:pt x="27154" y="8481"/>
                </a:cubicBezTo>
                <a:cubicBezTo>
                  <a:pt x="26898" y="8534"/>
                  <a:pt x="26645" y="8596"/>
                  <a:pt x="26390" y="8653"/>
                </a:cubicBezTo>
                <a:cubicBezTo>
                  <a:pt x="26360" y="8661"/>
                  <a:pt x="26331" y="8663"/>
                  <a:pt x="26297" y="8670"/>
                </a:cubicBezTo>
                <a:cubicBezTo>
                  <a:pt x="26425" y="8376"/>
                  <a:pt x="26544" y="8088"/>
                  <a:pt x="26673" y="7805"/>
                </a:cubicBezTo>
                <a:cubicBezTo>
                  <a:pt x="26730" y="7680"/>
                  <a:pt x="26801" y="7558"/>
                  <a:pt x="26877" y="7440"/>
                </a:cubicBezTo>
                <a:cubicBezTo>
                  <a:pt x="26965" y="7299"/>
                  <a:pt x="27065" y="7164"/>
                  <a:pt x="27157" y="7023"/>
                </a:cubicBezTo>
                <a:cubicBezTo>
                  <a:pt x="27185" y="6981"/>
                  <a:pt x="27203" y="6933"/>
                  <a:pt x="27219" y="6884"/>
                </a:cubicBezTo>
                <a:cubicBezTo>
                  <a:pt x="27253" y="6791"/>
                  <a:pt x="27244" y="6717"/>
                  <a:pt x="27125" y="6694"/>
                </a:cubicBezTo>
                <a:cubicBezTo>
                  <a:pt x="27091" y="6688"/>
                  <a:pt x="27062" y="6667"/>
                  <a:pt x="27019" y="6648"/>
                </a:cubicBezTo>
                <a:cubicBezTo>
                  <a:pt x="27034" y="6605"/>
                  <a:pt x="27046" y="6563"/>
                  <a:pt x="27063" y="6526"/>
                </a:cubicBezTo>
                <a:cubicBezTo>
                  <a:pt x="27182" y="6262"/>
                  <a:pt x="27304" y="6000"/>
                  <a:pt x="27423" y="5737"/>
                </a:cubicBezTo>
                <a:cubicBezTo>
                  <a:pt x="27438" y="5703"/>
                  <a:pt x="27456" y="5668"/>
                  <a:pt x="27469" y="5631"/>
                </a:cubicBezTo>
                <a:cubicBezTo>
                  <a:pt x="27523" y="5478"/>
                  <a:pt x="27512" y="5453"/>
                  <a:pt x="27367" y="5380"/>
                </a:cubicBezTo>
                <a:cubicBezTo>
                  <a:pt x="27414" y="5174"/>
                  <a:pt x="27466" y="4968"/>
                  <a:pt x="27506" y="4758"/>
                </a:cubicBezTo>
                <a:cubicBezTo>
                  <a:pt x="27525" y="4659"/>
                  <a:pt x="27525" y="4556"/>
                  <a:pt x="27522" y="4455"/>
                </a:cubicBezTo>
                <a:cubicBezTo>
                  <a:pt x="27518" y="4355"/>
                  <a:pt x="27461" y="4315"/>
                  <a:pt x="27368" y="4315"/>
                </a:cubicBezTo>
                <a:cubicBezTo>
                  <a:pt x="27362" y="4315"/>
                  <a:pt x="27355" y="4315"/>
                  <a:pt x="27348" y="4315"/>
                </a:cubicBezTo>
                <a:cubicBezTo>
                  <a:pt x="26952" y="4342"/>
                  <a:pt x="26556" y="4367"/>
                  <a:pt x="26159" y="4391"/>
                </a:cubicBezTo>
                <a:cubicBezTo>
                  <a:pt x="26156" y="4392"/>
                  <a:pt x="26153" y="4392"/>
                  <a:pt x="26150" y="4392"/>
                </a:cubicBezTo>
                <a:cubicBezTo>
                  <a:pt x="26130" y="4392"/>
                  <a:pt x="26111" y="4389"/>
                  <a:pt x="26097" y="4388"/>
                </a:cubicBezTo>
                <a:cubicBezTo>
                  <a:pt x="26156" y="4117"/>
                  <a:pt x="26216" y="3853"/>
                  <a:pt x="26267" y="3587"/>
                </a:cubicBezTo>
                <a:cubicBezTo>
                  <a:pt x="26276" y="3550"/>
                  <a:pt x="26240" y="3504"/>
                  <a:pt x="26224" y="3461"/>
                </a:cubicBezTo>
                <a:cubicBezTo>
                  <a:pt x="26213" y="3429"/>
                  <a:pt x="26188" y="3396"/>
                  <a:pt x="26192" y="3365"/>
                </a:cubicBezTo>
                <a:cubicBezTo>
                  <a:pt x="26210" y="3226"/>
                  <a:pt x="26237" y="3088"/>
                  <a:pt x="26257" y="2949"/>
                </a:cubicBezTo>
                <a:cubicBezTo>
                  <a:pt x="26267" y="2877"/>
                  <a:pt x="26280" y="2803"/>
                  <a:pt x="26277" y="2730"/>
                </a:cubicBezTo>
                <a:cubicBezTo>
                  <a:pt x="26271" y="2532"/>
                  <a:pt x="26225" y="2485"/>
                  <a:pt x="26014" y="2452"/>
                </a:cubicBezTo>
                <a:cubicBezTo>
                  <a:pt x="26084" y="2218"/>
                  <a:pt x="26139" y="1985"/>
                  <a:pt x="26223" y="1761"/>
                </a:cubicBezTo>
                <a:cubicBezTo>
                  <a:pt x="26350" y="1421"/>
                  <a:pt x="26499" y="1091"/>
                  <a:pt x="26632" y="754"/>
                </a:cubicBezTo>
                <a:cubicBezTo>
                  <a:pt x="26688" y="608"/>
                  <a:pt x="26736" y="459"/>
                  <a:pt x="26772" y="308"/>
                </a:cubicBezTo>
                <a:cubicBezTo>
                  <a:pt x="26790" y="232"/>
                  <a:pt x="26785" y="145"/>
                  <a:pt x="26770" y="67"/>
                </a:cubicBezTo>
                <a:cubicBezTo>
                  <a:pt x="26761" y="22"/>
                  <a:pt x="26736" y="0"/>
                  <a:pt x="26707" y="0"/>
                </a:cubicBezTo>
                <a:close/>
              </a:path>
            </a:pathLst>
          </a:custGeom>
          <a:solidFill>
            <a:srgbClr val="003100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9" name="Google Shape;349;p52"/>
          <p:cNvSpPr/>
          <p:nvPr/>
        </p:nvSpPr>
        <p:spPr>
          <a:xfrm rot="-9647156">
            <a:off x="1445915" y="300176"/>
            <a:ext cx="476352" cy="478652"/>
          </a:xfrm>
          <a:custGeom>
            <a:avLst/>
            <a:gdLst/>
            <a:ahLst/>
            <a:cxnLst/>
            <a:rect l="l" t="t" r="r" b="b"/>
            <a:pathLst>
              <a:path w="19054" h="19146" extrusionOk="0">
                <a:moveTo>
                  <a:pt x="11701" y="1"/>
                </a:moveTo>
                <a:cubicBezTo>
                  <a:pt x="11687" y="1"/>
                  <a:pt x="11669" y="5"/>
                  <a:pt x="11665" y="12"/>
                </a:cubicBezTo>
                <a:cubicBezTo>
                  <a:pt x="11630" y="76"/>
                  <a:pt x="11581" y="139"/>
                  <a:pt x="11568" y="207"/>
                </a:cubicBezTo>
                <a:cubicBezTo>
                  <a:pt x="11531" y="417"/>
                  <a:pt x="11512" y="630"/>
                  <a:pt x="11476" y="840"/>
                </a:cubicBezTo>
                <a:cubicBezTo>
                  <a:pt x="11392" y="1331"/>
                  <a:pt x="11306" y="1822"/>
                  <a:pt x="11212" y="2312"/>
                </a:cubicBezTo>
                <a:cubicBezTo>
                  <a:pt x="11144" y="2669"/>
                  <a:pt x="11063" y="3022"/>
                  <a:pt x="10987" y="3376"/>
                </a:cubicBezTo>
                <a:cubicBezTo>
                  <a:pt x="10980" y="3405"/>
                  <a:pt x="10969" y="3430"/>
                  <a:pt x="10946" y="3454"/>
                </a:cubicBezTo>
                <a:cubicBezTo>
                  <a:pt x="10955" y="3386"/>
                  <a:pt x="10972" y="3318"/>
                  <a:pt x="10970" y="3250"/>
                </a:cubicBezTo>
                <a:cubicBezTo>
                  <a:pt x="10965" y="3133"/>
                  <a:pt x="10946" y="3016"/>
                  <a:pt x="10931" y="2900"/>
                </a:cubicBezTo>
                <a:cubicBezTo>
                  <a:pt x="10929" y="2887"/>
                  <a:pt x="10908" y="2877"/>
                  <a:pt x="10902" y="2871"/>
                </a:cubicBezTo>
                <a:cubicBezTo>
                  <a:pt x="10895" y="2842"/>
                  <a:pt x="10892" y="2816"/>
                  <a:pt x="10884" y="2792"/>
                </a:cubicBezTo>
                <a:cubicBezTo>
                  <a:pt x="10869" y="2744"/>
                  <a:pt x="10863" y="2724"/>
                  <a:pt x="10848" y="2724"/>
                </a:cubicBezTo>
                <a:cubicBezTo>
                  <a:pt x="10836" y="2724"/>
                  <a:pt x="10818" y="2736"/>
                  <a:pt x="10786" y="2756"/>
                </a:cubicBezTo>
                <a:cubicBezTo>
                  <a:pt x="10724" y="2795"/>
                  <a:pt x="10660" y="2829"/>
                  <a:pt x="10601" y="2864"/>
                </a:cubicBezTo>
                <a:cubicBezTo>
                  <a:pt x="10636" y="2733"/>
                  <a:pt x="10553" y="2623"/>
                  <a:pt x="10501" y="2504"/>
                </a:cubicBezTo>
                <a:cubicBezTo>
                  <a:pt x="10463" y="2419"/>
                  <a:pt x="10419" y="2337"/>
                  <a:pt x="10373" y="2254"/>
                </a:cubicBezTo>
                <a:cubicBezTo>
                  <a:pt x="10341" y="2194"/>
                  <a:pt x="10316" y="2165"/>
                  <a:pt x="10284" y="2165"/>
                </a:cubicBezTo>
                <a:cubicBezTo>
                  <a:pt x="10256" y="2165"/>
                  <a:pt x="10222" y="2188"/>
                  <a:pt x="10175" y="2234"/>
                </a:cubicBezTo>
                <a:cubicBezTo>
                  <a:pt x="10110" y="2142"/>
                  <a:pt x="10049" y="2048"/>
                  <a:pt x="9977" y="1961"/>
                </a:cubicBezTo>
                <a:cubicBezTo>
                  <a:pt x="9909" y="1880"/>
                  <a:pt x="9829" y="1810"/>
                  <a:pt x="9756" y="1734"/>
                </a:cubicBezTo>
                <a:cubicBezTo>
                  <a:pt x="9743" y="1720"/>
                  <a:pt x="9731" y="1714"/>
                  <a:pt x="9720" y="1714"/>
                </a:cubicBezTo>
                <a:cubicBezTo>
                  <a:pt x="9704" y="1714"/>
                  <a:pt x="9691" y="1726"/>
                  <a:pt x="9680" y="1745"/>
                </a:cubicBezTo>
                <a:cubicBezTo>
                  <a:pt x="9649" y="1803"/>
                  <a:pt x="9618" y="1861"/>
                  <a:pt x="9597" y="1923"/>
                </a:cubicBezTo>
                <a:cubicBezTo>
                  <a:pt x="9560" y="2028"/>
                  <a:pt x="9535" y="2140"/>
                  <a:pt x="9490" y="2243"/>
                </a:cubicBezTo>
                <a:cubicBezTo>
                  <a:pt x="9459" y="2312"/>
                  <a:pt x="9397" y="2368"/>
                  <a:pt x="9386" y="2450"/>
                </a:cubicBezTo>
                <a:cubicBezTo>
                  <a:pt x="9377" y="2510"/>
                  <a:pt x="9365" y="2567"/>
                  <a:pt x="9354" y="2629"/>
                </a:cubicBezTo>
                <a:cubicBezTo>
                  <a:pt x="9156" y="2482"/>
                  <a:pt x="8949" y="2347"/>
                  <a:pt x="8799" y="2120"/>
                </a:cubicBezTo>
                <a:cubicBezTo>
                  <a:pt x="8789" y="2168"/>
                  <a:pt x="8785" y="2196"/>
                  <a:pt x="8778" y="2234"/>
                </a:cubicBezTo>
                <a:cubicBezTo>
                  <a:pt x="8763" y="2211"/>
                  <a:pt x="8749" y="2198"/>
                  <a:pt x="8747" y="2183"/>
                </a:cubicBezTo>
                <a:cubicBezTo>
                  <a:pt x="8740" y="2154"/>
                  <a:pt x="8738" y="2132"/>
                  <a:pt x="8702" y="2132"/>
                </a:cubicBezTo>
                <a:cubicBezTo>
                  <a:pt x="8700" y="2132"/>
                  <a:pt x="8698" y="2132"/>
                  <a:pt x="8695" y="2132"/>
                </a:cubicBezTo>
                <a:cubicBezTo>
                  <a:pt x="8695" y="2132"/>
                  <a:pt x="8694" y="2132"/>
                  <a:pt x="8694" y="2132"/>
                </a:cubicBezTo>
                <a:cubicBezTo>
                  <a:pt x="8682" y="2132"/>
                  <a:pt x="8665" y="2110"/>
                  <a:pt x="8657" y="2095"/>
                </a:cubicBezTo>
                <a:cubicBezTo>
                  <a:pt x="8609" y="2003"/>
                  <a:pt x="8527" y="1947"/>
                  <a:pt x="8439" y="1903"/>
                </a:cubicBezTo>
                <a:cubicBezTo>
                  <a:pt x="8376" y="1873"/>
                  <a:pt x="8320" y="1830"/>
                  <a:pt x="8256" y="1798"/>
                </a:cubicBezTo>
                <a:cubicBezTo>
                  <a:pt x="8236" y="1787"/>
                  <a:pt x="8221" y="1782"/>
                  <a:pt x="8209" y="1782"/>
                </a:cubicBezTo>
                <a:cubicBezTo>
                  <a:pt x="8188" y="1782"/>
                  <a:pt x="8177" y="1799"/>
                  <a:pt x="8166" y="1838"/>
                </a:cubicBezTo>
                <a:cubicBezTo>
                  <a:pt x="8160" y="1857"/>
                  <a:pt x="8152" y="1877"/>
                  <a:pt x="8141" y="1911"/>
                </a:cubicBezTo>
                <a:cubicBezTo>
                  <a:pt x="8090" y="1878"/>
                  <a:pt x="8044" y="1852"/>
                  <a:pt x="8004" y="1818"/>
                </a:cubicBezTo>
                <a:cubicBezTo>
                  <a:pt x="7926" y="1753"/>
                  <a:pt x="7853" y="1682"/>
                  <a:pt x="7774" y="1616"/>
                </a:cubicBezTo>
                <a:cubicBezTo>
                  <a:pt x="7756" y="1601"/>
                  <a:pt x="7737" y="1591"/>
                  <a:pt x="7719" y="1591"/>
                </a:cubicBezTo>
                <a:cubicBezTo>
                  <a:pt x="7700" y="1591"/>
                  <a:pt x="7682" y="1602"/>
                  <a:pt x="7666" y="1632"/>
                </a:cubicBezTo>
                <a:cubicBezTo>
                  <a:pt x="7655" y="1655"/>
                  <a:pt x="7640" y="1665"/>
                  <a:pt x="7621" y="1665"/>
                </a:cubicBezTo>
                <a:cubicBezTo>
                  <a:pt x="7608" y="1665"/>
                  <a:pt x="7593" y="1659"/>
                  <a:pt x="7576" y="1648"/>
                </a:cubicBezTo>
                <a:cubicBezTo>
                  <a:pt x="7495" y="1594"/>
                  <a:pt x="7410" y="1548"/>
                  <a:pt x="7308" y="1537"/>
                </a:cubicBezTo>
                <a:cubicBezTo>
                  <a:pt x="7295" y="1536"/>
                  <a:pt x="7283" y="1535"/>
                  <a:pt x="7272" y="1535"/>
                </a:cubicBezTo>
                <a:cubicBezTo>
                  <a:pt x="7226" y="1535"/>
                  <a:pt x="7203" y="1552"/>
                  <a:pt x="7191" y="1610"/>
                </a:cubicBezTo>
                <a:cubicBezTo>
                  <a:pt x="7165" y="1740"/>
                  <a:pt x="7148" y="1870"/>
                  <a:pt x="7132" y="2001"/>
                </a:cubicBezTo>
                <a:cubicBezTo>
                  <a:pt x="7128" y="2038"/>
                  <a:pt x="7125" y="2060"/>
                  <a:pt x="7100" y="2060"/>
                </a:cubicBezTo>
                <a:cubicBezTo>
                  <a:pt x="7090" y="2060"/>
                  <a:pt x="7078" y="2057"/>
                  <a:pt x="7060" y="2050"/>
                </a:cubicBezTo>
                <a:cubicBezTo>
                  <a:pt x="7004" y="2027"/>
                  <a:pt x="6939" y="2017"/>
                  <a:pt x="6877" y="2007"/>
                </a:cubicBezTo>
                <a:cubicBezTo>
                  <a:pt x="6772" y="1991"/>
                  <a:pt x="6694" y="1924"/>
                  <a:pt x="6607" y="1873"/>
                </a:cubicBezTo>
                <a:cubicBezTo>
                  <a:pt x="6537" y="1831"/>
                  <a:pt x="6465" y="1792"/>
                  <a:pt x="6391" y="1767"/>
                </a:cubicBezTo>
                <a:cubicBezTo>
                  <a:pt x="6371" y="1760"/>
                  <a:pt x="6354" y="1757"/>
                  <a:pt x="6340" y="1757"/>
                </a:cubicBezTo>
                <a:cubicBezTo>
                  <a:pt x="6290" y="1757"/>
                  <a:pt x="6267" y="1794"/>
                  <a:pt x="6268" y="1864"/>
                </a:cubicBezTo>
                <a:cubicBezTo>
                  <a:pt x="6269" y="1890"/>
                  <a:pt x="6269" y="1916"/>
                  <a:pt x="6269" y="1956"/>
                </a:cubicBezTo>
                <a:cubicBezTo>
                  <a:pt x="6200" y="1925"/>
                  <a:pt x="6139" y="1900"/>
                  <a:pt x="6079" y="1872"/>
                </a:cubicBezTo>
                <a:cubicBezTo>
                  <a:pt x="6025" y="1846"/>
                  <a:pt x="5975" y="1812"/>
                  <a:pt x="5922" y="1785"/>
                </a:cubicBezTo>
                <a:cubicBezTo>
                  <a:pt x="5886" y="1766"/>
                  <a:pt x="5860" y="1756"/>
                  <a:pt x="5837" y="1756"/>
                </a:cubicBezTo>
                <a:cubicBezTo>
                  <a:pt x="5801" y="1756"/>
                  <a:pt x="5774" y="1782"/>
                  <a:pt x="5733" y="1841"/>
                </a:cubicBezTo>
                <a:cubicBezTo>
                  <a:pt x="5619" y="1810"/>
                  <a:pt x="5499" y="1777"/>
                  <a:pt x="5379" y="1743"/>
                </a:cubicBezTo>
                <a:cubicBezTo>
                  <a:pt x="5375" y="1742"/>
                  <a:pt x="5371" y="1741"/>
                  <a:pt x="5367" y="1741"/>
                </a:cubicBezTo>
                <a:cubicBezTo>
                  <a:pt x="5324" y="1741"/>
                  <a:pt x="5263" y="1799"/>
                  <a:pt x="5270" y="1842"/>
                </a:cubicBezTo>
                <a:cubicBezTo>
                  <a:pt x="5277" y="1888"/>
                  <a:pt x="5287" y="1934"/>
                  <a:pt x="5293" y="1981"/>
                </a:cubicBezTo>
                <a:cubicBezTo>
                  <a:pt x="5295" y="1988"/>
                  <a:pt x="5291" y="1996"/>
                  <a:pt x="5287" y="2011"/>
                </a:cubicBezTo>
                <a:cubicBezTo>
                  <a:pt x="5265" y="2007"/>
                  <a:pt x="5243" y="2007"/>
                  <a:pt x="5224" y="2002"/>
                </a:cubicBezTo>
                <a:cubicBezTo>
                  <a:pt x="5116" y="1971"/>
                  <a:pt x="5008" y="1940"/>
                  <a:pt x="4900" y="1908"/>
                </a:cubicBezTo>
                <a:cubicBezTo>
                  <a:pt x="4883" y="1902"/>
                  <a:pt x="4866" y="1898"/>
                  <a:pt x="4849" y="1895"/>
                </a:cubicBezTo>
                <a:cubicBezTo>
                  <a:pt x="4835" y="1893"/>
                  <a:pt x="4823" y="1892"/>
                  <a:pt x="4813" y="1892"/>
                </a:cubicBezTo>
                <a:cubicBezTo>
                  <a:pt x="4767" y="1892"/>
                  <a:pt x="4752" y="1916"/>
                  <a:pt x="4729" y="1996"/>
                </a:cubicBezTo>
                <a:cubicBezTo>
                  <a:pt x="4667" y="1985"/>
                  <a:pt x="4605" y="1974"/>
                  <a:pt x="4544" y="1961"/>
                </a:cubicBezTo>
                <a:cubicBezTo>
                  <a:pt x="4479" y="1947"/>
                  <a:pt x="4415" y="1928"/>
                  <a:pt x="4350" y="1916"/>
                </a:cubicBezTo>
                <a:cubicBezTo>
                  <a:pt x="4333" y="1913"/>
                  <a:pt x="4318" y="1911"/>
                  <a:pt x="4304" y="1911"/>
                </a:cubicBezTo>
                <a:cubicBezTo>
                  <a:pt x="4235" y="1911"/>
                  <a:pt x="4205" y="1952"/>
                  <a:pt x="4200" y="2044"/>
                </a:cubicBezTo>
                <a:cubicBezTo>
                  <a:pt x="4178" y="2043"/>
                  <a:pt x="4156" y="2044"/>
                  <a:pt x="4134" y="2041"/>
                </a:cubicBezTo>
                <a:cubicBezTo>
                  <a:pt x="4045" y="2028"/>
                  <a:pt x="3954" y="2014"/>
                  <a:pt x="3865" y="1998"/>
                </a:cubicBezTo>
                <a:cubicBezTo>
                  <a:pt x="3810" y="1990"/>
                  <a:pt x="3757" y="1980"/>
                  <a:pt x="3702" y="1967"/>
                </a:cubicBezTo>
                <a:cubicBezTo>
                  <a:pt x="3676" y="1961"/>
                  <a:pt x="3650" y="1951"/>
                  <a:pt x="3624" y="1951"/>
                </a:cubicBezTo>
                <a:cubicBezTo>
                  <a:pt x="3604" y="1951"/>
                  <a:pt x="3584" y="1957"/>
                  <a:pt x="3564" y="1976"/>
                </a:cubicBezTo>
                <a:cubicBezTo>
                  <a:pt x="3561" y="1979"/>
                  <a:pt x="3556" y="1980"/>
                  <a:pt x="3549" y="1980"/>
                </a:cubicBezTo>
                <a:cubicBezTo>
                  <a:pt x="3537" y="1980"/>
                  <a:pt x="3521" y="1975"/>
                  <a:pt x="3510" y="1972"/>
                </a:cubicBezTo>
                <a:cubicBezTo>
                  <a:pt x="3418" y="1954"/>
                  <a:pt x="3327" y="1946"/>
                  <a:pt x="3236" y="1946"/>
                </a:cubicBezTo>
                <a:cubicBezTo>
                  <a:pt x="3109" y="1946"/>
                  <a:pt x="2983" y="1962"/>
                  <a:pt x="2857" y="1990"/>
                </a:cubicBezTo>
                <a:cubicBezTo>
                  <a:pt x="2843" y="1992"/>
                  <a:pt x="2828" y="1997"/>
                  <a:pt x="2815" y="2003"/>
                </a:cubicBezTo>
                <a:cubicBezTo>
                  <a:pt x="2750" y="2037"/>
                  <a:pt x="2745" y="2067"/>
                  <a:pt x="2805" y="2108"/>
                </a:cubicBezTo>
                <a:cubicBezTo>
                  <a:pt x="2865" y="2150"/>
                  <a:pt x="2930" y="2185"/>
                  <a:pt x="2995" y="2222"/>
                </a:cubicBezTo>
                <a:cubicBezTo>
                  <a:pt x="3089" y="2276"/>
                  <a:pt x="3184" y="2329"/>
                  <a:pt x="3278" y="2383"/>
                </a:cubicBezTo>
                <a:cubicBezTo>
                  <a:pt x="3289" y="2389"/>
                  <a:pt x="3305" y="2403"/>
                  <a:pt x="3304" y="2409"/>
                </a:cubicBezTo>
                <a:cubicBezTo>
                  <a:pt x="3286" y="2476"/>
                  <a:pt x="3341" y="2492"/>
                  <a:pt x="3381" y="2517"/>
                </a:cubicBezTo>
                <a:cubicBezTo>
                  <a:pt x="3520" y="2600"/>
                  <a:pt x="3660" y="2684"/>
                  <a:pt x="3794" y="2764"/>
                </a:cubicBezTo>
                <a:cubicBezTo>
                  <a:pt x="3794" y="2779"/>
                  <a:pt x="3795" y="2782"/>
                  <a:pt x="3794" y="2783"/>
                </a:cubicBezTo>
                <a:cubicBezTo>
                  <a:pt x="3726" y="2883"/>
                  <a:pt x="3728" y="2911"/>
                  <a:pt x="3820" y="2999"/>
                </a:cubicBezTo>
                <a:cubicBezTo>
                  <a:pt x="3898" y="3072"/>
                  <a:pt x="3976" y="3143"/>
                  <a:pt x="4052" y="3217"/>
                </a:cubicBezTo>
                <a:cubicBezTo>
                  <a:pt x="4066" y="3232"/>
                  <a:pt x="4068" y="3261"/>
                  <a:pt x="4078" y="3282"/>
                </a:cubicBezTo>
                <a:cubicBezTo>
                  <a:pt x="4088" y="3305"/>
                  <a:pt x="4096" y="3334"/>
                  <a:pt x="4114" y="3350"/>
                </a:cubicBezTo>
                <a:cubicBezTo>
                  <a:pt x="4184" y="3415"/>
                  <a:pt x="4258" y="3475"/>
                  <a:pt x="4335" y="3541"/>
                </a:cubicBezTo>
                <a:cubicBezTo>
                  <a:pt x="4287" y="3591"/>
                  <a:pt x="4237" y="3642"/>
                  <a:pt x="4187" y="3693"/>
                </a:cubicBezTo>
                <a:cubicBezTo>
                  <a:pt x="4156" y="3724"/>
                  <a:pt x="4127" y="3752"/>
                  <a:pt x="4094" y="3781"/>
                </a:cubicBezTo>
                <a:cubicBezTo>
                  <a:pt x="4052" y="3818"/>
                  <a:pt x="4057" y="3854"/>
                  <a:pt x="4097" y="3888"/>
                </a:cubicBezTo>
                <a:cubicBezTo>
                  <a:pt x="4132" y="3916"/>
                  <a:pt x="4168" y="3942"/>
                  <a:pt x="4205" y="3966"/>
                </a:cubicBezTo>
                <a:cubicBezTo>
                  <a:pt x="4338" y="4055"/>
                  <a:pt x="4472" y="4142"/>
                  <a:pt x="4603" y="4230"/>
                </a:cubicBezTo>
                <a:cubicBezTo>
                  <a:pt x="4612" y="4235"/>
                  <a:pt x="4619" y="4244"/>
                  <a:pt x="4626" y="4250"/>
                </a:cubicBezTo>
                <a:cubicBezTo>
                  <a:pt x="4587" y="4327"/>
                  <a:pt x="4596" y="4358"/>
                  <a:pt x="4675" y="4393"/>
                </a:cubicBezTo>
                <a:cubicBezTo>
                  <a:pt x="4747" y="4424"/>
                  <a:pt x="4824" y="4446"/>
                  <a:pt x="4900" y="4467"/>
                </a:cubicBezTo>
                <a:cubicBezTo>
                  <a:pt x="5076" y="4521"/>
                  <a:pt x="5216" y="4640"/>
                  <a:pt x="5375" y="4724"/>
                </a:cubicBezTo>
                <a:cubicBezTo>
                  <a:pt x="5442" y="4760"/>
                  <a:pt x="5513" y="4785"/>
                  <a:pt x="5584" y="4816"/>
                </a:cubicBezTo>
                <a:cubicBezTo>
                  <a:pt x="5583" y="4819"/>
                  <a:pt x="5584" y="4826"/>
                  <a:pt x="5581" y="4827"/>
                </a:cubicBezTo>
                <a:cubicBezTo>
                  <a:pt x="5435" y="4899"/>
                  <a:pt x="5291" y="4977"/>
                  <a:pt x="5138" y="5037"/>
                </a:cubicBezTo>
                <a:cubicBezTo>
                  <a:pt x="4910" y="5129"/>
                  <a:pt x="4668" y="5162"/>
                  <a:pt x="4422" y="5177"/>
                </a:cubicBezTo>
                <a:cubicBezTo>
                  <a:pt x="4398" y="5179"/>
                  <a:pt x="4372" y="5187"/>
                  <a:pt x="4349" y="5196"/>
                </a:cubicBezTo>
                <a:cubicBezTo>
                  <a:pt x="4242" y="5236"/>
                  <a:pt x="4240" y="5244"/>
                  <a:pt x="4288" y="5346"/>
                </a:cubicBezTo>
                <a:cubicBezTo>
                  <a:pt x="4290" y="5352"/>
                  <a:pt x="4290" y="5360"/>
                  <a:pt x="4293" y="5376"/>
                </a:cubicBezTo>
                <a:cubicBezTo>
                  <a:pt x="4227" y="5388"/>
                  <a:pt x="4160" y="5401"/>
                  <a:pt x="4094" y="5412"/>
                </a:cubicBezTo>
                <a:cubicBezTo>
                  <a:pt x="4061" y="5418"/>
                  <a:pt x="4027" y="5422"/>
                  <a:pt x="3994" y="5429"/>
                </a:cubicBezTo>
                <a:cubicBezTo>
                  <a:pt x="3944" y="5442"/>
                  <a:pt x="3906" y="5464"/>
                  <a:pt x="3928" y="5530"/>
                </a:cubicBezTo>
                <a:cubicBezTo>
                  <a:pt x="3845" y="5553"/>
                  <a:pt x="3763" y="5570"/>
                  <a:pt x="3687" y="5599"/>
                </a:cubicBezTo>
                <a:cubicBezTo>
                  <a:pt x="3607" y="5632"/>
                  <a:pt x="3531" y="5674"/>
                  <a:pt x="3455" y="5718"/>
                </a:cubicBezTo>
                <a:cubicBezTo>
                  <a:pt x="3409" y="5745"/>
                  <a:pt x="3404" y="5782"/>
                  <a:pt x="3448" y="5820"/>
                </a:cubicBezTo>
                <a:cubicBezTo>
                  <a:pt x="3510" y="5875"/>
                  <a:pt x="3568" y="5932"/>
                  <a:pt x="3639" y="5997"/>
                </a:cubicBezTo>
                <a:cubicBezTo>
                  <a:pt x="3569" y="6041"/>
                  <a:pt x="3505" y="6069"/>
                  <a:pt x="3433" y="6070"/>
                </a:cubicBezTo>
                <a:cubicBezTo>
                  <a:pt x="3427" y="6071"/>
                  <a:pt x="3422" y="6071"/>
                  <a:pt x="3416" y="6071"/>
                </a:cubicBezTo>
                <a:cubicBezTo>
                  <a:pt x="3339" y="6071"/>
                  <a:pt x="3260" y="6064"/>
                  <a:pt x="3184" y="6061"/>
                </a:cubicBezTo>
                <a:cubicBezTo>
                  <a:pt x="3165" y="6061"/>
                  <a:pt x="3145" y="6061"/>
                  <a:pt x="3126" y="6062"/>
                </a:cubicBezTo>
                <a:cubicBezTo>
                  <a:pt x="3047" y="6069"/>
                  <a:pt x="3029" y="6093"/>
                  <a:pt x="3054" y="6168"/>
                </a:cubicBezTo>
                <a:cubicBezTo>
                  <a:pt x="3055" y="6173"/>
                  <a:pt x="3053" y="6180"/>
                  <a:pt x="3052" y="6190"/>
                </a:cubicBezTo>
                <a:cubicBezTo>
                  <a:pt x="3026" y="6190"/>
                  <a:pt x="3000" y="6189"/>
                  <a:pt x="2975" y="6189"/>
                </a:cubicBezTo>
                <a:cubicBezTo>
                  <a:pt x="2943" y="6189"/>
                  <a:pt x="2911" y="6190"/>
                  <a:pt x="2880" y="6193"/>
                </a:cubicBezTo>
                <a:cubicBezTo>
                  <a:pt x="2726" y="6206"/>
                  <a:pt x="2586" y="6255"/>
                  <a:pt x="2473" y="6366"/>
                </a:cubicBezTo>
                <a:cubicBezTo>
                  <a:pt x="2430" y="6407"/>
                  <a:pt x="2420" y="6443"/>
                  <a:pt x="2466" y="6489"/>
                </a:cubicBezTo>
                <a:cubicBezTo>
                  <a:pt x="2497" y="6520"/>
                  <a:pt x="2522" y="6559"/>
                  <a:pt x="2554" y="6600"/>
                </a:cubicBezTo>
                <a:cubicBezTo>
                  <a:pt x="2509" y="6612"/>
                  <a:pt x="2471" y="6620"/>
                  <a:pt x="2432" y="6632"/>
                </a:cubicBezTo>
                <a:cubicBezTo>
                  <a:pt x="2330" y="6667"/>
                  <a:pt x="2226" y="6698"/>
                  <a:pt x="2128" y="6743"/>
                </a:cubicBezTo>
                <a:cubicBezTo>
                  <a:pt x="1995" y="6805"/>
                  <a:pt x="1994" y="6828"/>
                  <a:pt x="2098" y="6936"/>
                </a:cubicBezTo>
                <a:cubicBezTo>
                  <a:pt x="2065" y="6952"/>
                  <a:pt x="2033" y="6970"/>
                  <a:pt x="2002" y="6985"/>
                </a:cubicBezTo>
                <a:cubicBezTo>
                  <a:pt x="1958" y="7007"/>
                  <a:pt x="1913" y="7026"/>
                  <a:pt x="1872" y="7052"/>
                </a:cubicBezTo>
                <a:cubicBezTo>
                  <a:pt x="1823" y="7083"/>
                  <a:pt x="1787" y="7121"/>
                  <a:pt x="1833" y="7182"/>
                </a:cubicBezTo>
                <a:cubicBezTo>
                  <a:pt x="1791" y="7220"/>
                  <a:pt x="1750" y="7254"/>
                  <a:pt x="1715" y="7294"/>
                </a:cubicBezTo>
                <a:cubicBezTo>
                  <a:pt x="1668" y="7347"/>
                  <a:pt x="1675" y="7373"/>
                  <a:pt x="1737" y="7407"/>
                </a:cubicBezTo>
                <a:cubicBezTo>
                  <a:pt x="1815" y="7449"/>
                  <a:pt x="1892" y="7492"/>
                  <a:pt x="1969" y="7538"/>
                </a:cubicBezTo>
                <a:cubicBezTo>
                  <a:pt x="1980" y="7543"/>
                  <a:pt x="1992" y="7554"/>
                  <a:pt x="1993" y="7564"/>
                </a:cubicBezTo>
                <a:cubicBezTo>
                  <a:pt x="2011" y="7716"/>
                  <a:pt x="2121" y="7813"/>
                  <a:pt x="2204" y="7924"/>
                </a:cubicBezTo>
                <a:cubicBezTo>
                  <a:pt x="2250" y="7985"/>
                  <a:pt x="2314" y="8033"/>
                  <a:pt x="2364" y="8081"/>
                </a:cubicBezTo>
                <a:cubicBezTo>
                  <a:pt x="2241" y="8177"/>
                  <a:pt x="2118" y="8272"/>
                  <a:pt x="1995" y="8371"/>
                </a:cubicBezTo>
                <a:cubicBezTo>
                  <a:pt x="1962" y="8400"/>
                  <a:pt x="1938" y="8438"/>
                  <a:pt x="1903" y="8464"/>
                </a:cubicBezTo>
                <a:cubicBezTo>
                  <a:pt x="1853" y="8501"/>
                  <a:pt x="1793" y="8525"/>
                  <a:pt x="1742" y="8565"/>
                </a:cubicBezTo>
                <a:cubicBezTo>
                  <a:pt x="1680" y="8612"/>
                  <a:pt x="1618" y="8660"/>
                  <a:pt x="1567" y="8720"/>
                </a:cubicBezTo>
                <a:cubicBezTo>
                  <a:pt x="1515" y="8781"/>
                  <a:pt x="1527" y="8813"/>
                  <a:pt x="1593" y="8860"/>
                </a:cubicBezTo>
                <a:cubicBezTo>
                  <a:pt x="1619" y="8878"/>
                  <a:pt x="1643" y="8897"/>
                  <a:pt x="1671" y="8919"/>
                </a:cubicBezTo>
                <a:cubicBezTo>
                  <a:pt x="1603" y="8987"/>
                  <a:pt x="1537" y="9050"/>
                  <a:pt x="1475" y="9116"/>
                </a:cubicBezTo>
                <a:cubicBezTo>
                  <a:pt x="1376" y="9219"/>
                  <a:pt x="1278" y="9323"/>
                  <a:pt x="1180" y="9426"/>
                </a:cubicBezTo>
                <a:cubicBezTo>
                  <a:pt x="1133" y="9475"/>
                  <a:pt x="1136" y="9486"/>
                  <a:pt x="1213" y="9566"/>
                </a:cubicBezTo>
                <a:cubicBezTo>
                  <a:pt x="1186" y="9611"/>
                  <a:pt x="1154" y="9655"/>
                  <a:pt x="1130" y="9703"/>
                </a:cubicBezTo>
                <a:cubicBezTo>
                  <a:pt x="1098" y="9771"/>
                  <a:pt x="1068" y="9842"/>
                  <a:pt x="1047" y="9914"/>
                </a:cubicBezTo>
                <a:cubicBezTo>
                  <a:pt x="1028" y="9975"/>
                  <a:pt x="1061" y="10008"/>
                  <a:pt x="1120" y="10034"/>
                </a:cubicBezTo>
                <a:cubicBezTo>
                  <a:pt x="1206" y="10073"/>
                  <a:pt x="1287" y="10124"/>
                  <a:pt x="1368" y="10173"/>
                </a:cubicBezTo>
                <a:cubicBezTo>
                  <a:pt x="1408" y="10196"/>
                  <a:pt x="1397" y="10219"/>
                  <a:pt x="1367" y="10253"/>
                </a:cubicBezTo>
                <a:cubicBezTo>
                  <a:pt x="1272" y="10356"/>
                  <a:pt x="1181" y="10464"/>
                  <a:pt x="1092" y="10571"/>
                </a:cubicBezTo>
                <a:cubicBezTo>
                  <a:pt x="1049" y="10620"/>
                  <a:pt x="1010" y="10674"/>
                  <a:pt x="969" y="10726"/>
                </a:cubicBezTo>
                <a:cubicBezTo>
                  <a:pt x="943" y="10761"/>
                  <a:pt x="922" y="10793"/>
                  <a:pt x="975" y="10828"/>
                </a:cubicBezTo>
                <a:cubicBezTo>
                  <a:pt x="985" y="10834"/>
                  <a:pt x="984" y="10874"/>
                  <a:pt x="975" y="10891"/>
                </a:cubicBezTo>
                <a:cubicBezTo>
                  <a:pt x="935" y="10959"/>
                  <a:pt x="884" y="11020"/>
                  <a:pt x="851" y="11091"/>
                </a:cubicBezTo>
                <a:cubicBezTo>
                  <a:pt x="820" y="11155"/>
                  <a:pt x="802" y="11226"/>
                  <a:pt x="786" y="11297"/>
                </a:cubicBezTo>
                <a:cubicBezTo>
                  <a:pt x="775" y="11349"/>
                  <a:pt x="791" y="11394"/>
                  <a:pt x="856" y="11404"/>
                </a:cubicBezTo>
                <a:cubicBezTo>
                  <a:pt x="871" y="11406"/>
                  <a:pt x="883" y="11416"/>
                  <a:pt x="901" y="11423"/>
                </a:cubicBezTo>
                <a:cubicBezTo>
                  <a:pt x="862" y="11487"/>
                  <a:pt x="826" y="11546"/>
                  <a:pt x="789" y="11605"/>
                </a:cubicBezTo>
                <a:cubicBezTo>
                  <a:pt x="677" y="11778"/>
                  <a:pt x="559" y="11947"/>
                  <a:pt x="452" y="12124"/>
                </a:cubicBezTo>
                <a:cubicBezTo>
                  <a:pt x="336" y="12316"/>
                  <a:pt x="200" y="12495"/>
                  <a:pt x="76" y="12681"/>
                </a:cubicBezTo>
                <a:cubicBezTo>
                  <a:pt x="46" y="12726"/>
                  <a:pt x="27" y="12780"/>
                  <a:pt x="10" y="12831"/>
                </a:cubicBezTo>
                <a:cubicBezTo>
                  <a:pt x="1" y="12862"/>
                  <a:pt x="12" y="12885"/>
                  <a:pt x="38" y="12885"/>
                </a:cubicBezTo>
                <a:cubicBezTo>
                  <a:pt x="45" y="12885"/>
                  <a:pt x="54" y="12883"/>
                  <a:pt x="64" y="12879"/>
                </a:cubicBezTo>
                <a:cubicBezTo>
                  <a:pt x="130" y="12853"/>
                  <a:pt x="195" y="12824"/>
                  <a:pt x="259" y="12791"/>
                </a:cubicBezTo>
                <a:cubicBezTo>
                  <a:pt x="385" y="12728"/>
                  <a:pt x="507" y="12659"/>
                  <a:pt x="635" y="12601"/>
                </a:cubicBezTo>
                <a:cubicBezTo>
                  <a:pt x="757" y="12544"/>
                  <a:pt x="886" y="12497"/>
                  <a:pt x="1012" y="12449"/>
                </a:cubicBezTo>
                <a:cubicBezTo>
                  <a:pt x="1073" y="12424"/>
                  <a:pt x="1138" y="12403"/>
                  <a:pt x="1201" y="12380"/>
                </a:cubicBezTo>
                <a:cubicBezTo>
                  <a:pt x="1226" y="12455"/>
                  <a:pt x="1236" y="12478"/>
                  <a:pt x="1278" y="12478"/>
                </a:cubicBezTo>
                <a:cubicBezTo>
                  <a:pt x="1292" y="12478"/>
                  <a:pt x="1309" y="12475"/>
                  <a:pt x="1332" y="12471"/>
                </a:cubicBezTo>
                <a:cubicBezTo>
                  <a:pt x="1400" y="12459"/>
                  <a:pt x="1467" y="12435"/>
                  <a:pt x="1531" y="12408"/>
                </a:cubicBezTo>
                <a:cubicBezTo>
                  <a:pt x="1743" y="12320"/>
                  <a:pt x="1953" y="12227"/>
                  <a:pt x="2164" y="12136"/>
                </a:cubicBezTo>
                <a:cubicBezTo>
                  <a:pt x="2169" y="12135"/>
                  <a:pt x="2175" y="12135"/>
                  <a:pt x="2183" y="12133"/>
                </a:cubicBezTo>
                <a:cubicBezTo>
                  <a:pt x="2191" y="12207"/>
                  <a:pt x="2196" y="12279"/>
                  <a:pt x="2204" y="12351"/>
                </a:cubicBezTo>
                <a:cubicBezTo>
                  <a:pt x="2210" y="12405"/>
                  <a:pt x="2247" y="12435"/>
                  <a:pt x="2312" y="12435"/>
                </a:cubicBezTo>
                <a:cubicBezTo>
                  <a:pt x="2402" y="12435"/>
                  <a:pt x="2477" y="12397"/>
                  <a:pt x="2546" y="12346"/>
                </a:cubicBezTo>
                <a:cubicBezTo>
                  <a:pt x="2569" y="12330"/>
                  <a:pt x="2591" y="12313"/>
                  <a:pt x="2617" y="12292"/>
                </a:cubicBezTo>
                <a:cubicBezTo>
                  <a:pt x="2636" y="12338"/>
                  <a:pt x="2663" y="12354"/>
                  <a:pt x="2695" y="12354"/>
                </a:cubicBezTo>
                <a:cubicBezTo>
                  <a:pt x="2712" y="12354"/>
                  <a:pt x="2731" y="12349"/>
                  <a:pt x="2750" y="12341"/>
                </a:cubicBezTo>
                <a:cubicBezTo>
                  <a:pt x="2877" y="12284"/>
                  <a:pt x="3004" y="12225"/>
                  <a:pt x="3130" y="12169"/>
                </a:cubicBezTo>
                <a:cubicBezTo>
                  <a:pt x="3141" y="12199"/>
                  <a:pt x="3158" y="12230"/>
                  <a:pt x="3166" y="12265"/>
                </a:cubicBezTo>
                <a:cubicBezTo>
                  <a:pt x="3175" y="12306"/>
                  <a:pt x="3197" y="12326"/>
                  <a:pt x="3226" y="12326"/>
                </a:cubicBezTo>
                <a:cubicBezTo>
                  <a:pt x="3243" y="12326"/>
                  <a:pt x="3263" y="12319"/>
                  <a:pt x="3284" y="12306"/>
                </a:cubicBezTo>
                <a:cubicBezTo>
                  <a:pt x="3364" y="12253"/>
                  <a:pt x="3440" y="12194"/>
                  <a:pt x="3515" y="12136"/>
                </a:cubicBezTo>
                <a:cubicBezTo>
                  <a:pt x="3670" y="12011"/>
                  <a:pt x="3824" y="11885"/>
                  <a:pt x="3978" y="11759"/>
                </a:cubicBezTo>
                <a:cubicBezTo>
                  <a:pt x="3999" y="11741"/>
                  <a:pt x="4022" y="11721"/>
                  <a:pt x="4047" y="11701"/>
                </a:cubicBezTo>
                <a:cubicBezTo>
                  <a:pt x="4083" y="11818"/>
                  <a:pt x="4119" y="11934"/>
                  <a:pt x="4153" y="12049"/>
                </a:cubicBezTo>
                <a:cubicBezTo>
                  <a:pt x="4162" y="12083"/>
                  <a:pt x="4177" y="12099"/>
                  <a:pt x="4204" y="12099"/>
                </a:cubicBezTo>
                <a:cubicBezTo>
                  <a:pt x="4211" y="12099"/>
                  <a:pt x="4218" y="12098"/>
                  <a:pt x="4226" y="12097"/>
                </a:cubicBezTo>
                <a:cubicBezTo>
                  <a:pt x="4349" y="12069"/>
                  <a:pt x="4457" y="12013"/>
                  <a:pt x="4533" y="11908"/>
                </a:cubicBezTo>
                <a:cubicBezTo>
                  <a:pt x="4562" y="11933"/>
                  <a:pt x="4584" y="11945"/>
                  <a:pt x="4603" y="11945"/>
                </a:cubicBezTo>
                <a:cubicBezTo>
                  <a:pt x="4626" y="11945"/>
                  <a:pt x="4646" y="11928"/>
                  <a:pt x="4673" y="11894"/>
                </a:cubicBezTo>
                <a:cubicBezTo>
                  <a:pt x="4739" y="11811"/>
                  <a:pt x="4803" y="11726"/>
                  <a:pt x="4866" y="11647"/>
                </a:cubicBezTo>
                <a:cubicBezTo>
                  <a:pt x="4880" y="11649"/>
                  <a:pt x="4885" y="11649"/>
                  <a:pt x="4888" y="11652"/>
                </a:cubicBezTo>
                <a:cubicBezTo>
                  <a:pt x="4925" y="11695"/>
                  <a:pt x="4946" y="11717"/>
                  <a:pt x="4967" y="11717"/>
                </a:cubicBezTo>
                <a:cubicBezTo>
                  <a:pt x="4988" y="11717"/>
                  <a:pt x="5008" y="11694"/>
                  <a:pt x="5045" y="11649"/>
                </a:cubicBezTo>
                <a:cubicBezTo>
                  <a:pt x="5140" y="11533"/>
                  <a:pt x="5236" y="11417"/>
                  <a:pt x="5328" y="11297"/>
                </a:cubicBezTo>
                <a:cubicBezTo>
                  <a:pt x="5364" y="11248"/>
                  <a:pt x="5387" y="11191"/>
                  <a:pt x="5419" y="11133"/>
                </a:cubicBezTo>
                <a:cubicBezTo>
                  <a:pt x="5444" y="11178"/>
                  <a:pt x="5465" y="11215"/>
                  <a:pt x="5485" y="11253"/>
                </a:cubicBezTo>
                <a:cubicBezTo>
                  <a:pt x="5503" y="11287"/>
                  <a:pt x="5522" y="11305"/>
                  <a:pt x="5543" y="11305"/>
                </a:cubicBezTo>
                <a:cubicBezTo>
                  <a:pt x="5560" y="11305"/>
                  <a:pt x="5578" y="11294"/>
                  <a:pt x="5598" y="11271"/>
                </a:cubicBezTo>
                <a:cubicBezTo>
                  <a:pt x="5671" y="11190"/>
                  <a:pt x="5740" y="11104"/>
                  <a:pt x="5805" y="11015"/>
                </a:cubicBezTo>
                <a:cubicBezTo>
                  <a:pt x="5869" y="10926"/>
                  <a:pt x="5946" y="10852"/>
                  <a:pt x="6038" y="10789"/>
                </a:cubicBezTo>
                <a:cubicBezTo>
                  <a:pt x="6111" y="10739"/>
                  <a:pt x="6176" y="10675"/>
                  <a:pt x="6234" y="10608"/>
                </a:cubicBezTo>
                <a:cubicBezTo>
                  <a:pt x="6279" y="10557"/>
                  <a:pt x="6304" y="10490"/>
                  <a:pt x="6346" y="10438"/>
                </a:cubicBezTo>
                <a:cubicBezTo>
                  <a:pt x="6392" y="10382"/>
                  <a:pt x="6453" y="10339"/>
                  <a:pt x="6500" y="10284"/>
                </a:cubicBezTo>
                <a:cubicBezTo>
                  <a:pt x="6556" y="10217"/>
                  <a:pt x="6598" y="10140"/>
                  <a:pt x="6655" y="10074"/>
                </a:cubicBezTo>
                <a:cubicBezTo>
                  <a:pt x="6749" y="9967"/>
                  <a:pt x="6852" y="9868"/>
                  <a:pt x="6948" y="9764"/>
                </a:cubicBezTo>
                <a:cubicBezTo>
                  <a:pt x="7024" y="9682"/>
                  <a:pt x="7097" y="9599"/>
                  <a:pt x="7173" y="9514"/>
                </a:cubicBezTo>
                <a:cubicBezTo>
                  <a:pt x="7178" y="9517"/>
                  <a:pt x="7184" y="9519"/>
                  <a:pt x="7190" y="9522"/>
                </a:cubicBezTo>
                <a:cubicBezTo>
                  <a:pt x="7158" y="9626"/>
                  <a:pt x="7134" y="9733"/>
                  <a:pt x="7093" y="9832"/>
                </a:cubicBezTo>
                <a:cubicBezTo>
                  <a:pt x="7037" y="9970"/>
                  <a:pt x="6969" y="10104"/>
                  <a:pt x="6901" y="10236"/>
                </a:cubicBezTo>
                <a:cubicBezTo>
                  <a:pt x="6834" y="10367"/>
                  <a:pt x="6764" y="10496"/>
                  <a:pt x="6690" y="10622"/>
                </a:cubicBezTo>
                <a:cubicBezTo>
                  <a:pt x="6604" y="10767"/>
                  <a:pt x="6511" y="10906"/>
                  <a:pt x="6421" y="11049"/>
                </a:cubicBezTo>
                <a:cubicBezTo>
                  <a:pt x="6416" y="11057"/>
                  <a:pt x="6411" y="11067"/>
                  <a:pt x="6407" y="11077"/>
                </a:cubicBezTo>
                <a:cubicBezTo>
                  <a:pt x="6376" y="11149"/>
                  <a:pt x="6383" y="11166"/>
                  <a:pt x="6463" y="11194"/>
                </a:cubicBezTo>
                <a:cubicBezTo>
                  <a:pt x="6466" y="11292"/>
                  <a:pt x="6392" y="11358"/>
                  <a:pt x="6351" y="11437"/>
                </a:cubicBezTo>
                <a:cubicBezTo>
                  <a:pt x="6335" y="11469"/>
                  <a:pt x="6310" y="11497"/>
                  <a:pt x="6291" y="11528"/>
                </a:cubicBezTo>
                <a:cubicBezTo>
                  <a:pt x="6260" y="11576"/>
                  <a:pt x="6249" y="11626"/>
                  <a:pt x="6242" y="11687"/>
                </a:cubicBezTo>
                <a:cubicBezTo>
                  <a:pt x="6232" y="11782"/>
                  <a:pt x="6193" y="11874"/>
                  <a:pt x="6157" y="11965"/>
                </a:cubicBezTo>
                <a:cubicBezTo>
                  <a:pt x="6135" y="12022"/>
                  <a:pt x="6092" y="12069"/>
                  <a:pt x="6069" y="12125"/>
                </a:cubicBezTo>
                <a:cubicBezTo>
                  <a:pt x="6043" y="12188"/>
                  <a:pt x="6061" y="12208"/>
                  <a:pt x="6129" y="12217"/>
                </a:cubicBezTo>
                <a:cubicBezTo>
                  <a:pt x="6159" y="12220"/>
                  <a:pt x="6187" y="12227"/>
                  <a:pt x="6227" y="12235"/>
                </a:cubicBezTo>
                <a:cubicBezTo>
                  <a:pt x="6196" y="12292"/>
                  <a:pt x="6175" y="12343"/>
                  <a:pt x="6145" y="12389"/>
                </a:cubicBezTo>
                <a:cubicBezTo>
                  <a:pt x="6083" y="12486"/>
                  <a:pt x="6021" y="12582"/>
                  <a:pt x="5955" y="12677"/>
                </a:cubicBezTo>
                <a:cubicBezTo>
                  <a:pt x="5920" y="12727"/>
                  <a:pt x="5877" y="12773"/>
                  <a:pt x="5841" y="12822"/>
                </a:cubicBezTo>
                <a:cubicBezTo>
                  <a:pt x="5812" y="12862"/>
                  <a:pt x="5779" y="12904"/>
                  <a:pt x="5841" y="12949"/>
                </a:cubicBezTo>
                <a:cubicBezTo>
                  <a:pt x="5850" y="12955"/>
                  <a:pt x="5845" y="12991"/>
                  <a:pt x="5837" y="13010"/>
                </a:cubicBezTo>
                <a:cubicBezTo>
                  <a:pt x="5795" y="13125"/>
                  <a:pt x="5749" y="13239"/>
                  <a:pt x="5704" y="13355"/>
                </a:cubicBezTo>
                <a:cubicBezTo>
                  <a:pt x="5696" y="13377"/>
                  <a:pt x="5691" y="13400"/>
                  <a:pt x="5691" y="13423"/>
                </a:cubicBezTo>
                <a:cubicBezTo>
                  <a:pt x="5691" y="13503"/>
                  <a:pt x="5713" y="13583"/>
                  <a:pt x="5813" y="13583"/>
                </a:cubicBezTo>
                <a:cubicBezTo>
                  <a:pt x="5823" y="13583"/>
                  <a:pt x="5834" y="13582"/>
                  <a:pt x="5845" y="13580"/>
                </a:cubicBezTo>
                <a:cubicBezTo>
                  <a:pt x="5862" y="13577"/>
                  <a:pt x="5878" y="13578"/>
                  <a:pt x="5899" y="13577"/>
                </a:cubicBezTo>
                <a:lnTo>
                  <a:pt x="5899" y="13577"/>
                </a:lnTo>
                <a:cubicBezTo>
                  <a:pt x="5897" y="13604"/>
                  <a:pt x="5892" y="13627"/>
                  <a:pt x="5890" y="13649"/>
                </a:cubicBezTo>
                <a:cubicBezTo>
                  <a:pt x="5883" y="13735"/>
                  <a:pt x="5863" y="13815"/>
                  <a:pt x="5876" y="13905"/>
                </a:cubicBezTo>
                <a:cubicBezTo>
                  <a:pt x="5888" y="13994"/>
                  <a:pt x="5845" y="14092"/>
                  <a:pt x="5825" y="14185"/>
                </a:cubicBezTo>
                <a:cubicBezTo>
                  <a:pt x="5820" y="14206"/>
                  <a:pt x="5810" y="14226"/>
                  <a:pt x="5806" y="14247"/>
                </a:cubicBezTo>
                <a:cubicBezTo>
                  <a:pt x="5794" y="14314"/>
                  <a:pt x="5804" y="14329"/>
                  <a:pt x="5876" y="14344"/>
                </a:cubicBezTo>
                <a:lnTo>
                  <a:pt x="5830" y="14591"/>
                </a:lnTo>
                <a:cubicBezTo>
                  <a:pt x="5816" y="14659"/>
                  <a:pt x="5792" y="14729"/>
                  <a:pt x="5792" y="14796"/>
                </a:cubicBezTo>
                <a:cubicBezTo>
                  <a:pt x="5792" y="14872"/>
                  <a:pt x="5806" y="14906"/>
                  <a:pt x="5848" y="14906"/>
                </a:cubicBezTo>
                <a:cubicBezTo>
                  <a:pt x="5865" y="14906"/>
                  <a:pt x="5886" y="14900"/>
                  <a:pt x="5913" y="14889"/>
                </a:cubicBezTo>
                <a:cubicBezTo>
                  <a:pt x="6017" y="14847"/>
                  <a:pt x="6120" y="14801"/>
                  <a:pt x="6223" y="14755"/>
                </a:cubicBezTo>
                <a:cubicBezTo>
                  <a:pt x="6252" y="14744"/>
                  <a:pt x="6280" y="14731"/>
                  <a:pt x="6309" y="14718"/>
                </a:cubicBezTo>
                <a:cubicBezTo>
                  <a:pt x="6338" y="14782"/>
                  <a:pt x="6354" y="14810"/>
                  <a:pt x="6384" y="14810"/>
                </a:cubicBezTo>
                <a:cubicBezTo>
                  <a:pt x="6405" y="14810"/>
                  <a:pt x="6431" y="14797"/>
                  <a:pt x="6473" y="14775"/>
                </a:cubicBezTo>
                <a:cubicBezTo>
                  <a:pt x="6598" y="14707"/>
                  <a:pt x="6721" y="14635"/>
                  <a:pt x="6845" y="14565"/>
                </a:cubicBezTo>
                <a:cubicBezTo>
                  <a:pt x="6860" y="14558"/>
                  <a:pt x="6875" y="14550"/>
                  <a:pt x="6892" y="14542"/>
                </a:cubicBezTo>
                <a:lnTo>
                  <a:pt x="6892" y="14542"/>
                </a:lnTo>
                <a:cubicBezTo>
                  <a:pt x="6871" y="14715"/>
                  <a:pt x="6854" y="14884"/>
                  <a:pt x="6830" y="15053"/>
                </a:cubicBezTo>
                <a:cubicBezTo>
                  <a:pt x="6820" y="15127"/>
                  <a:pt x="6802" y="15202"/>
                  <a:pt x="6782" y="15275"/>
                </a:cubicBezTo>
                <a:cubicBezTo>
                  <a:pt x="6757" y="15363"/>
                  <a:pt x="6725" y="15450"/>
                  <a:pt x="6699" y="15537"/>
                </a:cubicBezTo>
                <a:cubicBezTo>
                  <a:pt x="6690" y="15564"/>
                  <a:pt x="6689" y="15593"/>
                  <a:pt x="6687" y="15620"/>
                </a:cubicBezTo>
                <a:cubicBezTo>
                  <a:pt x="6685" y="15670"/>
                  <a:pt x="6699" y="15706"/>
                  <a:pt x="6752" y="15706"/>
                </a:cubicBezTo>
                <a:cubicBezTo>
                  <a:pt x="6757" y="15706"/>
                  <a:pt x="6762" y="15706"/>
                  <a:pt x="6767" y="15705"/>
                </a:cubicBezTo>
                <a:cubicBezTo>
                  <a:pt x="6771" y="15704"/>
                  <a:pt x="6774" y="15704"/>
                  <a:pt x="6778" y="15704"/>
                </a:cubicBezTo>
                <a:cubicBezTo>
                  <a:pt x="6794" y="15704"/>
                  <a:pt x="6809" y="15709"/>
                  <a:pt x="6830" y="15712"/>
                </a:cubicBezTo>
                <a:cubicBezTo>
                  <a:pt x="6829" y="15738"/>
                  <a:pt x="6829" y="15762"/>
                  <a:pt x="6826" y="15783"/>
                </a:cubicBezTo>
                <a:cubicBezTo>
                  <a:pt x="6804" y="15939"/>
                  <a:pt x="6783" y="16096"/>
                  <a:pt x="6761" y="16251"/>
                </a:cubicBezTo>
                <a:cubicBezTo>
                  <a:pt x="6758" y="16272"/>
                  <a:pt x="6754" y="16292"/>
                  <a:pt x="6753" y="16314"/>
                </a:cubicBezTo>
                <a:cubicBezTo>
                  <a:pt x="6749" y="16402"/>
                  <a:pt x="6758" y="16413"/>
                  <a:pt x="6845" y="16428"/>
                </a:cubicBezTo>
                <a:cubicBezTo>
                  <a:pt x="6854" y="16544"/>
                  <a:pt x="6859" y="16660"/>
                  <a:pt x="6870" y="16776"/>
                </a:cubicBezTo>
                <a:cubicBezTo>
                  <a:pt x="6875" y="16830"/>
                  <a:pt x="6891" y="16884"/>
                  <a:pt x="6908" y="16937"/>
                </a:cubicBezTo>
                <a:cubicBezTo>
                  <a:pt x="6922" y="16975"/>
                  <a:pt x="6945" y="16992"/>
                  <a:pt x="6976" y="16992"/>
                </a:cubicBezTo>
                <a:cubicBezTo>
                  <a:pt x="6990" y="16992"/>
                  <a:pt x="7005" y="16989"/>
                  <a:pt x="7021" y="16983"/>
                </a:cubicBezTo>
                <a:cubicBezTo>
                  <a:pt x="7225" y="16907"/>
                  <a:pt x="7428" y="16833"/>
                  <a:pt x="7631" y="16758"/>
                </a:cubicBezTo>
                <a:cubicBezTo>
                  <a:pt x="7643" y="16754"/>
                  <a:pt x="7656" y="16752"/>
                  <a:pt x="7664" y="16750"/>
                </a:cubicBezTo>
                <a:cubicBezTo>
                  <a:pt x="7677" y="16902"/>
                  <a:pt x="7687" y="17050"/>
                  <a:pt x="7700" y="17197"/>
                </a:cubicBezTo>
                <a:cubicBezTo>
                  <a:pt x="7703" y="17217"/>
                  <a:pt x="7729" y="17236"/>
                  <a:pt x="7744" y="17255"/>
                </a:cubicBezTo>
                <a:cubicBezTo>
                  <a:pt x="7755" y="17271"/>
                  <a:pt x="7772" y="17285"/>
                  <a:pt x="7775" y="17302"/>
                </a:cubicBezTo>
                <a:cubicBezTo>
                  <a:pt x="7788" y="17378"/>
                  <a:pt x="7795" y="17454"/>
                  <a:pt x="7806" y="17529"/>
                </a:cubicBezTo>
                <a:cubicBezTo>
                  <a:pt x="7813" y="17569"/>
                  <a:pt x="7818" y="17610"/>
                  <a:pt x="7831" y="17648"/>
                </a:cubicBezTo>
                <a:cubicBezTo>
                  <a:pt x="7858" y="17729"/>
                  <a:pt x="7883" y="17757"/>
                  <a:pt x="7952" y="17757"/>
                </a:cubicBezTo>
                <a:cubicBezTo>
                  <a:pt x="7969" y="17757"/>
                  <a:pt x="7989" y="17756"/>
                  <a:pt x="8012" y="17752"/>
                </a:cubicBezTo>
                <a:lnTo>
                  <a:pt x="8012" y="17752"/>
                </a:lnTo>
                <a:cubicBezTo>
                  <a:pt x="8012" y="17884"/>
                  <a:pt x="8019" y="18016"/>
                  <a:pt x="8011" y="18145"/>
                </a:cubicBezTo>
                <a:cubicBezTo>
                  <a:pt x="7998" y="18342"/>
                  <a:pt x="7971" y="18540"/>
                  <a:pt x="7954" y="18736"/>
                </a:cubicBezTo>
                <a:cubicBezTo>
                  <a:pt x="7946" y="18820"/>
                  <a:pt x="7945" y="18907"/>
                  <a:pt x="7950" y="18992"/>
                </a:cubicBezTo>
                <a:cubicBezTo>
                  <a:pt x="7952" y="19035"/>
                  <a:pt x="7968" y="19080"/>
                  <a:pt x="7988" y="19118"/>
                </a:cubicBezTo>
                <a:cubicBezTo>
                  <a:pt x="7998" y="19136"/>
                  <a:pt x="8011" y="19145"/>
                  <a:pt x="8024" y="19145"/>
                </a:cubicBezTo>
                <a:cubicBezTo>
                  <a:pt x="8038" y="19145"/>
                  <a:pt x="8052" y="19134"/>
                  <a:pt x="8060" y="19113"/>
                </a:cubicBezTo>
                <a:cubicBezTo>
                  <a:pt x="8091" y="19033"/>
                  <a:pt x="8161" y="18975"/>
                  <a:pt x="8171" y="18882"/>
                </a:cubicBezTo>
                <a:cubicBezTo>
                  <a:pt x="8174" y="18841"/>
                  <a:pt x="8215" y="18804"/>
                  <a:pt x="8237" y="18764"/>
                </a:cubicBezTo>
                <a:cubicBezTo>
                  <a:pt x="8367" y="18532"/>
                  <a:pt x="8493" y="18299"/>
                  <a:pt x="8626" y="18069"/>
                </a:cubicBezTo>
                <a:cubicBezTo>
                  <a:pt x="8664" y="18006"/>
                  <a:pt x="8721" y="17951"/>
                  <a:pt x="8775" y="17886"/>
                </a:cubicBezTo>
                <a:cubicBezTo>
                  <a:pt x="8791" y="17905"/>
                  <a:pt x="8811" y="17922"/>
                  <a:pt x="8824" y="17943"/>
                </a:cubicBezTo>
                <a:cubicBezTo>
                  <a:pt x="8843" y="17972"/>
                  <a:pt x="8864" y="17985"/>
                  <a:pt x="8887" y="17985"/>
                </a:cubicBezTo>
                <a:cubicBezTo>
                  <a:pt x="8905" y="17985"/>
                  <a:pt x="8924" y="17977"/>
                  <a:pt x="8943" y="17963"/>
                </a:cubicBezTo>
                <a:cubicBezTo>
                  <a:pt x="8979" y="17938"/>
                  <a:pt x="9020" y="17913"/>
                  <a:pt x="9045" y="17878"/>
                </a:cubicBezTo>
                <a:cubicBezTo>
                  <a:pt x="9151" y="17724"/>
                  <a:pt x="9264" y="17572"/>
                  <a:pt x="9326" y="17389"/>
                </a:cubicBezTo>
                <a:cubicBezTo>
                  <a:pt x="9352" y="17315"/>
                  <a:pt x="9402" y="17249"/>
                  <a:pt x="9442" y="17177"/>
                </a:cubicBezTo>
                <a:cubicBezTo>
                  <a:pt x="9529" y="17259"/>
                  <a:pt x="9619" y="17341"/>
                  <a:pt x="9709" y="17425"/>
                </a:cubicBezTo>
                <a:cubicBezTo>
                  <a:pt x="9729" y="17445"/>
                  <a:pt x="9747" y="17455"/>
                  <a:pt x="9767" y="17455"/>
                </a:cubicBezTo>
                <a:cubicBezTo>
                  <a:pt x="9783" y="17455"/>
                  <a:pt x="9800" y="17448"/>
                  <a:pt x="9820" y="17435"/>
                </a:cubicBezTo>
                <a:cubicBezTo>
                  <a:pt x="9901" y="17378"/>
                  <a:pt x="9943" y="17297"/>
                  <a:pt x="9979" y="17210"/>
                </a:cubicBezTo>
                <a:cubicBezTo>
                  <a:pt x="10017" y="17122"/>
                  <a:pt x="10054" y="17032"/>
                  <a:pt x="10089" y="16942"/>
                </a:cubicBezTo>
                <a:cubicBezTo>
                  <a:pt x="10103" y="16907"/>
                  <a:pt x="10111" y="16870"/>
                  <a:pt x="10123" y="16827"/>
                </a:cubicBezTo>
                <a:cubicBezTo>
                  <a:pt x="10139" y="16832"/>
                  <a:pt x="10157" y="16834"/>
                  <a:pt x="10175" y="16838"/>
                </a:cubicBezTo>
                <a:cubicBezTo>
                  <a:pt x="10196" y="16843"/>
                  <a:pt x="10213" y="16846"/>
                  <a:pt x="10227" y="16846"/>
                </a:cubicBezTo>
                <a:cubicBezTo>
                  <a:pt x="10262" y="16846"/>
                  <a:pt x="10276" y="16827"/>
                  <a:pt x="10292" y="16775"/>
                </a:cubicBezTo>
                <a:cubicBezTo>
                  <a:pt x="10329" y="16657"/>
                  <a:pt x="10384" y="16550"/>
                  <a:pt x="10463" y="16453"/>
                </a:cubicBezTo>
                <a:cubicBezTo>
                  <a:pt x="10486" y="16427"/>
                  <a:pt x="10487" y="16384"/>
                  <a:pt x="10497" y="16349"/>
                </a:cubicBezTo>
                <a:cubicBezTo>
                  <a:pt x="10542" y="16374"/>
                  <a:pt x="10589" y="16402"/>
                  <a:pt x="10638" y="16426"/>
                </a:cubicBezTo>
                <a:cubicBezTo>
                  <a:pt x="10652" y="16433"/>
                  <a:pt x="10666" y="16437"/>
                  <a:pt x="10678" y="16437"/>
                </a:cubicBezTo>
                <a:cubicBezTo>
                  <a:pt x="10702" y="16437"/>
                  <a:pt x="10723" y="16425"/>
                  <a:pt x="10739" y="16402"/>
                </a:cubicBezTo>
                <a:cubicBezTo>
                  <a:pt x="10764" y="16363"/>
                  <a:pt x="10787" y="16322"/>
                  <a:pt x="10806" y="16279"/>
                </a:cubicBezTo>
                <a:cubicBezTo>
                  <a:pt x="10844" y="16185"/>
                  <a:pt x="10880" y="16091"/>
                  <a:pt x="10918" y="15995"/>
                </a:cubicBezTo>
                <a:cubicBezTo>
                  <a:pt x="10920" y="15989"/>
                  <a:pt x="10924" y="15984"/>
                  <a:pt x="10924" y="15978"/>
                </a:cubicBezTo>
                <a:cubicBezTo>
                  <a:pt x="10926" y="15908"/>
                  <a:pt x="10935" y="15846"/>
                  <a:pt x="11002" y="15800"/>
                </a:cubicBezTo>
                <a:cubicBezTo>
                  <a:pt x="11024" y="15784"/>
                  <a:pt x="11016" y="15728"/>
                  <a:pt x="11023" y="15691"/>
                </a:cubicBezTo>
                <a:cubicBezTo>
                  <a:pt x="11031" y="15645"/>
                  <a:pt x="11037" y="15599"/>
                  <a:pt x="11046" y="15545"/>
                </a:cubicBezTo>
                <a:cubicBezTo>
                  <a:pt x="11159" y="15645"/>
                  <a:pt x="11259" y="15737"/>
                  <a:pt x="11365" y="15821"/>
                </a:cubicBezTo>
                <a:cubicBezTo>
                  <a:pt x="11370" y="15825"/>
                  <a:pt x="11376" y="15827"/>
                  <a:pt x="11384" y="15827"/>
                </a:cubicBezTo>
                <a:cubicBezTo>
                  <a:pt x="11402" y="15827"/>
                  <a:pt x="11425" y="15819"/>
                  <a:pt x="11442" y="15818"/>
                </a:cubicBezTo>
                <a:cubicBezTo>
                  <a:pt x="11568" y="15885"/>
                  <a:pt x="11696" y="15955"/>
                  <a:pt x="11825" y="16022"/>
                </a:cubicBezTo>
                <a:cubicBezTo>
                  <a:pt x="11829" y="16024"/>
                  <a:pt x="11834" y="16025"/>
                  <a:pt x="11839" y="16025"/>
                </a:cubicBezTo>
                <a:cubicBezTo>
                  <a:pt x="11852" y="16025"/>
                  <a:pt x="11868" y="16019"/>
                  <a:pt x="11878" y="16014"/>
                </a:cubicBezTo>
                <a:cubicBezTo>
                  <a:pt x="11936" y="15975"/>
                  <a:pt x="11974" y="15924"/>
                  <a:pt x="11990" y="15851"/>
                </a:cubicBezTo>
                <a:cubicBezTo>
                  <a:pt x="12004" y="15780"/>
                  <a:pt x="12032" y="15712"/>
                  <a:pt x="12055" y="15643"/>
                </a:cubicBezTo>
                <a:cubicBezTo>
                  <a:pt x="12065" y="15607"/>
                  <a:pt x="12073" y="15569"/>
                  <a:pt x="12082" y="15533"/>
                </a:cubicBezTo>
                <a:cubicBezTo>
                  <a:pt x="12100" y="15539"/>
                  <a:pt x="12115" y="15542"/>
                  <a:pt x="12128" y="15542"/>
                </a:cubicBezTo>
                <a:cubicBezTo>
                  <a:pt x="12161" y="15542"/>
                  <a:pt x="12179" y="15520"/>
                  <a:pt x="12186" y="15464"/>
                </a:cubicBezTo>
                <a:cubicBezTo>
                  <a:pt x="12209" y="15316"/>
                  <a:pt x="12221" y="15168"/>
                  <a:pt x="12238" y="15024"/>
                </a:cubicBezTo>
                <a:cubicBezTo>
                  <a:pt x="12278" y="15043"/>
                  <a:pt x="12330" y="15068"/>
                  <a:pt x="12384" y="15093"/>
                </a:cubicBezTo>
                <a:cubicBezTo>
                  <a:pt x="12402" y="15101"/>
                  <a:pt x="12419" y="15106"/>
                  <a:pt x="12434" y="15106"/>
                </a:cubicBezTo>
                <a:cubicBezTo>
                  <a:pt x="12465" y="15106"/>
                  <a:pt x="12488" y="15087"/>
                  <a:pt x="12500" y="15049"/>
                </a:cubicBezTo>
                <a:cubicBezTo>
                  <a:pt x="12529" y="14965"/>
                  <a:pt x="12555" y="14879"/>
                  <a:pt x="12564" y="14791"/>
                </a:cubicBezTo>
                <a:cubicBezTo>
                  <a:pt x="12576" y="14666"/>
                  <a:pt x="12574" y="14538"/>
                  <a:pt x="12574" y="14411"/>
                </a:cubicBezTo>
                <a:cubicBezTo>
                  <a:pt x="12574" y="14369"/>
                  <a:pt x="12564" y="14328"/>
                  <a:pt x="12559" y="14285"/>
                </a:cubicBezTo>
                <a:cubicBezTo>
                  <a:pt x="12627" y="14250"/>
                  <a:pt x="12633" y="14234"/>
                  <a:pt x="12598" y="14112"/>
                </a:cubicBezTo>
                <a:cubicBezTo>
                  <a:pt x="12574" y="14026"/>
                  <a:pt x="12540" y="13941"/>
                  <a:pt x="12519" y="13854"/>
                </a:cubicBezTo>
                <a:cubicBezTo>
                  <a:pt x="12499" y="13777"/>
                  <a:pt x="12489" y="13696"/>
                  <a:pt x="12474" y="13616"/>
                </a:cubicBezTo>
                <a:lnTo>
                  <a:pt x="12474" y="13616"/>
                </a:lnTo>
                <a:cubicBezTo>
                  <a:pt x="12536" y="13633"/>
                  <a:pt x="12597" y="13650"/>
                  <a:pt x="12656" y="13669"/>
                </a:cubicBezTo>
                <a:cubicBezTo>
                  <a:pt x="12668" y="13672"/>
                  <a:pt x="12678" y="13674"/>
                  <a:pt x="12688" y="13674"/>
                </a:cubicBezTo>
                <a:cubicBezTo>
                  <a:pt x="12721" y="13674"/>
                  <a:pt x="12742" y="13653"/>
                  <a:pt x="12745" y="13614"/>
                </a:cubicBezTo>
                <a:cubicBezTo>
                  <a:pt x="12751" y="13521"/>
                  <a:pt x="12751" y="13426"/>
                  <a:pt x="12751" y="13330"/>
                </a:cubicBezTo>
                <a:cubicBezTo>
                  <a:pt x="12751" y="13274"/>
                  <a:pt x="12752" y="13217"/>
                  <a:pt x="12744" y="13162"/>
                </a:cubicBezTo>
                <a:cubicBezTo>
                  <a:pt x="12719" y="13018"/>
                  <a:pt x="12690" y="12876"/>
                  <a:pt x="12664" y="12729"/>
                </a:cubicBezTo>
                <a:lnTo>
                  <a:pt x="12664" y="12729"/>
                </a:lnTo>
                <a:cubicBezTo>
                  <a:pt x="12668" y="12731"/>
                  <a:pt x="12680" y="12737"/>
                  <a:pt x="12690" y="12737"/>
                </a:cubicBezTo>
                <a:cubicBezTo>
                  <a:pt x="12691" y="12737"/>
                  <a:pt x="12692" y="12737"/>
                  <a:pt x="12693" y="12737"/>
                </a:cubicBezTo>
                <a:cubicBezTo>
                  <a:pt x="12711" y="12734"/>
                  <a:pt x="12737" y="12731"/>
                  <a:pt x="12747" y="12718"/>
                </a:cubicBezTo>
                <a:cubicBezTo>
                  <a:pt x="12761" y="12701"/>
                  <a:pt x="12771" y="12672"/>
                  <a:pt x="12768" y="12650"/>
                </a:cubicBezTo>
                <a:cubicBezTo>
                  <a:pt x="12766" y="12626"/>
                  <a:pt x="12749" y="12603"/>
                  <a:pt x="12737" y="12579"/>
                </a:cubicBezTo>
                <a:cubicBezTo>
                  <a:pt x="12680" y="12467"/>
                  <a:pt x="12669" y="12348"/>
                  <a:pt x="12664" y="12224"/>
                </a:cubicBezTo>
                <a:cubicBezTo>
                  <a:pt x="12656" y="12080"/>
                  <a:pt x="12632" y="11936"/>
                  <a:pt x="12623" y="11792"/>
                </a:cubicBezTo>
                <a:cubicBezTo>
                  <a:pt x="12621" y="11752"/>
                  <a:pt x="12637" y="11716"/>
                  <a:pt x="12580" y="11716"/>
                </a:cubicBezTo>
                <a:cubicBezTo>
                  <a:pt x="12578" y="11716"/>
                  <a:pt x="12577" y="11716"/>
                  <a:pt x="12575" y="11716"/>
                </a:cubicBezTo>
                <a:cubicBezTo>
                  <a:pt x="12616" y="11661"/>
                  <a:pt x="12612" y="11593"/>
                  <a:pt x="12570" y="11540"/>
                </a:cubicBezTo>
                <a:cubicBezTo>
                  <a:pt x="12560" y="11528"/>
                  <a:pt x="12559" y="11504"/>
                  <a:pt x="12555" y="11487"/>
                </a:cubicBezTo>
                <a:cubicBezTo>
                  <a:pt x="12544" y="11428"/>
                  <a:pt x="12536" y="11370"/>
                  <a:pt x="12524" y="11314"/>
                </a:cubicBezTo>
                <a:cubicBezTo>
                  <a:pt x="12513" y="11266"/>
                  <a:pt x="12497" y="11219"/>
                  <a:pt x="12480" y="11175"/>
                </a:cubicBezTo>
                <a:cubicBezTo>
                  <a:pt x="12473" y="11143"/>
                  <a:pt x="12477" y="11106"/>
                  <a:pt x="12461" y="11080"/>
                </a:cubicBezTo>
                <a:cubicBezTo>
                  <a:pt x="12442" y="11051"/>
                  <a:pt x="12524" y="11004"/>
                  <a:pt x="12461" y="11001"/>
                </a:cubicBezTo>
                <a:cubicBezTo>
                  <a:pt x="12453" y="10967"/>
                  <a:pt x="12436" y="10934"/>
                  <a:pt x="12446" y="10921"/>
                </a:cubicBezTo>
                <a:cubicBezTo>
                  <a:pt x="12478" y="10872"/>
                  <a:pt x="12446" y="10829"/>
                  <a:pt x="12448" y="10785"/>
                </a:cubicBezTo>
                <a:cubicBezTo>
                  <a:pt x="12454" y="10664"/>
                  <a:pt x="12469" y="10545"/>
                  <a:pt x="12483" y="10424"/>
                </a:cubicBezTo>
                <a:cubicBezTo>
                  <a:pt x="12485" y="10402"/>
                  <a:pt x="12490" y="10380"/>
                  <a:pt x="12508" y="10356"/>
                </a:cubicBezTo>
                <a:cubicBezTo>
                  <a:pt x="12544" y="10434"/>
                  <a:pt x="12580" y="10511"/>
                  <a:pt x="12615" y="10589"/>
                </a:cubicBezTo>
                <a:cubicBezTo>
                  <a:pt x="12667" y="10705"/>
                  <a:pt x="12716" y="10819"/>
                  <a:pt x="12768" y="10933"/>
                </a:cubicBezTo>
                <a:cubicBezTo>
                  <a:pt x="12804" y="11014"/>
                  <a:pt x="12834" y="11099"/>
                  <a:pt x="12878" y="11178"/>
                </a:cubicBezTo>
                <a:cubicBezTo>
                  <a:pt x="12961" y="11332"/>
                  <a:pt x="13058" y="11481"/>
                  <a:pt x="13138" y="11638"/>
                </a:cubicBezTo>
                <a:cubicBezTo>
                  <a:pt x="13202" y="11760"/>
                  <a:pt x="13250" y="11890"/>
                  <a:pt x="13306" y="12017"/>
                </a:cubicBezTo>
                <a:cubicBezTo>
                  <a:pt x="13320" y="12052"/>
                  <a:pt x="13333" y="12088"/>
                  <a:pt x="13354" y="12120"/>
                </a:cubicBezTo>
                <a:cubicBezTo>
                  <a:pt x="13364" y="12136"/>
                  <a:pt x="13389" y="12142"/>
                  <a:pt x="13413" y="12146"/>
                </a:cubicBezTo>
                <a:cubicBezTo>
                  <a:pt x="13467" y="12279"/>
                  <a:pt x="13557" y="12390"/>
                  <a:pt x="13652" y="12500"/>
                </a:cubicBezTo>
                <a:cubicBezTo>
                  <a:pt x="13688" y="12541"/>
                  <a:pt x="13713" y="12593"/>
                  <a:pt x="13743" y="12639"/>
                </a:cubicBezTo>
                <a:cubicBezTo>
                  <a:pt x="13750" y="12651"/>
                  <a:pt x="13754" y="12666"/>
                  <a:pt x="13763" y="12678"/>
                </a:cubicBezTo>
                <a:cubicBezTo>
                  <a:pt x="13793" y="12731"/>
                  <a:pt x="13819" y="12757"/>
                  <a:pt x="13847" y="12757"/>
                </a:cubicBezTo>
                <a:cubicBezTo>
                  <a:pt x="13872" y="12757"/>
                  <a:pt x="13898" y="12737"/>
                  <a:pt x="13929" y="12697"/>
                </a:cubicBezTo>
                <a:cubicBezTo>
                  <a:pt x="13937" y="12686"/>
                  <a:pt x="13945" y="12676"/>
                  <a:pt x="13948" y="12672"/>
                </a:cubicBezTo>
                <a:cubicBezTo>
                  <a:pt x="14040" y="12796"/>
                  <a:pt x="14138" y="12918"/>
                  <a:pt x="14220" y="13047"/>
                </a:cubicBezTo>
                <a:cubicBezTo>
                  <a:pt x="14279" y="13141"/>
                  <a:pt x="14319" y="13249"/>
                  <a:pt x="14366" y="13351"/>
                </a:cubicBezTo>
                <a:cubicBezTo>
                  <a:pt x="14377" y="13372"/>
                  <a:pt x="14383" y="13395"/>
                  <a:pt x="14395" y="13416"/>
                </a:cubicBezTo>
                <a:cubicBezTo>
                  <a:pt x="14426" y="13471"/>
                  <a:pt x="14447" y="13496"/>
                  <a:pt x="14476" y="13496"/>
                </a:cubicBezTo>
                <a:cubicBezTo>
                  <a:pt x="14497" y="13496"/>
                  <a:pt x="14522" y="13483"/>
                  <a:pt x="14560" y="13459"/>
                </a:cubicBezTo>
                <a:cubicBezTo>
                  <a:pt x="14629" y="13602"/>
                  <a:pt x="14752" y="13691"/>
                  <a:pt x="14875" y="13782"/>
                </a:cubicBezTo>
                <a:cubicBezTo>
                  <a:pt x="14911" y="13808"/>
                  <a:pt x="14942" y="13820"/>
                  <a:pt x="14971" y="13820"/>
                </a:cubicBezTo>
                <a:cubicBezTo>
                  <a:pt x="15013" y="13820"/>
                  <a:pt x="15049" y="13795"/>
                  <a:pt x="15086" y="13745"/>
                </a:cubicBezTo>
                <a:cubicBezTo>
                  <a:pt x="15122" y="13697"/>
                  <a:pt x="15159" y="13650"/>
                  <a:pt x="15191" y="13601"/>
                </a:cubicBezTo>
                <a:cubicBezTo>
                  <a:pt x="15216" y="13560"/>
                  <a:pt x="15235" y="13514"/>
                  <a:pt x="15255" y="13472"/>
                </a:cubicBezTo>
                <a:cubicBezTo>
                  <a:pt x="15340" y="13627"/>
                  <a:pt x="15496" y="13719"/>
                  <a:pt x="15621" y="13843"/>
                </a:cubicBezTo>
                <a:cubicBezTo>
                  <a:pt x="15710" y="13932"/>
                  <a:pt x="15793" y="14030"/>
                  <a:pt x="15879" y="14124"/>
                </a:cubicBezTo>
                <a:cubicBezTo>
                  <a:pt x="15934" y="14184"/>
                  <a:pt x="15967" y="14215"/>
                  <a:pt x="15999" y="14215"/>
                </a:cubicBezTo>
                <a:cubicBezTo>
                  <a:pt x="16031" y="14215"/>
                  <a:pt x="16062" y="14182"/>
                  <a:pt x="16114" y="14115"/>
                </a:cubicBezTo>
                <a:cubicBezTo>
                  <a:pt x="16201" y="14199"/>
                  <a:pt x="16288" y="14280"/>
                  <a:pt x="16373" y="14364"/>
                </a:cubicBezTo>
                <a:cubicBezTo>
                  <a:pt x="16411" y="14402"/>
                  <a:pt x="16431" y="14420"/>
                  <a:pt x="16450" y="14420"/>
                </a:cubicBezTo>
                <a:cubicBezTo>
                  <a:pt x="16466" y="14420"/>
                  <a:pt x="16481" y="14407"/>
                  <a:pt x="16507" y="14384"/>
                </a:cubicBezTo>
                <a:cubicBezTo>
                  <a:pt x="16621" y="14468"/>
                  <a:pt x="16729" y="14558"/>
                  <a:pt x="16846" y="14633"/>
                </a:cubicBezTo>
                <a:cubicBezTo>
                  <a:pt x="16869" y="14648"/>
                  <a:pt x="16887" y="14655"/>
                  <a:pt x="16902" y="14655"/>
                </a:cubicBezTo>
                <a:cubicBezTo>
                  <a:pt x="16932" y="14655"/>
                  <a:pt x="16953" y="14629"/>
                  <a:pt x="16979" y="14579"/>
                </a:cubicBezTo>
                <a:cubicBezTo>
                  <a:pt x="17012" y="14514"/>
                  <a:pt x="17051" y="14452"/>
                  <a:pt x="17089" y="14385"/>
                </a:cubicBezTo>
                <a:cubicBezTo>
                  <a:pt x="17215" y="14496"/>
                  <a:pt x="17346" y="14610"/>
                  <a:pt x="17480" y="14728"/>
                </a:cubicBezTo>
                <a:cubicBezTo>
                  <a:pt x="17490" y="14713"/>
                  <a:pt x="17503" y="14699"/>
                  <a:pt x="17508" y="14692"/>
                </a:cubicBezTo>
                <a:cubicBezTo>
                  <a:pt x="17657" y="14764"/>
                  <a:pt x="17760" y="14910"/>
                  <a:pt x="17936" y="14933"/>
                </a:cubicBezTo>
                <a:cubicBezTo>
                  <a:pt x="17952" y="14935"/>
                  <a:pt x="17963" y="14937"/>
                  <a:pt x="17972" y="14937"/>
                </a:cubicBezTo>
                <a:cubicBezTo>
                  <a:pt x="17994" y="14937"/>
                  <a:pt x="17998" y="14927"/>
                  <a:pt x="18009" y="14890"/>
                </a:cubicBezTo>
                <a:cubicBezTo>
                  <a:pt x="18159" y="14997"/>
                  <a:pt x="18312" y="15104"/>
                  <a:pt x="18462" y="15213"/>
                </a:cubicBezTo>
                <a:cubicBezTo>
                  <a:pt x="18549" y="15276"/>
                  <a:pt x="18630" y="15346"/>
                  <a:pt x="18718" y="15407"/>
                </a:cubicBezTo>
                <a:cubicBezTo>
                  <a:pt x="18751" y="15429"/>
                  <a:pt x="18797" y="15434"/>
                  <a:pt x="18837" y="15449"/>
                </a:cubicBezTo>
                <a:cubicBezTo>
                  <a:pt x="18840" y="15412"/>
                  <a:pt x="18856" y="15369"/>
                  <a:pt x="18843" y="15337"/>
                </a:cubicBezTo>
                <a:cubicBezTo>
                  <a:pt x="18802" y="15222"/>
                  <a:pt x="18755" y="15108"/>
                  <a:pt x="18703" y="14997"/>
                </a:cubicBezTo>
                <a:cubicBezTo>
                  <a:pt x="18652" y="14884"/>
                  <a:pt x="18593" y="14775"/>
                  <a:pt x="18537" y="14663"/>
                </a:cubicBezTo>
                <a:lnTo>
                  <a:pt x="18555" y="14663"/>
                </a:lnTo>
                <a:cubicBezTo>
                  <a:pt x="18562" y="14641"/>
                  <a:pt x="18579" y="14615"/>
                  <a:pt x="18573" y="14599"/>
                </a:cubicBezTo>
                <a:cubicBezTo>
                  <a:pt x="18529" y="14488"/>
                  <a:pt x="18478" y="14381"/>
                  <a:pt x="18436" y="14272"/>
                </a:cubicBezTo>
                <a:cubicBezTo>
                  <a:pt x="18421" y="14237"/>
                  <a:pt x="18431" y="14195"/>
                  <a:pt x="18418" y="14160"/>
                </a:cubicBezTo>
                <a:cubicBezTo>
                  <a:pt x="18393" y="14091"/>
                  <a:pt x="18358" y="14025"/>
                  <a:pt x="18326" y="13953"/>
                </a:cubicBezTo>
                <a:lnTo>
                  <a:pt x="18368" y="13953"/>
                </a:lnTo>
                <a:cubicBezTo>
                  <a:pt x="18369" y="13953"/>
                  <a:pt x="18370" y="13953"/>
                  <a:pt x="18371" y="13953"/>
                </a:cubicBezTo>
                <a:cubicBezTo>
                  <a:pt x="18462" y="13953"/>
                  <a:pt x="18498" y="13914"/>
                  <a:pt x="18481" y="13822"/>
                </a:cubicBezTo>
                <a:cubicBezTo>
                  <a:pt x="18453" y="13676"/>
                  <a:pt x="18422" y="13532"/>
                  <a:pt x="18389" y="13388"/>
                </a:cubicBezTo>
                <a:cubicBezTo>
                  <a:pt x="18379" y="13345"/>
                  <a:pt x="18359" y="13305"/>
                  <a:pt x="18341" y="13258"/>
                </a:cubicBezTo>
                <a:lnTo>
                  <a:pt x="18341" y="13258"/>
                </a:lnTo>
                <a:cubicBezTo>
                  <a:pt x="18359" y="13259"/>
                  <a:pt x="18380" y="13261"/>
                  <a:pt x="18402" y="13262"/>
                </a:cubicBezTo>
                <a:cubicBezTo>
                  <a:pt x="18403" y="13262"/>
                  <a:pt x="18404" y="13262"/>
                  <a:pt x="18405" y="13262"/>
                </a:cubicBezTo>
                <a:cubicBezTo>
                  <a:pt x="18451" y="13262"/>
                  <a:pt x="18471" y="13237"/>
                  <a:pt x="18451" y="13196"/>
                </a:cubicBezTo>
                <a:cubicBezTo>
                  <a:pt x="18426" y="13143"/>
                  <a:pt x="18391" y="13093"/>
                  <a:pt x="18366" y="13040"/>
                </a:cubicBezTo>
                <a:cubicBezTo>
                  <a:pt x="18338" y="12982"/>
                  <a:pt x="18311" y="12922"/>
                  <a:pt x="18292" y="12860"/>
                </a:cubicBezTo>
                <a:cubicBezTo>
                  <a:pt x="18257" y="12747"/>
                  <a:pt x="18227" y="12632"/>
                  <a:pt x="18198" y="12529"/>
                </a:cubicBezTo>
                <a:cubicBezTo>
                  <a:pt x="18323" y="12481"/>
                  <a:pt x="18452" y="12435"/>
                  <a:pt x="18580" y="12384"/>
                </a:cubicBezTo>
                <a:cubicBezTo>
                  <a:pt x="18599" y="12377"/>
                  <a:pt x="18622" y="12343"/>
                  <a:pt x="18620" y="12325"/>
                </a:cubicBezTo>
                <a:cubicBezTo>
                  <a:pt x="18606" y="12240"/>
                  <a:pt x="18584" y="12156"/>
                  <a:pt x="18563" y="12066"/>
                </a:cubicBezTo>
                <a:cubicBezTo>
                  <a:pt x="18604" y="12043"/>
                  <a:pt x="18606" y="12029"/>
                  <a:pt x="18564" y="11971"/>
                </a:cubicBezTo>
                <a:cubicBezTo>
                  <a:pt x="18517" y="11903"/>
                  <a:pt x="18473" y="11831"/>
                  <a:pt x="18416" y="11744"/>
                </a:cubicBezTo>
                <a:cubicBezTo>
                  <a:pt x="18502" y="11716"/>
                  <a:pt x="18511" y="11695"/>
                  <a:pt x="18454" y="11631"/>
                </a:cubicBezTo>
                <a:cubicBezTo>
                  <a:pt x="18368" y="11529"/>
                  <a:pt x="18276" y="11432"/>
                  <a:pt x="18190" y="11330"/>
                </a:cubicBezTo>
                <a:cubicBezTo>
                  <a:pt x="18164" y="11299"/>
                  <a:pt x="18148" y="11260"/>
                  <a:pt x="18128" y="11226"/>
                </a:cubicBezTo>
                <a:cubicBezTo>
                  <a:pt x="18193" y="11215"/>
                  <a:pt x="18251" y="11205"/>
                  <a:pt x="18307" y="11194"/>
                </a:cubicBezTo>
                <a:cubicBezTo>
                  <a:pt x="18359" y="11185"/>
                  <a:pt x="18373" y="11152"/>
                  <a:pt x="18353" y="11108"/>
                </a:cubicBezTo>
                <a:cubicBezTo>
                  <a:pt x="18338" y="11070"/>
                  <a:pt x="18318" y="11029"/>
                  <a:pt x="18290" y="11000"/>
                </a:cubicBezTo>
                <a:cubicBezTo>
                  <a:pt x="18172" y="10890"/>
                  <a:pt x="18100" y="10747"/>
                  <a:pt x="18013" y="10614"/>
                </a:cubicBezTo>
                <a:cubicBezTo>
                  <a:pt x="17943" y="10510"/>
                  <a:pt x="17855" y="10420"/>
                  <a:pt x="17773" y="10326"/>
                </a:cubicBezTo>
                <a:cubicBezTo>
                  <a:pt x="17740" y="10286"/>
                  <a:pt x="17699" y="10253"/>
                  <a:pt x="17669" y="10224"/>
                </a:cubicBezTo>
                <a:cubicBezTo>
                  <a:pt x="17756" y="10207"/>
                  <a:pt x="17849" y="10190"/>
                  <a:pt x="17941" y="10168"/>
                </a:cubicBezTo>
                <a:cubicBezTo>
                  <a:pt x="18007" y="10151"/>
                  <a:pt x="18072" y="10129"/>
                  <a:pt x="18136" y="10109"/>
                </a:cubicBezTo>
                <a:cubicBezTo>
                  <a:pt x="18208" y="10087"/>
                  <a:pt x="18213" y="10075"/>
                  <a:pt x="18188" y="10006"/>
                </a:cubicBezTo>
                <a:cubicBezTo>
                  <a:pt x="18183" y="9995"/>
                  <a:pt x="18179" y="9982"/>
                  <a:pt x="18172" y="9964"/>
                </a:cubicBezTo>
                <a:lnTo>
                  <a:pt x="18172" y="9964"/>
                </a:lnTo>
                <a:cubicBezTo>
                  <a:pt x="18184" y="9965"/>
                  <a:pt x="18196" y="9966"/>
                  <a:pt x="18207" y="9966"/>
                </a:cubicBezTo>
                <a:cubicBezTo>
                  <a:pt x="18324" y="9966"/>
                  <a:pt x="18407" y="9884"/>
                  <a:pt x="18507" y="9848"/>
                </a:cubicBezTo>
                <a:cubicBezTo>
                  <a:pt x="18519" y="9842"/>
                  <a:pt x="18532" y="9809"/>
                  <a:pt x="18527" y="9795"/>
                </a:cubicBezTo>
                <a:cubicBezTo>
                  <a:pt x="18493" y="9699"/>
                  <a:pt x="18462" y="9604"/>
                  <a:pt x="18419" y="9512"/>
                </a:cubicBezTo>
                <a:cubicBezTo>
                  <a:pt x="18398" y="9465"/>
                  <a:pt x="18352" y="9429"/>
                  <a:pt x="18308" y="9377"/>
                </a:cubicBezTo>
                <a:lnTo>
                  <a:pt x="18308" y="9377"/>
                </a:lnTo>
                <a:cubicBezTo>
                  <a:pt x="18309" y="9377"/>
                  <a:pt x="18311" y="9377"/>
                  <a:pt x="18313" y="9377"/>
                </a:cubicBezTo>
                <a:cubicBezTo>
                  <a:pt x="18316" y="9377"/>
                  <a:pt x="18322" y="9376"/>
                  <a:pt x="18326" y="9374"/>
                </a:cubicBezTo>
                <a:cubicBezTo>
                  <a:pt x="18399" y="9336"/>
                  <a:pt x="18400" y="9297"/>
                  <a:pt x="18337" y="9244"/>
                </a:cubicBezTo>
                <a:cubicBezTo>
                  <a:pt x="18250" y="9167"/>
                  <a:pt x="18164" y="9087"/>
                  <a:pt x="18077" y="9010"/>
                </a:cubicBezTo>
                <a:cubicBezTo>
                  <a:pt x="18055" y="8991"/>
                  <a:pt x="18029" y="8977"/>
                  <a:pt x="18008" y="8962"/>
                </a:cubicBezTo>
                <a:cubicBezTo>
                  <a:pt x="18040" y="8935"/>
                  <a:pt x="18075" y="8906"/>
                  <a:pt x="18108" y="8878"/>
                </a:cubicBezTo>
                <a:cubicBezTo>
                  <a:pt x="18143" y="8848"/>
                  <a:pt x="18140" y="8822"/>
                  <a:pt x="18110" y="8787"/>
                </a:cubicBezTo>
                <a:cubicBezTo>
                  <a:pt x="17999" y="8660"/>
                  <a:pt x="17868" y="8577"/>
                  <a:pt x="17701" y="8549"/>
                </a:cubicBezTo>
                <a:cubicBezTo>
                  <a:pt x="17693" y="8546"/>
                  <a:pt x="17683" y="8541"/>
                  <a:pt x="17670" y="8537"/>
                </a:cubicBezTo>
                <a:cubicBezTo>
                  <a:pt x="17673" y="8530"/>
                  <a:pt x="17674" y="8524"/>
                  <a:pt x="17677" y="8519"/>
                </a:cubicBezTo>
                <a:cubicBezTo>
                  <a:pt x="17690" y="8499"/>
                  <a:pt x="17704" y="8479"/>
                  <a:pt x="17717" y="8460"/>
                </a:cubicBezTo>
                <a:cubicBezTo>
                  <a:pt x="17696" y="8447"/>
                  <a:pt x="17677" y="8427"/>
                  <a:pt x="17655" y="8423"/>
                </a:cubicBezTo>
                <a:cubicBezTo>
                  <a:pt x="17544" y="8403"/>
                  <a:pt x="17461" y="8339"/>
                  <a:pt x="17386" y="8259"/>
                </a:cubicBezTo>
                <a:cubicBezTo>
                  <a:pt x="17364" y="8235"/>
                  <a:pt x="17338" y="8213"/>
                  <a:pt x="17317" y="8192"/>
                </a:cubicBezTo>
                <a:cubicBezTo>
                  <a:pt x="17367" y="8150"/>
                  <a:pt x="17416" y="8107"/>
                  <a:pt x="17468" y="8068"/>
                </a:cubicBezTo>
                <a:cubicBezTo>
                  <a:pt x="17508" y="8038"/>
                  <a:pt x="17498" y="8005"/>
                  <a:pt x="17474" y="7978"/>
                </a:cubicBezTo>
                <a:cubicBezTo>
                  <a:pt x="17366" y="7858"/>
                  <a:pt x="17247" y="7752"/>
                  <a:pt x="17088" y="7701"/>
                </a:cubicBezTo>
                <a:cubicBezTo>
                  <a:pt x="17029" y="7682"/>
                  <a:pt x="16974" y="7649"/>
                  <a:pt x="16891" y="7610"/>
                </a:cubicBezTo>
                <a:cubicBezTo>
                  <a:pt x="16916" y="7605"/>
                  <a:pt x="16938" y="7600"/>
                  <a:pt x="16958" y="7597"/>
                </a:cubicBezTo>
                <a:cubicBezTo>
                  <a:pt x="16932" y="7458"/>
                  <a:pt x="16803" y="7461"/>
                  <a:pt x="16718" y="7409"/>
                </a:cubicBezTo>
                <a:cubicBezTo>
                  <a:pt x="16613" y="7345"/>
                  <a:pt x="16496" y="7297"/>
                  <a:pt x="16387" y="7239"/>
                </a:cubicBezTo>
                <a:cubicBezTo>
                  <a:pt x="16273" y="7179"/>
                  <a:pt x="16157" y="7117"/>
                  <a:pt x="16048" y="7048"/>
                </a:cubicBezTo>
                <a:cubicBezTo>
                  <a:pt x="15975" y="7001"/>
                  <a:pt x="15911" y="6937"/>
                  <a:pt x="15843" y="6882"/>
                </a:cubicBezTo>
                <a:cubicBezTo>
                  <a:pt x="15818" y="6863"/>
                  <a:pt x="15793" y="6843"/>
                  <a:pt x="15760" y="6816"/>
                </a:cubicBezTo>
                <a:cubicBezTo>
                  <a:pt x="15782" y="6815"/>
                  <a:pt x="15797" y="6813"/>
                  <a:pt x="15810" y="6812"/>
                </a:cubicBezTo>
                <a:cubicBezTo>
                  <a:pt x="15900" y="6801"/>
                  <a:pt x="15991" y="6792"/>
                  <a:pt x="16081" y="6776"/>
                </a:cubicBezTo>
                <a:cubicBezTo>
                  <a:pt x="16157" y="6764"/>
                  <a:pt x="16230" y="6738"/>
                  <a:pt x="16306" y="6724"/>
                </a:cubicBezTo>
                <a:cubicBezTo>
                  <a:pt x="16418" y="6702"/>
                  <a:pt x="16531" y="6688"/>
                  <a:pt x="16643" y="6667"/>
                </a:cubicBezTo>
                <a:cubicBezTo>
                  <a:pt x="16665" y="6663"/>
                  <a:pt x="16686" y="6644"/>
                  <a:pt x="16706" y="6632"/>
                </a:cubicBezTo>
                <a:cubicBezTo>
                  <a:pt x="16695" y="6612"/>
                  <a:pt x="16681" y="6591"/>
                  <a:pt x="16670" y="6571"/>
                </a:cubicBezTo>
                <a:cubicBezTo>
                  <a:pt x="16752" y="6563"/>
                  <a:pt x="16837" y="6549"/>
                  <a:pt x="16876" y="6482"/>
                </a:cubicBezTo>
                <a:cubicBezTo>
                  <a:pt x="16938" y="6467"/>
                  <a:pt x="16986" y="6461"/>
                  <a:pt x="17031" y="6443"/>
                </a:cubicBezTo>
                <a:cubicBezTo>
                  <a:pt x="17117" y="6410"/>
                  <a:pt x="17200" y="6373"/>
                  <a:pt x="17279" y="6329"/>
                </a:cubicBezTo>
                <a:cubicBezTo>
                  <a:pt x="17348" y="6292"/>
                  <a:pt x="17349" y="6267"/>
                  <a:pt x="17310" y="6201"/>
                </a:cubicBezTo>
                <a:cubicBezTo>
                  <a:pt x="17278" y="6148"/>
                  <a:pt x="17250" y="6091"/>
                  <a:pt x="17220" y="6033"/>
                </a:cubicBezTo>
                <a:cubicBezTo>
                  <a:pt x="17415" y="5993"/>
                  <a:pt x="17593" y="5907"/>
                  <a:pt x="17765" y="5800"/>
                </a:cubicBezTo>
                <a:cubicBezTo>
                  <a:pt x="17807" y="5773"/>
                  <a:pt x="17861" y="5767"/>
                  <a:pt x="17904" y="5740"/>
                </a:cubicBezTo>
                <a:cubicBezTo>
                  <a:pt x="17984" y="5690"/>
                  <a:pt x="17984" y="5675"/>
                  <a:pt x="17926" y="5599"/>
                </a:cubicBezTo>
                <a:cubicBezTo>
                  <a:pt x="18032" y="5573"/>
                  <a:pt x="18135" y="5546"/>
                  <a:pt x="18238" y="5519"/>
                </a:cubicBezTo>
                <a:cubicBezTo>
                  <a:pt x="18262" y="5514"/>
                  <a:pt x="18287" y="5510"/>
                  <a:pt x="18312" y="5505"/>
                </a:cubicBezTo>
                <a:cubicBezTo>
                  <a:pt x="18353" y="5495"/>
                  <a:pt x="18384" y="5483"/>
                  <a:pt x="18360" y="5439"/>
                </a:cubicBezTo>
                <a:cubicBezTo>
                  <a:pt x="18415" y="5424"/>
                  <a:pt x="18470" y="5417"/>
                  <a:pt x="18519" y="5397"/>
                </a:cubicBezTo>
                <a:cubicBezTo>
                  <a:pt x="18667" y="5337"/>
                  <a:pt x="18815" y="5277"/>
                  <a:pt x="18959" y="5210"/>
                </a:cubicBezTo>
                <a:cubicBezTo>
                  <a:pt x="18996" y="5193"/>
                  <a:pt x="19022" y="5151"/>
                  <a:pt x="19053" y="5121"/>
                </a:cubicBezTo>
                <a:cubicBezTo>
                  <a:pt x="19015" y="5097"/>
                  <a:pt x="18979" y="5057"/>
                  <a:pt x="18939" y="5052"/>
                </a:cubicBezTo>
                <a:cubicBezTo>
                  <a:pt x="18791" y="5035"/>
                  <a:pt x="18643" y="5030"/>
                  <a:pt x="18495" y="5022"/>
                </a:cubicBezTo>
                <a:cubicBezTo>
                  <a:pt x="18480" y="5022"/>
                  <a:pt x="18462" y="5027"/>
                  <a:pt x="18436" y="5031"/>
                </a:cubicBezTo>
                <a:cubicBezTo>
                  <a:pt x="18468" y="4966"/>
                  <a:pt x="18424" y="4965"/>
                  <a:pt x="18385" y="4958"/>
                </a:cubicBezTo>
                <a:cubicBezTo>
                  <a:pt x="18216" y="4925"/>
                  <a:pt x="18045" y="4894"/>
                  <a:pt x="17869" y="4862"/>
                </a:cubicBezTo>
                <a:cubicBezTo>
                  <a:pt x="17914" y="4804"/>
                  <a:pt x="17884" y="4766"/>
                  <a:pt x="17834" y="4747"/>
                </a:cubicBezTo>
                <a:cubicBezTo>
                  <a:pt x="17758" y="4717"/>
                  <a:pt x="17678" y="4691"/>
                  <a:pt x="17598" y="4670"/>
                </a:cubicBezTo>
                <a:cubicBezTo>
                  <a:pt x="17513" y="4648"/>
                  <a:pt x="17425" y="4631"/>
                  <a:pt x="17338" y="4617"/>
                </a:cubicBezTo>
                <a:cubicBezTo>
                  <a:pt x="17266" y="4606"/>
                  <a:pt x="17191" y="4603"/>
                  <a:pt x="17114" y="4595"/>
                </a:cubicBezTo>
                <a:cubicBezTo>
                  <a:pt x="17139" y="4563"/>
                  <a:pt x="17166" y="4521"/>
                  <a:pt x="17202" y="4488"/>
                </a:cubicBezTo>
                <a:cubicBezTo>
                  <a:pt x="17246" y="4451"/>
                  <a:pt x="17226" y="4423"/>
                  <a:pt x="17196" y="4401"/>
                </a:cubicBezTo>
                <a:cubicBezTo>
                  <a:pt x="17154" y="4370"/>
                  <a:pt x="17108" y="4338"/>
                  <a:pt x="17060" y="4322"/>
                </a:cubicBezTo>
                <a:cubicBezTo>
                  <a:pt x="16918" y="4277"/>
                  <a:pt x="16775" y="4239"/>
                  <a:pt x="16631" y="4200"/>
                </a:cubicBezTo>
                <a:cubicBezTo>
                  <a:pt x="16618" y="4197"/>
                  <a:pt x="16603" y="4196"/>
                  <a:pt x="16589" y="4196"/>
                </a:cubicBezTo>
                <a:cubicBezTo>
                  <a:pt x="16568" y="4196"/>
                  <a:pt x="16546" y="4198"/>
                  <a:pt x="16525" y="4198"/>
                </a:cubicBezTo>
                <a:cubicBezTo>
                  <a:pt x="16543" y="4166"/>
                  <a:pt x="16562" y="4131"/>
                  <a:pt x="16582" y="4095"/>
                </a:cubicBezTo>
                <a:cubicBezTo>
                  <a:pt x="16609" y="4044"/>
                  <a:pt x="16599" y="4008"/>
                  <a:pt x="16542" y="3997"/>
                </a:cubicBezTo>
                <a:cubicBezTo>
                  <a:pt x="16460" y="3983"/>
                  <a:pt x="16377" y="3982"/>
                  <a:pt x="16295" y="3971"/>
                </a:cubicBezTo>
                <a:cubicBezTo>
                  <a:pt x="16229" y="3961"/>
                  <a:pt x="16163" y="3942"/>
                  <a:pt x="16096" y="3937"/>
                </a:cubicBezTo>
                <a:cubicBezTo>
                  <a:pt x="16011" y="3929"/>
                  <a:pt x="15931" y="3894"/>
                  <a:pt x="15848" y="3875"/>
                </a:cubicBezTo>
                <a:cubicBezTo>
                  <a:pt x="15843" y="3874"/>
                  <a:pt x="15837" y="3873"/>
                  <a:pt x="15832" y="3873"/>
                </a:cubicBezTo>
                <a:cubicBezTo>
                  <a:pt x="15822" y="3873"/>
                  <a:pt x="15812" y="3874"/>
                  <a:pt x="15803" y="3874"/>
                </a:cubicBezTo>
                <a:cubicBezTo>
                  <a:pt x="15795" y="3874"/>
                  <a:pt x="15787" y="3874"/>
                  <a:pt x="15780" y="3871"/>
                </a:cubicBezTo>
                <a:cubicBezTo>
                  <a:pt x="15766" y="3866"/>
                  <a:pt x="15759" y="3844"/>
                  <a:pt x="15746" y="3829"/>
                </a:cubicBezTo>
                <a:cubicBezTo>
                  <a:pt x="15789" y="3802"/>
                  <a:pt x="15793" y="3763"/>
                  <a:pt x="15781" y="3719"/>
                </a:cubicBezTo>
                <a:cubicBezTo>
                  <a:pt x="15780" y="3715"/>
                  <a:pt x="15789" y="3709"/>
                  <a:pt x="15792" y="3704"/>
                </a:cubicBezTo>
                <a:cubicBezTo>
                  <a:pt x="15802" y="3684"/>
                  <a:pt x="15811" y="3665"/>
                  <a:pt x="15811" y="3642"/>
                </a:cubicBezTo>
                <a:cubicBezTo>
                  <a:pt x="15823" y="3624"/>
                  <a:pt x="15842" y="3608"/>
                  <a:pt x="15849" y="3590"/>
                </a:cubicBezTo>
                <a:cubicBezTo>
                  <a:pt x="15879" y="3514"/>
                  <a:pt x="15911" y="3438"/>
                  <a:pt x="15933" y="3359"/>
                </a:cubicBezTo>
                <a:cubicBezTo>
                  <a:pt x="15960" y="3263"/>
                  <a:pt x="15957" y="3256"/>
                  <a:pt x="15856" y="3233"/>
                </a:cubicBezTo>
                <a:cubicBezTo>
                  <a:pt x="15746" y="3209"/>
                  <a:pt x="15633" y="3195"/>
                  <a:pt x="15518" y="3175"/>
                </a:cubicBezTo>
                <a:cubicBezTo>
                  <a:pt x="15512" y="3121"/>
                  <a:pt x="15509" y="3103"/>
                  <a:pt x="15477" y="3103"/>
                </a:cubicBezTo>
                <a:cubicBezTo>
                  <a:pt x="15463" y="3103"/>
                  <a:pt x="15443" y="3107"/>
                  <a:pt x="15414" y="3112"/>
                </a:cubicBezTo>
                <a:cubicBezTo>
                  <a:pt x="15362" y="3123"/>
                  <a:pt x="15309" y="3135"/>
                  <a:pt x="15260" y="3151"/>
                </a:cubicBezTo>
                <a:cubicBezTo>
                  <a:pt x="15211" y="3166"/>
                  <a:pt x="15167" y="3187"/>
                  <a:pt x="15119" y="3206"/>
                </a:cubicBezTo>
                <a:cubicBezTo>
                  <a:pt x="15142" y="3145"/>
                  <a:pt x="15165" y="3084"/>
                  <a:pt x="15191" y="3019"/>
                </a:cubicBezTo>
                <a:cubicBezTo>
                  <a:pt x="15174" y="3014"/>
                  <a:pt x="15162" y="3010"/>
                  <a:pt x="15146" y="3004"/>
                </a:cubicBezTo>
                <a:cubicBezTo>
                  <a:pt x="15154" y="2995"/>
                  <a:pt x="15160" y="2988"/>
                  <a:pt x="15180" y="2963"/>
                </a:cubicBezTo>
                <a:cubicBezTo>
                  <a:pt x="15131" y="2961"/>
                  <a:pt x="15088" y="2954"/>
                  <a:pt x="15048" y="2954"/>
                </a:cubicBezTo>
                <a:cubicBezTo>
                  <a:pt x="15031" y="2954"/>
                  <a:pt x="15016" y="2955"/>
                  <a:pt x="15000" y="2958"/>
                </a:cubicBezTo>
                <a:cubicBezTo>
                  <a:pt x="14774" y="3006"/>
                  <a:pt x="14547" y="3057"/>
                  <a:pt x="14324" y="3122"/>
                </a:cubicBezTo>
                <a:cubicBezTo>
                  <a:pt x="14162" y="3169"/>
                  <a:pt x="14006" y="3241"/>
                  <a:pt x="13848" y="3302"/>
                </a:cubicBezTo>
                <a:cubicBezTo>
                  <a:pt x="13822" y="3312"/>
                  <a:pt x="13795" y="3320"/>
                  <a:pt x="13759" y="3334"/>
                </a:cubicBezTo>
                <a:cubicBezTo>
                  <a:pt x="13819" y="3245"/>
                  <a:pt x="13872" y="3169"/>
                  <a:pt x="13925" y="3089"/>
                </a:cubicBezTo>
                <a:cubicBezTo>
                  <a:pt x="13915" y="3082"/>
                  <a:pt x="13906" y="3075"/>
                  <a:pt x="13906" y="3075"/>
                </a:cubicBezTo>
                <a:lnTo>
                  <a:pt x="13906" y="3075"/>
                </a:lnTo>
                <a:cubicBezTo>
                  <a:pt x="13906" y="3075"/>
                  <a:pt x="13906" y="3075"/>
                  <a:pt x="13907" y="3075"/>
                </a:cubicBezTo>
                <a:cubicBezTo>
                  <a:pt x="13919" y="3024"/>
                  <a:pt x="13932" y="2979"/>
                  <a:pt x="13945" y="2929"/>
                </a:cubicBezTo>
                <a:lnTo>
                  <a:pt x="13907" y="2929"/>
                </a:lnTo>
                <a:cubicBezTo>
                  <a:pt x="13940" y="2815"/>
                  <a:pt x="13973" y="2701"/>
                  <a:pt x="14009" y="2587"/>
                </a:cubicBezTo>
                <a:cubicBezTo>
                  <a:pt x="14025" y="2536"/>
                  <a:pt x="14004" y="2520"/>
                  <a:pt x="13959" y="2505"/>
                </a:cubicBezTo>
                <a:cubicBezTo>
                  <a:pt x="13922" y="2494"/>
                  <a:pt x="13885" y="2490"/>
                  <a:pt x="13849" y="2490"/>
                </a:cubicBezTo>
                <a:cubicBezTo>
                  <a:pt x="13786" y="2490"/>
                  <a:pt x="13724" y="2502"/>
                  <a:pt x="13662" y="2511"/>
                </a:cubicBezTo>
                <a:cubicBezTo>
                  <a:pt x="13640" y="2514"/>
                  <a:pt x="13617" y="2521"/>
                  <a:pt x="13595" y="2521"/>
                </a:cubicBezTo>
                <a:cubicBezTo>
                  <a:pt x="13575" y="2521"/>
                  <a:pt x="13555" y="2515"/>
                  <a:pt x="13537" y="2495"/>
                </a:cubicBezTo>
                <a:cubicBezTo>
                  <a:pt x="13532" y="2490"/>
                  <a:pt x="13521" y="2488"/>
                  <a:pt x="13510" y="2488"/>
                </a:cubicBezTo>
                <a:cubicBezTo>
                  <a:pt x="13505" y="2488"/>
                  <a:pt x="13499" y="2488"/>
                  <a:pt x="13495" y="2489"/>
                </a:cubicBezTo>
                <a:cubicBezTo>
                  <a:pt x="13377" y="2500"/>
                  <a:pt x="13267" y="2536"/>
                  <a:pt x="13162" y="2602"/>
                </a:cubicBezTo>
                <a:cubicBezTo>
                  <a:pt x="13174" y="2612"/>
                  <a:pt x="13182" y="2620"/>
                  <a:pt x="13198" y="2631"/>
                </a:cubicBezTo>
                <a:cubicBezTo>
                  <a:pt x="13169" y="2633"/>
                  <a:pt x="13147" y="2633"/>
                  <a:pt x="13122" y="2634"/>
                </a:cubicBezTo>
                <a:cubicBezTo>
                  <a:pt x="13117" y="2594"/>
                  <a:pt x="13114" y="2554"/>
                  <a:pt x="13107" y="2516"/>
                </a:cubicBezTo>
                <a:cubicBezTo>
                  <a:pt x="13101" y="2473"/>
                  <a:pt x="13092" y="2453"/>
                  <a:pt x="13071" y="2453"/>
                </a:cubicBezTo>
                <a:cubicBezTo>
                  <a:pt x="13059" y="2453"/>
                  <a:pt x="13043" y="2460"/>
                  <a:pt x="13022" y="2471"/>
                </a:cubicBezTo>
                <a:cubicBezTo>
                  <a:pt x="12965" y="2502"/>
                  <a:pt x="12914" y="2541"/>
                  <a:pt x="12863" y="2579"/>
                </a:cubicBezTo>
                <a:cubicBezTo>
                  <a:pt x="12711" y="2696"/>
                  <a:pt x="12561" y="2813"/>
                  <a:pt x="12401" y="2934"/>
                </a:cubicBezTo>
                <a:cubicBezTo>
                  <a:pt x="12382" y="2880"/>
                  <a:pt x="12363" y="2835"/>
                  <a:pt x="12351" y="2788"/>
                </a:cubicBezTo>
                <a:cubicBezTo>
                  <a:pt x="12343" y="2757"/>
                  <a:pt x="12330" y="2742"/>
                  <a:pt x="12311" y="2742"/>
                </a:cubicBezTo>
                <a:cubicBezTo>
                  <a:pt x="12300" y="2742"/>
                  <a:pt x="12287" y="2747"/>
                  <a:pt x="12273" y="2756"/>
                </a:cubicBezTo>
                <a:cubicBezTo>
                  <a:pt x="12227" y="2784"/>
                  <a:pt x="12179" y="2809"/>
                  <a:pt x="12142" y="2846"/>
                </a:cubicBezTo>
                <a:cubicBezTo>
                  <a:pt x="12020" y="2967"/>
                  <a:pt x="11913" y="3099"/>
                  <a:pt x="11819" y="3245"/>
                </a:cubicBezTo>
                <a:cubicBezTo>
                  <a:pt x="11722" y="3394"/>
                  <a:pt x="11608" y="3533"/>
                  <a:pt x="11500" y="3674"/>
                </a:cubicBezTo>
                <a:cubicBezTo>
                  <a:pt x="11397" y="3809"/>
                  <a:pt x="11290" y="3942"/>
                  <a:pt x="11185" y="4075"/>
                </a:cubicBezTo>
                <a:cubicBezTo>
                  <a:pt x="11175" y="4090"/>
                  <a:pt x="11163" y="4101"/>
                  <a:pt x="11140" y="4110"/>
                </a:cubicBezTo>
                <a:cubicBezTo>
                  <a:pt x="11252" y="3660"/>
                  <a:pt x="11371" y="3211"/>
                  <a:pt x="11474" y="2759"/>
                </a:cubicBezTo>
                <a:cubicBezTo>
                  <a:pt x="11577" y="2309"/>
                  <a:pt x="11669" y="1856"/>
                  <a:pt x="11756" y="1403"/>
                </a:cubicBezTo>
                <a:cubicBezTo>
                  <a:pt x="11844" y="947"/>
                  <a:pt x="11898" y="485"/>
                  <a:pt x="11965" y="30"/>
                </a:cubicBezTo>
                <a:cubicBezTo>
                  <a:pt x="11869" y="20"/>
                  <a:pt x="11787" y="9"/>
                  <a:pt x="11706" y="1"/>
                </a:cubicBezTo>
                <a:cubicBezTo>
                  <a:pt x="11704" y="1"/>
                  <a:pt x="11703" y="1"/>
                  <a:pt x="11701" y="1"/>
                </a:cubicBezTo>
                <a:close/>
              </a:path>
            </a:pathLst>
          </a:custGeom>
          <a:solidFill>
            <a:srgbClr val="80B31A">
              <a:alpha val="50196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0" name="Google Shape;350;p52"/>
          <p:cNvSpPr/>
          <p:nvPr/>
        </p:nvSpPr>
        <p:spPr>
          <a:xfrm rot="-5933174" flipH="1">
            <a:off x="7712440" y="1472362"/>
            <a:ext cx="2854331" cy="2576481"/>
          </a:xfrm>
          <a:custGeom>
            <a:avLst/>
            <a:gdLst/>
            <a:ahLst/>
            <a:cxnLst/>
            <a:rect l="l" t="t" r="r" b="b"/>
            <a:pathLst>
              <a:path w="65321" h="58974" extrusionOk="0">
                <a:moveTo>
                  <a:pt x="22366" y="1"/>
                </a:moveTo>
                <a:cubicBezTo>
                  <a:pt x="21487" y="1110"/>
                  <a:pt x="21352" y="2369"/>
                  <a:pt x="21698" y="3654"/>
                </a:cubicBezTo>
                <a:cubicBezTo>
                  <a:pt x="21897" y="4395"/>
                  <a:pt x="21799" y="4997"/>
                  <a:pt x="21443" y="5595"/>
                </a:cubicBezTo>
                <a:cubicBezTo>
                  <a:pt x="20980" y="6373"/>
                  <a:pt x="20792" y="7195"/>
                  <a:pt x="20884" y="8139"/>
                </a:cubicBezTo>
                <a:cubicBezTo>
                  <a:pt x="21110" y="10454"/>
                  <a:pt x="21265" y="12774"/>
                  <a:pt x="21453" y="15092"/>
                </a:cubicBezTo>
                <a:cubicBezTo>
                  <a:pt x="21464" y="15242"/>
                  <a:pt x="21486" y="15391"/>
                  <a:pt x="21514" y="15538"/>
                </a:cubicBezTo>
                <a:cubicBezTo>
                  <a:pt x="21809" y="17032"/>
                  <a:pt x="22207" y="18516"/>
                  <a:pt x="22381" y="20021"/>
                </a:cubicBezTo>
                <a:cubicBezTo>
                  <a:pt x="22814" y="23774"/>
                  <a:pt x="23056" y="27545"/>
                  <a:pt x="22307" y="31239"/>
                </a:cubicBezTo>
                <a:cubicBezTo>
                  <a:pt x="22010" y="32697"/>
                  <a:pt x="21353" y="34069"/>
                  <a:pt x="20844" y="35475"/>
                </a:cubicBezTo>
                <a:cubicBezTo>
                  <a:pt x="20789" y="35627"/>
                  <a:pt x="20624" y="35734"/>
                  <a:pt x="20558" y="35808"/>
                </a:cubicBezTo>
                <a:cubicBezTo>
                  <a:pt x="20208" y="33830"/>
                  <a:pt x="19907" y="31878"/>
                  <a:pt x="19506" y="29946"/>
                </a:cubicBezTo>
                <a:cubicBezTo>
                  <a:pt x="19166" y="28305"/>
                  <a:pt x="18783" y="26664"/>
                  <a:pt x="18279" y="25062"/>
                </a:cubicBezTo>
                <a:cubicBezTo>
                  <a:pt x="17787" y="23501"/>
                  <a:pt x="17318" y="21976"/>
                  <a:pt x="17409" y="20319"/>
                </a:cubicBezTo>
                <a:cubicBezTo>
                  <a:pt x="17458" y="19438"/>
                  <a:pt x="17273" y="18537"/>
                  <a:pt x="17194" y="17644"/>
                </a:cubicBezTo>
                <a:cubicBezTo>
                  <a:pt x="17040" y="17634"/>
                  <a:pt x="16886" y="17622"/>
                  <a:pt x="16731" y="17612"/>
                </a:cubicBezTo>
                <a:cubicBezTo>
                  <a:pt x="16581" y="18603"/>
                  <a:pt x="16430" y="19593"/>
                  <a:pt x="16275" y="20610"/>
                </a:cubicBezTo>
                <a:cubicBezTo>
                  <a:pt x="15168" y="18769"/>
                  <a:pt x="14484" y="16844"/>
                  <a:pt x="14277" y="14762"/>
                </a:cubicBezTo>
                <a:cubicBezTo>
                  <a:pt x="14225" y="14233"/>
                  <a:pt x="14046" y="13707"/>
                  <a:pt x="14031" y="13182"/>
                </a:cubicBezTo>
                <a:cubicBezTo>
                  <a:pt x="13990" y="11516"/>
                  <a:pt x="13994" y="9850"/>
                  <a:pt x="13995" y="8186"/>
                </a:cubicBezTo>
                <a:cubicBezTo>
                  <a:pt x="13995" y="7839"/>
                  <a:pt x="14057" y="7494"/>
                  <a:pt x="14091" y="7148"/>
                </a:cubicBezTo>
                <a:lnTo>
                  <a:pt x="14091" y="7148"/>
                </a:lnTo>
                <a:cubicBezTo>
                  <a:pt x="13919" y="7162"/>
                  <a:pt x="13748" y="7173"/>
                  <a:pt x="13578" y="7185"/>
                </a:cubicBezTo>
                <a:cubicBezTo>
                  <a:pt x="13623" y="8892"/>
                  <a:pt x="13666" y="10599"/>
                  <a:pt x="13711" y="12307"/>
                </a:cubicBezTo>
                <a:cubicBezTo>
                  <a:pt x="13636" y="12312"/>
                  <a:pt x="13561" y="12317"/>
                  <a:pt x="13486" y="12323"/>
                </a:cubicBezTo>
                <a:cubicBezTo>
                  <a:pt x="13269" y="12019"/>
                  <a:pt x="13050" y="11717"/>
                  <a:pt x="12833" y="11413"/>
                </a:cubicBezTo>
                <a:cubicBezTo>
                  <a:pt x="12803" y="11433"/>
                  <a:pt x="12772" y="11452"/>
                  <a:pt x="12743" y="11471"/>
                </a:cubicBezTo>
                <a:cubicBezTo>
                  <a:pt x="13080" y="12692"/>
                  <a:pt x="13417" y="13913"/>
                  <a:pt x="13748" y="15116"/>
                </a:cubicBezTo>
                <a:cubicBezTo>
                  <a:pt x="11130" y="14380"/>
                  <a:pt x="9811" y="12446"/>
                  <a:pt x="8857" y="10145"/>
                </a:cubicBezTo>
                <a:lnTo>
                  <a:pt x="8857" y="10145"/>
                </a:lnTo>
                <a:cubicBezTo>
                  <a:pt x="8841" y="11988"/>
                  <a:pt x="9894" y="13742"/>
                  <a:pt x="11362" y="14580"/>
                </a:cubicBezTo>
                <a:cubicBezTo>
                  <a:pt x="12705" y="15343"/>
                  <a:pt x="14221" y="15964"/>
                  <a:pt x="14240" y="17896"/>
                </a:cubicBezTo>
                <a:cubicBezTo>
                  <a:pt x="14240" y="17924"/>
                  <a:pt x="14262" y="17952"/>
                  <a:pt x="14273" y="17980"/>
                </a:cubicBezTo>
                <a:cubicBezTo>
                  <a:pt x="14895" y="19417"/>
                  <a:pt x="15488" y="20866"/>
                  <a:pt x="16142" y="22287"/>
                </a:cubicBezTo>
                <a:cubicBezTo>
                  <a:pt x="17400" y="25020"/>
                  <a:pt x="18337" y="27829"/>
                  <a:pt x="18664" y="30814"/>
                </a:cubicBezTo>
                <a:cubicBezTo>
                  <a:pt x="18742" y="31524"/>
                  <a:pt x="18984" y="32220"/>
                  <a:pt x="19118" y="32928"/>
                </a:cubicBezTo>
                <a:cubicBezTo>
                  <a:pt x="19377" y="34309"/>
                  <a:pt x="19619" y="35691"/>
                  <a:pt x="19855" y="37075"/>
                </a:cubicBezTo>
                <a:cubicBezTo>
                  <a:pt x="19879" y="37211"/>
                  <a:pt x="19827" y="37368"/>
                  <a:pt x="19778" y="37501"/>
                </a:cubicBezTo>
                <a:cubicBezTo>
                  <a:pt x="19006" y="39595"/>
                  <a:pt x="18182" y="41665"/>
                  <a:pt x="17093" y="43591"/>
                </a:cubicBezTo>
                <a:cubicBezTo>
                  <a:pt x="16929" y="43694"/>
                  <a:pt x="16763" y="43796"/>
                  <a:pt x="16598" y="43900"/>
                </a:cubicBezTo>
                <a:cubicBezTo>
                  <a:pt x="15981" y="44289"/>
                  <a:pt x="15395" y="44727"/>
                  <a:pt x="14765" y="45093"/>
                </a:cubicBezTo>
                <a:cubicBezTo>
                  <a:pt x="11767" y="46831"/>
                  <a:pt x="8636" y="48376"/>
                  <a:pt x="5799" y="50342"/>
                </a:cubicBezTo>
                <a:cubicBezTo>
                  <a:pt x="3995" y="51594"/>
                  <a:pt x="1940" y="52080"/>
                  <a:pt x="1" y="53058"/>
                </a:cubicBezTo>
                <a:lnTo>
                  <a:pt x="150" y="56207"/>
                </a:lnTo>
                <a:cubicBezTo>
                  <a:pt x="597" y="57090"/>
                  <a:pt x="874" y="57463"/>
                  <a:pt x="1268" y="57463"/>
                </a:cubicBezTo>
                <a:cubicBezTo>
                  <a:pt x="1414" y="57463"/>
                  <a:pt x="1578" y="57411"/>
                  <a:pt x="1772" y="57315"/>
                </a:cubicBezTo>
                <a:cubicBezTo>
                  <a:pt x="3119" y="56644"/>
                  <a:pt x="4580" y="56061"/>
                  <a:pt x="5682" y="55085"/>
                </a:cubicBezTo>
                <a:cubicBezTo>
                  <a:pt x="7282" y="53670"/>
                  <a:pt x="9016" y="52659"/>
                  <a:pt x="11000" y="51877"/>
                </a:cubicBezTo>
                <a:cubicBezTo>
                  <a:pt x="13379" y="50939"/>
                  <a:pt x="19571" y="47831"/>
                  <a:pt x="19701" y="47831"/>
                </a:cubicBezTo>
                <a:cubicBezTo>
                  <a:pt x="19724" y="47831"/>
                  <a:pt x="19567" y="47923"/>
                  <a:pt x="19181" y="48134"/>
                </a:cubicBezTo>
                <a:cubicBezTo>
                  <a:pt x="18860" y="48309"/>
                  <a:pt x="18661" y="48377"/>
                  <a:pt x="18664" y="48377"/>
                </a:cubicBezTo>
                <a:cubicBezTo>
                  <a:pt x="18672" y="48377"/>
                  <a:pt x="19613" y="48061"/>
                  <a:pt x="22278" y="47810"/>
                </a:cubicBezTo>
                <a:cubicBezTo>
                  <a:pt x="22786" y="47762"/>
                  <a:pt x="23372" y="47739"/>
                  <a:pt x="24008" y="47739"/>
                </a:cubicBezTo>
                <a:cubicBezTo>
                  <a:pt x="25924" y="47739"/>
                  <a:pt x="28293" y="47954"/>
                  <a:pt x="30361" y="48375"/>
                </a:cubicBezTo>
                <a:cubicBezTo>
                  <a:pt x="31160" y="48577"/>
                  <a:pt x="31958" y="48788"/>
                  <a:pt x="32750" y="49014"/>
                </a:cubicBezTo>
                <a:cubicBezTo>
                  <a:pt x="33081" y="49131"/>
                  <a:pt x="33390" y="49255"/>
                  <a:pt x="33668" y="49388"/>
                </a:cubicBezTo>
                <a:cubicBezTo>
                  <a:pt x="34008" y="49552"/>
                  <a:pt x="34394" y="49614"/>
                  <a:pt x="34759" y="49722"/>
                </a:cubicBezTo>
                <a:cubicBezTo>
                  <a:pt x="34780" y="49682"/>
                  <a:pt x="34792" y="49660"/>
                  <a:pt x="34803" y="49640"/>
                </a:cubicBezTo>
                <a:cubicBezTo>
                  <a:pt x="37825" y="50630"/>
                  <a:pt x="40747" y="51930"/>
                  <a:pt x="43428" y="53930"/>
                </a:cubicBezTo>
                <a:cubicBezTo>
                  <a:pt x="45033" y="55126"/>
                  <a:pt x="46728" y="56071"/>
                  <a:pt x="48742" y="56420"/>
                </a:cubicBezTo>
                <a:cubicBezTo>
                  <a:pt x="49773" y="56598"/>
                  <a:pt x="50748" y="57236"/>
                  <a:pt x="51729" y="57712"/>
                </a:cubicBezTo>
                <a:cubicBezTo>
                  <a:pt x="52371" y="58023"/>
                  <a:pt x="52952" y="58623"/>
                  <a:pt x="53605" y="58726"/>
                </a:cubicBezTo>
                <a:cubicBezTo>
                  <a:pt x="54970" y="58940"/>
                  <a:pt x="56365" y="58935"/>
                  <a:pt x="57747" y="58969"/>
                </a:cubicBezTo>
                <a:cubicBezTo>
                  <a:pt x="57851" y="58972"/>
                  <a:pt x="57956" y="58973"/>
                  <a:pt x="58062" y="58973"/>
                </a:cubicBezTo>
                <a:cubicBezTo>
                  <a:pt x="58670" y="58973"/>
                  <a:pt x="59280" y="58928"/>
                  <a:pt x="59878" y="58846"/>
                </a:cubicBezTo>
                <a:cubicBezTo>
                  <a:pt x="60578" y="58751"/>
                  <a:pt x="61261" y="58557"/>
                  <a:pt x="61952" y="58405"/>
                </a:cubicBezTo>
                <a:cubicBezTo>
                  <a:pt x="61926" y="58275"/>
                  <a:pt x="61903" y="58151"/>
                  <a:pt x="61880" y="58027"/>
                </a:cubicBezTo>
                <a:cubicBezTo>
                  <a:pt x="60174" y="58123"/>
                  <a:pt x="58469" y="58277"/>
                  <a:pt x="56759" y="58300"/>
                </a:cubicBezTo>
                <a:cubicBezTo>
                  <a:pt x="56630" y="58302"/>
                  <a:pt x="56501" y="58303"/>
                  <a:pt x="56373" y="58303"/>
                </a:cubicBezTo>
                <a:cubicBezTo>
                  <a:pt x="54671" y="58303"/>
                  <a:pt x="52981" y="58103"/>
                  <a:pt x="51478" y="56576"/>
                </a:cubicBezTo>
                <a:lnTo>
                  <a:pt x="51478" y="56576"/>
                </a:lnTo>
                <a:cubicBezTo>
                  <a:pt x="52485" y="56673"/>
                  <a:pt x="53328" y="56829"/>
                  <a:pt x="54149" y="56829"/>
                </a:cubicBezTo>
                <a:cubicBezTo>
                  <a:pt x="54207" y="56829"/>
                  <a:pt x="54265" y="56829"/>
                  <a:pt x="54323" y="56827"/>
                </a:cubicBezTo>
                <a:cubicBezTo>
                  <a:pt x="55253" y="56801"/>
                  <a:pt x="56169" y="56582"/>
                  <a:pt x="57094" y="56463"/>
                </a:cubicBezTo>
                <a:cubicBezTo>
                  <a:pt x="57941" y="56354"/>
                  <a:pt x="58791" y="56263"/>
                  <a:pt x="59639" y="56164"/>
                </a:cubicBezTo>
                <a:cubicBezTo>
                  <a:pt x="59624" y="56054"/>
                  <a:pt x="59609" y="55943"/>
                  <a:pt x="59595" y="55831"/>
                </a:cubicBezTo>
                <a:cubicBezTo>
                  <a:pt x="59120" y="55844"/>
                  <a:pt x="58646" y="55849"/>
                  <a:pt x="58173" y="55870"/>
                </a:cubicBezTo>
                <a:cubicBezTo>
                  <a:pt x="56716" y="55941"/>
                  <a:pt x="55256" y="56130"/>
                  <a:pt x="53803" y="56130"/>
                </a:cubicBezTo>
                <a:cubicBezTo>
                  <a:pt x="53476" y="56130"/>
                  <a:pt x="53149" y="56120"/>
                  <a:pt x="52822" y="56098"/>
                </a:cubicBezTo>
                <a:cubicBezTo>
                  <a:pt x="50397" y="55928"/>
                  <a:pt x="47873" y="56031"/>
                  <a:pt x="45631" y="54749"/>
                </a:cubicBezTo>
                <a:cubicBezTo>
                  <a:pt x="43776" y="53689"/>
                  <a:pt x="42014" y="52458"/>
                  <a:pt x="40219" y="51294"/>
                </a:cubicBezTo>
                <a:cubicBezTo>
                  <a:pt x="39800" y="51023"/>
                  <a:pt x="39408" y="50709"/>
                  <a:pt x="38899" y="50339"/>
                </a:cubicBezTo>
                <a:cubicBezTo>
                  <a:pt x="39911" y="50145"/>
                  <a:pt x="40904" y="50062"/>
                  <a:pt x="41884" y="50062"/>
                </a:cubicBezTo>
                <a:cubicBezTo>
                  <a:pt x="46403" y="50062"/>
                  <a:pt x="50617" y="51833"/>
                  <a:pt x="54943" y="52649"/>
                </a:cubicBezTo>
                <a:cubicBezTo>
                  <a:pt x="54491" y="52304"/>
                  <a:pt x="54038" y="51987"/>
                  <a:pt x="53541" y="51838"/>
                </a:cubicBezTo>
                <a:cubicBezTo>
                  <a:pt x="51724" y="51294"/>
                  <a:pt x="49866" y="50891"/>
                  <a:pt x="48072" y="50277"/>
                </a:cubicBezTo>
                <a:cubicBezTo>
                  <a:pt x="46216" y="49641"/>
                  <a:pt x="44348" y="49372"/>
                  <a:pt x="42466" y="49372"/>
                </a:cubicBezTo>
                <a:cubicBezTo>
                  <a:pt x="41725" y="49372"/>
                  <a:pt x="40982" y="49414"/>
                  <a:pt x="40236" y="49491"/>
                </a:cubicBezTo>
                <a:cubicBezTo>
                  <a:pt x="39843" y="49532"/>
                  <a:pt x="39456" y="49551"/>
                  <a:pt x="39072" y="49551"/>
                </a:cubicBezTo>
                <a:cubicBezTo>
                  <a:pt x="37161" y="49551"/>
                  <a:pt x="35345" y="49068"/>
                  <a:pt x="33502" y="48298"/>
                </a:cubicBezTo>
                <a:cubicBezTo>
                  <a:pt x="32584" y="47914"/>
                  <a:pt x="31613" y="47666"/>
                  <a:pt x="30630" y="47451"/>
                </a:cubicBezTo>
                <a:cubicBezTo>
                  <a:pt x="30343" y="47327"/>
                  <a:pt x="30061" y="47194"/>
                  <a:pt x="29789" y="47039"/>
                </a:cubicBezTo>
                <a:lnTo>
                  <a:pt x="29789" y="47039"/>
                </a:lnTo>
                <a:cubicBezTo>
                  <a:pt x="30558" y="47136"/>
                  <a:pt x="31291" y="47174"/>
                  <a:pt x="31987" y="47174"/>
                </a:cubicBezTo>
                <a:cubicBezTo>
                  <a:pt x="34542" y="47174"/>
                  <a:pt x="36604" y="46661"/>
                  <a:pt x="38162" y="46661"/>
                </a:cubicBezTo>
                <a:cubicBezTo>
                  <a:pt x="38906" y="46661"/>
                  <a:pt x="39536" y="46778"/>
                  <a:pt x="40050" y="47124"/>
                </a:cubicBezTo>
                <a:cubicBezTo>
                  <a:pt x="40267" y="47269"/>
                  <a:pt x="40545" y="47329"/>
                  <a:pt x="40802" y="47398"/>
                </a:cubicBezTo>
                <a:lnTo>
                  <a:pt x="39244" y="46100"/>
                </a:lnTo>
                <a:cubicBezTo>
                  <a:pt x="38948" y="45935"/>
                  <a:pt x="38617" y="45844"/>
                  <a:pt x="38284" y="45844"/>
                </a:cubicBezTo>
                <a:cubicBezTo>
                  <a:pt x="38263" y="45844"/>
                  <a:pt x="38241" y="45844"/>
                  <a:pt x="38220" y="45845"/>
                </a:cubicBezTo>
                <a:cubicBezTo>
                  <a:pt x="36417" y="45909"/>
                  <a:pt x="30259" y="46540"/>
                  <a:pt x="28391" y="46540"/>
                </a:cubicBezTo>
                <a:cubicBezTo>
                  <a:pt x="28378" y="46540"/>
                  <a:pt x="28364" y="46540"/>
                  <a:pt x="28351" y="46540"/>
                </a:cubicBezTo>
                <a:cubicBezTo>
                  <a:pt x="26911" y="46533"/>
                  <a:pt x="25462" y="46304"/>
                  <a:pt x="24019" y="46173"/>
                </a:cubicBezTo>
                <a:cubicBezTo>
                  <a:pt x="23993" y="46046"/>
                  <a:pt x="23995" y="46060"/>
                  <a:pt x="23969" y="45933"/>
                </a:cubicBezTo>
                <a:cubicBezTo>
                  <a:pt x="24521" y="45661"/>
                  <a:pt x="25054" y="45345"/>
                  <a:pt x="25625" y="45119"/>
                </a:cubicBezTo>
                <a:cubicBezTo>
                  <a:pt x="28773" y="43875"/>
                  <a:pt x="31906" y="42589"/>
                  <a:pt x="35096" y="41452"/>
                </a:cubicBezTo>
                <a:cubicBezTo>
                  <a:pt x="36532" y="40941"/>
                  <a:pt x="38078" y="40467"/>
                  <a:pt x="39592" y="40465"/>
                </a:cubicBezTo>
                <a:cubicBezTo>
                  <a:pt x="39610" y="40465"/>
                  <a:pt x="39628" y="40465"/>
                  <a:pt x="39646" y="40465"/>
                </a:cubicBezTo>
                <a:cubicBezTo>
                  <a:pt x="42206" y="40465"/>
                  <a:pt x="44821" y="40610"/>
                  <a:pt x="47334" y="41143"/>
                </a:cubicBezTo>
                <a:cubicBezTo>
                  <a:pt x="49542" y="41611"/>
                  <a:pt x="51727" y="41800"/>
                  <a:pt x="53934" y="41867"/>
                </a:cubicBezTo>
                <a:cubicBezTo>
                  <a:pt x="55047" y="41900"/>
                  <a:pt x="56086" y="42471"/>
                  <a:pt x="57084" y="42471"/>
                </a:cubicBezTo>
                <a:cubicBezTo>
                  <a:pt x="57384" y="42471"/>
                  <a:pt x="57680" y="42419"/>
                  <a:pt x="57973" y="42286"/>
                </a:cubicBezTo>
                <a:cubicBezTo>
                  <a:pt x="57941" y="42173"/>
                  <a:pt x="57908" y="42058"/>
                  <a:pt x="57877" y="41945"/>
                </a:cubicBezTo>
                <a:cubicBezTo>
                  <a:pt x="57731" y="41984"/>
                  <a:pt x="57585" y="42001"/>
                  <a:pt x="57438" y="42001"/>
                </a:cubicBezTo>
                <a:cubicBezTo>
                  <a:pt x="56506" y="42001"/>
                  <a:pt x="55559" y="41322"/>
                  <a:pt x="54627" y="41322"/>
                </a:cubicBezTo>
                <a:cubicBezTo>
                  <a:pt x="54480" y="41322"/>
                  <a:pt x="54334" y="41339"/>
                  <a:pt x="54189" y="41377"/>
                </a:cubicBezTo>
                <a:cubicBezTo>
                  <a:pt x="54130" y="41214"/>
                  <a:pt x="54153" y="41280"/>
                  <a:pt x="54094" y="41116"/>
                </a:cubicBezTo>
                <a:cubicBezTo>
                  <a:pt x="54568" y="40914"/>
                  <a:pt x="55046" y="40858"/>
                  <a:pt x="55524" y="40858"/>
                </a:cubicBezTo>
                <a:cubicBezTo>
                  <a:pt x="56126" y="40858"/>
                  <a:pt x="56730" y="40947"/>
                  <a:pt x="57333" y="40947"/>
                </a:cubicBezTo>
                <a:cubicBezTo>
                  <a:pt x="57812" y="40947"/>
                  <a:pt x="58289" y="40891"/>
                  <a:pt x="58764" y="40689"/>
                </a:cubicBezTo>
                <a:cubicBezTo>
                  <a:pt x="58733" y="40597"/>
                  <a:pt x="58702" y="40508"/>
                  <a:pt x="58673" y="40416"/>
                </a:cubicBezTo>
                <a:cubicBezTo>
                  <a:pt x="58427" y="40436"/>
                  <a:pt x="58157" y="40397"/>
                  <a:pt x="57941" y="40484"/>
                </a:cubicBezTo>
                <a:cubicBezTo>
                  <a:pt x="57735" y="40568"/>
                  <a:pt x="57527" y="40601"/>
                  <a:pt x="57316" y="40601"/>
                </a:cubicBezTo>
                <a:cubicBezTo>
                  <a:pt x="56614" y="40601"/>
                  <a:pt x="55896" y="40240"/>
                  <a:pt x="55228" y="40240"/>
                </a:cubicBezTo>
                <a:cubicBezTo>
                  <a:pt x="54967" y="40240"/>
                  <a:pt x="54713" y="40296"/>
                  <a:pt x="54472" y="40449"/>
                </a:cubicBezTo>
                <a:cubicBezTo>
                  <a:pt x="53520" y="41055"/>
                  <a:pt x="52548" y="41243"/>
                  <a:pt x="51546" y="41243"/>
                </a:cubicBezTo>
                <a:cubicBezTo>
                  <a:pt x="50724" y="41243"/>
                  <a:pt x="49881" y="41117"/>
                  <a:pt x="49012" y="40991"/>
                </a:cubicBezTo>
                <a:cubicBezTo>
                  <a:pt x="49187" y="40752"/>
                  <a:pt x="49288" y="40614"/>
                  <a:pt x="49355" y="40524"/>
                </a:cubicBezTo>
                <a:cubicBezTo>
                  <a:pt x="46213" y="40266"/>
                  <a:pt x="43113" y="40011"/>
                  <a:pt x="40015" y="39757"/>
                </a:cubicBezTo>
                <a:cubicBezTo>
                  <a:pt x="40225" y="39484"/>
                  <a:pt x="40477" y="39389"/>
                  <a:pt x="40729" y="39294"/>
                </a:cubicBezTo>
                <a:cubicBezTo>
                  <a:pt x="42657" y="38550"/>
                  <a:pt x="44571" y="37768"/>
                  <a:pt x="46518" y="37082"/>
                </a:cubicBezTo>
                <a:cubicBezTo>
                  <a:pt x="47213" y="36837"/>
                  <a:pt x="47989" y="36742"/>
                  <a:pt x="48738" y="36720"/>
                </a:cubicBezTo>
                <a:cubicBezTo>
                  <a:pt x="48833" y="36717"/>
                  <a:pt x="48929" y="36716"/>
                  <a:pt x="49025" y="36716"/>
                </a:cubicBezTo>
                <a:cubicBezTo>
                  <a:pt x="49858" y="36716"/>
                  <a:pt x="50699" y="36807"/>
                  <a:pt x="51528" y="36807"/>
                </a:cubicBezTo>
                <a:cubicBezTo>
                  <a:pt x="51763" y="36807"/>
                  <a:pt x="51996" y="36800"/>
                  <a:pt x="52228" y="36781"/>
                </a:cubicBezTo>
                <a:cubicBezTo>
                  <a:pt x="53297" y="36697"/>
                  <a:pt x="54404" y="36539"/>
                  <a:pt x="55222" y="35652"/>
                </a:cubicBezTo>
                <a:lnTo>
                  <a:pt x="55222" y="35652"/>
                </a:lnTo>
                <a:cubicBezTo>
                  <a:pt x="54481" y="35775"/>
                  <a:pt x="53468" y="36086"/>
                  <a:pt x="52727" y="36209"/>
                </a:cubicBezTo>
                <a:cubicBezTo>
                  <a:pt x="52661" y="35974"/>
                  <a:pt x="52767" y="36104"/>
                  <a:pt x="52701" y="35868"/>
                </a:cubicBezTo>
                <a:cubicBezTo>
                  <a:pt x="54682" y="35190"/>
                  <a:pt x="56854" y="34283"/>
                  <a:pt x="58909" y="33580"/>
                </a:cubicBezTo>
                <a:cubicBezTo>
                  <a:pt x="58879" y="33575"/>
                  <a:pt x="58840" y="33572"/>
                  <a:pt x="58795" y="33572"/>
                </a:cubicBezTo>
                <a:cubicBezTo>
                  <a:pt x="57804" y="33572"/>
                  <a:pt x="53385" y="34908"/>
                  <a:pt x="52282" y="35385"/>
                </a:cubicBezTo>
                <a:cubicBezTo>
                  <a:pt x="51380" y="35875"/>
                  <a:pt x="50618" y="36074"/>
                  <a:pt x="49375" y="36074"/>
                </a:cubicBezTo>
                <a:cubicBezTo>
                  <a:pt x="49211" y="36074"/>
                  <a:pt x="49039" y="36071"/>
                  <a:pt x="48857" y="36064"/>
                </a:cubicBezTo>
                <a:cubicBezTo>
                  <a:pt x="48772" y="36061"/>
                  <a:pt x="48688" y="36059"/>
                  <a:pt x="48605" y="36059"/>
                </a:cubicBezTo>
                <a:cubicBezTo>
                  <a:pt x="47898" y="36059"/>
                  <a:pt x="47259" y="36173"/>
                  <a:pt x="46575" y="36409"/>
                </a:cubicBezTo>
                <a:cubicBezTo>
                  <a:pt x="43413" y="37505"/>
                  <a:pt x="40328" y="38815"/>
                  <a:pt x="37144" y="39842"/>
                </a:cubicBezTo>
                <a:cubicBezTo>
                  <a:pt x="32646" y="41294"/>
                  <a:pt x="24322" y="44570"/>
                  <a:pt x="23088" y="45140"/>
                </a:cubicBezTo>
                <a:cubicBezTo>
                  <a:pt x="22653" y="45269"/>
                  <a:pt x="22229" y="45329"/>
                  <a:pt x="21844" y="45329"/>
                </a:cubicBezTo>
                <a:cubicBezTo>
                  <a:pt x="20187" y="45329"/>
                  <a:pt x="19267" y="44226"/>
                  <a:pt x="21409" y="42855"/>
                </a:cubicBezTo>
                <a:cubicBezTo>
                  <a:pt x="25064" y="40512"/>
                  <a:pt x="28644" y="38053"/>
                  <a:pt x="32297" y="35710"/>
                </a:cubicBezTo>
                <a:cubicBezTo>
                  <a:pt x="34182" y="34500"/>
                  <a:pt x="36064" y="33215"/>
                  <a:pt x="38118" y="32350"/>
                </a:cubicBezTo>
                <a:cubicBezTo>
                  <a:pt x="40142" y="31497"/>
                  <a:pt x="42387" y="31153"/>
                  <a:pt x="44524" y="30546"/>
                </a:cubicBezTo>
                <a:cubicBezTo>
                  <a:pt x="45955" y="30140"/>
                  <a:pt x="47509" y="29907"/>
                  <a:pt x="48746" y="29166"/>
                </a:cubicBezTo>
                <a:cubicBezTo>
                  <a:pt x="50880" y="27891"/>
                  <a:pt x="53033" y="26843"/>
                  <a:pt x="55559" y="26616"/>
                </a:cubicBezTo>
                <a:cubicBezTo>
                  <a:pt x="56033" y="26574"/>
                  <a:pt x="56481" y="26330"/>
                  <a:pt x="56940" y="26179"/>
                </a:cubicBezTo>
                <a:lnTo>
                  <a:pt x="56833" y="25867"/>
                </a:lnTo>
                <a:cubicBezTo>
                  <a:pt x="54810" y="26069"/>
                  <a:pt x="52722" y="26155"/>
                  <a:pt x="50940" y="27199"/>
                </a:cubicBezTo>
                <a:cubicBezTo>
                  <a:pt x="49017" y="28326"/>
                  <a:pt x="47087" y="29347"/>
                  <a:pt x="44876" y="29819"/>
                </a:cubicBezTo>
                <a:cubicBezTo>
                  <a:pt x="43301" y="30154"/>
                  <a:pt x="41755" y="30607"/>
                  <a:pt x="40195" y="31008"/>
                </a:cubicBezTo>
                <a:cubicBezTo>
                  <a:pt x="40299" y="30708"/>
                  <a:pt x="40467" y="30557"/>
                  <a:pt x="40653" y="30436"/>
                </a:cubicBezTo>
                <a:cubicBezTo>
                  <a:pt x="42074" y="29520"/>
                  <a:pt x="43527" y="28652"/>
                  <a:pt x="44913" y="27688"/>
                </a:cubicBezTo>
                <a:cubicBezTo>
                  <a:pt x="46412" y="26645"/>
                  <a:pt x="47841" y="25500"/>
                  <a:pt x="49320" y="24427"/>
                </a:cubicBezTo>
                <a:cubicBezTo>
                  <a:pt x="49687" y="24161"/>
                  <a:pt x="50096" y="23951"/>
                  <a:pt x="50526" y="23805"/>
                </a:cubicBezTo>
                <a:cubicBezTo>
                  <a:pt x="52419" y="23163"/>
                  <a:pt x="54341" y="22601"/>
                  <a:pt x="56221" y="21927"/>
                </a:cubicBezTo>
                <a:cubicBezTo>
                  <a:pt x="57100" y="21612"/>
                  <a:pt x="57968" y="21444"/>
                  <a:pt x="58842" y="21444"/>
                </a:cubicBezTo>
                <a:cubicBezTo>
                  <a:pt x="59711" y="21444"/>
                  <a:pt x="60584" y="21610"/>
                  <a:pt x="61477" y="21963"/>
                </a:cubicBezTo>
                <a:cubicBezTo>
                  <a:pt x="62068" y="22196"/>
                  <a:pt x="62759" y="22140"/>
                  <a:pt x="63408" y="22210"/>
                </a:cubicBezTo>
                <a:cubicBezTo>
                  <a:pt x="63448" y="22042"/>
                  <a:pt x="63438" y="22082"/>
                  <a:pt x="63479" y="21914"/>
                </a:cubicBezTo>
                <a:cubicBezTo>
                  <a:pt x="62691" y="21551"/>
                  <a:pt x="61543" y="22123"/>
                  <a:pt x="60873" y="20910"/>
                </a:cubicBezTo>
                <a:cubicBezTo>
                  <a:pt x="60172" y="20880"/>
                  <a:pt x="59279" y="20844"/>
                  <a:pt x="58122" y="20797"/>
                </a:cubicBezTo>
                <a:cubicBezTo>
                  <a:pt x="59096" y="20115"/>
                  <a:pt x="59775" y="19418"/>
                  <a:pt x="60607" y="19113"/>
                </a:cubicBezTo>
                <a:cubicBezTo>
                  <a:pt x="61678" y="18721"/>
                  <a:pt x="62873" y="18655"/>
                  <a:pt x="64008" y="18425"/>
                </a:cubicBezTo>
                <a:cubicBezTo>
                  <a:pt x="64454" y="18335"/>
                  <a:pt x="64884" y="18179"/>
                  <a:pt x="65320" y="18055"/>
                </a:cubicBezTo>
                <a:cubicBezTo>
                  <a:pt x="65284" y="17978"/>
                  <a:pt x="65247" y="17901"/>
                  <a:pt x="65211" y="17826"/>
                </a:cubicBezTo>
                <a:cubicBezTo>
                  <a:pt x="64600" y="17857"/>
                  <a:pt x="63989" y="17912"/>
                  <a:pt x="63377" y="17914"/>
                </a:cubicBezTo>
                <a:cubicBezTo>
                  <a:pt x="61290" y="17920"/>
                  <a:pt x="59596" y="18750"/>
                  <a:pt x="58139" y="20177"/>
                </a:cubicBezTo>
                <a:cubicBezTo>
                  <a:pt x="57740" y="20568"/>
                  <a:pt x="57212" y="20882"/>
                  <a:pt x="56683" y="21068"/>
                </a:cubicBezTo>
                <a:cubicBezTo>
                  <a:pt x="54566" y="21813"/>
                  <a:pt x="52419" y="22478"/>
                  <a:pt x="50299" y="23208"/>
                </a:cubicBezTo>
                <a:cubicBezTo>
                  <a:pt x="49782" y="23387"/>
                  <a:pt x="49257" y="23631"/>
                  <a:pt x="48835" y="23971"/>
                </a:cubicBezTo>
                <a:cubicBezTo>
                  <a:pt x="46492" y="25858"/>
                  <a:pt x="43935" y="27405"/>
                  <a:pt x="41327" y="28887"/>
                </a:cubicBezTo>
                <a:cubicBezTo>
                  <a:pt x="38944" y="30241"/>
                  <a:pt x="36573" y="31616"/>
                  <a:pt x="34262" y="33088"/>
                </a:cubicBezTo>
                <a:cubicBezTo>
                  <a:pt x="33277" y="33715"/>
                  <a:pt x="32247" y="34270"/>
                  <a:pt x="31232" y="34847"/>
                </a:cubicBezTo>
                <a:cubicBezTo>
                  <a:pt x="31675" y="34116"/>
                  <a:pt x="32225" y="33528"/>
                  <a:pt x="32715" y="32890"/>
                </a:cubicBezTo>
                <a:cubicBezTo>
                  <a:pt x="34156" y="31013"/>
                  <a:pt x="35890" y="29458"/>
                  <a:pt x="37914" y="28271"/>
                </a:cubicBezTo>
                <a:cubicBezTo>
                  <a:pt x="39149" y="27547"/>
                  <a:pt x="40070" y="26547"/>
                  <a:pt x="41068" y="25565"/>
                </a:cubicBezTo>
                <a:cubicBezTo>
                  <a:pt x="42000" y="24649"/>
                  <a:pt x="43177" y="23929"/>
                  <a:pt x="44358" y="23348"/>
                </a:cubicBezTo>
                <a:cubicBezTo>
                  <a:pt x="45323" y="22874"/>
                  <a:pt x="46472" y="22780"/>
                  <a:pt x="47509" y="22430"/>
                </a:cubicBezTo>
                <a:cubicBezTo>
                  <a:pt x="49761" y="21672"/>
                  <a:pt x="51661" y="20323"/>
                  <a:pt x="53438" y="18793"/>
                </a:cubicBezTo>
                <a:cubicBezTo>
                  <a:pt x="53673" y="18590"/>
                  <a:pt x="53846" y="18312"/>
                  <a:pt x="54047" y="18069"/>
                </a:cubicBezTo>
                <a:cubicBezTo>
                  <a:pt x="53977" y="17997"/>
                  <a:pt x="53908" y="17926"/>
                  <a:pt x="53837" y="17854"/>
                </a:cubicBezTo>
                <a:cubicBezTo>
                  <a:pt x="53072" y="18447"/>
                  <a:pt x="52331" y="19071"/>
                  <a:pt x="51539" y="19625"/>
                </a:cubicBezTo>
                <a:cubicBezTo>
                  <a:pt x="50731" y="20194"/>
                  <a:pt x="49906" y="20753"/>
                  <a:pt x="49029" y="21208"/>
                </a:cubicBezTo>
                <a:cubicBezTo>
                  <a:pt x="48196" y="21643"/>
                  <a:pt x="47288" y="21939"/>
                  <a:pt x="46412" y="22297"/>
                </a:cubicBezTo>
                <a:lnTo>
                  <a:pt x="46270" y="21994"/>
                </a:lnTo>
                <a:cubicBezTo>
                  <a:pt x="47948" y="20820"/>
                  <a:pt x="49625" y="19645"/>
                  <a:pt x="51511" y="18326"/>
                </a:cubicBezTo>
                <a:lnTo>
                  <a:pt x="51511" y="18326"/>
                </a:lnTo>
                <a:cubicBezTo>
                  <a:pt x="50993" y="18477"/>
                  <a:pt x="50678" y="18500"/>
                  <a:pt x="50448" y="18650"/>
                </a:cubicBezTo>
                <a:cubicBezTo>
                  <a:pt x="48867" y="19686"/>
                  <a:pt x="47312" y="20762"/>
                  <a:pt x="45731" y="21798"/>
                </a:cubicBezTo>
                <a:cubicBezTo>
                  <a:pt x="45104" y="22209"/>
                  <a:pt x="44430" y="22551"/>
                  <a:pt x="43776" y="22925"/>
                </a:cubicBezTo>
                <a:cubicBezTo>
                  <a:pt x="43670" y="22605"/>
                  <a:pt x="43689" y="22482"/>
                  <a:pt x="43755" y="22396"/>
                </a:cubicBezTo>
                <a:cubicBezTo>
                  <a:pt x="45236" y="20471"/>
                  <a:pt x="47069" y="18959"/>
                  <a:pt x="49163" y="17752"/>
                </a:cubicBezTo>
                <a:cubicBezTo>
                  <a:pt x="49530" y="17541"/>
                  <a:pt x="49861" y="17273"/>
                  <a:pt x="50207" y="17029"/>
                </a:cubicBezTo>
                <a:cubicBezTo>
                  <a:pt x="50152" y="16902"/>
                  <a:pt x="50163" y="16923"/>
                  <a:pt x="50107" y="16797"/>
                </a:cubicBezTo>
                <a:cubicBezTo>
                  <a:pt x="49840" y="16841"/>
                  <a:pt x="49571" y="16886"/>
                  <a:pt x="49304" y="16931"/>
                </a:cubicBezTo>
                <a:cubicBezTo>
                  <a:pt x="49241" y="16768"/>
                  <a:pt x="49256" y="16809"/>
                  <a:pt x="49197" y="16645"/>
                </a:cubicBezTo>
                <a:cubicBezTo>
                  <a:pt x="51230" y="15486"/>
                  <a:pt x="53263" y="14328"/>
                  <a:pt x="55297" y="13170"/>
                </a:cubicBezTo>
                <a:cubicBezTo>
                  <a:pt x="55140" y="13107"/>
                  <a:pt x="54994" y="13075"/>
                  <a:pt x="54863" y="13075"/>
                </a:cubicBezTo>
                <a:cubicBezTo>
                  <a:pt x="54761" y="13075"/>
                  <a:pt x="54667" y="13095"/>
                  <a:pt x="54583" y="13134"/>
                </a:cubicBezTo>
                <a:cubicBezTo>
                  <a:pt x="53422" y="13676"/>
                  <a:pt x="52262" y="14213"/>
                  <a:pt x="51126" y="14802"/>
                </a:cubicBezTo>
                <a:cubicBezTo>
                  <a:pt x="48881" y="15967"/>
                  <a:pt x="47466" y="18101"/>
                  <a:pt x="45587" y="19697"/>
                </a:cubicBezTo>
                <a:cubicBezTo>
                  <a:pt x="44796" y="20370"/>
                  <a:pt x="44167" y="21238"/>
                  <a:pt x="43476" y="22026"/>
                </a:cubicBezTo>
                <a:cubicBezTo>
                  <a:pt x="42881" y="22703"/>
                  <a:pt x="42322" y="23413"/>
                  <a:pt x="41711" y="24072"/>
                </a:cubicBezTo>
                <a:cubicBezTo>
                  <a:pt x="41199" y="24624"/>
                  <a:pt x="40653" y="25147"/>
                  <a:pt x="40087" y="25643"/>
                </a:cubicBezTo>
                <a:cubicBezTo>
                  <a:pt x="39330" y="26307"/>
                  <a:pt x="38556" y="26955"/>
                  <a:pt x="37761" y="27575"/>
                </a:cubicBezTo>
                <a:cubicBezTo>
                  <a:pt x="36496" y="28555"/>
                  <a:pt x="35143" y="29432"/>
                  <a:pt x="33946" y="30489"/>
                </a:cubicBezTo>
                <a:cubicBezTo>
                  <a:pt x="32621" y="31661"/>
                  <a:pt x="31493" y="33059"/>
                  <a:pt x="30164" y="34227"/>
                </a:cubicBezTo>
                <a:cubicBezTo>
                  <a:pt x="28239" y="35917"/>
                  <a:pt x="26294" y="37607"/>
                  <a:pt x="24203" y="39081"/>
                </a:cubicBezTo>
                <a:cubicBezTo>
                  <a:pt x="23037" y="39903"/>
                  <a:pt x="21833" y="40673"/>
                  <a:pt x="20617" y="41425"/>
                </a:cubicBezTo>
                <a:cubicBezTo>
                  <a:pt x="21249" y="40115"/>
                  <a:pt x="21830" y="38780"/>
                  <a:pt x="22269" y="37372"/>
                </a:cubicBezTo>
                <a:cubicBezTo>
                  <a:pt x="22797" y="35675"/>
                  <a:pt x="23251" y="33897"/>
                  <a:pt x="24123" y="32390"/>
                </a:cubicBezTo>
                <a:cubicBezTo>
                  <a:pt x="25673" y="29705"/>
                  <a:pt x="27559" y="27227"/>
                  <a:pt x="29219" y="24606"/>
                </a:cubicBezTo>
                <a:cubicBezTo>
                  <a:pt x="30222" y="23022"/>
                  <a:pt x="31461" y="21701"/>
                  <a:pt x="32907" y="20548"/>
                </a:cubicBezTo>
                <a:cubicBezTo>
                  <a:pt x="34100" y="19597"/>
                  <a:pt x="35399" y="18775"/>
                  <a:pt x="36097" y="17289"/>
                </a:cubicBezTo>
                <a:cubicBezTo>
                  <a:pt x="36869" y="15647"/>
                  <a:pt x="37780" y="14074"/>
                  <a:pt x="38615" y="12463"/>
                </a:cubicBezTo>
                <a:cubicBezTo>
                  <a:pt x="38695" y="12307"/>
                  <a:pt x="38671" y="12093"/>
                  <a:pt x="38730" y="11651"/>
                </a:cubicBezTo>
                <a:lnTo>
                  <a:pt x="38730" y="11651"/>
                </a:lnTo>
                <a:cubicBezTo>
                  <a:pt x="38349" y="11995"/>
                  <a:pt x="38101" y="12147"/>
                  <a:pt x="37954" y="12368"/>
                </a:cubicBezTo>
                <a:cubicBezTo>
                  <a:pt x="37244" y="13431"/>
                  <a:pt x="36461" y="14460"/>
                  <a:pt x="35891" y="15602"/>
                </a:cubicBezTo>
                <a:cubicBezTo>
                  <a:pt x="34846" y="17699"/>
                  <a:pt x="33467" y="19453"/>
                  <a:pt x="31362" y="20795"/>
                </a:cubicBezTo>
                <a:cubicBezTo>
                  <a:pt x="31613" y="18719"/>
                  <a:pt x="31698" y="16721"/>
                  <a:pt x="32127" y="14813"/>
                </a:cubicBezTo>
                <a:cubicBezTo>
                  <a:pt x="32555" y="12906"/>
                  <a:pt x="33327" y="11089"/>
                  <a:pt x="33946" y="9233"/>
                </a:cubicBezTo>
                <a:lnTo>
                  <a:pt x="33946" y="9233"/>
                </a:lnTo>
                <a:cubicBezTo>
                  <a:pt x="33586" y="9629"/>
                  <a:pt x="33218" y="10066"/>
                  <a:pt x="32982" y="10570"/>
                </a:cubicBezTo>
                <a:cubicBezTo>
                  <a:pt x="31629" y="13469"/>
                  <a:pt x="30904" y="16556"/>
                  <a:pt x="30489" y="19756"/>
                </a:cubicBezTo>
                <a:cubicBezTo>
                  <a:pt x="30369" y="20690"/>
                  <a:pt x="29998" y="21652"/>
                  <a:pt x="29500" y="22441"/>
                </a:cubicBezTo>
                <a:cubicBezTo>
                  <a:pt x="28080" y="24695"/>
                  <a:pt x="26537" y="26868"/>
                  <a:pt x="25039" y="29070"/>
                </a:cubicBezTo>
                <a:cubicBezTo>
                  <a:pt x="24923" y="29240"/>
                  <a:pt x="24773" y="29383"/>
                  <a:pt x="24637" y="29541"/>
                </a:cubicBezTo>
                <a:cubicBezTo>
                  <a:pt x="24578" y="28913"/>
                  <a:pt x="24556" y="28362"/>
                  <a:pt x="24469" y="27818"/>
                </a:cubicBezTo>
                <a:cubicBezTo>
                  <a:pt x="24413" y="27454"/>
                  <a:pt x="24172" y="27097"/>
                  <a:pt x="24180" y="26748"/>
                </a:cubicBezTo>
                <a:cubicBezTo>
                  <a:pt x="24211" y="25529"/>
                  <a:pt x="24315" y="24316"/>
                  <a:pt x="24388" y="23101"/>
                </a:cubicBezTo>
                <a:cubicBezTo>
                  <a:pt x="24460" y="21916"/>
                  <a:pt x="24473" y="20720"/>
                  <a:pt x="24630" y="19551"/>
                </a:cubicBezTo>
                <a:cubicBezTo>
                  <a:pt x="24696" y="19067"/>
                  <a:pt x="24983" y="18546"/>
                  <a:pt x="25324" y="18198"/>
                </a:cubicBezTo>
                <a:cubicBezTo>
                  <a:pt x="26567" y="16932"/>
                  <a:pt x="27912" y="15769"/>
                  <a:pt x="29140" y="14489"/>
                </a:cubicBezTo>
                <a:cubicBezTo>
                  <a:pt x="29602" y="14009"/>
                  <a:pt x="29843" y="13310"/>
                  <a:pt x="30184" y="12713"/>
                </a:cubicBezTo>
                <a:cubicBezTo>
                  <a:pt x="30127" y="12687"/>
                  <a:pt x="30071" y="12661"/>
                  <a:pt x="30014" y="12633"/>
                </a:cubicBezTo>
                <a:lnTo>
                  <a:pt x="25743" y="17129"/>
                </a:lnTo>
                <a:cubicBezTo>
                  <a:pt x="25616" y="17040"/>
                  <a:pt x="25487" y="16952"/>
                  <a:pt x="25359" y="16862"/>
                </a:cubicBezTo>
                <a:cubicBezTo>
                  <a:pt x="25798" y="15830"/>
                  <a:pt x="26172" y="14760"/>
                  <a:pt x="26695" y="13773"/>
                </a:cubicBezTo>
                <a:cubicBezTo>
                  <a:pt x="27217" y="12788"/>
                  <a:pt x="27885" y="11887"/>
                  <a:pt x="28491" y="10950"/>
                </a:cubicBezTo>
                <a:cubicBezTo>
                  <a:pt x="28383" y="10863"/>
                  <a:pt x="28274" y="10776"/>
                  <a:pt x="28166" y="10689"/>
                </a:cubicBezTo>
                <a:cubicBezTo>
                  <a:pt x="27709" y="11224"/>
                  <a:pt x="27253" y="11758"/>
                  <a:pt x="26688" y="12419"/>
                </a:cubicBezTo>
                <a:cubicBezTo>
                  <a:pt x="26546" y="9533"/>
                  <a:pt x="28154" y="7401"/>
                  <a:pt x="28822" y="4965"/>
                </a:cubicBezTo>
                <a:lnTo>
                  <a:pt x="28822" y="4965"/>
                </a:lnTo>
                <a:cubicBezTo>
                  <a:pt x="28595" y="5071"/>
                  <a:pt x="28418" y="5191"/>
                  <a:pt x="28315" y="5358"/>
                </a:cubicBezTo>
                <a:cubicBezTo>
                  <a:pt x="26975" y="7537"/>
                  <a:pt x="26032" y="9848"/>
                  <a:pt x="26100" y="12527"/>
                </a:cubicBezTo>
                <a:cubicBezTo>
                  <a:pt x="26115" y="13065"/>
                  <a:pt x="25980" y="13642"/>
                  <a:pt x="25771" y="14136"/>
                </a:cubicBezTo>
                <a:cubicBezTo>
                  <a:pt x="24903" y="16191"/>
                  <a:pt x="23768" y="18141"/>
                  <a:pt x="23637" y="20473"/>
                </a:cubicBezTo>
                <a:cubicBezTo>
                  <a:pt x="23635" y="20530"/>
                  <a:pt x="23521" y="20576"/>
                  <a:pt x="23462" y="20625"/>
                </a:cubicBezTo>
                <a:cubicBezTo>
                  <a:pt x="23394" y="20578"/>
                  <a:pt x="23310" y="20550"/>
                  <a:pt x="23305" y="20514"/>
                </a:cubicBezTo>
                <a:cubicBezTo>
                  <a:pt x="22967" y="18122"/>
                  <a:pt x="22453" y="15732"/>
                  <a:pt x="22358" y="13338"/>
                </a:cubicBezTo>
                <a:cubicBezTo>
                  <a:pt x="22272" y="11150"/>
                  <a:pt x="23023" y="9163"/>
                  <a:pt x="24768" y="7695"/>
                </a:cubicBezTo>
                <a:cubicBezTo>
                  <a:pt x="25328" y="7226"/>
                  <a:pt x="25672" y="6504"/>
                  <a:pt x="26140" y="5918"/>
                </a:cubicBezTo>
                <a:cubicBezTo>
                  <a:pt x="26546" y="5410"/>
                  <a:pt x="26981" y="4926"/>
                  <a:pt x="27410" y="4438"/>
                </a:cubicBezTo>
                <a:cubicBezTo>
                  <a:pt x="27947" y="3829"/>
                  <a:pt x="28492" y="3226"/>
                  <a:pt x="29034" y="2620"/>
                </a:cubicBezTo>
                <a:cubicBezTo>
                  <a:pt x="28946" y="2538"/>
                  <a:pt x="28858" y="2457"/>
                  <a:pt x="28770" y="2374"/>
                </a:cubicBezTo>
                <a:cubicBezTo>
                  <a:pt x="28363" y="2754"/>
                  <a:pt x="27955" y="3132"/>
                  <a:pt x="27444" y="3608"/>
                </a:cubicBezTo>
                <a:cubicBezTo>
                  <a:pt x="27614" y="2861"/>
                  <a:pt x="27750" y="2266"/>
                  <a:pt x="27883" y="1673"/>
                </a:cubicBezTo>
                <a:cubicBezTo>
                  <a:pt x="27798" y="1637"/>
                  <a:pt x="27715" y="1599"/>
                  <a:pt x="27629" y="1563"/>
                </a:cubicBezTo>
                <a:cubicBezTo>
                  <a:pt x="26279" y="3816"/>
                  <a:pt x="25775" y="6652"/>
                  <a:pt x="23418" y="8238"/>
                </a:cubicBezTo>
                <a:cubicBezTo>
                  <a:pt x="23534" y="7497"/>
                  <a:pt x="23650" y="6764"/>
                  <a:pt x="23766" y="6031"/>
                </a:cubicBezTo>
                <a:cubicBezTo>
                  <a:pt x="23642" y="6000"/>
                  <a:pt x="23521" y="5968"/>
                  <a:pt x="23397" y="5937"/>
                </a:cubicBezTo>
                <a:cubicBezTo>
                  <a:pt x="22447" y="7278"/>
                  <a:pt x="22340" y="8981"/>
                  <a:pt x="21805" y="10513"/>
                </a:cubicBezTo>
                <a:cubicBezTo>
                  <a:pt x="21530" y="8783"/>
                  <a:pt x="21165" y="7115"/>
                  <a:pt x="22123" y="5477"/>
                </a:cubicBezTo>
                <a:cubicBezTo>
                  <a:pt x="22684" y="4520"/>
                  <a:pt x="22874" y="3330"/>
                  <a:pt x="23231" y="2244"/>
                </a:cubicBezTo>
                <a:cubicBezTo>
                  <a:pt x="23162" y="2210"/>
                  <a:pt x="23094" y="2177"/>
                  <a:pt x="23024" y="2143"/>
                </a:cubicBezTo>
                <a:cubicBezTo>
                  <a:pt x="22780" y="2475"/>
                  <a:pt x="22534" y="2807"/>
                  <a:pt x="22289" y="3140"/>
                </a:cubicBezTo>
                <a:cubicBezTo>
                  <a:pt x="22201" y="3115"/>
                  <a:pt x="22112" y="3092"/>
                  <a:pt x="22025" y="3068"/>
                </a:cubicBezTo>
                <a:cubicBezTo>
                  <a:pt x="22139" y="2045"/>
                  <a:pt x="22252" y="1022"/>
                  <a:pt x="22366" y="1"/>
                </a:cubicBezTo>
                <a:close/>
              </a:path>
            </a:pathLst>
          </a:custGeom>
          <a:solidFill>
            <a:srgbClr val="A2D78D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1" name="Google Shape;351;p52"/>
          <p:cNvSpPr/>
          <p:nvPr/>
        </p:nvSpPr>
        <p:spPr>
          <a:xfrm rot="1269657">
            <a:off x="-911423" y="4328478"/>
            <a:ext cx="4922594" cy="2499870"/>
          </a:xfrm>
          <a:custGeom>
            <a:avLst/>
            <a:gdLst/>
            <a:ahLst/>
            <a:cxnLst/>
            <a:rect l="l" t="t" r="r" b="b"/>
            <a:pathLst>
              <a:path w="120088" h="60985" extrusionOk="0">
                <a:moveTo>
                  <a:pt x="10185" y="0"/>
                </a:moveTo>
                <a:cubicBezTo>
                  <a:pt x="10170" y="0"/>
                  <a:pt x="10138" y="55"/>
                  <a:pt x="10051" y="160"/>
                </a:cubicBezTo>
                <a:cubicBezTo>
                  <a:pt x="12583" y="2029"/>
                  <a:pt x="16014" y="2112"/>
                  <a:pt x="18262" y="4538"/>
                </a:cubicBezTo>
                <a:cubicBezTo>
                  <a:pt x="17258" y="4529"/>
                  <a:pt x="16290" y="4306"/>
                  <a:pt x="15321" y="4306"/>
                </a:cubicBezTo>
                <a:cubicBezTo>
                  <a:pt x="15306" y="4306"/>
                  <a:pt x="15291" y="4306"/>
                  <a:pt x="15275" y="4306"/>
                </a:cubicBezTo>
                <a:cubicBezTo>
                  <a:pt x="15275" y="4306"/>
                  <a:pt x="15274" y="4306"/>
                  <a:pt x="15273" y="4306"/>
                </a:cubicBezTo>
                <a:cubicBezTo>
                  <a:pt x="14974" y="4306"/>
                  <a:pt x="14508" y="3901"/>
                  <a:pt x="14154" y="3901"/>
                </a:cubicBezTo>
                <a:cubicBezTo>
                  <a:pt x="13903" y="3901"/>
                  <a:pt x="13708" y="4104"/>
                  <a:pt x="13668" y="4801"/>
                </a:cubicBezTo>
                <a:cubicBezTo>
                  <a:pt x="13664" y="4872"/>
                  <a:pt x="13338" y="4930"/>
                  <a:pt x="13159" y="4986"/>
                </a:cubicBezTo>
                <a:cubicBezTo>
                  <a:pt x="11966" y="5357"/>
                  <a:pt x="10773" y="5726"/>
                  <a:pt x="9558" y="6102"/>
                </a:cubicBezTo>
                <a:cubicBezTo>
                  <a:pt x="9948" y="6413"/>
                  <a:pt x="10345" y="6530"/>
                  <a:pt x="10746" y="6530"/>
                </a:cubicBezTo>
                <a:cubicBezTo>
                  <a:pt x="11359" y="6530"/>
                  <a:pt x="11983" y="6256"/>
                  <a:pt x="12607" y="5985"/>
                </a:cubicBezTo>
                <a:cubicBezTo>
                  <a:pt x="13760" y="5485"/>
                  <a:pt x="14914" y="4962"/>
                  <a:pt x="16152" y="4962"/>
                </a:cubicBezTo>
                <a:cubicBezTo>
                  <a:pt x="16492" y="4962"/>
                  <a:pt x="16837" y="5002"/>
                  <a:pt x="17191" y="5091"/>
                </a:cubicBezTo>
                <a:cubicBezTo>
                  <a:pt x="17873" y="5265"/>
                  <a:pt x="22682" y="7090"/>
                  <a:pt x="25000" y="8536"/>
                </a:cubicBezTo>
                <a:cubicBezTo>
                  <a:pt x="25650" y="9150"/>
                  <a:pt x="26232" y="9854"/>
                  <a:pt x="26838" y="10521"/>
                </a:cubicBezTo>
                <a:cubicBezTo>
                  <a:pt x="27576" y="11333"/>
                  <a:pt x="28288" y="12172"/>
                  <a:pt x="29011" y="13000"/>
                </a:cubicBezTo>
                <a:cubicBezTo>
                  <a:pt x="24302" y="10260"/>
                  <a:pt x="19255" y="9349"/>
                  <a:pt x="13996" y="9301"/>
                </a:cubicBezTo>
                <a:lnTo>
                  <a:pt x="13996" y="9301"/>
                </a:lnTo>
                <a:cubicBezTo>
                  <a:pt x="14202" y="9618"/>
                  <a:pt x="14465" y="9720"/>
                  <a:pt x="14734" y="9796"/>
                </a:cubicBezTo>
                <a:cubicBezTo>
                  <a:pt x="16546" y="10299"/>
                  <a:pt x="18423" y="10637"/>
                  <a:pt x="20159" y="11337"/>
                </a:cubicBezTo>
                <a:cubicBezTo>
                  <a:pt x="22292" y="12196"/>
                  <a:pt x="24326" y="13325"/>
                  <a:pt x="26374" y="14397"/>
                </a:cubicBezTo>
                <a:cubicBezTo>
                  <a:pt x="27845" y="15168"/>
                  <a:pt x="29657" y="15343"/>
                  <a:pt x="30664" y="16968"/>
                </a:cubicBezTo>
                <a:cubicBezTo>
                  <a:pt x="30779" y="17153"/>
                  <a:pt x="31139" y="17162"/>
                  <a:pt x="31371" y="17280"/>
                </a:cubicBezTo>
                <a:cubicBezTo>
                  <a:pt x="33108" y="18163"/>
                  <a:pt x="34842" y="19055"/>
                  <a:pt x="36575" y="19943"/>
                </a:cubicBezTo>
                <a:cubicBezTo>
                  <a:pt x="29646" y="19627"/>
                  <a:pt x="22642" y="19693"/>
                  <a:pt x="17055" y="14380"/>
                </a:cubicBezTo>
                <a:cubicBezTo>
                  <a:pt x="16983" y="14555"/>
                  <a:pt x="16913" y="14730"/>
                  <a:pt x="16841" y="14904"/>
                </a:cubicBezTo>
                <a:cubicBezTo>
                  <a:pt x="19480" y="17313"/>
                  <a:pt x="20301" y="17162"/>
                  <a:pt x="22032" y="18292"/>
                </a:cubicBezTo>
                <a:lnTo>
                  <a:pt x="21988" y="18430"/>
                </a:lnTo>
                <a:cubicBezTo>
                  <a:pt x="20217" y="18035"/>
                  <a:pt x="18305" y="18071"/>
                  <a:pt x="16607" y="17464"/>
                </a:cubicBezTo>
                <a:cubicBezTo>
                  <a:pt x="15505" y="17070"/>
                  <a:pt x="14588" y="16134"/>
                  <a:pt x="13582" y="15450"/>
                </a:cubicBezTo>
                <a:cubicBezTo>
                  <a:pt x="12321" y="14593"/>
                  <a:pt x="11056" y="13744"/>
                  <a:pt x="9793" y="12893"/>
                </a:cubicBezTo>
                <a:lnTo>
                  <a:pt x="9793" y="12893"/>
                </a:lnTo>
                <a:cubicBezTo>
                  <a:pt x="10004" y="13441"/>
                  <a:pt x="10350" y="13788"/>
                  <a:pt x="10740" y="14068"/>
                </a:cubicBezTo>
                <a:cubicBezTo>
                  <a:pt x="12191" y="15111"/>
                  <a:pt x="13678" y="16100"/>
                  <a:pt x="15110" y="17170"/>
                </a:cubicBezTo>
                <a:cubicBezTo>
                  <a:pt x="15289" y="17304"/>
                  <a:pt x="15474" y="17440"/>
                  <a:pt x="15665" y="17576"/>
                </a:cubicBezTo>
                <a:cubicBezTo>
                  <a:pt x="14904" y="17430"/>
                  <a:pt x="14308" y="17324"/>
                  <a:pt x="14210" y="17309"/>
                </a:cubicBezTo>
                <a:cubicBezTo>
                  <a:pt x="12567" y="17077"/>
                  <a:pt x="10916" y="16895"/>
                  <a:pt x="9281" y="16615"/>
                </a:cubicBezTo>
                <a:cubicBezTo>
                  <a:pt x="8588" y="16496"/>
                  <a:pt x="7919" y="16208"/>
                  <a:pt x="7252" y="15961"/>
                </a:cubicBezTo>
                <a:cubicBezTo>
                  <a:pt x="6486" y="15678"/>
                  <a:pt x="5725" y="15373"/>
                  <a:pt x="4975" y="15048"/>
                </a:cubicBezTo>
                <a:cubicBezTo>
                  <a:pt x="4474" y="14829"/>
                  <a:pt x="3956" y="14614"/>
                  <a:pt x="3510" y="14298"/>
                </a:cubicBezTo>
                <a:cubicBezTo>
                  <a:pt x="2667" y="13698"/>
                  <a:pt x="1853" y="13053"/>
                  <a:pt x="663" y="13053"/>
                </a:cubicBezTo>
                <a:cubicBezTo>
                  <a:pt x="454" y="13053"/>
                  <a:pt x="234" y="13073"/>
                  <a:pt x="0" y="13116"/>
                </a:cubicBezTo>
                <a:cubicBezTo>
                  <a:pt x="1100" y="13549"/>
                  <a:pt x="1967" y="13891"/>
                  <a:pt x="2835" y="14232"/>
                </a:cubicBezTo>
                <a:cubicBezTo>
                  <a:pt x="2818" y="14327"/>
                  <a:pt x="2798" y="14423"/>
                  <a:pt x="2779" y="14519"/>
                </a:cubicBezTo>
                <a:cubicBezTo>
                  <a:pt x="2448" y="14607"/>
                  <a:pt x="2116" y="14695"/>
                  <a:pt x="1785" y="14783"/>
                </a:cubicBezTo>
                <a:cubicBezTo>
                  <a:pt x="3638" y="15661"/>
                  <a:pt x="6087" y="14874"/>
                  <a:pt x="7502" y="17307"/>
                </a:cubicBezTo>
                <a:cubicBezTo>
                  <a:pt x="5770" y="17195"/>
                  <a:pt x="4168" y="17092"/>
                  <a:pt x="2568" y="16989"/>
                </a:cubicBezTo>
                <a:cubicBezTo>
                  <a:pt x="2551" y="17133"/>
                  <a:pt x="2536" y="17278"/>
                  <a:pt x="2519" y="17422"/>
                </a:cubicBezTo>
                <a:cubicBezTo>
                  <a:pt x="3615" y="17568"/>
                  <a:pt x="4716" y="17866"/>
                  <a:pt x="5808" y="17866"/>
                </a:cubicBezTo>
                <a:cubicBezTo>
                  <a:pt x="5901" y="17866"/>
                  <a:pt x="5994" y="17864"/>
                  <a:pt x="6086" y="17860"/>
                </a:cubicBezTo>
                <a:cubicBezTo>
                  <a:pt x="7539" y="17789"/>
                  <a:pt x="8989" y="17627"/>
                  <a:pt x="10437" y="17627"/>
                </a:cubicBezTo>
                <a:cubicBezTo>
                  <a:pt x="11383" y="17627"/>
                  <a:pt x="12328" y="17696"/>
                  <a:pt x="13274" y="17906"/>
                </a:cubicBezTo>
                <a:cubicBezTo>
                  <a:pt x="13559" y="17970"/>
                  <a:pt x="13858" y="17986"/>
                  <a:pt x="14155" y="17986"/>
                </a:cubicBezTo>
                <a:cubicBezTo>
                  <a:pt x="14275" y="17986"/>
                  <a:pt x="14395" y="17983"/>
                  <a:pt x="14514" y="17980"/>
                </a:cubicBezTo>
                <a:cubicBezTo>
                  <a:pt x="14515" y="17980"/>
                  <a:pt x="14516" y="17980"/>
                  <a:pt x="14517" y="17980"/>
                </a:cubicBezTo>
                <a:cubicBezTo>
                  <a:pt x="14622" y="17980"/>
                  <a:pt x="15607" y="18110"/>
                  <a:pt x="16684" y="18248"/>
                </a:cubicBezTo>
                <a:cubicBezTo>
                  <a:pt x="17753" y="18897"/>
                  <a:pt x="18932" y="19420"/>
                  <a:pt x="20067" y="19447"/>
                </a:cubicBezTo>
                <a:cubicBezTo>
                  <a:pt x="20232" y="19451"/>
                  <a:pt x="20383" y="19453"/>
                  <a:pt x="20525" y="19453"/>
                </a:cubicBezTo>
                <a:cubicBezTo>
                  <a:pt x="20897" y="19453"/>
                  <a:pt x="21198" y="19443"/>
                  <a:pt x="21481" y="19443"/>
                </a:cubicBezTo>
                <a:cubicBezTo>
                  <a:pt x="22052" y="19443"/>
                  <a:pt x="22546" y="19484"/>
                  <a:pt x="23383" y="19730"/>
                </a:cubicBezTo>
                <a:cubicBezTo>
                  <a:pt x="28064" y="21113"/>
                  <a:pt x="31125" y="20841"/>
                  <a:pt x="34548" y="21397"/>
                </a:cubicBezTo>
                <a:cubicBezTo>
                  <a:pt x="36589" y="21728"/>
                  <a:pt x="38495" y="21427"/>
                  <a:pt x="40493" y="21974"/>
                </a:cubicBezTo>
                <a:cubicBezTo>
                  <a:pt x="42114" y="22420"/>
                  <a:pt x="43687" y="23047"/>
                  <a:pt x="45288" y="23568"/>
                </a:cubicBezTo>
                <a:cubicBezTo>
                  <a:pt x="48472" y="24606"/>
                  <a:pt x="51666" y="25617"/>
                  <a:pt x="54846" y="26665"/>
                </a:cubicBezTo>
                <a:cubicBezTo>
                  <a:pt x="55273" y="26805"/>
                  <a:pt x="55656" y="27092"/>
                  <a:pt x="56058" y="27310"/>
                </a:cubicBezTo>
                <a:cubicBezTo>
                  <a:pt x="56029" y="27408"/>
                  <a:pt x="56003" y="27505"/>
                  <a:pt x="55975" y="27602"/>
                </a:cubicBezTo>
                <a:cubicBezTo>
                  <a:pt x="55656" y="27626"/>
                  <a:pt x="55337" y="27657"/>
                  <a:pt x="55016" y="27670"/>
                </a:cubicBezTo>
                <a:cubicBezTo>
                  <a:pt x="51330" y="27833"/>
                  <a:pt x="47638" y="27787"/>
                  <a:pt x="43984" y="28545"/>
                </a:cubicBezTo>
                <a:cubicBezTo>
                  <a:pt x="41830" y="28991"/>
                  <a:pt x="39633" y="29568"/>
                  <a:pt x="37467" y="29568"/>
                </a:cubicBezTo>
                <a:cubicBezTo>
                  <a:pt x="37389" y="29568"/>
                  <a:pt x="37310" y="29567"/>
                  <a:pt x="37232" y="29565"/>
                </a:cubicBezTo>
                <a:cubicBezTo>
                  <a:pt x="33239" y="29484"/>
                  <a:pt x="29262" y="28891"/>
                  <a:pt x="25270" y="28646"/>
                </a:cubicBezTo>
                <a:cubicBezTo>
                  <a:pt x="22856" y="28498"/>
                  <a:pt x="20587" y="27916"/>
                  <a:pt x="18370" y="26991"/>
                </a:cubicBezTo>
                <a:cubicBezTo>
                  <a:pt x="16662" y="26278"/>
                  <a:pt x="15020" y="25388"/>
                  <a:pt x="13093" y="25388"/>
                </a:cubicBezTo>
                <a:cubicBezTo>
                  <a:pt x="12958" y="25388"/>
                  <a:pt x="12822" y="25392"/>
                  <a:pt x="12685" y="25401"/>
                </a:cubicBezTo>
                <a:cubicBezTo>
                  <a:pt x="10355" y="25555"/>
                  <a:pt x="8014" y="25506"/>
                  <a:pt x="5680" y="25566"/>
                </a:cubicBezTo>
                <a:cubicBezTo>
                  <a:pt x="5455" y="25573"/>
                  <a:pt x="5231" y="25734"/>
                  <a:pt x="4700" y="25946"/>
                </a:cubicBezTo>
                <a:cubicBezTo>
                  <a:pt x="5330" y="26163"/>
                  <a:pt x="5657" y="26351"/>
                  <a:pt x="5998" y="26381"/>
                </a:cubicBezTo>
                <a:cubicBezTo>
                  <a:pt x="7449" y="26504"/>
                  <a:pt x="8906" y="26711"/>
                  <a:pt x="10356" y="26711"/>
                </a:cubicBezTo>
                <a:cubicBezTo>
                  <a:pt x="10548" y="26711"/>
                  <a:pt x="10740" y="26708"/>
                  <a:pt x="10932" y="26700"/>
                </a:cubicBezTo>
                <a:cubicBezTo>
                  <a:pt x="11237" y="26687"/>
                  <a:pt x="11540" y="26681"/>
                  <a:pt x="11841" y="26681"/>
                </a:cubicBezTo>
                <a:cubicBezTo>
                  <a:pt x="14520" y="26681"/>
                  <a:pt x="17076" y="27202"/>
                  <a:pt x="19640" y="28600"/>
                </a:cubicBezTo>
                <a:cubicBezTo>
                  <a:pt x="17162" y="29620"/>
                  <a:pt x="14876" y="30779"/>
                  <a:pt x="12470" y="31491"/>
                </a:cubicBezTo>
                <a:cubicBezTo>
                  <a:pt x="10066" y="32202"/>
                  <a:pt x="7543" y="32465"/>
                  <a:pt x="5073" y="32925"/>
                </a:cubicBezTo>
                <a:cubicBezTo>
                  <a:pt x="5657" y="33064"/>
                  <a:pt x="6279" y="33194"/>
                  <a:pt x="6899" y="33194"/>
                </a:cubicBezTo>
                <a:cubicBezTo>
                  <a:pt x="6995" y="33194"/>
                  <a:pt x="7091" y="33190"/>
                  <a:pt x="7186" y="33184"/>
                </a:cubicBezTo>
                <a:cubicBezTo>
                  <a:pt x="11288" y="32906"/>
                  <a:pt x="15201" y="31790"/>
                  <a:pt x="19039" y="30249"/>
                </a:cubicBezTo>
                <a:cubicBezTo>
                  <a:pt x="20002" y="29862"/>
                  <a:pt x="21106" y="29675"/>
                  <a:pt x="22159" y="29675"/>
                </a:cubicBezTo>
                <a:cubicBezTo>
                  <a:pt x="22331" y="29675"/>
                  <a:pt x="22502" y="29680"/>
                  <a:pt x="22671" y="29690"/>
                </a:cubicBezTo>
                <a:cubicBezTo>
                  <a:pt x="26099" y="29891"/>
                  <a:pt x="29515" y="30283"/>
                  <a:pt x="32936" y="30608"/>
                </a:cubicBezTo>
                <a:cubicBezTo>
                  <a:pt x="33198" y="30632"/>
                  <a:pt x="33456" y="30715"/>
                  <a:pt x="33721" y="30771"/>
                </a:cubicBezTo>
                <a:cubicBezTo>
                  <a:pt x="33057" y="31232"/>
                  <a:pt x="32458" y="31606"/>
                  <a:pt x="31905" y="32046"/>
                </a:cubicBezTo>
                <a:cubicBezTo>
                  <a:pt x="31537" y="32339"/>
                  <a:pt x="31291" y="32838"/>
                  <a:pt x="30897" y="33049"/>
                </a:cubicBezTo>
                <a:cubicBezTo>
                  <a:pt x="29518" y="33781"/>
                  <a:pt x="28096" y="34425"/>
                  <a:pt x="26694" y="35104"/>
                </a:cubicBezTo>
                <a:cubicBezTo>
                  <a:pt x="25324" y="35767"/>
                  <a:pt x="23983" y="36506"/>
                  <a:pt x="22574" y="37063"/>
                </a:cubicBezTo>
                <a:cubicBezTo>
                  <a:pt x="22261" y="37187"/>
                  <a:pt x="21895" y="37244"/>
                  <a:pt x="21530" y="37244"/>
                </a:cubicBezTo>
                <a:cubicBezTo>
                  <a:pt x="21215" y="37244"/>
                  <a:pt x="20900" y="37201"/>
                  <a:pt x="20619" y="37122"/>
                </a:cubicBezTo>
                <a:cubicBezTo>
                  <a:pt x="18408" y="36501"/>
                  <a:pt x="16247" y="35695"/>
                  <a:pt x="14029" y="35103"/>
                </a:cubicBezTo>
                <a:cubicBezTo>
                  <a:pt x="13685" y="35010"/>
                  <a:pt x="13323" y="34984"/>
                  <a:pt x="12954" y="34984"/>
                </a:cubicBezTo>
                <a:cubicBezTo>
                  <a:pt x="12465" y="34984"/>
                  <a:pt x="11964" y="35030"/>
                  <a:pt x="11474" y="35030"/>
                </a:cubicBezTo>
                <a:cubicBezTo>
                  <a:pt x="11441" y="35030"/>
                  <a:pt x="11407" y="35030"/>
                  <a:pt x="11374" y="35030"/>
                </a:cubicBezTo>
                <a:lnTo>
                  <a:pt x="11374" y="35030"/>
                </a:lnTo>
                <a:cubicBezTo>
                  <a:pt x="11381" y="35111"/>
                  <a:pt x="11388" y="35191"/>
                  <a:pt x="11395" y="35272"/>
                </a:cubicBezTo>
                <a:cubicBezTo>
                  <a:pt x="13982" y="35955"/>
                  <a:pt x="16570" y="36637"/>
                  <a:pt x="19156" y="37319"/>
                </a:cubicBezTo>
                <a:cubicBezTo>
                  <a:pt x="19139" y="37521"/>
                  <a:pt x="19122" y="37721"/>
                  <a:pt x="19105" y="37923"/>
                </a:cubicBezTo>
                <a:cubicBezTo>
                  <a:pt x="17670" y="38072"/>
                  <a:pt x="16235" y="38318"/>
                  <a:pt x="14800" y="38344"/>
                </a:cubicBezTo>
                <a:cubicBezTo>
                  <a:pt x="14717" y="38345"/>
                  <a:pt x="14634" y="38346"/>
                  <a:pt x="14552" y="38346"/>
                </a:cubicBezTo>
                <a:cubicBezTo>
                  <a:pt x="13200" y="38346"/>
                  <a:pt x="11847" y="38164"/>
                  <a:pt x="10494" y="38070"/>
                </a:cubicBezTo>
                <a:cubicBezTo>
                  <a:pt x="10467" y="38249"/>
                  <a:pt x="10440" y="38426"/>
                  <a:pt x="10412" y="38605"/>
                </a:cubicBezTo>
                <a:cubicBezTo>
                  <a:pt x="11302" y="38790"/>
                  <a:pt x="12192" y="38975"/>
                  <a:pt x="13293" y="39203"/>
                </a:cubicBezTo>
                <a:cubicBezTo>
                  <a:pt x="10164" y="41182"/>
                  <a:pt x="6751" y="40685"/>
                  <a:pt x="3603" y="41459"/>
                </a:cubicBezTo>
                <a:cubicBezTo>
                  <a:pt x="3868" y="41651"/>
                  <a:pt x="4115" y="41776"/>
                  <a:pt x="4367" y="41789"/>
                </a:cubicBezTo>
                <a:cubicBezTo>
                  <a:pt x="4806" y="41811"/>
                  <a:pt x="5244" y="41822"/>
                  <a:pt x="5679" y="41822"/>
                </a:cubicBezTo>
                <a:cubicBezTo>
                  <a:pt x="8505" y="41822"/>
                  <a:pt x="11238" y="41334"/>
                  <a:pt x="13792" y="39806"/>
                </a:cubicBezTo>
                <a:cubicBezTo>
                  <a:pt x="14384" y="39451"/>
                  <a:pt x="15114" y="39243"/>
                  <a:pt x="15798" y="39171"/>
                </a:cubicBezTo>
                <a:cubicBezTo>
                  <a:pt x="18649" y="38867"/>
                  <a:pt x="21555" y="38936"/>
                  <a:pt x="24242" y="37617"/>
                </a:cubicBezTo>
                <a:cubicBezTo>
                  <a:pt x="24251" y="37613"/>
                  <a:pt x="24261" y="37611"/>
                  <a:pt x="24272" y="37611"/>
                </a:cubicBezTo>
                <a:cubicBezTo>
                  <a:pt x="24341" y="37611"/>
                  <a:pt x="24444" y="37690"/>
                  <a:pt x="24523" y="37721"/>
                </a:cubicBezTo>
                <a:cubicBezTo>
                  <a:pt x="24515" y="37829"/>
                  <a:pt x="24538" y="37942"/>
                  <a:pt x="24500" y="37972"/>
                </a:cubicBezTo>
                <a:cubicBezTo>
                  <a:pt x="22049" y="39861"/>
                  <a:pt x="19711" y="41953"/>
                  <a:pt x="17101" y="43566"/>
                </a:cubicBezTo>
                <a:cubicBezTo>
                  <a:pt x="15632" y="44475"/>
                  <a:pt x="14044" y="44973"/>
                  <a:pt x="12397" y="44973"/>
                </a:cubicBezTo>
                <a:cubicBezTo>
                  <a:pt x="11368" y="44973"/>
                  <a:pt x="10316" y="44779"/>
                  <a:pt x="9254" y="44368"/>
                </a:cubicBezTo>
                <a:cubicBezTo>
                  <a:pt x="8370" y="44026"/>
                  <a:pt x="7343" y="44085"/>
                  <a:pt x="6389" y="43920"/>
                </a:cubicBezTo>
                <a:cubicBezTo>
                  <a:pt x="5562" y="43777"/>
                  <a:pt x="4743" y="43585"/>
                  <a:pt x="3922" y="43401"/>
                </a:cubicBezTo>
                <a:cubicBezTo>
                  <a:pt x="2896" y="43172"/>
                  <a:pt x="1873" y="42928"/>
                  <a:pt x="848" y="42692"/>
                </a:cubicBezTo>
                <a:lnTo>
                  <a:pt x="743" y="43148"/>
                </a:lnTo>
                <a:cubicBezTo>
                  <a:pt x="1430" y="43374"/>
                  <a:pt x="2114" y="43600"/>
                  <a:pt x="2973" y="43884"/>
                </a:cubicBezTo>
                <a:cubicBezTo>
                  <a:pt x="2029" y="44161"/>
                  <a:pt x="1280" y="44381"/>
                  <a:pt x="530" y="44600"/>
                </a:cubicBezTo>
                <a:cubicBezTo>
                  <a:pt x="543" y="44721"/>
                  <a:pt x="557" y="44839"/>
                  <a:pt x="570" y="44958"/>
                </a:cubicBezTo>
                <a:cubicBezTo>
                  <a:pt x="741" y="44965"/>
                  <a:pt x="911" y="44967"/>
                  <a:pt x="1082" y="44967"/>
                </a:cubicBezTo>
                <a:cubicBezTo>
                  <a:pt x="2875" y="44967"/>
                  <a:pt x="4694" y="44655"/>
                  <a:pt x="6493" y="44655"/>
                </a:cubicBezTo>
                <a:cubicBezTo>
                  <a:pt x="7925" y="44655"/>
                  <a:pt x="9344" y="44853"/>
                  <a:pt x="10727" y="45565"/>
                </a:cubicBezTo>
                <a:cubicBezTo>
                  <a:pt x="9823" y="45899"/>
                  <a:pt x="8932" y="46226"/>
                  <a:pt x="8040" y="46555"/>
                </a:cubicBezTo>
                <a:cubicBezTo>
                  <a:pt x="8083" y="46715"/>
                  <a:pt x="8129" y="46876"/>
                  <a:pt x="8173" y="47036"/>
                </a:cubicBezTo>
                <a:cubicBezTo>
                  <a:pt x="8405" y="47062"/>
                  <a:pt x="8635" y="47074"/>
                  <a:pt x="8863" y="47074"/>
                </a:cubicBezTo>
                <a:cubicBezTo>
                  <a:pt x="10714" y="47074"/>
                  <a:pt x="12475" y="46288"/>
                  <a:pt x="14302" y="45974"/>
                </a:cubicBezTo>
                <a:lnTo>
                  <a:pt x="14302" y="45974"/>
                </a:lnTo>
                <a:cubicBezTo>
                  <a:pt x="12585" y="47348"/>
                  <a:pt x="10990" y="48782"/>
                  <a:pt x="8632" y="48782"/>
                </a:cubicBezTo>
                <a:cubicBezTo>
                  <a:pt x="8581" y="48782"/>
                  <a:pt x="8530" y="48781"/>
                  <a:pt x="8478" y="48780"/>
                </a:cubicBezTo>
                <a:cubicBezTo>
                  <a:pt x="8430" y="48778"/>
                  <a:pt x="8381" y="48778"/>
                  <a:pt x="8331" y="48778"/>
                </a:cubicBezTo>
                <a:cubicBezTo>
                  <a:pt x="6949" y="48778"/>
                  <a:pt x="5548" y="49283"/>
                  <a:pt x="4157" y="49549"/>
                </a:cubicBezTo>
                <a:cubicBezTo>
                  <a:pt x="4163" y="49649"/>
                  <a:pt x="4172" y="49749"/>
                  <a:pt x="4178" y="49848"/>
                </a:cubicBezTo>
                <a:cubicBezTo>
                  <a:pt x="4707" y="49919"/>
                  <a:pt x="5233" y="49989"/>
                  <a:pt x="5762" y="50059"/>
                </a:cubicBezTo>
                <a:cubicBezTo>
                  <a:pt x="5793" y="50175"/>
                  <a:pt x="5823" y="50290"/>
                  <a:pt x="5854" y="50407"/>
                </a:cubicBezTo>
                <a:cubicBezTo>
                  <a:pt x="4640" y="50921"/>
                  <a:pt x="3426" y="51434"/>
                  <a:pt x="2211" y="51947"/>
                </a:cubicBezTo>
                <a:cubicBezTo>
                  <a:pt x="2513" y="51998"/>
                  <a:pt x="2806" y="52023"/>
                  <a:pt x="3091" y="52023"/>
                </a:cubicBezTo>
                <a:cubicBezTo>
                  <a:pt x="4506" y="52023"/>
                  <a:pt x="5708" y="51413"/>
                  <a:pt x="6717" y="50412"/>
                </a:cubicBezTo>
                <a:cubicBezTo>
                  <a:pt x="7379" y="49753"/>
                  <a:pt x="8074" y="49479"/>
                  <a:pt x="8909" y="49479"/>
                </a:cubicBezTo>
                <a:cubicBezTo>
                  <a:pt x="8954" y="49479"/>
                  <a:pt x="8999" y="49480"/>
                  <a:pt x="9045" y="49481"/>
                </a:cubicBezTo>
                <a:cubicBezTo>
                  <a:pt x="9112" y="49484"/>
                  <a:pt x="9178" y="49485"/>
                  <a:pt x="9244" y="49485"/>
                </a:cubicBezTo>
                <a:cubicBezTo>
                  <a:pt x="10330" y="49485"/>
                  <a:pt x="11307" y="49178"/>
                  <a:pt x="12243" y="48519"/>
                </a:cubicBezTo>
                <a:cubicBezTo>
                  <a:pt x="14682" y="46804"/>
                  <a:pt x="17172" y="45166"/>
                  <a:pt x="19638" y="43496"/>
                </a:cubicBezTo>
                <a:cubicBezTo>
                  <a:pt x="19796" y="43389"/>
                  <a:pt x="19950" y="43270"/>
                  <a:pt x="20095" y="43144"/>
                </a:cubicBezTo>
                <a:cubicBezTo>
                  <a:pt x="21572" y="41869"/>
                  <a:pt x="22974" y="40479"/>
                  <a:pt x="24540" y="39335"/>
                </a:cubicBezTo>
                <a:cubicBezTo>
                  <a:pt x="28450" y="36477"/>
                  <a:pt x="32504" y="33830"/>
                  <a:pt x="37107" y="32362"/>
                </a:cubicBezTo>
                <a:cubicBezTo>
                  <a:pt x="38926" y="31783"/>
                  <a:pt x="40879" y="31669"/>
                  <a:pt x="42775" y="31366"/>
                </a:cubicBezTo>
                <a:cubicBezTo>
                  <a:pt x="42799" y="31362"/>
                  <a:pt x="42824" y="31360"/>
                  <a:pt x="42848" y="31360"/>
                </a:cubicBezTo>
                <a:cubicBezTo>
                  <a:pt x="43032" y="31360"/>
                  <a:pt x="43221" y="31458"/>
                  <a:pt x="43331" y="31484"/>
                </a:cubicBezTo>
                <a:cubicBezTo>
                  <a:pt x="41347" y="33127"/>
                  <a:pt x="39361" y="34696"/>
                  <a:pt x="37462" y="36371"/>
                </a:cubicBezTo>
                <a:cubicBezTo>
                  <a:pt x="35850" y="37792"/>
                  <a:pt x="34263" y="39263"/>
                  <a:pt x="32801" y="40845"/>
                </a:cubicBezTo>
                <a:cubicBezTo>
                  <a:pt x="31375" y="42388"/>
                  <a:pt x="29973" y="43884"/>
                  <a:pt x="28067" y="44822"/>
                </a:cubicBezTo>
                <a:cubicBezTo>
                  <a:pt x="27054" y="45321"/>
                  <a:pt x="26165" y="46097"/>
                  <a:pt x="25219" y="46750"/>
                </a:cubicBezTo>
                <a:cubicBezTo>
                  <a:pt x="25307" y="46933"/>
                  <a:pt x="25394" y="47116"/>
                  <a:pt x="25482" y="47299"/>
                </a:cubicBezTo>
                <a:cubicBezTo>
                  <a:pt x="26685" y="46847"/>
                  <a:pt x="27886" y="46395"/>
                  <a:pt x="29121" y="45932"/>
                </a:cubicBezTo>
                <a:lnTo>
                  <a:pt x="29121" y="45932"/>
                </a:lnTo>
                <a:cubicBezTo>
                  <a:pt x="27776" y="48354"/>
                  <a:pt x="26068" y="50347"/>
                  <a:pt x="23879" y="51893"/>
                </a:cubicBezTo>
                <a:cubicBezTo>
                  <a:pt x="23321" y="52286"/>
                  <a:pt x="22851" y="52821"/>
                  <a:pt x="22272" y="53168"/>
                </a:cubicBezTo>
                <a:cubicBezTo>
                  <a:pt x="20439" y="54262"/>
                  <a:pt x="18578" y="55305"/>
                  <a:pt x="16720" y="56352"/>
                </a:cubicBezTo>
                <a:cubicBezTo>
                  <a:pt x="16333" y="56570"/>
                  <a:pt x="15908" y="56715"/>
                  <a:pt x="15501" y="56896"/>
                </a:cubicBezTo>
                <a:cubicBezTo>
                  <a:pt x="15624" y="57083"/>
                  <a:pt x="15749" y="57270"/>
                  <a:pt x="15872" y="57458"/>
                </a:cubicBezTo>
                <a:cubicBezTo>
                  <a:pt x="17749" y="56334"/>
                  <a:pt x="19625" y="55208"/>
                  <a:pt x="21502" y="54085"/>
                </a:cubicBezTo>
                <a:lnTo>
                  <a:pt x="21664" y="54332"/>
                </a:lnTo>
                <a:cubicBezTo>
                  <a:pt x="21466" y="54772"/>
                  <a:pt x="21268" y="55210"/>
                  <a:pt x="21070" y="55650"/>
                </a:cubicBezTo>
                <a:lnTo>
                  <a:pt x="21193" y="55715"/>
                </a:lnTo>
                <a:cubicBezTo>
                  <a:pt x="22339" y="54563"/>
                  <a:pt x="23486" y="53411"/>
                  <a:pt x="24614" y="52275"/>
                </a:cubicBezTo>
                <a:lnTo>
                  <a:pt x="24614" y="52275"/>
                </a:lnTo>
                <a:cubicBezTo>
                  <a:pt x="25476" y="55726"/>
                  <a:pt x="24165" y="58448"/>
                  <a:pt x="22210" y="60984"/>
                </a:cubicBezTo>
                <a:cubicBezTo>
                  <a:pt x="24278" y="59844"/>
                  <a:pt x="25559" y="57538"/>
                  <a:pt x="25549" y="55336"/>
                </a:cubicBezTo>
                <a:cubicBezTo>
                  <a:pt x="25540" y="53323"/>
                  <a:pt x="25259" y="51204"/>
                  <a:pt x="27403" y="49967"/>
                </a:cubicBezTo>
                <a:cubicBezTo>
                  <a:pt x="27434" y="49949"/>
                  <a:pt x="27451" y="49907"/>
                  <a:pt x="27475" y="49876"/>
                </a:cubicBezTo>
                <a:cubicBezTo>
                  <a:pt x="28679" y="48264"/>
                  <a:pt x="29914" y="46675"/>
                  <a:pt x="31081" y="45034"/>
                </a:cubicBezTo>
                <a:cubicBezTo>
                  <a:pt x="33322" y="41879"/>
                  <a:pt x="35855" y="39040"/>
                  <a:pt x="38978" y="36790"/>
                </a:cubicBezTo>
                <a:cubicBezTo>
                  <a:pt x="39721" y="36255"/>
                  <a:pt x="40341" y="35540"/>
                  <a:pt x="41046" y="34942"/>
                </a:cubicBezTo>
                <a:cubicBezTo>
                  <a:pt x="42417" y="33776"/>
                  <a:pt x="43806" y="32632"/>
                  <a:pt x="45199" y="31492"/>
                </a:cubicBezTo>
                <a:cubicBezTo>
                  <a:pt x="45337" y="31381"/>
                  <a:pt x="45544" y="31340"/>
                  <a:pt x="45725" y="31312"/>
                </a:cubicBezTo>
                <a:cubicBezTo>
                  <a:pt x="48450" y="30893"/>
                  <a:pt x="51180" y="30542"/>
                  <a:pt x="53921" y="30542"/>
                </a:cubicBezTo>
                <a:cubicBezTo>
                  <a:pt x="55058" y="30542"/>
                  <a:pt x="56197" y="30602"/>
                  <a:pt x="57339" y="30743"/>
                </a:cubicBezTo>
                <a:cubicBezTo>
                  <a:pt x="64387" y="31613"/>
                  <a:pt x="71434" y="32498"/>
                  <a:pt x="78478" y="33405"/>
                </a:cubicBezTo>
                <a:cubicBezTo>
                  <a:pt x="81992" y="33858"/>
                  <a:pt x="85500" y="34370"/>
                  <a:pt x="89008" y="34870"/>
                </a:cubicBezTo>
                <a:cubicBezTo>
                  <a:pt x="89642" y="34960"/>
                  <a:pt x="90273" y="35103"/>
                  <a:pt x="90895" y="35257"/>
                </a:cubicBezTo>
                <a:cubicBezTo>
                  <a:pt x="92801" y="35729"/>
                  <a:pt x="94707" y="36198"/>
                  <a:pt x="96603" y="36707"/>
                </a:cubicBezTo>
                <a:cubicBezTo>
                  <a:pt x="98634" y="37252"/>
                  <a:pt x="116388" y="39935"/>
                  <a:pt x="118311" y="40476"/>
                </a:cubicBezTo>
                <a:lnTo>
                  <a:pt x="120088" y="34272"/>
                </a:lnTo>
                <a:lnTo>
                  <a:pt x="120088" y="34272"/>
                </a:lnTo>
                <a:cubicBezTo>
                  <a:pt x="120073" y="34273"/>
                  <a:pt x="120055" y="34274"/>
                  <a:pt x="120035" y="34274"/>
                </a:cubicBezTo>
                <a:cubicBezTo>
                  <a:pt x="118548" y="34274"/>
                  <a:pt x="102110" y="32303"/>
                  <a:pt x="101098" y="32018"/>
                </a:cubicBezTo>
                <a:cubicBezTo>
                  <a:pt x="96019" y="30584"/>
                  <a:pt x="90794" y="30061"/>
                  <a:pt x="85596" y="29382"/>
                </a:cubicBezTo>
                <a:cubicBezTo>
                  <a:pt x="83019" y="29046"/>
                  <a:pt x="80419" y="28870"/>
                  <a:pt x="77845" y="28517"/>
                </a:cubicBezTo>
                <a:cubicBezTo>
                  <a:pt x="73880" y="27975"/>
                  <a:pt x="69943" y="27147"/>
                  <a:pt x="65961" y="26833"/>
                </a:cubicBezTo>
                <a:cubicBezTo>
                  <a:pt x="63949" y="26673"/>
                  <a:pt x="62242" y="26000"/>
                  <a:pt x="60761" y="24881"/>
                </a:cubicBezTo>
                <a:cubicBezTo>
                  <a:pt x="55729" y="21079"/>
                  <a:pt x="50461" y="17504"/>
                  <a:pt x="47194" y="11732"/>
                </a:cubicBezTo>
                <a:cubicBezTo>
                  <a:pt x="46204" y="9982"/>
                  <a:pt x="45024" y="8436"/>
                  <a:pt x="43305" y="7322"/>
                </a:cubicBezTo>
                <a:cubicBezTo>
                  <a:pt x="42425" y="6752"/>
                  <a:pt x="41787" y="5772"/>
                  <a:pt x="41075" y="4944"/>
                </a:cubicBezTo>
                <a:cubicBezTo>
                  <a:pt x="40610" y="4401"/>
                  <a:pt x="40320" y="3612"/>
                  <a:pt x="39758" y="3261"/>
                </a:cubicBezTo>
                <a:cubicBezTo>
                  <a:pt x="38583" y="2527"/>
                  <a:pt x="37290" y="1987"/>
                  <a:pt x="36026" y="1415"/>
                </a:cubicBezTo>
                <a:cubicBezTo>
                  <a:pt x="35374" y="1121"/>
                  <a:pt x="34690" y="881"/>
                  <a:pt x="34001" y="697"/>
                </a:cubicBezTo>
                <a:cubicBezTo>
                  <a:pt x="33315" y="514"/>
                  <a:pt x="32602" y="428"/>
                  <a:pt x="31901" y="301"/>
                </a:cubicBezTo>
                <a:cubicBezTo>
                  <a:pt x="31873" y="421"/>
                  <a:pt x="31843" y="547"/>
                  <a:pt x="31813" y="671"/>
                </a:cubicBezTo>
                <a:cubicBezTo>
                  <a:pt x="33432" y="1247"/>
                  <a:pt x="35071" y="1770"/>
                  <a:pt x="36665" y="2415"/>
                </a:cubicBezTo>
                <a:cubicBezTo>
                  <a:pt x="38369" y="3106"/>
                  <a:pt x="40022" y="3924"/>
                  <a:pt x="40840" y="6095"/>
                </a:cubicBezTo>
                <a:cubicBezTo>
                  <a:pt x="39885" y="5577"/>
                  <a:pt x="39133" y="5069"/>
                  <a:pt x="38310" y="4749"/>
                </a:cubicBezTo>
                <a:cubicBezTo>
                  <a:pt x="37438" y="4409"/>
                  <a:pt x="36500" y="4256"/>
                  <a:pt x="35595" y="4008"/>
                </a:cubicBezTo>
                <a:cubicBezTo>
                  <a:pt x="34766" y="3780"/>
                  <a:pt x="33943" y="3531"/>
                  <a:pt x="33117" y="3294"/>
                </a:cubicBezTo>
                <a:cubicBezTo>
                  <a:pt x="33085" y="3403"/>
                  <a:pt x="33053" y="3514"/>
                  <a:pt x="33021" y="3623"/>
                </a:cubicBezTo>
                <a:cubicBezTo>
                  <a:pt x="33465" y="3797"/>
                  <a:pt x="33906" y="3978"/>
                  <a:pt x="34354" y="4143"/>
                </a:cubicBezTo>
                <a:cubicBezTo>
                  <a:pt x="36040" y="4759"/>
                  <a:pt x="37806" y="5208"/>
                  <a:pt x="39397" y="6020"/>
                </a:cubicBezTo>
                <a:cubicBezTo>
                  <a:pt x="41572" y="7126"/>
                  <a:pt x="43949" y="8016"/>
                  <a:pt x="45496" y="10095"/>
                </a:cubicBezTo>
                <a:cubicBezTo>
                  <a:pt x="46773" y="11812"/>
                  <a:pt x="47895" y="13654"/>
                  <a:pt x="49076" y="15448"/>
                </a:cubicBezTo>
                <a:cubicBezTo>
                  <a:pt x="49351" y="15866"/>
                  <a:pt x="49583" y="16312"/>
                  <a:pt x="49901" y="16859"/>
                </a:cubicBezTo>
                <a:cubicBezTo>
                  <a:pt x="44192" y="15660"/>
                  <a:pt x="40470" y="11412"/>
                  <a:pt x="36010" y="8426"/>
                </a:cubicBezTo>
                <a:lnTo>
                  <a:pt x="36010" y="8426"/>
                </a:lnTo>
                <a:cubicBezTo>
                  <a:pt x="36284" y="8926"/>
                  <a:pt x="36575" y="9399"/>
                  <a:pt x="36973" y="9732"/>
                </a:cubicBezTo>
                <a:cubicBezTo>
                  <a:pt x="38430" y="10952"/>
                  <a:pt x="39982" y="12055"/>
                  <a:pt x="41388" y="13332"/>
                </a:cubicBezTo>
                <a:cubicBezTo>
                  <a:pt x="43417" y="15172"/>
                  <a:pt x="45760" y="16355"/>
                  <a:pt x="48314" y="17130"/>
                </a:cubicBezTo>
                <a:cubicBezTo>
                  <a:pt x="50587" y="17820"/>
                  <a:pt x="52386" y="19148"/>
                  <a:pt x="54053" y="20878"/>
                </a:cubicBezTo>
                <a:cubicBezTo>
                  <a:pt x="55349" y="22225"/>
                  <a:pt x="57009" y="23199"/>
                  <a:pt x="58518" y="24324"/>
                </a:cubicBezTo>
                <a:cubicBezTo>
                  <a:pt x="59006" y="24688"/>
                  <a:pt x="59527" y="25003"/>
                  <a:pt x="60032" y="25340"/>
                </a:cubicBezTo>
                <a:lnTo>
                  <a:pt x="59877" y="25687"/>
                </a:lnTo>
                <a:cubicBezTo>
                  <a:pt x="58005" y="25194"/>
                  <a:pt x="56106" y="24784"/>
                  <a:pt x="54264" y="24186"/>
                </a:cubicBezTo>
                <a:cubicBezTo>
                  <a:pt x="50530" y="22973"/>
                  <a:pt x="46816" y="21699"/>
                  <a:pt x="43125" y="20359"/>
                </a:cubicBezTo>
                <a:cubicBezTo>
                  <a:pt x="42225" y="20033"/>
                  <a:pt x="41480" y="19283"/>
                  <a:pt x="40603" y="18860"/>
                </a:cubicBezTo>
                <a:cubicBezTo>
                  <a:pt x="38865" y="18021"/>
                  <a:pt x="37086" y="17267"/>
                  <a:pt x="35320" y="16490"/>
                </a:cubicBezTo>
                <a:cubicBezTo>
                  <a:pt x="33499" y="15689"/>
                  <a:pt x="31859" y="14646"/>
                  <a:pt x="30570" y="13044"/>
                </a:cubicBezTo>
                <a:cubicBezTo>
                  <a:pt x="29559" y="11789"/>
                  <a:pt x="28519" y="10546"/>
                  <a:pt x="27378" y="9421"/>
                </a:cubicBezTo>
                <a:cubicBezTo>
                  <a:pt x="26215" y="8275"/>
                  <a:pt x="24955" y="7221"/>
                  <a:pt x="23648" y="6254"/>
                </a:cubicBezTo>
                <a:cubicBezTo>
                  <a:pt x="23367" y="6046"/>
                  <a:pt x="22990" y="5980"/>
                  <a:pt x="22600" y="5928"/>
                </a:cubicBezTo>
                <a:cubicBezTo>
                  <a:pt x="20900" y="5055"/>
                  <a:pt x="19136" y="4333"/>
                  <a:pt x="18973" y="4174"/>
                </a:cubicBezTo>
                <a:cubicBezTo>
                  <a:pt x="16512" y="1771"/>
                  <a:pt x="13331" y="916"/>
                  <a:pt x="10186" y="0"/>
                </a:cubicBezTo>
                <a:cubicBezTo>
                  <a:pt x="10186" y="0"/>
                  <a:pt x="10185" y="0"/>
                  <a:pt x="10185" y="0"/>
                </a:cubicBezTo>
                <a:close/>
              </a:path>
            </a:pathLst>
          </a:custGeom>
          <a:solidFill>
            <a:srgbClr val="FFFFFF">
              <a:alpha val="21568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2" name="Google Shape;352;p52"/>
          <p:cNvSpPr/>
          <p:nvPr/>
        </p:nvSpPr>
        <p:spPr>
          <a:xfrm rot="-9647156">
            <a:off x="8134328" y="4267926"/>
            <a:ext cx="476352" cy="478652"/>
          </a:xfrm>
          <a:custGeom>
            <a:avLst/>
            <a:gdLst/>
            <a:ahLst/>
            <a:cxnLst/>
            <a:rect l="l" t="t" r="r" b="b"/>
            <a:pathLst>
              <a:path w="19054" h="19146" extrusionOk="0">
                <a:moveTo>
                  <a:pt x="11701" y="1"/>
                </a:moveTo>
                <a:cubicBezTo>
                  <a:pt x="11687" y="1"/>
                  <a:pt x="11669" y="5"/>
                  <a:pt x="11665" y="12"/>
                </a:cubicBezTo>
                <a:cubicBezTo>
                  <a:pt x="11630" y="76"/>
                  <a:pt x="11581" y="139"/>
                  <a:pt x="11568" y="207"/>
                </a:cubicBezTo>
                <a:cubicBezTo>
                  <a:pt x="11531" y="417"/>
                  <a:pt x="11512" y="630"/>
                  <a:pt x="11476" y="840"/>
                </a:cubicBezTo>
                <a:cubicBezTo>
                  <a:pt x="11392" y="1331"/>
                  <a:pt x="11306" y="1822"/>
                  <a:pt x="11212" y="2312"/>
                </a:cubicBezTo>
                <a:cubicBezTo>
                  <a:pt x="11144" y="2669"/>
                  <a:pt x="11063" y="3022"/>
                  <a:pt x="10987" y="3376"/>
                </a:cubicBezTo>
                <a:cubicBezTo>
                  <a:pt x="10980" y="3405"/>
                  <a:pt x="10969" y="3430"/>
                  <a:pt x="10946" y="3454"/>
                </a:cubicBezTo>
                <a:cubicBezTo>
                  <a:pt x="10955" y="3386"/>
                  <a:pt x="10972" y="3318"/>
                  <a:pt x="10970" y="3250"/>
                </a:cubicBezTo>
                <a:cubicBezTo>
                  <a:pt x="10965" y="3133"/>
                  <a:pt x="10946" y="3016"/>
                  <a:pt x="10931" y="2900"/>
                </a:cubicBezTo>
                <a:cubicBezTo>
                  <a:pt x="10929" y="2887"/>
                  <a:pt x="10908" y="2877"/>
                  <a:pt x="10902" y="2871"/>
                </a:cubicBezTo>
                <a:cubicBezTo>
                  <a:pt x="10895" y="2842"/>
                  <a:pt x="10892" y="2816"/>
                  <a:pt x="10884" y="2792"/>
                </a:cubicBezTo>
                <a:cubicBezTo>
                  <a:pt x="10869" y="2744"/>
                  <a:pt x="10863" y="2724"/>
                  <a:pt x="10848" y="2724"/>
                </a:cubicBezTo>
                <a:cubicBezTo>
                  <a:pt x="10836" y="2724"/>
                  <a:pt x="10818" y="2736"/>
                  <a:pt x="10786" y="2756"/>
                </a:cubicBezTo>
                <a:cubicBezTo>
                  <a:pt x="10724" y="2795"/>
                  <a:pt x="10660" y="2829"/>
                  <a:pt x="10601" y="2864"/>
                </a:cubicBezTo>
                <a:cubicBezTo>
                  <a:pt x="10636" y="2733"/>
                  <a:pt x="10553" y="2623"/>
                  <a:pt x="10501" y="2504"/>
                </a:cubicBezTo>
                <a:cubicBezTo>
                  <a:pt x="10463" y="2419"/>
                  <a:pt x="10419" y="2337"/>
                  <a:pt x="10373" y="2254"/>
                </a:cubicBezTo>
                <a:cubicBezTo>
                  <a:pt x="10341" y="2194"/>
                  <a:pt x="10316" y="2165"/>
                  <a:pt x="10284" y="2165"/>
                </a:cubicBezTo>
                <a:cubicBezTo>
                  <a:pt x="10256" y="2165"/>
                  <a:pt x="10222" y="2188"/>
                  <a:pt x="10175" y="2234"/>
                </a:cubicBezTo>
                <a:cubicBezTo>
                  <a:pt x="10110" y="2142"/>
                  <a:pt x="10049" y="2048"/>
                  <a:pt x="9977" y="1961"/>
                </a:cubicBezTo>
                <a:cubicBezTo>
                  <a:pt x="9909" y="1880"/>
                  <a:pt x="9829" y="1810"/>
                  <a:pt x="9756" y="1734"/>
                </a:cubicBezTo>
                <a:cubicBezTo>
                  <a:pt x="9743" y="1720"/>
                  <a:pt x="9731" y="1714"/>
                  <a:pt x="9720" y="1714"/>
                </a:cubicBezTo>
                <a:cubicBezTo>
                  <a:pt x="9704" y="1714"/>
                  <a:pt x="9691" y="1726"/>
                  <a:pt x="9680" y="1745"/>
                </a:cubicBezTo>
                <a:cubicBezTo>
                  <a:pt x="9649" y="1803"/>
                  <a:pt x="9618" y="1861"/>
                  <a:pt x="9597" y="1923"/>
                </a:cubicBezTo>
                <a:cubicBezTo>
                  <a:pt x="9560" y="2028"/>
                  <a:pt x="9535" y="2140"/>
                  <a:pt x="9490" y="2243"/>
                </a:cubicBezTo>
                <a:cubicBezTo>
                  <a:pt x="9459" y="2312"/>
                  <a:pt x="9397" y="2368"/>
                  <a:pt x="9386" y="2450"/>
                </a:cubicBezTo>
                <a:cubicBezTo>
                  <a:pt x="9377" y="2510"/>
                  <a:pt x="9365" y="2567"/>
                  <a:pt x="9354" y="2629"/>
                </a:cubicBezTo>
                <a:cubicBezTo>
                  <a:pt x="9156" y="2482"/>
                  <a:pt x="8949" y="2347"/>
                  <a:pt x="8799" y="2120"/>
                </a:cubicBezTo>
                <a:cubicBezTo>
                  <a:pt x="8789" y="2168"/>
                  <a:pt x="8785" y="2196"/>
                  <a:pt x="8778" y="2234"/>
                </a:cubicBezTo>
                <a:cubicBezTo>
                  <a:pt x="8763" y="2211"/>
                  <a:pt x="8749" y="2198"/>
                  <a:pt x="8747" y="2183"/>
                </a:cubicBezTo>
                <a:cubicBezTo>
                  <a:pt x="8740" y="2154"/>
                  <a:pt x="8738" y="2132"/>
                  <a:pt x="8702" y="2132"/>
                </a:cubicBezTo>
                <a:cubicBezTo>
                  <a:pt x="8700" y="2132"/>
                  <a:pt x="8698" y="2132"/>
                  <a:pt x="8695" y="2132"/>
                </a:cubicBezTo>
                <a:cubicBezTo>
                  <a:pt x="8695" y="2132"/>
                  <a:pt x="8694" y="2132"/>
                  <a:pt x="8694" y="2132"/>
                </a:cubicBezTo>
                <a:cubicBezTo>
                  <a:pt x="8682" y="2132"/>
                  <a:pt x="8665" y="2110"/>
                  <a:pt x="8657" y="2095"/>
                </a:cubicBezTo>
                <a:cubicBezTo>
                  <a:pt x="8609" y="2003"/>
                  <a:pt x="8527" y="1947"/>
                  <a:pt x="8439" y="1903"/>
                </a:cubicBezTo>
                <a:cubicBezTo>
                  <a:pt x="8376" y="1873"/>
                  <a:pt x="8320" y="1830"/>
                  <a:pt x="8256" y="1798"/>
                </a:cubicBezTo>
                <a:cubicBezTo>
                  <a:pt x="8236" y="1787"/>
                  <a:pt x="8221" y="1782"/>
                  <a:pt x="8209" y="1782"/>
                </a:cubicBezTo>
                <a:cubicBezTo>
                  <a:pt x="8188" y="1782"/>
                  <a:pt x="8177" y="1799"/>
                  <a:pt x="8166" y="1838"/>
                </a:cubicBezTo>
                <a:cubicBezTo>
                  <a:pt x="8160" y="1857"/>
                  <a:pt x="8152" y="1877"/>
                  <a:pt x="8141" y="1911"/>
                </a:cubicBezTo>
                <a:cubicBezTo>
                  <a:pt x="8090" y="1878"/>
                  <a:pt x="8044" y="1852"/>
                  <a:pt x="8004" y="1818"/>
                </a:cubicBezTo>
                <a:cubicBezTo>
                  <a:pt x="7926" y="1753"/>
                  <a:pt x="7853" y="1682"/>
                  <a:pt x="7774" y="1616"/>
                </a:cubicBezTo>
                <a:cubicBezTo>
                  <a:pt x="7756" y="1601"/>
                  <a:pt x="7737" y="1591"/>
                  <a:pt x="7719" y="1591"/>
                </a:cubicBezTo>
                <a:cubicBezTo>
                  <a:pt x="7700" y="1591"/>
                  <a:pt x="7682" y="1602"/>
                  <a:pt x="7666" y="1632"/>
                </a:cubicBezTo>
                <a:cubicBezTo>
                  <a:pt x="7655" y="1655"/>
                  <a:pt x="7640" y="1665"/>
                  <a:pt x="7621" y="1665"/>
                </a:cubicBezTo>
                <a:cubicBezTo>
                  <a:pt x="7608" y="1665"/>
                  <a:pt x="7593" y="1659"/>
                  <a:pt x="7576" y="1648"/>
                </a:cubicBezTo>
                <a:cubicBezTo>
                  <a:pt x="7495" y="1594"/>
                  <a:pt x="7410" y="1548"/>
                  <a:pt x="7308" y="1537"/>
                </a:cubicBezTo>
                <a:cubicBezTo>
                  <a:pt x="7295" y="1536"/>
                  <a:pt x="7283" y="1535"/>
                  <a:pt x="7272" y="1535"/>
                </a:cubicBezTo>
                <a:cubicBezTo>
                  <a:pt x="7226" y="1535"/>
                  <a:pt x="7203" y="1552"/>
                  <a:pt x="7191" y="1610"/>
                </a:cubicBezTo>
                <a:cubicBezTo>
                  <a:pt x="7165" y="1740"/>
                  <a:pt x="7148" y="1870"/>
                  <a:pt x="7132" y="2001"/>
                </a:cubicBezTo>
                <a:cubicBezTo>
                  <a:pt x="7128" y="2038"/>
                  <a:pt x="7125" y="2060"/>
                  <a:pt x="7100" y="2060"/>
                </a:cubicBezTo>
                <a:cubicBezTo>
                  <a:pt x="7090" y="2060"/>
                  <a:pt x="7078" y="2057"/>
                  <a:pt x="7060" y="2050"/>
                </a:cubicBezTo>
                <a:cubicBezTo>
                  <a:pt x="7004" y="2027"/>
                  <a:pt x="6939" y="2017"/>
                  <a:pt x="6877" y="2007"/>
                </a:cubicBezTo>
                <a:cubicBezTo>
                  <a:pt x="6772" y="1991"/>
                  <a:pt x="6694" y="1924"/>
                  <a:pt x="6607" y="1873"/>
                </a:cubicBezTo>
                <a:cubicBezTo>
                  <a:pt x="6537" y="1831"/>
                  <a:pt x="6465" y="1792"/>
                  <a:pt x="6391" y="1767"/>
                </a:cubicBezTo>
                <a:cubicBezTo>
                  <a:pt x="6371" y="1760"/>
                  <a:pt x="6354" y="1757"/>
                  <a:pt x="6340" y="1757"/>
                </a:cubicBezTo>
                <a:cubicBezTo>
                  <a:pt x="6290" y="1757"/>
                  <a:pt x="6267" y="1794"/>
                  <a:pt x="6268" y="1864"/>
                </a:cubicBezTo>
                <a:cubicBezTo>
                  <a:pt x="6269" y="1890"/>
                  <a:pt x="6269" y="1916"/>
                  <a:pt x="6269" y="1956"/>
                </a:cubicBezTo>
                <a:cubicBezTo>
                  <a:pt x="6200" y="1925"/>
                  <a:pt x="6139" y="1900"/>
                  <a:pt x="6079" y="1872"/>
                </a:cubicBezTo>
                <a:cubicBezTo>
                  <a:pt x="6025" y="1846"/>
                  <a:pt x="5975" y="1812"/>
                  <a:pt x="5922" y="1785"/>
                </a:cubicBezTo>
                <a:cubicBezTo>
                  <a:pt x="5886" y="1766"/>
                  <a:pt x="5860" y="1756"/>
                  <a:pt x="5837" y="1756"/>
                </a:cubicBezTo>
                <a:cubicBezTo>
                  <a:pt x="5801" y="1756"/>
                  <a:pt x="5774" y="1782"/>
                  <a:pt x="5733" y="1841"/>
                </a:cubicBezTo>
                <a:cubicBezTo>
                  <a:pt x="5619" y="1810"/>
                  <a:pt x="5499" y="1777"/>
                  <a:pt x="5379" y="1743"/>
                </a:cubicBezTo>
                <a:cubicBezTo>
                  <a:pt x="5375" y="1742"/>
                  <a:pt x="5371" y="1741"/>
                  <a:pt x="5367" y="1741"/>
                </a:cubicBezTo>
                <a:cubicBezTo>
                  <a:pt x="5324" y="1741"/>
                  <a:pt x="5263" y="1799"/>
                  <a:pt x="5270" y="1842"/>
                </a:cubicBezTo>
                <a:cubicBezTo>
                  <a:pt x="5277" y="1888"/>
                  <a:pt x="5287" y="1934"/>
                  <a:pt x="5293" y="1981"/>
                </a:cubicBezTo>
                <a:cubicBezTo>
                  <a:pt x="5295" y="1988"/>
                  <a:pt x="5291" y="1996"/>
                  <a:pt x="5287" y="2011"/>
                </a:cubicBezTo>
                <a:cubicBezTo>
                  <a:pt x="5265" y="2007"/>
                  <a:pt x="5243" y="2007"/>
                  <a:pt x="5224" y="2002"/>
                </a:cubicBezTo>
                <a:cubicBezTo>
                  <a:pt x="5116" y="1971"/>
                  <a:pt x="5008" y="1940"/>
                  <a:pt x="4900" y="1908"/>
                </a:cubicBezTo>
                <a:cubicBezTo>
                  <a:pt x="4883" y="1902"/>
                  <a:pt x="4866" y="1898"/>
                  <a:pt x="4849" y="1895"/>
                </a:cubicBezTo>
                <a:cubicBezTo>
                  <a:pt x="4835" y="1893"/>
                  <a:pt x="4823" y="1892"/>
                  <a:pt x="4813" y="1892"/>
                </a:cubicBezTo>
                <a:cubicBezTo>
                  <a:pt x="4767" y="1892"/>
                  <a:pt x="4752" y="1916"/>
                  <a:pt x="4729" y="1996"/>
                </a:cubicBezTo>
                <a:cubicBezTo>
                  <a:pt x="4667" y="1985"/>
                  <a:pt x="4605" y="1974"/>
                  <a:pt x="4544" y="1961"/>
                </a:cubicBezTo>
                <a:cubicBezTo>
                  <a:pt x="4479" y="1947"/>
                  <a:pt x="4415" y="1928"/>
                  <a:pt x="4350" y="1916"/>
                </a:cubicBezTo>
                <a:cubicBezTo>
                  <a:pt x="4333" y="1913"/>
                  <a:pt x="4318" y="1911"/>
                  <a:pt x="4304" y="1911"/>
                </a:cubicBezTo>
                <a:cubicBezTo>
                  <a:pt x="4235" y="1911"/>
                  <a:pt x="4205" y="1952"/>
                  <a:pt x="4200" y="2044"/>
                </a:cubicBezTo>
                <a:cubicBezTo>
                  <a:pt x="4178" y="2043"/>
                  <a:pt x="4156" y="2044"/>
                  <a:pt x="4134" y="2041"/>
                </a:cubicBezTo>
                <a:cubicBezTo>
                  <a:pt x="4045" y="2028"/>
                  <a:pt x="3954" y="2014"/>
                  <a:pt x="3865" y="1998"/>
                </a:cubicBezTo>
                <a:cubicBezTo>
                  <a:pt x="3810" y="1990"/>
                  <a:pt x="3757" y="1980"/>
                  <a:pt x="3702" y="1967"/>
                </a:cubicBezTo>
                <a:cubicBezTo>
                  <a:pt x="3676" y="1961"/>
                  <a:pt x="3650" y="1951"/>
                  <a:pt x="3624" y="1951"/>
                </a:cubicBezTo>
                <a:cubicBezTo>
                  <a:pt x="3604" y="1951"/>
                  <a:pt x="3584" y="1957"/>
                  <a:pt x="3564" y="1976"/>
                </a:cubicBezTo>
                <a:cubicBezTo>
                  <a:pt x="3561" y="1979"/>
                  <a:pt x="3556" y="1980"/>
                  <a:pt x="3549" y="1980"/>
                </a:cubicBezTo>
                <a:cubicBezTo>
                  <a:pt x="3537" y="1980"/>
                  <a:pt x="3521" y="1975"/>
                  <a:pt x="3510" y="1972"/>
                </a:cubicBezTo>
                <a:cubicBezTo>
                  <a:pt x="3418" y="1954"/>
                  <a:pt x="3327" y="1946"/>
                  <a:pt x="3236" y="1946"/>
                </a:cubicBezTo>
                <a:cubicBezTo>
                  <a:pt x="3109" y="1946"/>
                  <a:pt x="2983" y="1962"/>
                  <a:pt x="2857" y="1990"/>
                </a:cubicBezTo>
                <a:cubicBezTo>
                  <a:pt x="2843" y="1992"/>
                  <a:pt x="2828" y="1997"/>
                  <a:pt x="2815" y="2003"/>
                </a:cubicBezTo>
                <a:cubicBezTo>
                  <a:pt x="2750" y="2037"/>
                  <a:pt x="2745" y="2067"/>
                  <a:pt x="2805" y="2108"/>
                </a:cubicBezTo>
                <a:cubicBezTo>
                  <a:pt x="2865" y="2150"/>
                  <a:pt x="2930" y="2185"/>
                  <a:pt x="2995" y="2222"/>
                </a:cubicBezTo>
                <a:cubicBezTo>
                  <a:pt x="3089" y="2276"/>
                  <a:pt x="3184" y="2329"/>
                  <a:pt x="3278" y="2383"/>
                </a:cubicBezTo>
                <a:cubicBezTo>
                  <a:pt x="3289" y="2389"/>
                  <a:pt x="3305" y="2403"/>
                  <a:pt x="3304" y="2409"/>
                </a:cubicBezTo>
                <a:cubicBezTo>
                  <a:pt x="3286" y="2476"/>
                  <a:pt x="3341" y="2492"/>
                  <a:pt x="3381" y="2517"/>
                </a:cubicBezTo>
                <a:cubicBezTo>
                  <a:pt x="3520" y="2600"/>
                  <a:pt x="3660" y="2684"/>
                  <a:pt x="3794" y="2764"/>
                </a:cubicBezTo>
                <a:cubicBezTo>
                  <a:pt x="3794" y="2779"/>
                  <a:pt x="3795" y="2782"/>
                  <a:pt x="3794" y="2783"/>
                </a:cubicBezTo>
                <a:cubicBezTo>
                  <a:pt x="3726" y="2883"/>
                  <a:pt x="3728" y="2911"/>
                  <a:pt x="3820" y="2999"/>
                </a:cubicBezTo>
                <a:cubicBezTo>
                  <a:pt x="3898" y="3072"/>
                  <a:pt x="3976" y="3143"/>
                  <a:pt x="4052" y="3217"/>
                </a:cubicBezTo>
                <a:cubicBezTo>
                  <a:pt x="4066" y="3232"/>
                  <a:pt x="4068" y="3261"/>
                  <a:pt x="4078" y="3282"/>
                </a:cubicBezTo>
                <a:cubicBezTo>
                  <a:pt x="4088" y="3305"/>
                  <a:pt x="4096" y="3334"/>
                  <a:pt x="4114" y="3350"/>
                </a:cubicBezTo>
                <a:cubicBezTo>
                  <a:pt x="4184" y="3415"/>
                  <a:pt x="4258" y="3475"/>
                  <a:pt x="4335" y="3541"/>
                </a:cubicBezTo>
                <a:cubicBezTo>
                  <a:pt x="4287" y="3591"/>
                  <a:pt x="4237" y="3642"/>
                  <a:pt x="4187" y="3693"/>
                </a:cubicBezTo>
                <a:cubicBezTo>
                  <a:pt x="4156" y="3724"/>
                  <a:pt x="4127" y="3752"/>
                  <a:pt x="4094" y="3781"/>
                </a:cubicBezTo>
                <a:cubicBezTo>
                  <a:pt x="4052" y="3818"/>
                  <a:pt x="4057" y="3854"/>
                  <a:pt x="4097" y="3888"/>
                </a:cubicBezTo>
                <a:cubicBezTo>
                  <a:pt x="4132" y="3916"/>
                  <a:pt x="4168" y="3942"/>
                  <a:pt x="4205" y="3966"/>
                </a:cubicBezTo>
                <a:cubicBezTo>
                  <a:pt x="4338" y="4055"/>
                  <a:pt x="4472" y="4142"/>
                  <a:pt x="4603" y="4230"/>
                </a:cubicBezTo>
                <a:cubicBezTo>
                  <a:pt x="4612" y="4235"/>
                  <a:pt x="4619" y="4244"/>
                  <a:pt x="4626" y="4250"/>
                </a:cubicBezTo>
                <a:cubicBezTo>
                  <a:pt x="4587" y="4327"/>
                  <a:pt x="4596" y="4358"/>
                  <a:pt x="4675" y="4393"/>
                </a:cubicBezTo>
                <a:cubicBezTo>
                  <a:pt x="4747" y="4424"/>
                  <a:pt x="4824" y="4446"/>
                  <a:pt x="4900" y="4467"/>
                </a:cubicBezTo>
                <a:cubicBezTo>
                  <a:pt x="5076" y="4521"/>
                  <a:pt x="5216" y="4640"/>
                  <a:pt x="5375" y="4724"/>
                </a:cubicBezTo>
                <a:cubicBezTo>
                  <a:pt x="5442" y="4760"/>
                  <a:pt x="5513" y="4785"/>
                  <a:pt x="5584" y="4816"/>
                </a:cubicBezTo>
                <a:cubicBezTo>
                  <a:pt x="5583" y="4819"/>
                  <a:pt x="5584" y="4826"/>
                  <a:pt x="5581" y="4827"/>
                </a:cubicBezTo>
                <a:cubicBezTo>
                  <a:pt x="5435" y="4899"/>
                  <a:pt x="5291" y="4977"/>
                  <a:pt x="5138" y="5037"/>
                </a:cubicBezTo>
                <a:cubicBezTo>
                  <a:pt x="4910" y="5129"/>
                  <a:pt x="4668" y="5162"/>
                  <a:pt x="4422" y="5177"/>
                </a:cubicBezTo>
                <a:cubicBezTo>
                  <a:pt x="4398" y="5179"/>
                  <a:pt x="4372" y="5187"/>
                  <a:pt x="4349" y="5196"/>
                </a:cubicBezTo>
                <a:cubicBezTo>
                  <a:pt x="4242" y="5236"/>
                  <a:pt x="4240" y="5244"/>
                  <a:pt x="4288" y="5346"/>
                </a:cubicBezTo>
                <a:cubicBezTo>
                  <a:pt x="4290" y="5352"/>
                  <a:pt x="4290" y="5360"/>
                  <a:pt x="4293" y="5376"/>
                </a:cubicBezTo>
                <a:cubicBezTo>
                  <a:pt x="4227" y="5388"/>
                  <a:pt x="4160" y="5401"/>
                  <a:pt x="4094" y="5412"/>
                </a:cubicBezTo>
                <a:cubicBezTo>
                  <a:pt x="4061" y="5418"/>
                  <a:pt x="4027" y="5422"/>
                  <a:pt x="3994" y="5429"/>
                </a:cubicBezTo>
                <a:cubicBezTo>
                  <a:pt x="3944" y="5442"/>
                  <a:pt x="3906" y="5464"/>
                  <a:pt x="3928" y="5530"/>
                </a:cubicBezTo>
                <a:cubicBezTo>
                  <a:pt x="3845" y="5553"/>
                  <a:pt x="3763" y="5570"/>
                  <a:pt x="3687" y="5599"/>
                </a:cubicBezTo>
                <a:cubicBezTo>
                  <a:pt x="3607" y="5632"/>
                  <a:pt x="3531" y="5674"/>
                  <a:pt x="3455" y="5718"/>
                </a:cubicBezTo>
                <a:cubicBezTo>
                  <a:pt x="3409" y="5745"/>
                  <a:pt x="3404" y="5782"/>
                  <a:pt x="3448" y="5820"/>
                </a:cubicBezTo>
                <a:cubicBezTo>
                  <a:pt x="3510" y="5875"/>
                  <a:pt x="3568" y="5932"/>
                  <a:pt x="3639" y="5997"/>
                </a:cubicBezTo>
                <a:cubicBezTo>
                  <a:pt x="3569" y="6041"/>
                  <a:pt x="3505" y="6069"/>
                  <a:pt x="3433" y="6070"/>
                </a:cubicBezTo>
                <a:cubicBezTo>
                  <a:pt x="3427" y="6071"/>
                  <a:pt x="3422" y="6071"/>
                  <a:pt x="3416" y="6071"/>
                </a:cubicBezTo>
                <a:cubicBezTo>
                  <a:pt x="3339" y="6071"/>
                  <a:pt x="3260" y="6064"/>
                  <a:pt x="3184" y="6061"/>
                </a:cubicBezTo>
                <a:cubicBezTo>
                  <a:pt x="3165" y="6061"/>
                  <a:pt x="3145" y="6061"/>
                  <a:pt x="3126" y="6062"/>
                </a:cubicBezTo>
                <a:cubicBezTo>
                  <a:pt x="3047" y="6069"/>
                  <a:pt x="3029" y="6093"/>
                  <a:pt x="3054" y="6168"/>
                </a:cubicBezTo>
                <a:cubicBezTo>
                  <a:pt x="3055" y="6173"/>
                  <a:pt x="3053" y="6180"/>
                  <a:pt x="3052" y="6190"/>
                </a:cubicBezTo>
                <a:cubicBezTo>
                  <a:pt x="3026" y="6190"/>
                  <a:pt x="3000" y="6189"/>
                  <a:pt x="2975" y="6189"/>
                </a:cubicBezTo>
                <a:cubicBezTo>
                  <a:pt x="2943" y="6189"/>
                  <a:pt x="2911" y="6190"/>
                  <a:pt x="2880" y="6193"/>
                </a:cubicBezTo>
                <a:cubicBezTo>
                  <a:pt x="2726" y="6206"/>
                  <a:pt x="2586" y="6255"/>
                  <a:pt x="2473" y="6366"/>
                </a:cubicBezTo>
                <a:cubicBezTo>
                  <a:pt x="2430" y="6407"/>
                  <a:pt x="2420" y="6443"/>
                  <a:pt x="2466" y="6489"/>
                </a:cubicBezTo>
                <a:cubicBezTo>
                  <a:pt x="2497" y="6520"/>
                  <a:pt x="2522" y="6559"/>
                  <a:pt x="2554" y="6600"/>
                </a:cubicBezTo>
                <a:cubicBezTo>
                  <a:pt x="2509" y="6612"/>
                  <a:pt x="2471" y="6620"/>
                  <a:pt x="2432" y="6632"/>
                </a:cubicBezTo>
                <a:cubicBezTo>
                  <a:pt x="2330" y="6667"/>
                  <a:pt x="2226" y="6698"/>
                  <a:pt x="2128" y="6743"/>
                </a:cubicBezTo>
                <a:cubicBezTo>
                  <a:pt x="1995" y="6805"/>
                  <a:pt x="1994" y="6828"/>
                  <a:pt x="2098" y="6936"/>
                </a:cubicBezTo>
                <a:cubicBezTo>
                  <a:pt x="2065" y="6952"/>
                  <a:pt x="2033" y="6970"/>
                  <a:pt x="2002" y="6985"/>
                </a:cubicBezTo>
                <a:cubicBezTo>
                  <a:pt x="1958" y="7007"/>
                  <a:pt x="1913" y="7026"/>
                  <a:pt x="1872" y="7052"/>
                </a:cubicBezTo>
                <a:cubicBezTo>
                  <a:pt x="1823" y="7083"/>
                  <a:pt x="1787" y="7121"/>
                  <a:pt x="1833" y="7182"/>
                </a:cubicBezTo>
                <a:cubicBezTo>
                  <a:pt x="1791" y="7220"/>
                  <a:pt x="1750" y="7254"/>
                  <a:pt x="1715" y="7294"/>
                </a:cubicBezTo>
                <a:cubicBezTo>
                  <a:pt x="1668" y="7347"/>
                  <a:pt x="1675" y="7373"/>
                  <a:pt x="1737" y="7407"/>
                </a:cubicBezTo>
                <a:cubicBezTo>
                  <a:pt x="1815" y="7449"/>
                  <a:pt x="1892" y="7492"/>
                  <a:pt x="1969" y="7538"/>
                </a:cubicBezTo>
                <a:cubicBezTo>
                  <a:pt x="1980" y="7543"/>
                  <a:pt x="1992" y="7554"/>
                  <a:pt x="1993" y="7564"/>
                </a:cubicBezTo>
                <a:cubicBezTo>
                  <a:pt x="2011" y="7716"/>
                  <a:pt x="2121" y="7813"/>
                  <a:pt x="2204" y="7924"/>
                </a:cubicBezTo>
                <a:cubicBezTo>
                  <a:pt x="2250" y="7985"/>
                  <a:pt x="2314" y="8033"/>
                  <a:pt x="2364" y="8081"/>
                </a:cubicBezTo>
                <a:cubicBezTo>
                  <a:pt x="2241" y="8177"/>
                  <a:pt x="2118" y="8272"/>
                  <a:pt x="1995" y="8371"/>
                </a:cubicBezTo>
                <a:cubicBezTo>
                  <a:pt x="1962" y="8400"/>
                  <a:pt x="1938" y="8438"/>
                  <a:pt x="1903" y="8464"/>
                </a:cubicBezTo>
                <a:cubicBezTo>
                  <a:pt x="1853" y="8501"/>
                  <a:pt x="1793" y="8525"/>
                  <a:pt x="1742" y="8565"/>
                </a:cubicBezTo>
                <a:cubicBezTo>
                  <a:pt x="1680" y="8612"/>
                  <a:pt x="1618" y="8660"/>
                  <a:pt x="1567" y="8720"/>
                </a:cubicBezTo>
                <a:cubicBezTo>
                  <a:pt x="1515" y="8781"/>
                  <a:pt x="1527" y="8813"/>
                  <a:pt x="1593" y="8860"/>
                </a:cubicBezTo>
                <a:cubicBezTo>
                  <a:pt x="1619" y="8878"/>
                  <a:pt x="1643" y="8897"/>
                  <a:pt x="1671" y="8919"/>
                </a:cubicBezTo>
                <a:cubicBezTo>
                  <a:pt x="1603" y="8987"/>
                  <a:pt x="1537" y="9050"/>
                  <a:pt x="1475" y="9116"/>
                </a:cubicBezTo>
                <a:cubicBezTo>
                  <a:pt x="1376" y="9219"/>
                  <a:pt x="1278" y="9323"/>
                  <a:pt x="1180" y="9426"/>
                </a:cubicBezTo>
                <a:cubicBezTo>
                  <a:pt x="1133" y="9475"/>
                  <a:pt x="1136" y="9486"/>
                  <a:pt x="1213" y="9566"/>
                </a:cubicBezTo>
                <a:cubicBezTo>
                  <a:pt x="1186" y="9611"/>
                  <a:pt x="1154" y="9655"/>
                  <a:pt x="1130" y="9703"/>
                </a:cubicBezTo>
                <a:cubicBezTo>
                  <a:pt x="1098" y="9771"/>
                  <a:pt x="1068" y="9842"/>
                  <a:pt x="1047" y="9914"/>
                </a:cubicBezTo>
                <a:cubicBezTo>
                  <a:pt x="1028" y="9975"/>
                  <a:pt x="1061" y="10008"/>
                  <a:pt x="1120" y="10034"/>
                </a:cubicBezTo>
                <a:cubicBezTo>
                  <a:pt x="1206" y="10073"/>
                  <a:pt x="1287" y="10124"/>
                  <a:pt x="1368" y="10173"/>
                </a:cubicBezTo>
                <a:cubicBezTo>
                  <a:pt x="1408" y="10196"/>
                  <a:pt x="1397" y="10219"/>
                  <a:pt x="1367" y="10253"/>
                </a:cubicBezTo>
                <a:cubicBezTo>
                  <a:pt x="1272" y="10356"/>
                  <a:pt x="1181" y="10464"/>
                  <a:pt x="1092" y="10571"/>
                </a:cubicBezTo>
                <a:cubicBezTo>
                  <a:pt x="1049" y="10620"/>
                  <a:pt x="1010" y="10674"/>
                  <a:pt x="969" y="10726"/>
                </a:cubicBezTo>
                <a:cubicBezTo>
                  <a:pt x="943" y="10761"/>
                  <a:pt x="922" y="10793"/>
                  <a:pt x="975" y="10828"/>
                </a:cubicBezTo>
                <a:cubicBezTo>
                  <a:pt x="985" y="10834"/>
                  <a:pt x="984" y="10874"/>
                  <a:pt x="975" y="10891"/>
                </a:cubicBezTo>
                <a:cubicBezTo>
                  <a:pt x="935" y="10959"/>
                  <a:pt x="884" y="11020"/>
                  <a:pt x="851" y="11091"/>
                </a:cubicBezTo>
                <a:cubicBezTo>
                  <a:pt x="820" y="11155"/>
                  <a:pt x="802" y="11226"/>
                  <a:pt x="786" y="11297"/>
                </a:cubicBezTo>
                <a:cubicBezTo>
                  <a:pt x="775" y="11349"/>
                  <a:pt x="791" y="11394"/>
                  <a:pt x="856" y="11404"/>
                </a:cubicBezTo>
                <a:cubicBezTo>
                  <a:pt x="871" y="11406"/>
                  <a:pt x="883" y="11416"/>
                  <a:pt x="901" y="11423"/>
                </a:cubicBezTo>
                <a:cubicBezTo>
                  <a:pt x="862" y="11487"/>
                  <a:pt x="826" y="11546"/>
                  <a:pt x="789" y="11605"/>
                </a:cubicBezTo>
                <a:cubicBezTo>
                  <a:pt x="677" y="11778"/>
                  <a:pt x="559" y="11947"/>
                  <a:pt x="452" y="12124"/>
                </a:cubicBezTo>
                <a:cubicBezTo>
                  <a:pt x="336" y="12316"/>
                  <a:pt x="200" y="12495"/>
                  <a:pt x="76" y="12681"/>
                </a:cubicBezTo>
                <a:cubicBezTo>
                  <a:pt x="46" y="12726"/>
                  <a:pt x="27" y="12780"/>
                  <a:pt x="10" y="12831"/>
                </a:cubicBezTo>
                <a:cubicBezTo>
                  <a:pt x="1" y="12862"/>
                  <a:pt x="12" y="12885"/>
                  <a:pt x="38" y="12885"/>
                </a:cubicBezTo>
                <a:cubicBezTo>
                  <a:pt x="45" y="12885"/>
                  <a:pt x="54" y="12883"/>
                  <a:pt x="64" y="12879"/>
                </a:cubicBezTo>
                <a:cubicBezTo>
                  <a:pt x="130" y="12853"/>
                  <a:pt x="195" y="12824"/>
                  <a:pt x="259" y="12791"/>
                </a:cubicBezTo>
                <a:cubicBezTo>
                  <a:pt x="385" y="12728"/>
                  <a:pt x="507" y="12659"/>
                  <a:pt x="635" y="12601"/>
                </a:cubicBezTo>
                <a:cubicBezTo>
                  <a:pt x="757" y="12544"/>
                  <a:pt x="886" y="12497"/>
                  <a:pt x="1012" y="12449"/>
                </a:cubicBezTo>
                <a:cubicBezTo>
                  <a:pt x="1073" y="12424"/>
                  <a:pt x="1138" y="12403"/>
                  <a:pt x="1201" y="12380"/>
                </a:cubicBezTo>
                <a:cubicBezTo>
                  <a:pt x="1226" y="12455"/>
                  <a:pt x="1236" y="12478"/>
                  <a:pt x="1278" y="12478"/>
                </a:cubicBezTo>
                <a:cubicBezTo>
                  <a:pt x="1292" y="12478"/>
                  <a:pt x="1309" y="12475"/>
                  <a:pt x="1332" y="12471"/>
                </a:cubicBezTo>
                <a:cubicBezTo>
                  <a:pt x="1400" y="12459"/>
                  <a:pt x="1467" y="12435"/>
                  <a:pt x="1531" y="12408"/>
                </a:cubicBezTo>
                <a:cubicBezTo>
                  <a:pt x="1743" y="12320"/>
                  <a:pt x="1953" y="12227"/>
                  <a:pt x="2164" y="12136"/>
                </a:cubicBezTo>
                <a:cubicBezTo>
                  <a:pt x="2169" y="12135"/>
                  <a:pt x="2175" y="12135"/>
                  <a:pt x="2183" y="12133"/>
                </a:cubicBezTo>
                <a:cubicBezTo>
                  <a:pt x="2191" y="12207"/>
                  <a:pt x="2196" y="12279"/>
                  <a:pt x="2204" y="12351"/>
                </a:cubicBezTo>
                <a:cubicBezTo>
                  <a:pt x="2210" y="12405"/>
                  <a:pt x="2247" y="12435"/>
                  <a:pt x="2312" y="12435"/>
                </a:cubicBezTo>
                <a:cubicBezTo>
                  <a:pt x="2402" y="12435"/>
                  <a:pt x="2477" y="12397"/>
                  <a:pt x="2546" y="12346"/>
                </a:cubicBezTo>
                <a:cubicBezTo>
                  <a:pt x="2569" y="12330"/>
                  <a:pt x="2591" y="12313"/>
                  <a:pt x="2617" y="12292"/>
                </a:cubicBezTo>
                <a:cubicBezTo>
                  <a:pt x="2636" y="12338"/>
                  <a:pt x="2663" y="12354"/>
                  <a:pt x="2695" y="12354"/>
                </a:cubicBezTo>
                <a:cubicBezTo>
                  <a:pt x="2712" y="12354"/>
                  <a:pt x="2731" y="12349"/>
                  <a:pt x="2750" y="12341"/>
                </a:cubicBezTo>
                <a:cubicBezTo>
                  <a:pt x="2877" y="12284"/>
                  <a:pt x="3004" y="12225"/>
                  <a:pt x="3130" y="12169"/>
                </a:cubicBezTo>
                <a:cubicBezTo>
                  <a:pt x="3141" y="12199"/>
                  <a:pt x="3158" y="12230"/>
                  <a:pt x="3166" y="12265"/>
                </a:cubicBezTo>
                <a:cubicBezTo>
                  <a:pt x="3175" y="12306"/>
                  <a:pt x="3197" y="12326"/>
                  <a:pt x="3226" y="12326"/>
                </a:cubicBezTo>
                <a:cubicBezTo>
                  <a:pt x="3243" y="12326"/>
                  <a:pt x="3263" y="12319"/>
                  <a:pt x="3284" y="12306"/>
                </a:cubicBezTo>
                <a:cubicBezTo>
                  <a:pt x="3364" y="12253"/>
                  <a:pt x="3440" y="12194"/>
                  <a:pt x="3515" y="12136"/>
                </a:cubicBezTo>
                <a:cubicBezTo>
                  <a:pt x="3670" y="12011"/>
                  <a:pt x="3824" y="11885"/>
                  <a:pt x="3978" y="11759"/>
                </a:cubicBezTo>
                <a:cubicBezTo>
                  <a:pt x="3999" y="11741"/>
                  <a:pt x="4022" y="11721"/>
                  <a:pt x="4047" y="11701"/>
                </a:cubicBezTo>
                <a:cubicBezTo>
                  <a:pt x="4083" y="11818"/>
                  <a:pt x="4119" y="11934"/>
                  <a:pt x="4153" y="12049"/>
                </a:cubicBezTo>
                <a:cubicBezTo>
                  <a:pt x="4162" y="12083"/>
                  <a:pt x="4177" y="12099"/>
                  <a:pt x="4204" y="12099"/>
                </a:cubicBezTo>
                <a:cubicBezTo>
                  <a:pt x="4211" y="12099"/>
                  <a:pt x="4218" y="12098"/>
                  <a:pt x="4226" y="12097"/>
                </a:cubicBezTo>
                <a:cubicBezTo>
                  <a:pt x="4349" y="12069"/>
                  <a:pt x="4457" y="12013"/>
                  <a:pt x="4533" y="11908"/>
                </a:cubicBezTo>
                <a:cubicBezTo>
                  <a:pt x="4562" y="11933"/>
                  <a:pt x="4584" y="11945"/>
                  <a:pt x="4603" y="11945"/>
                </a:cubicBezTo>
                <a:cubicBezTo>
                  <a:pt x="4626" y="11945"/>
                  <a:pt x="4646" y="11928"/>
                  <a:pt x="4673" y="11894"/>
                </a:cubicBezTo>
                <a:cubicBezTo>
                  <a:pt x="4739" y="11811"/>
                  <a:pt x="4803" y="11726"/>
                  <a:pt x="4866" y="11647"/>
                </a:cubicBezTo>
                <a:cubicBezTo>
                  <a:pt x="4880" y="11649"/>
                  <a:pt x="4885" y="11649"/>
                  <a:pt x="4888" y="11652"/>
                </a:cubicBezTo>
                <a:cubicBezTo>
                  <a:pt x="4925" y="11695"/>
                  <a:pt x="4946" y="11717"/>
                  <a:pt x="4967" y="11717"/>
                </a:cubicBezTo>
                <a:cubicBezTo>
                  <a:pt x="4988" y="11717"/>
                  <a:pt x="5008" y="11694"/>
                  <a:pt x="5045" y="11649"/>
                </a:cubicBezTo>
                <a:cubicBezTo>
                  <a:pt x="5140" y="11533"/>
                  <a:pt x="5236" y="11417"/>
                  <a:pt x="5328" y="11297"/>
                </a:cubicBezTo>
                <a:cubicBezTo>
                  <a:pt x="5364" y="11248"/>
                  <a:pt x="5387" y="11191"/>
                  <a:pt x="5419" y="11133"/>
                </a:cubicBezTo>
                <a:cubicBezTo>
                  <a:pt x="5444" y="11178"/>
                  <a:pt x="5465" y="11215"/>
                  <a:pt x="5485" y="11253"/>
                </a:cubicBezTo>
                <a:cubicBezTo>
                  <a:pt x="5503" y="11287"/>
                  <a:pt x="5522" y="11305"/>
                  <a:pt x="5543" y="11305"/>
                </a:cubicBezTo>
                <a:cubicBezTo>
                  <a:pt x="5560" y="11305"/>
                  <a:pt x="5578" y="11294"/>
                  <a:pt x="5598" y="11271"/>
                </a:cubicBezTo>
                <a:cubicBezTo>
                  <a:pt x="5671" y="11190"/>
                  <a:pt x="5740" y="11104"/>
                  <a:pt x="5805" y="11015"/>
                </a:cubicBezTo>
                <a:cubicBezTo>
                  <a:pt x="5869" y="10926"/>
                  <a:pt x="5946" y="10852"/>
                  <a:pt x="6038" y="10789"/>
                </a:cubicBezTo>
                <a:cubicBezTo>
                  <a:pt x="6111" y="10739"/>
                  <a:pt x="6176" y="10675"/>
                  <a:pt x="6234" y="10608"/>
                </a:cubicBezTo>
                <a:cubicBezTo>
                  <a:pt x="6279" y="10557"/>
                  <a:pt x="6304" y="10490"/>
                  <a:pt x="6346" y="10438"/>
                </a:cubicBezTo>
                <a:cubicBezTo>
                  <a:pt x="6392" y="10382"/>
                  <a:pt x="6453" y="10339"/>
                  <a:pt x="6500" y="10284"/>
                </a:cubicBezTo>
                <a:cubicBezTo>
                  <a:pt x="6556" y="10217"/>
                  <a:pt x="6598" y="10140"/>
                  <a:pt x="6655" y="10074"/>
                </a:cubicBezTo>
                <a:cubicBezTo>
                  <a:pt x="6749" y="9967"/>
                  <a:pt x="6852" y="9868"/>
                  <a:pt x="6948" y="9764"/>
                </a:cubicBezTo>
                <a:cubicBezTo>
                  <a:pt x="7024" y="9682"/>
                  <a:pt x="7097" y="9599"/>
                  <a:pt x="7173" y="9514"/>
                </a:cubicBezTo>
                <a:cubicBezTo>
                  <a:pt x="7178" y="9517"/>
                  <a:pt x="7184" y="9519"/>
                  <a:pt x="7190" y="9522"/>
                </a:cubicBezTo>
                <a:cubicBezTo>
                  <a:pt x="7158" y="9626"/>
                  <a:pt x="7134" y="9733"/>
                  <a:pt x="7093" y="9832"/>
                </a:cubicBezTo>
                <a:cubicBezTo>
                  <a:pt x="7037" y="9970"/>
                  <a:pt x="6969" y="10104"/>
                  <a:pt x="6901" y="10236"/>
                </a:cubicBezTo>
                <a:cubicBezTo>
                  <a:pt x="6834" y="10367"/>
                  <a:pt x="6764" y="10496"/>
                  <a:pt x="6690" y="10622"/>
                </a:cubicBezTo>
                <a:cubicBezTo>
                  <a:pt x="6604" y="10767"/>
                  <a:pt x="6511" y="10906"/>
                  <a:pt x="6421" y="11049"/>
                </a:cubicBezTo>
                <a:cubicBezTo>
                  <a:pt x="6416" y="11057"/>
                  <a:pt x="6411" y="11067"/>
                  <a:pt x="6407" y="11077"/>
                </a:cubicBezTo>
                <a:cubicBezTo>
                  <a:pt x="6376" y="11149"/>
                  <a:pt x="6383" y="11166"/>
                  <a:pt x="6463" y="11194"/>
                </a:cubicBezTo>
                <a:cubicBezTo>
                  <a:pt x="6466" y="11292"/>
                  <a:pt x="6392" y="11358"/>
                  <a:pt x="6351" y="11437"/>
                </a:cubicBezTo>
                <a:cubicBezTo>
                  <a:pt x="6335" y="11469"/>
                  <a:pt x="6310" y="11497"/>
                  <a:pt x="6291" y="11528"/>
                </a:cubicBezTo>
                <a:cubicBezTo>
                  <a:pt x="6260" y="11576"/>
                  <a:pt x="6249" y="11626"/>
                  <a:pt x="6242" y="11687"/>
                </a:cubicBezTo>
                <a:cubicBezTo>
                  <a:pt x="6232" y="11782"/>
                  <a:pt x="6193" y="11874"/>
                  <a:pt x="6157" y="11965"/>
                </a:cubicBezTo>
                <a:cubicBezTo>
                  <a:pt x="6135" y="12022"/>
                  <a:pt x="6092" y="12069"/>
                  <a:pt x="6069" y="12125"/>
                </a:cubicBezTo>
                <a:cubicBezTo>
                  <a:pt x="6043" y="12188"/>
                  <a:pt x="6061" y="12208"/>
                  <a:pt x="6129" y="12217"/>
                </a:cubicBezTo>
                <a:cubicBezTo>
                  <a:pt x="6159" y="12220"/>
                  <a:pt x="6187" y="12227"/>
                  <a:pt x="6227" y="12235"/>
                </a:cubicBezTo>
                <a:cubicBezTo>
                  <a:pt x="6196" y="12292"/>
                  <a:pt x="6175" y="12343"/>
                  <a:pt x="6145" y="12389"/>
                </a:cubicBezTo>
                <a:cubicBezTo>
                  <a:pt x="6083" y="12486"/>
                  <a:pt x="6021" y="12582"/>
                  <a:pt x="5955" y="12677"/>
                </a:cubicBezTo>
                <a:cubicBezTo>
                  <a:pt x="5920" y="12727"/>
                  <a:pt x="5877" y="12773"/>
                  <a:pt x="5841" y="12822"/>
                </a:cubicBezTo>
                <a:cubicBezTo>
                  <a:pt x="5812" y="12862"/>
                  <a:pt x="5779" y="12904"/>
                  <a:pt x="5841" y="12949"/>
                </a:cubicBezTo>
                <a:cubicBezTo>
                  <a:pt x="5850" y="12955"/>
                  <a:pt x="5845" y="12991"/>
                  <a:pt x="5837" y="13010"/>
                </a:cubicBezTo>
                <a:cubicBezTo>
                  <a:pt x="5795" y="13125"/>
                  <a:pt x="5749" y="13239"/>
                  <a:pt x="5704" y="13355"/>
                </a:cubicBezTo>
                <a:cubicBezTo>
                  <a:pt x="5696" y="13377"/>
                  <a:pt x="5691" y="13400"/>
                  <a:pt x="5691" y="13423"/>
                </a:cubicBezTo>
                <a:cubicBezTo>
                  <a:pt x="5691" y="13503"/>
                  <a:pt x="5713" y="13583"/>
                  <a:pt x="5813" y="13583"/>
                </a:cubicBezTo>
                <a:cubicBezTo>
                  <a:pt x="5823" y="13583"/>
                  <a:pt x="5834" y="13582"/>
                  <a:pt x="5845" y="13580"/>
                </a:cubicBezTo>
                <a:cubicBezTo>
                  <a:pt x="5862" y="13577"/>
                  <a:pt x="5878" y="13578"/>
                  <a:pt x="5899" y="13577"/>
                </a:cubicBezTo>
                <a:lnTo>
                  <a:pt x="5899" y="13577"/>
                </a:lnTo>
                <a:cubicBezTo>
                  <a:pt x="5897" y="13604"/>
                  <a:pt x="5892" y="13627"/>
                  <a:pt x="5890" y="13649"/>
                </a:cubicBezTo>
                <a:cubicBezTo>
                  <a:pt x="5883" y="13735"/>
                  <a:pt x="5863" y="13815"/>
                  <a:pt x="5876" y="13905"/>
                </a:cubicBezTo>
                <a:cubicBezTo>
                  <a:pt x="5888" y="13994"/>
                  <a:pt x="5845" y="14092"/>
                  <a:pt x="5825" y="14185"/>
                </a:cubicBezTo>
                <a:cubicBezTo>
                  <a:pt x="5820" y="14206"/>
                  <a:pt x="5810" y="14226"/>
                  <a:pt x="5806" y="14247"/>
                </a:cubicBezTo>
                <a:cubicBezTo>
                  <a:pt x="5794" y="14314"/>
                  <a:pt x="5804" y="14329"/>
                  <a:pt x="5876" y="14344"/>
                </a:cubicBezTo>
                <a:lnTo>
                  <a:pt x="5830" y="14591"/>
                </a:lnTo>
                <a:cubicBezTo>
                  <a:pt x="5816" y="14659"/>
                  <a:pt x="5792" y="14729"/>
                  <a:pt x="5792" y="14796"/>
                </a:cubicBezTo>
                <a:cubicBezTo>
                  <a:pt x="5792" y="14872"/>
                  <a:pt x="5806" y="14906"/>
                  <a:pt x="5848" y="14906"/>
                </a:cubicBezTo>
                <a:cubicBezTo>
                  <a:pt x="5865" y="14906"/>
                  <a:pt x="5886" y="14900"/>
                  <a:pt x="5913" y="14889"/>
                </a:cubicBezTo>
                <a:cubicBezTo>
                  <a:pt x="6017" y="14847"/>
                  <a:pt x="6120" y="14801"/>
                  <a:pt x="6223" y="14755"/>
                </a:cubicBezTo>
                <a:cubicBezTo>
                  <a:pt x="6252" y="14744"/>
                  <a:pt x="6280" y="14731"/>
                  <a:pt x="6309" y="14718"/>
                </a:cubicBezTo>
                <a:cubicBezTo>
                  <a:pt x="6338" y="14782"/>
                  <a:pt x="6354" y="14810"/>
                  <a:pt x="6384" y="14810"/>
                </a:cubicBezTo>
                <a:cubicBezTo>
                  <a:pt x="6405" y="14810"/>
                  <a:pt x="6431" y="14797"/>
                  <a:pt x="6473" y="14775"/>
                </a:cubicBezTo>
                <a:cubicBezTo>
                  <a:pt x="6598" y="14707"/>
                  <a:pt x="6721" y="14635"/>
                  <a:pt x="6845" y="14565"/>
                </a:cubicBezTo>
                <a:cubicBezTo>
                  <a:pt x="6860" y="14558"/>
                  <a:pt x="6875" y="14550"/>
                  <a:pt x="6892" y="14542"/>
                </a:cubicBezTo>
                <a:lnTo>
                  <a:pt x="6892" y="14542"/>
                </a:lnTo>
                <a:cubicBezTo>
                  <a:pt x="6871" y="14715"/>
                  <a:pt x="6854" y="14884"/>
                  <a:pt x="6830" y="15053"/>
                </a:cubicBezTo>
                <a:cubicBezTo>
                  <a:pt x="6820" y="15127"/>
                  <a:pt x="6802" y="15202"/>
                  <a:pt x="6782" y="15275"/>
                </a:cubicBezTo>
                <a:cubicBezTo>
                  <a:pt x="6757" y="15363"/>
                  <a:pt x="6725" y="15450"/>
                  <a:pt x="6699" y="15537"/>
                </a:cubicBezTo>
                <a:cubicBezTo>
                  <a:pt x="6690" y="15564"/>
                  <a:pt x="6689" y="15593"/>
                  <a:pt x="6687" y="15620"/>
                </a:cubicBezTo>
                <a:cubicBezTo>
                  <a:pt x="6685" y="15670"/>
                  <a:pt x="6699" y="15706"/>
                  <a:pt x="6752" y="15706"/>
                </a:cubicBezTo>
                <a:cubicBezTo>
                  <a:pt x="6757" y="15706"/>
                  <a:pt x="6762" y="15706"/>
                  <a:pt x="6767" y="15705"/>
                </a:cubicBezTo>
                <a:cubicBezTo>
                  <a:pt x="6771" y="15704"/>
                  <a:pt x="6774" y="15704"/>
                  <a:pt x="6778" y="15704"/>
                </a:cubicBezTo>
                <a:cubicBezTo>
                  <a:pt x="6794" y="15704"/>
                  <a:pt x="6809" y="15709"/>
                  <a:pt x="6830" y="15712"/>
                </a:cubicBezTo>
                <a:cubicBezTo>
                  <a:pt x="6829" y="15738"/>
                  <a:pt x="6829" y="15762"/>
                  <a:pt x="6826" y="15783"/>
                </a:cubicBezTo>
                <a:cubicBezTo>
                  <a:pt x="6804" y="15939"/>
                  <a:pt x="6783" y="16096"/>
                  <a:pt x="6761" y="16251"/>
                </a:cubicBezTo>
                <a:cubicBezTo>
                  <a:pt x="6758" y="16272"/>
                  <a:pt x="6754" y="16292"/>
                  <a:pt x="6753" y="16314"/>
                </a:cubicBezTo>
                <a:cubicBezTo>
                  <a:pt x="6749" y="16402"/>
                  <a:pt x="6758" y="16413"/>
                  <a:pt x="6845" y="16428"/>
                </a:cubicBezTo>
                <a:cubicBezTo>
                  <a:pt x="6854" y="16544"/>
                  <a:pt x="6859" y="16660"/>
                  <a:pt x="6870" y="16776"/>
                </a:cubicBezTo>
                <a:cubicBezTo>
                  <a:pt x="6875" y="16830"/>
                  <a:pt x="6891" y="16884"/>
                  <a:pt x="6908" y="16937"/>
                </a:cubicBezTo>
                <a:cubicBezTo>
                  <a:pt x="6922" y="16975"/>
                  <a:pt x="6945" y="16992"/>
                  <a:pt x="6976" y="16992"/>
                </a:cubicBezTo>
                <a:cubicBezTo>
                  <a:pt x="6990" y="16992"/>
                  <a:pt x="7005" y="16989"/>
                  <a:pt x="7021" y="16983"/>
                </a:cubicBezTo>
                <a:cubicBezTo>
                  <a:pt x="7225" y="16907"/>
                  <a:pt x="7428" y="16833"/>
                  <a:pt x="7631" y="16758"/>
                </a:cubicBezTo>
                <a:cubicBezTo>
                  <a:pt x="7643" y="16754"/>
                  <a:pt x="7656" y="16752"/>
                  <a:pt x="7664" y="16750"/>
                </a:cubicBezTo>
                <a:cubicBezTo>
                  <a:pt x="7677" y="16902"/>
                  <a:pt x="7687" y="17050"/>
                  <a:pt x="7700" y="17197"/>
                </a:cubicBezTo>
                <a:cubicBezTo>
                  <a:pt x="7703" y="17217"/>
                  <a:pt x="7729" y="17236"/>
                  <a:pt x="7744" y="17255"/>
                </a:cubicBezTo>
                <a:cubicBezTo>
                  <a:pt x="7755" y="17271"/>
                  <a:pt x="7772" y="17285"/>
                  <a:pt x="7775" y="17302"/>
                </a:cubicBezTo>
                <a:cubicBezTo>
                  <a:pt x="7788" y="17378"/>
                  <a:pt x="7795" y="17454"/>
                  <a:pt x="7806" y="17529"/>
                </a:cubicBezTo>
                <a:cubicBezTo>
                  <a:pt x="7813" y="17569"/>
                  <a:pt x="7818" y="17610"/>
                  <a:pt x="7831" y="17648"/>
                </a:cubicBezTo>
                <a:cubicBezTo>
                  <a:pt x="7858" y="17729"/>
                  <a:pt x="7883" y="17757"/>
                  <a:pt x="7952" y="17757"/>
                </a:cubicBezTo>
                <a:cubicBezTo>
                  <a:pt x="7969" y="17757"/>
                  <a:pt x="7989" y="17756"/>
                  <a:pt x="8012" y="17752"/>
                </a:cubicBezTo>
                <a:lnTo>
                  <a:pt x="8012" y="17752"/>
                </a:lnTo>
                <a:cubicBezTo>
                  <a:pt x="8012" y="17884"/>
                  <a:pt x="8019" y="18016"/>
                  <a:pt x="8011" y="18145"/>
                </a:cubicBezTo>
                <a:cubicBezTo>
                  <a:pt x="7998" y="18342"/>
                  <a:pt x="7971" y="18540"/>
                  <a:pt x="7954" y="18736"/>
                </a:cubicBezTo>
                <a:cubicBezTo>
                  <a:pt x="7946" y="18820"/>
                  <a:pt x="7945" y="18907"/>
                  <a:pt x="7950" y="18992"/>
                </a:cubicBezTo>
                <a:cubicBezTo>
                  <a:pt x="7952" y="19035"/>
                  <a:pt x="7968" y="19080"/>
                  <a:pt x="7988" y="19118"/>
                </a:cubicBezTo>
                <a:cubicBezTo>
                  <a:pt x="7998" y="19136"/>
                  <a:pt x="8011" y="19145"/>
                  <a:pt x="8024" y="19145"/>
                </a:cubicBezTo>
                <a:cubicBezTo>
                  <a:pt x="8038" y="19145"/>
                  <a:pt x="8052" y="19134"/>
                  <a:pt x="8060" y="19113"/>
                </a:cubicBezTo>
                <a:cubicBezTo>
                  <a:pt x="8091" y="19033"/>
                  <a:pt x="8161" y="18975"/>
                  <a:pt x="8171" y="18882"/>
                </a:cubicBezTo>
                <a:cubicBezTo>
                  <a:pt x="8174" y="18841"/>
                  <a:pt x="8215" y="18804"/>
                  <a:pt x="8237" y="18764"/>
                </a:cubicBezTo>
                <a:cubicBezTo>
                  <a:pt x="8367" y="18532"/>
                  <a:pt x="8493" y="18299"/>
                  <a:pt x="8626" y="18069"/>
                </a:cubicBezTo>
                <a:cubicBezTo>
                  <a:pt x="8664" y="18006"/>
                  <a:pt x="8721" y="17951"/>
                  <a:pt x="8775" y="17886"/>
                </a:cubicBezTo>
                <a:cubicBezTo>
                  <a:pt x="8791" y="17905"/>
                  <a:pt x="8811" y="17922"/>
                  <a:pt x="8824" y="17943"/>
                </a:cubicBezTo>
                <a:cubicBezTo>
                  <a:pt x="8843" y="17972"/>
                  <a:pt x="8864" y="17985"/>
                  <a:pt x="8887" y="17985"/>
                </a:cubicBezTo>
                <a:cubicBezTo>
                  <a:pt x="8905" y="17985"/>
                  <a:pt x="8924" y="17977"/>
                  <a:pt x="8943" y="17963"/>
                </a:cubicBezTo>
                <a:cubicBezTo>
                  <a:pt x="8979" y="17938"/>
                  <a:pt x="9020" y="17913"/>
                  <a:pt x="9045" y="17878"/>
                </a:cubicBezTo>
                <a:cubicBezTo>
                  <a:pt x="9151" y="17724"/>
                  <a:pt x="9264" y="17572"/>
                  <a:pt x="9326" y="17389"/>
                </a:cubicBezTo>
                <a:cubicBezTo>
                  <a:pt x="9352" y="17315"/>
                  <a:pt x="9402" y="17249"/>
                  <a:pt x="9442" y="17177"/>
                </a:cubicBezTo>
                <a:cubicBezTo>
                  <a:pt x="9529" y="17259"/>
                  <a:pt x="9619" y="17341"/>
                  <a:pt x="9709" y="17425"/>
                </a:cubicBezTo>
                <a:cubicBezTo>
                  <a:pt x="9729" y="17445"/>
                  <a:pt x="9747" y="17455"/>
                  <a:pt x="9767" y="17455"/>
                </a:cubicBezTo>
                <a:cubicBezTo>
                  <a:pt x="9783" y="17455"/>
                  <a:pt x="9800" y="17448"/>
                  <a:pt x="9820" y="17435"/>
                </a:cubicBezTo>
                <a:cubicBezTo>
                  <a:pt x="9901" y="17378"/>
                  <a:pt x="9943" y="17297"/>
                  <a:pt x="9979" y="17210"/>
                </a:cubicBezTo>
                <a:cubicBezTo>
                  <a:pt x="10017" y="17122"/>
                  <a:pt x="10054" y="17032"/>
                  <a:pt x="10089" y="16942"/>
                </a:cubicBezTo>
                <a:cubicBezTo>
                  <a:pt x="10103" y="16907"/>
                  <a:pt x="10111" y="16870"/>
                  <a:pt x="10123" y="16827"/>
                </a:cubicBezTo>
                <a:cubicBezTo>
                  <a:pt x="10139" y="16832"/>
                  <a:pt x="10157" y="16834"/>
                  <a:pt x="10175" y="16838"/>
                </a:cubicBezTo>
                <a:cubicBezTo>
                  <a:pt x="10196" y="16843"/>
                  <a:pt x="10213" y="16846"/>
                  <a:pt x="10227" y="16846"/>
                </a:cubicBezTo>
                <a:cubicBezTo>
                  <a:pt x="10262" y="16846"/>
                  <a:pt x="10276" y="16827"/>
                  <a:pt x="10292" y="16775"/>
                </a:cubicBezTo>
                <a:cubicBezTo>
                  <a:pt x="10329" y="16657"/>
                  <a:pt x="10384" y="16550"/>
                  <a:pt x="10463" y="16453"/>
                </a:cubicBezTo>
                <a:cubicBezTo>
                  <a:pt x="10486" y="16427"/>
                  <a:pt x="10487" y="16384"/>
                  <a:pt x="10497" y="16349"/>
                </a:cubicBezTo>
                <a:cubicBezTo>
                  <a:pt x="10542" y="16374"/>
                  <a:pt x="10589" y="16402"/>
                  <a:pt x="10638" y="16426"/>
                </a:cubicBezTo>
                <a:cubicBezTo>
                  <a:pt x="10652" y="16433"/>
                  <a:pt x="10666" y="16437"/>
                  <a:pt x="10678" y="16437"/>
                </a:cubicBezTo>
                <a:cubicBezTo>
                  <a:pt x="10702" y="16437"/>
                  <a:pt x="10723" y="16425"/>
                  <a:pt x="10739" y="16402"/>
                </a:cubicBezTo>
                <a:cubicBezTo>
                  <a:pt x="10764" y="16363"/>
                  <a:pt x="10787" y="16322"/>
                  <a:pt x="10806" y="16279"/>
                </a:cubicBezTo>
                <a:cubicBezTo>
                  <a:pt x="10844" y="16185"/>
                  <a:pt x="10880" y="16091"/>
                  <a:pt x="10918" y="15995"/>
                </a:cubicBezTo>
                <a:cubicBezTo>
                  <a:pt x="10920" y="15989"/>
                  <a:pt x="10924" y="15984"/>
                  <a:pt x="10924" y="15978"/>
                </a:cubicBezTo>
                <a:cubicBezTo>
                  <a:pt x="10926" y="15908"/>
                  <a:pt x="10935" y="15846"/>
                  <a:pt x="11002" y="15800"/>
                </a:cubicBezTo>
                <a:cubicBezTo>
                  <a:pt x="11024" y="15784"/>
                  <a:pt x="11016" y="15728"/>
                  <a:pt x="11023" y="15691"/>
                </a:cubicBezTo>
                <a:cubicBezTo>
                  <a:pt x="11031" y="15645"/>
                  <a:pt x="11037" y="15599"/>
                  <a:pt x="11046" y="15545"/>
                </a:cubicBezTo>
                <a:cubicBezTo>
                  <a:pt x="11159" y="15645"/>
                  <a:pt x="11259" y="15737"/>
                  <a:pt x="11365" y="15821"/>
                </a:cubicBezTo>
                <a:cubicBezTo>
                  <a:pt x="11370" y="15825"/>
                  <a:pt x="11376" y="15827"/>
                  <a:pt x="11384" y="15827"/>
                </a:cubicBezTo>
                <a:cubicBezTo>
                  <a:pt x="11402" y="15827"/>
                  <a:pt x="11425" y="15819"/>
                  <a:pt x="11442" y="15818"/>
                </a:cubicBezTo>
                <a:cubicBezTo>
                  <a:pt x="11568" y="15885"/>
                  <a:pt x="11696" y="15955"/>
                  <a:pt x="11825" y="16022"/>
                </a:cubicBezTo>
                <a:cubicBezTo>
                  <a:pt x="11829" y="16024"/>
                  <a:pt x="11834" y="16025"/>
                  <a:pt x="11839" y="16025"/>
                </a:cubicBezTo>
                <a:cubicBezTo>
                  <a:pt x="11852" y="16025"/>
                  <a:pt x="11868" y="16019"/>
                  <a:pt x="11878" y="16014"/>
                </a:cubicBezTo>
                <a:cubicBezTo>
                  <a:pt x="11936" y="15975"/>
                  <a:pt x="11974" y="15924"/>
                  <a:pt x="11990" y="15851"/>
                </a:cubicBezTo>
                <a:cubicBezTo>
                  <a:pt x="12004" y="15780"/>
                  <a:pt x="12032" y="15712"/>
                  <a:pt x="12055" y="15643"/>
                </a:cubicBezTo>
                <a:cubicBezTo>
                  <a:pt x="12065" y="15607"/>
                  <a:pt x="12073" y="15569"/>
                  <a:pt x="12082" y="15533"/>
                </a:cubicBezTo>
                <a:cubicBezTo>
                  <a:pt x="12100" y="15539"/>
                  <a:pt x="12115" y="15542"/>
                  <a:pt x="12128" y="15542"/>
                </a:cubicBezTo>
                <a:cubicBezTo>
                  <a:pt x="12161" y="15542"/>
                  <a:pt x="12179" y="15520"/>
                  <a:pt x="12186" y="15464"/>
                </a:cubicBezTo>
                <a:cubicBezTo>
                  <a:pt x="12209" y="15316"/>
                  <a:pt x="12221" y="15168"/>
                  <a:pt x="12238" y="15024"/>
                </a:cubicBezTo>
                <a:cubicBezTo>
                  <a:pt x="12278" y="15043"/>
                  <a:pt x="12330" y="15068"/>
                  <a:pt x="12384" y="15093"/>
                </a:cubicBezTo>
                <a:cubicBezTo>
                  <a:pt x="12402" y="15101"/>
                  <a:pt x="12419" y="15106"/>
                  <a:pt x="12434" y="15106"/>
                </a:cubicBezTo>
                <a:cubicBezTo>
                  <a:pt x="12465" y="15106"/>
                  <a:pt x="12488" y="15087"/>
                  <a:pt x="12500" y="15049"/>
                </a:cubicBezTo>
                <a:cubicBezTo>
                  <a:pt x="12529" y="14965"/>
                  <a:pt x="12555" y="14879"/>
                  <a:pt x="12564" y="14791"/>
                </a:cubicBezTo>
                <a:cubicBezTo>
                  <a:pt x="12576" y="14666"/>
                  <a:pt x="12574" y="14538"/>
                  <a:pt x="12574" y="14411"/>
                </a:cubicBezTo>
                <a:cubicBezTo>
                  <a:pt x="12574" y="14369"/>
                  <a:pt x="12564" y="14328"/>
                  <a:pt x="12559" y="14285"/>
                </a:cubicBezTo>
                <a:cubicBezTo>
                  <a:pt x="12627" y="14250"/>
                  <a:pt x="12633" y="14234"/>
                  <a:pt x="12598" y="14112"/>
                </a:cubicBezTo>
                <a:cubicBezTo>
                  <a:pt x="12574" y="14026"/>
                  <a:pt x="12540" y="13941"/>
                  <a:pt x="12519" y="13854"/>
                </a:cubicBezTo>
                <a:cubicBezTo>
                  <a:pt x="12499" y="13777"/>
                  <a:pt x="12489" y="13696"/>
                  <a:pt x="12474" y="13616"/>
                </a:cubicBezTo>
                <a:lnTo>
                  <a:pt x="12474" y="13616"/>
                </a:lnTo>
                <a:cubicBezTo>
                  <a:pt x="12536" y="13633"/>
                  <a:pt x="12597" y="13650"/>
                  <a:pt x="12656" y="13669"/>
                </a:cubicBezTo>
                <a:cubicBezTo>
                  <a:pt x="12668" y="13672"/>
                  <a:pt x="12678" y="13674"/>
                  <a:pt x="12688" y="13674"/>
                </a:cubicBezTo>
                <a:cubicBezTo>
                  <a:pt x="12721" y="13674"/>
                  <a:pt x="12742" y="13653"/>
                  <a:pt x="12745" y="13614"/>
                </a:cubicBezTo>
                <a:cubicBezTo>
                  <a:pt x="12751" y="13521"/>
                  <a:pt x="12751" y="13426"/>
                  <a:pt x="12751" y="13330"/>
                </a:cubicBezTo>
                <a:cubicBezTo>
                  <a:pt x="12751" y="13274"/>
                  <a:pt x="12752" y="13217"/>
                  <a:pt x="12744" y="13162"/>
                </a:cubicBezTo>
                <a:cubicBezTo>
                  <a:pt x="12719" y="13018"/>
                  <a:pt x="12690" y="12876"/>
                  <a:pt x="12664" y="12729"/>
                </a:cubicBezTo>
                <a:lnTo>
                  <a:pt x="12664" y="12729"/>
                </a:lnTo>
                <a:cubicBezTo>
                  <a:pt x="12668" y="12731"/>
                  <a:pt x="12680" y="12737"/>
                  <a:pt x="12690" y="12737"/>
                </a:cubicBezTo>
                <a:cubicBezTo>
                  <a:pt x="12691" y="12737"/>
                  <a:pt x="12692" y="12737"/>
                  <a:pt x="12693" y="12737"/>
                </a:cubicBezTo>
                <a:cubicBezTo>
                  <a:pt x="12711" y="12734"/>
                  <a:pt x="12737" y="12731"/>
                  <a:pt x="12747" y="12718"/>
                </a:cubicBezTo>
                <a:cubicBezTo>
                  <a:pt x="12761" y="12701"/>
                  <a:pt x="12771" y="12672"/>
                  <a:pt x="12768" y="12650"/>
                </a:cubicBezTo>
                <a:cubicBezTo>
                  <a:pt x="12766" y="12626"/>
                  <a:pt x="12749" y="12603"/>
                  <a:pt x="12737" y="12579"/>
                </a:cubicBezTo>
                <a:cubicBezTo>
                  <a:pt x="12680" y="12467"/>
                  <a:pt x="12669" y="12348"/>
                  <a:pt x="12664" y="12224"/>
                </a:cubicBezTo>
                <a:cubicBezTo>
                  <a:pt x="12656" y="12080"/>
                  <a:pt x="12632" y="11936"/>
                  <a:pt x="12623" y="11792"/>
                </a:cubicBezTo>
                <a:cubicBezTo>
                  <a:pt x="12621" y="11752"/>
                  <a:pt x="12637" y="11716"/>
                  <a:pt x="12580" y="11716"/>
                </a:cubicBezTo>
                <a:cubicBezTo>
                  <a:pt x="12578" y="11716"/>
                  <a:pt x="12577" y="11716"/>
                  <a:pt x="12575" y="11716"/>
                </a:cubicBezTo>
                <a:cubicBezTo>
                  <a:pt x="12616" y="11661"/>
                  <a:pt x="12612" y="11593"/>
                  <a:pt x="12570" y="11540"/>
                </a:cubicBezTo>
                <a:cubicBezTo>
                  <a:pt x="12560" y="11528"/>
                  <a:pt x="12559" y="11504"/>
                  <a:pt x="12555" y="11487"/>
                </a:cubicBezTo>
                <a:cubicBezTo>
                  <a:pt x="12544" y="11428"/>
                  <a:pt x="12536" y="11370"/>
                  <a:pt x="12524" y="11314"/>
                </a:cubicBezTo>
                <a:cubicBezTo>
                  <a:pt x="12513" y="11266"/>
                  <a:pt x="12497" y="11219"/>
                  <a:pt x="12480" y="11175"/>
                </a:cubicBezTo>
                <a:cubicBezTo>
                  <a:pt x="12473" y="11143"/>
                  <a:pt x="12477" y="11106"/>
                  <a:pt x="12461" y="11080"/>
                </a:cubicBezTo>
                <a:cubicBezTo>
                  <a:pt x="12442" y="11051"/>
                  <a:pt x="12524" y="11004"/>
                  <a:pt x="12461" y="11001"/>
                </a:cubicBezTo>
                <a:cubicBezTo>
                  <a:pt x="12453" y="10967"/>
                  <a:pt x="12436" y="10934"/>
                  <a:pt x="12446" y="10921"/>
                </a:cubicBezTo>
                <a:cubicBezTo>
                  <a:pt x="12478" y="10872"/>
                  <a:pt x="12446" y="10829"/>
                  <a:pt x="12448" y="10785"/>
                </a:cubicBezTo>
                <a:cubicBezTo>
                  <a:pt x="12454" y="10664"/>
                  <a:pt x="12469" y="10545"/>
                  <a:pt x="12483" y="10424"/>
                </a:cubicBezTo>
                <a:cubicBezTo>
                  <a:pt x="12485" y="10402"/>
                  <a:pt x="12490" y="10380"/>
                  <a:pt x="12508" y="10356"/>
                </a:cubicBezTo>
                <a:cubicBezTo>
                  <a:pt x="12544" y="10434"/>
                  <a:pt x="12580" y="10511"/>
                  <a:pt x="12615" y="10589"/>
                </a:cubicBezTo>
                <a:cubicBezTo>
                  <a:pt x="12667" y="10705"/>
                  <a:pt x="12716" y="10819"/>
                  <a:pt x="12768" y="10933"/>
                </a:cubicBezTo>
                <a:cubicBezTo>
                  <a:pt x="12804" y="11014"/>
                  <a:pt x="12834" y="11099"/>
                  <a:pt x="12878" y="11178"/>
                </a:cubicBezTo>
                <a:cubicBezTo>
                  <a:pt x="12961" y="11332"/>
                  <a:pt x="13058" y="11481"/>
                  <a:pt x="13138" y="11638"/>
                </a:cubicBezTo>
                <a:cubicBezTo>
                  <a:pt x="13202" y="11760"/>
                  <a:pt x="13250" y="11890"/>
                  <a:pt x="13306" y="12017"/>
                </a:cubicBezTo>
                <a:cubicBezTo>
                  <a:pt x="13320" y="12052"/>
                  <a:pt x="13333" y="12088"/>
                  <a:pt x="13354" y="12120"/>
                </a:cubicBezTo>
                <a:cubicBezTo>
                  <a:pt x="13364" y="12136"/>
                  <a:pt x="13389" y="12142"/>
                  <a:pt x="13413" y="12146"/>
                </a:cubicBezTo>
                <a:cubicBezTo>
                  <a:pt x="13467" y="12279"/>
                  <a:pt x="13557" y="12390"/>
                  <a:pt x="13652" y="12500"/>
                </a:cubicBezTo>
                <a:cubicBezTo>
                  <a:pt x="13688" y="12541"/>
                  <a:pt x="13713" y="12593"/>
                  <a:pt x="13743" y="12639"/>
                </a:cubicBezTo>
                <a:cubicBezTo>
                  <a:pt x="13750" y="12651"/>
                  <a:pt x="13754" y="12666"/>
                  <a:pt x="13763" y="12678"/>
                </a:cubicBezTo>
                <a:cubicBezTo>
                  <a:pt x="13793" y="12731"/>
                  <a:pt x="13819" y="12757"/>
                  <a:pt x="13847" y="12757"/>
                </a:cubicBezTo>
                <a:cubicBezTo>
                  <a:pt x="13872" y="12757"/>
                  <a:pt x="13898" y="12737"/>
                  <a:pt x="13929" y="12697"/>
                </a:cubicBezTo>
                <a:cubicBezTo>
                  <a:pt x="13937" y="12686"/>
                  <a:pt x="13945" y="12676"/>
                  <a:pt x="13948" y="12672"/>
                </a:cubicBezTo>
                <a:cubicBezTo>
                  <a:pt x="14040" y="12796"/>
                  <a:pt x="14138" y="12918"/>
                  <a:pt x="14220" y="13047"/>
                </a:cubicBezTo>
                <a:cubicBezTo>
                  <a:pt x="14279" y="13141"/>
                  <a:pt x="14319" y="13249"/>
                  <a:pt x="14366" y="13351"/>
                </a:cubicBezTo>
                <a:cubicBezTo>
                  <a:pt x="14377" y="13372"/>
                  <a:pt x="14383" y="13395"/>
                  <a:pt x="14395" y="13416"/>
                </a:cubicBezTo>
                <a:cubicBezTo>
                  <a:pt x="14426" y="13471"/>
                  <a:pt x="14447" y="13496"/>
                  <a:pt x="14476" y="13496"/>
                </a:cubicBezTo>
                <a:cubicBezTo>
                  <a:pt x="14497" y="13496"/>
                  <a:pt x="14522" y="13483"/>
                  <a:pt x="14560" y="13459"/>
                </a:cubicBezTo>
                <a:cubicBezTo>
                  <a:pt x="14629" y="13602"/>
                  <a:pt x="14752" y="13691"/>
                  <a:pt x="14875" y="13782"/>
                </a:cubicBezTo>
                <a:cubicBezTo>
                  <a:pt x="14911" y="13808"/>
                  <a:pt x="14942" y="13820"/>
                  <a:pt x="14971" y="13820"/>
                </a:cubicBezTo>
                <a:cubicBezTo>
                  <a:pt x="15013" y="13820"/>
                  <a:pt x="15049" y="13795"/>
                  <a:pt x="15086" y="13745"/>
                </a:cubicBezTo>
                <a:cubicBezTo>
                  <a:pt x="15122" y="13697"/>
                  <a:pt x="15159" y="13650"/>
                  <a:pt x="15191" y="13601"/>
                </a:cubicBezTo>
                <a:cubicBezTo>
                  <a:pt x="15216" y="13560"/>
                  <a:pt x="15235" y="13514"/>
                  <a:pt x="15255" y="13472"/>
                </a:cubicBezTo>
                <a:cubicBezTo>
                  <a:pt x="15340" y="13627"/>
                  <a:pt x="15496" y="13719"/>
                  <a:pt x="15621" y="13843"/>
                </a:cubicBezTo>
                <a:cubicBezTo>
                  <a:pt x="15710" y="13932"/>
                  <a:pt x="15793" y="14030"/>
                  <a:pt x="15879" y="14124"/>
                </a:cubicBezTo>
                <a:cubicBezTo>
                  <a:pt x="15934" y="14184"/>
                  <a:pt x="15967" y="14215"/>
                  <a:pt x="15999" y="14215"/>
                </a:cubicBezTo>
                <a:cubicBezTo>
                  <a:pt x="16031" y="14215"/>
                  <a:pt x="16062" y="14182"/>
                  <a:pt x="16114" y="14115"/>
                </a:cubicBezTo>
                <a:cubicBezTo>
                  <a:pt x="16201" y="14199"/>
                  <a:pt x="16288" y="14280"/>
                  <a:pt x="16373" y="14364"/>
                </a:cubicBezTo>
                <a:cubicBezTo>
                  <a:pt x="16411" y="14402"/>
                  <a:pt x="16431" y="14420"/>
                  <a:pt x="16450" y="14420"/>
                </a:cubicBezTo>
                <a:cubicBezTo>
                  <a:pt x="16466" y="14420"/>
                  <a:pt x="16481" y="14407"/>
                  <a:pt x="16507" y="14384"/>
                </a:cubicBezTo>
                <a:cubicBezTo>
                  <a:pt x="16621" y="14468"/>
                  <a:pt x="16729" y="14558"/>
                  <a:pt x="16846" y="14633"/>
                </a:cubicBezTo>
                <a:cubicBezTo>
                  <a:pt x="16869" y="14648"/>
                  <a:pt x="16887" y="14655"/>
                  <a:pt x="16902" y="14655"/>
                </a:cubicBezTo>
                <a:cubicBezTo>
                  <a:pt x="16932" y="14655"/>
                  <a:pt x="16953" y="14629"/>
                  <a:pt x="16979" y="14579"/>
                </a:cubicBezTo>
                <a:cubicBezTo>
                  <a:pt x="17012" y="14514"/>
                  <a:pt x="17051" y="14452"/>
                  <a:pt x="17089" y="14385"/>
                </a:cubicBezTo>
                <a:cubicBezTo>
                  <a:pt x="17215" y="14496"/>
                  <a:pt x="17346" y="14610"/>
                  <a:pt x="17480" y="14728"/>
                </a:cubicBezTo>
                <a:cubicBezTo>
                  <a:pt x="17490" y="14713"/>
                  <a:pt x="17503" y="14699"/>
                  <a:pt x="17508" y="14692"/>
                </a:cubicBezTo>
                <a:cubicBezTo>
                  <a:pt x="17657" y="14764"/>
                  <a:pt x="17760" y="14910"/>
                  <a:pt x="17936" y="14933"/>
                </a:cubicBezTo>
                <a:cubicBezTo>
                  <a:pt x="17952" y="14935"/>
                  <a:pt x="17963" y="14937"/>
                  <a:pt x="17972" y="14937"/>
                </a:cubicBezTo>
                <a:cubicBezTo>
                  <a:pt x="17994" y="14937"/>
                  <a:pt x="17998" y="14927"/>
                  <a:pt x="18009" y="14890"/>
                </a:cubicBezTo>
                <a:cubicBezTo>
                  <a:pt x="18159" y="14997"/>
                  <a:pt x="18312" y="15104"/>
                  <a:pt x="18462" y="15213"/>
                </a:cubicBezTo>
                <a:cubicBezTo>
                  <a:pt x="18549" y="15276"/>
                  <a:pt x="18630" y="15346"/>
                  <a:pt x="18718" y="15407"/>
                </a:cubicBezTo>
                <a:cubicBezTo>
                  <a:pt x="18751" y="15429"/>
                  <a:pt x="18797" y="15434"/>
                  <a:pt x="18837" y="15449"/>
                </a:cubicBezTo>
                <a:cubicBezTo>
                  <a:pt x="18840" y="15412"/>
                  <a:pt x="18856" y="15369"/>
                  <a:pt x="18843" y="15337"/>
                </a:cubicBezTo>
                <a:cubicBezTo>
                  <a:pt x="18802" y="15222"/>
                  <a:pt x="18755" y="15108"/>
                  <a:pt x="18703" y="14997"/>
                </a:cubicBezTo>
                <a:cubicBezTo>
                  <a:pt x="18652" y="14884"/>
                  <a:pt x="18593" y="14775"/>
                  <a:pt x="18537" y="14663"/>
                </a:cubicBezTo>
                <a:lnTo>
                  <a:pt x="18555" y="14663"/>
                </a:lnTo>
                <a:cubicBezTo>
                  <a:pt x="18562" y="14641"/>
                  <a:pt x="18579" y="14615"/>
                  <a:pt x="18573" y="14599"/>
                </a:cubicBezTo>
                <a:cubicBezTo>
                  <a:pt x="18529" y="14488"/>
                  <a:pt x="18478" y="14381"/>
                  <a:pt x="18436" y="14272"/>
                </a:cubicBezTo>
                <a:cubicBezTo>
                  <a:pt x="18421" y="14237"/>
                  <a:pt x="18431" y="14195"/>
                  <a:pt x="18418" y="14160"/>
                </a:cubicBezTo>
                <a:cubicBezTo>
                  <a:pt x="18393" y="14091"/>
                  <a:pt x="18358" y="14025"/>
                  <a:pt x="18326" y="13953"/>
                </a:cubicBezTo>
                <a:lnTo>
                  <a:pt x="18368" y="13953"/>
                </a:lnTo>
                <a:cubicBezTo>
                  <a:pt x="18369" y="13953"/>
                  <a:pt x="18370" y="13953"/>
                  <a:pt x="18371" y="13953"/>
                </a:cubicBezTo>
                <a:cubicBezTo>
                  <a:pt x="18462" y="13953"/>
                  <a:pt x="18498" y="13914"/>
                  <a:pt x="18481" y="13822"/>
                </a:cubicBezTo>
                <a:cubicBezTo>
                  <a:pt x="18453" y="13676"/>
                  <a:pt x="18422" y="13532"/>
                  <a:pt x="18389" y="13388"/>
                </a:cubicBezTo>
                <a:cubicBezTo>
                  <a:pt x="18379" y="13345"/>
                  <a:pt x="18359" y="13305"/>
                  <a:pt x="18341" y="13258"/>
                </a:cubicBezTo>
                <a:lnTo>
                  <a:pt x="18341" y="13258"/>
                </a:lnTo>
                <a:cubicBezTo>
                  <a:pt x="18359" y="13259"/>
                  <a:pt x="18380" y="13261"/>
                  <a:pt x="18402" y="13262"/>
                </a:cubicBezTo>
                <a:cubicBezTo>
                  <a:pt x="18403" y="13262"/>
                  <a:pt x="18404" y="13262"/>
                  <a:pt x="18405" y="13262"/>
                </a:cubicBezTo>
                <a:cubicBezTo>
                  <a:pt x="18451" y="13262"/>
                  <a:pt x="18471" y="13237"/>
                  <a:pt x="18451" y="13196"/>
                </a:cubicBezTo>
                <a:cubicBezTo>
                  <a:pt x="18426" y="13143"/>
                  <a:pt x="18391" y="13093"/>
                  <a:pt x="18366" y="13040"/>
                </a:cubicBezTo>
                <a:cubicBezTo>
                  <a:pt x="18338" y="12982"/>
                  <a:pt x="18311" y="12922"/>
                  <a:pt x="18292" y="12860"/>
                </a:cubicBezTo>
                <a:cubicBezTo>
                  <a:pt x="18257" y="12747"/>
                  <a:pt x="18227" y="12632"/>
                  <a:pt x="18198" y="12529"/>
                </a:cubicBezTo>
                <a:cubicBezTo>
                  <a:pt x="18323" y="12481"/>
                  <a:pt x="18452" y="12435"/>
                  <a:pt x="18580" y="12384"/>
                </a:cubicBezTo>
                <a:cubicBezTo>
                  <a:pt x="18599" y="12377"/>
                  <a:pt x="18622" y="12343"/>
                  <a:pt x="18620" y="12325"/>
                </a:cubicBezTo>
                <a:cubicBezTo>
                  <a:pt x="18606" y="12240"/>
                  <a:pt x="18584" y="12156"/>
                  <a:pt x="18563" y="12066"/>
                </a:cubicBezTo>
                <a:cubicBezTo>
                  <a:pt x="18604" y="12043"/>
                  <a:pt x="18606" y="12029"/>
                  <a:pt x="18564" y="11971"/>
                </a:cubicBezTo>
                <a:cubicBezTo>
                  <a:pt x="18517" y="11903"/>
                  <a:pt x="18473" y="11831"/>
                  <a:pt x="18416" y="11744"/>
                </a:cubicBezTo>
                <a:cubicBezTo>
                  <a:pt x="18502" y="11716"/>
                  <a:pt x="18511" y="11695"/>
                  <a:pt x="18454" y="11631"/>
                </a:cubicBezTo>
                <a:cubicBezTo>
                  <a:pt x="18368" y="11529"/>
                  <a:pt x="18276" y="11432"/>
                  <a:pt x="18190" y="11330"/>
                </a:cubicBezTo>
                <a:cubicBezTo>
                  <a:pt x="18164" y="11299"/>
                  <a:pt x="18148" y="11260"/>
                  <a:pt x="18128" y="11226"/>
                </a:cubicBezTo>
                <a:cubicBezTo>
                  <a:pt x="18193" y="11215"/>
                  <a:pt x="18251" y="11205"/>
                  <a:pt x="18307" y="11194"/>
                </a:cubicBezTo>
                <a:cubicBezTo>
                  <a:pt x="18359" y="11185"/>
                  <a:pt x="18373" y="11152"/>
                  <a:pt x="18353" y="11108"/>
                </a:cubicBezTo>
                <a:cubicBezTo>
                  <a:pt x="18338" y="11070"/>
                  <a:pt x="18318" y="11029"/>
                  <a:pt x="18290" y="11000"/>
                </a:cubicBezTo>
                <a:cubicBezTo>
                  <a:pt x="18172" y="10890"/>
                  <a:pt x="18100" y="10747"/>
                  <a:pt x="18013" y="10614"/>
                </a:cubicBezTo>
                <a:cubicBezTo>
                  <a:pt x="17943" y="10510"/>
                  <a:pt x="17855" y="10420"/>
                  <a:pt x="17773" y="10326"/>
                </a:cubicBezTo>
                <a:cubicBezTo>
                  <a:pt x="17740" y="10286"/>
                  <a:pt x="17699" y="10253"/>
                  <a:pt x="17669" y="10224"/>
                </a:cubicBezTo>
                <a:cubicBezTo>
                  <a:pt x="17756" y="10207"/>
                  <a:pt x="17849" y="10190"/>
                  <a:pt x="17941" y="10168"/>
                </a:cubicBezTo>
                <a:cubicBezTo>
                  <a:pt x="18007" y="10151"/>
                  <a:pt x="18072" y="10129"/>
                  <a:pt x="18136" y="10109"/>
                </a:cubicBezTo>
                <a:cubicBezTo>
                  <a:pt x="18208" y="10087"/>
                  <a:pt x="18213" y="10075"/>
                  <a:pt x="18188" y="10006"/>
                </a:cubicBezTo>
                <a:cubicBezTo>
                  <a:pt x="18183" y="9995"/>
                  <a:pt x="18179" y="9982"/>
                  <a:pt x="18172" y="9964"/>
                </a:cubicBezTo>
                <a:lnTo>
                  <a:pt x="18172" y="9964"/>
                </a:lnTo>
                <a:cubicBezTo>
                  <a:pt x="18184" y="9965"/>
                  <a:pt x="18196" y="9966"/>
                  <a:pt x="18207" y="9966"/>
                </a:cubicBezTo>
                <a:cubicBezTo>
                  <a:pt x="18324" y="9966"/>
                  <a:pt x="18407" y="9884"/>
                  <a:pt x="18507" y="9848"/>
                </a:cubicBezTo>
                <a:cubicBezTo>
                  <a:pt x="18519" y="9842"/>
                  <a:pt x="18532" y="9809"/>
                  <a:pt x="18527" y="9795"/>
                </a:cubicBezTo>
                <a:cubicBezTo>
                  <a:pt x="18493" y="9699"/>
                  <a:pt x="18462" y="9604"/>
                  <a:pt x="18419" y="9512"/>
                </a:cubicBezTo>
                <a:cubicBezTo>
                  <a:pt x="18398" y="9465"/>
                  <a:pt x="18352" y="9429"/>
                  <a:pt x="18308" y="9377"/>
                </a:cubicBezTo>
                <a:lnTo>
                  <a:pt x="18308" y="9377"/>
                </a:lnTo>
                <a:cubicBezTo>
                  <a:pt x="18309" y="9377"/>
                  <a:pt x="18311" y="9377"/>
                  <a:pt x="18313" y="9377"/>
                </a:cubicBezTo>
                <a:cubicBezTo>
                  <a:pt x="18316" y="9377"/>
                  <a:pt x="18322" y="9376"/>
                  <a:pt x="18326" y="9374"/>
                </a:cubicBezTo>
                <a:cubicBezTo>
                  <a:pt x="18399" y="9336"/>
                  <a:pt x="18400" y="9297"/>
                  <a:pt x="18337" y="9244"/>
                </a:cubicBezTo>
                <a:cubicBezTo>
                  <a:pt x="18250" y="9167"/>
                  <a:pt x="18164" y="9087"/>
                  <a:pt x="18077" y="9010"/>
                </a:cubicBezTo>
                <a:cubicBezTo>
                  <a:pt x="18055" y="8991"/>
                  <a:pt x="18029" y="8977"/>
                  <a:pt x="18008" y="8962"/>
                </a:cubicBezTo>
                <a:cubicBezTo>
                  <a:pt x="18040" y="8935"/>
                  <a:pt x="18075" y="8906"/>
                  <a:pt x="18108" y="8878"/>
                </a:cubicBezTo>
                <a:cubicBezTo>
                  <a:pt x="18143" y="8848"/>
                  <a:pt x="18140" y="8822"/>
                  <a:pt x="18110" y="8787"/>
                </a:cubicBezTo>
                <a:cubicBezTo>
                  <a:pt x="17999" y="8660"/>
                  <a:pt x="17868" y="8577"/>
                  <a:pt x="17701" y="8549"/>
                </a:cubicBezTo>
                <a:cubicBezTo>
                  <a:pt x="17693" y="8546"/>
                  <a:pt x="17683" y="8541"/>
                  <a:pt x="17670" y="8537"/>
                </a:cubicBezTo>
                <a:cubicBezTo>
                  <a:pt x="17673" y="8530"/>
                  <a:pt x="17674" y="8524"/>
                  <a:pt x="17677" y="8519"/>
                </a:cubicBezTo>
                <a:cubicBezTo>
                  <a:pt x="17690" y="8499"/>
                  <a:pt x="17704" y="8479"/>
                  <a:pt x="17717" y="8460"/>
                </a:cubicBezTo>
                <a:cubicBezTo>
                  <a:pt x="17696" y="8447"/>
                  <a:pt x="17677" y="8427"/>
                  <a:pt x="17655" y="8423"/>
                </a:cubicBezTo>
                <a:cubicBezTo>
                  <a:pt x="17544" y="8403"/>
                  <a:pt x="17461" y="8339"/>
                  <a:pt x="17386" y="8259"/>
                </a:cubicBezTo>
                <a:cubicBezTo>
                  <a:pt x="17364" y="8235"/>
                  <a:pt x="17338" y="8213"/>
                  <a:pt x="17317" y="8192"/>
                </a:cubicBezTo>
                <a:cubicBezTo>
                  <a:pt x="17367" y="8150"/>
                  <a:pt x="17416" y="8107"/>
                  <a:pt x="17468" y="8068"/>
                </a:cubicBezTo>
                <a:cubicBezTo>
                  <a:pt x="17508" y="8038"/>
                  <a:pt x="17498" y="8005"/>
                  <a:pt x="17474" y="7978"/>
                </a:cubicBezTo>
                <a:cubicBezTo>
                  <a:pt x="17366" y="7858"/>
                  <a:pt x="17247" y="7752"/>
                  <a:pt x="17088" y="7701"/>
                </a:cubicBezTo>
                <a:cubicBezTo>
                  <a:pt x="17029" y="7682"/>
                  <a:pt x="16974" y="7649"/>
                  <a:pt x="16891" y="7610"/>
                </a:cubicBezTo>
                <a:cubicBezTo>
                  <a:pt x="16916" y="7605"/>
                  <a:pt x="16938" y="7600"/>
                  <a:pt x="16958" y="7597"/>
                </a:cubicBezTo>
                <a:cubicBezTo>
                  <a:pt x="16932" y="7458"/>
                  <a:pt x="16803" y="7461"/>
                  <a:pt x="16718" y="7409"/>
                </a:cubicBezTo>
                <a:cubicBezTo>
                  <a:pt x="16613" y="7345"/>
                  <a:pt x="16496" y="7297"/>
                  <a:pt x="16387" y="7239"/>
                </a:cubicBezTo>
                <a:cubicBezTo>
                  <a:pt x="16273" y="7179"/>
                  <a:pt x="16157" y="7117"/>
                  <a:pt x="16048" y="7048"/>
                </a:cubicBezTo>
                <a:cubicBezTo>
                  <a:pt x="15975" y="7001"/>
                  <a:pt x="15911" y="6937"/>
                  <a:pt x="15843" y="6882"/>
                </a:cubicBezTo>
                <a:cubicBezTo>
                  <a:pt x="15818" y="6863"/>
                  <a:pt x="15793" y="6843"/>
                  <a:pt x="15760" y="6816"/>
                </a:cubicBezTo>
                <a:cubicBezTo>
                  <a:pt x="15782" y="6815"/>
                  <a:pt x="15797" y="6813"/>
                  <a:pt x="15810" y="6812"/>
                </a:cubicBezTo>
                <a:cubicBezTo>
                  <a:pt x="15900" y="6801"/>
                  <a:pt x="15991" y="6792"/>
                  <a:pt x="16081" y="6776"/>
                </a:cubicBezTo>
                <a:cubicBezTo>
                  <a:pt x="16157" y="6764"/>
                  <a:pt x="16230" y="6738"/>
                  <a:pt x="16306" y="6724"/>
                </a:cubicBezTo>
                <a:cubicBezTo>
                  <a:pt x="16418" y="6702"/>
                  <a:pt x="16531" y="6688"/>
                  <a:pt x="16643" y="6667"/>
                </a:cubicBezTo>
                <a:cubicBezTo>
                  <a:pt x="16665" y="6663"/>
                  <a:pt x="16686" y="6644"/>
                  <a:pt x="16706" y="6632"/>
                </a:cubicBezTo>
                <a:cubicBezTo>
                  <a:pt x="16695" y="6612"/>
                  <a:pt x="16681" y="6591"/>
                  <a:pt x="16670" y="6571"/>
                </a:cubicBezTo>
                <a:cubicBezTo>
                  <a:pt x="16752" y="6563"/>
                  <a:pt x="16837" y="6549"/>
                  <a:pt x="16876" y="6482"/>
                </a:cubicBezTo>
                <a:cubicBezTo>
                  <a:pt x="16938" y="6467"/>
                  <a:pt x="16986" y="6461"/>
                  <a:pt x="17031" y="6443"/>
                </a:cubicBezTo>
                <a:cubicBezTo>
                  <a:pt x="17117" y="6410"/>
                  <a:pt x="17200" y="6373"/>
                  <a:pt x="17279" y="6329"/>
                </a:cubicBezTo>
                <a:cubicBezTo>
                  <a:pt x="17348" y="6292"/>
                  <a:pt x="17349" y="6267"/>
                  <a:pt x="17310" y="6201"/>
                </a:cubicBezTo>
                <a:cubicBezTo>
                  <a:pt x="17278" y="6148"/>
                  <a:pt x="17250" y="6091"/>
                  <a:pt x="17220" y="6033"/>
                </a:cubicBezTo>
                <a:cubicBezTo>
                  <a:pt x="17415" y="5993"/>
                  <a:pt x="17593" y="5907"/>
                  <a:pt x="17765" y="5800"/>
                </a:cubicBezTo>
                <a:cubicBezTo>
                  <a:pt x="17807" y="5773"/>
                  <a:pt x="17861" y="5767"/>
                  <a:pt x="17904" y="5740"/>
                </a:cubicBezTo>
                <a:cubicBezTo>
                  <a:pt x="17984" y="5690"/>
                  <a:pt x="17984" y="5675"/>
                  <a:pt x="17926" y="5599"/>
                </a:cubicBezTo>
                <a:cubicBezTo>
                  <a:pt x="18032" y="5573"/>
                  <a:pt x="18135" y="5546"/>
                  <a:pt x="18238" y="5519"/>
                </a:cubicBezTo>
                <a:cubicBezTo>
                  <a:pt x="18262" y="5514"/>
                  <a:pt x="18287" y="5510"/>
                  <a:pt x="18312" y="5505"/>
                </a:cubicBezTo>
                <a:cubicBezTo>
                  <a:pt x="18353" y="5495"/>
                  <a:pt x="18384" y="5483"/>
                  <a:pt x="18360" y="5439"/>
                </a:cubicBezTo>
                <a:cubicBezTo>
                  <a:pt x="18415" y="5424"/>
                  <a:pt x="18470" y="5417"/>
                  <a:pt x="18519" y="5397"/>
                </a:cubicBezTo>
                <a:cubicBezTo>
                  <a:pt x="18667" y="5337"/>
                  <a:pt x="18815" y="5277"/>
                  <a:pt x="18959" y="5210"/>
                </a:cubicBezTo>
                <a:cubicBezTo>
                  <a:pt x="18996" y="5193"/>
                  <a:pt x="19022" y="5151"/>
                  <a:pt x="19053" y="5121"/>
                </a:cubicBezTo>
                <a:cubicBezTo>
                  <a:pt x="19015" y="5097"/>
                  <a:pt x="18979" y="5057"/>
                  <a:pt x="18939" y="5052"/>
                </a:cubicBezTo>
                <a:cubicBezTo>
                  <a:pt x="18791" y="5035"/>
                  <a:pt x="18643" y="5030"/>
                  <a:pt x="18495" y="5022"/>
                </a:cubicBezTo>
                <a:cubicBezTo>
                  <a:pt x="18480" y="5022"/>
                  <a:pt x="18462" y="5027"/>
                  <a:pt x="18436" y="5031"/>
                </a:cubicBezTo>
                <a:cubicBezTo>
                  <a:pt x="18468" y="4966"/>
                  <a:pt x="18424" y="4965"/>
                  <a:pt x="18385" y="4958"/>
                </a:cubicBezTo>
                <a:cubicBezTo>
                  <a:pt x="18216" y="4925"/>
                  <a:pt x="18045" y="4894"/>
                  <a:pt x="17869" y="4862"/>
                </a:cubicBezTo>
                <a:cubicBezTo>
                  <a:pt x="17914" y="4804"/>
                  <a:pt x="17884" y="4766"/>
                  <a:pt x="17834" y="4747"/>
                </a:cubicBezTo>
                <a:cubicBezTo>
                  <a:pt x="17758" y="4717"/>
                  <a:pt x="17678" y="4691"/>
                  <a:pt x="17598" y="4670"/>
                </a:cubicBezTo>
                <a:cubicBezTo>
                  <a:pt x="17513" y="4648"/>
                  <a:pt x="17425" y="4631"/>
                  <a:pt x="17338" y="4617"/>
                </a:cubicBezTo>
                <a:cubicBezTo>
                  <a:pt x="17266" y="4606"/>
                  <a:pt x="17191" y="4603"/>
                  <a:pt x="17114" y="4595"/>
                </a:cubicBezTo>
                <a:cubicBezTo>
                  <a:pt x="17139" y="4563"/>
                  <a:pt x="17166" y="4521"/>
                  <a:pt x="17202" y="4488"/>
                </a:cubicBezTo>
                <a:cubicBezTo>
                  <a:pt x="17246" y="4451"/>
                  <a:pt x="17226" y="4423"/>
                  <a:pt x="17196" y="4401"/>
                </a:cubicBezTo>
                <a:cubicBezTo>
                  <a:pt x="17154" y="4370"/>
                  <a:pt x="17108" y="4338"/>
                  <a:pt x="17060" y="4322"/>
                </a:cubicBezTo>
                <a:cubicBezTo>
                  <a:pt x="16918" y="4277"/>
                  <a:pt x="16775" y="4239"/>
                  <a:pt x="16631" y="4200"/>
                </a:cubicBezTo>
                <a:cubicBezTo>
                  <a:pt x="16618" y="4197"/>
                  <a:pt x="16603" y="4196"/>
                  <a:pt x="16589" y="4196"/>
                </a:cubicBezTo>
                <a:cubicBezTo>
                  <a:pt x="16568" y="4196"/>
                  <a:pt x="16546" y="4198"/>
                  <a:pt x="16525" y="4198"/>
                </a:cubicBezTo>
                <a:cubicBezTo>
                  <a:pt x="16543" y="4166"/>
                  <a:pt x="16562" y="4131"/>
                  <a:pt x="16582" y="4095"/>
                </a:cubicBezTo>
                <a:cubicBezTo>
                  <a:pt x="16609" y="4044"/>
                  <a:pt x="16599" y="4008"/>
                  <a:pt x="16542" y="3997"/>
                </a:cubicBezTo>
                <a:cubicBezTo>
                  <a:pt x="16460" y="3983"/>
                  <a:pt x="16377" y="3982"/>
                  <a:pt x="16295" y="3971"/>
                </a:cubicBezTo>
                <a:cubicBezTo>
                  <a:pt x="16229" y="3961"/>
                  <a:pt x="16163" y="3942"/>
                  <a:pt x="16096" y="3937"/>
                </a:cubicBezTo>
                <a:cubicBezTo>
                  <a:pt x="16011" y="3929"/>
                  <a:pt x="15931" y="3894"/>
                  <a:pt x="15848" y="3875"/>
                </a:cubicBezTo>
                <a:cubicBezTo>
                  <a:pt x="15843" y="3874"/>
                  <a:pt x="15837" y="3873"/>
                  <a:pt x="15832" y="3873"/>
                </a:cubicBezTo>
                <a:cubicBezTo>
                  <a:pt x="15822" y="3873"/>
                  <a:pt x="15812" y="3874"/>
                  <a:pt x="15803" y="3874"/>
                </a:cubicBezTo>
                <a:cubicBezTo>
                  <a:pt x="15795" y="3874"/>
                  <a:pt x="15787" y="3874"/>
                  <a:pt x="15780" y="3871"/>
                </a:cubicBezTo>
                <a:cubicBezTo>
                  <a:pt x="15766" y="3866"/>
                  <a:pt x="15759" y="3844"/>
                  <a:pt x="15746" y="3829"/>
                </a:cubicBezTo>
                <a:cubicBezTo>
                  <a:pt x="15789" y="3802"/>
                  <a:pt x="15793" y="3763"/>
                  <a:pt x="15781" y="3719"/>
                </a:cubicBezTo>
                <a:cubicBezTo>
                  <a:pt x="15780" y="3715"/>
                  <a:pt x="15789" y="3709"/>
                  <a:pt x="15792" y="3704"/>
                </a:cubicBezTo>
                <a:cubicBezTo>
                  <a:pt x="15802" y="3684"/>
                  <a:pt x="15811" y="3665"/>
                  <a:pt x="15811" y="3642"/>
                </a:cubicBezTo>
                <a:cubicBezTo>
                  <a:pt x="15823" y="3624"/>
                  <a:pt x="15842" y="3608"/>
                  <a:pt x="15849" y="3590"/>
                </a:cubicBezTo>
                <a:cubicBezTo>
                  <a:pt x="15879" y="3514"/>
                  <a:pt x="15911" y="3438"/>
                  <a:pt x="15933" y="3359"/>
                </a:cubicBezTo>
                <a:cubicBezTo>
                  <a:pt x="15960" y="3263"/>
                  <a:pt x="15957" y="3256"/>
                  <a:pt x="15856" y="3233"/>
                </a:cubicBezTo>
                <a:cubicBezTo>
                  <a:pt x="15746" y="3209"/>
                  <a:pt x="15633" y="3195"/>
                  <a:pt x="15518" y="3175"/>
                </a:cubicBezTo>
                <a:cubicBezTo>
                  <a:pt x="15512" y="3121"/>
                  <a:pt x="15509" y="3103"/>
                  <a:pt x="15477" y="3103"/>
                </a:cubicBezTo>
                <a:cubicBezTo>
                  <a:pt x="15463" y="3103"/>
                  <a:pt x="15443" y="3107"/>
                  <a:pt x="15414" y="3112"/>
                </a:cubicBezTo>
                <a:cubicBezTo>
                  <a:pt x="15362" y="3123"/>
                  <a:pt x="15309" y="3135"/>
                  <a:pt x="15260" y="3151"/>
                </a:cubicBezTo>
                <a:cubicBezTo>
                  <a:pt x="15211" y="3166"/>
                  <a:pt x="15167" y="3187"/>
                  <a:pt x="15119" y="3206"/>
                </a:cubicBezTo>
                <a:cubicBezTo>
                  <a:pt x="15142" y="3145"/>
                  <a:pt x="15165" y="3084"/>
                  <a:pt x="15191" y="3019"/>
                </a:cubicBezTo>
                <a:cubicBezTo>
                  <a:pt x="15174" y="3014"/>
                  <a:pt x="15162" y="3010"/>
                  <a:pt x="15146" y="3004"/>
                </a:cubicBezTo>
                <a:cubicBezTo>
                  <a:pt x="15154" y="2995"/>
                  <a:pt x="15160" y="2988"/>
                  <a:pt x="15180" y="2963"/>
                </a:cubicBezTo>
                <a:cubicBezTo>
                  <a:pt x="15131" y="2961"/>
                  <a:pt x="15088" y="2954"/>
                  <a:pt x="15048" y="2954"/>
                </a:cubicBezTo>
                <a:cubicBezTo>
                  <a:pt x="15031" y="2954"/>
                  <a:pt x="15016" y="2955"/>
                  <a:pt x="15000" y="2958"/>
                </a:cubicBezTo>
                <a:cubicBezTo>
                  <a:pt x="14774" y="3006"/>
                  <a:pt x="14547" y="3057"/>
                  <a:pt x="14324" y="3122"/>
                </a:cubicBezTo>
                <a:cubicBezTo>
                  <a:pt x="14162" y="3169"/>
                  <a:pt x="14006" y="3241"/>
                  <a:pt x="13848" y="3302"/>
                </a:cubicBezTo>
                <a:cubicBezTo>
                  <a:pt x="13822" y="3312"/>
                  <a:pt x="13795" y="3320"/>
                  <a:pt x="13759" y="3334"/>
                </a:cubicBezTo>
                <a:cubicBezTo>
                  <a:pt x="13819" y="3245"/>
                  <a:pt x="13872" y="3169"/>
                  <a:pt x="13925" y="3089"/>
                </a:cubicBezTo>
                <a:cubicBezTo>
                  <a:pt x="13915" y="3082"/>
                  <a:pt x="13906" y="3075"/>
                  <a:pt x="13906" y="3075"/>
                </a:cubicBezTo>
                <a:lnTo>
                  <a:pt x="13906" y="3075"/>
                </a:lnTo>
                <a:cubicBezTo>
                  <a:pt x="13906" y="3075"/>
                  <a:pt x="13906" y="3075"/>
                  <a:pt x="13907" y="3075"/>
                </a:cubicBezTo>
                <a:cubicBezTo>
                  <a:pt x="13919" y="3024"/>
                  <a:pt x="13932" y="2979"/>
                  <a:pt x="13945" y="2929"/>
                </a:cubicBezTo>
                <a:lnTo>
                  <a:pt x="13907" y="2929"/>
                </a:lnTo>
                <a:cubicBezTo>
                  <a:pt x="13940" y="2815"/>
                  <a:pt x="13973" y="2701"/>
                  <a:pt x="14009" y="2587"/>
                </a:cubicBezTo>
                <a:cubicBezTo>
                  <a:pt x="14025" y="2536"/>
                  <a:pt x="14004" y="2520"/>
                  <a:pt x="13959" y="2505"/>
                </a:cubicBezTo>
                <a:cubicBezTo>
                  <a:pt x="13922" y="2494"/>
                  <a:pt x="13885" y="2490"/>
                  <a:pt x="13849" y="2490"/>
                </a:cubicBezTo>
                <a:cubicBezTo>
                  <a:pt x="13786" y="2490"/>
                  <a:pt x="13724" y="2502"/>
                  <a:pt x="13662" y="2511"/>
                </a:cubicBezTo>
                <a:cubicBezTo>
                  <a:pt x="13640" y="2514"/>
                  <a:pt x="13617" y="2521"/>
                  <a:pt x="13595" y="2521"/>
                </a:cubicBezTo>
                <a:cubicBezTo>
                  <a:pt x="13575" y="2521"/>
                  <a:pt x="13555" y="2515"/>
                  <a:pt x="13537" y="2495"/>
                </a:cubicBezTo>
                <a:cubicBezTo>
                  <a:pt x="13532" y="2490"/>
                  <a:pt x="13521" y="2488"/>
                  <a:pt x="13510" y="2488"/>
                </a:cubicBezTo>
                <a:cubicBezTo>
                  <a:pt x="13505" y="2488"/>
                  <a:pt x="13499" y="2488"/>
                  <a:pt x="13495" y="2489"/>
                </a:cubicBezTo>
                <a:cubicBezTo>
                  <a:pt x="13377" y="2500"/>
                  <a:pt x="13267" y="2536"/>
                  <a:pt x="13162" y="2602"/>
                </a:cubicBezTo>
                <a:cubicBezTo>
                  <a:pt x="13174" y="2612"/>
                  <a:pt x="13182" y="2620"/>
                  <a:pt x="13198" y="2631"/>
                </a:cubicBezTo>
                <a:cubicBezTo>
                  <a:pt x="13169" y="2633"/>
                  <a:pt x="13147" y="2633"/>
                  <a:pt x="13122" y="2634"/>
                </a:cubicBezTo>
                <a:cubicBezTo>
                  <a:pt x="13117" y="2594"/>
                  <a:pt x="13114" y="2554"/>
                  <a:pt x="13107" y="2516"/>
                </a:cubicBezTo>
                <a:cubicBezTo>
                  <a:pt x="13101" y="2473"/>
                  <a:pt x="13092" y="2453"/>
                  <a:pt x="13071" y="2453"/>
                </a:cubicBezTo>
                <a:cubicBezTo>
                  <a:pt x="13059" y="2453"/>
                  <a:pt x="13043" y="2460"/>
                  <a:pt x="13022" y="2471"/>
                </a:cubicBezTo>
                <a:cubicBezTo>
                  <a:pt x="12965" y="2502"/>
                  <a:pt x="12914" y="2541"/>
                  <a:pt x="12863" y="2579"/>
                </a:cubicBezTo>
                <a:cubicBezTo>
                  <a:pt x="12711" y="2696"/>
                  <a:pt x="12561" y="2813"/>
                  <a:pt x="12401" y="2934"/>
                </a:cubicBezTo>
                <a:cubicBezTo>
                  <a:pt x="12382" y="2880"/>
                  <a:pt x="12363" y="2835"/>
                  <a:pt x="12351" y="2788"/>
                </a:cubicBezTo>
                <a:cubicBezTo>
                  <a:pt x="12343" y="2757"/>
                  <a:pt x="12330" y="2742"/>
                  <a:pt x="12311" y="2742"/>
                </a:cubicBezTo>
                <a:cubicBezTo>
                  <a:pt x="12300" y="2742"/>
                  <a:pt x="12287" y="2747"/>
                  <a:pt x="12273" y="2756"/>
                </a:cubicBezTo>
                <a:cubicBezTo>
                  <a:pt x="12227" y="2784"/>
                  <a:pt x="12179" y="2809"/>
                  <a:pt x="12142" y="2846"/>
                </a:cubicBezTo>
                <a:cubicBezTo>
                  <a:pt x="12020" y="2967"/>
                  <a:pt x="11913" y="3099"/>
                  <a:pt x="11819" y="3245"/>
                </a:cubicBezTo>
                <a:cubicBezTo>
                  <a:pt x="11722" y="3394"/>
                  <a:pt x="11608" y="3533"/>
                  <a:pt x="11500" y="3674"/>
                </a:cubicBezTo>
                <a:cubicBezTo>
                  <a:pt x="11397" y="3809"/>
                  <a:pt x="11290" y="3942"/>
                  <a:pt x="11185" y="4075"/>
                </a:cubicBezTo>
                <a:cubicBezTo>
                  <a:pt x="11175" y="4090"/>
                  <a:pt x="11163" y="4101"/>
                  <a:pt x="11140" y="4110"/>
                </a:cubicBezTo>
                <a:cubicBezTo>
                  <a:pt x="11252" y="3660"/>
                  <a:pt x="11371" y="3211"/>
                  <a:pt x="11474" y="2759"/>
                </a:cubicBezTo>
                <a:cubicBezTo>
                  <a:pt x="11577" y="2309"/>
                  <a:pt x="11669" y="1856"/>
                  <a:pt x="11756" y="1403"/>
                </a:cubicBezTo>
                <a:cubicBezTo>
                  <a:pt x="11844" y="947"/>
                  <a:pt x="11898" y="485"/>
                  <a:pt x="11965" y="30"/>
                </a:cubicBezTo>
                <a:cubicBezTo>
                  <a:pt x="11869" y="20"/>
                  <a:pt x="11787" y="9"/>
                  <a:pt x="11706" y="1"/>
                </a:cubicBezTo>
                <a:cubicBezTo>
                  <a:pt x="11704" y="1"/>
                  <a:pt x="11703" y="1"/>
                  <a:pt x="11701" y="1"/>
                </a:cubicBezTo>
                <a:close/>
              </a:path>
            </a:pathLst>
          </a:custGeom>
          <a:solidFill>
            <a:srgbClr val="80B31A">
              <a:alpha val="50196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3" name="Google Shape;353;p52"/>
          <p:cNvSpPr/>
          <p:nvPr/>
        </p:nvSpPr>
        <p:spPr>
          <a:xfrm rot="-6390818">
            <a:off x="3606023" y="4294401"/>
            <a:ext cx="640659" cy="628337"/>
          </a:xfrm>
          <a:custGeom>
            <a:avLst/>
            <a:gdLst/>
            <a:ahLst/>
            <a:cxnLst/>
            <a:rect l="l" t="t" r="r" b="b"/>
            <a:pathLst>
              <a:path w="35377" h="34692" extrusionOk="0">
                <a:moveTo>
                  <a:pt x="27537" y="1"/>
                </a:moveTo>
                <a:cubicBezTo>
                  <a:pt x="27514" y="1"/>
                  <a:pt x="27492" y="3"/>
                  <a:pt x="27473" y="11"/>
                </a:cubicBezTo>
                <a:cubicBezTo>
                  <a:pt x="27266" y="96"/>
                  <a:pt x="27063" y="192"/>
                  <a:pt x="26864" y="295"/>
                </a:cubicBezTo>
                <a:cubicBezTo>
                  <a:pt x="26660" y="399"/>
                  <a:pt x="26463" y="518"/>
                  <a:pt x="26264" y="630"/>
                </a:cubicBezTo>
                <a:cubicBezTo>
                  <a:pt x="26263" y="618"/>
                  <a:pt x="26263" y="606"/>
                  <a:pt x="26263" y="595"/>
                </a:cubicBezTo>
                <a:cubicBezTo>
                  <a:pt x="26230" y="587"/>
                  <a:pt x="26191" y="567"/>
                  <a:pt x="26162" y="567"/>
                </a:cubicBezTo>
                <a:cubicBezTo>
                  <a:pt x="26156" y="567"/>
                  <a:pt x="26150" y="568"/>
                  <a:pt x="26144" y="570"/>
                </a:cubicBezTo>
                <a:cubicBezTo>
                  <a:pt x="25948" y="658"/>
                  <a:pt x="25757" y="759"/>
                  <a:pt x="25559" y="847"/>
                </a:cubicBezTo>
                <a:cubicBezTo>
                  <a:pt x="25496" y="876"/>
                  <a:pt x="25418" y="862"/>
                  <a:pt x="25355" y="889"/>
                </a:cubicBezTo>
                <a:cubicBezTo>
                  <a:pt x="25230" y="944"/>
                  <a:pt x="25113" y="1010"/>
                  <a:pt x="24985" y="1076"/>
                </a:cubicBezTo>
                <a:cubicBezTo>
                  <a:pt x="24983" y="1049"/>
                  <a:pt x="24982" y="1025"/>
                  <a:pt x="24981" y="999"/>
                </a:cubicBezTo>
                <a:cubicBezTo>
                  <a:pt x="24977" y="860"/>
                  <a:pt x="24926" y="791"/>
                  <a:pt x="24817" y="791"/>
                </a:cubicBezTo>
                <a:cubicBezTo>
                  <a:pt x="24792" y="791"/>
                  <a:pt x="24763" y="794"/>
                  <a:pt x="24732" y="802"/>
                </a:cubicBezTo>
                <a:cubicBezTo>
                  <a:pt x="24468" y="863"/>
                  <a:pt x="24206" y="933"/>
                  <a:pt x="23945" y="1005"/>
                </a:cubicBezTo>
                <a:cubicBezTo>
                  <a:pt x="23866" y="1027"/>
                  <a:pt x="23793" y="1069"/>
                  <a:pt x="23711" y="1105"/>
                </a:cubicBezTo>
                <a:cubicBezTo>
                  <a:pt x="23711" y="1073"/>
                  <a:pt x="23712" y="1033"/>
                  <a:pt x="23712" y="994"/>
                </a:cubicBezTo>
                <a:cubicBezTo>
                  <a:pt x="23711" y="929"/>
                  <a:pt x="23685" y="892"/>
                  <a:pt x="23642" y="892"/>
                </a:cubicBezTo>
                <a:cubicBezTo>
                  <a:pt x="23625" y="892"/>
                  <a:pt x="23606" y="897"/>
                  <a:pt x="23585" y="909"/>
                </a:cubicBezTo>
                <a:cubicBezTo>
                  <a:pt x="23490" y="959"/>
                  <a:pt x="23402" y="1026"/>
                  <a:pt x="23308" y="1077"/>
                </a:cubicBezTo>
                <a:cubicBezTo>
                  <a:pt x="23202" y="1134"/>
                  <a:pt x="23095" y="1187"/>
                  <a:pt x="22984" y="1229"/>
                </a:cubicBezTo>
                <a:cubicBezTo>
                  <a:pt x="22780" y="1303"/>
                  <a:pt x="22572" y="1366"/>
                  <a:pt x="22387" y="1428"/>
                </a:cubicBezTo>
                <a:cubicBezTo>
                  <a:pt x="22290" y="1205"/>
                  <a:pt x="22195" y="970"/>
                  <a:pt x="22090" y="742"/>
                </a:cubicBezTo>
                <a:cubicBezTo>
                  <a:pt x="22075" y="711"/>
                  <a:pt x="22021" y="674"/>
                  <a:pt x="21987" y="674"/>
                </a:cubicBezTo>
                <a:cubicBezTo>
                  <a:pt x="21984" y="674"/>
                  <a:pt x="21981" y="674"/>
                  <a:pt x="21978" y="675"/>
                </a:cubicBezTo>
                <a:cubicBezTo>
                  <a:pt x="21824" y="707"/>
                  <a:pt x="21673" y="754"/>
                  <a:pt x="21509" y="800"/>
                </a:cubicBezTo>
                <a:cubicBezTo>
                  <a:pt x="21486" y="763"/>
                  <a:pt x="21468" y="744"/>
                  <a:pt x="21444" y="744"/>
                </a:cubicBezTo>
                <a:cubicBezTo>
                  <a:pt x="21419" y="744"/>
                  <a:pt x="21387" y="764"/>
                  <a:pt x="21334" y="805"/>
                </a:cubicBezTo>
                <a:cubicBezTo>
                  <a:pt x="21212" y="898"/>
                  <a:pt x="21083" y="985"/>
                  <a:pt x="20942" y="1079"/>
                </a:cubicBezTo>
                <a:cubicBezTo>
                  <a:pt x="20910" y="993"/>
                  <a:pt x="20884" y="951"/>
                  <a:pt x="20846" y="951"/>
                </a:cubicBezTo>
                <a:cubicBezTo>
                  <a:pt x="20817" y="951"/>
                  <a:pt x="20781" y="975"/>
                  <a:pt x="20731" y="1022"/>
                </a:cubicBezTo>
                <a:cubicBezTo>
                  <a:pt x="20553" y="1187"/>
                  <a:pt x="20384" y="1362"/>
                  <a:pt x="20206" y="1529"/>
                </a:cubicBezTo>
                <a:cubicBezTo>
                  <a:pt x="20151" y="1578"/>
                  <a:pt x="20080" y="1611"/>
                  <a:pt x="20021" y="1649"/>
                </a:cubicBezTo>
                <a:cubicBezTo>
                  <a:pt x="19995" y="1532"/>
                  <a:pt x="19971" y="1429"/>
                  <a:pt x="19946" y="1325"/>
                </a:cubicBezTo>
                <a:cubicBezTo>
                  <a:pt x="19931" y="1260"/>
                  <a:pt x="19897" y="1230"/>
                  <a:pt x="19850" y="1230"/>
                </a:cubicBezTo>
                <a:cubicBezTo>
                  <a:pt x="19830" y="1230"/>
                  <a:pt x="19808" y="1236"/>
                  <a:pt x="19784" y="1247"/>
                </a:cubicBezTo>
                <a:cubicBezTo>
                  <a:pt x="19714" y="1280"/>
                  <a:pt x="19641" y="1318"/>
                  <a:pt x="19591" y="1375"/>
                </a:cubicBezTo>
                <a:cubicBezTo>
                  <a:pt x="19398" y="1599"/>
                  <a:pt x="19143" y="1742"/>
                  <a:pt x="18907" y="1913"/>
                </a:cubicBezTo>
                <a:cubicBezTo>
                  <a:pt x="18725" y="2047"/>
                  <a:pt x="18566" y="2215"/>
                  <a:pt x="18401" y="2374"/>
                </a:cubicBezTo>
                <a:cubicBezTo>
                  <a:pt x="18331" y="2440"/>
                  <a:pt x="18273" y="2518"/>
                  <a:pt x="18225" y="2573"/>
                </a:cubicBezTo>
                <a:cubicBezTo>
                  <a:pt x="18185" y="2416"/>
                  <a:pt x="18146" y="2247"/>
                  <a:pt x="18099" y="2082"/>
                </a:cubicBezTo>
                <a:cubicBezTo>
                  <a:pt x="18064" y="1961"/>
                  <a:pt x="18017" y="1845"/>
                  <a:pt x="17975" y="1728"/>
                </a:cubicBezTo>
                <a:cubicBezTo>
                  <a:pt x="17944" y="1645"/>
                  <a:pt x="17925" y="1611"/>
                  <a:pt x="17883" y="1611"/>
                </a:cubicBezTo>
                <a:cubicBezTo>
                  <a:pt x="17859" y="1611"/>
                  <a:pt x="17827" y="1622"/>
                  <a:pt x="17781" y="1642"/>
                </a:cubicBezTo>
                <a:cubicBezTo>
                  <a:pt x="17760" y="1650"/>
                  <a:pt x="17739" y="1659"/>
                  <a:pt x="17706" y="1673"/>
                </a:cubicBezTo>
                <a:cubicBezTo>
                  <a:pt x="17731" y="1422"/>
                  <a:pt x="17548" y="1268"/>
                  <a:pt x="17466" y="1071"/>
                </a:cubicBezTo>
                <a:cubicBezTo>
                  <a:pt x="17458" y="1053"/>
                  <a:pt x="17414" y="1035"/>
                  <a:pt x="17385" y="1035"/>
                </a:cubicBezTo>
                <a:cubicBezTo>
                  <a:pt x="17378" y="1035"/>
                  <a:pt x="17373" y="1035"/>
                  <a:pt x="17368" y="1037"/>
                </a:cubicBezTo>
                <a:cubicBezTo>
                  <a:pt x="17197" y="1105"/>
                  <a:pt x="17022" y="1172"/>
                  <a:pt x="16860" y="1258"/>
                </a:cubicBezTo>
                <a:cubicBezTo>
                  <a:pt x="16774" y="1305"/>
                  <a:pt x="16711" y="1390"/>
                  <a:pt x="16618" y="1475"/>
                </a:cubicBezTo>
                <a:lnTo>
                  <a:pt x="16618" y="1475"/>
                </a:lnTo>
                <a:cubicBezTo>
                  <a:pt x="16619" y="1471"/>
                  <a:pt x="16620" y="1454"/>
                  <a:pt x="16613" y="1443"/>
                </a:cubicBezTo>
                <a:cubicBezTo>
                  <a:pt x="16573" y="1375"/>
                  <a:pt x="16535" y="1342"/>
                  <a:pt x="16496" y="1342"/>
                </a:cubicBezTo>
                <a:cubicBezTo>
                  <a:pt x="16457" y="1342"/>
                  <a:pt x="16417" y="1372"/>
                  <a:pt x="16371" y="1431"/>
                </a:cubicBezTo>
                <a:cubicBezTo>
                  <a:pt x="16240" y="1598"/>
                  <a:pt x="16101" y="1761"/>
                  <a:pt x="15968" y="1926"/>
                </a:cubicBezTo>
                <a:cubicBezTo>
                  <a:pt x="15934" y="1967"/>
                  <a:pt x="15910" y="2016"/>
                  <a:pt x="15884" y="2057"/>
                </a:cubicBezTo>
                <a:cubicBezTo>
                  <a:pt x="15833" y="2000"/>
                  <a:pt x="15778" y="1941"/>
                  <a:pt x="15723" y="1881"/>
                </a:cubicBezTo>
                <a:cubicBezTo>
                  <a:pt x="15695" y="1851"/>
                  <a:pt x="15670" y="1837"/>
                  <a:pt x="15644" y="1837"/>
                </a:cubicBezTo>
                <a:cubicBezTo>
                  <a:pt x="15617" y="1837"/>
                  <a:pt x="15588" y="1854"/>
                  <a:pt x="15556" y="1885"/>
                </a:cubicBezTo>
                <a:cubicBezTo>
                  <a:pt x="15336" y="2096"/>
                  <a:pt x="15193" y="2345"/>
                  <a:pt x="15155" y="2652"/>
                </a:cubicBezTo>
                <a:cubicBezTo>
                  <a:pt x="15152" y="2669"/>
                  <a:pt x="15144" y="2688"/>
                  <a:pt x="15136" y="2709"/>
                </a:cubicBezTo>
                <a:cubicBezTo>
                  <a:pt x="15123" y="2705"/>
                  <a:pt x="15113" y="2704"/>
                  <a:pt x="15103" y="2699"/>
                </a:cubicBezTo>
                <a:cubicBezTo>
                  <a:pt x="15066" y="2677"/>
                  <a:pt x="15030" y="2654"/>
                  <a:pt x="14992" y="2631"/>
                </a:cubicBezTo>
                <a:cubicBezTo>
                  <a:pt x="14971" y="2669"/>
                  <a:pt x="14934" y="2705"/>
                  <a:pt x="14929" y="2746"/>
                </a:cubicBezTo>
                <a:cubicBezTo>
                  <a:pt x="14903" y="2954"/>
                  <a:pt x="14791" y="3109"/>
                  <a:pt x="14652" y="3253"/>
                </a:cubicBezTo>
                <a:cubicBezTo>
                  <a:pt x="14609" y="3299"/>
                  <a:pt x="14569" y="3346"/>
                  <a:pt x="14534" y="3386"/>
                </a:cubicBezTo>
                <a:cubicBezTo>
                  <a:pt x="14454" y="3297"/>
                  <a:pt x="14370" y="3212"/>
                  <a:pt x="14295" y="3121"/>
                </a:cubicBezTo>
                <a:cubicBezTo>
                  <a:pt x="14267" y="3087"/>
                  <a:pt x="14239" y="3074"/>
                  <a:pt x="14212" y="3074"/>
                </a:cubicBezTo>
                <a:cubicBezTo>
                  <a:pt x="14182" y="3074"/>
                  <a:pt x="14153" y="3091"/>
                  <a:pt x="14128" y="3116"/>
                </a:cubicBezTo>
                <a:cubicBezTo>
                  <a:pt x="13919" y="3324"/>
                  <a:pt x="13732" y="3548"/>
                  <a:pt x="13654" y="3845"/>
                </a:cubicBezTo>
                <a:cubicBezTo>
                  <a:pt x="13626" y="3955"/>
                  <a:pt x="13567" y="4060"/>
                  <a:pt x="13505" y="4212"/>
                </a:cubicBezTo>
                <a:cubicBezTo>
                  <a:pt x="13493" y="4168"/>
                  <a:pt x="13484" y="4128"/>
                  <a:pt x="13475" y="4091"/>
                </a:cubicBezTo>
                <a:cubicBezTo>
                  <a:pt x="13223" y="4151"/>
                  <a:pt x="13238" y="4387"/>
                  <a:pt x="13151" y="4547"/>
                </a:cubicBezTo>
                <a:cubicBezTo>
                  <a:pt x="13042" y="4745"/>
                  <a:pt x="12964" y="4961"/>
                  <a:pt x="12867" y="5166"/>
                </a:cubicBezTo>
                <a:cubicBezTo>
                  <a:pt x="12764" y="5380"/>
                  <a:pt x="12664" y="5596"/>
                  <a:pt x="12544" y="5802"/>
                </a:cubicBezTo>
                <a:cubicBezTo>
                  <a:pt x="12463" y="5941"/>
                  <a:pt x="12353" y="6062"/>
                  <a:pt x="12258" y="6191"/>
                </a:cubicBezTo>
                <a:cubicBezTo>
                  <a:pt x="12223" y="6237"/>
                  <a:pt x="12189" y="6285"/>
                  <a:pt x="12142" y="6349"/>
                </a:cubicBezTo>
                <a:cubicBezTo>
                  <a:pt x="12137" y="6305"/>
                  <a:pt x="12135" y="6282"/>
                  <a:pt x="12131" y="6258"/>
                </a:cubicBezTo>
                <a:cubicBezTo>
                  <a:pt x="12101" y="6093"/>
                  <a:pt x="12079" y="5927"/>
                  <a:pt x="12043" y="5764"/>
                </a:cubicBezTo>
                <a:cubicBezTo>
                  <a:pt x="12012" y="5626"/>
                  <a:pt x="11959" y="5493"/>
                  <a:pt x="11926" y="5356"/>
                </a:cubicBezTo>
                <a:cubicBezTo>
                  <a:pt x="11879" y="5152"/>
                  <a:pt x="11843" y="4946"/>
                  <a:pt x="11796" y="4742"/>
                </a:cubicBezTo>
                <a:cubicBezTo>
                  <a:pt x="11786" y="4703"/>
                  <a:pt x="11750" y="4668"/>
                  <a:pt x="11728" y="4631"/>
                </a:cubicBezTo>
                <a:cubicBezTo>
                  <a:pt x="11692" y="4655"/>
                  <a:pt x="11654" y="4679"/>
                  <a:pt x="11618" y="4703"/>
                </a:cubicBezTo>
                <a:cubicBezTo>
                  <a:pt x="11597" y="4554"/>
                  <a:pt x="11564" y="4400"/>
                  <a:pt x="11438" y="4334"/>
                </a:cubicBezTo>
                <a:cubicBezTo>
                  <a:pt x="11407" y="4223"/>
                  <a:pt x="11393" y="4132"/>
                  <a:pt x="11355" y="4052"/>
                </a:cubicBezTo>
                <a:cubicBezTo>
                  <a:pt x="11286" y="3902"/>
                  <a:pt x="11211" y="3751"/>
                  <a:pt x="11126" y="3608"/>
                </a:cubicBezTo>
                <a:cubicBezTo>
                  <a:pt x="11084" y="3540"/>
                  <a:pt x="11052" y="3510"/>
                  <a:pt x="11012" y="3510"/>
                </a:cubicBezTo>
                <a:cubicBezTo>
                  <a:pt x="10979" y="3510"/>
                  <a:pt x="10942" y="3529"/>
                  <a:pt x="10890" y="3562"/>
                </a:cubicBezTo>
                <a:cubicBezTo>
                  <a:pt x="10793" y="3625"/>
                  <a:pt x="10694" y="3680"/>
                  <a:pt x="10591" y="3742"/>
                </a:cubicBezTo>
                <a:cubicBezTo>
                  <a:pt x="10500" y="3388"/>
                  <a:pt x="10328" y="3068"/>
                  <a:pt x="10119" y="2764"/>
                </a:cubicBezTo>
                <a:cubicBezTo>
                  <a:pt x="10067" y="2688"/>
                  <a:pt x="10049" y="2589"/>
                  <a:pt x="9996" y="2514"/>
                </a:cubicBezTo>
                <a:cubicBezTo>
                  <a:pt x="9944" y="2438"/>
                  <a:pt x="9912" y="2403"/>
                  <a:pt x="9874" y="2403"/>
                </a:cubicBezTo>
                <a:cubicBezTo>
                  <a:pt x="9840" y="2403"/>
                  <a:pt x="9801" y="2431"/>
                  <a:pt x="9738" y="2484"/>
                </a:cubicBezTo>
                <a:cubicBezTo>
                  <a:pt x="9678" y="2293"/>
                  <a:pt x="9620" y="2107"/>
                  <a:pt x="9563" y="1921"/>
                </a:cubicBezTo>
                <a:cubicBezTo>
                  <a:pt x="9549" y="1876"/>
                  <a:pt x="9541" y="1829"/>
                  <a:pt x="9529" y="1784"/>
                </a:cubicBezTo>
                <a:cubicBezTo>
                  <a:pt x="9516" y="1730"/>
                  <a:pt x="9497" y="1685"/>
                  <a:pt x="9457" y="1685"/>
                </a:cubicBezTo>
                <a:cubicBezTo>
                  <a:pt x="9443" y="1685"/>
                  <a:pt x="9426" y="1691"/>
                  <a:pt x="9406" y="1704"/>
                </a:cubicBezTo>
                <a:cubicBezTo>
                  <a:pt x="9375" y="1603"/>
                  <a:pt x="9356" y="1504"/>
                  <a:pt x="9315" y="1414"/>
                </a:cubicBezTo>
                <a:cubicBezTo>
                  <a:pt x="9194" y="1149"/>
                  <a:pt x="9069" y="884"/>
                  <a:pt x="8935" y="626"/>
                </a:cubicBezTo>
                <a:cubicBezTo>
                  <a:pt x="8900" y="559"/>
                  <a:pt x="8823" y="516"/>
                  <a:pt x="8766" y="461"/>
                </a:cubicBezTo>
                <a:cubicBezTo>
                  <a:pt x="8724" y="533"/>
                  <a:pt x="8652" y="603"/>
                  <a:pt x="8647" y="676"/>
                </a:cubicBezTo>
                <a:cubicBezTo>
                  <a:pt x="8628" y="948"/>
                  <a:pt x="8632" y="1218"/>
                  <a:pt x="8629" y="1490"/>
                </a:cubicBezTo>
                <a:cubicBezTo>
                  <a:pt x="8629" y="1520"/>
                  <a:pt x="8641" y="1551"/>
                  <a:pt x="8649" y="1598"/>
                </a:cubicBezTo>
                <a:cubicBezTo>
                  <a:pt x="8622" y="1586"/>
                  <a:pt x="8601" y="1580"/>
                  <a:pt x="8584" y="1580"/>
                </a:cubicBezTo>
                <a:cubicBezTo>
                  <a:pt x="8529" y="1580"/>
                  <a:pt x="8528" y="1640"/>
                  <a:pt x="8520" y="1696"/>
                </a:cubicBezTo>
                <a:cubicBezTo>
                  <a:pt x="8476" y="2011"/>
                  <a:pt x="8431" y="2326"/>
                  <a:pt x="8386" y="2652"/>
                </a:cubicBezTo>
                <a:cubicBezTo>
                  <a:pt x="8350" y="2626"/>
                  <a:pt x="8319" y="2615"/>
                  <a:pt x="8292" y="2615"/>
                </a:cubicBezTo>
                <a:cubicBezTo>
                  <a:pt x="8237" y="2615"/>
                  <a:pt x="8201" y="2662"/>
                  <a:pt x="8179" y="2725"/>
                </a:cubicBezTo>
                <a:cubicBezTo>
                  <a:pt x="8130" y="2869"/>
                  <a:pt x="8088" y="3016"/>
                  <a:pt x="8057" y="3163"/>
                </a:cubicBezTo>
                <a:cubicBezTo>
                  <a:pt x="8024" y="3322"/>
                  <a:pt x="8000" y="3485"/>
                  <a:pt x="7983" y="3646"/>
                </a:cubicBezTo>
                <a:cubicBezTo>
                  <a:pt x="7968" y="3780"/>
                  <a:pt x="7968" y="3916"/>
                  <a:pt x="7960" y="4058"/>
                </a:cubicBezTo>
                <a:cubicBezTo>
                  <a:pt x="7898" y="4012"/>
                  <a:pt x="7818" y="3968"/>
                  <a:pt x="7757" y="3904"/>
                </a:cubicBezTo>
                <a:cubicBezTo>
                  <a:pt x="7729" y="3874"/>
                  <a:pt x="7703" y="3862"/>
                  <a:pt x="7681" y="3862"/>
                </a:cubicBezTo>
                <a:cubicBezTo>
                  <a:pt x="7647" y="3862"/>
                  <a:pt x="7620" y="3889"/>
                  <a:pt x="7598" y="3923"/>
                </a:cubicBezTo>
                <a:cubicBezTo>
                  <a:pt x="7545" y="4005"/>
                  <a:pt x="7491" y="4089"/>
                  <a:pt x="7466" y="4180"/>
                </a:cubicBezTo>
                <a:cubicBezTo>
                  <a:pt x="7394" y="4444"/>
                  <a:pt x="7335" y="4709"/>
                  <a:pt x="7278" y="4976"/>
                </a:cubicBezTo>
                <a:cubicBezTo>
                  <a:pt x="7264" y="5038"/>
                  <a:pt x="7280" y="5104"/>
                  <a:pt x="7281" y="5171"/>
                </a:cubicBezTo>
                <a:cubicBezTo>
                  <a:pt x="7223" y="5142"/>
                  <a:pt x="7156" y="5110"/>
                  <a:pt x="7089" y="5077"/>
                </a:cubicBezTo>
                <a:cubicBezTo>
                  <a:pt x="7058" y="5062"/>
                  <a:pt x="7030" y="5054"/>
                  <a:pt x="7006" y="5054"/>
                </a:cubicBezTo>
                <a:cubicBezTo>
                  <a:pt x="6956" y="5054"/>
                  <a:pt x="6923" y="5088"/>
                  <a:pt x="6914" y="5159"/>
                </a:cubicBezTo>
                <a:cubicBezTo>
                  <a:pt x="6894" y="5310"/>
                  <a:pt x="6897" y="5462"/>
                  <a:pt x="6884" y="5614"/>
                </a:cubicBezTo>
                <a:cubicBezTo>
                  <a:pt x="6872" y="5737"/>
                  <a:pt x="6844" y="5858"/>
                  <a:pt x="6838" y="5980"/>
                </a:cubicBezTo>
                <a:cubicBezTo>
                  <a:pt x="6832" y="6139"/>
                  <a:pt x="6775" y="6286"/>
                  <a:pt x="6746" y="6439"/>
                </a:cubicBezTo>
                <a:cubicBezTo>
                  <a:pt x="6739" y="6480"/>
                  <a:pt x="6756" y="6526"/>
                  <a:pt x="6744" y="6563"/>
                </a:cubicBezTo>
                <a:cubicBezTo>
                  <a:pt x="6735" y="6591"/>
                  <a:pt x="6693" y="6608"/>
                  <a:pt x="6668" y="6629"/>
                </a:cubicBezTo>
                <a:cubicBezTo>
                  <a:pt x="6634" y="6581"/>
                  <a:pt x="6592" y="6562"/>
                  <a:pt x="6544" y="6562"/>
                </a:cubicBezTo>
                <a:cubicBezTo>
                  <a:pt x="6519" y="6562"/>
                  <a:pt x="6493" y="6567"/>
                  <a:pt x="6466" y="6576"/>
                </a:cubicBezTo>
                <a:cubicBezTo>
                  <a:pt x="6466" y="6576"/>
                  <a:pt x="6465" y="6576"/>
                  <a:pt x="6465" y="6576"/>
                </a:cubicBezTo>
                <a:cubicBezTo>
                  <a:pt x="6457" y="6576"/>
                  <a:pt x="6446" y="6562"/>
                  <a:pt x="6436" y="6557"/>
                </a:cubicBezTo>
                <a:cubicBezTo>
                  <a:pt x="6401" y="6541"/>
                  <a:pt x="6368" y="6527"/>
                  <a:pt x="6326" y="6527"/>
                </a:cubicBezTo>
                <a:cubicBezTo>
                  <a:pt x="6325" y="6527"/>
                  <a:pt x="6323" y="6527"/>
                  <a:pt x="6322" y="6527"/>
                </a:cubicBezTo>
                <a:cubicBezTo>
                  <a:pt x="6288" y="6506"/>
                  <a:pt x="6259" y="6475"/>
                  <a:pt x="6223" y="6463"/>
                </a:cubicBezTo>
                <a:cubicBezTo>
                  <a:pt x="6081" y="6413"/>
                  <a:pt x="5940" y="6363"/>
                  <a:pt x="5794" y="6329"/>
                </a:cubicBezTo>
                <a:cubicBezTo>
                  <a:pt x="5738" y="6315"/>
                  <a:pt x="5699" y="6306"/>
                  <a:pt x="5670" y="6306"/>
                </a:cubicBezTo>
                <a:cubicBezTo>
                  <a:pt x="5606" y="6306"/>
                  <a:pt x="5593" y="6349"/>
                  <a:pt x="5571" y="6479"/>
                </a:cubicBezTo>
                <a:cubicBezTo>
                  <a:pt x="5535" y="6684"/>
                  <a:pt x="5518" y="6891"/>
                  <a:pt x="5493" y="7104"/>
                </a:cubicBezTo>
                <a:cubicBezTo>
                  <a:pt x="5350" y="7124"/>
                  <a:pt x="5344" y="7129"/>
                  <a:pt x="5386" y="7299"/>
                </a:cubicBezTo>
                <a:cubicBezTo>
                  <a:pt x="5407" y="7395"/>
                  <a:pt x="5434" y="7488"/>
                  <a:pt x="5468" y="7580"/>
                </a:cubicBezTo>
                <a:cubicBezTo>
                  <a:pt x="5500" y="7664"/>
                  <a:pt x="5542" y="7746"/>
                  <a:pt x="5581" y="7831"/>
                </a:cubicBezTo>
                <a:cubicBezTo>
                  <a:pt x="5468" y="7792"/>
                  <a:pt x="5355" y="7755"/>
                  <a:pt x="5231" y="7715"/>
                </a:cubicBezTo>
                <a:cubicBezTo>
                  <a:pt x="5223" y="7743"/>
                  <a:pt x="5217" y="7769"/>
                  <a:pt x="5210" y="7797"/>
                </a:cubicBezTo>
                <a:cubicBezTo>
                  <a:pt x="5194" y="7785"/>
                  <a:pt x="5179" y="7774"/>
                  <a:pt x="5133" y="7738"/>
                </a:cubicBezTo>
                <a:lnTo>
                  <a:pt x="5133" y="7738"/>
                </a:lnTo>
                <a:cubicBezTo>
                  <a:pt x="5134" y="7865"/>
                  <a:pt x="5113" y="7973"/>
                  <a:pt x="5139" y="8069"/>
                </a:cubicBezTo>
                <a:cubicBezTo>
                  <a:pt x="5249" y="8480"/>
                  <a:pt x="5357" y="8892"/>
                  <a:pt x="5495" y="9293"/>
                </a:cubicBezTo>
                <a:cubicBezTo>
                  <a:pt x="5596" y="9586"/>
                  <a:pt x="5740" y="9864"/>
                  <a:pt x="5864" y="10149"/>
                </a:cubicBezTo>
                <a:cubicBezTo>
                  <a:pt x="5885" y="10197"/>
                  <a:pt x="5904" y="10245"/>
                  <a:pt x="5931" y="10308"/>
                </a:cubicBezTo>
                <a:cubicBezTo>
                  <a:pt x="5765" y="10206"/>
                  <a:pt x="5621" y="10117"/>
                  <a:pt x="5470" y="10025"/>
                </a:cubicBezTo>
                <a:lnTo>
                  <a:pt x="5447" y="10059"/>
                </a:lnTo>
                <a:cubicBezTo>
                  <a:pt x="5352" y="10039"/>
                  <a:pt x="5268" y="10020"/>
                  <a:pt x="5179" y="10000"/>
                </a:cubicBezTo>
                <a:lnTo>
                  <a:pt x="5179" y="10000"/>
                </a:lnTo>
                <a:cubicBezTo>
                  <a:pt x="5181" y="10034"/>
                  <a:pt x="5182" y="10066"/>
                  <a:pt x="5182" y="10072"/>
                </a:cubicBezTo>
                <a:cubicBezTo>
                  <a:pt x="4970" y="10018"/>
                  <a:pt x="4757" y="9968"/>
                  <a:pt x="4546" y="9911"/>
                </a:cubicBezTo>
                <a:cubicBezTo>
                  <a:pt x="4528" y="9906"/>
                  <a:pt x="4512" y="9904"/>
                  <a:pt x="4498" y="9904"/>
                </a:cubicBezTo>
                <a:cubicBezTo>
                  <a:pt x="4442" y="9904"/>
                  <a:pt x="4419" y="9943"/>
                  <a:pt x="4402" y="10010"/>
                </a:cubicBezTo>
                <a:cubicBezTo>
                  <a:pt x="4354" y="10197"/>
                  <a:pt x="4403" y="10374"/>
                  <a:pt x="4435" y="10554"/>
                </a:cubicBezTo>
                <a:cubicBezTo>
                  <a:pt x="4449" y="10632"/>
                  <a:pt x="4489" y="10710"/>
                  <a:pt x="4417" y="10784"/>
                </a:cubicBezTo>
                <a:cubicBezTo>
                  <a:pt x="4403" y="10797"/>
                  <a:pt x="4405" y="10836"/>
                  <a:pt x="4409" y="10862"/>
                </a:cubicBezTo>
                <a:cubicBezTo>
                  <a:pt x="4439" y="11077"/>
                  <a:pt x="4515" y="11274"/>
                  <a:pt x="4644" y="11461"/>
                </a:cubicBezTo>
                <a:cubicBezTo>
                  <a:pt x="4661" y="11437"/>
                  <a:pt x="4673" y="11420"/>
                  <a:pt x="4693" y="11392"/>
                </a:cubicBezTo>
                <a:cubicBezTo>
                  <a:pt x="4697" y="11443"/>
                  <a:pt x="4700" y="11485"/>
                  <a:pt x="4704" y="11531"/>
                </a:cubicBezTo>
                <a:cubicBezTo>
                  <a:pt x="4631" y="11543"/>
                  <a:pt x="4559" y="11553"/>
                  <a:pt x="4489" y="11568"/>
                </a:cubicBezTo>
                <a:cubicBezTo>
                  <a:pt x="4367" y="11592"/>
                  <a:pt x="4348" y="11620"/>
                  <a:pt x="4414" y="11728"/>
                </a:cubicBezTo>
                <a:cubicBezTo>
                  <a:pt x="4476" y="11828"/>
                  <a:pt x="4551" y="11918"/>
                  <a:pt x="4625" y="12008"/>
                </a:cubicBezTo>
                <a:cubicBezTo>
                  <a:pt x="4851" y="12277"/>
                  <a:pt x="5077" y="12543"/>
                  <a:pt x="5315" y="12824"/>
                </a:cubicBezTo>
                <a:cubicBezTo>
                  <a:pt x="5215" y="12864"/>
                  <a:pt x="5135" y="12903"/>
                  <a:pt x="5051" y="12929"/>
                </a:cubicBezTo>
                <a:cubicBezTo>
                  <a:pt x="4960" y="12957"/>
                  <a:pt x="4950" y="13007"/>
                  <a:pt x="4999" y="13076"/>
                </a:cubicBezTo>
                <a:cubicBezTo>
                  <a:pt x="5052" y="13156"/>
                  <a:pt x="5103" y="13245"/>
                  <a:pt x="5174" y="13310"/>
                </a:cubicBezTo>
                <a:cubicBezTo>
                  <a:pt x="5405" y="13523"/>
                  <a:pt x="5655" y="13707"/>
                  <a:pt x="5930" y="13867"/>
                </a:cubicBezTo>
                <a:cubicBezTo>
                  <a:pt x="6211" y="14032"/>
                  <a:pt x="6475" y="14229"/>
                  <a:pt x="6743" y="14416"/>
                </a:cubicBezTo>
                <a:cubicBezTo>
                  <a:pt x="6998" y="14594"/>
                  <a:pt x="7250" y="14778"/>
                  <a:pt x="7504" y="14959"/>
                </a:cubicBezTo>
                <a:cubicBezTo>
                  <a:pt x="7530" y="14978"/>
                  <a:pt x="7552" y="14997"/>
                  <a:pt x="7571" y="15038"/>
                </a:cubicBezTo>
                <a:cubicBezTo>
                  <a:pt x="6736" y="14871"/>
                  <a:pt x="5905" y="14691"/>
                  <a:pt x="5068" y="14539"/>
                </a:cubicBezTo>
                <a:cubicBezTo>
                  <a:pt x="4235" y="14388"/>
                  <a:pt x="3400" y="14259"/>
                  <a:pt x="2563" y="14138"/>
                </a:cubicBezTo>
                <a:cubicBezTo>
                  <a:pt x="1722" y="14016"/>
                  <a:pt x="871" y="13953"/>
                  <a:pt x="32" y="13867"/>
                </a:cubicBezTo>
                <a:cubicBezTo>
                  <a:pt x="20" y="14045"/>
                  <a:pt x="10" y="14195"/>
                  <a:pt x="2" y="14345"/>
                </a:cubicBezTo>
                <a:cubicBezTo>
                  <a:pt x="0" y="14369"/>
                  <a:pt x="11" y="14409"/>
                  <a:pt x="27" y="14418"/>
                </a:cubicBezTo>
                <a:cubicBezTo>
                  <a:pt x="148" y="14478"/>
                  <a:pt x="266" y="14562"/>
                  <a:pt x="391" y="14578"/>
                </a:cubicBezTo>
                <a:cubicBezTo>
                  <a:pt x="778" y="14630"/>
                  <a:pt x="1169" y="14644"/>
                  <a:pt x="1557" y="14694"/>
                </a:cubicBezTo>
                <a:cubicBezTo>
                  <a:pt x="2464" y="14807"/>
                  <a:pt x="3370" y="14925"/>
                  <a:pt x="4274" y="15056"/>
                </a:cubicBezTo>
                <a:cubicBezTo>
                  <a:pt x="4932" y="15151"/>
                  <a:pt x="5585" y="15270"/>
                  <a:pt x="6240" y="15379"/>
                </a:cubicBezTo>
                <a:cubicBezTo>
                  <a:pt x="6291" y="15388"/>
                  <a:pt x="6339" y="15407"/>
                  <a:pt x="6386" y="15445"/>
                </a:cubicBezTo>
                <a:cubicBezTo>
                  <a:pt x="6282" y="15436"/>
                  <a:pt x="6177" y="15416"/>
                  <a:pt x="6075" y="15416"/>
                </a:cubicBezTo>
                <a:cubicBezTo>
                  <a:pt x="6053" y="15416"/>
                  <a:pt x="6031" y="15417"/>
                  <a:pt x="6009" y="15419"/>
                </a:cubicBezTo>
                <a:cubicBezTo>
                  <a:pt x="5796" y="15440"/>
                  <a:pt x="5583" y="15481"/>
                  <a:pt x="5372" y="15519"/>
                </a:cubicBezTo>
                <a:cubicBezTo>
                  <a:pt x="5350" y="15524"/>
                  <a:pt x="5331" y="15563"/>
                  <a:pt x="5320" y="15575"/>
                </a:cubicBezTo>
                <a:cubicBezTo>
                  <a:pt x="5268" y="15590"/>
                  <a:pt x="5221" y="15599"/>
                  <a:pt x="5177" y="15614"/>
                </a:cubicBezTo>
                <a:cubicBezTo>
                  <a:pt x="5025" y="15667"/>
                  <a:pt x="5027" y="15666"/>
                  <a:pt x="5118" y="15796"/>
                </a:cubicBezTo>
                <a:cubicBezTo>
                  <a:pt x="5194" y="15904"/>
                  <a:pt x="5263" y="16018"/>
                  <a:pt x="5331" y="16125"/>
                </a:cubicBezTo>
                <a:cubicBezTo>
                  <a:pt x="5299" y="16118"/>
                  <a:pt x="5268" y="16115"/>
                  <a:pt x="5237" y="16115"/>
                </a:cubicBezTo>
                <a:cubicBezTo>
                  <a:pt x="5037" y="16115"/>
                  <a:pt x="4865" y="16247"/>
                  <a:pt x="4682" y="16340"/>
                </a:cubicBezTo>
                <a:cubicBezTo>
                  <a:pt x="4531" y="16417"/>
                  <a:pt x="4384" y="16506"/>
                  <a:pt x="4237" y="16594"/>
                </a:cubicBezTo>
                <a:cubicBezTo>
                  <a:pt x="4034" y="16716"/>
                  <a:pt x="4030" y="16784"/>
                  <a:pt x="4215" y="16959"/>
                </a:cubicBezTo>
                <a:cubicBezTo>
                  <a:pt x="4053" y="17088"/>
                  <a:pt x="3883" y="17206"/>
                  <a:pt x="3733" y="17344"/>
                </a:cubicBezTo>
                <a:cubicBezTo>
                  <a:pt x="3590" y="17475"/>
                  <a:pt x="3468" y="17627"/>
                  <a:pt x="3334" y="17767"/>
                </a:cubicBezTo>
                <a:cubicBezTo>
                  <a:pt x="3276" y="17829"/>
                  <a:pt x="3299" y="17876"/>
                  <a:pt x="3361" y="17906"/>
                </a:cubicBezTo>
                <a:cubicBezTo>
                  <a:pt x="3469" y="17957"/>
                  <a:pt x="3579" y="18009"/>
                  <a:pt x="3693" y="18044"/>
                </a:cubicBezTo>
                <a:cubicBezTo>
                  <a:pt x="3890" y="18105"/>
                  <a:pt x="4096" y="18138"/>
                  <a:pt x="4289" y="18213"/>
                </a:cubicBezTo>
                <a:cubicBezTo>
                  <a:pt x="4420" y="18265"/>
                  <a:pt x="4526" y="18374"/>
                  <a:pt x="4677" y="18387"/>
                </a:cubicBezTo>
                <a:cubicBezTo>
                  <a:pt x="4784" y="18396"/>
                  <a:pt x="4892" y="18415"/>
                  <a:pt x="5006" y="18432"/>
                </a:cubicBezTo>
                <a:cubicBezTo>
                  <a:pt x="4754" y="18806"/>
                  <a:pt x="4523" y="19197"/>
                  <a:pt x="4120" y="19490"/>
                </a:cubicBezTo>
                <a:cubicBezTo>
                  <a:pt x="4212" y="19504"/>
                  <a:pt x="4261" y="19510"/>
                  <a:pt x="4332" y="19520"/>
                </a:cubicBezTo>
                <a:cubicBezTo>
                  <a:pt x="4290" y="19550"/>
                  <a:pt x="4268" y="19576"/>
                  <a:pt x="4243" y="19582"/>
                </a:cubicBezTo>
                <a:cubicBezTo>
                  <a:pt x="4188" y="19594"/>
                  <a:pt x="4142" y="19602"/>
                  <a:pt x="4153" y="19680"/>
                </a:cubicBezTo>
                <a:cubicBezTo>
                  <a:pt x="4157" y="19701"/>
                  <a:pt x="4116" y="19735"/>
                  <a:pt x="4089" y="19752"/>
                </a:cubicBezTo>
                <a:cubicBezTo>
                  <a:pt x="3926" y="19849"/>
                  <a:pt x="3829" y="20005"/>
                  <a:pt x="3757" y="20168"/>
                </a:cubicBezTo>
                <a:cubicBezTo>
                  <a:pt x="3704" y="20288"/>
                  <a:pt x="3632" y="20395"/>
                  <a:pt x="3579" y="20512"/>
                </a:cubicBezTo>
                <a:cubicBezTo>
                  <a:pt x="3531" y="20615"/>
                  <a:pt x="3548" y="20647"/>
                  <a:pt x="3659" y="20672"/>
                </a:cubicBezTo>
                <a:cubicBezTo>
                  <a:pt x="3695" y="20680"/>
                  <a:pt x="3731" y="20693"/>
                  <a:pt x="3796" y="20713"/>
                </a:cubicBezTo>
                <a:cubicBezTo>
                  <a:pt x="3739" y="20807"/>
                  <a:pt x="3697" y="20895"/>
                  <a:pt x="3639" y="20971"/>
                </a:cubicBezTo>
                <a:cubicBezTo>
                  <a:pt x="3525" y="21120"/>
                  <a:pt x="3401" y="21260"/>
                  <a:pt x="3288" y="21409"/>
                </a:cubicBezTo>
                <a:cubicBezTo>
                  <a:pt x="3234" y="21481"/>
                  <a:pt x="3214" y="21556"/>
                  <a:pt x="3325" y="21608"/>
                </a:cubicBezTo>
                <a:cubicBezTo>
                  <a:pt x="3400" y="21641"/>
                  <a:pt x="3409" y="21697"/>
                  <a:pt x="3364" y="21769"/>
                </a:cubicBezTo>
                <a:cubicBezTo>
                  <a:pt x="3268" y="21924"/>
                  <a:pt x="3190" y="22083"/>
                  <a:pt x="3181" y="22269"/>
                </a:cubicBezTo>
                <a:cubicBezTo>
                  <a:pt x="3175" y="22401"/>
                  <a:pt x="3194" y="22458"/>
                  <a:pt x="3327" y="22478"/>
                </a:cubicBezTo>
                <a:cubicBezTo>
                  <a:pt x="3566" y="22515"/>
                  <a:pt x="3806" y="22537"/>
                  <a:pt x="4047" y="22555"/>
                </a:cubicBezTo>
                <a:cubicBezTo>
                  <a:pt x="4141" y="22561"/>
                  <a:pt x="4186" y="22566"/>
                  <a:pt x="4143" y="22681"/>
                </a:cubicBezTo>
                <a:cubicBezTo>
                  <a:pt x="4105" y="22787"/>
                  <a:pt x="4091" y="22904"/>
                  <a:pt x="4080" y="23018"/>
                </a:cubicBezTo>
                <a:cubicBezTo>
                  <a:pt x="4059" y="23214"/>
                  <a:pt x="3944" y="23362"/>
                  <a:pt x="3857" y="23527"/>
                </a:cubicBezTo>
                <a:cubicBezTo>
                  <a:pt x="3788" y="23656"/>
                  <a:pt x="3725" y="23791"/>
                  <a:pt x="3683" y="23930"/>
                </a:cubicBezTo>
                <a:cubicBezTo>
                  <a:pt x="3639" y="24077"/>
                  <a:pt x="3695" y="24147"/>
                  <a:pt x="3837" y="24147"/>
                </a:cubicBezTo>
                <a:cubicBezTo>
                  <a:pt x="3847" y="24147"/>
                  <a:pt x="3858" y="24147"/>
                  <a:pt x="3870" y="24146"/>
                </a:cubicBezTo>
                <a:cubicBezTo>
                  <a:pt x="3916" y="24144"/>
                  <a:pt x="3963" y="24141"/>
                  <a:pt x="4037" y="24137"/>
                </a:cubicBezTo>
                <a:lnTo>
                  <a:pt x="4037" y="24137"/>
                </a:lnTo>
                <a:cubicBezTo>
                  <a:pt x="3986" y="24267"/>
                  <a:pt x="3946" y="24382"/>
                  <a:pt x="3898" y="24494"/>
                </a:cubicBezTo>
                <a:cubicBezTo>
                  <a:pt x="3854" y="24594"/>
                  <a:pt x="3798" y="24687"/>
                  <a:pt x="3752" y="24787"/>
                </a:cubicBezTo>
                <a:cubicBezTo>
                  <a:pt x="3672" y="24960"/>
                  <a:pt x="3688" y="25013"/>
                  <a:pt x="3870" y="25129"/>
                </a:cubicBezTo>
                <a:cubicBezTo>
                  <a:pt x="3822" y="25339"/>
                  <a:pt x="3772" y="25562"/>
                  <a:pt x="3720" y="25783"/>
                </a:cubicBezTo>
                <a:cubicBezTo>
                  <a:pt x="3702" y="25859"/>
                  <a:pt x="3809" y="25978"/>
                  <a:pt x="3894" y="25978"/>
                </a:cubicBezTo>
                <a:cubicBezTo>
                  <a:pt x="3899" y="25978"/>
                  <a:pt x="3905" y="25977"/>
                  <a:pt x="3910" y="25976"/>
                </a:cubicBezTo>
                <a:cubicBezTo>
                  <a:pt x="3996" y="25960"/>
                  <a:pt x="4079" y="25940"/>
                  <a:pt x="4162" y="25924"/>
                </a:cubicBezTo>
                <a:cubicBezTo>
                  <a:pt x="4164" y="25923"/>
                  <a:pt x="4167" y="25923"/>
                  <a:pt x="4169" y="25923"/>
                </a:cubicBezTo>
                <a:cubicBezTo>
                  <a:pt x="4182" y="25923"/>
                  <a:pt x="4196" y="25930"/>
                  <a:pt x="4218" y="25934"/>
                </a:cubicBezTo>
                <a:cubicBezTo>
                  <a:pt x="4214" y="25973"/>
                  <a:pt x="4217" y="26013"/>
                  <a:pt x="4208" y="26049"/>
                </a:cubicBezTo>
                <a:cubicBezTo>
                  <a:pt x="4160" y="26250"/>
                  <a:pt x="4109" y="26451"/>
                  <a:pt x="4059" y="26651"/>
                </a:cubicBezTo>
                <a:cubicBezTo>
                  <a:pt x="4053" y="26682"/>
                  <a:pt x="4047" y="26713"/>
                  <a:pt x="4043" y="26744"/>
                </a:cubicBezTo>
                <a:cubicBezTo>
                  <a:pt x="4029" y="26883"/>
                  <a:pt x="4057" y="26913"/>
                  <a:pt x="4237" y="26956"/>
                </a:cubicBezTo>
                <a:cubicBezTo>
                  <a:pt x="4220" y="27071"/>
                  <a:pt x="4208" y="27185"/>
                  <a:pt x="4188" y="27300"/>
                </a:cubicBezTo>
                <a:cubicBezTo>
                  <a:pt x="4167" y="27419"/>
                  <a:pt x="4137" y="27536"/>
                  <a:pt x="4121" y="27655"/>
                </a:cubicBezTo>
                <a:cubicBezTo>
                  <a:pt x="4095" y="27846"/>
                  <a:pt x="4162" y="27920"/>
                  <a:pt x="4369" y="27921"/>
                </a:cubicBezTo>
                <a:cubicBezTo>
                  <a:pt x="4369" y="27961"/>
                  <a:pt x="4372" y="28002"/>
                  <a:pt x="4368" y="28041"/>
                </a:cubicBezTo>
                <a:cubicBezTo>
                  <a:pt x="4351" y="28208"/>
                  <a:pt x="4332" y="28374"/>
                  <a:pt x="4311" y="28539"/>
                </a:cubicBezTo>
                <a:cubicBezTo>
                  <a:pt x="4300" y="28640"/>
                  <a:pt x="4286" y="28740"/>
                  <a:pt x="4268" y="28839"/>
                </a:cubicBezTo>
                <a:cubicBezTo>
                  <a:pt x="4253" y="28926"/>
                  <a:pt x="4213" y="29012"/>
                  <a:pt x="4295" y="29091"/>
                </a:cubicBezTo>
                <a:cubicBezTo>
                  <a:pt x="4311" y="29108"/>
                  <a:pt x="4299" y="29158"/>
                  <a:pt x="4294" y="29192"/>
                </a:cubicBezTo>
                <a:cubicBezTo>
                  <a:pt x="4228" y="29595"/>
                  <a:pt x="4271" y="29991"/>
                  <a:pt x="4377" y="30384"/>
                </a:cubicBezTo>
                <a:cubicBezTo>
                  <a:pt x="4385" y="30410"/>
                  <a:pt x="4394" y="30437"/>
                  <a:pt x="4407" y="30459"/>
                </a:cubicBezTo>
                <a:cubicBezTo>
                  <a:pt x="4441" y="30519"/>
                  <a:pt x="4472" y="30550"/>
                  <a:pt x="4504" y="30550"/>
                </a:cubicBezTo>
                <a:cubicBezTo>
                  <a:pt x="4534" y="30550"/>
                  <a:pt x="4565" y="30524"/>
                  <a:pt x="4599" y="30469"/>
                </a:cubicBezTo>
                <a:cubicBezTo>
                  <a:pt x="4671" y="30355"/>
                  <a:pt x="4729" y="30232"/>
                  <a:pt x="4791" y="30111"/>
                </a:cubicBezTo>
                <a:cubicBezTo>
                  <a:pt x="4883" y="29933"/>
                  <a:pt x="4970" y="29756"/>
                  <a:pt x="5062" y="29578"/>
                </a:cubicBezTo>
                <a:cubicBezTo>
                  <a:pt x="5070" y="29560"/>
                  <a:pt x="5091" y="29531"/>
                  <a:pt x="5103" y="29531"/>
                </a:cubicBezTo>
                <a:cubicBezTo>
                  <a:pt x="5104" y="29531"/>
                  <a:pt x="5104" y="29531"/>
                  <a:pt x="5105" y="29531"/>
                </a:cubicBezTo>
                <a:cubicBezTo>
                  <a:pt x="5118" y="29534"/>
                  <a:pt x="5130" y="29535"/>
                  <a:pt x="5141" y="29535"/>
                </a:cubicBezTo>
                <a:cubicBezTo>
                  <a:pt x="5236" y="29535"/>
                  <a:pt x="5260" y="29448"/>
                  <a:pt x="5297" y="29381"/>
                </a:cubicBezTo>
                <a:cubicBezTo>
                  <a:pt x="5441" y="29120"/>
                  <a:pt x="5581" y="28856"/>
                  <a:pt x="5716" y="28605"/>
                </a:cubicBezTo>
                <a:cubicBezTo>
                  <a:pt x="5738" y="28603"/>
                  <a:pt x="5746" y="28602"/>
                  <a:pt x="5749" y="28602"/>
                </a:cubicBezTo>
                <a:cubicBezTo>
                  <a:pt x="5751" y="28602"/>
                  <a:pt x="5751" y="28602"/>
                  <a:pt x="5752" y="28602"/>
                </a:cubicBezTo>
                <a:cubicBezTo>
                  <a:pt x="5835" y="28653"/>
                  <a:pt x="5892" y="28681"/>
                  <a:pt x="5941" y="28681"/>
                </a:cubicBezTo>
                <a:cubicBezTo>
                  <a:pt x="6006" y="28681"/>
                  <a:pt x="6059" y="28635"/>
                  <a:pt x="6146" y="28535"/>
                </a:cubicBezTo>
                <a:cubicBezTo>
                  <a:pt x="6273" y="28389"/>
                  <a:pt x="6396" y="28237"/>
                  <a:pt x="6527" y="28093"/>
                </a:cubicBezTo>
                <a:cubicBezTo>
                  <a:pt x="6552" y="28064"/>
                  <a:pt x="6604" y="28059"/>
                  <a:pt x="6642" y="28039"/>
                </a:cubicBezTo>
                <a:cubicBezTo>
                  <a:pt x="6686" y="28018"/>
                  <a:pt x="6738" y="28002"/>
                  <a:pt x="6765" y="27967"/>
                </a:cubicBezTo>
                <a:cubicBezTo>
                  <a:pt x="6878" y="27832"/>
                  <a:pt x="6982" y="27692"/>
                  <a:pt x="7098" y="27545"/>
                </a:cubicBezTo>
                <a:cubicBezTo>
                  <a:pt x="7190" y="27629"/>
                  <a:pt x="7288" y="27715"/>
                  <a:pt x="7384" y="27803"/>
                </a:cubicBezTo>
                <a:cubicBezTo>
                  <a:pt x="7442" y="27854"/>
                  <a:pt x="7500" y="27907"/>
                  <a:pt x="7554" y="27963"/>
                </a:cubicBezTo>
                <a:cubicBezTo>
                  <a:pt x="7587" y="27998"/>
                  <a:pt x="7619" y="28014"/>
                  <a:pt x="7649" y="28014"/>
                </a:cubicBezTo>
                <a:cubicBezTo>
                  <a:pt x="7685" y="28014"/>
                  <a:pt x="7718" y="27991"/>
                  <a:pt x="7749" y="27951"/>
                </a:cubicBezTo>
                <a:cubicBezTo>
                  <a:pt x="7798" y="27885"/>
                  <a:pt x="7842" y="27815"/>
                  <a:pt x="7885" y="27746"/>
                </a:cubicBezTo>
                <a:cubicBezTo>
                  <a:pt x="8035" y="27496"/>
                  <a:pt x="8184" y="27246"/>
                  <a:pt x="8333" y="26995"/>
                </a:cubicBezTo>
                <a:cubicBezTo>
                  <a:pt x="8343" y="26978"/>
                  <a:pt x="8358" y="26965"/>
                  <a:pt x="8369" y="26953"/>
                </a:cubicBezTo>
                <a:cubicBezTo>
                  <a:pt x="8420" y="26975"/>
                  <a:pt x="8459" y="26988"/>
                  <a:pt x="8492" y="26988"/>
                </a:cubicBezTo>
                <a:cubicBezTo>
                  <a:pt x="8552" y="26988"/>
                  <a:pt x="8590" y="26947"/>
                  <a:pt x="8627" y="26850"/>
                </a:cubicBezTo>
                <a:cubicBezTo>
                  <a:pt x="8678" y="26716"/>
                  <a:pt x="8710" y="26574"/>
                  <a:pt x="8745" y="26434"/>
                </a:cubicBezTo>
                <a:cubicBezTo>
                  <a:pt x="8826" y="26106"/>
                  <a:pt x="9033" y="25840"/>
                  <a:pt x="9173" y="25541"/>
                </a:cubicBezTo>
                <a:cubicBezTo>
                  <a:pt x="9233" y="25417"/>
                  <a:pt x="9275" y="25284"/>
                  <a:pt x="9325" y="25153"/>
                </a:cubicBezTo>
                <a:cubicBezTo>
                  <a:pt x="9326" y="25153"/>
                  <a:pt x="9329" y="25153"/>
                  <a:pt x="9332" y="25153"/>
                </a:cubicBezTo>
                <a:cubicBezTo>
                  <a:pt x="9337" y="25153"/>
                  <a:pt x="9342" y="25153"/>
                  <a:pt x="9343" y="25155"/>
                </a:cubicBezTo>
                <a:cubicBezTo>
                  <a:pt x="9485" y="25420"/>
                  <a:pt x="9641" y="25677"/>
                  <a:pt x="9765" y="25950"/>
                </a:cubicBezTo>
                <a:cubicBezTo>
                  <a:pt x="9950" y="26361"/>
                  <a:pt x="10031" y="26802"/>
                  <a:pt x="10079" y="27249"/>
                </a:cubicBezTo>
                <a:cubicBezTo>
                  <a:pt x="10085" y="27295"/>
                  <a:pt x="10102" y="27341"/>
                  <a:pt x="10120" y="27383"/>
                </a:cubicBezTo>
                <a:cubicBezTo>
                  <a:pt x="10169" y="27497"/>
                  <a:pt x="10195" y="27545"/>
                  <a:pt x="10246" y="27545"/>
                </a:cubicBezTo>
                <a:cubicBezTo>
                  <a:pt x="10280" y="27545"/>
                  <a:pt x="10327" y="27523"/>
                  <a:pt x="10401" y="27484"/>
                </a:cubicBezTo>
                <a:cubicBezTo>
                  <a:pt x="10411" y="27479"/>
                  <a:pt x="10423" y="27479"/>
                  <a:pt x="10454" y="27470"/>
                </a:cubicBezTo>
                <a:cubicBezTo>
                  <a:pt x="10483" y="27592"/>
                  <a:pt x="10510" y="27711"/>
                  <a:pt x="10536" y="27830"/>
                </a:cubicBezTo>
                <a:cubicBezTo>
                  <a:pt x="10551" y="27892"/>
                  <a:pt x="10561" y="27954"/>
                  <a:pt x="10577" y="28014"/>
                </a:cubicBezTo>
                <a:cubicBezTo>
                  <a:pt x="10597" y="28085"/>
                  <a:pt x="10629" y="28142"/>
                  <a:pt x="10697" y="28142"/>
                </a:cubicBezTo>
                <a:cubicBezTo>
                  <a:pt x="10717" y="28142"/>
                  <a:pt x="10740" y="28137"/>
                  <a:pt x="10767" y="28127"/>
                </a:cubicBezTo>
                <a:cubicBezTo>
                  <a:pt x="10815" y="28277"/>
                  <a:pt x="10851" y="28426"/>
                  <a:pt x="10913" y="28563"/>
                </a:cubicBezTo>
                <a:cubicBezTo>
                  <a:pt x="10978" y="28708"/>
                  <a:pt x="11064" y="28844"/>
                  <a:pt x="11148" y="28978"/>
                </a:cubicBezTo>
                <a:cubicBezTo>
                  <a:pt x="11175" y="29020"/>
                  <a:pt x="11207" y="29042"/>
                  <a:pt x="11240" y="29042"/>
                </a:cubicBezTo>
                <a:cubicBezTo>
                  <a:pt x="11271" y="29042"/>
                  <a:pt x="11304" y="29023"/>
                  <a:pt x="11337" y="28983"/>
                </a:cubicBezTo>
                <a:cubicBezTo>
                  <a:pt x="11431" y="28866"/>
                  <a:pt x="11530" y="28751"/>
                  <a:pt x="11643" y="28618"/>
                </a:cubicBezTo>
                <a:cubicBezTo>
                  <a:pt x="11728" y="28743"/>
                  <a:pt x="11786" y="28858"/>
                  <a:pt x="11795" y="28991"/>
                </a:cubicBezTo>
                <a:cubicBezTo>
                  <a:pt x="11803" y="29142"/>
                  <a:pt x="11797" y="29295"/>
                  <a:pt x="11798" y="29446"/>
                </a:cubicBezTo>
                <a:cubicBezTo>
                  <a:pt x="11798" y="29482"/>
                  <a:pt x="11800" y="29517"/>
                  <a:pt x="11805" y="29552"/>
                </a:cubicBezTo>
                <a:cubicBezTo>
                  <a:pt x="11818" y="29654"/>
                  <a:pt x="11844" y="29699"/>
                  <a:pt x="11905" y="29699"/>
                </a:cubicBezTo>
                <a:cubicBezTo>
                  <a:pt x="11931" y="29699"/>
                  <a:pt x="11963" y="29691"/>
                  <a:pt x="12003" y="29675"/>
                </a:cubicBezTo>
                <a:cubicBezTo>
                  <a:pt x="12006" y="29674"/>
                  <a:pt x="12009" y="29674"/>
                  <a:pt x="12012" y="29674"/>
                </a:cubicBezTo>
                <a:cubicBezTo>
                  <a:pt x="12021" y="29674"/>
                  <a:pt x="12032" y="29676"/>
                  <a:pt x="12045" y="29677"/>
                </a:cubicBezTo>
                <a:cubicBezTo>
                  <a:pt x="12052" y="29782"/>
                  <a:pt x="12050" y="29887"/>
                  <a:pt x="12064" y="29990"/>
                </a:cubicBezTo>
                <a:cubicBezTo>
                  <a:pt x="12103" y="30271"/>
                  <a:pt x="12203" y="30524"/>
                  <a:pt x="12417" y="30722"/>
                </a:cubicBezTo>
                <a:cubicBezTo>
                  <a:pt x="12458" y="30761"/>
                  <a:pt x="12497" y="30784"/>
                  <a:pt x="12536" y="30784"/>
                </a:cubicBezTo>
                <a:cubicBezTo>
                  <a:pt x="12571" y="30784"/>
                  <a:pt x="12606" y="30765"/>
                  <a:pt x="12644" y="30724"/>
                </a:cubicBezTo>
                <a:cubicBezTo>
                  <a:pt x="12698" y="30664"/>
                  <a:pt x="12767" y="30617"/>
                  <a:pt x="12840" y="30554"/>
                </a:cubicBezTo>
                <a:cubicBezTo>
                  <a:pt x="12866" y="30636"/>
                  <a:pt x="12882" y="30706"/>
                  <a:pt x="12909" y="30773"/>
                </a:cubicBezTo>
                <a:cubicBezTo>
                  <a:pt x="12981" y="30957"/>
                  <a:pt x="13046" y="31147"/>
                  <a:pt x="13137" y="31321"/>
                </a:cubicBezTo>
                <a:cubicBezTo>
                  <a:pt x="13202" y="31445"/>
                  <a:pt x="13245" y="31505"/>
                  <a:pt x="13298" y="31505"/>
                </a:cubicBezTo>
                <a:cubicBezTo>
                  <a:pt x="13346" y="31505"/>
                  <a:pt x="13403" y="31455"/>
                  <a:pt x="13493" y="31359"/>
                </a:cubicBezTo>
                <a:cubicBezTo>
                  <a:pt x="13528" y="31419"/>
                  <a:pt x="13559" y="31476"/>
                  <a:pt x="13591" y="31532"/>
                </a:cubicBezTo>
                <a:cubicBezTo>
                  <a:pt x="13636" y="31611"/>
                  <a:pt x="13674" y="31692"/>
                  <a:pt x="13725" y="31765"/>
                </a:cubicBezTo>
                <a:cubicBezTo>
                  <a:pt x="13763" y="31822"/>
                  <a:pt x="13809" y="31869"/>
                  <a:pt x="13867" y="31869"/>
                </a:cubicBezTo>
                <a:cubicBezTo>
                  <a:pt x="13897" y="31869"/>
                  <a:pt x="13929" y="31857"/>
                  <a:pt x="13966" y="31827"/>
                </a:cubicBezTo>
                <a:cubicBezTo>
                  <a:pt x="14040" y="31898"/>
                  <a:pt x="14104" y="31970"/>
                  <a:pt x="14180" y="32030"/>
                </a:cubicBezTo>
                <a:cubicBezTo>
                  <a:pt x="14222" y="32064"/>
                  <a:pt x="14255" y="32080"/>
                  <a:pt x="14283" y="32080"/>
                </a:cubicBezTo>
                <a:cubicBezTo>
                  <a:pt x="14323" y="32080"/>
                  <a:pt x="14352" y="32047"/>
                  <a:pt x="14385" y="31980"/>
                </a:cubicBezTo>
                <a:cubicBezTo>
                  <a:pt x="14457" y="31833"/>
                  <a:pt x="14532" y="31688"/>
                  <a:pt x="14607" y="31543"/>
                </a:cubicBezTo>
                <a:cubicBezTo>
                  <a:pt x="14617" y="31524"/>
                  <a:pt x="14637" y="31501"/>
                  <a:pt x="14656" y="31498"/>
                </a:cubicBezTo>
                <a:cubicBezTo>
                  <a:pt x="14930" y="31455"/>
                  <a:pt x="15099" y="31245"/>
                  <a:pt x="15295" y="31084"/>
                </a:cubicBezTo>
                <a:cubicBezTo>
                  <a:pt x="15403" y="30993"/>
                  <a:pt x="15485" y="30873"/>
                  <a:pt x="15567" y="30778"/>
                </a:cubicBezTo>
                <a:cubicBezTo>
                  <a:pt x="15754" y="30993"/>
                  <a:pt x="15941" y="31212"/>
                  <a:pt x="16131" y="31426"/>
                </a:cubicBezTo>
                <a:cubicBezTo>
                  <a:pt x="16184" y="31487"/>
                  <a:pt x="16258" y="31528"/>
                  <a:pt x="16307" y="31590"/>
                </a:cubicBezTo>
                <a:cubicBezTo>
                  <a:pt x="16380" y="31680"/>
                  <a:pt x="16431" y="31789"/>
                  <a:pt x="16505" y="31877"/>
                </a:cubicBezTo>
                <a:cubicBezTo>
                  <a:pt x="16596" y="31987"/>
                  <a:pt x="16692" y="32097"/>
                  <a:pt x="16803" y="32185"/>
                </a:cubicBezTo>
                <a:cubicBezTo>
                  <a:pt x="16850" y="32221"/>
                  <a:pt x="16887" y="32238"/>
                  <a:pt x="16920" y="32238"/>
                </a:cubicBezTo>
                <a:cubicBezTo>
                  <a:pt x="16970" y="32238"/>
                  <a:pt x="17010" y="32199"/>
                  <a:pt x="17058" y="32125"/>
                </a:cubicBezTo>
                <a:cubicBezTo>
                  <a:pt x="17089" y="32077"/>
                  <a:pt x="17122" y="32030"/>
                  <a:pt x="17160" y="31976"/>
                </a:cubicBezTo>
                <a:cubicBezTo>
                  <a:pt x="17290" y="32095"/>
                  <a:pt x="17410" y="32210"/>
                  <a:pt x="17536" y="32319"/>
                </a:cubicBezTo>
                <a:cubicBezTo>
                  <a:pt x="17731" y="32491"/>
                  <a:pt x="17928" y="32661"/>
                  <a:pt x="18125" y="32831"/>
                </a:cubicBezTo>
                <a:cubicBezTo>
                  <a:pt x="18165" y="32865"/>
                  <a:pt x="18191" y="32884"/>
                  <a:pt x="18219" y="32884"/>
                </a:cubicBezTo>
                <a:cubicBezTo>
                  <a:pt x="18258" y="32884"/>
                  <a:pt x="18299" y="32845"/>
                  <a:pt x="18380" y="32758"/>
                </a:cubicBezTo>
                <a:cubicBezTo>
                  <a:pt x="18465" y="32804"/>
                  <a:pt x="18549" y="32861"/>
                  <a:pt x="18640" y="32900"/>
                </a:cubicBezTo>
                <a:cubicBezTo>
                  <a:pt x="18767" y="32952"/>
                  <a:pt x="18899" y="33000"/>
                  <a:pt x="19033" y="33035"/>
                </a:cubicBezTo>
                <a:cubicBezTo>
                  <a:pt x="19052" y="33039"/>
                  <a:pt x="19069" y="33042"/>
                  <a:pt x="19085" y="33042"/>
                </a:cubicBezTo>
                <a:cubicBezTo>
                  <a:pt x="19165" y="33042"/>
                  <a:pt x="19211" y="32982"/>
                  <a:pt x="19246" y="32891"/>
                </a:cubicBezTo>
                <a:cubicBezTo>
                  <a:pt x="19309" y="32730"/>
                  <a:pt x="19396" y="32578"/>
                  <a:pt x="19480" y="32424"/>
                </a:cubicBezTo>
                <a:cubicBezTo>
                  <a:pt x="19500" y="32389"/>
                  <a:pt x="19520" y="32374"/>
                  <a:pt x="19542" y="32374"/>
                </a:cubicBezTo>
                <a:cubicBezTo>
                  <a:pt x="19567" y="32374"/>
                  <a:pt x="19594" y="32392"/>
                  <a:pt x="19626" y="32419"/>
                </a:cubicBezTo>
                <a:cubicBezTo>
                  <a:pt x="19822" y="32584"/>
                  <a:pt x="20028" y="32740"/>
                  <a:pt x="20231" y="32897"/>
                </a:cubicBezTo>
                <a:cubicBezTo>
                  <a:pt x="20326" y="32972"/>
                  <a:pt x="20427" y="33040"/>
                  <a:pt x="20526" y="33109"/>
                </a:cubicBezTo>
                <a:cubicBezTo>
                  <a:pt x="20561" y="33133"/>
                  <a:pt x="20594" y="33154"/>
                  <a:pt x="20627" y="33154"/>
                </a:cubicBezTo>
                <a:cubicBezTo>
                  <a:pt x="20656" y="33154"/>
                  <a:pt x="20684" y="33137"/>
                  <a:pt x="20711" y="33091"/>
                </a:cubicBezTo>
                <a:cubicBezTo>
                  <a:pt x="20717" y="33081"/>
                  <a:pt x="20741" y="33076"/>
                  <a:pt x="20768" y="33076"/>
                </a:cubicBezTo>
                <a:cubicBezTo>
                  <a:pt x="20789" y="33076"/>
                  <a:pt x="20811" y="33079"/>
                  <a:pt x="20825" y="33086"/>
                </a:cubicBezTo>
                <a:cubicBezTo>
                  <a:pt x="20954" y="33152"/>
                  <a:pt x="21071" y="33239"/>
                  <a:pt x="21204" y="33294"/>
                </a:cubicBezTo>
                <a:cubicBezTo>
                  <a:pt x="21324" y="33345"/>
                  <a:pt x="21457" y="33373"/>
                  <a:pt x="21586" y="33395"/>
                </a:cubicBezTo>
                <a:cubicBezTo>
                  <a:pt x="21601" y="33397"/>
                  <a:pt x="21616" y="33398"/>
                  <a:pt x="21630" y="33398"/>
                </a:cubicBezTo>
                <a:cubicBezTo>
                  <a:pt x="21706" y="33398"/>
                  <a:pt x="21766" y="33358"/>
                  <a:pt x="21777" y="33258"/>
                </a:cubicBezTo>
                <a:cubicBezTo>
                  <a:pt x="21780" y="33232"/>
                  <a:pt x="21795" y="33209"/>
                  <a:pt x="21808" y="33174"/>
                </a:cubicBezTo>
                <a:cubicBezTo>
                  <a:pt x="21926" y="33240"/>
                  <a:pt x="22039" y="33299"/>
                  <a:pt x="22148" y="33364"/>
                </a:cubicBezTo>
                <a:cubicBezTo>
                  <a:pt x="22475" y="33555"/>
                  <a:pt x="22795" y="33756"/>
                  <a:pt x="23128" y="33937"/>
                </a:cubicBezTo>
                <a:cubicBezTo>
                  <a:pt x="23489" y="34135"/>
                  <a:pt x="23825" y="34369"/>
                  <a:pt x="24178" y="34579"/>
                </a:cubicBezTo>
                <a:cubicBezTo>
                  <a:pt x="24263" y="34629"/>
                  <a:pt x="24362" y="34662"/>
                  <a:pt x="24458" y="34687"/>
                </a:cubicBezTo>
                <a:cubicBezTo>
                  <a:pt x="24470" y="34690"/>
                  <a:pt x="24481" y="34691"/>
                  <a:pt x="24491" y="34691"/>
                </a:cubicBezTo>
                <a:cubicBezTo>
                  <a:pt x="24544" y="34691"/>
                  <a:pt x="24571" y="34652"/>
                  <a:pt x="24540" y="34585"/>
                </a:cubicBezTo>
                <a:cubicBezTo>
                  <a:pt x="24486" y="34466"/>
                  <a:pt x="24426" y="34348"/>
                  <a:pt x="24363" y="34234"/>
                </a:cubicBezTo>
                <a:cubicBezTo>
                  <a:pt x="24239" y="34009"/>
                  <a:pt x="24102" y="33791"/>
                  <a:pt x="23985" y="33563"/>
                </a:cubicBezTo>
                <a:cubicBezTo>
                  <a:pt x="23872" y="33342"/>
                  <a:pt x="23776" y="33113"/>
                  <a:pt x="23674" y="32885"/>
                </a:cubicBezTo>
                <a:cubicBezTo>
                  <a:pt x="23624" y="32773"/>
                  <a:pt x="23580" y="32659"/>
                  <a:pt x="23534" y="32545"/>
                </a:cubicBezTo>
                <a:cubicBezTo>
                  <a:pt x="23712" y="32476"/>
                  <a:pt x="23728" y="32463"/>
                  <a:pt x="23691" y="32298"/>
                </a:cubicBezTo>
                <a:cubicBezTo>
                  <a:pt x="23663" y="32174"/>
                  <a:pt x="23614" y="32052"/>
                  <a:pt x="23560" y="31938"/>
                </a:cubicBezTo>
                <a:cubicBezTo>
                  <a:pt x="23378" y="31557"/>
                  <a:pt x="23191" y="31179"/>
                  <a:pt x="23006" y="30802"/>
                </a:cubicBezTo>
                <a:cubicBezTo>
                  <a:pt x="23001" y="30793"/>
                  <a:pt x="23001" y="30780"/>
                  <a:pt x="22999" y="30767"/>
                </a:cubicBezTo>
                <a:cubicBezTo>
                  <a:pt x="23133" y="30747"/>
                  <a:pt x="23263" y="30731"/>
                  <a:pt x="23393" y="30711"/>
                </a:cubicBezTo>
                <a:cubicBezTo>
                  <a:pt x="23494" y="30696"/>
                  <a:pt x="23545" y="30626"/>
                  <a:pt x="23540" y="30508"/>
                </a:cubicBezTo>
                <a:cubicBezTo>
                  <a:pt x="23534" y="30343"/>
                  <a:pt x="23455" y="30209"/>
                  <a:pt x="23356" y="30086"/>
                </a:cubicBezTo>
                <a:cubicBezTo>
                  <a:pt x="23325" y="30046"/>
                  <a:pt x="23292" y="30006"/>
                  <a:pt x="23253" y="29960"/>
                </a:cubicBezTo>
                <a:cubicBezTo>
                  <a:pt x="23380" y="29901"/>
                  <a:pt x="23378" y="29810"/>
                  <a:pt x="23329" y="29712"/>
                </a:cubicBezTo>
                <a:cubicBezTo>
                  <a:pt x="23215" y="29484"/>
                  <a:pt x="23099" y="29257"/>
                  <a:pt x="22984" y="29031"/>
                </a:cubicBezTo>
                <a:cubicBezTo>
                  <a:pt x="23037" y="29007"/>
                  <a:pt x="23095" y="28972"/>
                  <a:pt x="23157" y="28956"/>
                </a:cubicBezTo>
                <a:cubicBezTo>
                  <a:pt x="23273" y="28925"/>
                  <a:pt x="23294" y="28841"/>
                  <a:pt x="23220" y="28738"/>
                </a:cubicBezTo>
                <a:cubicBezTo>
                  <a:pt x="23118" y="28596"/>
                  <a:pt x="23005" y="28461"/>
                  <a:pt x="22891" y="28329"/>
                </a:cubicBezTo>
                <a:cubicBezTo>
                  <a:pt x="22651" y="28056"/>
                  <a:pt x="22408" y="27786"/>
                  <a:pt x="22164" y="27514"/>
                </a:cubicBezTo>
                <a:cubicBezTo>
                  <a:pt x="22128" y="27472"/>
                  <a:pt x="22092" y="27433"/>
                  <a:pt x="22053" y="27390"/>
                </a:cubicBezTo>
                <a:cubicBezTo>
                  <a:pt x="22263" y="27315"/>
                  <a:pt x="22471" y="27239"/>
                  <a:pt x="22681" y="27169"/>
                </a:cubicBezTo>
                <a:cubicBezTo>
                  <a:pt x="22754" y="27144"/>
                  <a:pt x="22781" y="27105"/>
                  <a:pt x="22760" y="27030"/>
                </a:cubicBezTo>
                <a:cubicBezTo>
                  <a:pt x="22701" y="26804"/>
                  <a:pt x="22590" y="26613"/>
                  <a:pt x="22390" y="26482"/>
                </a:cubicBezTo>
                <a:cubicBezTo>
                  <a:pt x="22486" y="26362"/>
                  <a:pt x="22475" y="26311"/>
                  <a:pt x="22353" y="26225"/>
                </a:cubicBezTo>
                <a:cubicBezTo>
                  <a:pt x="22195" y="26114"/>
                  <a:pt x="22037" y="26002"/>
                  <a:pt x="21885" y="25894"/>
                </a:cubicBezTo>
                <a:cubicBezTo>
                  <a:pt x="21890" y="25868"/>
                  <a:pt x="21890" y="25858"/>
                  <a:pt x="21894" y="25854"/>
                </a:cubicBezTo>
                <a:cubicBezTo>
                  <a:pt x="22045" y="25711"/>
                  <a:pt x="22045" y="25692"/>
                  <a:pt x="21876" y="25567"/>
                </a:cubicBezTo>
                <a:cubicBezTo>
                  <a:pt x="21653" y="25404"/>
                  <a:pt x="21435" y="25236"/>
                  <a:pt x="21209" y="25078"/>
                </a:cubicBezTo>
                <a:cubicBezTo>
                  <a:pt x="21118" y="25015"/>
                  <a:pt x="21011" y="24978"/>
                  <a:pt x="20901" y="24924"/>
                </a:cubicBezTo>
                <a:cubicBezTo>
                  <a:pt x="20980" y="24876"/>
                  <a:pt x="21049" y="24834"/>
                  <a:pt x="21117" y="24794"/>
                </a:cubicBezTo>
                <a:cubicBezTo>
                  <a:pt x="21225" y="24731"/>
                  <a:pt x="21241" y="24669"/>
                  <a:pt x="21142" y="24587"/>
                </a:cubicBezTo>
                <a:cubicBezTo>
                  <a:pt x="20988" y="24459"/>
                  <a:pt x="20824" y="24339"/>
                  <a:pt x="20655" y="24228"/>
                </a:cubicBezTo>
                <a:cubicBezTo>
                  <a:pt x="20486" y="24116"/>
                  <a:pt x="20346" y="23984"/>
                  <a:pt x="20222" y="23821"/>
                </a:cubicBezTo>
                <a:cubicBezTo>
                  <a:pt x="20124" y="23692"/>
                  <a:pt x="20000" y="23579"/>
                  <a:pt x="19873" y="23476"/>
                </a:cubicBezTo>
                <a:cubicBezTo>
                  <a:pt x="19777" y="23399"/>
                  <a:pt x="19652" y="23359"/>
                  <a:pt x="19553" y="23286"/>
                </a:cubicBezTo>
                <a:cubicBezTo>
                  <a:pt x="19447" y="23208"/>
                  <a:pt x="19364" y="23098"/>
                  <a:pt x="19259" y="23018"/>
                </a:cubicBezTo>
                <a:cubicBezTo>
                  <a:pt x="19133" y="22922"/>
                  <a:pt x="18986" y="22851"/>
                  <a:pt x="18863" y="22752"/>
                </a:cubicBezTo>
                <a:cubicBezTo>
                  <a:pt x="18659" y="22588"/>
                  <a:pt x="18469" y="22410"/>
                  <a:pt x="18269" y="22242"/>
                </a:cubicBezTo>
                <a:cubicBezTo>
                  <a:pt x="18114" y="22109"/>
                  <a:pt x="17953" y="21981"/>
                  <a:pt x="17795" y="21852"/>
                </a:cubicBezTo>
                <a:cubicBezTo>
                  <a:pt x="17800" y="21840"/>
                  <a:pt x="17804" y="21829"/>
                  <a:pt x="17809" y="21817"/>
                </a:cubicBezTo>
                <a:cubicBezTo>
                  <a:pt x="18002" y="21866"/>
                  <a:pt x="18199" y="21901"/>
                  <a:pt x="18385" y="21968"/>
                </a:cubicBezTo>
                <a:cubicBezTo>
                  <a:pt x="18642" y="22060"/>
                  <a:pt x="18891" y="22174"/>
                  <a:pt x="19139" y="22287"/>
                </a:cubicBezTo>
                <a:cubicBezTo>
                  <a:pt x="19384" y="22397"/>
                  <a:pt x="19625" y="22513"/>
                  <a:pt x="19862" y="22639"/>
                </a:cubicBezTo>
                <a:cubicBezTo>
                  <a:pt x="20135" y="22784"/>
                  <a:pt x="20398" y="22942"/>
                  <a:pt x="20666" y="23095"/>
                </a:cubicBezTo>
                <a:cubicBezTo>
                  <a:pt x="20682" y="23105"/>
                  <a:pt x="20702" y="23112"/>
                  <a:pt x="20720" y="23118"/>
                </a:cubicBezTo>
                <a:cubicBezTo>
                  <a:pt x="20765" y="23135"/>
                  <a:pt x="20798" y="23145"/>
                  <a:pt x="20825" y="23145"/>
                </a:cubicBezTo>
                <a:cubicBezTo>
                  <a:pt x="20877" y="23145"/>
                  <a:pt x="20902" y="23106"/>
                  <a:pt x="20931" y="23008"/>
                </a:cubicBezTo>
                <a:cubicBezTo>
                  <a:pt x="20941" y="23007"/>
                  <a:pt x="20951" y="23007"/>
                  <a:pt x="20960" y="23007"/>
                </a:cubicBezTo>
                <a:cubicBezTo>
                  <a:pt x="21126" y="23007"/>
                  <a:pt x="21245" y="23129"/>
                  <a:pt x="21386" y="23190"/>
                </a:cubicBezTo>
                <a:cubicBezTo>
                  <a:pt x="21446" y="23218"/>
                  <a:pt x="21498" y="23260"/>
                  <a:pt x="21556" y="23293"/>
                </a:cubicBezTo>
                <a:cubicBezTo>
                  <a:pt x="21647" y="23348"/>
                  <a:pt x="21741" y="23363"/>
                  <a:pt x="21852" y="23370"/>
                </a:cubicBezTo>
                <a:cubicBezTo>
                  <a:pt x="22026" y="23383"/>
                  <a:pt x="22199" y="23445"/>
                  <a:pt x="22367" y="23503"/>
                </a:cubicBezTo>
                <a:cubicBezTo>
                  <a:pt x="22472" y="23539"/>
                  <a:pt x="22564" y="23616"/>
                  <a:pt x="22670" y="23652"/>
                </a:cubicBezTo>
                <a:cubicBezTo>
                  <a:pt x="22701" y="23663"/>
                  <a:pt x="22727" y="23669"/>
                  <a:pt x="22747" y="23669"/>
                </a:cubicBezTo>
                <a:cubicBezTo>
                  <a:pt x="22804" y="23669"/>
                  <a:pt x="22824" y="23626"/>
                  <a:pt x="22831" y="23534"/>
                </a:cubicBezTo>
                <a:cubicBezTo>
                  <a:pt x="22836" y="23480"/>
                  <a:pt x="22846" y="23427"/>
                  <a:pt x="22856" y="23354"/>
                </a:cubicBezTo>
                <a:cubicBezTo>
                  <a:pt x="22964" y="23404"/>
                  <a:pt x="23057" y="23442"/>
                  <a:pt x="23144" y="23492"/>
                </a:cubicBezTo>
                <a:cubicBezTo>
                  <a:pt x="23328" y="23596"/>
                  <a:pt x="23509" y="23701"/>
                  <a:pt x="23688" y="23813"/>
                </a:cubicBezTo>
                <a:cubicBezTo>
                  <a:pt x="23783" y="23872"/>
                  <a:pt x="23869" y="23948"/>
                  <a:pt x="23963" y="24010"/>
                </a:cubicBezTo>
                <a:cubicBezTo>
                  <a:pt x="24006" y="24038"/>
                  <a:pt x="24050" y="24068"/>
                  <a:pt x="24093" y="24068"/>
                </a:cubicBezTo>
                <a:cubicBezTo>
                  <a:pt x="24127" y="24068"/>
                  <a:pt x="24161" y="24050"/>
                  <a:pt x="24194" y="24000"/>
                </a:cubicBezTo>
                <a:cubicBezTo>
                  <a:pt x="24198" y="23992"/>
                  <a:pt x="24213" y="23989"/>
                  <a:pt x="24232" y="23989"/>
                </a:cubicBezTo>
                <a:cubicBezTo>
                  <a:pt x="24256" y="23989"/>
                  <a:pt x="24287" y="23994"/>
                  <a:pt x="24308" y="24001"/>
                </a:cubicBezTo>
                <a:cubicBezTo>
                  <a:pt x="24523" y="24069"/>
                  <a:pt x="24736" y="24144"/>
                  <a:pt x="24951" y="24214"/>
                </a:cubicBezTo>
                <a:cubicBezTo>
                  <a:pt x="24989" y="24226"/>
                  <a:pt x="25029" y="24234"/>
                  <a:pt x="25069" y="24234"/>
                </a:cubicBezTo>
                <a:cubicBezTo>
                  <a:pt x="25072" y="24234"/>
                  <a:pt x="25075" y="24233"/>
                  <a:pt x="25077" y="24233"/>
                </a:cubicBezTo>
                <a:cubicBezTo>
                  <a:pt x="25239" y="24227"/>
                  <a:pt x="25396" y="24171"/>
                  <a:pt x="25351" y="23939"/>
                </a:cubicBezTo>
                <a:cubicBezTo>
                  <a:pt x="25345" y="23909"/>
                  <a:pt x="25346" y="23878"/>
                  <a:pt x="25342" y="23840"/>
                </a:cubicBezTo>
                <a:lnTo>
                  <a:pt x="25342" y="23840"/>
                </a:lnTo>
                <a:cubicBezTo>
                  <a:pt x="25391" y="23843"/>
                  <a:pt x="25433" y="23851"/>
                  <a:pt x="25475" y="23852"/>
                </a:cubicBezTo>
                <a:cubicBezTo>
                  <a:pt x="25578" y="23855"/>
                  <a:pt x="25680" y="23870"/>
                  <a:pt x="25784" y="23870"/>
                </a:cubicBezTo>
                <a:cubicBezTo>
                  <a:pt x="25836" y="23870"/>
                  <a:pt x="25889" y="23866"/>
                  <a:pt x="25944" y="23856"/>
                </a:cubicBezTo>
                <a:cubicBezTo>
                  <a:pt x="25971" y="23851"/>
                  <a:pt x="25998" y="23849"/>
                  <a:pt x="26026" y="23849"/>
                </a:cubicBezTo>
                <a:cubicBezTo>
                  <a:pt x="26166" y="23849"/>
                  <a:pt x="26316" y="23903"/>
                  <a:pt x="26461" y="23928"/>
                </a:cubicBezTo>
                <a:cubicBezTo>
                  <a:pt x="26498" y="23934"/>
                  <a:pt x="26535" y="23949"/>
                  <a:pt x="26575" y="23955"/>
                </a:cubicBezTo>
                <a:cubicBezTo>
                  <a:pt x="26598" y="23958"/>
                  <a:pt x="26619" y="23960"/>
                  <a:pt x="26636" y="23960"/>
                </a:cubicBezTo>
                <a:cubicBezTo>
                  <a:pt x="26708" y="23960"/>
                  <a:pt x="26729" y="23926"/>
                  <a:pt x="26745" y="23820"/>
                </a:cubicBezTo>
                <a:cubicBezTo>
                  <a:pt x="26897" y="23841"/>
                  <a:pt x="27049" y="23862"/>
                  <a:pt x="27200" y="23884"/>
                </a:cubicBezTo>
                <a:cubicBezTo>
                  <a:pt x="27318" y="23901"/>
                  <a:pt x="27437" y="23936"/>
                  <a:pt x="27554" y="23936"/>
                </a:cubicBezTo>
                <a:cubicBezTo>
                  <a:pt x="27563" y="23936"/>
                  <a:pt x="27572" y="23935"/>
                  <a:pt x="27581" y="23935"/>
                </a:cubicBezTo>
                <a:cubicBezTo>
                  <a:pt x="27774" y="23926"/>
                  <a:pt x="27820" y="23873"/>
                  <a:pt x="27742" y="23707"/>
                </a:cubicBezTo>
                <a:cubicBezTo>
                  <a:pt x="27655" y="23519"/>
                  <a:pt x="27562" y="23336"/>
                  <a:pt x="27471" y="23151"/>
                </a:cubicBezTo>
                <a:cubicBezTo>
                  <a:pt x="27445" y="23098"/>
                  <a:pt x="27419" y="23046"/>
                  <a:pt x="27393" y="22995"/>
                </a:cubicBezTo>
                <a:cubicBezTo>
                  <a:pt x="27584" y="22899"/>
                  <a:pt x="27594" y="22874"/>
                  <a:pt x="27483" y="22691"/>
                </a:cubicBezTo>
                <a:cubicBezTo>
                  <a:pt x="27349" y="22469"/>
                  <a:pt x="27208" y="22249"/>
                  <a:pt x="27069" y="22027"/>
                </a:cubicBezTo>
                <a:cubicBezTo>
                  <a:pt x="27053" y="22002"/>
                  <a:pt x="27040" y="21975"/>
                  <a:pt x="27023" y="21945"/>
                </a:cubicBezTo>
                <a:lnTo>
                  <a:pt x="27023" y="21945"/>
                </a:lnTo>
                <a:cubicBezTo>
                  <a:pt x="27343" y="21969"/>
                  <a:pt x="27653" y="21986"/>
                  <a:pt x="27963" y="22015"/>
                </a:cubicBezTo>
                <a:cubicBezTo>
                  <a:pt x="28102" y="22027"/>
                  <a:pt x="28239" y="22055"/>
                  <a:pt x="28376" y="22086"/>
                </a:cubicBezTo>
                <a:cubicBezTo>
                  <a:pt x="28540" y="22123"/>
                  <a:pt x="28700" y="22174"/>
                  <a:pt x="28862" y="22215"/>
                </a:cubicBezTo>
                <a:cubicBezTo>
                  <a:pt x="28910" y="22226"/>
                  <a:pt x="28963" y="22227"/>
                  <a:pt x="29013" y="22227"/>
                </a:cubicBezTo>
                <a:cubicBezTo>
                  <a:pt x="29114" y="22227"/>
                  <a:pt x="29180" y="22194"/>
                  <a:pt x="29162" y="22074"/>
                </a:cubicBezTo>
                <a:cubicBezTo>
                  <a:pt x="29157" y="22042"/>
                  <a:pt x="29167" y="22006"/>
                  <a:pt x="29170" y="21960"/>
                </a:cubicBezTo>
                <a:cubicBezTo>
                  <a:pt x="29198" y="21960"/>
                  <a:pt x="29223" y="21959"/>
                  <a:pt x="29248" y="21959"/>
                </a:cubicBezTo>
                <a:cubicBezTo>
                  <a:pt x="29266" y="21959"/>
                  <a:pt x="29283" y="21959"/>
                  <a:pt x="29301" y="21961"/>
                </a:cubicBezTo>
                <a:cubicBezTo>
                  <a:pt x="29589" y="21986"/>
                  <a:pt x="29875" y="22014"/>
                  <a:pt x="30163" y="22041"/>
                </a:cubicBezTo>
                <a:cubicBezTo>
                  <a:pt x="30202" y="22045"/>
                  <a:pt x="30242" y="22050"/>
                  <a:pt x="30281" y="22050"/>
                </a:cubicBezTo>
                <a:cubicBezTo>
                  <a:pt x="30443" y="22050"/>
                  <a:pt x="30462" y="22033"/>
                  <a:pt x="30484" y="21871"/>
                </a:cubicBezTo>
                <a:cubicBezTo>
                  <a:pt x="30693" y="21847"/>
                  <a:pt x="30906" y="21829"/>
                  <a:pt x="31117" y="21798"/>
                </a:cubicBezTo>
                <a:cubicBezTo>
                  <a:pt x="31216" y="21783"/>
                  <a:pt x="31314" y="21749"/>
                  <a:pt x="31407" y="21713"/>
                </a:cubicBezTo>
                <a:cubicBezTo>
                  <a:pt x="31506" y="21676"/>
                  <a:pt x="31523" y="21599"/>
                  <a:pt x="31482" y="21503"/>
                </a:cubicBezTo>
                <a:cubicBezTo>
                  <a:pt x="31328" y="21138"/>
                  <a:pt x="31174" y="20771"/>
                  <a:pt x="31020" y="20406"/>
                </a:cubicBezTo>
                <a:cubicBezTo>
                  <a:pt x="31011" y="20384"/>
                  <a:pt x="31007" y="20363"/>
                  <a:pt x="31002" y="20345"/>
                </a:cubicBezTo>
                <a:cubicBezTo>
                  <a:pt x="31278" y="20312"/>
                  <a:pt x="31546" y="20283"/>
                  <a:pt x="31815" y="20244"/>
                </a:cubicBezTo>
                <a:cubicBezTo>
                  <a:pt x="31853" y="20239"/>
                  <a:pt x="31885" y="20190"/>
                  <a:pt x="31920" y="20162"/>
                </a:cubicBezTo>
                <a:cubicBezTo>
                  <a:pt x="31946" y="20139"/>
                  <a:pt x="31971" y="20107"/>
                  <a:pt x="32000" y="20100"/>
                </a:cubicBezTo>
                <a:cubicBezTo>
                  <a:pt x="32138" y="20071"/>
                  <a:pt x="32277" y="20051"/>
                  <a:pt x="32414" y="20024"/>
                </a:cubicBezTo>
                <a:cubicBezTo>
                  <a:pt x="32488" y="20010"/>
                  <a:pt x="32561" y="19998"/>
                  <a:pt x="32629" y="19970"/>
                </a:cubicBezTo>
                <a:cubicBezTo>
                  <a:pt x="32813" y="19898"/>
                  <a:pt x="32843" y="19840"/>
                  <a:pt x="32805" y="19630"/>
                </a:cubicBezTo>
                <a:cubicBezTo>
                  <a:pt x="33025" y="19620"/>
                  <a:pt x="33242" y="19599"/>
                  <a:pt x="33459" y="19599"/>
                </a:cubicBezTo>
                <a:cubicBezTo>
                  <a:pt x="33481" y="19599"/>
                  <a:pt x="33503" y="19599"/>
                  <a:pt x="33526" y="19599"/>
                </a:cubicBezTo>
                <a:cubicBezTo>
                  <a:pt x="33888" y="19608"/>
                  <a:pt x="34250" y="19639"/>
                  <a:pt x="34611" y="19654"/>
                </a:cubicBezTo>
                <a:cubicBezTo>
                  <a:pt x="34654" y="19656"/>
                  <a:pt x="34697" y="19656"/>
                  <a:pt x="34740" y="19656"/>
                </a:cubicBezTo>
                <a:cubicBezTo>
                  <a:pt x="34854" y="19656"/>
                  <a:pt x="34968" y="19651"/>
                  <a:pt x="35079" y="19639"/>
                </a:cubicBezTo>
                <a:cubicBezTo>
                  <a:pt x="35156" y="19632"/>
                  <a:pt x="35238" y="19598"/>
                  <a:pt x="35306" y="19558"/>
                </a:cubicBezTo>
                <a:cubicBezTo>
                  <a:pt x="35377" y="19517"/>
                  <a:pt x="35362" y="19452"/>
                  <a:pt x="35290" y="19427"/>
                </a:cubicBezTo>
                <a:cubicBezTo>
                  <a:pt x="35143" y="19377"/>
                  <a:pt x="35030" y="19257"/>
                  <a:pt x="34860" y="19246"/>
                </a:cubicBezTo>
                <a:cubicBezTo>
                  <a:pt x="34785" y="19241"/>
                  <a:pt x="34713" y="19170"/>
                  <a:pt x="34638" y="19133"/>
                </a:cubicBezTo>
                <a:cubicBezTo>
                  <a:pt x="34204" y="18914"/>
                  <a:pt x="33766" y="18702"/>
                  <a:pt x="33335" y="18477"/>
                </a:cubicBezTo>
                <a:cubicBezTo>
                  <a:pt x="33213" y="18413"/>
                  <a:pt x="33110" y="18313"/>
                  <a:pt x="32985" y="18221"/>
                </a:cubicBezTo>
                <a:cubicBezTo>
                  <a:pt x="33020" y="18188"/>
                  <a:pt x="33048" y="18153"/>
                  <a:pt x="33084" y="18127"/>
                </a:cubicBezTo>
                <a:cubicBezTo>
                  <a:pt x="33175" y="18063"/>
                  <a:pt x="33175" y="17987"/>
                  <a:pt x="33111" y="17907"/>
                </a:cubicBezTo>
                <a:cubicBezTo>
                  <a:pt x="33062" y="17843"/>
                  <a:pt x="33012" y="17770"/>
                  <a:pt x="32946" y="17729"/>
                </a:cubicBezTo>
                <a:cubicBezTo>
                  <a:pt x="32654" y="17546"/>
                  <a:pt x="32368" y="17353"/>
                  <a:pt x="32029" y="17253"/>
                </a:cubicBezTo>
                <a:cubicBezTo>
                  <a:pt x="31890" y="17214"/>
                  <a:pt x="31763" y="17127"/>
                  <a:pt x="31629" y="17060"/>
                </a:cubicBezTo>
                <a:cubicBezTo>
                  <a:pt x="31770" y="16893"/>
                  <a:pt x="31913" y="16722"/>
                  <a:pt x="32062" y="16552"/>
                </a:cubicBezTo>
                <a:cubicBezTo>
                  <a:pt x="32123" y="16481"/>
                  <a:pt x="32127" y="16424"/>
                  <a:pt x="32070" y="16347"/>
                </a:cubicBezTo>
                <a:cubicBezTo>
                  <a:pt x="31962" y="16203"/>
                  <a:pt x="31808" y="16134"/>
                  <a:pt x="31648" y="16074"/>
                </a:cubicBezTo>
                <a:cubicBezTo>
                  <a:pt x="31481" y="16013"/>
                  <a:pt x="31315" y="15954"/>
                  <a:pt x="31146" y="15897"/>
                </a:cubicBezTo>
                <a:cubicBezTo>
                  <a:pt x="31079" y="15875"/>
                  <a:pt x="31011" y="15862"/>
                  <a:pt x="30933" y="15843"/>
                </a:cubicBezTo>
                <a:cubicBezTo>
                  <a:pt x="30936" y="15815"/>
                  <a:pt x="30939" y="15781"/>
                  <a:pt x="30945" y="15749"/>
                </a:cubicBezTo>
                <a:cubicBezTo>
                  <a:pt x="30974" y="15607"/>
                  <a:pt x="30954" y="15575"/>
                  <a:pt x="30821" y="15539"/>
                </a:cubicBezTo>
                <a:cubicBezTo>
                  <a:pt x="30604" y="15482"/>
                  <a:pt x="30401" y="15391"/>
                  <a:pt x="30219" y="15254"/>
                </a:cubicBezTo>
                <a:cubicBezTo>
                  <a:pt x="30168" y="15215"/>
                  <a:pt x="30087" y="15216"/>
                  <a:pt x="30024" y="15201"/>
                </a:cubicBezTo>
                <a:cubicBezTo>
                  <a:pt x="30066" y="15117"/>
                  <a:pt x="30113" y="15029"/>
                  <a:pt x="30154" y="14936"/>
                </a:cubicBezTo>
                <a:cubicBezTo>
                  <a:pt x="30188" y="14863"/>
                  <a:pt x="30168" y="14796"/>
                  <a:pt x="30100" y="14755"/>
                </a:cubicBezTo>
                <a:cubicBezTo>
                  <a:pt x="30027" y="14711"/>
                  <a:pt x="29951" y="14671"/>
                  <a:pt x="29871" y="14642"/>
                </a:cubicBezTo>
                <a:cubicBezTo>
                  <a:pt x="29696" y="14576"/>
                  <a:pt x="29519" y="14520"/>
                  <a:pt x="29343" y="14459"/>
                </a:cubicBezTo>
                <a:cubicBezTo>
                  <a:pt x="29331" y="14455"/>
                  <a:pt x="29321" y="14449"/>
                  <a:pt x="29309" y="14449"/>
                </a:cubicBezTo>
                <a:cubicBezTo>
                  <a:pt x="29183" y="14449"/>
                  <a:pt x="29067" y="14439"/>
                  <a:pt x="28979" y="14320"/>
                </a:cubicBezTo>
                <a:cubicBezTo>
                  <a:pt x="28962" y="14296"/>
                  <a:pt x="28915" y="14294"/>
                  <a:pt x="28866" y="14294"/>
                </a:cubicBezTo>
                <a:cubicBezTo>
                  <a:pt x="28855" y="14294"/>
                  <a:pt x="28844" y="14294"/>
                  <a:pt x="28832" y="14294"/>
                </a:cubicBezTo>
                <a:cubicBezTo>
                  <a:pt x="28813" y="14294"/>
                  <a:pt x="28795" y="14294"/>
                  <a:pt x="28778" y="14292"/>
                </a:cubicBezTo>
                <a:cubicBezTo>
                  <a:pt x="28695" y="14282"/>
                  <a:pt x="28612" y="14273"/>
                  <a:pt x="28511" y="14261"/>
                </a:cubicBezTo>
                <a:cubicBezTo>
                  <a:pt x="28683" y="14045"/>
                  <a:pt x="28841" y="13853"/>
                  <a:pt x="28989" y="13654"/>
                </a:cubicBezTo>
                <a:cubicBezTo>
                  <a:pt x="29011" y="13625"/>
                  <a:pt x="28981" y="13558"/>
                  <a:pt x="28976" y="13512"/>
                </a:cubicBezTo>
                <a:cubicBezTo>
                  <a:pt x="29088" y="13277"/>
                  <a:pt x="29206" y="13038"/>
                  <a:pt x="29319" y="12795"/>
                </a:cubicBezTo>
                <a:cubicBezTo>
                  <a:pt x="29329" y="12771"/>
                  <a:pt x="29315" y="12724"/>
                  <a:pt x="29298" y="12700"/>
                </a:cubicBezTo>
                <a:cubicBezTo>
                  <a:pt x="29222" y="12597"/>
                  <a:pt x="29124" y="12530"/>
                  <a:pt x="28990" y="12508"/>
                </a:cubicBezTo>
                <a:cubicBezTo>
                  <a:pt x="28860" y="12488"/>
                  <a:pt x="28732" y="12440"/>
                  <a:pt x="28603" y="12406"/>
                </a:cubicBezTo>
                <a:cubicBezTo>
                  <a:pt x="28537" y="12390"/>
                  <a:pt x="28469" y="12379"/>
                  <a:pt x="28402" y="12364"/>
                </a:cubicBezTo>
                <a:cubicBezTo>
                  <a:pt x="28435" y="12246"/>
                  <a:pt x="28404" y="12191"/>
                  <a:pt x="28265" y="12179"/>
                </a:cubicBezTo>
                <a:cubicBezTo>
                  <a:pt x="27992" y="12153"/>
                  <a:pt x="27719" y="12140"/>
                  <a:pt x="27455" y="12122"/>
                </a:cubicBezTo>
                <a:cubicBezTo>
                  <a:pt x="27486" y="12046"/>
                  <a:pt x="27527" y="11949"/>
                  <a:pt x="27566" y="11850"/>
                </a:cubicBezTo>
                <a:cubicBezTo>
                  <a:pt x="27608" y="11746"/>
                  <a:pt x="27585" y="11670"/>
                  <a:pt x="27477" y="11640"/>
                </a:cubicBezTo>
                <a:cubicBezTo>
                  <a:pt x="27321" y="11598"/>
                  <a:pt x="27160" y="11555"/>
                  <a:pt x="27000" y="11547"/>
                </a:cubicBezTo>
                <a:cubicBezTo>
                  <a:pt x="26943" y="11544"/>
                  <a:pt x="26885" y="11543"/>
                  <a:pt x="26827" y="11543"/>
                </a:cubicBezTo>
                <a:cubicBezTo>
                  <a:pt x="26652" y="11543"/>
                  <a:pt x="26478" y="11554"/>
                  <a:pt x="26303" y="11562"/>
                </a:cubicBezTo>
                <a:cubicBezTo>
                  <a:pt x="26228" y="11564"/>
                  <a:pt x="26154" y="11586"/>
                  <a:pt x="26072" y="11600"/>
                </a:cubicBezTo>
                <a:cubicBezTo>
                  <a:pt x="26033" y="11529"/>
                  <a:pt x="26006" y="11496"/>
                  <a:pt x="25945" y="11496"/>
                </a:cubicBezTo>
                <a:cubicBezTo>
                  <a:pt x="25903" y="11496"/>
                  <a:pt x="25845" y="11512"/>
                  <a:pt x="25754" y="11542"/>
                </a:cubicBezTo>
                <a:cubicBezTo>
                  <a:pt x="25596" y="11595"/>
                  <a:pt x="25445" y="11664"/>
                  <a:pt x="25286" y="11711"/>
                </a:cubicBezTo>
                <a:cubicBezTo>
                  <a:pt x="25145" y="11753"/>
                  <a:pt x="24999" y="11778"/>
                  <a:pt x="24854" y="11811"/>
                </a:cubicBezTo>
                <a:cubicBezTo>
                  <a:pt x="24881" y="11697"/>
                  <a:pt x="24907" y="11586"/>
                  <a:pt x="24937" y="11475"/>
                </a:cubicBezTo>
                <a:cubicBezTo>
                  <a:pt x="24961" y="11381"/>
                  <a:pt x="24920" y="11320"/>
                  <a:pt x="24830" y="11317"/>
                </a:cubicBezTo>
                <a:cubicBezTo>
                  <a:pt x="24795" y="11316"/>
                  <a:pt x="24760" y="11315"/>
                  <a:pt x="24726" y="11315"/>
                </a:cubicBezTo>
                <a:cubicBezTo>
                  <a:pt x="24587" y="11315"/>
                  <a:pt x="24448" y="11323"/>
                  <a:pt x="24309" y="11329"/>
                </a:cubicBezTo>
                <a:cubicBezTo>
                  <a:pt x="24206" y="11332"/>
                  <a:pt x="24101" y="11335"/>
                  <a:pt x="24000" y="11356"/>
                </a:cubicBezTo>
                <a:cubicBezTo>
                  <a:pt x="23738" y="11411"/>
                  <a:pt x="23480" y="11475"/>
                  <a:pt x="23216" y="11537"/>
                </a:cubicBezTo>
                <a:cubicBezTo>
                  <a:pt x="23218" y="11527"/>
                  <a:pt x="23231" y="11504"/>
                  <a:pt x="23227" y="11485"/>
                </a:cubicBezTo>
                <a:cubicBezTo>
                  <a:pt x="23219" y="11448"/>
                  <a:pt x="23213" y="11401"/>
                  <a:pt x="23188" y="11384"/>
                </a:cubicBezTo>
                <a:cubicBezTo>
                  <a:pt x="23160" y="11365"/>
                  <a:pt x="23119" y="11351"/>
                  <a:pt x="23082" y="11351"/>
                </a:cubicBezTo>
                <a:cubicBezTo>
                  <a:pt x="23075" y="11351"/>
                  <a:pt x="23068" y="11352"/>
                  <a:pt x="23062" y="11353"/>
                </a:cubicBezTo>
                <a:cubicBezTo>
                  <a:pt x="23017" y="11360"/>
                  <a:pt x="22975" y="11393"/>
                  <a:pt x="22934" y="11417"/>
                </a:cubicBezTo>
                <a:cubicBezTo>
                  <a:pt x="22735" y="11528"/>
                  <a:pt x="22517" y="11559"/>
                  <a:pt x="22291" y="11579"/>
                </a:cubicBezTo>
                <a:cubicBezTo>
                  <a:pt x="22028" y="11604"/>
                  <a:pt x="21767" y="11660"/>
                  <a:pt x="21503" y="11690"/>
                </a:cubicBezTo>
                <a:cubicBezTo>
                  <a:pt x="21428" y="11697"/>
                  <a:pt x="21357" y="11670"/>
                  <a:pt x="21367" y="11784"/>
                </a:cubicBezTo>
                <a:cubicBezTo>
                  <a:pt x="21322" y="11754"/>
                  <a:pt x="21272" y="11739"/>
                  <a:pt x="21223" y="11739"/>
                </a:cubicBezTo>
                <a:cubicBezTo>
                  <a:pt x="21160" y="11739"/>
                  <a:pt x="21097" y="11763"/>
                  <a:pt x="21045" y="11810"/>
                </a:cubicBezTo>
                <a:cubicBezTo>
                  <a:pt x="21022" y="11830"/>
                  <a:pt x="20980" y="11834"/>
                  <a:pt x="20948" y="11842"/>
                </a:cubicBezTo>
                <a:cubicBezTo>
                  <a:pt x="20843" y="11866"/>
                  <a:pt x="20738" y="11885"/>
                  <a:pt x="20635" y="11913"/>
                </a:cubicBezTo>
                <a:cubicBezTo>
                  <a:pt x="20547" y="11937"/>
                  <a:pt x="20464" y="11972"/>
                  <a:pt x="20384" y="12005"/>
                </a:cubicBezTo>
                <a:cubicBezTo>
                  <a:pt x="20326" y="12018"/>
                  <a:pt x="20256" y="12015"/>
                  <a:pt x="20212" y="12047"/>
                </a:cubicBezTo>
                <a:cubicBezTo>
                  <a:pt x="20206" y="12052"/>
                  <a:pt x="20200" y="12053"/>
                  <a:pt x="20193" y="12053"/>
                </a:cubicBezTo>
                <a:cubicBezTo>
                  <a:pt x="20159" y="12053"/>
                  <a:pt x="20115" y="12009"/>
                  <a:pt x="20090" y="12009"/>
                </a:cubicBezTo>
                <a:cubicBezTo>
                  <a:pt x="20077" y="12009"/>
                  <a:pt x="20069" y="12021"/>
                  <a:pt x="20069" y="12056"/>
                </a:cubicBezTo>
                <a:cubicBezTo>
                  <a:pt x="20017" y="12069"/>
                  <a:pt x="19969" y="12096"/>
                  <a:pt x="19939" y="12096"/>
                </a:cubicBezTo>
                <a:cubicBezTo>
                  <a:pt x="19932" y="12096"/>
                  <a:pt x="19926" y="12094"/>
                  <a:pt x="19922" y="12092"/>
                </a:cubicBezTo>
                <a:cubicBezTo>
                  <a:pt x="19894" y="12074"/>
                  <a:pt x="19868" y="12068"/>
                  <a:pt x="19842" y="12068"/>
                </a:cubicBezTo>
                <a:cubicBezTo>
                  <a:pt x="19785" y="12068"/>
                  <a:pt x="19731" y="12098"/>
                  <a:pt x="19676" y="12098"/>
                </a:cubicBezTo>
                <a:cubicBezTo>
                  <a:pt x="19675" y="12098"/>
                  <a:pt x="19674" y="12098"/>
                  <a:pt x="19674" y="12098"/>
                </a:cubicBezTo>
                <a:cubicBezTo>
                  <a:pt x="19453" y="12094"/>
                  <a:pt x="19231" y="12076"/>
                  <a:pt x="19010" y="12063"/>
                </a:cubicBezTo>
                <a:cubicBezTo>
                  <a:pt x="18969" y="12061"/>
                  <a:pt x="18929" y="12052"/>
                  <a:pt x="18883" y="12022"/>
                </a:cubicBezTo>
                <a:cubicBezTo>
                  <a:pt x="19024" y="11950"/>
                  <a:pt x="19163" y="11878"/>
                  <a:pt x="19303" y="11808"/>
                </a:cubicBezTo>
                <a:cubicBezTo>
                  <a:pt x="19508" y="11703"/>
                  <a:pt x="19714" y="11602"/>
                  <a:pt x="19920" y="11499"/>
                </a:cubicBezTo>
                <a:cubicBezTo>
                  <a:pt x="20066" y="11425"/>
                  <a:pt x="20218" y="11362"/>
                  <a:pt x="20358" y="11279"/>
                </a:cubicBezTo>
                <a:cubicBezTo>
                  <a:pt x="20636" y="11113"/>
                  <a:pt x="20899" y="10925"/>
                  <a:pt x="21180" y="10763"/>
                </a:cubicBezTo>
                <a:cubicBezTo>
                  <a:pt x="21398" y="10637"/>
                  <a:pt x="21633" y="10537"/>
                  <a:pt x="21860" y="10425"/>
                </a:cubicBezTo>
                <a:cubicBezTo>
                  <a:pt x="21923" y="10394"/>
                  <a:pt x="21989" y="10365"/>
                  <a:pt x="22045" y="10326"/>
                </a:cubicBezTo>
                <a:cubicBezTo>
                  <a:pt x="22072" y="10305"/>
                  <a:pt x="22082" y="10260"/>
                  <a:pt x="22088" y="10216"/>
                </a:cubicBezTo>
                <a:cubicBezTo>
                  <a:pt x="22324" y="10103"/>
                  <a:pt x="22523" y="9931"/>
                  <a:pt x="22714" y="9746"/>
                </a:cubicBezTo>
                <a:cubicBezTo>
                  <a:pt x="22786" y="9675"/>
                  <a:pt x="22878" y="9626"/>
                  <a:pt x="22961" y="9568"/>
                </a:cubicBezTo>
                <a:cubicBezTo>
                  <a:pt x="22985" y="9552"/>
                  <a:pt x="23010" y="9542"/>
                  <a:pt x="23033" y="9529"/>
                </a:cubicBezTo>
                <a:cubicBezTo>
                  <a:pt x="23211" y="9417"/>
                  <a:pt x="23216" y="9336"/>
                  <a:pt x="23053" y="9221"/>
                </a:cubicBezTo>
                <a:cubicBezTo>
                  <a:pt x="23033" y="9207"/>
                  <a:pt x="23014" y="9195"/>
                  <a:pt x="23006" y="9190"/>
                </a:cubicBezTo>
                <a:cubicBezTo>
                  <a:pt x="23229" y="9011"/>
                  <a:pt x="23439" y="8822"/>
                  <a:pt x="23671" y="8660"/>
                </a:cubicBezTo>
                <a:cubicBezTo>
                  <a:pt x="23839" y="8543"/>
                  <a:pt x="24032" y="8462"/>
                  <a:pt x="24215" y="8366"/>
                </a:cubicBezTo>
                <a:cubicBezTo>
                  <a:pt x="24253" y="8346"/>
                  <a:pt x="24294" y="8332"/>
                  <a:pt x="24331" y="8309"/>
                </a:cubicBezTo>
                <a:cubicBezTo>
                  <a:pt x="24500" y="8203"/>
                  <a:pt x="24510" y="8161"/>
                  <a:pt x="24396" y="8004"/>
                </a:cubicBezTo>
                <a:cubicBezTo>
                  <a:pt x="24652" y="7865"/>
                  <a:pt x="24807" y="7632"/>
                  <a:pt x="24961" y="7401"/>
                </a:cubicBezTo>
                <a:cubicBezTo>
                  <a:pt x="25070" y="7235"/>
                  <a:pt x="25038" y="7127"/>
                  <a:pt x="24876" y="7018"/>
                </a:cubicBezTo>
                <a:cubicBezTo>
                  <a:pt x="24786" y="6957"/>
                  <a:pt x="24698" y="6892"/>
                  <a:pt x="24603" y="6838"/>
                </a:cubicBezTo>
                <a:cubicBezTo>
                  <a:pt x="24528" y="6795"/>
                  <a:pt x="24444" y="6767"/>
                  <a:pt x="24364" y="6732"/>
                </a:cubicBezTo>
                <a:cubicBezTo>
                  <a:pt x="24638" y="6561"/>
                  <a:pt x="24797" y="6270"/>
                  <a:pt x="25012" y="6031"/>
                </a:cubicBezTo>
                <a:cubicBezTo>
                  <a:pt x="25168" y="5858"/>
                  <a:pt x="25339" y="5698"/>
                  <a:pt x="25505" y="5533"/>
                </a:cubicBezTo>
                <a:cubicBezTo>
                  <a:pt x="25723" y="5317"/>
                  <a:pt x="25722" y="5282"/>
                  <a:pt x="25471" y="5106"/>
                </a:cubicBezTo>
                <a:cubicBezTo>
                  <a:pt x="25616" y="4941"/>
                  <a:pt x="25758" y="4773"/>
                  <a:pt x="25906" y="4612"/>
                </a:cubicBezTo>
                <a:cubicBezTo>
                  <a:pt x="26026" y="4480"/>
                  <a:pt x="26028" y="4462"/>
                  <a:pt x="25929" y="4366"/>
                </a:cubicBezTo>
                <a:cubicBezTo>
                  <a:pt x="26074" y="4150"/>
                  <a:pt x="26227" y="3944"/>
                  <a:pt x="26356" y="3724"/>
                </a:cubicBezTo>
                <a:cubicBezTo>
                  <a:pt x="26428" y="3602"/>
                  <a:pt x="26388" y="3551"/>
                  <a:pt x="26247" y="3485"/>
                </a:cubicBezTo>
                <a:cubicBezTo>
                  <a:pt x="26125" y="3429"/>
                  <a:pt x="26009" y="3364"/>
                  <a:pt x="25882" y="3300"/>
                </a:cubicBezTo>
                <a:cubicBezTo>
                  <a:pt x="26072" y="3060"/>
                  <a:pt x="26272" y="2811"/>
                  <a:pt x="26475" y="2555"/>
                </a:cubicBezTo>
                <a:cubicBezTo>
                  <a:pt x="26447" y="2535"/>
                  <a:pt x="26419" y="2517"/>
                  <a:pt x="26406" y="2507"/>
                </a:cubicBezTo>
                <a:cubicBezTo>
                  <a:pt x="26524" y="2230"/>
                  <a:pt x="26783" y="2028"/>
                  <a:pt x="26812" y="1704"/>
                </a:cubicBezTo>
                <a:cubicBezTo>
                  <a:pt x="26820" y="1598"/>
                  <a:pt x="26820" y="1598"/>
                  <a:pt x="26727" y="1573"/>
                </a:cubicBezTo>
                <a:cubicBezTo>
                  <a:pt x="26910" y="1289"/>
                  <a:pt x="27092" y="1001"/>
                  <a:pt x="27280" y="717"/>
                </a:cubicBezTo>
                <a:cubicBezTo>
                  <a:pt x="27386" y="555"/>
                  <a:pt x="27509" y="400"/>
                  <a:pt x="27612" y="236"/>
                </a:cubicBezTo>
                <a:cubicBezTo>
                  <a:pt x="27652" y="172"/>
                  <a:pt x="27658" y="89"/>
                  <a:pt x="27681" y="13"/>
                </a:cubicBezTo>
                <a:cubicBezTo>
                  <a:pt x="27634" y="12"/>
                  <a:pt x="27583" y="1"/>
                  <a:pt x="27537" y="1"/>
                </a:cubicBezTo>
                <a:close/>
              </a:path>
            </a:pathLst>
          </a:custGeom>
          <a:solidFill>
            <a:srgbClr val="689A69">
              <a:alpha val="46666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4" name="Google Shape;354;p52"/>
          <p:cNvSpPr/>
          <p:nvPr/>
        </p:nvSpPr>
        <p:spPr>
          <a:xfrm rot="10800000">
            <a:off x="6805225" y="4350300"/>
            <a:ext cx="1065221" cy="931788"/>
          </a:xfrm>
          <a:custGeom>
            <a:avLst/>
            <a:gdLst/>
            <a:ahLst/>
            <a:cxnLst/>
            <a:rect l="l" t="t" r="r" b="b"/>
            <a:pathLst>
              <a:path w="37521" h="32821" extrusionOk="0">
                <a:moveTo>
                  <a:pt x="26707" y="0"/>
                </a:moveTo>
                <a:cubicBezTo>
                  <a:pt x="26685" y="0"/>
                  <a:pt x="26661" y="13"/>
                  <a:pt x="26641" y="39"/>
                </a:cubicBezTo>
                <a:cubicBezTo>
                  <a:pt x="26545" y="161"/>
                  <a:pt x="26394" y="228"/>
                  <a:pt x="26328" y="385"/>
                </a:cubicBezTo>
                <a:cubicBezTo>
                  <a:pt x="26298" y="456"/>
                  <a:pt x="26209" y="499"/>
                  <a:pt x="26148" y="559"/>
                </a:cubicBezTo>
                <a:cubicBezTo>
                  <a:pt x="25798" y="898"/>
                  <a:pt x="25454" y="1240"/>
                  <a:pt x="25100" y="1573"/>
                </a:cubicBezTo>
                <a:cubicBezTo>
                  <a:pt x="25000" y="1667"/>
                  <a:pt x="24872" y="1732"/>
                  <a:pt x="24744" y="1819"/>
                </a:cubicBezTo>
                <a:cubicBezTo>
                  <a:pt x="24724" y="1776"/>
                  <a:pt x="24701" y="1738"/>
                  <a:pt x="24688" y="1696"/>
                </a:cubicBezTo>
                <a:cubicBezTo>
                  <a:pt x="24665" y="1619"/>
                  <a:pt x="24621" y="1584"/>
                  <a:pt x="24562" y="1584"/>
                </a:cubicBezTo>
                <a:cubicBezTo>
                  <a:pt x="24540" y="1584"/>
                  <a:pt x="24516" y="1589"/>
                  <a:pt x="24490" y="1598"/>
                </a:cubicBezTo>
                <a:cubicBezTo>
                  <a:pt x="24413" y="1625"/>
                  <a:pt x="24327" y="1645"/>
                  <a:pt x="24266" y="1694"/>
                </a:cubicBezTo>
                <a:cubicBezTo>
                  <a:pt x="23997" y="1910"/>
                  <a:pt x="23720" y="2118"/>
                  <a:pt x="23515" y="2406"/>
                </a:cubicBezTo>
                <a:cubicBezTo>
                  <a:pt x="23432" y="2524"/>
                  <a:pt x="23308" y="2614"/>
                  <a:pt x="23200" y="2717"/>
                </a:cubicBezTo>
                <a:cubicBezTo>
                  <a:pt x="23090" y="2530"/>
                  <a:pt x="22973" y="2337"/>
                  <a:pt x="22862" y="2141"/>
                </a:cubicBezTo>
                <a:cubicBezTo>
                  <a:pt x="22829" y="2082"/>
                  <a:pt x="22792" y="2054"/>
                  <a:pt x="22740" y="2054"/>
                </a:cubicBezTo>
                <a:cubicBezTo>
                  <a:pt x="22719" y="2054"/>
                  <a:pt x="22696" y="2059"/>
                  <a:pt x="22670" y="2067"/>
                </a:cubicBezTo>
                <a:cubicBezTo>
                  <a:pt x="22500" y="2123"/>
                  <a:pt x="22383" y="2243"/>
                  <a:pt x="22274" y="2376"/>
                </a:cubicBezTo>
                <a:cubicBezTo>
                  <a:pt x="22162" y="2512"/>
                  <a:pt x="22052" y="2651"/>
                  <a:pt x="21943" y="2792"/>
                </a:cubicBezTo>
                <a:cubicBezTo>
                  <a:pt x="21900" y="2846"/>
                  <a:pt x="21866" y="2908"/>
                  <a:pt x="21822" y="2975"/>
                </a:cubicBezTo>
                <a:cubicBezTo>
                  <a:pt x="21796" y="2962"/>
                  <a:pt x="21765" y="2948"/>
                  <a:pt x="21737" y="2932"/>
                </a:cubicBezTo>
                <a:cubicBezTo>
                  <a:pt x="21685" y="2900"/>
                  <a:pt x="21648" y="2884"/>
                  <a:pt x="21616" y="2884"/>
                </a:cubicBezTo>
                <a:cubicBezTo>
                  <a:pt x="21574" y="2884"/>
                  <a:pt x="21543" y="2914"/>
                  <a:pt x="21498" y="2980"/>
                </a:cubicBezTo>
                <a:cubicBezTo>
                  <a:pt x="21370" y="3167"/>
                  <a:pt x="21220" y="3328"/>
                  <a:pt x="21029" y="3455"/>
                </a:cubicBezTo>
                <a:cubicBezTo>
                  <a:pt x="20977" y="3489"/>
                  <a:pt x="20952" y="3565"/>
                  <a:pt x="20916" y="3621"/>
                </a:cubicBezTo>
                <a:cubicBezTo>
                  <a:pt x="20850" y="3555"/>
                  <a:pt x="20782" y="3481"/>
                  <a:pt x="20709" y="3411"/>
                </a:cubicBezTo>
                <a:cubicBezTo>
                  <a:pt x="20679" y="3382"/>
                  <a:pt x="20645" y="3367"/>
                  <a:pt x="20610" y="3367"/>
                </a:cubicBezTo>
                <a:cubicBezTo>
                  <a:pt x="20580" y="3367"/>
                  <a:pt x="20549" y="3378"/>
                  <a:pt x="20520" y="3402"/>
                </a:cubicBezTo>
                <a:cubicBezTo>
                  <a:pt x="20456" y="3456"/>
                  <a:pt x="20393" y="3515"/>
                  <a:pt x="20339" y="3581"/>
                </a:cubicBezTo>
                <a:cubicBezTo>
                  <a:pt x="20221" y="3725"/>
                  <a:pt x="20108" y="3874"/>
                  <a:pt x="19993" y="4021"/>
                </a:cubicBezTo>
                <a:cubicBezTo>
                  <a:pt x="19986" y="4029"/>
                  <a:pt x="19976" y="4039"/>
                  <a:pt x="19973" y="4049"/>
                </a:cubicBezTo>
                <a:cubicBezTo>
                  <a:pt x="19932" y="4168"/>
                  <a:pt x="19885" y="4274"/>
                  <a:pt x="19742" y="4319"/>
                </a:cubicBezTo>
                <a:cubicBezTo>
                  <a:pt x="19697" y="4333"/>
                  <a:pt x="19680" y="4436"/>
                  <a:pt x="19650" y="4500"/>
                </a:cubicBezTo>
                <a:cubicBezTo>
                  <a:pt x="19614" y="4575"/>
                  <a:pt x="19577" y="4651"/>
                  <a:pt x="19532" y="4742"/>
                </a:cubicBezTo>
                <a:cubicBezTo>
                  <a:pt x="19384" y="4508"/>
                  <a:pt x="19256" y="4296"/>
                  <a:pt x="19116" y="4090"/>
                </a:cubicBezTo>
                <a:cubicBezTo>
                  <a:pt x="19095" y="4060"/>
                  <a:pt x="19022" y="4065"/>
                  <a:pt x="18978" y="4057"/>
                </a:cubicBezTo>
                <a:cubicBezTo>
                  <a:pt x="18795" y="3873"/>
                  <a:pt x="18605" y="3683"/>
                  <a:pt x="18414" y="3497"/>
                </a:cubicBezTo>
                <a:cubicBezTo>
                  <a:pt x="18401" y="3485"/>
                  <a:pt x="18377" y="3479"/>
                  <a:pt x="18354" y="3479"/>
                </a:cubicBezTo>
                <a:cubicBezTo>
                  <a:pt x="18341" y="3479"/>
                  <a:pt x="18328" y="3481"/>
                  <a:pt x="18317" y="3484"/>
                </a:cubicBezTo>
                <a:cubicBezTo>
                  <a:pt x="18194" y="3522"/>
                  <a:pt x="18098" y="3591"/>
                  <a:pt x="18034" y="3710"/>
                </a:cubicBezTo>
                <a:cubicBezTo>
                  <a:pt x="17972" y="3828"/>
                  <a:pt x="17884" y="3932"/>
                  <a:pt x="17810" y="4043"/>
                </a:cubicBezTo>
                <a:cubicBezTo>
                  <a:pt x="17773" y="4099"/>
                  <a:pt x="17740" y="4160"/>
                  <a:pt x="17704" y="4219"/>
                </a:cubicBezTo>
                <a:cubicBezTo>
                  <a:pt x="17663" y="4190"/>
                  <a:pt x="17629" y="4175"/>
                  <a:pt x="17599" y="4175"/>
                </a:cubicBezTo>
                <a:cubicBezTo>
                  <a:pt x="17554" y="4175"/>
                  <a:pt x="17518" y="4209"/>
                  <a:pt x="17484" y="4286"/>
                </a:cubicBezTo>
                <a:cubicBezTo>
                  <a:pt x="17370" y="4533"/>
                  <a:pt x="17268" y="4789"/>
                  <a:pt x="17164" y="5031"/>
                </a:cubicBezTo>
                <a:cubicBezTo>
                  <a:pt x="17103" y="4978"/>
                  <a:pt x="17023" y="4906"/>
                  <a:pt x="16944" y="4836"/>
                </a:cubicBezTo>
                <a:cubicBezTo>
                  <a:pt x="16904" y="4800"/>
                  <a:pt x="16864" y="4781"/>
                  <a:pt x="16827" y="4781"/>
                </a:cubicBezTo>
                <a:cubicBezTo>
                  <a:pt x="16787" y="4781"/>
                  <a:pt x="16749" y="4803"/>
                  <a:pt x="16716" y="4851"/>
                </a:cubicBezTo>
                <a:cubicBezTo>
                  <a:pt x="16624" y="4984"/>
                  <a:pt x="16532" y="5122"/>
                  <a:pt x="16471" y="5269"/>
                </a:cubicBezTo>
                <a:cubicBezTo>
                  <a:pt x="16384" y="5484"/>
                  <a:pt x="16321" y="5711"/>
                  <a:pt x="16254" y="5933"/>
                </a:cubicBezTo>
                <a:cubicBezTo>
                  <a:pt x="16233" y="6005"/>
                  <a:pt x="16229" y="6082"/>
                  <a:pt x="16215" y="6163"/>
                </a:cubicBezTo>
                <a:cubicBezTo>
                  <a:pt x="16079" y="6188"/>
                  <a:pt x="16059" y="6215"/>
                  <a:pt x="16056" y="6445"/>
                </a:cubicBezTo>
                <a:cubicBezTo>
                  <a:pt x="16054" y="6610"/>
                  <a:pt x="16068" y="6775"/>
                  <a:pt x="16061" y="6941"/>
                </a:cubicBezTo>
                <a:cubicBezTo>
                  <a:pt x="16055" y="7088"/>
                  <a:pt x="16030" y="7234"/>
                  <a:pt x="16014" y="7382"/>
                </a:cubicBezTo>
                <a:cubicBezTo>
                  <a:pt x="15916" y="7319"/>
                  <a:pt x="15818" y="7258"/>
                  <a:pt x="15723" y="7193"/>
                </a:cubicBezTo>
                <a:cubicBezTo>
                  <a:pt x="15692" y="7172"/>
                  <a:pt x="15662" y="7162"/>
                  <a:pt x="15635" y="7162"/>
                </a:cubicBezTo>
                <a:cubicBezTo>
                  <a:pt x="15593" y="7162"/>
                  <a:pt x="15558" y="7189"/>
                  <a:pt x="15538" y="7242"/>
                </a:cubicBezTo>
                <a:cubicBezTo>
                  <a:pt x="15477" y="7403"/>
                  <a:pt x="15427" y="7571"/>
                  <a:pt x="15377" y="7736"/>
                </a:cubicBezTo>
                <a:cubicBezTo>
                  <a:pt x="15348" y="7835"/>
                  <a:pt x="15314" y="7936"/>
                  <a:pt x="15302" y="8037"/>
                </a:cubicBezTo>
                <a:cubicBezTo>
                  <a:pt x="15267" y="8302"/>
                  <a:pt x="15242" y="8569"/>
                  <a:pt x="15214" y="8837"/>
                </a:cubicBezTo>
                <a:cubicBezTo>
                  <a:pt x="15205" y="8832"/>
                  <a:pt x="15186" y="8813"/>
                  <a:pt x="15168" y="8811"/>
                </a:cubicBezTo>
                <a:cubicBezTo>
                  <a:pt x="15147" y="8808"/>
                  <a:pt x="15123" y="8803"/>
                  <a:pt x="15101" y="8803"/>
                </a:cubicBezTo>
                <a:cubicBezTo>
                  <a:pt x="15085" y="8803"/>
                  <a:pt x="15071" y="8805"/>
                  <a:pt x="15061" y="8813"/>
                </a:cubicBezTo>
                <a:cubicBezTo>
                  <a:pt x="15027" y="8837"/>
                  <a:pt x="14998" y="8881"/>
                  <a:pt x="14990" y="8922"/>
                </a:cubicBezTo>
                <a:cubicBezTo>
                  <a:pt x="14983" y="8966"/>
                  <a:pt x="15000" y="9016"/>
                  <a:pt x="15008" y="9063"/>
                </a:cubicBezTo>
                <a:cubicBezTo>
                  <a:pt x="15047" y="9287"/>
                  <a:pt x="15004" y="9503"/>
                  <a:pt x="14950" y="9723"/>
                </a:cubicBezTo>
                <a:cubicBezTo>
                  <a:pt x="14886" y="9980"/>
                  <a:pt x="14854" y="10246"/>
                  <a:pt x="14794" y="10504"/>
                </a:cubicBezTo>
                <a:cubicBezTo>
                  <a:pt x="14778" y="10576"/>
                  <a:pt x="14729" y="10635"/>
                  <a:pt x="14840" y="10663"/>
                </a:cubicBezTo>
                <a:cubicBezTo>
                  <a:pt x="14739" y="10740"/>
                  <a:pt x="14711" y="10861"/>
                  <a:pt x="14757" y="10976"/>
                </a:cubicBezTo>
                <a:cubicBezTo>
                  <a:pt x="14769" y="11005"/>
                  <a:pt x="14759" y="11045"/>
                  <a:pt x="14756" y="11080"/>
                </a:cubicBezTo>
                <a:cubicBezTo>
                  <a:pt x="14744" y="11187"/>
                  <a:pt x="14727" y="11292"/>
                  <a:pt x="14720" y="11399"/>
                </a:cubicBezTo>
                <a:cubicBezTo>
                  <a:pt x="14713" y="11489"/>
                  <a:pt x="14717" y="11580"/>
                  <a:pt x="14723" y="11667"/>
                </a:cubicBezTo>
                <a:cubicBezTo>
                  <a:pt x="14716" y="11725"/>
                  <a:pt x="14691" y="11790"/>
                  <a:pt x="14707" y="11844"/>
                </a:cubicBezTo>
                <a:cubicBezTo>
                  <a:pt x="14723" y="11903"/>
                  <a:pt x="14558" y="11944"/>
                  <a:pt x="14667" y="11982"/>
                </a:cubicBezTo>
                <a:cubicBezTo>
                  <a:pt x="14664" y="12046"/>
                  <a:pt x="14677" y="12113"/>
                  <a:pt x="14653" y="12132"/>
                </a:cubicBezTo>
                <a:cubicBezTo>
                  <a:pt x="14569" y="12198"/>
                  <a:pt x="14605" y="12291"/>
                  <a:pt x="14577" y="12367"/>
                </a:cubicBezTo>
                <a:cubicBezTo>
                  <a:pt x="14501" y="12576"/>
                  <a:pt x="14412" y="12779"/>
                  <a:pt x="14326" y="12984"/>
                </a:cubicBezTo>
                <a:cubicBezTo>
                  <a:pt x="14311" y="13021"/>
                  <a:pt x="14289" y="13057"/>
                  <a:pt x="14245" y="13091"/>
                </a:cubicBezTo>
                <a:cubicBezTo>
                  <a:pt x="14223" y="12934"/>
                  <a:pt x="14202" y="12779"/>
                  <a:pt x="14181" y="12624"/>
                </a:cubicBezTo>
                <a:cubicBezTo>
                  <a:pt x="14150" y="12394"/>
                  <a:pt x="14121" y="12167"/>
                  <a:pt x="14093" y="11939"/>
                </a:cubicBezTo>
                <a:cubicBezTo>
                  <a:pt x="14072" y="11777"/>
                  <a:pt x="14063" y="11612"/>
                  <a:pt x="14029" y="11453"/>
                </a:cubicBezTo>
                <a:cubicBezTo>
                  <a:pt x="13962" y="11137"/>
                  <a:pt x="13872" y="10825"/>
                  <a:pt x="13812" y="10508"/>
                </a:cubicBezTo>
                <a:cubicBezTo>
                  <a:pt x="13764" y="10259"/>
                  <a:pt x="13747" y="10006"/>
                  <a:pt x="13716" y="9754"/>
                </a:cubicBezTo>
                <a:cubicBezTo>
                  <a:pt x="13709" y="9685"/>
                  <a:pt x="13704" y="9614"/>
                  <a:pt x="13684" y="9547"/>
                </a:cubicBezTo>
                <a:cubicBezTo>
                  <a:pt x="13675" y="9515"/>
                  <a:pt x="13636" y="9491"/>
                  <a:pt x="13596" y="9471"/>
                </a:cubicBezTo>
                <a:cubicBezTo>
                  <a:pt x="13567" y="9212"/>
                  <a:pt x="13469" y="8967"/>
                  <a:pt x="13358" y="8725"/>
                </a:cubicBezTo>
                <a:cubicBezTo>
                  <a:pt x="13315" y="8636"/>
                  <a:pt x="13298" y="8533"/>
                  <a:pt x="13272" y="8435"/>
                </a:cubicBezTo>
                <a:cubicBezTo>
                  <a:pt x="13263" y="8407"/>
                  <a:pt x="13263" y="8380"/>
                  <a:pt x="13257" y="8354"/>
                </a:cubicBezTo>
                <a:cubicBezTo>
                  <a:pt x="13229" y="8227"/>
                  <a:pt x="13189" y="8167"/>
                  <a:pt x="13125" y="8167"/>
                </a:cubicBezTo>
                <a:cubicBezTo>
                  <a:pt x="13085" y="8167"/>
                  <a:pt x="13036" y="8190"/>
                  <a:pt x="12973" y="8234"/>
                </a:cubicBezTo>
                <a:cubicBezTo>
                  <a:pt x="12955" y="8247"/>
                  <a:pt x="12937" y="8261"/>
                  <a:pt x="12929" y="8267"/>
                </a:cubicBezTo>
                <a:cubicBezTo>
                  <a:pt x="12833" y="7999"/>
                  <a:pt x="12723" y="7736"/>
                  <a:pt x="12648" y="7465"/>
                </a:cubicBezTo>
                <a:cubicBezTo>
                  <a:pt x="12593" y="7268"/>
                  <a:pt x="12579" y="7058"/>
                  <a:pt x="12548" y="6854"/>
                </a:cubicBezTo>
                <a:cubicBezTo>
                  <a:pt x="12542" y="6811"/>
                  <a:pt x="12542" y="6768"/>
                  <a:pt x="12533" y="6727"/>
                </a:cubicBezTo>
                <a:cubicBezTo>
                  <a:pt x="12503" y="6589"/>
                  <a:pt x="12476" y="6537"/>
                  <a:pt x="12399" y="6537"/>
                </a:cubicBezTo>
                <a:cubicBezTo>
                  <a:pt x="12366" y="6537"/>
                  <a:pt x="12323" y="6547"/>
                  <a:pt x="12267" y="6563"/>
                </a:cubicBezTo>
                <a:cubicBezTo>
                  <a:pt x="12219" y="6277"/>
                  <a:pt x="12051" y="6053"/>
                  <a:pt x="11884" y="5832"/>
                </a:cubicBezTo>
                <a:cubicBezTo>
                  <a:pt x="11818" y="5745"/>
                  <a:pt x="11755" y="5704"/>
                  <a:pt x="11685" y="5704"/>
                </a:cubicBezTo>
                <a:cubicBezTo>
                  <a:pt x="11627" y="5704"/>
                  <a:pt x="11565" y="5732"/>
                  <a:pt x="11494" y="5786"/>
                </a:cubicBezTo>
                <a:cubicBezTo>
                  <a:pt x="11406" y="5850"/>
                  <a:pt x="11317" y="5911"/>
                  <a:pt x="11234" y="5983"/>
                </a:cubicBezTo>
                <a:cubicBezTo>
                  <a:pt x="11169" y="6041"/>
                  <a:pt x="11115" y="6111"/>
                  <a:pt x="11055" y="6175"/>
                </a:cubicBezTo>
                <a:cubicBezTo>
                  <a:pt x="10986" y="5859"/>
                  <a:pt x="10762" y="5614"/>
                  <a:pt x="10608" y="5333"/>
                </a:cubicBezTo>
                <a:cubicBezTo>
                  <a:pt x="10495" y="5128"/>
                  <a:pt x="10401" y="4913"/>
                  <a:pt x="10300" y="4702"/>
                </a:cubicBezTo>
                <a:cubicBezTo>
                  <a:pt x="10226" y="4546"/>
                  <a:pt x="10182" y="4474"/>
                  <a:pt x="10114" y="4474"/>
                </a:cubicBezTo>
                <a:cubicBezTo>
                  <a:pt x="10061" y="4474"/>
                  <a:pt x="9993" y="4516"/>
                  <a:pt x="9886" y="4594"/>
                </a:cubicBezTo>
                <a:cubicBezTo>
                  <a:pt x="9775" y="4403"/>
                  <a:pt x="9664" y="4213"/>
                  <a:pt x="9559" y="4021"/>
                </a:cubicBezTo>
                <a:cubicBezTo>
                  <a:pt x="9506" y="3922"/>
                  <a:pt x="9480" y="3882"/>
                  <a:pt x="9437" y="3882"/>
                </a:cubicBezTo>
                <a:cubicBezTo>
                  <a:pt x="9412" y="3882"/>
                  <a:pt x="9381" y="3896"/>
                  <a:pt x="9336" y="3918"/>
                </a:cubicBezTo>
                <a:cubicBezTo>
                  <a:pt x="9181" y="3709"/>
                  <a:pt x="9035" y="3497"/>
                  <a:pt x="8870" y="3303"/>
                </a:cubicBezTo>
                <a:cubicBezTo>
                  <a:pt x="8829" y="3254"/>
                  <a:pt x="8795" y="3232"/>
                  <a:pt x="8759" y="3232"/>
                </a:cubicBezTo>
                <a:cubicBezTo>
                  <a:pt x="8715" y="3232"/>
                  <a:pt x="8669" y="3266"/>
                  <a:pt x="8610" y="3328"/>
                </a:cubicBezTo>
                <a:cubicBezTo>
                  <a:pt x="8515" y="3424"/>
                  <a:pt x="8415" y="3513"/>
                  <a:pt x="8313" y="3611"/>
                </a:cubicBezTo>
                <a:cubicBezTo>
                  <a:pt x="8150" y="3351"/>
                  <a:pt x="7979" y="3082"/>
                  <a:pt x="7805" y="2805"/>
                </a:cubicBezTo>
                <a:cubicBezTo>
                  <a:pt x="7778" y="2826"/>
                  <a:pt x="7752" y="2845"/>
                  <a:pt x="7738" y="2855"/>
                </a:cubicBezTo>
                <a:cubicBezTo>
                  <a:pt x="7515" y="2653"/>
                  <a:pt x="7411" y="2340"/>
                  <a:pt x="7114" y="2207"/>
                </a:cubicBezTo>
                <a:cubicBezTo>
                  <a:pt x="7073" y="2189"/>
                  <a:pt x="7049" y="2179"/>
                  <a:pt x="7031" y="2179"/>
                </a:cubicBezTo>
                <a:cubicBezTo>
                  <a:pt x="7007" y="2179"/>
                  <a:pt x="6994" y="2198"/>
                  <a:pt x="6964" y="2244"/>
                </a:cubicBezTo>
                <a:cubicBezTo>
                  <a:pt x="6755" y="1978"/>
                  <a:pt x="6543" y="1712"/>
                  <a:pt x="6336" y="1441"/>
                </a:cubicBezTo>
                <a:cubicBezTo>
                  <a:pt x="6218" y="1285"/>
                  <a:pt x="6112" y="1121"/>
                  <a:pt x="5989" y="968"/>
                </a:cubicBezTo>
                <a:cubicBezTo>
                  <a:pt x="5942" y="910"/>
                  <a:pt x="5865" y="876"/>
                  <a:pt x="5802" y="831"/>
                </a:cubicBezTo>
                <a:cubicBezTo>
                  <a:pt x="5776" y="895"/>
                  <a:pt x="5727" y="962"/>
                  <a:pt x="5731" y="1025"/>
                </a:cubicBezTo>
                <a:cubicBezTo>
                  <a:pt x="5742" y="1249"/>
                  <a:pt x="5766" y="1473"/>
                  <a:pt x="5798" y="1696"/>
                </a:cubicBezTo>
                <a:cubicBezTo>
                  <a:pt x="5830" y="1922"/>
                  <a:pt x="5878" y="2146"/>
                  <a:pt x="5917" y="2372"/>
                </a:cubicBezTo>
                <a:cubicBezTo>
                  <a:pt x="5907" y="2368"/>
                  <a:pt x="5896" y="2366"/>
                  <a:pt x="5885" y="2362"/>
                </a:cubicBezTo>
                <a:cubicBezTo>
                  <a:pt x="5864" y="2396"/>
                  <a:pt x="5821" y="2434"/>
                  <a:pt x="5824" y="2465"/>
                </a:cubicBezTo>
                <a:cubicBezTo>
                  <a:pt x="5842" y="2681"/>
                  <a:pt x="5874" y="2895"/>
                  <a:pt x="5891" y="3111"/>
                </a:cubicBezTo>
                <a:cubicBezTo>
                  <a:pt x="5899" y="3178"/>
                  <a:pt x="5860" y="3249"/>
                  <a:pt x="5865" y="3317"/>
                </a:cubicBezTo>
                <a:cubicBezTo>
                  <a:pt x="5874" y="3452"/>
                  <a:pt x="5900" y="3586"/>
                  <a:pt x="5919" y="3729"/>
                </a:cubicBezTo>
                <a:cubicBezTo>
                  <a:pt x="5893" y="3721"/>
                  <a:pt x="5869" y="3714"/>
                  <a:pt x="5844" y="3707"/>
                </a:cubicBezTo>
                <a:cubicBezTo>
                  <a:pt x="5803" y="3694"/>
                  <a:pt x="5767" y="3688"/>
                  <a:pt x="5736" y="3688"/>
                </a:cubicBezTo>
                <a:cubicBezTo>
                  <a:pt x="5642" y="3688"/>
                  <a:pt x="5590" y="3747"/>
                  <a:pt x="5577" y="3877"/>
                </a:cubicBezTo>
                <a:cubicBezTo>
                  <a:pt x="5549" y="4146"/>
                  <a:pt x="5528" y="4415"/>
                  <a:pt x="5510" y="4686"/>
                </a:cubicBezTo>
                <a:cubicBezTo>
                  <a:pt x="5505" y="4768"/>
                  <a:pt x="5521" y="4850"/>
                  <a:pt x="5528" y="4940"/>
                </a:cubicBezTo>
                <a:cubicBezTo>
                  <a:pt x="5498" y="4929"/>
                  <a:pt x="5461" y="4914"/>
                  <a:pt x="5422" y="4902"/>
                </a:cubicBezTo>
                <a:cubicBezTo>
                  <a:pt x="5403" y="4896"/>
                  <a:pt x="5386" y="4893"/>
                  <a:pt x="5370" y="4893"/>
                </a:cubicBezTo>
                <a:cubicBezTo>
                  <a:pt x="5318" y="4893"/>
                  <a:pt x="5290" y="4928"/>
                  <a:pt x="5300" y="4994"/>
                </a:cubicBezTo>
                <a:cubicBezTo>
                  <a:pt x="5317" y="5102"/>
                  <a:pt x="5351" y="5206"/>
                  <a:pt x="5369" y="5313"/>
                </a:cubicBezTo>
                <a:cubicBezTo>
                  <a:pt x="5386" y="5432"/>
                  <a:pt x="5403" y="5551"/>
                  <a:pt x="5405" y="5669"/>
                </a:cubicBezTo>
                <a:cubicBezTo>
                  <a:pt x="5409" y="5885"/>
                  <a:pt x="5400" y="6103"/>
                  <a:pt x="5397" y="6298"/>
                </a:cubicBezTo>
                <a:cubicBezTo>
                  <a:pt x="5153" y="6316"/>
                  <a:pt x="4901" y="6329"/>
                  <a:pt x="4650" y="6353"/>
                </a:cubicBezTo>
                <a:cubicBezTo>
                  <a:pt x="4613" y="6355"/>
                  <a:pt x="4553" y="6403"/>
                  <a:pt x="4550" y="6435"/>
                </a:cubicBezTo>
                <a:cubicBezTo>
                  <a:pt x="4529" y="6591"/>
                  <a:pt x="4525" y="6751"/>
                  <a:pt x="4514" y="6919"/>
                </a:cubicBezTo>
                <a:cubicBezTo>
                  <a:pt x="4427" y="6940"/>
                  <a:pt x="4419" y="6964"/>
                  <a:pt x="4460" y="7087"/>
                </a:cubicBezTo>
                <a:cubicBezTo>
                  <a:pt x="4509" y="7233"/>
                  <a:pt x="4548" y="7382"/>
                  <a:pt x="4588" y="7525"/>
                </a:cubicBezTo>
                <a:cubicBezTo>
                  <a:pt x="4424" y="7528"/>
                  <a:pt x="4399" y="7559"/>
                  <a:pt x="4463" y="7706"/>
                </a:cubicBezTo>
                <a:cubicBezTo>
                  <a:pt x="4561" y="7928"/>
                  <a:pt x="4670" y="8146"/>
                  <a:pt x="4768" y="8369"/>
                </a:cubicBezTo>
                <a:cubicBezTo>
                  <a:pt x="4798" y="8436"/>
                  <a:pt x="4805" y="8514"/>
                  <a:pt x="4822" y="8583"/>
                </a:cubicBezTo>
                <a:cubicBezTo>
                  <a:pt x="4704" y="8570"/>
                  <a:pt x="4598" y="8557"/>
                  <a:pt x="4493" y="8546"/>
                </a:cubicBezTo>
                <a:cubicBezTo>
                  <a:pt x="4485" y="8545"/>
                  <a:pt x="4476" y="8545"/>
                  <a:pt x="4468" y="8545"/>
                </a:cubicBezTo>
                <a:cubicBezTo>
                  <a:pt x="4390" y="8545"/>
                  <a:pt x="4356" y="8595"/>
                  <a:pt x="4366" y="8674"/>
                </a:cubicBezTo>
                <a:cubicBezTo>
                  <a:pt x="4375" y="8750"/>
                  <a:pt x="4386" y="8832"/>
                  <a:pt x="4423" y="8896"/>
                </a:cubicBezTo>
                <a:cubicBezTo>
                  <a:pt x="4572" y="9153"/>
                  <a:pt x="4623" y="9441"/>
                  <a:pt x="4707" y="9719"/>
                </a:cubicBezTo>
                <a:cubicBezTo>
                  <a:pt x="4773" y="9936"/>
                  <a:pt x="4880" y="10141"/>
                  <a:pt x="4975" y="10350"/>
                </a:cubicBezTo>
                <a:cubicBezTo>
                  <a:pt x="5014" y="10435"/>
                  <a:pt x="5067" y="10516"/>
                  <a:pt x="5105" y="10581"/>
                </a:cubicBezTo>
                <a:cubicBezTo>
                  <a:pt x="4944" y="10567"/>
                  <a:pt x="4772" y="10547"/>
                  <a:pt x="4599" y="10538"/>
                </a:cubicBezTo>
                <a:cubicBezTo>
                  <a:pt x="4557" y="10536"/>
                  <a:pt x="4514" y="10535"/>
                  <a:pt x="4472" y="10535"/>
                </a:cubicBezTo>
                <a:cubicBezTo>
                  <a:pt x="4390" y="10535"/>
                  <a:pt x="4308" y="10538"/>
                  <a:pt x="4226" y="10540"/>
                </a:cubicBezTo>
                <a:cubicBezTo>
                  <a:pt x="4085" y="10541"/>
                  <a:pt x="4071" y="10558"/>
                  <a:pt x="4080" y="10694"/>
                </a:cubicBezTo>
                <a:cubicBezTo>
                  <a:pt x="4082" y="10716"/>
                  <a:pt x="4082" y="10738"/>
                  <a:pt x="4084" y="10775"/>
                </a:cubicBezTo>
                <a:cubicBezTo>
                  <a:pt x="4016" y="10743"/>
                  <a:pt x="3950" y="10732"/>
                  <a:pt x="3885" y="10732"/>
                </a:cubicBezTo>
                <a:cubicBezTo>
                  <a:pt x="3732" y="10732"/>
                  <a:pt x="3586" y="10794"/>
                  <a:pt x="3437" y="10804"/>
                </a:cubicBezTo>
                <a:cubicBezTo>
                  <a:pt x="3414" y="10805"/>
                  <a:pt x="3373" y="10857"/>
                  <a:pt x="3374" y="10885"/>
                </a:cubicBezTo>
                <a:cubicBezTo>
                  <a:pt x="3382" y="11070"/>
                  <a:pt x="3387" y="11255"/>
                  <a:pt x="3415" y="11437"/>
                </a:cubicBezTo>
                <a:cubicBezTo>
                  <a:pt x="3430" y="11533"/>
                  <a:pt x="3491" y="11621"/>
                  <a:pt x="3541" y="11736"/>
                </a:cubicBezTo>
                <a:lnTo>
                  <a:pt x="3541" y="11736"/>
                </a:lnTo>
                <a:cubicBezTo>
                  <a:pt x="3539" y="11735"/>
                  <a:pt x="3528" y="11730"/>
                  <a:pt x="3516" y="11730"/>
                </a:cubicBezTo>
                <a:cubicBezTo>
                  <a:pt x="3513" y="11730"/>
                  <a:pt x="3510" y="11730"/>
                  <a:pt x="3508" y="11731"/>
                </a:cubicBezTo>
                <a:cubicBezTo>
                  <a:pt x="3358" y="11761"/>
                  <a:pt x="3336" y="11827"/>
                  <a:pt x="3418" y="11956"/>
                </a:cubicBezTo>
                <a:cubicBezTo>
                  <a:pt x="3532" y="12136"/>
                  <a:pt x="3639" y="12321"/>
                  <a:pt x="3752" y="12501"/>
                </a:cubicBezTo>
                <a:cubicBezTo>
                  <a:pt x="3780" y="12546"/>
                  <a:pt x="3817" y="12586"/>
                  <a:pt x="3848" y="12624"/>
                </a:cubicBezTo>
                <a:cubicBezTo>
                  <a:pt x="3778" y="12654"/>
                  <a:pt x="3703" y="12685"/>
                  <a:pt x="3629" y="12717"/>
                </a:cubicBezTo>
                <a:cubicBezTo>
                  <a:pt x="3553" y="12750"/>
                  <a:pt x="3542" y="12796"/>
                  <a:pt x="3578" y="12876"/>
                </a:cubicBezTo>
                <a:cubicBezTo>
                  <a:pt x="3706" y="13153"/>
                  <a:pt x="3894" y="13370"/>
                  <a:pt x="4170" y="13506"/>
                </a:cubicBezTo>
                <a:cubicBezTo>
                  <a:pt x="4187" y="13515"/>
                  <a:pt x="4201" y="13529"/>
                  <a:pt x="4218" y="13542"/>
                </a:cubicBezTo>
                <a:cubicBezTo>
                  <a:pt x="4211" y="13555"/>
                  <a:pt x="4206" y="13565"/>
                  <a:pt x="4198" y="13571"/>
                </a:cubicBezTo>
                <a:cubicBezTo>
                  <a:pt x="4165" y="13599"/>
                  <a:pt x="4130" y="13627"/>
                  <a:pt x="4097" y="13654"/>
                </a:cubicBezTo>
                <a:cubicBezTo>
                  <a:pt x="4126" y="13686"/>
                  <a:pt x="4148" y="13735"/>
                  <a:pt x="4186" y="13752"/>
                </a:cubicBezTo>
                <a:cubicBezTo>
                  <a:pt x="4372" y="13845"/>
                  <a:pt x="4483" y="14002"/>
                  <a:pt x="4572" y="14180"/>
                </a:cubicBezTo>
                <a:cubicBezTo>
                  <a:pt x="4599" y="14235"/>
                  <a:pt x="4633" y="14287"/>
                  <a:pt x="4659" y="14334"/>
                </a:cubicBezTo>
                <a:cubicBezTo>
                  <a:pt x="4547" y="14381"/>
                  <a:pt x="4440" y="14432"/>
                  <a:pt x="4329" y="14474"/>
                </a:cubicBezTo>
                <a:cubicBezTo>
                  <a:pt x="4242" y="14506"/>
                  <a:pt x="4241" y="14570"/>
                  <a:pt x="4269" y="14630"/>
                </a:cubicBezTo>
                <a:cubicBezTo>
                  <a:pt x="4396" y="14895"/>
                  <a:pt x="4547" y="15146"/>
                  <a:pt x="4802" y="15317"/>
                </a:cubicBezTo>
                <a:cubicBezTo>
                  <a:pt x="4897" y="15382"/>
                  <a:pt x="4977" y="15470"/>
                  <a:pt x="5100" y="15580"/>
                </a:cubicBezTo>
                <a:cubicBezTo>
                  <a:pt x="5054" y="15574"/>
                  <a:pt x="5014" y="15571"/>
                  <a:pt x="4975" y="15567"/>
                </a:cubicBezTo>
                <a:lnTo>
                  <a:pt x="4975" y="15567"/>
                </a:lnTo>
                <a:cubicBezTo>
                  <a:pt x="4949" y="15825"/>
                  <a:pt x="5177" y="15888"/>
                  <a:pt x="5299" y="16024"/>
                </a:cubicBezTo>
                <a:cubicBezTo>
                  <a:pt x="5451" y="16192"/>
                  <a:pt x="5630" y="16336"/>
                  <a:pt x="5791" y="16495"/>
                </a:cubicBezTo>
                <a:cubicBezTo>
                  <a:pt x="5960" y="16663"/>
                  <a:pt x="6130" y="16830"/>
                  <a:pt x="6285" y="17010"/>
                </a:cubicBezTo>
                <a:cubicBezTo>
                  <a:pt x="6389" y="17132"/>
                  <a:pt x="6469" y="17275"/>
                  <a:pt x="6558" y="17409"/>
                </a:cubicBezTo>
                <a:cubicBezTo>
                  <a:pt x="6590" y="17456"/>
                  <a:pt x="6625" y="17504"/>
                  <a:pt x="6670" y="17568"/>
                </a:cubicBezTo>
                <a:cubicBezTo>
                  <a:pt x="6628" y="17559"/>
                  <a:pt x="6604" y="17553"/>
                  <a:pt x="6580" y="17549"/>
                </a:cubicBezTo>
                <a:cubicBezTo>
                  <a:pt x="6415" y="17521"/>
                  <a:pt x="6251" y="17488"/>
                  <a:pt x="6085" y="17470"/>
                </a:cubicBezTo>
                <a:cubicBezTo>
                  <a:pt x="5945" y="17454"/>
                  <a:pt x="5802" y="17459"/>
                  <a:pt x="5662" y="17445"/>
                </a:cubicBezTo>
                <a:cubicBezTo>
                  <a:pt x="5453" y="17423"/>
                  <a:pt x="5246" y="17389"/>
                  <a:pt x="5040" y="17367"/>
                </a:cubicBezTo>
                <a:cubicBezTo>
                  <a:pt x="5035" y="17366"/>
                  <a:pt x="5031" y="17366"/>
                  <a:pt x="5027" y="17366"/>
                </a:cubicBezTo>
                <a:cubicBezTo>
                  <a:pt x="4989" y="17366"/>
                  <a:pt x="4949" y="17384"/>
                  <a:pt x="4911" y="17394"/>
                </a:cubicBezTo>
                <a:lnTo>
                  <a:pt x="4942" y="17521"/>
                </a:lnTo>
                <a:cubicBezTo>
                  <a:pt x="4876" y="17508"/>
                  <a:pt x="4810" y="17497"/>
                  <a:pt x="4747" y="17497"/>
                </a:cubicBezTo>
                <a:cubicBezTo>
                  <a:pt x="4667" y="17497"/>
                  <a:pt x="4592" y="17515"/>
                  <a:pt x="4534" y="17569"/>
                </a:cubicBezTo>
                <a:cubicBezTo>
                  <a:pt x="4439" y="17564"/>
                  <a:pt x="4362" y="17553"/>
                  <a:pt x="4289" y="17553"/>
                </a:cubicBezTo>
                <a:cubicBezTo>
                  <a:pt x="4273" y="17553"/>
                  <a:pt x="4257" y="17554"/>
                  <a:pt x="4241" y="17555"/>
                </a:cubicBezTo>
                <a:cubicBezTo>
                  <a:pt x="4074" y="17573"/>
                  <a:pt x="3909" y="17594"/>
                  <a:pt x="3745" y="17627"/>
                </a:cubicBezTo>
                <a:cubicBezTo>
                  <a:pt x="3606" y="17656"/>
                  <a:pt x="3591" y="17699"/>
                  <a:pt x="3625" y="17835"/>
                </a:cubicBezTo>
                <a:cubicBezTo>
                  <a:pt x="3653" y="17946"/>
                  <a:pt x="3672" y="18061"/>
                  <a:pt x="3697" y="18178"/>
                </a:cubicBezTo>
                <a:cubicBezTo>
                  <a:pt x="3629" y="18172"/>
                  <a:pt x="3560" y="18169"/>
                  <a:pt x="3492" y="18169"/>
                </a:cubicBezTo>
                <a:cubicBezTo>
                  <a:pt x="3198" y="18169"/>
                  <a:pt x="2907" y="18222"/>
                  <a:pt x="2618" y="18301"/>
                </a:cubicBezTo>
                <a:cubicBezTo>
                  <a:pt x="2530" y="18326"/>
                  <a:pt x="2431" y="18310"/>
                  <a:pt x="2343" y="18335"/>
                </a:cubicBezTo>
                <a:cubicBezTo>
                  <a:pt x="2175" y="18381"/>
                  <a:pt x="2168" y="18407"/>
                  <a:pt x="2230" y="18569"/>
                </a:cubicBezTo>
                <a:cubicBezTo>
                  <a:pt x="2031" y="18562"/>
                  <a:pt x="1836" y="18556"/>
                  <a:pt x="1640" y="18548"/>
                </a:cubicBezTo>
                <a:cubicBezTo>
                  <a:pt x="1593" y="18547"/>
                  <a:pt x="1546" y="18540"/>
                  <a:pt x="1500" y="18536"/>
                </a:cubicBezTo>
                <a:cubicBezTo>
                  <a:pt x="1488" y="18535"/>
                  <a:pt x="1476" y="18534"/>
                  <a:pt x="1465" y="18534"/>
                </a:cubicBezTo>
                <a:cubicBezTo>
                  <a:pt x="1407" y="18534"/>
                  <a:pt x="1366" y="18551"/>
                  <a:pt x="1383" y="18625"/>
                </a:cubicBezTo>
                <a:cubicBezTo>
                  <a:pt x="1304" y="18623"/>
                  <a:pt x="1226" y="18614"/>
                  <a:pt x="1150" y="18614"/>
                </a:cubicBezTo>
                <a:cubicBezTo>
                  <a:pt x="1127" y="18614"/>
                  <a:pt x="1104" y="18615"/>
                  <a:pt x="1080" y="18617"/>
                </a:cubicBezTo>
                <a:cubicBezTo>
                  <a:pt x="790" y="18643"/>
                  <a:pt x="499" y="18673"/>
                  <a:pt x="211" y="18715"/>
                </a:cubicBezTo>
                <a:cubicBezTo>
                  <a:pt x="138" y="18726"/>
                  <a:pt x="71" y="18784"/>
                  <a:pt x="0" y="18821"/>
                </a:cubicBezTo>
                <a:cubicBezTo>
                  <a:pt x="55" y="18882"/>
                  <a:pt x="96" y="18973"/>
                  <a:pt x="164" y="19003"/>
                </a:cubicBezTo>
                <a:cubicBezTo>
                  <a:pt x="414" y="19108"/>
                  <a:pt x="672" y="19194"/>
                  <a:pt x="926" y="19287"/>
                </a:cubicBezTo>
                <a:cubicBezTo>
                  <a:pt x="955" y="19297"/>
                  <a:pt x="987" y="19297"/>
                  <a:pt x="1036" y="19303"/>
                </a:cubicBezTo>
                <a:cubicBezTo>
                  <a:pt x="945" y="19397"/>
                  <a:pt x="1021" y="19425"/>
                  <a:pt x="1084" y="19457"/>
                </a:cubicBezTo>
                <a:cubicBezTo>
                  <a:pt x="1367" y="19603"/>
                  <a:pt x="1650" y="19749"/>
                  <a:pt x="1943" y="19899"/>
                </a:cubicBezTo>
                <a:cubicBezTo>
                  <a:pt x="1831" y="19977"/>
                  <a:pt x="1865" y="20058"/>
                  <a:pt x="1943" y="20119"/>
                </a:cubicBezTo>
                <a:cubicBezTo>
                  <a:pt x="2061" y="20213"/>
                  <a:pt x="2185" y="20300"/>
                  <a:pt x="2315" y="20378"/>
                </a:cubicBezTo>
                <a:cubicBezTo>
                  <a:pt x="2456" y="20464"/>
                  <a:pt x="2601" y="20538"/>
                  <a:pt x="2747" y="20609"/>
                </a:cubicBezTo>
                <a:cubicBezTo>
                  <a:pt x="2870" y="20666"/>
                  <a:pt x="2997" y="20712"/>
                  <a:pt x="3130" y="20765"/>
                </a:cubicBezTo>
                <a:cubicBezTo>
                  <a:pt x="3066" y="20809"/>
                  <a:pt x="2997" y="20871"/>
                  <a:pt x="2917" y="20907"/>
                </a:cubicBezTo>
                <a:cubicBezTo>
                  <a:pt x="2823" y="20949"/>
                  <a:pt x="2843" y="21010"/>
                  <a:pt x="2884" y="21064"/>
                </a:cubicBezTo>
                <a:cubicBezTo>
                  <a:pt x="2942" y="21140"/>
                  <a:pt x="3006" y="21218"/>
                  <a:pt x="3084" y="21272"/>
                </a:cubicBezTo>
                <a:cubicBezTo>
                  <a:pt x="3308" y="21427"/>
                  <a:pt x="3538" y="21571"/>
                  <a:pt x="3771" y="21712"/>
                </a:cubicBezTo>
                <a:cubicBezTo>
                  <a:pt x="3824" y="21746"/>
                  <a:pt x="3892" y="21753"/>
                  <a:pt x="3956" y="21773"/>
                </a:cubicBezTo>
                <a:cubicBezTo>
                  <a:pt x="3910" y="21820"/>
                  <a:pt x="3857" y="21871"/>
                  <a:pt x="3805" y="21925"/>
                </a:cubicBezTo>
                <a:cubicBezTo>
                  <a:pt x="3729" y="22000"/>
                  <a:pt x="3729" y="22070"/>
                  <a:pt x="3824" y="22117"/>
                </a:cubicBezTo>
                <a:cubicBezTo>
                  <a:pt x="3959" y="22185"/>
                  <a:pt x="4104" y="22233"/>
                  <a:pt x="4242" y="22295"/>
                </a:cubicBezTo>
                <a:cubicBezTo>
                  <a:pt x="4354" y="22345"/>
                  <a:pt x="4458" y="22411"/>
                  <a:pt x="4572" y="22457"/>
                </a:cubicBezTo>
                <a:cubicBezTo>
                  <a:pt x="4722" y="22516"/>
                  <a:pt x="4840" y="22619"/>
                  <a:pt x="4977" y="22696"/>
                </a:cubicBezTo>
                <a:cubicBezTo>
                  <a:pt x="5013" y="22717"/>
                  <a:pt x="5062" y="22715"/>
                  <a:pt x="5093" y="22740"/>
                </a:cubicBezTo>
                <a:cubicBezTo>
                  <a:pt x="5117" y="22756"/>
                  <a:pt x="5119" y="22800"/>
                  <a:pt x="5131" y="22832"/>
                </a:cubicBezTo>
                <a:cubicBezTo>
                  <a:pt x="5044" y="22858"/>
                  <a:pt x="5014" y="22923"/>
                  <a:pt x="5013" y="23006"/>
                </a:cubicBezTo>
                <a:cubicBezTo>
                  <a:pt x="5013" y="23013"/>
                  <a:pt x="4994" y="23020"/>
                  <a:pt x="4987" y="23028"/>
                </a:cubicBezTo>
                <a:cubicBezTo>
                  <a:pt x="4959" y="23054"/>
                  <a:pt x="4934" y="23084"/>
                  <a:pt x="4921" y="23125"/>
                </a:cubicBezTo>
                <a:cubicBezTo>
                  <a:pt x="4889" y="23149"/>
                  <a:pt x="4849" y="23168"/>
                  <a:pt x="4826" y="23197"/>
                </a:cubicBezTo>
                <a:cubicBezTo>
                  <a:pt x="4733" y="23316"/>
                  <a:pt x="4639" y="23433"/>
                  <a:pt x="4558" y="23559"/>
                </a:cubicBezTo>
                <a:cubicBezTo>
                  <a:pt x="4458" y="23715"/>
                  <a:pt x="4459" y="23726"/>
                  <a:pt x="4627" y="23820"/>
                </a:cubicBezTo>
                <a:cubicBezTo>
                  <a:pt x="4808" y="23922"/>
                  <a:pt x="4998" y="24005"/>
                  <a:pt x="5191" y="24101"/>
                </a:cubicBezTo>
                <a:cubicBezTo>
                  <a:pt x="5164" y="24241"/>
                  <a:pt x="5168" y="24247"/>
                  <a:pt x="5342" y="24265"/>
                </a:cubicBezTo>
                <a:cubicBezTo>
                  <a:pt x="5424" y="24274"/>
                  <a:pt x="5507" y="24279"/>
                  <a:pt x="5590" y="24279"/>
                </a:cubicBezTo>
                <a:cubicBezTo>
                  <a:pt x="5605" y="24279"/>
                  <a:pt x="5619" y="24279"/>
                  <a:pt x="5633" y="24279"/>
                </a:cubicBezTo>
                <a:cubicBezTo>
                  <a:pt x="5725" y="24277"/>
                  <a:pt x="5815" y="24263"/>
                  <a:pt x="5908" y="24255"/>
                </a:cubicBezTo>
                <a:lnTo>
                  <a:pt x="5908" y="24255"/>
                </a:lnTo>
                <a:cubicBezTo>
                  <a:pt x="5836" y="24350"/>
                  <a:pt x="5762" y="24443"/>
                  <a:pt x="5684" y="24546"/>
                </a:cubicBezTo>
                <a:cubicBezTo>
                  <a:pt x="5708" y="24564"/>
                  <a:pt x="5730" y="24577"/>
                  <a:pt x="5755" y="24595"/>
                </a:cubicBezTo>
                <a:cubicBezTo>
                  <a:pt x="5738" y="24606"/>
                  <a:pt x="5723" y="24616"/>
                  <a:pt x="5673" y="24648"/>
                </a:cubicBezTo>
                <a:cubicBezTo>
                  <a:pt x="5796" y="24689"/>
                  <a:pt x="5890" y="24744"/>
                  <a:pt x="5988" y="24751"/>
                </a:cubicBezTo>
                <a:cubicBezTo>
                  <a:pt x="6413" y="24782"/>
                  <a:pt x="6837" y="24816"/>
                  <a:pt x="7262" y="24818"/>
                </a:cubicBezTo>
                <a:cubicBezTo>
                  <a:pt x="7265" y="24818"/>
                  <a:pt x="7269" y="24818"/>
                  <a:pt x="7273" y="24818"/>
                </a:cubicBezTo>
                <a:cubicBezTo>
                  <a:pt x="7579" y="24818"/>
                  <a:pt x="7885" y="24774"/>
                  <a:pt x="8192" y="24751"/>
                </a:cubicBezTo>
                <a:cubicBezTo>
                  <a:pt x="8243" y="24747"/>
                  <a:pt x="8295" y="24745"/>
                  <a:pt x="8364" y="24741"/>
                </a:cubicBezTo>
                <a:lnTo>
                  <a:pt x="8364" y="24741"/>
                </a:lnTo>
                <a:cubicBezTo>
                  <a:pt x="8214" y="24864"/>
                  <a:pt x="8082" y="24971"/>
                  <a:pt x="7945" y="25083"/>
                </a:cubicBezTo>
                <a:cubicBezTo>
                  <a:pt x="7956" y="25098"/>
                  <a:pt x="7968" y="25114"/>
                  <a:pt x="7971" y="25117"/>
                </a:cubicBezTo>
                <a:lnTo>
                  <a:pt x="7971" y="25117"/>
                </a:lnTo>
                <a:cubicBezTo>
                  <a:pt x="7919" y="25200"/>
                  <a:pt x="7875" y="25272"/>
                  <a:pt x="7827" y="25351"/>
                </a:cubicBezTo>
                <a:cubicBezTo>
                  <a:pt x="7858" y="25359"/>
                  <a:pt x="7888" y="25369"/>
                  <a:pt x="7895" y="25372"/>
                </a:cubicBezTo>
                <a:cubicBezTo>
                  <a:pt x="7773" y="25554"/>
                  <a:pt x="7655" y="25738"/>
                  <a:pt x="7534" y="25919"/>
                </a:cubicBezTo>
                <a:cubicBezTo>
                  <a:pt x="7480" y="25997"/>
                  <a:pt x="7508" y="26040"/>
                  <a:pt x="7580" y="26088"/>
                </a:cubicBezTo>
                <a:cubicBezTo>
                  <a:pt x="7740" y="26193"/>
                  <a:pt x="7925" y="26206"/>
                  <a:pt x="8105" y="26234"/>
                </a:cubicBezTo>
                <a:cubicBezTo>
                  <a:pt x="8183" y="26246"/>
                  <a:pt x="8270" y="26234"/>
                  <a:pt x="8315" y="26326"/>
                </a:cubicBezTo>
                <a:cubicBezTo>
                  <a:pt x="8326" y="26345"/>
                  <a:pt x="8362" y="26355"/>
                  <a:pt x="8388" y="26360"/>
                </a:cubicBezTo>
                <a:cubicBezTo>
                  <a:pt x="8477" y="26378"/>
                  <a:pt x="8567" y="26387"/>
                  <a:pt x="8657" y="26387"/>
                </a:cubicBezTo>
                <a:cubicBezTo>
                  <a:pt x="8780" y="26387"/>
                  <a:pt x="8904" y="26370"/>
                  <a:pt x="9031" y="26336"/>
                </a:cubicBezTo>
                <a:cubicBezTo>
                  <a:pt x="9012" y="26310"/>
                  <a:pt x="9001" y="26293"/>
                  <a:pt x="8981" y="26265"/>
                </a:cubicBezTo>
                <a:lnTo>
                  <a:pt x="8981" y="26265"/>
                </a:lnTo>
                <a:cubicBezTo>
                  <a:pt x="9032" y="26279"/>
                  <a:pt x="9072" y="26289"/>
                  <a:pt x="9116" y="26301"/>
                </a:cubicBezTo>
                <a:cubicBezTo>
                  <a:pt x="9104" y="26373"/>
                  <a:pt x="9090" y="26444"/>
                  <a:pt x="9080" y="26516"/>
                </a:cubicBezTo>
                <a:cubicBezTo>
                  <a:pt x="9067" y="26611"/>
                  <a:pt x="9077" y="26649"/>
                  <a:pt x="9139" y="26649"/>
                </a:cubicBezTo>
                <a:cubicBezTo>
                  <a:pt x="9157" y="26649"/>
                  <a:pt x="9180" y="26645"/>
                  <a:pt x="9209" y="26639"/>
                </a:cubicBezTo>
                <a:cubicBezTo>
                  <a:pt x="9322" y="26614"/>
                  <a:pt x="9433" y="26574"/>
                  <a:pt x="9542" y="26532"/>
                </a:cubicBezTo>
                <a:cubicBezTo>
                  <a:pt x="9870" y="26409"/>
                  <a:pt x="10195" y="26283"/>
                  <a:pt x="10540" y="26150"/>
                </a:cubicBezTo>
                <a:cubicBezTo>
                  <a:pt x="10545" y="26259"/>
                  <a:pt x="10555" y="26347"/>
                  <a:pt x="10551" y="26434"/>
                </a:cubicBezTo>
                <a:cubicBezTo>
                  <a:pt x="10549" y="26510"/>
                  <a:pt x="10575" y="26541"/>
                  <a:pt x="10626" y="26541"/>
                </a:cubicBezTo>
                <a:cubicBezTo>
                  <a:pt x="10640" y="26541"/>
                  <a:pt x="10656" y="26539"/>
                  <a:pt x="10674" y="26534"/>
                </a:cubicBezTo>
                <a:cubicBezTo>
                  <a:pt x="10767" y="26508"/>
                  <a:pt x="10867" y="26490"/>
                  <a:pt x="10951" y="26446"/>
                </a:cubicBezTo>
                <a:cubicBezTo>
                  <a:pt x="11229" y="26297"/>
                  <a:pt x="11487" y="26121"/>
                  <a:pt x="11728" y="25915"/>
                </a:cubicBezTo>
                <a:cubicBezTo>
                  <a:pt x="11976" y="25704"/>
                  <a:pt x="12248" y="25521"/>
                  <a:pt x="12513" y="25328"/>
                </a:cubicBezTo>
                <a:cubicBezTo>
                  <a:pt x="12766" y="25146"/>
                  <a:pt x="13024" y="24968"/>
                  <a:pt x="13278" y="24788"/>
                </a:cubicBezTo>
                <a:cubicBezTo>
                  <a:pt x="13304" y="24771"/>
                  <a:pt x="13329" y="24755"/>
                  <a:pt x="13375" y="24751"/>
                </a:cubicBezTo>
                <a:lnTo>
                  <a:pt x="13375" y="24751"/>
                </a:lnTo>
                <a:cubicBezTo>
                  <a:pt x="12942" y="25483"/>
                  <a:pt x="12498" y="26208"/>
                  <a:pt x="12079" y="26949"/>
                </a:cubicBezTo>
                <a:cubicBezTo>
                  <a:pt x="11665" y="27686"/>
                  <a:pt x="11265" y="28432"/>
                  <a:pt x="10875" y="29181"/>
                </a:cubicBezTo>
                <a:cubicBezTo>
                  <a:pt x="10482" y="29937"/>
                  <a:pt x="10144" y="30719"/>
                  <a:pt x="9788" y="31483"/>
                </a:cubicBezTo>
                <a:cubicBezTo>
                  <a:pt x="9952" y="31553"/>
                  <a:pt x="10090" y="31613"/>
                  <a:pt x="10229" y="31669"/>
                </a:cubicBezTo>
                <a:cubicBezTo>
                  <a:pt x="10241" y="31674"/>
                  <a:pt x="10258" y="31677"/>
                  <a:pt x="10274" y="31677"/>
                </a:cubicBezTo>
                <a:cubicBezTo>
                  <a:pt x="10287" y="31677"/>
                  <a:pt x="10300" y="31675"/>
                  <a:pt x="10306" y="31669"/>
                </a:cubicBezTo>
                <a:cubicBezTo>
                  <a:pt x="10401" y="31577"/>
                  <a:pt x="10519" y="31493"/>
                  <a:pt x="10577" y="31378"/>
                </a:cubicBezTo>
                <a:cubicBezTo>
                  <a:pt x="10754" y="31031"/>
                  <a:pt x="10895" y="30666"/>
                  <a:pt x="11069" y="30316"/>
                </a:cubicBezTo>
                <a:cubicBezTo>
                  <a:pt x="11475" y="29497"/>
                  <a:pt x="11884" y="28680"/>
                  <a:pt x="12305" y="27870"/>
                </a:cubicBezTo>
                <a:cubicBezTo>
                  <a:pt x="12612" y="27281"/>
                  <a:pt x="12938" y="26704"/>
                  <a:pt x="13257" y="26121"/>
                </a:cubicBezTo>
                <a:cubicBezTo>
                  <a:pt x="13283" y="26074"/>
                  <a:pt x="13318" y="26035"/>
                  <a:pt x="13368" y="26004"/>
                </a:cubicBezTo>
                <a:lnTo>
                  <a:pt x="13368" y="26004"/>
                </a:lnTo>
                <a:cubicBezTo>
                  <a:pt x="13318" y="26119"/>
                  <a:pt x="13250" y="26231"/>
                  <a:pt x="13220" y="26351"/>
                </a:cubicBezTo>
                <a:cubicBezTo>
                  <a:pt x="13168" y="26560"/>
                  <a:pt x="13138" y="26773"/>
                  <a:pt x="13105" y="26985"/>
                </a:cubicBezTo>
                <a:cubicBezTo>
                  <a:pt x="13101" y="27008"/>
                  <a:pt x="13132" y="27038"/>
                  <a:pt x="13141" y="27054"/>
                </a:cubicBezTo>
                <a:cubicBezTo>
                  <a:pt x="13137" y="27106"/>
                  <a:pt x="13131" y="27154"/>
                  <a:pt x="13131" y="27200"/>
                </a:cubicBezTo>
                <a:cubicBezTo>
                  <a:pt x="13129" y="27306"/>
                  <a:pt x="13129" y="27341"/>
                  <a:pt x="13171" y="27341"/>
                </a:cubicBezTo>
                <a:cubicBezTo>
                  <a:pt x="13194" y="27341"/>
                  <a:pt x="13228" y="27331"/>
                  <a:pt x="13282" y="27316"/>
                </a:cubicBezTo>
                <a:cubicBezTo>
                  <a:pt x="13411" y="27278"/>
                  <a:pt x="13540" y="27251"/>
                  <a:pt x="13664" y="27221"/>
                </a:cubicBezTo>
                <a:lnTo>
                  <a:pt x="13664" y="27221"/>
                </a:lnTo>
                <a:cubicBezTo>
                  <a:pt x="13535" y="27434"/>
                  <a:pt x="13621" y="27672"/>
                  <a:pt x="13652" y="27906"/>
                </a:cubicBezTo>
                <a:cubicBezTo>
                  <a:pt x="13674" y="28074"/>
                  <a:pt x="13712" y="28243"/>
                  <a:pt x="13746" y="28410"/>
                </a:cubicBezTo>
                <a:cubicBezTo>
                  <a:pt x="13777" y="28554"/>
                  <a:pt x="13813" y="28618"/>
                  <a:pt x="13890" y="28618"/>
                </a:cubicBezTo>
                <a:cubicBezTo>
                  <a:pt x="13937" y="28618"/>
                  <a:pt x="13999" y="28595"/>
                  <a:pt x="14084" y="28551"/>
                </a:cubicBezTo>
                <a:cubicBezTo>
                  <a:pt x="14152" y="28744"/>
                  <a:pt x="14208" y="28944"/>
                  <a:pt x="14289" y="29132"/>
                </a:cubicBezTo>
                <a:cubicBezTo>
                  <a:pt x="14365" y="29308"/>
                  <a:pt x="14468" y="29474"/>
                  <a:pt x="14557" y="29647"/>
                </a:cubicBezTo>
                <a:cubicBezTo>
                  <a:pt x="14578" y="29686"/>
                  <a:pt x="14602" y="29703"/>
                  <a:pt x="14628" y="29703"/>
                </a:cubicBezTo>
                <a:cubicBezTo>
                  <a:pt x="14650" y="29703"/>
                  <a:pt x="14674" y="29690"/>
                  <a:pt x="14697" y="29667"/>
                </a:cubicBezTo>
                <a:cubicBezTo>
                  <a:pt x="14780" y="29582"/>
                  <a:pt x="14865" y="29495"/>
                  <a:pt x="14936" y="29400"/>
                </a:cubicBezTo>
                <a:cubicBezTo>
                  <a:pt x="15060" y="29233"/>
                  <a:pt x="15159" y="29048"/>
                  <a:pt x="15292" y="28892"/>
                </a:cubicBezTo>
                <a:cubicBezTo>
                  <a:pt x="15384" y="28785"/>
                  <a:pt x="15521" y="28722"/>
                  <a:pt x="15585" y="28583"/>
                </a:cubicBezTo>
                <a:cubicBezTo>
                  <a:pt x="15629" y="28484"/>
                  <a:pt x="15683" y="28388"/>
                  <a:pt x="15736" y="28285"/>
                </a:cubicBezTo>
                <a:cubicBezTo>
                  <a:pt x="16006" y="28646"/>
                  <a:pt x="16300" y="28993"/>
                  <a:pt x="16444" y="29470"/>
                </a:cubicBezTo>
                <a:cubicBezTo>
                  <a:pt x="16486" y="29387"/>
                  <a:pt x="16508" y="29343"/>
                  <a:pt x="16541" y="29279"/>
                </a:cubicBezTo>
                <a:cubicBezTo>
                  <a:pt x="16555" y="29329"/>
                  <a:pt x="16572" y="29356"/>
                  <a:pt x="16569" y="29384"/>
                </a:cubicBezTo>
                <a:cubicBezTo>
                  <a:pt x="16564" y="29439"/>
                  <a:pt x="16557" y="29484"/>
                  <a:pt x="16632" y="29499"/>
                </a:cubicBezTo>
                <a:cubicBezTo>
                  <a:pt x="16653" y="29504"/>
                  <a:pt x="16672" y="29554"/>
                  <a:pt x="16678" y="29585"/>
                </a:cubicBezTo>
                <a:cubicBezTo>
                  <a:pt x="16717" y="29771"/>
                  <a:pt x="16833" y="29914"/>
                  <a:pt x="16963" y="30036"/>
                </a:cubicBezTo>
                <a:cubicBezTo>
                  <a:pt x="17058" y="30125"/>
                  <a:pt x="17135" y="30228"/>
                  <a:pt x="17228" y="30317"/>
                </a:cubicBezTo>
                <a:cubicBezTo>
                  <a:pt x="17266" y="30354"/>
                  <a:pt x="17294" y="30373"/>
                  <a:pt x="17319" y="30373"/>
                </a:cubicBezTo>
                <a:cubicBezTo>
                  <a:pt x="17348" y="30373"/>
                  <a:pt x="17374" y="30347"/>
                  <a:pt x="17407" y="30295"/>
                </a:cubicBezTo>
                <a:cubicBezTo>
                  <a:pt x="17427" y="30263"/>
                  <a:pt x="17452" y="30233"/>
                  <a:pt x="17490" y="30178"/>
                </a:cubicBezTo>
                <a:cubicBezTo>
                  <a:pt x="17561" y="30265"/>
                  <a:pt x="17629" y="30333"/>
                  <a:pt x="17681" y="30413"/>
                </a:cubicBezTo>
                <a:cubicBezTo>
                  <a:pt x="17786" y="30568"/>
                  <a:pt x="17877" y="30733"/>
                  <a:pt x="17980" y="30888"/>
                </a:cubicBezTo>
                <a:cubicBezTo>
                  <a:pt x="18010" y="30935"/>
                  <a:pt x="18045" y="30969"/>
                  <a:pt x="18087" y="30969"/>
                </a:cubicBezTo>
                <a:cubicBezTo>
                  <a:pt x="18114" y="30969"/>
                  <a:pt x="18145" y="30954"/>
                  <a:pt x="18178" y="30919"/>
                </a:cubicBezTo>
                <a:cubicBezTo>
                  <a:pt x="18204" y="30894"/>
                  <a:pt x="18228" y="30881"/>
                  <a:pt x="18253" y="30881"/>
                </a:cubicBezTo>
                <a:cubicBezTo>
                  <a:pt x="18284" y="30881"/>
                  <a:pt x="18314" y="30901"/>
                  <a:pt x="18344" y="30938"/>
                </a:cubicBezTo>
                <a:cubicBezTo>
                  <a:pt x="18457" y="31078"/>
                  <a:pt x="18582" y="31204"/>
                  <a:pt x="18756" y="31274"/>
                </a:cubicBezTo>
                <a:cubicBezTo>
                  <a:pt x="18804" y="31294"/>
                  <a:pt x="18842" y="31306"/>
                  <a:pt x="18875" y="31306"/>
                </a:cubicBezTo>
                <a:cubicBezTo>
                  <a:pt x="18925" y="31306"/>
                  <a:pt x="18962" y="31278"/>
                  <a:pt x="19000" y="31206"/>
                </a:cubicBezTo>
                <a:cubicBezTo>
                  <a:pt x="19114" y="30993"/>
                  <a:pt x="19213" y="30773"/>
                  <a:pt x="19310" y="30552"/>
                </a:cubicBezTo>
                <a:cubicBezTo>
                  <a:pt x="19334" y="30498"/>
                  <a:pt x="19350" y="30461"/>
                  <a:pt x="19383" y="30461"/>
                </a:cubicBezTo>
                <a:cubicBezTo>
                  <a:pt x="19402" y="30461"/>
                  <a:pt x="19427" y="30474"/>
                  <a:pt x="19461" y="30503"/>
                </a:cubicBezTo>
                <a:cubicBezTo>
                  <a:pt x="19549" y="30575"/>
                  <a:pt x="19656" y="30625"/>
                  <a:pt x="19760" y="30674"/>
                </a:cubicBezTo>
                <a:cubicBezTo>
                  <a:pt x="19938" y="30758"/>
                  <a:pt x="20041" y="30916"/>
                  <a:pt x="20166" y="31052"/>
                </a:cubicBezTo>
                <a:cubicBezTo>
                  <a:pt x="20266" y="31159"/>
                  <a:pt x="20372" y="31264"/>
                  <a:pt x="20490" y="31349"/>
                </a:cubicBezTo>
                <a:cubicBezTo>
                  <a:pt x="20538" y="31384"/>
                  <a:pt x="20579" y="31400"/>
                  <a:pt x="20615" y="31400"/>
                </a:cubicBezTo>
                <a:cubicBezTo>
                  <a:pt x="20680" y="31400"/>
                  <a:pt x="20727" y="31346"/>
                  <a:pt x="20756" y="31242"/>
                </a:cubicBezTo>
                <a:cubicBezTo>
                  <a:pt x="20768" y="31199"/>
                  <a:pt x="20781" y="31154"/>
                  <a:pt x="20802" y="31083"/>
                </a:cubicBezTo>
                <a:cubicBezTo>
                  <a:pt x="20909" y="31173"/>
                  <a:pt x="21004" y="31248"/>
                  <a:pt x="21092" y="31331"/>
                </a:cubicBezTo>
                <a:cubicBezTo>
                  <a:pt x="21172" y="31406"/>
                  <a:pt x="21243" y="31489"/>
                  <a:pt x="21322" y="31565"/>
                </a:cubicBezTo>
                <a:cubicBezTo>
                  <a:pt x="21390" y="31633"/>
                  <a:pt x="21438" y="31666"/>
                  <a:pt x="21490" y="31666"/>
                </a:cubicBezTo>
                <a:cubicBezTo>
                  <a:pt x="21542" y="31666"/>
                  <a:pt x="21598" y="31633"/>
                  <a:pt x="21683" y="31566"/>
                </a:cubicBezTo>
                <a:cubicBezTo>
                  <a:pt x="21867" y="31683"/>
                  <a:pt x="22059" y="31801"/>
                  <a:pt x="22252" y="31924"/>
                </a:cubicBezTo>
                <a:cubicBezTo>
                  <a:pt x="22266" y="31934"/>
                  <a:pt x="22284" y="31938"/>
                  <a:pt x="22305" y="31938"/>
                </a:cubicBezTo>
                <a:cubicBezTo>
                  <a:pt x="22382" y="31938"/>
                  <a:pt x="22487" y="31878"/>
                  <a:pt x="22496" y="31808"/>
                </a:cubicBezTo>
                <a:cubicBezTo>
                  <a:pt x="22507" y="31724"/>
                  <a:pt x="22516" y="31638"/>
                  <a:pt x="22530" y="31554"/>
                </a:cubicBezTo>
                <a:cubicBezTo>
                  <a:pt x="22531" y="31540"/>
                  <a:pt x="22543" y="31528"/>
                  <a:pt x="22556" y="31505"/>
                </a:cubicBezTo>
                <a:cubicBezTo>
                  <a:pt x="22592" y="31521"/>
                  <a:pt x="22630" y="31531"/>
                  <a:pt x="22661" y="31552"/>
                </a:cubicBezTo>
                <a:cubicBezTo>
                  <a:pt x="22835" y="31664"/>
                  <a:pt x="23008" y="31778"/>
                  <a:pt x="23181" y="31891"/>
                </a:cubicBezTo>
                <a:cubicBezTo>
                  <a:pt x="23207" y="31907"/>
                  <a:pt x="23234" y="31924"/>
                  <a:pt x="23262" y="31937"/>
                </a:cubicBezTo>
                <a:cubicBezTo>
                  <a:pt x="23305" y="31957"/>
                  <a:pt x="23338" y="31969"/>
                  <a:pt x="23366" y="31969"/>
                </a:cubicBezTo>
                <a:cubicBezTo>
                  <a:pt x="23421" y="31969"/>
                  <a:pt x="23460" y="31926"/>
                  <a:pt x="23525" y="31824"/>
                </a:cubicBezTo>
                <a:cubicBezTo>
                  <a:pt x="23627" y="31876"/>
                  <a:pt x="23731" y="31928"/>
                  <a:pt x="23833" y="31983"/>
                </a:cubicBezTo>
                <a:cubicBezTo>
                  <a:pt x="23939" y="32041"/>
                  <a:pt x="24039" y="32110"/>
                  <a:pt x="24147" y="32163"/>
                </a:cubicBezTo>
                <a:cubicBezTo>
                  <a:pt x="24204" y="32192"/>
                  <a:pt x="24252" y="32207"/>
                  <a:pt x="24293" y="32207"/>
                </a:cubicBezTo>
                <a:cubicBezTo>
                  <a:pt x="24376" y="32207"/>
                  <a:pt x="24432" y="32146"/>
                  <a:pt x="24479" y="32017"/>
                </a:cubicBezTo>
                <a:cubicBezTo>
                  <a:pt x="24517" y="32030"/>
                  <a:pt x="24557" y="32041"/>
                  <a:pt x="24593" y="32058"/>
                </a:cubicBezTo>
                <a:cubicBezTo>
                  <a:pt x="24745" y="32130"/>
                  <a:pt x="24896" y="32202"/>
                  <a:pt x="25045" y="32275"/>
                </a:cubicBezTo>
                <a:cubicBezTo>
                  <a:pt x="25135" y="32321"/>
                  <a:pt x="25225" y="32367"/>
                  <a:pt x="25314" y="32415"/>
                </a:cubicBezTo>
                <a:cubicBezTo>
                  <a:pt x="25371" y="32448"/>
                  <a:pt x="25422" y="32492"/>
                  <a:pt x="25486" y="32492"/>
                </a:cubicBezTo>
                <a:cubicBezTo>
                  <a:pt x="25509" y="32492"/>
                  <a:pt x="25534" y="32486"/>
                  <a:pt x="25561" y="32473"/>
                </a:cubicBezTo>
                <a:cubicBezTo>
                  <a:pt x="25564" y="32471"/>
                  <a:pt x="25568" y="32471"/>
                  <a:pt x="25572" y="32471"/>
                </a:cubicBezTo>
                <a:cubicBezTo>
                  <a:pt x="25595" y="32471"/>
                  <a:pt x="25631" y="32493"/>
                  <a:pt x="25655" y="32507"/>
                </a:cubicBezTo>
                <a:cubicBezTo>
                  <a:pt x="26015" y="32701"/>
                  <a:pt x="26404" y="32790"/>
                  <a:pt x="26810" y="32820"/>
                </a:cubicBezTo>
                <a:cubicBezTo>
                  <a:pt x="26820" y="32820"/>
                  <a:pt x="26830" y="32821"/>
                  <a:pt x="26841" y="32821"/>
                </a:cubicBezTo>
                <a:cubicBezTo>
                  <a:pt x="26857" y="32821"/>
                  <a:pt x="26874" y="32820"/>
                  <a:pt x="26890" y="32817"/>
                </a:cubicBezTo>
                <a:cubicBezTo>
                  <a:pt x="27022" y="32792"/>
                  <a:pt x="27046" y="32742"/>
                  <a:pt x="26964" y="32640"/>
                </a:cubicBezTo>
                <a:cubicBezTo>
                  <a:pt x="26879" y="32534"/>
                  <a:pt x="26782" y="32437"/>
                  <a:pt x="26688" y="32338"/>
                </a:cubicBezTo>
                <a:cubicBezTo>
                  <a:pt x="26552" y="32194"/>
                  <a:pt x="26414" y="32053"/>
                  <a:pt x="26276" y="31909"/>
                </a:cubicBezTo>
                <a:cubicBezTo>
                  <a:pt x="26260" y="31892"/>
                  <a:pt x="26239" y="31861"/>
                  <a:pt x="26245" y="31850"/>
                </a:cubicBezTo>
                <a:cubicBezTo>
                  <a:pt x="26309" y="31741"/>
                  <a:pt x="26224" y="31685"/>
                  <a:pt x="26167" y="31621"/>
                </a:cubicBezTo>
                <a:cubicBezTo>
                  <a:pt x="25966" y="31400"/>
                  <a:pt x="25763" y="31181"/>
                  <a:pt x="25571" y="30970"/>
                </a:cubicBezTo>
                <a:cubicBezTo>
                  <a:pt x="25577" y="30943"/>
                  <a:pt x="25577" y="30938"/>
                  <a:pt x="25580" y="30935"/>
                </a:cubicBezTo>
                <a:cubicBezTo>
                  <a:pt x="25752" y="30795"/>
                  <a:pt x="25761" y="30746"/>
                  <a:pt x="25645" y="30542"/>
                </a:cubicBezTo>
                <a:cubicBezTo>
                  <a:pt x="25549" y="30372"/>
                  <a:pt x="25447" y="30207"/>
                  <a:pt x="25354" y="30036"/>
                </a:cubicBezTo>
                <a:cubicBezTo>
                  <a:pt x="25334" y="30001"/>
                  <a:pt x="25346" y="29951"/>
                  <a:pt x="25340" y="29909"/>
                </a:cubicBezTo>
                <a:cubicBezTo>
                  <a:pt x="25335" y="29862"/>
                  <a:pt x="25336" y="29807"/>
                  <a:pt x="25314" y="29769"/>
                </a:cubicBezTo>
                <a:cubicBezTo>
                  <a:pt x="25225" y="29618"/>
                  <a:pt x="25125" y="29473"/>
                  <a:pt x="25026" y="29316"/>
                </a:cubicBezTo>
                <a:cubicBezTo>
                  <a:pt x="25135" y="29256"/>
                  <a:pt x="25248" y="29191"/>
                  <a:pt x="25362" y="29129"/>
                </a:cubicBezTo>
                <a:cubicBezTo>
                  <a:pt x="25431" y="29092"/>
                  <a:pt x="25500" y="29055"/>
                  <a:pt x="25571" y="29023"/>
                </a:cubicBezTo>
                <a:cubicBezTo>
                  <a:pt x="25666" y="28979"/>
                  <a:pt x="25674" y="28912"/>
                  <a:pt x="25622" y="28834"/>
                </a:cubicBezTo>
                <a:cubicBezTo>
                  <a:pt x="25577" y="28766"/>
                  <a:pt x="25527" y="28701"/>
                  <a:pt x="25474" y="28638"/>
                </a:cubicBezTo>
                <a:cubicBezTo>
                  <a:pt x="25288" y="28413"/>
                  <a:pt x="25099" y="28191"/>
                  <a:pt x="24912" y="27966"/>
                </a:cubicBezTo>
                <a:cubicBezTo>
                  <a:pt x="24899" y="27953"/>
                  <a:pt x="24893" y="27934"/>
                  <a:pt x="24884" y="27919"/>
                </a:cubicBezTo>
                <a:cubicBezTo>
                  <a:pt x="24991" y="27806"/>
                  <a:pt x="24995" y="27744"/>
                  <a:pt x="24871" y="27641"/>
                </a:cubicBezTo>
                <a:cubicBezTo>
                  <a:pt x="24760" y="27550"/>
                  <a:pt x="24639" y="27471"/>
                  <a:pt x="24517" y="27393"/>
                </a:cubicBezTo>
                <a:cubicBezTo>
                  <a:pt x="24234" y="27209"/>
                  <a:pt x="24050" y="26926"/>
                  <a:pt x="23816" y="26695"/>
                </a:cubicBezTo>
                <a:cubicBezTo>
                  <a:pt x="23716" y="26597"/>
                  <a:pt x="23605" y="26515"/>
                  <a:pt x="23498" y="26423"/>
                </a:cubicBezTo>
                <a:cubicBezTo>
                  <a:pt x="23500" y="26421"/>
                  <a:pt x="23503" y="26410"/>
                  <a:pt x="23507" y="26408"/>
                </a:cubicBezTo>
                <a:cubicBezTo>
                  <a:pt x="23802" y="26360"/>
                  <a:pt x="24097" y="26296"/>
                  <a:pt x="24394" y="26271"/>
                </a:cubicBezTo>
                <a:cubicBezTo>
                  <a:pt x="24482" y="26263"/>
                  <a:pt x="24570" y="26260"/>
                  <a:pt x="24658" y="26260"/>
                </a:cubicBezTo>
                <a:cubicBezTo>
                  <a:pt x="25018" y="26260"/>
                  <a:pt x="25374" y="26319"/>
                  <a:pt x="25726" y="26401"/>
                </a:cubicBezTo>
                <a:cubicBezTo>
                  <a:pt x="25753" y="26408"/>
                  <a:pt x="25782" y="26410"/>
                  <a:pt x="25811" y="26410"/>
                </a:cubicBezTo>
                <a:cubicBezTo>
                  <a:pt x="25829" y="26410"/>
                  <a:pt x="25847" y="26409"/>
                  <a:pt x="25865" y="26408"/>
                </a:cubicBezTo>
                <a:cubicBezTo>
                  <a:pt x="26074" y="26392"/>
                  <a:pt x="26084" y="26379"/>
                  <a:pt x="26053" y="26175"/>
                </a:cubicBezTo>
                <a:cubicBezTo>
                  <a:pt x="26050" y="26165"/>
                  <a:pt x="26054" y="26152"/>
                  <a:pt x="26059" y="26122"/>
                </a:cubicBezTo>
                <a:cubicBezTo>
                  <a:pt x="26182" y="26135"/>
                  <a:pt x="26303" y="26148"/>
                  <a:pt x="26426" y="26163"/>
                </a:cubicBezTo>
                <a:cubicBezTo>
                  <a:pt x="26488" y="26170"/>
                  <a:pt x="26549" y="26180"/>
                  <a:pt x="26611" y="26184"/>
                </a:cubicBezTo>
                <a:cubicBezTo>
                  <a:pt x="26621" y="26185"/>
                  <a:pt x="26631" y="26185"/>
                  <a:pt x="26640" y="26185"/>
                </a:cubicBezTo>
                <a:cubicBezTo>
                  <a:pt x="26722" y="26185"/>
                  <a:pt x="26785" y="26158"/>
                  <a:pt x="26780" y="26042"/>
                </a:cubicBezTo>
                <a:lnTo>
                  <a:pt x="26780" y="26042"/>
                </a:lnTo>
                <a:cubicBezTo>
                  <a:pt x="26892" y="26045"/>
                  <a:pt x="27000" y="26053"/>
                  <a:pt x="27107" y="26053"/>
                </a:cubicBezTo>
                <a:cubicBezTo>
                  <a:pt x="27151" y="26053"/>
                  <a:pt x="27195" y="26051"/>
                  <a:pt x="27239" y="26047"/>
                </a:cubicBezTo>
                <a:cubicBezTo>
                  <a:pt x="27397" y="26034"/>
                  <a:pt x="27554" y="25998"/>
                  <a:pt x="27708" y="25962"/>
                </a:cubicBezTo>
                <a:cubicBezTo>
                  <a:pt x="27804" y="25938"/>
                  <a:pt x="27831" y="25877"/>
                  <a:pt x="27775" y="25785"/>
                </a:cubicBezTo>
                <a:cubicBezTo>
                  <a:pt x="27696" y="25657"/>
                  <a:pt x="27619" y="25526"/>
                  <a:pt x="27531" y="25376"/>
                </a:cubicBezTo>
                <a:cubicBezTo>
                  <a:pt x="27621" y="25352"/>
                  <a:pt x="27704" y="25336"/>
                  <a:pt x="27784" y="25336"/>
                </a:cubicBezTo>
                <a:cubicBezTo>
                  <a:pt x="27835" y="25336"/>
                  <a:pt x="27884" y="25342"/>
                  <a:pt x="27933" y="25356"/>
                </a:cubicBezTo>
                <a:cubicBezTo>
                  <a:pt x="28078" y="25396"/>
                  <a:pt x="28220" y="25453"/>
                  <a:pt x="28364" y="25501"/>
                </a:cubicBezTo>
                <a:cubicBezTo>
                  <a:pt x="28397" y="25511"/>
                  <a:pt x="28431" y="25523"/>
                  <a:pt x="28466" y="25530"/>
                </a:cubicBezTo>
                <a:cubicBezTo>
                  <a:pt x="28497" y="25536"/>
                  <a:pt x="28524" y="25539"/>
                  <a:pt x="28546" y="25539"/>
                </a:cubicBezTo>
                <a:cubicBezTo>
                  <a:pt x="28627" y="25539"/>
                  <a:pt x="28652" y="25495"/>
                  <a:pt x="28648" y="25382"/>
                </a:cubicBezTo>
                <a:cubicBezTo>
                  <a:pt x="28648" y="25372"/>
                  <a:pt x="28657" y="25361"/>
                  <a:pt x="28664" y="25345"/>
                </a:cubicBezTo>
                <a:cubicBezTo>
                  <a:pt x="28766" y="25374"/>
                  <a:pt x="28864" y="25409"/>
                  <a:pt x="28966" y="25429"/>
                </a:cubicBezTo>
                <a:cubicBezTo>
                  <a:pt x="29067" y="25450"/>
                  <a:pt x="29166" y="25461"/>
                  <a:pt x="29265" y="25461"/>
                </a:cubicBezTo>
                <a:cubicBezTo>
                  <a:pt x="29439" y="25461"/>
                  <a:pt x="29610" y="25425"/>
                  <a:pt x="29774" y="25338"/>
                </a:cubicBezTo>
                <a:cubicBezTo>
                  <a:pt x="29869" y="25288"/>
                  <a:pt x="29907" y="25228"/>
                  <a:pt x="29850" y="25124"/>
                </a:cubicBezTo>
                <a:cubicBezTo>
                  <a:pt x="29811" y="25053"/>
                  <a:pt x="29788" y="24972"/>
                  <a:pt x="29753" y="24883"/>
                </a:cubicBezTo>
                <a:lnTo>
                  <a:pt x="29753" y="24883"/>
                </a:lnTo>
                <a:cubicBezTo>
                  <a:pt x="29823" y="24884"/>
                  <a:pt x="29886" y="24890"/>
                  <a:pt x="29946" y="24890"/>
                </a:cubicBezTo>
                <a:cubicBezTo>
                  <a:pt x="29959" y="24890"/>
                  <a:pt x="29971" y="24889"/>
                  <a:pt x="29984" y="24889"/>
                </a:cubicBezTo>
                <a:cubicBezTo>
                  <a:pt x="30181" y="24882"/>
                  <a:pt x="30381" y="24884"/>
                  <a:pt x="30576" y="24854"/>
                </a:cubicBezTo>
                <a:cubicBezTo>
                  <a:pt x="30843" y="24815"/>
                  <a:pt x="30856" y="24775"/>
                  <a:pt x="30731" y="24530"/>
                </a:cubicBezTo>
                <a:cubicBezTo>
                  <a:pt x="30799" y="24519"/>
                  <a:pt x="30863" y="24507"/>
                  <a:pt x="30926" y="24495"/>
                </a:cubicBezTo>
                <a:cubicBezTo>
                  <a:pt x="31014" y="24480"/>
                  <a:pt x="31103" y="24469"/>
                  <a:pt x="31190" y="24447"/>
                </a:cubicBezTo>
                <a:cubicBezTo>
                  <a:pt x="31290" y="24418"/>
                  <a:pt x="31376" y="24369"/>
                  <a:pt x="31328" y="24240"/>
                </a:cubicBezTo>
                <a:cubicBezTo>
                  <a:pt x="31419" y="24193"/>
                  <a:pt x="31510" y="24156"/>
                  <a:pt x="31591" y="24105"/>
                </a:cubicBezTo>
                <a:cubicBezTo>
                  <a:pt x="31702" y="24035"/>
                  <a:pt x="31702" y="23987"/>
                  <a:pt x="31611" y="23895"/>
                </a:cubicBezTo>
                <a:cubicBezTo>
                  <a:pt x="31497" y="23779"/>
                  <a:pt x="31384" y="23660"/>
                  <a:pt x="31272" y="23542"/>
                </a:cubicBezTo>
                <a:cubicBezTo>
                  <a:pt x="31258" y="23527"/>
                  <a:pt x="31244" y="23500"/>
                  <a:pt x="31246" y="23482"/>
                </a:cubicBezTo>
                <a:cubicBezTo>
                  <a:pt x="31294" y="23208"/>
                  <a:pt x="31153" y="22979"/>
                  <a:pt x="31064" y="22742"/>
                </a:cubicBezTo>
                <a:cubicBezTo>
                  <a:pt x="31015" y="22609"/>
                  <a:pt x="30926" y="22491"/>
                  <a:pt x="30866" y="22383"/>
                </a:cubicBezTo>
                <a:cubicBezTo>
                  <a:pt x="31131" y="22277"/>
                  <a:pt x="31399" y="22174"/>
                  <a:pt x="31663" y="22065"/>
                </a:cubicBezTo>
                <a:cubicBezTo>
                  <a:pt x="31736" y="22034"/>
                  <a:pt x="31801" y="21977"/>
                  <a:pt x="31875" y="21951"/>
                </a:cubicBezTo>
                <a:cubicBezTo>
                  <a:pt x="31985" y="21913"/>
                  <a:pt x="32103" y="21900"/>
                  <a:pt x="32211" y="21859"/>
                </a:cubicBezTo>
                <a:cubicBezTo>
                  <a:pt x="32345" y="21808"/>
                  <a:pt x="32480" y="21753"/>
                  <a:pt x="32599" y="21678"/>
                </a:cubicBezTo>
                <a:cubicBezTo>
                  <a:pt x="32723" y="21599"/>
                  <a:pt x="32719" y="21534"/>
                  <a:pt x="32628" y="21417"/>
                </a:cubicBezTo>
                <a:cubicBezTo>
                  <a:pt x="32593" y="21372"/>
                  <a:pt x="32559" y="21326"/>
                  <a:pt x="32521" y="21273"/>
                </a:cubicBezTo>
                <a:cubicBezTo>
                  <a:pt x="32676" y="21190"/>
                  <a:pt x="32825" y="21113"/>
                  <a:pt x="32969" y="21032"/>
                </a:cubicBezTo>
                <a:cubicBezTo>
                  <a:pt x="33195" y="20903"/>
                  <a:pt x="33421" y="20773"/>
                  <a:pt x="33647" y="20642"/>
                </a:cubicBezTo>
                <a:cubicBezTo>
                  <a:pt x="33755" y="20579"/>
                  <a:pt x="33756" y="20557"/>
                  <a:pt x="33660" y="20377"/>
                </a:cubicBezTo>
                <a:cubicBezTo>
                  <a:pt x="33732" y="20312"/>
                  <a:pt x="33813" y="20253"/>
                  <a:pt x="33879" y="20179"/>
                </a:cubicBezTo>
                <a:cubicBezTo>
                  <a:pt x="33972" y="20075"/>
                  <a:pt x="34059" y="19967"/>
                  <a:pt x="34136" y="19853"/>
                </a:cubicBezTo>
                <a:cubicBezTo>
                  <a:pt x="34202" y="19756"/>
                  <a:pt x="34162" y="19682"/>
                  <a:pt x="34072" y="19605"/>
                </a:cubicBezTo>
                <a:cubicBezTo>
                  <a:pt x="33940" y="19492"/>
                  <a:pt x="33825" y="19359"/>
                  <a:pt x="33708" y="19230"/>
                </a:cubicBezTo>
                <a:cubicBezTo>
                  <a:pt x="33652" y="19167"/>
                  <a:pt x="33681" y="19132"/>
                  <a:pt x="33752" y="19090"/>
                </a:cubicBezTo>
                <a:cubicBezTo>
                  <a:pt x="33973" y="18958"/>
                  <a:pt x="34188" y="18815"/>
                  <a:pt x="34403" y="18676"/>
                </a:cubicBezTo>
                <a:cubicBezTo>
                  <a:pt x="34504" y="18610"/>
                  <a:pt x="34601" y="18538"/>
                  <a:pt x="34699" y="18468"/>
                </a:cubicBezTo>
                <a:cubicBezTo>
                  <a:pt x="34764" y="18421"/>
                  <a:pt x="34817" y="18375"/>
                  <a:pt x="34743" y="18288"/>
                </a:cubicBezTo>
                <a:cubicBezTo>
                  <a:pt x="34729" y="18270"/>
                  <a:pt x="34750" y="18201"/>
                  <a:pt x="34775" y="18177"/>
                </a:cubicBezTo>
                <a:cubicBezTo>
                  <a:pt x="34879" y="18078"/>
                  <a:pt x="35002" y="17995"/>
                  <a:pt x="35097" y="17888"/>
                </a:cubicBezTo>
                <a:cubicBezTo>
                  <a:pt x="35185" y="17792"/>
                  <a:pt x="35254" y="17676"/>
                  <a:pt x="35316" y="17560"/>
                </a:cubicBezTo>
                <a:cubicBezTo>
                  <a:pt x="35365" y="17476"/>
                  <a:pt x="35360" y="17387"/>
                  <a:pt x="35252" y="17337"/>
                </a:cubicBezTo>
                <a:cubicBezTo>
                  <a:pt x="35228" y="17327"/>
                  <a:pt x="35211" y="17303"/>
                  <a:pt x="35182" y="17280"/>
                </a:cubicBezTo>
                <a:cubicBezTo>
                  <a:pt x="35284" y="17190"/>
                  <a:pt x="35376" y="17102"/>
                  <a:pt x="35473" y="17020"/>
                </a:cubicBezTo>
                <a:cubicBezTo>
                  <a:pt x="35759" y="16775"/>
                  <a:pt x="36055" y="16539"/>
                  <a:pt x="36335" y="16284"/>
                </a:cubicBezTo>
                <a:cubicBezTo>
                  <a:pt x="36642" y="16010"/>
                  <a:pt x="36973" y="15768"/>
                  <a:pt x="37287" y="15504"/>
                </a:cubicBezTo>
                <a:cubicBezTo>
                  <a:pt x="37363" y="15440"/>
                  <a:pt x="37426" y="15357"/>
                  <a:pt x="37481" y="15275"/>
                </a:cubicBezTo>
                <a:cubicBezTo>
                  <a:pt x="37521" y="15216"/>
                  <a:pt x="37501" y="15164"/>
                  <a:pt x="37429" y="15164"/>
                </a:cubicBezTo>
                <a:cubicBezTo>
                  <a:pt x="37424" y="15164"/>
                  <a:pt x="37419" y="15164"/>
                  <a:pt x="37413" y="15165"/>
                </a:cubicBezTo>
                <a:cubicBezTo>
                  <a:pt x="37283" y="15176"/>
                  <a:pt x="37152" y="15194"/>
                  <a:pt x="37023" y="15216"/>
                </a:cubicBezTo>
                <a:cubicBezTo>
                  <a:pt x="36771" y="15260"/>
                  <a:pt x="36520" y="15316"/>
                  <a:pt x="36266" y="15352"/>
                </a:cubicBezTo>
                <a:cubicBezTo>
                  <a:pt x="36020" y="15387"/>
                  <a:pt x="35772" y="15403"/>
                  <a:pt x="35523" y="15423"/>
                </a:cubicBezTo>
                <a:cubicBezTo>
                  <a:pt x="35402" y="15433"/>
                  <a:pt x="35279" y="15436"/>
                  <a:pt x="35156" y="15443"/>
                </a:cubicBezTo>
                <a:cubicBezTo>
                  <a:pt x="35151" y="15250"/>
                  <a:pt x="35143" y="15232"/>
                  <a:pt x="34975" y="15212"/>
                </a:cubicBezTo>
                <a:cubicBezTo>
                  <a:pt x="34923" y="15206"/>
                  <a:pt x="34870" y="15204"/>
                  <a:pt x="34817" y="15204"/>
                </a:cubicBezTo>
                <a:cubicBezTo>
                  <a:pt x="34742" y="15204"/>
                  <a:pt x="34666" y="15209"/>
                  <a:pt x="34591" y="15217"/>
                </a:cubicBezTo>
                <a:cubicBezTo>
                  <a:pt x="34173" y="15263"/>
                  <a:pt x="33756" y="15315"/>
                  <a:pt x="33337" y="15366"/>
                </a:cubicBezTo>
                <a:cubicBezTo>
                  <a:pt x="33336" y="15366"/>
                  <a:pt x="33335" y="15366"/>
                  <a:pt x="33334" y="15366"/>
                </a:cubicBezTo>
                <a:cubicBezTo>
                  <a:pt x="33325" y="15366"/>
                  <a:pt x="33315" y="15362"/>
                  <a:pt x="33303" y="15360"/>
                </a:cubicBezTo>
                <a:cubicBezTo>
                  <a:pt x="33330" y="15228"/>
                  <a:pt x="33356" y="15099"/>
                  <a:pt x="33381" y="14969"/>
                </a:cubicBezTo>
                <a:cubicBezTo>
                  <a:pt x="33401" y="14869"/>
                  <a:pt x="33350" y="14798"/>
                  <a:pt x="33237" y="14764"/>
                </a:cubicBezTo>
                <a:cubicBezTo>
                  <a:pt x="33182" y="14747"/>
                  <a:pt x="33127" y="14740"/>
                  <a:pt x="33073" y="14740"/>
                </a:cubicBezTo>
                <a:cubicBezTo>
                  <a:pt x="32973" y="14740"/>
                  <a:pt x="32876" y="14764"/>
                  <a:pt x="32779" y="14798"/>
                </a:cubicBezTo>
                <a:cubicBezTo>
                  <a:pt x="32732" y="14815"/>
                  <a:pt x="32685" y="14834"/>
                  <a:pt x="32628" y="14854"/>
                </a:cubicBezTo>
                <a:cubicBezTo>
                  <a:pt x="32614" y="14737"/>
                  <a:pt x="32550" y="14699"/>
                  <a:pt x="32465" y="14699"/>
                </a:cubicBezTo>
                <a:cubicBezTo>
                  <a:pt x="32450" y="14699"/>
                  <a:pt x="32434" y="14700"/>
                  <a:pt x="32418" y="14702"/>
                </a:cubicBezTo>
                <a:cubicBezTo>
                  <a:pt x="32166" y="14734"/>
                  <a:pt x="31914" y="14769"/>
                  <a:pt x="31662" y="14803"/>
                </a:cubicBezTo>
                <a:cubicBezTo>
                  <a:pt x="31657" y="14745"/>
                  <a:pt x="31642" y="14679"/>
                  <a:pt x="31647" y="14616"/>
                </a:cubicBezTo>
                <a:cubicBezTo>
                  <a:pt x="31655" y="14522"/>
                  <a:pt x="31610" y="14472"/>
                  <a:pt x="31533" y="14472"/>
                </a:cubicBezTo>
                <a:cubicBezTo>
                  <a:pt x="31511" y="14472"/>
                  <a:pt x="31487" y="14476"/>
                  <a:pt x="31461" y="14484"/>
                </a:cubicBezTo>
                <a:cubicBezTo>
                  <a:pt x="31294" y="14533"/>
                  <a:pt x="31129" y="14595"/>
                  <a:pt x="30967" y="14661"/>
                </a:cubicBezTo>
                <a:cubicBezTo>
                  <a:pt x="30629" y="14797"/>
                  <a:pt x="30293" y="14939"/>
                  <a:pt x="29956" y="15079"/>
                </a:cubicBezTo>
                <a:cubicBezTo>
                  <a:pt x="29906" y="15099"/>
                  <a:pt x="29857" y="15121"/>
                  <a:pt x="29803" y="15144"/>
                </a:cubicBezTo>
                <a:cubicBezTo>
                  <a:pt x="29802" y="14922"/>
                  <a:pt x="29799" y="14699"/>
                  <a:pt x="29801" y="14478"/>
                </a:cubicBezTo>
                <a:cubicBezTo>
                  <a:pt x="29801" y="14400"/>
                  <a:pt x="29774" y="14362"/>
                  <a:pt x="29696" y="14357"/>
                </a:cubicBezTo>
                <a:cubicBezTo>
                  <a:pt x="29664" y="14355"/>
                  <a:pt x="29634" y="14354"/>
                  <a:pt x="29603" y="14354"/>
                </a:cubicBezTo>
                <a:cubicBezTo>
                  <a:pt x="29405" y="14354"/>
                  <a:pt x="29220" y="14402"/>
                  <a:pt x="29056" y="14527"/>
                </a:cubicBezTo>
                <a:cubicBezTo>
                  <a:pt x="29010" y="14454"/>
                  <a:pt x="28974" y="14420"/>
                  <a:pt x="28929" y="14420"/>
                </a:cubicBezTo>
                <a:cubicBezTo>
                  <a:pt x="28895" y="14420"/>
                  <a:pt x="28855" y="14440"/>
                  <a:pt x="28803" y="14478"/>
                </a:cubicBezTo>
                <a:cubicBezTo>
                  <a:pt x="28646" y="14591"/>
                  <a:pt x="28488" y="14703"/>
                  <a:pt x="28336" y="14811"/>
                </a:cubicBezTo>
                <a:cubicBezTo>
                  <a:pt x="28313" y="14797"/>
                  <a:pt x="28304" y="14795"/>
                  <a:pt x="28302" y="14789"/>
                </a:cubicBezTo>
                <a:cubicBezTo>
                  <a:pt x="28253" y="14681"/>
                  <a:pt x="28226" y="14633"/>
                  <a:pt x="28181" y="14633"/>
                </a:cubicBezTo>
                <a:cubicBezTo>
                  <a:pt x="28146" y="14633"/>
                  <a:pt x="28100" y="14661"/>
                  <a:pt x="28025" y="14712"/>
                </a:cubicBezTo>
                <a:cubicBezTo>
                  <a:pt x="27797" y="14868"/>
                  <a:pt x="27566" y="15020"/>
                  <a:pt x="27343" y="15181"/>
                </a:cubicBezTo>
                <a:cubicBezTo>
                  <a:pt x="27254" y="15247"/>
                  <a:pt x="27183" y="15336"/>
                  <a:pt x="27096" y="15422"/>
                </a:cubicBezTo>
                <a:cubicBezTo>
                  <a:pt x="27077" y="15332"/>
                  <a:pt x="27060" y="15253"/>
                  <a:pt x="27044" y="15176"/>
                </a:cubicBezTo>
                <a:cubicBezTo>
                  <a:pt x="27029" y="15095"/>
                  <a:pt x="26999" y="15052"/>
                  <a:pt x="26949" y="15052"/>
                </a:cubicBezTo>
                <a:cubicBezTo>
                  <a:pt x="26924" y="15052"/>
                  <a:pt x="26893" y="15062"/>
                  <a:pt x="26857" y="15085"/>
                </a:cubicBezTo>
                <a:cubicBezTo>
                  <a:pt x="26684" y="15191"/>
                  <a:pt x="26517" y="15305"/>
                  <a:pt x="26358" y="15427"/>
                </a:cubicBezTo>
                <a:cubicBezTo>
                  <a:pt x="26195" y="15551"/>
                  <a:pt x="26024" y="15639"/>
                  <a:pt x="25829" y="15702"/>
                </a:cubicBezTo>
                <a:cubicBezTo>
                  <a:pt x="25675" y="15751"/>
                  <a:pt x="25527" y="15831"/>
                  <a:pt x="25388" y="15917"/>
                </a:cubicBezTo>
                <a:cubicBezTo>
                  <a:pt x="25284" y="15982"/>
                  <a:pt x="25207" y="16087"/>
                  <a:pt x="25104" y="16157"/>
                </a:cubicBezTo>
                <a:cubicBezTo>
                  <a:pt x="24995" y="16231"/>
                  <a:pt x="24865" y="16273"/>
                  <a:pt x="24754" y="16347"/>
                </a:cubicBezTo>
                <a:cubicBezTo>
                  <a:pt x="24621" y="16435"/>
                  <a:pt x="24507" y="16550"/>
                  <a:pt x="24372" y="16633"/>
                </a:cubicBezTo>
                <a:cubicBezTo>
                  <a:pt x="24151" y="16772"/>
                  <a:pt x="23920" y="16893"/>
                  <a:pt x="23694" y="17026"/>
                </a:cubicBezTo>
                <a:cubicBezTo>
                  <a:pt x="23517" y="17130"/>
                  <a:pt x="23344" y="17239"/>
                  <a:pt x="23169" y="17346"/>
                </a:cubicBezTo>
                <a:cubicBezTo>
                  <a:pt x="23159" y="17338"/>
                  <a:pt x="23150" y="17330"/>
                  <a:pt x="23142" y="17321"/>
                </a:cubicBezTo>
                <a:cubicBezTo>
                  <a:pt x="23251" y="17157"/>
                  <a:pt x="23349" y="16982"/>
                  <a:pt x="23473" y="16829"/>
                </a:cubicBezTo>
                <a:cubicBezTo>
                  <a:pt x="23646" y="16618"/>
                  <a:pt x="23834" y="16418"/>
                  <a:pt x="24023" y="16222"/>
                </a:cubicBezTo>
                <a:cubicBezTo>
                  <a:pt x="24209" y="16029"/>
                  <a:pt x="24398" y="15838"/>
                  <a:pt x="24594" y="15656"/>
                </a:cubicBezTo>
                <a:cubicBezTo>
                  <a:pt x="24821" y="15448"/>
                  <a:pt x="25057" y="15249"/>
                  <a:pt x="25290" y="15048"/>
                </a:cubicBezTo>
                <a:cubicBezTo>
                  <a:pt x="25304" y="15035"/>
                  <a:pt x="25318" y="15021"/>
                  <a:pt x="25330" y="15005"/>
                </a:cubicBezTo>
                <a:cubicBezTo>
                  <a:pt x="25424" y="14894"/>
                  <a:pt x="25419" y="14860"/>
                  <a:pt x="25295" y="14770"/>
                </a:cubicBezTo>
                <a:cubicBezTo>
                  <a:pt x="25341" y="14594"/>
                  <a:pt x="25506" y="14519"/>
                  <a:pt x="25618" y="14399"/>
                </a:cubicBezTo>
                <a:cubicBezTo>
                  <a:pt x="25664" y="14351"/>
                  <a:pt x="25721" y="14315"/>
                  <a:pt x="25772" y="14272"/>
                </a:cubicBezTo>
                <a:cubicBezTo>
                  <a:pt x="25853" y="14203"/>
                  <a:pt x="25897" y="14120"/>
                  <a:pt x="25941" y="14018"/>
                </a:cubicBezTo>
                <a:cubicBezTo>
                  <a:pt x="26009" y="13858"/>
                  <a:pt x="26127" y="13715"/>
                  <a:pt x="26236" y="13575"/>
                </a:cubicBezTo>
                <a:cubicBezTo>
                  <a:pt x="26303" y="13488"/>
                  <a:pt x="26406" y="13427"/>
                  <a:pt x="26476" y="13340"/>
                </a:cubicBezTo>
                <a:cubicBezTo>
                  <a:pt x="26553" y="13242"/>
                  <a:pt x="26533" y="13200"/>
                  <a:pt x="26417" y="13148"/>
                </a:cubicBezTo>
                <a:cubicBezTo>
                  <a:pt x="26368" y="13127"/>
                  <a:pt x="26322" y="13099"/>
                  <a:pt x="26256" y="13066"/>
                </a:cubicBezTo>
                <a:cubicBezTo>
                  <a:pt x="26339" y="12981"/>
                  <a:pt x="26406" y="12906"/>
                  <a:pt x="26481" y="12840"/>
                </a:cubicBezTo>
                <a:cubicBezTo>
                  <a:pt x="26640" y="12701"/>
                  <a:pt x="26800" y="12564"/>
                  <a:pt x="26964" y="12432"/>
                </a:cubicBezTo>
                <a:cubicBezTo>
                  <a:pt x="27051" y="12361"/>
                  <a:pt x="27151" y="12306"/>
                  <a:pt x="27240" y="12237"/>
                </a:cubicBezTo>
                <a:cubicBezTo>
                  <a:pt x="27311" y="12181"/>
                  <a:pt x="27391" y="12125"/>
                  <a:pt x="27306" y="12016"/>
                </a:cubicBezTo>
                <a:cubicBezTo>
                  <a:pt x="27293" y="11998"/>
                  <a:pt x="27321" y="11938"/>
                  <a:pt x="27345" y="11909"/>
                </a:cubicBezTo>
                <a:cubicBezTo>
                  <a:pt x="27481" y="11728"/>
                  <a:pt x="27620" y="11553"/>
                  <a:pt x="27758" y="11372"/>
                </a:cubicBezTo>
                <a:cubicBezTo>
                  <a:pt x="27784" y="11339"/>
                  <a:pt x="27808" y="11298"/>
                  <a:pt x="27819" y="11259"/>
                </a:cubicBezTo>
                <a:cubicBezTo>
                  <a:pt x="27866" y="11105"/>
                  <a:pt x="27865" y="10937"/>
                  <a:pt x="27631" y="10904"/>
                </a:cubicBezTo>
                <a:cubicBezTo>
                  <a:pt x="27600" y="10899"/>
                  <a:pt x="27572" y="10889"/>
                  <a:pt x="27535" y="10880"/>
                </a:cubicBezTo>
                <a:cubicBezTo>
                  <a:pt x="27554" y="10834"/>
                  <a:pt x="27573" y="10797"/>
                  <a:pt x="27589" y="10758"/>
                </a:cubicBezTo>
                <a:cubicBezTo>
                  <a:pt x="27644" y="10613"/>
                  <a:pt x="27721" y="10482"/>
                  <a:pt x="27747" y="10316"/>
                </a:cubicBezTo>
                <a:cubicBezTo>
                  <a:pt x="27772" y="10153"/>
                  <a:pt x="27900" y="10006"/>
                  <a:pt x="27985" y="9852"/>
                </a:cubicBezTo>
                <a:cubicBezTo>
                  <a:pt x="28004" y="9817"/>
                  <a:pt x="28030" y="9788"/>
                  <a:pt x="28047" y="9753"/>
                </a:cubicBezTo>
                <a:cubicBezTo>
                  <a:pt x="28104" y="9642"/>
                  <a:pt x="28094" y="9610"/>
                  <a:pt x="27975" y="9547"/>
                </a:cubicBezTo>
                <a:cubicBezTo>
                  <a:pt x="28045" y="9410"/>
                  <a:pt x="28114" y="9275"/>
                  <a:pt x="28185" y="9138"/>
                </a:cubicBezTo>
                <a:cubicBezTo>
                  <a:pt x="28245" y="9025"/>
                  <a:pt x="28324" y="8917"/>
                  <a:pt x="28360" y="8796"/>
                </a:cubicBezTo>
                <a:cubicBezTo>
                  <a:pt x="28409" y="8633"/>
                  <a:pt x="28387" y="8566"/>
                  <a:pt x="28255" y="8566"/>
                </a:cubicBezTo>
                <a:cubicBezTo>
                  <a:pt x="28238" y="8566"/>
                  <a:pt x="28218" y="8567"/>
                  <a:pt x="28197" y="8570"/>
                </a:cubicBezTo>
                <a:cubicBezTo>
                  <a:pt x="27991" y="8590"/>
                  <a:pt x="27787" y="8618"/>
                  <a:pt x="27582" y="8643"/>
                </a:cubicBezTo>
                <a:cubicBezTo>
                  <a:pt x="27526" y="8651"/>
                  <a:pt x="27468" y="8658"/>
                  <a:pt x="27412" y="8664"/>
                </a:cubicBezTo>
                <a:cubicBezTo>
                  <a:pt x="27391" y="8512"/>
                  <a:pt x="27375" y="8461"/>
                  <a:pt x="27289" y="8461"/>
                </a:cubicBezTo>
                <a:cubicBezTo>
                  <a:pt x="27256" y="8461"/>
                  <a:pt x="27213" y="8469"/>
                  <a:pt x="27154" y="8481"/>
                </a:cubicBezTo>
                <a:cubicBezTo>
                  <a:pt x="26898" y="8534"/>
                  <a:pt x="26645" y="8596"/>
                  <a:pt x="26390" y="8653"/>
                </a:cubicBezTo>
                <a:cubicBezTo>
                  <a:pt x="26360" y="8661"/>
                  <a:pt x="26331" y="8663"/>
                  <a:pt x="26297" y="8670"/>
                </a:cubicBezTo>
                <a:cubicBezTo>
                  <a:pt x="26425" y="8376"/>
                  <a:pt x="26544" y="8088"/>
                  <a:pt x="26673" y="7805"/>
                </a:cubicBezTo>
                <a:cubicBezTo>
                  <a:pt x="26730" y="7680"/>
                  <a:pt x="26801" y="7558"/>
                  <a:pt x="26877" y="7440"/>
                </a:cubicBezTo>
                <a:cubicBezTo>
                  <a:pt x="26965" y="7299"/>
                  <a:pt x="27065" y="7164"/>
                  <a:pt x="27157" y="7023"/>
                </a:cubicBezTo>
                <a:cubicBezTo>
                  <a:pt x="27185" y="6981"/>
                  <a:pt x="27203" y="6933"/>
                  <a:pt x="27219" y="6884"/>
                </a:cubicBezTo>
                <a:cubicBezTo>
                  <a:pt x="27253" y="6791"/>
                  <a:pt x="27244" y="6717"/>
                  <a:pt x="27125" y="6694"/>
                </a:cubicBezTo>
                <a:cubicBezTo>
                  <a:pt x="27091" y="6688"/>
                  <a:pt x="27062" y="6667"/>
                  <a:pt x="27019" y="6648"/>
                </a:cubicBezTo>
                <a:cubicBezTo>
                  <a:pt x="27034" y="6605"/>
                  <a:pt x="27046" y="6563"/>
                  <a:pt x="27063" y="6526"/>
                </a:cubicBezTo>
                <a:cubicBezTo>
                  <a:pt x="27182" y="6262"/>
                  <a:pt x="27304" y="6000"/>
                  <a:pt x="27423" y="5737"/>
                </a:cubicBezTo>
                <a:cubicBezTo>
                  <a:pt x="27438" y="5703"/>
                  <a:pt x="27456" y="5668"/>
                  <a:pt x="27469" y="5631"/>
                </a:cubicBezTo>
                <a:cubicBezTo>
                  <a:pt x="27523" y="5478"/>
                  <a:pt x="27512" y="5453"/>
                  <a:pt x="27367" y="5380"/>
                </a:cubicBezTo>
                <a:cubicBezTo>
                  <a:pt x="27414" y="5174"/>
                  <a:pt x="27466" y="4968"/>
                  <a:pt x="27506" y="4758"/>
                </a:cubicBezTo>
                <a:cubicBezTo>
                  <a:pt x="27525" y="4659"/>
                  <a:pt x="27525" y="4556"/>
                  <a:pt x="27522" y="4455"/>
                </a:cubicBezTo>
                <a:cubicBezTo>
                  <a:pt x="27518" y="4355"/>
                  <a:pt x="27461" y="4315"/>
                  <a:pt x="27368" y="4315"/>
                </a:cubicBezTo>
                <a:cubicBezTo>
                  <a:pt x="27362" y="4315"/>
                  <a:pt x="27355" y="4315"/>
                  <a:pt x="27348" y="4315"/>
                </a:cubicBezTo>
                <a:cubicBezTo>
                  <a:pt x="26952" y="4342"/>
                  <a:pt x="26556" y="4367"/>
                  <a:pt x="26159" y="4391"/>
                </a:cubicBezTo>
                <a:cubicBezTo>
                  <a:pt x="26156" y="4392"/>
                  <a:pt x="26153" y="4392"/>
                  <a:pt x="26150" y="4392"/>
                </a:cubicBezTo>
                <a:cubicBezTo>
                  <a:pt x="26130" y="4392"/>
                  <a:pt x="26111" y="4389"/>
                  <a:pt x="26097" y="4388"/>
                </a:cubicBezTo>
                <a:cubicBezTo>
                  <a:pt x="26156" y="4117"/>
                  <a:pt x="26216" y="3853"/>
                  <a:pt x="26267" y="3587"/>
                </a:cubicBezTo>
                <a:cubicBezTo>
                  <a:pt x="26276" y="3550"/>
                  <a:pt x="26240" y="3504"/>
                  <a:pt x="26224" y="3461"/>
                </a:cubicBezTo>
                <a:cubicBezTo>
                  <a:pt x="26213" y="3429"/>
                  <a:pt x="26188" y="3396"/>
                  <a:pt x="26192" y="3365"/>
                </a:cubicBezTo>
                <a:cubicBezTo>
                  <a:pt x="26210" y="3226"/>
                  <a:pt x="26237" y="3088"/>
                  <a:pt x="26257" y="2949"/>
                </a:cubicBezTo>
                <a:cubicBezTo>
                  <a:pt x="26267" y="2877"/>
                  <a:pt x="26280" y="2803"/>
                  <a:pt x="26277" y="2730"/>
                </a:cubicBezTo>
                <a:cubicBezTo>
                  <a:pt x="26271" y="2532"/>
                  <a:pt x="26225" y="2485"/>
                  <a:pt x="26014" y="2452"/>
                </a:cubicBezTo>
                <a:cubicBezTo>
                  <a:pt x="26084" y="2218"/>
                  <a:pt x="26139" y="1985"/>
                  <a:pt x="26223" y="1761"/>
                </a:cubicBezTo>
                <a:cubicBezTo>
                  <a:pt x="26350" y="1421"/>
                  <a:pt x="26499" y="1091"/>
                  <a:pt x="26632" y="754"/>
                </a:cubicBezTo>
                <a:cubicBezTo>
                  <a:pt x="26688" y="608"/>
                  <a:pt x="26736" y="459"/>
                  <a:pt x="26772" y="308"/>
                </a:cubicBezTo>
                <a:cubicBezTo>
                  <a:pt x="26790" y="232"/>
                  <a:pt x="26785" y="145"/>
                  <a:pt x="26770" y="67"/>
                </a:cubicBezTo>
                <a:cubicBezTo>
                  <a:pt x="26761" y="22"/>
                  <a:pt x="26736" y="0"/>
                  <a:pt x="26707" y="0"/>
                </a:cubicBezTo>
                <a:close/>
              </a:path>
            </a:pathLst>
          </a:custGeom>
          <a:solidFill>
            <a:srgbClr val="003100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5" name="Google Shape;355;p52"/>
          <p:cNvSpPr txBox="1"/>
          <p:nvPr/>
        </p:nvSpPr>
        <p:spPr>
          <a:xfrm>
            <a:off x="4588375" y="3524250"/>
            <a:ext cx="3842400" cy="64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CREDITS: This presentation template was created by </a:t>
            </a:r>
            <a:endParaRPr sz="10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 b="1" i="0" u="sng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-US" sz="1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, and includes icons by </a:t>
            </a:r>
            <a:r>
              <a:rPr lang="en-US" sz="1000" b="1" i="0" u="sng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-US" sz="1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, and infographics &amp; images by </a:t>
            </a:r>
            <a:r>
              <a:rPr lang="en-US" sz="1000" b="1" i="0" u="sng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000" b="1" i="0" u="sng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56" name="Google Shape;356;p52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53"/>
          <p:cNvSpPr/>
          <p:nvPr/>
        </p:nvSpPr>
        <p:spPr>
          <a:xfrm rot="2143350" flipH="1">
            <a:off x="7267328" y="3216806"/>
            <a:ext cx="2854284" cy="2576584"/>
          </a:xfrm>
          <a:custGeom>
            <a:avLst/>
            <a:gdLst/>
            <a:ahLst/>
            <a:cxnLst/>
            <a:rect l="l" t="t" r="r" b="b"/>
            <a:pathLst>
              <a:path w="65321" h="58974" extrusionOk="0">
                <a:moveTo>
                  <a:pt x="22366" y="1"/>
                </a:moveTo>
                <a:cubicBezTo>
                  <a:pt x="21487" y="1110"/>
                  <a:pt x="21352" y="2369"/>
                  <a:pt x="21698" y="3654"/>
                </a:cubicBezTo>
                <a:cubicBezTo>
                  <a:pt x="21897" y="4395"/>
                  <a:pt x="21799" y="4997"/>
                  <a:pt x="21443" y="5595"/>
                </a:cubicBezTo>
                <a:cubicBezTo>
                  <a:pt x="20980" y="6373"/>
                  <a:pt x="20792" y="7195"/>
                  <a:pt x="20884" y="8139"/>
                </a:cubicBezTo>
                <a:cubicBezTo>
                  <a:pt x="21110" y="10454"/>
                  <a:pt x="21265" y="12774"/>
                  <a:pt x="21453" y="15092"/>
                </a:cubicBezTo>
                <a:cubicBezTo>
                  <a:pt x="21464" y="15242"/>
                  <a:pt x="21486" y="15391"/>
                  <a:pt x="21514" y="15538"/>
                </a:cubicBezTo>
                <a:cubicBezTo>
                  <a:pt x="21809" y="17032"/>
                  <a:pt x="22207" y="18516"/>
                  <a:pt x="22381" y="20021"/>
                </a:cubicBezTo>
                <a:cubicBezTo>
                  <a:pt x="22814" y="23774"/>
                  <a:pt x="23056" y="27545"/>
                  <a:pt x="22307" y="31239"/>
                </a:cubicBezTo>
                <a:cubicBezTo>
                  <a:pt x="22010" y="32697"/>
                  <a:pt x="21353" y="34069"/>
                  <a:pt x="20844" y="35475"/>
                </a:cubicBezTo>
                <a:cubicBezTo>
                  <a:pt x="20789" y="35627"/>
                  <a:pt x="20624" y="35734"/>
                  <a:pt x="20558" y="35808"/>
                </a:cubicBezTo>
                <a:cubicBezTo>
                  <a:pt x="20208" y="33830"/>
                  <a:pt x="19907" y="31878"/>
                  <a:pt x="19506" y="29946"/>
                </a:cubicBezTo>
                <a:cubicBezTo>
                  <a:pt x="19166" y="28305"/>
                  <a:pt x="18783" y="26664"/>
                  <a:pt x="18279" y="25062"/>
                </a:cubicBezTo>
                <a:cubicBezTo>
                  <a:pt x="17787" y="23501"/>
                  <a:pt x="17318" y="21976"/>
                  <a:pt x="17409" y="20319"/>
                </a:cubicBezTo>
                <a:cubicBezTo>
                  <a:pt x="17458" y="19438"/>
                  <a:pt x="17273" y="18537"/>
                  <a:pt x="17194" y="17644"/>
                </a:cubicBezTo>
                <a:cubicBezTo>
                  <a:pt x="17040" y="17634"/>
                  <a:pt x="16886" y="17622"/>
                  <a:pt x="16731" y="17612"/>
                </a:cubicBezTo>
                <a:cubicBezTo>
                  <a:pt x="16581" y="18603"/>
                  <a:pt x="16430" y="19593"/>
                  <a:pt x="16275" y="20610"/>
                </a:cubicBezTo>
                <a:cubicBezTo>
                  <a:pt x="15168" y="18769"/>
                  <a:pt x="14484" y="16844"/>
                  <a:pt x="14277" y="14762"/>
                </a:cubicBezTo>
                <a:cubicBezTo>
                  <a:pt x="14225" y="14233"/>
                  <a:pt x="14046" y="13707"/>
                  <a:pt x="14031" y="13182"/>
                </a:cubicBezTo>
                <a:cubicBezTo>
                  <a:pt x="13990" y="11516"/>
                  <a:pt x="13994" y="9850"/>
                  <a:pt x="13995" y="8186"/>
                </a:cubicBezTo>
                <a:cubicBezTo>
                  <a:pt x="13995" y="7839"/>
                  <a:pt x="14057" y="7494"/>
                  <a:pt x="14091" y="7148"/>
                </a:cubicBezTo>
                <a:lnTo>
                  <a:pt x="14091" y="7148"/>
                </a:lnTo>
                <a:cubicBezTo>
                  <a:pt x="13919" y="7162"/>
                  <a:pt x="13748" y="7173"/>
                  <a:pt x="13578" y="7185"/>
                </a:cubicBezTo>
                <a:cubicBezTo>
                  <a:pt x="13623" y="8892"/>
                  <a:pt x="13666" y="10599"/>
                  <a:pt x="13711" y="12307"/>
                </a:cubicBezTo>
                <a:cubicBezTo>
                  <a:pt x="13636" y="12312"/>
                  <a:pt x="13561" y="12317"/>
                  <a:pt x="13486" y="12323"/>
                </a:cubicBezTo>
                <a:cubicBezTo>
                  <a:pt x="13269" y="12019"/>
                  <a:pt x="13050" y="11717"/>
                  <a:pt x="12833" y="11413"/>
                </a:cubicBezTo>
                <a:cubicBezTo>
                  <a:pt x="12803" y="11433"/>
                  <a:pt x="12772" y="11452"/>
                  <a:pt x="12743" y="11471"/>
                </a:cubicBezTo>
                <a:cubicBezTo>
                  <a:pt x="13080" y="12692"/>
                  <a:pt x="13417" y="13913"/>
                  <a:pt x="13748" y="15116"/>
                </a:cubicBezTo>
                <a:cubicBezTo>
                  <a:pt x="11130" y="14380"/>
                  <a:pt x="9811" y="12446"/>
                  <a:pt x="8857" y="10145"/>
                </a:cubicBezTo>
                <a:lnTo>
                  <a:pt x="8857" y="10145"/>
                </a:lnTo>
                <a:cubicBezTo>
                  <a:pt x="8841" y="11988"/>
                  <a:pt x="9894" y="13742"/>
                  <a:pt x="11362" y="14580"/>
                </a:cubicBezTo>
                <a:cubicBezTo>
                  <a:pt x="12705" y="15343"/>
                  <a:pt x="14221" y="15964"/>
                  <a:pt x="14240" y="17896"/>
                </a:cubicBezTo>
                <a:cubicBezTo>
                  <a:pt x="14240" y="17924"/>
                  <a:pt x="14262" y="17952"/>
                  <a:pt x="14273" y="17980"/>
                </a:cubicBezTo>
                <a:cubicBezTo>
                  <a:pt x="14895" y="19417"/>
                  <a:pt x="15488" y="20866"/>
                  <a:pt x="16142" y="22287"/>
                </a:cubicBezTo>
                <a:cubicBezTo>
                  <a:pt x="17400" y="25020"/>
                  <a:pt x="18337" y="27829"/>
                  <a:pt x="18664" y="30814"/>
                </a:cubicBezTo>
                <a:cubicBezTo>
                  <a:pt x="18742" y="31524"/>
                  <a:pt x="18984" y="32220"/>
                  <a:pt x="19118" y="32928"/>
                </a:cubicBezTo>
                <a:cubicBezTo>
                  <a:pt x="19377" y="34309"/>
                  <a:pt x="19619" y="35691"/>
                  <a:pt x="19855" y="37075"/>
                </a:cubicBezTo>
                <a:cubicBezTo>
                  <a:pt x="19879" y="37211"/>
                  <a:pt x="19827" y="37368"/>
                  <a:pt x="19778" y="37501"/>
                </a:cubicBezTo>
                <a:cubicBezTo>
                  <a:pt x="19006" y="39595"/>
                  <a:pt x="18182" y="41665"/>
                  <a:pt x="17093" y="43591"/>
                </a:cubicBezTo>
                <a:cubicBezTo>
                  <a:pt x="16929" y="43694"/>
                  <a:pt x="16763" y="43796"/>
                  <a:pt x="16598" y="43900"/>
                </a:cubicBezTo>
                <a:cubicBezTo>
                  <a:pt x="15981" y="44289"/>
                  <a:pt x="15395" y="44727"/>
                  <a:pt x="14765" y="45093"/>
                </a:cubicBezTo>
                <a:cubicBezTo>
                  <a:pt x="11767" y="46831"/>
                  <a:pt x="8636" y="48376"/>
                  <a:pt x="5799" y="50342"/>
                </a:cubicBezTo>
                <a:cubicBezTo>
                  <a:pt x="3995" y="51594"/>
                  <a:pt x="1940" y="52080"/>
                  <a:pt x="1" y="53058"/>
                </a:cubicBezTo>
                <a:lnTo>
                  <a:pt x="150" y="56207"/>
                </a:lnTo>
                <a:cubicBezTo>
                  <a:pt x="597" y="57090"/>
                  <a:pt x="874" y="57463"/>
                  <a:pt x="1268" y="57463"/>
                </a:cubicBezTo>
                <a:cubicBezTo>
                  <a:pt x="1414" y="57463"/>
                  <a:pt x="1578" y="57411"/>
                  <a:pt x="1772" y="57315"/>
                </a:cubicBezTo>
                <a:cubicBezTo>
                  <a:pt x="3119" y="56644"/>
                  <a:pt x="4580" y="56061"/>
                  <a:pt x="5682" y="55085"/>
                </a:cubicBezTo>
                <a:cubicBezTo>
                  <a:pt x="7282" y="53670"/>
                  <a:pt x="9016" y="52659"/>
                  <a:pt x="11000" y="51877"/>
                </a:cubicBezTo>
                <a:cubicBezTo>
                  <a:pt x="13379" y="50939"/>
                  <a:pt x="19571" y="47831"/>
                  <a:pt x="19701" y="47831"/>
                </a:cubicBezTo>
                <a:cubicBezTo>
                  <a:pt x="19724" y="47831"/>
                  <a:pt x="19567" y="47923"/>
                  <a:pt x="19181" y="48134"/>
                </a:cubicBezTo>
                <a:cubicBezTo>
                  <a:pt x="18860" y="48309"/>
                  <a:pt x="18661" y="48377"/>
                  <a:pt x="18664" y="48377"/>
                </a:cubicBezTo>
                <a:cubicBezTo>
                  <a:pt x="18672" y="48377"/>
                  <a:pt x="19613" y="48061"/>
                  <a:pt x="22278" y="47810"/>
                </a:cubicBezTo>
                <a:cubicBezTo>
                  <a:pt x="22786" y="47762"/>
                  <a:pt x="23372" y="47739"/>
                  <a:pt x="24008" y="47739"/>
                </a:cubicBezTo>
                <a:cubicBezTo>
                  <a:pt x="25924" y="47739"/>
                  <a:pt x="28293" y="47954"/>
                  <a:pt x="30361" y="48375"/>
                </a:cubicBezTo>
                <a:cubicBezTo>
                  <a:pt x="31160" y="48577"/>
                  <a:pt x="31958" y="48788"/>
                  <a:pt x="32750" y="49014"/>
                </a:cubicBezTo>
                <a:cubicBezTo>
                  <a:pt x="33081" y="49131"/>
                  <a:pt x="33390" y="49255"/>
                  <a:pt x="33668" y="49388"/>
                </a:cubicBezTo>
                <a:cubicBezTo>
                  <a:pt x="34008" y="49552"/>
                  <a:pt x="34394" y="49614"/>
                  <a:pt x="34759" y="49722"/>
                </a:cubicBezTo>
                <a:cubicBezTo>
                  <a:pt x="34780" y="49682"/>
                  <a:pt x="34792" y="49660"/>
                  <a:pt x="34803" y="49640"/>
                </a:cubicBezTo>
                <a:cubicBezTo>
                  <a:pt x="37825" y="50630"/>
                  <a:pt x="40747" y="51930"/>
                  <a:pt x="43428" y="53930"/>
                </a:cubicBezTo>
                <a:cubicBezTo>
                  <a:pt x="45033" y="55126"/>
                  <a:pt x="46728" y="56071"/>
                  <a:pt x="48742" y="56420"/>
                </a:cubicBezTo>
                <a:cubicBezTo>
                  <a:pt x="49773" y="56598"/>
                  <a:pt x="50748" y="57236"/>
                  <a:pt x="51729" y="57712"/>
                </a:cubicBezTo>
                <a:cubicBezTo>
                  <a:pt x="52371" y="58023"/>
                  <a:pt x="52952" y="58623"/>
                  <a:pt x="53605" y="58726"/>
                </a:cubicBezTo>
                <a:cubicBezTo>
                  <a:pt x="54970" y="58940"/>
                  <a:pt x="56365" y="58935"/>
                  <a:pt x="57747" y="58969"/>
                </a:cubicBezTo>
                <a:cubicBezTo>
                  <a:pt x="57851" y="58972"/>
                  <a:pt x="57956" y="58973"/>
                  <a:pt x="58062" y="58973"/>
                </a:cubicBezTo>
                <a:cubicBezTo>
                  <a:pt x="58670" y="58973"/>
                  <a:pt x="59280" y="58928"/>
                  <a:pt x="59878" y="58846"/>
                </a:cubicBezTo>
                <a:cubicBezTo>
                  <a:pt x="60578" y="58751"/>
                  <a:pt x="61261" y="58557"/>
                  <a:pt x="61952" y="58405"/>
                </a:cubicBezTo>
                <a:cubicBezTo>
                  <a:pt x="61926" y="58275"/>
                  <a:pt x="61903" y="58151"/>
                  <a:pt x="61880" y="58027"/>
                </a:cubicBezTo>
                <a:cubicBezTo>
                  <a:pt x="60174" y="58123"/>
                  <a:pt x="58469" y="58277"/>
                  <a:pt x="56759" y="58300"/>
                </a:cubicBezTo>
                <a:cubicBezTo>
                  <a:pt x="56630" y="58302"/>
                  <a:pt x="56501" y="58303"/>
                  <a:pt x="56373" y="58303"/>
                </a:cubicBezTo>
                <a:cubicBezTo>
                  <a:pt x="54671" y="58303"/>
                  <a:pt x="52981" y="58103"/>
                  <a:pt x="51478" y="56576"/>
                </a:cubicBezTo>
                <a:lnTo>
                  <a:pt x="51478" y="56576"/>
                </a:lnTo>
                <a:cubicBezTo>
                  <a:pt x="52485" y="56673"/>
                  <a:pt x="53328" y="56829"/>
                  <a:pt x="54149" y="56829"/>
                </a:cubicBezTo>
                <a:cubicBezTo>
                  <a:pt x="54207" y="56829"/>
                  <a:pt x="54265" y="56829"/>
                  <a:pt x="54323" y="56827"/>
                </a:cubicBezTo>
                <a:cubicBezTo>
                  <a:pt x="55253" y="56801"/>
                  <a:pt x="56169" y="56582"/>
                  <a:pt x="57094" y="56463"/>
                </a:cubicBezTo>
                <a:cubicBezTo>
                  <a:pt x="57941" y="56354"/>
                  <a:pt x="58791" y="56263"/>
                  <a:pt x="59639" y="56164"/>
                </a:cubicBezTo>
                <a:cubicBezTo>
                  <a:pt x="59624" y="56054"/>
                  <a:pt x="59609" y="55943"/>
                  <a:pt x="59595" y="55831"/>
                </a:cubicBezTo>
                <a:cubicBezTo>
                  <a:pt x="59120" y="55844"/>
                  <a:pt x="58646" y="55849"/>
                  <a:pt x="58173" y="55870"/>
                </a:cubicBezTo>
                <a:cubicBezTo>
                  <a:pt x="56716" y="55941"/>
                  <a:pt x="55256" y="56130"/>
                  <a:pt x="53803" y="56130"/>
                </a:cubicBezTo>
                <a:cubicBezTo>
                  <a:pt x="53476" y="56130"/>
                  <a:pt x="53149" y="56120"/>
                  <a:pt x="52822" y="56098"/>
                </a:cubicBezTo>
                <a:cubicBezTo>
                  <a:pt x="50397" y="55928"/>
                  <a:pt x="47873" y="56031"/>
                  <a:pt x="45631" y="54749"/>
                </a:cubicBezTo>
                <a:cubicBezTo>
                  <a:pt x="43776" y="53689"/>
                  <a:pt x="42014" y="52458"/>
                  <a:pt x="40219" y="51294"/>
                </a:cubicBezTo>
                <a:cubicBezTo>
                  <a:pt x="39800" y="51023"/>
                  <a:pt x="39408" y="50709"/>
                  <a:pt x="38899" y="50339"/>
                </a:cubicBezTo>
                <a:cubicBezTo>
                  <a:pt x="39911" y="50145"/>
                  <a:pt x="40904" y="50062"/>
                  <a:pt x="41884" y="50062"/>
                </a:cubicBezTo>
                <a:cubicBezTo>
                  <a:pt x="46403" y="50062"/>
                  <a:pt x="50617" y="51833"/>
                  <a:pt x="54943" y="52649"/>
                </a:cubicBezTo>
                <a:cubicBezTo>
                  <a:pt x="54491" y="52304"/>
                  <a:pt x="54038" y="51987"/>
                  <a:pt x="53541" y="51838"/>
                </a:cubicBezTo>
                <a:cubicBezTo>
                  <a:pt x="51724" y="51294"/>
                  <a:pt x="49866" y="50891"/>
                  <a:pt x="48072" y="50277"/>
                </a:cubicBezTo>
                <a:cubicBezTo>
                  <a:pt x="46216" y="49641"/>
                  <a:pt x="44348" y="49372"/>
                  <a:pt x="42466" y="49372"/>
                </a:cubicBezTo>
                <a:cubicBezTo>
                  <a:pt x="41725" y="49372"/>
                  <a:pt x="40982" y="49414"/>
                  <a:pt x="40236" y="49491"/>
                </a:cubicBezTo>
                <a:cubicBezTo>
                  <a:pt x="39843" y="49532"/>
                  <a:pt x="39456" y="49551"/>
                  <a:pt x="39072" y="49551"/>
                </a:cubicBezTo>
                <a:cubicBezTo>
                  <a:pt x="37161" y="49551"/>
                  <a:pt x="35345" y="49068"/>
                  <a:pt x="33502" y="48298"/>
                </a:cubicBezTo>
                <a:cubicBezTo>
                  <a:pt x="32584" y="47914"/>
                  <a:pt x="31613" y="47666"/>
                  <a:pt x="30630" y="47451"/>
                </a:cubicBezTo>
                <a:cubicBezTo>
                  <a:pt x="30343" y="47327"/>
                  <a:pt x="30061" y="47194"/>
                  <a:pt x="29789" y="47039"/>
                </a:cubicBezTo>
                <a:lnTo>
                  <a:pt x="29789" y="47039"/>
                </a:lnTo>
                <a:cubicBezTo>
                  <a:pt x="30558" y="47136"/>
                  <a:pt x="31291" y="47174"/>
                  <a:pt x="31987" y="47174"/>
                </a:cubicBezTo>
                <a:cubicBezTo>
                  <a:pt x="34542" y="47174"/>
                  <a:pt x="36604" y="46661"/>
                  <a:pt x="38162" y="46661"/>
                </a:cubicBezTo>
                <a:cubicBezTo>
                  <a:pt x="38906" y="46661"/>
                  <a:pt x="39536" y="46778"/>
                  <a:pt x="40050" y="47124"/>
                </a:cubicBezTo>
                <a:cubicBezTo>
                  <a:pt x="40267" y="47269"/>
                  <a:pt x="40545" y="47329"/>
                  <a:pt x="40802" y="47398"/>
                </a:cubicBezTo>
                <a:lnTo>
                  <a:pt x="39244" y="46100"/>
                </a:lnTo>
                <a:cubicBezTo>
                  <a:pt x="38948" y="45935"/>
                  <a:pt x="38617" y="45844"/>
                  <a:pt x="38284" y="45844"/>
                </a:cubicBezTo>
                <a:cubicBezTo>
                  <a:pt x="38263" y="45844"/>
                  <a:pt x="38241" y="45844"/>
                  <a:pt x="38220" y="45845"/>
                </a:cubicBezTo>
                <a:cubicBezTo>
                  <a:pt x="36417" y="45909"/>
                  <a:pt x="30259" y="46540"/>
                  <a:pt x="28391" y="46540"/>
                </a:cubicBezTo>
                <a:cubicBezTo>
                  <a:pt x="28378" y="46540"/>
                  <a:pt x="28364" y="46540"/>
                  <a:pt x="28351" y="46540"/>
                </a:cubicBezTo>
                <a:cubicBezTo>
                  <a:pt x="26911" y="46533"/>
                  <a:pt x="25462" y="46304"/>
                  <a:pt x="24019" y="46173"/>
                </a:cubicBezTo>
                <a:cubicBezTo>
                  <a:pt x="23993" y="46046"/>
                  <a:pt x="23995" y="46060"/>
                  <a:pt x="23969" y="45933"/>
                </a:cubicBezTo>
                <a:cubicBezTo>
                  <a:pt x="24521" y="45661"/>
                  <a:pt x="25054" y="45345"/>
                  <a:pt x="25625" y="45119"/>
                </a:cubicBezTo>
                <a:cubicBezTo>
                  <a:pt x="28773" y="43875"/>
                  <a:pt x="31906" y="42589"/>
                  <a:pt x="35096" y="41452"/>
                </a:cubicBezTo>
                <a:cubicBezTo>
                  <a:pt x="36532" y="40941"/>
                  <a:pt x="38078" y="40467"/>
                  <a:pt x="39592" y="40465"/>
                </a:cubicBezTo>
                <a:cubicBezTo>
                  <a:pt x="39610" y="40465"/>
                  <a:pt x="39628" y="40465"/>
                  <a:pt x="39646" y="40465"/>
                </a:cubicBezTo>
                <a:cubicBezTo>
                  <a:pt x="42206" y="40465"/>
                  <a:pt x="44821" y="40610"/>
                  <a:pt x="47334" y="41143"/>
                </a:cubicBezTo>
                <a:cubicBezTo>
                  <a:pt x="49542" y="41611"/>
                  <a:pt x="51727" y="41800"/>
                  <a:pt x="53934" y="41867"/>
                </a:cubicBezTo>
                <a:cubicBezTo>
                  <a:pt x="55047" y="41900"/>
                  <a:pt x="56086" y="42471"/>
                  <a:pt x="57084" y="42471"/>
                </a:cubicBezTo>
                <a:cubicBezTo>
                  <a:pt x="57384" y="42471"/>
                  <a:pt x="57680" y="42419"/>
                  <a:pt x="57973" y="42286"/>
                </a:cubicBezTo>
                <a:cubicBezTo>
                  <a:pt x="57941" y="42173"/>
                  <a:pt x="57908" y="42058"/>
                  <a:pt x="57877" y="41945"/>
                </a:cubicBezTo>
                <a:cubicBezTo>
                  <a:pt x="57731" y="41984"/>
                  <a:pt x="57585" y="42001"/>
                  <a:pt x="57438" y="42001"/>
                </a:cubicBezTo>
                <a:cubicBezTo>
                  <a:pt x="56506" y="42001"/>
                  <a:pt x="55559" y="41322"/>
                  <a:pt x="54627" y="41322"/>
                </a:cubicBezTo>
                <a:cubicBezTo>
                  <a:pt x="54480" y="41322"/>
                  <a:pt x="54334" y="41339"/>
                  <a:pt x="54189" y="41377"/>
                </a:cubicBezTo>
                <a:cubicBezTo>
                  <a:pt x="54130" y="41214"/>
                  <a:pt x="54153" y="41280"/>
                  <a:pt x="54094" y="41116"/>
                </a:cubicBezTo>
                <a:cubicBezTo>
                  <a:pt x="54568" y="40914"/>
                  <a:pt x="55046" y="40858"/>
                  <a:pt x="55524" y="40858"/>
                </a:cubicBezTo>
                <a:cubicBezTo>
                  <a:pt x="56126" y="40858"/>
                  <a:pt x="56730" y="40947"/>
                  <a:pt x="57333" y="40947"/>
                </a:cubicBezTo>
                <a:cubicBezTo>
                  <a:pt x="57812" y="40947"/>
                  <a:pt x="58289" y="40891"/>
                  <a:pt x="58764" y="40689"/>
                </a:cubicBezTo>
                <a:cubicBezTo>
                  <a:pt x="58733" y="40597"/>
                  <a:pt x="58702" y="40508"/>
                  <a:pt x="58673" y="40416"/>
                </a:cubicBezTo>
                <a:cubicBezTo>
                  <a:pt x="58427" y="40436"/>
                  <a:pt x="58157" y="40397"/>
                  <a:pt x="57941" y="40484"/>
                </a:cubicBezTo>
                <a:cubicBezTo>
                  <a:pt x="57735" y="40568"/>
                  <a:pt x="57527" y="40601"/>
                  <a:pt x="57316" y="40601"/>
                </a:cubicBezTo>
                <a:cubicBezTo>
                  <a:pt x="56614" y="40601"/>
                  <a:pt x="55896" y="40240"/>
                  <a:pt x="55228" y="40240"/>
                </a:cubicBezTo>
                <a:cubicBezTo>
                  <a:pt x="54967" y="40240"/>
                  <a:pt x="54713" y="40296"/>
                  <a:pt x="54472" y="40449"/>
                </a:cubicBezTo>
                <a:cubicBezTo>
                  <a:pt x="53520" y="41055"/>
                  <a:pt x="52548" y="41243"/>
                  <a:pt x="51546" y="41243"/>
                </a:cubicBezTo>
                <a:cubicBezTo>
                  <a:pt x="50724" y="41243"/>
                  <a:pt x="49881" y="41117"/>
                  <a:pt x="49012" y="40991"/>
                </a:cubicBezTo>
                <a:cubicBezTo>
                  <a:pt x="49187" y="40752"/>
                  <a:pt x="49288" y="40614"/>
                  <a:pt x="49355" y="40524"/>
                </a:cubicBezTo>
                <a:cubicBezTo>
                  <a:pt x="46213" y="40266"/>
                  <a:pt x="43113" y="40011"/>
                  <a:pt x="40015" y="39757"/>
                </a:cubicBezTo>
                <a:cubicBezTo>
                  <a:pt x="40225" y="39484"/>
                  <a:pt x="40477" y="39389"/>
                  <a:pt x="40729" y="39294"/>
                </a:cubicBezTo>
                <a:cubicBezTo>
                  <a:pt x="42657" y="38550"/>
                  <a:pt x="44571" y="37768"/>
                  <a:pt x="46518" y="37082"/>
                </a:cubicBezTo>
                <a:cubicBezTo>
                  <a:pt x="47213" y="36837"/>
                  <a:pt x="47989" y="36742"/>
                  <a:pt x="48738" y="36720"/>
                </a:cubicBezTo>
                <a:cubicBezTo>
                  <a:pt x="48833" y="36717"/>
                  <a:pt x="48929" y="36716"/>
                  <a:pt x="49025" y="36716"/>
                </a:cubicBezTo>
                <a:cubicBezTo>
                  <a:pt x="49858" y="36716"/>
                  <a:pt x="50699" y="36807"/>
                  <a:pt x="51528" y="36807"/>
                </a:cubicBezTo>
                <a:cubicBezTo>
                  <a:pt x="51763" y="36807"/>
                  <a:pt x="51996" y="36800"/>
                  <a:pt x="52228" y="36781"/>
                </a:cubicBezTo>
                <a:cubicBezTo>
                  <a:pt x="53297" y="36697"/>
                  <a:pt x="54404" y="36539"/>
                  <a:pt x="55222" y="35652"/>
                </a:cubicBezTo>
                <a:lnTo>
                  <a:pt x="55222" y="35652"/>
                </a:lnTo>
                <a:cubicBezTo>
                  <a:pt x="54481" y="35775"/>
                  <a:pt x="53468" y="36086"/>
                  <a:pt x="52727" y="36209"/>
                </a:cubicBezTo>
                <a:cubicBezTo>
                  <a:pt x="52661" y="35974"/>
                  <a:pt x="52767" y="36104"/>
                  <a:pt x="52701" y="35868"/>
                </a:cubicBezTo>
                <a:cubicBezTo>
                  <a:pt x="54682" y="35190"/>
                  <a:pt x="56854" y="34283"/>
                  <a:pt x="58909" y="33580"/>
                </a:cubicBezTo>
                <a:cubicBezTo>
                  <a:pt x="58879" y="33575"/>
                  <a:pt x="58840" y="33572"/>
                  <a:pt x="58795" y="33572"/>
                </a:cubicBezTo>
                <a:cubicBezTo>
                  <a:pt x="57804" y="33572"/>
                  <a:pt x="53385" y="34908"/>
                  <a:pt x="52282" y="35385"/>
                </a:cubicBezTo>
                <a:cubicBezTo>
                  <a:pt x="51380" y="35875"/>
                  <a:pt x="50618" y="36074"/>
                  <a:pt x="49375" y="36074"/>
                </a:cubicBezTo>
                <a:cubicBezTo>
                  <a:pt x="49211" y="36074"/>
                  <a:pt x="49039" y="36071"/>
                  <a:pt x="48857" y="36064"/>
                </a:cubicBezTo>
                <a:cubicBezTo>
                  <a:pt x="48772" y="36061"/>
                  <a:pt x="48688" y="36059"/>
                  <a:pt x="48605" y="36059"/>
                </a:cubicBezTo>
                <a:cubicBezTo>
                  <a:pt x="47898" y="36059"/>
                  <a:pt x="47259" y="36173"/>
                  <a:pt x="46575" y="36409"/>
                </a:cubicBezTo>
                <a:cubicBezTo>
                  <a:pt x="43413" y="37505"/>
                  <a:pt x="40328" y="38815"/>
                  <a:pt x="37144" y="39842"/>
                </a:cubicBezTo>
                <a:cubicBezTo>
                  <a:pt x="32646" y="41294"/>
                  <a:pt x="24322" y="44570"/>
                  <a:pt x="23088" y="45140"/>
                </a:cubicBezTo>
                <a:cubicBezTo>
                  <a:pt x="22653" y="45269"/>
                  <a:pt x="22229" y="45329"/>
                  <a:pt x="21844" y="45329"/>
                </a:cubicBezTo>
                <a:cubicBezTo>
                  <a:pt x="20187" y="45329"/>
                  <a:pt x="19267" y="44226"/>
                  <a:pt x="21409" y="42855"/>
                </a:cubicBezTo>
                <a:cubicBezTo>
                  <a:pt x="25064" y="40512"/>
                  <a:pt x="28644" y="38053"/>
                  <a:pt x="32297" y="35710"/>
                </a:cubicBezTo>
                <a:cubicBezTo>
                  <a:pt x="34182" y="34500"/>
                  <a:pt x="36064" y="33215"/>
                  <a:pt x="38118" y="32350"/>
                </a:cubicBezTo>
                <a:cubicBezTo>
                  <a:pt x="40142" y="31497"/>
                  <a:pt x="42387" y="31153"/>
                  <a:pt x="44524" y="30546"/>
                </a:cubicBezTo>
                <a:cubicBezTo>
                  <a:pt x="45955" y="30140"/>
                  <a:pt x="47509" y="29907"/>
                  <a:pt x="48746" y="29166"/>
                </a:cubicBezTo>
                <a:cubicBezTo>
                  <a:pt x="50880" y="27891"/>
                  <a:pt x="53033" y="26843"/>
                  <a:pt x="55559" y="26616"/>
                </a:cubicBezTo>
                <a:cubicBezTo>
                  <a:pt x="56033" y="26574"/>
                  <a:pt x="56481" y="26330"/>
                  <a:pt x="56940" y="26179"/>
                </a:cubicBezTo>
                <a:lnTo>
                  <a:pt x="56833" y="25867"/>
                </a:lnTo>
                <a:cubicBezTo>
                  <a:pt x="54810" y="26069"/>
                  <a:pt x="52722" y="26155"/>
                  <a:pt x="50940" y="27199"/>
                </a:cubicBezTo>
                <a:cubicBezTo>
                  <a:pt x="49017" y="28326"/>
                  <a:pt x="47087" y="29347"/>
                  <a:pt x="44876" y="29819"/>
                </a:cubicBezTo>
                <a:cubicBezTo>
                  <a:pt x="43301" y="30154"/>
                  <a:pt x="41755" y="30607"/>
                  <a:pt x="40195" y="31008"/>
                </a:cubicBezTo>
                <a:cubicBezTo>
                  <a:pt x="40299" y="30708"/>
                  <a:pt x="40467" y="30557"/>
                  <a:pt x="40653" y="30436"/>
                </a:cubicBezTo>
                <a:cubicBezTo>
                  <a:pt x="42074" y="29520"/>
                  <a:pt x="43527" y="28652"/>
                  <a:pt x="44913" y="27688"/>
                </a:cubicBezTo>
                <a:cubicBezTo>
                  <a:pt x="46412" y="26645"/>
                  <a:pt x="47841" y="25500"/>
                  <a:pt x="49320" y="24427"/>
                </a:cubicBezTo>
                <a:cubicBezTo>
                  <a:pt x="49687" y="24161"/>
                  <a:pt x="50096" y="23951"/>
                  <a:pt x="50526" y="23805"/>
                </a:cubicBezTo>
                <a:cubicBezTo>
                  <a:pt x="52419" y="23163"/>
                  <a:pt x="54341" y="22601"/>
                  <a:pt x="56221" y="21927"/>
                </a:cubicBezTo>
                <a:cubicBezTo>
                  <a:pt x="57100" y="21612"/>
                  <a:pt x="57968" y="21444"/>
                  <a:pt x="58842" y="21444"/>
                </a:cubicBezTo>
                <a:cubicBezTo>
                  <a:pt x="59711" y="21444"/>
                  <a:pt x="60584" y="21610"/>
                  <a:pt x="61477" y="21963"/>
                </a:cubicBezTo>
                <a:cubicBezTo>
                  <a:pt x="62068" y="22196"/>
                  <a:pt x="62759" y="22140"/>
                  <a:pt x="63408" y="22210"/>
                </a:cubicBezTo>
                <a:cubicBezTo>
                  <a:pt x="63448" y="22042"/>
                  <a:pt x="63438" y="22082"/>
                  <a:pt x="63479" y="21914"/>
                </a:cubicBezTo>
                <a:cubicBezTo>
                  <a:pt x="62691" y="21551"/>
                  <a:pt x="61543" y="22123"/>
                  <a:pt x="60873" y="20910"/>
                </a:cubicBezTo>
                <a:cubicBezTo>
                  <a:pt x="60172" y="20880"/>
                  <a:pt x="59279" y="20844"/>
                  <a:pt x="58122" y="20797"/>
                </a:cubicBezTo>
                <a:cubicBezTo>
                  <a:pt x="59096" y="20115"/>
                  <a:pt x="59775" y="19418"/>
                  <a:pt x="60607" y="19113"/>
                </a:cubicBezTo>
                <a:cubicBezTo>
                  <a:pt x="61678" y="18721"/>
                  <a:pt x="62873" y="18655"/>
                  <a:pt x="64008" y="18425"/>
                </a:cubicBezTo>
                <a:cubicBezTo>
                  <a:pt x="64454" y="18335"/>
                  <a:pt x="64884" y="18179"/>
                  <a:pt x="65320" y="18055"/>
                </a:cubicBezTo>
                <a:cubicBezTo>
                  <a:pt x="65284" y="17978"/>
                  <a:pt x="65247" y="17901"/>
                  <a:pt x="65211" y="17826"/>
                </a:cubicBezTo>
                <a:cubicBezTo>
                  <a:pt x="64600" y="17857"/>
                  <a:pt x="63989" y="17912"/>
                  <a:pt x="63377" y="17914"/>
                </a:cubicBezTo>
                <a:cubicBezTo>
                  <a:pt x="61290" y="17920"/>
                  <a:pt x="59596" y="18750"/>
                  <a:pt x="58139" y="20177"/>
                </a:cubicBezTo>
                <a:cubicBezTo>
                  <a:pt x="57740" y="20568"/>
                  <a:pt x="57212" y="20882"/>
                  <a:pt x="56683" y="21068"/>
                </a:cubicBezTo>
                <a:cubicBezTo>
                  <a:pt x="54566" y="21813"/>
                  <a:pt x="52419" y="22478"/>
                  <a:pt x="50299" y="23208"/>
                </a:cubicBezTo>
                <a:cubicBezTo>
                  <a:pt x="49782" y="23387"/>
                  <a:pt x="49257" y="23631"/>
                  <a:pt x="48835" y="23971"/>
                </a:cubicBezTo>
                <a:cubicBezTo>
                  <a:pt x="46492" y="25858"/>
                  <a:pt x="43935" y="27405"/>
                  <a:pt x="41327" y="28887"/>
                </a:cubicBezTo>
                <a:cubicBezTo>
                  <a:pt x="38944" y="30241"/>
                  <a:pt x="36573" y="31616"/>
                  <a:pt x="34262" y="33088"/>
                </a:cubicBezTo>
                <a:cubicBezTo>
                  <a:pt x="33277" y="33715"/>
                  <a:pt x="32247" y="34270"/>
                  <a:pt x="31232" y="34847"/>
                </a:cubicBezTo>
                <a:cubicBezTo>
                  <a:pt x="31675" y="34116"/>
                  <a:pt x="32225" y="33528"/>
                  <a:pt x="32715" y="32890"/>
                </a:cubicBezTo>
                <a:cubicBezTo>
                  <a:pt x="34156" y="31013"/>
                  <a:pt x="35890" y="29458"/>
                  <a:pt x="37914" y="28271"/>
                </a:cubicBezTo>
                <a:cubicBezTo>
                  <a:pt x="39149" y="27547"/>
                  <a:pt x="40070" y="26547"/>
                  <a:pt x="41068" y="25565"/>
                </a:cubicBezTo>
                <a:cubicBezTo>
                  <a:pt x="42000" y="24649"/>
                  <a:pt x="43177" y="23929"/>
                  <a:pt x="44358" y="23348"/>
                </a:cubicBezTo>
                <a:cubicBezTo>
                  <a:pt x="45323" y="22874"/>
                  <a:pt x="46472" y="22780"/>
                  <a:pt x="47509" y="22430"/>
                </a:cubicBezTo>
                <a:cubicBezTo>
                  <a:pt x="49761" y="21672"/>
                  <a:pt x="51661" y="20323"/>
                  <a:pt x="53438" y="18793"/>
                </a:cubicBezTo>
                <a:cubicBezTo>
                  <a:pt x="53673" y="18590"/>
                  <a:pt x="53846" y="18312"/>
                  <a:pt x="54047" y="18069"/>
                </a:cubicBezTo>
                <a:cubicBezTo>
                  <a:pt x="53977" y="17997"/>
                  <a:pt x="53908" y="17926"/>
                  <a:pt x="53837" y="17854"/>
                </a:cubicBezTo>
                <a:cubicBezTo>
                  <a:pt x="53072" y="18447"/>
                  <a:pt x="52331" y="19071"/>
                  <a:pt x="51539" y="19625"/>
                </a:cubicBezTo>
                <a:cubicBezTo>
                  <a:pt x="50731" y="20194"/>
                  <a:pt x="49906" y="20753"/>
                  <a:pt x="49029" y="21208"/>
                </a:cubicBezTo>
                <a:cubicBezTo>
                  <a:pt x="48196" y="21643"/>
                  <a:pt x="47288" y="21939"/>
                  <a:pt x="46412" y="22297"/>
                </a:cubicBezTo>
                <a:lnTo>
                  <a:pt x="46270" y="21994"/>
                </a:lnTo>
                <a:cubicBezTo>
                  <a:pt x="47948" y="20820"/>
                  <a:pt x="49625" y="19645"/>
                  <a:pt x="51511" y="18326"/>
                </a:cubicBezTo>
                <a:lnTo>
                  <a:pt x="51511" y="18326"/>
                </a:lnTo>
                <a:cubicBezTo>
                  <a:pt x="50993" y="18477"/>
                  <a:pt x="50678" y="18500"/>
                  <a:pt x="50448" y="18650"/>
                </a:cubicBezTo>
                <a:cubicBezTo>
                  <a:pt x="48867" y="19686"/>
                  <a:pt x="47312" y="20762"/>
                  <a:pt x="45731" y="21798"/>
                </a:cubicBezTo>
                <a:cubicBezTo>
                  <a:pt x="45104" y="22209"/>
                  <a:pt x="44430" y="22551"/>
                  <a:pt x="43776" y="22925"/>
                </a:cubicBezTo>
                <a:cubicBezTo>
                  <a:pt x="43670" y="22605"/>
                  <a:pt x="43689" y="22482"/>
                  <a:pt x="43755" y="22396"/>
                </a:cubicBezTo>
                <a:cubicBezTo>
                  <a:pt x="45236" y="20471"/>
                  <a:pt x="47069" y="18959"/>
                  <a:pt x="49163" y="17752"/>
                </a:cubicBezTo>
                <a:cubicBezTo>
                  <a:pt x="49530" y="17541"/>
                  <a:pt x="49861" y="17273"/>
                  <a:pt x="50207" y="17029"/>
                </a:cubicBezTo>
                <a:cubicBezTo>
                  <a:pt x="50152" y="16902"/>
                  <a:pt x="50163" y="16923"/>
                  <a:pt x="50107" y="16797"/>
                </a:cubicBezTo>
                <a:cubicBezTo>
                  <a:pt x="49840" y="16841"/>
                  <a:pt x="49571" y="16886"/>
                  <a:pt x="49304" y="16931"/>
                </a:cubicBezTo>
                <a:cubicBezTo>
                  <a:pt x="49241" y="16768"/>
                  <a:pt x="49256" y="16809"/>
                  <a:pt x="49197" y="16645"/>
                </a:cubicBezTo>
                <a:cubicBezTo>
                  <a:pt x="51230" y="15486"/>
                  <a:pt x="53263" y="14328"/>
                  <a:pt x="55297" y="13170"/>
                </a:cubicBezTo>
                <a:cubicBezTo>
                  <a:pt x="55140" y="13107"/>
                  <a:pt x="54994" y="13075"/>
                  <a:pt x="54863" y="13075"/>
                </a:cubicBezTo>
                <a:cubicBezTo>
                  <a:pt x="54761" y="13075"/>
                  <a:pt x="54667" y="13095"/>
                  <a:pt x="54583" y="13134"/>
                </a:cubicBezTo>
                <a:cubicBezTo>
                  <a:pt x="53422" y="13676"/>
                  <a:pt x="52262" y="14213"/>
                  <a:pt x="51126" y="14802"/>
                </a:cubicBezTo>
                <a:cubicBezTo>
                  <a:pt x="48881" y="15967"/>
                  <a:pt x="47466" y="18101"/>
                  <a:pt x="45587" y="19697"/>
                </a:cubicBezTo>
                <a:cubicBezTo>
                  <a:pt x="44796" y="20370"/>
                  <a:pt x="44167" y="21238"/>
                  <a:pt x="43476" y="22026"/>
                </a:cubicBezTo>
                <a:cubicBezTo>
                  <a:pt x="42881" y="22703"/>
                  <a:pt x="42322" y="23413"/>
                  <a:pt x="41711" y="24072"/>
                </a:cubicBezTo>
                <a:cubicBezTo>
                  <a:pt x="41199" y="24624"/>
                  <a:pt x="40653" y="25147"/>
                  <a:pt x="40087" y="25643"/>
                </a:cubicBezTo>
                <a:cubicBezTo>
                  <a:pt x="39330" y="26307"/>
                  <a:pt x="38556" y="26955"/>
                  <a:pt x="37761" y="27575"/>
                </a:cubicBezTo>
                <a:cubicBezTo>
                  <a:pt x="36496" y="28555"/>
                  <a:pt x="35143" y="29432"/>
                  <a:pt x="33946" y="30489"/>
                </a:cubicBezTo>
                <a:cubicBezTo>
                  <a:pt x="32621" y="31661"/>
                  <a:pt x="31493" y="33059"/>
                  <a:pt x="30164" y="34227"/>
                </a:cubicBezTo>
                <a:cubicBezTo>
                  <a:pt x="28239" y="35917"/>
                  <a:pt x="26294" y="37607"/>
                  <a:pt x="24203" y="39081"/>
                </a:cubicBezTo>
                <a:cubicBezTo>
                  <a:pt x="23037" y="39903"/>
                  <a:pt x="21833" y="40673"/>
                  <a:pt x="20617" y="41425"/>
                </a:cubicBezTo>
                <a:cubicBezTo>
                  <a:pt x="21249" y="40115"/>
                  <a:pt x="21830" y="38780"/>
                  <a:pt x="22269" y="37372"/>
                </a:cubicBezTo>
                <a:cubicBezTo>
                  <a:pt x="22797" y="35675"/>
                  <a:pt x="23251" y="33897"/>
                  <a:pt x="24123" y="32390"/>
                </a:cubicBezTo>
                <a:cubicBezTo>
                  <a:pt x="25673" y="29705"/>
                  <a:pt x="27559" y="27227"/>
                  <a:pt x="29219" y="24606"/>
                </a:cubicBezTo>
                <a:cubicBezTo>
                  <a:pt x="30222" y="23022"/>
                  <a:pt x="31461" y="21701"/>
                  <a:pt x="32907" y="20548"/>
                </a:cubicBezTo>
                <a:cubicBezTo>
                  <a:pt x="34100" y="19597"/>
                  <a:pt x="35399" y="18775"/>
                  <a:pt x="36097" y="17289"/>
                </a:cubicBezTo>
                <a:cubicBezTo>
                  <a:pt x="36869" y="15647"/>
                  <a:pt x="37780" y="14074"/>
                  <a:pt x="38615" y="12463"/>
                </a:cubicBezTo>
                <a:cubicBezTo>
                  <a:pt x="38695" y="12307"/>
                  <a:pt x="38671" y="12093"/>
                  <a:pt x="38730" y="11651"/>
                </a:cubicBezTo>
                <a:lnTo>
                  <a:pt x="38730" y="11651"/>
                </a:lnTo>
                <a:cubicBezTo>
                  <a:pt x="38349" y="11995"/>
                  <a:pt x="38101" y="12147"/>
                  <a:pt x="37954" y="12368"/>
                </a:cubicBezTo>
                <a:cubicBezTo>
                  <a:pt x="37244" y="13431"/>
                  <a:pt x="36461" y="14460"/>
                  <a:pt x="35891" y="15602"/>
                </a:cubicBezTo>
                <a:cubicBezTo>
                  <a:pt x="34846" y="17699"/>
                  <a:pt x="33467" y="19453"/>
                  <a:pt x="31362" y="20795"/>
                </a:cubicBezTo>
                <a:cubicBezTo>
                  <a:pt x="31613" y="18719"/>
                  <a:pt x="31698" y="16721"/>
                  <a:pt x="32127" y="14813"/>
                </a:cubicBezTo>
                <a:cubicBezTo>
                  <a:pt x="32555" y="12906"/>
                  <a:pt x="33327" y="11089"/>
                  <a:pt x="33946" y="9233"/>
                </a:cubicBezTo>
                <a:lnTo>
                  <a:pt x="33946" y="9233"/>
                </a:lnTo>
                <a:cubicBezTo>
                  <a:pt x="33586" y="9629"/>
                  <a:pt x="33218" y="10066"/>
                  <a:pt x="32982" y="10570"/>
                </a:cubicBezTo>
                <a:cubicBezTo>
                  <a:pt x="31629" y="13469"/>
                  <a:pt x="30904" y="16556"/>
                  <a:pt x="30489" y="19756"/>
                </a:cubicBezTo>
                <a:cubicBezTo>
                  <a:pt x="30369" y="20690"/>
                  <a:pt x="29998" y="21652"/>
                  <a:pt x="29500" y="22441"/>
                </a:cubicBezTo>
                <a:cubicBezTo>
                  <a:pt x="28080" y="24695"/>
                  <a:pt x="26537" y="26868"/>
                  <a:pt x="25039" y="29070"/>
                </a:cubicBezTo>
                <a:cubicBezTo>
                  <a:pt x="24923" y="29240"/>
                  <a:pt x="24773" y="29383"/>
                  <a:pt x="24637" y="29541"/>
                </a:cubicBezTo>
                <a:cubicBezTo>
                  <a:pt x="24578" y="28913"/>
                  <a:pt x="24556" y="28362"/>
                  <a:pt x="24469" y="27818"/>
                </a:cubicBezTo>
                <a:cubicBezTo>
                  <a:pt x="24413" y="27454"/>
                  <a:pt x="24172" y="27097"/>
                  <a:pt x="24180" y="26748"/>
                </a:cubicBezTo>
                <a:cubicBezTo>
                  <a:pt x="24211" y="25529"/>
                  <a:pt x="24315" y="24316"/>
                  <a:pt x="24388" y="23101"/>
                </a:cubicBezTo>
                <a:cubicBezTo>
                  <a:pt x="24460" y="21916"/>
                  <a:pt x="24473" y="20720"/>
                  <a:pt x="24630" y="19551"/>
                </a:cubicBezTo>
                <a:cubicBezTo>
                  <a:pt x="24696" y="19067"/>
                  <a:pt x="24983" y="18546"/>
                  <a:pt x="25324" y="18198"/>
                </a:cubicBezTo>
                <a:cubicBezTo>
                  <a:pt x="26567" y="16932"/>
                  <a:pt x="27912" y="15769"/>
                  <a:pt x="29140" y="14489"/>
                </a:cubicBezTo>
                <a:cubicBezTo>
                  <a:pt x="29602" y="14009"/>
                  <a:pt x="29843" y="13310"/>
                  <a:pt x="30184" y="12713"/>
                </a:cubicBezTo>
                <a:cubicBezTo>
                  <a:pt x="30127" y="12687"/>
                  <a:pt x="30071" y="12661"/>
                  <a:pt x="30014" y="12633"/>
                </a:cubicBezTo>
                <a:lnTo>
                  <a:pt x="25743" y="17129"/>
                </a:lnTo>
                <a:cubicBezTo>
                  <a:pt x="25616" y="17040"/>
                  <a:pt x="25487" y="16952"/>
                  <a:pt x="25359" y="16862"/>
                </a:cubicBezTo>
                <a:cubicBezTo>
                  <a:pt x="25798" y="15830"/>
                  <a:pt x="26172" y="14760"/>
                  <a:pt x="26695" y="13773"/>
                </a:cubicBezTo>
                <a:cubicBezTo>
                  <a:pt x="27217" y="12788"/>
                  <a:pt x="27885" y="11887"/>
                  <a:pt x="28491" y="10950"/>
                </a:cubicBezTo>
                <a:cubicBezTo>
                  <a:pt x="28383" y="10863"/>
                  <a:pt x="28274" y="10776"/>
                  <a:pt x="28166" y="10689"/>
                </a:cubicBezTo>
                <a:cubicBezTo>
                  <a:pt x="27709" y="11224"/>
                  <a:pt x="27253" y="11758"/>
                  <a:pt x="26688" y="12419"/>
                </a:cubicBezTo>
                <a:cubicBezTo>
                  <a:pt x="26546" y="9533"/>
                  <a:pt x="28154" y="7401"/>
                  <a:pt x="28822" y="4965"/>
                </a:cubicBezTo>
                <a:lnTo>
                  <a:pt x="28822" y="4965"/>
                </a:lnTo>
                <a:cubicBezTo>
                  <a:pt x="28595" y="5071"/>
                  <a:pt x="28418" y="5191"/>
                  <a:pt x="28315" y="5358"/>
                </a:cubicBezTo>
                <a:cubicBezTo>
                  <a:pt x="26975" y="7537"/>
                  <a:pt x="26032" y="9848"/>
                  <a:pt x="26100" y="12527"/>
                </a:cubicBezTo>
                <a:cubicBezTo>
                  <a:pt x="26115" y="13065"/>
                  <a:pt x="25980" y="13642"/>
                  <a:pt x="25771" y="14136"/>
                </a:cubicBezTo>
                <a:cubicBezTo>
                  <a:pt x="24903" y="16191"/>
                  <a:pt x="23768" y="18141"/>
                  <a:pt x="23637" y="20473"/>
                </a:cubicBezTo>
                <a:cubicBezTo>
                  <a:pt x="23635" y="20530"/>
                  <a:pt x="23521" y="20576"/>
                  <a:pt x="23462" y="20625"/>
                </a:cubicBezTo>
                <a:cubicBezTo>
                  <a:pt x="23394" y="20578"/>
                  <a:pt x="23310" y="20550"/>
                  <a:pt x="23305" y="20514"/>
                </a:cubicBezTo>
                <a:cubicBezTo>
                  <a:pt x="22967" y="18122"/>
                  <a:pt x="22453" y="15732"/>
                  <a:pt x="22358" y="13338"/>
                </a:cubicBezTo>
                <a:cubicBezTo>
                  <a:pt x="22272" y="11150"/>
                  <a:pt x="23023" y="9163"/>
                  <a:pt x="24768" y="7695"/>
                </a:cubicBezTo>
                <a:cubicBezTo>
                  <a:pt x="25328" y="7226"/>
                  <a:pt x="25672" y="6504"/>
                  <a:pt x="26140" y="5918"/>
                </a:cubicBezTo>
                <a:cubicBezTo>
                  <a:pt x="26546" y="5410"/>
                  <a:pt x="26981" y="4926"/>
                  <a:pt x="27410" y="4438"/>
                </a:cubicBezTo>
                <a:cubicBezTo>
                  <a:pt x="27947" y="3829"/>
                  <a:pt x="28492" y="3226"/>
                  <a:pt x="29034" y="2620"/>
                </a:cubicBezTo>
                <a:cubicBezTo>
                  <a:pt x="28946" y="2538"/>
                  <a:pt x="28858" y="2457"/>
                  <a:pt x="28770" y="2374"/>
                </a:cubicBezTo>
                <a:cubicBezTo>
                  <a:pt x="28363" y="2754"/>
                  <a:pt x="27955" y="3132"/>
                  <a:pt x="27444" y="3608"/>
                </a:cubicBezTo>
                <a:cubicBezTo>
                  <a:pt x="27614" y="2861"/>
                  <a:pt x="27750" y="2266"/>
                  <a:pt x="27883" y="1673"/>
                </a:cubicBezTo>
                <a:cubicBezTo>
                  <a:pt x="27798" y="1637"/>
                  <a:pt x="27715" y="1599"/>
                  <a:pt x="27629" y="1563"/>
                </a:cubicBezTo>
                <a:cubicBezTo>
                  <a:pt x="26279" y="3816"/>
                  <a:pt x="25775" y="6652"/>
                  <a:pt x="23418" y="8238"/>
                </a:cubicBezTo>
                <a:cubicBezTo>
                  <a:pt x="23534" y="7497"/>
                  <a:pt x="23650" y="6764"/>
                  <a:pt x="23766" y="6031"/>
                </a:cubicBezTo>
                <a:cubicBezTo>
                  <a:pt x="23642" y="6000"/>
                  <a:pt x="23521" y="5968"/>
                  <a:pt x="23397" y="5937"/>
                </a:cubicBezTo>
                <a:cubicBezTo>
                  <a:pt x="22447" y="7278"/>
                  <a:pt x="22340" y="8981"/>
                  <a:pt x="21805" y="10513"/>
                </a:cubicBezTo>
                <a:cubicBezTo>
                  <a:pt x="21530" y="8783"/>
                  <a:pt x="21165" y="7115"/>
                  <a:pt x="22123" y="5477"/>
                </a:cubicBezTo>
                <a:cubicBezTo>
                  <a:pt x="22684" y="4520"/>
                  <a:pt x="22874" y="3330"/>
                  <a:pt x="23231" y="2244"/>
                </a:cubicBezTo>
                <a:cubicBezTo>
                  <a:pt x="23162" y="2210"/>
                  <a:pt x="23094" y="2177"/>
                  <a:pt x="23024" y="2143"/>
                </a:cubicBezTo>
                <a:cubicBezTo>
                  <a:pt x="22780" y="2475"/>
                  <a:pt x="22534" y="2807"/>
                  <a:pt x="22289" y="3140"/>
                </a:cubicBezTo>
                <a:cubicBezTo>
                  <a:pt x="22201" y="3115"/>
                  <a:pt x="22112" y="3092"/>
                  <a:pt x="22025" y="3068"/>
                </a:cubicBezTo>
                <a:cubicBezTo>
                  <a:pt x="22139" y="2045"/>
                  <a:pt x="22252" y="1022"/>
                  <a:pt x="22366" y="1"/>
                </a:cubicBezTo>
                <a:close/>
              </a:path>
            </a:pathLst>
          </a:custGeom>
          <a:solidFill>
            <a:srgbClr val="A2D78D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9" name="Google Shape;359;p53"/>
          <p:cNvSpPr/>
          <p:nvPr/>
        </p:nvSpPr>
        <p:spPr>
          <a:xfrm rot="-10539163" flipH="1">
            <a:off x="6058802" y="4592486"/>
            <a:ext cx="559562" cy="500089"/>
          </a:xfrm>
          <a:custGeom>
            <a:avLst/>
            <a:gdLst/>
            <a:ahLst/>
            <a:cxnLst/>
            <a:rect l="l" t="t" r="r" b="b"/>
            <a:pathLst>
              <a:path w="22383" h="20004" extrusionOk="0">
                <a:moveTo>
                  <a:pt x="15488" y="1"/>
                </a:moveTo>
                <a:cubicBezTo>
                  <a:pt x="15478" y="1"/>
                  <a:pt x="15467" y="3"/>
                  <a:pt x="15463" y="8"/>
                </a:cubicBezTo>
                <a:cubicBezTo>
                  <a:pt x="15410" y="70"/>
                  <a:pt x="15343" y="127"/>
                  <a:pt x="15316" y="199"/>
                </a:cubicBezTo>
                <a:cubicBezTo>
                  <a:pt x="15229" y="419"/>
                  <a:pt x="15163" y="646"/>
                  <a:pt x="15079" y="866"/>
                </a:cubicBezTo>
                <a:cubicBezTo>
                  <a:pt x="14879" y="1382"/>
                  <a:pt x="14679" y="1896"/>
                  <a:pt x="14470" y="2409"/>
                </a:cubicBezTo>
                <a:cubicBezTo>
                  <a:pt x="14320" y="2780"/>
                  <a:pt x="14155" y="3146"/>
                  <a:pt x="13996" y="3515"/>
                </a:cubicBezTo>
                <a:cubicBezTo>
                  <a:pt x="13983" y="3544"/>
                  <a:pt x="13964" y="3569"/>
                  <a:pt x="13935" y="3592"/>
                </a:cubicBezTo>
                <a:cubicBezTo>
                  <a:pt x="13959" y="3520"/>
                  <a:pt x="13994" y="3449"/>
                  <a:pt x="14005" y="3374"/>
                </a:cubicBezTo>
                <a:cubicBezTo>
                  <a:pt x="14024" y="3245"/>
                  <a:pt x="14030" y="3116"/>
                  <a:pt x="14038" y="2986"/>
                </a:cubicBezTo>
                <a:cubicBezTo>
                  <a:pt x="14038" y="2971"/>
                  <a:pt x="14019" y="2956"/>
                  <a:pt x="14012" y="2947"/>
                </a:cubicBezTo>
                <a:cubicBezTo>
                  <a:pt x="14011" y="2915"/>
                  <a:pt x="14012" y="2887"/>
                  <a:pt x="14010" y="2858"/>
                </a:cubicBezTo>
                <a:cubicBezTo>
                  <a:pt x="14004" y="2798"/>
                  <a:pt x="14002" y="2776"/>
                  <a:pt x="13981" y="2776"/>
                </a:cubicBezTo>
                <a:cubicBezTo>
                  <a:pt x="13967" y="2776"/>
                  <a:pt x="13946" y="2785"/>
                  <a:pt x="13912" y="2798"/>
                </a:cubicBezTo>
                <a:cubicBezTo>
                  <a:pt x="13836" y="2826"/>
                  <a:pt x="13759" y="2851"/>
                  <a:pt x="13687" y="2875"/>
                </a:cubicBezTo>
                <a:cubicBezTo>
                  <a:pt x="13754" y="2740"/>
                  <a:pt x="13688" y="2601"/>
                  <a:pt x="13656" y="2462"/>
                </a:cubicBezTo>
                <a:cubicBezTo>
                  <a:pt x="13633" y="2362"/>
                  <a:pt x="13603" y="2263"/>
                  <a:pt x="13572" y="2164"/>
                </a:cubicBezTo>
                <a:cubicBezTo>
                  <a:pt x="13547" y="2083"/>
                  <a:pt x="13523" y="2046"/>
                  <a:pt x="13481" y="2046"/>
                </a:cubicBezTo>
                <a:cubicBezTo>
                  <a:pt x="13452" y="2046"/>
                  <a:pt x="13414" y="2064"/>
                  <a:pt x="13361" y="2098"/>
                </a:cubicBezTo>
                <a:cubicBezTo>
                  <a:pt x="13309" y="1985"/>
                  <a:pt x="13264" y="1868"/>
                  <a:pt x="13204" y="1760"/>
                </a:cubicBezTo>
                <a:cubicBezTo>
                  <a:pt x="13150" y="1659"/>
                  <a:pt x="13078" y="1565"/>
                  <a:pt x="13014" y="1465"/>
                </a:cubicBezTo>
                <a:cubicBezTo>
                  <a:pt x="13001" y="1444"/>
                  <a:pt x="12986" y="1434"/>
                  <a:pt x="12972" y="1434"/>
                </a:cubicBezTo>
                <a:cubicBezTo>
                  <a:pt x="12958" y="1434"/>
                  <a:pt x="12943" y="1444"/>
                  <a:pt x="12930" y="1460"/>
                </a:cubicBezTo>
                <a:cubicBezTo>
                  <a:pt x="12884" y="1517"/>
                  <a:pt x="12838" y="1573"/>
                  <a:pt x="12801" y="1635"/>
                </a:cubicBezTo>
                <a:cubicBezTo>
                  <a:pt x="12735" y="1743"/>
                  <a:pt x="12687" y="1859"/>
                  <a:pt x="12615" y="1961"/>
                </a:cubicBezTo>
                <a:cubicBezTo>
                  <a:pt x="12565" y="2030"/>
                  <a:pt x="12486" y="2076"/>
                  <a:pt x="12456" y="2164"/>
                </a:cubicBezTo>
                <a:cubicBezTo>
                  <a:pt x="12435" y="2226"/>
                  <a:pt x="12407" y="2285"/>
                  <a:pt x="12381" y="2350"/>
                </a:cubicBezTo>
                <a:cubicBezTo>
                  <a:pt x="12199" y="2147"/>
                  <a:pt x="12004" y="1956"/>
                  <a:pt x="11890" y="1676"/>
                </a:cubicBezTo>
                <a:cubicBezTo>
                  <a:pt x="11869" y="1730"/>
                  <a:pt x="11857" y="1757"/>
                  <a:pt x="11841" y="1798"/>
                </a:cubicBezTo>
                <a:cubicBezTo>
                  <a:pt x="11830" y="1768"/>
                  <a:pt x="11818" y="1752"/>
                  <a:pt x="11818" y="1736"/>
                </a:cubicBezTo>
                <a:cubicBezTo>
                  <a:pt x="11818" y="1701"/>
                  <a:pt x="11820" y="1674"/>
                  <a:pt x="11773" y="1669"/>
                </a:cubicBezTo>
                <a:cubicBezTo>
                  <a:pt x="11761" y="1668"/>
                  <a:pt x="11746" y="1638"/>
                  <a:pt x="11741" y="1620"/>
                </a:cubicBezTo>
                <a:cubicBezTo>
                  <a:pt x="11707" y="1509"/>
                  <a:pt x="11630" y="1431"/>
                  <a:pt x="11546" y="1364"/>
                </a:cubicBezTo>
                <a:cubicBezTo>
                  <a:pt x="11484" y="1316"/>
                  <a:pt x="11432" y="1258"/>
                  <a:pt x="11371" y="1210"/>
                </a:cubicBezTo>
                <a:cubicBezTo>
                  <a:pt x="11347" y="1191"/>
                  <a:pt x="11330" y="1182"/>
                  <a:pt x="11315" y="1182"/>
                </a:cubicBezTo>
                <a:cubicBezTo>
                  <a:pt x="11296" y="1182"/>
                  <a:pt x="11281" y="1199"/>
                  <a:pt x="11264" y="1234"/>
                </a:cubicBezTo>
                <a:cubicBezTo>
                  <a:pt x="11254" y="1254"/>
                  <a:pt x="11241" y="1274"/>
                  <a:pt x="11221" y="1309"/>
                </a:cubicBezTo>
                <a:cubicBezTo>
                  <a:pt x="11172" y="1261"/>
                  <a:pt x="11128" y="1223"/>
                  <a:pt x="11092" y="1179"/>
                </a:cubicBezTo>
                <a:cubicBezTo>
                  <a:pt x="11021" y="1090"/>
                  <a:pt x="10956" y="997"/>
                  <a:pt x="10886" y="909"/>
                </a:cubicBezTo>
                <a:cubicBezTo>
                  <a:pt x="10867" y="884"/>
                  <a:pt x="10845" y="866"/>
                  <a:pt x="10822" y="866"/>
                </a:cubicBezTo>
                <a:cubicBezTo>
                  <a:pt x="10804" y="866"/>
                  <a:pt x="10785" y="876"/>
                  <a:pt x="10765" y="901"/>
                </a:cubicBezTo>
                <a:cubicBezTo>
                  <a:pt x="10750" y="920"/>
                  <a:pt x="10734" y="929"/>
                  <a:pt x="10718" y="929"/>
                </a:cubicBezTo>
                <a:cubicBezTo>
                  <a:pt x="10701" y="929"/>
                  <a:pt x="10684" y="919"/>
                  <a:pt x="10665" y="899"/>
                </a:cubicBezTo>
                <a:cubicBezTo>
                  <a:pt x="10589" y="821"/>
                  <a:pt x="10507" y="752"/>
                  <a:pt x="10399" y="719"/>
                </a:cubicBezTo>
                <a:cubicBezTo>
                  <a:pt x="10373" y="712"/>
                  <a:pt x="10352" y="708"/>
                  <a:pt x="10335" y="708"/>
                </a:cubicBezTo>
                <a:cubicBezTo>
                  <a:pt x="10299" y="708"/>
                  <a:pt x="10276" y="725"/>
                  <a:pt x="10256" y="775"/>
                </a:cubicBezTo>
                <a:cubicBezTo>
                  <a:pt x="10200" y="910"/>
                  <a:pt x="10153" y="1047"/>
                  <a:pt x="10106" y="1186"/>
                </a:cubicBezTo>
                <a:cubicBezTo>
                  <a:pt x="10095" y="1222"/>
                  <a:pt x="10087" y="1246"/>
                  <a:pt x="10065" y="1246"/>
                </a:cubicBezTo>
                <a:cubicBezTo>
                  <a:pt x="10054" y="1246"/>
                  <a:pt x="10039" y="1239"/>
                  <a:pt x="10018" y="1225"/>
                </a:cubicBezTo>
                <a:cubicBezTo>
                  <a:pt x="9961" y="1186"/>
                  <a:pt x="9894" y="1162"/>
                  <a:pt x="9829" y="1139"/>
                </a:cubicBezTo>
                <a:cubicBezTo>
                  <a:pt x="9719" y="1099"/>
                  <a:pt x="9648" y="1009"/>
                  <a:pt x="9564" y="934"/>
                </a:cubicBezTo>
                <a:cubicBezTo>
                  <a:pt x="9498" y="876"/>
                  <a:pt x="9428" y="819"/>
                  <a:pt x="9353" y="774"/>
                </a:cubicBezTo>
                <a:cubicBezTo>
                  <a:pt x="9325" y="757"/>
                  <a:pt x="9301" y="749"/>
                  <a:pt x="9281" y="749"/>
                </a:cubicBezTo>
                <a:cubicBezTo>
                  <a:pt x="9238" y="749"/>
                  <a:pt x="9211" y="785"/>
                  <a:pt x="9199" y="852"/>
                </a:cubicBezTo>
                <a:cubicBezTo>
                  <a:pt x="9194" y="881"/>
                  <a:pt x="9189" y="908"/>
                  <a:pt x="9179" y="951"/>
                </a:cubicBezTo>
                <a:cubicBezTo>
                  <a:pt x="9109" y="903"/>
                  <a:pt x="9048" y="863"/>
                  <a:pt x="8990" y="819"/>
                </a:cubicBezTo>
                <a:cubicBezTo>
                  <a:pt x="8939" y="779"/>
                  <a:pt x="8891" y="733"/>
                  <a:pt x="8840" y="691"/>
                </a:cubicBezTo>
                <a:cubicBezTo>
                  <a:pt x="8798" y="657"/>
                  <a:pt x="8768" y="640"/>
                  <a:pt x="8739" y="640"/>
                </a:cubicBezTo>
                <a:cubicBezTo>
                  <a:pt x="8705" y="640"/>
                  <a:pt x="8673" y="663"/>
                  <a:pt x="8623" y="711"/>
                </a:cubicBezTo>
                <a:cubicBezTo>
                  <a:pt x="8505" y="652"/>
                  <a:pt x="8382" y="591"/>
                  <a:pt x="8260" y="528"/>
                </a:cubicBezTo>
                <a:cubicBezTo>
                  <a:pt x="8253" y="524"/>
                  <a:pt x="8244" y="523"/>
                  <a:pt x="8235" y="523"/>
                </a:cubicBezTo>
                <a:cubicBezTo>
                  <a:pt x="8188" y="523"/>
                  <a:pt x="8121" y="567"/>
                  <a:pt x="8120" y="611"/>
                </a:cubicBezTo>
                <a:cubicBezTo>
                  <a:pt x="8119" y="663"/>
                  <a:pt x="8117" y="716"/>
                  <a:pt x="8114" y="768"/>
                </a:cubicBezTo>
                <a:cubicBezTo>
                  <a:pt x="8113" y="775"/>
                  <a:pt x="8106" y="784"/>
                  <a:pt x="8100" y="798"/>
                </a:cubicBezTo>
                <a:cubicBezTo>
                  <a:pt x="8078" y="791"/>
                  <a:pt x="8055" y="786"/>
                  <a:pt x="8034" y="776"/>
                </a:cubicBezTo>
                <a:cubicBezTo>
                  <a:pt x="7924" y="719"/>
                  <a:pt x="7813" y="661"/>
                  <a:pt x="7703" y="603"/>
                </a:cubicBezTo>
                <a:cubicBezTo>
                  <a:pt x="7686" y="594"/>
                  <a:pt x="7669" y="585"/>
                  <a:pt x="7651" y="579"/>
                </a:cubicBezTo>
                <a:cubicBezTo>
                  <a:pt x="7627" y="570"/>
                  <a:pt x="7608" y="565"/>
                  <a:pt x="7593" y="565"/>
                </a:cubicBezTo>
                <a:cubicBezTo>
                  <a:pt x="7556" y="565"/>
                  <a:pt x="7534" y="593"/>
                  <a:pt x="7498" y="662"/>
                </a:cubicBezTo>
                <a:cubicBezTo>
                  <a:pt x="7434" y="636"/>
                  <a:pt x="7369" y="611"/>
                  <a:pt x="7304" y="583"/>
                </a:cubicBezTo>
                <a:cubicBezTo>
                  <a:pt x="7237" y="554"/>
                  <a:pt x="7173" y="519"/>
                  <a:pt x="7105" y="492"/>
                </a:cubicBezTo>
                <a:cubicBezTo>
                  <a:pt x="7074" y="480"/>
                  <a:pt x="7048" y="473"/>
                  <a:pt x="7025" y="473"/>
                </a:cubicBezTo>
                <a:cubicBezTo>
                  <a:pt x="6968" y="473"/>
                  <a:pt x="6935" y="512"/>
                  <a:pt x="6913" y="599"/>
                </a:cubicBezTo>
                <a:cubicBezTo>
                  <a:pt x="6890" y="593"/>
                  <a:pt x="6865" y="589"/>
                  <a:pt x="6843" y="580"/>
                </a:cubicBezTo>
                <a:cubicBezTo>
                  <a:pt x="6747" y="546"/>
                  <a:pt x="6652" y="511"/>
                  <a:pt x="6558" y="475"/>
                </a:cubicBezTo>
                <a:cubicBezTo>
                  <a:pt x="6501" y="454"/>
                  <a:pt x="6444" y="430"/>
                  <a:pt x="6388" y="405"/>
                </a:cubicBezTo>
                <a:cubicBezTo>
                  <a:pt x="6355" y="391"/>
                  <a:pt x="6323" y="369"/>
                  <a:pt x="6288" y="369"/>
                </a:cubicBezTo>
                <a:cubicBezTo>
                  <a:pt x="6272" y="369"/>
                  <a:pt x="6255" y="374"/>
                  <a:pt x="6237" y="385"/>
                </a:cubicBezTo>
                <a:cubicBezTo>
                  <a:pt x="6234" y="386"/>
                  <a:pt x="6231" y="387"/>
                  <a:pt x="6228" y="387"/>
                </a:cubicBezTo>
                <a:cubicBezTo>
                  <a:pt x="6214" y="387"/>
                  <a:pt x="6193" y="376"/>
                  <a:pt x="6177" y="369"/>
                </a:cubicBezTo>
                <a:cubicBezTo>
                  <a:pt x="5965" y="280"/>
                  <a:pt x="5743" y="245"/>
                  <a:pt x="5515" y="245"/>
                </a:cubicBezTo>
                <a:cubicBezTo>
                  <a:pt x="5499" y="245"/>
                  <a:pt x="5482" y="246"/>
                  <a:pt x="5466" y="246"/>
                </a:cubicBezTo>
                <a:cubicBezTo>
                  <a:pt x="5450" y="246"/>
                  <a:pt x="5433" y="249"/>
                  <a:pt x="5418" y="253"/>
                </a:cubicBezTo>
                <a:cubicBezTo>
                  <a:pt x="5339" y="275"/>
                  <a:pt x="5327" y="307"/>
                  <a:pt x="5383" y="363"/>
                </a:cubicBezTo>
                <a:cubicBezTo>
                  <a:pt x="5439" y="423"/>
                  <a:pt x="5503" y="475"/>
                  <a:pt x="5565" y="529"/>
                </a:cubicBezTo>
                <a:cubicBezTo>
                  <a:pt x="5655" y="608"/>
                  <a:pt x="5748" y="686"/>
                  <a:pt x="5838" y="765"/>
                </a:cubicBezTo>
                <a:cubicBezTo>
                  <a:pt x="5848" y="774"/>
                  <a:pt x="5862" y="791"/>
                  <a:pt x="5860" y="798"/>
                </a:cubicBezTo>
                <a:cubicBezTo>
                  <a:pt x="5827" y="867"/>
                  <a:pt x="5882" y="898"/>
                  <a:pt x="5920" y="933"/>
                </a:cubicBezTo>
                <a:cubicBezTo>
                  <a:pt x="6053" y="1056"/>
                  <a:pt x="6187" y="1176"/>
                  <a:pt x="6315" y="1292"/>
                </a:cubicBezTo>
                <a:cubicBezTo>
                  <a:pt x="6313" y="1310"/>
                  <a:pt x="6313" y="1313"/>
                  <a:pt x="6311" y="1314"/>
                </a:cubicBezTo>
                <a:cubicBezTo>
                  <a:pt x="6215" y="1408"/>
                  <a:pt x="6212" y="1438"/>
                  <a:pt x="6293" y="1555"/>
                </a:cubicBezTo>
                <a:cubicBezTo>
                  <a:pt x="6361" y="1650"/>
                  <a:pt x="6432" y="1745"/>
                  <a:pt x="6498" y="1843"/>
                </a:cubicBezTo>
                <a:cubicBezTo>
                  <a:pt x="6510" y="1861"/>
                  <a:pt x="6505" y="1892"/>
                  <a:pt x="6511" y="1918"/>
                </a:cubicBezTo>
                <a:cubicBezTo>
                  <a:pt x="6519" y="1947"/>
                  <a:pt x="6521" y="1979"/>
                  <a:pt x="6536" y="2000"/>
                </a:cubicBezTo>
                <a:cubicBezTo>
                  <a:pt x="6599" y="2086"/>
                  <a:pt x="6666" y="2168"/>
                  <a:pt x="6736" y="2256"/>
                </a:cubicBezTo>
                <a:cubicBezTo>
                  <a:pt x="6673" y="2299"/>
                  <a:pt x="6608" y="2344"/>
                  <a:pt x="6542" y="2388"/>
                </a:cubicBezTo>
                <a:cubicBezTo>
                  <a:pt x="6503" y="2414"/>
                  <a:pt x="6464" y="2441"/>
                  <a:pt x="6423" y="2463"/>
                </a:cubicBezTo>
                <a:cubicBezTo>
                  <a:pt x="6367" y="2496"/>
                  <a:pt x="6366" y="2537"/>
                  <a:pt x="6402" y="2580"/>
                </a:cubicBezTo>
                <a:cubicBezTo>
                  <a:pt x="6433" y="2620"/>
                  <a:pt x="6468" y="2656"/>
                  <a:pt x="6503" y="2690"/>
                </a:cubicBezTo>
                <a:cubicBezTo>
                  <a:pt x="6628" y="2815"/>
                  <a:pt x="6753" y="2939"/>
                  <a:pt x="6879" y="3063"/>
                </a:cubicBezTo>
                <a:cubicBezTo>
                  <a:pt x="6886" y="3070"/>
                  <a:pt x="6891" y="3081"/>
                  <a:pt x="6897" y="3090"/>
                </a:cubicBezTo>
                <a:cubicBezTo>
                  <a:pt x="6840" y="3163"/>
                  <a:pt x="6841" y="3201"/>
                  <a:pt x="6921" y="3255"/>
                </a:cubicBezTo>
                <a:cubicBezTo>
                  <a:pt x="6992" y="3305"/>
                  <a:pt x="7070" y="3346"/>
                  <a:pt x="7147" y="3386"/>
                </a:cubicBezTo>
                <a:cubicBezTo>
                  <a:pt x="7328" y="3480"/>
                  <a:pt x="7455" y="3640"/>
                  <a:pt x="7609" y="3767"/>
                </a:cubicBezTo>
                <a:cubicBezTo>
                  <a:pt x="7673" y="3819"/>
                  <a:pt x="7745" y="3862"/>
                  <a:pt x="7815" y="3912"/>
                </a:cubicBezTo>
                <a:cubicBezTo>
                  <a:pt x="7815" y="3914"/>
                  <a:pt x="7813" y="3921"/>
                  <a:pt x="7811" y="3922"/>
                </a:cubicBezTo>
                <a:cubicBezTo>
                  <a:pt x="7635" y="3967"/>
                  <a:pt x="7461" y="4022"/>
                  <a:pt x="7283" y="4055"/>
                </a:cubicBezTo>
                <a:cubicBezTo>
                  <a:pt x="7165" y="4076"/>
                  <a:pt x="7046" y="4085"/>
                  <a:pt x="6927" y="4085"/>
                </a:cubicBezTo>
                <a:cubicBezTo>
                  <a:pt x="6777" y="4085"/>
                  <a:pt x="6626" y="4071"/>
                  <a:pt x="6474" y="4051"/>
                </a:cubicBezTo>
                <a:cubicBezTo>
                  <a:pt x="6466" y="4049"/>
                  <a:pt x="6457" y="4049"/>
                  <a:pt x="6448" y="4049"/>
                </a:cubicBezTo>
                <a:cubicBezTo>
                  <a:pt x="6429" y="4049"/>
                  <a:pt x="6409" y="4051"/>
                  <a:pt x="6391" y="4055"/>
                </a:cubicBezTo>
                <a:cubicBezTo>
                  <a:pt x="6267" y="4075"/>
                  <a:pt x="6261" y="4084"/>
                  <a:pt x="6290" y="4205"/>
                </a:cubicBezTo>
                <a:cubicBezTo>
                  <a:pt x="6292" y="4211"/>
                  <a:pt x="6290" y="4217"/>
                  <a:pt x="6290" y="4237"/>
                </a:cubicBezTo>
                <a:cubicBezTo>
                  <a:pt x="6215" y="4236"/>
                  <a:pt x="6141" y="4235"/>
                  <a:pt x="6067" y="4233"/>
                </a:cubicBezTo>
                <a:cubicBezTo>
                  <a:pt x="6035" y="4232"/>
                  <a:pt x="6005" y="4231"/>
                  <a:pt x="5975" y="4231"/>
                </a:cubicBezTo>
                <a:cubicBezTo>
                  <a:pt x="5968" y="4231"/>
                  <a:pt x="5961" y="4231"/>
                  <a:pt x="5954" y="4231"/>
                </a:cubicBezTo>
                <a:cubicBezTo>
                  <a:pt x="5896" y="4233"/>
                  <a:pt x="5848" y="4248"/>
                  <a:pt x="5860" y="4325"/>
                </a:cubicBezTo>
                <a:cubicBezTo>
                  <a:pt x="5765" y="4334"/>
                  <a:pt x="5672" y="4333"/>
                  <a:pt x="5583" y="4349"/>
                </a:cubicBezTo>
                <a:cubicBezTo>
                  <a:pt x="5490" y="4367"/>
                  <a:pt x="5397" y="4396"/>
                  <a:pt x="5306" y="4427"/>
                </a:cubicBezTo>
                <a:cubicBezTo>
                  <a:pt x="5249" y="4446"/>
                  <a:pt x="5236" y="4485"/>
                  <a:pt x="5275" y="4536"/>
                </a:cubicBezTo>
                <a:cubicBezTo>
                  <a:pt x="5330" y="4610"/>
                  <a:pt x="5383" y="4685"/>
                  <a:pt x="5445" y="4771"/>
                </a:cubicBezTo>
                <a:cubicBezTo>
                  <a:pt x="5380" y="4794"/>
                  <a:pt x="5321" y="4809"/>
                  <a:pt x="5262" y="4809"/>
                </a:cubicBezTo>
                <a:cubicBezTo>
                  <a:pt x="5243" y="4809"/>
                  <a:pt x="5223" y="4808"/>
                  <a:pt x="5204" y="4804"/>
                </a:cubicBezTo>
                <a:cubicBezTo>
                  <a:pt x="5114" y="4787"/>
                  <a:pt x="5025" y="4762"/>
                  <a:pt x="4936" y="4740"/>
                </a:cubicBezTo>
                <a:cubicBezTo>
                  <a:pt x="4916" y="4735"/>
                  <a:pt x="4894" y="4731"/>
                  <a:pt x="4874" y="4729"/>
                </a:cubicBezTo>
                <a:cubicBezTo>
                  <a:pt x="4861" y="4727"/>
                  <a:pt x="4849" y="4726"/>
                  <a:pt x="4839" y="4726"/>
                </a:cubicBezTo>
                <a:cubicBezTo>
                  <a:pt x="4779" y="4726"/>
                  <a:pt x="4763" y="4754"/>
                  <a:pt x="4772" y="4828"/>
                </a:cubicBezTo>
                <a:cubicBezTo>
                  <a:pt x="4773" y="4833"/>
                  <a:pt x="4770" y="4840"/>
                  <a:pt x="4765" y="4850"/>
                </a:cubicBezTo>
                <a:cubicBezTo>
                  <a:pt x="4703" y="4839"/>
                  <a:pt x="4642" y="4823"/>
                  <a:pt x="4579" y="4817"/>
                </a:cubicBezTo>
                <a:cubicBezTo>
                  <a:pt x="4543" y="4813"/>
                  <a:pt x="4508" y="4811"/>
                  <a:pt x="4473" y="4811"/>
                </a:cubicBezTo>
                <a:cubicBezTo>
                  <a:pt x="4341" y="4811"/>
                  <a:pt x="4215" y="4841"/>
                  <a:pt x="4098" y="4917"/>
                </a:cubicBezTo>
                <a:cubicBezTo>
                  <a:pt x="4044" y="4953"/>
                  <a:pt x="4025" y="4991"/>
                  <a:pt x="4065" y="5051"/>
                </a:cubicBezTo>
                <a:cubicBezTo>
                  <a:pt x="4092" y="5092"/>
                  <a:pt x="4109" y="5138"/>
                  <a:pt x="4135" y="5192"/>
                </a:cubicBezTo>
                <a:cubicBezTo>
                  <a:pt x="4083" y="5194"/>
                  <a:pt x="4040" y="5194"/>
                  <a:pt x="3996" y="5200"/>
                </a:cubicBezTo>
                <a:cubicBezTo>
                  <a:pt x="3878" y="5215"/>
                  <a:pt x="3757" y="5226"/>
                  <a:pt x="3641" y="5255"/>
                </a:cubicBezTo>
                <a:cubicBezTo>
                  <a:pt x="3483" y="5293"/>
                  <a:pt x="3478" y="5317"/>
                  <a:pt x="3567" y="5457"/>
                </a:cubicBezTo>
                <a:cubicBezTo>
                  <a:pt x="3527" y="5470"/>
                  <a:pt x="3489" y="5480"/>
                  <a:pt x="3451" y="5490"/>
                </a:cubicBezTo>
                <a:cubicBezTo>
                  <a:pt x="3399" y="5504"/>
                  <a:pt x="3346" y="5514"/>
                  <a:pt x="3295" y="5533"/>
                </a:cubicBezTo>
                <a:cubicBezTo>
                  <a:pt x="3238" y="5557"/>
                  <a:pt x="3188" y="5590"/>
                  <a:pt x="3224" y="5666"/>
                </a:cubicBezTo>
                <a:cubicBezTo>
                  <a:pt x="3172" y="5699"/>
                  <a:pt x="3120" y="5727"/>
                  <a:pt x="3074" y="5763"/>
                </a:cubicBezTo>
                <a:cubicBezTo>
                  <a:pt x="3012" y="5810"/>
                  <a:pt x="3015" y="5840"/>
                  <a:pt x="3074" y="5889"/>
                </a:cubicBezTo>
                <a:cubicBezTo>
                  <a:pt x="3149" y="5953"/>
                  <a:pt x="3223" y="6017"/>
                  <a:pt x="3298" y="6083"/>
                </a:cubicBezTo>
                <a:cubicBezTo>
                  <a:pt x="3307" y="6090"/>
                  <a:pt x="3317" y="6105"/>
                  <a:pt x="3316" y="6118"/>
                </a:cubicBezTo>
                <a:cubicBezTo>
                  <a:pt x="3301" y="6284"/>
                  <a:pt x="3399" y="6414"/>
                  <a:pt x="3466" y="6553"/>
                </a:cubicBezTo>
                <a:cubicBezTo>
                  <a:pt x="3504" y="6630"/>
                  <a:pt x="3563" y="6696"/>
                  <a:pt x="3605" y="6758"/>
                </a:cubicBezTo>
                <a:cubicBezTo>
                  <a:pt x="3451" y="6835"/>
                  <a:pt x="3295" y="6912"/>
                  <a:pt x="3142" y="6993"/>
                </a:cubicBezTo>
                <a:cubicBezTo>
                  <a:pt x="3100" y="7015"/>
                  <a:pt x="3065" y="7052"/>
                  <a:pt x="3022" y="7073"/>
                </a:cubicBezTo>
                <a:cubicBezTo>
                  <a:pt x="2959" y="7102"/>
                  <a:pt x="2888" y="7117"/>
                  <a:pt x="2825" y="7148"/>
                </a:cubicBezTo>
                <a:cubicBezTo>
                  <a:pt x="2746" y="7186"/>
                  <a:pt x="2669" y="7226"/>
                  <a:pt x="2601" y="7278"/>
                </a:cubicBezTo>
                <a:cubicBezTo>
                  <a:pt x="2532" y="7333"/>
                  <a:pt x="2537" y="7373"/>
                  <a:pt x="2599" y="7437"/>
                </a:cubicBezTo>
                <a:cubicBezTo>
                  <a:pt x="2621" y="7462"/>
                  <a:pt x="2645" y="7488"/>
                  <a:pt x="2671" y="7518"/>
                </a:cubicBezTo>
                <a:cubicBezTo>
                  <a:pt x="2581" y="7577"/>
                  <a:pt x="2497" y="7632"/>
                  <a:pt x="2414" y="7689"/>
                </a:cubicBezTo>
                <a:cubicBezTo>
                  <a:pt x="2285" y="7779"/>
                  <a:pt x="2156" y="7870"/>
                  <a:pt x="2028" y="7962"/>
                </a:cubicBezTo>
                <a:cubicBezTo>
                  <a:pt x="1966" y="8007"/>
                  <a:pt x="1967" y="8019"/>
                  <a:pt x="2034" y="8122"/>
                </a:cubicBezTo>
                <a:cubicBezTo>
                  <a:pt x="1994" y="8165"/>
                  <a:pt x="1948" y="8206"/>
                  <a:pt x="1912" y="8254"/>
                </a:cubicBezTo>
                <a:cubicBezTo>
                  <a:pt x="1863" y="8321"/>
                  <a:pt x="1817" y="8392"/>
                  <a:pt x="1777" y="8465"/>
                </a:cubicBezTo>
                <a:cubicBezTo>
                  <a:pt x="1743" y="8527"/>
                  <a:pt x="1771" y="8570"/>
                  <a:pt x="1829" y="8611"/>
                </a:cubicBezTo>
                <a:cubicBezTo>
                  <a:pt x="1914" y="8671"/>
                  <a:pt x="1992" y="8747"/>
                  <a:pt x="2069" y="8817"/>
                </a:cubicBezTo>
                <a:cubicBezTo>
                  <a:pt x="2107" y="8852"/>
                  <a:pt x="2090" y="8873"/>
                  <a:pt x="2050" y="8903"/>
                </a:cubicBezTo>
                <a:cubicBezTo>
                  <a:pt x="1926" y="8995"/>
                  <a:pt x="1804" y="9092"/>
                  <a:pt x="1683" y="9189"/>
                </a:cubicBezTo>
                <a:cubicBezTo>
                  <a:pt x="1624" y="9233"/>
                  <a:pt x="1571" y="9283"/>
                  <a:pt x="1515" y="9330"/>
                </a:cubicBezTo>
                <a:cubicBezTo>
                  <a:pt x="1479" y="9361"/>
                  <a:pt x="1449" y="9392"/>
                  <a:pt x="1499" y="9441"/>
                </a:cubicBezTo>
                <a:cubicBezTo>
                  <a:pt x="1509" y="9449"/>
                  <a:pt x="1500" y="9494"/>
                  <a:pt x="1485" y="9509"/>
                </a:cubicBezTo>
                <a:cubicBezTo>
                  <a:pt x="1429" y="9575"/>
                  <a:pt x="1360" y="9631"/>
                  <a:pt x="1308" y="9700"/>
                </a:cubicBezTo>
                <a:cubicBezTo>
                  <a:pt x="1261" y="9763"/>
                  <a:pt x="1226" y="9837"/>
                  <a:pt x="1194" y="9910"/>
                </a:cubicBezTo>
                <a:cubicBezTo>
                  <a:pt x="1171" y="9964"/>
                  <a:pt x="1179" y="10017"/>
                  <a:pt x="1247" y="10041"/>
                </a:cubicBezTo>
                <a:cubicBezTo>
                  <a:pt x="1262" y="10046"/>
                  <a:pt x="1273" y="10059"/>
                  <a:pt x="1292" y="10072"/>
                </a:cubicBezTo>
                <a:cubicBezTo>
                  <a:pt x="1235" y="10131"/>
                  <a:pt x="1185" y="10189"/>
                  <a:pt x="1130" y="10245"/>
                </a:cubicBezTo>
                <a:cubicBezTo>
                  <a:pt x="971" y="10409"/>
                  <a:pt x="806" y="10568"/>
                  <a:pt x="652" y="10735"/>
                </a:cubicBezTo>
                <a:cubicBezTo>
                  <a:pt x="484" y="10919"/>
                  <a:pt x="299" y="11083"/>
                  <a:pt x="124" y="11259"/>
                </a:cubicBezTo>
                <a:cubicBezTo>
                  <a:pt x="81" y="11301"/>
                  <a:pt x="48" y="11355"/>
                  <a:pt x="19" y="11407"/>
                </a:cubicBezTo>
                <a:cubicBezTo>
                  <a:pt x="0" y="11442"/>
                  <a:pt x="12" y="11472"/>
                  <a:pt x="50" y="11472"/>
                </a:cubicBezTo>
                <a:cubicBezTo>
                  <a:pt x="55" y="11472"/>
                  <a:pt x="61" y="11471"/>
                  <a:pt x="68" y="11470"/>
                </a:cubicBezTo>
                <a:cubicBezTo>
                  <a:pt x="145" y="11456"/>
                  <a:pt x="223" y="11438"/>
                  <a:pt x="299" y="11418"/>
                </a:cubicBezTo>
                <a:cubicBezTo>
                  <a:pt x="449" y="11376"/>
                  <a:pt x="597" y="11329"/>
                  <a:pt x="748" y="11293"/>
                </a:cubicBezTo>
                <a:cubicBezTo>
                  <a:pt x="894" y="11259"/>
                  <a:pt x="1043" y="11234"/>
                  <a:pt x="1191" y="11209"/>
                </a:cubicBezTo>
                <a:cubicBezTo>
                  <a:pt x="1263" y="11196"/>
                  <a:pt x="1338" y="11187"/>
                  <a:pt x="1411" y="11177"/>
                </a:cubicBezTo>
                <a:cubicBezTo>
                  <a:pt x="1426" y="11293"/>
                  <a:pt x="1431" y="11304"/>
                  <a:pt x="1534" y="11305"/>
                </a:cubicBezTo>
                <a:cubicBezTo>
                  <a:pt x="1537" y="11305"/>
                  <a:pt x="1541" y="11306"/>
                  <a:pt x="1544" y="11306"/>
                </a:cubicBezTo>
                <a:cubicBezTo>
                  <a:pt x="1616" y="11306"/>
                  <a:pt x="1692" y="11295"/>
                  <a:pt x="1763" y="11281"/>
                </a:cubicBezTo>
                <a:cubicBezTo>
                  <a:pt x="2013" y="11229"/>
                  <a:pt x="2261" y="11175"/>
                  <a:pt x="2509" y="11121"/>
                </a:cubicBezTo>
                <a:cubicBezTo>
                  <a:pt x="2510" y="11121"/>
                  <a:pt x="2511" y="11121"/>
                  <a:pt x="2512" y="11121"/>
                </a:cubicBezTo>
                <a:cubicBezTo>
                  <a:pt x="2518" y="11121"/>
                  <a:pt x="2525" y="11123"/>
                  <a:pt x="2532" y="11123"/>
                </a:cubicBezTo>
                <a:cubicBezTo>
                  <a:pt x="2523" y="11204"/>
                  <a:pt x="2513" y="11283"/>
                  <a:pt x="2506" y="11362"/>
                </a:cubicBezTo>
                <a:cubicBezTo>
                  <a:pt x="2499" y="11424"/>
                  <a:pt x="2534" y="11464"/>
                  <a:pt x="2604" y="11478"/>
                </a:cubicBezTo>
                <a:cubicBezTo>
                  <a:pt x="2627" y="11483"/>
                  <a:pt x="2649" y="11485"/>
                  <a:pt x="2671" y="11485"/>
                </a:cubicBezTo>
                <a:cubicBezTo>
                  <a:pt x="2743" y="11485"/>
                  <a:pt x="2810" y="11462"/>
                  <a:pt x="2877" y="11432"/>
                </a:cubicBezTo>
                <a:cubicBezTo>
                  <a:pt x="2904" y="11419"/>
                  <a:pt x="2931" y="11404"/>
                  <a:pt x="2965" y="11389"/>
                </a:cubicBezTo>
                <a:cubicBezTo>
                  <a:pt x="2978" y="11454"/>
                  <a:pt x="3013" y="11475"/>
                  <a:pt x="3057" y="11475"/>
                </a:cubicBezTo>
                <a:cubicBezTo>
                  <a:pt x="3071" y="11475"/>
                  <a:pt x="3085" y="11473"/>
                  <a:pt x="3100" y="11470"/>
                </a:cubicBezTo>
                <a:cubicBezTo>
                  <a:pt x="3250" y="11435"/>
                  <a:pt x="3401" y="11401"/>
                  <a:pt x="3550" y="11366"/>
                </a:cubicBezTo>
                <a:cubicBezTo>
                  <a:pt x="3557" y="11401"/>
                  <a:pt x="3568" y="11439"/>
                  <a:pt x="3569" y="11478"/>
                </a:cubicBezTo>
                <a:cubicBezTo>
                  <a:pt x="3570" y="11531"/>
                  <a:pt x="3596" y="11558"/>
                  <a:pt x="3637" y="11558"/>
                </a:cubicBezTo>
                <a:cubicBezTo>
                  <a:pt x="3652" y="11558"/>
                  <a:pt x="3670" y="11554"/>
                  <a:pt x="3689" y="11546"/>
                </a:cubicBezTo>
                <a:cubicBezTo>
                  <a:pt x="3787" y="11507"/>
                  <a:pt x="3882" y="11461"/>
                  <a:pt x="3975" y="11412"/>
                </a:cubicBezTo>
                <a:cubicBezTo>
                  <a:pt x="4171" y="11312"/>
                  <a:pt x="4365" y="11208"/>
                  <a:pt x="4561" y="11105"/>
                </a:cubicBezTo>
                <a:cubicBezTo>
                  <a:pt x="4591" y="11089"/>
                  <a:pt x="4618" y="11074"/>
                  <a:pt x="4649" y="11057"/>
                </a:cubicBezTo>
                <a:cubicBezTo>
                  <a:pt x="4663" y="11191"/>
                  <a:pt x="4678" y="11325"/>
                  <a:pt x="4688" y="11459"/>
                </a:cubicBezTo>
                <a:cubicBezTo>
                  <a:pt x="4692" y="11504"/>
                  <a:pt x="4709" y="11526"/>
                  <a:pt x="4754" y="11526"/>
                </a:cubicBezTo>
                <a:cubicBezTo>
                  <a:pt x="4755" y="11526"/>
                  <a:pt x="4756" y="11526"/>
                  <a:pt x="4757" y="11526"/>
                </a:cubicBezTo>
                <a:cubicBezTo>
                  <a:pt x="4899" y="11523"/>
                  <a:pt x="5028" y="11485"/>
                  <a:pt x="5133" y="11388"/>
                </a:cubicBezTo>
                <a:cubicBezTo>
                  <a:pt x="5163" y="11427"/>
                  <a:pt x="5186" y="11445"/>
                  <a:pt x="5211" y="11445"/>
                </a:cubicBezTo>
                <a:cubicBezTo>
                  <a:pt x="5233" y="11445"/>
                  <a:pt x="5257" y="11431"/>
                  <a:pt x="5289" y="11403"/>
                </a:cubicBezTo>
                <a:cubicBezTo>
                  <a:pt x="5377" y="11326"/>
                  <a:pt x="5466" y="11250"/>
                  <a:pt x="5552" y="11177"/>
                </a:cubicBezTo>
                <a:cubicBezTo>
                  <a:pt x="5565" y="11185"/>
                  <a:pt x="5572" y="11186"/>
                  <a:pt x="5573" y="11188"/>
                </a:cubicBezTo>
                <a:cubicBezTo>
                  <a:pt x="5607" y="11248"/>
                  <a:pt x="5625" y="11276"/>
                  <a:pt x="5651" y="11276"/>
                </a:cubicBezTo>
                <a:cubicBezTo>
                  <a:pt x="5673" y="11276"/>
                  <a:pt x="5699" y="11256"/>
                  <a:pt x="5744" y="11219"/>
                </a:cubicBezTo>
                <a:cubicBezTo>
                  <a:pt x="5873" y="11114"/>
                  <a:pt x="6004" y="11010"/>
                  <a:pt x="6129" y="10899"/>
                </a:cubicBezTo>
                <a:cubicBezTo>
                  <a:pt x="6179" y="10856"/>
                  <a:pt x="6216" y="10797"/>
                  <a:pt x="6264" y="10741"/>
                </a:cubicBezTo>
                <a:cubicBezTo>
                  <a:pt x="6280" y="10795"/>
                  <a:pt x="6294" y="10840"/>
                  <a:pt x="6309" y="10887"/>
                </a:cubicBezTo>
                <a:cubicBezTo>
                  <a:pt x="6322" y="10933"/>
                  <a:pt x="6341" y="10957"/>
                  <a:pt x="6369" y="10957"/>
                </a:cubicBezTo>
                <a:cubicBezTo>
                  <a:pt x="6385" y="10957"/>
                  <a:pt x="6404" y="10948"/>
                  <a:pt x="6427" y="10931"/>
                </a:cubicBezTo>
                <a:cubicBezTo>
                  <a:pt x="6525" y="10858"/>
                  <a:pt x="6618" y="10780"/>
                  <a:pt x="6709" y="10697"/>
                </a:cubicBezTo>
                <a:cubicBezTo>
                  <a:pt x="6799" y="10614"/>
                  <a:pt x="6897" y="10550"/>
                  <a:pt x="7010" y="10502"/>
                </a:cubicBezTo>
                <a:cubicBezTo>
                  <a:pt x="7101" y="10463"/>
                  <a:pt x="7185" y="10406"/>
                  <a:pt x="7265" y="10348"/>
                </a:cubicBezTo>
                <a:cubicBezTo>
                  <a:pt x="7323" y="10303"/>
                  <a:pt x="7364" y="10235"/>
                  <a:pt x="7422" y="10188"/>
                </a:cubicBezTo>
                <a:cubicBezTo>
                  <a:pt x="7484" y="10138"/>
                  <a:pt x="7559" y="10105"/>
                  <a:pt x="7622" y="10054"/>
                </a:cubicBezTo>
                <a:cubicBezTo>
                  <a:pt x="7698" y="9994"/>
                  <a:pt x="7761" y="9917"/>
                  <a:pt x="7837" y="9860"/>
                </a:cubicBezTo>
                <a:cubicBezTo>
                  <a:pt x="7961" y="9763"/>
                  <a:pt x="8094" y="9679"/>
                  <a:pt x="8223" y="9586"/>
                </a:cubicBezTo>
                <a:cubicBezTo>
                  <a:pt x="8322" y="9514"/>
                  <a:pt x="8420" y="9439"/>
                  <a:pt x="8520" y="9365"/>
                </a:cubicBezTo>
                <a:cubicBezTo>
                  <a:pt x="8526" y="9369"/>
                  <a:pt x="8531" y="9374"/>
                  <a:pt x="8537" y="9377"/>
                </a:cubicBezTo>
                <a:cubicBezTo>
                  <a:pt x="8481" y="9483"/>
                  <a:pt x="8432" y="9593"/>
                  <a:pt x="8366" y="9693"/>
                </a:cubicBezTo>
                <a:cubicBezTo>
                  <a:pt x="8274" y="9829"/>
                  <a:pt x="8171" y="9959"/>
                  <a:pt x="8068" y="10089"/>
                </a:cubicBezTo>
                <a:cubicBezTo>
                  <a:pt x="7966" y="10216"/>
                  <a:pt x="7863" y="10341"/>
                  <a:pt x="7755" y="10462"/>
                </a:cubicBezTo>
                <a:cubicBezTo>
                  <a:pt x="7631" y="10601"/>
                  <a:pt x="7499" y="10732"/>
                  <a:pt x="7371" y="10867"/>
                </a:cubicBezTo>
                <a:cubicBezTo>
                  <a:pt x="7362" y="10876"/>
                  <a:pt x="7355" y="10885"/>
                  <a:pt x="7349" y="10895"/>
                </a:cubicBezTo>
                <a:cubicBezTo>
                  <a:pt x="7299" y="10966"/>
                  <a:pt x="7303" y="10986"/>
                  <a:pt x="7383" y="11034"/>
                </a:cubicBezTo>
                <a:cubicBezTo>
                  <a:pt x="7364" y="11142"/>
                  <a:pt x="7270" y="11196"/>
                  <a:pt x="7209" y="11275"/>
                </a:cubicBezTo>
                <a:cubicBezTo>
                  <a:pt x="7184" y="11305"/>
                  <a:pt x="7152" y="11331"/>
                  <a:pt x="7124" y="11360"/>
                </a:cubicBezTo>
                <a:cubicBezTo>
                  <a:pt x="7079" y="11404"/>
                  <a:pt x="7056" y="11459"/>
                  <a:pt x="7035" y="11521"/>
                </a:cubicBezTo>
                <a:cubicBezTo>
                  <a:pt x="7003" y="11622"/>
                  <a:pt x="6942" y="11715"/>
                  <a:pt x="6884" y="11804"/>
                </a:cubicBezTo>
                <a:cubicBezTo>
                  <a:pt x="6848" y="11861"/>
                  <a:pt x="6789" y="11903"/>
                  <a:pt x="6752" y="11960"/>
                </a:cubicBezTo>
                <a:cubicBezTo>
                  <a:pt x="6711" y="12024"/>
                  <a:pt x="6727" y="12047"/>
                  <a:pt x="6799" y="12072"/>
                </a:cubicBezTo>
                <a:cubicBezTo>
                  <a:pt x="6829" y="12082"/>
                  <a:pt x="6859" y="12097"/>
                  <a:pt x="6900" y="12113"/>
                </a:cubicBezTo>
                <a:cubicBezTo>
                  <a:pt x="6854" y="12169"/>
                  <a:pt x="6818" y="12219"/>
                  <a:pt x="6777" y="12262"/>
                </a:cubicBezTo>
                <a:cubicBezTo>
                  <a:pt x="6689" y="12355"/>
                  <a:pt x="6601" y="12446"/>
                  <a:pt x="6509" y="12535"/>
                </a:cubicBezTo>
                <a:cubicBezTo>
                  <a:pt x="6460" y="12582"/>
                  <a:pt x="6403" y="12622"/>
                  <a:pt x="6354" y="12669"/>
                </a:cubicBezTo>
                <a:cubicBezTo>
                  <a:pt x="6315" y="12705"/>
                  <a:pt x="6270" y="12744"/>
                  <a:pt x="6326" y="12806"/>
                </a:cubicBezTo>
                <a:cubicBezTo>
                  <a:pt x="6335" y="12814"/>
                  <a:pt x="6320" y="12853"/>
                  <a:pt x="6309" y="12872"/>
                </a:cubicBezTo>
                <a:cubicBezTo>
                  <a:pt x="6238" y="12988"/>
                  <a:pt x="6162" y="13102"/>
                  <a:pt x="6090" y="13218"/>
                </a:cubicBezTo>
                <a:cubicBezTo>
                  <a:pt x="6077" y="13239"/>
                  <a:pt x="6066" y="13264"/>
                  <a:pt x="6061" y="13289"/>
                </a:cubicBezTo>
                <a:cubicBezTo>
                  <a:pt x="6041" y="13384"/>
                  <a:pt x="6052" y="13485"/>
                  <a:pt x="6195" y="13492"/>
                </a:cubicBezTo>
                <a:cubicBezTo>
                  <a:pt x="6212" y="13493"/>
                  <a:pt x="6231" y="13497"/>
                  <a:pt x="6253" y="13501"/>
                </a:cubicBezTo>
                <a:cubicBezTo>
                  <a:pt x="6244" y="13529"/>
                  <a:pt x="6234" y="13553"/>
                  <a:pt x="6228" y="13577"/>
                </a:cubicBezTo>
                <a:cubicBezTo>
                  <a:pt x="6202" y="13668"/>
                  <a:pt x="6164" y="13750"/>
                  <a:pt x="6157" y="13852"/>
                </a:cubicBezTo>
                <a:cubicBezTo>
                  <a:pt x="6151" y="13953"/>
                  <a:pt x="6082" y="14047"/>
                  <a:pt x="6040" y="14145"/>
                </a:cubicBezTo>
                <a:cubicBezTo>
                  <a:pt x="6031" y="14167"/>
                  <a:pt x="6017" y="14186"/>
                  <a:pt x="6007" y="14208"/>
                </a:cubicBezTo>
                <a:cubicBezTo>
                  <a:pt x="5979" y="14278"/>
                  <a:pt x="5987" y="14297"/>
                  <a:pt x="6062" y="14328"/>
                </a:cubicBezTo>
                <a:cubicBezTo>
                  <a:pt x="6027" y="14413"/>
                  <a:pt x="5992" y="14499"/>
                  <a:pt x="5958" y="14586"/>
                </a:cubicBezTo>
                <a:cubicBezTo>
                  <a:pt x="5928" y="14658"/>
                  <a:pt x="5886" y="14726"/>
                  <a:pt x="5872" y="14802"/>
                </a:cubicBezTo>
                <a:cubicBezTo>
                  <a:pt x="5852" y="14894"/>
                  <a:pt x="5865" y="14935"/>
                  <a:pt x="5928" y="14935"/>
                </a:cubicBezTo>
                <a:cubicBezTo>
                  <a:pt x="5943" y="14935"/>
                  <a:pt x="5961" y="14932"/>
                  <a:pt x="5982" y="14928"/>
                </a:cubicBezTo>
                <a:cubicBezTo>
                  <a:pt x="6105" y="14904"/>
                  <a:pt x="6226" y="14877"/>
                  <a:pt x="6349" y="14850"/>
                </a:cubicBezTo>
                <a:cubicBezTo>
                  <a:pt x="6382" y="14844"/>
                  <a:pt x="6417" y="14836"/>
                  <a:pt x="6450" y="14828"/>
                </a:cubicBezTo>
                <a:cubicBezTo>
                  <a:pt x="6469" y="14913"/>
                  <a:pt x="6481" y="14945"/>
                  <a:pt x="6525" y="14945"/>
                </a:cubicBezTo>
                <a:cubicBezTo>
                  <a:pt x="6546" y="14945"/>
                  <a:pt x="6574" y="14937"/>
                  <a:pt x="6614" y="14925"/>
                </a:cubicBezTo>
                <a:cubicBezTo>
                  <a:pt x="6766" y="14879"/>
                  <a:pt x="6915" y="14827"/>
                  <a:pt x="7065" y="14778"/>
                </a:cubicBezTo>
                <a:cubicBezTo>
                  <a:pt x="7083" y="14772"/>
                  <a:pt x="7100" y="14768"/>
                  <a:pt x="7121" y="14762"/>
                </a:cubicBezTo>
                <a:lnTo>
                  <a:pt x="7121" y="14762"/>
                </a:lnTo>
                <a:cubicBezTo>
                  <a:pt x="7060" y="14947"/>
                  <a:pt x="7004" y="15127"/>
                  <a:pt x="6943" y="15304"/>
                </a:cubicBezTo>
                <a:cubicBezTo>
                  <a:pt x="6915" y="15384"/>
                  <a:pt x="6880" y="15461"/>
                  <a:pt x="6841" y="15535"/>
                </a:cubicBezTo>
                <a:cubicBezTo>
                  <a:pt x="6794" y="15626"/>
                  <a:pt x="6742" y="15712"/>
                  <a:pt x="6695" y="15802"/>
                </a:cubicBezTo>
                <a:cubicBezTo>
                  <a:pt x="6680" y="15827"/>
                  <a:pt x="6673" y="15858"/>
                  <a:pt x="6665" y="15888"/>
                </a:cubicBezTo>
                <a:cubicBezTo>
                  <a:pt x="6649" y="15947"/>
                  <a:pt x="6660" y="15991"/>
                  <a:pt x="6733" y="15997"/>
                </a:cubicBezTo>
                <a:cubicBezTo>
                  <a:pt x="6752" y="15998"/>
                  <a:pt x="6772" y="16011"/>
                  <a:pt x="6799" y="16019"/>
                </a:cubicBezTo>
                <a:cubicBezTo>
                  <a:pt x="6792" y="16047"/>
                  <a:pt x="6787" y="16072"/>
                  <a:pt x="6779" y="16095"/>
                </a:cubicBezTo>
                <a:cubicBezTo>
                  <a:pt x="6722" y="16260"/>
                  <a:pt x="6665" y="16424"/>
                  <a:pt x="6607" y="16589"/>
                </a:cubicBezTo>
                <a:cubicBezTo>
                  <a:pt x="6599" y="16610"/>
                  <a:pt x="6591" y="16633"/>
                  <a:pt x="6586" y="16656"/>
                </a:cubicBezTo>
                <a:cubicBezTo>
                  <a:pt x="6561" y="16751"/>
                  <a:pt x="6568" y="16765"/>
                  <a:pt x="6660" y="16801"/>
                </a:cubicBezTo>
                <a:cubicBezTo>
                  <a:pt x="6643" y="16927"/>
                  <a:pt x="6624" y="17055"/>
                  <a:pt x="6611" y="17183"/>
                </a:cubicBezTo>
                <a:cubicBezTo>
                  <a:pt x="6606" y="17243"/>
                  <a:pt x="6611" y="17305"/>
                  <a:pt x="6618" y="17366"/>
                </a:cubicBezTo>
                <a:cubicBezTo>
                  <a:pt x="6625" y="17420"/>
                  <a:pt x="6655" y="17443"/>
                  <a:pt x="6702" y="17443"/>
                </a:cubicBezTo>
                <a:cubicBezTo>
                  <a:pt x="6711" y="17443"/>
                  <a:pt x="6721" y="17442"/>
                  <a:pt x="6731" y="17441"/>
                </a:cubicBezTo>
                <a:cubicBezTo>
                  <a:pt x="6967" y="17402"/>
                  <a:pt x="7205" y="17366"/>
                  <a:pt x="7442" y="17329"/>
                </a:cubicBezTo>
                <a:cubicBezTo>
                  <a:pt x="7455" y="17327"/>
                  <a:pt x="7468" y="17327"/>
                  <a:pt x="7479" y="17327"/>
                </a:cubicBezTo>
                <a:cubicBezTo>
                  <a:pt x="7460" y="17493"/>
                  <a:pt x="7437" y="17655"/>
                  <a:pt x="7421" y="17818"/>
                </a:cubicBezTo>
                <a:cubicBezTo>
                  <a:pt x="7419" y="17842"/>
                  <a:pt x="7443" y="17868"/>
                  <a:pt x="7455" y="17891"/>
                </a:cubicBezTo>
                <a:cubicBezTo>
                  <a:pt x="7463" y="17911"/>
                  <a:pt x="7479" y="17930"/>
                  <a:pt x="7479" y="17948"/>
                </a:cubicBezTo>
                <a:cubicBezTo>
                  <a:pt x="7477" y="18032"/>
                  <a:pt x="7467" y="18117"/>
                  <a:pt x="7463" y="18202"/>
                </a:cubicBezTo>
                <a:cubicBezTo>
                  <a:pt x="7462" y="18246"/>
                  <a:pt x="7460" y="18292"/>
                  <a:pt x="7465" y="18336"/>
                </a:cubicBezTo>
                <a:cubicBezTo>
                  <a:pt x="7481" y="18454"/>
                  <a:pt x="7510" y="18481"/>
                  <a:pt x="7638" y="18488"/>
                </a:cubicBezTo>
                <a:cubicBezTo>
                  <a:pt x="7609" y="18632"/>
                  <a:pt x="7589" y="18776"/>
                  <a:pt x="7551" y="18915"/>
                </a:cubicBezTo>
                <a:cubicBezTo>
                  <a:pt x="7494" y="19126"/>
                  <a:pt x="7422" y="19335"/>
                  <a:pt x="7362" y="19545"/>
                </a:cubicBezTo>
                <a:cubicBezTo>
                  <a:pt x="7337" y="19634"/>
                  <a:pt x="7316" y="19728"/>
                  <a:pt x="7303" y="19820"/>
                </a:cubicBezTo>
                <a:cubicBezTo>
                  <a:pt x="7297" y="19869"/>
                  <a:pt x="7304" y="19920"/>
                  <a:pt x="7318" y="19967"/>
                </a:cubicBezTo>
                <a:cubicBezTo>
                  <a:pt x="7326" y="19992"/>
                  <a:pt x="7341" y="20004"/>
                  <a:pt x="7357" y="20004"/>
                </a:cubicBezTo>
                <a:cubicBezTo>
                  <a:pt x="7372" y="20004"/>
                  <a:pt x="7387" y="19995"/>
                  <a:pt x="7398" y="19977"/>
                </a:cubicBezTo>
                <a:cubicBezTo>
                  <a:pt x="7448" y="19897"/>
                  <a:pt x="7535" y="19848"/>
                  <a:pt x="7566" y="19751"/>
                </a:cubicBezTo>
                <a:cubicBezTo>
                  <a:pt x="7580" y="19706"/>
                  <a:pt x="7632" y="19674"/>
                  <a:pt x="7666" y="19635"/>
                </a:cubicBezTo>
                <a:cubicBezTo>
                  <a:pt x="7856" y="19413"/>
                  <a:pt x="8045" y="19187"/>
                  <a:pt x="8239" y="18967"/>
                </a:cubicBezTo>
                <a:cubicBezTo>
                  <a:pt x="8295" y="18904"/>
                  <a:pt x="8368" y="18857"/>
                  <a:pt x="8440" y="18799"/>
                </a:cubicBezTo>
                <a:cubicBezTo>
                  <a:pt x="8454" y="18825"/>
                  <a:pt x="8469" y="18846"/>
                  <a:pt x="8480" y="18871"/>
                </a:cubicBezTo>
                <a:cubicBezTo>
                  <a:pt x="8497" y="18912"/>
                  <a:pt x="8523" y="18931"/>
                  <a:pt x="8555" y="18931"/>
                </a:cubicBezTo>
                <a:cubicBezTo>
                  <a:pt x="8571" y="18931"/>
                  <a:pt x="8587" y="18927"/>
                  <a:pt x="8605" y="18918"/>
                </a:cubicBezTo>
                <a:cubicBezTo>
                  <a:pt x="8651" y="18898"/>
                  <a:pt x="8701" y="18879"/>
                  <a:pt x="8734" y="18847"/>
                </a:cubicBezTo>
                <a:cubicBezTo>
                  <a:pt x="8885" y="18702"/>
                  <a:pt x="9040" y="18560"/>
                  <a:pt x="9147" y="18377"/>
                </a:cubicBezTo>
                <a:cubicBezTo>
                  <a:pt x="9191" y="18301"/>
                  <a:pt x="9261" y="18240"/>
                  <a:pt x="9319" y="18171"/>
                </a:cubicBezTo>
                <a:cubicBezTo>
                  <a:pt x="9396" y="18277"/>
                  <a:pt x="9478" y="18387"/>
                  <a:pt x="9555" y="18498"/>
                </a:cubicBezTo>
                <a:cubicBezTo>
                  <a:pt x="9577" y="18529"/>
                  <a:pt x="9598" y="18544"/>
                  <a:pt x="9626" y="18544"/>
                </a:cubicBezTo>
                <a:cubicBezTo>
                  <a:pt x="9640" y="18544"/>
                  <a:pt x="9656" y="18540"/>
                  <a:pt x="9674" y="18532"/>
                </a:cubicBezTo>
                <a:cubicBezTo>
                  <a:pt x="9775" y="18490"/>
                  <a:pt x="9838" y="18410"/>
                  <a:pt x="9895" y="18323"/>
                </a:cubicBezTo>
                <a:cubicBezTo>
                  <a:pt x="9955" y="18235"/>
                  <a:pt x="10014" y="18145"/>
                  <a:pt x="10071" y="18055"/>
                </a:cubicBezTo>
                <a:cubicBezTo>
                  <a:pt x="10095" y="18020"/>
                  <a:pt x="10112" y="17981"/>
                  <a:pt x="10135" y="17938"/>
                </a:cubicBezTo>
                <a:cubicBezTo>
                  <a:pt x="10152" y="17945"/>
                  <a:pt x="10171" y="17951"/>
                  <a:pt x="10189" y="17960"/>
                </a:cubicBezTo>
                <a:cubicBezTo>
                  <a:pt x="10219" y="17975"/>
                  <a:pt x="10241" y="17982"/>
                  <a:pt x="10259" y="17982"/>
                </a:cubicBezTo>
                <a:cubicBezTo>
                  <a:pt x="10288" y="17982"/>
                  <a:pt x="10306" y="17963"/>
                  <a:pt x="10331" y="17917"/>
                </a:cubicBezTo>
                <a:cubicBezTo>
                  <a:pt x="10396" y="17798"/>
                  <a:pt x="10478" y="17694"/>
                  <a:pt x="10585" y="17606"/>
                </a:cubicBezTo>
                <a:cubicBezTo>
                  <a:pt x="10615" y="17582"/>
                  <a:pt x="10626" y="17534"/>
                  <a:pt x="10645" y="17499"/>
                </a:cubicBezTo>
                <a:cubicBezTo>
                  <a:pt x="10687" y="17535"/>
                  <a:pt x="10733" y="17576"/>
                  <a:pt x="10780" y="17614"/>
                </a:cubicBezTo>
                <a:cubicBezTo>
                  <a:pt x="10799" y="17628"/>
                  <a:pt x="10818" y="17635"/>
                  <a:pt x="10836" y="17635"/>
                </a:cubicBezTo>
                <a:cubicBezTo>
                  <a:pt x="10857" y="17635"/>
                  <a:pt x="10877" y="17626"/>
                  <a:pt x="10895" y="17608"/>
                </a:cubicBezTo>
                <a:cubicBezTo>
                  <a:pt x="10931" y="17572"/>
                  <a:pt x="10966" y="17534"/>
                  <a:pt x="10994" y="17492"/>
                </a:cubicBezTo>
                <a:cubicBezTo>
                  <a:pt x="11057" y="17397"/>
                  <a:pt x="11118" y="17303"/>
                  <a:pt x="11177" y="17207"/>
                </a:cubicBezTo>
                <a:cubicBezTo>
                  <a:pt x="11181" y="17201"/>
                  <a:pt x="11187" y="17196"/>
                  <a:pt x="11188" y="17190"/>
                </a:cubicBezTo>
                <a:cubicBezTo>
                  <a:pt x="11206" y="17115"/>
                  <a:pt x="11228" y="17050"/>
                  <a:pt x="11311" y="17015"/>
                </a:cubicBezTo>
                <a:cubicBezTo>
                  <a:pt x="11337" y="17004"/>
                  <a:pt x="11342" y="16942"/>
                  <a:pt x="11357" y="16902"/>
                </a:cubicBezTo>
                <a:cubicBezTo>
                  <a:pt x="11375" y="16854"/>
                  <a:pt x="11391" y="16806"/>
                  <a:pt x="11413" y="16748"/>
                </a:cubicBezTo>
                <a:cubicBezTo>
                  <a:pt x="11515" y="16881"/>
                  <a:pt x="11604" y="17001"/>
                  <a:pt x="11700" y="17118"/>
                </a:cubicBezTo>
                <a:cubicBezTo>
                  <a:pt x="11710" y="17129"/>
                  <a:pt x="11732" y="17129"/>
                  <a:pt x="11754" y="17129"/>
                </a:cubicBezTo>
                <a:cubicBezTo>
                  <a:pt x="11756" y="17129"/>
                  <a:pt x="11758" y="17129"/>
                  <a:pt x="11760" y="17129"/>
                </a:cubicBezTo>
                <a:cubicBezTo>
                  <a:pt x="11769" y="17129"/>
                  <a:pt x="11777" y="17129"/>
                  <a:pt x="11785" y="17130"/>
                </a:cubicBezTo>
                <a:cubicBezTo>
                  <a:pt x="11907" y="17231"/>
                  <a:pt x="12030" y="17334"/>
                  <a:pt x="12157" y="17436"/>
                </a:cubicBezTo>
                <a:cubicBezTo>
                  <a:pt x="12163" y="17441"/>
                  <a:pt x="12174" y="17443"/>
                  <a:pt x="12185" y="17443"/>
                </a:cubicBezTo>
                <a:cubicBezTo>
                  <a:pt x="12196" y="17443"/>
                  <a:pt x="12207" y="17441"/>
                  <a:pt x="12216" y="17438"/>
                </a:cubicBezTo>
                <a:cubicBezTo>
                  <a:pt x="12288" y="17410"/>
                  <a:pt x="12340" y="17361"/>
                  <a:pt x="12373" y="17286"/>
                </a:cubicBezTo>
                <a:cubicBezTo>
                  <a:pt x="12404" y="17212"/>
                  <a:pt x="12450" y="17144"/>
                  <a:pt x="12488" y="17073"/>
                </a:cubicBezTo>
                <a:cubicBezTo>
                  <a:pt x="12508" y="17037"/>
                  <a:pt x="12524" y="16999"/>
                  <a:pt x="12543" y="16962"/>
                </a:cubicBezTo>
                <a:cubicBezTo>
                  <a:pt x="12566" y="16976"/>
                  <a:pt x="12586" y="16983"/>
                  <a:pt x="12602" y="16983"/>
                </a:cubicBezTo>
                <a:cubicBezTo>
                  <a:pt x="12632" y="16983"/>
                  <a:pt x="12653" y="16960"/>
                  <a:pt x="12671" y="16909"/>
                </a:cubicBezTo>
                <a:cubicBezTo>
                  <a:pt x="12725" y="16753"/>
                  <a:pt x="12772" y="16594"/>
                  <a:pt x="12822" y="16443"/>
                </a:cubicBezTo>
                <a:cubicBezTo>
                  <a:pt x="12862" y="16471"/>
                  <a:pt x="12913" y="16511"/>
                  <a:pt x="12966" y="16548"/>
                </a:cubicBezTo>
                <a:cubicBezTo>
                  <a:pt x="12990" y="16565"/>
                  <a:pt x="13013" y="16574"/>
                  <a:pt x="13033" y="16574"/>
                </a:cubicBezTo>
                <a:cubicBezTo>
                  <a:pt x="13060" y="16574"/>
                  <a:pt x="13083" y="16559"/>
                  <a:pt x="13101" y="16526"/>
                </a:cubicBezTo>
                <a:cubicBezTo>
                  <a:pt x="13150" y="16441"/>
                  <a:pt x="13197" y="16353"/>
                  <a:pt x="13225" y="16261"/>
                </a:cubicBezTo>
                <a:cubicBezTo>
                  <a:pt x="13266" y="16127"/>
                  <a:pt x="13291" y="15987"/>
                  <a:pt x="13320" y="15849"/>
                </a:cubicBezTo>
                <a:cubicBezTo>
                  <a:pt x="13328" y="15806"/>
                  <a:pt x="13326" y="15758"/>
                  <a:pt x="13330" y="15709"/>
                </a:cubicBezTo>
                <a:cubicBezTo>
                  <a:pt x="13410" y="15687"/>
                  <a:pt x="13420" y="15671"/>
                  <a:pt x="13409" y="15532"/>
                </a:cubicBezTo>
                <a:cubicBezTo>
                  <a:pt x="13402" y="15432"/>
                  <a:pt x="13383" y="15334"/>
                  <a:pt x="13378" y="15234"/>
                </a:cubicBezTo>
                <a:cubicBezTo>
                  <a:pt x="13373" y="15144"/>
                  <a:pt x="13381" y="15056"/>
                  <a:pt x="13382" y="14966"/>
                </a:cubicBezTo>
                <a:cubicBezTo>
                  <a:pt x="13445" y="14999"/>
                  <a:pt x="13507" y="15030"/>
                  <a:pt x="13568" y="15064"/>
                </a:cubicBezTo>
                <a:cubicBezTo>
                  <a:pt x="13585" y="15073"/>
                  <a:pt x="13600" y="15078"/>
                  <a:pt x="13615" y="15078"/>
                </a:cubicBezTo>
                <a:cubicBezTo>
                  <a:pt x="13644" y="15078"/>
                  <a:pt x="13666" y="15059"/>
                  <a:pt x="13676" y="15024"/>
                </a:cubicBezTo>
                <a:cubicBezTo>
                  <a:pt x="13703" y="14922"/>
                  <a:pt x="13724" y="14819"/>
                  <a:pt x="13745" y="14716"/>
                </a:cubicBezTo>
                <a:cubicBezTo>
                  <a:pt x="13757" y="14654"/>
                  <a:pt x="13770" y="14593"/>
                  <a:pt x="13773" y="14531"/>
                </a:cubicBezTo>
                <a:cubicBezTo>
                  <a:pt x="13780" y="14370"/>
                  <a:pt x="13778" y="14208"/>
                  <a:pt x="13781" y="14045"/>
                </a:cubicBezTo>
                <a:cubicBezTo>
                  <a:pt x="13788" y="14048"/>
                  <a:pt x="13799" y="14059"/>
                  <a:pt x="13810" y="14059"/>
                </a:cubicBezTo>
                <a:cubicBezTo>
                  <a:pt x="13819" y="14060"/>
                  <a:pt x="13828" y="14060"/>
                  <a:pt x="13838" y="14060"/>
                </a:cubicBezTo>
                <a:cubicBezTo>
                  <a:pt x="13852" y="14060"/>
                  <a:pt x="13866" y="14058"/>
                  <a:pt x="13875" y="14052"/>
                </a:cubicBezTo>
                <a:cubicBezTo>
                  <a:pt x="13894" y="14036"/>
                  <a:pt x="13909" y="14006"/>
                  <a:pt x="13912" y="13982"/>
                </a:cubicBezTo>
                <a:cubicBezTo>
                  <a:pt x="13914" y="13955"/>
                  <a:pt x="13901" y="13927"/>
                  <a:pt x="13893" y="13898"/>
                </a:cubicBezTo>
                <a:cubicBezTo>
                  <a:pt x="13856" y="13764"/>
                  <a:pt x="13870" y="13632"/>
                  <a:pt x="13891" y="13497"/>
                </a:cubicBezTo>
                <a:cubicBezTo>
                  <a:pt x="13914" y="13339"/>
                  <a:pt x="13919" y="13178"/>
                  <a:pt x="13940" y="13019"/>
                </a:cubicBezTo>
                <a:cubicBezTo>
                  <a:pt x="13945" y="12973"/>
                  <a:pt x="13973" y="12936"/>
                  <a:pt x="13904" y="12926"/>
                </a:cubicBezTo>
                <a:cubicBezTo>
                  <a:pt x="13961" y="12874"/>
                  <a:pt x="13971" y="12800"/>
                  <a:pt x="13937" y="12734"/>
                </a:cubicBezTo>
                <a:cubicBezTo>
                  <a:pt x="13928" y="12715"/>
                  <a:pt x="13932" y="12690"/>
                  <a:pt x="13932" y="12670"/>
                </a:cubicBezTo>
                <a:cubicBezTo>
                  <a:pt x="13933" y="12605"/>
                  <a:pt x="13937" y="12540"/>
                  <a:pt x="13935" y="12476"/>
                </a:cubicBezTo>
                <a:cubicBezTo>
                  <a:pt x="13934" y="12421"/>
                  <a:pt x="13927" y="12366"/>
                  <a:pt x="13917" y="12315"/>
                </a:cubicBezTo>
                <a:cubicBezTo>
                  <a:pt x="13918" y="12279"/>
                  <a:pt x="13929" y="12238"/>
                  <a:pt x="13917" y="12207"/>
                </a:cubicBezTo>
                <a:cubicBezTo>
                  <a:pt x="13904" y="12173"/>
                  <a:pt x="14002" y="12139"/>
                  <a:pt x="13934" y="12122"/>
                </a:cubicBezTo>
                <a:cubicBezTo>
                  <a:pt x="13933" y="12083"/>
                  <a:pt x="13922" y="12044"/>
                  <a:pt x="13934" y="12031"/>
                </a:cubicBezTo>
                <a:cubicBezTo>
                  <a:pt x="13980" y="11986"/>
                  <a:pt x="13953" y="11932"/>
                  <a:pt x="13966" y="11885"/>
                </a:cubicBezTo>
                <a:cubicBezTo>
                  <a:pt x="14001" y="11754"/>
                  <a:pt x="14043" y="11627"/>
                  <a:pt x="14083" y="11500"/>
                </a:cubicBezTo>
                <a:cubicBezTo>
                  <a:pt x="14089" y="11475"/>
                  <a:pt x="14102" y="11454"/>
                  <a:pt x="14125" y="11430"/>
                </a:cubicBezTo>
                <a:cubicBezTo>
                  <a:pt x="14146" y="11523"/>
                  <a:pt x="14169" y="11615"/>
                  <a:pt x="14190" y="11708"/>
                </a:cubicBezTo>
                <a:cubicBezTo>
                  <a:pt x="14221" y="11844"/>
                  <a:pt x="14251" y="11979"/>
                  <a:pt x="14282" y="12114"/>
                </a:cubicBezTo>
                <a:cubicBezTo>
                  <a:pt x="14303" y="12211"/>
                  <a:pt x="14318" y="12310"/>
                  <a:pt x="14346" y="12404"/>
                </a:cubicBezTo>
                <a:cubicBezTo>
                  <a:pt x="14405" y="12591"/>
                  <a:pt x="14477" y="12773"/>
                  <a:pt x="14531" y="12961"/>
                </a:cubicBezTo>
                <a:cubicBezTo>
                  <a:pt x="14573" y="13107"/>
                  <a:pt x="14597" y="13260"/>
                  <a:pt x="14629" y="13410"/>
                </a:cubicBezTo>
                <a:cubicBezTo>
                  <a:pt x="14639" y="13452"/>
                  <a:pt x="14645" y="13495"/>
                  <a:pt x="14660" y="13533"/>
                </a:cubicBezTo>
                <a:cubicBezTo>
                  <a:pt x="14668" y="13553"/>
                  <a:pt x="14694" y="13565"/>
                  <a:pt x="14719" y="13574"/>
                </a:cubicBezTo>
                <a:cubicBezTo>
                  <a:pt x="14751" y="13729"/>
                  <a:pt x="14823" y="13871"/>
                  <a:pt x="14904" y="14010"/>
                </a:cubicBezTo>
                <a:cubicBezTo>
                  <a:pt x="14935" y="14062"/>
                  <a:pt x="14950" y="14123"/>
                  <a:pt x="14972" y="14180"/>
                </a:cubicBezTo>
                <a:cubicBezTo>
                  <a:pt x="14978" y="14196"/>
                  <a:pt x="14979" y="14212"/>
                  <a:pt x="14984" y="14227"/>
                </a:cubicBezTo>
                <a:cubicBezTo>
                  <a:pt x="15007" y="14298"/>
                  <a:pt x="15033" y="14332"/>
                  <a:pt x="15069" y="14332"/>
                </a:cubicBezTo>
                <a:cubicBezTo>
                  <a:pt x="15095" y="14332"/>
                  <a:pt x="15125" y="14315"/>
                  <a:pt x="15162" y="14283"/>
                </a:cubicBezTo>
                <a:cubicBezTo>
                  <a:pt x="15173" y="14274"/>
                  <a:pt x="15183" y="14263"/>
                  <a:pt x="15187" y="14259"/>
                </a:cubicBezTo>
                <a:cubicBezTo>
                  <a:pt x="15260" y="14416"/>
                  <a:pt x="15339" y="14567"/>
                  <a:pt x="15401" y="14726"/>
                </a:cubicBezTo>
                <a:cubicBezTo>
                  <a:pt x="15446" y="14843"/>
                  <a:pt x="15466" y="14968"/>
                  <a:pt x="15496" y="15090"/>
                </a:cubicBezTo>
                <a:cubicBezTo>
                  <a:pt x="15502" y="15115"/>
                  <a:pt x="15504" y="15141"/>
                  <a:pt x="15512" y="15165"/>
                </a:cubicBezTo>
                <a:cubicBezTo>
                  <a:pt x="15537" y="15241"/>
                  <a:pt x="15555" y="15272"/>
                  <a:pt x="15596" y="15272"/>
                </a:cubicBezTo>
                <a:cubicBezTo>
                  <a:pt x="15617" y="15272"/>
                  <a:pt x="15645" y="15264"/>
                  <a:pt x="15682" y="15249"/>
                </a:cubicBezTo>
                <a:cubicBezTo>
                  <a:pt x="15725" y="15419"/>
                  <a:pt x="15840" y="15544"/>
                  <a:pt x="15954" y="15668"/>
                </a:cubicBezTo>
                <a:cubicBezTo>
                  <a:pt x="15994" y="15712"/>
                  <a:pt x="16031" y="15733"/>
                  <a:pt x="16070" y="15733"/>
                </a:cubicBezTo>
                <a:cubicBezTo>
                  <a:pt x="16108" y="15733"/>
                  <a:pt x="16147" y="15712"/>
                  <a:pt x="16190" y="15673"/>
                </a:cubicBezTo>
                <a:cubicBezTo>
                  <a:pt x="16239" y="15630"/>
                  <a:pt x="16290" y="15587"/>
                  <a:pt x="16335" y="15539"/>
                </a:cubicBezTo>
                <a:cubicBezTo>
                  <a:pt x="16371" y="15502"/>
                  <a:pt x="16399" y="15456"/>
                  <a:pt x="16432" y="15415"/>
                </a:cubicBezTo>
                <a:cubicBezTo>
                  <a:pt x="16491" y="15601"/>
                  <a:pt x="16639" y="15736"/>
                  <a:pt x="16748" y="15897"/>
                </a:cubicBezTo>
                <a:cubicBezTo>
                  <a:pt x="16826" y="16013"/>
                  <a:pt x="16896" y="16137"/>
                  <a:pt x="16968" y="16258"/>
                </a:cubicBezTo>
                <a:cubicBezTo>
                  <a:pt x="17019" y="16344"/>
                  <a:pt x="17049" y="16384"/>
                  <a:pt x="17088" y="16384"/>
                </a:cubicBezTo>
                <a:cubicBezTo>
                  <a:pt x="17121" y="16384"/>
                  <a:pt x="17160" y="16355"/>
                  <a:pt x="17224" y="16300"/>
                </a:cubicBezTo>
                <a:cubicBezTo>
                  <a:pt x="17299" y="16409"/>
                  <a:pt x="17379" y="16516"/>
                  <a:pt x="17452" y="16626"/>
                </a:cubicBezTo>
                <a:cubicBezTo>
                  <a:pt x="17487" y="16681"/>
                  <a:pt x="17505" y="16704"/>
                  <a:pt x="17529" y="16704"/>
                </a:cubicBezTo>
                <a:cubicBezTo>
                  <a:pt x="17545" y="16704"/>
                  <a:pt x="17563" y="16694"/>
                  <a:pt x="17592" y="16676"/>
                </a:cubicBezTo>
                <a:cubicBezTo>
                  <a:pt x="17699" y="16794"/>
                  <a:pt x="17796" y="16913"/>
                  <a:pt x="17906" y="17021"/>
                </a:cubicBezTo>
                <a:cubicBezTo>
                  <a:pt x="17932" y="17046"/>
                  <a:pt x="17953" y="17058"/>
                  <a:pt x="17973" y="17058"/>
                </a:cubicBezTo>
                <a:cubicBezTo>
                  <a:pt x="18001" y="17058"/>
                  <a:pt x="18028" y="17034"/>
                  <a:pt x="18063" y="16991"/>
                </a:cubicBezTo>
                <a:cubicBezTo>
                  <a:pt x="18112" y="16928"/>
                  <a:pt x="18168" y="16870"/>
                  <a:pt x="18224" y="16805"/>
                </a:cubicBezTo>
                <a:cubicBezTo>
                  <a:pt x="18337" y="16952"/>
                  <a:pt x="18455" y="17104"/>
                  <a:pt x="18575" y="17262"/>
                </a:cubicBezTo>
                <a:cubicBezTo>
                  <a:pt x="18591" y="17248"/>
                  <a:pt x="18605" y="17235"/>
                  <a:pt x="18613" y="17228"/>
                </a:cubicBezTo>
                <a:cubicBezTo>
                  <a:pt x="18759" y="17338"/>
                  <a:pt x="18840" y="17520"/>
                  <a:pt x="19026" y="17583"/>
                </a:cubicBezTo>
                <a:cubicBezTo>
                  <a:pt x="19049" y="17591"/>
                  <a:pt x="19064" y="17596"/>
                  <a:pt x="19074" y="17596"/>
                </a:cubicBezTo>
                <a:cubicBezTo>
                  <a:pt x="19091" y="17596"/>
                  <a:pt x="19098" y="17583"/>
                  <a:pt x="19114" y="17552"/>
                </a:cubicBezTo>
                <a:cubicBezTo>
                  <a:pt x="19254" y="17700"/>
                  <a:pt x="19396" y="17849"/>
                  <a:pt x="19536" y="18001"/>
                </a:cubicBezTo>
                <a:cubicBezTo>
                  <a:pt x="19616" y="18089"/>
                  <a:pt x="19688" y="18181"/>
                  <a:pt x="19771" y="18266"/>
                </a:cubicBezTo>
                <a:cubicBezTo>
                  <a:pt x="19803" y="18298"/>
                  <a:pt x="19850" y="18315"/>
                  <a:pt x="19891" y="18338"/>
                </a:cubicBezTo>
                <a:cubicBezTo>
                  <a:pt x="19902" y="18298"/>
                  <a:pt x="19928" y="18255"/>
                  <a:pt x="19923" y="18217"/>
                </a:cubicBezTo>
                <a:cubicBezTo>
                  <a:pt x="19902" y="18082"/>
                  <a:pt x="19876" y="17950"/>
                  <a:pt x="19845" y="17817"/>
                </a:cubicBezTo>
                <a:cubicBezTo>
                  <a:pt x="19813" y="17683"/>
                  <a:pt x="19773" y="17551"/>
                  <a:pt x="19736" y="17417"/>
                </a:cubicBezTo>
                <a:lnTo>
                  <a:pt x="19736" y="17417"/>
                </a:lnTo>
                <a:cubicBezTo>
                  <a:pt x="19743" y="17420"/>
                  <a:pt x="19750" y="17421"/>
                  <a:pt x="19756" y="17422"/>
                </a:cubicBezTo>
                <a:cubicBezTo>
                  <a:pt x="19768" y="17400"/>
                  <a:pt x="19792" y="17375"/>
                  <a:pt x="19788" y="17355"/>
                </a:cubicBezTo>
                <a:cubicBezTo>
                  <a:pt x="19766" y="17228"/>
                  <a:pt x="19735" y="17101"/>
                  <a:pt x="19711" y="16973"/>
                </a:cubicBezTo>
                <a:cubicBezTo>
                  <a:pt x="19705" y="16931"/>
                  <a:pt x="19722" y="16887"/>
                  <a:pt x="19716" y="16846"/>
                </a:cubicBezTo>
                <a:cubicBezTo>
                  <a:pt x="19704" y="16765"/>
                  <a:pt x="19680" y="16687"/>
                  <a:pt x="19661" y="16602"/>
                </a:cubicBezTo>
                <a:lnTo>
                  <a:pt x="19661" y="16602"/>
                </a:lnTo>
                <a:cubicBezTo>
                  <a:pt x="19678" y="16604"/>
                  <a:pt x="19691" y="16607"/>
                  <a:pt x="19707" y="16610"/>
                </a:cubicBezTo>
                <a:cubicBezTo>
                  <a:pt x="19727" y="16615"/>
                  <a:pt x="19744" y="16617"/>
                  <a:pt x="19760" y="16617"/>
                </a:cubicBezTo>
                <a:cubicBezTo>
                  <a:pt x="19826" y="16617"/>
                  <a:pt x="19858" y="16578"/>
                  <a:pt x="19859" y="16494"/>
                </a:cubicBezTo>
                <a:cubicBezTo>
                  <a:pt x="19860" y="16331"/>
                  <a:pt x="19858" y="16166"/>
                  <a:pt x="19854" y="16002"/>
                </a:cubicBezTo>
                <a:cubicBezTo>
                  <a:pt x="19853" y="15954"/>
                  <a:pt x="19839" y="15905"/>
                  <a:pt x="19829" y="15851"/>
                </a:cubicBezTo>
                <a:lnTo>
                  <a:pt x="19829" y="15851"/>
                </a:lnTo>
                <a:cubicBezTo>
                  <a:pt x="19849" y="15854"/>
                  <a:pt x="19872" y="15862"/>
                  <a:pt x="19895" y="15868"/>
                </a:cubicBezTo>
                <a:cubicBezTo>
                  <a:pt x="19905" y="15870"/>
                  <a:pt x="19913" y="15871"/>
                  <a:pt x="19921" y="15871"/>
                </a:cubicBezTo>
                <a:cubicBezTo>
                  <a:pt x="19957" y="15871"/>
                  <a:pt x="19974" y="15848"/>
                  <a:pt x="19963" y="15806"/>
                </a:cubicBezTo>
                <a:cubicBezTo>
                  <a:pt x="19947" y="15743"/>
                  <a:pt x="19921" y="15681"/>
                  <a:pt x="19904" y="15617"/>
                </a:cubicBezTo>
                <a:cubicBezTo>
                  <a:pt x="19887" y="15549"/>
                  <a:pt x="19871" y="15478"/>
                  <a:pt x="19863" y="15406"/>
                </a:cubicBezTo>
                <a:cubicBezTo>
                  <a:pt x="19849" y="15275"/>
                  <a:pt x="19841" y="15144"/>
                  <a:pt x="19832" y="15026"/>
                </a:cubicBezTo>
                <a:cubicBezTo>
                  <a:pt x="19978" y="15002"/>
                  <a:pt x="20128" y="14980"/>
                  <a:pt x="20278" y="14952"/>
                </a:cubicBezTo>
                <a:cubicBezTo>
                  <a:pt x="20301" y="14948"/>
                  <a:pt x="20332" y="14916"/>
                  <a:pt x="20334" y="14896"/>
                </a:cubicBezTo>
                <a:cubicBezTo>
                  <a:pt x="20338" y="14802"/>
                  <a:pt x="20331" y="14706"/>
                  <a:pt x="20328" y="14603"/>
                </a:cubicBezTo>
                <a:cubicBezTo>
                  <a:pt x="20380" y="14587"/>
                  <a:pt x="20384" y="14572"/>
                  <a:pt x="20352" y="14500"/>
                </a:cubicBezTo>
                <a:cubicBezTo>
                  <a:pt x="20315" y="14416"/>
                  <a:pt x="20284" y="14328"/>
                  <a:pt x="20251" y="14223"/>
                </a:cubicBezTo>
                <a:cubicBezTo>
                  <a:pt x="20349" y="14212"/>
                  <a:pt x="20362" y="14191"/>
                  <a:pt x="20316" y="14108"/>
                </a:cubicBezTo>
                <a:cubicBezTo>
                  <a:pt x="20244" y="13977"/>
                  <a:pt x="20165" y="13853"/>
                  <a:pt x="20095" y="13724"/>
                </a:cubicBezTo>
                <a:cubicBezTo>
                  <a:pt x="20074" y="13686"/>
                  <a:pt x="20065" y="13640"/>
                  <a:pt x="20051" y="13599"/>
                </a:cubicBezTo>
                <a:lnTo>
                  <a:pt x="20051" y="13599"/>
                </a:lnTo>
                <a:cubicBezTo>
                  <a:pt x="20123" y="13600"/>
                  <a:pt x="20187" y="13601"/>
                  <a:pt x="20251" y="13602"/>
                </a:cubicBezTo>
                <a:cubicBezTo>
                  <a:pt x="20253" y="13602"/>
                  <a:pt x="20254" y="13602"/>
                  <a:pt x="20256" y="13602"/>
                </a:cubicBezTo>
                <a:cubicBezTo>
                  <a:pt x="20310" y="13602"/>
                  <a:pt x="20331" y="13569"/>
                  <a:pt x="20321" y="13519"/>
                </a:cubicBezTo>
                <a:cubicBezTo>
                  <a:pt x="20311" y="13473"/>
                  <a:pt x="20299" y="13424"/>
                  <a:pt x="20273" y="13388"/>
                </a:cubicBezTo>
                <a:cubicBezTo>
                  <a:pt x="20169" y="13241"/>
                  <a:pt x="20123" y="13071"/>
                  <a:pt x="20056" y="12907"/>
                </a:cubicBezTo>
                <a:cubicBezTo>
                  <a:pt x="20004" y="12782"/>
                  <a:pt x="19927" y="12664"/>
                  <a:pt x="19859" y="12544"/>
                </a:cubicBezTo>
                <a:cubicBezTo>
                  <a:pt x="19830" y="12494"/>
                  <a:pt x="19793" y="12449"/>
                  <a:pt x="19768" y="12411"/>
                </a:cubicBezTo>
                <a:cubicBezTo>
                  <a:pt x="19801" y="12411"/>
                  <a:pt x="19834" y="12412"/>
                  <a:pt x="19868" y="12412"/>
                </a:cubicBezTo>
                <a:cubicBezTo>
                  <a:pt x="19936" y="12412"/>
                  <a:pt x="20006" y="12411"/>
                  <a:pt x="20075" y="12408"/>
                </a:cubicBezTo>
                <a:cubicBezTo>
                  <a:pt x="20149" y="12405"/>
                  <a:pt x="20225" y="12395"/>
                  <a:pt x="20301" y="12387"/>
                </a:cubicBezTo>
                <a:cubicBezTo>
                  <a:pt x="20384" y="12378"/>
                  <a:pt x="20391" y="12366"/>
                  <a:pt x="20379" y="12285"/>
                </a:cubicBezTo>
                <a:cubicBezTo>
                  <a:pt x="20376" y="12273"/>
                  <a:pt x="20375" y="12259"/>
                  <a:pt x="20371" y="12237"/>
                </a:cubicBezTo>
                <a:lnTo>
                  <a:pt x="20371" y="12237"/>
                </a:lnTo>
                <a:cubicBezTo>
                  <a:pt x="20403" y="12248"/>
                  <a:pt x="20435" y="12253"/>
                  <a:pt x="20465" y="12253"/>
                </a:cubicBezTo>
                <a:cubicBezTo>
                  <a:pt x="20568" y="12253"/>
                  <a:pt x="20660" y="12200"/>
                  <a:pt x="20758" y="12184"/>
                </a:cubicBezTo>
                <a:cubicBezTo>
                  <a:pt x="20772" y="12181"/>
                  <a:pt x="20794" y="12148"/>
                  <a:pt x="20791" y="12131"/>
                </a:cubicBezTo>
                <a:cubicBezTo>
                  <a:pt x="20777" y="12021"/>
                  <a:pt x="20764" y="11908"/>
                  <a:pt x="20736" y="11800"/>
                </a:cubicBezTo>
                <a:cubicBezTo>
                  <a:pt x="20722" y="11744"/>
                  <a:pt x="20681" y="11693"/>
                  <a:pt x="20643" y="11627"/>
                </a:cubicBezTo>
                <a:lnTo>
                  <a:pt x="20643" y="11627"/>
                </a:lnTo>
                <a:cubicBezTo>
                  <a:pt x="20644" y="11627"/>
                  <a:pt x="20651" y="11630"/>
                  <a:pt x="20659" y="11630"/>
                </a:cubicBezTo>
                <a:cubicBezTo>
                  <a:pt x="20660" y="11630"/>
                  <a:pt x="20662" y="11630"/>
                  <a:pt x="20664" y="11630"/>
                </a:cubicBezTo>
                <a:cubicBezTo>
                  <a:pt x="20751" y="11603"/>
                  <a:pt x="20762" y="11562"/>
                  <a:pt x="20705" y="11490"/>
                </a:cubicBezTo>
                <a:cubicBezTo>
                  <a:pt x="20627" y="11388"/>
                  <a:pt x="20553" y="11284"/>
                  <a:pt x="20473" y="11181"/>
                </a:cubicBezTo>
                <a:cubicBezTo>
                  <a:pt x="20453" y="11155"/>
                  <a:pt x="20429" y="11133"/>
                  <a:pt x="20409" y="11112"/>
                </a:cubicBezTo>
                <a:cubicBezTo>
                  <a:pt x="20450" y="11090"/>
                  <a:pt x="20493" y="11068"/>
                  <a:pt x="20535" y="11044"/>
                </a:cubicBezTo>
                <a:cubicBezTo>
                  <a:pt x="20580" y="11021"/>
                  <a:pt x="20584" y="10992"/>
                  <a:pt x="20558" y="10946"/>
                </a:cubicBezTo>
                <a:cubicBezTo>
                  <a:pt x="20466" y="10786"/>
                  <a:pt x="20340" y="10666"/>
                  <a:pt x="20167" y="10600"/>
                </a:cubicBezTo>
                <a:cubicBezTo>
                  <a:pt x="20154" y="10596"/>
                  <a:pt x="20146" y="10587"/>
                  <a:pt x="20134" y="10580"/>
                </a:cubicBezTo>
                <a:cubicBezTo>
                  <a:pt x="20139" y="10572"/>
                  <a:pt x="20142" y="10566"/>
                  <a:pt x="20146" y="10562"/>
                </a:cubicBezTo>
                <a:cubicBezTo>
                  <a:pt x="20164" y="10543"/>
                  <a:pt x="20183" y="10525"/>
                  <a:pt x="20203" y="10507"/>
                </a:cubicBezTo>
                <a:cubicBezTo>
                  <a:pt x="20183" y="10488"/>
                  <a:pt x="20167" y="10462"/>
                  <a:pt x="20143" y="10452"/>
                </a:cubicBezTo>
                <a:cubicBezTo>
                  <a:pt x="20026" y="10406"/>
                  <a:pt x="19951" y="10319"/>
                  <a:pt x="19886" y="10216"/>
                </a:cubicBezTo>
                <a:cubicBezTo>
                  <a:pt x="19866" y="10185"/>
                  <a:pt x="19844" y="10154"/>
                  <a:pt x="19825" y="10128"/>
                </a:cubicBezTo>
                <a:cubicBezTo>
                  <a:pt x="19890" y="10093"/>
                  <a:pt x="19952" y="10056"/>
                  <a:pt x="20016" y="10025"/>
                </a:cubicBezTo>
                <a:cubicBezTo>
                  <a:pt x="20066" y="10003"/>
                  <a:pt x="20064" y="9963"/>
                  <a:pt x="20043" y="9929"/>
                </a:cubicBezTo>
                <a:cubicBezTo>
                  <a:pt x="19952" y="9777"/>
                  <a:pt x="19848" y="9633"/>
                  <a:pt x="19684" y="9545"/>
                </a:cubicBezTo>
                <a:cubicBezTo>
                  <a:pt x="19624" y="9511"/>
                  <a:pt x="19571" y="9463"/>
                  <a:pt x="19490" y="9403"/>
                </a:cubicBezTo>
                <a:lnTo>
                  <a:pt x="19566" y="9403"/>
                </a:lnTo>
                <a:cubicBezTo>
                  <a:pt x="19566" y="9247"/>
                  <a:pt x="19426" y="9221"/>
                  <a:pt x="19345" y="9146"/>
                </a:cubicBezTo>
                <a:cubicBezTo>
                  <a:pt x="19244" y="9053"/>
                  <a:pt x="19129" y="8977"/>
                  <a:pt x="19023" y="8890"/>
                </a:cubicBezTo>
                <a:cubicBezTo>
                  <a:pt x="18913" y="8799"/>
                  <a:pt x="18799" y="8709"/>
                  <a:pt x="18697" y="8609"/>
                </a:cubicBezTo>
                <a:cubicBezTo>
                  <a:pt x="18627" y="8540"/>
                  <a:pt x="18572" y="8457"/>
                  <a:pt x="18510" y="8383"/>
                </a:cubicBezTo>
                <a:cubicBezTo>
                  <a:pt x="18488" y="8357"/>
                  <a:pt x="18465" y="8329"/>
                  <a:pt x="18434" y="8293"/>
                </a:cubicBezTo>
                <a:lnTo>
                  <a:pt x="18434" y="8293"/>
                </a:lnTo>
                <a:cubicBezTo>
                  <a:pt x="18460" y="8296"/>
                  <a:pt x="18475" y="8298"/>
                  <a:pt x="18490" y="8300"/>
                </a:cubicBezTo>
                <a:cubicBezTo>
                  <a:pt x="18590" y="8307"/>
                  <a:pt x="18691" y="8318"/>
                  <a:pt x="18791" y="8321"/>
                </a:cubicBezTo>
                <a:cubicBezTo>
                  <a:pt x="18795" y="8321"/>
                  <a:pt x="18799" y="8321"/>
                  <a:pt x="18802" y="8321"/>
                </a:cubicBezTo>
                <a:cubicBezTo>
                  <a:pt x="18880" y="8321"/>
                  <a:pt x="18959" y="8311"/>
                  <a:pt x="19036" y="8311"/>
                </a:cubicBezTo>
                <a:cubicBezTo>
                  <a:pt x="19040" y="8311"/>
                  <a:pt x="19044" y="8311"/>
                  <a:pt x="19047" y="8311"/>
                </a:cubicBezTo>
                <a:cubicBezTo>
                  <a:pt x="19174" y="8313"/>
                  <a:pt x="19299" y="8322"/>
                  <a:pt x="19426" y="8324"/>
                </a:cubicBezTo>
                <a:cubicBezTo>
                  <a:pt x="19427" y="8324"/>
                  <a:pt x="19429" y="8324"/>
                  <a:pt x="19430" y="8324"/>
                </a:cubicBezTo>
                <a:cubicBezTo>
                  <a:pt x="19454" y="8324"/>
                  <a:pt x="19477" y="8308"/>
                  <a:pt x="19501" y="8301"/>
                </a:cubicBezTo>
                <a:cubicBezTo>
                  <a:pt x="19493" y="8276"/>
                  <a:pt x="19485" y="8251"/>
                  <a:pt x="19475" y="8226"/>
                </a:cubicBezTo>
                <a:lnTo>
                  <a:pt x="19475" y="8226"/>
                </a:lnTo>
                <a:cubicBezTo>
                  <a:pt x="19504" y="8229"/>
                  <a:pt x="19533" y="8232"/>
                  <a:pt x="19560" y="8232"/>
                </a:cubicBezTo>
                <a:cubicBezTo>
                  <a:pt x="19623" y="8232"/>
                  <a:pt x="19680" y="8219"/>
                  <a:pt x="19719" y="8175"/>
                </a:cubicBezTo>
                <a:cubicBezTo>
                  <a:pt x="19734" y="8174"/>
                  <a:pt x="19749" y="8174"/>
                  <a:pt x="19762" y="8174"/>
                </a:cubicBezTo>
                <a:cubicBezTo>
                  <a:pt x="19775" y="8174"/>
                  <a:pt x="19788" y="8174"/>
                  <a:pt x="19800" y="8174"/>
                </a:cubicBezTo>
                <a:cubicBezTo>
                  <a:pt x="19834" y="8174"/>
                  <a:pt x="19866" y="8173"/>
                  <a:pt x="19896" y="8167"/>
                </a:cubicBezTo>
                <a:cubicBezTo>
                  <a:pt x="19995" y="8148"/>
                  <a:pt x="20095" y="8126"/>
                  <a:pt x="20191" y="8096"/>
                </a:cubicBezTo>
                <a:cubicBezTo>
                  <a:pt x="20273" y="8072"/>
                  <a:pt x="20281" y="8045"/>
                  <a:pt x="20252" y="7966"/>
                </a:cubicBezTo>
                <a:cubicBezTo>
                  <a:pt x="20231" y="7900"/>
                  <a:pt x="20211" y="7833"/>
                  <a:pt x="20191" y="7763"/>
                </a:cubicBezTo>
                <a:cubicBezTo>
                  <a:pt x="20412" y="7762"/>
                  <a:pt x="20626" y="7706"/>
                  <a:pt x="20834" y="7628"/>
                </a:cubicBezTo>
                <a:cubicBezTo>
                  <a:pt x="20887" y="7609"/>
                  <a:pt x="20947" y="7613"/>
                  <a:pt x="20998" y="7593"/>
                </a:cubicBezTo>
                <a:cubicBezTo>
                  <a:pt x="21098" y="7556"/>
                  <a:pt x="21100" y="7541"/>
                  <a:pt x="21054" y="7447"/>
                </a:cubicBezTo>
                <a:cubicBezTo>
                  <a:pt x="21175" y="7441"/>
                  <a:pt x="21291" y="7433"/>
                  <a:pt x="21410" y="7427"/>
                </a:cubicBezTo>
                <a:cubicBezTo>
                  <a:pt x="21419" y="7426"/>
                  <a:pt x="21429" y="7426"/>
                  <a:pt x="21438" y="7426"/>
                </a:cubicBezTo>
                <a:cubicBezTo>
                  <a:pt x="21457" y="7426"/>
                  <a:pt x="21476" y="7427"/>
                  <a:pt x="21495" y="7427"/>
                </a:cubicBezTo>
                <a:cubicBezTo>
                  <a:pt x="21540" y="7427"/>
                  <a:pt x="21577" y="7418"/>
                  <a:pt x="21561" y="7366"/>
                </a:cubicBezTo>
                <a:cubicBezTo>
                  <a:pt x="21624" y="7362"/>
                  <a:pt x="21685" y="7365"/>
                  <a:pt x="21743" y="7355"/>
                </a:cubicBezTo>
                <a:cubicBezTo>
                  <a:pt x="21917" y="7323"/>
                  <a:pt x="22091" y="7288"/>
                  <a:pt x="22262" y="7246"/>
                </a:cubicBezTo>
                <a:cubicBezTo>
                  <a:pt x="22305" y="7236"/>
                  <a:pt x="22343" y="7196"/>
                  <a:pt x="22382" y="7170"/>
                </a:cubicBezTo>
                <a:cubicBezTo>
                  <a:pt x="22346" y="7135"/>
                  <a:pt x="22315" y="7084"/>
                  <a:pt x="22273" y="7071"/>
                </a:cubicBezTo>
                <a:cubicBezTo>
                  <a:pt x="22118" y="7020"/>
                  <a:pt x="21957" y="6983"/>
                  <a:pt x="21799" y="6942"/>
                </a:cubicBezTo>
                <a:cubicBezTo>
                  <a:pt x="21780" y="6937"/>
                  <a:pt x="21762" y="6939"/>
                  <a:pt x="21732" y="6938"/>
                </a:cubicBezTo>
                <a:cubicBezTo>
                  <a:pt x="21780" y="6876"/>
                  <a:pt x="21734" y="6865"/>
                  <a:pt x="21693" y="6847"/>
                </a:cubicBezTo>
                <a:cubicBezTo>
                  <a:pt x="21515" y="6775"/>
                  <a:pt x="21336" y="6705"/>
                  <a:pt x="21151" y="6630"/>
                </a:cubicBezTo>
                <a:cubicBezTo>
                  <a:pt x="21213" y="6577"/>
                  <a:pt x="21189" y="6530"/>
                  <a:pt x="21139" y="6497"/>
                </a:cubicBezTo>
                <a:cubicBezTo>
                  <a:pt x="21062" y="6449"/>
                  <a:pt x="20982" y="6403"/>
                  <a:pt x="20899" y="6363"/>
                </a:cubicBezTo>
                <a:cubicBezTo>
                  <a:pt x="20811" y="6319"/>
                  <a:pt x="20719" y="6281"/>
                  <a:pt x="20627" y="6248"/>
                </a:cubicBezTo>
                <a:cubicBezTo>
                  <a:pt x="20551" y="6220"/>
                  <a:pt x="20471" y="6199"/>
                  <a:pt x="20389" y="6175"/>
                </a:cubicBezTo>
                <a:cubicBezTo>
                  <a:pt x="20424" y="6146"/>
                  <a:pt x="20462" y="6105"/>
                  <a:pt x="20508" y="6079"/>
                </a:cubicBezTo>
                <a:cubicBezTo>
                  <a:pt x="20564" y="6048"/>
                  <a:pt x="20549" y="6013"/>
                  <a:pt x="20520" y="5982"/>
                </a:cubicBezTo>
                <a:cubicBezTo>
                  <a:pt x="20482" y="5940"/>
                  <a:pt x="20439" y="5896"/>
                  <a:pt x="20389" y="5868"/>
                </a:cubicBezTo>
                <a:cubicBezTo>
                  <a:pt x="20245" y="5788"/>
                  <a:pt x="20098" y="5713"/>
                  <a:pt x="19951" y="5641"/>
                </a:cubicBezTo>
                <a:cubicBezTo>
                  <a:pt x="19917" y="5625"/>
                  <a:pt x="19876" y="5623"/>
                  <a:pt x="19836" y="5615"/>
                </a:cubicBezTo>
                <a:cubicBezTo>
                  <a:pt x="19861" y="5585"/>
                  <a:pt x="19891" y="5550"/>
                  <a:pt x="19920" y="5515"/>
                </a:cubicBezTo>
                <a:cubicBezTo>
                  <a:pt x="19961" y="5465"/>
                  <a:pt x="19957" y="5422"/>
                  <a:pt x="19896" y="5400"/>
                </a:cubicBezTo>
                <a:cubicBezTo>
                  <a:pt x="19810" y="5366"/>
                  <a:pt x="19720" y="5345"/>
                  <a:pt x="19634" y="5316"/>
                </a:cubicBezTo>
                <a:cubicBezTo>
                  <a:pt x="19563" y="5292"/>
                  <a:pt x="19496" y="5257"/>
                  <a:pt x="19426" y="5236"/>
                </a:cubicBezTo>
                <a:cubicBezTo>
                  <a:pt x="19333" y="5209"/>
                  <a:pt x="19256" y="5154"/>
                  <a:pt x="19170" y="5116"/>
                </a:cubicBezTo>
                <a:cubicBezTo>
                  <a:pt x="19146" y="5105"/>
                  <a:pt x="19117" y="5108"/>
                  <a:pt x="19097" y="5096"/>
                </a:cubicBezTo>
                <a:cubicBezTo>
                  <a:pt x="19082" y="5087"/>
                  <a:pt x="19078" y="5060"/>
                  <a:pt x="19069" y="5042"/>
                </a:cubicBezTo>
                <a:cubicBezTo>
                  <a:pt x="19120" y="5023"/>
                  <a:pt x="19135" y="4982"/>
                  <a:pt x="19131" y="4931"/>
                </a:cubicBezTo>
                <a:cubicBezTo>
                  <a:pt x="19130" y="4927"/>
                  <a:pt x="19141" y="4922"/>
                  <a:pt x="19145" y="4917"/>
                </a:cubicBezTo>
                <a:cubicBezTo>
                  <a:pt x="19160" y="4900"/>
                  <a:pt x="19174" y="4880"/>
                  <a:pt x="19179" y="4854"/>
                </a:cubicBezTo>
                <a:cubicBezTo>
                  <a:pt x="19197" y="4838"/>
                  <a:pt x="19218" y="4824"/>
                  <a:pt x="19232" y="4805"/>
                </a:cubicBezTo>
                <a:cubicBezTo>
                  <a:pt x="19280" y="4728"/>
                  <a:pt x="19330" y="4653"/>
                  <a:pt x="19372" y="4572"/>
                </a:cubicBezTo>
                <a:cubicBezTo>
                  <a:pt x="19422" y="4474"/>
                  <a:pt x="19421" y="4467"/>
                  <a:pt x="19315" y="4419"/>
                </a:cubicBezTo>
                <a:cubicBezTo>
                  <a:pt x="19201" y="4368"/>
                  <a:pt x="19081" y="4329"/>
                  <a:pt x="18960" y="4282"/>
                </a:cubicBezTo>
                <a:cubicBezTo>
                  <a:pt x="18969" y="4196"/>
                  <a:pt x="18966" y="4192"/>
                  <a:pt x="18861" y="4191"/>
                </a:cubicBezTo>
                <a:cubicBezTo>
                  <a:pt x="18802" y="4191"/>
                  <a:pt x="18743" y="4192"/>
                  <a:pt x="18685" y="4198"/>
                </a:cubicBezTo>
                <a:cubicBezTo>
                  <a:pt x="18631" y="4205"/>
                  <a:pt x="18577" y="4217"/>
                  <a:pt x="18522" y="4228"/>
                </a:cubicBezTo>
                <a:cubicBezTo>
                  <a:pt x="18560" y="4166"/>
                  <a:pt x="18599" y="4104"/>
                  <a:pt x="18640" y="4038"/>
                </a:cubicBezTo>
                <a:cubicBezTo>
                  <a:pt x="18625" y="4031"/>
                  <a:pt x="18610" y="4023"/>
                  <a:pt x="18595" y="4015"/>
                </a:cubicBezTo>
                <a:cubicBezTo>
                  <a:pt x="18605" y="4007"/>
                  <a:pt x="18613" y="3999"/>
                  <a:pt x="18641" y="3977"/>
                </a:cubicBezTo>
                <a:cubicBezTo>
                  <a:pt x="18567" y="3960"/>
                  <a:pt x="18509" y="3932"/>
                  <a:pt x="18452" y="3932"/>
                </a:cubicBezTo>
                <a:cubicBezTo>
                  <a:pt x="18450" y="3932"/>
                  <a:pt x="18448" y="3932"/>
                  <a:pt x="18446" y="3932"/>
                </a:cubicBezTo>
                <a:cubicBezTo>
                  <a:pt x="18188" y="3938"/>
                  <a:pt x="17931" y="3941"/>
                  <a:pt x="17675" y="3963"/>
                </a:cubicBezTo>
                <a:cubicBezTo>
                  <a:pt x="17488" y="3979"/>
                  <a:pt x="17303" y="4022"/>
                  <a:pt x="17118" y="4054"/>
                </a:cubicBezTo>
                <a:cubicBezTo>
                  <a:pt x="17088" y="4061"/>
                  <a:pt x="17058" y="4064"/>
                  <a:pt x="17015" y="4071"/>
                </a:cubicBezTo>
                <a:cubicBezTo>
                  <a:pt x="17101" y="3989"/>
                  <a:pt x="17174" y="3917"/>
                  <a:pt x="17250" y="3842"/>
                </a:cubicBezTo>
                <a:cubicBezTo>
                  <a:pt x="17241" y="3832"/>
                  <a:pt x="17232" y="3822"/>
                  <a:pt x="17232" y="3822"/>
                </a:cubicBezTo>
                <a:lnTo>
                  <a:pt x="17232" y="3822"/>
                </a:lnTo>
                <a:cubicBezTo>
                  <a:pt x="17232" y="3822"/>
                  <a:pt x="17232" y="3822"/>
                  <a:pt x="17232" y="3822"/>
                </a:cubicBezTo>
                <a:cubicBezTo>
                  <a:pt x="17258" y="3770"/>
                  <a:pt x="17282" y="3724"/>
                  <a:pt x="17307" y="3673"/>
                </a:cubicBezTo>
                <a:cubicBezTo>
                  <a:pt x="17287" y="3670"/>
                  <a:pt x="17267" y="3666"/>
                  <a:pt x="17263" y="3665"/>
                </a:cubicBezTo>
                <a:cubicBezTo>
                  <a:pt x="17325" y="3548"/>
                  <a:pt x="17387" y="3430"/>
                  <a:pt x="17451" y="3315"/>
                </a:cubicBezTo>
                <a:cubicBezTo>
                  <a:pt x="17477" y="3265"/>
                  <a:pt x="17459" y="3240"/>
                  <a:pt x="17413" y="3215"/>
                </a:cubicBezTo>
                <a:cubicBezTo>
                  <a:pt x="17310" y="3161"/>
                  <a:pt x="17200" y="3163"/>
                  <a:pt x="17088" y="3157"/>
                </a:cubicBezTo>
                <a:cubicBezTo>
                  <a:pt x="17041" y="3154"/>
                  <a:pt x="16989" y="3166"/>
                  <a:pt x="16957" y="3112"/>
                </a:cubicBezTo>
                <a:cubicBezTo>
                  <a:pt x="16950" y="3101"/>
                  <a:pt x="16927" y="3097"/>
                  <a:pt x="16911" y="3096"/>
                </a:cubicBezTo>
                <a:cubicBezTo>
                  <a:pt x="16882" y="3093"/>
                  <a:pt x="16853" y="3091"/>
                  <a:pt x="16823" y="3091"/>
                </a:cubicBezTo>
                <a:cubicBezTo>
                  <a:pt x="16724" y="3091"/>
                  <a:pt x="16625" y="3110"/>
                  <a:pt x="16526" y="3146"/>
                </a:cubicBezTo>
                <a:cubicBezTo>
                  <a:pt x="16537" y="3161"/>
                  <a:pt x="16545" y="3169"/>
                  <a:pt x="16559" y="3186"/>
                </a:cubicBezTo>
                <a:cubicBezTo>
                  <a:pt x="16528" y="3181"/>
                  <a:pt x="16504" y="3177"/>
                  <a:pt x="16475" y="3172"/>
                </a:cubicBezTo>
                <a:cubicBezTo>
                  <a:pt x="16478" y="3129"/>
                  <a:pt x="16481" y="3085"/>
                  <a:pt x="16484" y="3040"/>
                </a:cubicBezTo>
                <a:cubicBezTo>
                  <a:pt x="16487" y="2987"/>
                  <a:pt x="16481" y="2964"/>
                  <a:pt x="16450" y="2964"/>
                </a:cubicBezTo>
                <a:cubicBezTo>
                  <a:pt x="16438" y="2964"/>
                  <a:pt x="16422" y="2968"/>
                  <a:pt x="16401" y="2975"/>
                </a:cubicBezTo>
                <a:cubicBezTo>
                  <a:pt x="16334" y="2996"/>
                  <a:pt x="16269" y="3027"/>
                  <a:pt x="16207" y="3058"/>
                </a:cubicBezTo>
                <a:cubicBezTo>
                  <a:pt x="16017" y="3150"/>
                  <a:pt x="15827" y="3244"/>
                  <a:pt x="15627" y="3343"/>
                </a:cubicBezTo>
                <a:cubicBezTo>
                  <a:pt x="15619" y="3279"/>
                  <a:pt x="15607" y="3226"/>
                  <a:pt x="15605" y="3173"/>
                </a:cubicBezTo>
                <a:cubicBezTo>
                  <a:pt x="15603" y="3131"/>
                  <a:pt x="15587" y="3113"/>
                  <a:pt x="15561" y="3113"/>
                </a:cubicBezTo>
                <a:cubicBezTo>
                  <a:pt x="15551" y="3113"/>
                  <a:pt x="15540" y="3116"/>
                  <a:pt x="15527" y="3121"/>
                </a:cubicBezTo>
                <a:cubicBezTo>
                  <a:pt x="15471" y="3140"/>
                  <a:pt x="15413" y="3157"/>
                  <a:pt x="15364" y="3189"/>
                </a:cubicBezTo>
                <a:cubicBezTo>
                  <a:pt x="15206" y="3294"/>
                  <a:pt x="15060" y="3414"/>
                  <a:pt x="14927" y="3552"/>
                </a:cubicBezTo>
                <a:cubicBezTo>
                  <a:pt x="14789" y="3693"/>
                  <a:pt x="14637" y="3819"/>
                  <a:pt x="14487" y="3949"/>
                </a:cubicBezTo>
                <a:cubicBezTo>
                  <a:pt x="14345" y="4073"/>
                  <a:pt x="14201" y="4195"/>
                  <a:pt x="14057" y="4317"/>
                </a:cubicBezTo>
                <a:cubicBezTo>
                  <a:pt x="14043" y="4329"/>
                  <a:pt x="14030" y="4339"/>
                  <a:pt x="14002" y="4344"/>
                </a:cubicBezTo>
                <a:cubicBezTo>
                  <a:pt x="14222" y="3880"/>
                  <a:pt x="14448" y="3418"/>
                  <a:pt x="14659" y="2949"/>
                </a:cubicBezTo>
                <a:cubicBezTo>
                  <a:pt x="14868" y="2482"/>
                  <a:pt x="15066" y="2010"/>
                  <a:pt x="15259" y="1537"/>
                </a:cubicBezTo>
                <a:cubicBezTo>
                  <a:pt x="15452" y="1062"/>
                  <a:pt x="15614" y="572"/>
                  <a:pt x="15785" y="92"/>
                </a:cubicBezTo>
                <a:cubicBezTo>
                  <a:pt x="15683" y="59"/>
                  <a:pt x="15597" y="30"/>
                  <a:pt x="15509" y="4"/>
                </a:cubicBezTo>
                <a:cubicBezTo>
                  <a:pt x="15503" y="2"/>
                  <a:pt x="15496" y="1"/>
                  <a:pt x="15488" y="1"/>
                </a:cubicBezTo>
                <a:close/>
              </a:path>
            </a:pathLst>
          </a:custGeom>
          <a:solidFill>
            <a:srgbClr val="FFFFFF">
              <a:alpha val="21568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0" name="Google Shape;360;p53"/>
          <p:cNvSpPr/>
          <p:nvPr/>
        </p:nvSpPr>
        <p:spPr>
          <a:xfrm rot="-6390628">
            <a:off x="90380" y="4469923"/>
            <a:ext cx="884455" cy="867329"/>
          </a:xfrm>
          <a:custGeom>
            <a:avLst/>
            <a:gdLst/>
            <a:ahLst/>
            <a:cxnLst/>
            <a:rect l="l" t="t" r="r" b="b"/>
            <a:pathLst>
              <a:path w="35377" h="34692" extrusionOk="0">
                <a:moveTo>
                  <a:pt x="27537" y="1"/>
                </a:moveTo>
                <a:cubicBezTo>
                  <a:pt x="27514" y="1"/>
                  <a:pt x="27492" y="3"/>
                  <a:pt x="27473" y="11"/>
                </a:cubicBezTo>
                <a:cubicBezTo>
                  <a:pt x="27266" y="96"/>
                  <a:pt x="27063" y="192"/>
                  <a:pt x="26864" y="295"/>
                </a:cubicBezTo>
                <a:cubicBezTo>
                  <a:pt x="26660" y="399"/>
                  <a:pt x="26463" y="518"/>
                  <a:pt x="26264" y="630"/>
                </a:cubicBezTo>
                <a:cubicBezTo>
                  <a:pt x="26263" y="618"/>
                  <a:pt x="26263" y="606"/>
                  <a:pt x="26263" y="595"/>
                </a:cubicBezTo>
                <a:cubicBezTo>
                  <a:pt x="26230" y="587"/>
                  <a:pt x="26191" y="567"/>
                  <a:pt x="26162" y="567"/>
                </a:cubicBezTo>
                <a:cubicBezTo>
                  <a:pt x="26156" y="567"/>
                  <a:pt x="26150" y="568"/>
                  <a:pt x="26144" y="570"/>
                </a:cubicBezTo>
                <a:cubicBezTo>
                  <a:pt x="25948" y="658"/>
                  <a:pt x="25757" y="759"/>
                  <a:pt x="25559" y="847"/>
                </a:cubicBezTo>
                <a:cubicBezTo>
                  <a:pt x="25496" y="876"/>
                  <a:pt x="25418" y="862"/>
                  <a:pt x="25355" y="889"/>
                </a:cubicBezTo>
                <a:cubicBezTo>
                  <a:pt x="25230" y="944"/>
                  <a:pt x="25113" y="1010"/>
                  <a:pt x="24985" y="1076"/>
                </a:cubicBezTo>
                <a:cubicBezTo>
                  <a:pt x="24983" y="1049"/>
                  <a:pt x="24982" y="1025"/>
                  <a:pt x="24981" y="999"/>
                </a:cubicBezTo>
                <a:cubicBezTo>
                  <a:pt x="24977" y="860"/>
                  <a:pt x="24926" y="791"/>
                  <a:pt x="24817" y="791"/>
                </a:cubicBezTo>
                <a:cubicBezTo>
                  <a:pt x="24792" y="791"/>
                  <a:pt x="24763" y="794"/>
                  <a:pt x="24732" y="802"/>
                </a:cubicBezTo>
                <a:cubicBezTo>
                  <a:pt x="24468" y="863"/>
                  <a:pt x="24206" y="933"/>
                  <a:pt x="23945" y="1005"/>
                </a:cubicBezTo>
                <a:cubicBezTo>
                  <a:pt x="23866" y="1027"/>
                  <a:pt x="23793" y="1069"/>
                  <a:pt x="23711" y="1105"/>
                </a:cubicBezTo>
                <a:cubicBezTo>
                  <a:pt x="23711" y="1073"/>
                  <a:pt x="23712" y="1033"/>
                  <a:pt x="23712" y="994"/>
                </a:cubicBezTo>
                <a:cubicBezTo>
                  <a:pt x="23711" y="929"/>
                  <a:pt x="23685" y="892"/>
                  <a:pt x="23642" y="892"/>
                </a:cubicBezTo>
                <a:cubicBezTo>
                  <a:pt x="23625" y="892"/>
                  <a:pt x="23606" y="897"/>
                  <a:pt x="23585" y="909"/>
                </a:cubicBezTo>
                <a:cubicBezTo>
                  <a:pt x="23490" y="959"/>
                  <a:pt x="23402" y="1026"/>
                  <a:pt x="23308" y="1077"/>
                </a:cubicBezTo>
                <a:cubicBezTo>
                  <a:pt x="23202" y="1134"/>
                  <a:pt x="23095" y="1187"/>
                  <a:pt x="22984" y="1229"/>
                </a:cubicBezTo>
                <a:cubicBezTo>
                  <a:pt x="22780" y="1303"/>
                  <a:pt x="22572" y="1366"/>
                  <a:pt x="22387" y="1428"/>
                </a:cubicBezTo>
                <a:cubicBezTo>
                  <a:pt x="22290" y="1205"/>
                  <a:pt x="22195" y="970"/>
                  <a:pt x="22090" y="742"/>
                </a:cubicBezTo>
                <a:cubicBezTo>
                  <a:pt x="22075" y="711"/>
                  <a:pt x="22021" y="674"/>
                  <a:pt x="21987" y="674"/>
                </a:cubicBezTo>
                <a:cubicBezTo>
                  <a:pt x="21984" y="674"/>
                  <a:pt x="21981" y="674"/>
                  <a:pt x="21978" y="675"/>
                </a:cubicBezTo>
                <a:cubicBezTo>
                  <a:pt x="21824" y="707"/>
                  <a:pt x="21673" y="754"/>
                  <a:pt x="21509" y="800"/>
                </a:cubicBezTo>
                <a:cubicBezTo>
                  <a:pt x="21486" y="763"/>
                  <a:pt x="21468" y="744"/>
                  <a:pt x="21444" y="744"/>
                </a:cubicBezTo>
                <a:cubicBezTo>
                  <a:pt x="21419" y="744"/>
                  <a:pt x="21387" y="764"/>
                  <a:pt x="21334" y="805"/>
                </a:cubicBezTo>
                <a:cubicBezTo>
                  <a:pt x="21212" y="898"/>
                  <a:pt x="21083" y="985"/>
                  <a:pt x="20942" y="1079"/>
                </a:cubicBezTo>
                <a:cubicBezTo>
                  <a:pt x="20910" y="993"/>
                  <a:pt x="20884" y="951"/>
                  <a:pt x="20846" y="951"/>
                </a:cubicBezTo>
                <a:cubicBezTo>
                  <a:pt x="20817" y="951"/>
                  <a:pt x="20781" y="975"/>
                  <a:pt x="20731" y="1022"/>
                </a:cubicBezTo>
                <a:cubicBezTo>
                  <a:pt x="20553" y="1187"/>
                  <a:pt x="20384" y="1362"/>
                  <a:pt x="20206" y="1529"/>
                </a:cubicBezTo>
                <a:cubicBezTo>
                  <a:pt x="20151" y="1578"/>
                  <a:pt x="20080" y="1611"/>
                  <a:pt x="20021" y="1649"/>
                </a:cubicBezTo>
                <a:cubicBezTo>
                  <a:pt x="19995" y="1532"/>
                  <a:pt x="19971" y="1429"/>
                  <a:pt x="19946" y="1325"/>
                </a:cubicBezTo>
                <a:cubicBezTo>
                  <a:pt x="19931" y="1260"/>
                  <a:pt x="19897" y="1230"/>
                  <a:pt x="19850" y="1230"/>
                </a:cubicBezTo>
                <a:cubicBezTo>
                  <a:pt x="19830" y="1230"/>
                  <a:pt x="19808" y="1236"/>
                  <a:pt x="19784" y="1247"/>
                </a:cubicBezTo>
                <a:cubicBezTo>
                  <a:pt x="19714" y="1280"/>
                  <a:pt x="19641" y="1318"/>
                  <a:pt x="19591" y="1375"/>
                </a:cubicBezTo>
                <a:cubicBezTo>
                  <a:pt x="19398" y="1599"/>
                  <a:pt x="19143" y="1742"/>
                  <a:pt x="18907" y="1913"/>
                </a:cubicBezTo>
                <a:cubicBezTo>
                  <a:pt x="18725" y="2047"/>
                  <a:pt x="18566" y="2215"/>
                  <a:pt x="18401" y="2374"/>
                </a:cubicBezTo>
                <a:cubicBezTo>
                  <a:pt x="18331" y="2440"/>
                  <a:pt x="18273" y="2518"/>
                  <a:pt x="18225" y="2573"/>
                </a:cubicBezTo>
                <a:cubicBezTo>
                  <a:pt x="18185" y="2416"/>
                  <a:pt x="18146" y="2247"/>
                  <a:pt x="18099" y="2082"/>
                </a:cubicBezTo>
                <a:cubicBezTo>
                  <a:pt x="18064" y="1961"/>
                  <a:pt x="18017" y="1845"/>
                  <a:pt x="17975" y="1728"/>
                </a:cubicBezTo>
                <a:cubicBezTo>
                  <a:pt x="17944" y="1645"/>
                  <a:pt x="17925" y="1611"/>
                  <a:pt x="17883" y="1611"/>
                </a:cubicBezTo>
                <a:cubicBezTo>
                  <a:pt x="17859" y="1611"/>
                  <a:pt x="17827" y="1622"/>
                  <a:pt x="17781" y="1642"/>
                </a:cubicBezTo>
                <a:cubicBezTo>
                  <a:pt x="17760" y="1650"/>
                  <a:pt x="17739" y="1659"/>
                  <a:pt x="17706" y="1673"/>
                </a:cubicBezTo>
                <a:cubicBezTo>
                  <a:pt x="17731" y="1422"/>
                  <a:pt x="17548" y="1268"/>
                  <a:pt x="17466" y="1071"/>
                </a:cubicBezTo>
                <a:cubicBezTo>
                  <a:pt x="17458" y="1053"/>
                  <a:pt x="17414" y="1035"/>
                  <a:pt x="17385" y="1035"/>
                </a:cubicBezTo>
                <a:cubicBezTo>
                  <a:pt x="17378" y="1035"/>
                  <a:pt x="17373" y="1035"/>
                  <a:pt x="17368" y="1037"/>
                </a:cubicBezTo>
                <a:cubicBezTo>
                  <a:pt x="17197" y="1105"/>
                  <a:pt x="17022" y="1172"/>
                  <a:pt x="16860" y="1258"/>
                </a:cubicBezTo>
                <a:cubicBezTo>
                  <a:pt x="16774" y="1305"/>
                  <a:pt x="16711" y="1390"/>
                  <a:pt x="16618" y="1475"/>
                </a:cubicBezTo>
                <a:lnTo>
                  <a:pt x="16618" y="1475"/>
                </a:lnTo>
                <a:cubicBezTo>
                  <a:pt x="16619" y="1471"/>
                  <a:pt x="16620" y="1454"/>
                  <a:pt x="16613" y="1443"/>
                </a:cubicBezTo>
                <a:cubicBezTo>
                  <a:pt x="16573" y="1375"/>
                  <a:pt x="16535" y="1342"/>
                  <a:pt x="16496" y="1342"/>
                </a:cubicBezTo>
                <a:cubicBezTo>
                  <a:pt x="16457" y="1342"/>
                  <a:pt x="16417" y="1372"/>
                  <a:pt x="16371" y="1431"/>
                </a:cubicBezTo>
                <a:cubicBezTo>
                  <a:pt x="16240" y="1598"/>
                  <a:pt x="16101" y="1761"/>
                  <a:pt x="15968" y="1926"/>
                </a:cubicBezTo>
                <a:cubicBezTo>
                  <a:pt x="15934" y="1967"/>
                  <a:pt x="15910" y="2016"/>
                  <a:pt x="15884" y="2057"/>
                </a:cubicBezTo>
                <a:cubicBezTo>
                  <a:pt x="15833" y="2000"/>
                  <a:pt x="15778" y="1941"/>
                  <a:pt x="15723" y="1881"/>
                </a:cubicBezTo>
                <a:cubicBezTo>
                  <a:pt x="15695" y="1851"/>
                  <a:pt x="15670" y="1837"/>
                  <a:pt x="15644" y="1837"/>
                </a:cubicBezTo>
                <a:cubicBezTo>
                  <a:pt x="15617" y="1837"/>
                  <a:pt x="15588" y="1854"/>
                  <a:pt x="15556" y="1885"/>
                </a:cubicBezTo>
                <a:cubicBezTo>
                  <a:pt x="15336" y="2096"/>
                  <a:pt x="15193" y="2345"/>
                  <a:pt x="15155" y="2652"/>
                </a:cubicBezTo>
                <a:cubicBezTo>
                  <a:pt x="15152" y="2669"/>
                  <a:pt x="15144" y="2688"/>
                  <a:pt x="15136" y="2709"/>
                </a:cubicBezTo>
                <a:cubicBezTo>
                  <a:pt x="15123" y="2705"/>
                  <a:pt x="15113" y="2704"/>
                  <a:pt x="15103" y="2699"/>
                </a:cubicBezTo>
                <a:cubicBezTo>
                  <a:pt x="15066" y="2677"/>
                  <a:pt x="15030" y="2654"/>
                  <a:pt x="14992" y="2631"/>
                </a:cubicBezTo>
                <a:cubicBezTo>
                  <a:pt x="14971" y="2669"/>
                  <a:pt x="14934" y="2705"/>
                  <a:pt x="14929" y="2746"/>
                </a:cubicBezTo>
                <a:cubicBezTo>
                  <a:pt x="14903" y="2954"/>
                  <a:pt x="14791" y="3109"/>
                  <a:pt x="14652" y="3253"/>
                </a:cubicBezTo>
                <a:cubicBezTo>
                  <a:pt x="14609" y="3299"/>
                  <a:pt x="14569" y="3346"/>
                  <a:pt x="14534" y="3386"/>
                </a:cubicBezTo>
                <a:cubicBezTo>
                  <a:pt x="14454" y="3297"/>
                  <a:pt x="14370" y="3212"/>
                  <a:pt x="14295" y="3121"/>
                </a:cubicBezTo>
                <a:cubicBezTo>
                  <a:pt x="14267" y="3087"/>
                  <a:pt x="14239" y="3074"/>
                  <a:pt x="14212" y="3074"/>
                </a:cubicBezTo>
                <a:cubicBezTo>
                  <a:pt x="14182" y="3074"/>
                  <a:pt x="14153" y="3091"/>
                  <a:pt x="14128" y="3116"/>
                </a:cubicBezTo>
                <a:cubicBezTo>
                  <a:pt x="13919" y="3324"/>
                  <a:pt x="13732" y="3548"/>
                  <a:pt x="13654" y="3845"/>
                </a:cubicBezTo>
                <a:cubicBezTo>
                  <a:pt x="13626" y="3955"/>
                  <a:pt x="13567" y="4060"/>
                  <a:pt x="13505" y="4212"/>
                </a:cubicBezTo>
                <a:cubicBezTo>
                  <a:pt x="13493" y="4168"/>
                  <a:pt x="13484" y="4128"/>
                  <a:pt x="13475" y="4091"/>
                </a:cubicBezTo>
                <a:cubicBezTo>
                  <a:pt x="13223" y="4151"/>
                  <a:pt x="13238" y="4387"/>
                  <a:pt x="13151" y="4547"/>
                </a:cubicBezTo>
                <a:cubicBezTo>
                  <a:pt x="13042" y="4745"/>
                  <a:pt x="12964" y="4961"/>
                  <a:pt x="12867" y="5166"/>
                </a:cubicBezTo>
                <a:cubicBezTo>
                  <a:pt x="12764" y="5380"/>
                  <a:pt x="12664" y="5596"/>
                  <a:pt x="12544" y="5802"/>
                </a:cubicBezTo>
                <a:cubicBezTo>
                  <a:pt x="12463" y="5941"/>
                  <a:pt x="12353" y="6062"/>
                  <a:pt x="12258" y="6191"/>
                </a:cubicBezTo>
                <a:cubicBezTo>
                  <a:pt x="12223" y="6237"/>
                  <a:pt x="12189" y="6285"/>
                  <a:pt x="12142" y="6349"/>
                </a:cubicBezTo>
                <a:cubicBezTo>
                  <a:pt x="12137" y="6305"/>
                  <a:pt x="12135" y="6282"/>
                  <a:pt x="12131" y="6258"/>
                </a:cubicBezTo>
                <a:cubicBezTo>
                  <a:pt x="12101" y="6093"/>
                  <a:pt x="12079" y="5927"/>
                  <a:pt x="12043" y="5764"/>
                </a:cubicBezTo>
                <a:cubicBezTo>
                  <a:pt x="12012" y="5626"/>
                  <a:pt x="11959" y="5493"/>
                  <a:pt x="11926" y="5356"/>
                </a:cubicBezTo>
                <a:cubicBezTo>
                  <a:pt x="11879" y="5152"/>
                  <a:pt x="11843" y="4946"/>
                  <a:pt x="11796" y="4742"/>
                </a:cubicBezTo>
                <a:cubicBezTo>
                  <a:pt x="11786" y="4703"/>
                  <a:pt x="11750" y="4668"/>
                  <a:pt x="11728" y="4631"/>
                </a:cubicBezTo>
                <a:cubicBezTo>
                  <a:pt x="11692" y="4655"/>
                  <a:pt x="11654" y="4679"/>
                  <a:pt x="11618" y="4703"/>
                </a:cubicBezTo>
                <a:cubicBezTo>
                  <a:pt x="11597" y="4554"/>
                  <a:pt x="11564" y="4400"/>
                  <a:pt x="11438" y="4334"/>
                </a:cubicBezTo>
                <a:cubicBezTo>
                  <a:pt x="11407" y="4223"/>
                  <a:pt x="11393" y="4132"/>
                  <a:pt x="11355" y="4052"/>
                </a:cubicBezTo>
                <a:cubicBezTo>
                  <a:pt x="11286" y="3902"/>
                  <a:pt x="11211" y="3751"/>
                  <a:pt x="11126" y="3608"/>
                </a:cubicBezTo>
                <a:cubicBezTo>
                  <a:pt x="11084" y="3540"/>
                  <a:pt x="11052" y="3510"/>
                  <a:pt x="11012" y="3510"/>
                </a:cubicBezTo>
                <a:cubicBezTo>
                  <a:pt x="10979" y="3510"/>
                  <a:pt x="10942" y="3529"/>
                  <a:pt x="10890" y="3562"/>
                </a:cubicBezTo>
                <a:cubicBezTo>
                  <a:pt x="10793" y="3625"/>
                  <a:pt x="10694" y="3680"/>
                  <a:pt x="10591" y="3742"/>
                </a:cubicBezTo>
                <a:cubicBezTo>
                  <a:pt x="10500" y="3388"/>
                  <a:pt x="10328" y="3068"/>
                  <a:pt x="10119" y="2764"/>
                </a:cubicBezTo>
                <a:cubicBezTo>
                  <a:pt x="10067" y="2688"/>
                  <a:pt x="10049" y="2589"/>
                  <a:pt x="9996" y="2514"/>
                </a:cubicBezTo>
                <a:cubicBezTo>
                  <a:pt x="9944" y="2438"/>
                  <a:pt x="9912" y="2403"/>
                  <a:pt x="9874" y="2403"/>
                </a:cubicBezTo>
                <a:cubicBezTo>
                  <a:pt x="9840" y="2403"/>
                  <a:pt x="9801" y="2431"/>
                  <a:pt x="9738" y="2484"/>
                </a:cubicBezTo>
                <a:cubicBezTo>
                  <a:pt x="9678" y="2293"/>
                  <a:pt x="9620" y="2107"/>
                  <a:pt x="9563" y="1921"/>
                </a:cubicBezTo>
                <a:cubicBezTo>
                  <a:pt x="9549" y="1876"/>
                  <a:pt x="9541" y="1829"/>
                  <a:pt x="9529" y="1784"/>
                </a:cubicBezTo>
                <a:cubicBezTo>
                  <a:pt x="9516" y="1730"/>
                  <a:pt x="9497" y="1685"/>
                  <a:pt x="9457" y="1685"/>
                </a:cubicBezTo>
                <a:cubicBezTo>
                  <a:pt x="9443" y="1685"/>
                  <a:pt x="9426" y="1691"/>
                  <a:pt x="9406" y="1704"/>
                </a:cubicBezTo>
                <a:cubicBezTo>
                  <a:pt x="9375" y="1603"/>
                  <a:pt x="9356" y="1504"/>
                  <a:pt x="9315" y="1414"/>
                </a:cubicBezTo>
                <a:cubicBezTo>
                  <a:pt x="9194" y="1149"/>
                  <a:pt x="9069" y="884"/>
                  <a:pt x="8935" y="626"/>
                </a:cubicBezTo>
                <a:cubicBezTo>
                  <a:pt x="8900" y="559"/>
                  <a:pt x="8823" y="516"/>
                  <a:pt x="8766" y="461"/>
                </a:cubicBezTo>
                <a:cubicBezTo>
                  <a:pt x="8724" y="533"/>
                  <a:pt x="8652" y="603"/>
                  <a:pt x="8647" y="676"/>
                </a:cubicBezTo>
                <a:cubicBezTo>
                  <a:pt x="8628" y="948"/>
                  <a:pt x="8632" y="1218"/>
                  <a:pt x="8629" y="1490"/>
                </a:cubicBezTo>
                <a:cubicBezTo>
                  <a:pt x="8629" y="1520"/>
                  <a:pt x="8641" y="1551"/>
                  <a:pt x="8649" y="1598"/>
                </a:cubicBezTo>
                <a:cubicBezTo>
                  <a:pt x="8622" y="1586"/>
                  <a:pt x="8601" y="1580"/>
                  <a:pt x="8584" y="1580"/>
                </a:cubicBezTo>
                <a:cubicBezTo>
                  <a:pt x="8529" y="1580"/>
                  <a:pt x="8528" y="1640"/>
                  <a:pt x="8520" y="1696"/>
                </a:cubicBezTo>
                <a:cubicBezTo>
                  <a:pt x="8476" y="2011"/>
                  <a:pt x="8431" y="2326"/>
                  <a:pt x="8386" y="2652"/>
                </a:cubicBezTo>
                <a:cubicBezTo>
                  <a:pt x="8350" y="2626"/>
                  <a:pt x="8319" y="2615"/>
                  <a:pt x="8292" y="2615"/>
                </a:cubicBezTo>
                <a:cubicBezTo>
                  <a:pt x="8237" y="2615"/>
                  <a:pt x="8201" y="2662"/>
                  <a:pt x="8179" y="2725"/>
                </a:cubicBezTo>
                <a:cubicBezTo>
                  <a:pt x="8130" y="2869"/>
                  <a:pt x="8088" y="3016"/>
                  <a:pt x="8057" y="3163"/>
                </a:cubicBezTo>
                <a:cubicBezTo>
                  <a:pt x="8024" y="3322"/>
                  <a:pt x="8000" y="3485"/>
                  <a:pt x="7983" y="3646"/>
                </a:cubicBezTo>
                <a:cubicBezTo>
                  <a:pt x="7968" y="3780"/>
                  <a:pt x="7968" y="3916"/>
                  <a:pt x="7960" y="4058"/>
                </a:cubicBezTo>
                <a:cubicBezTo>
                  <a:pt x="7898" y="4012"/>
                  <a:pt x="7818" y="3968"/>
                  <a:pt x="7757" y="3904"/>
                </a:cubicBezTo>
                <a:cubicBezTo>
                  <a:pt x="7729" y="3874"/>
                  <a:pt x="7703" y="3862"/>
                  <a:pt x="7681" y="3862"/>
                </a:cubicBezTo>
                <a:cubicBezTo>
                  <a:pt x="7647" y="3862"/>
                  <a:pt x="7620" y="3889"/>
                  <a:pt x="7598" y="3923"/>
                </a:cubicBezTo>
                <a:cubicBezTo>
                  <a:pt x="7545" y="4005"/>
                  <a:pt x="7491" y="4089"/>
                  <a:pt x="7466" y="4180"/>
                </a:cubicBezTo>
                <a:cubicBezTo>
                  <a:pt x="7394" y="4444"/>
                  <a:pt x="7335" y="4709"/>
                  <a:pt x="7278" y="4976"/>
                </a:cubicBezTo>
                <a:cubicBezTo>
                  <a:pt x="7264" y="5038"/>
                  <a:pt x="7280" y="5104"/>
                  <a:pt x="7281" y="5171"/>
                </a:cubicBezTo>
                <a:cubicBezTo>
                  <a:pt x="7223" y="5142"/>
                  <a:pt x="7156" y="5110"/>
                  <a:pt x="7089" y="5077"/>
                </a:cubicBezTo>
                <a:cubicBezTo>
                  <a:pt x="7058" y="5062"/>
                  <a:pt x="7030" y="5054"/>
                  <a:pt x="7006" y="5054"/>
                </a:cubicBezTo>
                <a:cubicBezTo>
                  <a:pt x="6956" y="5054"/>
                  <a:pt x="6923" y="5088"/>
                  <a:pt x="6914" y="5159"/>
                </a:cubicBezTo>
                <a:cubicBezTo>
                  <a:pt x="6894" y="5310"/>
                  <a:pt x="6897" y="5462"/>
                  <a:pt x="6884" y="5614"/>
                </a:cubicBezTo>
                <a:cubicBezTo>
                  <a:pt x="6872" y="5737"/>
                  <a:pt x="6844" y="5858"/>
                  <a:pt x="6838" y="5980"/>
                </a:cubicBezTo>
                <a:cubicBezTo>
                  <a:pt x="6832" y="6139"/>
                  <a:pt x="6775" y="6286"/>
                  <a:pt x="6746" y="6439"/>
                </a:cubicBezTo>
                <a:cubicBezTo>
                  <a:pt x="6739" y="6480"/>
                  <a:pt x="6756" y="6526"/>
                  <a:pt x="6744" y="6563"/>
                </a:cubicBezTo>
                <a:cubicBezTo>
                  <a:pt x="6735" y="6591"/>
                  <a:pt x="6693" y="6608"/>
                  <a:pt x="6668" y="6629"/>
                </a:cubicBezTo>
                <a:cubicBezTo>
                  <a:pt x="6634" y="6581"/>
                  <a:pt x="6592" y="6562"/>
                  <a:pt x="6544" y="6562"/>
                </a:cubicBezTo>
                <a:cubicBezTo>
                  <a:pt x="6519" y="6562"/>
                  <a:pt x="6493" y="6567"/>
                  <a:pt x="6466" y="6576"/>
                </a:cubicBezTo>
                <a:cubicBezTo>
                  <a:pt x="6466" y="6576"/>
                  <a:pt x="6465" y="6576"/>
                  <a:pt x="6465" y="6576"/>
                </a:cubicBezTo>
                <a:cubicBezTo>
                  <a:pt x="6457" y="6576"/>
                  <a:pt x="6446" y="6562"/>
                  <a:pt x="6436" y="6557"/>
                </a:cubicBezTo>
                <a:cubicBezTo>
                  <a:pt x="6401" y="6541"/>
                  <a:pt x="6368" y="6527"/>
                  <a:pt x="6326" y="6527"/>
                </a:cubicBezTo>
                <a:cubicBezTo>
                  <a:pt x="6325" y="6527"/>
                  <a:pt x="6323" y="6527"/>
                  <a:pt x="6322" y="6527"/>
                </a:cubicBezTo>
                <a:cubicBezTo>
                  <a:pt x="6288" y="6506"/>
                  <a:pt x="6259" y="6475"/>
                  <a:pt x="6223" y="6463"/>
                </a:cubicBezTo>
                <a:cubicBezTo>
                  <a:pt x="6081" y="6413"/>
                  <a:pt x="5940" y="6363"/>
                  <a:pt x="5794" y="6329"/>
                </a:cubicBezTo>
                <a:cubicBezTo>
                  <a:pt x="5738" y="6315"/>
                  <a:pt x="5699" y="6306"/>
                  <a:pt x="5670" y="6306"/>
                </a:cubicBezTo>
                <a:cubicBezTo>
                  <a:pt x="5606" y="6306"/>
                  <a:pt x="5593" y="6349"/>
                  <a:pt x="5571" y="6479"/>
                </a:cubicBezTo>
                <a:cubicBezTo>
                  <a:pt x="5535" y="6684"/>
                  <a:pt x="5518" y="6891"/>
                  <a:pt x="5493" y="7104"/>
                </a:cubicBezTo>
                <a:cubicBezTo>
                  <a:pt x="5350" y="7124"/>
                  <a:pt x="5344" y="7129"/>
                  <a:pt x="5386" y="7299"/>
                </a:cubicBezTo>
                <a:cubicBezTo>
                  <a:pt x="5407" y="7395"/>
                  <a:pt x="5434" y="7488"/>
                  <a:pt x="5468" y="7580"/>
                </a:cubicBezTo>
                <a:cubicBezTo>
                  <a:pt x="5500" y="7664"/>
                  <a:pt x="5542" y="7746"/>
                  <a:pt x="5581" y="7831"/>
                </a:cubicBezTo>
                <a:cubicBezTo>
                  <a:pt x="5468" y="7792"/>
                  <a:pt x="5355" y="7755"/>
                  <a:pt x="5231" y="7715"/>
                </a:cubicBezTo>
                <a:cubicBezTo>
                  <a:pt x="5223" y="7743"/>
                  <a:pt x="5217" y="7769"/>
                  <a:pt x="5210" y="7797"/>
                </a:cubicBezTo>
                <a:cubicBezTo>
                  <a:pt x="5194" y="7785"/>
                  <a:pt x="5179" y="7774"/>
                  <a:pt x="5133" y="7738"/>
                </a:cubicBezTo>
                <a:lnTo>
                  <a:pt x="5133" y="7738"/>
                </a:lnTo>
                <a:cubicBezTo>
                  <a:pt x="5134" y="7865"/>
                  <a:pt x="5113" y="7973"/>
                  <a:pt x="5139" y="8069"/>
                </a:cubicBezTo>
                <a:cubicBezTo>
                  <a:pt x="5249" y="8480"/>
                  <a:pt x="5357" y="8892"/>
                  <a:pt x="5495" y="9293"/>
                </a:cubicBezTo>
                <a:cubicBezTo>
                  <a:pt x="5596" y="9586"/>
                  <a:pt x="5740" y="9864"/>
                  <a:pt x="5864" y="10149"/>
                </a:cubicBezTo>
                <a:cubicBezTo>
                  <a:pt x="5885" y="10197"/>
                  <a:pt x="5904" y="10245"/>
                  <a:pt x="5931" y="10308"/>
                </a:cubicBezTo>
                <a:cubicBezTo>
                  <a:pt x="5765" y="10206"/>
                  <a:pt x="5621" y="10117"/>
                  <a:pt x="5470" y="10025"/>
                </a:cubicBezTo>
                <a:lnTo>
                  <a:pt x="5447" y="10059"/>
                </a:lnTo>
                <a:cubicBezTo>
                  <a:pt x="5352" y="10039"/>
                  <a:pt x="5268" y="10020"/>
                  <a:pt x="5179" y="10000"/>
                </a:cubicBezTo>
                <a:lnTo>
                  <a:pt x="5179" y="10000"/>
                </a:lnTo>
                <a:cubicBezTo>
                  <a:pt x="5181" y="10034"/>
                  <a:pt x="5182" y="10066"/>
                  <a:pt x="5182" y="10072"/>
                </a:cubicBezTo>
                <a:cubicBezTo>
                  <a:pt x="4970" y="10018"/>
                  <a:pt x="4757" y="9968"/>
                  <a:pt x="4546" y="9911"/>
                </a:cubicBezTo>
                <a:cubicBezTo>
                  <a:pt x="4528" y="9906"/>
                  <a:pt x="4512" y="9904"/>
                  <a:pt x="4498" y="9904"/>
                </a:cubicBezTo>
                <a:cubicBezTo>
                  <a:pt x="4442" y="9904"/>
                  <a:pt x="4419" y="9943"/>
                  <a:pt x="4402" y="10010"/>
                </a:cubicBezTo>
                <a:cubicBezTo>
                  <a:pt x="4354" y="10197"/>
                  <a:pt x="4403" y="10374"/>
                  <a:pt x="4435" y="10554"/>
                </a:cubicBezTo>
                <a:cubicBezTo>
                  <a:pt x="4449" y="10632"/>
                  <a:pt x="4489" y="10710"/>
                  <a:pt x="4417" y="10784"/>
                </a:cubicBezTo>
                <a:cubicBezTo>
                  <a:pt x="4403" y="10797"/>
                  <a:pt x="4405" y="10836"/>
                  <a:pt x="4409" y="10862"/>
                </a:cubicBezTo>
                <a:cubicBezTo>
                  <a:pt x="4439" y="11077"/>
                  <a:pt x="4515" y="11274"/>
                  <a:pt x="4644" y="11461"/>
                </a:cubicBezTo>
                <a:cubicBezTo>
                  <a:pt x="4661" y="11437"/>
                  <a:pt x="4673" y="11420"/>
                  <a:pt x="4693" y="11392"/>
                </a:cubicBezTo>
                <a:cubicBezTo>
                  <a:pt x="4697" y="11443"/>
                  <a:pt x="4700" y="11485"/>
                  <a:pt x="4704" y="11531"/>
                </a:cubicBezTo>
                <a:cubicBezTo>
                  <a:pt x="4631" y="11543"/>
                  <a:pt x="4559" y="11553"/>
                  <a:pt x="4489" y="11568"/>
                </a:cubicBezTo>
                <a:cubicBezTo>
                  <a:pt x="4367" y="11592"/>
                  <a:pt x="4348" y="11620"/>
                  <a:pt x="4414" y="11728"/>
                </a:cubicBezTo>
                <a:cubicBezTo>
                  <a:pt x="4476" y="11828"/>
                  <a:pt x="4551" y="11918"/>
                  <a:pt x="4625" y="12008"/>
                </a:cubicBezTo>
                <a:cubicBezTo>
                  <a:pt x="4851" y="12277"/>
                  <a:pt x="5077" y="12543"/>
                  <a:pt x="5315" y="12824"/>
                </a:cubicBezTo>
                <a:cubicBezTo>
                  <a:pt x="5215" y="12864"/>
                  <a:pt x="5135" y="12903"/>
                  <a:pt x="5051" y="12929"/>
                </a:cubicBezTo>
                <a:cubicBezTo>
                  <a:pt x="4960" y="12957"/>
                  <a:pt x="4950" y="13007"/>
                  <a:pt x="4999" y="13076"/>
                </a:cubicBezTo>
                <a:cubicBezTo>
                  <a:pt x="5052" y="13156"/>
                  <a:pt x="5103" y="13245"/>
                  <a:pt x="5174" y="13310"/>
                </a:cubicBezTo>
                <a:cubicBezTo>
                  <a:pt x="5405" y="13523"/>
                  <a:pt x="5655" y="13707"/>
                  <a:pt x="5930" y="13867"/>
                </a:cubicBezTo>
                <a:cubicBezTo>
                  <a:pt x="6211" y="14032"/>
                  <a:pt x="6475" y="14229"/>
                  <a:pt x="6743" y="14416"/>
                </a:cubicBezTo>
                <a:cubicBezTo>
                  <a:pt x="6998" y="14594"/>
                  <a:pt x="7250" y="14778"/>
                  <a:pt x="7504" y="14959"/>
                </a:cubicBezTo>
                <a:cubicBezTo>
                  <a:pt x="7530" y="14978"/>
                  <a:pt x="7552" y="14997"/>
                  <a:pt x="7571" y="15038"/>
                </a:cubicBezTo>
                <a:cubicBezTo>
                  <a:pt x="6736" y="14871"/>
                  <a:pt x="5905" y="14691"/>
                  <a:pt x="5068" y="14539"/>
                </a:cubicBezTo>
                <a:cubicBezTo>
                  <a:pt x="4235" y="14388"/>
                  <a:pt x="3400" y="14259"/>
                  <a:pt x="2563" y="14138"/>
                </a:cubicBezTo>
                <a:cubicBezTo>
                  <a:pt x="1722" y="14016"/>
                  <a:pt x="871" y="13953"/>
                  <a:pt x="32" y="13867"/>
                </a:cubicBezTo>
                <a:cubicBezTo>
                  <a:pt x="20" y="14045"/>
                  <a:pt x="10" y="14195"/>
                  <a:pt x="2" y="14345"/>
                </a:cubicBezTo>
                <a:cubicBezTo>
                  <a:pt x="0" y="14369"/>
                  <a:pt x="11" y="14409"/>
                  <a:pt x="27" y="14418"/>
                </a:cubicBezTo>
                <a:cubicBezTo>
                  <a:pt x="148" y="14478"/>
                  <a:pt x="266" y="14562"/>
                  <a:pt x="391" y="14578"/>
                </a:cubicBezTo>
                <a:cubicBezTo>
                  <a:pt x="778" y="14630"/>
                  <a:pt x="1169" y="14644"/>
                  <a:pt x="1557" y="14694"/>
                </a:cubicBezTo>
                <a:cubicBezTo>
                  <a:pt x="2464" y="14807"/>
                  <a:pt x="3370" y="14925"/>
                  <a:pt x="4274" y="15056"/>
                </a:cubicBezTo>
                <a:cubicBezTo>
                  <a:pt x="4932" y="15151"/>
                  <a:pt x="5585" y="15270"/>
                  <a:pt x="6240" y="15379"/>
                </a:cubicBezTo>
                <a:cubicBezTo>
                  <a:pt x="6291" y="15388"/>
                  <a:pt x="6339" y="15407"/>
                  <a:pt x="6386" y="15445"/>
                </a:cubicBezTo>
                <a:cubicBezTo>
                  <a:pt x="6282" y="15436"/>
                  <a:pt x="6177" y="15416"/>
                  <a:pt x="6075" y="15416"/>
                </a:cubicBezTo>
                <a:cubicBezTo>
                  <a:pt x="6053" y="15416"/>
                  <a:pt x="6031" y="15417"/>
                  <a:pt x="6009" y="15419"/>
                </a:cubicBezTo>
                <a:cubicBezTo>
                  <a:pt x="5796" y="15440"/>
                  <a:pt x="5583" y="15481"/>
                  <a:pt x="5372" y="15519"/>
                </a:cubicBezTo>
                <a:cubicBezTo>
                  <a:pt x="5350" y="15524"/>
                  <a:pt x="5331" y="15563"/>
                  <a:pt x="5320" y="15575"/>
                </a:cubicBezTo>
                <a:cubicBezTo>
                  <a:pt x="5268" y="15590"/>
                  <a:pt x="5221" y="15599"/>
                  <a:pt x="5177" y="15614"/>
                </a:cubicBezTo>
                <a:cubicBezTo>
                  <a:pt x="5025" y="15667"/>
                  <a:pt x="5027" y="15666"/>
                  <a:pt x="5118" y="15796"/>
                </a:cubicBezTo>
                <a:cubicBezTo>
                  <a:pt x="5194" y="15904"/>
                  <a:pt x="5263" y="16018"/>
                  <a:pt x="5331" y="16125"/>
                </a:cubicBezTo>
                <a:cubicBezTo>
                  <a:pt x="5299" y="16118"/>
                  <a:pt x="5268" y="16115"/>
                  <a:pt x="5237" y="16115"/>
                </a:cubicBezTo>
                <a:cubicBezTo>
                  <a:pt x="5037" y="16115"/>
                  <a:pt x="4865" y="16247"/>
                  <a:pt x="4682" y="16340"/>
                </a:cubicBezTo>
                <a:cubicBezTo>
                  <a:pt x="4531" y="16417"/>
                  <a:pt x="4384" y="16506"/>
                  <a:pt x="4237" y="16594"/>
                </a:cubicBezTo>
                <a:cubicBezTo>
                  <a:pt x="4034" y="16716"/>
                  <a:pt x="4030" y="16784"/>
                  <a:pt x="4215" y="16959"/>
                </a:cubicBezTo>
                <a:cubicBezTo>
                  <a:pt x="4053" y="17088"/>
                  <a:pt x="3883" y="17206"/>
                  <a:pt x="3733" y="17344"/>
                </a:cubicBezTo>
                <a:cubicBezTo>
                  <a:pt x="3590" y="17475"/>
                  <a:pt x="3468" y="17627"/>
                  <a:pt x="3334" y="17767"/>
                </a:cubicBezTo>
                <a:cubicBezTo>
                  <a:pt x="3276" y="17829"/>
                  <a:pt x="3299" y="17876"/>
                  <a:pt x="3361" y="17906"/>
                </a:cubicBezTo>
                <a:cubicBezTo>
                  <a:pt x="3469" y="17957"/>
                  <a:pt x="3579" y="18009"/>
                  <a:pt x="3693" y="18044"/>
                </a:cubicBezTo>
                <a:cubicBezTo>
                  <a:pt x="3890" y="18105"/>
                  <a:pt x="4096" y="18138"/>
                  <a:pt x="4289" y="18213"/>
                </a:cubicBezTo>
                <a:cubicBezTo>
                  <a:pt x="4420" y="18265"/>
                  <a:pt x="4526" y="18374"/>
                  <a:pt x="4677" y="18387"/>
                </a:cubicBezTo>
                <a:cubicBezTo>
                  <a:pt x="4784" y="18396"/>
                  <a:pt x="4892" y="18415"/>
                  <a:pt x="5006" y="18432"/>
                </a:cubicBezTo>
                <a:cubicBezTo>
                  <a:pt x="4754" y="18806"/>
                  <a:pt x="4523" y="19197"/>
                  <a:pt x="4120" y="19490"/>
                </a:cubicBezTo>
                <a:cubicBezTo>
                  <a:pt x="4212" y="19504"/>
                  <a:pt x="4261" y="19510"/>
                  <a:pt x="4332" y="19520"/>
                </a:cubicBezTo>
                <a:cubicBezTo>
                  <a:pt x="4290" y="19550"/>
                  <a:pt x="4268" y="19576"/>
                  <a:pt x="4243" y="19582"/>
                </a:cubicBezTo>
                <a:cubicBezTo>
                  <a:pt x="4188" y="19594"/>
                  <a:pt x="4142" y="19602"/>
                  <a:pt x="4153" y="19680"/>
                </a:cubicBezTo>
                <a:cubicBezTo>
                  <a:pt x="4157" y="19701"/>
                  <a:pt x="4116" y="19735"/>
                  <a:pt x="4089" y="19752"/>
                </a:cubicBezTo>
                <a:cubicBezTo>
                  <a:pt x="3926" y="19849"/>
                  <a:pt x="3829" y="20005"/>
                  <a:pt x="3757" y="20168"/>
                </a:cubicBezTo>
                <a:cubicBezTo>
                  <a:pt x="3704" y="20288"/>
                  <a:pt x="3632" y="20395"/>
                  <a:pt x="3579" y="20512"/>
                </a:cubicBezTo>
                <a:cubicBezTo>
                  <a:pt x="3531" y="20615"/>
                  <a:pt x="3548" y="20647"/>
                  <a:pt x="3659" y="20672"/>
                </a:cubicBezTo>
                <a:cubicBezTo>
                  <a:pt x="3695" y="20680"/>
                  <a:pt x="3731" y="20693"/>
                  <a:pt x="3796" y="20713"/>
                </a:cubicBezTo>
                <a:cubicBezTo>
                  <a:pt x="3739" y="20807"/>
                  <a:pt x="3697" y="20895"/>
                  <a:pt x="3639" y="20971"/>
                </a:cubicBezTo>
                <a:cubicBezTo>
                  <a:pt x="3525" y="21120"/>
                  <a:pt x="3401" y="21260"/>
                  <a:pt x="3288" y="21409"/>
                </a:cubicBezTo>
                <a:cubicBezTo>
                  <a:pt x="3234" y="21481"/>
                  <a:pt x="3214" y="21556"/>
                  <a:pt x="3325" y="21608"/>
                </a:cubicBezTo>
                <a:cubicBezTo>
                  <a:pt x="3400" y="21641"/>
                  <a:pt x="3409" y="21697"/>
                  <a:pt x="3364" y="21769"/>
                </a:cubicBezTo>
                <a:cubicBezTo>
                  <a:pt x="3268" y="21924"/>
                  <a:pt x="3190" y="22083"/>
                  <a:pt x="3181" y="22269"/>
                </a:cubicBezTo>
                <a:cubicBezTo>
                  <a:pt x="3175" y="22401"/>
                  <a:pt x="3194" y="22458"/>
                  <a:pt x="3327" y="22478"/>
                </a:cubicBezTo>
                <a:cubicBezTo>
                  <a:pt x="3566" y="22515"/>
                  <a:pt x="3806" y="22537"/>
                  <a:pt x="4047" y="22555"/>
                </a:cubicBezTo>
                <a:cubicBezTo>
                  <a:pt x="4141" y="22561"/>
                  <a:pt x="4186" y="22566"/>
                  <a:pt x="4143" y="22681"/>
                </a:cubicBezTo>
                <a:cubicBezTo>
                  <a:pt x="4105" y="22787"/>
                  <a:pt x="4091" y="22904"/>
                  <a:pt x="4080" y="23018"/>
                </a:cubicBezTo>
                <a:cubicBezTo>
                  <a:pt x="4059" y="23214"/>
                  <a:pt x="3944" y="23362"/>
                  <a:pt x="3857" y="23527"/>
                </a:cubicBezTo>
                <a:cubicBezTo>
                  <a:pt x="3788" y="23656"/>
                  <a:pt x="3725" y="23791"/>
                  <a:pt x="3683" y="23930"/>
                </a:cubicBezTo>
                <a:cubicBezTo>
                  <a:pt x="3639" y="24077"/>
                  <a:pt x="3695" y="24147"/>
                  <a:pt x="3837" y="24147"/>
                </a:cubicBezTo>
                <a:cubicBezTo>
                  <a:pt x="3847" y="24147"/>
                  <a:pt x="3858" y="24147"/>
                  <a:pt x="3870" y="24146"/>
                </a:cubicBezTo>
                <a:cubicBezTo>
                  <a:pt x="3916" y="24144"/>
                  <a:pt x="3963" y="24141"/>
                  <a:pt x="4037" y="24137"/>
                </a:cubicBezTo>
                <a:lnTo>
                  <a:pt x="4037" y="24137"/>
                </a:lnTo>
                <a:cubicBezTo>
                  <a:pt x="3986" y="24267"/>
                  <a:pt x="3946" y="24382"/>
                  <a:pt x="3898" y="24494"/>
                </a:cubicBezTo>
                <a:cubicBezTo>
                  <a:pt x="3854" y="24594"/>
                  <a:pt x="3798" y="24687"/>
                  <a:pt x="3752" y="24787"/>
                </a:cubicBezTo>
                <a:cubicBezTo>
                  <a:pt x="3672" y="24960"/>
                  <a:pt x="3688" y="25013"/>
                  <a:pt x="3870" y="25129"/>
                </a:cubicBezTo>
                <a:cubicBezTo>
                  <a:pt x="3822" y="25339"/>
                  <a:pt x="3772" y="25562"/>
                  <a:pt x="3720" y="25783"/>
                </a:cubicBezTo>
                <a:cubicBezTo>
                  <a:pt x="3702" y="25859"/>
                  <a:pt x="3809" y="25978"/>
                  <a:pt x="3894" y="25978"/>
                </a:cubicBezTo>
                <a:cubicBezTo>
                  <a:pt x="3899" y="25978"/>
                  <a:pt x="3905" y="25977"/>
                  <a:pt x="3910" y="25976"/>
                </a:cubicBezTo>
                <a:cubicBezTo>
                  <a:pt x="3996" y="25960"/>
                  <a:pt x="4079" y="25940"/>
                  <a:pt x="4162" y="25924"/>
                </a:cubicBezTo>
                <a:cubicBezTo>
                  <a:pt x="4164" y="25923"/>
                  <a:pt x="4167" y="25923"/>
                  <a:pt x="4169" y="25923"/>
                </a:cubicBezTo>
                <a:cubicBezTo>
                  <a:pt x="4182" y="25923"/>
                  <a:pt x="4196" y="25930"/>
                  <a:pt x="4218" y="25934"/>
                </a:cubicBezTo>
                <a:cubicBezTo>
                  <a:pt x="4214" y="25973"/>
                  <a:pt x="4217" y="26013"/>
                  <a:pt x="4208" y="26049"/>
                </a:cubicBezTo>
                <a:cubicBezTo>
                  <a:pt x="4160" y="26250"/>
                  <a:pt x="4109" y="26451"/>
                  <a:pt x="4059" y="26651"/>
                </a:cubicBezTo>
                <a:cubicBezTo>
                  <a:pt x="4053" y="26682"/>
                  <a:pt x="4047" y="26713"/>
                  <a:pt x="4043" y="26744"/>
                </a:cubicBezTo>
                <a:cubicBezTo>
                  <a:pt x="4029" y="26883"/>
                  <a:pt x="4057" y="26913"/>
                  <a:pt x="4237" y="26956"/>
                </a:cubicBezTo>
                <a:cubicBezTo>
                  <a:pt x="4220" y="27071"/>
                  <a:pt x="4208" y="27185"/>
                  <a:pt x="4188" y="27300"/>
                </a:cubicBezTo>
                <a:cubicBezTo>
                  <a:pt x="4167" y="27419"/>
                  <a:pt x="4137" y="27536"/>
                  <a:pt x="4121" y="27655"/>
                </a:cubicBezTo>
                <a:cubicBezTo>
                  <a:pt x="4095" y="27846"/>
                  <a:pt x="4162" y="27920"/>
                  <a:pt x="4369" y="27921"/>
                </a:cubicBezTo>
                <a:cubicBezTo>
                  <a:pt x="4369" y="27961"/>
                  <a:pt x="4372" y="28002"/>
                  <a:pt x="4368" y="28041"/>
                </a:cubicBezTo>
                <a:cubicBezTo>
                  <a:pt x="4351" y="28208"/>
                  <a:pt x="4332" y="28374"/>
                  <a:pt x="4311" y="28539"/>
                </a:cubicBezTo>
                <a:cubicBezTo>
                  <a:pt x="4300" y="28640"/>
                  <a:pt x="4286" y="28740"/>
                  <a:pt x="4268" y="28839"/>
                </a:cubicBezTo>
                <a:cubicBezTo>
                  <a:pt x="4253" y="28926"/>
                  <a:pt x="4213" y="29012"/>
                  <a:pt x="4295" y="29091"/>
                </a:cubicBezTo>
                <a:cubicBezTo>
                  <a:pt x="4311" y="29108"/>
                  <a:pt x="4299" y="29158"/>
                  <a:pt x="4294" y="29192"/>
                </a:cubicBezTo>
                <a:cubicBezTo>
                  <a:pt x="4228" y="29595"/>
                  <a:pt x="4271" y="29991"/>
                  <a:pt x="4377" y="30384"/>
                </a:cubicBezTo>
                <a:cubicBezTo>
                  <a:pt x="4385" y="30410"/>
                  <a:pt x="4394" y="30437"/>
                  <a:pt x="4407" y="30459"/>
                </a:cubicBezTo>
                <a:cubicBezTo>
                  <a:pt x="4441" y="30519"/>
                  <a:pt x="4472" y="30550"/>
                  <a:pt x="4504" y="30550"/>
                </a:cubicBezTo>
                <a:cubicBezTo>
                  <a:pt x="4534" y="30550"/>
                  <a:pt x="4565" y="30524"/>
                  <a:pt x="4599" y="30469"/>
                </a:cubicBezTo>
                <a:cubicBezTo>
                  <a:pt x="4671" y="30355"/>
                  <a:pt x="4729" y="30232"/>
                  <a:pt x="4791" y="30111"/>
                </a:cubicBezTo>
                <a:cubicBezTo>
                  <a:pt x="4883" y="29933"/>
                  <a:pt x="4970" y="29756"/>
                  <a:pt x="5062" y="29578"/>
                </a:cubicBezTo>
                <a:cubicBezTo>
                  <a:pt x="5070" y="29560"/>
                  <a:pt x="5091" y="29531"/>
                  <a:pt x="5103" y="29531"/>
                </a:cubicBezTo>
                <a:cubicBezTo>
                  <a:pt x="5104" y="29531"/>
                  <a:pt x="5104" y="29531"/>
                  <a:pt x="5105" y="29531"/>
                </a:cubicBezTo>
                <a:cubicBezTo>
                  <a:pt x="5118" y="29534"/>
                  <a:pt x="5130" y="29535"/>
                  <a:pt x="5141" y="29535"/>
                </a:cubicBezTo>
                <a:cubicBezTo>
                  <a:pt x="5236" y="29535"/>
                  <a:pt x="5260" y="29448"/>
                  <a:pt x="5297" y="29381"/>
                </a:cubicBezTo>
                <a:cubicBezTo>
                  <a:pt x="5441" y="29120"/>
                  <a:pt x="5581" y="28856"/>
                  <a:pt x="5716" y="28605"/>
                </a:cubicBezTo>
                <a:cubicBezTo>
                  <a:pt x="5738" y="28603"/>
                  <a:pt x="5746" y="28602"/>
                  <a:pt x="5749" y="28602"/>
                </a:cubicBezTo>
                <a:cubicBezTo>
                  <a:pt x="5751" y="28602"/>
                  <a:pt x="5751" y="28602"/>
                  <a:pt x="5752" y="28602"/>
                </a:cubicBezTo>
                <a:cubicBezTo>
                  <a:pt x="5835" y="28653"/>
                  <a:pt x="5892" y="28681"/>
                  <a:pt x="5941" y="28681"/>
                </a:cubicBezTo>
                <a:cubicBezTo>
                  <a:pt x="6006" y="28681"/>
                  <a:pt x="6059" y="28635"/>
                  <a:pt x="6146" y="28535"/>
                </a:cubicBezTo>
                <a:cubicBezTo>
                  <a:pt x="6273" y="28389"/>
                  <a:pt x="6396" y="28237"/>
                  <a:pt x="6527" y="28093"/>
                </a:cubicBezTo>
                <a:cubicBezTo>
                  <a:pt x="6552" y="28064"/>
                  <a:pt x="6604" y="28059"/>
                  <a:pt x="6642" y="28039"/>
                </a:cubicBezTo>
                <a:cubicBezTo>
                  <a:pt x="6686" y="28018"/>
                  <a:pt x="6738" y="28002"/>
                  <a:pt x="6765" y="27967"/>
                </a:cubicBezTo>
                <a:cubicBezTo>
                  <a:pt x="6878" y="27832"/>
                  <a:pt x="6982" y="27692"/>
                  <a:pt x="7098" y="27545"/>
                </a:cubicBezTo>
                <a:cubicBezTo>
                  <a:pt x="7190" y="27629"/>
                  <a:pt x="7288" y="27715"/>
                  <a:pt x="7384" y="27803"/>
                </a:cubicBezTo>
                <a:cubicBezTo>
                  <a:pt x="7442" y="27854"/>
                  <a:pt x="7500" y="27907"/>
                  <a:pt x="7554" y="27963"/>
                </a:cubicBezTo>
                <a:cubicBezTo>
                  <a:pt x="7587" y="27998"/>
                  <a:pt x="7619" y="28014"/>
                  <a:pt x="7649" y="28014"/>
                </a:cubicBezTo>
                <a:cubicBezTo>
                  <a:pt x="7685" y="28014"/>
                  <a:pt x="7718" y="27991"/>
                  <a:pt x="7749" y="27951"/>
                </a:cubicBezTo>
                <a:cubicBezTo>
                  <a:pt x="7798" y="27885"/>
                  <a:pt x="7842" y="27815"/>
                  <a:pt x="7885" y="27746"/>
                </a:cubicBezTo>
                <a:cubicBezTo>
                  <a:pt x="8035" y="27496"/>
                  <a:pt x="8184" y="27246"/>
                  <a:pt x="8333" y="26995"/>
                </a:cubicBezTo>
                <a:cubicBezTo>
                  <a:pt x="8343" y="26978"/>
                  <a:pt x="8358" y="26965"/>
                  <a:pt x="8369" y="26953"/>
                </a:cubicBezTo>
                <a:cubicBezTo>
                  <a:pt x="8420" y="26975"/>
                  <a:pt x="8459" y="26988"/>
                  <a:pt x="8492" y="26988"/>
                </a:cubicBezTo>
                <a:cubicBezTo>
                  <a:pt x="8552" y="26988"/>
                  <a:pt x="8590" y="26947"/>
                  <a:pt x="8627" y="26850"/>
                </a:cubicBezTo>
                <a:cubicBezTo>
                  <a:pt x="8678" y="26716"/>
                  <a:pt x="8710" y="26574"/>
                  <a:pt x="8745" y="26434"/>
                </a:cubicBezTo>
                <a:cubicBezTo>
                  <a:pt x="8826" y="26106"/>
                  <a:pt x="9033" y="25840"/>
                  <a:pt x="9173" y="25541"/>
                </a:cubicBezTo>
                <a:cubicBezTo>
                  <a:pt x="9233" y="25417"/>
                  <a:pt x="9275" y="25284"/>
                  <a:pt x="9325" y="25153"/>
                </a:cubicBezTo>
                <a:cubicBezTo>
                  <a:pt x="9326" y="25153"/>
                  <a:pt x="9329" y="25153"/>
                  <a:pt x="9332" y="25153"/>
                </a:cubicBezTo>
                <a:cubicBezTo>
                  <a:pt x="9337" y="25153"/>
                  <a:pt x="9342" y="25153"/>
                  <a:pt x="9343" y="25155"/>
                </a:cubicBezTo>
                <a:cubicBezTo>
                  <a:pt x="9485" y="25420"/>
                  <a:pt x="9641" y="25677"/>
                  <a:pt x="9765" y="25950"/>
                </a:cubicBezTo>
                <a:cubicBezTo>
                  <a:pt x="9950" y="26361"/>
                  <a:pt x="10031" y="26802"/>
                  <a:pt x="10079" y="27249"/>
                </a:cubicBezTo>
                <a:cubicBezTo>
                  <a:pt x="10085" y="27295"/>
                  <a:pt x="10102" y="27341"/>
                  <a:pt x="10120" y="27383"/>
                </a:cubicBezTo>
                <a:cubicBezTo>
                  <a:pt x="10169" y="27497"/>
                  <a:pt x="10195" y="27545"/>
                  <a:pt x="10246" y="27545"/>
                </a:cubicBezTo>
                <a:cubicBezTo>
                  <a:pt x="10280" y="27545"/>
                  <a:pt x="10327" y="27523"/>
                  <a:pt x="10401" y="27484"/>
                </a:cubicBezTo>
                <a:cubicBezTo>
                  <a:pt x="10411" y="27479"/>
                  <a:pt x="10423" y="27479"/>
                  <a:pt x="10454" y="27470"/>
                </a:cubicBezTo>
                <a:cubicBezTo>
                  <a:pt x="10483" y="27592"/>
                  <a:pt x="10510" y="27711"/>
                  <a:pt x="10536" y="27830"/>
                </a:cubicBezTo>
                <a:cubicBezTo>
                  <a:pt x="10551" y="27892"/>
                  <a:pt x="10561" y="27954"/>
                  <a:pt x="10577" y="28014"/>
                </a:cubicBezTo>
                <a:cubicBezTo>
                  <a:pt x="10597" y="28085"/>
                  <a:pt x="10629" y="28142"/>
                  <a:pt x="10697" y="28142"/>
                </a:cubicBezTo>
                <a:cubicBezTo>
                  <a:pt x="10717" y="28142"/>
                  <a:pt x="10740" y="28137"/>
                  <a:pt x="10767" y="28127"/>
                </a:cubicBezTo>
                <a:cubicBezTo>
                  <a:pt x="10815" y="28277"/>
                  <a:pt x="10851" y="28426"/>
                  <a:pt x="10913" y="28563"/>
                </a:cubicBezTo>
                <a:cubicBezTo>
                  <a:pt x="10978" y="28708"/>
                  <a:pt x="11064" y="28844"/>
                  <a:pt x="11148" y="28978"/>
                </a:cubicBezTo>
                <a:cubicBezTo>
                  <a:pt x="11175" y="29020"/>
                  <a:pt x="11207" y="29042"/>
                  <a:pt x="11240" y="29042"/>
                </a:cubicBezTo>
                <a:cubicBezTo>
                  <a:pt x="11271" y="29042"/>
                  <a:pt x="11304" y="29023"/>
                  <a:pt x="11337" y="28983"/>
                </a:cubicBezTo>
                <a:cubicBezTo>
                  <a:pt x="11431" y="28866"/>
                  <a:pt x="11530" y="28751"/>
                  <a:pt x="11643" y="28618"/>
                </a:cubicBezTo>
                <a:cubicBezTo>
                  <a:pt x="11728" y="28743"/>
                  <a:pt x="11786" y="28858"/>
                  <a:pt x="11795" y="28991"/>
                </a:cubicBezTo>
                <a:cubicBezTo>
                  <a:pt x="11803" y="29142"/>
                  <a:pt x="11797" y="29295"/>
                  <a:pt x="11798" y="29446"/>
                </a:cubicBezTo>
                <a:cubicBezTo>
                  <a:pt x="11798" y="29482"/>
                  <a:pt x="11800" y="29517"/>
                  <a:pt x="11805" y="29552"/>
                </a:cubicBezTo>
                <a:cubicBezTo>
                  <a:pt x="11818" y="29654"/>
                  <a:pt x="11844" y="29699"/>
                  <a:pt x="11905" y="29699"/>
                </a:cubicBezTo>
                <a:cubicBezTo>
                  <a:pt x="11931" y="29699"/>
                  <a:pt x="11963" y="29691"/>
                  <a:pt x="12003" y="29675"/>
                </a:cubicBezTo>
                <a:cubicBezTo>
                  <a:pt x="12006" y="29674"/>
                  <a:pt x="12009" y="29674"/>
                  <a:pt x="12012" y="29674"/>
                </a:cubicBezTo>
                <a:cubicBezTo>
                  <a:pt x="12021" y="29674"/>
                  <a:pt x="12032" y="29676"/>
                  <a:pt x="12045" y="29677"/>
                </a:cubicBezTo>
                <a:cubicBezTo>
                  <a:pt x="12052" y="29782"/>
                  <a:pt x="12050" y="29887"/>
                  <a:pt x="12064" y="29990"/>
                </a:cubicBezTo>
                <a:cubicBezTo>
                  <a:pt x="12103" y="30271"/>
                  <a:pt x="12203" y="30524"/>
                  <a:pt x="12417" y="30722"/>
                </a:cubicBezTo>
                <a:cubicBezTo>
                  <a:pt x="12458" y="30761"/>
                  <a:pt x="12497" y="30784"/>
                  <a:pt x="12536" y="30784"/>
                </a:cubicBezTo>
                <a:cubicBezTo>
                  <a:pt x="12571" y="30784"/>
                  <a:pt x="12606" y="30765"/>
                  <a:pt x="12644" y="30724"/>
                </a:cubicBezTo>
                <a:cubicBezTo>
                  <a:pt x="12698" y="30664"/>
                  <a:pt x="12767" y="30617"/>
                  <a:pt x="12840" y="30554"/>
                </a:cubicBezTo>
                <a:cubicBezTo>
                  <a:pt x="12866" y="30636"/>
                  <a:pt x="12882" y="30706"/>
                  <a:pt x="12909" y="30773"/>
                </a:cubicBezTo>
                <a:cubicBezTo>
                  <a:pt x="12981" y="30957"/>
                  <a:pt x="13046" y="31147"/>
                  <a:pt x="13137" y="31321"/>
                </a:cubicBezTo>
                <a:cubicBezTo>
                  <a:pt x="13202" y="31445"/>
                  <a:pt x="13245" y="31505"/>
                  <a:pt x="13298" y="31505"/>
                </a:cubicBezTo>
                <a:cubicBezTo>
                  <a:pt x="13346" y="31505"/>
                  <a:pt x="13403" y="31455"/>
                  <a:pt x="13493" y="31359"/>
                </a:cubicBezTo>
                <a:cubicBezTo>
                  <a:pt x="13528" y="31419"/>
                  <a:pt x="13559" y="31476"/>
                  <a:pt x="13591" y="31532"/>
                </a:cubicBezTo>
                <a:cubicBezTo>
                  <a:pt x="13636" y="31611"/>
                  <a:pt x="13674" y="31692"/>
                  <a:pt x="13725" y="31765"/>
                </a:cubicBezTo>
                <a:cubicBezTo>
                  <a:pt x="13763" y="31822"/>
                  <a:pt x="13809" y="31869"/>
                  <a:pt x="13867" y="31869"/>
                </a:cubicBezTo>
                <a:cubicBezTo>
                  <a:pt x="13897" y="31869"/>
                  <a:pt x="13929" y="31857"/>
                  <a:pt x="13966" y="31827"/>
                </a:cubicBezTo>
                <a:cubicBezTo>
                  <a:pt x="14040" y="31898"/>
                  <a:pt x="14104" y="31970"/>
                  <a:pt x="14180" y="32030"/>
                </a:cubicBezTo>
                <a:cubicBezTo>
                  <a:pt x="14222" y="32064"/>
                  <a:pt x="14255" y="32080"/>
                  <a:pt x="14283" y="32080"/>
                </a:cubicBezTo>
                <a:cubicBezTo>
                  <a:pt x="14323" y="32080"/>
                  <a:pt x="14352" y="32047"/>
                  <a:pt x="14385" y="31980"/>
                </a:cubicBezTo>
                <a:cubicBezTo>
                  <a:pt x="14457" y="31833"/>
                  <a:pt x="14532" y="31688"/>
                  <a:pt x="14607" y="31543"/>
                </a:cubicBezTo>
                <a:cubicBezTo>
                  <a:pt x="14617" y="31524"/>
                  <a:pt x="14637" y="31501"/>
                  <a:pt x="14656" y="31498"/>
                </a:cubicBezTo>
                <a:cubicBezTo>
                  <a:pt x="14930" y="31455"/>
                  <a:pt x="15099" y="31245"/>
                  <a:pt x="15295" y="31084"/>
                </a:cubicBezTo>
                <a:cubicBezTo>
                  <a:pt x="15403" y="30993"/>
                  <a:pt x="15485" y="30873"/>
                  <a:pt x="15567" y="30778"/>
                </a:cubicBezTo>
                <a:cubicBezTo>
                  <a:pt x="15754" y="30993"/>
                  <a:pt x="15941" y="31212"/>
                  <a:pt x="16131" y="31426"/>
                </a:cubicBezTo>
                <a:cubicBezTo>
                  <a:pt x="16184" y="31487"/>
                  <a:pt x="16258" y="31528"/>
                  <a:pt x="16307" y="31590"/>
                </a:cubicBezTo>
                <a:cubicBezTo>
                  <a:pt x="16380" y="31680"/>
                  <a:pt x="16431" y="31789"/>
                  <a:pt x="16505" y="31877"/>
                </a:cubicBezTo>
                <a:cubicBezTo>
                  <a:pt x="16596" y="31987"/>
                  <a:pt x="16692" y="32097"/>
                  <a:pt x="16803" y="32185"/>
                </a:cubicBezTo>
                <a:cubicBezTo>
                  <a:pt x="16850" y="32221"/>
                  <a:pt x="16887" y="32238"/>
                  <a:pt x="16920" y="32238"/>
                </a:cubicBezTo>
                <a:cubicBezTo>
                  <a:pt x="16970" y="32238"/>
                  <a:pt x="17010" y="32199"/>
                  <a:pt x="17058" y="32125"/>
                </a:cubicBezTo>
                <a:cubicBezTo>
                  <a:pt x="17089" y="32077"/>
                  <a:pt x="17122" y="32030"/>
                  <a:pt x="17160" y="31976"/>
                </a:cubicBezTo>
                <a:cubicBezTo>
                  <a:pt x="17290" y="32095"/>
                  <a:pt x="17410" y="32210"/>
                  <a:pt x="17536" y="32319"/>
                </a:cubicBezTo>
                <a:cubicBezTo>
                  <a:pt x="17731" y="32491"/>
                  <a:pt x="17928" y="32661"/>
                  <a:pt x="18125" y="32831"/>
                </a:cubicBezTo>
                <a:cubicBezTo>
                  <a:pt x="18165" y="32865"/>
                  <a:pt x="18191" y="32884"/>
                  <a:pt x="18219" y="32884"/>
                </a:cubicBezTo>
                <a:cubicBezTo>
                  <a:pt x="18258" y="32884"/>
                  <a:pt x="18299" y="32845"/>
                  <a:pt x="18380" y="32758"/>
                </a:cubicBezTo>
                <a:cubicBezTo>
                  <a:pt x="18465" y="32804"/>
                  <a:pt x="18549" y="32861"/>
                  <a:pt x="18640" y="32900"/>
                </a:cubicBezTo>
                <a:cubicBezTo>
                  <a:pt x="18767" y="32952"/>
                  <a:pt x="18899" y="33000"/>
                  <a:pt x="19033" y="33035"/>
                </a:cubicBezTo>
                <a:cubicBezTo>
                  <a:pt x="19052" y="33039"/>
                  <a:pt x="19069" y="33042"/>
                  <a:pt x="19085" y="33042"/>
                </a:cubicBezTo>
                <a:cubicBezTo>
                  <a:pt x="19165" y="33042"/>
                  <a:pt x="19211" y="32982"/>
                  <a:pt x="19246" y="32891"/>
                </a:cubicBezTo>
                <a:cubicBezTo>
                  <a:pt x="19309" y="32730"/>
                  <a:pt x="19396" y="32578"/>
                  <a:pt x="19480" y="32424"/>
                </a:cubicBezTo>
                <a:cubicBezTo>
                  <a:pt x="19500" y="32389"/>
                  <a:pt x="19520" y="32374"/>
                  <a:pt x="19542" y="32374"/>
                </a:cubicBezTo>
                <a:cubicBezTo>
                  <a:pt x="19567" y="32374"/>
                  <a:pt x="19594" y="32392"/>
                  <a:pt x="19626" y="32419"/>
                </a:cubicBezTo>
                <a:cubicBezTo>
                  <a:pt x="19822" y="32584"/>
                  <a:pt x="20028" y="32740"/>
                  <a:pt x="20231" y="32897"/>
                </a:cubicBezTo>
                <a:cubicBezTo>
                  <a:pt x="20326" y="32972"/>
                  <a:pt x="20427" y="33040"/>
                  <a:pt x="20526" y="33109"/>
                </a:cubicBezTo>
                <a:cubicBezTo>
                  <a:pt x="20561" y="33133"/>
                  <a:pt x="20594" y="33154"/>
                  <a:pt x="20627" y="33154"/>
                </a:cubicBezTo>
                <a:cubicBezTo>
                  <a:pt x="20656" y="33154"/>
                  <a:pt x="20684" y="33137"/>
                  <a:pt x="20711" y="33091"/>
                </a:cubicBezTo>
                <a:cubicBezTo>
                  <a:pt x="20717" y="33081"/>
                  <a:pt x="20741" y="33076"/>
                  <a:pt x="20768" y="33076"/>
                </a:cubicBezTo>
                <a:cubicBezTo>
                  <a:pt x="20789" y="33076"/>
                  <a:pt x="20811" y="33079"/>
                  <a:pt x="20825" y="33086"/>
                </a:cubicBezTo>
                <a:cubicBezTo>
                  <a:pt x="20954" y="33152"/>
                  <a:pt x="21071" y="33239"/>
                  <a:pt x="21204" y="33294"/>
                </a:cubicBezTo>
                <a:cubicBezTo>
                  <a:pt x="21324" y="33345"/>
                  <a:pt x="21457" y="33373"/>
                  <a:pt x="21586" y="33395"/>
                </a:cubicBezTo>
                <a:cubicBezTo>
                  <a:pt x="21601" y="33397"/>
                  <a:pt x="21616" y="33398"/>
                  <a:pt x="21630" y="33398"/>
                </a:cubicBezTo>
                <a:cubicBezTo>
                  <a:pt x="21706" y="33398"/>
                  <a:pt x="21766" y="33358"/>
                  <a:pt x="21777" y="33258"/>
                </a:cubicBezTo>
                <a:cubicBezTo>
                  <a:pt x="21780" y="33232"/>
                  <a:pt x="21795" y="33209"/>
                  <a:pt x="21808" y="33174"/>
                </a:cubicBezTo>
                <a:cubicBezTo>
                  <a:pt x="21926" y="33240"/>
                  <a:pt x="22039" y="33299"/>
                  <a:pt x="22148" y="33364"/>
                </a:cubicBezTo>
                <a:cubicBezTo>
                  <a:pt x="22475" y="33555"/>
                  <a:pt x="22795" y="33756"/>
                  <a:pt x="23128" y="33937"/>
                </a:cubicBezTo>
                <a:cubicBezTo>
                  <a:pt x="23489" y="34135"/>
                  <a:pt x="23825" y="34369"/>
                  <a:pt x="24178" y="34579"/>
                </a:cubicBezTo>
                <a:cubicBezTo>
                  <a:pt x="24263" y="34629"/>
                  <a:pt x="24362" y="34662"/>
                  <a:pt x="24458" y="34687"/>
                </a:cubicBezTo>
                <a:cubicBezTo>
                  <a:pt x="24470" y="34690"/>
                  <a:pt x="24481" y="34691"/>
                  <a:pt x="24491" y="34691"/>
                </a:cubicBezTo>
                <a:cubicBezTo>
                  <a:pt x="24544" y="34691"/>
                  <a:pt x="24571" y="34652"/>
                  <a:pt x="24540" y="34585"/>
                </a:cubicBezTo>
                <a:cubicBezTo>
                  <a:pt x="24486" y="34466"/>
                  <a:pt x="24426" y="34348"/>
                  <a:pt x="24363" y="34234"/>
                </a:cubicBezTo>
                <a:cubicBezTo>
                  <a:pt x="24239" y="34009"/>
                  <a:pt x="24102" y="33791"/>
                  <a:pt x="23985" y="33563"/>
                </a:cubicBezTo>
                <a:cubicBezTo>
                  <a:pt x="23872" y="33342"/>
                  <a:pt x="23776" y="33113"/>
                  <a:pt x="23674" y="32885"/>
                </a:cubicBezTo>
                <a:cubicBezTo>
                  <a:pt x="23624" y="32773"/>
                  <a:pt x="23580" y="32659"/>
                  <a:pt x="23534" y="32545"/>
                </a:cubicBezTo>
                <a:cubicBezTo>
                  <a:pt x="23712" y="32476"/>
                  <a:pt x="23728" y="32463"/>
                  <a:pt x="23691" y="32298"/>
                </a:cubicBezTo>
                <a:cubicBezTo>
                  <a:pt x="23663" y="32174"/>
                  <a:pt x="23614" y="32052"/>
                  <a:pt x="23560" y="31938"/>
                </a:cubicBezTo>
                <a:cubicBezTo>
                  <a:pt x="23378" y="31557"/>
                  <a:pt x="23191" y="31179"/>
                  <a:pt x="23006" y="30802"/>
                </a:cubicBezTo>
                <a:cubicBezTo>
                  <a:pt x="23001" y="30793"/>
                  <a:pt x="23001" y="30780"/>
                  <a:pt x="22999" y="30767"/>
                </a:cubicBezTo>
                <a:cubicBezTo>
                  <a:pt x="23133" y="30747"/>
                  <a:pt x="23263" y="30731"/>
                  <a:pt x="23393" y="30711"/>
                </a:cubicBezTo>
                <a:cubicBezTo>
                  <a:pt x="23494" y="30696"/>
                  <a:pt x="23545" y="30626"/>
                  <a:pt x="23540" y="30508"/>
                </a:cubicBezTo>
                <a:cubicBezTo>
                  <a:pt x="23534" y="30343"/>
                  <a:pt x="23455" y="30209"/>
                  <a:pt x="23356" y="30086"/>
                </a:cubicBezTo>
                <a:cubicBezTo>
                  <a:pt x="23325" y="30046"/>
                  <a:pt x="23292" y="30006"/>
                  <a:pt x="23253" y="29960"/>
                </a:cubicBezTo>
                <a:cubicBezTo>
                  <a:pt x="23380" y="29901"/>
                  <a:pt x="23378" y="29810"/>
                  <a:pt x="23329" y="29712"/>
                </a:cubicBezTo>
                <a:cubicBezTo>
                  <a:pt x="23215" y="29484"/>
                  <a:pt x="23099" y="29257"/>
                  <a:pt x="22984" y="29031"/>
                </a:cubicBezTo>
                <a:cubicBezTo>
                  <a:pt x="23037" y="29007"/>
                  <a:pt x="23095" y="28972"/>
                  <a:pt x="23157" y="28956"/>
                </a:cubicBezTo>
                <a:cubicBezTo>
                  <a:pt x="23273" y="28925"/>
                  <a:pt x="23294" y="28841"/>
                  <a:pt x="23220" y="28738"/>
                </a:cubicBezTo>
                <a:cubicBezTo>
                  <a:pt x="23118" y="28596"/>
                  <a:pt x="23005" y="28461"/>
                  <a:pt x="22891" y="28329"/>
                </a:cubicBezTo>
                <a:cubicBezTo>
                  <a:pt x="22651" y="28056"/>
                  <a:pt x="22408" y="27786"/>
                  <a:pt x="22164" y="27514"/>
                </a:cubicBezTo>
                <a:cubicBezTo>
                  <a:pt x="22128" y="27472"/>
                  <a:pt x="22092" y="27433"/>
                  <a:pt x="22053" y="27390"/>
                </a:cubicBezTo>
                <a:cubicBezTo>
                  <a:pt x="22263" y="27315"/>
                  <a:pt x="22471" y="27239"/>
                  <a:pt x="22681" y="27169"/>
                </a:cubicBezTo>
                <a:cubicBezTo>
                  <a:pt x="22754" y="27144"/>
                  <a:pt x="22781" y="27105"/>
                  <a:pt x="22760" y="27030"/>
                </a:cubicBezTo>
                <a:cubicBezTo>
                  <a:pt x="22701" y="26804"/>
                  <a:pt x="22590" y="26613"/>
                  <a:pt x="22390" y="26482"/>
                </a:cubicBezTo>
                <a:cubicBezTo>
                  <a:pt x="22486" y="26362"/>
                  <a:pt x="22475" y="26311"/>
                  <a:pt x="22353" y="26225"/>
                </a:cubicBezTo>
                <a:cubicBezTo>
                  <a:pt x="22195" y="26114"/>
                  <a:pt x="22037" y="26002"/>
                  <a:pt x="21885" y="25894"/>
                </a:cubicBezTo>
                <a:cubicBezTo>
                  <a:pt x="21890" y="25868"/>
                  <a:pt x="21890" y="25858"/>
                  <a:pt x="21894" y="25854"/>
                </a:cubicBezTo>
                <a:cubicBezTo>
                  <a:pt x="22045" y="25711"/>
                  <a:pt x="22045" y="25692"/>
                  <a:pt x="21876" y="25567"/>
                </a:cubicBezTo>
                <a:cubicBezTo>
                  <a:pt x="21653" y="25404"/>
                  <a:pt x="21435" y="25236"/>
                  <a:pt x="21209" y="25078"/>
                </a:cubicBezTo>
                <a:cubicBezTo>
                  <a:pt x="21118" y="25015"/>
                  <a:pt x="21011" y="24978"/>
                  <a:pt x="20901" y="24924"/>
                </a:cubicBezTo>
                <a:cubicBezTo>
                  <a:pt x="20980" y="24876"/>
                  <a:pt x="21049" y="24834"/>
                  <a:pt x="21117" y="24794"/>
                </a:cubicBezTo>
                <a:cubicBezTo>
                  <a:pt x="21225" y="24731"/>
                  <a:pt x="21241" y="24669"/>
                  <a:pt x="21142" y="24587"/>
                </a:cubicBezTo>
                <a:cubicBezTo>
                  <a:pt x="20988" y="24459"/>
                  <a:pt x="20824" y="24339"/>
                  <a:pt x="20655" y="24228"/>
                </a:cubicBezTo>
                <a:cubicBezTo>
                  <a:pt x="20486" y="24116"/>
                  <a:pt x="20346" y="23984"/>
                  <a:pt x="20222" y="23821"/>
                </a:cubicBezTo>
                <a:cubicBezTo>
                  <a:pt x="20124" y="23692"/>
                  <a:pt x="20000" y="23579"/>
                  <a:pt x="19873" y="23476"/>
                </a:cubicBezTo>
                <a:cubicBezTo>
                  <a:pt x="19777" y="23399"/>
                  <a:pt x="19652" y="23359"/>
                  <a:pt x="19553" y="23286"/>
                </a:cubicBezTo>
                <a:cubicBezTo>
                  <a:pt x="19447" y="23208"/>
                  <a:pt x="19364" y="23098"/>
                  <a:pt x="19259" y="23018"/>
                </a:cubicBezTo>
                <a:cubicBezTo>
                  <a:pt x="19133" y="22922"/>
                  <a:pt x="18986" y="22851"/>
                  <a:pt x="18863" y="22752"/>
                </a:cubicBezTo>
                <a:cubicBezTo>
                  <a:pt x="18659" y="22588"/>
                  <a:pt x="18469" y="22410"/>
                  <a:pt x="18269" y="22242"/>
                </a:cubicBezTo>
                <a:cubicBezTo>
                  <a:pt x="18114" y="22109"/>
                  <a:pt x="17953" y="21981"/>
                  <a:pt x="17795" y="21852"/>
                </a:cubicBezTo>
                <a:cubicBezTo>
                  <a:pt x="17800" y="21840"/>
                  <a:pt x="17804" y="21829"/>
                  <a:pt x="17809" y="21817"/>
                </a:cubicBezTo>
                <a:cubicBezTo>
                  <a:pt x="18002" y="21866"/>
                  <a:pt x="18199" y="21901"/>
                  <a:pt x="18385" y="21968"/>
                </a:cubicBezTo>
                <a:cubicBezTo>
                  <a:pt x="18642" y="22060"/>
                  <a:pt x="18891" y="22174"/>
                  <a:pt x="19139" y="22287"/>
                </a:cubicBezTo>
                <a:cubicBezTo>
                  <a:pt x="19384" y="22397"/>
                  <a:pt x="19625" y="22513"/>
                  <a:pt x="19862" y="22639"/>
                </a:cubicBezTo>
                <a:cubicBezTo>
                  <a:pt x="20135" y="22784"/>
                  <a:pt x="20398" y="22942"/>
                  <a:pt x="20666" y="23095"/>
                </a:cubicBezTo>
                <a:cubicBezTo>
                  <a:pt x="20682" y="23105"/>
                  <a:pt x="20702" y="23112"/>
                  <a:pt x="20720" y="23118"/>
                </a:cubicBezTo>
                <a:cubicBezTo>
                  <a:pt x="20765" y="23135"/>
                  <a:pt x="20798" y="23145"/>
                  <a:pt x="20825" y="23145"/>
                </a:cubicBezTo>
                <a:cubicBezTo>
                  <a:pt x="20877" y="23145"/>
                  <a:pt x="20902" y="23106"/>
                  <a:pt x="20931" y="23008"/>
                </a:cubicBezTo>
                <a:cubicBezTo>
                  <a:pt x="20941" y="23007"/>
                  <a:pt x="20951" y="23007"/>
                  <a:pt x="20960" y="23007"/>
                </a:cubicBezTo>
                <a:cubicBezTo>
                  <a:pt x="21126" y="23007"/>
                  <a:pt x="21245" y="23129"/>
                  <a:pt x="21386" y="23190"/>
                </a:cubicBezTo>
                <a:cubicBezTo>
                  <a:pt x="21446" y="23218"/>
                  <a:pt x="21498" y="23260"/>
                  <a:pt x="21556" y="23293"/>
                </a:cubicBezTo>
                <a:cubicBezTo>
                  <a:pt x="21647" y="23348"/>
                  <a:pt x="21741" y="23363"/>
                  <a:pt x="21852" y="23370"/>
                </a:cubicBezTo>
                <a:cubicBezTo>
                  <a:pt x="22026" y="23383"/>
                  <a:pt x="22199" y="23445"/>
                  <a:pt x="22367" y="23503"/>
                </a:cubicBezTo>
                <a:cubicBezTo>
                  <a:pt x="22472" y="23539"/>
                  <a:pt x="22564" y="23616"/>
                  <a:pt x="22670" y="23652"/>
                </a:cubicBezTo>
                <a:cubicBezTo>
                  <a:pt x="22701" y="23663"/>
                  <a:pt x="22727" y="23669"/>
                  <a:pt x="22747" y="23669"/>
                </a:cubicBezTo>
                <a:cubicBezTo>
                  <a:pt x="22804" y="23669"/>
                  <a:pt x="22824" y="23626"/>
                  <a:pt x="22831" y="23534"/>
                </a:cubicBezTo>
                <a:cubicBezTo>
                  <a:pt x="22836" y="23480"/>
                  <a:pt x="22846" y="23427"/>
                  <a:pt x="22856" y="23354"/>
                </a:cubicBezTo>
                <a:cubicBezTo>
                  <a:pt x="22964" y="23404"/>
                  <a:pt x="23057" y="23442"/>
                  <a:pt x="23144" y="23492"/>
                </a:cubicBezTo>
                <a:cubicBezTo>
                  <a:pt x="23328" y="23596"/>
                  <a:pt x="23509" y="23701"/>
                  <a:pt x="23688" y="23813"/>
                </a:cubicBezTo>
                <a:cubicBezTo>
                  <a:pt x="23783" y="23872"/>
                  <a:pt x="23869" y="23948"/>
                  <a:pt x="23963" y="24010"/>
                </a:cubicBezTo>
                <a:cubicBezTo>
                  <a:pt x="24006" y="24038"/>
                  <a:pt x="24050" y="24068"/>
                  <a:pt x="24093" y="24068"/>
                </a:cubicBezTo>
                <a:cubicBezTo>
                  <a:pt x="24127" y="24068"/>
                  <a:pt x="24161" y="24050"/>
                  <a:pt x="24194" y="24000"/>
                </a:cubicBezTo>
                <a:cubicBezTo>
                  <a:pt x="24198" y="23992"/>
                  <a:pt x="24213" y="23989"/>
                  <a:pt x="24232" y="23989"/>
                </a:cubicBezTo>
                <a:cubicBezTo>
                  <a:pt x="24256" y="23989"/>
                  <a:pt x="24287" y="23994"/>
                  <a:pt x="24308" y="24001"/>
                </a:cubicBezTo>
                <a:cubicBezTo>
                  <a:pt x="24523" y="24069"/>
                  <a:pt x="24736" y="24144"/>
                  <a:pt x="24951" y="24214"/>
                </a:cubicBezTo>
                <a:cubicBezTo>
                  <a:pt x="24989" y="24226"/>
                  <a:pt x="25029" y="24234"/>
                  <a:pt x="25069" y="24234"/>
                </a:cubicBezTo>
                <a:cubicBezTo>
                  <a:pt x="25072" y="24234"/>
                  <a:pt x="25075" y="24233"/>
                  <a:pt x="25077" y="24233"/>
                </a:cubicBezTo>
                <a:cubicBezTo>
                  <a:pt x="25239" y="24227"/>
                  <a:pt x="25396" y="24171"/>
                  <a:pt x="25351" y="23939"/>
                </a:cubicBezTo>
                <a:cubicBezTo>
                  <a:pt x="25345" y="23909"/>
                  <a:pt x="25346" y="23878"/>
                  <a:pt x="25342" y="23840"/>
                </a:cubicBezTo>
                <a:lnTo>
                  <a:pt x="25342" y="23840"/>
                </a:lnTo>
                <a:cubicBezTo>
                  <a:pt x="25391" y="23843"/>
                  <a:pt x="25433" y="23851"/>
                  <a:pt x="25475" y="23852"/>
                </a:cubicBezTo>
                <a:cubicBezTo>
                  <a:pt x="25578" y="23855"/>
                  <a:pt x="25680" y="23870"/>
                  <a:pt x="25784" y="23870"/>
                </a:cubicBezTo>
                <a:cubicBezTo>
                  <a:pt x="25836" y="23870"/>
                  <a:pt x="25889" y="23866"/>
                  <a:pt x="25944" y="23856"/>
                </a:cubicBezTo>
                <a:cubicBezTo>
                  <a:pt x="25971" y="23851"/>
                  <a:pt x="25998" y="23849"/>
                  <a:pt x="26026" y="23849"/>
                </a:cubicBezTo>
                <a:cubicBezTo>
                  <a:pt x="26166" y="23849"/>
                  <a:pt x="26316" y="23903"/>
                  <a:pt x="26461" y="23928"/>
                </a:cubicBezTo>
                <a:cubicBezTo>
                  <a:pt x="26498" y="23934"/>
                  <a:pt x="26535" y="23949"/>
                  <a:pt x="26575" y="23955"/>
                </a:cubicBezTo>
                <a:cubicBezTo>
                  <a:pt x="26598" y="23958"/>
                  <a:pt x="26619" y="23960"/>
                  <a:pt x="26636" y="23960"/>
                </a:cubicBezTo>
                <a:cubicBezTo>
                  <a:pt x="26708" y="23960"/>
                  <a:pt x="26729" y="23926"/>
                  <a:pt x="26745" y="23820"/>
                </a:cubicBezTo>
                <a:cubicBezTo>
                  <a:pt x="26897" y="23841"/>
                  <a:pt x="27049" y="23862"/>
                  <a:pt x="27200" y="23884"/>
                </a:cubicBezTo>
                <a:cubicBezTo>
                  <a:pt x="27318" y="23901"/>
                  <a:pt x="27437" y="23936"/>
                  <a:pt x="27554" y="23936"/>
                </a:cubicBezTo>
                <a:cubicBezTo>
                  <a:pt x="27563" y="23936"/>
                  <a:pt x="27572" y="23935"/>
                  <a:pt x="27581" y="23935"/>
                </a:cubicBezTo>
                <a:cubicBezTo>
                  <a:pt x="27774" y="23926"/>
                  <a:pt x="27820" y="23873"/>
                  <a:pt x="27742" y="23707"/>
                </a:cubicBezTo>
                <a:cubicBezTo>
                  <a:pt x="27655" y="23519"/>
                  <a:pt x="27562" y="23336"/>
                  <a:pt x="27471" y="23151"/>
                </a:cubicBezTo>
                <a:cubicBezTo>
                  <a:pt x="27445" y="23098"/>
                  <a:pt x="27419" y="23046"/>
                  <a:pt x="27393" y="22995"/>
                </a:cubicBezTo>
                <a:cubicBezTo>
                  <a:pt x="27584" y="22899"/>
                  <a:pt x="27594" y="22874"/>
                  <a:pt x="27483" y="22691"/>
                </a:cubicBezTo>
                <a:cubicBezTo>
                  <a:pt x="27349" y="22469"/>
                  <a:pt x="27208" y="22249"/>
                  <a:pt x="27069" y="22027"/>
                </a:cubicBezTo>
                <a:cubicBezTo>
                  <a:pt x="27053" y="22002"/>
                  <a:pt x="27040" y="21975"/>
                  <a:pt x="27023" y="21945"/>
                </a:cubicBezTo>
                <a:lnTo>
                  <a:pt x="27023" y="21945"/>
                </a:lnTo>
                <a:cubicBezTo>
                  <a:pt x="27343" y="21969"/>
                  <a:pt x="27653" y="21986"/>
                  <a:pt x="27963" y="22015"/>
                </a:cubicBezTo>
                <a:cubicBezTo>
                  <a:pt x="28102" y="22027"/>
                  <a:pt x="28239" y="22055"/>
                  <a:pt x="28376" y="22086"/>
                </a:cubicBezTo>
                <a:cubicBezTo>
                  <a:pt x="28540" y="22123"/>
                  <a:pt x="28700" y="22174"/>
                  <a:pt x="28862" y="22215"/>
                </a:cubicBezTo>
                <a:cubicBezTo>
                  <a:pt x="28910" y="22226"/>
                  <a:pt x="28963" y="22227"/>
                  <a:pt x="29013" y="22227"/>
                </a:cubicBezTo>
                <a:cubicBezTo>
                  <a:pt x="29114" y="22227"/>
                  <a:pt x="29180" y="22194"/>
                  <a:pt x="29162" y="22074"/>
                </a:cubicBezTo>
                <a:cubicBezTo>
                  <a:pt x="29157" y="22042"/>
                  <a:pt x="29167" y="22006"/>
                  <a:pt x="29170" y="21960"/>
                </a:cubicBezTo>
                <a:cubicBezTo>
                  <a:pt x="29198" y="21960"/>
                  <a:pt x="29223" y="21959"/>
                  <a:pt x="29248" y="21959"/>
                </a:cubicBezTo>
                <a:cubicBezTo>
                  <a:pt x="29266" y="21959"/>
                  <a:pt x="29283" y="21959"/>
                  <a:pt x="29301" y="21961"/>
                </a:cubicBezTo>
                <a:cubicBezTo>
                  <a:pt x="29589" y="21986"/>
                  <a:pt x="29875" y="22014"/>
                  <a:pt x="30163" y="22041"/>
                </a:cubicBezTo>
                <a:cubicBezTo>
                  <a:pt x="30202" y="22045"/>
                  <a:pt x="30242" y="22050"/>
                  <a:pt x="30281" y="22050"/>
                </a:cubicBezTo>
                <a:cubicBezTo>
                  <a:pt x="30443" y="22050"/>
                  <a:pt x="30462" y="22033"/>
                  <a:pt x="30484" y="21871"/>
                </a:cubicBezTo>
                <a:cubicBezTo>
                  <a:pt x="30693" y="21847"/>
                  <a:pt x="30906" y="21829"/>
                  <a:pt x="31117" y="21798"/>
                </a:cubicBezTo>
                <a:cubicBezTo>
                  <a:pt x="31216" y="21783"/>
                  <a:pt x="31314" y="21749"/>
                  <a:pt x="31407" y="21713"/>
                </a:cubicBezTo>
                <a:cubicBezTo>
                  <a:pt x="31506" y="21676"/>
                  <a:pt x="31523" y="21599"/>
                  <a:pt x="31482" y="21503"/>
                </a:cubicBezTo>
                <a:cubicBezTo>
                  <a:pt x="31328" y="21138"/>
                  <a:pt x="31174" y="20771"/>
                  <a:pt x="31020" y="20406"/>
                </a:cubicBezTo>
                <a:cubicBezTo>
                  <a:pt x="31011" y="20384"/>
                  <a:pt x="31007" y="20363"/>
                  <a:pt x="31002" y="20345"/>
                </a:cubicBezTo>
                <a:cubicBezTo>
                  <a:pt x="31278" y="20312"/>
                  <a:pt x="31546" y="20283"/>
                  <a:pt x="31815" y="20244"/>
                </a:cubicBezTo>
                <a:cubicBezTo>
                  <a:pt x="31853" y="20239"/>
                  <a:pt x="31885" y="20190"/>
                  <a:pt x="31920" y="20162"/>
                </a:cubicBezTo>
                <a:cubicBezTo>
                  <a:pt x="31946" y="20139"/>
                  <a:pt x="31971" y="20107"/>
                  <a:pt x="32000" y="20100"/>
                </a:cubicBezTo>
                <a:cubicBezTo>
                  <a:pt x="32138" y="20071"/>
                  <a:pt x="32277" y="20051"/>
                  <a:pt x="32414" y="20024"/>
                </a:cubicBezTo>
                <a:cubicBezTo>
                  <a:pt x="32488" y="20010"/>
                  <a:pt x="32561" y="19998"/>
                  <a:pt x="32629" y="19970"/>
                </a:cubicBezTo>
                <a:cubicBezTo>
                  <a:pt x="32813" y="19898"/>
                  <a:pt x="32843" y="19840"/>
                  <a:pt x="32805" y="19630"/>
                </a:cubicBezTo>
                <a:cubicBezTo>
                  <a:pt x="33025" y="19620"/>
                  <a:pt x="33242" y="19599"/>
                  <a:pt x="33459" y="19599"/>
                </a:cubicBezTo>
                <a:cubicBezTo>
                  <a:pt x="33481" y="19599"/>
                  <a:pt x="33503" y="19599"/>
                  <a:pt x="33526" y="19599"/>
                </a:cubicBezTo>
                <a:cubicBezTo>
                  <a:pt x="33888" y="19608"/>
                  <a:pt x="34250" y="19639"/>
                  <a:pt x="34611" y="19654"/>
                </a:cubicBezTo>
                <a:cubicBezTo>
                  <a:pt x="34654" y="19656"/>
                  <a:pt x="34697" y="19656"/>
                  <a:pt x="34740" y="19656"/>
                </a:cubicBezTo>
                <a:cubicBezTo>
                  <a:pt x="34854" y="19656"/>
                  <a:pt x="34968" y="19651"/>
                  <a:pt x="35079" y="19639"/>
                </a:cubicBezTo>
                <a:cubicBezTo>
                  <a:pt x="35156" y="19632"/>
                  <a:pt x="35238" y="19598"/>
                  <a:pt x="35306" y="19558"/>
                </a:cubicBezTo>
                <a:cubicBezTo>
                  <a:pt x="35377" y="19517"/>
                  <a:pt x="35362" y="19452"/>
                  <a:pt x="35290" y="19427"/>
                </a:cubicBezTo>
                <a:cubicBezTo>
                  <a:pt x="35143" y="19377"/>
                  <a:pt x="35030" y="19257"/>
                  <a:pt x="34860" y="19246"/>
                </a:cubicBezTo>
                <a:cubicBezTo>
                  <a:pt x="34785" y="19241"/>
                  <a:pt x="34713" y="19170"/>
                  <a:pt x="34638" y="19133"/>
                </a:cubicBezTo>
                <a:cubicBezTo>
                  <a:pt x="34204" y="18914"/>
                  <a:pt x="33766" y="18702"/>
                  <a:pt x="33335" y="18477"/>
                </a:cubicBezTo>
                <a:cubicBezTo>
                  <a:pt x="33213" y="18413"/>
                  <a:pt x="33110" y="18313"/>
                  <a:pt x="32985" y="18221"/>
                </a:cubicBezTo>
                <a:cubicBezTo>
                  <a:pt x="33020" y="18188"/>
                  <a:pt x="33048" y="18153"/>
                  <a:pt x="33084" y="18127"/>
                </a:cubicBezTo>
                <a:cubicBezTo>
                  <a:pt x="33175" y="18063"/>
                  <a:pt x="33175" y="17987"/>
                  <a:pt x="33111" y="17907"/>
                </a:cubicBezTo>
                <a:cubicBezTo>
                  <a:pt x="33062" y="17843"/>
                  <a:pt x="33012" y="17770"/>
                  <a:pt x="32946" y="17729"/>
                </a:cubicBezTo>
                <a:cubicBezTo>
                  <a:pt x="32654" y="17546"/>
                  <a:pt x="32368" y="17353"/>
                  <a:pt x="32029" y="17253"/>
                </a:cubicBezTo>
                <a:cubicBezTo>
                  <a:pt x="31890" y="17214"/>
                  <a:pt x="31763" y="17127"/>
                  <a:pt x="31629" y="17060"/>
                </a:cubicBezTo>
                <a:cubicBezTo>
                  <a:pt x="31770" y="16893"/>
                  <a:pt x="31913" y="16722"/>
                  <a:pt x="32062" y="16552"/>
                </a:cubicBezTo>
                <a:cubicBezTo>
                  <a:pt x="32123" y="16481"/>
                  <a:pt x="32127" y="16424"/>
                  <a:pt x="32070" y="16347"/>
                </a:cubicBezTo>
                <a:cubicBezTo>
                  <a:pt x="31962" y="16203"/>
                  <a:pt x="31808" y="16134"/>
                  <a:pt x="31648" y="16074"/>
                </a:cubicBezTo>
                <a:cubicBezTo>
                  <a:pt x="31481" y="16013"/>
                  <a:pt x="31315" y="15954"/>
                  <a:pt x="31146" y="15897"/>
                </a:cubicBezTo>
                <a:cubicBezTo>
                  <a:pt x="31079" y="15875"/>
                  <a:pt x="31011" y="15862"/>
                  <a:pt x="30933" y="15843"/>
                </a:cubicBezTo>
                <a:cubicBezTo>
                  <a:pt x="30936" y="15815"/>
                  <a:pt x="30939" y="15781"/>
                  <a:pt x="30945" y="15749"/>
                </a:cubicBezTo>
                <a:cubicBezTo>
                  <a:pt x="30974" y="15607"/>
                  <a:pt x="30954" y="15575"/>
                  <a:pt x="30821" y="15539"/>
                </a:cubicBezTo>
                <a:cubicBezTo>
                  <a:pt x="30604" y="15482"/>
                  <a:pt x="30401" y="15391"/>
                  <a:pt x="30219" y="15254"/>
                </a:cubicBezTo>
                <a:cubicBezTo>
                  <a:pt x="30168" y="15215"/>
                  <a:pt x="30087" y="15216"/>
                  <a:pt x="30024" y="15201"/>
                </a:cubicBezTo>
                <a:cubicBezTo>
                  <a:pt x="30066" y="15117"/>
                  <a:pt x="30113" y="15029"/>
                  <a:pt x="30154" y="14936"/>
                </a:cubicBezTo>
                <a:cubicBezTo>
                  <a:pt x="30188" y="14863"/>
                  <a:pt x="30168" y="14796"/>
                  <a:pt x="30100" y="14755"/>
                </a:cubicBezTo>
                <a:cubicBezTo>
                  <a:pt x="30027" y="14711"/>
                  <a:pt x="29951" y="14671"/>
                  <a:pt x="29871" y="14642"/>
                </a:cubicBezTo>
                <a:cubicBezTo>
                  <a:pt x="29696" y="14576"/>
                  <a:pt x="29519" y="14520"/>
                  <a:pt x="29343" y="14459"/>
                </a:cubicBezTo>
                <a:cubicBezTo>
                  <a:pt x="29331" y="14455"/>
                  <a:pt x="29321" y="14449"/>
                  <a:pt x="29309" y="14449"/>
                </a:cubicBezTo>
                <a:cubicBezTo>
                  <a:pt x="29183" y="14449"/>
                  <a:pt x="29067" y="14439"/>
                  <a:pt x="28979" y="14320"/>
                </a:cubicBezTo>
                <a:cubicBezTo>
                  <a:pt x="28962" y="14296"/>
                  <a:pt x="28915" y="14294"/>
                  <a:pt x="28866" y="14294"/>
                </a:cubicBezTo>
                <a:cubicBezTo>
                  <a:pt x="28855" y="14294"/>
                  <a:pt x="28844" y="14294"/>
                  <a:pt x="28832" y="14294"/>
                </a:cubicBezTo>
                <a:cubicBezTo>
                  <a:pt x="28813" y="14294"/>
                  <a:pt x="28795" y="14294"/>
                  <a:pt x="28778" y="14292"/>
                </a:cubicBezTo>
                <a:cubicBezTo>
                  <a:pt x="28695" y="14282"/>
                  <a:pt x="28612" y="14273"/>
                  <a:pt x="28511" y="14261"/>
                </a:cubicBezTo>
                <a:cubicBezTo>
                  <a:pt x="28683" y="14045"/>
                  <a:pt x="28841" y="13853"/>
                  <a:pt x="28989" y="13654"/>
                </a:cubicBezTo>
                <a:cubicBezTo>
                  <a:pt x="29011" y="13625"/>
                  <a:pt x="28981" y="13558"/>
                  <a:pt x="28976" y="13512"/>
                </a:cubicBezTo>
                <a:cubicBezTo>
                  <a:pt x="29088" y="13277"/>
                  <a:pt x="29206" y="13038"/>
                  <a:pt x="29319" y="12795"/>
                </a:cubicBezTo>
                <a:cubicBezTo>
                  <a:pt x="29329" y="12771"/>
                  <a:pt x="29315" y="12724"/>
                  <a:pt x="29298" y="12700"/>
                </a:cubicBezTo>
                <a:cubicBezTo>
                  <a:pt x="29222" y="12597"/>
                  <a:pt x="29124" y="12530"/>
                  <a:pt x="28990" y="12508"/>
                </a:cubicBezTo>
                <a:cubicBezTo>
                  <a:pt x="28860" y="12488"/>
                  <a:pt x="28732" y="12440"/>
                  <a:pt x="28603" y="12406"/>
                </a:cubicBezTo>
                <a:cubicBezTo>
                  <a:pt x="28537" y="12390"/>
                  <a:pt x="28469" y="12379"/>
                  <a:pt x="28402" y="12364"/>
                </a:cubicBezTo>
                <a:cubicBezTo>
                  <a:pt x="28435" y="12246"/>
                  <a:pt x="28404" y="12191"/>
                  <a:pt x="28265" y="12179"/>
                </a:cubicBezTo>
                <a:cubicBezTo>
                  <a:pt x="27992" y="12153"/>
                  <a:pt x="27719" y="12140"/>
                  <a:pt x="27455" y="12122"/>
                </a:cubicBezTo>
                <a:cubicBezTo>
                  <a:pt x="27486" y="12046"/>
                  <a:pt x="27527" y="11949"/>
                  <a:pt x="27566" y="11850"/>
                </a:cubicBezTo>
                <a:cubicBezTo>
                  <a:pt x="27608" y="11746"/>
                  <a:pt x="27585" y="11670"/>
                  <a:pt x="27477" y="11640"/>
                </a:cubicBezTo>
                <a:cubicBezTo>
                  <a:pt x="27321" y="11598"/>
                  <a:pt x="27160" y="11555"/>
                  <a:pt x="27000" y="11547"/>
                </a:cubicBezTo>
                <a:cubicBezTo>
                  <a:pt x="26943" y="11544"/>
                  <a:pt x="26885" y="11543"/>
                  <a:pt x="26827" y="11543"/>
                </a:cubicBezTo>
                <a:cubicBezTo>
                  <a:pt x="26652" y="11543"/>
                  <a:pt x="26478" y="11554"/>
                  <a:pt x="26303" y="11562"/>
                </a:cubicBezTo>
                <a:cubicBezTo>
                  <a:pt x="26228" y="11564"/>
                  <a:pt x="26154" y="11586"/>
                  <a:pt x="26072" y="11600"/>
                </a:cubicBezTo>
                <a:cubicBezTo>
                  <a:pt x="26033" y="11529"/>
                  <a:pt x="26006" y="11496"/>
                  <a:pt x="25945" y="11496"/>
                </a:cubicBezTo>
                <a:cubicBezTo>
                  <a:pt x="25903" y="11496"/>
                  <a:pt x="25845" y="11512"/>
                  <a:pt x="25754" y="11542"/>
                </a:cubicBezTo>
                <a:cubicBezTo>
                  <a:pt x="25596" y="11595"/>
                  <a:pt x="25445" y="11664"/>
                  <a:pt x="25286" y="11711"/>
                </a:cubicBezTo>
                <a:cubicBezTo>
                  <a:pt x="25145" y="11753"/>
                  <a:pt x="24999" y="11778"/>
                  <a:pt x="24854" y="11811"/>
                </a:cubicBezTo>
                <a:cubicBezTo>
                  <a:pt x="24881" y="11697"/>
                  <a:pt x="24907" y="11586"/>
                  <a:pt x="24937" y="11475"/>
                </a:cubicBezTo>
                <a:cubicBezTo>
                  <a:pt x="24961" y="11381"/>
                  <a:pt x="24920" y="11320"/>
                  <a:pt x="24830" y="11317"/>
                </a:cubicBezTo>
                <a:cubicBezTo>
                  <a:pt x="24795" y="11316"/>
                  <a:pt x="24760" y="11315"/>
                  <a:pt x="24726" y="11315"/>
                </a:cubicBezTo>
                <a:cubicBezTo>
                  <a:pt x="24587" y="11315"/>
                  <a:pt x="24448" y="11323"/>
                  <a:pt x="24309" y="11329"/>
                </a:cubicBezTo>
                <a:cubicBezTo>
                  <a:pt x="24206" y="11332"/>
                  <a:pt x="24101" y="11335"/>
                  <a:pt x="24000" y="11356"/>
                </a:cubicBezTo>
                <a:cubicBezTo>
                  <a:pt x="23738" y="11411"/>
                  <a:pt x="23480" y="11475"/>
                  <a:pt x="23216" y="11537"/>
                </a:cubicBezTo>
                <a:cubicBezTo>
                  <a:pt x="23218" y="11527"/>
                  <a:pt x="23231" y="11504"/>
                  <a:pt x="23227" y="11485"/>
                </a:cubicBezTo>
                <a:cubicBezTo>
                  <a:pt x="23219" y="11448"/>
                  <a:pt x="23213" y="11401"/>
                  <a:pt x="23188" y="11384"/>
                </a:cubicBezTo>
                <a:cubicBezTo>
                  <a:pt x="23160" y="11365"/>
                  <a:pt x="23119" y="11351"/>
                  <a:pt x="23082" y="11351"/>
                </a:cubicBezTo>
                <a:cubicBezTo>
                  <a:pt x="23075" y="11351"/>
                  <a:pt x="23068" y="11352"/>
                  <a:pt x="23062" y="11353"/>
                </a:cubicBezTo>
                <a:cubicBezTo>
                  <a:pt x="23017" y="11360"/>
                  <a:pt x="22975" y="11393"/>
                  <a:pt x="22934" y="11417"/>
                </a:cubicBezTo>
                <a:cubicBezTo>
                  <a:pt x="22735" y="11528"/>
                  <a:pt x="22517" y="11559"/>
                  <a:pt x="22291" y="11579"/>
                </a:cubicBezTo>
                <a:cubicBezTo>
                  <a:pt x="22028" y="11604"/>
                  <a:pt x="21767" y="11660"/>
                  <a:pt x="21503" y="11690"/>
                </a:cubicBezTo>
                <a:cubicBezTo>
                  <a:pt x="21428" y="11697"/>
                  <a:pt x="21357" y="11670"/>
                  <a:pt x="21367" y="11784"/>
                </a:cubicBezTo>
                <a:cubicBezTo>
                  <a:pt x="21322" y="11754"/>
                  <a:pt x="21272" y="11739"/>
                  <a:pt x="21223" y="11739"/>
                </a:cubicBezTo>
                <a:cubicBezTo>
                  <a:pt x="21160" y="11739"/>
                  <a:pt x="21097" y="11763"/>
                  <a:pt x="21045" y="11810"/>
                </a:cubicBezTo>
                <a:cubicBezTo>
                  <a:pt x="21022" y="11830"/>
                  <a:pt x="20980" y="11834"/>
                  <a:pt x="20948" y="11842"/>
                </a:cubicBezTo>
                <a:cubicBezTo>
                  <a:pt x="20843" y="11866"/>
                  <a:pt x="20738" y="11885"/>
                  <a:pt x="20635" y="11913"/>
                </a:cubicBezTo>
                <a:cubicBezTo>
                  <a:pt x="20547" y="11937"/>
                  <a:pt x="20464" y="11972"/>
                  <a:pt x="20384" y="12005"/>
                </a:cubicBezTo>
                <a:cubicBezTo>
                  <a:pt x="20326" y="12018"/>
                  <a:pt x="20256" y="12015"/>
                  <a:pt x="20212" y="12047"/>
                </a:cubicBezTo>
                <a:cubicBezTo>
                  <a:pt x="20206" y="12052"/>
                  <a:pt x="20200" y="12053"/>
                  <a:pt x="20193" y="12053"/>
                </a:cubicBezTo>
                <a:cubicBezTo>
                  <a:pt x="20159" y="12053"/>
                  <a:pt x="20115" y="12009"/>
                  <a:pt x="20090" y="12009"/>
                </a:cubicBezTo>
                <a:cubicBezTo>
                  <a:pt x="20077" y="12009"/>
                  <a:pt x="20069" y="12021"/>
                  <a:pt x="20069" y="12056"/>
                </a:cubicBezTo>
                <a:cubicBezTo>
                  <a:pt x="20017" y="12069"/>
                  <a:pt x="19969" y="12096"/>
                  <a:pt x="19939" y="12096"/>
                </a:cubicBezTo>
                <a:cubicBezTo>
                  <a:pt x="19932" y="12096"/>
                  <a:pt x="19926" y="12094"/>
                  <a:pt x="19922" y="12092"/>
                </a:cubicBezTo>
                <a:cubicBezTo>
                  <a:pt x="19894" y="12074"/>
                  <a:pt x="19868" y="12068"/>
                  <a:pt x="19842" y="12068"/>
                </a:cubicBezTo>
                <a:cubicBezTo>
                  <a:pt x="19785" y="12068"/>
                  <a:pt x="19731" y="12098"/>
                  <a:pt x="19676" y="12098"/>
                </a:cubicBezTo>
                <a:cubicBezTo>
                  <a:pt x="19675" y="12098"/>
                  <a:pt x="19674" y="12098"/>
                  <a:pt x="19674" y="12098"/>
                </a:cubicBezTo>
                <a:cubicBezTo>
                  <a:pt x="19453" y="12094"/>
                  <a:pt x="19231" y="12076"/>
                  <a:pt x="19010" y="12063"/>
                </a:cubicBezTo>
                <a:cubicBezTo>
                  <a:pt x="18969" y="12061"/>
                  <a:pt x="18929" y="12052"/>
                  <a:pt x="18883" y="12022"/>
                </a:cubicBezTo>
                <a:cubicBezTo>
                  <a:pt x="19024" y="11950"/>
                  <a:pt x="19163" y="11878"/>
                  <a:pt x="19303" y="11808"/>
                </a:cubicBezTo>
                <a:cubicBezTo>
                  <a:pt x="19508" y="11703"/>
                  <a:pt x="19714" y="11602"/>
                  <a:pt x="19920" y="11499"/>
                </a:cubicBezTo>
                <a:cubicBezTo>
                  <a:pt x="20066" y="11425"/>
                  <a:pt x="20218" y="11362"/>
                  <a:pt x="20358" y="11279"/>
                </a:cubicBezTo>
                <a:cubicBezTo>
                  <a:pt x="20636" y="11113"/>
                  <a:pt x="20899" y="10925"/>
                  <a:pt x="21180" y="10763"/>
                </a:cubicBezTo>
                <a:cubicBezTo>
                  <a:pt x="21398" y="10637"/>
                  <a:pt x="21633" y="10537"/>
                  <a:pt x="21860" y="10425"/>
                </a:cubicBezTo>
                <a:cubicBezTo>
                  <a:pt x="21923" y="10394"/>
                  <a:pt x="21989" y="10365"/>
                  <a:pt x="22045" y="10326"/>
                </a:cubicBezTo>
                <a:cubicBezTo>
                  <a:pt x="22072" y="10305"/>
                  <a:pt x="22082" y="10260"/>
                  <a:pt x="22088" y="10216"/>
                </a:cubicBezTo>
                <a:cubicBezTo>
                  <a:pt x="22324" y="10103"/>
                  <a:pt x="22523" y="9931"/>
                  <a:pt x="22714" y="9746"/>
                </a:cubicBezTo>
                <a:cubicBezTo>
                  <a:pt x="22786" y="9675"/>
                  <a:pt x="22878" y="9626"/>
                  <a:pt x="22961" y="9568"/>
                </a:cubicBezTo>
                <a:cubicBezTo>
                  <a:pt x="22985" y="9552"/>
                  <a:pt x="23010" y="9542"/>
                  <a:pt x="23033" y="9529"/>
                </a:cubicBezTo>
                <a:cubicBezTo>
                  <a:pt x="23211" y="9417"/>
                  <a:pt x="23216" y="9336"/>
                  <a:pt x="23053" y="9221"/>
                </a:cubicBezTo>
                <a:cubicBezTo>
                  <a:pt x="23033" y="9207"/>
                  <a:pt x="23014" y="9195"/>
                  <a:pt x="23006" y="9190"/>
                </a:cubicBezTo>
                <a:cubicBezTo>
                  <a:pt x="23229" y="9011"/>
                  <a:pt x="23439" y="8822"/>
                  <a:pt x="23671" y="8660"/>
                </a:cubicBezTo>
                <a:cubicBezTo>
                  <a:pt x="23839" y="8543"/>
                  <a:pt x="24032" y="8462"/>
                  <a:pt x="24215" y="8366"/>
                </a:cubicBezTo>
                <a:cubicBezTo>
                  <a:pt x="24253" y="8346"/>
                  <a:pt x="24294" y="8332"/>
                  <a:pt x="24331" y="8309"/>
                </a:cubicBezTo>
                <a:cubicBezTo>
                  <a:pt x="24500" y="8203"/>
                  <a:pt x="24510" y="8161"/>
                  <a:pt x="24396" y="8004"/>
                </a:cubicBezTo>
                <a:cubicBezTo>
                  <a:pt x="24652" y="7865"/>
                  <a:pt x="24807" y="7632"/>
                  <a:pt x="24961" y="7401"/>
                </a:cubicBezTo>
                <a:cubicBezTo>
                  <a:pt x="25070" y="7235"/>
                  <a:pt x="25038" y="7127"/>
                  <a:pt x="24876" y="7018"/>
                </a:cubicBezTo>
                <a:cubicBezTo>
                  <a:pt x="24786" y="6957"/>
                  <a:pt x="24698" y="6892"/>
                  <a:pt x="24603" y="6838"/>
                </a:cubicBezTo>
                <a:cubicBezTo>
                  <a:pt x="24528" y="6795"/>
                  <a:pt x="24444" y="6767"/>
                  <a:pt x="24364" y="6732"/>
                </a:cubicBezTo>
                <a:cubicBezTo>
                  <a:pt x="24638" y="6561"/>
                  <a:pt x="24797" y="6270"/>
                  <a:pt x="25012" y="6031"/>
                </a:cubicBezTo>
                <a:cubicBezTo>
                  <a:pt x="25168" y="5858"/>
                  <a:pt x="25339" y="5698"/>
                  <a:pt x="25505" y="5533"/>
                </a:cubicBezTo>
                <a:cubicBezTo>
                  <a:pt x="25723" y="5317"/>
                  <a:pt x="25722" y="5282"/>
                  <a:pt x="25471" y="5106"/>
                </a:cubicBezTo>
                <a:cubicBezTo>
                  <a:pt x="25616" y="4941"/>
                  <a:pt x="25758" y="4773"/>
                  <a:pt x="25906" y="4612"/>
                </a:cubicBezTo>
                <a:cubicBezTo>
                  <a:pt x="26026" y="4480"/>
                  <a:pt x="26028" y="4462"/>
                  <a:pt x="25929" y="4366"/>
                </a:cubicBezTo>
                <a:cubicBezTo>
                  <a:pt x="26074" y="4150"/>
                  <a:pt x="26227" y="3944"/>
                  <a:pt x="26356" y="3724"/>
                </a:cubicBezTo>
                <a:cubicBezTo>
                  <a:pt x="26428" y="3602"/>
                  <a:pt x="26388" y="3551"/>
                  <a:pt x="26247" y="3485"/>
                </a:cubicBezTo>
                <a:cubicBezTo>
                  <a:pt x="26125" y="3429"/>
                  <a:pt x="26009" y="3364"/>
                  <a:pt x="25882" y="3300"/>
                </a:cubicBezTo>
                <a:cubicBezTo>
                  <a:pt x="26072" y="3060"/>
                  <a:pt x="26272" y="2811"/>
                  <a:pt x="26475" y="2555"/>
                </a:cubicBezTo>
                <a:cubicBezTo>
                  <a:pt x="26447" y="2535"/>
                  <a:pt x="26419" y="2517"/>
                  <a:pt x="26406" y="2507"/>
                </a:cubicBezTo>
                <a:cubicBezTo>
                  <a:pt x="26524" y="2230"/>
                  <a:pt x="26783" y="2028"/>
                  <a:pt x="26812" y="1704"/>
                </a:cubicBezTo>
                <a:cubicBezTo>
                  <a:pt x="26820" y="1598"/>
                  <a:pt x="26820" y="1598"/>
                  <a:pt x="26727" y="1573"/>
                </a:cubicBezTo>
                <a:cubicBezTo>
                  <a:pt x="26910" y="1289"/>
                  <a:pt x="27092" y="1001"/>
                  <a:pt x="27280" y="717"/>
                </a:cubicBezTo>
                <a:cubicBezTo>
                  <a:pt x="27386" y="555"/>
                  <a:pt x="27509" y="400"/>
                  <a:pt x="27612" y="236"/>
                </a:cubicBezTo>
                <a:cubicBezTo>
                  <a:pt x="27652" y="172"/>
                  <a:pt x="27658" y="89"/>
                  <a:pt x="27681" y="13"/>
                </a:cubicBezTo>
                <a:cubicBezTo>
                  <a:pt x="27634" y="12"/>
                  <a:pt x="27583" y="1"/>
                  <a:pt x="27537" y="1"/>
                </a:cubicBezTo>
                <a:close/>
              </a:path>
            </a:pathLst>
          </a:custGeom>
          <a:solidFill>
            <a:srgbClr val="689A69">
              <a:alpha val="46666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1" name="Google Shape;361;p53"/>
          <p:cNvSpPr/>
          <p:nvPr/>
        </p:nvSpPr>
        <p:spPr>
          <a:xfrm rot="10800000">
            <a:off x="0" y="-486775"/>
            <a:ext cx="1065221" cy="931788"/>
          </a:xfrm>
          <a:custGeom>
            <a:avLst/>
            <a:gdLst/>
            <a:ahLst/>
            <a:cxnLst/>
            <a:rect l="l" t="t" r="r" b="b"/>
            <a:pathLst>
              <a:path w="37521" h="32821" extrusionOk="0">
                <a:moveTo>
                  <a:pt x="26707" y="0"/>
                </a:moveTo>
                <a:cubicBezTo>
                  <a:pt x="26685" y="0"/>
                  <a:pt x="26661" y="13"/>
                  <a:pt x="26641" y="39"/>
                </a:cubicBezTo>
                <a:cubicBezTo>
                  <a:pt x="26545" y="161"/>
                  <a:pt x="26394" y="228"/>
                  <a:pt x="26328" y="385"/>
                </a:cubicBezTo>
                <a:cubicBezTo>
                  <a:pt x="26298" y="456"/>
                  <a:pt x="26209" y="499"/>
                  <a:pt x="26148" y="559"/>
                </a:cubicBezTo>
                <a:cubicBezTo>
                  <a:pt x="25798" y="898"/>
                  <a:pt x="25454" y="1240"/>
                  <a:pt x="25100" y="1573"/>
                </a:cubicBezTo>
                <a:cubicBezTo>
                  <a:pt x="25000" y="1667"/>
                  <a:pt x="24872" y="1732"/>
                  <a:pt x="24744" y="1819"/>
                </a:cubicBezTo>
                <a:cubicBezTo>
                  <a:pt x="24724" y="1776"/>
                  <a:pt x="24701" y="1738"/>
                  <a:pt x="24688" y="1696"/>
                </a:cubicBezTo>
                <a:cubicBezTo>
                  <a:pt x="24665" y="1619"/>
                  <a:pt x="24621" y="1584"/>
                  <a:pt x="24562" y="1584"/>
                </a:cubicBezTo>
                <a:cubicBezTo>
                  <a:pt x="24540" y="1584"/>
                  <a:pt x="24516" y="1589"/>
                  <a:pt x="24490" y="1598"/>
                </a:cubicBezTo>
                <a:cubicBezTo>
                  <a:pt x="24413" y="1625"/>
                  <a:pt x="24327" y="1645"/>
                  <a:pt x="24266" y="1694"/>
                </a:cubicBezTo>
                <a:cubicBezTo>
                  <a:pt x="23997" y="1910"/>
                  <a:pt x="23720" y="2118"/>
                  <a:pt x="23515" y="2406"/>
                </a:cubicBezTo>
                <a:cubicBezTo>
                  <a:pt x="23432" y="2524"/>
                  <a:pt x="23308" y="2614"/>
                  <a:pt x="23200" y="2717"/>
                </a:cubicBezTo>
                <a:cubicBezTo>
                  <a:pt x="23090" y="2530"/>
                  <a:pt x="22973" y="2337"/>
                  <a:pt x="22862" y="2141"/>
                </a:cubicBezTo>
                <a:cubicBezTo>
                  <a:pt x="22829" y="2082"/>
                  <a:pt x="22792" y="2054"/>
                  <a:pt x="22740" y="2054"/>
                </a:cubicBezTo>
                <a:cubicBezTo>
                  <a:pt x="22719" y="2054"/>
                  <a:pt x="22696" y="2059"/>
                  <a:pt x="22670" y="2067"/>
                </a:cubicBezTo>
                <a:cubicBezTo>
                  <a:pt x="22500" y="2123"/>
                  <a:pt x="22383" y="2243"/>
                  <a:pt x="22274" y="2376"/>
                </a:cubicBezTo>
                <a:cubicBezTo>
                  <a:pt x="22162" y="2512"/>
                  <a:pt x="22052" y="2651"/>
                  <a:pt x="21943" y="2792"/>
                </a:cubicBezTo>
                <a:cubicBezTo>
                  <a:pt x="21900" y="2846"/>
                  <a:pt x="21866" y="2908"/>
                  <a:pt x="21822" y="2975"/>
                </a:cubicBezTo>
                <a:cubicBezTo>
                  <a:pt x="21796" y="2962"/>
                  <a:pt x="21765" y="2948"/>
                  <a:pt x="21737" y="2932"/>
                </a:cubicBezTo>
                <a:cubicBezTo>
                  <a:pt x="21685" y="2900"/>
                  <a:pt x="21648" y="2884"/>
                  <a:pt x="21616" y="2884"/>
                </a:cubicBezTo>
                <a:cubicBezTo>
                  <a:pt x="21574" y="2884"/>
                  <a:pt x="21543" y="2914"/>
                  <a:pt x="21498" y="2980"/>
                </a:cubicBezTo>
                <a:cubicBezTo>
                  <a:pt x="21370" y="3167"/>
                  <a:pt x="21220" y="3328"/>
                  <a:pt x="21029" y="3455"/>
                </a:cubicBezTo>
                <a:cubicBezTo>
                  <a:pt x="20977" y="3489"/>
                  <a:pt x="20952" y="3565"/>
                  <a:pt x="20916" y="3621"/>
                </a:cubicBezTo>
                <a:cubicBezTo>
                  <a:pt x="20850" y="3555"/>
                  <a:pt x="20782" y="3481"/>
                  <a:pt x="20709" y="3411"/>
                </a:cubicBezTo>
                <a:cubicBezTo>
                  <a:pt x="20679" y="3382"/>
                  <a:pt x="20645" y="3367"/>
                  <a:pt x="20610" y="3367"/>
                </a:cubicBezTo>
                <a:cubicBezTo>
                  <a:pt x="20580" y="3367"/>
                  <a:pt x="20549" y="3378"/>
                  <a:pt x="20520" y="3402"/>
                </a:cubicBezTo>
                <a:cubicBezTo>
                  <a:pt x="20456" y="3456"/>
                  <a:pt x="20393" y="3515"/>
                  <a:pt x="20339" y="3581"/>
                </a:cubicBezTo>
                <a:cubicBezTo>
                  <a:pt x="20221" y="3725"/>
                  <a:pt x="20108" y="3874"/>
                  <a:pt x="19993" y="4021"/>
                </a:cubicBezTo>
                <a:cubicBezTo>
                  <a:pt x="19986" y="4029"/>
                  <a:pt x="19976" y="4039"/>
                  <a:pt x="19973" y="4049"/>
                </a:cubicBezTo>
                <a:cubicBezTo>
                  <a:pt x="19932" y="4168"/>
                  <a:pt x="19885" y="4274"/>
                  <a:pt x="19742" y="4319"/>
                </a:cubicBezTo>
                <a:cubicBezTo>
                  <a:pt x="19697" y="4333"/>
                  <a:pt x="19680" y="4436"/>
                  <a:pt x="19650" y="4500"/>
                </a:cubicBezTo>
                <a:cubicBezTo>
                  <a:pt x="19614" y="4575"/>
                  <a:pt x="19577" y="4651"/>
                  <a:pt x="19532" y="4742"/>
                </a:cubicBezTo>
                <a:cubicBezTo>
                  <a:pt x="19384" y="4508"/>
                  <a:pt x="19256" y="4296"/>
                  <a:pt x="19116" y="4090"/>
                </a:cubicBezTo>
                <a:cubicBezTo>
                  <a:pt x="19095" y="4060"/>
                  <a:pt x="19022" y="4065"/>
                  <a:pt x="18978" y="4057"/>
                </a:cubicBezTo>
                <a:cubicBezTo>
                  <a:pt x="18795" y="3873"/>
                  <a:pt x="18605" y="3683"/>
                  <a:pt x="18414" y="3497"/>
                </a:cubicBezTo>
                <a:cubicBezTo>
                  <a:pt x="18401" y="3485"/>
                  <a:pt x="18377" y="3479"/>
                  <a:pt x="18354" y="3479"/>
                </a:cubicBezTo>
                <a:cubicBezTo>
                  <a:pt x="18341" y="3479"/>
                  <a:pt x="18328" y="3481"/>
                  <a:pt x="18317" y="3484"/>
                </a:cubicBezTo>
                <a:cubicBezTo>
                  <a:pt x="18194" y="3522"/>
                  <a:pt x="18098" y="3591"/>
                  <a:pt x="18034" y="3710"/>
                </a:cubicBezTo>
                <a:cubicBezTo>
                  <a:pt x="17972" y="3828"/>
                  <a:pt x="17884" y="3932"/>
                  <a:pt x="17810" y="4043"/>
                </a:cubicBezTo>
                <a:cubicBezTo>
                  <a:pt x="17773" y="4099"/>
                  <a:pt x="17740" y="4160"/>
                  <a:pt x="17704" y="4219"/>
                </a:cubicBezTo>
                <a:cubicBezTo>
                  <a:pt x="17663" y="4190"/>
                  <a:pt x="17629" y="4175"/>
                  <a:pt x="17599" y="4175"/>
                </a:cubicBezTo>
                <a:cubicBezTo>
                  <a:pt x="17554" y="4175"/>
                  <a:pt x="17518" y="4209"/>
                  <a:pt x="17484" y="4286"/>
                </a:cubicBezTo>
                <a:cubicBezTo>
                  <a:pt x="17370" y="4533"/>
                  <a:pt x="17268" y="4789"/>
                  <a:pt x="17164" y="5031"/>
                </a:cubicBezTo>
                <a:cubicBezTo>
                  <a:pt x="17103" y="4978"/>
                  <a:pt x="17023" y="4906"/>
                  <a:pt x="16944" y="4836"/>
                </a:cubicBezTo>
                <a:cubicBezTo>
                  <a:pt x="16904" y="4800"/>
                  <a:pt x="16864" y="4781"/>
                  <a:pt x="16827" y="4781"/>
                </a:cubicBezTo>
                <a:cubicBezTo>
                  <a:pt x="16787" y="4781"/>
                  <a:pt x="16749" y="4803"/>
                  <a:pt x="16716" y="4851"/>
                </a:cubicBezTo>
                <a:cubicBezTo>
                  <a:pt x="16624" y="4984"/>
                  <a:pt x="16532" y="5122"/>
                  <a:pt x="16471" y="5269"/>
                </a:cubicBezTo>
                <a:cubicBezTo>
                  <a:pt x="16384" y="5484"/>
                  <a:pt x="16321" y="5711"/>
                  <a:pt x="16254" y="5933"/>
                </a:cubicBezTo>
                <a:cubicBezTo>
                  <a:pt x="16233" y="6005"/>
                  <a:pt x="16229" y="6082"/>
                  <a:pt x="16215" y="6163"/>
                </a:cubicBezTo>
                <a:cubicBezTo>
                  <a:pt x="16079" y="6188"/>
                  <a:pt x="16059" y="6215"/>
                  <a:pt x="16056" y="6445"/>
                </a:cubicBezTo>
                <a:cubicBezTo>
                  <a:pt x="16054" y="6610"/>
                  <a:pt x="16068" y="6775"/>
                  <a:pt x="16061" y="6941"/>
                </a:cubicBezTo>
                <a:cubicBezTo>
                  <a:pt x="16055" y="7088"/>
                  <a:pt x="16030" y="7234"/>
                  <a:pt x="16014" y="7382"/>
                </a:cubicBezTo>
                <a:cubicBezTo>
                  <a:pt x="15916" y="7319"/>
                  <a:pt x="15818" y="7258"/>
                  <a:pt x="15723" y="7193"/>
                </a:cubicBezTo>
                <a:cubicBezTo>
                  <a:pt x="15692" y="7172"/>
                  <a:pt x="15662" y="7162"/>
                  <a:pt x="15635" y="7162"/>
                </a:cubicBezTo>
                <a:cubicBezTo>
                  <a:pt x="15593" y="7162"/>
                  <a:pt x="15558" y="7189"/>
                  <a:pt x="15538" y="7242"/>
                </a:cubicBezTo>
                <a:cubicBezTo>
                  <a:pt x="15477" y="7403"/>
                  <a:pt x="15427" y="7571"/>
                  <a:pt x="15377" y="7736"/>
                </a:cubicBezTo>
                <a:cubicBezTo>
                  <a:pt x="15348" y="7835"/>
                  <a:pt x="15314" y="7936"/>
                  <a:pt x="15302" y="8037"/>
                </a:cubicBezTo>
                <a:cubicBezTo>
                  <a:pt x="15267" y="8302"/>
                  <a:pt x="15242" y="8569"/>
                  <a:pt x="15214" y="8837"/>
                </a:cubicBezTo>
                <a:cubicBezTo>
                  <a:pt x="15205" y="8832"/>
                  <a:pt x="15186" y="8813"/>
                  <a:pt x="15168" y="8811"/>
                </a:cubicBezTo>
                <a:cubicBezTo>
                  <a:pt x="15147" y="8808"/>
                  <a:pt x="15123" y="8803"/>
                  <a:pt x="15101" y="8803"/>
                </a:cubicBezTo>
                <a:cubicBezTo>
                  <a:pt x="15085" y="8803"/>
                  <a:pt x="15071" y="8805"/>
                  <a:pt x="15061" y="8813"/>
                </a:cubicBezTo>
                <a:cubicBezTo>
                  <a:pt x="15027" y="8837"/>
                  <a:pt x="14998" y="8881"/>
                  <a:pt x="14990" y="8922"/>
                </a:cubicBezTo>
                <a:cubicBezTo>
                  <a:pt x="14983" y="8966"/>
                  <a:pt x="15000" y="9016"/>
                  <a:pt x="15008" y="9063"/>
                </a:cubicBezTo>
                <a:cubicBezTo>
                  <a:pt x="15047" y="9287"/>
                  <a:pt x="15004" y="9503"/>
                  <a:pt x="14950" y="9723"/>
                </a:cubicBezTo>
                <a:cubicBezTo>
                  <a:pt x="14886" y="9980"/>
                  <a:pt x="14854" y="10246"/>
                  <a:pt x="14794" y="10504"/>
                </a:cubicBezTo>
                <a:cubicBezTo>
                  <a:pt x="14778" y="10576"/>
                  <a:pt x="14729" y="10635"/>
                  <a:pt x="14840" y="10663"/>
                </a:cubicBezTo>
                <a:cubicBezTo>
                  <a:pt x="14739" y="10740"/>
                  <a:pt x="14711" y="10861"/>
                  <a:pt x="14757" y="10976"/>
                </a:cubicBezTo>
                <a:cubicBezTo>
                  <a:pt x="14769" y="11005"/>
                  <a:pt x="14759" y="11045"/>
                  <a:pt x="14756" y="11080"/>
                </a:cubicBezTo>
                <a:cubicBezTo>
                  <a:pt x="14744" y="11187"/>
                  <a:pt x="14727" y="11292"/>
                  <a:pt x="14720" y="11399"/>
                </a:cubicBezTo>
                <a:cubicBezTo>
                  <a:pt x="14713" y="11489"/>
                  <a:pt x="14717" y="11580"/>
                  <a:pt x="14723" y="11667"/>
                </a:cubicBezTo>
                <a:cubicBezTo>
                  <a:pt x="14716" y="11725"/>
                  <a:pt x="14691" y="11790"/>
                  <a:pt x="14707" y="11844"/>
                </a:cubicBezTo>
                <a:cubicBezTo>
                  <a:pt x="14723" y="11903"/>
                  <a:pt x="14558" y="11944"/>
                  <a:pt x="14667" y="11982"/>
                </a:cubicBezTo>
                <a:cubicBezTo>
                  <a:pt x="14664" y="12046"/>
                  <a:pt x="14677" y="12113"/>
                  <a:pt x="14653" y="12132"/>
                </a:cubicBezTo>
                <a:cubicBezTo>
                  <a:pt x="14569" y="12198"/>
                  <a:pt x="14605" y="12291"/>
                  <a:pt x="14577" y="12367"/>
                </a:cubicBezTo>
                <a:cubicBezTo>
                  <a:pt x="14501" y="12576"/>
                  <a:pt x="14412" y="12779"/>
                  <a:pt x="14326" y="12984"/>
                </a:cubicBezTo>
                <a:cubicBezTo>
                  <a:pt x="14311" y="13021"/>
                  <a:pt x="14289" y="13057"/>
                  <a:pt x="14245" y="13091"/>
                </a:cubicBezTo>
                <a:cubicBezTo>
                  <a:pt x="14223" y="12934"/>
                  <a:pt x="14202" y="12779"/>
                  <a:pt x="14181" y="12624"/>
                </a:cubicBezTo>
                <a:cubicBezTo>
                  <a:pt x="14150" y="12394"/>
                  <a:pt x="14121" y="12167"/>
                  <a:pt x="14093" y="11939"/>
                </a:cubicBezTo>
                <a:cubicBezTo>
                  <a:pt x="14072" y="11777"/>
                  <a:pt x="14063" y="11612"/>
                  <a:pt x="14029" y="11453"/>
                </a:cubicBezTo>
                <a:cubicBezTo>
                  <a:pt x="13962" y="11137"/>
                  <a:pt x="13872" y="10825"/>
                  <a:pt x="13812" y="10508"/>
                </a:cubicBezTo>
                <a:cubicBezTo>
                  <a:pt x="13764" y="10259"/>
                  <a:pt x="13747" y="10006"/>
                  <a:pt x="13716" y="9754"/>
                </a:cubicBezTo>
                <a:cubicBezTo>
                  <a:pt x="13709" y="9685"/>
                  <a:pt x="13704" y="9614"/>
                  <a:pt x="13684" y="9547"/>
                </a:cubicBezTo>
                <a:cubicBezTo>
                  <a:pt x="13675" y="9515"/>
                  <a:pt x="13636" y="9491"/>
                  <a:pt x="13596" y="9471"/>
                </a:cubicBezTo>
                <a:cubicBezTo>
                  <a:pt x="13567" y="9212"/>
                  <a:pt x="13469" y="8967"/>
                  <a:pt x="13358" y="8725"/>
                </a:cubicBezTo>
                <a:cubicBezTo>
                  <a:pt x="13315" y="8636"/>
                  <a:pt x="13298" y="8533"/>
                  <a:pt x="13272" y="8435"/>
                </a:cubicBezTo>
                <a:cubicBezTo>
                  <a:pt x="13263" y="8407"/>
                  <a:pt x="13263" y="8380"/>
                  <a:pt x="13257" y="8354"/>
                </a:cubicBezTo>
                <a:cubicBezTo>
                  <a:pt x="13229" y="8227"/>
                  <a:pt x="13189" y="8167"/>
                  <a:pt x="13125" y="8167"/>
                </a:cubicBezTo>
                <a:cubicBezTo>
                  <a:pt x="13085" y="8167"/>
                  <a:pt x="13036" y="8190"/>
                  <a:pt x="12973" y="8234"/>
                </a:cubicBezTo>
                <a:cubicBezTo>
                  <a:pt x="12955" y="8247"/>
                  <a:pt x="12937" y="8261"/>
                  <a:pt x="12929" y="8267"/>
                </a:cubicBezTo>
                <a:cubicBezTo>
                  <a:pt x="12833" y="7999"/>
                  <a:pt x="12723" y="7736"/>
                  <a:pt x="12648" y="7465"/>
                </a:cubicBezTo>
                <a:cubicBezTo>
                  <a:pt x="12593" y="7268"/>
                  <a:pt x="12579" y="7058"/>
                  <a:pt x="12548" y="6854"/>
                </a:cubicBezTo>
                <a:cubicBezTo>
                  <a:pt x="12542" y="6811"/>
                  <a:pt x="12542" y="6768"/>
                  <a:pt x="12533" y="6727"/>
                </a:cubicBezTo>
                <a:cubicBezTo>
                  <a:pt x="12503" y="6589"/>
                  <a:pt x="12476" y="6537"/>
                  <a:pt x="12399" y="6537"/>
                </a:cubicBezTo>
                <a:cubicBezTo>
                  <a:pt x="12366" y="6537"/>
                  <a:pt x="12323" y="6547"/>
                  <a:pt x="12267" y="6563"/>
                </a:cubicBezTo>
                <a:cubicBezTo>
                  <a:pt x="12219" y="6277"/>
                  <a:pt x="12051" y="6053"/>
                  <a:pt x="11884" y="5832"/>
                </a:cubicBezTo>
                <a:cubicBezTo>
                  <a:pt x="11818" y="5745"/>
                  <a:pt x="11755" y="5704"/>
                  <a:pt x="11685" y="5704"/>
                </a:cubicBezTo>
                <a:cubicBezTo>
                  <a:pt x="11627" y="5704"/>
                  <a:pt x="11565" y="5732"/>
                  <a:pt x="11494" y="5786"/>
                </a:cubicBezTo>
                <a:cubicBezTo>
                  <a:pt x="11406" y="5850"/>
                  <a:pt x="11317" y="5911"/>
                  <a:pt x="11234" y="5983"/>
                </a:cubicBezTo>
                <a:cubicBezTo>
                  <a:pt x="11169" y="6041"/>
                  <a:pt x="11115" y="6111"/>
                  <a:pt x="11055" y="6175"/>
                </a:cubicBezTo>
                <a:cubicBezTo>
                  <a:pt x="10986" y="5859"/>
                  <a:pt x="10762" y="5614"/>
                  <a:pt x="10608" y="5333"/>
                </a:cubicBezTo>
                <a:cubicBezTo>
                  <a:pt x="10495" y="5128"/>
                  <a:pt x="10401" y="4913"/>
                  <a:pt x="10300" y="4702"/>
                </a:cubicBezTo>
                <a:cubicBezTo>
                  <a:pt x="10226" y="4546"/>
                  <a:pt x="10182" y="4474"/>
                  <a:pt x="10114" y="4474"/>
                </a:cubicBezTo>
                <a:cubicBezTo>
                  <a:pt x="10061" y="4474"/>
                  <a:pt x="9993" y="4516"/>
                  <a:pt x="9886" y="4594"/>
                </a:cubicBezTo>
                <a:cubicBezTo>
                  <a:pt x="9775" y="4403"/>
                  <a:pt x="9664" y="4213"/>
                  <a:pt x="9559" y="4021"/>
                </a:cubicBezTo>
                <a:cubicBezTo>
                  <a:pt x="9506" y="3922"/>
                  <a:pt x="9480" y="3882"/>
                  <a:pt x="9437" y="3882"/>
                </a:cubicBezTo>
                <a:cubicBezTo>
                  <a:pt x="9412" y="3882"/>
                  <a:pt x="9381" y="3896"/>
                  <a:pt x="9336" y="3918"/>
                </a:cubicBezTo>
                <a:cubicBezTo>
                  <a:pt x="9181" y="3709"/>
                  <a:pt x="9035" y="3497"/>
                  <a:pt x="8870" y="3303"/>
                </a:cubicBezTo>
                <a:cubicBezTo>
                  <a:pt x="8829" y="3254"/>
                  <a:pt x="8795" y="3232"/>
                  <a:pt x="8759" y="3232"/>
                </a:cubicBezTo>
                <a:cubicBezTo>
                  <a:pt x="8715" y="3232"/>
                  <a:pt x="8669" y="3266"/>
                  <a:pt x="8610" y="3328"/>
                </a:cubicBezTo>
                <a:cubicBezTo>
                  <a:pt x="8515" y="3424"/>
                  <a:pt x="8415" y="3513"/>
                  <a:pt x="8313" y="3611"/>
                </a:cubicBezTo>
                <a:cubicBezTo>
                  <a:pt x="8150" y="3351"/>
                  <a:pt x="7979" y="3082"/>
                  <a:pt x="7805" y="2805"/>
                </a:cubicBezTo>
                <a:cubicBezTo>
                  <a:pt x="7778" y="2826"/>
                  <a:pt x="7752" y="2845"/>
                  <a:pt x="7738" y="2855"/>
                </a:cubicBezTo>
                <a:cubicBezTo>
                  <a:pt x="7515" y="2653"/>
                  <a:pt x="7411" y="2340"/>
                  <a:pt x="7114" y="2207"/>
                </a:cubicBezTo>
                <a:cubicBezTo>
                  <a:pt x="7073" y="2189"/>
                  <a:pt x="7049" y="2179"/>
                  <a:pt x="7031" y="2179"/>
                </a:cubicBezTo>
                <a:cubicBezTo>
                  <a:pt x="7007" y="2179"/>
                  <a:pt x="6994" y="2198"/>
                  <a:pt x="6964" y="2244"/>
                </a:cubicBezTo>
                <a:cubicBezTo>
                  <a:pt x="6755" y="1978"/>
                  <a:pt x="6543" y="1712"/>
                  <a:pt x="6336" y="1441"/>
                </a:cubicBezTo>
                <a:cubicBezTo>
                  <a:pt x="6218" y="1285"/>
                  <a:pt x="6112" y="1121"/>
                  <a:pt x="5989" y="968"/>
                </a:cubicBezTo>
                <a:cubicBezTo>
                  <a:pt x="5942" y="910"/>
                  <a:pt x="5865" y="876"/>
                  <a:pt x="5802" y="831"/>
                </a:cubicBezTo>
                <a:cubicBezTo>
                  <a:pt x="5776" y="895"/>
                  <a:pt x="5727" y="962"/>
                  <a:pt x="5731" y="1025"/>
                </a:cubicBezTo>
                <a:cubicBezTo>
                  <a:pt x="5742" y="1249"/>
                  <a:pt x="5766" y="1473"/>
                  <a:pt x="5798" y="1696"/>
                </a:cubicBezTo>
                <a:cubicBezTo>
                  <a:pt x="5830" y="1922"/>
                  <a:pt x="5878" y="2146"/>
                  <a:pt x="5917" y="2372"/>
                </a:cubicBezTo>
                <a:cubicBezTo>
                  <a:pt x="5907" y="2368"/>
                  <a:pt x="5896" y="2366"/>
                  <a:pt x="5885" y="2362"/>
                </a:cubicBezTo>
                <a:cubicBezTo>
                  <a:pt x="5864" y="2396"/>
                  <a:pt x="5821" y="2434"/>
                  <a:pt x="5824" y="2465"/>
                </a:cubicBezTo>
                <a:cubicBezTo>
                  <a:pt x="5842" y="2681"/>
                  <a:pt x="5874" y="2895"/>
                  <a:pt x="5891" y="3111"/>
                </a:cubicBezTo>
                <a:cubicBezTo>
                  <a:pt x="5899" y="3178"/>
                  <a:pt x="5860" y="3249"/>
                  <a:pt x="5865" y="3317"/>
                </a:cubicBezTo>
                <a:cubicBezTo>
                  <a:pt x="5874" y="3452"/>
                  <a:pt x="5900" y="3586"/>
                  <a:pt x="5919" y="3729"/>
                </a:cubicBezTo>
                <a:cubicBezTo>
                  <a:pt x="5893" y="3721"/>
                  <a:pt x="5869" y="3714"/>
                  <a:pt x="5844" y="3707"/>
                </a:cubicBezTo>
                <a:cubicBezTo>
                  <a:pt x="5803" y="3694"/>
                  <a:pt x="5767" y="3688"/>
                  <a:pt x="5736" y="3688"/>
                </a:cubicBezTo>
                <a:cubicBezTo>
                  <a:pt x="5642" y="3688"/>
                  <a:pt x="5590" y="3747"/>
                  <a:pt x="5577" y="3877"/>
                </a:cubicBezTo>
                <a:cubicBezTo>
                  <a:pt x="5549" y="4146"/>
                  <a:pt x="5528" y="4415"/>
                  <a:pt x="5510" y="4686"/>
                </a:cubicBezTo>
                <a:cubicBezTo>
                  <a:pt x="5505" y="4768"/>
                  <a:pt x="5521" y="4850"/>
                  <a:pt x="5528" y="4940"/>
                </a:cubicBezTo>
                <a:cubicBezTo>
                  <a:pt x="5498" y="4929"/>
                  <a:pt x="5461" y="4914"/>
                  <a:pt x="5422" y="4902"/>
                </a:cubicBezTo>
                <a:cubicBezTo>
                  <a:pt x="5403" y="4896"/>
                  <a:pt x="5386" y="4893"/>
                  <a:pt x="5370" y="4893"/>
                </a:cubicBezTo>
                <a:cubicBezTo>
                  <a:pt x="5318" y="4893"/>
                  <a:pt x="5290" y="4928"/>
                  <a:pt x="5300" y="4994"/>
                </a:cubicBezTo>
                <a:cubicBezTo>
                  <a:pt x="5317" y="5102"/>
                  <a:pt x="5351" y="5206"/>
                  <a:pt x="5369" y="5313"/>
                </a:cubicBezTo>
                <a:cubicBezTo>
                  <a:pt x="5386" y="5432"/>
                  <a:pt x="5403" y="5551"/>
                  <a:pt x="5405" y="5669"/>
                </a:cubicBezTo>
                <a:cubicBezTo>
                  <a:pt x="5409" y="5885"/>
                  <a:pt x="5400" y="6103"/>
                  <a:pt x="5397" y="6298"/>
                </a:cubicBezTo>
                <a:cubicBezTo>
                  <a:pt x="5153" y="6316"/>
                  <a:pt x="4901" y="6329"/>
                  <a:pt x="4650" y="6353"/>
                </a:cubicBezTo>
                <a:cubicBezTo>
                  <a:pt x="4613" y="6355"/>
                  <a:pt x="4553" y="6403"/>
                  <a:pt x="4550" y="6435"/>
                </a:cubicBezTo>
                <a:cubicBezTo>
                  <a:pt x="4529" y="6591"/>
                  <a:pt x="4525" y="6751"/>
                  <a:pt x="4514" y="6919"/>
                </a:cubicBezTo>
                <a:cubicBezTo>
                  <a:pt x="4427" y="6940"/>
                  <a:pt x="4419" y="6964"/>
                  <a:pt x="4460" y="7087"/>
                </a:cubicBezTo>
                <a:cubicBezTo>
                  <a:pt x="4509" y="7233"/>
                  <a:pt x="4548" y="7382"/>
                  <a:pt x="4588" y="7525"/>
                </a:cubicBezTo>
                <a:cubicBezTo>
                  <a:pt x="4424" y="7528"/>
                  <a:pt x="4399" y="7559"/>
                  <a:pt x="4463" y="7706"/>
                </a:cubicBezTo>
                <a:cubicBezTo>
                  <a:pt x="4561" y="7928"/>
                  <a:pt x="4670" y="8146"/>
                  <a:pt x="4768" y="8369"/>
                </a:cubicBezTo>
                <a:cubicBezTo>
                  <a:pt x="4798" y="8436"/>
                  <a:pt x="4805" y="8514"/>
                  <a:pt x="4822" y="8583"/>
                </a:cubicBezTo>
                <a:cubicBezTo>
                  <a:pt x="4704" y="8570"/>
                  <a:pt x="4598" y="8557"/>
                  <a:pt x="4493" y="8546"/>
                </a:cubicBezTo>
                <a:cubicBezTo>
                  <a:pt x="4485" y="8545"/>
                  <a:pt x="4476" y="8545"/>
                  <a:pt x="4468" y="8545"/>
                </a:cubicBezTo>
                <a:cubicBezTo>
                  <a:pt x="4390" y="8545"/>
                  <a:pt x="4356" y="8595"/>
                  <a:pt x="4366" y="8674"/>
                </a:cubicBezTo>
                <a:cubicBezTo>
                  <a:pt x="4375" y="8750"/>
                  <a:pt x="4386" y="8832"/>
                  <a:pt x="4423" y="8896"/>
                </a:cubicBezTo>
                <a:cubicBezTo>
                  <a:pt x="4572" y="9153"/>
                  <a:pt x="4623" y="9441"/>
                  <a:pt x="4707" y="9719"/>
                </a:cubicBezTo>
                <a:cubicBezTo>
                  <a:pt x="4773" y="9936"/>
                  <a:pt x="4880" y="10141"/>
                  <a:pt x="4975" y="10350"/>
                </a:cubicBezTo>
                <a:cubicBezTo>
                  <a:pt x="5014" y="10435"/>
                  <a:pt x="5067" y="10516"/>
                  <a:pt x="5105" y="10581"/>
                </a:cubicBezTo>
                <a:cubicBezTo>
                  <a:pt x="4944" y="10567"/>
                  <a:pt x="4772" y="10547"/>
                  <a:pt x="4599" y="10538"/>
                </a:cubicBezTo>
                <a:cubicBezTo>
                  <a:pt x="4557" y="10536"/>
                  <a:pt x="4514" y="10535"/>
                  <a:pt x="4472" y="10535"/>
                </a:cubicBezTo>
                <a:cubicBezTo>
                  <a:pt x="4390" y="10535"/>
                  <a:pt x="4308" y="10538"/>
                  <a:pt x="4226" y="10540"/>
                </a:cubicBezTo>
                <a:cubicBezTo>
                  <a:pt x="4085" y="10541"/>
                  <a:pt x="4071" y="10558"/>
                  <a:pt x="4080" y="10694"/>
                </a:cubicBezTo>
                <a:cubicBezTo>
                  <a:pt x="4082" y="10716"/>
                  <a:pt x="4082" y="10738"/>
                  <a:pt x="4084" y="10775"/>
                </a:cubicBezTo>
                <a:cubicBezTo>
                  <a:pt x="4016" y="10743"/>
                  <a:pt x="3950" y="10732"/>
                  <a:pt x="3885" y="10732"/>
                </a:cubicBezTo>
                <a:cubicBezTo>
                  <a:pt x="3732" y="10732"/>
                  <a:pt x="3586" y="10794"/>
                  <a:pt x="3437" y="10804"/>
                </a:cubicBezTo>
                <a:cubicBezTo>
                  <a:pt x="3414" y="10805"/>
                  <a:pt x="3373" y="10857"/>
                  <a:pt x="3374" y="10885"/>
                </a:cubicBezTo>
                <a:cubicBezTo>
                  <a:pt x="3382" y="11070"/>
                  <a:pt x="3387" y="11255"/>
                  <a:pt x="3415" y="11437"/>
                </a:cubicBezTo>
                <a:cubicBezTo>
                  <a:pt x="3430" y="11533"/>
                  <a:pt x="3491" y="11621"/>
                  <a:pt x="3541" y="11736"/>
                </a:cubicBezTo>
                <a:lnTo>
                  <a:pt x="3541" y="11736"/>
                </a:lnTo>
                <a:cubicBezTo>
                  <a:pt x="3539" y="11735"/>
                  <a:pt x="3528" y="11730"/>
                  <a:pt x="3516" y="11730"/>
                </a:cubicBezTo>
                <a:cubicBezTo>
                  <a:pt x="3513" y="11730"/>
                  <a:pt x="3510" y="11730"/>
                  <a:pt x="3508" y="11731"/>
                </a:cubicBezTo>
                <a:cubicBezTo>
                  <a:pt x="3358" y="11761"/>
                  <a:pt x="3336" y="11827"/>
                  <a:pt x="3418" y="11956"/>
                </a:cubicBezTo>
                <a:cubicBezTo>
                  <a:pt x="3532" y="12136"/>
                  <a:pt x="3639" y="12321"/>
                  <a:pt x="3752" y="12501"/>
                </a:cubicBezTo>
                <a:cubicBezTo>
                  <a:pt x="3780" y="12546"/>
                  <a:pt x="3817" y="12586"/>
                  <a:pt x="3848" y="12624"/>
                </a:cubicBezTo>
                <a:cubicBezTo>
                  <a:pt x="3778" y="12654"/>
                  <a:pt x="3703" y="12685"/>
                  <a:pt x="3629" y="12717"/>
                </a:cubicBezTo>
                <a:cubicBezTo>
                  <a:pt x="3553" y="12750"/>
                  <a:pt x="3542" y="12796"/>
                  <a:pt x="3578" y="12876"/>
                </a:cubicBezTo>
                <a:cubicBezTo>
                  <a:pt x="3706" y="13153"/>
                  <a:pt x="3894" y="13370"/>
                  <a:pt x="4170" y="13506"/>
                </a:cubicBezTo>
                <a:cubicBezTo>
                  <a:pt x="4187" y="13515"/>
                  <a:pt x="4201" y="13529"/>
                  <a:pt x="4218" y="13542"/>
                </a:cubicBezTo>
                <a:cubicBezTo>
                  <a:pt x="4211" y="13555"/>
                  <a:pt x="4206" y="13565"/>
                  <a:pt x="4198" y="13571"/>
                </a:cubicBezTo>
                <a:cubicBezTo>
                  <a:pt x="4165" y="13599"/>
                  <a:pt x="4130" y="13627"/>
                  <a:pt x="4097" y="13654"/>
                </a:cubicBezTo>
                <a:cubicBezTo>
                  <a:pt x="4126" y="13686"/>
                  <a:pt x="4148" y="13735"/>
                  <a:pt x="4186" y="13752"/>
                </a:cubicBezTo>
                <a:cubicBezTo>
                  <a:pt x="4372" y="13845"/>
                  <a:pt x="4483" y="14002"/>
                  <a:pt x="4572" y="14180"/>
                </a:cubicBezTo>
                <a:cubicBezTo>
                  <a:pt x="4599" y="14235"/>
                  <a:pt x="4633" y="14287"/>
                  <a:pt x="4659" y="14334"/>
                </a:cubicBezTo>
                <a:cubicBezTo>
                  <a:pt x="4547" y="14381"/>
                  <a:pt x="4440" y="14432"/>
                  <a:pt x="4329" y="14474"/>
                </a:cubicBezTo>
                <a:cubicBezTo>
                  <a:pt x="4242" y="14506"/>
                  <a:pt x="4241" y="14570"/>
                  <a:pt x="4269" y="14630"/>
                </a:cubicBezTo>
                <a:cubicBezTo>
                  <a:pt x="4396" y="14895"/>
                  <a:pt x="4547" y="15146"/>
                  <a:pt x="4802" y="15317"/>
                </a:cubicBezTo>
                <a:cubicBezTo>
                  <a:pt x="4897" y="15382"/>
                  <a:pt x="4977" y="15470"/>
                  <a:pt x="5100" y="15580"/>
                </a:cubicBezTo>
                <a:cubicBezTo>
                  <a:pt x="5054" y="15574"/>
                  <a:pt x="5014" y="15571"/>
                  <a:pt x="4975" y="15567"/>
                </a:cubicBezTo>
                <a:lnTo>
                  <a:pt x="4975" y="15567"/>
                </a:lnTo>
                <a:cubicBezTo>
                  <a:pt x="4949" y="15825"/>
                  <a:pt x="5177" y="15888"/>
                  <a:pt x="5299" y="16024"/>
                </a:cubicBezTo>
                <a:cubicBezTo>
                  <a:pt x="5451" y="16192"/>
                  <a:pt x="5630" y="16336"/>
                  <a:pt x="5791" y="16495"/>
                </a:cubicBezTo>
                <a:cubicBezTo>
                  <a:pt x="5960" y="16663"/>
                  <a:pt x="6130" y="16830"/>
                  <a:pt x="6285" y="17010"/>
                </a:cubicBezTo>
                <a:cubicBezTo>
                  <a:pt x="6389" y="17132"/>
                  <a:pt x="6469" y="17275"/>
                  <a:pt x="6558" y="17409"/>
                </a:cubicBezTo>
                <a:cubicBezTo>
                  <a:pt x="6590" y="17456"/>
                  <a:pt x="6625" y="17504"/>
                  <a:pt x="6670" y="17568"/>
                </a:cubicBezTo>
                <a:cubicBezTo>
                  <a:pt x="6628" y="17559"/>
                  <a:pt x="6604" y="17553"/>
                  <a:pt x="6580" y="17549"/>
                </a:cubicBezTo>
                <a:cubicBezTo>
                  <a:pt x="6415" y="17521"/>
                  <a:pt x="6251" y="17488"/>
                  <a:pt x="6085" y="17470"/>
                </a:cubicBezTo>
                <a:cubicBezTo>
                  <a:pt x="5945" y="17454"/>
                  <a:pt x="5802" y="17459"/>
                  <a:pt x="5662" y="17445"/>
                </a:cubicBezTo>
                <a:cubicBezTo>
                  <a:pt x="5453" y="17423"/>
                  <a:pt x="5246" y="17389"/>
                  <a:pt x="5040" y="17367"/>
                </a:cubicBezTo>
                <a:cubicBezTo>
                  <a:pt x="5035" y="17366"/>
                  <a:pt x="5031" y="17366"/>
                  <a:pt x="5027" y="17366"/>
                </a:cubicBezTo>
                <a:cubicBezTo>
                  <a:pt x="4989" y="17366"/>
                  <a:pt x="4949" y="17384"/>
                  <a:pt x="4911" y="17394"/>
                </a:cubicBezTo>
                <a:lnTo>
                  <a:pt x="4942" y="17521"/>
                </a:lnTo>
                <a:cubicBezTo>
                  <a:pt x="4876" y="17508"/>
                  <a:pt x="4810" y="17497"/>
                  <a:pt x="4747" y="17497"/>
                </a:cubicBezTo>
                <a:cubicBezTo>
                  <a:pt x="4667" y="17497"/>
                  <a:pt x="4592" y="17515"/>
                  <a:pt x="4534" y="17569"/>
                </a:cubicBezTo>
                <a:cubicBezTo>
                  <a:pt x="4439" y="17564"/>
                  <a:pt x="4362" y="17553"/>
                  <a:pt x="4289" y="17553"/>
                </a:cubicBezTo>
                <a:cubicBezTo>
                  <a:pt x="4273" y="17553"/>
                  <a:pt x="4257" y="17554"/>
                  <a:pt x="4241" y="17555"/>
                </a:cubicBezTo>
                <a:cubicBezTo>
                  <a:pt x="4074" y="17573"/>
                  <a:pt x="3909" y="17594"/>
                  <a:pt x="3745" y="17627"/>
                </a:cubicBezTo>
                <a:cubicBezTo>
                  <a:pt x="3606" y="17656"/>
                  <a:pt x="3591" y="17699"/>
                  <a:pt x="3625" y="17835"/>
                </a:cubicBezTo>
                <a:cubicBezTo>
                  <a:pt x="3653" y="17946"/>
                  <a:pt x="3672" y="18061"/>
                  <a:pt x="3697" y="18178"/>
                </a:cubicBezTo>
                <a:cubicBezTo>
                  <a:pt x="3629" y="18172"/>
                  <a:pt x="3560" y="18169"/>
                  <a:pt x="3492" y="18169"/>
                </a:cubicBezTo>
                <a:cubicBezTo>
                  <a:pt x="3198" y="18169"/>
                  <a:pt x="2907" y="18222"/>
                  <a:pt x="2618" y="18301"/>
                </a:cubicBezTo>
                <a:cubicBezTo>
                  <a:pt x="2530" y="18326"/>
                  <a:pt x="2431" y="18310"/>
                  <a:pt x="2343" y="18335"/>
                </a:cubicBezTo>
                <a:cubicBezTo>
                  <a:pt x="2175" y="18381"/>
                  <a:pt x="2168" y="18407"/>
                  <a:pt x="2230" y="18569"/>
                </a:cubicBezTo>
                <a:cubicBezTo>
                  <a:pt x="2031" y="18562"/>
                  <a:pt x="1836" y="18556"/>
                  <a:pt x="1640" y="18548"/>
                </a:cubicBezTo>
                <a:cubicBezTo>
                  <a:pt x="1593" y="18547"/>
                  <a:pt x="1546" y="18540"/>
                  <a:pt x="1500" y="18536"/>
                </a:cubicBezTo>
                <a:cubicBezTo>
                  <a:pt x="1488" y="18535"/>
                  <a:pt x="1476" y="18534"/>
                  <a:pt x="1465" y="18534"/>
                </a:cubicBezTo>
                <a:cubicBezTo>
                  <a:pt x="1407" y="18534"/>
                  <a:pt x="1366" y="18551"/>
                  <a:pt x="1383" y="18625"/>
                </a:cubicBezTo>
                <a:cubicBezTo>
                  <a:pt x="1304" y="18623"/>
                  <a:pt x="1226" y="18614"/>
                  <a:pt x="1150" y="18614"/>
                </a:cubicBezTo>
                <a:cubicBezTo>
                  <a:pt x="1127" y="18614"/>
                  <a:pt x="1104" y="18615"/>
                  <a:pt x="1080" y="18617"/>
                </a:cubicBezTo>
                <a:cubicBezTo>
                  <a:pt x="790" y="18643"/>
                  <a:pt x="499" y="18673"/>
                  <a:pt x="211" y="18715"/>
                </a:cubicBezTo>
                <a:cubicBezTo>
                  <a:pt x="138" y="18726"/>
                  <a:pt x="71" y="18784"/>
                  <a:pt x="0" y="18821"/>
                </a:cubicBezTo>
                <a:cubicBezTo>
                  <a:pt x="55" y="18882"/>
                  <a:pt x="96" y="18973"/>
                  <a:pt x="164" y="19003"/>
                </a:cubicBezTo>
                <a:cubicBezTo>
                  <a:pt x="414" y="19108"/>
                  <a:pt x="672" y="19194"/>
                  <a:pt x="926" y="19287"/>
                </a:cubicBezTo>
                <a:cubicBezTo>
                  <a:pt x="955" y="19297"/>
                  <a:pt x="987" y="19297"/>
                  <a:pt x="1036" y="19303"/>
                </a:cubicBezTo>
                <a:cubicBezTo>
                  <a:pt x="945" y="19397"/>
                  <a:pt x="1021" y="19425"/>
                  <a:pt x="1084" y="19457"/>
                </a:cubicBezTo>
                <a:cubicBezTo>
                  <a:pt x="1367" y="19603"/>
                  <a:pt x="1650" y="19749"/>
                  <a:pt x="1943" y="19899"/>
                </a:cubicBezTo>
                <a:cubicBezTo>
                  <a:pt x="1831" y="19977"/>
                  <a:pt x="1865" y="20058"/>
                  <a:pt x="1943" y="20119"/>
                </a:cubicBezTo>
                <a:cubicBezTo>
                  <a:pt x="2061" y="20213"/>
                  <a:pt x="2185" y="20300"/>
                  <a:pt x="2315" y="20378"/>
                </a:cubicBezTo>
                <a:cubicBezTo>
                  <a:pt x="2456" y="20464"/>
                  <a:pt x="2601" y="20538"/>
                  <a:pt x="2747" y="20609"/>
                </a:cubicBezTo>
                <a:cubicBezTo>
                  <a:pt x="2870" y="20666"/>
                  <a:pt x="2997" y="20712"/>
                  <a:pt x="3130" y="20765"/>
                </a:cubicBezTo>
                <a:cubicBezTo>
                  <a:pt x="3066" y="20809"/>
                  <a:pt x="2997" y="20871"/>
                  <a:pt x="2917" y="20907"/>
                </a:cubicBezTo>
                <a:cubicBezTo>
                  <a:pt x="2823" y="20949"/>
                  <a:pt x="2843" y="21010"/>
                  <a:pt x="2884" y="21064"/>
                </a:cubicBezTo>
                <a:cubicBezTo>
                  <a:pt x="2942" y="21140"/>
                  <a:pt x="3006" y="21218"/>
                  <a:pt x="3084" y="21272"/>
                </a:cubicBezTo>
                <a:cubicBezTo>
                  <a:pt x="3308" y="21427"/>
                  <a:pt x="3538" y="21571"/>
                  <a:pt x="3771" y="21712"/>
                </a:cubicBezTo>
                <a:cubicBezTo>
                  <a:pt x="3824" y="21746"/>
                  <a:pt x="3892" y="21753"/>
                  <a:pt x="3956" y="21773"/>
                </a:cubicBezTo>
                <a:cubicBezTo>
                  <a:pt x="3910" y="21820"/>
                  <a:pt x="3857" y="21871"/>
                  <a:pt x="3805" y="21925"/>
                </a:cubicBezTo>
                <a:cubicBezTo>
                  <a:pt x="3729" y="22000"/>
                  <a:pt x="3729" y="22070"/>
                  <a:pt x="3824" y="22117"/>
                </a:cubicBezTo>
                <a:cubicBezTo>
                  <a:pt x="3959" y="22185"/>
                  <a:pt x="4104" y="22233"/>
                  <a:pt x="4242" y="22295"/>
                </a:cubicBezTo>
                <a:cubicBezTo>
                  <a:pt x="4354" y="22345"/>
                  <a:pt x="4458" y="22411"/>
                  <a:pt x="4572" y="22457"/>
                </a:cubicBezTo>
                <a:cubicBezTo>
                  <a:pt x="4722" y="22516"/>
                  <a:pt x="4840" y="22619"/>
                  <a:pt x="4977" y="22696"/>
                </a:cubicBezTo>
                <a:cubicBezTo>
                  <a:pt x="5013" y="22717"/>
                  <a:pt x="5062" y="22715"/>
                  <a:pt x="5093" y="22740"/>
                </a:cubicBezTo>
                <a:cubicBezTo>
                  <a:pt x="5117" y="22756"/>
                  <a:pt x="5119" y="22800"/>
                  <a:pt x="5131" y="22832"/>
                </a:cubicBezTo>
                <a:cubicBezTo>
                  <a:pt x="5044" y="22858"/>
                  <a:pt x="5014" y="22923"/>
                  <a:pt x="5013" y="23006"/>
                </a:cubicBezTo>
                <a:cubicBezTo>
                  <a:pt x="5013" y="23013"/>
                  <a:pt x="4994" y="23020"/>
                  <a:pt x="4987" y="23028"/>
                </a:cubicBezTo>
                <a:cubicBezTo>
                  <a:pt x="4959" y="23054"/>
                  <a:pt x="4934" y="23084"/>
                  <a:pt x="4921" y="23125"/>
                </a:cubicBezTo>
                <a:cubicBezTo>
                  <a:pt x="4889" y="23149"/>
                  <a:pt x="4849" y="23168"/>
                  <a:pt x="4826" y="23197"/>
                </a:cubicBezTo>
                <a:cubicBezTo>
                  <a:pt x="4733" y="23316"/>
                  <a:pt x="4639" y="23433"/>
                  <a:pt x="4558" y="23559"/>
                </a:cubicBezTo>
                <a:cubicBezTo>
                  <a:pt x="4458" y="23715"/>
                  <a:pt x="4459" y="23726"/>
                  <a:pt x="4627" y="23820"/>
                </a:cubicBezTo>
                <a:cubicBezTo>
                  <a:pt x="4808" y="23922"/>
                  <a:pt x="4998" y="24005"/>
                  <a:pt x="5191" y="24101"/>
                </a:cubicBezTo>
                <a:cubicBezTo>
                  <a:pt x="5164" y="24241"/>
                  <a:pt x="5168" y="24247"/>
                  <a:pt x="5342" y="24265"/>
                </a:cubicBezTo>
                <a:cubicBezTo>
                  <a:pt x="5424" y="24274"/>
                  <a:pt x="5507" y="24279"/>
                  <a:pt x="5590" y="24279"/>
                </a:cubicBezTo>
                <a:cubicBezTo>
                  <a:pt x="5605" y="24279"/>
                  <a:pt x="5619" y="24279"/>
                  <a:pt x="5633" y="24279"/>
                </a:cubicBezTo>
                <a:cubicBezTo>
                  <a:pt x="5725" y="24277"/>
                  <a:pt x="5815" y="24263"/>
                  <a:pt x="5908" y="24255"/>
                </a:cubicBezTo>
                <a:lnTo>
                  <a:pt x="5908" y="24255"/>
                </a:lnTo>
                <a:cubicBezTo>
                  <a:pt x="5836" y="24350"/>
                  <a:pt x="5762" y="24443"/>
                  <a:pt x="5684" y="24546"/>
                </a:cubicBezTo>
                <a:cubicBezTo>
                  <a:pt x="5708" y="24564"/>
                  <a:pt x="5730" y="24577"/>
                  <a:pt x="5755" y="24595"/>
                </a:cubicBezTo>
                <a:cubicBezTo>
                  <a:pt x="5738" y="24606"/>
                  <a:pt x="5723" y="24616"/>
                  <a:pt x="5673" y="24648"/>
                </a:cubicBezTo>
                <a:cubicBezTo>
                  <a:pt x="5796" y="24689"/>
                  <a:pt x="5890" y="24744"/>
                  <a:pt x="5988" y="24751"/>
                </a:cubicBezTo>
                <a:cubicBezTo>
                  <a:pt x="6413" y="24782"/>
                  <a:pt x="6837" y="24816"/>
                  <a:pt x="7262" y="24818"/>
                </a:cubicBezTo>
                <a:cubicBezTo>
                  <a:pt x="7265" y="24818"/>
                  <a:pt x="7269" y="24818"/>
                  <a:pt x="7273" y="24818"/>
                </a:cubicBezTo>
                <a:cubicBezTo>
                  <a:pt x="7579" y="24818"/>
                  <a:pt x="7885" y="24774"/>
                  <a:pt x="8192" y="24751"/>
                </a:cubicBezTo>
                <a:cubicBezTo>
                  <a:pt x="8243" y="24747"/>
                  <a:pt x="8295" y="24745"/>
                  <a:pt x="8364" y="24741"/>
                </a:cubicBezTo>
                <a:lnTo>
                  <a:pt x="8364" y="24741"/>
                </a:lnTo>
                <a:cubicBezTo>
                  <a:pt x="8214" y="24864"/>
                  <a:pt x="8082" y="24971"/>
                  <a:pt x="7945" y="25083"/>
                </a:cubicBezTo>
                <a:cubicBezTo>
                  <a:pt x="7956" y="25098"/>
                  <a:pt x="7968" y="25114"/>
                  <a:pt x="7971" y="25117"/>
                </a:cubicBezTo>
                <a:lnTo>
                  <a:pt x="7971" y="25117"/>
                </a:lnTo>
                <a:cubicBezTo>
                  <a:pt x="7919" y="25200"/>
                  <a:pt x="7875" y="25272"/>
                  <a:pt x="7827" y="25351"/>
                </a:cubicBezTo>
                <a:cubicBezTo>
                  <a:pt x="7858" y="25359"/>
                  <a:pt x="7888" y="25369"/>
                  <a:pt x="7895" y="25372"/>
                </a:cubicBezTo>
                <a:cubicBezTo>
                  <a:pt x="7773" y="25554"/>
                  <a:pt x="7655" y="25738"/>
                  <a:pt x="7534" y="25919"/>
                </a:cubicBezTo>
                <a:cubicBezTo>
                  <a:pt x="7480" y="25997"/>
                  <a:pt x="7508" y="26040"/>
                  <a:pt x="7580" y="26088"/>
                </a:cubicBezTo>
                <a:cubicBezTo>
                  <a:pt x="7740" y="26193"/>
                  <a:pt x="7925" y="26206"/>
                  <a:pt x="8105" y="26234"/>
                </a:cubicBezTo>
                <a:cubicBezTo>
                  <a:pt x="8183" y="26246"/>
                  <a:pt x="8270" y="26234"/>
                  <a:pt x="8315" y="26326"/>
                </a:cubicBezTo>
                <a:cubicBezTo>
                  <a:pt x="8326" y="26345"/>
                  <a:pt x="8362" y="26355"/>
                  <a:pt x="8388" y="26360"/>
                </a:cubicBezTo>
                <a:cubicBezTo>
                  <a:pt x="8477" y="26378"/>
                  <a:pt x="8567" y="26387"/>
                  <a:pt x="8657" y="26387"/>
                </a:cubicBezTo>
                <a:cubicBezTo>
                  <a:pt x="8780" y="26387"/>
                  <a:pt x="8904" y="26370"/>
                  <a:pt x="9031" y="26336"/>
                </a:cubicBezTo>
                <a:cubicBezTo>
                  <a:pt x="9012" y="26310"/>
                  <a:pt x="9001" y="26293"/>
                  <a:pt x="8981" y="26265"/>
                </a:cubicBezTo>
                <a:lnTo>
                  <a:pt x="8981" y="26265"/>
                </a:lnTo>
                <a:cubicBezTo>
                  <a:pt x="9032" y="26279"/>
                  <a:pt x="9072" y="26289"/>
                  <a:pt x="9116" y="26301"/>
                </a:cubicBezTo>
                <a:cubicBezTo>
                  <a:pt x="9104" y="26373"/>
                  <a:pt x="9090" y="26444"/>
                  <a:pt x="9080" y="26516"/>
                </a:cubicBezTo>
                <a:cubicBezTo>
                  <a:pt x="9067" y="26611"/>
                  <a:pt x="9077" y="26649"/>
                  <a:pt x="9139" y="26649"/>
                </a:cubicBezTo>
                <a:cubicBezTo>
                  <a:pt x="9157" y="26649"/>
                  <a:pt x="9180" y="26645"/>
                  <a:pt x="9209" y="26639"/>
                </a:cubicBezTo>
                <a:cubicBezTo>
                  <a:pt x="9322" y="26614"/>
                  <a:pt x="9433" y="26574"/>
                  <a:pt x="9542" y="26532"/>
                </a:cubicBezTo>
                <a:cubicBezTo>
                  <a:pt x="9870" y="26409"/>
                  <a:pt x="10195" y="26283"/>
                  <a:pt x="10540" y="26150"/>
                </a:cubicBezTo>
                <a:cubicBezTo>
                  <a:pt x="10545" y="26259"/>
                  <a:pt x="10555" y="26347"/>
                  <a:pt x="10551" y="26434"/>
                </a:cubicBezTo>
                <a:cubicBezTo>
                  <a:pt x="10549" y="26510"/>
                  <a:pt x="10575" y="26541"/>
                  <a:pt x="10626" y="26541"/>
                </a:cubicBezTo>
                <a:cubicBezTo>
                  <a:pt x="10640" y="26541"/>
                  <a:pt x="10656" y="26539"/>
                  <a:pt x="10674" y="26534"/>
                </a:cubicBezTo>
                <a:cubicBezTo>
                  <a:pt x="10767" y="26508"/>
                  <a:pt x="10867" y="26490"/>
                  <a:pt x="10951" y="26446"/>
                </a:cubicBezTo>
                <a:cubicBezTo>
                  <a:pt x="11229" y="26297"/>
                  <a:pt x="11487" y="26121"/>
                  <a:pt x="11728" y="25915"/>
                </a:cubicBezTo>
                <a:cubicBezTo>
                  <a:pt x="11976" y="25704"/>
                  <a:pt x="12248" y="25521"/>
                  <a:pt x="12513" y="25328"/>
                </a:cubicBezTo>
                <a:cubicBezTo>
                  <a:pt x="12766" y="25146"/>
                  <a:pt x="13024" y="24968"/>
                  <a:pt x="13278" y="24788"/>
                </a:cubicBezTo>
                <a:cubicBezTo>
                  <a:pt x="13304" y="24771"/>
                  <a:pt x="13329" y="24755"/>
                  <a:pt x="13375" y="24751"/>
                </a:cubicBezTo>
                <a:lnTo>
                  <a:pt x="13375" y="24751"/>
                </a:lnTo>
                <a:cubicBezTo>
                  <a:pt x="12942" y="25483"/>
                  <a:pt x="12498" y="26208"/>
                  <a:pt x="12079" y="26949"/>
                </a:cubicBezTo>
                <a:cubicBezTo>
                  <a:pt x="11665" y="27686"/>
                  <a:pt x="11265" y="28432"/>
                  <a:pt x="10875" y="29181"/>
                </a:cubicBezTo>
                <a:cubicBezTo>
                  <a:pt x="10482" y="29937"/>
                  <a:pt x="10144" y="30719"/>
                  <a:pt x="9788" y="31483"/>
                </a:cubicBezTo>
                <a:cubicBezTo>
                  <a:pt x="9952" y="31553"/>
                  <a:pt x="10090" y="31613"/>
                  <a:pt x="10229" y="31669"/>
                </a:cubicBezTo>
                <a:cubicBezTo>
                  <a:pt x="10241" y="31674"/>
                  <a:pt x="10258" y="31677"/>
                  <a:pt x="10274" y="31677"/>
                </a:cubicBezTo>
                <a:cubicBezTo>
                  <a:pt x="10287" y="31677"/>
                  <a:pt x="10300" y="31675"/>
                  <a:pt x="10306" y="31669"/>
                </a:cubicBezTo>
                <a:cubicBezTo>
                  <a:pt x="10401" y="31577"/>
                  <a:pt x="10519" y="31493"/>
                  <a:pt x="10577" y="31378"/>
                </a:cubicBezTo>
                <a:cubicBezTo>
                  <a:pt x="10754" y="31031"/>
                  <a:pt x="10895" y="30666"/>
                  <a:pt x="11069" y="30316"/>
                </a:cubicBezTo>
                <a:cubicBezTo>
                  <a:pt x="11475" y="29497"/>
                  <a:pt x="11884" y="28680"/>
                  <a:pt x="12305" y="27870"/>
                </a:cubicBezTo>
                <a:cubicBezTo>
                  <a:pt x="12612" y="27281"/>
                  <a:pt x="12938" y="26704"/>
                  <a:pt x="13257" y="26121"/>
                </a:cubicBezTo>
                <a:cubicBezTo>
                  <a:pt x="13283" y="26074"/>
                  <a:pt x="13318" y="26035"/>
                  <a:pt x="13368" y="26004"/>
                </a:cubicBezTo>
                <a:lnTo>
                  <a:pt x="13368" y="26004"/>
                </a:lnTo>
                <a:cubicBezTo>
                  <a:pt x="13318" y="26119"/>
                  <a:pt x="13250" y="26231"/>
                  <a:pt x="13220" y="26351"/>
                </a:cubicBezTo>
                <a:cubicBezTo>
                  <a:pt x="13168" y="26560"/>
                  <a:pt x="13138" y="26773"/>
                  <a:pt x="13105" y="26985"/>
                </a:cubicBezTo>
                <a:cubicBezTo>
                  <a:pt x="13101" y="27008"/>
                  <a:pt x="13132" y="27038"/>
                  <a:pt x="13141" y="27054"/>
                </a:cubicBezTo>
                <a:cubicBezTo>
                  <a:pt x="13137" y="27106"/>
                  <a:pt x="13131" y="27154"/>
                  <a:pt x="13131" y="27200"/>
                </a:cubicBezTo>
                <a:cubicBezTo>
                  <a:pt x="13129" y="27306"/>
                  <a:pt x="13129" y="27341"/>
                  <a:pt x="13171" y="27341"/>
                </a:cubicBezTo>
                <a:cubicBezTo>
                  <a:pt x="13194" y="27341"/>
                  <a:pt x="13228" y="27331"/>
                  <a:pt x="13282" y="27316"/>
                </a:cubicBezTo>
                <a:cubicBezTo>
                  <a:pt x="13411" y="27278"/>
                  <a:pt x="13540" y="27251"/>
                  <a:pt x="13664" y="27221"/>
                </a:cubicBezTo>
                <a:lnTo>
                  <a:pt x="13664" y="27221"/>
                </a:lnTo>
                <a:cubicBezTo>
                  <a:pt x="13535" y="27434"/>
                  <a:pt x="13621" y="27672"/>
                  <a:pt x="13652" y="27906"/>
                </a:cubicBezTo>
                <a:cubicBezTo>
                  <a:pt x="13674" y="28074"/>
                  <a:pt x="13712" y="28243"/>
                  <a:pt x="13746" y="28410"/>
                </a:cubicBezTo>
                <a:cubicBezTo>
                  <a:pt x="13777" y="28554"/>
                  <a:pt x="13813" y="28618"/>
                  <a:pt x="13890" y="28618"/>
                </a:cubicBezTo>
                <a:cubicBezTo>
                  <a:pt x="13937" y="28618"/>
                  <a:pt x="13999" y="28595"/>
                  <a:pt x="14084" y="28551"/>
                </a:cubicBezTo>
                <a:cubicBezTo>
                  <a:pt x="14152" y="28744"/>
                  <a:pt x="14208" y="28944"/>
                  <a:pt x="14289" y="29132"/>
                </a:cubicBezTo>
                <a:cubicBezTo>
                  <a:pt x="14365" y="29308"/>
                  <a:pt x="14468" y="29474"/>
                  <a:pt x="14557" y="29647"/>
                </a:cubicBezTo>
                <a:cubicBezTo>
                  <a:pt x="14578" y="29686"/>
                  <a:pt x="14602" y="29703"/>
                  <a:pt x="14628" y="29703"/>
                </a:cubicBezTo>
                <a:cubicBezTo>
                  <a:pt x="14650" y="29703"/>
                  <a:pt x="14674" y="29690"/>
                  <a:pt x="14697" y="29667"/>
                </a:cubicBezTo>
                <a:cubicBezTo>
                  <a:pt x="14780" y="29582"/>
                  <a:pt x="14865" y="29495"/>
                  <a:pt x="14936" y="29400"/>
                </a:cubicBezTo>
                <a:cubicBezTo>
                  <a:pt x="15060" y="29233"/>
                  <a:pt x="15159" y="29048"/>
                  <a:pt x="15292" y="28892"/>
                </a:cubicBezTo>
                <a:cubicBezTo>
                  <a:pt x="15384" y="28785"/>
                  <a:pt x="15521" y="28722"/>
                  <a:pt x="15585" y="28583"/>
                </a:cubicBezTo>
                <a:cubicBezTo>
                  <a:pt x="15629" y="28484"/>
                  <a:pt x="15683" y="28388"/>
                  <a:pt x="15736" y="28285"/>
                </a:cubicBezTo>
                <a:cubicBezTo>
                  <a:pt x="16006" y="28646"/>
                  <a:pt x="16300" y="28993"/>
                  <a:pt x="16444" y="29470"/>
                </a:cubicBezTo>
                <a:cubicBezTo>
                  <a:pt x="16486" y="29387"/>
                  <a:pt x="16508" y="29343"/>
                  <a:pt x="16541" y="29279"/>
                </a:cubicBezTo>
                <a:cubicBezTo>
                  <a:pt x="16555" y="29329"/>
                  <a:pt x="16572" y="29356"/>
                  <a:pt x="16569" y="29384"/>
                </a:cubicBezTo>
                <a:cubicBezTo>
                  <a:pt x="16564" y="29439"/>
                  <a:pt x="16557" y="29484"/>
                  <a:pt x="16632" y="29499"/>
                </a:cubicBezTo>
                <a:cubicBezTo>
                  <a:pt x="16653" y="29504"/>
                  <a:pt x="16672" y="29554"/>
                  <a:pt x="16678" y="29585"/>
                </a:cubicBezTo>
                <a:cubicBezTo>
                  <a:pt x="16717" y="29771"/>
                  <a:pt x="16833" y="29914"/>
                  <a:pt x="16963" y="30036"/>
                </a:cubicBezTo>
                <a:cubicBezTo>
                  <a:pt x="17058" y="30125"/>
                  <a:pt x="17135" y="30228"/>
                  <a:pt x="17228" y="30317"/>
                </a:cubicBezTo>
                <a:cubicBezTo>
                  <a:pt x="17266" y="30354"/>
                  <a:pt x="17294" y="30373"/>
                  <a:pt x="17319" y="30373"/>
                </a:cubicBezTo>
                <a:cubicBezTo>
                  <a:pt x="17348" y="30373"/>
                  <a:pt x="17374" y="30347"/>
                  <a:pt x="17407" y="30295"/>
                </a:cubicBezTo>
                <a:cubicBezTo>
                  <a:pt x="17427" y="30263"/>
                  <a:pt x="17452" y="30233"/>
                  <a:pt x="17490" y="30178"/>
                </a:cubicBezTo>
                <a:cubicBezTo>
                  <a:pt x="17561" y="30265"/>
                  <a:pt x="17629" y="30333"/>
                  <a:pt x="17681" y="30413"/>
                </a:cubicBezTo>
                <a:cubicBezTo>
                  <a:pt x="17786" y="30568"/>
                  <a:pt x="17877" y="30733"/>
                  <a:pt x="17980" y="30888"/>
                </a:cubicBezTo>
                <a:cubicBezTo>
                  <a:pt x="18010" y="30935"/>
                  <a:pt x="18045" y="30969"/>
                  <a:pt x="18087" y="30969"/>
                </a:cubicBezTo>
                <a:cubicBezTo>
                  <a:pt x="18114" y="30969"/>
                  <a:pt x="18145" y="30954"/>
                  <a:pt x="18178" y="30919"/>
                </a:cubicBezTo>
                <a:cubicBezTo>
                  <a:pt x="18204" y="30894"/>
                  <a:pt x="18228" y="30881"/>
                  <a:pt x="18253" y="30881"/>
                </a:cubicBezTo>
                <a:cubicBezTo>
                  <a:pt x="18284" y="30881"/>
                  <a:pt x="18314" y="30901"/>
                  <a:pt x="18344" y="30938"/>
                </a:cubicBezTo>
                <a:cubicBezTo>
                  <a:pt x="18457" y="31078"/>
                  <a:pt x="18582" y="31204"/>
                  <a:pt x="18756" y="31274"/>
                </a:cubicBezTo>
                <a:cubicBezTo>
                  <a:pt x="18804" y="31294"/>
                  <a:pt x="18842" y="31306"/>
                  <a:pt x="18875" y="31306"/>
                </a:cubicBezTo>
                <a:cubicBezTo>
                  <a:pt x="18925" y="31306"/>
                  <a:pt x="18962" y="31278"/>
                  <a:pt x="19000" y="31206"/>
                </a:cubicBezTo>
                <a:cubicBezTo>
                  <a:pt x="19114" y="30993"/>
                  <a:pt x="19213" y="30773"/>
                  <a:pt x="19310" y="30552"/>
                </a:cubicBezTo>
                <a:cubicBezTo>
                  <a:pt x="19334" y="30498"/>
                  <a:pt x="19350" y="30461"/>
                  <a:pt x="19383" y="30461"/>
                </a:cubicBezTo>
                <a:cubicBezTo>
                  <a:pt x="19402" y="30461"/>
                  <a:pt x="19427" y="30474"/>
                  <a:pt x="19461" y="30503"/>
                </a:cubicBezTo>
                <a:cubicBezTo>
                  <a:pt x="19549" y="30575"/>
                  <a:pt x="19656" y="30625"/>
                  <a:pt x="19760" y="30674"/>
                </a:cubicBezTo>
                <a:cubicBezTo>
                  <a:pt x="19938" y="30758"/>
                  <a:pt x="20041" y="30916"/>
                  <a:pt x="20166" y="31052"/>
                </a:cubicBezTo>
                <a:cubicBezTo>
                  <a:pt x="20266" y="31159"/>
                  <a:pt x="20372" y="31264"/>
                  <a:pt x="20490" y="31349"/>
                </a:cubicBezTo>
                <a:cubicBezTo>
                  <a:pt x="20538" y="31384"/>
                  <a:pt x="20579" y="31400"/>
                  <a:pt x="20615" y="31400"/>
                </a:cubicBezTo>
                <a:cubicBezTo>
                  <a:pt x="20680" y="31400"/>
                  <a:pt x="20727" y="31346"/>
                  <a:pt x="20756" y="31242"/>
                </a:cubicBezTo>
                <a:cubicBezTo>
                  <a:pt x="20768" y="31199"/>
                  <a:pt x="20781" y="31154"/>
                  <a:pt x="20802" y="31083"/>
                </a:cubicBezTo>
                <a:cubicBezTo>
                  <a:pt x="20909" y="31173"/>
                  <a:pt x="21004" y="31248"/>
                  <a:pt x="21092" y="31331"/>
                </a:cubicBezTo>
                <a:cubicBezTo>
                  <a:pt x="21172" y="31406"/>
                  <a:pt x="21243" y="31489"/>
                  <a:pt x="21322" y="31565"/>
                </a:cubicBezTo>
                <a:cubicBezTo>
                  <a:pt x="21390" y="31633"/>
                  <a:pt x="21438" y="31666"/>
                  <a:pt x="21490" y="31666"/>
                </a:cubicBezTo>
                <a:cubicBezTo>
                  <a:pt x="21542" y="31666"/>
                  <a:pt x="21598" y="31633"/>
                  <a:pt x="21683" y="31566"/>
                </a:cubicBezTo>
                <a:cubicBezTo>
                  <a:pt x="21867" y="31683"/>
                  <a:pt x="22059" y="31801"/>
                  <a:pt x="22252" y="31924"/>
                </a:cubicBezTo>
                <a:cubicBezTo>
                  <a:pt x="22266" y="31934"/>
                  <a:pt x="22284" y="31938"/>
                  <a:pt x="22305" y="31938"/>
                </a:cubicBezTo>
                <a:cubicBezTo>
                  <a:pt x="22382" y="31938"/>
                  <a:pt x="22487" y="31878"/>
                  <a:pt x="22496" y="31808"/>
                </a:cubicBezTo>
                <a:cubicBezTo>
                  <a:pt x="22507" y="31724"/>
                  <a:pt x="22516" y="31638"/>
                  <a:pt x="22530" y="31554"/>
                </a:cubicBezTo>
                <a:cubicBezTo>
                  <a:pt x="22531" y="31540"/>
                  <a:pt x="22543" y="31528"/>
                  <a:pt x="22556" y="31505"/>
                </a:cubicBezTo>
                <a:cubicBezTo>
                  <a:pt x="22592" y="31521"/>
                  <a:pt x="22630" y="31531"/>
                  <a:pt x="22661" y="31552"/>
                </a:cubicBezTo>
                <a:cubicBezTo>
                  <a:pt x="22835" y="31664"/>
                  <a:pt x="23008" y="31778"/>
                  <a:pt x="23181" y="31891"/>
                </a:cubicBezTo>
                <a:cubicBezTo>
                  <a:pt x="23207" y="31907"/>
                  <a:pt x="23234" y="31924"/>
                  <a:pt x="23262" y="31937"/>
                </a:cubicBezTo>
                <a:cubicBezTo>
                  <a:pt x="23305" y="31957"/>
                  <a:pt x="23338" y="31969"/>
                  <a:pt x="23366" y="31969"/>
                </a:cubicBezTo>
                <a:cubicBezTo>
                  <a:pt x="23421" y="31969"/>
                  <a:pt x="23460" y="31926"/>
                  <a:pt x="23525" y="31824"/>
                </a:cubicBezTo>
                <a:cubicBezTo>
                  <a:pt x="23627" y="31876"/>
                  <a:pt x="23731" y="31928"/>
                  <a:pt x="23833" y="31983"/>
                </a:cubicBezTo>
                <a:cubicBezTo>
                  <a:pt x="23939" y="32041"/>
                  <a:pt x="24039" y="32110"/>
                  <a:pt x="24147" y="32163"/>
                </a:cubicBezTo>
                <a:cubicBezTo>
                  <a:pt x="24204" y="32192"/>
                  <a:pt x="24252" y="32207"/>
                  <a:pt x="24293" y="32207"/>
                </a:cubicBezTo>
                <a:cubicBezTo>
                  <a:pt x="24376" y="32207"/>
                  <a:pt x="24432" y="32146"/>
                  <a:pt x="24479" y="32017"/>
                </a:cubicBezTo>
                <a:cubicBezTo>
                  <a:pt x="24517" y="32030"/>
                  <a:pt x="24557" y="32041"/>
                  <a:pt x="24593" y="32058"/>
                </a:cubicBezTo>
                <a:cubicBezTo>
                  <a:pt x="24745" y="32130"/>
                  <a:pt x="24896" y="32202"/>
                  <a:pt x="25045" y="32275"/>
                </a:cubicBezTo>
                <a:cubicBezTo>
                  <a:pt x="25135" y="32321"/>
                  <a:pt x="25225" y="32367"/>
                  <a:pt x="25314" y="32415"/>
                </a:cubicBezTo>
                <a:cubicBezTo>
                  <a:pt x="25371" y="32448"/>
                  <a:pt x="25422" y="32492"/>
                  <a:pt x="25486" y="32492"/>
                </a:cubicBezTo>
                <a:cubicBezTo>
                  <a:pt x="25509" y="32492"/>
                  <a:pt x="25534" y="32486"/>
                  <a:pt x="25561" y="32473"/>
                </a:cubicBezTo>
                <a:cubicBezTo>
                  <a:pt x="25564" y="32471"/>
                  <a:pt x="25568" y="32471"/>
                  <a:pt x="25572" y="32471"/>
                </a:cubicBezTo>
                <a:cubicBezTo>
                  <a:pt x="25595" y="32471"/>
                  <a:pt x="25631" y="32493"/>
                  <a:pt x="25655" y="32507"/>
                </a:cubicBezTo>
                <a:cubicBezTo>
                  <a:pt x="26015" y="32701"/>
                  <a:pt x="26404" y="32790"/>
                  <a:pt x="26810" y="32820"/>
                </a:cubicBezTo>
                <a:cubicBezTo>
                  <a:pt x="26820" y="32820"/>
                  <a:pt x="26830" y="32821"/>
                  <a:pt x="26841" y="32821"/>
                </a:cubicBezTo>
                <a:cubicBezTo>
                  <a:pt x="26857" y="32821"/>
                  <a:pt x="26874" y="32820"/>
                  <a:pt x="26890" y="32817"/>
                </a:cubicBezTo>
                <a:cubicBezTo>
                  <a:pt x="27022" y="32792"/>
                  <a:pt x="27046" y="32742"/>
                  <a:pt x="26964" y="32640"/>
                </a:cubicBezTo>
                <a:cubicBezTo>
                  <a:pt x="26879" y="32534"/>
                  <a:pt x="26782" y="32437"/>
                  <a:pt x="26688" y="32338"/>
                </a:cubicBezTo>
                <a:cubicBezTo>
                  <a:pt x="26552" y="32194"/>
                  <a:pt x="26414" y="32053"/>
                  <a:pt x="26276" y="31909"/>
                </a:cubicBezTo>
                <a:cubicBezTo>
                  <a:pt x="26260" y="31892"/>
                  <a:pt x="26239" y="31861"/>
                  <a:pt x="26245" y="31850"/>
                </a:cubicBezTo>
                <a:cubicBezTo>
                  <a:pt x="26309" y="31741"/>
                  <a:pt x="26224" y="31685"/>
                  <a:pt x="26167" y="31621"/>
                </a:cubicBezTo>
                <a:cubicBezTo>
                  <a:pt x="25966" y="31400"/>
                  <a:pt x="25763" y="31181"/>
                  <a:pt x="25571" y="30970"/>
                </a:cubicBezTo>
                <a:cubicBezTo>
                  <a:pt x="25577" y="30943"/>
                  <a:pt x="25577" y="30938"/>
                  <a:pt x="25580" y="30935"/>
                </a:cubicBezTo>
                <a:cubicBezTo>
                  <a:pt x="25752" y="30795"/>
                  <a:pt x="25761" y="30746"/>
                  <a:pt x="25645" y="30542"/>
                </a:cubicBezTo>
                <a:cubicBezTo>
                  <a:pt x="25549" y="30372"/>
                  <a:pt x="25447" y="30207"/>
                  <a:pt x="25354" y="30036"/>
                </a:cubicBezTo>
                <a:cubicBezTo>
                  <a:pt x="25334" y="30001"/>
                  <a:pt x="25346" y="29951"/>
                  <a:pt x="25340" y="29909"/>
                </a:cubicBezTo>
                <a:cubicBezTo>
                  <a:pt x="25335" y="29862"/>
                  <a:pt x="25336" y="29807"/>
                  <a:pt x="25314" y="29769"/>
                </a:cubicBezTo>
                <a:cubicBezTo>
                  <a:pt x="25225" y="29618"/>
                  <a:pt x="25125" y="29473"/>
                  <a:pt x="25026" y="29316"/>
                </a:cubicBezTo>
                <a:cubicBezTo>
                  <a:pt x="25135" y="29256"/>
                  <a:pt x="25248" y="29191"/>
                  <a:pt x="25362" y="29129"/>
                </a:cubicBezTo>
                <a:cubicBezTo>
                  <a:pt x="25431" y="29092"/>
                  <a:pt x="25500" y="29055"/>
                  <a:pt x="25571" y="29023"/>
                </a:cubicBezTo>
                <a:cubicBezTo>
                  <a:pt x="25666" y="28979"/>
                  <a:pt x="25674" y="28912"/>
                  <a:pt x="25622" y="28834"/>
                </a:cubicBezTo>
                <a:cubicBezTo>
                  <a:pt x="25577" y="28766"/>
                  <a:pt x="25527" y="28701"/>
                  <a:pt x="25474" y="28638"/>
                </a:cubicBezTo>
                <a:cubicBezTo>
                  <a:pt x="25288" y="28413"/>
                  <a:pt x="25099" y="28191"/>
                  <a:pt x="24912" y="27966"/>
                </a:cubicBezTo>
                <a:cubicBezTo>
                  <a:pt x="24899" y="27953"/>
                  <a:pt x="24893" y="27934"/>
                  <a:pt x="24884" y="27919"/>
                </a:cubicBezTo>
                <a:cubicBezTo>
                  <a:pt x="24991" y="27806"/>
                  <a:pt x="24995" y="27744"/>
                  <a:pt x="24871" y="27641"/>
                </a:cubicBezTo>
                <a:cubicBezTo>
                  <a:pt x="24760" y="27550"/>
                  <a:pt x="24639" y="27471"/>
                  <a:pt x="24517" y="27393"/>
                </a:cubicBezTo>
                <a:cubicBezTo>
                  <a:pt x="24234" y="27209"/>
                  <a:pt x="24050" y="26926"/>
                  <a:pt x="23816" y="26695"/>
                </a:cubicBezTo>
                <a:cubicBezTo>
                  <a:pt x="23716" y="26597"/>
                  <a:pt x="23605" y="26515"/>
                  <a:pt x="23498" y="26423"/>
                </a:cubicBezTo>
                <a:cubicBezTo>
                  <a:pt x="23500" y="26421"/>
                  <a:pt x="23503" y="26410"/>
                  <a:pt x="23507" y="26408"/>
                </a:cubicBezTo>
                <a:cubicBezTo>
                  <a:pt x="23802" y="26360"/>
                  <a:pt x="24097" y="26296"/>
                  <a:pt x="24394" y="26271"/>
                </a:cubicBezTo>
                <a:cubicBezTo>
                  <a:pt x="24482" y="26263"/>
                  <a:pt x="24570" y="26260"/>
                  <a:pt x="24658" y="26260"/>
                </a:cubicBezTo>
                <a:cubicBezTo>
                  <a:pt x="25018" y="26260"/>
                  <a:pt x="25374" y="26319"/>
                  <a:pt x="25726" y="26401"/>
                </a:cubicBezTo>
                <a:cubicBezTo>
                  <a:pt x="25753" y="26408"/>
                  <a:pt x="25782" y="26410"/>
                  <a:pt x="25811" y="26410"/>
                </a:cubicBezTo>
                <a:cubicBezTo>
                  <a:pt x="25829" y="26410"/>
                  <a:pt x="25847" y="26409"/>
                  <a:pt x="25865" y="26408"/>
                </a:cubicBezTo>
                <a:cubicBezTo>
                  <a:pt x="26074" y="26392"/>
                  <a:pt x="26084" y="26379"/>
                  <a:pt x="26053" y="26175"/>
                </a:cubicBezTo>
                <a:cubicBezTo>
                  <a:pt x="26050" y="26165"/>
                  <a:pt x="26054" y="26152"/>
                  <a:pt x="26059" y="26122"/>
                </a:cubicBezTo>
                <a:cubicBezTo>
                  <a:pt x="26182" y="26135"/>
                  <a:pt x="26303" y="26148"/>
                  <a:pt x="26426" y="26163"/>
                </a:cubicBezTo>
                <a:cubicBezTo>
                  <a:pt x="26488" y="26170"/>
                  <a:pt x="26549" y="26180"/>
                  <a:pt x="26611" y="26184"/>
                </a:cubicBezTo>
                <a:cubicBezTo>
                  <a:pt x="26621" y="26185"/>
                  <a:pt x="26631" y="26185"/>
                  <a:pt x="26640" y="26185"/>
                </a:cubicBezTo>
                <a:cubicBezTo>
                  <a:pt x="26722" y="26185"/>
                  <a:pt x="26785" y="26158"/>
                  <a:pt x="26780" y="26042"/>
                </a:cubicBezTo>
                <a:lnTo>
                  <a:pt x="26780" y="26042"/>
                </a:lnTo>
                <a:cubicBezTo>
                  <a:pt x="26892" y="26045"/>
                  <a:pt x="27000" y="26053"/>
                  <a:pt x="27107" y="26053"/>
                </a:cubicBezTo>
                <a:cubicBezTo>
                  <a:pt x="27151" y="26053"/>
                  <a:pt x="27195" y="26051"/>
                  <a:pt x="27239" y="26047"/>
                </a:cubicBezTo>
                <a:cubicBezTo>
                  <a:pt x="27397" y="26034"/>
                  <a:pt x="27554" y="25998"/>
                  <a:pt x="27708" y="25962"/>
                </a:cubicBezTo>
                <a:cubicBezTo>
                  <a:pt x="27804" y="25938"/>
                  <a:pt x="27831" y="25877"/>
                  <a:pt x="27775" y="25785"/>
                </a:cubicBezTo>
                <a:cubicBezTo>
                  <a:pt x="27696" y="25657"/>
                  <a:pt x="27619" y="25526"/>
                  <a:pt x="27531" y="25376"/>
                </a:cubicBezTo>
                <a:cubicBezTo>
                  <a:pt x="27621" y="25352"/>
                  <a:pt x="27704" y="25336"/>
                  <a:pt x="27784" y="25336"/>
                </a:cubicBezTo>
                <a:cubicBezTo>
                  <a:pt x="27835" y="25336"/>
                  <a:pt x="27884" y="25342"/>
                  <a:pt x="27933" y="25356"/>
                </a:cubicBezTo>
                <a:cubicBezTo>
                  <a:pt x="28078" y="25396"/>
                  <a:pt x="28220" y="25453"/>
                  <a:pt x="28364" y="25501"/>
                </a:cubicBezTo>
                <a:cubicBezTo>
                  <a:pt x="28397" y="25511"/>
                  <a:pt x="28431" y="25523"/>
                  <a:pt x="28466" y="25530"/>
                </a:cubicBezTo>
                <a:cubicBezTo>
                  <a:pt x="28497" y="25536"/>
                  <a:pt x="28524" y="25539"/>
                  <a:pt x="28546" y="25539"/>
                </a:cubicBezTo>
                <a:cubicBezTo>
                  <a:pt x="28627" y="25539"/>
                  <a:pt x="28652" y="25495"/>
                  <a:pt x="28648" y="25382"/>
                </a:cubicBezTo>
                <a:cubicBezTo>
                  <a:pt x="28648" y="25372"/>
                  <a:pt x="28657" y="25361"/>
                  <a:pt x="28664" y="25345"/>
                </a:cubicBezTo>
                <a:cubicBezTo>
                  <a:pt x="28766" y="25374"/>
                  <a:pt x="28864" y="25409"/>
                  <a:pt x="28966" y="25429"/>
                </a:cubicBezTo>
                <a:cubicBezTo>
                  <a:pt x="29067" y="25450"/>
                  <a:pt x="29166" y="25461"/>
                  <a:pt x="29265" y="25461"/>
                </a:cubicBezTo>
                <a:cubicBezTo>
                  <a:pt x="29439" y="25461"/>
                  <a:pt x="29610" y="25425"/>
                  <a:pt x="29774" y="25338"/>
                </a:cubicBezTo>
                <a:cubicBezTo>
                  <a:pt x="29869" y="25288"/>
                  <a:pt x="29907" y="25228"/>
                  <a:pt x="29850" y="25124"/>
                </a:cubicBezTo>
                <a:cubicBezTo>
                  <a:pt x="29811" y="25053"/>
                  <a:pt x="29788" y="24972"/>
                  <a:pt x="29753" y="24883"/>
                </a:cubicBezTo>
                <a:lnTo>
                  <a:pt x="29753" y="24883"/>
                </a:lnTo>
                <a:cubicBezTo>
                  <a:pt x="29823" y="24884"/>
                  <a:pt x="29886" y="24890"/>
                  <a:pt x="29946" y="24890"/>
                </a:cubicBezTo>
                <a:cubicBezTo>
                  <a:pt x="29959" y="24890"/>
                  <a:pt x="29971" y="24889"/>
                  <a:pt x="29984" y="24889"/>
                </a:cubicBezTo>
                <a:cubicBezTo>
                  <a:pt x="30181" y="24882"/>
                  <a:pt x="30381" y="24884"/>
                  <a:pt x="30576" y="24854"/>
                </a:cubicBezTo>
                <a:cubicBezTo>
                  <a:pt x="30843" y="24815"/>
                  <a:pt x="30856" y="24775"/>
                  <a:pt x="30731" y="24530"/>
                </a:cubicBezTo>
                <a:cubicBezTo>
                  <a:pt x="30799" y="24519"/>
                  <a:pt x="30863" y="24507"/>
                  <a:pt x="30926" y="24495"/>
                </a:cubicBezTo>
                <a:cubicBezTo>
                  <a:pt x="31014" y="24480"/>
                  <a:pt x="31103" y="24469"/>
                  <a:pt x="31190" y="24447"/>
                </a:cubicBezTo>
                <a:cubicBezTo>
                  <a:pt x="31290" y="24418"/>
                  <a:pt x="31376" y="24369"/>
                  <a:pt x="31328" y="24240"/>
                </a:cubicBezTo>
                <a:cubicBezTo>
                  <a:pt x="31419" y="24193"/>
                  <a:pt x="31510" y="24156"/>
                  <a:pt x="31591" y="24105"/>
                </a:cubicBezTo>
                <a:cubicBezTo>
                  <a:pt x="31702" y="24035"/>
                  <a:pt x="31702" y="23987"/>
                  <a:pt x="31611" y="23895"/>
                </a:cubicBezTo>
                <a:cubicBezTo>
                  <a:pt x="31497" y="23779"/>
                  <a:pt x="31384" y="23660"/>
                  <a:pt x="31272" y="23542"/>
                </a:cubicBezTo>
                <a:cubicBezTo>
                  <a:pt x="31258" y="23527"/>
                  <a:pt x="31244" y="23500"/>
                  <a:pt x="31246" y="23482"/>
                </a:cubicBezTo>
                <a:cubicBezTo>
                  <a:pt x="31294" y="23208"/>
                  <a:pt x="31153" y="22979"/>
                  <a:pt x="31064" y="22742"/>
                </a:cubicBezTo>
                <a:cubicBezTo>
                  <a:pt x="31015" y="22609"/>
                  <a:pt x="30926" y="22491"/>
                  <a:pt x="30866" y="22383"/>
                </a:cubicBezTo>
                <a:cubicBezTo>
                  <a:pt x="31131" y="22277"/>
                  <a:pt x="31399" y="22174"/>
                  <a:pt x="31663" y="22065"/>
                </a:cubicBezTo>
                <a:cubicBezTo>
                  <a:pt x="31736" y="22034"/>
                  <a:pt x="31801" y="21977"/>
                  <a:pt x="31875" y="21951"/>
                </a:cubicBezTo>
                <a:cubicBezTo>
                  <a:pt x="31985" y="21913"/>
                  <a:pt x="32103" y="21900"/>
                  <a:pt x="32211" y="21859"/>
                </a:cubicBezTo>
                <a:cubicBezTo>
                  <a:pt x="32345" y="21808"/>
                  <a:pt x="32480" y="21753"/>
                  <a:pt x="32599" y="21678"/>
                </a:cubicBezTo>
                <a:cubicBezTo>
                  <a:pt x="32723" y="21599"/>
                  <a:pt x="32719" y="21534"/>
                  <a:pt x="32628" y="21417"/>
                </a:cubicBezTo>
                <a:cubicBezTo>
                  <a:pt x="32593" y="21372"/>
                  <a:pt x="32559" y="21326"/>
                  <a:pt x="32521" y="21273"/>
                </a:cubicBezTo>
                <a:cubicBezTo>
                  <a:pt x="32676" y="21190"/>
                  <a:pt x="32825" y="21113"/>
                  <a:pt x="32969" y="21032"/>
                </a:cubicBezTo>
                <a:cubicBezTo>
                  <a:pt x="33195" y="20903"/>
                  <a:pt x="33421" y="20773"/>
                  <a:pt x="33647" y="20642"/>
                </a:cubicBezTo>
                <a:cubicBezTo>
                  <a:pt x="33755" y="20579"/>
                  <a:pt x="33756" y="20557"/>
                  <a:pt x="33660" y="20377"/>
                </a:cubicBezTo>
                <a:cubicBezTo>
                  <a:pt x="33732" y="20312"/>
                  <a:pt x="33813" y="20253"/>
                  <a:pt x="33879" y="20179"/>
                </a:cubicBezTo>
                <a:cubicBezTo>
                  <a:pt x="33972" y="20075"/>
                  <a:pt x="34059" y="19967"/>
                  <a:pt x="34136" y="19853"/>
                </a:cubicBezTo>
                <a:cubicBezTo>
                  <a:pt x="34202" y="19756"/>
                  <a:pt x="34162" y="19682"/>
                  <a:pt x="34072" y="19605"/>
                </a:cubicBezTo>
                <a:cubicBezTo>
                  <a:pt x="33940" y="19492"/>
                  <a:pt x="33825" y="19359"/>
                  <a:pt x="33708" y="19230"/>
                </a:cubicBezTo>
                <a:cubicBezTo>
                  <a:pt x="33652" y="19167"/>
                  <a:pt x="33681" y="19132"/>
                  <a:pt x="33752" y="19090"/>
                </a:cubicBezTo>
                <a:cubicBezTo>
                  <a:pt x="33973" y="18958"/>
                  <a:pt x="34188" y="18815"/>
                  <a:pt x="34403" y="18676"/>
                </a:cubicBezTo>
                <a:cubicBezTo>
                  <a:pt x="34504" y="18610"/>
                  <a:pt x="34601" y="18538"/>
                  <a:pt x="34699" y="18468"/>
                </a:cubicBezTo>
                <a:cubicBezTo>
                  <a:pt x="34764" y="18421"/>
                  <a:pt x="34817" y="18375"/>
                  <a:pt x="34743" y="18288"/>
                </a:cubicBezTo>
                <a:cubicBezTo>
                  <a:pt x="34729" y="18270"/>
                  <a:pt x="34750" y="18201"/>
                  <a:pt x="34775" y="18177"/>
                </a:cubicBezTo>
                <a:cubicBezTo>
                  <a:pt x="34879" y="18078"/>
                  <a:pt x="35002" y="17995"/>
                  <a:pt x="35097" y="17888"/>
                </a:cubicBezTo>
                <a:cubicBezTo>
                  <a:pt x="35185" y="17792"/>
                  <a:pt x="35254" y="17676"/>
                  <a:pt x="35316" y="17560"/>
                </a:cubicBezTo>
                <a:cubicBezTo>
                  <a:pt x="35365" y="17476"/>
                  <a:pt x="35360" y="17387"/>
                  <a:pt x="35252" y="17337"/>
                </a:cubicBezTo>
                <a:cubicBezTo>
                  <a:pt x="35228" y="17327"/>
                  <a:pt x="35211" y="17303"/>
                  <a:pt x="35182" y="17280"/>
                </a:cubicBezTo>
                <a:cubicBezTo>
                  <a:pt x="35284" y="17190"/>
                  <a:pt x="35376" y="17102"/>
                  <a:pt x="35473" y="17020"/>
                </a:cubicBezTo>
                <a:cubicBezTo>
                  <a:pt x="35759" y="16775"/>
                  <a:pt x="36055" y="16539"/>
                  <a:pt x="36335" y="16284"/>
                </a:cubicBezTo>
                <a:cubicBezTo>
                  <a:pt x="36642" y="16010"/>
                  <a:pt x="36973" y="15768"/>
                  <a:pt x="37287" y="15504"/>
                </a:cubicBezTo>
                <a:cubicBezTo>
                  <a:pt x="37363" y="15440"/>
                  <a:pt x="37426" y="15357"/>
                  <a:pt x="37481" y="15275"/>
                </a:cubicBezTo>
                <a:cubicBezTo>
                  <a:pt x="37521" y="15216"/>
                  <a:pt x="37501" y="15164"/>
                  <a:pt x="37429" y="15164"/>
                </a:cubicBezTo>
                <a:cubicBezTo>
                  <a:pt x="37424" y="15164"/>
                  <a:pt x="37419" y="15164"/>
                  <a:pt x="37413" y="15165"/>
                </a:cubicBezTo>
                <a:cubicBezTo>
                  <a:pt x="37283" y="15176"/>
                  <a:pt x="37152" y="15194"/>
                  <a:pt x="37023" y="15216"/>
                </a:cubicBezTo>
                <a:cubicBezTo>
                  <a:pt x="36771" y="15260"/>
                  <a:pt x="36520" y="15316"/>
                  <a:pt x="36266" y="15352"/>
                </a:cubicBezTo>
                <a:cubicBezTo>
                  <a:pt x="36020" y="15387"/>
                  <a:pt x="35772" y="15403"/>
                  <a:pt x="35523" y="15423"/>
                </a:cubicBezTo>
                <a:cubicBezTo>
                  <a:pt x="35402" y="15433"/>
                  <a:pt x="35279" y="15436"/>
                  <a:pt x="35156" y="15443"/>
                </a:cubicBezTo>
                <a:cubicBezTo>
                  <a:pt x="35151" y="15250"/>
                  <a:pt x="35143" y="15232"/>
                  <a:pt x="34975" y="15212"/>
                </a:cubicBezTo>
                <a:cubicBezTo>
                  <a:pt x="34923" y="15206"/>
                  <a:pt x="34870" y="15204"/>
                  <a:pt x="34817" y="15204"/>
                </a:cubicBezTo>
                <a:cubicBezTo>
                  <a:pt x="34742" y="15204"/>
                  <a:pt x="34666" y="15209"/>
                  <a:pt x="34591" y="15217"/>
                </a:cubicBezTo>
                <a:cubicBezTo>
                  <a:pt x="34173" y="15263"/>
                  <a:pt x="33756" y="15315"/>
                  <a:pt x="33337" y="15366"/>
                </a:cubicBezTo>
                <a:cubicBezTo>
                  <a:pt x="33336" y="15366"/>
                  <a:pt x="33335" y="15366"/>
                  <a:pt x="33334" y="15366"/>
                </a:cubicBezTo>
                <a:cubicBezTo>
                  <a:pt x="33325" y="15366"/>
                  <a:pt x="33315" y="15362"/>
                  <a:pt x="33303" y="15360"/>
                </a:cubicBezTo>
                <a:cubicBezTo>
                  <a:pt x="33330" y="15228"/>
                  <a:pt x="33356" y="15099"/>
                  <a:pt x="33381" y="14969"/>
                </a:cubicBezTo>
                <a:cubicBezTo>
                  <a:pt x="33401" y="14869"/>
                  <a:pt x="33350" y="14798"/>
                  <a:pt x="33237" y="14764"/>
                </a:cubicBezTo>
                <a:cubicBezTo>
                  <a:pt x="33182" y="14747"/>
                  <a:pt x="33127" y="14740"/>
                  <a:pt x="33073" y="14740"/>
                </a:cubicBezTo>
                <a:cubicBezTo>
                  <a:pt x="32973" y="14740"/>
                  <a:pt x="32876" y="14764"/>
                  <a:pt x="32779" y="14798"/>
                </a:cubicBezTo>
                <a:cubicBezTo>
                  <a:pt x="32732" y="14815"/>
                  <a:pt x="32685" y="14834"/>
                  <a:pt x="32628" y="14854"/>
                </a:cubicBezTo>
                <a:cubicBezTo>
                  <a:pt x="32614" y="14737"/>
                  <a:pt x="32550" y="14699"/>
                  <a:pt x="32465" y="14699"/>
                </a:cubicBezTo>
                <a:cubicBezTo>
                  <a:pt x="32450" y="14699"/>
                  <a:pt x="32434" y="14700"/>
                  <a:pt x="32418" y="14702"/>
                </a:cubicBezTo>
                <a:cubicBezTo>
                  <a:pt x="32166" y="14734"/>
                  <a:pt x="31914" y="14769"/>
                  <a:pt x="31662" y="14803"/>
                </a:cubicBezTo>
                <a:cubicBezTo>
                  <a:pt x="31657" y="14745"/>
                  <a:pt x="31642" y="14679"/>
                  <a:pt x="31647" y="14616"/>
                </a:cubicBezTo>
                <a:cubicBezTo>
                  <a:pt x="31655" y="14522"/>
                  <a:pt x="31610" y="14472"/>
                  <a:pt x="31533" y="14472"/>
                </a:cubicBezTo>
                <a:cubicBezTo>
                  <a:pt x="31511" y="14472"/>
                  <a:pt x="31487" y="14476"/>
                  <a:pt x="31461" y="14484"/>
                </a:cubicBezTo>
                <a:cubicBezTo>
                  <a:pt x="31294" y="14533"/>
                  <a:pt x="31129" y="14595"/>
                  <a:pt x="30967" y="14661"/>
                </a:cubicBezTo>
                <a:cubicBezTo>
                  <a:pt x="30629" y="14797"/>
                  <a:pt x="30293" y="14939"/>
                  <a:pt x="29956" y="15079"/>
                </a:cubicBezTo>
                <a:cubicBezTo>
                  <a:pt x="29906" y="15099"/>
                  <a:pt x="29857" y="15121"/>
                  <a:pt x="29803" y="15144"/>
                </a:cubicBezTo>
                <a:cubicBezTo>
                  <a:pt x="29802" y="14922"/>
                  <a:pt x="29799" y="14699"/>
                  <a:pt x="29801" y="14478"/>
                </a:cubicBezTo>
                <a:cubicBezTo>
                  <a:pt x="29801" y="14400"/>
                  <a:pt x="29774" y="14362"/>
                  <a:pt x="29696" y="14357"/>
                </a:cubicBezTo>
                <a:cubicBezTo>
                  <a:pt x="29664" y="14355"/>
                  <a:pt x="29634" y="14354"/>
                  <a:pt x="29603" y="14354"/>
                </a:cubicBezTo>
                <a:cubicBezTo>
                  <a:pt x="29405" y="14354"/>
                  <a:pt x="29220" y="14402"/>
                  <a:pt x="29056" y="14527"/>
                </a:cubicBezTo>
                <a:cubicBezTo>
                  <a:pt x="29010" y="14454"/>
                  <a:pt x="28974" y="14420"/>
                  <a:pt x="28929" y="14420"/>
                </a:cubicBezTo>
                <a:cubicBezTo>
                  <a:pt x="28895" y="14420"/>
                  <a:pt x="28855" y="14440"/>
                  <a:pt x="28803" y="14478"/>
                </a:cubicBezTo>
                <a:cubicBezTo>
                  <a:pt x="28646" y="14591"/>
                  <a:pt x="28488" y="14703"/>
                  <a:pt x="28336" y="14811"/>
                </a:cubicBezTo>
                <a:cubicBezTo>
                  <a:pt x="28313" y="14797"/>
                  <a:pt x="28304" y="14795"/>
                  <a:pt x="28302" y="14789"/>
                </a:cubicBezTo>
                <a:cubicBezTo>
                  <a:pt x="28253" y="14681"/>
                  <a:pt x="28226" y="14633"/>
                  <a:pt x="28181" y="14633"/>
                </a:cubicBezTo>
                <a:cubicBezTo>
                  <a:pt x="28146" y="14633"/>
                  <a:pt x="28100" y="14661"/>
                  <a:pt x="28025" y="14712"/>
                </a:cubicBezTo>
                <a:cubicBezTo>
                  <a:pt x="27797" y="14868"/>
                  <a:pt x="27566" y="15020"/>
                  <a:pt x="27343" y="15181"/>
                </a:cubicBezTo>
                <a:cubicBezTo>
                  <a:pt x="27254" y="15247"/>
                  <a:pt x="27183" y="15336"/>
                  <a:pt x="27096" y="15422"/>
                </a:cubicBezTo>
                <a:cubicBezTo>
                  <a:pt x="27077" y="15332"/>
                  <a:pt x="27060" y="15253"/>
                  <a:pt x="27044" y="15176"/>
                </a:cubicBezTo>
                <a:cubicBezTo>
                  <a:pt x="27029" y="15095"/>
                  <a:pt x="26999" y="15052"/>
                  <a:pt x="26949" y="15052"/>
                </a:cubicBezTo>
                <a:cubicBezTo>
                  <a:pt x="26924" y="15052"/>
                  <a:pt x="26893" y="15062"/>
                  <a:pt x="26857" y="15085"/>
                </a:cubicBezTo>
                <a:cubicBezTo>
                  <a:pt x="26684" y="15191"/>
                  <a:pt x="26517" y="15305"/>
                  <a:pt x="26358" y="15427"/>
                </a:cubicBezTo>
                <a:cubicBezTo>
                  <a:pt x="26195" y="15551"/>
                  <a:pt x="26024" y="15639"/>
                  <a:pt x="25829" y="15702"/>
                </a:cubicBezTo>
                <a:cubicBezTo>
                  <a:pt x="25675" y="15751"/>
                  <a:pt x="25527" y="15831"/>
                  <a:pt x="25388" y="15917"/>
                </a:cubicBezTo>
                <a:cubicBezTo>
                  <a:pt x="25284" y="15982"/>
                  <a:pt x="25207" y="16087"/>
                  <a:pt x="25104" y="16157"/>
                </a:cubicBezTo>
                <a:cubicBezTo>
                  <a:pt x="24995" y="16231"/>
                  <a:pt x="24865" y="16273"/>
                  <a:pt x="24754" y="16347"/>
                </a:cubicBezTo>
                <a:cubicBezTo>
                  <a:pt x="24621" y="16435"/>
                  <a:pt x="24507" y="16550"/>
                  <a:pt x="24372" y="16633"/>
                </a:cubicBezTo>
                <a:cubicBezTo>
                  <a:pt x="24151" y="16772"/>
                  <a:pt x="23920" y="16893"/>
                  <a:pt x="23694" y="17026"/>
                </a:cubicBezTo>
                <a:cubicBezTo>
                  <a:pt x="23517" y="17130"/>
                  <a:pt x="23344" y="17239"/>
                  <a:pt x="23169" y="17346"/>
                </a:cubicBezTo>
                <a:cubicBezTo>
                  <a:pt x="23159" y="17338"/>
                  <a:pt x="23150" y="17330"/>
                  <a:pt x="23142" y="17321"/>
                </a:cubicBezTo>
                <a:cubicBezTo>
                  <a:pt x="23251" y="17157"/>
                  <a:pt x="23349" y="16982"/>
                  <a:pt x="23473" y="16829"/>
                </a:cubicBezTo>
                <a:cubicBezTo>
                  <a:pt x="23646" y="16618"/>
                  <a:pt x="23834" y="16418"/>
                  <a:pt x="24023" y="16222"/>
                </a:cubicBezTo>
                <a:cubicBezTo>
                  <a:pt x="24209" y="16029"/>
                  <a:pt x="24398" y="15838"/>
                  <a:pt x="24594" y="15656"/>
                </a:cubicBezTo>
                <a:cubicBezTo>
                  <a:pt x="24821" y="15448"/>
                  <a:pt x="25057" y="15249"/>
                  <a:pt x="25290" y="15048"/>
                </a:cubicBezTo>
                <a:cubicBezTo>
                  <a:pt x="25304" y="15035"/>
                  <a:pt x="25318" y="15021"/>
                  <a:pt x="25330" y="15005"/>
                </a:cubicBezTo>
                <a:cubicBezTo>
                  <a:pt x="25424" y="14894"/>
                  <a:pt x="25419" y="14860"/>
                  <a:pt x="25295" y="14770"/>
                </a:cubicBezTo>
                <a:cubicBezTo>
                  <a:pt x="25341" y="14594"/>
                  <a:pt x="25506" y="14519"/>
                  <a:pt x="25618" y="14399"/>
                </a:cubicBezTo>
                <a:cubicBezTo>
                  <a:pt x="25664" y="14351"/>
                  <a:pt x="25721" y="14315"/>
                  <a:pt x="25772" y="14272"/>
                </a:cubicBezTo>
                <a:cubicBezTo>
                  <a:pt x="25853" y="14203"/>
                  <a:pt x="25897" y="14120"/>
                  <a:pt x="25941" y="14018"/>
                </a:cubicBezTo>
                <a:cubicBezTo>
                  <a:pt x="26009" y="13858"/>
                  <a:pt x="26127" y="13715"/>
                  <a:pt x="26236" y="13575"/>
                </a:cubicBezTo>
                <a:cubicBezTo>
                  <a:pt x="26303" y="13488"/>
                  <a:pt x="26406" y="13427"/>
                  <a:pt x="26476" y="13340"/>
                </a:cubicBezTo>
                <a:cubicBezTo>
                  <a:pt x="26553" y="13242"/>
                  <a:pt x="26533" y="13200"/>
                  <a:pt x="26417" y="13148"/>
                </a:cubicBezTo>
                <a:cubicBezTo>
                  <a:pt x="26368" y="13127"/>
                  <a:pt x="26322" y="13099"/>
                  <a:pt x="26256" y="13066"/>
                </a:cubicBezTo>
                <a:cubicBezTo>
                  <a:pt x="26339" y="12981"/>
                  <a:pt x="26406" y="12906"/>
                  <a:pt x="26481" y="12840"/>
                </a:cubicBezTo>
                <a:cubicBezTo>
                  <a:pt x="26640" y="12701"/>
                  <a:pt x="26800" y="12564"/>
                  <a:pt x="26964" y="12432"/>
                </a:cubicBezTo>
                <a:cubicBezTo>
                  <a:pt x="27051" y="12361"/>
                  <a:pt x="27151" y="12306"/>
                  <a:pt x="27240" y="12237"/>
                </a:cubicBezTo>
                <a:cubicBezTo>
                  <a:pt x="27311" y="12181"/>
                  <a:pt x="27391" y="12125"/>
                  <a:pt x="27306" y="12016"/>
                </a:cubicBezTo>
                <a:cubicBezTo>
                  <a:pt x="27293" y="11998"/>
                  <a:pt x="27321" y="11938"/>
                  <a:pt x="27345" y="11909"/>
                </a:cubicBezTo>
                <a:cubicBezTo>
                  <a:pt x="27481" y="11728"/>
                  <a:pt x="27620" y="11553"/>
                  <a:pt x="27758" y="11372"/>
                </a:cubicBezTo>
                <a:cubicBezTo>
                  <a:pt x="27784" y="11339"/>
                  <a:pt x="27808" y="11298"/>
                  <a:pt x="27819" y="11259"/>
                </a:cubicBezTo>
                <a:cubicBezTo>
                  <a:pt x="27866" y="11105"/>
                  <a:pt x="27865" y="10937"/>
                  <a:pt x="27631" y="10904"/>
                </a:cubicBezTo>
                <a:cubicBezTo>
                  <a:pt x="27600" y="10899"/>
                  <a:pt x="27572" y="10889"/>
                  <a:pt x="27535" y="10880"/>
                </a:cubicBezTo>
                <a:cubicBezTo>
                  <a:pt x="27554" y="10834"/>
                  <a:pt x="27573" y="10797"/>
                  <a:pt x="27589" y="10758"/>
                </a:cubicBezTo>
                <a:cubicBezTo>
                  <a:pt x="27644" y="10613"/>
                  <a:pt x="27721" y="10482"/>
                  <a:pt x="27747" y="10316"/>
                </a:cubicBezTo>
                <a:cubicBezTo>
                  <a:pt x="27772" y="10153"/>
                  <a:pt x="27900" y="10006"/>
                  <a:pt x="27985" y="9852"/>
                </a:cubicBezTo>
                <a:cubicBezTo>
                  <a:pt x="28004" y="9817"/>
                  <a:pt x="28030" y="9788"/>
                  <a:pt x="28047" y="9753"/>
                </a:cubicBezTo>
                <a:cubicBezTo>
                  <a:pt x="28104" y="9642"/>
                  <a:pt x="28094" y="9610"/>
                  <a:pt x="27975" y="9547"/>
                </a:cubicBezTo>
                <a:cubicBezTo>
                  <a:pt x="28045" y="9410"/>
                  <a:pt x="28114" y="9275"/>
                  <a:pt x="28185" y="9138"/>
                </a:cubicBezTo>
                <a:cubicBezTo>
                  <a:pt x="28245" y="9025"/>
                  <a:pt x="28324" y="8917"/>
                  <a:pt x="28360" y="8796"/>
                </a:cubicBezTo>
                <a:cubicBezTo>
                  <a:pt x="28409" y="8633"/>
                  <a:pt x="28387" y="8566"/>
                  <a:pt x="28255" y="8566"/>
                </a:cubicBezTo>
                <a:cubicBezTo>
                  <a:pt x="28238" y="8566"/>
                  <a:pt x="28218" y="8567"/>
                  <a:pt x="28197" y="8570"/>
                </a:cubicBezTo>
                <a:cubicBezTo>
                  <a:pt x="27991" y="8590"/>
                  <a:pt x="27787" y="8618"/>
                  <a:pt x="27582" y="8643"/>
                </a:cubicBezTo>
                <a:cubicBezTo>
                  <a:pt x="27526" y="8651"/>
                  <a:pt x="27468" y="8658"/>
                  <a:pt x="27412" y="8664"/>
                </a:cubicBezTo>
                <a:cubicBezTo>
                  <a:pt x="27391" y="8512"/>
                  <a:pt x="27375" y="8461"/>
                  <a:pt x="27289" y="8461"/>
                </a:cubicBezTo>
                <a:cubicBezTo>
                  <a:pt x="27256" y="8461"/>
                  <a:pt x="27213" y="8469"/>
                  <a:pt x="27154" y="8481"/>
                </a:cubicBezTo>
                <a:cubicBezTo>
                  <a:pt x="26898" y="8534"/>
                  <a:pt x="26645" y="8596"/>
                  <a:pt x="26390" y="8653"/>
                </a:cubicBezTo>
                <a:cubicBezTo>
                  <a:pt x="26360" y="8661"/>
                  <a:pt x="26331" y="8663"/>
                  <a:pt x="26297" y="8670"/>
                </a:cubicBezTo>
                <a:cubicBezTo>
                  <a:pt x="26425" y="8376"/>
                  <a:pt x="26544" y="8088"/>
                  <a:pt x="26673" y="7805"/>
                </a:cubicBezTo>
                <a:cubicBezTo>
                  <a:pt x="26730" y="7680"/>
                  <a:pt x="26801" y="7558"/>
                  <a:pt x="26877" y="7440"/>
                </a:cubicBezTo>
                <a:cubicBezTo>
                  <a:pt x="26965" y="7299"/>
                  <a:pt x="27065" y="7164"/>
                  <a:pt x="27157" y="7023"/>
                </a:cubicBezTo>
                <a:cubicBezTo>
                  <a:pt x="27185" y="6981"/>
                  <a:pt x="27203" y="6933"/>
                  <a:pt x="27219" y="6884"/>
                </a:cubicBezTo>
                <a:cubicBezTo>
                  <a:pt x="27253" y="6791"/>
                  <a:pt x="27244" y="6717"/>
                  <a:pt x="27125" y="6694"/>
                </a:cubicBezTo>
                <a:cubicBezTo>
                  <a:pt x="27091" y="6688"/>
                  <a:pt x="27062" y="6667"/>
                  <a:pt x="27019" y="6648"/>
                </a:cubicBezTo>
                <a:cubicBezTo>
                  <a:pt x="27034" y="6605"/>
                  <a:pt x="27046" y="6563"/>
                  <a:pt x="27063" y="6526"/>
                </a:cubicBezTo>
                <a:cubicBezTo>
                  <a:pt x="27182" y="6262"/>
                  <a:pt x="27304" y="6000"/>
                  <a:pt x="27423" y="5737"/>
                </a:cubicBezTo>
                <a:cubicBezTo>
                  <a:pt x="27438" y="5703"/>
                  <a:pt x="27456" y="5668"/>
                  <a:pt x="27469" y="5631"/>
                </a:cubicBezTo>
                <a:cubicBezTo>
                  <a:pt x="27523" y="5478"/>
                  <a:pt x="27512" y="5453"/>
                  <a:pt x="27367" y="5380"/>
                </a:cubicBezTo>
                <a:cubicBezTo>
                  <a:pt x="27414" y="5174"/>
                  <a:pt x="27466" y="4968"/>
                  <a:pt x="27506" y="4758"/>
                </a:cubicBezTo>
                <a:cubicBezTo>
                  <a:pt x="27525" y="4659"/>
                  <a:pt x="27525" y="4556"/>
                  <a:pt x="27522" y="4455"/>
                </a:cubicBezTo>
                <a:cubicBezTo>
                  <a:pt x="27518" y="4355"/>
                  <a:pt x="27461" y="4315"/>
                  <a:pt x="27368" y="4315"/>
                </a:cubicBezTo>
                <a:cubicBezTo>
                  <a:pt x="27362" y="4315"/>
                  <a:pt x="27355" y="4315"/>
                  <a:pt x="27348" y="4315"/>
                </a:cubicBezTo>
                <a:cubicBezTo>
                  <a:pt x="26952" y="4342"/>
                  <a:pt x="26556" y="4367"/>
                  <a:pt x="26159" y="4391"/>
                </a:cubicBezTo>
                <a:cubicBezTo>
                  <a:pt x="26156" y="4392"/>
                  <a:pt x="26153" y="4392"/>
                  <a:pt x="26150" y="4392"/>
                </a:cubicBezTo>
                <a:cubicBezTo>
                  <a:pt x="26130" y="4392"/>
                  <a:pt x="26111" y="4389"/>
                  <a:pt x="26097" y="4388"/>
                </a:cubicBezTo>
                <a:cubicBezTo>
                  <a:pt x="26156" y="4117"/>
                  <a:pt x="26216" y="3853"/>
                  <a:pt x="26267" y="3587"/>
                </a:cubicBezTo>
                <a:cubicBezTo>
                  <a:pt x="26276" y="3550"/>
                  <a:pt x="26240" y="3504"/>
                  <a:pt x="26224" y="3461"/>
                </a:cubicBezTo>
                <a:cubicBezTo>
                  <a:pt x="26213" y="3429"/>
                  <a:pt x="26188" y="3396"/>
                  <a:pt x="26192" y="3365"/>
                </a:cubicBezTo>
                <a:cubicBezTo>
                  <a:pt x="26210" y="3226"/>
                  <a:pt x="26237" y="3088"/>
                  <a:pt x="26257" y="2949"/>
                </a:cubicBezTo>
                <a:cubicBezTo>
                  <a:pt x="26267" y="2877"/>
                  <a:pt x="26280" y="2803"/>
                  <a:pt x="26277" y="2730"/>
                </a:cubicBezTo>
                <a:cubicBezTo>
                  <a:pt x="26271" y="2532"/>
                  <a:pt x="26225" y="2485"/>
                  <a:pt x="26014" y="2452"/>
                </a:cubicBezTo>
                <a:cubicBezTo>
                  <a:pt x="26084" y="2218"/>
                  <a:pt x="26139" y="1985"/>
                  <a:pt x="26223" y="1761"/>
                </a:cubicBezTo>
                <a:cubicBezTo>
                  <a:pt x="26350" y="1421"/>
                  <a:pt x="26499" y="1091"/>
                  <a:pt x="26632" y="754"/>
                </a:cubicBezTo>
                <a:cubicBezTo>
                  <a:pt x="26688" y="608"/>
                  <a:pt x="26736" y="459"/>
                  <a:pt x="26772" y="308"/>
                </a:cubicBezTo>
                <a:cubicBezTo>
                  <a:pt x="26790" y="232"/>
                  <a:pt x="26785" y="145"/>
                  <a:pt x="26770" y="67"/>
                </a:cubicBezTo>
                <a:cubicBezTo>
                  <a:pt x="26761" y="22"/>
                  <a:pt x="26736" y="0"/>
                  <a:pt x="26707" y="0"/>
                </a:cubicBezTo>
                <a:close/>
              </a:path>
            </a:pathLst>
          </a:custGeom>
          <a:solidFill>
            <a:srgbClr val="003100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2" name="Google Shape;362;p53"/>
          <p:cNvSpPr/>
          <p:nvPr/>
        </p:nvSpPr>
        <p:spPr>
          <a:xfrm rot="-8100000">
            <a:off x="8218212" y="1006619"/>
            <a:ext cx="425135" cy="416903"/>
          </a:xfrm>
          <a:custGeom>
            <a:avLst/>
            <a:gdLst/>
            <a:ahLst/>
            <a:cxnLst/>
            <a:rect l="l" t="t" r="r" b="b"/>
            <a:pathLst>
              <a:path w="35377" h="34692" extrusionOk="0">
                <a:moveTo>
                  <a:pt x="27537" y="1"/>
                </a:moveTo>
                <a:cubicBezTo>
                  <a:pt x="27514" y="1"/>
                  <a:pt x="27492" y="3"/>
                  <a:pt x="27473" y="11"/>
                </a:cubicBezTo>
                <a:cubicBezTo>
                  <a:pt x="27266" y="96"/>
                  <a:pt x="27063" y="192"/>
                  <a:pt x="26864" y="295"/>
                </a:cubicBezTo>
                <a:cubicBezTo>
                  <a:pt x="26660" y="399"/>
                  <a:pt x="26463" y="518"/>
                  <a:pt x="26264" y="630"/>
                </a:cubicBezTo>
                <a:cubicBezTo>
                  <a:pt x="26263" y="618"/>
                  <a:pt x="26263" y="606"/>
                  <a:pt x="26263" y="595"/>
                </a:cubicBezTo>
                <a:cubicBezTo>
                  <a:pt x="26230" y="587"/>
                  <a:pt x="26191" y="567"/>
                  <a:pt x="26162" y="567"/>
                </a:cubicBezTo>
                <a:cubicBezTo>
                  <a:pt x="26156" y="567"/>
                  <a:pt x="26150" y="568"/>
                  <a:pt x="26144" y="570"/>
                </a:cubicBezTo>
                <a:cubicBezTo>
                  <a:pt x="25948" y="658"/>
                  <a:pt x="25757" y="759"/>
                  <a:pt x="25559" y="847"/>
                </a:cubicBezTo>
                <a:cubicBezTo>
                  <a:pt x="25496" y="876"/>
                  <a:pt x="25418" y="862"/>
                  <a:pt x="25355" y="889"/>
                </a:cubicBezTo>
                <a:cubicBezTo>
                  <a:pt x="25230" y="944"/>
                  <a:pt x="25113" y="1010"/>
                  <a:pt x="24985" y="1076"/>
                </a:cubicBezTo>
                <a:cubicBezTo>
                  <a:pt x="24983" y="1049"/>
                  <a:pt x="24982" y="1025"/>
                  <a:pt x="24981" y="999"/>
                </a:cubicBezTo>
                <a:cubicBezTo>
                  <a:pt x="24977" y="860"/>
                  <a:pt x="24926" y="791"/>
                  <a:pt x="24817" y="791"/>
                </a:cubicBezTo>
                <a:cubicBezTo>
                  <a:pt x="24792" y="791"/>
                  <a:pt x="24763" y="794"/>
                  <a:pt x="24732" y="802"/>
                </a:cubicBezTo>
                <a:cubicBezTo>
                  <a:pt x="24468" y="863"/>
                  <a:pt x="24206" y="933"/>
                  <a:pt x="23945" y="1005"/>
                </a:cubicBezTo>
                <a:cubicBezTo>
                  <a:pt x="23866" y="1027"/>
                  <a:pt x="23793" y="1069"/>
                  <a:pt x="23711" y="1105"/>
                </a:cubicBezTo>
                <a:cubicBezTo>
                  <a:pt x="23711" y="1073"/>
                  <a:pt x="23712" y="1033"/>
                  <a:pt x="23712" y="994"/>
                </a:cubicBezTo>
                <a:cubicBezTo>
                  <a:pt x="23711" y="929"/>
                  <a:pt x="23685" y="892"/>
                  <a:pt x="23642" y="892"/>
                </a:cubicBezTo>
                <a:cubicBezTo>
                  <a:pt x="23625" y="892"/>
                  <a:pt x="23606" y="897"/>
                  <a:pt x="23585" y="909"/>
                </a:cubicBezTo>
                <a:cubicBezTo>
                  <a:pt x="23490" y="959"/>
                  <a:pt x="23402" y="1026"/>
                  <a:pt x="23308" y="1077"/>
                </a:cubicBezTo>
                <a:cubicBezTo>
                  <a:pt x="23202" y="1134"/>
                  <a:pt x="23095" y="1187"/>
                  <a:pt x="22984" y="1229"/>
                </a:cubicBezTo>
                <a:cubicBezTo>
                  <a:pt x="22780" y="1303"/>
                  <a:pt x="22572" y="1366"/>
                  <a:pt x="22387" y="1428"/>
                </a:cubicBezTo>
                <a:cubicBezTo>
                  <a:pt x="22290" y="1205"/>
                  <a:pt x="22195" y="970"/>
                  <a:pt x="22090" y="742"/>
                </a:cubicBezTo>
                <a:cubicBezTo>
                  <a:pt x="22075" y="711"/>
                  <a:pt x="22021" y="674"/>
                  <a:pt x="21987" y="674"/>
                </a:cubicBezTo>
                <a:cubicBezTo>
                  <a:pt x="21984" y="674"/>
                  <a:pt x="21981" y="674"/>
                  <a:pt x="21978" y="675"/>
                </a:cubicBezTo>
                <a:cubicBezTo>
                  <a:pt x="21824" y="707"/>
                  <a:pt x="21673" y="754"/>
                  <a:pt x="21509" y="800"/>
                </a:cubicBezTo>
                <a:cubicBezTo>
                  <a:pt x="21486" y="763"/>
                  <a:pt x="21468" y="744"/>
                  <a:pt x="21444" y="744"/>
                </a:cubicBezTo>
                <a:cubicBezTo>
                  <a:pt x="21419" y="744"/>
                  <a:pt x="21387" y="764"/>
                  <a:pt x="21334" y="805"/>
                </a:cubicBezTo>
                <a:cubicBezTo>
                  <a:pt x="21212" y="898"/>
                  <a:pt x="21083" y="985"/>
                  <a:pt x="20942" y="1079"/>
                </a:cubicBezTo>
                <a:cubicBezTo>
                  <a:pt x="20910" y="993"/>
                  <a:pt x="20884" y="951"/>
                  <a:pt x="20846" y="951"/>
                </a:cubicBezTo>
                <a:cubicBezTo>
                  <a:pt x="20817" y="951"/>
                  <a:pt x="20781" y="975"/>
                  <a:pt x="20731" y="1022"/>
                </a:cubicBezTo>
                <a:cubicBezTo>
                  <a:pt x="20553" y="1187"/>
                  <a:pt x="20384" y="1362"/>
                  <a:pt x="20206" y="1529"/>
                </a:cubicBezTo>
                <a:cubicBezTo>
                  <a:pt x="20151" y="1578"/>
                  <a:pt x="20080" y="1611"/>
                  <a:pt x="20021" y="1649"/>
                </a:cubicBezTo>
                <a:cubicBezTo>
                  <a:pt x="19995" y="1532"/>
                  <a:pt x="19971" y="1429"/>
                  <a:pt x="19946" y="1325"/>
                </a:cubicBezTo>
                <a:cubicBezTo>
                  <a:pt x="19931" y="1260"/>
                  <a:pt x="19897" y="1230"/>
                  <a:pt x="19850" y="1230"/>
                </a:cubicBezTo>
                <a:cubicBezTo>
                  <a:pt x="19830" y="1230"/>
                  <a:pt x="19808" y="1236"/>
                  <a:pt x="19784" y="1247"/>
                </a:cubicBezTo>
                <a:cubicBezTo>
                  <a:pt x="19714" y="1280"/>
                  <a:pt x="19641" y="1318"/>
                  <a:pt x="19591" y="1375"/>
                </a:cubicBezTo>
                <a:cubicBezTo>
                  <a:pt x="19398" y="1599"/>
                  <a:pt x="19143" y="1742"/>
                  <a:pt x="18907" y="1913"/>
                </a:cubicBezTo>
                <a:cubicBezTo>
                  <a:pt x="18725" y="2047"/>
                  <a:pt x="18566" y="2215"/>
                  <a:pt x="18401" y="2374"/>
                </a:cubicBezTo>
                <a:cubicBezTo>
                  <a:pt x="18331" y="2440"/>
                  <a:pt x="18273" y="2518"/>
                  <a:pt x="18225" y="2573"/>
                </a:cubicBezTo>
                <a:cubicBezTo>
                  <a:pt x="18185" y="2416"/>
                  <a:pt x="18146" y="2247"/>
                  <a:pt x="18099" y="2082"/>
                </a:cubicBezTo>
                <a:cubicBezTo>
                  <a:pt x="18064" y="1961"/>
                  <a:pt x="18017" y="1845"/>
                  <a:pt x="17975" y="1728"/>
                </a:cubicBezTo>
                <a:cubicBezTo>
                  <a:pt x="17944" y="1645"/>
                  <a:pt x="17925" y="1611"/>
                  <a:pt x="17883" y="1611"/>
                </a:cubicBezTo>
                <a:cubicBezTo>
                  <a:pt x="17859" y="1611"/>
                  <a:pt x="17827" y="1622"/>
                  <a:pt x="17781" y="1642"/>
                </a:cubicBezTo>
                <a:cubicBezTo>
                  <a:pt x="17760" y="1650"/>
                  <a:pt x="17739" y="1659"/>
                  <a:pt x="17706" y="1673"/>
                </a:cubicBezTo>
                <a:cubicBezTo>
                  <a:pt x="17731" y="1422"/>
                  <a:pt x="17548" y="1268"/>
                  <a:pt x="17466" y="1071"/>
                </a:cubicBezTo>
                <a:cubicBezTo>
                  <a:pt x="17458" y="1053"/>
                  <a:pt x="17414" y="1035"/>
                  <a:pt x="17385" y="1035"/>
                </a:cubicBezTo>
                <a:cubicBezTo>
                  <a:pt x="17378" y="1035"/>
                  <a:pt x="17373" y="1035"/>
                  <a:pt x="17368" y="1037"/>
                </a:cubicBezTo>
                <a:cubicBezTo>
                  <a:pt x="17197" y="1105"/>
                  <a:pt x="17022" y="1172"/>
                  <a:pt x="16860" y="1258"/>
                </a:cubicBezTo>
                <a:cubicBezTo>
                  <a:pt x="16774" y="1305"/>
                  <a:pt x="16711" y="1390"/>
                  <a:pt x="16618" y="1475"/>
                </a:cubicBezTo>
                <a:lnTo>
                  <a:pt x="16618" y="1475"/>
                </a:lnTo>
                <a:cubicBezTo>
                  <a:pt x="16619" y="1471"/>
                  <a:pt x="16620" y="1454"/>
                  <a:pt x="16613" y="1443"/>
                </a:cubicBezTo>
                <a:cubicBezTo>
                  <a:pt x="16573" y="1375"/>
                  <a:pt x="16535" y="1342"/>
                  <a:pt x="16496" y="1342"/>
                </a:cubicBezTo>
                <a:cubicBezTo>
                  <a:pt x="16457" y="1342"/>
                  <a:pt x="16417" y="1372"/>
                  <a:pt x="16371" y="1431"/>
                </a:cubicBezTo>
                <a:cubicBezTo>
                  <a:pt x="16240" y="1598"/>
                  <a:pt x="16101" y="1761"/>
                  <a:pt x="15968" y="1926"/>
                </a:cubicBezTo>
                <a:cubicBezTo>
                  <a:pt x="15934" y="1967"/>
                  <a:pt x="15910" y="2016"/>
                  <a:pt x="15884" y="2057"/>
                </a:cubicBezTo>
                <a:cubicBezTo>
                  <a:pt x="15833" y="2000"/>
                  <a:pt x="15778" y="1941"/>
                  <a:pt x="15723" y="1881"/>
                </a:cubicBezTo>
                <a:cubicBezTo>
                  <a:pt x="15695" y="1851"/>
                  <a:pt x="15670" y="1837"/>
                  <a:pt x="15644" y="1837"/>
                </a:cubicBezTo>
                <a:cubicBezTo>
                  <a:pt x="15617" y="1837"/>
                  <a:pt x="15588" y="1854"/>
                  <a:pt x="15556" y="1885"/>
                </a:cubicBezTo>
                <a:cubicBezTo>
                  <a:pt x="15336" y="2096"/>
                  <a:pt x="15193" y="2345"/>
                  <a:pt x="15155" y="2652"/>
                </a:cubicBezTo>
                <a:cubicBezTo>
                  <a:pt x="15152" y="2669"/>
                  <a:pt x="15144" y="2688"/>
                  <a:pt x="15136" y="2709"/>
                </a:cubicBezTo>
                <a:cubicBezTo>
                  <a:pt x="15123" y="2705"/>
                  <a:pt x="15113" y="2704"/>
                  <a:pt x="15103" y="2699"/>
                </a:cubicBezTo>
                <a:cubicBezTo>
                  <a:pt x="15066" y="2677"/>
                  <a:pt x="15030" y="2654"/>
                  <a:pt x="14992" y="2631"/>
                </a:cubicBezTo>
                <a:cubicBezTo>
                  <a:pt x="14971" y="2669"/>
                  <a:pt x="14934" y="2705"/>
                  <a:pt x="14929" y="2746"/>
                </a:cubicBezTo>
                <a:cubicBezTo>
                  <a:pt x="14903" y="2954"/>
                  <a:pt x="14791" y="3109"/>
                  <a:pt x="14652" y="3253"/>
                </a:cubicBezTo>
                <a:cubicBezTo>
                  <a:pt x="14609" y="3299"/>
                  <a:pt x="14569" y="3346"/>
                  <a:pt x="14534" y="3386"/>
                </a:cubicBezTo>
                <a:cubicBezTo>
                  <a:pt x="14454" y="3297"/>
                  <a:pt x="14370" y="3212"/>
                  <a:pt x="14295" y="3121"/>
                </a:cubicBezTo>
                <a:cubicBezTo>
                  <a:pt x="14267" y="3087"/>
                  <a:pt x="14239" y="3074"/>
                  <a:pt x="14212" y="3074"/>
                </a:cubicBezTo>
                <a:cubicBezTo>
                  <a:pt x="14182" y="3074"/>
                  <a:pt x="14153" y="3091"/>
                  <a:pt x="14128" y="3116"/>
                </a:cubicBezTo>
                <a:cubicBezTo>
                  <a:pt x="13919" y="3324"/>
                  <a:pt x="13732" y="3548"/>
                  <a:pt x="13654" y="3845"/>
                </a:cubicBezTo>
                <a:cubicBezTo>
                  <a:pt x="13626" y="3955"/>
                  <a:pt x="13567" y="4060"/>
                  <a:pt x="13505" y="4212"/>
                </a:cubicBezTo>
                <a:cubicBezTo>
                  <a:pt x="13493" y="4168"/>
                  <a:pt x="13484" y="4128"/>
                  <a:pt x="13475" y="4091"/>
                </a:cubicBezTo>
                <a:cubicBezTo>
                  <a:pt x="13223" y="4151"/>
                  <a:pt x="13238" y="4387"/>
                  <a:pt x="13151" y="4547"/>
                </a:cubicBezTo>
                <a:cubicBezTo>
                  <a:pt x="13042" y="4745"/>
                  <a:pt x="12964" y="4961"/>
                  <a:pt x="12867" y="5166"/>
                </a:cubicBezTo>
                <a:cubicBezTo>
                  <a:pt x="12764" y="5380"/>
                  <a:pt x="12664" y="5596"/>
                  <a:pt x="12544" y="5802"/>
                </a:cubicBezTo>
                <a:cubicBezTo>
                  <a:pt x="12463" y="5941"/>
                  <a:pt x="12353" y="6062"/>
                  <a:pt x="12258" y="6191"/>
                </a:cubicBezTo>
                <a:cubicBezTo>
                  <a:pt x="12223" y="6237"/>
                  <a:pt x="12189" y="6285"/>
                  <a:pt x="12142" y="6349"/>
                </a:cubicBezTo>
                <a:cubicBezTo>
                  <a:pt x="12137" y="6305"/>
                  <a:pt x="12135" y="6282"/>
                  <a:pt x="12131" y="6258"/>
                </a:cubicBezTo>
                <a:cubicBezTo>
                  <a:pt x="12101" y="6093"/>
                  <a:pt x="12079" y="5927"/>
                  <a:pt x="12043" y="5764"/>
                </a:cubicBezTo>
                <a:cubicBezTo>
                  <a:pt x="12012" y="5626"/>
                  <a:pt x="11959" y="5493"/>
                  <a:pt x="11926" y="5356"/>
                </a:cubicBezTo>
                <a:cubicBezTo>
                  <a:pt x="11879" y="5152"/>
                  <a:pt x="11843" y="4946"/>
                  <a:pt x="11796" y="4742"/>
                </a:cubicBezTo>
                <a:cubicBezTo>
                  <a:pt x="11786" y="4703"/>
                  <a:pt x="11750" y="4668"/>
                  <a:pt x="11728" y="4631"/>
                </a:cubicBezTo>
                <a:cubicBezTo>
                  <a:pt x="11692" y="4655"/>
                  <a:pt x="11654" y="4679"/>
                  <a:pt x="11618" y="4703"/>
                </a:cubicBezTo>
                <a:cubicBezTo>
                  <a:pt x="11597" y="4554"/>
                  <a:pt x="11564" y="4400"/>
                  <a:pt x="11438" y="4334"/>
                </a:cubicBezTo>
                <a:cubicBezTo>
                  <a:pt x="11407" y="4223"/>
                  <a:pt x="11393" y="4132"/>
                  <a:pt x="11355" y="4052"/>
                </a:cubicBezTo>
                <a:cubicBezTo>
                  <a:pt x="11286" y="3902"/>
                  <a:pt x="11211" y="3751"/>
                  <a:pt x="11126" y="3608"/>
                </a:cubicBezTo>
                <a:cubicBezTo>
                  <a:pt x="11084" y="3540"/>
                  <a:pt x="11052" y="3510"/>
                  <a:pt x="11012" y="3510"/>
                </a:cubicBezTo>
                <a:cubicBezTo>
                  <a:pt x="10979" y="3510"/>
                  <a:pt x="10942" y="3529"/>
                  <a:pt x="10890" y="3562"/>
                </a:cubicBezTo>
                <a:cubicBezTo>
                  <a:pt x="10793" y="3625"/>
                  <a:pt x="10694" y="3680"/>
                  <a:pt x="10591" y="3742"/>
                </a:cubicBezTo>
                <a:cubicBezTo>
                  <a:pt x="10500" y="3388"/>
                  <a:pt x="10328" y="3068"/>
                  <a:pt x="10119" y="2764"/>
                </a:cubicBezTo>
                <a:cubicBezTo>
                  <a:pt x="10067" y="2688"/>
                  <a:pt x="10049" y="2589"/>
                  <a:pt x="9996" y="2514"/>
                </a:cubicBezTo>
                <a:cubicBezTo>
                  <a:pt x="9944" y="2438"/>
                  <a:pt x="9912" y="2403"/>
                  <a:pt x="9874" y="2403"/>
                </a:cubicBezTo>
                <a:cubicBezTo>
                  <a:pt x="9840" y="2403"/>
                  <a:pt x="9801" y="2431"/>
                  <a:pt x="9738" y="2484"/>
                </a:cubicBezTo>
                <a:cubicBezTo>
                  <a:pt x="9678" y="2293"/>
                  <a:pt x="9620" y="2107"/>
                  <a:pt x="9563" y="1921"/>
                </a:cubicBezTo>
                <a:cubicBezTo>
                  <a:pt x="9549" y="1876"/>
                  <a:pt x="9541" y="1829"/>
                  <a:pt x="9529" y="1784"/>
                </a:cubicBezTo>
                <a:cubicBezTo>
                  <a:pt x="9516" y="1730"/>
                  <a:pt x="9497" y="1685"/>
                  <a:pt x="9457" y="1685"/>
                </a:cubicBezTo>
                <a:cubicBezTo>
                  <a:pt x="9443" y="1685"/>
                  <a:pt x="9426" y="1691"/>
                  <a:pt x="9406" y="1704"/>
                </a:cubicBezTo>
                <a:cubicBezTo>
                  <a:pt x="9375" y="1603"/>
                  <a:pt x="9356" y="1504"/>
                  <a:pt x="9315" y="1414"/>
                </a:cubicBezTo>
                <a:cubicBezTo>
                  <a:pt x="9194" y="1149"/>
                  <a:pt x="9069" y="884"/>
                  <a:pt x="8935" y="626"/>
                </a:cubicBezTo>
                <a:cubicBezTo>
                  <a:pt x="8900" y="559"/>
                  <a:pt x="8823" y="516"/>
                  <a:pt x="8766" y="461"/>
                </a:cubicBezTo>
                <a:cubicBezTo>
                  <a:pt x="8724" y="533"/>
                  <a:pt x="8652" y="603"/>
                  <a:pt x="8647" y="676"/>
                </a:cubicBezTo>
                <a:cubicBezTo>
                  <a:pt x="8628" y="948"/>
                  <a:pt x="8632" y="1218"/>
                  <a:pt x="8629" y="1490"/>
                </a:cubicBezTo>
                <a:cubicBezTo>
                  <a:pt x="8629" y="1520"/>
                  <a:pt x="8641" y="1551"/>
                  <a:pt x="8649" y="1598"/>
                </a:cubicBezTo>
                <a:cubicBezTo>
                  <a:pt x="8622" y="1586"/>
                  <a:pt x="8601" y="1580"/>
                  <a:pt x="8584" y="1580"/>
                </a:cubicBezTo>
                <a:cubicBezTo>
                  <a:pt x="8529" y="1580"/>
                  <a:pt x="8528" y="1640"/>
                  <a:pt x="8520" y="1696"/>
                </a:cubicBezTo>
                <a:cubicBezTo>
                  <a:pt x="8476" y="2011"/>
                  <a:pt x="8431" y="2326"/>
                  <a:pt x="8386" y="2652"/>
                </a:cubicBezTo>
                <a:cubicBezTo>
                  <a:pt x="8350" y="2626"/>
                  <a:pt x="8319" y="2615"/>
                  <a:pt x="8292" y="2615"/>
                </a:cubicBezTo>
                <a:cubicBezTo>
                  <a:pt x="8237" y="2615"/>
                  <a:pt x="8201" y="2662"/>
                  <a:pt x="8179" y="2725"/>
                </a:cubicBezTo>
                <a:cubicBezTo>
                  <a:pt x="8130" y="2869"/>
                  <a:pt x="8088" y="3016"/>
                  <a:pt x="8057" y="3163"/>
                </a:cubicBezTo>
                <a:cubicBezTo>
                  <a:pt x="8024" y="3322"/>
                  <a:pt x="8000" y="3485"/>
                  <a:pt x="7983" y="3646"/>
                </a:cubicBezTo>
                <a:cubicBezTo>
                  <a:pt x="7968" y="3780"/>
                  <a:pt x="7968" y="3916"/>
                  <a:pt x="7960" y="4058"/>
                </a:cubicBezTo>
                <a:cubicBezTo>
                  <a:pt x="7898" y="4012"/>
                  <a:pt x="7818" y="3968"/>
                  <a:pt x="7757" y="3904"/>
                </a:cubicBezTo>
                <a:cubicBezTo>
                  <a:pt x="7729" y="3874"/>
                  <a:pt x="7703" y="3862"/>
                  <a:pt x="7681" y="3862"/>
                </a:cubicBezTo>
                <a:cubicBezTo>
                  <a:pt x="7647" y="3862"/>
                  <a:pt x="7620" y="3889"/>
                  <a:pt x="7598" y="3923"/>
                </a:cubicBezTo>
                <a:cubicBezTo>
                  <a:pt x="7545" y="4005"/>
                  <a:pt x="7491" y="4089"/>
                  <a:pt x="7466" y="4180"/>
                </a:cubicBezTo>
                <a:cubicBezTo>
                  <a:pt x="7394" y="4444"/>
                  <a:pt x="7335" y="4709"/>
                  <a:pt x="7278" y="4976"/>
                </a:cubicBezTo>
                <a:cubicBezTo>
                  <a:pt x="7264" y="5038"/>
                  <a:pt x="7280" y="5104"/>
                  <a:pt x="7281" y="5171"/>
                </a:cubicBezTo>
                <a:cubicBezTo>
                  <a:pt x="7223" y="5142"/>
                  <a:pt x="7156" y="5110"/>
                  <a:pt x="7089" y="5077"/>
                </a:cubicBezTo>
                <a:cubicBezTo>
                  <a:pt x="7058" y="5062"/>
                  <a:pt x="7030" y="5054"/>
                  <a:pt x="7006" y="5054"/>
                </a:cubicBezTo>
                <a:cubicBezTo>
                  <a:pt x="6956" y="5054"/>
                  <a:pt x="6923" y="5088"/>
                  <a:pt x="6914" y="5159"/>
                </a:cubicBezTo>
                <a:cubicBezTo>
                  <a:pt x="6894" y="5310"/>
                  <a:pt x="6897" y="5462"/>
                  <a:pt x="6884" y="5614"/>
                </a:cubicBezTo>
                <a:cubicBezTo>
                  <a:pt x="6872" y="5737"/>
                  <a:pt x="6844" y="5858"/>
                  <a:pt x="6838" y="5980"/>
                </a:cubicBezTo>
                <a:cubicBezTo>
                  <a:pt x="6832" y="6139"/>
                  <a:pt x="6775" y="6286"/>
                  <a:pt x="6746" y="6439"/>
                </a:cubicBezTo>
                <a:cubicBezTo>
                  <a:pt x="6739" y="6480"/>
                  <a:pt x="6756" y="6526"/>
                  <a:pt x="6744" y="6563"/>
                </a:cubicBezTo>
                <a:cubicBezTo>
                  <a:pt x="6735" y="6591"/>
                  <a:pt x="6693" y="6608"/>
                  <a:pt x="6668" y="6629"/>
                </a:cubicBezTo>
                <a:cubicBezTo>
                  <a:pt x="6634" y="6581"/>
                  <a:pt x="6592" y="6562"/>
                  <a:pt x="6544" y="6562"/>
                </a:cubicBezTo>
                <a:cubicBezTo>
                  <a:pt x="6519" y="6562"/>
                  <a:pt x="6493" y="6567"/>
                  <a:pt x="6466" y="6576"/>
                </a:cubicBezTo>
                <a:cubicBezTo>
                  <a:pt x="6466" y="6576"/>
                  <a:pt x="6465" y="6576"/>
                  <a:pt x="6465" y="6576"/>
                </a:cubicBezTo>
                <a:cubicBezTo>
                  <a:pt x="6457" y="6576"/>
                  <a:pt x="6446" y="6562"/>
                  <a:pt x="6436" y="6557"/>
                </a:cubicBezTo>
                <a:cubicBezTo>
                  <a:pt x="6401" y="6541"/>
                  <a:pt x="6368" y="6527"/>
                  <a:pt x="6326" y="6527"/>
                </a:cubicBezTo>
                <a:cubicBezTo>
                  <a:pt x="6325" y="6527"/>
                  <a:pt x="6323" y="6527"/>
                  <a:pt x="6322" y="6527"/>
                </a:cubicBezTo>
                <a:cubicBezTo>
                  <a:pt x="6288" y="6506"/>
                  <a:pt x="6259" y="6475"/>
                  <a:pt x="6223" y="6463"/>
                </a:cubicBezTo>
                <a:cubicBezTo>
                  <a:pt x="6081" y="6413"/>
                  <a:pt x="5940" y="6363"/>
                  <a:pt x="5794" y="6329"/>
                </a:cubicBezTo>
                <a:cubicBezTo>
                  <a:pt x="5738" y="6315"/>
                  <a:pt x="5699" y="6306"/>
                  <a:pt x="5670" y="6306"/>
                </a:cubicBezTo>
                <a:cubicBezTo>
                  <a:pt x="5606" y="6306"/>
                  <a:pt x="5593" y="6349"/>
                  <a:pt x="5571" y="6479"/>
                </a:cubicBezTo>
                <a:cubicBezTo>
                  <a:pt x="5535" y="6684"/>
                  <a:pt x="5518" y="6891"/>
                  <a:pt x="5493" y="7104"/>
                </a:cubicBezTo>
                <a:cubicBezTo>
                  <a:pt x="5350" y="7124"/>
                  <a:pt x="5344" y="7129"/>
                  <a:pt x="5386" y="7299"/>
                </a:cubicBezTo>
                <a:cubicBezTo>
                  <a:pt x="5407" y="7395"/>
                  <a:pt x="5434" y="7488"/>
                  <a:pt x="5468" y="7580"/>
                </a:cubicBezTo>
                <a:cubicBezTo>
                  <a:pt x="5500" y="7664"/>
                  <a:pt x="5542" y="7746"/>
                  <a:pt x="5581" y="7831"/>
                </a:cubicBezTo>
                <a:cubicBezTo>
                  <a:pt x="5468" y="7792"/>
                  <a:pt x="5355" y="7755"/>
                  <a:pt x="5231" y="7715"/>
                </a:cubicBezTo>
                <a:cubicBezTo>
                  <a:pt x="5223" y="7743"/>
                  <a:pt x="5217" y="7769"/>
                  <a:pt x="5210" y="7797"/>
                </a:cubicBezTo>
                <a:cubicBezTo>
                  <a:pt x="5194" y="7785"/>
                  <a:pt x="5179" y="7774"/>
                  <a:pt x="5133" y="7738"/>
                </a:cubicBezTo>
                <a:lnTo>
                  <a:pt x="5133" y="7738"/>
                </a:lnTo>
                <a:cubicBezTo>
                  <a:pt x="5134" y="7865"/>
                  <a:pt x="5113" y="7973"/>
                  <a:pt x="5139" y="8069"/>
                </a:cubicBezTo>
                <a:cubicBezTo>
                  <a:pt x="5249" y="8480"/>
                  <a:pt x="5357" y="8892"/>
                  <a:pt x="5495" y="9293"/>
                </a:cubicBezTo>
                <a:cubicBezTo>
                  <a:pt x="5596" y="9586"/>
                  <a:pt x="5740" y="9864"/>
                  <a:pt x="5864" y="10149"/>
                </a:cubicBezTo>
                <a:cubicBezTo>
                  <a:pt x="5885" y="10197"/>
                  <a:pt x="5904" y="10245"/>
                  <a:pt x="5931" y="10308"/>
                </a:cubicBezTo>
                <a:cubicBezTo>
                  <a:pt x="5765" y="10206"/>
                  <a:pt x="5621" y="10117"/>
                  <a:pt x="5470" y="10025"/>
                </a:cubicBezTo>
                <a:lnTo>
                  <a:pt x="5447" y="10059"/>
                </a:lnTo>
                <a:cubicBezTo>
                  <a:pt x="5352" y="10039"/>
                  <a:pt x="5268" y="10020"/>
                  <a:pt x="5179" y="10000"/>
                </a:cubicBezTo>
                <a:lnTo>
                  <a:pt x="5179" y="10000"/>
                </a:lnTo>
                <a:cubicBezTo>
                  <a:pt x="5181" y="10034"/>
                  <a:pt x="5182" y="10066"/>
                  <a:pt x="5182" y="10072"/>
                </a:cubicBezTo>
                <a:cubicBezTo>
                  <a:pt x="4970" y="10018"/>
                  <a:pt x="4757" y="9968"/>
                  <a:pt x="4546" y="9911"/>
                </a:cubicBezTo>
                <a:cubicBezTo>
                  <a:pt x="4528" y="9906"/>
                  <a:pt x="4512" y="9904"/>
                  <a:pt x="4498" y="9904"/>
                </a:cubicBezTo>
                <a:cubicBezTo>
                  <a:pt x="4442" y="9904"/>
                  <a:pt x="4419" y="9943"/>
                  <a:pt x="4402" y="10010"/>
                </a:cubicBezTo>
                <a:cubicBezTo>
                  <a:pt x="4354" y="10197"/>
                  <a:pt x="4403" y="10374"/>
                  <a:pt x="4435" y="10554"/>
                </a:cubicBezTo>
                <a:cubicBezTo>
                  <a:pt x="4449" y="10632"/>
                  <a:pt x="4489" y="10710"/>
                  <a:pt x="4417" y="10784"/>
                </a:cubicBezTo>
                <a:cubicBezTo>
                  <a:pt x="4403" y="10797"/>
                  <a:pt x="4405" y="10836"/>
                  <a:pt x="4409" y="10862"/>
                </a:cubicBezTo>
                <a:cubicBezTo>
                  <a:pt x="4439" y="11077"/>
                  <a:pt x="4515" y="11274"/>
                  <a:pt x="4644" y="11461"/>
                </a:cubicBezTo>
                <a:cubicBezTo>
                  <a:pt x="4661" y="11437"/>
                  <a:pt x="4673" y="11420"/>
                  <a:pt x="4693" y="11392"/>
                </a:cubicBezTo>
                <a:cubicBezTo>
                  <a:pt x="4697" y="11443"/>
                  <a:pt x="4700" y="11485"/>
                  <a:pt x="4704" y="11531"/>
                </a:cubicBezTo>
                <a:cubicBezTo>
                  <a:pt x="4631" y="11543"/>
                  <a:pt x="4559" y="11553"/>
                  <a:pt x="4489" y="11568"/>
                </a:cubicBezTo>
                <a:cubicBezTo>
                  <a:pt x="4367" y="11592"/>
                  <a:pt x="4348" y="11620"/>
                  <a:pt x="4414" y="11728"/>
                </a:cubicBezTo>
                <a:cubicBezTo>
                  <a:pt x="4476" y="11828"/>
                  <a:pt x="4551" y="11918"/>
                  <a:pt x="4625" y="12008"/>
                </a:cubicBezTo>
                <a:cubicBezTo>
                  <a:pt x="4851" y="12277"/>
                  <a:pt x="5077" y="12543"/>
                  <a:pt x="5315" y="12824"/>
                </a:cubicBezTo>
                <a:cubicBezTo>
                  <a:pt x="5215" y="12864"/>
                  <a:pt x="5135" y="12903"/>
                  <a:pt x="5051" y="12929"/>
                </a:cubicBezTo>
                <a:cubicBezTo>
                  <a:pt x="4960" y="12957"/>
                  <a:pt x="4950" y="13007"/>
                  <a:pt x="4999" y="13076"/>
                </a:cubicBezTo>
                <a:cubicBezTo>
                  <a:pt x="5052" y="13156"/>
                  <a:pt x="5103" y="13245"/>
                  <a:pt x="5174" y="13310"/>
                </a:cubicBezTo>
                <a:cubicBezTo>
                  <a:pt x="5405" y="13523"/>
                  <a:pt x="5655" y="13707"/>
                  <a:pt x="5930" y="13867"/>
                </a:cubicBezTo>
                <a:cubicBezTo>
                  <a:pt x="6211" y="14032"/>
                  <a:pt x="6475" y="14229"/>
                  <a:pt x="6743" y="14416"/>
                </a:cubicBezTo>
                <a:cubicBezTo>
                  <a:pt x="6998" y="14594"/>
                  <a:pt x="7250" y="14778"/>
                  <a:pt x="7504" y="14959"/>
                </a:cubicBezTo>
                <a:cubicBezTo>
                  <a:pt x="7530" y="14978"/>
                  <a:pt x="7552" y="14997"/>
                  <a:pt x="7571" y="15038"/>
                </a:cubicBezTo>
                <a:cubicBezTo>
                  <a:pt x="6736" y="14871"/>
                  <a:pt x="5905" y="14691"/>
                  <a:pt x="5068" y="14539"/>
                </a:cubicBezTo>
                <a:cubicBezTo>
                  <a:pt x="4235" y="14388"/>
                  <a:pt x="3400" y="14259"/>
                  <a:pt x="2563" y="14138"/>
                </a:cubicBezTo>
                <a:cubicBezTo>
                  <a:pt x="1722" y="14016"/>
                  <a:pt x="871" y="13953"/>
                  <a:pt x="32" y="13867"/>
                </a:cubicBezTo>
                <a:cubicBezTo>
                  <a:pt x="20" y="14045"/>
                  <a:pt x="10" y="14195"/>
                  <a:pt x="2" y="14345"/>
                </a:cubicBezTo>
                <a:cubicBezTo>
                  <a:pt x="0" y="14369"/>
                  <a:pt x="11" y="14409"/>
                  <a:pt x="27" y="14418"/>
                </a:cubicBezTo>
                <a:cubicBezTo>
                  <a:pt x="148" y="14478"/>
                  <a:pt x="266" y="14562"/>
                  <a:pt x="391" y="14578"/>
                </a:cubicBezTo>
                <a:cubicBezTo>
                  <a:pt x="778" y="14630"/>
                  <a:pt x="1169" y="14644"/>
                  <a:pt x="1557" y="14694"/>
                </a:cubicBezTo>
                <a:cubicBezTo>
                  <a:pt x="2464" y="14807"/>
                  <a:pt x="3370" y="14925"/>
                  <a:pt x="4274" y="15056"/>
                </a:cubicBezTo>
                <a:cubicBezTo>
                  <a:pt x="4932" y="15151"/>
                  <a:pt x="5585" y="15270"/>
                  <a:pt x="6240" y="15379"/>
                </a:cubicBezTo>
                <a:cubicBezTo>
                  <a:pt x="6291" y="15388"/>
                  <a:pt x="6339" y="15407"/>
                  <a:pt x="6386" y="15445"/>
                </a:cubicBezTo>
                <a:cubicBezTo>
                  <a:pt x="6282" y="15436"/>
                  <a:pt x="6177" y="15416"/>
                  <a:pt x="6075" y="15416"/>
                </a:cubicBezTo>
                <a:cubicBezTo>
                  <a:pt x="6053" y="15416"/>
                  <a:pt x="6031" y="15417"/>
                  <a:pt x="6009" y="15419"/>
                </a:cubicBezTo>
                <a:cubicBezTo>
                  <a:pt x="5796" y="15440"/>
                  <a:pt x="5583" y="15481"/>
                  <a:pt x="5372" y="15519"/>
                </a:cubicBezTo>
                <a:cubicBezTo>
                  <a:pt x="5350" y="15524"/>
                  <a:pt x="5331" y="15563"/>
                  <a:pt x="5320" y="15575"/>
                </a:cubicBezTo>
                <a:cubicBezTo>
                  <a:pt x="5268" y="15590"/>
                  <a:pt x="5221" y="15599"/>
                  <a:pt x="5177" y="15614"/>
                </a:cubicBezTo>
                <a:cubicBezTo>
                  <a:pt x="5025" y="15667"/>
                  <a:pt x="5027" y="15666"/>
                  <a:pt x="5118" y="15796"/>
                </a:cubicBezTo>
                <a:cubicBezTo>
                  <a:pt x="5194" y="15904"/>
                  <a:pt x="5263" y="16018"/>
                  <a:pt x="5331" y="16125"/>
                </a:cubicBezTo>
                <a:cubicBezTo>
                  <a:pt x="5299" y="16118"/>
                  <a:pt x="5268" y="16115"/>
                  <a:pt x="5237" y="16115"/>
                </a:cubicBezTo>
                <a:cubicBezTo>
                  <a:pt x="5037" y="16115"/>
                  <a:pt x="4865" y="16247"/>
                  <a:pt x="4682" y="16340"/>
                </a:cubicBezTo>
                <a:cubicBezTo>
                  <a:pt x="4531" y="16417"/>
                  <a:pt x="4384" y="16506"/>
                  <a:pt x="4237" y="16594"/>
                </a:cubicBezTo>
                <a:cubicBezTo>
                  <a:pt x="4034" y="16716"/>
                  <a:pt x="4030" y="16784"/>
                  <a:pt x="4215" y="16959"/>
                </a:cubicBezTo>
                <a:cubicBezTo>
                  <a:pt x="4053" y="17088"/>
                  <a:pt x="3883" y="17206"/>
                  <a:pt x="3733" y="17344"/>
                </a:cubicBezTo>
                <a:cubicBezTo>
                  <a:pt x="3590" y="17475"/>
                  <a:pt x="3468" y="17627"/>
                  <a:pt x="3334" y="17767"/>
                </a:cubicBezTo>
                <a:cubicBezTo>
                  <a:pt x="3276" y="17829"/>
                  <a:pt x="3299" y="17876"/>
                  <a:pt x="3361" y="17906"/>
                </a:cubicBezTo>
                <a:cubicBezTo>
                  <a:pt x="3469" y="17957"/>
                  <a:pt x="3579" y="18009"/>
                  <a:pt x="3693" y="18044"/>
                </a:cubicBezTo>
                <a:cubicBezTo>
                  <a:pt x="3890" y="18105"/>
                  <a:pt x="4096" y="18138"/>
                  <a:pt x="4289" y="18213"/>
                </a:cubicBezTo>
                <a:cubicBezTo>
                  <a:pt x="4420" y="18265"/>
                  <a:pt x="4526" y="18374"/>
                  <a:pt x="4677" y="18387"/>
                </a:cubicBezTo>
                <a:cubicBezTo>
                  <a:pt x="4784" y="18396"/>
                  <a:pt x="4892" y="18415"/>
                  <a:pt x="5006" y="18432"/>
                </a:cubicBezTo>
                <a:cubicBezTo>
                  <a:pt x="4754" y="18806"/>
                  <a:pt x="4523" y="19197"/>
                  <a:pt x="4120" y="19490"/>
                </a:cubicBezTo>
                <a:cubicBezTo>
                  <a:pt x="4212" y="19504"/>
                  <a:pt x="4261" y="19510"/>
                  <a:pt x="4332" y="19520"/>
                </a:cubicBezTo>
                <a:cubicBezTo>
                  <a:pt x="4290" y="19550"/>
                  <a:pt x="4268" y="19576"/>
                  <a:pt x="4243" y="19582"/>
                </a:cubicBezTo>
                <a:cubicBezTo>
                  <a:pt x="4188" y="19594"/>
                  <a:pt x="4142" y="19602"/>
                  <a:pt x="4153" y="19680"/>
                </a:cubicBezTo>
                <a:cubicBezTo>
                  <a:pt x="4157" y="19701"/>
                  <a:pt x="4116" y="19735"/>
                  <a:pt x="4089" y="19752"/>
                </a:cubicBezTo>
                <a:cubicBezTo>
                  <a:pt x="3926" y="19849"/>
                  <a:pt x="3829" y="20005"/>
                  <a:pt x="3757" y="20168"/>
                </a:cubicBezTo>
                <a:cubicBezTo>
                  <a:pt x="3704" y="20288"/>
                  <a:pt x="3632" y="20395"/>
                  <a:pt x="3579" y="20512"/>
                </a:cubicBezTo>
                <a:cubicBezTo>
                  <a:pt x="3531" y="20615"/>
                  <a:pt x="3548" y="20647"/>
                  <a:pt x="3659" y="20672"/>
                </a:cubicBezTo>
                <a:cubicBezTo>
                  <a:pt x="3695" y="20680"/>
                  <a:pt x="3731" y="20693"/>
                  <a:pt x="3796" y="20713"/>
                </a:cubicBezTo>
                <a:cubicBezTo>
                  <a:pt x="3739" y="20807"/>
                  <a:pt x="3697" y="20895"/>
                  <a:pt x="3639" y="20971"/>
                </a:cubicBezTo>
                <a:cubicBezTo>
                  <a:pt x="3525" y="21120"/>
                  <a:pt x="3401" y="21260"/>
                  <a:pt x="3288" y="21409"/>
                </a:cubicBezTo>
                <a:cubicBezTo>
                  <a:pt x="3234" y="21481"/>
                  <a:pt x="3214" y="21556"/>
                  <a:pt x="3325" y="21608"/>
                </a:cubicBezTo>
                <a:cubicBezTo>
                  <a:pt x="3400" y="21641"/>
                  <a:pt x="3409" y="21697"/>
                  <a:pt x="3364" y="21769"/>
                </a:cubicBezTo>
                <a:cubicBezTo>
                  <a:pt x="3268" y="21924"/>
                  <a:pt x="3190" y="22083"/>
                  <a:pt x="3181" y="22269"/>
                </a:cubicBezTo>
                <a:cubicBezTo>
                  <a:pt x="3175" y="22401"/>
                  <a:pt x="3194" y="22458"/>
                  <a:pt x="3327" y="22478"/>
                </a:cubicBezTo>
                <a:cubicBezTo>
                  <a:pt x="3566" y="22515"/>
                  <a:pt x="3806" y="22537"/>
                  <a:pt x="4047" y="22555"/>
                </a:cubicBezTo>
                <a:cubicBezTo>
                  <a:pt x="4141" y="22561"/>
                  <a:pt x="4186" y="22566"/>
                  <a:pt x="4143" y="22681"/>
                </a:cubicBezTo>
                <a:cubicBezTo>
                  <a:pt x="4105" y="22787"/>
                  <a:pt x="4091" y="22904"/>
                  <a:pt x="4080" y="23018"/>
                </a:cubicBezTo>
                <a:cubicBezTo>
                  <a:pt x="4059" y="23214"/>
                  <a:pt x="3944" y="23362"/>
                  <a:pt x="3857" y="23527"/>
                </a:cubicBezTo>
                <a:cubicBezTo>
                  <a:pt x="3788" y="23656"/>
                  <a:pt x="3725" y="23791"/>
                  <a:pt x="3683" y="23930"/>
                </a:cubicBezTo>
                <a:cubicBezTo>
                  <a:pt x="3639" y="24077"/>
                  <a:pt x="3695" y="24147"/>
                  <a:pt x="3837" y="24147"/>
                </a:cubicBezTo>
                <a:cubicBezTo>
                  <a:pt x="3847" y="24147"/>
                  <a:pt x="3858" y="24147"/>
                  <a:pt x="3870" y="24146"/>
                </a:cubicBezTo>
                <a:cubicBezTo>
                  <a:pt x="3916" y="24144"/>
                  <a:pt x="3963" y="24141"/>
                  <a:pt x="4037" y="24137"/>
                </a:cubicBezTo>
                <a:lnTo>
                  <a:pt x="4037" y="24137"/>
                </a:lnTo>
                <a:cubicBezTo>
                  <a:pt x="3986" y="24267"/>
                  <a:pt x="3946" y="24382"/>
                  <a:pt x="3898" y="24494"/>
                </a:cubicBezTo>
                <a:cubicBezTo>
                  <a:pt x="3854" y="24594"/>
                  <a:pt x="3798" y="24687"/>
                  <a:pt x="3752" y="24787"/>
                </a:cubicBezTo>
                <a:cubicBezTo>
                  <a:pt x="3672" y="24960"/>
                  <a:pt x="3688" y="25013"/>
                  <a:pt x="3870" y="25129"/>
                </a:cubicBezTo>
                <a:cubicBezTo>
                  <a:pt x="3822" y="25339"/>
                  <a:pt x="3772" y="25562"/>
                  <a:pt x="3720" y="25783"/>
                </a:cubicBezTo>
                <a:cubicBezTo>
                  <a:pt x="3702" y="25859"/>
                  <a:pt x="3809" y="25978"/>
                  <a:pt x="3894" y="25978"/>
                </a:cubicBezTo>
                <a:cubicBezTo>
                  <a:pt x="3899" y="25978"/>
                  <a:pt x="3905" y="25977"/>
                  <a:pt x="3910" y="25976"/>
                </a:cubicBezTo>
                <a:cubicBezTo>
                  <a:pt x="3996" y="25960"/>
                  <a:pt x="4079" y="25940"/>
                  <a:pt x="4162" y="25924"/>
                </a:cubicBezTo>
                <a:cubicBezTo>
                  <a:pt x="4164" y="25923"/>
                  <a:pt x="4167" y="25923"/>
                  <a:pt x="4169" y="25923"/>
                </a:cubicBezTo>
                <a:cubicBezTo>
                  <a:pt x="4182" y="25923"/>
                  <a:pt x="4196" y="25930"/>
                  <a:pt x="4218" y="25934"/>
                </a:cubicBezTo>
                <a:cubicBezTo>
                  <a:pt x="4214" y="25973"/>
                  <a:pt x="4217" y="26013"/>
                  <a:pt x="4208" y="26049"/>
                </a:cubicBezTo>
                <a:cubicBezTo>
                  <a:pt x="4160" y="26250"/>
                  <a:pt x="4109" y="26451"/>
                  <a:pt x="4059" y="26651"/>
                </a:cubicBezTo>
                <a:cubicBezTo>
                  <a:pt x="4053" y="26682"/>
                  <a:pt x="4047" y="26713"/>
                  <a:pt x="4043" y="26744"/>
                </a:cubicBezTo>
                <a:cubicBezTo>
                  <a:pt x="4029" y="26883"/>
                  <a:pt x="4057" y="26913"/>
                  <a:pt x="4237" y="26956"/>
                </a:cubicBezTo>
                <a:cubicBezTo>
                  <a:pt x="4220" y="27071"/>
                  <a:pt x="4208" y="27185"/>
                  <a:pt x="4188" y="27300"/>
                </a:cubicBezTo>
                <a:cubicBezTo>
                  <a:pt x="4167" y="27419"/>
                  <a:pt x="4137" y="27536"/>
                  <a:pt x="4121" y="27655"/>
                </a:cubicBezTo>
                <a:cubicBezTo>
                  <a:pt x="4095" y="27846"/>
                  <a:pt x="4162" y="27920"/>
                  <a:pt x="4369" y="27921"/>
                </a:cubicBezTo>
                <a:cubicBezTo>
                  <a:pt x="4369" y="27961"/>
                  <a:pt x="4372" y="28002"/>
                  <a:pt x="4368" y="28041"/>
                </a:cubicBezTo>
                <a:cubicBezTo>
                  <a:pt x="4351" y="28208"/>
                  <a:pt x="4332" y="28374"/>
                  <a:pt x="4311" y="28539"/>
                </a:cubicBezTo>
                <a:cubicBezTo>
                  <a:pt x="4300" y="28640"/>
                  <a:pt x="4286" y="28740"/>
                  <a:pt x="4268" y="28839"/>
                </a:cubicBezTo>
                <a:cubicBezTo>
                  <a:pt x="4253" y="28926"/>
                  <a:pt x="4213" y="29012"/>
                  <a:pt x="4295" y="29091"/>
                </a:cubicBezTo>
                <a:cubicBezTo>
                  <a:pt x="4311" y="29108"/>
                  <a:pt x="4299" y="29158"/>
                  <a:pt x="4294" y="29192"/>
                </a:cubicBezTo>
                <a:cubicBezTo>
                  <a:pt x="4228" y="29595"/>
                  <a:pt x="4271" y="29991"/>
                  <a:pt x="4377" y="30384"/>
                </a:cubicBezTo>
                <a:cubicBezTo>
                  <a:pt x="4385" y="30410"/>
                  <a:pt x="4394" y="30437"/>
                  <a:pt x="4407" y="30459"/>
                </a:cubicBezTo>
                <a:cubicBezTo>
                  <a:pt x="4441" y="30519"/>
                  <a:pt x="4472" y="30550"/>
                  <a:pt x="4504" y="30550"/>
                </a:cubicBezTo>
                <a:cubicBezTo>
                  <a:pt x="4534" y="30550"/>
                  <a:pt x="4565" y="30524"/>
                  <a:pt x="4599" y="30469"/>
                </a:cubicBezTo>
                <a:cubicBezTo>
                  <a:pt x="4671" y="30355"/>
                  <a:pt x="4729" y="30232"/>
                  <a:pt x="4791" y="30111"/>
                </a:cubicBezTo>
                <a:cubicBezTo>
                  <a:pt x="4883" y="29933"/>
                  <a:pt x="4970" y="29756"/>
                  <a:pt x="5062" y="29578"/>
                </a:cubicBezTo>
                <a:cubicBezTo>
                  <a:pt x="5070" y="29560"/>
                  <a:pt x="5091" y="29531"/>
                  <a:pt x="5103" y="29531"/>
                </a:cubicBezTo>
                <a:cubicBezTo>
                  <a:pt x="5104" y="29531"/>
                  <a:pt x="5104" y="29531"/>
                  <a:pt x="5105" y="29531"/>
                </a:cubicBezTo>
                <a:cubicBezTo>
                  <a:pt x="5118" y="29534"/>
                  <a:pt x="5130" y="29535"/>
                  <a:pt x="5141" y="29535"/>
                </a:cubicBezTo>
                <a:cubicBezTo>
                  <a:pt x="5236" y="29535"/>
                  <a:pt x="5260" y="29448"/>
                  <a:pt x="5297" y="29381"/>
                </a:cubicBezTo>
                <a:cubicBezTo>
                  <a:pt x="5441" y="29120"/>
                  <a:pt x="5581" y="28856"/>
                  <a:pt x="5716" y="28605"/>
                </a:cubicBezTo>
                <a:cubicBezTo>
                  <a:pt x="5738" y="28603"/>
                  <a:pt x="5746" y="28602"/>
                  <a:pt x="5749" y="28602"/>
                </a:cubicBezTo>
                <a:cubicBezTo>
                  <a:pt x="5751" y="28602"/>
                  <a:pt x="5751" y="28602"/>
                  <a:pt x="5752" y="28602"/>
                </a:cubicBezTo>
                <a:cubicBezTo>
                  <a:pt x="5835" y="28653"/>
                  <a:pt x="5892" y="28681"/>
                  <a:pt x="5941" y="28681"/>
                </a:cubicBezTo>
                <a:cubicBezTo>
                  <a:pt x="6006" y="28681"/>
                  <a:pt x="6059" y="28635"/>
                  <a:pt x="6146" y="28535"/>
                </a:cubicBezTo>
                <a:cubicBezTo>
                  <a:pt x="6273" y="28389"/>
                  <a:pt x="6396" y="28237"/>
                  <a:pt x="6527" y="28093"/>
                </a:cubicBezTo>
                <a:cubicBezTo>
                  <a:pt x="6552" y="28064"/>
                  <a:pt x="6604" y="28059"/>
                  <a:pt x="6642" y="28039"/>
                </a:cubicBezTo>
                <a:cubicBezTo>
                  <a:pt x="6686" y="28018"/>
                  <a:pt x="6738" y="28002"/>
                  <a:pt x="6765" y="27967"/>
                </a:cubicBezTo>
                <a:cubicBezTo>
                  <a:pt x="6878" y="27832"/>
                  <a:pt x="6982" y="27692"/>
                  <a:pt x="7098" y="27545"/>
                </a:cubicBezTo>
                <a:cubicBezTo>
                  <a:pt x="7190" y="27629"/>
                  <a:pt x="7288" y="27715"/>
                  <a:pt x="7384" y="27803"/>
                </a:cubicBezTo>
                <a:cubicBezTo>
                  <a:pt x="7442" y="27854"/>
                  <a:pt x="7500" y="27907"/>
                  <a:pt x="7554" y="27963"/>
                </a:cubicBezTo>
                <a:cubicBezTo>
                  <a:pt x="7587" y="27998"/>
                  <a:pt x="7619" y="28014"/>
                  <a:pt x="7649" y="28014"/>
                </a:cubicBezTo>
                <a:cubicBezTo>
                  <a:pt x="7685" y="28014"/>
                  <a:pt x="7718" y="27991"/>
                  <a:pt x="7749" y="27951"/>
                </a:cubicBezTo>
                <a:cubicBezTo>
                  <a:pt x="7798" y="27885"/>
                  <a:pt x="7842" y="27815"/>
                  <a:pt x="7885" y="27746"/>
                </a:cubicBezTo>
                <a:cubicBezTo>
                  <a:pt x="8035" y="27496"/>
                  <a:pt x="8184" y="27246"/>
                  <a:pt x="8333" y="26995"/>
                </a:cubicBezTo>
                <a:cubicBezTo>
                  <a:pt x="8343" y="26978"/>
                  <a:pt x="8358" y="26965"/>
                  <a:pt x="8369" y="26953"/>
                </a:cubicBezTo>
                <a:cubicBezTo>
                  <a:pt x="8420" y="26975"/>
                  <a:pt x="8459" y="26988"/>
                  <a:pt x="8492" y="26988"/>
                </a:cubicBezTo>
                <a:cubicBezTo>
                  <a:pt x="8552" y="26988"/>
                  <a:pt x="8590" y="26947"/>
                  <a:pt x="8627" y="26850"/>
                </a:cubicBezTo>
                <a:cubicBezTo>
                  <a:pt x="8678" y="26716"/>
                  <a:pt x="8710" y="26574"/>
                  <a:pt x="8745" y="26434"/>
                </a:cubicBezTo>
                <a:cubicBezTo>
                  <a:pt x="8826" y="26106"/>
                  <a:pt x="9033" y="25840"/>
                  <a:pt x="9173" y="25541"/>
                </a:cubicBezTo>
                <a:cubicBezTo>
                  <a:pt x="9233" y="25417"/>
                  <a:pt x="9275" y="25284"/>
                  <a:pt x="9325" y="25153"/>
                </a:cubicBezTo>
                <a:cubicBezTo>
                  <a:pt x="9326" y="25153"/>
                  <a:pt x="9329" y="25153"/>
                  <a:pt x="9332" y="25153"/>
                </a:cubicBezTo>
                <a:cubicBezTo>
                  <a:pt x="9337" y="25153"/>
                  <a:pt x="9342" y="25153"/>
                  <a:pt x="9343" y="25155"/>
                </a:cubicBezTo>
                <a:cubicBezTo>
                  <a:pt x="9485" y="25420"/>
                  <a:pt x="9641" y="25677"/>
                  <a:pt x="9765" y="25950"/>
                </a:cubicBezTo>
                <a:cubicBezTo>
                  <a:pt x="9950" y="26361"/>
                  <a:pt x="10031" y="26802"/>
                  <a:pt x="10079" y="27249"/>
                </a:cubicBezTo>
                <a:cubicBezTo>
                  <a:pt x="10085" y="27295"/>
                  <a:pt x="10102" y="27341"/>
                  <a:pt x="10120" y="27383"/>
                </a:cubicBezTo>
                <a:cubicBezTo>
                  <a:pt x="10169" y="27497"/>
                  <a:pt x="10195" y="27545"/>
                  <a:pt x="10246" y="27545"/>
                </a:cubicBezTo>
                <a:cubicBezTo>
                  <a:pt x="10280" y="27545"/>
                  <a:pt x="10327" y="27523"/>
                  <a:pt x="10401" y="27484"/>
                </a:cubicBezTo>
                <a:cubicBezTo>
                  <a:pt x="10411" y="27479"/>
                  <a:pt x="10423" y="27479"/>
                  <a:pt x="10454" y="27470"/>
                </a:cubicBezTo>
                <a:cubicBezTo>
                  <a:pt x="10483" y="27592"/>
                  <a:pt x="10510" y="27711"/>
                  <a:pt x="10536" y="27830"/>
                </a:cubicBezTo>
                <a:cubicBezTo>
                  <a:pt x="10551" y="27892"/>
                  <a:pt x="10561" y="27954"/>
                  <a:pt x="10577" y="28014"/>
                </a:cubicBezTo>
                <a:cubicBezTo>
                  <a:pt x="10597" y="28085"/>
                  <a:pt x="10629" y="28142"/>
                  <a:pt x="10697" y="28142"/>
                </a:cubicBezTo>
                <a:cubicBezTo>
                  <a:pt x="10717" y="28142"/>
                  <a:pt x="10740" y="28137"/>
                  <a:pt x="10767" y="28127"/>
                </a:cubicBezTo>
                <a:cubicBezTo>
                  <a:pt x="10815" y="28277"/>
                  <a:pt x="10851" y="28426"/>
                  <a:pt x="10913" y="28563"/>
                </a:cubicBezTo>
                <a:cubicBezTo>
                  <a:pt x="10978" y="28708"/>
                  <a:pt x="11064" y="28844"/>
                  <a:pt x="11148" y="28978"/>
                </a:cubicBezTo>
                <a:cubicBezTo>
                  <a:pt x="11175" y="29020"/>
                  <a:pt x="11207" y="29042"/>
                  <a:pt x="11240" y="29042"/>
                </a:cubicBezTo>
                <a:cubicBezTo>
                  <a:pt x="11271" y="29042"/>
                  <a:pt x="11304" y="29023"/>
                  <a:pt x="11337" y="28983"/>
                </a:cubicBezTo>
                <a:cubicBezTo>
                  <a:pt x="11431" y="28866"/>
                  <a:pt x="11530" y="28751"/>
                  <a:pt x="11643" y="28618"/>
                </a:cubicBezTo>
                <a:cubicBezTo>
                  <a:pt x="11728" y="28743"/>
                  <a:pt x="11786" y="28858"/>
                  <a:pt x="11795" y="28991"/>
                </a:cubicBezTo>
                <a:cubicBezTo>
                  <a:pt x="11803" y="29142"/>
                  <a:pt x="11797" y="29295"/>
                  <a:pt x="11798" y="29446"/>
                </a:cubicBezTo>
                <a:cubicBezTo>
                  <a:pt x="11798" y="29482"/>
                  <a:pt x="11800" y="29517"/>
                  <a:pt x="11805" y="29552"/>
                </a:cubicBezTo>
                <a:cubicBezTo>
                  <a:pt x="11818" y="29654"/>
                  <a:pt x="11844" y="29699"/>
                  <a:pt x="11905" y="29699"/>
                </a:cubicBezTo>
                <a:cubicBezTo>
                  <a:pt x="11931" y="29699"/>
                  <a:pt x="11963" y="29691"/>
                  <a:pt x="12003" y="29675"/>
                </a:cubicBezTo>
                <a:cubicBezTo>
                  <a:pt x="12006" y="29674"/>
                  <a:pt x="12009" y="29674"/>
                  <a:pt x="12012" y="29674"/>
                </a:cubicBezTo>
                <a:cubicBezTo>
                  <a:pt x="12021" y="29674"/>
                  <a:pt x="12032" y="29676"/>
                  <a:pt x="12045" y="29677"/>
                </a:cubicBezTo>
                <a:cubicBezTo>
                  <a:pt x="12052" y="29782"/>
                  <a:pt x="12050" y="29887"/>
                  <a:pt x="12064" y="29990"/>
                </a:cubicBezTo>
                <a:cubicBezTo>
                  <a:pt x="12103" y="30271"/>
                  <a:pt x="12203" y="30524"/>
                  <a:pt x="12417" y="30722"/>
                </a:cubicBezTo>
                <a:cubicBezTo>
                  <a:pt x="12458" y="30761"/>
                  <a:pt x="12497" y="30784"/>
                  <a:pt x="12536" y="30784"/>
                </a:cubicBezTo>
                <a:cubicBezTo>
                  <a:pt x="12571" y="30784"/>
                  <a:pt x="12606" y="30765"/>
                  <a:pt x="12644" y="30724"/>
                </a:cubicBezTo>
                <a:cubicBezTo>
                  <a:pt x="12698" y="30664"/>
                  <a:pt x="12767" y="30617"/>
                  <a:pt x="12840" y="30554"/>
                </a:cubicBezTo>
                <a:cubicBezTo>
                  <a:pt x="12866" y="30636"/>
                  <a:pt x="12882" y="30706"/>
                  <a:pt x="12909" y="30773"/>
                </a:cubicBezTo>
                <a:cubicBezTo>
                  <a:pt x="12981" y="30957"/>
                  <a:pt x="13046" y="31147"/>
                  <a:pt x="13137" y="31321"/>
                </a:cubicBezTo>
                <a:cubicBezTo>
                  <a:pt x="13202" y="31445"/>
                  <a:pt x="13245" y="31505"/>
                  <a:pt x="13298" y="31505"/>
                </a:cubicBezTo>
                <a:cubicBezTo>
                  <a:pt x="13346" y="31505"/>
                  <a:pt x="13403" y="31455"/>
                  <a:pt x="13493" y="31359"/>
                </a:cubicBezTo>
                <a:cubicBezTo>
                  <a:pt x="13528" y="31419"/>
                  <a:pt x="13559" y="31476"/>
                  <a:pt x="13591" y="31532"/>
                </a:cubicBezTo>
                <a:cubicBezTo>
                  <a:pt x="13636" y="31611"/>
                  <a:pt x="13674" y="31692"/>
                  <a:pt x="13725" y="31765"/>
                </a:cubicBezTo>
                <a:cubicBezTo>
                  <a:pt x="13763" y="31822"/>
                  <a:pt x="13809" y="31869"/>
                  <a:pt x="13867" y="31869"/>
                </a:cubicBezTo>
                <a:cubicBezTo>
                  <a:pt x="13897" y="31869"/>
                  <a:pt x="13929" y="31857"/>
                  <a:pt x="13966" y="31827"/>
                </a:cubicBezTo>
                <a:cubicBezTo>
                  <a:pt x="14040" y="31898"/>
                  <a:pt x="14104" y="31970"/>
                  <a:pt x="14180" y="32030"/>
                </a:cubicBezTo>
                <a:cubicBezTo>
                  <a:pt x="14222" y="32064"/>
                  <a:pt x="14255" y="32080"/>
                  <a:pt x="14283" y="32080"/>
                </a:cubicBezTo>
                <a:cubicBezTo>
                  <a:pt x="14323" y="32080"/>
                  <a:pt x="14352" y="32047"/>
                  <a:pt x="14385" y="31980"/>
                </a:cubicBezTo>
                <a:cubicBezTo>
                  <a:pt x="14457" y="31833"/>
                  <a:pt x="14532" y="31688"/>
                  <a:pt x="14607" y="31543"/>
                </a:cubicBezTo>
                <a:cubicBezTo>
                  <a:pt x="14617" y="31524"/>
                  <a:pt x="14637" y="31501"/>
                  <a:pt x="14656" y="31498"/>
                </a:cubicBezTo>
                <a:cubicBezTo>
                  <a:pt x="14930" y="31455"/>
                  <a:pt x="15099" y="31245"/>
                  <a:pt x="15295" y="31084"/>
                </a:cubicBezTo>
                <a:cubicBezTo>
                  <a:pt x="15403" y="30993"/>
                  <a:pt x="15485" y="30873"/>
                  <a:pt x="15567" y="30778"/>
                </a:cubicBezTo>
                <a:cubicBezTo>
                  <a:pt x="15754" y="30993"/>
                  <a:pt x="15941" y="31212"/>
                  <a:pt x="16131" y="31426"/>
                </a:cubicBezTo>
                <a:cubicBezTo>
                  <a:pt x="16184" y="31487"/>
                  <a:pt x="16258" y="31528"/>
                  <a:pt x="16307" y="31590"/>
                </a:cubicBezTo>
                <a:cubicBezTo>
                  <a:pt x="16380" y="31680"/>
                  <a:pt x="16431" y="31789"/>
                  <a:pt x="16505" y="31877"/>
                </a:cubicBezTo>
                <a:cubicBezTo>
                  <a:pt x="16596" y="31987"/>
                  <a:pt x="16692" y="32097"/>
                  <a:pt x="16803" y="32185"/>
                </a:cubicBezTo>
                <a:cubicBezTo>
                  <a:pt x="16850" y="32221"/>
                  <a:pt x="16887" y="32238"/>
                  <a:pt x="16920" y="32238"/>
                </a:cubicBezTo>
                <a:cubicBezTo>
                  <a:pt x="16970" y="32238"/>
                  <a:pt x="17010" y="32199"/>
                  <a:pt x="17058" y="32125"/>
                </a:cubicBezTo>
                <a:cubicBezTo>
                  <a:pt x="17089" y="32077"/>
                  <a:pt x="17122" y="32030"/>
                  <a:pt x="17160" y="31976"/>
                </a:cubicBezTo>
                <a:cubicBezTo>
                  <a:pt x="17290" y="32095"/>
                  <a:pt x="17410" y="32210"/>
                  <a:pt x="17536" y="32319"/>
                </a:cubicBezTo>
                <a:cubicBezTo>
                  <a:pt x="17731" y="32491"/>
                  <a:pt x="17928" y="32661"/>
                  <a:pt x="18125" y="32831"/>
                </a:cubicBezTo>
                <a:cubicBezTo>
                  <a:pt x="18165" y="32865"/>
                  <a:pt x="18191" y="32884"/>
                  <a:pt x="18219" y="32884"/>
                </a:cubicBezTo>
                <a:cubicBezTo>
                  <a:pt x="18258" y="32884"/>
                  <a:pt x="18299" y="32845"/>
                  <a:pt x="18380" y="32758"/>
                </a:cubicBezTo>
                <a:cubicBezTo>
                  <a:pt x="18465" y="32804"/>
                  <a:pt x="18549" y="32861"/>
                  <a:pt x="18640" y="32900"/>
                </a:cubicBezTo>
                <a:cubicBezTo>
                  <a:pt x="18767" y="32952"/>
                  <a:pt x="18899" y="33000"/>
                  <a:pt x="19033" y="33035"/>
                </a:cubicBezTo>
                <a:cubicBezTo>
                  <a:pt x="19052" y="33039"/>
                  <a:pt x="19069" y="33042"/>
                  <a:pt x="19085" y="33042"/>
                </a:cubicBezTo>
                <a:cubicBezTo>
                  <a:pt x="19165" y="33042"/>
                  <a:pt x="19211" y="32982"/>
                  <a:pt x="19246" y="32891"/>
                </a:cubicBezTo>
                <a:cubicBezTo>
                  <a:pt x="19309" y="32730"/>
                  <a:pt x="19396" y="32578"/>
                  <a:pt x="19480" y="32424"/>
                </a:cubicBezTo>
                <a:cubicBezTo>
                  <a:pt x="19500" y="32389"/>
                  <a:pt x="19520" y="32374"/>
                  <a:pt x="19542" y="32374"/>
                </a:cubicBezTo>
                <a:cubicBezTo>
                  <a:pt x="19567" y="32374"/>
                  <a:pt x="19594" y="32392"/>
                  <a:pt x="19626" y="32419"/>
                </a:cubicBezTo>
                <a:cubicBezTo>
                  <a:pt x="19822" y="32584"/>
                  <a:pt x="20028" y="32740"/>
                  <a:pt x="20231" y="32897"/>
                </a:cubicBezTo>
                <a:cubicBezTo>
                  <a:pt x="20326" y="32972"/>
                  <a:pt x="20427" y="33040"/>
                  <a:pt x="20526" y="33109"/>
                </a:cubicBezTo>
                <a:cubicBezTo>
                  <a:pt x="20561" y="33133"/>
                  <a:pt x="20594" y="33154"/>
                  <a:pt x="20627" y="33154"/>
                </a:cubicBezTo>
                <a:cubicBezTo>
                  <a:pt x="20656" y="33154"/>
                  <a:pt x="20684" y="33137"/>
                  <a:pt x="20711" y="33091"/>
                </a:cubicBezTo>
                <a:cubicBezTo>
                  <a:pt x="20717" y="33081"/>
                  <a:pt x="20741" y="33076"/>
                  <a:pt x="20768" y="33076"/>
                </a:cubicBezTo>
                <a:cubicBezTo>
                  <a:pt x="20789" y="33076"/>
                  <a:pt x="20811" y="33079"/>
                  <a:pt x="20825" y="33086"/>
                </a:cubicBezTo>
                <a:cubicBezTo>
                  <a:pt x="20954" y="33152"/>
                  <a:pt x="21071" y="33239"/>
                  <a:pt x="21204" y="33294"/>
                </a:cubicBezTo>
                <a:cubicBezTo>
                  <a:pt x="21324" y="33345"/>
                  <a:pt x="21457" y="33373"/>
                  <a:pt x="21586" y="33395"/>
                </a:cubicBezTo>
                <a:cubicBezTo>
                  <a:pt x="21601" y="33397"/>
                  <a:pt x="21616" y="33398"/>
                  <a:pt x="21630" y="33398"/>
                </a:cubicBezTo>
                <a:cubicBezTo>
                  <a:pt x="21706" y="33398"/>
                  <a:pt x="21766" y="33358"/>
                  <a:pt x="21777" y="33258"/>
                </a:cubicBezTo>
                <a:cubicBezTo>
                  <a:pt x="21780" y="33232"/>
                  <a:pt x="21795" y="33209"/>
                  <a:pt x="21808" y="33174"/>
                </a:cubicBezTo>
                <a:cubicBezTo>
                  <a:pt x="21926" y="33240"/>
                  <a:pt x="22039" y="33299"/>
                  <a:pt x="22148" y="33364"/>
                </a:cubicBezTo>
                <a:cubicBezTo>
                  <a:pt x="22475" y="33555"/>
                  <a:pt x="22795" y="33756"/>
                  <a:pt x="23128" y="33937"/>
                </a:cubicBezTo>
                <a:cubicBezTo>
                  <a:pt x="23489" y="34135"/>
                  <a:pt x="23825" y="34369"/>
                  <a:pt x="24178" y="34579"/>
                </a:cubicBezTo>
                <a:cubicBezTo>
                  <a:pt x="24263" y="34629"/>
                  <a:pt x="24362" y="34662"/>
                  <a:pt x="24458" y="34687"/>
                </a:cubicBezTo>
                <a:cubicBezTo>
                  <a:pt x="24470" y="34690"/>
                  <a:pt x="24481" y="34691"/>
                  <a:pt x="24491" y="34691"/>
                </a:cubicBezTo>
                <a:cubicBezTo>
                  <a:pt x="24544" y="34691"/>
                  <a:pt x="24571" y="34652"/>
                  <a:pt x="24540" y="34585"/>
                </a:cubicBezTo>
                <a:cubicBezTo>
                  <a:pt x="24486" y="34466"/>
                  <a:pt x="24426" y="34348"/>
                  <a:pt x="24363" y="34234"/>
                </a:cubicBezTo>
                <a:cubicBezTo>
                  <a:pt x="24239" y="34009"/>
                  <a:pt x="24102" y="33791"/>
                  <a:pt x="23985" y="33563"/>
                </a:cubicBezTo>
                <a:cubicBezTo>
                  <a:pt x="23872" y="33342"/>
                  <a:pt x="23776" y="33113"/>
                  <a:pt x="23674" y="32885"/>
                </a:cubicBezTo>
                <a:cubicBezTo>
                  <a:pt x="23624" y="32773"/>
                  <a:pt x="23580" y="32659"/>
                  <a:pt x="23534" y="32545"/>
                </a:cubicBezTo>
                <a:cubicBezTo>
                  <a:pt x="23712" y="32476"/>
                  <a:pt x="23728" y="32463"/>
                  <a:pt x="23691" y="32298"/>
                </a:cubicBezTo>
                <a:cubicBezTo>
                  <a:pt x="23663" y="32174"/>
                  <a:pt x="23614" y="32052"/>
                  <a:pt x="23560" y="31938"/>
                </a:cubicBezTo>
                <a:cubicBezTo>
                  <a:pt x="23378" y="31557"/>
                  <a:pt x="23191" y="31179"/>
                  <a:pt x="23006" y="30802"/>
                </a:cubicBezTo>
                <a:cubicBezTo>
                  <a:pt x="23001" y="30793"/>
                  <a:pt x="23001" y="30780"/>
                  <a:pt x="22999" y="30767"/>
                </a:cubicBezTo>
                <a:cubicBezTo>
                  <a:pt x="23133" y="30747"/>
                  <a:pt x="23263" y="30731"/>
                  <a:pt x="23393" y="30711"/>
                </a:cubicBezTo>
                <a:cubicBezTo>
                  <a:pt x="23494" y="30696"/>
                  <a:pt x="23545" y="30626"/>
                  <a:pt x="23540" y="30508"/>
                </a:cubicBezTo>
                <a:cubicBezTo>
                  <a:pt x="23534" y="30343"/>
                  <a:pt x="23455" y="30209"/>
                  <a:pt x="23356" y="30086"/>
                </a:cubicBezTo>
                <a:cubicBezTo>
                  <a:pt x="23325" y="30046"/>
                  <a:pt x="23292" y="30006"/>
                  <a:pt x="23253" y="29960"/>
                </a:cubicBezTo>
                <a:cubicBezTo>
                  <a:pt x="23380" y="29901"/>
                  <a:pt x="23378" y="29810"/>
                  <a:pt x="23329" y="29712"/>
                </a:cubicBezTo>
                <a:cubicBezTo>
                  <a:pt x="23215" y="29484"/>
                  <a:pt x="23099" y="29257"/>
                  <a:pt x="22984" y="29031"/>
                </a:cubicBezTo>
                <a:cubicBezTo>
                  <a:pt x="23037" y="29007"/>
                  <a:pt x="23095" y="28972"/>
                  <a:pt x="23157" y="28956"/>
                </a:cubicBezTo>
                <a:cubicBezTo>
                  <a:pt x="23273" y="28925"/>
                  <a:pt x="23294" y="28841"/>
                  <a:pt x="23220" y="28738"/>
                </a:cubicBezTo>
                <a:cubicBezTo>
                  <a:pt x="23118" y="28596"/>
                  <a:pt x="23005" y="28461"/>
                  <a:pt x="22891" y="28329"/>
                </a:cubicBezTo>
                <a:cubicBezTo>
                  <a:pt x="22651" y="28056"/>
                  <a:pt x="22408" y="27786"/>
                  <a:pt x="22164" y="27514"/>
                </a:cubicBezTo>
                <a:cubicBezTo>
                  <a:pt x="22128" y="27472"/>
                  <a:pt x="22092" y="27433"/>
                  <a:pt x="22053" y="27390"/>
                </a:cubicBezTo>
                <a:cubicBezTo>
                  <a:pt x="22263" y="27315"/>
                  <a:pt x="22471" y="27239"/>
                  <a:pt x="22681" y="27169"/>
                </a:cubicBezTo>
                <a:cubicBezTo>
                  <a:pt x="22754" y="27144"/>
                  <a:pt x="22781" y="27105"/>
                  <a:pt x="22760" y="27030"/>
                </a:cubicBezTo>
                <a:cubicBezTo>
                  <a:pt x="22701" y="26804"/>
                  <a:pt x="22590" y="26613"/>
                  <a:pt x="22390" y="26482"/>
                </a:cubicBezTo>
                <a:cubicBezTo>
                  <a:pt x="22486" y="26362"/>
                  <a:pt x="22475" y="26311"/>
                  <a:pt x="22353" y="26225"/>
                </a:cubicBezTo>
                <a:cubicBezTo>
                  <a:pt x="22195" y="26114"/>
                  <a:pt x="22037" y="26002"/>
                  <a:pt x="21885" y="25894"/>
                </a:cubicBezTo>
                <a:cubicBezTo>
                  <a:pt x="21890" y="25868"/>
                  <a:pt x="21890" y="25858"/>
                  <a:pt x="21894" y="25854"/>
                </a:cubicBezTo>
                <a:cubicBezTo>
                  <a:pt x="22045" y="25711"/>
                  <a:pt x="22045" y="25692"/>
                  <a:pt x="21876" y="25567"/>
                </a:cubicBezTo>
                <a:cubicBezTo>
                  <a:pt x="21653" y="25404"/>
                  <a:pt x="21435" y="25236"/>
                  <a:pt x="21209" y="25078"/>
                </a:cubicBezTo>
                <a:cubicBezTo>
                  <a:pt x="21118" y="25015"/>
                  <a:pt x="21011" y="24978"/>
                  <a:pt x="20901" y="24924"/>
                </a:cubicBezTo>
                <a:cubicBezTo>
                  <a:pt x="20980" y="24876"/>
                  <a:pt x="21049" y="24834"/>
                  <a:pt x="21117" y="24794"/>
                </a:cubicBezTo>
                <a:cubicBezTo>
                  <a:pt x="21225" y="24731"/>
                  <a:pt x="21241" y="24669"/>
                  <a:pt x="21142" y="24587"/>
                </a:cubicBezTo>
                <a:cubicBezTo>
                  <a:pt x="20988" y="24459"/>
                  <a:pt x="20824" y="24339"/>
                  <a:pt x="20655" y="24228"/>
                </a:cubicBezTo>
                <a:cubicBezTo>
                  <a:pt x="20486" y="24116"/>
                  <a:pt x="20346" y="23984"/>
                  <a:pt x="20222" y="23821"/>
                </a:cubicBezTo>
                <a:cubicBezTo>
                  <a:pt x="20124" y="23692"/>
                  <a:pt x="20000" y="23579"/>
                  <a:pt x="19873" y="23476"/>
                </a:cubicBezTo>
                <a:cubicBezTo>
                  <a:pt x="19777" y="23399"/>
                  <a:pt x="19652" y="23359"/>
                  <a:pt x="19553" y="23286"/>
                </a:cubicBezTo>
                <a:cubicBezTo>
                  <a:pt x="19447" y="23208"/>
                  <a:pt x="19364" y="23098"/>
                  <a:pt x="19259" y="23018"/>
                </a:cubicBezTo>
                <a:cubicBezTo>
                  <a:pt x="19133" y="22922"/>
                  <a:pt x="18986" y="22851"/>
                  <a:pt x="18863" y="22752"/>
                </a:cubicBezTo>
                <a:cubicBezTo>
                  <a:pt x="18659" y="22588"/>
                  <a:pt x="18469" y="22410"/>
                  <a:pt x="18269" y="22242"/>
                </a:cubicBezTo>
                <a:cubicBezTo>
                  <a:pt x="18114" y="22109"/>
                  <a:pt x="17953" y="21981"/>
                  <a:pt x="17795" y="21852"/>
                </a:cubicBezTo>
                <a:cubicBezTo>
                  <a:pt x="17800" y="21840"/>
                  <a:pt x="17804" y="21829"/>
                  <a:pt x="17809" y="21817"/>
                </a:cubicBezTo>
                <a:cubicBezTo>
                  <a:pt x="18002" y="21866"/>
                  <a:pt x="18199" y="21901"/>
                  <a:pt x="18385" y="21968"/>
                </a:cubicBezTo>
                <a:cubicBezTo>
                  <a:pt x="18642" y="22060"/>
                  <a:pt x="18891" y="22174"/>
                  <a:pt x="19139" y="22287"/>
                </a:cubicBezTo>
                <a:cubicBezTo>
                  <a:pt x="19384" y="22397"/>
                  <a:pt x="19625" y="22513"/>
                  <a:pt x="19862" y="22639"/>
                </a:cubicBezTo>
                <a:cubicBezTo>
                  <a:pt x="20135" y="22784"/>
                  <a:pt x="20398" y="22942"/>
                  <a:pt x="20666" y="23095"/>
                </a:cubicBezTo>
                <a:cubicBezTo>
                  <a:pt x="20682" y="23105"/>
                  <a:pt x="20702" y="23112"/>
                  <a:pt x="20720" y="23118"/>
                </a:cubicBezTo>
                <a:cubicBezTo>
                  <a:pt x="20765" y="23135"/>
                  <a:pt x="20798" y="23145"/>
                  <a:pt x="20825" y="23145"/>
                </a:cubicBezTo>
                <a:cubicBezTo>
                  <a:pt x="20877" y="23145"/>
                  <a:pt x="20902" y="23106"/>
                  <a:pt x="20931" y="23008"/>
                </a:cubicBezTo>
                <a:cubicBezTo>
                  <a:pt x="20941" y="23007"/>
                  <a:pt x="20951" y="23007"/>
                  <a:pt x="20960" y="23007"/>
                </a:cubicBezTo>
                <a:cubicBezTo>
                  <a:pt x="21126" y="23007"/>
                  <a:pt x="21245" y="23129"/>
                  <a:pt x="21386" y="23190"/>
                </a:cubicBezTo>
                <a:cubicBezTo>
                  <a:pt x="21446" y="23218"/>
                  <a:pt x="21498" y="23260"/>
                  <a:pt x="21556" y="23293"/>
                </a:cubicBezTo>
                <a:cubicBezTo>
                  <a:pt x="21647" y="23348"/>
                  <a:pt x="21741" y="23363"/>
                  <a:pt x="21852" y="23370"/>
                </a:cubicBezTo>
                <a:cubicBezTo>
                  <a:pt x="22026" y="23383"/>
                  <a:pt x="22199" y="23445"/>
                  <a:pt x="22367" y="23503"/>
                </a:cubicBezTo>
                <a:cubicBezTo>
                  <a:pt x="22472" y="23539"/>
                  <a:pt x="22564" y="23616"/>
                  <a:pt x="22670" y="23652"/>
                </a:cubicBezTo>
                <a:cubicBezTo>
                  <a:pt x="22701" y="23663"/>
                  <a:pt x="22727" y="23669"/>
                  <a:pt x="22747" y="23669"/>
                </a:cubicBezTo>
                <a:cubicBezTo>
                  <a:pt x="22804" y="23669"/>
                  <a:pt x="22824" y="23626"/>
                  <a:pt x="22831" y="23534"/>
                </a:cubicBezTo>
                <a:cubicBezTo>
                  <a:pt x="22836" y="23480"/>
                  <a:pt x="22846" y="23427"/>
                  <a:pt x="22856" y="23354"/>
                </a:cubicBezTo>
                <a:cubicBezTo>
                  <a:pt x="22964" y="23404"/>
                  <a:pt x="23057" y="23442"/>
                  <a:pt x="23144" y="23492"/>
                </a:cubicBezTo>
                <a:cubicBezTo>
                  <a:pt x="23328" y="23596"/>
                  <a:pt x="23509" y="23701"/>
                  <a:pt x="23688" y="23813"/>
                </a:cubicBezTo>
                <a:cubicBezTo>
                  <a:pt x="23783" y="23872"/>
                  <a:pt x="23869" y="23948"/>
                  <a:pt x="23963" y="24010"/>
                </a:cubicBezTo>
                <a:cubicBezTo>
                  <a:pt x="24006" y="24038"/>
                  <a:pt x="24050" y="24068"/>
                  <a:pt x="24093" y="24068"/>
                </a:cubicBezTo>
                <a:cubicBezTo>
                  <a:pt x="24127" y="24068"/>
                  <a:pt x="24161" y="24050"/>
                  <a:pt x="24194" y="24000"/>
                </a:cubicBezTo>
                <a:cubicBezTo>
                  <a:pt x="24198" y="23992"/>
                  <a:pt x="24213" y="23989"/>
                  <a:pt x="24232" y="23989"/>
                </a:cubicBezTo>
                <a:cubicBezTo>
                  <a:pt x="24256" y="23989"/>
                  <a:pt x="24287" y="23994"/>
                  <a:pt x="24308" y="24001"/>
                </a:cubicBezTo>
                <a:cubicBezTo>
                  <a:pt x="24523" y="24069"/>
                  <a:pt x="24736" y="24144"/>
                  <a:pt x="24951" y="24214"/>
                </a:cubicBezTo>
                <a:cubicBezTo>
                  <a:pt x="24989" y="24226"/>
                  <a:pt x="25029" y="24234"/>
                  <a:pt x="25069" y="24234"/>
                </a:cubicBezTo>
                <a:cubicBezTo>
                  <a:pt x="25072" y="24234"/>
                  <a:pt x="25075" y="24233"/>
                  <a:pt x="25077" y="24233"/>
                </a:cubicBezTo>
                <a:cubicBezTo>
                  <a:pt x="25239" y="24227"/>
                  <a:pt x="25396" y="24171"/>
                  <a:pt x="25351" y="23939"/>
                </a:cubicBezTo>
                <a:cubicBezTo>
                  <a:pt x="25345" y="23909"/>
                  <a:pt x="25346" y="23878"/>
                  <a:pt x="25342" y="23840"/>
                </a:cubicBezTo>
                <a:lnTo>
                  <a:pt x="25342" y="23840"/>
                </a:lnTo>
                <a:cubicBezTo>
                  <a:pt x="25391" y="23843"/>
                  <a:pt x="25433" y="23851"/>
                  <a:pt x="25475" y="23852"/>
                </a:cubicBezTo>
                <a:cubicBezTo>
                  <a:pt x="25578" y="23855"/>
                  <a:pt x="25680" y="23870"/>
                  <a:pt x="25784" y="23870"/>
                </a:cubicBezTo>
                <a:cubicBezTo>
                  <a:pt x="25836" y="23870"/>
                  <a:pt x="25889" y="23866"/>
                  <a:pt x="25944" y="23856"/>
                </a:cubicBezTo>
                <a:cubicBezTo>
                  <a:pt x="25971" y="23851"/>
                  <a:pt x="25998" y="23849"/>
                  <a:pt x="26026" y="23849"/>
                </a:cubicBezTo>
                <a:cubicBezTo>
                  <a:pt x="26166" y="23849"/>
                  <a:pt x="26316" y="23903"/>
                  <a:pt x="26461" y="23928"/>
                </a:cubicBezTo>
                <a:cubicBezTo>
                  <a:pt x="26498" y="23934"/>
                  <a:pt x="26535" y="23949"/>
                  <a:pt x="26575" y="23955"/>
                </a:cubicBezTo>
                <a:cubicBezTo>
                  <a:pt x="26598" y="23958"/>
                  <a:pt x="26619" y="23960"/>
                  <a:pt x="26636" y="23960"/>
                </a:cubicBezTo>
                <a:cubicBezTo>
                  <a:pt x="26708" y="23960"/>
                  <a:pt x="26729" y="23926"/>
                  <a:pt x="26745" y="23820"/>
                </a:cubicBezTo>
                <a:cubicBezTo>
                  <a:pt x="26897" y="23841"/>
                  <a:pt x="27049" y="23862"/>
                  <a:pt x="27200" y="23884"/>
                </a:cubicBezTo>
                <a:cubicBezTo>
                  <a:pt x="27318" y="23901"/>
                  <a:pt x="27437" y="23936"/>
                  <a:pt x="27554" y="23936"/>
                </a:cubicBezTo>
                <a:cubicBezTo>
                  <a:pt x="27563" y="23936"/>
                  <a:pt x="27572" y="23935"/>
                  <a:pt x="27581" y="23935"/>
                </a:cubicBezTo>
                <a:cubicBezTo>
                  <a:pt x="27774" y="23926"/>
                  <a:pt x="27820" y="23873"/>
                  <a:pt x="27742" y="23707"/>
                </a:cubicBezTo>
                <a:cubicBezTo>
                  <a:pt x="27655" y="23519"/>
                  <a:pt x="27562" y="23336"/>
                  <a:pt x="27471" y="23151"/>
                </a:cubicBezTo>
                <a:cubicBezTo>
                  <a:pt x="27445" y="23098"/>
                  <a:pt x="27419" y="23046"/>
                  <a:pt x="27393" y="22995"/>
                </a:cubicBezTo>
                <a:cubicBezTo>
                  <a:pt x="27584" y="22899"/>
                  <a:pt x="27594" y="22874"/>
                  <a:pt x="27483" y="22691"/>
                </a:cubicBezTo>
                <a:cubicBezTo>
                  <a:pt x="27349" y="22469"/>
                  <a:pt x="27208" y="22249"/>
                  <a:pt x="27069" y="22027"/>
                </a:cubicBezTo>
                <a:cubicBezTo>
                  <a:pt x="27053" y="22002"/>
                  <a:pt x="27040" y="21975"/>
                  <a:pt x="27023" y="21945"/>
                </a:cubicBezTo>
                <a:lnTo>
                  <a:pt x="27023" y="21945"/>
                </a:lnTo>
                <a:cubicBezTo>
                  <a:pt x="27343" y="21969"/>
                  <a:pt x="27653" y="21986"/>
                  <a:pt x="27963" y="22015"/>
                </a:cubicBezTo>
                <a:cubicBezTo>
                  <a:pt x="28102" y="22027"/>
                  <a:pt x="28239" y="22055"/>
                  <a:pt x="28376" y="22086"/>
                </a:cubicBezTo>
                <a:cubicBezTo>
                  <a:pt x="28540" y="22123"/>
                  <a:pt x="28700" y="22174"/>
                  <a:pt x="28862" y="22215"/>
                </a:cubicBezTo>
                <a:cubicBezTo>
                  <a:pt x="28910" y="22226"/>
                  <a:pt x="28963" y="22227"/>
                  <a:pt x="29013" y="22227"/>
                </a:cubicBezTo>
                <a:cubicBezTo>
                  <a:pt x="29114" y="22227"/>
                  <a:pt x="29180" y="22194"/>
                  <a:pt x="29162" y="22074"/>
                </a:cubicBezTo>
                <a:cubicBezTo>
                  <a:pt x="29157" y="22042"/>
                  <a:pt x="29167" y="22006"/>
                  <a:pt x="29170" y="21960"/>
                </a:cubicBezTo>
                <a:cubicBezTo>
                  <a:pt x="29198" y="21960"/>
                  <a:pt x="29223" y="21959"/>
                  <a:pt x="29248" y="21959"/>
                </a:cubicBezTo>
                <a:cubicBezTo>
                  <a:pt x="29266" y="21959"/>
                  <a:pt x="29283" y="21959"/>
                  <a:pt x="29301" y="21961"/>
                </a:cubicBezTo>
                <a:cubicBezTo>
                  <a:pt x="29589" y="21986"/>
                  <a:pt x="29875" y="22014"/>
                  <a:pt x="30163" y="22041"/>
                </a:cubicBezTo>
                <a:cubicBezTo>
                  <a:pt x="30202" y="22045"/>
                  <a:pt x="30242" y="22050"/>
                  <a:pt x="30281" y="22050"/>
                </a:cubicBezTo>
                <a:cubicBezTo>
                  <a:pt x="30443" y="22050"/>
                  <a:pt x="30462" y="22033"/>
                  <a:pt x="30484" y="21871"/>
                </a:cubicBezTo>
                <a:cubicBezTo>
                  <a:pt x="30693" y="21847"/>
                  <a:pt x="30906" y="21829"/>
                  <a:pt x="31117" y="21798"/>
                </a:cubicBezTo>
                <a:cubicBezTo>
                  <a:pt x="31216" y="21783"/>
                  <a:pt x="31314" y="21749"/>
                  <a:pt x="31407" y="21713"/>
                </a:cubicBezTo>
                <a:cubicBezTo>
                  <a:pt x="31506" y="21676"/>
                  <a:pt x="31523" y="21599"/>
                  <a:pt x="31482" y="21503"/>
                </a:cubicBezTo>
                <a:cubicBezTo>
                  <a:pt x="31328" y="21138"/>
                  <a:pt x="31174" y="20771"/>
                  <a:pt x="31020" y="20406"/>
                </a:cubicBezTo>
                <a:cubicBezTo>
                  <a:pt x="31011" y="20384"/>
                  <a:pt x="31007" y="20363"/>
                  <a:pt x="31002" y="20345"/>
                </a:cubicBezTo>
                <a:cubicBezTo>
                  <a:pt x="31278" y="20312"/>
                  <a:pt x="31546" y="20283"/>
                  <a:pt x="31815" y="20244"/>
                </a:cubicBezTo>
                <a:cubicBezTo>
                  <a:pt x="31853" y="20239"/>
                  <a:pt x="31885" y="20190"/>
                  <a:pt x="31920" y="20162"/>
                </a:cubicBezTo>
                <a:cubicBezTo>
                  <a:pt x="31946" y="20139"/>
                  <a:pt x="31971" y="20107"/>
                  <a:pt x="32000" y="20100"/>
                </a:cubicBezTo>
                <a:cubicBezTo>
                  <a:pt x="32138" y="20071"/>
                  <a:pt x="32277" y="20051"/>
                  <a:pt x="32414" y="20024"/>
                </a:cubicBezTo>
                <a:cubicBezTo>
                  <a:pt x="32488" y="20010"/>
                  <a:pt x="32561" y="19998"/>
                  <a:pt x="32629" y="19970"/>
                </a:cubicBezTo>
                <a:cubicBezTo>
                  <a:pt x="32813" y="19898"/>
                  <a:pt x="32843" y="19840"/>
                  <a:pt x="32805" y="19630"/>
                </a:cubicBezTo>
                <a:cubicBezTo>
                  <a:pt x="33025" y="19620"/>
                  <a:pt x="33242" y="19599"/>
                  <a:pt x="33459" y="19599"/>
                </a:cubicBezTo>
                <a:cubicBezTo>
                  <a:pt x="33481" y="19599"/>
                  <a:pt x="33503" y="19599"/>
                  <a:pt x="33526" y="19599"/>
                </a:cubicBezTo>
                <a:cubicBezTo>
                  <a:pt x="33888" y="19608"/>
                  <a:pt x="34250" y="19639"/>
                  <a:pt x="34611" y="19654"/>
                </a:cubicBezTo>
                <a:cubicBezTo>
                  <a:pt x="34654" y="19656"/>
                  <a:pt x="34697" y="19656"/>
                  <a:pt x="34740" y="19656"/>
                </a:cubicBezTo>
                <a:cubicBezTo>
                  <a:pt x="34854" y="19656"/>
                  <a:pt x="34968" y="19651"/>
                  <a:pt x="35079" y="19639"/>
                </a:cubicBezTo>
                <a:cubicBezTo>
                  <a:pt x="35156" y="19632"/>
                  <a:pt x="35238" y="19598"/>
                  <a:pt x="35306" y="19558"/>
                </a:cubicBezTo>
                <a:cubicBezTo>
                  <a:pt x="35377" y="19517"/>
                  <a:pt x="35362" y="19452"/>
                  <a:pt x="35290" y="19427"/>
                </a:cubicBezTo>
                <a:cubicBezTo>
                  <a:pt x="35143" y="19377"/>
                  <a:pt x="35030" y="19257"/>
                  <a:pt x="34860" y="19246"/>
                </a:cubicBezTo>
                <a:cubicBezTo>
                  <a:pt x="34785" y="19241"/>
                  <a:pt x="34713" y="19170"/>
                  <a:pt x="34638" y="19133"/>
                </a:cubicBezTo>
                <a:cubicBezTo>
                  <a:pt x="34204" y="18914"/>
                  <a:pt x="33766" y="18702"/>
                  <a:pt x="33335" y="18477"/>
                </a:cubicBezTo>
                <a:cubicBezTo>
                  <a:pt x="33213" y="18413"/>
                  <a:pt x="33110" y="18313"/>
                  <a:pt x="32985" y="18221"/>
                </a:cubicBezTo>
                <a:cubicBezTo>
                  <a:pt x="33020" y="18188"/>
                  <a:pt x="33048" y="18153"/>
                  <a:pt x="33084" y="18127"/>
                </a:cubicBezTo>
                <a:cubicBezTo>
                  <a:pt x="33175" y="18063"/>
                  <a:pt x="33175" y="17987"/>
                  <a:pt x="33111" y="17907"/>
                </a:cubicBezTo>
                <a:cubicBezTo>
                  <a:pt x="33062" y="17843"/>
                  <a:pt x="33012" y="17770"/>
                  <a:pt x="32946" y="17729"/>
                </a:cubicBezTo>
                <a:cubicBezTo>
                  <a:pt x="32654" y="17546"/>
                  <a:pt x="32368" y="17353"/>
                  <a:pt x="32029" y="17253"/>
                </a:cubicBezTo>
                <a:cubicBezTo>
                  <a:pt x="31890" y="17214"/>
                  <a:pt x="31763" y="17127"/>
                  <a:pt x="31629" y="17060"/>
                </a:cubicBezTo>
                <a:cubicBezTo>
                  <a:pt x="31770" y="16893"/>
                  <a:pt x="31913" y="16722"/>
                  <a:pt x="32062" y="16552"/>
                </a:cubicBezTo>
                <a:cubicBezTo>
                  <a:pt x="32123" y="16481"/>
                  <a:pt x="32127" y="16424"/>
                  <a:pt x="32070" y="16347"/>
                </a:cubicBezTo>
                <a:cubicBezTo>
                  <a:pt x="31962" y="16203"/>
                  <a:pt x="31808" y="16134"/>
                  <a:pt x="31648" y="16074"/>
                </a:cubicBezTo>
                <a:cubicBezTo>
                  <a:pt x="31481" y="16013"/>
                  <a:pt x="31315" y="15954"/>
                  <a:pt x="31146" y="15897"/>
                </a:cubicBezTo>
                <a:cubicBezTo>
                  <a:pt x="31079" y="15875"/>
                  <a:pt x="31011" y="15862"/>
                  <a:pt x="30933" y="15843"/>
                </a:cubicBezTo>
                <a:cubicBezTo>
                  <a:pt x="30936" y="15815"/>
                  <a:pt x="30939" y="15781"/>
                  <a:pt x="30945" y="15749"/>
                </a:cubicBezTo>
                <a:cubicBezTo>
                  <a:pt x="30974" y="15607"/>
                  <a:pt x="30954" y="15575"/>
                  <a:pt x="30821" y="15539"/>
                </a:cubicBezTo>
                <a:cubicBezTo>
                  <a:pt x="30604" y="15482"/>
                  <a:pt x="30401" y="15391"/>
                  <a:pt x="30219" y="15254"/>
                </a:cubicBezTo>
                <a:cubicBezTo>
                  <a:pt x="30168" y="15215"/>
                  <a:pt x="30087" y="15216"/>
                  <a:pt x="30024" y="15201"/>
                </a:cubicBezTo>
                <a:cubicBezTo>
                  <a:pt x="30066" y="15117"/>
                  <a:pt x="30113" y="15029"/>
                  <a:pt x="30154" y="14936"/>
                </a:cubicBezTo>
                <a:cubicBezTo>
                  <a:pt x="30188" y="14863"/>
                  <a:pt x="30168" y="14796"/>
                  <a:pt x="30100" y="14755"/>
                </a:cubicBezTo>
                <a:cubicBezTo>
                  <a:pt x="30027" y="14711"/>
                  <a:pt x="29951" y="14671"/>
                  <a:pt x="29871" y="14642"/>
                </a:cubicBezTo>
                <a:cubicBezTo>
                  <a:pt x="29696" y="14576"/>
                  <a:pt x="29519" y="14520"/>
                  <a:pt x="29343" y="14459"/>
                </a:cubicBezTo>
                <a:cubicBezTo>
                  <a:pt x="29331" y="14455"/>
                  <a:pt x="29321" y="14449"/>
                  <a:pt x="29309" y="14449"/>
                </a:cubicBezTo>
                <a:cubicBezTo>
                  <a:pt x="29183" y="14449"/>
                  <a:pt x="29067" y="14439"/>
                  <a:pt x="28979" y="14320"/>
                </a:cubicBezTo>
                <a:cubicBezTo>
                  <a:pt x="28962" y="14296"/>
                  <a:pt x="28915" y="14294"/>
                  <a:pt x="28866" y="14294"/>
                </a:cubicBezTo>
                <a:cubicBezTo>
                  <a:pt x="28855" y="14294"/>
                  <a:pt x="28844" y="14294"/>
                  <a:pt x="28832" y="14294"/>
                </a:cubicBezTo>
                <a:cubicBezTo>
                  <a:pt x="28813" y="14294"/>
                  <a:pt x="28795" y="14294"/>
                  <a:pt x="28778" y="14292"/>
                </a:cubicBezTo>
                <a:cubicBezTo>
                  <a:pt x="28695" y="14282"/>
                  <a:pt x="28612" y="14273"/>
                  <a:pt x="28511" y="14261"/>
                </a:cubicBezTo>
                <a:cubicBezTo>
                  <a:pt x="28683" y="14045"/>
                  <a:pt x="28841" y="13853"/>
                  <a:pt x="28989" y="13654"/>
                </a:cubicBezTo>
                <a:cubicBezTo>
                  <a:pt x="29011" y="13625"/>
                  <a:pt x="28981" y="13558"/>
                  <a:pt x="28976" y="13512"/>
                </a:cubicBezTo>
                <a:cubicBezTo>
                  <a:pt x="29088" y="13277"/>
                  <a:pt x="29206" y="13038"/>
                  <a:pt x="29319" y="12795"/>
                </a:cubicBezTo>
                <a:cubicBezTo>
                  <a:pt x="29329" y="12771"/>
                  <a:pt x="29315" y="12724"/>
                  <a:pt x="29298" y="12700"/>
                </a:cubicBezTo>
                <a:cubicBezTo>
                  <a:pt x="29222" y="12597"/>
                  <a:pt x="29124" y="12530"/>
                  <a:pt x="28990" y="12508"/>
                </a:cubicBezTo>
                <a:cubicBezTo>
                  <a:pt x="28860" y="12488"/>
                  <a:pt x="28732" y="12440"/>
                  <a:pt x="28603" y="12406"/>
                </a:cubicBezTo>
                <a:cubicBezTo>
                  <a:pt x="28537" y="12390"/>
                  <a:pt x="28469" y="12379"/>
                  <a:pt x="28402" y="12364"/>
                </a:cubicBezTo>
                <a:cubicBezTo>
                  <a:pt x="28435" y="12246"/>
                  <a:pt x="28404" y="12191"/>
                  <a:pt x="28265" y="12179"/>
                </a:cubicBezTo>
                <a:cubicBezTo>
                  <a:pt x="27992" y="12153"/>
                  <a:pt x="27719" y="12140"/>
                  <a:pt x="27455" y="12122"/>
                </a:cubicBezTo>
                <a:cubicBezTo>
                  <a:pt x="27486" y="12046"/>
                  <a:pt x="27527" y="11949"/>
                  <a:pt x="27566" y="11850"/>
                </a:cubicBezTo>
                <a:cubicBezTo>
                  <a:pt x="27608" y="11746"/>
                  <a:pt x="27585" y="11670"/>
                  <a:pt x="27477" y="11640"/>
                </a:cubicBezTo>
                <a:cubicBezTo>
                  <a:pt x="27321" y="11598"/>
                  <a:pt x="27160" y="11555"/>
                  <a:pt x="27000" y="11547"/>
                </a:cubicBezTo>
                <a:cubicBezTo>
                  <a:pt x="26943" y="11544"/>
                  <a:pt x="26885" y="11543"/>
                  <a:pt x="26827" y="11543"/>
                </a:cubicBezTo>
                <a:cubicBezTo>
                  <a:pt x="26652" y="11543"/>
                  <a:pt x="26478" y="11554"/>
                  <a:pt x="26303" y="11562"/>
                </a:cubicBezTo>
                <a:cubicBezTo>
                  <a:pt x="26228" y="11564"/>
                  <a:pt x="26154" y="11586"/>
                  <a:pt x="26072" y="11600"/>
                </a:cubicBezTo>
                <a:cubicBezTo>
                  <a:pt x="26033" y="11529"/>
                  <a:pt x="26006" y="11496"/>
                  <a:pt x="25945" y="11496"/>
                </a:cubicBezTo>
                <a:cubicBezTo>
                  <a:pt x="25903" y="11496"/>
                  <a:pt x="25845" y="11512"/>
                  <a:pt x="25754" y="11542"/>
                </a:cubicBezTo>
                <a:cubicBezTo>
                  <a:pt x="25596" y="11595"/>
                  <a:pt x="25445" y="11664"/>
                  <a:pt x="25286" y="11711"/>
                </a:cubicBezTo>
                <a:cubicBezTo>
                  <a:pt x="25145" y="11753"/>
                  <a:pt x="24999" y="11778"/>
                  <a:pt x="24854" y="11811"/>
                </a:cubicBezTo>
                <a:cubicBezTo>
                  <a:pt x="24881" y="11697"/>
                  <a:pt x="24907" y="11586"/>
                  <a:pt x="24937" y="11475"/>
                </a:cubicBezTo>
                <a:cubicBezTo>
                  <a:pt x="24961" y="11381"/>
                  <a:pt x="24920" y="11320"/>
                  <a:pt x="24830" y="11317"/>
                </a:cubicBezTo>
                <a:cubicBezTo>
                  <a:pt x="24795" y="11316"/>
                  <a:pt x="24760" y="11315"/>
                  <a:pt x="24726" y="11315"/>
                </a:cubicBezTo>
                <a:cubicBezTo>
                  <a:pt x="24587" y="11315"/>
                  <a:pt x="24448" y="11323"/>
                  <a:pt x="24309" y="11329"/>
                </a:cubicBezTo>
                <a:cubicBezTo>
                  <a:pt x="24206" y="11332"/>
                  <a:pt x="24101" y="11335"/>
                  <a:pt x="24000" y="11356"/>
                </a:cubicBezTo>
                <a:cubicBezTo>
                  <a:pt x="23738" y="11411"/>
                  <a:pt x="23480" y="11475"/>
                  <a:pt x="23216" y="11537"/>
                </a:cubicBezTo>
                <a:cubicBezTo>
                  <a:pt x="23218" y="11527"/>
                  <a:pt x="23231" y="11504"/>
                  <a:pt x="23227" y="11485"/>
                </a:cubicBezTo>
                <a:cubicBezTo>
                  <a:pt x="23219" y="11448"/>
                  <a:pt x="23213" y="11401"/>
                  <a:pt x="23188" y="11384"/>
                </a:cubicBezTo>
                <a:cubicBezTo>
                  <a:pt x="23160" y="11365"/>
                  <a:pt x="23119" y="11351"/>
                  <a:pt x="23082" y="11351"/>
                </a:cubicBezTo>
                <a:cubicBezTo>
                  <a:pt x="23075" y="11351"/>
                  <a:pt x="23068" y="11352"/>
                  <a:pt x="23062" y="11353"/>
                </a:cubicBezTo>
                <a:cubicBezTo>
                  <a:pt x="23017" y="11360"/>
                  <a:pt x="22975" y="11393"/>
                  <a:pt x="22934" y="11417"/>
                </a:cubicBezTo>
                <a:cubicBezTo>
                  <a:pt x="22735" y="11528"/>
                  <a:pt x="22517" y="11559"/>
                  <a:pt x="22291" y="11579"/>
                </a:cubicBezTo>
                <a:cubicBezTo>
                  <a:pt x="22028" y="11604"/>
                  <a:pt x="21767" y="11660"/>
                  <a:pt x="21503" y="11690"/>
                </a:cubicBezTo>
                <a:cubicBezTo>
                  <a:pt x="21428" y="11697"/>
                  <a:pt x="21357" y="11670"/>
                  <a:pt x="21367" y="11784"/>
                </a:cubicBezTo>
                <a:cubicBezTo>
                  <a:pt x="21322" y="11754"/>
                  <a:pt x="21272" y="11739"/>
                  <a:pt x="21223" y="11739"/>
                </a:cubicBezTo>
                <a:cubicBezTo>
                  <a:pt x="21160" y="11739"/>
                  <a:pt x="21097" y="11763"/>
                  <a:pt x="21045" y="11810"/>
                </a:cubicBezTo>
                <a:cubicBezTo>
                  <a:pt x="21022" y="11830"/>
                  <a:pt x="20980" y="11834"/>
                  <a:pt x="20948" y="11842"/>
                </a:cubicBezTo>
                <a:cubicBezTo>
                  <a:pt x="20843" y="11866"/>
                  <a:pt x="20738" y="11885"/>
                  <a:pt x="20635" y="11913"/>
                </a:cubicBezTo>
                <a:cubicBezTo>
                  <a:pt x="20547" y="11937"/>
                  <a:pt x="20464" y="11972"/>
                  <a:pt x="20384" y="12005"/>
                </a:cubicBezTo>
                <a:cubicBezTo>
                  <a:pt x="20326" y="12018"/>
                  <a:pt x="20256" y="12015"/>
                  <a:pt x="20212" y="12047"/>
                </a:cubicBezTo>
                <a:cubicBezTo>
                  <a:pt x="20206" y="12052"/>
                  <a:pt x="20200" y="12053"/>
                  <a:pt x="20193" y="12053"/>
                </a:cubicBezTo>
                <a:cubicBezTo>
                  <a:pt x="20159" y="12053"/>
                  <a:pt x="20115" y="12009"/>
                  <a:pt x="20090" y="12009"/>
                </a:cubicBezTo>
                <a:cubicBezTo>
                  <a:pt x="20077" y="12009"/>
                  <a:pt x="20069" y="12021"/>
                  <a:pt x="20069" y="12056"/>
                </a:cubicBezTo>
                <a:cubicBezTo>
                  <a:pt x="20017" y="12069"/>
                  <a:pt x="19969" y="12096"/>
                  <a:pt x="19939" y="12096"/>
                </a:cubicBezTo>
                <a:cubicBezTo>
                  <a:pt x="19932" y="12096"/>
                  <a:pt x="19926" y="12094"/>
                  <a:pt x="19922" y="12092"/>
                </a:cubicBezTo>
                <a:cubicBezTo>
                  <a:pt x="19894" y="12074"/>
                  <a:pt x="19868" y="12068"/>
                  <a:pt x="19842" y="12068"/>
                </a:cubicBezTo>
                <a:cubicBezTo>
                  <a:pt x="19785" y="12068"/>
                  <a:pt x="19731" y="12098"/>
                  <a:pt x="19676" y="12098"/>
                </a:cubicBezTo>
                <a:cubicBezTo>
                  <a:pt x="19675" y="12098"/>
                  <a:pt x="19674" y="12098"/>
                  <a:pt x="19674" y="12098"/>
                </a:cubicBezTo>
                <a:cubicBezTo>
                  <a:pt x="19453" y="12094"/>
                  <a:pt x="19231" y="12076"/>
                  <a:pt x="19010" y="12063"/>
                </a:cubicBezTo>
                <a:cubicBezTo>
                  <a:pt x="18969" y="12061"/>
                  <a:pt x="18929" y="12052"/>
                  <a:pt x="18883" y="12022"/>
                </a:cubicBezTo>
                <a:cubicBezTo>
                  <a:pt x="19024" y="11950"/>
                  <a:pt x="19163" y="11878"/>
                  <a:pt x="19303" y="11808"/>
                </a:cubicBezTo>
                <a:cubicBezTo>
                  <a:pt x="19508" y="11703"/>
                  <a:pt x="19714" y="11602"/>
                  <a:pt x="19920" y="11499"/>
                </a:cubicBezTo>
                <a:cubicBezTo>
                  <a:pt x="20066" y="11425"/>
                  <a:pt x="20218" y="11362"/>
                  <a:pt x="20358" y="11279"/>
                </a:cubicBezTo>
                <a:cubicBezTo>
                  <a:pt x="20636" y="11113"/>
                  <a:pt x="20899" y="10925"/>
                  <a:pt x="21180" y="10763"/>
                </a:cubicBezTo>
                <a:cubicBezTo>
                  <a:pt x="21398" y="10637"/>
                  <a:pt x="21633" y="10537"/>
                  <a:pt x="21860" y="10425"/>
                </a:cubicBezTo>
                <a:cubicBezTo>
                  <a:pt x="21923" y="10394"/>
                  <a:pt x="21989" y="10365"/>
                  <a:pt x="22045" y="10326"/>
                </a:cubicBezTo>
                <a:cubicBezTo>
                  <a:pt x="22072" y="10305"/>
                  <a:pt x="22082" y="10260"/>
                  <a:pt x="22088" y="10216"/>
                </a:cubicBezTo>
                <a:cubicBezTo>
                  <a:pt x="22324" y="10103"/>
                  <a:pt x="22523" y="9931"/>
                  <a:pt x="22714" y="9746"/>
                </a:cubicBezTo>
                <a:cubicBezTo>
                  <a:pt x="22786" y="9675"/>
                  <a:pt x="22878" y="9626"/>
                  <a:pt x="22961" y="9568"/>
                </a:cubicBezTo>
                <a:cubicBezTo>
                  <a:pt x="22985" y="9552"/>
                  <a:pt x="23010" y="9542"/>
                  <a:pt x="23033" y="9529"/>
                </a:cubicBezTo>
                <a:cubicBezTo>
                  <a:pt x="23211" y="9417"/>
                  <a:pt x="23216" y="9336"/>
                  <a:pt x="23053" y="9221"/>
                </a:cubicBezTo>
                <a:cubicBezTo>
                  <a:pt x="23033" y="9207"/>
                  <a:pt x="23014" y="9195"/>
                  <a:pt x="23006" y="9190"/>
                </a:cubicBezTo>
                <a:cubicBezTo>
                  <a:pt x="23229" y="9011"/>
                  <a:pt x="23439" y="8822"/>
                  <a:pt x="23671" y="8660"/>
                </a:cubicBezTo>
                <a:cubicBezTo>
                  <a:pt x="23839" y="8543"/>
                  <a:pt x="24032" y="8462"/>
                  <a:pt x="24215" y="8366"/>
                </a:cubicBezTo>
                <a:cubicBezTo>
                  <a:pt x="24253" y="8346"/>
                  <a:pt x="24294" y="8332"/>
                  <a:pt x="24331" y="8309"/>
                </a:cubicBezTo>
                <a:cubicBezTo>
                  <a:pt x="24500" y="8203"/>
                  <a:pt x="24510" y="8161"/>
                  <a:pt x="24396" y="8004"/>
                </a:cubicBezTo>
                <a:cubicBezTo>
                  <a:pt x="24652" y="7865"/>
                  <a:pt x="24807" y="7632"/>
                  <a:pt x="24961" y="7401"/>
                </a:cubicBezTo>
                <a:cubicBezTo>
                  <a:pt x="25070" y="7235"/>
                  <a:pt x="25038" y="7127"/>
                  <a:pt x="24876" y="7018"/>
                </a:cubicBezTo>
                <a:cubicBezTo>
                  <a:pt x="24786" y="6957"/>
                  <a:pt x="24698" y="6892"/>
                  <a:pt x="24603" y="6838"/>
                </a:cubicBezTo>
                <a:cubicBezTo>
                  <a:pt x="24528" y="6795"/>
                  <a:pt x="24444" y="6767"/>
                  <a:pt x="24364" y="6732"/>
                </a:cubicBezTo>
                <a:cubicBezTo>
                  <a:pt x="24638" y="6561"/>
                  <a:pt x="24797" y="6270"/>
                  <a:pt x="25012" y="6031"/>
                </a:cubicBezTo>
                <a:cubicBezTo>
                  <a:pt x="25168" y="5858"/>
                  <a:pt x="25339" y="5698"/>
                  <a:pt x="25505" y="5533"/>
                </a:cubicBezTo>
                <a:cubicBezTo>
                  <a:pt x="25723" y="5317"/>
                  <a:pt x="25722" y="5282"/>
                  <a:pt x="25471" y="5106"/>
                </a:cubicBezTo>
                <a:cubicBezTo>
                  <a:pt x="25616" y="4941"/>
                  <a:pt x="25758" y="4773"/>
                  <a:pt x="25906" y="4612"/>
                </a:cubicBezTo>
                <a:cubicBezTo>
                  <a:pt x="26026" y="4480"/>
                  <a:pt x="26028" y="4462"/>
                  <a:pt x="25929" y="4366"/>
                </a:cubicBezTo>
                <a:cubicBezTo>
                  <a:pt x="26074" y="4150"/>
                  <a:pt x="26227" y="3944"/>
                  <a:pt x="26356" y="3724"/>
                </a:cubicBezTo>
                <a:cubicBezTo>
                  <a:pt x="26428" y="3602"/>
                  <a:pt x="26388" y="3551"/>
                  <a:pt x="26247" y="3485"/>
                </a:cubicBezTo>
                <a:cubicBezTo>
                  <a:pt x="26125" y="3429"/>
                  <a:pt x="26009" y="3364"/>
                  <a:pt x="25882" y="3300"/>
                </a:cubicBezTo>
                <a:cubicBezTo>
                  <a:pt x="26072" y="3060"/>
                  <a:pt x="26272" y="2811"/>
                  <a:pt x="26475" y="2555"/>
                </a:cubicBezTo>
                <a:cubicBezTo>
                  <a:pt x="26447" y="2535"/>
                  <a:pt x="26419" y="2517"/>
                  <a:pt x="26406" y="2507"/>
                </a:cubicBezTo>
                <a:cubicBezTo>
                  <a:pt x="26524" y="2230"/>
                  <a:pt x="26783" y="2028"/>
                  <a:pt x="26812" y="1704"/>
                </a:cubicBezTo>
                <a:cubicBezTo>
                  <a:pt x="26820" y="1598"/>
                  <a:pt x="26820" y="1598"/>
                  <a:pt x="26727" y="1573"/>
                </a:cubicBezTo>
                <a:cubicBezTo>
                  <a:pt x="26910" y="1289"/>
                  <a:pt x="27092" y="1001"/>
                  <a:pt x="27280" y="717"/>
                </a:cubicBezTo>
                <a:cubicBezTo>
                  <a:pt x="27386" y="555"/>
                  <a:pt x="27509" y="400"/>
                  <a:pt x="27612" y="236"/>
                </a:cubicBezTo>
                <a:cubicBezTo>
                  <a:pt x="27652" y="172"/>
                  <a:pt x="27658" y="89"/>
                  <a:pt x="27681" y="13"/>
                </a:cubicBezTo>
                <a:cubicBezTo>
                  <a:pt x="27634" y="12"/>
                  <a:pt x="27583" y="1"/>
                  <a:pt x="27537" y="1"/>
                </a:cubicBezTo>
                <a:close/>
              </a:path>
            </a:pathLst>
          </a:custGeom>
          <a:solidFill>
            <a:srgbClr val="80B31A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3" name="Google Shape;363;p53"/>
          <p:cNvSpPr/>
          <p:nvPr/>
        </p:nvSpPr>
        <p:spPr>
          <a:xfrm rot="10799607" flipH="1">
            <a:off x="-2134372" y="1159921"/>
            <a:ext cx="2854364" cy="2576574"/>
          </a:xfrm>
          <a:custGeom>
            <a:avLst/>
            <a:gdLst/>
            <a:ahLst/>
            <a:cxnLst/>
            <a:rect l="l" t="t" r="r" b="b"/>
            <a:pathLst>
              <a:path w="65321" h="58974" extrusionOk="0">
                <a:moveTo>
                  <a:pt x="22366" y="1"/>
                </a:moveTo>
                <a:cubicBezTo>
                  <a:pt x="21487" y="1110"/>
                  <a:pt x="21352" y="2369"/>
                  <a:pt x="21698" y="3654"/>
                </a:cubicBezTo>
                <a:cubicBezTo>
                  <a:pt x="21897" y="4395"/>
                  <a:pt x="21799" y="4997"/>
                  <a:pt x="21443" y="5595"/>
                </a:cubicBezTo>
                <a:cubicBezTo>
                  <a:pt x="20980" y="6373"/>
                  <a:pt x="20792" y="7195"/>
                  <a:pt x="20884" y="8139"/>
                </a:cubicBezTo>
                <a:cubicBezTo>
                  <a:pt x="21110" y="10454"/>
                  <a:pt x="21265" y="12774"/>
                  <a:pt x="21453" y="15092"/>
                </a:cubicBezTo>
                <a:cubicBezTo>
                  <a:pt x="21464" y="15242"/>
                  <a:pt x="21486" y="15391"/>
                  <a:pt x="21514" y="15538"/>
                </a:cubicBezTo>
                <a:cubicBezTo>
                  <a:pt x="21809" y="17032"/>
                  <a:pt x="22207" y="18516"/>
                  <a:pt x="22381" y="20021"/>
                </a:cubicBezTo>
                <a:cubicBezTo>
                  <a:pt x="22814" y="23774"/>
                  <a:pt x="23056" y="27545"/>
                  <a:pt x="22307" y="31239"/>
                </a:cubicBezTo>
                <a:cubicBezTo>
                  <a:pt x="22010" y="32697"/>
                  <a:pt x="21353" y="34069"/>
                  <a:pt x="20844" y="35475"/>
                </a:cubicBezTo>
                <a:cubicBezTo>
                  <a:pt x="20789" y="35627"/>
                  <a:pt x="20624" y="35734"/>
                  <a:pt x="20558" y="35808"/>
                </a:cubicBezTo>
                <a:cubicBezTo>
                  <a:pt x="20208" y="33830"/>
                  <a:pt x="19907" y="31878"/>
                  <a:pt x="19506" y="29946"/>
                </a:cubicBezTo>
                <a:cubicBezTo>
                  <a:pt x="19166" y="28305"/>
                  <a:pt x="18783" y="26664"/>
                  <a:pt x="18279" y="25062"/>
                </a:cubicBezTo>
                <a:cubicBezTo>
                  <a:pt x="17787" y="23501"/>
                  <a:pt x="17318" y="21976"/>
                  <a:pt x="17409" y="20319"/>
                </a:cubicBezTo>
                <a:cubicBezTo>
                  <a:pt x="17458" y="19438"/>
                  <a:pt x="17273" y="18537"/>
                  <a:pt x="17194" y="17644"/>
                </a:cubicBezTo>
                <a:cubicBezTo>
                  <a:pt x="17040" y="17634"/>
                  <a:pt x="16886" y="17622"/>
                  <a:pt x="16731" y="17612"/>
                </a:cubicBezTo>
                <a:cubicBezTo>
                  <a:pt x="16581" y="18603"/>
                  <a:pt x="16430" y="19593"/>
                  <a:pt x="16275" y="20610"/>
                </a:cubicBezTo>
                <a:cubicBezTo>
                  <a:pt x="15168" y="18769"/>
                  <a:pt x="14484" y="16844"/>
                  <a:pt x="14277" y="14762"/>
                </a:cubicBezTo>
                <a:cubicBezTo>
                  <a:pt x="14225" y="14233"/>
                  <a:pt x="14046" y="13707"/>
                  <a:pt x="14031" y="13182"/>
                </a:cubicBezTo>
                <a:cubicBezTo>
                  <a:pt x="13990" y="11516"/>
                  <a:pt x="13994" y="9850"/>
                  <a:pt x="13995" y="8186"/>
                </a:cubicBezTo>
                <a:cubicBezTo>
                  <a:pt x="13995" y="7839"/>
                  <a:pt x="14057" y="7494"/>
                  <a:pt x="14091" y="7148"/>
                </a:cubicBezTo>
                <a:lnTo>
                  <a:pt x="14091" y="7148"/>
                </a:lnTo>
                <a:cubicBezTo>
                  <a:pt x="13919" y="7162"/>
                  <a:pt x="13748" y="7173"/>
                  <a:pt x="13578" y="7185"/>
                </a:cubicBezTo>
                <a:cubicBezTo>
                  <a:pt x="13623" y="8892"/>
                  <a:pt x="13666" y="10599"/>
                  <a:pt x="13711" y="12307"/>
                </a:cubicBezTo>
                <a:cubicBezTo>
                  <a:pt x="13636" y="12312"/>
                  <a:pt x="13561" y="12317"/>
                  <a:pt x="13486" y="12323"/>
                </a:cubicBezTo>
                <a:cubicBezTo>
                  <a:pt x="13269" y="12019"/>
                  <a:pt x="13050" y="11717"/>
                  <a:pt x="12833" y="11413"/>
                </a:cubicBezTo>
                <a:cubicBezTo>
                  <a:pt x="12803" y="11433"/>
                  <a:pt x="12772" y="11452"/>
                  <a:pt x="12743" y="11471"/>
                </a:cubicBezTo>
                <a:cubicBezTo>
                  <a:pt x="13080" y="12692"/>
                  <a:pt x="13417" y="13913"/>
                  <a:pt x="13748" y="15116"/>
                </a:cubicBezTo>
                <a:cubicBezTo>
                  <a:pt x="11130" y="14380"/>
                  <a:pt x="9811" y="12446"/>
                  <a:pt x="8857" y="10145"/>
                </a:cubicBezTo>
                <a:lnTo>
                  <a:pt x="8857" y="10145"/>
                </a:lnTo>
                <a:cubicBezTo>
                  <a:pt x="8841" y="11988"/>
                  <a:pt x="9894" y="13742"/>
                  <a:pt x="11362" y="14580"/>
                </a:cubicBezTo>
                <a:cubicBezTo>
                  <a:pt x="12705" y="15343"/>
                  <a:pt x="14221" y="15964"/>
                  <a:pt x="14240" y="17896"/>
                </a:cubicBezTo>
                <a:cubicBezTo>
                  <a:pt x="14240" y="17924"/>
                  <a:pt x="14262" y="17952"/>
                  <a:pt x="14273" y="17980"/>
                </a:cubicBezTo>
                <a:cubicBezTo>
                  <a:pt x="14895" y="19417"/>
                  <a:pt x="15488" y="20866"/>
                  <a:pt x="16142" y="22287"/>
                </a:cubicBezTo>
                <a:cubicBezTo>
                  <a:pt x="17400" y="25020"/>
                  <a:pt x="18337" y="27829"/>
                  <a:pt x="18664" y="30814"/>
                </a:cubicBezTo>
                <a:cubicBezTo>
                  <a:pt x="18742" y="31524"/>
                  <a:pt x="18984" y="32220"/>
                  <a:pt x="19118" y="32928"/>
                </a:cubicBezTo>
                <a:cubicBezTo>
                  <a:pt x="19377" y="34309"/>
                  <a:pt x="19619" y="35691"/>
                  <a:pt x="19855" y="37075"/>
                </a:cubicBezTo>
                <a:cubicBezTo>
                  <a:pt x="19879" y="37211"/>
                  <a:pt x="19827" y="37368"/>
                  <a:pt x="19778" y="37501"/>
                </a:cubicBezTo>
                <a:cubicBezTo>
                  <a:pt x="19006" y="39595"/>
                  <a:pt x="18182" y="41665"/>
                  <a:pt x="17093" y="43591"/>
                </a:cubicBezTo>
                <a:cubicBezTo>
                  <a:pt x="16929" y="43694"/>
                  <a:pt x="16763" y="43796"/>
                  <a:pt x="16598" y="43900"/>
                </a:cubicBezTo>
                <a:cubicBezTo>
                  <a:pt x="15981" y="44289"/>
                  <a:pt x="15395" y="44727"/>
                  <a:pt x="14765" y="45093"/>
                </a:cubicBezTo>
                <a:cubicBezTo>
                  <a:pt x="11767" y="46831"/>
                  <a:pt x="8636" y="48376"/>
                  <a:pt x="5799" y="50342"/>
                </a:cubicBezTo>
                <a:cubicBezTo>
                  <a:pt x="3995" y="51594"/>
                  <a:pt x="1940" y="52080"/>
                  <a:pt x="1" y="53058"/>
                </a:cubicBezTo>
                <a:lnTo>
                  <a:pt x="150" y="56207"/>
                </a:lnTo>
                <a:cubicBezTo>
                  <a:pt x="597" y="57090"/>
                  <a:pt x="874" y="57463"/>
                  <a:pt x="1268" y="57463"/>
                </a:cubicBezTo>
                <a:cubicBezTo>
                  <a:pt x="1414" y="57463"/>
                  <a:pt x="1578" y="57411"/>
                  <a:pt x="1772" y="57315"/>
                </a:cubicBezTo>
                <a:cubicBezTo>
                  <a:pt x="3119" y="56644"/>
                  <a:pt x="4580" y="56061"/>
                  <a:pt x="5682" y="55085"/>
                </a:cubicBezTo>
                <a:cubicBezTo>
                  <a:pt x="7282" y="53670"/>
                  <a:pt x="9016" y="52659"/>
                  <a:pt x="11000" y="51877"/>
                </a:cubicBezTo>
                <a:cubicBezTo>
                  <a:pt x="13379" y="50939"/>
                  <a:pt x="19571" y="47831"/>
                  <a:pt x="19701" y="47831"/>
                </a:cubicBezTo>
                <a:cubicBezTo>
                  <a:pt x="19724" y="47831"/>
                  <a:pt x="19567" y="47923"/>
                  <a:pt x="19181" y="48134"/>
                </a:cubicBezTo>
                <a:cubicBezTo>
                  <a:pt x="18860" y="48309"/>
                  <a:pt x="18661" y="48377"/>
                  <a:pt x="18664" y="48377"/>
                </a:cubicBezTo>
                <a:cubicBezTo>
                  <a:pt x="18672" y="48377"/>
                  <a:pt x="19613" y="48061"/>
                  <a:pt x="22278" y="47810"/>
                </a:cubicBezTo>
                <a:cubicBezTo>
                  <a:pt x="22786" y="47762"/>
                  <a:pt x="23372" y="47739"/>
                  <a:pt x="24008" y="47739"/>
                </a:cubicBezTo>
                <a:cubicBezTo>
                  <a:pt x="25924" y="47739"/>
                  <a:pt x="28293" y="47954"/>
                  <a:pt x="30361" y="48375"/>
                </a:cubicBezTo>
                <a:cubicBezTo>
                  <a:pt x="31160" y="48577"/>
                  <a:pt x="31958" y="48788"/>
                  <a:pt x="32750" y="49014"/>
                </a:cubicBezTo>
                <a:cubicBezTo>
                  <a:pt x="33081" y="49131"/>
                  <a:pt x="33390" y="49255"/>
                  <a:pt x="33668" y="49388"/>
                </a:cubicBezTo>
                <a:cubicBezTo>
                  <a:pt x="34008" y="49552"/>
                  <a:pt x="34394" y="49614"/>
                  <a:pt x="34759" y="49722"/>
                </a:cubicBezTo>
                <a:cubicBezTo>
                  <a:pt x="34780" y="49682"/>
                  <a:pt x="34792" y="49660"/>
                  <a:pt x="34803" y="49640"/>
                </a:cubicBezTo>
                <a:cubicBezTo>
                  <a:pt x="37825" y="50630"/>
                  <a:pt x="40747" y="51930"/>
                  <a:pt x="43428" y="53930"/>
                </a:cubicBezTo>
                <a:cubicBezTo>
                  <a:pt x="45033" y="55126"/>
                  <a:pt x="46728" y="56071"/>
                  <a:pt x="48742" y="56420"/>
                </a:cubicBezTo>
                <a:cubicBezTo>
                  <a:pt x="49773" y="56598"/>
                  <a:pt x="50748" y="57236"/>
                  <a:pt x="51729" y="57712"/>
                </a:cubicBezTo>
                <a:cubicBezTo>
                  <a:pt x="52371" y="58023"/>
                  <a:pt x="52952" y="58623"/>
                  <a:pt x="53605" y="58726"/>
                </a:cubicBezTo>
                <a:cubicBezTo>
                  <a:pt x="54970" y="58940"/>
                  <a:pt x="56365" y="58935"/>
                  <a:pt x="57747" y="58969"/>
                </a:cubicBezTo>
                <a:cubicBezTo>
                  <a:pt x="57851" y="58972"/>
                  <a:pt x="57956" y="58973"/>
                  <a:pt x="58062" y="58973"/>
                </a:cubicBezTo>
                <a:cubicBezTo>
                  <a:pt x="58670" y="58973"/>
                  <a:pt x="59280" y="58928"/>
                  <a:pt x="59878" y="58846"/>
                </a:cubicBezTo>
                <a:cubicBezTo>
                  <a:pt x="60578" y="58751"/>
                  <a:pt x="61261" y="58557"/>
                  <a:pt x="61952" y="58405"/>
                </a:cubicBezTo>
                <a:cubicBezTo>
                  <a:pt x="61926" y="58275"/>
                  <a:pt x="61903" y="58151"/>
                  <a:pt x="61880" y="58027"/>
                </a:cubicBezTo>
                <a:cubicBezTo>
                  <a:pt x="60174" y="58123"/>
                  <a:pt x="58469" y="58277"/>
                  <a:pt x="56759" y="58300"/>
                </a:cubicBezTo>
                <a:cubicBezTo>
                  <a:pt x="56630" y="58302"/>
                  <a:pt x="56501" y="58303"/>
                  <a:pt x="56373" y="58303"/>
                </a:cubicBezTo>
                <a:cubicBezTo>
                  <a:pt x="54671" y="58303"/>
                  <a:pt x="52981" y="58103"/>
                  <a:pt x="51478" y="56576"/>
                </a:cubicBezTo>
                <a:lnTo>
                  <a:pt x="51478" y="56576"/>
                </a:lnTo>
                <a:cubicBezTo>
                  <a:pt x="52485" y="56673"/>
                  <a:pt x="53328" y="56829"/>
                  <a:pt x="54149" y="56829"/>
                </a:cubicBezTo>
                <a:cubicBezTo>
                  <a:pt x="54207" y="56829"/>
                  <a:pt x="54265" y="56829"/>
                  <a:pt x="54323" y="56827"/>
                </a:cubicBezTo>
                <a:cubicBezTo>
                  <a:pt x="55253" y="56801"/>
                  <a:pt x="56169" y="56582"/>
                  <a:pt x="57094" y="56463"/>
                </a:cubicBezTo>
                <a:cubicBezTo>
                  <a:pt x="57941" y="56354"/>
                  <a:pt x="58791" y="56263"/>
                  <a:pt x="59639" y="56164"/>
                </a:cubicBezTo>
                <a:cubicBezTo>
                  <a:pt x="59624" y="56054"/>
                  <a:pt x="59609" y="55943"/>
                  <a:pt x="59595" y="55831"/>
                </a:cubicBezTo>
                <a:cubicBezTo>
                  <a:pt x="59120" y="55844"/>
                  <a:pt x="58646" y="55849"/>
                  <a:pt x="58173" y="55870"/>
                </a:cubicBezTo>
                <a:cubicBezTo>
                  <a:pt x="56716" y="55941"/>
                  <a:pt x="55256" y="56130"/>
                  <a:pt x="53803" y="56130"/>
                </a:cubicBezTo>
                <a:cubicBezTo>
                  <a:pt x="53476" y="56130"/>
                  <a:pt x="53149" y="56120"/>
                  <a:pt x="52822" y="56098"/>
                </a:cubicBezTo>
                <a:cubicBezTo>
                  <a:pt x="50397" y="55928"/>
                  <a:pt x="47873" y="56031"/>
                  <a:pt x="45631" y="54749"/>
                </a:cubicBezTo>
                <a:cubicBezTo>
                  <a:pt x="43776" y="53689"/>
                  <a:pt x="42014" y="52458"/>
                  <a:pt x="40219" y="51294"/>
                </a:cubicBezTo>
                <a:cubicBezTo>
                  <a:pt x="39800" y="51023"/>
                  <a:pt x="39408" y="50709"/>
                  <a:pt x="38899" y="50339"/>
                </a:cubicBezTo>
                <a:cubicBezTo>
                  <a:pt x="39911" y="50145"/>
                  <a:pt x="40904" y="50062"/>
                  <a:pt x="41884" y="50062"/>
                </a:cubicBezTo>
                <a:cubicBezTo>
                  <a:pt x="46403" y="50062"/>
                  <a:pt x="50617" y="51833"/>
                  <a:pt x="54943" y="52649"/>
                </a:cubicBezTo>
                <a:cubicBezTo>
                  <a:pt x="54491" y="52304"/>
                  <a:pt x="54038" y="51987"/>
                  <a:pt x="53541" y="51838"/>
                </a:cubicBezTo>
                <a:cubicBezTo>
                  <a:pt x="51724" y="51294"/>
                  <a:pt x="49866" y="50891"/>
                  <a:pt x="48072" y="50277"/>
                </a:cubicBezTo>
                <a:cubicBezTo>
                  <a:pt x="46216" y="49641"/>
                  <a:pt x="44348" y="49372"/>
                  <a:pt x="42466" y="49372"/>
                </a:cubicBezTo>
                <a:cubicBezTo>
                  <a:pt x="41725" y="49372"/>
                  <a:pt x="40982" y="49414"/>
                  <a:pt x="40236" y="49491"/>
                </a:cubicBezTo>
                <a:cubicBezTo>
                  <a:pt x="39843" y="49532"/>
                  <a:pt x="39456" y="49551"/>
                  <a:pt x="39072" y="49551"/>
                </a:cubicBezTo>
                <a:cubicBezTo>
                  <a:pt x="37161" y="49551"/>
                  <a:pt x="35345" y="49068"/>
                  <a:pt x="33502" y="48298"/>
                </a:cubicBezTo>
                <a:cubicBezTo>
                  <a:pt x="32584" y="47914"/>
                  <a:pt x="31613" y="47666"/>
                  <a:pt x="30630" y="47451"/>
                </a:cubicBezTo>
                <a:cubicBezTo>
                  <a:pt x="30343" y="47327"/>
                  <a:pt x="30061" y="47194"/>
                  <a:pt x="29789" y="47039"/>
                </a:cubicBezTo>
                <a:lnTo>
                  <a:pt x="29789" y="47039"/>
                </a:lnTo>
                <a:cubicBezTo>
                  <a:pt x="30558" y="47136"/>
                  <a:pt x="31291" y="47174"/>
                  <a:pt x="31987" y="47174"/>
                </a:cubicBezTo>
                <a:cubicBezTo>
                  <a:pt x="34542" y="47174"/>
                  <a:pt x="36604" y="46661"/>
                  <a:pt x="38162" y="46661"/>
                </a:cubicBezTo>
                <a:cubicBezTo>
                  <a:pt x="38906" y="46661"/>
                  <a:pt x="39536" y="46778"/>
                  <a:pt x="40050" y="47124"/>
                </a:cubicBezTo>
                <a:cubicBezTo>
                  <a:pt x="40267" y="47269"/>
                  <a:pt x="40545" y="47329"/>
                  <a:pt x="40802" y="47398"/>
                </a:cubicBezTo>
                <a:lnTo>
                  <a:pt x="39244" y="46100"/>
                </a:lnTo>
                <a:cubicBezTo>
                  <a:pt x="38948" y="45935"/>
                  <a:pt x="38617" y="45844"/>
                  <a:pt x="38284" y="45844"/>
                </a:cubicBezTo>
                <a:cubicBezTo>
                  <a:pt x="38263" y="45844"/>
                  <a:pt x="38241" y="45844"/>
                  <a:pt x="38220" y="45845"/>
                </a:cubicBezTo>
                <a:cubicBezTo>
                  <a:pt x="36417" y="45909"/>
                  <a:pt x="30259" y="46540"/>
                  <a:pt x="28391" y="46540"/>
                </a:cubicBezTo>
                <a:cubicBezTo>
                  <a:pt x="28378" y="46540"/>
                  <a:pt x="28364" y="46540"/>
                  <a:pt x="28351" y="46540"/>
                </a:cubicBezTo>
                <a:cubicBezTo>
                  <a:pt x="26911" y="46533"/>
                  <a:pt x="25462" y="46304"/>
                  <a:pt x="24019" y="46173"/>
                </a:cubicBezTo>
                <a:cubicBezTo>
                  <a:pt x="23993" y="46046"/>
                  <a:pt x="23995" y="46060"/>
                  <a:pt x="23969" y="45933"/>
                </a:cubicBezTo>
                <a:cubicBezTo>
                  <a:pt x="24521" y="45661"/>
                  <a:pt x="25054" y="45345"/>
                  <a:pt x="25625" y="45119"/>
                </a:cubicBezTo>
                <a:cubicBezTo>
                  <a:pt x="28773" y="43875"/>
                  <a:pt x="31906" y="42589"/>
                  <a:pt x="35096" y="41452"/>
                </a:cubicBezTo>
                <a:cubicBezTo>
                  <a:pt x="36532" y="40941"/>
                  <a:pt x="38078" y="40467"/>
                  <a:pt x="39592" y="40465"/>
                </a:cubicBezTo>
                <a:cubicBezTo>
                  <a:pt x="39610" y="40465"/>
                  <a:pt x="39628" y="40465"/>
                  <a:pt x="39646" y="40465"/>
                </a:cubicBezTo>
                <a:cubicBezTo>
                  <a:pt x="42206" y="40465"/>
                  <a:pt x="44821" y="40610"/>
                  <a:pt x="47334" y="41143"/>
                </a:cubicBezTo>
                <a:cubicBezTo>
                  <a:pt x="49542" y="41611"/>
                  <a:pt x="51727" y="41800"/>
                  <a:pt x="53934" y="41867"/>
                </a:cubicBezTo>
                <a:cubicBezTo>
                  <a:pt x="55047" y="41900"/>
                  <a:pt x="56086" y="42471"/>
                  <a:pt x="57084" y="42471"/>
                </a:cubicBezTo>
                <a:cubicBezTo>
                  <a:pt x="57384" y="42471"/>
                  <a:pt x="57680" y="42419"/>
                  <a:pt x="57973" y="42286"/>
                </a:cubicBezTo>
                <a:cubicBezTo>
                  <a:pt x="57941" y="42173"/>
                  <a:pt x="57908" y="42058"/>
                  <a:pt x="57877" y="41945"/>
                </a:cubicBezTo>
                <a:cubicBezTo>
                  <a:pt x="57731" y="41984"/>
                  <a:pt x="57585" y="42001"/>
                  <a:pt x="57438" y="42001"/>
                </a:cubicBezTo>
                <a:cubicBezTo>
                  <a:pt x="56506" y="42001"/>
                  <a:pt x="55559" y="41322"/>
                  <a:pt x="54627" y="41322"/>
                </a:cubicBezTo>
                <a:cubicBezTo>
                  <a:pt x="54480" y="41322"/>
                  <a:pt x="54334" y="41339"/>
                  <a:pt x="54189" y="41377"/>
                </a:cubicBezTo>
                <a:cubicBezTo>
                  <a:pt x="54130" y="41214"/>
                  <a:pt x="54153" y="41280"/>
                  <a:pt x="54094" y="41116"/>
                </a:cubicBezTo>
                <a:cubicBezTo>
                  <a:pt x="54568" y="40914"/>
                  <a:pt x="55046" y="40858"/>
                  <a:pt x="55524" y="40858"/>
                </a:cubicBezTo>
                <a:cubicBezTo>
                  <a:pt x="56126" y="40858"/>
                  <a:pt x="56730" y="40947"/>
                  <a:pt x="57333" y="40947"/>
                </a:cubicBezTo>
                <a:cubicBezTo>
                  <a:pt x="57812" y="40947"/>
                  <a:pt x="58289" y="40891"/>
                  <a:pt x="58764" y="40689"/>
                </a:cubicBezTo>
                <a:cubicBezTo>
                  <a:pt x="58733" y="40597"/>
                  <a:pt x="58702" y="40508"/>
                  <a:pt x="58673" y="40416"/>
                </a:cubicBezTo>
                <a:cubicBezTo>
                  <a:pt x="58427" y="40436"/>
                  <a:pt x="58157" y="40397"/>
                  <a:pt x="57941" y="40484"/>
                </a:cubicBezTo>
                <a:cubicBezTo>
                  <a:pt x="57735" y="40568"/>
                  <a:pt x="57527" y="40601"/>
                  <a:pt x="57316" y="40601"/>
                </a:cubicBezTo>
                <a:cubicBezTo>
                  <a:pt x="56614" y="40601"/>
                  <a:pt x="55896" y="40240"/>
                  <a:pt x="55228" y="40240"/>
                </a:cubicBezTo>
                <a:cubicBezTo>
                  <a:pt x="54967" y="40240"/>
                  <a:pt x="54713" y="40296"/>
                  <a:pt x="54472" y="40449"/>
                </a:cubicBezTo>
                <a:cubicBezTo>
                  <a:pt x="53520" y="41055"/>
                  <a:pt x="52548" y="41243"/>
                  <a:pt x="51546" y="41243"/>
                </a:cubicBezTo>
                <a:cubicBezTo>
                  <a:pt x="50724" y="41243"/>
                  <a:pt x="49881" y="41117"/>
                  <a:pt x="49012" y="40991"/>
                </a:cubicBezTo>
                <a:cubicBezTo>
                  <a:pt x="49187" y="40752"/>
                  <a:pt x="49288" y="40614"/>
                  <a:pt x="49355" y="40524"/>
                </a:cubicBezTo>
                <a:cubicBezTo>
                  <a:pt x="46213" y="40266"/>
                  <a:pt x="43113" y="40011"/>
                  <a:pt x="40015" y="39757"/>
                </a:cubicBezTo>
                <a:cubicBezTo>
                  <a:pt x="40225" y="39484"/>
                  <a:pt x="40477" y="39389"/>
                  <a:pt x="40729" y="39294"/>
                </a:cubicBezTo>
                <a:cubicBezTo>
                  <a:pt x="42657" y="38550"/>
                  <a:pt x="44571" y="37768"/>
                  <a:pt x="46518" y="37082"/>
                </a:cubicBezTo>
                <a:cubicBezTo>
                  <a:pt x="47213" y="36837"/>
                  <a:pt x="47989" y="36742"/>
                  <a:pt x="48738" y="36720"/>
                </a:cubicBezTo>
                <a:cubicBezTo>
                  <a:pt x="48833" y="36717"/>
                  <a:pt x="48929" y="36716"/>
                  <a:pt x="49025" y="36716"/>
                </a:cubicBezTo>
                <a:cubicBezTo>
                  <a:pt x="49858" y="36716"/>
                  <a:pt x="50699" y="36807"/>
                  <a:pt x="51528" y="36807"/>
                </a:cubicBezTo>
                <a:cubicBezTo>
                  <a:pt x="51763" y="36807"/>
                  <a:pt x="51996" y="36800"/>
                  <a:pt x="52228" y="36781"/>
                </a:cubicBezTo>
                <a:cubicBezTo>
                  <a:pt x="53297" y="36697"/>
                  <a:pt x="54404" y="36539"/>
                  <a:pt x="55222" y="35652"/>
                </a:cubicBezTo>
                <a:lnTo>
                  <a:pt x="55222" y="35652"/>
                </a:lnTo>
                <a:cubicBezTo>
                  <a:pt x="54481" y="35775"/>
                  <a:pt x="53468" y="36086"/>
                  <a:pt x="52727" y="36209"/>
                </a:cubicBezTo>
                <a:cubicBezTo>
                  <a:pt x="52661" y="35974"/>
                  <a:pt x="52767" y="36104"/>
                  <a:pt x="52701" y="35868"/>
                </a:cubicBezTo>
                <a:cubicBezTo>
                  <a:pt x="54682" y="35190"/>
                  <a:pt x="56854" y="34283"/>
                  <a:pt x="58909" y="33580"/>
                </a:cubicBezTo>
                <a:cubicBezTo>
                  <a:pt x="58879" y="33575"/>
                  <a:pt x="58840" y="33572"/>
                  <a:pt x="58795" y="33572"/>
                </a:cubicBezTo>
                <a:cubicBezTo>
                  <a:pt x="57804" y="33572"/>
                  <a:pt x="53385" y="34908"/>
                  <a:pt x="52282" y="35385"/>
                </a:cubicBezTo>
                <a:cubicBezTo>
                  <a:pt x="51380" y="35875"/>
                  <a:pt x="50618" y="36074"/>
                  <a:pt x="49375" y="36074"/>
                </a:cubicBezTo>
                <a:cubicBezTo>
                  <a:pt x="49211" y="36074"/>
                  <a:pt x="49039" y="36071"/>
                  <a:pt x="48857" y="36064"/>
                </a:cubicBezTo>
                <a:cubicBezTo>
                  <a:pt x="48772" y="36061"/>
                  <a:pt x="48688" y="36059"/>
                  <a:pt x="48605" y="36059"/>
                </a:cubicBezTo>
                <a:cubicBezTo>
                  <a:pt x="47898" y="36059"/>
                  <a:pt x="47259" y="36173"/>
                  <a:pt x="46575" y="36409"/>
                </a:cubicBezTo>
                <a:cubicBezTo>
                  <a:pt x="43413" y="37505"/>
                  <a:pt x="40328" y="38815"/>
                  <a:pt x="37144" y="39842"/>
                </a:cubicBezTo>
                <a:cubicBezTo>
                  <a:pt x="32646" y="41294"/>
                  <a:pt x="24322" y="44570"/>
                  <a:pt x="23088" y="45140"/>
                </a:cubicBezTo>
                <a:cubicBezTo>
                  <a:pt x="22653" y="45269"/>
                  <a:pt x="22229" y="45329"/>
                  <a:pt x="21844" y="45329"/>
                </a:cubicBezTo>
                <a:cubicBezTo>
                  <a:pt x="20187" y="45329"/>
                  <a:pt x="19267" y="44226"/>
                  <a:pt x="21409" y="42855"/>
                </a:cubicBezTo>
                <a:cubicBezTo>
                  <a:pt x="25064" y="40512"/>
                  <a:pt x="28644" y="38053"/>
                  <a:pt x="32297" y="35710"/>
                </a:cubicBezTo>
                <a:cubicBezTo>
                  <a:pt x="34182" y="34500"/>
                  <a:pt x="36064" y="33215"/>
                  <a:pt x="38118" y="32350"/>
                </a:cubicBezTo>
                <a:cubicBezTo>
                  <a:pt x="40142" y="31497"/>
                  <a:pt x="42387" y="31153"/>
                  <a:pt x="44524" y="30546"/>
                </a:cubicBezTo>
                <a:cubicBezTo>
                  <a:pt x="45955" y="30140"/>
                  <a:pt x="47509" y="29907"/>
                  <a:pt x="48746" y="29166"/>
                </a:cubicBezTo>
                <a:cubicBezTo>
                  <a:pt x="50880" y="27891"/>
                  <a:pt x="53033" y="26843"/>
                  <a:pt x="55559" y="26616"/>
                </a:cubicBezTo>
                <a:cubicBezTo>
                  <a:pt x="56033" y="26574"/>
                  <a:pt x="56481" y="26330"/>
                  <a:pt x="56940" y="26179"/>
                </a:cubicBezTo>
                <a:lnTo>
                  <a:pt x="56833" y="25867"/>
                </a:lnTo>
                <a:cubicBezTo>
                  <a:pt x="54810" y="26069"/>
                  <a:pt x="52722" y="26155"/>
                  <a:pt x="50940" y="27199"/>
                </a:cubicBezTo>
                <a:cubicBezTo>
                  <a:pt x="49017" y="28326"/>
                  <a:pt x="47087" y="29347"/>
                  <a:pt x="44876" y="29819"/>
                </a:cubicBezTo>
                <a:cubicBezTo>
                  <a:pt x="43301" y="30154"/>
                  <a:pt x="41755" y="30607"/>
                  <a:pt x="40195" y="31008"/>
                </a:cubicBezTo>
                <a:cubicBezTo>
                  <a:pt x="40299" y="30708"/>
                  <a:pt x="40467" y="30557"/>
                  <a:pt x="40653" y="30436"/>
                </a:cubicBezTo>
                <a:cubicBezTo>
                  <a:pt x="42074" y="29520"/>
                  <a:pt x="43527" y="28652"/>
                  <a:pt x="44913" y="27688"/>
                </a:cubicBezTo>
                <a:cubicBezTo>
                  <a:pt x="46412" y="26645"/>
                  <a:pt x="47841" y="25500"/>
                  <a:pt x="49320" y="24427"/>
                </a:cubicBezTo>
                <a:cubicBezTo>
                  <a:pt x="49687" y="24161"/>
                  <a:pt x="50096" y="23951"/>
                  <a:pt x="50526" y="23805"/>
                </a:cubicBezTo>
                <a:cubicBezTo>
                  <a:pt x="52419" y="23163"/>
                  <a:pt x="54341" y="22601"/>
                  <a:pt x="56221" y="21927"/>
                </a:cubicBezTo>
                <a:cubicBezTo>
                  <a:pt x="57100" y="21612"/>
                  <a:pt x="57968" y="21444"/>
                  <a:pt x="58842" y="21444"/>
                </a:cubicBezTo>
                <a:cubicBezTo>
                  <a:pt x="59711" y="21444"/>
                  <a:pt x="60584" y="21610"/>
                  <a:pt x="61477" y="21963"/>
                </a:cubicBezTo>
                <a:cubicBezTo>
                  <a:pt x="62068" y="22196"/>
                  <a:pt x="62759" y="22140"/>
                  <a:pt x="63408" y="22210"/>
                </a:cubicBezTo>
                <a:cubicBezTo>
                  <a:pt x="63448" y="22042"/>
                  <a:pt x="63438" y="22082"/>
                  <a:pt x="63479" y="21914"/>
                </a:cubicBezTo>
                <a:cubicBezTo>
                  <a:pt x="62691" y="21551"/>
                  <a:pt x="61543" y="22123"/>
                  <a:pt x="60873" y="20910"/>
                </a:cubicBezTo>
                <a:cubicBezTo>
                  <a:pt x="60172" y="20880"/>
                  <a:pt x="59279" y="20844"/>
                  <a:pt x="58122" y="20797"/>
                </a:cubicBezTo>
                <a:cubicBezTo>
                  <a:pt x="59096" y="20115"/>
                  <a:pt x="59775" y="19418"/>
                  <a:pt x="60607" y="19113"/>
                </a:cubicBezTo>
                <a:cubicBezTo>
                  <a:pt x="61678" y="18721"/>
                  <a:pt x="62873" y="18655"/>
                  <a:pt x="64008" y="18425"/>
                </a:cubicBezTo>
                <a:cubicBezTo>
                  <a:pt x="64454" y="18335"/>
                  <a:pt x="64884" y="18179"/>
                  <a:pt x="65320" y="18055"/>
                </a:cubicBezTo>
                <a:cubicBezTo>
                  <a:pt x="65284" y="17978"/>
                  <a:pt x="65247" y="17901"/>
                  <a:pt x="65211" y="17826"/>
                </a:cubicBezTo>
                <a:cubicBezTo>
                  <a:pt x="64600" y="17857"/>
                  <a:pt x="63989" y="17912"/>
                  <a:pt x="63377" y="17914"/>
                </a:cubicBezTo>
                <a:cubicBezTo>
                  <a:pt x="61290" y="17920"/>
                  <a:pt x="59596" y="18750"/>
                  <a:pt x="58139" y="20177"/>
                </a:cubicBezTo>
                <a:cubicBezTo>
                  <a:pt x="57740" y="20568"/>
                  <a:pt x="57212" y="20882"/>
                  <a:pt x="56683" y="21068"/>
                </a:cubicBezTo>
                <a:cubicBezTo>
                  <a:pt x="54566" y="21813"/>
                  <a:pt x="52419" y="22478"/>
                  <a:pt x="50299" y="23208"/>
                </a:cubicBezTo>
                <a:cubicBezTo>
                  <a:pt x="49782" y="23387"/>
                  <a:pt x="49257" y="23631"/>
                  <a:pt x="48835" y="23971"/>
                </a:cubicBezTo>
                <a:cubicBezTo>
                  <a:pt x="46492" y="25858"/>
                  <a:pt x="43935" y="27405"/>
                  <a:pt x="41327" y="28887"/>
                </a:cubicBezTo>
                <a:cubicBezTo>
                  <a:pt x="38944" y="30241"/>
                  <a:pt x="36573" y="31616"/>
                  <a:pt x="34262" y="33088"/>
                </a:cubicBezTo>
                <a:cubicBezTo>
                  <a:pt x="33277" y="33715"/>
                  <a:pt x="32247" y="34270"/>
                  <a:pt x="31232" y="34847"/>
                </a:cubicBezTo>
                <a:cubicBezTo>
                  <a:pt x="31675" y="34116"/>
                  <a:pt x="32225" y="33528"/>
                  <a:pt x="32715" y="32890"/>
                </a:cubicBezTo>
                <a:cubicBezTo>
                  <a:pt x="34156" y="31013"/>
                  <a:pt x="35890" y="29458"/>
                  <a:pt x="37914" y="28271"/>
                </a:cubicBezTo>
                <a:cubicBezTo>
                  <a:pt x="39149" y="27547"/>
                  <a:pt x="40070" y="26547"/>
                  <a:pt x="41068" y="25565"/>
                </a:cubicBezTo>
                <a:cubicBezTo>
                  <a:pt x="42000" y="24649"/>
                  <a:pt x="43177" y="23929"/>
                  <a:pt x="44358" y="23348"/>
                </a:cubicBezTo>
                <a:cubicBezTo>
                  <a:pt x="45323" y="22874"/>
                  <a:pt x="46472" y="22780"/>
                  <a:pt x="47509" y="22430"/>
                </a:cubicBezTo>
                <a:cubicBezTo>
                  <a:pt x="49761" y="21672"/>
                  <a:pt x="51661" y="20323"/>
                  <a:pt x="53438" y="18793"/>
                </a:cubicBezTo>
                <a:cubicBezTo>
                  <a:pt x="53673" y="18590"/>
                  <a:pt x="53846" y="18312"/>
                  <a:pt x="54047" y="18069"/>
                </a:cubicBezTo>
                <a:cubicBezTo>
                  <a:pt x="53977" y="17997"/>
                  <a:pt x="53908" y="17926"/>
                  <a:pt x="53837" y="17854"/>
                </a:cubicBezTo>
                <a:cubicBezTo>
                  <a:pt x="53072" y="18447"/>
                  <a:pt x="52331" y="19071"/>
                  <a:pt x="51539" y="19625"/>
                </a:cubicBezTo>
                <a:cubicBezTo>
                  <a:pt x="50731" y="20194"/>
                  <a:pt x="49906" y="20753"/>
                  <a:pt x="49029" y="21208"/>
                </a:cubicBezTo>
                <a:cubicBezTo>
                  <a:pt x="48196" y="21643"/>
                  <a:pt x="47288" y="21939"/>
                  <a:pt x="46412" y="22297"/>
                </a:cubicBezTo>
                <a:lnTo>
                  <a:pt x="46270" y="21994"/>
                </a:lnTo>
                <a:cubicBezTo>
                  <a:pt x="47948" y="20820"/>
                  <a:pt x="49625" y="19645"/>
                  <a:pt x="51511" y="18326"/>
                </a:cubicBezTo>
                <a:lnTo>
                  <a:pt x="51511" y="18326"/>
                </a:lnTo>
                <a:cubicBezTo>
                  <a:pt x="50993" y="18477"/>
                  <a:pt x="50678" y="18500"/>
                  <a:pt x="50448" y="18650"/>
                </a:cubicBezTo>
                <a:cubicBezTo>
                  <a:pt x="48867" y="19686"/>
                  <a:pt x="47312" y="20762"/>
                  <a:pt x="45731" y="21798"/>
                </a:cubicBezTo>
                <a:cubicBezTo>
                  <a:pt x="45104" y="22209"/>
                  <a:pt x="44430" y="22551"/>
                  <a:pt x="43776" y="22925"/>
                </a:cubicBezTo>
                <a:cubicBezTo>
                  <a:pt x="43670" y="22605"/>
                  <a:pt x="43689" y="22482"/>
                  <a:pt x="43755" y="22396"/>
                </a:cubicBezTo>
                <a:cubicBezTo>
                  <a:pt x="45236" y="20471"/>
                  <a:pt x="47069" y="18959"/>
                  <a:pt x="49163" y="17752"/>
                </a:cubicBezTo>
                <a:cubicBezTo>
                  <a:pt x="49530" y="17541"/>
                  <a:pt x="49861" y="17273"/>
                  <a:pt x="50207" y="17029"/>
                </a:cubicBezTo>
                <a:cubicBezTo>
                  <a:pt x="50152" y="16902"/>
                  <a:pt x="50163" y="16923"/>
                  <a:pt x="50107" y="16797"/>
                </a:cubicBezTo>
                <a:cubicBezTo>
                  <a:pt x="49840" y="16841"/>
                  <a:pt x="49571" y="16886"/>
                  <a:pt x="49304" y="16931"/>
                </a:cubicBezTo>
                <a:cubicBezTo>
                  <a:pt x="49241" y="16768"/>
                  <a:pt x="49256" y="16809"/>
                  <a:pt x="49197" y="16645"/>
                </a:cubicBezTo>
                <a:cubicBezTo>
                  <a:pt x="51230" y="15486"/>
                  <a:pt x="53263" y="14328"/>
                  <a:pt x="55297" y="13170"/>
                </a:cubicBezTo>
                <a:cubicBezTo>
                  <a:pt x="55140" y="13107"/>
                  <a:pt x="54994" y="13075"/>
                  <a:pt x="54863" y="13075"/>
                </a:cubicBezTo>
                <a:cubicBezTo>
                  <a:pt x="54761" y="13075"/>
                  <a:pt x="54667" y="13095"/>
                  <a:pt x="54583" y="13134"/>
                </a:cubicBezTo>
                <a:cubicBezTo>
                  <a:pt x="53422" y="13676"/>
                  <a:pt x="52262" y="14213"/>
                  <a:pt x="51126" y="14802"/>
                </a:cubicBezTo>
                <a:cubicBezTo>
                  <a:pt x="48881" y="15967"/>
                  <a:pt x="47466" y="18101"/>
                  <a:pt x="45587" y="19697"/>
                </a:cubicBezTo>
                <a:cubicBezTo>
                  <a:pt x="44796" y="20370"/>
                  <a:pt x="44167" y="21238"/>
                  <a:pt x="43476" y="22026"/>
                </a:cubicBezTo>
                <a:cubicBezTo>
                  <a:pt x="42881" y="22703"/>
                  <a:pt x="42322" y="23413"/>
                  <a:pt x="41711" y="24072"/>
                </a:cubicBezTo>
                <a:cubicBezTo>
                  <a:pt x="41199" y="24624"/>
                  <a:pt x="40653" y="25147"/>
                  <a:pt x="40087" y="25643"/>
                </a:cubicBezTo>
                <a:cubicBezTo>
                  <a:pt x="39330" y="26307"/>
                  <a:pt x="38556" y="26955"/>
                  <a:pt x="37761" y="27575"/>
                </a:cubicBezTo>
                <a:cubicBezTo>
                  <a:pt x="36496" y="28555"/>
                  <a:pt x="35143" y="29432"/>
                  <a:pt x="33946" y="30489"/>
                </a:cubicBezTo>
                <a:cubicBezTo>
                  <a:pt x="32621" y="31661"/>
                  <a:pt x="31493" y="33059"/>
                  <a:pt x="30164" y="34227"/>
                </a:cubicBezTo>
                <a:cubicBezTo>
                  <a:pt x="28239" y="35917"/>
                  <a:pt x="26294" y="37607"/>
                  <a:pt x="24203" y="39081"/>
                </a:cubicBezTo>
                <a:cubicBezTo>
                  <a:pt x="23037" y="39903"/>
                  <a:pt x="21833" y="40673"/>
                  <a:pt x="20617" y="41425"/>
                </a:cubicBezTo>
                <a:cubicBezTo>
                  <a:pt x="21249" y="40115"/>
                  <a:pt x="21830" y="38780"/>
                  <a:pt x="22269" y="37372"/>
                </a:cubicBezTo>
                <a:cubicBezTo>
                  <a:pt x="22797" y="35675"/>
                  <a:pt x="23251" y="33897"/>
                  <a:pt x="24123" y="32390"/>
                </a:cubicBezTo>
                <a:cubicBezTo>
                  <a:pt x="25673" y="29705"/>
                  <a:pt x="27559" y="27227"/>
                  <a:pt x="29219" y="24606"/>
                </a:cubicBezTo>
                <a:cubicBezTo>
                  <a:pt x="30222" y="23022"/>
                  <a:pt x="31461" y="21701"/>
                  <a:pt x="32907" y="20548"/>
                </a:cubicBezTo>
                <a:cubicBezTo>
                  <a:pt x="34100" y="19597"/>
                  <a:pt x="35399" y="18775"/>
                  <a:pt x="36097" y="17289"/>
                </a:cubicBezTo>
                <a:cubicBezTo>
                  <a:pt x="36869" y="15647"/>
                  <a:pt x="37780" y="14074"/>
                  <a:pt x="38615" y="12463"/>
                </a:cubicBezTo>
                <a:cubicBezTo>
                  <a:pt x="38695" y="12307"/>
                  <a:pt x="38671" y="12093"/>
                  <a:pt x="38730" y="11651"/>
                </a:cubicBezTo>
                <a:lnTo>
                  <a:pt x="38730" y="11651"/>
                </a:lnTo>
                <a:cubicBezTo>
                  <a:pt x="38349" y="11995"/>
                  <a:pt x="38101" y="12147"/>
                  <a:pt x="37954" y="12368"/>
                </a:cubicBezTo>
                <a:cubicBezTo>
                  <a:pt x="37244" y="13431"/>
                  <a:pt x="36461" y="14460"/>
                  <a:pt x="35891" y="15602"/>
                </a:cubicBezTo>
                <a:cubicBezTo>
                  <a:pt x="34846" y="17699"/>
                  <a:pt x="33467" y="19453"/>
                  <a:pt x="31362" y="20795"/>
                </a:cubicBezTo>
                <a:cubicBezTo>
                  <a:pt x="31613" y="18719"/>
                  <a:pt x="31698" y="16721"/>
                  <a:pt x="32127" y="14813"/>
                </a:cubicBezTo>
                <a:cubicBezTo>
                  <a:pt x="32555" y="12906"/>
                  <a:pt x="33327" y="11089"/>
                  <a:pt x="33946" y="9233"/>
                </a:cubicBezTo>
                <a:lnTo>
                  <a:pt x="33946" y="9233"/>
                </a:lnTo>
                <a:cubicBezTo>
                  <a:pt x="33586" y="9629"/>
                  <a:pt x="33218" y="10066"/>
                  <a:pt x="32982" y="10570"/>
                </a:cubicBezTo>
                <a:cubicBezTo>
                  <a:pt x="31629" y="13469"/>
                  <a:pt x="30904" y="16556"/>
                  <a:pt x="30489" y="19756"/>
                </a:cubicBezTo>
                <a:cubicBezTo>
                  <a:pt x="30369" y="20690"/>
                  <a:pt x="29998" y="21652"/>
                  <a:pt x="29500" y="22441"/>
                </a:cubicBezTo>
                <a:cubicBezTo>
                  <a:pt x="28080" y="24695"/>
                  <a:pt x="26537" y="26868"/>
                  <a:pt x="25039" y="29070"/>
                </a:cubicBezTo>
                <a:cubicBezTo>
                  <a:pt x="24923" y="29240"/>
                  <a:pt x="24773" y="29383"/>
                  <a:pt x="24637" y="29541"/>
                </a:cubicBezTo>
                <a:cubicBezTo>
                  <a:pt x="24578" y="28913"/>
                  <a:pt x="24556" y="28362"/>
                  <a:pt x="24469" y="27818"/>
                </a:cubicBezTo>
                <a:cubicBezTo>
                  <a:pt x="24413" y="27454"/>
                  <a:pt x="24172" y="27097"/>
                  <a:pt x="24180" y="26748"/>
                </a:cubicBezTo>
                <a:cubicBezTo>
                  <a:pt x="24211" y="25529"/>
                  <a:pt x="24315" y="24316"/>
                  <a:pt x="24388" y="23101"/>
                </a:cubicBezTo>
                <a:cubicBezTo>
                  <a:pt x="24460" y="21916"/>
                  <a:pt x="24473" y="20720"/>
                  <a:pt x="24630" y="19551"/>
                </a:cubicBezTo>
                <a:cubicBezTo>
                  <a:pt x="24696" y="19067"/>
                  <a:pt x="24983" y="18546"/>
                  <a:pt x="25324" y="18198"/>
                </a:cubicBezTo>
                <a:cubicBezTo>
                  <a:pt x="26567" y="16932"/>
                  <a:pt x="27912" y="15769"/>
                  <a:pt x="29140" y="14489"/>
                </a:cubicBezTo>
                <a:cubicBezTo>
                  <a:pt x="29602" y="14009"/>
                  <a:pt x="29843" y="13310"/>
                  <a:pt x="30184" y="12713"/>
                </a:cubicBezTo>
                <a:cubicBezTo>
                  <a:pt x="30127" y="12687"/>
                  <a:pt x="30071" y="12661"/>
                  <a:pt x="30014" y="12633"/>
                </a:cubicBezTo>
                <a:lnTo>
                  <a:pt x="25743" y="17129"/>
                </a:lnTo>
                <a:cubicBezTo>
                  <a:pt x="25616" y="17040"/>
                  <a:pt x="25487" y="16952"/>
                  <a:pt x="25359" y="16862"/>
                </a:cubicBezTo>
                <a:cubicBezTo>
                  <a:pt x="25798" y="15830"/>
                  <a:pt x="26172" y="14760"/>
                  <a:pt x="26695" y="13773"/>
                </a:cubicBezTo>
                <a:cubicBezTo>
                  <a:pt x="27217" y="12788"/>
                  <a:pt x="27885" y="11887"/>
                  <a:pt x="28491" y="10950"/>
                </a:cubicBezTo>
                <a:cubicBezTo>
                  <a:pt x="28383" y="10863"/>
                  <a:pt x="28274" y="10776"/>
                  <a:pt x="28166" y="10689"/>
                </a:cubicBezTo>
                <a:cubicBezTo>
                  <a:pt x="27709" y="11224"/>
                  <a:pt x="27253" y="11758"/>
                  <a:pt x="26688" y="12419"/>
                </a:cubicBezTo>
                <a:cubicBezTo>
                  <a:pt x="26546" y="9533"/>
                  <a:pt x="28154" y="7401"/>
                  <a:pt x="28822" y="4965"/>
                </a:cubicBezTo>
                <a:lnTo>
                  <a:pt x="28822" y="4965"/>
                </a:lnTo>
                <a:cubicBezTo>
                  <a:pt x="28595" y="5071"/>
                  <a:pt x="28418" y="5191"/>
                  <a:pt x="28315" y="5358"/>
                </a:cubicBezTo>
                <a:cubicBezTo>
                  <a:pt x="26975" y="7537"/>
                  <a:pt x="26032" y="9848"/>
                  <a:pt x="26100" y="12527"/>
                </a:cubicBezTo>
                <a:cubicBezTo>
                  <a:pt x="26115" y="13065"/>
                  <a:pt x="25980" y="13642"/>
                  <a:pt x="25771" y="14136"/>
                </a:cubicBezTo>
                <a:cubicBezTo>
                  <a:pt x="24903" y="16191"/>
                  <a:pt x="23768" y="18141"/>
                  <a:pt x="23637" y="20473"/>
                </a:cubicBezTo>
                <a:cubicBezTo>
                  <a:pt x="23635" y="20530"/>
                  <a:pt x="23521" y="20576"/>
                  <a:pt x="23462" y="20625"/>
                </a:cubicBezTo>
                <a:cubicBezTo>
                  <a:pt x="23394" y="20578"/>
                  <a:pt x="23310" y="20550"/>
                  <a:pt x="23305" y="20514"/>
                </a:cubicBezTo>
                <a:cubicBezTo>
                  <a:pt x="22967" y="18122"/>
                  <a:pt x="22453" y="15732"/>
                  <a:pt x="22358" y="13338"/>
                </a:cubicBezTo>
                <a:cubicBezTo>
                  <a:pt x="22272" y="11150"/>
                  <a:pt x="23023" y="9163"/>
                  <a:pt x="24768" y="7695"/>
                </a:cubicBezTo>
                <a:cubicBezTo>
                  <a:pt x="25328" y="7226"/>
                  <a:pt x="25672" y="6504"/>
                  <a:pt x="26140" y="5918"/>
                </a:cubicBezTo>
                <a:cubicBezTo>
                  <a:pt x="26546" y="5410"/>
                  <a:pt x="26981" y="4926"/>
                  <a:pt x="27410" y="4438"/>
                </a:cubicBezTo>
                <a:cubicBezTo>
                  <a:pt x="27947" y="3829"/>
                  <a:pt x="28492" y="3226"/>
                  <a:pt x="29034" y="2620"/>
                </a:cubicBezTo>
                <a:cubicBezTo>
                  <a:pt x="28946" y="2538"/>
                  <a:pt x="28858" y="2457"/>
                  <a:pt x="28770" y="2374"/>
                </a:cubicBezTo>
                <a:cubicBezTo>
                  <a:pt x="28363" y="2754"/>
                  <a:pt x="27955" y="3132"/>
                  <a:pt x="27444" y="3608"/>
                </a:cubicBezTo>
                <a:cubicBezTo>
                  <a:pt x="27614" y="2861"/>
                  <a:pt x="27750" y="2266"/>
                  <a:pt x="27883" y="1673"/>
                </a:cubicBezTo>
                <a:cubicBezTo>
                  <a:pt x="27798" y="1637"/>
                  <a:pt x="27715" y="1599"/>
                  <a:pt x="27629" y="1563"/>
                </a:cubicBezTo>
                <a:cubicBezTo>
                  <a:pt x="26279" y="3816"/>
                  <a:pt x="25775" y="6652"/>
                  <a:pt x="23418" y="8238"/>
                </a:cubicBezTo>
                <a:cubicBezTo>
                  <a:pt x="23534" y="7497"/>
                  <a:pt x="23650" y="6764"/>
                  <a:pt x="23766" y="6031"/>
                </a:cubicBezTo>
                <a:cubicBezTo>
                  <a:pt x="23642" y="6000"/>
                  <a:pt x="23521" y="5968"/>
                  <a:pt x="23397" y="5937"/>
                </a:cubicBezTo>
                <a:cubicBezTo>
                  <a:pt x="22447" y="7278"/>
                  <a:pt x="22340" y="8981"/>
                  <a:pt x="21805" y="10513"/>
                </a:cubicBezTo>
                <a:cubicBezTo>
                  <a:pt x="21530" y="8783"/>
                  <a:pt x="21165" y="7115"/>
                  <a:pt x="22123" y="5477"/>
                </a:cubicBezTo>
                <a:cubicBezTo>
                  <a:pt x="22684" y="4520"/>
                  <a:pt x="22874" y="3330"/>
                  <a:pt x="23231" y="2244"/>
                </a:cubicBezTo>
                <a:cubicBezTo>
                  <a:pt x="23162" y="2210"/>
                  <a:pt x="23094" y="2177"/>
                  <a:pt x="23024" y="2143"/>
                </a:cubicBezTo>
                <a:cubicBezTo>
                  <a:pt x="22780" y="2475"/>
                  <a:pt x="22534" y="2807"/>
                  <a:pt x="22289" y="3140"/>
                </a:cubicBezTo>
                <a:cubicBezTo>
                  <a:pt x="22201" y="3115"/>
                  <a:pt x="22112" y="3092"/>
                  <a:pt x="22025" y="3068"/>
                </a:cubicBezTo>
                <a:cubicBezTo>
                  <a:pt x="22139" y="2045"/>
                  <a:pt x="22252" y="1022"/>
                  <a:pt x="22366" y="1"/>
                </a:cubicBezTo>
                <a:close/>
              </a:path>
            </a:pathLst>
          </a:custGeom>
          <a:solidFill>
            <a:srgbClr val="80B31A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4" name="Google Shape;364;p53"/>
          <p:cNvSpPr/>
          <p:nvPr/>
        </p:nvSpPr>
        <p:spPr>
          <a:xfrm rot="3632915">
            <a:off x="6956795" y="-138305"/>
            <a:ext cx="4921996" cy="2499566"/>
          </a:xfrm>
          <a:custGeom>
            <a:avLst/>
            <a:gdLst/>
            <a:ahLst/>
            <a:cxnLst/>
            <a:rect l="l" t="t" r="r" b="b"/>
            <a:pathLst>
              <a:path w="120088" h="60985" extrusionOk="0">
                <a:moveTo>
                  <a:pt x="10185" y="0"/>
                </a:moveTo>
                <a:cubicBezTo>
                  <a:pt x="10170" y="0"/>
                  <a:pt x="10138" y="55"/>
                  <a:pt x="10051" y="160"/>
                </a:cubicBezTo>
                <a:cubicBezTo>
                  <a:pt x="12583" y="2029"/>
                  <a:pt x="16014" y="2112"/>
                  <a:pt x="18262" y="4538"/>
                </a:cubicBezTo>
                <a:cubicBezTo>
                  <a:pt x="17258" y="4529"/>
                  <a:pt x="16290" y="4306"/>
                  <a:pt x="15321" y="4306"/>
                </a:cubicBezTo>
                <a:cubicBezTo>
                  <a:pt x="15306" y="4306"/>
                  <a:pt x="15291" y="4306"/>
                  <a:pt x="15275" y="4306"/>
                </a:cubicBezTo>
                <a:cubicBezTo>
                  <a:pt x="15275" y="4306"/>
                  <a:pt x="15274" y="4306"/>
                  <a:pt x="15273" y="4306"/>
                </a:cubicBezTo>
                <a:cubicBezTo>
                  <a:pt x="14974" y="4306"/>
                  <a:pt x="14508" y="3901"/>
                  <a:pt x="14154" y="3901"/>
                </a:cubicBezTo>
                <a:cubicBezTo>
                  <a:pt x="13903" y="3901"/>
                  <a:pt x="13708" y="4104"/>
                  <a:pt x="13668" y="4801"/>
                </a:cubicBezTo>
                <a:cubicBezTo>
                  <a:pt x="13664" y="4872"/>
                  <a:pt x="13338" y="4930"/>
                  <a:pt x="13159" y="4986"/>
                </a:cubicBezTo>
                <a:cubicBezTo>
                  <a:pt x="11966" y="5357"/>
                  <a:pt x="10773" y="5726"/>
                  <a:pt x="9558" y="6102"/>
                </a:cubicBezTo>
                <a:cubicBezTo>
                  <a:pt x="9948" y="6413"/>
                  <a:pt x="10345" y="6530"/>
                  <a:pt x="10746" y="6530"/>
                </a:cubicBezTo>
                <a:cubicBezTo>
                  <a:pt x="11359" y="6530"/>
                  <a:pt x="11983" y="6256"/>
                  <a:pt x="12607" y="5985"/>
                </a:cubicBezTo>
                <a:cubicBezTo>
                  <a:pt x="13760" y="5485"/>
                  <a:pt x="14914" y="4962"/>
                  <a:pt x="16152" y="4962"/>
                </a:cubicBezTo>
                <a:cubicBezTo>
                  <a:pt x="16492" y="4962"/>
                  <a:pt x="16837" y="5002"/>
                  <a:pt x="17191" y="5091"/>
                </a:cubicBezTo>
                <a:cubicBezTo>
                  <a:pt x="17873" y="5265"/>
                  <a:pt x="22682" y="7090"/>
                  <a:pt x="25000" y="8536"/>
                </a:cubicBezTo>
                <a:cubicBezTo>
                  <a:pt x="25650" y="9150"/>
                  <a:pt x="26232" y="9854"/>
                  <a:pt x="26838" y="10521"/>
                </a:cubicBezTo>
                <a:cubicBezTo>
                  <a:pt x="27576" y="11333"/>
                  <a:pt x="28288" y="12172"/>
                  <a:pt x="29011" y="13000"/>
                </a:cubicBezTo>
                <a:cubicBezTo>
                  <a:pt x="24302" y="10260"/>
                  <a:pt x="19255" y="9349"/>
                  <a:pt x="13996" y="9301"/>
                </a:cubicBezTo>
                <a:lnTo>
                  <a:pt x="13996" y="9301"/>
                </a:lnTo>
                <a:cubicBezTo>
                  <a:pt x="14202" y="9618"/>
                  <a:pt x="14465" y="9720"/>
                  <a:pt x="14734" y="9796"/>
                </a:cubicBezTo>
                <a:cubicBezTo>
                  <a:pt x="16546" y="10299"/>
                  <a:pt x="18423" y="10637"/>
                  <a:pt x="20159" y="11337"/>
                </a:cubicBezTo>
                <a:cubicBezTo>
                  <a:pt x="22292" y="12196"/>
                  <a:pt x="24326" y="13325"/>
                  <a:pt x="26374" y="14397"/>
                </a:cubicBezTo>
                <a:cubicBezTo>
                  <a:pt x="27845" y="15168"/>
                  <a:pt x="29657" y="15343"/>
                  <a:pt x="30664" y="16968"/>
                </a:cubicBezTo>
                <a:cubicBezTo>
                  <a:pt x="30779" y="17153"/>
                  <a:pt x="31139" y="17162"/>
                  <a:pt x="31371" y="17280"/>
                </a:cubicBezTo>
                <a:cubicBezTo>
                  <a:pt x="33108" y="18163"/>
                  <a:pt x="34842" y="19055"/>
                  <a:pt x="36575" y="19943"/>
                </a:cubicBezTo>
                <a:cubicBezTo>
                  <a:pt x="29646" y="19627"/>
                  <a:pt x="22642" y="19693"/>
                  <a:pt x="17055" y="14380"/>
                </a:cubicBezTo>
                <a:cubicBezTo>
                  <a:pt x="16983" y="14555"/>
                  <a:pt x="16913" y="14730"/>
                  <a:pt x="16841" y="14904"/>
                </a:cubicBezTo>
                <a:cubicBezTo>
                  <a:pt x="19480" y="17313"/>
                  <a:pt x="20301" y="17162"/>
                  <a:pt x="22032" y="18292"/>
                </a:cubicBezTo>
                <a:lnTo>
                  <a:pt x="21988" y="18430"/>
                </a:lnTo>
                <a:cubicBezTo>
                  <a:pt x="20217" y="18035"/>
                  <a:pt x="18305" y="18071"/>
                  <a:pt x="16607" y="17464"/>
                </a:cubicBezTo>
                <a:cubicBezTo>
                  <a:pt x="15505" y="17070"/>
                  <a:pt x="14588" y="16134"/>
                  <a:pt x="13582" y="15450"/>
                </a:cubicBezTo>
                <a:cubicBezTo>
                  <a:pt x="12321" y="14593"/>
                  <a:pt x="11056" y="13744"/>
                  <a:pt x="9793" y="12893"/>
                </a:cubicBezTo>
                <a:lnTo>
                  <a:pt x="9793" y="12893"/>
                </a:lnTo>
                <a:cubicBezTo>
                  <a:pt x="10004" y="13441"/>
                  <a:pt x="10350" y="13788"/>
                  <a:pt x="10740" y="14068"/>
                </a:cubicBezTo>
                <a:cubicBezTo>
                  <a:pt x="12191" y="15111"/>
                  <a:pt x="13678" y="16100"/>
                  <a:pt x="15110" y="17170"/>
                </a:cubicBezTo>
                <a:cubicBezTo>
                  <a:pt x="15289" y="17304"/>
                  <a:pt x="15474" y="17440"/>
                  <a:pt x="15665" y="17576"/>
                </a:cubicBezTo>
                <a:cubicBezTo>
                  <a:pt x="14904" y="17430"/>
                  <a:pt x="14308" y="17324"/>
                  <a:pt x="14210" y="17309"/>
                </a:cubicBezTo>
                <a:cubicBezTo>
                  <a:pt x="12567" y="17077"/>
                  <a:pt x="10916" y="16895"/>
                  <a:pt x="9281" y="16615"/>
                </a:cubicBezTo>
                <a:cubicBezTo>
                  <a:pt x="8588" y="16496"/>
                  <a:pt x="7919" y="16208"/>
                  <a:pt x="7252" y="15961"/>
                </a:cubicBezTo>
                <a:cubicBezTo>
                  <a:pt x="6486" y="15678"/>
                  <a:pt x="5725" y="15373"/>
                  <a:pt x="4975" y="15048"/>
                </a:cubicBezTo>
                <a:cubicBezTo>
                  <a:pt x="4474" y="14829"/>
                  <a:pt x="3956" y="14614"/>
                  <a:pt x="3510" y="14298"/>
                </a:cubicBezTo>
                <a:cubicBezTo>
                  <a:pt x="2667" y="13698"/>
                  <a:pt x="1853" y="13053"/>
                  <a:pt x="663" y="13053"/>
                </a:cubicBezTo>
                <a:cubicBezTo>
                  <a:pt x="454" y="13053"/>
                  <a:pt x="234" y="13073"/>
                  <a:pt x="0" y="13116"/>
                </a:cubicBezTo>
                <a:cubicBezTo>
                  <a:pt x="1100" y="13549"/>
                  <a:pt x="1967" y="13891"/>
                  <a:pt x="2835" y="14232"/>
                </a:cubicBezTo>
                <a:cubicBezTo>
                  <a:pt x="2818" y="14327"/>
                  <a:pt x="2798" y="14423"/>
                  <a:pt x="2779" y="14519"/>
                </a:cubicBezTo>
                <a:cubicBezTo>
                  <a:pt x="2448" y="14607"/>
                  <a:pt x="2116" y="14695"/>
                  <a:pt x="1785" y="14783"/>
                </a:cubicBezTo>
                <a:cubicBezTo>
                  <a:pt x="3638" y="15661"/>
                  <a:pt x="6087" y="14874"/>
                  <a:pt x="7502" y="17307"/>
                </a:cubicBezTo>
                <a:cubicBezTo>
                  <a:pt x="5770" y="17195"/>
                  <a:pt x="4168" y="17092"/>
                  <a:pt x="2568" y="16989"/>
                </a:cubicBezTo>
                <a:cubicBezTo>
                  <a:pt x="2551" y="17133"/>
                  <a:pt x="2536" y="17278"/>
                  <a:pt x="2519" y="17422"/>
                </a:cubicBezTo>
                <a:cubicBezTo>
                  <a:pt x="3615" y="17568"/>
                  <a:pt x="4716" y="17866"/>
                  <a:pt x="5808" y="17866"/>
                </a:cubicBezTo>
                <a:cubicBezTo>
                  <a:pt x="5901" y="17866"/>
                  <a:pt x="5994" y="17864"/>
                  <a:pt x="6086" y="17860"/>
                </a:cubicBezTo>
                <a:cubicBezTo>
                  <a:pt x="7539" y="17789"/>
                  <a:pt x="8989" y="17627"/>
                  <a:pt x="10437" y="17627"/>
                </a:cubicBezTo>
                <a:cubicBezTo>
                  <a:pt x="11383" y="17627"/>
                  <a:pt x="12328" y="17696"/>
                  <a:pt x="13274" y="17906"/>
                </a:cubicBezTo>
                <a:cubicBezTo>
                  <a:pt x="13559" y="17970"/>
                  <a:pt x="13858" y="17986"/>
                  <a:pt x="14155" y="17986"/>
                </a:cubicBezTo>
                <a:cubicBezTo>
                  <a:pt x="14275" y="17986"/>
                  <a:pt x="14395" y="17983"/>
                  <a:pt x="14514" y="17980"/>
                </a:cubicBezTo>
                <a:cubicBezTo>
                  <a:pt x="14515" y="17980"/>
                  <a:pt x="14516" y="17980"/>
                  <a:pt x="14517" y="17980"/>
                </a:cubicBezTo>
                <a:cubicBezTo>
                  <a:pt x="14622" y="17980"/>
                  <a:pt x="15607" y="18110"/>
                  <a:pt x="16684" y="18248"/>
                </a:cubicBezTo>
                <a:cubicBezTo>
                  <a:pt x="17753" y="18897"/>
                  <a:pt x="18932" y="19420"/>
                  <a:pt x="20067" y="19447"/>
                </a:cubicBezTo>
                <a:cubicBezTo>
                  <a:pt x="20232" y="19451"/>
                  <a:pt x="20383" y="19453"/>
                  <a:pt x="20525" y="19453"/>
                </a:cubicBezTo>
                <a:cubicBezTo>
                  <a:pt x="20897" y="19453"/>
                  <a:pt x="21198" y="19443"/>
                  <a:pt x="21481" y="19443"/>
                </a:cubicBezTo>
                <a:cubicBezTo>
                  <a:pt x="22052" y="19443"/>
                  <a:pt x="22546" y="19484"/>
                  <a:pt x="23383" y="19730"/>
                </a:cubicBezTo>
                <a:cubicBezTo>
                  <a:pt x="28064" y="21113"/>
                  <a:pt x="31125" y="20841"/>
                  <a:pt x="34548" y="21397"/>
                </a:cubicBezTo>
                <a:cubicBezTo>
                  <a:pt x="36589" y="21728"/>
                  <a:pt x="38495" y="21427"/>
                  <a:pt x="40493" y="21974"/>
                </a:cubicBezTo>
                <a:cubicBezTo>
                  <a:pt x="42114" y="22420"/>
                  <a:pt x="43687" y="23047"/>
                  <a:pt x="45288" y="23568"/>
                </a:cubicBezTo>
                <a:cubicBezTo>
                  <a:pt x="48472" y="24606"/>
                  <a:pt x="51666" y="25617"/>
                  <a:pt x="54846" y="26665"/>
                </a:cubicBezTo>
                <a:cubicBezTo>
                  <a:pt x="55273" y="26805"/>
                  <a:pt x="55656" y="27092"/>
                  <a:pt x="56058" y="27310"/>
                </a:cubicBezTo>
                <a:cubicBezTo>
                  <a:pt x="56029" y="27408"/>
                  <a:pt x="56003" y="27505"/>
                  <a:pt x="55975" y="27602"/>
                </a:cubicBezTo>
                <a:cubicBezTo>
                  <a:pt x="55656" y="27626"/>
                  <a:pt x="55337" y="27657"/>
                  <a:pt x="55016" y="27670"/>
                </a:cubicBezTo>
                <a:cubicBezTo>
                  <a:pt x="51330" y="27833"/>
                  <a:pt x="47638" y="27787"/>
                  <a:pt x="43984" y="28545"/>
                </a:cubicBezTo>
                <a:cubicBezTo>
                  <a:pt x="41830" y="28991"/>
                  <a:pt x="39633" y="29568"/>
                  <a:pt x="37467" y="29568"/>
                </a:cubicBezTo>
                <a:cubicBezTo>
                  <a:pt x="37389" y="29568"/>
                  <a:pt x="37310" y="29567"/>
                  <a:pt x="37232" y="29565"/>
                </a:cubicBezTo>
                <a:cubicBezTo>
                  <a:pt x="33239" y="29484"/>
                  <a:pt x="29262" y="28891"/>
                  <a:pt x="25270" y="28646"/>
                </a:cubicBezTo>
                <a:cubicBezTo>
                  <a:pt x="22856" y="28498"/>
                  <a:pt x="20587" y="27916"/>
                  <a:pt x="18370" y="26991"/>
                </a:cubicBezTo>
                <a:cubicBezTo>
                  <a:pt x="16662" y="26278"/>
                  <a:pt x="15020" y="25388"/>
                  <a:pt x="13093" y="25388"/>
                </a:cubicBezTo>
                <a:cubicBezTo>
                  <a:pt x="12958" y="25388"/>
                  <a:pt x="12822" y="25392"/>
                  <a:pt x="12685" y="25401"/>
                </a:cubicBezTo>
                <a:cubicBezTo>
                  <a:pt x="10355" y="25555"/>
                  <a:pt x="8014" y="25506"/>
                  <a:pt x="5680" y="25566"/>
                </a:cubicBezTo>
                <a:cubicBezTo>
                  <a:pt x="5455" y="25573"/>
                  <a:pt x="5231" y="25734"/>
                  <a:pt x="4700" y="25946"/>
                </a:cubicBezTo>
                <a:cubicBezTo>
                  <a:pt x="5330" y="26163"/>
                  <a:pt x="5657" y="26351"/>
                  <a:pt x="5998" y="26381"/>
                </a:cubicBezTo>
                <a:cubicBezTo>
                  <a:pt x="7449" y="26504"/>
                  <a:pt x="8906" y="26711"/>
                  <a:pt x="10356" y="26711"/>
                </a:cubicBezTo>
                <a:cubicBezTo>
                  <a:pt x="10548" y="26711"/>
                  <a:pt x="10740" y="26708"/>
                  <a:pt x="10932" y="26700"/>
                </a:cubicBezTo>
                <a:cubicBezTo>
                  <a:pt x="11237" y="26687"/>
                  <a:pt x="11540" y="26681"/>
                  <a:pt x="11841" y="26681"/>
                </a:cubicBezTo>
                <a:cubicBezTo>
                  <a:pt x="14520" y="26681"/>
                  <a:pt x="17076" y="27202"/>
                  <a:pt x="19640" y="28600"/>
                </a:cubicBezTo>
                <a:cubicBezTo>
                  <a:pt x="17162" y="29620"/>
                  <a:pt x="14876" y="30779"/>
                  <a:pt x="12470" y="31491"/>
                </a:cubicBezTo>
                <a:cubicBezTo>
                  <a:pt x="10066" y="32202"/>
                  <a:pt x="7543" y="32465"/>
                  <a:pt x="5073" y="32925"/>
                </a:cubicBezTo>
                <a:cubicBezTo>
                  <a:pt x="5657" y="33064"/>
                  <a:pt x="6279" y="33194"/>
                  <a:pt x="6899" y="33194"/>
                </a:cubicBezTo>
                <a:cubicBezTo>
                  <a:pt x="6995" y="33194"/>
                  <a:pt x="7091" y="33190"/>
                  <a:pt x="7186" y="33184"/>
                </a:cubicBezTo>
                <a:cubicBezTo>
                  <a:pt x="11288" y="32906"/>
                  <a:pt x="15201" y="31790"/>
                  <a:pt x="19039" y="30249"/>
                </a:cubicBezTo>
                <a:cubicBezTo>
                  <a:pt x="20002" y="29862"/>
                  <a:pt x="21106" y="29675"/>
                  <a:pt x="22159" y="29675"/>
                </a:cubicBezTo>
                <a:cubicBezTo>
                  <a:pt x="22331" y="29675"/>
                  <a:pt x="22502" y="29680"/>
                  <a:pt x="22671" y="29690"/>
                </a:cubicBezTo>
                <a:cubicBezTo>
                  <a:pt x="26099" y="29891"/>
                  <a:pt x="29515" y="30283"/>
                  <a:pt x="32936" y="30608"/>
                </a:cubicBezTo>
                <a:cubicBezTo>
                  <a:pt x="33198" y="30632"/>
                  <a:pt x="33456" y="30715"/>
                  <a:pt x="33721" y="30771"/>
                </a:cubicBezTo>
                <a:cubicBezTo>
                  <a:pt x="33057" y="31232"/>
                  <a:pt x="32458" y="31606"/>
                  <a:pt x="31905" y="32046"/>
                </a:cubicBezTo>
                <a:cubicBezTo>
                  <a:pt x="31537" y="32339"/>
                  <a:pt x="31291" y="32838"/>
                  <a:pt x="30897" y="33049"/>
                </a:cubicBezTo>
                <a:cubicBezTo>
                  <a:pt x="29518" y="33781"/>
                  <a:pt x="28096" y="34425"/>
                  <a:pt x="26694" y="35104"/>
                </a:cubicBezTo>
                <a:cubicBezTo>
                  <a:pt x="25324" y="35767"/>
                  <a:pt x="23983" y="36506"/>
                  <a:pt x="22574" y="37063"/>
                </a:cubicBezTo>
                <a:cubicBezTo>
                  <a:pt x="22261" y="37187"/>
                  <a:pt x="21895" y="37244"/>
                  <a:pt x="21530" y="37244"/>
                </a:cubicBezTo>
                <a:cubicBezTo>
                  <a:pt x="21215" y="37244"/>
                  <a:pt x="20900" y="37201"/>
                  <a:pt x="20619" y="37122"/>
                </a:cubicBezTo>
                <a:cubicBezTo>
                  <a:pt x="18408" y="36501"/>
                  <a:pt x="16247" y="35695"/>
                  <a:pt x="14029" y="35103"/>
                </a:cubicBezTo>
                <a:cubicBezTo>
                  <a:pt x="13685" y="35010"/>
                  <a:pt x="13323" y="34984"/>
                  <a:pt x="12954" y="34984"/>
                </a:cubicBezTo>
                <a:cubicBezTo>
                  <a:pt x="12465" y="34984"/>
                  <a:pt x="11964" y="35030"/>
                  <a:pt x="11474" y="35030"/>
                </a:cubicBezTo>
                <a:cubicBezTo>
                  <a:pt x="11441" y="35030"/>
                  <a:pt x="11407" y="35030"/>
                  <a:pt x="11374" y="35030"/>
                </a:cubicBezTo>
                <a:lnTo>
                  <a:pt x="11374" y="35030"/>
                </a:lnTo>
                <a:cubicBezTo>
                  <a:pt x="11381" y="35111"/>
                  <a:pt x="11388" y="35191"/>
                  <a:pt x="11395" y="35272"/>
                </a:cubicBezTo>
                <a:cubicBezTo>
                  <a:pt x="13982" y="35955"/>
                  <a:pt x="16570" y="36637"/>
                  <a:pt x="19156" y="37319"/>
                </a:cubicBezTo>
                <a:cubicBezTo>
                  <a:pt x="19139" y="37521"/>
                  <a:pt x="19122" y="37721"/>
                  <a:pt x="19105" y="37923"/>
                </a:cubicBezTo>
                <a:cubicBezTo>
                  <a:pt x="17670" y="38072"/>
                  <a:pt x="16235" y="38318"/>
                  <a:pt x="14800" y="38344"/>
                </a:cubicBezTo>
                <a:cubicBezTo>
                  <a:pt x="14717" y="38345"/>
                  <a:pt x="14634" y="38346"/>
                  <a:pt x="14552" y="38346"/>
                </a:cubicBezTo>
                <a:cubicBezTo>
                  <a:pt x="13200" y="38346"/>
                  <a:pt x="11847" y="38164"/>
                  <a:pt x="10494" y="38070"/>
                </a:cubicBezTo>
                <a:cubicBezTo>
                  <a:pt x="10467" y="38249"/>
                  <a:pt x="10440" y="38426"/>
                  <a:pt x="10412" y="38605"/>
                </a:cubicBezTo>
                <a:cubicBezTo>
                  <a:pt x="11302" y="38790"/>
                  <a:pt x="12192" y="38975"/>
                  <a:pt x="13293" y="39203"/>
                </a:cubicBezTo>
                <a:cubicBezTo>
                  <a:pt x="10164" y="41182"/>
                  <a:pt x="6751" y="40685"/>
                  <a:pt x="3603" y="41459"/>
                </a:cubicBezTo>
                <a:cubicBezTo>
                  <a:pt x="3868" y="41651"/>
                  <a:pt x="4115" y="41776"/>
                  <a:pt x="4367" y="41789"/>
                </a:cubicBezTo>
                <a:cubicBezTo>
                  <a:pt x="4806" y="41811"/>
                  <a:pt x="5244" y="41822"/>
                  <a:pt x="5679" y="41822"/>
                </a:cubicBezTo>
                <a:cubicBezTo>
                  <a:pt x="8505" y="41822"/>
                  <a:pt x="11238" y="41334"/>
                  <a:pt x="13792" y="39806"/>
                </a:cubicBezTo>
                <a:cubicBezTo>
                  <a:pt x="14384" y="39451"/>
                  <a:pt x="15114" y="39243"/>
                  <a:pt x="15798" y="39171"/>
                </a:cubicBezTo>
                <a:cubicBezTo>
                  <a:pt x="18649" y="38867"/>
                  <a:pt x="21555" y="38936"/>
                  <a:pt x="24242" y="37617"/>
                </a:cubicBezTo>
                <a:cubicBezTo>
                  <a:pt x="24251" y="37613"/>
                  <a:pt x="24261" y="37611"/>
                  <a:pt x="24272" y="37611"/>
                </a:cubicBezTo>
                <a:cubicBezTo>
                  <a:pt x="24341" y="37611"/>
                  <a:pt x="24444" y="37690"/>
                  <a:pt x="24523" y="37721"/>
                </a:cubicBezTo>
                <a:cubicBezTo>
                  <a:pt x="24515" y="37829"/>
                  <a:pt x="24538" y="37942"/>
                  <a:pt x="24500" y="37972"/>
                </a:cubicBezTo>
                <a:cubicBezTo>
                  <a:pt x="22049" y="39861"/>
                  <a:pt x="19711" y="41953"/>
                  <a:pt x="17101" y="43566"/>
                </a:cubicBezTo>
                <a:cubicBezTo>
                  <a:pt x="15632" y="44475"/>
                  <a:pt x="14044" y="44973"/>
                  <a:pt x="12397" y="44973"/>
                </a:cubicBezTo>
                <a:cubicBezTo>
                  <a:pt x="11368" y="44973"/>
                  <a:pt x="10316" y="44779"/>
                  <a:pt x="9254" y="44368"/>
                </a:cubicBezTo>
                <a:cubicBezTo>
                  <a:pt x="8370" y="44026"/>
                  <a:pt x="7343" y="44085"/>
                  <a:pt x="6389" y="43920"/>
                </a:cubicBezTo>
                <a:cubicBezTo>
                  <a:pt x="5562" y="43777"/>
                  <a:pt x="4743" y="43585"/>
                  <a:pt x="3922" y="43401"/>
                </a:cubicBezTo>
                <a:cubicBezTo>
                  <a:pt x="2896" y="43172"/>
                  <a:pt x="1873" y="42928"/>
                  <a:pt x="848" y="42692"/>
                </a:cubicBezTo>
                <a:lnTo>
                  <a:pt x="743" y="43148"/>
                </a:lnTo>
                <a:cubicBezTo>
                  <a:pt x="1430" y="43374"/>
                  <a:pt x="2114" y="43600"/>
                  <a:pt x="2973" y="43884"/>
                </a:cubicBezTo>
                <a:cubicBezTo>
                  <a:pt x="2029" y="44161"/>
                  <a:pt x="1280" y="44381"/>
                  <a:pt x="530" y="44600"/>
                </a:cubicBezTo>
                <a:cubicBezTo>
                  <a:pt x="543" y="44721"/>
                  <a:pt x="557" y="44839"/>
                  <a:pt x="570" y="44958"/>
                </a:cubicBezTo>
                <a:cubicBezTo>
                  <a:pt x="741" y="44965"/>
                  <a:pt x="911" y="44967"/>
                  <a:pt x="1082" y="44967"/>
                </a:cubicBezTo>
                <a:cubicBezTo>
                  <a:pt x="2875" y="44967"/>
                  <a:pt x="4694" y="44655"/>
                  <a:pt x="6493" y="44655"/>
                </a:cubicBezTo>
                <a:cubicBezTo>
                  <a:pt x="7925" y="44655"/>
                  <a:pt x="9344" y="44853"/>
                  <a:pt x="10727" y="45565"/>
                </a:cubicBezTo>
                <a:cubicBezTo>
                  <a:pt x="9823" y="45899"/>
                  <a:pt x="8932" y="46226"/>
                  <a:pt x="8040" y="46555"/>
                </a:cubicBezTo>
                <a:cubicBezTo>
                  <a:pt x="8083" y="46715"/>
                  <a:pt x="8129" y="46876"/>
                  <a:pt x="8173" y="47036"/>
                </a:cubicBezTo>
                <a:cubicBezTo>
                  <a:pt x="8405" y="47062"/>
                  <a:pt x="8635" y="47074"/>
                  <a:pt x="8863" y="47074"/>
                </a:cubicBezTo>
                <a:cubicBezTo>
                  <a:pt x="10714" y="47074"/>
                  <a:pt x="12475" y="46288"/>
                  <a:pt x="14302" y="45974"/>
                </a:cubicBezTo>
                <a:lnTo>
                  <a:pt x="14302" y="45974"/>
                </a:lnTo>
                <a:cubicBezTo>
                  <a:pt x="12585" y="47348"/>
                  <a:pt x="10990" y="48782"/>
                  <a:pt x="8632" y="48782"/>
                </a:cubicBezTo>
                <a:cubicBezTo>
                  <a:pt x="8581" y="48782"/>
                  <a:pt x="8530" y="48781"/>
                  <a:pt x="8478" y="48780"/>
                </a:cubicBezTo>
                <a:cubicBezTo>
                  <a:pt x="8430" y="48778"/>
                  <a:pt x="8381" y="48778"/>
                  <a:pt x="8331" y="48778"/>
                </a:cubicBezTo>
                <a:cubicBezTo>
                  <a:pt x="6949" y="48778"/>
                  <a:pt x="5548" y="49283"/>
                  <a:pt x="4157" y="49549"/>
                </a:cubicBezTo>
                <a:cubicBezTo>
                  <a:pt x="4163" y="49649"/>
                  <a:pt x="4172" y="49749"/>
                  <a:pt x="4178" y="49848"/>
                </a:cubicBezTo>
                <a:cubicBezTo>
                  <a:pt x="4707" y="49919"/>
                  <a:pt x="5233" y="49989"/>
                  <a:pt x="5762" y="50059"/>
                </a:cubicBezTo>
                <a:cubicBezTo>
                  <a:pt x="5793" y="50175"/>
                  <a:pt x="5823" y="50290"/>
                  <a:pt x="5854" y="50407"/>
                </a:cubicBezTo>
                <a:cubicBezTo>
                  <a:pt x="4640" y="50921"/>
                  <a:pt x="3426" y="51434"/>
                  <a:pt x="2211" y="51947"/>
                </a:cubicBezTo>
                <a:cubicBezTo>
                  <a:pt x="2513" y="51998"/>
                  <a:pt x="2806" y="52023"/>
                  <a:pt x="3091" y="52023"/>
                </a:cubicBezTo>
                <a:cubicBezTo>
                  <a:pt x="4506" y="52023"/>
                  <a:pt x="5708" y="51413"/>
                  <a:pt x="6717" y="50412"/>
                </a:cubicBezTo>
                <a:cubicBezTo>
                  <a:pt x="7379" y="49753"/>
                  <a:pt x="8074" y="49479"/>
                  <a:pt x="8909" y="49479"/>
                </a:cubicBezTo>
                <a:cubicBezTo>
                  <a:pt x="8954" y="49479"/>
                  <a:pt x="8999" y="49480"/>
                  <a:pt x="9045" y="49481"/>
                </a:cubicBezTo>
                <a:cubicBezTo>
                  <a:pt x="9112" y="49484"/>
                  <a:pt x="9178" y="49485"/>
                  <a:pt x="9244" y="49485"/>
                </a:cubicBezTo>
                <a:cubicBezTo>
                  <a:pt x="10330" y="49485"/>
                  <a:pt x="11307" y="49178"/>
                  <a:pt x="12243" y="48519"/>
                </a:cubicBezTo>
                <a:cubicBezTo>
                  <a:pt x="14682" y="46804"/>
                  <a:pt x="17172" y="45166"/>
                  <a:pt x="19638" y="43496"/>
                </a:cubicBezTo>
                <a:cubicBezTo>
                  <a:pt x="19796" y="43389"/>
                  <a:pt x="19950" y="43270"/>
                  <a:pt x="20095" y="43144"/>
                </a:cubicBezTo>
                <a:cubicBezTo>
                  <a:pt x="21572" y="41869"/>
                  <a:pt x="22974" y="40479"/>
                  <a:pt x="24540" y="39335"/>
                </a:cubicBezTo>
                <a:cubicBezTo>
                  <a:pt x="28450" y="36477"/>
                  <a:pt x="32504" y="33830"/>
                  <a:pt x="37107" y="32362"/>
                </a:cubicBezTo>
                <a:cubicBezTo>
                  <a:pt x="38926" y="31783"/>
                  <a:pt x="40879" y="31669"/>
                  <a:pt x="42775" y="31366"/>
                </a:cubicBezTo>
                <a:cubicBezTo>
                  <a:pt x="42799" y="31362"/>
                  <a:pt x="42824" y="31360"/>
                  <a:pt x="42848" y="31360"/>
                </a:cubicBezTo>
                <a:cubicBezTo>
                  <a:pt x="43032" y="31360"/>
                  <a:pt x="43221" y="31458"/>
                  <a:pt x="43331" y="31484"/>
                </a:cubicBezTo>
                <a:cubicBezTo>
                  <a:pt x="41347" y="33127"/>
                  <a:pt x="39361" y="34696"/>
                  <a:pt x="37462" y="36371"/>
                </a:cubicBezTo>
                <a:cubicBezTo>
                  <a:pt x="35850" y="37792"/>
                  <a:pt x="34263" y="39263"/>
                  <a:pt x="32801" y="40845"/>
                </a:cubicBezTo>
                <a:cubicBezTo>
                  <a:pt x="31375" y="42388"/>
                  <a:pt x="29973" y="43884"/>
                  <a:pt x="28067" y="44822"/>
                </a:cubicBezTo>
                <a:cubicBezTo>
                  <a:pt x="27054" y="45321"/>
                  <a:pt x="26165" y="46097"/>
                  <a:pt x="25219" y="46750"/>
                </a:cubicBezTo>
                <a:cubicBezTo>
                  <a:pt x="25307" y="46933"/>
                  <a:pt x="25394" y="47116"/>
                  <a:pt x="25482" y="47299"/>
                </a:cubicBezTo>
                <a:cubicBezTo>
                  <a:pt x="26685" y="46847"/>
                  <a:pt x="27886" y="46395"/>
                  <a:pt x="29121" y="45932"/>
                </a:cubicBezTo>
                <a:lnTo>
                  <a:pt x="29121" y="45932"/>
                </a:lnTo>
                <a:cubicBezTo>
                  <a:pt x="27776" y="48354"/>
                  <a:pt x="26068" y="50347"/>
                  <a:pt x="23879" y="51893"/>
                </a:cubicBezTo>
                <a:cubicBezTo>
                  <a:pt x="23321" y="52286"/>
                  <a:pt x="22851" y="52821"/>
                  <a:pt x="22272" y="53168"/>
                </a:cubicBezTo>
                <a:cubicBezTo>
                  <a:pt x="20439" y="54262"/>
                  <a:pt x="18578" y="55305"/>
                  <a:pt x="16720" y="56352"/>
                </a:cubicBezTo>
                <a:cubicBezTo>
                  <a:pt x="16333" y="56570"/>
                  <a:pt x="15908" y="56715"/>
                  <a:pt x="15501" y="56896"/>
                </a:cubicBezTo>
                <a:cubicBezTo>
                  <a:pt x="15624" y="57083"/>
                  <a:pt x="15749" y="57270"/>
                  <a:pt x="15872" y="57458"/>
                </a:cubicBezTo>
                <a:cubicBezTo>
                  <a:pt x="17749" y="56334"/>
                  <a:pt x="19625" y="55208"/>
                  <a:pt x="21502" y="54085"/>
                </a:cubicBezTo>
                <a:lnTo>
                  <a:pt x="21664" y="54332"/>
                </a:lnTo>
                <a:cubicBezTo>
                  <a:pt x="21466" y="54772"/>
                  <a:pt x="21268" y="55210"/>
                  <a:pt x="21070" y="55650"/>
                </a:cubicBezTo>
                <a:lnTo>
                  <a:pt x="21193" y="55715"/>
                </a:lnTo>
                <a:cubicBezTo>
                  <a:pt x="22339" y="54563"/>
                  <a:pt x="23486" y="53411"/>
                  <a:pt x="24614" y="52275"/>
                </a:cubicBezTo>
                <a:lnTo>
                  <a:pt x="24614" y="52275"/>
                </a:lnTo>
                <a:cubicBezTo>
                  <a:pt x="25476" y="55726"/>
                  <a:pt x="24165" y="58448"/>
                  <a:pt x="22210" y="60984"/>
                </a:cubicBezTo>
                <a:cubicBezTo>
                  <a:pt x="24278" y="59844"/>
                  <a:pt x="25559" y="57538"/>
                  <a:pt x="25549" y="55336"/>
                </a:cubicBezTo>
                <a:cubicBezTo>
                  <a:pt x="25540" y="53323"/>
                  <a:pt x="25259" y="51204"/>
                  <a:pt x="27403" y="49967"/>
                </a:cubicBezTo>
                <a:cubicBezTo>
                  <a:pt x="27434" y="49949"/>
                  <a:pt x="27451" y="49907"/>
                  <a:pt x="27475" y="49876"/>
                </a:cubicBezTo>
                <a:cubicBezTo>
                  <a:pt x="28679" y="48264"/>
                  <a:pt x="29914" y="46675"/>
                  <a:pt x="31081" y="45034"/>
                </a:cubicBezTo>
                <a:cubicBezTo>
                  <a:pt x="33322" y="41879"/>
                  <a:pt x="35855" y="39040"/>
                  <a:pt x="38978" y="36790"/>
                </a:cubicBezTo>
                <a:cubicBezTo>
                  <a:pt x="39721" y="36255"/>
                  <a:pt x="40341" y="35540"/>
                  <a:pt x="41046" y="34942"/>
                </a:cubicBezTo>
                <a:cubicBezTo>
                  <a:pt x="42417" y="33776"/>
                  <a:pt x="43806" y="32632"/>
                  <a:pt x="45199" y="31492"/>
                </a:cubicBezTo>
                <a:cubicBezTo>
                  <a:pt x="45337" y="31381"/>
                  <a:pt x="45544" y="31340"/>
                  <a:pt x="45725" y="31312"/>
                </a:cubicBezTo>
                <a:cubicBezTo>
                  <a:pt x="48450" y="30893"/>
                  <a:pt x="51180" y="30542"/>
                  <a:pt x="53921" y="30542"/>
                </a:cubicBezTo>
                <a:cubicBezTo>
                  <a:pt x="55058" y="30542"/>
                  <a:pt x="56197" y="30602"/>
                  <a:pt x="57339" y="30743"/>
                </a:cubicBezTo>
                <a:cubicBezTo>
                  <a:pt x="64387" y="31613"/>
                  <a:pt x="71434" y="32498"/>
                  <a:pt x="78478" y="33405"/>
                </a:cubicBezTo>
                <a:cubicBezTo>
                  <a:pt x="81992" y="33858"/>
                  <a:pt x="85500" y="34370"/>
                  <a:pt x="89008" y="34870"/>
                </a:cubicBezTo>
                <a:cubicBezTo>
                  <a:pt x="89642" y="34960"/>
                  <a:pt x="90273" y="35103"/>
                  <a:pt x="90895" y="35257"/>
                </a:cubicBezTo>
                <a:cubicBezTo>
                  <a:pt x="92801" y="35729"/>
                  <a:pt x="94707" y="36198"/>
                  <a:pt x="96603" y="36707"/>
                </a:cubicBezTo>
                <a:cubicBezTo>
                  <a:pt x="98634" y="37252"/>
                  <a:pt x="116388" y="39935"/>
                  <a:pt x="118311" y="40476"/>
                </a:cubicBezTo>
                <a:lnTo>
                  <a:pt x="120088" y="34272"/>
                </a:lnTo>
                <a:lnTo>
                  <a:pt x="120088" y="34272"/>
                </a:lnTo>
                <a:cubicBezTo>
                  <a:pt x="120073" y="34273"/>
                  <a:pt x="120055" y="34274"/>
                  <a:pt x="120035" y="34274"/>
                </a:cubicBezTo>
                <a:cubicBezTo>
                  <a:pt x="118548" y="34274"/>
                  <a:pt x="102110" y="32303"/>
                  <a:pt x="101098" y="32018"/>
                </a:cubicBezTo>
                <a:cubicBezTo>
                  <a:pt x="96019" y="30584"/>
                  <a:pt x="90794" y="30061"/>
                  <a:pt x="85596" y="29382"/>
                </a:cubicBezTo>
                <a:cubicBezTo>
                  <a:pt x="83019" y="29046"/>
                  <a:pt x="80419" y="28870"/>
                  <a:pt x="77845" y="28517"/>
                </a:cubicBezTo>
                <a:cubicBezTo>
                  <a:pt x="73880" y="27975"/>
                  <a:pt x="69943" y="27147"/>
                  <a:pt x="65961" y="26833"/>
                </a:cubicBezTo>
                <a:cubicBezTo>
                  <a:pt x="63949" y="26673"/>
                  <a:pt x="62242" y="26000"/>
                  <a:pt x="60761" y="24881"/>
                </a:cubicBezTo>
                <a:cubicBezTo>
                  <a:pt x="55729" y="21079"/>
                  <a:pt x="50461" y="17504"/>
                  <a:pt x="47194" y="11732"/>
                </a:cubicBezTo>
                <a:cubicBezTo>
                  <a:pt x="46204" y="9982"/>
                  <a:pt x="45024" y="8436"/>
                  <a:pt x="43305" y="7322"/>
                </a:cubicBezTo>
                <a:cubicBezTo>
                  <a:pt x="42425" y="6752"/>
                  <a:pt x="41787" y="5772"/>
                  <a:pt x="41075" y="4944"/>
                </a:cubicBezTo>
                <a:cubicBezTo>
                  <a:pt x="40610" y="4401"/>
                  <a:pt x="40320" y="3612"/>
                  <a:pt x="39758" y="3261"/>
                </a:cubicBezTo>
                <a:cubicBezTo>
                  <a:pt x="38583" y="2527"/>
                  <a:pt x="37290" y="1987"/>
                  <a:pt x="36026" y="1415"/>
                </a:cubicBezTo>
                <a:cubicBezTo>
                  <a:pt x="35374" y="1121"/>
                  <a:pt x="34690" y="881"/>
                  <a:pt x="34001" y="697"/>
                </a:cubicBezTo>
                <a:cubicBezTo>
                  <a:pt x="33315" y="514"/>
                  <a:pt x="32602" y="428"/>
                  <a:pt x="31901" y="301"/>
                </a:cubicBezTo>
                <a:cubicBezTo>
                  <a:pt x="31873" y="421"/>
                  <a:pt x="31843" y="547"/>
                  <a:pt x="31813" y="671"/>
                </a:cubicBezTo>
                <a:cubicBezTo>
                  <a:pt x="33432" y="1247"/>
                  <a:pt x="35071" y="1770"/>
                  <a:pt x="36665" y="2415"/>
                </a:cubicBezTo>
                <a:cubicBezTo>
                  <a:pt x="38369" y="3106"/>
                  <a:pt x="40022" y="3924"/>
                  <a:pt x="40840" y="6095"/>
                </a:cubicBezTo>
                <a:cubicBezTo>
                  <a:pt x="39885" y="5577"/>
                  <a:pt x="39133" y="5069"/>
                  <a:pt x="38310" y="4749"/>
                </a:cubicBezTo>
                <a:cubicBezTo>
                  <a:pt x="37438" y="4409"/>
                  <a:pt x="36500" y="4256"/>
                  <a:pt x="35595" y="4008"/>
                </a:cubicBezTo>
                <a:cubicBezTo>
                  <a:pt x="34766" y="3780"/>
                  <a:pt x="33943" y="3531"/>
                  <a:pt x="33117" y="3294"/>
                </a:cubicBezTo>
                <a:cubicBezTo>
                  <a:pt x="33085" y="3403"/>
                  <a:pt x="33053" y="3514"/>
                  <a:pt x="33021" y="3623"/>
                </a:cubicBezTo>
                <a:cubicBezTo>
                  <a:pt x="33465" y="3797"/>
                  <a:pt x="33906" y="3978"/>
                  <a:pt x="34354" y="4143"/>
                </a:cubicBezTo>
                <a:cubicBezTo>
                  <a:pt x="36040" y="4759"/>
                  <a:pt x="37806" y="5208"/>
                  <a:pt x="39397" y="6020"/>
                </a:cubicBezTo>
                <a:cubicBezTo>
                  <a:pt x="41572" y="7126"/>
                  <a:pt x="43949" y="8016"/>
                  <a:pt x="45496" y="10095"/>
                </a:cubicBezTo>
                <a:cubicBezTo>
                  <a:pt x="46773" y="11812"/>
                  <a:pt x="47895" y="13654"/>
                  <a:pt x="49076" y="15448"/>
                </a:cubicBezTo>
                <a:cubicBezTo>
                  <a:pt x="49351" y="15866"/>
                  <a:pt x="49583" y="16312"/>
                  <a:pt x="49901" y="16859"/>
                </a:cubicBezTo>
                <a:cubicBezTo>
                  <a:pt x="44192" y="15660"/>
                  <a:pt x="40470" y="11412"/>
                  <a:pt x="36010" y="8426"/>
                </a:cubicBezTo>
                <a:lnTo>
                  <a:pt x="36010" y="8426"/>
                </a:lnTo>
                <a:cubicBezTo>
                  <a:pt x="36284" y="8926"/>
                  <a:pt x="36575" y="9399"/>
                  <a:pt x="36973" y="9732"/>
                </a:cubicBezTo>
                <a:cubicBezTo>
                  <a:pt x="38430" y="10952"/>
                  <a:pt x="39982" y="12055"/>
                  <a:pt x="41388" y="13332"/>
                </a:cubicBezTo>
                <a:cubicBezTo>
                  <a:pt x="43417" y="15172"/>
                  <a:pt x="45760" y="16355"/>
                  <a:pt x="48314" y="17130"/>
                </a:cubicBezTo>
                <a:cubicBezTo>
                  <a:pt x="50587" y="17820"/>
                  <a:pt x="52386" y="19148"/>
                  <a:pt x="54053" y="20878"/>
                </a:cubicBezTo>
                <a:cubicBezTo>
                  <a:pt x="55349" y="22225"/>
                  <a:pt x="57009" y="23199"/>
                  <a:pt x="58518" y="24324"/>
                </a:cubicBezTo>
                <a:cubicBezTo>
                  <a:pt x="59006" y="24688"/>
                  <a:pt x="59527" y="25003"/>
                  <a:pt x="60032" y="25340"/>
                </a:cubicBezTo>
                <a:lnTo>
                  <a:pt x="59877" y="25687"/>
                </a:lnTo>
                <a:cubicBezTo>
                  <a:pt x="58005" y="25194"/>
                  <a:pt x="56106" y="24784"/>
                  <a:pt x="54264" y="24186"/>
                </a:cubicBezTo>
                <a:cubicBezTo>
                  <a:pt x="50530" y="22973"/>
                  <a:pt x="46816" y="21699"/>
                  <a:pt x="43125" y="20359"/>
                </a:cubicBezTo>
                <a:cubicBezTo>
                  <a:pt x="42225" y="20033"/>
                  <a:pt x="41480" y="19283"/>
                  <a:pt x="40603" y="18860"/>
                </a:cubicBezTo>
                <a:cubicBezTo>
                  <a:pt x="38865" y="18021"/>
                  <a:pt x="37086" y="17267"/>
                  <a:pt x="35320" y="16490"/>
                </a:cubicBezTo>
                <a:cubicBezTo>
                  <a:pt x="33499" y="15689"/>
                  <a:pt x="31859" y="14646"/>
                  <a:pt x="30570" y="13044"/>
                </a:cubicBezTo>
                <a:cubicBezTo>
                  <a:pt x="29559" y="11789"/>
                  <a:pt x="28519" y="10546"/>
                  <a:pt x="27378" y="9421"/>
                </a:cubicBezTo>
                <a:cubicBezTo>
                  <a:pt x="26215" y="8275"/>
                  <a:pt x="24955" y="7221"/>
                  <a:pt x="23648" y="6254"/>
                </a:cubicBezTo>
                <a:cubicBezTo>
                  <a:pt x="23367" y="6046"/>
                  <a:pt x="22990" y="5980"/>
                  <a:pt x="22600" y="5928"/>
                </a:cubicBezTo>
                <a:cubicBezTo>
                  <a:pt x="20900" y="5055"/>
                  <a:pt x="19136" y="4333"/>
                  <a:pt x="18973" y="4174"/>
                </a:cubicBezTo>
                <a:cubicBezTo>
                  <a:pt x="16512" y="1771"/>
                  <a:pt x="13331" y="916"/>
                  <a:pt x="10186" y="0"/>
                </a:cubicBezTo>
                <a:cubicBezTo>
                  <a:pt x="10186" y="0"/>
                  <a:pt x="10185" y="0"/>
                  <a:pt x="10185" y="0"/>
                </a:cubicBezTo>
                <a:close/>
              </a:path>
            </a:pathLst>
          </a:custGeom>
          <a:solidFill>
            <a:srgbClr val="FFFFFF">
              <a:alpha val="21568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5" name="Google Shape;365;p53"/>
          <p:cNvSpPr/>
          <p:nvPr/>
        </p:nvSpPr>
        <p:spPr>
          <a:xfrm rot="-9647156">
            <a:off x="6350403" y="65051"/>
            <a:ext cx="476352" cy="478652"/>
          </a:xfrm>
          <a:custGeom>
            <a:avLst/>
            <a:gdLst/>
            <a:ahLst/>
            <a:cxnLst/>
            <a:rect l="l" t="t" r="r" b="b"/>
            <a:pathLst>
              <a:path w="19054" h="19146" extrusionOk="0">
                <a:moveTo>
                  <a:pt x="11701" y="1"/>
                </a:moveTo>
                <a:cubicBezTo>
                  <a:pt x="11687" y="1"/>
                  <a:pt x="11669" y="5"/>
                  <a:pt x="11665" y="12"/>
                </a:cubicBezTo>
                <a:cubicBezTo>
                  <a:pt x="11630" y="76"/>
                  <a:pt x="11581" y="139"/>
                  <a:pt x="11568" y="207"/>
                </a:cubicBezTo>
                <a:cubicBezTo>
                  <a:pt x="11531" y="417"/>
                  <a:pt x="11512" y="630"/>
                  <a:pt x="11476" y="840"/>
                </a:cubicBezTo>
                <a:cubicBezTo>
                  <a:pt x="11392" y="1331"/>
                  <a:pt x="11306" y="1822"/>
                  <a:pt x="11212" y="2312"/>
                </a:cubicBezTo>
                <a:cubicBezTo>
                  <a:pt x="11144" y="2669"/>
                  <a:pt x="11063" y="3022"/>
                  <a:pt x="10987" y="3376"/>
                </a:cubicBezTo>
                <a:cubicBezTo>
                  <a:pt x="10980" y="3405"/>
                  <a:pt x="10969" y="3430"/>
                  <a:pt x="10946" y="3454"/>
                </a:cubicBezTo>
                <a:cubicBezTo>
                  <a:pt x="10955" y="3386"/>
                  <a:pt x="10972" y="3318"/>
                  <a:pt x="10970" y="3250"/>
                </a:cubicBezTo>
                <a:cubicBezTo>
                  <a:pt x="10965" y="3133"/>
                  <a:pt x="10946" y="3016"/>
                  <a:pt x="10931" y="2900"/>
                </a:cubicBezTo>
                <a:cubicBezTo>
                  <a:pt x="10929" y="2887"/>
                  <a:pt x="10908" y="2877"/>
                  <a:pt x="10902" y="2871"/>
                </a:cubicBezTo>
                <a:cubicBezTo>
                  <a:pt x="10895" y="2842"/>
                  <a:pt x="10892" y="2816"/>
                  <a:pt x="10884" y="2792"/>
                </a:cubicBezTo>
                <a:cubicBezTo>
                  <a:pt x="10869" y="2744"/>
                  <a:pt x="10863" y="2724"/>
                  <a:pt x="10848" y="2724"/>
                </a:cubicBezTo>
                <a:cubicBezTo>
                  <a:pt x="10836" y="2724"/>
                  <a:pt x="10818" y="2736"/>
                  <a:pt x="10786" y="2756"/>
                </a:cubicBezTo>
                <a:cubicBezTo>
                  <a:pt x="10724" y="2795"/>
                  <a:pt x="10660" y="2829"/>
                  <a:pt x="10601" y="2864"/>
                </a:cubicBezTo>
                <a:cubicBezTo>
                  <a:pt x="10636" y="2733"/>
                  <a:pt x="10553" y="2623"/>
                  <a:pt x="10501" y="2504"/>
                </a:cubicBezTo>
                <a:cubicBezTo>
                  <a:pt x="10463" y="2419"/>
                  <a:pt x="10419" y="2337"/>
                  <a:pt x="10373" y="2254"/>
                </a:cubicBezTo>
                <a:cubicBezTo>
                  <a:pt x="10341" y="2194"/>
                  <a:pt x="10316" y="2165"/>
                  <a:pt x="10284" y="2165"/>
                </a:cubicBezTo>
                <a:cubicBezTo>
                  <a:pt x="10256" y="2165"/>
                  <a:pt x="10222" y="2188"/>
                  <a:pt x="10175" y="2234"/>
                </a:cubicBezTo>
                <a:cubicBezTo>
                  <a:pt x="10110" y="2142"/>
                  <a:pt x="10049" y="2048"/>
                  <a:pt x="9977" y="1961"/>
                </a:cubicBezTo>
                <a:cubicBezTo>
                  <a:pt x="9909" y="1880"/>
                  <a:pt x="9829" y="1810"/>
                  <a:pt x="9756" y="1734"/>
                </a:cubicBezTo>
                <a:cubicBezTo>
                  <a:pt x="9743" y="1720"/>
                  <a:pt x="9731" y="1714"/>
                  <a:pt x="9720" y="1714"/>
                </a:cubicBezTo>
                <a:cubicBezTo>
                  <a:pt x="9704" y="1714"/>
                  <a:pt x="9691" y="1726"/>
                  <a:pt x="9680" y="1745"/>
                </a:cubicBezTo>
                <a:cubicBezTo>
                  <a:pt x="9649" y="1803"/>
                  <a:pt x="9618" y="1861"/>
                  <a:pt x="9597" y="1923"/>
                </a:cubicBezTo>
                <a:cubicBezTo>
                  <a:pt x="9560" y="2028"/>
                  <a:pt x="9535" y="2140"/>
                  <a:pt x="9490" y="2243"/>
                </a:cubicBezTo>
                <a:cubicBezTo>
                  <a:pt x="9459" y="2312"/>
                  <a:pt x="9397" y="2368"/>
                  <a:pt x="9386" y="2450"/>
                </a:cubicBezTo>
                <a:cubicBezTo>
                  <a:pt x="9377" y="2510"/>
                  <a:pt x="9365" y="2567"/>
                  <a:pt x="9354" y="2629"/>
                </a:cubicBezTo>
                <a:cubicBezTo>
                  <a:pt x="9156" y="2482"/>
                  <a:pt x="8949" y="2347"/>
                  <a:pt x="8799" y="2120"/>
                </a:cubicBezTo>
                <a:cubicBezTo>
                  <a:pt x="8789" y="2168"/>
                  <a:pt x="8785" y="2196"/>
                  <a:pt x="8778" y="2234"/>
                </a:cubicBezTo>
                <a:cubicBezTo>
                  <a:pt x="8763" y="2211"/>
                  <a:pt x="8749" y="2198"/>
                  <a:pt x="8747" y="2183"/>
                </a:cubicBezTo>
                <a:cubicBezTo>
                  <a:pt x="8740" y="2154"/>
                  <a:pt x="8738" y="2132"/>
                  <a:pt x="8702" y="2132"/>
                </a:cubicBezTo>
                <a:cubicBezTo>
                  <a:pt x="8700" y="2132"/>
                  <a:pt x="8698" y="2132"/>
                  <a:pt x="8695" y="2132"/>
                </a:cubicBezTo>
                <a:cubicBezTo>
                  <a:pt x="8695" y="2132"/>
                  <a:pt x="8694" y="2132"/>
                  <a:pt x="8694" y="2132"/>
                </a:cubicBezTo>
                <a:cubicBezTo>
                  <a:pt x="8682" y="2132"/>
                  <a:pt x="8665" y="2110"/>
                  <a:pt x="8657" y="2095"/>
                </a:cubicBezTo>
                <a:cubicBezTo>
                  <a:pt x="8609" y="2003"/>
                  <a:pt x="8527" y="1947"/>
                  <a:pt x="8439" y="1903"/>
                </a:cubicBezTo>
                <a:cubicBezTo>
                  <a:pt x="8376" y="1873"/>
                  <a:pt x="8320" y="1830"/>
                  <a:pt x="8256" y="1798"/>
                </a:cubicBezTo>
                <a:cubicBezTo>
                  <a:pt x="8236" y="1787"/>
                  <a:pt x="8221" y="1782"/>
                  <a:pt x="8209" y="1782"/>
                </a:cubicBezTo>
                <a:cubicBezTo>
                  <a:pt x="8188" y="1782"/>
                  <a:pt x="8177" y="1799"/>
                  <a:pt x="8166" y="1838"/>
                </a:cubicBezTo>
                <a:cubicBezTo>
                  <a:pt x="8160" y="1857"/>
                  <a:pt x="8152" y="1877"/>
                  <a:pt x="8141" y="1911"/>
                </a:cubicBezTo>
                <a:cubicBezTo>
                  <a:pt x="8090" y="1878"/>
                  <a:pt x="8044" y="1852"/>
                  <a:pt x="8004" y="1818"/>
                </a:cubicBezTo>
                <a:cubicBezTo>
                  <a:pt x="7926" y="1753"/>
                  <a:pt x="7853" y="1682"/>
                  <a:pt x="7774" y="1616"/>
                </a:cubicBezTo>
                <a:cubicBezTo>
                  <a:pt x="7756" y="1601"/>
                  <a:pt x="7737" y="1591"/>
                  <a:pt x="7719" y="1591"/>
                </a:cubicBezTo>
                <a:cubicBezTo>
                  <a:pt x="7700" y="1591"/>
                  <a:pt x="7682" y="1602"/>
                  <a:pt x="7666" y="1632"/>
                </a:cubicBezTo>
                <a:cubicBezTo>
                  <a:pt x="7655" y="1655"/>
                  <a:pt x="7640" y="1665"/>
                  <a:pt x="7621" y="1665"/>
                </a:cubicBezTo>
                <a:cubicBezTo>
                  <a:pt x="7608" y="1665"/>
                  <a:pt x="7593" y="1659"/>
                  <a:pt x="7576" y="1648"/>
                </a:cubicBezTo>
                <a:cubicBezTo>
                  <a:pt x="7495" y="1594"/>
                  <a:pt x="7410" y="1548"/>
                  <a:pt x="7308" y="1537"/>
                </a:cubicBezTo>
                <a:cubicBezTo>
                  <a:pt x="7295" y="1536"/>
                  <a:pt x="7283" y="1535"/>
                  <a:pt x="7272" y="1535"/>
                </a:cubicBezTo>
                <a:cubicBezTo>
                  <a:pt x="7226" y="1535"/>
                  <a:pt x="7203" y="1552"/>
                  <a:pt x="7191" y="1610"/>
                </a:cubicBezTo>
                <a:cubicBezTo>
                  <a:pt x="7165" y="1740"/>
                  <a:pt x="7148" y="1870"/>
                  <a:pt x="7132" y="2001"/>
                </a:cubicBezTo>
                <a:cubicBezTo>
                  <a:pt x="7128" y="2038"/>
                  <a:pt x="7125" y="2060"/>
                  <a:pt x="7100" y="2060"/>
                </a:cubicBezTo>
                <a:cubicBezTo>
                  <a:pt x="7090" y="2060"/>
                  <a:pt x="7078" y="2057"/>
                  <a:pt x="7060" y="2050"/>
                </a:cubicBezTo>
                <a:cubicBezTo>
                  <a:pt x="7004" y="2027"/>
                  <a:pt x="6939" y="2017"/>
                  <a:pt x="6877" y="2007"/>
                </a:cubicBezTo>
                <a:cubicBezTo>
                  <a:pt x="6772" y="1991"/>
                  <a:pt x="6694" y="1924"/>
                  <a:pt x="6607" y="1873"/>
                </a:cubicBezTo>
                <a:cubicBezTo>
                  <a:pt x="6537" y="1831"/>
                  <a:pt x="6465" y="1792"/>
                  <a:pt x="6391" y="1767"/>
                </a:cubicBezTo>
                <a:cubicBezTo>
                  <a:pt x="6371" y="1760"/>
                  <a:pt x="6354" y="1757"/>
                  <a:pt x="6340" y="1757"/>
                </a:cubicBezTo>
                <a:cubicBezTo>
                  <a:pt x="6290" y="1757"/>
                  <a:pt x="6267" y="1794"/>
                  <a:pt x="6268" y="1864"/>
                </a:cubicBezTo>
                <a:cubicBezTo>
                  <a:pt x="6269" y="1890"/>
                  <a:pt x="6269" y="1916"/>
                  <a:pt x="6269" y="1956"/>
                </a:cubicBezTo>
                <a:cubicBezTo>
                  <a:pt x="6200" y="1925"/>
                  <a:pt x="6139" y="1900"/>
                  <a:pt x="6079" y="1872"/>
                </a:cubicBezTo>
                <a:cubicBezTo>
                  <a:pt x="6025" y="1846"/>
                  <a:pt x="5975" y="1812"/>
                  <a:pt x="5922" y="1785"/>
                </a:cubicBezTo>
                <a:cubicBezTo>
                  <a:pt x="5886" y="1766"/>
                  <a:pt x="5860" y="1756"/>
                  <a:pt x="5837" y="1756"/>
                </a:cubicBezTo>
                <a:cubicBezTo>
                  <a:pt x="5801" y="1756"/>
                  <a:pt x="5774" y="1782"/>
                  <a:pt x="5733" y="1841"/>
                </a:cubicBezTo>
                <a:cubicBezTo>
                  <a:pt x="5619" y="1810"/>
                  <a:pt x="5499" y="1777"/>
                  <a:pt x="5379" y="1743"/>
                </a:cubicBezTo>
                <a:cubicBezTo>
                  <a:pt x="5375" y="1742"/>
                  <a:pt x="5371" y="1741"/>
                  <a:pt x="5367" y="1741"/>
                </a:cubicBezTo>
                <a:cubicBezTo>
                  <a:pt x="5324" y="1741"/>
                  <a:pt x="5263" y="1799"/>
                  <a:pt x="5270" y="1842"/>
                </a:cubicBezTo>
                <a:cubicBezTo>
                  <a:pt x="5277" y="1888"/>
                  <a:pt x="5287" y="1934"/>
                  <a:pt x="5293" y="1981"/>
                </a:cubicBezTo>
                <a:cubicBezTo>
                  <a:pt x="5295" y="1988"/>
                  <a:pt x="5291" y="1996"/>
                  <a:pt x="5287" y="2011"/>
                </a:cubicBezTo>
                <a:cubicBezTo>
                  <a:pt x="5265" y="2007"/>
                  <a:pt x="5243" y="2007"/>
                  <a:pt x="5224" y="2002"/>
                </a:cubicBezTo>
                <a:cubicBezTo>
                  <a:pt x="5116" y="1971"/>
                  <a:pt x="5008" y="1940"/>
                  <a:pt x="4900" y="1908"/>
                </a:cubicBezTo>
                <a:cubicBezTo>
                  <a:pt x="4883" y="1902"/>
                  <a:pt x="4866" y="1898"/>
                  <a:pt x="4849" y="1895"/>
                </a:cubicBezTo>
                <a:cubicBezTo>
                  <a:pt x="4835" y="1893"/>
                  <a:pt x="4823" y="1892"/>
                  <a:pt x="4813" y="1892"/>
                </a:cubicBezTo>
                <a:cubicBezTo>
                  <a:pt x="4767" y="1892"/>
                  <a:pt x="4752" y="1916"/>
                  <a:pt x="4729" y="1996"/>
                </a:cubicBezTo>
                <a:cubicBezTo>
                  <a:pt x="4667" y="1985"/>
                  <a:pt x="4605" y="1974"/>
                  <a:pt x="4544" y="1961"/>
                </a:cubicBezTo>
                <a:cubicBezTo>
                  <a:pt x="4479" y="1947"/>
                  <a:pt x="4415" y="1928"/>
                  <a:pt x="4350" y="1916"/>
                </a:cubicBezTo>
                <a:cubicBezTo>
                  <a:pt x="4333" y="1913"/>
                  <a:pt x="4318" y="1911"/>
                  <a:pt x="4304" y="1911"/>
                </a:cubicBezTo>
                <a:cubicBezTo>
                  <a:pt x="4235" y="1911"/>
                  <a:pt x="4205" y="1952"/>
                  <a:pt x="4200" y="2044"/>
                </a:cubicBezTo>
                <a:cubicBezTo>
                  <a:pt x="4178" y="2043"/>
                  <a:pt x="4156" y="2044"/>
                  <a:pt x="4134" y="2041"/>
                </a:cubicBezTo>
                <a:cubicBezTo>
                  <a:pt x="4045" y="2028"/>
                  <a:pt x="3954" y="2014"/>
                  <a:pt x="3865" y="1998"/>
                </a:cubicBezTo>
                <a:cubicBezTo>
                  <a:pt x="3810" y="1990"/>
                  <a:pt x="3757" y="1980"/>
                  <a:pt x="3702" y="1967"/>
                </a:cubicBezTo>
                <a:cubicBezTo>
                  <a:pt x="3676" y="1961"/>
                  <a:pt x="3650" y="1951"/>
                  <a:pt x="3624" y="1951"/>
                </a:cubicBezTo>
                <a:cubicBezTo>
                  <a:pt x="3604" y="1951"/>
                  <a:pt x="3584" y="1957"/>
                  <a:pt x="3564" y="1976"/>
                </a:cubicBezTo>
                <a:cubicBezTo>
                  <a:pt x="3561" y="1979"/>
                  <a:pt x="3556" y="1980"/>
                  <a:pt x="3549" y="1980"/>
                </a:cubicBezTo>
                <a:cubicBezTo>
                  <a:pt x="3537" y="1980"/>
                  <a:pt x="3521" y="1975"/>
                  <a:pt x="3510" y="1972"/>
                </a:cubicBezTo>
                <a:cubicBezTo>
                  <a:pt x="3418" y="1954"/>
                  <a:pt x="3327" y="1946"/>
                  <a:pt x="3236" y="1946"/>
                </a:cubicBezTo>
                <a:cubicBezTo>
                  <a:pt x="3109" y="1946"/>
                  <a:pt x="2983" y="1962"/>
                  <a:pt x="2857" y="1990"/>
                </a:cubicBezTo>
                <a:cubicBezTo>
                  <a:pt x="2843" y="1992"/>
                  <a:pt x="2828" y="1997"/>
                  <a:pt x="2815" y="2003"/>
                </a:cubicBezTo>
                <a:cubicBezTo>
                  <a:pt x="2750" y="2037"/>
                  <a:pt x="2745" y="2067"/>
                  <a:pt x="2805" y="2108"/>
                </a:cubicBezTo>
                <a:cubicBezTo>
                  <a:pt x="2865" y="2150"/>
                  <a:pt x="2930" y="2185"/>
                  <a:pt x="2995" y="2222"/>
                </a:cubicBezTo>
                <a:cubicBezTo>
                  <a:pt x="3089" y="2276"/>
                  <a:pt x="3184" y="2329"/>
                  <a:pt x="3278" y="2383"/>
                </a:cubicBezTo>
                <a:cubicBezTo>
                  <a:pt x="3289" y="2389"/>
                  <a:pt x="3305" y="2403"/>
                  <a:pt x="3304" y="2409"/>
                </a:cubicBezTo>
                <a:cubicBezTo>
                  <a:pt x="3286" y="2476"/>
                  <a:pt x="3341" y="2492"/>
                  <a:pt x="3381" y="2517"/>
                </a:cubicBezTo>
                <a:cubicBezTo>
                  <a:pt x="3520" y="2600"/>
                  <a:pt x="3660" y="2684"/>
                  <a:pt x="3794" y="2764"/>
                </a:cubicBezTo>
                <a:cubicBezTo>
                  <a:pt x="3794" y="2779"/>
                  <a:pt x="3795" y="2782"/>
                  <a:pt x="3794" y="2783"/>
                </a:cubicBezTo>
                <a:cubicBezTo>
                  <a:pt x="3726" y="2883"/>
                  <a:pt x="3728" y="2911"/>
                  <a:pt x="3820" y="2999"/>
                </a:cubicBezTo>
                <a:cubicBezTo>
                  <a:pt x="3898" y="3072"/>
                  <a:pt x="3976" y="3143"/>
                  <a:pt x="4052" y="3217"/>
                </a:cubicBezTo>
                <a:cubicBezTo>
                  <a:pt x="4066" y="3232"/>
                  <a:pt x="4068" y="3261"/>
                  <a:pt x="4078" y="3282"/>
                </a:cubicBezTo>
                <a:cubicBezTo>
                  <a:pt x="4088" y="3305"/>
                  <a:pt x="4096" y="3334"/>
                  <a:pt x="4114" y="3350"/>
                </a:cubicBezTo>
                <a:cubicBezTo>
                  <a:pt x="4184" y="3415"/>
                  <a:pt x="4258" y="3475"/>
                  <a:pt x="4335" y="3541"/>
                </a:cubicBezTo>
                <a:cubicBezTo>
                  <a:pt x="4287" y="3591"/>
                  <a:pt x="4237" y="3642"/>
                  <a:pt x="4187" y="3693"/>
                </a:cubicBezTo>
                <a:cubicBezTo>
                  <a:pt x="4156" y="3724"/>
                  <a:pt x="4127" y="3752"/>
                  <a:pt x="4094" y="3781"/>
                </a:cubicBezTo>
                <a:cubicBezTo>
                  <a:pt x="4052" y="3818"/>
                  <a:pt x="4057" y="3854"/>
                  <a:pt x="4097" y="3888"/>
                </a:cubicBezTo>
                <a:cubicBezTo>
                  <a:pt x="4132" y="3916"/>
                  <a:pt x="4168" y="3942"/>
                  <a:pt x="4205" y="3966"/>
                </a:cubicBezTo>
                <a:cubicBezTo>
                  <a:pt x="4338" y="4055"/>
                  <a:pt x="4472" y="4142"/>
                  <a:pt x="4603" y="4230"/>
                </a:cubicBezTo>
                <a:cubicBezTo>
                  <a:pt x="4612" y="4235"/>
                  <a:pt x="4619" y="4244"/>
                  <a:pt x="4626" y="4250"/>
                </a:cubicBezTo>
                <a:cubicBezTo>
                  <a:pt x="4587" y="4327"/>
                  <a:pt x="4596" y="4358"/>
                  <a:pt x="4675" y="4393"/>
                </a:cubicBezTo>
                <a:cubicBezTo>
                  <a:pt x="4747" y="4424"/>
                  <a:pt x="4824" y="4446"/>
                  <a:pt x="4900" y="4467"/>
                </a:cubicBezTo>
                <a:cubicBezTo>
                  <a:pt x="5076" y="4521"/>
                  <a:pt x="5216" y="4640"/>
                  <a:pt x="5375" y="4724"/>
                </a:cubicBezTo>
                <a:cubicBezTo>
                  <a:pt x="5442" y="4760"/>
                  <a:pt x="5513" y="4785"/>
                  <a:pt x="5584" y="4816"/>
                </a:cubicBezTo>
                <a:cubicBezTo>
                  <a:pt x="5583" y="4819"/>
                  <a:pt x="5584" y="4826"/>
                  <a:pt x="5581" y="4827"/>
                </a:cubicBezTo>
                <a:cubicBezTo>
                  <a:pt x="5435" y="4899"/>
                  <a:pt x="5291" y="4977"/>
                  <a:pt x="5138" y="5037"/>
                </a:cubicBezTo>
                <a:cubicBezTo>
                  <a:pt x="4910" y="5129"/>
                  <a:pt x="4668" y="5162"/>
                  <a:pt x="4422" y="5177"/>
                </a:cubicBezTo>
                <a:cubicBezTo>
                  <a:pt x="4398" y="5179"/>
                  <a:pt x="4372" y="5187"/>
                  <a:pt x="4349" y="5196"/>
                </a:cubicBezTo>
                <a:cubicBezTo>
                  <a:pt x="4242" y="5236"/>
                  <a:pt x="4240" y="5244"/>
                  <a:pt x="4288" y="5346"/>
                </a:cubicBezTo>
                <a:cubicBezTo>
                  <a:pt x="4290" y="5352"/>
                  <a:pt x="4290" y="5360"/>
                  <a:pt x="4293" y="5376"/>
                </a:cubicBezTo>
                <a:cubicBezTo>
                  <a:pt x="4227" y="5388"/>
                  <a:pt x="4160" y="5401"/>
                  <a:pt x="4094" y="5412"/>
                </a:cubicBezTo>
                <a:cubicBezTo>
                  <a:pt x="4061" y="5418"/>
                  <a:pt x="4027" y="5422"/>
                  <a:pt x="3994" y="5429"/>
                </a:cubicBezTo>
                <a:cubicBezTo>
                  <a:pt x="3944" y="5442"/>
                  <a:pt x="3906" y="5464"/>
                  <a:pt x="3928" y="5530"/>
                </a:cubicBezTo>
                <a:cubicBezTo>
                  <a:pt x="3845" y="5553"/>
                  <a:pt x="3763" y="5570"/>
                  <a:pt x="3687" y="5599"/>
                </a:cubicBezTo>
                <a:cubicBezTo>
                  <a:pt x="3607" y="5632"/>
                  <a:pt x="3531" y="5674"/>
                  <a:pt x="3455" y="5718"/>
                </a:cubicBezTo>
                <a:cubicBezTo>
                  <a:pt x="3409" y="5745"/>
                  <a:pt x="3404" y="5782"/>
                  <a:pt x="3448" y="5820"/>
                </a:cubicBezTo>
                <a:cubicBezTo>
                  <a:pt x="3510" y="5875"/>
                  <a:pt x="3568" y="5932"/>
                  <a:pt x="3639" y="5997"/>
                </a:cubicBezTo>
                <a:cubicBezTo>
                  <a:pt x="3569" y="6041"/>
                  <a:pt x="3505" y="6069"/>
                  <a:pt x="3433" y="6070"/>
                </a:cubicBezTo>
                <a:cubicBezTo>
                  <a:pt x="3427" y="6071"/>
                  <a:pt x="3422" y="6071"/>
                  <a:pt x="3416" y="6071"/>
                </a:cubicBezTo>
                <a:cubicBezTo>
                  <a:pt x="3339" y="6071"/>
                  <a:pt x="3260" y="6064"/>
                  <a:pt x="3184" y="6061"/>
                </a:cubicBezTo>
                <a:cubicBezTo>
                  <a:pt x="3165" y="6061"/>
                  <a:pt x="3145" y="6061"/>
                  <a:pt x="3126" y="6062"/>
                </a:cubicBezTo>
                <a:cubicBezTo>
                  <a:pt x="3047" y="6069"/>
                  <a:pt x="3029" y="6093"/>
                  <a:pt x="3054" y="6168"/>
                </a:cubicBezTo>
                <a:cubicBezTo>
                  <a:pt x="3055" y="6173"/>
                  <a:pt x="3053" y="6180"/>
                  <a:pt x="3052" y="6190"/>
                </a:cubicBezTo>
                <a:cubicBezTo>
                  <a:pt x="3026" y="6190"/>
                  <a:pt x="3000" y="6189"/>
                  <a:pt x="2975" y="6189"/>
                </a:cubicBezTo>
                <a:cubicBezTo>
                  <a:pt x="2943" y="6189"/>
                  <a:pt x="2911" y="6190"/>
                  <a:pt x="2880" y="6193"/>
                </a:cubicBezTo>
                <a:cubicBezTo>
                  <a:pt x="2726" y="6206"/>
                  <a:pt x="2586" y="6255"/>
                  <a:pt x="2473" y="6366"/>
                </a:cubicBezTo>
                <a:cubicBezTo>
                  <a:pt x="2430" y="6407"/>
                  <a:pt x="2420" y="6443"/>
                  <a:pt x="2466" y="6489"/>
                </a:cubicBezTo>
                <a:cubicBezTo>
                  <a:pt x="2497" y="6520"/>
                  <a:pt x="2522" y="6559"/>
                  <a:pt x="2554" y="6600"/>
                </a:cubicBezTo>
                <a:cubicBezTo>
                  <a:pt x="2509" y="6612"/>
                  <a:pt x="2471" y="6620"/>
                  <a:pt x="2432" y="6632"/>
                </a:cubicBezTo>
                <a:cubicBezTo>
                  <a:pt x="2330" y="6667"/>
                  <a:pt x="2226" y="6698"/>
                  <a:pt x="2128" y="6743"/>
                </a:cubicBezTo>
                <a:cubicBezTo>
                  <a:pt x="1995" y="6805"/>
                  <a:pt x="1994" y="6828"/>
                  <a:pt x="2098" y="6936"/>
                </a:cubicBezTo>
                <a:cubicBezTo>
                  <a:pt x="2065" y="6952"/>
                  <a:pt x="2033" y="6970"/>
                  <a:pt x="2002" y="6985"/>
                </a:cubicBezTo>
                <a:cubicBezTo>
                  <a:pt x="1958" y="7007"/>
                  <a:pt x="1913" y="7026"/>
                  <a:pt x="1872" y="7052"/>
                </a:cubicBezTo>
                <a:cubicBezTo>
                  <a:pt x="1823" y="7083"/>
                  <a:pt x="1787" y="7121"/>
                  <a:pt x="1833" y="7182"/>
                </a:cubicBezTo>
                <a:cubicBezTo>
                  <a:pt x="1791" y="7220"/>
                  <a:pt x="1750" y="7254"/>
                  <a:pt x="1715" y="7294"/>
                </a:cubicBezTo>
                <a:cubicBezTo>
                  <a:pt x="1668" y="7347"/>
                  <a:pt x="1675" y="7373"/>
                  <a:pt x="1737" y="7407"/>
                </a:cubicBezTo>
                <a:cubicBezTo>
                  <a:pt x="1815" y="7449"/>
                  <a:pt x="1892" y="7492"/>
                  <a:pt x="1969" y="7538"/>
                </a:cubicBezTo>
                <a:cubicBezTo>
                  <a:pt x="1980" y="7543"/>
                  <a:pt x="1992" y="7554"/>
                  <a:pt x="1993" y="7564"/>
                </a:cubicBezTo>
                <a:cubicBezTo>
                  <a:pt x="2011" y="7716"/>
                  <a:pt x="2121" y="7813"/>
                  <a:pt x="2204" y="7924"/>
                </a:cubicBezTo>
                <a:cubicBezTo>
                  <a:pt x="2250" y="7985"/>
                  <a:pt x="2314" y="8033"/>
                  <a:pt x="2364" y="8081"/>
                </a:cubicBezTo>
                <a:cubicBezTo>
                  <a:pt x="2241" y="8177"/>
                  <a:pt x="2118" y="8272"/>
                  <a:pt x="1995" y="8371"/>
                </a:cubicBezTo>
                <a:cubicBezTo>
                  <a:pt x="1962" y="8400"/>
                  <a:pt x="1938" y="8438"/>
                  <a:pt x="1903" y="8464"/>
                </a:cubicBezTo>
                <a:cubicBezTo>
                  <a:pt x="1853" y="8501"/>
                  <a:pt x="1793" y="8525"/>
                  <a:pt x="1742" y="8565"/>
                </a:cubicBezTo>
                <a:cubicBezTo>
                  <a:pt x="1680" y="8612"/>
                  <a:pt x="1618" y="8660"/>
                  <a:pt x="1567" y="8720"/>
                </a:cubicBezTo>
                <a:cubicBezTo>
                  <a:pt x="1515" y="8781"/>
                  <a:pt x="1527" y="8813"/>
                  <a:pt x="1593" y="8860"/>
                </a:cubicBezTo>
                <a:cubicBezTo>
                  <a:pt x="1619" y="8878"/>
                  <a:pt x="1643" y="8897"/>
                  <a:pt x="1671" y="8919"/>
                </a:cubicBezTo>
                <a:cubicBezTo>
                  <a:pt x="1603" y="8987"/>
                  <a:pt x="1537" y="9050"/>
                  <a:pt x="1475" y="9116"/>
                </a:cubicBezTo>
                <a:cubicBezTo>
                  <a:pt x="1376" y="9219"/>
                  <a:pt x="1278" y="9323"/>
                  <a:pt x="1180" y="9426"/>
                </a:cubicBezTo>
                <a:cubicBezTo>
                  <a:pt x="1133" y="9475"/>
                  <a:pt x="1136" y="9486"/>
                  <a:pt x="1213" y="9566"/>
                </a:cubicBezTo>
                <a:cubicBezTo>
                  <a:pt x="1186" y="9611"/>
                  <a:pt x="1154" y="9655"/>
                  <a:pt x="1130" y="9703"/>
                </a:cubicBezTo>
                <a:cubicBezTo>
                  <a:pt x="1098" y="9771"/>
                  <a:pt x="1068" y="9842"/>
                  <a:pt x="1047" y="9914"/>
                </a:cubicBezTo>
                <a:cubicBezTo>
                  <a:pt x="1028" y="9975"/>
                  <a:pt x="1061" y="10008"/>
                  <a:pt x="1120" y="10034"/>
                </a:cubicBezTo>
                <a:cubicBezTo>
                  <a:pt x="1206" y="10073"/>
                  <a:pt x="1287" y="10124"/>
                  <a:pt x="1368" y="10173"/>
                </a:cubicBezTo>
                <a:cubicBezTo>
                  <a:pt x="1408" y="10196"/>
                  <a:pt x="1397" y="10219"/>
                  <a:pt x="1367" y="10253"/>
                </a:cubicBezTo>
                <a:cubicBezTo>
                  <a:pt x="1272" y="10356"/>
                  <a:pt x="1181" y="10464"/>
                  <a:pt x="1092" y="10571"/>
                </a:cubicBezTo>
                <a:cubicBezTo>
                  <a:pt x="1049" y="10620"/>
                  <a:pt x="1010" y="10674"/>
                  <a:pt x="969" y="10726"/>
                </a:cubicBezTo>
                <a:cubicBezTo>
                  <a:pt x="943" y="10761"/>
                  <a:pt x="922" y="10793"/>
                  <a:pt x="975" y="10828"/>
                </a:cubicBezTo>
                <a:cubicBezTo>
                  <a:pt x="985" y="10834"/>
                  <a:pt x="984" y="10874"/>
                  <a:pt x="975" y="10891"/>
                </a:cubicBezTo>
                <a:cubicBezTo>
                  <a:pt x="935" y="10959"/>
                  <a:pt x="884" y="11020"/>
                  <a:pt x="851" y="11091"/>
                </a:cubicBezTo>
                <a:cubicBezTo>
                  <a:pt x="820" y="11155"/>
                  <a:pt x="802" y="11226"/>
                  <a:pt x="786" y="11297"/>
                </a:cubicBezTo>
                <a:cubicBezTo>
                  <a:pt x="775" y="11349"/>
                  <a:pt x="791" y="11394"/>
                  <a:pt x="856" y="11404"/>
                </a:cubicBezTo>
                <a:cubicBezTo>
                  <a:pt x="871" y="11406"/>
                  <a:pt x="883" y="11416"/>
                  <a:pt x="901" y="11423"/>
                </a:cubicBezTo>
                <a:cubicBezTo>
                  <a:pt x="862" y="11487"/>
                  <a:pt x="826" y="11546"/>
                  <a:pt x="789" y="11605"/>
                </a:cubicBezTo>
                <a:cubicBezTo>
                  <a:pt x="677" y="11778"/>
                  <a:pt x="559" y="11947"/>
                  <a:pt x="452" y="12124"/>
                </a:cubicBezTo>
                <a:cubicBezTo>
                  <a:pt x="336" y="12316"/>
                  <a:pt x="200" y="12495"/>
                  <a:pt x="76" y="12681"/>
                </a:cubicBezTo>
                <a:cubicBezTo>
                  <a:pt x="46" y="12726"/>
                  <a:pt x="27" y="12780"/>
                  <a:pt x="10" y="12831"/>
                </a:cubicBezTo>
                <a:cubicBezTo>
                  <a:pt x="1" y="12862"/>
                  <a:pt x="12" y="12885"/>
                  <a:pt x="38" y="12885"/>
                </a:cubicBezTo>
                <a:cubicBezTo>
                  <a:pt x="45" y="12885"/>
                  <a:pt x="54" y="12883"/>
                  <a:pt x="64" y="12879"/>
                </a:cubicBezTo>
                <a:cubicBezTo>
                  <a:pt x="130" y="12853"/>
                  <a:pt x="195" y="12824"/>
                  <a:pt x="259" y="12791"/>
                </a:cubicBezTo>
                <a:cubicBezTo>
                  <a:pt x="385" y="12728"/>
                  <a:pt x="507" y="12659"/>
                  <a:pt x="635" y="12601"/>
                </a:cubicBezTo>
                <a:cubicBezTo>
                  <a:pt x="757" y="12544"/>
                  <a:pt x="886" y="12497"/>
                  <a:pt x="1012" y="12449"/>
                </a:cubicBezTo>
                <a:cubicBezTo>
                  <a:pt x="1073" y="12424"/>
                  <a:pt x="1138" y="12403"/>
                  <a:pt x="1201" y="12380"/>
                </a:cubicBezTo>
                <a:cubicBezTo>
                  <a:pt x="1226" y="12455"/>
                  <a:pt x="1236" y="12478"/>
                  <a:pt x="1278" y="12478"/>
                </a:cubicBezTo>
                <a:cubicBezTo>
                  <a:pt x="1292" y="12478"/>
                  <a:pt x="1309" y="12475"/>
                  <a:pt x="1332" y="12471"/>
                </a:cubicBezTo>
                <a:cubicBezTo>
                  <a:pt x="1400" y="12459"/>
                  <a:pt x="1467" y="12435"/>
                  <a:pt x="1531" y="12408"/>
                </a:cubicBezTo>
                <a:cubicBezTo>
                  <a:pt x="1743" y="12320"/>
                  <a:pt x="1953" y="12227"/>
                  <a:pt x="2164" y="12136"/>
                </a:cubicBezTo>
                <a:cubicBezTo>
                  <a:pt x="2169" y="12135"/>
                  <a:pt x="2175" y="12135"/>
                  <a:pt x="2183" y="12133"/>
                </a:cubicBezTo>
                <a:cubicBezTo>
                  <a:pt x="2191" y="12207"/>
                  <a:pt x="2196" y="12279"/>
                  <a:pt x="2204" y="12351"/>
                </a:cubicBezTo>
                <a:cubicBezTo>
                  <a:pt x="2210" y="12405"/>
                  <a:pt x="2247" y="12435"/>
                  <a:pt x="2312" y="12435"/>
                </a:cubicBezTo>
                <a:cubicBezTo>
                  <a:pt x="2402" y="12435"/>
                  <a:pt x="2477" y="12397"/>
                  <a:pt x="2546" y="12346"/>
                </a:cubicBezTo>
                <a:cubicBezTo>
                  <a:pt x="2569" y="12330"/>
                  <a:pt x="2591" y="12313"/>
                  <a:pt x="2617" y="12292"/>
                </a:cubicBezTo>
                <a:cubicBezTo>
                  <a:pt x="2636" y="12338"/>
                  <a:pt x="2663" y="12354"/>
                  <a:pt x="2695" y="12354"/>
                </a:cubicBezTo>
                <a:cubicBezTo>
                  <a:pt x="2712" y="12354"/>
                  <a:pt x="2731" y="12349"/>
                  <a:pt x="2750" y="12341"/>
                </a:cubicBezTo>
                <a:cubicBezTo>
                  <a:pt x="2877" y="12284"/>
                  <a:pt x="3004" y="12225"/>
                  <a:pt x="3130" y="12169"/>
                </a:cubicBezTo>
                <a:cubicBezTo>
                  <a:pt x="3141" y="12199"/>
                  <a:pt x="3158" y="12230"/>
                  <a:pt x="3166" y="12265"/>
                </a:cubicBezTo>
                <a:cubicBezTo>
                  <a:pt x="3175" y="12306"/>
                  <a:pt x="3197" y="12326"/>
                  <a:pt x="3226" y="12326"/>
                </a:cubicBezTo>
                <a:cubicBezTo>
                  <a:pt x="3243" y="12326"/>
                  <a:pt x="3263" y="12319"/>
                  <a:pt x="3284" y="12306"/>
                </a:cubicBezTo>
                <a:cubicBezTo>
                  <a:pt x="3364" y="12253"/>
                  <a:pt x="3440" y="12194"/>
                  <a:pt x="3515" y="12136"/>
                </a:cubicBezTo>
                <a:cubicBezTo>
                  <a:pt x="3670" y="12011"/>
                  <a:pt x="3824" y="11885"/>
                  <a:pt x="3978" y="11759"/>
                </a:cubicBezTo>
                <a:cubicBezTo>
                  <a:pt x="3999" y="11741"/>
                  <a:pt x="4022" y="11721"/>
                  <a:pt x="4047" y="11701"/>
                </a:cubicBezTo>
                <a:cubicBezTo>
                  <a:pt x="4083" y="11818"/>
                  <a:pt x="4119" y="11934"/>
                  <a:pt x="4153" y="12049"/>
                </a:cubicBezTo>
                <a:cubicBezTo>
                  <a:pt x="4162" y="12083"/>
                  <a:pt x="4177" y="12099"/>
                  <a:pt x="4204" y="12099"/>
                </a:cubicBezTo>
                <a:cubicBezTo>
                  <a:pt x="4211" y="12099"/>
                  <a:pt x="4218" y="12098"/>
                  <a:pt x="4226" y="12097"/>
                </a:cubicBezTo>
                <a:cubicBezTo>
                  <a:pt x="4349" y="12069"/>
                  <a:pt x="4457" y="12013"/>
                  <a:pt x="4533" y="11908"/>
                </a:cubicBezTo>
                <a:cubicBezTo>
                  <a:pt x="4562" y="11933"/>
                  <a:pt x="4584" y="11945"/>
                  <a:pt x="4603" y="11945"/>
                </a:cubicBezTo>
                <a:cubicBezTo>
                  <a:pt x="4626" y="11945"/>
                  <a:pt x="4646" y="11928"/>
                  <a:pt x="4673" y="11894"/>
                </a:cubicBezTo>
                <a:cubicBezTo>
                  <a:pt x="4739" y="11811"/>
                  <a:pt x="4803" y="11726"/>
                  <a:pt x="4866" y="11647"/>
                </a:cubicBezTo>
                <a:cubicBezTo>
                  <a:pt x="4880" y="11649"/>
                  <a:pt x="4885" y="11649"/>
                  <a:pt x="4888" y="11652"/>
                </a:cubicBezTo>
                <a:cubicBezTo>
                  <a:pt x="4925" y="11695"/>
                  <a:pt x="4946" y="11717"/>
                  <a:pt x="4967" y="11717"/>
                </a:cubicBezTo>
                <a:cubicBezTo>
                  <a:pt x="4988" y="11717"/>
                  <a:pt x="5008" y="11694"/>
                  <a:pt x="5045" y="11649"/>
                </a:cubicBezTo>
                <a:cubicBezTo>
                  <a:pt x="5140" y="11533"/>
                  <a:pt x="5236" y="11417"/>
                  <a:pt x="5328" y="11297"/>
                </a:cubicBezTo>
                <a:cubicBezTo>
                  <a:pt x="5364" y="11248"/>
                  <a:pt x="5387" y="11191"/>
                  <a:pt x="5419" y="11133"/>
                </a:cubicBezTo>
                <a:cubicBezTo>
                  <a:pt x="5444" y="11178"/>
                  <a:pt x="5465" y="11215"/>
                  <a:pt x="5485" y="11253"/>
                </a:cubicBezTo>
                <a:cubicBezTo>
                  <a:pt x="5503" y="11287"/>
                  <a:pt x="5522" y="11305"/>
                  <a:pt x="5543" y="11305"/>
                </a:cubicBezTo>
                <a:cubicBezTo>
                  <a:pt x="5560" y="11305"/>
                  <a:pt x="5578" y="11294"/>
                  <a:pt x="5598" y="11271"/>
                </a:cubicBezTo>
                <a:cubicBezTo>
                  <a:pt x="5671" y="11190"/>
                  <a:pt x="5740" y="11104"/>
                  <a:pt x="5805" y="11015"/>
                </a:cubicBezTo>
                <a:cubicBezTo>
                  <a:pt x="5869" y="10926"/>
                  <a:pt x="5946" y="10852"/>
                  <a:pt x="6038" y="10789"/>
                </a:cubicBezTo>
                <a:cubicBezTo>
                  <a:pt x="6111" y="10739"/>
                  <a:pt x="6176" y="10675"/>
                  <a:pt x="6234" y="10608"/>
                </a:cubicBezTo>
                <a:cubicBezTo>
                  <a:pt x="6279" y="10557"/>
                  <a:pt x="6304" y="10490"/>
                  <a:pt x="6346" y="10438"/>
                </a:cubicBezTo>
                <a:cubicBezTo>
                  <a:pt x="6392" y="10382"/>
                  <a:pt x="6453" y="10339"/>
                  <a:pt x="6500" y="10284"/>
                </a:cubicBezTo>
                <a:cubicBezTo>
                  <a:pt x="6556" y="10217"/>
                  <a:pt x="6598" y="10140"/>
                  <a:pt x="6655" y="10074"/>
                </a:cubicBezTo>
                <a:cubicBezTo>
                  <a:pt x="6749" y="9967"/>
                  <a:pt x="6852" y="9868"/>
                  <a:pt x="6948" y="9764"/>
                </a:cubicBezTo>
                <a:cubicBezTo>
                  <a:pt x="7024" y="9682"/>
                  <a:pt x="7097" y="9599"/>
                  <a:pt x="7173" y="9514"/>
                </a:cubicBezTo>
                <a:cubicBezTo>
                  <a:pt x="7178" y="9517"/>
                  <a:pt x="7184" y="9519"/>
                  <a:pt x="7190" y="9522"/>
                </a:cubicBezTo>
                <a:cubicBezTo>
                  <a:pt x="7158" y="9626"/>
                  <a:pt x="7134" y="9733"/>
                  <a:pt x="7093" y="9832"/>
                </a:cubicBezTo>
                <a:cubicBezTo>
                  <a:pt x="7037" y="9970"/>
                  <a:pt x="6969" y="10104"/>
                  <a:pt x="6901" y="10236"/>
                </a:cubicBezTo>
                <a:cubicBezTo>
                  <a:pt x="6834" y="10367"/>
                  <a:pt x="6764" y="10496"/>
                  <a:pt x="6690" y="10622"/>
                </a:cubicBezTo>
                <a:cubicBezTo>
                  <a:pt x="6604" y="10767"/>
                  <a:pt x="6511" y="10906"/>
                  <a:pt x="6421" y="11049"/>
                </a:cubicBezTo>
                <a:cubicBezTo>
                  <a:pt x="6416" y="11057"/>
                  <a:pt x="6411" y="11067"/>
                  <a:pt x="6407" y="11077"/>
                </a:cubicBezTo>
                <a:cubicBezTo>
                  <a:pt x="6376" y="11149"/>
                  <a:pt x="6383" y="11166"/>
                  <a:pt x="6463" y="11194"/>
                </a:cubicBezTo>
                <a:cubicBezTo>
                  <a:pt x="6466" y="11292"/>
                  <a:pt x="6392" y="11358"/>
                  <a:pt x="6351" y="11437"/>
                </a:cubicBezTo>
                <a:cubicBezTo>
                  <a:pt x="6335" y="11469"/>
                  <a:pt x="6310" y="11497"/>
                  <a:pt x="6291" y="11528"/>
                </a:cubicBezTo>
                <a:cubicBezTo>
                  <a:pt x="6260" y="11576"/>
                  <a:pt x="6249" y="11626"/>
                  <a:pt x="6242" y="11687"/>
                </a:cubicBezTo>
                <a:cubicBezTo>
                  <a:pt x="6232" y="11782"/>
                  <a:pt x="6193" y="11874"/>
                  <a:pt x="6157" y="11965"/>
                </a:cubicBezTo>
                <a:cubicBezTo>
                  <a:pt x="6135" y="12022"/>
                  <a:pt x="6092" y="12069"/>
                  <a:pt x="6069" y="12125"/>
                </a:cubicBezTo>
                <a:cubicBezTo>
                  <a:pt x="6043" y="12188"/>
                  <a:pt x="6061" y="12208"/>
                  <a:pt x="6129" y="12217"/>
                </a:cubicBezTo>
                <a:cubicBezTo>
                  <a:pt x="6159" y="12220"/>
                  <a:pt x="6187" y="12227"/>
                  <a:pt x="6227" y="12235"/>
                </a:cubicBezTo>
                <a:cubicBezTo>
                  <a:pt x="6196" y="12292"/>
                  <a:pt x="6175" y="12343"/>
                  <a:pt x="6145" y="12389"/>
                </a:cubicBezTo>
                <a:cubicBezTo>
                  <a:pt x="6083" y="12486"/>
                  <a:pt x="6021" y="12582"/>
                  <a:pt x="5955" y="12677"/>
                </a:cubicBezTo>
                <a:cubicBezTo>
                  <a:pt x="5920" y="12727"/>
                  <a:pt x="5877" y="12773"/>
                  <a:pt x="5841" y="12822"/>
                </a:cubicBezTo>
                <a:cubicBezTo>
                  <a:pt x="5812" y="12862"/>
                  <a:pt x="5779" y="12904"/>
                  <a:pt x="5841" y="12949"/>
                </a:cubicBezTo>
                <a:cubicBezTo>
                  <a:pt x="5850" y="12955"/>
                  <a:pt x="5845" y="12991"/>
                  <a:pt x="5837" y="13010"/>
                </a:cubicBezTo>
                <a:cubicBezTo>
                  <a:pt x="5795" y="13125"/>
                  <a:pt x="5749" y="13239"/>
                  <a:pt x="5704" y="13355"/>
                </a:cubicBezTo>
                <a:cubicBezTo>
                  <a:pt x="5696" y="13377"/>
                  <a:pt x="5691" y="13400"/>
                  <a:pt x="5691" y="13423"/>
                </a:cubicBezTo>
                <a:cubicBezTo>
                  <a:pt x="5691" y="13503"/>
                  <a:pt x="5713" y="13583"/>
                  <a:pt x="5813" y="13583"/>
                </a:cubicBezTo>
                <a:cubicBezTo>
                  <a:pt x="5823" y="13583"/>
                  <a:pt x="5834" y="13582"/>
                  <a:pt x="5845" y="13580"/>
                </a:cubicBezTo>
                <a:cubicBezTo>
                  <a:pt x="5862" y="13577"/>
                  <a:pt x="5878" y="13578"/>
                  <a:pt x="5899" y="13577"/>
                </a:cubicBezTo>
                <a:lnTo>
                  <a:pt x="5899" y="13577"/>
                </a:lnTo>
                <a:cubicBezTo>
                  <a:pt x="5897" y="13604"/>
                  <a:pt x="5892" y="13627"/>
                  <a:pt x="5890" y="13649"/>
                </a:cubicBezTo>
                <a:cubicBezTo>
                  <a:pt x="5883" y="13735"/>
                  <a:pt x="5863" y="13815"/>
                  <a:pt x="5876" y="13905"/>
                </a:cubicBezTo>
                <a:cubicBezTo>
                  <a:pt x="5888" y="13994"/>
                  <a:pt x="5845" y="14092"/>
                  <a:pt x="5825" y="14185"/>
                </a:cubicBezTo>
                <a:cubicBezTo>
                  <a:pt x="5820" y="14206"/>
                  <a:pt x="5810" y="14226"/>
                  <a:pt x="5806" y="14247"/>
                </a:cubicBezTo>
                <a:cubicBezTo>
                  <a:pt x="5794" y="14314"/>
                  <a:pt x="5804" y="14329"/>
                  <a:pt x="5876" y="14344"/>
                </a:cubicBezTo>
                <a:lnTo>
                  <a:pt x="5830" y="14591"/>
                </a:lnTo>
                <a:cubicBezTo>
                  <a:pt x="5816" y="14659"/>
                  <a:pt x="5792" y="14729"/>
                  <a:pt x="5792" y="14796"/>
                </a:cubicBezTo>
                <a:cubicBezTo>
                  <a:pt x="5792" y="14872"/>
                  <a:pt x="5806" y="14906"/>
                  <a:pt x="5848" y="14906"/>
                </a:cubicBezTo>
                <a:cubicBezTo>
                  <a:pt x="5865" y="14906"/>
                  <a:pt x="5886" y="14900"/>
                  <a:pt x="5913" y="14889"/>
                </a:cubicBezTo>
                <a:cubicBezTo>
                  <a:pt x="6017" y="14847"/>
                  <a:pt x="6120" y="14801"/>
                  <a:pt x="6223" y="14755"/>
                </a:cubicBezTo>
                <a:cubicBezTo>
                  <a:pt x="6252" y="14744"/>
                  <a:pt x="6280" y="14731"/>
                  <a:pt x="6309" y="14718"/>
                </a:cubicBezTo>
                <a:cubicBezTo>
                  <a:pt x="6338" y="14782"/>
                  <a:pt x="6354" y="14810"/>
                  <a:pt x="6384" y="14810"/>
                </a:cubicBezTo>
                <a:cubicBezTo>
                  <a:pt x="6405" y="14810"/>
                  <a:pt x="6431" y="14797"/>
                  <a:pt x="6473" y="14775"/>
                </a:cubicBezTo>
                <a:cubicBezTo>
                  <a:pt x="6598" y="14707"/>
                  <a:pt x="6721" y="14635"/>
                  <a:pt x="6845" y="14565"/>
                </a:cubicBezTo>
                <a:cubicBezTo>
                  <a:pt x="6860" y="14558"/>
                  <a:pt x="6875" y="14550"/>
                  <a:pt x="6892" y="14542"/>
                </a:cubicBezTo>
                <a:lnTo>
                  <a:pt x="6892" y="14542"/>
                </a:lnTo>
                <a:cubicBezTo>
                  <a:pt x="6871" y="14715"/>
                  <a:pt x="6854" y="14884"/>
                  <a:pt x="6830" y="15053"/>
                </a:cubicBezTo>
                <a:cubicBezTo>
                  <a:pt x="6820" y="15127"/>
                  <a:pt x="6802" y="15202"/>
                  <a:pt x="6782" y="15275"/>
                </a:cubicBezTo>
                <a:cubicBezTo>
                  <a:pt x="6757" y="15363"/>
                  <a:pt x="6725" y="15450"/>
                  <a:pt x="6699" y="15537"/>
                </a:cubicBezTo>
                <a:cubicBezTo>
                  <a:pt x="6690" y="15564"/>
                  <a:pt x="6689" y="15593"/>
                  <a:pt x="6687" y="15620"/>
                </a:cubicBezTo>
                <a:cubicBezTo>
                  <a:pt x="6685" y="15670"/>
                  <a:pt x="6699" y="15706"/>
                  <a:pt x="6752" y="15706"/>
                </a:cubicBezTo>
                <a:cubicBezTo>
                  <a:pt x="6757" y="15706"/>
                  <a:pt x="6762" y="15706"/>
                  <a:pt x="6767" y="15705"/>
                </a:cubicBezTo>
                <a:cubicBezTo>
                  <a:pt x="6771" y="15704"/>
                  <a:pt x="6774" y="15704"/>
                  <a:pt x="6778" y="15704"/>
                </a:cubicBezTo>
                <a:cubicBezTo>
                  <a:pt x="6794" y="15704"/>
                  <a:pt x="6809" y="15709"/>
                  <a:pt x="6830" y="15712"/>
                </a:cubicBezTo>
                <a:cubicBezTo>
                  <a:pt x="6829" y="15738"/>
                  <a:pt x="6829" y="15762"/>
                  <a:pt x="6826" y="15783"/>
                </a:cubicBezTo>
                <a:cubicBezTo>
                  <a:pt x="6804" y="15939"/>
                  <a:pt x="6783" y="16096"/>
                  <a:pt x="6761" y="16251"/>
                </a:cubicBezTo>
                <a:cubicBezTo>
                  <a:pt x="6758" y="16272"/>
                  <a:pt x="6754" y="16292"/>
                  <a:pt x="6753" y="16314"/>
                </a:cubicBezTo>
                <a:cubicBezTo>
                  <a:pt x="6749" y="16402"/>
                  <a:pt x="6758" y="16413"/>
                  <a:pt x="6845" y="16428"/>
                </a:cubicBezTo>
                <a:cubicBezTo>
                  <a:pt x="6854" y="16544"/>
                  <a:pt x="6859" y="16660"/>
                  <a:pt x="6870" y="16776"/>
                </a:cubicBezTo>
                <a:cubicBezTo>
                  <a:pt x="6875" y="16830"/>
                  <a:pt x="6891" y="16884"/>
                  <a:pt x="6908" y="16937"/>
                </a:cubicBezTo>
                <a:cubicBezTo>
                  <a:pt x="6922" y="16975"/>
                  <a:pt x="6945" y="16992"/>
                  <a:pt x="6976" y="16992"/>
                </a:cubicBezTo>
                <a:cubicBezTo>
                  <a:pt x="6990" y="16992"/>
                  <a:pt x="7005" y="16989"/>
                  <a:pt x="7021" y="16983"/>
                </a:cubicBezTo>
                <a:cubicBezTo>
                  <a:pt x="7225" y="16907"/>
                  <a:pt x="7428" y="16833"/>
                  <a:pt x="7631" y="16758"/>
                </a:cubicBezTo>
                <a:cubicBezTo>
                  <a:pt x="7643" y="16754"/>
                  <a:pt x="7656" y="16752"/>
                  <a:pt x="7664" y="16750"/>
                </a:cubicBezTo>
                <a:cubicBezTo>
                  <a:pt x="7677" y="16902"/>
                  <a:pt x="7687" y="17050"/>
                  <a:pt x="7700" y="17197"/>
                </a:cubicBezTo>
                <a:cubicBezTo>
                  <a:pt x="7703" y="17217"/>
                  <a:pt x="7729" y="17236"/>
                  <a:pt x="7744" y="17255"/>
                </a:cubicBezTo>
                <a:cubicBezTo>
                  <a:pt x="7755" y="17271"/>
                  <a:pt x="7772" y="17285"/>
                  <a:pt x="7775" y="17302"/>
                </a:cubicBezTo>
                <a:cubicBezTo>
                  <a:pt x="7788" y="17378"/>
                  <a:pt x="7795" y="17454"/>
                  <a:pt x="7806" y="17529"/>
                </a:cubicBezTo>
                <a:cubicBezTo>
                  <a:pt x="7813" y="17569"/>
                  <a:pt x="7818" y="17610"/>
                  <a:pt x="7831" y="17648"/>
                </a:cubicBezTo>
                <a:cubicBezTo>
                  <a:pt x="7858" y="17729"/>
                  <a:pt x="7883" y="17757"/>
                  <a:pt x="7952" y="17757"/>
                </a:cubicBezTo>
                <a:cubicBezTo>
                  <a:pt x="7969" y="17757"/>
                  <a:pt x="7989" y="17756"/>
                  <a:pt x="8012" y="17752"/>
                </a:cubicBezTo>
                <a:lnTo>
                  <a:pt x="8012" y="17752"/>
                </a:lnTo>
                <a:cubicBezTo>
                  <a:pt x="8012" y="17884"/>
                  <a:pt x="8019" y="18016"/>
                  <a:pt x="8011" y="18145"/>
                </a:cubicBezTo>
                <a:cubicBezTo>
                  <a:pt x="7998" y="18342"/>
                  <a:pt x="7971" y="18540"/>
                  <a:pt x="7954" y="18736"/>
                </a:cubicBezTo>
                <a:cubicBezTo>
                  <a:pt x="7946" y="18820"/>
                  <a:pt x="7945" y="18907"/>
                  <a:pt x="7950" y="18992"/>
                </a:cubicBezTo>
                <a:cubicBezTo>
                  <a:pt x="7952" y="19035"/>
                  <a:pt x="7968" y="19080"/>
                  <a:pt x="7988" y="19118"/>
                </a:cubicBezTo>
                <a:cubicBezTo>
                  <a:pt x="7998" y="19136"/>
                  <a:pt x="8011" y="19145"/>
                  <a:pt x="8024" y="19145"/>
                </a:cubicBezTo>
                <a:cubicBezTo>
                  <a:pt x="8038" y="19145"/>
                  <a:pt x="8052" y="19134"/>
                  <a:pt x="8060" y="19113"/>
                </a:cubicBezTo>
                <a:cubicBezTo>
                  <a:pt x="8091" y="19033"/>
                  <a:pt x="8161" y="18975"/>
                  <a:pt x="8171" y="18882"/>
                </a:cubicBezTo>
                <a:cubicBezTo>
                  <a:pt x="8174" y="18841"/>
                  <a:pt x="8215" y="18804"/>
                  <a:pt x="8237" y="18764"/>
                </a:cubicBezTo>
                <a:cubicBezTo>
                  <a:pt x="8367" y="18532"/>
                  <a:pt x="8493" y="18299"/>
                  <a:pt x="8626" y="18069"/>
                </a:cubicBezTo>
                <a:cubicBezTo>
                  <a:pt x="8664" y="18006"/>
                  <a:pt x="8721" y="17951"/>
                  <a:pt x="8775" y="17886"/>
                </a:cubicBezTo>
                <a:cubicBezTo>
                  <a:pt x="8791" y="17905"/>
                  <a:pt x="8811" y="17922"/>
                  <a:pt x="8824" y="17943"/>
                </a:cubicBezTo>
                <a:cubicBezTo>
                  <a:pt x="8843" y="17972"/>
                  <a:pt x="8864" y="17985"/>
                  <a:pt x="8887" y="17985"/>
                </a:cubicBezTo>
                <a:cubicBezTo>
                  <a:pt x="8905" y="17985"/>
                  <a:pt x="8924" y="17977"/>
                  <a:pt x="8943" y="17963"/>
                </a:cubicBezTo>
                <a:cubicBezTo>
                  <a:pt x="8979" y="17938"/>
                  <a:pt x="9020" y="17913"/>
                  <a:pt x="9045" y="17878"/>
                </a:cubicBezTo>
                <a:cubicBezTo>
                  <a:pt x="9151" y="17724"/>
                  <a:pt x="9264" y="17572"/>
                  <a:pt x="9326" y="17389"/>
                </a:cubicBezTo>
                <a:cubicBezTo>
                  <a:pt x="9352" y="17315"/>
                  <a:pt x="9402" y="17249"/>
                  <a:pt x="9442" y="17177"/>
                </a:cubicBezTo>
                <a:cubicBezTo>
                  <a:pt x="9529" y="17259"/>
                  <a:pt x="9619" y="17341"/>
                  <a:pt x="9709" y="17425"/>
                </a:cubicBezTo>
                <a:cubicBezTo>
                  <a:pt x="9729" y="17445"/>
                  <a:pt x="9747" y="17455"/>
                  <a:pt x="9767" y="17455"/>
                </a:cubicBezTo>
                <a:cubicBezTo>
                  <a:pt x="9783" y="17455"/>
                  <a:pt x="9800" y="17448"/>
                  <a:pt x="9820" y="17435"/>
                </a:cubicBezTo>
                <a:cubicBezTo>
                  <a:pt x="9901" y="17378"/>
                  <a:pt x="9943" y="17297"/>
                  <a:pt x="9979" y="17210"/>
                </a:cubicBezTo>
                <a:cubicBezTo>
                  <a:pt x="10017" y="17122"/>
                  <a:pt x="10054" y="17032"/>
                  <a:pt x="10089" y="16942"/>
                </a:cubicBezTo>
                <a:cubicBezTo>
                  <a:pt x="10103" y="16907"/>
                  <a:pt x="10111" y="16870"/>
                  <a:pt x="10123" y="16827"/>
                </a:cubicBezTo>
                <a:cubicBezTo>
                  <a:pt x="10139" y="16832"/>
                  <a:pt x="10157" y="16834"/>
                  <a:pt x="10175" y="16838"/>
                </a:cubicBezTo>
                <a:cubicBezTo>
                  <a:pt x="10196" y="16843"/>
                  <a:pt x="10213" y="16846"/>
                  <a:pt x="10227" y="16846"/>
                </a:cubicBezTo>
                <a:cubicBezTo>
                  <a:pt x="10262" y="16846"/>
                  <a:pt x="10276" y="16827"/>
                  <a:pt x="10292" y="16775"/>
                </a:cubicBezTo>
                <a:cubicBezTo>
                  <a:pt x="10329" y="16657"/>
                  <a:pt x="10384" y="16550"/>
                  <a:pt x="10463" y="16453"/>
                </a:cubicBezTo>
                <a:cubicBezTo>
                  <a:pt x="10486" y="16427"/>
                  <a:pt x="10487" y="16384"/>
                  <a:pt x="10497" y="16349"/>
                </a:cubicBezTo>
                <a:cubicBezTo>
                  <a:pt x="10542" y="16374"/>
                  <a:pt x="10589" y="16402"/>
                  <a:pt x="10638" y="16426"/>
                </a:cubicBezTo>
                <a:cubicBezTo>
                  <a:pt x="10652" y="16433"/>
                  <a:pt x="10666" y="16437"/>
                  <a:pt x="10678" y="16437"/>
                </a:cubicBezTo>
                <a:cubicBezTo>
                  <a:pt x="10702" y="16437"/>
                  <a:pt x="10723" y="16425"/>
                  <a:pt x="10739" y="16402"/>
                </a:cubicBezTo>
                <a:cubicBezTo>
                  <a:pt x="10764" y="16363"/>
                  <a:pt x="10787" y="16322"/>
                  <a:pt x="10806" y="16279"/>
                </a:cubicBezTo>
                <a:cubicBezTo>
                  <a:pt x="10844" y="16185"/>
                  <a:pt x="10880" y="16091"/>
                  <a:pt x="10918" y="15995"/>
                </a:cubicBezTo>
                <a:cubicBezTo>
                  <a:pt x="10920" y="15989"/>
                  <a:pt x="10924" y="15984"/>
                  <a:pt x="10924" y="15978"/>
                </a:cubicBezTo>
                <a:cubicBezTo>
                  <a:pt x="10926" y="15908"/>
                  <a:pt x="10935" y="15846"/>
                  <a:pt x="11002" y="15800"/>
                </a:cubicBezTo>
                <a:cubicBezTo>
                  <a:pt x="11024" y="15784"/>
                  <a:pt x="11016" y="15728"/>
                  <a:pt x="11023" y="15691"/>
                </a:cubicBezTo>
                <a:cubicBezTo>
                  <a:pt x="11031" y="15645"/>
                  <a:pt x="11037" y="15599"/>
                  <a:pt x="11046" y="15545"/>
                </a:cubicBezTo>
                <a:cubicBezTo>
                  <a:pt x="11159" y="15645"/>
                  <a:pt x="11259" y="15737"/>
                  <a:pt x="11365" y="15821"/>
                </a:cubicBezTo>
                <a:cubicBezTo>
                  <a:pt x="11370" y="15825"/>
                  <a:pt x="11376" y="15827"/>
                  <a:pt x="11384" y="15827"/>
                </a:cubicBezTo>
                <a:cubicBezTo>
                  <a:pt x="11402" y="15827"/>
                  <a:pt x="11425" y="15819"/>
                  <a:pt x="11442" y="15818"/>
                </a:cubicBezTo>
                <a:cubicBezTo>
                  <a:pt x="11568" y="15885"/>
                  <a:pt x="11696" y="15955"/>
                  <a:pt x="11825" y="16022"/>
                </a:cubicBezTo>
                <a:cubicBezTo>
                  <a:pt x="11829" y="16024"/>
                  <a:pt x="11834" y="16025"/>
                  <a:pt x="11839" y="16025"/>
                </a:cubicBezTo>
                <a:cubicBezTo>
                  <a:pt x="11852" y="16025"/>
                  <a:pt x="11868" y="16019"/>
                  <a:pt x="11878" y="16014"/>
                </a:cubicBezTo>
                <a:cubicBezTo>
                  <a:pt x="11936" y="15975"/>
                  <a:pt x="11974" y="15924"/>
                  <a:pt x="11990" y="15851"/>
                </a:cubicBezTo>
                <a:cubicBezTo>
                  <a:pt x="12004" y="15780"/>
                  <a:pt x="12032" y="15712"/>
                  <a:pt x="12055" y="15643"/>
                </a:cubicBezTo>
                <a:cubicBezTo>
                  <a:pt x="12065" y="15607"/>
                  <a:pt x="12073" y="15569"/>
                  <a:pt x="12082" y="15533"/>
                </a:cubicBezTo>
                <a:cubicBezTo>
                  <a:pt x="12100" y="15539"/>
                  <a:pt x="12115" y="15542"/>
                  <a:pt x="12128" y="15542"/>
                </a:cubicBezTo>
                <a:cubicBezTo>
                  <a:pt x="12161" y="15542"/>
                  <a:pt x="12179" y="15520"/>
                  <a:pt x="12186" y="15464"/>
                </a:cubicBezTo>
                <a:cubicBezTo>
                  <a:pt x="12209" y="15316"/>
                  <a:pt x="12221" y="15168"/>
                  <a:pt x="12238" y="15024"/>
                </a:cubicBezTo>
                <a:cubicBezTo>
                  <a:pt x="12278" y="15043"/>
                  <a:pt x="12330" y="15068"/>
                  <a:pt x="12384" y="15093"/>
                </a:cubicBezTo>
                <a:cubicBezTo>
                  <a:pt x="12402" y="15101"/>
                  <a:pt x="12419" y="15106"/>
                  <a:pt x="12434" y="15106"/>
                </a:cubicBezTo>
                <a:cubicBezTo>
                  <a:pt x="12465" y="15106"/>
                  <a:pt x="12488" y="15087"/>
                  <a:pt x="12500" y="15049"/>
                </a:cubicBezTo>
                <a:cubicBezTo>
                  <a:pt x="12529" y="14965"/>
                  <a:pt x="12555" y="14879"/>
                  <a:pt x="12564" y="14791"/>
                </a:cubicBezTo>
                <a:cubicBezTo>
                  <a:pt x="12576" y="14666"/>
                  <a:pt x="12574" y="14538"/>
                  <a:pt x="12574" y="14411"/>
                </a:cubicBezTo>
                <a:cubicBezTo>
                  <a:pt x="12574" y="14369"/>
                  <a:pt x="12564" y="14328"/>
                  <a:pt x="12559" y="14285"/>
                </a:cubicBezTo>
                <a:cubicBezTo>
                  <a:pt x="12627" y="14250"/>
                  <a:pt x="12633" y="14234"/>
                  <a:pt x="12598" y="14112"/>
                </a:cubicBezTo>
                <a:cubicBezTo>
                  <a:pt x="12574" y="14026"/>
                  <a:pt x="12540" y="13941"/>
                  <a:pt x="12519" y="13854"/>
                </a:cubicBezTo>
                <a:cubicBezTo>
                  <a:pt x="12499" y="13777"/>
                  <a:pt x="12489" y="13696"/>
                  <a:pt x="12474" y="13616"/>
                </a:cubicBezTo>
                <a:lnTo>
                  <a:pt x="12474" y="13616"/>
                </a:lnTo>
                <a:cubicBezTo>
                  <a:pt x="12536" y="13633"/>
                  <a:pt x="12597" y="13650"/>
                  <a:pt x="12656" y="13669"/>
                </a:cubicBezTo>
                <a:cubicBezTo>
                  <a:pt x="12668" y="13672"/>
                  <a:pt x="12678" y="13674"/>
                  <a:pt x="12688" y="13674"/>
                </a:cubicBezTo>
                <a:cubicBezTo>
                  <a:pt x="12721" y="13674"/>
                  <a:pt x="12742" y="13653"/>
                  <a:pt x="12745" y="13614"/>
                </a:cubicBezTo>
                <a:cubicBezTo>
                  <a:pt x="12751" y="13521"/>
                  <a:pt x="12751" y="13426"/>
                  <a:pt x="12751" y="13330"/>
                </a:cubicBezTo>
                <a:cubicBezTo>
                  <a:pt x="12751" y="13274"/>
                  <a:pt x="12752" y="13217"/>
                  <a:pt x="12744" y="13162"/>
                </a:cubicBezTo>
                <a:cubicBezTo>
                  <a:pt x="12719" y="13018"/>
                  <a:pt x="12690" y="12876"/>
                  <a:pt x="12664" y="12729"/>
                </a:cubicBezTo>
                <a:lnTo>
                  <a:pt x="12664" y="12729"/>
                </a:lnTo>
                <a:cubicBezTo>
                  <a:pt x="12668" y="12731"/>
                  <a:pt x="12680" y="12737"/>
                  <a:pt x="12690" y="12737"/>
                </a:cubicBezTo>
                <a:cubicBezTo>
                  <a:pt x="12691" y="12737"/>
                  <a:pt x="12692" y="12737"/>
                  <a:pt x="12693" y="12737"/>
                </a:cubicBezTo>
                <a:cubicBezTo>
                  <a:pt x="12711" y="12734"/>
                  <a:pt x="12737" y="12731"/>
                  <a:pt x="12747" y="12718"/>
                </a:cubicBezTo>
                <a:cubicBezTo>
                  <a:pt x="12761" y="12701"/>
                  <a:pt x="12771" y="12672"/>
                  <a:pt x="12768" y="12650"/>
                </a:cubicBezTo>
                <a:cubicBezTo>
                  <a:pt x="12766" y="12626"/>
                  <a:pt x="12749" y="12603"/>
                  <a:pt x="12737" y="12579"/>
                </a:cubicBezTo>
                <a:cubicBezTo>
                  <a:pt x="12680" y="12467"/>
                  <a:pt x="12669" y="12348"/>
                  <a:pt x="12664" y="12224"/>
                </a:cubicBezTo>
                <a:cubicBezTo>
                  <a:pt x="12656" y="12080"/>
                  <a:pt x="12632" y="11936"/>
                  <a:pt x="12623" y="11792"/>
                </a:cubicBezTo>
                <a:cubicBezTo>
                  <a:pt x="12621" y="11752"/>
                  <a:pt x="12637" y="11716"/>
                  <a:pt x="12580" y="11716"/>
                </a:cubicBezTo>
                <a:cubicBezTo>
                  <a:pt x="12578" y="11716"/>
                  <a:pt x="12577" y="11716"/>
                  <a:pt x="12575" y="11716"/>
                </a:cubicBezTo>
                <a:cubicBezTo>
                  <a:pt x="12616" y="11661"/>
                  <a:pt x="12612" y="11593"/>
                  <a:pt x="12570" y="11540"/>
                </a:cubicBezTo>
                <a:cubicBezTo>
                  <a:pt x="12560" y="11528"/>
                  <a:pt x="12559" y="11504"/>
                  <a:pt x="12555" y="11487"/>
                </a:cubicBezTo>
                <a:cubicBezTo>
                  <a:pt x="12544" y="11428"/>
                  <a:pt x="12536" y="11370"/>
                  <a:pt x="12524" y="11314"/>
                </a:cubicBezTo>
                <a:cubicBezTo>
                  <a:pt x="12513" y="11266"/>
                  <a:pt x="12497" y="11219"/>
                  <a:pt x="12480" y="11175"/>
                </a:cubicBezTo>
                <a:cubicBezTo>
                  <a:pt x="12473" y="11143"/>
                  <a:pt x="12477" y="11106"/>
                  <a:pt x="12461" y="11080"/>
                </a:cubicBezTo>
                <a:cubicBezTo>
                  <a:pt x="12442" y="11051"/>
                  <a:pt x="12524" y="11004"/>
                  <a:pt x="12461" y="11001"/>
                </a:cubicBezTo>
                <a:cubicBezTo>
                  <a:pt x="12453" y="10967"/>
                  <a:pt x="12436" y="10934"/>
                  <a:pt x="12446" y="10921"/>
                </a:cubicBezTo>
                <a:cubicBezTo>
                  <a:pt x="12478" y="10872"/>
                  <a:pt x="12446" y="10829"/>
                  <a:pt x="12448" y="10785"/>
                </a:cubicBezTo>
                <a:cubicBezTo>
                  <a:pt x="12454" y="10664"/>
                  <a:pt x="12469" y="10545"/>
                  <a:pt x="12483" y="10424"/>
                </a:cubicBezTo>
                <a:cubicBezTo>
                  <a:pt x="12485" y="10402"/>
                  <a:pt x="12490" y="10380"/>
                  <a:pt x="12508" y="10356"/>
                </a:cubicBezTo>
                <a:cubicBezTo>
                  <a:pt x="12544" y="10434"/>
                  <a:pt x="12580" y="10511"/>
                  <a:pt x="12615" y="10589"/>
                </a:cubicBezTo>
                <a:cubicBezTo>
                  <a:pt x="12667" y="10705"/>
                  <a:pt x="12716" y="10819"/>
                  <a:pt x="12768" y="10933"/>
                </a:cubicBezTo>
                <a:cubicBezTo>
                  <a:pt x="12804" y="11014"/>
                  <a:pt x="12834" y="11099"/>
                  <a:pt x="12878" y="11178"/>
                </a:cubicBezTo>
                <a:cubicBezTo>
                  <a:pt x="12961" y="11332"/>
                  <a:pt x="13058" y="11481"/>
                  <a:pt x="13138" y="11638"/>
                </a:cubicBezTo>
                <a:cubicBezTo>
                  <a:pt x="13202" y="11760"/>
                  <a:pt x="13250" y="11890"/>
                  <a:pt x="13306" y="12017"/>
                </a:cubicBezTo>
                <a:cubicBezTo>
                  <a:pt x="13320" y="12052"/>
                  <a:pt x="13333" y="12088"/>
                  <a:pt x="13354" y="12120"/>
                </a:cubicBezTo>
                <a:cubicBezTo>
                  <a:pt x="13364" y="12136"/>
                  <a:pt x="13389" y="12142"/>
                  <a:pt x="13413" y="12146"/>
                </a:cubicBezTo>
                <a:cubicBezTo>
                  <a:pt x="13467" y="12279"/>
                  <a:pt x="13557" y="12390"/>
                  <a:pt x="13652" y="12500"/>
                </a:cubicBezTo>
                <a:cubicBezTo>
                  <a:pt x="13688" y="12541"/>
                  <a:pt x="13713" y="12593"/>
                  <a:pt x="13743" y="12639"/>
                </a:cubicBezTo>
                <a:cubicBezTo>
                  <a:pt x="13750" y="12651"/>
                  <a:pt x="13754" y="12666"/>
                  <a:pt x="13763" y="12678"/>
                </a:cubicBezTo>
                <a:cubicBezTo>
                  <a:pt x="13793" y="12731"/>
                  <a:pt x="13819" y="12757"/>
                  <a:pt x="13847" y="12757"/>
                </a:cubicBezTo>
                <a:cubicBezTo>
                  <a:pt x="13872" y="12757"/>
                  <a:pt x="13898" y="12737"/>
                  <a:pt x="13929" y="12697"/>
                </a:cubicBezTo>
                <a:cubicBezTo>
                  <a:pt x="13937" y="12686"/>
                  <a:pt x="13945" y="12676"/>
                  <a:pt x="13948" y="12672"/>
                </a:cubicBezTo>
                <a:cubicBezTo>
                  <a:pt x="14040" y="12796"/>
                  <a:pt x="14138" y="12918"/>
                  <a:pt x="14220" y="13047"/>
                </a:cubicBezTo>
                <a:cubicBezTo>
                  <a:pt x="14279" y="13141"/>
                  <a:pt x="14319" y="13249"/>
                  <a:pt x="14366" y="13351"/>
                </a:cubicBezTo>
                <a:cubicBezTo>
                  <a:pt x="14377" y="13372"/>
                  <a:pt x="14383" y="13395"/>
                  <a:pt x="14395" y="13416"/>
                </a:cubicBezTo>
                <a:cubicBezTo>
                  <a:pt x="14426" y="13471"/>
                  <a:pt x="14447" y="13496"/>
                  <a:pt x="14476" y="13496"/>
                </a:cubicBezTo>
                <a:cubicBezTo>
                  <a:pt x="14497" y="13496"/>
                  <a:pt x="14522" y="13483"/>
                  <a:pt x="14560" y="13459"/>
                </a:cubicBezTo>
                <a:cubicBezTo>
                  <a:pt x="14629" y="13602"/>
                  <a:pt x="14752" y="13691"/>
                  <a:pt x="14875" y="13782"/>
                </a:cubicBezTo>
                <a:cubicBezTo>
                  <a:pt x="14911" y="13808"/>
                  <a:pt x="14942" y="13820"/>
                  <a:pt x="14971" y="13820"/>
                </a:cubicBezTo>
                <a:cubicBezTo>
                  <a:pt x="15013" y="13820"/>
                  <a:pt x="15049" y="13795"/>
                  <a:pt x="15086" y="13745"/>
                </a:cubicBezTo>
                <a:cubicBezTo>
                  <a:pt x="15122" y="13697"/>
                  <a:pt x="15159" y="13650"/>
                  <a:pt x="15191" y="13601"/>
                </a:cubicBezTo>
                <a:cubicBezTo>
                  <a:pt x="15216" y="13560"/>
                  <a:pt x="15235" y="13514"/>
                  <a:pt x="15255" y="13472"/>
                </a:cubicBezTo>
                <a:cubicBezTo>
                  <a:pt x="15340" y="13627"/>
                  <a:pt x="15496" y="13719"/>
                  <a:pt x="15621" y="13843"/>
                </a:cubicBezTo>
                <a:cubicBezTo>
                  <a:pt x="15710" y="13932"/>
                  <a:pt x="15793" y="14030"/>
                  <a:pt x="15879" y="14124"/>
                </a:cubicBezTo>
                <a:cubicBezTo>
                  <a:pt x="15934" y="14184"/>
                  <a:pt x="15967" y="14215"/>
                  <a:pt x="15999" y="14215"/>
                </a:cubicBezTo>
                <a:cubicBezTo>
                  <a:pt x="16031" y="14215"/>
                  <a:pt x="16062" y="14182"/>
                  <a:pt x="16114" y="14115"/>
                </a:cubicBezTo>
                <a:cubicBezTo>
                  <a:pt x="16201" y="14199"/>
                  <a:pt x="16288" y="14280"/>
                  <a:pt x="16373" y="14364"/>
                </a:cubicBezTo>
                <a:cubicBezTo>
                  <a:pt x="16411" y="14402"/>
                  <a:pt x="16431" y="14420"/>
                  <a:pt x="16450" y="14420"/>
                </a:cubicBezTo>
                <a:cubicBezTo>
                  <a:pt x="16466" y="14420"/>
                  <a:pt x="16481" y="14407"/>
                  <a:pt x="16507" y="14384"/>
                </a:cubicBezTo>
                <a:cubicBezTo>
                  <a:pt x="16621" y="14468"/>
                  <a:pt x="16729" y="14558"/>
                  <a:pt x="16846" y="14633"/>
                </a:cubicBezTo>
                <a:cubicBezTo>
                  <a:pt x="16869" y="14648"/>
                  <a:pt x="16887" y="14655"/>
                  <a:pt x="16902" y="14655"/>
                </a:cubicBezTo>
                <a:cubicBezTo>
                  <a:pt x="16932" y="14655"/>
                  <a:pt x="16953" y="14629"/>
                  <a:pt x="16979" y="14579"/>
                </a:cubicBezTo>
                <a:cubicBezTo>
                  <a:pt x="17012" y="14514"/>
                  <a:pt x="17051" y="14452"/>
                  <a:pt x="17089" y="14385"/>
                </a:cubicBezTo>
                <a:cubicBezTo>
                  <a:pt x="17215" y="14496"/>
                  <a:pt x="17346" y="14610"/>
                  <a:pt x="17480" y="14728"/>
                </a:cubicBezTo>
                <a:cubicBezTo>
                  <a:pt x="17490" y="14713"/>
                  <a:pt x="17503" y="14699"/>
                  <a:pt x="17508" y="14692"/>
                </a:cubicBezTo>
                <a:cubicBezTo>
                  <a:pt x="17657" y="14764"/>
                  <a:pt x="17760" y="14910"/>
                  <a:pt x="17936" y="14933"/>
                </a:cubicBezTo>
                <a:cubicBezTo>
                  <a:pt x="17952" y="14935"/>
                  <a:pt x="17963" y="14937"/>
                  <a:pt x="17972" y="14937"/>
                </a:cubicBezTo>
                <a:cubicBezTo>
                  <a:pt x="17994" y="14937"/>
                  <a:pt x="17998" y="14927"/>
                  <a:pt x="18009" y="14890"/>
                </a:cubicBezTo>
                <a:cubicBezTo>
                  <a:pt x="18159" y="14997"/>
                  <a:pt x="18312" y="15104"/>
                  <a:pt x="18462" y="15213"/>
                </a:cubicBezTo>
                <a:cubicBezTo>
                  <a:pt x="18549" y="15276"/>
                  <a:pt x="18630" y="15346"/>
                  <a:pt x="18718" y="15407"/>
                </a:cubicBezTo>
                <a:cubicBezTo>
                  <a:pt x="18751" y="15429"/>
                  <a:pt x="18797" y="15434"/>
                  <a:pt x="18837" y="15449"/>
                </a:cubicBezTo>
                <a:cubicBezTo>
                  <a:pt x="18840" y="15412"/>
                  <a:pt x="18856" y="15369"/>
                  <a:pt x="18843" y="15337"/>
                </a:cubicBezTo>
                <a:cubicBezTo>
                  <a:pt x="18802" y="15222"/>
                  <a:pt x="18755" y="15108"/>
                  <a:pt x="18703" y="14997"/>
                </a:cubicBezTo>
                <a:cubicBezTo>
                  <a:pt x="18652" y="14884"/>
                  <a:pt x="18593" y="14775"/>
                  <a:pt x="18537" y="14663"/>
                </a:cubicBezTo>
                <a:lnTo>
                  <a:pt x="18555" y="14663"/>
                </a:lnTo>
                <a:cubicBezTo>
                  <a:pt x="18562" y="14641"/>
                  <a:pt x="18579" y="14615"/>
                  <a:pt x="18573" y="14599"/>
                </a:cubicBezTo>
                <a:cubicBezTo>
                  <a:pt x="18529" y="14488"/>
                  <a:pt x="18478" y="14381"/>
                  <a:pt x="18436" y="14272"/>
                </a:cubicBezTo>
                <a:cubicBezTo>
                  <a:pt x="18421" y="14237"/>
                  <a:pt x="18431" y="14195"/>
                  <a:pt x="18418" y="14160"/>
                </a:cubicBezTo>
                <a:cubicBezTo>
                  <a:pt x="18393" y="14091"/>
                  <a:pt x="18358" y="14025"/>
                  <a:pt x="18326" y="13953"/>
                </a:cubicBezTo>
                <a:lnTo>
                  <a:pt x="18368" y="13953"/>
                </a:lnTo>
                <a:cubicBezTo>
                  <a:pt x="18369" y="13953"/>
                  <a:pt x="18370" y="13953"/>
                  <a:pt x="18371" y="13953"/>
                </a:cubicBezTo>
                <a:cubicBezTo>
                  <a:pt x="18462" y="13953"/>
                  <a:pt x="18498" y="13914"/>
                  <a:pt x="18481" y="13822"/>
                </a:cubicBezTo>
                <a:cubicBezTo>
                  <a:pt x="18453" y="13676"/>
                  <a:pt x="18422" y="13532"/>
                  <a:pt x="18389" y="13388"/>
                </a:cubicBezTo>
                <a:cubicBezTo>
                  <a:pt x="18379" y="13345"/>
                  <a:pt x="18359" y="13305"/>
                  <a:pt x="18341" y="13258"/>
                </a:cubicBezTo>
                <a:lnTo>
                  <a:pt x="18341" y="13258"/>
                </a:lnTo>
                <a:cubicBezTo>
                  <a:pt x="18359" y="13259"/>
                  <a:pt x="18380" y="13261"/>
                  <a:pt x="18402" y="13262"/>
                </a:cubicBezTo>
                <a:cubicBezTo>
                  <a:pt x="18403" y="13262"/>
                  <a:pt x="18404" y="13262"/>
                  <a:pt x="18405" y="13262"/>
                </a:cubicBezTo>
                <a:cubicBezTo>
                  <a:pt x="18451" y="13262"/>
                  <a:pt x="18471" y="13237"/>
                  <a:pt x="18451" y="13196"/>
                </a:cubicBezTo>
                <a:cubicBezTo>
                  <a:pt x="18426" y="13143"/>
                  <a:pt x="18391" y="13093"/>
                  <a:pt x="18366" y="13040"/>
                </a:cubicBezTo>
                <a:cubicBezTo>
                  <a:pt x="18338" y="12982"/>
                  <a:pt x="18311" y="12922"/>
                  <a:pt x="18292" y="12860"/>
                </a:cubicBezTo>
                <a:cubicBezTo>
                  <a:pt x="18257" y="12747"/>
                  <a:pt x="18227" y="12632"/>
                  <a:pt x="18198" y="12529"/>
                </a:cubicBezTo>
                <a:cubicBezTo>
                  <a:pt x="18323" y="12481"/>
                  <a:pt x="18452" y="12435"/>
                  <a:pt x="18580" y="12384"/>
                </a:cubicBezTo>
                <a:cubicBezTo>
                  <a:pt x="18599" y="12377"/>
                  <a:pt x="18622" y="12343"/>
                  <a:pt x="18620" y="12325"/>
                </a:cubicBezTo>
                <a:cubicBezTo>
                  <a:pt x="18606" y="12240"/>
                  <a:pt x="18584" y="12156"/>
                  <a:pt x="18563" y="12066"/>
                </a:cubicBezTo>
                <a:cubicBezTo>
                  <a:pt x="18604" y="12043"/>
                  <a:pt x="18606" y="12029"/>
                  <a:pt x="18564" y="11971"/>
                </a:cubicBezTo>
                <a:cubicBezTo>
                  <a:pt x="18517" y="11903"/>
                  <a:pt x="18473" y="11831"/>
                  <a:pt x="18416" y="11744"/>
                </a:cubicBezTo>
                <a:cubicBezTo>
                  <a:pt x="18502" y="11716"/>
                  <a:pt x="18511" y="11695"/>
                  <a:pt x="18454" y="11631"/>
                </a:cubicBezTo>
                <a:cubicBezTo>
                  <a:pt x="18368" y="11529"/>
                  <a:pt x="18276" y="11432"/>
                  <a:pt x="18190" y="11330"/>
                </a:cubicBezTo>
                <a:cubicBezTo>
                  <a:pt x="18164" y="11299"/>
                  <a:pt x="18148" y="11260"/>
                  <a:pt x="18128" y="11226"/>
                </a:cubicBezTo>
                <a:cubicBezTo>
                  <a:pt x="18193" y="11215"/>
                  <a:pt x="18251" y="11205"/>
                  <a:pt x="18307" y="11194"/>
                </a:cubicBezTo>
                <a:cubicBezTo>
                  <a:pt x="18359" y="11185"/>
                  <a:pt x="18373" y="11152"/>
                  <a:pt x="18353" y="11108"/>
                </a:cubicBezTo>
                <a:cubicBezTo>
                  <a:pt x="18338" y="11070"/>
                  <a:pt x="18318" y="11029"/>
                  <a:pt x="18290" y="11000"/>
                </a:cubicBezTo>
                <a:cubicBezTo>
                  <a:pt x="18172" y="10890"/>
                  <a:pt x="18100" y="10747"/>
                  <a:pt x="18013" y="10614"/>
                </a:cubicBezTo>
                <a:cubicBezTo>
                  <a:pt x="17943" y="10510"/>
                  <a:pt x="17855" y="10420"/>
                  <a:pt x="17773" y="10326"/>
                </a:cubicBezTo>
                <a:cubicBezTo>
                  <a:pt x="17740" y="10286"/>
                  <a:pt x="17699" y="10253"/>
                  <a:pt x="17669" y="10224"/>
                </a:cubicBezTo>
                <a:cubicBezTo>
                  <a:pt x="17756" y="10207"/>
                  <a:pt x="17849" y="10190"/>
                  <a:pt x="17941" y="10168"/>
                </a:cubicBezTo>
                <a:cubicBezTo>
                  <a:pt x="18007" y="10151"/>
                  <a:pt x="18072" y="10129"/>
                  <a:pt x="18136" y="10109"/>
                </a:cubicBezTo>
                <a:cubicBezTo>
                  <a:pt x="18208" y="10087"/>
                  <a:pt x="18213" y="10075"/>
                  <a:pt x="18188" y="10006"/>
                </a:cubicBezTo>
                <a:cubicBezTo>
                  <a:pt x="18183" y="9995"/>
                  <a:pt x="18179" y="9982"/>
                  <a:pt x="18172" y="9964"/>
                </a:cubicBezTo>
                <a:lnTo>
                  <a:pt x="18172" y="9964"/>
                </a:lnTo>
                <a:cubicBezTo>
                  <a:pt x="18184" y="9965"/>
                  <a:pt x="18196" y="9966"/>
                  <a:pt x="18207" y="9966"/>
                </a:cubicBezTo>
                <a:cubicBezTo>
                  <a:pt x="18324" y="9966"/>
                  <a:pt x="18407" y="9884"/>
                  <a:pt x="18507" y="9848"/>
                </a:cubicBezTo>
                <a:cubicBezTo>
                  <a:pt x="18519" y="9842"/>
                  <a:pt x="18532" y="9809"/>
                  <a:pt x="18527" y="9795"/>
                </a:cubicBezTo>
                <a:cubicBezTo>
                  <a:pt x="18493" y="9699"/>
                  <a:pt x="18462" y="9604"/>
                  <a:pt x="18419" y="9512"/>
                </a:cubicBezTo>
                <a:cubicBezTo>
                  <a:pt x="18398" y="9465"/>
                  <a:pt x="18352" y="9429"/>
                  <a:pt x="18308" y="9377"/>
                </a:cubicBezTo>
                <a:lnTo>
                  <a:pt x="18308" y="9377"/>
                </a:lnTo>
                <a:cubicBezTo>
                  <a:pt x="18309" y="9377"/>
                  <a:pt x="18311" y="9377"/>
                  <a:pt x="18313" y="9377"/>
                </a:cubicBezTo>
                <a:cubicBezTo>
                  <a:pt x="18316" y="9377"/>
                  <a:pt x="18322" y="9376"/>
                  <a:pt x="18326" y="9374"/>
                </a:cubicBezTo>
                <a:cubicBezTo>
                  <a:pt x="18399" y="9336"/>
                  <a:pt x="18400" y="9297"/>
                  <a:pt x="18337" y="9244"/>
                </a:cubicBezTo>
                <a:cubicBezTo>
                  <a:pt x="18250" y="9167"/>
                  <a:pt x="18164" y="9087"/>
                  <a:pt x="18077" y="9010"/>
                </a:cubicBezTo>
                <a:cubicBezTo>
                  <a:pt x="18055" y="8991"/>
                  <a:pt x="18029" y="8977"/>
                  <a:pt x="18008" y="8962"/>
                </a:cubicBezTo>
                <a:cubicBezTo>
                  <a:pt x="18040" y="8935"/>
                  <a:pt x="18075" y="8906"/>
                  <a:pt x="18108" y="8878"/>
                </a:cubicBezTo>
                <a:cubicBezTo>
                  <a:pt x="18143" y="8848"/>
                  <a:pt x="18140" y="8822"/>
                  <a:pt x="18110" y="8787"/>
                </a:cubicBezTo>
                <a:cubicBezTo>
                  <a:pt x="17999" y="8660"/>
                  <a:pt x="17868" y="8577"/>
                  <a:pt x="17701" y="8549"/>
                </a:cubicBezTo>
                <a:cubicBezTo>
                  <a:pt x="17693" y="8546"/>
                  <a:pt x="17683" y="8541"/>
                  <a:pt x="17670" y="8537"/>
                </a:cubicBezTo>
                <a:cubicBezTo>
                  <a:pt x="17673" y="8530"/>
                  <a:pt x="17674" y="8524"/>
                  <a:pt x="17677" y="8519"/>
                </a:cubicBezTo>
                <a:cubicBezTo>
                  <a:pt x="17690" y="8499"/>
                  <a:pt x="17704" y="8479"/>
                  <a:pt x="17717" y="8460"/>
                </a:cubicBezTo>
                <a:cubicBezTo>
                  <a:pt x="17696" y="8447"/>
                  <a:pt x="17677" y="8427"/>
                  <a:pt x="17655" y="8423"/>
                </a:cubicBezTo>
                <a:cubicBezTo>
                  <a:pt x="17544" y="8403"/>
                  <a:pt x="17461" y="8339"/>
                  <a:pt x="17386" y="8259"/>
                </a:cubicBezTo>
                <a:cubicBezTo>
                  <a:pt x="17364" y="8235"/>
                  <a:pt x="17338" y="8213"/>
                  <a:pt x="17317" y="8192"/>
                </a:cubicBezTo>
                <a:cubicBezTo>
                  <a:pt x="17367" y="8150"/>
                  <a:pt x="17416" y="8107"/>
                  <a:pt x="17468" y="8068"/>
                </a:cubicBezTo>
                <a:cubicBezTo>
                  <a:pt x="17508" y="8038"/>
                  <a:pt x="17498" y="8005"/>
                  <a:pt x="17474" y="7978"/>
                </a:cubicBezTo>
                <a:cubicBezTo>
                  <a:pt x="17366" y="7858"/>
                  <a:pt x="17247" y="7752"/>
                  <a:pt x="17088" y="7701"/>
                </a:cubicBezTo>
                <a:cubicBezTo>
                  <a:pt x="17029" y="7682"/>
                  <a:pt x="16974" y="7649"/>
                  <a:pt x="16891" y="7610"/>
                </a:cubicBezTo>
                <a:cubicBezTo>
                  <a:pt x="16916" y="7605"/>
                  <a:pt x="16938" y="7600"/>
                  <a:pt x="16958" y="7597"/>
                </a:cubicBezTo>
                <a:cubicBezTo>
                  <a:pt x="16932" y="7458"/>
                  <a:pt x="16803" y="7461"/>
                  <a:pt x="16718" y="7409"/>
                </a:cubicBezTo>
                <a:cubicBezTo>
                  <a:pt x="16613" y="7345"/>
                  <a:pt x="16496" y="7297"/>
                  <a:pt x="16387" y="7239"/>
                </a:cubicBezTo>
                <a:cubicBezTo>
                  <a:pt x="16273" y="7179"/>
                  <a:pt x="16157" y="7117"/>
                  <a:pt x="16048" y="7048"/>
                </a:cubicBezTo>
                <a:cubicBezTo>
                  <a:pt x="15975" y="7001"/>
                  <a:pt x="15911" y="6937"/>
                  <a:pt x="15843" y="6882"/>
                </a:cubicBezTo>
                <a:cubicBezTo>
                  <a:pt x="15818" y="6863"/>
                  <a:pt x="15793" y="6843"/>
                  <a:pt x="15760" y="6816"/>
                </a:cubicBezTo>
                <a:cubicBezTo>
                  <a:pt x="15782" y="6815"/>
                  <a:pt x="15797" y="6813"/>
                  <a:pt x="15810" y="6812"/>
                </a:cubicBezTo>
                <a:cubicBezTo>
                  <a:pt x="15900" y="6801"/>
                  <a:pt x="15991" y="6792"/>
                  <a:pt x="16081" y="6776"/>
                </a:cubicBezTo>
                <a:cubicBezTo>
                  <a:pt x="16157" y="6764"/>
                  <a:pt x="16230" y="6738"/>
                  <a:pt x="16306" y="6724"/>
                </a:cubicBezTo>
                <a:cubicBezTo>
                  <a:pt x="16418" y="6702"/>
                  <a:pt x="16531" y="6688"/>
                  <a:pt x="16643" y="6667"/>
                </a:cubicBezTo>
                <a:cubicBezTo>
                  <a:pt x="16665" y="6663"/>
                  <a:pt x="16686" y="6644"/>
                  <a:pt x="16706" y="6632"/>
                </a:cubicBezTo>
                <a:cubicBezTo>
                  <a:pt x="16695" y="6612"/>
                  <a:pt x="16681" y="6591"/>
                  <a:pt x="16670" y="6571"/>
                </a:cubicBezTo>
                <a:cubicBezTo>
                  <a:pt x="16752" y="6563"/>
                  <a:pt x="16837" y="6549"/>
                  <a:pt x="16876" y="6482"/>
                </a:cubicBezTo>
                <a:cubicBezTo>
                  <a:pt x="16938" y="6467"/>
                  <a:pt x="16986" y="6461"/>
                  <a:pt x="17031" y="6443"/>
                </a:cubicBezTo>
                <a:cubicBezTo>
                  <a:pt x="17117" y="6410"/>
                  <a:pt x="17200" y="6373"/>
                  <a:pt x="17279" y="6329"/>
                </a:cubicBezTo>
                <a:cubicBezTo>
                  <a:pt x="17348" y="6292"/>
                  <a:pt x="17349" y="6267"/>
                  <a:pt x="17310" y="6201"/>
                </a:cubicBezTo>
                <a:cubicBezTo>
                  <a:pt x="17278" y="6148"/>
                  <a:pt x="17250" y="6091"/>
                  <a:pt x="17220" y="6033"/>
                </a:cubicBezTo>
                <a:cubicBezTo>
                  <a:pt x="17415" y="5993"/>
                  <a:pt x="17593" y="5907"/>
                  <a:pt x="17765" y="5800"/>
                </a:cubicBezTo>
                <a:cubicBezTo>
                  <a:pt x="17807" y="5773"/>
                  <a:pt x="17861" y="5767"/>
                  <a:pt x="17904" y="5740"/>
                </a:cubicBezTo>
                <a:cubicBezTo>
                  <a:pt x="17984" y="5690"/>
                  <a:pt x="17984" y="5675"/>
                  <a:pt x="17926" y="5599"/>
                </a:cubicBezTo>
                <a:cubicBezTo>
                  <a:pt x="18032" y="5573"/>
                  <a:pt x="18135" y="5546"/>
                  <a:pt x="18238" y="5519"/>
                </a:cubicBezTo>
                <a:cubicBezTo>
                  <a:pt x="18262" y="5514"/>
                  <a:pt x="18287" y="5510"/>
                  <a:pt x="18312" y="5505"/>
                </a:cubicBezTo>
                <a:cubicBezTo>
                  <a:pt x="18353" y="5495"/>
                  <a:pt x="18384" y="5483"/>
                  <a:pt x="18360" y="5439"/>
                </a:cubicBezTo>
                <a:cubicBezTo>
                  <a:pt x="18415" y="5424"/>
                  <a:pt x="18470" y="5417"/>
                  <a:pt x="18519" y="5397"/>
                </a:cubicBezTo>
                <a:cubicBezTo>
                  <a:pt x="18667" y="5337"/>
                  <a:pt x="18815" y="5277"/>
                  <a:pt x="18959" y="5210"/>
                </a:cubicBezTo>
                <a:cubicBezTo>
                  <a:pt x="18996" y="5193"/>
                  <a:pt x="19022" y="5151"/>
                  <a:pt x="19053" y="5121"/>
                </a:cubicBezTo>
                <a:cubicBezTo>
                  <a:pt x="19015" y="5097"/>
                  <a:pt x="18979" y="5057"/>
                  <a:pt x="18939" y="5052"/>
                </a:cubicBezTo>
                <a:cubicBezTo>
                  <a:pt x="18791" y="5035"/>
                  <a:pt x="18643" y="5030"/>
                  <a:pt x="18495" y="5022"/>
                </a:cubicBezTo>
                <a:cubicBezTo>
                  <a:pt x="18480" y="5022"/>
                  <a:pt x="18462" y="5027"/>
                  <a:pt x="18436" y="5031"/>
                </a:cubicBezTo>
                <a:cubicBezTo>
                  <a:pt x="18468" y="4966"/>
                  <a:pt x="18424" y="4965"/>
                  <a:pt x="18385" y="4958"/>
                </a:cubicBezTo>
                <a:cubicBezTo>
                  <a:pt x="18216" y="4925"/>
                  <a:pt x="18045" y="4894"/>
                  <a:pt x="17869" y="4862"/>
                </a:cubicBezTo>
                <a:cubicBezTo>
                  <a:pt x="17914" y="4804"/>
                  <a:pt x="17884" y="4766"/>
                  <a:pt x="17834" y="4747"/>
                </a:cubicBezTo>
                <a:cubicBezTo>
                  <a:pt x="17758" y="4717"/>
                  <a:pt x="17678" y="4691"/>
                  <a:pt x="17598" y="4670"/>
                </a:cubicBezTo>
                <a:cubicBezTo>
                  <a:pt x="17513" y="4648"/>
                  <a:pt x="17425" y="4631"/>
                  <a:pt x="17338" y="4617"/>
                </a:cubicBezTo>
                <a:cubicBezTo>
                  <a:pt x="17266" y="4606"/>
                  <a:pt x="17191" y="4603"/>
                  <a:pt x="17114" y="4595"/>
                </a:cubicBezTo>
                <a:cubicBezTo>
                  <a:pt x="17139" y="4563"/>
                  <a:pt x="17166" y="4521"/>
                  <a:pt x="17202" y="4488"/>
                </a:cubicBezTo>
                <a:cubicBezTo>
                  <a:pt x="17246" y="4451"/>
                  <a:pt x="17226" y="4423"/>
                  <a:pt x="17196" y="4401"/>
                </a:cubicBezTo>
                <a:cubicBezTo>
                  <a:pt x="17154" y="4370"/>
                  <a:pt x="17108" y="4338"/>
                  <a:pt x="17060" y="4322"/>
                </a:cubicBezTo>
                <a:cubicBezTo>
                  <a:pt x="16918" y="4277"/>
                  <a:pt x="16775" y="4239"/>
                  <a:pt x="16631" y="4200"/>
                </a:cubicBezTo>
                <a:cubicBezTo>
                  <a:pt x="16618" y="4197"/>
                  <a:pt x="16603" y="4196"/>
                  <a:pt x="16589" y="4196"/>
                </a:cubicBezTo>
                <a:cubicBezTo>
                  <a:pt x="16568" y="4196"/>
                  <a:pt x="16546" y="4198"/>
                  <a:pt x="16525" y="4198"/>
                </a:cubicBezTo>
                <a:cubicBezTo>
                  <a:pt x="16543" y="4166"/>
                  <a:pt x="16562" y="4131"/>
                  <a:pt x="16582" y="4095"/>
                </a:cubicBezTo>
                <a:cubicBezTo>
                  <a:pt x="16609" y="4044"/>
                  <a:pt x="16599" y="4008"/>
                  <a:pt x="16542" y="3997"/>
                </a:cubicBezTo>
                <a:cubicBezTo>
                  <a:pt x="16460" y="3983"/>
                  <a:pt x="16377" y="3982"/>
                  <a:pt x="16295" y="3971"/>
                </a:cubicBezTo>
                <a:cubicBezTo>
                  <a:pt x="16229" y="3961"/>
                  <a:pt x="16163" y="3942"/>
                  <a:pt x="16096" y="3937"/>
                </a:cubicBezTo>
                <a:cubicBezTo>
                  <a:pt x="16011" y="3929"/>
                  <a:pt x="15931" y="3894"/>
                  <a:pt x="15848" y="3875"/>
                </a:cubicBezTo>
                <a:cubicBezTo>
                  <a:pt x="15843" y="3874"/>
                  <a:pt x="15837" y="3873"/>
                  <a:pt x="15832" y="3873"/>
                </a:cubicBezTo>
                <a:cubicBezTo>
                  <a:pt x="15822" y="3873"/>
                  <a:pt x="15812" y="3874"/>
                  <a:pt x="15803" y="3874"/>
                </a:cubicBezTo>
                <a:cubicBezTo>
                  <a:pt x="15795" y="3874"/>
                  <a:pt x="15787" y="3874"/>
                  <a:pt x="15780" y="3871"/>
                </a:cubicBezTo>
                <a:cubicBezTo>
                  <a:pt x="15766" y="3866"/>
                  <a:pt x="15759" y="3844"/>
                  <a:pt x="15746" y="3829"/>
                </a:cubicBezTo>
                <a:cubicBezTo>
                  <a:pt x="15789" y="3802"/>
                  <a:pt x="15793" y="3763"/>
                  <a:pt x="15781" y="3719"/>
                </a:cubicBezTo>
                <a:cubicBezTo>
                  <a:pt x="15780" y="3715"/>
                  <a:pt x="15789" y="3709"/>
                  <a:pt x="15792" y="3704"/>
                </a:cubicBezTo>
                <a:cubicBezTo>
                  <a:pt x="15802" y="3684"/>
                  <a:pt x="15811" y="3665"/>
                  <a:pt x="15811" y="3642"/>
                </a:cubicBezTo>
                <a:cubicBezTo>
                  <a:pt x="15823" y="3624"/>
                  <a:pt x="15842" y="3608"/>
                  <a:pt x="15849" y="3590"/>
                </a:cubicBezTo>
                <a:cubicBezTo>
                  <a:pt x="15879" y="3514"/>
                  <a:pt x="15911" y="3438"/>
                  <a:pt x="15933" y="3359"/>
                </a:cubicBezTo>
                <a:cubicBezTo>
                  <a:pt x="15960" y="3263"/>
                  <a:pt x="15957" y="3256"/>
                  <a:pt x="15856" y="3233"/>
                </a:cubicBezTo>
                <a:cubicBezTo>
                  <a:pt x="15746" y="3209"/>
                  <a:pt x="15633" y="3195"/>
                  <a:pt x="15518" y="3175"/>
                </a:cubicBezTo>
                <a:cubicBezTo>
                  <a:pt x="15512" y="3121"/>
                  <a:pt x="15509" y="3103"/>
                  <a:pt x="15477" y="3103"/>
                </a:cubicBezTo>
                <a:cubicBezTo>
                  <a:pt x="15463" y="3103"/>
                  <a:pt x="15443" y="3107"/>
                  <a:pt x="15414" y="3112"/>
                </a:cubicBezTo>
                <a:cubicBezTo>
                  <a:pt x="15362" y="3123"/>
                  <a:pt x="15309" y="3135"/>
                  <a:pt x="15260" y="3151"/>
                </a:cubicBezTo>
                <a:cubicBezTo>
                  <a:pt x="15211" y="3166"/>
                  <a:pt x="15167" y="3187"/>
                  <a:pt x="15119" y="3206"/>
                </a:cubicBezTo>
                <a:cubicBezTo>
                  <a:pt x="15142" y="3145"/>
                  <a:pt x="15165" y="3084"/>
                  <a:pt x="15191" y="3019"/>
                </a:cubicBezTo>
                <a:cubicBezTo>
                  <a:pt x="15174" y="3014"/>
                  <a:pt x="15162" y="3010"/>
                  <a:pt x="15146" y="3004"/>
                </a:cubicBezTo>
                <a:cubicBezTo>
                  <a:pt x="15154" y="2995"/>
                  <a:pt x="15160" y="2988"/>
                  <a:pt x="15180" y="2963"/>
                </a:cubicBezTo>
                <a:cubicBezTo>
                  <a:pt x="15131" y="2961"/>
                  <a:pt x="15088" y="2954"/>
                  <a:pt x="15048" y="2954"/>
                </a:cubicBezTo>
                <a:cubicBezTo>
                  <a:pt x="15031" y="2954"/>
                  <a:pt x="15016" y="2955"/>
                  <a:pt x="15000" y="2958"/>
                </a:cubicBezTo>
                <a:cubicBezTo>
                  <a:pt x="14774" y="3006"/>
                  <a:pt x="14547" y="3057"/>
                  <a:pt x="14324" y="3122"/>
                </a:cubicBezTo>
                <a:cubicBezTo>
                  <a:pt x="14162" y="3169"/>
                  <a:pt x="14006" y="3241"/>
                  <a:pt x="13848" y="3302"/>
                </a:cubicBezTo>
                <a:cubicBezTo>
                  <a:pt x="13822" y="3312"/>
                  <a:pt x="13795" y="3320"/>
                  <a:pt x="13759" y="3334"/>
                </a:cubicBezTo>
                <a:cubicBezTo>
                  <a:pt x="13819" y="3245"/>
                  <a:pt x="13872" y="3169"/>
                  <a:pt x="13925" y="3089"/>
                </a:cubicBezTo>
                <a:cubicBezTo>
                  <a:pt x="13915" y="3082"/>
                  <a:pt x="13906" y="3075"/>
                  <a:pt x="13906" y="3075"/>
                </a:cubicBezTo>
                <a:lnTo>
                  <a:pt x="13906" y="3075"/>
                </a:lnTo>
                <a:cubicBezTo>
                  <a:pt x="13906" y="3075"/>
                  <a:pt x="13906" y="3075"/>
                  <a:pt x="13907" y="3075"/>
                </a:cubicBezTo>
                <a:cubicBezTo>
                  <a:pt x="13919" y="3024"/>
                  <a:pt x="13932" y="2979"/>
                  <a:pt x="13945" y="2929"/>
                </a:cubicBezTo>
                <a:lnTo>
                  <a:pt x="13907" y="2929"/>
                </a:lnTo>
                <a:cubicBezTo>
                  <a:pt x="13940" y="2815"/>
                  <a:pt x="13973" y="2701"/>
                  <a:pt x="14009" y="2587"/>
                </a:cubicBezTo>
                <a:cubicBezTo>
                  <a:pt x="14025" y="2536"/>
                  <a:pt x="14004" y="2520"/>
                  <a:pt x="13959" y="2505"/>
                </a:cubicBezTo>
                <a:cubicBezTo>
                  <a:pt x="13922" y="2494"/>
                  <a:pt x="13885" y="2490"/>
                  <a:pt x="13849" y="2490"/>
                </a:cubicBezTo>
                <a:cubicBezTo>
                  <a:pt x="13786" y="2490"/>
                  <a:pt x="13724" y="2502"/>
                  <a:pt x="13662" y="2511"/>
                </a:cubicBezTo>
                <a:cubicBezTo>
                  <a:pt x="13640" y="2514"/>
                  <a:pt x="13617" y="2521"/>
                  <a:pt x="13595" y="2521"/>
                </a:cubicBezTo>
                <a:cubicBezTo>
                  <a:pt x="13575" y="2521"/>
                  <a:pt x="13555" y="2515"/>
                  <a:pt x="13537" y="2495"/>
                </a:cubicBezTo>
                <a:cubicBezTo>
                  <a:pt x="13532" y="2490"/>
                  <a:pt x="13521" y="2488"/>
                  <a:pt x="13510" y="2488"/>
                </a:cubicBezTo>
                <a:cubicBezTo>
                  <a:pt x="13505" y="2488"/>
                  <a:pt x="13499" y="2488"/>
                  <a:pt x="13495" y="2489"/>
                </a:cubicBezTo>
                <a:cubicBezTo>
                  <a:pt x="13377" y="2500"/>
                  <a:pt x="13267" y="2536"/>
                  <a:pt x="13162" y="2602"/>
                </a:cubicBezTo>
                <a:cubicBezTo>
                  <a:pt x="13174" y="2612"/>
                  <a:pt x="13182" y="2620"/>
                  <a:pt x="13198" y="2631"/>
                </a:cubicBezTo>
                <a:cubicBezTo>
                  <a:pt x="13169" y="2633"/>
                  <a:pt x="13147" y="2633"/>
                  <a:pt x="13122" y="2634"/>
                </a:cubicBezTo>
                <a:cubicBezTo>
                  <a:pt x="13117" y="2594"/>
                  <a:pt x="13114" y="2554"/>
                  <a:pt x="13107" y="2516"/>
                </a:cubicBezTo>
                <a:cubicBezTo>
                  <a:pt x="13101" y="2473"/>
                  <a:pt x="13092" y="2453"/>
                  <a:pt x="13071" y="2453"/>
                </a:cubicBezTo>
                <a:cubicBezTo>
                  <a:pt x="13059" y="2453"/>
                  <a:pt x="13043" y="2460"/>
                  <a:pt x="13022" y="2471"/>
                </a:cubicBezTo>
                <a:cubicBezTo>
                  <a:pt x="12965" y="2502"/>
                  <a:pt x="12914" y="2541"/>
                  <a:pt x="12863" y="2579"/>
                </a:cubicBezTo>
                <a:cubicBezTo>
                  <a:pt x="12711" y="2696"/>
                  <a:pt x="12561" y="2813"/>
                  <a:pt x="12401" y="2934"/>
                </a:cubicBezTo>
                <a:cubicBezTo>
                  <a:pt x="12382" y="2880"/>
                  <a:pt x="12363" y="2835"/>
                  <a:pt x="12351" y="2788"/>
                </a:cubicBezTo>
                <a:cubicBezTo>
                  <a:pt x="12343" y="2757"/>
                  <a:pt x="12330" y="2742"/>
                  <a:pt x="12311" y="2742"/>
                </a:cubicBezTo>
                <a:cubicBezTo>
                  <a:pt x="12300" y="2742"/>
                  <a:pt x="12287" y="2747"/>
                  <a:pt x="12273" y="2756"/>
                </a:cubicBezTo>
                <a:cubicBezTo>
                  <a:pt x="12227" y="2784"/>
                  <a:pt x="12179" y="2809"/>
                  <a:pt x="12142" y="2846"/>
                </a:cubicBezTo>
                <a:cubicBezTo>
                  <a:pt x="12020" y="2967"/>
                  <a:pt x="11913" y="3099"/>
                  <a:pt x="11819" y="3245"/>
                </a:cubicBezTo>
                <a:cubicBezTo>
                  <a:pt x="11722" y="3394"/>
                  <a:pt x="11608" y="3533"/>
                  <a:pt x="11500" y="3674"/>
                </a:cubicBezTo>
                <a:cubicBezTo>
                  <a:pt x="11397" y="3809"/>
                  <a:pt x="11290" y="3942"/>
                  <a:pt x="11185" y="4075"/>
                </a:cubicBezTo>
                <a:cubicBezTo>
                  <a:pt x="11175" y="4090"/>
                  <a:pt x="11163" y="4101"/>
                  <a:pt x="11140" y="4110"/>
                </a:cubicBezTo>
                <a:cubicBezTo>
                  <a:pt x="11252" y="3660"/>
                  <a:pt x="11371" y="3211"/>
                  <a:pt x="11474" y="2759"/>
                </a:cubicBezTo>
                <a:cubicBezTo>
                  <a:pt x="11577" y="2309"/>
                  <a:pt x="11669" y="1856"/>
                  <a:pt x="11756" y="1403"/>
                </a:cubicBezTo>
                <a:cubicBezTo>
                  <a:pt x="11844" y="947"/>
                  <a:pt x="11898" y="485"/>
                  <a:pt x="11965" y="30"/>
                </a:cubicBezTo>
                <a:cubicBezTo>
                  <a:pt x="11869" y="20"/>
                  <a:pt x="11787" y="9"/>
                  <a:pt x="11706" y="1"/>
                </a:cubicBezTo>
                <a:cubicBezTo>
                  <a:pt x="11704" y="1"/>
                  <a:pt x="11703" y="1"/>
                  <a:pt x="11701" y="1"/>
                </a:cubicBezTo>
                <a:close/>
              </a:path>
            </a:pathLst>
          </a:custGeom>
          <a:solidFill>
            <a:srgbClr val="80B31A">
              <a:alpha val="50196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6" name="Google Shape;366;p53"/>
          <p:cNvSpPr/>
          <p:nvPr/>
        </p:nvSpPr>
        <p:spPr>
          <a:xfrm>
            <a:off x="8355387" y="1701807"/>
            <a:ext cx="1119345" cy="979050"/>
          </a:xfrm>
          <a:custGeom>
            <a:avLst/>
            <a:gdLst/>
            <a:ahLst/>
            <a:cxnLst/>
            <a:rect l="l" t="t" r="r" b="b"/>
            <a:pathLst>
              <a:path w="37521" h="32821" extrusionOk="0">
                <a:moveTo>
                  <a:pt x="26707" y="0"/>
                </a:moveTo>
                <a:cubicBezTo>
                  <a:pt x="26685" y="0"/>
                  <a:pt x="26661" y="13"/>
                  <a:pt x="26641" y="39"/>
                </a:cubicBezTo>
                <a:cubicBezTo>
                  <a:pt x="26545" y="161"/>
                  <a:pt x="26394" y="228"/>
                  <a:pt x="26328" y="385"/>
                </a:cubicBezTo>
                <a:cubicBezTo>
                  <a:pt x="26298" y="456"/>
                  <a:pt x="26209" y="499"/>
                  <a:pt x="26148" y="559"/>
                </a:cubicBezTo>
                <a:cubicBezTo>
                  <a:pt x="25798" y="898"/>
                  <a:pt x="25454" y="1240"/>
                  <a:pt x="25100" y="1573"/>
                </a:cubicBezTo>
                <a:cubicBezTo>
                  <a:pt x="25000" y="1667"/>
                  <a:pt x="24872" y="1732"/>
                  <a:pt x="24744" y="1819"/>
                </a:cubicBezTo>
                <a:cubicBezTo>
                  <a:pt x="24724" y="1776"/>
                  <a:pt x="24701" y="1738"/>
                  <a:pt x="24688" y="1696"/>
                </a:cubicBezTo>
                <a:cubicBezTo>
                  <a:pt x="24665" y="1619"/>
                  <a:pt x="24621" y="1584"/>
                  <a:pt x="24562" y="1584"/>
                </a:cubicBezTo>
                <a:cubicBezTo>
                  <a:pt x="24540" y="1584"/>
                  <a:pt x="24516" y="1589"/>
                  <a:pt x="24490" y="1598"/>
                </a:cubicBezTo>
                <a:cubicBezTo>
                  <a:pt x="24413" y="1625"/>
                  <a:pt x="24327" y="1645"/>
                  <a:pt x="24266" y="1694"/>
                </a:cubicBezTo>
                <a:cubicBezTo>
                  <a:pt x="23997" y="1910"/>
                  <a:pt x="23720" y="2118"/>
                  <a:pt x="23515" y="2406"/>
                </a:cubicBezTo>
                <a:cubicBezTo>
                  <a:pt x="23432" y="2524"/>
                  <a:pt x="23308" y="2614"/>
                  <a:pt x="23200" y="2717"/>
                </a:cubicBezTo>
                <a:cubicBezTo>
                  <a:pt x="23090" y="2530"/>
                  <a:pt x="22973" y="2337"/>
                  <a:pt x="22862" y="2141"/>
                </a:cubicBezTo>
                <a:cubicBezTo>
                  <a:pt x="22829" y="2082"/>
                  <a:pt x="22792" y="2054"/>
                  <a:pt x="22740" y="2054"/>
                </a:cubicBezTo>
                <a:cubicBezTo>
                  <a:pt x="22719" y="2054"/>
                  <a:pt x="22696" y="2059"/>
                  <a:pt x="22670" y="2067"/>
                </a:cubicBezTo>
                <a:cubicBezTo>
                  <a:pt x="22500" y="2123"/>
                  <a:pt x="22383" y="2243"/>
                  <a:pt x="22274" y="2376"/>
                </a:cubicBezTo>
                <a:cubicBezTo>
                  <a:pt x="22162" y="2512"/>
                  <a:pt x="22052" y="2651"/>
                  <a:pt x="21943" y="2792"/>
                </a:cubicBezTo>
                <a:cubicBezTo>
                  <a:pt x="21900" y="2846"/>
                  <a:pt x="21866" y="2908"/>
                  <a:pt x="21822" y="2975"/>
                </a:cubicBezTo>
                <a:cubicBezTo>
                  <a:pt x="21796" y="2962"/>
                  <a:pt x="21765" y="2948"/>
                  <a:pt x="21737" y="2932"/>
                </a:cubicBezTo>
                <a:cubicBezTo>
                  <a:pt x="21685" y="2900"/>
                  <a:pt x="21648" y="2884"/>
                  <a:pt x="21616" y="2884"/>
                </a:cubicBezTo>
                <a:cubicBezTo>
                  <a:pt x="21574" y="2884"/>
                  <a:pt x="21543" y="2914"/>
                  <a:pt x="21498" y="2980"/>
                </a:cubicBezTo>
                <a:cubicBezTo>
                  <a:pt x="21370" y="3167"/>
                  <a:pt x="21220" y="3328"/>
                  <a:pt x="21029" y="3455"/>
                </a:cubicBezTo>
                <a:cubicBezTo>
                  <a:pt x="20977" y="3489"/>
                  <a:pt x="20952" y="3565"/>
                  <a:pt x="20916" y="3621"/>
                </a:cubicBezTo>
                <a:cubicBezTo>
                  <a:pt x="20850" y="3555"/>
                  <a:pt x="20782" y="3481"/>
                  <a:pt x="20709" y="3411"/>
                </a:cubicBezTo>
                <a:cubicBezTo>
                  <a:pt x="20679" y="3382"/>
                  <a:pt x="20645" y="3367"/>
                  <a:pt x="20610" y="3367"/>
                </a:cubicBezTo>
                <a:cubicBezTo>
                  <a:pt x="20580" y="3367"/>
                  <a:pt x="20549" y="3378"/>
                  <a:pt x="20520" y="3402"/>
                </a:cubicBezTo>
                <a:cubicBezTo>
                  <a:pt x="20456" y="3456"/>
                  <a:pt x="20393" y="3515"/>
                  <a:pt x="20339" y="3581"/>
                </a:cubicBezTo>
                <a:cubicBezTo>
                  <a:pt x="20221" y="3725"/>
                  <a:pt x="20108" y="3874"/>
                  <a:pt x="19993" y="4021"/>
                </a:cubicBezTo>
                <a:cubicBezTo>
                  <a:pt x="19986" y="4029"/>
                  <a:pt x="19976" y="4039"/>
                  <a:pt x="19973" y="4049"/>
                </a:cubicBezTo>
                <a:cubicBezTo>
                  <a:pt x="19932" y="4168"/>
                  <a:pt x="19885" y="4274"/>
                  <a:pt x="19742" y="4319"/>
                </a:cubicBezTo>
                <a:cubicBezTo>
                  <a:pt x="19697" y="4333"/>
                  <a:pt x="19680" y="4436"/>
                  <a:pt x="19650" y="4500"/>
                </a:cubicBezTo>
                <a:cubicBezTo>
                  <a:pt x="19614" y="4575"/>
                  <a:pt x="19577" y="4651"/>
                  <a:pt x="19532" y="4742"/>
                </a:cubicBezTo>
                <a:cubicBezTo>
                  <a:pt x="19384" y="4508"/>
                  <a:pt x="19256" y="4296"/>
                  <a:pt x="19116" y="4090"/>
                </a:cubicBezTo>
                <a:cubicBezTo>
                  <a:pt x="19095" y="4060"/>
                  <a:pt x="19022" y="4065"/>
                  <a:pt x="18978" y="4057"/>
                </a:cubicBezTo>
                <a:cubicBezTo>
                  <a:pt x="18795" y="3873"/>
                  <a:pt x="18605" y="3683"/>
                  <a:pt x="18414" y="3497"/>
                </a:cubicBezTo>
                <a:cubicBezTo>
                  <a:pt x="18401" y="3485"/>
                  <a:pt x="18377" y="3479"/>
                  <a:pt x="18354" y="3479"/>
                </a:cubicBezTo>
                <a:cubicBezTo>
                  <a:pt x="18341" y="3479"/>
                  <a:pt x="18328" y="3481"/>
                  <a:pt x="18317" y="3484"/>
                </a:cubicBezTo>
                <a:cubicBezTo>
                  <a:pt x="18194" y="3522"/>
                  <a:pt x="18098" y="3591"/>
                  <a:pt x="18034" y="3710"/>
                </a:cubicBezTo>
                <a:cubicBezTo>
                  <a:pt x="17972" y="3828"/>
                  <a:pt x="17884" y="3932"/>
                  <a:pt x="17810" y="4043"/>
                </a:cubicBezTo>
                <a:cubicBezTo>
                  <a:pt x="17773" y="4099"/>
                  <a:pt x="17740" y="4160"/>
                  <a:pt x="17704" y="4219"/>
                </a:cubicBezTo>
                <a:cubicBezTo>
                  <a:pt x="17663" y="4190"/>
                  <a:pt x="17629" y="4175"/>
                  <a:pt x="17599" y="4175"/>
                </a:cubicBezTo>
                <a:cubicBezTo>
                  <a:pt x="17554" y="4175"/>
                  <a:pt x="17518" y="4209"/>
                  <a:pt x="17484" y="4286"/>
                </a:cubicBezTo>
                <a:cubicBezTo>
                  <a:pt x="17370" y="4533"/>
                  <a:pt x="17268" y="4789"/>
                  <a:pt x="17164" y="5031"/>
                </a:cubicBezTo>
                <a:cubicBezTo>
                  <a:pt x="17103" y="4978"/>
                  <a:pt x="17023" y="4906"/>
                  <a:pt x="16944" y="4836"/>
                </a:cubicBezTo>
                <a:cubicBezTo>
                  <a:pt x="16904" y="4800"/>
                  <a:pt x="16864" y="4781"/>
                  <a:pt x="16827" y="4781"/>
                </a:cubicBezTo>
                <a:cubicBezTo>
                  <a:pt x="16787" y="4781"/>
                  <a:pt x="16749" y="4803"/>
                  <a:pt x="16716" y="4851"/>
                </a:cubicBezTo>
                <a:cubicBezTo>
                  <a:pt x="16624" y="4984"/>
                  <a:pt x="16532" y="5122"/>
                  <a:pt x="16471" y="5269"/>
                </a:cubicBezTo>
                <a:cubicBezTo>
                  <a:pt x="16384" y="5484"/>
                  <a:pt x="16321" y="5711"/>
                  <a:pt x="16254" y="5933"/>
                </a:cubicBezTo>
                <a:cubicBezTo>
                  <a:pt x="16233" y="6005"/>
                  <a:pt x="16229" y="6082"/>
                  <a:pt x="16215" y="6163"/>
                </a:cubicBezTo>
                <a:cubicBezTo>
                  <a:pt x="16079" y="6188"/>
                  <a:pt x="16059" y="6215"/>
                  <a:pt x="16056" y="6445"/>
                </a:cubicBezTo>
                <a:cubicBezTo>
                  <a:pt x="16054" y="6610"/>
                  <a:pt x="16068" y="6775"/>
                  <a:pt x="16061" y="6941"/>
                </a:cubicBezTo>
                <a:cubicBezTo>
                  <a:pt x="16055" y="7088"/>
                  <a:pt x="16030" y="7234"/>
                  <a:pt x="16014" y="7382"/>
                </a:cubicBezTo>
                <a:cubicBezTo>
                  <a:pt x="15916" y="7319"/>
                  <a:pt x="15818" y="7258"/>
                  <a:pt x="15723" y="7193"/>
                </a:cubicBezTo>
                <a:cubicBezTo>
                  <a:pt x="15692" y="7172"/>
                  <a:pt x="15662" y="7162"/>
                  <a:pt x="15635" y="7162"/>
                </a:cubicBezTo>
                <a:cubicBezTo>
                  <a:pt x="15593" y="7162"/>
                  <a:pt x="15558" y="7189"/>
                  <a:pt x="15538" y="7242"/>
                </a:cubicBezTo>
                <a:cubicBezTo>
                  <a:pt x="15477" y="7403"/>
                  <a:pt x="15427" y="7571"/>
                  <a:pt x="15377" y="7736"/>
                </a:cubicBezTo>
                <a:cubicBezTo>
                  <a:pt x="15348" y="7835"/>
                  <a:pt x="15314" y="7936"/>
                  <a:pt x="15302" y="8037"/>
                </a:cubicBezTo>
                <a:cubicBezTo>
                  <a:pt x="15267" y="8302"/>
                  <a:pt x="15242" y="8569"/>
                  <a:pt x="15214" y="8837"/>
                </a:cubicBezTo>
                <a:cubicBezTo>
                  <a:pt x="15205" y="8832"/>
                  <a:pt x="15186" y="8813"/>
                  <a:pt x="15168" y="8811"/>
                </a:cubicBezTo>
                <a:cubicBezTo>
                  <a:pt x="15147" y="8808"/>
                  <a:pt x="15123" y="8803"/>
                  <a:pt x="15101" y="8803"/>
                </a:cubicBezTo>
                <a:cubicBezTo>
                  <a:pt x="15085" y="8803"/>
                  <a:pt x="15071" y="8805"/>
                  <a:pt x="15061" y="8813"/>
                </a:cubicBezTo>
                <a:cubicBezTo>
                  <a:pt x="15027" y="8837"/>
                  <a:pt x="14998" y="8881"/>
                  <a:pt x="14990" y="8922"/>
                </a:cubicBezTo>
                <a:cubicBezTo>
                  <a:pt x="14983" y="8966"/>
                  <a:pt x="15000" y="9016"/>
                  <a:pt x="15008" y="9063"/>
                </a:cubicBezTo>
                <a:cubicBezTo>
                  <a:pt x="15047" y="9287"/>
                  <a:pt x="15004" y="9503"/>
                  <a:pt x="14950" y="9723"/>
                </a:cubicBezTo>
                <a:cubicBezTo>
                  <a:pt x="14886" y="9980"/>
                  <a:pt x="14854" y="10246"/>
                  <a:pt x="14794" y="10504"/>
                </a:cubicBezTo>
                <a:cubicBezTo>
                  <a:pt x="14778" y="10576"/>
                  <a:pt x="14729" y="10635"/>
                  <a:pt x="14840" y="10663"/>
                </a:cubicBezTo>
                <a:cubicBezTo>
                  <a:pt x="14739" y="10740"/>
                  <a:pt x="14711" y="10861"/>
                  <a:pt x="14757" y="10976"/>
                </a:cubicBezTo>
                <a:cubicBezTo>
                  <a:pt x="14769" y="11005"/>
                  <a:pt x="14759" y="11045"/>
                  <a:pt x="14756" y="11080"/>
                </a:cubicBezTo>
                <a:cubicBezTo>
                  <a:pt x="14744" y="11187"/>
                  <a:pt x="14727" y="11292"/>
                  <a:pt x="14720" y="11399"/>
                </a:cubicBezTo>
                <a:cubicBezTo>
                  <a:pt x="14713" y="11489"/>
                  <a:pt x="14717" y="11580"/>
                  <a:pt x="14723" y="11667"/>
                </a:cubicBezTo>
                <a:cubicBezTo>
                  <a:pt x="14716" y="11725"/>
                  <a:pt x="14691" y="11790"/>
                  <a:pt x="14707" y="11844"/>
                </a:cubicBezTo>
                <a:cubicBezTo>
                  <a:pt x="14723" y="11903"/>
                  <a:pt x="14558" y="11944"/>
                  <a:pt x="14667" y="11982"/>
                </a:cubicBezTo>
                <a:cubicBezTo>
                  <a:pt x="14664" y="12046"/>
                  <a:pt x="14677" y="12113"/>
                  <a:pt x="14653" y="12132"/>
                </a:cubicBezTo>
                <a:cubicBezTo>
                  <a:pt x="14569" y="12198"/>
                  <a:pt x="14605" y="12291"/>
                  <a:pt x="14577" y="12367"/>
                </a:cubicBezTo>
                <a:cubicBezTo>
                  <a:pt x="14501" y="12576"/>
                  <a:pt x="14412" y="12779"/>
                  <a:pt x="14326" y="12984"/>
                </a:cubicBezTo>
                <a:cubicBezTo>
                  <a:pt x="14311" y="13021"/>
                  <a:pt x="14289" y="13057"/>
                  <a:pt x="14245" y="13091"/>
                </a:cubicBezTo>
                <a:cubicBezTo>
                  <a:pt x="14223" y="12934"/>
                  <a:pt x="14202" y="12779"/>
                  <a:pt x="14181" y="12624"/>
                </a:cubicBezTo>
                <a:cubicBezTo>
                  <a:pt x="14150" y="12394"/>
                  <a:pt x="14121" y="12167"/>
                  <a:pt x="14093" y="11939"/>
                </a:cubicBezTo>
                <a:cubicBezTo>
                  <a:pt x="14072" y="11777"/>
                  <a:pt x="14063" y="11612"/>
                  <a:pt x="14029" y="11453"/>
                </a:cubicBezTo>
                <a:cubicBezTo>
                  <a:pt x="13962" y="11137"/>
                  <a:pt x="13872" y="10825"/>
                  <a:pt x="13812" y="10508"/>
                </a:cubicBezTo>
                <a:cubicBezTo>
                  <a:pt x="13764" y="10259"/>
                  <a:pt x="13747" y="10006"/>
                  <a:pt x="13716" y="9754"/>
                </a:cubicBezTo>
                <a:cubicBezTo>
                  <a:pt x="13709" y="9685"/>
                  <a:pt x="13704" y="9614"/>
                  <a:pt x="13684" y="9547"/>
                </a:cubicBezTo>
                <a:cubicBezTo>
                  <a:pt x="13675" y="9515"/>
                  <a:pt x="13636" y="9491"/>
                  <a:pt x="13596" y="9471"/>
                </a:cubicBezTo>
                <a:cubicBezTo>
                  <a:pt x="13567" y="9212"/>
                  <a:pt x="13469" y="8967"/>
                  <a:pt x="13358" y="8725"/>
                </a:cubicBezTo>
                <a:cubicBezTo>
                  <a:pt x="13315" y="8636"/>
                  <a:pt x="13298" y="8533"/>
                  <a:pt x="13272" y="8435"/>
                </a:cubicBezTo>
                <a:cubicBezTo>
                  <a:pt x="13263" y="8407"/>
                  <a:pt x="13263" y="8380"/>
                  <a:pt x="13257" y="8354"/>
                </a:cubicBezTo>
                <a:cubicBezTo>
                  <a:pt x="13229" y="8227"/>
                  <a:pt x="13189" y="8167"/>
                  <a:pt x="13125" y="8167"/>
                </a:cubicBezTo>
                <a:cubicBezTo>
                  <a:pt x="13085" y="8167"/>
                  <a:pt x="13036" y="8190"/>
                  <a:pt x="12973" y="8234"/>
                </a:cubicBezTo>
                <a:cubicBezTo>
                  <a:pt x="12955" y="8247"/>
                  <a:pt x="12937" y="8261"/>
                  <a:pt x="12929" y="8267"/>
                </a:cubicBezTo>
                <a:cubicBezTo>
                  <a:pt x="12833" y="7999"/>
                  <a:pt x="12723" y="7736"/>
                  <a:pt x="12648" y="7465"/>
                </a:cubicBezTo>
                <a:cubicBezTo>
                  <a:pt x="12593" y="7268"/>
                  <a:pt x="12579" y="7058"/>
                  <a:pt x="12548" y="6854"/>
                </a:cubicBezTo>
                <a:cubicBezTo>
                  <a:pt x="12542" y="6811"/>
                  <a:pt x="12542" y="6768"/>
                  <a:pt x="12533" y="6727"/>
                </a:cubicBezTo>
                <a:cubicBezTo>
                  <a:pt x="12503" y="6589"/>
                  <a:pt x="12476" y="6537"/>
                  <a:pt x="12399" y="6537"/>
                </a:cubicBezTo>
                <a:cubicBezTo>
                  <a:pt x="12366" y="6537"/>
                  <a:pt x="12323" y="6547"/>
                  <a:pt x="12267" y="6563"/>
                </a:cubicBezTo>
                <a:cubicBezTo>
                  <a:pt x="12219" y="6277"/>
                  <a:pt x="12051" y="6053"/>
                  <a:pt x="11884" y="5832"/>
                </a:cubicBezTo>
                <a:cubicBezTo>
                  <a:pt x="11818" y="5745"/>
                  <a:pt x="11755" y="5704"/>
                  <a:pt x="11685" y="5704"/>
                </a:cubicBezTo>
                <a:cubicBezTo>
                  <a:pt x="11627" y="5704"/>
                  <a:pt x="11565" y="5732"/>
                  <a:pt x="11494" y="5786"/>
                </a:cubicBezTo>
                <a:cubicBezTo>
                  <a:pt x="11406" y="5850"/>
                  <a:pt x="11317" y="5911"/>
                  <a:pt x="11234" y="5983"/>
                </a:cubicBezTo>
                <a:cubicBezTo>
                  <a:pt x="11169" y="6041"/>
                  <a:pt x="11115" y="6111"/>
                  <a:pt x="11055" y="6175"/>
                </a:cubicBezTo>
                <a:cubicBezTo>
                  <a:pt x="10986" y="5859"/>
                  <a:pt x="10762" y="5614"/>
                  <a:pt x="10608" y="5333"/>
                </a:cubicBezTo>
                <a:cubicBezTo>
                  <a:pt x="10495" y="5128"/>
                  <a:pt x="10401" y="4913"/>
                  <a:pt x="10300" y="4702"/>
                </a:cubicBezTo>
                <a:cubicBezTo>
                  <a:pt x="10226" y="4546"/>
                  <a:pt x="10182" y="4474"/>
                  <a:pt x="10114" y="4474"/>
                </a:cubicBezTo>
                <a:cubicBezTo>
                  <a:pt x="10061" y="4474"/>
                  <a:pt x="9993" y="4516"/>
                  <a:pt x="9886" y="4594"/>
                </a:cubicBezTo>
                <a:cubicBezTo>
                  <a:pt x="9775" y="4403"/>
                  <a:pt x="9664" y="4213"/>
                  <a:pt x="9559" y="4021"/>
                </a:cubicBezTo>
                <a:cubicBezTo>
                  <a:pt x="9506" y="3922"/>
                  <a:pt x="9480" y="3882"/>
                  <a:pt x="9437" y="3882"/>
                </a:cubicBezTo>
                <a:cubicBezTo>
                  <a:pt x="9412" y="3882"/>
                  <a:pt x="9381" y="3896"/>
                  <a:pt x="9336" y="3918"/>
                </a:cubicBezTo>
                <a:cubicBezTo>
                  <a:pt x="9181" y="3709"/>
                  <a:pt x="9035" y="3497"/>
                  <a:pt x="8870" y="3303"/>
                </a:cubicBezTo>
                <a:cubicBezTo>
                  <a:pt x="8829" y="3254"/>
                  <a:pt x="8795" y="3232"/>
                  <a:pt x="8759" y="3232"/>
                </a:cubicBezTo>
                <a:cubicBezTo>
                  <a:pt x="8715" y="3232"/>
                  <a:pt x="8669" y="3266"/>
                  <a:pt x="8610" y="3328"/>
                </a:cubicBezTo>
                <a:cubicBezTo>
                  <a:pt x="8515" y="3424"/>
                  <a:pt x="8415" y="3513"/>
                  <a:pt x="8313" y="3611"/>
                </a:cubicBezTo>
                <a:cubicBezTo>
                  <a:pt x="8150" y="3351"/>
                  <a:pt x="7979" y="3082"/>
                  <a:pt x="7805" y="2805"/>
                </a:cubicBezTo>
                <a:cubicBezTo>
                  <a:pt x="7778" y="2826"/>
                  <a:pt x="7752" y="2845"/>
                  <a:pt x="7738" y="2855"/>
                </a:cubicBezTo>
                <a:cubicBezTo>
                  <a:pt x="7515" y="2653"/>
                  <a:pt x="7411" y="2340"/>
                  <a:pt x="7114" y="2207"/>
                </a:cubicBezTo>
                <a:cubicBezTo>
                  <a:pt x="7073" y="2189"/>
                  <a:pt x="7049" y="2179"/>
                  <a:pt x="7031" y="2179"/>
                </a:cubicBezTo>
                <a:cubicBezTo>
                  <a:pt x="7007" y="2179"/>
                  <a:pt x="6994" y="2198"/>
                  <a:pt x="6964" y="2244"/>
                </a:cubicBezTo>
                <a:cubicBezTo>
                  <a:pt x="6755" y="1978"/>
                  <a:pt x="6543" y="1712"/>
                  <a:pt x="6336" y="1441"/>
                </a:cubicBezTo>
                <a:cubicBezTo>
                  <a:pt x="6218" y="1285"/>
                  <a:pt x="6112" y="1121"/>
                  <a:pt x="5989" y="968"/>
                </a:cubicBezTo>
                <a:cubicBezTo>
                  <a:pt x="5942" y="910"/>
                  <a:pt x="5865" y="876"/>
                  <a:pt x="5802" y="831"/>
                </a:cubicBezTo>
                <a:cubicBezTo>
                  <a:pt x="5776" y="895"/>
                  <a:pt x="5727" y="962"/>
                  <a:pt x="5731" y="1025"/>
                </a:cubicBezTo>
                <a:cubicBezTo>
                  <a:pt x="5742" y="1249"/>
                  <a:pt x="5766" y="1473"/>
                  <a:pt x="5798" y="1696"/>
                </a:cubicBezTo>
                <a:cubicBezTo>
                  <a:pt x="5830" y="1922"/>
                  <a:pt x="5878" y="2146"/>
                  <a:pt x="5917" y="2372"/>
                </a:cubicBezTo>
                <a:cubicBezTo>
                  <a:pt x="5907" y="2368"/>
                  <a:pt x="5896" y="2366"/>
                  <a:pt x="5885" y="2362"/>
                </a:cubicBezTo>
                <a:cubicBezTo>
                  <a:pt x="5864" y="2396"/>
                  <a:pt x="5821" y="2434"/>
                  <a:pt x="5824" y="2465"/>
                </a:cubicBezTo>
                <a:cubicBezTo>
                  <a:pt x="5842" y="2681"/>
                  <a:pt x="5874" y="2895"/>
                  <a:pt x="5891" y="3111"/>
                </a:cubicBezTo>
                <a:cubicBezTo>
                  <a:pt x="5899" y="3178"/>
                  <a:pt x="5860" y="3249"/>
                  <a:pt x="5865" y="3317"/>
                </a:cubicBezTo>
                <a:cubicBezTo>
                  <a:pt x="5874" y="3452"/>
                  <a:pt x="5900" y="3586"/>
                  <a:pt x="5919" y="3729"/>
                </a:cubicBezTo>
                <a:cubicBezTo>
                  <a:pt x="5893" y="3721"/>
                  <a:pt x="5869" y="3714"/>
                  <a:pt x="5844" y="3707"/>
                </a:cubicBezTo>
                <a:cubicBezTo>
                  <a:pt x="5803" y="3694"/>
                  <a:pt x="5767" y="3688"/>
                  <a:pt x="5736" y="3688"/>
                </a:cubicBezTo>
                <a:cubicBezTo>
                  <a:pt x="5642" y="3688"/>
                  <a:pt x="5590" y="3747"/>
                  <a:pt x="5577" y="3877"/>
                </a:cubicBezTo>
                <a:cubicBezTo>
                  <a:pt x="5549" y="4146"/>
                  <a:pt x="5528" y="4415"/>
                  <a:pt x="5510" y="4686"/>
                </a:cubicBezTo>
                <a:cubicBezTo>
                  <a:pt x="5505" y="4768"/>
                  <a:pt x="5521" y="4850"/>
                  <a:pt x="5528" y="4940"/>
                </a:cubicBezTo>
                <a:cubicBezTo>
                  <a:pt x="5498" y="4929"/>
                  <a:pt x="5461" y="4914"/>
                  <a:pt x="5422" y="4902"/>
                </a:cubicBezTo>
                <a:cubicBezTo>
                  <a:pt x="5403" y="4896"/>
                  <a:pt x="5386" y="4893"/>
                  <a:pt x="5370" y="4893"/>
                </a:cubicBezTo>
                <a:cubicBezTo>
                  <a:pt x="5318" y="4893"/>
                  <a:pt x="5290" y="4928"/>
                  <a:pt x="5300" y="4994"/>
                </a:cubicBezTo>
                <a:cubicBezTo>
                  <a:pt x="5317" y="5102"/>
                  <a:pt x="5351" y="5206"/>
                  <a:pt x="5369" y="5313"/>
                </a:cubicBezTo>
                <a:cubicBezTo>
                  <a:pt x="5386" y="5432"/>
                  <a:pt x="5403" y="5551"/>
                  <a:pt x="5405" y="5669"/>
                </a:cubicBezTo>
                <a:cubicBezTo>
                  <a:pt x="5409" y="5885"/>
                  <a:pt x="5400" y="6103"/>
                  <a:pt x="5397" y="6298"/>
                </a:cubicBezTo>
                <a:cubicBezTo>
                  <a:pt x="5153" y="6316"/>
                  <a:pt x="4901" y="6329"/>
                  <a:pt x="4650" y="6353"/>
                </a:cubicBezTo>
                <a:cubicBezTo>
                  <a:pt x="4613" y="6355"/>
                  <a:pt x="4553" y="6403"/>
                  <a:pt x="4550" y="6435"/>
                </a:cubicBezTo>
                <a:cubicBezTo>
                  <a:pt x="4529" y="6591"/>
                  <a:pt x="4525" y="6751"/>
                  <a:pt x="4514" y="6919"/>
                </a:cubicBezTo>
                <a:cubicBezTo>
                  <a:pt x="4427" y="6940"/>
                  <a:pt x="4419" y="6964"/>
                  <a:pt x="4460" y="7087"/>
                </a:cubicBezTo>
                <a:cubicBezTo>
                  <a:pt x="4509" y="7233"/>
                  <a:pt x="4548" y="7382"/>
                  <a:pt x="4588" y="7525"/>
                </a:cubicBezTo>
                <a:cubicBezTo>
                  <a:pt x="4424" y="7528"/>
                  <a:pt x="4399" y="7559"/>
                  <a:pt x="4463" y="7706"/>
                </a:cubicBezTo>
                <a:cubicBezTo>
                  <a:pt x="4561" y="7928"/>
                  <a:pt x="4670" y="8146"/>
                  <a:pt x="4768" y="8369"/>
                </a:cubicBezTo>
                <a:cubicBezTo>
                  <a:pt x="4798" y="8436"/>
                  <a:pt x="4805" y="8514"/>
                  <a:pt x="4822" y="8583"/>
                </a:cubicBezTo>
                <a:cubicBezTo>
                  <a:pt x="4704" y="8570"/>
                  <a:pt x="4598" y="8557"/>
                  <a:pt x="4493" y="8546"/>
                </a:cubicBezTo>
                <a:cubicBezTo>
                  <a:pt x="4485" y="8545"/>
                  <a:pt x="4476" y="8545"/>
                  <a:pt x="4468" y="8545"/>
                </a:cubicBezTo>
                <a:cubicBezTo>
                  <a:pt x="4390" y="8545"/>
                  <a:pt x="4356" y="8595"/>
                  <a:pt x="4366" y="8674"/>
                </a:cubicBezTo>
                <a:cubicBezTo>
                  <a:pt x="4375" y="8750"/>
                  <a:pt x="4386" y="8832"/>
                  <a:pt x="4423" y="8896"/>
                </a:cubicBezTo>
                <a:cubicBezTo>
                  <a:pt x="4572" y="9153"/>
                  <a:pt x="4623" y="9441"/>
                  <a:pt x="4707" y="9719"/>
                </a:cubicBezTo>
                <a:cubicBezTo>
                  <a:pt x="4773" y="9936"/>
                  <a:pt x="4880" y="10141"/>
                  <a:pt x="4975" y="10350"/>
                </a:cubicBezTo>
                <a:cubicBezTo>
                  <a:pt x="5014" y="10435"/>
                  <a:pt x="5067" y="10516"/>
                  <a:pt x="5105" y="10581"/>
                </a:cubicBezTo>
                <a:cubicBezTo>
                  <a:pt x="4944" y="10567"/>
                  <a:pt x="4772" y="10547"/>
                  <a:pt x="4599" y="10538"/>
                </a:cubicBezTo>
                <a:cubicBezTo>
                  <a:pt x="4557" y="10536"/>
                  <a:pt x="4514" y="10535"/>
                  <a:pt x="4472" y="10535"/>
                </a:cubicBezTo>
                <a:cubicBezTo>
                  <a:pt x="4390" y="10535"/>
                  <a:pt x="4308" y="10538"/>
                  <a:pt x="4226" y="10540"/>
                </a:cubicBezTo>
                <a:cubicBezTo>
                  <a:pt x="4085" y="10541"/>
                  <a:pt x="4071" y="10558"/>
                  <a:pt x="4080" y="10694"/>
                </a:cubicBezTo>
                <a:cubicBezTo>
                  <a:pt x="4082" y="10716"/>
                  <a:pt x="4082" y="10738"/>
                  <a:pt x="4084" y="10775"/>
                </a:cubicBezTo>
                <a:cubicBezTo>
                  <a:pt x="4016" y="10743"/>
                  <a:pt x="3950" y="10732"/>
                  <a:pt x="3885" y="10732"/>
                </a:cubicBezTo>
                <a:cubicBezTo>
                  <a:pt x="3732" y="10732"/>
                  <a:pt x="3586" y="10794"/>
                  <a:pt x="3437" y="10804"/>
                </a:cubicBezTo>
                <a:cubicBezTo>
                  <a:pt x="3414" y="10805"/>
                  <a:pt x="3373" y="10857"/>
                  <a:pt x="3374" y="10885"/>
                </a:cubicBezTo>
                <a:cubicBezTo>
                  <a:pt x="3382" y="11070"/>
                  <a:pt x="3387" y="11255"/>
                  <a:pt x="3415" y="11437"/>
                </a:cubicBezTo>
                <a:cubicBezTo>
                  <a:pt x="3430" y="11533"/>
                  <a:pt x="3491" y="11621"/>
                  <a:pt x="3541" y="11736"/>
                </a:cubicBezTo>
                <a:lnTo>
                  <a:pt x="3541" y="11736"/>
                </a:lnTo>
                <a:cubicBezTo>
                  <a:pt x="3539" y="11735"/>
                  <a:pt x="3528" y="11730"/>
                  <a:pt x="3516" y="11730"/>
                </a:cubicBezTo>
                <a:cubicBezTo>
                  <a:pt x="3513" y="11730"/>
                  <a:pt x="3510" y="11730"/>
                  <a:pt x="3508" y="11731"/>
                </a:cubicBezTo>
                <a:cubicBezTo>
                  <a:pt x="3358" y="11761"/>
                  <a:pt x="3336" y="11827"/>
                  <a:pt x="3418" y="11956"/>
                </a:cubicBezTo>
                <a:cubicBezTo>
                  <a:pt x="3532" y="12136"/>
                  <a:pt x="3639" y="12321"/>
                  <a:pt x="3752" y="12501"/>
                </a:cubicBezTo>
                <a:cubicBezTo>
                  <a:pt x="3780" y="12546"/>
                  <a:pt x="3817" y="12586"/>
                  <a:pt x="3848" y="12624"/>
                </a:cubicBezTo>
                <a:cubicBezTo>
                  <a:pt x="3778" y="12654"/>
                  <a:pt x="3703" y="12685"/>
                  <a:pt x="3629" y="12717"/>
                </a:cubicBezTo>
                <a:cubicBezTo>
                  <a:pt x="3553" y="12750"/>
                  <a:pt x="3542" y="12796"/>
                  <a:pt x="3578" y="12876"/>
                </a:cubicBezTo>
                <a:cubicBezTo>
                  <a:pt x="3706" y="13153"/>
                  <a:pt x="3894" y="13370"/>
                  <a:pt x="4170" y="13506"/>
                </a:cubicBezTo>
                <a:cubicBezTo>
                  <a:pt x="4187" y="13515"/>
                  <a:pt x="4201" y="13529"/>
                  <a:pt x="4218" y="13542"/>
                </a:cubicBezTo>
                <a:cubicBezTo>
                  <a:pt x="4211" y="13555"/>
                  <a:pt x="4206" y="13565"/>
                  <a:pt x="4198" y="13571"/>
                </a:cubicBezTo>
                <a:cubicBezTo>
                  <a:pt x="4165" y="13599"/>
                  <a:pt x="4130" y="13627"/>
                  <a:pt x="4097" y="13654"/>
                </a:cubicBezTo>
                <a:cubicBezTo>
                  <a:pt x="4126" y="13686"/>
                  <a:pt x="4148" y="13735"/>
                  <a:pt x="4186" y="13752"/>
                </a:cubicBezTo>
                <a:cubicBezTo>
                  <a:pt x="4372" y="13845"/>
                  <a:pt x="4483" y="14002"/>
                  <a:pt x="4572" y="14180"/>
                </a:cubicBezTo>
                <a:cubicBezTo>
                  <a:pt x="4599" y="14235"/>
                  <a:pt x="4633" y="14287"/>
                  <a:pt x="4659" y="14334"/>
                </a:cubicBezTo>
                <a:cubicBezTo>
                  <a:pt x="4547" y="14381"/>
                  <a:pt x="4440" y="14432"/>
                  <a:pt x="4329" y="14474"/>
                </a:cubicBezTo>
                <a:cubicBezTo>
                  <a:pt x="4242" y="14506"/>
                  <a:pt x="4241" y="14570"/>
                  <a:pt x="4269" y="14630"/>
                </a:cubicBezTo>
                <a:cubicBezTo>
                  <a:pt x="4396" y="14895"/>
                  <a:pt x="4547" y="15146"/>
                  <a:pt x="4802" y="15317"/>
                </a:cubicBezTo>
                <a:cubicBezTo>
                  <a:pt x="4897" y="15382"/>
                  <a:pt x="4977" y="15470"/>
                  <a:pt x="5100" y="15580"/>
                </a:cubicBezTo>
                <a:cubicBezTo>
                  <a:pt x="5054" y="15574"/>
                  <a:pt x="5014" y="15571"/>
                  <a:pt x="4975" y="15567"/>
                </a:cubicBezTo>
                <a:lnTo>
                  <a:pt x="4975" y="15567"/>
                </a:lnTo>
                <a:cubicBezTo>
                  <a:pt x="4949" y="15825"/>
                  <a:pt x="5177" y="15888"/>
                  <a:pt x="5299" y="16024"/>
                </a:cubicBezTo>
                <a:cubicBezTo>
                  <a:pt x="5451" y="16192"/>
                  <a:pt x="5630" y="16336"/>
                  <a:pt x="5791" y="16495"/>
                </a:cubicBezTo>
                <a:cubicBezTo>
                  <a:pt x="5960" y="16663"/>
                  <a:pt x="6130" y="16830"/>
                  <a:pt x="6285" y="17010"/>
                </a:cubicBezTo>
                <a:cubicBezTo>
                  <a:pt x="6389" y="17132"/>
                  <a:pt x="6469" y="17275"/>
                  <a:pt x="6558" y="17409"/>
                </a:cubicBezTo>
                <a:cubicBezTo>
                  <a:pt x="6590" y="17456"/>
                  <a:pt x="6625" y="17504"/>
                  <a:pt x="6670" y="17568"/>
                </a:cubicBezTo>
                <a:cubicBezTo>
                  <a:pt x="6628" y="17559"/>
                  <a:pt x="6604" y="17553"/>
                  <a:pt x="6580" y="17549"/>
                </a:cubicBezTo>
                <a:cubicBezTo>
                  <a:pt x="6415" y="17521"/>
                  <a:pt x="6251" y="17488"/>
                  <a:pt x="6085" y="17470"/>
                </a:cubicBezTo>
                <a:cubicBezTo>
                  <a:pt x="5945" y="17454"/>
                  <a:pt x="5802" y="17459"/>
                  <a:pt x="5662" y="17445"/>
                </a:cubicBezTo>
                <a:cubicBezTo>
                  <a:pt x="5453" y="17423"/>
                  <a:pt x="5246" y="17389"/>
                  <a:pt x="5040" y="17367"/>
                </a:cubicBezTo>
                <a:cubicBezTo>
                  <a:pt x="5035" y="17366"/>
                  <a:pt x="5031" y="17366"/>
                  <a:pt x="5027" y="17366"/>
                </a:cubicBezTo>
                <a:cubicBezTo>
                  <a:pt x="4989" y="17366"/>
                  <a:pt x="4949" y="17384"/>
                  <a:pt x="4911" y="17394"/>
                </a:cubicBezTo>
                <a:lnTo>
                  <a:pt x="4942" y="17521"/>
                </a:lnTo>
                <a:cubicBezTo>
                  <a:pt x="4876" y="17508"/>
                  <a:pt x="4810" y="17497"/>
                  <a:pt x="4747" y="17497"/>
                </a:cubicBezTo>
                <a:cubicBezTo>
                  <a:pt x="4667" y="17497"/>
                  <a:pt x="4592" y="17515"/>
                  <a:pt x="4534" y="17569"/>
                </a:cubicBezTo>
                <a:cubicBezTo>
                  <a:pt x="4439" y="17564"/>
                  <a:pt x="4362" y="17553"/>
                  <a:pt x="4289" y="17553"/>
                </a:cubicBezTo>
                <a:cubicBezTo>
                  <a:pt x="4273" y="17553"/>
                  <a:pt x="4257" y="17554"/>
                  <a:pt x="4241" y="17555"/>
                </a:cubicBezTo>
                <a:cubicBezTo>
                  <a:pt x="4074" y="17573"/>
                  <a:pt x="3909" y="17594"/>
                  <a:pt x="3745" y="17627"/>
                </a:cubicBezTo>
                <a:cubicBezTo>
                  <a:pt x="3606" y="17656"/>
                  <a:pt x="3591" y="17699"/>
                  <a:pt x="3625" y="17835"/>
                </a:cubicBezTo>
                <a:cubicBezTo>
                  <a:pt x="3653" y="17946"/>
                  <a:pt x="3672" y="18061"/>
                  <a:pt x="3697" y="18178"/>
                </a:cubicBezTo>
                <a:cubicBezTo>
                  <a:pt x="3629" y="18172"/>
                  <a:pt x="3560" y="18169"/>
                  <a:pt x="3492" y="18169"/>
                </a:cubicBezTo>
                <a:cubicBezTo>
                  <a:pt x="3198" y="18169"/>
                  <a:pt x="2907" y="18222"/>
                  <a:pt x="2618" y="18301"/>
                </a:cubicBezTo>
                <a:cubicBezTo>
                  <a:pt x="2530" y="18326"/>
                  <a:pt x="2431" y="18310"/>
                  <a:pt x="2343" y="18335"/>
                </a:cubicBezTo>
                <a:cubicBezTo>
                  <a:pt x="2175" y="18381"/>
                  <a:pt x="2168" y="18407"/>
                  <a:pt x="2230" y="18569"/>
                </a:cubicBezTo>
                <a:cubicBezTo>
                  <a:pt x="2031" y="18562"/>
                  <a:pt x="1836" y="18556"/>
                  <a:pt x="1640" y="18548"/>
                </a:cubicBezTo>
                <a:cubicBezTo>
                  <a:pt x="1593" y="18547"/>
                  <a:pt x="1546" y="18540"/>
                  <a:pt x="1500" y="18536"/>
                </a:cubicBezTo>
                <a:cubicBezTo>
                  <a:pt x="1488" y="18535"/>
                  <a:pt x="1476" y="18534"/>
                  <a:pt x="1465" y="18534"/>
                </a:cubicBezTo>
                <a:cubicBezTo>
                  <a:pt x="1407" y="18534"/>
                  <a:pt x="1366" y="18551"/>
                  <a:pt x="1383" y="18625"/>
                </a:cubicBezTo>
                <a:cubicBezTo>
                  <a:pt x="1304" y="18623"/>
                  <a:pt x="1226" y="18614"/>
                  <a:pt x="1150" y="18614"/>
                </a:cubicBezTo>
                <a:cubicBezTo>
                  <a:pt x="1127" y="18614"/>
                  <a:pt x="1104" y="18615"/>
                  <a:pt x="1080" y="18617"/>
                </a:cubicBezTo>
                <a:cubicBezTo>
                  <a:pt x="790" y="18643"/>
                  <a:pt x="499" y="18673"/>
                  <a:pt x="211" y="18715"/>
                </a:cubicBezTo>
                <a:cubicBezTo>
                  <a:pt x="138" y="18726"/>
                  <a:pt x="71" y="18784"/>
                  <a:pt x="0" y="18821"/>
                </a:cubicBezTo>
                <a:cubicBezTo>
                  <a:pt x="55" y="18882"/>
                  <a:pt x="96" y="18973"/>
                  <a:pt x="164" y="19003"/>
                </a:cubicBezTo>
                <a:cubicBezTo>
                  <a:pt x="414" y="19108"/>
                  <a:pt x="672" y="19194"/>
                  <a:pt x="926" y="19287"/>
                </a:cubicBezTo>
                <a:cubicBezTo>
                  <a:pt x="955" y="19297"/>
                  <a:pt x="987" y="19297"/>
                  <a:pt x="1036" y="19303"/>
                </a:cubicBezTo>
                <a:cubicBezTo>
                  <a:pt x="945" y="19397"/>
                  <a:pt x="1021" y="19425"/>
                  <a:pt x="1084" y="19457"/>
                </a:cubicBezTo>
                <a:cubicBezTo>
                  <a:pt x="1367" y="19603"/>
                  <a:pt x="1650" y="19749"/>
                  <a:pt x="1943" y="19899"/>
                </a:cubicBezTo>
                <a:cubicBezTo>
                  <a:pt x="1831" y="19977"/>
                  <a:pt x="1865" y="20058"/>
                  <a:pt x="1943" y="20119"/>
                </a:cubicBezTo>
                <a:cubicBezTo>
                  <a:pt x="2061" y="20213"/>
                  <a:pt x="2185" y="20300"/>
                  <a:pt x="2315" y="20378"/>
                </a:cubicBezTo>
                <a:cubicBezTo>
                  <a:pt x="2456" y="20464"/>
                  <a:pt x="2601" y="20538"/>
                  <a:pt x="2747" y="20609"/>
                </a:cubicBezTo>
                <a:cubicBezTo>
                  <a:pt x="2870" y="20666"/>
                  <a:pt x="2997" y="20712"/>
                  <a:pt x="3130" y="20765"/>
                </a:cubicBezTo>
                <a:cubicBezTo>
                  <a:pt x="3066" y="20809"/>
                  <a:pt x="2997" y="20871"/>
                  <a:pt x="2917" y="20907"/>
                </a:cubicBezTo>
                <a:cubicBezTo>
                  <a:pt x="2823" y="20949"/>
                  <a:pt x="2843" y="21010"/>
                  <a:pt x="2884" y="21064"/>
                </a:cubicBezTo>
                <a:cubicBezTo>
                  <a:pt x="2942" y="21140"/>
                  <a:pt x="3006" y="21218"/>
                  <a:pt x="3084" y="21272"/>
                </a:cubicBezTo>
                <a:cubicBezTo>
                  <a:pt x="3308" y="21427"/>
                  <a:pt x="3538" y="21571"/>
                  <a:pt x="3771" y="21712"/>
                </a:cubicBezTo>
                <a:cubicBezTo>
                  <a:pt x="3824" y="21746"/>
                  <a:pt x="3892" y="21753"/>
                  <a:pt x="3956" y="21773"/>
                </a:cubicBezTo>
                <a:cubicBezTo>
                  <a:pt x="3910" y="21820"/>
                  <a:pt x="3857" y="21871"/>
                  <a:pt x="3805" y="21925"/>
                </a:cubicBezTo>
                <a:cubicBezTo>
                  <a:pt x="3729" y="22000"/>
                  <a:pt x="3729" y="22070"/>
                  <a:pt x="3824" y="22117"/>
                </a:cubicBezTo>
                <a:cubicBezTo>
                  <a:pt x="3959" y="22185"/>
                  <a:pt x="4104" y="22233"/>
                  <a:pt x="4242" y="22295"/>
                </a:cubicBezTo>
                <a:cubicBezTo>
                  <a:pt x="4354" y="22345"/>
                  <a:pt x="4458" y="22411"/>
                  <a:pt x="4572" y="22457"/>
                </a:cubicBezTo>
                <a:cubicBezTo>
                  <a:pt x="4722" y="22516"/>
                  <a:pt x="4840" y="22619"/>
                  <a:pt x="4977" y="22696"/>
                </a:cubicBezTo>
                <a:cubicBezTo>
                  <a:pt x="5013" y="22717"/>
                  <a:pt x="5062" y="22715"/>
                  <a:pt x="5093" y="22740"/>
                </a:cubicBezTo>
                <a:cubicBezTo>
                  <a:pt x="5117" y="22756"/>
                  <a:pt x="5119" y="22800"/>
                  <a:pt x="5131" y="22832"/>
                </a:cubicBezTo>
                <a:cubicBezTo>
                  <a:pt x="5044" y="22858"/>
                  <a:pt x="5014" y="22923"/>
                  <a:pt x="5013" y="23006"/>
                </a:cubicBezTo>
                <a:cubicBezTo>
                  <a:pt x="5013" y="23013"/>
                  <a:pt x="4994" y="23020"/>
                  <a:pt x="4987" y="23028"/>
                </a:cubicBezTo>
                <a:cubicBezTo>
                  <a:pt x="4959" y="23054"/>
                  <a:pt x="4934" y="23084"/>
                  <a:pt x="4921" y="23125"/>
                </a:cubicBezTo>
                <a:cubicBezTo>
                  <a:pt x="4889" y="23149"/>
                  <a:pt x="4849" y="23168"/>
                  <a:pt x="4826" y="23197"/>
                </a:cubicBezTo>
                <a:cubicBezTo>
                  <a:pt x="4733" y="23316"/>
                  <a:pt x="4639" y="23433"/>
                  <a:pt x="4558" y="23559"/>
                </a:cubicBezTo>
                <a:cubicBezTo>
                  <a:pt x="4458" y="23715"/>
                  <a:pt x="4459" y="23726"/>
                  <a:pt x="4627" y="23820"/>
                </a:cubicBezTo>
                <a:cubicBezTo>
                  <a:pt x="4808" y="23922"/>
                  <a:pt x="4998" y="24005"/>
                  <a:pt x="5191" y="24101"/>
                </a:cubicBezTo>
                <a:cubicBezTo>
                  <a:pt x="5164" y="24241"/>
                  <a:pt x="5168" y="24247"/>
                  <a:pt x="5342" y="24265"/>
                </a:cubicBezTo>
                <a:cubicBezTo>
                  <a:pt x="5424" y="24274"/>
                  <a:pt x="5507" y="24279"/>
                  <a:pt x="5590" y="24279"/>
                </a:cubicBezTo>
                <a:cubicBezTo>
                  <a:pt x="5605" y="24279"/>
                  <a:pt x="5619" y="24279"/>
                  <a:pt x="5633" y="24279"/>
                </a:cubicBezTo>
                <a:cubicBezTo>
                  <a:pt x="5725" y="24277"/>
                  <a:pt x="5815" y="24263"/>
                  <a:pt x="5908" y="24255"/>
                </a:cubicBezTo>
                <a:lnTo>
                  <a:pt x="5908" y="24255"/>
                </a:lnTo>
                <a:cubicBezTo>
                  <a:pt x="5836" y="24350"/>
                  <a:pt x="5762" y="24443"/>
                  <a:pt x="5684" y="24546"/>
                </a:cubicBezTo>
                <a:cubicBezTo>
                  <a:pt x="5708" y="24564"/>
                  <a:pt x="5730" y="24577"/>
                  <a:pt x="5755" y="24595"/>
                </a:cubicBezTo>
                <a:cubicBezTo>
                  <a:pt x="5738" y="24606"/>
                  <a:pt x="5723" y="24616"/>
                  <a:pt x="5673" y="24648"/>
                </a:cubicBezTo>
                <a:cubicBezTo>
                  <a:pt x="5796" y="24689"/>
                  <a:pt x="5890" y="24744"/>
                  <a:pt x="5988" y="24751"/>
                </a:cubicBezTo>
                <a:cubicBezTo>
                  <a:pt x="6413" y="24782"/>
                  <a:pt x="6837" y="24816"/>
                  <a:pt x="7262" y="24818"/>
                </a:cubicBezTo>
                <a:cubicBezTo>
                  <a:pt x="7265" y="24818"/>
                  <a:pt x="7269" y="24818"/>
                  <a:pt x="7273" y="24818"/>
                </a:cubicBezTo>
                <a:cubicBezTo>
                  <a:pt x="7579" y="24818"/>
                  <a:pt x="7885" y="24774"/>
                  <a:pt x="8192" y="24751"/>
                </a:cubicBezTo>
                <a:cubicBezTo>
                  <a:pt x="8243" y="24747"/>
                  <a:pt x="8295" y="24745"/>
                  <a:pt x="8364" y="24741"/>
                </a:cubicBezTo>
                <a:lnTo>
                  <a:pt x="8364" y="24741"/>
                </a:lnTo>
                <a:cubicBezTo>
                  <a:pt x="8214" y="24864"/>
                  <a:pt x="8082" y="24971"/>
                  <a:pt x="7945" y="25083"/>
                </a:cubicBezTo>
                <a:cubicBezTo>
                  <a:pt x="7956" y="25098"/>
                  <a:pt x="7968" y="25114"/>
                  <a:pt x="7971" y="25117"/>
                </a:cubicBezTo>
                <a:lnTo>
                  <a:pt x="7971" y="25117"/>
                </a:lnTo>
                <a:cubicBezTo>
                  <a:pt x="7919" y="25200"/>
                  <a:pt x="7875" y="25272"/>
                  <a:pt x="7827" y="25351"/>
                </a:cubicBezTo>
                <a:cubicBezTo>
                  <a:pt x="7858" y="25359"/>
                  <a:pt x="7888" y="25369"/>
                  <a:pt x="7895" y="25372"/>
                </a:cubicBezTo>
                <a:cubicBezTo>
                  <a:pt x="7773" y="25554"/>
                  <a:pt x="7655" y="25738"/>
                  <a:pt x="7534" y="25919"/>
                </a:cubicBezTo>
                <a:cubicBezTo>
                  <a:pt x="7480" y="25997"/>
                  <a:pt x="7508" y="26040"/>
                  <a:pt x="7580" y="26088"/>
                </a:cubicBezTo>
                <a:cubicBezTo>
                  <a:pt x="7740" y="26193"/>
                  <a:pt x="7925" y="26206"/>
                  <a:pt x="8105" y="26234"/>
                </a:cubicBezTo>
                <a:cubicBezTo>
                  <a:pt x="8183" y="26246"/>
                  <a:pt x="8270" y="26234"/>
                  <a:pt x="8315" y="26326"/>
                </a:cubicBezTo>
                <a:cubicBezTo>
                  <a:pt x="8326" y="26345"/>
                  <a:pt x="8362" y="26355"/>
                  <a:pt x="8388" y="26360"/>
                </a:cubicBezTo>
                <a:cubicBezTo>
                  <a:pt x="8477" y="26378"/>
                  <a:pt x="8567" y="26387"/>
                  <a:pt x="8657" y="26387"/>
                </a:cubicBezTo>
                <a:cubicBezTo>
                  <a:pt x="8780" y="26387"/>
                  <a:pt x="8904" y="26370"/>
                  <a:pt x="9031" y="26336"/>
                </a:cubicBezTo>
                <a:cubicBezTo>
                  <a:pt x="9012" y="26310"/>
                  <a:pt x="9001" y="26293"/>
                  <a:pt x="8981" y="26265"/>
                </a:cubicBezTo>
                <a:lnTo>
                  <a:pt x="8981" y="26265"/>
                </a:lnTo>
                <a:cubicBezTo>
                  <a:pt x="9032" y="26279"/>
                  <a:pt x="9072" y="26289"/>
                  <a:pt x="9116" y="26301"/>
                </a:cubicBezTo>
                <a:cubicBezTo>
                  <a:pt x="9104" y="26373"/>
                  <a:pt x="9090" y="26444"/>
                  <a:pt x="9080" y="26516"/>
                </a:cubicBezTo>
                <a:cubicBezTo>
                  <a:pt x="9067" y="26611"/>
                  <a:pt x="9077" y="26649"/>
                  <a:pt x="9139" y="26649"/>
                </a:cubicBezTo>
                <a:cubicBezTo>
                  <a:pt x="9157" y="26649"/>
                  <a:pt x="9180" y="26645"/>
                  <a:pt x="9209" y="26639"/>
                </a:cubicBezTo>
                <a:cubicBezTo>
                  <a:pt x="9322" y="26614"/>
                  <a:pt x="9433" y="26574"/>
                  <a:pt x="9542" y="26532"/>
                </a:cubicBezTo>
                <a:cubicBezTo>
                  <a:pt x="9870" y="26409"/>
                  <a:pt x="10195" y="26283"/>
                  <a:pt x="10540" y="26150"/>
                </a:cubicBezTo>
                <a:cubicBezTo>
                  <a:pt x="10545" y="26259"/>
                  <a:pt x="10555" y="26347"/>
                  <a:pt x="10551" y="26434"/>
                </a:cubicBezTo>
                <a:cubicBezTo>
                  <a:pt x="10549" y="26510"/>
                  <a:pt x="10575" y="26541"/>
                  <a:pt x="10626" y="26541"/>
                </a:cubicBezTo>
                <a:cubicBezTo>
                  <a:pt x="10640" y="26541"/>
                  <a:pt x="10656" y="26539"/>
                  <a:pt x="10674" y="26534"/>
                </a:cubicBezTo>
                <a:cubicBezTo>
                  <a:pt x="10767" y="26508"/>
                  <a:pt x="10867" y="26490"/>
                  <a:pt x="10951" y="26446"/>
                </a:cubicBezTo>
                <a:cubicBezTo>
                  <a:pt x="11229" y="26297"/>
                  <a:pt x="11487" y="26121"/>
                  <a:pt x="11728" y="25915"/>
                </a:cubicBezTo>
                <a:cubicBezTo>
                  <a:pt x="11976" y="25704"/>
                  <a:pt x="12248" y="25521"/>
                  <a:pt x="12513" y="25328"/>
                </a:cubicBezTo>
                <a:cubicBezTo>
                  <a:pt x="12766" y="25146"/>
                  <a:pt x="13024" y="24968"/>
                  <a:pt x="13278" y="24788"/>
                </a:cubicBezTo>
                <a:cubicBezTo>
                  <a:pt x="13304" y="24771"/>
                  <a:pt x="13329" y="24755"/>
                  <a:pt x="13375" y="24751"/>
                </a:cubicBezTo>
                <a:lnTo>
                  <a:pt x="13375" y="24751"/>
                </a:lnTo>
                <a:cubicBezTo>
                  <a:pt x="12942" y="25483"/>
                  <a:pt x="12498" y="26208"/>
                  <a:pt x="12079" y="26949"/>
                </a:cubicBezTo>
                <a:cubicBezTo>
                  <a:pt x="11665" y="27686"/>
                  <a:pt x="11265" y="28432"/>
                  <a:pt x="10875" y="29181"/>
                </a:cubicBezTo>
                <a:cubicBezTo>
                  <a:pt x="10482" y="29937"/>
                  <a:pt x="10144" y="30719"/>
                  <a:pt x="9788" y="31483"/>
                </a:cubicBezTo>
                <a:cubicBezTo>
                  <a:pt x="9952" y="31553"/>
                  <a:pt x="10090" y="31613"/>
                  <a:pt x="10229" y="31669"/>
                </a:cubicBezTo>
                <a:cubicBezTo>
                  <a:pt x="10241" y="31674"/>
                  <a:pt x="10258" y="31677"/>
                  <a:pt x="10274" y="31677"/>
                </a:cubicBezTo>
                <a:cubicBezTo>
                  <a:pt x="10287" y="31677"/>
                  <a:pt x="10300" y="31675"/>
                  <a:pt x="10306" y="31669"/>
                </a:cubicBezTo>
                <a:cubicBezTo>
                  <a:pt x="10401" y="31577"/>
                  <a:pt x="10519" y="31493"/>
                  <a:pt x="10577" y="31378"/>
                </a:cubicBezTo>
                <a:cubicBezTo>
                  <a:pt x="10754" y="31031"/>
                  <a:pt x="10895" y="30666"/>
                  <a:pt x="11069" y="30316"/>
                </a:cubicBezTo>
                <a:cubicBezTo>
                  <a:pt x="11475" y="29497"/>
                  <a:pt x="11884" y="28680"/>
                  <a:pt x="12305" y="27870"/>
                </a:cubicBezTo>
                <a:cubicBezTo>
                  <a:pt x="12612" y="27281"/>
                  <a:pt x="12938" y="26704"/>
                  <a:pt x="13257" y="26121"/>
                </a:cubicBezTo>
                <a:cubicBezTo>
                  <a:pt x="13283" y="26074"/>
                  <a:pt x="13318" y="26035"/>
                  <a:pt x="13368" y="26004"/>
                </a:cubicBezTo>
                <a:lnTo>
                  <a:pt x="13368" y="26004"/>
                </a:lnTo>
                <a:cubicBezTo>
                  <a:pt x="13318" y="26119"/>
                  <a:pt x="13250" y="26231"/>
                  <a:pt x="13220" y="26351"/>
                </a:cubicBezTo>
                <a:cubicBezTo>
                  <a:pt x="13168" y="26560"/>
                  <a:pt x="13138" y="26773"/>
                  <a:pt x="13105" y="26985"/>
                </a:cubicBezTo>
                <a:cubicBezTo>
                  <a:pt x="13101" y="27008"/>
                  <a:pt x="13132" y="27038"/>
                  <a:pt x="13141" y="27054"/>
                </a:cubicBezTo>
                <a:cubicBezTo>
                  <a:pt x="13137" y="27106"/>
                  <a:pt x="13131" y="27154"/>
                  <a:pt x="13131" y="27200"/>
                </a:cubicBezTo>
                <a:cubicBezTo>
                  <a:pt x="13129" y="27306"/>
                  <a:pt x="13129" y="27341"/>
                  <a:pt x="13171" y="27341"/>
                </a:cubicBezTo>
                <a:cubicBezTo>
                  <a:pt x="13194" y="27341"/>
                  <a:pt x="13228" y="27331"/>
                  <a:pt x="13282" y="27316"/>
                </a:cubicBezTo>
                <a:cubicBezTo>
                  <a:pt x="13411" y="27278"/>
                  <a:pt x="13540" y="27251"/>
                  <a:pt x="13664" y="27221"/>
                </a:cubicBezTo>
                <a:lnTo>
                  <a:pt x="13664" y="27221"/>
                </a:lnTo>
                <a:cubicBezTo>
                  <a:pt x="13535" y="27434"/>
                  <a:pt x="13621" y="27672"/>
                  <a:pt x="13652" y="27906"/>
                </a:cubicBezTo>
                <a:cubicBezTo>
                  <a:pt x="13674" y="28074"/>
                  <a:pt x="13712" y="28243"/>
                  <a:pt x="13746" y="28410"/>
                </a:cubicBezTo>
                <a:cubicBezTo>
                  <a:pt x="13777" y="28554"/>
                  <a:pt x="13813" y="28618"/>
                  <a:pt x="13890" y="28618"/>
                </a:cubicBezTo>
                <a:cubicBezTo>
                  <a:pt x="13937" y="28618"/>
                  <a:pt x="13999" y="28595"/>
                  <a:pt x="14084" y="28551"/>
                </a:cubicBezTo>
                <a:cubicBezTo>
                  <a:pt x="14152" y="28744"/>
                  <a:pt x="14208" y="28944"/>
                  <a:pt x="14289" y="29132"/>
                </a:cubicBezTo>
                <a:cubicBezTo>
                  <a:pt x="14365" y="29308"/>
                  <a:pt x="14468" y="29474"/>
                  <a:pt x="14557" y="29647"/>
                </a:cubicBezTo>
                <a:cubicBezTo>
                  <a:pt x="14578" y="29686"/>
                  <a:pt x="14602" y="29703"/>
                  <a:pt x="14628" y="29703"/>
                </a:cubicBezTo>
                <a:cubicBezTo>
                  <a:pt x="14650" y="29703"/>
                  <a:pt x="14674" y="29690"/>
                  <a:pt x="14697" y="29667"/>
                </a:cubicBezTo>
                <a:cubicBezTo>
                  <a:pt x="14780" y="29582"/>
                  <a:pt x="14865" y="29495"/>
                  <a:pt x="14936" y="29400"/>
                </a:cubicBezTo>
                <a:cubicBezTo>
                  <a:pt x="15060" y="29233"/>
                  <a:pt x="15159" y="29048"/>
                  <a:pt x="15292" y="28892"/>
                </a:cubicBezTo>
                <a:cubicBezTo>
                  <a:pt x="15384" y="28785"/>
                  <a:pt x="15521" y="28722"/>
                  <a:pt x="15585" y="28583"/>
                </a:cubicBezTo>
                <a:cubicBezTo>
                  <a:pt x="15629" y="28484"/>
                  <a:pt x="15683" y="28388"/>
                  <a:pt x="15736" y="28285"/>
                </a:cubicBezTo>
                <a:cubicBezTo>
                  <a:pt x="16006" y="28646"/>
                  <a:pt x="16300" y="28993"/>
                  <a:pt x="16444" y="29470"/>
                </a:cubicBezTo>
                <a:cubicBezTo>
                  <a:pt x="16486" y="29387"/>
                  <a:pt x="16508" y="29343"/>
                  <a:pt x="16541" y="29279"/>
                </a:cubicBezTo>
                <a:cubicBezTo>
                  <a:pt x="16555" y="29329"/>
                  <a:pt x="16572" y="29356"/>
                  <a:pt x="16569" y="29384"/>
                </a:cubicBezTo>
                <a:cubicBezTo>
                  <a:pt x="16564" y="29439"/>
                  <a:pt x="16557" y="29484"/>
                  <a:pt x="16632" y="29499"/>
                </a:cubicBezTo>
                <a:cubicBezTo>
                  <a:pt x="16653" y="29504"/>
                  <a:pt x="16672" y="29554"/>
                  <a:pt x="16678" y="29585"/>
                </a:cubicBezTo>
                <a:cubicBezTo>
                  <a:pt x="16717" y="29771"/>
                  <a:pt x="16833" y="29914"/>
                  <a:pt x="16963" y="30036"/>
                </a:cubicBezTo>
                <a:cubicBezTo>
                  <a:pt x="17058" y="30125"/>
                  <a:pt x="17135" y="30228"/>
                  <a:pt x="17228" y="30317"/>
                </a:cubicBezTo>
                <a:cubicBezTo>
                  <a:pt x="17266" y="30354"/>
                  <a:pt x="17294" y="30373"/>
                  <a:pt x="17319" y="30373"/>
                </a:cubicBezTo>
                <a:cubicBezTo>
                  <a:pt x="17348" y="30373"/>
                  <a:pt x="17374" y="30347"/>
                  <a:pt x="17407" y="30295"/>
                </a:cubicBezTo>
                <a:cubicBezTo>
                  <a:pt x="17427" y="30263"/>
                  <a:pt x="17452" y="30233"/>
                  <a:pt x="17490" y="30178"/>
                </a:cubicBezTo>
                <a:cubicBezTo>
                  <a:pt x="17561" y="30265"/>
                  <a:pt x="17629" y="30333"/>
                  <a:pt x="17681" y="30413"/>
                </a:cubicBezTo>
                <a:cubicBezTo>
                  <a:pt x="17786" y="30568"/>
                  <a:pt x="17877" y="30733"/>
                  <a:pt x="17980" y="30888"/>
                </a:cubicBezTo>
                <a:cubicBezTo>
                  <a:pt x="18010" y="30935"/>
                  <a:pt x="18045" y="30969"/>
                  <a:pt x="18087" y="30969"/>
                </a:cubicBezTo>
                <a:cubicBezTo>
                  <a:pt x="18114" y="30969"/>
                  <a:pt x="18145" y="30954"/>
                  <a:pt x="18178" y="30919"/>
                </a:cubicBezTo>
                <a:cubicBezTo>
                  <a:pt x="18204" y="30894"/>
                  <a:pt x="18228" y="30881"/>
                  <a:pt x="18253" y="30881"/>
                </a:cubicBezTo>
                <a:cubicBezTo>
                  <a:pt x="18284" y="30881"/>
                  <a:pt x="18314" y="30901"/>
                  <a:pt x="18344" y="30938"/>
                </a:cubicBezTo>
                <a:cubicBezTo>
                  <a:pt x="18457" y="31078"/>
                  <a:pt x="18582" y="31204"/>
                  <a:pt x="18756" y="31274"/>
                </a:cubicBezTo>
                <a:cubicBezTo>
                  <a:pt x="18804" y="31294"/>
                  <a:pt x="18842" y="31306"/>
                  <a:pt x="18875" y="31306"/>
                </a:cubicBezTo>
                <a:cubicBezTo>
                  <a:pt x="18925" y="31306"/>
                  <a:pt x="18962" y="31278"/>
                  <a:pt x="19000" y="31206"/>
                </a:cubicBezTo>
                <a:cubicBezTo>
                  <a:pt x="19114" y="30993"/>
                  <a:pt x="19213" y="30773"/>
                  <a:pt x="19310" y="30552"/>
                </a:cubicBezTo>
                <a:cubicBezTo>
                  <a:pt x="19334" y="30498"/>
                  <a:pt x="19350" y="30461"/>
                  <a:pt x="19383" y="30461"/>
                </a:cubicBezTo>
                <a:cubicBezTo>
                  <a:pt x="19402" y="30461"/>
                  <a:pt x="19427" y="30474"/>
                  <a:pt x="19461" y="30503"/>
                </a:cubicBezTo>
                <a:cubicBezTo>
                  <a:pt x="19549" y="30575"/>
                  <a:pt x="19656" y="30625"/>
                  <a:pt x="19760" y="30674"/>
                </a:cubicBezTo>
                <a:cubicBezTo>
                  <a:pt x="19938" y="30758"/>
                  <a:pt x="20041" y="30916"/>
                  <a:pt x="20166" y="31052"/>
                </a:cubicBezTo>
                <a:cubicBezTo>
                  <a:pt x="20266" y="31159"/>
                  <a:pt x="20372" y="31264"/>
                  <a:pt x="20490" y="31349"/>
                </a:cubicBezTo>
                <a:cubicBezTo>
                  <a:pt x="20538" y="31384"/>
                  <a:pt x="20579" y="31400"/>
                  <a:pt x="20615" y="31400"/>
                </a:cubicBezTo>
                <a:cubicBezTo>
                  <a:pt x="20680" y="31400"/>
                  <a:pt x="20727" y="31346"/>
                  <a:pt x="20756" y="31242"/>
                </a:cubicBezTo>
                <a:cubicBezTo>
                  <a:pt x="20768" y="31199"/>
                  <a:pt x="20781" y="31154"/>
                  <a:pt x="20802" y="31083"/>
                </a:cubicBezTo>
                <a:cubicBezTo>
                  <a:pt x="20909" y="31173"/>
                  <a:pt x="21004" y="31248"/>
                  <a:pt x="21092" y="31331"/>
                </a:cubicBezTo>
                <a:cubicBezTo>
                  <a:pt x="21172" y="31406"/>
                  <a:pt x="21243" y="31489"/>
                  <a:pt x="21322" y="31565"/>
                </a:cubicBezTo>
                <a:cubicBezTo>
                  <a:pt x="21390" y="31633"/>
                  <a:pt x="21438" y="31666"/>
                  <a:pt x="21490" y="31666"/>
                </a:cubicBezTo>
                <a:cubicBezTo>
                  <a:pt x="21542" y="31666"/>
                  <a:pt x="21598" y="31633"/>
                  <a:pt x="21683" y="31566"/>
                </a:cubicBezTo>
                <a:cubicBezTo>
                  <a:pt x="21867" y="31683"/>
                  <a:pt x="22059" y="31801"/>
                  <a:pt x="22252" y="31924"/>
                </a:cubicBezTo>
                <a:cubicBezTo>
                  <a:pt x="22266" y="31934"/>
                  <a:pt x="22284" y="31938"/>
                  <a:pt x="22305" y="31938"/>
                </a:cubicBezTo>
                <a:cubicBezTo>
                  <a:pt x="22382" y="31938"/>
                  <a:pt x="22487" y="31878"/>
                  <a:pt x="22496" y="31808"/>
                </a:cubicBezTo>
                <a:cubicBezTo>
                  <a:pt x="22507" y="31724"/>
                  <a:pt x="22516" y="31638"/>
                  <a:pt x="22530" y="31554"/>
                </a:cubicBezTo>
                <a:cubicBezTo>
                  <a:pt x="22531" y="31540"/>
                  <a:pt x="22543" y="31528"/>
                  <a:pt x="22556" y="31505"/>
                </a:cubicBezTo>
                <a:cubicBezTo>
                  <a:pt x="22592" y="31521"/>
                  <a:pt x="22630" y="31531"/>
                  <a:pt x="22661" y="31552"/>
                </a:cubicBezTo>
                <a:cubicBezTo>
                  <a:pt x="22835" y="31664"/>
                  <a:pt x="23008" y="31778"/>
                  <a:pt x="23181" y="31891"/>
                </a:cubicBezTo>
                <a:cubicBezTo>
                  <a:pt x="23207" y="31907"/>
                  <a:pt x="23234" y="31924"/>
                  <a:pt x="23262" y="31937"/>
                </a:cubicBezTo>
                <a:cubicBezTo>
                  <a:pt x="23305" y="31957"/>
                  <a:pt x="23338" y="31969"/>
                  <a:pt x="23366" y="31969"/>
                </a:cubicBezTo>
                <a:cubicBezTo>
                  <a:pt x="23421" y="31969"/>
                  <a:pt x="23460" y="31926"/>
                  <a:pt x="23525" y="31824"/>
                </a:cubicBezTo>
                <a:cubicBezTo>
                  <a:pt x="23627" y="31876"/>
                  <a:pt x="23731" y="31928"/>
                  <a:pt x="23833" y="31983"/>
                </a:cubicBezTo>
                <a:cubicBezTo>
                  <a:pt x="23939" y="32041"/>
                  <a:pt x="24039" y="32110"/>
                  <a:pt x="24147" y="32163"/>
                </a:cubicBezTo>
                <a:cubicBezTo>
                  <a:pt x="24204" y="32192"/>
                  <a:pt x="24252" y="32207"/>
                  <a:pt x="24293" y="32207"/>
                </a:cubicBezTo>
                <a:cubicBezTo>
                  <a:pt x="24376" y="32207"/>
                  <a:pt x="24432" y="32146"/>
                  <a:pt x="24479" y="32017"/>
                </a:cubicBezTo>
                <a:cubicBezTo>
                  <a:pt x="24517" y="32030"/>
                  <a:pt x="24557" y="32041"/>
                  <a:pt x="24593" y="32058"/>
                </a:cubicBezTo>
                <a:cubicBezTo>
                  <a:pt x="24745" y="32130"/>
                  <a:pt x="24896" y="32202"/>
                  <a:pt x="25045" y="32275"/>
                </a:cubicBezTo>
                <a:cubicBezTo>
                  <a:pt x="25135" y="32321"/>
                  <a:pt x="25225" y="32367"/>
                  <a:pt x="25314" y="32415"/>
                </a:cubicBezTo>
                <a:cubicBezTo>
                  <a:pt x="25371" y="32448"/>
                  <a:pt x="25422" y="32492"/>
                  <a:pt x="25486" y="32492"/>
                </a:cubicBezTo>
                <a:cubicBezTo>
                  <a:pt x="25509" y="32492"/>
                  <a:pt x="25534" y="32486"/>
                  <a:pt x="25561" y="32473"/>
                </a:cubicBezTo>
                <a:cubicBezTo>
                  <a:pt x="25564" y="32471"/>
                  <a:pt x="25568" y="32471"/>
                  <a:pt x="25572" y="32471"/>
                </a:cubicBezTo>
                <a:cubicBezTo>
                  <a:pt x="25595" y="32471"/>
                  <a:pt x="25631" y="32493"/>
                  <a:pt x="25655" y="32507"/>
                </a:cubicBezTo>
                <a:cubicBezTo>
                  <a:pt x="26015" y="32701"/>
                  <a:pt x="26404" y="32790"/>
                  <a:pt x="26810" y="32820"/>
                </a:cubicBezTo>
                <a:cubicBezTo>
                  <a:pt x="26820" y="32820"/>
                  <a:pt x="26830" y="32821"/>
                  <a:pt x="26841" y="32821"/>
                </a:cubicBezTo>
                <a:cubicBezTo>
                  <a:pt x="26857" y="32821"/>
                  <a:pt x="26874" y="32820"/>
                  <a:pt x="26890" y="32817"/>
                </a:cubicBezTo>
                <a:cubicBezTo>
                  <a:pt x="27022" y="32792"/>
                  <a:pt x="27046" y="32742"/>
                  <a:pt x="26964" y="32640"/>
                </a:cubicBezTo>
                <a:cubicBezTo>
                  <a:pt x="26879" y="32534"/>
                  <a:pt x="26782" y="32437"/>
                  <a:pt x="26688" y="32338"/>
                </a:cubicBezTo>
                <a:cubicBezTo>
                  <a:pt x="26552" y="32194"/>
                  <a:pt x="26414" y="32053"/>
                  <a:pt x="26276" y="31909"/>
                </a:cubicBezTo>
                <a:cubicBezTo>
                  <a:pt x="26260" y="31892"/>
                  <a:pt x="26239" y="31861"/>
                  <a:pt x="26245" y="31850"/>
                </a:cubicBezTo>
                <a:cubicBezTo>
                  <a:pt x="26309" y="31741"/>
                  <a:pt x="26224" y="31685"/>
                  <a:pt x="26167" y="31621"/>
                </a:cubicBezTo>
                <a:cubicBezTo>
                  <a:pt x="25966" y="31400"/>
                  <a:pt x="25763" y="31181"/>
                  <a:pt x="25571" y="30970"/>
                </a:cubicBezTo>
                <a:cubicBezTo>
                  <a:pt x="25577" y="30943"/>
                  <a:pt x="25577" y="30938"/>
                  <a:pt x="25580" y="30935"/>
                </a:cubicBezTo>
                <a:cubicBezTo>
                  <a:pt x="25752" y="30795"/>
                  <a:pt x="25761" y="30746"/>
                  <a:pt x="25645" y="30542"/>
                </a:cubicBezTo>
                <a:cubicBezTo>
                  <a:pt x="25549" y="30372"/>
                  <a:pt x="25447" y="30207"/>
                  <a:pt x="25354" y="30036"/>
                </a:cubicBezTo>
                <a:cubicBezTo>
                  <a:pt x="25334" y="30001"/>
                  <a:pt x="25346" y="29951"/>
                  <a:pt x="25340" y="29909"/>
                </a:cubicBezTo>
                <a:cubicBezTo>
                  <a:pt x="25335" y="29862"/>
                  <a:pt x="25336" y="29807"/>
                  <a:pt x="25314" y="29769"/>
                </a:cubicBezTo>
                <a:cubicBezTo>
                  <a:pt x="25225" y="29618"/>
                  <a:pt x="25125" y="29473"/>
                  <a:pt x="25026" y="29316"/>
                </a:cubicBezTo>
                <a:cubicBezTo>
                  <a:pt x="25135" y="29256"/>
                  <a:pt x="25248" y="29191"/>
                  <a:pt x="25362" y="29129"/>
                </a:cubicBezTo>
                <a:cubicBezTo>
                  <a:pt x="25431" y="29092"/>
                  <a:pt x="25500" y="29055"/>
                  <a:pt x="25571" y="29023"/>
                </a:cubicBezTo>
                <a:cubicBezTo>
                  <a:pt x="25666" y="28979"/>
                  <a:pt x="25674" y="28912"/>
                  <a:pt x="25622" y="28834"/>
                </a:cubicBezTo>
                <a:cubicBezTo>
                  <a:pt x="25577" y="28766"/>
                  <a:pt x="25527" y="28701"/>
                  <a:pt x="25474" y="28638"/>
                </a:cubicBezTo>
                <a:cubicBezTo>
                  <a:pt x="25288" y="28413"/>
                  <a:pt x="25099" y="28191"/>
                  <a:pt x="24912" y="27966"/>
                </a:cubicBezTo>
                <a:cubicBezTo>
                  <a:pt x="24899" y="27953"/>
                  <a:pt x="24893" y="27934"/>
                  <a:pt x="24884" y="27919"/>
                </a:cubicBezTo>
                <a:cubicBezTo>
                  <a:pt x="24991" y="27806"/>
                  <a:pt x="24995" y="27744"/>
                  <a:pt x="24871" y="27641"/>
                </a:cubicBezTo>
                <a:cubicBezTo>
                  <a:pt x="24760" y="27550"/>
                  <a:pt x="24639" y="27471"/>
                  <a:pt x="24517" y="27393"/>
                </a:cubicBezTo>
                <a:cubicBezTo>
                  <a:pt x="24234" y="27209"/>
                  <a:pt x="24050" y="26926"/>
                  <a:pt x="23816" y="26695"/>
                </a:cubicBezTo>
                <a:cubicBezTo>
                  <a:pt x="23716" y="26597"/>
                  <a:pt x="23605" y="26515"/>
                  <a:pt x="23498" y="26423"/>
                </a:cubicBezTo>
                <a:cubicBezTo>
                  <a:pt x="23500" y="26421"/>
                  <a:pt x="23503" y="26410"/>
                  <a:pt x="23507" y="26408"/>
                </a:cubicBezTo>
                <a:cubicBezTo>
                  <a:pt x="23802" y="26360"/>
                  <a:pt x="24097" y="26296"/>
                  <a:pt x="24394" y="26271"/>
                </a:cubicBezTo>
                <a:cubicBezTo>
                  <a:pt x="24482" y="26263"/>
                  <a:pt x="24570" y="26260"/>
                  <a:pt x="24658" y="26260"/>
                </a:cubicBezTo>
                <a:cubicBezTo>
                  <a:pt x="25018" y="26260"/>
                  <a:pt x="25374" y="26319"/>
                  <a:pt x="25726" y="26401"/>
                </a:cubicBezTo>
                <a:cubicBezTo>
                  <a:pt x="25753" y="26408"/>
                  <a:pt x="25782" y="26410"/>
                  <a:pt x="25811" y="26410"/>
                </a:cubicBezTo>
                <a:cubicBezTo>
                  <a:pt x="25829" y="26410"/>
                  <a:pt x="25847" y="26409"/>
                  <a:pt x="25865" y="26408"/>
                </a:cubicBezTo>
                <a:cubicBezTo>
                  <a:pt x="26074" y="26392"/>
                  <a:pt x="26084" y="26379"/>
                  <a:pt x="26053" y="26175"/>
                </a:cubicBezTo>
                <a:cubicBezTo>
                  <a:pt x="26050" y="26165"/>
                  <a:pt x="26054" y="26152"/>
                  <a:pt x="26059" y="26122"/>
                </a:cubicBezTo>
                <a:cubicBezTo>
                  <a:pt x="26182" y="26135"/>
                  <a:pt x="26303" y="26148"/>
                  <a:pt x="26426" y="26163"/>
                </a:cubicBezTo>
                <a:cubicBezTo>
                  <a:pt x="26488" y="26170"/>
                  <a:pt x="26549" y="26180"/>
                  <a:pt x="26611" y="26184"/>
                </a:cubicBezTo>
                <a:cubicBezTo>
                  <a:pt x="26621" y="26185"/>
                  <a:pt x="26631" y="26185"/>
                  <a:pt x="26640" y="26185"/>
                </a:cubicBezTo>
                <a:cubicBezTo>
                  <a:pt x="26722" y="26185"/>
                  <a:pt x="26785" y="26158"/>
                  <a:pt x="26780" y="26042"/>
                </a:cubicBezTo>
                <a:lnTo>
                  <a:pt x="26780" y="26042"/>
                </a:lnTo>
                <a:cubicBezTo>
                  <a:pt x="26892" y="26045"/>
                  <a:pt x="27000" y="26053"/>
                  <a:pt x="27107" y="26053"/>
                </a:cubicBezTo>
                <a:cubicBezTo>
                  <a:pt x="27151" y="26053"/>
                  <a:pt x="27195" y="26051"/>
                  <a:pt x="27239" y="26047"/>
                </a:cubicBezTo>
                <a:cubicBezTo>
                  <a:pt x="27397" y="26034"/>
                  <a:pt x="27554" y="25998"/>
                  <a:pt x="27708" y="25962"/>
                </a:cubicBezTo>
                <a:cubicBezTo>
                  <a:pt x="27804" y="25938"/>
                  <a:pt x="27831" y="25877"/>
                  <a:pt x="27775" y="25785"/>
                </a:cubicBezTo>
                <a:cubicBezTo>
                  <a:pt x="27696" y="25657"/>
                  <a:pt x="27619" y="25526"/>
                  <a:pt x="27531" y="25376"/>
                </a:cubicBezTo>
                <a:cubicBezTo>
                  <a:pt x="27621" y="25352"/>
                  <a:pt x="27704" y="25336"/>
                  <a:pt x="27784" y="25336"/>
                </a:cubicBezTo>
                <a:cubicBezTo>
                  <a:pt x="27835" y="25336"/>
                  <a:pt x="27884" y="25342"/>
                  <a:pt x="27933" y="25356"/>
                </a:cubicBezTo>
                <a:cubicBezTo>
                  <a:pt x="28078" y="25396"/>
                  <a:pt x="28220" y="25453"/>
                  <a:pt x="28364" y="25501"/>
                </a:cubicBezTo>
                <a:cubicBezTo>
                  <a:pt x="28397" y="25511"/>
                  <a:pt x="28431" y="25523"/>
                  <a:pt x="28466" y="25530"/>
                </a:cubicBezTo>
                <a:cubicBezTo>
                  <a:pt x="28497" y="25536"/>
                  <a:pt x="28524" y="25539"/>
                  <a:pt x="28546" y="25539"/>
                </a:cubicBezTo>
                <a:cubicBezTo>
                  <a:pt x="28627" y="25539"/>
                  <a:pt x="28652" y="25495"/>
                  <a:pt x="28648" y="25382"/>
                </a:cubicBezTo>
                <a:cubicBezTo>
                  <a:pt x="28648" y="25372"/>
                  <a:pt x="28657" y="25361"/>
                  <a:pt x="28664" y="25345"/>
                </a:cubicBezTo>
                <a:cubicBezTo>
                  <a:pt x="28766" y="25374"/>
                  <a:pt x="28864" y="25409"/>
                  <a:pt x="28966" y="25429"/>
                </a:cubicBezTo>
                <a:cubicBezTo>
                  <a:pt x="29067" y="25450"/>
                  <a:pt x="29166" y="25461"/>
                  <a:pt x="29265" y="25461"/>
                </a:cubicBezTo>
                <a:cubicBezTo>
                  <a:pt x="29439" y="25461"/>
                  <a:pt x="29610" y="25425"/>
                  <a:pt x="29774" y="25338"/>
                </a:cubicBezTo>
                <a:cubicBezTo>
                  <a:pt x="29869" y="25288"/>
                  <a:pt x="29907" y="25228"/>
                  <a:pt x="29850" y="25124"/>
                </a:cubicBezTo>
                <a:cubicBezTo>
                  <a:pt x="29811" y="25053"/>
                  <a:pt x="29788" y="24972"/>
                  <a:pt x="29753" y="24883"/>
                </a:cubicBezTo>
                <a:lnTo>
                  <a:pt x="29753" y="24883"/>
                </a:lnTo>
                <a:cubicBezTo>
                  <a:pt x="29823" y="24884"/>
                  <a:pt x="29886" y="24890"/>
                  <a:pt x="29946" y="24890"/>
                </a:cubicBezTo>
                <a:cubicBezTo>
                  <a:pt x="29959" y="24890"/>
                  <a:pt x="29971" y="24889"/>
                  <a:pt x="29984" y="24889"/>
                </a:cubicBezTo>
                <a:cubicBezTo>
                  <a:pt x="30181" y="24882"/>
                  <a:pt x="30381" y="24884"/>
                  <a:pt x="30576" y="24854"/>
                </a:cubicBezTo>
                <a:cubicBezTo>
                  <a:pt x="30843" y="24815"/>
                  <a:pt x="30856" y="24775"/>
                  <a:pt x="30731" y="24530"/>
                </a:cubicBezTo>
                <a:cubicBezTo>
                  <a:pt x="30799" y="24519"/>
                  <a:pt x="30863" y="24507"/>
                  <a:pt x="30926" y="24495"/>
                </a:cubicBezTo>
                <a:cubicBezTo>
                  <a:pt x="31014" y="24480"/>
                  <a:pt x="31103" y="24469"/>
                  <a:pt x="31190" y="24447"/>
                </a:cubicBezTo>
                <a:cubicBezTo>
                  <a:pt x="31290" y="24418"/>
                  <a:pt x="31376" y="24369"/>
                  <a:pt x="31328" y="24240"/>
                </a:cubicBezTo>
                <a:cubicBezTo>
                  <a:pt x="31419" y="24193"/>
                  <a:pt x="31510" y="24156"/>
                  <a:pt x="31591" y="24105"/>
                </a:cubicBezTo>
                <a:cubicBezTo>
                  <a:pt x="31702" y="24035"/>
                  <a:pt x="31702" y="23987"/>
                  <a:pt x="31611" y="23895"/>
                </a:cubicBezTo>
                <a:cubicBezTo>
                  <a:pt x="31497" y="23779"/>
                  <a:pt x="31384" y="23660"/>
                  <a:pt x="31272" y="23542"/>
                </a:cubicBezTo>
                <a:cubicBezTo>
                  <a:pt x="31258" y="23527"/>
                  <a:pt x="31244" y="23500"/>
                  <a:pt x="31246" y="23482"/>
                </a:cubicBezTo>
                <a:cubicBezTo>
                  <a:pt x="31294" y="23208"/>
                  <a:pt x="31153" y="22979"/>
                  <a:pt x="31064" y="22742"/>
                </a:cubicBezTo>
                <a:cubicBezTo>
                  <a:pt x="31015" y="22609"/>
                  <a:pt x="30926" y="22491"/>
                  <a:pt x="30866" y="22383"/>
                </a:cubicBezTo>
                <a:cubicBezTo>
                  <a:pt x="31131" y="22277"/>
                  <a:pt x="31399" y="22174"/>
                  <a:pt x="31663" y="22065"/>
                </a:cubicBezTo>
                <a:cubicBezTo>
                  <a:pt x="31736" y="22034"/>
                  <a:pt x="31801" y="21977"/>
                  <a:pt x="31875" y="21951"/>
                </a:cubicBezTo>
                <a:cubicBezTo>
                  <a:pt x="31985" y="21913"/>
                  <a:pt x="32103" y="21900"/>
                  <a:pt x="32211" y="21859"/>
                </a:cubicBezTo>
                <a:cubicBezTo>
                  <a:pt x="32345" y="21808"/>
                  <a:pt x="32480" y="21753"/>
                  <a:pt x="32599" y="21678"/>
                </a:cubicBezTo>
                <a:cubicBezTo>
                  <a:pt x="32723" y="21599"/>
                  <a:pt x="32719" y="21534"/>
                  <a:pt x="32628" y="21417"/>
                </a:cubicBezTo>
                <a:cubicBezTo>
                  <a:pt x="32593" y="21372"/>
                  <a:pt x="32559" y="21326"/>
                  <a:pt x="32521" y="21273"/>
                </a:cubicBezTo>
                <a:cubicBezTo>
                  <a:pt x="32676" y="21190"/>
                  <a:pt x="32825" y="21113"/>
                  <a:pt x="32969" y="21032"/>
                </a:cubicBezTo>
                <a:cubicBezTo>
                  <a:pt x="33195" y="20903"/>
                  <a:pt x="33421" y="20773"/>
                  <a:pt x="33647" y="20642"/>
                </a:cubicBezTo>
                <a:cubicBezTo>
                  <a:pt x="33755" y="20579"/>
                  <a:pt x="33756" y="20557"/>
                  <a:pt x="33660" y="20377"/>
                </a:cubicBezTo>
                <a:cubicBezTo>
                  <a:pt x="33732" y="20312"/>
                  <a:pt x="33813" y="20253"/>
                  <a:pt x="33879" y="20179"/>
                </a:cubicBezTo>
                <a:cubicBezTo>
                  <a:pt x="33972" y="20075"/>
                  <a:pt x="34059" y="19967"/>
                  <a:pt x="34136" y="19853"/>
                </a:cubicBezTo>
                <a:cubicBezTo>
                  <a:pt x="34202" y="19756"/>
                  <a:pt x="34162" y="19682"/>
                  <a:pt x="34072" y="19605"/>
                </a:cubicBezTo>
                <a:cubicBezTo>
                  <a:pt x="33940" y="19492"/>
                  <a:pt x="33825" y="19359"/>
                  <a:pt x="33708" y="19230"/>
                </a:cubicBezTo>
                <a:cubicBezTo>
                  <a:pt x="33652" y="19167"/>
                  <a:pt x="33681" y="19132"/>
                  <a:pt x="33752" y="19090"/>
                </a:cubicBezTo>
                <a:cubicBezTo>
                  <a:pt x="33973" y="18958"/>
                  <a:pt x="34188" y="18815"/>
                  <a:pt x="34403" y="18676"/>
                </a:cubicBezTo>
                <a:cubicBezTo>
                  <a:pt x="34504" y="18610"/>
                  <a:pt x="34601" y="18538"/>
                  <a:pt x="34699" y="18468"/>
                </a:cubicBezTo>
                <a:cubicBezTo>
                  <a:pt x="34764" y="18421"/>
                  <a:pt x="34817" y="18375"/>
                  <a:pt x="34743" y="18288"/>
                </a:cubicBezTo>
                <a:cubicBezTo>
                  <a:pt x="34729" y="18270"/>
                  <a:pt x="34750" y="18201"/>
                  <a:pt x="34775" y="18177"/>
                </a:cubicBezTo>
                <a:cubicBezTo>
                  <a:pt x="34879" y="18078"/>
                  <a:pt x="35002" y="17995"/>
                  <a:pt x="35097" y="17888"/>
                </a:cubicBezTo>
                <a:cubicBezTo>
                  <a:pt x="35185" y="17792"/>
                  <a:pt x="35254" y="17676"/>
                  <a:pt x="35316" y="17560"/>
                </a:cubicBezTo>
                <a:cubicBezTo>
                  <a:pt x="35365" y="17476"/>
                  <a:pt x="35360" y="17387"/>
                  <a:pt x="35252" y="17337"/>
                </a:cubicBezTo>
                <a:cubicBezTo>
                  <a:pt x="35228" y="17327"/>
                  <a:pt x="35211" y="17303"/>
                  <a:pt x="35182" y="17280"/>
                </a:cubicBezTo>
                <a:cubicBezTo>
                  <a:pt x="35284" y="17190"/>
                  <a:pt x="35376" y="17102"/>
                  <a:pt x="35473" y="17020"/>
                </a:cubicBezTo>
                <a:cubicBezTo>
                  <a:pt x="35759" y="16775"/>
                  <a:pt x="36055" y="16539"/>
                  <a:pt x="36335" y="16284"/>
                </a:cubicBezTo>
                <a:cubicBezTo>
                  <a:pt x="36642" y="16010"/>
                  <a:pt x="36973" y="15768"/>
                  <a:pt x="37287" y="15504"/>
                </a:cubicBezTo>
                <a:cubicBezTo>
                  <a:pt x="37363" y="15440"/>
                  <a:pt x="37426" y="15357"/>
                  <a:pt x="37481" y="15275"/>
                </a:cubicBezTo>
                <a:cubicBezTo>
                  <a:pt x="37521" y="15216"/>
                  <a:pt x="37501" y="15164"/>
                  <a:pt x="37429" y="15164"/>
                </a:cubicBezTo>
                <a:cubicBezTo>
                  <a:pt x="37424" y="15164"/>
                  <a:pt x="37419" y="15164"/>
                  <a:pt x="37413" y="15165"/>
                </a:cubicBezTo>
                <a:cubicBezTo>
                  <a:pt x="37283" y="15176"/>
                  <a:pt x="37152" y="15194"/>
                  <a:pt x="37023" y="15216"/>
                </a:cubicBezTo>
                <a:cubicBezTo>
                  <a:pt x="36771" y="15260"/>
                  <a:pt x="36520" y="15316"/>
                  <a:pt x="36266" y="15352"/>
                </a:cubicBezTo>
                <a:cubicBezTo>
                  <a:pt x="36020" y="15387"/>
                  <a:pt x="35772" y="15403"/>
                  <a:pt x="35523" y="15423"/>
                </a:cubicBezTo>
                <a:cubicBezTo>
                  <a:pt x="35402" y="15433"/>
                  <a:pt x="35279" y="15436"/>
                  <a:pt x="35156" y="15443"/>
                </a:cubicBezTo>
                <a:cubicBezTo>
                  <a:pt x="35151" y="15250"/>
                  <a:pt x="35143" y="15232"/>
                  <a:pt x="34975" y="15212"/>
                </a:cubicBezTo>
                <a:cubicBezTo>
                  <a:pt x="34923" y="15206"/>
                  <a:pt x="34870" y="15204"/>
                  <a:pt x="34817" y="15204"/>
                </a:cubicBezTo>
                <a:cubicBezTo>
                  <a:pt x="34742" y="15204"/>
                  <a:pt x="34666" y="15209"/>
                  <a:pt x="34591" y="15217"/>
                </a:cubicBezTo>
                <a:cubicBezTo>
                  <a:pt x="34173" y="15263"/>
                  <a:pt x="33756" y="15315"/>
                  <a:pt x="33337" y="15366"/>
                </a:cubicBezTo>
                <a:cubicBezTo>
                  <a:pt x="33336" y="15366"/>
                  <a:pt x="33335" y="15366"/>
                  <a:pt x="33334" y="15366"/>
                </a:cubicBezTo>
                <a:cubicBezTo>
                  <a:pt x="33325" y="15366"/>
                  <a:pt x="33315" y="15362"/>
                  <a:pt x="33303" y="15360"/>
                </a:cubicBezTo>
                <a:cubicBezTo>
                  <a:pt x="33330" y="15228"/>
                  <a:pt x="33356" y="15099"/>
                  <a:pt x="33381" y="14969"/>
                </a:cubicBezTo>
                <a:cubicBezTo>
                  <a:pt x="33401" y="14869"/>
                  <a:pt x="33350" y="14798"/>
                  <a:pt x="33237" y="14764"/>
                </a:cubicBezTo>
                <a:cubicBezTo>
                  <a:pt x="33182" y="14747"/>
                  <a:pt x="33127" y="14740"/>
                  <a:pt x="33073" y="14740"/>
                </a:cubicBezTo>
                <a:cubicBezTo>
                  <a:pt x="32973" y="14740"/>
                  <a:pt x="32876" y="14764"/>
                  <a:pt x="32779" y="14798"/>
                </a:cubicBezTo>
                <a:cubicBezTo>
                  <a:pt x="32732" y="14815"/>
                  <a:pt x="32685" y="14834"/>
                  <a:pt x="32628" y="14854"/>
                </a:cubicBezTo>
                <a:cubicBezTo>
                  <a:pt x="32614" y="14737"/>
                  <a:pt x="32550" y="14699"/>
                  <a:pt x="32465" y="14699"/>
                </a:cubicBezTo>
                <a:cubicBezTo>
                  <a:pt x="32450" y="14699"/>
                  <a:pt x="32434" y="14700"/>
                  <a:pt x="32418" y="14702"/>
                </a:cubicBezTo>
                <a:cubicBezTo>
                  <a:pt x="32166" y="14734"/>
                  <a:pt x="31914" y="14769"/>
                  <a:pt x="31662" y="14803"/>
                </a:cubicBezTo>
                <a:cubicBezTo>
                  <a:pt x="31657" y="14745"/>
                  <a:pt x="31642" y="14679"/>
                  <a:pt x="31647" y="14616"/>
                </a:cubicBezTo>
                <a:cubicBezTo>
                  <a:pt x="31655" y="14522"/>
                  <a:pt x="31610" y="14472"/>
                  <a:pt x="31533" y="14472"/>
                </a:cubicBezTo>
                <a:cubicBezTo>
                  <a:pt x="31511" y="14472"/>
                  <a:pt x="31487" y="14476"/>
                  <a:pt x="31461" y="14484"/>
                </a:cubicBezTo>
                <a:cubicBezTo>
                  <a:pt x="31294" y="14533"/>
                  <a:pt x="31129" y="14595"/>
                  <a:pt x="30967" y="14661"/>
                </a:cubicBezTo>
                <a:cubicBezTo>
                  <a:pt x="30629" y="14797"/>
                  <a:pt x="30293" y="14939"/>
                  <a:pt x="29956" y="15079"/>
                </a:cubicBezTo>
                <a:cubicBezTo>
                  <a:pt x="29906" y="15099"/>
                  <a:pt x="29857" y="15121"/>
                  <a:pt x="29803" y="15144"/>
                </a:cubicBezTo>
                <a:cubicBezTo>
                  <a:pt x="29802" y="14922"/>
                  <a:pt x="29799" y="14699"/>
                  <a:pt x="29801" y="14478"/>
                </a:cubicBezTo>
                <a:cubicBezTo>
                  <a:pt x="29801" y="14400"/>
                  <a:pt x="29774" y="14362"/>
                  <a:pt x="29696" y="14357"/>
                </a:cubicBezTo>
                <a:cubicBezTo>
                  <a:pt x="29664" y="14355"/>
                  <a:pt x="29634" y="14354"/>
                  <a:pt x="29603" y="14354"/>
                </a:cubicBezTo>
                <a:cubicBezTo>
                  <a:pt x="29405" y="14354"/>
                  <a:pt x="29220" y="14402"/>
                  <a:pt x="29056" y="14527"/>
                </a:cubicBezTo>
                <a:cubicBezTo>
                  <a:pt x="29010" y="14454"/>
                  <a:pt x="28974" y="14420"/>
                  <a:pt x="28929" y="14420"/>
                </a:cubicBezTo>
                <a:cubicBezTo>
                  <a:pt x="28895" y="14420"/>
                  <a:pt x="28855" y="14440"/>
                  <a:pt x="28803" y="14478"/>
                </a:cubicBezTo>
                <a:cubicBezTo>
                  <a:pt x="28646" y="14591"/>
                  <a:pt x="28488" y="14703"/>
                  <a:pt x="28336" y="14811"/>
                </a:cubicBezTo>
                <a:cubicBezTo>
                  <a:pt x="28313" y="14797"/>
                  <a:pt x="28304" y="14795"/>
                  <a:pt x="28302" y="14789"/>
                </a:cubicBezTo>
                <a:cubicBezTo>
                  <a:pt x="28253" y="14681"/>
                  <a:pt x="28226" y="14633"/>
                  <a:pt x="28181" y="14633"/>
                </a:cubicBezTo>
                <a:cubicBezTo>
                  <a:pt x="28146" y="14633"/>
                  <a:pt x="28100" y="14661"/>
                  <a:pt x="28025" y="14712"/>
                </a:cubicBezTo>
                <a:cubicBezTo>
                  <a:pt x="27797" y="14868"/>
                  <a:pt x="27566" y="15020"/>
                  <a:pt x="27343" y="15181"/>
                </a:cubicBezTo>
                <a:cubicBezTo>
                  <a:pt x="27254" y="15247"/>
                  <a:pt x="27183" y="15336"/>
                  <a:pt x="27096" y="15422"/>
                </a:cubicBezTo>
                <a:cubicBezTo>
                  <a:pt x="27077" y="15332"/>
                  <a:pt x="27060" y="15253"/>
                  <a:pt x="27044" y="15176"/>
                </a:cubicBezTo>
                <a:cubicBezTo>
                  <a:pt x="27029" y="15095"/>
                  <a:pt x="26999" y="15052"/>
                  <a:pt x="26949" y="15052"/>
                </a:cubicBezTo>
                <a:cubicBezTo>
                  <a:pt x="26924" y="15052"/>
                  <a:pt x="26893" y="15062"/>
                  <a:pt x="26857" y="15085"/>
                </a:cubicBezTo>
                <a:cubicBezTo>
                  <a:pt x="26684" y="15191"/>
                  <a:pt x="26517" y="15305"/>
                  <a:pt x="26358" y="15427"/>
                </a:cubicBezTo>
                <a:cubicBezTo>
                  <a:pt x="26195" y="15551"/>
                  <a:pt x="26024" y="15639"/>
                  <a:pt x="25829" y="15702"/>
                </a:cubicBezTo>
                <a:cubicBezTo>
                  <a:pt x="25675" y="15751"/>
                  <a:pt x="25527" y="15831"/>
                  <a:pt x="25388" y="15917"/>
                </a:cubicBezTo>
                <a:cubicBezTo>
                  <a:pt x="25284" y="15982"/>
                  <a:pt x="25207" y="16087"/>
                  <a:pt x="25104" y="16157"/>
                </a:cubicBezTo>
                <a:cubicBezTo>
                  <a:pt x="24995" y="16231"/>
                  <a:pt x="24865" y="16273"/>
                  <a:pt x="24754" y="16347"/>
                </a:cubicBezTo>
                <a:cubicBezTo>
                  <a:pt x="24621" y="16435"/>
                  <a:pt x="24507" y="16550"/>
                  <a:pt x="24372" y="16633"/>
                </a:cubicBezTo>
                <a:cubicBezTo>
                  <a:pt x="24151" y="16772"/>
                  <a:pt x="23920" y="16893"/>
                  <a:pt x="23694" y="17026"/>
                </a:cubicBezTo>
                <a:cubicBezTo>
                  <a:pt x="23517" y="17130"/>
                  <a:pt x="23344" y="17239"/>
                  <a:pt x="23169" y="17346"/>
                </a:cubicBezTo>
                <a:cubicBezTo>
                  <a:pt x="23159" y="17338"/>
                  <a:pt x="23150" y="17330"/>
                  <a:pt x="23142" y="17321"/>
                </a:cubicBezTo>
                <a:cubicBezTo>
                  <a:pt x="23251" y="17157"/>
                  <a:pt x="23349" y="16982"/>
                  <a:pt x="23473" y="16829"/>
                </a:cubicBezTo>
                <a:cubicBezTo>
                  <a:pt x="23646" y="16618"/>
                  <a:pt x="23834" y="16418"/>
                  <a:pt x="24023" y="16222"/>
                </a:cubicBezTo>
                <a:cubicBezTo>
                  <a:pt x="24209" y="16029"/>
                  <a:pt x="24398" y="15838"/>
                  <a:pt x="24594" y="15656"/>
                </a:cubicBezTo>
                <a:cubicBezTo>
                  <a:pt x="24821" y="15448"/>
                  <a:pt x="25057" y="15249"/>
                  <a:pt x="25290" y="15048"/>
                </a:cubicBezTo>
                <a:cubicBezTo>
                  <a:pt x="25304" y="15035"/>
                  <a:pt x="25318" y="15021"/>
                  <a:pt x="25330" y="15005"/>
                </a:cubicBezTo>
                <a:cubicBezTo>
                  <a:pt x="25424" y="14894"/>
                  <a:pt x="25419" y="14860"/>
                  <a:pt x="25295" y="14770"/>
                </a:cubicBezTo>
                <a:cubicBezTo>
                  <a:pt x="25341" y="14594"/>
                  <a:pt x="25506" y="14519"/>
                  <a:pt x="25618" y="14399"/>
                </a:cubicBezTo>
                <a:cubicBezTo>
                  <a:pt x="25664" y="14351"/>
                  <a:pt x="25721" y="14315"/>
                  <a:pt x="25772" y="14272"/>
                </a:cubicBezTo>
                <a:cubicBezTo>
                  <a:pt x="25853" y="14203"/>
                  <a:pt x="25897" y="14120"/>
                  <a:pt x="25941" y="14018"/>
                </a:cubicBezTo>
                <a:cubicBezTo>
                  <a:pt x="26009" y="13858"/>
                  <a:pt x="26127" y="13715"/>
                  <a:pt x="26236" y="13575"/>
                </a:cubicBezTo>
                <a:cubicBezTo>
                  <a:pt x="26303" y="13488"/>
                  <a:pt x="26406" y="13427"/>
                  <a:pt x="26476" y="13340"/>
                </a:cubicBezTo>
                <a:cubicBezTo>
                  <a:pt x="26553" y="13242"/>
                  <a:pt x="26533" y="13200"/>
                  <a:pt x="26417" y="13148"/>
                </a:cubicBezTo>
                <a:cubicBezTo>
                  <a:pt x="26368" y="13127"/>
                  <a:pt x="26322" y="13099"/>
                  <a:pt x="26256" y="13066"/>
                </a:cubicBezTo>
                <a:cubicBezTo>
                  <a:pt x="26339" y="12981"/>
                  <a:pt x="26406" y="12906"/>
                  <a:pt x="26481" y="12840"/>
                </a:cubicBezTo>
                <a:cubicBezTo>
                  <a:pt x="26640" y="12701"/>
                  <a:pt x="26800" y="12564"/>
                  <a:pt x="26964" y="12432"/>
                </a:cubicBezTo>
                <a:cubicBezTo>
                  <a:pt x="27051" y="12361"/>
                  <a:pt x="27151" y="12306"/>
                  <a:pt x="27240" y="12237"/>
                </a:cubicBezTo>
                <a:cubicBezTo>
                  <a:pt x="27311" y="12181"/>
                  <a:pt x="27391" y="12125"/>
                  <a:pt x="27306" y="12016"/>
                </a:cubicBezTo>
                <a:cubicBezTo>
                  <a:pt x="27293" y="11998"/>
                  <a:pt x="27321" y="11938"/>
                  <a:pt x="27345" y="11909"/>
                </a:cubicBezTo>
                <a:cubicBezTo>
                  <a:pt x="27481" y="11728"/>
                  <a:pt x="27620" y="11553"/>
                  <a:pt x="27758" y="11372"/>
                </a:cubicBezTo>
                <a:cubicBezTo>
                  <a:pt x="27784" y="11339"/>
                  <a:pt x="27808" y="11298"/>
                  <a:pt x="27819" y="11259"/>
                </a:cubicBezTo>
                <a:cubicBezTo>
                  <a:pt x="27866" y="11105"/>
                  <a:pt x="27865" y="10937"/>
                  <a:pt x="27631" y="10904"/>
                </a:cubicBezTo>
                <a:cubicBezTo>
                  <a:pt x="27600" y="10899"/>
                  <a:pt x="27572" y="10889"/>
                  <a:pt x="27535" y="10880"/>
                </a:cubicBezTo>
                <a:cubicBezTo>
                  <a:pt x="27554" y="10834"/>
                  <a:pt x="27573" y="10797"/>
                  <a:pt x="27589" y="10758"/>
                </a:cubicBezTo>
                <a:cubicBezTo>
                  <a:pt x="27644" y="10613"/>
                  <a:pt x="27721" y="10482"/>
                  <a:pt x="27747" y="10316"/>
                </a:cubicBezTo>
                <a:cubicBezTo>
                  <a:pt x="27772" y="10153"/>
                  <a:pt x="27900" y="10006"/>
                  <a:pt x="27985" y="9852"/>
                </a:cubicBezTo>
                <a:cubicBezTo>
                  <a:pt x="28004" y="9817"/>
                  <a:pt x="28030" y="9788"/>
                  <a:pt x="28047" y="9753"/>
                </a:cubicBezTo>
                <a:cubicBezTo>
                  <a:pt x="28104" y="9642"/>
                  <a:pt x="28094" y="9610"/>
                  <a:pt x="27975" y="9547"/>
                </a:cubicBezTo>
                <a:cubicBezTo>
                  <a:pt x="28045" y="9410"/>
                  <a:pt x="28114" y="9275"/>
                  <a:pt x="28185" y="9138"/>
                </a:cubicBezTo>
                <a:cubicBezTo>
                  <a:pt x="28245" y="9025"/>
                  <a:pt x="28324" y="8917"/>
                  <a:pt x="28360" y="8796"/>
                </a:cubicBezTo>
                <a:cubicBezTo>
                  <a:pt x="28409" y="8633"/>
                  <a:pt x="28387" y="8566"/>
                  <a:pt x="28255" y="8566"/>
                </a:cubicBezTo>
                <a:cubicBezTo>
                  <a:pt x="28238" y="8566"/>
                  <a:pt x="28218" y="8567"/>
                  <a:pt x="28197" y="8570"/>
                </a:cubicBezTo>
                <a:cubicBezTo>
                  <a:pt x="27991" y="8590"/>
                  <a:pt x="27787" y="8618"/>
                  <a:pt x="27582" y="8643"/>
                </a:cubicBezTo>
                <a:cubicBezTo>
                  <a:pt x="27526" y="8651"/>
                  <a:pt x="27468" y="8658"/>
                  <a:pt x="27412" y="8664"/>
                </a:cubicBezTo>
                <a:cubicBezTo>
                  <a:pt x="27391" y="8512"/>
                  <a:pt x="27375" y="8461"/>
                  <a:pt x="27289" y="8461"/>
                </a:cubicBezTo>
                <a:cubicBezTo>
                  <a:pt x="27256" y="8461"/>
                  <a:pt x="27213" y="8469"/>
                  <a:pt x="27154" y="8481"/>
                </a:cubicBezTo>
                <a:cubicBezTo>
                  <a:pt x="26898" y="8534"/>
                  <a:pt x="26645" y="8596"/>
                  <a:pt x="26390" y="8653"/>
                </a:cubicBezTo>
                <a:cubicBezTo>
                  <a:pt x="26360" y="8661"/>
                  <a:pt x="26331" y="8663"/>
                  <a:pt x="26297" y="8670"/>
                </a:cubicBezTo>
                <a:cubicBezTo>
                  <a:pt x="26425" y="8376"/>
                  <a:pt x="26544" y="8088"/>
                  <a:pt x="26673" y="7805"/>
                </a:cubicBezTo>
                <a:cubicBezTo>
                  <a:pt x="26730" y="7680"/>
                  <a:pt x="26801" y="7558"/>
                  <a:pt x="26877" y="7440"/>
                </a:cubicBezTo>
                <a:cubicBezTo>
                  <a:pt x="26965" y="7299"/>
                  <a:pt x="27065" y="7164"/>
                  <a:pt x="27157" y="7023"/>
                </a:cubicBezTo>
                <a:cubicBezTo>
                  <a:pt x="27185" y="6981"/>
                  <a:pt x="27203" y="6933"/>
                  <a:pt x="27219" y="6884"/>
                </a:cubicBezTo>
                <a:cubicBezTo>
                  <a:pt x="27253" y="6791"/>
                  <a:pt x="27244" y="6717"/>
                  <a:pt x="27125" y="6694"/>
                </a:cubicBezTo>
                <a:cubicBezTo>
                  <a:pt x="27091" y="6688"/>
                  <a:pt x="27062" y="6667"/>
                  <a:pt x="27019" y="6648"/>
                </a:cubicBezTo>
                <a:cubicBezTo>
                  <a:pt x="27034" y="6605"/>
                  <a:pt x="27046" y="6563"/>
                  <a:pt x="27063" y="6526"/>
                </a:cubicBezTo>
                <a:cubicBezTo>
                  <a:pt x="27182" y="6262"/>
                  <a:pt x="27304" y="6000"/>
                  <a:pt x="27423" y="5737"/>
                </a:cubicBezTo>
                <a:cubicBezTo>
                  <a:pt x="27438" y="5703"/>
                  <a:pt x="27456" y="5668"/>
                  <a:pt x="27469" y="5631"/>
                </a:cubicBezTo>
                <a:cubicBezTo>
                  <a:pt x="27523" y="5478"/>
                  <a:pt x="27512" y="5453"/>
                  <a:pt x="27367" y="5380"/>
                </a:cubicBezTo>
                <a:cubicBezTo>
                  <a:pt x="27414" y="5174"/>
                  <a:pt x="27466" y="4968"/>
                  <a:pt x="27506" y="4758"/>
                </a:cubicBezTo>
                <a:cubicBezTo>
                  <a:pt x="27525" y="4659"/>
                  <a:pt x="27525" y="4556"/>
                  <a:pt x="27522" y="4455"/>
                </a:cubicBezTo>
                <a:cubicBezTo>
                  <a:pt x="27518" y="4355"/>
                  <a:pt x="27461" y="4315"/>
                  <a:pt x="27368" y="4315"/>
                </a:cubicBezTo>
                <a:cubicBezTo>
                  <a:pt x="27362" y="4315"/>
                  <a:pt x="27355" y="4315"/>
                  <a:pt x="27348" y="4315"/>
                </a:cubicBezTo>
                <a:cubicBezTo>
                  <a:pt x="26952" y="4342"/>
                  <a:pt x="26556" y="4367"/>
                  <a:pt x="26159" y="4391"/>
                </a:cubicBezTo>
                <a:cubicBezTo>
                  <a:pt x="26156" y="4392"/>
                  <a:pt x="26153" y="4392"/>
                  <a:pt x="26150" y="4392"/>
                </a:cubicBezTo>
                <a:cubicBezTo>
                  <a:pt x="26130" y="4392"/>
                  <a:pt x="26111" y="4389"/>
                  <a:pt x="26097" y="4388"/>
                </a:cubicBezTo>
                <a:cubicBezTo>
                  <a:pt x="26156" y="4117"/>
                  <a:pt x="26216" y="3853"/>
                  <a:pt x="26267" y="3587"/>
                </a:cubicBezTo>
                <a:cubicBezTo>
                  <a:pt x="26276" y="3550"/>
                  <a:pt x="26240" y="3504"/>
                  <a:pt x="26224" y="3461"/>
                </a:cubicBezTo>
                <a:cubicBezTo>
                  <a:pt x="26213" y="3429"/>
                  <a:pt x="26188" y="3396"/>
                  <a:pt x="26192" y="3365"/>
                </a:cubicBezTo>
                <a:cubicBezTo>
                  <a:pt x="26210" y="3226"/>
                  <a:pt x="26237" y="3088"/>
                  <a:pt x="26257" y="2949"/>
                </a:cubicBezTo>
                <a:cubicBezTo>
                  <a:pt x="26267" y="2877"/>
                  <a:pt x="26280" y="2803"/>
                  <a:pt x="26277" y="2730"/>
                </a:cubicBezTo>
                <a:cubicBezTo>
                  <a:pt x="26271" y="2532"/>
                  <a:pt x="26225" y="2485"/>
                  <a:pt x="26014" y="2452"/>
                </a:cubicBezTo>
                <a:cubicBezTo>
                  <a:pt x="26084" y="2218"/>
                  <a:pt x="26139" y="1985"/>
                  <a:pt x="26223" y="1761"/>
                </a:cubicBezTo>
                <a:cubicBezTo>
                  <a:pt x="26350" y="1421"/>
                  <a:pt x="26499" y="1091"/>
                  <a:pt x="26632" y="754"/>
                </a:cubicBezTo>
                <a:cubicBezTo>
                  <a:pt x="26688" y="608"/>
                  <a:pt x="26736" y="459"/>
                  <a:pt x="26772" y="308"/>
                </a:cubicBezTo>
                <a:cubicBezTo>
                  <a:pt x="26790" y="232"/>
                  <a:pt x="26785" y="145"/>
                  <a:pt x="26770" y="67"/>
                </a:cubicBezTo>
                <a:cubicBezTo>
                  <a:pt x="26761" y="22"/>
                  <a:pt x="26736" y="0"/>
                  <a:pt x="26707" y="0"/>
                </a:cubicBezTo>
                <a:close/>
              </a:path>
            </a:pathLst>
          </a:custGeom>
          <a:solidFill>
            <a:srgbClr val="689A69">
              <a:alpha val="46666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7" name="Google Shape;367;p53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54"/>
          <p:cNvSpPr/>
          <p:nvPr/>
        </p:nvSpPr>
        <p:spPr>
          <a:xfrm rot="7657319">
            <a:off x="6170349" y="4464883"/>
            <a:ext cx="1048113" cy="916728"/>
          </a:xfrm>
          <a:custGeom>
            <a:avLst/>
            <a:gdLst/>
            <a:ahLst/>
            <a:cxnLst/>
            <a:rect l="l" t="t" r="r" b="b"/>
            <a:pathLst>
              <a:path w="30370" h="26563" extrusionOk="0">
                <a:moveTo>
                  <a:pt x="9559" y="2"/>
                </a:moveTo>
                <a:lnTo>
                  <a:pt x="9559" y="2"/>
                </a:lnTo>
                <a:cubicBezTo>
                  <a:pt x="9564" y="65"/>
                  <a:pt x="9553" y="134"/>
                  <a:pt x="9578" y="189"/>
                </a:cubicBezTo>
                <a:cubicBezTo>
                  <a:pt x="9673" y="399"/>
                  <a:pt x="9778" y="605"/>
                  <a:pt x="9883" y="811"/>
                </a:cubicBezTo>
                <a:cubicBezTo>
                  <a:pt x="9919" y="880"/>
                  <a:pt x="9970" y="941"/>
                  <a:pt x="10017" y="1009"/>
                </a:cubicBezTo>
                <a:cubicBezTo>
                  <a:pt x="9950" y="1032"/>
                  <a:pt x="9970" y="1077"/>
                  <a:pt x="10007" y="1125"/>
                </a:cubicBezTo>
                <a:cubicBezTo>
                  <a:pt x="10031" y="1155"/>
                  <a:pt x="10055" y="1181"/>
                  <a:pt x="10076" y="1212"/>
                </a:cubicBezTo>
                <a:cubicBezTo>
                  <a:pt x="10164" y="1340"/>
                  <a:pt x="10251" y="1466"/>
                  <a:pt x="10339" y="1597"/>
                </a:cubicBezTo>
                <a:cubicBezTo>
                  <a:pt x="10205" y="1624"/>
                  <a:pt x="10191" y="1640"/>
                  <a:pt x="10231" y="1772"/>
                </a:cubicBezTo>
                <a:cubicBezTo>
                  <a:pt x="10252" y="1841"/>
                  <a:pt x="10304" y="1901"/>
                  <a:pt x="10326" y="1970"/>
                </a:cubicBezTo>
                <a:cubicBezTo>
                  <a:pt x="10413" y="2248"/>
                  <a:pt x="10527" y="2514"/>
                  <a:pt x="10704" y="2742"/>
                </a:cubicBezTo>
                <a:cubicBezTo>
                  <a:pt x="10614" y="2776"/>
                  <a:pt x="10530" y="2811"/>
                  <a:pt x="10443" y="2840"/>
                </a:cubicBezTo>
                <a:cubicBezTo>
                  <a:pt x="10338" y="2875"/>
                  <a:pt x="10316" y="2904"/>
                  <a:pt x="10356" y="3009"/>
                </a:cubicBezTo>
                <a:cubicBezTo>
                  <a:pt x="10403" y="3132"/>
                  <a:pt x="10459" y="3254"/>
                  <a:pt x="10520" y="3370"/>
                </a:cubicBezTo>
                <a:cubicBezTo>
                  <a:pt x="10551" y="3432"/>
                  <a:pt x="10601" y="3485"/>
                  <a:pt x="10654" y="3559"/>
                </a:cubicBezTo>
                <a:cubicBezTo>
                  <a:pt x="10633" y="3670"/>
                  <a:pt x="10712" y="3765"/>
                  <a:pt x="10794" y="3851"/>
                </a:cubicBezTo>
                <a:cubicBezTo>
                  <a:pt x="10762" y="3863"/>
                  <a:pt x="10730" y="3873"/>
                  <a:pt x="10696" y="3884"/>
                </a:cubicBezTo>
                <a:cubicBezTo>
                  <a:pt x="10709" y="3918"/>
                  <a:pt x="10712" y="3956"/>
                  <a:pt x="10732" y="3982"/>
                </a:cubicBezTo>
                <a:cubicBezTo>
                  <a:pt x="10835" y="4111"/>
                  <a:pt x="10947" y="4234"/>
                  <a:pt x="11049" y="4365"/>
                </a:cubicBezTo>
                <a:cubicBezTo>
                  <a:pt x="11118" y="4452"/>
                  <a:pt x="11175" y="4551"/>
                  <a:pt x="11246" y="4637"/>
                </a:cubicBezTo>
                <a:cubicBezTo>
                  <a:pt x="11329" y="4740"/>
                  <a:pt x="11421" y="4835"/>
                  <a:pt x="11509" y="4934"/>
                </a:cubicBezTo>
                <a:cubicBezTo>
                  <a:pt x="11523" y="4948"/>
                  <a:pt x="11537" y="4962"/>
                  <a:pt x="11561" y="4985"/>
                </a:cubicBezTo>
                <a:cubicBezTo>
                  <a:pt x="11498" y="4983"/>
                  <a:pt x="11453" y="4980"/>
                  <a:pt x="11406" y="4979"/>
                </a:cubicBezTo>
                <a:cubicBezTo>
                  <a:pt x="11376" y="4978"/>
                  <a:pt x="11345" y="4978"/>
                  <a:pt x="11314" y="4978"/>
                </a:cubicBezTo>
                <a:cubicBezTo>
                  <a:pt x="11291" y="4978"/>
                  <a:pt x="11267" y="4978"/>
                  <a:pt x="11243" y="4978"/>
                </a:cubicBezTo>
                <a:cubicBezTo>
                  <a:pt x="11170" y="4978"/>
                  <a:pt x="11096" y="4977"/>
                  <a:pt x="11025" y="4967"/>
                </a:cubicBezTo>
                <a:cubicBezTo>
                  <a:pt x="10838" y="4939"/>
                  <a:pt x="10654" y="4896"/>
                  <a:pt x="10470" y="4855"/>
                </a:cubicBezTo>
                <a:cubicBezTo>
                  <a:pt x="10295" y="4814"/>
                  <a:pt x="10123" y="4757"/>
                  <a:pt x="9947" y="4727"/>
                </a:cubicBezTo>
                <a:cubicBezTo>
                  <a:pt x="9852" y="4712"/>
                  <a:pt x="9757" y="4649"/>
                  <a:pt x="9656" y="4649"/>
                </a:cubicBezTo>
                <a:cubicBezTo>
                  <a:pt x="9607" y="4649"/>
                  <a:pt x="9557" y="4664"/>
                  <a:pt x="9505" y="4705"/>
                </a:cubicBezTo>
                <a:cubicBezTo>
                  <a:pt x="9524" y="4728"/>
                  <a:pt x="9543" y="4754"/>
                  <a:pt x="9567" y="4783"/>
                </a:cubicBezTo>
                <a:cubicBezTo>
                  <a:pt x="9440" y="4746"/>
                  <a:pt x="9348" y="4731"/>
                  <a:pt x="9264" y="4695"/>
                </a:cubicBezTo>
                <a:cubicBezTo>
                  <a:pt x="9126" y="4634"/>
                  <a:pt x="8985" y="4614"/>
                  <a:pt x="8842" y="4614"/>
                </a:cubicBezTo>
                <a:cubicBezTo>
                  <a:pt x="8755" y="4614"/>
                  <a:pt x="8667" y="4621"/>
                  <a:pt x="8579" y="4632"/>
                </a:cubicBezTo>
                <a:cubicBezTo>
                  <a:pt x="8528" y="4638"/>
                  <a:pt x="8484" y="4666"/>
                  <a:pt x="8500" y="4737"/>
                </a:cubicBezTo>
                <a:cubicBezTo>
                  <a:pt x="8520" y="4830"/>
                  <a:pt x="8533" y="4923"/>
                  <a:pt x="8548" y="5018"/>
                </a:cubicBezTo>
                <a:cubicBezTo>
                  <a:pt x="8507" y="5020"/>
                  <a:pt x="8458" y="5020"/>
                  <a:pt x="8409" y="5025"/>
                </a:cubicBezTo>
                <a:cubicBezTo>
                  <a:pt x="8367" y="5030"/>
                  <a:pt x="8326" y="5032"/>
                  <a:pt x="8285" y="5032"/>
                </a:cubicBezTo>
                <a:cubicBezTo>
                  <a:pt x="8172" y="5032"/>
                  <a:pt x="8063" y="5012"/>
                  <a:pt x="7959" y="4949"/>
                </a:cubicBezTo>
                <a:cubicBezTo>
                  <a:pt x="7931" y="4933"/>
                  <a:pt x="7890" y="4938"/>
                  <a:pt x="7855" y="4933"/>
                </a:cubicBezTo>
                <a:cubicBezTo>
                  <a:pt x="7851" y="4968"/>
                  <a:pt x="7846" y="5001"/>
                  <a:pt x="7843" y="5036"/>
                </a:cubicBezTo>
                <a:cubicBezTo>
                  <a:pt x="7841" y="5043"/>
                  <a:pt x="7836" y="5050"/>
                  <a:pt x="7833" y="5061"/>
                </a:cubicBezTo>
                <a:cubicBezTo>
                  <a:pt x="7816" y="5055"/>
                  <a:pt x="7800" y="5051"/>
                  <a:pt x="7788" y="5043"/>
                </a:cubicBezTo>
                <a:cubicBezTo>
                  <a:pt x="7629" y="4947"/>
                  <a:pt x="7461" y="4905"/>
                  <a:pt x="7285" y="4905"/>
                </a:cubicBezTo>
                <a:cubicBezTo>
                  <a:pt x="7229" y="4905"/>
                  <a:pt x="7172" y="4909"/>
                  <a:pt x="7115" y="4917"/>
                </a:cubicBezTo>
                <a:cubicBezTo>
                  <a:pt x="7047" y="4927"/>
                  <a:pt x="7020" y="4953"/>
                  <a:pt x="7031" y="5019"/>
                </a:cubicBezTo>
                <a:cubicBezTo>
                  <a:pt x="7041" y="5082"/>
                  <a:pt x="7051" y="5146"/>
                  <a:pt x="7061" y="5205"/>
                </a:cubicBezTo>
                <a:cubicBezTo>
                  <a:pt x="7023" y="5201"/>
                  <a:pt x="6981" y="5192"/>
                  <a:pt x="6939" y="5192"/>
                </a:cubicBezTo>
                <a:cubicBezTo>
                  <a:pt x="6770" y="5194"/>
                  <a:pt x="6602" y="5200"/>
                  <a:pt x="6434" y="5200"/>
                </a:cubicBezTo>
                <a:cubicBezTo>
                  <a:pt x="6312" y="5200"/>
                  <a:pt x="6279" y="5242"/>
                  <a:pt x="6322" y="5356"/>
                </a:cubicBezTo>
                <a:cubicBezTo>
                  <a:pt x="6326" y="5366"/>
                  <a:pt x="6336" y="5374"/>
                  <a:pt x="6339" y="5375"/>
                </a:cubicBezTo>
                <a:lnTo>
                  <a:pt x="6339" y="5375"/>
                </a:lnTo>
                <a:cubicBezTo>
                  <a:pt x="6240" y="5391"/>
                  <a:pt x="6155" y="5388"/>
                  <a:pt x="6086" y="5418"/>
                </a:cubicBezTo>
                <a:cubicBezTo>
                  <a:pt x="5952" y="5478"/>
                  <a:pt x="5825" y="5554"/>
                  <a:pt x="5699" y="5627"/>
                </a:cubicBezTo>
                <a:cubicBezTo>
                  <a:pt x="5681" y="5639"/>
                  <a:pt x="5663" y="5688"/>
                  <a:pt x="5671" y="5704"/>
                </a:cubicBezTo>
                <a:cubicBezTo>
                  <a:pt x="5753" y="5853"/>
                  <a:pt x="5761" y="6041"/>
                  <a:pt x="5928" y="6148"/>
                </a:cubicBezTo>
                <a:cubicBezTo>
                  <a:pt x="5901" y="6163"/>
                  <a:pt x="5886" y="6173"/>
                  <a:pt x="5871" y="6180"/>
                </a:cubicBezTo>
                <a:cubicBezTo>
                  <a:pt x="5777" y="6231"/>
                  <a:pt x="5772" y="6249"/>
                  <a:pt x="5830" y="6342"/>
                </a:cubicBezTo>
                <a:cubicBezTo>
                  <a:pt x="5881" y="6426"/>
                  <a:pt x="5931" y="6512"/>
                  <a:pt x="5988" y="6591"/>
                </a:cubicBezTo>
                <a:cubicBezTo>
                  <a:pt x="6068" y="6703"/>
                  <a:pt x="6154" y="6810"/>
                  <a:pt x="6232" y="6912"/>
                </a:cubicBezTo>
                <a:cubicBezTo>
                  <a:pt x="6174" y="6914"/>
                  <a:pt x="6096" y="6913"/>
                  <a:pt x="6022" y="6924"/>
                </a:cubicBezTo>
                <a:cubicBezTo>
                  <a:pt x="5843" y="6948"/>
                  <a:pt x="5660" y="6964"/>
                  <a:pt x="5486" y="7012"/>
                </a:cubicBezTo>
                <a:cubicBezTo>
                  <a:pt x="5265" y="7074"/>
                  <a:pt x="5052" y="7162"/>
                  <a:pt x="4816" y="7173"/>
                </a:cubicBezTo>
                <a:cubicBezTo>
                  <a:pt x="4758" y="7176"/>
                  <a:pt x="4697" y="7202"/>
                  <a:pt x="4643" y="7229"/>
                </a:cubicBezTo>
                <a:cubicBezTo>
                  <a:pt x="4582" y="7259"/>
                  <a:pt x="4564" y="7309"/>
                  <a:pt x="4612" y="7369"/>
                </a:cubicBezTo>
                <a:cubicBezTo>
                  <a:pt x="4665" y="7434"/>
                  <a:pt x="4718" y="7500"/>
                  <a:pt x="4777" y="7573"/>
                </a:cubicBezTo>
                <a:cubicBezTo>
                  <a:pt x="4724" y="7591"/>
                  <a:pt x="4669" y="7619"/>
                  <a:pt x="4611" y="7628"/>
                </a:cubicBezTo>
                <a:cubicBezTo>
                  <a:pt x="4420" y="7658"/>
                  <a:pt x="4229" y="7678"/>
                  <a:pt x="4039" y="7707"/>
                </a:cubicBezTo>
                <a:cubicBezTo>
                  <a:pt x="3914" y="7726"/>
                  <a:pt x="3904" y="7756"/>
                  <a:pt x="3972" y="7866"/>
                </a:cubicBezTo>
                <a:cubicBezTo>
                  <a:pt x="3848" y="7902"/>
                  <a:pt x="3733" y="7940"/>
                  <a:pt x="3602" y="7966"/>
                </a:cubicBezTo>
                <a:cubicBezTo>
                  <a:pt x="3503" y="7992"/>
                  <a:pt x="3490" y="8007"/>
                  <a:pt x="3514" y="8072"/>
                </a:cubicBezTo>
                <a:cubicBezTo>
                  <a:pt x="3406" y="8152"/>
                  <a:pt x="3303" y="8223"/>
                  <a:pt x="3206" y="8302"/>
                </a:cubicBezTo>
                <a:cubicBezTo>
                  <a:pt x="3186" y="8318"/>
                  <a:pt x="3180" y="8378"/>
                  <a:pt x="3194" y="8404"/>
                </a:cubicBezTo>
                <a:cubicBezTo>
                  <a:pt x="3284" y="8581"/>
                  <a:pt x="3382" y="8755"/>
                  <a:pt x="3475" y="8925"/>
                </a:cubicBezTo>
                <a:cubicBezTo>
                  <a:pt x="3345" y="9010"/>
                  <a:pt x="3205" y="9108"/>
                  <a:pt x="3058" y="9197"/>
                </a:cubicBezTo>
                <a:cubicBezTo>
                  <a:pt x="2978" y="9247"/>
                  <a:pt x="2891" y="9288"/>
                  <a:pt x="2805" y="9325"/>
                </a:cubicBezTo>
                <a:cubicBezTo>
                  <a:pt x="2727" y="9360"/>
                  <a:pt x="2641" y="9381"/>
                  <a:pt x="2563" y="9415"/>
                </a:cubicBezTo>
                <a:cubicBezTo>
                  <a:pt x="2499" y="9443"/>
                  <a:pt x="2499" y="9491"/>
                  <a:pt x="2553" y="9536"/>
                </a:cubicBezTo>
                <a:cubicBezTo>
                  <a:pt x="2578" y="9557"/>
                  <a:pt x="2603" y="9574"/>
                  <a:pt x="2624" y="9589"/>
                </a:cubicBezTo>
                <a:cubicBezTo>
                  <a:pt x="2561" y="9623"/>
                  <a:pt x="2497" y="9648"/>
                  <a:pt x="2446" y="9686"/>
                </a:cubicBezTo>
                <a:cubicBezTo>
                  <a:pt x="2274" y="9814"/>
                  <a:pt x="2101" y="9942"/>
                  <a:pt x="1935" y="10076"/>
                </a:cubicBezTo>
                <a:cubicBezTo>
                  <a:pt x="1828" y="10160"/>
                  <a:pt x="1832" y="10240"/>
                  <a:pt x="1935" y="10327"/>
                </a:cubicBezTo>
                <a:cubicBezTo>
                  <a:pt x="1950" y="10340"/>
                  <a:pt x="1965" y="10353"/>
                  <a:pt x="1981" y="10366"/>
                </a:cubicBezTo>
                <a:cubicBezTo>
                  <a:pt x="1878" y="10415"/>
                  <a:pt x="1777" y="10454"/>
                  <a:pt x="1683" y="10505"/>
                </a:cubicBezTo>
                <a:cubicBezTo>
                  <a:pt x="1636" y="10531"/>
                  <a:pt x="1605" y="10586"/>
                  <a:pt x="1558" y="10611"/>
                </a:cubicBezTo>
                <a:cubicBezTo>
                  <a:pt x="1406" y="10689"/>
                  <a:pt x="1250" y="10759"/>
                  <a:pt x="1098" y="10839"/>
                </a:cubicBezTo>
                <a:cubicBezTo>
                  <a:pt x="1076" y="10852"/>
                  <a:pt x="1070" y="10895"/>
                  <a:pt x="1056" y="10925"/>
                </a:cubicBezTo>
                <a:cubicBezTo>
                  <a:pt x="1062" y="10930"/>
                  <a:pt x="1070" y="10936"/>
                  <a:pt x="1076" y="10941"/>
                </a:cubicBezTo>
                <a:cubicBezTo>
                  <a:pt x="910" y="11011"/>
                  <a:pt x="740" y="11075"/>
                  <a:pt x="575" y="11150"/>
                </a:cubicBezTo>
                <a:cubicBezTo>
                  <a:pt x="413" y="11224"/>
                  <a:pt x="253" y="11303"/>
                  <a:pt x="99" y="11390"/>
                </a:cubicBezTo>
                <a:cubicBezTo>
                  <a:pt x="57" y="11415"/>
                  <a:pt x="32" y="11476"/>
                  <a:pt x="0" y="11521"/>
                </a:cubicBezTo>
                <a:cubicBezTo>
                  <a:pt x="57" y="11543"/>
                  <a:pt x="112" y="11580"/>
                  <a:pt x="171" y="11588"/>
                </a:cubicBezTo>
                <a:cubicBezTo>
                  <a:pt x="324" y="11604"/>
                  <a:pt x="479" y="11604"/>
                  <a:pt x="633" y="11616"/>
                </a:cubicBezTo>
                <a:cubicBezTo>
                  <a:pt x="902" y="11639"/>
                  <a:pt x="1170" y="11667"/>
                  <a:pt x="1437" y="11692"/>
                </a:cubicBezTo>
                <a:cubicBezTo>
                  <a:pt x="1406" y="11762"/>
                  <a:pt x="1406" y="11762"/>
                  <a:pt x="1477" y="11809"/>
                </a:cubicBezTo>
                <a:cubicBezTo>
                  <a:pt x="1692" y="11950"/>
                  <a:pt x="1944" y="11887"/>
                  <a:pt x="2175" y="11950"/>
                </a:cubicBezTo>
                <a:cubicBezTo>
                  <a:pt x="2173" y="11963"/>
                  <a:pt x="2171" y="11989"/>
                  <a:pt x="2170" y="12016"/>
                </a:cubicBezTo>
                <a:cubicBezTo>
                  <a:pt x="2428" y="12014"/>
                  <a:pt x="2680" y="12012"/>
                  <a:pt x="2923" y="12011"/>
                </a:cubicBezTo>
                <a:lnTo>
                  <a:pt x="2923" y="12011"/>
                </a:lnTo>
                <a:cubicBezTo>
                  <a:pt x="2903" y="12121"/>
                  <a:pt x="2885" y="12226"/>
                  <a:pt x="2861" y="12329"/>
                </a:cubicBezTo>
                <a:cubicBezTo>
                  <a:pt x="2832" y="12449"/>
                  <a:pt x="2845" y="12499"/>
                  <a:pt x="2955" y="12515"/>
                </a:cubicBezTo>
                <a:cubicBezTo>
                  <a:pt x="3155" y="12541"/>
                  <a:pt x="3358" y="12547"/>
                  <a:pt x="3564" y="12563"/>
                </a:cubicBezTo>
                <a:cubicBezTo>
                  <a:pt x="3573" y="12650"/>
                  <a:pt x="3583" y="12672"/>
                  <a:pt x="3660" y="12672"/>
                </a:cubicBezTo>
                <a:cubicBezTo>
                  <a:pt x="3679" y="12672"/>
                  <a:pt x="3701" y="12671"/>
                  <a:pt x="3729" y="12669"/>
                </a:cubicBezTo>
                <a:cubicBezTo>
                  <a:pt x="3902" y="12656"/>
                  <a:pt x="4076" y="12650"/>
                  <a:pt x="4249" y="12642"/>
                </a:cubicBezTo>
                <a:lnTo>
                  <a:pt x="4249" y="12642"/>
                </a:lnTo>
                <a:cubicBezTo>
                  <a:pt x="4238" y="12832"/>
                  <a:pt x="4249" y="12884"/>
                  <a:pt x="4370" y="12884"/>
                </a:cubicBezTo>
                <a:cubicBezTo>
                  <a:pt x="4403" y="12884"/>
                  <a:pt x="4445" y="12880"/>
                  <a:pt x="4497" y="12874"/>
                </a:cubicBezTo>
                <a:cubicBezTo>
                  <a:pt x="4681" y="12850"/>
                  <a:pt x="4864" y="12822"/>
                  <a:pt x="5048" y="12810"/>
                </a:cubicBezTo>
                <a:cubicBezTo>
                  <a:pt x="5096" y="12807"/>
                  <a:pt x="5145" y="12806"/>
                  <a:pt x="5193" y="12806"/>
                </a:cubicBezTo>
                <a:cubicBezTo>
                  <a:pt x="5258" y="12806"/>
                  <a:pt x="5322" y="12807"/>
                  <a:pt x="5387" y="12807"/>
                </a:cubicBezTo>
                <a:cubicBezTo>
                  <a:pt x="5528" y="12807"/>
                  <a:pt x="5667" y="12800"/>
                  <a:pt x="5800" y="12751"/>
                </a:cubicBezTo>
                <a:lnTo>
                  <a:pt x="5800" y="12751"/>
                </a:lnTo>
                <a:cubicBezTo>
                  <a:pt x="5783" y="12816"/>
                  <a:pt x="5759" y="12883"/>
                  <a:pt x="5749" y="12952"/>
                </a:cubicBezTo>
                <a:cubicBezTo>
                  <a:pt x="5736" y="13036"/>
                  <a:pt x="5733" y="13123"/>
                  <a:pt x="5727" y="13209"/>
                </a:cubicBezTo>
                <a:cubicBezTo>
                  <a:pt x="5716" y="13361"/>
                  <a:pt x="5768" y="13436"/>
                  <a:pt x="5923" y="13449"/>
                </a:cubicBezTo>
                <a:cubicBezTo>
                  <a:pt x="6012" y="13456"/>
                  <a:pt x="6101" y="13463"/>
                  <a:pt x="6189" y="13463"/>
                </a:cubicBezTo>
                <a:cubicBezTo>
                  <a:pt x="6320" y="13463"/>
                  <a:pt x="6450" y="13448"/>
                  <a:pt x="6576" y="13394"/>
                </a:cubicBezTo>
                <a:cubicBezTo>
                  <a:pt x="6604" y="13492"/>
                  <a:pt x="6627" y="13532"/>
                  <a:pt x="6683" y="13532"/>
                </a:cubicBezTo>
                <a:cubicBezTo>
                  <a:pt x="6711" y="13532"/>
                  <a:pt x="6748" y="13521"/>
                  <a:pt x="6798" y="13503"/>
                </a:cubicBezTo>
                <a:cubicBezTo>
                  <a:pt x="6829" y="13492"/>
                  <a:pt x="6859" y="13473"/>
                  <a:pt x="6890" y="13459"/>
                </a:cubicBezTo>
                <a:cubicBezTo>
                  <a:pt x="7039" y="13392"/>
                  <a:pt x="7184" y="13312"/>
                  <a:pt x="7340" y="13266"/>
                </a:cubicBezTo>
                <a:cubicBezTo>
                  <a:pt x="7553" y="13201"/>
                  <a:pt x="7774" y="13163"/>
                  <a:pt x="7995" y="13112"/>
                </a:cubicBezTo>
                <a:lnTo>
                  <a:pt x="7995" y="13112"/>
                </a:lnTo>
                <a:cubicBezTo>
                  <a:pt x="7994" y="13120"/>
                  <a:pt x="7992" y="13138"/>
                  <a:pt x="7991" y="13156"/>
                </a:cubicBezTo>
                <a:cubicBezTo>
                  <a:pt x="7985" y="13268"/>
                  <a:pt x="8010" y="13319"/>
                  <a:pt x="8081" y="13319"/>
                </a:cubicBezTo>
                <a:cubicBezTo>
                  <a:pt x="8110" y="13319"/>
                  <a:pt x="8146" y="13311"/>
                  <a:pt x="8191" y="13294"/>
                </a:cubicBezTo>
                <a:cubicBezTo>
                  <a:pt x="8211" y="13287"/>
                  <a:pt x="8230" y="13276"/>
                  <a:pt x="8251" y="13269"/>
                </a:cubicBezTo>
                <a:cubicBezTo>
                  <a:pt x="8326" y="13245"/>
                  <a:pt x="8402" y="13213"/>
                  <a:pt x="8480" y="13202"/>
                </a:cubicBezTo>
                <a:cubicBezTo>
                  <a:pt x="8689" y="13174"/>
                  <a:pt x="8894" y="13135"/>
                  <a:pt x="9080" y="13044"/>
                </a:cubicBezTo>
                <a:cubicBezTo>
                  <a:pt x="9105" y="13059"/>
                  <a:pt x="9132" y="13073"/>
                  <a:pt x="9155" y="13073"/>
                </a:cubicBezTo>
                <a:cubicBezTo>
                  <a:pt x="9160" y="13073"/>
                  <a:pt x="9164" y="13072"/>
                  <a:pt x="9169" y="13071"/>
                </a:cubicBezTo>
                <a:cubicBezTo>
                  <a:pt x="9223" y="13056"/>
                  <a:pt x="9271" y="13029"/>
                  <a:pt x="9322" y="13004"/>
                </a:cubicBezTo>
                <a:cubicBezTo>
                  <a:pt x="9503" y="12918"/>
                  <a:pt x="9679" y="12822"/>
                  <a:pt x="9866" y="12747"/>
                </a:cubicBezTo>
                <a:cubicBezTo>
                  <a:pt x="10104" y="12651"/>
                  <a:pt x="10351" y="12579"/>
                  <a:pt x="10589" y="12490"/>
                </a:cubicBezTo>
                <a:cubicBezTo>
                  <a:pt x="10710" y="12445"/>
                  <a:pt x="10824" y="12381"/>
                  <a:pt x="10941" y="12325"/>
                </a:cubicBezTo>
                <a:lnTo>
                  <a:pt x="11435" y="12094"/>
                </a:lnTo>
                <a:cubicBezTo>
                  <a:pt x="11548" y="12041"/>
                  <a:pt x="11662" y="11990"/>
                  <a:pt x="11775" y="11938"/>
                </a:cubicBezTo>
                <a:lnTo>
                  <a:pt x="11775" y="11938"/>
                </a:lnTo>
                <a:cubicBezTo>
                  <a:pt x="11771" y="11982"/>
                  <a:pt x="11755" y="12011"/>
                  <a:pt x="11737" y="12038"/>
                </a:cubicBezTo>
                <a:cubicBezTo>
                  <a:pt x="11637" y="12182"/>
                  <a:pt x="11540" y="12329"/>
                  <a:pt x="11433" y="12468"/>
                </a:cubicBezTo>
                <a:cubicBezTo>
                  <a:pt x="11395" y="12518"/>
                  <a:pt x="11318" y="12535"/>
                  <a:pt x="11309" y="12618"/>
                </a:cubicBezTo>
                <a:cubicBezTo>
                  <a:pt x="11307" y="12641"/>
                  <a:pt x="11256" y="12661"/>
                  <a:pt x="11215" y="12692"/>
                </a:cubicBezTo>
                <a:cubicBezTo>
                  <a:pt x="11202" y="12681"/>
                  <a:pt x="11193" y="12677"/>
                  <a:pt x="11186" y="12677"/>
                </a:cubicBezTo>
                <a:cubicBezTo>
                  <a:pt x="11156" y="12677"/>
                  <a:pt x="11178" y="12765"/>
                  <a:pt x="11140" y="12777"/>
                </a:cubicBezTo>
                <a:cubicBezTo>
                  <a:pt x="11099" y="12789"/>
                  <a:pt x="11067" y="12834"/>
                  <a:pt x="11030" y="12862"/>
                </a:cubicBezTo>
                <a:cubicBezTo>
                  <a:pt x="10970" y="12895"/>
                  <a:pt x="10907" y="12931"/>
                  <a:pt x="10850" y="12973"/>
                </a:cubicBezTo>
                <a:cubicBezTo>
                  <a:pt x="10782" y="13024"/>
                  <a:pt x="10717" y="13080"/>
                  <a:pt x="10651" y="13133"/>
                </a:cubicBezTo>
                <a:cubicBezTo>
                  <a:pt x="10631" y="13149"/>
                  <a:pt x="10608" y="13173"/>
                  <a:pt x="10583" y="13178"/>
                </a:cubicBezTo>
                <a:cubicBezTo>
                  <a:pt x="10487" y="13196"/>
                  <a:pt x="10418" y="13268"/>
                  <a:pt x="10409" y="13366"/>
                </a:cubicBezTo>
                <a:cubicBezTo>
                  <a:pt x="10389" y="13347"/>
                  <a:pt x="10373" y="13339"/>
                  <a:pt x="10360" y="13339"/>
                </a:cubicBezTo>
                <a:cubicBezTo>
                  <a:pt x="10331" y="13339"/>
                  <a:pt x="10313" y="13375"/>
                  <a:pt x="10285" y="13405"/>
                </a:cubicBezTo>
                <a:cubicBezTo>
                  <a:pt x="10137" y="13555"/>
                  <a:pt x="9974" y="13689"/>
                  <a:pt x="9830" y="13840"/>
                </a:cubicBezTo>
                <a:cubicBezTo>
                  <a:pt x="9707" y="13970"/>
                  <a:pt x="9580" y="14091"/>
                  <a:pt x="9413" y="14161"/>
                </a:cubicBezTo>
                <a:cubicBezTo>
                  <a:pt x="9378" y="14174"/>
                  <a:pt x="9337" y="14183"/>
                  <a:pt x="9312" y="14208"/>
                </a:cubicBezTo>
                <a:cubicBezTo>
                  <a:pt x="9288" y="14230"/>
                  <a:pt x="9270" y="14270"/>
                  <a:pt x="9269" y="14302"/>
                </a:cubicBezTo>
                <a:cubicBezTo>
                  <a:pt x="9267" y="14325"/>
                  <a:pt x="9295" y="14352"/>
                  <a:pt x="9313" y="14374"/>
                </a:cubicBezTo>
                <a:cubicBezTo>
                  <a:pt x="9323" y="14385"/>
                  <a:pt x="9342" y="14389"/>
                  <a:pt x="9350" y="14393"/>
                </a:cubicBezTo>
                <a:cubicBezTo>
                  <a:pt x="9183" y="14527"/>
                  <a:pt x="9015" y="14657"/>
                  <a:pt x="8854" y="14791"/>
                </a:cubicBezTo>
                <a:cubicBezTo>
                  <a:pt x="8791" y="14845"/>
                  <a:pt x="8737" y="14909"/>
                  <a:pt x="8685" y="14971"/>
                </a:cubicBezTo>
                <a:cubicBezTo>
                  <a:pt x="8596" y="15074"/>
                  <a:pt x="8505" y="15177"/>
                  <a:pt x="8423" y="15288"/>
                </a:cubicBezTo>
                <a:cubicBezTo>
                  <a:pt x="8380" y="15346"/>
                  <a:pt x="8398" y="15402"/>
                  <a:pt x="8469" y="15432"/>
                </a:cubicBezTo>
                <a:cubicBezTo>
                  <a:pt x="8552" y="15469"/>
                  <a:pt x="8635" y="15507"/>
                  <a:pt x="8719" y="15546"/>
                </a:cubicBezTo>
                <a:cubicBezTo>
                  <a:pt x="8627" y="15619"/>
                  <a:pt x="8540" y="15697"/>
                  <a:pt x="8444" y="15764"/>
                </a:cubicBezTo>
                <a:cubicBezTo>
                  <a:pt x="8336" y="15839"/>
                  <a:pt x="8220" y="15901"/>
                  <a:pt x="8110" y="15973"/>
                </a:cubicBezTo>
                <a:cubicBezTo>
                  <a:pt x="7959" y="16072"/>
                  <a:pt x="7948" y="16097"/>
                  <a:pt x="7991" y="16199"/>
                </a:cubicBezTo>
                <a:cubicBezTo>
                  <a:pt x="7942" y="16241"/>
                  <a:pt x="7892" y="16277"/>
                  <a:pt x="7853" y="16322"/>
                </a:cubicBezTo>
                <a:cubicBezTo>
                  <a:pt x="7732" y="16462"/>
                  <a:pt x="7609" y="16599"/>
                  <a:pt x="7502" y="16749"/>
                </a:cubicBezTo>
                <a:cubicBezTo>
                  <a:pt x="7429" y="16852"/>
                  <a:pt x="7376" y="16972"/>
                  <a:pt x="7327" y="17090"/>
                </a:cubicBezTo>
                <a:cubicBezTo>
                  <a:pt x="7292" y="17172"/>
                  <a:pt x="7328" y="17224"/>
                  <a:pt x="7413" y="17250"/>
                </a:cubicBezTo>
                <a:cubicBezTo>
                  <a:pt x="7495" y="17274"/>
                  <a:pt x="7575" y="17296"/>
                  <a:pt x="7637" y="17314"/>
                </a:cubicBezTo>
                <a:cubicBezTo>
                  <a:pt x="7518" y="17487"/>
                  <a:pt x="7393" y="17664"/>
                  <a:pt x="7275" y="17845"/>
                </a:cubicBezTo>
                <a:cubicBezTo>
                  <a:pt x="7217" y="17938"/>
                  <a:pt x="7234" y="17983"/>
                  <a:pt x="7325" y="18021"/>
                </a:cubicBezTo>
                <a:cubicBezTo>
                  <a:pt x="7300" y="18071"/>
                  <a:pt x="7274" y="18118"/>
                  <a:pt x="7253" y="18168"/>
                </a:cubicBezTo>
                <a:cubicBezTo>
                  <a:pt x="7210" y="18266"/>
                  <a:pt x="7178" y="18367"/>
                  <a:pt x="7126" y="18458"/>
                </a:cubicBezTo>
                <a:cubicBezTo>
                  <a:pt x="7074" y="18552"/>
                  <a:pt x="7068" y="18647"/>
                  <a:pt x="7095" y="18744"/>
                </a:cubicBezTo>
                <a:cubicBezTo>
                  <a:pt x="7102" y="18767"/>
                  <a:pt x="7124" y="18798"/>
                  <a:pt x="7145" y="18803"/>
                </a:cubicBezTo>
                <a:cubicBezTo>
                  <a:pt x="7351" y="18853"/>
                  <a:pt x="7557" y="18897"/>
                  <a:pt x="7758" y="18942"/>
                </a:cubicBezTo>
                <a:cubicBezTo>
                  <a:pt x="7783" y="18967"/>
                  <a:pt x="7809" y="19018"/>
                  <a:pt x="7839" y="19019"/>
                </a:cubicBezTo>
                <a:cubicBezTo>
                  <a:pt x="7912" y="19021"/>
                  <a:pt x="7984" y="19022"/>
                  <a:pt x="8057" y="19022"/>
                </a:cubicBezTo>
                <a:cubicBezTo>
                  <a:pt x="8184" y="19022"/>
                  <a:pt x="8313" y="19020"/>
                  <a:pt x="8451" y="19019"/>
                </a:cubicBezTo>
                <a:lnTo>
                  <a:pt x="8451" y="19019"/>
                </a:lnTo>
                <a:cubicBezTo>
                  <a:pt x="8408" y="19087"/>
                  <a:pt x="8374" y="19144"/>
                  <a:pt x="8339" y="19200"/>
                </a:cubicBezTo>
                <a:cubicBezTo>
                  <a:pt x="8309" y="19249"/>
                  <a:pt x="8248" y="19303"/>
                  <a:pt x="8258" y="19339"/>
                </a:cubicBezTo>
                <a:cubicBezTo>
                  <a:pt x="8289" y="19454"/>
                  <a:pt x="8238" y="19530"/>
                  <a:pt x="8176" y="19609"/>
                </a:cubicBezTo>
                <a:cubicBezTo>
                  <a:pt x="8170" y="19615"/>
                  <a:pt x="8169" y="19625"/>
                  <a:pt x="8165" y="19634"/>
                </a:cubicBezTo>
                <a:cubicBezTo>
                  <a:pt x="8117" y="19773"/>
                  <a:pt x="8064" y="19912"/>
                  <a:pt x="8019" y="20052"/>
                </a:cubicBezTo>
                <a:cubicBezTo>
                  <a:pt x="7999" y="20115"/>
                  <a:pt x="7985" y="20182"/>
                  <a:pt x="7978" y="20249"/>
                </a:cubicBezTo>
                <a:cubicBezTo>
                  <a:pt x="7970" y="20310"/>
                  <a:pt x="8002" y="20356"/>
                  <a:pt x="8064" y="20371"/>
                </a:cubicBezTo>
                <a:cubicBezTo>
                  <a:pt x="8141" y="20391"/>
                  <a:pt x="8220" y="20404"/>
                  <a:pt x="8292" y="20420"/>
                </a:cubicBezTo>
                <a:cubicBezTo>
                  <a:pt x="8269" y="20468"/>
                  <a:pt x="8230" y="20516"/>
                  <a:pt x="8228" y="20567"/>
                </a:cubicBezTo>
                <a:cubicBezTo>
                  <a:pt x="8225" y="20748"/>
                  <a:pt x="8181" y="20916"/>
                  <a:pt x="8110" y="21081"/>
                </a:cubicBezTo>
                <a:cubicBezTo>
                  <a:pt x="8067" y="21183"/>
                  <a:pt x="8078" y="21210"/>
                  <a:pt x="8180" y="21262"/>
                </a:cubicBezTo>
                <a:cubicBezTo>
                  <a:pt x="8202" y="21273"/>
                  <a:pt x="8225" y="21288"/>
                  <a:pt x="8246" y="21299"/>
                </a:cubicBezTo>
                <a:cubicBezTo>
                  <a:pt x="8220" y="21358"/>
                  <a:pt x="8192" y="21406"/>
                  <a:pt x="8175" y="21458"/>
                </a:cubicBezTo>
                <a:cubicBezTo>
                  <a:pt x="8127" y="21590"/>
                  <a:pt x="8082" y="21723"/>
                  <a:pt x="8038" y="21857"/>
                </a:cubicBezTo>
                <a:cubicBezTo>
                  <a:pt x="7996" y="21985"/>
                  <a:pt x="7965" y="22115"/>
                  <a:pt x="8001" y="22253"/>
                </a:cubicBezTo>
                <a:cubicBezTo>
                  <a:pt x="8019" y="22322"/>
                  <a:pt x="8052" y="22349"/>
                  <a:pt x="8118" y="22349"/>
                </a:cubicBezTo>
                <a:cubicBezTo>
                  <a:pt x="8123" y="22349"/>
                  <a:pt x="8127" y="22349"/>
                  <a:pt x="8133" y="22349"/>
                </a:cubicBezTo>
                <a:cubicBezTo>
                  <a:pt x="8311" y="22340"/>
                  <a:pt x="8488" y="22336"/>
                  <a:pt x="8660" y="22330"/>
                </a:cubicBezTo>
                <a:lnTo>
                  <a:pt x="8660" y="22330"/>
                </a:lnTo>
                <a:cubicBezTo>
                  <a:pt x="8637" y="22445"/>
                  <a:pt x="8628" y="22567"/>
                  <a:pt x="8586" y="22673"/>
                </a:cubicBezTo>
                <a:cubicBezTo>
                  <a:pt x="8480" y="22933"/>
                  <a:pt x="8460" y="23206"/>
                  <a:pt x="8431" y="23477"/>
                </a:cubicBezTo>
                <a:cubicBezTo>
                  <a:pt x="8424" y="23537"/>
                  <a:pt x="8446" y="23604"/>
                  <a:pt x="8462" y="23666"/>
                </a:cubicBezTo>
                <a:cubicBezTo>
                  <a:pt x="8476" y="23729"/>
                  <a:pt x="8509" y="23764"/>
                  <a:pt x="8564" y="23764"/>
                </a:cubicBezTo>
                <a:cubicBezTo>
                  <a:pt x="8579" y="23764"/>
                  <a:pt x="8595" y="23762"/>
                  <a:pt x="8612" y="23757"/>
                </a:cubicBezTo>
                <a:cubicBezTo>
                  <a:pt x="8645" y="23748"/>
                  <a:pt x="8681" y="23747"/>
                  <a:pt x="8719" y="23742"/>
                </a:cubicBezTo>
                <a:lnTo>
                  <a:pt x="8719" y="23742"/>
                </a:lnTo>
                <a:cubicBezTo>
                  <a:pt x="8715" y="23864"/>
                  <a:pt x="8726" y="23977"/>
                  <a:pt x="8706" y="24084"/>
                </a:cubicBezTo>
                <a:cubicBezTo>
                  <a:pt x="8634" y="24462"/>
                  <a:pt x="8551" y="24838"/>
                  <a:pt x="8474" y="25214"/>
                </a:cubicBezTo>
                <a:cubicBezTo>
                  <a:pt x="8460" y="25280"/>
                  <a:pt x="8469" y="25359"/>
                  <a:pt x="8434" y="25409"/>
                </a:cubicBezTo>
                <a:cubicBezTo>
                  <a:pt x="8357" y="25520"/>
                  <a:pt x="8377" y="25649"/>
                  <a:pt x="8336" y="25766"/>
                </a:cubicBezTo>
                <a:cubicBezTo>
                  <a:pt x="8320" y="25811"/>
                  <a:pt x="8338" y="25846"/>
                  <a:pt x="8378" y="25846"/>
                </a:cubicBezTo>
                <a:cubicBezTo>
                  <a:pt x="8387" y="25846"/>
                  <a:pt x="8398" y="25844"/>
                  <a:pt x="8410" y="25840"/>
                </a:cubicBezTo>
                <a:cubicBezTo>
                  <a:pt x="8469" y="25818"/>
                  <a:pt x="8529" y="25784"/>
                  <a:pt x="8572" y="25740"/>
                </a:cubicBezTo>
                <a:cubicBezTo>
                  <a:pt x="8658" y="25650"/>
                  <a:pt x="8737" y="25556"/>
                  <a:pt x="8810" y="25455"/>
                </a:cubicBezTo>
                <a:cubicBezTo>
                  <a:pt x="8978" y="25223"/>
                  <a:pt x="9136" y="24983"/>
                  <a:pt x="9307" y="24754"/>
                </a:cubicBezTo>
                <a:cubicBezTo>
                  <a:pt x="9421" y="24602"/>
                  <a:pt x="9553" y="24466"/>
                  <a:pt x="9679" y="24321"/>
                </a:cubicBezTo>
                <a:cubicBezTo>
                  <a:pt x="9744" y="24394"/>
                  <a:pt x="9789" y="24428"/>
                  <a:pt x="9841" y="24428"/>
                </a:cubicBezTo>
                <a:cubicBezTo>
                  <a:pt x="9878" y="24428"/>
                  <a:pt x="9920" y="24410"/>
                  <a:pt x="9976" y="24378"/>
                </a:cubicBezTo>
                <a:cubicBezTo>
                  <a:pt x="10027" y="24348"/>
                  <a:pt x="10072" y="24309"/>
                  <a:pt x="10115" y="24271"/>
                </a:cubicBezTo>
                <a:cubicBezTo>
                  <a:pt x="10199" y="24199"/>
                  <a:pt x="10280" y="24121"/>
                  <a:pt x="10365" y="24050"/>
                </a:cubicBezTo>
                <a:cubicBezTo>
                  <a:pt x="10384" y="24034"/>
                  <a:pt x="10417" y="24036"/>
                  <a:pt x="10443" y="24030"/>
                </a:cubicBezTo>
                <a:cubicBezTo>
                  <a:pt x="10478" y="24023"/>
                  <a:pt x="10525" y="24026"/>
                  <a:pt x="10546" y="24005"/>
                </a:cubicBezTo>
                <a:cubicBezTo>
                  <a:pt x="10702" y="23858"/>
                  <a:pt x="10852" y="23705"/>
                  <a:pt x="11008" y="23550"/>
                </a:cubicBezTo>
                <a:cubicBezTo>
                  <a:pt x="11015" y="23562"/>
                  <a:pt x="11027" y="23576"/>
                  <a:pt x="11036" y="23592"/>
                </a:cubicBezTo>
                <a:cubicBezTo>
                  <a:pt x="11189" y="23865"/>
                  <a:pt x="11341" y="24141"/>
                  <a:pt x="11492" y="24416"/>
                </a:cubicBezTo>
                <a:cubicBezTo>
                  <a:pt x="11518" y="24465"/>
                  <a:pt x="11552" y="24493"/>
                  <a:pt x="11593" y="24493"/>
                </a:cubicBezTo>
                <a:cubicBezTo>
                  <a:pt x="11613" y="24493"/>
                  <a:pt x="11635" y="24486"/>
                  <a:pt x="11658" y="24472"/>
                </a:cubicBezTo>
                <a:cubicBezTo>
                  <a:pt x="11728" y="24432"/>
                  <a:pt x="11796" y="24388"/>
                  <a:pt x="11854" y="24333"/>
                </a:cubicBezTo>
                <a:cubicBezTo>
                  <a:pt x="11977" y="24218"/>
                  <a:pt x="12094" y="24095"/>
                  <a:pt x="12210" y="23976"/>
                </a:cubicBezTo>
                <a:cubicBezTo>
                  <a:pt x="12259" y="24005"/>
                  <a:pt x="12290" y="24020"/>
                  <a:pt x="12317" y="24020"/>
                </a:cubicBezTo>
                <a:cubicBezTo>
                  <a:pt x="12351" y="24020"/>
                  <a:pt x="12377" y="23994"/>
                  <a:pt x="12421" y="23937"/>
                </a:cubicBezTo>
                <a:cubicBezTo>
                  <a:pt x="12440" y="23913"/>
                  <a:pt x="12456" y="23886"/>
                  <a:pt x="12472" y="23860"/>
                </a:cubicBezTo>
                <a:cubicBezTo>
                  <a:pt x="12598" y="23669"/>
                  <a:pt x="12721" y="23477"/>
                  <a:pt x="12846" y="23285"/>
                </a:cubicBezTo>
                <a:cubicBezTo>
                  <a:pt x="12863" y="23258"/>
                  <a:pt x="12886" y="23234"/>
                  <a:pt x="12909" y="23205"/>
                </a:cubicBezTo>
                <a:cubicBezTo>
                  <a:pt x="12939" y="23223"/>
                  <a:pt x="12966" y="23236"/>
                  <a:pt x="12985" y="23254"/>
                </a:cubicBezTo>
                <a:cubicBezTo>
                  <a:pt x="13013" y="23284"/>
                  <a:pt x="13039" y="23297"/>
                  <a:pt x="13063" y="23297"/>
                </a:cubicBezTo>
                <a:cubicBezTo>
                  <a:pt x="13095" y="23297"/>
                  <a:pt x="13125" y="23274"/>
                  <a:pt x="13153" y="23238"/>
                </a:cubicBezTo>
                <a:cubicBezTo>
                  <a:pt x="13177" y="23207"/>
                  <a:pt x="13202" y="23174"/>
                  <a:pt x="13218" y="23138"/>
                </a:cubicBezTo>
                <a:cubicBezTo>
                  <a:pt x="13273" y="23016"/>
                  <a:pt x="13320" y="22892"/>
                  <a:pt x="13377" y="22773"/>
                </a:cubicBezTo>
                <a:cubicBezTo>
                  <a:pt x="13424" y="22673"/>
                  <a:pt x="13474" y="22574"/>
                  <a:pt x="13535" y="22481"/>
                </a:cubicBezTo>
                <a:cubicBezTo>
                  <a:pt x="13670" y="22275"/>
                  <a:pt x="13810" y="22073"/>
                  <a:pt x="13953" y="21863"/>
                </a:cubicBezTo>
                <a:cubicBezTo>
                  <a:pt x="13963" y="21888"/>
                  <a:pt x="13973" y="21909"/>
                  <a:pt x="13982" y="21931"/>
                </a:cubicBezTo>
                <a:cubicBezTo>
                  <a:pt x="14051" y="22126"/>
                  <a:pt x="14118" y="22322"/>
                  <a:pt x="14191" y="22515"/>
                </a:cubicBezTo>
                <a:cubicBezTo>
                  <a:pt x="14228" y="22612"/>
                  <a:pt x="14250" y="22652"/>
                  <a:pt x="14296" y="22652"/>
                </a:cubicBezTo>
                <a:cubicBezTo>
                  <a:pt x="14325" y="22652"/>
                  <a:pt x="14365" y="22636"/>
                  <a:pt x="14424" y="22608"/>
                </a:cubicBezTo>
                <a:cubicBezTo>
                  <a:pt x="14443" y="22649"/>
                  <a:pt x="14463" y="22690"/>
                  <a:pt x="14483" y="22731"/>
                </a:cubicBezTo>
                <a:cubicBezTo>
                  <a:pt x="14554" y="22878"/>
                  <a:pt x="14622" y="23026"/>
                  <a:pt x="14695" y="23172"/>
                </a:cubicBezTo>
                <a:cubicBezTo>
                  <a:pt x="14728" y="23239"/>
                  <a:pt x="14759" y="23271"/>
                  <a:pt x="14795" y="23271"/>
                </a:cubicBezTo>
                <a:cubicBezTo>
                  <a:pt x="14829" y="23271"/>
                  <a:pt x="14867" y="23241"/>
                  <a:pt x="14916" y="23185"/>
                </a:cubicBezTo>
                <a:cubicBezTo>
                  <a:pt x="14982" y="23109"/>
                  <a:pt x="15019" y="23010"/>
                  <a:pt x="15070" y="22923"/>
                </a:cubicBezTo>
                <a:cubicBezTo>
                  <a:pt x="15132" y="22817"/>
                  <a:pt x="15194" y="22713"/>
                  <a:pt x="15254" y="22609"/>
                </a:cubicBezTo>
                <a:cubicBezTo>
                  <a:pt x="15292" y="22631"/>
                  <a:pt x="15319" y="22642"/>
                  <a:pt x="15341" y="22642"/>
                </a:cubicBezTo>
                <a:cubicBezTo>
                  <a:pt x="15372" y="22642"/>
                  <a:pt x="15393" y="22619"/>
                  <a:pt x="15422" y="22569"/>
                </a:cubicBezTo>
                <a:cubicBezTo>
                  <a:pt x="15438" y="22543"/>
                  <a:pt x="15445" y="22512"/>
                  <a:pt x="15460" y="22486"/>
                </a:cubicBezTo>
                <a:cubicBezTo>
                  <a:pt x="15526" y="22364"/>
                  <a:pt x="15569" y="22215"/>
                  <a:pt x="15669" y="22130"/>
                </a:cubicBezTo>
                <a:cubicBezTo>
                  <a:pt x="15769" y="22042"/>
                  <a:pt x="15823" y="21934"/>
                  <a:pt x="15896" y="21834"/>
                </a:cubicBezTo>
                <a:cubicBezTo>
                  <a:pt x="15917" y="21807"/>
                  <a:pt x="15934" y="21780"/>
                  <a:pt x="15954" y="21747"/>
                </a:cubicBezTo>
                <a:cubicBezTo>
                  <a:pt x="15976" y="21767"/>
                  <a:pt x="15995" y="21783"/>
                  <a:pt x="16011" y="21801"/>
                </a:cubicBezTo>
                <a:cubicBezTo>
                  <a:pt x="16061" y="21859"/>
                  <a:pt x="16109" y="21881"/>
                  <a:pt x="16154" y="21881"/>
                </a:cubicBezTo>
                <a:cubicBezTo>
                  <a:pt x="16220" y="21881"/>
                  <a:pt x="16279" y="21834"/>
                  <a:pt x="16329" y="21776"/>
                </a:cubicBezTo>
                <a:cubicBezTo>
                  <a:pt x="16350" y="21750"/>
                  <a:pt x="16367" y="21718"/>
                  <a:pt x="16379" y="21687"/>
                </a:cubicBezTo>
                <a:cubicBezTo>
                  <a:pt x="16441" y="21519"/>
                  <a:pt x="16498" y="21350"/>
                  <a:pt x="16561" y="21183"/>
                </a:cubicBezTo>
                <a:cubicBezTo>
                  <a:pt x="16572" y="21155"/>
                  <a:pt x="16599" y="21111"/>
                  <a:pt x="16616" y="21111"/>
                </a:cubicBezTo>
                <a:cubicBezTo>
                  <a:pt x="16616" y="21111"/>
                  <a:pt x="16616" y="21111"/>
                  <a:pt x="16617" y="21111"/>
                </a:cubicBezTo>
                <a:cubicBezTo>
                  <a:pt x="16623" y="21112"/>
                  <a:pt x="16630" y="21112"/>
                  <a:pt x="16635" y="21112"/>
                </a:cubicBezTo>
                <a:cubicBezTo>
                  <a:pt x="16726" y="21112"/>
                  <a:pt x="16730" y="21040"/>
                  <a:pt x="16736" y="20973"/>
                </a:cubicBezTo>
                <a:cubicBezTo>
                  <a:pt x="16744" y="20885"/>
                  <a:pt x="16739" y="20794"/>
                  <a:pt x="16749" y="20706"/>
                </a:cubicBezTo>
                <a:cubicBezTo>
                  <a:pt x="16767" y="20541"/>
                  <a:pt x="16791" y="20375"/>
                  <a:pt x="16816" y="20211"/>
                </a:cubicBezTo>
                <a:cubicBezTo>
                  <a:pt x="16828" y="20131"/>
                  <a:pt x="16850" y="20056"/>
                  <a:pt x="16871" y="19964"/>
                </a:cubicBezTo>
                <a:cubicBezTo>
                  <a:pt x="16921" y="19995"/>
                  <a:pt x="16960" y="20013"/>
                  <a:pt x="16994" y="20037"/>
                </a:cubicBezTo>
                <a:cubicBezTo>
                  <a:pt x="17030" y="20060"/>
                  <a:pt x="17057" y="20073"/>
                  <a:pt x="17079" y="20073"/>
                </a:cubicBezTo>
                <a:cubicBezTo>
                  <a:pt x="17109" y="20073"/>
                  <a:pt x="17129" y="20049"/>
                  <a:pt x="17148" y="19995"/>
                </a:cubicBezTo>
                <a:cubicBezTo>
                  <a:pt x="17177" y="19910"/>
                  <a:pt x="17173" y="19817"/>
                  <a:pt x="17203" y="19733"/>
                </a:cubicBezTo>
                <a:cubicBezTo>
                  <a:pt x="17250" y="19601"/>
                  <a:pt x="17296" y="19463"/>
                  <a:pt x="17374" y="19348"/>
                </a:cubicBezTo>
                <a:cubicBezTo>
                  <a:pt x="17424" y="19276"/>
                  <a:pt x="17460" y="19211"/>
                  <a:pt x="17472" y="19127"/>
                </a:cubicBezTo>
                <a:cubicBezTo>
                  <a:pt x="17478" y="19076"/>
                  <a:pt x="17478" y="19022"/>
                  <a:pt x="17491" y="18972"/>
                </a:cubicBezTo>
                <a:cubicBezTo>
                  <a:pt x="17523" y="18845"/>
                  <a:pt x="17503" y="18704"/>
                  <a:pt x="17600" y="18598"/>
                </a:cubicBezTo>
                <a:cubicBezTo>
                  <a:pt x="17640" y="18614"/>
                  <a:pt x="17668" y="18623"/>
                  <a:pt x="17690" y="18623"/>
                </a:cubicBezTo>
                <a:cubicBezTo>
                  <a:pt x="17731" y="18623"/>
                  <a:pt x="17750" y="18593"/>
                  <a:pt x="17771" y="18521"/>
                </a:cubicBezTo>
                <a:cubicBezTo>
                  <a:pt x="17775" y="18506"/>
                  <a:pt x="17780" y="18492"/>
                  <a:pt x="17783" y="18477"/>
                </a:cubicBezTo>
                <a:cubicBezTo>
                  <a:pt x="17820" y="18236"/>
                  <a:pt x="17851" y="17994"/>
                  <a:pt x="17894" y="17754"/>
                </a:cubicBezTo>
                <a:cubicBezTo>
                  <a:pt x="17931" y="17546"/>
                  <a:pt x="17979" y="17337"/>
                  <a:pt x="18028" y="17131"/>
                </a:cubicBezTo>
                <a:cubicBezTo>
                  <a:pt x="18080" y="16921"/>
                  <a:pt x="18131" y="16710"/>
                  <a:pt x="18200" y="16507"/>
                </a:cubicBezTo>
                <a:cubicBezTo>
                  <a:pt x="18248" y="16358"/>
                  <a:pt x="18325" y="16219"/>
                  <a:pt x="18387" y="16076"/>
                </a:cubicBezTo>
                <a:cubicBezTo>
                  <a:pt x="18398" y="16078"/>
                  <a:pt x="18407" y="16081"/>
                  <a:pt x="18416" y="16083"/>
                </a:cubicBezTo>
                <a:cubicBezTo>
                  <a:pt x="18418" y="16245"/>
                  <a:pt x="18418" y="16407"/>
                  <a:pt x="18424" y="16569"/>
                </a:cubicBezTo>
                <a:cubicBezTo>
                  <a:pt x="18433" y="16775"/>
                  <a:pt x="18450" y="16982"/>
                  <a:pt x="18452" y="17188"/>
                </a:cubicBezTo>
                <a:cubicBezTo>
                  <a:pt x="18453" y="17312"/>
                  <a:pt x="18424" y="17439"/>
                  <a:pt x="18423" y="17564"/>
                </a:cubicBezTo>
                <a:cubicBezTo>
                  <a:pt x="18422" y="17669"/>
                  <a:pt x="18448" y="17774"/>
                  <a:pt x="18445" y="17878"/>
                </a:cubicBezTo>
                <a:cubicBezTo>
                  <a:pt x="18443" y="17976"/>
                  <a:pt x="18406" y="18074"/>
                  <a:pt x="18407" y="18170"/>
                </a:cubicBezTo>
                <a:cubicBezTo>
                  <a:pt x="18408" y="18300"/>
                  <a:pt x="18418" y="18433"/>
                  <a:pt x="18450" y="18556"/>
                </a:cubicBezTo>
                <a:cubicBezTo>
                  <a:pt x="18491" y="18712"/>
                  <a:pt x="18506" y="18866"/>
                  <a:pt x="18491" y="19025"/>
                </a:cubicBezTo>
                <a:cubicBezTo>
                  <a:pt x="18479" y="19185"/>
                  <a:pt x="18473" y="19344"/>
                  <a:pt x="18476" y="19504"/>
                </a:cubicBezTo>
                <a:cubicBezTo>
                  <a:pt x="18478" y="19575"/>
                  <a:pt x="18502" y="19606"/>
                  <a:pt x="18548" y="19606"/>
                </a:cubicBezTo>
                <a:cubicBezTo>
                  <a:pt x="18567" y="19606"/>
                  <a:pt x="18590" y="19601"/>
                  <a:pt x="18618" y="19590"/>
                </a:cubicBezTo>
                <a:cubicBezTo>
                  <a:pt x="18677" y="19568"/>
                  <a:pt x="18736" y="19545"/>
                  <a:pt x="18804" y="19519"/>
                </a:cubicBezTo>
                <a:lnTo>
                  <a:pt x="18804" y="19519"/>
                </a:lnTo>
                <a:cubicBezTo>
                  <a:pt x="18784" y="19615"/>
                  <a:pt x="18754" y="19701"/>
                  <a:pt x="18749" y="19787"/>
                </a:cubicBezTo>
                <a:cubicBezTo>
                  <a:pt x="18736" y="20005"/>
                  <a:pt x="18732" y="20223"/>
                  <a:pt x="18726" y="20442"/>
                </a:cubicBezTo>
                <a:cubicBezTo>
                  <a:pt x="18722" y="20567"/>
                  <a:pt x="18727" y="20603"/>
                  <a:pt x="18800" y="20603"/>
                </a:cubicBezTo>
                <a:cubicBezTo>
                  <a:pt x="18824" y="20603"/>
                  <a:pt x="18855" y="20599"/>
                  <a:pt x="18896" y="20593"/>
                </a:cubicBezTo>
                <a:cubicBezTo>
                  <a:pt x="18896" y="20593"/>
                  <a:pt x="18896" y="20593"/>
                  <a:pt x="18897" y="20593"/>
                </a:cubicBezTo>
                <a:cubicBezTo>
                  <a:pt x="18902" y="20593"/>
                  <a:pt x="18907" y="20599"/>
                  <a:pt x="18926" y="20608"/>
                </a:cubicBezTo>
                <a:cubicBezTo>
                  <a:pt x="18918" y="20754"/>
                  <a:pt x="18911" y="20908"/>
                  <a:pt x="18902" y="21062"/>
                </a:cubicBezTo>
                <a:cubicBezTo>
                  <a:pt x="18896" y="21180"/>
                  <a:pt x="18921" y="21211"/>
                  <a:pt x="19042" y="21211"/>
                </a:cubicBezTo>
                <a:cubicBezTo>
                  <a:pt x="19025" y="21399"/>
                  <a:pt x="19090" y="21562"/>
                  <a:pt x="19200" y="21710"/>
                </a:cubicBezTo>
                <a:cubicBezTo>
                  <a:pt x="19221" y="21738"/>
                  <a:pt x="19242" y="21750"/>
                  <a:pt x="19266" y="21750"/>
                </a:cubicBezTo>
                <a:cubicBezTo>
                  <a:pt x="19284" y="21750"/>
                  <a:pt x="19304" y="21743"/>
                  <a:pt x="19327" y="21728"/>
                </a:cubicBezTo>
                <a:cubicBezTo>
                  <a:pt x="19474" y="21633"/>
                  <a:pt x="19623" y="21540"/>
                  <a:pt x="19772" y="21446"/>
                </a:cubicBezTo>
                <a:cubicBezTo>
                  <a:pt x="19781" y="21492"/>
                  <a:pt x="19787" y="21534"/>
                  <a:pt x="19795" y="21576"/>
                </a:cubicBezTo>
                <a:cubicBezTo>
                  <a:pt x="19844" y="21861"/>
                  <a:pt x="19894" y="22145"/>
                  <a:pt x="19946" y="22429"/>
                </a:cubicBezTo>
                <a:cubicBezTo>
                  <a:pt x="19971" y="22566"/>
                  <a:pt x="20001" y="22702"/>
                  <a:pt x="20038" y="22834"/>
                </a:cubicBezTo>
                <a:cubicBezTo>
                  <a:pt x="20056" y="22898"/>
                  <a:pt x="20089" y="22931"/>
                  <a:pt x="20131" y="22931"/>
                </a:cubicBezTo>
                <a:cubicBezTo>
                  <a:pt x="20154" y="22931"/>
                  <a:pt x="20178" y="22922"/>
                  <a:pt x="20204" y="22902"/>
                </a:cubicBezTo>
                <a:cubicBezTo>
                  <a:pt x="20245" y="22871"/>
                  <a:pt x="20295" y="22854"/>
                  <a:pt x="20336" y="22831"/>
                </a:cubicBezTo>
                <a:cubicBezTo>
                  <a:pt x="20419" y="23015"/>
                  <a:pt x="20503" y="23199"/>
                  <a:pt x="20589" y="23381"/>
                </a:cubicBezTo>
                <a:cubicBezTo>
                  <a:pt x="20616" y="23437"/>
                  <a:pt x="20652" y="23476"/>
                  <a:pt x="20706" y="23476"/>
                </a:cubicBezTo>
                <a:cubicBezTo>
                  <a:pt x="20728" y="23476"/>
                  <a:pt x="20752" y="23470"/>
                  <a:pt x="20781" y="23456"/>
                </a:cubicBezTo>
                <a:cubicBezTo>
                  <a:pt x="20791" y="23502"/>
                  <a:pt x="20799" y="23541"/>
                  <a:pt x="20808" y="23580"/>
                </a:cubicBezTo>
                <a:cubicBezTo>
                  <a:pt x="20837" y="23703"/>
                  <a:pt x="20881" y="23815"/>
                  <a:pt x="20980" y="23900"/>
                </a:cubicBezTo>
                <a:cubicBezTo>
                  <a:pt x="21018" y="23932"/>
                  <a:pt x="21055" y="23949"/>
                  <a:pt x="21090" y="23949"/>
                </a:cubicBezTo>
                <a:cubicBezTo>
                  <a:pt x="21121" y="23949"/>
                  <a:pt x="21152" y="23936"/>
                  <a:pt x="21180" y="23909"/>
                </a:cubicBezTo>
                <a:cubicBezTo>
                  <a:pt x="21256" y="23837"/>
                  <a:pt x="21330" y="23765"/>
                  <a:pt x="21407" y="23690"/>
                </a:cubicBezTo>
                <a:cubicBezTo>
                  <a:pt x="21413" y="23700"/>
                  <a:pt x="21422" y="23705"/>
                  <a:pt x="21426" y="23712"/>
                </a:cubicBezTo>
                <a:cubicBezTo>
                  <a:pt x="21571" y="24013"/>
                  <a:pt x="21712" y="24314"/>
                  <a:pt x="21860" y="24612"/>
                </a:cubicBezTo>
                <a:cubicBezTo>
                  <a:pt x="21905" y="24704"/>
                  <a:pt x="21957" y="24792"/>
                  <a:pt x="22019" y="24871"/>
                </a:cubicBezTo>
                <a:cubicBezTo>
                  <a:pt x="22063" y="24926"/>
                  <a:pt x="22089" y="24952"/>
                  <a:pt x="22123" y="24952"/>
                </a:cubicBezTo>
                <a:cubicBezTo>
                  <a:pt x="22152" y="24952"/>
                  <a:pt x="22189" y="24932"/>
                  <a:pt x="22250" y="24894"/>
                </a:cubicBezTo>
                <a:cubicBezTo>
                  <a:pt x="22298" y="24980"/>
                  <a:pt x="22349" y="25062"/>
                  <a:pt x="22394" y="25148"/>
                </a:cubicBezTo>
                <a:cubicBezTo>
                  <a:pt x="22485" y="25322"/>
                  <a:pt x="22580" y="25495"/>
                  <a:pt x="22662" y="25674"/>
                </a:cubicBezTo>
                <a:cubicBezTo>
                  <a:pt x="22748" y="25859"/>
                  <a:pt x="22816" y="26051"/>
                  <a:pt x="22894" y="26238"/>
                </a:cubicBezTo>
                <a:cubicBezTo>
                  <a:pt x="22934" y="26334"/>
                  <a:pt x="22977" y="26427"/>
                  <a:pt x="23026" y="26520"/>
                </a:cubicBezTo>
                <a:cubicBezTo>
                  <a:pt x="23041" y="26549"/>
                  <a:pt x="23059" y="26563"/>
                  <a:pt x="23078" y="26563"/>
                </a:cubicBezTo>
                <a:cubicBezTo>
                  <a:pt x="23097" y="26563"/>
                  <a:pt x="23116" y="26547"/>
                  <a:pt x="23128" y="26519"/>
                </a:cubicBezTo>
                <a:cubicBezTo>
                  <a:pt x="23159" y="26447"/>
                  <a:pt x="23187" y="26369"/>
                  <a:pt x="23197" y="26291"/>
                </a:cubicBezTo>
                <a:cubicBezTo>
                  <a:pt x="23240" y="25969"/>
                  <a:pt x="23259" y="25645"/>
                  <a:pt x="23314" y="25324"/>
                </a:cubicBezTo>
                <a:cubicBezTo>
                  <a:pt x="23362" y="25029"/>
                  <a:pt x="23396" y="24731"/>
                  <a:pt x="23437" y="24435"/>
                </a:cubicBezTo>
                <a:cubicBezTo>
                  <a:pt x="23451" y="24334"/>
                  <a:pt x="23469" y="24236"/>
                  <a:pt x="23487" y="24131"/>
                </a:cubicBezTo>
                <a:cubicBezTo>
                  <a:pt x="23514" y="24139"/>
                  <a:pt x="23537" y="24142"/>
                  <a:pt x="23553" y="24152"/>
                </a:cubicBezTo>
                <a:cubicBezTo>
                  <a:pt x="23580" y="24169"/>
                  <a:pt x="23605" y="24176"/>
                  <a:pt x="23627" y="24176"/>
                </a:cubicBezTo>
                <a:cubicBezTo>
                  <a:pt x="23671" y="24176"/>
                  <a:pt x="23707" y="24146"/>
                  <a:pt x="23731" y="24101"/>
                </a:cubicBezTo>
                <a:cubicBezTo>
                  <a:pt x="23782" y="24009"/>
                  <a:pt x="23829" y="23915"/>
                  <a:pt x="23857" y="23814"/>
                </a:cubicBezTo>
                <a:cubicBezTo>
                  <a:pt x="23887" y="23705"/>
                  <a:pt x="23891" y="23588"/>
                  <a:pt x="23913" y="23477"/>
                </a:cubicBezTo>
                <a:cubicBezTo>
                  <a:pt x="23919" y="23450"/>
                  <a:pt x="23955" y="23408"/>
                  <a:pt x="23972" y="23408"/>
                </a:cubicBezTo>
                <a:cubicBezTo>
                  <a:pt x="23972" y="23408"/>
                  <a:pt x="23973" y="23408"/>
                  <a:pt x="23973" y="23408"/>
                </a:cubicBezTo>
                <a:cubicBezTo>
                  <a:pt x="23982" y="23410"/>
                  <a:pt x="23989" y="23410"/>
                  <a:pt x="23997" y="23410"/>
                </a:cubicBezTo>
                <a:cubicBezTo>
                  <a:pt x="24064" y="23410"/>
                  <a:pt x="24071" y="23359"/>
                  <a:pt x="24075" y="23302"/>
                </a:cubicBezTo>
                <a:cubicBezTo>
                  <a:pt x="24080" y="23207"/>
                  <a:pt x="24086" y="23110"/>
                  <a:pt x="24087" y="23015"/>
                </a:cubicBezTo>
                <a:cubicBezTo>
                  <a:pt x="24091" y="22812"/>
                  <a:pt x="24094" y="22609"/>
                  <a:pt x="24087" y="22405"/>
                </a:cubicBezTo>
                <a:cubicBezTo>
                  <a:pt x="24086" y="22349"/>
                  <a:pt x="24094" y="22315"/>
                  <a:pt x="24140" y="22315"/>
                </a:cubicBezTo>
                <a:cubicBezTo>
                  <a:pt x="24147" y="22315"/>
                  <a:pt x="24154" y="22315"/>
                  <a:pt x="24163" y="22317"/>
                </a:cubicBezTo>
                <a:cubicBezTo>
                  <a:pt x="24298" y="22340"/>
                  <a:pt x="24436" y="22361"/>
                  <a:pt x="24567" y="22400"/>
                </a:cubicBezTo>
                <a:cubicBezTo>
                  <a:pt x="24597" y="22410"/>
                  <a:pt x="24625" y="22415"/>
                  <a:pt x="24650" y="22415"/>
                </a:cubicBezTo>
                <a:cubicBezTo>
                  <a:pt x="24698" y="22415"/>
                  <a:pt x="24736" y="22394"/>
                  <a:pt x="24760" y="22337"/>
                </a:cubicBezTo>
                <a:cubicBezTo>
                  <a:pt x="24804" y="22238"/>
                  <a:pt x="24839" y="22133"/>
                  <a:pt x="24868" y="22028"/>
                </a:cubicBezTo>
                <a:cubicBezTo>
                  <a:pt x="24889" y="21953"/>
                  <a:pt x="24895" y="21873"/>
                  <a:pt x="24906" y="21797"/>
                </a:cubicBezTo>
                <a:cubicBezTo>
                  <a:pt x="25068" y="21785"/>
                  <a:pt x="25081" y="21775"/>
                  <a:pt x="25078" y="21675"/>
                </a:cubicBezTo>
                <a:cubicBezTo>
                  <a:pt x="25070" y="21468"/>
                  <a:pt x="25061" y="21262"/>
                  <a:pt x="25049" y="21056"/>
                </a:cubicBezTo>
                <a:cubicBezTo>
                  <a:pt x="25042" y="20926"/>
                  <a:pt x="25030" y="20794"/>
                  <a:pt x="25020" y="20654"/>
                </a:cubicBezTo>
                <a:lnTo>
                  <a:pt x="25020" y="20654"/>
                </a:lnTo>
                <a:cubicBezTo>
                  <a:pt x="25071" y="20658"/>
                  <a:pt x="25117" y="20659"/>
                  <a:pt x="25163" y="20664"/>
                </a:cubicBezTo>
                <a:cubicBezTo>
                  <a:pt x="25180" y="20666"/>
                  <a:pt x="25196" y="20667"/>
                  <a:pt x="25210" y="20667"/>
                </a:cubicBezTo>
                <a:cubicBezTo>
                  <a:pt x="25292" y="20667"/>
                  <a:pt x="25325" y="20634"/>
                  <a:pt x="25325" y="20536"/>
                </a:cubicBezTo>
                <a:cubicBezTo>
                  <a:pt x="25326" y="20424"/>
                  <a:pt x="25305" y="20310"/>
                  <a:pt x="25281" y="20200"/>
                </a:cubicBezTo>
                <a:cubicBezTo>
                  <a:pt x="25263" y="20110"/>
                  <a:pt x="25220" y="20025"/>
                  <a:pt x="25200" y="19936"/>
                </a:cubicBezTo>
                <a:cubicBezTo>
                  <a:pt x="25186" y="19876"/>
                  <a:pt x="25198" y="19809"/>
                  <a:pt x="25186" y="19748"/>
                </a:cubicBezTo>
                <a:cubicBezTo>
                  <a:pt x="25146" y="19524"/>
                  <a:pt x="25101" y="19301"/>
                  <a:pt x="25059" y="19080"/>
                </a:cubicBezTo>
                <a:cubicBezTo>
                  <a:pt x="25157" y="19075"/>
                  <a:pt x="25274" y="19082"/>
                  <a:pt x="25383" y="19059"/>
                </a:cubicBezTo>
                <a:cubicBezTo>
                  <a:pt x="25579" y="19018"/>
                  <a:pt x="25793" y="19015"/>
                  <a:pt x="25955" y="18866"/>
                </a:cubicBezTo>
                <a:cubicBezTo>
                  <a:pt x="25963" y="18859"/>
                  <a:pt x="25976" y="18856"/>
                  <a:pt x="25989" y="18856"/>
                </a:cubicBezTo>
                <a:cubicBezTo>
                  <a:pt x="25995" y="18856"/>
                  <a:pt x="26001" y="18857"/>
                  <a:pt x="26006" y="18858"/>
                </a:cubicBezTo>
                <a:cubicBezTo>
                  <a:pt x="26133" y="18881"/>
                  <a:pt x="26259" y="18907"/>
                  <a:pt x="26386" y="18935"/>
                </a:cubicBezTo>
                <a:cubicBezTo>
                  <a:pt x="26409" y="18940"/>
                  <a:pt x="26428" y="18943"/>
                  <a:pt x="26444" y="18943"/>
                </a:cubicBezTo>
                <a:cubicBezTo>
                  <a:pt x="26498" y="18943"/>
                  <a:pt x="26517" y="18912"/>
                  <a:pt x="26517" y="18832"/>
                </a:cubicBezTo>
                <a:cubicBezTo>
                  <a:pt x="26516" y="18756"/>
                  <a:pt x="26503" y="18680"/>
                  <a:pt x="26495" y="18598"/>
                </a:cubicBezTo>
                <a:cubicBezTo>
                  <a:pt x="26603" y="18576"/>
                  <a:pt x="26599" y="18498"/>
                  <a:pt x="26575" y="18418"/>
                </a:cubicBezTo>
                <a:cubicBezTo>
                  <a:pt x="26555" y="18351"/>
                  <a:pt x="26522" y="18288"/>
                  <a:pt x="26495" y="18222"/>
                </a:cubicBezTo>
                <a:cubicBezTo>
                  <a:pt x="26474" y="18174"/>
                  <a:pt x="26455" y="18127"/>
                  <a:pt x="26434" y="18077"/>
                </a:cubicBezTo>
                <a:cubicBezTo>
                  <a:pt x="26650" y="18056"/>
                  <a:pt x="26673" y="18030"/>
                  <a:pt x="26586" y="17836"/>
                </a:cubicBezTo>
                <a:cubicBezTo>
                  <a:pt x="26521" y="17693"/>
                  <a:pt x="26434" y="17561"/>
                  <a:pt x="26356" y="17425"/>
                </a:cubicBezTo>
                <a:cubicBezTo>
                  <a:pt x="26328" y="17377"/>
                  <a:pt x="26293" y="17331"/>
                  <a:pt x="26254" y="17275"/>
                </a:cubicBezTo>
                <a:cubicBezTo>
                  <a:pt x="26330" y="17260"/>
                  <a:pt x="26392" y="17242"/>
                  <a:pt x="26457" y="17237"/>
                </a:cubicBezTo>
                <a:cubicBezTo>
                  <a:pt x="26551" y="17230"/>
                  <a:pt x="26573" y="17181"/>
                  <a:pt x="26567" y="17095"/>
                </a:cubicBezTo>
                <a:cubicBezTo>
                  <a:pt x="26550" y="16865"/>
                  <a:pt x="26442" y="16678"/>
                  <a:pt x="26285" y="16517"/>
                </a:cubicBezTo>
                <a:cubicBezTo>
                  <a:pt x="26227" y="16457"/>
                  <a:pt x="26162" y="16406"/>
                  <a:pt x="26100" y="16350"/>
                </a:cubicBezTo>
                <a:cubicBezTo>
                  <a:pt x="26109" y="16339"/>
                  <a:pt x="26113" y="16329"/>
                  <a:pt x="26119" y="16325"/>
                </a:cubicBezTo>
                <a:cubicBezTo>
                  <a:pt x="26217" y="16266"/>
                  <a:pt x="26222" y="16225"/>
                  <a:pt x="26140" y="16139"/>
                </a:cubicBezTo>
                <a:cubicBezTo>
                  <a:pt x="26120" y="16121"/>
                  <a:pt x="26101" y="16101"/>
                  <a:pt x="26078" y="16085"/>
                </a:cubicBezTo>
                <a:cubicBezTo>
                  <a:pt x="25985" y="16009"/>
                  <a:pt x="25887" y="15938"/>
                  <a:pt x="25798" y="15858"/>
                </a:cubicBezTo>
                <a:cubicBezTo>
                  <a:pt x="25720" y="15788"/>
                  <a:pt x="25676" y="15695"/>
                  <a:pt x="25640" y="15582"/>
                </a:cubicBezTo>
                <a:cubicBezTo>
                  <a:pt x="25779" y="15578"/>
                  <a:pt x="25898" y="15571"/>
                  <a:pt x="26019" y="15570"/>
                </a:cubicBezTo>
                <a:cubicBezTo>
                  <a:pt x="26103" y="15568"/>
                  <a:pt x="26133" y="15524"/>
                  <a:pt x="26107" y="15450"/>
                </a:cubicBezTo>
                <a:cubicBezTo>
                  <a:pt x="26064" y="15332"/>
                  <a:pt x="26022" y="15212"/>
                  <a:pt x="25964" y="15100"/>
                </a:cubicBezTo>
                <a:cubicBezTo>
                  <a:pt x="25909" y="14995"/>
                  <a:pt x="25834" y="14900"/>
                  <a:pt x="25764" y="14796"/>
                </a:cubicBezTo>
                <a:cubicBezTo>
                  <a:pt x="25854" y="14745"/>
                  <a:pt x="25832" y="14686"/>
                  <a:pt x="25788" y="14624"/>
                </a:cubicBezTo>
                <a:cubicBezTo>
                  <a:pt x="25759" y="14584"/>
                  <a:pt x="25726" y="14548"/>
                  <a:pt x="25696" y="14510"/>
                </a:cubicBezTo>
                <a:cubicBezTo>
                  <a:pt x="25634" y="14433"/>
                  <a:pt x="25573" y="14357"/>
                  <a:pt x="25511" y="14281"/>
                </a:cubicBezTo>
                <a:cubicBezTo>
                  <a:pt x="25531" y="14265"/>
                  <a:pt x="25537" y="14259"/>
                  <a:pt x="25545" y="14254"/>
                </a:cubicBezTo>
                <a:cubicBezTo>
                  <a:pt x="25695" y="14189"/>
                  <a:pt x="25700" y="14176"/>
                  <a:pt x="25620" y="14031"/>
                </a:cubicBezTo>
                <a:cubicBezTo>
                  <a:pt x="25604" y="13998"/>
                  <a:pt x="25583" y="13966"/>
                  <a:pt x="25558" y="13941"/>
                </a:cubicBezTo>
                <a:cubicBezTo>
                  <a:pt x="25305" y="13692"/>
                  <a:pt x="25069" y="13425"/>
                  <a:pt x="24904" y="13107"/>
                </a:cubicBezTo>
                <a:cubicBezTo>
                  <a:pt x="24795" y="12897"/>
                  <a:pt x="24713" y="12674"/>
                  <a:pt x="24619" y="12457"/>
                </a:cubicBezTo>
                <a:cubicBezTo>
                  <a:pt x="24617" y="12453"/>
                  <a:pt x="24623" y="12447"/>
                  <a:pt x="24626" y="12444"/>
                </a:cubicBezTo>
                <a:cubicBezTo>
                  <a:pt x="24730" y="12478"/>
                  <a:pt x="24833" y="12516"/>
                  <a:pt x="24940" y="12540"/>
                </a:cubicBezTo>
                <a:cubicBezTo>
                  <a:pt x="25194" y="12599"/>
                  <a:pt x="25463" y="12602"/>
                  <a:pt x="25706" y="12712"/>
                </a:cubicBezTo>
                <a:cubicBezTo>
                  <a:pt x="25810" y="12758"/>
                  <a:pt x="25914" y="12808"/>
                  <a:pt x="26022" y="12843"/>
                </a:cubicBezTo>
                <a:cubicBezTo>
                  <a:pt x="26055" y="12853"/>
                  <a:pt x="26082" y="12859"/>
                  <a:pt x="26105" y="12859"/>
                </a:cubicBezTo>
                <a:cubicBezTo>
                  <a:pt x="26164" y="12859"/>
                  <a:pt x="26191" y="12820"/>
                  <a:pt x="26212" y="12733"/>
                </a:cubicBezTo>
                <a:cubicBezTo>
                  <a:pt x="26224" y="12733"/>
                  <a:pt x="26236" y="12731"/>
                  <a:pt x="26248" y="12731"/>
                </a:cubicBezTo>
                <a:cubicBezTo>
                  <a:pt x="26251" y="12731"/>
                  <a:pt x="26253" y="12731"/>
                  <a:pt x="26256" y="12732"/>
                </a:cubicBezTo>
                <a:cubicBezTo>
                  <a:pt x="26485" y="12762"/>
                  <a:pt x="26714" y="12792"/>
                  <a:pt x="26943" y="12822"/>
                </a:cubicBezTo>
                <a:cubicBezTo>
                  <a:pt x="27007" y="12829"/>
                  <a:pt x="27071" y="12836"/>
                  <a:pt x="27136" y="12838"/>
                </a:cubicBezTo>
                <a:cubicBezTo>
                  <a:pt x="27137" y="12838"/>
                  <a:pt x="27138" y="12838"/>
                  <a:pt x="27139" y="12838"/>
                </a:cubicBezTo>
                <a:cubicBezTo>
                  <a:pt x="27211" y="12838"/>
                  <a:pt x="27251" y="12804"/>
                  <a:pt x="27240" y="12722"/>
                </a:cubicBezTo>
                <a:cubicBezTo>
                  <a:pt x="27233" y="12663"/>
                  <a:pt x="27227" y="12601"/>
                  <a:pt x="27223" y="12539"/>
                </a:cubicBezTo>
                <a:cubicBezTo>
                  <a:pt x="27215" y="12436"/>
                  <a:pt x="27210" y="12333"/>
                  <a:pt x="27204" y="12234"/>
                </a:cubicBezTo>
                <a:cubicBezTo>
                  <a:pt x="27303" y="12234"/>
                  <a:pt x="27397" y="12236"/>
                  <a:pt x="27490" y="12236"/>
                </a:cubicBezTo>
                <a:cubicBezTo>
                  <a:pt x="27536" y="12236"/>
                  <a:pt x="27583" y="12235"/>
                  <a:pt x="27629" y="12234"/>
                </a:cubicBezTo>
                <a:cubicBezTo>
                  <a:pt x="27665" y="12233"/>
                  <a:pt x="27699" y="12208"/>
                  <a:pt x="27734" y="12193"/>
                </a:cubicBezTo>
                <a:cubicBezTo>
                  <a:pt x="27765" y="12179"/>
                  <a:pt x="27793" y="12149"/>
                  <a:pt x="27824" y="12146"/>
                </a:cubicBezTo>
                <a:cubicBezTo>
                  <a:pt x="27979" y="12136"/>
                  <a:pt x="28131" y="12135"/>
                  <a:pt x="28285" y="12128"/>
                </a:cubicBezTo>
                <a:cubicBezTo>
                  <a:pt x="28470" y="12118"/>
                  <a:pt x="28499" y="12092"/>
                  <a:pt x="28520" y="11917"/>
                </a:cubicBezTo>
                <a:cubicBezTo>
                  <a:pt x="28520" y="11915"/>
                  <a:pt x="28524" y="11913"/>
                  <a:pt x="28539" y="11896"/>
                </a:cubicBezTo>
                <a:cubicBezTo>
                  <a:pt x="28762" y="11935"/>
                  <a:pt x="28994" y="11976"/>
                  <a:pt x="29227" y="12017"/>
                </a:cubicBezTo>
                <a:cubicBezTo>
                  <a:pt x="29258" y="12022"/>
                  <a:pt x="29291" y="12032"/>
                  <a:pt x="29322" y="12032"/>
                </a:cubicBezTo>
                <a:cubicBezTo>
                  <a:pt x="29358" y="12032"/>
                  <a:pt x="29390" y="12019"/>
                  <a:pt x="29415" y="11971"/>
                </a:cubicBezTo>
                <a:cubicBezTo>
                  <a:pt x="29417" y="11967"/>
                  <a:pt x="29428" y="11965"/>
                  <a:pt x="29440" y="11965"/>
                </a:cubicBezTo>
                <a:cubicBezTo>
                  <a:pt x="29450" y="11965"/>
                  <a:pt x="29459" y="11966"/>
                  <a:pt x="29466" y="11968"/>
                </a:cubicBezTo>
                <a:cubicBezTo>
                  <a:pt x="29621" y="11997"/>
                  <a:pt x="29775" y="12031"/>
                  <a:pt x="29929" y="12061"/>
                </a:cubicBezTo>
                <a:cubicBezTo>
                  <a:pt x="30034" y="12081"/>
                  <a:pt x="30140" y="12105"/>
                  <a:pt x="30247" y="12117"/>
                </a:cubicBezTo>
                <a:cubicBezTo>
                  <a:pt x="30259" y="12119"/>
                  <a:pt x="30270" y="12119"/>
                  <a:pt x="30280" y="12119"/>
                </a:cubicBezTo>
                <a:cubicBezTo>
                  <a:pt x="30356" y="12119"/>
                  <a:pt x="30369" y="12080"/>
                  <a:pt x="30335" y="11994"/>
                </a:cubicBezTo>
                <a:cubicBezTo>
                  <a:pt x="30326" y="11974"/>
                  <a:pt x="30314" y="11955"/>
                  <a:pt x="30301" y="11938"/>
                </a:cubicBezTo>
                <a:cubicBezTo>
                  <a:pt x="30109" y="11681"/>
                  <a:pt x="29884" y="11459"/>
                  <a:pt x="29601" y="11302"/>
                </a:cubicBezTo>
                <a:cubicBezTo>
                  <a:pt x="29577" y="11289"/>
                  <a:pt x="29539" y="11271"/>
                  <a:pt x="29538" y="11253"/>
                </a:cubicBezTo>
                <a:cubicBezTo>
                  <a:pt x="29528" y="11163"/>
                  <a:pt x="29456" y="11146"/>
                  <a:pt x="29394" y="11112"/>
                </a:cubicBezTo>
                <a:cubicBezTo>
                  <a:pt x="29323" y="11075"/>
                  <a:pt x="29253" y="11034"/>
                  <a:pt x="29186" y="10993"/>
                </a:cubicBezTo>
                <a:cubicBezTo>
                  <a:pt x="29072" y="10925"/>
                  <a:pt x="28961" y="10855"/>
                  <a:pt x="28849" y="10785"/>
                </a:cubicBezTo>
                <a:cubicBezTo>
                  <a:pt x="28821" y="10768"/>
                  <a:pt x="28798" y="10745"/>
                  <a:pt x="28773" y="10725"/>
                </a:cubicBezTo>
                <a:cubicBezTo>
                  <a:pt x="28874" y="10597"/>
                  <a:pt x="28860" y="10519"/>
                  <a:pt x="28730" y="10441"/>
                </a:cubicBezTo>
                <a:cubicBezTo>
                  <a:pt x="28648" y="10392"/>
                  <a:pt x="28559" y="10354"/>
                  <a:pt x="28476" y="10308"/>
                </a:cubicBezTo>
                <a:cubicBezTo>
                  <a:pt x="28396" y="10263"/>
                  <a:pt x="28318" y="10216"/>
                  <a:pt x="28239" y="10170"/>
                </a:cubicBezTo>
                <a:cubicBezTo>
                  <a:pt x="28300" y="10037"/>
                  <a:pt x="28296" y="10005"/>
                  <a:pt x="28202" y="9946"/>
                </a:cubicBezTo>
                <a:cubicBezTo>
                  <a:pt x="28181" y="9933"/>
                  <a:pt x="28159" y="9922"/>
                  <a:pt x="28136" y="9911"/>
                </a:cubicBezTo>
                <a:cubicBezTo>
                  <a:pt x="27987" y="9844"/>
                  <a:pt x="27838" y="9777"/>
                  <a:pt x="27690" y="9708"/>
                </a:cubicBezTo>
                <a:cubicBezTo>
                  <a:pt x="27664" y="9696"/>
                  <a:pt x="27640" y="9676"/>
                  <a:pt x="27614" y="9658"/>
                </a:cubicBezTo>
                <a:cubicBezTo>
                  <a:pt x="27624" y="9639"/>
                  <a:pt x="27626" y="9625"/>
                  <a:pt x="27635" y="9618"/>
                </a:cubicBezTo>
                <a:cubicBezTo>
                  <a:pt x="27686" y="9573"/>
                  <a:pt x="27740" y="9531"/>
                  <a:pt x="27791" y="9487"/>
                </a:cubicBezTo>
                <a:cubicBezTo>
                  <a:pt x="27845" y="9442"/>
                  <a:pt x="27824" y="9301"/>
                  <a:pt x="27765" y="9275"/>
                </a:cubicBezTo>
                <a:cubicBezTo>
                  <a:pt x="27600" y="9201"/>
                  <a:pt x="27440" y="9120"/>
                  <a:pt x="27284" y="9047"/>
                </a:cubicBezTo>
                <a:cubicBezTo>
                  <a:pt x="27302" y="8877"/>
                  <a:pt x="27276" y="8841"/>
                  <a:pt x="27130" y="8806"/>
                </a:cubicBezTo>
                <a:cubicBezTo>
                  <a:pt x="27045" y="8786"/>
                  <a:pt x="26960" y="8775"/>
                  <a:pt x="26876" y="8753"/>
                </a:cubicBezTo>
                <a:cubicBezTo>
                  <a:pt x="26782" y="8728"/>
                  <a:pt x="26693" y="8696"/>
                  <a:pt x="26587" y="8663"/>
                </a:cubicBezTo>
                <a:cubicBezTo>
                  <a:pt x="26626" y="8620"/>
                  <a:pt x="26649" y="8591"/>
                  <a:pt x="26674" y="8565"/>
                </a:cubicBezTo>
                <a:cubicBezTo>
                  <a:pt x="26763" y="8467"/>
                  <a:pt x="26753" y="8390"/>
                  <a:pt x="26633" y="8342"/>
                </a:cubicBezTo>
                <a:cubicBezTo>
                  <a:pt x="26526" y="8300"/>
                  <a:pt x="26412" y="8272"/>
                  <a:pt x="26297" y="8252"/>
                </a:cubicBezTo>
                <a:cubicBezTo>
                  <a:pt x="26151" y="8225"/>
                  <a:pt x="26002" y="8225"/>
                  <a:pt x="25872" y="8142"/>
                </a:cubicBezTo>
                <a:cubicBezTo>
                  <a:pt x="25795" y="8092"/>
                  <a:pt x="25716" y="8044"/>
                  <a:pt x="25631" y="8015"/>
                </a:cubicBezTo>
                <a:cubicBezTo>
                  <a:pt x="25538" y="7984"/>
                  <a:pt x="25559" y="7956"/>
                  <a:pt x="25600" y="7894"/>
                </a:cubicBezTo>
                <a:cubicBezTo>
                  <a:pt x="25707" y="7735"/>
                  <a:pt x="25811" y="7575"/>
                  <a:pt x="25904" y="7408"/>
                </a:cubicBezTo>
                <a:cubicBezTo>
                  <a:pt x="25958" y="7318"/>
                  <a:pt x="25932" y="7278"/>
                  <a:pt x="25847" y="7217"/>
                </a:cubicBezTo>
                <a:cubicBezTo>
                  <a:pt x="25726" y="7132"/>
                  <a:pt x="25589" y="7103"/>
                  <a:pt x="25447" y="7086"/>
                </a:cubicBezTo>
                <a:cubicBezTo>
                  <a:pt x="25380" y="7078"/>
                  <a:pt x="25349" y="7046"/>
                  <a:pt x="25364" y="6983"/>
                </a:cubicBezTo>
                <a:cubicBezTo>
                  <a:pt x="25388" y="6888"/>
                  <a:pt x="25332" y="6865"/>
                  <a:pt x="25260" y="6863"/>
                </a:cubicBezTo>
                <a:cubicBezTo>
                  <a:pt x="25252" y="6863"/>
                  <a:pt x="25243" y="6863"/>
                  <a:pt x="25234" y="6863"/>
                </a:cubicBezTo>
                <a:cubicBezTo>
                  <a:pt x="25118" y="6863"/>
                  <a:pt x="25003" y="6868"/>
                  <a:pt x="24888" y="6868"/>
                </a:cubicBezTo>
                <a:cubicBezTo>
                  <a:pt x="24864" y="6868"/>
                  <a:pt x="24841" y="6868"/>
                  <a:pt x="24817" y="6867"/>
                </a:cubicBezTo>
                <a:cubicBezTo>
                  <a:pt x="24741" y="6866"/>
                  <a:pt x="24667" y="6851"/>
                  <a:pt x="24579" y="6839"/>
                </a:cubicBezTo>
                <a:cubicBezTo>
                  <a:pt x="24598" y="6790"/>
                  <a:pt x="24608" y="6762"/>
                  <a:pt x="24621" y="6734"/>
                </a:cubicBezTo>
                <a:cubicBezTo>
                  <a:pt x="24662" y="6654"/>
                  <a:pt x="24648" y="6628"/>
                  <a:pt x="24561" y="6606"/>
                </a:cubicBezTo>
                <a:cubicBezTo>
                  <a:pt x="24462" y="6582"/>
                  <a:pt x="24360" y="6574"/>
                  <a:pt x="24260" y="6548"/>
                </a:cubicBezTo>
                <a:cubicBezTo>
                  <a:pt x="24186" y="6529"/>
                  <a:pt x="24111" y="6516"/>
                  <a:pt x="24035" y="6516"/>
                </a:cubicBezTo>
                <a:cubicBezTo>
                  <a:pt x="23969" y="6516"/>
                  <a:pt x="23903" y="6526"/>
                  <a:pt x="23838" y="6551"/>
                </a:cubicBezTo>
                <a:cubicBezTo>
                  <a:pt x="23823" y="6556"/>
                  <a:pt x="23800" y="6562"/>
                  <a:pt x="23783" y="6562"/>
                </a:cubicBezTo>
                <a:cubicBezTo>
                  <a:pt x="23774" y="6562"/>
                  <a:pt x="23766" y="6560"/>
                  <a:pt x="23762" y="6556"/>
                </a:cubicBezTo>
                <a:cubicBezTo>
                  <a:pt x="23745" y="6538"/>
                  <a:pt x="23731" y="6531"/>
                  <a:pt x="23717" y="6531"/>
                </a:cubicBezTo>
                <a:cubicBezTo>
                  <a:pt x="23697" y="6531"/>
                  <a:pt x="23679" y="6546"/>
                  <a:pt x="23658" y="6562"/>
                </a:cubicBezTo>
                <a:cubicBezTo>
                  <a:pt x="23640" y="6575"/>
                  <a:pt x="23614" y="6577"/>
                  <a:pt x="23576" y="6588"/>
                </a:cubicBezTo>
                <a:cubicBezTo>
                  <a:pt x="23604" y="6539"/>
                  <a:pt x="23624" y="6505"/>
                  <a:pt x="23661" y="6441"/>
                </a:cubicBezTo>
                <a:lnTo>
                  <a:pt x="23661" y="6441"/>
                </a:lnTo>
                <a:cubicBezTo>
                  <a:pt x="23481" y="6492"/>
                  <a:pt x="23306" y="6508"/>
                  <a:pt x="23135" y="6508"/>
                </a:cubicBezTo>
                <a:cubicBezTo>
                  <a:pt x="22944" y="6508"/>
                  <a:pt x="22757" y="6488"/>
                  <a:pt x="22570" y="6474"/>
                </a:cubicBezTo>
                <a:cubicBezTo>
                  <a:pt x="22616" y="6395"/>
                  <a:pt x="22656" y="6320"/>
                  <a:pt x="22704" y="6248"/>
                </a:cubicBezTo>
                <a:cubicBezTo>
                  <a:pt x="22769" y="6147"/>
                  <a:pt x="22754" y="6027"/>
                  <a:pt x="22786" y="5920"/>
                </a:cubicBezTo>
                <a:cubicBezTo>
                  <a:pt x="22833" y="5765"/>
                  <a:pt x="22913" y="5621"/>
                  <a:pt x="22972" y="5468"/>
                </a:cubicBezTo>
                <a:cubicBezTo>
                  <a:pt x="23006" y="5379"/>
                  <a:pt x="23029" y="5287"/>
                  <a:pt x="23049" y="5194"/>
                </a:cubicBezTo>
                <a:cubicBezTo>
                  <a:pt x="23061" y="5144"/>
                  <a:pt x="23046" y="5108"/>
                  <a:pt x="22990" y="5108"/>
                </a:cubicBezTo>
                <a:cubicBezTo>
                  <a:pt x="22986" y="5108"/>
                  <a:pt x="22981" y="5108"/>
                  <a:pt x="22976" y="5109"/>
                </a:cubicBezTo>
                <a:cubicBezTo>
                  <a:pt x="22823" y="5123"/>
                  <a:pt x="22669" y="5124"/>
                  <a:pt x="22518" y="5149"/>
                </a:cubicBezTo>
                <a:cubicBezTo>
                  <a:pt x="22359" y="5175"/>
                  <a:pt x="22204" y="5221"/>
                  <a:pt x="22044" y="5260"/>
                </a:cubicBezTo>
                <a:cubicBezTo>
                  <a:pt x="22031" y="5119"/>
                  <a:pt x="22006" y="5061"/>
                  <a:pt x="21933" y="5061"/>
                </a:cubicBezTo>
                <a:cubicBezTo>
                  <a:pt x="21901" y="5061"/>
                  <a:pt x="21860" y="5073"/>
                  <a:pt x="21806" y="5093"/>
                </a:cubicBezTo>
                <a:cubicBezTo>
                  <a:pt x="21679" y="5142"/>
                  <a:pt x="21551" y="5189"/>
                  <a:pt x="21429" y="5245"/>
                </a:cubicBezTo>
                <a:cubicBezTo>
                  <a:pt x="21259" y="5324"/>
                  <a:pt x="21064" y="5368"/>
                  <a:pt x="20978" y="5544"/>
                </a:cubicBezTo>
                <a:cubicBezTo>
                  <a:pt x="20945" y="5448"/>
                  <a:pt x="20908" y="5350"/>
                  <a:pt x="20877" y="5250"/>
                </a:cubicBezTo>
                <a:cubicBezTo>
                  <a:pt x="20857" y="5180"/>
                  <a:pt x="20849" y="5150"/>
                  <a:pt x="20826" y="5150"/>
                </a:cubicBezTo>
                <a:cubicBezTo>
                  <a:pt x="20808" y="5150"/>
                  <a:pt x="20782" y="5167"/>
                  <a:pt x="20736" y="5196"/>
                </a:cubicBezTo>
                <a:cubicBezTo>
                  <a:pt x="20703" y="5217"/>
                  <a:pt x="20676" y="5240"/>
                  <a:pt x="20642" y="5266"/>
                </a:cubicBezTo>
                <a:cubicBezTo>
                  <a:pt x="20641" y="5266"/>
                  <a:pt x="20640" y="5266"/>
                  <a:pt x="20639" y="5266"/>
                </a:cubicBezTo>
                <a:cubicBezTo>
                  <a:pt x="20631" y="5266"/>
                  <a:pt x="20619" y="5264"/>
                  <a:pt x="20607" y="5264"/>
                </a:cubicBezTo>
                <a:cubicBezTo>
                  <a:pt x="20597" y="5264"/>
                  <a:pt x="20588" y="5265"/>
                  <a:pt x="20582" y="5271"/>
                </a:cubicBezTo>
                <a:cubicBezTo>
                  <a:pt x="20454" y="5383"/>
                  <a:pt x="20325" y="5493"/>
                  <a:pt x="20207" y="5617"/>
                </a:cubicBezTo>
                <a:cubicBezTo>
                  <a:pt x="20141" y="5689"/>
                  <a:pt x="20094" y="5781"/>
                  <a:pt x="20039" y="5864"/>
                </a:cubicBezTo>
                <a:cubicBezTo>
                  <a:pt x="20038" y="5818"/>
                  <a:pt x="20050" y="5776"/>
                  <a:pt x="20070" y="5740"/>
                </a:cubicBezTo>
                <a:cubicBezTo>
                  <a:pt x="20323" y="5280"/>
                  <a:pt x="20570" y="4815"/>
                  <a:pt x="20832" y="4361"/>
                </a:cubicBezTo>
                <a:cubicBezTo>
                  <a:pt x="21194" y="3734"/>
                  <a:pt x="21565" y="3113"/>
                  <a:pt x="21938" y="2494"/>
                </a:cubicBezTo>
                <a:cubicBezTo>
                  <a:pt x="22098" y="2230"/>
                  <a:pt x="22282" y="1979"/>
                  <a:pt x="22439" y="1713"/>
                </a:cubicBezTo>
                <a:cubicBezTo>
                  <a:pt x="22491" y="1628"/>
                  <a:pt x="22496" y="1512"/>
                  <a:pt x="22517" y="1409"/>
                </a:cubicBezTo>
                <a:cubicBezTo>
                  <a:pt x="22519" y="1394"/>
                  <a:pt x="22499" y="1369"/>
                  <a:pt x="22483" y="1357"/>
                </a:cubicBezTo>
                <a:cubicBezTo>
                  <a:pt x="22388" y="1289"/>
                  <a:pt x="22288" y="1223"/>
                  <a:pt x="22173" y="1142"/>
                </a:cubicBezTo>
                <a:cubicBezTo>
                  <a:pt x="21815" y="1705"/>
                  <a:pt x="21437" y="2264"/>
                  <a:pt x="21100" y="2848"/>
                </a:cubicBezTo>
                <a:cubicBezTo>
                  <a:pt x="20765" y="3428"/>
                  <a:pt x="20436" y="4011"/>
                  <a:pt x="20122" y="4601"/>
                </a:cubicBezTo>
                <a:cubicBezTo>
                  <a:pt x="19807" y="5195"/>
                  <a:pt x="19512" y="5801"/>
                  <a:pt x="19206" y="6402"/>
                </a:cubicBezTo>
                <a:cubicBezTo>
                  <a:pt x="19190" y="6371"/>
                  <a:pt x="19189" y="6346"/>
                  <a:pt x="19190" y="6322"/>
                </a:cubicBezTo>
                <a:cubicBezTo>
                  <a:pt x="19200" y="6076"/>
                  <a:pt x="19211" y="5829"/>
                  <a:pt x="19225" y="5582"/>
                </a:cubicBezTo>
                <a:cubicBezTo>
                  <a:pt x="19240" y="5325"/>
                  <a:pt x="19247" y="5065"/>
                  <a:pt x="19283" y="4809"/>
                </a:cubicBezTo>
                <a:cubicBezTo>
                  <a:pt x="19318" y="4561"/>
                  <a:pt x="19325" y="4314"/>
                  <a:pt x="19306" y="4066"/>
                </a:cubicBezTo>
                <a:cubicBezTo>
                  <a:pt x="19299" y="3991"/>
                  <a:pt x="19270" y="3917"/>
                  <a:pt x="19247" y="3843"/>
                </a:cubicBezTo>
                <a:cubicBezTo>
                  <a:pt x="19234" y="3803"/>
                  <a:pt x="19215" y="3780"/>
                  <a:pt x="19187" y="3780"/>
                </a:cubicBezTo>
                <a:cubicBezTo>
                  <a:pt x="19171" y="3780"/>
                  <a:pt x="19152" y="3788"/>
                  <a:pt x="19129" y="3804"/>
                </a:cubicBezTo>
                <a:cubicBezTo>
                  <a:pt x="19073" y="3843"/>
                  <a:pt x="19010" y="3874"/>
                  <a:pt x="18936" y="3917"/>
                </a:cubicBezTo>
                <a:cubicBezTo>
                  <a:pt x="18877" y="3631"/>
                  <a:pt x="18823" y="3360"/>
                  <a:pt x="18766" y="3089"/>
                </a:cubicBezTo>
                <a:cubicBezTo>
                  <a:pt x="18746" y="2998"/>
                  <a:pt x="18726" y="2907"/>
                  <a:pt x="18695" y="2821"/>
                </a:cubicBezTo>
                <a:cubicBezTo>
                  <a:pt x="18676" y="2769"/>
                  <a:pt x="18659" y="2744"/>
                  <a:pt x="18635" y="2744"/>
                </a:cubicBezTo>
                <a:cubicBezTo>
                  <a:pt x="18615" y="2744"/>
                  <a:pt x="18591" y="2759"/>
                  <a:pt x="18558" y="2787"/>
                </a:cubicBezTo>
                <a:cubicBezTo>
                  <a:pt x="18515" y="2825"/>
                  <a:pt x="18474" y="2864"/>
                  <a:pt x="18432" y="2902"/>
                </a:cubicBezTo>
                <a:cubicBezTo>
                  <a:pt x="18404" y="2876"/>
                  <a:pt x="18381" y="2855"/>
                  <a:pt x="18350" y="2828"/>
                </a:cubicBezTo>
                <a:lnTo>
                  <a:pt x="18350" y="2828"/>
                </a:lnTo>
                <a:cubicBezTo>
                  <a:pt x="18377" y="2829"/>
                  <a:pt x="18394" y="2829"/>
                  <a:pt x="18417" y="2830"/>
                </a:cubicBezTo>
                <a:cubicBezTo>
                  <a:pt x="18365" y="2658"/>
                  <a:pt x="18278" y="2515"/>
                  <a:pt x="18160" y="2390"/>
                </a:cubicBezTo>
                <a:cubicBezTo>
                  <a:pt x="18146" y="2375"/>
                  <a:pt x="18125" y="2356"/>
                  <a:pt x="18109" y="2356"/>
                </a:cubicBezTo>
                <a:cubicBezTo>
                  <a:pt x="18108" y="2356"/>
                  <a:pt x="18108" y="2356"/>
                  <a:pt x="18108" y="2356"/>
                </a:cubicBezTo>
                <a:cubicBezTo>
                  <a:pt x="18103" y="2357"/>
                  <a:pt x="18098" y="2357"/>
                  <a:pt x="18093" y="2357"/>
                </a:cubicBezTo>
                <a:cubicBezTo>
                  <a:pt x="18023" y="2357"/>
                  <a:pt x="17994" y="2299"/>
                  <a:pt x="17955" y="2256"/>
                </a:cubicBezTo>
                <a:cubicBezTo>
                  <a:pt x="17859" y="2145"/>
                  <a:pt x="17773" y="2029"/>
                  <a:pt x="17634" y="1967"/>
                </a:cubicBezTo>
                <a:cubicBezTo>
                  <a:pt x="17609" y="1956"/>
                  <a:pt x="17588" y="1949"/>
                  <a:pt x="17570" y="1949"/>
                </a:cubicBezTo>
                <a:cubicBezTo>
                  <a:pt x="17541" y="1949"/>
                  <a:pt x="17520" y="1966"/>
                  <a:pt x="17502" y="2009"/>
                </a:cubicBezTo>
                <a:cubicBezTo>
                  <a:pt x="17434" y="2168"/>
                  <a:pt x="17360" y="2324"/>
                  <a:pt x="17290" y="2483"/>
                </a:cubicBezTo>
                <a:cubicBezTo>
                  <a:pt x="17285" y="2479"/>
                  <a:pt x="17266" y="2462"/>
                  <a:pt x="17246" y="2446"/>
                </a:cubicBezTo>
                <a:cubicBezTo>
                  <a:pt x="17216" y="2511"/>
                  <a:pt x="17187" y="2571"/>
                  <a:pt x="17153" y="2641"/>
                </a:cubicBezTo>
                <a:lnTo>
                  <a:pt x="17153" y="2641"/>
                </a:lnTo>
                <a:cubicBezTo>
                  <a:pt x="17150" y="2641"/>
                  <a:pt x="17134" y="2639"/>
                  <a:pt x="17120" y="2638"/>
                </a:cubicBezTo>
                <a:cubicBezTo>
                  <a:pt x="17102" y="2777"/>
                  <a:pt x="17087" y="2911"/>
                  <a:pt x="17069" y="3064"/>
                </a:cubicBezTo>
                <a:cubicBezTo>
                  <a:pt x="17043" y="3017"/>
                  <a:pt x="17022" y="2981"/>
                  <a:pt x="17003" y="2945"/>
                </a:cubicBezTo>
                <a:cubicBezTo>
                  <a:pt x="16886" y="2727"/>
                  <a:pt x="16785" y="2500"/>
                  <a:pt x="16652" y="2295"/>
                </a:cubicBezTo>
                <a:cubicBezTo>
                  <a:pt x="16469" y="2012"/>
                  <a:pt x="16266" y="1742"/>
                  <a:pt x="16065" y="1474"/>
                </a:cubicBezTo>
                <a:cubicBezTo>
                  <a:pt x="16017" y="1410"/>
                  <a:pt x="15942" y="1371"/>
                  <a:pt x="15861" y="1307"/>
                </a:cubicBezTo>
                <a:cubicBezTo>
                  <a:pt x="15860" y="1353"/>
                  <a:pt x="15860" y="1368"/>
                  <a:pt x="15860" y="1384"/>
                </a:cubicBezTo>
                <a:cubicBezTo>
                  <a:pt x="15840" y="1376"/>
                  <a:pt x="15820" y="1367"/>
                  <a:pt x="15799" y="1357"/>
                </a:cubicBezTo>
                <a:cubicBezTo>
                  <a:pt x="15763" y="1454"/>
                  <a:pt x="15731" y="1543"/>
                  <a:pt x="15698" y="1631"/>
                </a:cubicBezTo>
                <a:cubicBezTo>
                  <a:pt x="15665" y="1566"/>
                  <a:pt x="15635" y="1500"/>
                  <a:pt x="15598" y="1439"/>
                </a:cubicBezTo>
                <a:cubicBezTo>
                  <a:pt x="15558" y="1373"/>
                  <a:pt x="15512" y="1310"/>
                  <a:pt x="15464" y="1249"/>
                </a:cubicBezTo>
                <a:cubicBezTo>
                  <a:pt x="15418" y="1191"/>
                  <a:pt x="15395" y="1164"/>
                  <a:pt x="15370" y="1164"/>
                </a:cubicBezTo>
                <a:cubicBezTo>
                  <a:pt x="15350" y="1164"/>
                  <a:pt x="15328" y="1184"/>
                  <a:pt x="15290" y="1219"/>
                </a:cubicBezTo>
                <a:cubicBezTo>
                  <a:pt x="15145" y="1131"/>
                  <a:pt x="15008" y="1039"/>
                  <a:pt x="14863" y="962"/>
                </a:cubicBezTo>
                <a:cubicBezTo>
                  <a:pt x="14808" y="933"/>
                  <a:pt x="14775" y="917"/>
                  <a:pt x="14750" y="917"/>
                </a:cubicBezTo>
                <a:cubicBezTo>
                  <a:pt x="14714" y="917"/>
                  <a:pt x="14697" y="950"/>
                  <a:pt x="14661" y="1028"/>
                </a:cubicBezTo>
                <a:cubicBezTo>
                  <a:pt x="14610" y="1135"/>
                  <a:pt x="14573" y="1248"/>
                  <a:pt x="14533" y="1360"/>
                </a:cubicBezTo>
                <a:cubicBezTo>
                  <a:pt x="14523" y="1388"/>
                  <a:pt x="14528" y="1423"/>
                  <a:pt x="14526" y="1454"/>
                </a:cubicBezTo>
                <a:cubicBezTo>
                  <a:pt x="14503" y="1480"/>
                  <a:pt x="14496" y="1510"/>
                  <a:pt x="14488" y="1538"/>
                </a:cubicBezTo>
                <a:cubicBezTo>
                  <a:pt x="14486" y="1548"/>
                  <a:pt x="14490" y="1562"/>
                  <a:pt x="14485" y="1566"/>
                </a:cubicBezTo>
                <a:cubicBezTo>
                  <a:pt x="14429" y="1603"/>
                  <a:pt x="14398" y="1650"/>
                  <a:pt x="14419" y="1718"/>
                </a:cubicBezTo>
                <a:cubicBezTo>
                  <a:pt x="14398" y="1723"/>
                  <a:pt x="14374" y="1735"/>
                  <a:pt x="14355" y="1735"/>
                </a:cubicBezTo>
                <a:cubicBezTo>
                  <a:pt x="14350" y="1735"/>
                  <a:pt x="14346" y="1734"/>
                  <a:pt x="14342" y="1733"/>
                </a:cubicBezTo>
                <a:cubicBezTo>
                  <a:pt x="14312" y="1723"/>
                  <a:pt x="14291" y="1690"/>
                  <a:pt x="14264" y="1674"/>
                </a:cubicBezTo>
                <a:cubicBezTo>
                  <a:pt x="14155" y="1615"/>
                  <a:pt x="14034" y="1580"/>
                  <a:pt x="13932" y="1506"/>
                </a:cubicBezTo>
                <a:cubicBezTo>
                  <a:pt x="13854" y="1449"/>
                  <a:pt x="13765" y="1408"/>
                  <a:pt x="13683" y="1353"/>
                </a:cubicBezTo>
                <a:cubicBezTo>
                  <a:pt x="13583" y="1288"/>
                  <a:pt x="13489" y="1212"/>
                  <a:pt x="13386" y="1151"/>
                </a:cubicBezTo>
                <a:cubicBezTo>
                  <a:pt x="13364" y="1137"/>
                  <a:pt x="13344" y="1131"/>
                  <a:pt x="13326" y="1131"/>
                </a:cubicBezTo>
                <a:cubicBezTo>
                  <a:pt x="13287" y="1131"/>
                  <a:pt x="13261" y="1162"/>
                  <a:pt x="13248" y="1219"/>
                </a:cubicBezTo>
                <a:cubicBezTo>
                  <a:pt x="13236" y="1278"/>
                  <a:pt x="13222" y="1336"/>
                  <a:pt x="13212" y="1386"/>
                </a:cubicBezTo>
                <a:cubicBezTo>
                  <a:pt x="13171" y="1351"/>
                  <a:pt x="13138" y="1310"/>
                  <a:pt x="13093" y="1288"/>
                </a:cubicBezTo>
                <a:cubicBezTo>
                  <a:pt x="12898" y="1194"/>
                  <a:pt x="12705" y="1101"/>
                  <a:pt x="12506" y="1017"/>
                </a:cubicBezTo>
                <a:cubicBezTo>
                  <a:pt x="12438" y="988"/>
                  <a:pt x="12358" y="980"/>
                  <a:pt x="12283" y="973"/>
                </a:cubicBezTo>
                <a:cubicBezTo>
                  <a:pt x="12278" y="972"/>
                  <a:pt x="12273" y="972"/>
                  <a:pt x="12268" y="972"/>
                </a:cubicBezTo>
                <a:cubicBezTo>
                  <a:pt x="12220" y="972"/>
                  <a:pt x="12181" y="988"/>
                  <a:pt x="12191" y="1063"/>
                </a:cubicBezTo>
                <a:cubicBezTo>
                  <a:pt x="12201" y="1132"/>
                  <a:pt x="12188" y="1204"/>
                  <a:pt x="12187" y="1265"/>
                </a:cubicBezTo>
                <a:cubicBezTo>
                  <a:pt x="12096" y="1199"/>
                  <a:pt x="12011" y="1134"/>
                  <a:pt x="11921" y="1077"/>
                </a:cubicBezTo>
                <a:cubicBezTo>
                  <a:pt x="11812" y="1009"/>
                  <a:pt x="11700" y="944"/>
                  <a:pt x="11584" y="887"/>
                </a:cubicBezTo>
                <a:cubicBezTo>
                  <a:pt x="11477" y="834"/>
                  <a:pt x="11365" y="787"/>
                  <a:pt x="11252" y="748"/>
                </a:cubicBezTo>
                <a:cubicBezTo>
                  <a:pt x="11231" y="740"/>
                  <a:pt x="11211" y="736"/>
                  <a:pt x="11192" y="736"/>
                </a:cubicBezTo>
                <a:cubicBezTo>
                  <a:pt x="11145" y="736"/>
                  <a:pt x="11110" y="764"/>
                  <a:pt x="11106" y="841"/>
                </a:cubicBezTo>
                <a:cubicBezTo>
                  <a:pt x="10882" y="709"/>
                  <a:pt x="10665" y="582"/>
                  <a:pt x="10447" y="455"/>
                </a:cubicBezTo>
                <a:cubicBezTo>
                  <a:pt x="10422" y="440"/>
                  <a:pt x="10396" y="423"/>
                  <a:pt x="10374" y="423"/>
                </a:cubicBezTo>
                <a:cubicBezTo>
                  <a:pt x="10353" y="423"/>
                  <a:pt x="10335" y="439"/>
                  <a:pt x="10323" y="488"/>
                </a:cubicBezTo>
                <a:cubicBezTo>
                  <a:pt x="10297" y="458"/>
                  <a:pt x="10284" y="436"/>
                  <a:pt x="10264" y="422"/>
                </a:cubicBezTo>
                <a:cubicBezTo>
                  <a:pt x="10095" y="291"/>
                  <a:pt x="9928" y="155"/>
                  <a:pt x="9750" y="34"/>
                </a:cubicBezTo>
                <a:cubicBezTo>
                  <a:pt x="9702" y="0"/>
                  <a:pt x="9623" y="11"/>
                  <a:pt x="9559" y="2"/>
                </a:cubicBezTo>
                <a:close/>
              </a:path>
            </a:pathLst>
          </a:custGeom>
          <a:solidFill>
            <a:srgbClr val="003100">
              <a:alpha val="50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0" name="Google Shape;370;p54"/>
          <p:cNvSpPr/>
          <p:nvPr/>
        </p:nvSpPr>
        <p:spPr>
          <a:xfrm rot="2143350" flipH="1">
            <a:off x="7706865" y="3356831"/>
            <a:ext cx="2854284" cy="2576584"/>
          </a:xfrm>
          <a:custGeom>
            <a:avLst/>
            <a:gdLst/>
            <a:ahLst/>
            <a:cxnLst/>
            <a:rect l="l" t="t" r="r" b="b"/>
            <a:pathLst>
              <a:path w="65321" h="58974" extrusionOk="0">
                <a:moveTo>
                  <a:pt x="22366" y="1"/>
                </a:moveTo>
                <a:cubicBezTo>
                  <a:pt x="21487" y="1110"/>
                  <a:pt x="21352" y="2369"/>
                  <a:pt x="21698" y="3654"/>
                </a:cubicBezTo>
                <a:cubicBezTo>
                  <a:pt x="21897" y="4395"/>
                  <a:pt x="21799" y="4997"/>
                  <a:pt x="21443" y="5595"/>
                </a:cubicBezTo>
                <a:cubicBezTo>
                  <a:pt x="20980" y="6373"/>
                  <a:pt x="20792" y="7195"/>
                  <a:pt x="20884" y="8139"/>
                </a:cubicBezTo>
                <a:cubicBezTo>
                  <a:pt x="21110" y="10454"/>
                  <a:pt x="21265" y="12774"/>
                  <a:pt x="21453" y="15092"/>
                </a:cubicBezTo>
                <a:cubicBezTo>
                  <a:pt x="21464" y="15242"/>
                  <a:pt x="21486" y="15391"/>
                  <a:pt x="21514" y="15538"/>
                </a:cubicBezTo>
                <a:cubicBezTo>
                  <a:pt x="21809" y="17032"/>
                  <a:pt x="22207" y="18516"/>
                  <a:pt x="22381" y="20021"/>
                </a:cubicBezTo>
                <a:cubicBezTo>
                  <a:pt x="22814" y="23774"/>
                  <a:pt x="23056" y="27545"/>
                  <a:pt x="22307" y="31239"/>
                </a:cubicBezTo>
                <a:cubicBezTo>
                  <a:pt x="22010" y="32697"/>
                  <a:pt x="21353" y="34069"/>
                  <a:pt x="20844" y="35475"/>
                </a:cubicBezTo>
                <a:cubicBezTo>
                  <a:pt x="20789" y="35627"/>
                  <a:pt x="20624" y="35734"/>
                  <a:pt x="20558" y="35808"/>
                </a:cubicBezTo>
                <a:cubicBezTo>
                  <a:pt x="20208" y="33830"/>
                  <a:pt x="19907" y="31878"/>
                  <a:pt x="19506" y="29946"/>
                </a:cubicBezTo>
                <a:cubicBezTo>
                  <a:pt x="19166" y="28305"/>
                  <a:pt x="18783" y="26664"/>
                  <a:pt x="18279" y="25062"/>
                </a:cubicBezTo>
                <a:cubicBezTo>
                  <a:pt x="17787" y="23501"/>
                  <a:pt x="17318" y="21976"/>
                  <a:pt x="17409" y="20319"/>
                </a:cubicBezTo>
                <a:cubicBezTo>
                  <a:pt x="17458" y="19438"/>
                  <a:pt x="17273" y="18537"/>
                  <a:pt x="17194" y="17644"/>
                </a:cubicBezTo>
                <a:cubicBezTo>
                  <a:pt x="17040" y="17634"/>
                  <a:pt x="16886" y="17622"/>
                  <a:pt x="16731" y="17612"/>
                </a:cubicBezTo>
                <a:cubicBezTo>
                  <a:pt x="16581" y="18603"/>
                  <a:pt x="16430" y="19593"/>
                  <a:pt x="16275" y="20610"/>
                </a:cubicBezTo>
                <a:cubicBezTo>
                  <a:pt x="15168" y="18769"/>
                  <a:pt x="14484" y="16844"/>
                  <a:pt x="14277" y="14762"/>
                </a:cubicBezTo>
                <a:cubicBezTo>
                  <a:pt x="14225" y="14233"/>
                  <a:pt x="14046" y="13707"/>
                  <a:pt x="14031" y="13182"/>
                </a:cubicBezTo>
                <a:cubicBezTo>
                  <a:pt x="13990" y="11516"/>
                  <a:pt x="13994" y="9850"/>
                  <a:pt x="13995" y="8186"/>
                </a:cubicBezTo>
                <a:cubicBezTo>
                  <a:pt x="13995" y="7839"/>
                  <a:pt x="14057" y="7494"/>
                  <a:pt x="14091" y="7148"/>
                </a:cubicBezTo>
                <a:lnTo>
                  <a:pt x="14091" y="7148"/>
                </a:lnTo>
                <a:cubicBezTo>
                  <a:pt x="13919" y="7162"/>
                  <a:pt x="13748" y="7173"/>
                  <a:pt x="13578" y="7185"/>
                </a:cubicBezTo>
                <a:cubicBezTo>
                  <a:pt x="13623" y="8892"/>
                  <a:pt x="13666" y="10599"/>
                  <a:pt x="13711" y="12307"/>
                </a:cubicBezTo>
                <a:cubicBezTo>
                  <a:pt x="13636" y="12312"/>
                  <a:pt x="13561" y="12317"/>
                  <a:pt x="13486" y="12323"/>
                </a:cubicBezTo>
                <a:cubicBezTo>
                  <a:pt x="13269" y="12019"/>
                  <a:pt x="13050" y="11717"/>
                  <a:pt x="12833" y="11413"/>
                </a:cubicBezTo>
                <a:cubicBezTo>
                  <a:pt x="12803" y="11433"/>
                  <a:pt x="12772" y="11452"/>
                  <a:pt x="12743" y="11471"/>
                </a:cubicBezTo>
                <a:cubicBezTo>
                  <a:pt x="13080" y="12692"/>
                  <a:pt x="13417" y="13913"/>
                  <a:pt x="13748" y="15116"/>
                </a:cubicBezTo>
                <a:cubicBezTo>
                  <a:pt x="11130" y="14380"/>
                  <a:pt x="9811" y="12446"/>
                  <a:pt x="8857" y="10145"/>
                </a:cubicBezTo>
                <a:lnTo>
                  <a:pt x="8857" y="10145"/>
                </a:lnTo>
                <a:cubicBezTo>
                  <a:pt x="8841" y="11988"/>
                  <a:pt x="9894" y="13742"/>
                  <a:pt x="11362" y="14580"/>
                </a:cubicBezTo>
                <a:cubicBezTo>
                  <a:pt x="12705" y="15343"/>
                  <a:pt x="14221" y="15964"/>
                  <a:pt x="14240" y="17896"/>
                </a:cubicBezTo>
                <a:cubicBezTo>
                  <a:pt x="14240" y="17924"/>
                  <a:pt x="14262" y="17952"/>
                  <a:pt x="14273" y="17980"/>
                </a:cubicBezTo>
                <a:cubicBezTo>
                  <a:pt x="14895" y="19417"/>
                  <a:pt x="15488" y="20866"/>
                  <a:pt x="16142" y="22287"/>
                </a:cubicBezTo>
                <a:cubicBezTo>
                  <a:pt x="17400" y="25020"/>
                  <a:pt x="18337" y="27829"/>
                  <a:pt x="18664" y="30814"/>
                </a:cubicBezTo>
                <a:cubicBezTo>
                  <a:pt x="18742" y="31524"/>
                  <a:pt x="18984" y="32220"/>
                  <a:pt x="19118" y="32928"/>
                </a:cubicBezTo>
                <a:cubicBezTo>
                  <a:pt x="19377" y="34309"/>
                  <a:pt x="19619" y="35691"/>
                  <a:pt x="19855" y="37075"/>
                </a:cubicBezTo>
                <a:cubicBezTo>
                  <a:pt x="19879" y="37211"/>
                  <a:pt x="19827" y="37368"/>
                  <a:pt x="19778" y="37501"/>
                </a:cubicBezTo>
                <a:cubicBezTo>
                  <a:pt x="19006" y="39595"/>
                  <a:pt x="18182" y="41665"/>
                  <a:pt x="17093" y="43591"/>
                </a:cubicBezTo>
                <a:cubicBezTo>
                  <a:pt x="16929" y="43694"/>
                  <a:pt x="16763" y="43796"/>
                  <a:pt x="16598" y="43900"/>
                </a:cubicBezTo>
                <a:cubicBezTo>
                  <a:pt x="15981" y="44289"/>
                  <a:pt x="15395" y="44727"/>
                  <a:pt x="14765" y="45093"/>
                </a:cubicBezTo>
                <a:cubicBezTo>
                  <a:pt x="11767" y="46831"/>
                  <a:pt x="8636" y="48376"/>
                  <a:pt x="5799" y="50342"/>
                </a:cubicBezTo>
                <a:cubicBezTo>
                  <a:pt x="3995" y="51594"/>
                  <a:pt x="1940" y="52080"/>
                  <a:pt x="1" y="53058"/>
                </a:cubicBezTo>
                <a:lnTo>
                  <a:pt x="150" y="56207"/>
                </a:lnTo>
                <a:cubicBezTo>
                  <a:pt x="597" y="57090"/>
                  <a:pt x="874" y="57463"/>
                  <a:pt x="1268" y="57463"/>
                </a:cubicBezTo>
                <a:cubicBezTo>
                  <a:pt x="1414" y="57463"/>
                  <a:pt x="1578" y="57411"/>
                  <a:pt x="1772" y="57315"/>
                </a:cubicBezTo>
                <a:cubicBezTo>
                  <a:pt x="3119" y="56644"/>
                  <a:pt x="4580" y="56061"/>
                  <a:pt x="5682" y="55085"/>
                </a:cubicBezTo>
                <a:cubicBezTo>
                  <a:pt x="7282" y="53670"/>
                  <a:pt x="9016" y="52659"/>
                  <a:pt x="11000" y="51877"/>
                </a:cubicBezTo>
                <a:cubicBezTo>
                  <a:pt x="13379" y="50939"/>
                  <a:pt x="19571" y="47831"/>
                  <a:pt x="19701" y="47831"/>
                </a:cubicBezTo>
                <a:cubicBezTo>
                  <a:pt x="19724" y="47831"/>
                  <a:pt x="19567" y="47923"/>
                  <a:pt x="19181" y="48134"/>
                </a:cubicBezTo>
                <a:cubicBezTo>
                  <a:pt x="18860" y="48309"/>
                  <a:pt x="18661" y="48377"/>
                  <a:pt x="18664" y="48377"/>
                </a:cubicBezTo>
                <a:cubicBezTo>
                  <a:pt x="18672" y="48377"/>
                  <a:pt x="19613" y="48061"/>
                  <a:pt x="22278" y="47810"/>
                </a:cubicBezTo>
                <a:cubicBezTo>
                  <a:pt x="22786" y="47762"/>
                  <a:pt x="23372" y="47739"/>
                  <a:pt x="24008" y="47739"/>
                </a:cubicBezTo>
                <a:cubicBezTo>
                  <a:pt x="25924" y="47739"/>
                  <a:pt x="28293" y="47954"/>
                  <a:pt x="30361" y="48375"/>
                </a:cubicBezTo>
                <a:cubicBezTo>
                  <a:pt x="31160" y="48577"/>
                  <a:pt x="31958" y="48788"/>
                  <a:pt x="32750" y="49014"/>
                </a:cubicBezTo>
                <a:cubicBezTo>
                  <a:pt x="33081" y="49131"/>
                  <a:pt x="33390" y="49255"/>
                  <a:pt x="33668" y="49388"/>
                </a:cubicBezTo>
                <a:cubicBezTo>
                  <a:pt x="34008" y="49552"/>
                  <a:pt x="34394" y="49614"/>
                  <a:pt x="34759" y="49722"/>
                </a:cubicBezTo>
                <a:cubicBezTo>
                  <a:pt x="34780" y="49682"/>
                  <a:pt x="34792" y="49660"/>
                  <a:pt x="34803" y="49640"/>
                </a:cubicBezTo>
                <a:cubicBezTo>
                  <a:pt x="37825" y="50630"/>
                  <a:pt x="40747" y="51930"/>
                  <a:pt x="43428" y="53930"/>
                </a:cubicBezTo>
                <a:cubicBezTo>
                  <a:pt x="45033" y="55126"/>
                  <a:pt x="46728" y="56071"/>
                  <a:pt x="48742" y="56420"/>
                </a:cubicBezTo>
                <a:cubicBezTo>
                  <a:pt x="49773" y="56598"/>
                  <a:pt x="50748" y="57236"/>
                  <a:pt x="51729" y="57712"/>
                </a:cubicBezTo>
                <a:cubicBezTo>
                  <a:pt x="52371" y="58023"/>
                  <a:pt x="52952" y="58623"/>
                  <a:pt x="53605" y="58726"/>
                </a:cubicBezTo>
                <a:cubicBezTo>
                  <a:pt x="54970" y="58940"/>
                  <a:pt x="56365" y="58935"/>
                  <a:pt x="57747" y="58969"/>
                </a:cubicBezTo>
                <a:cubicBezTo>
                  <a:pt x="57851" y="58972"/>
                  <a:pt x="57956" y="58973"/>
                  <a:pt x="58062" y="58973"/>
                </a:cubicBezTo>
                <a:cubicBezTo>
                  <a:pt x="58670" y="58973"/>
                  <a:pt x="59280" y="58928"/>
                  <a:pt x="59878" y="58846"/>
                </a:cubicBezTo>
                <a:cubicBezTo>
                  <a:pt x="60578" y="58751"/>
                  <a:pt x="61261" y="58557"/>
                  <a:pt x="61952" y="58405"/>
                </a:cubicBezTo>
                <a:cubicBezTo>
                  <a:pt x="61926" y="58275"/>
                  <a:pt x="61903" y="58151"/>
                  <a:pt x="61880" y="58027"/>
                </a:cubicBezTo>
                <a:cubicBezTo>
                  <a:pt x="60174" y="58123"/>
                  <a:pt x="58469" y="58277"/>
                  <a:pt x="56759" y="58300"/>
                </a:cubicBezTo>
                <a:cubicBezTo>
                  <a:pt x="56630" y="58302"/>
                  <a:pt x="56501" y="58303"/>
                  <a:pt x="56373" y="58303"/>
                </a:cubicBezTo>
                <a:cubicBezTo>
                  <a:pt x="54671" y="58303"/>
                  <a:pt x="52981" y="58103"/>
                  <a:pt x="51478" y="56576"/>
                </a:cubicBezTo>
                <a:lnTo>
                  <a:pt x="51478" y="56576"/>
                </a:lnTo>
                <a:cubicBezTo>
                  <a:pt x="52485" y="56673"/>
                  <a:pt x="53328" y="56829"/>
                  <a:pt x="54149" y="56829"/>
                </a:cubicBezTo>
                <a:cubicBezTo>
                  <a:pt x="54207" y="56829"/>
                  <a:pt x="54265" y="56829"/>
                  <a:pt x="54323" y="56827"/>
                </a:cubicBezTo>
                <a:cubicBezTo>
                  <a:pt x="55253" y="56801"/>
                  <a:pt x="56169" y="56582"/>
                  <a:pt x="57094" y="56463"/>
                </a:cubicBezTo>
                <a:cubicBezTo>
                  <a:pt x="57941" y="56354"/>
                  <a:pt x="58791" y="56263"/>
                  <a:pt x="59639" y="56164"/>
                </a:cubicBezTo>
                <a:cubicBezTo>
                  <a:pt x="59624" y="56054"/>
                  <a:pt x="59609" y="55943"/>
                  <a:pt x="59595" y="55831"/>
                </a:cubicBezTo>
                <a:cubicBezTo>
                  <a:pt x="59120" y="55844"/>
                  <a:pt x="58646" y="55849"/>
                  <a:pt x="58173" y="55870"/>
                </a:cubicBezTo>
                <a:cubicBezTo>
                  <a:pt x="56716" y="55941"/>
                  <a:pt x="55256" y="56130"/>
                  <a:pt x="53803" y="56130"/>
                </a:cubicBezTo>
                <a:cubicBezTo>
                  <a:pt x="53476" y="56130"/>
                  <a:pt x="53149" y="56120"/>
                  <a:pt x="52822" y="56098"/>
                </a:cubicBezTo>
                <a:cubicBezTo>
                  <a:pt x="50397" y="55928"/>
                  <a:pt x="47873" y="56031"/>
                  <a:pt x="45631" y="54749"/>
                </a:cubicBezTo>
                <a:cubicBezTo>
                  <a:pt x="43776" y="53689"/>
                  <a:pt x="42014" y="52458"/>
                  <a:pt x="40219" y="51294"/>
                </a:cubicBezTo>
                <a:cubicBezTo>
                  <a:pt x="39800" y="51023"/>
                  <a:pt x="39408" y="50709"/>
                  <a:pt x="38899" y="50339"/>
                </a:cubicBezTo>
                <a:cubicBezTo>
                  <a:pt x="39911" y="50145"/>
                  <a:pt x="40904" y="50062"/>
                  <a:pt x="41884" y="50062"/>
                </a:cubicBezTo>
                <a:cubicBezTo>
                  <a:pt x="46403" y="50062"/>
                  <a:pt x="50617" y="51833"/>
                  <a:pt x="54943" y="52649"/>
                </a:cubicBezTo>
                <a:cubicBezTo>
                  <a:pt x="54491" y="52304"/>
                  <a:pt x="54038" y="51987"/>
                  <a:pt x="53541" y="51838"/>
                </a:cubicBezTo>
                <a:cubicBezTo>
                  <a:pt x="51724" y="51294"/>
                  <a:pt x="49866" y="50891"/>
                  <a:pt x="48072" y="50277"/>
                </a:cubicBezTo>
                <a:cubicBezTo>
                  <a:pt x="46216" y="49641"/>
                  <a:pt x="44348" y="49372"/>
                  <a:pt x="42466" y="49372"/>
                </a:cubicBezTo>
                <a:cubicBezTo>
                  <a:pt x="41725" y="49372"/>
                  <a:pt x="40982" y="49414"/>
                  <a:pt x="40236" y="49491"/>
                </a:cubicBezTo>
                <a:cubicBezTo>
                  <a:pt x="39843" y="49532"/>
                  <a:pt x="39456" y="49551"/>
                  <a:pt x="39072" y="49551"/>
                </a:cubicBezTo>
                <a:cubicBezTo>
                  <a:pt x="37161" y="49551"/>
                  <a:pt x="35345" y="49068"/>
                  <a:pt x="33502" y="48298"/>
                </a:cubicBezTo>
                <a:cubicBezTo>
                  <a:pt x="32584" y="47914"/>
                  <a:pt x="31613" y="47666"/>
                  <a:pt x="30630" y="47451"/>
                </a:cubicBezTo>
                <a:cubicBezTo>
                  <a:pt x="30343" y="47327"/>
                  <a:pt x="30061" y="47194"/>
                  <a:pt x="29789" y="47039"/>
                </a:cubicBezTo>
                <a:lnTo>
                  <a:pt x="29789" y="47039"/>
                </a:lnTo>
                <a:cubicBezTo>
                  <a:pt x="30558" y="47136"/>
                  <a:pt x="31291" y="47174"/>
                  <a:pt x="31987" y="47174"/>
                </a:cubicBezTo>
                <a:cubicBezTo>
                  <a:pt x="34542" y="47174"/>
                  <a:pt x="36604" y="46661"/>
                  <a:pt x="38162" y="46661"/>
                </a:cubicBezTo>
                <a:cubicBezTo>
                  <a:pt x="38906" y="46661"/>
                  <a:pt x="39536" y="46778"/>
                  <a:pt x="40050" y="47124"/>
                </a:cubicBezTo>
                <a:cubicBezTo>
                  <a:pt x="40267" y="47269"/>
                  <a:pt x="40545" y="47329"/>
                  <a:pt x="40802" y="47398"/>
                </a:cubicBezTo>
                <a:lnTo>
                  <a:pt x="39244" y="46100"/>
                </a:lnTo>
                <a:cubicBezTo>
                  <a:pt x="38948" y="45935"/>
                  <a:pt x="38617" y="45844"/>
                  <a:pt x="38284" y="45844"/>
                </a:cubicBezTo>
                <a:cubicBezTo>
                  <a:pt x="38263" y="45844"/>
                  <a:pt x="38241" y="45844"/>
                  <a:pt x="38220" y="45845"/>
                </a:cubicBezTo>
                <a:cubicBezTo>
                  <a:pt x="36417" y="45909"/>
                  <a:pt x="30259" y="46540"/>
                  <a:pt x="28391" y="46540"/>
                </a:cubicBezTo>
                <a:cubicBezTo>
                  <a:pt x="28378" y="46540"/>
                  <a:pt x="28364" y="46540"/>
                  <a:pt x="28351" y="46540"/>
                </a:cubicBezTo>
                <a:cubicBezTo>
                  <a:pt x="26911" y="46533"/>
                  <a:pt x="25462" y="46304"/>
                  <a:pt x="24019" y="46173"/>
                </a:cubicBezTo>
                <a:cubicBezTo>
                  <a:pt x="23993" y="46046"/>
                  <a:pt x="23995" y="46060"/>
                  <a:pt x="23969" y="45933"/>
                </a:cubicBezTo>
                <a:cubicBezTo>
                  <a:pt x="24521" y="45661"/>
                  <a:pt x="25054" y="45345"/>
                  <a:pt x="25625" y="45119"/>
                </a:cubicBezTo>
                <a:cubicBezTo>
                  <a:pt x="28773" y="43875"/>
                  <a:pt x="31906" y="42589"/>
                  <a:pt x="35096" y="41452"/>
                </a:cubicBezTo>
                <a:cubicBezTo>
                  <a:pt x="36532" y="40941"/>
                  <a:pt x="38078" y="40467"/>
                  <a:pt x="39592" y="40465"/>
                </a:cubicBezTo>
                <a:cubicBezTo>
                  <a:pt x="39610" y="40465"/>
                  <a:pt x="39628" y="40465"/>
                  <a:pt x="39646" y="40465"/>
                </a:cubicBezTo>
                <a:cubicBezTo>
                  <a:pt x="42206" y="40465"/>
                  <a:pt x="44821" y="40610"/>
                  <a:pt x="47334" y="41143"/>
                </a:cubicBezTo>
                <a:cubicBezTo>
                  <a:pt x="49542" y="41611"/>
                  <a:pt x="51727" y="41800"/>
                  <a:pt x="53934" y="41867"/>
                </a:cubicBezTo>
                <a:cubicBezTo>
                  <a:pt x="55047" y="41900"/>
                  <a:pt x="56086" y="42471"/>
                  <a:pt x="57084" y="42471"/>
                </a:cubicBezTo>
                <a:cubicBezTo>
                  <a:pt x="57384" y="42471"/>
                  <a:pt x="57680" y="42419"/>
                  <a:pt x="57973" y="42286"/>
                </a:cubicBezTo>
                <a:cubicBezTo>
                  <a:pt x="57941" y="42173"/>
                  <a:pt x="57908" y="42058"/>
                  <a:pt x="57877" y="41945"/>
                </a:cubicBezTo>
                <a:cubicBezTo>
                  <a:pt x="57731" y="41984"/>
                  <a:pt x="57585" y="42001"/>
                  <a:pt x="57438" y="42001"/>
                </a:cubicBezTo>
                <a:cubicBezTo>
                  <a:pt x="56506" y="42001"/>
                  <a:pt x="55559" y="41322"/>
                  <a:pt x="54627" y="41322"/>
                </a:cubicBezTo>
                <a:cubicBezTo>
                  <a:pt x="54480" y="41322"/>
                  <a:pt x="54334" y="41339"/>
                  <a:pt x="54189" y="41377"/>
                </a:cubicBezTo>
                <a:cubicBezTo>
                  <a:pt x="54130" y="41214"/>
                  <a:pt x="54153" y="41280"/>
                  <a:pt x="54094" y="41116"/>
                </a:cubicBezTo>
                <a:cubicBezTo>
                  <a:pt x="54568" y="40914"/>
                  <a:pt x="55046" y="40858"/>
                  <a:pt x="55524" y="40858"/>
                </a:cubicBezTo>
                <a:cubicBezTo>
                  <a:pt x="56126" y="40858"/>
                  <a:pt x="56730" y="40947"/>
                  <a:pt x="57333" y="40947"/>
                </a:cubicBezTo>
                <a:cubicBezTo>
                  <a:pt x="57812" y="40947"/>
                  <a:pt x="58289" y="40891"/>
                  <a:pt x="58764" y="40689"/>
                </a:cubicBezTo>
                <a:cubicBezTo>
                  <a:pt x="58733" y="40597"/>
                  <a:pt x="58702" y="40508"/>
                  <a:pt x="58673" y="40416"/>
                </a:cubicBezTo>
                <a:cubicBezTo>
                  <a:pt x="58427" y="40436"/>
                  <a:pt x="58157" y="40397"/>
                  <a:pt x="57941" y="40484"/>
                </a:cubicBezTo>
                <a:cubicBezTo>
                  <a:pt x="57735" y="40568"/>
                  <a:pt x="57527" y="40601"/>
                  <a:pt x="57316" y="40601"/>
                </a:cubicBezTo>
                <a:cubicBezTo>
                  <a:pt x="56614" y="40601"/>
                  <a:pt x="55896" y="40240"/>
                  <a:pt x="55228" y="40240"/>
                </a:cubicBezTo>
                <a:cubicBezTo>
                  <a:pt x="54967" y="40240"/>
                  <a:pt x="54713" y="40296"/>
                  <a:pt x="54472" y="40449"/>
                </a:cubicBezTo>
                <a:cubicBezTo>
                  <a:pt x="53520" y="41055"/>
                  <a:pt x="52548" y="41243"/>
                  <a:pt x="51546" y="41243"/>
                </a:cubicBezTo>
                <a:cubicBezTo>
                  <a:pt x="50724" y="41243"/>
                  <a:pt x="49881" y="41117"/>
                  <a:pt x="49012" y="40991"/>
                </a:cubicBezTo>
                <a:cubicBezTo>
                  <a:pt x="49187" y="40752"/>
                  <a:pt x="49288" y="40614"/>
                  <a:pt x="49355" y="40524"/>
                </a:cubicBezTo>
                <a:cubicBezTo>
                  <a:pt x="46213" y="40266"/>
                  <a:pt x="43113" y="40011"/>
                  <a:pt x="40015" y="39757"/>
                </a:cubicBezTo>
                <a:cubicBezTo>
                  <a:pt x="40225" y="39484"/>
                  <a:pt x="40477" y="39389"/>
                  <a:pt x="40729" y="39294"/>
                </a:cubicBezTo>
                <a:cubicBezTo>
                  <a:pt x="42657" y="38550"/>
                  <a:pt x="44571" y="37768"/>
                  <a:pt x="46518" y="37082"/>
                </a:cubicBezTo>
                <a:cubicBezTo>
                  <a:pt x="47213" y="36837"/>
                  <a:pt x="47989" y="36742"/>
                  <a:pt x="48738" y="36720"/>
                </a:cubicBezTo>
                <a:cubicBezTo>
                  <a:pt x="48833" y="36717"/>
                  <a:pt x="48929" y="36716"/>
                  <a:pt x="49025" y="36716"/>
                </a:cubicBezTo>
                <a:cubicBezTo>
                  <a:pt x="49858" y="36716"/>
                  <a:pt x="50699" y="36807"/>
                  <a:pt x="51528" y="36807"/>
                </a:cubicBezTo>
                <a:cubicBezTo>
                  <a:pt x="51763" y="36807"/>
                  <a:pt x="51996" y="36800"/>
                  <a:pt x="52228" y="36781"/>
                </a:cubicBezTo>
                <a:cubicBezTo>
                  <a:pt x="53297" y="36697"/>
                  <a:pt x="54404" y="36539"/>
                  <a:pt x="55222" y="35652"/>
                </a:cubicBezTo>
                <a:lnTo>
                  <a:pt x="55222" y="35652"/>
                </a:lnTo>
                <a:cubicBezTo>
                  <a:pt x="54481" y="35775"/>
                  <a:pt x="53468" y="36086"/>
                  <a:pt x="52727" y="36209"/>
                </a:cubicBezTo>
                <a:cubicBezTo>
                  <a:pt x="52661" y="35974"/>
                  <a:pt x="52767" y="36104"/>
                  <a:pt x="52701" y="35868"/>
                </a:cubicBezTo>
                <a:cubicBezTo>
                  <a:pt x="54682" y="35190"/>
                  <a:pt x="56854" y="34283"/>
                  <a:pt x="58909" y="33580"/>
                </a:cubicBezTo>
                <a:cubicBezTo>
                  <a:pt x="58879" y="33575"/>
                  <a:pt x="58840" y="33572"/>
                  <a:pt x="58795" y="33572"/>
                </a:cubicBezTo>
                <a:cubicBezTo>
                  <a:pt x="57804" y="33572"/>
                  <a:pt x="53385" y="34908"/>
                  <a:pt x="52282" y="35385"/>
                </a:cubicBezTo>
                <a:cubicBezTo>
                  <a:pt x="51380" y="35875"/>
                  <a:pt x="50618" y="36074"/>
                  <a:pt x="49375" y="36074"/>
                </a:cubicBezTo>
                <a:cubicBezTo>
                  <a:pt x="49211" y="36074"/>
                  <a:pt x="49039" y="36071"/>
                  <a:pt x="48857" y="36064"/>
                </a:cubicBezTo>
                <a:cubicBezTo>
                  <a:pt x="48772" y="36061"/>
                  <a:pt x="48688" y="36059"/>
                  <a:pt x="48605" y="36059"/>
                </a:cubicBezTo>
                <a:cubicBezTo>
                  <a:pt x="47898" y="36059"/>
                  <a:pt x="47259" y="36173"/>
                  <a:pt x="46575" y="36409"/>
                </a:cubicBezTo>
                <a:cubicBezTo>
                  <a:pt x="43413" y="37505"/>
                  <a:pt x="40328" y="38815"/>
                  <a:pt x="37144" y="39842"/>
                </a:cubicBezTo>
                <a:cubicBezTo>
                  <a:pt x="32646" y="41294"/>
                  <a:pt x="24322" y="44570"/>
                  <a:pt x="23088" y="45140"/>
                </a:cubicBezTo>
                <a:cubicBezTo>
                  <a:pt x="22653" y="45269"/>
                  <a:pt x="22229" y="45329"/>
                  <a:pt x="21844" y="45329"/>
                </a:cubicBezTo>
                <a:cubicBezTo>
                  <a:pt x="20187" y="45329"/>
                  <a:pt x="19267" y="44226"/>
                  <a:pt x="21409" y="42855"/>
                </a:cubicBezTo>
                <a:cubicBezTo>
                  <a:pt x="25064" y="40512"/>
                  <a:pt x="28644" y="38053"/>
                  <a:pt x="32297" y="35710"/>
                </a:cubicBezTo>
                <a:cubicBezTo>
                  <a:pt x="34182" y="34500"/>
                  <a:pt x="36064" y="33215"/>
                  <a:pt x="38118" y="32350"/>
                </a:cubicBezTo>
                <a:cubicBezTo>
                  <a:pt x="40142" y="31497"/>
                  <a:pt x="42387" y="31153"/>
                  <a:pt x="44524" y="30546"/>
                </a:cubicBezTo>
                <a:cubicBezTo>
                  <a:pt x="45955" y="30140"/>
                  <a:pt x="47509" y="29907"/>
                  <a:pt x="48746" y="29166"/>
                </a:cubicBezTo>
                <a:cubicBezTo>
                  <a:pt x="50880" y="27891"/>
                  <a:pt x="53033" y="26843"/>
                  <a:pt x="55559" y="26616"/>
                </a:cubicBezTo>
                <a:cubicBezTo>
                  <a:pt x="56033" y="26574"/>
                  <a:pt x="56481" y="26330"/>
                  <a:pt x="56940" y="26179"/>
                </a:cubicBezTo>
                <a:lnTo>
                  <a:pt x="56833" y="25867"/>
                </a:lnTo>
                <a:cubicBezTo>
                  <a:pt x="54810" y="26069"/>
                  <a:pt x="52722" y="26155"/>
                  <a:pt x="50940" y="27199"/>
                </a:cubicBezTo>
                <a:cubicBezTo>
                  <a:pt x="49017" y="28326"/>
                  <a:pt x="47087" y="29347"/>
                  <a:pt x="44876" y="29819"/>
                </a:cubicBezTo>
                <a:cubicBezTo>
                  <a:pt x="43301" y="30154"/>
                  <a:pt x="41755" y="30607"/>
                  <a:pt x="40195" y="31008"/>
                </a:cubicBezTo>
                <a:cubicBezTo>
                  <a:pt x="40299" y="30708"/>
                  <a:pt x="40467" y="30557"/>
                  <a:pt x="40653" y="30436"/>
                </a:cubicBezTo>
                <a:cubicBezTo>
                  <a:pt x="42074" y="29520"/>
                  <a:pt x="43527" y="28652"/>
                  <a:pt x="44913" y="27688"/>
                </a:cubicBezTo>
                <a:cubicBezTo>
                  <a:pt x="46412" y="26645"/>
                  <a:pt x="47841" y="25500"/>
                  <a:pt x="49320" y="24427"/>
                </a:cubicBezTo>
                <a:cubicBezTo>
                  <a:pt x="49687" y="24161"/>
                  <a:pt x="50096" y="23951"/>
                  <a:pt x="50526" y="23805"/>
                </a:cubicBezTo>
                <a:cubicBezTo>
                  <a:pt x="52419" y="23163"/>
                  <a:pt x="54341" y="22601"/>
                  <a:pt x="56221" y="21927"/>
                </a:cubicBezTo>
                <a:cubicBezTo>
                  <a:pt x="57100" y="21612"/>
                  <a:pt x="57968" y="21444"/>
                  <a:pt x="58842" y="21444"/>
                </a:cubicBezTo>
                <a:cubicBezTo>
                  <a:pt x="59711" y="21444"/>
                  <a:pt x="60584" y="21610"/>
                  <a:pt x="61477" y="21963"/>
                </a:cubicBezTo>
                <a:cubicBezTo>
                  <a:pt x="62068" y="22196"/>
                  <a:pt x="62759" y="22140"/>
                  <a:pt x="63408" y="22210"/>
                </a:cubicBezTo>
                <a:cubicBezTo>
                  <a:pt x="63448" y="22042"/>
                  <a:pt x="63438" y="22082"/>
                  <a:pt x="63479" y="21914"/>
                </a:cubicBezTo>
                <a:cubicBezTo>
                  <a:pt x="62691" y="21551"/>
                  <a:pt x="61543" y="22123"/>
                  <a:pt x="60873" y="20910"/>
                </a:cubicBezTo>
                <a:cubicBezTo>
                  <a:pt x="60172" y="20880"/>
                  <a:pt x="59279" y="20844"/>
                  <a:pt x="58122" y="20797"/>
                </a:cubicBezTo>
                <a:cubicBezTo>
                  <a:pt x="59096" y="20115"/>
                  <a:pt x="59775" y="19418"/>
                  <a:pt x="60607" y="19113"/>
                </a:cubicBezTo>
                <a:cubicBezTo>
                  <a:pt x="61678" y="18721"/>
                  <a:pt x="62873" y="18655"/>
                  <a:pt x="64008" y="18425"/>
                </a:cubicBezTo>
                <a:cubicBezTo>
                  <a:pt x="64454" y="18335"/>
                  <a:pt x="64884" y="18179"/>
                  <a:pt x="65320" y="18055"/>
                </a:cubicBezTo>
                <a:cubicBezTo>
                  <a:pt x="65284" y="17978"/>
                  <a:pt x="65247" y="17901"/>
                  <a:pt x="65211" y="17826"/>
                </a:cubicBezTo>
                <a:cubicBezTo>
                  <a:pt x="64600" y="17857"/>
                  <a:pt x="63989" y="17912"/>
                  <a:pt x="63377" y="17914"/>
                </a:cubicBezTo>
                <a:cubicBezTo>
                  <a:pt x="61290" y="17920"/>
                  <a:pt x="59596" y="18750"/>
                  <a:pt x="58139" y="20177"/>
                </a:cubicBezTo>
                <a:cubicBezTo>
                  <a:pt x="57740" y="20568"/>
                  <a:pt x="57212" y="20882"/>
                  <a:pt x="56683" y="21068"/>
                </a:cubicBezTo>
                <a:cubicBezTo>
                  <a:pt x="54566" y="21813"/>
                  <a:pt x="52419" y="22478"/>
                  <a:pt x="50299" y="23208"/>
                </a:cubicBezTo>
                <a:cubicBezTo>
                  <a:pt x="49782" y="23387"/>
                  <a:pt x="49257" y="23631"/>
                  <a:pt x="48835" y="23971"/>
                </a:cubicBezTo>
                <a:cubicBezTo>
                  <a:pt x="46492" y="25858"/>
                  <a:pt x="43935" y="27405"/>
                  <a:pt x="41327" y="28887"/>
                </a:cubicBezTo>
                <a:cubicBezTo>
                  <a:pt x="38944" y="30241"/>
                  <a:pt x="36573" y="31616"/>
                  <a:pt x="34262" y="33088"/>
                </a:cubicBezTo>
                <a:cubicBezTo>
                  <a:pt x="33277" y="33715"/>
                  <a:pt x="32247" y="34270"/>
                  <a:pt x="31232" y="34847"/>
                </a:cubicBezTo>
                <a:cubicBezTo>
                  <a:pt x="31675" y="34116"/>
                  <a:pt x="32225" y="33528"/>
                  <a:pt x="32715" y="32890"/>
                </a:cubicBezTo>
                <a:cubicBezTo>
                  <a:pt x="34156" y="31013"/>
                  <a:pt x="35890" y="29458"/>
                  <a:pt x="37914" y="28271"/>
                </a:cubicBezTo>
                <a:cubicBezTo>
                  <a:pt x="39149" y="27547"/>
                  <a:pt x="40070" y="26547"/>
                  <a:pt x="41068" y="25565"/>
                </a:cubicBezTo>
                <a:cubicBezTo>
                  <a:pt x="42000" y="24649"/>
                  <a:pt x="43177" y="23929"/>
                  <a:pt x="44358" y="23348"/>
                </a:cubicBezTo>
                <a:cubicBezTo>
                  <a:pt x="45323" y="22874"/>
                  <a:pt x="46472" y="22780"/>
                  <a:pt x="47509" y="22430"/>
                </a:cubicBezTo>
                <a:cubicBezTo>
                  <a:pt x="49761" y="21672"/>
                  <a:pt x="51661" y="20323"/>
                  <a:pt x="53438" y="18793"/>
                </a:cubicBezTo>
                <a:cubicBezTo>
                  <a:pt x="53673" y="18590"/>
                  <a:pt x="53846" y="18312"/>
                  <a:pt x="54047" y="18069"/>
                </a:cubicBezTo>
                <a:cubicBezTo>
                  <a:pt x="53977" y="17997"/>
                  <a:pt x="53908" y="17926"/>
                  <a:pt x="53837" y="17854"/>
                </a:cubicBezTo>
                <a:cubicBezTo>
                  <a:pt x="53072" y="18447"/>
                  <a:pt x="52331" y="19071"/>
                  <a:pt x="51539" y="19625"/>
                </a:cubicBezTo>
                <a:cubicBezTo>
                  <a:pt x="50731" y="20194"/>
                  <a:pt x="49906" y="20753"/>
                  <a:pt x="49029" y="21208"/>
                </a:cubicBezTo>
                <a:cubicBezTo>
                  <a:pt x="48196" y="21643"/>
                  <a:pt x="47288" y="21939"/>
                  <a:pt x="46412" y="22297"/>
                </a:cubicBezTo>
                <a:lnTo>
                  <a:pt x="46270" y="21994"/>
                </a:lnTo>
                <a:cubicBezTo>
                  <a:pt x="47948" y="20820"/>
                  <a:pt x="49625" y="19645"/>
                  <a:pt x="51511" y="18326"/>
                </a:cubicBezTo>
                <a:lnTo>
                  <a:pt x="51511" y="18326"/>
                </a:lnTo>
                <a:cubicBezTo>
                  <a:pt x="50993" y="18477"/>
                  <a:pt x="50678" y="18500"/>
                  <a:pt x="50448" y="18650"/>
                </a:cubicBezTo>
                <a:cubicBezTo>
                  <a:pt x="48867" y="19686"/>
                  <a:pt x="47312" y="20762"/>
                  <a:pt x="45731" y="21798"/>
                </a:cubicBezTo>
                <a:cubicBezTo>
                  <a:pt x="45104" y="22209"/>
                  <a:pt x="44430" y="22551"/>
                  <a:pt x="43776" y="22925"/>
                </a:cubicBezTo>
                <a:cubicBezTo>
                  <a:pt x="43670" y="22605"/>
                  <a:pt x="43689" y="22482"/>
                  <a:pt x="43755" y="22396"/>
                </a:cubicBezTo>
                <a:cubicBezTo>
                  <a:pt x="45236" y="20471"/>
                  <a:pt x="47069" y="18959"/>
                  <a:pt x="49163" y="17752"/>
                </a:cubicBezTo>
                <a:cubicBezTo>
                  <a:pt x="49530" y="17541"/>
                  <a:pt x="49861" y="17273"/>
                  <a:pt x="50207" y="17029"/>
                </a:cubicBezTo>
                <a:cubicBezTo>
                  <a:pt x="50152" y="16902"/>
                  <a:pt x="50163" y="16923"/>
                  <a:pt x="50107" y="16797"/>
                </a:cubicBezTo>
                <a:cubicBezTo>
                  <a:pt x="49840" y="16841"/>
                  <a:pt x="49571" y="16886"/>
                  <a:pt x="49304" y="16931"/>
                </a:cubicBezTo>
                <a:cubicBezTo>
                  <a:pt x="49241" y="16768"/>
                  <a:pt x="49256" y="16809"/>
                  <a:pt x="49197" y="16645"/>
                </a:cubicBezTo>
                <a:cubicBezTo>
                  <a:pt x="51230" y="15486"/>
                  <a:pt x="53263" y="14328"/>
                  <a:pt x="55297" y="13170"/>
                </a:cubicBezTo>
                <a:cubicBezTo>
                  <a:pt x="55140" y="13107"/>
                  <a:pt x="54994" y="13075"/>
                  <a:pt x="54863" y="13075"/>
                </a:cubicBezTo>
                <a:cubicBezTo>
                  <a:pt x="54761" y="13075"/>
                  <a:pt x="54667" y="13095"/>
                  <a:pt x="54583" y="13134"/>
                </a:cubicBezTo>
                <a:cubicBezTo>
                  <a:pt x="53422" y="13676"/>
                  <a:pt x="52262" y="14213"/>
                  <a:pt x="51126" y="14802"/>
                </a:cubicBezTo>
                <a:cubicBezTo>
                  <a:pt x="48881" y="15967"/>
                  <a:pt x="47466" y="18101"/>
                  <a:pt x="45587" y="19697"/>
                </a:cubicBezTo>
                <a:cubicBezTo>
                  <a:pt x="44796" y="20370"/>
                  <a:pt x="44167" y="21238"/>
                  <a:pt x="43476" y="22026"/>
                </a:cubicBezTo>
                <a:cubicBezTo>
                  <a:pt x="42881" y="22703"/>
                  <a:pt x="42322" y="23413"/>
                  <a:pt x="41711" y="24072"/>
                </a:cubicBezTo>
                <a:cubicBezTo>
                  <a:pt x="41199" y="24624"/>
                  <a:pt x="40653" y="25147"/>
                  <a:pt x="40087" y="25643"/>
                </a:cubicBezTo>
                <a:cubicBezTo>
                  <a:pt x="39330" y="26307"/>
                  <a:pt x="38556" y="26955"/>
                  <a:pt x="37761" y="27575"/>
                </a:cubicBezTo>
                <a:cubicBezTo>
                  <a:pt x="36496" y="28555"/>
                  <a:pt x="35143" y="29432"/>
                  <a:pt x="33946" y="30489"/>
                </a:cubicBezTo>
                <a:cubicBezTo>
                  <a:pt x="32621" y="31661"/>
                  <a:pt x="31493" y="33059"/>
                  <a:pt x="30164" y="34227"/>
                </a:cubicBezTo>
                <a:cubicBezTo>
                  <a:pt x="28239" y="35917"/>
                  <a:pt x="26294" y="37607"/>
                  <a:pt x="24203" y="39081"/>
                </a:cubicBezTo>
                <a:cubicBezTo>
                  <a:pt x="23037" y="39903"/>
                  <a:pt x="21833" y="40673"/>
                  <a:pt x="20617" y="41425"/>
                </a:cubicBezTo>
                <a:cubicBezTo>
                  <a:pt x="21249" y="40115"/>
                  <a:pt x="21830" y="38780"/>
                  <a:pt x="22269" y="37372"/>
                </a:cubicBezTo>
                <a:cubicBezTo>
                  <a:pt x="22797" y="35675"/>
                  <a:pt x="23251" y="33897"/>
                  <a:pt x="24123" y="32390"/>
                </a:cubicBezTo>
                <a:cubicBezTo>
                  <a:pt x="25673" y="29705"/>
                  <a:pt x="27559" y="27227"/>
                  <a:pt x="29219" y="24606"/>
                </a:cubicBezTo>
                <a:cubicBezTo>
                  <a:pt x="30222" y="23022"/>
                  <a:pt x="31461" y="21701"/>
                  <a:pt x="32907" y="20548"/>
                </a:cubicBezTo>
                <a:cubicBezTo>
                  <a:pt x="34100" y="19597"/>
                  <a:pt x="35399" y="18775"/>
                  <a:pt x="36097" y="17289"/>
                </a:cubicBezTo>
                <a:cubicBezTo>
                  <a:pt x="36869" y="15647"/>
                  <a:pt x="37780" y="14074"/>
                  <a:pt x="38615" y="12463"/>
                </a:cubicBezTo>
                <a:cubicBezTo>
                  <a:pt x="38695" y="12307"/>
                  <a:pt x="38671" y="12093"/>
                  <a:pt x="38730" y="11651"/>
                </a:cubicBezTo>
                <a:lnTo>
                  <a:pt x="38730" y="11651"/>
                </a:lnTo>
                <a:cubicBezTo>
                  <a:pt x="38349" y="11995"/>
                  <a:pt x="38101" y="12147"/>
                  <a:pt x="37954" y="12368"/>
                </a:cubicBezTo>
                <a:cubicBezTo>
                  <a:pt x="37244" y="13431"/>
                  <a:pt x="36461" y="14460"/>
                  <a:pt x="35891" y="15602"/>
                </a:cubicBezTo>
                <a:cubicBezTo>
                  <a:pt x="34846" y="17699"/>
                  <a:pt x="33467" y="19453"/>
                  <a:pt x="31362" y="20795"/>
                </a:cubicBezTo>
                <a:cubicBezTo>
                  <a:pt x="31613" y="18719"/>
                  <a:pt x="31698" y="16721"/>
                  <a:pt x="32127" y="14813"/>
                </a:cubicBezTo>
                <a:cubicBezTo>
                  <a:pt x="32555" y="12906"/>
                  <a:pt x="33327" y="11089"/>
                  <a:pt x="33946" y="9233"/>
                </a:cubicBezTo>
                <a:lnTo>
                  <a:pt x="33946" y="9233"/>
                </a:lnTo>
                <a:cubicBezTo>
                  <a:pt x="33586" y="9629"/>
                  <a:pt x="33218" y="10066"/>
                  <a:pt x="32982" y="10570"/>
                </a:cubicBezTo>
                <a:cubicBezTo>
                  <a:pt x="31629" y="13469"/>
                  <a:pt x="30904" y="16556"/>
                  <a:pt x="30489" y="19756"/>
                </a:cubicBezTo>
                <a:cubicBezTo>
                  <a:pt x="30369" y="20690"/>
                  <a:pt x="29998" y="21652"/>
                  <a:pt x="29500" y="22441"/>
                </a:cubicBezTo>
                <a:cubicBezTo>
                  <a:pt x="28080" y="24695"/>
                  <a:pt x="26537" y="26868"/>
                  <a:pt x="25039" y="29070"/>
                </a:cubicBezTo>
                <a:cubicBezTo>
                  <a:pt x="24923" y="29240"/>
                  <a:pt x="24773" y="29383"/>
                  <a:pt x="24637" y="29541"/>
                </a:cubicBezTo>
                <a:cubicBezTo>
                  <a:pt x="24578" y="28913"/>
                  <a:pt x="24556" y="28362"/>
                  <a:pt x="24469" y="27818"/>
                </a:cubicBezTo>
                <a:cubicBezTo>
                  <a:pt x="24413" y="27454"/>
                  <a:pt x="24172" y="27097"/>
                  <a:pt x="24180" y="26748"/>
                </a:cubicBezTo>
                <a:cubicBezTo>
                  <a:pt x="24211" y="25529"/>
                  <a:pt x="24315" y="24316"/>
                  <a:pt x="24388" y="23101"/>
                </a:cubicBezTo>
                <a:cubicBezTo>
                  <a:pt x="24460" y="21916"/>
                  <a:pt x="24473" y="20720"/>
                  <a:pt x="24630" y="19551"/>
                </a:cubicBezTo>
                <a:cubicBezTo>
                  <a:pt x="24696" y="19067"/>
                  <a:pt x="24983" y="18546"/>
                  <a:pt x="25324" y="18198"/>
                </a:cubicBezTo>
                <a:cubicBezTo>
                  <a:pt x="26567" y="16932"/>
                  <a:pt x="27912" y="15769"/>
                  <a:pt x="29140" y="14489"/>
                </a:cubicBezTo>
                <a:cubicBezTo>
                  <a:pt x="29602" y="14009"/>
                  <a:pt x="29843" y="13310"/>
                  <a:pt x="30184" y="12713"/>
                </a:cubicBezTo>
                <a:cubicBezTo>
                  <a:pt x="30127" y="12687"/>
                  <a:pt x="30071" y="12661"/>
                  <a:pt x="30014" y="12633"/>
                </a:cubicBezTo>
                <a:lnTo>
                  <a:pt x="25743" y="17129"/>
                </a:lnTo>
                <a:cubicBezTo>
                  <a:pt x="25616" y="17040"/>
                  <a:pt x="25487" y="16952"/>
                  <a:pt x="25359" y="16862"/>
                </a:cubicBezTo>
                <a:cubicBezTo>
                  <a:pt x="25798" y="15830"/>
                  <a:pt x="26172" y="14760"/>
                  <a:pt x="26695" y="13773"/>
                </a:cubicBezTo>
                <a:cubicBezTo>
                  <a:pt x="27217" y="12788"/>
                  <a:pt x="27885" y="11887"/>
                  <a:pt x="28491" y="10950"/>
                </a:cubicBezTo>
                <a:cubicBezTo>
                  <a:pt x="28383" y="10863"/>
                  <a:pt x="28274" y="10776"/>
                  <a:pt x="28166" y="10689"/>
                </a:cubicBezTo>
                <a:cubicBezTo>
                  <a:pt x="27709" y="11224"/>
                  <a:pt x="27253" y="11758"/>
                  <a:pt x="26688" y="12419"/>
                </a:cubicBezTo>
                <a:cubicBezTo>
                  <a:pt x="26546" y="9533"/>
                  <a:pt x="28154" y="7401"/>
                  <a:pt x="28822" y="4965"/>
                </a:cubicBezTo>
                <a:lnTo>
                  <a:pt x="28822" y="4965"/>
                </a:lnTo>
                <a:cubicBezTo>
                  <a:pt x="28595" y="5071"/>
                  <a:pt x="28418" y="5191"/>
                  <a:pt x="28315" y="5358"/>
                </a:cubicBezTo>
                <a:cubicBezTo>
                  <a:pt x="26975" y="7537"/>
                  <a:pt x="26032" y="9848"/>
                  <a:pt x="26100" y="12527"/>
                </a:cubicBezTo>
                <a:cubicBezTo>
                  <a:pt x="26115" y="13065"/>
                  <a:pt x="25980" y="13642"/>
                  <a:pt x="25771" y="14136"/>
                </a:cubicBezTo>
                <a:cubicBezTo>
                  <a:pt x="24903" y="16191"/>
                  <a:pt x="23768" y="18141"/>
                  <a:pt x="23637" y="20473"/>
                </a:cubicBezTo>
                <a:cubicBezTo>
                  <a:pt x="23635" y="20530"/>
                  <a:pt x="23521" y="20576"/>
                  <a:pt x="23462" y="20625"/>
                </a:cubicBezTo>
                <a:cubicBezTo>
                  <a:pt x="23394" y="20578"/>
                  <a:pt x="23310" y="20550"/>
                  <a:pt x="23305" y="20514"/>
                </a:cubicBezTo>
                <a:cubicBezTo>
                  <a:pt x="22967" y="18122"/>
                  <a:pt x="22453" y="15732"/>
                  <a:pt x="22358" y="13338"/>
                </a:cubicBezTo>
                <a:cubicBezTo>
                  <a:pt x="22272" y="11150"/>
                  <a:pt x="23023" y="9163"/>
                  <a:pt x="24768" y="7695"/>
                </a:cubicBezTo>
                <a:cubicBezTo>
                  <a:pt x="25328" y="7226"/>
                  <a:pt x="25672" y="6504"/>
                  <a:pt x="26140" y="5918"/>
                </a:cubicBezTo>
                <a:cubicBezTo>
                  <a:pt x="26546" y="5410"/>
                  <a:pt x="26981" y="4926"/>
                  <a:pt x="27410" y="4438"/>
                </a:cubicBezTo>
                <a:cubicBezTo>
                  <a:pt x="27947" y="3829"/>
                  <a:pt x="28492" y="3226"/>
                  <a:pt x="29034" y="2620"/>
                </a:cubicBezTo>
                <a:cubicBezTo>
                  <a:pt x="28946" y="2538"/>
                  <a:pt x="28858" y="2457"/>
                  <a:pt x="28770" y="2374"/>
                </a:cubicBezTo>
                <a:cubicBezTo>
                  <a:pt x="28363" y="2754"/>
                  <a:pt x="27955" y="3132"/>
                  <a:pt x="27444" y="3608"/>
                </a:cubicBezTo>
                <a:cubicBezTo>
                  <a:pt x="27614" y="2861"/>
                  <a:pt x="27750" y="2266"/>
                  <a:pt x="27883" y="1673"/>
                </a:cubicBezTo>
                <a:cubicBezTo>
                  <a:pt x="27798" y="1637"/>
                  <a:pt x="27715" y="1599"/>
                  <a:pt x="27629" y="1563"/>
                </a:cubicBezTo>
                <a:cubicBezTo>
                  <a:pt x="26279" y="3816"/>
                  <a:pt x="25775" y="6652"/>
                  <a:pt x="23418" y="8238"/>
                </a:cubicBezTo>
                <a:cubicBezTo>
                  <a:pt x="23534" y="7497"/>
                  <a:pt x="23650" y="6764"/>
                  <a:pt x="23766" y="6031"/>
                </a:cubicBezTo>
                <a:cubicBezTo>
                  <a:pt x="23642" y="6000"/>
                  <a:pt x="23521" y="5968"/>
                  <a:pt x="23397" y="5937"/>
                </a:cubicBezTo>
                <a:cubicBezTo>
                  <a:pt x="22447" y="7278"/>
                  <a:pt x="22340" y="8981"/>
                  <a:pt x="21805" y="10513"/>
                </a:cubicBezTo>
                <a:cubicBezTo>
                  <a:pt x="21530" y="8783"/>
                  <a:pt x="21165" y="7115"/>
                  <a:pt x="22123" y="5477"/>
                </a:cubicBezTo>
                <a:cubicBezTo>
                  <a:pt x="22684" y="4520"/>
                  <a:pt x="22874" y="3330"/>
                  <a:pt x="23231" y="2244"/>
                </a:cubicBezTo>
                <a:cubicBezTo>
                  <a:pt x="23162" y="2210"/>
                  <a:pt x="23094" y="2177"/>
                  <a:pt x="23024" y="2143"/>
                </a:cubicBezTo>
                <a:cubicBezTo>
                  <a:pt x="22780" y="2475"/>
                  <a:pt x="22534" y="2807"/>
                  <a:pt x="22289" y="3140"/>
                </a:cubicBezTo>
                <a:cubicBezTo>
                  <a:pt x="22201" y="3115"/>
                  <a:pt x="22112" y="3092"/>
                  <a:pt x="22025" y="3068"/>
                </a:cubicBezTo>
                <a:cubicBezTo>
                  <a:pt x="22139" y="2045"/>
                  <a:pt x="22252" y="1022"/>
                  <a:pt x="22366" y="1"/>
                </a:cubicBezTo>
                <a:close/>
              </a:path>
            </a:pathLst>
          </a:custGeom>
          <a:solidFill>
            <a:srgbClr val="80B31A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1" name="Google Shape;371;p54"/>
          <p:cNvSpPr/>
          <p:nvPr/>
        </p:nvSpPr>
        <p:spPr>
          <a:xfrm rot="10800000">
            <a:off x="8437406" y="1366853"/>
            <a:ext cx="580544" cy="507823"/>
          </a:xfrm>
          <a:custGeom>
            <a:avLst/>
            <a:gdLst/>
            <a:ahLst/>
            <a:cxnLst/>
            <a:rect l="l" t="t" r="r" b="b"/>
            <a:pathLst>
              <a:path w="37521" h="32821" extrusionOk="0">
                <a:moveTo>
                  <a:pt x="26707" y="0"/>
                </a:moveTo>
                <a:cubicBezTo>
                  <a:pt x="26685" y="0"/>
                  <a:pt x="26661" y="13"/>
                  <a:pt x="26641" y="39"/>
                </a:cubicBezTo>
                <a:cubicBezTo>
                  <a:pt x="26545" y="161"/>
                  <a:pt x="26394" y="228"/>
                  <a:pt x="26328" y="385"/>
                </a:cubicBezTo>
                <a:cubicBezTo>
                  <a:pt x="26298" y="456"/>
                  <a:pt x="26209" y="499"/>
                  <a:pt x="26148" y="559"/>
                </a:cubicBezTo>
                <a:cubicBezTo>
                  <a:pt x="25798" y="898"/>
                  <a:pt x="25454" y="1240"/>
                  <a:pt x="25100" y="1573"/>
                </a:cubicBezTo>
                <a:cubicBezTo>
                  <a:pt x="25000" y="1667"/>
                  <a:pt x="24872" y="1732"/>
                  <a:pt x="24744" y="1819"/>
                </a:cubicBezTo>
                <a:cubicBezTo>
                  <a:pt x="24724" y="1776"/>
                  <a:pt x="24701" y="1738"/>
                  <a:pt x="24688" y="1696"/>
                </a:cubicBezTo>
                <a:cubicBezTo>
                  <a:pt x="24665" y="1619"/>
                  <a:pt x="24621" y="1584"/>
                  <a:pt x="24562" y="1584"/>
                </a:cubicBezTo>
                <a:cubicBezTo>
                  <a:pt x="24540" y="1584"/>
                  <a:pt x="24516" y="1589"/>
                  <a:pt x="24490" y="1598"/>
                </a:cubicBezTo>
                <a:cubicBezTo>
                  <a:pt x="24413" y="1625"/>
                  <a:pt x="24327" y="1645"/>
                  <a:pt x="24266" y="1694"/>
                </a:cubicBezTo>
                <a:cubicBezTo>
                  <a:pt x="23997" y="1910"/>
                  <a:pt x="23720" y="2118"/>
                  <a:pt x="23515" y="2406"/>
                </a:cubicBezTo>
                <a:cubicBezTo>
                  <a:pt x="23432" y="2524"/>
                  <a:pt x="23308" y="2614"/>
                  <a:pt x="23200" y="2717"/>
                </a:cubicBezTo>
                <a:cubicBezTo>
                  <a:pt x="23090" y="2530"/>
                  <a:pt x="22973" y="2337"/>
                  <a:pt x="22862" y="2141"/>
                </a:cubicBezTo>
                <a:cubicBezTo>
                  <a:pt x="22829" y="2082"/>
                  <a:pt x="22792" y="2054"/>
                  <a:pt x="22740" y="2054"/>
                </a:cubicBezTo>
                <a:cubicBezTo>
                  <a:pt x="22719" y="2054"/>
                  <a:pt x="22696" y="2059"/>
                  <a:pt x="22670" y="2067"/>
                </a:cubicBezTo>
                <a:cubicBezTo>
                  <a:pt x="22500" y="2123"/>
                  <a:pt x="22383" y="2243"/>
                  <a:pt x="22274" y="2376"/>
                </a:cubicBezTo>
                <a:cubicBezTo>
                  <a:pt x="22162" y="2512"/>
                  <a:pt x="22052" y="2651"/>
                  <a:pt x="21943" y="2792"/>
                </a:cubicBezTo>
                <a:cubicBezTo>
                  <a:pt x="21900" y="2846"/>
                  <a:pt x="21866" y="2908"/>
                  <a:pt x="21822" y="2975"/>
                </a:cubicBezTo>
                <a:cubicBezTo>
                  <a:pt x="21796" y="2962"/>
                  <a:pt x="21765" y="2948"/>
                  <a:pt x="21737" y="2932"/>
                </a:cubicBezTo>
                <a:cubicBezTo>
                  <a:pt x="21685" y="2900"/>
                  <a:pt x="21648" y="2884"/>
                  <a:pt x="21616" y="2884"/>
                </a:cubicBezTo>
                <a:cubicBezTo>
                  <a:pt x="21574" y="2884"/>
                  <a:pt x="21543" y="2914"/>
                  <a:pt x="21498" y="2980"/>
                </a:cubicBezTo>
                <a:cubicBezTo>
                  <a:pt x="21370" y="3167"/>
                  <a:pt x="21220" y="3328"/>
                  <a:pt x="21029" y="3455"/>
                </a:cubicBezTo>
                <a:cubicBezTo>
                  <a:pt x="20977" y="3489"/>
                  <a:pt x="20952" y="3565"/>
                  <a:pt x="20916" y="3621"/>
                </a:cubicBezTo>
                <a:cubicBezTo>
                  <a:pt x="20850" y="3555"/>
                  <a:pt x="20782" y="3481"/>
                  <a:pt x="20709" y="3411"/>
                </a:cubicBezTo>
                <a:cubicBezTo>
                  <a:pt x="20679" y="3382"/>
                  <a:pt x="20645" y="3367"/>
                  <a:pt x="20610" y="3367"/>
                </a:cubicBezTo>
                <a:cubicBezTo>
                  <a:pt x="20580" y="3367"/>
                  <a:pt x="20549" y="3378"/>
                  <a:pt x="20520" y="3402"/>
                </a:cubicBezTo>
                <a:cubicBezTo>
                  <a:pt x="20456" y="3456"/>
                  <a:pt x="20393" y="3515"/>
                  <a:pt x="20339" y="3581"/>
                </a:cubicBezTo>
                <a:cubicBezTo>
                  <a:pt x="20221" y="3725"/>
                  <a:pt x="20108" y="3874"/>
                  <a:pt x="19993" y="4021"/>
                </a:cubicBezTo>
                <a:cubicBezTo>
                  <a:pt x="19986" y="4029"/>
                  <a:pt x="19976" y="4039"/>
                  <a:pt x="19973" y="4049"/>
                </a:cubicBezTo>
                <a:cubicBezTo>
                  <a:pt x="19932" y="4168"/>
                  <a:pt x="19885" y="4274"/>
                  <a:pt x="19742" y="4319"/>
                </a:cubicBezTo>
                <a:cubicBezTo>
                  <a:pt x="19697" y="4333"/>
                  <a:pt x="19680" y="4436"/>
                  <a:pt x="19650" y="4500"/>
                </a:cubicBezTo>
                <a:cubicBezTo>
                  <a:pt x="19614" y="4575"/>
                  <a:pt x="19577" y="4651"/>
                  <a:pt x="19532" y="4742"/>
                </a:cubicBezTo>
                <a:cubicBezTo>
                  <a:pt x="19384" y="4508"/>
                  <a:pt x="19256" y="4296"/>
                  <a:pt x="19116" y="4090"/>
                </a:cubicBezTo>
                <a:cubicBezTo>
                  <a:pt x="19095" y="4060"/>
                  <a:pt x="19022" y="4065"/>
                  <a:pt x="18978" y="4057"/>
                </a:cubicBezTo>
                <a:cubicBezTo>
                  <a:pt x="18795" y="3873"/>
                  <a:pt x="18605" y="3683"/>
                  <a:pt x="18414" y="3497"/>
                </a:cubicBezTo>
                <a:cubicBezTo>
                  <a:pt x="18401" y="3485"/>
                  <a:pt x="18377" y="3479"/>
                  <a:pt x="18354" y="3479"/>
                </a:cubicBezTo>
                <a:cubicBezTo>
                  <a:pt x="18341" y="3479"/>
                  <a:pt x="18328" y="3481"/>
                  <a:pt x="18317" y="3484"/>
                </a:cubicBezTo>
                <a:cubicBezTo>
                  <a:pt x="18194" y="3522"/>
                  <a:pt x="18098" y="3591"/>
                  <a:pt x="18034" y="3710"/>
                </a:cubicBezTo>
                <a:cubicBezTo>
                  <a:pt x="17972" y="3828"/>
                  <a:pt x="17884" y="3932"/>
                  <a:pt x="17810" y="4043"/>
                </a:cubicBezTo>
                <a:cubicBezTo>
                  <a:pt x="17773" y="4099"/>
                  <a:pt x="17740" y="4160"/>
                  <a:pt x="17704" y="4219"/>
                </a:cubicBezTo>
                <a:cubicBezTo>
                  <a:pt x="17663" y="4190"/>
                  <a:pt x="17629" y="4175"/>
                  <a:pt x="17599" y="4175"/>
                </a:cubicBezTo>
                <a:cubicBezTo>
                  <a:pt x="17554" y="4175"/>
                  <a:pt x="17518" y="4209"/>
                  <a:pt x="17484" y="4286"/>
                </a:cubicBezTo>
                <a:cubicBezTo>
                  <a:pt x="17370" y="4533"/>
                  <a:pt x="17268" y="4789"/>
                  <a:pt x="17164" y="5031"/>
                </a:cubicBezTo>
                <a:cubicBezTo>
                  <a:pt x="17103" y="4978"/>
                  <a:pt x="17023" y="4906"/>
                  <a:pt x="16944" y="4836"/>
                </a:cubicBezTo>
                <a:cubicBezTo>
                  <a:pt x="16904" y="4800"/>
                  <a:pt x="16864" y="4781"/>
                  <a:pt x="16827" y="4781"/>
                </a:cubicBezTo>
                <a:cubicBezTo>
                  <a:pt x="16787" y="4781"/>
                  <a:pt x="16749" y="4803"/>
                  <a:pt x="16716" y="4851"/>
                </a:cubicBezTo>
                <a:cubicBezTo>
                  <a:pt x="16624" y="4984"/>
                  <a:pt x="16532" y="5122"/>
                  <a:pt x="16471" y="5269"/>
                </a:cubicBezTo>
                <a:cubicBezTo>
                  <a:pt x="16384" y="5484"/>
                  <a:pt x="16321" y="5711"/>
                  <a:pt x="16254" y="5933"/>
                </a:cubicBezTo>
                <a:cubicBezTo>
                  <a:pt x="16233" y="6005"/>
                  <a:pt x="16229" y="6082"/>
                  <a:pt x="16215" y="6163"/>
                </a:cubicBezTo>
                <a:cubicBezTo>
                  <a:pt x="16079" y="6188"/>
                  <a:pt x="16059" y="6215"/>
                  <a:pt x="16056" y="6445"/>
                </a:cubicBezTo>
                <a:cubicBezTo>
                  <a:pt x="16054" y="6610"/>
                  <a:pt x="16068" y="6775"/>
                  <a:pt x="16061" y="6941"/>
                </a:cubicBezTo>
                <a:cubicBezTo>
                  <a:pt x="16055" y="7088"/>
                  <a:pt x="16030" y="7234"/>
                  <a:pt x="16014" y="7382"/>
                </a:cubicBezTo>
                <a:cubicBezTo>
                  <a:pt x="15916" y="7319"/>
                  <a:pt x="15818" y="7258"/>
                  <a:pt x="15723" y="7193"/>
                </a:cubicBezTo>
                <a:cubicBezTo>
                  <a:pt x="15692" y="7172"/>
                  <a:pt x="15662" y="7162"/>
                  <a:pt x="15635" y="7162"/>
                </a:cubicBezTo>
                <a:cubicBezTo>
                  <a:pt x="15593" y="7162"/>
                  <a:pt x="15558" y="7189"/>
                  <a:pt x="15538" y="7242"/>
                </a:cubicBezTo>
                <a:cubicBezTo>
                  <a:pt x="15477" y="7403"/>
                  <a:pt x="15427" y="7571"/>
                  <a:pt x="15377" y="7736"/>
                </a:cubicBezTo>
                <a:cubicBezTo>
                  <a:pt x="15348" y="7835"/>
                  <a:pt x="15314" y="7936"/>
                  <a:pt x="15302" y="8037"/>
                </a:cubicBezTo>
                <a:cubicBezTo>
                  <a:pt x="15267" y="8302"/>
                  <a:pt x="15242" y="8569"/>
                  <a:pt x="15214" y="8837"/>
                </a:cubicBezTo>
                <a:cubicBezTo>
                  <a:pt x="15205" y="8832"/>
                  <a:pt x="15186" y="8813"/>
                  <a:pt x="15168" y="8811"/>
                </a:cubicBezTo>
                <a:cubicBezTo>
                  <a:pt x="15147" y="8808"/>
                  <a:pt x="15123" y="8803"/>
                  <a:pt x="15101" y="8803"/>
                </a:cubicBezTo>
                <a:cubicBezTo>
                  <a:pt x="15085" y="8803"/>
                  <a:pt x="15071" y="8805"/>
                  <a:pt x="15061" y="8813"/>
                </a:cubicBezTo>
                <a:cubicBezTo>
                  <a:pt x="15027" y="8837"/>
                  <a:pt x="14998" y="8881"/>
                  <a:pt x="14990" y="8922"/>
                </a:cubicBezTo>
                <a:cubicBezTo>
                  <a:pt x="14983" y="8966"/>
                  <a:pt x="15000" y="9016"/>
                  <a:pt x="15008" y="9063"/>
                </a:cubicBezTo>
                <a:cubicBezTo>
                  <a:pt x="15047" y="9287"/>
                  <a:pt x="15004" y="9503"/>
                  <a:pt x="14950" y="9723"/>
                </a:cubicBezTo>
                <a:cubicBezTo>
                  <a:pt x="14886" y="9980"/>
                  <a:pt x="14854" y="10246"/>
                  <a:pt x="14794" y="10504"/>
                </a:cubicBezTo>
                <a:cubicBezTo>
                  <a:pt x="14778" y="10576"/>
                  <a:pt x="14729" y="10635"/>
                  <a:pt x="14840" y="10663"/>
                </a:cubicBezTo>
                <a:cubicBezTo>
                  <a:pt x="14739" y="10740"/>
                  <a:pt x="14711" y="10861"/>
                  <a:pt x="14757" y="10976"/>
                </a:cubicBezTo>
                <a:cubicBezTo>
                  <a:pt x="14769" y="11005"/>
                  <a:pt x="14759" y="11045"/>
                  <a:pt x="14756" y="11080"/>
                </a:cubicBezTo>
                <a:cubicBezTo>
                  <a:pt x="14744" y="11187"/>
                  <a:pt x="14727" y="11292"/>
                  <a:pt x="14720" y="11399"/>
                </a:cubicBezTo>
                <a:cubicBezTo>
                  <a:pt x="14713" y="11489"/>
                  <a:pt x="14717" y="11580"/>
                  <a:pt x="14723" y="11667"/>
                </a:cubicBezTo>
                <a:cubicBezTo>
                  <a:pt x="14716" y="11725"/>
                  <a:pt x="14691" y="11790"/>
                  <a:pt x="14707" y="11844"/>
                </a:cubicBezTo>
                <a:cubicBezTo>
                  <a:pt x="14723" y="11903"/>
                  <a:pt x="14558" y="11944"/>
                  <a:pt x="14667" y="11982"/>
                </a:cubicBezTo>
                <a:cubicBezTo>
                  <a:pt x="14664" y="12046"/>
                  <a:pt x="14677" y="12113"/>
                  <a:pt x="14653" y="12132"/>
                </a:cubicBezTo>
                <a:cubicBezTo>
                  <a:pt x="14569" y="12198"/>
                  <a:pt x="14605" y="12291"/>
                  <a:pt x="14577" y="12367"/>
                </a:cubicBezTo>
                <a:cubicBezTo>
                  <a:pt x="14501" y="12576"/>
                  <a:pt x="14412" y="12779"/>
                  <a:pt x="14326" y="12984"/>
                </a:cubicBezTo>
                <a:cubicBezTo>
                  <a:pt x="14311" y="13021"/>
                  <a:pt x="14289" y="13057"/>
                  <a:pt x="14245" y="13091"/>
                </a:cubicBezTo>
                <a:cubicBezTo>
                  <a:pt x="14223" y="12934"/>
                  <a:pt x="14202" y="12779"/>
                  <a:pt x="14181" y="12624"/>
                </a:cubicBezTo>
                <a:cubicBezTo>
                  <a:pt x="14150" y="12394"/>
                  <a:pt x="14121" y="12167"/>
                  <a:pt x="14093" y="11939"/>
                </a:cubicBezTo>
                <a:cubicBezTo>
                  <a:pt x="14072" y="11777"/>
                  <a:pt x="14063" y="11612"/>
                  <a:pt x="14029" y="11453"/>
                </a:cubicBezTo>
                <a:cubicBezTo>
                  <a:pt x="13962" y="11137"/>
                  <a:pt x="13872" y="10825"/>
                  <a:pt x="13812" y="10508"/>
                </a:cubicBezTo>
                <a:cubicBezTo>
                  <a:pt x="13764" y="10259"/>
                  <a:pt x="13747" y="10006"/>
                  <a:pt x="13716" y="9754"/>
                </a:cubicBezTo>
                <a:cubicBezTo>
                  <a:pt x="13709" y="9685"/>
                  <a:pt x="13704" y="9614"/>
                  <a:pt x="13684" y="9547"/>
                </a:cubicBezTo>
                <a:cubicBezTo>
                  <a:pt x="13675" y="9515"/>
                  <a:pt x="13636" y="9491"/>
                  <a:pt x="13596" y="9471"/>
                </a:cubicBezTo>
                <a:cubicBezTo>
                  <a:pt x="13567" y="9212"/>
                  <a:pt x="13469" y="8967"/>
                  <a:pt x="13358" y="8725"/>
                </a:cubicBezTo>
                <a:cubicBezTo>
                  <a:pt x="13315" y="8636"/>
                  <a:pt x="13298" y="8533"/>
                  <a:pt x="13272" y="8435"/>
                </a:cubicBezTo>
                <a:cubicBezTo>
                  <a:pt x="13263" y="8407"/>
                  <a:pt x="13263" y="8380"/>
                  <a:pt x="13257" y="8354"/>
                </a:cubicBezTo>
                <a:cubicBezTo>
                  <a:pt x="13229" y="8227"/>
                  <a:pt x="13189" y="8167"/>
                  <a:pt x="13125" y="8167"/>
                </a:cubicBezTo>
                <a:cubicBezTo>
                  <a:pt x="13085" y="8167"/>
                  <a:pt x="13036" y="8190"/>
                  <a:pt x="12973" y="8234"/>
                </a:cubicBezTo>
                <a:cubicBezTo>
                  <a:pt x="12955" y="8247"/>
                  <a:pt x="12937" y="8261"/>
                  <a:pt x="12929" y="8267"/>
                </a:cubicBezTo>
                <a:cubicBezTo>
                  <a:pt x="12833" y="7999"/>
                  <a:pt x="12723" y="7736"/>
                  <a:pt x="12648" y="7465"/>
                </a:cubicBezTo>
                <a:cubicBezTo>
                  <a:pt x="12593" y="7268"/>
                  <a:pt x="12579" y="7058"/>
                  <a:pt x="12548" y="6854"/>
                </a:cubicBezTo>
                <a:cubicBezTo>
                  <a:pt x="12542" y="6811"/>
                  <a:pt x="12542" y="6768"/>
                  <a:pt x="12533" y="6727"/>
                </a:cubicBezTo>
                <a:cubicBezTo>
                  <a:pt x="12503" y="6589"/>
                  <a:pt x="12476" y="6537"/>
                  <a:pt x="12399" y="6537"/>
                </a:cubicBezTo>
                <a:cubicBezTo>
                  <a:pt x="12366" y="6537"/>
                  <a:pt x="12323" y="6547"/>
                  <a:pt x="12267" y="6563"/>
                </a:cubicBezTo>
                <a:cubicBezTo>
                  <a:pt x="12219" y="6277"/>
                  <a:pt x="12051" y="6053"/>
                  <a:pt x="11884" y="5832"/>
                </a:cubicBezTo>
                <a:cubicBezTo>
                  <a:pt x="11818" y="5745"/>
                  <a:pt x="11755" y="5704"/>
                  <a:pt x="11685" y="5704"/>
                </a:cubicBezTo>
                <a:cubicBezTo>
                  <a:pt x="11627" y="5704"/>
                  <a:pt x="11565" y="5732"/>
                  <a:pt x="11494" y="5786"/>
                </a:cubicBezTo>
                <a:cubicBezTo>
                  <a:pt x="11406" y="5850"/>
                  <a:pt x="11317" y="5911"/>
                  <a:pt x="11234" y="5983"/>
                </a:cubicBezTo>
                <a:cubicBezTo>
                  <a:pt x="11169" y="6041"/>
                  <a:pt x="11115" y="6111"/>
                  <a:pt x="11055" y="6175"/>
                </a:cubicBezTo>
                <a:cubicBezTo>
                  <a:pt x="10986" y="5859"/>
                  <a:pt x="10762" y="5614"/>
                  <a:pt x="10608" y="5333"/>
                </a:cubicBezTo>
                <a:cubicBezTo>
                  <a:pt x="10495" y="5128"/>
                  <a:pt x="10401" y="4913"/>
                  <a:pt x="10300" y="4702"/>
                </a:cubicBezTo>
                <a:cubicBezTo>
                  <a:pt x="10226" y="4546"/>
                  <a:pt x="10182" y="4474"/>
                  <a:pt x="10114" y="4474"/>
                </a:cubicBezTo>
                <a:cubicBezTo>
                  <a:pt x="10061" y="4474"/>
                  <a:pt x="9993" y="4516"/>
                  <a:pt x="9886" y="4594"/>
                </a:cubicBezTo>
                <a:cubicBezTo>
                  <a:pt x="9775" y="4403"/>
                  <a:pt x="9664" y="4213"/>
                  <a:pt x="9559" y="4021"/>
                </a:cubicBezTo>
                <a:cubicBezTo>
                  <a:pt x="9506" y="3922"/>
                  <a:pt x="9480" y="3882"/>
                  <a:pt x="9437" y="3882"/>
                </a:cubicBezTo>
                <a:cubicBezTo>
                  <a:pt x="9412" y="3882"/>
                  <a:pt x="9381" y="3896"/>
                  <a:pt x="9336" y="3918"/>
                </a:cubicBezTo>
                <a:cubicBezTo>
                  <a:pt x="9181" y="3709"/>
                  <a:pt x="9035" y="3497"/>
                  <a:pt x="8870" y="3303"/>
                </a:cubicBezTo>
                <a:cubicBezTo>
                  <a:pt x="8829" y="3254"/>
                  <a:pt x="8795" y="3232"/>
                  <a:pt x="8759" y="3232"/>
                </a:cubicBezTo>
                <a:cubicBezTo>
                  <a:pt x="8715" y="3232"/>
                  <a:pt x="8669" y="3266"/>
                  <a:pt x="8610" y="3328"/>
                </a:cubicBezTo>
                <a:cubicBezTo>
                  <a:pt x="8515" y="3424"/>
                  <a:pt x="8415" y="3513"/>
                  <a:pt x="8313" y="3611"/>
                </a:cubicBezTo>
                <a:cubicBezTo>
                  <a:pt x="8150" y="3351"/>
                  <a:pt x="7979" y="3082"/>
                  <a:pt x="7805" y="2805"/>
                </a:cubicBezTo>
                <a:cubicBezTo>
                  <a:pt x="7778" y="2826"/>
                  <a:pt x="7752" y="2845"/>
                  <a:pt x="7738" y="2855"/>
                </a:cubicBezTo>
                <a:cubicBezTo>
                  <a:pt x="7515" y="2653"/>
                  <a:pt x="7411" y="2340"/>
                  <a:pt x="7114" y="2207"/>
                </a:cubicBezTo>
                <a:cubicBezTo>
                  <a:pt x="7073" y="2189"/>
                  <a:pt x="7049" y="2179"/>
                  <a:pt x="7031" y="2179"/>
                </a:cubicBezTo>
                <a:cubicBezTo>
                  <a:pt x="7007" y="2179"/>
                  <a:pt x="6994" y="2198"/>
                  <a:pt x="6964" y="2244"/>
                </a:cubicBezTo>
                <a:cubicBezTo>
                  <a:pt x="6755" y="1978"/>
                  <a:pt x="6543" y="1712"/>
                  <a:pt x="6336" y="1441"/>
                </a:cubicBezTo>
                <a:cubicBezTo>
                  <a:pt x="6218" y="1285"/>
                  <a:pt x="6112" y="1121"/>
                  <a:pt x="5989" y="968"/>
                </a:cubicBezTo>
                <a:cubicBezTo>
                  <a:pt x="5942" y="910"/>
                  <a:pt x="5865" y="876"/>
                  <a:pt x="5802" y="831"/>
                </a:cubicBezTo>
                <a:cubicBezTo>
                  <a:pt x="5776" y="895"/>
                  <a:pt x="5727" y="962"/>
                  <a:pt x="5731" y="1025"/>
                </a:cubicBezTo>
                <a:cubicBezTo>
                  <a:pt x="5742" y="1249"/>
                  <a:pt x="5766" y="1473"/>
                  <a:pt x="5798" y="1696"/>
                </a:cubicBezTo>
                <a:cubicBezTo>
                  <a:pt x="5830" y="1922"/>
                  <a:pt x="5878" y="2146"/>
                  <a:pt x="5917" y="2372"/>
                </a:cubicBezTo>
                <a:cubicBezTo>
                  <a:pt x="5907" y="2368"/>
                  <a:pt x="5896" y="2366"/>
                  <a:pt x="5885" y="2362"/>
                </a:cubicBezTo>
                <a:cubicBezTo>
                  <a:pt x="5864" y="2396"/>
                  <a:pt x="5821" y="2434"/>
                  <a:pt x="5824" y="2465"/>
                </a:cubicBezTo>
                <a:cubicBezTo>
                  <a:pt x="5842" y="2681"/>
                  <a:pt x="5874" y="2895"/>
                  <a:pt x="5891" y="3111"/>
                </a:cubicBezTo>
                <a:cubicBezTo>
                  <a:pt x="5899" y="3178"/>
                  <a:pt x="5860" y="3249"/>
                  <a:pt x="5865" y="3317"/>
                </a:cubicBezTo>
                <a:cubicBezTo>
                  <a:pt x="5874" y="3452"/>
                  <a:pt x="5900" y="3586"/>
                  <a:pt x="5919" y="3729"/>
                </a:cubicBezTo>
                <a:cubicBezTo>
                  <a:pt x="5893" y="3721"/>
                  <a:pt x="5869" y="3714"/>
                  <a:pt x="5844" y="3707"/>
                </a:cubicBezTo>
                <a:cubicBezTo>
                  <a:pt x="5803" y="3694"/>
                  <a:pt x="5767" y="3688"/>
                  <a:pt x="5736" y="3688"/>
                </a:cubicBezTo>
                <a:cubicBezTo>
                  <a:pt x="5642" y="3688"/>
                  <a:pt x="5590" y="3747"/>
                  <a:pt x="5577" y="3877"/>
                </a:cubicBezTo>
                <a:cubicBezTo>
                  <a:pt x="5549" y="4146"/>
                  <a:pt x="5528" y="4415"/>
                  <a:pt x="5510" y="4686"/>
                </a:cubicBezTo>
                <a:cubicBezTo>
                  <a:pt x="5505" y="4768"/>
                  <a:pt x="5521" y="4850"/>
                  <a:pt x="5528" y="4940"/>
                </a:cubicBezTo>
                <a:cubicBezTo>
                  <a:pt x="5498" y="4929"/>
                  <a:pt x="5461" y="4914"/>
                  <a:pt x="5422" y="4902"/>
                </a:cubicBezTo>
                <a:cubicBezTo>
                  <a:pt x="5403" y="4896"/>
                  <a:pt x="5386" y="4893"/>
                  <a:pt x="5370" y="4893"/>
                </a:cubicBezTo>
                <a:cubicBezTo>
                  <a:pt x="5318" y="4893"/>
                  <a:pt x="5290" y="4928"/>
                  <a:pt x="5300" y="4994"/>
                </a:cubicBezTo>
                <a:cubicBezTo>
                  <a:pt x="5317" y="5102"/>
                  <a:pt x="5351" y="5206"/>
                  <a:pt x="5369" y="5313"/>
                </a:cubicBezTo>
                <a:cubicBezTo>
                  <a:pt x="5386" y="5432"/>
                  <a:pt x="5403" y="5551"/>
                  <a:pt x="5405" y="5669"/>
                </a:cubicBezTo>
                <a:cubicBezTo>
                  <a:pt x="5409" y="5885"/>
                  <a:pt x="5400" y="6103"/>
                  <a:pt x="5397" y="6298"/>
                </a:cubicBezTo>
                <a:cubicBezTo>
                  <a:pt x="5153" y="6316"/>
                  <a:pt x="4901" y="6329"/>
                  <a:pt x="4650" y="6353"/>
                </a:cubicBezTo>
                <a:cubicBezTo>
                  <a:pt x="4613" y="6355"/>
                  <a:pt x="4553" y="6403"/>
                  <a:pt x="4550" y="6435"/>
                </a:cubicBezTo>
                <a:cubicBezTo>
                  <a:pt x="4529" y="6591"/>
                  <a:pt x="4525" y="6751"/>
                  <a:pt x="4514" y="6919"/>
                </a:cubicBezTo>
                <a:cubicBezTo>
                  <a:pt x="4427" y="6940"/>
                  <a:pt x="4419" y="6964"/>
                  <a:pt x="4460" y="7087"/>
                </a:cubicBezTo>
                <a:cubicBezTo>
                  <a:pt x="4509" y="7233"/>
                  <a:pt x="4548" y="7382"/>
                  <a:pt x="4588" y="7525"/>
                </a:cubicBezTo>
                <a:cubicBezTo>
                  <a:pt x="4424" y="7528"/>
                  <a:pt x="4399" y="7559"/>
                  <a:pt x="4463" y="7706"/>
                </a:cubicBezTo>
                <a:cubicBezTo>
                  <a:pt x="4561" y="7928"/>
                  <a:pt x="4670" y="8146"/>
                  <a:pt x="4768" y="8369"/>
                </a:cubicBezTo>
                <a:cubicBezTo>
                  <a:pt x="4798" y="8436"/>
                  <a:pt x="4805" y="8514"/>
                  <a:pt x="4822" y="8583"/>
                </a:cubicBezTo>
                <a:cubicBezTo>
                  <a:pt x="4704" y="8570"/>
                  <a:pt x="4598" y="8557"/>
                  <a:pt x="4493" y="8546"/>
                </a:cubicBezTo>
                <a:cubicBezTo>
                  <a:pt x="4485" y="8545"/>
                  <a:pt x="4476" y="8545"/>
                  <a:pt x="4468" y="8545"/>
                </a:cubicBezTo>
                <a:cubicBezTo>
                  <a:pt x="4390" y="8545"/>
                  <a:pt x="4356" y="8595"/>
                  <a:pt x="4366" y="8674"/>
                </a:cubicBezTo>
                <a:cubicBezTo>
                  <a:pt x="4375" y="8750"/>
                  <a:pt x="4386" y="8832"/>
                  <a:pt x="4423" y="8896"/>
                </a:cubicBezTo>
                <a:cubicBezTo>
                  <a:pt x="4572" y="9153"/>
                  <a:pt x="4623" y="9441"/>
                  <a:pt x="4707" y="9719"/>
                </a:cubicBezTo>
                <a:cubicBezTo>
                  <a:pt x="4773" y="9936"/>
                  <a:pt x="4880" y="10141"/>
                  <a:pt x="4975" y="10350"/>
                </a:cubicBezTo>
                <a:cubicBezTo>
                  <a:pt x="5014" y="10435"/>
                  <a:pt x="5067" y="10516"/>
                  <a:pt x="5105" y="10581"/>
                </a:cubicBezTo>
                <a:cubicBezTo>
                  <a:pt x="4944" y="10567"/>
                  <a:pt x="4772" y="10547"/>
                  <a:pt x="4599" y="10538"/>
                </a:cubicBezTo>
                <a:cubicBezTo>
                  <a:pt x="4557" y="10536"/>
                  <a:pt x="4514" y="10535"/>
                  <a:pt x="4472" y="10535"/>
                </a:cubicBezTo>
                <a:cubicBezTo>
                  <a:pt x="4390" y="10535"/>
                  <a:pt x="4308" y="10538"/>
                  <a:pt x="4226" y="10540"/>
                </a:cubicBezTo>
                <a:cubicBezTo>
                  <a:pt x="4085" y="10541"/>
                  <a:pt x="4071" y="10558"/>
                  <a:pt x="4080" y="10694"/>
                </a:cubicBezTo>
                <a:cubicBezTo>
                  <a:pt x="4082" y="10716"/>
                  <a:pt x="4082" y="10738"/>
                  <a:pt x="4084" y="10775"/>
                </a:cubicBezTo>
                <a:cubicBezTo>
                  <a:pt x="4016" y="10743"/>
                  <a:pt x="3950" y="10732"/>
                  <a:pt x="3885" y="10732"/>
                </a:cubicBezTo>
                <a:cubicBezTo>
                  <a:pt x="3732" y="10732"/>
                  <a:pt x="3586" y="10794"/>
                  <a:pt x="3437" y="10804"/>
                </a:cubicBezTo>
                <a:cubicBezTo>
                  <a:pt x="3414" y="10805"/>
                  <a:pt x="3373" y="10857"/>
                  <a:pt x="3374" y="10885"/>
                </a:cubicBezTo>
                <a:cubicBezTo>
                  <a:pt x="3382" y="11070"/>
                  <a:pt x="3387" y="11255"/>
                  <a:pt x="3415" y="11437"/>
                </a:cubicBezTo>
                <a:cubicBezTo>
                  <a:pt x="3430" y="11533"/>
                  <a:pt x="3491" y="11621"/>
                  <a:pt x="3541" y="11736"/>
                </a:cubicBezTo>
                <a:lnTo>
                  <a:pt x="3541" y="11736"/>
                </a:lnTo>
                <a:cubicBezTo>
                  <a:pt x="3539" y="11735"/>
                  <a:pt x="3528" y="11730"/>
                  <a:pt x="3516" y="11730"/>
                </a:cubicBezTo>
                <a:cubicBezTo>
                  <a:pt x="3513" y="11730"/>
                  <a:pt x="3510" y="11730"/>
                  <a:pt x="3508" y="11731"/>
                </a:cubicBezTo>
                <a:cubicBezTo>
                  <a:pt x="3358" y="11761"/>
                  <a:pt x="3336" y="11827"/>
                  <a:pt x="3418" y="11956"/>
                </a:cubicBezTo>
                <a:cubicBezTo>
                  <a:pt x="3532" y="12136"/>
                  <a:pt x="3639" y="12321"/>
                  <a:pt x="3752" y="12501"/>
                </a:cubicBezTo>
                <a:cubicBezTo>
                  <a:pt x="3780" y="12546"/>
                  <a:pt x="3817" y="12586"/>
                  <a:pt x="3848" y="12624"/>
                </a:cubicBezTo>
                <a:cubicBezTo>
                  <a:pt x="3778" y="12654"/>
                  <a:pt x="3703" y="12685"/>
                  <a:pt x="3629" y="12717"/>
                </a:cubicBezTo>
                <a:cubicBezTo>
                  <a:pt x="3553" y="12750"/>
                  <a:pt x="3542" y="12796"/>
                  <a:pt x="3578" y="12876"/>
                </a:cubicBezTo>
                <a:cubicBezTo>
                  <a:pt x="3706" y="13153"/>
                  <a:pt x="3894" y="13370"/>
                  <a:pt x="4170" y="13506"/>
                </a:cubicBezTo>
                <a:cubicBezTo>
                  <a:pt x="4187" y="13515"/>
                  <a:pt x="4201" y="13529"/>
                  <a:pt x="4218" y="13542"/>
                </a:cubicBezTo>
                <a:cubicBezTo>
                  <a:pt x="4211" y="13555"/>
                  <a:pt x="4206" y="13565"/>
                  <a:pt x="4198" y="13571"/>
                </a:cubicBezTo>
                <a:cubicBezTo>
                  <a:pt x="4165" y="13599"/>
                  <a:pt x="4130" y="13627"/>
                  <a:pt x="4097" y="13654"/>
                </a:cubicBezTo>
                <a:cubicBezTo>
                  <a:pt x="4126" y="13686"/>
                  <a:pt x="4148" y="13735"/>
                  <a:pt x="4186" y="13752"/>
                </a:cubicBezTo>
                <a:cubicBezTo>
                  <a:pt x="4372" y="13845"/>
                  <a:pt x="4483" y="14002"/>
                  <a:pt x="4572" y="14180"/>
                </a:cubicBezTo>
                <a:cubicBezTo>
                  <a:pt x="4599" y="14235"/>
                  <a:pt x="4633" y="14287"/>
                  <a:pt x="4659" y="14334"/>
                </a:cubicBezTo>
                <a:cubicBezTo>
                  <a:pt x="4547" y="14381"/>
                  <a:pt x="4440" y="14432"/>
                  <a:pt x="4329" y="14474"/>
                </a:cubicBezTo>
                <a:cubicBezTo>
                  <a:pt x="4242" y="14506"/>
                  <a:pt x="4241" y="14570"/>
                  <a:pt x="4269" y="14630"/>
                </a:cubicBezTo>
                <a:cubicBezTo>
                  <a:pt x="4396" y="14895"/>
                  <a:pt x="4547" y="15146"/>
                  <a:pt x="4802" y="15317"/>
                </a:cubicBezTo>
                <a:cubicBezTo>
                  <a:pt x="4897" y="15382"/>
                  <a:pt x="4977" y="15470"/>
                  <a:pt x="5100" y="15580"/>
                </a:cubicBezTo>
                <a:cubicBezTo>
                  <a:pt x="5054" y="15574"/>
                  <a:pt x="5014" y="15571"/>
                  <a:pt x="4975" y="15567"/>
                </a:cubicBezTo>
                <a:lnTo>
                  <a:pt x="4975" y="15567"/>
                </a:lnTo>
                <a:cubicBezTo>
                  <a:pt x="4949" y="15825"/>
                  <a:pt x="5177" y="15888"/>
                  <a:pt x="5299" y="16024"/>
                </a:cubicBezTo>
                <a:cubicBezTo>
                  <a:pt x="5451" y="16192"/>
                  <a:pt x="5630" y="16336"/>
                  <a:pt x="5791" y="16495"/>
                </a:cubicBezTo>
                <a:cubicBezTo>
                  <a:pt x="5960" y="16663"/>
                  <a:pt x="6130" y="16830"/>
                  <a:pt x="6285" y="17010"/>
                </a:cubicBezTo>
                <a:cubicBezTo>
                  <a:pt x="6389" y="17132"/>
                  <a:pt x="6469" y="17275"/>
                  <a:pt x="6558" y="17409"/>
                </a:cubicBezTo>
                <a:cubicBezTo>
                  <a:pt x="6590" y="17456"/>
                  <a:pt x="6625" y="17504"/>
                  <a:pt x="6670" y="17568"/>
                </a:cubicBezTo>
                <a:cubicBezTo>
                  <a:pt x="6628" y="17559"/>
                  <a:pt x="6604" y="17553"/>
                  <a:pt x="6580" y="17549"/>
                </a:cubicBezTo>
                <a:cubicBezTo>
                  <a:pt x="6415" y="17521"/>
                  <a:pt x="6251" y="17488"/>
                  <a:pt x="6085" y="17470"/>
                </a:cubicBezTo>
                <a:cubicBezTo>
                  <a:pt x="5945" y="17454"/>
                  <a:pt x="5802" y="17459"/>
                  <a:pt x="5662" y="17445"/>
                </a:cubicBezTo>
                <a:cubicBezTo>
                  <a:pt x="5453" y="17423"/>
                  <a:pt x="5246" y="17389"/>
                  <a:pt x="5040" y="17367"/>
                </a:cubicBezTo>
                <a:cubicBezTo>
                  <a:pt x="5035" y="17366"/>
                  <a:pt x="5031" y="17366"/>
                  <a:pt x="5027" y="17366"/>
                </a:cubicBezTo>
                <a:cubicBezTo>
                  <a:pt x="4989" y="17366"/>
                  <a:pt x="4949" y="17384"/>
                  <a:pt x="4911" y="17394"/>
                </a:cubicBezTo>
                <a:lnTo>
                  <a:pt x="4942" y="17521"/>
                </a:lnTo>
                <a:cubicBezTo>
                  <a:pt x="4876" y="17508"/>
                  <a:pt x="4810" y="17497"/>
                  <a:pt x="4747" y="17497"/>
                </a:cubicBezTo>
                <a:cubicBezTo>
                  <a:pt x="4667" y="17497"/>
                  <a:pt x="4592" y="17515"/>
                  <a:pt x="4534" y="17569"/>
                </a:cubicBezTo>
                <a:cubicBezTo>
                  <a:pt x="4439" y="17564"/>
                  <a:pt x="4362" y="17553"/>
                  <a:pt x="4289" y="17553"/>
                </a:cubicBezTo>
                <a:cubicBezTo>
                  <a:pt x="4273" y="17553"/>
                  <a:pt x="4257" y="17554"/>
                  <a:pt x="4241" y="17555"/>
                </a:cubicBezTo>
                <a:cubicBezTo>
                  <a:pt x="4074" y="17573"/>
                  <a:pt x="3909" y="17594"/>
                  <a:pt x="3745" y="17627"/>
                </a:cubicBezTo>
                <a:cubicBezTo>
                  <a:pt x="3606" y="17656"/>
                  <a:pt x="3591" y="17699"/>
                  <a:pt x="3625" y="17835"/>
                </a:cubicBezTo>
                <a:cubicBezTo>
                  <a:pt x="3653" y="17946"/>
                  <a:pt x="3672" y="18061"/>
                  <a:pt x="3697" y="18178"/>
                </a:cubicBezTo>
                <a:cubicBezTo>
                  <a:pt x="3629" y="18172"/>
                  <a:pt x="3560" y="18169"/>
                  <a:pt x="3492" y="18169"/>
                </a:cubicBezTo>
                <a:cubicBezTo>
                  <a:pt x="3198" y="18169"/>
                  <a:pt x="2907" y="18222"/>
                  <a:pt x="2618" y="18301"/>
                </a:cubicBezTo>
                <a:cubicBezTo>
                  <a:pt x="2530" y="18326"/>
                  <a:pt x="2431" y="18310"/>
                  <a:pt x="2343" y="18335"/>
                </a:cubicBezTo>
                <a:cubicBezTo>
                  <a:pt x="2175" y="18381"/>
                  <a:pt x="2168" y="18407"/>
                  <a:pt x="2230" y="18569"/>
                </a:cubicBezTo>
                <a:cubicBezTo>
                  <a:pt x="2031" y="18562"/>
                  <a:pt x="1836" y="18556"/>
                  <a:pt x="1640" y="18548"/>
                </a:cubicBezTo>
                <a:cubicBezTo>
                  <a:pt x="1593" y="18547"/>
                  <a:pt x="1546" y="18540"/>
                  <a:pt x="1500" y="18536"/>
                </a:cubicBezTo>
                <a:cubicBezTo>
                  <a:pt x="1488" y="18535"/>
                  <a:pt x="1476" y="18534"/>
                  <a:pt x="1465" y="18534"/>
                </a:cubicBezTo>
                <a:cubicBezTo>
                  <a:pt x="1407" y="18534"/>
                  <a:pt x="1366" y="18551"/>
                  <a:pt x="1383" y="18625"/>
                </a:cubicBezTo>
                <a:cubicBezTo>
                  <a:pt x="1304" y="18623"/>
                  <a:pt x="1226" y="18614"/>
                  <a:pt x="1150" y="18614"/>
                </a:cubicBezTo>
                <a:cubicBezTo>
                  <a:pt x="1127" y="18614"/>
                  <a:pt x="1104" y="18615"/>
                  <a:pt x="1080" y="18617"/>
                </a:cubicBezTo>
                <a:cubicBezTo>
                  <a:pt x="790" y="18643"/>
                  <a:pt x="499" y="18673"/>
                  <a:pt x="211" y="18715"/>
                </a:cubicBezTo>
                <a:cubicBezTo>
                  <a:pt x="138" y="18726"/>
                  <a:pt x="71" y="18784"/>
                  <a:pt x="0" y="18821"/>
                </a:cubicBezTo>
                <a:cubicBezTo>
                  <a:pt x="55" y="18882"/>
                  <a:pt x="96" y="18973"/>
                  <a:pt x="164" y="19003"/>
                </a:cubicBezTo>
                <a:cubicBezTo>
                  <a:pt x="414" y="19108"/>
                  <a:pt x="672" y="19194"/>
                  <a:pt x="926" y="19287"/>
                </a:cubicBezTo>
                <a:cubicBezTo>
                  <a:pt x="955" y="19297"/>
                  <a:pt x="987" y="19297"/>
                  <a:pt x="1036" y="19303"/>
                </a:cubicBezTo>
                <a:cubicBezTo>
                  <a:pt x="945" y="19397"/>
                  <a:pt x="1021" y="19425"/>
                  <a:pt x="1084" y="19457"/>
                </a:cubicBezTo>
                <a:cubicBezTo>
                  <a:pt x="1367" y="19603"/>
                  <a:pt x="1650" y="19749"/>
                  <a:pt x="1943" y="19899"/>
                </a:cubicBezTo>
                <a:cubicBezTo>
                  <a:pt x="1831" y="19977"/>
                  <a:pt x="1865" y="20058"/>
                  <a:pt x="1943" y="20119"/>
                </a:cubicBezTo>
                <a:cubicBezTo>
                  <a:pt x="2061" y="20213"/>
                  <a:pt x="2185" y="20300"/>
                  <a:pt x="2315" y="20378"/>
                </a:cubicBezTo>
                <a:cubicBezTo>
                  <a:pt x="2456" y="20464"/>
                  <a:pt x="2601" y="20538"/>
                  <a:pt x="2747" y="20609"/>
                </a:cubicBezTo>
                <a:cubicBezTo>
                  <a:pt x="2870" y="20666"/>
                  <a:pt x="2997" y="20712"/>
                  <a:pt x="3130" y="20765"/>
                </a:cubicBezTo>
                <a:cubicBezTo>
                  <a:pt x="3066" y="20809"/>
                  <a:pt x="2997" y="20871"/>
                  <a:pt x="2917" y="20907"/>
                </a:cubicBezTo>
                <a:cubicBezTo>
                  <a:pt x="2823" y="20949"/>
                  <a:pt x="2843" y="21010"/>
                  <a:pt x="2884" y="21064"/>
                </a:cubicBezTo>
                <a:cubicBezTo>
                  <a:pt x="2942" y="21140"/>
                  <a:pt x="3006" y="21218"/>
                  <a:pt x="3084" y="21272"/>
                </a:cubicBezTo>
                <a:cubicBezTo>
                  <a:pt x="3308" y="21427"/>
                  <a:pt x="3538" y="21571"/>
                  <a:pt x="3771" y="21712"/>
                </a:cubicBezTo>
                <a:cubicBezTo>
                  <a:pt x="3824" y="21746"/>
                  <a:pt x="3892" y="21753"/>
                  <a:pt x="3956" y="21773"/>
                </a:cubicBezTo>
                <a:cubicBezTo>
                  <a:pt x="3910" y="21820"/>
                  <a:pt x="3857" y="21871"/>
                  <a:pt x="3805" y="21925"/>
                </a:cubicBezTo>
                <a:cubicBezTo>
                  <a:pt x="3729" y="22000"/>
                  <a:pt x="3729" y="22070"/>
                  <a:pt x="3824" y="22117"/>
                </a:cubicBezTo>
                <a:cubicBezTo>
                  <a:pt x="3959" y="22185"/>
                  <a:pt x="4104" y="22233"/>
                  <a:pt x="4242" y="22295"/>
                </a:cubicBezTo>
                <a:cubicBezTo>
                  <a:pt x="4354" y="22345"/>
                  <a:pt x="4458" y="22411"/>
                  <a:pt x="4572" y="22457"/>
                </a:cubicBezTo>
                <a:cubicBezTo>
                  <a:pt x="4722" y="22516"/>
                  <a:pt x="4840" y="22619"/>
                  <a:pt x="4977" y="22696"/>
                </a:cubicBezTo>
                <a:cubicBezTo>
                  <a:pt x="5013" y="22717"/>
                  <a:pt x="5062" y="22715"/>
                  <a:pt x="5093" y="22740"/>
                </a:cubicBezTo>
                <a:cubicBezTo>
                  <a:pt x="5117" y="22756"/>
                  <a:pt x="5119" y="22800"/>
                  <a:pt x="5131" y="22832"/>
                </a:cubicBezTo>
                <a:cubicBezTo>
                  <a:pt x="5044" y="22858"/>
                  <a:pt x="5014" y="22923"/>
                  <a:pt x="5013" y="23006"/>
                </a:cubicBezTo>
                <a:cubicBezTo>
                  <a:pt x="5013" y="23013"/>
                  <a:pt x="4994" y="23020"/>
                  <a:pt x="4987" y="23028"/>
                </a:cubicBezTo>
                <a:cubicBezTo>
                  <a:pt x="4959" y="23054"/>
                  <a:pt x="4934" y="23084"/>
                  <a:pt x="4921" y="23125"/>
                </a:cubicBezTo>
                <a:cubicBezTo>
                  <a:pt x="4889" y="23149"/>
                  <a:pt x="4849" y="23168"/>
                  <a:pt x="4826" y="23197"/>
                </a:cubicBezTo>
                <a:cubicBezTo>
                  <a:pt x="4733" y="23316"/>
                  <a:pt x="4639" y="23433"/>
                  <a:pt x="4558" y="23559"/>
                </a:cubicBezTo>
                <a:cubicBezTo>
                  <a:pt x="4458" y="23715"/>
                  <a:pt x="4459" y="23726"/>
                  <a:pt x="4627" y="23820"/>
                </a:cubicBezTo>
                <a:cubicBezTo>
                  <a:pt x="4808" y="23922"/>
                  <a:pt x="4998" y="24005"/>
                  <a:pt x="5191" y="24101"/>
                </a:cubicBezTo>
                <a:cubicBezTo>
                  <a:pt x="5164" y="24241"/>
                  <a:pt x="5168" y="24247"/>
                  <a:pt x="5342" y="24265"/>
                </a:cubicBezTo>
                <a:cubicBezTo>
                  <a:pt x="5424" y="24274"/>
                  <a:pt x="5507" y="24279"/>
                  <a:pt x="5590" y="24279"/>
                </a:cubicBezTo>
                <a:cubicBezTo>
                  <a:pt x="5605" y="24279"/>
                  <a:pt x="5619" y="24279"/>
                  <a:pt x="5633" y="24279"/>
                </a:cubicBezTo>
                <a:cubicBezTo>
                  <a:pt x="5725" y="24277"/>
                  <a:pt x="5815" y="24263"/>
                  <a:pt x="5908" y="24255"/>
                </a:cubicBezTo>
                <a:lnTo>
                  <a:pt x="5908" y="24255"/>
                </a:lnTo>
                <a:cubicBezTo>
                  <a:pt x="5836" y="24350"/>
                  <a:pt x="5762" y="24443"/>
                  <a:pt x="5684" y="24546"/>
                </a:cubicBezTo>
                <a:cubicBezTo>
                  <a:pt x="5708" y="24564"/>
                  <a:pt x="5730" y="24577"/>
                  <a:pt x="5755" y="24595"/>
                </a:cubicBezTo>
                <a:cubicBezTo>
                  <a:pt x="5738" y="24606"/>
                  <a:pt x="5723" y="24616"/>
                  <a:pt x="5673" y="24648"/>
                </a:cubicBezTo>
                <a:cubicBezTo>
                  <a:pt x="5796" y="24689"/>
                  <a:pt x="5890" y="24744"/>
                  <a:pt x="5988" y="24751"/>
                </a:cubicBezTo>
                <a:cubicBezTo>
                  <a:pt x="6413" y="24782"/>
                  <a:pt x="6837" y="24816"/>
                  <a:pt x="7262" y="24818"/>
                </a:cubicBezTo>
                <a:cubicBezTo>
                  <a:pt x="7265" y="24818"/>
                  <a:pt x="7269" y="24818"/>
                  <a:pt x="7273" y="24818"/>
                </a:cubicBezTo>
                <a:cubicBezTo>
                  <a:pt x="7579" y="24818"/>
                  <a:pt x="7885" y="24774"/>
                  <a:pt x="8192" y="24751"/>
                </a:cubicBezTo>
                <a:cubicBezTo>
                  <a:pt x="8243" y="24747"/>
                  <a:pt x="8295" y="24745"/>
                  <a:pt x="8364" y="24741"/>
                </a:cubicBezTo>
                <a:lnTo>
                  <a:pt x="8364" y="24741"/>
                </a:lnTo>
                <a:cubicBezTo>
                  <a:pt x="8214" y="24864"/>
                  <a:pt x="8082" y="24971"/>
                  <a:pt x="7945" y="25083"/>
                </a:cubicBezTo>
                <a:cubicBezTo>
                  <a:pt x="7956" y="25098"/>
                  <a:pt x="7968" y="25114"/>
                  <a:pt x="7971" y="25117"/>
                </a:cubicBezTo>
                <a:lnTo>
                  <a:pt x="7971" y="25117"/>
                </a:lnTo>
                <a:cubicBezTo>
                  <a:pt x="7919" y="25200"/>
                  <a:pt x="7875" y="25272"/>
                  <a:pt x="7827" y="25351"/>
                </a:cubicBezTo>
                <a:cubicBezTo>
                  <a:pt x="7858" y="25359"/>
                  <a:pt x="7888" y="25369"/>
                  <a:pt x="7895" y="25372"/>
                </a:cubicBezTo>
                <a:cubicBezTo>
                  <a:pt x="7773" y="25554"/>
                  <a:pt x="7655" y="25738"/>
                  <a:pt x="7534" y="25919"/>
                </a:cubicBezTo>
                <a:cubicBezTo>
                  <a:pt x="7480" y="25997"/>
                  <a:pt x="7508" y="26040"/>
                  <a:pt x="7580" y="26088"/>
                </a:cubicBezTo>
                <a:cubicBezTo>
                  <a:pt x="7740" y="26193"/>
                  <a:pt x="7925" y="26206"/>
                  <a:pt x="8105" y="26234"/>
                </a:cubicBezTo>
                <a:cubicBezTo>
                  <a:pt x="8183" y="26246"/>
                  <a:pt x="8270" y="26234"/>
                  <a:pt x="8315" y="26326"/>
                </a:cubicBezTo>
                <a:cubicBezTo>
                  <a:pt x="8326" y="26345"/>
                  <a:pt x="8362" y="26355"/>
                  <a:pt x="8388" y="26360"/>
                </a:cubicBezTo>
                <a:cubicBezTo>
                  <a:pt x="8477" y="26378"/>
                  <a:pt x="8567" y="26387"/>
                  <a:pt x="8657" y="26387"/>
                </a:cubicBezTo>
                <a:cubicBezTo>
                  <a:pt x="8780" y="26387"/>
                  <a:pt x="8904" y="26370"/>
                  <a:pt x="9031" y="26336"/>
                </a:cubicBezTo>
                <a:cubicBezTo>
                  <a:pt x="9012" y="26310"/>
                  <a:pt x="9001" y="26293"/>
                  <a:pt x="8981" y="26265"/>
                </a:cubicBezTo>
                <a:lnTo>
                  <a:pt x="8981" y="26265"/>
                </a:lnTo>
                <a:cubicBezTo>
                  <a:pt x="9032" y="26279"/>
                  <a:pt x="9072" y="26289"/>
                  <a:pt x="9116" y="26301"/>
                </a:cubicBezTo>
                <a:cubicBezTo>
                  <a:pt x="9104" y="26373"/>
                  <a:pt x="9090" y="26444"/>
                  <a:pt x="9080" y="26516"/>
                </a:cubicBezTo>
                <a:cubicBezTo>
                  <a:pt x="9067" y="26611"/>
                  <a:pt x="9077" y="26649"/>
                  <a:pt x="9139" y="26649"/>
                </a:cubicBezTo>
                <a:cubicBezTo>
                  <a:pt x="9157" y="26649"/>
                  <a:pt x="9180" y="26645"/>
                  <a:pt x="9209" y="26639"/>
                </a:cubicBezTo>
                <a:cubicBezTo>
                  <a:pt x="9322" y="26614"/>
                  <a:pt x="9433" y="26574"/>
                  <a:pt x="9542" y="26532"/>
                </a:cubicBezTo>
                <a:cubicBezTo>
                  <a:pt x="9870" y="26409"/>
                  <a:pt x="10195" y="26283"/>
                  <a:pt x="10540" y="26150"/>
                </a:cubicBezTo>
                <a:cubicBezTo>
                  <a:pt x="10545" y="26259"/>
                  <a:pt x="10555" y="26347"/>
                  <a:pt x="10551" y="26434"/>
                </a:cubicBezTo>
                <a:cubicBezTo>
                  <a:pt x="10549" y="26510"/>
                  <a:pt x="10575" y="26541"/>
                  <a:pt x="10626" y="26541"/>
                </a:cubicBezTo>
                <a:cubicBezTo>
                  <a:pt x="10640" y="26541"/>
                  <a:pt x="10656" y="26539"/>
                  <a:pt x="10674" y="26534"/>
                </a:cubicBezTo>
                <a:cubicBezTo>
                  <a:pt x="10767" y="26508"/>
                  <a:pt x="10867" y="26490"/>
                  <a:pt x="10951" y="26446"/>
                </a:cubicBezTo>
                <a:cubicBezTo>
                  <a:pt x="11229" y="26297"/>
                  <a:pt x="11487" y="26121"/>
                  <a:pt x="11728" y="25915"/>
                </a:cubicBezTo>
                <a:cubicBezTo>
                  <a:pt x="11976" y="25704"/>
                  <a:pt x="12248" y="25521"/>
                  <a:pt x="12513" y="25328"/>
                </a:cubicBezTo>
                <a:cubicBezTo>
                  <a:pt x="12766" y="25146"/>
                  <a:pt x="13024" y="24968"/>
                  <a:pt x="13278" y="24788"/>
                </a:cubicBezTo>
                <a:cubicBezTo>
                  <a:pt x="13304" y="24771"/>
                  <a:pt x="13329" y="24755"/>
                  <a:pt x="13375" y="24751"/>
                </a:cubicBezTo>
                <a:lnTo>
                  <a:pt x="13375" y="24751"/>
                </a:lnTo>
                <a:cubicBezTo>
                  <a:pt x="12942" y="25483"/>
                  <a:pt x="12498" y="26208"/>
                  <a:pt x="12079" y="26949"/>
                </a:cubicBezTo>
                <a:cubicBezTo>
                  <a:pt x="11665" y="27686"/>
                  <a:pt x="11265" y="28432"/>
                  <a:pt x="10875" y="29181"/>
                </a:cubicBezTo>
                <a:cubicBezTo>
                  <a:pt x="10482" y="29937"/>
                  <a:pt x="10144" y="30719"/>
                  <a:pt x="9788" y="31483"/>
                </a:cubicBezTo>
                <a:cubicBezTo>
                  <a:pt x="9952" y="31553"/>
                  <a:pt x="10090" y="31613"/>
                  <a:pt x="10229" y="31669"/>
                </a:cubicBezTo>
                <a:cubicBezTo>
                  <a:pt x="10241" y="31674"/>
                  <a:pt x="10258" y="31677"/>
                  <a:pt x="10274" y="31677"/>
                </a:cubicBezTo>
                <a:cubicBezTo>
                  <a:pt x="10287" y="31677"/>
                  <a:pt x="10300" y="31675"/>
                  <a:pt x="10306" y="31669"/>
                </a:cubicBezTo>
                <a:cubicBezTo>
                  <a:pt x="10401" y="31577"/>
                  <a:pt x="10519" y="31493"/>
                  <a:pt x="10577" y="31378"/>
                </a:cubicBezTo>
                <a:cubicBezTo>
                  <a:pt x="10754" y="31031"/>
                  <a:pt x="10895" y="30666"/>
                  <a:pt x="11069" y="30316"/>
                </a:cubicBezTo>
                <a:cubicBezTo>
                  <a:pt x="11475" y="29497"/>
                  <a:pt x="11884" y="28680"/>
                  <a:pt x="12305" y="27870"/>
                </a:cubicBezTo>
                <a:cubicBezTo>
                  <a:pt x="12612" y="27281"/>
                  <a:pt x="12938" y="26704"/>
                  <a:pt x="13257" y="26121"/>
                </a:cubicBezTo>
                <a:cubicBezTo>
                  <a:pt x="13283" y="26074"/>
                  <a:pt x="13318" y="26035"/>
                  <a:pt x="13368" y="26004"/>
                </a:cubicBezTo>
                <a:lnTo>
                  <a:pt x="13368" y="26004"/>
                </a:lnTo>
                <a:cubicBezTo>
                  <a:pt x="13318" y="26119"/>
                  <a:pt x="13250" y="26231"/>
                  <a:pt x="13220" y="26351"/>
                </a:cubicBezTo>
                <a:cubicBezTo>
                  <a:pt x="13168" y="26560"/>
                  <a:pt x="13138" y="26773"/>
                  <a:pt x="13105" y="26985"/>
                </a:cubicBezTo>
                <a:cubicBezTo>
                  <a:pt x="13101" y="27008"/>
                  <a:pt x="13132" y="27038"/>
                  <a:pt x="13141" y="27054"/>
                </a:cubicBezTo>
                <a:cubicBezTo>
                  <a:pt x="13137" y="27106"/>
                  <a:pt x="13131" y="27154"/>
                  <a:pt x="13131" y="27200"/>
                </a:cubicBezTo>
                <a:cubicBezTo>
                  <a:pt x="13129" y="27306"/>
                  <a:pt x="13129" y="27341"/>
                  <a:pt x="13171" y="27341"/>
                </a:cubicBezTo>
                <a:cubicBezTo>
                  <a:pt x="13194" y="27341"/>
                  <a:pt x="13228" y="27331"/>
                  <a:pt x="13282" y="27316"/>
                </a:cubicBezTo>
                <a:cubicBezTo>
                  <a:pt x="13411" y="27278"/>
                  <a:pt x="13540" y="27251"/>
                  <a:pt x="13664" y="27221"/>
                </a:cubicBezTo>
                <a:lnTo>
                  <a:pt x="13664" y="27221"/>
                </a:lnTo>
                <a:cubicBezTo>
                  <a:pt x="13535" y="27434"/>
                  <a:pt x="13621" y="27672"/>
                  <a:pt x="13652" y="27906"/>
                </a:cubicBezTo>
                <a:cubicBezTo>
                  <a:pt x="13674" y="28074"/>
                  <a:pt x="13712" y="28243"/>
                  <a:pt x="13746" y="28410"/>
                </a:cubicBezTo>
                <a:cubicBezTo>
                  <a:pt x="13777" y="28554"/>
                  <a:pt x="13813" y="28618"/>
                  <a:pt x="13890" y="28618"/>
                </a:cubicBezTo>
                <a:cubicBezTo>
                  <a:pt x="13937" y="28618"/>
                  <a:pt x="13999" y="28595"/>
                  <a:pt x="14084" y="28551"/>
                </a:cubicBezTo>
                <a:cubicBezTo>
                  <a:pt x="14152" y="28744"/>
                  <a:pt x="14208" y="28944"/>
                  <a:pt x="14289" y="29132"/>
                </a:cubicBezTo>
                <a:cubicBezTo>
                  <a:pt x="14365" y="29308"/>
                  <a:pt x="14468" y="29474"/>
                  <a:pt x="14557" y="29647"/>
                </a:cubicBezTo>
                <a:cubicBezTo>
                  <a:pt x="14578" y="29686"/>
                  <a:pt x="14602" y="29703"/>
                  <a:pt x="14628" y="29703"/>
                </a:cubicBezTo>
                <a:cubicBezTo>
                  <a:pt x="14650" y="29703"/>
                  <a:pt x="14674" y="29690"/>
                  <a:pt x="14697" y="29667"/>
                </a:cubicBezTo>
                <a:cubicBezTo>
                  <a:pt x="14780" y="29582"/>
                  <a:pt x="14865" y="29495"/>
                  <a:pt x="14936" y="29400"/>
                </a:cubicBezTo>
                <a:cubicBezTo>
                  <a:pt x="15060" y="29233"/>
                  <a:pt x="15159" y="29048"/>
                  <a:pt x="15292" y="28892"/>
                </a:cubicBezTo>
                <a:cubicBezTo>
                  <a:pt x="15384" y="28785"/>
                  <a:pt x="15521" y="28722"/>
                  <a:pt x="15585" y="28583"/>
                </a:cubicBezTo>
                <a:cubicBezTo>
                  <a:pt x="15629" y="28484"/>
                  <a:pt x="15683" y="28388"/>
                  <a:pt x="15736" y="28285"/>
                </a:cubicBezTo>
                <a:cubicBezTo>
                  <a:pt x="16006" y="28646"/>
                  <a:pt x="16300" y="28993"/>
                  <a:pt x="16444" y="29470"/>
                </a:cubicBezTo>
                <a:cubicBezTo>
                  <a:pt x="16486" y="29387"/>
                  <a:pt x="16508" y="29343"/>
                  <a:pt x="16541" y="29279"/>
                </a:cubicBezTo>
                <a:cubicBezTo>
                  <a:pt x="16555" y="29329"/>
                  <a:pt x="16572" y="29356"/>
                  <a:pt x="16569" y="29384"/>
                </a:cubicBezTo>
                <a:cubicBezTo>
                  <a:pt x="16564" y="29439"/>
                  <a:pt x="16557" y="29484"/>
                  <a:pt x="16632" y="29499"/>
                </a:cubicBezTo>
                <a:cubicBezTo>
                  <a:pt x="16653" y="29504"/>
                  <a:pt x="16672" y="29554"/>
                  <a:pt x="16678" y="29585"/>
                </a:cubicBezTo>
                <a:cubicBezTo>
                  <a:pt x="16717" y="29771"/>
                  <a:pt x="16833" y="29914"/>
                  <a:pt x="16963" y="30036"/>
                </a:cubicBezTo>
                <a:cubicBezTo>
                  <a:pt x="17058" y="30125"/>
                  <a:pt x="17135" y="30228"/>
                  <a:pt x="17228" y="30317"/>
                </a:cubicBezTo>
                <a:cubicBezTo>
                  <a:pt x="17266" y="30354"/>
                  <a:pt x="17294" y="30373"/>
                  <a:pt x="17319" y="30373"/>
                </a:cubicBezTo>
                <a:cubicBezTo>
                  <a:pt x="17348" y="30373"/>
                  <a:pt x="17374" y="30347"/>
                  <a:pt x="17407" y="30295"/>
                </a:cubicBezTo>
                <a:cubicBezTo>
                  <a:pt x="17427" y="30263"/>
                  <a:pt x="17452" y="30233"/>
                  <a:pt x="17490" y="30178"/>
                </a:cubicBezTo>
                <a:cubicBezTo>
                  <a:pt x="17561" y="30265"/>
                  <a:pt x="17629" y="30333"/>
                  <a:pt x="17681" y="30413"/>
                </a:cubicBezTo>
                <a:cubicBezTo>
                  <a:pt x="17786" y="30568"/>
                  <a:pt x="17877" y="30733"/>
                  <a:pt x="17980" y="30888"/>
                </a:cubicBezTo>
                <a:cubicBezTo>
                  <a:pt x="18010" y="30935"/>
                  <a:pt x="18045" y="30969"/>
                  <a:pt x="18087" y="30969"/>
                </a:cubicBezTo>
                <a:cubicBezTo>
                  <a:pt x="18114" y="30969"/>
                  <a:pt x="18145" y="30954"/>
                  <a:pt x="18178" y="30919"/>
                </a:cubicBezTo>
                <a:cubicBezTo>
                  <a:pt x="18204" y="30894"/>
                  <a:pt x="18228" y="30881"/>
                  <a:pt x="18253" y="30881"/>
                </a:cubicBezTo>
                <a:cubicBezTo>
                  <a:pt x="18284" y="30881"/>
                  <a:pt x="18314" y="30901"/>
                  <a:pt x="18344" y="30938"/>
                </a:cubicBezTo>
                <a:cubicBezTo>
                  <a:pt x="18457" y="31078"/>
                  <a:pt x="18582" y="31204"/>
                  <a:pt x="18756" y="31274"/>
                </a:cubicBezTo>
                <a:cubicBezTo>
                  <a:pt x="18804" y="31294"/>
                  <a:pt x="18842" y="31306"/>
                  <a:pt x="18875" y="31306"/>
                </a:cubicBezTo>
                <a:cubicBezTo>
                  <a:pt x="18925" y="31306"/>
                  <a:pt x="18962" y="31278"/>
                  <a:pt x="19000" y="31206"/>
                </a:cubicBezTo>
                <a:cubicBezTo>
                  <a:pt x="19114" y="30993"/>
                  <a:pt x="19213" y="30773"/>
                  <a:pt x="19310" y="30552"/>
                </a:cubicBezTo>
                <a:cubicBezTo>
                  <a:pt x="19334" y="30498"/>
                  <a:pt x="19350" y="30461"/>
                  <a:pt x="19383" y="30461"/>
                </a:cubicBezTo>
                <a:cubicBezTo>
                  <a:pt x="19402" y="30461"/>
                  <a:pt x="19427" y="30474"/>
                  <a:pt x="19461" y="30503"/>
                </a:cubicBezTo>
                <a:cubicBezTo>
                  <a:pt x="19549" y="30575"/>
                  <a:pt x="19656" y="30625"/>
                  <a:pt x="19760" y="30674"/>
                </a:cubicBezTo>
                <a:cubicBezTo>
                  <a:pt x="19938" y="30758"/>
                  <a:pt x="20041" y="30916"/>
                  <a:pt x="20166" y="31052"/>
                </a:cubicBezTo>
                <a:cubicBezTo>
                  <a:pt x="20266" y="31159"/>
                  <a:pt x="20372" y="31264"/>
                  <a:pt x="20490" y="31349"/>
                </a:cubicBezTo>
                <a:cubicBezTo>
                  <a:pt x="20538" y="31384"/>
                  <a:pt x="20579" y="31400"/>
                  <a:pt x="20615" y="31400"/>
                </a:cubicBezTo>
                <a:cubicBezTo>
                  <a:pt x="20680" y="31400"/>
                  <a:pt x="20727" y="31346"/>
                  <a:pt x="20756" y="31242"/>
                </a:cubicBezTo>
                <a:cubicBezTo>
                  <a:pt x="20768" y="31199"/>
                  <a:pt x="20781" y="31154"/>
                  <a:pt x="20802" y="31083"/>
                </a:cubicBezTo>
                <a:cubicBezTo>
                  <a:pt x="20909" y="31173"/>
                  <a:pt x="21004" y="31248"/>
                  <a:pt x="21092" y="31331"/>
                </a:cubicBezTo>
                <a:cubicBezTo>
                  <a:pt x="21172" y="31406"/>
                  <a:pt x="21243" y="31489"/>
                  <a:pt x="21322" y="31565"/>
                </a:cubicBezTo>
                <a:cubicBezTo>
                  <a:pt x="21390" y="31633"/>
                  <a:pt x="21438" y="31666"/>
                  <a:pt x="21490" y="31666"/>
                </a:cubicBezTo>
                <a:cubicBezTo>
                  <a:pt x="21542" y="31666"/>
                  <a:pt x="21598" y="31633"/>
                  <a:pt x="21683" y="31566"/>
                </a:cubicBezTo>
                <a:cubicBezTo>
                  <a:pt x="21867" y="31683"/>
                  <a:pt x="22059" y="31801"/>
                  <a:pt x="22252" y="31924"/>
                </a:cubicBezTo>
                <a:cubicBezTo>
                  <a:pt x="22266" y="31934"/>
                  <a:pt x="22284" y="31938"/>
                  <a:pt x="22305" y="31938"/>
                </a:cubicBezTo>
                <a:cubicBezTo>
                  <a:pt x="22382" y="31938"/>
                  <a:pt x="22487" y="31878"/>
                  <a:pt x="22496" y="31808"/>
                </a:cubicBezTo>
                <a:cubicBezTo>
                  <a:pt x="22507" y="31724"/>
                  <a:pt x="22516" y="31638"/>
                  <a:pt x="22530" y="31554"/>
                </a:cubicBezTo>
                <a:cubicBezTo>
                  <a:pt x="22531" y="31540"/>
                  <a:pt x="22543" y="31528"/>
                  <a:pt x="22556" y="31505"/>
                </a:cubicBezTo>
                <a:cubicBezTo>
                  <a:pt x="22592" y="31521"/>
                  <a:pt x="22630" y="31531"/>
                  <a:pt x="22661" y="31552"/>
                </a:cubicBezTo>
                <a:cubicBezTo>
                  <a:pt x="22835" y="31664"/>
                  <a:pt x="23008" y="31778"/>
                  <a:pt x="23181" y="31891"/>
                </a:cubicBezTo>
                <a:cubicBezTo>
                  <a:pt x="23207" y="31907"/>
                  <a:pt x="23234" y="31924"/>
                  <a:pt x="23262" y="31937"/>
                </a:cubicBezTo>
                <a:cubicBezTo>
                  <a:pt x="23305" y="31957"/>
                  <a:pt x="23338" y="31969"/>
                  <a:pt x="23366" y="31969"/>
                </a:cubicBezTo>
                <a:cubicBezTo>
                  <a:pt x="23421" y="31969"/>
                  <a:pt x="23460" y="31926"/>
                  <a:pt x="23525" y="31824"/>
                </a:cubicBezTo>
                <a:cubicBezTo>
                  <a:pt x="23627" y="31876"/>
                  <a:pt x="23731" y="31928"/>
                  <a:pt x="23833" y="31983"/>
                </a:cubicBezTo>
                <a:cubicBezTo>
                  <a:pt x="23939" y="32041"/>
                  <a:pt x="24039" y="32110"/>
                  <a:pt x="24147" y="32163"/>
                </a:cubicBezTo>
                <a:cubicBezTo>
                  <a:pt x="24204" y="32192"/>
                  <a:pt x="24252" y="32207"/>
                  <a:pt x="24293" y="32207"/>
                </a:cubicBezTo>
                <a:cubicBezTo>
                  <a:pt x="24376" y="32207"/>
                  <a:pt x="24432" y="32146"/>
                  <a:pt x="24479" y="32017"/>
                </a:cubicBezTo>
                <a:cubicBezTo>
                  <a:pt x="24517" y="32030"/>
                  <a:pt x="24557" y="32041"/>
                  <a:pt x="24593" y="32058"/>
                </a:cubicBezTo>
                <a:cubicBezTo>
                  <a:pt x="24745" y="32130"/>
                  <a:pt x="24896" y="32202"/>
                  <a:pt x="25045" y="32275"/>
                </a:cubicBezTo>
                <a:cubicBezTo>
                  <a:pt x="25135" y="32321"/>
                  <a:pt x="25225" y="32367"/>
                  <a:pt x="25314" y="32415"/>
                </a:cubicBezTo>
                <a:cubicBezTo>
                  <a:pt x="25371" y="32448"/>
                  <a:pt x="25422" y="32492"/>
                  <a:pt x="25486" y="32492"/>
                </a:cubicBezTo>
                <a:cubicBezTo>
                  <a:pt x="25509" y="32492"/>
                  <a:pt x="25534" y="32486"/>
                  <a:pt x="25561" y="32473"/>
                </a:cubicBezTo>
                <a:cubicBezTo>
                  <a:pt x="25564" y="32471"/>
                  <a:pt x="25568" y="32471"/>
                  <a:pt x="25572" y="32471"/>
                </a:cubicBezTo>
                <a:cubicBezTo>
                  <a:pt x="25595" y="32471"/>
                  <a:pt x="25631" y="32493"/>
                  <a:pt x="25655" y="32507"/>
                </a:cubicBezTo>
                <a:cubicBezTo>
                  <a:pt x="26015" y="32701"/>
                  <a:pt x="26404" y="32790"/>
                  <a:pt x="26810" y="32820"/>
                </a:cubicBezTo>
                <a:cubicBezTo>
                  <a:pt x="26820" y="32820"/>
                  <a:pt x="26830" y="32821"/>
                  <a:pt x="26841" y="32821"/>
                </a:cubicBezTo>
                <a:cubicBezTo>
                  <a:pt x="26857" y="32821"/>
                  <a:pt x="26874" y="32820"/>
                  <a:pt x="26890" y="32817"/>
                </a:cubicBezTo>
                <a:cubicBezTo>
                  <a:pt x="27022" y="32792"/>
                  <a:pt x="27046" y="32742"/>
                  <a:pt x="26964" y="32640"/>
                </a:cubicBezTo>
                <a:cubicBezTo>
                  <a:pt x="26879" y="32534"/>
                  <a:pt x="26782" y="32437"/>
                  <a:pt x="26688" y="32338"/>
                </a:cubicBezTo>
                <a:cubicBezTo>
                  <a:pt x="26552" y="32194"/>
                  <a:pt x="26414" y="32053"/>
                  <a:pt x="26276" y="31909"/>
                </a:cubicBezTo>
                <a:cubicBezTo>
                  <a:pt x="26260" y="31892"/>
                  <a:pt x="26239" y="31861"/>
                  <a:pt x="26245" y="31850"/>
                </a:cubicBezTo>
                <a:cubicBezTo>
                  <a:pt x="26309" y="31741"/>
                  <a:pt x="26224" y="31685"/>
                  <a:pt x="26167" y="31621"/>
                </a:cubicBezTo>
                <a:cubicBezTo>
                  <a:pt x="25966" y="31400"/>
                  <a:pt x="25763" y="31181"/>
                  <a:pt x="25571" y="30970"/>
                </a:cubicBezTo>
                <a:cubicBezTo>
                  <a:pt x="25577" y="30943"/>
                  <a:pt x="25577" y="30938"/>
                  <a:pt x="25580" y="30935"/>
                </a:cubicBezTo>
                <a:cubicBezTo>
                  <a:pt x="25752" y="30795"/>
                  <a:pt x="25761" y="30746"/>
                  <a:pt x="25645" y="30542"/>
                </a:cubicBezTo>
                <a:cubicBezTo>
                  <a:pt x="25549" y="30372"/>
                  <a:pt x="25447" y="30207"/>
                  <a:pt x="25354" y="30036"/>
                </a:cubicBezTo>
                <a:cubicBezTo>
                  <a:pt x="25334" y="30001"/>
                  <a:pt x="25346" y="29951"/>
                  <a:pt x="25340" y="29909"/>
                </a:cubicBezTo>
                <a:cubicBezTo>
                  <a:pt x="25335" y="29862"/>
                  <a:pt x="25336" y="29807"/>
                  <a:pt x="25314" y="29769"/>
                </a:cubicBezTo>
                <a:cubicBezTo>
                  <a:pt x="25225" y="29618"/>
                  <a:pt x="25125" y="29473"/>
                  <a:pt x="25026" y="29316"/>
                </a:cubicBezTo>
                <a:cubicBezTo>
                  <a:pt x="25135" y="29256"/>
                  <a:pt x="25248" y="29191"/>
                  <a:pt x="25362" y="29129"/>
                </a:cubicBezTo>
                <a:cubicBezTo>
                  <a:pt x="25431" y="29092"/>
                  <a:pt x="25500" y="29055"/>
                  <a:pt x="25571" y="29023"/>
                </a:cubicBezTo>
                <a:cubicBezTo>
                  <a:pt x="25666" y="28979"/>
                  <a:pt x="25674" y="28912"/>
                  <a:pt x="25622" y="28834"/>
                </a:cubicBezTo>
                <a:cubicBezTo>
                  <a:pt x="25577" y="28766"/>
                  <a:pt x="25527" y="28701"/>
                  <a:pt x="25474" y="28638"/>
                </a:cubicBezTo>
                <a:cubicBezTo>
                  <a:pt x="25288" y="28413"/>
                  <a:pt x="25099" y="28191"/>
                  <a:pt x="24912" y="27966"/>
                </a:cubicBezTo>
                <a:cubicBezTo>
                  <a:pt x="24899" y="27953"/>
                  <a:pt x="24893" y="27934"/>
                  <a:pt x="24884" y="27919"/>
                </a:cubicBezTo>
                <a:cubicBezTo>
                  <a:pt x="24991" y="27806"/>
                  <a:pt x="24995" y="27744"/>
                  <a:pt x="24871" y="27641"/>
                </a:cubicBezTo>
                <a:cubicBezTo>
                  <a:pt x="24760" y="27550"/>
                  <a:pt x="24639" y="27471"/>
                  <a:pt x="24517" y="27393"/>
                </a:cubicBezTo>
                <a:cubicBezTo>
                  <a:pt x="24234" y="27209"/>
                  <a:pt x="24050" y="26926"/>
                  <a:pt x="23816" y="26695"/>
                </a:cubicBezTo>
                <a:cubicBezTo>
                  <a:pt x="23716" y="26597"/>
                  <a:pt x="23605" y="26515"/>
                  <a:pt x="23498" y="26423"/>
                </a:cubicBezTo>
                <a:cubicBezTo>
                  <a:pt x="23500" y="26421"/>
                  <a:pt x="23503" y="26410"/>
                  <a:pt x="23507" y="26408"/>
                </a:cubicBezTo>
                <a:cubicBezTo>
                  <a:pt x="23802" y="26360"/>
                  <a:pt x="24097" y="26296"/>
                  <a:pt x="24394" y="26271"/>
                </a:cubicBezTo>
                <a:cubicBezTo>
                  <a:pt x="24482" y="26263"/>
                  <a:pt x="24570" y="26260"/>
                  <a:pt x="24658" y="26260"/>
                </a:cubicBezTo>
                <a:cubicBezTo>
                  <a:pt x="25018" y="26260"/>
                  <a:pt x="25374" y="26319"/>
                  <a:pt x="25726" y="26401"/>
                </a:cubicBezTo>
                <a:cubicBezTo>
                  <a:pt x="25753" y="26408"/>
                  <a:pt x="25782" y="26410"/>
                  <a:pt x="25811" y="26410"/>
                </a:cubicBezTo>
                <a:cubicBezTo>
                  <a:pt x="25829" y="26410"/>
                  <a:pt x="25847" y="26409"/>
                  <a:pt x="25865" y="26408"/>
                </a:cubicBezTo>
                <a:cubicBezTo>
                  <a:pt x="26074" y="26392"/>
                  <a:pt x="26084" y="26379"/>
                  <a:pt x="26053" y="26175"/>
                </a:cubicBezTo>
                <a:cubicBezTo>
                  <a:pt x="26050" y="26165"/>
                  <a:pt x="26054" y="26152"/>
                  <a:pt x="26059" y="26122"/>
                </a:cubicBezTo>
                <a:cubicBezTo>
                  <a:pt x="26182" y="26135"/>
                  <a:pt x="26303" y="26148"/>
                  <a:pt x="26426" y="26163"/>
                </a:cubicBezTo>
                <a:cubicBezTo>
                  <a:pt x="26488" y="26170"/>
                  <a:pt x="26549" y="26180"/>
                  <a:pt x="26611" y="26184"/>
                </a:cubicBezTo>
                <a:cubicBezTo>
                  <a:pt x="26621" y="26185"/>
                  <a:pt x="26631" y="26185"/>
                  <a:pt x="26640" y="26185"/>
                </a:cubicBezTo>
                <a:cubicBezTo>
                  <a:pt x="26722" y="26185"/>
                  <a:pt x="26785" y="26158"/>
                  <a:pt x="26780" y="26042"/>
                </a:cubicBezTo>
                <a:lnTo>
                  <a:pt x="26780" y="26042"/>
                </a:lnTo>
                <a:cubicBezTo>
                  <a:pt x="26892" y="26045"/>
                  <a:pt x="27000" y="26053"/>
                  <a:pt x="27107" y="26053"/>
                </a:cubicBezTo>
                <a:cubicBezTo>
                  <a:pt x="27151" y="26053"/>
                  <a:pt x="27195" y="26051"/>
                  <a:pt x="27239" y="26047"/>
                </a:cubicBezTo>
                <a:cubicBezTo>
                  <a:pt x="27397" y="26034"/>
                  <a:pt x="27554" y="25998"/>
                  <a:pt x="27708" y="25962"/>
                </a:cubicBezTo>
                <a:cubicBezTo>
                  <a:pt x="27804" y="25938"/>
                  <a:pt x="27831" y="25877"/>
                  <a:pt x="27775" y="25785"/>
                </a:cubicBezTo>
                <a:cubicBezTo>
                  <a:pt x="27696" y="25657"/>
                  <a:pt x="27619" y="25526"/>
                  <a:pt x="27531" y="25376"/>
                </a:cubicBezTo>
                <a:cubicBezTo>
                  <a:pt x="27621" y="25352"/>
                  <a:pt x="27704" y="25336"/>
                  <a:pt x="27784" y="25336"/>
                </a:cubicBezTo>
                <a:cubicBezTo>
                  <a:pt x="27835" y="25336"/>
                  <a:pt x="27884" y="25342"/>
                  <a:pt x="27933" y="25356"/>
                </a:cubicBezTo>
                <a:cubicBezTo>
                  <a:pt x="28078" y="25396"/>
                  <a:pt x="28220" y="25453"/>
                  <a:pt x="28364" y="25501"/>
                </a:cubicBezTo>
                <a:cubicBezTo>
                  <a:pt x="28397" y="25511"/>
                  <a:pt x="28431" y="25523"/>
                  <a:pt x="28466" y="25530"/>
                </a:cubicBezTo>
                <a:cubicBezTo>
                  <a:pt x="28497" y="25536"/>
                  <a:pt x="28524" y="25539"/>
                  <a:pt x="28546" y="25539"/>
                </a:cubicBezTo>
                <a:cubicBezTo>
                  <a:pt x="28627" y="25539"/>
                  <a:pt x="28652" y="25495"/>
                  <a:pt x="28648" y="25382"/>
                </a:cubicBezTo>
                <a:cubicBezTo>
                  <a:pt x="28648" y="25372"/>
                  <a:pt x="28657" y="25361"/>
                  <a:pt x="28664" y="25345"/>
                </a:cubicBezTo>
                <a:cubicBezTo>
                  <a:pt x="28766" y="25374"/>
                  <a:pt x="28864" y="25409"/>
                  <a:pt x="28966" y="25429"/>
                </a:cubicBezTo>
                <a:cubicBezTo>
                  <a:pt x="29067" y="25450"/>
                  <a:pt x="29166" y="25461"/>
                  <a:pt x="29265" y="25461"/>
                </a:cubicBezTo>
                <a:cubicBezTo>
                  <a:pt x="29439" y="25461"/>
                  <a:pt x="29610" y="25425"/>
                  <a:pt x="29774" y="25338"/>
                </a:cubicBezTo>
                <a:cubicBezTo>
                  <a:pt x="29869" y="25288"/>
                  <a:pt x="29907" y="25228"/>
                  <a:pt x="29850" y="25124"/>
                </a:cubicBezTo>
                <a:cubicBezTo>
                  <a:pt x="29811" y="25053"/>
                  <a:pt x="29788" y="24972"/>
                  <a:pt x="29753" y="24883"/>
                </a:cubicBezTo>
                <a:lnTo>
                  <a:pt x="29753" y="24883"/>
                </a:lnTo>
                <a:cubicBezTo>
                  <a:pt x="29823" y="24884"/>
                  <a:pt x="29886" y="24890"/>
                  <a:pt x="29946" y="24890"/>
                </a:cubicBezTo>
                <a:cubicBezTo>
                  <a:pt x="29959" y="24890"/>
                  <a:pt x="29971" y="24889"/>
                  <a:pt x="29984" y="24889"/>
                </a:cubicBezTo>
                <a:cubicBezTo>
                  <a:pt x="30181" y="24882"/>
                  <a:pt x="30381" y="24884"/>
                  <a:pt x="30576" y="24854"/>
                </a:cubicBezTo>
                <a:cubicBezTo>
                  <a:pt x="30843" y="24815"/>
                  <a:pt x="30856" y="24775"/>
                  <a:pt x="30731" y="24530"/>
                </a:cubicBezTo>
                <a:cubicBezTo>
                  <a:pt x="30799" y="24519"/>
                  <a:pt x="30863" y="24507"/>
                  <a:pt x="30926" y="24495"/>
                </a:cubicBezTo>
                <a:cubicBezTo>
                  <a:pt x="31014" y="24480"/>
                  <a:pt x="31103" y="24469"/>
                  <a:pt x="31190" y="24447"/>
                </a:cubicBezTo>
                <a:cubicBezTo>
                  <a:pt x="31290" y="24418"/>
                  <a:pt x="31376" y="24369"/>
                  <a:pt x="31328" y="24240"/>
                </a:cubicBezTo>
                <a:cubicBezTo>
                  <a:pt x="31419" y="24193"/>
                  <a:pt x="31510" y="24156"/>
                  <a:pt x="31591" y="24105"/>
                </a:cubicBezTo>
                <a:cubicBezTo>
                  <a:pt x="31702" y="24035"/>
                  <a:pt x="31702" y="23987"/>
                  <a:pt x="31611" y="23895"/>
                </a:cubicBezTo>
                <a:cubicBezTo>
                  <a:pt x="31497" y="23779"/>
                  <a:pt x="31384" y="23660"/>
                  <a:pt x="31272" y="23542"/>
                </a:cubicBezTo>
                <a:cubicBezTo>
                  <a:pt x="31258" y="23527"/>
                  <a:pt x="31244" y="23500"/>
                  <a:pt x="31246" y="23482"/>
                </a:cubicBezTo>
                <a:cubicBezTo>
                  <a:pt x="31294" y="23208"/>
                  <a:pt x="31153" y="22979"/>
                  <a:pt x="31064" y="22742"/>
                </a:cubicBezTo>
                <a:cubicBezTo>
                  <a:pt x="31015" y="22609"/>
                  <a:pt x="30926" y="22491"/>
                  <a:pt x="30866" y="22383"/>
                </a:cubicBezTo>
                <a:cubicBezTo>
                  <a:pt x="31131" y="22277"/>
                  <a:pt x="31399" y="22174"/>
                  <a:pt x="31663" y="22065"/>
                </a:cubicBezTo>
                <a:cubicBezTo>
                  <a:pt x="31736" y="22034"/>
                  <a:pt x="31801" y="21977"/>
                  <a:pt x="31875" y="21951"/>
                </a:cubicBezTo>
                <a:cubicBezTo>
                  <a:pt x="31985" y="21913"/>
                  <a:pt x="32103" y="21900"/>
                  <a:pt x="32211" y="21859"/>
                </a:cubicBezTo>
                <a:cubicBezTo>
                  <a:pt x="32345" y="21808"/>
                  <a:pt x="32480" y="21753"/>
                  <a:pt x="32599" y="21678"/>
                </a:cubicBezTo>
                <a:cubicBezTo>
                  <a:pt x="32723" y="21599"/>
                  <a:pt x="32719" y="21534"/>
                  <a:pt x="32628" y="21417"/>
                </a:cubicBezTo>
                <a:cubicBezTo>
                  <a:pt x="32593" y="21372"/>
                  <a:pt x="32559" y="21326"/>
                  <a:pt x="32521" y="21273"/>
                </a:cubicBezTo>
                <a:cubicBezTo>
                  <a:pt x="32676" y="21190"/>
                  <a:pt x="32825" y="21113"/>
                  <a:pt x="32969" y="21032"/>
                </a:cubicBezTo>
                <a:cubicBezTo>
                  <a:pt x="33195" y="20903"/>
                  <a:pt x="33421" y="20773"/>
                  <a:pt x="33647" y="20642"/>
                </a:cubicBezTo>
                <a:cubicBezTo>
                  <a:pt x="33755" y="20579"/>
                  <a:pt x="33756" y="20557"/>
                  <a:pt x="33660" y="20377"/>
                </a:cubicBezTo>
                <a:cubicBezTo>
                  <a:pt x="33732" y="20312"/>
                  <a:pt x="33813" y="20253"/>
                  <a:pt x="33879" y="20179"/>
                </a:cubicBezTo>
                <a:cubicBezTo>
                  <a:pt x="33972" y="20075"/>
                  <a:pt x="34059" y="19967"/>
                  <a:pt x="34136" y="19853"/>
                </a:cubicBezTo>
                <a:cubicBezTo>
                  <a:pt x="34202" y="19756"/>
                  <a:pt x="34162" y="19682"/>
                  <a:pt x="34072" y="19605"/>
                </a:cubicBezTo>
                <a:cubicBezTo>
                  <a:pt x="33940" y="19492"/>
                  <a:pt x="33825" y="19359"/>
                  <a:pt x="33708" y="19230"/>
                </a:cubicBezTo>
                <a:cubicBezTo>
                  <a:pt x="33652" y="19167"/>
                  <a:pt x="33681" y="19132"/>
                  <a:pt x="33752" y="19090"/>
                </a:cubicBezTo>
                <a:cubicBezTo>
                  <a:pt x="33973" y="18958"/>
                  <a:pt x="34188" y="18815"/>
                  <a:pt x="34403" y="18676"/>
                </a:cubicBezTo>
                <a:cubicBezTo>
                  <a:pt x="34504" y="18610"/>
                  <a:pt x="34601" y="18538"/>
                  <a:pt x="34699" y="18468"/>
                </a:cubicBezTo>
                <a:cubicBezTo>
                  <a:pt x="34764" y="18421"/>
                  <a:pt x="34817" y="18375"/>
                  <a:pt x="34743" y="18288"/>
                </a:cubicBezTo>
                <a:cubicBezTo>
                  <a:pt x="34729" y="18270"/>
                  <a:pt x="34750" y="18201"/>
                  <a:pt x="34775" y="18177"/>
                </a:cubicBezTo>
                <a:cubicBezTo>
                  <a:pt x="34879" y="18078"/>
                  <a:pt x="35002" y="17995"/>
                  <a:pt x="35097" y="17888"/>
                </a:cubicBezTo>
                <a:cubicBezTo>
                  <a:pt x="35185" y="17792"/>
                  <a:pt x="35254" y="17676"/>
                  <a:pt x="35316" y="17560"/>
                </a:cubicBezTo>
                <a:cubicBezTo>
                  <a:pt x="35365" y="17476"/>
                  <a:pt x="35360" y="17387"/>
                  <a:pt x="35252" y="17337"/>
                </a:cubicBezTo>
                <a:cubicBezTo>
                  <a:pt x="35228" y="17327"/>
                  <a:pt x="35211" y="17303"/>
                  <a:pt x="35182" y="17280"/>
                </a:cubicBezTo>
                <a:cubicBezTo>
                  <a:pt x="35284" y="17190"/>
                  <a:pt x="35376" y="17102"/>
                  <a:pt x="35473" y="17020"/>
                </a:cubicBezTo>
                <a:cubicBezTo>
                  <a:pt x="35759" y="16775"/>
                  <a:pt x="36055" y="16539"/>
                  <a:pt x="36335" y="16284"/>
                </a:cubicBezTo>
                <a:cubicBezTo>
                  <a:pt x="36642" y="16010"/>
                  <a:pt x="36973" y="15768"/>
                  <a:pt x="37287" y="15504"/>
                </a:cubicBezTo>
                <a:cubicBezTo>
                  <a:pt x="37363" y="15440"/>
                  <a:pt x="37426" y="15357"/>
                  <a:pt x="37481" y="15275"/>
                </a:cubicBezTo>
                <a:cubicBezTo>
                  <a:pt x="37521" y="15216"/>
                  <a:pt x="37501" y="15164"/>
                  <a:pt x="37429" y="15164"/>
                </a:cubicBezTo>
                <a:cubicBezTo>
                  <a:pt x="37424" y="15164"/>
                  <a:pt x="37419" y="15164"/>
                  <a:pt x="37413" y="15165"/>
                </a:cubicBezTo>
                <a:cubicBezTo>
                  <a:pt x="37283" y="15176"/>
                  <a:pt x="37152" y="15194"/>
                  <a:pt x="37023" y="15216"/>
                </a:cubicBezTo>
                <a:cubicBezTo>
                  <a:pt x="36771" y="15260"/>
                  <a:pt x="36520" y="15316"/>
                  <a:pt x="36266" y="15352"/>
                </a:cubicBezTo>
                <a:cubicBezTo>
                  <a:pt x="36020" y="15387"/>
                  <a:pt x="35772" y="15403"/>
                  <a:pt x="35523" y="15423"/>
                </a:cubicBezTo>
                <a:cubicBezTo>
                  <a:pt x="35402" y="15433"/>
                  <a:pt x="35279" y="15436"/>
                  <a:pt x="35156" y="15443"/>
                </a:cubicBezTo>
                <a:cubicBezTo>
                  <a:pt x="35151" y="15250"/>
                  <a:pt x="35143" y="15232"/>
                  <a:pt x="34975" y="15212"/>
                </a:cubicBezTo>
                <a:cubicBezTo>
                  <a:pt x="34923" y="15206"/>
                  <a:pt x="34870" y="15204"/>
                  <a:pt x="34817" y="15204"/>
                </a:cubicBezTo>
                <a:cubicBezTo>
                  <a:pt x="34742" y="15204"/>
                  <a:pt x="34666" y="15209"/>
                  <a:pt x="34591" y="15217"/>
                </a:cubicBezTo>
                <a:cubicBezTo>
                  <a:pt x="34173" y="15263"/>
                  <a:pt x="33756" y="15315"/>
                  <a:pt x="33337" y="15366"/>
                </a:cubicBezTo>
                <a:cubicBezTo>
                  <a:pt x="33336" y="15366"/>
                  <a:pt x="33335" y="15366"/>
                  <a:pt x="33334" y="15366"/>
                </a:cubicBezTo>
                <a:cubicBezTo>
                  <a:pt x="33325" y="15366"/>
                  <a:pt x="33315" y="15362"/>
                  <a:pt x="33303" y="15360"/>
                </a:cubicBezTo>
                <a:cubicBezTo>
                  <a:pt x="33330" y="15228"/>
                  <a:pt x="33356" y="15099"/>
                  <a:pt x="33381" y="14969"/>
                </a:cubicBezTo>
                <a:cubicBezTo>
                  <a:pt x="33401" y="14869"/>
                  <a:pt x="33350" y="14798"/>
                  <a:pt x="33237" y="14764"/>
                </a:cubicBezTo>
                <a:cubicBezTo>
                  <a:pt x="33182" y="14747"/>
                  <a:pt x="33127" y="14740"/>
                  <a:pt x="33073" y="14740"/>
                </a:cubicBezTo>
                <a:cubicBezTo>
                  <a:pt x="32973" y="14740"/>
                  <a:pt x="32876" y="14764"/>
                  <a:pt x="32779" y="14798"/>
                </a:cubicBezTo>
                <a:cubicBezTo>
                  <a:pt x="32732" y="14815"/>
                  <a:pt x="32685" y="14834"/>
                  <a:pt x="32628" y="14854"/>
                </a:cubicBezTo>
                <a:cubicBezTo>
                  <a:pt x="32614" y="14737"/>
                  <a:pt x="32550" y="14699"/>
                  <a:pt x="32465" y="14699"/>
                </a:cubicBezTo>
                <a:cubicBezTo>
                  <a:pt x="32450" y="14699"/>
                  <a:pt x="32434" y="14700"/>
                  <a:pt x="32418" y="14702"/>
                </a:cubicBezTo>
                <a:cubicBezTo>
                  <a:pt x="32166" y="14734"/>
                  <a:pt x="31914" y="14769"/>
                  <a:pt x="31662" y="14803"/>
                </a:cubicBezTo>
                <a:cubicBezTo>
                  <a:pt x="31657" y="14745"/>
                  <a:pt x="31642" y="14679"/>
                  <a:pt x="31647" y="14616"/>
                </a:cubicBezTo>
                <a:cubicBezTo>
                  <a:pt x="31655" y="14522"/>
                  <a:pt x="31610" y="14472"/>
                  <a:pt x="31533" y="14472"/>
                </a:cubicBezTo>
                <a:cubicBezTo>
                  <a:pt x="31511" y="14472"/>
                  <a:pt x="31487" y="14476"/>
                  <a:pt x="31461" y="14484"/>
                </a:cubicBezTo>
                <a:cubicBezTo>
                  <a:pt x="31294" y="14533"/>
                  <a:pt x="31129" y="14595"/>
                  <a:pt x="30967" y="14661"/>
                </a:cubicBezTo>
                <a:cubicBezTo>
                  <a:pt x="30629" y="14797"/>
                  <a:pt x="30293" y="14939"/>
                  <a:pt x="29956" y="15079"/>
                </a:cubicBezTo>
                <a:cubicBezTo>
                  <a:pt x="29906" y="15099"/>
                  <a:pt x="29857" y="15121"/>
                  <a:pt x="29803" y="15144"/>
                </a:cubicBezTo>
                <a:cubicBezTo>
                  <a:pt x="29802" y="14922"/>
                  <a:pt x="29799" y="14699"/>
                  <a:pt x="29801" y="14478"/>
                </a:cubicBezTo>
                <a:cubicBezTo>
                  <a:pt x="29801" y="14400"/>
                  <a:pt x="29774" y="14362"/>
                  <a:pt x="29696" y="14357"/>
                </a:cubicBezTo>
                <a:cubicBezTo>
                  <a:pt x="29664" y="14355"/>
                  <a:pt x="29634" y="14354"/>
                  <a:pt x="29603" y="14354"/>
                </a:cubicBezTo>
                <a:cubicBezTo>
                  <a:pt x="29405" y="14354"/>
                  <a:pt x="29220" y="14402"/>
                  <a:pt x="29056" y="14527"/>
                </a:cubicBezTo>
                <a:cubicBezTo>
                  <a:pt x="29010" y="14454"/>
                  <a:pt x="28974" y="14420"/>
                  <a:pt x="28929" y="14420"/>
                </a:cubicBezTo>
                <a:cubicBezTo>
                  <a:pt x="28895" y="14420"/>
                  <a:pt x="28855" y="14440"/>
                  <a:pt x="28803" y="14478"/>
                </a:cubicBezTo>
                <a:cubicBezTo>
                  <a:pt x="28646" y="14591"/>
                  <a:pt x="28488" y="14703"/>
                  <a:pt x="28336" y="14811"/>
                </a:cubicBezTo>
                <a:cubicBezTo>
                  <a:pt x="28313" y="14797"/>
                  <a:pt x="28304" y="14795"/>
                  <a:pt x="28302" y="14789"/>
                </a:cubicBezTo>
                <a:cubicBezTo>
                  <a:pt x="28253" y="14681"/>
                  <a:pt x="28226" y="14633"/>
                  <a:pt x="28181" y="14633"/>
                </a:cubicBezTo>
                <a:cubicBezTo>
                  <a:pt x="28146" y="14633"/>
                  <a:pt x="28100" y="14661"/>
                  <a:pt x="28025" y="14712"/>
                </a:cubicBezTo>
                <a:cubicBezTo>
                  <a:pt x="27797" y="14868"/>
                  <a:pt x="27566" y="15020"/>
                  <a:pt x="27343" y="15181"/>
                </a:cubicBezTo>
                <a:cubicBezTo>
                  <a:pt x="27254" y="15247"/>
                  <a:pt x="27183" y="15336"/>
                  <a:pt x="27096" y="15422"/>
                </a:cubicBezTo>
                <a:cubicBezTo>
                  <a:pt x="27077" y="15332"/>
                  <a:pt x="27060" y="15253"/>
                  <a:pt x="27044" y="15176"/>
                </a:cubicBezTo>
                <a:cubicBezTo>
                  <a:pt x="27029" y="15095"/>
                  <a:pt x="26999" y="15052"/>
                  <a:pt x="26949" y="15052"/>
                </a:cubicBezTo>
                <a:cubicBezTo>
                  <a:pt x="26924" y="15052"/>
                  <a:pt x="26893" y="15062"/>
                  <a:pt x="26857" y="15085"/>
                </a:cubicBezTo>
                <a:cubicBezTo>
                  <a:pt x="26684" y="15191"/>
                  <a:pt x="26517" y="15305"/>
                  <a:pt x="26358" y="15427"/>
                </a:cubicBezTo>
                <a:cubicBezTo>
                  <a:pt x="26195" y="15551"/>
                  <a:pt x="26024" y="15639"/>
                  <a:pt x="25829" y="15702"/>
                </a:cubicBezTo>
                <a:cubicBezTo>
                  <a:pt x="25675" y="15751"/>
                  <a:pt x="25527" y="15831"/>
                  <a:pt x="25388" y="15917"/>
                </a:cubicBezTo>
                <a:cubicBezTo>
                  <a:pt x="25284" y="15982"/>
                  <a:pt x="25207" y="16087"/>
                  <a:pt x="25104" y="16157"/>
                </a:cubicBezTo>
                <a:cubicBezTo>
                  <a:pt x="24995" y="16231"/>
                  <a:pt x="24865" y="16273"/>
                  <a:pt x="24754" y="16347"/>
                </a:cubicBezTo>
                <a:cubicBezTo>
                  <a:pt x="24621" y="16435"/>
                  <a:pt x="24507" y="16550"/>
                  <a:pt x="24372" y="16633"/>
                </a:cubicBezTo>
                <a:cubicBezTo>
                  <a:pt x="24151" y="16772"/>
                  <a:pt x="23920" y="16893"/>
                  <a:pt x="23694" y="17026"/>
                </a:cubicBezTo>
                <a:cubicBezTo>
                  <a:pt x="23517" y="17130"/>
                  <a:pt x="23344" y="17239"/>
                  <a:pt x="23169" y="17346"/>
                </a:cubicBezTo>
                <a:cubicBezTo>
                  <a:pt x="23159" y="17338"/>
                  <a:pt x="23150" y="17330"/>
                  <a:pt x="23142" y="17321"/>
                </a:cubicBezTo>
                <a:cubicBezTo>
                  <a:pt x="23251" y="17157"/>
                  <a:pt x="23349" y="16982"/>
                  <a:pt x="23473" y="16829"/>
                </a:cubicBezTo>
                <a:cubicBezTo>
                  <a:pt x="23646" y="16618"/>
                  <a:pt x="23834" y="16418"/>
                  <a:pt x="24023" y="16222"/>
                </a:cubicBezTo>
                <a:cubicBezTo>
                  <a:pt x="24209" y="16029"/>
                  <a:pt x="24398" y="15838"/>
                  <a:pt x="24594" y="15656"/>
                </a:cubicBezTo>
                <a:cubicBezTo>
                  <a:pt x="24821" y="15448"/>
                  <a:pt x="25057" y="15249"/>
                  <a:pt x="25290" y="15048"/>
                </a:cubicBezTo>
                <a:cubicBezTo>
                  <a:pt x="25304" y="15035"/>
                  <a:pt x="25318" y="15021"/>
                  <a:pt x="25330" y="15005"/>
                </a:cubicBezTo>
                <a:cubicBezTo>
                  <a:pt x="25424" y="14894"/>
                  <a:pt x="25419" y="14860"/>
                  <a:pt x="25295" y="14770"/>
                </a:cubicBezTo>
                <a:cubicBezTo>
                  <a:pt x="25341" y="14594"/>
                  <a:pt x="25506" y="14519"/>
                  <a:pt x="25618" y="14399"/>
                </a:cubicBezTo>
                <a:cubicBezTo>
                  <a:pt x="25664" y="14351"/>
                  <a:pt x="25721" y="14315"/>
                  <a:pt x="25772" y="14272"/>
                </a:cubicBezTo>
                <a:cubicBezTo>
                  <a:pt x="25853" y="14203"/>
                  <a:pt x="25897" y="14120"/>
                  <a:pt x="25941" y="14018"/>
                </a:cubicBezTo>
                <a:cubicBezTo>
                  <a:pt x="26009" y="13858"/>
                  <a:pt x="26127" y="13715"/>
                  <a:pt x="26236" y="13575"/>
                </a:cubicBezTo>
                <a:cubicBezTo>
                  <a:pt x="26303" y="13488"/>
                  <a:pt x="26406" y="13427"/>
                  <a:pt x="26476" y="13340"/>
                </a:cubicBezTo>
                <a:cubicBezTo>
                  <a:pt x="26553" y="13242"/>
                  <a:pt x="26533" y="13200"/>
                  <a:pt x="26417" y="13148"/>
                </a:cubicBezTo>
                <a:cubicBezTo>
                  <a:pt x="26368" y="13127"/>
                  <a:pt x="26322" y="13099"/>
                  <a:pt x="26256" y="13066"/>
                </a:cubicBezTo>
                <a:cubicBezTo>
                  <a:pt x="26339" y="12981"/>
                  <a:pt x="26406" y="12906"/>
                  <a:pt x="26481" y="12840"/>
                </a:cubicBezTo>
                <a:cubicBezTo>
                  <a:pt x="26640" y="12701"/>
                  <a:pt x="26800" y="12564"/>
                  <a:pt x="26964" y="12432"/>
                </a:cubicBezTo>
                <a:cubicBezTo>
                  <a:pt x="27051" y="12361"/>
                  <a:pt x="27151" y="12306"/>
                  <a:pt x="27240" y="12237"/>
                </a:cubicBezTo>
                <a:cubicBezTo>
                  <a:pt x="27311" y="12181"/>
                  <a:pt x="27391" y="12125"/>
                  <a:pt x="27306" y="12016"/>
                </a:cubicBezTo>
                <a:cubicBezTo>
                  <a:pt x="27293" y="11998"/>
                  <a:pt x="27321" y="11938"/>
                  <a:pt x="27345" y="11909"/>
                </a:cubicBezTo>
                <a:cubicBezTo>
                  <a:pt x="27481" y="11728"/>
                  <a:pt x="27620" y="11553"/>
                  <a:pt x="27758" y="11372"/>
                </a:cubicBezTo>
                <a:cubicBezTo>
                  <a:pt x="27784" y="11339"/>
                  <a:pt x="27808" y="11298"/>
                  <a:pt x="27819" y="11259"/>
                </a:cubicBezTo>
                <a:cubicBezTo>
                  <a:pt x="27866" y="11105"/>
                  <a:pt x="27865" y="10937"/>
                  <a:pt x="27631" y="10904"/>
                </a:cubicBezTo>
                <a:cubicBezTo>
                  <a:pt x="27600" y="10899"/>
                  <a:pt x="27572" y="10889"/>
                  <a:pt x="27535" y="10880"/>
                </a:cubicBezTo>
                <a:cubicBezTo>
                  <a:pt x="27554" y="10834"/>
                  <a:pt x="27573" y="10797"/>
                  <a:pt x="27589" y="10758"/>
                </a:cubicBezTo>
                <a:cubicBezTo>
                  <a:pt x="27644" y="10613"/>
                  <a:pt x="27721" y="10482"/>
                  <a:pt x="27747" y="10316"/>
                </a:cubicBezTo>
                <a:cubicBezTo>
                  <a:pt x="27772" y="10153"/>
                  <a:pt x="27900" y="10006"/>
                  <a:pt x="27985" y="9852"/>
                </a:cubicBezTo>
                <a:cubicBezTo>
                  <a:pt x="28004" y="9817"/>
                  <a:pt x="28030" y="9788"/>
                  <a:pt x="28047" y="9753"/>
                </a:cubicBezTo>
                <a:cubicBezTo>
                  <a:pt x="28104" y="9642"/>
                  <a:pt x="28094" y="9610"/>
                  <a:pt x="27975" y="9547"/>
                </a:cubicBezTo>
                <a:cubicBezTo>
                  <a:pt x="28045" y="9410"/>
                  <a:pt x="28114" y="9275"/>
                  <a:pt x="28185" y="9138"/>
                </a:cubicBezTo>
                <a:cubicBezTo>
                  <a:pt x="28245" y="9025"/>
                  <a:pt x="28324" y="8917"/>
                  <a:pt x="28360" y="8796"/>
                </a:cubicBezTo>
                <a:cubicBezTo>
                  <a:pt x="28409" y="8633"/>
                  <a:pt x="28387" y="8566"/>
                  <a:pt x="28255" y="8566"/>
                </a:cubicBezTo>
                <a:cubicBezTo>
                  <a:pt x="28238" y="8566"/>
                  <a:pt x="28218" y="8567"/>
                  <a:pt x="28197" y="8570"/>
                </a:cubicBezTo>
                <a:cubicBezTo>
                  <a:pt x="27991" y="8590"/>
                  <a:pt x="27787" y="8618"/>
                  <a:pt x="27582" y="8643"/>
                </a:cubicBezTo>
                <a:cubicBezTo>
                  <a:pt x="27526" y="8651"/>
                  <a:pt x="27468" y="8658"/>
                  <a:pt x="27412" y="8664"/>
                </a:cubicBezTo>
                <a:cubicBezTo>
                  <a:pt x="27391" y="8512"/>
                  <a:pt x="27375" y="8461"/>
                  <a:pt x="27289" y="8461"/>
                </a:cubicBezTo>
                <a:cubicBezTo>
                  <a:pt x="27256" y="8461"/>
                  <a:pt x="27213" y="8469"/>
                  <a:pt x="27154" y="8481"/>
                </a:cubicBezTo>
                <a:cubicBezTo>
                  <a:pt x="26898" y="8534"/>
                  <a:pt x="26645" y="8596"/>
                  <a:pt x="26390" y="8653"/>
                </a:cubicBezTo>
                <a:cubicBezTo>
                  <a:pt x="26360" y="8661"/>
                  <a:pt x="26331" y="8663"/>
                  <a:pt x="26297" y="8670"/>
                </a:cubicBezTo>
                <a:cubicBezTo>
                  <a:pt x="26425" y="8376"/>
                  <a:pt x="26544" y="8088"/>
                  <a:pt x="26673" y="7805"/>
                </a:cubicBezTo>
                <a:cubicBezTo>
                  <a:pt x="26730" y="7680"/>
                  <a:pt x="26801" y="7558"/>
                  <a:pt x="26877" y="7440"/>
                </a:cubicBezTo>
                <a:cubicBezTo>
                  <a:pt x="26965" y="7299"/>
                  <a:pt x="27065" y="7164"/>
                  <a:pt x="27157" y="7023"/>
                </a:cubicBezTo>
                <a:cubicBezTo>
                  <a:pt x="27185" y="6981"/>
                  <a:pt x="27203" y="6933"/>
                  <a:pt x="27219" y="6884"/>
                </a:cubicBezTo>
                <a:cubicBezTo>
                  <a:pt x="27253" y="6791"/>
                  <a:pt x="27244" y="6717"/>
                  <a:pt x="27125" y="6694"/>
                </a:cubicBezTo>
                <a:cubicBezTo>
                  <a:pt x="27091" y="6688"/>
                  <a:pt x="27062" y="6667"/>
                  <a:pt x="27019" y="6648"/>
                </a:cubicBezTo>
                <a:cubicBezTo>
                  <a:pt x="27034" y="6605"/>
                  <a:pt x="27046" y="6563"/>
                  <a:pt x="27063" y="6526"/>
                </a:cubicBezTo>
                <a:cubicBezTo>
                  <a:pt x="27182" y="6262"/>
                  <a:pt x="27304" y="6000"/>
                  <a:pt x="27423" y="5737"/>
                </a:cubicBezTo>
                <a:cubicBezTo>
                  <a:pt x="27438" y="5703"/>
                  <a:pt x="27456" y="5668"/>
                  <a:pt x="27469" y="5631"/>
                </a:cubicBezTo>
                <a:cubicBezTo>
                  <a:pt x="27523" y="5478"/>
                  <a:pt x="27512" y="5453"/>
                  <a:pt x="27367" y="5380"/>
                </a:cubicBezTo>
                <a:cubicBezTo>
                  <a:pt x="27414" y="5174"/>
                  <a:pt x="27466" y="4968"/>
                  <a:pt x="27506" y="4758"/>
                </a:cubicBezTo>
                <a:cubicBezTo>
                  <a:pt x="27525" y="4659"/>
                  <a:pt x="27525" y="4556"/>
                  <a:pt x="27522" y="4455"/>
                </a:cubicBezTo>
                <a:cubicBezTo>
                  <a:pt x="27518" y="4355"/>
                  <a:pt x="27461" y="4315"/>
                  <a:pt x="27368" y="4315"/>
                </a:cubicBezTo>
                <a:cubicBezTo>
                  <a:pt x="27362" y="4315"/>
                  <a:pt x="27355" y="4315"/>
                  <a:pt x="27348" y="4315"/>
                </a:cubicBezTo>
                <a:cubicBezTo>
                  <a:pt x="26952" y="4342"/>
                  <a:pt x="26556" y="4367"/>
                  <a:pt x="26159" y="4391"/>
                </a:cubicBezTo>
                <a:cubicBezTo>
                  <a:pt x="26156" y="4392"/>
                  <a:pt x="26153" y="4392"/>
                  <a:pt x="26150" y="4392"/>
                </a:cubicBezTo>
                <a:cubicBezTo>
                  <a:pt x="26130" y="4392"/>
                  <a:pt x="26111" y="4389"/>
                  <a:pt x="26097" y="4388"/>
                </a:cubicBezTo>
                <a:cubicBezTo>
                  <a:pt x="26156" y="4117"/>
                  <a:pt x="26216" y="3853"/>
                  <a:pt x="26267" y="3587"/>
                </a:cubicBezTo>
                <a:cubicBezTo>
                  <a:pt x="26276" y="3550"/>
                  <a:pt x="26240" y="3504"/>
                  <a:pt x="26224" y="3461"/>
                </a:cubicBezTo>
                <a:cubicBezTo>
                  <a:pt x="26213" y="3429"/>
                  <a:pt x="26188" y="3396"/>
                  <a:pt x="26192" y="3365"/>
                </a:cubicBezTo>
                <a:cubicBezTo>
                  <a:pt x="26210" y="3226"/>
                  <a:pt x="26237" y="3088"/>
                  <a:pt x="26257" y="2949"/>
                </a:cubicBezTo>
                <a:cubicBezTo>
                  <a:pt x="26267" y="2877"/>
                  <a:pt x="26280" y="2803"/>
                  <a:pt x="26277" y="2730"/>
                </a:cubicBezTo>
                <a:cubicBezTo>
                  <a:pt x="26271" y="2532"/>
                  <a:pt x="26225" y="2485"/>
                  <a:pt x="26014" y="2452"/>
                </a:cubicBezTo>
                <a:cubicBezTo>
                  <a:pt x="26084" y="2218"/>
                  <a:pt x="26139" y="1985"/>
                  <a:pt x="26223" y="1761"/>
                </a:cubicBezTo>
                <a:cubicBezTo>
                  <a:pt x="26350" y="1421"/>
                  <a:pt x="26499" y="1091"/>
                  <a:pt x="26632" y="754"/>
                </a:cubicBezTo>
                <a:cubicBezTo>
                  <a:pt x="26688" y="608"/>
                  <a:pt x="26736" y="459"/>
                  <a:pt x="26772" y="308"/>
                </a:cubicBezTo>
                <a:cubicBezTo>
                  <a:pt x="26790" y="232"/>
                  <a:pt x="26785" y="145"/>
                  <a:pt x="26770" y="67"/>
                </a:cubicBezTo>
                <a:cubicBezTo>
                  <a:pt x="26761" y="22"/>
                  <a:pt x="26736" y="0"/>
                  <a:pt x="26707" y="0"/>
                </a:cubicBezTo>
                <a:close/>
              </a:path>
            </a:pathLst>
          </a:custGeom>
          <a:solidFill>
            <a:srgbClr val="689A69">
              <a:alpha val="46666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2" name="Google Shape;372;p54"/>
          <p:cNvSpPr/>
          <p:nvPr/>
        </p:nvSpPr>
        <p:spPr>
          <a:xfrm rot="-8656650" flipH="1">
            <a:off x="-1464047" y="-831181"/>
            <a:ext cx="2854284" cy="2576584"/>
          </a:xfrm>
          <a:custGeom>
            <a:avLst/>
            <a:gdLst/>
            <a:ahLst/>
            <a:cxnLst/>
            <a:rect l="l" t="t" r="r" b="b"/>
            <a:pathLst>
              <a:path w="65321" h="58974" extrusionOk="0">
                <a:moveTo>
                  <a:pt x="22366" y="1"/>
                </a:moveTo>
                <a:cubicBezTo>
                  <a:pt x="21487" y="1110"/>
                  <a:pt x="21352" y="2369"/>
                  <a:pt x="21698" y="3654"/>
                </a:cubicBezTo>
                <a:cubicBezTo>
                  <a:pt x="21897" y="4395"/>
                  <a:pt x="21799" y="4997"/>
                  <a:pt x="21443" y="5595"/>
                </a:cubicBezTo>
                <a:cubicBezTo>
                  <a:pt x="20980" y="6373"/>
                  <a:pt x="20792" y="7195"/>
                  <a:pt x="20884" y="8139"/>
                </a:cubicBezTo>
                <a:cubicBezTo>
                  <a:pt x="21110" y="10454"/>
                  <a:pt x="21265" y="12774"/>
                  <a:pt x="21453" y="15092"/>
                </a:cubicBezTo>
                <a:cubicBezTo>
                  <a:pt x="21464" y="15242"/>
                  <a:pt x="21486" y="15391"/>
                  <a:pt x="21514" y="15538"/>
                </a:cubicBezTo>
                <a:cubicBezTo>
                  <a:pt x="21809" y="17032"/>
                  <a:pt x="22207" y="18516"/>
                  <a:pt x="22381" y="20021"/>
                </a:cubicBezTo>
                <a:cubicBezTo>
                  <a:pt x="22814" y="23774"/>
                  <a:pt x="23056" y="27545"/>
                  <a:pt x="22307" y="31239"/>
                </a:cubicBezTo>
                <a:cubicBezTo>
                  <a:pt x="22010" y="32697"/>
                  <a:pt x="21353" y="34069"/>
                  <a:pt x="20844" y="35475"/>
                </a:cubicBezTo>
                <a:cubicBezTo>
                  <a:pt x="20789" y="35627"/>
                  <a:pt x="20624" y="35734"/>
                  <a:pt x="20558" y="35808"/>
                </a:cubicBezTo>
                <a:cubicBezTo>
                  <a:pt x="20208" y="33830"/>
                  <a:pt x="19907" y="31878"/>
                  <a:pt x="19506" y="29946"/>
                </a:cubicBezTo>
                <a:cubicBezTo>
                  <a:pt x="19166" y="28305"/>
                  <a:pt x="18783" y="26664"/>
                  <a:pt x="18279" y="25062"/>
                </a:cubicBezTo>
                <a:cubicBezTo>
                  <a:pt x="17787" y="23501"/>
                  <a:pt x="17318" y="21976"/>
                  <a:pt x="17409" y="20319"/>
                </a:cubicBezTo>
                <a:cubicBezTo>
                  <a:pt x="17458" y="19438"/>
                  <a:pt x="17273" y="18537"/>
                  <a:pt x="17194" y="17644"/>
                </a:cubicBezTo>
                <a:cubicBezTo>
                  <a:pt x="17040" y="17634"/>
                  <a:pt x="16886" y="17622"/>
                  <a:pt x="16731" y="17612"/>
                </a:cubicBezTo>
                <a:cubicBezTo>
                  <a:pt x="16581" y="18603"/>
                  <a:pt x="16430" y="19593"/>
                  <a:pt x="16275" y="20610"/>
                </a:cubicBezTo>
                <a:cubicBezTo>
                  <a:pt x="15168" y="18769"/>
                  <a:pt x="14484" y="16844"/>
                  <a:pt x="14277" y="14762"/>
                </a:cubicBezTo>
                <a:cubicBezTo>
                  <a:pt x="14225" y="14233"/>
                  <a:pt x="14046" y="13707"/>
                  <a:pt x="14031" y="13182"/>
                </a:cubicBezTo>
                <a:cubicBezTo>
                  <a:pt x="13990" y="11516"/>
                  <a:pt x="13994" y="9850"/>
                  <a:pt x="13995" y="8186"/>
                </a:cubicBezTo>
                <a:cubicBezTo>
                  <a:pt x="13995" y="7839"/>
                  <a:pt x="14057" y="7494"/>
                  <a:pt x="14091" y="7148"/>
                </a:cubicBezTo>
                <a:lnTo>
                  <a:pt x="14091" y="7148"/>
                </a:lnTo>
                <a:cubicBezTo>
                  <a:pt x="13919" y="7162"/>
                  <a:pt x="13748" y="7173"/>
                  <a:pt x="13578" y="7185"/>
                </a:cubicBezTo>
                <a:cubicBezTo>
                  <a:pt x="13623" y="8892"/>
                  <a:pt x="13666" y="10599"/>
                  <a:pt x="13711" y="12307"/>
                </a:cubicBezTo>
                <a:cubicBezTo>
                  <a:pt x="13636" y="12312"/>
                  <a:pt x="13561" y="12317"/>
                  <a:pt x="13486" y="12323"/>
                </a:cubicBezTo>
                <a:cubicBezTo>
                  <a:pt x="13269" y="12019"/>
                  <a:pt x="13050" y="11717"/>
                  <a:pt x="12833" y="11413"/>
                </a:cubicBezTo>
                <a:cubicBezTo>
                  <a:pt x="12803" y="11433"/>
                  <a:pt x="12772" y="11452"/>
                  <a:pt x="12743" y="11471"/>
                </a:cubicBezTo>
                <a:cubicBezTo>
                  <a:pt x="13080" y="12692"/>
                  <a:pt x="13417" y="13913"/>
                  <a:pt x="13748" y="15116"/>
                </a:cubicBezTo>
                <a:cubicBezTo>
                  <a:pt x="11130" y="14380"/>
                  <a:pt x="9811" y="12446"/>
                  <a:pt x="8857" y="10145"/>
                </a:cubicBezTo>
                <a:lnTo>
                  <a:pt x="8857" y="10145"/>
                </a:lnTo>
                <a:cubicBezTo>
                  <a:pt x="8841" y="11988"/>
                  <a:pt x="9894" y="13742"/>
                  <a:pt x="11362" y="14580"/>
                </a:cubicBezTo>
                <a:cubicBezTo>
                  <a:pt x="12705" y="15343"/>
                  <a:pt x="14221" y="15964"/>
                  <a:pt x="14240" y="17896"/>
                </a:cubicBezTo>
                <a:cubicBezTo>
                  <a:pt x="14240" y="17924"/>
                  <a:pt x="14262" y="17952"/>
                  <a:pt x="14273" y="17980"/>
                </a:cubicBezTo>
                <a:cubicBezTo>
                  <a:pt x="14895" y="19417"/>
                  <a:pt x="15488" y="20866"/>
                  <a:pt x="16142" y="22287"/>
                </a:cubicBezTo>
                <a:cubicBezTo>
                  <a:pt x="17400" y="25020"/>
                  <a:pt x="18337" y="27829"/>
                  <a:pt x="18664" y="30814"/>
                </a:cubicBezTo>
                <a:cubicBezTo>
                  <a:pt x="18742" y="31524"/>
                  <a:pt x="18984" y="32220"/>
                  <a:pt x="19118" y="32928"/>
                </a:cubicBezTo>
                <a:cubicBezTo>
                  <a:pt x="19377" y="34309"/>
                  <a:pt x="19619" y="35691"/>
                  <a:pt x="19855" y="37075"/>
                </a:cubicBezTo>
                <a:cubicBezTo>
                  <a:pt x="19879" y="37211"/>
                  <a:pt x="19827" y="37368"/>
                  <a:pt x="19778" y="37501"/>
                </a:cubicBezTo>
                <a:cubicBezTo>
                  <a:pt x="19006" y="39595"/>
                  <a:pt x="18182" y="41665"/>
                  <a:pt x="17093" y="43591"/>
                </a:cubicBezTo>
                <a:cubicBezTo>
                  <a:pt x="16929" y="43694"/>
                  <a:pt x="16763" y="43796"/>
                  <a:pt x="16598" y="43900"/>
                </a:cubicBezTo>
                <a:cubicBezTo>
                  <a:pt x="15981" y="44289"/>
                  <a:pt x="15395" y="44727"/>
                  <a:pt x="14765" y="45093"/>
                </a:cubicBezTo>
                <a:cubicBezTo>
                  <a:pt x="11767" y="46831"/>
                  <a:pt x="8636" y="48376"/>
                  <a:pt x="5799" y="50342"/>
                </a:cubicBezTo>
                <a:cubicBezTo>
                  <a:pt x="3995" y="51594"/>
                  <a:pt x="1940" y="52080"/>
                  <a:pt x="1" y="53058"/>
                </a:cubicBezTo>
                <a:lnTo>
                  <a:pt x="150" y="56207"/>
                </a:lnTo>
                <a:cubicBezTo>
                  <a:pt x="597" y="57090"/>
                  <a:pt x="874" y="57463"/>
                  <a:pt x="1268" y="57463"/>
                </a:cubicBezTo>
                <a:cubicBezTo>
                  <a:pt x="1414" y="57463"/>
                  <a:pt x="1578" y="57411"/>
                  <a:pt x="1772" y="57315"/>
                </a:cubicBezTo>
                <a:cubicBezTo>
                  <a:pt x="3119" y="56644"/>
                  <a:pt x="4580" y="56061"/>
                  <a:pt x="5682" y="55085"/>
                </a:cubicBezTo>
                <a:cubicBezTo>
                  <a:pt x="7282" y="53670"/>
                  <a:pt x="9016" y="52659"/>
                  <a:pt x="11000" y="51877"/>
                </a:cubicBezTo>
                <a:cubicBezTo>
                  <a:pt x="13379" y="50939"/>
                  <a:pt x="19571" y="47831"/>
                  <a:pt x="19701" y="47831"/>
                </a:cubicBezTo>
                <a:cubicBezTo>
                  <a:pt x="19724" y="47831"/>
                  <a:pt x="19567" y="47923"/>
                  <a:pt x="19181" y="48134"/>
                </a:cubicBezTo>
                <a:cubicBezTo>
                  <a:pt x="18860" y="48309"/>
                  <a:pt x="18661" y="48377"/>
                  <a:pt x="18664" y="48377"/>
                </a:cubicBezTo>
                <a:cubicBezTo>
                  <a:pt x="18672" y="48377"/>
                  <a:pt x="19613" y="48061"/>
                  <a:pt x="22278" y="47810"/>
                </a:cubicBezTo>
                <a:cubicBezTo>
                  <a:pt x="22786" y="47762"/>
                  <a:pt x="23372" y="47739"/>
                  <a:pt x="24008" y="47739"/>
                </a:cubicBezTo>
                <a:cubicBezTo>
                  <a:pt x="25924" y="47739"/>
                  <a:pt x="28293" y="47954"/>
                  <a:pt x="30361" y="48375"/>
                </a:cubicBezTo>
                <a:cubicBezTo>
                  <a:pt x="31160" y="48577"/>
                  <a:pt x="31958" y="48788"/>
                  <a:pt x="32750" y="49014"/>
                </a:cubicBezTo>
                <a:cubicBezTo>
                  <a:pt x="33081" y="49131"/>
                  <a:pt x="33390" y="49255"/>
                  <a:pt x="33668" y="49388"/>
                </a:cubicBezTo>
                <a:cubicBezTo>
                  <a:pt x="34008" y="49552"/>
                  <a:pt x="34394" y="49614"/>
                  <a:pt x="34759" y="49722"/>
                </a:cubicBezTo>
                <a:cubicBezTo>
                  <a:pt x="34780" y="49682"/>
                  <a:pt x="34792" y="49660"/>
                  <a:pt x="34803" y="49640"/>
                </a:cubicBezTo>
                <a:cubicBezTo>
                  <a:pt x="37825" y="50630"/>
                  <a:pt x="40747" y="51930"/>
                  <a:pt x="43428" y="53930"/>
                </a:cubicBezTo>
                <a:cubicBezTo>
                  <a:pt x="45033" y="55126"/>
                  <a:pt x="46728" y="56071"/>
                  <a:pt x="48742" y="56420"/>
                </a:cubicBezTo>
                <a:cubicBezTo>
                  <a:pt x="49773" y="56598"/>
                  <a:pt x="50748" y="57236"/>
                  <a:pt x="51729" y="57712"/>
                </a:cubicBezTo>
                <a:cubicBezTo>
                  <a:pt x="52371" y="58023"/>
                  <a:pt x="52952" y="58623"/>
                  <a:pt x="53605" y="58726"/>
                </a:cubicBezTo>
                <a:cubicBezTo>
                  <a:pt x="54970" y="58940"/>
                  <a:pt x="56365" y="58935"/>
                  <a:pt x="57747" y="58969"/>
                </a:cubicBezTo>
                <a:cubicBezTo>
                  <a:pt x="57851" y="58972"/>
                  <a:pt x="57956" y="58973"/>
                  <a:pt x="58062" y="58973"/>
                </a:cubicBezTo>
                <a:cubicBezTo>
                  <a:pt x="58670" y="58973"/>
                  <a:pt x="59280" y="58928"/>
                  <a:pt x="59878" y="58846"/>
                </a:cubicBezTo>
                <a:cubicBezTo>
                  <a:pt x="60578" y="58751"/>
                  <a:pt x="61261" y="58557"/>
                  <a:pt x="61952" y="58405"/>
                </a:cubicBezTo>
                <a:cubicBezTo>
                  <a:pt x="61926" y="58275"/>
                  <a:pt x="61903" y="58151"/>
                  <a:pt x="61880" y="58027"/>
                </a:cubicBezTo>
                <a:cubicBezTo>
                  <a:pt x="60174" y="58123"/>
                  <a:pt x="58469" y="58277"/>
                  <a:pt x="56759" y="58300"/>
                </a:cubicBezTo>
                <a:cubicBezTo>
                  <a:pt x="56630" y="58302"/>
                  <a:pt x="56501" y="58303"/>
                  <a:pt x="56373" y="58303"/>
                </a:cubicBezTo>
                <a:cubicBezTo>
                  <a:pt x="54671" y="58303"/>
                  <a:pt x="52981" y="58103"/>
                  <a:pt x="51478" y="56576"/>
                </a:cubicBezTo>
                <a:lnTo>
                  <a:pt x="51478" y="56576"/>
                </a:lnTo>
                <a:cubicBezTo>
                  <a:pt x="52485" y="56673"/>
                  <a:pt x="53328" y="56829"/>
                  <a:pt x="54149" y="56829"/>
                </a:cubicBezTo>
                <a:cubicBezTo>
                  <a:pt x="54207" y="56829"/>
                  <a:pt x="54265" y="56829"/>
                  <a:pt x="54323" y="56827"/>
                </a:cubicBezTo>
                <a:cubicBezTo>
                  <a:pt x="55253" y="56801"/>
                  <a:pt x="56169" y="56582"/>
                  <a:pt x="57094" y="56463"/>
                </a:cubicBezTo>
                <a:cubicBezTo>
                  <a:pt x="57941" y="56354"/>
                  <a:pt x="58791" y="56263"/>
                  <a:pt x="59639" y="56164"/>
                </a:cubicBezTo>
                <a:cubicBezTo>
                  <a:pt x="59624" y="56054"/>
                  <a:pt x="59609" y="55943"/>
                  <a:pt x="59595" y="55831"/>
                </a:cubicBezTo>
                <a:cubicBezTo>
                  <a:pt x="59120" y="55844"/>
                  <a:pt x="58646" y="55849"/>
                  <a:pt x="58173" y="55870"/>
                </a:cubicBezTo>
                <a:cubicBezTo>
                  <a:pt x="56716" y="55941"/>
                  <a:pt x="55256" y="56130"/>
                  <a:pt x="53803" y="56130"/>
                </a:cubicBezTo>
                <a:cubicBezTo>
                  <a:pt x="53476" y="56130"/>
                  <a:pt x="53149" y="56120"/>
                  <a:pt x="52822" y="56098"/>
                </a:cubicBezTo>
                <a:cubicBezTo>
                  <a:pt x="50397" y="55928"/>
                  <a:pt x="47873" y="56031"/>
                  <a:pt x="45631" y="54749"/>
                </a:cubicBezTo>
                <a:cubicBezTo>
                  <a:pt x="43776" y="53689"/>
                  <a:pt x="42014" y="52458"/>
                  <a:pt x="40219" y="51294"/>
                </a:cubicBezTo>
                <a:cubicBezTo>
                  <a:pt x="39800" y="51023"/>
                  <a:pt x="39408" y="50709"/>
                  <a:pt x="38899" y="50339"/>
                </a:cubicBezTo>
                <a:cubicBezTo>
                  <a:pt x="39911" y="50145"/>
                  <a:pt x="40904" y="50062"/>
                  <a:pt x="41884" y="50062"/>
                </a:cubicBezTo>
                <a:cubicBezTo>
                  <a:pt x="46403" y="50062"/>
                  <a:pt x="50617" y="51833"/>
                  <a:pt x="54943" y="52649"/>
                </a:cubicBezTo>
                <a:cubicBezTo>
                  <a:pt x="54491" y="52304"/>
                  <a:pt x="54038" y="51987"/>
                  <a:pt x="53541" y="51838"/>
                </a:cubicBezTo>
                <a:cubicBezTo>
                  <a:pt x="51724" y="51294"/>
                  <a:pt x="49866" y="50891"/>
                  <a:pt x="48072" y="50277"/>
                </a:cubicBezTo>
                <a:cubicBezTo>
                  <a:pt x="46216" y="49641"/>
                  <a:pt x="44348" y="49372"/>
                  <a:pt x="42466" y="49372"/>
                </a:cubicBezTo>
                <a:cubicBezTo>
                  <a:pt x="41725" y="49372"/>
                  <a:pt x="40982" y="49414"/>
                  <a:pt x="40236" y="49491"/>
                </a:cubicBezTo>
                <a:cubicBezTo>
                  <a:pt x="39843" y="49532"/>
                  <a:pt x="39456" y="49551"/>
                  <a:pt x="39072" y="49551"/>
                </a:cubicBezTo>
                <a:cubicBezTo>
                  <a:pt x="37161" y="49551"/>
                  <a:pt x="35345" y="49068"/>
                  <a:pt x="33502" y="48298"/>
                </a:cubicBezTo>
                <a:cubicBezTo>
                  <a:pt x="32584" y="47914"/>
                  <a:pt x="31613" y="47666"/>
                  <a:pt x="30630" y="47451"/>
                </a:cubicBezTo>
                <a:cubicBezTo>
                  <a:pt x="30343" y="47327"/>
                  <a:pt x="30061" y="47194"/>
                  <a:pt x="29789" y="47039"/>
                </a:cubicBezTo>
                <a:lnTo>
                  <a:pt x="29789" y="47039"/>
                </a:lnTo>
                <a:cubicBezTo>
                  <a:pt x="30558" y="47136"/>
                  <a:pt x="31291" y="47174"/>
                  <a:pt x="31987" y="47174"/>
                </a:cubicBezTo>
                <a:cubicBezTo>
                  <a:pt x="34542" y="47174"/>
                  <a:pt x="36604" y="46661"/>
                  <a:pt x="38162" y="46661"/>
                </a:cubicBezTo>
                <a:cubicBezTo>
                  <a:pt x="38906" y="46661"/>
                  <a:pt x="39536" y="46778"/>
                  <a:pt x="40050" y="47124"/>
                </a:cubicBezTo>
                <a:cubicBezTo>
                  <a:pt x="40267" y="47269"/>
                  <a:pt x="40545" y="47329"/>
                  <a:pt x="40802" y="47398"/>
                </a:cubicBezTo>
                <a:lnTo>
                  <a:pt x="39244" y="46100"/>
                </a:lnTo>
                <a:cubicBezTo>
                  <a:pt x="38948" y="45935"/>
                  <a:pt x="38617" y="45844"/>
                  <a:pt x="38284" y="45844"/>
                </a:cubicBezTo>
                <a:cubicBezTo>
                  <a:pt x="38263" y="45844"/>
                  <a:pt x="38241" y="45844"/>
                  <a:pt x="38220" y="45845"/>
                </a:cubicBezTo>
                <a:cubicBezTo>
                  <a:pt x="36417" y="45909"/>
                  <a:pt x="30259" y="46540"/>
                  <a:pt x="28391" y="46540"/>
                </a:cubicBezTo>
                <a:cubicBezTo>
                  <a:pt x="28378" y="46540"/>
                  <a:pt x="28364" y="46540"/>
                  <a:pt x="28351" y="46540"/>
                </a:cubicBezTo>
                <a:cubicBezTo>
                  <a:pt x="26911" y="46533"/>
                  <a:pt x="25462" y="46304"/>
                  <a:pt x="24019" y="46173"/>
                </a:cubicBezTo>
                <a:cubicBezTo>
                  <a:pt x="23993" y="46046"/>
                  <a:pt x="23995" y="46060"/>
                  <a:pt x="23969" y="45933"/>
                </a:cubicBezTo>
                <a:cubicBezTo>
                  <a:pt x="24521" y="45661"/>
                  <a:pt x="25054" y="45345"/>
                  <a:pt x="25625" y="45119"/>
                </a:cubicBezTo>
                <a:cubicBezTo>
                  <a:pt x="28773" y="43875"/>
                  <a:pt x="31906" y="42589"/>
                  <a:pt x="35096" y="41452"/>
                </a:cubicBezTo>
                <a:cubicBezTo>
                  <a:pt x="36532" y="40941"/>
                  <a:pt x="38078" y="40467"/>
                  <a:pt x="39592" y="40465"/>
                </a:cubicBezTo>
                <a:cubicBezTo>
                  <a:pt x="39610" y="40465"/>
                  <a:pt x="39628" y="40465"/>
                  <a:pt x="39646" y="40465"/>
                </a:cubicBezTo>
                <a:cubicBezTo>
                  <a:pt x="42206" y="40465"/>
                  <a:pt x="44821" y="40610"/>
                  <a:pt x="47334" y="41143"/>
                </a:cubicBezTo>
                <a:cubicBezTo>
                  <a:pt x="49542" y="41611"/>
                  <a:pt x="51727" y="41800"/>
                  <a:pt x="53934" y="41867"/>
                </a:cubicBezTo>
                <a:cubicBezTo>
                  <a:pt x="55047" y="41900"/>
                  <a:pt x="56086" y="42471"/>
                  <a:pt x="57084" y="42471"/>
                </a:cubicBezTo>
                <a:cubicBezTo>
                  <a:pt x="57384" y="42471"/>
                  <a:pt x="57680" y="42419"/>
                  <a:pt x="57973" y="42286"/>
                </a:cubicBezTo>
                <a:cubicBezTo>
                  <a:pt x="57941" y="42173"/>
                  <a:pt x="57908" y="42058"/>
                  <a:pt x="57877" y="41945"/>
                </a:cubicBezTo>
                <a:cubicBezTo>
                  <a:pt x="57731" y="41984"/>
                  <a:pt x="57585" y="42001"/>
                  <a:pt x="57438" y="42001"/>
                </a:cubicBezTo>
                <a:cubicBezTo>
                  <a:pt x="56506" y="42001"/>
                  <a:pt x="55559" y="41322"/>
                  <a:pt x="54627" y="41322"/>
                </a:cubicBezTo>
                <a:cubicBezTo>
                  <a:pt x="54480" y="41322"/>
                  <a:pt x="54334" y="41339"/>
                  <a:pt x="54189" y="41377"/>
                </a:cubicBezTo>
                <a:cubicBezTo>
                  <a:pt x="54130" y="41214"/>
                  <a:pt x="54153" y="41280"/>
                  <a:pt x="54094" y="41116"/>
                </a:cubicBezTo>
                <a:cubicBezTo>
                  <a:pt x="54568" y="40914"/>
                  <a:pt x="55046" y="40858"/>
                  <a:pt x="55524" y="40858"/>
                </a:cubicBezTo>
                <a:cubicBezTo>
                  <a:pt x="56126" y="40858"/>
                  <a:pt x="56730" y="40947"/>
                  <a:pt x="57333" y="40947"/>
                </a:cubicBezTo>
                <a:cubicBezTo>
                  <a:pt x="57812" y="40947"/>
                  <a:pt x="58289" y="40891"/>
                  <a:pt x="58764" y="40689"/>
                </a:cubicBezTo>
                <a:cubicBezTo>
                  <a:pt x="58733" y="40597"/>
                  <a:pt x="58702" y="40508"/>
                  <a:pt x="58673" y="40416"/>
                </a:cubicBezTo>
                <a:cubicBezTo>
                  <a:pt x="58427" y="40436"/>
                  <a:pt x="58157" y="40397"/>
                  <a:pt x="57941" y="40484"/>
                </a:cubicBezTo>
                <a:cubicBezTo>
                  <a:pt x="57735" y="40568"/>
                  <a:pt x="57527" y="40601"/>
                  <a:pt x="57316" y="40601"/>
                </a:cubicBezTo>
                <a:cubicBezTo>
                  <a:pt x="56614" y="40601"/>
                  <a:pt x="55896" y="40240"/>
                  <a:pt x="55228" y="40240"/>
                </a:cubicBezTo>
                <a:cubicBezTo>
                  <a:pt x="54967" y="40240"/>
                  <a:pt x="54713" y="40296"/>
                  <a:pt x="54472" y="40449"/>
                </a:cubicBezTo>
                <a:cubicBezTo>
                  <a:pt x="53520" y="41055"/>
                  <a:pt x="52548" y="41243"/>
                  <a:pt x="51546" y="41243"/>
                </a:cubicBezTo>
                <a:cubicBezTo>
                  <a:pt x="50724" y="41243"/>
                  <a:pt x="49881" y="41117"/>
                  <a:pt x="49012" y="40991"/>
                </a:cubicBezTo>
                <a:cubicBezTo>
                  <a:pt x="49187" y="40752"/>
                  <a:pt x="49288" y="40614"/>
                  <a:pt x="49355" y="40524"/>
                </a:cubicBezTo>
                <a:cubicBezTo>
                  <a:pt x="46213" y="40266"/>
                  <a:pt x="43113" y="40011"/>
                  <a:pt x="40015" y="39757"/>
                </a:cubicBezTo>
                <a:cubicBezTo>
                  <a:pt x="40225" y="39484"/>
                  <a:pt x="40477" y="39389"/>
                  <a:pt x="40729" y="39294"/>
                </a:cubicBezTo>
                <a:cubicBezTo>
                  <a:pt x="42657" y="38550"/>
                  <a:pt x="44571" y="37768"/>
                  <a:pt x="46518" y="37082"/>
                </a:cubicBezTo>
                <a:cubicBezTo>
                  <a:pt x="47213" y="36837"/>
                  <a:pt x="47989" y="36742"/>
                  <a:pt x="48738" y="36720"/>
                </a:cubicBezTo>
                <a:cubicBezTo>
                  <a:pt x="48833" y="36717"/>
                  <a:pt x="48929" y="36716"/>
                  <a:pt x="49025" y="36716"/>
                </a:cubicBezTo>
                <a:cubicBezTo>
                  <a:pt x="49858" y="36716"/>
                  <a:pt x="50699" y="36807"/>
                  <a:pt x="51528" y="36807"/>
                </a:cubicBezTo>
                <a:cubicBezTo>
                  <a:pt x="51763" y="36807"/>
                  <a:pt x="51996" y="36800"/>
                  <a:pt x="52228" y="36781"/>
                </a:cubicBezTo>
                <a:cubicBezTo>
                  <a:pt x="53297" y="36697"/>
                  <a:pt x="54404" y="36539"/>
                  <a:pt x="55222" y="35652"/>
                </a:cubicBezTo>
                <a:lnTo>
                  <a:pt x="55222" y="35652"/>
                </a:lnTo>
                <a:cubicBezTo>
                  <a:pt x="54481" y="35775"/>
                  <a:pt x="53468" y="36086"/>
                  <a:pt x="52727" y="36209"/>
                </a:cubicBezTo>
                <a:cubicBezTo>
                  <a:pt x="52661" y="35974"/>
                  <a:pt x="52767" y="36104"/>
                  <a:pt x="52701" y="35868"/>
                </a:cubicBezTo>
                <a:cubicBezTo>
                  <a:pt x="54682" y="35190"/>
                  <a:pt x="56854" y="34283"/>
                  <a:pt x="58909" y="33580"/>
                </a:cubicBezTo>
                <a:cubicBezTo>
                  <a:pt x="58879" y="33575"/>
                  <a:pt x="58840" y="33572"/>
                  <a:pt x="58795" y="33572"/>
                </a:cubicBezTo>
                <a:cubicBezTo>
                  <a:pt x="57804" y="33572"/>
                  <a:pt x="53385" y="34908"/>
                  <a:pt x="52282" y="35385"/>
                </a:cubicBezTo>
                <a:cubicBezTo>
                  <a:pt x="51380" y="35875"/>
                  <a:pt x="50618" y="36074"/>
                  <a:pt x="49375" y="36074"/>
                </a:cubicBezTo>
                <a:cubicBezTo>
                  <a:pt x="49211" y="36074"/>
                  <a:pt x="49039" y="36071"/>
                  <a:pt x="48857" y="36064"/>
                </a:cubicBezTo>
                <a:cubicBezTo>
                  <a:pt x="48772" y="36061"/>
                  <a:pt x="48688" y="36059"/>
                  <a:pt x="48605" y="36059"/>
                </a:cubicBezTo>
                <a:cubicBezTo>
                  <a:pt x="47898" y="36059"/>
                  <a:pt x="47259" y="36173"/>
                  <a:pt x="46575" y="36409"/>
                </a:cubicBezTo>
                <a:cubicBezTo>
                  <a:pt x="43413" y="37505"/>
                  <a:pt x="40328" y="38815"/>
                  <a:pt x="37144" y="39842"/>
                </a:cubicBezTo>
                <a:cubicBezTo>
                  <a:pt x="32646" y="41294"/>
                  <a:pt x="24322" y="44570"/>
                  <a:pt x="23088" y="45140"/>
                </a:cubicBezTo>
                <a:cubicBezTo>
                  <a:pt x="22653" y="45269"/>
                  <a:pt x="22229" y="45329"/>
                  <a:pt x="21844" y="45329"/>
                </a:cubicBezTo>
                <a:cubicBezTo>
                  <a:pt x="20187" y="45329"/>
                  <a:pt x="19267" y="44226"/>
                  <a:pt x="21409" y="42855"/>
                </a:cubicBezTo>
                <a:cubicBezTo>
                  <a:pt x="25064" y="40512"/>
                  <a:pt x="28644" y="38053"/>
                  <a:pt x="32297" y="35710"/>
                </a:cubicBezTo>
                <a:cubicBezTo>
                  <a:pt x="34182" y="34500"/>
                  <a:pt x="36064" y="33215"/>
                  <a:pt x="38118" y="32350"/>
                </a:cubicBezTo>
                <a:cubicBezTo>
                  <a:pt x="40142" y="31497"/>
                  <a:pt x="42387" y="31153"/>
                  <a:pt x="44524" y="30546"/>
                </a:cubicBezTo>
                <a:cubicBezTo>
                  <a:pt x="45955" y="30140"/>
                  <a:pt x="47509" y="29907"/>
                  <a:pt x="48746" y="29166"/>
                </a:cubicBezTo>
                <a:cubicBezTo>
                  <a:pt x="50880" y="27891"/>
                  <a:pt x="53033" y="26843"/>
                  <a:pt x="55559" y="26616"/>
                </a:cubicBezTo>
                <a:cubicBezTo>
                  <a:pt x="56033" y="26574"/>
                  <a:pt x="56481" y="26330"/>
                  <a:pt x="56940" y="26179"/>
                </a:cubicBezTo>
                <a:lnTo>
                  <a:pt x="56833" y="25867"/>
                </a:lnTo>
                <a:cubicBezTo>
                  <a:pt x="54810" y="26069"/>
                  <a:pt x="52722" y="26155"/>
                  <a:pt x="50940" y="27199"/>
                </a:cubicBezTo>
                <a:cubicBezTo>
                  <a:pt x="49017" y="28326"/>
                  <a:pt x="47087" y="29347"/>
                  <a:pt x="44876" y="29819"/>
                </a:cubicBezTo>
                <a:cubicBezTo>
                  <a:pt x="43301" y="30154"/>
                  <a:pt x="41755" y="30607"/>
                  <a:pt x="40195" y="31008"/>
                </a:cubicBezTo>
                <a:cubicBezTo>
                  <a:pt x="40299" y="30708"/>
                  <a:pt x="40467" y="30557"/>
                  <a:pt x="40653" y="30436"/>
                </a:cubicBezTo>
                <a:cubicBezTo>
                  <a:pt x="42074" y="29520"/>
                  <a:pt x="43527" y="28652"/>
                  <a:pt x="44913" y="27688"/>
                </a:cubicBezTo>
                <a:cubicBezTo>
                  <a:pt x="46412" y="26645"/>
                  <a:pt x="47841" y="25500"/>
                  <a:pt x="49320" y="24427"/>
                </a:cubicBezTo>
                <a:cubicBezTo>
                  <a:pt x="49687" y="24161"/>
                  <a:pt x="50096" y="23951"/>
                  <a:pt x="50526" y="23805"/>
                </a:cubicBezTo>
                <a:cubicBezTo>
                  <a:pt x="52419" y="23163"/>
                  <a:pt x="54341" y="22601"/>
                  <a:pt x="56221" y="21927"/>
                </a:cubicBezTo>
                <a:cubicBezTo>
                  <a:pt x="57100" y="21612"/>
                  <a:pt x="57968" y="21444"/>
                  <a:pt x="58842" y="21444"/>
                </a:cubicBezTo>
                <a:cubicBezTo>
                  <a:pt x="59711" y="21444"/>
                  <a:pt x="60584" y="21610"/>
                  <a:pt x="61477" y="21963"/>
                </a:cubicBezTo>
                <a:cubicBezTo>
                  <a:pt x="62068" y="22196"/>
                  <a:pt x="62759" y="22140"/>
                  <a:pt x="63408" y="22210"/>
                </a:cubicBezTo>
                <a:cubicBezTo>
                  <a:pt x="63448" y="22042"/>
                  <a:pt x="63438" y="22082"/>
                  <a:pt x="63479" y="21914"/>
                </a:cubicBezTo>
                <a:cubicBezTo>
                  <a:pt x="62691" y="21551"/>
                  <a:pt x="61543" y="22123"/>
                  <a:pt x="60873" y="20910"/>
                </a:cubicBezTo>
                <a:cubicBezTo>
                  <a:pt x="60172" y="20880"/>
                  <a:pt x="59279" y="20844"/>
                  <a:pt x="58122" y="20797"/>
                </a:cubicBezTo>
                <a:cubicBezTo>
                  <a:pt x="59096" y="20115"/>
                  <a:pt x="59775" y="19418"/>
                  <a:pt x="60607" y="19113"/>
                </a:cubicBezTo>
                <a:cubicBezTo>
                  <a:pt x="61678" y="18721"/>
                  <a:pt x="62873" y="18655"/>
                  <a:pt x="64008" y="18425"/>
                </a:cubicBezTo>
                <a:cubicBezTo>
                  <a:pt x="64454" y="18335"/>
                  <a:pt x="64884" y="18179"/>
                  <a:pt x="65320" y="18055"/>
                </a:cubicBezTo>
                <a:cubicBezTo>
                  <a:pt x="65284" y="17978"/>
                  <a:pt x="65247" y="17901"/>
                  <a:pt x="65211" y="17826"/>
                </a:cubicBezTo>
                <a:cubicBezTo>
                  <a:pt x="64600" y="17857"/>
                  <a:pt x="63989" y="17912"/>
                  <a:pt x="63377" y="17914"/>
                </a:cubicBezTo>
                <a:cubicBezTo>
                  <a:pt x="61290" y="17920"/>
                  <a:pt x="59596" y="18750"/>
                  <a:pt x="58139" y="20177"/>
                </a:cubicBezTo>
                <a:cubicBezTo>
                  <a:pt x="57740" y="20568"/>
                  <a:pt x="57212" y="20882"/>
                  <a:pt x="56683" y="21068"/>
                </a:cubicBezTo>
                <a:cubicBezTo>
                  <a:pt x="54566" y="21813"/>
                  <a:pt x="52419" y="22478"/>
                  <a:pt x="50299" y="23208"/>
                </a:cubicBezTo>
                <a:cubicBezTo>
                  <a:pt x="49782" y="23387"/>
                  <a:pt x="49257" y="23631"/>
                  <a:pt x="48835" y="23971"/>
                </a:cubicBezTo>
                <a:cubicBezTo>
                  <a:pt x="46492" y="25858"/>
                  <a:pt x="43935" y="27405"/>
                  <a:pt x="41327" y="28887"/>
                </a:cubicBezTo>
                <a:cubicBezTo>
                  <a:pt x="38944" y="30241"/>
                  <a:pt x="36573" y="31616"/>
                  <a:pt x="34262" y="33088"/>
                </a:cubicBezTo>
                <a:cubicBezTo>
                  <a:pt x="33277" y="33715"/>
                  <a:pt x="32247" y="34270"/>
                  <a:pt x="31232" y="34847"/>
                </a:cubicBezTo>
                <a:cubicBezTo>
                  <a:pt x="31675" y="34116"/>
                  <a:pt x="32225" y="33528"/>
                  <a:pt x="32715" y="32890"/>
                </a:cubicBezTo>
                <a:cubicBezTo>
                  <a:pt x="34156" y="31013"/>
                  <a:pt x="35890" y="29458"/>
                  <a:pt x="37914" y="28271"/>
                </a:cubicBezTo>
                <a:cubicBezTo>
                  <a:pt x="39149" y="27547"/>
                  <a:pt x="40070" y="26547"/>
                  <a:pt x="41068" y="25565"/>
                </a:cubicBezTo>
                <a:cubicBezTo>
                  <a:pt x="42000" y="24649"/>
                  <a:pt x="43177" y="23929"/>
                  <a:pt x="44358" y="23348"/>
                </a:cubicBezTo>
                <a:cubicBezTo>
                  <a:pt x="45323" y="22874"/>
                  <a:pt x="46472" y="22780"/>
                  <a:pt x="47509" y="22430"/>
                </a:cubicBezTo>
                <a:cubicBezTo>
                  <a:pt x="49761" y="21672"/>
                  <a:pt x="51661" y="20323"/>
                  <a:pt x="53438" y="18793"/>
                </a:cubicBezTo>
                <a:cubicBezTo>
                  <a:pt x="53673" y="18590"/>
                  <a:pt x="53846" y="18312"/>
                  <a:pt x="54047" y="18069"/>
                </a:cubicBezTo>
                <a:cubicBezTo>
                  <a:pt x="53977" y="17997"/>
                  <a:pt x="53908" y="17926"/>
                  <a:pt x="53837" y="17854"/>
                </a:cubicBezTo>
                <a:cubicBezTo>
                  <a:pt x="53072" y="18447"/>
                  <a:pt x="52331" y="19071"/>
                  <a:pt x="51539" y="19625"/>
                </a:cubicBezTo>
                <a:cubicBezTo>
                  <a:pt x="50731" y="20194"/>
                  <a:pt x="49906" y="20753"/>
                  <a:pt x="49029" y="21208"/>
                </a:cubicBezTo>
                <a:cubicBezTo>
                  <a:pt x="48196" y="21643"/>
                  <a:pt x="47288" y="21939"/>
                  <a:pt x="46412" y="22297"/>
                </a:cubicBezTo>
                <a:lnTo>
                  <a:pt x="46270" y="21994"/>
                </a:lnTo>
                <a:cubicBezTo>
                  <a:pt x="47948" y="20820"/>
                  <a:pt x="49625" y="19645"/>
                  <a:pt x="51511" y="18326"/>
                </a:cubicBezTo>
                <a:lnTo>
                  <a:pt x="51511" y="18326"/>
                </a:lnTo>
                <a:cubicBezTo>
                  <a:pt x="50993" y="18477"/>
                  <a:pt x="50678" y="18500"/>
                  <a:pt x="50448" y="18650"/>
                </a:cubicBezTo>
                <a:cubicBezTo>
                  <a:pt x="48867" y="19686"/>
                  <a:pt x="47312" y="20762"/>
                  <a:pt x="45731" y="21798"/>
                </a:cubicBezTo>
                <a:cubicBezTo>
                  <a:pt x="45104" y="22209"/>
                  <a:pt x="44430" y="22551"/>
                  <a:pt x="43776" y="22925"/>
                </a:cubicBezTo>
                <a:cubicBezTo>
                  <a:pt x="43670" y="22605"/>
                  <a:pt x="43689" y="22482"/>
                  <a:pt x="43755" y="22396"/>
                </a:cubicBezTo>
                <a:cubicBezTo>
                  <a:pt x="45236" y="20471"/>
                  <a:pt x="47069" y="18959"/>
                  <a:pt x="49163" y="17752"/>
                </a:cubicBezTo>
                <a:cubicBezTo>
                  <a:pt x="49530" y="17541"/>
                  <a:pt x="49861" y="17273"/>
                  <a:pt x="50207" y="17029"/>
                </a:cubicBezTo>
                <a:cubicBezTo>
                  <a:pt x="50152" y="16902"/>
                  <a:pt x="50163" y="16923"/>
                  <a:pt x="50107" y="16797"/>
                </a:cubicBezTo>
                <a:cubicBezTo>
                  <a:pt x="49840" y="16841"/>
                  <a:pt x="49571" y="16886"/>
                  <a:pt x="49304" y="16931"/>
                </a:cubicBezTo>
                <a:cubicBezTo>
                  <a:pt x="49241" y="16768"/>
                  <a:pt x="49256" y="16809"/>
                  <a:pt x="49197" y="16645"/>
                </a:cubicBezTo>
                <a:cubicBezTo>
                  <a:pt x="51230" y="15486"/>
                  <a:pt x="53263" y="14328"/>
                  <a:pt x="55297" y="13170"/>
                </a:cubicBezTo>
                <a:cubicBezTo>
                  <a:pt x="55140" y="13107"/>
                  <a:pt x="54994" y="13075"/>
                  <a:pt x="54863" y="13075"/>
                </a:cubicBezTo>
                <a:cubicBezTo>
                  <a:pt x="54761" y="13075"/>
                  <a:pt x="54667" y="13095"/>
                  <a:pt x="54583" y="13134"/>
                </a:cubicBezTo>
                <a:cubicBezTo>
                  <a:pt x="53422" y="13676"/>
                  <a:pt x="52262" y="14213"/>
                  <a:pt x="51126" y="14802"/>
                </a:cubicBezTo>
                <a:cubicBezTo>
                  <a:pt x="48881" y="15967"/>
                  <a:pt x="47466" y="18101"/>
                  <a:pt x="45587" y="19697"/>
                </a:cubicBezTo>
                <a:cubicBezTo>
                  <a:pt x="44796" y="20370"/>
                  <a:pt x="44167" y="21238"/>
                  <a:pt x="43476" y="22026"/>
                </a:cubicBezTo>
                <a:cubicBezTo>
                  <a:pt x="42881" y="22703"/>
                  <a:pt x="42322" y="23413"/>
                  <a:pt x="41711" y="24072"/>
                </a:cubicBezTo>
                <a:cubicBezTo>
                  <a:pt x="41199" y="24624"/>
                  <a:pt x="40653" y="25147"/>
                  <a:pt x="40087" y="25643"/>
                </a:cubicBezTo>
                <a:cubicBezTo>
                  <a:pt x="39330" y="26307"/>
                  <a:pt x="38556" y="26955"/>
                  <a:pt x="37761" y="27575"/>
                </a:cubicBezTo>
                <a:cubicBezTo>
                  <a:pt x="36496" y="28555"/>
                  <a:pt x="35143" y="29432"/>
                  <a:pt x="33946" y="30489"/>
                </a:cubicBezTo>
                <a:cubicBezTo>
                  <a:pt x="32621" y="31661"/>
                  <a:pt x="31493" y="33059"/>
                  <a:pt x="30164" y="34227"/>
                </a:cubicBezTo>
                <a:cubicBezTo>
                  <a:pt x="28239" y="35917"/>
                  <a:pt x="26294" y="37607"/>
                  <a:pt x="24203" y="39081"/>
                </a:cubicBezTo>
                <a:cubicBezTo>
                  <a:pt x="23037" y="39903"/>
                  <a:pt x="21833" y="40673"/>
                  <a:pt x="20617" y="41425"/>
                </a:cubicBezTo>
                <a:cubicBezTo>
                  <a:pt x="21249" y="40115"/>
                  <a:pt x="21830" y="38780"/>
                  <a:pt x="22269" y="37372"/>
                </a:cubicBezTo>
                <a:cubicBezTo>
                  <a:pt x="22797" y="35675"/>
                  <a:pt x="23251" y="33897"/>
                  <a:pt x="24123" y="32390"/>
                </a:cubicBezTo>
                <a:cubicBezTo>
                  <a:pt x="25673" y="29705"/>
                  <a:pt x="27559" y="27227"/>
                  <a:pt x="29219" y="24606"/>
                </a:cubicBezTo>
                <a:cubicBezTo>
                  <a:pt x="30222" y="23022"/>
                  <a:pt x="31461" y="21701"/>
                  <a:pt x="32907" y="20548"/>
                </a:cubicBezTo>
                <a:cubicBezTo>
                  <a:pt x="34100" y="19597"/>
                  <a:pt x="35399" y="18775"/>
                  <a:pt x="36097" y="17289"/>
                </a:cubicBezTo>
                <a:cubicBezTo>
                  <a:pt x="36869" y="15647"/>
                  <a:pt x="37780" y="14074"/>
                  <a:pt x="38615" y="12463"/>
                </a:cubicBezTo>
                <a:cubicBezTo>
                  <a:pt x="38695" y="12307"/>
                  <a:pt x="38671" y="12093"/>
                  <a:pt x="38730" y="11651"/>
                </a:cubicBezTo>
                <a:lnTo>
                  <a:pt x="38730" y="11651"/>
                </a:lnTo>
                <a:cubicBezTo>
                  <a:pt x="38349" y="11995"/>
                  <a:pt x="38101" y="12147"/>
                  <a:pt x="37954" y="12368"/>
                </a:cubicBezTo>
                <a:cubicBezTo>
                  <a:pt x="37244" y="13431"/>
                  <a:pt x="36461" y="14460"/>
                  <a:pt x="35891" y="15602"/>
                </a:cubicBezTo>
                <a:cubicBezTo>
                  <a:pt x="34846" y="17699"/>
                  <a:pt x="33467" y="19453"/>
                  <a:pt x="31362" y="20795"/>
                </a:cubicBezTo>
                <a:cubicBezTo>
                  <a:pt x="31613" y="18719"/>
                  <a:pt x="31698" y="16721"/>
                  <a:pt x="32127" y="14813"/>
                </a:cubicBezTo>
                <a:cubicBezTo>
                  <a:pt x="32555" y="12906"/>
                  <a:pt x="33327" y="11089"/>
                  <a:pt x="33946" y="9233"/>
                </a:cubicBezTo>
                <a:lnTo>
                  <a:pt x="33946" y="9233"/>
                </a:lnTo>
                <a:cubicBezTo>
                  <a:pt x="33586" y="9629"/>
                  <a:pt x="33218" y="10066"/>
                  <a:pt x="32982" y="10570"/>
                </a:cubicBezTo>
                <a:cubicBezTo>
                  <a:pt x="31629" y="13469"/>
                  <a:pt x="30904" y="16556"/>
                  <a:pt x="30489" y="19756"/>
                </a:cubicBezTo>
                <a:cubicBezTo>
                  <a:pt x="30369" y="20690"/>
                  <a:pt x="29998" y="21652"/>
                  <a:pt x="29500" y="22441"/>
                </a:cubicBezTo>
                <a:cubicBezTo>
                  <a:pt x="28080" y="24695"/>
                  <a:pt x="26537" y="26868"/>
                  <a:pt x="25039" y="29070"/>
                </a:cubicBezTo>
                <a:cubicBezTo>
                  <a:pt x="24923" y="29240"/>
                  <a:pt x="24773" y="29383"/>
                  <a:pt x="24637" y="29541"/>
                </a:cubicBezTo>
                <a:cubicBezTo>
                  <a:pt x="24578" y="28913"/>
                  <a:pt x="24556" y="28362"/>
                  <a:pt x="24469" y="27818"/>
                </a:cubicBezTo>
                <a:cubicBezTo>
                  <a:pt x="24413" y="27454"/>
                  <a:pt x="24172" y="27097"/>
                  <a:pt x="24180" y="26748"/>
                </a:cubicBezTo>
                <a:cubicBezTo>
                  <a:pt x="24211" y="25529"/>
                  <a:pt x="24315" y="24316"/>
                  <a:pt x="24388" y="23101"/>
                </a:cubicBezTo>
                <a:cubicBezTo>
                  <a:pt x="24460" y="21916"/>
                  <a:pt x="24473" y="20720"/>
                  <a:pt x="24630" y="19551"/>
                </a:cubicBezTo>
                <a:cubicBezTo>
                  <a:pt x="24696" y="19067"/>
                  <a:pt x="24983" y="18546"/>
                  <a:pt x="25324" y="18198"/>
                </a:cubicBezTo>
                <a:cubicBezTo>
                  <a:pt x="26567" y="16932"/>
                  <a:pt x="27912" y="15769"/>
                  <a:pt x="29140" y="14489"/>
                </a:cubicBezTo>
                <a:cubicBezTo>
                  <a:pt x="29602" y="14009"/>
                  <a:pt x="29843" y="13310"/>
                  <a:pt x="30184" y="12713"/>
                </a:cubicBezTo>
                <a:cubicBezTo>
                  <a:pt x="30127" y="12687"/>
                  <a:pt x="30071" y="12661"/>
                  <a:pt x="30014" y="12633"/>
                </a:cubicBezTo>
                <a:lnTo>
                  <a:pt x="25743" y="17129"/>
                </a:lnTo>
                <a:cubicBezTo>
                  <a:pt x="25616" y="17040"/>
                  <a:pt x="25487" y="16952"/>
                  <a:pt x="25359" y="16862"/>
                </a:cubicBezTo>
                <a:cubicBezTo>
                  <a:pt x="25798" y="15830"/>
                  <a:pt x="26172" y="14760"/>
                  <a:pt x="26695" y="13773"/>
                </a:cubicBezTo>
                <a:cubicBezTo>
                  <a:pt x="27217" y="12788"/>
                  <a:pt x="27885" y="11887"/>
                  <a:pt x="28491" y="10950"/>
                </a:cubicBezTo>
                <a:cubicBezTo>
                  <a:pt x="28383" y="10863"/>
                  <a:pt x="28274" y="10776"/>
                  <a:pt x="28166" y="10689"/>
                </a:cubicBezTo>
                <a:cubicBezTo>
                  <a:pt x="27709" y="11224"/>
                  <a:pt x="27253" y="11758"/>
                  <a:pt x="26688" y="12419"/>
                </a:cubicBezTo>
                <a:cubicBezTo>
                  <a:pt x="26546" y="9533"/>
                  <a:pt x="28154" y="7401"/>
                  <a:pt x="28822" y="4965"/>
                </a:cubicBezTo>
                <a:lnTo>
                  <a:pt x="28822" y="4965"/>
                </a:lnTo>
                <a:cubicBezTo>
                  <a:pt x="28595" y="5071"/>
                  <a:pt x="28418" y="5191"/>
                  <a:pt x="28315" y="5358"/>
                </a:cubicBezTo>
                <a:cubicBezTo>
                  <a:pt x="26975" y="7537"/>
                  <a:pt x="26032" y="9848"/>
                  <a:pt x="26100" y="12527"/>
                </a:cubicBezTo>
                <a:cubicBezTo>
                  <a:pt x="26115" y="13065"/>
                  <a:pt x="25980" y="13642"/>
                  <a:pt x="25771" y="14136"/>
                </a:cubicBezTo>
                <a:cubicBezTo>
                  <a:pt x="24903" y="16191"/>
                  <a:pt x="23768" y="18141"/>
                  <a:pt x="23637" y="20473"/>
                </a:cubicBezTo>
                <a:cubicBezTo>
                  <a:pt x="23635" y="20530"/>
                  <a:pt x="23521" y="20576"/>
                  <a:pt x="23462" y="20625"/>
                </a:cubicBezTo>
                <a:cubicBezTo>
                  <a:pt x="23394" y="20578"/>
                  <a:pt x="23310" y="20550"/>
                  <a:pt x="23305" y="20514"/>
                </a:cubicBezTo>
                <a:cubicBezTo>
                  <a:pt x="22967" y="18122"/>
                  <a:pt x="22453" y="15732"/>
                  <a:pt x="22358" y="13338"/>
                </a:cubicBezTo>
                <a:cubicBezTo>
                  <a:pt x="22272" y="11150"/>
                  <a:pt x="23023" y="9163"/>
                  <a:pt x="24768" y="7695"/>
                </a:cubicBezTo>
                <a:cubicBezTo>
                  <a:pt x="25328" y="7226"/>
                  <a:pt x="25672" y="6504"/>
                  <a:pt x="26140" y="5918"/>
                </a:cubicBezTo>
                <a:cubicBezTo>
                  <a:pt x="26546" y="5410"/>
                  <a:pt x="26981" y="4926"/>
                  <a:pt x="27410" y="4438"/>
                </a:cubicBezTo>
                <a:cubicBezTo>
                  <a:pt x="27947" y="3829"/>
                  <a:pt x="28492" y="3226"/>
                  <a:pt x="29034" y="2620"/>
                </a:cubicBezTo>
                <a:cubicBezTo>
                  <a:pt x="28946" y="2538"/>
                  <a:pt x="28858" y="2457"/>
                  <a:pt x="28770" y="2374"/>
                </a:cubicBezTo>
                <a:cubicBezTo>
                  <a:pt x="28363" y="2754"/>
                  <a:pt x="27955" y="3132"/>
                  <a:pt x="27444" y="3608"/>
                </a:cubicBezTo>
                <a:cubicBezTo>
                  <a:pt x="27614" y="2861"/>
                  <a:pt x="27750" y="2266"/>
                  <a:pt x="27883" y="1673"/>
                </a:cubicBezTo>
                <a:cubicBezTo>
                  <a:pt x="27798" y="1637"/>
                  <a:pt x="27715" y="1599"/>
                  <a:pt x="27629" y="1563"/>
                </a:cubicBezTo>
                <a:cubicBezTo>
                  <a:pt x="26279" y="3816"/>
                  <a:pt x="25775" y="6652"/>
                  <a:pt x="23418" y="8238"/>
                </a:cubicBezTo>
                <a:cubicBezTo>
                  <a:pt x="23534" y="7497"/>
                  <a:pt x="23650" y="6764"/>
                  <a:pt x="23766" y="6031"/>
                </a:cubicBezTo>
                <a:cubicBezTo>
                  <a:pt x="23642" y="6000"/>
                  <a:pt x="23521" y="5968"/>
                  <a:pt x="23397" y="5937"/>
                </a:cubicBezTo>
                <a:cubicBezTo>
                  <a:pt x="22447" y="7278"/>
                  <a:pt x="22340" y="8981"/>
                  <a:pt x="21805" y="10513"/>
                </a:cubicBezTo>
                <a:cubicBezTo>
                  <a:pt x="21530" y="8783"/>
                  <a:pt x="21165" y="7115"/>
                  <a:pt x="22123" y="5477"/>
                </a:cubicBezTo>
                <a:cubicBezTo>
                  <a:pt x="22684" y="4520"/>
                  <a:pt x="22874" y="3330"/>
                  <a:pt x="23231" y="2244"/>
                </a:cubicBezTo>
                <a:cubicBezTo>
                  <a:pt x="23162" y="2210"/>
                  <a:pt x="23094" y="2177"/>
                  <a:pt x="23024" y="2143"/>
                </a:cubicBezTo>
                <a:cubicBezTo>
                  <a:pt x="22780" y="2475"/>
                  <a:pt x="22534" y="2807"/>
                  <a:pt x="22289" y="3140"/>
                </a:cubicBezTo>
                <a:cubicBezTo>
                  <a:pt x="22201" y="3115"/>
                  <a:pt x="22112" y="3092"/>
                  <a:pt x="22025" y="3068"/>
                </a:cubicBezTo>
                <a:cubicBezTo>
                  <a:pt x="22139" y="2045"/>
                  <a:pt x="22252" y="1022"/>
                  <a:pt x="22366" y="1"/>
                </a:cubicBezTo>
                <a:close/>
              </a:path>
            </a:pathLst>
          </a:custGeom>
          <a:solidFill>
            <a:srgbClr val="80B31A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3" name="Google Shape;373;p54"/>
          <p:cNvSpPr/>
          <p:nvPr/>
        </p:nvSpPr>
        <p:spPr>
          <a:xfrm rot="-2101084" flipH="1">
            <a:off x="472517" y="4778557"/>
            <a:ext cx="4922096" cy="2499617"/>
          </a:xfrm>
          <a:custGeom>
            <a:avLst/>
            <a:gdLst/>
            <a:ahLst/>
            <a:cxnLst/>
            <a:rect l="l" t="t" r="r" b="b"/>
            <a:pathLst>
              <a:path w="120088" h="60985" extrusionOk="0">
                <a:moveTo>
                  <a:pt x="10185" y="0"/>
                </a:moveTo>
                <a:cubicBezTo>
                  <a:pt x="10170" y="0"/>
                  <a:pt x="10138" y="55"/>
                  <a:pt x="10051" y="160"/>
                </a:cubicBezTo>
                <a:cubicBezTo>
                  <a:pt x="12583" y="2029"/>
                  <a:pt x="16014" y="2112"/>
                  <a:pt x="18262" y="4538"/>
                </a:cubicBezTo>
                <a:cubicBezTo>
                  <a:pt x="17258" y="4529"/>
                  <a:pt x="16290" y="4306"/>
                  <a:pt x="15321" y="4306"/>
                </a:cubicBezTo>
                <a:cubicBezTo>
                  <a:pt x="15306" y="4306"/>
                  <a:pt x="15291" y="4306"/>
                  <a:pt x="15275" y="4306"/>
                </a:cubicBezTo>
                <a:cubicBezTo>
                  <a:pt x="15275" y="4306"/>
                  <a:pt x="15274" y="4306"/>
                  <a:pt x="15273" y="4306"/>
                </a:cubicBezTo>
                <a:cubicBezTo>
                  <a:pt x="14974" y="4306"/>
                  <a:pt x="14508" y="3901"/>
                  <a:pt x="14154" y="3901"/>
                </a:cubicBezTo>
                <a:cubicBezTo>
                  <a:pt x="13903" y="3901"/>
                  <a:pt x="13708" y="4104"/>
                  <a:pt x="13668" y="4801"/>
                </a:cubicBezTo>
                <a:cubicBezTo>
                  <a:pt x="13664" y="4872"/>
                  <a:pt x="13338" y="4930"/>
                  <a:pt x="13159" y="4986"/>
                </a:cubicBezTo>
                <a:cubicBezTo>
                  <a:pt x="11966" y="5357"/>
                  <a:pt x="10773" y="5726"/>
                  <a:pt x="9558" y="6102"/>
                </a:cubicBezTo>
                <a:cubicBezTo>
                  <a:pt x="9948" y="6413"/>
                  <a:pt x="10345" y="6530"/>
                  <a:pt x="10746" y="6530"/>
                </a:cubicBezTo>
                <a:cubicBezTo>
                  <a:pt x="11359" y="6530"/>
                  <a:pt x="11983" y="6256"/>
                  <a:pt x="12607" y="5985"/>
                </a:cubicBezTo>
                <a:cubicBezTo>
                  <a:pt x="13760" y="5485"/>
                  <a:pt x="14914" y="4962"/>
                  <a:pt x="16152" y="4962"/>
                </a:cubicBezTo>
                <a:cubicBezTo>
                  <a:pt x="16492" y="4962"/>
                  <a:pt x="16837" y="5002"/>
                  <a:pt x="17191" y="5091"/>
                </a:cubicBezTo>
                <a:cubicBezTo>
                  <a:pt x="17873" y="5265"/>
                  <a:pt x="22682" y="7090"/>
                  <a:pt x="25000" y="8536"/>
                </a:cubicBezTo>
                <a:cubicBezTo>
                  <a:pt x="25650" y="9150"/>
                  <a:pt x="26232" y="9854"/>
                  <a:pt x="26838" y="10521"/>
                </a:cubicBezTo>
                <a:cubicBezTo>
                  <a:pt x="27576" y="11333"/>
                  <a:pt x="28288" y="12172"/>
                  <a:pt x="29011" y="13000"/>
                </a:cubicBezTo>
                <a:cubicBezTo>
                  <a:pt x="24302" y="10260"/>
                  <a:pt x="19255" y="9349"/>
                  <a:pt x="13996" y="9301"/>
                </a:cubicBezTo>
                <a:lnTo>
                  <a:pt x="13996" y="9301"/>
                </a:lnTo>
                <a:cubicBezTo>
                  <a:pt x="14202" y="9618"/>
                  <a:pt x="14465" y="9720"/>
                  <a:pt x="14734" y="9796"/>
                </a:cubicBezTo>
                <a:cubicBezTo>
                  <a:pt x="16546" y="10299"/>
                  <a:pt x="18423" y="10637"/>
                  <a:pt x="20159" y="11337"/>
                </a:cubicBezTo>
                <a:cubicBezTo>
                  <a:pt x="22292" y="12196"/>
                  <a:pt x="24326" y="13325"/>
                  <a:pt x="26374" y="14397"/>
                </a:cubicBezTo>
                <a:cubicBezTo>
                  <a:pt x="27845" y="15168"/>
                  <a:pt x="29657" y="15343"/>
                  <a:pt x="30664" y="16968"/>
                </a:cubicBezTo>
                <a:cubicBezTo>
                  <a:pt x="30779" y="17153"/>
                  <a:pt x="31139" y="17162"/>
                  <a:pt x="31371" y="17280"/>
                </a:cubicBezTo>
                <a:cubicBezTo>
                  <a:pt x="33108" y="18163"/>
                  <a:pt x="34842" y="19055"/>
                  <a:pt x="36575" y="19943"/>
                </a:cubicBezTo>
                <a:cubicBezTo>
                  <a:pt x="29646" y="19627"/>
                  <a:pt x="22642" y="19693"/>
                  <a:pt x="17055" y="14380"/>
                </a:cubicBezTo>
                <a:cubicBezTo>
                  <a:pt x="16983" y="14555"/>
                  <a:pt x="16913" y="14730"/>
                  <a:pt x="16841" y="14904"/>
                </a:cubicBezTo>
                <a:cubicBezTo>
                  <a:pt x="19480" y="17313"/>
                  <a:pt x="20301" y="17162"/>
                  <a:pt x="22032" y="18292"/>
                </a:cubicBezTo>
                <a:lnTo>
                  <a:pt x="21988" y="18430"/>
                </a:lnTo>
                <a:cubicBezTo>
                  <a:pt x="20217" y="18035"/>
                  <a:pt x="18305" y="18071"/>
                  <a:pt x="16607" y="17464"/>
                </a:cubicBezTo>
                <a:cubicBezTo>
                  <a:pt x="15505" y="17070"/>
                  <a:pt x="14588" y="16134"/>
                  <a:pt x="13582" y="15450"/>
                </a:cubicBezTo>
                <a:cubicBezTo>
                  <a:pt x="12321" y="14593"/>
                  <a:pt x="11056" y="13744"/>
                  <a:pt x="9793" y="12893"/>
                </a:cubicBezTo>
                <a:lnTo>
                  <a:pt x="9793" y="12893"/>
                </a:lnTo>
                <a:cubicBezTo>
                  <a:pt x="10004" y="13441"/>
                  <a:pt x="10350" y="13788"/>
                  <a:pt x="10740" y="14068"/>
                </a:cubicBezTo>
                <a:cubicBezTo>
                  <a:pt x="12191" y="15111"/>
                  <a:pt x="13678" y="16100"/>
                  <a:pt x="15110" y="17170"/>
                </a:cubicBezTo>
                <a:cubicBezTo>
                  <a:pt x="15289" y="17304"/>
                  <a:pt x="15474" y="17440"/>
                  <a:pt x="15665" y="17576"/>
                </a:cubicBezTo>
                <a:cubicBezTo>
                  <a:pt x="14904" y="17430"/>
                  <a:pt x="14308" y="17324"/>
                  <a:pt x="14210" y="17309"/>
                </a:cubicBezTo>
                <a:cubicBezTo>
                  <a:pt x="12567" y="17077"/>
                  <a:pt x="10916" y="16895"/>
                  <a:pt x="9281" y="16615"/>
                </a:cubicBezTo>
                <a:cubicBezTo>
                  <a:pt x="8588" y="16496"/>
                  <a:pt x="7919" y="16208"/>
                  <a:pt x="7252" y="15961"/>
                </a:cubicBezTo>
                <a:cubicBezTo>
                  <a:pt x="6486" y="15678"/>
                  <a:pt x="5725" y="15373"/>
                  <a:pt x="4975" y="15048"/>
                </a:cubicBezTo>
                <a:cubicBezTo>
                  <a:pt x="4474" y="14829"/>
                  <a:pt x="3956" y="14614"/>
                  <a:pt x="3510" y="14298"/>
                </a:cubicBezTo>
                <a:cubicBezTo>
                  <a:pt x="2667" y="13698"/>
                  <a:pt x="1853" y="13053"/>
                  <a:pt x="663" y="13053"/>
                </a:cubicBezTo>
                <a:cubicBezTo>
                  <a:pt x="454" y="13053"/>
                  <a:pt x="234" y="13073"/>
                  <a:pt x="0" y="13116"/>
                </a:cubicBezTo>
                <a:cubicBezTo>
                  <a:pt x="1100" y="13549"/>
                  <a:pt x="1967" y="13891"/>
                  <a:pt x="2835" y="14232"/>
                </a:cubicBezTo>
                <a:cubicBezTo>
                  <a:pt x="2818" y="14327"/>
                  <a:pt x="2798" y="14423"/>
                  <a:pt x="2779" y="14519"/>
                </a:cubicBezTo>
                <a:cubicBezTo>
                  <a:pt x="2448" y="14607"/>
                  <a:pt x="2116" y="14695"/>
                  <a:pt x="1785" y="14783"/>
                </a:cubicBezTo>
                <a:cubicBezTo>
                  <a:pt x="3638" y="15661"/>
                  <a:pt x="6087" y="14874"/>
                  <a:pt x="7502" y="17307"/>
                </a:cubicBezTo>
                <a:cubicBezTo>
                  <a:pt x="5770" y="17195"/>
                  <a:pt x="4168" y="17092"/>
                  <a:pt x="2568" y="16989"/>
                </a:cubicBezTo>
                <a:cubicBezTo>
                  <a:pt x="2551" y="17133"/>
                  <a:pt x="2536" y="17278"/>
                  <a:pt x="2519" y="17422"/>
                </a:cubicBezTo>
                <a:cubicBezTo>
                  <a:pt x="3615" y="17568"/>
                  <a:pt x="4716" y="17866"/>
                  <a:pt x="5808" y="17866"/>
                </a:cubicBezTo>
                <a:cubicBezTo>
                  <a:pt x="5901" y="17866"/>
                  <a:pt x="5994" y="17864"/>
                  <a:pt x="6086" y="17860"/>
                </a:cubicBezTo>
                <a:cubicBezTo>
                  <a:pt x="7539" y="17789"/>
                  <a:pt x="8989" y="17627"/>
                  <a:pt x="10437" y="17627"/>
                </a:cubicBezTo>
                <a:cubicBezTo>
                  <a:pt x="11383" y="17627"/>
                  <a:pt x="12328" y="17696"/>
                  <a:pt x="13274" y="17906"/>
                </a:cubicBezTo>
                <a:cubicBezTo>
                  <a:pt x="13559" y="17970"/>
                  <a:pt x="13858" y="17986"/>
                  <a:pt x="14155" y="17986"/>
                </a:cubicBezTo>
                <a:cubicBezTo>
                  <a:pt x="14275" y="17986"/>
                  <a:pt x="14395" y="17983"/>
                  <a:pt x="14514" y="17980"/>
                </a:cubicBezTo>
                <a:cubicBezTo>
                  <a:pt x="14515" y="17980"/>
                  <a:pt x="14516" y="17980"/>
                  <a:pt x="14517" y="17980"/>
                </a:cubicBezTo>
                <a:cubicBezTo>
                  <a:pt x="14622" y="17980"/>
                  <a:pt x="15607" y="18110"/>
                  <a:pt x="16684" y="18248"/>
                </a:cubicBezTo>
                <a:cubicBezTo>
                  <a:pt x="17753" y="18897"/>
                  <a:pt x="18932" y="19420"/>
                  <a:pt x="20067" y="19447"/>
                </a:cubicBezTo>
                <a:cubicBezTo>
                  <a:pt x="20232" y="19451"/>
                  <a:pt x="20383" y="19453"/>
                  <a:pt x="20525" y="19453"/>
                </a:cubicBezTo>
                <a:cubicBezTo>
                  <a:pt x="20897" y="19453"/>
                  <a:pt x="21198" y="19443"/>
                  <a:pt x="21481" y="19443"/>
                </a:cubicBezTo>
                <a:cubicBezTo>
                  <a:pt x="22052" y="19443"/>
                  <a:pt x="22546" y="19484"/>
                  <a:pt x="23383" y="19730"/>
                </a:cubicBezTo>
                <a:cubicBezTo>
                  <a:pt x="28064" y="21113"/>
                  <a:pt x="31125" y="20841"/>
                  <a:pt x="34548" y="21397"/>
                </a:cubicBezTo>
                <a:cubicBezTo>
                  <a:pt x="36589" y="21728"/>
                  <a:pt x="38495" y="21427"/>
                  <a:pt x="40493" y="21974"/>
                </a:cubicBezTo>
                <a:cubicBezTo>
                  <a:pt x="42114" y="22420"/>
                  <a:pt x="43687" y="23047"/>
                  <a:pt x="45288" y="23568"/>
                </a:cubicBezTo>
                <a:cubicBezTo>
                  <a:pt x="48472" y="24606"/>
                  <a:pt x="51666" y="25617"/>
                  <a:pt x="54846" y="26665"/>
                </a:cubicBezTo>
                <a:cubicBezTo>
                  <a:pt x="55273" y="26805"/>
                  <a:pt x="55656" y="27092"/>
                  <a:pt x="56058" y="27310"/>
                </a:cubicBezTo>
                <a:cubicBezTo>
                  <a:pt x="56029" y="27408"/>
                  <a:pt x="56003" y="27505"/>
                  <a:pt x="55975" y="27602"/>
                </a:cubicBezTo>
                <a:cubicBezTo>
                  <a:pt x="55656" y="27626"/>
                  <a:pt x="55337" y="27657"/>
                  <a:pt x="55016" y="27670"/>
                </a:cubicBezTo>
                <a:cubicBezTo>
                  <a:pt x="51330" y="27833"/>
                  <a:pt x="47638" y="27787"/>
                  <a:pt x="43984" y="28545"/>
                </a:cubicBezTo>
                <a:cubicBezTo>
                  <a:pt x="41830" y="28991"/>
                  <a:pt x="39633" y="29568"/>
                  <a:pt x="37467" y="29568"/>
                </a:cubicBezTo>
                <a:cubicBezTo>
                  <a:pt x="37389" y="29568"/>
                  <a:pt x="37310" y="29567"/>
                  <a:pt x="37232" y="29565"/>
                </a:cubicBezTo>
                <a:cubicBezTo>
                  <a:pt x="33239" y="29484"/>
                  <a:pt x="29262" y="28891"/>
                  <a:pt x="25270" y="28646"/>
                </a:cubicBezTo>
                <a:cubicBezTo>
                  <a:pt x="22856" y="28498"/>
                  <a:pt x="20587" y="27916"/>
                  <a:pt x="18370" y="26991"/>
                </a:cubicBezTo>
                <a:cubicBezTo>
                  <a:pt x="16662" y="26278"/>
                  <a:pt x="15020" y="25388"/>
                  <a:pt x="13093" y="25388"/>
                </a:cubicBezTo>
                <a:cubicBezTo>
                  <a:pt x="12958" y="25388"/>
                  <a:pt x="12822" y="25392"/>
                  <a:pt x="12685" y="25401"/>
                </a:cubicBezTo>
                <a:cubicBezTo>
                  <a:pt x="10355" y="25555"/>
                  <a:pt x="8014" y="25506"/>
                  <a:pt x="5680" y="25566"/>
                </a:cubicBezTo>
                <a:cubicBezTo>
                  <a:pt x="5455" y="25573"/>
                  <a:pt x="5231" y="25734"/>
                  <a:pt x="4700" y="25946"/>
                </a:cubicBezTo>
                <a:cubicBezTo>
                  <a:pt x="5330" y="26163"/>
                  <a:pt x="5657" y="26351"/>
                  <a:pt x="5998" y="26381"/>
                </a:cubicBezTo>
                <a:cubicBezTo>
                  <a:pt x="7449" y="26504"/>
                  <a:pt x="8906" y="26711"/>
                  <a:pt x="10356" y="26711"/>
                </a:cubicBezTo>
                <a:cubicBezTo>
                  <a:pt x="10548" y="26711"/>
                  <a:pt x="10740" y="26708"/>
                  <a:pt x="10932" y="26700"/>
                </a:cubicBezTo>
                <a:cubicBezTo>
                  <a:pt x="11237" y="26687"/>
                  <a:pt x="11540" y="26681"/>
                  <a:pt x="11841" y="26681"/>
                </a:cubicBezTo>
                <a:cubicBezTo>
                  <a:pt x="14520" y="26681"/>
                  <a:pt x="17076" y="27202"/>
                  <a:pt x="19640" y="28600"/>
                </a:cubicBezTo>
                <a:cubicBezTo>
                  <a:pt x="17162" y="29620"/>
                  <a:pt x="14876" y="30779"/>
                  <a:pt x="12470" y="31491"/>
                </a:cubicBezTo>
                <a:cubicBezTo>
                  <a:pt x="10066" y="32202"/>
                  <a:pt x="7543" y="32465"/>
                  <a:pt x="5073" y="32925"/>
                </a:cubicBezTo>
                <a:cubicBezTo>
                  <a:pt x="5657" y="33064"/>
                  <a:pt x="6279" y="33194"/>
                  <a:pt x="6899" y="33194"/>
                </a:cubicBezTo>
                <a:cubicBezTo>
                  <a:pt x="6995" y="33194"/>
                  <a:pt x="7091" y="33190"/>
                  <a:pt x="7186" y="33184"/>
                </a:cubicBezTo>
                <a:cubicBezTo>
                  <a:pt x="11288" y="32906"/>
                  <a:pt x="15201" y="31790"/>
                  <a:pt x="19039" y="30249"/>
                </a:cubicBezTo>
                <a:cubicBezTo>
                  <a:pt x="20002" y="29862"/>
                  <a:pt x="21106" y="29675"/>
                  <a:pt x="22159" y="29675"/>
                </a:cubicBezTo>
                <a:cubicBezTo>
                  <a:pt x="22331" y="29675"/>
                  <a:pt x="22502" y="29680"/>
                  <a:pt x="22671" y="29690"/>
                </a:cubicBezTo>
                <a:cubicBezTo>
                  <a:pt x="26099" y="29891"/>
                  <a:pt x="29515" y="30283"/>
                  <a:pt x="32936" y="30608"/>
                </a:cubicBezTo>
                <a:cubicBezTo>
                  <a:pt x="33198" y="30632"/>
                  <a:pt x="33456" y="30715"/>
                  <a:pt x="33721" y="30771"/>
                </a:cubicBezTo>
                <a:cubicBezTo>
                  <a:pt x="33057" y="31232"/>
                  <a:pt x="32458" y="31606"/>
                  <a:pt x="31905" y="32046"/>
                </a:cubicBezTo>
                <a:cubicBezTo>
                  <a:pt x="31537" y="32339"/>
                  <a:pt x="31291" y="32838"/>
                  <a:pt x="30897" y="33049"/>
                </a:cubicBezTo>
                <a:cubicBezTo>
                  <a:pt x="29518" y="33781"/>
                  <a:pt x="28096" y="34425"/>
                  <a:pt x="26694" y="35104"/>
                </a:cubicBezTo>
                <a:cubicBezTo>
                  <a:pt x="25324" y="35767"/>
                  <a:pt x="23983" y="36506"/>
                  <a:pt x="22574" y="37063"/>
                </a:cubicBezTo>
                <a:cubicBezTo>
                  <a:pt x="22261" y="37187"/>
                  <a:pt x="21895" y="37244"/>
                  <a:pt x="21530" y="37244"/>
                </a:cubicBezTo>
                <a:cubicBezTo>
                  <a:pt x="21215" y="37244"/>
                  <a:pt x="20900" y="37201"/>
                  <a:pt x="20619" y="37122"/>
                </a:cubicBezTo>
                <a:cubicBezTo>
                  <a:pt x="18408" y="36501"/>
                  <a:pt x="16247" y="35695"/>
                  <a:pt x="14029" y="35103"/>
                </a:cubicBezTo>
                <a:cubicBezTo>
                  <a:pt x="13685" y="35010"/>
                  <a:pt x="13323" y="34984"/>
                  <a:pt x="12954" y="34984"/>
                </a:cubicBezTo>
                <a:cubicBezTo>
                  <a:pt x="12465" y="34984"/>
                  <a:pt x="11964" y="35030"/>
                  <a:pt x="11474" y="35030"/>
                </a:cubicBezTo>
                <a:cubicBezTo>
                  <a:pt x="11441" y="35030"/>
                  <a:pt x="11407" y="35030"/>
                  <a:pt x="11374" y="35030"/>
                </a:cubicBezTo>
                <a:lnTo>
                  <a:pt x="11374" y="35030"/>
                </a:lnTo>
                <a:cubicBezTo>
                  <a:pt x="11381" y="35111"/>
                  <a:pt x="11388" y="35191"/>
                  <a:pt x="11395" y="35272"/>
                </a:cubicBezTo>
                <a:cubicBezTo>
                  <a:pt x="13982" y="35955"/>
                  <a:pt x="16570" y="36637"/>
                  <a:pt x="19156" y="37319"/>
                </a:cubicBezTo>
                <a:cubicBezTo>
                  <a:pt x="19139" y="37521"/>
                  <a:pt x="19122" y="37721"/>
                  <a:pt x="19105" y="37923"/>
                </a:cubicBezTo>
                <a:cubicBezTo>
                  <a:pt x="17670" y="38072"/>
                  <a:pt x="16235" y="38318"/>
                  <a:pt x="14800" y="38344"/>
                </a:cubicBezTo>
                <a:cubicBezTo>
                  <a:pt x="14717" y="38345"/>
                  <a:pt x="14634" y="38346"/>
                  <a:pt x="14552" y="38346"/>
                </a:cubicBezTo>
                <a:cubicBezTo>
                  <a:pt x="13200" y="38346"/>
                  <a:pt x="11847" y="38164"/>
                  <a:pt x="10494" y="38070"/>
                </a:cubicBezTo>
                <a:cubicBezTo>
                  <a:pt x="10467" y="38249"/>
                  <a:pt x="10440" y="38426"/>
                  <a:pt x="10412" y="38605"/>
                </a:cubicBezTo>
                <a:cubicBezTo>
                  <a:pt x="11302" y="38790"/>
                  <a:pt x="12192" y="38975"/>
                  <a:pt x="13293" y="39203"/>
                </a:cubicBezTo>
                <a:cubicBezTo>
                  <a:pt x="10164" y="41182"/>
                  <a:pt x="6751" y="40685"/>
                  <a:pt x="3603" y="41459"/>
                </a:cubicBezTo>
                <a:cubicBezTo>
                  <a:pt x="3868" y="41651"/>
                  <a:pt x="4115" y="41776"/>
                  <a:pt x="4367" y="41789"/>
                </a:cubicBezTo>
                <a:cubicBezTo>
                  <a:pt x="4806" y="41811"/>
                  <a:pt x="5244" y="41822"/>
                  <a:pt x="5679" y="41822"/>
                </a:cubicBezTo>
                <a:cubicBezTo>
                  <a:pt x="8505" y="41822"/>
                  <a:pt x="11238" y="41334"/>
                  <a:pt x="13792" y="39806"/>
                </a:cubicBezTo>
                <a:cubicBezTo>
                  <a:pt x="14384" y="39451"/>
                  <a:pt x="15114" y="39243"/>
                  <a:pt x="15798" y="39171"/>
                </a:cubicBezTo>
                <a:cubicBezTo>
                  <a:pt x="18649" y="38867"/>
                  <a:pt x="21555" y="38936"/>
                  <a:pt x="24242" y="37617"/>
                </a:cubicBezTo>
                <a:cubicBezTo>
                  <a:pt x="24251" y="37613"/>
                  <a:pt x="24261" y="37611"/>
                  <a:pt x="24272" y="37611"/>
                </a:cubicBezTo>
                <a:cubicBezTo>
                  <a:pt x="24341" y="37611"/>
                  <a:pt x="24444" y="37690"/>
                  <a:pt x="24523" y="37721"/>
                </a:cubicBezTo>
                <a:cubicBezTo>
                  <a:pt x="24515" y="37829"/>
                  <a:pt x="24538" y="37942"/>
                  <a:pt x="24500" y="37972"/>
                </a:cubicBezTo>
                <a:cubicBezTo>
                  <a:pt x="22049" y="39861"/>
                  <a:pt x="19711" y="41953"/>
                  <a:pt x="17101" y="43566"/>
                </a:cubicBezTo>
                <a:cubicBezTo>
                  <a:pt x="15632" y="44475"/>
                  <a:pt x="14044" y="44973"/>
                  <a:pt x="12397" y="44973"/>
                </a:cubicBezTo>
                <a:cubicBezTo>
                  <a:pt x="11368" y="44973"/>
                  <a:pt x="10316" y="44779"/>
                  <a:pt x="9254" y="44368"/>
                </a:cubicBezTo>
                <a:cubicBezTo>
                  <a:pt x="8370" y="44026"/>
                  <a:pt x="7343" y="44085"/>
                  <a:pt x="6389" y="43920"/>
                </a:cubicBezTo>
                <a:cubicBezTo>
                  <a:pt x="5562" y="43777"/>
                  <a:pt x="4743" y="43585"/>
                  <a:pt x="3922" y="43401"/>
                </a:cubicBezTo>
                <a:cubicBezTo>
                  <a:pt x="2896" y="43172"/>
                  <a:pt x="1873" y="42928"/>
                  <a:pt x="848" y="42692"/>
                </a:cubicBezTo>
                <a:lnTo>
                  <a:pt x="743" y="43148"/>
                </a:lnTo>
                <a:cubicBezTo>
                  <a:pt x="1430" y="43374"/>
                  <a:pt x="2114" y="43600"/>
                  <a:pt x="2973" y="43884"/>
                </a:cubicBezTo>
                <a:cubicBezTo>
                  <a:pt x="2029" y="44161"/>
                  <a:pt x="1280" y="44381"/>
                  <a:pt x="530" y="44600"/>
                </a:cubicBezTo>
                <a:cubicBezTo>
                  <a:pt x="543" y="44721"/>
                  <a:pt x="557" y="44839"/>
                  <a:pt x="570" y="44958"/>
                </a:cubicBezTo>
                <a:cubicBezTo>
                  <a:pt x="741" y="44965"/>
                  <a:pt x="911" y="44967"/>
                  <a:pt x="1082" y="44967"/>
                </a:cubicBezTo>
                <a:cubicBezTo>
                  <a:pt x="2875" y="44967"/>
                  <a:pt x="4694" y="44655"/>
                  <a:pt x="6493" y="44655"/>
                </a:cubicBezTo>
                <a:cubicBezTo>
                  <a:pt x="7925" y="44655"/>
                  <a:pt x="9344" y="44853"/>
                  <a:pt x="10727" y="45565"/>
                </a:cubicBezTo>
                <a:cubicBezTo>
                  <a:pt x="9823" y="45899"/>
                  <a:pt x="8932" y="46226"/>
                  <a:pt x="8040" y="46555"/>
                </a:cubicBezTo>
                <a:cubicBezTo>
                  <a:pt x="8083" y="46715"/>
                  <a:pt x="8129" y="46876"/>
                  <a:pt x="8173" y="47036"/>
                </a:cubicBezTo>
                <a:cubicBezTo>
                  <a:pt x="8405" y="47062"/>
                  <a:pt x="8635" y="47074"/>
                  <a:pt x="8863" y="47074"/>
                </a:cubicBezTo>
                <a:cubicBezTo>
                  <a:pt x="10714" y="47074"/>
                  <a:pt x="12475" y="46288"/>
                  <a:pt x="14302" y="45974"/>
                </a:cubicBezTo>
                <a:lnTo>
                  <a:pt x="14302" y="45974"/>
                </a:lnTo>
                <a:cubicBezTo>
                  <a:pt x="12585" y="47348"/>
                  <a:pt x="10990" y="48782"/>
                  <a:pt x="8632" y="48782"/>
                </a:cubicBezTo>
                <a:cubicBezTo>
                  <a:pt x="8581" y="48782"/>
                  <a:pt x="8530" y="48781"/>
                  <a:pt x="8478" y="48780"/>
                </a:cubicBezTo>
                <a:cubicBezTo>
                  <a:pt x="8430" y="48778"/>
                  <a:pt x="8381" y="48778"/>
                  <a:pt x="8331" y="48778"/>
                </a:cubicBezTo>
                <a:cubicBezTo>
                  <a:pt x="6949" y="48778"/>
                  <a:pt x="5548" y="49283"/>
                  <a:pt x="4157" y="49549"/>
                </a:cubicBezTo>
                <a:cubicBezTo>
                  <a:pt x="4163" y="49649"/>
                  <a:pt x="4172" y="49749"/>
                  <a:pt x="4178" y="49848"/>
                </a:cubicBezTo>
                <a:cubicBezTo>
                  <a:pt x="4707" y="49919"/>
                  <a:pt x="5233" y="49989"/>
                  <a:pt x="5762" y="50059"/>
                </a:cubicBezTo>
                <a:cubicBezTo>
                  <a:pt x="5793" y="50175"/>
                  <a:pt x="5823" y="50290"/>
                  <a:pt x="5854" y="50407"/>
                </a:cubicBezTo>
                <a:cubicBezTo>
                  <a:pt x="4640" y="50921"/>
                  <a:pt x="3426" y="51434"/>
                  <a:pt x="2211" y="51947"/>
                </a:cubicBezTo>
                <a:cubicBezTo>
                  <a:pt x="2513" y="51998"/>
                  <a:pt x="2806" y="52023"/>
                  <a:pt x="3091" y="52023"/>
                </a:cubicBezTo>
                <a:cubicBezTo>
                  <a:pt x="4506" y="52023"/>
                  <a:pt x="5708" y="51413"/>
                  <a:pt x="6717" y="50412"/>
                </a:cubicBezTo>
                <a:cubicBezTo>
                  <a:pt x="7379" y="49753"/>
                  <a:pt x="8074" y="49479"/>
                  <a:pt x="8909" y="49479"/>
                </a:cubicBezTo>
                <a:cubicBezTo>
                  <a:pt x="8954" y="49479"/>
                  <a:pt x="8999" y="49480"/>
                  <a:pt x="9045" y="49481"/>
                </a:cubicBezTo>
                <a:cubicBezTo>
                  <a:pt x="9112" y="49484"/>
                  <a:pt x="9178" y="49485"/>
                  <a:pt x="9244" y="49485"/>
                </a:cubicBezTo>
                <a:cubicBezTo>
                  <a:pt x="10330" y="49485"/>
                  <a:pt x="11307" y="49178"/>
                  <a:pt x="12243" y="48519"/>
                </a:cubicBezTo>
                <a:cubicBezTo>
                  <a:pt x="14682" y="46804"/>
                  <a:pt x="17172" y="45166"/>
                  <a:pt x="19638" y="43496"/>
                </a:cubicBezTo>
                <a:cubicBezTo>
                  <a:pt x="19796" y="43389"/>
                  <a:pt x="19950" y="43270"/>
                  <a:pt x="20095" y="43144"/>
                </a:cubicBezTo>
                <a:cubicBezTo>
                  <a:pt x="21572" y="41869"/>
                  <a:pt x="22974" y="40479"/>
                  <a:pt x="24540" y="39335"/>
                </a:cubicBezTo>
                <a:cubicBezTo>
                  <a:pt x="28450" y="36477"/>
                  <a:pt x="32504" y="33830"/>
                  <a:pt x="37107" y="32362"/>
                </a:cubicBezTo>
                <a:cubicBezTo>
                  <a:pt x="38926" y="31783"/>
                  <a:pt x="40879" y="31669"/>
                  <a:pt x="42775" y="31366"/>
                </a:cubicBezTo>
                <a:cubicBezTo>
                  <a:pt x="42799" y="31362"/>
                  <a:pt x="42824" y="31360"/>
                  <a:pt x="42848" y="31360"/>
                </a:cubicBezTo>
                <a:cubicBezTo>
                  <a:pt x="43032" y="31360"/>
                  <a:pt x="43221" y="31458"/>
                  <a:pt x="43331" y="31484"/>
                </a:cubicBezTo>
                <a:cubicBezTo>
                  <a:pt x="41347" y="33127"/>
                  <a:pt x="39361" y="34696"/>
                  <a:pt x="37462" y="36371"/>
                </a:cubicBezTo>
                <a:cubicBezTo>
                  <a:pt x="35850" y="37792"/>
                  <a:pt x="34263" y="39263"/>
                  <a:pt x="32801" y="40845"/>
                </a:cubicBezTo>
                <a:cubicBezTo>
                  <a:pt x="31375" y="42388"/>
                  <a:pt x="29973" y="43884"/>
                  <a:pt x="28067" y="44822"/>
                </a:cubicBezTo>
                <a:cubicBezTo>
                  <a:pt x="27054" y="45321"/>
                  <a:pt x="26165" y="46097"/>
                  <a:pt x="25219" y="46750"/>
                </a:cubicBezTo>
                <a:cubicBezTo>
                  <a:pt x="25307" y="46933"/>
                  <a:pt x="25394" y="47116"/>
                  <a:pt x="25482" y="47299"/>
                </a:cubicBezTo>
                <a:cubicBezTo>
                  <a:pt x="26685" y="46847"/>
                  <a:pt x="27886" y="46395"/>
                  <a:pt x="29121" y="45932"/>
                </a:cubicBezTo>
                <a:lnTo>
                  <a:pt x="29121" y="45932"/>
                </a:lnTo>
                <a:cubicBezTo>
                  <a:pt x="27776" y="48354"/>
                  <a:pt x="26068" y="50347"/>
                  <a:pt x="23879" y="51893"/>
                </a:cubicBezTo>
                <a:cubicBezTo>
                  <a:pt x="23321" y="52286"/>
                  <a:pt x="22851" y="52821"/>
                  <a:pt x="22272" y="53168"/>
                </a:cubicBezTo>
                <a:cubicBezTo>
                  <a:pt x="20439" y="54262"/>
                  <a:pt x="18578" y="55305"/>
                  <a:pt x="16720" y="56352"/>
                </a:cubicBezTo>
                <a:cubicBezTo>
                  <a:pt x="16333" y="56570"/>
                  <a:pt x="15908" y="56715"/>
                  <a:pt x="15501" y="56896"/>
                </a:cubicBezTo>
                <a:cubicBezTo>
                  <a:pt x="15624" y="57083"/>
                  <a:pt x="15749" y="57270"/>
                  <a:pt x="15872" y="57458"/>
                </a:cubicBezTo>
                <a:cubicBezTo>
                  <a:pt x="17749" y="56334"/>
                  <a:pt x="19625" y="55208"/>
                  <a:pt x="21502" y="54085"/>
                </a:cubicBezTo>
                <a:lnTo>
                  <a:pt x="21664" y="54332"/>
                </a:lnTo>
                <a:cubicBezTo>
                  <a:pt x="21466" y="54772"/>
                  <a:pt x="21268" y="55210"/>
                  <a:pt x="21070" y="55650"/>
                </a:cubicBezTo>
                <a:lnTo>
                  <a:pt x="21193" y="55715"/>
                </a:lnTo>
                <a:cubicBezTo>
                  <a:pt x="22339" y="54563"/>
                  <a:pt x="23486" y="53411"/>
                  <a:pt x="24614" y="52275"/>
                </a:cubicBezTo>
                <a:lnTo>
                  <a:pt x="24614" y="52275"/>
                </a:lnTo>
                <a:cubicBezTo>
                  <a:pt x="25476" y="55726"/>
                  <a:pt x="24165" y="58448"/>
                  <a:pt x="22210" y="60984"/>
                </a:cubicBezTo>
                <a:cubicBezTo>
                  <a:pt x="24278" y="59844"/>
                  <a:pt x="25559" y="57538"/>
                  <a:pt x="25549" y="55336"/>
                </a:cubicBezTo>
                <a:cubicBezTo>
                  <a:pt x="25540" y="53323"/>
                  <a:pt x="25259" y="51204"/>
                  <a:pt x="27403" y="49967"/>
                </a:cubicBezTo>
                <a:cubicBezTo>
                  <a:pt x="27434" y="49949"/>
                  <a:pt x="27451" y="49907"/>
                  <a:pt x="27475" y="49876"/>
                </a:cubicBezTo>
                <a:cubicBezTo>
                  <a:pt x="28679" y="48264"/>
                  <a:pt x="29914" y="46675"/>
                  <a:pt x="31081" y="45034"/>
                </a:cubicBezTo>
                <a:cubicBezTo>
                  <a:pt x="33322" y="41879"/>
                  <a:pt x="35855" y="39040"/>
                  <a:pt x="38978" y="36790"/>
                </a:cubicBezTo>
                <a:cubicBezTo>
                  <a:pt x="39721" y="36255"/>
                  <a:pt x="40341" y="35540"/>
                  <a:pt x="41046" y="34942"/>
                </a:cubicBezTo>
                <a:cubicBezTo>
                  <a:pt x="42417" y="33776"/>
                  <a:pt x="43806" y="32632"/>
                  <a:pt x="45199" y="31492"/>
                </a:cubicBezTo>
                <a:cubicBezTo>
                  <a:pt x="45337" y="31381"/>
                  <a:pt x="45544" y="31340"/>
                  <a:pt x="45725" y="31312"/>
                </a:cubicBezTo>
                <a:cubicBezTo>
                  <a:pt x="48450" y="30893"/>
                  <a:pt x="51180" y="30542"/>
                  <a:pt x="53921" y="30542"/>
                </a:cubicBezTo>
                <a:cubicBezTo>
                  <a:pt x="55058" y="30542"/>
                  <a:pt x="56197" y="30602"/>
                  <a:pt x="57339" y="30743"/>
                </a:cubicBezTo>
                <a:cubicBezTo>
                  <a:pt x="64387" y="31613"/>
                  <a:pt x="71434" y="32498"/>
                  <a:pt x="78478" y="33405"/>
                </a:cubicBezTo>
                <a:cubicBezTo>
                  <a:pt x="81992" y="33858"/>
                  <a:pt x="85500" y="34370"/>
                  <a:pt x="89008" y="34870"/>
                </a:cubicBezTo>
                <a:cubicBezTo>
                  <a:pt x="89642" y="34960"/>
                  <a:pt x="90273" y="35103"/>
                  <a:pt x="90895" y="35257"/>
                </a:cubicBezTo>
                <a:cubicBezTo>
                  <a:pt x="92801" y="35729"/>
                  <a:pt x="94707" y="36198"/>
                  <a:pt x="96603" y="36707"/>
                </a:cubicBezTo>
                <a:cubicBezTo>
                  <a:pt x="98634" y="37252"/>
                  <a:pt x="116388" y="39935"/>
                  <a:pt x="118311" y="40476"/>
                </a:cubicBezTo>
                <a:lnTo>
                  <a:pt x="120088" y="34272"/>
                </a:lnTo>
                <a:lnTo>
                  <a:pt x="120088" y="34272"/>
                </a:lnTo>
                <a:cubicBezTo>
                  <a:pt x="120073" y="34273"/>
                  <a:pt x="120055" y="34274"/>
                  <a:pt x="120035" y="34274"/>
                </a:cubicBezTo>
                <a:cubicBezTo>
                  <a:pt x="118548" y="34274"/>
                  <a:pt x="102110" y="32303"/>
                  <a:pt x="101098" y="32018"/>
                </a:cubicBezTo>
                <a:cubicBezTo>
                  <a:pt x="96019" y="30584"/>
                  <a:pt x="90794" y="30061"/>
                  <a:pt x="85596" y="29382"/>
                </a:cubicBezTo>
                <a:cubicBezTo>
                  <a:pt x="83019" y="29046"/>
                  <a:pt x="80419" y="28870"/>
                  <a:pt x="77845" y="28517"/>
                </a:cubicBezTo>
                <a:cubicBezTo>
                  <a:pt x="73880" y="27975"/>
                  <a:pt x="69943" y="27147"/>
                  <a:pt x="65961" y="26833"/>
                </a:cubicBezTo>
                <a:cubicBezTo>
                  <a:pt x="63949" y="26673"/>
                  <a:pt x="62242" y="26000"/>
                  <a:pt x="60761" y="24881"/>
                </a:cubicBezTo>
                <a:cubicBezTo>
                  <a:pt x="55729" y="21079"/>
                  <a:pt x="50461" y="17504"/>
                  <a:pt x="47194" y="11732"/>
                </a:cubicBezTo>
                <a:cubicBezTo>
                  <a:pt x="46204" y="9982"/>
                  <a:pt x="45024" y="8436"/>
                  <a:pt x="43305" y="7322"/>
                </a:cubicBezTo>
                <a:cubicBezTo>
                  <a:pt x="42425" y="6752"/>
                  <a:pt x="41787" y="5772"/>
                  <a:pt x="41075" y="4944"/>
                </a:cubicBezTo>
                <a:cubicBezTo>
                  <a:pt x="40610" y="4401"/>
                  <a:pt x="40320" y="3612"/>
                  <a:pt x="39758" y="3261"/>
                </a:cubicBezTo>
                <a:cubicBezTo>
                  <a:pt x="38583" y="2527"/>
                  <a:pt x="37290" y="1987"/>
                  <a:pt x="36026" y="1415"/>
                </a:cubicBezTo>
                <a:cubicBezTo>
                  <a:pt x="35374" y="1121"/>
                  <a:pt x="34690" y="881"/>
                  <a:pt x="34001" y="697"/>
                </a:cubicBezTo>
                <a:cubicBezTo>
                  <a:pt x="33315" y="514"/>
                  <a:pt x="32602" y="428"/>
                  <a:pt x="31901" y="301"/>
                </a:cubicBezTo>
                <a:cubicBezTo>
                  <a:pt x="31873" y="421"/>
                  <a:pt x="31843" y="547"/>
                  <a:pt x="31813" y="671"/>
                </a:cubicBezTo>
                <a:cubicBezTo>
                  <a:pt x="33432" y="1247"/>
                  <a:pt x="35071" y="1770"/>
                  <a:pt x="36665" y="2415"/>
                </a:cubicBezTo>
                <a:cubicBezTo>
                  <a:pt x="38369" y="3106"/>
                  <a:pt x="40022" y="3924"/>
                  <a:pt x="40840" y="6095"/>
                </a:cubicBezTo>
                <a:cubicBezTo>
                  <a:pt x="39885" y="5577"/>
                  <a:pt x="39133" y="5069"/>
                  <a:pt x="38310" y="4749"/>
                </a:cubicBezTo>
                <a:cubicBezTo>
                  <a:pt x="37438" y="4409"/>
                  <a:pt x="36500" y="4256"/>
                  <a:pt x="35595" y="4008"/>
                </a:cubicBezTo>
                <a:cubicBezTo>
                  <a:pt x="34766" y="3780"/>
                  <a:pt x="33943" y="3531"/>
                  <a:pt x="33117" y="3294"/>
                </a:cubicBezTo>
                <a:cubicBezTo>
                  <a:pt x="33085" y="3403"/>
                  <a:pt x="33053" y="3514"/>
                  <a:pt x="33021" y="3623"/>
                </a:cubicBezTo>
                <a:cubicBezTo>
                  <a:pt x="33465" y="3797"/>
                  <a:pt x="33906" y="3978"/>
                  <a:pt x="34354" y="4143"/>
                </a:cubicBezTo>
                <a:cubicBezTo>
                  <a:pt x="36040" y="4759"/>
                  <a:pt x="37806" y="5208"/>
                  <a:pt x="39397" y="6020"/>
                </a:cubicBezTo>
                <a:cubicBezTo>
                  <a:pt x="41572" y="7126"/>
                  <a:pt x="43949" y="8016"/>
                  <a:pt x="45496" y="10095"/>
                </a:cubicBezTo>
                <a:cubicBezTo>
                  <a:pt x="46773" y="11812"/>
                  <a:pt x="47895" y="13654"/>
                  <a:pt x="49076" y="15448"/>
                </a:cubicBezTo>
                <a:cubicBezTo>
                  <a:pt x="49351" y="15866"/>
                  <a:pt x="49583" y="16312"/>
                  <a:pt x="49901" y="16859"/>
                </a:cubicBezTo>
                <a:cubicBezTo>
                  <a:pt x="44192" y="15660"/>
                  <a:pt x="40470" y="11412"/>
                  <a:pt x="36010" y="8426"/>
                </a:cubicBezTo>
                <a:lnTo>
                  <a:pt x="36010" y="8426"/>
                </a:lnTo>
                <a:cubicBezTo>
                  <a:pt x="36284" y="8926"/>
                  <a:pt x="36575" y="9399"/>
                  <a:pt x="36973" y="9732"/>
                </a:cubicBezTo>
                <a:cubicBezTo>
                  <a:pt x="38430" y="10952"/>
                  <a:pt x="39982" y="12055"/>
                  <a:pt x="41388" y="13332"/>
                </a:cubicBezTo>
                <a:cubicBezTo>
                  <a:pt x="43417" y="15172"/>
                  <a:pt x="45760" y="16355"/>
                  <a:pt x="48314" y="17130"/>
                </a:cubicBezTo>
                <a:cubicBezTo>
                  <a:pt x="50587" y="17820"/>
                  <a:pt x="52386" y="19148"/>
                  <a:pt x="54053" y="20878"/>
                </a:cubicBezTo>
                <a:cubicBezTo>
                  <a:pt x="55349" y="22225"/>
                  <a:pt x="57009" y="23199"/>
                  <a:pt x="58518" y="24324"/>
                </a:cubicBezTo>
                <a:cubicBezTo>
                  <a:pt x="59006" y="24688"/>
                  <a:pt x="59527" y="25003"/>
                  <a:pt x="60032" y="25340"/>
                </a:cubicBezTo>
                <a:lnTo>
                  <a:pt x="59877" y="25687"/>
                </a:lnTo>
                <a:cubicBezTo>
                  <a:pt x="58005" y="25194"/>
                  <a:pt x="56106" y="24784"/>
                  <a:pt x="54264" y="24186"/>
                </a:cubicBezTo>
                <a:cubicBezTo>
                  <a:pt x="50530" y="22973"/>
                  <a:pt x="46816" y="21699"/>
                  <a:pt x="43125" y="20359"/>
                </a:cubicBezTo>
                <a:cubicBezTo>
                  <a:pt x="42225" y="20033"/>
                  <a:pt x="41480" y="19283"/>
                  <a:pt x="40603" y="18860"/>
                </a:cubicBezTo>
                <a:cubicBezTo>
                  <a:pt x="38865" y="18021"/>
                  <a:pt x="37086" y="17267"/>
                  <a:pt x="35320" y="16490"/>
                </a:cubicBezTo>
                <a:cubicBezTo>
                  <a:pt x="33499" y="15689"/>
                  <a:pt x="31859" y="14646"/>
                  <a:pt x="30570" y="13044"/>
                </a:cubicBezTo>
                <a:cubicBezTo>
                  <a:pt x="29559" y="11789"/>
                  <a:pt x="28519" y="10546"/>
                  <a:pt x="27378" y="9421"/>
                </a:cubicBezTo>
                <a:cubicBezTo>
                  <a:pt x="26215" y="8275"/>
                  <a:pt x="24955" y="7221"/>
                  <a:pt x="23648" y="6254"/>
                </a:cubicBezTo>
                <a:cubicBezTo>
                  <a:pt x="23367" y="6046"/>
                  <a:pt x="22990" y="5980"/>
                  <a:pt x="22600" y="5928"/>
                </a:cubicBezTo>
                <a:cubicBezTo>
                  <a:pt x="20900" y="5055"/>
                  <a:pt x="19136" y="4333"/>
                  <a:pt x="18973" y="4174"/>
                </a:cubicBezTo>
                <a:cubicBezTo>
                  <a:pt x="16512" y="1771"/>
                  <a:pt x="13331" y="916"/>
                  <a:pt x="10186" y="0"/>
                </a:cubicBezTo>
                <a:cubicBezTo>
                  <a:pt x="10186" y="0"/>
                  <a:pt x="10185" y="0"/>
                  <a:pt x="10185" y="0"/>
                </a:cubicBezTo>
                <a:close/>
              </a:path>
            </a:pathLst>
          </a:custGeom>
          <a:solidFill>
            <a:srgbClr val="003100">
              <a:alpha val="50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4" name="Google Shape;374;p54"/>
          <p:cNvSpPr/>
          <p:nvPr/>
        </p:nvSpPr>
        <p:spPr>
          <a:xfrm rot="-10539163" flipH="1">
            <a:off x="96890" y="4045098"/>
            <a:ext cx="559562" cy="500089"/>
          </a:xfrm>
          <a:custGeom>
            <a:avLst/>
            <a:gdLst/>
            <a:ahLst/>
            <a:cxnLst/>
            <a:rect l="l" t="t" r="r" b="b"/>
            <a:pathLst>
              <a:path w="22383" h="20004" extrusionOk="0">
                <a:moveTo>
                  <a:pt x="15488" y="1"/>
                </a:moveTo>
                <a:cubicBezTo>
                  <a:pt x="15478" y="1"/>
                  <a:pt x="15467" y="3"/>
                  <a:pt x="15463" y="8"/>
                </a:cubicBezTo>
                <a:cubicBezTo>
                  <a:pt x="15410" y="70"/>
                  <a:pt x="15343" y="127"/>
                  <a:pt x="15316" y="199"/>
                </a:cubicBezTo>
                <a:cubicBezTo>
                  <a:pt x="15229" y="419"/>
                  <a:pt x="15163" y="646"/>
                  <a:pt x="15079" y="866"/>
                </a:cubicBezTo>
                <a:cubicBezTo>
                  <a:pt x="14879" y="1382"/>
                  <a:pt x="14679" y="1896"/>
                  <a:pt x="14470" y="2409"/>
                </a:cubicBezTo>
                <a:cubicBezTo>
                  <a:pt x="14320" y="2780"/>
                  <a:pt x="14155" y="3146"/>
                  <a:pt x="13996" y="3515"/>
                </a:cubicBezTo>
                <a:cubicBezTo>
                  <a:pt x="13983" y="3544"/>
                  <a:pt x="13964" y="3569"/>
                  <a:pt x="13935" y="3592"/>
                </a:cubicBezTo>
                <a:cubicBezTo>
                  <a:pt x="13959" y="3520"/>
                  <a:pt x="13994" y="3449"/>
                  <a:pt x="14005" y="3374"/>
                </a:cubicBezTo>
                <a:cubicBezTo>
                  <a:pt x="14024" y="3245"/>
                  <a:pt x="14030" y="3116"/>
                  <a:pt x="14038" y="2986"/>
                </a:cubicBezTo>
                <a:cubicBezTo>
                  <a:pt x="14038" y="2971"/>
                  <a:pt x="14019" y="2956"/>
                  <a:pt x="14012" y="2947"/>
                </a:cubicBezTo>
                <a:cubicBezTo>
                  <a:pt x="14011" y="2915"/>
                  <a:pt x="14012" y="2887"/>
                  <a:pt x="14010" y="2858"/>
                </a:cubicBezTo>
                <a:cubicBezTo>
                  <a:pt x="14004" y="2798"/>
                  <a:pt x="14002" y="2776"/>
                  <a:pt x="13981" y="2776"/>
                </a:cubicBezTo>
                <a:cubicBezTo>
                  <a:pt x="13967" y="2776"/>
                  <a:pt x="13946" y="2785"/>
                  <a:pt x="13912" y="2798"/>
                </a:cubicBezTo>
                <a:cubicBezTo>
                  <a:pt x="13836" y="2826"/>
                  <a:pt x="13759" y="2851"/>
                  <a:pt x="13687" y="2875"/>
                </a:cubicBezTo>
                <a:cubicBezTo>
                  <a:pt x="13754" y="2740"/>
                  <a:pt x="13688" y="2601"/>
                  <a:pt x="13656" y="2462"/>
                </a:cubicBezTo>
                <a:cubicBezTo>
                  <a:pt x="13633" y="2362"/>
                  <a:pt x="13603" y="2263"/>
                  <a:pt x="13572" y="2164"/>
                </a:cubicBezTo>
                <a:cubicBezTo>
                  <a:pt x="13547" y="2083"/>
                  <a:pt x="13523" y="2046"/>
                  <a:pt x="13481" y="2046"/>
                </a:cubicBezTo>
                <a:cubicBezTo>
                  <a:pt x="13452" y="2046"/>
                  <a:pt x="13414" y="2064"/>
                  <a:pt x="13361" y="2098"/>
                </a:cubicBezTo>
                <a:cubicBezTo>
                  <a:pt x="13309" y="1985"/>
                  <a:pt x="13264" y="1868"/>
                  <a:pt x="13204" y="1760"/>
                </a:cubicBezTo>
                <a:cubicBezTo>
                  <a:pt x="13150" y="1659"/>
                  <a:pt x="13078" y="1565"/>
                  <a:pt x="13014" y="1465"/>
                </a:cubicBezTo>
                <a:cubicBezTo>
                  <a:pt x="13001" y="1444"/>
                  <a:pt x="12986" y="1434"/>
                  <a:pt x="12972" y="1434"/>
                </a:cubicBezTo>
                <a:cubicBezTo>
                  <a:pt x="12958" y="1434"/>
                  <a:pt x="12943" y="1444"/>
                  <a:pt x="12930" y="1460"/>
                </a:cubicBezTo>
                <a:cubicBezTo>
                  <a:pt x="12884" y="1517"/>
                  <a:pt x="12838" y="1573"/>
                  <a:pt x="12801" y="1635"/>
                </a:cubicBezTo>
                <a:cubicBezTo>
                  <a:pt x="12735" y="1743"/>
                  <a:pt x="12687" y="1859"/>
                  <a:pt x="12615" y="1961"/>
                </a:cubicBezTo>
                <a:cubicBezTo>
                  <a:pt x="12565" y="2030"/>
                  <a:pt x="12486" y="2076"/>
                  <a:pt x="12456" y="2164"/>
                </a:cubicBezTo>
                <a:cubicBezTo>
                  <a:pt x="12435" y="2226"/>
                  <a:pt x="12407" y="2285"/>
                  <a:pt x="12381" y="2350"/>
                </a:cubicBezTo>
                <a:cubicBezTo>
                  <a:pt x="12199" y="2147"/>
                  <a:pt x="12004" y="1956"/>
                  <a:pt x="11890" y="1676"/>
                </a:cubicBezTo>
                <a:cubicBezTo>
                  <a:pt x="11869" y="1730"/>
                  <a:pt x="11857" y="1757"/>
                  <a:pt x="11841" y="1798"/>
                </a:cubicBezTo>
                <a:cubicBezTo>
                  <a:pt x="11830" y="1768"/>
                  <a:pt x="11818" y="1752"/>
                  <a:pt x="11818" y="1736"/>
                </a:cubicBezTo>
                <a:cubicBezTo>
                  <a:pt x="11818" y="1701"/>
                  <a:pt x="11820" y="1674"/>
                  <a:pt x="11773" y="1669"/>
                </a:cubicBezTo>
                <a:cubicBezTo>
                  <a:pt x="11761" y="1668"/>
                  <a:pt x="11746" y="1638"/>
                  <a:pt x="11741" y="1620"/>
                </a:cubicBezTo>
                <a:cubicBezTo>
                  <a:pt x="11707" y="1509"/>
                  <a:pt x="11630" y="1431"/>
                  <a:pt x="11546" y="1364"/>
                </a:cubicBezTo>
                <a:cubicBezTo>
                  <a:pt x="11484" y="1316"/>
                  <a:pt x="11432" y="1258"/>
                  <a:pt x="11371" y="1210"/>
                </a:cubicBezTo>
                <a:cubicBezTo>
                  <a:pt x="11347" y="1191"/>
                  <a:pt x="11330" y="1182"/>
                  <a:pt x="11315" y="1182"/>
                </a:cubicBezTo>
                <a:cubicBezTo>
                  <a:pt x="11296" y="1182"/>
                  <a:pt x="11281" y="1199"/>
                  <a:pt x="11264" y="1234"/>
                </a:cubicBezTo>
                <a:cubicBezTo>
                  <a:pt x="11254" y="1254"/>
                  <a:pt x="11241" y="1274"/>
                  <a:pt x="11221" y="1309"/>
                </a:cubicBezTo>
                <a:cubicBezTo>
                  <a:pt x="11172" y="1261"/>
                  <a:pt x="11128" y="1223"/>
                  <a:pt x="11092" y="1179"/>
                </a:cubicBezTo>
                <a:cubicBezTo>
                  <a:pt x="11021" y="1090"/>
                  <a:pt x="10956" y="997"/>
                  <a:pt x="10886" y="909"/>
                </a:cubicBezTo>
                <a:cubicBezTo>
                  <a:pt x="10867" y="884"/>
                  <a:pt x="10845" y="866"/>
                  <a:pt x="10822" y="866"/>
                </a:cubicBezTo>
                <a:cubicBezTo>
                  <a:pt x="10804" y="866"/>
                  <a:pt x="10785" y="876"/>
                  <a:pt x="10765" y="901"/>
                </a:cubicBezTo>
                <a:cubicBezTo>
                  <a:pt x="10750" y="920"/>
                  <a:pt x="10734" y="929"/>
                  <a:pt x="10718" y="929"/>
                </a:cubicBezTo>
                <a:cubicBezTo>
                  <a:pt x="10701" y="929"/>
                  <a:pt x="10684" y="919"/>
                  <a:pt x="10665" y="899"/>
                </a:cubicBezTo>
                <a:cubicBezTo>
                  <a:pt x="10589" y="821"/>
                  <a:pt x="10507" y="752"/>
                  <a:pt x="10399" y="719"/>
                </a:cubicBezTo>
                <a:cubicBezTo>
                  <a:pt x="10373" y="712"/>
                  <a:pt x="10352" y="708"/>
                  <a:pt x="10335" y="708"/>
                </a:cubicBezTo>
                <a:cubicBezTo>
                  <a:pt x="10299" y="708"/>
                  <a:pt x="10276" y="725"/>
                  <a:pt x="10256" y="775"/>
                </a:cubicBezTo>
                <a:cubicBezTo>
                  <a:pt x="10200" y="910"/>
                  <a:pt x="10153" y="1047"/>
                  <a:pt x="10106" y="1186"/>
                </a:cubicBezTo>
                <a:cubicBezTo>
                  <a:pt x="10095" y="1222"/>
                  <a:pt x="10087" y="1246"/>
                  <a:pt x="10065" y="1246"/>
                </a:cubicBezTo>
                <a:cubicBezTo>
                  <a:pt x="10054" y="1246"/>
                  <a:pt x="10039" y="1239"/>
                  <a:pt x="10018" y="1225"/>
                </a:cubicBezTo>
                <a:cubicBezTo>
                  <a:pt x="9961" y="1186"/>
                  <a:pt x="9894" y="1162"/>
                  <a:pt x="9829" y="1139"/>
                </a:cubicBezTo>
                <a:cubicBezTo>
                  <a:pt x="9719" y="1099"/>
                  <a:pt x="9648" y="1009"/>
                  <a:pt x="9564" y="934"/>
                </a:cubicBezTo>
                <a:cubicBezTo>
                  <a:pt x="9498" y="876"/>
                  <a:pt x="9428" y="819"/>
                  <a:pt x="9353" y="774"/>
                </a:cubicBezTo>
                <a:cubicBezTo>
                  <a:pt x="9325" y="757"/>
                  <a:pt x="9301" y="749"/>
                  <a:pt x="9281" y="749"/>
                </a:cubicBezTo>
                <a:cubicBezTo>
                  <a:pt x="9238" y="749"/>
                  <a:pt x="9211" y="785"/>
                  <a:pt x="9199" y="852"/>
                </a:cubicBezTo>
                <a:cubicBezTo>
                  <a:pt x="9194" y="881"/>
                  <a:pt x="9189" y="908"/>
                  <a:pt x="9179" y="951"/>
                </a:cubicBezTo>
                <a:cubicBezTo>
                  <a:pt x="9109" y="903"/>
                  <a:pt x="9048" y="863"/>
                  <a:pt x="8990" y="819"/>
                </a:cubicBezTo>
                <a:cubicBezTo>
                  <a:pt x="8939" y="779"/>
                  <a:pt x="8891" y="733"/>
                  <a:pt x="8840" y="691"/>
                </a:cubicBezTo>
                <a:cubicBezTo>
                  <a:pt x="8798" y="657"/>
                  <a:pt x="8768" y="640"/>
                  <a:pt x="8739" y="640"/>
                </a:cubicBezTo>
                <a:cubicBezTo>
                  <a:pt x="8705" y="640"/>
                  <a:pt x="8673" y="663"/>
                  <a:pt x="8623" y="711"/>
                </a:cubicBezTo>
                <a:cubicBezTo>
                  <a:pt x="8505" y="652"/>
                  <a:pt x="8382" y="591"/>
                  <a:pt x="8260" y="528"/>
                </a:cubicBezTo>
                <a:cubicBezTo>
                  <a:pt x="8253" y="524"/>
                  <a:pt x="8244" y="523"/>
                  <a:pt x="8235" y="523"/>
                </a:cubicBezTo>
                <a:cubicBezTo>
                  <a:pt x="8188" y="523"/>
                  <a:pt x="8121" y="567"/>
                  <a:pt x="8120" y="611"/>
                </a:cubicBezTo>
                <a:cubicBezTo>
                  <a:pt x="8119" y="663"/>
                  <a:pt x="8117" y="716"/>
                  <a:pt x="8114" y="768"/>
                </a:cubicBezTo>
                <a:cubicBezTo>
                  <a:pt x="8113" y="775"/>
                  <a:pt x="8106" y="784"/>
                  <a:pt x="8100" y="798"/>
                </a:cubicBezTo>
                <a:cubicBezTo>
                  <a:pt x="8078" y="791"/>
                  <a:pt x="8055" y="786"/>
                  <a:pt x="8034" y="776"/>
                </a:cubicBezTo>
                <a:cubicBezTo>
                  <a:pt x="7924" y="719"/>
                  <a:pt x="7813" y="661"/>
                  <a:pt x="7703" y="603"/>
                </a:cubicBezTo>
                <a:cubicBezTo>
                  <a:pt x="7686" y="594"/>
                  <a:pt x="7669" y="585"/>
                  <a:pt x="7651" y="579"/>
                </a:cubicBezTo>
                <a:cubicBezTo>
                  <a:pt x="7627" y="570"/>
                  <a:pt x="7608" y="565"/>
                  <a:pt x="7593" y="565"/>
                </a:cubicBezTo>
                <a:cubicBezTo>
                  <a:pt x="7556" y="565"/>
                  <a:pt x="7534" y="593"/>
                  <a:pt x="7498" y="662"/>
                </a:cubicBezTo>
                <a:cubicBezTo>
                  <a:pt x="7434" y="636"/>
                  <a:pt x="7369" y="611"/>
                  <a:pt x="7304" y="583"/>
                </a:cubicBezTo>
                <a:cubicBezTo>
                  <a:pt x="7237" y="554"/>
                  <a:pt x="7173" y="519"/>
                  <a:pt x="7105" y="492"/>
                </a:cubicBezTo>
                <a:cubicBezTo>
                  <a:pt x="7074" y="480"/>
                  <a:pt x="7048" y="473"/>
                  <a:pt x="7025" y="473"/>
                </a:cubicBezTo>
                <a:cubicBezTo>
                  <a:pt x="6968" y="473"/>
                  <a:pt x="6935" y="512"/>
                  <a:pt x="6913" y="599"/>
                </a:cubicBezTo>
                <a:cubicBezTo>
                  <a:pt x="6890" y="593"/>
                  <a:pt x="6865" y="589"/>
                  <a:pt x="6843" y="580"/>
                </a:cubicBezTo>
                <a:cubicBezTo>
                  <a:pt x="6747" y="546"/>
                  <a:pt x="6652" y="511"/>
                  <a:pt x="6558" y="475"/>
                </a:cubicBezTo>
                <a:cubicBezTo>
                  <a:pt x="6501" y="454"/>
                  <a:pt x="6444" y="430"/>
                  <a:pt x="6388" y="405"/>
                </a:cubicBezTo>
                <a:cubicBezTo>
                  <a:pt x="6355" y="391"/>
                  <a:pt x="6323" y="369"/>
                  <a:pt x="6288" y="369"/>
                </a:cubicBezTo>
                <a:cubicBezTo>
                  <a:pt x="6272" y="369"/>
                  <a:pt x="6255" y="374"/>
                  <a:pt x="6237" y="385"/>
                </a:cubicBezTo>
                <a:cubicBezTo>
                  <a:pt x="6234" y="386"/>
                  <a:pt x="6231" y="387"/>
                  <a:pt x="6228" y="387"/>
                </a:cubicBezTo>
                <a:cubicBezTo>
                  <a:pt x="6214" y="387"/>
                  <a:pt x="6193" y="376"/>
                  <a:pt x="6177" y="369"/>
                </a:cubicBezTo>
                <a:cubicBezTo>
                  <a:pt x="5965" y="280"/>
                  <a:pt x="5743" y="245"/>
                  <a:pt x="5515" y="245"/>
                </a:cubicBezTo>
                <a:cubicBezTo>
                  <a:pt x="5499" y="245"/>
                  <a:pt x="5482" y="246"/>
                  <a:pt x="5466" y="246"/>
                </a:cubicBezTo>
                <a:cubicBezTo>
                  <a:pt x="5450" y="246"/>
                  <a:pt x="5433" y="249"/>
                  <a:pt x="5418" y="253"/>
                </a:cubicBezTo>
                <a:cubicBezTo>
                  <a:pt x="5339" y="275"/>
                  <a:pt x="5327" y="307"/>
                  <a:pt x="5383" y="363"/>
                </a:cubicBezTo>
                <a:cubicBezTo>
                  <a:pt x="5439" y="423"/>
                  <a:pt x="5503" y="475"/>
                  <a:pt x="5565" y="529"/>
                </a:cubicBezTo>
                <a:cubicBezTo>
                  <a:pt x="5655" y="608"/>
                  <a:pt x="5748" y="686"/>
                  <a:pt x="5838" y="765"/>
                </a:cubicBezTo>
                <a:cubicBezTo>
                  <a:pt x="5848" y="774"/>
                  <a:pt x="5862" y="791"/>
                  <a:pt x="5860" y="798"/>
                </a:cubicBezTo>
                <a:cubicBezTo>
                  <a:pt x="5827" y="867"/>
                  <a:pt x="5882" y="898"/>
                  <a:pt x="5920" y="933"/>
                </a:cubicBezTo>
                <a:cubicBezTo>
                  <a:pt x="6053" y="1056"/>
                  <a:pt x="6187" y="1176"/>
                  <a:pt x="6315" y="1292"/>
                </a:cubicBezTo>
                <a:cubicBezTo>
                  <a:pt x="6313" y="1310"/>
                  <a:pt x="6313" y="1313"/>
                  <a:pt x="6311" y="1314"/>
                </a:cubicBezTo>
                <a:cubicBezTo>
                  <a:pt x="6215" y="1408"/>
                  <a:pt x="6212" y="1438"/>
                  <a:pt x="6293" y="1555"/>
                </a:cubicBezTo>
                <a:cubicBezTo>
                  <a:pt x="6361" y="1650"/>
                  <a:pt x="6432" y="1745"/>
                  <a:pt x="6498" y="1843"/>
                </a:cubicBezTo>
                <a:cubicBezTo>
                  <a:pt x="6510" y="1861"/>
                  <a:pt x="6505" y="1892"/>
                  <a:pt x="6511" y="1918"/>
                </a:cubicBezTo>
                <a:cubicBezTo>
                  <a:pt x="6519" y="1947"/>
                  <a:pt x="6521" y="1979"/>
                  <a:pt x="6536" y="2000"/>
                </a:cubicBezTo>
                <a:cubicBezTo>
                  <a:pt x="6599" y="2086"/>
                  <a:pt x="6666" y="2168"/>
                  <a:pt x="6736" y="2256"/>
                </a:cubicBezTo>
                <a:cubicBezTo>
                  <a:pt x="6673" y="2299"/>
                  <a:pt x="6608" y="2344"/>
                  <a:pt x="6542" y="2388"/>
                </a:cubicBezTo>
                <a:cubicBezTo>
                  <a:pt x="6503" y="2414"/>
                  <a:pt x="6464" y="2441"/>
                  <a:pt x="6423" y="2463"/>
                </a:cubicBezTo>
                <a:cubicBezTo>
                  <a:pt x="6367" y="2496"/>
                  <a:pt x="6366" y="2537"/>
                  <a:pt x="6402" y="2580"/>
                </a:cubicBezTo>
                <a:cubicBezTo>
                  <a:pt x="6433" y="2620"/>
                  <a:pt x="6468" y="2656"/>
                  <a:pt x="6503" y="2690"/>
                </a:cubicBezTo>
                <a:cubicBezTo>
                  <a:pt x="6628" y="2815"/>
                  <a:pt x="6753" y="2939"/>
                  <a:pt x="6879" y="3063"/>
                </a:cubicBezTo>
                <a:cubicBezTo>
                  <a:pt x="6886" y="3070"/>
                  <a:pt x="6891" y="3081"/>
                  <a:pt x="6897" y="3090"/>
                </a:cubicBezTo>
                <a:cubicBezTo>
                  <a:pt x="6840" y="3163"/>
                  <a:pt x="6841" y="3201"/>
                  <a:pt x="6921" y="3255"/>
                </a:cubicBezTo>
                <a:cubicBezTo>
                  <a:pt x="6992" y="3305"/>
                  <a:pt x="7070" y="3346"/>
                  <a:pt x="7147" y="3386"/>
                </a:cubicBezTo>
                <a:cubicBezTo>
                  <a:pt x="7328" y="3480"/>
                  <a:pt x="7455" y="3640"/>
                  <a:pt x="7609" y="3767"/>
                </a:cubicBezTo>
                <a:cubicBezTo>
                  <a:pt x="7673" y="3819"/>
                  <a:pt x="7745" y="3862"/>
                  <a:pt x="7815" y="3912"/>
                </a:cubicBezTo>
                <a:cubicBezTo>
                  <a:pt x="7815" y="3914"/>
                  <a:pt x="7813" y="3921"/>
                  <a:pt x="7811" y="3922"/>
                </a:cubicBezTo>
                <a:cubicBezTo>
                  <a:pt x="7635" y="3967"/>
                  <a:pt x="7461" y="4022"/>
                  <a:pt x="7283" y="4055"/>
                </a:cubicBezTo>
                <a:cubicBezTo>
                  <a:pt x="7165" y="4076"/>
                  <a:pt x="7046" y="4085"/>
                  <a:pt x="6927" y="4085"/>
                </a:cubicBezTo>
                <a:cubicBezTo>
                  <a:pt x="6777" y="4085"/>
                  <a:pt x="6626" y="4071"/>
                  <a:pt x="6474" y="4051"/>
                </a:cubicBezTo>
                <a:cubicBezTo>
                  <a:pt x="6466" y="4049"/>
                  <a:pt x="6457" y="4049"/>
                  <a:pt x="6448" y="4049"/>
                </a:cubicBezTo>
                <a:cubicBezTo>
                  <a:pt x="6429" y="4049"/>
                  <a:pt x="6409" y="4051"/>
                  <a:pt x="6391" y="4055"/>
                </a:cubicBezTo>
                <a:cubicBezTo>
                  <a:pt x="6267" y="4075"/>
                  <a:pt x="6261" y="4084"/>
                  <a:pt x="6290" y="4205"/>
                </a:cubicBezTo>
                <a:cubicBezTo>
                  <a:pt x="6292" y="4211"/>
                  <a:pt x="6290" y="4217"/>
                  <a:pt x="6290" y="4237"/>
                </a:cubicBezTo>
                <a:cubicBezTo>
                  <a:pt x="6215" y="4236"/>
                  <a:pt x="6141" y="4235"/>
                  <a:pt x="6067" y="4233"/>
                </a:cubicBezTo>
                <a:cubicBezTo>
                  <a:pt x="6035" y="4232"/>
                  <a:pt x="6005" y="4231"/>
                  <a:pt x="5975" y="4231"/>
                </a:cubicBezTo>
                <a:cubicBezTo>
                  <a:pt x="5968" y="4231"/>
                  <a:pt x="5961" y="4231"/>
                  <a:pt x="5954" y="4231"/>
                </a:cubicBezTo>
                <a:cubicBezTo>
                  <a:pt x="5896" y="4233"/>
                  <a:pt x="5848" y="4248"/>
                  <a:pt x="5860" y="4325"/>
                </a:cubicBezTo>
                <a:cubicBezTo>
                  <a:pt x="5765" y="4334"/>
                  <a:pt x="5672" y="4333"/>
                  <a:pt x="5583" y="4349"/>
                </a:cubicBezTo>
                <a:cubicBezTo>
                  <a:pt x="5490" y="4367"/>
                  <a:pt x="5397" y="4396"/>
                  <a:pt x="5306" y="4427"/>
                </a:cubicBezTo>
                <a:cubicBezTo>
                  <a:pt x="5249" y="4446"/>
                  <a:pt x="5236" y="4485"/>
                  <a:pt x="5275" y="4536"/>
                </a:cubicBezTo>
                <a:cubicBezTo>
                  <a:pt x="5330" y="4610"/>
                  <a:pt x="5383" y="4685"/>
                  <a:pt x="5445" y="4771"/>
                </a:cubicBezTo>
                <a:cubicBezTo>
                  <a:pt x="5380" y="4794"/>
                  <a:pt x="5321" y="4809"/>
                  <a:pt x="5262" y="4809"/>
                </a:cubicBezTo>
                <a:cubicBezTo>
                  <a:pt x="5243" y="4809"/>
                  <a:pt x="5223" y="4808"/>
                  <a:pt x="5204" y="4804"/>
                </a:cubicBezTo>
                <a:cubicBezTo>
                  <a:pt x="5114" y="4787"/>
                  <a:pt x="5025" y="4762"/>
                  <a:pt x="4936" y="4740"/>
                </a:cubicBezTo>
                <a:cubicBezTo>
                  <a:pt x="4916" y="4735"/>
                  <a:pt x="4894" y="4731"/>
                  <a:pt x="4874" y="4729"/>
                </a:cubicBezTo>
                <a:cubicBezTo>
                  <a:pt x="4861" y="4727"/>
                  <a:pt x="4849" y="4726"/>
                  <a:pt x="4839" y="4726"/>
                </a:cubicBezTo>
                <a:cubicBezTo>
                  <a:pt x="4779" y="4726"/>
                  <a:pt x="4763" y="4754"/>
                  <a:pt x="4772" y="4828"/>
                </a:cubicBezTo>
                <a:cubicBezTo>
                  <a:pt x="4773" y="4833"/>
                  <a:pt x="4770" y="4840"/>
                  <a:pt x="4765" y="4850"/>
                </a:cubicBezTo>
                <a:cubicBezTo>
                  <a:pt x="4703" y="4839"/>
                  <a:pt x="4642" y="4823"/>
                  <a:pt x="4579" y="4817"/>
                </a:cubicBezTo>
                <a:cubicBezTo>
                  <a:pt x="4543" y="4813"/>
                  <a:pt x="4508" y="4811"/>
                  <a:pt x="4473" y="4811"/>
                </a:cubicBezTo>
                <a:cubicBezTo>
                  <a:pt x="4341" y="4811"/>
                  <a:pt x="4215" y="4841"/>
                  <a:pt x="4098" y="4917"/>
                </a:cubicBezTo>
                <a:cubicBezTo>
                  <a:pt x="4044" y="4953"/>
                  <a:pt x="4025" y="4991"/>
                  <a:pt x="4065" y="5051"/>
                </a:cubicBezTo>
                <a:cubicBezTo>
                  <a:pt x="4092" y="5092"/>
                  <a:pt x="4109" y="5138"/>
                  <a:pt x="4135" y="5192"/>
                </a:cubicBezTo>
                <a:cubicBezTo>
                  <a:pt x="4083" y="5194"/>
                  <a:pt x="4040" y="5194"/>
                  <a:pt x="3996" y="5200"/>
                </a:cubicBezTo>
                <a:cubicBezTo>
                  <a:pt x="3878" y="5215"/>
                  <a:pt x="3757" y="5226"/>
                  <a:pt x="3641" y="5255"/>
                </a:cubicBezTo>
                <a:cubicBezTo>
                  <a:pt x="3483" y="5293"/>
                  <a:pt x="3478" y="5317"/>
                  <a:pt x="3567" y="5457"/>
                </a:cubicBezTo>
                <a:cubicBezTo>
                  <a:pt x="3527" y="5470"/>
                  <a:pt x="3489" y="5480"/>
                  <a:pt x="3451" y="5490"/>
                </a:cubicBezTo>
                <a:cubicBezTo>
                  <a:pt x="3399" y="5504"/>
                  <a:pt x="3346" y="5514"/>
                  <a:pt x="3295" y="5533"/>
                </a:cubicBezTo>
                <a:cubicBezTo>
                  <a:pt x="3238" y="5557"/>
                  <a:pt x="3188" y="5590"/>
                  <a:pt x="3224" y="5666"/>
                </a:cubicBezTo>
                <a:cubicBezTo>
                  <a:pt x="3172" y="5699"/>
                  <a:pt x="3120" y="5727"/>
                  <a:pt x="3074" y="5763"/>
                </a:cubicBezTo>
                <a:cubicBezTo>
                  <a:pt x="3012" y="5810"/>
                  <a:pt x="3015" y="5840"/>
                  <a:pt x="3074" y="5889"/>
                </a:cubicBezTo>
                <a:cubicBezTo>
                  <a:pt x="3149" y="5953"/>
                  <a:pt x="3223" y="6017"/>
                  <a:pt x="3298" y="6083"/>
                </a:cubicBezTo>
                <a:cubicBezTo>
                  <a:pt x="3307" y="6090"/>
                  <a:pt x="3317" y="6105"/>
                  <a:pt x="3316" y="6118"/>
                </a:cubicBezTo>
                <a:cubicBezTo>
                  <a:pt x="3301" y="6284"/>
                  <a:pt x="3399" y="6414"/>
                  <a:pt x="3466" y="6553"/>
                </a:cubicBezTo>
                <a:cubicBezTo>
                  <a:pt x="3504" y="6630"/>
                  <a:pt x="3563" y="6696"/>
                  <a:pt x="3605" y="6758"/>
                </a:cubicBezTo>
                <a:cubicBezTo>
                  <a:pt x="3451" y="6835"/>
                  <a:pt x="3295" y="6912"/>
                  <a:pt x="3142" y="6993"/>
                </a:cubicBezTo>
                <a:cubicBezTo>
                  <a:pt x="3100" y="7015"/>
                  <a:pt x="3065" y="7052"/>
                  <a:pt x="3022" y="7073"/>
                </a:cubicBezTo>
                <a:cubicBezTo>
                  <a:pt x="2959" y="7102"/>
                  <a:pt x="2888" y="7117"/>
                  <a:pt x="2825" y="7148"/>
                </a:cubicBezTo>
                <a:cubicBezTo>
                  <a:pt x="2746" y="7186"/>
                  <a:pt x="2669" y="7226"/>
                  <a:pt x="2601" y="7278"/>
                </a:cubicBezTo>
                <a:cubicBezTo>
                  <a:pt x="2532" y="7333"/>
                  <a:pt x="2537" y="7373"/>
                  <a:pt x="2599" y="7437"/>
                </a:cubicBezTo>
                <a:cubicBezTo>
                  <a:pt x="2621" y="7462"/>
                  <a:pt x="2645" y="7488"/>
                  <a:pt x="2671" y="7518"/>
                </a:cubicBezTo>
                <a:cubicBezTo>
                  <a:pt x="2581" y="7577"/>
                  <a:pt x="2497" y="7632"/>
                  <a:pt x="2414" y="7689"/>
                </a:cubicBezTo>
                <a:cubicBezTo>
                  <a:pt x="2285" y="7779"/>
                  <a:pt x="2156" y="7870"/>
                  <a:pt x="2028" y="7962"/>
                </a:cubicBezTo>
                <a:cubicBezTo>
                  <a:pt x="1966" y="8007"/>
                  <a:pt x="1967" y="8019"/>
                  <a:pt x="2034" y="8122"/>
                </a:cubicBezTo>
                <a:cubicBezTo>
                  <a:pt x="1994" y="8165"/>
                  <a:pt x="1948" y="8206"/>
                  <a:pt x="1912" y="8254"/>
                </a:cubicBezTo>
                <a:cubicBezTo>
                  <a:pt x="1863" y="8321"/>
                  <a:pt x="1817" y="8392"/>
                  <a:pt x="1777" y="8465"/>
                </a:cubicBezTo>
                <a:cubicBezTo>
                  <a:pt x="1743" y="8527"/>
                  <a:pt x="1771" y="8570"/>
                  <a:pt x="1829" y="8611"/>
                </a:cubicBezTo>
                <a:cubicBezTo>
                  <a:pt x="1914" y="8671"/>
                  <a:pt x="1992" y="8747"/>
                  <a:pt x="2069" y="8817"/>
                </a:cubicBezTo>
                <a:cubicBezTo>
                  <a:pt x="2107" y="8852"/>
                  <a:pt x="2090" y="8873"/>
                  <a:pt x="2050" y="8903"/>
                </a:cubicBezTo>
                <a:cubicBezTo>
                  <a:pt x="1926" y="8995"/>
                  <a:pt x="1804" y="9092"/>
                  <a:pt x="1683" y="9189"/>
                </a:cubicBezTo>
                <a:cubicBezTo>
                  <a:pt x="1624" y="9233"/>
                  <a:pt x="1571" y="9283"/>
                  <a:pt x="1515" y="9330"/>
                </a:cubicBezTo>
                <a:cubicBezTo>
                  <a:pt x="1479" y="9361"/>
                  <a:pt x="1449" y="9392"/>
                  <a:pt x="1499" y="9441"/>
                </a:cubicBezTo>
                <a:cubicBezTo>
                  <a:pt x="1509" y="9449"/>
                  <a:pt x="1500" y="9494"/>
                  <a:pt x="1485" y="9509"/>
                </a:cubicBezTo>
                <a:cubicBezTo>
                  <a:pt x="1429" y="9575"/>
                  <a:pt x="1360" y="9631"/>
                  <a:pt x="1308" y="9700"/>
                </a:cubicBezTo>
                <a:cubicBezTo>
                  <a:pt x="1261" y="9763"/>
                  <a:pt x="1226" y="9837"/>
                  <a:pt x="1194" y="9910"/>
                </a:cubicBezTo>
                <a:cubicBezTo>
                  <a:pt x="1171" y="9964"/>
                  <a:pt x="1179" y="10017"/>
                  <a:pt x="1247" y="10041"/>
                </a:cubicBezTo>
                <a:cubicBezTo>
                  <a:pt x="1262" y="10046"/>
                  <a:pt x="1273" y="10059"/>
                  <a:pt x="1292" y="10072"/>
                </a:cubicBezTo>
                <a:cubicBezTo>
                  <a:pt x="1235" y="10131"/>
                  <a:pt x="1185" y="10189"/>
                  <a:pt x="1130" y="10245"/>
                </a:cubicBezTo>
                <a:cubicBezTo>
                  <a:pt x="971" y="10409"/>
                  <a:pt x="806" y="10568"/>
                  <a:pt x="652" y="10735"/>
                </a:cubicBezTo>
                <a:cubicBezTo>
                  <a:pt x="484" y="10919"/>
                  <a:pt x="299" y="11083"/>
                  <a:pt x="124" y="11259"/>
                </a:cubicBezTo>
                <a:cubicBezTo>
                  <a:pt x="81" y="11301"/>
                  <a:pt x="48" y="11355"/>
                  <a:pt x="19" y="11407"/>
                </a:cubicBezTo>
                <a:cubicBezTo>
                  <a:pt x="0" y="11442"/>
                  <a:pt x="12" y="11472"/>
                  <a:pt x="50" y="11472"/>
                </a:cubicBezTo>
                <a:cubicBezTo>
                  <a:pt x="55" y="11472"/>
                  <a:pt x="61" y="11471"/>
                  <a:pt x="68" y="11470"/>
                </a:cubicBezTo>
                <a:cubicBezTo>
                  <a:pt x="145" y="11456"/>
                  <a:pt x="223" y="11438"/>
                  <a:pt x="299" y="11418"/>
                </a:cubicBezTo>
                <a:cubicBezTo>
                  <a:pt x="449" y="11376"/>
                  <a:pt x="597" y="11329"/>
                  <a:pt x="748" y="11293"/>
                </a:cubicBezTo>
                <a:cubicBezTo>
                  <a:pt x="894" y="11259"/>
                  <a:pt x="1043" y="11234"/>
                  <a:pt x="1191" y="11209"/>
                </a:cubicBezTo>
                <a:cubicBezTo>
                  <a:pt x="1263" y="11196"/>
                  <a:pt x="1338" y="11187"/>
                  <a:pt x="1411" y="11177"/>
                </a:cubicBezTo>
                <a:cubicBezTo>
                  <a:pt x="1426" y="11293"/>
                  <a:pt x="1431" y="11304"/>
                  <a:pt x="1534" y="11305"/>
                </a:cubicBezTo>
                <a:cubicBezTo>
                  <a:pt x="1537" y="11305"/>
                  <a:pt x="1541" y="11306"/>
                  <a:pt x="1544" y="11306"/>
                </a:cubicBezTo>
                <a:cubicBezTo>
                  <a:pt x="1616" y="11306"/>
                  <a:pt x="1692" y="11295"/>
                  <a:pt x="1763" y="11281"/>
                </a:cubicBezTo>
                <a:cubicBezTo>
                  <a:pt x="2013" y="11229"/>
                  <a:pt x="2261" y="11175"/>
                  <a:pt x="2509" y="11121"/>
                </a:cubicBezTo>
                <a:cubicBezTo>
                  <a:pt x="2510" y="11121"/>
                  <a:pt x="2511" y="11121"/>
                  <a:pt x="2512" y="11121"/>
                </a:cubicBezTo>
                <a:cubicBezTo>
                  <a:pt x="2518" y="11121"/>
                  <a:pt x="2525" y="11123"/>
                  <a:pt x="2532" y="11123"/>
                </a:cubicBezTo>
                <a:cubicBezTo>
                  <a:pt x="2523" y="11204"/>
                  <a:pt x="2513" y="11283"/>
                  <a:pt x="2506" y="11362"/>
                </a:cubicBezTo>
                <a:cubicBezTo>
                  <a:pt x="2499" y="11424"/>
                  <a:pt x="2534" y="11464"/>
                  <a:pt x="2604" y="11478"/>
                </a:cubicBezTo>
                <a:cubicBezTo>
                  <a:pt x="2627" y="11483"/>
                  <a:pt x="2649" y="11485"/>
                  <a:pt x="2671" y="11485"/>
                </a:cubicBezTo>
                <a:cubicBezTo>
                  <a:pt x="2743" y="11485"/>
                  <a:pt x="2810" y="11462"/>
                  <a:pt x="2877" y="11432"/>
                </a:cubicBezTo>
                <a:cubicBezTo>
                  <a:pt x="2904" y="11419"/>
                  <a:pt x="2931" y="11404"/>
                  <a:pt x="2965" y="11389"/>
                </a:cubicBezTo>
                <a:cubicBezTo>
                  <a:pt x="2978" y="11454"/>
                  <a:pt x="3013" y="11475"/>
                  <a:pt x="3057" y="11475"/>
                </a:cubicBezTo>
                <a:cubicBezTo>
                  <a:pt x="3071" y="11475"/>
                  <a:pt x="3085" y="11473"/>
                  <a:pt x="3100" y="11470"/>
                </a:cubicBezTo>
                <a:cubicBezTo>
                  <a:pt x="3250" y="11435"/>
                  <a:pt x="3401" y="11401"/>
                  <a:pt x="3550" y="11366"/>
                </a:cubicBezTo>
                <a:cubicBezTo>
                  <a:pt x="3557" y="11401"/>
                  <a:pt x="3568" y="11439"/>
                  <a:pt x="3569" y="11478"/>
                </a:cubicBezTo>
                <a:cubicBezTo>
                  <a:pt x="3570" y="11531"/>
                  <a:pt x="3596" y="11558"/>
                  <a:pt x="3637" y="11558"/>
                </a:cubicBezTo>
                <a:cubicBezTo>
                  <a:pt x="3652" y="11558"/>
                  <a:pt x="3670" y="11554"/>
                  <a:pt x="3689" y="11546"/>
                </a:cubicBezTo>
                <a:cubicBezTo>
                  <a:pt x="3787" y="11507"/>
                  <a:pt x="3882" y="11461"/>
                  <a:pt x="3975" y="11412"/>
                </a:cubicBezTo>
                <a:cubicBezTo>
                  <a:pt x="4171" y="11312"/>
                  <a:pt x="4365" y="11208"/>
                  <a:pt x="4561" y="11105"/>
                </a:cubicBezTo>
                <a:cubicBezTo>
                  <a:pt x="4591" y="11089"/>
                  <a:pt x="4618" y="11074"/>
                  <a:pt x="4649" y="11057"/>
                </a:cubicBezTo>
                <a:cubicBezTo>
                  <a:pt x="4663" y="11191"/>
                  <a:pt x="4678" y="11325"/>
                  <a:pt x="4688" y="11459"/>
                </a:cubicBezTo>
                <a:cubicBezTo>
                  <a:pt x="4692" y="11504"/>
                  <a:pt x="4709" y="11526"/>
                  <a:pt x="4754" y="11526"/>
                </a:cubicBezTo>
                <a:cubicBezTo>
                  <a:pt x="4755" y="11526"/>
                  <a:pt x="4756" y="11526"/>
                  <a:pt x="4757" y="11526"/>
                </a:cubicBezTo>
                <a:cubicBezTo>
                  <a:pt x="4899" y="11523"/>
                  <a:pt x="5028" y="11485"/>
                  <a:pt x="5133" y="11388"/>
                </a:cubicBezTo>
                <a:cubicBezTo>
                  <a:pt x="5163" y="11427"/>
                  <a:pt x="5186" y="11445"/>
                  <a:pt x="5211" y="11445"/>
                </a:cubicBezTo>
                <a:cubicBezTo>
                  <a:pt x="5233" y="11445"/>
                  <a:pt x="5257" y="11431"/>
                  <a:pt x="5289" y="11403"/>
                </a:cubicBezTo>
                <a:cubicBezTo>
                  <a:pt x="5377" y="11326"/>
                  <a:pt x="5466" y="11250"/>
                  <a:pt x="5552" y="11177"/>
                </a:cubicBezTo>
                <a:cubicBezTo>
                  <a:pt x="5565" y="11185"/>
                  <a:pt x="5572" y="11186"/>
                  <a:pt x="5573" y="11188"/>
                </a:cubicBezTo>
                <a:cubicBezTo>
                  <a:pt x="5607" y="11248"/>
                  <a:pt x="5625" y="11276"/>
                  <a:pt x="5651" y="11276"/>
                </a:cubicBezTo>
                <a:cubicBezTo>
                  <a:pt x="5673" y="11276"/>
                  <a:pt x="5699" y="11256"/>
                  <a:pt x="5744" y="11219"/>
                </a:cubicBezTo>
                <a:cubicBezTo>
                  <a:pt x="5873" y="11114"/>
                  <a:pt x="6004" y="11010"/>
                  <a:pt x="6129" y="10899"/>
                </a:cubicBezTo>
                <a:cubicBezTo>
                  <a:pt x="6179" y="10856"/>
                  <a:pt x="6216" y="10797"/>
                  <a:pt x="6264" y="10741"/>
                </a:cubicBezTo>
                <a:cubicBezTo>
                  <a:pt x="6280" y="10795"/>
                  <a:pt x="6294" y="10840"/>
                  <a:pt x="6309" y="10887"/>
                </a:cubicBezTo>
                <a:cubicBezTo>
                  <a:pt x="6322" y="10933"/>
                  <a:pt x="6341" y="10957"/>
                  <a:pt x="6369" y="10957"/>
                </a:cubicBezTo>
                <a:cubicBezTo>
                  <a:pt x="6385" y="10957"/>
                  <a:pt x="6404" y="10948"/>
                  <a:pt x="6427" y="10931"/>
                </a:cubicBezTo>
                <a:cubicBezTo>
                  <a:pt x="6525" y="10858"/>
                  <a:pt x="6618" y="10780"/>
                  <a:pt x="6709" y="10697"/>
                </a:cubicBezTo>
                <a:cubicBezTo>
                  <a:pt x="6799" y="10614"/>
                  <a:pt x="6897" y="10550"/>
                  <a:pt x="7010" y="10502"/>
                </a:cubicBezTo>
                <a:cubicBezTo>
                  <a:pt x="7101" y="10463"/>
                  <a:pt x="7185" y="10406"/>
                  <a:pt x="7265" y="10348"/>
                </a:cubicBezTo>
                <a:cubicBezTo>
                  <a:pt x="7323" y="10303"/>
                  <a:pt x="7364" y="10235"/>
                  <a:pt x="7422" y="10188"/>
                </a:cubicBezTo>
                <a:cubicBezTo>
                  <a:pt x="7484" y="10138"/>
                  <a:pt x="7559" y="10105"/>
                  <a:pt x="7622" y="10054"/>
                </a:cubicBezTo>
                <a:cubicBezTo>
                  <a:pt x="7698" y="9994"/>
                  <a:pt x="7761" y="9917"/>
                  <a:pt x="7837" y="9860"/>
                </a:cubicBezTo>
                <a:cubicBezTo>
                  <a:pt x="7961" y="9763"/>
                  <a:pt x="8094" y="9679"/>
                  <a:pt x="8223" y="9586"/>
                </a:cubicBezTo>
                <a:cubicBezTo>
                  <a:pt x="8322" y="9514"/>
                  <a:pt x="8420" y="9439"/>
                  <a:pt x="8520" y="9365"/>
                </a:cubicBezTo>
                <a:cubicBezTo>
                  <a:pt x="8526" y="9369"/>
                  <a:pt x="8531" y="9374"/>
                  <a:pt x="8537" y="9377"/>
                </a:cubicBezTo>
                <a:cubicBezTo>
                  <a:pt x="8481" y="9483"/>
                  <a:pt x="8432" y="9593"/>
                  <a:pt x="8366" y="9693"/>
                </a:cubicBezTo>
                <a:cubicBezTo>
                  <a:pt x="8274" y="9829"/>
                  <a:pt x="8171" y="9959"/>
                  <a:pt x="8068" y="10089"/>
                </a:cubicBezTo>
                <a:cubicBezTo>
                  <a:pt x="7966" y="10216"/>
                  <a:pt x="7863" y="10341"/>
                  <a:pt x="7755" y="10462"/>
                </a:cubicBezTo>
                <a:cubicBezTo>
                  <a:pt x="7631" y="10601"/>
                  <a:pt x="7499" y="10732"/>
                  <a:pt x="7371" y="10867"/>
                </a:cubicBezTo>
                <a:cubicBezTo>
                  <a:pt x="7362" y="10876"/>
                  <a:pt x="7355" y="10885"/>
                  <a:pt x="7349" y="10895"/>
                </a:cubicBezTo>
                <a:cubicBezTo>
                  <a:pt x="7299" y="10966"/>
                  <a:pt x="7303" y="10986"/>
                  <a:pt x="7383" y="11034"/>
                </a:cubicBezTo>
                <a:cubicBezTo>
                  <a:pt x="7364" y="11142"/>
                  <a:pt x="7270" y="11196"/>
                  <a:pt x="7209" y="11275"/>
                </a:cubicBezTo>
                <a:cubicBezTo>
                  <a:pt x="7184" y="11305"/>
                  <a:pt x="7152" y="11331"/>
                  <a:pt x="7124" y="11360"/>
                </a:cubicBezTo>
                <a:cubicBezTo>
                  <a:pt x="7079" y="11404"/>
                  <a:pt x="7056" y="11459"/>
                  <a:pt x="7035" y="11521"/>
                </a:cubicBezTo>
                <a:cubicBezTo>
                  <a:pt x="7003" y="11622"/>
                  <a:pt x="6942" y="11715"/>
                  <a:pt x="6884" y="11804"/>
                </a:cubicBezTo>
                <a:cubicBezTo>
                  <a:pt x="6848" y="11861"/>
                  <a:pt x="6789" y="11903"/>
                  <a:pt x="6752" y="11960"/>
                </a:cubicBezTo>
                <a:cubicBezTo>
                  <a:pt x="6711" y="12024"/>
                  <a:pt x="6727" y="12047"/>
                  <a:pt x="6799" y="12072"/>
                </a:cubicBezTo>
                <a:cubicBezTo>
                  <a:pt x="6829" y="12082"/>
                  <a:pt x="6859" y="12097"/>
                  <a:pt x="6900" y="12113"/>
                </a:cubicBezTo>
                <a:cubicBezTo>
                  <a:pt x="6854" y="12169"/>
                  <a:pt x="6818" y="12219"/>
                  <a:pt x="6777" y="12262"/>
                </a:cubicBezTo>
                <a:cubicBezTo>
                  <a:pt x="6689" y="12355"/>
                  <a:pt x="6601" y="12446"/>
                  <a:pt x="6509" y="12535"/>
                </a:cubicBezTo>
                <a:cubicBezTo>
                  <a:pt x="6460" y="12582"/>
                  <a:pt x="6403" y="12622"/>
                  <a:pt x="6354" y="12669"/>
                </a:cubicBezTo>
                <a:cubicBezTo>
                  <a:pt x="6315" y="12705"/>
                  <a:pt x="6270" y="12744"/>
                  <a:pt x="6326" y="12806"/>
                </a:cubicBezTo>
                <a:cubicBezTo>
                  <a:pt x="6335" y="12814"/>
                  <a:pt x="6320" y="12853"/>
                  <a:pt x="6309" y="12872"/>
                </a:cubicBezTo>
                <a:cubicBezTo>
                  <a:pt x="6238" y="12988"/>
                  <a:pt x="6162" y="13102"/>
                  <a:pt x="6090" y="13218"/>
                </a:cubicBezTo>
                <a:cubicBezTo>
                  <a:pt x="6077" y="13239"/>
                  <a:pt x="6066" y="13264"/>
                  <a:pt x="6061" y="13289"/>
                </a:cubicBezTo>
                <a:cubicBezTo>
                  <a:pt x="6041" y="13384"/>
                  <a:pt x="6052" y="13485"/>
                  <a:pt x="6195" y="13492"/>
                </a:cubicBezTo>
                <a:cubicBezTo>
                  <a:pt x="6212" y="13493"/>
                  <a:pt x="6231" y="13497"/>
                  <a:pt x="6253" y="13501"/>
                </a:cubicBezTo>
                <a:cubicBezTo>
                  <a:pt x="6244" y="13529"/>
                  <a:pt x="6234" y="13553"/>
                  <a:pt x="6228" y="13577"/>
                </a:cubicBezTo>
                <a:cubicBezTo>
                  <a:pt x="6202" y="13668"/>
                  <a:pt x="6164" y="13750"/>
                  <a:pt x="6157" y="13852"/>
                </a:cubicBezTo>
                <a:cubicBezTo>
                  <a:pt x="6151" y="13953"/>
                  <a:pt x="6082" y="14047"/>
                  <a:pt x="6040" y="14145"/>
                </a:cubicBezTo>
                <a:cubicBezTo>
                  <a:pt x="6031" y="14167"/>
                  <a:pt x="6017" y="14186"/>
                  <a:pt x="6007" y="14208"/>
                </a:cubicBezTo>
                <a:cubicBezTo>
                  <a:pt x="5979" y="14278"/>
                  <a:pt x="5987" y="14297"/>
                  <a:pt x="6062" y="14328"/>
                </a:cubicBezTo>
                <a:cubicBezTo>
                  <a:pt x="6027" y="14413"/>
                  <a:pt x="5992" y="14499"/>
                  <a:pt x="5958" y="14586"/>
                </a:cubicBezTo>
                <a:cubicBezTo>
                  <a:pt x="5928" y="14658"/>
                  <a:pt x="5886" y="14726"/>
                  <a:pt x="5872" y="14802"/>
                </a:cubicBezTo>
                <a:cubicBezTo>
                  <a:pt x="5852" y="14894"/>
                  <a:pt x="5865" y="14935"/>
                  <a:pt x="5928" y="14935"/>
                </a:cubicBezTo>
                <a:cubicBezTo>
                  <a:pt x="5943" y="14935"/>
                  <a:pt x="5961" y="14932"/>
                  <a:pt x="5982" y="14928"/>
                </a:cubicBezTo>
                <a:cubicBezTo>
                  <a:pt x="6105" y="14904"/>
                  <a:pt x="6226" y="14877"/>
                  <a:pt x="6349" y="14850"/>
                </a:cubicBezTo>
                <a:cubicBezTo>
                  <a:pt x="6382" y="14844"/>
                  <a:pt x="6417" y="14836"/>
                  <a:pt x="6450" y="14828"/>
                </a:cubicBezTo>
                <a:cubicBezTo>
                  <a:pt x="6469" y="14913"/>
                  <a:pt x="6481" y="14945"/>
                  <a:pt x="6525" y="14945"/>
                </a:cubicBezTo>
                <a:cubicBezTo>
                  <a:pt x="6546" y="14945"/>
                  <a:pt x="6574" y="14937"/>
                  <a:pt x="6614" y="14925"/>
                </a:cubicBezTo>
                <a:cubicBezTo>
                  <a:pt x="6766" y="14879"/>
                  <a:pt x="6915" y="14827"/>
                  <a:pt x="7065" y="14778"/>
                </a:cubicBezTo>
                <a:cubicBezTo>
                  <a:pt x="7083" y="14772"/>
                  <a:pt x="7100" y="14768"/>
                  <a:pt x="7121" y="14762"/>
                </a:cubicBezTo>
                <a:lnTo>
                  <a:pt x="7121" y="14762"/>
                </a:lnTo>
                <a:cubicBezTo>
                  <a:pt x="7060" y="14947"/>
                  <a:pt x="7004" y="15127"/>
                  <a:pt x="6943" y="15304"/>
                </a:cubicBezTo>
                <a:cubicBezTo>
                  <a:pt x="6915" y="15384"/>
                  <a:pt x="6880" y="15461"/>
                  <a:pt x="6841" y="15535"/>
                </a:cubicBezTo>
                <a:cubicBezTo>
                  <a:pt x="6794" y="15626"/>
                  <a:pt x="6742" y="15712"/>
                  <a:pt x="6695" y="15802"/>
                </a:cubicBezTo>
                <a:cubicBezTo>
                  <a:pt x="6680" y="15827"/>
                  <a:pt x="6673" y="15858"/>
                  <a:pt x="6665" y="15888"/>
                </a:cubicBezTo>
                <a:cubicBezTo>
                  <a:pt x="6649" y="15947"/>
                  <a:pt x="6660" y="15991"/>
                  <a:pt x="6733" y="15997"/>
                </a:cubicBezTo>
                <a:cubicBezTo>
                  <a:pt x="6752" y="15998"/>
                  <a:pt x="6772" y="16011"/>
                  <a:pt x="6799" y="16019"/>
                </a:cubicBezTo>
                <a:cubicBezTo>
                  <a:pt x="6792" y="16047"/>
                  <a:pt x="6787" y="16072"/>
                  <a:pt x="6779" y="16095"/>
                </a:cubicBezTo>
                <a:cubicBezTo>
                  <a:pt x="6722" y="16260"/>
                  <a:pt x="6665" y="16424"/>
                  <a:pt x="6607" y="16589"/>
                </a:cubicBezTo>
                <a:cubicBezTo>
                  <a:pt x="6599" y="16610"/>
                  <a:pt x="6591" y="16633"/>
                  <a:pt x="6586" y="16656"/>
                </a:cubicBezTo>
                <a:cubicBezTo>
                  <a:pt x="6561" y="16751"/>
                  <a:pt x="6568" y="16765"/>
                  <a:pt x="6660" y="16801"/>
                </a:cubicBezTo>
                <a:cubicBezTo>
                  <a:pt x="6643" y="16927"/>
                  <a:pt x="6624" y="17055"/>
                  <a:pt x="6611" y="17183"/>
                </a:cubicBezTo>
                <a:cubicBezTo>
                  <a:pt x="6606" y="17243"/>
                  <a:pt x="6611" y="17305"/>
                  <a:pt x="6618" y="17366"/>
                </a:cubicBezTo>
                <a:cubicBezTo>
                  <a:pt x="6625" y="17420"/>
                  <a:pt x="6655" y="17443"/>
                  <a:pt x="6702" y="17443"/>
                </a:cubicBezTo>
                <a:cubicBezTo>
                  <a:pt x="6711" y="17443"/>
                  <a:pt x="6721" y="17442"/>
                  <a:pt x="6731" y="17441"/>
                </a:cubicBezTo>
                <a:cubicBezTo>
                  <a:pt x="6967" y="17402"/>
                  <a:pt x="7205" y="17366"/>
                  <a:pt x="7442" y="17329"/>
                </a:cubicBezTo>
                <a:cubicBezTo>
                  <a:pt x="7455" y="17327"/>
                  <a:pt x="7468" y="17327"/>
                  <a:pt x="7479" y="17327"/>
                </a:cubicBezTo>
                <a:cubicBezTo>
                  <a:pt x="7460" y="17493"/>
                  <a:pt x="7437" y="17655"/>
                  <a:pt x="7421" y="17818"/>
                </a:cubicBezTo>
                <a:cubicBezTo>
                  <a:pt x="7419" y="17842"/>
                  <a:pt x="7443" y="17868"/>
                  <a:pt x="7455" y="17891"/>
                </a:cubicBezTo>
                <a:cubicBezTo>
                  <a:pt x="7463" y="17911"/>
                  <a:pt x="7479" y="17930"/>
                  <a:pt x="7479" y="17948"/>
                </a:cubicBezTo>
                <a:cubicBezTo>
                  <a:pt x="7477" y="18032"/>
                  <a:pt x="7467" y="18117"/>
                  <a:pt x="7463" y="18202"/>
                </a:cubicBezTo>
                <a:cubicBezTo>
                  <a:pt x="7462" y="18246"/>
                  <a:pt x="7460" y="18292"/>
                  <a:pt x="7465" y="18336"/>
                </a:cubicBezTo>
                <a:cubicBezTo>
                  <a:pt x="7481" y="18454"/>
                  <a:pt x="7510" y="18481"/>
                  <a:pt x="7638" y="18488"/>
                </a:cubicBezTo>
                <a:cubicBezTo>
                  <a:pt x="7609" y="18632"/>
                  <a:pt x="7589" y="18776"/>
                  <a:pt x="7551" y="18915"/>
                </a:cubicBezTo>
                <a:cubicBezTo>
                  <a:pt x="7494" y="19126"/>
                  <a:pt x="7422" y="19335"/>
                  <a:pt x="7362" y="19545"/>
                </a:cubicBezTo>
                <a:cubicBezTo>
                  <a:pt x="7337" y="19634"/>
                  <a:pt x="7316" y="19728"/>
                  <a:pt x="7303" y="19820"/>
                </a:cubicBezTo>
                <a:cubicBezTo>
                  <a:pt x="7297" y="19869"/>
                  <a:pt x="7304" y="19920"/>
                  <a:pt x="7318" y="19967"/>
                </a:cubicBezTo>
                <a:cubicBezTo>
                  <a:pt x="7326" y="19992"/>
                  <a:pt x="7341" y="20004"/>
                  <a:pt x="7357" y="20004"/>
                </a:cubicBezTo>
                <a:cubicBezTo>
                  <a:pt x="7372" y="20004"/>
                  <a:pt x="7387" y="19995"/>
                  <a:pt x="7398" y="19977"/>
                </a:cubicBezTo>
                <a:cubicBezTo>
                  <a:pt x="7448" y="19897"/>
                  <a:pt x="7535" y="19848"/>
                  <a:pt x="7566" y="19751"/>
                </a:cubicBezTo>
                <a:cubicBezTo>
                  <a:pt x="7580" y="19706"/>
                  <a:pt x="7632" y="19674"/>
                  <a:pt x="7666" y="19635"/>
                </a:cubicBezTo>
                <a:cubicBezTo>
                  <a:pt x="7856" y="19413"/>
                  <a:pt x="8045" y="19187"/>
                  <a:pt x="8239" y="18967"/>
                </a:cubicBezTo>
                <a:cubicBezTo>
                  <a:pt x="8295" y="18904"/>
                  <a:pt x="8368" y="18857"/>
                  <a:pt x="8440" y="18799"/>
                </a:cubicBezTo>
                <a:cubicBezTo>
                  <a:pt x="8454" y="18825"/>
                  <a:pt x="8469" y="18846"/>
                  <a:pt x="8480" y="18871"/>
                </a:cubicBezTo>
                <a:cubicBezTo>
                  <a:pt x="8497" y="18912"/>
                  <a:pt x="8523" y="18931"/>
                  <a:pt x="8555" y="18931"/>
                </a:cubicBezTo>
                <a:cubicBezTo>
                  <a:pt x="8571" y="18931"/>
                  <a:pt x="8587" y="18927"/>
                  <a:pt x="8605" y="18918"/>
                </a:cubicBezTo>
                <a:cubicBezTo>
                  <a:pt x="8651" y="18898"/>
                  <a:pt x="8701" y="18879"/>
                  <a:pt x="8734" y="18847"/>
                </a:cubicBezTo>
                <a:cubicBezTo>
                  <a:pt x="8885" y="18702"/>
                  <a:pt x="9040" y="18560"/>
                  <a:pt x="9147" y="18377"/>
                </a:cubicBezTo>
                <a:cubicBezTo>
                  <a:pt x="9191" y="18301"/>
                  <a:pt x="9261" y="18240"/>
                  <a:pt x="9319" y="18171"/>
                </a:cubicBezTo>
                <a:cubicBezTo>
                  <a:pt x="9396" y="18277"/>
                  <a:pt x="9478" y="18387"/>
                  <a:pt x="9555" y="18498"/>
                </a:cubicBezTo>
                <a:cubicBezTo>
                  <a:pt x="9577" y="18529"/>
                  <a:pt x="9598" y="18544"/>
                  <a:pt x="9626" y="18544"/>
                </a:cubicBezTo>
                <a:cubicBezTo>
                  <a:pt x="9640" y="18544"/>
                  <a:pt x="9656" y="18540"/>
                  <a:pt x="9674" y="18532"/>
                </a:cubicBezTo>
                <a:cubicBezTo>
                  <a:pt x="9775" y="18490"/>
                  <a:pt x="9838" y="18410"/>
                  <a:pt x="9895" y="18323"/>
                </a:cubicBezTo>
                <a:cubicBezTo>
                  <a:pt x="9955" y="18235"/>
                  <a:pt x="10014" y="18145"/>
                  <a:pt x="10071" y="18055"/>
                </a:cubicBezTo>
                <a:cubicBezTo>
                  <a:pt x="10095" y="18020"/>
                  <a:pt x="10112" y="17981"/>
                  <a:pt x="10135" y="17938"/>
                </a:cubicBezTo>
                <a:cubicBezTo>
                  <a:pt x="10152" y="17945"/>
                  <a:pt x="10171" y="17951"/>
                  <a:pt x="10189" y="17960"/>
                </a:cubicBezTo>
                <a:cubicBezTo>
                  <a:pt x="10219" y="17975"/>
                  <a:pt x="10241" y="17982"/>
                  <a:pt x="10259" y="17982"/>
                </a:cubicBezTo>
                <a:cubicBezTo>
                  <a:pt x="10288" y="17982"/>
                  <a:pt x="10306" y="17963"/>
                  <a:pt x="10331" y="17917"/>
                </a:cubicBezTo>
                <a:cubicBezTo>
                  <a:pt x="10396" y="17798"/>
                  <a:pt x="10478" y="17694"/>
                  <a:pt x="10585" y="17606"/>
                </a:cubicBezTo>
                <a:cubicBezTo>
                  <a:pt x="10615" y="17582"/>
                  <a:pt x="10626" y="17534"/>
                  <a:pt x="10645" y="17499"/>
                </a:cubicBezTo>
                <a:cubicBezTo>
                  <a:pt x="10687" y="17535"/>
                  <a:pt x="10733" y="17576"/>
                  <a:pt x="10780" y="17614"/>
                </a:cubicBezTo>
                <a:cubicBezTo>
                  <a:pt x="10799" y="17628"/>
                  <a:pt x="10818" y="17635"/>
                  <a:pt x="10836" y="17635"/>
                </a:cubicBezTo>
                <a:cubicBezTo>
                  <a:pt x="10857" y="17635"/>
                  <a:pt x="10877" y="17626"/>
                  <a:pt x="10895" y="17608"/>
                </a:cubicBezTo>
                <a:cubicBezTo>
                  <a:pt x="10931" y="17572"/>
                  <a:pt x="10966" y="17534"/>
                  <a:pt x="10994" y="17492"/>
                </a:cubicBezTo>
                <a:cubicBezTo>
                  <a:pt x="11057" y="17397"/>
                  <a:pt x="11118" y="17303"/>
                  <a:pt x="11177" y="17207"/>
                </a:cubicBezTo>
                <a:cubicBezTo>
                  <a:pt x="11181" y="17201"/>
                  <a:pt x="11187" y="17196"/>
                  <a:pt x="11188" y="17190"/>
                </a:cubicBezTo>
                <a:cubicBezTo>
                  <a:pt x="11206" y="17115"/>
                  <a:pt x="11228" y="17050"/>
                  <a:pt x="11311" y="17015"/>
                </a:cubicBezTo>
                <a:cubicBezTo>
                  <a:pt x="11337" y="17004"/>
                  <a:pt x="11342" y="16942"/>
                  <a:pt x="11357" y="16902"/>
                </a:cubicBezTo>
                <a:cubicBezTo>
                  <a:pt x="11375" y="16854"/>
                  <a:pt x="11391" y="16806"/>
                  <a:pt x="11413" y="16748"/>
                </a:cubicBezTo>
                <a:cubicBezTo>
                  <a:pt x="11515" y="16881"/>
                  <a:pt x="11604" y="17001"/>
                  <a:pt x="11700" y="17118"/>
                </a:cubicBezTo>
                <a:cubicBezTo>
                  <a:pt x="11710" y="17129"/>
                  <a:pt x="11732" y="17129"/>
                  <a:pt x="11754" y="17129"/>
                </a:cubicBezTo>
                <a:cubicBezTo>
                  <a:pt x="11756" y="17129"/>
                  <a:pt x="11758" y="17129"/>
                  <a:pt x="11760" y="17129"/>
                </a:cubicBezTo>
                <a:cubicBezTo>
                  <a:pt x="11769" y="17129"/>
                  <a:pt x="11777" y="17129"/>
                  <a:pt x="11785" y="17130"/>
                </a:cubicBezTo>
                <a:cubicBezTo>
                  <a:pt x="11907" y="17231"/>
                  <a:pt x="12030" y="17334"/>
                  <a:pt x="12157" y="17436"/>
                </a:cubicBezTo>
                <a:cubicBezTo>
                  <a:pt x="12163" y="17441"/>
                  <a:pt x="12174" y="17443"/>
                  <a:pt x="12185" y="17443"/>
                </a:cubicBezTo>
                <a:cubicBezTo>
                  <a:pt x="12196" y="17443"/>
                  <a:pt x="12207" y="17441"/>
                  <a:pt x="12216" y="17438"/>
                </a:cubicBezTo>
                <a:cubicBezTo>
                  <a:pt x="12288" y="17410"/>
                  <a:pt x="12340" y="17361"/>
                  <a:pt x="12373" y="17286"/>
                </a:cubicBezTo>
                <a:cubicBezTo>
                  <a:pt x="12404" y="17212"/>
                  <a:pt x="12450" y="17144"/>
                  <a:pt x="12488" y="17073"/>
                </a:cubicBezTo>
                <a:cubicBezTo>
                  <a:pt x="12508" y="17037"/>
                  <a:pt x="12524" y="16999"/>
                  <a:pt x="12543" y="16962"/>
                </a:cubicBezTo>
                <a:cubicBezTo>
                  <a:pt x="12566" y="16976"/>
                  <a:pt x="12586" y="16983"/>
                  <a:pt x="12602" y="16983"/>
                </a:cubicBezTo>
                <a:cubicBezTo>
                  <a:pt x="12632" y="16983"/>
                  <a:pt x="12653" y="16960"/>
                  <a:pt x="12671" y="16909"/>
                </a:cubicBezTo>
                <a:cubicBezTo>
                  <a:pt x="12725" y="16753"/>
                  <a:pt x="12772" y="16594"/>
                  <a:pt x="12822" y="16443"/>
                </a:cubicBezTo>
                <a:cubicBezTo>
                  <a:pt x="12862" y="16471"/>
                  <a:pt x="12913" y="16511"/>
                  <a:pt x="12966" y="16548"/>
                </a:cubicBezTo>
                <a:cubicBezTo>
                  <a:pt x="12990" y="16565"/>
                  <a:pt x="13013" y="16574"/>
                  <a:pt x="13033" y="16574"/>
                </a:cubicBezTo>
                <a:cubicBezTo>
                  <a:pt x="13060" y="16574"/>
                  <a:pt x="13083" y="16559"/>
                  <a:pt x="13101" y="16526"/>
                </a:cubicBezTo>
                <a:cubicBezTo>
                  <a:pt x="13150" y="16441"/>
                  <a:pt x="13197" y="16353"/>
                  <a:pt x="13225" y="16261"/>
                </a:cubicBezTo>
                <a:cubicBezTo>
                  <a:pt x="13266" y="16127"/>
                  <a:pt x="13291" y="15987"/>
                  <a:pt x="13320" y="15849"/>
                </a:cubicBezTo>
                <a:cubicBezTo>
                  <a:pt x="13328" y="15806"/>
                  <a:pt x="13326" y="15758"/>
                  <a:pt x="13330" y="15709"/>
                </a:cubicBezTo>
                <a:cubicBezTo>
                  <a:pt x="13410" y="15687"/>
                  <a:pt x="13420" y="15671"/>
                  <a:pt x="13409" y="15532"/>
                </a:cubicBezTo>
                <a:cubicBezTo>
                  <a:pt x="13402" y="15432"/>
                  <a:pt x="13383" y="15334"/>
                  <a:pt x="13378" y="15234"/>
                </a:cubicBezTo>
                <a:cubicBezTo>
                  <a:pt x="13373" y="15144"/>
                  <a:pt x="13381" y="15056"/>
                  <a:pt x="13382" y="14966"/>
                </a:cubicBezTo>
                <a:cubicBezTo>
                  <a:pt x="13445" y="14999"/>
                  <a:pt x="13507" y="15030"/>
                  <a:pt x="13568" y="15064"/>
                </a:cubicBezTo>
                <a:cubicBezTo>
                  <a:pt x="13585" y="15073"/>
                  <a:pt x="13600" y="15078"/>
                  <a:pt x="13615" y="15078"/>
                </a:cubicBezTo>
                <a:cubicBezTo>
                  <a:pt x="13644" y="15078"/>
                  <a:pt x="13666" y="15059"/>
                  <a:pt x="13676" y="15024"/>
                </a:cubicBezTo>
                <a:cubicBezTo>
                  <a:pt x="13703" y="14922"/>
                  <a:pt x="13724" y="14819"/>
                  <a:pt x="13745" y="14716"/>
                </a:cubicBezTo>
                <a:cubicBezTo>
                  <a:pt x="13757" y="14654"/>
                  <a:pt x="13770" y="14593"/>
                  <a:pt x="13773" y="14531"/>
                </a:cubicBezTo>
                <a:cubicBezTo>
                  <a:pt x="13780" y="14370"/>
                  <a:pt x="13778" y="14208"/>
                  <a:pt x="13781" y="14045"/>
                </a:cubicBezTo>
                <a:cubicBezTo>
                  <a:pt x="13788" y="14048"/>
                  <a:pt x="13799" y="14059"/>
                  <a:pt x="13810" y="14059"/>
                </a:cubicBezTo>
                <a:cubicBezTo>
                  <a:pt x="13819" y="14060"/>
                  <a:pt x="13828" y="14060"/>
                  <a:pt x="13838" y="14060"/>
                </a:cubicBezTo>
                <a:cubicBezTo>
                  <a:pt x="13852" y="14060"/>
                  <a:pt x="13866" y="14058"/>
                  <a:pt x="13875" y="14052"/>
                </a:cubicBezTo>
                <a:cubicBezTo>
                  <a:pt x="13894" y="14036"/>
                  <a:pt x="13909" y="14006"/>
                  <a:pt x="13912" y="13982"/>
                </a:cubicBezTo>
                <a:cubicBezTo>
                  <a:pt x="13914" y="13955"/>
                  <a:pt x="13901" y="13927"/>
                  <a:pt x="13893" y="13898"/>
                </a:cubicBezTo>
                <a:cubicBezTo>
                  <a:pt x="13856" y="13764"/>
                  <a:pt x="13870" y="13632"/>
                  <a:pt x="13891" y="13497"/>
                </a:cubicBezTo>
                <a:cubicBezTo>
                  <a:pt x="13914" y="13339"/>
                  <a:pt x="13919" y="13178"/>
                  <a:pt x="13940" y="13019"/>
                </a:cubicBezTo>
                <a:cubicBezTo>
                  <a:pt x="13945" y="12973"/>
                  <a:pt x="13973" y="12936"/>
                  <a:pt x="13904" y="12926"/>
                </a:cubicBezTo>
                <a:cubicBezTo>
                  <a:pt x="13961" y="12874"/>
                  <a:pt x="13971" y="12800"/>
                  <a:pt x="13937" y="12734"/>
                </a:cubicBezTo>
                <a:cubicBezTo>
                  <a:pt x="13928" y="12715"/>
                  <a:pt x="13932" y="12690"/>
                  <a:pt x="13932" y="12670"/>
                </a:cubicBezTo>
                <a:cubicBezTo>
                  <a:pt x="13933" y="12605"/>
                  <a:pt x="13937" y="12540"/>
                  <a:pt x="13935" y="12476"/>
                </a:cubicBezTo>
                <a:cubicBezTo>
                  <a:pt x="13934" y="12421"/>
                  <a:pt x="13927" y="12366"/>
                  <a:pt x="13917" y="12315"/>
                </a:cubicBezTo>
                <a:cubicBezTo>
                  <a:pt x="13918" y="12279"/>
                  <a:pt x="13929" y="12238"/>
                  <a:pt x="13917" y="12207"/>
                </a:cubicBezTo>
                <a:cubicBezTo>
                  <a:pt x="13904" y="12173"/>
                  <a:pt x="14002" y="12139"/>
                  <a:pt x="13934" y="12122"/>
                </a:cubicBezTo>
                <a:cubicBezTo>
                  <a:pt x="13933" y="12083"/>
                  <a:pt x="13922" y="12044"/>
                  <a:pt x="13934" y="12031"/>
                </a:cubicBezTo>
                <a:cubicBezTo>
                  <a:pt x="13980" y="11986"/>
                  <a:pt x="13953" y="11932"/>
                  <a:pt x="13966" y="11885"/>
                </a:cubicBezTo>
                <a:cubicBezTo>
                  <a:pt x="14001" y="11754"/>
                  <a:pt x="14043" y="11627"/>
                  <a:pt x="14083" y="11500"/>
                </a:cubicBezTo>
                <a:cubicBezTo>
                  <a:pt x="14089" y="11475"/>
                  <a:pt x="14102" y="11454"/>
                  <a:pt x="14125" y="11430"/>
                </a:cubicBezTo>
                <a:cubicBezTo>
                  <a:pt x="14146" y="11523"/>
                  <a:pt x="14169" y="11615"/>
                  <a:pt x="14190" y="11708"/>
                </a:cubicBezTo>
                <a:cubicBezTo>
                  <a:pt x="14221" y="11844"/>
                  <a:pt x="14251" y="11979"/>
                  <a:pt x="14282" y="12114"/>
                </a:cubicBezTo>
                <a:cubicBezTo>
                  <a:pt x="14303" y="12211"/>
                  <a:pt x="14318" y="12310"/>
                  <a:pt x="14346" y="12404"/>
                </a:cubicBezTo>
                <a:cubicBezTo>
                  <a:pt x="14405" y="12591"/>
                  <a:pt x="14477" y="12773"/>
                  <a:pt x="14531" y="12961"/>
                </a:cubicBezTo>
                <a:cubicBezTo>
                  <a:pt x="14573" y="13107"/>
                  <a:pt x="14597" y="13260"/>
                  <a:pt x="14629" y="13410"/>
                </a:cubicBezTo>
                <a:cubicBezTo>
                  <a:pt x="14639" y="13452"/>
                  <a:pt x="14645" y="13495"/>
                  <a:pt x="14660" y="13533"/>
                </a:cubicBezTo>
                <a:cubicBezTo>
                  <a:pt x="14668" y="13553"/>
                  <a:pt x="14694" y="13565"/>
                  <a:pt x="14719" y="13574"/>
                </a:cubicBezTo>
                <a:cubicBezTo>
                  <a:pt x="14751" y="13729"/>
                  <a:pt x="14823" y="13871"/>
                  <a:pt x="14904" y="14010"/>
                </a:cubicBezTo>
                <a:cubicBezTo>
                  <a:pt x="14935" y="14062"/>
                  <a:pt x="14950" y="14123"/>
                  <a:pt x="14972" y="14180"/>
                </a:cubicBezTo>
                <a:cubicBezTo>
                  <a:pt x="14978" y="14196"/>
                  <a:pt x="14979" y="14212"/>
                  <a:pt x="14984" y="14227"/>
                </a:cubicBezTo>
                <a:cubicBezTo>
                  <a:pt x="15007" y="14298"/>
                  <a:pt x="15033" y="14332"/>
                  <a:pt x="15069" y="14332"/>
                </a:cubicBezTo>
                <a:cubicBezTo>
                  <a:pt x="15095" y="14332"/>
                  <a:pt x="15125" y="14315"/>
                  <a:pt x="15162" y="14283"/>
                </a:cubicBezTo>
                <a:cubicBezTo>
                  <a:pt x="15173" y="14274"/>
                  <a:pt x="15183" y="14263"/>
                  <a:pt x="15187" y="14259"/>
                </a:cubicBezTo>
                <a:cubicBezTo>
                  <a:pt x="15260" y="14416"/>
                  <a:pt x="15339" y="14567"/>
                  <a:pt x="15401" y="14726"/>
                </a:cubicBezTo>
                <a:cubicBezTo>
                  <a:pt x="15446" y="14843"/>
                  <a:pt x="15466" y="14968"/>
                  <a:pt x="15496" y="15090"/>
                </a:cubicBezTo>
                <a:cubicBezTo>
                  <a:pt x="15502" y="15115"/>
                  <a:pt x="15504" y="15141"/>
                  <a:pt x="15512" y="15165"/>
                </a:cubicBezTo>
                <a:cubicBezTo>
                  <a:pt x="15537" y="15241"/>
                  <a:pt x="15555" y="15272"/>
                  <a:pt x="15596" y="15272"/>
                </a:cubicBezTo>
                <a:cubicBezTo>
                  <a:pt x="15617" y="15272"/>
                  <a:pt x="15645" y="15264"/>
                  <a:pt x="15682" y="15249"/>
                </a:cubicBezTo>
                <a:cubicBezTo>
                  <a:pt x="15725" y="15419"/>
                  <a:pt x="15840" y="15544"/>
                  <a:pt x="15954" y="15668"/>
                </a:cubicBezTo>
                <a:cubicBezTo>
                  <a:pt x="15994" y="15712"/>
                  <a:pt x="16031" y="15733"/>
                  <a:pt x="16070" y="15733"/>
                </a:cubicBezTo>
                <a:cubicBezTo>
                  <a:pt x="16108" y="15733"/>
                  <a:pt x="16147" y="15712"/>
                  <a:pt x="16190" y="15673"/>
                </a:cubicBezTo>
                <a:cubicBezTo>
                  <a:pt x="16239" y="15630"/>
                  <a:pt x="16290" y="15587"/>
                  <a:pt x="16335" y="15539"/>
                </a:cubicBezTo>
                <a:cubicBezTo>
                  <a:pt x="16371" y="15502"/>
                  <a:pt x="16399" y="15456"/>
                  <a:pt x="16432" y="15415"/>
                </a:cubicBezTo>
                <a:cubicBezTo>
                  <a:pt x="16491" y="15601"/>
                  <a:pt x="16639" y="15736"/>
                  <a:pt x="16748" y="15897"/>
                </a:cubicBezTo>
                <a:cubicBezTo>
                  <a:pt x="16826" y="16013"/>
                  <a:pt x="16896" y="16137"/>
                  <a:pt x="16968" y="16258"/>
                </a:cubicBezTo>
                <a:cubicBezTo>
                  <a:pt x="17019" y="16344"/>
                  <a:pt x="17049" y="16384"/>
                  <a:pt x="17088" y="16384"/>
                </a:cubicBezTo>
                <a:cubicBezTo>
                  <a:pt x="17121" y="16384"/>
                  <a:pt x="17160" y="16355"/>
                  <a:pt x="17224" y="16300"/>
                </a:cubicBezTo>
                <a:cubicBezTo>
                  <a:pt x="17299" y="16409"/>
                  <a:pt x="17379" y="16516"/>
                  <a:pt x="17452" y="16626"/>
                </a:cubicBezTo>
                <a:cubicBezTo>
                  <a:pt x="17487" y="16681"/>
                  <a:pt x="17505" y="16704"/>
                  <a:pt x="17529" y="16704"/>
                </a:cubicBezTo>
                <a:cubicBezTo>
                  <a:pt x="17545" y="16704"/>
                  <a:pt x="17563" y="16694"/>
                  <a:pt x="17592" y="16676"/>
                </a:cubicBezTo>
                <a:cubicBezTo>
                  <a:pt x="17699" y="16794"/>
                  <a:pt x="17796" y="16913"/>
                  <a:pt x="17906" y="17021"/>
                </a:cubicBezTo>
                <a:cubicBezTo>
                  <a:pt x="17932" y="17046"/>
                  <a:pt x="17953" y="17058"/>
                  <a:pt x="17973" y="17058"/>
                </a:cubicBezTo>
                <a:cubicBezTo>
                  <a:pt x="18001" y="17058"/>
                  <a:pt x="18028" y="17034"/>
                  <a:pt x="18063" y="16991"/>
                </a:cubicBezTo>
                <a:cubicBezTo>
                  <a:pt x="18112" y="16928"/>
                  <a:pt x="18168" y="16870"/>
                  <a:pt x="18224" y="16805"/>
                </a:cubicBezTo>
                <a:cubicBezTo>
                  <a:pt x="18337" y="16952"/>
                  <a:pt x="18455" y="17104"/>
                  <a:pt x="18575" y="17262"/>
                </a:cubicBezTo>
                <a:cubicBezTo>
                  <a:pt x="18591" y="17248"/>
                  <a:pt x="18605" y="17235"/>
                  <a:pt x="18613" y="17228"/>
                </a:cubicBezTo>
                <a:cubicBezTo>
                  <a:pt x="18759" y="17338"/>
                  <a:pt x="18840" y="17520"/>
                  <a:pt x="19026" y="17583"/>
                </a:cubicBezTo>
                <a:cubicBezTo>
                  <a:pt x="19049" y="17591"/>
                  <a:pt x="19064" y="17596"/>
                  <a:pt x="19074" y="17596"/>
                </a:cubicBezTo>
                <a:cubicBezTo>
                  <a:pt x="19091" y="17596"/>
                  <a:pt x="19098" y="17583"/>
                  <a:pt x="19114" y="17552"/>
                </a:cubicBezTo>
                <a:cubicBezTo>
                  <a:pt x="19254" y="17700"/>
                  <a:pt x="19396" y="17849"/>
                  <a:pt x="19536" y="18001"/>
                </a:cubicBezTo>
                <a:cubicBezTo>
                  <a:pt x="19616" y="18089"/>
                  <a:pt x="19688" y="18181"/>
                  <a:pt x="19771" y="18266"/>
                </a:cubicBezTo>
                <a:cubicBezTo>
                  <a:pt x="19803" y="18298"/>
                  <a:pt x="19850" y="18315"/>
                  <a:pt x="19891" y="18338"/>
                </a:cubicBezTo>
                <a:cubicBezTo>
                  <a:pt x="19902" y="18298"/>
                  <a:pt x="19928" y="18255"/>
                  <a:pt x="19923" y="18217"/>
                </a:cubicBezTo>
                <a:cubicBezTo>
                  <a:pt x="19902" y="18082"/>
                  <a:pt x="19876" y="17950"/>
                  <a:pt x="19845" y="17817"/>
                </a:cubicBezTo>
                <a:cubicBezTo>
                  <a:pt x="19813" y="17683"/>
                  <a:pt x="19773" y="17551"/>
                  <a:pt x="19736" y="17417"/>
                </a:cubicBezTo>
                <a:lnTo>
                  <a:pt x="19736" y="17417"/>
                </a:lnTo>
                <a:cubicBezTo>
                  <a:pt x="19743" y="17420"/>
                  <a:pt x="19750" y="17421"/>
                  <a:pt x="19756" y="17422"/>
                </a:cubicBezTo>
                <a:cubicBezTo>
                  <a:pt x="19768" y="17400"/>
                  <a:pt x="19792" y="17375"/>
                  <a:pt x="19788" y="17355"/>
                </a:cubicBezTo>
                <a:cubicBezTo>
                  <a:pt x="19766" y="17228"/>
                  <a:pt x="19735" y="17101"/>
                  <a:pt x="19711" y="16973"/>
                </a:cubicBezTo>
                <a:cubicBezTo>
                  <a:pt x="19705" y="16931"/>
                  <a:pt x="19722" y="16887"/>
                  <a:pt x="19716" y="16846"/>
                </a:cubicBezTo>
                <a:cubicBezTo>
                  <a:pt x="19704" y="16765"/>
                  <a:pt x="19680" y="16687"/>
                  <a:pt x="19661" y="16602"/>
                </a:cubicBezTo>
                <a:lnTo>
                  <a:pt x="19661" y="16602"/>
                </a:lnTo>
                <a:cubicBezTo>
                  <a:pt x="19678" y="16604"/>
                  <a:pt x="19691" y="16607"/>
                  <a:pt x="19707" y="16610"/>
                </a:cubicBezTo>
                <a:cubicBezTo>
                  <a:pt x="19727" y="16615"/>
                  <a:pt x="19744" y="16617"/>
                  <a:pt x="19760" y="16617"/>
                </a:cubicBezTo>
                <a:cubicBezTo>
                  <a:pt x="19826" y="16617"/>
                  <a:pt x="19858" y="16578"/>
                  <a:pt x="19859" y="16494"/>
                </a:cubicBezTo>
                <a:cubicBezTo>
                  <a:pt x="19860" y="16331"/>
                  <a:pt x="19858" y="16166"/>
                  <a:pt x="19854" y="16002"/>
                </a:cubicBezTo>
                <a:cubicBezTo>
                  <a:pt x="19853" y="15954"/>
                  <a:pt x="19839" y="15905"/>
                  <a:pt x="19829" y="15851"/>
                </a:cubicBezTo>
                <a:lnTo>
                  <a:pt x="19829" y="15851"/>
                </a:lnTo>
                <a:cubicBezTo>
                  <a:pt x="19849" y="15854"/>
                  <a:pt x="19872" y="15862"/>
                  <a:pt x="19895" y="15868"/>
                </a:cubicBezTo>
                <a:cubicBezTo>
                  <a:pt x="19905" y="15870"/>
                  <a:pt x="19913" y="15871"/>
                  <a:pt x="19921" y="15871"/>
                </a:cubicBezTo>
                <a:cubicBezTo>
                  <a:pt x="19957" y="15871"/>
                  <a:pt x="19974" y="15848"/>
                  <a:pt x="19963" y="15806"/>
                </a:cubicBezTo>
                <a:cubicBezTo>
                  <a:pt x="19947" y="15743"/>
                  <a:pt x="19921" y="15681"/>
                  <a:pt x="19904" y="15617"/>
                </a:cubicBezTo>
                <a:cubicBezTo>
                  <a:pt x="19887" y="15549"/>
                  <a:pt x="19871" y="15478"/>
                  <a:pt x="19863" y="15406"/>
                </a:cubicBezTo>
                <a:cubicBezTo>
                  <a:pt x="19849" y="15275"/>
                  <a:pt x="19841" y="15144"/>
                  <a:pt x="19832" y="15026"/>
                </a:cubicBezTo>
                <a:cubicBezTo>
                  <a:pt x="19978" y="15002"/>
                  <a:pt x="20128" y="14980"/>
                  <a:pt x="20278" y="14952"/>
                </a:cubicBezTo>
                <a:cubicBezTo>
                  <a:pt x="20301" y="14948"/>
                  <a:pt x="20332" y="14916"/>
                  <a:pt x="20334" y="14896"/>
                </a:cubicBezTo>
                <a:cubicBezTo>
                  <a:pt x="20338" y="14802"/>
                  <a:pt x="20331" y="14706"/>
                  <a:pt x="20328" y="14603"/>
                </a:cubicBezTo>
                <a:cubicBezTo>
                  <a:pt x="20380" y="14587"/>
                  <a:pt x="20384" y="14572"/>
                  <a:pt x="20352" y="14500"/>
                </a:cubicBezTo>
                <a:cubicBezTo>
                  <a:pt x="20315" y="14416"/>
                  <a:pt x="20284" y="14328"/>
                  <a:pt x="20251" y="14223"/>
                </a:cubicBezTo>
                <a:cubicBezTo>
                  <a:pt x="20349" y="14212"/>
                  <a:pt x="20362" y="14191"/>
                  <a:pt x="20316" y="14108"/>
                </a:cubicBezTo>
                <a:cubicBezTo>
                  <a:pt x="20244" y="13977"/>
                  <a:pt x="20165" y="13853"/>
                  <a:pt x="20095" y="13724"/>
                </a:cubicBezTo>
                <a:cubicBezTo>
                  <a:pt x="20074" y="13686"/>
                  <a:pt x="20065" y="13640"/>
                  <a:pt x="20051" y="13599"/>
                </a:cubicBezTo>
                <a:lnTo>
                  <a:pt x="20051" y="13599"/>
                </a:lnTo>
                <a:cubicBezTo>
                  <a:pt x="20123" y="13600"/>
                  <a:pt x="20187" y="13601"/>
                  <a:pt x="20251" y="13602"/>
                </a:cubicBezTo>
                <a:cubicBezTo>
                  <a:pt x="20253" y="13602"/>
                  <a:pt x="20254" y="13602"/>
                  <a:pt x="20256" y="13602"/>
                </a:cubicBezTo>
                <a:cubicBezTo>
                  <a:pt x="20310" y="13602"/>
                  <a:pt x="20331" y="13569"/>
                  <a:pt x="20321" y="13519"/>
                </a:cubicBezTo>
                <a:cubicBezTo>
                  <a:pt x="20311" y="13473"/>
                  <a:pt x="20299" y="13424"/>
                  <a:pt x="20273" y="13388"/>
                </a:cubicBezTo>
                <a:cubicBezTo>
                  <a:pt x="20169" y="13241"/>
                  <a:pt x="20123" y="13071"/>
                  <a:pt x="20056" y="12907"/>
                </a:cubicBezTo>
                <a:cubicBezTo>
                  <a:pt x="20004" y="12782"/>
                  <a:pt x="19927" y="12664"/>
                  <a:pt x="19859" y="12544"/>
                </a:cubicBezTo>
                <a:cubicBezTo>
                  <a:pt x="19830" y="12494"/>
                  <a:pt x="19793" y="12449"/>
                  <a:pt x="19768" y="12411"/>
                </a:cubicBezTo>
                <a:cubicBezTo>
                  <a:pt x="19801" y="12411"/>
                  <a:pt x="19834" y="12412"/>
                  <a:pt x="19868" y="12412"/>
                </a:cubicBezTo>
                <a:cubicBezTo>
                  <a:pt x="19936" y="12412"/>
                  <a:pt x="20006" y="12411"/>
                  <a:pt x="20075" y="12408"/>
                </a:cubicBezTo>
                <a:cubicBezTo>
                  <a:pt x="20149" y="12405"/>
                  <a:pt x="20225" y="12395"/>
                  <a:pt x="20301" y="12387"/>
                </a:cubicBezTo>
                <a:cubicBezTo>
                  <a:pt x="20384" y="12378"/>
                  <a:pt x="20391" y="12366"/>
                  <a:pt x="20379" y="12285"/>
                </a:cubicBezTo>
                <a:cubicBezTo>
                  <a:pt x="20376" y="12273"/>
                  <a:pt x="20375" y="12259"/>
                  <a:pt x="20371" y="12237"/>
                </a:cubicBezTo>
                <a:lnTo>
                  <a:pt x="20371" y="12237"/>
                </a:lnTo>
                <a:cubicBezTo>
                  <a:pt x="20403" y="12248"/>
                  <a:pt x="20435" y="12253"/>
                  <a:pt x="20465" y="12253"/>
                </a:cubicBezTo>
                <a:cubicBezTo>
                  <a:pt x="20568" y="12253"/>
                  <a:pt x="20660" y="12200"/>
                  <a:pt x="20758" y="12184"/>
                </a:cubicBezTo>
                <a:cubicBezTo>
                  <a:pt x="20772" y="12181"/>
                  <a:pt x="20794" y="12148"/>
                  <a:pt x="20791" y="12131"/>
                </a:cubicBezTo>
                <a:cubicBezTo>
                  <a:pt x="20777" y="12021"/>
                  <a:pt x="20764" y="11908"/>
                  <a:pt x="20736" y="11800"/>
                </a:cubicBezTo>
                <a:cubicBezTo>
                  <a:pt x="20722" y="11744"/>
                  <a:pt x="20681" y="11693"/>
                  <a:pt x="20643" y="11627"/>
                </a:cubicBezTo>
                <a:lnTo>
                  <a:pt x="20643" y="11627"/>
                </a:lnTo>
                <a:cubicBezTo>
                  <a:pt x="20644" y="11627"/>
                  <a:pt x="20651" y="11630"/>
                  <a:pt x="20659" y="11630"/>
                </a:cubicBezTo>
                <a:cubicBezTo>
                  <a:pt x="20660" y="11630"/>
                  <a:pt x="20662" y="11630"/>
                  <a:pt x="20664" y="11630"/>
                </a:cubicBezTo>
                <a:cubicBezTo>
                  <a:pt x="20751" y="11603"/>
                  <a:pt x="20762" y="11562"/>
                  <a:pt x="20705" y="11490"/>
                </a:cubicBezTo>
                <a:cubicBezTo>
                  <a:pt x="20627" y="11388"/>
                  <a:pt x="20553" y="11284"/>
                  <a:pt x="20473" y="11181"/>
                </a:cubicBezTo>
                <a:cubicBezTo>
                  <a:pt x="20453" y="11155"/>
                  <a:pt x="20429" y="11133"/>
                  <a:pt x="20409" y="11112"/>
                </a:cubicBezTo>
                <a:cubicBezTo>
                  <a:pt x="20450" y="11090"/>
                  <a:pt x="20493" y="11068"/>
                  <a:pt x="20535" y="11044"/>
                </a:cubicBezTo>
                <a:cubicBezTo>
                  <a:pt x="20580" y="11021"/>
                  <a:pt x="20584" y="10992"/>
                  <a:pt x="20558" y="10946"/>
                </a:cubicBezTo>
                <a:cubicBezTo>
                  <a:pt x="20466" y="10786"/>
                  <a:pt x="20340" y="10666"/>
                  <a:pt x="20167" y="10600"/>
                </a:cubicBezTo>
                <a:cubicBezTo>
                  <a:pt x="20154" y="10596"/>
                  <a:pt x="20146" y="10587"/>
                  <a:pt x="20134" y="10580"/>
                </a:cubicBezTo>
                <a:cubicBezTo>
                  <a:pt x="20139" y="10572"/>
                  <a:pt x="20142" y="10566"/>
                  <a:pt x="20146" y="10562"/>
                </a:cubicBezTo>
                <a:cubicBezTo>
                  <a:pt x="20164" y="10543"/>
                  <a:pt x="20183" y="10525"/>
                  <a:pt x="20203" y="10507"/>
                </a:cubicBezTo>
                <a:cubicBezTo>
                  <a:pt x="20183" y="10488"/>
                  <a:pt x="20167" y="10462"/>
                  <a:pt x="20143" y="10452"/>
                </a:cubicBezTo>
                <a:cubicBezTo>
                  <a:pt x="20026" y="10406"/>
                  <a:pt x="19951" y="10319"/>
                  <a:pt x="19886" y="10216"/>
                </a:cubicBezTo>
                <a:cubicBezTo>
                  <a:pt x="19866" y="10185"/>
                  <a:pt x="19844" y="10154"/>
                  <a:pt x="19825" y="10128"/>
                </a:cubicBezTo>
                <a:cubicBezTo>
                  <a:pt x="19890" y="10093"/>
                  <a:pt x="19952" y="10056"/>
                  <a:pt x="20016" y="10025"/>
                </a:cubicBezTo>
                <a:cubicBezTo>
                  <a:pt x="20066" y="10003"/>
                  <a:pt x="20064" y="9963"/>
                  <a:pt x="20043" y="9929"/>
                </a:cubicBezTo>
                <a:cubicBezTo>
                  <a:pt x="19952" y="9777"/>
                  <a:pt x="19848" y="9633"/>
                  <a:pt x="19684" y="9545"/>
                </a:cubicBezTo>
                <a:cubicBezTo>
                  <a:pt x="19624" y="9511"/>
                  <a:pt x="19571" y="9463"/>
                  <a:pt x="19490" y="9403"/>
                </a:cubicBezTo>
                <a:lnTo>
                  <a:pt x="19566" y="9403"/>
                </a:lnTo>
                <a:cubicBezTo>
                  <a:pt x="19566" y="9247"/>
                  <a:pt x="19426" y="9221"/>
                  <a:pt x="19345" y="9146"/>
                </a:cubicBezTo>
                <a:cubicBezTo>
                  <a:pt x="19244" y="9053"/>
                  <a:pt x="19129" y="8977"/>
                  <a:pt x="19023" y="8890"/>
                </a:cubicBezTo>
                <a:cubicBezTo>
                  <a:pt x="18913" y="8799"/>
                  <a:pt x="18799" y="8709"/>
                  <a:pt x="18697" y="8609"/>
                </a:cubicBezTo>
                <a:cubicBezTo>
                  <a:pt x="18627" y="8540"/>
                  <a:pt x="18572" y="8457"/>
                  <a:pt x="18510" y="8383"/>
                </a:cubicBezTo>
                <a:cubicBezTo>
                  <a:pt x="18488" y="8357"/>
                  <a:pt x="18465" y="8329"/>
                  <a:pt x="18434" y="8293"/>
                </a:cubicBezTo>
                <a:lnTo>
                  <a:pt x="18434" y="8293"/>
                </a:lnTo>
                <a:cubicBezTo>
                  <a:pt x="18460" y="8296"/>
                  <a:pt x="18475" y="8298"/>
                  <a:pt x="18490" y="8300"/>
                </a:cubicBezTo>
                <a:cubicBezTo>
                  <a:pt x="18590" y="8307"/>
                  <a:pt x="18691" y="8318"/>
                  <a:pt x="18791" y="8321"/>
                </a:cubicBezTo>
                <a:cubicBezTo>
                  <a:pt x="18795" y="8321"/>
                  <a:pt x="18799" y="8321"/>
                  <a:pt x="18802" y="8321"/>
                </a:cubicBezTo>
                <a:cubicBezTo>
                  <a:pt x="18880" y="8321"/>
                  <a:pt x="18959" y="8311"/>
                  <a:pt x="19036" y="8311"/>
                </a:cubicBezTo>
                <a:cubicBezTo>
                  <a:pt x="19040" y="8311"/>
                  <a:pt x="19044" y="8311"/>
                  <a:pt x="19047" y="8311"/>
                </a:cubicBezTo>
                <a:cubicBezTo>
                  <a:pt x="19174" y="8313"/>
                  <a:pt x="19299" y="8322"/>
                  <a:pt x="19426" y="8324"/>
                </a:cubicBezTo>
                <a:cubicBezTo>
                  <a:pt x="19427" y="8324"/>
                  <a:pt x="19429" y="8324"/>
                  <a:pt x="19430" y="8324"/>
                </a:cubicBezTo>
                <a:cubicBezTo>
                  <a:pt x="19454" y="8324"/>
                  <a:pt x="19477" y="8308"/>
                  <a:pt x="19501" y="8301"/>
                </a:cubicBezTo>
                <a:cubicBezTo>
                  <a:pt x="19493" y="8276"/>
                  <a:pt x="19485" y="8251"/>
                  <a:pt x="19475" y="8226"/>
                </a:cubicBezTo>
                <a:lnTo>
                  <a:pt x="19475" y="8226"/>
                </a:lnTo>
                <a:cubicBezTo>
                  <a:pt x="19504" y="8229"/>
                  <a:pt x="19533" y="8232"/>
                  <a:pt x="19560" y="8232"/>
                </a:cubicBezTo>
                <a:cubicBezTo>
                  <a:pt x="19623" y="8232"/>
                  <a:pt x="19680" y="8219"/>
                  <a:pt x="19719" y="8175"/>
                </a:cubicBezTo>
                <a:cubicBezTo>
                  <a:pt x="19734" y="8174"/>
                  <a:pt x="19749" y="8174"/>
                  <a:pt x="19762" y="8174"/>
                </a:cubicBezTo>
                <a:cubicBezTo>
                  <a:pt x="19775" y="8174"/>
                  <a:pt x="19788" y="8174"/>
                  <a:pt x="19800" y="8174"/>
                </a:cubicBezTo>
                <a:cubicBezTo>
                  <a:pt x="19834" y="8174"/>
                  <a:pt x="19866" y="8173"/>
                  <a:pt x="19896" y="8167"/>
                </a:cubicBezTo>
                <a:cubicBezTo>
                  <a:pt x="19995" y="8148"/>
                  <a:pt x="20095" y="8126"/>
                  <a:pt x="20191" y="8096"/>
                </a:cubicBezTo>
                <a:cubicBezTo>
                  <a:pt x="20273" y="8072"/>
                  <a:pt x="20281" y="8045"/>
                  <a:pt x="20252" y="7966"/>
                </a:cubicBezTo>
                <a:cubicBezTo>
                  <a:pt x="20231" y="7900"/>
                  <a:pt x="20211" y="7833"/>
                  <a:pt x="20191" y="7763"/>
                </a:cubicBezTo>
                <a:cubicBezTo>
                  <a:pt x="20412" y="7762"/>
                  <a:pt x="20626" y="7706"/>
                  <a:pt x="20834" y="7628"/>
                </a:cubicBezTo>
                <a:cubicBezTo>
                  <a:pt x="20887" y="7609"/>
                  <a:pt x="20947" y="7613"/>
                  <a:pt x="20998" y="7593"/>
                </a:cubicBezTo>
                <a:cubicBezTo>
                  <a:pt x="21098" y="7556"/>
                  <a:pt x="21100" y="7541"/>
                  <a:pt x="21054" y="7447"/>
                </a:cubicBezTo>
                <a:cubicBezTo>
                  <a:pt x="21175" y="7441"/>
                  <a:pt x="21291" y="7433"/>
                  <a:pt x="21410" y="7427"/>
                </a:cubicBezTo>
                <a:cubicBezTo>
                  <a:pt x="21419" y="7426"/>
                  <a:pt x="21429" y="7426"/>
                  <a:pt x="21438" y="7426"/>
                </a:cubicBezTo>
                <a:cubicBezTo>
                  <a:pt x="21457" y="7426"/>
                  <a:pt x="21476" y="7427"/>
                  <a:pt x="21495" y="7427"/>
                </a:cubicBezTo>
                <a:cubicBezTo>
                  <a:pt x="21540" y="7427"/>
                  <a:pt x="21577" y="7418"/>
                  <a:pt x="21561" y="7366"/>
                </a:cubicBezTo>
                <a:cubicBezTo>
                  <a:pt x="21624" y="7362"/>
                  <a:pt x="21685" y="7365"/>
                  <a:pt x="21743" y="7355"/>
                </a:cubicBezTo>
                <a:cubicBezTo>
                  <a:pt x="21917" y="7323"/>
                  <a:pt x="22091" y="7288"/>
                  <a:pt x="22262" y="7246"/>
                </a:cubicBezTo>
                <a:cubicBezTo>
                  <a:pt x="22305" y="7236"/>
                  <a:pt x="22343" y="7196"/>
                  <a:pt x="22382" y="7170"/>
                </a:cubicBezTo>
                <a:cubicBezTo>
                  <a:pt x="22346" y="7135"/>
                  <a:pt x="22315" y="7084"/>
                  <a:pt x="22273" y="7071"/>
                </a:cubicBezTo>
                <a:cubicBezTo>
                  <a:pt x="22118" y="7020"/>
                  <a:pt x="21957" y="6983"/>
                  <a:pt x="21799" y="6942"/>
                </a:cubicBezTo>
                <a:cubicBezTo>
                  <a:pt x="21780" y="6937"/>
                  <a:pt x="21762" y="6939"/>
                  <a:pt x="21732" y="6938"/>
                </a:cubicBezTo>
                <a:cubicBezTo>
                  <a:pt x="21780" y="6876"/>
                  <a:pt x="21734" y="6865"/>
                  <a:pt x="21693" y="6847"/>
                </a:cubicBezTo>
                <a:cubicBezTo>
                  <a:pt x="21515" y="6775"/>
                  <a:pt x="21336" y="6705"/>
                  <a:pt x="21151" y="6630"/>
                </a:cubicBezTo>
                <a:cubicBezTo>
                  <a:pt x="21213" y="6577"/>
                  <a:pt x="21189" y="6530"/>
                  <a:pt x="21139" y="6497"/>
                </a:cubicBezTo>
                <a:cubicBezTo>
                  <a:pt x="21062" y="6449"/>
                  <a:pt x="20982" y="6403"/>
                  <a:pt x="20899" y="6363"/>
                </a:cubicBezTo>
                <a:cubicBezTo>
                  <a:pt x="20811" y="6319"/>
                  <a:pt x="20719" y="6281"/>
                  <a:pt x="20627" y="6248"/>
                </a:cubicBezTo>
                <a:cubicBezTo>
                  <a:pt x="20551" y="6220"/>
                  <a:pt x="20471" y="6199"/>
                  <a:pt x="20389" y="6175"/>
                </a:cubicBezTo>
                <a:cubicBezTo>
                  <a:pt x="20424" y="6146"/>
                  <a:pt x="20462" y="6105"/>
                  <a:pt x="20508" y="6079"/>
                </a:cubicBezTo>
                <a:cubicBezTo>
                  <a:pt x="20564" y="6048"/>
                  <a:pt x="20549" y="6013"/>
                  <a:pt x="20520" y="5982"/>
                </a:cubicBezTo>
                <a:cubicBezTo>
                  <a:pt x="20482" y="5940"/>
                  <a:pt x="20439" y="5896"/>
                  <a:pt x="20389" y="5868"/>
                </a:cubicBezTo>
                <a:cubicBezTo>
                  <a:pt x="20245" y="5788"/>
                  <a:pt x="20098" y="5713"/>
                  <a:pt x="19951" y="5641"/>
                </a:cubicBezTo>
                <a:cubicBezTo>
                  <a:pt x="19917" y="5625"/>
                  <a:pt x="19876" y="5623"/>
                  <a:pt x="19836" y="5615"/>
                </a:cubicBezTo>
                <a:cubicBezTo>
                  <a:pt x="19861" y="5585"/>
                  <a:pt x="19891" y="5550"/>
                  <a:pt x="19920" y="5515"/>
                </a:cubicBezTo>
                <a:cubicBezTo>
                  <a:pt x="19961" y="5465"/>
                  <a:pt x="19957" y="5422"/>
                  <a:pt x="19896" y="5400"/>
                </a:cubicBezTo>
                <a:cubicBezTo>
                  <a:pt x="19810" y="5366"/>
                  <a:pt x="19720" y="5345"/>
                  <a:pt x="19634" y="5316"/>
                </a:cubicBezTo>
                <a:cubicBezTo>
                  <a:pt x="19563" y="5292"/>
                  <a:pt x="19496" y="5257"/>
                  <a:pt x="19426" y="5236"/>
                </a:cubicBezTo>
                <a:cubicBezTo>
                  <a:pt x="19333" y="5209"/>
                  <a:pt x="19256" y="5154"/>
                  <a:pt x="19170" y="5116"/>
                </a:cubicBezTo>
                <a:cubicBezTo>
                  <a:pt x="19146" y="5105"/>
                  <a:pt x="19117" y="5108"/>
                  <a:pt x="19097" y="5096"/>
                </a:cubicBezTo>
                <a:cubicBezTo>
                  <a:pt x="19082" y="5087"/>
                  <a:pt x="19078" y="5060"/>
                  <a:pt x="19069" y="5042"/>
                </a:cubicBezTo>
                <a:cubicBezTo>
                  <a:pt x="19120" y="5023"/>
                  <a:pt x="19135" y="4982"/>
                  <a:pt x="19131" y="4931"/>
                </a:cubicBezTo>
                <a:cubicBezTo>
                  <a:pt x="19130" y="4927"/>
                  <a:pt x="19141" y="4922"/>
                  <a:pt x="19145" y="4917"/>
                </a:cubicBezTo>
                <a:cubicBezTo>
                  <a:pt x="19160" y="4900"/>
                  <a:pt x="19174" y="4880"/>
                  <a:pt x="19179" y="4854"/>
                </a:cubicBezTo>
                <a:cubicBezTo>
                  <a:pt x="19197" y="4838"/>
                  <a:pt x="19218" y="4824"/>
                  <a:pt x="19232" y="4805"/>
                </a:cubicBezTo>
                <a:cubicBezTo>
                  <a:pt x="19280" y="4728"/>
                  <a:pt x="19330" y="4653"/>
                  <a:pt x="19372" y="4572"/>
                </a:cubicBezTo>
                <a:cubicBezTo>
                  <a:pt x="19422" y="4474"/>
                  <a:pt x="19421" y="4467"/>
                  <a:pt x="19315" y="4419"/>
                </a:cubicBezTo>
                <a:cubicBezTo>
                  <a:pt x="19201" y="4368"/>
                  <a:pt x="19081" y="4329"/>
                  <a:pt x="18960" y="4282"/>
                </a:cubicBezTo>
                <a:cubicBezTo>
                  <a:pt x="18969" y="4196"/>
                  <a:pt x="18966" y="4192"/>
                  <a:pt x="18861" y="4191"/>
                </a:cubicBezTo>
                <a:cubicBezTo>
                  <a:pt x="18802" y="4191"/>
                  <a:pt x="18743" y="4192"/>
                  <a:pt x="18685" y="4198"/>
                </a:cubicBezTo>
                <a:cubicBezTo>
                  <a:pt x="18631" y="4205"/>
                  <a:pt x="18577" y="4217"/>
                  <a:pt x="18522" y="4228"/>
                </a:cubicBezTo>
                <a:cubicBezTo>
                  <a:pt x="18560" y="4166"/>
                  <a:pt x="18599" y="4104"/>
                  <a:pt x="18640" y="4038"/>
                </a:cubicBezTo>
                <a:cubicBezTo>
                  <a:pt x="18625" y="4031"/>
                  <a:pt x="18610" y="4023"/>
                  <a:pt x="18595" y="4015"/>
                </a:cubicBezTo>
                <a:cubicBezTo>
                  <a:pt x="18605" y="4007"/>
                  <a:pt x="18613" y="3999"/>
                  <a:pt x="18641" y="3977"/>
                </a:cubicBezTo>
                <a:cubicBezTo>
                  <a:pt x="18567" y="3960"/>
                  <a:pt x="18509" y="3932"/>
                  <a:pt x="18452" y="3932"/>
                </a:cubicBezTo>
                <a:cubicBezTo>
                  <a:pt x="18450" y="3932"/>
                  <a:pt x="18448" y="3932"/>
                  <a:pt x="18446" y="3932"/>
                </a:cubicBezTo>
                <a:cubicBezTo>
                  <a:pt x="18188" y="3938"/>
                  <a:pt x="17931" y="3941"/>
                  <a:pt x="17675" y="3963"/>
                </a:cubicBezTo>
                <a:cubicBezTo>
                  <a:pt x="17488" y="3979"/>
                  <a:pt x="17303" y="4022"/>
                  <a:pt x="17118" y="4054"/>
                </a:cubicBezTo>
                <a:cubicBezTo>
                  <a:pt x="17088" y="4061"/>
                  <a:pt x="17058" y="4064"/>
                  <a:pt x="17015" y="4071"/>
                </a:cubicBezTo>
                <a:cubicBezTo>
                  <a:pt x="17101" y="3989"/>
                  <a:pt x="17174" y="3917"/>
                  <a:pt x="17250" y="3842"/>
                </a:cubicBezTo>
                <a:cubicBezTo>
                  <a:pt x="17241" y="3832"/>
                  <a:pt x="17232" y="3822"/>
                  <a:pt x="17232" y="3822"/>
                </a:cubicBezTo>
                <a:lnTo>
                  <a:pt x="17232" y="3822"/>
                </a:lnTo>
                <a:cubicBezTo>
                  <a:pt x="17232" y="3822"/>
                  <a:pt x="17232" y="3822"/>
                  <a:pt x="17232" y="3822"/>
                </a:cubicBezTo>
                <a:cubicBezTo>
                  <a:pt x="17258" y="3770"/>
                  <a:pt x="17282" y="3724"/>
                  <a:pt x="17307" y="3673"/>
                </a:cubicBezTo>
                <a:cubicBezTo>
                  <a:pt x="17287" y="3670"/>
                  <a:pt x="17267" y="3666"/>
                  <a:pt x="17263" y="3665"/>
                </a:cubicBezTo>
                <a:cubicBezTo>
                  <a:pt x="17325" y="3548"/>
                  <a:pt x="17387" y="3430"/>
                  <a:pt x="17451" y="3315"/>
                </a:cubicBezTo>
                <a:cubicBezTo>
                  <a:pt x="17477" y="3265"/>
                  <a:pt x="17459" y="3240"/>
                  <a:pt x="17413" y="3215"/>
                </a:cubicBezTo>
                <a:cubicBezTo>
                  <a:pt x="17310" y="3161"/>
                  <a:pt x="17200" y="3163"/>
                  <a:pt x="17088" y="3157"/>
                </a:cubicBezTo>
                <a:cubicBezTo>
                  <a:pt x="17041" y="3154"/>
                  <a:pt x="16989" y="3166"/>
                  <a:pt x="16957" y="3112"/>
                </a:cubicBezTo>
                <a:cubicBezTo>
                  <a:pt x="16950" y="3101"/>
                  <a:pt x="16927" y="3097"/>
                  <a:pt x="16911" y="3096"/>
                </a:cubicBezTo>
                <a:cubicBezTo>
                  <a:pt x="16882" y="3093"/>
                  <a:pt x="16853" y="3091"/>
                  <a:pt x="16823" y="3091"/>
                </a:cubicBezTo>
                <a:cubicBezTo>
                  <a:pt x="16724" y="3091"/>
                  <a:pt x="16625" y="3110"/>
                  <a:pt x="16526" y="3146"/>
                </a:cubicBezTo>
                <a:cubicBezTo>
                  <a:pt x="16537" y="3161"/>
                  <a:pt x="16545" y="3169"/>
                  <a:pt x="16559" y="3186"/>
                </a:cubicBezTo>
                <a:cubicBezTo>
                  <a:pt x="16528" y="3181"/>
                  <a:pt x="16504" y="3177"/>
                  <a:pt x="16475" y="3172"/>
                </a:cubicBezTo>
                <a:cubicBezTo>
                  <a:pt x="16478" y="3129"/>
                  <a:pt x="16481" y="3085"/>
                  <a:pt x="16484" y="3040"/>
                </a:cubicBezTo>
                <a:cubicBezTo>
                  <a:pt x="16487" y="2987"/>
                  <a:pt x="16481" y="2964"/>
                  <a:pt x="16450" y="2964"/>
                </a:cubicBezTo>
                <a:cubicBezTo>
                  <a:pt x="16438" y="2964"/>
                  <a:pt x="16422" y="2968"/>
                  <a:pt x="16401" y="2975"/>
                </a:cubicBezTo>
                <a:cubicBezTo>
                  <a:pt x="16334" y="2996"/>
                  <a:pt x="16269" y="3027"/>
                  <a:pt x="16207" y="3058"/>
                </a:cubicBezTo>
                <a:cubicBezTo>
                  <a:pt x="16017" y="3150"/>
                  <a:pt x="15827" y="3244"/>
                  <a:pt x="15627" y="3343"/>
                </a:cubicBezTo>
                <a:cubicBezTo>
                  <a:pt x="15619" y="3279"/>
                  <a:pt x="15607" y="3226"/>
                  <a:pt x="15605" y="3173"/>
                </a:cubicBezTo>
                <a:cubicBezTo>
                  <a:pt x="15603" y="3131"/>
                  <a:pt x="15587" y="3113"/>
                  <a:pt x="15561" y="3113"/>
                </a:cubicBezTo>
                <a:cubicBezTo>
                  <a:pt x="15551" y="3113"/>
                  <a:pt x="15540" y="3116"/>
                  <a:pt x="15527" y="3121"/>
                </a:cubicBezTo>
                <a:cubicBezTo>
                  <a:pt x="15471" y="3140"/>
                  <a:pt x="15413" y="3157"/>
                  <a:pt x="15364" y="3189"/>
                </a:cubicBezTo>
                <a:cubicBezTo>
                  <a:pt x="15206" y="3294"/>
                  <a:pt x="15060" y="3414"/>
                  <a:pt x="14927" y="3552"/>
                </a:cubicBezTo>
                <a:cubicBezTo>
                  <a:pt x="14789" y="3693"/>
                  <a:pt x="14637" y="3819"/>
                  <a:pt x="14487" y="3949"/>
                </a:cubicBezTo>
                <a:cubicBezTo>
                  <a:pt x="14345" y="4073"/>
                  <a:pt x="14201" y="4195"/>
                  <a:pt x="14057" y="4317"/>
                </a:cubicBezTo>
                <a:cubicBezTo>
                  <a:pt x="14043" y="4329"/>
                  <a:pt x="14030" y="4339"/>
                  <a:pt x="14002" y="4344"/>
                </a:cubicBezTo>
                <a:cubicBezTo>
                  <a:pt x="14222" y="3880"/>
                  <a:pt x="14448" y="3418"/>
                  <a:pt x="14659" y="2949"/>
                </a:cubicBezTo>
                <a:cubicBezTo>
                  <a:pt x="14868" y="2482"/>
                  <a:pt x="15066" y="2010"/>
                  <a:pt x="15259" y="1537"/>
                </a:cubicBezTo>
                <a:cubicBezTo>
                  <a:pt x="15452" y="1062"/>
                  <a:pt x="15614" y="572"/>
                  <a:pt x="15785" y="92"/>
                </a:cubicBezTo>
                <a:cubicBezTo>
                  <a:pt x="15683" y="59"/>
                  <a:pt x="15597" y="30"/>
                  <a:pt x="15509" y="4"/>
                </a:cubicBezTo>
                <a:cubicBezTo>
                  <a:pt x="15503" y="2"/>
                  <a:pt x="15496" y="1"/>
                  <a:pt x="15488" y="1"/>
                </a:cubicBezTo>
                <a:close/>
              </a:path>
            </a:pathLst>
          </a:custGeom>
          <a:solidFill>
            <a:srgbClr val="689A69">
              <a:alpha val="46666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5" name="Google Shape;375;p54"/>
          <p:cNvSpPr/>
          <p:nvPr/>
        </p:nvSpPr>
        <p:spPr>
          <a:xfrm>
            <a:off x="541375" y="4371957"/>
            <a:ext cx="1119345" cy="979050"/>
          </a:xfrm>
          <a:custGeom>
            <a:avLst/>
            <a:gdLst/>
            <a:ahLst/>
            <a:cxnLst/>
            <a:rect l="l" t="t" r="r" b="b"/>
            <a:pathLst>
              <a:path w="37521" h="32821" extrusionOk="0">
                <a:moveTo>
                  <a:pt x="26707" y="0"/>
                </a:moveTo>
                <a:cubicBezTo>
                  <a:pt x="26685" y="0"/>
                  <a:pt x="26661" y="13"/>
                  <a:pt x="26641" y="39"/>
                </a:cubicBezTo>
                <a:cubicBezTo>
                  <a:pt x="26545" y="161"/>
                  <a:pt x="26394" y="228"/>
                  <a:pt x="26328" y="385"/>
                </a:cubicBezTo>
                <a:cubicBezTo>
                  <a:pt x="26298" y="456"/>
                  <a:pt x="26209" y="499"/>
                  <a:pt x="26148" y="559"/>
                </a:cubicBezTo>
                <a:cubicBezTo>
                  <a:pt x="25798" y="898"/>
                  <a:pt x="25454" y="1240"/>
                  <a:pt x="25100" y="1573"/>
                </a:cubicBezTo>
                <a:cubicBezTo>
                  <a:pt x="25000" y="1667"/>
                  <a:pt x="24872" y="1732"/>
                  <a:pt x="24744" y="1819"/>
                </a:cubicBezTo>
                <a:cubicBezTo>
                  <a:pt x="24724" y="1776"/>
                  <a:pt x="24701" y="1738"/>
                  <a:pt x="24688" y="1696"/>
                </a:cubicBezTo>
                <a:cubicBezTo>
                  <a:pt x="24665" y="1619"/>
                  <a:pt x="24621" y="1584"/>
                  <a:pt x="24562" y="1584"/>
                </a:cubicBezTo>
                <a:cubicBezTo>
                  <a:pt x="24540" y="1584"/>
                  <a:pt x="24516" y="1589"/>
                  <a:pt x="24490" y="1598"/>
                </a:cubicBezTo>
                <a:cubicBezTo>
                  <a:pt x="24413" y="1625"/>
                  <a:pt x="24327" y="1645"/>
                  <a:pt x="24266" y="1694"/>
                </a:cubicBezTo>
                <a:cubicBezTo>
                  <a:pt x="23997" y="1910"/>
                  <a:pt x="23720" y="2118"/>
                  <a:pt x="23515" y="2406"/>
                </a:cubicBezTo>
                <a:cubicBezTo>
                  <a:pt x="23432" y="2524"/>
                  <a:pt x="23308" y="2614"/>
                  <a:pt x="23200" y="2717"/>
                </a:cubicBezTo>
                <a:cubicBezTo>
                  <a:pt x="23090" y="2530"/>
                  <a:pt x="22973" y="2337"/>
                  <a:pt x="22862" y="2141"/>
                </a:cubicBezTo>
                <a:cubicBezTo>
                  <a:pt x="22829" y="2082"/>
                  <a:pt x="22792" y="2054"/>
                  <a:pt x="22740" y="2054"/>
                </a:cubicBezTo>
                <a:cubicBezTo>
                  <a:pt x="22719" y="2054"/>
                  <a:pt x="22696" y="2059"/>
                  <a:pt x="22670" y="2067"/>
                </a:cubicBezTo>
                <a:cubicBezTo>
                  <a:pt x="22500" y="2123"/>
                  <a:pt x="22383" y="2243"/>
                  <a:pt x="22274" y="2376"/>
                </a:cubicBezTo>
                <a:cubicBezTo>
                  <a:pt x="22162" y="2512"/>
                  <a:pt x="22052" y="2651"/>
                  <a:pt x="21943" y="2792"/>
                </a:cubicBezTo>
                <a:cubicBezTo>
                  <a:pt x="21900" y="2846"/>
                  <a:pt x="21866" y="2908"/>
                  <a:pt x="21822" y="2975"/>
                </a:cubicBezTo>
                <a:cubicBezTo>
                  <a:pt x="21796" y="2962"/>
                  <a:pt x="21765" y="2948"/>
                  <a:pt x="21737" y="2932"/>
                </a:cubicBezTo>
                <a:cubicBezTo>
                  <a:pt x="21685" y="2900"/>
                  <a:pt x="21648" y="2884"/>
                  <a:pt x="21616" y="2884"/>
                </a:cubicBezTo>
                <a:cubicBezTo>
                  <a:pt x="21574" y="2884"/>
                  <a:pt x="21543" y="2914"/>
                  <a:pt x="21498" y="2980"/>
                </a:cubicBezTo>
                <a:cubicBezTo>
                  <a:pt x="21370" y="3167"/>
                  <a:pt x="21220" y="3328"/>
                  <a:pt x="21029" y="3455"/>
                </a:cubicBezTo>
                <a:cubicBezTo>
                  <a:pt x="20977" y="3489"/>
                  <a:pt x="20952" y="3565"/>
                  <a:pt x="20916" y="3621"/>
                </a:cubicBezTo>
                <a:cubicBezTo>
                  <a:pt x="20850" y="3555"/>
                  <a:pt x="20782" y="3481"/>
                  <a:pt x="20709" y="3411"/>
                </a:cubicBezTo>
                <a:cubicBezTo>
                  <a:pt x="20679" y="3382"/>
                  <a:pt x="20645" y="3367"/>
                  <a:pt x="20610" y="3367"/>
                </a:cubicBezTo>
                <a:cubicBezTo>
                  <a:pt x="20580" y="3367"/>
                  <a:pt x="20549" y="3378"/>
                  <a:pt x="20520" y="3402"/>
                </a:cubicBezTo>
                <a:cubicBezTo>
                  <a:pt x="20456" y="3456"/>
                  <a:pt x="20393" y="3515"/>
                  <a:pt x="20339" y="3581"/>
                </a:cubicBezTo>
                <a:cubicBezTo>
                  <a:pt x="20221" y="3725"/>
                  <a:pt x="20108" y="3874"/>
                  <a:pt x="19993" y="4021"/>
                </a:cubicBezTo>
                <a:cubicBezTo>
                  <a:pt x="19986" y="4029"/>
                  <a:pt x="19976" y="4039"/>
                  <a:pt x="19973" y="4049"/>
                </a:cubicBezTo>
                <a:cubicBezTo>
                  <a:pt x="19932" y="4168"/>
                  <a:pt x="19885" y="4274"/>
                  <a:pt x="19742" y="4319"/>
                </a:cubicBezTo>
                <a:cubicBezTo>
                  <a:pt x="19697" y="4333"/>
                  <a:pt x="19680" y="4436"/>
                  <a:pt x="19650" y="4500"/>
                </a:cubicBezTo>
                <a:cubicBezTo>
                  <a:pt x="19614" y="4575"/>
                  <a:pt x="19577" y="4651"/>
                  <a:pt x="19532" y="4742"/>
                </a:cubicBezTo>
                <a:cubicBezTo>
                  <a:pt x="19384" y="4508"/>
                  <a:pt x="19256" y="4296"/>
                  <a:pt x="19116" y="4090"/>
                </a:cubicBezTo>
                <a:cubicBezTo>
                  <a:pt x="19095" y="4060"/>
                  <a:pt x="19022" y="4065"/>
                  <a:pt x="18978" y="4057"/>
                </a:cubicBezTo>
                <a:cubicBezTo>
                  <a:pt x="18795" y="3873"/>
                  <a:pt x="18605" y="3683"/>
                  <a:pt x="18414" y="3497"/>
                </a:cubicBezTo>
                <a:cubicBezTo>
                  <a:pt x="18401" y="3485"/>
                  <a:pt x="18377" y="3479"/>
                  <a:pt x="18354" y="3479"/>
                </a:cubicBezTo>
                <a:cubicBezTo>
                  <a:pt x="18341" y="3479"/>
                  <a:pt x="18328" y="3481"/>
                  <a:pt x="18317" y="3484"/>
                </a:cubicBezTo>
                <a:cubicBezTo>
                  <a:pt x="18194" y="3522"/>
                  <a:pt x="18098" y="3591"/>
                  <a:pt x="18034" y="3710"/>
                </a:cubicBezTo>
                <a:cubicBezTo>
                  <a:pt x="17972" y="3828"/>
                  <a:pt x="17884" y="3932"/>
                  <a:pt x="17810" y="4043"/>
                </a:cubicBezTo>
                <a:cubicBezTo>
                  <a:pt x="17773" y="4099"/>
                  <a:pt x="17740" y="4160"/>
                  <a:pt x="17704" y="4219"/>
                </a:cubicBezTo>
                <a:cubicBezTo>
                  <a:pt x="17663" y="4190"/>
                  <a:pt x="17629" y="4175"/>
                  <a:pt x="17599" y="4175"/>
                </a:cubicBezTo>
                <a:cubicBezTo>
                  <a:pt x="17554" y="4175"/>
                  <a:pt x="17518" y="4209"/>
                  <a:pt x="17484" y="4286"/>
                </a:cubicBezTo>
                <a:cubicBezTo>
                  <a:pt x="17370" y="4533"/>
                  <a:pt x="17268" y="4789"/>
                  <a:pt x="17164" y="5031"/>
                </a:cubicBezTo>
                <a:cubicBezTo>
                  <a:pt x="17103" y="4978"/>
                  <a:pt x="17023" y="4906"/>
                  <a:pt x="16944" y="4836"/>
                </a:cubicBezTo>
                <a:cubicBezTo>
                  <a:pt x="16904" y="4800"/>
                  <a:pt x="16864" y="4781"/>
                  <a:pt x="16827" y="4781"/>
                </a:cubicBezTo>
                <a:cubicBezTo>
                  <a:pt x="16787" y="4781"/>
                  <a:pt x="16749" y="4803"/>
                  <a:pt x="16716" y="4851"/>
                </a:cubicBezTo>
                <a:cubicBezTo>
                  <a:pt x="16624" y="4984"/>
                  <a:pt x="16532" y="5122"/>
                  <a:pt x="16471" y="5269"/>
                </a:cubicBezTo>
                <a:cubicBezTo>
                  <a:pt x="16384" y="5484"/>
                  <a:pt x="16321" y="5711"/>
                  <a:pt x="16254" y="5933"/>
                </a:cubicBezTo>
                <a:cubicBezTo>
                  <a:pt x="16233" y="6005"/>
                  <a:pt x="16229" y="6082"/>
                  <a:pt x="16215" y="6163"/>
                </a:cubicBezTo>
                <a:cubicBezTo>
                  <a:pt x="16079" y="6188"/>
                  <a:pt x="16059" y="6215"/>
                  <a:pt x="16056" y="6445"/>
                </a:cubicBezTo>
                <a:cubicBezTo>
                  <a:pt x="16054" y="6610"/>
                  <a:pt x="16068" y="6775"/>
                  <a:pt x="16061" y="6941"/>
                </a:cubicBezTo>
                <a:cubicBezTo>
                  <a:pt x="16055" y="7088"/>
                  <a:pt x="16030" y="7234"/>
                  <a:pt x="16014" y="7382"/>
                </a:cubicBezTo>
                <a:cubicBezTo>
                  <a:pt x="15916" y="7319"/>
                  <a:pt x="15818" y="7258"/>
                  <a:pt x="15723" y="7193"/>
                </a:cubicBezTo>
                <a:cubicBezTo>
                  <a:pt x="15692" y="7172"/>
                  <a:pt x="15662" y="7162"/>
                  <a:pt x="15635" y="7162"/>
                </a:cubicBezTo>
                <a:cubicBezTo>
                  <a:pt x="15593" y="7162"/>
                  <a:pt x="15558" y="7189"/>
                  <a:pt x="15538" y="7242"/>
                </a:cubicBezTo>
                <a:cubicBezTo>
                  <a:pt x="15477" y="7403"/>
                  <a:pt x="15427" y="7571"/>
                  <a:pt x="15377" y="7736"/>
                </a:cubicBezTo>
                <a:cubicBezTo>
                  <a:pt x="15348" y="7835"/>
                  <a:pt x="15314" y="7936"/>
                  <a:pt x="15302" y="8037"/>
                </a:cubicBezTo>
                <a:cubicBezTo>
                  <a:pt x="15267" y="8302"/>
                  <a:pt x="15242" y="8569"/>
                  <a:pt x="15214" y="8837"/>
                </a:cubicBezTo>
                <a:cubicBezTo>
                  <a:pt x="15205" y="8832"/>
                  <a:pt x="15186" y="8813"/>
                  <a:pt x="15168" y="8811"/>
                </a:cubicBezTo>
                <a:cubicBezTo>
                  <a:pt x="15147" y="8808"/>
                  <a:pt x="15123" y="8803"/>
                  <a:pt x="15101" y="8803"/>
                </a:cubicBezTo>
                <a:cubicBezTo>
                  <a:pt x="15085" y="8803"/>
                  <a:pt x="15071" y="8805"/>
                  <a:pt x="15061" y="8813"/>
                </a:cubicBezTo>
                <a:cubicBezTo>
                  <a:pt x="15027" y="8837"/>
                  <a:pt x="14998" y="8881"/>
                  <a:pt x="14990" y="8922"/>
                </a:cubicBezTo>
                <a:cubicBezTo>
                  <a:pt x="14983" y="8966"/>
                  <a:pt x="15000" y="9016"/>
                  <a:pt x="15008" y="9063"/>
                </a:cubicBezTo>
                <a:cubicBezTo>
                  <a:pt x="15047" y="9287"/>
                  <a:pt x="15004" y="9503"/>
                  <a:pt x="14950" y="9723"/>
                </a:cubicBezTo>
                <a:cubicBezTo>
                  <a:pt x="14886" y="9980"/>
                  <a:pt x="14854" y="10246"/>
                  <a:pt x="14794" y="10504"/>
                </a:cubicBezTo>
                <a:cubicBezTo>
                  <a:pt x="14778" y="10576"/>
                  <a:pt x="14729" y="10635"/>
                  <a:pt x="14840" y="10663"/>
                </a:cubicBezTo>
                <a:cubicBezTo>
                  <a:pt x="14739" y="10740"/>
                  <a:pt x="14711" y="10861"/>
                  <a:pt x="14757" y="10976"/>
                </a:cubicBezTo>
                <a:cubicBezTo>
                  <a:pt x="14769" y="11005"/>
                  <a:pt x="14759" y="11045"/>
                  <a:pt x="14756" y="11080"/>
                </a:cubicBezTo>
                <a:cubicBezTo>
                  <a:pt x="14744" y="11187"/>
                  <a:pt x="14727" y="11292"/>
                  <a:pt x="14720" y="11399"/>
                </a:cubicBezTo>
                <a:cubicBezTo>
                  <a:pt x="14713" y="11489"/>
                  <a:pt x="14717" y="11580"/>
                  <a:pt x="14723" y="11667"/>
                </a:cubicBezTo>
                <a:cubicBezTo>
                  <a:pt x="14716" y="11725"/>
                  <a:pt x="14691" y="11790"/>
                  <a:pt x="14707" y="11844"/>
                </a:cubicBezTo>
                <a:cubicBezTo>
                  <a:pt x="14723" y="11903"/>
                  <a:pt x="14558" y="11944"/>
                  <a:pt x="14667" y="11982"/>
                </a:cubicBezTo>
                <a:cubicBezTo>
                  <a:pt x="14664" y="12046"/>
                  <a:pt x="14677" y="12113"/>
                  <a:pt x="14653" y="12132"/>
                </a:cubicBezTo>
                <a:cubicBezTo>
                  <a:pt x="14569" y="12198"/>
                  <a:pt x="14605" y="12291"/>
                  <a:pt x="14577" y="12367"/>
                </a:cubicBezTo>
                <a:cubicBezTo>
                  <a:pt x="14501" y="12576"/>
                  <a:pt x="14412" y="12779"/>
                  <a:pt x="14326" y="12984"/>
                </a:cubicBezTo>
                <a:cubicBezTo>
                  <a:pt x="14311" y="13021"/>
                  <a:pt x="14289" y="13057"/>
                  <a:pt x="14245" y="13091"/>
                </a:cubicBezTo>
                <a:cubicBezTo>
                  <a:pt x="14223" y="12934"/>
                  <a:pt x="14202" y="12779"/>
                  <a:pt x="14181" y="12624"/>
                </a:cubicBezTo>
                <a:cubicBezTo>
                  <a:pt x="14150" y="12394"/>
                  <a:pt x="14121" y="12167"/>
                  <a:pt x="14093" y="11939"/>
                </a:cubicBezTo>
                <a:cubicBezTo>
                  <a:pt x="14072" y="11777"/>
                  <a:pt x="14063" y="11612"/>
                  <a:pt x="14029" y="11453"/>
                </a:cubicBezTo>
                <a:cubicBezTo>
                  <a:pt x="13962" y="11137"/>
                  <a:pt x="13872" y="10825"/>
                  <a:pt x="13812" y="10508"/>
                </a:cubicBezTo>
                <a:cubicBezTo>
                  <a:pt x="13764" y="10259"/>
                  <a:pt x="13747" y="10006"/>
                  <a:pt x="13716" y="9754"/>
                </a:cubicBezTo>
                <a:cubicBezTo>
                  <a:pt x="13709" y="9685"/>
                  <a:pt x="13704" y="9614"/>
                  <a:pt x="13684" y="9547"/>
                </a:cubicBezTo>
                <a:cubicBezTo>
                  <a:pt x="13675" y="9515"/>
                  <a:pt x="13636" y="9491"/>
                  <a:pt x="13596" y="9471"/>
                </a:cubicBezTo>
                <a:cubicBezTo>
                  <a:pt x="13567" y="9212"/>
                  <a:pt x="13469" y="8967"/>
                  <a:pt x="13358" y="8725"/>
                </a:cubicBezTo>
                <a:cubicBezTo>
                  <a:pt x="13315" y="8636"/>
                  <a:pt x="13298" y="8533"/>
                  <a:pt x="13272" y="8435"/>
                </a:cubicBezTo>
                <a:cubicBezTo>
                  <a:pt x="13263" y="8407"/>
                  <a:pt x="13263" y="8380"/>
                  <a:pt x="13257" y="8354"/>
                </a:cubicBezTo>
                <a:cubicBezTo>
                  <a:pt x="13229" y="8227"/>
                  <a:pt x="13189" y="8167"/>
                  <a:pt x="13125" y="8167"/>
                </a:cubicBezTo>
                <a:cubicBezTo>
                  <a:pt x="13085" y="8167"/>
                  <a:pt x="13036" y="8190"/>
                  <a:pt x="12973" y="8234"/>
                </a:cubicBezTo>
                <a:cubicBezTo>
                  <a:pt x="12955" y="8247"/>
                  <a:pt x="12937" y="8261"/>
                  <a:pt x="12929" y="8267"/>
                </a:cubicBezTo>
                <a:cubicBezTo>
                  <a:pt x="12833" y="7999"/>
                  <a:pt x="12723" y="7736"/>
                  <a:pt x="12648" y="7465"/>
                </a:cubicBezTo>
                <a:cubicBezTo>
                  <a:pt x="12593" y="7268"/>
                  <a:pt x="12579" y="7058"/>
                  <a:pt x="12548" y="6854"/>
                </a:cubicBezTo>
                <a:cubicBezTo>
                  <a:pt x="12542" y="6811"/>
                  <a:pt x="12542" y="6768"/>
                  <a:pt x="12533" y="6727"/>
                </a:cubicBezTo>
                <a:cubicBezTo>
                  <a:pt x="12503" y="6589"/>
                  <a:pt x="12476" y="6537"/>
                  <a:pt x="12399" y="6537"/>
                </a:cubicBezTo>
                <a:cubicBezTo>
                  <a:pt x="12366" y="6537"/>
                  <a:pt x="12323" y="6547"/>
                  <a:pt x="12267" y="6563"/>
                </a:cubicBezTo>
                <a:cubicBezTo>
                  <a:pt x="12219" y="6277"/>
                  <a:pt x="12051" y="6053"/>
                  <a:pt x="11884" y="5832"/>
                </a:cubicBezTo>
                <a:cubicBezTo>
                  <a:pt x="11818" y="5745"/>
                  <a:pt x="11755" y="5704"/>
                  <a:pt x="11685" y="5704"/>
                </a:cubicBezTo>
                <a:cubicBezTo>
                  <a:pt x="11627" y="5704"/>
                  <a:pt x="11565" y="5732"/>
                  <a:pt x="11494" y="5786"/>
                </a:cubicBezTo>
                <a:cubicBezTo>
                  <a:pt x="11406" y="5850"/>
                  <a:pt x="11317" y="5911"/>
                  <a:pt x="11234" y="5983"/>
                </a:cubicBezTo>
                <a:cubicBezTo>
                  <a:pt x="11169" y="6041"/>
                  <a:pt x="11115" y="6111"/>
                  <a:pt x="11055" y="6175"/>
                </a:cubicBezTo>
                <a:cubicBezTo>
                  <a:pt x="10986" y="5859"/>
                  <a:pt x="10762" y="5614"/>
                  <a:pt x="10608" y="5333"/>
                </a:cubicBezTo>
                <a:cubicBezTo>
                  <a:pt x="10495" y="5128"/>
                  <a:pt x="10401" y="4913"/>
                  <a:pt x="10300" y="4702"/>
                </a:cubicBezTo>
                <a:cubicBezTo>
                  <a:pt x="10226" y="4546"/>
                  <a:pt x="10182" y="4474"/>
                  <a:pt x="10114" y="4474"/>
                </a:cubicBezTo>
                <a:cubicBezTo>
                  <a:pt x="10061" y="4474"/>
                  <a:pt x="9993" y="4516"/>
                  <a:pt x="9886" y="4594"/>
                </a:cubicBezTo>
                <a:cubicBezTo>
                  <a:pt x="9775" y="4403"/>
                  <a:pt x="9664" y="4213"/>
                  <a:pt x="9559" y="4021"/>
                </a:cubicBezTo>
                <a:cubicBezTo>
                  <a:pt x="9506" y="3922"/>
                  <a:pt x="9480" y="3882"/>
                  <a:pt x="9437" y="3882"/>
                </a:cubicBezTo>
                <a:cubicBezTo>
                  <a:pt x="9412" y="3882"/>
                  <a:pt x="9381" y="3896"/>
                  <a:pt x="9336" y="3918"/>
                </a:cubicBezTo>
                <a:cubicBezTo>
                  <a:pt x="9181" y="3709"/>
                  <a:pt x="9035" y="3497"/>
                  <a:pt x="8870" y="3303"/>
                </a:cubicBezTo>
                <a:cubicBezTo>
                  <a:pt x="8829" y="3254"/>
                  <a:pt x="8795" y="3232"/>
                  <a:pt x="8759" y="3232"/>
                </a:cubicBezTo>
                <a:cubicBezTo>
                  <a:pt x="8715" y="3232"/>
                  <a:pt x="8669" y="3266"/>
                  <a:pt x="8610" y="3328"/>
                </a:cubicBezTo>
                <a:cubicBezTo>
                  <a:pt x="8515" y="3424"/>
                  <a:pt x="8415" y="3513"/>
                  <a:pt x="8313" y="3611"/>
                </a:cubicBezTo>
                <a:cubicBezTo>
                  <a:pt x="8150" y="3351"/>
                  <a:pt x="7979" y="3082"/>
                  <a:pt x="7805" y="2805"/>
                </a:cubicBezTo>
                <a:cubicBezTo>
                  <a:pt x="7778" y="2826"/>
                  <a:pt x="7752" y="2845"/>
                  <a:pt x="7738" y="2855"/>
                </a:cubicBezTo>
                <a:cubicBezTo>
                  <a:pt x="7515" y="2653"/>
                  <a:pt x="7411" y="2340"/>
                  <a:pt x="7114" y="2207"/>
                </a:cubicBezTo>
                <a:cubicBezTo>
                  <a:pt x="7073" y="2189"/>
                  <a:pt x="7049" y="2179"/>
                  <a:pt x="7031" y="2179"/>
                </a:cubicBezTo>
                <a:cubicBezTo>
                  <a:pt x="7007" y="2179"/>
                  <a:pt x="6994" y="2198"/>
                  <a:pt x="6964" y="2244"/>
                </a:cubicBezTo>
                <a:cubicBezTo>
                  <a:pt x="6755" y="1978"/>
                  <a:pt x="6543" y="1712"/>
                  <a:pt x="6336" y="1441"/>
                </a:cubicBezTo>
                <a:cubicBezTo>
                  <a:pt x="6218" y="1285"/>
                  <a:pt x="6112" y="1121"/>
                  <a:pt x="5989" y="968"/>
                </a:cubicBezTo>
                <a:cubicBezTo>
                  <a:pt x="5942" y="910"/>
                  <a:pt x="5865" y="876"/>
                  <a:pt x="5802" y="831"/>
                </a:cubicBezTo>
                <a:cubicBezTo>
                  <a:pt x="5776" y="895"/>
                  <a:pt x="5727" y="962"/>
                  <a:pt x="5731" y="1025"/>
                </a:cubicBezTo>
                <a:cubicBezTo>
                  <a:pt x="5742" y="1249"/>
                  <a:pt x="5766" y="1473"/>
                  <a:pt x="5798" y="1696"/>
                </a:cubicBezTo>
                <a:cubicBezTo>
                  <a:pt x="5830" y="1922"/>
                  <a:pt x="5878" y="2146"/>
                  <a:pt x="5917" y="2372"/>
                </a:cubicBezTo>
                <a:cubicBezTo>
                  <a:pt x="5907" y="2368"/>
                  <a:pt x="5896" y="2366"/>
                  <a:pt x="5885" y="2362"/>
                </a:cubicBezTo>
                <a:cubicBezTo>
                  <a:pt x="5864" y="2396"/>
                  <a:pt x="5821" y="2434"/>
                  <a:pt x="5824" y="2465"/>
                </a:cubicBezTo>
                <a:cubicBezTo>
                  <a:pt x="5842" y="2681"/>
                  <a:pt x="5874" y="2895"/>
                  <a:pt x="5891" y="3111"/>
                </a:cubicBezTo>
                <a:cubicBezTo>
                  <a:pt x="5899" y="3178"/>
                  <a:pt x="5860" y="3249"/>
                  <a:pt x="5865" y="3317"/>
                </a:cubicBezTo>
                <a:cubicBezTo>
                  <a:pt x="5874" y="3452"/>
                  <a:pt x="5900" y="3586"/>
                  <a:pt x="5919" y="3729"/>
                </a:cubicBezTo>
                <a:cubicBezTo>
                  <a:pt x="5893" y="3721"/>
                  <a:pt x="5869" y="3714"/>
                  <a:pt x="5844" y="3707"/>
                </a:cubicBezTo>
                <a:cubicBezTo>
                  <a:pt x="5803" y="3694"/>
                  <a:pt x="5767" y="3688"/>
                  <a:pt x="5736" y="3688"/>
                </a:cubicBezTo>
                <a:cubicBezTo>
                  <a:pt x="5642" y="3688"/>
                  <a:pt x="5590" y="3747"/>
                  <a:pt x="5577" y="3877"/>
                </a:cubicBezTo>
                <a:cubicBezTo>
                  <a:pt x="5549" y="4146"/>
                  <a:pt x="5528" y="4415"/>
                  <a:pt x="5510" y="4686"/>
                </a:cubicBezTo>
                <a:cubicBezTo>
                  <a:pt x="5505" y="4768"/>
                  <a:pt x="5521" y="4850"/>
                  <a:pt x="5528" y="4940"/>
                </a:cubicBezTo>
                <a:cubicBezTo>
                  <a:pt x="5498" y="4929"/>
                  <a:pt x="5461" y="4914"/>
                  <a:pt x="5422" y="4902"/>
                </a:cubicBezTo>
                <a:cubicBezTo>
                  <a:pt x="5403" y="4896"/>
                  <a:pt x="5386" y="4893"/>
                  <a:pt x="5370" y="4893"/>
                </a:cubicBezTo>
                <a:cubicBezTo>
                  <a:pt x="5318" y="4893"/>
                  <a:pt x="5290" y="4928"/>
                  <a:pt x="5300" y="4994"/>
                </a:cubicBezTo>
                <a:cubicBezTo>
                  <a:pt x="5317" y="5102"/>
                  <a:pt x="5351" y="5206"/>
                  <a:pt x="5369" y="5313"/>
                </a:cubicBezTo>
                <a:cubicBezTo>
                  <a:pt x="5386" y="5432"/>
                  <a:pt x="5403" y="5551"/>
                  <a:pt x="5405" y="5669"/>
                </a:cubicBezTo>
                <a:cubicBezTo>
                  <a:pt x="5409" y="5885"/>
                  <a:pt x="5400" y="6103"/>
                  <a:pt x="5397" y="6298"/>
                </a:cubicBezTo>
                <a:cubicBezTo>
                  <a:pt x="5153" y="6316"/>
                  <a:pt x="4901" y="6329"/>
                  <a:pt x="4650" y="6353"/>
                </a:cubicBezTo>
                <a:cubicBezTo>
                  <a:pt x="4613" y="6355"/>
                  <a:pt x="4553" y="6403"/>
                  <a:pt x="4550" y="6435"/>
                </a:cubicBezTo>
                <a:cubicBezTo>
                  <a:pt x="4529" y="6591"/>
                  <a:pt x="4525" y="6751"/>
                  <a:pt x="4514" y="6919"/>
                </a:cubicBezTo>
                <a:cubicBezTo>
                  <a:pt x="4427" y="6940"/>
                  <a:pt x="4419" y="6964"/>
                  <a:pt x="4460" y="7087"/>
                </a:cubicBezTo>
                <a:cubicBezTo>
                  <a:pt x="4509" y="7233"/>
                  <a:pt x="4548" y="7382"/>
                  <a:pt x="4588" y="7525"/>
                </a:cubicBezTo>
                <a:cubicBezTo>
                  <a:pt x="4424" y="7528"/>
                  <a:pt x="4399" y="7559"/>
                  <a:pt x="4463" y="7706"/>
                </a:cubicBezTo>
                <a:cubicBezTo>
                  <a:pt x="4561" y="7928"/>
                  <a:pt x="4670" y="8146"/>
                  <a:pt x="4768" y="8369"/>
                </a:cubicBezTo>
                <a:cubicBezTo>
                  <a:pt x="4798" y="8436"/>
                  <a:pt x="4805" y="8514"/>
                  <a:pt x="4822" y="8583"/>
                </a:cubicBezTo>
                <a:cubicBezTo>
                  <a:pt x="4704" y="8570"/>
                  <a:pt x="4598" y="8557"/>
                  <a:pt x="4493" y="8546"/>
                </a:cubicBezTo>
                <a:cubicBezTo>
                  <a:pt x="4485" y="8545"/>
                  <a:pt x="4476" y="8545"/>
                  <a:pt x="4468" y="8545"/>
                </a:cubicBezTo>
                <a:cubicBezTo>
                  <a:pt x="4390" y="8545"/>
                  <a:pt x="4356" y="8595"/>
                  <a:pt x="4366" y="8674"/>
                </a:cubicBezTo>
                <a:cubicBezTo>
                  <a:pt x="4375" y="8750"/>
                  <a:pt x="4386" y="8832"/>
                  <a:pt x="4423" y="8896"/>
                </a:cubicBezTo>
                <a:cubicBezTo>
                  <a:pt x="4572" y="9153"/>
                  <a:pt x="4623" y="9441"/>
                  <a:pt x="4707" y="9719"/>
                </a:cubicBezTo>
                <a:cubicBezTo>
                  <a:pt x="4773" y="9936"/>
                  <a:pt x="4880" y="10141"/>
                  <a:pt x="4975" y="10350"/>
                </a:cubicBezTo>
                <a:cubicBezTo>
                  <a:pt x="5014" y="10435"/>
                  <a:pt x="5067" y="10516"/>
                  <a:pt x="5105" y="10581"/>
                </a:cubicBezTo>
                <a:cubicBezTo>
                  <a:pt x="4944" y="10567"/>
                  <a:pt x="4772" y="10547"/>
                  <a:pt x="4599" y="10538"/>
                </a:cubicBezTo>
                <a:cubicBezTo>
                  <a:pt x="4557" y="10536"/>
                  <a:pt x="4514" y="10535"/>
                  <a:pt x="4472" y="10535"/>
                </a:cubicBezTo>
                <a:cubicBezTo>
                  <a:pt x="4390" y="10535"/>
                  <a:pt x="4308" y="10538"/>
                  <a:pt x="4226" y="10540"/>
                </a:cubicBezTo>
                <a:cubicBezTo>
                  <a:pt x="4085" y="10541"/>
                  <a:pt x="4071" y="10558"/>
                  <a:pt x="4080" y="10694"/>
                </a:cubicBezTo>
                <a:cubicBezTo>
                  <a:pt x="4082" y="10716"/>
                  <a:pt x="4082" y="10738"/>
                  <a:pt x="4084" y="10775"/>
                </a:cubicBezTo>
                <a:cubicBezTo>
                  <a:pt x="4016" y="10743"/>
                  <a:pt x="3950" y="10732"/>
                  <a:pt x="3885" y="10732"/>
                </a:cubicBezTo>
                <a:cubicBezTo>
                  <a:pt x="3732" y="10732"/>
                  <a:pt x="3586" y="10794"/>
                  <a:pt x="3437" y="10804"/>
                </a:cubicBezTo>
                <a:cubicBezTo>
                  <a:pt x="3414" y="10805"/>
                  <a:pt x="3373" y="10857"/>
                  <a:pt x="3374" y="10885"/>
                </a:cubicBezTo>
                <a:cubicBezTo>
                  <a:pt x="3382" y="11070"/>
                  <a:pt x="3387" y="11255"/>
                  <a:pt x="3415" y="11437"/>
                </a:cubicBezTo>
                <a:cubicBezTo>
                  <a:pt x="3430" y="11533"/>
                  <a:pt x="3491" y="11621"/>
                  <a:pt x="3541" y="11736"/>
                </a:cubicBezTo>
                <a:lnTo>
                  <a:pt x="3541" y="11736"/>
                </a:lnTo>
                <a:cubicBezTo>
                  <a:pt x="3539" y="11735"/>
                  <a:pt x="3528" y="11730"/>
                  <a:pt x="3516" y="11730"/>
                </a:cubicBezTo>
                <a:cubicBezTo>
                  <a:pt x="3513" y="11730"/>
                  <a:pt x="3510" y="11730"/>
                  <a:pt x="3508" y="11731"/>
                </a:cubicBezTo>
                <a:cubicBezTo>
                  <a:pt x="3358" y="11761"/>
                  <a:pt x="3336" y="11827"/>
                  <a:pt x="3418" y="11956"/>
                </a:cubicBezTo>
                <a:cubicBezTo>
                  <a:pt x="3532" y="12136"/>
                  <a:pt x="3639" y="12321"/>
                  <a:pt x="3752" y="12501"/>
                </a:cubicBezTo>
                <a:cubicBezTo>
                  <a:pt x="3780" y="12546"/>
                  <a:pt x="3817" y="12586"/>
                  <a:pt x="3848" y="12624"/>
                </a:cubicBezTo>
                <a:cubicBezTo>
                  <a:pt x="3778" y="12654"/>
                  <a:pt x="3703" y="12685"/>
                  <a:pt x="3629" y="12717"/>
                </a:cubicBezTo>
                <a:cubicBezTo>
                  <a:pt x="3553" y="12750"/>
                  <a:pt x="3542" y="12796"/>
                  <a:pt x="3578" y="12876"/>
                </a:cubicBezTo>
                <a:cubicBezTo>
                  <a:pt x="3706" y="13153"/>
                  <a:pt x="3894" y="13370"/>
                  <a:pt x="4170" y="13506"/>
                </a:cubicBezTo>
                <a:cubicBezTo>
                  <a:pt x="4187" y="13515"/>
                  <a:pt x="4201" y="13529"/>
                  <a:pt x="4218" y="13542"/>
                </a:cubicBezTo>
                <a:cubicBezTo>
                  <a:pt x="4211" y="13555"/>
                  <a:pt x="4206" y="13565"/>
                  <a:pt x="4198" y="13571"/>
                </a:cubicBezTo>
                <a:cubicBezTo>
                  <a:pt x="4165" y="13599"/>
                  <a:pt x="4130" y="13627"/>
                  <a:pt x="4097" y="13654"/>
                </a:cubicBezTo>
                <a:cubicBezTo>
                  <a:pt x="4126" y="13686"/>
                  <a:pt x="4148" y="13735"/>
                  <a:pt x="4186" y="13752"/>
                </a:cubicBezTo>
                <a:cubicBezTo>
                  <a:pt x="4372" y="13845"/>
                  <a:pt x="4483" y="14002"/>
                  <a:pt x="4572" y="14180"/>
                </a:cubicBezTo>
                <a:cubicBezTo>
                  <a:pt x="4599" y="14235"/>
                  <a:pt x="4633" y="14287"/>
                  <a:pt x="4659" y="14334"/>
                </a:cubicBezTo>
                <a:cubicBezTo>
                  <a:pt x="4547" y="14381"/>
                  <a:pt x="4440" y="14432"/>
                  <a:pt x="4329" y="14474"/>
                </a:cubicBezTo>
                <a:cubicBezTo>
                  <a:pt x="4242" y="14506"/>
                  <a:pt x="4241" y="14570"/>
                  <a:pt x="4269" y="14630"/>
                </a:cubicBezTo>
                <a:cubicBezTo>
                  <a:pt x="4396" y="14895"/>
                  <a:pt x="4547" y="15146"/>
                  <a:pt x="4802" y="15317"/>
                </a:cubicBezTo>
                <a:cubicBezTo>
                  <a:pt x="4897" y="15382"/>
                  <a:pt x="4977" y="15470"/>
                  <a:pt x="5100" y="15580"/>
                </a:cubicBezTo>
                <a:cubicBezTo>
                  <a:pt x="5054" y="15574"/>
                  <a:pt x="5014" y="15571"/>
                  <a:pt x="4975" y="15567"/>
                </a:cubicBezTo>
                <a:lnTo>
                  <a:pt x="4975" y="15567"/>
                </a:lnTo>
                <a:cubicBezTo>
                  <a:pt x="4949" y="15825"/>
                  <a:pt x="5177" y="15888"/>
                  <a:pt x="5299" y="16024"/>
                </a:cubicBezTo>
                <a:cubicBezTo>
                  <a:pt x="5451" y="16192"/>
                  <a:pt x="5630" y="16336"/>
                  <a:pt x="5791" y="16495"/>
                </a:cubicBezTo>
                <a:cubicBezTo>
                  <a:pt x="5960" y="16663"/>
                  <a:pt x="6130" y="16830"/>
                  <a:pt x="6285" y="17010"/>
                </a:cubicBezTo>
                <a:cubicBezTo>
                  <a:pt x="6389" y="17132"/>
                  <a:pt x="6469" y="17275"/>
                  <a:pt x="6558" y="17409"/>
                </a:cubicBezTo>
                <a:cubicBezTo>
                  <a:pt x="6590" y="17456"/>
                  <a:pt x="6625" y="17504"/>
                  <a:pt x="6670" y="17568"/>
                </a:cubicBezTo>
                <a:cubicBezTo>
                  <a:pt x="6628" y="17559"/>
                  <a:pt x="6604" y="17553"/>
                  <a:pt x="6580" y="17549"/>
                </a:cubicBezTo>
                <a:cubicBezTo>
                  <a:pt x="6415" y="17521"/>
                  <a:pt x="6251" y="17488"/>
                  <a:pt x="6085" y="17470"/>
                </a:cubicBezTo>
                <a:cubicBezTo>
                  <a:pt x="5945" y="17454"/>
                  <a:pt x="5802" y="17459"/>
                  <a:pt x="5662" y="17445"/>
                </a:cubicBezTo>
                <a:cubicBezTo>
                  <a:pt x="5453" y="17423"/>
                  <a:pt x="5246" y="17389"/>
                  <a:pt x="5040" y="17367"/>
                </a:cubicBezTo>
                <a:cubicBezTo>
                  <a:pt x="5035" y="17366"/>
                  <a:pt x="5031" y="17366"/>
                  <a:pt x="5027" y="17366"/>
                </a:cubicBezTo>
                <a:cubicBezTo>
                  <a:pt x="4989" y="17366"/>
                  <a:pt x="4949" y="17384"/>
                  <a:pt x="4911" y="17394"/>
                </a:cubicBezTo>
                <a:lnTo>
                  <a:pt x="4942" y="17521"/>
                </a:lnTo>
                <a:cubicBezTo>
                  <a:pt x="4876" y="17508"/>
                  <a:pt x="4810" y="17497"/>
                  <a:pt x="4747" y="17497"/>
                </a:cubicBezTo>
                <a:cubicBezTo>
                  <a:pt x="4667" y="17497"/>
                  <a:pt x="4592" y="17515"/>
                  <a:pt x="4534" y="17569"/>
                </a:cubicBezTo>
                <a:cubicBezTo>
                  <a:pt x="4439" y="17564"/>
                  <a:pt x="4362" y="17553"/>
                  <a:pt x="4289" y="17553"/>
                </a:cubicBezTo>
                <a:cubicBezTo>
                  <a:pt x="4273" y="17553"/>
                  <a:pt x="4257" y="17554"/>
                  <a:pt x="4241" y="17555"/>
                </a:cubicBezTo>
                <a:cubicBezTo>
                  <a:pt x="4074" y="17573"/>
                  <a:pt x="3909" y="17594"/>
                  <a:pt x="3745" y="17627"/>
                </a:cubicBezTo>
                <a:cubicBezTo>
                  <a:pt x="3606" y="17656"/>
                  <a:pt x="3591" y="17699"/>
                  <a:pt x="3625" y="17835"/>
                </a:cubicBezTo>
                <a:cubicBezTo>
                  <a:pt x="3653" y="17946"/>
                  <a:pt x="3672" y="18061"/>
                  <a:pt x="3697" y="18178"/>
                </a:cubicBezTo>
                <a:cubicBezTo>
                  <a:pt x="3629" y="18172"/>
                  <a:pt x="3560" y="18169"/>
                  <a:pt x="3492" y="18169"/>
                </a:cubicBezTo>
                <a:cubicBezTo>
                  <a:pt x="3198" y="18169"/>
                  <a:pt x="2907" y="18222"/>
                  <a:pt x="2618" y="18301"/>
                </a:cubicBezTo>
                <a:cubicBezTo>
                  <a:pt x="2530" y="18326"/>
                  <a:pt x="2431" y="18310"/>
                  <a:pt x="2343" y="18335"/>
                </a:cubicBezTo>
                <a:cubicBezTo>
                  <a:pt x="2175" y="18381"/>
                  <a:pt x="2168" y="18407"/>
                  <a:pt x="2230" y="18569"/>
                </a:cubicBezTo>
                <a:cubicBezTo>
                  <a:pt x="2031" y="18562"/>
                  <a:pt x="1836" y="18556"/>
                  <a:pt x="1640" y="18548"/>
                </a:cubicBezTo>
                <a:cubicBezTo>
                  <a:pt x="1593" y="18547"/>
                  <a:pt x="1546" y="18540"/>
                  <a:pt x="1500" y="18536"/>
                </a:cubicBezTo>
                <a:cubicBezTo>
                  <a:pt x="1488" y="18535"/>
                  <a:pt x="1476" y="18534"/>
                  <a:pt x="1465" y="18534"/>
                </a:cubicBezTo>
                <a:cubicBezTo>
                  <a:pt x="1407" y="18534"/>
                  <a:pt x="1366" y="18551"/>
                  <a:pt x="1383" y="18625"/>
                </a:cubicBezTo>
                <a:cubicBezTo>
                  <a:pt x="1304" y="18623"/>
                  <a:pt x="1226" y="18614"/>
                  <a:pt x="1150" y="18614"/>
                </a:cubicBezTo>
                <a:cubicBezTo>
                  <a:pt x="1127" y="18614"/>
                  <a:pt x="1104" y="18615"/>
                  <a:pt x="1080" y="18617"/>
                </a:cubicBezTo>
                <a:cubicBezTo>
                  <a:pt x="790" y="18643"/>
                  <a:pt x="499" y="18673"/>
                  <a:pt x="211" y="18715"/>
                </a:cubicBezTo>
                <a:cubicBezTo>
                  <a:pt x="138" y="18726"/>
                  <a:pt x="71" y="18784"/>
                  <a:pt x="0" y="18821"/>
                </a:cubicBezTo>
                <a:cubicBezTo>
                  <a:pt x="55" y="18882"/>
                  <a:pt x="96" y="18973"/>
                  <a:pt x="164" y="19003"/>
                </a:cubicBezTo>
                <a:cubicBezTo>
                  <a:pt x="414" y="19108"/>
                  <a:pt x="672" y="19194"/>
                  <a:pt x="926" y="19287"/>
                </a:cubicBezTo>
                <a:cubicBezTo>
                  <a:pt x="955" y="19297"/>
                  <a:pt x="987" y="19297"/>
                  <a:pt x="1036" y="19303"/>
                </a:cubicBezTo>
                <a:cubicBezTo>
                  <a:pt x="945" y="19397"/>
                  <a:pt x="1021" y="19425"/>
                  <a:pt x="1084" y="19457"/>
                </a:cubicBezTo>
                <a:cubicBezTo>
                  <a:pt x="1367" y="19603"/>
                  <a:pt x="1650" y="19749"/>
                  <a:pt x="1943" y="19899"/>
                </a:cubicBezTo>
                <a:cubicBezTo>
                  <a:pt x="1831" y="19977"/>
                  <a:pt x="1865" y="20058"/>
                  <a:pt x="1943" y="20119"/>
                </a:cubicBezTo>
                <a:cubicBezTo>
                  <a:pt x="2061" y="20213"/>
                  <a:pt x="2185" y="20300"/>
                  <a:pt x="2315" y="20378"/>
                </a:cubicBezTo>
                <a:cubicBezTo>
                  <a:pt x="2456" y="20464"/>
                  <a:pt x="2601" y="20538"/>
                  <a:pt x="2747" y="20609"/>
                </a:cubicBezTo>
                <a:cubicBezTo>
                  <a:pt x="2870" y="20666"/>
                  <a:pt x="2997" y="20712"/>
                  <a:pt x="3130" y="20765"/>
                </a:cubicBezTo>
                <a:cubicBezTo>
                  <a:pt x="3066" y="20809"/>
                  <a:pt x="2997" y="20871"/>
                  <a:pt x="2917" y="20907"/>
                </a:cubicBezTo>
                <a:cubicBezTo>
                  <a:pt x="2823" y="20949"/>
                  <a:pt x="2843" y="21010"/>
                  <a:pt x="2884" y="21064"/>
                </a:cubicBezTo>
                <a:cubicBezTo>
                  <a:pt x="2942" y="21140"/>
                  <a:pt x="3006" y="21218"/>
                  <a:pt x="3084" y="21272"/>
                </a:cubicBezTo>
                <a:cubicBezTo>
                  <a:pt x="3308" y="21427"/>
                  <a:pt x="3538" y="21571"/>
                  <a:pt x="3771" y="21712"/>
                </a:cubicBezTo>
                <a:cubicBezTo>
                  <a:pt x="3824" y="21746"/>
                  <a:pt x="3892" y="21753"/>
                  <a:pt x="3956" y="21773"/>
                </a:cubicBezTo>
                <a:cubicBezTo>
                  <a:pt x="3910" y="21820"/>
                  <a:pt x="3857" y="21871"/>
                  <a:pt x="3805" y="21925"/>
                </a:cubicBezTo>
                <a:cubicBezTo>
                  <a:pt x="3729" y="22000"/>
                  <a:pt x="3729" y="22070"/>
                  <a:pt x="3824" y="22117"/>
                </a:cubicBezTo>
                <a:cubicBezTo>
                  <a:pt x="3959" y="22185"/>
                  <a:pt x="4104" y="22233"/>
                  <a:pt x="4242" y="22295"/>
                </a:cubicBezTo>
                <a:cubicBezTo>
                  <a:pt x="4354" y="22345"/>
                  <a:pt x="4458" y="22411"/>
                  <a:pt x="4572" y="22457"/>
                </a:cubicBezTo>
                <a:cubicBezTo>
                  <a:pt x="4722" y="22516"/>
                  <a:pt x="4840" y="22619"/>
                  <a:pt x="4977" y="22696"/>
                </a:cubicBezTo>
                <a:cubicBezTo>
                  <a:pt x="5013" y="22717"/>
                  <a:pt x="5062" y="22715"/>
                  <a:pt x="5093" y="22740"/>
                </a:cubicBezTo>
                <a:cubicBezTo>
                  <a:pt x="5117" y="22756"/>
                  <a:pt x="5119" y="22800"/>
                  <a:pt x="5131" y="22832"/>
                </a:cubicBezTo>
                <a:cubicBezTo>
                  <a:pt x="5044" y="22858"/>
                  <a:pt x="5014" y="22923"/>
                  <a:pt x="5013" y="23006"/>
                </a:cubicBezTo>
                <a:cubicBezTo>
                  <a:pt x="5013" y="23013"/>
                  <a:pt x="4994" y="23020"/>
                  <a:pt x="4987" y="23028"/>
                </a:cubicBezTo>
                <a:cubicBezTo>
                  <a:pt x="4959" y="23054"/>
                  <a:pt x="4934" y="23084"/>
                  <a:pt x="4921" y="23125"/>
                </a:cubicBezTo>
                <a:cubicBezTo>
                  <a:pt x="4889" y="23149"/>
                  <a:pt x="4849" y="23168"/>
                  <a:pt x="4826" y="23197"/>
                </a:cubicBezTo>
                <a:cubicBezTo>
                  <a:pt x="4733" y="23316"/>
                  <a:pt x="4639" y="23433"/>
                  <a:pt x="4558" y="23559"/>
                </a:cubicBezTo>
                <a:cubicBezTo>
                  <a:pt x="4458" y="23715"/>
                  <a:pt x="4459" y="23726"/>
                  <a:pt x="4627" y="23820"/>
                </a:cubicBezTo>
                <a:cubicBezTo>
                  <a:pt x="4808" y="23922"/>
                  <a:pt x="4998" y="24005"/>
                  <a:pt x="5191" y="24101"/>
                </a:cubicBezTo>
                <a:cubicBezTo>
                  <a:pt x="5164" y="24241"/>
                  <a:pt x="5168" y="24247"/>
                  <a:pt x="5342" y="24265"/>
                </a:cubicBezTo>
                <a:cubicBezTo>
                  <a:pt x="5424" y="24274"/>
                  <a:pt x="5507" y="24279"/>
                  <a:pt x="5590" y="24279"/>
                </a:cubicBezTo>
                <a:cubicBezTo>
                  <a:pt x="5605" y="24279"/>
                  <a:pt x="5619" y="24279"/>
                  <a:pt x="5633" y="24279"/>
                </a:cubicBezTo>
                <a:cubicBezTo>
                  <a:pt x="5725" y="24277"/>
                  <a:pt x="5815" y="24263"/>
                  <a:pt x="5908" y="24255"/>
                </a:cubicBezTo>
                <a:lnTo>
                  <a:pt x="5908" y="24255"/>
                </a:lnTo>
                <a:cubicBezTo>
                  <a:pt x="5836" y="24350"/>
                  <a:pt x="5762" y="24443"/>
                  <a:pt x="5684" y="24546"/>
                </a:cubicBezTo>
                <a:cubicBezTo>
                  <a:pt x="5708" y="24564"/>
                  <a:pt x="5730" y="24577"/>
                  <a:pt x="5755" y="24595"/>
                </a:cubicBezTo>
                <a:cubicBezTo>
                  <a:pt x="5738" y="24606"/>
                  <a:pt x="5723" y="24616"/>
                  <a:pt x="5673" y="24648"/>
                </a:cubicBezTo>
                <a:cubicBezTo>
                  <a:pt x="5796" y="24689"/>
                  <a:pt x="5890" y="24744"/>
                  <a:pt x="5988" y="24751"/>
                </a:cubicBezTo>
                <a:cubicBezTo>
                  <a:pt x="6413" y="24782"/>
                  <a:pt x="6837" y="24816"/>
                  <a:pt x="7262" y="24818"/>
                </a:cubicBezTo>
                <a:cubicBezTo>
                  <a:pt x="7265" y="24818"/>
                  <a:pt x="7269" y="24818"/>
                  <a:pt x="7273" y="24818"/>
                </a:cubicBezTo>
                <a:cubicBezTo>
                  <a:pt x="7579" y="24818"/>
                  <a:pt x="7885" y="24774"/>
                  <a:pt x="8192" y="24751"/>
                </a:cubicBezTo>
                <a:cubicBezTo>
                  <a:pt x="8243" y="24747"/>
                  <a:pt x="8295" y="24745"/>
                  <a:pt x="8364" y="24741"/>
                </a:cubicBezTo>
                <a:lnTo>
                  <a:pt x="8364" y="24741"/>
                </a:lnTo>
                <a:cubicBezTo>
                  <a:pt x="8214" y="24864"/>
                  <a:pt x="8082" y="24971"/>
                  <a:pt x="7945" y="25083"/>
                </a:cubicBezTo>
                <a:cubicBezTo>
                  <a:pt x="7956" y="25098"/>
                  <a:pt x="7968" y="25114"/>
                  <a:pt x="7971" y="25117"/>
                </a:cubicBezTo>
                <a:lnTo>
                  <a:pt x="7971" y="25117"/>
                </a:lnTo>
                <a:cubicBezTo>
                  <a:pt x="7919" y="25200"/>
                  <a:pt x="7875" y="25272"/>
                  <a:pt x="7827" y="25351"/>
                </a:cubicBezTo>
                <a:cubicBezTo>
                  <a:pt x="7858" y="25359"/>
                  <a:pt x="7888" y="25369"/>
                  <a:pt x="7895" y="25372"/>
                </a:cubicBezTo>
                <a:cubicBezTo>
                  <a:pt x="7773" y="25554"/>
                  <a:pt x="7655" y="25738"/>
                  <a:pt x="7534" y="25919"/>
                </a:cubicBezTo>
                <a:cubicBezTo>
                  <a:pt x="7480" y="25997"/>
                  <a:pt x="7508" y="26040"/>
                  <a:pt x="7580" y="26088"/>
                </a:cubicBezTo>
                <a:cubicBezTo>
                  <a:pt x="7740" y="26193"/>
                  <a:pt x="7925" y="26206"/>
                  <a:pt x="8105" y="26234"/>
                </a:cubicBezTo>
                <a:cubicBezTo>
                  <a:pt x="8183" y="26246"/>
                  <a:pt x="8270" y="26234"/>
                  <a:pt x="8315" y="26326"/>
                </a:cubicBezTo>
                <a:cubicBezTo>
                  <a:pt x="8326" y="26345"/>
                  <a:pt x="8362" y="26355"/>
                  <a:pt x="8388" y="26360"/>
                </a:cubicBezTo>
                <a:cubicBezTo>
                  <a:pt x="8477" y="26378"/>
                  <a:pt x="8567" y="26387"/>
                  <a:pt x="8657" y="26387"/>
                </a:cubicBezTo>
                <a:cubicBezTo>
                  <a:pt x="8780" y="26387"/>
                  <a:pt x="8904" y="26370"/>
                  <a:pt x="9031" y="26336"/>
                </a:cubicBezTo>
                <a:cubicBezTo>
                  <a:pt x="9012" y="26310"/>
                  <a:pt x="9001" y="26293"/>
                  <a:pt x="8981" y="26265"/>
                </a:cubicBezTo>
                <a:lnTo>
                  <a:pt x="8981" y="26265"/>
                </a:lnTo>
                <a:cubicBezTo>
                  <a:pt x="9032" y="26279"/>
                  <a:pt x="9072" y="26289"/>
                  <a:pt x="9116" y="26301"/>
                </a:cubicBezTo>
                <a:cubicBezTo>
                  <a:pt x="9104" y="26373"/>
                  <a:pt x="9090" y="26444"/>
                  <a:pt x="9080" y="26516"/>
                </a:cubicBezTo>
                <a:cubicBezTo>
                  <a:pt x="9067" y="26611"/>
                  <a:pt x="9077" y="26649"/>
                  <a:pt x="9139" y="26649"/>
                </a:cubicBezTo>
                <a:cubicBezTo>
                  <a:pt x="9157" y="26649"/>
                  <a:pt x="9180" y="26645"/>
                  <a:pt x="9209" y="26639"/>
                </a:cubicBezTo>
                <a:cubicBezTo>
                  <a:pt x="9322" y="26614"/>
                  <a:pt x="9433" y="26574"/>
                  <a:pt x="9542" y="26532"/>
                </a:cubicBezTo>
                <a:cubicBezTo>
                  <a:pt x="9870" y="26409"/>
                  <a:pt x="10195" y="26283"/>
                  <a:pt x="10540" y="26150"/>
                </a:cubicBezTo>
                <a:cubicBezTo>
                  <a:pt x="10545" y="26259"/>
                  <a:pt x="10555" y="26347"/>
                  <a:pt x="10551" y="26434"/>
                </a:cubicBezTo>
                <a:cubicBezTo>
                  <a:pt x="10549" y="26510"/>
                  <a:pt x="10575" y="26541"/>
                  <a:pt x="10626" y="26541"/>
                </a:cubicBezTo>
                <a:cubicBezTo>
                  <a:pt x="10640" y="26541"/>
                  <a:pt x="10656" y="26539"/>
                  <a:pt x="10674" y="26534"/>
                </a:cubicBezTo>
                <a:cubicBezTo>
                  <a:pt x="10767" y="26508"/>
                  <a:pt x="10867" y="26490"/>
                  <a:pt x="10951" y="26446"/>
                </a:cubicBezTo>
                <a:cubicBezTo>
                  <a:pt x="11229" y="26297"/>
                  <a:pt x="11487" y="26121"/>
                  <a:pt x="11728" y="25915"/>
                </a:cubicBezTo>
                <a:cubicBezTo>
                  <a:pt x="11976" y="25704"/>
                  <a:pt x="12248" y="25521"/>
                  <a:pt x="12513" y="25328"/>
                </a:cubicBezTo>
                <a:cubicBezTo>
                  <a:pt x="12766" y="25146"/>
                  <a:pt x="13024" y="24968"/>
                  <a:pt x="13278" y="24788"/>
                </a:cubicBezTo>
                <a:cubicBezTo>
                  <a:pt x="13304" y="24771"/>
                  <a:pt x="13329" y="24755"/>
                  <a:pt x="13375" y="24751"/>
                </a:cubicBezTo>
                <a:lnTo>
                  <a:pt x="13375" y="24751"/>
                </a:lnTo>
                <a:cubicBezTo>
                  <a:pt x="12942" y="25483"/>
                  <a:pt x="12498" y="26208"/>
                  <a:pt x="12079" y="26949"/>
                </a:cubicBezTo>
                <a:cubicBezTo>
                  <a:pt x="11665" y="27686"/>
                  <a:pt x="11265" y="28432"/>
                  <a:pt x="10875" y="29181"/>
                </a:cubicBezTo>
                <a:cubicBezTo>
                  <a:pt x="10482" y="29937"/>
                  <a:pt x="10144" y="30719"/>
                  <a:pt x="9788" y="31483"/>
                </a:cubicBezTo>
                <a:cubicBezTo>
                  <a:pt x="9952" y="31553"/>
                  <a:pt x="10090" y="31613"/>
                  <a:pt x="10229" y="31669"/>
                </a:cubicBezTo>
                <a:cubicBezTo>
                  <a:pt x="10241" y="31674"/>
                  <a:pt x="10258" y="31677"/>
                  <a:pt x="10274" y="31677"/>
                </a:cubicBezTo>
                <a:cubicBezTo>
                  <a:pt x="10287" y="31677"/>
                  <a:pt x="10300" y="31675"/>
                  <a:pt x="10306" y="31669"/>
                </a:cubicBezTo>
                <a:cubicBezTo>
                  <a:pt x="10401" y="31577"/>
                  <a:pt x="10519" y="31493"/>
                  <a:pt x="10577" y="31378"/>
                </a:cubicBezTo>
                <a:cubicBezTo>
                  <a:pt x="10754" y="31031"/>
                  <a:pt x="10895" y="30666"/>
                  <a:pt x="11069" y="30316"/>
                </a:cubicBezTo>
                <a:cubicBezTo>
                  <a:pt x="11475" y="29497"/>
                  <a:pt x="11884" y="28680"/>
                  <a:pt x="12305" y="27870"/>
                </a:cubicBezTo>
                <a:cubicBezTo>
                  <a:pt x="12612" y="27281"/>
                  <a:pt x="12938" y="26704"/>
                  <a:pt x="13257" y="26121"/>
                </a:cubicBezTo>
                <a:cubicBezTo>
                  <a:pt x="13283" y="26074"/>
                  <a:pt x="13318" y="26035"/>
                  <a:pt x="13368" y="26004"/>
                </a:cubicBezTo>
                <a:lnTo>
                  <a:pt x="13368" y="26004"/>
                </a:lnTo>
                <a:cubicBezTo>
                  <a:pt x="13318" y="26119"/>
                  <a:pt x="13250" y="26231"/>
                  <a:pt x="13220" y="26351"/>
                </a:cubicBezTo>
                <a:cubicBezTo>
                  <a:pt x="13168" y="26560"/>
                  <a:pt x="13138" y="26773"/>
                  <a:pt x="13105" y="26985"/>
                </a:cubicBezTo>
                <a:cubicBezTo>
                  <a:pt x="13101" y="27008"/>
                  <a:pt x="13132" y="27038"/>
                  <a:pt x="13141" y="27054"/>
                </a:cubicBezTo>
                <a:cubicBezTo>
                  <a:pt x="13137" y="27106"/>
                  <a:pt x="13131" y="27154"/>
                  <a:pt x="13131" y="27200"/>
                </a:cubicBezTo>
                <a:cubicBezTo>
                  <a:pt x="13129" y="27306"/>
                  <a:pt x="13129" y="27341"/>
                  <a:pt x="13171" y="27341"/>
                </a:cubicBezTo>
                <a:cubicBezTo>
                  <a:pt x="13194" y="27341"/>
                  <a:pt x="13228" y="27331"/>
                  <a:pt x="13282" y="27316"/>
                </a:cubicBezTo>
                <a:cubicBezTo>
                  <a:pt x="13411" y="27278"/>
                  <a:pt x="13540" y="27251"/>
                  <a:pt x="13664" y="27221"/>
                </a:cubicBezTo>
                <a:lnTo>
                  <a:pt x="13664" y="27221"/>
                </a:lnTo>
                <a:cubicBezTo>
                  <a:pt x="13535" y="27434"/>
                  <a:pt x="13621" y="27672"/>
                  <a:pt x="13652" y="27906"/>
                </a:cubicBezTo>
                <a:cubicBezTo>
                  <a:pt x="13674" y="28074"/>
                  <a:pt x="13712" y="28243"/>
                  <a:pt x="13746" y="28410"/>
                </a:cubicBezTo>
                <a:cubicBezTo>
                  <a:pt x="13777" y="28554"/>
                  <a:pt x="13813" y="28618"/>
                  <a:pt x="13890" y="28618"/>
                </a:cubicBezTo>
                <a:cubicBezTo>
                  <a:pt x="13937" y="28618"/>
                  <a:pt x="13999" y="28595"/>
                  <a:pt x="14084" y="28551"/>
                </a:cubicBezTo>
                <a:cubicBezTo>
                  <a:pt x="14152" y="28744"/>
                  <a:pt x="14208" y="28944"/>
                  <a:pt x="14289" y="29132"/>
                </a:cubicBezTo>
                <a:cubicBezTo>
                  <a:pt x="14365" y="29308"/>
                  <a:pt x="14468" y="29474"/>
                  <a:pt x="14557" y="29647"/>
                </a:cubicBezTo>
                <a:cubicBezTo>
                  <a:pt x="14578" y="29686"/>
                  <a:pt x="14602" y="29703"/>
                  <a:pt x="14628" y="29703"/>
                </a:cubicBezTo>
                <a:cubicBezTo>
                  <a:pt x="14650" y="29703"/>
                  <a:pt x="14674" y="29690"/>
                  <a:pt x="14697" y="29667"/>
                </a:cubicBezTo>
                <a:cubicBezTo>
                  <a:pt x="14780" y="29582"/>
                  <a:pt x="14865" y="29495"/>
                  <a:pt x="14936" y="29400"/>
                </a:cubicBezTo>
                <a:cubicBezTo>
                  <a:pt x="15060" y="29233"/>
                  <a:pt x="15159" y="29048"/>
                  <a:pt x="15292" y="28892"/>
                </a:cubicBezTo>
                <a:cubicBezTo>
                  <a:pt x="15384" y="28785"/>
                  <a:pt x="15521" y="28722"/>
                  <a:pt x="15585" y="28583"/>
                </a:cubicBezTo>
                <a:cubicBezTo>
                  <a:pt x="15629" y="28484"/>
                  <a:pt x="15683" y="28388"/>
                  <a:pt x="15736" y="28285"/>
                </a:cubicBezTo>
                <a:cubicBezTo>
                  <a:pt x="16006" y="28646"/>
                  <a:pt x="16300" y="28993"/>
                  <a:pt x="16444" y="29470"/>
                </a:cubicBezTo>
                <a:cubicBezTo>
                  <a:pt x="16486" y="29387"/>
                  <a:pt x="16508" y="29343"/>
                  <a:pt x="16541" y="29279"/>
                </a:cubicBezTo>
                <a:cubicBezTo>
                  <a:pt x="16555" y="29329"/>
                  <a:pt x="16572" y="29356"/>
                  <a:pt x="16569" y="29384"/>
                </a:cubicBezTo>
                <a:cubicBezTo>
                  <a:pt x="16564" y="29439"/>
                  <a:pt x="16557" y="29484"/>
                  <a:pt x="16632" y="29499"/>
                </a:cubicBezTo>
                <a:cubicBezTo>
                  <a:pt x="16653" y="29504"/>
                  <a:pt x="16672" y="29554"/>
                  <a:pt x="16678" y="29585"/>
                </a:cubicBezTo>
                <a:cubicBezTo>
                  <a:pt x="16717" y="29771"/>
                  <a:pt x="16833" y="29914"/>
                  <a:pt x="16963" y="30036"/>
                </a:cubicBezTo>
                <a:cubicBezTo>
                  <a:pt x="17058" y="30125"/>
                  <a:pt x="17135" y="30228"/>
                  <a:pt x="17228" y="30317"/>
                </a:cubicBezTo>
                <a:cubicBezTo>
                  <a:pt x="17266" y="30354"/>
                  <a:pt x="17294" y="30373"/>
                  <a:pt x="17319" y="30373"/>
                </a:cubicBezTo>
                <a:cubicBezTo>
                  <a:pt x="17348" y="30373"/>
                  <a:pt x="17374" y="30347"/>
                  <a:pt x="17407" y="30295"/>
                </a:cubicBezTo>
                <a:cubicBezTo>
                  <a:pt x="17427" y="30263"/>
                  <a:pt x="17452" y="30233"/>
                  <a:pt x="17490" y="30178"/>
                </a:cubicBezTo>
                <a:cubicBezTo>
                  <a:pt x="17561" y="30265"/>
                  <a:pt x="17629" y="30333"/>
                  <a:pt x="17681" y="30413"/>
                </a:cubicBezTo>
                <a:cubicBezTo>
                  <a:pt x="17786" y="30568"/>
                  <a:pt x="17877" y="30733"/>
                  <a:pt x="17980" y="30888"/>
                </a:cubicBezTo>
                <a:cubicBezTo>
                  <a:pt x="18010" y="30935"/>
                  <a:pt x="18045" y="30969"/>
                  <a:pt x="18087" y="30969"/>
                </a:cubicBezTo>
                <a:cubicBezTo>
                  <a:pt x="18114" y="30969"/>
                  <a:pt x="18145" y="30954"/>
                  <a:pt x="18178" y="30919"/>
                </a:cubicBezTo>
                <a:cubicBezTo>
                  <a:pt x="18204" y="30894"/>
                  <a:pt x="18228" y="30881"/>
                  <a:pt x="18253" y="30881"/>
                </a:cubicBezTo>
                <a:cubicBezTo>
                  <a:pt x="18284" y="30881"/>
                  <a:pt x="18314" y="30901"/>
                  <a:pt x="18344" y="30938"/>
                </a:cubicBezTo>
                <a:cubicBezTo>
                  <a:pt x="18457" y="31078"/>
                  <a:pt x="18582" y="31204"/>
                  <a:pt x="18756" y="31274"/>
                </a:cubicBezTo>
                <a:cubicBezTo>
                  <a:pt x="18804" y="31294"/>
                  <a:pt x="18842" y="31306"/>
                  <a:pt x="18875" y="31306"/>
                </a:cubicBezTo>
                <a:cubicBezTo>
                  <a:pt x="18925" y="31306"/>
                  <a:pt x="18962" y="31278"/>
                  <a:pt x="19000" y="31206"/>
                </a:cubicBezTo>
                <a:cubicBezTo>
                  <a:pt x="19114" y="30993"/>
                  <a:pt x="19213" y="30773"/>
                  <a:pt x="19310" y="30552"/>
                </a:cubicBezTo>
                <a:cubicBezTo>
                  <a:pt x="19334" y="30498"/>
                  <a:pt x="19350" y="30461"/>
                  <a:pt x="19383" y="30461"/>
                </a:cubicBezTo>
                <a:cubicBezTo>
                  <a:pt x="19402" y="30461"/>
                  <a:pt x="19427" y="30474"/>
                  <a:pt x="19461" y="30503"/>
                </a:cubicBezTo>
                <a:cubicBezTo>
                  <a:pt x="19549" y="30575"/>
                  <a:pt x="19656" y="30625"/>
                  <a:pt x="19760" y="30674"/>
                </a:cubicBezTo>
                <a:cubicBezTo>
                  <a:pt x="19938" y="30758"/>
                  <a:pt x="20041" y="30916"/>
                  <a:pt x="20166" y="31052"/>
                </a:cubicBezTo>
                <a:cubicBezTo>
                  <a:pt x="20266" y="31159"/>
                  <a:pt x="20372" y="31264"/>
                  <a:pt x="20490" y="31349"/>
                </a:cubicBezTo>
                <a:cubicBezTo>
                  <a:pt x="20538" y="31384"/>
                  <a:pt x="20579" y="31400"/>
                  <a:pt x="20615" y="31400"/>
                </a:cubicBezTo>
                <a:cubicBezTo>
                  <a:pt x="20680" y="31400"/>
                  <a:pt x="20727" y="31346"/>
                  <a:pt x="20756" y="31242"/>
                </a:cubicBezTo>
                <a:cubicBezTo>
                  <a:pt x="20768" y="31199"/>
                  <a:pt x="20781" y="31154"/>
                  <a:pt x="20802" y="31083"/>
                </a:cubicBezTo>
                <a:cubicBezTo>
                  <a:pt x="20909" y="31173"/>
                  <a:pt x="21004" y="31248"/>
                  <a:pt x="21092" y="31331"/>
                </a:cubicBezTo>
                <a:cubicBezTo>
                  <a:pt x="21172" y="31406"/>
                  <a:pt x="21243" y="31489"/>
                  <a:pt x="21322" y="31565"/>
                </a:cubicBezTo>
                <a:cubicBezTo>
                  <a:pt x="21390" y="31633"/>
                  <a:pt x="21438" y="31666"/>
                  <a:pt x="21490" y="31666"/>
                </a:cubicBezTo>
                <a:cubicBezTo>
                  <a:pt x="21542" y="31666"/>
                  <a:pt x="21598" y="31633"/>
                  <a:pt x="21683" y="31566"/>
                </a:cubicBezTo>
                <a:cubicBezTo>
                  <a:pt x="21867" y="31683"/>
                  <a:pt x="22059" y="31801"/>
                  <a:pt x="22252" y="31924"/>
                </a:cubicBezTo>
                <a:cubicBezTo>
                  <a:pt x="22266" y="31934"/>
                  <a:pt x="22284" y="31938"/>
                  <a:pt x="22305" y="31938"/>
                </a:cubicBezTo>
                <a:cubicBezTo>
                  <a:pt x="22382" y="31938"/>
                  <a:pt x="22487" y="31878"/>
                  <a:pt x="22496" y="31808"/>
                </a:cubicBezTo>
                <a:cubicBezTo>
                  <a:pt x="22507" y="31724"/>
                  <a:pt x="22516" y="31638"/>
                  <a:pt x="22530" y="31554"/>
                </a:cubicBezTo>
                <a:cubicBezTo>
                  <a:pt x="22531" y="31540"/>
                  <a:pt x="22543" y="31528"/>
                  <a:pt x="22556" y="31505"/>
                </a:cubicBezTo>
                <a:cubicBezTo>
                  <a:pt x="22592" y="31521"/>
                  <a:pt x="22630" y="31531"/>
                  <a:pt x="22661" y="31552"/>
                </a:cubicBezTo>
                <a:cubicBezTo>
                  <a:pt x="22835" y="31664"/>
                  <a:pt x="23008" y="31778"/>
                  <a:pt x="23181" y="31891"/>
                </a:cubicBezTo>
                <a:cubicBezTo>
                  <a:pt x="23207" y="31907"/>
                  <a:pt x="23234" y="31924"/>
                  <a:pt x="23262" y="31937"/>
                </a:cubicBezTo>
                <a:cubicBezTo>
                  <a:pt x="23305" y="31957"/>
                  <a:pt x="23338" y="31969"/>
                  <a:pt x="23366" y="31969"/>
                </a:cubicBezTo>
                <a:cubicBezTo>
                  <a:pt x="23421" y="31969"/>
                  <a:pt x="23460" y="31926"/>
                  <a:pt x="23525" y="31824"/>
                </a:cubicBezTo>
                <a:cubicBezTo>
                  <a:pt x="23627" y="31876"/>
                  <a:pt x="23731" y="31928"/>
                  <a:pt x="23833" y="31983"/>
                </a:cubicBezTo>
                <a:cubicBezTo>
                  <a:pt x="23939" y="32041"/>
                  <a:pt x="24039" y="32110"/>
                  <a:pt x="24147" y="32163"/>
                </a:cubicBezTo>
                <a:cubicBezTo>
                  <a:pt x="24204" y="32192"/>
                  <a:pt x="24252" y="32207"/>
                  <a:pt x="24293" y="32207"/>
                </a:cubicBezTo>
                <a:cubicBezTo>
                  <a:pt x="24376" y="32207"/>
                  <a:pt x="24432" y="32146"/>
                  <a:pt x="24479" y="32017"/>
                </a:cubicBezTo>
                <a:cubicBezTo>
                  <a:pt x="24517" y="32030"/>
                  <a:pt x="24557" y="32041"/>
                  <a:pt x="24593" y="32058"/>
                </a:cubicBezTo>
                <a:cubicBezTo>
                  <a:pt x="24745" y="32130"/>
                  <a:pt x="24896" y="32202"/>
                  <a:pt x="25045" y="32275"/>
                </a:cubicBezTo>
                <a:cubicBezTo>
                  <a:pt x="25135" y="32321"/>
                  <a:pt x="25225" y="32367"/>
                  <a:pt x="25314" y="32415"/>
                </a:cubicBezTo>
                <a:cubicBezTo>
                  <a:pt x="25371" y="32448"/>
                  <a:pt x="25422" y="32492"/>
                  <a:pt x="25486" y="32492"/>
                </a:cubicBezTo>
                <a:cubicBezTo>
                  <a:pt x="25509" y="32492"/>
                  <a:pt x="25534" y="32486"/>
                  <a:pt x="25561" y="32473"/>
                </a:cubicBezTo>
                <a:cubicBezTo>
                  <a:pt x="25564" y="32471"/>
                  <a:pt x="25568" y="32471"/>
                  <a:pt x="25572" y="32471"/>
                </a:cubicBezTo>
                <a:cubicBezTo>
                  <a:pt x="25595" y="32471"/>
                  <a:pt x="25631" y="32493"/>
                  <a:pt x="25655" y="32507"/>
                </a:cubicBezTo>
                <a:cubicBezTo>
                  <a:pt x="26015" y="32701"/>
                  <a:pt x="26404" y="32790"/>
                  <a:pt x="26810" y="32820"/>
                </a:cubicBezTo>
                <a:cubicBezTo>
                  <a:pt x="26820" y="32820"/>
                  <a:pt x="26830" y="32821"/>
                  <a:pt x="26841" y="32821"/>
                </a:cubicBezTo>
                <a:cubicBezTo>
                  <a:pt x="26857" y="32821"/>
                  <a:pt x="26874" y="32820"/>
                  <a:pt x="26890" y="32817"/>
                </a:cubicBezTo>
                <a:cubicBezTo>
                  <a:pt x="27022" y="32792"/>
                  <a:pt x="27046" y="32742"/>
                  <a:pt x="26964" y="32640"/>
                </a:cubicBezTo>
                <a:cubicBezTo>
                  <a:pt x="26879" y="32534"/>
                  <a:pt x="26782" y="32437"/>
                  <a:pt x="26688" y="32338"/>
                </a:cubicBezTo>
                <a:cubicBezTo>
                  <a:pt x="26552" y="32194"/>
                  <a:pt x="26414" y="32053"/>
                  <a:pt x="26276" y="31909"/>
                </a:cubicBezTo>
                <a:cubicBezTo>
                  <a:pt x="26260" y="31892"/>
                  <a:pt x="26239" y="31861"/>
                  <a:pt x="26245" y="31850"/>
                </a:cubicBezTo>
                <a:cubicBezTo>
                  <a:pt x="26309" y="31741"/>
                  <a:pt x="26224" y="31685"/>
                  <a:pt x="26167" y="31621"/>
                </a:cubicBezTo>
                <a:cubicBezTo>
                  <a:pt x="25966" y="31400"/>
                  <a:pt x="25763" y="31181"/>
                  <a:pt x="25571" y="30970"/>
                </a:cubicBezTo>
                <a:cubicBezTo>
                  <a:pt x="25577" y="30943"/>
                  <a:pt x="25577" y="30938"/>
                  <a:pt x="25580" y="30935"/>
                </a:cubicBezTo>
                <a:cubicBezTo>
                  <a:pt x="25752" y="30795"/>
                  <a:pt x="25761" y="30746"/>
                  <a:pt x="25645" y="30542"/>
                </a:cubicBezTo>
                <a:cubicBezTo>
                  <a:pt x="25549" y="30372"/>
                  <a:pt x="25447" y="30207"/>
                  <a:pt x="25354" y="30036"/>
                </a:cubicBezTo>
                <a:cubicBezTo>
                  <a:pt x="25334" y="30001"/>
                  <a:pt x="25346" y="29951"/>
                  <a:pt x="25340" y="29909"/>
                </a:cubicBezTo>
                <a:cubicBezTo>
                  <a:pt x="25335" y="29862"/>
                  <a:pt x="25336" y="29807"/>
                  <a:pt x="25314" y="29769"/>
                </a:cubicBezTo>
                <a:cubicBezTo>
                  <a:pt x="25225" y="29618"/>
                  <a:pt x="25125" y="29473"/>
                  <a:pt x="25026" y="29316"/>
                </a:cubicBezTo>
                <a:cubicBezTo>
                  <a:pt x="25135" y="29256"/>
                  <a:pt x="25248" y="29191"/>
                  <a:pt x="25362" y="29129"/>
                </a:cubicBezTo>
                <a:cubicBezTo>
                  <a:pt x="25431" y="29092"/>
                  <a:pt x="25500" y="29055"/>
                  <a:pt x="25571" y="29023"/>
                </a:cubicBezTo>
                <a:cubicBezTo>
                  <a:pt x="25666" y="28979"/>
                  <a:pt x="25674" y="28912"/>
                  <a:pt x="25622" y="28834"/>
                </a:cubicBezTo>
                <a:cubicBezTo>
                  <a:pt x="25577" y="28766"/>
                  <a:pt x="25527" y="28701"/>
                  <a:pt x="25474" y="28638"/>
                </a:cubicBezTo>
                <a:cubicBezTo>
                  <a:pt x="25288" y="28413"/>
                  <a:pt x="25099" y="28191"/>
                  <a:pt x="24912" y="27966"/>
                </a:cubicBezTo>
                <a:cubicBezTo>
                  <a:pt x="24899" y="27953"/>
                  <a:pt x="24893" y="27934"/>
                  <a:pt x="24884" y="27919"/>
                </a:cubicBezTo>
                <a:cubicBezTo>
                  <a:pt x="24991" y="27806"/>
                  <a:pt x="24995" y="27744"/>
                  <a:pt x="24871" y="27641"/>
                </a:cubicBezTo>
                <a:cubicBezTo>
                  <a:pt x="24760" y="27550"/>
                  <a:pt x="24639" y="27471"/>
                  <a:pt x="24517" y="27393"/>
                </a:cubicBezTo>
                <a:cubicBezTo>
                  <a:pt x="24234" y="27209"/>
                  <a:pt x="24050" y="26926"/>
                  <a:pt x="23816" y="26695"/>
                </a:cubicBezTo>
                <a:cubicBezTo>
                  <a:pt x="23716" y="26597"/>
                  <a:pt x="23605" y="26515"/>
                  <a:pt x="23498" y="26423"/>
                </a:cubicBezTo>
                <a:cubicBezTo>
                  <a:pt x="23500" y="26421"/>
                  <a:pt x="23503" y="26410"/>
                  <a:pt x="23507" y="26408"/>
                </a:cubicBezTo>
                <a:cubicBezTo>
                  <a:pt x="23802" y="26360"/>
                  <a:pt x="24097" y="26296"/>
                  <a:pt x="24394" y="26271"/>
                </a:cubicBezTo>
                <a:cubicBezTo>
                  <a:pt x="24482" y="26263"/>
                  <a:pt x="24570" y="26260"/>
                  <a:pt x="24658" y="26260"/>
                </a:cubicBezTo>
                <a:cubicBezTo>
                  <a:pt x="25018" y="26260"/>
                  <a:pt x="25374" y="26319"/>
                  <a:pt x="25726" y="26401"/>
                </a:cubicBezTo>
                <a:cubicBezTo>
                  <a:pt x="25753" y="26408"/>
                  <a:pt x="25782" y="26410"/>
                  <a:pt x="25811" y="26410"/>
                </a:cubicBezTo>
                <a:cubicBezTo>
                  <a:pt x="25829" y="26410"/>
                  <a:pt x="25847" y="26409"/>
                  <a:pt x="25865" y="26408"/>
                </a:cubicBezTo>
                <a:cubicBezTo>
                  <a:pt x="26074" y="26392"/>
                  <a:pt x="26084" y="26379"/>
                  <a:pt x="26053" y="26175"/>
                </a:cubicBezTo>
                <a:cubicBezTo>
                  <a:pt x="26050" y="26165"/>
                  <a:pt x="26054" y="26152"/>
                  <a:pt x="26059" y="26122"/>
                </a:cubicBezTo>
                <a:cubicBezTo>
                  <a:pt x="26182" y="26135"/>
                  <a:pt x="26303" y="26148"/>
                  <a:pt x="26426" y="26163"/>
                </a:cubicBezTo>
                <a:cubicBezTo>
                  <a:pt x="26488" y="26170"/>
                  <a:pt x="26549" y="26180"/>
                  <a:pt x="26611" y="26184"/>
                </a:cubicBezTo>
                <a:cubicBezTo>
                  <a:pt x="26621" y="26185"/>
                  <a:pt x="26631" y="26185"/>
                  <a:pt x="26640" y="26185"/>
                </a:cubicBezTo>
                <a:cubicBezTo>
                  <a:pt x="26722" y="26185"/>
                  <a:pt x="26785" y="26158"/>
                  <a:pt x="26780" y="26042"/>
                </a:cubicBezTo>
                <a:lnTo>
                  <a:pt x="26780" y="26042"/>
                </a:lnTo>
                <a:cubicBezTo>
                  <a:pt x="26892" y="26045"/>
                  <a:pt x="27000" y="26053"/>
                  <a:pt x="27107" y="26053"/>
                </a:cubicBezTo>
                <a:cubicBezTo>
                  <a:pt x="27151" y="26053"/>
                  <a:pt x="27195" y="26051"/>
                  <a:pt x="27239" y="26047"/>
                </a:cubicBezTo>
                <a:cubicBezTo>
                  <a:pt x="27397" y="26034"/>
                  <a:pt x="27554" y="25998"/>
                  <a:pt x="27708" y="25962"/>
                </a:cubicBezTo>
                <a:cubicBezTo>
                  <a:pt x="27804" y="25938"/>
                  <a:pt x="27831" y="25877"/>
                  <a:pt x="27775" y="25785"/>
                </a:cubicBezTo>
                <a:cubicBezTo>
                  <a:pt x="27696" y="25657"/>
                  <a:pt x="27619" y="25526"/>
                  <a:pt x="27531" y="25376"/>
                </a:cubicBezTo>
                <a:cubicBezTo>
                  <a:pt x="27621" y="25352"/>
                  <a:pt x="27704" y="25336"/>
                  <a:pt x="27784" y="25336"/>
                </a:cubicBezTo>
                <a:cubicBezTo>
                  <a:pt x="27835" y="25336"/>
                  <a:pt x="27884" y="25342"/>
                  <a:pt x="27933" y="25356"/>
                </a:cubicBezTo>
                <a:cubicBezTo>
                  <a:pt x="28078" y="25396"/>
                  <a:pt x="28220" y="25453"/>
                  <a:pt x="28364" y="25501"/>
                </a:cubicBezTo>
                <a:cubicBezTo>
                  <a:pt x="28397" y="25511"/>
                  <a:pt x="28431" y="25523"/>
                  <a:pt x="28466" y="25530"/>
                </a:cubicBezTo>
                <a:cubicBezTo>
                  <a:pt x="28497" y="25536"/>
                  <a:pt x="28524" y="25539"/>
                  <a:pt x="28546" y="25539"/>
                </a:cubicBezTo>
                <a:cubicBezTo>
                  <a:pt x="28627" y="25539"/>
                  <a:pt x="28652" y="25495"/>
                  <a:pt x="28648" y="25382"/>
                </a:cubicBezTo>
                <a:cubicBezTo>
                  <a:pt x="28648" y="25372"/>
                  <a:pt x="28657" y="25361"/>
                  <a:pt x="28664" y="25345"/>
                </a:cubicBezTo>
                <a:cubicBezTo>
                  <a:pt x="28766" y="25374"/>
                  <a:pt x="28864" y="25409"/>
                  <a:pt x="28966" y="25429"/>
                </a:cubicBezTo>
                <a:cubicBezTo>
                  <a:pt x="29067" y="25450"/>
                  <a:pt x="29166" y="25461"/>
                  <a:pt x="29265" y="25461"/>
                </a:cubicBezTo>
                <a:cubicBezTo>
                  <a:pt x="29439" y="25461"/>
                  <a:pt x="29610" y="25425"/>
                  <a:pt x="29774" y="25338"/>
                </a:cubicBezTo>
                <a:cubicBezTo>
                  <a:pt x="29869" y="25288"/>
                  <a:pt x="29907" y="25228"/>
                  <a:pt x="29850" y="25124"/>
                </a:cubicBezTo>
                <a:cubicBezTo>
                  <a:pt x="29811" y="25053"/>
                  <a:pt x="29788" y="24972"/>
                  <a:pt x="29753" y="24883"/>
                </a:cubicBezTo>
                <a:lnTo>
                  <a:pt x="29753" y="24883"/>
                </a:lnTo>
                <a:cubicBezTo>
                  <a:pt x="29823" y="24884"/>
                  <a:pt x="29886" y="24890"/>
                  <a:pt x="29946" y="24890"/>
                </a:cubicBezTo>
                <a:cubicBezTo>
                  <a:pt x="29959" y="24890"/>
                  <a:pt x="29971" y="24889"/>
                  <a:pt x="29984" y="24889"/>
                </a:cubicBezTo>
                <a:cubicBezTo>
                  <a:pt x="30181" y="24882"/>
                  <a:pt x="30381" y="24884"/>
                  <a:pt x="30576" y="24854"/>
                </a:cubicBezTo>
                <a:cubicBezTo>
                  <a:pt x="30843" y="24815"/>
                  <a:pt x="30856" y="24775"/>
                  <a:pt x="30731" y="24530"/>
                </a:cubicBezTo>
                <a:cubicBezTo>
                  <a:pt x="30799" y="24519"/>
                  <a:pt x="30863" y="24507"/>
                  <a:pt x="30926" y="24495"/>
                </a:cubicBezTo>
                <a:cubicBezTo>
                  <a:pt x="31014" y="24480"/>
                  <a:pt x="31103" y="24469"/>
                  <a:pt x="31190" y="24447"/>
                </a:cubicBezTo>
                <a:cubicBezTo>
                  <a:pt x="31290" y="24418"/>
                  <a:pt x="31376" y="24369"/>
                  <a:pt x="31328" y="24240"/>
                </a:cubicBezTo>
                <a:cubicBezTo>
                  <a:pt x="31419" y="24193"/>
                  <a:pt x="31510" y="24156"/>
                  <a:pt x="31591" y="24105"/>
                </a:cubicBezTo>
                <a:cubicBezTo>
                  <a:pt x="31702" y="24035"/>
                  <a:pt x="31702" y="23987"/>
                  <a:pt x="31611" y="23895"/>
                </a:cubicBezTo>
                <a:cubicBezTo>
                  <a:pt x="31497" y="23779"/>
                  <a:pt x="31384" y="23660"/>
                  <a:pt x="31272" y="23542"/>
                </a:cubicBezTo>
                <a:cubicBezTo>
                  <a:pt x="31258" y="23527"/>
                  <a:pt x="31244" y="23500"/>
                  <a:pt x="31246" y="23482"/>
                </a:cubicBezTo>
                <a:cubicBezTo>
                  <a:pt x="31294" y="23208"/>
                  <a:pt x="31153" y="22979"/>
                  <a:pt x="31064" y="22742"/>
                </a:cubicBezTo>
                <a:cubicBezTo>
                  <a:pt x="31015" y="22609"/>
                  <a:pt x="30926" y="22491"/>
                  <a:pt x="30866" y="22383"/>
                </a:cubicBezTo>
                <a:cubicBezTo>
                  <a:pt x="31131" y="22277"/>
                  <a:pt x="31399" y="22174"/>
                  <a:pt x="31663" y="22065"/>
                </a:cubicBezTo>
                <a:cubicBezTo>
                  <a:pt x="31736" y="22034"/>
                  <a:pt x="31801" y="21977"/>
                  <a:pt x="31875" y="21951"/>
                </a:cubicBezTo>
                <a:cubicBezTo>
                  <a:pt x="31985" y="21913"/>
                  <a:pt x="32103" y="21900"/>
                  <a:pt x="32211" y="21859"/>
                </a:cubicBezTo>
                <a:cubicBezTo>
                  <a:pt x="32345" y="21808"/>
                  <a:pt x="32480" y="21753"/>
                  <a:pt x="32599" y="21678"/>
                </a:cubicBezTo>
                <a:cubicBezTo>
                  <a:pt x="32723" y="21599"/>
                  <a:pt x="32719" y="21534"/>
                  <a:pt x="32628" y="21417"/>
                </a:cubicBezTo>
                <a:cubicBezTo>
                  <a:pt x="32593" y="21372"/>
                  <a:pt x="32559" y="21326"/>
                  <a:pt x="32521" y="21273"/>
                </a:cubicBezTo>
                <a:cubicBezTo>
                  <a:pt x="32676" y="21190"/>
                  <a:pt x="32825" y="21113"/>
                  <a:pt x="32969" y="21032"/>
                </a:cubicBezTo>
                <a:cubicBezTo>
                  <a:pt x="33195" y="20903"/>
                  <a:pt x="33421" y="20773"/>
                  <a:pt x="33647" y="20642"/>
                </a:cubicBezTo>
                <a:cubicBezTo>
                  <a:pt x="33755" y="20579"/>
                  <a:pt x="33756" y="20557"/>
                  <a:pt x="33660" y="20377"/>
                </a:cubicBezTo>
                <a:cubicBezTo>
                  <a:pt x="33732" y="20312"/>
                  <a:pt x="33813" y="20253"/>
                  <a:pt x="33879" y="20179"/>
                </a:cubicBezTo>
                <a:cubicBezTo>
                  <a:pt x="33972" y="20075"/>
                  <a:pt x="34059" y="19967"/>
                  <a:pt x="34136" y="19853"/>
                </a:cubicBezTo>
                <a:cubicBezTo>
                  <a:pt x="34202" y="19756"/>
                  <a:pt x="34162" y="19682"/>
                  <a:pt x="34072" y="19605"/>
                </a:cubicBezTo>
                <a:cubicBezTo>
                  <a:pt x="33940" y="19492"/>
                  <a:pt x="33825" y="19359"/>
                  <a:pt x="33708" y="19230"/>
                </a:cubicBezTo>
                <a:cubicBezTo>
                  <a:pt x="33652" y="19167"/>
                  <a:pt x="33681" y="19132"/>
                  <a:pt x="33752" y="19090"/>
                </a:cubicBezTo>
                <a:cubicBezTo>
                  <a:pt x="33973" y="18958"/>
                  <a:pt x="34188" y="18815"/>
                  <a:pt x="34403" y="18676"/>
                </a:cubicBezTo>
                <a:cubicBezTo>
                  <a:pt x="34504" y="18610"/>
                  <a:pt x="34601" y="18538"/>
                  <a:pt x="34699" y="18468"/>
                </a:cubicBezTo>
                <a:cubicBezTo>
                  <a:pt x="34764" y="18421"/>
                  <a:pt x="34817" y="18375"/>
                  <a:pt x="34743" y="18288"/>
                </a:cubicBezTo>
                <a:cubicBezTo>
                  <a:pt x="34729" y="18270"/>
                  <a:pt x="34750" y="18201"/>
                  <a:pt x="34775" y="18177"/>
                </a:cubicBezTo>
                <a:cubicBezTo>
                  <a:pt x="34879" y="18078"/>
                  <a:pt x="35002" y="17995"/>
                  <a:pt x="35097" y="17888"/>
                </a:cubicBezTo>
                <a:cubicBezTo>
                  <a:pt x="35185" y="17792"/>
                  <a:pt x="35254" y="17676"/>
                  <a:pt x="35316" y="17560"/>
                </a:cubicBezTo>
                <a:cubicBezTo>
                  <a:pt x="35365" y="17476"/>
                  <a:pt x="35360" y="17387"/>
                  <a:pt x="35252" y="17337"/>
                </a:cubicBezTo>
                <a:cubicBezTo>
                  <a:pt x="35228" y="17327"/>
                  <a:pt x="35211" y="17303"/>
                  <a:pt x="35182" y="17280"/>
                </a:cubicBezTo>
                <a:cubicBezTo>
                  <a:pt x="35284" y="17190"/>
                  <a:pt x="35376" y="17102"/>
                  <a:pt x="35473" y="17020"/>
                </a:cubicBezTo>
                <a:cubicBezTo>
                  <a:pt x="35759" y="16775"/>
                  <a:pt x="36055" y="16539"/>
                  <a:pt x="36335" y="16284"/>
                </a:cubicBezTo>
                <a:cubicBezTo>
                  <a:pt x="36642" y="16010"/>
                  <a:pt x="36973" y="15768"/>
                  <a:pt x="37287" y="15504"/>
                </a:cubicBezTo>
                <a:cubicBezTo>
                  <a:pt x="37363" y="15440"/>
                  <a:pt x="37426" y="15357"/>
                  <a:pt x="37481" y="15275"/>
                </a:cubicBezTo>
                <a:cubicBezTo>
                  <a:pt x="37521" y="15216"/>
                  <a:pt x="37501" y="15164"/>
                  <a:pt x="37429" y="15164"/>
                </a:cubicBezTo>
                <a:cubicBezTo>
                  <a:pt x="37424" y="15164"/>
                  <a:pt x="37419" y="15164"/>
                  <a:pt x="37413" y="15165"/>
                </a:cubicBezTo>
                <a:cubicBezTo>
                  <a:pt x="37283" y="15176"/>
                  <a:pt x="37152" y="15194"/>
                  <a:pt x="37023" y="15216"/>
                </a:cubicBezTo>
                <a:cubicBezTo>
                  <a:pt x="36771" y="15260"/>
                  <a:pt x="36520" y="15316"/>
                  <a:pt x="36266" y="15352"/>
                </a:cubicBezTo>
                <a:cubicBezTo>
                  <a:pt x="36020" y="15387"/>
                  <a:pt x="35772" y="15403"/>
                  <a:pt x="35523" y="15423"/>
                </a:cubicBezTo>
                <a:cubicBezTo>
                  <a:pt x="35402" y="15433"/>
                  <a:pt x="35279" y="15436"/>
                  <a:pt x="35156" y="15443"/>
                </a:cubicBezTo>
                <a:cubicBezTo>
                  <a:pt x="35151" y="15250"/>
                  <a:pt x="35143" y="15232"/>
                  <a:pt x="34975" y="15212"/>
                </a:cubicBezTo>
                <a:cubicBezTo>
                  <a:pt x="34923" y="15206"/>
                  <a:pt x="34870" y="15204"/>
                  <a:pt x="34817" y="15204"/>
                </a:cubicBezTo>
                <a:cubicBezTo>
                  <a:pt x="34742" y="15204"/>
                  <a:pt x="34666" y="15209"/>
                  <a:pt x="34591" y="15217"/>
                </a:cubicBezTo>
                <a:cubicBezTo>
                  <a:pt x="34173" y="15263"/>
                  <a:pt x="33756" y="15315"/>
                  <a:pt x="33337" y="15366"/>
                </a:cubicBezTo>
                <a:cubicBezTo>
                  <a:pt x="33336" y="15366"/>
                  <a:pt x="33335" y="15366"/>
                  <a:pt x="33334" y="15366"/>
                </a:cubicBezTo>
                <a:cubicBezTo>
                  <a:pt x="33325" y="15366"/>
                  <a:pt x="33315" y="15362"/>
                  <a:pt x="33303" y="15360"/>
                </a:cubicBezTo>
                <a:cubicBezTo>
                  <a:pt x="33330" y="15228"/>
                  <a:pt x="33356" y="15099"/>
                  <a:pt x="33381" y="14969"/>
                </a:cubicBezTo>
                <a:cubicBezTo>
                  <a:pt x="33401" y="14869"/>
                  <a:pt x="33350" y="14798"/>
                  <a:pt x="33237" y="14764"/>
                </a:cubicBezTo>
                <a:cubicBezTo>
                  <a:pt x="33182" y="14747"/>
                  <a:pt x="33127" y="14740"/>
                  <a:pt x="33073" y="14740"/>
                </a:cubicBezTo>
                <a:cubicBezTo>
                  <a:pt x="32973" y="14740"/>
                  <a:pt x="32876" y="14764"/>
                  <a:pt x="32779" y="14798"/>
                </a:cubicBezTo>
                <a:cubicBezTo>
                  <a:pt x="32732" y="14815"/>
                  <a:pt x="32685" y="14834"/>
                  <a:pt x="32628" y="14854"/>
                </a:cubicBezTo>
                <a:cubicBezTo>
                  <a:pt x="32614" y="14737"/>
                  <a:pt x="32550" y="14699"/>
                  <a:pt x="32465" y="14699"/>
                </a:cubicBezTo>
                <a:cubicBezTo>
                  <a:pt x="32450" y="14699"/>
                  <a:pt x="32434" y="14700"/>
                  <a:pt x="32418" y="14702"/>
                </a:cubicBezTo>
                <a:cubicBezTo>
                  <a:pt x="32166" y="14734"/>
                  <a:pt x="31914" y="14769"/>
                  <a:pt x="31662" y="14803"/>
                </a:cubicBezTo>
                <a:cubicBezTo>
                  <a:pt x="31657" y="14745"/>
                  <a:pt x="31642" y="14679"/>
                  <a:pt x="31647" y="14616"/>
                </a:cubicBezTo>
                <a:cubicBezTo>
                  <a:pt x="31655" y="14522"/>
                  <a:pt x="31610" y="14472"/>
                  <a:pt x="31533" y="14472"/>
                </a:cubicBezTo>
                <a:cubicBezTo>
                  <a:pt x="31511" y="14472"/>
                  <a:pt x="31487" y="14476"/>
                  <a:pt x="31461" y="14484"/>
                </a:cubicBezTo>
                <a:cubicBezTo>
                  <a:pt x="31294" y="14533"/>
                  <a:pt x="31129" y="14595"/>
                  <a:pt x="30967" y="14661"/>
                </a:cubicBezTo>
                <a:cubicBezTo>
                  <a:pt x="30629" y="14797"/>
                  <a:pt x="30293" y="14939"/>
                  <a:pt x="29956" y="15079"/>
                </a:cubicBezTo>
                <a:cubicBezTo>
                  <a:pt x="29906" y="15099"/>
                  <a:pt x="29857" y="15121"/>
                  <a:pt x="29803" y="15144"/>
                </a:cubicBezTo>
                <a:cubicBezTo>
                  <a:pt x="29802" y="14922"/>
                  <a:pt x="29799" y="14699"/>
                  <a:pt x="29801" y="14478"/>
                </a:cubicBezTo>
                <a:cubicBezTo>
                  <a:pt x="29801" y="14400"/>
                  <a:pt x="29774" y="14362"/>
                  <a:pt x="29696" y="14357"/>
                </a:cubicBezTo>
                <a:cubicBezTo>
                  <a:pt x="29664" y="14355"/>
                  <a:pt x="29634" y="14354"/>
                  <a:pt x="29603" y="14354"/>
                </a:cubicBezTo>
                <a:cubicBezTo>
                  <a:pt x="29405" y="14354"/>
                  <a:pt x="29220" y="14402"/>
                  <a:pt x="29056" y="14527"/>
                </a:cubicBezTo>
                <a:cubicBezTo>
                  <a:pt x="29010" y="14454"/>
                  <a:pt x="28974" y="14420"/>
                  <a:pt x="28929" y="14420"/>
                </a:cubicBezTo>
                <a:cubicBezTo>
                  <a:pt x="28895" y="14420"/>
                  <a:pt x="28855" y="14440"/>
                  <a:pt x="28803" y="14478"/>
                </a:cubicBezTo>
                <a:cubicBezTo>
                  <a:pt x="28646" y="14591"/>
                  <a:pt x="28488" y="14703"/>
                  <a:pt x="28336" y="14811"/>
                </a:cubicBezTo>
                <a:cubicBezTo>
                  <a:pt x="28313" y="14797"/>
                  <a:pt x="28304" y="14795"/>
                  <a:pt x="28302" y="14789"/>
                </a:cubicBezTo>
                <a:cubicBezTo>
                  <a:pt x="28253" y="14681"/>
                  <a:pt x="28226" y="14633"/>
                  <a:pt x="28181" y="14633"/>
                </a:cubicBezTo>
                <a:cubicBezTo>
                  <a:pt x="28146" y="14633"/>
                  <a:pt x="28100" y="14661"/>
                  <a:pt x="28025" y="14712"/>
                </a:cubicBezTo>
                <a:cubicBezTo>
                  <a:pt x="27797" y="14868"/>
                  <a:pt x="27566" y="15020"/>
                  <a:pt x="27343" y="15181"/>
                </a:cubicBezTo>
                <a:cubicBezTo>
                  <a:pt x="27254" y="15247"/>
                  <a:pt x="27183" y="15336"/>
                  <a:pt x="27096" y="15422"/>
                </a:cubicBezTo>
                <a:cubicBezTo>
                  <a:pt x="27077" y="15332"/>
                  <a:pt x="27060" y="15253"/>
                  <a:pt x="27044" y="15176"/>
                </a:cubicBezTo>
                <a:cubicBezTo>
                  <a:pt x="27029" y="15095"/>
                  <a:pt x="26999" y="15052"/>
                  <a:pt x="26949" y="15052"/>
                </a:cubicBezTo>
                <a:cubicBezTo>
                  <a:pt x="26924" y="15052"/>
                  <a:pt x="26893" y="15062"/>
                  <a:pt x="26857" y="15085"/>
                </a:cubicBezTo>
                <a:cubicBezTo>
                  <a:pt x="26684" y="15191"/>
                  <a:pt x="26517" y="15305"/>
                  <a:pt x="26358" y="15427"/>
                </a:cubicBezTo>
                <a:cubicBezTo>
                  <a:pt x="26195" y="15551"/>
                  <a:pt x="26024" y="15639"/>
                  <a:pt x="25829" y="15702"/>
                </a:cubicBezTo>
                <a:cubicBezTo>
                  <a:pt x="25675" y="15751"/>
                  <a:pt x="25527" y="15831"/>
                  <a:pt x="25388" y="15917"/>
                </a:cubicBezTo>
                <a:cubicBezTo>
                  <a:pt x="25284" y="15982"/>
                  <a:pt x="25207" y="16087"/>
                  <a:pt x="25104" y="16157"/>
                </a:cubicBezTo>
                <a:cubicBezTo>
                  <a:pt x="24995" y="16231"/>
                  <a:pt x="24865" y="16273"/>
                  <a:pt x="24754" y="16347"/>
                </a:cubicBezTo>
                <a:cubicBezTo>
                  <a:pt x="24621" y="16435"/>
                  <a:pt x="24507" y="16550"/>
                  <a:pt x="24372" y="16633"/>
                </a:cubicBezTo>
                <a:cubicBezTo>
                  <a:pt x="24151" y="16772"/>
                  <a:pt x="23920" y="16893"/>
                  <a:pt x="23694" y="17026"/>
                </a:cubicBezTo>
                <a:cubicBezTo>
                  <a:pt x="23517" y="17130"/>
                  <a:pt x="23344" y="17239"/>
                  <a:pt x="23169" y="17346"/>
                </a:cubicBezTo>
                <a:cubicBezTo>
                  <a:pt x="23159" y="17338"/>
                  <a:pt x="23150" y="17330"/>
                  <a:pt x="23142" y="17321"/>
                </a:cubicBezTo>
                <a:cubicBezTo>
                  <a:pt x="23251" y="17157"/>
                  <a:pt x="23349" y="16982"/>
                  <a:pt x="23473" y="16829"/>
                </a:cubicBezTo>
                <a:cubicBezTo>
                  <a:pt x="23646" y="16618"/>
                  <a:pt x="23834" y="16418"/>
                  <a:pt x="24023" y="16222"/>
                </a:cubicBezTo>
                <a:cubicBezTo>
                  <a:pt x="24209" y="16029"/>
                  <a:pt x="24398" y="15838"/>
                  <a:pt x="24594" y="15656"/>
                </a:cubicBezTo>
                <a:cubicBezTo>
                  <a:pt x="24821" y="15448"/>
                  <a:pt x="25057" y="15249"/>
                  <a:pt x="25290" y="15048"/>
                </a:cubicBezTo>
                <a:cubicBezTo>
                  <a:pt x="25304" y="15035"/>
                  <a:pt x="25318" y="15021"/>
                  <a:pt x="25330" y="15005"/>
                </a:cubicBezTo>
                <a:cubicBezTo>
                  <a:pt x="25424" y="14894"/>
                  <a:pt x="25419" y="14860"/>
                  <a:pt x="25295" y="14770"/>
                </a:cubicBezTo>
                <a:cubicBezTo>
                  <a:pt x="25341" y="14594"/>
                  <a:pt x="25506" y="14519"/>
                  <a:pt x="25618" y="14399"/>
                </a:cubicBezTo>
                <a:cubicBezTo>
                  <a:pt x="25664" y="14351"/>
                  <a:pt x="25721" y="14315"/>
                  <a:pt x="25772" y="14272"/>
                </a:cubicBezTo>
                <a:cubicBezTo>
                  <a:pt x="25853" y="14203"/>
                  <a:pt x="25897" y="14120"/>
                  <a:pt x="25941" y="14018"/>
                </a:cubicBezTo>
                <a:cubicBezTo>
                  <a:pt x="26009" y="13858"/>
                  <a:pt x="26127" y="13715"/>
                  <a:pt x="26236" y="13575"/>
                </a:cubicBezTo>
                <a:cubicBezTo>
                  <a:pt x="26303" y="13488"/>
                  <a:pt x="26406" y="13427"/>
                  <a:pt x="26476" y="13340"/>
                </a:cubicBezTo>
                <a:cubicBezTo>
                  <a:pt x="26553" y="13242"/>
                  <a:pt x="26533" y="13200"/>
                  <a:pt x="26417" y="13148"/>
                </a:cubicBezTo>
                <a:cubicBezTo>
                  <a:pt x="26368" y="13127"/>
                  <a:pt x="26322" y="13099"/>
                  <a:pt x="26256" y="13066"/>
                </a:cubicBezTo>
                <a:cubicBezTo>
                  <a:pt x="26339" y="12981"/>
                  <a:pt x="26406" y="12906"/>
                  <a:pt x="26481" y="12840"/>
                </a:cubicBezTo>
                <a:cubicBezTo>
                  <a:pt x="26640" y="12701"/>
                  <a:pt x="26800" y="12564"/>
                  <a:pt x="26964" y="12432"/>
                </a:cubicBezTo>
                <a:cubicBezTo>
                  <a:pt x="27051" y="12361"/>
                  <a:pt x="27151" y="12306"/>
                  <a:pt x="27240" y="12237"/>
                </a:cubicBezTo>
                <a:cubicBezTo>
                  <a:pt x="27311" y="12181"/>
                  <a:pt x="27391" y="12125"/>
                  <a:pt x="27306" y="12016"/>
                </a:cubicBezTo>
                <a:cubicBezTo>
                  <a:pt x="27293" y="11998"/>
                  <a:pt x="27321" y="11938"/>
                  <a:pt x="27345" y="11909"/>
                </a:cubicBezTo>
                <a:cubicBezTo>
                  <a:pt x="27481" y="11728"/>
                  <a:pt x="27620" y="11553"/>
                  <a:pt x="27758" y="11372"/>
                </a:cubicBezTo>
                <a:cubicBezTo>
                  <a:pt x="27784" y="11339"/>
                  <a:pt x="27808" y="11298"/>
                  <a:pt x="27819" y="11259"/>
                </a:cubicBezTo>
                <a:cubicBezTo>
                  <a:pt x="27866" y="11105"/>
                  <a:pt x="27865" y="10937"/>
                  <a:pt x="27631" y="10904"/>
                </a:cubicBezTo>
                <a:cubicBezTo>
                  <a:pt x="27600" y="10899"/>
                  <a:pt x="27572" y="10889"/>
                  <a:pt x="27535" y="10880"/>
                </a:cubicBezTo>
                <a:cubicBezTo>
                  <a:pt x="27554" y="10834"/>
                  <a:pt x="27573" y="10797"/>
                  <a:pt x="27589" y="10758"/>
                </a:cubicBezTo>
                <a:cubicBezTo>
                  <a:pt x="27644" y="10613"/>
                  <a:pt x="27721" y="10482"/>
                  <a:pt x="27747" y="10316"/>
                </a:cubicBezTo>
                <a:cubicBezTo>
                  <a:pt x="27772" y="10153"/>
                  <a:pt x="27900" y="10006"/>
                  <a:pt x="27985" y="9852"/>
                </a:cubicBezTo>
                <a:cubicBezTo>
                  <a:pt x="28004" y="9817"/>
                  <a:pt x="28030" y="9788"/>
                  <a:pt x="28047" y="9753"/>
                </a:cubicBezTo>
                <a:cubicBezTo>
                  <a:pt x="28104" y="9642"/>
                  <a:pt x="28094" y="9610"/>
                  <a:pt x="27975" y="9547"/>
                </a:cubicBezTo>
                <a:cubicBezTo>
                  <a:pt x="28045" y="9410"/>
                  <a:pt x="28114" y="9275"/>
                  <a:pt x="28185" y="9138"/>
                </a:cubicBezTo>
                <a:cubicBezTo>
                  <a:pt x="28245" y="9025"/>
                  <a:pt x="28324" y="8917"/>
                  <a:pt x="28360" y="8796"/>
                </a:cubicBezTo>
                <a:cubicBezTo>
                  <a:pt x="28409" y="8633"/>
                  <a:pt x="28387" y="8566"/>
                  <a:pt x="28255" y="8566"/>
                </a:cubicBezTo>
                <a:cubicBezTo>
                  <a:pt x="28238" y="8566"/>
                  <a:pt x="28218" y="8567"/>
                  <a:pt x="28197" y="8570"/>
                </a:cubicBezTo>
                <a:cubicBezTo>
                  <a:pt x="27991" y="8590"/>
                  <a:pt x="27787" y="8618"/>
                  <a:pt x="27582" y="8643"/>
                </a:cubicBezTo>
                <a:cubicBezTo>
                  <a:pt x="27526" y="8651"/>
                  <a:pt x="27468" y="8658"/>
                  <a:pt x="27412" y="8664"/>
                </a:cubicBezTo>
                <a:cubicBezTo>
                  <a:pt x="27391" y="8512"/>
                  <a:pt x="27375" y="8461"/>
                  <a:pt x="27289" y="8461"/>
                </a:cubicBezTo>
                <a:cubicBezTo>
                  <a:pt x="27256" y="8461"/>
                  <a:pt x="27213" y="8469"/>
                  <a:pt x="27154" y="8481"/>
                </a:cubicBezTo>
                <a:cubicBezTo>
                  <a:pt x="26898" y="8534"/>
                  <a:pt x="26645" y="8596"/>
                  <a:pt x="26390" y="8653"/>
                </a:cubicBezTo>
                <a:cubicBezTo>
                  <a:pt x="26360" y="8661"/>
                  <a:pt x="26331" y="8663"/>
                  <a:pt x="26297" y="8670"/>
                </a:cubicBezTo>
                <a:cubicBezTo>
                  <a:pt x="26425" y="8376"/>
                  <a:pt x="26544" y="8088"/>
                  <a:pt x="26673" y="7805"/>
                </a:cubicBezTo>
                <a:cubicBezTo>
                  <a:pt x="26730" y="7680"/>
                  <a:pt x="26801" y="7558"/>
                  <a:pt x="26877" y="7440"/>
                </a:cubicBezTo>
                <a:cubicBezTo>
                  <a:pt x="26965" y="7299"/>
                  <a:pt x="27065" y="7164"/>
                  <a:pt x="27157" y="7023"/>
                </a:cubicBezTo>
                <a:cubicBezTo>
                  <a:pt x="27185" y="6981"/>
                  <a:pt x="27203" y="6933"/>
                  <a:pt x="27219" y="6884"/>
                </a:cubicBezTo>
                <a:cubicBezTo>
                  <a:pt x="27253" y="6791"/>
                  <a:pt x="27244" y="6717"/>
                  <a:pt x="27125" y="6694"/>
                </a:cubicBezTo>
                <a:cubicBezTo>
                  <a:pt x="27091" y="6688"/>
                  <a:pt x="27062" y="6667"/>
                  <a:pt x="27019" y="6648"/>
                </a:cubicBezTo>
                <a:cubicBezTo>
                  <a:pt x="27034" y="6605"/>
                  <a:pt x="27046" y="6563"/>
                  <a:pt x="27063" y="6526"/>
                </a:cubicBezTo>
                <a:cubicBezTo>
                  <a:pt x="27182" y="6262"/>
                  <a:pt x="27304" y="6000"/>
                  <a:pt x="27423" y="5737"/>
                </a:cubicBezTo>
                <a:cubicBezTo>
                  <a:pt x="27438" y="5703"/>
                  <a:pt x="27456" y="5668"/>
                  <a:pt x="27469" y="5631"/>
                </a:cubicBezTo>
                <a:cubicBezTo>
                  <a:pt x="27523" y="5478"/>
                  <a:pt x="27512" y="5453"/>
                  <a:pt x="27367" y="5380"/>
                </a:cubicBezTo>
                <a:cubicBezTo>
                  <a:pt x="27414" y="5174"/>
                  <a:pt x="27466" y="4968"/>
                  <a:pt x="27506" y="4758"/>
                </a:cubicBezTo>
                <a:cubicBezTo>
                  <a:pt x="27525" y="4659"/>
                  <a:pt x="27525" y="4556"/>
                  <a:pt x="27522" y="4455"/>
                </a:cubicBezTo>
                <a:cubicBezTo>
                  <a:pt x="27518" y="4355"/>
                  <a:pt x="27461" y="4315"/>
                  <a:pt x="27368" y="4315"/>
                </a:cubicBezTo>
                <a:cubicBezTo>
                  <a:pt x="27362" y="4315"/>
                  <a:pt x="27355" y="4315"/>
                  <a:pt x="27348" y="4315"/>
                </a:cubicBezTo>
                <a:cubicBezTo>
                  <a:pt x="26952" y="4342"/>
                  <a:pt x="26556" y="4367"/>
                  <a:pt x="26159" y="4391"/>
                </a:cubicBezTo>
                <a:cubicBezTo>
                  <a:pt x="26156" y="4392"/>
                  <a:pt x="26153" y="4392"/>
                  <a:pt x="26150" y="4392"/>
                </a:cubicBezTo>
                <a:cubicBezTo>
                  <a:pt x="26130" y="4392"/>
                  <a:pt x="26111" y="4389"/>
                  <a:pt x="26097" y="4388"/>
                </a:cubicBezTo>
                <a:cubicBezTo>
                  <a:pt x="26156" y="4117"/>
                  <a:pt x="26216" y="3853"/>
                  <a:pt x="26267" y="3587"/>
                </a:cubicBezTo>
                <a:cubicBezTo>
                  <a:pt x="26276" y="3550"/>
                  <a:pt x="26240" y="3504"/>
                  <a:pt x="26224" y="3461"/>
                </a:cubicBezTo>
                <a:cubicBezTo>
                  <a:pt x="26213" y="3429"/>
                  <a:pt x="26188" y="3396"/>
                  <a:pt x="26192" y="3365"/>
                </a:cubicBezTo>
                <a:cubicBezTo>
                  <a:pt x="26210" y="3226"/>
                  <a:pt x="26237" y="3088"/>
                  <a:pt x="26257" y="2949"/>
                </a:cubicBezTo>
                <a:cubicBezTo>
                  <a:pt x="26267" y="2877"/>
                  <a:pt x="26280" y="2803"/>
                  <a:pt x="26277" y="2730"/>
                </a:cubicBezTo>
                <a:cubicBezTo>
                  <a:pt x="26271" y="2532"/>
                  <a:pt x="26225" y="2485"/>
                  <a:pt x="26014" y="2452"/>
                </a:cubicBezTo>
                <a:cubicBezTo>
                  <a:pt x="26084" y="2218"/>
                  <a:pt x="26139" y="1985"/>
                  <a:pt x="26223" y="1761"/>
                </a:cubicBezTo>
                <a:cubicBezTo>
                  <a:pt x="26350" y="1421"/>
                  <a:pt x="26499" y="1091"/>
                  <a:pt x="26632" y="754"/>
                </a:cubicBezTo>
                <a:cubicBezTo>
                  <a:pt x="26688" y="608"/>
                  <a:pt x="26736" y="459"/>
                  <a:pt x="26772" y="308"/>
                </a:cubicBezTo>
                <a:cubicBezTo>
                  <a:pt x="26790" y="232"/>
                  <a:pt x="26785" y="145"/>
                  <a:pt x="26770" y="67"/>
                </a:cubicBezTo>
                <a:cubicBezTo>
                  <a:pt x="26761" y="22"/>
                  <a:pt x="26736" y="0"/>
                  <a:pt x="26707" y="0"/>
                </a:cubicBezTo>
                <a:close/>
              </a:path>
            </a:pathLst>
          </a:custGeom>
          <a:solidFill>
            <a:srgbClr val="80B31A">
              <a:alpha val="50196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6" name="Google Shape;376;p54"/>
          <p:cNvSpPr/>
          <p:nvPr/>
        </p:nvSpPr>
        <p:spPr>
          <a:xfrm rot="4225933">
            <a:off x="7171406" y="621285"/>
            <a:ext cx="4922068" cy="2499603"/>
          </a:xfrm>
          <a:custGeom>
            <a:avLst/>
            <a:gdLst/>
            <a:ahLst/>
            <a:cxnLst/>
            <a:rect l="l" t="t" r="r" b="b"/>
            <a:pathLst>
              <a:path w="120088" h="60985" extrusionOk="0">
                <a:moveTo>
                  <a:pt x="10185" y="0"/>
                </a:moveTo>
                <a:cubicBezTo>
                  <a:pt x="10170" y="0"/>
                  <a:pt x="10138" y="55"/>
                  <a:pt x="10051" y="160"/>
                </a:cubicBezTo>
                <a:cubicBezTo>
                  <a:pt x="12583" y="2029"/>
                  <a:pt x="16014" y="2112"/>
                  <a:pt x="18262" y="4538"/>
                </a:cubicBezTo>
                <a:cubicBezTo>
                  <a:pt x="17258" y="4529"/>
                  <a:pt x="16290" y="4306"/>
                  <a:pt x="15321" y="4306"/>
                </a:cubicBezTo>
                <a:cubicBezTo>
                  <a:pt x="15306" y="4306"/>
                  <a:pt x="15291" y="4306"/>
                  <a:pt x="15275" y="4306"/>
                </a:cubicBezTo>
                <a:cubicBezTo>
                  <a:pt x="15275" y="4306"/>
                  <a:pt x="15274" y="4306"/>
                  <a:pt x="15273" y="4306"/>
                </a:cubicBezTo>
                <a:cubicBezTo>
                  <a:pt x="14974" y="4306"/>
                  <a:pt x="14508" y="3901"/>
                  <a:pt x="14154" y="3901"/>
                </a:cubicBezTo>
                <a:cubicBezTo>
                  <a:pt x="13903" y="3901"/>
                  <a:pt x="13708" y="4104"/>
                  <a:pt x="13668" y="4801"/>
                </a:cubicBezTo>
                <a:cubicBezTo>
                  <a:pt x="13664" y="4872"/>
                  <a:pt x="13338" y="4930"/>
                  <a:pt x="13159" y="4986"/>
                </a:cubicBezTo>
                <a:cubicBezTo>
                  <a:pt x="11966" y="5357"/>
                  <a:pt x="10773" y="5726"/>
                  <a:pt x="9558" y="6102"/>
                </a:cubicBezTo>
                <a:cubicBezTo>
                  <a:pt x="9948" y="6413"/>
                  <a:pt x="10345" y="6530"/>
                  <a:pt x="10746" y="6530"/>
                </a:cubicBezTo>
                <a:cubicBezTo>
                  <a:pt x="11359" y="6530"/>
                  <a:pt x="11983" y="6256"/>
                  <a:pt x="12607" y="5985"/>
                </a:cubicBezTo>
                <a:cubicBezTo>
                  <a:pt x="13760" y="5485"/>
                  <a:pt x="14914" y="4962"/>
                  <a:pt x="16152" y="4962"/>
                </a:cubicBezTo>
                <a:cubicBezTo>
                  <a:pt x="16492" y="4962"/>
                  <a:pt x="16837" y="5002"/>
                  <a:pt x="17191" y="5091"/>
                </a:cubicBezTo>
                <a:cubicBezTo>
                  <a:pt x="17873" y="5265"/>
                  <a:pt x="22682" y="7090"/>
                  <a:pt x="25000" y="8536"/>
                </a:cubicBezTo>
                <a:cubicBezTo>
                  <a:pt x="25650" y="9150"/>
                  <a:pt x="26232" y="9854"/>
                  <a:pt x="26838" y="10521"/>
                </a:cubicBezTo>
                <a:cubicBezTo>
                  <a:pt x="27576" y="11333"/>
                  <a:pt x="28288" y="12172"/>
                  <a:pt x="29011" y="13000"/>
                </a:cubicBezTo>
                <a:cubicBezTo>
                  <a:pt x="24302" y="10260"/>
                  <a:pt x="19255" y="9349"/>
                  <a:pt x="13996" y="9301"/>
                </a:cubicBezTo>
                <a:lnTo>
                  <a:pt x="13996" y="9301"/>
                </a:lnTo>
                <a:cubicBezTo>
                  <a:pt x="14202" y="9618"/>
                  <a:pt x="14465" y="9720"/>
                  <a:pt x="14734" y="9796"/>
                </a:cubicBezTo>
                <a:cubicBezTo>
                  <a:pt x="16546" y="10299"/>
                  <a:pt x="18423" y="10637"/>
                  <a:pt x="20159" y="11337"/>
                </a:cubicBezTo>
                <a:cubicBezTo>
                  <a:pt x="22292" y="12196"/>
                  <a:pt x="24326" y="13325"/>
                  <a:pt x="26374" y="14397"/>
                </a:cubicBezTo>
                <a:cubicBezTo>
                  <a:pt x="27845" y="15168"/>
                  <a:pt x="29657" y="15343"/>
                  <a:pt x="30664" y="16968"/>
                </a:cubicBezTo>
                <a:cubicBezTo>
                  <a:pt x="30779" y="17153"/>
                  <a:pt x="31139" y="17162"/>
                  <a:pt x="31371" y="17280"/>
                </a:cubicBezTo>
                <a:cubicBezTo>
                  <a:pt x="33108" y="18163"/>
                  <a:pt x="34842" y="19055"/>
                  <a:pt x="36575" y="19943"/>
                </a:cubicBezTo>
                <a:cubicBezTo>
                  <a:pt x="29646" y="19627"/>
                  <a:pt x="22642" y="19693"/>
                  <a:pt x="17055" y="14380"/>
                </a:cubicBezTo>
                <a:cubicBezTo>
                  <a:pt x="16983" y="14555"/>
                  <a:pt x="16913" y="14730"/>
                  <a:pt x="16841" y="14904"/>
                </a:cubicBezTo>
                <a:cubicBezTo>
                  <a:pt x="19480" y="17313"/>
                  <a:pt x="20301" y="17162"/>
                  <a:pt x="22032" y="18292"/>
                </a:cubicBezTo>
                <a:lnTo>
                  <a:pt x="21988" y="18430"/>
                </a:lnTo>
                <a:cubicBezTo>
                  <a:pt x="20217" y="18035"/>
                  <a:pt x="18305" y="18071"/>
                  <a:pt x="16607" y="17464"/>
                </a:cubicBezTo>
                <a:cubicBezTo>
                  <a:pt x="15505" y="17070"/>
                  <a:pt x="14588" y="16134"/>
                  <a:pt x="13582" y="15450"/>
                </a:cubicBezTo>
                <a:cubicBezTo>
                  <a:pt x="12321" y="14593"/>
                  <a:pt x="11056" y="13744"/>
                  <a:pt x="9793" y="12893"/>
                </a:cubicBezTo>
                <a:lnTo>
                  <a:pt x="9793" y="12893"/>
                </a:lnTo>
                <a:cubicBezTo>
                  <a:pt x="10004" y="13441"/>
                  <a:pt x="10350" y="13788"/>
                  <a:pt x="10740" y="14068"/>
                </a:cubicBezTo>
                <a:cubicBezTo>
                  <a:pt x="12191" y="15111"/>
                  <a:pt x="13678" y="16100"/>
                  <a:pt x="15110" y="17170"/>
                </a:cubicBezTo>
                <a:cubicBezTo>
                  <a:pt x="15289" y="17304"/>
                  <a:pt x="15474" y="17440"/>
                  <a:pt x="15665" y="17576"/>
                </a:cubicBezTo>
                <a:cubicBezTo>
                  <a:pt x="14904" y="17430"/>
                  <a:pt x="14308" y="17324"/>
                  <a:pt x="14210" y="17309"/>
                </a:cubicBezTo>
                <a:cubicBezTo>
                  <a:pt x="12567" y="17077"/>
                  <a:pt x="10916" y="16895"/>
                  <a:pt x="9281" y="16615"/>
                </a:cubicBezTo>
                <a:cubicBezTo>
                  <a:pt x="8588" y="16496"/>
                  <a:pt x="7919" y="16208"/>
                  <a:pt x="7252" y="15961"/>
                </a:cubicBezTo>
                <a:cubicBezTo>
                  <a:pt x="6486" y="15678"/>
                  <a:pt x="5725" y="15373"/>
                  <a:pt x="4975" y="15048"/>
                </a:cubicBezTo>
                <a:cubicBezTo>
                  <a:pt x="4474" y="14829"/>
                  <a:pt x="3956" y="14614"/>
                  <a:pt x="3510" y="14298"/>
                </a:cubicBezTo>
                <a:cubicBezTo>
                  <a:pt x="2667" y="13698"/>
                  <a:pt x="1853" y="13053"/>
                  <a:pt x="663" y="13053"/>
                </a:cubicBezTo>
                <a:cubicBezTo>
                  <a:pt x="454" y="13053"/>
                  <a:pt x="234" y="13073"/>
                  <a:pt x="0" y="13116"/>
                </a:cubicBezTo>
                <a:cubicBezTo>
                  <a:pt x="1100" y="13549"/>
                  <a:pt x="1967" y="13891"/>
                  <a:pt x="2835" y="14232"/>
                </a:cubicBezTo>
                <a:cubicBezTo>
                  <a:pt x="2818" y="14327"/>
                  <a:pt x="2798" y="14423"/>
                  <a:pt x="2779" y="14519"/>
                </a:cubicBezTo>
                <a:cubicBezTo>
                  <a:pt x="2448" y="14607"/>
                  <a:pt x="2116" y="14695"/>
                  <a:pt x="1785" y="14783"/>
                </a:cubicBezTo>
                <a:cubicBezTo>
                  <a:pt x="3638" y="15661"/>
                  <a:pt x="6087" y="14874"/>
                  <a:pt x="7502" y="17307"/>
                </a:cubicBezTo>
                <a:cubicBezTo>
                  <a:pt x="5770" y="17195"/>
                  <a:pt x="4168" y="17092"/>
                  <a:pt x="2568" y="16989"/>
                </a:cubicBezTo>
                <a:cubicBezTo>
                  <a:pt x="2551" y="17133"/>
                  <a:pt x="2536" y="17278"/>
                  <a:pt x="2519" y="17422"/>
                </a:cubicBezTo>
                <a:cubicBezTo>
                  <a:pt x="3615" y="17568"/>
                  <a:pt x="4716" y="17866"/>
                  <a:pt x="5808" y="17866"/>
                </a:cubicBezTo>
                <a:cubicBezTo>
                  <a:pt x="5901" y="17866"/>
                  <a:pt x="5994" y="17864"/>
                  <a:pt x="6086" y="17860"/>
                </a:cubicBezTo>
                <a:cubicBezTo>
                  <a:pt x="7539" y="17789"/>
                  <a:pt x="8989" y="17627"/>
                  <a:pt x="10437" y="17627"/>
                </a:cubicBezTo>
                <a:cubicBezTo>
                  <a:pt x="11383" y="17627"/>
                  <a:pt x="12328" y="17696"/>
                  <a:pt x="13274" y="17906"/>
                </a:cubicBezTo>
                <a:cubicBezTo>
                  <a:pt x="13559" y="17970"/>
                  <a:pt x="13858" y="17986"/>
                  <a:pt x="14155" y="17986"/>
                </a:cubicBezTo>
                <a:cubicBezTo>
                  <a:pt x="14275" y="17986"/>
                  <a:pt x="14395" y="17983"/>
                  <a:pt x="14514" y="17980"/>
                </a:cubicBezTo>
                <a:cubicBezTo>
                  <a:pt x="14515" y="17980"/>
                  <a:pt x="14516" y="17980"/>
                  <a:pt x="14517" y="17980"/>
                </a:cubicBezTo>
                <a:cubicBezTo>
                  <a:pt x="14622" y="17980"/>
                  <a:pt x="15607" y="18110"/>
                  <a:pt x="16684" y="18248"/>
                </a:cubicBezTo>
                <a:cubicBezTo>
                  <a:pt x="17753" y="18897"/>
                  <a:pt x="18932" y="19420"/>
                  <a:pt x="20067" y="19447"/>
                </a:cubicBezTo>
                <a:cubicBezTo>
                  <a:pt x="20232" y="19451"/>
                  <a:pt x="20383" y="19453"/>
                  <a:pt x="20525" y="19453"/>
                </a:cubicBezTo>
                <a:cubicBezTo>
                  <a:pt x="20897" y="19453"/>
                  <a:pt x="21198" y="19443"/>
                  <a:pt x="21481" y="19443"/>
                </a:cubicBezTo>
                <a:cubicBezTo>
                  <a:pt x="22052" y="19443"/>
                  <a:pt x="22546" y="19484"/>
                  <a:pt x="23383" y="19730"/>
                </a:cubicBezTo>
                <a:cubicBezTo>
                  <a:pt x="28064" y="21113"/>
                  <a:pt x="31125" y="20841"/>
                  <a:pt x="34548" y="21397"/>
                </a:cubicBezTo>
                <a:cubicBezTo>
                  <a:pt x="36589" y="21728"/>
                  <a:pt x="38495" y="21427"/>
                  <a:pt x="40493" y="21974"/>
                </a:cubicBezTo>
                <a:cubicBezTo>
                  <a:pt x="42114" y="22420"/>
                  <a:pt x="43687" y="23047"/>
                  <a:pt x="45288" y="23568"/>
                </a:cubicBezTo>
                <a:cubicBezTo>
                  <a:pt x="48472" y="24606"/>
                  <a:pt x="51666" y="25617"/>
                  <a:pt x="54846" y="26665"/>
                </a:cubicBezTo>
                <a:cubicBezTo>
                  <a:pt x="55273" y="26805"/>
                  <a:pt x="55656" y="27092"/>
                  <a:pt x="56058" y="27310"/>
                </a:cubicBezTo>
                <a:cubicBezTo>
                  <a:pt x="56029" y="27408"/>
                  <a:pt x="56003" y="27505"/>
                  <a:pt x="55975" y="27602"/>
                </a:cubicBezTo>
                <a:cubicBezTo>
                  <a:pt x="55656" y="27626"/>
                  <a:pt x="55337" y="27657"/>
                  <a:pt x="55016" y="27670"/>
                </a:cubicBezTo>
                <a:cubicBezTo>
                  <a:pt x="51330" y="27833"/>
                  <a:pt x="47638" y="27787"/>
                  <a:pt x="43984" y="28545"/>
                </a:cubicBezTo>
                <a:cubicBezTo>
                  <a:pt x="41830" y="28991"/>
                  <a:pt x="39633" y="29568"/>
                  <a:pt x="37467" y="29568"/>
                </a:cubicBezTo>
                <a:cubicBezTo>
                  <a:pt x="37389" y="29568"/>
                  <a:pt x="37310" y="29567"/>
                  <a:pt x="37232" y="29565"/>
                </a:cubicBezTo>
                <a:cubicBezTo>
                  <a:pt x="33239" y="29484"/>
                  <a:pt x="29262" y="28891"/>
                  <a:pt x="25270" y="28646"/>
                </a:cubicBezTo>
                <a:cubicBezTo>
                  <a:pt x="22856" y="28498"/>
                  <a:pt x="20587" y="27916"/>
                  <a:pt x="18370" y="26991"/>
                </a:cubicBezTo>
                <a:cubicBezTo>
                  <a:pt x="16662" y="26278"/>
                  <a:pt x="15020" y="25388"/>
                  <a:pt x="13093" y="25388"/>
                </a:cubicBezTo>
                <a:cubicBezTo>
                  <a:pt x="12958" y="25388"/>
                  <a:pt x="12822" y="25392"/>
                  <a:pt x="12685" y="25401"/>
                </a:cubicBezTo>
                <a:cubicBezTo>
                  <a:pt x="10355" y="25555"/>
                  <a:pt x="8014" y="25506"/>
                  <a:pt x="5680" y="25566"/>
                </a:cubicBezTo>
                <a:cubicBezTo>
                  <a:pt x="5455" y="25573"/>
                  <a:pt x="5231" y="25734"/>
                  <a:pt x="4700" y="25946"/>
                </a:cubicBezTo>
                <a:cubicBezTo>
                  <a:pt x="5330" y="26163"/>
                  <a:pt x="5657" y="26351"/>
                  <a:pt x="5998" y="26381"/>
                </a:cubicBezTo>
                <a:cubicBezTo>
                  <a:pt x="7449" y="26504"/>
                  <a:pt x="8906" y="26711"/>
                  <a:pt x="10356" y="26711"/>
                </a:cubicBezTo>
                <a:cubicBezTo>
                  <a:pt x="10548" y="26711"/>
                  <a:pt x="10740" y="26708"/>
                  <a:pt x="10932" y="26700"/>
                </a:cubicBezTo>
                <a:cubicBezTo>
                  <a:pt x="11237" y="26687"/>
                  <a:pt x="11540" y="26681"/>
                  <a:pt x="11841" y="26681"/>
                </a:cubicBezTo>
                <a:cubicBezTo>
                  <a:pt x="14520" y="26681"/>
                  <a:pt x="17076" y="27202"/>
                  <a:pt x="19640" y="28600"/>
                </a:cubicBezTo>
                <a:cubicBezTo>
                  <a:pt x="17162" y="29620"/>
                  <a:pt x="14876" y="30779"/>
                  <a:pt x="12470" y="31491"/>
                </a:cubicBezTo>
                <a:cubicBezTo>
                  <a:pt x="10066" y="32202"/>
                  <a:pt x="7543" y="32465"/>
                  <a:pt x="5073" y="32925"/>
                </a:cubicBezTo>
                <a:cubicBezTo>
                  <a:pt x="5657" y="33064"/>
                  <a:pt x="6279" y="33194"/>
                  <a:pt x="6899" y="33194"/>
                </a:cubicBezTo>
                <a:cubicBezTo>
                  <a:pt x="6995" y="33194"/>
                  <a:pt x="7091" y="33190"/>
                  <a:pt x="7186" y="33184"/>
                </a:cubicBezTo>
                <a:cubicBezTo>
                  <a:pt x="11288" y="32906"/>
                  <a:pt x="15201" y="31790"/>
                  <a:pt x="19039" y="30249"/>
                </a:cubicBezTo>
                <a:cubicBezTo>
                  <a:pt x="20002" y="29862"/>
                  <a:pt x="21106" y="29675"/>
                  <a:pt x="22159" y="29675"/>
                </a:cubicBezTo>
                <a:cubicBezTo>
                  <a:pt x="22331" y="29675"/>
                  <a:pt x="22502" y="29680"/>
                  <a:pt x="22671" y="29690"/>
                </a:cubicBezTo>
                <a:cubicBezTo>
                  <a:pt x="26099" y="29891"/>
                  <a:pt x="29515" y="30283"/>
                  <a:pt x="32936" y="30608"/>
                </a:cubicBezTo>
                <a:cubicBezTo>
                  <a:pt x="33198" y="30632"/>
                  <a:pt x="33456" y="30715"/>
                  <a:pt x="33721" y="30771"/>
                </a:cubicBezTo>
                <a:cubicBezTo>
                  <a:pt x="33057" y="31232"/>
                  <a:pt x="32458" y="31606"/>
                  <a:pt x="31905" y="32046"/>
                </a:cubicBezTo>
                <a:cubicBezTo>
                  <a:pt x="31537" y="32339"/>
                  <a:pt x="31291" y="32838"/>
                  <a:pt x="30897" y="33049"/>
                </a:cubicBezTo>
                <a:cubicBezTo>
                  <a:pt x="29518" y="33781"/>
                  <a:pt x="28096" y="34425"/>
                  <a:pt x="26694" y="35104"/>
                </a:cubicBezTo>
                <a:cubicBezTo>
                  <a:pt x="25324" y="35767"/>
                  <a:pt x="23983" y="36506"/>
                  <a:pt x="22574" y="37063"/>
                </a:cubicBezTo>
                <a:cubicBezTo>
                  <a:pt x="22261" y="37187"/>
                  <a:pt x="21895" y="37244"/>
                  <a:pt x="21530" y="37244"/>
                </a:cubicBezTo>
                <a:cubicBezTo>
                  <a:pt x="21215" y="37244"/>
                  <a:pt x="20900" y="37201"/>
                  <a:pt x="20619" y="37122"/>
                </a:cubicBezTo>
                <a:cubicBezTo>
                  <a:pt x="18408" y="36501"/>
                  <a:pt x="16247" y="35695"/>
                  <a:pt x="14029" y="35103"/>
                </a:cubicBezTo>
                <a:cubicBezTo>
                  <a:pt x="13685" y="35010"/>
                  <a:pt x="13323" y="34984"/>
                  <a:pt x="12954" y="34984"/>
                </a:cubicBezTo>
                <a:cubicBezTo>
                  <a:pt x="12465" y="34984"/>
                  <a:pt x="11964" y="35030"/>
                  <a:pt x="11474" y="35030"/>
                </a:cubicBezTo>
                <a:cubicBezTo>
                  <a:pt x="11441" y="35030"/>
                  <a:pt x="11407" y="35030"/>
                  <a:pt x="11374" y="35030"/>
                </a:cubicBezTo>
                <a:lnTo>
                  <a:pt x="11374" y="35030"/>
                </a:lnTo>
                <a:cubicBezTo>
                  <a:pt x="11381" y="35111"/>
                  <a:pt x="11388" y="35191"/>
                  <a:pt x="11395" y="35272"/>
                </a:cubicBezTo>
                <a:cubicBezTo>
                  <a:pt x="13982" y="35955"/>
                  <a:pt x="16570" y="36637"/>
                  <a:pt x="19156" y="37319"/>
                </a:cubicBezTo>
                <a:cubicBezTo>
                  <a:pt x="19139" y="37521"/>
                  <a:pt x="19122" y="37721"/>
                  <a:pt x="19105" y="37923"/>
                </a:cubicBezTo>
                <a:cubicBezTo>
                  <a:pt x="17670" y="38072"/>
                  <a:pt x="16235" y="38318"/>
                  <a:pt x="14800" y="38344"/>
                </a:cubicBezTo>
                <a:cubicBezTo>
                  <a:pt x="14717" y="38345"/>
                  <a:pt x="14634" y="38346"/>
                  <a:pt x="14552" y="38346"/>
                </a:cubicBezTo>
                <a:cubicBezTo>
                  <a:pt x="13200" y="38346"/>
                  <a:pt x="11847" y="38164"/>
                  <a:pt x="10494" y="38070"/>
                </a:cubicBezTo>
                <a:cubicBezTo>
                  <a:pt x="10467" y="38249"/>
                  <a:pt x="10440" y="38426"/>
                  <a:pt x="10412" y="38605"/>
                </a:cubicBezTo>
                <a:cubicBezTo>
                  <a:pt x="11302" y="38790"/>
                  <a:pt x="12192" y="38975"/>
                  <a:pt x="13293" y="39203"/>
                </a:cubicBezTo>
                <a:cubicBezTo>
                  <a:pt x="10164" y="41182"/>
                  <a:pt x="6751" y="40685"/>
                  <a:pt x="3603" y="41459"/>
                </a:cubicBezTo>
                <a:cubicBezTo>
                  <a:pt x="3868" y="41651"/>
                  <a:pt x="4115" y="41776"/>
                  <a:pt x="4367" y="41789"/>
                </a:cubicBezTo>
                <a:cubicBezTo>
                  <a:pt x="4806" y="41811"/>
                  <a:pt x="5244" y="41822"/>
                  <a:pt x="5679" y="41822"/>
                </a:cubicBezTo>
                <a:cubicBezTo>
                  <a:pt x="8505" y="41822"/>
                  <a:pt x="11238" y="41334"/>
                  <a:pt x="13792" y="39806"/>
                </a:cubicBezTo>
                <a:cubicBezTo>
                  <a:pt x="14384" y="39451"/>
                  <a:pt x="15114" y="39243"/>
                  <a:pt x="15798" y="39171"/>
                </a:cubicBezTo>
                <a:cubicBezTo>
                  <a:pt x="18649" y="38867"/>
                  <a:pt x="21555" y="38936"/>
                  <a:pt x="24242" y="37617"/>
                </a:cubicBezTo>
                <a:cubicBezTo>
                  <a:pt x="24251" y="37613"/>
                  <a:pt x="24261" y="37611"/>
                  <a:pt x="24272" y="37611"/>
                </a:cubicBezTo>
                <a:cubicBezTo>
                  <a:pt x="24341" y="37611"/>
                  <a:pt x="24444" y="37690"/>
                  <a:pt x="24523" y="37721"/>
                </a:cubicBezTo>
                <a:cubicBezTo>
                  <a:pt x="24515" y="37829"/>
                  <a:pt x="24538" y="37942"/>
                  <a:pt x="24500" y="37972"/>
                </a:cubicBezTo>
                <a:cubicBezTo>
                  <a:pt x="22049" y="39861"/>
                  <a:pt x="19711" y="41953"/>
                  <a:pt x="17101" y="43566"/>
                </a:cubicBezTo>
                <a:cubicBezTo>
                  <a:pt x="15632" y="44475"/>
                  <a:pt x="14044" y="44973"/>
                  <a:pt x="12397" y="44973"/>
                </a:cubicBezTo>
                <a:cubicBezTo>
                  <a:pt x="11368" y="44973"/>
                  <a:pt x="10316" y="44779"/>
                  <a:pt x="9254" y="44368"/>
                </a:cubicBezTo>
                <a:cubicBezTo>
                  <a:pt x="8370" y="44026"/>
                  <a:pt x="7343" y="44085"/>
                  <a:pt x="6389" y="43920"/>
                </a:cubicBezTo>
                <a:cubicBezTo>
                  <a:pt x="5562" y="43777"/>
                  <a:pt x="4743" y="43585"/>
                  <a:pt x="3922" y="43401"/>
                </a:cubicBezTo>
                <a:cubicBezTo>
                  <a:pt x="2896" y="43172"/>
                  <a:pt x="1873" y="42928"/>
                  <a:pt x="848" y="42692"/>
                </a:cubicBezTo>
                <a:lnTo>
                  <a:pt x="743" y="43148"/>
                </a:lnTo>
                <a:cubicBezTo>
                  <a:pt x="1430" y="43374"/>
                  <a:pt x="2114" y="43600"/>
                  <a:pt x="2973" y="43884"/>
                </a:cubicBezTo>
                <a:cubicBezTo>
                  <a:pt x="2029" y="44161"/>
                  <a:pt x="1280" y="44381"/>
                  <a:pt x="530" y="44600"/>
                </a:cubicBezTo>
                <a:cubicBezTo>
                  <a:pt x="543" y="44721"/>
                  <a:pt x="557" y="44839"/>
                  <a:pt x="570" y="44958"/>
                </a:cubicBezTo>
                <a:cubicBezTo>
                  <a:pt x="741" y="44965"/>
                  <a:pt x="911" y="44967"/>
                  <a:pt x="1082" y="44967"/>
                </a:cubicBezTo>
                <a:cubicBezTo>
                  <a:pt x="2875" y="44967"/>
                  <a:pt x="4694" y="44655"/>
                  <a:pt x="6493" y="44655"/>
                </a:cubicBezTo>
                <a:cubicBezTo>
                  <a:pt x="7925" y="44655"/>
                  <a:pt x="9344" y="44853"/>
                  <a:pt x="10727" y="45565"/>
                </a:cubicBezTo>
                <a:cubicBezTo>
                  <a:pt x="9823" y="45899"/>
                  <a:pt x="8932" y="46226"/>
                  <a:pt x="8040" y="46555"/>
                </a:cubicBezTo>
                <a:cubicBezTo>
                  <a:pt x="8083" y="46715"/>
                  <a:pt x="8129" y="46876"/>
                  <a:pt x="8173" y="47036"/>
                </a:cubicBezTo>
                <a:cubicBezTo>
                  <a:pt x="8405" y="47062"/>
                  <a:pt x="8635" y="47074"/>
                  <a:pt x="8863" y="47074"/>
                </a:cubicBezTo>
                <a:cubicBezTo>
                  <a:pt x="10714" y="47074"/>
                  <a:pt x="12475" y="46288"/>
                  <a:pt x="14302" y="45974"/>
                </a:cubicBezTo>
                <a:lnTo>
                  <a:pt x="14302" y="45974"/>
                </a:lnTo>
                <a:cubicBezTo>
                  <a:pt x="12585" y="47348"/>
                  <a:pt x="10990" y="48782"/>
                  <a:pt x="8632" y="48782"/>
                </a:cubicBezTo>
                <a:cubicBezTo>
                  <a:pt x="8581" y="48782"/>
                  <a:pt x="8530" y="48781"/>
                  <a:pt x="8478" y="48780"/>
                </a:cubicBezTo>
                <a:cubicBezTo>
                  <a:pt x="8430" y="48778"/>
                  <a:pt x="8381" y="48778"/>
                  <a:pt x="8331" y="48778"/>
                </a:cubicBezTo>
                <a:cubicBezTo>
                  <a:pt x="6949" y="48778"/>
                  <a:pt x="5548" y="49283"/>
                  <a:pt x="4157" y="49549"/>
                </a:cubicBezTo>
                <a:cubicBezTo>
                  <a:pt x="4163" y="49649"/>
                  <a:pt x="4172" y="49749"/>
                  <a:pt x="4178" y="49848"/>
                </a:cubicBezTo>
                <a:cubicBezTo>
                  <a:pt x="4707" y="49919"/>
                  <a:pt x="5233" y="49989"/>
                  <a:pt x="5762" y="50059"/>
                </a:cubicBezTo>
                <a:cubicBezTo>
                  <a:pt x="5793" y="50175"/>
                  <a:pt x="5823" y="50290"/>
                  <a:pt x="5854" y="50407"/>
                </a:cubicBezTo>
                <a:cubicBezTo>
                  <a:pt x="4640" y="50921"/>
                  <a:pt x="3426" y="51434"/>
                  <a:pt x="2211" y="51947"/>
                </a:cubicBezTo>
                <a:cubicBezTo>
                  <a:pt x="2513" y="51998"/>
                  <a:pt x="2806" y="52023"/>
                  <a:pt x="3091" y="52023"/>
                </a:cubicBezTo>
                <a:cubicBezTo>
                  <a:pt x="4506" y="52023"/>
                  <a:pt x="5708" y="51413"/>
                  <a:pt x="6717" y="50412"/>
                </a:cubicBezTo>
                <a:cubicBezTo>
                  <a:pt x="7379" y="49753"/>
                  <a:pt x="8074" y="49479"/>
                  <a:pt x="8909" y="49479"/>
                </a:cubicBezTo>
                <a:cubicBezTo>
                  <a:pt x="8954" y="49479"/>
                  <a:pt x="8999" y="49480"/>
                  <a:pt x="9045" y="49481"/>
                </a:cubicBezTo>
                <a:cubicBezTo>
                  <a:pt x="9112" y="49484"/>
                  <a:pt x="9178" y="49485"/>
                  <a:pt x="9244" y="49485"/>
                </a:cubicBezTo>
                <a:cubicBezTo>
                  <a:pt x="10330" y="49485"/>
                  <a:pt x="11307" y="49178"/>
                  <a:pt x="12243" y="48519"/>
                </a:cubicBezTo>
                <a:cubicBezTo>
                  <a:pt x="14682" y="46804"/>
                  <a:pt x="17172" y="45166"/>
                  <a:pt x="19638" y="43496"/>
                </a:cubicBezTo>
                <a:cubicBezTo>
                  <a:pt x="19796" y="43389"/>
                  <a:pt x="19950" y="43270"/>
                  <a:pt x="20095" y="43144"/>
                </a:cubicBezTo>
                <a:cubicBezTo>
                  <a:pt x="21572" y="41869"/>
                  <a:pt x="22974" y="40479"/>
                  <a:pt x="24540" y="39335"/>
                </a:cubicBezTo>
                <a:cubicBezTo>
                  <a:pt x="28450" y="36477"/>
                  <a:pt x="32504" y="33830"/>
                  <a:pt x="37107" y="32362"/>
                </a:cubicBezTo>
                <a:cubicBezTo>
                  <a:pt x="38926" y="31783"/>
                  <a:pt x="40879" y="31669"/>
                  <a:pt x="42775" y="31366"/>
                </a:cubicBezTo>
                <a:cubicBezTo>
                  <a:pt x="42799" y="31362"/>
                  <a:pt x="42824" y="31360"/>
                  <a:pt x="42848" y="31360"/>
                </a:cubicBezTo>
                <a:cubicBezTo>
                  <a:pt x="43032" y="31360"/>
                  <a:pt x="43221" y="31458"/>
                  <a:pt x="43331" y="31484"/>
                </a:cubicBezTo>
                <a:cubicBezTo>
                  <a:pt x="41347" y="33127"/>
                  <a:pt x="39361" y="34696"/>
                  <a:pt x="37462" y="36371"/>
                </a:cubicBezTo>
                <a:cubicBezTo>
                  <a:pt x="35850" y="37792"/>
                  <a:pt x="34263" y="39263"/>
                  <a:pt x="32801" y="40845"/>
                </a:cubicBezTo>
                <a:cubicBezTo>
                  <a:pt x="31375" y="42388"/>
                  <a:pt x="29973" y="43884"/>
                  <a:pt x="28067" y="44822"/>
                </a:cubicBezTo>
                <a:cubicBezTo>
                  <a:pt x="27054" y="45321"/>
                  <a:pt x="26165" y="46097"/>
                  <a:pt x="25219" y="46750"/>
                </a:cubicBezTo>
                <a:cubicBezTo>
                  <a:pt x="25307" y="46933"/>
                  <a:pt x="25394" y="47116"/>
                  <a:pt x="25482" y="47299"/>
                </a:cubicBezTo>
                <a:cubicBezTo>
                  <a:pt x="26685" y="46847"/>
                  <a:pt x="27886" y="46395"/>
                  <a:pt x="29121" y="45932"/>
                </a:cubicBezTo>
                <a:lnTo>
                  <a:pt x="29121" y="45932"/>
                </a:lnTo>
                <a:cubicBezTo>
                  <a:pt x="27776" y="48354"/>
                  <a:pt x="26068" y="50347"/>
                  <a:pt x="23879" y="51893"/>
                </a:cubicBezTo>
                <a:cubicBezTo>
                  <a:pt x="23321" y="52286"/>
                  <a:pt x="22851" y="52821"/>
                  <a:pt x="22272" y="53168"/>
                </a:cubicBezTo>
                <a:cubicBezTo>
                  <a:pt x="20439" y="54262"/>
                  <a:pt x="18578" y="55305"/>
                  <a:pt x="16720" y="56352"/>
                </a:cubicBezTo>
                <a:cubicBezTo>
                  <a:pt x="16333" y="56570"/>
                  <a:pt x="15908" y="56715"/>
                  <a:pt x="15501" y="56896"/>
                </a:cubicBezTo>
                <a:cubicBezTo>
                  <a:pt x="15624" y="57083"/>
                  <a:pt x="15749" y="57270"/>
                  <a:pt x="15872" y="57458"/>
                </a:cubicBezTo>
                <a:cubicBezTo>
                  <a:pt x="17749" y="56334"/>
                  <a:pt x="19625" y="55208"/>
                  <a:pt x="21502" y="54085"/>
                </a:cubicBezTo>
                <a:lnTo>
                  <a:pt x="21664" y="54332"/>
                </a:lnTo>
                <a:cubicBezTo>
                  <a:pt x="21466" y="54772"/>
                  <a:pt x="21268" y="55210"/>
                  <a:pt x="21070" y="55650"/>
                </a:cubicBezTo>
                <a:lnTo>
                  <a:pt x="21193" y="55715"/>
                </a:lnTo>
                <a:cubicBezTo>
                  <a:pt x="22339" y="54563"/>
                  <a:pt x="23486" y="53411"/>
                  <a:pt x="24614" y="52275"/>
                </a:cubicBezTo>
                <a:lnTo>
                  <a:pt x="24614" y="52275"/>
                </a:lnTo>
                <a:cubicBezTo>
                  <a:pt x="25476" y="55726"/>
                  <a:pt x="24165" y="58448"/>
                  <a:pt x="22210" y="60984"/>
                </a:cubicBezTo>
                <a:cubicBezTo>
                  <a:pt x="24278" y="59844"/>
                  <a:pt x="25559" y="57538"/>
                  <a:pt x="25549" y="55336"/>
                </a:cubicBezTo>
                <a:cubicBezTo>
                  <a:pt x="25540" y="53323"/>
                  <a:pt x="25259" y="51204"/>
                  <a:pt x="27403" y="49967"/>
                </a:cubicBezTo>
                <a:cubicBezTo>
                  <a:pt x="27434" y="49949"/>
                  <a:pt x="27451" y="49907"/>
                  <a:pt x="27475" y="49876"/>
                </a:cubicBezTo>
                <a:cubicBezTo>
                  <a:pt x="28679" y="48264"/>
                  <a:pt x="29914" y="46675"/>
                  <a:pt x="31081" y="45034"/>
                </a:cubicBezTo>
                <a:cubicBezTo>
                  <a:pt x="33322" y="41879"/>
                  <a:pt x="35855" y="39040"/>
                  <a:pt x="38978" y="36790"/>
                </a:cubicBezTo>
                <a:cubicBezTo>
                  <a:pt x="39721" y="36255"/>
                  <a:pt x="40341" y="35540"/>
                  <a:pt x="41046" y="34942"/>
                </a:cubicBezTo>
                <a:cubicBezTo>
                  <a:pt x="42417" y="33776"/>
                  <a:pt x="43806" y="32632"/>
                  <a:pt x="45199" y="31492"/>
                </a:cubicBezTo>
                <a:cubicBezTo>
                  <a:pt x="45337" y="31381"/>
                  <a:pt x="45544" y="31340"/>
                  <a:pt x="45725" y="31312"/>
                </a:cubicBezTo>
                <a:cubicBezTo>
                  <a:pt x="48450" y="30893"/>
                  <a:pt x="51180" y="30542"/>
                  <a:pt x="53921" y="30542"/>
                </a:cubicBezTo>
                <a:cubicBezTo>
                  <a:pt x="55058" y="30542"/>
                  <a:pt x="56197" y="30602"/>
                  <a:pt x="57339" y="30743"/>
                </a:cubicBezTo>
                <a:cubicBezTo>
                  <a:pt x="64387" y="31613"/>
                  <a:pt x="71434" y="32498"/>
                  <a:pt x="78478" y="33405"/>
                </a:cubicBezTo>
                <a:cubicBezTo>
                  <a:pt x="81992" y="33858"/>
                  <a:pt x="85500" y="34370"/>
                  <a:pt x="89008" y="34870"/>
                </a:cubicBezTo>
                <a:cubicBezTo>
                  <a:pt x="89642" y="34960"/>
                  <a:pt x="90273" y="35103"/>
                  <a:pt x="90895" y="35257"/>
                </a:cubicBezTo>
                <a:cubicBezTo>
                  <a:pt x="92801" y="35729"/>
                  <a:pt x="94707" y="36198"/>
                  <a:pt x="96603" y="36707"/>
                </a:cubicBezTo>
                <a:cubicBezTo>
                  <a:pt x="98634" y="37252"/>
                  <a:pt x="116388" y="39935"/>
                  <a:pt x="118311" y="40476"/>
                </a:cubicBezTo>
                <a:lnTo>
                  <a:pt x="120088" y="34272"/>
                </a:lnTo>
                <a:lnTo>
                  <a:pt x="120088" y="34272"/>
                </a:lnTo>
                <a:cubicBezTo>
                  <a:pt x="120073" y="34273"/>
                  <a:pt x="120055" y="34274"/>
                  <a:pt x="120035" y="34274"/>
                </a:cubicBezTo>
                <a:cubicBezTo>
                  <a:pt x="118548" y="34274"/>
                  <a:pt x="102110" y="32303"/>
                  <a:pt x="101098" y="32018"/>
                </a:cubicBezTo>
                <a:cubicBezTo>
                  <a:pt x="96019" y="30584"/>
                  <a:pt x="90794" y="30061"/>
                  <a:pt x="85596" y="29382"/>
                </a:cubicBezTo>
                <a:cubicBezTo>
                  <a:pt x="83019" y="29046"/>
                  <a:pt x="80419" y="28870"/>
                  <a:pt x="77845" y="28517"/>
                </a:cubicBezTo>
                <a:cubicBezTo>
                  <a:pt x="73880" y="27975"/>
                  <a:pt x="69943" y="27147"/>
                  <a:pt x="65961" y="26833"/>
                </a:cubicBezTo>
                <a:cubicBezTo>
                  <a:pt x="63949" y="26673"/>
                  <a:pt x="62242" y="26000"/>
                  <a:pt x="60761" y="24881"/>
                </a:cubicBezTo>
                <a:cubicBezTo>
                  <a:pt x="55729" y="21079"/>
                  <a:pt x="50461" y="17504"/>
                  <a:pt x="47194" y="11732"/>
                </a:cubicBezTo>
                <a:cubicBezTo>
                  <a:pt x="46204" y="9982"/>
                  <a:pt x="45024" y="8436"/>
                  <a:pt x="43305" y="7322"/>
                </a:cubicBezTo>
                <a:cubicBezTo>
                  <a:pt x="42425" y="6752"/>
                  <a:pt x="41787" y="5772"/>
                  <a:pt x="41075" y="4944"/>
                </a:cubicBezTo>
                <a:cubicBezTo>
                  <a:pt x="40610" y="4401"/>
                  <a:pt x="40320" y="3612"/>
                  <a:pt x="39758" y="3261"/>
                </a:cubicBezTo>
                <a:cubicBezTo>
                  <a:pt x="38583" y="2527"/>
                  <a:pt x="37290" y="1987"/>
                  <a:pt x="36026" y="1415"/>
                </a:cubicBezTo>
                <a:cubicBezTo>
                  <a:pt x="35374" y="1121"/>
                  <a:pt x="34690" y="881"/>
                  <a:pt x="34001" y="697"/>
                </a:cubicBezTo>
                <a:cubicBezTo>
                  <a:pt x="33315" y="514"/>
                  <a:pt x="32602" y="428"/>
                  <a:pt x="31901" y="301"/>
                </a:cubicBezTo>
                <a:cubicBezTo>
                  <a:pt x="31873" y="421"/>
                  <a:pt x="31843" y="547"/>
                  <a:pt x="31813" y="671"/>
                </a:cubicBezTo>
                <a:cubicBezTo>
                  <a:pt x="33432" y="1247"/>
                  <a:pt x="35071" y="1770"/>
                  <a:pt x="36665" y="2415"/>
                </a:cubicBezTo>
                <a:cubicBezTo>
                  <a:pt x="38369" y="3106"/>
                  <a:pt x="40022" y="3924"/>
                  <a:pt x="40840" y="6095"/>
                </a:cubicBezTo>
                <a:cubicBezTo>
                  <a:pt x="39885" y="5577"/>
                  <a:pt x="39133" y="5069"/>
                  <a:pt x="38310" y="4749"/>
                </a:cubicBezTo>
                <a:cubicBezTo>
                  <a:pt x="37438" y="4409"/>
                  <a:pt x="36500" y="4256"/>
                  <a:pt x="35595" y="4008"/>
                </a:cubicBezTo>
                <a:cubicBezTo>
                  <a:pt x="34766" y="3780"/>
                  <a:pt x="33943" y="3531"/>
                  <a:pt x="33117" y="3294"/>
                </a:cubicBezTo>
                <a:cubicBezTo>
                  <a:pt x="33085" y="3403"/>
                  <a:pt x="33053" y="3514"/>
                  <a:pt x="33021" y="3623"/>
                </a:cubicBezTo>
                <a:cubicBezTo>
                  <a:pt x="33465" y="3797"/>
                  <a:pt x="33906" y="3978"/>
                  <a:pt x="34354" y="4143"/>
                </a:cubicBezTo>
                <a:cubicBezTo>
                  <a:pt x="36040" y="4759"/>
                  <a:pt x="37806" y="5208"/>
                  <a:pt x="39397" y="6020"/>
                </a:cubicBezTo>
                <a:cubicBezTo>
                  <a:pt x="41572" y="7126"/>
                  <a:pt x="43949" y="8016"/>
                  <a:pt x="45496" y="10095"/>
                </a:cubicBezTo>
                <a:cubicBezTo>
                  <a:pt x="46773" y="11812"/>
                  <a:pt x="47895" y="13654"/>
                  <a:pt x="49076" y="15448"/>
                </a:cubicBezTo>
                <a:cubicBezTo>
                  <a:pt x="49351" y="15866"/>
                  <a:pt x="49583" y="16312"/>
                  <a:pt x="49901" y="16859"/>
                </a:cubicBezTo>
                <a:cubicBezTo>
                  <a:pt x="44192" y="15660"/>
                  <a:pt x="40470" y="11412"/>
                  <a:pt x="36010" y="8426"/>
                </a:cubicBezTo>
                <a:lnTo>
                  <a:pt x="36010" y="8426"/>
                </a:lnTo>
                <a:cubicBezTo>
                  <a:pt x="36284" y="8926"/>
                  <a:pt x="36575" y="9399"/>
                  <a:pt x="36973" y="9732"/>
                </a:cubicBezTo>
                <a:cubicBezTo>
                  <a:pt x="38430" y="10952"/>
                  <a:pt x="39982" y="12055"/>
                  <a:pt x="41388" y="13332"/>
                </a:cubicBezTo>
                <a:cubicBezTo>
                  <a:pt x="43417" y="15172"/>
                  <a:pt x="45760" y="16355"/>
                  <a:pt x="48314" y="17130"/>
                </a:cubicBezTo>
                <a:cubicBezTo>
                  <a:pt x="50587" y="17820"/>
                  <a:pt x="52386" y="19148"/>
                  <a:pt x="54053" y="20878"/>
                </a:cubicBezTo>
                <a:cubicBezTo>
                  <a:pt x="55349" y="22225"/>
                  <a:pt x="57009" y="23199"/>
                  <a:pt x="58518" y="24324"/>
                </a:cubicBezTo>
                <a:cubicBezTo>
                  <a:pt x="59006" y="24688"/>
                  <a:pt x="59527" y="25003"/>
                  <a:pt x="60032" y="25340"/>
                </a:cubicBezTo>
                <a:lnTo>
                  <a:pt x="59877" y="25687"/>
                </a:lnTo>
                <a:cubicBezTo>
                  <a:pt x="58005" y="25194"/>
                  <a:pt x="56106" y="24784"/>
                  <a:pt x="54264" y="24186"/>
                </a:cubicBezTo>
                <a:cubicBezTo>
                  <a:pt x="50530" y="22973"/>
                  <a:pt x="46816" y="21699"/>
                  <a:pt x="43125" y="20359"/>
                </a:cubicBezTo>
                <a:cubicBezTo>
                  <a:pt x="42225" y="20033"/>
                  <a:pt x="41480" y="19283"/>
                  <a:pt x="40603" y="18860"/>
                </a:cubicBezTo>
                <a:cubicBezTo>
                  <a:pt x="38865" y="18021"/>
                  <a:pt x="37086" y="17267"/>
                  <a:pt x="35320" y="16490"/>
                </a:cubicBezTo>
                <a:cubicBezTo>
                  <a:pt x="33499" y="15689"/>
                  <a:pt x="31859" y="14646"/>
                  <a:pt x="30570" y="13044"/>
                </a:cubicBezTo>
                <a:cubicBezTo>
                  <a:pt x="29559" y="11789"/>
                  <a:pt x="28519" y="10546"/>
                  <a:pt x="27378" y="9421"/>
                </a:cubicBezTo>
                <a:cubicBezTo>
                  <a:pt x="26215" y="8275"/>
                  <a:pt x="24955" y="7221"/>
                  <a:pt x="23648" y="6254"/>
                </a:cubicBezTo>
                <a:cubicBezTo>
                  <a:pt x="23367" y="6046"/>
                  <a:pt x="22990" y="5980"/>
                  <a:pt x="22600" y="5928"/>
                </a:cubicBezTo>
                <a:cubicBezTo>
                  <a:pt x="20900" y="5055"/>
                  <a:pt x="19136" y="4333"/>
                  <a:pt x="18973" y="4174"/>
                </a:cubicBezTo>
                <a:cubicBezTo>
                  <a:pt x="16512" y="1771"/>
                  <a:pt x="13331" y="916"/>
                  <a:pt x="10186" y="0"/>
                </a:cubicBezTo>
                <a:cubicBezTo>
                  <a:pt x="10186" y="0"/>
                  <a:pt x="10185" y="0"/>
                  <a:pt x="10185" y="0"/>
                </a:cubicBezTo>
                <a:close/>
              </a:path>
            </a:pathLst>
          </a:custGeom>
          <a:solidFill>
            <a:srgbClr val="689A69">
              <a:alpha val="46666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7" name="Google Shape;377;p54"/>
          <p:cNvSpPr/>
          <p:nvPr/>
        </p:nvSpPr>
        <p:spPr>
          <a:xfrm rot="7802917">
            <a:off x="1702640" y="104218"/>
            <a:ext cx="806911" cy="705782"/>
          </a:xfrm>
          <a:custGeom>
            <a:avLst/>
            <a:gdLst/>
            <a:ahLst/>
            <a:cxnLst/>
            <a:rect l="l" t="t" r="r" b="b"/>
            <a:pathLst>
              <a:path w="37521" h="32821" extrusionOk="0">
                <a:moveTo>
                  <a:pt x="26707" y="0"/>
                </a:moveTo>
                <a:cubicBezTo>
                  <a:pt x="26685" y="0"/>
                  <a:pt x="26661" y="13"/>
                  <a:pt x="26641" y="39"/>
                </a:cubicBezTo>
                <a:cubicBezTo>
                  <a:pt x="26545" y="161"/>
                  <a:pt x="26394" y="228"/>
                  <a:pt x="26328" y="385"/>
                </a:cubicBezTo>
                <a:cubicBezTo>
                  <a:pt x="26298" y="456"/>
                  <a:pt x="26209" y="499"/>
                  <a:pt x="26148" y="559"/>
                </a:cubicBezTo>
                <a:cubicBezTo>
                  <a:pt x="25798" y="898"/>
                  <a:pt x="25454" y="1240"/>
                  <a:pt x="25100" y="1573"/>
                </a:cubicBezTo>
                <a:cubicBezTo>
                  <a:pt x="25000" y="1667"/>
                  <a:pt x="24872" y="1732"/>
                  <a:pt x="24744" y="1819"/>
                </a:cubicBezTo>
                <a:cubicBezTo>
                  <a:pt x="24724" y="1776"/>
                  <a:pt x="24701" y="1738"/>
                  <a:pt x="24688" y="1696"/>
                </a:cubicBezTo>
                <a:cubicBezTo>
                  <a:pt x="24665" y="1619"/>
                  <a:pt x="24621" y="1584"/>
                  <a:pt x="24562" y="1584"/>
                </a:cubicBezTo>
                <a:cubicBezTo>
                  <a:pt x="24540" y="1584"/>
                  <a:pt x="24516" y="1589"/>
                  <a:pt x="24490" y="1598"/>
                </a:cubicBezTo>
                <a:cubicBezTo>
                  <a:pt x="24413" y="1625"/>
                  <a:pt x="24327" y="1645"/>
                  <a:pt x="24266" y="1694"/>
                </a:cubicBezTo>
                <a:cubicBezTo>
                  <a:pt x="23997" y="1910"/>
                  <a:pt x="23720" y="2118"/>
                  <a:pt x="23515" y="2406"/>
                </a:cubicBezTo>
                <a:cubicBezTo>
                  <a:pt x="23432" y="2524"/>
                  <a:pt x="23308" y="2614"/>
                  <a:pt x="23200" y="2717"/>
                </a:cubicBezTo>
                <a:cubicBezTo>
                  <a:pt x="23090" y="2530"/>
                  <a:pt x="22973" y="2337"/>
                  <a:pt x="22862" y="2141"/>
                </a:cubicBezTo>
                <a:cubicBezTo>
                  <a:pt x="22829" y="2082"/>
                  <a:pt x="22792" y="2054"/>
                  <a:pt x="22740" y="2054"/>
                </a:cubicBezTo>
                <a:cubicBezTo>
                  <a:pt x="22719" y="2054"/>
                  <a:pt x="22696" y="2059"/>
                  <a:pt x="22670" y="2067"/>
                </a:cubicBezTo>
                <a:cubicBezTo>
                  <a:pt x="22500" y="2123"/>
                  <a:pt x="22383" y="2243"/>
                  <a:pt x="22274" y="2376"/>
                </a:cubicBezTo>
                <a:cubicBezTo>
                  <a:pt x="22162" y="2512"/>
                  <a:pt x="22052" y="2651"/>
                  <a:pt x="21943" y="2792"/>
                </a:cubicBezTo>
                <a:cubicBezTo>
                  <a:pt x="21900" y="2846"/>
                  <a:pt x="21866" y="2908"/>
                  <a:pt x="21822" y="2975"/>
                </a:cubicBezTo>
                <a:cubicBezTo>
                  <a:pt x="21796" y="2962"/>
                  <a:pt x="21765" y="2948"/>
                  <a:pt x="21737" y="2932"/>
                </a:cubicBezTo>
                <a:cubicBezTo>
                  <a:pt x="21685" y="2900"/>
                  <a:pt x="21648" y="2884"/>
                  <a:pt x="21616" y="2884"/>
                </a:cubicBezTo>
                <a:cubicBezTo>
                  <a:pt x="21574" y="2884"/>
                  <a:pt x="21543" y="2914"/>
                  <a:pt x="21498" y="2980"/>
                </a:cubicBezTo>
                <a:cubicBezTo>
                  <a:pt x="21370" y="3167"/>
                  <a:pt x="21220" y="3328"/>
                  <a:pt x="21029" y="3455"/>
                </a:cubicBezTo>
                <a:cubicBezTo>
                  <a:pt x="20977" y="3489"/>
                  <a:pt x="20952" y="3565"/>
                  <a:pt x="20916" y="3621"/>
                </a:cubicBezTo>
                <a:cubicBezTo>
                  <a:pt x="20850" y="3555"/>
                  <a:pt x="20782" y="3481"/>
                  <a:pt x="20709" y="3411"/>
                </a:cubicBezTo>
                <a:cubicBezTo>
                  <a:pt x="20679" y="3382"/>
                  <a:pt x="20645" y="3367"/>
                  <a:pt x="20610" y="3367"/>
                </a:cubicBezTo>
                <a:cubicBezTo>
                  <a:pt x="20580" y="3367"/>
                  <a:pt x="20549" y="3378"/>
                  <a:pt x="20520" y="3402"/>
                </a:cubicBezTo>
                <a:cubicBezTo>
                  <a:pt x="20456" y="3456"/>
                  <a:pt x="20393" y="3515"/>
                  <a:pt x="20339" y="3581"/>
                </a:cubicBezTo>
                <a:cubicBezTo>
                  <a:pt x="20221" y="3725"/>
                  <a:pt x="20108" y="3874"/>
                  <a:pt x="19993" y="4021"/>
                </a:cubicBezTo>
                <a:cubicBezTo>
                  <a:pt x="19986" y="4029"/>
                  <a:pt x="19976" y="4039"/>
                  <a:pt x="19973" y="4049"/>
                </a:cubicBezTo>
                <a:cubicBezTo>
                  <a:pt x="19932" y="4168"/>
                  <a:pt x="19885" y="4274"/>
                  <a:pt x="19742" y="4319"/>
                </a:cubicBezTo>
                <a:cubicBezTo>
                  <a:pt x="19697" y="4333"/>
                  <a:pt x="19680" y="4436"/>
                  <a:pt x="19650" y="4500"/>
                </a:cubicBezTo>
                <a:cubicBezTo>
                  <a:pt x="19614" y="4575"/>
                  <a:pt x="19577" y="4651"/>
                  <a:pt x="19532" y="4742"/>
                </a:cubicBezTo>
                <a:cubicBezTo>
                  <a:pt x="19384" y="4508"/>
                  <a:pt x="19256" y="4296"/>
                  <a:pt x="19116" y="4090"/>
                </a:cubicBezTo>
                <a:cubicBezTo>
                  <a:pt x="19095" y="4060"/>
                  <a:pt x="19022" y="4065"/>
                  <a:pt x="18978" y="4057"/>
                </a:cubicBezTo>
                <a:cubicBezTo>
                  <a:pt x="18795" y="3873"/>
                  <a:pt x="18605" y="3683"/>
                  <a:pt x="18414" y="3497"/>
                </a:cubicBezTo>
                <a:cubicBezTo>
                  <a:pt x="18401" y="3485"/>
                  <a:pt x="18377" y="3479"/>
                  <a:pt x="18354" y="3479"/>
                </a:cubicBezTo>
                <a:cubicBezTo>
                  <a:pt x="18341" y="3479"/>
                  <a:pt x="18328" y="3481"/>
                  <a:pt x="18317" y="3484"/>
                </a:cubicBezTo>
                <a:cubicBezTo>
                  <a:pt x="18194" y="3522"/>
                  <a:pt x="18098" y="3591"/>
                  <a:pt x="18034" y="3710"/>
                </a:cubicBezTo>
                <a:cubicBezTo>
                  <a:pt x="17972" y="3828"/>
                  <a:pt x="17884" y="3932"/>
                  <a:pt x="17810" y="4043"/>
                </a:cubicBezTo>
                <a:cubicBezTo>
                  <a:pt x="17773" y="4099"/>
                  <a:pt x="17740" y="4160"/>
                  <a:pt x="17704" y="4219"/>
                </a:cubicBezTo>
                <a:cubicBezTo>
                  <a:pt x="17663" y="4190"/>
                  <a:pt x="17629" y="4175"/>
                  <a:pt x="17599" y="4175"/>
                </a:cubicBezTo>
                <a:cubicBezTo>
                  <a:pt x="17554" y="4175"/>
                  <a:pt x="17518" y="4209"/>
                  <a:pt x="17484" y="4286"/>
                </a:cubicBezTo>
                <a:cubicBezTo>
                  <a:pt x="17370" y="4533"/>
                  <a:pt x="17268" y="4789"/>
                  <a:pt x="17164" y="5031"/>
                </a:cubicBezTo>
                <a:cubicBezTo>
                  <a:pt x="17103" y="4978"/>
                  <a:pt x="17023" y="4906"/>
                  <a:pt x="16944" y="4836"/>
                </a:cubicBezTo>
                <a:cubicBezTo>
                  <a:pt x="16904" y="4800"/>
                  <a:pt x="16864" y="4781"/>
                  <a:pt x="16827" y="4781"/>
                </a:cubicBezTo>
                <a:cubicBezTo>
                  <a:pt x="16787" y="4781"/>
                  <a:pt x="16749" y="4803"/>
                  <a:pt x="16716" y="4851"/>
                </a:cubicBezTo>
                <a:cubicBezTo>
                  <a:pt x="16624" y="4984"/>
                  <a:pt x="16532" y="5122"/>
                  <a:pt x="16471" y="5269"/>
                </a:cubicBezTo>
                <a:cubicBezTo>
                  <a:pt x="16384" y="5484"/>
                  <a:pt x="16321" y="5711"/>
                  <a:pt x="16254" y="5933"/>
                </a:cubicBezTo>
                <a:cubicBezTo>
                  <a:pt x="16233" y="6005"/>
                  <a:pt x="16229" y="6082"/>
                  <a:pt x="16215" y="6163"/>
                </a:cubicBezTo>
                <a:cubicBezTo>
                  <a:pt x="16079" y="6188"/>
                  <a:pt x="16059" y="6215"/>
                  <a:pt x="16056" y="6445"/>
                </a:cubicBezTo>
                <a:cubicBezTo>
                  <a:pt x="16054" y="6610"/>
                  <a:pt x="16068" y="6775"/>
                  <a:pt x="16061" y="6941"/>
                </a:cubicBezTo>
                <a:cubicBezTo>
                  <a:pt x="16055" y="7088"/>
                  <a:pt x="16030" y="7234"/>
                  <a:pt x="16014" y="7382"/>
                </a:cubicBezTo>
                <a:cubicBezTo>
                  <a:pt x="15916" y="7319"/>
                  <a:pt x="15818" y="7258"/>
                  <a:pt x="15723" y="7193"/>
                </a:cubicBezTo>
                <a:cubicBezTo>
                  <a:pt x="15692" y="7172"/>
                  <a:pt x="15662" y="7162"/>
                  <a:pt x="15635" y="7162"/>
                </a:cubicBezTo>
                <a:cubicBezTo>
                  <a:pt x="15593" y="7162"/>
                  <a:pt x="15558" y="7189"/>
                  <a:pt x="15538" y="7242"/>
                </a:cubicBezTo>
                <a:cubicBezTo>
                  <a:pt x="15477" y="7403"/>
                  <a:pt x="15427" y="7571"/>
                  <a:pt x="15377" y="7736"/>
                </a:cubicBezTo>
                <a:cubicBezTo>
                  <a:pt x="15348" y="7835"/>
                  <a:pt x="15314" y="7936"/>
                  <a:pt x="15302" y="8037"/>
                </a:cubicBezTo>
                <a:cubicBezTo>
                  <a:pt x="15267" y="8302"/>
                  <a:pt x="15242" y="8569"/>
                  <a:pt x="15214" y="8837"/>
                </a:cubicBezTo>
                <a:cubicBezTo>
                  <a:pt x="15205" y="8832"/>
                  <a:pt x="15186" y="8813"/>
                  <a:pt x="15168" y="8811"/>
                </a:cubicBezTo>
                <a:cubicBezTo>
                  <a:pt x="15147" y="8808"/>
                  <a:pt x="15123" y="8803"/>
                  <a:pt x="15101" y="8803"/>
                </a:cubicBezTo>
                <a:cubicBezTo>
                  <a:pt x="15085" y="8803"/>
                  <a:pt x="15071" y="8805"/>
                  <a:pt x="15061" y="8813"/>
                </a:cubicBezTo>
                <a:cubicBezTo>
                  <a:pt x="15027" y="8837"/>
                  <a:pt x="14998" y="8881"/>
                  <a:pt x="14990" y="8922"/>
                </a:cubicBezTo>
                <a:cubicBezTo>
                  <a:pt x="14983" y="8966"/>
                  <a:pt x="15000" y="9016"/>
                  <a:pt x="15008" y="9063"/>
                </a:cubicBezTo>
                <a:cubicBezTo>
                  <a:pt x="15047" y="9287"/>
                  <a:pt x="15004" y="9503"/>
                  <a:pt x="14950" y="9723"/>
                </a:cubicBezTo>
                <a:cubicBezTo>
                  <a:pt x="14886" y="9980"/>
                  <a:pt x="14854" y="10246"/>
                  <a:pt x="14794" y="10504"/>
                </a:cubicBezTo>
                <a:cubicBezTo>
                  <a:pt x="14778" y="10576"/>
                  <a:pt x="14729" y="10635"/>
                  <a:pt x="14840" y="10663"/>
                </a:cubicBezTo>
                <a:cubicBezTo>
                  <a:pt x="14739" y="10740"/>
                  <a:pt x="14711" y="10861"/>
                  <a:pt x="14757" y="10976"/>
                </a:cubicBezTo>
                <a:cubicBezTo>
                  <a:pt x="14769" y="11005"/>
                  <a:pt x="14759" y="11045"/>
                  <a:pt x="14756" y="11080"/>
                </a:cubicBezTo>
                <a:cubicBezTo>
                  <a:pt x="14744" y="11187"/>
                  <a:pt x="14727" y="11292"/>
                  <a:pt x="14720" y="11399"/>
                </a:cubicBezTo>
                <a:cubicBezTo>
                  <a:pt x="14713" y="11489"/>
                  <a:pt x="14717" y="11580"/>
                  <a:pt x="14723" y="11667"/>
                </a:cubicBezTo>
                <a:cubicBezTo>
                  <a:pt x="14716" y="11725"/>
                  <a:pt x="14691" y="11790"/>
                  <a:pt x="14707" y="11844"/>
                </a:cubicBezTo>
                <a:cubicBezTo>
                  <a:pt x="14723" y="11903"/>
                  <a:pt x="14558" y="11944"/>
                  <a:pt x="14667" y="11982"/>
                </a:cubicBezTo>
                <a:cubicBezTo>
                  <a:pt x="14664" y="12046"/>
                  <a:pt x="14677" y="12113"/>
                  <a:pt x="14653" y="12132"/>
                </a:cubicBezTo>
                <a:cubicBezTo>
                  <a:pt x="14569" y="12198"/>
                  <a:pt x="14605" y="12291"/>
                  <a:pt x="14577" y="12367"/>
                </a:cubicBezTo>
                <a:cubicBezTo>
                  <a:pt x="14501" y="12576"/>
                  <a:pt x="14412" y="12779"/>
                  <a:pt x="14326" y="12984"/>
                </a:cubicBezTo>
                <a:cubicBezTo>
                  <a:pt x="14311" y="13021"/>
                  <a:pt x="14289" y="13057"/>
                  <a:pt x="14245" y="13091"/>
                </a:cubicBezTo>
                <a:cubicBezTo>
                  <a:pt x="14223" y="12934"/>
                  <a:pt x="14202" y="12779"/>
                  <a:pt x="14181" y="12624"/>
                </a:cubicBezTo>
                <a:cubicBezTo>
                  <a:pt x="14150" y="12394"/>
                  <a:pt x="14121" y="12167"/>
                  <a:pt x="14093" y="11939"/>
                </a:cubicBezTo>
                <a:cubicBezTo>
                  <a:pt x="14072" y="11777"/>
                  <a:pt x="14063" y="11612"/>
                  <a:pt x="14029" y="11453"/>
                </a:cubicBezTo>
                <a:cubicBezTo>
                  <a:pt x="13962" y="11137"/>
                  <a:pt x="13872" y="10825"/>
                  <a:pt x="13812" y="10508"/>
                </a:cubicBezTo>
                <a:cubicBezTo>
                  <a:pt x="13764" y="10259"/>
                  <a:pt x="13747" y="10006"/>
                  <a:pt x="13716" y="9754"/>
                </a:cubicBezTo>
                <a:cubicBezTo>
                  <a:pt x="13709" y="9685"/>
                  <a:pt x="13704" y="9614"/>
                  <a:pt x="13684" y="9547"/>
                </a:cubicBezTo>
                <a:cubicBezTo>
                  <a:pt x="13675" y="9515"/>
                  <a:pt x="13636" y="9491"/>
                  <a:pt x="13596" y="9471"/>
                </a:cubicBezTo>
                <a:cubicBezTo>
                  <a:pt x="13567" y="9212"/>
                  <a:pt x="13469" y="8967"/>
                  <a:pt x="13358" y="8725"/>
                </a:cubicBezTo>
                <a:cubicBezTo>
                  <a:pt x="13315" y="8636"/>
                  <a:pt x="13298" y="8533"/>
                  <a:pt x="13272" y="8435"/>
                </a:cubicBezTo>
                <a:cubicBezTo>
                  <a:pt x="13263" y="8407"/>
                  <a:pt x="13263" y="8380"/>
                  <a:pt x="13257" y="8354"/>
                </a:cubicBezTo>
                <a:cubicBezTo>
                  <a:pt x="13229" y="8227"/>
                  <a:pt x="13189" y="8167"/>
                  <a:pt x="13125" y="8167"/>
                </a:cubicBezTo>
                <a:cubicBezTo>
                  <a:pt x="13085" y="8167"/>
                  <a:pt x="13036" y="8190"/>
                  <a:pt x="12973" y="8234"/>
                </a:cubicBezTo>
                <a:cubicBezTo>
                  <a:pt x="12955" y="8247"/>
                  <a:pt x="12937" y="8261"/>
                  <a:pt x="12929" y="8267"/>
                </a:cubicBezTo>
                <a:cubicBezTo>
                  <a:pt x="12833" y="7999"/>
                  <a:pt x="12723" y="7736"/>
                  <a:pt x="12648" y="7465"/>
                </a:cubicBezTo>
                <a:cubicBezTo>
                  <a:pt x="12593" y="7268"/>
                  <a:pt x="12579" y="7058"/>
                  <a:pt x="12548" y="6854"/>
                </a:cubicBezTo>
                <a:cubicBezTo>
                  <a:pt x="12542" y="6811"/>
                  <a:pt x="12542" y="6768"/>
                  <a:pt x="12533" y="6727"/>
                </a:cubicBezTo>
                <a:cubicBezTo>
                  <a:pt x="12503" y="6589"/>
                  <a:pt x="12476" y="6537"/>
                  <a:pt x="12399" y="6537"/>
                </a:cubicBezTo>
                <a:cubicBezTo>
                  <a:pt x="12366" y="6537"/>
                  <a:pt x="12323" y="6547"/>
                  <a:pt x="12267" y="6563"/>
                </a:cubicBezTo>
                <a:cubicBezTo>
                  <a:pt x="12219" y="6277"/>
                  <a:pt x="12051" y="6053"/>
                  <a:pt x="11884" y="5832"/>
                </a:cubicBezTo>
                <a:cubicBezTo>
                  <a:pt x="11818" y="5745"/>
                  <a:pt x="11755" y="5704"/>
                  <a:pt x="11685" y="5704"/>
                </a:cubicBezTo>
                <a:cubicBezTo>
                  <a:pt x="11627" y="5704"/>
                  <a:pt x="11565" y="5732"/>
                  <a:pt x="11494" y="5786"/>
                </a:cubicBezTo>
                <a:cubicBezTo>
                  <a:pt x="11406" y="5850"/>
                  <a:pt x="11317" y="5911"/>
                  <a:pt x="11234" y="5983"/>
                </a:cubicBezTo>
                <a:cubicBezTo>
                  <a:pt x="11169" y="6041"/>
                  <a:pt x="11115" y="6111"/>
                  <a:pt x="11055" y="6175"/>
                </a:cubicBezTo>
                <a:cubicBezTo>
                  <a:pt x="10986" y="5859"/>
                  <a:pt x="10762" y="5614"/>
                  <a:pt x="10608" y="5333"/>
                </a:cubicBezTo>
                <a:cubicBezTo>
                  <a:pt x="10495" y="5128"/>
                  <a:pt x="10401" y="4913"/>
                  <a:pt x="10300" y="4702"/>
                </a:cubicBezTo>
                <a:cubicBezTo>
                  <a:pt x="10226" y="4546"/>
                  <a:pt x="10182" y="4474"/>
                  <a:pt x="10114" y="4474"/>
                </a:cubicBezTo>
                <a:cubicBezTo>
                  <a:pt x="10061" y="4474"/>
                  <a:pt x="9993" y="4516"/>
                  <a:pt x="9886" y="4594"/>
                </a:cubicBezTo>
                <a:cubicBezTo>
                  <a:pt x="9775" y="4403"/>
                  <a:pt x="9664" y="4213"/>
                  <a:pt x="9559" y="4021"/>
                </a:cubicBezTo>
                <a:cubicBezTo>
                  <a:pt x="9506" y="3922"/>
                  <a:pt x="9480" y="3882"/>
                  <a:pt x="9437" y="3882"/>
                </a:cubicBezTo>
                <a:cubicBezTo>
                  <a:pt x="9412" y="3882"/>
                  <a:pt x="9381" y="3896"/>
                  <a:pt x="9336" y="3918"/>
                </a:cubicBezTo>
                <a:cubicBezTo>
                  <a:pt x="9181" y="3709"/>
                  <a:pt x="9035" y="3497"/>
                  <a:pt x="8870" y="3303"/>
                </a:cubicBezTo>
                <a:cubicBezTo>
                  <a:pt x="8829" y="3254"/>
                  <a:pt x="8795" y="3232"/>
                  <a:pt x="8759" y="3232"/>
                </a:cubicBezTo>
                <a:cubicBezTo>
                  <a:pt x="8715" y="3232"/>
                  <a:pt x="8669" y="3266"/>
                  <a:pt x="8610" y="3328"/>
                </a:cubicBezTo>
                <a:cubicBezTo>
                  <a:pt x="8515" y="3424"/>
                  <a:pt x="8415" y="3513"/>
                  <a:pt x="8313" y="3611"/>
                </a:cubicBezTo>
                <a:cubicBezTo>
                  <a:pt x="8150" y="3351"/>
                  <a:pt x="7979" y="3082"/>
                  <a:pt x="7805" y="2805"/>
                </a:cubicBezTo>
                <a:cubicBezTo>
                  <a:pt x="7778" y="2826"/>
                  <a:pt x="7752" y="2845"/>
                  <a:pt x="7738" y="2855"/>
                </a:cubicBezTo>
                <a:cubicBezTo>
                  <a:pt x="7515" y="2653"/>
                  <a:pt x="7411" y="2340"/>
                  <a:pt x="7114" y="2207"/>
                </a:cubicBezTo>
                <a:cubicBezTo>
                  <a:pt x="7073" y="2189"/>
                  <a:pt x="7049" y="2179"/>
                  <a:pt x="7031" y="2179"/>
                </a:cubicBezTo>
                <a:cubicBezTo>
                  <a:pt x="7007" y="2179"/>
                  <a:pt x="6994" y="2198"/>
                  <a:pt x="6964" y="2244"/>
                </a:cubicBezTo>
                <a:cubicBezTo>
                  <a:pt x="6755" y="1978"/>
                  <a:pt x="6543" y="1712"/>
                  <a:pt x="6336" y="1441"/>
                </a:cubicBezTo>
                <a:cubicBezTo>
                  <a:pt x="6218" y="1285"/>
                  <a:pt x="6112" y="1121"/>
                  <a:pt x="5989" y="968"/>
                </a:cubicBezTo>
                <a:cubicBezTo>
                  <a:pt x="5942" y="910"/>
                  <a:pt x="5865" y="876"/>
                  <a:pt x="5802" y="831"/>
                </a:cubicBezTo>
                <a:cubicBezTo>
                  <a:pt x="5776" y="895"/>
                  <a:pt x="5727" y="962"/>
                  <a:pt x="5731" y="1025"/>
                </a:cubicBezTo>
                <a:cubicBezTo>
                  <a:pt x="5742" y="1249"/>
                  <a:pt x="5766" y="1473"/>
                  <a:pt x="5798" y="1696"/>
                </a:cubicBezTo>
                <a:cubicBezTo>
                  <a:pt x="5830" y="1922"/>
                  <a:pt x="5878" y="2146"/>
                  <a:pt x="5917" y="2372"/>
                </a:cubicBezTo>
                <a:cubicBezTo>
                  <a:pt x="5907" y="2368"/>
                  <a:pt x="5896" y="2366"/>
                  <a:pt x="5885" y="2362"/>
                </a:cubicBezTo>
                <a:cubicBezTo>
                  <a:pt x="5864" y="2396"/>
                  <a:pt x="5821" y="2434"/>
                  <a:pt x="5824" y="2465"/>
                </a:cubicBezTo>
                <a:cubicBezTo>
                  <a:pt x="5842" y="2681"/>
                  <a:pt x="5874" y="2895"/>
                  <a:pt x="5891" y="3111"/>
                </a:cubicBezTo>
                <a:cubicBezTo>
                  <a:pt x="5899" y="3178"/>
                  <a:pt x="5860" y="3249"/>
                  <a:pt x="5865" y="3317"/>
                </a:cubicBezTo>
                <a:cubicBezTo>
                  <a:pt x="5874" y="3452"/>
                  <a:pt x="5900" y="3586"/>
                  <a:pt x="5919" y="3729"/>
                </a:cubicBezTo>
                <a:cubicBezTo>
                  <a:pt x="5893" y="3721"/>
                  <a:pt x="5869" y="3714"/>
                  <a:pt x="5844" y="3707"/>
                </a:cubicBezTo>
                <a:cubicBezTo>
                  <a:pt x="5803" y="3694"/>
                  <a:pt x="5767" y="3688"/>
                  <a:pt x="5736" y="3688"/>
                </a:cubicBezTo>
                <a:cubicBezTo>
                  <a:pt x="5642" y="3688"/>
                  <a:pt x="5590" y="3747"/>
                  <a:pt x="5577" y="3877"/>
                </a:cubicBezTo>
                <a:cubicBezTo>
                  <a:pt x="5549" y="4146"/>
                  <a:pt x="5528" y="4415"/>
                  <a:pt x="5510" y="4686"/>
                </a:cubicBezTo>
                <a:cubicBezTo>
                  <a:pt x="5505" y="4768"/>
                  <a:pt x="5521" y="4850"/>
                  <a:pt x="5528" y="4940"/>
                </a:cubicBezTo>
                <a:cubicBezTo>
                  <a:pt x="5498" y="4929"/>
                  <a:pt x="5461" y="4914"/>
                  <a:pt x="5422" y="4902"/>
                </a:cubicBezTo>
                <a:cubicBezTo>
                  <a:pt x="5403" y="4896"/>
                  <a:pt x="5386" y="4893"/>
                  <a:pt x="5370" y="4893"/>
                </a:cubicBezTo>
                <a:cubicBezTo>
                  <a:pt x="5318" y="4893"/>
                  <a:pt x="5290" y="4928"/>
                  <a:pt x="5300" y="4994"/>
                </a:cubicBezTo>
                <a:cubicBezTo>
                  <a:pt x="5317" y="5102"/>
                  <a:pt x="5351" y="5206"/>
                  <a:pt x="5369" y="5313"/>
                </a:cubicBezTo>
                <a:cubicBezTo>
                  <a:pt x="5386" y="5432"/>
                  <a:pt x="5403" y="5551"/>
                  <a:pt x="5405" y="5669"/>
                </a:cubicBezTo>
                <a:cubicBezTo>
                  <a:pt x="5409" y="5885"/>
                  <a:pt x="5400" y="6103"/>
                  <a:pt x="5397" y="6298"/>
                </a:cubicBezTo>
                <a:cubicBezTo>
                  <a:pt x="5153" y="6316"/>
                  <a:pt x="4901" y="6329"/>
                  <a:pt x="4650" y="6353"/>
                </a:cubicBezTo>
                <a:cubicBezTo>
                  <a:pt x="4613" y="6355"/>
                  <a:pt x="4553" y="6403"/>
                  <a:pt x="4550" y="6435"/>
                </a:cubicBezTo>
                <a:cubicBezTo>
                  <a:pt x="4529" y="6591"/>
                  <a:pt x="4525" y="6751"/>
                  <a:pt x="4514" y="6919"/>
                </a:cubicBezTo>
                <a:cubicBezTo>
                  <a:pt x="4427" y="6940"/>
                  <a:pt x="4419" y="6964"/>
                  <a:pt x="4460" y="7087"/>
                </a:cubicBezTo>
                <a:cubicBezTo>
                  <a:pt x="4509" y="7233"/>
                  <a:pt x="4548" y="7382"/>
                  <a:pt x="4588" y="7525"/>
                </a:cubicBezTo>
                <a:cubicBezTo>
                  <a:pt x="4424" y="7528"/>
                  <a:pt x="4399" y="7559"/>
                  <a:pt x="4463" y="7706"/>
                </a:cubicBezTo>
                <a:cubicBezTo>
                  <a:pt x="4561" y="7928"/>
                  <a:pt x="4670" y="8146"/>
                  <a:pt x="4768" y="8369"/>
                </a:cubicBezTo>
                <a:cubicBezTo>
                  <a:pt x="4798" y="8436"/>
                  <a:pt x="4805" y="8514"/>
                  <a:pt x="4822" y="8583"/>
                </a:cubicBezTo>
                <a:cubicBezTo>
                  <a:pt x="4704" y="8570"/>
                  <a:pt x="4598" y="8557"/>
                  <a:pt x="4493" y="8546"/>
                </a:cubicBezTo>
                <a:cubicBezTo>
                  <a:pt x="4485" y="8545"/>
                  <a:pt x="4476" y="8545"/>
                  <a:pt x="4468" y="8545"/>
                </a:cubicBezTo>
                <a:cubicBezTo>
                  <a:pt x="4390" y="8545"/>
                  <a:pt x="4356" y="8595"/>
                  <a:pt x="4366" y="8674"/>
                </a:cubicBezTo>
                <a:cubicBezTo>
                  <a:pt x="4375" y="8750"/>
                  <a:pt x="4386" y="8832"/>
                  <a:pt x="4423" y="8896"/>
                </a:cubicBezTo>
                <a:cubicBezTo>
                  <a:pt x="4572" y="9153"/>
                  <a:pt x="4623" y="9441"/>
                  <a:pt x="4707" y="9719"/>
                </a:cubicBezTo>
                <a:cubicBezTo>
                  <a:pt x="4773" y="9936"/>
                  <a:pt x="4880" y="10141"/>
                  <a:pt x="4975" y="10350"/>
                </a:cubicBezTo>
                <a:cubicBezTo>
                  <a:pt x="5014" y="10435"/>
                  <a:pt x="5067" y="10516"/>
                  <a:pt x="5105" y="10581"/>
                </a:cubicBezTo>
                <a:cubicBezTo>
                  <a:pt x="4944" y="10567"/>
                  <a:pt x="4772" y="10547"/>
                  <a:pt x="4599" y="10538"/>
                </a:cubicBezTo>
                <a:cubicBezTo>
                  <a:pt x="4557" y="10536"/>
                  <a:pt x="4514" y="10535"/>
                  <a:pt x="4472" y="10535"/>
                </a:cubicBezTo>
                <a:cubicBezTo>
                  <a:pt x="4390" y="10535"/>
                  <a:pt x="4308" y="10538"/>
                  <a:pt x="4226" y="10540"/>
                </a:cubicBezTo>
                <a:cubicBezTo>
                  <a:pt x="4085" y="10541"/>
                  <a:pt x="4071" y="10558"/>
                  <a:pt x="4080" y="10694"/>
                </a:cubicBezTo>
                <a:cubicBezTo>
                  <a:pt x="4082" y="10716"/>
                  <a:pt x="4082" y="10738"/>
                  <a:pt x="4084" y="10775"/>
                </a:cubicBezTo>
                <a:cubicBezTo>
                  <a:pt x="4016" y="10743"/>
                  <a:pt x="3950" y="10732"/>
                  <a:pt x="3885" y="10732"/>
                </a:cubicBezTo>
                <a:cubicBezTo>
                  <a:pt x="3732" y="10732"/>
                  <a:pt x="3586" y="10794"/>
                  <a:pt x="3437" y="10804"/>
                </a:cubicBezTo>
                <a:cubicBezTo>
                  <a:pt x="3414" y="10805"/>
                  <a:pt x="3373" y="10857"/>
                  <a:pt x="3374" y="10885"/>
                </a:cubicBezTo>
                <a:cubicBezTo>
                  <a:pt x="3382" y="11070"/>
                  <a:pt x="3387" y="11255"/>
                  <a:pt x="3415" y="11437"/>
                </a:cubicBezTo>
                <a:cubicBezTo>
                  <a:pt x="3430" y="11533"/>
                  <a:pt x="3491" y="11621"/>
                  <a:pt x="3541" y="11736"/>
                </a:cubicBezTo>
                <a:lnTo>
                  <a:pt x="3541" y="11736"/>
                </a:lnTo>
                <a:cubicBezTo>
                  <a:pt x="3539" y="11735"/>
                  <a:pt x="3528" y="11730"/>
                  <a:pt x="3516" y="11730"/>
                </a:cubicBezTo>
                <a:cubicBezTo>
                  <a:pt x="3513" y="11730"/>
                  <a:pt x="3510" y="11730"/>
                  <a:pt x="3508" y="11731"/>
                </a:cubicBezTo>
                <a:cubicBezTo>
                  <a:pt x="3358" y="11761"/>
                  <a:pt x="3336" y="11827"/>
                  <a:pt x="3418" y="11956"/>
                </a:cubicBezTo>
                <a:cubicBezTo>
                  <a:pt x="3532" y="12136"/>
                  <a:pt x="3639" y="12321"/>
                  <a:pt x="3752" y="12501"/>
                </a:cubicBezTo>
                <a:cubicBezTo>
                  <a:pt x="3780" y="12546"/>
                  <a:pt x="3817" y="12586"/>
                  <a:pt x="3848" y="12624"/>
                </a:cubicBezTo>
                <a:cubicBezTo>
                  <a:pt x="3778" y="12654"/>
                  <a:pt x="3703" y="12685"/>
                  <a:pt x="3629" y="12717"/>
                </a:cubicBezTo>
                <a:cubicBezTo>
                  <a:pt x="3553" y="12750"/>
                  <a:pt x="3542" y="12796"/>
                  <a:pt x="3578" y="12876"/>
                </a:cubicBezTo>
                <a:cubicBezTo>
                  <a:pt x="3706" y="13153"/>
                  <a:pt x="3894" y="13370"/>
                  <a:pt x="4170" y="13506"/>
                </a:cubicBezTo>
                <a:cubicBezTo>
                  <a:pt x="4187" y="13515"/>
                  <a:pt x="4201" y="13529"/>
                  <a:pt x="4218" y="13542"/>
                </a:cubicBezTo>
                <a:cubicBezTo>
                  <a:pt x="4211" y="13555"/>
                  <a:pt x="4206" y="13565"/>
                  <a:pt x="4198" y="13571"/>
                </a:cubicBezTo>
                <a:cubicBezTo>
                  <a:pt x="4165" y="13599"/>
                  <a:pt x="4130" y="13627"/>
                  <a:pt x="4097" y="13654"/>
                </a:cubicBezTo>
                <a:cubicBezTo>
                  <a:pt x="4126" y="13686"/>
                  <a:pt x="4148" y="13735"/>
                  <a:pt x="4186" y="13752"/>
                </a:cubicBezTo>
                <a:cubicBezTo>
                  <a:pt x="4372" y="13845"/>
                  <a:pt x="4483" y="14002"/>
                  <a:pt x="4572" y="14180"/>
                </a:cubicBezTo>
                <a:cubicBezTo>
                  <a:pt x="4599" y="14235"/>
                  <a:pt x="4633" y="14287"/>
                  <a:pt x="4659" y="14334"/>
                </a:cubicBezTo>
                <a:cubicBezTo>
                  <a:pt x="4547" y="14381"/>
                  <a:pt x="4440" y="14432"/>
                  <a:pt x="4329" y="14474"/>
                </a:cubicBezTo>
                <a:cubicBezTo>
                  <a:pt x="4242" y="14506"/>
                  <a:pt x="4241" y="14570"/>
                  <a:pt x="4269" y="14630"/>
                </a:cubicBezTo>
                <a:cubicBezTo>
                  <a:pt x="4396" y="14895"/>
                  <a:pt x="4547" y="15146"/>
                  <a:pt x="4802" y="15317"/>
                </a:cubicBezTo>
                <a:cubicBezTo>
                  <a:pt x="4897" y="15382"/>
                  <a:pt x="4977" y="15470"/>
                  <a:pt x="5100" y="15580"/>
                </a:cubicBezTo>
                <a:cubicBezTo>
                  <a:pt x="5054" y="15574"/>
                  <a:pt x="5014" y="15571"/>
                  <a:pt x="4975" y="15567"/>
                </a:cubicBezTo>
                <a:lnTo>
                  <a:pt x="4975" y="15567"/>
                </a:lnTo>
                <a:cubicBezTo>
                  <a:pt x="4949" y="15825"/>
                  <a:pt x="5177" y="15888"/>
                  <a:pt x="5299" y="16024"/>
                </a:cubicBezTo>
                <a:cubicBezTo>
                  <a:pt x="5451" y="16192"/>
                  <a:pt x="5630" y="16336"/>
                  <a:pt x="5791" y="16495"/>
                </a:cubicBezTo>
                <a:cubicBezTo>
                  <a:pt x="5960" y="16663"/>
                  <a:pt x="6130" y="16830"/>
                  <a:pt x="6285" y="17010"/>
                </a:cubicBezTo>
                <a:cubicBezTo>
                  <a:pt x="6389" y="17132"/>
                  <a:pt x="6469" y="17275"/>
                  <a:pt x="6558" y="17409"/>
                </a:cubicBezTo>
                <a:cubicBezTo>
                  <a:pt x="6590" y="17456"/>
                  <a:pt x="6625" y="17504"/>
                  <a:pt x="6670" y="17568"/>
                </a:cubicBezTo>
                <a:cubicBezTo>
                  <a:pt x="6628" y="17559"/>
                  <a:pt x="6604" y="17553"/>
                  <a:pt x="6580" y="17549"/>
                </a:cubicBezTo>
                <a:cubicBezTo>
                  <a:pt x="6415" y="17521"/>
                  <a:pt x="6251" y="17488"/>
                  <a:pt x="6085" y="17470"/>
                </a:cubicBezTo>
                <a:cubicBezTo>
                  <a:pt x="5945" y="17454"/>
                  <a:pt x="5802" y="17459"/>
                  <a:pt x="5662" y="17445"/>
                </a:cubicBezTo>
                <a:cubicBezTo>
                  <a:pt x="5453" y="17423"/>
                  <a:pt x="5246" y="17389"/>
                  <a:pt x="5040" y="17367"/>
                </a:cubicBezTo>
                <a:cubicBezTo>
                  <a:pt x="5035" y="17366"/>
                  <a:pt x="5031" y="17366"/>
                  <a:pt x="5027" y="17366"/>
                </a:cubicBezTo>
                <a:cubicBezTo>
                  <a:pt x="4989" y="17366"/>
                  <a:pt x="4949" y="17384"/>
                  <a:pt x="4911" y="17394"/>
                </a:cubicBezTo>
                <a:lnTo>
                  <a:pt x="4942" y="17521"/>
                </a:lnTo>
                <a:cubicBezTo>
                  <a:pt x="4876" y="17508"/>
                  <a:pt x="4810" y="17497"/>
                  <a:pt x="4747" y="17497"/>
                </a:cubicBezTo>
                <a:cubicBezTo>
                  <a:pt x="4667" y="17497"/>
                  <a:pt x="4592" y="17515"/>
                  <a:pt x="4534" y="17569"/>
                </a:cubicBezTo>
                <a:cubicBezTo>
                  <a:pt x="4439" y="17564"/>
                  <a:pt x="4362" y="17553"/>
                  <a:pt x="4289" y="17553"/>
                </a:cubicBezTo>
                <a:cubicBezTo>
                  <a:pt x="4273" y="17553"/>
                  <a:pt x="4257" y="17554"/>
                  <a:pt x="4241" y="17555"/>
                </a:cubicBezTo>
                <a:cubicBezTo>
                  <a:pt x="4074" y="17573"/>
                  <a:pt x="3909" y="17594"/>
                  <a:pt x="3745" y="17627"/>
                </a:cubicBezTo>
                <a:cubicBezTo>
                  <a:pt x="3606" y="17656"/>
                  <a:pt x="3591" y="17699"/>
                  <a:pt x="3625" y="17835"/>
                </a:cubicBezTo>
                <a:cubicBezTo>
                  <a:pt x="3653" y="17946"/>
                  <a:pt x="3672" y="18061"/>
                  <a:pt x="3697" y="18178"/>
                </a:cubicBezTo>
                <a:cubicBezTo>
                  <a:pt x="3629" y="18172"/>
                  <a:pt x="3560" y="18169"/>
                  <a:pt x="3492" y="18169"/>
                </a:cubicBezTo>
                <a:cubicBezTo>
                  <a:pt x="3198" y="18169"/>
                  <a:pt x="2907" y="18222"/>
                  <a:pt x="2618" y="18301"/>
                </a:cubicBezTo>
                <a:cubicBezTo>
                  <a:pt x="2530" y="18326"/>
                  <a:pt x="2431" y="18310"/>
                  <a:pt x="2343" y="18335"/>
                </a:cubicBezTo>
                <a:cubicBezTo>
                  <a:pt x="2175" y="18381"/>
                  <a:pt x="2168" y="18407"/>
                  <a:pt x="2230" y="18569"/>
                </a:cubicBezTo>
                <a:cubicBezTo>
                  <a:pt x="2031" y="18562"/>
                  <a:pt x="1836" y="18556"/>
                  <a:pt x="1640" y="18548"/>
                </a:cubicBezTo>
                <a:cubicBezTo>
                  <a:pt x="1593" y="18547"/>
                  <a:pt x="1546" y="18540"/>
                  <a:pt x="1500" y="18536"/>
                </a:cubicBezTo>
                <a:cubicBezTo>
                  <a:pt x="1488" y="18535"/>
                  <a:pt x="1476" y="18534"/>
                  <a:pt x="1465" y="18534"/>
                </a:cubicBezTo>
                <a:cubicBezTo>
                  <a:pt x="1407" y="18534"/>
                  <a:pt x="1366" y="18551"/>
                  <a:pt x="1383" y="18625"/>
                </a:cubicBezTo>
                <a:cubicBezTo>
                  <a:pt x="1304" y="18623"/>
                  <a:pt x="1226" y="18614"/>
                  <a:pt x="1150" y="18614"/>
                </a:cubicBezTo>
                <a:cubicBezTo>
                  <a:pt x="1127" y="18614"/>
                  <a:pt x="1104" y="18615"/>
                  <a:pt x="1080" y="18617"/>
                </a:cubicBezTo>
                <a:cubicBezTo>
                  <a:pt x="790" y="18643"/>
                  <a:pt x="499" y="18673"/>
                  <a:pt x="211" y="18715"/>
                </a:cubicBezTo>
                <a:cubicBezTo>
                  <a:pt x="138" y="18726"/>
                  <a:pt x="71" y="18784"/>
                  <a:pt x="0" y="18821"/>
                </a:cubicBezTo>
                <a:cubicBezTo>
                  <a:pt x="55" y="18882"/>
                  <a:pt x="96" y="18973"/>
                  <a:pt x="164" y="19003"/>
                </a:cubicBezTo>
                <a:cubicBezTo>
                  <a:pt x="414" y="19108"/>
                  <a:pt x="672" y="19194"/>
                  <a:pt x="926" y="19287"/>
                </a:cubicBezTo>
                <a:cubicBezTo>
                  <a:pt x="955" y="19297"/>
                  <a:pt x="987" y="19297"/>
                  <a:pt x="1036" y="19303"/>
                </a:cubicBezTo>
                <a:cubicBezTo>
                  <a:pt x="945" y="19397"/>
                  <a:pt x="1021" y="19425"/>
                  <a:pt x="1084" y="19457"/>
                </a:cubicBezTo>
                <a:cubicBezTo>
                  <a:pt x="1367" y="19603"/>
                  <a:pt x="1650" y="19749"/>
                  <a:pt x="1943" y="19899"/>
                </a:cubicBezTo>
                <a:cubicBezTo>
                  <a:pt x="1831" y="19977"/>
                  <a:pt x="1865" y="20058"/>
                  <a:pt x="1943" y="20119"/>
                </a:cubicBezTo>
                <a:cubicBezTo>
                  <a:pt x="2061" y="20213"/>
                  <a:pt x="2185" y="20300"/>
                  <a:pt x="2315" y="20378"/>
                </a:cubicBezTo>
                <a:cubicBezTo>
                  <a:pt x="2456" y="20464"/>
                  <a:pt x="2601" y="20538"/>
                  <a:pt x="2747" y="20609"/>
                </a:cubicBezTo>
                <a:cubicBezTo>
                  <a:pt x="2870" y="20666"/>
                  <a:pt x="2997" y="20712"/>
                  <a:pt x="3130" y="20765"/>
                </a:cubicBezTo>
                <a:cubicBezTo>
                  <a:pt x="3066" y="20809"/>
                  <a:pt x="2997" y="20871"/>
                  <a:pt x="2917" y="20907"/>
                </a:cubicBezTo>
                <a:cubicBezTo>
                  <a:pt x="2823" y="20949"/>
                  <a:pt x="2843" y="21010"/>
                  <a:pt x="2884" y="21064"/>
                </a:cubicBezTo>
                <a:cubicBezTo>
                  <a:pt x="2942" y="21140"/>
                  <a:pt x="3006" y="21218"/>
                  <a:pt x="3084" y="21272"/>
                </a:cubicBezTo>
                <a:cubicBezTo>
                  <a:pt x="3308" y="21427"/>
                  <a:pt x="3538" y="21571"/>
                  <a:pt x="3771" y="21712"/>
                </a:cubicBezTo>
                <a:cubicBezTo>
                  <a:pt x="3824" y="21746"/>
                  <a:pt x="3892" y="21753"/>
                  <a:pt x="3956" y="21773"/>
                </a:cubicBezTo>
                <a:cubicBezTo>
                  <a:pt x="3910" y="21820"/>
                  <a:pt x="3857" y="21871"/>
                  <a:pt x="3805" y="21925"/>
                </a:cubicBezTo>
                <a:cubicBezTo>
                  <a:pt x="3729" y="22000"/>
                  <a:pt x="3729" y="22070"/>
                  <a:pt x="3824" y="22117"/>
                </a:cubicBezTo>
                <a:cubicBezTo>
                  <a:pt x="3959" y="22185"/>
                  <a:pt x="4104" y="22233"/>
                  <a:pt x="4242" y="22295"/>
                </a:cubicBezTo>
                <a:cubicBezTo>
                  <a:pt x="4354" y="22345"/>
                  <a:pt x="4458" y="22411"/>
                  <a:pt x="4572" y="22457"/>
                </a:cubicBezTo>
                <a:cubicBezTo>
                  <a:pt x="4722" y="22516"/>
                  <a:pt x="4840" y="22619"/>
                  <a:pt x="4977" y="22696"/>
                </a:cubicBezTo>
                <a:cubicBezTo>
                  <a:pt x="5013" y="22717"/>
                  <a:pt x="5062" y="22715"/>
                  <a:pt x="5093" y="22740"/>
                </a:cubicBezTo>
                <a:cubicBezTo>
                  <a:pt x="5117" y="22756"/>
                  <a:pt x="5119" y="22800"/>
                  <a:pt x="5131" y="22832"/>
                </a:cubicBezTo>
                <a:cubicBezTo>
                  <a:pt x="5044" y="22858"/>
                  <a:pt x="5014" y="22923"/>
                  <a:pt x="5013" y="23006"/>
                </a:cubicBezTo>
                <a:cubicBezTo>
                  <a:pt x="5013" y="23013"/>
                  <a:pt x="4994" y="23020"/>
                  <a:pt x="4987" y="23028"/>
                </a:cubicBezTo>
                <a:cubicBezTo>
                  <a:pt x="4959" y="23054"/>
                  <a:pt x="4934" y="23084"/>
                  <a:pt x="4921" y="23125"/>
                </a:cubicBezTo>
                <a:cubicBezTo>
                  <a:pt x="4889" y="23149"/>
                  <a:pt x="4849" y="23168"/>
                  <a:pt x="4826" y="23197"/>
                </a:cubicBezTo>
                <a:cubicBezTo>
                  <a:pt x="4733" y="23316"/>
                  <a:pt x="4639" y="23433"/>
                  <a:pt x="4558" y="23559"/>
                </a:cubicBezTo>
                <a:cubicBezTo>
                  <a:pt x="4458" y="23715"/>
                  <a:pt x="4459" y="23726"/>
                  <a:pt x="4627" y="23820"/>
                </a:cubicBezTo>
                <a:cubicBezTo>
                  <a:pt x="4808" y="23922"/>
                  <a:pt x="4998" y="24005"/>
                  <a:pt x="5191" y="24101"/>
                </a:cubicBezTo>
                <a:cubicBezTo>
                  <a:pt x="5164" y="24241"/>
                  <a:pt x="5168" y="24247"/>
                  <a:pt x="5342" y="24265"/>
                </a:cubicBezTo>
                <a:cubicBezTo>
                  <a:pt x="5424" y="24274"/>
                  <a:pt x="5507" y="24279"/>
                  <a:pt x="5590" y="24279"/>
                </a:cubicBezTo>
                <a:cubicBezTo>
                  <a:pt x="5605" y="24279"/>
                  <a:pt x="5619" y="24279"/>
                  <a:pt x="5633" y="24279"/>
                </a:cubicBezTo>
                <a:cubicBezTo>
                  <a:pt x="5725" y="24277"/>
                  <a:pt x="5815" y="24263"/>
                  <a:pt x="5908" y="24255"/>
                </a:cubicBezTo>
                <a:lnTo>
                  <a:pt x="5908" y="24255"/>
                </a:lnTo>
                <a:cubicBezTo>
                  <a:pt x="5836" y="24350"/>
                  <a:pt x="5762" y="24443"/>
                  <a:pt x="5684" y="24546"/>
                </a:cubicBezTo>
                <a:cubicBezTo>
                  <a:pt x="5708" y="24564"/>
                  <a:pt x="5730" y="24577"/>
                  <a:pt x="5755" y="24595"/>
                </a:cubicBezTo>
                <a:cubicBezTo>
                  <a:pt x="5738" y="24606"/>
                  <a:pt x="5723" y="24616"/>
                  <a:pt x="5673" y="24648"/>
                </a:cubicBezTo>
                <a:cubicBezTo>
                  <a:pt x="5796" y="24689"/>
                  <a:pt x="5890" y="24744"/>
                  <a:pt x="5988" y="24751"/>
                </a:cubicBezTo>
                <a:cubicBezTo>
                  <a:pt x="6413" y="24782"/>
                  <a:pt x="6837" y="24816"/>
                  <a:pt x="7262" y="24818"/>
                </a:cubicBezTo>
                <a:cubicBezTo>
                  <a:pt x="7265" y="24818"/>
                  <a:pt x="7269" y="24818"/>
                  <a:pt x="7273" y="24818"/>
                </a:cubicBezTo>
                <a:cubicBezTo>
                  <a:pt x="7579" y="24818"/>
                  <a:pt x="7885" y="24774"/>
                  <a:pt x="8192" y="24751"/>
                </a:cubicBezTo>
                <a:cubicBezTo>
                  <a:pt x="8243" y="24747"/>
                  <a:pt x="8295" y="24745"/>
                  <a:pt x="8364" y="24741"/>
                </a:cubicBezTo>
                <a:lnTo>
                  <a:pt x="8364" y="24741"/>
                </a:lnTo>
                <a:cubicBezTo>
                  <a:pt x="8214" y="24864"/>
                  <a:pt x="8082" y="24971"/>
                  <a:pt x="7945" y="25083"/>
                </a:cubicBezTo>
                <a:cubicBezTo>
                  <a:pt x="7956" y="25098"/>
                  <a:pt x="7968" y="25114"/>
                  <a:pt x="7971" y="25117"/>
                </a:cubicBezTo>
                <a:lnTo>
                  <a:pt x="7971" y="25117"/>
                </a:lnTo>
                <a:cubicBezTo>
                  <a:pt x="7919" y="25200"/>
                  <a:pt x="7875" y="25272"/>
                  <a:pt x="7827" y="25351"/>
                </a:cubicBezTo>
                <a:cubicBezTo>
                  <a:pt x="7858" y="25359"/>
                  <a:pt x="7888" y="25369"/>
                  <a:pt x="7895" y="25372"/>
                </a:cubicBezTo>
                <a:cubicBezTo>
                  <a:pt x="7773" y="25554"/>
                  <a:pt x="7655" y="25738"/>
                  <a:pt x="7534" y="25919"/>
                </a:cubicBezTo>
                <a:cubicBezTo>
                  <a:pt x="7480" y="25997"/>
                  <a:pt x="7508" y="26040"/>
                  <a:pt x="7580" y="26088"/>
                </a:cubicBezTo>
                <a:cubicBezTo>
                  <a:pt x="7740" y="26193"/>
                  <a:pt x="7925" y="26206"/>
                  <a:pt x="8105" y="26234"/>
                </a:cubicBezTo>
                <a:cubicBezTo>
                  <a:pt x="8183" y="26246"/>
                  <a:pt x="8270" y="26234"/>
                  <a:pt x="8315" y="26326"/>
                </a:cubicBezTo>
                <a:cubicBezTo>
                  <a:pt x="8326" y="26345"/>
                  <a:pt x="8362" y="26355"/>
                  <a:pt x="8388" y="26360"/>
                </a:cubicBezTo>
                <a:cubicBezTo>
                  <a:pt x="8477" y="26378"/>
                  <a:pt x="8567" y="26387"/>
                  <a:pt x="8657" y="26387"/>
                </a:cubicBezTo>
                <a:cubicBezTo>
                  <a:pt x="8780" y="26387"/>
                  <a:pt x="8904" y="26370"/>
                  <a:pt x="9031" y="26336"/>
                </a:cubicBezTo>
                <a:cubicBezTo>
                  <a:pt x="9012" y="26310"/>
                  <a:pt x="9001" y="26293"/>
                  <a:pt x="8981" y="26265"/>
                </a:cubicBezTo>
                <a:lnTo>
                  <a:pt x="8981" y="26265"/>
                </a:lnTo>
                <a:cubicBezTo>
                  <a:pt x="9032" y="26279"/>
                  <a:pt x="9072" y="26289"/>
                  <a:pt x="9116" y="26301"/>
                </a:cubicBezTo>
                <a:cubicBezTo>
                  <a:pt x="9104" y="26373"/>
                  <a:pt x="9090" y="26444"/>
                  <a:pt x="9080" y="26516"/>
                </a:cubicBezTo>
                <a:cubicBezTo>
                  <a:pt x="9067" y="26611"/>
                  <a:pt x="9077" y="26649"/>
                  <a:pt x="9139" y="26649"/>
                </a:cubicBezTo>
                <a:cubicBezTo>
                  <a:pt x="9157" y="26649"/>
                  <a:pt x="9180" y="26645"/>
                  <a:pt x="9209" y="26639"/>
                </a:cubicBezTo>
                <a:cubicBezTo>
                  <a:pt x="9322" y="26614"/>
                  <a:pt x="9433" y="26574"/>
                  <a:pt x="9542" y="26532"/>
                </a:cubicBezTo>
                <a:cubicBezTo>
                  <a:pt x="9870" y="26409"/>
                  <a:pt x="10195" y="26283"/>
                  <a:pt x="10540" y="26150"/>
                </a:cubicBezTo>
                <a:cubicBezTo>
                  <a:pt x="10545" y="26259"/>
                  <a:pt x="10555" y="26347"/>
                  <a:pt x="10551" y="26434"/>
                </a:cubicBezTo>
                <a:cubicBezTo>
                  <a:pt x="10549" y="26510"/>
                  <a:pt x="10575" y="26541"/>
                  <a:pt x="10626" y="26541"/>
                </a:cubicBezTo>
                <a:cubicBezTo>
                  <a:pt x="10640" y="26541"/>
                  <a:pt x="10656" y="26539"/>
                  <a:pt x="10674" y="26534"/>
                </a:cubicBezTo>
                <a:cubicBezTo>
                  <a:pt x="10767" y="26508"/>
                  <a:pt x="10867" y="26490"/>
                  <a:pt x="10951" y="26446"/>
                </a:cubicBezTo>
                <a:cubicBezTo>
                  <a:pt x="11229" y="26297"/>
                  <a:pt x="11487" y="26121"/>
                  <a:pt x="11728" y="25915"/>
                </a:cubicBezTo>
                <a:cubicBezTo>
                  <a:pt x="11976" y="25704"/>
                  <a:pt x="12248" y="25521"/>
                  <a:pt x="12513" y="25328"/>
                </a:cubicBezTo>
                <a:cubicBezTo>
                  <a:pt x="12766" y="25146"/>
                  <a:pt x="13024" y="24968"/>
                  <a:pt x="13278" y="24788"/>
                </a:cubicBezTo>
                <a:cubicBezTo>
                  <a:pt x="13304" y="24771"/>
                  <a:pt x="13329" y="24755"/>
                  <a:pt x="13375" y="24751"/>
                </a:cubicBezTo>
                <a:lnTo>
                  <a:pt x="13375" y="24751"/>
                </a:lnTo>
                <a:cubicBezTo>
                  <a:pt x="12942" y="25483"/>
                  <a:pt x="12498" y="26208"/>
                  <a:pt x="12079" y="26949"/>
                </a:cubicBezTo>
                <a:cubicBezTo>
                  <a:pt x="11665" y="27686"/>
                  <a:pt x="11265" y="28432"/>
                  <a:pt x="10875" y="29181"/>
                </a:cubicBezTo>
                <a:cubicBezTo>
                  <a:pt x="10482" y="29937"/>
                  <a:pt x="10144" y="30719"/>
                  <a:pt x="9788" y="31483"/>
                </a:cubicBezTo>
                <a:cubicBezTo>
                  <a:pt x="9952" y="31553"/>
                  <a:pt x="10090" y="31613"/>
                  <a:pt x="10229" y="31669"/>
                </a:cubicBezTo>
                <a:cubicBezTo>
                  <a:pt x="10241" y="31674"/>
                  <a:pt x="10258" y="31677"/>
                  <a:pt x="10274" y="31677"/>
                </a:cubicBezTo>
                <a:cubicBezTo>
                  <a:pt x="10287" y="31677"/>
                  <a:pt x="10300" y="31675"/>
                  <a:pt x="10306" y="31669"/>
                </a:cubicBezTo>
                <a:cubicBezTo>
                  <a:pt x="10401" y="31577"/>
                  <a:pt x="10519" y="31493"/>
                  <a:pt x="10577" y="31378"/>
                </a:cubicBezTo>
                <a:cubicBezTo>
                  <a:pt x="10754" y="31031"/>
                  <a:pt x="10895" y="30666"/>
                  <a:pt x="11069" y="30316"/>
                </a:cubicBezTo>
                <a:cubicBezTo>
                  <a:pt x="11475" y="29497"/>
                  <a:pt x="11884" y="28680"/>
                  <a:pt x="12305" y="27870"/>
                </a:cubicBezTo>
                <a:cubicBezTo>
                  <a:pt x="12612" y="27281"/>
                  <a:pt x="12938" y="26704"/>
                  <a:pt x="13257" y="26121"/>
                </a:cubicBezTo>
                <a:cubicBezTo>
                  <a:pt x="13283" y="26074"/>
                  <a:pt x="13318" y="26035"/>
                  <a:pt x="13368" y="26004"/>
                </a:cubicBezTo>
                <a:lnTo>
                  <a:pt x="13368" y="26004"/>
                </a:lnTo>
                <a:cubicBezTo>
                  <a:pt x="13318" y="26119"/>
                  <a:pt x="13250" y="26231"/>
                  <a:pt x="13220" y="26351"/>
                </a:cubicBezTo>
                <a:cubicBezTo>
                  <a:pt x="13168" y="26560"/>
                  <a:pt x="13138" y="26773"/>
                  <a:pt x="13105" y="26985"/>
                </a:cubicBezTo>
                <a:cubicBezTo>
                  <a:pt x="13101" y="27008"/>
                  <a:pt x="13132" y="27038"/>
                  <a:pt x="13141" y="27054"/>
                </a:cubicBezTo>
                <a:cubicBezTo>
                  <a:pt x="13137" y="27106"/>
                  <a:pt x="13131" y="27154"/>
                  <a:pt x="13131" y="27200"/>
                </a:cubicBezTo>
                <a:cubicBezTo>
                  <a:pt x="13129" y="27306"/>
                  <a:pt x="13129" y="27341"/>
                  <a:pt x="13171" y="27341"/>
                </a:cubicBezTo>
                <a:cubicBezTo>
                  <a:pt x="13194" y="27341"/>
                  <a:pt x="13228" y="27331"/>
                  <a:pt x="13282" y="27316"/>
                </a:cubicBezTo>
                <a:cubicBezTo>
                  <a:pt x="13411" y="27278"/>
                  <a:pt x="13540" y="27251"/>
                  <a:pt x="13664" y="27221"/>
                </a:cubicBezTo>
                <a:lnTo>
                  <a:pt x="13664" y="27221"/>
                </a:lnTo>
                <a:cubicBezTo>
                  <a:pt x="13535" y="27434"/>
                  <a:pt x="13621" y="27672"/>
                  <a:pt x="13652" y="27906"/>
                </a:cubicBezTo>
                <a:cubicBezTo>
                  <a:pt x="13674" y="28074"/>
                  <a:pt x="13712" y="28243"/>
                  <a:pt x="13746" y="28410"/>
                </a:cubicBezTo>
                <a:cubicBezTo>
                  <a:pt x="13777" y="28554"/>
                  <a:pt x="13813" y="28618"/>
                  <a:pt x="13890" y="28618"/>
                </a:cubicBezTo>
                <a:cubicBezTo>
                  <a:pt x="13937" y="28618"/>
                  <a:pt x="13999" y="28595"/>
                  <a:pt x="14084" y="28551"/>
                </a:cubicBezTo>
                <a:cubicBezTo>
                  <a:pt x="14152" y="28744"/>
                  <a:pt x="14208" y="28944"/>
                  <a:pt x="14289" y="29132"/>
                </a:cubicBezTo>
                <a:cubicBezTo>
                  <a:pt x="14365" y="29308"/>
                  <a:pt x="14468" y="29474"/>
                  <a:pt x="14557" y="29647"/>
                </a:cubicBezTo>
                <a:cubicBezTo>
                  <a:pt x="14578" y="29686"/>
                  <a:pt x="14602" y="29703"/>
                  <a:pt x="14628" y="29703"/>
                </a:cubicBezTo>
                <a:cubicBezTo>
                  <a:pt x="14650" y="29703"/>
                  <a:pt x="14674" y="29690"/>
                  <a:pt x="14697" y="29667"/>
                </a:cubicBezTo>
                <a:cubicBezTo>
                  <a:pt x="14780" y="29582"/>
                  <a:pt x="14865" y="29495"/>
                  <a:pt x="14936" y="29400"/>
                </a:cubicBezTo>
                <a:cubicBezTo>
                  <a:pt x="15060" y="29233"/>
                  <a:pt x="15159" y="29048"/>
                  <a:pt x="15292" y="28892"/>
                </a:cubicBezTo>
                <a:cubicBezTo>
                  <a:pt x="15384" y="28785"/>
                  <a:pt x="15521" y="28722"/>
                  <a:pt x="15585" y="28583"/>
                </a:cubicBezTo>
                <a:cubicBezTo>
                  <a:pt x="15629" y="28484"/>
                  <a:pt x="15683" y="28388"/>
                  <a:pt x="15736" y="28285"/>
                </a:cubicBezTo>
                <a:cubicBezTo>
                  <a:pt x="16006" y="28646"/>
                  <a:pt x="16300" y="28993"/>
                  <a:pt x="16444" y="29470"/>
                </a:cubicBezTo>
                <a:cubicBezTo>
                  <a:pt x="16486" y="29387"/>
                  <a:pt x="16508" y="29343"/>
                  <a:pt x="16541" y="29279"/>
                </a:cubicBezTo>
                <a:cubicBezTo>
                  <a:pt x="16555" y="29329"/>
                  <a:pt x="16572" y="29356"/>
                  <a:pt x="16569" y="29384"/>
                </a:cubicBezTo>
                <a:cubicBezTo>
                  <a:pt x="16564" y="29439"/>
                  <a:pt x="16557" y="29484"/>
                  <a:pt x="16632" y="29499"/>
                </a:cubicBezTo>
                <a:cubicBezTo>
                  <a:pt x="16653" y="29504"/>
                  <a:pt x="16672" y="29554"/>
                  <a:pt x="16678" y="29585"/>
                </a:cubicBezTo>
                <a:cubicBezTo>
                  <a:pt x="16717" y="29771"/>
                  <a:pt x="16833" y="29914"/>
                  <a:pt x="16963" y="30036"/>
                </a:cubicBezTo>
                <a:cubicBezTo>
                  <a:pt x="17058" y="30125"/>
                  <a:pt x="17135" y="30228"/>
                  <a:pt x="17228" y="30317"/>
                </a:cubicBezTo>
                <a:cubicBezTo>
                  <a:pt x="17266" y="30354"/>
                  <a:pt x="17294" y="30373"/>
                  <a:pt x="17319" y="30373"/>
                </a:cubicBezTo>
                <a:cubicBezTo>
                  <a:pt x="17348" y="30373"/>
                  <a:pt x="17374" y="30347"/>
                  <a:pt x="17407" y="30295"/>
                </a:cubicBezTo>
                <a:cubicBezTo>
                  <a:pt x="17427" y="30263"/>
                  <a:pt x="17452" y="30233"/>
                  <a:pt x="17490" y="30178"/>
                </a:cubicBezTo>
                <a:cubicBezTo>
                  <a:pt x="17561" y="30265"/>
                  <a:pt x="17629" y="30333"/>
                  <a:pt x="17681" y="30413"/>
                </a:cubicBezTo>
                <a:cubicBezTo>
                  <a:pt x="17786" y="30568"/>
                  <a:pt x="17877" y="30733"/>
                  <a:pt x="17980" y="30888"/>
                </a:cubicBezTo>
                <a:cubicBezTo>
                  <a:pt x="18010" y="30935"/>
                  <a:pt x="18045" y="30969"/>
                  <a:pt x="18087" y="30969"/>
                </a:cubicBezTo>
                <a:cubicBezTo>
                  <a:pt x="18114" y="30969"/>
                  <a:pt x="18145" y="30954"/>
                  <a:pt x="18178" y="30919"/>
                </a:cubicBezTo>
                <a:cubicBezTo>
                  <a:pt x="18204" y="30894"/>
                  <a:pt x="18228" y="30881"/>
                  <a:pt x="18253" y="30881"/>
                </a:cubicBezTo>
                <a:cubicBezTo>
                  <a:pt x="18284" y="30881"/>
                  <a:pt x="18314" y="30901"/>
                  <a:pt x="18344" y="30938"/>
                </a:cubicBezTo>
                <a:cubicBezTo>
                  <a:pt x="18457" y="31078"/>
                  <a:pt x="18582" y="31204"/>
                  <a:pt x="18756" y="31274"/>
                </a:cubicBezTo>
                <a:cubicBezTo>
                  <a:pt x="18804" y="31294"/>
                  <a:pt x="18842" y="31306"/>
                  <a:pt x="18875" y="31306"/>
                </a:cubicBezTo>
                <a:cubicBezTo>
                  <a:pt x="18925" y="31306"/>
                  <a:pt x="18962" y="31278"/>
                  <a:pt x="19000" y="31206"/>
                </a:cubicBezTo>
                <a:cubicBezTo>
                  <a:pt x="19114" y="30993"/>
                  <a:pt x="19213" y="30773"/>
                  <a:pt x="19310" y="30552"/>
                </a:cubicBezTo>
                <a:cubicBezTo>
                  <a:pt x="19334" y="30498"/>
                  <a:pt x="19350" y="30461"/>
                  <a:pt x="19383" y="30461"/>
                </a:cubicBezTo>
                <a:cubicBezTo>
                  <a:pt x="19402" y="30461"/>
                  <a:pt x="19427" y="30474"/>
                  <a:pt x="19461" y="30503"/>
                </a:cubicBezTo>
                <a:cubicBezTo>
                  <a:pt x="19549" y="30575"/>
                  <a:pt x="19656" y="30625"/>
                  <a:pt x="19760" y="30674"/>
                </a:cubicBezTo>
                <a:cubicBezTo>
                  <a:pt x="19938" y="30758"/>
                  <a:pt x="20041" y="30916"/>
                  <a:pt x="20166" y="31052"/>
                </a:cubicBezTo>
                <a:cubicBezTo>
                  <a:pt x="20266" y="31159"/>
                  <a:pt x="20372" y="31264"/>
                  <a:pt x="20490" y="31349"/>
                </a:cubicBezTo>
                <a:cubicBezTo>
                  <a:pt x="20538" y="31384"/>
                  <a:pt x="20579" y="31400"/>
                  <a:pt x="20615" y="31400"/>
                </a:cubicBezTo>
                <a:cubicBezTo>
                  <a:pt x="20680" y="31400"/>
                  <a:pt x="20727" y="31346"/>
                  <a:pt x="20756" y="31242"/>
                </a:cubicBezTo>
                <a:cubicBezTo>
                  <a:pt x="20768" y="31199"/>
                  <a:pt x="20781" y="31154"/>
                  <a:pt x="20802" y="31083"/>
                </a:cubicBezTo>
                <a:cubicBezTo>
                  <a:pt x="20909" y="31173"/>
                  <a:pt x="21004" y="31248"/>
                  <a:pt x="21092" y="31331"/>
                </a:cubicBezTo>
                <a:cubicBezTo>
                  <a:pt x="21172" y="31406"/>
                  <a:pt x="21243" y="31489"/>
                  <a:pt x="21322" y="31565"/>
                </a:cubicBezTo>
                <a:cubicBezTo>
                  <a:pt x="21390" y="31633"/>
                  <a:pt x="21438" y="31666"/>
                  <a:pt x="21490" y="31666"/>
                </a:cubicBezTo>
                <a:cubicBezTo>
                  <a:pt x="21542" y="31666"/>
                  <a:pt x="21598" y="31633"/>
                  <a:pt x="21683" y="31566"/>
                </a:cubicBezTo>
                <a:cubicBezTo>
                  <a:pt x="21867" y="31683"/>
                  <a:pt x="22059" y="31801"/>
                  <a:pt x="22252" y="31924"/>
                </a:cubicBezTo>
                <a:cubicBezTo>
                  <a:pt x="22266" y="31934"/>
                  <a:pt x="22284" y="31938"/>
                  <a:pt x="22305" y="31938"/>
                </a:cubicBezTo>
                <a:cubicBezTo>
                  <a:pt x="22382" y="31938"/>
                  <a:pt x="22487" y="31878"/>
                  <a:pt x="22496" y="31808"/>
                </a:cubicBezTo>
                <a:cubicBezTo>
                  <a:pt x="22507" y="31724"/>
                  <a:pt x="22516" y="31638"/>
                  <a:pt x="22530" y="31554"/>
                </a:cubicBezTo>
                <a:cubicBezTo>
                  <a:pt x="22531" y="31540"/>
                  <a:pt x="22543" y="31528"/>
                  <a:pt x="22556" y="31505"/>
                </a:cubicBezTo>
                <a:cubicBezTo>
                  <a:pt x="22592" y="31521"/>
                  <a:pt x="22630" y="31531"/>
                  <a:pt x="22661" y="31552"/>
                </a:cubicBezTo>
                <a:cubicBezTo>
                  <a:pt x="22835" y="31664"/>
                  <a:pt x="23008" y="31778"/>
                  <a:pt x="23181" y="31891"/>
                </a:cubicBezTo>
                <a:cubicBezTo>
                  <a:pt x="23207" y="31907"/>
                  <a:pt x="23234" y="31924"/>
                  <a:pt x="23262" y="31937"/>
                </a:cubicBezTo>
                <a:cubicBezTo>
                  <a:pt x="23305" y="31957"/>
                  <a:pt x="23338" y="31969"/>
                  <a:pt x="23366" y="31969"/>
                </a:cubicBezTo>
                <a:cubicBezTo>
                  <a:pt x="23421" y="31969"/>
                  <a:pt x="23460" y="31926"/>
                  <a:pt x="23525" y="31824"/>
                </a:cubicBezTo>
                <a:cubicBezTo>
                  <a:pt x="23627" y="31876"/>
                  <a:pt x="23731" y="31928"/>
                  <a:pt x="23833" y="31983"/>
                </a:cubicBezTo>
                <a:cubicBezTo>
                  <a:pt x="23939" y="32041"/>
                  <a:pt x="24039" y="32110"/>
                  <a:pt x="24147" y="32163"/>
                </a:cubicBezTo>
                <a:cubicBezTo>
                  <a:pt x="24204" y="32192"/>
                  <a:pt x="24252" y="32207"/>
                  <a:pt x="24293" y="32207"/>
                </a:cubicBezTo>
                <a:cubicBezTo>
                  <a:pt x="24376" y="32207"/>
                  <a:pt x="24432" y="32146"/>
                  <a:pt x="24479" y="32017"/>
                </a:cubicBezTo>
                <a:cubicBezTo>
                  <a:pt x="24517" y="32030"/>
                  <a:pt x="24557" y="32041"/>
                  <a:pt x="24593" y="32058"/>
                </a:cubicBezTo>
                <a:cubicBezTo>
                  <a:pt x="24745" y="32130"/>
                  <a:pt x="24896" y="32202"/>
                  <a:pt x="25045" y="32275"/>
                </a:cubicBezTo>
                <a:cubicBezTo>
                  <a:pt x="25135" y="32321"/>
                  <a:pt x="25225" y="32367"/>
                  <a:pt x="25314" y="32415"/>
                </a:cubicBezTo>
                <a:cubicBezTo>
                  <a:pt x="25371" y="32448"/>
                  <a:pt x="25422" y="32492"/>
                  <a:pt x="25486" y="32492"/>
                </a:cubicBezTo>
                <a:cubicBezTo>
                  <a:pt x="25509" y="32492"/>
                  <a:pt x="25534" y="32486"/>
                  <a:pt x="25561" y="32473"/>
                </a:cubicBezTo>
                <a:cubicBezTo>
                  <a:pt x="25564" y="32471"/>
                  <a:pt x="25568" y="32471"/>
                  <a:pt x="25572" y="32471"/>
                </a:cubicBezTo>
                <a:cubicBezTo>
                  <a:pt x="25595" y="32471"/>
                  <a:pt x="25631" y="32493"/>
                  <a:pt x="25655" y="32507"/>
                </a:cubicBezTo>
                <a:cubicBezTo>
                  <a:pt x="26015" y="32701"/>
                  <a:pt x="26404" y="32790"/>
                  <a:pt x="26810" y="32820"/>
                </a:cubicBezTo>
                <a:cubicBezTo>
                  <a:pt x="26820" y="32820"/>
                  <a:pt x="26830" y="32821"/>
                  <a:pt x="26841" y="32821"/>
                </a:cubicBezTo>
                <a:cubicBezTo>
                  <a:pt x="26857" y="32821"/>
                  <a:pt x="26874" y="32820"/>
                  <a:pt x="26890" y="32817"/>
                </a:cubicBezTo>
                <a:cubicBezTo>
                  <a:pt x="27022" y="32792"/>
                  <a:pt x="27046" y="32742"/>
                  <a:pt x="26964" y="32640"/>
                </a:cubicBezTo>
                <a:cubicBezTo>
                  <a:pt x="26879" y="32534"/>
                  <a:pt x="26782" y="32437"/>
                  <a:pt x="26688" y="32338"/>
                </a:cubicBezTo>
                <a:cubicBezTo>
                  <a:pt x="26552" y="32194"/>
                  <a:pt x="26414" y="32053"/>
                  <a:pt x="26276" y="31909"/>
                </a:cubicBezTo>
                <a:cubicBezTo>
                  <a:pt x="26260" y="31892"/>
                  <a:pt x="26239" y="31861"/>
                  <a:pt x="26245" y="31850"/>
                </a:cubicBezTo>
                <a:cubicBezTo>
                  <a:pt x="26309" y="31741"/>
                  <a:pt x="26224" y="31685"/>
                  <a:pt x="26167" y="31621"/>
                </a:cubicBezTo>
                <a:cubicBezTo>
                  <a:pt x="25966" y="31400"/>
                  <a:pt x="25763" y="31181"/>
                  <a:pt x="25571" y="30970"/>
                </a:cubicBezTo>
                <a:cubicBezTo>
                  <a:pt x="25577" y="30943"/>
                  <a:pt x="25577" y="30938"/>
                  <a:pt x="25580" y="30935"/>
                </a:cubicBezTo>
                <a:cubicBezTo>
                  <a:pt x="25752" y="30795"/>
                  <a:pt x="25761" y="30746"/>
                  <a:pt x="25645" y="30542"/>
                </a:cubicBezTo>
                <a:cubicBezTo>
                  <a:pt x="25549" y="30372"/>
                  <a:pt x="25447" y="30207"/>
                  <a:pt x="25354" y="30036"/>
                </a:cubicBezTo>
                <a:cubicBezTo>
                  <a:pt x="25334" y="30001"/>
                  <a:pt x="25346" y="29951"/>
                  <a:pt x="25340" y="29909"/>
                </a:cubicBezTo>
                <a:cubicBezTo>
                  <a:pt x="25335" y="29862"/>
                  <a:pt x="25336" y="29807"/>
                  <a:pt x="25314" y="29769"/>
                </a:cubicBezTo>
                <a:cubicBezTo>
                  <a:pt x="25225" y="29618"/>
                  <a:pt x="25125" y="29473"/>
                  <a:pt x="25026" y="29316"/>
                </a:cubicBezTo>
                <a:cubicBezTo>
                  <a:pt x="25135" y="29256"/>
                  <a:pt x="25248" y="29191"/>
                  <a:pt x="25362" y="29129"/>
                </a:cubicBezTo>
                <a:cubicBezTo>
                  <a:pt x="25431" y="29092"/>
                  <a:pt x="25500" y="29055"/>
                  <a:pt x="25571" y="29023"/>
                </a:cubicBezTo>
                <a:cubicBezTo>
                  <a:pt x="25666" y="28979"/>
                  <a:pt x="25674" y="28912"/>
                  <a:pt x="25622" y="28834"/>
                </a:cubicBezTo>
                <a:cubicBezTo>
                  <a:pt x="25577" y="28766"/>
                  <a:pt x="25527" y="28701"/>
                  <a:pt x="25474" y="28638"/>
                </a:cubicBezTo>
                <a:cubicBezTo>
                  <a:pt x="25288" y="28413"/>
                  <a:pt x="25099" y="28191"/>
                  <a:pt x="24912" y="27966"/>
                </a:cubicBezTo>
                <a:cubicBezTo>
                  <a:pt x="24899" y="27953"/>
                  <a:pt x="24893" y="27934"/>
                  <a:pt x="24884" y="27919"/>
                </a:cubicBezTo>
                <a:cubicBezTo>
                  <a:pt x="24991" y="27806"/>
                  <a:pt x="24995" y="27744"/>
                  <a:pt x="24871" y="27641"/>
                </a:cubicBezTo>
                <a:cubicBezTo>
                  <a:pt x="24760" y="27550"/>
                  <a:pt x="24639" y="27471"/>
                  <a:pt x="24517" y="27393"/>
                </a:cubicBezTo>
                <a:cubicBezTo>
                  <a:pt x="24234" y="27209"/>
                  <a:pt x="24050" y="26926"/>
                  <a:pt x="23816" y="26695"/>
                </a:cubicBezTo>
                <a:cubicBezTo>
                  <a:pt x="23716" y="26597"/>
                  <a:pt x="23605" y="26515"/>
                  <a:pt x="23498" y="26423"/>
                </a:cubicBezTo>
                <a:cubicBezTo>
                  <a:pt x="23500" y="26421"/>
                  <a:pt x="23503" y="26410"/>
                  <a:pt x="23507" y="26408"/>
                </a:cubicBezTo>
                <a:cubicBezTo>
                  <a:pt x="23802" y="26360"/>
                  <a:pt x="24097" y="26296"/>
                  <a:pt x="24394" y="26271"/>
                </a:cubicBezTo>
                <a:cubicBezTo>
                  <a:pt x="24482" y="26263"/>
                  <a:pt x="24570" y="26260"/>
                  <a:pt x="24658" y="26260"/>
                </a:cubicBezTo>
                <a:cubicBezTo>
                  <a:pt x="25018" y="26260"/>
                  <a:pt x="25374" y="26319"/>
                  <a:pt x="25726" y="26401"/>
                </a:cubicBezTo>
                <a:cubicBezTo>
                  <a:pt x="25753" y="26408"/>
                  <a:pt x="25782" y="26410"/>
                  <a:pt x="25811" y="26410"/>
                </a:cubicBezTo>
                <a:cubicBezTo>
                  <a:pt x="25829" y="26410"/>
                  <a:pt x="25847" y="26409"/>
                  <a:pt x="25865" y="26408"/>
                </a:cubicBezTo>
                <a:cubicBezTo>
                  <a:pt x="26074" y="26392"/>
                  <a:pt x="26084" y="26379"/>
                  <a:pt x="26053" y="26175"/>
                </a:cubicBezTo>
                <a:cubicBezTo>
                  <a:pt x="26050" y="26165"/>
                  <a:pt x="26054" y="26152"/>
                  <a:pt x="26059" y="26122"/>
                </a:cubicBezTo>
                <a:cubicBezTo>
                  <a:pt x="26182" y="26135"/>
                  <a:pt x="26303" y="26148"/>
                  <a:pt x="26426" y="26163"/>
                </a:cubicBezTo>
                <a:cubicBezTo>
                  <a:pt x="26488" y="26170"/>
                  <a:pt x="26549" y="26180"/>
                  <a:pt x="26611" y="26184"/>
                </a:cubicBezTo>
                <a:cubicBezTo>
                  <a:pt x="26621" y="26185"/>
                  <a:pt x="26631" y="26185"/>
                  <a:pt x="26640" y="26185"/>
                </a:cubicBezTo>
                <a:cubicBezTo>
                  <a:pt x="26722" y="26185"/>
                  <a:pt x="26785" y="26158"/>
                  <a:pt x="26780" y="26042"/>
                </a:cubicBezTo>
                <a:lnTo>
                  <a:pt x="26780" y="26042"/>
                </a:lnTo>
                <a:cubicBezTo>
                  <a:pt x="26892" y="26045"/>
                  <a:pt x="27000" y="26053"/>
                  <a:pt x="27107" y="26053"/>
                </a:cubicBezTo>
                <a:cubicBezTo>
                  <a:pt x="27151" y="26053"/>
                  <a:pt x="27195" y="26051"/>
                  <a:pt x="27239" y="26047"/>
                </a:cubicBezTo>
                <a:cubicBezTo>
                  <a:pt x="27397" y="26034"/>
                  <a:pt x="27554" y="25998"/>
                  <a:pt x="27708" y="25962"/>
                </a:cubicBezTo>
                <a:cubicBezTo>
                  <a:pt x="27804" y="25938"/>
                  <a:pt x="27831" y="25877"/>
                  <a:pt x="27775" y="25785"/>
                </a:cubicBezTo>
                <a:cubicBezTo>
                  <a:pt x="27696" y="25657"/>
                  <a:pt x="27619" y="25526"/>
                  <a:pt x="27531" y="25376"/>
                </a:cubicBezTo>
                <a:cubicBezTo>
                  <a:pt x="27621" y="25352"/>
                  <a:pt x="27704" y="25336"/>
                  <a:pt x="27784" y="25336"/>
                </a:cubicBezTo>
                <a:cubicBezTo>
                  <a:pt x="27835" y="25336"/>
                  <a:pt x="27884" y="25342"/>
                  <a:pt x="27933" y="25356"/>
                </a:cubicBezTo>
                <a:cubicBezTo>
                  <a:pt x="28078" y="25396"/>
                  <a:pt x="28220" y="25453"/>
                  <a:pt x="28364" y="25501"/>
                </a:cubicBezTo>
                <a:cubicBezTo>
                  <a:pt x="28397" y="25511"/>
                  <a:pt x="28431" y="25523"/>
                  <a:pt x="28466" y="25530"/>
                </a:cubicBezTo>
                <a:cubicBezTo>
                  <a:pt x="28497" y="25536"/>
                  <a:pt x="28524" y="25539"/>
                  <a:pt x="28546" y="25539"/>
                </a:cubicBezTo>
                <a:cubicBezTo>
                  <a:pt x="28627" y="25539"/>
                  <a:pt x="28652" y="25495"/>
                  <a:pt x="28648" y="25382"/>
                </a:cubicBezTo>
                <a:cubicBezTo>
                  <a:pt x="28648" y="25372"/>
                  <a:pt x="28657" y="25361"/>
                  <a:pt x="28664" y="25345"/>
                </a:cubicBezTo>
                <a:cubicBezTo>
                  <a:pt x="28766" y="25374"/>
                  <a:pt x="28864" y="25409"/>
                  <a:pt x="28966" y="25429"/>
                </a:cubicBezTo>
                <a:cubicBezTo>
                  <a:pt x="29067" y="25450"/>
                  <a:pt x="29166" y="25461"/>
                  <a:pt x="29265" y="25461"/>
                </a:cubicBezTo>
                <a:cubicBezTo>
                  <a:pt x="29439" y="25461"/>
                  <a:pt x="29610" y="25425"/>
                  <a:pt x="29774" y="25338"/>
                </a:cubicBezTo>
                <a:cubicBezTo>
                  <a:pt x="29869" y="25288"/>
                  <a:pt x="29907" y="25228"/>
                  <a:pt x="29850" y="25124"/>
                </a:cubicBezTo>
                <a:cubicBezTo>
                  <a:pt x="29811" y="25053"/>
                  <a:pt x="29788" y="24972"/>
                  <a:pt x="29753" y="24883"/>
                </a:cubicBezTo>
                <a:lnTo>
                  <a:pt x="29753" y="24883"/>
                </a:lnTo>
                <a:cubicBezTo>
                  <a:pt x="29823" y="24884"/>
                  <a:pt x="29886" y="24890"/>
                  <a:pt x="29946" y="24890"/>
                </a:cubicBezTo>
                <a:cubicBezTo>
                  <a:pt x="29959" y="24890"/>
                  <a:pt x="29971" y="24889"/>
                  <a:pt x="29984" y="24889"/>
                </a:cubicBezTo>
                <a:cubicBezTo>
                  <a:pt x="30181" y="24882"/>
                  <a:pt x="30381" y="24884"/>
                  <a:pt x="30576" y="24854"/>
                </a:cubicBezTo>
                <a:cubicBezTo>
                  <a:pt x="30843" y="24815"/>
                  <a:pt x="30856" y="24775"/>
                  <a:pt x="30731" y="24530"/>
                </a:cubicBezTo>
                <a:cubicBezTo>
                  <a:pt x="30799" y="24519"/>
                  <a:pt x="30863" y="24507"/>
                  <a:pt x="30926" y="24495"/>
                </a:cubicBezTo>
                <a:cubicBezTo>
                  <a:pt x="31014" y="24480"/>
                  <a:pt x="31103" y="24469"/>
                  <a:pt x="31190" y="24447"/>
                </a:cubicBezTo>
                <a:cubicBezTo>
                  <a:pt x="31290" y="24418"/>
                  <a:pt x="31376" y="24369"/>
                  <a:pt x="31328" y="24240"/>
                </a:cubicBezTo>
                <a:cubicBezTo>
                  <a:pt x="31419" y="24193"/>
                  <a:pt x="31510" y="24156"/>
                  <a:pt x="31591" y="24105"/>
                </a:cubicBezTo>
                <a:cubicBezTo>
                  <a:pt x="31702" y="24035"/>
                  <a:pt x="31702" y="23987"/>
                  <a:pt x="31611" y="23895"/>
                </a:cubicBezTo>
                <a:cubicBezTo>
                  <a:pt x="31497" y="23779"/>
                  <a:pt x="31384" y="23660"/>
                  <a:pt x="31272" y="23542"/>
                </a:cubicBezTo>
                <a:cubicBezTo>
                  <a:pt x="31258" y="23527"/>
                  <a:pt x="31244" y="23500"/>
                  <a:pt x="31246" y="23482"/>
                </a:cubicBezTo>
                <a:cubicBezTo>
                  <a:pt x="31294" y="23208"/>
                  <a:pt x="31153" y="22979"/>
                  <a:pt x="31064" y="22742"/>
                </a:cubicBezTo>
                <a:cubicBezTo>
                  <a:pt x="31015" y="22609"/>
                  <a:pt x="30926" y="22491"/>
                  <a:pt x="30866" y="22383"/>
                </a:cubicBezTo>
                <a:cubicBezTo>
                  <a:pt x="31131" y="22277"/>
                  <a:pt x="31399" y="22174"/>
                  <a:pt x="31663" y="22065"/>
                </a:cubicBezTo>
                <a:cubicBezTo>
                  <a:pt x="31736" y="22034"/>
                  <a:pt x="31801" y="21977"/>
                  <a:pt x="31875" y="21951"/>
                </a:cubicBezTo>
                <a:cubicBezTo>
                  <a:pt x="31985" y="21913"/>
                  <a:pt x="32103" y="21900"/>
                  <a:pt x="32211" y="21859"/>
                </a:cubicBezTo>
                <a:cubicBezTo>
                  <a:pt x="32345" y="21808"/>
                  <a:pt x="32480" y="21753"/>
                  <a:pt x="32599" y="21678"/>
                </a:cubicBezTo>
                <a:cubicBezTo>
                  <a:pt x="32723" y="21599"/>
                  <a:pt x="32719" y="21534"/>
                  <a:pt x="32628" y="21417"/>
                </a:cubicBezTo>
                <a:cubicBezTo>
                  <a:pt x="32593" y="21372"/>
                  <a:pt x="32559" y="21326"/>
                  <a:pt x="32521" y="21273"/>
                </a:cubicBezTo>
                <a:cubicBezTo>
                  <a:pt x="32676" y="21190"/>
                  <a:pt x="32825" y="21113"/>
                  <a:pt x="32969" y="21032"/>
                </a:cubicBezTo>
                <a:cubicBezTo>
                  <a:pt x="33195" y="20903"/>
                  <a:pt x="33421" y="20773"/>
                  <a:pt x="33647" y="20642"/>
                </a:cubicBezTo>
                <a:cubicBezTo>
                  <a:pt x="33755" y="20579"/>
                  <a:pt x="33756" y="20557"/>
                  <a:pt x="33660" y="20377"/>
                </a:cubicBezTo>
                <a:cubicBezTo>
                  <a:pt x="33732" y="20312"/>
                  <a:pt x="33813" y="20253"/>
                  <a:pt x="33879" y="20179"/>
                </a:cubicBezTo>
                <a:cubicBezTo>
                  <a:pt x="33972" y="20075"/>
                  <a:pt x="34059" y="19967"/>
                  <a:pt x="34136" y="19853"/>
                </a:cubicBezTo>
                <a:cubicBezTo>
                  <a:pt x="34202" y="19756"/>
                  <a:pt x="34162" y="19682"/>
                  <a:pt x="34072" y="19605"/>
                </a:cubicBezTo>
                <a:cubicBezTo>
                  <a:pt x="33940" y="19492"/>
                  <a:pt x="33825" y="19359"/>
                  <a:pt x="33708" y="19230"/>
                </a:cubicBezTo>
                <a:cubicBezTo>
                  <a:pt x="33652" y="19167"/>
                  <a:pt x="33681" y="19132"/>
                  <a:pt x="33752" y="19090"/>
                </a:cubicBezTo>
                <a:cubicBezTo>
                  <a:pt x="33973" y="18958"/>
                  <a:pt x="34188" y="18815"/>
                  <a:pt x="34403" y="18676"/>
                </a:cubicBezTo>
                <a:cubicBezTo>
                  <a:pt x="34504" y="18610"/>
                  <a:pt x="34601" y="18538"/>
                  <a:pt x="34699" y="18468"/>
                </a:cubicBezTo>
                <a:cubicBezTo>
                  <a:pt x="34764" y="18421"/>
                  <a:pt x="34817" y="18375"/>
                  <a:pt x="34743" y="18288"/>
                </a:cubicBezTo>
                <a:cubicBezTo>
                  <a:pt x="34729" y="18270"/>
                  <a:pt x="34750" y="18201"/>
                  <a:pt x="34775" y="18177"/>
                </a:cubicBezTo>
                <a:cubicBezTo>
                  <a:pt x="34879" y="18078"/>
                  <a:pt x="35002" y="17995"/>
                  <a:pt x="35097" y="17888"/>
                </a:cubicBezTo>
                <a:cubicBezTo>
                  <a:pt x="35185" y="17792"/>
                  <a:pt x="35254" y="17676"/>
                  <a:pt x="35316" y="17560"/>
                </a:cubicBezTo>
                <a:cubicBezTo>
                  <a:pt x="35365" y="17476"/>
                  <a:pt x="35360" y="17387"/>
                  <a:pt x="35252" y="17337"/>
                </a:cubicBezTo>
                <a:cubicBezTo>
                  <a:pt x="35228" y="17327"/>
                  <a:pt x="35211" y="17303"/>
                  <a:pt x="35182" y="17280"/>
                </a:cubicBezTo>
                <a:cubicBezTo>
                  <a:pt x="35284" y="17190"/>
                  <a:pt x="35376" y="17102"/>
                  <a:pt x="35473" y="17020"/>
                </a:cubicBezTo>
                <a:cubicBezTo>
                  <a:pt x="35759" y="16775"/>
                  <a:pt x="36055" y="16539"/>
                  <a:pt x="36335" y="16284"/>
                </a:cubicBezTo>
                <a:cubicBezTo>
                  <a:pt x="36642" y="16010"/>
                  <a:pt x="36973" y="15768"/>
                  <a:pt x="37287" y="15504"/>
                </a:cubicBezTo>
                <a:cubicBezTo>
                  <a:pt x="37363" y="15440"/>
                  <a:pt x="37426" y="15357"/>
                  <a:pt x="37481" y="15275"/>
                </a:cubicBezTo>
                <a:cubicBezTo>
                  <a:pt x="37521" y="15216"/>
                  <a:pt x="37501" y="15164"/>
                  <a:pt x="37429" y="15164"/>
                </a:cubicBezTo>
                <a:cubicBezTo>
                  <a:pt x="37424" y="15164"/>
                  <a:pt x="37419" y="15164"/>
                  <a:pt x="37413" y="15165"/>
                </a:cubicBezTo>
                <a:cubicBezTo>
                  <a:pt x="37283" y="15176"/>
                  <a:pt x="37152" y="15194"/>
                  <a:pt x="37023" y="15216"/>
                </a:cubicBezTo>
                <a:cubicBezTo>
                  <a:pt x="36771" y="15260"/>
                  <a:pt x="36520" y="15316"/>
                  <a:pt x="36266" y="15352"/>
                </a:cubicBezTo>
                <a:cubicBezTo>
                  <a:pt x="36020" y="15387"/>
                  <a:pt x="35772" y="15403"/>
                  <a:pt x="35523" y="15423"/>
                </a:cubicBezTo>
                <a:cubicBezTo>
                  <a:pt x="35402" y="15433"/>
                  <a:pt x="35279" y="15436"/>
                  <a:pt x="35156" y="15443"/>
                </a:cubicBezTo>
                <a:cubicBezTo>
                  <a:pt x="35151" y="15250"/>
                  <a:pt x="35143" y="15232"/>
                  <a:pt x="34975" y="15212"/>
                </a:cubicBezTo>
                <a:cubicBezTo>
                  <a:pt x="34923" y="15206"/>
                  <a:pt x="34870" y="15204"/>
                  <a:pt x="34817" y="15204"/>
                </a:cubicBezTo>
                <a:cubicBezTo>
                  <a:pt x="34742" y="15204"/>
                  <a:pt x="34666" y="15209"/>
                  <a:pt x="34591" y="15217"/>
                </a:cubicBezTo>
                <a:cubicBezTo>
                  <a:pt x="34173" y="15263"/>
                  <a:pt x="33756" y="15315"/>
                  <a:pt x="33337" y="15366"/>
                </a:cubicBezTo>
                <a:cubicBezTo>
                  <a:pt x="33336" y="15366"/>
                  <a:pt x="33335" y="15366"/>
                  <a:pt x="33334" y="15366"/>
                </a:cubicBezTo>
                <a:cubicBezTo>
                  <a:pt x="33325" y="15366"/>
                  <a:pt x="33315" y="15362"/>
                  <a:pt x="33303" y="15360"/>
                </a:cubicBezTo>
                <a:cubicBezTo>
                  <a:pt x="33330" y="15228"/>
                  <a:pt x="33356" y="15099"/>
                  <a:pt x="33381" y="14969"/>
                </a:cubicBezTo>
                <a:cubicBezTo>
                  <a:pt x="33401" y="14869"/>
                  <a:pt x="33350" y="14798"/>
                  <a:pt x="33237" y="14764"/>
                </a:cubicBezTo>
                <a:cubicBezTo>
                  <a:pt x="33182" y="14747"/>
                  <a:pt x="33127" y="14740"/>
                  <a:pt x="33073" y="14740"/>
                </a:cubicBezTo>
                <a:cubicBezTo>
                  <a:pt x="32973" y="14740"/>
                  <a:pt x="32876" y="14764"/>
                  <a:pt x="32779" y="14798"/>
                </a:cubicBezTo>
                <a:cubicBezTo>
                  <a:pt x="32732" y="14815"/>
                  <a:pt x="32685" y="14834"/>
                  <a:pt x="32628" y="14854"/>
                </a:cubicBezTo>
                <a:cubicBezTo>
                  <a:pt x="32614" y="14737"/>
                  <a:pt x="32550" y="14699"/>
                  <a:pt x="32465" y="14699"/>
                </a:cubicBezTo>
                <a:cubicBezTo>
                  <a:pt x="32450" y="14699"/>
                  <a:pt x="32434" y="14700"/>
                  <a:pt x="32418" y="14702"/>
                </a:cubicBezTo>
                <a:cubicBezTo>
                  <a:pt x="32166" y="14734"/>
                  <a:pt x="31914" y="14769"/>
                  <a:pt x="31662" y="14803"/>
                </a:cubicBezTo>
                <a:cubicBezTo>
                  <a:pt x="31657" y="14745"/>
                  <a:pt x="31642" y="14679"/>
                  <a:pt x="31647" y="14616"/>
                </a:cubicBezTo>
                <a:cubicBezTo>
                  <a:pt x="31655" y="14522"/>
                  <a:pt x="31610" y="14472"/>
                  <a:pt x="31533" y="14472"/>
                </a:cubicBezTo>
                <a:cubicBezTo>
                  <a:pt x="31511" y="14472"/>
                  <a:pt x="31487" y="14476"/>
                  <a:pt x="31461" y="14484"/>
                </a:cubicBezTo>
                <a:cubicBezTo>
                  <a:pt x="31294" y="14533"/>
                  <a:pt x="31129" y="14595"/>
                  <a:pt x="30967" y="14661"/>
                </a:cubicBezTo>
                <a:cubicBezTo>
                  <a:pt x="30629" y="14797"/>
                  <a:pt x="30293" y="14939"/>
                  <a:pt x="29956" y="15079"/>
                </a:cubicBezTo>
                <a:cubicBezTo>
                  <a:pt x="29906" y="15099"/>
                  <a:pt x="29857" y="15121"/>
                  <a:pt x="29803" y="15144"/>
                </a:cubicBezTo>
                <a:cubicBezTo>
                  <a:pt x="29802" y="14922"/>
                  <a:pt x="29799" y="14699"/>
                  <a:pt x="29801" y="14478"/>
                </a:cubicBezTo>
                <a:cubicBezTo>
                  <a:pt x="29801" y="14400"/>
                  <a:pt x="29774" y="14362"/>
                  <a:pt x="29696" y="14357"/>
                </a:cubicBezTo>
                <a:cubicBezTo>
                  <a:pt x="29664" y="14355"/>
                  <a:pt x="29634" y="14354"/>
                  <a:pt x="29603" y="14354"/>
                </a:cubicBezTo>
                <a:cubicBezTo>
                  <a:pt x="29405" y="14354"/>
                  <a:pt x="29220" y="14402"/>
                  <a:pt x="29056" y="14527"/>
                </a:cubicBezTo>
                <a:cubicBezTo>
                  <a:pt x="29010" y="14454"/>
                  <a:pt x="28974" y="14420"/>
                  <a:pt x="28929" y="14420"/>
                </a:cubicBezTo>
                <a:cubicBezTo>
                  <a:pt x="28895" y="14420"/>
                  <a:pt x="28855" y="14440"/>
                  <a:pt x="28803" y="14478"/>
                </a:cubicBezTo>
                <a:cubicBezTo>
                  <a:pt x="28646" y="14591"/>
                  <a:pt x="28488" y="14703"/>
                  <a:pt x="28336" y="14811"/>
                </a:cubicBezTo>
                <a:cubicBezTo>
                  <a:pt x="28313" y="14797"/>
                  <a:pt x="28304" y="14795"/>
                  <a:pt x="28302" y="14789"/>
                </a:cubicBezTo>
                <a:cubicBezTo>
                  <a:pt x="28253" y="14681"/>
                  <a:pt x="28226" y="14633"/>
                  <a:pt x="28181" y="14633"/>
                </a:cubicBezTo>
                <a:cubicBezTo>
                  <a:pt x="28146" y="14633"/>
                  <a:pt x="28100" y="14661"/>
                  <a:pt x="28025" y="14712"/>
                </a:cubicBezTo>
                <a:cubicBezTo>
                  <a:pt x="27797" y="14868"/>
                  <a:pt x="27566" y="15020"/>
                  <a:pt x="27343" y="15181"/>
                </a:cubicBezTo>
                <a:cubicBezTo>
                  <a:pt x="27254" y="15247"/>
                  <a:pt x="27183" y="15336"/>
                  <a:pt x="27096" y="15422"/>
                </a:cubicBezTo>
                <a:cubicBezTo>
                  <a:pt x="27077" y="15332"/>
                  <a:pt x="27060" y="15253"/>
                  <a:pt x="27044" y="15176"/>
                </a:cubicBezTo>
                <a:cubicBezTo>
                  <a:pt x="27029" y="15095"/>
                  <a:pt x="26999" y="15052"/>
                  <a:pt x="26949" y="15052"/>
                </a:cubicBezTo>
                <a:cubicBezTo>
                  <a:pt x="26924" y="15052"/>
                  <a:pt x="26893" y="15062"/>
                  <a:pt x="26857" y="15085"/>
                </a:cubicBezTo>
                <a:cubicBezTo>
                  <a:pt x="26684" y="15191"/>
                  <a:pt x="26517" y="15305"/>
                  <a:pt x="26358" y="15427"/>
                </a:cubicBezTo>
                <a:cubicBezTo>
                  <a:pt x="26195" y="15551"/>
                  <a:pt x="26024" y="15639"/>
                  <a:pt x="25829" y="15702"/>
                </a:cubicBezTo>
                <a:cubicBezTo>
                  <a:pt x="25675" y="15751"/>
                  <a:pt x="25527" y="15831"/>
                  <a:pt x="25388" y="15917"/>
                </a:cubicBezTo>
                <a:cubicBezTo>
                  <a:pt x="25284" y="15982"/>
                  <a:pt x="25207" y="16087"/>
                  <a:pt x="25104" y="16157"/>
                </a:cubicBezTo>
                <a:cubicBezTo>
                  <a:pt x="24995" y="16231"/>
                  <a:pt x="24865" y="16273"/>
                  <a:pt x="24754" y="16347"/>
                </a:cubicBezTo>
                <a:cubicBezTo>
                  <a:pt x="24621" y="16435"/>
                  <a:pt x="24507" y="16550"/>
                  <a:pt x="24372" y="16633"/>
                </a:cubicBezTo>
                <a:cubicBezTo>
                  <a:pt x="24151" y="16772"/>
                  <a:pt x="23920" y="16893"/>
                  <a:pt x="23694" y="17026"/>
                </a:cubicBezTo>
                <a:cubicBezTo>
                  <a:pt x="23517" y="17130"/>
                  <a:pt x="23344" y="17239"/>
                  <a:pt x="23169" y="17346"/>
                </a:cubicBezTo>
                <a:cubicBezTo>
                  <a:pt x="23159" y="17338"/>
                  <a:pt x="23150" y="17330"/>
                  <a:pt x="23142" y="17321"/>
                </a:cubicBezTo>
                <a:cubicBezTo>
                  <a:pt x="23251" y="17157"/>
                  <a:pt x="23349" y="16982"/>
                  <a:pt x="23473" y="16829"/>
                </a:cubicBezTo>
                <a:cubicBezTo>
                  <a:pt x="23646" y="16618"/>
                  <a:pt x="23834" y="16418"/>
                  <a:pt x="24023" y="16222"/>
                </a:cubicBezTo>
                <a:cubicBezTo>
                  <a:pt x="24209" y="16029"/>
                  <a:pt x="24398" y="15838"/>
                  <a:pt x="24594" y="15656"/>
                </a:cubicBezTo>
                <a:cubicBezTo>
                  <a:pt x="24821" y="15448"/>
                  <a:pt x="25057" y="15249"/>
                  <a:pt x="25290" y="15048"/>
                </a:cubicBezTo>
                <a:cubicBezTo>
                  <a:pt x="25304" y="15035"/>
                  <a:pt x="25318" y="15021"/>
                  <a:pt x="25330" y="15005"/>
                </a:cubicBezTo>
                <a:cubicBezTo>
                  <a:pt x="25424" y="14894"/>
                  <a:pt x="25419" y="14860"/>
                  <a:pt x="25295" y="14770"/>
                </a:cubicBezTo>
                <a:cubicBezTo>
                  <a:pt x="25341" y="14594"/>
                  <a:pt x="25506" y="14519"/>
                  <a:pt x="25618" y="14399"/>
                </a:cubicBezTo>
                <a:cubicBezTo>
                  <a:pt x="25664" y="14351"/>
                  <a:pt x="25721" y="14315"/>
                  <a:pt x="25772" y="14272"/>
                </a:cubicBezTo>
                <a:cubicBezTo>
                  <a:pt x="25853" y="14203"/>
                  <a:pt x="25897" y="14120"/>
                  <a:pt x="25941" y="14018"/>
                </a:cubicBezTo>
                <a:cubicBezTo>
                  <a:pt x="26009" y="13858"/>
                  <a:pt x="26127" y="13715"/>
                  <a:pt x="26236" y="13575"/>
                </a:cubicBezTo>
                <a:cubicBezTo>
                  <a:pt x="26303" y="13488"/>
                  <a:pt x="26406" y="13427"/>
                  <a:pt x="26476" y="13340"/>
                </a:cubicBezTo>
                <a:cubicBezTo>
                  <a:pt x="26553" y="13242"/>
                  <a:pt x="26533" y="13200"/>
                  <a:pt x="26417" y="13148"/>
                </a:cubicBezTo>
                <a:cubicBezTo>
                  <a:pt x="26368" y="13127"/>
                  <a:pt x="26322" y="13099"/>
                  <a:pt x="26256" y="13066"/>
                </a:cubicBezTo>
                <a:cubicBezTo>
                  <a:pt x="26339" y="12981"/>
                  <a:pt x="26406" y="12906"/>
                  <a:pt x="26481" y="12840"/>
                </a:cubicBezTo>
                <a:cubicBezTo>
                  <a:pt x="26640" y="12701"/>
                  <a:pt x="26800" y="12564"/>
                  <a:pt x="26964" y="12432"/>
                </a:cubicBezTo>
                <a:cubicBezTo>
                  <a:pt x="27051" y="12361"/>
                  <a:pt x="27151" y="12306"/>
                  <a:pt x="27240" y="12237"/>
                </a:cubicBezTo>
                <a:cubicBezTo>
                  <a:pt x="27311" y="12181"/>
                  <a:pt x="27391" y="12125"/>
                  <a:pt x="27306" y="12016"/>
                </a:cubicBezTo>
                <a:cubicBezTo>
                  <a:pt x="27293" y="11998"/>
                  <a:pt x="27321" y="11938"/>
                  <a:pt x="27345" y="11909"/>
                </a:cubicBezTo>
                <a:cubicBezTo>
                  <a:pt x="27481" y="11728"/>
                  <a:pt x="27620" y="11553"/>
                  <a:pt x="27758" y="11372"/>
                </a:cubicBezTo>
                <a:cubicBezTo>
                  <a:pt x="27784" y="11339"/>
                  <a:pt x="27808" y="11298"/>
                  <a:pt x="27819" y="11259"/>
                </a:cubicBezTo>
                <a:cubicBezTo>
                  <a:pt x="27866" y="11105"/>
                  <a:pt x="27865" y="10937"/>
                  <a:pt x="27631" y="10904"/>
                </a:cubicBezTo>
                <a:cubicBezTo>
                  <a:pt x="27600" y="10899"/>
                  <a:pt x="27572" y="10889"/>
                  <a:pt x="27535" y="10880"/>
                </a:cubicBezTo>
                <a:cubicBezTo>
                  <a:pt x="27554" y="10834"/>
                  <a:pt x="27573" y="10797"/>
                  <a:pt x="27589" y="10758"/>
                </a:cubicBezTo>
                <a:cubicBezTo>
                  <a:pt x="27644" y="10613"/>
                  <a:pt x="27721" y="10482"/>
                  <a:pt x="27747" y="10316"/>
                </a:cubicBezTo>
                <a:cubicBezTo>
                  <a:pt x="27772" y="10153"/>
                  <a:pt x="27900" y="10006"/>
                  <a:pt x="27985" y="9852"/>
                </a:cubicBezTo>
                <a:cubicBezTo>
                  <a:pt x="28004" y="9817"/>
                  <a:pt x="28030" y="9788"/>
                  <a:pt x="28047" y="9753"/>
                </a:cubicBezTo>
                <a:cubicBezTo>
                  <a:pt x="28104" y="9642"/>
                  <a:pt x="28094" y="9610"/>
                  <a:pt x="27975" y="9547"/>
                </a:cubicBezTo>
                <a:cubicBezTo>
                  <a:pt x="28045" y="9410"/>
                  <a:pt x="28114" y="9275"/>
                  <a:pt x="28185" y="9138"/>
                </a:cubicBezTo>
                <a:cubicBezTo>
                  <a:pt x="28245" y="9025"/>
                  <a:pt x="28324" y="8917"/>
                  <a:pt x="28360" y="8796"/>
                </a:cubicBezTo>
                <a:cubicBezTo>
                  <a:pt x="28409" y="8633"/>
                  <a:pt x="28387" y="8566"/>
                  <a:pt x="28255" y="8566"/>
                </a:cubicBezTo>
                <a:cubicBezTo>
                  <a:pt x="28238" y="8566"/>
                  <a:pt x="28218" y="8567"/>
                  <a:pt x="28197" y="8570"/>
                </a:cubicBezTo>
                <a:cubicBezTo>
                  <a:pt x="27991" y="8590"/>
                  <a:pt x="27787" y="8618"/>
                  <a:pt x="27582" y="8643"/>
                </a:cubicBezTo>
                <a:cubicBezTo>
                  <a:pt x="27526" y="8651"/>
                  <a:pt x="27468" y="8658"/>
                  <a:pt x="27412" y="8664"/>
                </a:cubicBezTo>
                <a:cubicBezTo>
                  <a:pt x="27391" y="8512"/>
                  <a:pt x="27375" y="8461"/>
                  <a:pt x="27289" y="8461"/>
                </a:cubicBezTo>
                <a:cubicBezTo>
                  <a:pt x="27256" y="8461"/>
                  <a:pt x="27213" y="8469"/>
                  <a:pt x="27154" y="8481"/>
                </a:cubicBezTo>
                <a:cubicBezTo>
                  <a:pt x="26898" y="8534"/>
                  <a:pt x="26645" y="8596"/>
                  <a:pt x="26390" y="8653"/>
                </a:cubicBezTo>
                <a:cubicBezTo>
                  <a:pt x="26360" y="8661"/>
                  <a:pt x="26331" y="8663"/>
                  <a:pt x="26297" y="8670"/>
                </a:cubicBezTo>
                <a:cubicBezTo>
                  <a:pt x="26425" y="8376"/>
                  <a:pt x="26544" y="8088"/>
                  <a:pt x="26673" y="7805"/>
                </a:cubicBezTo>
                <a:cubicBezTo>
                  <a:pt x="26730" y="7680"/>
                  <a:pt x="26801" y="7558"/>
                  <a:pt x="26877" y="7440"/>
                </a:cubicBezTo>
                <a:cubicBezTo>
                  <a:pt x="26965" y="7299"/>
                  <a:pt x="27065" y="7164"/>
                  <a:pt x="27157" y="7023"/>
                </a:cubicBezTo>
                <a:cubicBezTo>
                  <a:pt x="27185" y="6981"/>
                  <a:pt x="27203" y="6933"/>
                  <a:pt x="27219" y="6884"/>
                </a:cubicBezTo>
                <a:cubicBezTo>
                  <a:pt x="27253" y="6791"/>
                  <a:pt x="27244" y="6717"/>
                  <a:pt x="27125" y="6694"/>
                </a:cubicBezTo>
                <a:cubicBezTo>
                  <a:pt x="27091" y="6688"/>
                  <a:pt x="27062" y="6667"/>
                  <a:pt x="27019" y="6648"/>
                </a:cubicBezTo>
                <a:cubicBezTo>
                  <a:pt x="27034" y="6605"/>
                  <a:pt x="27046" y="6563"/>
                  <a:pt x="27063" y="6526"/>
                </a:cubicBezTo>
                <a:cubicBezTo>
                  <a:pt x="27182" y="6262"/>
                  <a:pt x="27304" y="6000"/>
                  <a:pt x="27423" y="5737"/>
                </a:cubicBezTo>
                <a:cubicBezTo>
                  <a:pt x="27438" y="5703"/>
                  <a:pt x="27456" y="5668"/>
                  <a:pt x="27469" y="5631"/>
                </a:cubicBezTo>
                <a:cubicBezTo>
                  <a:pt x="27523" y="5478"/>
                  <a:pt x="27512" y="5453"/>
                  <a:pt x="27367" y="5380"/>
                </a:cubicBezTo>
                <a:cubicBezTo>
                  <a:pt x="27414" y="5174"/>
                  <a:pt x="27466" y="4968"/>
                  <a:pt x="27506" y="4758"/>
                </a:cubicBezTo>
                <a:cubicBezTo>
                  <a:pt x="27525" y="4659"/>
                  <a:pt x="27525" y="4556"/>
                  <a:pt x="27522" y="4455"/>
                </a:cubicBezTo>
                <a:cubicBezTo>
                  <a:pt x="27518" y="4355"/>
                  <a:pt x="27461" y="4315"/>
                  <a:pt x="27368" y="4315"/>
                </a:cubicBezTo>
                <a:cubicBezTo>
                  <a:pt x="27362" y="4315"/>
                  <a:pt x="27355" y="4315"/>
                  <a:pt x="27348" y="4315"/>
                </a:cubicBezTo>
                <a:cubicBezTo>
                  <a:pt x="26952" y="4342"/>
                  <a:pt x="26556" y="4367"/>
                  <a:pt x="26159" y="4391"/>
                </a:cubicBezTo>
                <a:cubicBezTo>
                  <a:pt x="26156" y="4392"/>
                  <a:pt x="26153" y="4392"/>
                  <a:pt x="26150" y="4392"/>
                </a:cubicBezTo>
                <a:cubicBezTo>
                  <a:pt x="26130" y="4392"/>
                  <a:pt x="26111" y="4389"/>
                  <a:pt x="26097" y="4388"/>
                </a:cubicBezTo>
                <a:cubicBezTo>
                  <a:pt x="26156" y="4117"/>
                  <a:pt x="26216" y="3853"/>
                  <a:pt x="26267" y="3587"/>
                </a:cubicBezTo>
                <a:cubicBezTo>
                  <a:pt x="26276" y="3550"/>
                  <a:pt x="26240" y="3504"/>
                  <a:pt x="26224" y="3461"/>
                </a:cubicBezTo>
                <a:cubicBezTo>
                  <a:pt x="26213" y="3429"/>
                  <a:pt x="26188" y="3396"/>
                  <a:pt x="26192" y="3365"/>
                </a:cubicBezTo>
                <a:cubicBezTo>
                  <a:pt x="26210" y="3226"/>
                  <a:pt x="26237" y="3088"/>
                  <a:pt x="26257" y="2949"/>
                </a:cubicBezTo>
                <a:cubicBezTo>
                  <a:pt x="26267" y="2877"/>
                  <a:pt x="26280" y="2803"/>
                  <a:pt x="26277" y="2730"/>
                </a:cubicBezTo>
                <a:cubicBezTo>
                  <a:pt x="26271" y="2532"/>
                  <a:pt x="26225" y="2485"/>
                  <a:pt x="26014" y="2452"/>
                </a:cubicBezTo>
                <a:cubicBezTo>
                  <a:pt x="26084" y="2218"/>
                  <a:pt x="26139" y="1985"/>
                  <a:pt x="26223" y="1761"/>
                </a:cubicBezTo>
                <a:cubicBezTo>
                  <a:pt x="26350" y="1421"/>
                  <a:pt x="26499" y="1091"/>
                  <a:pt x="26632" y="754"/>
                </a:cubicBezTo>
                <a:cubicBezTo>
                  <a:pt x="26688" y="608"/>
                  <a:pt x="26736" y="459"/>
                  <a:pt x="26772" y="308"/>
                </a:cubicBezTo>
                <a:cubicBezTo>
                  <a:pt x="26790" y="232"/>
                  <a:pt x="26785" y="145"/>
                  <a:pt x="26770" y="67"/>
                </a:cubicBezTo>
                <a:cubicBezTo>
                  <a:pt x="26761" y="22"/>
                  <a:pt x="26736" y="0"/>
                  <a:pt x="26707" y="0"/>
                </a:cubicBezTo>
                <a:close/>
              </a:path>
            </a:pathLst>
          </a:custGeom>
          <a:solidFill>
            <a:srgbClr val="FFFFFF">
              <a:alpha val="21568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8" name="Google Shape;378;p54"/>
          <p:cNvSpPr/>
          <p:nvPr/>
        </p:nvSpPr>
        <p:spPr>
          <a:xfrm rot="1152844">
            <a:off x="7063365" y="95914"/>
            <a:ext cx="476352" cy="478652"/>
          </a:xfrm>
          <a:custGeom>
            <a:avLst/>
            <a:gdLst/>
            <a:ahLst/>
            <a:cxnLst/>
            <a:rect l="l" t="t" r="r" b="b"/>
            <a:pathLst>
              <a:path w="19054" h="19146" extrusionOk="0">
                <a:moveTo>
                  <a:pt x="11701" y="1"/>
                </a:moveTo>
                <a:cubicBezTo>
                  <a:pt x="11687" y="1"/>
                  <a:pt x="11669" y="5"/>
                  <a:pt x="11665" y="12"/>
                </a:cubicBezTo>
                <a:cubicBezTo>
                  <a:pt x="11630" y="76"/>
                  <a:pt x="11581" y="139"/>
                  <a:pt x="11568" y="207"/>
                </a:cubicBezTo>
                <a:cubicBezTo>
                  <a:pt x="11531" y="417"/>
                  <a:pt x="11512" y="630"/>
                  <a:pt x="11476" y="840"/>
                </a:cubicBezTo>
                <a:cubicBezTo>
                  <a:pt x="11392" y="1331"/>
                  <a:pt x="11306" y="1822"/>
                  <a:pt x="11212" y="2312"/>
                </a:cubicBezTo>
                <a:cubicBezTo>
                  <a:pt x="11144" y="2669"/>
                  <a:pt x="11063" y="3022"/>
                  <a:pt x="10987" y="3376"/>
                </a:cubicBezTo>
                <a:cubicBezTo>
                  <a:pt x="10980" y="3405"/>
                  <a:pt x="10969" y="3430"/>
                  <a:pt x="10946" y="3454"/>
                </a:cubicBezTo>
                <a:cubicBezTo>
                  <a:pt x="10955" y="3386"/>
                  <a:pt x="10972" y="3318"/>
                  <a:pt x="10970" y="3250"/>
                </a:cubicBezTo>
                <a:cubicBezTo>
                  <a:pt x="10965" y="3133"/>
                  <a:pt x="10946" y="3016"/>
                  <a:pt x="10931" y="2900"/>
                </a:cubicBezTo>
                <a:cubicBezTo>
                  <a:pt x="10929" y="2887"/>
                  <a:pt x="10908" y="2877"/>
                  <a:pt x="10902" y="2871"/>
                </a:cubicBezTo>
                <a:cubicBezTo>
                  <a:pt x="10895" y="2842"/>
                  <a:pt x="10892" y="2816"/>
                  <a:pt x="10884" y="2792"/>
                </a:cubicBezTo>
                <a:cubicBezTo>
                  <a:pt x="10869" y="2744"/>
                  <a:pt x="10863" y="2724"/>
                  <a:pt x="10848" y="2724"/>
                </a:cubicBezTo>
                <a:cubicBezTo>
                  <a:pt x="10836" y="2724"/>
                  <a:pt x="10818" y="2736"/>
                  <a:pt x="10786" y="2756"/>
                </a:cubicBezTo>
                <a:cubicBezTo>
                  <a:pt x="10724" y="2795"/>
                  <a:pt x="10660" y="2829"/>
                  <a:pt x="10601" y="2864"/>
                </a:cubicBezTo>
                <a:cubicBezTo>
                  <a:pt x="10636" y="2733"/>
                  <a:pt x="10553" y="2623"/>
                  <a:pt x="10501" y="2504"/>
                </a:cubicBezTo>
                <a:cubicBezTo>
                  <a:pt x="10463" y="2419"/>
                  <a:pt x="10419" y="2337"/>
                  <a:pt x="10373" y="2254"/>
                </a:cubicBezTo>
                <a:cubicBezTo>
                  <a:pt x="10341" y="2194"/>
                  <a:pt x="10316" y="2165"/>
                  <a:pt x="10284" y="2165"/>
                </a:cubicBezTo>
                <a:cubicBezTo>
                  <a:pt x="10256" y="2165"/>
                  <a:pt x="10222" y="2188"/>
                  <a:pt x="10175" y="2234"/>
                </a:cubicBezTo>
                <a:cubicBezTo>
                  <a:pt x="10110" y="2142"/>
                  <a:pt x="10049" y="2048"/>
                  <a:pt x="9977" y="1961"/>
                </a:cubicBezTo>
                <a:cubicBezTo>
                  <a:pt x="9909" y="1880"/>
                  <a:pt x="9829" y="1810"/>
                  <a:pt x="9756" y="1734"/>
                </a:cubicBezTo>
                <a:cubicBezTo>
                  <a:pt x="9743" y="1720"/>
                  <a:pt x="9731" y="1714"/>
                  <a:pt x="9720" y="1714"/>
                </a:cubicBezTo>
                <a:cubicBezTo>
                  <a:pt x="9704" y="1714"/>
                  <a:pt x="9691" y="1726"/>
                  <a:pt x="9680" y="1745"/>
                </a:cubicBezTo>
                <a:cubicBezTo>
                  <a:pt x="9649" y="1803"/>
                  <a:pt x="9618" y="1861"/>
                  <a:pt x="9597" y="1923"/>
                </a:cubicBezTo>
                <a:cubicBezTo>
                  <a:pt x="9560" y="2028"/>
                  <a:pt x="9535" y="2140"/>
                  <a:pt x="9490" y="2243"/>
                </a:cubicBezTo>
                <a:cubicBezTo>
                  <a:pt x="9459" y="2312"/>
                  <a:pt x="9397" y="2368"/>
                  <a:pt x="9386" y="2450"/>
                </a:cubicBezTo>
                <a:cubicBezTo>
                  <a:pt x="9377" y="2510"/>
                  <a:pt x="9365" y="2567"/>
                  <a:pt x="9354" y="2629"/>
                </a:cubicBezTo>
                <a:cubicBezTo>
                  <a:pt x="9156" y="2482"/>
                  <a:pt x="8949" y="2347"/>
                  <a:pt x="8799" y="2120"/>
                </a:cubicBezTo>
                <a:cubicBezTo>
                  <a:pt x="8789" y="2168"/>
                  <a:pt x="8785" y="2196"/>
                  <a:pt x="8778" y="2234"/>
                </a:cubicBezTo>
                <a:cubicBezTo>
                  <a:pt x="8763" y="2211"/>
                  <a:pt x="8749" y="2198"/>
                  <a:pt x="8747" y="2183"/>
                </a:cubicBezTo>
                <a:cubicBezTo>
                  <a:pt x="8740" y="2154"/>
                  <a:pt x="8738" y="2132"/>
                  <a:pt x="8702" y="2132"/>
                </a:cubicBezTo>
                <a:cubicBezTo>
                  <a:pt x="8700" y="2132"/>
                  <a:pt x="8698" y="2132"/>
                  <a:pt x="8695" y="2132"/>
                </a:cubicBezTo>
                <a:cubicBezTo>
                  <a:pt x="8695" y="2132"/>
                  <a:pt x="8694" y="2132"/>
                  <a:pt x="8694" y="2132"/>
                </a:cubicBezTo>
                <a:cubicBezTo>
                  <a:pt x="8682" y="2132"/>
                  <a:pt x="8665" y="2110"/>
                  <a:pt x="8657" y="2095"/>
                </a:cubicBezTo>
                <a:cubicBezTo>
                  <a:pt x="8609" y="2003"/>
                  <a:pt x="8527" y="1947"/>
                  <a:pt x="8439" y="1903"/>
                </a:cubicBezTo>
                <a:cubicBezTo>
                  <a:pt x="8376" y="1873"/>
                  <a:pt x="8320" y="1830"/>
                  <a:pt x="8256" y="1798"/>
                </a:cubicBezTo>
                <a:cubicBezTo>
                  <a:pt x="8236" y="1787"/>
                  <a:pt x="8221" y="1782"/>
                  <a:pt x="8209" y="1782"/>
                </a:cubicBezTo>
                <a:cubicBezTo>
                  <a:pt x="8188" y="1782"/>
                  <a:pt x="8177" y="1799"/>
                  <a:pt x="8166" y="1838"/>
                </a:cubicBezTo>
                <a:cubicBezTo>
                  <a:pt x="8160" y="1857"/>
                  <a:pt x="8152" y="1877"/>
                  <a:pt x="8141" y="1911"/>
                </a:cubicBezTo>
                <a:cubicBezTo>
                  <a:pt x="8090" y="1878"/>
                  <a:pt x="8044" y="1852"/>
                  <a:pt x="8004" y="1818"/>
                </a:cubicBezTo>
                <a:cubicBezTo>
                  <a:pt x="7926" y="1753"/>
                  <a:pt x="7853" y="1682"/>
                  <a:pt x="7774" y="1616"/>
                </a:cubicBezTo>
                <a:cubicBezTo>
                  <a:pt x="7756" y="1601"/>
                  <a:pt x="7737" y="1591"/>
                  <a:pt x="7719" y="1591"/>
                </a:cubicBezTo>
                <a:cubicBezTo>
                  <a:pt x="7700" y="1591"/>
                  <a:pt x="7682" y="1602"/>
                  <a:pt x="7666" y="1632"/>
                </a:cubicBezTo>
                <a:cubicBezTo>
                  <a:pt x="7655" y="1655"/>
                  <a:pt x="7640" y="1665"/>
                  <a:pt x="7621" y="1665"/>
                </a:cubicBezTo>
                <a:cubicBezTo>
                  <a:pt x="7608" y="1665"/>
                  <a:pt x="7593" y="1659"/>
                  <a:pt x="7576" y="1648"/>
                </a:cubicBezTo>
                <a:cubicBezTo>
                  <a:pt x="7495" y="1594"/>
                  <a:pt x="7410" y="1548"/>
                  <a:pt x="7308" y="1537"/>
                </a:cubicBezTo>
                <a:cubicBezTo>
                  <a:pt x="7295" y="1536"/>
                  <a:pt x="7283" y="1535"/>
                  <a:pt x="7272" y="1535"/>
                </a:cubicBezTo>
                <a:cubicBezTo>
                  <a:pt x="7226" y="1535"/>
                  <a:pt x="7203" y="1552"/>
                  <a:pt x="7191" y="1610"/>
                </a:cubicBezTo>
                <a:cubicBezTo>
                  <a:pt x="7165" y="1740"/>
                  <a:pt x="7148" y="1870"/>
                  <a:pt x="7132" y="2001"/>
                </a:cubicBezTo>
                <a:cubicBezTo>
                  <a:pt x="7128" y="2038"/>
                  <a:pt x="7125" y="2060"/>
                  <a:pt x="7100" y="2060"/>
                </a:cubicBezTo>
                <a:cubicBezTo>
                  <a:pt x="7090" y="2060"/>
                  <a:pt x="7078" y="2057"/>
                  <a:pt x="7060" y="2050"/>
                </a:cubicBezTo>
                <a:cubicBezTo>
                  <a:pt x="7004" y="2027"/>
                  <a:pt x="6939" y="2017"/>
                  <a:pt x="6877" y="2007"/>
                </a:cubicBezTo>
                <a:cubicBezTo>
                  <a:pt x="6772" y="1991"/>
                  <a:pt x="6694" y="1924"/>
                  <a:pt x="6607" y="1873"/>
                </a:cubicBezTo>
                <a:cubicBezTo>
                  <a:pt x="6537" y="1831"/>
                  <a:pt x="6465" y="1792"/>
                  <a:pt x="6391" y="1767"/>
                </a:cubicBezTo>
                <a:cubicBezTo>
                  <a:pt x="6371" y="1760"/>
                  <a:pt x="6354" y="1757"/>
                  <a:pt x="6340" y="1757"/>
                </a:cubicBezTo>
                <a:cubicBezTo>
                  <a:pt x="6290" y="1757"/>
                  <a:pt x="6267" y="1794"/>
                  <a:pt x="6268" y="1864"/>
                </a:cubicBezTo>
                <a:cubicBezTo>
                  <a:pt x="6269" y="1890"/>
                  <a:pt x="6269" y="1916"/>
                  <a:pt x="6269" y="1956"/>
                </a:cubicBezTo>
                <a:cubicBezTo>
                  <a:pt x="6200" y="1925"/>
                  <a:pt x="6139" y="1900"/>
                  <a:pt x="6079" y="1872"/>
                </a:cubicBezTo>
                <a:cubicBezTo>
                  <a:pt x="6025" y="1846"/>
                  <a:pt x="5975" y="1812"/>
                  <a:pt x="5922" y="1785"/>
                </a:cubicBezTo>
                <a:cubicBezTo>
                  <a:pt x="5886" y="1766"/>
                  <a:pt x="5860" y="1756"/>
                  <a:pt x="5837" y="1756"/>
                </a:cubicBezTo>
                <a:cubicBezTo>
                  <a:pt x="5801" y="1756"/>
                  <a:pt x="5774" y="1782"/>
                  <a:pt x="5733" y="1841"/>
                </a:cubicBezTo>
                <a:cubicBezTo>
                  <a:pt x="5619" y="1810"/>
                  <a:pt x="5499" y="1777"/>
                  <a:pt x="5379" y="1743"/>
                </a:cubicBezTo>
                <a:cubicBezTo>
                  <a:pt x="5375" y="1742"/>
                  <a:pt x="5371" y="1741"/>
                  <a:pt x="5367" y="1741"/>
                </a:cubicBezTo>
                <a:cubicBezTo>
                  <a:pt x="5324" y="1741"/>
                  <a:pt x="5263" y="1799"/>
                  <a:pt x="5270" y="1842"/>
                </a:cubicBezTo>
                <a:cubicBezTo>
                  <a:pt x="5277" y="1888"/>
                  <a:pt x="5287" y="1934"/>
                  <a:pt x="5293" y="1981"/>
                </a:cubicBezTo>
                <a:cubicBezTo>
                  <a:pt x="5295" y="1988"/>
                  <a:pt x="5291" y="1996"/>
                  <a:pt x="5287" y="2011"/>
                </a:cubicBezTo>
                <a:cubicBezTo>
                  <a:pt x="5265" y="2007"/>
                  <a:pt x="5243" y="2007"/>
                  <a:pt x="5224" y="2002"/>
                </a:cubicBezTo>
                <a:cubicBezTo>
                  <a:pt x="5116" y="1971"/>
                  <a:pt x="5008" y="1940"/>
                  <a:pt x="4900" y="1908"/>
                </a:cubicBezTo>
                <a:cubicBezTo>
                  <a:pt x="4883" y="1902"/>
                  <a:pt x="4866" y="1898"/>
                  <a:pt x="4849" y="1895"/>
                </a:cubicBezTo>
                <a:cubicBezTo>
                  <a:pt x="4835" y="1893"/>
                  <a:pt x="4823" y="1892"/>
                  <a:pt x="4813" y="1892"/>
                </a:cubicBezTo>
                <a:cubicBezTo>
                  <a:pt x="4767" y="1892"/>
                  <a:pt x="4752" y="1916"/>
                  <a:pt x="4729" y="1996"/>
                </a:cubicBezTo>
                <a:cubicBezTo>
                  <a:pt x="4667" y="1985"/>
                  <a:pt x="4605" y="1974"/>
                  <a:pt x="4544" y="1961"/>
                </a:cubicBezTo>
                <a:cubicBezTo>
                  <a:pt x="4479" y="1947"/>
                  <a:pt x="4415" y="1928"/>
                  <a:pt x="4350" y="1916"/>
                </a:cubicBezTo>
                <a:cubicBezTo>
                  <a:pt x="4333" y="1913"/>
                  <a:pt x="4318" y="1911"/>
                  <a:pt x="4304" y="1911"/>
                </a:cubicBezTo>
                <a:cubicBezTo>
                  <a:pt x="4235" y="1911"/>
                  <a:pt x="4205" y="1952"/>
                  <a:pt x="4200" y="2044"/>
                </a:cubicBezTo>
                <a:cubicBezTo>
                  <a:pt x="4178" y="2043"/>
                  <a:pt x="4156" y="2044"/>
                  <a:pt x="4134" y="2041"/>
                </a:cubicBezTo>
                <a:cubicBezTo>
                  <a:pt x="4045" y="2028"/>
                  <a:pt x="3954" y="2014"/>
                  <a:pt x="3865" y="1998"/>
                </a:cubicBezTo>
                <a:cubicBezTo>
                  <a:pt x="3810" y="1990"/>
                  <a:pt x="3757" y="1980"/>
                  <a:pt x="3702" y="1967"/>
                </a:cubicBezTo>
                <a:cubicBezTo>
                  <a:pt x="3676" y="1961"/>
                  <a:pt x="3650" y="1951"/>
                  <a:pt x="3624" y="1951"/>
                </a:cubicBezTo>
                <a:cubicBezTo>
                  <a:pt x="3604" y="1951"/>
                  <a:pt x="3584" y="1957"/>
                  <a:pt x="3564" y="1976"/>
                </a:cubicBezTo>
                <a:cubicBezTo>
                  <a:pt x="3561" y="1979"/>
                  <a:pt x="3556" y="1980"/>
                  <a:pt x="3549" y="1980"/>
                </a:cubicBezTo>
                <a:cubicBezTo>
                  <a:pt x="3537" y="1980"/>
                  <a:pt x="3521" y="1975"/>
                  <a:pt x="3510" y="1972"/>
                </a:cubicBezTo>
                <a:cubicBezTo>
                  <a:pt x="3418" y="1954"/>
                  <a:pt x="3327" y="1946"/>
                  <a:pt x="3236" y="1946"/>
                </a:cubicBezTo>
                <a:cubicBezTo>
                  <a:pt x="3109" y="1946"/>
                  <a:pt x="2983" y="1962"/>
                  <a:pt x="2857" y="1990"/>
                </a:cubicBezTo>
                <a:cubicBezTo>
                  <a:pt x="2843" y="1992"/>
                  <a:pt x="2828" y="1997"/>
                  <a:pt x="2815" y="2003"/>
                </a:cubicBezTo>
                <a:cubicBezTo>
                  <a:pt x="2750" y="2037"/>
                  <a:pt x="2745" y="2067"/>
                  <a:pt x="2805" y="2108"/>
                </a:cubicBezTo>
                <a:cubicBezTo>
                  <a:pt x="2865" y="2150"/>
                  <a:pt x="2930" y="2185"/>
                  <a:pt x="2995" y="2222"/>
                </a:cubicBezTo>
                <a:cubicBezTo>
                  <a:pt x="3089" y="2276"/>
                  <a:pt x="3184" y="2329"/>
                  <a:pt x="3278" y="2383"/>
                </a:cubicBezTo>
                <a:cubicBezTo>
                  <a:pt x="3289" y="2389"/>
                  <a:pt x="3305" y="2403"/>
                  <a:pt x="3304" y="2409"/>
                </a:cubicBezTo>
                <a:cubicBezTo>
                  <a:pt x="3286" y="2476"/>
                  <a:pt x="3341" y="2492"/>
                  <a:pt x="3381" y="2517"/>
                </a:cubicBezTo>
                <a:cubicBezTo>
                  <a:pt x="3520" y="2600"/>
                  <a:pt x="3660" y="2684"/>
                  <a:pt x="3794" y="2764"/>
                </a:cubicBezTo>
                <a:cubicBezTo>
                  <a:pt x="3794" y="2779"/>
                  <a:pt x="3795" y="2782"/>
                  <a:pt x="3794" y="2783"/>
                </a:cubicBezTo>
                <a:cubicBezTo>
                  <a:pt x="3726" y="2883"/>
                  <a:pt x="3728" y="2911"/>
                  <a:pt x="3820" y="2999"/>
                </a:cubicBezTo>
                <a:cubicBezTo>
                  <a:pt x="3898" y="3072"/>
                  <a:pt x="3976" y="3143"/>
                  <a:pt x="4052" y="3217"/>
                </a:cubicBezTo>
                <a:cubicBezTo>
                  <a:pt x="4066" y="3232"/>
                  <a:pt x="4068" y="3261"/>
                  <a:pt x="4078" y="3282"/>
                </a:cubicBezTo>
                <a:cubicBezTo>
                  <a:pt x="4088" y="3305"/>
                  <a:pt x="4096" y="3334"/>
                  <a:pt x="4114" y="3350"/>
                </a:cubicBezTo>
                <a:cubicBezTo>
                  <a:pt x="4184" y="3415"/>
                  <a:pt x="4258" y="3475"/>
                  <a:pt x="4335" y="3541"/>
                </a:cubicBezTo>
                <a:cubicBezTo>
                  <a:pt x="4287" y="3591"/>
                  <a:pt x="4237" y="3642"/>
                  <a:pt x="4187" y="3693"/>
                </a:cubicBezTo>
                <a:cubicBezTo>
                  <a:pt x="4156" y="3724"/>
                  <a:pt x="4127" y="3752"/>
                  <a:pt x="4094" y="3781"/>
                </a:cubicBezTo>
                <a:cubicBezTo>
                  <a:pt x="4052" y="3818"/>
                  <a:pt x="4057" y="3854"/>
                  <a:pt x="4097" y="3888"/>
                </a:cubicBezTo>
                <a:cubicBezTo>
                  <a:pt x="4132" y="3916"/>
                  <a:pt x="4168" y="3942"/>
                  <a:pt x="4205" y="3966"/>
                </a:cubicBezTo>
                <a:cubicBezTo>
                  <a:pt x="4338" y="4055"/>
                  <a:pt x="4472" y="4142"/>
                  <a:pt x="4603" y="4230"/>
                </a:cubicBezTo>
                <a:cubicBezTo>
                  <a:pt x="4612" y="4235"/>
                  <a:pt x="4619" y="4244"/>
                  <a:pt x="4626" y="4250"/>
                </a:cubicBezTo>
                <a:cubicBezTo>
                  <a:pt x="4587" y="4327"/>
                  <a:pt x="4596" y="4358"/>
                  <a:pt x="4675" y="4393"/>
                </a:cubicBezTo>
                <a:cubicBezTo>
                  <a:pt x="4747" y="4424"/>
                  <a:pt x="4824" y="4446"/>
                  <a:pt x="4900" y="4467"/>
                </a:cubicBezTo>
                <a:cubicBezTo>
                  <a:pt x="5076" y="4521"/>
                  <a:pt x="5216" y="4640"/>
                  <a:pt x="5375" y="4724"/>
                </a:cubicBezTo>
                <a:cubicBezTo>
                  <a:pt x="5442" y="4760"/>
                  <a:pt x="5513" y="4785"/>
                  <a:pt x="5584" y="4816"/>
                </a:cubicBezTo>
                <a:cubicBezTo>
                  <a:pt x="5583" y="4819"/>
                  <a:pt x="5584" y="4826"/>
                  <a:pt x="5581" y="4827"/>
                </a:cubicBezTo>
                <a:cubicBezTo>
                  <a:pt x="5435" y="4899"/>
                  <a:pt x="5291" y="4977"/>
                  <a:pt x="5138" y="5037"/>
                </a:cubicBezTo>
                <a:cubicBezTo>
                  <a:pt x="4910" y="5129"/>
                  <a:pt x="4668" y="5162"/>
                  <a:pt x="4422" y="5177"/>
                </a:cubicBezTo>
                <a:cubicBezTo>
                  <a:pt x="4398" y="5179"/>
                  <a:pt x="4372" y="5187"/>
                  <a:pt x="4349" y="5196"/>
                </a:cubicBezTo>
                <a:cubicBezTo>
                  <a:pt x="4242" y="5236"/>
                  <a:pt x="4240" y="5244"/>
                  <a:pt x="4288" y="5346"/>
                </a:cubicBezTo>
                <a:cubicBezTo>
                  <a:pt x="4290" y="5352"/>
                  <a:pt x="4290" y="5360"/>
                  <a:pt x="4293" y="5376"/>
                </a:cubicBezTo>
                <a:cubicBezTo>
                  <a:pt x="4227" y="5388"/>
                  <a:pt x="4160" y="5401"/>
                  <a:pt x="4094" y="5412"/>
                </a:cubicBezTo>
                <a:cubicBezTo>
                  <a:pt x="4061" y="5418"/>
                  <a:pt x="4027" y="5422"/>
                  <a:pt x="3994" y="5429"/>
                </a:cubicBezTo>
                <a:cubicBezTo>
                  <a:pt x="3944" y="5442"/>
                  <a:pt x="3906" y="5464"/>
                  <a:pt x="3928" y="5530"/>
                </a:cubicBezTo>
                <a:cubicBezTo>
                  <a:pt x="3845" y="5553"/>
                  <a:pt x="3763" y="5570"/>
                  <a:pt x="3687" y="5599"/>
                </a:cubicBezTo>
                <a:cubicBezTo>
                  <a:pt x="3607" y="5632"/>
                  <a:pt x="3531" y="5674"/>
                  <a:pt x="3455" y="5718"/>
                </a:cubicBezTo>
                <a:cubicBezTo>
                  <a:pt x="3409" y="5745"/>
                  <a:pt x="3404" y="5782"/>
                  <a:pt x="3448" y="5820"/>
                </a:cubicBezTo>
                <a:cubicBezTo>
                  <a:pt x="3510" y="5875"/>
                  <a:pt x="3568" y="5932"/>
                  <a:pt x="3639" y="5997"/>
                </a:cubicBezTo>
                <a:cubicBezTo>
                  <a:pt x="3569" y="6041"/>
                  <a:pt x="3505" y="6069"/>
                  <a:pt x="3433" y="6070"/>
                </a:cubicBezTo>
                <a:cubicBezTo>
                  <a:pt x="3427" y="6071"/>
                  <a:pt x="3422" y="6071"/>
                  <a:pt x="3416" y="6071"/>
                </a:cubicBezTo>
                <a:cubicBezTo>
                  <a:pt x="3339" y="6071"/>
                  <a:pt x="3260" y="6064"/>
                  <a:pt x="3184" y="6061"/>
                </a:cubicBezTo>
                <a:cubicBezTo>
                  <a:pt x="3165" y="6061"/>
                  <a:pt x="3145" y="6061"/>
                  <a:pt x="3126" y="6062"/>
                </a:cubicBezTo>
                <a:cubicBezTo>
                  <a:pt x="3047" y="6069"/>
                  <a:pt x="3029" y="6093"/>
                  <a:pt x="3054" y="6168"/>
                </a:cubicBezTo>
                <a:cubicBezTo>
                  <a:pt x="3055" y="6173"/>
                  <a:pt x="3053" y="6180"/>
                  <a:pt x="3052" y="6190"/>
                </a:cubicBezTo>
                <a:cubicBezTo>
                  <a:pt x="3026" y="6190"/>
                  <a:pt x="3000" y="6189"/>
                  <a:pt x="2975" y="6189"/>
                </a:cubicBezTo>
                <a:cubicBezTo>
                  <a:pt x="2943" y="6189"/>
                  <a:pt x="2911" y="6190"/>
                  <a:pt x="2880" y="6193"/>
                </a:cubicBezTo>
                <a:cubicBezTo>
                  <a:pt x="2726" y="6206"/>
                  <a:pt x="2586" y="6255"/>
                  <a:pt x="2473" y="6366"/>
                </a:cubicBezTo>
                <a:cubicBezTo>
                  <a:pt x="2430" y="6407"/>
                  <a:pt x="2420" y="6443"/>
                  <a:pt x="2466" y="6489"/>
                </a:cubicBezTo>
                <a:cubicBezTo>
                  <a:pt x="2497" y="6520"/>
                  <a:pt x="2522" y="6559"/>
                  <a:pt x="2554" y="6600"/>
                </a:cubicBezTo>
                <a:cubicBezTo>
                  <a:pt x="2509" y="6612"/>
                  <a:pt x="2471" y="6620"/>
                  <a:pt x="2432" y="6632"/>
                </a:cubicBezTo>
                <a:cubicBezTo>
                  <a:pt x="2330" y="6667"/>
                  <a:pt x="2226" y="6698"/>
                  <a:pt x="2128" y="6743"/>
                </a:cubicBezTo>
                <a:cubicBezTo>
                  <a:pt x="1995" y="6805"/>
                  <a:pt x="1994" y="6828"/>
                  <a:pt x="2098" y="6936"/>
                </a:cubicBezTo>
                <a:cubicBezTo>
                  <a:pt x="2065" y="6952"/>
                  <a:pt x="2033" y="6970"/>
                  <a:pt x="2002" y="6985"/>
                </a:cubicBezTo>
                <a:cubicBezTo>
                  <a:pt x="1958" y="7007"/>
                  <a:pt x="1913" y="7026"/>
                  <a:pt x="1872" y="7052"/>
                </a:cubicBezTo>
                <a:cubicBezTo>
                  <a:pt x="1823" y="7083"/>
                  <a:pt x="1787" y="7121"/>
                  <a:pt x="1833" y="7182"/>
                </a:cubicBezTo>
                <a:cubicBezTo>
                  <a:pt x="1791" y="7220"/>
                  <a:pt x="1750" y="7254"/>
                  <a:pt x="1715" y="7294"/>
                </a:cubicBezTo>
                <a:cubicBezTo>
                  <a:pt x="1668" y="7347"/>
                  <a:pt x="1675" y="7373"/>
                  <a:pt x="1737" y="7407"/>
                </a:cubicBezTo>
                <a:cubicBezTo>
                  <a:pt x="1815" y="7449"/>
                  <a:pt x="1892" y="7492"/>
                  <a:pt x="1969" y="7538"/>
                </a:cubicBezTo>
                <a:cubicBezTo>
                  <a:pt x="1980" y="7543"/>
                  <a:pt x="1992" y="7554"/>
                  <a:pt x="1993" y="7564"/>
                </a:cubicBezTo>
                <a:cubicBezTo>
                  <a:pt x="2011" y="7716"/>
                  <a:pt x="2121" y="7813"/>
                  <a:pt x="2204" y="7924"/>
                </a:cubicBezTo>
                <a:cubicBezTo>
                  <a:pt x="2250" y="7985"/>
                  <a:pt x="2314" y="8033"/>
                  <a:pt x="2364" y="8081"/>
                </a:cubicBezTo>
                <a:cubicBezTo>
                  <a:pt x="2241" y="8177"/>
                  <a:pt x="2118" y="8272"/>
                  <a:pt x="1995" y="8371"/>
                </a:cubicBezTo>
                <a:cubicBezTo>
                  <a:pt x="1962" y="8400"/>
                  <a:pt x="1938" y="8438"/>
                  <a:pt x="1903" y="8464"/>
                </a:cubicBezTo>
                <a:cubicBezTo>
                  <a:pt x="1853" y="8501"/>
                  <a:pt x="1793" y="8525"/>
                  <a:pt x="1742" y="8565"/>
                </a:cubicBezTo>
                <a:cubicBezTo>
                  <a:pt x="1680" y="8612"/>
                  <a:pt x="1618" y="8660"/>
                  <a:pt x="1567" y="8720"/>
                </a:cubicBezTo>
                <a:cubicBezTo>
                  <a:pt x="1515" y="8781"/>
                  <a:pt x="1527" y="8813"/>
                  <a:pt x="1593" y="8860"/>
                </a:cubicBezTo>
                <a:cubicBezTo>
                  <a:pt x="1619" y="8878"/>
                  <a:pt x="1643" y="8897"/>
                  <a:pt x="1671" y="8919"/>
                </a:cubicBezTo>
                <a:cubicBezTo>
                  <a:pt x="1603" y="8987"/>
                  <a:pt x="1537" y="9050"/>
                  <a:pt x="1475" y="9116"/>
                </a:cubicBezTo>
                <a:cubicBezTo>
                  <a:pt x="1376" y="9219"/>
                  <a:pt x="1278" y="9323"/>
                  <a:pt x="1180" y="9426"/>
                </a:cubicBezTo>
                <a:cubicBezTo>
                  <a:pt x="1133" y="9475"/>
                  <a:pt x="1136" y="9486"/>
                  <a:pt x="1213" y="9566"/>
                </a:cubicBezTo>
                <a:cubicBezTo>
                  <a:pt x="1186" y="9611"/>
                  <a:pt x="1154" y="9655"/>
                  <a:pt x="1130" y="9703"/>
                </a:cubicBezTo>
                <a:cubicBezTo>
                  <a:pt x="1098" y="9771"/>
                  <a:pt x="1068" y="9842"/>
                  <a:pt x="1047" y="9914"/>
                </a:cubicBezTo>
                <a:cubicBezTo>
                  <a:pt x="1028" y="9975"/>
                  <a:pt x="1061" y="10008"/>
                  <a:pt x="1120" y="10034"/>
                </a:cubicBezTo>
                <a:cubicBezTo>
                  <a:pt x="1206" y="10073"/>
                  <a:pt x="1287" y="10124"/>
                  <a:pt x="1368" y="10173"/>
                </a:cubicBezTo>
                <a:cubicBezTo>
                  <a:pt x="1408" y="10196"/>
                  <a:pt x="1397" y="10219"/>
                  <a:pt x="1367" y="10253"/>
                </a:cubicBezTo>
                <a:cubicBezTo>
                  <a:pt x="1272" y="10356"/>
                  <a:pt x="1181" y="10464"/>
                  <a:pt x="1092" y="10571"/>
                </a:cubicBezTo>
                <a:cubicBezTo>
                  <a:pt x="1049" y="10620"/>
                  <a:pt x="1010" y="10674"/>
                  <a:pt x="969" y="10726"/>
                </a:cubicBezTo>
                <a:cubicBezTo>
                  <a:pt x="943" y="10761"/>
                  <a:pt x="922" y="10793"/>
                  <a:pt x="975" y="10828"/>
                </a:cubicBezTo>
                <a:cubicBezTo>
                  <a:pt x="985" y="10834"/>
                  <a:pt x="984" y="10874"/>
                  <a:pt x="975" y="10891"/>
                </a:cubicBezTo>
                <a:cubicBezTo>
                  <a:pt x="935" y="10959"/>
                  <a:pt x="884" y="11020"/>
                  <a:pt x="851" y="11091"/>
                </a:cubicBezTo>
                <a:cubicBezTo>
                  <a:pt x="820" y="11155"/>
                  <a:pt x="802" y="11226"/>
                  <a:pt x="786" y="11297"/>
                </a:cubicBezTo>
                <a:cubicBezTo>
                  <a:pt x="775" y="11349"/>
                  <a:pt x="791" y="11394"/>
                  <a:pt x="856" y="11404"/>
                </a:cubicBezTo>
                <a:cubicBezTo>
                  <a:pt x="871" y="11406"/>
                  <a:pt x="883" y="11416"/>
                  <a:pt x="901" y="11423"/>
                </a:cubicBezTo>
                <a:cubicBezTo>
                  <a:pt x="862" y="11487"/>
                  <a:pt x="826" y="11546"/>
                  <a:pt x="789" y="11605"/>
                </a:cubicBezTo>
                <a:cubicBezTo>
                  <a:pt x="677" y="11778"/>
                  <a:pt x="559" y="11947"/>
                  <a:pt x="452" y="12124"/>
                </a:cubicBezTo>
                <a:cubicBezTo>
                  <a:pt x="336" y="12316"/>
                  <a:pt x="200" y="12495"/>
                  <a:pt x="76" y="12681"/>
                </a:cubicBezTo>
                <a:cubicBezTo>
                  <a:pt x="46" y="12726"/>
                  <a:pt x="27" y="12780"/>
                  <a:pt x="10" y="12831"/>
                </a:cubicBezTo>
                <a:cubicBezTo>
                  <a:pt x="1" y="12862"/>
                  <a:pt x="12" y="12885"/>
                  <a:pt x="38" y="12885"/>
                </a:cubicBezTo>
                <a:cubicBezTo>
                  <a:pt x="45" y="12885"/>
                  <a:pt x="54" y="12883"/>
                  <a:pt x="64" y="12879"/>
                </a:cubicBezTo>
                <a:cubicBezTo>
                  <a:pt x="130" y="12853"/>
                  <a:pt x="195" y="12824"/>
                  <a:pt x="259" y="12791"/>
                </a:cubicBezTo>
                <a:cubicBezTo>
                  <a:pt x="385" y="12728"/>
                  <a:pt x="507" y="12659"/>
                  <a:pt x="635" y="12601"/>
                </a:cubicBezTo>
                <a:cubicBezTo>
                  <a:pt x="757" y="12544"/>
                  <a:pt x="886" y="12497"/>
                  <a:pt x="1012" y="12449"/>
                </a:cubicBezTo>
                <a:cubicBezTo>
                  <a:pt x="1073" y="12424"/>
                  <a:pt x="1138" y="12403"/>
                  <a:pt x="1201" y="12380"/>
                </a:cubicBezTo>
                <a:cubicBezTo>
                  <a:pt x="1226" y="12455"/>
                  <a:pt x="1236" y="12478"/>
                  <a:pt x="1278" y="12478"/>
                </a:cubicBezTo>
                <a:cubicBezTo>
                  <a:pt x="1292" y="12478"/>
                  <a:pt x="1309" y="12475"/>
                  <a:pt x="1332" y="12471"/>
                </a:cubicBezTo>
                <a:cubicBezTo>
                  <a:pt x="1400" y="12459"/>
                  <a:pt x="1467" y="12435"/>
                  <a:pt x="1531" y="12408"/>
                </a:cubicBezTo>
                <a:cubicBezTo>
                  <a:pt x="1743" y="12320"/>
                  <a:pt x="1953" y="12227"/>
                  <a:pt x="2164" y="12136"/>
                </a:cubicBezTo>
                <a:cubicBezTo>
                  <a:pt x="2169" y="12135"/>
                  <a:pt x="2175" y="12135"/>
                  <a:pt x="2183" y="12133"/>
                </a:cubicBezTo>
                <a:cubicBezTo>
                  <a:pt x="2191" y="12207"/>
                  <a:pt x="2196" y="12279"/>
                  <a:pt x="2204" y="12351"/>
                </a:cubicBezTo>
                <a:cubicBezTo>
                  <a:pt x="2210" y="12405"/>
                  <a:pt x="2247" y="12435"/>
                  <a:pt x="2312" y="12435"/>
                </a:cubicBezTo>
                <a:cubicBezTo>
                  <a:pt x="2402" y="12435"/>
                  <a:pt x="2477" y="12397"/>
                  <a:pt x="2546" y="12346"/>
                </a:cubicBezTo>
                <a:cubicBezTo>
                  <a:pt x="2569" y="12330"/>
                  <a:pt x="2591" y="12313"/>
                  <a:pt x="2617" y="12292"/>
                </a:cubicBezTo>
                <a:cubicBezTo>
                  <a:pt x="2636" y="12338"/>
                  <a:pt x="2663" y="12354"/>
                  <a:pt x="2695" y="12354"/>
                </a:cubicBezTo>
                <a:cubicBezTo>
                  <a:pt x="2712" y="12354"/>
                  <a:pt x="2731" y="12349"/>
                  <a:pt x="2750" y="12341"/>
                </a:cubicBezTo>
                <a:cubicBezTo>
                  <a:pt x="2877" y="12284"/>
                  <a:pt x="3004" y="12225"/>
                  <a:pt x="3130" y="12169"/>
                </a:cubicBezTo>
                <a:cubicBezTo>
                  <a:pt x="3141" y="12199"/>
                  <a:pt x="3158" y="12230"/>
                  <a:pt x="3166" y="12265"/>
                </a:cubicBezTo>
                <a:cubicBezTo>
                  <a:pt x="3175" y="12306"/>
                  <a:pt x="3197" y="12326"/>
                  <a:pt x="3226" y="12326"/>
                </a:cubicBezTo>
                <a:cubicBezTo>
                  <a:pt x="3243" y="12326"/>
                  <a:pt x="3263" y="12319"/>
                  <a:pt x="3284" y="12306"/>
                </a:cubicBezTo>
                <a:cubicBezTo>
                  <a:pt x="3364" y="12253"/>
                  <a:pt x="3440" y="12194"/>
                  <a:pt x="3515" y="12136"/>
                </a:cubicBezTo>
                <a:cubicBezTo>
                  <a:pt x="3670" y="12011"/>
                  <a:pt x="3824" y="11885"/>
                  <a:pt x="3978" y="11759"/>
                </a:cubicBezTo>
                <a:cubicBezTo>
                  <a:pt x="3999" y="11741"/>
                  <a:pt x="4022" y="11721"/>
                  <a:pt x="4047" y="11701"/>
                </a:cubicBezTo>
                <a:cubicBezTo>
                  <a:pt x="4083" y="11818"/>
                  <a:pt x="4119" y="11934"/>
                  <a:pt x="4153" y="12049"/>
                </a:cubicBezTo>
                <a:cubicBezTo>
                  <a:pt x="4162" y="12083"/>
                  <a:pt x="4177" y="12099"/>
                  <a:pt x="4204" y="12099"/>
                </a:cubicBezTo>
                <a:cubicBezTo>
                  <a:pt x="4211" y="12099"/>
                  <a:pt x="4218" y="12098"/>
                  <a:pt x="4226" y="12097"/>
                </a:cubicBezTo>
                <a:cubicBezTo>
                  <a:pt x="4349" y="12069"/>
                  <a:pt x="4457" y="12013"/>
                  <a:pt x="4533" y="11908"/>
                </a:cubicBezTo>
                <a:cubicBezTo>
                  <a:pt x="4562" y="11933"/>
                  <a:pt x="4584" y="11945"/>
                  <a:pt x="4603" y="11945"/>
                </a:cubicBezTo>
                <a:cubicBezTo>
                  <a:pt x="4626" y="11945"/>
                  <a:pt x="4646" y="11928"/>
                  <a:pt x="4673" y="11894"/>
                </a:cubicBezTo>
                <a:cubicBezTo>
                  <a:pt x="4739" y="11811"/>
                  <a:pt x="4803" y="11726"/>
                  <a:pt x="4866" y="11647"/>
                </a:cubicBezTo>
                <a:cubicBezTo>
                  <a:pt x="4880" y="11649"/>
                  <a:pt x="4885" y="11649"/>
                  <a:pt x="4888" y="11652"/>
                </a:cubicBezTo>
                <a:cubicBezTo>
                  <a:pt x="4925" y="11695"/>
                  <a:pt x="4946" y="11717"/>
                  <a:pt x="4967" y="11717"/>
                </a:cubicBezTo>
                <a:cubicBezTo>
                  <a:pt x="4988" y="11717"/>
                  <a:pt x="5008" y="11694"/>
                  <a:pt x="5045" y="11649"/>
                </a:cubicBezTo>
                <a:cubicBezTo>
                  <a:pt x="5140" y="11533"/>
                  <a:pt x="5236" y="11417"/>
                  <a:pt x="5328" y="11297"/>
                </a:cubicBezTo>
                <a:cubicBezTo>
                  <a:pt x="5364" y="11248"/>
                  <a:pt x="5387" y="11191"/>
                  <a:pt x="5419" y="11133"/>
                </a:cubicBezTo>
                <a:cubicBezTo>
                  <a:pt x="5444" y="11178"/>
                  <a:pt x="5465" y="11215"/>
                  <a:pt x="5485" y="11253"/>
                </a:cubicBezTo>
                <a:cubicBezTo>
                  <a:pt x="5503" y="11287"/>
                  <a:pt x="5522" y="11305"/>
                  <a:pt x="5543" y="11305"/>
                </a:cubicBezTo>
                <a:cubicBezTo>
                  <a:pt x="5560" y="11305"/>
                  <a:pt x="5578" y="11294"/>
                  <a:pt x="5598" y="11271"/>
                </a:cubicBezTo>
                <a:cubicBezTo>
                  <a:pt x="5671" y="11190"/>
                  <a:pt x="5740" y="11104"/>
                  <a:pt x="5805" y="11015"/>
                </a:cubicBezTo>
                <a:cubicBezTo>
                  <a:pt x="5869" y="10926"/>
                  <a:pt x="5946" y="10852"/>
                  <a:pt x="6038" y="10789"/>
                </a:cubicBezTo>
                <a:cubicBezTo>
                  <a:pt x="6111" y="10739"/>
                  <a:pt x="6176" y="10675"/>
                  <a:pt x="6234" y="10608"/>
                </a:cubicBezTo>
                <a:cubicBezTo>
                  <a:pt x="6279" y="10557"/>
                  <a:pt x="6304" y="10490"/>
                  <a:pt x="6346" y="10438"/>
                </a:cubicBezTo>
                <a:cubicBezTo>
                  <a:pt x="6392" y="10382"/>
                  <a:pt x="6453" y="10339"/>
                  <a:pt x="6500" y="10284"/>
                </a:cubicBezTo>
                <a:cubicBezTo>
                  <a:pt x="6556" y="10217"/>
                  <a:pt x="6598" y="10140"/>
                  <a:pt x="6655" y="10074"/>
                </a:cubicBezTo>
                <a:cubicBezTo>
                  <a:pt x="6749" y="9967"/>
                  <a:pt x="6852" y="9868"/>
                  <a:pt x="6948" y="9764"/>
                </a:cubicBezTo>
                <a:cubicBezTo>
                  <a:pt x="7024" y="9682"/>
                  <a:pt x="7097" y="9599"/>
                  <a:pt x="7173" y="9514"/>
                </a:cubicBezTo>
                <a:cubicBezTo>
                  <a:pt x="7178" y="9517"/>
                  <a:pt x="7184" y="9519"/>
                  <a:pt x="7190" y="9522"/>
                </a:cubicBezTo>
                <a:cubicBezTo>
                  <a:pt x="7158" y="9626"/>
                  <a:pt x="7134" y="9733"/>
                  <a:pt x="7093" y="9832"/>
                </a:cubicBezTo>
                <a:cubicBezTo>
                  <a:pt x="7037" y="9970"/>
                  <a:pt x="6969" y="10104"/>
                  <a:pt x="6901" y="10236"/>
                </a:cubicBezTo>
                <a:cubicBezTo>
                  <a:pt x="6834" y="10367"/>
                  <a:pt x="6764" y="10496"/>
                  <a:pt x="6690" y="10622"/>
                </a:cubicBezTo>
                <a:cubicBezTo>
                  <a:pt x="6604" y="10767"/>
                  <a:pt x="6511" y="10906"/>
                  <a:pt x="6421" y="11049"/>
                </a:cubicBezTo>
                <a:cubicBezTo>
                  <a:pt x="6416" y="11057"/>
                  <a:pt x="6411" y="11067"/>
                  <a:pt x="6407" y="11077"/>
                </a:cubicBezTo>
                <a:cubicBezTo>
                  <a:pt x="6376" y="11149"/>
                  <a:pt x="6383" y="11166"/>
                  <a:pt x="6463" y="11194"/>
                </a:cubicBezTo>
                <a:cubicBezTo>
                  <a:pt x="6466" y="11292"/>
                  <a:pt x="6392" y="11358"/>
                  <a:pt x="6351" y="11437"/>
                </a:cubicBezTo>
                <a:cubicBezTo>
                  <a:pt x="6335" y="11469"/>
                  <a:pt x="6310" y="11497"/>
                  <a:pt x="6291" y="11528"/>
                </a:cubicBezTo>
                <a:cubicBezTo>
                  <a:pt x="6260" y="11576"/>
                  <a:pt x="6249" y="11626"/>
                  <a:pt x="6242" y="11687"/>
                </a:cubicBezTo>
                <a:cubicBezTo>
                  <a:pt x="6232" y="11782"/>
                  <a:pt x="6193" y="11874"/>
                  <a:pt x="6157" y="11965"/>
                </a:cubicBezTo>
                <a:cubicBezTo>
                  <a:pt x="6135" y="12022"/>
                  <a:pt x="6092" y="12069"/>
                  <a:pt x="6069" y="12125"/>
                </a:cubicBezTo>
                <a:cubicBezTo>
                  <a:pt x="6043" y="12188"/>
                  <a:pt x="6061" y="12208"/>
                  <a:pt x="6129" y="12217"/>
                </a:cubicBezTo>
                <a:cubicBezTo>
                  <a:pt x="6159" y="12220"/>
                  <a:pt x="6187" y="12227"/>
                  <a:pt x="6227" y="12235"/>
                </a:cubicBezTo>
                <a:cubicBezTo>
                  <a:pt x="6196" y="12292"/>
                  <a:pt x="6175" y="12343"/>
                  <a:pt x="6145" y="12389"/>
                </a:cubicBezTo>
                <a:cubicBezTo>
                  <a:pt x="6083" y="12486"/>
                  <a:pt x="6021" y="12582"/>
                  <a:pt x="5955" y="12677"/>
                </a:cubicBezTo>
                <a:cubicBezTo>
                  <a:pt x="5920" y="12727"/>
                  <a:pt x="5877" y="12773"/>
                  <a:pt x="5841" y="12822"/>
                </a:cubicBezTo>
                <a:cubicBezTo>
                  <a:pt x="5812" y="12862"/>
                  <a:pt x="5779" y="12904"/>
                  <a:pt x="5841" y="12949"/>
                </a:cubicBezTo>
                <a:cubicBezTo>
                  <a:pt x="5850" y="12955"/>
                  <a:pt x="5845" y="12991"/>
                  <a:pt x="5837" y="13010"/>
                </a:cubicBezTo>
                <a:cubicBezTo>
                  <a:pt x="5795" y="13125"/>
                  <a:pt x="5749" y="13239"/>
                  <a:pt x="5704" y="13355"/>
                </a:cubicBezTo>
                <a:cubicBezTo>
                  <a:pt x="5696" y="13377"/>
                  <a:pt x="5691" y="13400"/>
                  <a:pt x="5691" y="13423"/>
                </a:cubicBezTo>
                <a:cubicBezTo>
                  <a:pt x="5691" y="13503"/>
                  <a:pt x="5713" y="13583"/>
                  <a:pt x="5813" y="13583"/>
                </a:cubicBezTo>
                <a:cubicBezTo>
                  <a:pt x="5823" y="13583"/>
                  <a:pt x="5834" y="13582"/>
                  <a:pt x="5845" y="13580"/>
                </a:cubicBezTo>
                <a:cubicBezTo>
                  <a:pt x="5862" y="13577"/>
                  <a:pt x="5878" y="13578"/>
                  <a:pt x="5899" y="13577"/>
                </a:cubicBezTo>
                <a:lnTo>
                  <a:pt x="5899" y="13577"/>
                </a:lnTo>
                <a:cubicBezTo>
                  <a:pt x="5897" y="13604"/>
                  <a:pt x="5892" y="13627"/>
                  <a:pt x="5890" y="13649"/>
                </a:cubicBezTo>
                <a:cubicBezTo>
                  <a:pt x="5883" y="13735"/>
                  <a:pt x="5863" y="13815"/>
                  <a:pt x="5876" y="13905"/>
                </a:cubicBezTo>
                <a:cubicBezTo>
                  <a:pt x="5888" y="13994"/>
                  <a:pt x="5845" y="14092"/>
                  <a:pt x="5825" y="14185"/>
                </a:cubicBezTo>
                <a:cubicBezTo>
                  <a:pt x="5820" y="14206"/>
                  <a:pt x="5810" y="14226"/>
                  <a:pt x="5806" y="14247"/>
                </a:cubicBezTo>
                <a:cubicBezTo>
                  <a:pt x="5794" y="14314"/>
                  <a:pt x="5804" y="14329"/>
                  <a:pt x="5876" y="14344"/>
                </a:cubicBezTo>
                <a:lnTo>
                  <a:pt x="5830" y="14591"/>
                </a:lnTo>
                <a:cubicBezTo>
                  <a:pt x="5816" y="14659"/>
                  <a:pt x="5792" y="14729"/>
                  <a:pt x="5792" y="14796"/>
                </a:cubicBezTo>
                <a:cubicBezTo>
                  <a:pt x="5792" y="14872"/>
                  <a:pt x="5806" y="14906"/>
                  <a:pt x="5848" y="14906"/>
                </a:cubicBezTo>
                <a:cubicBezTo>
                  <a:pt x="5865" y="14906"/>
                  <a:pt x="5886" y="14900"/>
                  <a:pt x="5913" y="14889"/>
                </a:cubicBezTo>
                <a:cubicBezTo>
                  <a:pt x="6017" y="14847"/>
                  <a:pt x="6120" y="14801"/>
                  <a:pt x="6223" y="14755"/>
                </a:cubicBezTo>
                <a:cubicBezTo>
                  <a:pt x="6252" y="14744"/>
                  <a:pt x="6280" y="14731"/>
                  <a:pt x="6309" y="14718"/>
                </a:cubicBezTo>
                <a:cubicBezTo>
                  <a:pt x="6338" y="14782"/>
                  <a:pt x="6354" y="14810"/>
                  <a:pt x="6384" y="14810"/>
                </a:cubicBezTo>
                <a:cubicBezTo>
                  <a:pt x="6405" y="14810"/>
                  <a:pt x="6431" y="14797"/>
                  <a:pt x="6473" y="14775"/>
                </a:cubicBezTo>
                <a:cubicBezTo>
                  <a:pt x="6598" y="14707"/>
                  <a:pt x="6721" y="14635"/>
                  <a:pt x="6845" y="14565"/>
                </a:cubicBezTo>
                <a:cubicBezTo>
                  <a:pt x="6860" y="14558"/>
                  <a:pt x="6875" y="14550"/>
                  <a:pt x="6892" y="14542"/>
                </a:cubicBezTo>
                <a:lnTo>
                  <a:pt x="6892" y="14542"/>
                </a:lnTo>
                <a:cubicBezTo>
                  <a:pt x="6871" y="14715"/>
                  <a:pt x="6854" y="14884"/>
                  <a:pt x="6830" y="15053"/>
                </a:cubicBezTo>
                <a:cubicBezTo>
                  <a:pt x="6820" y="15127"/>
                  <a:pt x="6802" y="15202"/>
                  <a:pt x="6782" y="15275"/>
                </a:cubicBezTo>
                <a:cubicBezTo>
                  <a:pt x="6757" y="15363"/>
                  <a:pt x="6725" y="15450"/>
                  <a:pt x="6699" y="15537"/>
                </a:cubicBezTo>
                <a:cubicBezTo>
                  <a:pt x="6690" y="15564"/>
                  <a:pt x="6689" y="15593"/>
                  <a:pt x="6687" y="15620"/>
                </a:cubicBezTo>
                <a:cubicBezTo>
                  <a:pt x="6685" y="15670"/>
                  <a:pt x="6699" y="15706"/>
                  <a:pt x="6752" y="15706"/>
                </a:cubicBezTo>
                <a:cubicBezTo>
                  <a:pt x="6757" y="15706"/>
                  <a:pt x="6762" y="15706"/>
                  <a:pt x="6767" y="15705"/>
                </a:cubicBezTo>
                <a:cubicBezTo>
                  <a:pt x="6771" y="15704"/>
                  <a:pt x="6774" y="15704"/>
                  <a:pt x="6778" y="15704"/>
                </a:cubicBezTo>
                <a:cubicBezTo>
                  <a:pt x="6794" y="15704"/>
                  <a:pt x="6809" y="15709"/>
                  <a:pt x="6830" y="15712"/>
                </a:cubicBezTo>
                <a:cubicBezTo>
                  <a:pt x="6829" y="15738"/>
                  <a:pt x="6829" y="15762"/>
                  <a:pt x="6826" y="15783"/>
                </a:cubicBezTo>
                <a:cubicBezTo>
                  <a:pt x="6804" y="15939"/>
                  <a:pt x="6783" y="16096"/>
                  <a:pt x="6761" y="16251"/>
                </a:cubicBezTo>
                <a:cubicBezTo>
                  <a:pt x="6758" y="16272"/>
                  <a:pt x="6754" y="16292"/>
                  <a:pt x="6753" y="16314"/>
                </a:cubicBezTo>
                <a:cubicBezTo>
                  <a:pt x="6749" y="16402"/>
                  <a:pt x="6758" y="16413"/>
                  <a:pt x="6845" y="16428"/>
                </a:cubicBezTo>
                <a:cubicBezTo>
                  <a:pt x="6854" y="16544"/>
                  <a:pt x="6859" y="16660"/>
                  <a:pt x="6870" y="16776"/>
                </a:cubicBezTo>
                <a:cubicBezTo>
                  <a:pt x="6875" y="16830"/>
                  <a:pt x="6891" y="16884"/>
                  <a:pt x="6908" y="16937"/>
                </a:cubicBezTo>
                <a:cubicBezTo>
                  <a:pt x="6922" y="16975"/>
                  <a:pt x="6945" y="16992"/>
                  <a:pt x="6976" y="16992"/>
                </a:cubicBezTo>
                <a:cubicBezTo>
                  <a:pt x="6990" y="16992"/>
                  <a:pt x="7005" y="16989"/>
                  <a:pt x="7021" y="16983"/>
                </a:cubicBezTo>
                <a:cubicBezTo>
                  <a:pt x="7225" y="16907"/>
                  <a:pt x="7428" y="16833"/>
                  <a:pt x="7631" y="16758"/>
                </a:cubicBezTo>
                <a:cubicBezTo>
                  <a:pt x="7643" y="16754"/>
                  <a:pt x="7656" y="16752"/>
                  <a:pt x="7664" y="16750"/>
                </a:cubicBezTo>
                <a:cubicBezTo>
                  <a:pt x="7677" y="16902"/>
                  <a:pt x="7687" y="17050"/>
                  <a:pt x="7700" y="17197"/>
                </a:cubicBezTo>
                <a:cubicBezTo>
                  <a:pt x="7703" y="17217"/>
                  <a:pt x="7729" y="17236"/>
                  <a:pt x="7744" y="17255"/>
                </a:cubicBezTo>
                <a:cubicBezTo>
                  <a:pt x="7755" y="17271"/>
                  <a:pt x="7772" y="17285"/>
                  <a:pt x="7775" y="17302"/>
                </a:cubicBezTo>
                <a:cubicBezTo>
                  <a:pt x="7788" y="17378"/>
                  <a:pt x="7795" y="17454"/>
                  <a:pt x="7806" y="17529"/>
                </a:cubicBezTo>
                <a:cubicBezTo>
                  <a:pt x="7813" y="17569"/>
                  <a:pt x="7818" y="17610"/>
                  <a:pt x="7831" y="17648"/>
                </a:cubicBezTo>
                <a:cubicBezTo>
                  <a:pt x="7858" y="17729"/>
                  <a:pt x="7883" y="17757"/>
                  <a:pt x="7952" y="17757"/>
                </a:cubicBezTo>
                <a:cubicBezTo>
                  <a:pt x="7969" y="17757"/>
                  <a:pt x="7989" y="17756"/>
                  <a:pt x="8012" y="17752"/>
                </a:cubicBezTo>
                <a:lnTo>
                  <a:pt x="8012" y="17752"/>
                </a:lnTo>
                <a:cubicBezTo>
                  <a:pt x="8012" y="17884"/>
                  <a:pt x="8019" y="18016"/>
                  <a:pt x="8011" y="18145"/>
                </a:cubicBezTo>
                <a:cubicBezTo>
                  <a:pt x="7998" y="18342"/>
                  <a:pt x="7971" y="18540"/>
                  <a:pt x="7954" y="18736"/>
                </a:cubicBezTo>
                <a:cubicBezTo>
                  <a:pt x="7946" y="18820"/>
                  <a:pt x="7945" y="18907"/>
                  <a:pt x="7950" y="18992"/>
                </a:cubicBezTo>
                <a:cubicBezTo>
                  <a:pt x="7952" y="19035"/>
                  <a:pt x="7968" y="19080"/>
                  <a:pt x="7988" y="19118"/>
                </a:cubicBezTo>
                <a:cubicBezTo>
                  <a:pt x="7998" y="19136"/>
                  <a:pt x="8011" y="19145"/>
                  <a:pt x="8024" y="19145"/>
                </a:cubicBezTo>
                <a:cubicBezTo>
                  <a:pt x="8038" y="19145"/>
                  <a:pt x="8052" y="19134"/>
                  <a:pt x="8060" y="19113"/>
                </a:cubicBezTo>
                <a:cubicBezTo>
                  <a:pt x="8091" y="19033"/>
                  <a:pt x="8161" y="18975"/>
                  <a:pt x="8171" y="18882"/>
                </a:cubicBezTo>
                <a:cubicBezTo>
                  <a:pt x="8174" y="18841"/>
                  <a:pt x="8215" y="18804"/>
                  <a:pt x="8237" y="18764"/>
                </a:cubicBezTo>
                <a:cubicBezTo>
                  <a:pt x="8367" y="18532"/>
                  <a:pt x="8493" y="18299"/>
                  <a:pt x="8626" y="18069"/>
                </a:cubicBezTo>
                <a:cubicBezTo>
                  <a:pt x="8664" y="18006"/>
                  <a:pt x="8721" y="17951"/>
                  <a:pt x="8775" y="17886"/>
                </a:cubicBezTo>
                <a:cubicBezTo>
                  <a:pt x="8791" y="17905"/>
                  <a:pt x="8811" y="17922"/>
                  <a:pt x="8824" y="17943"/>
                </a:cubicBezTo>
                <a:cubicBezTo>
                  <a:pt x="8843" y="17972"/>
                  <a:pt x="8864" y="17985"/>
                  <a:pt x="8887" y="17985"/>
                </a:cubicBezTo>
                <a:cubicBezTo>
                  <a:pt x="8905" y="17985"/>
                  <a:pt x="8924" y="17977"/>
                  <a:pt x="8943" y="17963"/>
                </a:cubicBezTo>
                <a:cubicBezTo>
                  <a:pt x="8979" y="17938"/>
                  <a:pt x="9020" y="17913"/>
                  <a:pt x="9045" y="17878"/>
                </a:cubicBezTo>
                <a:cubicBezTo>
                  <a:pt x="9151" y="17724"/>
                  <a:pt x="9264" y="17572"/>
                  <a:pt x="9326" y="17389"/>
                </a:cubicBezTo>
                <a:cubicBezTo>
                  <a:pt x="9352" y="17315"/>
                  <a:pt x="9402" y="17249"/>
                  <a:pt x="9442" y="17177"/>
                </a:cubicBezTo>
                <a:cubicBezTo>
                  <a:pt x="9529" y="17259"/>
                  <a:pt x="9619" y="17341"/>
                  <a:pt x="9709" y="17425"/>
                </a:cubicBezTo>
                <a:cubicBezTo>
                  <a:pt x="9729" y="17445"/>
                  <a:pt x="9747" y="17455"/>
                  <a:pt x="9767" y="17455"/>
                </a:cubicBezTo>
                <a:cubicBezTo>
                  <a:pt x="9783" y="17455"/>
                  <a:pt x="9800" y="17448"/>
                  <a:pt x="9820" y="17435"/>
                </a:cubicBezTo>
                <a:cubicBezTo>
                  <a:pt x="9901" y="17378"/>
                  <a:pt x="9943" y="17297"/>
                  <a:pt x="9979" y="17210"/>
                </a:cubicBezTo>
                <a:cubicBezTo>
                  <a:pt x="10017" y="17122"/>
                  <a:pt x="10054" y="17032"/>
                  <a:pt x="10089" y="16942"/>
                </a:cubicBezTo>
                <a:cubicBezTo>
                  <a:pt x="10103" y="16907"/>
                  <a:pt x="10111" y="16870"/>
                  <a:pt x="10123" y="16827"/>
                </a:cubicBezTo>
                <a:cubicBezTo>
                  <a:pt x="10139" y="16832"/>
                  <a:pt x="10157" y="16834"/>
                  <a:pt x="10175" y="16838"/>
                </a:cubicBezTo>
                <a:cubicBezTo>
                  <a:pt x="10196" y="16843"/>
                  <a:pt x="10213" y="16846"/>
                  <a:pt x="10227" y="16846"/>
                </a:cubicBezTo>
                <a:cubicBezTo>
                  <a:pt x="10262" y="16846"/>
                  <a:pt x="10276" y="16827"/>
                  <a:pt x="10292" y="16775"/>
                </a:cubicBezTo>
                <a:cubicBezTo>
                  <a:pt x="10329" y="16657"/>
                  <a:pt x="10384" y="16550"/>
                  <a:pt x="10463" y="16453"/>
                </a:cubicBezTo>
                <a:cubicBezTo>
                  <a:pt x="10486" y="16427"/>
                  <a:pt x="10487" y="16384"/>
                  <a:pt x="10497" y="16349"/>
                </a:cubicBezTo>
                <a:cubicBezTo>
                  <a:pt x="10542" y="16374"/>
                  <a:pt x="10589" y="16402"/>
                  <a:pt x="10638" y="16426"/>
                </a:cubicBezTo>
                <a:cubicBezTo>
                  <a:pt x="10652" y="16433"/>
                  <a:pt x="10666" y="16437"/>
                  <a:pt x="10678" y="16437"/>
                </a:cubicBezTo>
                <a:cubicBezTo>
                  <a:pt x="10702" y="16437"/>
                  <a:pt x="10723" y="16425"/>
                  <a:pt x="10739" y="16402"/>
                </a:cubicBezTo>
                <a:cubicBezTo>
                  <a:pt x="10764" y="16363"/>
                  <a:pt x="10787" y="16322"/>
                  <a:pt x="10806" y="16279"/>
                </a:cubicBezTo>
                <a:cubicBezTo>
                  <a:pt x="10844" y="16185"/>
                  <a:pt x="10880" y="16091"/>
                  <a:pt x="10918" y="15995"/>
                </a:cubicBezTo>
                <a:cubicBezTo>
                  <a:pt x="10920" y="15989"/>
                  <a:pt x="10924" y="15984"/>
                  <a:pt x="10924" y="15978"/>
                </a:cubicBezTo>
                <a:cubicBezTo>
                  <a:pt x="10926" y="15908"/>
                  <a:pt x="10935" y="15846"/>
                  <a:pt x="11002" y="15800"/>
                </a:cubicBezTo>
                <a:cubicBezTo>
                  <a:pt x="11024" y="15784"/>
                  <a:pt x="11016" y="15728"/>
                  <a:pt x="11023" y="15691"/>
                </a:cubicBezTo>
                <a:cubicBezTo>
                  <a:pt x="11031" y="15645"/>
                  <a:pt x="11037" y="15599"/>
                  <a:pt x="11046" y="15545"/>
                </a:cubicBezTo>
                <a:cubicBezTo>
                  <a:pt x="11159" y="15645"/>
                  <a:pt x="11259" y="15737"/>
                  <a:pt x="11365" y="15821"/>
                </a:cubicBezTo>
                <a:cubicBezTo>
                  <a:pt x="11370" y="15825"/>
                  <a:pt x="11376" y="15827"/>
                  <a:pt x="11384" y="15827"/>
                </a:cubicBezTo>
                <a:cubicBezTo>
                  <a:pt x="11402" y="15827"/>
                  <a:pt x="11425" y="15819"/>
                  <a:pt x="11442" y="15818"/>
                </a:cubicBezTo>
                <a:cubicBezTo>
                  <a:pt x="11568" y="15885"/>
                  <a:pt x="11696" y="15955"/>
                  <a:pt x="11825" y="16022"/>
                </a:cubicBezTo>
                <a:cubicBezTo>
                  <a:pt x="11829" y="16024"/>
                  <a:pt x="11834" y="16025"/>
                  <a:pt x="11839" y="16025"/>
                </a:cubicBezTo>
                <a:cubicBezTo>
                  <a:pt x="11852" y="16025"/>
                  <a:pt x="11868" y="16019"/>
                  <a:pt x="11878" y="16014"/>
                </a:cubicBezTo>
                <a:cubicBezTo>
                  <a:pt x="11936" y="15975"/>
                  <a:pt x="11974" y="15924"/>
                  <a:pt x="11990" y="15851"/>
                </a:cubicBezTo>
                <a:cubicBezTo>
                  <a:pt x="12004" y="15780"/>
                  <a:pt x="12032" y="15712"/>
                  <a:pt x="12055" y="15643"/>
                </a:cubicBezTo>
                <a:cubicBezTo>
                  <a:pt x="12065" y="15607"/>
                  <a:pt x="12073" y="15569"/>
                  <a:pt x="12082" y="15533"/>
                </a:cubicBezTo>
                <a:cubicBezTo>
                  <a:pt x="12100" y="15539"/>
                  <a:pt x="12115" y="15542"/>
                  <a:pt x="12128" y="15542"/>
                </a:cubicBezTo>
                <a:cubicBezTo>
                  <a:pt x="12161" y="15542"/>
                  <a:pt x="12179" y="15520"/>
                  <a:pt x="12186" y="15464"/>
                </a:cubicBezTo>
                <a:cubicBezTo>
                  <a:pt x="12209" y="15316"/>
                  <a:pt x="12221" y="15168"/>
                  <a:pt x="12238" y="15024"/>
                </a:cubicBezTo>
                <a:cubicBezTo>
                  <a:pt x="12278" y="15043"/>
                  <a:pt x="12330" y="15068"/>
                  <a:pt x="12384" y="15093"/>
                </a:cubicBezTo>
                <a:cubicBezTo>
                  <a:pt x="12402" y="15101"/>
                  <a:pt x="12419" y="15106"/>
                  <a:pt x="12434" y="15106"/>
                </a:cubicBezTo>
                <a:cubicBezTo>
                  <a:pt x="12465" y="15106"/>
                  <a:pt x="12488" y="15087"/>
                  <a:pt x="12500" y="15049"/>
                </a:cubicBezTo>
                <a:cubicBezTo>
                  <a:pt x="12529" y="14965"/>
                  <a:pt x="12555" y="14879"/>
                  <a:pt x="12564" y="14791"/>
                </a:cubicBezTo>
                <a:cubicBezTo>
                  <a:pt x="12576" y="14666"/>
                  <a:pt x="12574" y="14538"/>
                  <a:pt x="12574" y="14411"/>
                </a:cubicBezTo>
                <a:cubicBezTo>
                  <a:pt x="12574" y="14369"/>
                  <a:pt x="12564" y="14328"/>
                  <a:pt x="12559" y="14285"/>
                </a:cubicBezTo>
                <a:cubicBezTo>
                  <a:pt x="12627" y="14250"/>
                  <a:pt x="12633" y="14234"/>
                  <a:pt x="12598" y="14112"/>
                </a:cubicBezTo>
                <a:cubicBezTo>
                  <a:pt x="12574" y="14026"/>
                  <a:pt x="12540" y="13941"/>
                  <a:pt x="12519" y="13854"/>
                </a:cubicBezTo>
                <a:cubicBezTo>
                  <a:pt x="12499" y="13777"/>
                  <a:pt x="12489" y="13696"/>
                  <a:pt x="12474" y="13616"/>
                </a:cubicBezTo>
                <a:lnTo>
                  <a:pt x="12474" y="13616"/>
                </a:lnTo>
                <a:cubicBezTo>
                  <a:pt x="12536" y="13633"/>
                  <a:pt x="12597" y="13650"/>
                  <a:pt x="12656" y="13669"/>
                </a:cubicBezTo>
                <a:cubicBezTo>
                  <a:pt x="12668" y="13672"/>
                  <a:pt x="12678" y="13674"/>
                  <a:pt x="12688" y="13674"/>
                </a:cubicBezTo>
                <a:cubicBezTo>
                  <a:pt x="12721" y="13674"/>
                  <a:pt x="12742" y="13653"/>
                  <a:pt x="12745" y="13614"/>
                </a:cubicBezTo>
                <a:cubicBezTo>
                  <a:pt x="12751" y="13521"/>
                  <a:pt x="12751" y="13426"/>
                  <a:pt x="12751" y="13330"/>
                </a:cubicBezTo>
                <a:cubicBezTo>
                  <a:pt x="12751" y="13274"/>
                  <a:pt x="12752" y="13217"/>
                  <a:pt x="12744" y="13162"/>
                </a:cubicBezTo>
                <a:cubicBezTo>
                  <a:pt x="12719" y="13018"/>
                  <a:pt x="12690" y="12876"/>
                  <a:pt x="12664" y="12729"/>
                </a:cubicBezTo>
                <a:lnTo>
                  <a:pt x="12664" y="12729"/>
                </a:lnTo>
                <a:cubicBezTo>
                  <a:pt x="12668" y="12731"/>
                  <a:pt x="12680" y="12737"/>
                  <a:pt x="12690" y="12737"/>
                </a:cubicBezTo>
                <a:cubicBezTo>
                  <a:pt x="12691" y="12737"/>
                  <a:pt x="12692" y="12737"/>
                  <a:pt x="12693" y="12737"/>
                </a:cubicBezTo>
                <a:cubicBezTo>
                  <a:pt x="12711" y="12734"/>
                  <a:pt x="12737" y="12731"/>
                  <a:pt x="12747" y="12718"/>
                </a:cubicBezTo>
                <a:cubicBezTo>
                  <a:pt x="12761" y="12701"/>
                  <a:pt x="12771" y="12672"/>
                  <a:pt x="12768" y="12650"/>
                </a:cubicBezTo>
                <a:cubicBezTo>
                  <a:pt x="12766" y="12626"/>
                  <a:pt x="12749" y="12603"/>
                  <a:pt x="12737" y="12579"/>
                </a:cubicBezTo>
                <a:cubicBezTo>
                  <a:pt x="12680" y="12467"/>
                  <a:pt x="12669" y="12348"/>
                  <a:pt x="12664" y="12224"/>
                </a:cubicBezTo>
                <a:cubicBezTo>
                  <a:pt x="12656" y="12080"/>
                  <a:pt x="12632" y="11936"/>
                  <a:pt x="12623" y="11792"/>
                </a:cubicBezTo>
                <a:cubicBezTo>
                  <a:pt x="12621" y="11752"/>
                  <a:pt x="12637" y="11716"/>
                  <a:pt x="12580" y="11716"/>
                </a:cubicBezTo>
                <a:cubicBezTo>
                  <a:pt x="12578" y="11716"/>
                  <a:pt x="12577" y="11716"/>
                  <a:pt x="12575" y="11716"/>
                </a:cubicBezTo>
                <a:cubicBezTo>
                  <a:pt x="12616" y="11661"/>
                  <a:pt x="12612" y="11593"/>
                  <a:pt x="12570" y="11540"/>
                </a:cubicBezTo>
                <a:cubicBezTo>
                  <a:pt x="12560" y="11528"/>
                  <a:pt x="12559" y="11504"/>
                  <a:pt x="12555" y="11487"/>
                </a:cubicBezTo>
                <a:cubicBezTo>
                  <a:pt x="12544" y="11428"/>
                  <a:pt x="12536" y="11370"/>
                  <a:pt x="12524" y="11314"/>
                </a:cubicBezTo>
                <a:cubicBezTo>
                  <a:pt x="12513" y="11266"/>
                  <a:pt x="12497" y="11219"/>
                  <a:pt x="12480" y="11175"/>
                </a:cubicBezTo>
                <a:cubicBezTo>
                  <a:pt x="12473" y="11143"/>
                  <a:pt x="12477" y="11106"/>
                  <a:pt x="12461" y="11080"/>
                </a:cubicBezTo>
                <a:cubicBezTo>
                  <a:pt x="12442" y="11051"/>
                  <a:pt x="12524" y="11004"/>
                  <a:pt x="12461" y="11001"/>
                </a:cubicBezTo>
                <a:cubicBezTo>
                  <a:pt x="12453" y="10967"/>
                  <a:pt x="12436" y="10934"/>
                  <a:pt x="12446" y="10921"/>
                </a:cubicBezTo>
                <a:cubicBezTo>
                  <a:pt x="12478" y="10872"/>
                  <a:pt x="12446" y="10829"/>
                  <a:pt x="12448" y="10785"/>
                </a:cubicBezTo>
                <a:cubicBezTo>
                  <a:pt x="12454" y="10664"/>
                  <a:pt x="12469" y="10545"/>
                  <a:pt x="12483" y="10424"/>
                </a:cubicBezTo>
                <a:cubicBezTo>
                  <a:pt x="12485" y="10402"/>
                  <a:pt x="12490" y="10380"/>
                  <a:pt x="12508" y="10356"/>
                </a:cubicBezTo>
                <a:cubicBezTo>
                  <a:pt x="12544" y="10434"/>
                  <a:pt x="12580" y="10511"/>
                  <a:pt x="12615" y="10589"/>
                </a:cubicBezTo>
                <a:cubicBezTo>
                  <a:pt x="12667" y="10705"/>
                  <a:pt x="12716" y="10819"/>
                  <a:pt x="12768" y="10933"/>
                </a:cubicBezTo>
                <a:cubicBezTo>
                  <a:pt x="12804" y="11014"/>
                  <a:pt x="12834" y="11099"/>
                  <a:pt x="12878" y="11178"/>
                </a:cubicBezTo>
                <a:cubicBezTo>
                  <a:pt x="12961" y="11332"/>
                  <a:pt x="13058" y="11481"/>
                  <a:pt x="13138" y="11638"/>
                </a:cubicBezTo>
                <a:cubicBezTo>
                  <a:pt x="13202" y="11760"/>
                  <a:pt x="13250" y="11890"/>
                  <a:pt x="13306" y="12017"/>
                </a:cubicBezTo>
                <a:cubicBezTo>
                  <a:pt x="13320" y="12052"/>
                  <a:pt x="13333" y="12088"/>
                  <a:pt x="13354" y="12120"/>
                </a:cubicBezTo>
                <a:cubicBezTo>
                  <a:pt x="13364" y="12136"/>
                  <a:pt x="13389" y="12142"/>
                  <a:pt x="13413" y="12146"/>
                </a:cubicBezTo>
                <a:cubicBezTo>
                  <a:pt x="13467" y="12279"/>
                  <a:pt x="13557" y="12390"/>
                  <a:pt x="13652" y="12500"/>
                </a:cubicBezTo>
                <a:cubicBezTo>
                  <a:pt x="13688" y="12541"/>
                  <a:pt x="13713" y="12593"/>
                  <a:pt x="13743" y="12639"/>
                </a:cubicBezTo>
                <a:cubicBezTo>
                  <a:pt x="13750" y="12651"/>
                  <a:pt x="13754" y="12666"/>
                  <a:pt x="13763" y="12678"/>
                </a:cubicBezTo>
                <a:cubicBezTo>
                  <a:pt x="13793" y="12731"/>
                  <a:pt x="13819" y="12757"/>
                  <a:pt x="13847" y="12757"/>
                </a:cubicBezTo>
                <a:cubicBezTo>
                  <a:pt x="13872" y="12757"/>
                  <a:pt x="13898" y="12737"/>
                  <a:pt x="13929" y="12697"/>
                </a:cubicBezTo>
                <a:cubicBezTo>
                  <a:pt x="13937" y="12686"/>
                  <a:pt x="13945" y="12676"/>
                  <a:pt x="13948" y="12672"/>
                </a:cubicBezTo>
                <a:cubicBezTo>
                  <a:pt x="14040" y="12796"/>
                  <a:pt x="14138" y="12918"/>
                  <a:pt x="14220" y="13047"/>
                </a:cubicBezTo>
                <a:cubicBezTo>
                  <a:pt x="14279" y="13141"/>
                  <a:pt x="14319" y="13249"/>
                  <a:pt x="14366" y="13351"/>
                </a:cubicBezTo>
                <a:cubicBezTo>
                  <a:pt x="14377" y="13372"/>
                  <a:pt x="14383" y="13395"/>
                  <a:pt x="14395" y="13416"/>
                </a:cubicBezTo>
                <a:cubicBezTo>
                  <a:pt x="14426" y="13471"/>
                  <a:pt x="14447" y="13496"/>
                  <a:pt x="14476" y="13496"/>
                </a:cubicBezTo>
                <a:cubicBezTo>
                  <a:pt x="14497" y="13496"/>
                  <a:pt x="14522" y="13483"/>
                  <a:pt x="14560" y="13459"/>
                </a:cubicBezTo>
                <a:cubicBezTo>
                  <a:pt x="14629" y="13602"/>
                  <a:pt x="14752" y="13691"/>
                  <a:pt x="14875" y="13782"/>
                </a:cubicBezTo>
                <a:cubicBezTo>
                  <a:pt x="14911" y="13808"/>
                  <a:pt x="14942" y="13820"/>
                  <a:pt x="14971" y="13820"/>
                </a:cubicBezTo>
                <a:cubicBezTo>
                  <a:pt x="15013" y="13820"/>
                  <a:pt x="15049" y="13795"/>
                  <a:pt x="15086" y="13745"/>
                </a:cubicBezTo>
                <a:cubicBezTo>
                  <a:pt x="15122" y="13697"/>
                  <a:pt x="15159" y="13650"/>
                  <a:pt x="15191" y="13601"/>
                </a:cubicBezTo>
                <a:cubicBezTo>
                  <a:pt x="15216" y="13560"/>
                  <a:pt x="15235" y="13514"/>
                  <a:pt x="15255" y="13472"/>
                </a:cubicBezTo>
                <a:cubicBezTo>
                  <a:pt x="15340" y="13627"/>
                  <a:pt x="15496" y="13719"/>
                  <a:pt x="15621" y="13843"/>
                </a:cubicBezTo>
                <a:cubicBezTo>
                  <a:pt x="15710" y="13932"/>
                  <a:pt x="15793" y="14030"/>
                  <a:pt x="15879" y="14124"/>
                </a:cubicBezTo>
                <a:cubicBezTo>
                  <a:pt x="15934" y="14184"/>
                  <a:pt x="15967" y="14215"/>
                  <a:pt x="15999" y="14215"/>
                </a:cubicBezTo>
                <a:cubicBezTo>
                  <a:pt x="16031" y="14215"/>
                  <a:pt x="16062" y="14182"/>
                  <a:pt x="16114" y="14115"/>
                </a:cubicBezTo>
                <a:cubicBezTo>
                  <a:pt x="16201" y="14199"/>
                  <a:pt x="16288" y="14280"/>
                  <a:pt x="16373" y="14364"/>
                </a:cubicBezTo>
                <a:cubicBezTo>
                  <a:pt x="16411" y="14402"/>
                  <a:pt x="16431" y="14420"/>
                  <a:pt x="16450" y="14420"/>
                </a:cubicBezTo>
                <a:cubicBezTo>
                  <a:pt x="16466" y="14420"/>
                  <a:pt x="16481" y="14407"/>
                  <a:pt x="16507" y="14384"/>
                </a:cubicBezTo>
                <a:cubicBezTo>
                  <a:pt x="16621" y="14468"/>
                  <a:pt x="16729" y="14558"/>
                  <a:pt x="16846" y="14633"/>
                </a:cubicBezTo>
                <a:cubicBezTo>
                  <a:pt x="16869" y="14648"/>
                  <a:pt x="16887" y="14655"/>
                  <a:pt x="16902" y="14655"/>
                </a:cubicBezTo>
                <a:cubicBezTo>
                  <a:pt x="16932" y="14655"/>
                  <a:pt x="16953" y="14629"/>
                  <a:pt x="16979" y="14579"/>
                </a:cubicBezTo>
                <a:cubicBezTo>
                  <a:pt x="17012" y="14514"/>
                  <a:pt x="17051" y="14452"/>
                  <a:pt x="17089" y="14385"/>
                </a:cubicBezTo>
                <a:cubicBezTo>
                  <a:pt x="17215" y="14496"/>
                  <a:pt x="17346" y="14610"/>
                  <a:pt x="17480" y="14728"/>
                </a:cubicBezTo>
                <a:cubicBezTo>
                  <a:pt x="17490" y="14713"/>
                  <a:pt x="17503" y="14699"/>
                  <a:pt x="17508" y="14692"/>
                </a:cubicBezTo>
                <a:cubicBezTo>
                  <a:pt x="17657" y="14764"/>
                  <a:pt x="17760" y="14910"/>
                  <a:pt x="17936" y="14933"/>
                </a:cubicBezTo>
                <a:cubicBezTo>
                  <a:pt x="17952" y="14935"/>
                  <a:pt x="17963" y="14937"/>
                  <a:pt x="17972" y="14937"/>
                </a:cubicBezTo>
                <a:cubicBezTo>
                  <a:pt x="17994" y="14937"/>
                  <a:pt x="17998" y="14927"/>
                  <a:pt x="18009" y="14890"/>
                </a:cubicBezTo>
                <a:cubicBezTo>
                  <a:pt x="18159" y="14997"/>
                  <a:pt x="18312" y="15104"/>
                  <a:pt x="18462" y="15213"/>
                </a:cubicBezTo>
                <a:cubicBezTo>
                  <a:pt x="18549" y="15276"/>
                  <a:pt x="18630" y="15346"/>
                  <a:pt x="18718" y="15407"/>
                </a:cubicBezTo>
                <a:cubicBezTo>
                  <a:pt x="18751" y="15429"/>
                  <a:pt x="18797" y="15434"/>
                  <a:pt x="18837" y="15449"/>
                </a:cubicBezTo>
                <a:cubicBezTo>
                  <a:pt x="18840" y="15412"/>
                  <a:pt x="18856" y="15369"/>
                  <a:pt x="18843" y="15337"/>
                </a:cubicBezTo>
                <a:cubicBezTo>
                  <a:pt x="18802" y="15222"/>
                  <a:pt x="18755" y="15108"/>
                  <a:pt x="18703" y="14997"/>
                </a:cubicBezTo>
                <a:cubicBezTo>
                  <a:pt x="18652" y="14884"/>
                  <a:pt x="18593" y="14775"/>
                  <a:pt x="18537" y="14663"/>
                </a:cubicBezTo>
                <a:lnTo>
                  <a:pt x="18555" y="14663"/>
                </a:lnTo>
                <a:cubicBezTo>
                  <a:pt x="18562" y="14641"/>
                  <a:pt x="18579" y="14615"/>
                  <a:pt x="18573" y="14599"/>
                </a:cubicBezTo>
                <a:cubicBezTo>
                  <a:pt x="18529" y="14488"/>
                  <a:pt x="18478" y="14381"/>
                  <a:pt x="18436" y="14272"/>
                </a:cubicBezTo>
                <a:cubicBezTo>
                  <a:pt x="18421" y="14237"/>
                  <a:pt x="18431" y="14195"/>
                  <a:pt x="18418" y="14160"/>
                </a:cubicBezTo>
                <a:cubicBezTo>
                  <a:pt x="18393" y="14091"/>
                  <a:pt x="18358" y="14025"/>
                  <a:pt x="18326" y="13953"/>
                </a:cubicBezTo>
                <a:lnTo>
                  <a:pt x="18368" y="13953"/>
                </a:lnTo>
                <a:cubicBezTo>
                  <a:pt x="18369" y="13953"/>
                  <a:pt x="18370" y="13953"/>
                  <a:pt x="18371" y="13953"/>
                </a:cubicBezTo>
                <a:cubicBezTo>
                  <a:pt x="18462" y="13953"/>
                  <a:pt x="18498" y="13914"/>
                  <a:pt x="18481" y="13822"/>
                </a:cubicBezTo>
                <a:cubicBezTo>
                  <a:pt x="18453" y="13676"/>
                  <a:pt x="18422" y="13532"/>
                  <a:pt x="18389" y="13388"/>
                </a:cubicBezTo>
                <a:cubicBezTo>
                  <a:pt x="18379" y="13345"/>
                  <a:pt x="18359" y="13305"/>
                  <a:pt x="18341" y="13258"/>
                </a:cubicBezTo>
                <a:lnTo>
                  <a:pt x="18341" y="13258"/>
                </a:lnTo>
                <a:cubicBezTo>
                  <a:pt x="18359" y="13259"/>
                  <a:pt x="18380" y="13261"/>
                  <a:pt x="18402" y="13262"/>
                </a:cubicBezTo>
                <a:cubicBezTo>
                  <a:pt x="18403" y="13262"/>
                  <a:pt x="18404" y="13262"/>
                  <a:pt x="18405" y="13262"/>
                </a:cubicBezTo>
                <a:cubicBezTo>
                  <a:pt x="18451" y="13262"/>
                  <a:pt x="18471" y="13237"/>
                  <a:pt x="18451" y="13196"/>
                </a:cubicBezTo>
                <a:cubicBezTo>
                  <a:pt x="18426" y="13143"/>
                  <a:pt x="18391" y="13093"/>
                  <a:pt x="18366" y="13040"/>
                </a:cubicBezTo>
                <a:cubicBezTo>
                  <a:pt x="18338" y="12982"/>
                  <a:pt x="18311" y="12922"/>
                  <a:pt x="18292" y="12860"/>
                </a:cubicBezTo>
                <a:cubicBezTo>
                  <a:pt x="18257" y="12747"/>
                  <a:pt x="18227" y="12632"/>
                  <a:pt x="18198" y="12529"/>
                </a:cubicBezTo>
                <a:cubicBezTo>
                  <a:pt x="18323" y="12481"/>
                  <a:pt x="18452" y="12435"/>
                  <a:pt x="18580" y="12384"/>
                </a:cubicBezTo>
                <a:cubicBezTo>
                  <a:pt x="18599" y="12377"/>
                  <a:pt x="18622" y="12343"/>
                  <a:pt x="18620" y="12325"/>
                </a:cubicBezTo>
                <a:cubicBezTo>
                  <a:pt x="18606" y="12240"/>
                  <a:pt x="18584" y="12156"/>
                  <a:pt x="18563" y="12066"/>
                </a:cubicBezTo>
                <a:cubicBezTo>
                  <a:pt x="18604" y="12043"/>
                  <a:pt x="18606" y="12029"/>
                  <a:pt x="18564" y="11971"/>
                </a:cubicBezTo>
                <a:cubicBezTo>
                  <a:pt x="18517" y="11903"/>
                  <a:pt x="18473" y="11831"/>
                  <a:pt x="18416" y="11744"/>
                </a:cubicBezTo>
                <a:cubicBezTo>
                  <a:pt x="18502" y="11716"/>
                  <a:pt x="18511" y="11695"/>
                  <a:pt x="18454" y="11631"/>
                </a:cubicBezTo>
                <a:cubicBezTo>
                  <a:pt x="18368" y="11529"/>
                  <a:pt x="18276" y="11432"/>
                  <a:pt x="18190" y="11330"/>
                </a:cubicBezTo>
                <a:cubicBezTo>
                  <a:pt x="18164" y="11299"/>
                  <a:pt x="18148" y="11260"/>
                  <a:pt x="18128" y="11226"/>
                </a:cubicBezTo>
                <a:cubicBezTo>
                  <a:pt x="18193" y="11215"/>
                  <a:pt x="18251" y="11205"/>
                  <a:pt x="18307" y="11194"/>
                </a:cubicBezTo>
                <a:cubicBezTo>
                  <a:pt x="18359" y="11185"/>
                  <a:pt x="18373" y="11152"/>
                  <a:pt x="18353" y="11108"/>
                </a:cubicBezTo>
                <a:cubicBezTo>
                  <a:pt x="18338" y="11070"/>
                  <a:pt x="18318" y="11029"/>
                  <a:pt x="18290" y="11000"/>
                </a:cubicBezTo>
                <a:cubicBezTo>
                  <a:pt x="18172" y="10890"/>
                  <a:pt x="18100" y="10747"/>
                  <a:pt x="18013" y="10614"/>
                </a:cubicBezTo>
                <a:cubicBezTo>
                  <a:pt x="17943" y="10510"/>
                  <a:pt x="17855" y="10420"/>
                  <a:pt x="17773" y="10326"/>
                </a:cubicBezTo>
                <a:cubicBezTo>
                  <a:pt x="17740" y="10286"/>
                  <a:pt x="17699" y="10253"/>
                  <a:pt x="17669" y="10224"/>
                </a:cubicBezTo>
                <a:cubicBezTo>
                  <a:pt x="17756" y="10207"/>
                  <a:pt x="17849" y="10190"/>
                  <a:pt x="17941" y="10168"/>
                </a:cubicBezTo>
                <a:cubicBezTo>
                  <a:pt x="18007" y="10151"/>
                  <a:pt x="18072" y="10129"/>
                  <a:pt x="18136" y="10109"/>
                </a:cubicBezTo>
                <a:cubicBezTo>
                  <a:pt x="18208" y="10087"/>
                  <a:pt x="18213" y="10075"/>
                  <a:pt x="18188" y="10006"/>
                </a:cubicBezTo>
                <a:cubicBezTo>
                  <a:pt x="18183" y="9995"/>
                  <a:pt x="18179" y="9982"/>
                  <a:pt x="18172" y="9964"/>
                </a:cubicBezTo>
                <a:lnTo>
                  <a:pt x="18172" y="9964"/>
                </a:lnTo>
                <a:cubicBezTo>
                  <a:pt x="18184" y="9965"/>
                  <a:pt x="18196" y="9966"/>
                  <a:pt x="18207" y="9966"/>
                </a:cubicBezTo>
                <a:cubicBezTo>
                  <a:pt x="18324" y="9966"/>
                  <a:pt x="18407" y="9884"/>
                  <a:pt x="18507" y="9848"/>
                </a:cubicBezTo>
                <a:cubicBezTo>
                  <a:pt x="18519" y="9842"/>
                  <a:pt x="18532" y="9809"/>
                  <a:pt x="18527" y="9795"/>
                </a:cubicBezTo>
                <a:cubicBezTo>
                  <a:pt x="18493" y="9699"/>
                  <a:pt x="18462" y="9604"/>
                  <a:pt x="18419" y="9512"/>
                </a:cubicBezTo>
                <a:cubicBezTo>
                  <a:pt x="18398" y="9465"/>
                  <a:pt x="18352" y="9429"/>
                  <a:pt x="18308" y="9377"/>
                </a:cubicBezTo>
                <a:lnTo>
                  <a:pt x="18308" y="9377"/>
                </a:lnTo>
                <a:cubicBezTo>
                  <a:pt x="18309" y="9377"/>
                  <a:pt x="18311" y="9377"/>
                  <a:pt x="18313" y="9377"/>
                </a:cubicBezTo>
                <a:cubicBezTo>
                  <a:pt x="18316" y="9377"/>
                  <a:pt x="18322" y="9376"/>
                  <a:pt x="18326" y="9374"/>
                </a:cubicBezTo>
                <a:cubicBezTo>
                  <a:pt x="18399" y="9336"/>
                  <a:pt x="18400" y="9297"/>
                  <a:pt x="18337" y="9244"/>
                </a:cubicBezTo>
                <a:cubicBezTo>
                  <a:pt x="18250" y="9167"/>
                  <a:pt x="18164" y="9087"/>
                  <a:pt x="18077" y="9010"/>
                </a:cubicBezTo>
                <a:cubicBezTo>
                  <a:pt x="18055" y="8991"/>
                  <a:pt x="18029" y="8977"/>
                  <a:pt x="18008" y="8962"/>
                </a:cubicBezTo>
                <a:cubicBezTo>
                  <a:pt x="18040" y="8935"/>
                  <a:pt x="18075" y="8906"/>
                  <a:pt x="18108" y="8878"/>
                </a:cubicBezTo>
                <a:cubicBezTo>
                  <a:pt x="18143" y="8848"/>
                  <a:pt x="18140" y="8822"/>
                  <a:pt x="18110" y="8787"/>
                </a:cubicBezTo>
                <a:cubicBezTo>
                  <a:pt x="17999" y="8660"/>
                  <a:pt x="17868" y="8577"/>
                  <a:pt x="17701" y="8549"/>
                </a:cubicBezTo>
                <a:cubicBezTo>
                  <a:pt x="17693" y="8546"/>
                  <a:pt x="17683" y="8541"/>
                  <a:pt x="17670" y="8537"/>
                </a:cubicBezTo>
                <a:cubicBezTo>
                  <a:pt x="17673" y="8530"/>
                  <a:pt x="17674" y="8524"/>
                  <a:pt x="17677" y="8519"/>
                </a:cubicBezTo>
                <a:cubicBezTo>
                  <a:pt x="17690" y="8499"/>
                  <a:pt x="17704" y="8479"/>
                  <a:pt x="17717" y="8460"/>
                </a:cubicBezTo>
                <a:cubicBezTo>
                  <a:pt x="17696" y="8447"/>
                  <a:pt x="17677" y="8427"/>
                  <a:pt x="17655" y="8423"/>
                </a:cubicBezTo>
                <a:cubicBezTo>
                  <a:pt x="17544" y="8403"/>
                  <a:pt x="17461" y="8339"/>
                  <a:pt x="17386" y="8259"/>
                </a:cubicBezTo>
                <a:cubicBezTo>
                  <a:pt x="17364" y="8235"/>
                  <a:pt x="17338" y="8213"/>
                  <a:pt x="17317" y="8192"/>
                </a:cubicBezTo>
                <a:cubicBezTo>
                  <a:pt x="17367" y="8150"/>
                  <a:pt x="17416" y="8107"/>
                  <a:pt x="17468" y="8068"/>
                </a:cubicBezTo>
                <a:cubicBezTo>
                  <a:pt x="17508" y="8038"/>
                  <a:pt x="17498" y="8005"/>
                  <a:pt x="17474" y="7978"/>
                </a:cubicBezTo>
                <a:cubicBezTo>
                  <a:pt x="17366" y="7858"/>
                  <a:pt x="17247" y="7752"/>
                  <a:pt x="17088" y="7701"/>
                </a:cubicBezTo>
                <a:cubicBezTo>
                  <a:pt x="17029" y="7682"/>
                  <a:pt x="16974" y="7649"/>
                  <a:pt x="16891" y="7610"/>
                </a:cubicBezTo>
                <a:cubicBezTo>
                  <a:pt x="16916" y="7605"/>
                  <a:pt x="16938" y="7600"/>
                  <a:pt x="16958" y="7597"/>
                </a:cubicBezTo>
                <a:cubicBezTo>
                  <a:pt x="16932" y="7458"/>
                  <a:pt x="16803" y="7461"/>
                  <a:pt x="16718" y="7409"/>
                </a:cubicBezTo>
                <a:cubicBezTo>
                  <a:pt x="16613" y="7345"/>
                  <a:pt x="16496" y="7297"/>
                  <a:pt x="16387" y="7239"/>
                </a:cubicBezTo>
                <a:cubicBezTo>
                  <a:pt x="16273" y="7179"/>
                  <a:pt x="16157" y="7117"/>
                  <a:pt x="16048" y="7048"/>
                </a:cubicBezTo>
                <a:cubicBezTo>
                  <a:pt x="15975" y="7001"/>
                  <a:pt x="15911" y="6937"/>
                  <a:pt x="15843" y="6882"/>
                </a:cubicBezTo>
                <a:cubicBezTo>
                  <a:pt x="15818" y="6863"/>
                  <a:pt x="15793" y="6843"/>
                  <a:pt x="15760" y="6816"/>
                </a:cubicBezTo>
                <a:cubicBezTo>
                  <a:pt x="15782" y="6815"/>
                  <a:pt x="15797" y="6813"/>
                  <a:pt x="15810" y="6812"/>
                </a:cubicBezTo>
                <a:cubicBezTo>
                  <a:pt x="15900" y="6801"/>
                  <a:pt x="15991" y="6792"/>
                  <a:pt x="16081" y="6776"/>
                </a:cubicBezTo>
                <a:cubicBezTo>
                  <a:pt x="16157" y="6764"/>
                  <a:pt x="16230" y="6738"/>
                  <a:pt x="16306" y="6724"/>
                </a:cubicBezTo>
                <a:cubicBezTo>
                  <a:pt x="16418" y="6702"/>
                  <a:pt x="16531" y="6688"/>
                  <a:pt x="16643" y="6667"/>
                </a:cubicBezTo>
                <a:cubicBezTo>
                  <a:pt x="16665" y="6663"/>
                  <a:pt x="16686" y="6644"/>
                  <a:pt x="16706" y="6632"/>
                </a:cubicBezTo>
                <a:cubicBezTo>
                  <a:pt x="16695" y="6612"/>
                  <a:pt x="16681" y="6591"/>
                  <a:pt x="16670" y="6571"/>
                </a:cubicBezTo>
                <a:cubicBezTo>
                  <a:pt x="16752" y="6563"/>
                  <a:pt x="16837" y="6549"/>
                  <a:pt x="16876" y="6482"/>
                </a:cubicBezTo>
                <a:cubicBezTo>
                  <a:pt x="16938" y="6467"/>
                  <a:pt x="16986" y="6461"/>
                  <a:pt x="17031" y="6443"/>
                </a:cubicBezTo>
                <a:cubicBezTo>
                  <a:pt x="17117" y="6410"/>
                  <a:pt x="17200" y="6373"/>
                  <a:pt x="17279" y="6329"/>
                </a:cubicBezTo>
                <a:cubicBezTo>
                  <a:pt x="17348" y="6292"/>
                  <a:pt x="17349" y="6267"/>
                  <a:pt x="17310" y="6201"/>
                </a:cubicBezTo>
                <a:cubicBezTo>
                  <a:pt x="17278" y="6148"/>
                  <a:pt x="17250" y="6091"/>
                  <a:pt x="17220" y="6033"/>
                </a:cubicBezTo>
                <a:cubicBezTo>
                  <a:pt x="17415" y="5993"/>
                  <a:pt x="17593" y="5907"/>
                  <a:pt x="17765" y="5800"/>
                </a:cubicBezTo>
                <a:cubicBezTo>
                  <a:pt x="17807" y="5773"/>
                  <a:pt x="17861" y="5767"/>
                  <a:pt x="17904" y="5740"/>
                </a:cubicBezTo>
                <a:cubicBezTo>
                  <a:pt x="17984" y="5690"/>
                  <a:pt x="17984" y="5675"/>
                  <a:pt x="17926" y="5599"/>
                </a:cubicBezTo>
                <a:cubicBezTo>
                  <a:pt x="18032" y="5573"/>
                  <a:pt x="18135" y="5546"/>
                  <a:pt x="18238" y="5519"/>
                </a:cubicBezTo>
                <a:cubicBezTo>
                  <a:pt x="18262" y="5514"/>
                  <a:pt x="18287" y="5510"/>
                  <a:pt x="18312" y="5505"/>
                </a:cubicBezTo>
                <a:cubicBezTo>
                  <a:pt x="18353" y="5495"/>
                  <a:pt x="18384" y="5483"/>
                  <a:pt x="18360" y="5439"/>
                </a:cubicBezTo>
                <a:cubicBezTo>
                  <a:pt x="18415" y="5424"/>
                  <a:pt x="18470" y="5417"/>
                  <a:pt x="18519" y="5397"/>
                </a:cubicBezTo>
                <a:cubicBezTo>
                  <a:pt x="18667" y="5337"/>
                  <a:pt x="18815" y="5277"/>
                  <a:pt x="18959" y="5210"/>
                </a:cubicBezTo>
                <a:cubicBezTo>
                  <a:pt x="18996" y="5193"/>
                  <a:pt x="19022" y="5151"/>
                  <a:pt x="19053" y="5121"/>
                </a:cubicBezTo>
                <a:cubicBezTo>
                  <a:pt x="19015" y="5097"/>
                  <a:pt x="18979" y="5057"/>
                  <a:pt x="18939" y="5052"/>
                </a:cubicBezTo>
                <a:cubicBezTo>
                  <a:pt x="18791" y="5035"/>
                  <a:pt x="18643" y="5030"/>
                  <a:pt x="18495" y="5022"/>
                </a:cubicBezTo>
                <a:cubicBezTo>
                  <a:pt x="18480" y="5022"/>
                  <a:pt x="18462" y="5027"/>
                  <a:pt x="18436" y="5031"/>
                </a:cubicBezTo>
                <a:cubicBezTo>
                  <a:pt x="18468" y="4966"/>
                  <a:pt x="18424" y="4965"/>
                  <a:pt x="18385" y="4958"/>
                </a:cubicBezTo>
                <a:cubicBezTo>
                  <a:pt x="18216" y="4925"/>
                  <a:pt x="18045" y="4894"/>
                  <a:pt x="17869" y="4862"/>
                </a:cubicBezTo>
                <a:cubicBezTo>
                  <a:pt x="17914" y="4804"/>
                  <a:pt x="17884" y="4766"/>
                  <a:pt x="17834" y="4747"/>
                </a:cubicBezTo>
                <a:cubicBezTo>
                  <a:pt x="17758" y="4717"/>
                  <a:pt x="17678" y="4691"/>
                  <a:pt x="17598" y="4670"/>
                </a:cubicBezTo>
                <a:cubicBezTo>
                  <a:pt x="17513" y="4648"/>
                  <a:pt x="17425" y="4631"/>
                  <a:pt x="17338" y="4617"/>
                </a:cubicBezTo>
                <a:cubicBezTo>
                  <a:pt x="17266" y="4606"/>
                  <a:pt x="17191" y="4603"/>
                  <a:pt x="17114" y="4595"/>
                </a:cubicBezTo>
                <a:cubicBezTo>
                  <a:pt x="17139" y="4563"/>
                  <a:pt x="17166" y="4521"/>
                  <a:pt x="17202" y="4488"/>
                </a:cubicBezTo>
                <a:cubicBezTo>
                  <a:pt x="17246" y="4451"/>
                  <a:pt x="17226" y="4423"/>
                  <a:pt x="17196" y="4401"/>
                </a:cubicBezTo>
                <a:cubicBezTo>
                  <a:pt x="17154" y="4370"/>
                  <a:pt x="17108" y="4338"/>
                  <a:pt x="17060" y="4322"/>
                </a:cubicBezTo>
                <a:cubicBezTo>
                  <a:pt x="16918" y="4277"/>
                  <a:pt x="16775" y="4239"/>
                  <a:pt x="16631" y="4200"/>
                </a:cubicBezTo>
                <a:cubicBezTo>
                  <a:pt x="16618" y="4197"/>
                  <a:pt x="16603" y="4196"/>
                  <a:pt x="16589" y="4196"/>
                </a:cubicBezTo>
                <a:cubicBezTo>
                  <a:pt x="16568" y="4196"/>
                  <a:pt x="16546" y="4198"/>
                  <a:pt x="16525" y="4198"/>
                </a:cubicBezTo>
                <a:cubicBezTo>
                  <a:pt x="16543" y="4166"/>
                  <a:pt x="16562" y="4131"/>
                  <a:pt x="16582" y="4095"/>
                </a:cubicBezTo>
                <a:cubicBezTo>
                  <a:pt x="16609" y="4044"/>
                  <a:pt x="16599" y="4008"/>
                  <a:pt x="16542" y="3997"/>
                </a:cubicBezTo>
                <a:cubicBezTo>
                  <a:pt x="16460" y="3983"/>
                  <a:pt x="16377" y="3982"/>
                  <a:pt x="16295" y="3971"/>
                </a:cubicBezTo>
                <a:cubicBezTo>
                  <a:pt x="16229" y="3961"/>
                  <a:pt x="16163" y="3942"/>
                  <a:pt x="16096" y="3937"/>
                </a:cubicBezTo>
                <a:cubicBezTo>
                  <a:pt x="16011" y="3929"/>
                  <a:pt x="15931" y="3894"/>
                  <a:pt x="15848" y="3875"/>
                </a:cubicBezTo>
                <a:cubicBezTo>
                  <a:pt x="15843" y="3874"/>
                  <a:pt x="15837" y="3873"/>
                  <a:pt x="15832" y="3873"/>
                </a:cubicBezTo>
                <a:cubicBezTo>
                  <a:pt x="15822" y="3873"/>
                  <a:pt x="15812" y="3874"/>
                  <a:pt x="15803" y="3874"/>
                </a:cubicBezTo>
                <a:cubicBezTo>
                  <a:pt x="15795" y="3874"/>
                  <a:pt x="15787" y="3874"/>
                  <a:pt x="15780" y="3871"/>
                </a:cubicBezTo>
                <a:cubicBezTo>
                  <a:pt x="15766" y="3866"/>
                  <a:pt x="15759" y="3844"/>
                  <a:pt x="15746" y="3829"/>
                </a:cubicBezTo>
                <a:cubicBezTo>
                  <a:pt x="15789" y="3802"/>
                  <a:pt x="15793" y="3763"/>
                  <a:pt x="15781" y="3719"/>
                </a:cubicBezTo>
                <a:cubicBezTo>
                  <a:pt x="15780" y="3715"/>
                  <a:pt x="15789" y="3709"/>
                  <a:pt x="15792" y="3704"/>
                </a:cubicBezTo>
                <a:cubicBezTo>
                  <a:pt x="15802" y="3684"/>
                  <a:pt x="15811" y="3665"/>
                  <a:pt x="15811" y="3642"/>
                </a:cubicBezTo>
                <a:cubicBezTo>
                  <a:pt x="15823" y="3624"/>
                  <a:pt x="15842" y="3608"/>
                  <a:pt x="15849" y="3590"/>
                </a:cubicBezTo>
                <a:cubicBezTo>
                  <a:pt x="15879" y="3514"/>
                  <a:pt x="15911" y="3438"/>
                  <a:pt x="15933" y="3359"/>
                </a:cubicBezTo>
                <a:cubicBezTo>
                  <a:pt x="15960" y="3263"/>
                  <a:pt x="15957" y="3256"/>
                  <a:pt x="15856" y="3233"/>
                </a:cubicBezTo>
                <a:cubicBezTo>
                  <a:pt x="15746" y="3209"/>
                  <a:pt x="15633" y="3195"/>
                  <a:pt x="15518" y="3175"/>
                </a:cubicBezTo>
                <a:cubicBezTo>
                  <a:pt x="15512" y="3121"/>
                  <a:pt x="15509" y="3103"/>
                  <a:pt x="15477" y="3103"/>
                </a:cubicBezTo>
                <a:cubicBezTo>
                  <a:pt x="15463" y="3103"/>
                  <a:pt x="15443" y="3107"/>
                  <a:pt x="15414" y="3112"/>
                </a:cubicBezTo>
                <a:cubicBezTo>
                  <a:pt x="15362" y="3123"/>
                  <a:pt x="15309" y="3135"/>
                  <a:pt x="15260" y="3151"/>
                </a:cubicBezTo>
                <a:cubicBezTo>
                  <a:pt x="15211" y="3166"/>
                  <a:pt x="15167" y="3187"/>
                  <a:pt x="15119" y="3206"/>
                </a:cubicBezTo>
                <a:cubicBezTo>
                  <a:pt x="15142" y="3145"/>
                  <a:pt x="15165" y="3084"/>
                  <a:pt x="15191" y="3019"/>
                </a:cubicBezTo>
                <a:cubicBezTo>
                  <a:pt x="15174" y="3014"/>
                  <a:pt x="15162" y="3010"/>
                  <a:pt x="15146" y="3004"/>
                </a:cubicBezTo>
                <a:cubicBezTo>
                  <a:pt x="15154" y="2995"/>
                  <a:pt x="15160" y="2988"/>
                  <a:pt x="15180" y="2963"/>
                </a:cubicBezTo>
                <a:cubicBezTo>
                  <a:pt x="15131" y="2961"/>
                  <a:pt x="15088" y="2954"/>
                  <a:pt x="15048" y="2954"/>
                </a:cubicBezTo>
                <a:cubicBezTo>
                  <a:pt x="15031" y="2954"/>
                  <a:pt x="15016" y="2955"/>
                  <a:pt x="15000" y="2958"/>
                </a:cubicBezTo>
                <a:cubicBezTo>
                  <a:pt x="14774" y="3006"/>
                  <a:pt x="14547" y="3057"/>
                  <a:pt x="14324" y="3122"/>
                </a:cubicBezTo>
                <a:cubicBezTo>
                  <a:pt x="14162" y="3169"/>
                  <a:pt x="14006" y="3241"/>
                  <a:pt x="13848" y="3302"/>
                </a:cubicBezTo>
                <a:cubicBezTo>
                  <a:pt x="13822" y="3312"/>
                  <a:pt x="13795" y="3320"/>
                  <a:pt x="13759" y="3334"/>
                </a:cubicBezTo>
                <a:cubicBezTo>
                  <a:pt x="13819" y="3245"/>
                  <a:pt x="13872" y="3169"/>
                  <a:pt x="13925" y="3089"/>
                </a:cubicBezTo>
                <a:cubicBezTo>
                  <a:pt x="13915" y="3082"/>
                  <a:pt x="13906" y="3075"/>
                  <a:pt x="13906" y="3075"/>
                </a:cubicBezTo>
                <a:lnTo>
                  <a:pt x="13906" y="3075"/>
                </a:lnTo>
                <a:cubicBezTo>
                  <a:pt x="13906" y="3075"/>
                  <a:pt x="13906" y="3075"/>
                  <a:pt x="13907" y="3075"/>
                </a:cubicBezTo>
                <a:cubicBezTo>
                  <a:pt x="13919" y="3024"/>
                  <a:pt x="13932" y="2979"/>
                  <a:pt x="13945" y="2929"/>
                </a:cubicBezTo>
                <a:lnTo>
                  <a:pt x="13907" y="2929"/>
                </a:lnTo>
                <a:cubicBezTo>
                  <a:pt x="13940" y="2815"/>
                  <a:pt x="13973" y="2701"/>
                  <a:pt x="14009" y="2587"/>
                </a:cubicBezTo>
                <a:cubicBezTo>
                  <a:pt x="14025" y="2536"/>
                  <a:pt x="14004" y="2520"/>
                  <a:pt x="13959" y="2505"/>
                </a:cubicBezTo>
                <a:cubicBezTo>
                  <a:pt x="13922" y="2494"/>
                  <a:pt x="13885" y="2490"/>
                  <a:pt x="13849" y="2490"/>
                </a:cubicBezTo>
                <a:cubicBezTo>
                  <a:pt x="13786" y="2490"/>
                  <a:pt x="13724" y="2502"/>
                  <a:pt x="13662" y="2511"/>
                </a:cubicBezTo>
                <a:cubicBezTo>
                  <a:pt x="13640" y="2514"/>
                  <a:pt x="13617" y="2521"/>
                  <a:pt x="13595" y="2521"/>
                </a:cubicBezTo>
                <a:cubicBezTo>
                  <a:pt x="13575" y="2521"/>
                  <a:pt x="13555" y="2515"/>
                  <a:pt x="13537" y="2495"/>
                </a:cubicBezTo>
                <a:cubicBezTo>
                  <a:pt x="13532" y="2490"/>
                  <a:pt x="13521" y="2488"/>
                  <a:pt x="13510" y="2488"/>
                </a:cubicBezTo>
                <a:cubicBezTo>
                  <a:pt x="13505" y="2488"/>
                  <a:pt x="13499" y="2488"/>
                  <a:pt x="13495" y="2489"/>
                </a:cubicBezTo>
                <a:cubicBezTo>
                  <a:pt x="13377" y="2500"/>
                  <a:pt x="13267" y="2536"/>
                  <a:pt x="13162" y="2602"/>
                </a:cubicBezTo>
                <a:cubicBezTo>
                  <a:pt x="13174" y="2612"/>
                  <a:pt x="13182" y="2620"/>
                  <a:pt x="13198" y="2631"/>
                </a:cubicBezTo>
                <a:cubicBezTo>
                  <a:pt x="13169" y="2633"/>
                  <a:pt x="13147" y="2633"/>
                  <a:pt x="13122" y="2634"/>
                </a:cubicBezTo>
                <a:cubicBezTo>
                  <a:pt x="13117" y="2594"/>
                  <a:pt x="13114" y="2554"/>
                  <a:pt x="13107" y="2516"/>
                </a:cubicBezTo>
                <a:cubicBezTo>
                  <a:pt x="13101" y="2473"/>
                  <a:pt x="13092" y="2453"/>
                  <a:pt x="13071" y="2453"/>
                </a:cubicBezTo>
                <a:cubicBezTo>
                  <a:pt x="13059" y="2453"/>
                  <a:pt x="13043" y="2460"/>
                  <a:pt x="13022" y="2471"/>
                </a:cubicBezTo>
                <a:cubicBezTo>
                  <a:pt x="12965" y="2502"/>
                  <a:pt x="12914" y="2541"/>
                  <a:pt x="12863" y="2579"/>
                </a:cubicBezTo>
                <a:cubicBezTo>
                  <a:pt x="12711" y="2696"/>
                  <a:pt x="12561" y="2813"/>
                  <a:pt x="12401" y="2934"/>
                </a:cubicBezTo>
                <a:cubicBezTo>
                  <a:pt x="12382" y="2880"/>
                  <a:pt x="12363" y="2835"/>
                  <a:pt x="12351" y="2788"/>
                </a:cubicBezTo>
                <a:cubicBezTo>
                  <a:pt x="12343" y="2757"/>
                  <a:pt x="12330" y="2742"/>
                  <a:pt x="12311" y="2742"/>
                </a:cubicBezTo>
                <a:cubicBezTo>
                  <a:pt x="12300" y="2742"/>
                  <a:pt x="12287" y="2747"/>
                  <a:pt x="12273" y="2756"/>
                </a:cubicBezTo>
                <a:cubicBezTo>
                  <a:pt x="12227" y="2784"/>
                  <a:pt x="12179" y="2809"/>
                  <a:pt x="12142" y="2846"/>
                </a:cubicBezTo>
                <a:cubicBezTo>
                  <a:pt x="12020" y="2967"/>
                  <a:pt x="11913" y="3099"/>
                  <a:pt x="11819" y="3245"/>
                </a:cubicBezTo>
                <a:cubicBezTo>
                  <a:pt x="11722" y="3394"/>
                  <a:pt x="11608" y="3533"/>
                  <a:pt x="11500" y="3674"/>
                </a:cubicBezTo>
                <a:cubicBezTo>
                  <a:pt x="11397" y="3809"/>
                  <a:pt x="11290" y="3942"/>
                  <a:pt x="11185" y="4075"/>
                </a:cubicBezTo>
                <a:cubicBezTo>
                  <a:pt x="11175" y="4090"/>
                  <a:pt x="11163" y="4101"/>
                  <a:pt x="11140" y="4110"/>
                </a:cubicBezTo>
                <a:cubicBezTo>
                  <a:pt x="11252" y="3660"/>
                  <a:pt x="11371" y="3211"/>
                  <a:pt x="11474" y="2759"/>
                </a:cubicBezTo>
                <a:cubicBezTo>
                  <a:pt x="11577" y="2309"/>
                  <a:pt x="11669" y="1856"/>
                  <a:pt x="11756" y="1403"/>
                </a:cubicBezTo>
                <a:cubicBezTo>
                  <a:pt x="11844" y="947"/>
                  <a:pt x="11898" y="485"/>
                  <a:pt x="11965" y="30"/>
                </a:cubicBezTo>
                <a:cubicBezTo>
                  <a:pt x="11869" y="20"/>
                  <a:pt x="11787" y="9"/>
                  <a:pt x="11706" y="1"/>
                </a:cubicBezTo>
                <a:cubicBezTo>
                  <a:pt x="11704" y="1"/>
                  <a:pt x="11703" y="1"/>
                  <a:pt x="11701" y="1"/>
                </a:cubicBezTo>
                <a:close/>
              </a:path>
            </a:pathLst>
          </a:custGeom>
          <a:solidFill>
            <a:srgbClr val="80B31A">
              <a:alpha val="50196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9" name="Google Shape;379;p54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28"/>
          <p:cNvSpPr txBox="1">
            <a:spLocks noGrp="1"/>
          </p:cNvSpPr>
          <p:nvPr>
            <p:ph type="title"/>
          </p:nvPr>
        </p:nvSpPr>
        <p:spPr>
          <a:xfrm>
            <a:off x="4130975" y="2222400"/>
            <a:ext cx="4299900" cy="157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6" name="Google Shape;36;p28"/>
          <p:cNvSpPr txBox="1">
            <a:spLocks noGrp="1"/>
          </p:cNvSpPr>
          <p:nvPr>
            <p:ph type="title" idx="2"/>
          </p:nvPr>
        </p:nvSpPr>
        <p:spPr>
          <a:xfrm>
            <a:off x="4220975" y="1023650"/>
            <a:ext cx="1127100" cy="82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0"/>
              <a:buNone/>
              <a:defRPr sz="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9pPr>
          </a:lstStyle>
          <a:p>
            <a:endParaRPr/>
          </a:p>
        </p:txBody>
      </p:sp>
      <p:sp>
        <p:nvSpPr>
          <p:cNvPr id="37" name="Google Shape;37;p28"/>
          <p:cNvSpPr txBox="1">
            <a:spLocks noGrp="1"/>
          </p:cNvSpPr>
          <p:nvPr>
            <p:ph type="subTitle" idx="1"/>
          </p:nvPr>
        </p:nvSpPr>
        <p:spPr>
          <a:xfrm>
            <a:off x="4130975" y="3797050"/>
            <a:ext cx="4299900" cy="4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8"/>
          <p:cNvSpPr>
            <a:spLocks noGrp="1"/>
          </p:cNvSpPr>
          <p:nvPr>
            <p:ph type="pic" idx="3"/>
          </p:nvPr>
        </p:nvSpPr>
        <p:spPr>
          <a:xfrm>
            <a:off x="718650" y="943650"/>
            <a:ext cx="3256200" cy="3256200"/>
          </a:xfrm>
          <a:prstGeom prst="ellipse">
            <a:avLst/>
          </a:prstGeom>
          <a:noFill/>
          <a:ln>
            <a:noFill/>
          </a:ln>
        </p:spPr>
      </p:sp>
      <p:sp>
        <p:nvSpPr>
          <p:cNvPr id="39" name="Google Shape;39;p28"/>
          <p:cNvSpPr/>
          <p:nvPr/>
        </p:nvSpPr>
        <p:spPr>
          <a:xfrm rot="-10539163" flipH="1">
            <a:off x="7643515" y="4673061"/>
            <a:ext cx="559562" cy="500089"/>
          </a:xfrm>
          <a:custGeom>
            <a:avLst/>
            <a:gdLst/>
            <a:ahLst/>
            <a:cxnLst/>
            <a:rect l="l" t="t" r="r" b="b"/>
            <a:pathLst>
              <a:path w="22383" h="20004" extrusionOk="0">
                <a:moveTo>
                  <a:pt x="15488" y="1"/>
                </a:moveTo>
                <a:cubicBezTo>
                  <a:pt x="15478" y="1"/>
                  <a:pt x="15467" y="3"/>
                  <a:pt x="15463" y="8"/>
                </a:cubicBezTo>
                <a:cubicBezTo>
                  <a:pt x="15410" y="70"/>
                  <a:pt x="15343" y="127"/>
                  <a:pt x="15316" y="199"/>
                </a:cubicBezTo>
                <a:cubicBezTo>
                  <a:pt x="15229" y="419"/>
                  <a:pt x="15163" y="646"/>
                  <a:pt x="15079" y="866"/>
                </a:cubicBezTo>
                <a:cubicBezTo>
                  <a:pt x="14879" y="1382"/>
                  <a:pt x="14679" y="1896"/>
                  <a:pt x="14470" y="2409"/>
                </a:cubicBezTo>
                <a:cubicBezTo>
                  <a:pt x="14320" y="2780"/>
                  <a:pt x="14155" y="3146"/>
                  <a:pt x="13996" y="3515"/>
                </a:cubicBezTo>
                <a:cubicBezTo>
                  <a:pt x="13983" y="3544"/>
                  <a:pt x="13964" y="3569"/>
                  <a:pt x="13935" y="3592"/>
                </a:cubicBezTo>
                <a:cubicBezTo>
                  <a:pt x="13959" y="3520"/>
                  <a:pt x="13994" y="3449"/>
                  <a:pt x="14005" y="3374"/>
                </a:cubicBezTo>
                <a:cubicBezTo>
                  <a:pt x="14024" y="3245"/>
                  <a:pt x="14030" y="3116"/>
                  <a:pt x="14038" y="2986"/>
                </a:cubicBezTo>
                <a:cubicBezTo>
                  <a:pt x="14038" y="2971"/>
                  <a:pt x="14019" y="2956"/>
                  <a:pt x="14012" y="2947"/>
                </a:cubicBezTo>
                <a:cubicBezTo>
                  <a:pt x="14011" y="2915"/>
                  <a:pt x="14012" y="2887"/>
                  <a:pt x="14010" y="2858"/>
                </a:cubicBezTo>
                <a:cubicBezTo>
                  <a:pt x="14004" y="2798"/>
                  <a:pt x="14002" y="2776"/>
                  <a:pt x="13981" y="2776"/>
                </a:cubicBezTo>
                <a:cubicBezTo>
                  <a:pt x="13967" y="2776"/>
                  <a:pt x="13946" y="2785"/>
                  <a:pt x="13912" y="2798"/>
                </a:cubicBezTo>
                <a:cubicBezTo>
                  <a:pt x="13836" y="2826"/>
                  <a:pt x="13759" y="2851"/>
                  <a:pt x="13687" y="2875"/>
                </a:cubicBezTo>
                <a:cubicBezTo>
                  <a:pt x="13754" y="2740"/>
                  <a:pt x="13688" y="2601"/>
                  <a:pt x="13656" y="2462"/>
                </a:cubicBezTo>
                <a:cubicBezTo>
                  <a:pt x="13633" y="2362"/>
                  <a:pt x="13603" y="2263"/>
                  <a:pt x="13572" y="2164"/>
                </a:cubicBezTo>
                <a:cubicBezTo>
                  <a:pt x="13547" y="2083"/>
                  <a:pt x="13523" y="2046"/>
                  <a:pt x="13481" y="2046"/>
                </a:cubicBezTo>
                <a:cubicBezTo>
                  <a:pt x="13452" y="2046"/>
                  <a:pt x="13414" y="2064"/>
                  <a:pt x="13361" y="2098"/>
                </a:cubicBezTo>
                <a:cubicBezTo>
                  <a:pt x="13309" y="1985"/>
                  <a:pt x="13264" y="1868"/>
                  <a:pt x="13204" y="1760"/>
                </a:cubicBezTo>
                <a:cubicBezTo>
                  <a:pt x="13150" y="1659"/>
                  <a:pt x="13078" y="1565"/>
                  <a:pt x="13014" y="1465"/>
                </a:cubicBezTo>
                <a:cubicBezTo>
                  <a:pt x="13001" y="1444"/>
                  <a:pt x="12986" y="1434"/>
                  <a:pt x="12972" y="1434"/>
                </a:cubicBezTo>
                <a:cubicBezTo>
                  <a:pt x="12958" y="1434"/>
                  <a:pt x="12943" y="1444"/>
                  <a:pt x="12930" y="1460"/>
                </a:cubicBezTo>
                <a:cubicBezTo>
                  <a:pt x="12884" y="1517"/>
                  <a:pt x="12838" y="1573"/>
                  <a:pt x="12801" y="1635"/>
                </a:cubicBezTo>
                <a:cubicBezTo>
                  <a:pt x="12735" y="1743"/>
                  <a:pt x="12687" y="1859"/>
                  <a:pt x="12615" y="1961"/>
                </a:cubicBezTo>
                <a:cubicBezTo>
                  <a:pt x="12565" y="2030"/>
                  <a:pt x="12486" y="2076"/>
                  <a:pt x="12456" y="2164"/>
                </a:cubicBezTo>
                <a:cubicBezTo>
                  <a:pt x="12435" y="2226"/>
                  <a:pt x="12407" y="2285"/>
                  <a:pt x="12381" y="2350"/>
                </a:cubicBezTo>
                <a:cubicBezTo>
                  <a:pt x="12199" y="2147"/>
                  <a:pt x="12004" y="1956"/>
                  <a:pt x="11890" y="1676"/>
                </a:cubicBezTo>
                <a:cubicBezTo>
                  <a:pt x="11869" y="1730"/>
                  <a:pt x="11857" y="1757"/>
                  <a:pt x="11841" y="1798"/>
                </a:cubicBezTo>
                <a:cubicBezTo>
                  <a:pt x="11830" y="1768"/>
                  <a:pt x="11818" y="1752"/>
                  <a:pt x="11818" y="1736"/>
                </a:cubicBezTo>
                <a:cubicBezTo>
                  <a:pt x="11818" y="1701"/>
                  <a:pt x="11820" y="1674"/>
                  <a:pt x="11773" y="1669"/>
                </a:cubicBezTo>
                <a:cubicBezTo>
                  <a:pt x="11761" y="1668"/>
                  <a:pt x="11746" y="1638"/>
                  <a:pt x="11741" y="1620"/>
                </a:cubicBezTo>
                <a:cubicBezTo>
                  <a:pt x="11707" y="1509"/>
                  <a:pt x="11630" y="1431"/>
                  <a:pt x="11546" y="1364"/>
                </a:cubicBezTo>
                <a:cubicBezTo>
                  <a:pt x="11484" y="1316"/>
                  <a:pt x="11432" y="1258"/>
                  <a:pt x="11371" y="1210"/>
                </a:cubicBezTo>
                <a:cubicBezTo>
                  <a:pt x="11347" y="1191"/>
                  <a:pt x="11330" y="1182"/>
                  <a:pt x="11315" y="1182"/>
                </a:cubicBezTo>
                <a:cubicBezTo>
                  <a:pt x="11296" y="1182"/>
                  <a:pt x="11281" y="1199"/>
                  <a:pt x="11264" y="1234"/>
                </a:cubicBezTo>
                <a:cubicBezTo>
                  <a:pt x="11254" y="1254"/>
                  <a:pt x="11241" y="1274"/>
                  <a:pt x="11221" y="1309"/>
                </a:cubicBezTo>
                <a:cubicBezTo>
                  <a:pt x="11172" y="1261"/>
                  <a:pt x="11128" y="1223"/>
                  <a:pt x="11092" y="1179"/>
                </a:cubicBezTo>
                <a:cubicBezTo>
                  <a:pt x="11021" y="1090"/>
                  <a:pt x="10956" y="997"/>
                  <a:pt x="10886" y="909"/>
                </a:cubicBezTo>
                <a:cubicBezTo>
                  <a:pt x="10867" y="884"/>
                  <a:pt x="10845" y="866"/>
                  <a:pt x="10822" y="866"/>
                </a:cubicBezTo>
                <a:cubicBezTo>
                  <a:pt x="10804" y="866"/>
                  <a:pt x="10785" y="876"/>
                  <a:pt x="10765" y="901"/>
                </a:cubicBezTo>
                <a:cubicBezTo>
                  <a:pt x="10750" y="920"/>
                  <a:pt x="10734" y="929"/>
                  <a:pt x="10718" y="929"/>
                </a:cubicBezTo>
                <a:cubicBezTo>
                  <a:pt x="10701" y="929"/>
                  <a:pt x="10684" y="919"/>
                  <a:pt x="10665" y="899"/>
                </a:cubicBezTo>
                <a:cubicBezTo>
                  <a:pt x="10589" y="821"/>
                  <a:pt x="10507" y="752"/>
                  <a:pt x="10399" y="719"/>
                </a:cubicBezTo>
                <a:cubicBezTo>
                  <a:pt x="10373" y="712"/>
                  <a:pt x="10352" y="708"/>
                  <a:pt x="10335" y="708"/>
                </a:cubicBezTo>
                <a:cubicBezTo>
                  <a:pt x="10299" y="708"/>
                  <a:pt x="10276" y="725"/>
                  <a:pt x="10256" y="775"/>
                </a:cubicBezTo>
                <a:cubicBezTo>
                  <a:pt x="10200" y="910"/>
                  <a:pt x="10153" y="1047"/>
                  <a:pt x="10106" y="1186"/>
                </a:cubicBezTo>
                <a:cubicBezTo>
                  <a:pt x="10095" y="1222"/>
                  <a:pt x="10087" y="1246"/>
                  <a:pt x="10065" y="1246"/>
                </a:cubicBezTo>
                <a:cubicBezTo>
                  <a:pt x="10054" y="1246"/>
                  <a:pt x="10039" y="1239"/>
                  <a:pt x="10018" y="1225"/>
                </a:cubicBezTo>
                <a:cubicBezTo>
                  <a:pt x="9961" y="1186"/>
                  <a:pt x="9894" y="1162"/>
                  <a:pt x="9829" y="1139"/>
                </a:cubicBezTo>
                <a:cubicBezTo>
                  <a:pt x="9719" y="1099"/>
                  <a:pt x="9648" y="1009"/>
                  <a:pt x="9564" y="934"/>
                </a:cubicBezTo>
                <a:cubicBezTo>
                  <a:pt x="9498" y="876"/>
                  <a:pt x="9428" y="819"/>
                  <a:pt x="9353" y="774"/>
                </a:cubicBezTo>
                <a:cubicBezTo>
                  <a:pt x="9325" y="757"/>
                  <a:pt x="9301" y="749"/>
                  <a:pt x="9281" y="749"/>
                </a:cubicBezTo>
                <a:cubicBezTo>
                  <a:pt x="9238" y="749"/>
                  <a:pt x="9211" y="785"/>
                  <a:pt x="9199" y="852"/>
                </a:cubicBezTo>
                <a:cubicBezTo>
                  <a:pt x="9194" y="881"/>
                  <a:pt x="9189" y="908"/>
                  <a:pt x="9179" y="951"/>
                </a:cubicBezTo>
                <a:cubicBezTo>
                  <a:pt x="9109" y="903"/>
                  <a:pt x="9048" y="863"/>
                  <a:pt x="8990" y="819"/>
                </a:cubicBezTo>
                <a:cubicBezTo>
                  <a:pt x="8939" y="779"/>
                  <a:pt x="8891" y="733"/>
                  <a:pt x="8840" y="691"/>
                </a:cubicBezTo>
                <a:cubicBezTo>
                  <a:pt x="8798" y="657"/>
                  <a:pt x="8768" y="640"/>
                  <a:pt x="8739" y="640"/>
                </a:cubicBezTo>
                <a:cubicBezTo>
                  <a:pt x="8705" y="640"/>
                  <a:pt x="8673" y="663"/>
                  <a:pt x="8623" y="711"/>
                </a:cubicBezTo>
                <a:cubicBezTo>
                  <a:pt x="8505" y="652"/>
                  <a:pt x="8382" y="591"/>
                  <a:pt x="8260" y="528"/>
                </a:cubicBezTo>
                <a:cubicBezTo>
                  <a:pt x="8253" y="524"/>
                  <a:pt x="8244" y="523"/>
                  <a:pt x="8235" y="523"/>
                </a:cubicBezTo>
                <a:cubicBezTo>
                  <a:pt x="8188" y="523"/>
                  <a:pt x="8121" y="567"/>
                  <a:pt x="8120" y="611"/>
                </a:cubicBezTo>
                <a:cubicBezTo>
                  <a:pt x="8119" y="663"/>
                  <a:pt x="8117" y="716"/>
                  <a:pt x="8114" y="768"/>
                </a:cubicBezTo>
                <a:cubicBezTo>
                  <a:pt x="8113" y="775"/>
                  <a:pt x="8106" y="784"/>
                  <a:pt x="8100" y="798"/>
                </a:cubicBezTo>
                <a:cubicBezTo>
                  <a:pt x="8078" y="791"/>
                  <a:pt x="8055" y="786"/>
                  <a:pt x="8034" y="776"/>
                </a:cubicBezTo>
                <a:cubicBezTo>
                  <a:pt x="7924" y="719"/>
                  <a:pt x="7813" y="661"/>
                  <a:pt x="7703" y="603"/>
                </a:cubicBezTo>
                <a:cubicBezTo>
                  <a:pt x="7686" y="594"/>
                  <a:pt x="7669" y="585"/>
                  <a:pt x="7651" y="579"/>
                </a:cubicBezTo>
                <a:cubicBezTo>
                  <a:pt x="7627" y="570"/>
                  <a:pt x="7608" y="565"/>
                  <a:pt x="7593" y="565"/>
                </a:cubicBezTo>
                <a:cubicBezTo>
                  <a:pt x="7556" y="565"/>
                  <a:pt x="7534" y="593"/>
                  <a:pt x="7498" y="662"/>
                </a:cubicBezTo>
                <a:cubicBezTo>
                  <a:pt x="7434" y="636"/>
                  <a:pt x="7369" y="611"/>
                  <a:pt x="7304" y="583"/>
                </a:cubicBezTo>
                <a:cubicBezTo>
                  <a:pt x="7237" y="554"/>
                  <a:pt x="7173" y="519"/>
                  <a:pt x="7105" y="492"/>
                </a:cubicBezTo>
                <a:cubicBezTo>
                  <a:pt x="7074" y="480"/>
                  <a:pt x="7048" y="473"/>
                  <a:pt x="7025" y="473"/>
                </a:cubicBezTo>
                <a:cubicBezTo>
                  <a:pt x="6968" y="473"/>
                  <a:pt x="6935" y="512"/>
                  <a:pt x="6913" y="599"/>
                </a:cubicBezTo>
                <a:cubicBezTo>
                  <a:pt x="6890" y="593"/>
                  <a:pt x="6865" y="589"/>
                  <a:pt x="6843" y="580"/>
                </a:cubicBezTo>
                <a:cubicBezTo>
                  <a:pt x="6747" y="546"/>
                  <a:pt x="6652" y="511"/>
                  <a:pt x="6558" y="475"/>
                </a:cubicBezTo>
                <a:cubicBezTo>
                  <a:pt x="6501" y="454"/>
                  <a:pt x="6444" y="430"/>
                  <a:pt x="6388" y="405"/>
                </a:cubicBezTo>
                <a:cubicBezTo>
                  <a:pt x="6355" y="391"/>
                  <a:pt x="6323" y="369"/>
                  <a:pt x="6288" y="369"/>
                </a:cubicBezTo>
                <a:cubicBezTo>
                  <a:pt x="6272" y="369"/>
                  <a:pt x="6255" y="374"/>
                  <a:pt x="6237" y="385"/>
                </a:cubicBezTo>
                <a:cubicBezTo>
                  <a:pt x="6234" y="386"/>
                  <a:pt x="6231" y="387"/>
                  <a:pt x="6228" y="387"/>
                </a:cubicBezTo>
                <a:cubicBezTo>
                  <a:pt x="6214" y="387"/>
                  <a:pt x="6193" y="376"/>
                  <a:pt x="6177" y="369"/>
                </a:cubicBezTo>
                <a:cubicBezTo>
                  <a:pt x="5965" y="280"/>
                  <a:pt x="5743" y="245"/>
                  <a:pt x="5515" y="245"/>
                </a:cubicBezTo>
                <a:cubicBezTo>
                  <a:pt x="5499" y="245"/>
                  <a:pt x="5482" y="246"/>
                  <a:pt x="5466" y="246"/>
                </a:cubicBezTo>
                <a:cubicBezTo>
                  <a:pt x="5450" y="246"/>
                  <a:pt x="5433" y="249"/>
                  <a:pt x="5418" y="253"/>
                </a:cubicBezTo>
                <a:cubicBezTo>
                  <a:pt x="5339" y="275"/>
                  <a:pt x="5327" y="307"/>
                  <a:pt x="5383" y="363"/>
                </a:cubicBezTo>
                <a:cubicBezTo>
                  <a:pt x="5439" y="423"/>
                  <a:pt x="5503" y="475"/>
                  <a:pt x="5565" y="529"/>
                </a:cubicBezTo>
                <a:cubicBezTo>
                  <a:pt x="5655" y="608"/>
                  <a:pt x="5748" y="686"/>
                  <a:pt x="5838" y="765"/>
                </a:cubicBezTo>
                <a:cubicBezTo>
                  <a:pt x="5848" y="774"/>
                  <a:pt x="5862" y="791"/>
                  <a:pt x="5860" y="798"/>
                </a:cubicBezTo>
                <a:cubicBezTo>
                  <a:pt x="5827" y="867"/>
                  <a:pt x="5882" y="898"/>
                  <a:pt x="5920" y="933"/>
                </a:cubicBezTo>
                <a:cubicBezTo>
                  <a:pt x="6053" y="1056"/>
                  <a:pt x="6187" y="1176"/>
                  <a:pt x="6315" y="1292"/>
                </a:cubicBezTo>
                <a:cubicBezTo>
                  <a:pt x="6313" y="1310"/>
                  <a:pt x="6313" y="1313"/>
                  <a:pt x="6311" y="1314"/>
                </a:cubicBezTo>
                <a:cubicBezTo>
                  <a:pt x="6215" y="1408"/>
                  <a:pt x="6212" y="1438"/>
                  <a:pt x="6293" y="1555"/>
                </a:cubicBezTo>
                <a:cubicBezTo>
                  <a:pt x="6361" y="1650"/>
                  <a:pt x="6432" y="1745"/>
                  <a:pt x="6498" y="1843"/>
                </a:cubicBezTo>
                <a:cubicBezTo>
                  <a:pt x="6510" y="1861"/>
                  <a:pt x="6505" y="1892"/>
                  <a:pt x="6511" y="1918"/>
                </a:cubicBezTo>
                <a:cubicBezTo>
                  <a:pt x="6519" y="1947"/>
                  <a:pt x="6521" y="1979"/>
                  <a:pt x="6536" y="2000"/>
                </a:cubicBezTo>
                <a:cubicBezTo>
                  <a:pt x="6599" y="2086"/>
                  <a:pt x="6666" y="2168"/>
                  <a:pt x="6736" y="2256"/>
                </a:cubicBezTo>
                <a:cubicBezTo>
                  <a:pt x="6673" y="2299"/>
                  <a:pt x="6608" y="2344"/>
                  <a:pt x="6542" y="2388"/>
                </a:cubicBezTo>
                <a:cubicBezTo>
                  <a:pt x="6503" y="2414"/>
                  <a:pt x="6464" y="2441"/>
                  <a:pt x="6423" y="2463"/>
                </a:cubicBezTo>
                <a:cubicBezTo>
                  <a:pt x="6367" y="2496"/>
                  <a:pt x="6366" y="2537"/>
                  <a:pt x="6402" y="2580"/>
                </a:cubicBezTo>
                <a:cubicBezTo>
                  <a:pt x="6433" y="2620"/>
                  <a:pt x="6468" y="2656"/>
                  <a:pt x="6503" y="2690"/>
                </a:cubicBezTo>
                <a:cubicBezTo>
                  <a:pt x="6628" y="2815"/>
                  <a:pt x="6753" y="2939"/>
                  <a:pt x="6879" y="3063"/>
                </a:cubicBezTo>
                <a:cubicBezTo>
                  <a:pt x="6886" y="3070"/>
                  <a:pt x="6891" y="3081"/>
                  <a:pt x="6897" y="3090"/>
                </a:cubicBezTo>
                <a:cubicBezTo>
                  <a:pt x="6840" y="3163"/>
                  <a:pt x="6841" y="3201"/>
                  <a:pt x="6921" y="3255"/>
                </a:cubicBezTo>
                <a:cubicBezTo>
                  <a:pt x="6992" y="3305"/>
                  <a:pt x="7070" y="3346"/>
                  <a:pt x="7147" y="3386"/>
                </a:cubicBezTo>
                <a:cubicBezTo>
                  <a:pt x="7328" y="3480"/>
                  <a:pt x="7455" y="3640"/>
                  <a:pt x="7609" y="3767"/>
                </a:cubicBezTo>
                <a:cubicBezTo>
                  <a:pt x="7673" y="3819"/>
                  <a:pt x="7745" y="3862"/>
                  <a:pt x="7815" y="3912"/>
                </a:cubicBezTo>
                <a:cubicBezTo>
                  <a:pt x="7815" y="3914"/>
                  <a:pt x="7813" y="3921"/>
                  <a:pt x="7811" y="3922"/>
                </a:cubicBezTo>
                <a:cubicBezTo>
                  <a:pt x="7635" y="3967"/>
                  <a:pt x="7461" y="4022"/>
                  <a:pt x="7283" y="4055"/>
                </a:cubicBezTo>
                <a:cubicBezTo>
                  <a:pt x="7165" y="4076"/>
                  <a:pt x="7046" y="4085"/>
                  <a:pt x="6927" y="4085"/>
                </a:cubicBezTo>
                <a:cubicBezTo>
                  <a:pt x="6777" y="4085"/>
                  <a:pt x="6626" y="4071"/>
                  <a:pt x="6474" y="4051"/>
                </a:cubicBezTo>
                <a:cubicBezTo>
                  <a:pt x="6466" y="4049"/>
                  <a:pt x="6457" y="4049"/>
                  <a:pt x="6448" y="4049"/>
                </a:cubicBezTo>
                <a:cubicBezTo>
                  <a:pt x="6429" y="4049"/>
                  <a:pt x="6409" y="4051"/>
                  <a:pt x="6391" y="4055"/>
                </a:cubicBezTo>
                <a:cubicBezTo>
                  <a:pt x="6267" y="4075"/>
                  <a:pt x="6261" y="4084"/>
                  <a:pt x="6290" y="4205"/>
                </a:cubicBezTo>
                <a:cubicBezTo>
                  <a:pt x="6292" y="4211"/>
                  <a:pt x="6290" y="4217"/>
                  <a:pt x="6290" y="4237"/>
                </a:cubicBezTo>
                <a:cubicBezTo>
                  <a:pt x="6215" y="4236"/>
                  <a:pt x="6141" y="4235"/>
                  <a:pt x="6067" y="4233"/>
                </a:cubicBezTo>
                <a:cubicBezTo>
                  <a:pt x="6035" y="4232"/>
                  <a:pt x="6005" y="4231"/>
                  <a:pt x="5975" y="4231"/>
                </a:cubicBezTo>
                <a:cubicBezTo>
                  <a:pt x="5968" y="4231"/>
                  <a:pt x="5961" y="4231"/>
                  <a:pt x="5954" y="4231"/>
                </a:cubicBezTo>
                <a:cubicBezTo>
                  <a:pt x="5896" y="4233"/>
                  <a:pt x="5848" y="4248"/>
                  <a:pt x="5860" y="4325"/>
                </a:cubicBezTo>
                <a:cubicBezTo>
                  <a:pt x="5765" y="4334"/>
                  <a:pt x="5672" y="4333"/>
                  <a:pt x="5583" y="4349"/>
                </a:cubicBezTo>
                <a:cubicBezTo>
                  <a:pt x="5490" y="4367"/>
                  <a:pt x="5397" y="4396"/>
                  <a:pt x="5306" y="4427"/>
                </a:cubicBezTo>
                <a:cubicBezTo>
                  <a:pt x="5249" y="4446"/>
                  <a:pt x="5236" y="4485"/>
                  <a:pt x="5275" y="4536"/>
                </a:cubicBezTo>
                <a:cubicBezTo>
                  <a:pt x="5330" y="4610"/>
                  <a:pt x="5383" y="4685"/>
                  <a:pt x="5445" y="4771"/>
                </a:cubicBezTo>
                <a:cubicBezTo>
                  <a:pt x="5380" y="4794"/>
                  <a:pt x="5321" y="4809"/>
                  <a:pt x="5262" y="4809"/>
                </a:cubicBezTo>
                <a:cubicBezTo>
                  <a:pt x="5243" y="4809"/>
                  <a:pt x="5223" y="4808"/>
                  <a:pt x="5204" y="4804"/>
                </a:cubicBezTo>
                <a:cubicBezTo>
                  <a:pt x="5114" y="4787"/>
                  <a:pt x="5025" y="4762"/>
                  <a:pt x="4936" y="4740"/>
                </a:cubicBezTo>
                <a:cubicBezTo>
                  <a:pt x="4916" y="4735"/>
                  <a:pt x="4894" y="4731"/>
                  <a:pt x="4874" y="4729"/>
                </a:cubicBezTo>
                <a:cubicBezTo>
                  <a:pt x="4861" y="4727"/>
                  <a:pt x="4849" y="4726"/>
                  <a:pt x="4839" y="4726"/>
                </a:cubicBezTo>
                <a:cubicBezTo>
                  <a:pt x="4779" y="4726"/>
                  <a:pt x="4763" y="4754"/>
                  <a:pt x="4772" y="4828"/>
                </a:cubicBezTo>
                <a:cubicBezTo>
                  <a:pt x="4773" y="4833"/>
                  <a:pt x="4770" y="4840"/>
                  <a:pt x="4765" y="4850"/>
                </a:cubicBezTo>
                <a:cubicBezTo>
                  <a:pt x="4703" y="4839"/>
                  <a:pt x="4642" y="4823"/>
                  <a:pt x="4579" y="4817"/>
                </a:cubicBezTo>
                <a:cubicBezTo>
                  <a:pt x="4543" y="4813"/>
                  <a:pt x="4508" y="4811"/>
                  <a:pt x="4473" y="4811"/>
                </a:cubicBezTo>
                <a:cubicBezTo>
                  <a:pt x="4341" y="4811"/>
                  <a:pt x="4215" y="4841"/>
                  <a:pt x="4098" y="4917"/>
                </a:cubicBezTo>
                <a:cubicBezTo>
                  <a:pt x="4044" y="4953"/>
                  <a:pt x="4025" y="4991"/>
                  <a:pt x="4065" y="5051"/>
                </a:cubicBezTo>
                <a:cubicBezTo>
                  <a:pt x="4092" y="5092"/>
                  <a:pt x="4109" y="5138"/>
                  <a:pt x="4135" y="5192"/>
                </a:cubicBezTo>
                <a:cubicBezTo>
                  <a:pt x="4083" y="5194"/>
                  <a:pt x="4040" y="5194"/>
                  <a:pt x="3996" y="5200"/>
                </a:cubicBezTo>
                <a:cubicBezTo>
                  <a:pt x="3878" y="5215"/>
                  <a:pt x="3757" y="5226"/>
                  <a:pt x="3641" y="5255"/>
                </a:cubicBezTo>
                <a:cubicBezTo>
                  <a:pt x="3483" y="5293"/>
                  <a:pt x="3478" y="5317"/>
                  <a:pt x="3567" y="5457"/>
                </a:cubicBezTo>
                <a:cubicBezTo>
                  <a:pt x="3527" y="5470"/>
                  <a:pt x="3489" y="5480"/>
                  <a:pt x="3451" y="5490"/>
                </a:cubicBezTo>
                <a:cubicBezTo>
                  <a:pt x="3399" y="5504"/>
                  <a:pt x="3346" y="5514"/>
                  <a:pt x="3295" y="5533"/>
                </a:cubicBezTo>
                <a:cubicBezTo>
                  <a:pt x="3238" y="5557"/>
                  <a:pt x="3188" y="5590"/>
                  <a:pt x="3224" y="5666"/>
                </a:cubicBezTo>
                <a:cubicBezTo>
                  <a:pt x="3172" y="5699"/>
                  <a:pt x="3120" y="5727"/>
                  <a:pt x="3074" y="5763"/>
                </a:cubicBezTo>
                <a:cubicBezTo>
                  <a:pt x="3012" y="5810"/>
                  <a:pt x="3015" y="5840"/>
                  <a:pt x="3074" y="5889"/>
                </a:cubicBezTo>
                <a:cubicBezTo>
                  <a:pt x="3149" y="5953"/>
                  <a:pt x="3223" y="6017"/>
                  <a:pt x="3298" y="6083"/>
                </a:cubicBezTo>
                <a:cubicBezTo>
                  <a:pt x="3307" y="6090"/>
                  <a:pt x="3317" y="6105"/>
                  <a:pt x="3316" y="6118"/>
                </a:cubicBezTo>
                <a:cubicBezTo>
                  <a:pt x="3301" y="6284"/>
                  <a:pt x="3399" y="6414"/>
                  <a:pt x="3466" y="6553"/>
                </a:cubicBezTo>
                <a:cubicBezTo>
                  <a:pt x="3504" y="6630"/>
                  <a:pt x="3563" y="6696"/>
                  <a:pt x="3605" y="6758"/>
                </a:cubicBezTo>
                <a:cubicBezTo>
                  <a:pt x="3451" y="6835"/>
                  <a:pt x="3295" y="6912"/>
                  <a:pt x="3142" y="6993"/>
                </a:cubicBezTo>
                <a:cubicBezTo>
                  <a:pt x="3100" y="7015"/>
                  <a:pt x="3065" y="7052"/>
                  <a:pt x="3022" y="7073"/>
                </a:cubicBezTo>
                <a:cubicBezTo>
                  <a:pt x="2959" y="7102"/>
                  <a:pt x="2888" y="7117"/>
                  <a:pt x="2825" y="7148"/>
                </a:cubicBezTo>
                <a:cubicBezTo>
                  <a:pt x="2746" y="7186"/>
                  <a:pt x="2669" y="7226"/>
                  <a:pt x="2601" y="7278"/>
                </a:cubicBezTo>
                <a:cubicBezTo>
                  <a:pt x="2532" y="7333"/>
                  <a:pt x="2537" y="7373"/>
                  <a:pt x="2599" y="7437"/>
                </a:cubicBezTo>
                <a:cubicBezTo>
                  <a:pt x="2621" y="7462"/>
                  <a:pt x="2645" y="7488"/>
                  <a:pt x="2671" y="7518"/>
                </a:cubicBezTo>
                <a:cubicBezTo>
                  <a:pt x="2581" y="7577"/>
                  <a:pt x="2497" y="7632"/>
                  <a:pt x="2414" y="7689"/>
                </a:cubicBezTo>
                <a:cubicBezTo>
                  <a:pt x="2285" y="7779"/>
                  <a:pt x="2156" y="7870"/>
                  <a:pt x="2028" y="7962"/>
                </a:cubicBezTo>
                <a:cubicBezTo>
                  <a:pt x="1966" y="8007"/>
                  <a:pt x="1967" y="8019"/>
                  <a:pt x="2034" y="8122"/>
                </a:cubicBezTo>
                <a:cubicBezTo>
                  <a:pt x="1994" y="8165"/>
                  <a:pt x="1948" y="8206"/>
                  <a:pt x="1912" y="8254"/>
                </a:cubicBezTo>
                <a:cubicBezTo>
                  <a:pt x="1863" y="8321"/>
                  <a:pt x="1817" y="8392"/>
                  <a:pt x="1777" y="8465"/>
                </a:cubicBezTo>
                <a:cubicBezTo>
                  <a:pt x="1743" y="8527"/>
                  <a:pt x="1771" y="8570"/>
                  <a:pt x="1829" y="8611"/>
                </a:cubicBezTo>
                <a:cubicBezTo>
                  <a:pt x="1914" y="8671"/>
                  <a:pt x="1992" y="8747"/>
                  <a:pt x="2069" y="8817"/>
                </a:cubicBezTo>
                <a:cubicBezTo>
                  <a:pt x="2107" y="8852"/>
                  <a:pt x="2090" y="8873"/>
                  <a:pt x="2050" y="8903"/>
                </a:cubicBezTo>
                <a:cubicBezTo>
                  <a:pt x="1926" y="8995"/>
                  <a:pt x="1804" y="9092"/>
                  <a:pt x="1683" y="9189"/>
                </a:cubicBezTo>
                <a:cubicBezTo>
                  <a:pt x="1624" y="9233"/>
                  <a:pt x="1571" y="9283"/>
                  <a:pt x="1515" y="9330"/>
                </a:cubicBezTo>
                <a:cubicBezTo>
                  <a:pt x="1479" y="9361"/>
                  <a:pt x="1449" y="9392"/>
                  <a:pt x="1499" y="9441"/>
                </a:cubicBezTo>
                <a:cubicBezTo>
                  <a:pt x="1509" y="9449"/>
                  <a:pt x="1500" y="9494"/>
                  <a:pt x="1485" y="9509"/>
                </a:cubicBezTo>
                <a:cubicBezTo>
                  <a:pt x="1429" y="9575"/>
                  <a:pt x="1360" y="9631"/>
                  <a:pt x="1308" y="9700"/>
                </a:cubicBezTo>
                <a:cubicBezTo>
                  <a:pt x="1261" y="9763"/>
                  <a:pt x="1226" y="9837"/>
                  <a:pt x="1194" y="9910"/>
                </a:cubicBezTo>
                <a:cubicBezTo>
                  <a:pt x="1171" y="9964"/>
                  <a:pt x="1179" y="10017"/>
                  <a:pt x="1247" y="10041"/>
                </a:cubicBezTo>
                <a:cubicBezTo>
                  <a:pt x="1262" y="10046"/>
                  <a:pt x="1273" y="10059"/>
                  <a:pt x="1292" y="10072"/>
                </a:cubicBezTo>
                <a:cubicBezTo>
                  <a:pt x="1235" y="10131"/>
                  <a:pt x="1185" y="10189"/>
                  <a:pt x="1130" y="10245"/>
                </a:cubicBezTo>
                <a:cubicBezTo>
                  <a:pt x="971" y="10409"/>
                  <a:pt x="806" y="10568"/>
                  <a:pt x="652" y="10735"/>
                </a:cubicBezTo>
                <a:cubicBezTo>
                  <a:pt x="484" y="10919"/>
                  <a:pt x="299" y="11083"/>
                  <a:pt x="124" y="11259"/>
                </a:cubicBezTo>
                <a:cubicBezTo>
                  <a:pt x="81" y="11301"/>
                  <a:pt x="48" y="11355"/>
                  <a:pt x="19" y="11407"/>
                </a:cubicBezTo>
                <a:cubicBezTo>
                  <a:pt x="0" y="11442"/>
                  <a:pt x="12" y="11472"/>
                  <a:pt x="50" y="11472"/>
                </a:cubicBezTo>
                <a:cubicBezTo>
                  <a:pt x="55" y="11472"/>
                  <a:pt x="61" y="11471"/>
                  <a:pt x="68" y="11470"/>
                </a:cubicBezTo>
                <a:cubicBezTo>
                  <a:pt x="145" y="11456"/>
                  <a:pt x="223" y="11438"/>
                  <a:pt x="299" y="11418"/>
                </a:cubicBezTo>
                <a:cubicBezTo>
                  <a:pt x="449" y="11376"/>
                  <a:pt x="597" y="11329"/>
                  <a:pt x="748" y="11293"/>
                </a:cubicBezTo>
                <a:cubicBezTo>
                  <a:pt x="894" y="11259"/>
                  <a:pt x="1043" y="11234"/>
                  <a:pt x="1191" y="11209"/>
                </a:cubicBezTo>
                <a:cubicBezTo>
                  <a:pt x="1263" y="11196"/>
                  <a:pt x="1338" y="11187"/>
                  <a:pt x="1411" y="11177"/>
                </a:cubicBezTo>
                <a:cubicBezTo>
                  <a:pt x="1426" y="11293"/>
                  <a:pt x="1431" y="11304"/>
                  <a:pt x="1534" y="11305"/>
                </a:cubicBezTo>
                <a:cubicBezTo>
                  <a:pt x="1537" y="11305"/>
                  <a:pt x="1541" y="11306"/>
                  <a:pt x="1544" y="11306"/>
                </a:cubicBezTo>
                <a:cubicBezTo>
                  <a:pt x="1616" y="11306"/>
                  <a:pt x="1692" y="11295"/>
                  <a:pt x="1763" y="11281"/>
                </a:cubicBezTo>
                <a:cubicBezTo>
                  <a:pt x="2013" y="11229"/>
                  <a:pt x="2261" y="11175"/>
                  <a:pt x="2509" y="11121"/>
                </a:cubicBezTo>
                <a:cubicBezTo>
                  <a:pt x="2510" y="11121"/>
                  <a:pt x="2511" y="11121"/>
                  <a:pt x="2512" y="11121"/>
                </a:cubicBezTo>
                <a:cubicBezTo>
                  <a:pt x="2518" y="11121"/>
                  <a:pt x="2525" y="11123"/>
                  <a:pt x="2532" y="11123"/>
                </a:cubicBezTo>
                <a:cubicBezTo>
                  <a:pt x="2523" y="11204"/>
                  <a:pt x="2513" y="11283"/>
                  <a:pt x="2506" y="11362"/>
                </a:cubicBezTo>
                <a:cubicBezTo>
                  <a:pt x="2499" y="11424"/>
                  <a:pt x="2534" y="11464"/>
                  <a:pt x="2604" y="11478"/>
                </a:cubicBezTo>
                <a:cubicBezTo>
                  <a:pt x="2627" y="11483"/>
                  <a:pt x="2649" y="11485"/>
                  <a:pt x="2671" y="11485"/>
                </a:cubicBezTo>
                <a:cubicBezTo>
                  <a:pt x="2743" y="11485"/>
                  <a:pt x="2810" y="11462"/>
                  <a:pt x="2877" y="11432"/>
                </a:cubicBezTo>
                <a:cubicBezTo>
                  <a:pt x="2904" y="11419"/>
                  <a:pt x="2931" y="11404"/>
                  <a:pt x="2965" y="11389"/>
                </a:cubicBezTo>
                <a:cubicBezTo>
                  <a:pt x="2978" y="11454"/>
                  <a:pt x="3013" y="11475"/>
                  <a:pt x="3057" y="11475"/>
                </a:cubicBezTo>
                <a:cubicBezTo>
                  <a:pt x="3071" y="11475"/>
                  <a:pt x="3085" y="11473"/>
                  <a:pt x="3100" y="11470"/>
                </a:cubicBezTo>
                <a:cubicBezTo>
                  <a:pt x="3250" y="11435"/>
                  <a:pt x="3401" y="11401"/>
                  <a:pt x="3550" y="11366"/>
                </a:cubicBezTo>
                <a:cubicBezTo>
                  <a:pt x="3557" y="11401"/>
                  <a:pt x="3568" y="11439"/>
                  <a:pt x="3569" y="11478"/>
                </a:cubicBezTo>
                <a:cubicBezTo>
                  <a:pt x="3570" y="11531"/>
                  <a:pt x="3596" y="11558"/>
                  <a:pt x="3637" y="11558"/>
                </a:cubicBezTo>
                <a:cubicBezTo>
                  <a:pt x="3652" y="11558"/>
                  <a:pt x="3670" y="11554"/>
                  <a:pt x="3689" y="11546"/>
                </a:cubicBezTo>
                <a:cubicBezTo>
                  <a:pt x="3787" y="11507"/>
                  <a:pt x="3882" y="11461"/>
                  <a:pt x="3975" y="11412"/>
                </a:cubicBezTo>
                <a:cubicBezTo>
                  <a:pt x="4171" y="11312"/>
                  <a:pt x="4365" y="11208"/>
                  <a:pt x="4561" y="11105"/>
                </a:cubicBezTo>
                <a:cubicBezTo>
                  <a:pt x="4591" y="11089"/>
                  <a:pt x="4618" y="11074"/>
                  <a:pt x="4649" y="11057"/>
                </a:cubicBezTo>
                <a:cubicBezTo>
                  <a:pt x="4663" y="11191"/>
                  <a:pt x="4678" y="11325"/>
                  <a:pt x="4688" y="11459"/>
                </a:cubicBezTo>
                <a:cubicBezTo>
                  <a:pt x="4692" y="11504"/>
                  <a:pt x="4709" y="11526"/>
                  <a:pt x="4754" y="11526"/>
                </a:cubicBezTo>
                <a:cubicBezTo>
                  <a:pt x="4755" y="11526"/>
                  <a:pt x="4756" y="11526"/>
                  <a:pt x="4757" y="11526"/>
                </a:cubicBezTo>
                <a:cubicBezTo>
                  <a:pt x="4899" y="11523"/>
                  <a:pt x="5028" y="11485"/>
                  <a:pt x="5133" y="11388"/>
                </a:cubicBezTo>
                <a:cubicBezTo>
                  <a:pt x="5163" y="11427"/>
                  <a:pt x="5186" y="11445"/>
                  <a:pt x="5211" y="11445"/>
                </a:cubicBezTo>
                <a:cubicBezTo>
                  <a:pt x="5233" y="11445"/>
                  <a:pt x="5257" y="11431"/>
                  <a:pt x="5289" y="11403"/>
                </a:cubicBezTo>
                <a:cubicBezTo>
                  <a:pt x="5377" y="11326"/>
                  <a:pt x="5466" y="11250"/>
                  <a:pt x="5552" y="11177"/>
                </a:cubicBezTo>
                <a:cubicBezTo>
                  <a:pt x="5565" y="11185"/>
                  <a:pt x="5572" y="11186"/>
                  <a:pt x="5573" y="11188"/>
                </a:cubicBezTo>
                <a:cubicBezTo>
                  <a:pt x="5607" y="11248"/>
                  <a:pt x="5625" y="11276"/>
                  <a:pt x="5651" y="11276"/>
                </a:cubicBezTo>
                <a:cubicBezTo>
                  <a:pt x="5673" y="11276"/>
                  <a:pt x="5699" y="11256"/>
                  <a:pt x="5744" y="11219"/>
                </a:cubicBezTo>
                <a:cubicBezTo>
                  <a:pt x="5873" y="11114"/>
                  <a:pt x="6004" y="11010"/>
                  <a:pt x="6129" y="10899"/>
                </a:cubicBezTo>
                <a:cubicBezTo>
                  <a:pt x="6179" y="10856"/>
                  <a:pt x="6216" y="10797"/>
                  <a:pt x="6264" y="10741"/>
                </a:cubicBezTo>
                <a:cubicBezTo>
                  <a:pt x="6280" y="10795"/>
                  <a:pt x="6294" y="10840"/>
                  <a:pt x="6309" y="10887"/>
                </a:cubicBezTo>
                <a:cubicBezTo>
                  <a:pt x="6322" y="10933"/>
                  <a:pt x="6341" y="10957"/>
                  <a:pt x="6369" y="10957"/>
                </a:cubicBezTo>
                <a:cubicBezTo>
                  <a:pt x="6385" y="10957"/>
                  <a:pt x="6404" y="10948"/>
                  <a:pt x="6427" y="10931"/>
                </a:cubicBezTo>
                <a:cubicBezTo>
                  <a:pt x="6525" y="10858"/>
                  <a:pt x="6618" y="10780"/>
                  <a:pt x="6709" y="10697"/>
                </a:cubicBezTo>
                <a:cubicBezTo>
                  <a:pt x="6799" y="10614"/>
                  <a:pt x="6897" y="10550"/>
                  <a:pt x="7010" y="10502"/>
                </a:cubicBezTo>
                <a:cubicBezTo>
                  <a:pt x="7101" y="10463"/>
                  <a:pt x="7185" y="10406"/>
                  <a:pt x="7265" y="10348"/>
                </a:cubicBezTo>
                <a:cubicBezTo>
                  <a:pt x="7323" y="10303"/>
                  <a:pt x="7364" y="10235"/>
                  <a:pt x="7422" y="10188"/>
                </a:cubicBezTo>
                <a:cubicBezTo>
                  <a:pt x="7484" y="10138"/>
                  <a:pt x="7559" y="10105"/>
                  <a:pt x="7622" y="10054"/>
                </a:cubicBezTo>
                <a:cubicBezTo>
                  <a:pt x="7698" y="9994"/>
                  <a:pt x="7761" y="9917"/>
                  <a:pt x="7837" y="9860"/>
                </a:cubicBezTo>
                <a:cubicBezTo>
                  <a:pt x="7961" y="9763"/>
                  <a:pt x="8094" y="9679"/>
                  <a:pt x="8223" y="9586"/>
                </a:cubicBezTo>
                <a:cubicBezTo>
                  <a:pt x="8322" y="9514"/>
                  <a:pt x="8420" y="9439"/>
                  <a:pt x="8520" y="9365"/>
                </a:cubicBezTo>
                <a:cubicBezTo>
                  <a:pt x="8526" y="9369"/>
                  <a:pt x="8531" y="9374"/>
                  <a:pt x="8537" y="9377"/>
                </a:cubicBezTo>
                <a:cubicBezTo>
                  <a:pt x="8481" y="9483"/>
                  <a:pt x="8432" y="9593"/>
                  <a:pt x="8366" y="9693"/>
                </a:cubicBezTo>
                <a:cubicBezTo>
                  <a:pt x="8274" y="9829"/>
                  <a:pt x="8171" y="9959"/>
                  <a:pt x="8068" y="10089"/>
                </a:cubicBezTo>
                <a:cubicBezTo>
                  <a:pt x="7966" y="10216"/>
                  <a:pt x="7863" y="10341"/>
                  <a:pt x="7755" y="10462"/>
                </a:cubicBezTo>
                <a:cubicBezTo>
                  <a:pt x="7631" y="10601"/>
                  <a:pt x="7499" y="10732"/>
                  <a:pt x="7371" y="10867"/>
                </a:cubicBezTo>
                <a:cubicBezTo>
                  <a:pt x="7362" y="10876"/>
                  <a:pt x="7355" y="10885"/>
                  <a:pt x="7349" y="10895"/>
                </a:cubicBezTo>
                <a:cubicBezTo>
                  <a:pt x="7299" y="10966"/>
                  <a:pt x="7303" y="10986"/>
                  <a:pt x="7383" y="11034"/>
                </a:cubicBezTo>
                <a:cubicBezTo>
                  <a:pt x="7364" y="11142"/>
                  <a:pt x="7270" y="11196"/>
                  <a:pt x="7209" y="11275"/>
                </a:cubicBezTo>
                <a:cubicBezTo>
                  <a:pt x="7184" y="11305"/>
                  <a:pt x="7152" y="11331"/>
                  <a:pt x="7124" y="11360"/>
                </a:cubicBezTo>
                <a:cubicBezTo>
                  <a:pt x="7079" y="11404"/>
                  <a:pt x="7056" y="11459"/>
                  <a:pt x="7035" y="11521"/>
                </a:cubicBezTo>
                <a:cubicBezTo>
                  <a:pt x="7003" y="11622"/>
                  <a:pt x="6942" y="11715"/>
                  <a:pt x="6884" y="11804"/>
                </a:cubicBezTo>
                <a:cubicBezTo>
                  <a:pt x="6848" y="11861"/>
                  <a:pt x="6789" y="11903"/>
                  <a:pt x="6752" y="11960"/>
                </a:cubicBezTo>
                <a:cubicBezTo>
                  <a:pt x="6711" y="12024"/>
                  <a:pt x="6727" y="12047"/>
                  <a:pt x="6799" y="12072"/>
                </a:cubicBezTo>
                <a:cubicBezTo>
                  <a:pt x="6829" y="12082"/>
                  <a:pt x="6859" y="12097"/>
                  <a:pt x="6900" y="12113"/>
                </a:cubicBezTo>
                <a:cubicBezTo>
                  <a:pt x="6854" y="12169"/>
                  <a:pt x="6818" y="12219"/>
                  <a:pt x="6777" y="12262"/>
                </a:cubicBezTo>
                <a:cubicBezTo>
                  <a:pt x="6689" y="12355"/>
                  <a:pt x="6601" y="12446"/>
                  <a:pt x="6509" y="12535"/>
                </a:cubicBezTo>
                <a:cubicBezTo>
                  <a:pt x="6460" y="12582"/>
                  <a:pt x="6403" y="12622"/>
                  <a:pt x="6354" y="12669"/>
                </a:cubicBezTo>
                <a:cubicBezTo>
                  <a:pt x="6315" y="12705"/>
                  <a:pt x="6270" y="12744"/>
                  <a:pt x="6326" y="12806"/>
                </a:cubicBezTo>
                <a:cubicBezTo>
                  <a:pt x="6335" y="12814"/>
                  <a:pt x="6320" y="12853"/>
                  <a:pt x="6309" y="12872"/>
                </a:cubicBezTo>
                <a:cubicBezTo>
                  <a:pt x="6238" y="12988"/>
                  <a:pt x="6162" y="13102"/>
                  <a:pt x="6090" y="13218"/>
                </a:cubicBezTo>
                <a:cubicBezTo>
                  <a:pt x="6077" y="13239"/>
                  <a:pt x="6066" y="13264"/>
                  <a:pt x="6061" y="13289"/>
                </a:cubicBezTo>
                <a:cubicBezTo>
                  <a:pt x="6041" y="13384"/>
                  <a:pt x="6052" y="13485"/>
                  <a:pt x="6195" y="13492"/>
                </a:cubicBezTo>
                <a:cubicBezTo>
                  <a:pt x="6212" y="13493"/>
                  <a:pt x="6231" y="13497"/>
                  <a:pt x="6253" y="13501"/>
                </a:cubicBezTo>
                <a:cubicBezTo>
                  <a:pt x="6244" y="13529"/>
                  <a:pt x="6234" y="13553"/>
                  <a:pt x="6228" y="13577"/>
                </a:cubicBezTo>
                <a:cubicBezTo>
                  <a:pt x="6202" y="13668"/>
                  <a:pt x="6164" y="13750"/>
                  <a:pt x="6157" y="13852"/>
                </a:cubicBezTo>
                <a:cubicBezTo>
                  <a:pt x="6151" y="13953"/>
                  <a:pt x="6082" y="14047"/>
                  <a:pt x="6040" y="14145"/>
                </a:cubicBezTo>
                <a:cubicBezTo>
                  <a:pt x="6031" y="14167"/>
                  <a:pt x="6017" y="14186"/>
                  <a:pt x="6007" y="14208"/>
                </a:cubicBezTo>
                <a:cubicBezTo>
                  <a:pt x="5979" y="14278"/>
                  <a:pt x="5987" y="14297"/>
                  <a:pt x="6062" y="14328"/>
                </a:cubicBezTo>
                <a:cubicBezTo>
                  <a:pt x="6027" y="14413"/>
                  <a:pt x="5992" y="14499"/>
                  <a:pt x="5958" y="14586"/>
                </a:cubicBezTo>
                <a:cubicBezTo>
                  <a:pt x="5928" y="14658"/>
                  <a:pt x="5886" y="14726"/>
                  <a:pt x="5872" y="14802"/>
                </a:cubicBezTo>
                <a:cubicBezTo>
                  <a:pt x="5852" y="14894"/>
                  <a:pt x="5865" y="14935"/>
                  <a:pt x="5928" y="14935"/>
                </a:cubicBezTo>
                <a:cubicBezTo>
                  <a:pt x="5943" y="14935"/>
                  <a:pt x="5961" y="14932"/>
                  <a:pt x="5982" y="14928"/>
                </a:cubicBezTo>
                <a:cubicBezTo>
                  <a:pt x="6105" y="14904"/>
                  <a:pt x="6226" y="14877"/>
                  <a:pt x="6349" y="14850"/>
                </a:cubicBezTo>
                <a:cubicBezTo>
                  <a:pt x="6382" y="14844"/>
                  <a:pt x="6417" y="14836"/>
                  <a:pt x="6450" y="14828"/>
                </a:cubicBezTo>
                <a:cubicBezTo>
                  <a:pt x="6469" y="14913"/>
                  <a:pt x="6481" y="14945"/>
                  <a:pt x="6525" y="14945"/>
                </a:cubicBezTo>
                <a:cubicBezTo>
                  <a:pt x="6546" y="14945"/>
                  <a:pt x="6574" y="14937"/>
                  <a:pt x="6614" y="14925"/>
                </a:cubicBezTo>
                <a:cubicBezTo>
                  <a:pt x="6766" y="14879"/>
                  <a:pt x="6915" y="14827"/>
                  <a:pt x="7065" y="14778"/>
                </a:cubicBezTo>
                <a:cubicBezTo>
                  <a:pt x="7083" y="14772"/>
                  <a:pt x="7100" y="14768"/>
                  <a:pt x="7121" y="14762"/>
                </a:cubicBezTo>
                <a:lnTo>
                  <a:pt x="7121" y="14762"/>
                </a:lnTo>
                <a:cubicBezTo>
                  <a:pt x="7060" y="14947"/>
                  <a:pt x="7004" y="15127"/>
                  <a:pt x="6943" y="15304"/>
                </a:cubicBezTo>
                <a:cubicBezTo>
                  <a:pt x="6915" y="15384"/>
                  <a:pt x="6880" y="15461"/>
                  <a:pt x="6841" y="15535"/>
                </a:cubicBezTo>
                <a:cubicBezTo>
                  <a:pt x="6794" y="15626"/>
                  <a:pt x="6742" y="15712"/>
                  <a:pt x="6695" y="15802"/>
                </a:cubicBezTo>
                <a:cubicBezTo>
                  <a:pt x="6680" y="15827"/>
                  <a:pt x="6673" y="15858"/>
                  <a:pt x="6665" y="15888"/>
                </a:cubicBezTo>
                <a:cubicBezTo>
                  <a:pt x="6649" y="15947"/>
                  <a:pt x="6660" y="15991"/>
                  <a:pt x="6733" y="15997"/>
                </a:cubicBezTo>
                <a:cubicBezTo>
                  <a:pt x="6752" y="15998"/>
                  <a:pt x="6772" y="16011"/>
                  <a:pt x="6799" y="16019"/>
                </a:cubicBezTo>
                <a:cubicBezTo>
                  <a:pt x="6792" y="16047"/>
                  <a:pt x="6787" y="16072"/>
                  <a:pt x="6779" y="16095"/>
                </a:cubicBezTo>
                <a:cubicBezTo>
                  <a:pt x="6722" y="16260"/>
                  <a:pt x="6665" y="16424"/>
                  <a:pt x="6607" y="16589"/>
                </a:cubicBezTo>
                <a:cubicBezTo>
                  <a:pt x="6599" y="16610"/>
                  <a:pt x="6591" y="16633"/>
                  <a:pt x="6586" y="16656"/>
                </a:cubicBezTo>
                <a:cubicBezTo>
                  <a:pt x="6561" y="16751"/>
                  <a:pt x="6568" y="16765"/>
                  <a:pt x="6660" y="16801"/>
                </a:cubicBezTo>
                <a:cubicBezTo>
                  <a:pt x="6643" y="16927"/>
                  <a:pt x="6624" y="17055"/>
                  <a:pt x="6611" y="17183"/>
                </a:cubicBezTo>
                <a:cubicBezTo>
                  <a:pt x="6606" y="17243"/>
                  <a:pt x="6611" y="17305"/>
                  <a:pt x="6618" y="17366"/>
                </a:cubicBezTo>
                <a:cubicBezTo>
                  <a:pt x="6625" y="17420"/>
                  <a:pt x="6655" y="17443"/>
                  <a:pt x="6702" y="17443"/>
                </a:cubicBezTo>
                <a:cubicBezTo>
                  <a:pt x="6711" y="17443"/>
                  <a:pt x="6721" y="17442"/>
                  <a:pt x="6731" y="17441"/>
                </a:cubicBezTo>
                <a:cubicBezTo>
                  <a:pt x="6967" y="17402"/>
                  <a:pt x="7205" y="17366"/>
                  <a:pt x="7442" y="17329"/>
                </a:cubicBezTo>
                <a:cubicBezTo>
                  <a:pt x="7455" y="17327"/>
                  <a:pt x="7468" y="17327"/>
                  <a:pt x="7479" y="17327"/>
                </a:cubicBezTo>
                <a:cubicBezTo>
                  <a:pt x="7460" y="17493"/>
                  <a:pt x="7437" y="17655"/>
                  <a:pt x="7421" y="17818"/>
                </a:cubicBezTo>
                <a:cubicBezTo>
                  <a:pt x="7419" y="17842"/>
                  <a:pt x="7443" y="17868"/>
                  <a:pt x="7455" y="17891"/>
                </a:cubicBezTo>
                <a:cubicBezTo>
                  <a:pt x="7463" y="17911"/>
                  <a:pt x="7479" y="17930"/>
                  <a:pt x="7479" y="17948"/>
                </a:cubicBezTo>
                <a:cubicBezTo>
                  <a:pt x="7477" y="18032"/>
                  <a:pt x="7467" y="18117"/>
                  <a:pt x="7463" y="18202"/>
                </a:cubicBezTo>
                <a:cubicBezTo>
                  <a:pt x="7462" y="18246"/>
                  <a:pt x="7460" y="18292"/>
                  <a:pt x="7465" y="18336"/>
                </a:cubicBezTo>
                <a:cubicBezTo>
                  <a:pt x="7481" y="18454"/>
                  <a:pt x="7510" y="18481"/>
                  <a:pt x="7638" y="18488"/>
                </a:cubicBezTo>
                <a:cubicBezTo>
                  <a:pt x="7609" y="18632"/>
                  <a:pt x="7589" y="18776"/>
                  <a:pt x="7551" y="18915"/>
                </a:cubicBezTo>
                <a:cubicBezTo>
                  <a:pt x="7494" y="19126"/>
                  <a:pt x="7422" y="19335"/>
                  <a:pt x="7362" y="19545"/>
                </a:cubicBezTo>
                <a:cubicBezTo>
                  <a:pt x="7337" y="19634"/>
                  <a:pt x="7316" y="19728"/>
                  <a:pt x="7303" y="19820"/>
                </a:cubicBezTo>
                <a:cubicBezTo>
                  <a:pt x="7297" y="19869"/>
                  <a:pt x="7304" y="19920"/>
                  <a:pt x="7318" y="19967"/>
                </a:cubicBezTo>
                <a:cubicBezTo>
                  <a:pt x="7326" y="19992"/>
                  <a:pt x="7341" y="20004"/>
                  <a:pt x="7357" y="20004"/>
                </a:cubicBezTo>
                <a:cubicBezTo>
                  <a:pt x="7372" y="20004"/>
                  <a:pt x="7387" y="19995"/>
                  <a:pt x="7398" y="19977"/>
                </a:cubicBezTo>
                <a:cubicBezTo>
                  <a:pt x="7448" y="19897"/>
                  <a:pt x="7535" y="19848"/>
                  <a:pt x="7566" y="19751"/>
                </a:cubicBezTo>
                <a:cubicBezTo>
                  <a:pt x="7580" y="19706"/>
                  <a:pt x="7632" y="19674"/>
                  <a:pt x="7666" y="19635"/>
                </a:cubicBezTo>
                <a:cubicBezTo>
                  <a:pt x="7856" y="19413"/>
                  <a:pt x="8045" y="19187"/>
                  <a:pt x="8239" y="18967"/>
                </a:cubicBezTo>
                <a:cubicBezTo>
                  <a:pt x="8295" y="18904"/>
                  <a:pt x="8368" y="18857"/>
                  <a:pt x="8440" y="18799"/>
                </a:cubicBezTo>
                <a:cubicBezTo>
                  <a:pt x="8454" y="18825"/>
                  <a:pt x="8469" y="18846"/>
                  <a:pt x="8480" y="18871"/>
                </a:cubicBezTo>
                <a:cubicBezTo>
                  <a:pt x="8497" y="18912"/>
                  <a:pt x="8523" y="18931"/>
                  <a:pt x="8555" y="18931"/>
                </a:cubicBezTo>
                <a:cubicBezTo>
                  <a:pt x="8571" y="18931"/>
                  <a:pt x="8587" y="18927"/>
                  <a:pt x="8605" y="18918"/>
                </a:cubicBezTo>
                <a:cubicBezTo>
                  <a:pt x="8651" y="18898"/>
                  <a:pt x="8701" y="18879"/>
                  <a:pt x="8734" y="18847"/>
                </a:cubicBezTo>
                <a:cubicBezTo>
                  <a:pt x="8885" y="18702"/>
                  <a:pt x="9040" y="18560"/>
                  <a:pt x="9147" y="18377"/>
                </a:cubicBezTo>
                <a:cubicBezTo>
                  <a:pt x="9191" y="18301"/>
                  <a:pt x="9261" y="18240"/>
                  <a:pt x="9319" y="18171"/>
                </a:cubicBezTo>
                <a:cubicBezTo>
                  <a:pt x="9396" y="18277"/>
                  <a:pt x="9478" y="18387"/>
                  <a:pt x="9555" y="18498"/>
                </a:cubicBezTo>
                <a:cubicBezTo>
                  <a:pt x="9577" y="18529"/>
                  <a:pt x="9598" y="18544"/>
                  <a:pt x="9626" y="18544"/>
                </a:cubicBezTo>
                <a:cubicBezTo>
                  <a:pt x="9640" y="18544"/>
                  <a:pt x="9656" y="18540"/>
                  <a:pt x="9674" y="18532"/>
                </a:cubicBezTo>
                <a:cubicBezTo>
                  <a:pt x="9775" y="18490"/>
                  <a:pt x="9838" y="18410"/>
                  <a:pt x="9895" y="18323"/>
                </a:cubicBezTo>
                <a:cubicBezTo>
                  <a:pt x="9955" y="18235"/>
                  <a:pt x="10014" y="18145"/>
                  <a:pt x="10071" y="18055"/>
                </a:cubicBezTo>
                <a:cubicBezTo>
                  <a:pt x="10095" y="18020"/>
                  <a:pt x="10112" y="17981"/>
                  <a:pt x="10135" y="17938"/>
                </a:cubicBezTo>
                <a:cubicBezTo>
                  <a:pt x="10152" y="17945"/>
                  <a:pt x="10171" y="17951"/>
                  <a:pt x="10189" y="17960"/>
                </a:cubicBezTo>
                <a:cubicBezTo>
                  <a:pt x="10219" y="17975"/>
                  <a:pt x="10241" y="17982"/>
                  <a:pt x="10259" y="17982"/>
                </a:cubicBezTo>
                <a:cubicBezTo>
                  <a:pt x="10288" y="17982"/>
                  <a:pt x="10306" y="17963"/>
                  <a:pt x="10331" y="17917"/>
                </a:cubicBezTo>
                <a:cubicBezTo>
                  <a:pt x="10396" y="17798"/>
                  <a:pt x="10478" y="17694"/>
                  <a:pt x="10585" y="17606"/>
                </a:cubicBezTo>
                <a:cubicBezTo>
                  <a:pt x="10615" y="17582"/>
                  <a:pt x="10626" y="17534"/>
                  <a:pt x="10645" y="17499"/>
                </a:cubicBezTo>
                <a:cubicBezTo>
                  <a:pt x="10687" y="17535"/>
                  <a:pt x="10733" y="17576"/>
                  <a:pt x="10780" y="17614"/>
                </a:cubicBezTo>
                <a:cubicBezTo>
                  <a:pt x="10799" y="17628"/>
                  <a:pt x="10818" y="17635"/>
                  <a:pt x="10836" y="17635"/>
                </a:cubicBezTo>
                <a:cubicBezTo>
                  <a:pt x="10857" y="17635"/>
                  <a:pt x="10877" y="17626"/>
                  <a:pt x="10895" y="17608"/>
                </a:cubicBezTo>
                <a:cubicBezTo>
                  <a:pt x="10931" y="17572"/>
                  <a:pt x="10966" y="17534"/>
                  <a:pt x="10994" y="17492"/>
                </a:cubicBezTo>
                <a:cubicBezTo>
                  <a:pt x="11057" y="17397"/>
                  <a:pt x="11118" y="17303"/>
                  <a:pt x="11177" y="17207"/>
                </a:cubicBezTo>
                <a:cubicBezTo>
                  <a:pt x="11181" y="17201"/>
                  <a:pt x="11187" y="17196"/>
                  <a:pt x="11188" y="17190"/>
                </a:cubicBezTo>
                <a:cubicBezTo>
                  <a:pt x="11206" y="17115"/>
                  <a:pt x="11228" y="17050"/>
                  <a:pt x="11311" y="17015"/>
                </a:cubicBezTo>
                <a:cubicBezTo>
                  <a:pt x="11337" y="17004"/>
                  <a:pt x="11342" y="16942"/>
                  <a:pt x="11357" y="16902"/>
                </a:cubicBezTo>
                <a:cubicBezTo>
                  <a:pt x="11375" y="16854"/>
                  <a:pt x="11391" y="16806"/>
                  <a:pt x="11413" y="16748"/>
                </a:cubicBezTo>
                <a:cubicBezTo>
                  <a:pt x="11515" y="16881"/>
                  <a:pt x="11604" y="17001"/>
                  <a:pt x="11700" y="17118"/>
                </a:cubicBezTo>
                <a:cubicBezTo>
                  <a:pt x="11710" y="17129"/>
                  <a:pt x="11732" y="17129"/>
                  <a:pt x="11754" y="17129"/>
                </a:cubicBezTo>
                <a:cubicBezTo>
                  <a:pt x="11756" y="17129"/>
                  <a:pt x="11758" y="17129"/>
                  <a:pt x="11760" y="17129"/>
                </a:cubicBezTo>
                <a:cubicBezTo>
                  <a:pt x="11769" y="17129"/>
                  <a:pt x="11777" y="17129"/>
                  <a:pt x="11785" y="17130"/>
                </a:cubicBezTo>
                <a:cubicBezTo>
                  <a:pt x="11907" y="17231"/>
                  <a:pt x="12030" y="17334"/>
                  <a:pt x="12157" y="17436"/>
                </a:cubicBezTo>
                <a:cubicBezTo>
                  <a:pt x="12163" y="17441"/>
                  <a:pt x="12174" y="17443"/>
                  <a:pt x="12185" y="17443"/>
                </a:cubicBezTo>
                <a:cubicBezTo>
                  <a:pt x="12196" y="17443"/>
                  <a:pt x="12207" y="17441"/>
                  <a:pt x="12216" y="17438"/>
                </a:cubicBezTo>
                <a:cubicBezTo>
                  <a:pt x="12288" y="17410"/>
                  <a:pt x="12340" y="17361"/>
                  <a:pt x="12373" y="17286"/>
                </a:cubicBezTo>
                <a:cubicBezTo>
                  <a:pt x="12404" y="17212"/>
                  <a:pt x="12450" y="17144"/>
                  <a:pt x="12488" y="17073"/>
                </a:cubicBezTo>
                <a:cubicBezTo>
                  <a:pt x="12508" y="17037"/>
                  <a:pt x="12524" y="16999"/>
                  <a:pt x="12543" y="16962"/>
                </a:cubicBezTo>
                <a:cubicBezTo>
                  <a:pt x="12566" y="16976"/>
                  <a:pt x="12586" y="16983"/>
                  <a:pt x="12602" y="16983"/>
                </a:cubicBezTo>
                <a:cubicBezTo>
                  <a:pt x="12632" y="16983"/>
                  <a:pt x="12653" y="16960"/>
                  <a:pt x="12671" y="16909"/>
                </a:cubicBezTo>
                <a:cubicBezTo>
                  <a:pt x="12725" y="16753"/>
                  <a:pt x="12772" y="16594"/>
                  <a:pt x="12822" y="16443"/>
                </a:cubicBezTo>
                <a:cubicBezTo>
                  <a:pt x="12862" y="16471"/>
                  <a:pt x="12913" y="16511"/>
                  <a:pt x="12966" y="16548"/>
                </a:cubicBezTo>
                <a:cubicBezTo>
                  <a:pt x="12990" y="16565"/>
                  <a:pt x="13013" y="16574"/>
                  <a:pt x="13033" y="16574"/>
                </a:cubicBezTo>
                <a:cubicBezTo>
                  <a:pt x="13060" y="16574"/>
                  <a:pt x="13083" y="16559"/>
                  <a:pt x="13101" y="16526"/>
                </a:cubicBezTo>
                <a:cubicBezTo>
                  <a:pt x="13150" y="16441"/>
                  <a:pt x="13197" y="16353"/>
                  <a:pt x="13225" y="16261"/>
                </a:cubicBezTo>
                <a:cubicBezTo>
                  <a:pt x="13266" y="16127"/>
                  <a:pt x="13291" y="15987"/>
                  <a:pt x="13320" y="15849"/>
                </a:cubicBezTo>
                <a:cubicBezTo>
                  <a:pt x="13328" y="15806"/>
                  <a:pt x="13326" y="15758"/>
                  <a:pt x="13330" y="15709"/>
                </a:cubicBezTo>
                <a:cubicBezTo>
                  <a:pt x="13410" y="15687"/>
                  <a:pt x="13420" y="15671"/>
                  <a:pt x="13409" y="15532"/>
                </a:cubicBezTo>
                <a:cubicBezTo>
                  <a:pt x="13402" y="15432"/>
                  <a:pt x="13383" y="15334"/>
                  <a:pt x="13378" y="15234"/>
                </a:cubicBezTo>
                <a:cubicBezTo>
                  <a:pt x="13373" y="15144"/>
                  <a:pt x="13381" y="15056"/>
                  <a:pt x="13382" y="14966"/>
                </a:cubicBezTo>
                <a:cubicBezTo>
                  <a:pt x="13445" y="14999"/>
                  <a:pt x="13507" y="15030"/>
                  <a:pt x="13568" y="15064"/>
                </a:cubicBezTo>
                <a:cubicBezTo>
                  <a:pt x="13585" y="15073"/>
                  <a:pt x="13600" y="15078"/>
                  <a:pt x="13615" y="15078"/>
                </a:cubicBezTo>
                <a:cubicBezTo>
                  <a:pt x="13644" y="15078"/>
                  <a:pt x="13666" y="15059"/>
                  <a:pt x="13676" y="15024"/>
                </a:cubicBezTo>
                <a:cubicBezTo>
                  <a:pt x="13703" y="14922"/>
                  <a:pt x="13724" y="14819"/>
                  <a:pt x="13745" y="14716"/>
                </a:cubicBezTo>
                <a:cubicBezTo>
                  <a:pt x="13757" y="14654"/>
                  <a:pt x="13770" y="14593"/>
                  <a:pt x="13773" y="14531"/>
                </a:cubicBezTo>
                <a:cubicBezTo>
                  <a:pt x="13780" y="14370"/>
                  <a:pt x="13778" y="14208"/>
                  <a:pt x="13781" y="14045"/>
                </a:cubicBezTo>
                <a:cubicBezTo>
                  <a:pt x="13788" y="14048"/>
                  <a:pt x="13799" y="14059"/>
                  <a:pt x="13810" y="14059"/>
                </a:cubicBezTo>
                <a:cubicBezTo>
                  <a:pt x="13819" y="14060"/>
                  <a:pt x="13828" y="14060"/>
                  <a:pt x="13838" y="14060"/>
                </a:cubicBezTo>
                <a:cubicBezTo>
                  <a:pt x="13852" y="14060"/>
                  <a:pt x="13866" y="14058"/>
                  <a:pt x="13875" y="14052"/>
                </a:cubicBezTo>
                <a:cubicBezTo>
                  <a:pt x="13894" y="14036"/>
                  <a:pt x="13909" y="14006"/>
                  <a:pt x="13912" y="13982"/>
                </a:cubicBezTo>
                <a:cubicBezTo>
                  <a:pt x="13914" y="13955"/>
                  <a:pt x="13901" y="13927"/>
                  <a:pt x="13893" y="13898"/>
                </a:cubicBezTo>
                <a:cubicBezTo>
                  <a:pt x="13856" y="13764"/>
                  <a:pt x="13870" y="13632"/>
                  <a:pt x="13891" y="13497"/>
                </a:cubicBezTo>
                <a:cubicBezTo>
                  <a:pt x="13914" y="13339"/>
                  <a:pt x="13919" y="13178"/>
                  <a:pt x="13940" y="13019"/>
                </a:cubicBezTo>
                <a:cubicBezTo>
                  <a:pt x="13945" y="12973"/>
                  <a:pt x="13973" y="12936"/>
                  <a:pt x="13904" y="12926"/>
                </a:cubicBezTo>
                <a:cubicBezTo>
                  <a:pt x="13961" y="12874"/>
                  <a:pt x="13971" y="12800"/>
                  <a:pt x="13937" y="12734"/>
                </a:cubicBezTo>
                <a:cubicBezTo>
                  <a:pt x="13928" y="12715"/>
                  <a:pt x="13932" y="12690"/>
                  <a:pt x="13932" y="12670"/>
                </a:cubicBezTo>
                <a:cubicBezTo>
                  <a:pt x="13933" y="12605"/>
                  <a:pt x="13937" y="12540"/>
                  <a:pt x="13935" y="12476"/>
                </a:cubicBezTo>
                <a:cubicBezTo>
                  <a:pt x="13934" y="12421"/>
                  <a:pt x="13927" y="12366"/>
                  <a:pt x="13917" y="12315"/>
                </a:cubicBezTo>
                <a:cubicBezTo>
                  <a:pt x="13918" y="12279"/>
                  <a:pt x="13929" y="12238"/>
                  <a:pt x="13917" y="12207"/>
                </a:cubicBezTo>
                <a:cubicBezTo>
                  <a:pt x="13904" y="12173"/>
                  <a:pt x="14002" y="12139"/>
                  <a:pt x="13934" y="12122"/>
                </a:cubicBezTo>
                <a:cubicBezTo>
                  <a:pt x="13933" y="12083"/>
                  <a:pt x="13922" y="12044"/>
                  <a:pt x="13934" y="12031"/>
                </a:cubicBezTo>
                <a:cubicBezTo>
                  <a:pt x="13980" y="11986"/>
                  <a:pt x="13953" y="11932"/>
                  <a:pt x="13966" y="11885"/>
                </a:cubicBezTo>
                <a:cubicBezTo>
                  <a:pt x="14001" y="11754"/>
                  <a:pt x="14043" y="11627"/>
                  <a:pt x="14083" y="11500"/>
                </a:cubicBezTo>
                <a:cubicBezTo>
                  <a:pt x="14089" y="11475"/>
                  <a:pt x="14102" y="11454"/>
                  <a:pt x="14125" y="11430"/>
                </a:cubicBezTo>
                <a:cubicBezTo>
                  <a:pt x="14146" y="11523"/>
                  <a:pt x="14169" y="11615"/>
                  <a:pt x="14190" y="11708"/>
                </a:cubicBezTo>
                <a:cubicBezTo>
                  <a:pt x="14221" y="11844"/>
                  <a:pt x="14251" y="11979"/>
                  <a:pt x="14282" y="12114"/>
                </a:cubicBezTo>
                <a:cubicBezTo>
                  <a:pt x="14303" y="12211"/>
                  <a:pt x="14318" y="12310"/>
                  <a:pt x="14346" y="12404"/>
                </a:cubicBezTo>
                <a:cubicBezTo>
                  <a:pt x="14405" y="12591"/>
                  <a:pt x="14477" y="12773"/>
                  <a:pt x="14531" y="12961"/>
                </a:cubicBezTo>
                <a:cubicBezTo>
                  <a:pt x="14573" y="13107"/>
                  <a:pt x="14597" y="13260"/>
                  <a:pt x="14629" y="13410"/>
                </a:cubicBezTo>
                <a:cubicBezTo>
                  <a:pt x="14639" y="13452"/>
                  <a:pt x="14645" y="13495"/>
                  <a:pt x="14660" y="13533"/>
                </a:cubicBezTo>
                <a:cubicBezTo>
                  <a:pt x="14668" y="13553"/>
                  <a:pt x="14694" y="13565"/>
                  <a:pt x="14719" y="13574"/>
                </a:cubicBezTo>
                <a:cubicBezTo>
                  <a:pt x="14751" y="13729"/>
                  <a:pt x="14823" y="13871"/>
                  <a:pt x="14904" y="14010"/>
                </a:cubicBezTo>
                <a:cubicBezTo>
                  <a:pt x="14935" y="14062"/>
                  <a:pt x="14950" y="14123"/>
                  <a:pt x="14972" y="14180"/>
                </a:cubicBezTo>
                <a:cubicBezTo>
                  <a:pt x="14978" y="14196"/>
                  <a:pt x="14979" y="14212"/>
                  <a:pt x="14984" y="14227"/>
                </a:cubicBezTo>
                <a:cubicBezTo>
                  <a:pt x="15007" y="14298"/>
                  <a:pt x="15033" y="14332"/>
                  <a:pt x="15069" y="14332"/>
                </a:cubicBezTo>
                <a:cubicBezTo>
                  <a:pt x="15095" y="14332"/>
                  <a:pt x="15125" y="14315"/>
                  <a:pt x="15162" y="14283"/>
                </a:cubicBezTo>
                <a:cubicBezTo>
                  <a:pt x="15173" y="14274"/>
                  <a:pt x="15183" y="14263"/>
                  <a:pt x="15187" y="14259"/>
                </a:cubicBezTo>
                <a:cubicBezTo>
                  <a:pt x="15260" y="14416"/>
                  <a:pt x="15339" y="14567"/>
                  <a:pt x="15401" y="14726"/>
                </a:cubicBezTo>
                <a:cubicBezTo>
                  <a:pt x="15446" y="14843"/>
                  <a:pt x="15466" y="14968"/>
                  <a:pt x="15496" y="15090"/>
                </a:cubicBezTo>
                <a:cubicBezTo>
                  <a:pt x="15502" y="15115"/>
                  <a:pt x="15504" y="15141"/>
                  <a:pt x="15512" y="15165"/>
                </a:cubicBezTo>
                <a:cubicBezTo>
                  <a:pt x="15537" y="15241"/>
                  <a:pt x="15555" y="15272"/>
                  <a:pt x="15596" y="15272"/>
                </a:cubicBezTo>
                <a:cubicBezTo>
                  <a:pt x="15617" y="15272"/>
                  <a:pt x="15645" y="15264"/>
                  <a:pt x="15682" y="15249"/>
                </a:cubicBezTo>
                <a:cubicBezTo>
                  <a:pt x="15725" y="15419"/>
                  <a:pt x="15840" y="15544"/>
                  <a:pt x="15954" y="15668"/>
                </a:cubicBezTo>
                <a:cubicBezTo>
                  <a:pt x="15994" y="15712"/>
                  <a:pt x="16031" y="15733"/>
                  <a:pt x="16070" y="15733"/>
                </a:cubicBezTo>
                <a:cubicBezTo>
                  <a:pt x="16108" y="15733"/>
                  <a:pt x="16147" y="15712"/>
                  <a:pt x="16190" y="15673"/>
                </a:cubicBezTo>
                <a:cubicBezTo>
                  <a:pt x="16239" y="15630"/>
                  <a:pt x="16290" y="15587"/>
                  <a:pt x="16335" y="15539"/>
                </a:cubicBezTo>
                <a:cubicBezTo>
                  <a:pt x="16371" y="15502"/>
                  <a:pt x="16399" y="15456"/>
                  <a:pt x="16432" y="15415"/>
                </a:cubicBezTo>
                <a:cubicBezTo>
                  <a:pt x="16491" y="15601"/>
                  <a:pt x="16639" y="15736"/>
                  <a:pt x="16748" y="15897"/>
                </a:cubicBezTo>
                <a:cubicBezTo>
                  <a:pt x="16826" y="16013"/>
                  <a:pt x="16896" y="16137"/>
                  <a:pt x="16968" y="16258"/>
                </a:cubicBezTo>
                <a:cubicBezTo>
                  <a:pt x="17019" y="16344"/>
                  <a:pt x="17049" y="16384"/>
                  <a:pt x="17088" y="16384"/>
                </a:cubicBezTo>
                <a:cubicBezTo>
                  <a:pt x="17121" y="16384"/>
                  <a:pt x="17160" y="16355"/>
                  <a:pt x="17224" y="16300"/>
                </a:cubicBezTo>
                <a:cubicBezTo>
                  <a:pt x="17299" y="16409"/>
                  <a:pt x="17379" y="16516"/>
                  <a:pt x="17452" y="16626"/>
                </a:cubicBezTo>
                <a:cubicBezTo>
                  <a:pt x="17487" y="16681"/>
                  <a:pt x="17505" y="16704"/>
                  <a:pt x="17529" y="16704"/>
                </a:cubicBezTo>
                <a:cubicBezTo>
                  <a:pt x="17545" y="16704"/>
                  <a:pt x="17563" y="16694"/>
                  <a:pt x="17592" y="16676"/>
                </a:cubicBezTo>
                <a:cubicBezTo>
                  <a:pt x="17699" y="16794"/>
                  <a:pt x="17796" y="16913"/>
                  <a:pt x="17906" y="17021"/>
                </a:cubicBezTo>
                <a:cubicBezTo>
                  <a:pt x="17932" y="17046"/>
                  <a:pt x="17953" y="17058"/>
                  <a:pt x="17973" y="17058"/>
                </a:cubicBezTo>
                <a:cubicBezTo>
                  <a:pt x="18001" y="17058"/>
                  <a:pt x="18028" y="17034"/>
                  <a:pt x="18063" y="16991"/>
                </a:cubicBezTo>
                <a:cubicBezTo>
                  <a:pt x="18112" y="16928"/>
                  <a:pt x="18168" y="16870"/>
                  <a:pt x="18224" y="16805"/>
                </a:cubicBezTo>
                <a:cubicBezTo>
                  <a:pt x="18337" y="16952"/>
                  <a:pt x="18455" y="17104"/>
                  <a:pt x="18575" y="17262"/>
                </a:cubicBezTo>
                <a:cubicBezTo>
                  <a:pt x="18591" y="17248"/>
                  <a:pt x="18605" y="17235"/>
                  <a:pt x="18613" y="17228"/>
                </a:cubicBezTo>
                <a:cubicBezTo>
                  <a:pt x="18759" y="17338"/>
                  <a:pt x="18840" y="17520"/>
                  <a:pt x="19026" y="17583"/>
                </a:cubicBezTo>
                <a:cubicBezTo>
                  <a:pt x="19049" y="17591"/>
                  <a:pt x="19064" y="17596"/>
                  <a:pt x="19074" y="17596"/>
                </a:cubicBezTo>
                <a:cubicBezTo>
                  <a:pt x="19091" y="17596"/>
                  <a:pt x="19098" y="17583"/>
                  <a:pt x="19114" y="17552"/>
                </a:cubicBezTo>
                <a:cubicBezTo>
                  <a:pt x="19254" y="17700"/>
                  <a:pt x="19396" y="17849"/>
                  <a:pt x="19536" y="18001"/>
                </a:cubicBezTo>
                <a:cubicBezTo>
                  <a:pt x="19616" y="18089"/>
                  <a:pt x="19688" y="18181"/>
                  <a:pt x="19771" y="18266"/>
                </a:cubicBezTo>
                <a:cubicBezTo>
                  <a:pt x="19803" y="18298"/>
                  <a:pt x="19850" y="18315"/>
                  <a:pt x="19891" y="18338"/>
                </a:cubicBezTo>
                <a:cubicBezTo>
                  <a:pt x="19902" y="18298"/>
                  <a:pt x="19928" y="18255"/>
                  <a:pt x="19923" y="18217"/>
                </a:cubicBezTo>
                <a:cubicBezTo>
                  <a:pt x="19902" y="18082"/>
                  <a:pt x="19876" y="17950"/>
                  <a:pt x="19845" y="17817"/>
                </a:cubicBezTo>
                <a:cubicBezTo>
                  <a:pt x="19813" y="17683"/>
                  <a:pt x="19773" y="17551"/>
                  <a:pt x="19736" y="17417"/>
                </a:cubicBezTo>
                <a:lnTo>
                  <a:pt x="19736" y="17417"/>
                </a:lnTo>
                <a:cubicBezTo>
                  <a:pt x="19743" y="17420"/>
                  <a:pt x="19750" y="17421"/>
                  <a:pt x="19756" y="17422"/>
                </a:cubicBezTo>
                <a:cubicBezTo>
                  <a:pt x="19768" y="17400"/>
                  <a:pt x="19792" y="17375"/>
                  <a:pt x="19788" y="17355"/>
                </a:cubicBezTo>
                <a:cubicBezTo>
                  <a:pt x="19766" y="17228"/>
                  <a:pt x="19735" y="17101"/>
                  <a:pt x="19711" y="16973"/>
                </a:cubicBezTo>
                <a:cubicBezTo>
                  <a:pt x="19705" y="16931"/>
                  <a:pt x="19722" y="16887"/>
                  <a:pt x="19716" y="16846"/>
                </a:cubicBezTo>
                <a:cubicBezTo>
                  <a:pt x="19704" y="16765"/>
                  <a:pt x="19680" y="16687"/>
                  <a:pt x="19661" y="16602"/>
                </a:cubicBezTo>
                <a:lnTo>
                  <a:pt x="19661" y="16602"/>
                </a:lnTo>
                <a:cubicBezTo>
                  <a:pt x="19678" y="16604"/>
                  <a:pt x="19691" y="16607"/>
                  <a:pt x="19707" y="16610"/>
                </a:cubicBezTo>
                <a:cubicBezTo>
                  <a:pt x="19727" y="16615"/>
                  <a:pt x="19744" y="16617"/>
                  <a:pt x="19760" y="16617"/>
                </a:cubicBezTo>
                <a:cubicBezTo>
                  <a:pt x="19826" y="16617"/>
                  <a:pt x="19858" y="16578"/>
                  <a:pt x="19859" y="16494"/>
                </a:cubicBezTo>
                <a:cubicBezTo>
                  <a:pt x="19860" y="16331"/>
                  <a:pt x="19858" y="16166"/>
                  <a:pt x="19854" y="16002"/>
                </a:cubicBezTo>
                <a:cubicBezTo>
                  <a:pt x="19853" y="15954"/>
                  <a:pt x="19839" y="15905"/>
                  <a:pt x="19829" y="15851"/>
                </a:cubicBezTo>
                <a:lnTo>
                  <a:pt x="19829" y="15851"/>
                </a:lnTo>
                <a:cubicBezTo>
                  <a:pt x="19849" y="15854"/>
                  <a:pt x="19872" y="15862"/>
                  <a:pt x="19895" y="15868"/>
                </a:cubicBezTo>
                <a:cubicBezTo>
                  <a:pt x="19905" y="15870"/>
                  <a:pt x="19913" y="15871"/>
                  <a:pt x="19921" y="15871"/>
                </a:cubicBezTo>
                <a:cubicBezTo>
                  <a:pt x="19957" y="15871"/>
                  <a:pt x="19974" y="15848"/>
                  <a:pt x="19963" y="15806"/>
                </a:cubicBezTo>
                <a:cubicBezTo>
                  <a:pt x="19947" y="15743"/>
                  <a:pt x="19921" y="15681"/>
                  <a:pt x="19904" y="15617"/>
                </a:cubicBezTo>
                <a:cubicBezTo>
                  <a:pt x="19887" y="15549"/>
                  <a:pt x="19871" y="15478"/>
                  <a:pt x="19863" y="15406"/>
                </a:cubicBezTo>
                <a:cubicBezTo>
                  <a:pt x="19849" y="15275"/>
                  <a:pt x="19841" y="15144"/>
                  <a:pt x="19832" y="15026"/>
                </a:cubicBezTo>
                <a:cubicBezTo>
                  <a:pt x="19978" y="15002"/>
                  <a:pt x="20128" y="14980"/>
                  <a:pt x="20278" y="14952"/>
                </a:cubicBezTo>
                <a:cubicBezTo>
                  <a:pt x="20301" y="14948"/>
                  <a:pt x="20332" y="14916"/>
                  <a:pt x="20334" y="14896"/>
                </a:cubicBezTo>
                <a:cubicBezTo>
                  <a:pt x="20338" y="14802"/>
                  <a:pt x="20331" y="14706"/>
                  <a:pt x="20328" y="14603"/>
                </a:cubicBezTo>
                <a:cubicBezTo>
                  <a:pt x="20380" y="14587"/>
                  <a:pt x="20384" y="14572"/>
                  <a:pt x="20352" y="14500"/>
                </a:cubicBezTo>
                <a:cubicBezTo>
                  <a:pt x="20315" y="14416"/>
                  <a:pt x="20284" y="14328"/>
                  <a:pt x="20251" y="14223"/>
                </a:cubicBezTo>
                <a:cubicBezTo>
                  <a:pt x="20349" y="14212"/>
                  <a:pt x="20362" y="14191"/>
                  <a:pt x="20316" y="14108"/>
                </a:cubicBezTo>
                <a:cubicBezTo>
                  <a:pt x="20244" y="13977"/>
                  <a:pt x="20165" y="13853"/>
                  <a:pt x="20095" y="13724"/>
                </a:cubicBezTo>
                <a:cubicBezTo>
                  <a:pt x="20074" y="13686"/>
                  <a:pt x="20065" y="13640"/>
                  <a:pt x="20051" y="13599"/>
                </a:cubicBezTo>
                <a:lnTo>
                  <a:pt x="20051" y="13599"/>
                </a:lnTo>
                <a:cubicBezTo>
                  <a:pt x="20123" y="13600"/>
                  <a:pt x="20187" y="13601"/>
                  <a:pt x="20251" y="13602"/>
                </a:cubicBezTo>
                <a:cubicBezTo>
                  <a:pt x="20253" y="13602"/>
                  <a:pt x="20254" y="13602"/>
                  <a:pt x="20256" y="13602"/>
                </a:cubicBezTo>
                <a:cubicBezTo>
                  <a:pt x="20310" y="13602"/>
                  <a:pt x="20331" y="13569"/>
                  <a:pt x="20321" y="13519"/>
                </a:cubicBezTo>
                <a:cubicBezTo>
                  <a:pt x="20311" y="13473"/>
                  <a:pt x="20299" y="13424"/>
                  <a:pt x="20273" y="13388"/>
                </a:cubicBezTo>
                <a:cubicBezTo>
                  <a:pt x="20169" y="13241"/>
                  <a:pt x="20123" y="13071"/>
                  <a:pt x="20056" y="12907"/>
                </a:cubicBezTo>
                <a:cubicBezTo>
                  <a:pt x="20004" y="12782"/>
                  <a:pt x="19927" y="12664"/>
                  <a:pt x="19859" y="12544"/>
                </a:cubicBezTo>
                <a:cubicBezTo>
                  <a:pt x="19830" y="12494"/>
                  <a:pt x="19793" y="12449"/>
                  <a:pt x="19768" y="12411"/>
                </a:cubicBezTo>
                <a:cubicBezTo>
                  <a:pt x="19801" y="12411"/>
                  <a:pt x="19834" y="12412"/>
                  <a:pt x="19868" y="12412"/>
                </a:cubicBezTo>
                <a:cubicBezTo>
                  <a:pt x="19936" y="12412"/>
                  <a:pt x="20006" y="12411"/>
                  <a:pt x="20075" y="12408"/>
                </a:cubicBezTo>
                <a:cubicBezTo>
                  <a:pt x="20149" y="12405"/>
                  <a:pt x="20225" y="12395"/>
                  <a:pt x="20301" y="12387"/>
                </a:cubicBezTo>
                <a:cubicBezTo>
                  <a:pt x="20384" y="12378"/>
                  <a:pt x="20391" y="12366"/>
                  <a:pt x="20379" y="12285"/>
                </a:cubicBezTo>
                <a:cubicBezTo>
                  <a:pt x="20376" y="12273"/>
                  <a:pt x="20375" y="12259"/>
                  <a:pt x="20371" y="12237"/>
                </a:cubicBezTo>
                <a:lnTo>
                  <a:pt x="20371" y="12237"/>
                </a:lnTo>
                <a:cubicBezTo>
                  <a:pt x="20403" y="12248"/>
                  <a:pt x="20435" y="12253"/>
                  <a:pt x="20465" y="12253"/>
                </a:cubicBezTo>
                <a:cubicBezTo>
                  <a:pt x="20568" y="12253"/>
                  <a:pt x="20660" y="12200"/>
                  <a:pt x="20758" y="12184"/>
                </a:cubicBezTo>
                <a:cubicBezTo>
                  <a:pt x="20772" y="12181"/>
                  <a:pt x="20794" y="12148"/>
                  <a:pt x="20791" y="12131"/>
                </a:cubicBezTo>
                <a:cubicBezTo>
                  <a:pt x="20777" y="12021"/>
                  <a:pt x="20764" y="11908"/>
                  <a:pt x="20736" y="11800"/>
                </a:cubicBezTo>
                <a:cubicBezTo>
                  <a:pt x="20722" y="11744"/>
                  <a:pt x="20681" y="11693"/>
                  <a:pt x="20643" y="11627"/>
                </a:cubicBezTo>
                <a:lnTo>
                  <a:pt x="20643" y="11627"/>
                </a:lnTo>
                <a:cubicBezTo>
                  <a:pt x="20644" y="11627"/>
                  <a:pt x="20651" y="11630"/>
                  <a:pt x="20659" y="11630"/>
                </a:cubicBezTo>
                <a:cubicBezTo>
                  <a:pt x="20660" y="11630"/>
                  <a:pt x="20662" y="11630"/>
                  <a:pt x="20664" y="11630"/>
                </a:cubicBezTo>
                <a:cubicBezTo>
                  <a:pt x="20751" y="11603"/>
                  <a:pt x="20762" y="11562"/>
                  <a:pt x="20705" y="11490"/>
                </a:cubicBezTo>
                <a:cubicBezTo>
                  <a:pt x="20627" y="11388"/>
                  <a:pt x="20553" y="11284"/>
                  <a:pt x="20473" y="11181"/>
                </a:cubicBezTo>
                <a:cubicBezTo>
                  <a:pt x="20453" y="11155"/>
                  <a:pt x="20429" y="11133"/>
                  <a:pt x="20409" y="11112"/>
                </a:cubicBezTo>
                <a:cubicBezTo>
                  <a:pt x="20450" y="11090"/>
                  <a:pt x="20493" y="11068"/>
                  <a:pt x="20535" y="11044"/>
                </a:cubicBezTo>
                <a:cubicBezTo>
                  <a:pt x="20580" y="11021"/>
                  <a:pt x="20584" y="10992"/>
                  <a:pt x="20558" y="10946"/>
                </a:cubicBezTo>
                <a:cubicBezTo>
                  <a:pt x="20466" y="10786"/>
                  <a:pt x="20340" y="10666"/>
                  <a:pt x="20167" y="10600"/>
                </a:cubicBezTo>
                <a:cubicBezTo>
                  <a:pt x="20154" y="10596"/>
                  <a:pt x="20146" y="10587"/>
                  <a:pt x="20134" y="10580"/>
                </a:cubicBezTo>
                <a:cubicBezTo>
                  <a:pt x="20139" y="10572"/>
                  <a:pt x="20142" y="10566"/>
                  <a:pt x="20146" y="10562"/>
                </a:cubicBezTo>
                <a:cubicBezTo>
                  <a:pt x="20164" y="10543"/>
                  <a:pt x="20183" y="10525"/>
                  <a:pt x="20203" y="10507"/>
                </a:cubicBezTo>
                <a:cubicBezTo>
                  <a:pt x="20183" y="10488"/>
                  <a:pt x="20167" y="10462"/>
                  <a:pt x="20143" y="10452"/>
                </a:cubicBezTo>
                <a:cubicBezTo>
                  <a:pt x="20026" y="10406"/>
                  <a:pt x="19951" y="10319"/>
                  <a:pt x="19886" y="10216"/>
                </a:cubicBezTo>
                <a:cubicBezTo>
                  <a:pt x="19866" y="10185"/>
                  <a:pt x="19844" y="10154"/>
                  <a:pt x="19825" y="10128"/>
                </a:cubicBezTo>
                <a:cubicBezTo>
                  <a:pt x="19890" y="10093"/>
                  <a:pt x="19952" y="10056"/>
                  <a:pt x="20016" y="10025"/>
                </a:cubicBezTo>
                <a:cubicBezTo>
                  <a:pt x="20066" y="10003"/>
                  <a:pt x="20064" y="9963"/>
                  <a:pt x="20043" y="9929"/>
                </a:cubicBezTo>
                <a:cubicBezTo>
                  <a:pt x="19952" y="9777"/>
                  <a:pt x="19848" y="9633"/>
                  <a:pt x="19684" y="9545"/>
                </a:cubicBezTo>
                <a:cubicBezTo>
                  <a:pt x="19624" y="9511"/>
                  <a:pt x="19571" y="9463"/>
                  <a:pt x="19490" y="9403"/>
                </a:cubicBezTo>
                <a:lnTo>
                  <a:pt x="19566" y="9403"/>
                </a:lnTo>
                <a:cubicBezTo>
                  <a:pt x="19566" y="9247"/>
                  <a:pt x="19426" y="9221"/>
                  <a:pt x="19345" y="9146"/>
                </a:cubicBezTo>
                <a:cubicBezTo>
                  <a:pt x="19244" y="9053"/>
                  <a:pt x="19129" y="8977"/>
                  <a:pt x="19023" y="8890"/>
                </a:cubicBezTo>
                <a:cubicBezTo>
                  <a:pt x="18913" y="8799"/>
                  <a:pt x="18799" y="8709"/>
                  <a:pt x="18697" y="8609"/>
                </a:cubicBezTo>
                <a:cubicBezTo>
                  <a:pt x="18627" y="8540"/>
                  <a:pt x="18572" y="8457"/>
                  <a:pt x="18510" y="8383"/>
                </a:cubicBezTo>
                <a:cubicBezTo>
                  <a:pt x="18488" y="8357"/>
                  <a:pt x="18465" y="8329"/>
                  <a:pt x="18434" y="8293"/>
                </a:cubicBezTo>
                <a:lnTo>
                  <a:pt x="18434" y="8293"/>
                </a:lnTo>
                <a:cubicBezTo>
                  <a:pt x="18460" y="8296"/>
                  <a:pt x="18475" y="8298"/>
                  <a:pt x="18490" y="8300"/>
                </a:cubicBezTo>
                <a:cubicBezTo>
                  <a:pt x="18590" y="8307"/>
                  <a:pt x="18691" y="8318"/>
                  <a:pt x="18791" y="8321"/>
                </a:cubicBezTo>
                <a:cubicBezTo>
                  <a:pt x="18795" y="8321"/>
                  <a:pt x="18799" y="8321"/>
                  <a:pt x="18802" y="8321"/>
                </a:cubicBezTo>
                <a:cubicBezTo>
                  <a:pt x="18880" y="8321"/>
                  <a:pt x="18959" y="8311"/>
                  <a:pt x="19036" y="8311"/>
                </a:cubicBezTo>
                <a:cubicBezTo>
                  <a:pt x="19040" y="8311"/>
                  <a:pt x="19044" y="8311"/>
                  <a:pt x="19047" y="8311"/>
                </a:cubicBezTo>
                <a:cubicBezTo>
                  <a:pt x="19174" y="8313"/>
                  <a:pt x="19299" y="8322"/>
                  <a:pt x="19426" y="8324"/>
                </a:cubicBezTo>
                <a:cubicBezTo>
                  <a:pt x="19427" y="8324"/>
                  <a:pt x="19429" y="8324"/>
                  <a:pt x="19430" y="8324"/>
                </a:cubicBezTo>
                <a:cubicBezTo>
                  <a:pt x="19454" y="8324"/>
                  <a:pt x="19477" y="8308"/>
                  <a:pt x="19501" y="8301"/>
                </a:cubicBezTo>
                <a:cubicBezTo>
                  <a:pt x="19493" y="8276"/>
                  <a:pt x="19485" y="8251"/>
                  <a:pt x="19475" y="8226"/>
                </a:cubicBezTo>
                <a:lnTo>
                  <a:pt x="19475" y="8226"/>
                </a:lnTo>
                <a:cubicBezTo>
                  <a:pt x="19504" y="8229"/>
                  <a:pt x="19533" y="8232"/>
                  <a:pt x="19560" y="8232"/>
                </a:cubicBezTo>
                <a:cubicBezTo>
                  <a:pt x="19623" y="8232"/>
                  <a:pt x="19680" y="8219"/>
                  <a:pt x="19719" y="8175"/>
                </a:cubicBezTo>
                <a:cubicBezTo>
                  <a:pt x="19734" y="8174"/>
                  <a:pt x="19749" y="8174"/>
                  <a:pt x="19762" y="8174"/>
                </a:cubicBezTo>
                <a:cubicBezTo>
                  <a:pt x="19775" y="8174"/>
                  <a:pt x="19788" y="8174"/>
                  <a:pt x="19800" y="8174"/>
                </a:cubicBezTo>
                <a:cubicBezTo>
                  <a:pt x="19834" y="8174"/>
                  <a:pt x="19866" y="8173"/>
                  <a:pt x="19896" y="8167"/>
                </a:cubicBezTo>
                <a:cubicBezTo>
                  <a:pt x="19995" y="8148"/>
                  <a:pt x="20095" y="8126"/>
                  <a:pt x="20191" y="8096"/>
                </a:cubicBezTo>
                <a:cubicBezTo>
                  <a:pt x="20273" y="8072"/>
                  <a:pt x="20281" y="8045"/>
                  <a:pt x="20252" y="7966"/>
                </a:cubicBezTo>
                <a:cubicBezTo>
                  <a:pt x="20231" y="7900"/>
                  <a:pt x="20211" y="7833"/>
                  <a:pt x="20191" y="7763"/>
                </a:cubicBezTo>
                <a:cubicBezTo>
                  <a:pt x="20412" y="7762"/>
                  <a:pt x="20626" y="7706"/>
                  <a:pt x="20834" y="7628"/>
                </a:cubicBezTo>
                <a:cubicBezTo>
                  <a:pt x="20887" y="7609"/>
                  <a:pt x="20947" y="7613"/>
                  <a:pt x="20998" y="7593"/>
                </a:cubicBezTo>
                <a:cubicBezTo>
                  <a:pt x="21098" y="7556"/>
                  <a:pt x="21100" y="7541"/>
                  <a:pt x="21054" y="7447"/>
                </a:cubicBezTo>
                <a:cubicBezTo>
                  <a:pt x="21175" y="7441"/>
                  <a:pt x="21291" y="7433"/>
                  <a:pt x="21410" y="7427"/>
                </a:cubicBezTo>
                <a:cubicBezTo>
                  <a:pt x="21419" y="7426"/>
                  <a:pt x="21429" y="7426"/>
                  <a:pt x="21438" y="7426"/>
                </a:cubicBezTo>
                <a:cubicBezTo>
                  <a:pt x="21457" y="7426"/>
                  <a:pt x="21476" y="7427"/>
                  <a:pt x="21495" y="7427"/>
                </a:cubicBezTo>
                <a:cubicBezTo>
                  <a:pt x="21540" y="7427"/>
                  <a:pt x="21577" y="7418"/>
                  <a:pt x="21561" y="7366"/>
                </a:cubicBezTo>
                <a:cubicBezTo>
                  <a:pt x="21624" y="7362"/>
                  <a:pt x="21685" y="7365"/>
                  <a:pt x="21743" y="7355"/>
                </a:cubicBezTo>
                <a:cubicBezTo>
                  <a:pt x="21917" y="7323"/>
                  <a:pt x="22091" y="7288"/>
                  <a:pt x="22262" y="7246"/>
                </a:cubicBezTo>
                <a:cubicBezTo>
                  <a:pt x="22305" y="7236"/>
                  <a:pt x="22343" y="7196"/>
                  <a:pt x="22382" y="7170"/>
                </a:cubicBezTo>
                <a:cubicBezTo>
                  <a:pt x="22346" y="7135"/>
                  <a:pt x="22315" y="7084"/>
                  <a:pt x="22273" y="7071"/>
                </a:cubicBezTo>
                <a:cubicBezTo>
                  <a:pt x="22118" y="7020"/>
                  <a:pt x="21957" y="6983"/>
                  <a:pt x="21799" y="6942"/>
                </a:cubicBezTo>
                <a:cubicBezTo>
                  <a:pt x="21780" y="6937"/>
                  <a:pt x="21762" y="6939"/>
                  <a:pt x="21732" y="6938"/>
                </a:cubicBezTo>
                <a:cubicBezTo>
                  <a:pt x="21780" y="6876"/>
                  <a:pt x="21734" y="6865"/>
                  <a:pt x="21693" y="6847"/>
                </a:cubicBezTo>
                <a:cubicBezTo>
                  <a:pt x="21515" y="6775"/>
                  <a:pt x="21336" y="6705"/>
                  <a:pt x="21151" y="6630"/>
                </a:cubicBezTo>
                <a:cubicBezTo>
                  <a:pt x="21213" y="6577"/>
                  <a:pt x="21189" y="6530"/>
                  <a:pt x="21139" y="6497"/>
                </a:cubicBezTo>
                <a:cubicBezTo>
                  <a:pt x="21062" y="6449"/>
                  <a:pt x="20982" y="6403"/>
                  <a:pt x="20899" y="6363"/>
                </a:cubicBezTo>
                <a:cubicBezTo>
                  <a:pt x="20811" y="6319"/>
                  <a:pt x="20719" y="6281"/>
                  <a:pt x="20627" y="6248"/>
                </a:cubicBezTo>
                <a:cubicBezTo>
                  <a:pt x="20551" y="6220"/>
                  <a:pt x="20471" y="6199"/>
                  <a:pt x="20389" y="6175"/>
                </a:cubicBezTo>
                <a:cubicBezTo>
                  <a:pt x="20424" y="6146"/>
                  <a:pt x="20462" y="6105"/>
                  <a:pt x="20508" y="6079"/>
                </a:cubicBezTo>
                <a:cubicBezTo>
                  <a:pt x="20564" y="6048"/>
                  <a:pt x="20549" y="6013"/>
                  <a:pt x="20520" y="5982"/>
                </a:cubicBezTo>
                <a:cubicBezTo>
                  <a:pt x="20482" y="5940"/>
                  <a:pt x="20439" y="5896"/>
                  <a:pt x="20389" y="5868"/>
                </a:cubicBezTo>
                <a:cubicBezTo>
                  <a:pt x="20245" y="5788"/>
                  <a:pt x="20098" y="5713"/>
                  <a:pt x="19951" y="5641"/>
                </a:cubicBezTo>
                <a:cubicBezTo>
                  <a:pt x="19917" y="5625"/>
                  <a:pt x="19876" y="5623"/>
                  <a:pt x="19836" y="5615"/>
                </a:cubicBezTo>
                <a:cubicBezTo>
                  <a:pt x="19861" y="5585"/>
                  <a:pt x="19891" y="5550"/>
                  <a:pt x="19920" y="5515"/>
                </a:cubicBezTo>
                <a:cubicBezTo>
                  <a:pt x="19961" y="5465"/>
                  <a:pt x="19957" y="5422"/>
                  <a:pt x="19896" y="5400"/>
                </a:cubicBezTo>
                <a:cubicBezTo>
                  <a:pt x="19810" y="5366"/>
                  <a:pt x="19720" y="5345"/>
                  <a:pt x="19634" y="5316"/>
                </a:cubicBezTo>
                <a:cubicBezTo>
                  <a:pt x="19563" y="5292"/>
                  <a:pt x="19496" y="5257"/>
                  <a:pt x="19426" y="5236"/>
                </a:cubicBezTo>
                <a:cubicBezTo>
                  <a:pt x="19333" y="5209"/>
                  <a:pt x="19256" y="5154"/>
                  <a:pt x="19170" y="5116"/>
                </a:cubicBezTo>
                <a:cubicBezTo>
                  <a:pt x="19146" y="5105"/>
                  <a:pt x="19117" y="5108"/>
                  <a:pt x="19097" y="5096"/>
                </a:cubicBezTo>
                <a:cubicBezTo>
                  <a:pt x="19082" y="5087"/>
                  <a:pt x="19078" y="5060"/>
                  <a:pt x="19069" y="5042"/>
                </a:cubicBezTo>
                <a:cubicBezTo>
                  <a:pt x="19120" y="5023"/>
                  <a:pt x="19135" y="4982"/>
                  <a:pt x="19131" y="4931"/>
                </a:cubicBezTo>
                <a:cubicBezTo>
                  <a:pt x="19130" y="4927"/>
                  <a:pt x="19141" y="4922"/>
                  <a:pt x="19145" y="4917"/>
                </a:cubicBezTo>
                <a:cubicBezTo>
                  <a:pt x="19160" y="4900"/>
                  <a:pt x="19174" y="4880"/>
                  <a:pt x="19179" y="4854"/>
                </a:cubicBezTo>
                <a:cubicBezTo>
                  <a:pt x="19197" y="4838"/>
                  <a:pt x="19218" y="4824"/>
                  <a:pt x="19232" y="4805"/>
                </a:cubicBezTo>
                <a:cubicBezTo>
                  <a:pt x="19280" y="4728"/>
                  <a:pt x="19330" y="4653"/>
                  <a:pt x="19372" y="4572"/>
                </a:cubicBezTo>
                <a:cubicBezTo>
                  <a:pt x="19422" y="4474"/>
                  <a:pt x="19421" y="4467"/>
                  <a:pt x="19315" y="4419"/>
                </a:cubicBezTo>
                <a:cubicBezTo>
                  <a:pt x="19201" y="4368"/>
                  <a:pt x="19081" y="4329"/>
                  <a:pt x="18960" y="4282"/>
                </a:cubicBezTo>
                <a:cubicBezTo>
                  <a:pt x="18969" y="4196"/>
                  <a:pt x="18966" y="4192"/>
                  <a:pt x="18861" y="4191"/>
                </a:cubicBezTo>
                <a:cubicBezTo>
                  <a:pt x="18802" y="4191"/>
                  <a:pt x="18743" y="4192"/>
                  <a:pt x="18685" y="4198"/>
                </a:cubicBezTo>
                <a:cubicBezTo>
                  <a:pt x="18631" y="4205"/>
                  <a:pt x="18577" y="4217"/>
                  <a:pt x="18522" y="4228"/>
                </a:cubicBezTo>
                <a:cubicBezTo>
                  <a:pt x="18560" y="4166"/>
                  <a:pt x="18599" y="4104"/>
                  <a:pt x="18640" y="4038"/>
                </a:cubicBezTo>
                <a:cubicBezTo>
                  <a:pt x="18625" y="4031"/>
                  <a:pt x="18610" y="4023"/>
                  <a:pt x="18595" y="4015"/>
                </a:cubicBezTo>
                <a:cubicBezTo>
                  <a:pt x="18605" y="4007"/>
                  <a:pt x="18613" y="3999"/>
                  <a:pt x="18641" y="3977"/>
                </a:cubicBezTo>
                <a:cubicBezTo>
                  <a:pt x="18567" y="3960"/>
                  <a:pt x="18509" y="3932"/>
                  <a:pt x="18452" y="3932"/>
                </a:cubicBezTo>
                <a:cubicBezTo>
                  <a:pt x="18450" y="3932"/>
                  <a:pt x="18448" y="3932"/>
                  <a:pt x="18446" y="3932"/>
                </a:cubicBezTo>
                <a:cubicBezTo>
                  <a:pt x="18188" y="3938"/>
                  <a:pt x="17931" y="3941"/>
                  <a:pt x="17675" y="3963"/>
                </a:cubicBezTo>
                <a:cubicBezTo>
                  <a:pt x="17488" y="3979"/>
                  <a:pt x="17303" y="4022"/>
                  <a:pt x="17118" y="4054"/>
                </a:cubicBezTo>
                <a:cubicBezTo>
                  <a:pt x="17088" y="4061"/>
                  <a:pt x="17058" y="4064"/>
                  <a:pt x="17015" y="4071"/>
                </a:cubicBezTo>
                <a:cubicBezTo>
                  <a:pt x="17101" y="3989"/>
                  <a:pt x="17174" y="3917"/>
                  <a:pt x="17250" y="3842"/>
                </a:cubicBezTo>
                <a:cubicBezTo>
                  <a:pt x="17241" y="3832"/>
                  <a:pt x="17232" y="3822"/>
                  <a:pt x="17232" y="3822"/>
                </a:cubicBezTo>
                <a:lnTo>
                  <a:pt x="17232" y="3822"/>
                </a:lnTo>
                <a:cubicBezTo>
                  <a:pt x="17232" y="3822"/>
                  <a:pt x="17232" y="3822"/>
                  <a:pt x="17232" y="3822"/>
                </a:cubicBezTo>
                <a:cubicBezTo>
                  <a:pt x="17258" y="3770"/>
                  <a:pt x="17282" y="3724"/>
                  <a:pt x="17307" y="3673"/>
                </a:cubicBezTo>
                <a:cubicBezTo>
                  <a:pt x="17287" y="3670"/>
                  <a:pt x="17267" y="3666"/>
                  <a:pt x="17263" y="3665"/>
                </a:cubicBezTo>
                <a:cubicBezTo>
                  <a:pt x="17325" y="3548"/>
                  <a:pt x="17387" y="3430"/>
                  <a:pt x="17451" y="3315"/>
                </a:cubicBezTo>
                <a:cubicBezTo>
                  <a:pt x="17477" y="3265"/>
                  <a:pt x="17459" y="3240"/>
                  <a:pt x="17413" y="3215"/>
                </a:cubicBezTo>
                <a:cubicBezTo>
                  <a:pt x="17310" y="3161"/>
                  <a:pt x="17200" y="3163"/>
                  <a:pt x="17088" y="3157"/>
                </a:cubicBezTo>
                <a:cubicBezTo>
                  <a:pt x="17041" y="3154"/>
                  <a:pt x="16989" y="3166"/>
                  <a:pt x="16957" y="3112"/>
                </a:cubicBezTo>
                <a:cubicBezTo>
                  <a:pt x="16950" y="3101"/>
                  <a:pt x="16927" y="3097"/>
                  <a:pt x="16911" y="3096"/>
                </a:cubicBezTo>
                <a:cubicBezTo>
                  <a:pt x="16882" y="3093"/>
                  <a:pt x="16853" y="3091"/>
                  <a:pt x="16823" y="3091"/>
                </a:cubicBezTo>
                <a:cubicBezTo>
                  <a:pt x="16724" y="3091"/>
                  <a:pt x="16625" y="3110"/>
                  <a:pt x="16526" y="3146"/>
                </a:cubicBezTo>
                <a:cubicBezTo>
                  <a:pt x="16537" y="3161"/>
                  <a:pt x="16545" y="3169"/>
                  <a:pt x="16559" y="3186"/>
                </a:cubicBezTo>
                <a:cubicBezTo>
                  <a:pt x="16528" y="3181"/>
                  <a:pt x="16504" y="3177"/>
                  <a:pt x="16475" y="3172"/>
                </a:cubicBezTo>
                <a:cubicBezTo>
                  <a:pt x="16478" y="3129"/>
                  <a:pt x="16481" y="3085"/>
                  <a:pt x="16484" y="3040"/>
                </a:cubicBezTo>
                <a:cubicBezTo>
                  <a:pt x="16487" y="2987"/>
                  <a:pt x="16481" y="2964"/>
                  <a:pt x="16450" y="2964"/>
                </a:cubicBezTo>
                <a:cubicBezTo>
                  <a:pt x="16438" y="2964"/>
                  <a:pt x="16422" y="2968"/>
                  <a:pt x="16401" y="2975"/>
                </a:cubicBezTo>
                <a:cubicBezTo>
                  <a:pt x="16334" y="2996"/>
                  <a:pt x="16269" y="3027"/>
                  <a:pt x="16207" y="3058"/>
                </a:cubicBezTo>
                <a:cubicBezTo>
                  <a:pt x="16017" y="3150"/>
                  <a:pt x="15827" y="3244"/>
                  <a:pt x="15627" y="3343"/>
                </a:cubicBezTo>
                <a:cubicBezTo>
                  <a:pt x="15619" y="3279"/>
                  <a:pt x="15607" y="3226"/>
                  <a:pt x="15605" y="3173"/>
                </a:cubicBezTo>
                <a:cubicBezTo>
                  <a:pt x="15603" y="3131"/>
                  <a:pt x="15587" y="3113"/>
                  <a:pt x="15561" y="3113"/>
                </a:cubicBezTo>
                <a:cubicBezTo>
                  <a:pt x="15551" y="3113"/>
                  <a:pt x="15540" y="3116"/>
                  <a:pt x="15527" y="3121"/>
                </a:cubicBezTo>
                <a:cubicBezTo>
                  <a:pt x="15471" y="3140"/>
                  <a:pt x="15413" y="3157"/>
                  <a:pt x="15364" y="3189"/>
                </a:cubicBezTo>
                <a:cubicBezTo>
                  <a:pt x="15206" y="3294"/>
                  <a:pt x="15060" y="3414"/>
                  <a:pt x="14927" y="3552"/>
                </a:cubicBezTo>
                <a:cubicBezTo>
                  <a:pt x="14789" y="3693"/>
                  <a:pt x="14637" y="3819"/>
                  <a:pt x="14487" y="3949"/>
                </a:cubicBezTo>
                <a:cubicBezTo>
                  <a:pt x="14345" y="4073"/>
                  <a:pt x="14201" y="4195"/>
                  <a:pt x="14057" y="4317"/>
                </a:cubicBezTo>
                <a:cubicBezTo>
                  <a:pt x="14043" y="4329"/>
                  <a:pt x="14030" y="4339"/>
                  <a:pt x="14002" y="4344"/>
                </a:cubicBezTo>
                <a:cubicBezTo>
                  <a:pt x="14222" y="3880"/>
                  <a:pt x="14448" y="3418"/>
                  <a:pt x="14659" y="2949"/>
                </a:cubicBezTo>
                <a:cubicBezTo>
                  <a:pt x="14868" y="2482"/>
                  <a:pt x="15066" y="2010"/>
                  <a:pt x="15259" y="1537"/>
                </a:cubicBezTo>
                <a:cubicBezTo>
                  <a:pt x="15452" y="1062"/>
                  <a:pt x="15614" y="572"/>
                  <a:pt x="15785" y="92"/>
                </a:cubicBezTo>
                <a:cubicBezTo>
                  <a:pt x="15683" y="59"/>
                  <a:pt x="15597" y="30"/>
                  <a:pt x="15509" y="4"/>
                </a:cubicBezTo>
                <a:cubicBezTo>
                  <a:pt x="15503" y="2"/>
                  <a:pt x="15496" y="1"/>
                  <a:pt x="15488" y="1"/>
                </a:cubicBezTo>
                <a:close/>
              </a:path>
            </a:pathLst>
          </a:custGeom>
          <a:solidFill>
            <a:srgbClr val="FFFFFF">
              <a:alpha val="21568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" name="Google Shape;40;p28"/>
          <p:cNvSpPr/>
          <p:nvPr/>
        </p:nvSpPr>
        <p:spPr>
          <a:xfrm>
            <a:off x="1491562" y="-331343"/>
            <a:ext cx="1119345" cy="979050"/>
          </a:xfrm>
          <a:custGeom>
            <a:avLst/>
            <a:gdLst/>
            <a:ahLst/>
            <a:cxnLst/>
            <a:rect l="l" t="t" r="r" b="b"/>
            <a:pathLst>
              <a:path w="37521" h="32821" extrusionOk="0">
                <a:moveTo>
                  <a:pt x="26707" y="0"/>
                </a:moveTo>
                <a:cubicBezTo>
                  <a:pt x="26685" y="0"/>
                  <a:pt x="26661" y="13"/>
                  <a:pt x="26641" y="39"/>
                </a:cubicBezTo>
                <a:cubicBezTo>
                  <a:pt x="26545" y="161"/>
                  <a:pt x="26394" y="228"/>
                  <a:pt x="26328" y="385"/>
                </a:cubicBezTo>
                <a:cubicBezTo>
                  <a:pt x="26298" y="456"/>
                  <a:pt x="26209" y="499"/>
                  <a:pt x="26148" y="559"/>
                </a:cubicBezTo>
                <a:cubicBezTo>
                  <a:pt x="25798" y="898"/>
                  <a:pt x="25454" y="1240"/>
                  <a:pt x="25100" y="1573"/>
                </a:cubicBezTo>
                <a:cubicBezTo>
                  <a:pt x="25000" y="1667"/>
                  <a:pt x="24872" y="1732"/>
                  <a:pt x="24744" y="1819"/>
                </a:cubicBezTo>
                <a:cubicBezTo>
                  <a:pt x="24724" y="1776"/>
                  <a:pt x="24701" y="1738"/>
                  <a:pt x="24688" y="1696"/>
                </a:cubicBezTo>
                <a:cubicBezTo>
                  <a:pt x="24665" y="1619"/>
                  <a:pt x="24621" y="1584"/>
                  <a:pt x="24562" y="1584"/>
                </a:cubicBezTo>
                <a:cubicBezTo>
                  <a:pt x="24540" y="1584"/>
                  <a:pt x="24516" y="1589"/>
                  <a:pt x="24490" y="1598"/>
                </a:cubicBezTo>
                <a:cubicBezTo>
                  <a:pt x="24413" y="1625"/>
                  <a:pt x="24327" y="1645"/>
                  <a:pt x="24266" y="1694"/>
                </a:cubicBezTo>
                <a:cubicBezTo>
                  <a:pt x="23997" y="1910"/>
                  <a:pt x="23720" y="2118"/>
                  <a:pt x="23515" y="2406"/>
                </a:cubicBezTo>
                <a:cubicBezTo>
                  <a:pt x="23432" y="2524"/>
                  <a:pt x="23308" y="2614"/>
                  <a:pt x="23200" y="2717"/>
                </a:cubicBezTo>
                <a:cubicBezTo>
                  <a:pt x="23090" y="2530"/>
                  <a:pt x="22973" y="2337"/>
                  <a:pt x="22862" y="2141"/>
                </a:cubicBezTo>
                <a:cubicBezTo>
                  <a:pt x="22829" y="2082"/>
                  <a:pt x="22792" y="2054"/>
                  <a:pt x="22740" y="2054"/>
                </a:cubicBezTo>
                <a:cubicBezTo>
                  <a:pt x="22719" y="2054"/>
                  <a:pt x="22696" y="2059"/>
                  <a:pt x="22670" y="2067"/>
                </a:cubicBezTo>
                <a:cubicBezTo>
                  <a:pt x="22500" y="2123"/>
                  <a:pt x="22383" y="2243"/>
                  <a:pt x="22274" y="2376"/>
                </a:cubicBezTo>
                <a:cubicBezTo>
                  <a:pt x="22162" y="2512"/>
                  <a:pt x="22052" y="2651"/>
                  <a:pt x="21943" y="2792"/>
                </a:cubicBezTo>
                <a:cubicBezTo>
                  <a:pt x="21900" y="2846"/>
                  <a:pt x="21866" y="2908"/>
                  <a:pt x="21822" y="2975"/>
                </a:cubicBezTo>
                <a:cubicBezTo>
                  <a:pt x="21796" y="2962"/>
                  <a:pt x="21765" y="2948"/>
                  <a:pt x="21737" y="2932"/>
                </a:cubicBezTo>
                <a:cubicBezTo>
                  <a:pt x="21685" y="2900"/>
                  <a:pt x="21648" y="2884"/>
                  <a:pt x="21616" y="2884"/>
                </a:cubicBezTo>
                <a:cubicBezTo>
                  <a:pt x="21574" y="2884"/>
                  <a:pt x="21543" y="2914"/>
                  <a:pt x="21498" y="2980"/>
                </a:cubicBezTo>
                <a:cubicBezTo>
                  <a:pt x="21370" y="3167"/>
                  <a:pt x="21220" y="3328"/>
                  <a:pt x="21029" y="3455"/>
                </a:cubicBezTo>
                <a:cubicBezTo>
                  <a:pt x="20977" y="3489"/>
                  <a:pt x="20952" y="3565"/>
                  <a:pt x="20916" y="3621"/>
                </a:cubicBezTo>
                <a:cubicBezTo>
                  <a:pt x="20850" y="3555"/>
                  <a:pt x="20782" y="3481"/>
                  <a:pt x="20709" y="3411"/>
                </a:cubicBezTo>
                <a:cubicBezTo>
                  <a:pt x="20679" y="3382"/>
                  <a:pt x="20645" y="3367"/>
                  <a:pt x="20610" y="3367"/>
                </a:cubicBezTo>
                <a:cubicBezTo>
                  <a:pt x="20580" y="3367"/>
                  <a:pt x="20549" y="3378"/>
                  <a:pt x="20520" y="3402"/>
                </a:cubicBezTo>
                <a:cubicBezTo>
                  <a:pt x="20456" y="3456"/>
                  <a:pt x="20393" y="3515"/>
                  <a:pt x="20339" y="3581"/>
                </a:cubicBezTo>
                <a:cubicBezTo>
                  <a:pt x="20221" y="3725"/>
                  <a:pt x="20108" y="3874"/>
                  <a:pt x="19993" y="4021"/>
                </a:cubicBezTo>
                <a:cubicBezTo>
                  <a:pt x="19986" y="4029"/>
                  <a:pt x="19976" y="4039"/>
                  <a:pt x="19973" y="4049"/>
                </a:cubicBezTo>
                <a:cubicBezTo>
                  <a:pt x="19932" y="4168"/>
                  <a:pt x="19885" y="4274"/>
                  <a:pt x="19742" y="4319"/>
                </a:cubicBezTo>
                <a:cubicBezTo>
                  <a:pt x="19697" y="4333"/>
                  <a:pt x="19680" y="4436"/>
                  <a:pt x="19650" y="4500"/>
                </a:cubicBezTo>
                <a:cubicBezTo>
                  <a:pt x="19614" y="4575"/>
                  <a:pt x="19577" y="4651"/>
                  <a:pt x="19532" y="4742"/>
                </a:cubicBezTo>
                <a:cubicBezTo>
                  <a:pt x="19384" y="4508"/>
                  <a:pt x="19256" y="4296"/>
                  <a:pt x="19116" y="4090"/>
                </a:cubicBezTo>
                <a:cubicBezTo>
                  <a:pt x="19095" y="4060"/>
                  <a:pt x="19022" y="4065"/>
                  <a:pt x="18978" y="4057"/>
                </a:cubicBezTo>
                <a:cubicBezTo>
                  <a:pt x="18795" y="3873"/>
                  <a:pt x="18605" y="3683"/>
                  <a:pt x="18414" y="3497"/>
                </a:cubicBezTo>
                <a:cubicBezTo>
                  <a:pt x="18401" y="3485"/>
                  <a:pt x="18377" y="3479"/>
                  <a:pt x="18354" y="3479"/>
                </a:cubicBezTo>
                <a:cubicBezTo>
                  <a:pt x="18341" y="3479"/>
                  <a:pt x="18328" y="3481"/>
                  <a:pt x="18317" y="3484"/>
                </a:cubicBezTo>
                <a:cubicBezTo>
                  <a:pt x="18194" y="3522"/>
                  <a:pt x="18098" y="3591"/>
                  <a:pt x="18034" y="3710"/>
                </a:cubicBezTo>
                <a:cubicBezTo>
                  <a:pt x="17972" y="3828"/>
                  <a:pt x="17884" y="3932"/>
                  <a:pt x="17810" y="4043"/>
                </a:cubicBezTo>
                <a:cubicBezTo>
                  <a:pt x="17773" y="4099"/>
                  <a:pt x="17740" y="4160"/>
                  <a:pt x="17704" y="4219"/>
                </a:cubicBezTo>
                <a:cubicBezTo>
                  <a:pt x="17663" y="4190"/>
                  <a:pt x="17629" y="4175"/>
                  <a:pt x="17599" y="4175"/>
                </a:cubicBezTo>
                <a:cubicBezTo>
                  <a:pt x="17554" y="4175"/>
                  <a:pt x="17518" y="4209"/>
                  <a:pt x="17484" y="4286"/>
                </a:cubicBezTo>
                <a:cubicBezTo>
                  <a:pt x="17370" y="4533"/>
                  <a:pt x="17268" y="4789"/>
                  <a:pt x="17164" y="5031"/>
                </a:cubicBezTo>
                <a:cubicBezTo>
                  <a:pt x="17103" y="4978"/>
                  <a:pt x="17023" y="4906"/>
                  <a:pt x="16944" y="4836"/>
                </a:cubicBezTo>
                <a:cubicBezTo>
                  <a:pt x="16904" y="4800"/>
                  <a:pt x="16864" y="4781"/>
                  <a:pt x="16827" y="4781"/>
                </a:cubicBezTo>
                <a:cubicBezTo>
                  <a:pt x="16787" y="4781"/>
                  <a:pt x="16749" y="4803"/>
                  <a:pt x="16716" y="4851"/>
                </a:cubicBezTo>
                <a:cubicBezTo>
                  <a:pt x="16624" y="4984"/>
                  <a:pt x="16532" y="5122"/>
                  <a:pt x="16471" y="5269"/>
                </a:cubicBezTo>
                <a:cubicBezTo>
                  <a:pt x="16384" y="5484"/>
                  <a:pt x="16321" y="5711"/>
                  <a:pt x="16254" y="5933"/>
                </a:cubicBezTo>
                <a:cubicBezTo>
                  <a:pt x="16233" y="6005"/>
                  <a:pt x="16229" y="6082"/>
                  <a:pt x="16215" y="6163"/>
                </a:cubicBezTo>
                <a:cubicBezTo>
                  <a:pt x="16079" y="6188"/>
                  <a:pt x="16059" y="6215"/>
                  <a:pt x="16056" y="6445"/>
                </a:cubicBezTo>
                <a:cubicBezTo>
                  <a:pt x="16054" y="6610"/>
                  <a:pt x="16068" y="6775"/>
                  <a:pt x="16061" y="6941"/>
                </a:cubicBezTo>
                <a:cubicBezTo>
                  <a:pt x="16055" y="7088"/>
                  <a:pt x="16030" y="7234"/>
                  <a:pt x="16014" y="7382"/>
                </a:cubicBezTo>
                <a:cubicBezTo>
                  <a:pt x="15916" y="7319"/>
                  <a:pt x="15818" y="7258"/>
                  <a:pt x="15723" y="7193"/>
                </a:cubicBezTo>
                <a:cubicBezTo>
                  <a:pt x="15692" y="7172"/>
                  <a:pt x="15662" y="7162"/>
                  <a:pt x="15635" y="7162"/>
                </a:cubicBezTo>
                <a:cubicBezTo>
                  <a:pt x="15593" y="7162"/>
                  <a:pt x="15558" y="7189"/>
                  <a:pt x="15538" y="7242"/>
                </a:cubicBezTo>
                <a:cubicBezTo>
                  <a:pt x="15477" y="7403"/>
                  <a:pt x="15427" y="7571"/>
                  <a:pt x="15377" y="7736"/>
                </a:cubicBezTo>
                <a:cubicBezTo>
                  <a:pt x="15348" y="7835"/>
                  <a:pt x="15314" y="7936"/>
                  <a:pt x="15302" y="8037"/>
                </a:cubicBezTo>
                <a:cubicBezTo>
                  <a:pt x="15267" y="8302"/>
                  <a:pt x="15242" y="8569"/>
                  <a:pt x="15214" y="8837"/>
                </a:cubicBezTo>
                <a:cubicBezTo>
                  <a:pt x="15205" y="8832"/>
                  <a:pt x="15186" y="8813"/>
                  <a:pt x="15168" y="8811"/>
                </a:cubicBezTo>
                <a:cubicBezTo>
                  <a:pt x="15147" y="8808"/>
                  <a:pt x="15123" y="8803"/>
                  <a:pt x="15101" y="8803"/>
                </a:cubicBezTo>
                <a:cubicBezTo>
                  <a:pt x="15085" y="8803"/>
                  <a:pt x="15071" y="8805"/>
                  <a:pt x="15061" y="8813"/>
                </a:cubicBezTo>
                <a:cubicBezTo>
                  <a:pt x="15027" y="8837"/>
                  <a:pt x="14998" y="8881"/>
                  <a:pt x="14990" y="8922"/>
                </a:cubicBezTo>
                <a:cubicBezTo>
                  <a:pt x="14983" y="8966"/>
                  <a:pt x="15000" y="9016"/>
                  <a:pt x="15008" y="9063"/>
                </a:cubicBezTo>
                <a:cubicBezTo>
                  <a:pt x="15047" y="9287"/>
                  <a:pt x="15004" y="9503"/>
                  <a:pt x="14950" y="9723"/>
                </a:cubicBezTo>
                <a:cubicBezTo>
                  <a:pt x="14886" y="9980"/>
                  <a:pt x="14854" y="10246"/>
                  <a:pt x="14794" y="10504"/>
                </a:cubicBezTo>
                <a:cubicBezTo>
                  <a:pt x="14778" y="10576"/>
                  <a:pt x="14729" y="10635"/>
                  <a:pt x="14840" y="10663"/>
                </a:cubicBezTo>
                <a:cubicBezTo>
                  <a:pt x="14739" y="10740"/>
                  <a:pt x="14711" y="10861"/>
                  <a:pt x="14757" y="10976"/>
                </a:cubicBezTo>
                <a:cubicBezTo>
                  <a:pt x="14769" y="11005"/>
                  <a:pt x="14759" y="11045"/>
                  <a:pt x="14756" y="11080"/>
                </a:cubicBezTo>
                <a:cubicBezTo>
                  <a:pt x="14744" y="11187"/>
                  <a:pt x="14727" y="11292"/>
                  <a:pt x="14720" y="11399"/>
                </a:cubicBezTo>
                <a:cubicBezTo>
                  <a:pt x="14713" y="11489"/>
                  <a:pt x="14717" y="11580"/>
                  <a:pt x="14723" y="11667"/>
                </a:cubicBezTo>
                <a:cubicBezTo>
                  <a:pt x="14716" y="11725"/>
                  <a:pt x="14691" y="11790"/>
                  <a:pt x="14707" y="11844"/>
                </a:cubicBezTo>
                <a:cubicBezTo>
                  <a:pt x="14723" y="11903"/>
                  <a:pt x="14558" y="11944"/>
                  <a:pt x="14667" y="11982"/>
                </a:cubicBezTo>
                <a:cubicBezTo>
                  <a:pt x="14664" y="12046"/>
                  <a:pt x="14677" y="12113"/>
                  <a:pt x="14653" y="12132"/>
                </a:cubicBezTo>
                <a:cubicBezTo>
                  <a:pt x="14569" y="12198"/>
                  <a:pt x="14605" y="12291"/>
                  <a:pt x="14577" y="12367"/>
                </a:cubicBezTo>
                <a:cubicBezTo>
                  <a:pt x="14501" y="12576"/>
                  <a:pt x="14412" y="12779"/>
                  <a:pt x="14326" y="12984"/>
                </a:cubicBezTo>
                <a:cubicBezTo>
                  <a:pt x="14311" y="13021"/>
                  <a:pt x="14289" y="13057"/>
                  <a:pt x="14245" y="13091"/>
                </a:cubicBezTo>
                <a:cubicBezTo>
                  <a:pt x="14223" y="12934"/>
                  <a:pt x="14202" y="12779"/>
                  <a:pt x="14181" y="12624"/>
                </a:cubicBezTo>
                <a:cubicBezTo>
                  <a:pt x="14150" y="12394"/>
                  <a:pt x="14121" y="12167"/>
                  <a:pt x="14093" y="11939"/>
                </a:cubicBezTo>
                <a:cubicBezTo>
                  <a:pt x="14072" y="11777"/>
                  <a:pt x="14063" y="11612"/>
                  <a:pt x="14029" y="11453"/>
                </a:cubicBezTo>
                <a:cubicBezTo>
                  <a:pt x="13962" y="11137"/>
                  <a:pt x="13872" y="10825"/>
                  <a:pt x="13812" y="10508"/>
                </a:cubicBezTo>
                <a:cubicBezTo>
                  <a:pt x="13764" y="10259"/>
                  <a:pt x="13747" y="10006"/>
                  <a:pt x="13716" y="9754"/>
                </a:cubicBezTo>
                <a:cubicBezTo>
                  <a:pt x="13709" y="9685"/>
                  <a:pt x="13704" y="9614"/>
                  <a:pt x="13684" y="9547"/>
                </a:cubicBezTo>
                <a:cubicBezTo>
                  <a:pt x="13675" y="9515"/>
                  <a:pt x="13636" y="9491"/>
                  <a:pt x="13596" y="9471"/>
                </a:cubicBezTo>
                <a:cubicBezTo>
                  <a:pt x="13567" y="9212"/>
                  <a:pt x="13469" y="8967"/>
                  <a:pt x="13358" y="8725"/>
                </a:cubicBezTo>
                <a:cubicBezTo>
                  <a:pt x="13315" y="8636"/>
                  <a:pt x="13298" y="8533"/>
                  <a:pt x="13272" y="8435"/>
                </a:cubicBezTo>
                <a:cubicBezTo>
                  <a:pt x="13263" y="8407"/>
                  <a:pt x="13263" y="8380"/>
                  <a:pt x="13257" y="8354"/>
                </a:cubicBezTo>
                <a:cubicBezTo>
                  <a:pt x="13229" y="8227"/>
                  <a:pt x="13189" y="8167"/>
                  <a:pt x="13125" y="8167"/>
                </a:cubicBezTo>
                <a:cubicBezTo>
                  <a:pt x="13085" y="8167"/>
                  <a:pt x="13036" y="8190"/>
                  <a:pt x="12973" y="8234"/>
                </a:cubicBezTo>
                <a:cubicBezTo>
                  <a:pt x="12955" y="8247"/>
                  <a:pt x="12937" y="8261"/>
                  <a:pt x="12929" y="8267"/>
                </a:cubicBezTo>
                <a:cubicBezTo>
                  <a:pt x="12833" y="7999"/>
                  <a:pt x="12723" y="7736"/>
                  <a:pt x="12648" y="7465"/>
                </a:cubicBezTo>
                <a:cubicBezTo>
                  <a:pt x="12593" y="7268"/>
                  <a:pt x="12579" y="7058"/>
                  <a:pt x="12548" y="6854"/>
                </a:cubicBezTo>
                <a:cubicBezTo>
                  <a:pt x="12542" y="6811"/>
                  <a:pt x="12542" y="6768"/>
                  <a:pt x="12533" y="6727"/>
                </a:cubicBezTo>
                <a:cubicBezTo>
                  <a:pt x="12503" y="6589"/>
                  <a:pt x="12476" y="6537"/>
                  <a:pt x="12399" y="6537"/>
                </a:cubicBezTo>
                <a:cubicBezTo>
                  <a:pt x="12366" y="6537"/>
                  <a:pt x="12323" y="6547"/>
                  <a:pt x="12267" y="6563"/>
                </a:cubicBezTo>
                <a:cubicBezTo>
                  <a:pt x="12219" y="6277"/>
                  <a:pt x="12051" y="6053"/>
                  <a:pt x="11884" y="5832"/>
                </a:cubicBezTo>
                <a:cubicBezTo>
                  <a:pt x="11818" y="5745"/>
                  <a:pt x="11755" y="5704"/>
                  <a:pt x="11685" y="5704"/>
                </a:cubicBezTo>
                <a:cubicBezTo>
                  <a:pt x="11627" y="5704"/>
                  <a:pt x="11565" y="5732"/>
                  <a:pt x="11494" y="5786"/>
                </a:cubicBezTo>
                <a:cubicBezTo>
                  <a:pt x="11406" y="5850"/>
                  <a:pt x="11317" y="5911"/>
                  <a:pt x="11234" y="5983"/>
                </a:cubicBezTo>
                <a:cubicBezTo>
                  <a:pt x="11169" y="6041"/>
                  <a:pt x="11115" y="6111"/>
                  <a:pt x="11055" y="6175"/>
                </a:cubicBezTo>
                <a:cubicBezTo>
                  <a:pt x="10986" y="5859"/>
                  <a:pt x="10762" y="5614"/>
                  <a:pt x="10608" y="5333"/>
                </a:cubicBezTo>
                <a:cubicBezTo>
                  <a:pt x="10495" y="5128"/>
                  <a:pt x="10401" y="4913"/>
                  <a:pt x="10300" y="4702"/>
                </a:cubicBezTo>
                <a:cubicBezTo>
                  <a:pt x="10226" y="4546"/>
                  <a:pt x="10182" y="4474"/>
                  <a:pt x="10114" y="4474"/>
                </a:cubicBezTo>
                <a:cubicBezTo>
                  <a:pt x="10061" y="4474"/>
                  <a:pt x="9993" y="4516"/>
                  <a:pt x="9886" y="4594"/>
                </a:cubicBezTo>
                <a:cubicBezTo>
                  <a:pt x="9775" y="4403"/>
                  <a:pt x="9664" y="4213"/>
                  <a:pt x="9559" y="4021"/>
                </a:cubicBezTo>
                <a:cubicBezTo>
                  <a:pt x="9506" y="3922"/>
                  <a:pt x="9480" y="3882"/>
                  <a:pt x="9437" y="3882"/>
                </a:cubicBezTo>
                <a:cubicBezTo>
                  <a:pt x="9412" y="3882"/>
                  <a:pt x="9381" y="3896"/>
                  <a:pt x="9336" y="3918"/>
                </a:cubicBezTo>
                <a:cubicBezTo>
                  <a:pt x="9181" y="3709"/>
                  <a:pt x="9035" y="3497"/>
                  <a:pt x="8870" y="3303"/>
                </a:cubicBezTo>
                <a:cubicBezTo>
                  <a:pt x="8829" y="3254"/>
                  <a:pt x="8795" y="3232"/>
                  <a:pt x="8759" y="3232"/>
                </a:cubicBezTo>
                <a:cubicBezTo>
                  <a:pt x="8715" y="3232"/>
                  <a:pt x="8669" y="3266"/>
                  <a:pt x="8610" y="3328"/>
                </a:cubicBezTo>
                <a:cubicBezTo>
                  <a:pt x="8515" y="3424"/>
                  <a:pt x="8415" y="3513"/>
                  <a:pt x="8313" y="3611"/>
                </a:cubicBezTo>
                <a:cubicBezTo>
                  <a:pt x="8150" y="3351"/>
                  <a:pt x="7979" y="3082"/>
                  <a:pt x="7805" y="2805"/>
                </a:cubicBezTo>
                <a:cubicBezTo>
                  <a:pt x="7778" y="2826"/>
                  <a:pt x="7752" y="2845"/>
                  <a:pt x="7738" y="2855"/>
                </a:cubicBezTo>
                <a:cubicBezTo>
                  <a:pt x="7515" y="2653"/>
                  <a:pt x="7411" y="2340"/>
                  <a:pt x="7114" y="2207"/>
                </a:cubicBezTo>
                <a:cubicBezTo>
                  <a:pt x="7073" y="2189"/>
                  <a:pt x="7049" y="2179"/>
                  <a:pt x="7031" y="2179"/>
                </a:cubicBezTo>
                <a:cubicBezTo>
                  <a:pt x="7007" y="2179"/>
                  <a:pt x="6994" y="2198"/>
                  <a:pt x="6964" y="2244"/>
                </a:cubicBezTo>
                <a:cubicBezTo>
                  <a:pt x="6755" y="1978"/>
                  <a:pt x="6543" y="1712"/>
                  <a:pt x="6336" y="1441"/>
                </a:cubicBezTo>
                <a:cubicBezTo>
                  <a:pt x="6218" y="1285"/>
                  <a:pt x="6112" y="1121"/>
                  <a:pt x="5989" y="968"/>
                </a:cubicBezTo>
                <a:cubicBezTo>
                  <a:pt x="5942" y="910"/>
                  <a:pt x="5865" y="876"/>
                  <a:pt x="5802" y="831"/>
                </a:cubicBezTo>
                <a:cubicBezTo>
                  <a:pt x="5776" y="895"/>
                  <a:pt x="5727" y="962"/>
                  <a:pt x="5731" y="1025"/>
                </a:cubicBezTo>
                <a:cubicBezTo>
                  <a:pt x="5742" y="1249"/>
                  <a:pt x="5766" y="1473"/>
                  <a:pt x="5798" y="1696"/>
                </a:cubicBezTo>
                <a:cubicBezTo>
                  <a:pt x="5830" y="1922"/>
                  <a:pt x="5878" y="2146"/>
                  <a:pt x="5917" y="2372"/>
                </a:cubicBezTo>
                <a:cubicBezTo>
                  <a:pt x="5907" y="2368"/>
                  <a:pt x="5896" y="2366"/>
                  <a:pt x="5885" y="2362"/>
                </a:cubicBezTo>
                <a:cubicBezTo>
                  <a:pt x="5864" y="2396"/>
                  <a:pt x="5821" y="2434"/>
                  <a:pt x="5824" y="2465"/>
                </a:cubicBezTo>
                <a:cubicBezTo>
                  <a:pt x="5842" y="2681"/>
                  <a:pt x="5874" y="2895"/>
                  <a:pt x="5891" y="3111"/>
                </a:cubicBezTo>
                <a:cubicBezTo>
                  <a:pt x="5899" y="3178"/>
                  <a:pt x="5860" y="3249"/>
                  <a:pt x="5865" y="3317"/>
                </a:cubicBezTo>
                <a:cubicBezTo>
                  <a:pt x="5874" y="3452"/>
                  <a:pt x="5900" y="3586"/>
                  <a:pt x="5919" y="3729"/>
                </a:cubicBezTo>
                <a:cubicBezTo>
                  <a:pt x="5893" y="3721"/>
                  <a:pt x="5869" y="3714"/>
                  <a:pt x="5844" y="3707"/>
                </a:cubicBezTo>
                <a:cubicBezTo>
                  <a:pt x="5803" y="3694"/>
                  <a:pt x="5767" y="3688"/>
                  <a:pt x="5736" y="3688"/>
                </a:cubicBezTo>
                <a:cubicBezTo>
                  <a:pt x="5642" y="3688"/>
                  <a:pt x="5590" y="3747"/>
                  <a:pt x="5577" y="3877"/>
                </a:cubicBezTo>
                <a:cubicBezTo>
                  <a:pt x="5549" y="4146"/>
                  <a:pt x="5528" y="4415"/>
                  <a:pt x="5510" y="4686"/>
                </a:cubicBezTo>
                <a:cubicBezTo>
                  <a:pt x="5505" y="4768"/>
                  <a:pt x="5521" y="4850"/>
                  <a:pt x="5528" y="4940"/>
                </a:cubicBezTo>
                <a:cubicBezTo>
                  <a:pt x="5498" y="4929"/>
                  <a:pt x="5461" y="4914"/>
                  <a:pt x="5422" y="4902"/>
                </a:cubicBezTo>
                <a:cubicBezTo>
                  <a:pt x="5403" y="4896"/>
                  <a:pt x="5386" y="4893"/>
                  <a:pt x="5370" y="4893"/>
                </a:cubicBezTo>
                <a:cubicBezTo>
                  <a:pt x="5318" y="4893"/>
                  <a:pt x="5290" y="4928"/>
                  <a:pt x="5300" y="4994"/>
                </a:cubicBezTo>
                <a:cubicBezTo>
                  <a:pt x="5317" y="5102"/>
                  <a:pt x="5351" y="5206"/>
                  <a:pt x="5369" y="5313"/>
                </a:cubicBezTo>
                <a:cubicBezTo>
                  <a:pt x="5386" y="5432"/>
                  <a:pt x="5403" y="5551"/>
                  <a:pt x="5405" y="5669"/>
                </a:cubicBezTo>
                <a:cubicBezTo>
                  <a:pt x="5409" y="5885"/>
                  <a:pt x="5400" y="6103"/>
                  <a:pt x="5397" y="6298"/>
                </a:cubicBezTo>
                <a:cubicBezTo>
                  <a:pt x="5153" y="6316"/>
                  <a:pt x="4901" y="6329"/>
                  <a:pt x="4650" y="6353"/>
                </a:cubicBezTo>
                <a:cubicBezTo>
                  <a:pt x="4613" y="6355"/>
                  <a:pt x="4553" y="6403"/>
                  <a:pt x="4550" y="6435"/>
                </a:cubicBezTo>
                <a:cubicBezTo>
                  <a:pt x="4529" y="6591"/>
                  <a:pt x="4525" y="6751"/>
                  <a:pt x="4514" y="6919"/>
                </a:cubicBezTo>
                <a:cubicBezTo>
                  <a:pt x="4427" y="6940"/>
                  <a:pt x="4419" y="6964"/>
                  <a:pt x="4460" y="7087"/>
                </a:cubicBezTo>
                <a:cubicBezTo>
                  <a:pt x="4509" y="7233"/>
                  <a:pt x="4548" y="7382"/>
                  <a:pt x="4588" y="7525"/>
                </a:cubicBezTo>
                <a:cubicBezTo>
                  <a:pt x="4424" y="7528"/>
                  <a:pt x="4399" y="7559"/>
                  <a:pt x="4463" y="7706"/>
                </a:cubicBezTo>
                <a:cubicBezTo>
                  <a:pt x="4561" y="7928"/>
                  <a:pt x="4670" y="8146"/>
                  <a:pt x="4768" y="8369"/>
                </a:cubicBezTo>
                <a:cubicBezTo>
                  <a:pt x="4798" y="8436"/>
                  <a:pt x="4805" y="8514"/>
                  <a:pt x="4822" y="8583"/>
                </a:cubicBezTo>
                <a:cubicBezTo>
                  <a:pt x="4704" y="8570"/>
                  <a:pt x="4598" y="8557"/>
                  <a:pt x="4493" y="8546"/>
                </a:cubicBezTo>
                <a:cubicBezTo>
                  <a:pt x="4485" y="8545"/>
                  <a:pt x="4476" y="8545"/>
                  <a:pt x="4468" y="8545"/>
                </a:cubicBezTo>
                <a:cubicBezTo>
                  <a:pt x="4390" y="8545"/>
                  <a:pt x="4356" y="8595"/>
                  <a:pt x="4366" y="8674"/>
                </a:cubicBezTo>
                <a:cubicBezTo>
                  <a:pt x="4375" y="8750"/>
                  <a:pt x="4386" y="8832"/>
                  <a:pt x="4423" y="8896"/>
                </a:cubicBezTo>
                <a:cubicBezTo>
                  <a:pt x="4572" y="9153"/>
                  <a:pt x="4623" y="9441"/>
                  <a:pt x="4707" y="9719"/>
                </a:cubicBezTo>
                <a:cubicBezTo>
                  <a:pt x="4773" y="9936"/>
                  <a:pt x="4880" y="10141"/>
                  <a:pt x="4975" y="10350"/>
                </a:cubicBezTo>
                <a:cubicBezTo>
                  <a:pt x="5014" y="10435"/>
                  <a:pt x="5067" y="10516"/>
                  <a:pt x="5105" y="10581"/>
                </a:cubicBezTo>
                <a:cubicBezTo>
                  <a:pt x="4944" y="10567"/>
                  <a:pt x="4772" y="10547"/>
                  <a:pt x="4599" y="10538"/>
                </a:cubicBezTo>
                <a:cubicBezTo>
                  <a:pt x="4557" y="10536"/>
                  <a:pt x="4514" y="10535"/>
                  <a:pt x="4472" y="10535"/>
                </a:cubicBezTo>
                <a:cubicBezTo>
                  <a:pt x="4390" y="10535"/>
                  <a:pt x="4308" y="10538"/>
                  <a:pt x="4226" y="10540"/>
                </a:cubicBezTo>
                <a:cubicBezTo>
                  <a:pt x="4085" y="10541"/>
                  <a:pt x="4071" y="10558"/>
                  <a:pt x="4080" y="10694"/>
                </a:cubicBezTo>
                <a:cubicBezTo>
                  <a:pt x="4082" y="10716"/>
                  <a:pt x="4082" y="10738"/>
                  <a:pt x="4084" y="10775"/>
                </a:cubicBezTo>
                <a:cubicBezTo>
                  <a:pt x="4016" y="10743"/>
                  <a:pt x="3950" y="10732"/>
                  <a:pt x="3885" y="10732"/>
                </a:cubicBezTo>
                <a:cubicBezTo>
                  <a:pt x="3732" y="10732"/>
                  <a:pt x="3586" y="10794"/>
                  <a:pt x="3437" y="10804"/>
                </a:cubicBezTo>
                <a:cubicBezTo>
                  <a:pt x="3414" y="10805"/>
                  <a:pt x="3373" y="10857"/>
                  <a:pt x="3374" y="10885"/>
                </a:cubicBezTo>
                <a:cubicBezTo>
                  <a:pt x="3382" y="11070"/>
                  <a:pt x="3387" y="11255"/>
                  <a:pt x="3415" y="11437"/>
                </a:cubicBezTo>
                <a:cubicBezTo>
                  <a:pt x="3430" y="11533"/>
                  <a:pt x="3491" y="11621"/>
                  <a:pt x="3541" y="11736"/>
                </a:cubicBezTo>
                <a:lnTo>
                  <a:pt x="3541" y="11736"/>
                </a:lnTo>
                <a:cubicBezTo>
                  <a:pt x="3539" y="11735"/>
                  <a:pt x="3528" y="11730"/>
                  <a:pt x="3516" y="11730"/>
                </a:cubicBezTo>
                <a:cubicBezTo>
                  <a:pt x="3513" y="11730"/>
                  <a:pt x="3510" y="11730"/>
                  <a:pt x="3508" y="11731"/>
                </a:cubicBezTo>
                <a:cubicBezTo>
                  <a:pt x="3358" y="11761"/>
                  <a:pt x="3336" y="11827"/>
                  <a:pt x="3418" y="11956"/>
                </a:cubicBezTo>
                <a:cubicBezTo>
                  <a:pt x="3532" y="12136"/>
                  <a:pt x="3639" y="12321"/>
                  <a:pt x="3752" y="12501"/>
                </a:cubicBezTo>
                <a:cubicBezTo>
                  <a:pt x="3780" y="12546"/>
                  <a:pt x="3817" y="12586"/>
                  <a:pt x="3848" y="12624"/>
                </a:cubicBezTo>
                <a:cubicBezTo>
                  <a:pt x="3778" y="12654"/>
                  <a:pt x="3703" y="12685"/>
                  <a:pt x="3629" y="12717"/>
                </a:cubicBezTo>
                <a:cubicBezTo>
                  <a:pt x="3553" y="12750"/>
                  <a:pt x="3542" y="12796"/>
                  <a:pt x="3578" y="12876"/>
                </a:cubicBezTo>
                <a:cubicBezTo>
                  <a:pt x="3706" y="13153"/>
                  <a:pt x="3894" y="13370"/>
                  <a:pt x="4170" y="13506"/>
                </a:cubicBezTo>
                <a:cubicBezTo>
                  <a:pt x="4187" y="13515"/>
                  <a:pt x="4201" y="13529"/>
                  <a:pt x="4218" y="13542"/>
                </a:cubicBezTo>
                <a:cubicBezTo>
                  <a:pt x="4211" y="13555"/>
                  <a:pt x="4206" y="13565"/>
                  <a:pt x="4198" y="13571"/>
                </a:cubicBezTo>
                <a:cubicBezTo>
                  <a:pt x="4165" y="13599"/>
                  <a:pt x="4130" y="13627"/>
                  <a:pt x="4097" y="13654"/>
                </a:cubicBezTo>
                <a:cubicBezTo>
                  <a:pt x="4126" y="13686"/>
                  <a:pt x="4148" y="13735"/>
                  <a:pt x="4186" y="13752"/>
                </a:cubicBezTo>
                <a:cubicBezTo>
                  <a:pt x="4372" y="13845"/>
                  <a:pt x="4483" y="14002"/>
                  <a:pt x="4572" y="14180"/>
                </a:cubicBezTo>
                <a:cubicBezTo>
                  <a:pt x="4599" y="14235"/>
                  <a:pt x="4633" y="14287"/>
                  <a:pt x="4659" y="14334"/>
                </a:cubicBezTo>
                <a:cubicBezTo>
                  <a:pt x="4547" y="14381"/>
                  <a:pt x="4440" y="14432"/>
                  <a:pt x="4329" y="14474"/>
                </a:cubicBezTo>
                <a:cubicBezTo>
                  <a:pt x="4242" y="14506"/>
                  <a:pt x="4241" y="14570"/>
                  <a:pt x="4269" y="14630"/>
                </a:cubicBezTo>
                <a:cubicBezTo>
                  <a:pt x="4396" y="14895"/>
                  <a:pt x="4547" y="15146"/>
                  <a:pt x="4802" y="15317"/>
                </a:cubicBezTo>
                <a:cubicBezTo>
                  <a:pt x="4897" y="15382"/>
                  <a:pt x="4977" y="15470"/>
                  <a:pt x="5100" y="15580"/>
                </a:cubicBezTo>
                <a:cubicBezTo>
                  <a:pt x="5054" y="15574"/>
                  <a:pt x="5014" y="15571"/>
                  <a:pt x="4975" y="15567"/>
                </a:cubicBezTo>
                <a:lnTo>
                  <a:pt x="4975" y="15567"/>
                </a:lnTo>
                <a:cubicBezTo>
                  <a:pt x="4949" y="15825"/>
                  <a:pt x="5177" y="15888"/>
                  <a:pt x="5299" y="16024"/>
                </a:cubicBezTo>
                <a:cubicBezTo>
                  <a:pt x="5451" y="16192"/>
                  <a:pt x="5630" y="16336"/>
                  <a:pt x="5791" y="16495"/>
                </a:cubicBezTo>
                <a:cubicBezTo>
                  <a:pt x="5960" y="16663"/>
                  <a:pt x="6130" y="16830"/>
                  <a:pt x="6285" y="17010"/>
                </a:cubicBezTo>
                <a:cubicBezTo>
                  <a:pt x="6389" y="17132"/>
                  <a:pt x="6469" y="17275"/>
                  <a:pt x="6558" y="17409"/>
                </a:cubicBezTo>
                <a:cubicBezTo>
                  <a:pt x="6590" y="17456"/>
                  <a:pt x="6625" y="17504"/>
                  <a:pt x="6670" y="17568"/>
                </a:cubicBezTo>
                <a:cubicBezTo>
                  <a:pt x="6628" y="17559"/>
                  <a:pt x="6604" y="17553"/>
                  <a:pt x="6580" y="17549"/>
                </a:cubicBezTo>
                <a:cubicBezTo>
                  <a:pt x="6415" y="17521"/>
                  <a:pt x="6251" y="17488"/>
                  <a:pt x="6085" y="17470"/>
                </a:cubicBezTo>
                <a:cubicBezTo>
                  <a:pt x="5945" y="17454"/>
                  <a:pt x="5802" y="17459"/>
                  <a:pt x="5662" y="17445"/>
                </a:cubicBezTo>
                <a:cubicBezTo>
                  <a:pt x="5453" y="17423"/>
                  <a:pt x="5246" y="17389"/>
                  <a:pt x="5040" y="17367"/>
                </a:cubicBezTo>
                <a:cubicBezTo>
                  <a:pt x="5035" y="17366"/>
                  <a:pt x="5031" y="17366"/>
                  <a:pt x="5027" y="17366"/>
                </a:cubicBezTo>
                <a:cubicBezTo>
                  <a:pt x="4989" y="17366"/>
                  <a:pt x="4949" y="17384"/>
                  <a:pt x="4911" y="17394"/>
                </a:cubicBezTo>
                <a:lnTo>
                  <a:pt x="4942" y="17521"/>
                </a:lnTo>
                <a:cubicBezTo>
                  <a:pt x="4876" y="17508"/>
                  <a:pt x="4810" y="17497"/>
                  <a:pt x="4747" y="17497"/>
                </a:cubicBezTo>
                <a:cubicBezTo>
                  <a:pt x="4667" y="17497"/>
                  <a:pt x="4592" y="17515"/>
                  <a:pt x="4534" y="17569"/>
                </a:cubicBezTo>
                <a:cubicBezTo>
                  <a:pt x="4439" y="17564"/>
                  <a:pt x="4362" y="17553"/>
                  <a:pt x="4289" y="17553"/>
                </a:cubicBezTo>
                <a:cubicBezTo>
                  <a:pt x="4273" y="17553"/>
                  <a:pt x="4257" y="17554"/>
                  <a:pt x="4241" y="17555"/>
                </a:cubicBezTo>
                <a:cubicBezTo>
                  <a:pt x="4074" y="17573"/>
                  <a:pt x="3909" y="17594"/>
                  <a:pt x="3745" y="17627"/>
                </a:cubicBezTo>
                <a:cubicBezTo>
                  <a:pt x="3606" y="17656"/>
                  <a:pt x="3591" y="17699"/>
                  <a:pt x="3625" y="17835"/>
                </a:cubicBezTo>
                <a:cubicBezTo>
                  <a:pt x="3653" y="17946"/>
                  <a:pt x="3672" y="18061"/>
                  <a:pt x="3697" y="18178"/>
                </a:cubicBezTo>
                <a:cubicBezTo>
                  <a:pt x="3629" y="18172"/>
                  <a:pt x="3560" y="18169"/>
                  <a:pt x="3492" y="18169"/>
                </a:cubicBezTo>
                <a:cubicBezTo>
                  <a:pt x="3198" y="18169"/>
                  <a:pt x="2907" y="18222"/>
                  <a:pt x="2618" y="18301"/>
                </a:cubicBezTo>
                <a:cubicBezTo>
                  <a:pt x="2530" y="18326"/>
                  <a:pt x="2431" y="18310"/>
                  <a:pt x="2343" y="18335"/>
                </a:cubicBezTo>
                <a:cubicBezTo>
                  <a:pt x="2175" y="18381"/>
                  <a:pt x="2168" y="18407"/>
                  <a:pt x="2230" y="18569"/>
                </a:cubicBezTo>
                <a:cubicBezTo>
                  <a:pt x="2031" y="18562"/>
                  <a:pt x="1836" y="18556"/>
                  <a:pt x="1640" y="18548"/>
                </a:cubicBezTo>
                <a:cubicBezTo>
                  <a:pt x="1593" y="18547"/>
                  <a:pt x="1546" y="18540"/>
                  <a:pt x="1500" y="18536"/>
                </a:cubicBezTo>
                <a:cubicBezTo>
                  <a:pt x="1488" y="18535"/>
                  <a:pt x="1476" y="18534"/>
                  <a:pt x="1465" y="18534"/>
                </a:cubicBezTo>
                <a:cubicBezTo>
                  <a:pt x="1407" y="18534"/>
                  <a:pt x="1366" y="18551"/>
                  <a:pt x="1383" y="18625"/>
                </a:cubicBezTo>
                <a:cubicBezTo>
                  <a:pt x="1304" y="18623"/>
                  <a:pt x="1226" y="18614"/>
                  <a:pt x="1150" y="18614"/>
                </a:cubicBezTo>
                <a:cubicBezTo>
                  <a:pt x="1127" y="18614"/>
                  <a:pt x="1104" y="18615"/>
                  <a:pt x="1080" y="18617"/>
                </a:cubicBezTo>
                <a:cubicBezTo>
                  <a:pt x="790" y="18643"/>
                  <a:pt x="499" y="18673"/>
                  <a:pt x="211" y="18715"/>
                </a:cubicBezTo>
                <a:cubicBezTo>
                  <a:pt x="138" y="18726"/>
                  <a:pt x="71" y="18784"/>
                  <a:pt x="0" y="18821"/>
                </a:cubicBezTo>
                <a:cubicBezTo>
                  <a:pt x="55" y="18882"/>
                  <a:pt x="96" y="18973"/>
                  <a:pt x="164" y="19003"/>
                </a:cubicBezTo>
                <a:cubicBezTo>
                  <a:pt x="414" y="19108"/>
                  <a:pt x="672" y="19194"/>
                  <a:pt x="926" y="19287"/>
                </a:cubicBezTo>
                <a:cubicBezTo>
                  <a:pt x="955" y="19297"/>
                  <a:pt x="987" y="19297"/>
                  <a:pt x="1036" y="19303"/>
                </a:cubicBezTo>
                <a:cubicBezTo>
                  <a:pt x="945" y="19397"/>
                  <a:pt x="1021" y="19425"/>
                  <a:pt x="1084" y="19457"/>
                </a:cubicBezTo>
                <a:cubicBezTo>
                  <a:pt x="1367" y="19603"/>
                  <a:pt x="1650" y="19749"/>
                  <a:pt x="1943" y="19899"/>
                </a:cubicBezTo>
                <a:cubicBezTo>
                  <a:pt x="1831" y="19977"/>
                  <a:pt x="1865" y="20058"/>
                  <a:pt x="1943" y="20119"/>
                </a:cubicBezTo>
                <a:cubicBezTo>
                  <a:pt x="2061" y="20213"/>
                  <a:pt x="2185" y="20300"/>
                  <a:pt x="2315" y="20378"/>
                </a:cubicBezTo>
                <a:cubicBezTo>
                  <a:pt x="2456" y="20464"/>
                  <a:pt x="2601" y="20538"/>
                  <a:pt x="2747" y="20609"/>
                </a:cubicBezTo>
                <a:cubicBezTo>
                  <a:pt x="2870" y="20666"/>
                  <a:pt x="2997" y="20712"/>
                  <a:pt x="3130" y="20765"/>
                </a:cubicBezTo>
                <a:cubicBezTo>
                  <a:pt x="3066" y="20809"/>
                  <a:pt x="2997" y="20871"/>
                  <a:pt x="2917" y="20907"/>
                </a:cubicBezTo>
                <a:cubicBezTo>
                  <a:pt x="2823" y="20949"/>
                  <a:pt x="2843" y="21010"/>
                  <a:pt x="2884" y="21064"/>
                </a:cubicBezTo>
                <a:cubicBezTo>
                  <a:pt x="2942" y="21140"/>
                  <a:pt x="3006" y="21218"/>
                  <a:pt x="3084" y="21272"/>
                </a:cubicBezTo>
                <a:cubicBezTo>
                  <a:pt x="3308" y="21427"/>
                  <a:pt x="3538" y="21571"/>
                  <a:pt x="3771" y="21712"/>
                </a:cubicBezTo>
                <a:cubicBezTo>
                  <a:pt x="3824" y="21746"/>
                  <a:pt x="3892" y="21753"/>
                  <a:pt x="3956" y="21773"/>
                </a:cubicBezTo>
                <a:cubicBezTo>
                  <a:pt x="3910" y="21820"/>
                  <a:pt x="3857" y="21871"/>
                  <a:pt x="3805" y="21925"/>
                </a:cubicBezTo>
                <a:cubicBezTo>
                  <a:pt x="3729" y="22000"/>
                  <a:pt x="3729" y="22070"/>
                  <a:pt x="3824" y="22117"/>
                </a:cubicBezTo>
                <a:cubicBezTo>
                  <a:pt x="3959" y="22185"/>
                  <a:pt x="4104" y="22233"/>
                  <a:pt x="4242" y="22295"/>
                </a:cubicBezTo>
                <a:cubicBezTo>
                  <a:pt x="4354" y="22345"/>
                  <a:pt x="4458" y="22411"/>
                  <a:pt x="4572" y="22457"/>
                </a:cubicBezTo>
                <a:cubicBezTo>
                  <a:pt x="4722" y="22516"/>
                  <a:pt x="4840" y="22619"/>
                  <a:pt x="4977" y="22696"/>
                </a:cubicBezTo>
                <a:cubicBezTo>
                  <a:pt x="5013" y="22717"/>
                  <a:pt x="5062" y="22715"/>
                  <a:pt x="5093" y="22740"/>
                </a:cubicBezTo>
                <a:cubicBezTo>
                  <a:pt x="5117" y="22756"/>
                  <a:pt x="5119" y="22800"/>
                  <a:pt x="5131" y="22832"/>
                </a:cubicBezTo>
                <a:cubicBezTo>
                  <a:pt x="5044" y="22858"/>
                  <a:pt x="5014" y="22923"/>
                  <a:pt x="5013" y="23006"/>
                </a:cubicBezTo>
                <a:cubicBezTo>
                  <a:pt x="5013" y="23013"/>
                  <a:pt x="4994" y="23020"/>
                  <a:pt x="4987" y="23028"/>
                </a:cubicBezTo>
                <a:cubicBezTo>
                  <a:pt x="4959" y="23054"/>
                  <a:pt x="4934" y="23084"/>
                  <a:pt x="4921" y="23125"/>
                </a:cubicBezTo>
                <a:cubicBezTo>
                  <a:pt x="4889" y="23149"/>
                  <a:pt x="4849" y="23168"/>
                  <a:pt x="4826" y="23197"/>
                </a:cubicBezTo>
                <a:cubicBezTo>
                  <a:pt x="4733" y="23316"/>
                  <a:pt x="4639" y="23433"/>
                  <a:pt x="4558" y="23559"/>
                </a:cubicBezTo>
                <a:cubicBezTo>
                  <a:pt x="4458" y="23715"/>
                  <a:pt x="4459" y="23726"/>
                  <a:pt x="4627" y="23820"/>
                </a:cubicBezTo>
                <a:cubicBezTo>
                  <a:pt x="4808" y="23922"/>
                  <a:pt x="4998" y="24005"/>
                  <a:pt x="5191" y="24101"/>
                </a:cubicBezTo>
                <a:cubicBezTo>
                  <a:pt x="5164" y="24241"/>
                  <a:pt x="5168" y="24247"/>
                  <a:pt x="5342" y="24265"/>
                </a:cubicBezTo>
                <a:cubicBezTo>
                  <a:pt x="5424" y="24274"/>
                  <a:pt x="5507" y="24279"/>
                  <a:pt x="5590" y="24279"/>
                </a:cubicBezTo>
                <a:cubicBezTo>
                  <a:pt x="5605" y="24279"/>
                  <a:pt x="5619" y="24279"/>
                  <a:pt x="5633" y="24279"/>
                </a:cubicBezTo>
                <a:cubicBezTo>
                  <a:pt x="5725" y="24277"/>
                  <a:pt x="5815" y="24263"/>
                  <a:pt x="5908" y="24255"/>
                </a:cubicBezTo>
                <a:lnTo>
                  <a:pt x="5908" y="24255"/>
                </a:lnTo>
                <a:cubicBezTo>
                  <a:pt x="5836" y="24350"/>
                  <a:pt x="5762" y="24443"/>
                  <a:pt x="5684" y="24546"/>
                </a:cubicBezTo>
                <a:cubicBezTo>
                  <a:pt x="5708" y="24564"/>
                  <a:pt x="5730" y="24577"/>
                  <a:pt x="5755" y="24595"/>
                </a:cubicBezTo>
                <a:cubicBezTo>
                  <a:pt x="5738" y="24606"/>
                  <a:pt x="5723" y="24616"/>
                  <a:pt x="5673" y="24648"/>
                </a:cubicBezTo>
                <a:cubicBezTo>
                  <a:pt x="5796" y="24689"/>
                  <a:pt x="5890" y="24744"/>
                  <a:pt x="5988" y="24751"/>
                </a:cubicBezTo>
                <a:cubicBezTo>
                  <a:pt x="6413" y="24782"/>
                  <a:pt x="6837" y="24816"/>
                  <a:pt x="7262" y="24818"/>
                </a:cubicBezTo>
                <a:cubicBezTo>
                  <a:pt x="7265" y="24818"/>
                  <a:pt x="7269" y="24818"/>
                  <a:pt x="7273" y="24818"/>
                </a:cubicBezTo>
                <a:cubicBezTo>
                  <a:pt x="7579" y="24818"/>
                  <a:pt x="7885" y="24774"/>
                  <a:pt x="8192" y="24751"/>
                </a:cubicBezTo>
                <a:cubicBezTo>
                  <a:pt x="8243" y="24747"/>
                  <a:pt x="8295" y="24745"/>
                  <a:pt x="8364" y="24741"/>
                </a:cubicBezTo>
                <a:lnTo>
                  <a:pt x="8364" y="24741"/>
                </a:lnTo>
                <a:cubicBezTo>
                  <a:pt x="8214" y="24864"/>
                  <a:pt x="8082" y="24971"/>
                  <a:pt x="7945" y="25083"/>
                </a:cubicBezTo>
                <a:cubicBezTo>
                  <a:pt x="7956" y="25098"/>
                  <a:pt x="7968" y="25114"/>
                  <a:pt x="7971" y="25117"/>
                </a:cubicBezTo>
                <a:lnTo>
                  <a:pt x="7971" y="25117"/>
                </a:lnTo>
                <a:cubicBezTo>
                  <a:pt x="7919" y="25200"/>
                  <a:pt x="7875" y="25272"/>
                  <a:pt x="7827" y="25351"/>
                </a:cubicBezTo>
                <a:cubicBezTo>
                  <a:pt x="7858" y="25359"/>
                  <a:pt x="7888" y="25369"/>
                  <a:pt x="7895" y="25372"/>
                </a:cubicBezTo>
                <a:cubicBezTo>
                  <a:pt x="7773" y="25554"/>
                  <a:pt x="7655" y="25738"/>
                  <a:pt x="7534" y="25919"/>
                </a:cubicBezTo>
                <a:cubicBezTo>
                  <a:pt x="7480" y="25997"/>
                  <a:pt x="7508" y="26040"/>
                  <a:pt x="7580" y="26088"/>
                </a:cubicBezTo>
                <a:cubicBezTo>
                  <a:pt x="7740" y="26193"/>
                  <a:pt x="7925" y="26206"/>
                  <a:pt x="8105" y="26234"/>
                </a:cubicBezTo>
                <a:cubicBezTo>
                  <a:pt x="8183" y="26246"/>
                  <a:pt x="8270" y="26234"/>
                  <a:pt x="8315" y="26326"/>
                </a:cubicBezTo>
                <a:cubicBezTo>
                  <a:pt x="8326" y="26345"/>
                  <a:pt x="8362" y="26355"/>
                  <a:pt x="8388" y="26360"/>
                </a:cubicBezTo>
                <a:cubicBezTo>
                  <a:pt x="8477" y="26378"/>
                  <a:pt x="8567" y="26387"/>
                  <a:pt x="8657" y="26387"/>
                </a:cubicBezTo>
                <a:cubicBezTo>
                  <a:pt x="8780" y="26387"/>
                  <a:pt x="8904" y="26370"/>
                  <a:pt x="9031" y="26336"/>
                </a:cubicBezTo>
                <a:cubicBezTo>
                  <a:pt x="9012" y="26310"/>
                  <a:pt x="9001" y="26293"/>
                  <a:pt x="8981" y="26265"/>
                </a:cubicBezTo>
                <a:lnTo>
                  <a:pt x="8981" y="26265"/>
                </a:lnTo>
                <a:cubicBezTo>
                  <a:pt x="9032" y="26279"/>
                  <a:pt x="9072" y="26289"/>
                  <a:pt x="9116" y="26301"/>
                </a:cubicBezTo>
                <a:cubicBezTo>
                  <a:pt x="9104" y="26373"/>
                  <a:pt x="9090" y="26444"/>
                  <a:pt x="9080" y="26516"/>
                </a:cubicBezTo>
                <a:cubicBezTo>
                  <a:pt x="9067" y="26611"/>
                  <a:pt x="9077" y="26649"/>
                  <a:pt x="9139" y="26649"/>
                </a:cubicBezTo>
                <a:cubicBezTo>
                  <a:pt x="9157" y="26649"/>
                  <a:pt x="9180" y="26645"/>
                  <a:pt x="9209" y="26639"/>
                </a:cubicBezTo>
                <a:cubicBezTo>
                  <a:pt x="9322" y="26614"/>
                  <a:pt x="9433" y="26574"/>
                  <a:pt x="9542" y="26532"/>
                </a:cubicBezTo>
                <a:cubicBezTo>
                  <a:pt x="9870" y="26409"/>
                  <a:pt x="10195" y="26283"/>
                  <a:pt x="10540" y="26150"/>
                </a:cubicBezTo>
                <a:cubicBezTo>
                  <a:pt x="10545" y="26259"/>
                  <a:pt x="10555" y="26347"/>
                  <a:pt x="10551" y="26434"/>
                </a:cubicBezTo>
                <a:cubicBezTo>
                  <a:pt x="10549" y="26510"/>
                  <a:pt x="10575" y="26541"/>
                  <a:pt x="10626" y="26541"/>
                </a:cubicBezTo>
                <a:cubicBezTo>
                  <a:pt x="10640" y="26541"/>
                  <a:pt x="10656" y="26539"/>
                  <a:pt x="10674" y="26534"/>
                </a:cubicBezTo>
                <a:cubicBezTo>
                  <a:pt x="10767" y="26508"/>
                  <a:pt x="10867" y="26490"/>
                  <a:pt x="10951" y="26446"/>
                </a:cubicBezTo>
                <a:cubicBezTo>
                  <a:pt x="11229" y="26297"/>
                  <a:pt x="11487" y="26121"/>
                  <a:pt x="11728" y="25915"/>
                </a:cubicBezTo>
                <a:cubicBezTo>
                  <a:pt x="11976" y="25704"/>
                  <a:pt x="12248" y="25521"/>
                  <a:pt x="12513" y="25328"/>
                </a:cubicBezTo>
                <a:cubicBezTo>
                  <a:pt x="12766" y="25146"/>
                  <a:pt x="13024" y="24968"/>
                  <a:pt x="13278" y="24788"/>
                </a:cubicBezTo>
                <a:cubicBezTo>
                  <a:pt x="13304" y="24771"/>
                  <a:pt x="13329" y="24755"/>
                  <a:pt x="13375" y="24751"/>
                </a:cubicBezTo>
                <a:lnTo>
                  <a:pt x="13375" y="24751"/>
                </a:lnTo>
                <a:cubicBezTo>
                  <a:pt x="12942" y="25483"/>
                  <a:pt x="12498" y="26208"/>
                  <a:pt x="12079" y="26949"/>
                </a:cubicBezTo>
                <a:cubicBezTo>
                  <a:pt x="11665" y="27686"/>
                  <a:pt x="11265" y="28432"/>
                  <a:pt x="10875" y="29181"/>
                </a:cubicBezTo>
                <a:cubicBezTo>
                  <a:pt x="10482" y="29937"/>
                  <a:pt x="10144" y="30719"/>
                  <a:pt x="9788" y="31483"/>
                </a:cubicBezTo>
                <a:cubicBezTo>
                  <a:pt x="9952" y="31553"/>
                  <a:pt x="10090" y="31613"/>
                  <a:pt x="10229" y="31669"/>
                </a:cubicBezTo>
                <a:cubicBezTo>
                  <a:pt x="10241" y="31674"/>
                  <a:pt x="10258" y="31677"/>
                  <a:pt x="10274" y="31677"/>
                </a:cubicBezTo>
                <a:cubicBezTo>
                  <a:pt x="10287" y="31677"/>
                  <a:pt x="10300" y="31675"/>
                  <a:pt x="10306" y="31669"/>
                </a:cubicBezTo>
                <a:cubicBezTo>
                  <a:pt x="10401" y="31577"/>
                  <a:pt x="10519" y="31493"/>
                  <a:pt x="10577" y="31378"/>
                </a:cubicBezTo>
                <a:cubicBezTo>
                  <a:pt x="10754" y="31031"/>
                  <a:pt x="10895" y="30666"/>
                  <a:pt x="11069" y="30316"/>
                </a:cubicBezTo>
                <a:cubicBezTo>
                  <a:pt x="11475" y="29497"/>
                  <a:pt x="11884" y="28680"/>
                  <a:pt x="12305" y="27870"/>
                </a:cubicBezTo>
                <a:cubicBezTo>
                  <a:pt x="12612" y="27281"/>
                  <a:pt x="12938" y="26704"/>
                  <a:pt x="13257" y="26121"/>
                </a:cubicBezTo>
                <a:cubicBezTo>
                  <a:pt x="13283" y="26074"/>
                  <a:pt x="13318" y="26035"/>
                  <a:pt x="13368" y="26004"/>
                </a:cubicBezTo>
                <a:lnTo>
                  <a:pt x="13368" y="26004"/>
                </a:lnTo>
                <a:cubicBezTo>
                  <a:pt x="13318" y="26119"/>
                  <a:pt x="13250" y="26231"/>
                  <a:pt x="13220" y="26351"/>
                </a:cubicBezTo>
                <a:cubicBezTo>
                  <a:pt x="13168" y="26560"/>
                  <a:pt x="13138" y="26773"/>
                  <a:pt x="13105" y="26985"/>
                </a:cubicBezTo>
                <a:cubicBezTo>
                  <a:pt x="13101" y="27008"/>
                  <a:pt x="13132" y="27038"/>
                  <a:pt x="13141" y="27054"/>
                </a:cubicBezTo>
                <a:cubicBezTo>
                  <a:pt x="13137" y="27106"/>
                  <a:pt x="13131" y="27154"/>
                  <a:pt x="13131" y="27200"/>
                </a:cubicBezTo>
                <a:cubicBezTo>
                  <a:pt x="13129" y="27306"/>
                  <a:pt x="13129" y="27341"/>
                  <a:pt x="13171" y="27341"/>
                </a:cubicBezTo>
                <a:cubicBezTo>
                  <a:pt x="13194" y="27341"/>
                  <a:pt x="13228" y="27331"/>
                  <a:pt x="13282" y="27316"/>
                </a:cubicBezTo>
                <a:cubicBezTo>
                  <a:pt x="13411" y="27278"/>
                  <a:pt x="13540" y="27251"/>
                  <a:pt x="13664" y="27221"/>
                </a:cubicBezTo>
                <a:lnTo>
                  <a:pt x="13664" y="27221"/>
                </a:lnTo>
                <a:cubicBezTo>
                  <a:pt x="13535" y="27434"/>
                  <a:pt x="13621" y="27672"/>
                  <a:pt x="13652" y="27906"/>
                </a:cubicBezTo>
                <a:cubicBezTo>
                  <a:pt x="13674" y="28074"/>
                  <a:pt x="13712" y="28243"/>
                  <a:pt x="13746" y="28410"/>
                </a:cubicBezTo>
                <a:cubicBezTo>
                  <a:pt x="13777" y="28554"/>
                  <a:pt x="13813" y="28618"/>
                  <a:pt x="13890" y="28618"/>
                </a:cubicBezTo>
                <a:cubicBezTo>
                  <a:pt x="13937" y="28618"/>
                  <a:pt x="13999" y="28595"/>
                  <a:pt x="14084" y="28551"/>
                </a:cubicBezTo>
                <a:cubicBezTo>
                  <a:pt x="14152" y="28744"/>
                  <a:pt x="14208" y="28944"/>
                  <a:pt x="14289" y="29132"/>
                </a:cubicBezTo>
                <a:cubicBezTo>
                  <a:pt x="14365" y="29308"/>
                  <a:pt x="14468" y="29474"/>
                  <a:pt x="14557" y="29647"/>
                </a:cubicBezTo>
                <a:cubicBezTo>
                  <a:pt x="14578" y="29686"/>
                  <a:pt x="14602" y="29703"/>
                  <a:pt x="14628" y="29703"/>
                </a:cubicBezTo>
                <a:cubicBezTo>
                  <a:pt x="14650" y="29703"/>
                  <a:pt x="14674" y="29690"/>
                  <a:pt x="14697" y="29667"/>
                </a:cubicBezTo>
                <a:cubicBezTo>
                  <a:pt x="14780" y="29582"/>
                  <a:pt x="14865" y="29495"/>
                  <a:pt x="14936" y="29400"/>
                </a:cubicBezTo>
                <a:cubicBezTo>
                  <a:pt x="15060" y="29233"/>
                  <a:pt x="15159" y="29048"/>
                  <a:pt x="15292" y="28892"/>
                </a:cubicBezTo>
                <a:cubicBezTo>
                  <a:pt x="15384" y="28785"/>
                  <a:pt x="15521" y="28722"/>
                  <a:pt x="15585" y="28583"/>
                </a:cubicBezTo>
                <a:cubicBezTo>
                  <a:pt x="15629" y="28484"/>
                  <a:pt x="15683" y="28388"/>
                  <a:pt x="15736" y="28285"/>
                </a:cubicBezTo>
                <a:cubicBezTo>
                  <a:pt x="16006" y="28646"/>
                  <a:pt x="16300" y="28993"/>
                  <a:pt x="16444" y="29470"/>
                </a:cubicBezTo>
                <a:cubicBezTo>
                  <a:pt x="16486" y="29387"/>
                  <a:pt x="16508" y="29343"/>
                  <a:pt x="16541" y="29279"/>
                </a:cubicBezTo>
                <a:cubicBezTo>
                  <a:pt x="16555" y="29329"/>
                  <a:pt x="16572" y="29356"/>
                  <a:pt x="16569" y="29384"/>
                </a:cubicBezTo>
                <a:cubicBezTo>
                  <a:pt x="16564" y="29439"/>
                  <a:pt x="16557" y="29484"/>
                  <a:pt x="16632" y="29499"/>
                </a:cubicBezTo>
                <a:cubicBezTo>
                  <a:pt x="16653" y="29504"/>
                  <a:pt x="16672" y="29554"/>
                  <a:pt x="16678" y="29585"/>
                </a:cubicBezTo>
                <a:cubicBezTo>
                  <a:pt x="16717" y="29771"/>
                  <a:pt x="16833" y="29914"/>
                  <a:pt x="16963" y="30036"/>
                </a:cubicBezTo>
                <a:cubicBezTo>
                  <a:pt x="17058" y="30125"/>
                  <a:pt x="17135" y="30228"/>
                  <a:pt x="17228" y="30317"/>
                </a:cubicBezTo>
                <a:cubicBezTo>
                  <a:pt x="17266" y="30354"/>
                  <a:pt x="17294" y="30373"/>
                  <a:pt x="17319" y="30373"/>
                </a:cubicBezTo>
                <a:cubicBezTo>
                  <a:pt x="17348" y="30373"/>
                  <a:pt x="17374" y="30347"/>
                  <a:pt x="17407" y="30295"/>
                </a:cubicBezTo>
                <a:cubicBezTo>
                  <a:pt x="17427" y="30263"/>
                  <a:pt x="17452" y="30233"/>
                  <a:pt x="17490" y="30178"/>
                </a:cubicBezTo>
                <a:cubicBezTo>
                  <a:pt x="17561" y="30265"/>
                  <a:pt x="17629" y="30333"/>
                  <a:pt x="17681" y="30413"/>
                </a:cubicBezTo>
                <a:cubicBezTo>
                  <a:pt x="17786" y="30568"/>
                  <a:pt x="17877" y="30733"/>
                  <a:pt x="17980" y="30888"/>
                </a:cubicBezTo>
                <a:cubicBezTo>
                  <a:pt x="18010" y="30935"/>
                  <a:pt x="18045" y="30969"/>
                  <a:pt x="18087" y="30969"/>
                </a:cubicBezTo>
                <a:cubicBezTo>
                  <a:pt x="18114" y="30969"/>
                  <a:pt x="18145" y="30954"/>
                  <a:pt x="18178" y="30919"/>
                </a:cubicBezTo>
                <a:cubicBezTo>
                  <a:pt x="18204" y="30894"/>
                  <a:pt x="18228" y="30881"/>
                  <a:pt x="18253" y="30881"/>
                </a:cubicBezTo>
                <a:cubicBezTo>
                  <a:pt x="18284" y="30881"/>
                  <a:pt x="18314" y="30901"/>
                  <a:pt x="18344" y="30938"/>
                </a:cubicBezTo>
                <a:cubicBezTo>
                  <a:pt x="18457" y="31078"/>
                  <a:pt x="18582" y="31204"/>
                  <a:pt x="18756" y="31274"/>
                </a:cubicBezTo>
                <a:cubicBezTo>
                  <a:pt x="18804" y="31294"/>
                  <a:pt x="18842" y="31306"/>
                  <a:pt x="18875" y="31306"/>
                </a:cubicBezTo>
                <a:cubicBezTo>
                  <a:pt x="18925" y="31306"/>
                  <a:pt x="18962" y="31278"/>
                  <a:pt x="19000" y="31206"/>
                </a:cubicBezTo>
                <a:cubicBezTo>
                  <a:pt x="19114" y="30993"/>
                  <a:pt x="19213" y="30773"/>
                  <a:pt x="19310" y="30552"/>
                </a:cubicBezTo>
                <a:cubicBezTo>
                  <a:pt x="19334" y="30498"/>
                  <a:pt x="19350" y="30461"/>
                  <a:pt x="19383" y="30461"/>
                </a:cubicBezTo>
                <a:cubicBezTo>
                  <a:pt x="19402" y="30461"/>
                  <a:pt x="19427" y="30474"/>
                  <a:pt x="19461" y="30503"/>
                </a:cubicBezTo>
                <a:cubicBezTo>
                  <a:pt x="19549" y="30575"/>
                  <a:pt x="19656" y="30625"/>
                  <a:pt x="19760" y="30674"/>
                </a:cubicBezTo>
                <a:cubicBezTo>
                  <a:pt x="19938" y="30758"/>
                  <a:pt x="20041" y="30916"/>
                  <a:pt x="20166" y="31052"/>
                </a:cubicBezTo>
                <a:cubicBezTo>
                  <a:pt x="20266" y="31159"/>
                  <a:pt x="20372" y="31264"/>
                  <a:pt x="20490" y="31349"/>
                </a:cubicBezTo>
                <a:cubicBezTo>
                  <a:pt x="20538" y="31384"/>
                  <a:pt x="20579" y="31400"/>
                  <a:pt x="20615" y="31400"/>
                </a:cubicBezTo>
                <a:cubicBezTo>
                  <a:pt x="20680" y="31400"/>
                  <a:pt x="20727" y="31346"/>
                  <a:pt x="20756" y="31242"/>
                </a:cubicBezTo>
                <a:cubicBezTo>
                  <a:pt x="20768" y="31199"/>
                  <a:pt x="20781" y="31154"/>
                  <a:pt x="20802" y="31083"/>
                </a:cubicBezTo>
                <a:cubicBezTo>
                  <a:pt x="20909" y="31173"/>
                  <a:pt x="21004" y="31248"/>
                  <a:pt x="21092" y="31331"/>
                </a:cubicBezTo>
                <a:cubicBezTo>
                  <a:pt x="21172" y="31406"/>
                  <a:pt x="21243" y="31489"/>
                  <a:pt x="21322" y="31565"/>
                </a:cubicBezTo>
                <a:cubicBezTo>
                  <a:pt x="21390" y="31633"/>
                  <a:pt x="21438" y="31666"/>
                  <a:pt x="21490" y="31666"/>
                </a:cubicBezTo>
                <a:cubicBezTo>
                  <a:pt x="21542" y="31666"/>
                  <a:pt x="21598" y="31633"/>
                  <a:pt x="21683" y="31566"/>
                </a:cubicBezTo>
                <a:cubicBezTo>
                  <a:pt x="21867" y="31683"/>
                  <a:pt x="22059" y="31801"/>
                  <a:pt x="22252" y="31924"/>
                </a:cubicBezTo>
                <a:cubicBezTo>
                  <a:pt x="22266" y="31934"/>
                  <a:pt x="22284" y="31938"/>
                  <a:pt x="22305" y="31938"/>
                </a:cubicBezTo>
                <a:cubicBezTo>
                  <a:pt x="22382" y="31938"/>
                  <a:pt x="22487" y="31878"/>
                  <a:pt x="22496" y="31808"/>
                </a:cubicBezTo>
                <a:cubicBezTo>
                  <a:pt x="22507" y="31724"/>
                  <a:pt x="22516" y="31638"/>
                  <a:pt x="22530" y="31554"/>
                </a:cubicBezTo>
                <a:cubicBezTo>
                  <a:pt x="22531" y="31540"/>
                  <a:pt x="22543" y="31528"/>
                  <a:pt x="22556" y="31505"/>
                </a:cubicBezTo>
                <a:cubicBezTo>
                  <a:pt x="22592" y="31521"/>
                  <a:pt x="22630" y="31531"/>
                  <a:pt x="22661" y="31552"/>
                </a:cubicBezTo>
                <a:cubicBezTo>
                  <a:pt x="22835" y="31664"/>
                  <a:pt x="23008" y="31778"/>
                  <a:pt x="23181" y="31891"/>
                </a:cubicBezTo>
                <a:cubicBezTo>
                  <a:pt x="23207" y="31907"/>
                  <a:pt x="23234" y="31924"/>
                  <a:pt x="23262" y="31937"/>
                </a:cubicBezTo>
                <a:cubicBezTo>
                  <a:pt x="23305" y="31957"/>
                  <a:pt x="23338" y="31969"/>
                  <a:pt x="23366" y="31969"/>
                </a:cubicBezTo>
                <a:cubicBezTo>
                  <a:pt x="23421" y="31969"/>
                  <a:pt x="23460" y="31926"/>
                  <a:pt x="23525" y="31824"/>
                </a:cubicBezTo>
                <a:cubicBezTo>
                  <a:pt x="23627" y="31876"/>
                  <a:pt x="23731" y="31928"/>
                  <a:pt x="23833" y="31983"/>
                </a:cubicBezTo>
                <a:cubicBezTo>
                  <a:pt x="23939" y="32041"/>
                  <a:pt x="24039" y="32110"/>
                  <a:pt x="24147" y="32163"/>
                </a:cubicBezTo>
                <a:cubicBezTo>
                  <a:pt x="24204" y="32192"/>
                  <a:pt x="24252" y="32207"/>
                  <a:pt x="24293" y="32207"/>
                </a:cubicBezTo>
                <a:cubicBezTo>
                  <a:pt x="24376" y="32207"/>
                  <a:pt x="24432" y="32146"/>
                  <a:pt x="24479" y="32017"/>
                </a:cubicBezTo>
                <a:cubicBezTo>
                  <a:pt x="24517" y="32030"/>
                  <a:pt x="24557" y="32041"/>
                  <a:pt x="24593" y="32058"/>
                </a:cubicBezTo>
                <a:cubicBezTo>
                  <a:pt x="24745" y="32130"/>
                  <a:pt x="24896" y="32202"/>
                  <a:pt x="25045" y="32275"/>
                </a:cubicBezTo>
                <a:cubicBezTo>
                  <a:pt x="25135" y="32321"/>
                  <a:pt x="25225" y="32367"/>
                  <a:pt x="25314" y="32415"/>
                </a:cubicBezTo>
                <a:cubicBezTo>
                  <a:pt x="25371" y="32448"/>
                  <a:pt x="25422" y="32492"/>
                  <a:pt x="25486" y="32492"/>
                </a:cubicBezTo>
                <a:cubicBezTo>
                  <a:pt x="25509" y="32492"/>
                  <a:pt x="25534" y="32486"/>
                  <a:pt x="25561" y="32473"/>
                </a:cubicBezTo>
                <a:cubicBezTo>
                  <a:pt x="25564" y="32471"/>
                  <a:pt x="25568" y="32471"/>
                  <a:pt x="25572" y="32471"/>
                </a:cubicBezTo>
                <a:cubicBezTo>
                  <a:pt x="25595" y="32471"/>
                  <a:pt x="25631" y="32493"/>
                  <a:pt x="25655" y="32507"/>
                </a:cubicBezTo>
                <a:cubicBezTo>
                  <a:pt x="26015" y="32701"/>
                  <a:pt x="26404" y="32790"/>
                  <a:pt x="26810" y="32820"/>
                </a:cubicBezTo>
                <a:cubicBezTo>
                  <a:pt x="26820" y="32820"/>
                  <a:pt x="26830" y="32821"/>
                  <a:pt x="26841" y="32821"/>
                </a:cubicBezTo>
                <a:cubicBezTo>
                  <a:pt x="26857" y="32821"/>
                  <a:pt x="26874" y="32820"/>
                  <a:pt x="26890" y="32817"/>
                </a:cubicBezTo>
                <a:cubicBezTo>
                  <a:pt x="27022" y="32792"/>
                  <a:pt x="27046" y="32742"/>
                  <a:pt x="26964" y="32640"/>
                </a:cubicBezTo>
                <a:cubicBezTo>
                  <a:pt x="26879" y="32534"/>
                  <a:pt x="26782" y="32437"/>
                  <a:pt x="26688" y="32338"/>
                </a:cubicBezTo>
                <a:cubicBezTo>
                  <a:pt x="26552" y="32194"/>
                  <a:pt x="26414" y="32053"/>
                  <a:pt x="26276" y="31909"/>
                </a:cubicBezTo>
                <a:cubicBezTo>
                  <a:pt x="26260" y="31892"/>
                  <a:pt x="26239" y="31861"/>
                  <a:pt x="26245" y="31850"/>
                </a:cubicBezTo>
                <a:cubicBezTo>
                  <a:pt x="26309" y="31741"/>
                  <a:pt x="26224" y="31685"/>
                  <a:pt x="26167" y="31621"/>
                </a:cubicBezTo>
                <a:cubicBezTo>
                  <a:pt x="25966" y="31400"/>
                  <a:pt x="25763" y="31181"/>
                  <a:pt x="25571" y="30970"/>
                </a:cubicBezTo>
                <a:cubicBezTo>
                  <a:pt x="25577" y="30943"/>
                  <a:pt x="25577" y="30938"/>
                  <a:pt x="25580" y="30935"/>
                </a:cubicBezTo>
                <a:cubicBezTo>
                  <a:pt x="25752" y="30795"/>
                  <a:pt x="25761" y="30746"/>
                  <a:pt x="25645" y="30542"/>
                </a:cubicBezTo>
                <a:cubicBezTo>
                  <a:pt x="25549" y="30372"/>
                  <a:pt x="25447" y="30207"/>
                  <a:pt x="25354" y="30036"/>
                </a:cubicBezTo>
                <a:cubicBezTo>
                  <a:pt x="25334" y="30001"/>
                  <a:pt x="25346" y="29951"/>
                  <a:pt x="25340" y="29909"/>
                </a:cubicBezTo>
                <a:cubicBezTo>
                  <a:pt x="25335" y="29862"/>
                  <a:pt x="25336" y="29807"/>
                  <a:pt x="25314" y="29769"/>
                </a:cubicBezTo>
                <a:cubicBezTo>
                  <a:pt x="25225" y="29618"/>
                  <a:pt x="25125" y="29473"/>
                  <a:pt x="25026" y="29316"/>
                </a:cubicBezTo>
                <a:cubicBezTo>
                  <a:pt x="25135" y="29256"/>
                  <a:pt x="25248" y="29191"/>
                  <a:pt x="25362" y="29129"/>
                </a:cubicBezTo>
                <a:cubicBezTo>
                  <a:pt x="25431" y="29092"/>
                  <a:pt x="25500" y="29055"/>
                  <a:pt x="25571" y="29023"/>
                </a:cubicBezTo>
                <a:cubicBezTo>
                  <a:pt x="25666" y="28979"/>
                  <a:pt x="25674" y="28912"/>
                  <a:pt x="25622" y="28834"/>
                </a:cubicBezTo>
                <a:cubicBezTo>
                  <a:pt x="25577" y="28766"/>
                  <a:pt x="25527" y="28701"/>
                  <a:pt x="25474" y="28638"/>
                </a:cubicBezTo>
                <a:cubicBezTo>
                  <a:pt x="25288" y="28413"/>
                  <a:pt x="25099" y="28191"/>
                  <a:pt x="24912" y="27966"/>
                </a:cubicBezTo>
                <a:cubicBezTo>
                  <a:pt x="24899" y="27953"/>
                  <a:pt x="24893" y="27934"/>
                  <a:pt x="24884" y="27919"/>
                </a:cubicBezTo>
                <a:cubicBezTo>
                  <a:pt x="24991" y="27806"/>
                  <a:pt x="24995" y="27744"/>
                  <a:pt x="24871" y="27641"/>
                </a:cubicBezTo>
                <a:cubicBezTo>
                  <a:pt x="24760" y="27550"/>
                  <a:pt x="24639" y="27471"/>
                  <a:pt x="24517" y="27393"/>
                </a:cubicBezTo>
                <a:cubicBezTo>
                  <a:pt x="24234" y="27209"/>
                  <a:pt x="24050" y="26926"/>
                  <a:pt x="23816" y="26695"/>
                </a:cubicBezTo>
                <a:cubicBezTo>
                  <a:pt x="23716" y="26597"/>
                  <a:pt x="23605" y="26515"/>
                  <a:pt x="23498" y="26423"/>
                </a:cubicBezTo>
                <a:cubicBezTo>
                  <a:pt x="23500" y="26421"/>
                  <a:pt x="23503" y="26410"/>
                  <a:pt x="23507" y="26408"/>
                </a:cubicBezTo>
                <a:cubicBezTo>
                  <a:pt x="23802" y="26360"/>
                  <a:pt x="24097" y="26296"/>
                  <a:pt x="24394" y="26271"/>
                </a:cubicBezTo>
                <a:cubicBezTo>
                  <a:pt x="24482" y="26263"/>
                  <a:pt x="24570" y="26260"/>
                  <a:pt x="24658" y="26260"/>
                </a:cubicBezTo>
                <a:cubicBezTo>
                  <a:pt x="25018" y="26260"/>
                  <a:pt x="25374" y="26319"/>
                  <a:pt x="25726" y="26401"/>
                </a:cubicBezTo>
                <a:cubicBezTo>
                  <a:pt x="25753" y="26408"/>
                  <a:pt x="25782" y="26410"/>
                  <a:pt x="25811" y="26410"/>
                </a:cubicBezTo>
                <a:cubicBezTo>
                  <a:pt x="25829" y="26410"/>
                  <a:pt x="25847" y="26409"/>
                  <a:pt x="25865" y="26408"/>
                </a:cubicBezTo>
                <a:cubicBezTo>
                  <a:pt x="26074" y="26392"/>
                  <a:pt x="26084" y="26379"/>
                  <a:pt x="26053" y="26175"/>
                </a:cubicBezTo>
                <a:cubicBezTo>
                  <a:pt x="26050" y="26165"/>
                  <a:pt x="26054" y="26152"/>
                  <a:pt x="26059" y="26122"/>
                </a:cubicBezTo>
                <a:cubicBezTo>
                  <a:pt x="26182" y="26135"/>
                  <a:pt x="26303" y="26148"/>
                  <a:pt x="26426" y="26163"/>
                </a:cubicBezTo>
                <a:cubicBezTo>
                  <a:pt x="26488" y="26170"/>
                  <a:pt x="26549" y="26180"/>
                  <a:pt x="26611" y="26184"/>
                </a:cubicBezTo>
                <a:cubicBezTo>
                  <a:pt x="26621" y="26185"/>
                  <a:pt x="26631" y="26185"/>
                  <a:pt x="26640" y="26185"/>
                </a:cubicBezTo>
                <a:cubicBezTo>
                  <a:pt x="26722" y="26185"/>
                  <a:pt x="26785" y="26158"/>
                  <a:pt x="26780" y="26042"/>
                </a:cubicBezTo>
                <a:lnTo>
                  <a:pt x="26780" y="26042"/>
                </a:lnTo>
                <a:cubicBezTo>
                  <a:pt x="26892" y="26045"/>
                  <a:pt x="27000" y="26053"/>
                  <a:pt x="27107" y="26053"/>
                </a:cubicBezTo>
                <a:cubicBezTo>
                  <a:pt x="27151" y="26053"/>
                  <a:pt x="27195" y="26051"/>
                  <a:pt x="27239" y="26047"/>
                </a:cubicBezTo>
                <a:cubicBezTo>
                  <a:pt x="27397" y="26034"/>
                  <a:pt x="27554" y="25998"/>
                  <a:pt x="27708" y="25962"/>
                </a:cubicBezTo>
                <a:cubicBezTo>
                  <a:pt x="27804" y="25938"/>
                  <a:pt x="27831" y="25877"/>
                  <a:pt x="27775" y="25785"/>
                </a:cubicBezTo>
                <a:cubicBezTo>
                  <a:pt x="27696" y="25657"/>
                  <a:pt x="27619" y="25526"/>
                  <a:pt x="27531" y="25376"/>
                </a:cubicBezTo>
                <a:cubicBezTo>
                  <a:pt x="27621" y="25352"/>
                  <a:pt x="27704" y="25336"/>
                  <a:pt x="27784" y="25336"/>
                </a:cubicBezTo>
                <a:cubicBezTo>
                  <a:pt x="27835" y="25336"/>
                  <a:pt x="27884" y="25342"/>
                  <a:pt x="27933" y="25356"/>
                </a:cubicBezTo>
                <a:cubicBezTo>
                  <a:pt x="28078" y="25396"/>
                  <a:pt x="28220" y="25453"/>
                  <a:pt x="28364" y="25501"/>
                </a:cubicBezTo>
                <a:cubicBezTo>
                  <a:pt x="28397" y="25511"/>
                  <a:pt x="28431" y="25523"/>
                  <a:pt x="28466" y="25530"/>
                </a:cubicBezTo>
                <a:cubicBezTo>
                  <a:pt x="28497" y="25536"/>
                  <a:pt x="28524" y="25539"/>
                  <a:pt x="28546" y="25539"/>
                </a:cubicBezTo>
                <a:cubicBezTo>
                  <a:pt x="28627" y="25539"/>
                  <a:pt x="28652" y="25495"/>
                  <a:pt x="28648" y="25382"/>
                </a:cubicBezTo>
                <a:cubicBezTo>
                  <a:pt x="28648" y="25372"/>
                  <a:pt x="28657" y="25361"/>
                  <a:pt x="28664" y="25345"/>
                </a:cubicBezTo>
                <a:cubicBezTo>
                  <a:pt x="28766" y="25374"/>
                  <a:pt x="28864" y="25409"/>
                  <a:pt x="28966" y="25429"/>
                </a:cubicBezTo>
                <a:cubicBezTo>
                  <a:pt x="29067" y="25450"/>
                  <a:pt x="29166" y="25461"/>
                  <a:pt x="29265" y="25461"/>
                </a:cubicBezTo>
                <a:cubicBezTo>
                  <a:pt x="29439" y="25461"/>
                  <a:pt x="29610" y="25425"/>
                  <a:pt x="29774" y="25338"/>
                </a:cubicBezTo>
                <a:cubicBezTo>
                  <a:pt x="29869" y="25288"/>
                  <a:pt x="29907" y="25228"/>
                  <a:pt x="29850" y="25124"/>
                </a:cubicBezTo>
                <a:cubicBezTo>
                  <a:pt x="29811" y="25053"/>
                  <a:pt x="29788" y="24972"/>
                  <a:pt x="29753" y="24883"/>
                </a:cubicBezTo>
                <a:lnTo>
                  <a:pt x="29753" y="24883"/>
                </a:lnTo>
                <a:cubicBezTo>
                  <a:pt x="29823" y="24884"/>
                  <a:pt x="29886" y="24890"/>
                  <a:pt x="29946" y="24890"/>
                </a:cubicBezTo>
                <a:cubicBezTo>
                  <a:pt x="29959" y="24890"/>
                  <a:pt x="29971" y="24889"/>
                  <a:pt x="29984" y="24889"/>
                </a:cubicBezTo>
                <a:cubicBezTo>
                  <a:pt x="30181" y="24882"/>
                  <a:pt x="30381" y="24884"/>
                  <a:pt x="30576" y="24854"/>
                </a:cubicBezTo>
                <a:cubicBezTo>
                  <a:pt x="30843" y="24815"/>
                  <a:pt x="30856" y="24775"/>
                  <a:pt x="30731" y="24530"/>
                </a:cubicBezTo>
                <a:cubicBezTo>
                  <a:pt x="30799" y="24519"/>
                  <a:pt x="30863" y="24507"/>
                  <a:pt x="30926" y="24495"/>
                </a:cubicBezTo>
                <a:cubicBezTo>
                  <a:pt x="31014" y="24480"/>
                  <a:pt x="31103" y="24469"/>
                  <a:pt x="31190" y="24447"/>
                </a:cubicBezTo>
                <a:cubicBezTo>
                  <a:pt x="31290" y="24418"/>
                  <a:pt x="31376" y="24369"/>
                  <a:pt x="31328" y="24240"/>
                </a:cubicBezTo>
                <a:cubicBezTo>
                  <a:pt x="31419" y="24193"/>
                  <a:pt x="31510" y="24156"/>
                  <a:pt x="31591" y="24105"/>
                </a:cubicBezTo>
                <a:cubicBezTo>
                  <a:pt x="31702" y="24035"/>
                  <a:pt x="31702" y="23987"/>
                  <a:pt x="31611" y="23895"/>
                </a:cubicBezTo>
                <a:cubicBezTo>
                  <a:pt x="31497" y="23779"/>
                  <a:pt x="31384" y="23660"/>
                  <a:pt x="31272" y="23542"/>
                </a:cubicBezTo>
                <a:cubicBezTo>
                  <a:pt x="31258" y="23527"/>
                  <a:pt x="31244" y="23500"/>
                  <a:pt x="31246" y="23482"/>
                </a:cubicBezTo>
                <a:cubicBezTo>
                  <a:pt x="31294" y="23208"/>
                  <a:pt x="31153" y="22979"/>
                  <a:pt x="31064" y="22742"/>
                </a:cubicBezTo>
                <a:cubicBezTo>
                  <a:pt x="31015" y="22609"/>
                  <a:pt x="30926" y="22491"/>
                  <a:pt x="30866" y="22383"/>
                </a:cubicBezTo>
                <a:cubicBezTo>
                  <a:pt x="31131" y="22277"/>
                  <a:pt x="31399" y="22174"/>
                  <a:pt x="31663" y="22065"/>
                </a:cubicBezTo>
                <a:cubicBezTo>
                  <a:pt x="31736" y="22034"/>
                  <a:pt x="31801" y="21977"/>
                  <a:pt x="31875" y="21951"/>
                </a:cubicBezTo>
                <a:cubicBezTo>
                  <a:pt x="31985" y="21913"/>
                  <a:pt x="32103" y="21900"/>
                  <a:pt x="32211" y="21859"/>
                </a:cubicBezTo>
                <a:cubicBezTo>
                  <a:pt x="32345" y="21808"/>
                  <a:pt x="32480" y="21753"/>
                  <a:pt x="32599" y="21678"/>
                </a:cubicBezTo>
                <a:cubicBezTo>
                  <a:pt x="32723" y="21599"/>
                  <a:pt x="32719" y="21534"/>
                  <a:pt x="32628" y="21417"/>
                </a:cubicBezTo>
                <a:cubicBezTo>
                  <a:pt x="32593" y="21372"/>
                  <a:pt x="32559" y="21326"/>
                  <a:pt x="32521" y="21273"/>
                </a:cubicBezTo>
                <a:cubicBezTo>
                  <a:pt x="32676" y="21190"/>
                  <a:pt x="32825" y="21113"/>
                  <a:pt x="32969" y="21032"/>
                </a:cubicBezTo>
                <a:cubicBezTo>
                  <a:pt x="33195" y="20903"/>
                  <a:pt x="33421" y="20773"/>
                  <a:pt x="33647" y="20642"/>
                </a:cubicBezTo>
                <a:cubicBezTo>
                  <a:pt x="33755" y="20579"/>
                  <a:pt x="33756" y="20557"/>
                  <a:pt x="33660" y="20377"/>
                </a:cubicBezTo>
                <a:cubicBezTo>
                  <a:pt x="33732" y="20312"/>
                  <a:pt x="33813" y="20253"/>
                  <a:pt x="33879" y="20179"/>
                </a:cubicBezTo>
                <a:cubicBezTo>
                  <a:pt x="33972" y="20075"/>
                  <a:pt x="34059" y="19967"/>
                  <a:pt x="34136" y="19853"/>
                </a:cubicBezTo>
                <a:cubicBezTo>
                  <a:pt x="34202" y="19756"/>
                  <a:pt x="34162" y="19682"/>
                  <a:pt x="34072" y="19605"/>
                </a:cubicBezTo>
                <a:cubicBezTo>
                  <a:pt x="33940" y="19492"/>
                  <a:pt x="33825" y="19359"/>
                  <a:pt x="33708" y="19230"/>
                </a:cubicBezTo>
                <a:cubicBezTo>
                  <a:pt x="33652" y="19167"/>
                  <a:pt x="33681" y="19132"/>
                  <a:pt x="33752" y="19090"/>
                </a:cubicBezTo>
                <a:cubicBezTo>
                  <a:pt x="33973" y="18958"/>
                  <a:pt x="34188" y="18815"/>
                  <a:pt x="34403" y="18676"/>
                </a:cubicBezTo>
                <a:cubicBezTo>
                  <a:pt x="34504" y="18610"/>
                  <a:pt x="34601" y="18538"/>
                  <a:pt x="34699" y="18468"/>
                </a:cubicBezTo>
                <a:cubicBezTo>
                  <a:pt x="34764" y="18421"/>
                  <a:pt x="34817" y="18375"/>
                  <a:pt x="34743" y="18288"/>
                </a:cubicBezTo>
                <a:cubicBezTo>
                  <a:pt x="34729" y="18270"/>
                  <a:pt x="34750" y="18201"/>
                  <a:pt x="34775" y="18177"/>
                </a:cubicBezTo>
                <a:cubicBezTo>
                  <a:pt x="34879" y="18078"/>
                  <a:pt x="35002" y="17995"/>
                  <a:pt x="35097" y="17888"/>
                </a:cubicBezTo>
                <a:cubicBezTo>
                  <a:pt x="35185" y="17792"/>
                  <a:pt x="35254" y="17676"/>
                  <a:pt x="35316" y="17560"/>
                </a:cubicBezTo>
                <a:cubicBezTo>
                  <a:pt x="35365" y="17476"/>
                  <a:pt x="35360" y="17387"/>
                  <a:pt x="35252" y="17337"/>
                </a:cubicBezTo>
                <a:cubicBezTo>
                  <a:pt x="35228" y="17327"/>
                  <a:pt x="35211" y="17303"/>
                  <a:pt x="35182" y="17280"/>
                </a:cubicBezTo>
                <a:cubicBezTo>
                  <a:pt x="35284" y="17190"/>
                  <a:pt x="35376" y="17102"/>
                  <a:pt x="35473" y="17020"/>
                </a:cubicBezTo>
                <a:cubicBezTo>
                  <a:pt x="35759" y="16775"/>
                  <a:pt x="36055" y="16539"/>
                  <a:pt x="36335" y="16284"/>
                </a:cubicBezTo>
                <a:cubicBezTo>
                  <a:pt x="36642" y="16010"/>
                  <a:pt x="36973" y="15768"/>
                  <a:pt x="37287" y="15504"/>
                </a:cubicBezTo>
                <a:cubicBezTo>
                  <a:pt x="37363" y="15440"/>
                  <a:pt x="37426" y="15357"/>
                  <a:pt x="37481" y="15275"/>
                </a:cubicBezTo>
                <a:cubicBezTo>
                  <a:pt x="37521" y="15216"/>
                  <a:pt x="37501" y="15164"/>
                  <a:pt x="37429" y="15164"/>
                </a:cubicBezTo>
                <a:cubicBezTo>
                  <a:pt x="37424" y="15164"/>
                  <a:pt x="37419" y="15164"/>
                  <a:pt x="37413" y="15165"/>
                </a:cubicBezTo>
                <a:cubicBezTo>
                  <a:pt x="37283" y="15176"/>
                  <a:pt x="37152" y="15194"/>
                  <a:pt x="37023" y="15216"/>
                </a:cubicBezTo>
                <a:cubicBezTo>
                  <a:pt x="36771" y="15260"/>
                  <a:pt x="36520" y="15316"/>
                  <a:pt x="36266" y="15352"/>
                </a:cubicBezTo>
                <a:cubicBezTo>
                  <a:pt x="36020" y="15387"/>
                  <a:pt x="35772" y="15403"/>
                  <a:pt x="35523" y="15423"/>
                </a:cubicBezTo>
                <a:cubicBezTo>
                  <a:pt x="35402" y="15433"/>
                  <a:pt x="35279" y="15436"/>
                  <a:pt x="35156" y="15443"/>
                </a:cubicBezTo>
                <a:cubicBezTo>
                  <a:pt x="35151" y="15250"/>
                  <a:pt x="35143" y="15232"/>
                  <a:pt x="34975" y="15212"/>
                </a:cubicBezTo>
                <a:cubicBezTo>
                  <a:pt x="34923" y="15206"/>
                  <a:pt x="34870" y="15204"/>
                  <a:pt x="34817" y="15204"/>
                </a:cubicBezTo>
                <a:cubicBezTo>
                  <a:pt x="34742" y="15204"/>
                  <a:pt x="34666" y="15209"/>
                  <a:pt x="34591" y="15217"/>
                </a:cubicBezTo>
                <a:cubicBezTo>
                  <a:pt x="34173" y="15263"/>
                  <a:pt x="33756" y="15315"/>
                  <a:pt x="33337" y="15366"/>
                </a:cubicBezTo>
                <a:cubicBezTo>
                  <a:pt x="33336" y="15366"/>
                  <a:pt x="33335" y="15366"/>
                  <a:pt x="33334" y="15366"/>
                </a:cubicBezTo>
                <a:cubicBezTo>
                  <a:pt x="33325" y="15366"/>
                  <a:pt x="33315" y="15362"/>
                  <a:pt x="33303" y="15360"/>
                </a:cubicBezTo>
                <a:cubicBezTo>
                  <a:pt x="33330" y="15228"/>
                  <a:pt x="33356" y="15099"/>
                  <a:pt x="33381" y="14969"/>
                </a:cubicBezTo>
                <a:cubicBezTo>
                  <a:pt x="33401" y="14869"/>
                  <a:pt x="33350" y="14798"/>
                  <a:pt x="33237" y="14764"/>
                </a:cubicBezTo>
                <a:cubicBezTo>
                  <a:pt x="33182" y="14747"/>
                  <a:pt x="33127" y="14740"/>
                  <a:pt x="33073" y="14740"/>
                </a:cubicBezTo>
                <a:cubicBezTo>
                  <a:pt x="32973" y="14740"/>
                  <a:pt x="32876" y="14764"/>
                  <a:pt x="32779" y="14798"/>
                </a:cubicBezTo>
                <a:cubicBezTo>
                  <a:pt x="32732" y="14815"/>
                  <a:pt x="32685" y="14834"/>
                  <a:pt x="32628" y="14854"/>
                </a:cubicBezTo>
                <a:cubicBezTo>
                  <a:pt x="32614" y="14737"/>
                  <a:pt x="32550" y="14699"/>
                  <a:pt x="32465" y="14699"/>
                </a:cubicBezTo>
                <a:cubicBezTo>
                  <a:pt x="32450" y="14699"/>
                  <a:pt x="32434" y="14700"/>
                  <a:pt x="32418" y="14702"/>
                </a:cubicBezTo>
                <a:cubicBezTo>
                  <a:pt x="32166" y="14734"/>
                  <a:pt x="31914" y="14769"/>
                  <a:pt x="31662" y="14803"/>
                </a:cubicBezTo>
                <a:cubicBezTo>
                  <a:pt x="31657" y="14745"/>
                  <a:pt x="31642" y="14679"/>
                  <a:pt x="31647" y="14616"/>
                </a:cubicBezTo>
                <a:cubicBezTo>
                  <a:pt x="31655" y="14522"/>
                  <a:pt x="31610" y="14472"/>
                  <a:pt x="31533" y="14472"/>
                </a:cubicBezTo>
                <a:cubicBezTo>
                  <a:pt x="31511" y="14472"/>
                  <a:pt x="31487" y="14476"/>
                  <a:pt x="31461" y="14484"/>
                </a:cubicBezTo>
                <a:cubicBezTo>
                  <a:pt x="31294" y="14533"/>
                  <a:pt x="31129" y="14595"/>
                  <a:pt x="30967" y="14661"/>
                </a:cubicBezTo>
                <a:cubicBezTo>
                  <a:pt x="30629" y="14797"/>
                  <a:pt x="30293" y="14939"/>
                  <a:pt x="29956" y="15079"/>
                </a:cubicBezTo>
                <a:cubicBezTo>
                  <a:pt x="29906" y="15099"/>
                  <a:pt x="29857" y="15121"/>
                  <a:pt x="29803" y="15144"/>
                </a:cubicBezTo>
                <a:cubicBezTo>
                  <a:pt x="29802" y="14922"/>
                  <a:pt x="29799" y="14699"/>
                  <a:pt x="29801" y="14478"/>
                </a:cubicBezTo>
                <a:cubicBezTo>
                  <a:pt x="29801" y="14400"/>
                  <a:pt x="29774" y="14362"/>
                  <a:pt x="29696" y="14357"/>
                </a:cubicBezTo>
                <a:cubicBezTo>
                  <a:pt x="29664" y="14355"/>
                  <a:pt x="29634" y="14354"/>
                  <a:pt x="29603" y="14354"/>
                </a:cubicBezTo>
                <a:cubicBezTo>
                  <a:pt x="29405" y="14354"/>
                  <a:pt x="29220" y="14402"/>
                  <a:pt x="29056" y="14527"/>
                </a:cubicBezTo>
                <a:cubicBezTo>
                  <a:pt x="29010" y="14454"/>
                  <a:pt x="28974" y="14420"/>
                  <a:pt x="28929" y="14420"/>
                </a:cubicBezTo>
                <a:cubicBezTo>
                  <a:pt x="28895" y="14420"/>
                  <a:pt x="28855" y="14440"/>
                  <a:pt x="28803" y="14478"/>
                </a:cubicBezTo>
                <a:cubicBezTo>
                  <a:pt x="28646" y="14591"/>
                  <a:pt x="28488" y="14703"/>
                  <a:pt x="28336" y="14811"/>
                </a:cubicBezTo>
                <a:cubicBezTo>
                  <a:pt x="28313" y="14797"/>
                  <a:pt x="28304" y="14795"/>
                  <a:pt x="28302" y="14789"/>
                </a:cubicBezTo>
                <a:cubicBezTo>
                  <a:pt x="28253" y="14681"/>
                  <a:pt x="28226" y="14633"/>
                  <a:pt x="28181" y="14633"/>
                </a:cubicBezTo>
                <a:cubicBezTo>
                  <a:pt x="28146" y="14633"/>
                  <a:pt x="28100" y="14661"/>
                  <a:pt x="28025" y="14712"/>
                </a:cubicBezTo>
                <a:cubicBezTo>
                  <a:pt x="27797" y="14868"/>
                  <a:pt x="27566" y="15020"/>
                  <a:pt x="27343" y="15181"/>
                </a:cubicBezTo>
                <a:cubicBezTo>
                  <a:pt x="27254" y="15247"/>
                  <a:pt x="27183" y="15336"/>
                  <a:pt x="27096" y="15422"/>
                </a:cubicBezTo>
                <a:cubicBezTo>
                  <a:pt x="27077" y="15332"/>
                  <a:pt x="27060" y="15253"/>
                  <a:pt x="27044" y="15176"/>
                </a:cubicBezTo>
                <a:cubicBezTo>
                  <a:pt x="27029" y="15095"/>
                  <a:pt x="26999" y="15052"/>
                  <a:pt x="26949" y="15052"/>
                </a:cubicBezTo>
                <a:cubicBezTo>
                  <a:pt x="26924" y="15052"/>
                  <a:pt x="26893" y="15062"/>
                  <a:pt x="26857" y="15085"/>
                </a:cubicBezTo>
                <a:cubicBezTo>
                  <a:pt x="26684" y="15191"/>
                  <a:pt x="26517" y="15305"/>
                  <a:pt x="26358" y="15427"/>
                </a:cubicBezTo>
                <a:cubicBezTo>
                  <a:pt x="26195" y="15551"/>
                  <a:pt x="26024" y="15639"/>
                  <a:pt x="25829" y="15702"/>
                </a:cubicBezTo>
                <a:cubicBezTo>
                  <a:pt x="25675" y="15751"/>
                  <a:pt x="25527" y="15831"/>
                  <a:pt x="25388" y="15917"/>
                </a:cubicBezTo>
                <a:cubicBezTo>
                  <a:pt x="25284" y="15982"/>
                  <a:pt x="25207" y="16087"/>
                  <a:pt x="25104" y="16157"/>
                </a:cubicBezTo>
                <a:cubicBezTo>
                  <a:pt x="24995" y="16231"/>
                  <a:pt x="24865" y="16273"/>
                  <a:pt x="24754" y="16347"/>
                </a:cubicBezTo>
                <a:cubicBezTo>
                  <a:pt x="24621" y="16435"/>
                  <a:pt x="24507" y="16550"/>
                  <a:pt x="24372" y="16633"/>
                </a:cubicBezTo>
                <a:cubicBezTo>
                  <a:pt x="24151" y="16772"/>
                  <a:pt x="23920" y="16893"/>
                  <a:pt x="23694" y="17026"/>
                </a:cubicBezTo>
                <a:cubicBezTo>
                  <a:pt x="23517" y="17130"/>
                  <a:pt x="23344" y="17239"/>
                  <a:pt x="23169" y="17346"/>
                </a:cubicBezTo>
                <a:cubicBezTo>
                  <a:pt x="23159" y="17338"/>
                  <a:pt x="23150" y="17330"/>
                  <a:pt x="23142" y="17321"/>
                </a:cubicBezTo>
                <a:cubicBezTo>
                  <a:pt x="23251" y="17157"/>
                  <a:pt x="23349" y="16982"/>
                  <a:pt x="23473" y="16829"/>
                </a:cubicBezTo>
                <a:cubicBezTo>
                  <a:pt x="23646" y="16618"/>
                  <a:pt x="23834" y="16418"/>
                  <a:pt x="24023" y="16222"/>
                </a:cubicBezTo>
                <a:cubicBezTo>
                  <a:pt x="24209" y="16029"/>
                  <a:pt x="24398" y="15838"/>
                  <a:pt x="24594" y="15656"/>
                </a:cubicBezTo>
                <a:cubicBezTo>
                  <a:pt x="24821" y="15448"/>
                  <a:pt x="25057" y="15249"/>
                  <a:pt x="25290" y="15048"/>
                </a:cubicBezTo>
                <a:cubicBezTo>
                  <a:pt x="25304" y="15035"/>
                  <a:pt x="25318" y="15021"/>
                  <a:pt x="25330" y="15005"/>
                </a:cubicBezTo>
                <a:cubicBezTo>
                  <a:pt x="25424" y="14894"/>
                  <a:pt x="25419" y="14860"/>
                  <a:pt x="25295" y="14770"/>
                </a:cubicBezTo>
                <a:cubicBezTo>
                  <a:pt x="25341" y="14594"/>
                  <a:pt x="25506" y="14519"/>
                  <a:pt x="25618" y="14399"/>
                </a:cubicBezTo>
                <a:cubicBezTo>
                  <a:pt x="25664" y="14351"/>
                  <a:pt x="25721" y="14315"/>
                  <a:pt x="25772" y="14272"/>
                </a:cubicBezTo>
                <a:cubicBezTo>
                  <a:pt x="25853" y="14203"/>
                  <a:pt x="25897" y="14120"/>
                  <a:pt x="25941" y="14018"/>
                </a:cubicBezTo>
                <a:cubicBezTo>
                  <a:pt x="26009" y="13858"/>
                  <a:pt x="26127" y="13715"/>
                  <a:pt x="26236" y="13575"/>
                </a:cubicBezTo>
                <a:cubicBezTo>
                  <a:pt x="26303" y="13488"/>
                  <a:pt x="26406" y="13427"/>
                  <a:pt x="26476" y="13340"/>
                </a:cubicBezTo>
                <a:cubicBezTo>
                  <a:pt x="26553" y="13242"/>
                  <a:pt x="26533" y="13200"/>
                  <a:pt x="26417" y="13148"/>
                </a:cubicBezTo>
                <a:cubicBezTo>
                  <a:pt x="26368" y="13127"/>
                  <a:pt x="26322" y="13099"/>
                  <a:pt x="26256" y="13066"/>
                </a:cubicBezTo>
                <a:cubicBezTo>
                  <a:pt x="26339" y="12981"/>
                  <a:pt x="26406" y="12906"/>
                  <a:pt x="26481" y="12840"/>
                </a:cubicBezTo>
                <a:cubicBezTo>
                  <a:pt x="26640" y="12701"/>
                  <a:pt x="26800" y="12564"/>
                  <a:pt x="26964" y="12432"/>
                </a:cubicBezTo>
                <a:cubicBezTo>
                  <a:pt x="27051" y="12361"/>
                  <a:pt x="27151" y="12306"/>
                  <a:pt x="27240" y="12237"/>
                </a:cubicBezTo>
                <a:cubicBezTo>
                  <a:pt x="27311" y="12181"/>
                  <a:pt x="27391" y="12125"/>
                  <a:pt x="27306" y="12016"/>
                </a:cubicBezTo>
                <a:cubicBezTo>
                  <a:pt x="27293" y="11998"/>
                  <a:pt x="27321" y="11938"/>
                  <a:pt x="27345" y="11909"/>
                </a:cubicBezTo>
                <a:cubicBezTo>
                  <a:pt x="27481" y="11728"/>
                  <a:pt x="27620" y="11553"/>
                  <a:pt x="27758" y="11372"/>
                </a:cubicBezTo>
                <a:cubicBezTo>
                  <a:pt x="27784" y="11339"/>
                  <a:pt x="27808" y="11298"/>
                  <a:pt x="27819" y="11259"/>
                </a:cubicBezTo>
                <a:cubicBezTo>
                  <a:pt x="27866" y="11105"/>
                  <a:pt x="27865" y="10937"/>
                  <a:pt x="27631" y="10904"/>
                </a:cubicBezTo>
                <a:cubicBezTo>
                  <a:pt x="27600" y="10899"/>
                  <a:pt x="27572" y="10889"/>
                  <a:pt x="27535" y="10880"/>
                </a:cubicBezTo>
                <a:cubicBezTo>
                  <a:pt x="27554" y="10834"/>
                  <a:pt x="27573" y="10797"/>
                  <a:pt x="27589" y="10758"/>
                </a:cubicBezTo>
                <a:cubicBezTo>
                  <a:pt x="27644" y="10613"/>
                  <a:pt x="27721" y="10482"/>
                  <a:pt x="27747" y="10316"/>
                </a:cubicBezTo>
                <a:cubicBezTo>
                  <a:pt x="27772" y="10153"/>
                  <a:pt x="27900" y="10006"/>
                  <a:pt x="27985" y="9852"/>
                </a:cubicBezTo>
                <a:cubicBezTo>
                  <a:pt x="28004" y="9817"/>
                  <a:pt x="28030" y="9788"/>
                  <a:pt x="28047" y="9753"/>
                </a:cubicBezTo>
                <a:cubicBezTo>
                  <a:pt x="28104" y="9642"/>
                  <a:pt x="28094" y="9610"/>
                  <a:pt x="27975" y="9547"/>
                </a:cubicBezTo>
                <a:cubicBezTo>
                  <a:pt x="28045" y="9410"/>
                  <a:pt x="28114" y="9275"/>
                  <a:pt x="28185" y="9138"/>
                </a:cubicBezTo>
                <a:cubicBezTo>
                  <a:pt x="28245" y="9025"/>
                  <a:pt x="28324" y="8917"/>
                  <a:pt x="28360" y="8796"/>
                </a:cubicBezTo>
                <a:cubicBezTo>
                  <a:pt x="28409" y="8633"/>
                  <a:pt x="28387" y="8566"/>
                  <a:pt x="28255" y="8566"/>
                </a:cubicBezTo>
                <a:cubicBezTo>
                  <a:pt x="28238" y="8566"/>
                  <a:pt x="28218" y="8567"/>
                  <a:pt x="28197" y="8570"/>
                </a:cubicBezTo>
                <a:cubicBezTo>
                  <a:pt x="27991" y="8590"/>
                  <a:pt x="27787" y="8618"/>
                  <a:pt x="27582" y="8643"/>
                </a:cubicBezTo>
                <a:cubicBezTo>
                  <a:pt x="27526" y="8651"/>
                  <a:pt x="27468" y="8658"/>
                  <a:pt x="27412" y="8664"/>
                </a:cubicBezTo>
                <a:cubicBezTo>
                  <a:pt x="27391" y="8512"/>
                  <a:pt x="27375" y="8461"/>
                  <a:pt x="27289" y="8461"/>
                </a:cubicBezTo>
                <a:cubicBezTo>
                  <a:pt x="27256" y="8461"/>
                  <a:pt x="27213" y="8469"/>
                  <a:pt x="27154" y="8481"/>
                </a:cubicBezTo>
                <a:cubicBezTo>
                  <a:pt x="26898" y="8534"/>
                  <a:pt x="26645" y="8596"/>
                  <a:pt x="26390" y="8653"/>
                </a:cubicBezTo>
                <a:cubicBezTo>
                  <a:pt x="26360" y="8661"/>
                  <a:pt x="26331" y="8663"/>
                  <a:pt x="26297" y="8670"/>
                </a:cubicBezTo>
                <a:cubicBezTo>
                  <a:pt x="26425" y="8376"/>
                  <a:pt x="26544" y="8088"/>
                  <a:pt x="26673" y="7805"/>
                </a:cubicBezTo>
                <a:cubicBezTo>
                  <a:pt x="26730" y="7680"/>
                  <a:pt x="26801" y="7558"/>
                  <a:pt x="26877" y="7440"/>
                </a:cubicBezTo>
                <a:cubicBezTo>
                  <a:pt x="26965" y="7299"/>
                  <a:pt x="27065" y="7164"/>
                  <a:pt x="27157" y="7023"/>
                </a:cubicBezTo>
                <a:cubicBezTo>
                  <a:pt x="27185" y="6981"/>
                  <a:pt x="27203" y="6933"/>
                  <a:pt x="27219" y="6884"/>
                </a:cubicBezTo>
                <a:cubicBezTo>
                  <a:pt x="27253" y="6791"/>
                  <a:pt x="27244" y="6717"/>
                  <a:pt x="27125" y="6694"/>
                </a:cubicBezTo>
                <a:cubicBezTo>
                  <a:pt x="27091" y="6688"/>
                  <a:pt x="27062" y="6667"/>
                  <a:pt x="27019" y="6648"/>
                </a:cubicBezTo>
                <a:cubicBezTo>
                  <a:pt x="27034" y="6605"/>
                  <a:pt x="27046" y="6563"/>
                  <a:pt x="27063" y="6526"/>
                </a:cubicBezTo>
                <a:cubicBezTo>
                  <a:pt x="27182" y="6262"/>
                  <a:pt x="27304" y="6000"/>
                  <a:pt x="27423" y="5737"/>
                </a:cubicBezTo>
                <a:cubicBezTo>
                  <a:pt x="27438" y="5703"/>
                  <a:pt x="27456" y="5668"/>
                  <a:pt x="27469" y="5631"/>
                </a:cubicBezTo>
                <a:cubicBezTo>
                  <a:pt x="27523" y="5478"/>
                  <a:pt x="27512" y="5453"/>
                  <a:pt x="27367" y="5380"/>
                </a:cubicBezTo>
                <a:cubicBezTo>
                  <a:pt x="27414" y="5174"/>
                  <a:pt x="27466" y="4968"/>
                  <a:pt x="27506" y="4758"/>
                </a:cubicBezTo>
                <a:cubicBezTo>
                  <a:pt x="27525" y="4659"/>
                  <a:pt x="27525" y="4556"/>
                  <a:pt x="27522" y="4455"/>
                </a:cubicBezTo>
                <a:cubicBezTo>
                  <a:pt x="27518" y="4355"/>
                  <a:pt x="27461" y="4315"/>
                  <a:pt x="27368" y="4315"/>
                </a:cubicBezTo>
                <a:cubicBezTo>
                  <a:pt x="27362" y="4315"/>
                  <a:pt x="27355" y="4315"/>
                  <a:pt x="27348" y="4315"/>
                </a:cubicBezTo>
                <a:cubicBezTo>
                  <a:pt x="26952" y="4342"/>
                  <a:pt x="26556" y="4367"/>
                  <a:pt x="26159" y="4391"/>
                </a:cubicBezTo>
                <a:cubicBezTo>
                  <a:pt x="26156" y="4392"/>
                  <a:pt x="26153" y="4392"/>
                  <a:pt x="26150" y="4392"/>
                </a:cubicBezTo>
                <a:cubicBezTo>
                  <a:pt x="26130" y="4392"/>
                  <a:pt x="26111" y="4389"/>
                  <a:pt x="26097" y="4388"/>
                </a:cubicBezTo>
                <a:cubicBezTo>
                  <a:pt x="26156" y="4117"/>
                  <a:pt x="26216" y="3853"/>
                  <a:pt x="26267" y="3587"/>
                </a:cubicBezTo>
                <a:cubicBezTo>
                  <a:pt x="26276" y="3550"/>
                  <a:pt x="26240" y="3504"/>
                  <a:pt x="26224" y="3461"/>
                </a:cubicBezTo>
                <a:cubicBezTo>
                  <a:pt x="26213" y="3429"/>
                  <a:pt x="26188" y="3396"/>
                  <a:pt x="26192" y="3365"/>
                </a:cubicBezTo>
                <a:cubicBezTo>
                  <a:pt x="26210" y="3226"/>
                  <a:pt x="26237" y="3088"/>
                  <a:pt x="26257" y="2949"/>
                </a:cubicBezTo>
                <a:cubicBezTo>
                  <a:pt x="26267" y="2877"/>
                  <a:pt x="26280" y="2803"/>
                  <a:pt x="26277" y="2730"/>
                </a:cubicBezTo>
                <a:cubicBezTo>
                  <a:pt x="26271" y="2532"/>
                  <a:pt x="26225" y="2485"/>
                  <a:pt x="26014" y="2452"/>
                </a:cubicBezTo>
                <a:cubicBezTo>
                  <a:pt x="26084" y="2218"/>
                  <a:pt x="26139" y="1985"/>
                  <a:pt x="26223" y="1761"/>
                </a:cubicBezTo>
                <a:cubicBezTo>
                  <a:pt x="26350" y="1421"/>
                  <a:pt x="26499" y="1091"/>
                  <a:pt x="26632" y="754"/>
                </a:cubicBezTo>
                <a:cubicBezTo>
                  <a:pt x="26688" y="608"/>
                  <a:pt x="26736" y="459"/>
                  <a:pt x="26772" y="308"/>
                </a:cubicBezTo>
                <a:cubicBezTo>
                  <a:pt x="26790" y="232"/>
                  <a:pt x="26785" y="145"/>
                  <a:pt x="26770" y="67"/>
                </a:cubicBezTo>
                <a:cubicBezTo>
                  <a:pt x="26761" y="22"/>
                  <a:pt x="26736" y="0"/>
                  <a:pt x="26707" y="0"/>
                </a:cubicBezTo>
                <a:close/>
              </a:path>
            </a:pathLst>
          </a:custGeom>
          <a:solidFill>
            <a:srgbClr val="689A69">
              <a:alpha val="46666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" name="Google Shape;41;p28"/>
          <p:cNvSpPr/>
          <p:nvPr/>
        </p:nvSpPr>
        <p:spPr>
          <a:xfrm rot="10800000">
            <a:off x="6184713" y="4338050"/>
            <a:ext cx="1065221" cy="931788"/>
          </a:xfrm>
          <a:custGeom>
            <a:avLst/>
            <a:gdLst/>
            <a:ahLst/>
            <a:cxnLst/>
            <a:rect l="l" t="t" r="r" b="b"/>
            <a:pathLst>
              <a:path w="37521" h="32821" extrusionOk="0">
                <a:moveTo>
                  <a:pt x="26707" y="0"/>
                </a:moveTo>
                <a:cubicBezTo>
                  <a:pt x="26685" y="0"/>
                  <a:pt x="26661" y="13"/>
                  <a:pt x="26641" y="39"/>
                </a:cubicBezTo>
                <a:cubicBezTo>
                  <a:pt x="26545" y="161"/>
                  <a:pt x="26394" y="228"/>
                  <a:pt x="26328" y="385"/>
                </a:cubicBezTo>
                <a:cubicBezTo>
                  <a:pt x="26298" y="456"/>
                  <a:pt x="26209" y="499"/>
                  <a:pt x="26148" y="559"/>
                </a:cubicBezTo>
                <a:cubicBezTo>
                  <a:pt x="25798" y="898"/>
                  <a:pt x="25454" y="1240"/>
                  <a:pt x="25100" y="1573"/>
                </a:cubicBezTo>
                <a:cubicBezTo>
                  <a:pt x="25000" y="1667"/>
                  <a:pt x="24872" y="1732"/>
                  <a:pt x="24744" y="1819"/>
                </a:cubicBezTo>
                <a:cubicBezTo>
                  <a:pt x="24724" y="1776"/>
                  <a:pt x="24701" y="1738"/>
                  <a:pt x="24688" y="1696"/>
                </a:cubicBezTo>
                <a:cubicBezTo>
                  <a:pt x="24665" y="1619"/>
                  <a:pt x="24621" y="1584"/>
                  <a:pt x="24562" y="1584"/>
                </a:cubicBezTo>
                <a:cubicBezTo>
                  <a:pt x="24540" y="1584"/>
                  <a:pt x="24516" y="1589"/>
                  <a:pt x="24490" y="1598"/>
                </a:cubicBezTo>
                <a:cubicBezTo>
                  <a:pt x="24413" y="1625"/>
                  <a:pt x="24327" y="1645"/>
                  <a:pt x="24266" y="1694"/>
                </a:cubicBezTo>
                <a:cubicBezTo>
                  <a:pt x="23997" y="1910"/>
                  <a:pt x="23720" y="2118"/>
                  <a:pt x="23515" y="2406"/>
                </a:cubicBezTo>
                <a:cubicBezTo>
                  <a:pt x="23432" y="2524"/>
                  <a:pt x="23308" y="2614"/>
                  <a:pt x="23200" y="2717"/>
                </a:cubicBezTo>
                <a:cubicBezTo>
                  <a:pt x="23090" y="2530"/>
                  <a:pt x="22973" y="2337"/>
                  <a:pt x="22862" y="2141"/>
                </a:cubicBezTo>
                <a:cubicBezTo>
                  <a:pt x="22829" y="2082"/>
                  <a:pt x="22792" y="2054"/>
                  <a:pt x="22740" y="2054"/>
                </a:cubicBezTo>
                <a:cubicBezTo>
                  <a:pt x="22719" y="2054"/>
                  <a:pt x="22696" y="2059"/>
                  <a:pt x="22670" y="2067"/>
                </a:cubicBezTo>
                <a:cubicBezTo>
                  <a:pt x="22500" y="2123"/>
                  <a:pt x="22383" y="2243"/>
                  <a:pt x="22274" y="2376"/>
                </a:cubicBezTo>
                <a:cubicBezTo>
                  <a:pt x="22162" y="2512"/>
                  <a:pt x="22052" y="2651"/>
                  <a:pt x="21943" y="2792"/>
                </a:cubicBezTo>
                <a:cubicBezTo>
                  <a:pt x="21900" y="2846"/>
                  <a:pt x="21866" y="2908"/>
                  <a:pt x="21822" y="2975"/>
                </a:cubicBezTo>
                <a:cubicBezTo>
                  <a:pt x="21796" y="2962"/>
                  <a:pt x="21765" y="2948"/>
                  <a:pt x="21737" y="2932"/>
                </a:cubicBezTo>
                <a:cubicBezTo>
                  <a:pt x="21685" y="2900"/>
                  <a:pt x="21648" y="2884"/>
                  <a:pt x="21616" y="2884"/>
                </a:cubicBezTo>
                <a:cubicBezTo>
                  <a:pt x="21574" y="2884"/>
                  <a:pt x="21543" y="2914"/>
                  <a:pt x="21498" y="2980"/>
                </a:cubicBezTo>
                <a:cubicBezTo>
                  <a:pt x="21370" y="3167"/>
                  <a:pt x="21220" y="3328"/>
                  <a:pt x="21029" y="3455"/>
                </a:cubicBezTo>
                <a:cubicBezTo>
                  <a:pt x="20977" y="3489"/>
                  <a:pt x="20952" y="3565"/>
                  <a:pt x="20916" y="3621"/>
                </a:cubicBezTo>
                <a:cubicBezTo>
                  <a:pt x="20850" y="3555"/>
                  <a:pt x="20782" y="3481"/>
                  <a:pt x="20709" y="3411"/>
                </a:cubicBezTo>
                <a:cubicBezTo>
                  <a:pt x="20679" y="3382"/>
                  <a:pt x="20645" y="3367"/>
                  <a:pt x="20610" y="3367"/>
                </a:cubicBezTo>
                <a:cubicBezTo>
                  <a:pt x="20580" y="3367"/>
                  <a:pt x="20549" y="3378"/>
                  <a:pt x="20520" y="3402"/>
                </a:cubicBezTo>
                <a:cubicBezTo>
                  <a:pt x="20456" y="3456"/>
                  <a:pt x="20393" y="3515"/>
                  <a:pt x="20339" y="3581"/>
                </a:cubicBezTo>
                <a:cubicBezTo>
                  <a:pt x="20221" y="3725"/>
                  <a:pt x="20108" y="3874"/>
                  <a:pt x="19993" y="4021"/>
                </a:cubicBezTo>
                <a:cubicBezTo>
                  <a:pt x="19986" y="4029"/>
                  <a:pt x="19976" y="4039"/>
                  <a:pt x="19973" y="4049"/>
                </a:cubicBezTo>
                <a:cubicBezTo>
                  <a:pt x="19932" y="4168"/>
                  <a:pt x="19885" y="4274"/>
                  <a:pt x="19742" y="4319"/>
                </a:cubicBezTo>
                <a:cubicBezTo>
                  <a:pt x="19697" y="4333"/>
                  <a:pt x="19680" y="4436"/>
                  <a:pt x="19650" y="4500"/>
                </a:cubicBezTo>
                <a:cubicBezTo>
                  <a:pt x="19614" y="4575"/>
                  <a:pt x="19577" y="4651"/>
                  <a:pt x="19532" y="4742"/>
                </a:cubicBezTo>
                <a:cubicBezTo>
                  <a:pt x="19384" y="4508"/>
                  <a:pt x="19256" y="4296"/>
                  <a:pt x="19116" y="4090"/>
                </a:cubicBezTo>
                <a:cubicBezTo>
                  <a:pt x="19095" y="4060"/>
                  <a:pt x="19022" y="4065"/>
                  <a:pt x="18978" y="4057"/>
                </a:cubicBezTo>
                <a:cubicBezTo>
                  <a:pt x="18795" y="3873"/>
                  <a:pt x="18605" y="3683"/>
                  <a:pt x="18414" y="3497"/>
                </a:cubicBezTo>
                <a:cubicBezTo>
                  <a:pt x="18401" y="3485"/>
                  <a:pt x="18377" y="3479"/>
                  <a:pt x="18354" y="3479"/>
                </a:cubicBezTo>
                <a:cubicBezTo>
                  <a:pt x="18341" y="3479"/>
                  <a:pt x="18328" y="3481"/>
                  <a:pt x="18317" y="3484"/>
                </a:cubicBezTo>
                <a:cubicBezTo>
                  <a:pt x="18194" y="3522"/>
                  <a:pt x="18098" y="3591"/>
                  <a:pt x="18034" y="3710"/>
                </a:cubicBezTo>
                <a:cubicBezTo>
                  <a:pt x="17972" y="3828"/>
                  <a:pt x="17884" y="3932"/>
                  <a:pt x="17810" y="4043"/>
                </a:cubicBezTo>
                <a:cubicBezTo>
                  <a:pt x="17773" y="4099"/>
                  <a:pt x="17740" y="4160"/>
                  <a:pt x="17704" y="4219"/>
                </a:cubicBezTo>
                <a:cubicBezTo>
                  <a:pt x="17663" y="4190"/>
                  <a:pt x="17629" y="4175"/>
                  <a:pt x="17599" y="4175"/>
                </a:cubicBezTo>
                <a:cubicBezTo>
                  <a:pt x="17554" y="4175"/>
                  <a:pt x="17518" y="4209"/>
                  <a:pt x="17484" y="4286"/>
                </a:cubicBezTo>
                <a:cubicBezTo>
                  <a:pt x="17370" y="4533"/>
                  <a:pt x="17268" y="4789"/>
                  <a:pt x="17164" y="5031"/>
                </a:cubicBezTo>
                <a:cubicBezTo>
                  <a:pt x="17103" y="4978"/>
                  <a:pt x="17023" y="4906"/>
                  <a:pt x="16944" y="4836"/>
                </a:cubicBezTo>
                <a:cubicBezTo>
                  <a:pt x="16904" y="4800"/>
                  <a:pt x="16864" y="4781"/>
                  <a:pt x="16827" y="4781"/>
                </a:cubicBezTo>
                <a:cubicBezTo>
                  <a:pt x="16787" y="4781"/>
                  <a:pt x="16749" y="4803"/>
                  <a:pt x="16716" y="4851"/>
                </a:cubicBezTo>
                <a:cubicBezTo>
                  <a:pt x="16624" y="4984"/>
                  <a:pt x="16532" y="5122"/>
                  <a:pt x="16471" y="5269"/>
                </a:cubicBezTo>
                <a:cubicBezTo>
                  <a:pt x="16384" y="5484"/>
                  <a:pt x="16321" y="5711"/>
                  <a:pt x="16254" y="5933"/>
                </a:cubicBezTo>
                <a:cubicBezTo>
                  <a:pt x="16233" y="6005"/>
                  <a:pt x="16229" y="6082"/>
                  <a:pt x="16215" y="6163"/>
                </a:cubicBezTo>
                <a:cubicBezTo>
                  <a:pt x="16079" y="6188"/>
                  <a:pt x="16059" y="6215"/>
                  <a:pt x="16056" y="6445"/>
                </a:cubicBezTo>
                <a:cubicBezTo>
                  <a:pt x="16054" y="6610"/>
                  <a:pt x="16068" y="6775"/>
                  <a:pt x="16061" y="6941"/>
                </a:cubicBezTo>
                <a:cubicBezTo>
                  <a:pt x="16055" y="7088"/>
                  <a:pt x="16030" y="7234"/>
                  <a:pt x="16014" y="7382"/>
                </a:cubicBezTo>
                <a:cubicBezTo>
                  <a:pt x="15916" y="7319"/>
                  <a:pt x="15818" y="7258"/>
                  <a:pt x="15723" y="7193"/>
                </a:cubicBezTo>
                <a:cubicBezTo>
                  <a:pt x="15692" y="7172"/>
                  <a:pt x="15662" y="7162"/>
                  <a:pt x="15635" y="7162"/>
                </a:cubicBezTo>
                <a:cubicBezTo>
                  <a:pt x="15593" y="7162"/>
                  <a:pt x="15558" y="7189"/>
                  <a:pt x="15538" y="7242"/>
                </a:cubicBezTo>
                <a:cubicBezTo>
                  <a:pt x="15477" y="7403"/>
                  <a:pt x="15427" y="7571"/>
                  <a:pt x="15377" y="7736"/>
                </a:cubicBezTo>
                <a:cubicBezTo>
                  <a:pt x="15348" y="7835"/>
                  <a:pt x="15314" y="7936"/>
                  <a:pt x="15302" y="8037"/>
                </a:cubicBezTo>
                <a:cubicBezTo>
                  <a:pt x="15267" y="8302"/>
                  <a:pt x="15242" y="8569"/>
                  <a:pt x="15214" y="8837"/>
                </a:cubicBezTo>
                <a:cubicBezTo>
                  <a:pt x="15205" y="8832"/>
                  <a:pt x="15186" y="8813"/>
                  <a:pt x="15168" y="8811"/>
                </a:cubicBezTo>
                <a:cubicBezTo>
                  <a:pt x="15147" y="8808"/>
                  <a:pt x="15123" y="8803"/>
                  <a:pt x="15101" y="8803"/>
                </a:cubicBezTo>
                <a:cubicBezTo>
                  <a:pt x="15085" y="8803"/>
                  <a:pt x="15071" y="8805"/>
                  <a:pt x="15061" y="8813"/>
                </a:cubicBezTo>
                <a:cubicBezTo>
                  <a:pt x="15027" y="8837"/>
                  <a:pt x="14998" y="8881"/>
                  <a:pt x="14990" y="8922"/>
                </a:cubicBezTo>
                <a:cubicBezTo>
                  <a:pt x="14983" y="8966"/>
                  <a:pt x="15000" y="9016"/>
                  <a:pt x="15008" y="9063"/>
                </a:cubicBezTo>
                <a:cubicBezTo>
                  <a:pt x="15047" y="9287"/>
                  <a:pt x="15004" y="9503"/>
                  <a:pt x="14950" y="9723"/>
                </a:cubicBezTo>
                <a:cubicBezTo>
                  <a:pt x="14886" y="9980"/>
                  <a:pt x="14854" y="10246"/>
                  <a:pt x="14794" y="10504"/>
                </a:cubicBezTo>
                <a:cubicBezTo>
                  <a:pt x="14778" y="10576"/>
                  <a:pt x="14729" y="10635"/>
                  <a:pt x="14840" y="10663"/>
                </a:cubicBezTo>
                <a:cubicBezTo>
                  <a:pt x="14739" y="10740"/>
                  <a:pt x="14711" y="10861"/>
                  <a:pt x="14757" y="10976"/>
                </a:cubicBezTo>
                <a:cubicBezTo>
                  <a:pt x="14769" y="11005"/>
                  <a:pt x="14759" y="11045"/>
                  <a:pt x="14756" y="11080"/>
                </a:cubicBezTo>
                <a:cubicBezTo>
                  <a:pt x="14744" y="11187"/>
                  <a:pt x="14727" y="11292"/>
                  <a:pt x="14720" y="11399"/>
                </a:cubicBezTo>
                <a:cubicBezTo>
                  <a:pt x="14713" y="11489"/>
                  <a:pt x="14717" y="11580"/>
                  <a:pt x="14723" y="11667"/>
                </a:cubicBezTo>
                <a:cubicBezTo>
                  <a:pt x="14716" y="11725"/>
                  <a:pt x="14691" y="11790"/>
                  <a:pt x="14707" y="11844"/>
                </a:cubicBezTo>
                <a:cubicBezTo>
                  <a:pt x="14723" y="11903"/>
                  <a:pt x="14558" y="11944"/>
                  <a:pt x="14667" y="11982"/>
                </a:cubicBezTo>
                <a:cubicBezTo>
                  <a:pt x="14664" y="12046"/>
                  <a:pt x="14677" y="12113"/>
                  <a:pt x="14653" y="12132"/>
                </a:cubicBezTo>
                <a:cubicBezTo>
                  <a:pt x="14569" y="12198"/>
                  <a:pt x="14605" y="12291"/>
                  <a:pt x="14577" y="12367"/>
                </a:cubicBezTo>
                <a:cubicBezTo>
                  <a:pt x="14501" y="12576"/>
                  <a:pt x="14412" y="12779"/>
                  <a:pt x="14326" y="12984"/>
                </a:cubicBezTo>
                <a:cubicBezTo>
                  <a:pt x="14311" y="13021"/>
                  <a:pt x="14289" y="13057"/>
                  <a:pt x="14245" y="13091"/>
                </a:cubicBezTo>
                <a:cubicBezTo>
                  <a:pt x="14223" y="12934"/>
                  <a:pt x="14202" y="12779"/>
                  <a:pt x="14181" y="12624"/>
                </a:cubicBezTo>
                <a:cubicBezTo>
                  <a:pt x="14150" y="12394"/>
                  <a:pt x="14121" y="12167"/>
                  <a:pt x="14093" y="11939"/>
                </a:cubicBezTo>
                <a:cubicBezTo>
                  <a:pt x="14072" y="11777"/>
                  <a:pt x="14063" y="11612"/>
                  <a:pt x="14029" y="11453"/>
                </a:cubicBezTo>
                <a:cubicBezTo>
                  <a:pt x="13962" y="11137"/>
                  <a:pt x="13872" y="10825"/>
                  <a:pt x="13812" y="10508"/>
                </a:cubicBezTo>
                <a:cubicBezTo>
                  <a:pt x="13764" y="10259"/>
                  <a:pt x="13747" y="10006"/>
                  <a:pt x="13716" y="9754"/>
                </a:cubicBezTo>
                <a:cubicBezTo>
                  <a:pt x="13709" y="9685"/>
                  <a:pt x="13704" y="9614"/>
                  <a:pt x="13684" y="9547"/>
                </a:cubicBezTo>
                <a:cubicBezTo>
                  <a:pt x="13675" y="9515"/>
                  <a:pt x="13636" y="9491"/>
                  <a:pt x="13596" y="9471"/>
                </a:cubicBezTo>
                <a:cubicBezTo>
                  <a:pt x="13567" y="9212"/>
                  <a:pt x="13469" y="8967"/>
                  <a:pt x="13358" y="8725"/>
                </a:cubicBezTo>
                <a:cubicBezTo>
                  <a:pt x="13315" y="8636"/>
                  <a:pt x="13298" y="8533"/>
                  <a:pt x="13272" y="8435"/>
                </a:cubicBezTo>
                <a:cubicBezTo>
                  <a:pt x="13263" y="8407"/>
                  <a:pt x="13263" y="8380"/>
                  <a:pt x="13257" y="8354"/>
                </a:cubicBezTo>
                <a:cubicBezTo>
                  <a:pt x="13229" y="8227"/>
                  <a:pt x="13189" y="8167"/>
                  <a:pt x="13125" y="8167"/>
                </a:cubicBezTo>
                <a:cubicBezTo>
                  <a:pt x="13085" y="8167"/>
                  <a:pt x="13036" y="8190"/>
                  <a:pt x="12973" y="8234"/>
                </a:cubicBezTo>
                <a:cubicBezTo>
                  <a:pt x="12955" y="8247"/>
                  <a:pt x="12937" y="8261"/>
                  <a:pt x="12929" y="8267"/>
                </a:cubicBezTo>
                <a:cubicBezTo>
                  <a:pt x="12833" y="7999"/>
                  <a:pt x="12723" y="7736"/>
                  <a:pt x="12648" y="7465"/>
                </a:cubicBezTo>
                <a:cubicBezTo>
                  <a:pt x="12593" y="7268"/>
                  <a:pt x="12579" y="7058"/>
                  <a:pt x="12548" y="6854"/>
                </a:cubicBezTo>
                <a:cubicBezTo>
                  <a:pt x="12542" y="6811"/>
                  <a:pt x="12542" y="6768"/>
                  <a:pt x="12533" y="6727"/>
                </a:cubicBezTo>
                <a:cubicBezTo>
                  <a:pt x="12503" y="6589"/>
                  <a:pt x="12476" y="6537"/>
                  <a:pt x="12399" y="6537"/>
                </a:cubicBezTo>
                <a:cubicBezTo>
                  <a:pt x="12366" y="6537"/>
                  <a:pt x="12323" y="6547"/>
                  <a:pt x="12267" y="6563"/>
                </a:cubicBezTo>
                <a:cubicBezTo>
                  <a:pt x="12219" y="6277"/>
                  <a:pt x="12051" y="6053"/>
                  <a:pt x="11884" y="5832"/>
                </a:cubicBezTo>
                <a:cubicBezTo>
                  <a:pt x="11818" y="5745"/>
                  <a:pt x="11755" y="5704"/>
                  <a:pt x="11685" y="5704"/>
                </a:cubicBezTo>
                <a:cubicBezTo>
                  <a:pt x="11627" y="5704"/>
                  <a:pt x="11565" y="5732"/>
                  <a:pt x="11494" y="5786"/>
                </a:cubicBezTo>
                <a:cubicBezTo>
                  <a:pt x="11406" y="5850"/>
                  <a:pt x="11317" y="5911"/>
                  <a:pt x="11234" y="5983"/>
                </a:cubicBezTo>
                <a:cubicBezTo>
                  <a:pt x="11169" y="6041"/>
                  <a:pt x="11115" y="6111"/>
                  <a:pt x="11055" y="6175"/>
                </a:cubicBezTo>
                <a:cubicBezTo>
                  <a:pt x="10986" y="5859"/>
                  <a:pt x="10762" y="5614"/>
                  <a:pt x="10608" y="5333"/>
                </a:cubicBezTo>
                <a:cubicBezTo>
                  <a:pt x="10495" y="5128"/>
                  <a:pt x="10401" y="4913"/>
                  <a:pt x="10300" y="4702"/>
                </a:cubicBezTo>
                <a:cubicBezTo>
                  <a:pt x="10226" y="4546"/>
                  <a:pt x="10182" y="4474"/>
                  <a:pt x="10114" y="4474"/>
                </a:cubicBezTo>
                <a:cubicBezTo>
                  <a:pt x="10061" y="4474"/>
                  <a:pt x="9993" y="4516"/>
                  <a:pt x="9886" y="4594"/>
                </a:cubicBezTo>
                <a:cubicBezTo>
                  <a:pt x="9775" y="4403"/>
                  <a:pt x="9664" y="4213"/>
                  <a:pt x="9559" y="4021"/>
                </a:cubicBezTo>
                <a:cubicBezTo>
                  <a:pt x="9506" y="3922"/>
                  <a:pt x="9480" y="3882"/>
                  <a:pt x="9437" y="3882"/>
                </a:cubicBezTo>
                <a:cubicBezTo>
                  <a:pt x="9412" y="3882"/>
                  <a:pt x="9381" y="3896"/>
                  <a:pt x="9336" y="3918"/>
                </a:cubicBezTo>
                <a:cubicBezTo>
                  <a:pt x="9181" y="3709"/>
                  <a:pt x="9035" y="3497"/>
                  <a:pt x="8870" y="3303"/>
                </a:cubicBezTo>
                <a:cubicBezTo>
                  <a:pt x="8829" y="3254"/>
                  <a:pt x="8795" y="3232"/>
                  <a:pt x="8759" y="3232"/>
                </a:cubicBezTo>
                <a:cubicBezTo>
                  <a:pt x="8715" y="3232"/>
                  <a:pt x="8669" y="3266"/>
                  <a:pt x="8610" y="3328"/>
                </a:cubicBezTo>
                <a:cubicBezTo>
                  <a:pt x="8515" y="3424"/>
                  <a:pt x="8415" y="3513"/>
                  <a:pt x="8313" y="3611"/>
                </a:cubicBezTo>
                <a:cubicBezTo>
                  <a:pt x="8150" y="3351"/>
                  <a:pt x="7979" y="3082"/>
                  <a:pt x="7805" y="2805"/>
                </a:cubicBezTo>
                <a:cubicBezTo>
                  <a:pt x="7778" y="2826"/>
                  <a:pt x="7752" y="2845"/>
                  <a:pt x="7738" y="2855"/>
                </a:cubicBezTo>
                <a:cubicBezTo>
                  <a:pt x="7515" y="2653"/>
                  <a:pt x="7411" y="2340"/>
                  <a:pt x="7114" y="2207"/>
                </a:cubicBezTo>
                <a:cubicBezTo>
                  <a:pt x="7073" y="2189"/>
                  <a:pt x="7049" y="2179"/>
                  <a:pt x="7031" y="2179"/>
                </a:cubicBezTo>
                <a:cubicBezTo>
                  <a:pt x="7007" y="2179"/>
                  <a:pt x="6994" y="2198"/>
                  <a:pt x="6964" y="2244"/>
                </a:cubicBezTo>
                <a:cubicBezTo>
                  <a:pt x="6755" y="1978"/>
                  <a:pt x="6543" y="1712"/>
                  <a:pt x="6336" y="1441"/>
                </a:cubicBezTo>
                <a:cubicBezTo>
                  <a:pt x="6218" y="1285"/>
                  <a:pt x="6112" y="1121"/>
                  <a:pt x="5989" y="968"/>
                </a:cubicBezTo>
                <a:cubicBezTo>
                  <a:pt x="5942" y="910"/>
                  <a:pt x="5865" y="876"/>
                  <a:pt x="5802" y="831"/>
                </a:cubicBezTo>
                <a:cubicBezTo>
                  <a:pt x="5776" y="895"/>
                  <a:pt x="5727" y="962"/>
                  <a:pt x="5731" y="1025"/>
                </a:cubicBezTo>
                <a:cubicBezTo>
                  <a:pt x="5742" y="1249"/>
                  <a:pt x="5766" y="1473"/>
                  <a:pt x="5798" y="1696"/>
                </a:cubicBezTo>
                <a:cubicBezTo>
                  <a:pt x="5830" y="1922"/>
                  <a:pt x="5878" y="2146"/>
                  <a:pt x="5917" y="2372"/>
                </a:cubicBezTo>
                <a:cubicBezTo>
                  <a:pt x="5907" y="2368"/>
                  <a:pt x="5896" y="2366"/>
                  <a:pt x="5885" y="2362"/>
                </a:cubicBezTo>
                <a:cubicBezTo>
                  <a:pt x="5864" y="2396"/>
                  <a:pt x="5821" y="2434"/>
                  <a:pt x="5824" y="2465"/>
                </a:cubicBezTo>
                <a:cubicBezTo>
                  <a:pt x="5842" y="2681"/>
                  <a:pt x="5874" y="2895"/>
                  <a:pt x="5891" y="3111"/>
                </a:cubicBezTo>
                <a:cubicBezTo>
                  <a:pt x="5899" y="3178"/>
                  <a:pt x="5860" y="3249"/>
                  <a:pt x="5865" y="3317"/>
                </a:cubicBezTo>
                <a:cubicBezTo>
                  <a:pt x="5874" y="3452"/>
                  <a:pt x="5900" y="3586"/>
                  <a:pt x="5919" y="3729"/>
                </a:cubicBezTo>
                <a:cubicBezTo>
                  <a:pt x="5893" y="3721"/>
                  <a:pt x="5869" y="3714"/>
                  <a:pt x="5844" y="3707"/>
                </a:cubicBezTo>
                <a:cubicBezTo>
                  <a:pt x="5803" y="3694"/>
                  <a:pt x="5767" y="3688"/>
                  <a:pt x="5736" y="3688"/>
                </a:cubicBezTo>
                <a:cubicBezTo>
                  <a:pt x="5642" y="3688"/>
                  <a:pt x="5590" y="3747"/>
                  <a:pt x="5577" y="3877"/>
                </a:cubicBezTo>
                <a:cubicBezTo>
                  <a:pt x="5549" y="4146"/>
                  <a:pt x="5528" y="4415"/>
                  <a:pt x="5510" y="4686"/>
                </a:cubicBezTo>
                <a:cubicBezTo>
                  <a:pt x="5505" y="4768"/>
                  <a:pt x="5521" y="4850"/>
                  <a:pt x="5528" y="4940"/>
                </a:cubicBezTo>
                <a:cubicBezTo>
                  <a:pt x="5498" y="4929"/>
                  <a:pt x="5461" y="4914"/>
                  <a:pt x="5422" y="4902"/>
                </a:cubicBezTo>
                <a:cubicBezTo>
                  <a:pt x="5403" y="4896"/>
                  <a:pt x="5386" y="4893"/>
                  <a:pt x="5370" y="4893"/>
                </a:cubicBezTo>
                <a:cubicBezTo>
                  <a:pt x="5318" y="4893"/>
                  <a:pt x="5290" y="4928"/>
                  <a:pt x="5300" y="4994"/>
                </a:cubicBezTo>
                <a:cubicBezTo>
                  <a:pt x="5317" y="5102"/>
                  <a:pt x="5351" y="5206"/>
                  <a:pt x="5369" y="5313"/>
                </a:cubicBezTo>
                <a:cubicBezTo>
                  <a:pt x="5386" y="5432"/>
                  <a:pt x="5403" y="5551"/>
                  <a:pt x="5405" y="5669"/>
                </a:cubicBezTo>
                <a:cubicBezTo>
                  <a:pt x="5409" y="5885"/>
                  <a:pt x="5400" y="6103"/>
                  <a:pt x="5397" y="6298"/>
                </a:cubicBezTo>
                <a:cubicBezTo>
                  <a:pt x="5153" y="6316"/>
                  <a:pt x="4901" y="6329"/>
                  <a:pt x="4650" y="6353"/>
                </a:cubicBezTo>
                <a:cubicBezTo>
                  <a:pt x="4613" y="6355"/>
                  <a:pt x="4553" y="6403"/>
                  <a:pt x="4550" y="6435"/>
                </a:cubicBezTo>
                <a:cubicBezTo>
                  <a:pt x="4529" y="6591"/>
                  <a:pt x="4525" y="6751"/>
                  <a:pt x="4514" y="6919"/>
                </a:cubicBezTo>
                <a:cubicBezTo>
                  <a:pt x="4427" y="6940"/>
                  <a:pt x="4419" y="6964"/>
                  <a:pt x="4460" y="7087"/>
                </a:cubicBezTo>
                <a:cubicBezTo>
                  <a:pt x="4509" y="7233"/>
                  <a:pt x="4548" y="7382"/>
                  <a:pt x="4588" y="7525"/>
                </a:cubicBezTo>
                <a:cubicBezTo>
                  <a:pt x="4424" y="7528"/>
                  <a:pt x="4399" y="7559"/>
                  <a:pt x="4463" y="7706"/>
                </a:cubicBezTo>
                <a:cubicBezTo>
                  <a:pt x="4561" y="7928"/>
                  <a:pt x="4670" y="8146"/>
                  <a:pt x="4768" y="8369"/>
                </a:cubicBezTo>
                <a:cubicBezTo>
                  <a:pt x="4798" y="8436"/>
                  <a:pt x="4805" y="8514"/>
                  <a:pt x="4822" y="8583"/>
                </a:cubicBezTo>
                <a:cubicBezTo>
                  <a:pt x="4704" y="8570"/>
                  <a:pt x="4598" y="8557"/>
                  <a:pt x="4493" y="8546"/>
                </a:cubicBezTo>
                <a:cubicBezTo>
                  <a:pt x="4485" y="8545"/>
                  <a:pt x="4476" y="8545"/>
                  <a:pt x="4468" y="8545"/>
                </a:cubicBezTo>
                <a:cubicBezTo>
                  <a:pt x="4390" y="8545"/>
                  <a:pt x="4356" y="8595"/>
                  <a:pt x="4366" y="8674"/>
                </a:cubicBezTo>
                <a:cubicBezTo>
                  <a:pt x="4375" y="8750"/>
                  <a:pt x="4386" y="8832"/>
                  <a:pt x="4423" y="8896"/>
                </a:cubicBezTo>
                <a:cubicBezTo>
                  <a:pt x="4572" y="9153"/>
                  <a:pt x="4623" y="9441"/>
                  <a:pt x="4707" y="9719"/>
                </a:cubicBezTo>
                <a:cubicBezTo>
                  <a:pt x="4773" y="9936"/>
                  <a:pt x="4880" y="10141"/>
                  <a:pt x="4975" y="10350"/>
                </a:cubicBezTo>
                <a:cubicBezTo>
                  <a:pt x="5014" y="10435"/>
                  <a:pt x="5067" y="10516"/>
                  <a:pt x="5105" y="10581"/>
                </a:cubicBezTo>
                <a:cubicBezTo>
                  <a:pt x="4944" y="10567"/>
                  <a:pt x="4772" y="10547"/>
                  <a:pt x="4599" y="10538"/>
                </a:cubicBezTo>
                <a:cubicBezTo>
                  <a:pt x="4557" y="10536"/>
                  <a:pt x="4514" y="10535"/>
                  <a:pt x="4472" y="10535"/>
                </a:cubicBezTo>
                <a:cubicBezTo>
                  <a:pt x="4390" y="10535"/>
                  <a:pt x="4308" y="10538"/>
                  <a:pt x="4226" y="10540"/>
                </a:cubicBezTo>
                <a:cubicBezTo>
                  <a:pt x="4085" y="10541"/>
                  <a:pt x="4071" y="10558"/>
                  <a:pt x="4080" y="10694"/>
                </a:cubicBezTo>
                <a:cubicBezTo>
                  <a:pt x="4082" y="10716"/>
                  <a:pt x="4082" y="10738"/>
                  <a:pt x="4084" y="10775"/>
                </a:cubicBezTo>
                <a:cubicBezTo>
                  <a:pt x="4016" y="10743"/>
                  <a:pt x="3950" y="10732"/>
                  <a:pt x="3885" y="10732"/>
                </a:cubicBezTo>
                <a:cubicBezTo>
                  <a:pt x="3732" y="10732"/>
                  <a:pt x="3586" y="10794"/>
                  <a:pt x="3437" y="10804"/>
                </a:cubicBezTo>
                <a:cubicBezTo>
                  <a:pt x="3414" y="10805"/>
                  <a:pt x="3373" y="10857"/>
                  <a:pt x="3374" y="10885"/>
                </a:cubicBezTo>
                <a:cubicBezTo>
                  <a:pt x="3382" y="11070"/>
                  <a:pt x="3387" y="11255"/>
                  <a:pt x="3415" y="11437"/>
                </a:cubicBezTo>
                <a:cubicBezTo>
                  <a:pt x="3430" y="11533"/>
                  <a:pt x="3491" y="11621"/>
                  <a:pt x="3541" y="11736"/>
                </a:cubicBezTo>
                <a:lnTo>
                  <a:pt x="3541" y="11736"/>
                </a:lnTo>
                <a:cubicBezTo>
                  <a:pt x="3539" y="11735"/>
                  <a:pt x="3528" y="11730"/>
                  <a:pt x="3516" y="11730"/>
                </a:cubicBezTo>
                <a:cubicBezTo>
                  <a:pt x="3513" y="11730"/>
                  <a:pt x="3510" y="11730"/>
                  <a:pt x="3508" y="11731"/>
                </a:cubicBezTo>
                <a:cubicBezTo>
                  <a:pt x="3358" y="11761"/>
                  <a:pt x="3336" y="11827"/>
                  <a:pt x="3418" y="11956"/>
                </a:cubicBezTo>
                <a:cubicBezTo>
                  <a:pt x="3532" y="12136"/>
                  <a:pt x="3639" y="12321"/>
                  <a:pt x="3752" y="12501"/>
                </a:cubicBezTo>
                <a:cubicBezTo>
                  <a:pt x="3780" y="12546"/>
                  <a:pt x="3817" y="12586"/>
                  <a:pt x="3848" y="12624"/>
                </a:cubicBezTo>
                <a:cubicBezTo>
                  <a:pt x="3778" y="12654"/>
                  <a:pt x="3703" y="12685"/>
                  <a:pt x="3629" y="12717"/>
                </a:cubicBezTo>
                <a:cubicBezTo>
                  <a:pt x="3553" y="12750"/>
                  <a:pt x="3542" y="12796"/>
                  <a:pt x="3578" y="12876"/>
                </a:cubicBezTo>
                <a:cubicBezTo>
                  <a:pt x="3706" y="13153"/>
                  <a:pt x="3894" y="13370"/>
                  <a:pt x="4170" y="13506"/>
                </a:cubicBezTo>
                <a:cubicBezTo>
                  <a:pt x="4187" y="13515"/>
                  <a:pt x="4201" y="13529"/>
                  <a:pt x="4218" y="13542"/>
                </a:cubicBezTo>
                <a:cubicBezTo>
                  <a:pt x="4211" y="13555"/>
                  <a:pt x="4206" y="13565"/>
                  <a:pt x="4198" y="13571"/>
                </a:cubicBezTo>
                <a:cubicBezTo>
                  <a:pt x="4165" y="13599"/>
                  <a:pt x="4130" y="13627"/>
                  <a:pt x="4097" y="13654"/>
                </a:cubicBezTo>
                <a:cubicBezTo>
                  <a:pt x="4126" y="13686"/>
                  <a:pt x="4148" y="13735"/>
                  <a:pt x="4186" y="13752"/>
                </a:cubicBezTo>
                <a:cubicBezTo>
                  <a:pt x="4372" y="13845"/>
                  <a:pt x="4483" y="14002"/>
                  <a:pt x="4572" y="14180"/>
                </a:cubicBezTo>
                <a:cubicBezTo>
                  <a:pt x="4599" y="14235"/>
                  <a:pt x="4633" y="14287"/>
                  <a:pt x="4659" y="14334"/>
                </a:cubicBezTo>
                <a:cubicBezTo>
                  <a:pt x="4547" y="14381"/>
                  <a:pt x="4440" y="14432"/>
                  <a:pt x="4329" y="14474"/>
                </a:cubicBezTo>
                <a:cubicBezTo>
                  <a:pt x="4242" y="14506"/>
                  <a:pt x="4241" y="14570"/>
                  <a:pt x="4269" y="14630"/>
                </a:cubicBezTo>
                <a:cubicBezTo>
                  <a:pt x="4396" y="14895"/>
                  <a:pt x="4547" y="15146"/>
                  <a:pt x="4802" y="15317"/>
                </a:cubicBezTo>
                <a:cubicBezTo>
                  <a:pt x="4897" y="15382"/>
                  <a:pt x="4977" y="15470"/>
                  <a:pt x="5100" y="15580"/>
                </a:cubicBezTo>
                <a:cubicBezTo>
                  <a:pt x="5054" y="15574"/>
                  <a:pt x="5014" y="15571"/>
                  <a:pt x="4975" y="15567"/>
                </a:cubicBezTo>
                <a:lnTo>
                  <a:pt x="4975" y="15567"/>
                </a:lnTo>
                <a:cubicBezTo>
                  <a:pt x="4949" y="15825"/>
                  <a:pt x="5177" y="15888"/>
                  <a:pt x="5299" y="16024"/>
                </a:cubicBezTo>
                <a:cubicBezTo>
                  <a:pt x="5451" y="16192"/>
                  <a:pt x="5630" y="16336"/>
                  <a:pt x="5791" y="16495"/>
                </a:cubicBezTo>
                <a:cubicBezTo>
                  <a:pt x="5960" y="16663"/>
                  <a:pt x="6130" y="16830"/>
                  <a:pt x="6285" y="17010"/>
                </a:cubicBezTo>
                <a:cubicBezTo>
                  <a:pt x="6389" y="17132"/>
                  <a:pt x="6469" y="17275"/>
                  <a:pt x="6558" y="17409"/>
                </a:cubicBezTo>
                <a:cubicBezTo>
                  <a:pt x="6590" y="17456"/>
                  <a:pt x="6625" y="17504"/>
                  <a:pt x="6670" y="17568"/>
                </a:cubicBezTo>
                <a:cubicBezTo>
                  <a:pt x="6628" y="17559"/>
                  <a:pt x="6604" y="17553"/>
                  <a:pt x="6580" y="17549"/>
                </a:cubicBezTo>
                <a:cubicBezTo>
                  <a:pt x="6415" y="17521"/>
                  <a:pt x="6251" y="17488"/>
                  <a:pt x="6085" y="17470"/>
                </a:cubicBezTo>
                <a:cubicBezTo>
                  <a:pt x="5945" y="17454"/>
                  <a:pt x="5802" y="17459"/>
                  <a:pt x="5662" y="17445"/>
                </a:cubicBezTo>
                <a:cubicBezTo>
                  <a:pt x="5453" y="17423"/>
                  <a:pt x="5246" y="17389"/>
                  <a:pt x="5040" y="17367"/>
                </a:cubicBezTo>
                <a:cubicBezTo>
                  <a:pt x="5035" y="17366"/>
                  <a:pt x="5031" y="17366"/>
                  <a:pt x="5027" y="17366"/>
                </a:cubicBezTo>
                <a:cubicBezTo>
                  <a:pt x="4989" y="17366"/>
                  <a:pt x="4949" y="17384"/>
                  <a:pt x="4911" y="17394"/>
                </a:cubicBezTo>
                <a:lnTo>
                  <a:pt x="4942" y="17521"/>
                </a:lnTo>
                <a:cubicBezTo>
                  <a:pt x="4876" y="17508"/>
                  <a:pt x="4810" y="17497"/>
                  <a:pt x="4747" y="17497"/>
                </a:cubicBezTo>
                <a:cubicBezTo>
                  <a:pt x="4667" y="17497"/>
                  <a:pt x="4592" y="17515"/>
                  <a:pt x="4534" y="17569"/>
                </a:cubicBezTo>
                <a:cubicBezTo>
                  <a:pt x="4439" y="17564"/>
                  <a:pt x="4362" y="17553"/>
                  <a:pt x="4289" y="17553"/>
                </a:cubicBezTo>
                <a:cubicBezTo>
                  <a:pt x="4273" y="17553"/>
                  <a:pt x="4257" y="17554"/>
                  <a:pt x="4241" y="17555"/>
                </a:cubicBezTo>
                <a:cubicBezTo>
                  <a:pt x="4074" y="17573"/>
                  <a:pt x="3909" y="17594"/>
                  <a:pt x="3745" y="17627"/>
                </a:cubicBezTo>
                <a:cubicBezTo>
                  <a:pt x="3606" y="17656"/>
                  <a:pt x="3591" y="17699"/>
                  <a:pt x="3625" y="17835"/>
                </a:cubicBezTo>
                <a:cubicBezTo>
                  <a:pt x="3653" y="17946"/>
                  <a:pt x="3672" y="18061"/>
                  <a:pt x="3697" y="18178"/>
                </a:cubicBezTo>
                <a:cubicBezTo>
                  <a:pt x="3629" y="18172"/>
                  <a:pt x="3560" y="18169"/>
                  <a:pt x="3492" y="18169"/>
                </a:cubicBezTo>
                <a:cubicBezTo>
                  <a:pt x="3198" y="18169"/>
                  <a:pt x="2907" y="18222"/>
                  <a:pt x="2618" y="18301"/>
                </a:cubicBezTo>
                <a:cubicBezTo>
                  <a:pt x="2530" y="18326"/>
                  <a:pt x="2431" y="18310"/>
                  <a:pt x="2343" y="18335"/>
                </a:cubicBezTo>
                <a:cubicBezTo>
                  <a:pt x="2175" y="18381"/>
                  <a:pt x="2168" y="18407"/>
                  <a:pt x="2230" y="18569"/>
                </a:cubicBezTo>
                <a:cubicBezTo>
                  <a:pt x="2031" y="18562"/>
                  <a:pt x="1836" y="18556"/>
                  <a:pt x="1640" y="18548"/>
                </a:cubicBezTo>
                <a:cubicBezTo>
                  <a:pt x="1593" y="18547"/>
                  <a:pt x="1546" y="18540"/>
                  <a:pt x="1500" y="18536"/>
                </a:cubicBezTo>
                <a:cubicBezTo>
                  <a:pt x="1488" y="18535"/>
                  <a:pt x="1476" y="18534"/>
                  <a:pt x="1465" y="18534"/>
                </a:cubicBezTo>
                <a:cubicBezTo>
                  <a:pt x="1407" y="18534"/>
                  <a:pt x="1366" y="18551"/>
                  <a:pt x="1383" y="18625"/>
                </a:cubicBezTo>
                <a:cubicBezTo>
                  <a:pt x="1304" y="18623"/>
                  <a:pt x="1226" y="18614"/>
                  <a:pt x="1150" y="18614"/>
                </a:cubicBezTo>
                <a:cubicBezTo>
                  <a:pt x="1127" y="18614"/>
                  <a:pt x="1104" y="18615"/>
                  <a:pt x="1080" y="18617"/>
                </a:cubicBezTo>
                <a:cubicBezTo>
                  <a:pt x="790" y="18643"/>
                  <a:pt x="499" y="18673"/>
                  <a:pt x="211" y="18715"/>
                </a:cubicBezTo>
                <a:cubicBezTo>
                  <a:pt x="138" y="18726"/>
                  <a:pt x="71" y="18784"/>
                  <a:pt x="0" y="18821"/>
                </a:cubicBezTo>
                <a:cubicBezTo>
                  <a:pt x="55" y="18882"/>
                  <a:pt x="96" y="18973"/>
                  <a:pt x="164" y="19003"/>
                </a:cubicBezTo>
                <a:cubicBezTo>
                  <a:pt x="414" y="19108"/>
                  <a:pt x="672" y="19194"/>
                  <a:pt x="926" y="19287"/>
                </a:cubicBezTo>
                <a:cubicBezTo>
                  <a:pt x="955" y="19297"/>
                  <a:pt x="987" y="19297"/>
                  <a:pt x="1036" y="19303"/>
                </a:cubicBezTo>
                <a:cubicBezTo>
                  <a:pt x="945" y="19397"/>
                  <a:pt x="1021" y="19425"/>
                  <a:pt x="1084" y="19457"/>
                </a:cubicBezTo>
                <a:cubicBezTo>
                  <a:pt x="1367" y="19603"/>
                  <a:pt x="1650" y="19749"/>
                  <a:pt x="1943" y="19899"/>
                </a:cubicBezTo>
                <a:cubicBezTo>
                  <a:pt x="1831" y="19977"/>
                  <a:pt x="1865" y="20058"/>
                  <a:pt x="1943" y="20119"/>
                </a:cubicBezTo>
                <a:cubicBezTo>
                  <a:pt x="2061" y="20213"/>
                  <a:pt x="2185" y="20300"/>
                  <a:pt x="2315" y="20378"/>
                </a:cubicBezTo>
                <a:cubicBezTo>
                  <a:pt x="2456" y="20464"/>
                  <a:pt x="2601" y="20538"/>
                  <a:pt x="2747" y="20609"/>
                </a:cubicBezTo>
                <a:cubicBezTo>
                  <a:pt x="2870" y="20666"/>
                  <a:pt x="2997" y="20712"/>
                  <a:pt x="3130" y="20765"/>
                </a:cubicBezTo>
                <a:cubicBezTo>
                  <a:pt x="3066" y="20809"/>
                  <a:pt x="2997" y="20871"/>
                  <a:pt x="2917" y="20907"/>
                </a:cubicBezTo>
                <a:cubicBezTo>
                  <a:pt x="2823" y="20949"/>
                  <a:pt x="2843" y="21010"/>
                  <a:pt x="2884" y="21064"/>
                </a:cubicBezTo>
                <a:cubicBezTo>
                  <a:pt x="2942" y="21140"/>
                  <a:pt x="3006" y="21218"/>
                  <a:pt x="3084" y="21272"/>
                </a:cubicBezTo>
                <a:cubicBezTo>
                  <a:pt x="3308" y="21427"/>
                  <a:pt x="3538" y="21571"/>
                  <a:pt x="3771" y="21712"/>
                </a:cubicBezTo>
                <a:cubicBezTo>
                  <a:pt x="3824" y="21746"/>
                  <a:pt x="3892" y="21753"/>
                  <a:pt x="3956" y="21773"/>
                </a:cubicBezTo>
                <a:cubicBezTo>
                  <a:pt x="3910" y="21820"/>
                  <a:pt x="3857" y="21871"/>
                  <a:pt x="3805" y="21925"/>
                </a:cubicBezTo>
                <a:cubicBezTo>
                  <a:pt x="3729" y="22000"/>
                  <a:pt x="3729" y="22070"/>
                  <a:pt x="3824" y="22117"/>
                </a:cubicBezTo>
                <a:cubicBezTo>
                  <a:pt x="3959" y="22185"/>
                  <a:pt x="4104" y="22233"/>
                  <a:pt x="4242" y="22295"/>
                </a:cubicBezTo>
                <a:cubicBezTo>
                  <a:pt x="4354" y="22345"/>
                  <a:pt x="4458" y="22411"/>
                  <a:pt x="4572" y="22457"/>
                </a:cubicBezTo>
                <a:cubicBezTo>
                  <a:pt x="4722" y="22516"/>
                  <a:pt x="4840" y="22619"/>
                  <a:pt x="4977" y="22696"/>
                </a:cubicBezTo>
                <a:cubicBezTo>
                  <a:pt x="5013" y="22717"/>
                  <a:pt x="5062" y="22715"/>
                  <a:pt x="5093" y="22740"/>
                </a:cubicBezTo>
                <a:cubicBezTo>
                  <a:pt x="5117" y="22756"/>
                  <a:pt x="5119" y="22800"/>
                  <a:pt x="5131" y="22832"/>
                </a:cubicBezTo>
                <a:cubicBezTo>
                  <a:pt x="5044" y="22858"/>
                  <a:pt x="5014" y="22923"/>
                  <a:pt x="5013" y="23006"/>
                </a:cubicBezTo>
                <a:cubicBezTo>
                  <a:pt x="5013" y="23013"/>
                  <a:pt x="4994" y="23020"/>
                  <a:pt x="4987" y="23028"/>
                </a:cubicBezTo>
                <a:cubicBezTo>
                  <a:pt x="4959" y="23054"/>
                  <a:pt x="4934" y="23084"/>
                  <a:pt x="4921" y="23125"/>
                </a:cubicBezTo>
                <a:cubicBezTo>
                  <a:pt x="4889" y="23149"/>
                  <a:pt x="4849" y="23168"/>
                  <a:pt x="4826" y="23197"/>
                </a:cubicBezTo>
                <a:cubicBezTo>
                  <a:pt x="4733" y="23316"/>
                  <a:pt x="4639" y="23433"/>
                  <a:pt x="4558" y="23559"/>
                </a:cubicBezTo>
                <a:cubicBezTo>
                  <a:pt x="4458" y="23715"/>
                  <a:pt x="4459" y="23726"/>
                  <a:pt x="4627" y="23820"/>
                </a:cubicBezTo>
                <a:cubicBezTo>
                  <a:pt x="4808" y="23922"/>
                  <a:pt x="4998" y="24005"/>
                  <a:pt x="5191" y="24101"/>
                </a:cubicBezTo>
                <a:cubicBezTo>
                  <a:pt x="5164" y="24241"/>
                  <a:pt x="5168" y="24247"/>
                  <a:pt x="5342" y="24265"/>
                </a:cubicBezTo>
                <a:cubicBezTo>
                  <a:pt x="5424" y="24274"/>
                  <a:pt x="5507" y="24279"/>
                  <a:pt x="5590" y="24279"/>
                </a:cubicBezTo>
                <a:cubicBezTo>
                  <a:pt x="5605" y="24279"/>
                  <a:pt x="5619" y="24279"/>
                  <a:pt x="5633" y="24279"/>
                </a:cubicBezTo>
                <a:cubicBezTo>
                  <a:pt x="5725" y="24277"/>
                  <a:pt x="5815" y="24263"/>
                  <a:pt x="5908" y="24255"/>
                </a:cubicBezTo>
                <a:lnTo>
                  <a:pt x="5908" y="24255"/>
                </a:lnTo>
                <a:cubicBezTo>
                  <a:pt x="5836" y="24350"/>
                  <a:pt x="5762" y="24443"/>
                  <a:pt x="5684" y="24546"/>
                </a:cubicBezTo>
                <a:cubicBezTo>
                  <a:pt x="5708" y="24564"/>
                  <a:pt x="5730" y="24577"/>
                  <a:pt x="5755" y="24595"/>
                </a:cubicBezTo>
                <a:cubicBezTo>
                  <a:pt x="5738" y="24606"/>
                  <a:pt x="5723" y="24616"/>
                  <a:pt x="5673" y="24648"/>
                </a:cubicBezTo>
                <a:cubicBezTo>
                  <a:pt x="5796" y="24689"/>
                  <a:pt x="5890" y="24744"/>
                  <a:pt x="5988" y="24751"/>
                </a:cubicBezTo>
                <a:cubicBezTo>
                  <a:pt x="6413" y="24782"/>
                  <a:pt x="6837" y="24816"/>
                  <a:pt x="7262" y="24818"/>
                </a:cubicBezTo>
                <a:cubicBezTo>
                  <a:pt x="7265" y="24818"/>
                  <a:pt x="7269" y="24818"/>
                  <a:pt x="7273" y="24818"/>
                </a:cubicBezTo>
                <a:cubicBezTo>
                  <a:pt x="7579" y="24818"/>
                  <a:pt x="7885" y="24774"/>
                  <a:pt x="8192" y="24751"/>
                </a:cubicBezTo>
                <a:cubicBezTo>
                  <a:pt x="8243" y="24747"/>
                  <a:pt x="8295" y="24745"/>
                  <a:pt x="8364" y="24741"/>
                </a:cubicBezTo>
                <a:lnTo>
                  <a:pt x="8364" y="24741"/>
                </a:lnTo>
                <a:cubicBezTo>
                  <a:pt x="8214" y="24864"/>
                  <a:pt x="8082" y="24971"/>
                  <a:pt x="7945" y="25083"/>
                </a:cubicBezTo>
                <a:cubicBezTo>
                  <a:pt x="7956" y="25098"/>
                  <a:pt x="7968" y="25114"/>
                  <a:pt x="7971" y="25117"/>
                </a:cubicBezTo>
                <a:lnTo>
                  <a:pt x="7971" y="25117"/>
                </a:lnTo>
                <a:cubicBezTo>
                  <a:pt x="7919" y="25200"/>
                  <a:pt x="7875" y="25272"/>
                  <a:pt x="7827" y="25351"/>
                </a:cubicBezTo>
                <a:cubicBezTo>
                  <a:pt x="7858" y="25359"/>
                  <a:pt x="7888" y="25369"/>
                  <a:pt x="7895" y="25372"/>
                </a:cubicBezTo>
                <a:cubicBezTo>
                  <a:pt x="7773" y="25554"/>
                  <a:pt x="7655" y="25738"/>
                  <a:pt x="7534" y="25919"/>
                </a:cubicBezTo>
                <a:cubicBezTo>
                  <a:pt x="7480" y="25997"/>
                  <a:pt x="7508" y="26040"/>
                  <a:pt x="7580" y="26088"/>
                </a:cubicBezTo>
                <a:cubicBezTo>
                  <a:pt x="7740" y="26193"/>
                  <a:pt x="7925" y="26206"/>
                  <a:pt x="8105" y="26234"/>
                </a:cubicBezTo>
                <a:cubicBezTo>
                  <a:pt x="8183" y="26246"/>
                  <a:pt x="8270" y="26234"/>
                  <a:pt x="8315" y="26326"/>
                </a:cubicBezTo>
                <a:cubicBezTo>
                  <a:pt x="8326" y="26345"/>
                  <a:pt x="8362" y="26355"/>
                  <a:pt x="8388" y="26360"/>
                </a:cubicBezTo>
                <a:cubicBezTo>
                  <a:pt x="8477" y="26378"/>
                  <a:pt x="8567" y="26387"/>
                  <a:pt x="8657" y="26387"/>
                </a:cubicBezTo>
                <a:cubicBezTo>
                  <a:pt x="8780" y="26387"/>
                  <a:pt x="8904" y="26370"/>
                  <a:pt x="9031" y="26336"/>
                </a:cubicBezTo>
                <a:cubicBezTo>
                  <a:pt x="9012" y="26310"/>
                  <a:pt x="9001" y="26293"/>
                  <a:pt x="8981" y="26265"/>
                </a:cubicBezTo>
                <a:lnTo>
                  <a:pt x="8981" y="26265"/>
                </a:lnTo>
                <a:cubicBezTo>
                  <a:pt x="9032" y="26279"/>
                  <a:pt x="9072" y="26289"/>
                  <a:pt x="9116" y="26301"/>
                </a:cubicBezTo>
                <a:cubicBezTo>
                  <a:pt x="9104" y="26373"/>
                  <a:pt x="9090" y="26444"/>
                  <a:pt x="9080" y="26516"/>
                </a:cubicBezTo>
                <a:cubicBezTo>
                  <a:pt x="9067" y="26611"/>
                  <a:pt x="9077" y="26649"/>
                  <a:pt x="9139" y="26649"/>
                </a:cubicBezTo>
                <a:cubicBezTo>
                  <a:pt x="9157" y="26649"/>
                  <a:pt x="9180" y="26645"/>
                  <a:pt x="9209" y="26639"/>
                </a:cubicBezTo>
                <a:cubicBezTo>
                  <a:pt x="9322" y="26614"/>
                  <a:pt x="9433" y="26574"/>
                  <a:pt x="9542" y="26532"/>
                </a:cubicBezTo>
                <a:cubicBezTo>
                  <a:pt x="9870" y="26409"/>
                  <a:pt x="10195" y="26283"/>
                  <a:pt x="10540" y="26150"/>
                </a:cubicBezTo>
                <a:cubicBezTo>
                  <a:pt x="10545" y="26259"/>
                  <a:pt x="10555" y="26347"/>
                  <a:pt x="10551" y="26434"/>
                </a:cubicBezTo>
                <a:cubicBezTo>
                  <a:pt x="10549" y="26510"/>
                  <a:pt x="10575" y="26541"/>
                  <a:pt x="10626" y="26541"/>
                </a:cubicBezTo>
                <a:cubicBezTo>
                  <a:pt x="10640" y="26541"/>
                  <a:pt x="10656" y="26539"/>
                  <a:pt x="10674" y="26534"/>
                </a:cubicBezTo>
                <a:cubicBezTo>
                  <a:pt x="10767" y="26508"/>
                  <a:pt x="10867" y="26490"/>
                  <a:pt x="10951" y="26446"/>
                </a:cubicBezTo>
                <a:cubicBezTo>
                  <a:pt x="11229" y="26297"/>
                  <a:pt x="11487" y="26121"/>
                  <a:pt x="11728" y="25915"/>
                </a:cubicBezTo>
                <a:cubicBezTo>
                  <a:pt x="11976" y="25704"/>
                  <a:pt x="12248" y="25521"/>
                  <a:pt x="12513" y="25328"/>
                </a:cubicBezTo>
                <a:cubicBezTo>
                  <a:pt x="12766" y="25146"/>
                  <a:pt x="13024" y="24968"/>
                  <a:pt x="13278" y="24788"/>
                </a:cubicBezTo>
                <a:cubicBezTo>
                  <a:pt x="13304" y="24771"/>
                  <a:pt x="13329" y="24755"/>
                  <a:pt x="13375" y="24751"/>
                </a:cubicBezTo>
                <a:lnTo>
                  <a:pt x="13375" y="24751"/>
                </a:lnTo>
                <a:cubicBezTo>
                  <a:pt x="12942" y="25483"/>
                  <a:pt x="12498" y="26208"/>
                  <a:pt x="12079" y="26949"/>
                </a:cubicBezTo>
                <a:cubicBezTo>
                  <a:pt x="11665" y="27686"/>
                  <a:pt x="11265" y="28432"/>
                  <a:pt x="10875" y="29181"/>
                </a:cubicBezTo>
                <a:cubicBezTo>
                  <a:pt x="10482" y="29937"/>
                  <a:pt x="10144" y="30719"/>
                  <a:pt x="9788" y="31483"/>
                </a:cubicBezTo>
                <a:cubicBezTo>
                  <a:pt x="9952" y="31553"/>
                  <a:pt x="10090" y="31613"/>
                  <a:pt x="10229" y="31669"/>
                </a:cubicBezTo>
                <a:cubicBezTo>
                  <a:pt x="10241" y="31674"/>
                  <a:pt x="10258" y="31677"/>
                  <a:pt x="10274" y="31677"/>
                </a:cubicBezTo>
                <a:cubicBezTo>
                  <a:pt x="10287" y="31677"/>
                  <a:pt x="10300" y="31675"/>
                  <a:pt x="10306" y="31669"/>
                </a:cubicBezTo>
                <a:cubicBezTo>
                  <a:pt x="10401" y="31577"/>
                  <a:pt x="10519" y="31493"/>
                  <a:pt x="10577" y="31378"/>
                </a:cubicBezTo>
                <a:cubicBezTo>
                  <a:pt x="10754" y="31031"/>
                  <a:pt x="10895" y="30666"/>
                  <a:pt x="11069" y="30316"/>
                </a:cubicBezTo>
                <a:cubicBezTo>
                  <a:pt x="11475" y="29497"/>
                  <a:pt x="11884" y="28680"/>
                  <a:pt x="12305" y="27870"/>
                </a:cubicBezTo>
                <a:cubicBezTo>
                  <a:pt x="12612" y="27281"/>
                  <a:pt x="12938" y="26704"/>
                  <a:pt x="13257" y="26121"/>
                </a:cubicBezTo>
                <a:cubicBezTo>
                  <a:pt x="13283" y="26074"/>
                  <a:pt x="13318" y="26035"/>
                  <a:pt x="13368" y="26004"/>
                </a:cubicBezTo>
                <a:lnTo>
                  <a:pt x="13368" y="26004"/>
                </a:lnTo>
                <a:cubicBezTo>
                  <a:pt x="13318" y="26119"/>
                  <a:pt x="13250" y="26231"/>
                  <a:pt x="13220" y="26351"/>
                </a:cubicBezTo>
                <a:cubicBezTo>
                  <a:pt x="13168" y="26560"/>
                  <a:pt x="13138" y="26773"/>
                  <a:pt x="13105" y="26985"/>
                </a:cubicBezTo>
                <a:cubicBezTo>
                  <a:pt x="13101" y="27008"/>
                  <a:pt x="13132" y="27038"/>
                  <a:pt x="13141" y="27054"/>
                </a:cubicBezTo>
                <a:cubicBezTo>
                  <a:pt x="13137" y="27106"/>
                  <a:pt x="13131" y="27154"/>
                  <a:pt x="13131" y="27200"/>
                </a:cubicBezTo>
                <a:cubicBezTo>
                  <a:pt x="13129" y="27306"/>
                  <a:pt x="13129" y="27341"/>
                  <a:pt x="13171" y="27341"/>
                </a:cubicBezTo>
                <a:cubicBezTo>
                  <a:pt x="13194" y="27341"/>
                  <a:pt x="13228" y="27331"/>
                  <a:pt x="13282" y="27316"/>
                </a:cubicBezTo>
                <a:cubicBezTo>
                  <a:pt x="13411" y="27278"/>
                  <a:pt x="13540" y="27251"/>
                  <a:pt x="13664" y="27221"/>
                </a:cubicBezTo>
                <a:lnTo>
                  <a:pt x="13664" y="27221"/>
                </a:lnTo>
                <a:cubicBezTo>
                  <a:pt x="13535" y="27434"/>
                  <a:pt x="13621" y="27672"/>
                  <a:pt x="13652" y="27906"/>
                </a:cubicBezTo>
                <a:cubicBezTo>
                  <a:pt x="13674" y="28074"/>
                  <a:pt x="13712" y="28243"/>
                  <a:pt x="13746" y="28410"/>
                </a:cubicBezTo>
                <a:cubicBezTo>
                  <a:pt x="13777" y="28554"/>
                  <a:pt x="13813" y="28618"/>
                  <a:pt x="13890" y="28618"/>
                </a:cubicBezTo>
                <a:cubicBezTo>
                  <a:pt x="13937" y="28618"/>
                  <a:pt x="13999" y="28595"/>
                  <a:pt x="14084" y="28551"/>
                </a:cubicBezTo>
                <a:cubicBezTo>
                  <a:pt x="14152" y="28744"/>
                  <a:pt x="14208" y="28944"/>
                  <a:pt x="14289" y="29132"/>
                </a:cubicBezTo>
                <a:cubicBezTo>
                  <a:pt x="14365" y="29308"/>
                  <a:pt x="14468" y="29474"/>
                  <a:pt x="14557" y="29647"/>
                </a:cubicBezTo>
                <a:cubicBezTo>
                  <a:pt x="14578" y="29686"/>
                  <a:pt x="14602" y="29703"/>
                  <a:pt x="14628" y="29703"/>
                </a:cubicBezTo>
                <a:cubicBezTo>
                  <a:pt x="14650" y="29703"/>
                  <a:pt x="14674" y="29690"/>
                  <a:pt x="14697" y="29667"/>
                </a:cubicBezTo>
                <a:cubicBezTo>
                  <a:pt x="14780" y="29582"/>
                  <a:pt x="14865" y="29495"/>
                  <a:pt x="14936" y="29400"/>
                </a:cubicBezTo>
                <a:cubicBezTo>
                  <a:pt x="15060" y="29233"/>
                  <a:pt x="15159" y="29048"/>
                  <a:pt x="15292" y="28892"/>
                </a:cubicBezTo>
                <a:cubicBezTo>
                  <a:pt x="15384" y="28785"/>
                  <a:pt x="15521" y="28722"/>
                  <a:pt x="15585" y="28583"/>
                </a:cubicBezTo>
                <a:cubicBezTo>
                  <a:pt x="15629" y="28484"/>
                  <a:pt x="15683" y="28388"/>
                  <a:pt x="15736" y="28285"/>
                </a:cubicBezTo>
                <a:cubicBezTo>
                  <a:pt x="16006" y="28646"/>
                  <a:pt x="16300" y="28993"/>
                  <a:pt x="16444" y="29470"/>
                </a:cubicBezTo>
                <a:cubicBezTo>
                  <a:pt x="16486" y="29387"/>
                  <a:pt x="16508" y="29343"/>
                  <a:pt x="16541" y="29279"/>
                </a:cubicBezTo>
                <a:cubicBezTo>
                  <a:pt x="16555" y="29329"/>
                  <a:pt x="16572" y="29356"/>
                  <a:pt x="16569" y="29384"/>
                </a:cubicBezTo>
                <a:cubicBezTo>
                  <a:pt x="16564" y="29439"/>
                  <a:pt x="16557" y="29484"/>
                  <a:pt x="16632" y="29499"/>
                </a:cubicBezTo>
                <a:cubicBezTo>
                  <a:pt x="16653" y="29504"/>
                  <a:pt x="16672" y="29554"/>
                  <a:pt x="16678" y="29585"/>
                </a:cubicBezTo>
                <a:cubicBezTo>
                  <a:pt x="16717" y="29771"/>
                  <a:pt x="16833" y="29914"/>
                  <a:pt x="16963" y="30036"/>
                </a:cubicBezTo>
                <a:cubicBezTo>
                  <a:pt x="17058" y="30125"/>
                  <a:pt x="17135" y="30228"/>
                  <a:pt x="17228" y="30317"/>
                </a:cubicBezTo>
                <a:cubicBezTo>
                  <a:pt x="17266" y="30354"/>
                  <a:pt x="17294" y="30373"/>
                  <a:pt x="17319" y="30373"/>
                </a:cubicBezTo>
                <a:cubicBezTo>
                  <a:pt x="17348" y="30373"/>
                  <a:pt x="17374" y="30347"/>
                  <a:pt x="17407" y="30295"/>
                </a:cubicBezTo>
                <a:cubicBezTo>
                  <a:pt x="17427" y="30263"/>
                  <a:pt x="17452" y="30233"/>
                  <a:pt x="17490" y="30178"/>
                </a:cubicBezTo>
                <a:cubicBezTo>
                  <a:pt x="17561" y="30265"/>
                  <a:pt x="17629" y="30333"/>
                  <a:pt x="17681" y="30413"/>
                </a:cubicBezTo>
                <a:cubicBezTo>
                  <a:pt x="17786" y="30568"/>
                  <a:pt x="17877" y="30733"/>
                  <a:pt x="17980" y="30888"/>
                </a:cubicBezTo>
                <a:cubicBezTo>
                  <a:pt x="18010" y="30935"/>
                  <a:pt x="18045" y="30969"/>
                  <a:pt x="18087" y="30969"/>
                </a:cubicBezTo>
                <a:cubicBezTo>
                  <a:pt x="18114" y="30969"/>
                  <a:pt x="18145" y="30954"/>
                  <a:pt x="18178" y="30919"/>
                </a:cubicBezTo>
                <a:cubicBezTo>
                  <a:pt x="18204" y="30894"/>
                  <a:pt x="18228" y="30881"/>
                  <a:pt x="18253" y="30881"/>
                </a:cubicBezTo>
                <a:cubicBezTo>
                  <a:pt x="18284" y="30881"/>
                  <a:pt x="18314" y="30901"/>
                  <a:pt x="18344" y="30938"/>
                </a:cubicBezTo>
                <a:cubicBezTo>
                  <a:pt x="18457" y="31078"/>
                  <a:pt x="18582" y="31204"/>
                  <a:pt x="18756" y="31274"/>
                </a:cubicBezTo>
                <a:cubicBezTo>
                  <a:pt x="18804" y="31294"/>
                  <a:pt x="18842" y="31306"/>
                  <a:pt x="18875" y="31306"/>
                </a:cubicBezTo>
                <a:cubicBezTo>
                  <a:pt x="18925" y="31306"/>
                  <a:pt x="18962" y="31278"/>
                  <a:pt x="19000" y="31206"/>
                </a:cubicBezTo>
                <a:cubicBezTo>
                  <a:pt x="19114" y="30993"/>
                  <a:pt x="19213" y="30773"/>
                  <a:pt x="19310" y="30552"/>
                </a:cubicBezTo>
                <a:cubicBezTo>
                  <a:pt x="19334" y="30498"/>
                  <a:pt x="19350" y="30461"/>
                  <a:pt x="19383" y="30461"/>
                </a:cubicBezTo>
                <a:cubicBezTo>
                  <a:pt x="19402" y="30461"/>
                  <a:pt x="19427" y="30474"/>
                  <a:pt x="19461" y="30503"/>
                </a:cubicBezTo>
                <a:cubicBezTo>
                  <a:pt x="19549" y="30575"/>
                  <a:pt x="19656" y="30625"/>
                  <a:pt x="19760" y="30674"/>
                </a:cubicBezTo>
                <a:cubicBezTo>
                  <a:pt x="19938" y="30758"/>
                  <a:pt x="20041" y="30916"/>
                  <a:pt x="20166" y="31052"/>
                </a:cubicBezTo>
                <a:cubicBezTo>
                  <a:pt x="20266" y="31159"/>
                  <a:pt x="20372" y="31264"/>
                  <a:pt x="20490" y="31349"/>
                </a:cubicBezTo>
                <a:cubicBezTo>
                  <a:pt x="20538" y="31384"/>
                  <a:pt x="20579" y="31400"/>
                  <a:pt x="20615" y="31400"/>
                </a:cubicBezTo>
                <a:cubicBezTo>
                  <a:pt x="20680" y="31400"/>
                  <a:pt x="20727" y="31346"/>
                  <a:pt x="20756" y="31242"/>
                </a:cubicBezTo>
                <a:cubicBezTo>
                  <a:pt x="20768" y="31199"/>
                  <a:pt x="20781" y="31154"/>
                  <a:pt x="20802" y="31083"/>
                </a:cubicBezTo>
                <a:cubicBezTo>
                  <a:pt x="20909" y="31173"/>
                  <a:pt x="21004" y="31248"/>
                  <a:pt x="21092" y="31331"/>
                </a:cubicBezTo>
                <a:cubicBezTo>
                  <a:pt x="21172" y="31406"/>
                  <a:pt x="21243" y="31489"/>
                  <a:pt x="21322" y="31565"/>
                </a:cubicBezTo>
                <a:cubicBezTo>
                  <a:pt x="21390" y="31633"/>
                  <a:pt x="21438" y="31666"/>
                  <a:pt x="21490" y="31666"/>
                </a:cubicBezTo>
                <a:cubicBezTo>
                  <a:pt x="21542" y="31666"/>
                  <a:pt x="21598" y="31633"/>
                  <a:pt x="21683" y="31566"/>
                </a:cubicBezTo>
                <a:cubicBezTo>
                  <a:pt x="21867" y="31683"/>
                  <a:pt x="22059" y="31801"/>
                  <a:pt x="22252" y="31924"/>
                </a:cubicBezTo>
                <a:cubicBezTo>
                  <a:pt x="22266" y="31934"/>
                  <a:pt x="22284" y="31938"/>
                  <a:pt x="22305" y="31938"/>
                </a:cubicBezTo>
                <a:cubicBezTo>
                  <a:pt x="22382" y="31938"/>
                  <a:pt x="22487" y="31878"/>
                  <a:pt x="22496" y="31808"/>
                </a:cubicBezTo>
                <a:cubicBezTo>
                  <a:pt x="22507" y="31724"/>
                  <a:pt x="22516" y="31638"/>
                  <a:pt x="22530" y="31554"/>
                </a:cubicBezTo>
                <a:cubicBezTo>
                  <a:pt x="22531" y="31540"/>
                  <a:pt x="22543" y="31528"/>
                  <a:pt x="22556" y="31505"/>
                </a:cubicBezTo>
                <a:cubicBezTo>
                  <a:pt x="22592" y="31521"/>
                  <a:pt x="22630" y="31531"/>
                  <a:pt x="22661" y="31552"/>
                </a:cubicBezTo>
                <a:cubicBezTo>
                  <a:pt x="22835" y="31664"/>
                  <a:pt x="23008" y="31778"/>
                  <a:pt x="23181" y="31891"/>
                </a:cubicBezTo>
                <a:cubicBezTo>
                  <a:pt x="23207" y="31907"/>
                  <a:pt x="23234" y="31924"/>
                  <a:pt x="23262" y="31937"/>
                </a:cubicBezTo>
                <a:cubicBezTo>
                  <a:pt x="23305" y="31957"/>
                  <a:pt x="23338" y="31969"/>
                  <a:pt x="23366" y="31969"/>
                </a:cubicBezTo>
                <a:cubicBezTo>
                  <a:pt x="23421" y="31969"/>
                  <a:pt x="23460" y="31926"/>
                  <a:pt x="23525" y="31824"/>
                </a:cubicBezTo>
                <a:cubicBezTo>
                  <a:pt x="23627" y="31876"/>
                  <a:pt x="23731" y="31928"/>
                  <a:pt x="23833" y="31983"/>
                </a:cubicBezTo>
                <a:cubicBezTo>
                  <a:pt x="23939" y="32041"/>
                  <a:pt x="24039" y="32110"/>
                  <a:pt x="24147" y="32163"/>
                </a:cubicBezTo>
                <a:cubicBezTo>
                  <a:pt x="24204" y="32192"/>
                  <a:pt x="24252" y="32207"/>
                  <a:pt x="24293" y="32207"/>
                </a:cubicBezTo>
                <a:cubicBezTo>
                  <a:pt x="24376" y="32207"/>
                  <a:pt x="24432" y="32146"/>
                  <a:pt x="24479" y="32017"/>
                </a:cubicBezTo>
                <a:cubicBezTo>
                  <a:pt x="24517" y="32030"/>
                  <a:pt x="24557" y="32041"/>
                  <a:pt x="24593" y="32058"/>
                </a:cubicBezTo>
                <a:cubicBezTo>
                  <a:pt x="24745" y="32130"/>
                  <a:pt x="24896" y="32202"/>
                  <a:pt x="25045" y="32275"/>
                </a:cubicBezTo>
                <a:cubicBezTo>
                  <a:pt x="25135" y="32321"/>
                  <a:pt x="25225" y="32367"/>
                  <a:pt x="25314" y="32415"/>
                </a:cubicBezTo>
                <a:cubicBezTo>
                  <a:pt x="25371" y="32448"/>
                  <a:pt x="25422" y="32492"/>
                  <a:pt x="25486" y="32492"/>
                </a:cubicBezTo>
                <a:cubicBezTo>
                  <a:pt x="25509" y="32492"/>
                  <a:pt x="25534" y="32486"/>
                  <a:pt x="25561" y="32473"/>
                </a:cubicBezTo>
                <a:cubicBezTo>
                  <a:pt x="25564" y="32471"/>
                  <a:pt x="25568" y="32471"/>
                  <a:pt x="25572" y="32471"/>
                </a:cubicBezTo>
                <a:cubicBezTo>
                  <a:pt x="25595" y="32471"/>
                  <a:pt x="25631" y="32493"/>
                  <a:pt x="25655" y="32507"/>
                </a:cubicBezTo>
                <a:cubicBezTo>
                  <a:pt x="26015" y="32701"/>
                  <a:pt x="26404" y="32790"/>
                  <a:pt x="26810" y="32820"/>
                </a:cubicBezTo>
                <a:cubicBezTo>
                  <a:pt x="26820" y="32820"/>
                  <a:pt x="26830" y="32821"/>
                  <a:pt x="26841" y="32821"/>
                </a:cubicBezTo>
                <a:cubicBezTo>
                  <a:pt x="26857" y="32821"/>
                  <a:pt x="26874" y="32820"/>
                  <a:pt x="26890" y="32817"/>
                </a:cubicBezTo>
                <a:cubicBezTo>
                  <a:pt x="27022" y="32792"/>
                  <a:pt x="27046" y="32742"/>
                  <a:pt x="26964" y="32640"/>
                </a:cubicBezTo>
                <a:cubicBezTo>
                  <a:pt x="26879" y="32534"/>
                  <a:pt x="26782" y="32437"/>
                  <a:pt x="26688" y="32338"/>
                </a:cubicBezTo>
                <a:cubicBezTo>
                  <a:pt x="26552" y="32194"/>
                  <a:pt x="26414" y="32053"/>
                  <a:pt x="26276" y="31909"/>
                </a:cubicBezTo>
                <a:cubicBezTo>
                  <a:pt x="26260" y="31892"/>
                  <a:pt x="26239" y="31861"/>
                  <a:pt x="26245" y="31850"/>
                </a:cubicBezTo>
                <a:cubicBezTo>
                  <a:pt x="26309" y="31741"/>
                  <a:pt x="26224" y="31685"/>
                  <a:pt x="26167" y="31621"/>
                </a:cubicBezTo>
                <a:cubicBezTo>
                  <a:pt x="25966" y="31400"/>
                  <a:pt x="25763" y="31181"/>
                  <a:pt x="25571" y="30970"/>
                </a:cubicBezTo>
                <a:cubicBezTo>
                  <a:pt x="25577" y="30943"/>
                  <a:pt x="25577" y="30938"/>
                  <a:pt x="25580" y="30935"/>
                </a:cubicBezTo>
                <a:cubicBezTo>
                  <a:pt x="25752" y="30795"/>
                  <a:pt x="25761" y="30746"/>
                  <a:pt x="25645" y="30542"/>
                </a:cubicBezTo>
                <a:cubicBezTo>
                  <a:pt x="25549" y="30372"/>
                  <a:pt x="25447" y="30207"/>
                  <a:pt x="25354" y="30036"/>
                </a:cubicBezTo>
                <a:cubicBezTo>
                  <a:pt x="25334" y="30001"/>
                  <a:pt x="25346" y="29951"/>
                  <a:pt x="25340" y="29909"/>
                </a:cubicBezTo>
                <a:cubicBezTo>
                  <a:pt x="25335" y="29862"/>
                  <a:pt x="25336" y="29807"/>
                  <a:pt x="25314" y="29769"/>
                </a:cubicBezTo>
                <a:cubicBezTo>
                  <a:pt x="25225" y="29618"/>
                  <a:pt x="25125" y="29473"/>
                  <a:pt x="25026" y="29316"/>
                </a:cubicBezTo>
                <a:cubicBezTo>
                  <a:pt x="25135" y="29256"/>
                  <a:pt x="25248" y="29191"/>
                  <a:pt x="25362" y="29129"/>
                </a:cubicBezTo>
                <a:cubicBezTo>
                  <a:pt x="25431" y="29092"/>
                  <a:pt x="25500" y="29055"/>
                  <a:pt x="25571" y="29023"/>
                </a:cubicBezTo>
                <a:cubicBezTo>
                  <a:pt x="25666" y="28979"/>
                  <a:pt x="25674" y="28912"/>
                  <a:pt x="25622" y="28834"/>
                </a:cubicBezTo>
                <a:cubicBezTo>
                  <a:pt x="25577" y="28766"/>
                  <a:pt x="25527" y="28701"/>
                  <a:pt x="25474" y="28638"/>
                </a:cubicBezTo>
                <a:cubicBezTo>
                  <a:pt x="25288" y="28413"/>
                  <a:pt x="25099" y="28191"/>
                  <a:pt x="24912" y="27966"/>
                </a:cubicBezTo>
                <a:cubicBezTo>
                  <a:pt x="24899" y="27953"/>
                  <a:pt x="24893" y="27934"/>
                  <a:pt x="24884" y="27919"/>
                </a:cubicBezTo>
                <a:cubicBezTo>
                  <a:pt x="24991" y="27806"/>
                  <a:pt x="24995" y="27744"/>
                  <a:pt x="24871" y="27641"/>
                </a:cubicBezTo>
                <a:cubicBezTo>
                  <a:pt x="24760" y="27550"/>
                  <a:pt x="24639" y="27471"/>
                  <a:pt x="24517" y="27393"/>
                </a:cubicBezTo>
                <a:cubicBezTo>
                  <a:pt x="24234" y="27209"/>
                  <a:pt x="24050" y="26926"/>
                  <a:pt x="23816" y="26695"/>
                </a:cubicBezTo>
                <a:cubicBezTo>
                  <a:pt x="23716" y="26597"/>
                  <a:pt x="23605" y="26515"/>
                  <a:pt x="23498" y="26423"/>
                </a:cubicBezTo>
                <a:cubicBezTo>
                  <a:pt x="23500" y="26421"/>
                  <a:pt x="23503" y="26410"/>
                  <a:pt x="23507" y="26408"/>
                </a:cubicBezTo>
                <a:cubicBezTo>
                  <a:pt x="23802" y="26360"/>
                  <a:pt x="24097" y="26296"/>
                  <a:pt x="24394" y="26271"/>
                </a:cubicBezTo>
                <a:cubicBezTo>
                  <a:pt x="24482" y="26263"/>
                  <a:pt x="24570" y="26260"/>
                  <a:pt x="24658" y="26260"/>
                </a:cubicBezTo>
                <a:cubicBezTo>
                  <a:pt x="25018" y="26260"/>
                  <a:pt x="25374" y="26319"/>
                  <a:pt x="25726" y="26401"/>
                </a:cubicBezTo>
                <a:cubicBezTo>
                  <a:pt x="25753" y="26408"/>
                  <a:pt x="25782" y="26410"/>
                  <a:pt x="25811" y="26410"/>
                </a:cubicBezTo>
                <a:cubicBezTo>
                  <a:pt x="25829" y="26410"/>
                  <a:pt x="25847" y="26409"/>
                  <a:pt x="25865" y="26408"/>
                </a:cubicBezTo>
                <a:cubicBezTo>
                  <a:pt x="26074" y="26392"/>
                  <a:pt x="26084" y="26379"/>
                  <a:pt x="26053" y="26175"/>
                </a:cubicBezTo>
                <a:cubicBezTo>
                  <a:pt x="26050" y="26165"/>
                  <a:pt x="26054" y="26152"/>
                  <a:pt x="26059" y="26122"/>
                </a:cubicBezTo>
                <a:cubicBezTo>
                  <a:pt x="26182" y="26135"/>
                  <a:pt x="26303" y="26148"/>
                  <a:pt x="26426" y="26163"/>
                </a:cubicBezTo>
                <a:cubicBezTo>
                  <a:pt x="26488" y="26170"/>
                  <a:pt x="26549" y="26180"/>
                  <a:pt x="26611" y="26184"/>
                </a:cubicBezTo>
                <a:cubicBezTo>
                  <a:pt x="26621" y="26185"/>
                  <a:pt x="26631" y="26185"/>
                  <a:pt x="26640" y="26185"/>
                </a:cubicBezTo>
                <a:cubicBezTo>
                  <a:pt x="26722" y="26185"/>
                  <a:pt x="26785" y="26158"/>
                  <a:pt x="26780" y="26042"/>
                </a:cubicBezTo>
                <a:lnTo>
                  <a:pt x="26780" y="26042"/>
                </a:lnTo>
                <a:cubicBezTo>
                  <a:pt x="26892" y="26045"/>
                  <a:pt x="27000" y="26053"/>
                  <a:pt x="27107" y="26053"/>
                </a:cubicBezTo>
                <a:cubicBezTo>
                  <a:pt x="27151" y="26053"/>
                  <a:pt x="27195" y="26051"/>
                  <a:pt x="27239" y="26047"/>
                </a:cubicBezTo>
                <a:cubicBezTo>
                  <a:pt x="27397" y="26034"/>
                  <a:pt x="27554" y="25998"/>
                  <a:pt x="27708" y="25962"/>
                </a:cubicBezTo>
                <a:cubicBezTo>
                  <a:pt x="27804" y="25938"/>
                  <a:pt x="27831" y="25877"/>
                  <a:pt x="27775" y="25785"/>
                </a:cubicBezTo>
                <a:cubicBezTo>
                  <a:pt x="27696" y="25657"/>
                  <a:pt x="27619" y="25526"/>
                  <a:pt x="27531" y="25376"/>
                </a:cubicBezTo>
                <a:cubicBezTo>
                  <a:pt x="27621" y="25352"/>
                  <a:pt x="27704" y="25336"/>
                  <a:pt x="27784" y="25336"/>
                </a:cubicBezTo>
                <a:cubicBezTo>
                  <a:pt x="27835" y="25336"/>
                  <a:pt x="27884" y="25342"/>
                  <a:pt x="27933" y="25356"/>
                </a:cubicBezTo>
                <a:cubicBezTo>
                  <a:pt x="28078" y="25396"/>
                  <a:pt x="28220" y="25453"/>
                  <a:pt x="28364" y="25501"/>
                </a:cubicBezTo>
                <a:cubicBezTo>
                  <a:pt x="28397" y="25511"/>
                  <a:pt x="28431" y="25523"/>
                  <a:pt x="28466" y="25530"/>
                </a:cubicBezTo>
                <a:cubicBezTo>
                  <a:pt x="28497" y="25536"/>
                  <a:pt x="28524" y="25539"/>
                  <a:pt x="28546" y="25539"/>
                </a:cubicBezTo>
                <a:cubicBezTo>
                  <a:pt x="28627" y="25539"/>
                  <a:pt x="28652" y="25495"/>
                  <a:pt x="28648" y="25382"/>
                </a:cubicBezTo>
                <a:cubicBezTo>
                  <a:pt x="28648" y="25372"/>
                  <a:pt x="28657" y="25361"/>
                  <a:pt x="28664" y="25345"/>
                </a:cubicBezTo>
                <a:cubicBezTo>
                  <a:pt x="28766" y="25374"/>
                  <a:pt x="28864" y="25409"/>
                  <a:pt x="28966" y="25429"/>
                </a:cubicBezTo>
                <a:cubicBezTo>
                  <a:pt x="29067" y="25450"/>
                  <a:pt x="29166" y="25461"/>
                  <a:pt x="29265" y="25461"/>
                </a:cubicBezTo>
                <a:cubicBezTo>
                  <a:pt x="29439" y="25461"/>
                  <a:pt x="29610" y="25425"/>
                  <a:pt x="29774" y="25338"/>
                </a:cubicBezTo>
                <a:cubicBezTo>
                  <a:pt x="29869" y="25288"/>
                  <a:pt x="29907" y="25228"/>
                  <a:pt x="29850" y="25124"/>
                </a:cubicBezTo>
                <a:cubicBezTo>
                  <a:pt x="29811" y="25053"/>
                  <a:pt x="29788" y="24972"/>
                  <a:pt x="29753" y="24883"/>
                </a:cubicBezTo>
                <a:lnTo>
                  <a:pt x="29753" y="24883"/>
                </a:lnTo>
                <a:cubicBezTo>
                  <a:pt x="29823" y="24884"/>
                  <a:pt x="29886" y="24890"/>
                  <a:pt x="29946" y="24890"/>
                </a:cubicBezTo>
                <a:cubicBezTo>
                  <a:pt x="29959" y="24890"/>
                  <a:pt x="29971" y="24889"/>
                  <a:pt x="29984" y="24889"/>
                </a:cubicBezTo>
                <a:cubicBezTo>
                  <a:pt x="30181" y="24882"/>
                  <a:pt x="30381" y="24884"/>
                  <a:pt x="30576" y="24854"/>
                </a:cubicBezTo>
                <a:cubicBezTo>
                  <a:pt x="30843" y="24815"/>
                  <a:pt x="30856" y="24775"/>
                  <a:pt x="30731" y="24530"/>
                </a:cubicBezTo>
                <a:cubicBezTo>
                  <a:pt x="30799" y="24519"/>
                  <a:pt x="30863" y="24507"/>
                  <a:pt x="30926" y="24495"/>
                </a:cubicBezTo>
                <a:cubicBezTo>
                  <a:pt x="31014" y="24480"/>
                  <a:pt x="31103" y="24469"/>
                  <a:pt x="31190" y="24447"/>
                </a:cubicBezTo>
                <a:cubicBezTo>
                  <a:pt x="31290" y="24418"/>
                  <a:pt x="31376" y="24369"/>
                  <a:pt x="31328" y="24240"/>
                </a:cubicBezTo>
                <a:cubicBezTo>
                  <a:pt x="31419" y="24193"/>
                  <a:pt x="31510" y="24156"/>
                  <a:pt x="31591" y="24105"/>
                </a:cubicBezTo>
                <a:cubicBezTo>
                  <a:pt x="31702" y="24035"/>
                  <a:pt x="31702" y="23987"/>
                  <a:pt x="31611" y="23895"/>
                </a:cubicBezTo>
                <a:cubicBezTo>
                  <a:pt x="31497" y="23779"/>
                  <a:pt x="31384" y="23660"/>
                  <a:pt x="31272" y="23542"/>
                </a:cubicBezTo>
                <a:cubicBezTo>
                  <a:pt x="31258" y="23527"/>
                  <a:pt x="31244" y="23500"/>
                  <a:pt x="31246" y="23482"/>
                </a:cubicBezTo>
                <a:cubicBezTo>
                  <a:pt x="31294" y="23208"/>
                  <a:pt x="31153" y="22979"/>
                  <a:pt x="31064" y="22742"/>
                </a:cubicBezTo>
                <a:cubicBezTo>
                  <a:pt x="31015" y="22609"/>
                  <a:pt x="30926" y="22491"/>
                  <a:pt x="30866" y="22383"/>
                </a:cubicBezTo>
                <a:cubicBezTo>
                  <a:pt x="31131" y="22277"/>
                  <a:pt x="31399" y="22174"/>
                  <a:pt x="31663" y="22065"/>
                </a:cubicBezTo>
                <a:cubicBezTo>
                  <a:pt x="31736" y="22034"/>
                  <a:pt x="31801" y="21977"/>
                  <a:pt x="31875" y="21951"/>
                </a:cubicBezTo>
                <a:cubicBezTo>
                  <a:pt x="31985" y="21913"/>
                  <a:pt x="32103" y="21900"/>
                  <a:pt x="32211" y="21859"/>
                </a:cubicBezTo>
                <a:cubicBezTo>
                  <a:pt x="32345" y="21808"/>
                  <a:pt x="32480" y="21753"/>
                  <a:pt x="32599" y="21678"/>
                </a:cubicBezTo>
                <a:cubicBezTo>
                  <a:pt x="32723" y="21599"/>
                  <a:pt x="32719" y="21534"/>
                  <a:pt x="32628" y="21417"/>
                </a:cubicBezTo>
                <a:cubicBezTo>
                  <a:pt x="32593" y="21372"/>
                  <a:pt x="32559" y="21326"/>
                  <a:pt x="32521" y="21273"/>
                </a:cubicBezTo>
                <a:cubicBezTo>
                  <a:pt x="32676" y="21190"/>
                  <a:pt x="32825" y="21113"/>
                  <a:pt x="32969" y="21032"/>
                </a:cubicBezTo>
                <a:cubicBezTo>
                  <a:pt x="33195" y="20903"/>
                  <a:pt x="33421" y="20773"/>
                  <a:pt x="33647" y="20642"/>
                </a:cubicBezTo>
                <a:cubicBezTo>
                  <a:pt x="33755" y="20579"/>
                  <a:pt x="33756" y="20557"/>
                  <a:pt x="33660" y="20377"/>
                </a:cubicBezTo>
                <a:cubicBezTo>
                  <a:pt x="33732" y="20312"/>
                  <a:pt x="33813" y="20253"/>
                  <a:pt x="33879" y="20179"/>
                </a:cubicBezTo>
                <a:cubicBezTo>
                  <a:pt x="33972" y="20075"/>
                  <a:pt x="34059" y="19967"/>
                  <a:pt x="34136" y="19853"/>
                </a:cubicBezTo>
                <a:cubicBezTo>
                  <a:pt x="34202" y="19756"/>
                  <a:pt x="34162" y="19682"/>
                  <a:pt x="34072" y="19605"/>
                </a:cubicBezTo>
                <a:cubicBezTo>
                  <a:pt x="33940" y="19492"/>
                  <a:pt x="33825" y="19359"/>
                  <a:pt x="33708" y="19230"/>
                </a:cubicBezTo>
                <a:cubicBezTo>
                  <a:pt x="33652" y="19167"/>
                  <a:pt x="33681" y="19132"/>
                  <a:pt x="33752" y="19090"/>
                </a:cubicBezTo>
                <a:cubicBezTo>
                  <a:pt x="33973" y="18958"/>
                  <a:pt x="34188" y="18815"/>
                  <a:pt x="34403" y="18676"/>
                </a:cubicBezTo>
                <a:cubicBezTo>
                  <a:pt x="34504" y="18610"/>
                  <a:pt x="34601" y="18538"/>
                  <a:pt x="34699" y="18468"/>
                </a:cubicBezTo>
                <a:cubicBezTo>
                  <a:pt x="34764" y="18421"/>
                  <a:pt x="34817" y="18375"/>
                  <a:pt x="34743" y="18288"/>
                </a:cubicBezTo>
                <a:cubicBezTo>
                  <a:pt x="34729" y="18270"/>
                  <a:pt x="34750" y="18201"/>
                  <a:pt x="34775" y="18177"/>
                </a:cubicBezTo>
                <a:cubicBezTo>
                  <a:pt x="34879" y="18078"/>
                  <a:pt x="35002" y="17995"/>
                  <a:pt x="35097" y="17888"/>
                </a:cubicBezTo>
                <a:cubicBezTo>
                  <a:pt x="35185" y="17792"/>
                  <a:pt x="35254" y="17676"/>
                  <a:pt x="35316" y="17560"/>
                </a:cubicBezTo>
                <a:cubicBezTo>
                  <a:pt x="35365" y="17476"/>
                  <a:pt x="35360" y="17387"/>
                  <a:pt x="35252" y="17337"/>
                </a:cubicBezTo>
                <a:cubicBezTo>
                  <a:pt x="35228" y="17327"/>
                  <a:pt x="35211" y="17303"/>
                  <a:pt x="35182" y="17280"/>
                </a:cubicBezTo>
                <a:cubicBezTo>
                  <a:pt x="35284" y="17190"/>
                  <a:pt x="35376" y="17102"/>
                  <a:pt x="35473" y="17020"/>
                </a:cubicBezTo>
                <a:cubicBezTo>
                  <a:pt x="35759" y="16775"/>
                  <a:pt x="36055" y="16539"/>
                  <a:pt x="36335" y="16284"/>
                </a:cubicBezTo>
                <a:cubicBezTo>
                  <a:pt x="36642" y="16010"/>
                  <a:pt x="36973" y="15768"/>
                  <a:pt x="37287" y="15504"/>
                </a:cubicBezTo>
                <a:cubicBezTo>
                  <a:pt x="37363" y="15440"/>
                  <a:pt x="37426" y="15357"/>
                  <a:pt x="37481" y="15275"/>
                </a:cubicBezTo>
                <a:cubicBezTo>
                  <a:pt x="37521" y="15216"/>
                  <a:pt x="37501" y="15164"/>
                  <a:pt x="37429" y="15164"/>
                </a:cubicBezTo>
                <a:cubicBezTo>
                  <a:pt x="37424" y="15164"/>
                  <a:pt x="37419" y="15164"/>
                  <a:pt x="37413" y="15165"/>
                </a:cubicBezTo>
                <a:cubicBezTo>
                  <a:pt x="37283" y="15176"/>
                  <a:pt x="37152" y="15194"/>
                  <a:pt x="37023" y="15216"/>
                </a:cubicBezTo>
                <a:cubicBezTo>
                  <a:pt x="36771" y="15260"/>
                  <a:pt x="36520" y="15316"/>
                  <a:pt x="36266" y="15352"/>
                </a:cubicBezTo>
                <a:cubicBezTo>
                  <a:pt x="36020" y="15387"/>
                  <a:pt x="35772" y="15403"/>
                  <a:pt x="35523" y="15423"/>
                </a:cubicBezTo>
                <a:cubicBezTo>
                  <a:pt x="35402" y="15433"/>
                  <a:pt x="35279" y="15436"/>
                  <a:pt x="35156" y="15443"/>
                </a:cubicBezTo>
                <a:cubicBezTo>
                  <a:pt x="35151" y="15250"/>
                  <a:pt x="35143" y="15232"/>
                  <a:pt x="34975" y="15212"/>
                </a:cubicBezTo>
                <a:cubicBezTo>
                  <a:pt x="34923" y="15206"/>
                  <a:pt x="34870" y="15204"/>
                  <a:pt x="34817" y="15204"/>
                </a:cubicBezTo>
                <a:cubicBezTo>
                  <a:pt x="34742" y="15204"/>
                  <a:pt x="34666" y="15209"/>
                  <a:pt x="34591" y="15217"/>
                </a:cubicBezTo>
                <a:cubicBezTo>
                  <a:pt x="34173" y="15263"/>
                  <a:pt x="33756" y="15315"/>
                  <a:pt x="33337" y="15366"/>
                </a:cubicBezTo>
                <a:cubicBezTo>
                  <a:pt x="33336" y="15366"/>
                  <a:pt x="33335" y="15366"/>
                  <a:pt x="33334" y="15366"/>
                </a:cubicBezTo>
                <a:cubicBezTo>
                  <a:pt x="33325" y="15366"/>
                  <a:pt x="33315" y="15362"/>
                  <a:pt x="33303" y="15360"/>
                </a:cubicBezTo>
                <a:cubicBezTo>
                  <a:pt x="33330" y="15228"/>
                  <a:pt x="33356" y="15099"/>
                  <a:pt x="33381" y="14969"/>
                </a:cubicBezTo>
                <a:cubicBezTo>
                  <a:pt x="33401" y="14869"/>
                  <a:pt x="33350" y="14798"/>
                  <a:pt x="33237" y="14764"/>
                </a:cubicBezTo>
                <a:cubicBezTo>
                  <a:pt x="33182" y="14747"/>
                  <a:pt x="33127" y="14740"/>
                  <a:pt x="33073" y="14740"/>
                </a:cubicBezTo>
                <a:cubicBezTo>
                  <a:pt x="32973" y="14740"/>
                  <a:pt x="32876" y="14764"/>
                  <a:pt x="32779" y="14798"/>
                </a:cubicBezTo>
                <a:cubicBezTo>
                  <a:pt x="32732" y="14815"/>
                  <a:pt x="32685" y="14834"/>
                  <a:pt x="32628" y="14854"/>
                </a:cubicBezTo>
                <a:cubicBezTo>
                  <a:pt x="32614" y="14737"/>
                  <a:pt x="32550" y="14699"/>
                  <a:pt x="32465" y="14699"/>
                </a:cubicBezTo>
                <a:cubicBezTo>
                  <a:pt x="32450" y="14699"/>
                  <a:pt x="32434" y="14700"/>
                  <a:pt x="32418" y="14702"/>
                </a:cubicBezTo>
                <a:cubicBezTo>
                  <a:pt x="32166" y="14734"/>
                  <a:pt x="31914" y="14769"/>
                  <a:pt x="31662" y="14803"/>
                </a:cubicBezTo>
                <a:cubicBezTo>
                  <a:pt x="31657" y="14745"/>
                  <a:pt x="31642" y="14679"/>
                  <a:pt x="31647" y="14616"/>
                </a:cubicBezTo>
                <a:cubicBezTo>
                  <a:pt x="31655" y="14522"/>
                  <a:pt x="31610" y="14472"/>
                  <a:pt x="31533" y="14472"/>
                </a:cubicBezTo>
                <a:cubicBezTo>
                  <a:pt x="31511" y="14472"/>
                  <a:pt x="31487" y="14476"/>
                  <a:pt x="31461" y="14484"/>
                </a:cubicBezTo>
                <a:cubicBezTo>
                  <a:pt x="31294" y="14533"/>
                  <a:pt x="31129" y="14595"/>
                  <a:pt x="30967" y="14661"/>
                </a:cubicBezTo>
                <a:cubicBezTo>
                  <a:pt x="30629" y="14797"/>
                  <a:pt x="30293" y="14939"/>
                  <a:pt x="29956" y="15079"/>
                </a:cubicBezTo>
                <a:cubicBezTo>
                  <a:pt x="29906" y="15099"/>
                  <a:pt x="29857" y="15121"/>
                  <a:pt x="29803" y="15144"/>
                </a:cubicBezTo>
                <a:cubicBezTo>
                  <a:pt x="29802" y="14922"/>
                  <a:pt x="29799" y="14699"/>
                  <a:pt x="29801" y="14478"/>
                </a:cubicBezTo>
                <a:cubicBezTo>
                  <a:pt x="29801" y="14400"/>
                  <a:pt x="29774" y="14362"/>
                  <a:pt x="29696" y="14357"/>
                </a:cubicBezTo>
                <a:cubicBezTo>
                  <a:pt x="29664" y="14355"/>
                  <a:pt x="29634" y="14354"/>
                  <a:pt x="29603" y="14354"/>
                </a:cubicBezTo>
                <a:cubicBezTo>
                  <a:pt x="29405" y="14354"/>
                  <a:pt x="29220" y="14402"/>
                  <a:pt x="29056" y="14527"/>
                </a:cubicBezTo>
                <a:cubicBezTo>
                  <a:pt x="29010" y="14454"/>
                  <a:pt x="28974" y="14420"/>
                  <a:pt x="28929" y="14420"/>
                </a:cubicBezTo>
                <a:cubicBezTo>
                  <a:pt x="28895" y="14420"/>
                  <a:pt x="28855" y="14440"/>
                  <a:pt x="28803" y="14478"/>
                </a:cubicBezTo>
                <a:cubicBezTo>
                  <a:pt x="28646" y="14591"/>
                  <a:pt x="28488" y="14703"/>
                  <a:pt x="28336" y="14811"/>
                </a:cubicBezTo>
                <a:cubicBezTo>
                  <a:pt x="28313" y="14797"/>
                  <a:pt x="28304" y="14795"/>
                  <a:pt x="28302" y="14789"/>
                </a:cubicBezTo>
                <a:cubicBezTo>
                  <a:pt x="28253" y="14681"/>
                  <a:pt x="28226" y="14633"/>
                  <a:pt x="28181" y="14633"/>
                </a:cubicBezTo>
                <a:cubicBezTo>
                  <a:pt x="28146" y="14633"/>
                  <a:pt x="28100" y="14661"/>
                  <a:pt x="28025" y="14712"/>
                </a:cubicBezTo>
                <a:cubicBezTo>
                  <a:pt x="27797" y="14868"/>
                  <a:pt x="27566" y="15020"/>
                  <a:pt x="27343" y="15181"/>
                </a:cubicBezTo>
                <a:cubicBezTo>
                  <a:pt x="27254" y="15247"/>
                  <a:pt x="27183" y="15336"/>
                  <a:pt x="27096" y="15422"/>
                </a:cubicBezTo>
                <a:cubicBezTo>
                  <a:pt x="27077" y="15332"/>
                  <a:pt x="27060" y="15253"/>
                  <a:pt x="27044" y="15176"/>
                </a:cubicBezTo>
                <a:cubicBezTo>
                  <a:pt x="27029" y="15095"/>
                  <a:pt x="26999" y="15052"/>
                  <a:pt x="26949" y="15052"/>
                </a:cubicBezTo>
                <a:cubicBezTo>
                  <a:pt x="26924" y="15052"/>
                  <a:pt x="26893" y="15062"/>
                  <a:pt x="26857" y="15085"/>
                </a:cubicBezTo>
                <a:cubicBezTo>
                  <a:pt x="26684" y="15191"/>
                  <a:pt x="26517" y="15305"/>
                  <a:pt x="26358" y="15427"/>
                </a:cubicBezTo>
                <a:cubicBezTo>
                  <a:pt x="26195" y="15551"/>
                  <a:pt x="26024" y="15639"/>
                  <a:pt x="25829" y="15702"/>
                </a:cubicBezTo>
                <a:cubicBezTo>
                  <a:pt x="25675" y="15751"/>
                  <a:pt x="25527" y="15831"/>
                  <a:pt x="25388" y="15917"/>
                </a:cubicBezTo>
                <a:cubicBezTo>
                  <a:pt x="25284" y="15982"/>
                  <a:pt x="25207" y="16087"/>
                  <a:pt x="25104" y="16157"/>
                </a:cubicBezTo>
                <a:cubicBezTo>
                  <a:pt x="24995" y="16231"/>
                  <a:pt x="24865" y="16273"/>
                  <a:pt x="24754" y="16347"/>
                </a:cubicBezTo>
                <a:cubicBezTo>
                  <a:pt x="24621" y="16435"/>
                  <a:pt x="24507" y="16550"/>
                  <a:pt x="24372" y="16633"/>
                </a:cubicBezTo>
                <a:cubicBezTo>
                  <a:pt x="24151" y="16772"/>
                  <a:pt x="23920" y="16893"/>
                  <a:pt x="23694" y="17026"/>
                </a:cubicBezTo>
                <a:cubicBezTo>
                  <a:pt x="23517" y="17130"/>
                  <a:pt x="23344" y="17239"/>
                  <a:pt x="23169" y="17346"/>
                </a:cubicBezTo>
                <a:cubicBezTo>
                  <a:pt x="23159" y="17338"/>
                  <a:pt x="23150" y="17330"/>
                  <a:pt x="23142" y="17321"/>
                </a:cubicBezTo>
                <a:cubicBezTo>
                  <a:pt x="23251" y="17157"/>
                  <a:pt x="23349" y="16982"/>
                  <a:pt x="23473" y="16829"/>
                </a:cubicBezTo>
                <a:cubicBezTo>
                  <a:pt x="23646" y="16618"/>
                  <a:pt x="23834" y="16418"/>
                  <a:pt x="24023" y="16222"/>
                </a:cubicBezTo>
                <a:cubicBezTo>
                  <a:pt x="24209" y="16029"/>
                  <a:pt x="24398" y="15838"/>
                  <a:pt x="24594" y="15656"/>
                </a:cubicBezTo>
                <a:cubicBezTo>
                  <a:pt x="24821" y="15448"/>
                  <a:pt x="25057" y="15249"/>
                  <a:pt x="25290" y="15048"/>
                </a:cubicBezTo>
                <a:cubicBezTo>
                  <a:pt x="25304" y="15035"/>
                  <a:pt x="25318" y="15021"/>
                  <a:pt x="25330" y="15005"/>
                </a:cubicBezTo>
                <a:cubicBezTo>
                  <a:pt x="25424" y="14894"/>
                  <a:pt x="25419" y="14860"/>
                  <a:pt x="25295" y="14770"/>
                </a:cubicBezTo>
                <a:cubicBezTo>
                  <a:pt x="25341" y="14594"/>
                  <a:pt x="25506" y="14519"/>
                  <a:pt x="25618" y="14399"/>
                </a:cubicBezTo>
                <a:cubicBezTo>
                  <a:pt x="25664" y="14351"/>
                  <a:pt x="25721" y="14315"/>
                  <a:pt x="25772" y="14272"/>
                </a:cubicBezTo>
                <a:cubicBezTo>
                  <a:pt x="25853" y="14203"/>
                  <a:pt x="25897" y="14120"/>
                  <a:pt x="25941" y="14018"/>
                </a:cubicBezTo>
                <a:cubicBezTo>
                  <a:pt x="26009" y="13858"/>
                  <a:pt x="26127" y="13715"/>
                  <a:pt x="26236" y="13575"/>
                </a:cubicBezTo>
                <a:cubicBezTo>
                  <a:pt x="26303" y="13488"/>
                  <a:pt x="26406" y="13427"/>
                  <a:pt x="26476" y="13340"/>
                </a:cubicBezTo>
                <a:cubicBezTo>
                  <a:pt x="26553" y="13242"/>
                  <a:pt x="26533" y="13200"/>
                  <a:pt x="26417" y="13148"/>
                </a:cubicBezTo>
                <a:cubicBezTo>
                  <a:pt x="26368" y="13127"/>
                  <a:pt x="26322" y="13099"/>
                  <a:pt x="26256" y="13066"/>
                </a:cubicBezTo>
                <a:cubicBezTo>
                  <a:pt x="26339" y="12981"/>
                  <a:pt x="26406" y="12906"/>
                  <a:pt x="26481" y="12840"/>
                </a:cubicBezTo>
                <a:cubicBezTo>
                  <a:pt x="26640" y="12701"/>
                  <a:pt x="26800" y="12564"/>
                  <a:pt x="26964" y="12432"/>
                </a:cubicBezTo>
                <a:cubicBezTo>
                  <a:pt x="27051" y="12361"/>
                  <a:pt x="27151" y="12306"/>
                  <a:pt x="27240" y="12237"/>
                </a:cubicBezTo>
                <a:cubicBezTo>
                  <a:pt x="27311" y="12181"/>
                  <a:pt x="27391" y="12125"/>
                  <a:pt x="27306" y="12016"/>
                </a:cubicBezTo>
                <a:cubicBezTo>
                  <a:pt x="27293" y="11998"/>
                  <a:pt x="27321" y="11938"/>
                  <a:pt x="27345" y="11909"/>
                </a:cubicBezTo>
                <a:cubicBezTo>
                  <a:pt x="27481" y="11728"/>
                  <a:pt x="27620" y="11553"/>
                  <a:pt x="27758" y="11372"/>
                </a:cubicBezTo>
                <a:cubicBezTo>
                  <a:pt x="27784" y="11339"/>
                  <a:pt x="27808" y="11298"/>
                  <a:pt x="27819" y="11259"/>
                </a:cubicBezTo>
                <a:cubicBezTo>
                  <a:pt x="27866" y="11105"/>
                  <a:pt x="27865" y="10937"/>
                  <a:pt x="27631" y="10904"/>
                </a:cubicBezTo>
                <a:cubicBezTo>
                  <a:pt x="27600" y="10899"/>
                  <a:pt x="27572" y="10889"/>
                  <a:pt x="27535" y="10880"/>
                </a:cubicBezTo>
                <a:cubicBezTo>
                  <a:pt x="27554" y="10834"/>
                  <a:pt x="27573" y="10797"/>
                  <a:pt x="27589" y="10758"/>
                </a:cubicBezTo>
                <a:cubicBezTo>
                  <a:pt x="27644" y="10613"/>
                  <a:pt x="27721" y="10482"/>
                  <a:pt x="27747" y="10316"/>
                </a:cubicBezTo>
                <a:cubicBezTo>
                  <a:pt x="27772" y="10153"/>
                  <a:pt x="27900" y="10006"/>
                  <a:pt x="27985" y="9852"/>
                </a:cubicBezTo>
                <a:cubicBezTo>
                  <a:pt x="28004" y="9817"/>
                  <a:pt x="28030" y="9788"/>
                  <a:pt x="28047" y="9753"/>
                </a:cubicBezTo>
                <a:cubicBezTo>
                  <a:pt x="28104" y="9642"/>
                  <a:pt x="28094" y="9610"/>
                  <a:pt x="27975" y="9547"/>
                </a:cubicBezTo>
                <a:cubicBezTo>
                  <a:pt x="28045" y="9410"/>
                  <a:pt x="28114" y="9275"/>
                  <a:pt x="28185" y="9138"/>
                </a:cubicBezTo>
                <a:cubicBezTo>
                  <a:pt x="28245" y="9025"/>
                  <a:pt x="28324" y="8917"/>
                  <a:pt x="28360" y="8796"/>
                </a:cubicBezTo>
                <a:cubicBezTo>
                  <a:pt x="28409" y="8633"/>
                  <a:pt x="28387" y="8566"/>
                  <a:pt x="28255" y="8566"/>
                </a:cubicBezTo>
                <a:cubicBezTo>
                  <a:pt x="28238" y="8566"/>
                  <a:pt x="28218" y="8567"/>
                  <a:pt x="28197" y="8570"/>
                </a:cubicBezTo>
                <a:cubicBezTo>
                  <a:pt x="27991" y="8590"/>
                  <a:pt x="27787" y="8618"/>
                  <a:pt x="27582" y="8643"/>
                </a:cubicBezTo>
                <a:cubicBezTo>
                  <a:pt x="27526" y="8651"/>
                  <a:pt x="27468" y="8658"/>
                  <a:pt x="27412" y="8664"/>
                </a:cubicBezTo>
                <a:cubicBezTo>
                  <a:pt x="27391" y="8512"/>
                  <a:pt x="27375" y="8461"/>
                  <a:pt x="27289" y="8461"/>
                </a:cubicBezTo>
                <a:cubicBezTo>
                  <a:pt x="27256" y="8461"/>
                  <a:pt x="27213" y="8469"/>
                  <a:pt x="27154" y="8481"/>
                </a:cubicBezTo>
                <a:cubicBezTo>
                  <a:pt x="26898" y="8534"/>
                  <a:pt x="26645" y="8596"/>
                  <a:pt x="26390" y="8653"/>
                </a:cubicBezTo>
                <a:cubicBezTo>
                  <a:pt x="26360" y="8661"/>
                  <a:pt x="26331" y="8663"/>
                  <a:pt x="26297" y="8670"/>
                </a:cubicBezTo>
                <a:cubicBezTo>
                  <a:pt x="26425" y="8376"/>
                  <a:pt x="26544" y="8088"/>
                  <a:pt x="26673" y="7805"/>
                </a:cubicBezTo>
                <a:cubicBezTo>
                  <a:pt x="26730" y="7680"/>
                  <a:pt x="26801" y="7558"/>
                  <a:pt x="26877" y="7440"/>
                </a:cubicBezTo>
                <a:cubicBezTo>
                  <a:pt x="26965" y="7299"/>
                  <a:pt x="27065" y="7164"/>
                  <a:pt x="27157" y="7023"/>
                </a:cubicBezTo>
                <a:cubicBezTo>
                  <a:pt x="27185" y="6981"/>
                  <a:pt x="27203" y="6933"/>
                  <a:pt x="27219" y="6884"/>
                </a:cubicBezTo>
                <a:cubicBezTo>
                  <a:pt x="27253" y="6791"/>
                  <a:pt x="27244" y="6717"/>
                  <a:pt x="27125" y="6694"/>
                </a:cubicBezTo>
                <a:cubicBezTo>
                  <a:pt x="27091" y="6688"/>
                  <a:pt x="27062" y="6667"/>
                  <a:pt x="27019" y="6648"/>
                </a:cubicBezTo>
                <a:cubicBezTo>
                  <a:pt x="27034" y="6605"/>
                  <a:pt x="27046" y="6563"/>
                  <a:pt x="27063" y="6526"/>
                </a:cubicBezTo>
                <a:cubicBezTo>
                  <a:pt x="27182" y="6262"/>
                  <a:pt x="27304" y="6000"/>
                  <a:pt x="27423" y="5737"/>
                </a:cubicBezTo>
                <a:cubicBezTo>
                  <a:pt x="27438" y="5703"/>
                  <a:pt x="27456" y="5668"/>
                  <a:pt x="27469" y="5631"/>
                </a:cubicBezTo>
                <a:cubicBezTo>
                  <a:pt x="27523" y="5478"/>
                  <a:pt x="27512" y="5453"/>
                  <a:pt x="27367" y="5380"/>
                </a:cubicBezTo>
                <a:cubicBezTo>
                  <a:pt x="27414" y="5174"/>
                  <a:pt x="27466" y="4968"/>
                  <a:pt x="27506" y="4758"/>
                </a:cubicBezTo>
                <a:cubicBezTo>
                  <a:pt x="27525" y="4659"/>
                  <a:pt x="27525" y="4556"/>
                  <a:pt x="27522" y="4455"/>
                </a:cubicBezTo>
                <a:cubicBezTo>
                  <a:pt x="27518" y="4355"/>
                  <a:pt x="27461" y="4315"/>
                  <a:pt x="27368" y="4315"/>
                </a:cubicBezTo>
                <a:cubicBezTo>
                  <a:pt x="27362" y="4315"/>
                  <a:pt x="27355" y="4315"/>
                  <a:pt x="27348" y="4315"/>
                </a:cubicBezTo>
                <a:cubicBezTo>
                  <a:pt x="26952" y="4342"/>
                  <a:pt x="26556" y="4367"/>
                  <a:pt x="26159" y="4391"/>
                </a:cubicBezTo>
                <a:cubicBezTo>
                  <a:pt x="26156" y="4392"/>
                  <a:pt x="26153" y="4392"/>
                  <a:pt x="26150" y="4392"/>
                </a:cubicBezTo>
                <a:cubicBezTo>
                  <a:pt x="26130" y="4392"/>
                  <a:pt x="26111" y="4389"/>
                  <a:pt x="26097" y="4388"/>
                </a:cubicBezTo>
                <a:cubicBezTo>
                  <a:pt x="26156" y="4117"/>
                  <a:pt x="26216" y="3853"/>
                  <a:pt x="26267" y="3587"/>
                </a:cubicBezTo>
                <a:cubicBezTo>
                  <a:pt x="26276" y="3550"/>
                  <a:pt x="26240" y="3504"/>
                  <a:pt x="26224" y="3461"/>
                </a:cubicBezTo>
                <a:cubicBezTo>
                  <a:pt x="26213" y="3429"/>
                  <a:pt x="26188" y="3396"/>
                  <a:pt x="26192" y="3365"/>
                </a:cubicBezTo>
                <a:cubicBezTo>
                  <a:pt x="26210" y="3226"/>
                  <a:pt x="26237" y="3088"/>
                  <a:pt x="26257" y="2949"/>
                </a:cubicBezTo>
                <a:cubicBezTo>
                  <a:pt x="26267" y="2877"/>
                  <a:pt x="26280" y="2803"/>
                  <a:pt x="26277" y="2730"/>
                </a:cubicBezTo>
                <a:cubicBezTo>
                  <a:pt x="26271" y="2532"/>
                  <a:pt x="26225" y="2485"/>
                  <a:pt x="26014" y="2452"/>
                </a:cubicBezTo>
                <a:cubicBezTo>
                  <a:pt x="26084" y="2218"/>
                  <a:pt x="26139" y="1985"/>
                  <a:pt x="26223" y="1761"/>
                </a:cubicBezTo>
                <a:cubicBezTo>
                  <a:pt x="26350" y="1421"/>
                  <a:pt x="26499" y="1091"/>
                  <a:pt x="26632" y="754"/>
                </a:cubicBezTo>
                <a:cubicBezTo>
                  <a:pt x="26688" y="608"/>
                  <a:pt x="26736" y="459"/>
                  <a:pt x="26772" y="308"/>
                </a:cubicBezTo>
                <a:cubicBezTo>
                  <a:pt x="26790" y="232"/>
                  <a:pt x="26785" y="145"/>
                  <a:pt x="26770" y="67"/>
                </a:cubicBezTo>
                <a:cubicBezTo>
                  <a:pt x="26761" y="22"/>
                  <a:pt x="26736" y="0"/>
                  <a:pt x="26707" y="0"/>
                </a:cubicBezTo>
                <a:close/>
              </a:path>
            </a:pathLst>
          </a:custGeom>
          <a:solidFill>
            <a:srgbClr val="003100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" name="Google Shape;42;p28"/>
          <p:cNvSpPr/>
          <p:nvPr/>
        </p:nvSpPr>
        <p:spPr>
          <a:xfrm rot="-2700000">
            <a:off x="8367062" y="3972219"/>
            <a:ext cx="425135" cy="416903"/>
          </a:xfrm>
          <a:custGeom>
            <a:avLst/>
            <a:gdLst/>
            <a:ahLst/>
            <a:cxnLst/>
            <a:rect l="l" t="t" r="r" b="b"/>
            <a:pathLst>
              <a:path w="35377" h="34692" extrusionOk="0">
                <a:moveTo>
                  <a:pt x="27537" y="1"/>
                </a:moveTo>
                <a:cubicBezTo>
                  <a:pt x="27514" y="1"/>
                  <a:pt x="27492" y="3"/>
                  <a:pt x="27473" y="11"/>
                </a:cubicBezTo>
                <a:cubicBezTo>
                  <a:pt x="27266" y="96"/>
                  <a:pt x="27063" y="192"/>
                  <a:pt x="26864" y="295"/>
                </a:cubicBezTo>
                <a:cubicBezTo>
                  <a:pt x="26660" y="399"/>
                  <a:pt x="26463" y="518"/>
                  <a:pt x="26264" y="630"/>
                </a:cubicBezTo>
                <a:cubicBezTo>
                  <a:pt x="26263" y="618"/>
                  <a:pt x="26263" y="606"/>
                  <a:pt x="26263" y="595"/>
                </a:cubicBezTo>
                <a:cubicBezTo>
                  <a:pt x="26230" y="587"/>
                  <a:pt x="26191" y="567"/>
                  <a:pt x="26162" y="567"/>
                </a:cubicBezTo>
                <a:cubicBezTo>
                  <a:pt x="26156" y="567"/>
                  <a:pt x="26150" y="568"/>
                  <a:pt x="26144" y="570"/>
                </a:cubicBezTo>
                <a:cubicBezTo>
                  <a:pt x="25948" y="658"/>
                  <a:pt x="25757" y="759"/>
                  <a:pt x="25559" y="847"/>
                </a:cubicBezTo>
                <a:cubicBezTo>
                  <a:pt x="25496" y="876"/>
                  <a:pt x="25418" y="862"/>
                  <a:pt x="25355" y="889"/>
                </a:cubicBezTo>
                <a:cubicBezTo>
                  <a:pt x="25230" y="944"/>
                  <a:pt x="25113" y="1010"/>
                  <a:pt x="24985" y="1076"/>
                </a:cubicBezTo>
                <a:cubicBezTo>
                  <a:pt x="24983" y="1049"/>
                  <a:pt x="24982" y="1025"/>
                  <a:pt x="24981" y="999"/>
                </a:cubicBezTo>
                <a:cubicBezTo>
                  <a:pt x="24977" y="860"/>
                  <a:pt x="24926" y="791"/>
                  <a:pt x="24817" y="791"/>
                </a:cubicBezTo>
                <a:cubicBezTo>
                  <a:pt x="24792" y="791"/>
                  <a:pt x="24763" y="794"/>
                  <a:pt x="24732" y="802"/>
                </a:cubicBezTo>
                <a:cubicBezTo>
                  <a:pt x="24468" y="863"/>
                  <a:pt x="24206" y="933"/>
                  <a:pt x="23945" y="1005"/>
                </a:cubicBezTo>
                <a:cubicBezTo>
                  <a:pt x="23866" y="1027"/>
                  <a:pt x="23793" y="1069"/>
                  <a:pt x="23711" y="1105"/>
                </a:cubicBezTo>
                <a:cubicBezTo>
                  <a:pt x="23711" y="1073"/>
                  <a:pt x="23712" y="1033"/>
                  <a:pt x="23712" y="994"/>
                </a:cubicBezTo>
                <a:cubicBezTo>
                  <a:pt x="23711" y="929"/>
                  <a:pt x="23685" y="892"/>
                  <a:pt x="23642" y="892"/>
                </a:cubicBezTo>
                <a:cubicBezTo>
                  <a:pt x="23625" y="892"/>
                  <a:pt x="23606" y="897"/>
                  <a:pt x="23585" y="909"/>
                </a:cubicBezTo>
                <a:cubicBezTo>
                  <a:pt x="23490" y="959"/>
                  <a:pt x="23402" y="1026"/>
                  <a:pt x="23308" y="1077"/>
                </a:cubicBezTo>
                <a:cubicBezTo>
                  <a:pt x="23202" y="1134"/>
                  <a:pt x="23095" y="1187"/>
                  <a:pt x="22984" y="1229"/>
                </a:cubicBezTo>
                <a:cubicBezTo>
                  <a:pt x="22780" y="1303"/>
                  <a:pt x="22572" y="1366"/>
                  <a:pt x="22387" y="1428"/>
                </a:cubicBezTo>
                <a:cubicBezTo>
                  <a:pt x="22290" y="1205"/>
                  <a:pt x="22195" y="970"/>
                  <a:pt x="22090" y="742"/>
                </a:cubicBezTo>
                <a:cubicBezTo>
                  <a:pt x="22075" y="711"/>
                  <a:pt x="22021" y="674"/>
                  <a:pt x="21987" y="674"/>
                </a:cubicBezTo>
                <a:cubicBezTo>
                  <a:pt x="21984" y="674"/>
                  <a:pt x="21981" y="674"/>
                  <a:pt x="21978" y="675"/>
                </a:cubicBezTo>
                <a:cubicBezTo>
                  <a:pt x="21824" y="707"/>
                  <a:pt x="21673" y="754"/>
                  <a:pt x="21509" y="800"/>
                </a:cubicBezTo>
                <a:cubicBezTo>
                  <a:pt x="21486" y="763"/>
                  <a:pt x="21468" y="744"/>
                  <a:pt x="21444" y="744"/>
                </a:cubicBezTo>
                <a:cubicBezTo>
                  <a:pt x="21419" y="744"/>
                  <a:pt x="21387" y="764"/>
                  <a:pt x="21334" y="805"/>
                </a:cubicBezTo>
                <a:cubicBezTo>
                  <a:pt x="21212" y="898"/>
                  <a:pt x="21083" y="985"/>
                  <a:pt x="20942" y="1079"/>
                </a:cubicBezTo>
                <a:cubicBezTo>
                  <a:pt x="20910" y="993"/>
                  <a:pt x="20884" y="951"/>
                  <a:pt x="20846" y="951"/>
                </a:cubicBezTo>
                <a:cubicBezTo>
                  <a:pt x="20817" y="951"/>
                  <a:pt x="20781" y="975"/>
                  <a:pt x="20731" y="1022"/>
                </a:cubicBezTo>
                <a:cubicBezTo>
                  <a:pt x="20553" y="1187"/>
                  <a:pt x="20384" y="1362"/>
                  <a:pt x="20206" y="1529"/>
                </a:cubicBezTo>
                <a:cubicBezTo>
                  <a:pt x="20151" y="1578"/>
                  <a:pt x="20080" y="1611"/>
                  <a:pt x="20021" y="1649"/>
                </a:cubicBezTo>
                <a:cubicBezTo>
                  <a:pt x="19995" y="1532"/>
                  <a:pt x="19971" y="1429"/>
                  <a:pt x="19946" y="1325"/>
                </a:cubicBezTo>
                <a:cubicBezTo>
                  <a:pt x="19931" y="1260"/>
                  <a:pt x="19897" y="1230"/>
                  <a:pt x="19850" y="1230"/>
                </a:cubicBezTo>
                <a:cubicBezTo>
                  <a:pt x="19830" y="1230"/>
                  <a:pt x="19808" y="1236"/>
                  <a:pt x="19784" y="1247"/>
                </a:cubicBezTo>
                <a:cubicBezTo>
                  <a:pt x="19714" y="1280"/>
                  <a:pt x="19641" y="1318"/>
                  <a:pt x="19591" y="1375"/>
                </a:cubicBezTo>
                <a:cubicBezTo>
                  <a:pt x="19398" y="1599"/>
                  <a:pt x="19143" y="1742"/>
                  <a:pt x="18907" y="1913"/>
                </a:cubicBezTo>
                <a:cubicBezTo>
                  <a:pt x="18725" y="2047"/>
                  <a:pt x="18566" y="2215"/>
                  <a:pt x="18401" y="2374"/>
                </a:cubicBezTo>
                <a:cubicBezTo>
                  <a:pt x="18331" y="2440"/>
                  <a:pt x="18273" y="2518"/>
                  <a:pt x="18225" y="2573"/>
                </a:cubicBezTo>
                <a:cubicBezTo>
                  <a:pt x="18185" y="2416"/>
                  <a:pt x="18146" y="2247"/>
                  <a:pt x="18099" y="2082"/>
                </a:cubicBezTo>
                <a:cubicBezTo>
                  <a:pt x="18064" y="1961"/>
                  <a:pt x="18017" y="1845"/>
                  <a:pt x="17975" y="1728"/>
                </a:cubicBezTo>
                <a:cubicBezTo>
                  <a:pt x="17944" y="1645"/>
                  <a:pt x="17925" y="1611"/>
                  <a:pt x="17883" y="1611"/>
                </a:cubicBezTo>
                <a:cubicBezTo>
                  <a:pt x="17859" y="1611"/>
                  <a:pt x="17827" y="1622"/>
                  <a:pt x="17781" y="1642"/>
                </a:cubicBezTo>
                <a:cubicBezTo>
                  <a:pt x="17760" y="1650"/>
                  <a:pt x="17739" y="1659"/>
                  <a:pt x="17706" y="1673"/>
                </a:cubicBezTo>
                <a:cubicBezTo>
                  <a:pt x="17731" y="1422"/>
                  <a:pt x="17548" y="1268"/>
                  <a:pt x="17466" y="1071"/>
                </a:cubicBezTo>
                <a:cubicBezTo>
                  <a:pt x="17458" y="1053"/>
                  <a:pt x="17414" y="1035"/>
                  <a:pt x="17385" y="1035"/>
                </a:cubicBezTo>
                <a:cubicBezTo>
                  <a:pt x="17378" y="1035"/>
                  <a:pt x="17373" y="1035"/>
                  <a:pt x="17368" y="1037"/>
                </a:cubicBezTo>
                <a:cubicBezTo>
                  <a:pt x="17197" y="1105"/>
                  <a:pt x="17022" y="1172"/>
                  <a:pt x="16860" y="1258"/>
                </a:cubicBezTo>
                <a:cubicBezTo>
                  <a:pt x="16774" y="1305"/>
                  <a:pt x="16711" y="1390"/>
                  <a:pt x="16618" y="1475"/>
                </a:cubicBezTo>
                <a:lnTo>
                  <a:pt x="16618" y="1475"/>
                </a:lnTo>
                <a:cubicBezTo>
                  <a:pt x="16619" y="1471"/>
                  <a:pt x="16620" y="1454"/>
                  <a:pt x="16613" y="1443"/>
                </a:cubicBezTo>
                <a:cubicBezTo>
                  <a:pt x="16573" y="1375"/>
                  <a:pt x="16535" y="1342"/>
                  <a:pt x="16496" y="1342"/>
                </a:cubicBezTo>
                <a:cubicBezTo>
                  <a:pt x="16457" y="1342"/>
                  <a:pt x="16417" y="1372"/>
                  <a:pt x="16371" y="1431"/>
                </a:cubicBezTo>
                <a:cubicBezTo>
                  <a:pt x="16240" y="1598"/>
                  <a:pt x="16101" y="1761"/>
                  <a:pt x="15968" y="1926"/>
                </a:cubicBezTo>
                <a:cubicBezTo>
                  <a:pt x="15934" y="1967"/>
                  <a:pt x="15910" y="2016"/>
                  <a:pt x="15884" y="2057"/>
                </a:cubicBezTo>
                <a:cubicBezTo>
                  <a:pt x="15833" y="2000"/>
                  <a:pt x="15778" y="1941"/>
                  <a:pt x="15723" y="1881"/>
                </a:cubicBezTo>
                <a:cubicBezTo>
                  <a:pt x="15695" y="1851"/>
                  <a:pt x="15670" y="1837"/>
                  <a:pt x="15644" y="1837"/>
                </a:cubicBezTo>
                <a:cubicBezTo>
                  <a:pt x="15617" y="1837"/>
                  <a:pt x="15588" y="1854"/>
                  <a:pt x="15556" y="1885"/>
                </a:cubicBezTo>
                <a:cubicBezTo>
                  <a:pt x="15336" y="2096"/>
                  <a:pt x="15193" y="2345"/>
                  <a:pt x="15155" y="2652"/>
                </a:cubicBezTo>
                <a:cubicBezTo>
                  <a:pt x="15152" y="2669"/>
                  <a:pt x="15144" y="2688"/>
                  <a:pt x="15136" y="2709"/>
                </a:cubicBezTo>
                <a:cubicBezTo>
                  <a:pt x="15123" y="2705"/>
                  <a:pt x="15113" y="2704"/>
                  <a:pt x="15103" y="2699"/>
                </a:cubicBezTo>
                <a:cubicBezTo>
                  <a:pt x="15066" y="2677"/>
                  <a:pt x="15030" y="2654"/>
                  <a:pt x="14992" y="2631"/>
                </a:cubicBezTo>
                <a:cubicBezTo>
                  <a:pt x="14971" y="2669"/>
                  <a:pt x="14934" y="2705"/>
                  <a:pt x="14929" y="2746"/>
                </a:cubicBezTo>
                <a:cubicBezTo>
                  <a:pt x="14903" y="2954"/>
                  <a:pt x="14791" y="3109"/>
                  <a:pt x="14652" y="3253"/>
                </a:cubicBezTo>
                <a:cubicBezTo>
                  <a:pt x="14609" y="3299"/>
                  <a:pt x="14569" y="3346"/>
                  <a:pt x="14534" y="3386"/>
                </a:cubicBezTo>
                <a:cubicBezTo>
                  <a:pt x="14454" y="3297"/>
                  <a:pt x="14370" y="3212"/>
                  <a:pt x="14295" y="3121"/>
                </a:cubicBezTo>
                <a:cubicBezTo>
                  <a:pt x="14267" y="3087"/>
                  <a:pt x="14239" y="3074"/>
                  <a:pt x="14212" y="3074"/>
                </a:cubicBezTo>
                <a:cubicBezTo>
                  <a:pt x="14182" y="3074"/>
                  <a:pt x="14153" y="3091"/>
                  <a:pt x="14128" y="3116"/>
                </a:cubicBezTo>
                <a:cubicBezTo>
                  <a:pt x="13919" y="3324"/>
                  <a:pt x="13732" y="3548"/>
                  <a:pt x="13654" y="3845"/>
                </a:cubicBezTo>
                <a:cubicBezTo>
                  <a:pt x="13626" y="3955"/>
                  <a:pt x="13567" y="4060"/>
                  <a:pt x="13505" y="4212"/>
                </a:cubicBezTo>
                <a:cubicBezTo>
                  <a:pt x="13493" y="4168"/>
                  <a:pt x="13484" y="4128"/>
                  <a:pt x="13475" y="4091"/>
                </a:cubicBezTo>
                <a:cubicBezTo>
                  <a:pt x="13223" y="4151"/>
                  <a:pt x="13238" y="4387"/>
                  <a:pt x="13151" y="4547"/>
                </a:cubicBezTo>
                <a:cubicBezTo>
                  <a:pt x="13042" y="4745"/>
                  <a:pt x="12964" y="4961"/>
                  <a:pt x="12867" y="5166"/>
                </a:cubicBezTo>
                <a:cubicBezTo>
                  <a:pt x="12764" y="5380"/>
                  <a:pt x="12664" y="5596"/>
                  <a:pt x="12544" y="5802"/>
                </a:cubicBezTo>
                <a:cubicBezTo>
                  <a:pt x="12463" y="5941"/>
                  <a:pt x="12353" y="6062"/>
                  <a:pt x="12258" y="6191"/>
                </a:cubicBezTo>
                <a:cubicBezTo>
                  <a:pt x="12223" y="6237"/>
                  <a:pt x="12189" y="6285"/>
                  <a:pt x="12142" y="6349"/>
                </a:cubicBezTo>
                <a:cubicBezTo>
                  <a:pt x="12137" y="6305"/>
                  <a:pt x="12135" y="6282"/>
                  <a:pt x="12131" y="6258"/>
                </a:cubicBezTo>
                <a:cubicBezTo>
                  <a:pt x="12101" y="6093"/>
                  <a:pt x="12079" y="5927"/>
                  <a:pt x="12043" y="5764"/>
                </a:cubicBezTo>
                <a:cubicBezTo>
                  <a:pt x="12012" y="5626"/>
                  <a:pt x="11959" y="5493"/>
                  <a:pt x="11926" y="5356"/>
                </a:cubicBezTo>
                <a:cubicBezTo>
                  <a:pt x="11879" y="5152"/>
                  <a:pt x="11843" y="4946"/>
                  <a:pt x="11796" y="4742"/>
                </a:cubicBezTo>
                <a:cubicBezTo>
                  <a:pt x="11786" y="4703"/>
                  <a:pt x="11750" y="4668"/>
                  <a:pt x="11728" y="4631"/>
                </a:cubicBezTo>
                <a:cubicBezTo>
                  <a:pt x="11692" y="4655"/>
                  <a:pt x="11654" y="4679"/>
                  <a:pt x="11618" y="4703"/>
                </a:cubicBezTo>
                <a:cubicBezTo>
                  <a:pt x="11597" y="4554"/>
                  <a:pt x="11564" y="4400"/>
                  <a:pt x="11438" y="4334"/>
                </a:cubicBezTo>
                <a:cubicBezTo>
                  <a:pt x="11407" y="4223"/>
                  <a:pt x="11393" y="4132"/>
                  <a:pt x="11355" y="4052"/>
                </a:cubicBezTo>
                <a:cubicBezTo>
                  <a:pt x="11286" y="3902"/>
                  <a:pt x="11211" y="3751"/>
                  <a:pt x="11126" y="3608"/>
                </a:cubicBezTo>
                <a:cubicBezTo>
                  <a:pt x="11084" y="3540"/>
                  <a:pt x="11052" y="3510"/>
                  <a:pt x="11012" y="3510"/>
                </a:cubicBezTo>
                <a:cubicBezTo>
                  <a:pt x="10979" y="3510"/>
                  <a:pt x="10942" y="3529"/>
                  <a:pt x="10890" y="3562"/>
                </a:cubicBezTo>
                <a:cubicBezTo>
                  <a:pt x="10793" y="3625"/>
                  <a:pt x="10694" y="3680"/>
                  <a:pt x="10591" y="3742"/>
                </a:cubicBezTo>
                <a:cubicBezTo>
                  <a:pt x="10500" y="3388"/>
                  <a:pt x="10328" y="3068"/>
                  <a:pt x="10119" y="2764"/>
                </a:cubicBezTo>
                <a:cubicBezTo>
                  <a:pt x="10067" y="2688"/>
                  <a:pt x="10049" y="2589"/>
                  <a:pt x="9996" y="2514"/>
                </a:cubicBezTo>
                <a:cubicBezTo>
                  <a:pt x="9944" y="2438"/>
                  <a:pt x="9912" y="2403"/>
                  <a:pt x="9874" y="2403"/>
                </a:cubicBezTo>
                <a:cubicBezTo>
                  <a:pt x="9840" y="2403"/>
                  <a:pt x="9801" y="2431"/>
                  <a:pt x="9738" y="2484"/>
                </a:cubicBezTo>
                <a:cubicBezTo>
                  <a:pt x="9678" y="2293"/>
                  <a:pt x="9620" y="2107"/>
                  <a:pt x="9563" y="1921"/>
                </a:cubicBezTo>
                <a:cubicBezTo>
                  <a:pt x="9549" y="1876"/>
                  <a:pt x="9541" y="1829"/>
                  <a:pt x="9529" y="1784"/>
                </a:cubicBezTo>
                <a:cubicBezTo>
                  <a:pt x="9516" y="1730"/>
                  <a:pt x="9497" y="1685"/>
                  <a:pt x="9457" y="1685"/>
                </a:cubicBezTo>
                <a:cubicBezTo>
                  <a:pt x="9443" y="1685"/>
                  <a:pt x="9426" y="1691"/>
                  <a:pt x="9406" y="1704"/>
                </a:cubicBezTo>
                <a:cubicBezTo>
                  <a:pt x="9375" y="1603"/>
                  <a:pt x="9356" y="1504"/>
                  <a:pt x="9315" y="1414"/>
                </a:cubicBezTo>
                <a:cubicBezTo>
                  <a:pt x="9194" y="1149"/>
                  <a:pt x="9069" y="884"/>
                  <a:pt x="8935" y="626"/>
                </a:cubicBezTo>
                <a:cubicBezTo>
                  <a:pt x="8900" y="559"/>
                  <a:pt x="8823" y="516"/>
                  <a:pt x="8766" y="461"/>
                </a:cubicBezTo>
                <a:cubicBezTo>
                  <a:pt x="8724" y="533"/>
                  <a:pt x="8652" y="603"/>
                  <a:pt x="8647" y="676"/>
                </a:cubicBezTo>
                <a:cubicBezTo>
                  <a:pt x="8628" y="948"/>
                  <a:pt x="8632" y="1218"/>
                  <a:pt x="8629" y="1490"/>
                </a:cubicBezTo>
                <a:cubicBezTo>
                  <a:pt x="8629" y="1520"/>
                  <a:pt x="8641" y="1551"/>
                  <a:pt x="8649" y="1598"/>
                </a:cubicBezTo>
                <a:cubicBezTo>
                  <a:pt x="8622" y="1586"/>
                  <a:pt x="8601" y="1580"/>
                  <a:pt x="8584" y="1580"/>
                </a:cubicBezTo>
                <a:cubicBezTo>
                  <a:pt x="8529" y="1580"/>
                  <a:pt x="8528" y="1640"/>
                  <a:pt x="8520" y="1696"/>
                </a:cubicBezTo>
                <a:cubicBezTo>
                  <a:pt x="8476" y="2011"/>
                  <a:pt x="8431" y="2326"/>
                  <a:pt x="8386" y="2652"/>
                </a:cubicBezTo>
                <a:cubicBezTo>
                  <a:pt x="8350" y="2626"/>
                  <a:pt x="8319" y="2615"/>
                  <a:pt x="8292" y="2615"/>
                </a:cubicBezTo>
                <a:cubicBezTo>
                  <a:pt x="8237" y="2615"/>
                  <a:pt x="8201" y="2662"/>
                  <a:pt x="8179" y="2725"/>
                </a:cubicBezTo>
                <a:cubicBezTo>
                  <a:pt x="8130" y="2869"/>
                  <a:pt x="8088" y="3016"/>
                  <a:pt x="8057" y="3163"/>
                </a:cubicBezTo>
                <a:cubicBezTo>
                  <a:pt x="8024" y="3322"/>
                  <a:pt x="8000" y="3485"/>
                  <a:pt x="7983" y="3646"/>
                </a:cubicBezTo>
                <a:cubicBezTo>
                  <a:pt x="7968" y="3780"/>
                  <a:pt x="7968" y="3916"/>
                  <a:pt x="7960" y="4058"/>
                </a:cubicBezTo>
                <a:cubicBezTo>
                  <a:pt x="7898" y="4012"/>
                  <a:pt x="7818" y="3968"/>
                  <a:pt x="7757" y="3904"/>
                </a:cubicBezTo>
                <a:cubicBezTo>
                  <a:pt x="7729" y="3874"/>
                  <a:pt x="7703" y="3862"/>
                  <a:pt x="7681" y="3862"/>
                </a:cubicBezTo>
                <a:cubicBezTo>
                  <a:pt x="7647" y="3862"/>
                  <a:pt x="7620" y="3889"/>
                  <a:pt x="7598" y="3923"/>
                </a:cubicBezTo>
                <a:cubicBezTo>
                  <a:pt x="7545" y="4005"/>
                  <a:pt x="7491" y="4089"/>
                  <a:pt x="7466" y="4180"/>
                </a:cubicBezTo>
                <a:cubicBezTo>
                  <a:pt x="7394" y="4444"/>
                  <a:pt x="7335" y="4709"/>
                  <a:pt x="7278" y="4976"/>
                </a:cubicBezTo>
                <a:cubicBezTo>
                  <a:pt x="7264" y="5038"/>
                  <a:pt x="7280" y="5104"/>
                  <a:pt x="7281" y="5171"/>
                </a:cubicBezTo>
                <a:cubicBezTo>
                  <a:pt x="7223" y="5142"/>
                  <a:pt x="7156" y="5110"/>
                  <a:pt x="7089" y="5077"/>
                </a:cubicBezTo>
                <a:cubicBezTo>
                  <a:pt x="7058" y="5062"/>
                  <a:pt x="7030" y="5054"/>
                  <a:pt x="7006" y="5054"/>
                </a:cubicBezTo>
                <a:cubicBezTo>
                  <a:pt x="6956" y="5054"/>
                  <a:pt x="6923" y="5088"/>
                  <a:pt x="6914" y="5159"/>
                </a:cubicBezTo>
                <a:cubicBezTo>
                  <a:pt x="6894" y="5310"/>
                  <a:pt x="6897" y="5462"/>
                  <a:pt x="6884" y="5614"/>
                </a:cubicBezTo>
                <a:cubicBezTo>
                  <a:pt x="6872" y="5737"/>
                  <a:pt x="6844" y="5858"/>
                  <a:pt x="6838" y="5980"/>
                </a:cubicBezTo>
                <a:cubicBezTo>
                  <a:pt x="6832" y="6139"/>
                  <a:pt x="6775" y="6286"/>
                  <a:pt x="6746" y="6439"/>
                </a:cubicBezTo>
                <a:cubicBezTo>
                  <a:pt x="6739" y="6480"/>
                  <a:pt x="6756" y="6526"/>
                  <a:pt x="6744" y="6563"/>
                </a:cubicBezTo>
                <a:cubicBezTo>
                  <a:pt x="6735" y="6591"/>
                  <a:pt x="6693" y="6608"/>
                  <a:pt x="6668" y="6629"/>
                </a:cubicBezTo>
                <a:cubicBezTo>
                  <a:pt x="6634" y="6581"/>
                  <a:pt x="6592" y="6562"/>
                  <a:pt x="6544" y="6562"/>
                </a:cubicBezTo>
                <a:cubicBezTo>
                  <a:pt x="6519" y="6562"/>
                  <a:pt x="6493" y="6567"/>
                  <a:pt x="6466" y="6576"/>
                </a:cubicBezTo>
                <a:cubicBezTo>
                  <a:pt x="6466" y="6576"/>
                  <a:pt x="6465" y="6576"/>
                  <a:pt x="6465" y="6576"/>
                </a:cubicBezTo>
                <a:cubicBezTo>
                  <a:pt x="6457" y="6576"/>
                  <a:pt x="6446" y="6562"/>
                  <a:pt x="6436" y="6557"/>
                </a:cubicBezTo>
                <a:cubicBezTo>
                  <a:pt x="6401" y="6541"/>
                  <a:pt x="6368" y="6527"/>
                  <a:pt x="6326" y="6527"/>
                </a:cubicBezTo>
                <a:cubicBezTo>
                  <a:pt x="6325" y="6527"/>
                  <a:pt x="6323" y="6527"/>
                  <a:pt x="6322" y="6527"/>
                </a:cubicBezTo>
                <a:cubicBezTo>
                  <a:pt x="6288" y="6506"/>
                  <a:pt x="6259" y="6475"/>
                  <a:pt x="6223" y="6463"/>
                </a:cubicBezTo>
                <a:cubicBezTo>
                  <a:pt x="6081" y="6413"/>
                  <a:pt x="5940" y="6363"/>
                  <a:pt x="5794" y="6329"/>
                </a:cubicBezTo>
                <a:cubicBezTo>
                  <a:pt x="5738" y="6315"/>
                  <a:pt x="5699" y="6306"/>
                  <a:pt x="5670" y="6306"/>
                </a:cubicBezTo>
                <a:cubicBezTo>
                  <a:pt x="5606" y="6306"/>
                  <a:pt x="5593" y="6349"/>
                  <a:pt x="5571" y="6479"/>
                </a:cubicBezTo>
                <a:cubicBezTo>
                  <a:pt x="5535" y="6684"/>
                  <a:pt x="5518" y="6891"/>
                  <a:pt x="5493" y="7104"/>
                </a:cubicBezTo>
                <a:cubicBezTo>
                  <a:pt x="5350" y="7124"/>
                  <a:pt x="5344" y="7129"/>
                  <a:pt x="5386" y="7299"/>
                </a:cubicBezTo>
                <a:cubicBezTo>
                  <a:pt x="5407" y="7395"/>
                  <a:pt x="5434" y="7488"/>
                  <a:pt x="5468" y="7580"/>
                </a:cubicBezTo>
                <a:cubicBezTo>
                  <a:pt x="5500" y="7664"/>
                  <a:pt x="5542" y="7746"/>
                  <a:pt x="5581" y="7831"/>
                </a:cubicBezTo>
                <a:cubicBezTo>
                  <a:pt x="5468" y="7792"/>
                  <a:pt x="5355" y="7755"/>
                  <a:pt x="5231" y="7715"/>
                </a:cubicBezTo>
                <a:cubicBezTo>
                  <a:pt x="5223" y="7743"/>
                  <a:pt x="5217" y="7769"/>
                  <a:pt x="5210" y="7797"/>
                </a:cubicBezTo>
                <a:cubicBezTo>
                  <a:pt x="5194" y="7785"/>
                  <a:pt x="5179" y="7774"/>
                  <a:pt x="5133" y="7738"/>
                </a:cubicBezTo>
                <a:lnTo>
                  <a:pt x="5133" y="7738"/>
                </a:lnTo>
                <a:cubicBezTo>
                  <a:pt x="5134" y="7865"/>
                  <a:pt x="5113" y="7973"/>
                  <a:pt x="5139" y="8069"/>
                </a:cubicBezTo>
                <a:cubicBezTo>
                  <a:pt x="5249" y="8480"/>
                  <a:pt x="5357" y="8892"/>
                  <a:pt x="5495" y="9293"/>
                </a:cubicBezTo>
                <a:cubicBezTo>
                  <a:pt x="5596" y="9586"/>
                  <a:pt x="5740" y="9864"/>
                  <a:pt x="5864" y="10149"/>
                </a:cubicBezTo>
                <a:cubicBezTo>
                  <a:pt x="5885" y="10197"/>
                  <a:pt x="5904" y="10245"/>
                  <a:pt x="5931" y="10308"/>
                </a:cubicBezTo>
                <a:cubicBezTo>
                  <a:pt x="5765" y="10206"/>
                  <a:pt x="5621" y="10117"/>
                  <a:pt x="5470" y="10025"/>
                </a:cubicBezTo>
                <a:lnTo>
                  <a:pt x="5447" y="10059"/>
                </a:lnTo>
                <a:cubicBezTo>
                  <a:pt x="5352" y="10039"/>
                  <a:pt x="5268" y="10020"/>
                  <a:pt x="5179" y="10000"/>
                </a:cubicBezTo>
                <a:lnTo>
                  <a:pt x="5179" y="10000"/>
                </a:lnTo>
                <a:cubicBezTo>
                  <a:pt x="5181" y="10034"/>
                  <a:pt x="5182" y="10066"/>
                  <a:pt x="5182" y="10072"/>
                </a:cubicBezTo>
                <a:cubicBezTo>
                  <a:pt x="4970" y="10018"/>
                  <a:pt x="4757" y="9968"/>
                  <a:pt x="4546" y="9911"/>
                </a:cubicBezTo>
                <a:cubicBezTo>
                  <a:pt x="4528" y="9906"/>
                  <a:pt x="4512" y="9904"/>
                  <a:pt x="4498" y="9904"/>
                </a:cubicBezTo>
                <a:cubicBezTo>
                  <a:pt x="4442" y="9904"/>
                  <a:pt x="4419" y="9943"/>
                  <a:pt x="4402" y="10010"/>
                </a:cubicBezTo>
                <a:cubicBezTo>
                  <a:pt x="4354" y="10197"/>
                  <a:pt x="4403" y="10374"/>
                  <a:pt x="4435" y="10554"/>
                </a:cubicBezTo>
                <a:cubicBezTo>
                  <a:pt x="4449" y="10632"/>
                  <a:pt x="4489" y="10710"/>
                  <a:pt x="4417" y="10784"/>
                </a:cubicBezTo>
                <a:cubicBezTo>
                  <a:pt x="4403" y="10797"/>
                  <a:pt x="4405" y="10836"/>
                  <a:pt x="4409" y="10862"/>
                </a:cubicBezTo>
                <a:cubicBezTo>
                  <a:pt x="4439" y="11077"/>
                  <a:pt x="4515" y="11274"/>
                  <a:pt x="4644" y="11461"/>
                </a:cubicBezTo>
                <a:cubicBezTo>
                  <a:pt x="4661" y="11437"/>
                  <a:pt x="4673" y="11420"/>
                  <a:pt x="4693" y="11392"/>
                </a:cubicBezTo>
                <a:cubicBezTo>
                  <a:pt x="4697" y="11443"/>
                  <a:pt x="4700" y="11485"/>
                  <a:pt x="4704" y="11531"/>
                </a:cubicBezTo>
                <a:cubicBezTo>
                  <a:pt x="4631" y="11543"/>
                  <a:pt x="4559" y="11553"/>
                  <a:pt x="4489" y="11568"/>
                </a:cubicBezTo>
                <a:cubicBezTo>
                  <a:pt x="4367" y="11592"/>
                  <a:pt x="4348" y="11620"/>
                  <a:pt x="4414" y="11728"/>
                </a:cubicBezTo>
                <a:cubicBezTo>
                  <a:pt x="4476" y="11828"/>
                  <a:pt x="4551" y="11918"/>
                  <a:pt x="4625" y="12008"/>
                </a:cubicBezTo>
                <a:cubicBezTo>
                  <a:pt x="4851" y="12277"/>
                  <a:pt x="5077" y="12543"/>
                  <a:pt x="5315" y="12824"/>
                </a:cubicBezTo>
                <a:cubicBezTo>
                  <a:pt x="5215" y="12864"/>
                  <a:pt x="5135" y="12903"/>
                  <a:pt x="5051" y="12929"/>
                </a:cubicBezTo>
                <a:cubicBezTo>
                  <a:pt x="4960" y="12957"/>
                  <a:pt x="4950" y="13007"/>
                  <a:pt x="4999" y="13076"/>
                </a:cubicBezTo>
                <a:cubicBezTo>
                  <a:pt x="5052" y="13156"/>
                  <a:pt x="5103" y="13245"/>
                  <a:pt x="5174" y="13310"/>
                </a:cubicBezTo>
                <a:cubicBezTo>
                  <a:pt x="5405" y="13523"/>
                  <a:pt x="5655" y="13707"/>
                  <a:pt x="5930" y="13867"/>
                </a:cubicBezTo>
                <a:cubicBezTo>
                  <a:pt x="6211" y="14032"/>
                  <a:pt x="6475" y="14229"/>
                  <a:pt x="6743" y="14416"/>
                </a:cubicBezTo>
                <a:cubicBezTo>
                  <a:pt x="6998" y="14594"/>
                  <a:pt x="7250" y="14778"/>
                  <a:pt x="7504" y="14959"/>
                </a:cubicBezTo>
                <a:cubicBezTo>
                  <a:pt x="7530" y="14978"/>
                  <a:pt x="7552" y="14997"/>
                  <a:pt x="7571" y="15038"/>
                </a:cubicBezTo>
                <a:cubicBezTo>
                  <a:pt x="6736" y="14871"/>
                  <a:pt x="5905" y="14691"/>
                  <a:pt x="5068" y="14539"/>
                </a:cubicBezTo>
                <a:cubicBezTo>
                  <a:pt x="4235" y="14388"/>
                  <a:pt x="3400" y="14259"/>
                  <a:pt x="2563" y="14138"/>
                </a:cubicBezTo>
                <a:cubicBezTo>
                  <a:pt x="1722" y="14016"/>
                  <a:pt x="871" y="13953"/>
                  <a:pt x="32" y="13867"/>
                </a:cubicBezTo>
                <a:cubicBezTo>
                  <a:pt x="20" y="14045"/>
                  <a:pt x="10" y="14195"/>
                  <a:pt x="2" y="14345"/>
                </a:cubicBezTo>
                <a:cubicBezTo>
                  <a:pt x="0" y="14369"/>
                  <a:pt x="11" y="14409"/>
                  <a:pt x="27" y="14418"/>
                </a:cubicBezTo>
                <a:cubicBezTo>
                  <a:pt x="148" y="14478"/>
                  <a:pt x="266" y="14562"/>
                  <a:pt x="391" y="14578"/>
                </a:cubicBezTo>
                <a:cubicBezTo>
                  <a:pt x="778" y="14630"/>
                  <a:pt x="1169" y="14644"/>
                  <a:pt x="1557" y="14694"/>
                </a:cubicBezTo>
                <a:cubicBezTo>
                  <a:pt x="2464" y="14807"/>
                  <a:pt x="3370" y="14925"/>
                  <a:pt x="4274" y="15056"/>
                </a:cubicBezTo>
                <a:cubicBezTo>
                  <a:pt x="4932" y="15151"/>
                  <a:pt x="5585" y="15270"/>
                  <a:pt x="6240" y="15379"/>
                </a:cubicBezTo>
                <a:cubicBezTo>
                  <a:pt x="6291" y="15388"/>
                  <a:pt x="6339" y="15407"/>
                  <a:pt x="6386" y="15445"/>
                </a:cubicBezTo>
                <a:cubicBezTo>
                  <a:pt x="6282" y="15436"/>
                  <a:pt x="6177" y="15416"/>
                  <a:pt x="6075" y="15416"/>
                </a:cubicBezTo>
                <a:cubicBezTo>
                  <a:pt x="6053" y="15416"/>
                  <a:pt x="6031" y="15417"/>
                  <a:pt x="6009" y="15419"/>
                </a:cubicBezTo>
                <a:cubicBezTo>
                  <a:pt x="5796" y="15440"/>
                  <a:pt x="5583" y="15481"/>
                  <a:pt x="5372" y="15519"/>
                </a:cubicBezTo>
                <a:cubicBezTo>
                  <a:pt x="5350" y="15524"/>
                  <a:pt x="5331" y="15563"/>
                  <a:pt x="5320" y="15575"/>
                </a:cubicBezTo>
                <a:cubicBezTo>
                  <a:pt x="5268" y="15590"/>
                  <a:pt x="5221" y="15599"/>
                  <a:pt x="5177" y="15614"/>
                </a:cubicBezTo>
                <a:cubicBezTo>
                  <a:pt x="5025" y="15667"/>
                  <a:pt x="5027" y="15666"/>
                  <a:pt x="5118" y="15796"/>
                </a:cubicBezTo>
                <a:cubicBezTo>
                  <a:pt x="5194" y="15904"/>
                  <a:pt x="5263" y="16018"/>
                  <a:pt x="5331" y="16125"/>
                </a:cubicBezTo>
                <a:cubicBezTo>
                  <a:pt x="5299" y="16118"/>
                  <a:pt x="5268" y="16115"/>
                  <a:pt x="5237" y="16115"/>
                </a:cubicBezTo>
                <a:cubicBezTo>
                  <a:pt x="5037" y="16115"/>
                  <a:pt x="4865" y="16247"/>
                  <a:pt x="4682" y="16340"/>
                </a:cubicBezTo>
                <a:cubicBezTo>
                  <a:pt x="4531" y="16417"/>
                  <a:pt x="4384" y="16506"/>
                  <a:pt x="4237" y="16594"/>
                </a:cubicBezTo>
                <a:cubicBezTo>
                  <a:pt x="4034" y="16716"/>
                  <a:pt x="4030" y="16784"/>
                  <a:pt x="4215" y="16959"/>
                </a:cubicBezTo>
                <a:cubicBezTo>
                  <a:pt x="4053" y="17088"/>
                  <a:pt x="3883" y="17206"/>
                  <a:pt x="3733" y="17344"/>
                </a:cubicBezTo>
                <a:cubicBezTo>
                  <a:pt x="3590" y="17475"/>
                  <a:pt x="3468" y="17627"/>
                  <a:pt x="3334" y="17767"/>
                </a:cubicBezTo>
                <a:cubicBezTo>
                  <a:pt x="3276" y="17829"/>
                  <a:pt x="3299" y="17876"/>
                  <a:pt x="3361" y="17906"/>
                </a:cubicBezTo>
                <a:cubicBezTo>
                  <a:pt x="3469" y="17957"/>
                  <a:pt x="3579" y="18009"/>
                  <a:pt x="3693" y="18044"/>
                </a:cubicBezTo>
                <a:cubicBezTo>
                  <a:pt x="3890" y="18105"/>
                  <a:pt x="4096" y="18138"/>
                  <a:pt x="4289" y="18213"/>
                </a:cubicBezTo>
                <a:cubicBezTo>
                  <a:pt x="4420" y="18265"/>
                  <a:pt x="4526" y="18374"/>
                  <a:pt x="4677" y="18387"/>
                </a:cubicBezTo>
                <a:cubicBezTo>
                  <a:pt x="4784" y="18396"/>
                  <a:pt x="4892" y="18415"/>
                  <a:pt x="5006" y="18432"/>
                </a:cubicBezTo>
                <a:cubicBezTo>
                  <a:pt x="4754" y="18806"/>
                  <a:pt x="4523" y="19197"/>
                  <a:pt x="4120" y="19490"/>
                </a:cubicBezTo>
                <a:cubicBezTo>
                  <a:pt x="4212" y="19504"/>
                  <a:pt x="4261" y="19510"/>
                  <a:pt x="4332" y="19520"/>
                </a:cubicBezTo>
                <a:cubicBezTo>
                  <a:pt x="4290" y="19550"/>
                  <a:pt x="4268" y="19576"/>
                  <a:pt x="4243" y="19582"/>
                </a:cubicBezTo>
                <a:cubicBezTo>
                  <a:pt x="4188" y="19594"/>
                  <a:pt x="4142" y="19602"/>
                  <a:pt x="4153" y="19680"/>
                </a:cubicBezTo>
                <a:cubicBezTo>
                  <a:pt x="4157" y="19701"/>
                  <a:pt x="4116" y="19735"/>
                  <a:pt x="4089" y="19752"/>
                </a:cubicBezTo>
                <a:cubicBezTo>
                  <a:pt x="3926" y="19849"/>
                  <a:pt x="3829" y="20005"/>
                  <a:pt x="3757" y="20168"/>
                </a:cubicBezTo>
                <a:cubicBezTo>
                  <a:pt x="3704" y="20288"/>
                  <a:pt x="3632" y="20395"/>
                  <a:pt x="3579" y="20512"/>
                </a:cubicBezTo>
                <a:cubicBezTo>
                  <a:pt x="3531" y="20615"/>
                  <a:pt x="3548" y="20647"/>
                  <a:pt x="3659" y="20672"/>
                </a:cubicBezTo>
                <a:cubicBezTo>
                  <a:pt x="3695" y="20680"/>
                  <a:pt x="3731" y="20693"/>
                  <a:pt x="3796" y="20713"/>
                </a:cubicBezTo>
                <a:cubicBezTo>
                  <a:pt x="3739" y="20807"/>
                  <a:pt x="3697" y="20895"/>
                  <a:pt x="3639" y="20971"/>
                </a:cubicBezTo>
                <a:cubicBezTo>
                  <a:pt x="3525" y="21120"/>
                  <a:pt x="3401" y="21260"/>
                  <a:pt x="3288" y="21409"/>
                </a:cubicBezTo>
                <a:cubicBezTo>
                  <a:pt x="3234" y="21481"/>
                  <a:pt x="3214" y="21556"/>
                  <a:pt x="3325" y="21608"/>
                </a:cubicBezTo>
                <a:cubicBezTo>
                  <a:pt x="3400" y="21641"/>
                  <a:pt x="3409" y="21697"/>
                  <a:pt x="3364" y="21769"/>
                </a:cubicBezTo>
                <a:cubicBezTo>
                  <a:pt x="3268" y="21924"/>
                  <a:pt x="3190" y="22083"/>
                  <a:pt x="3181" y="22269"/>
                </a:cubicBezTo>
                <a:cubicBezTo>
                  <a:pt x="3175" y="22401"/>
                  <a:pt x="3194" y="22458"/>
                  <a:pt x="3327" y="22478"/>
                </a:cubicBezTo>
                <a:cubicBezTo>
                  <a:pt x="3566" y="22515"/>
                  <a:pt x="3806" y="22537"/>
                  <a:pt x="4047" y="22555"/>
                </a:cubicBezTo>
                <a:cubicBezTo>
                  <a:pt x="4141" y="22561"/>
                  <a:pt x="4186" y="22566"/>
                  <a:pt x="4143" y="22681"/>
                </a:cubicBezTo>
                <a:cubicBezTo>
                  <a:pt x="4105" y="22787"/>
                  <a:pt x="4091" y="22904"/>
                  <a:pt x="4080" y="23018"/>
                </a:cubicBezTo>
                <a:cubicBezTo>
                  <a:pt x="4059" y="23214"/>
                  <a:pt x="3944" y="23362"/>
                  <a:pt x="3857" y="23527"/>
                </a:cubicBezTo>
                <a:cubicBezTo>
                  <a:pt x="3788" y="23656"/>
                  <a:pt x="3725" y="23791"/>
                  <a:pt x="3683" y="23930"/>
                </a:cubicBezTo>
                <a:cubicBezTo>
                  <a:pt x="3639" y="24077"/>
                  <a:pt x="3695" y="24147"/>
                  <a:pt x="3837" y="24147"/>
                </a:cubicBezTo>
                <a:cubicBezTo>
                  <a:pt x="3847" y="24147"/>
                  <a:pt x="3858" y="24147"/>
                  <a:pt x="3870" y="24146"/>
                </a:cubicBezTo>
                <a:cubicBezTo>
                  <a:pt x="3916" y="24144"/>
                  <a:pt x="3963" y="24141"/>
                  <a:pt x="4037" y="24137"/>
                </a:cubicBezTo>
                <a:lnTo>
                  <a:pt x="4037" y="24137"/>
                </a:lnTo>
                <a:cubicBezTo>
                  <a:pt x="3986" y="24267"/>
                  <a:pt x="3946" y="24382"/>
                  <a:pt x="3898" y="24494"/>
                </a:cubicBezTo>
                <a:cubicBezTo>
                  <a:pt x="3854" y="24594"/>
                  <a:pt x="3798" y="24687"/>
                  <a:pt x="3752" y="24787"/>
                </a:cubicBezTo>
                <a:cubicBezTo>
                  <a:pt x="3672" y="24960"/>
                  <a:pt x="3688" y="25013"/>
                  <a:pt x="3870" y="25129"/>
                </a:cubicBezTo>
                <a:cubicBezTo>
                  <a:pt x="3822" y="25339"/>
                  <a:pt x="3772" y="25562"/>
                  <a:pt x="3720" y="25783"/>
                </a:cubicBezTo>
                <a:cubicBezTo>
                  <a:pt x="3702" y="25859"/>
                  <a:pt x="3809" y="25978"/>
                  <a:pt x="3894" y="25978"/>
                </a:cubicBezTo>
                <a:cubicBezTo>
                  <a:pt x="3899" y="25978"/>
                  <a:pt x="3905" y="25977"/>
                  <a:pt x="3910" y="25976"/>
                </a:cubicBezTo>
                <a:cubicBezTo>
                  <a:pt x="3996" y="25960"/>
                  <a:pt x="4079" y="25940"/>
                  <a:pt x="4162" y="25924"/>
                </a:cubicBezTo>
                <a:cubicBezTo>
                  <a:pt x="4164" y="25923"/>
                  <a:pt x="4167" y="25923"/>
                  <a:pt x="4169" y="25923"/>
                </a:cubicBezTo>
                <a:cubicBezTo>
                  <a:pt x="4182" y="25923"/>
                  <a:pt x="4196" y="25930"/>
                  <a:pt x="4218" y="25934"/>
                </a:cubicBezTo>
                <a:cubicBezTo>
                  <a:pt x="4214" y="25973"/>
                  <a:pt x="4217" y="26013"/>
                  <a:pt x="4208" y="26049"/>
                </a:cubicBezTo>
                <a:cubicBezTo>
                  <a:pt x="4160" y="26250"/>
                  <a:pt x="4109" y="26451"/>
                  <a:pt x="4059" y="26651"/>
                </a:cubicBezTo>
                <a:cubicBezTo>
                  <a:pt x="4053" y="26682"/>
                  <a:pt x="4047" y="26713"/>
                  <a:pt x="4043" y="26744"/>
                </a:cubicBezTo>
                <a:cubicBezTo>
                  <a:pt x="4029" y="26883"/>
                  <a:pt x="4057" y="26913"/>
                  <a:pt x="4237" y="26956"/>
                </a:cubicBezTo>
                <a:cubicBezTo>
                  <a:pt x="4220" y="27071"/>
                  <a:pt x="4208" y="27185"/>
                  <a:pt x="4188" y="27300"/>
                </a:cubicBezTo>
                <a:cubicBezTo>
                  <a:pt x="4167" y="27419"/>
                  <a:pt x="4137" y="27536"/>
                  <a:pt x="4121" y="27655"/>
                </a:cubicBezTo>
                <a:cubicBezTo>
                  <a:pt x="4095" y="27846"/>
                  <a:pt x="4162" y="27920"/>
                  <a:pt x="4369" y="27921"/>
                </a:cubicBezTo>
                <a:cubicBezTo>
                  <a:pt x="4369" y="27961"/>
                  <a:pt x="4372" y="28002"/>
                  <a:pt x="4368" y="28041"/>
                </a:cubicBezTo>
                <a:cubicBezTo>
                  <a:pt x="4351" y="28208"/>
                  <a:pt x="4332" y="28374"/>
                  <a:pt x="4311" y="28539"/>
                </a:cubicBezTo>
                <a:cubicBezTo>
                  <a:pt x="4300" y="28640"/>
                  <a:pt x="4286" y="28740"/>
                  <a:pt x="4268" y="28839"/>
                </a:cubicBezTo>
                <a:cubicBezTo>
                  <a:pt x="4253" y="28926"/>
                  <a:pt x="4213" y="29012"/>
                  <a:pt x="4295" y="29091"/>
                </a:cubicBezTo>
                <a:cubicBezTo>
                  <a:pt x="4311" y="29108"/>
                  <a:pt x="4299" y="29158"/>
                  <a:pt x="4294" y="29192"/>
                </a:cubicBezTo>
                <a:cubicBezTo>
                  <a:pt x="4228" y="29595"/>
                  <a:pt x="4271" y="29991"/>
                  <a:pt x="4377" y="30384"/>
                </a:cubicBezTo>
                <a:cubicBezTo>
                  <a:pt x="4385" y="30410"/>
                  <a:pt x="4394" y="30437"/>
                  <a:pt x="4407" y="30459"/>
                </a:cubicBezTo>
                <a:cubicBezTo>
                  <a:pt x="4441" y="30519"/>
                  <a:pt x="4472" y="30550"/>
                  <a:pt x="4504" y="30550"/>
                </a:cubicBezTo>
                <a:cubicBezTo>
                  <a:pt x="4534" y="30550"/>
                  <a:pt x="4565" y="30524"/>
                  <a:pt x="4599" y="30469"/>
                </a:cubicBezTo>
                <a:cubicBezTo>
                  <a:pt x="4671" y="30355"/>
                  <a:pt x="4729" y="30232"/>
                  <a:pt x="4791" y="30111"/>
                </a:cubicBezTo>
                <a:cubicBezTo>
                  <a:pt x="4883" y="29933"/>
                  <a:pt x="4970" y="29756"/>
                  <a:pt x="5062" y="29578"/>
                </a:cubicBezTo>
                <a:cubicBezTo>
                  <a:pt x="5070" y="29560"/>
                  <a:pt x="5091" y="29531"/>
                  <a:pt x="5103" y="29531"/>
                </a:cubicBezTo>
                <a:cubicBezTo>
                  <a:pt x="5104" y="29531"/>
                  <a:pt x="5104" y="29531"/>
                  <a:pt x="5105" y="29531"/>
                </a:cubicBezTo>
                <a:cubicBezTo>
                  <a:pt x="5118" y="29534"/>
                  <a:pt x="5130" y="29535"/>
                  <a:pt x="5141" y="29535"/>
                </a:cubicBezTo>
                <a:cubicBezTo>
                  <a:pt x="5236" y="29535"/>
                  <a:pt x="5260" y="29448"/>
                  <a:pt x="5297" y="29381"/>
                </a:cubicBezTo>
                <a:cubicBezTo>
                  <a:pt x="5441" y="29120"/>
                  <a:pt x="5581" y="28856"/>
                  <a:pt x="5716" y="28605"/>
                </a:cubicBezTo>
                <a:cubicBezTo>
                  <a:pt x="5738" y="28603"/>
                  <a:pt x="5746" y="28602"/>
                  <a:pt x="5749" y="28602"/>
                </a:cubicBezTo>
                <a:cubicBezTo>
                  <a:pt x="5751" y="28602"/>
                  <a:pt x="5751" y="28602"/>
                  <a:pt x="5752" y="28602"/>
                </a:cubicBezTo>
                <a:cubicBezTo>
                  <a:pt x="5835" y="28653"/>
                  <a:pt x="5892" y="28681"/>
                  <a:pt x="5941" y="28681"/>
                </a:cubicBezTo>
                <a:cubicBezTo>
                  <a:pt x="6006" y="28681"/>
                  <a:pt x="6059" y="28635"/>
                  <a:pt x="6146" y="28535"/>
                </a:cubicBezTo>
                <a:cubicBezTo>
                  <a:pt x="6273" y="28389"/>
                  <a:pt x="6396" y="28237"/>
                  <a:pt x="6527" y="28093"/>
                </a:cubicBezTo>
                <a:cubicBezTo>
                  <a:pt x="6552" y="28064"/>
                  <a:pt x="6604" y="28059"/>
                  <a:pt x="6642" y="28039"/>
                </a:cubicBezTo>
                <a:cubicBezTo>
                  <a:pt x="6686" y="28018"/>
                  <a:pt x="6738" y="28002"/>
                  <a:pt x="6765" y="27967"/>
                </a:cubicBezTo>
                <a:cubicBezTo>
                  <a:pt x="6878" y="27832"/>
                  <a:pt x="6982" y="27692"/>
                  <a:pt x="7098" y="27545"/>
                </a:cubicBezTo>
                <a:cubicBezTo>
                  <a:pt x="7190" y="27629"/>
                  <a:pt x="7288" y="27715"/>
                  <a:pt x="7384" y="27803"/>
                </a:cubicBezTo>
                <a:cubicBezTo>
                  <a:pt x="7442" y="27854"/>
                  <a:pt x="7500" y="27907"/>
                  <a:pt x="7554" y="27963"/>
                </a:cubicBezTo>
                <a:cubicBezTo>
                  <a:pt x="7587" y="27998"/>
                  <a:pt x="7619" y="28014"/>
                  <a:pt x="7649" y="28014"/>
                </a:cubicBezTo>
                <a:cubicBezTo>
                  <a:pt x="7685" y="28014"/>
                  <a:pt x="7718" y="27991"/>
                  <a:pt x="7749" y="27951"/>
                </a:cubicBezTo>
                <a:cubicBezTo>
                  <a:pt x="7798" y="27885"/>
                  <a:pt x="7842" y="27815"/>
                  <a:pt x="7885" y="27746"/>
                </a:cubicBezTo>
                <a:cubicBezTo>
                  <a:pt x="8035" y="27496"/>
                  <a:pt x="8184" y="27246"/>
                  <a:pt x="8333" y="26995"/>
                </a:cubicBezTo>
                <a:cubicBezTo>
                  <a:pt x="8343" y="26978"/>
                  <a:pt x="8358" y="26965"/>
                  <a:pt x="8369" y="26953"/>
                </a:cubicBezTo>
                <a:cubicBezTo>
                  <a:pt x="8420" y="26975"/>
                  <a:pt x="8459" y="26988"/>
                  <a:pt x="8492" y="26988"/>
                </a:cubicBezTo>
                <a:cubicBezTo>
                  <a:pt x="8552" y="26988"/>
                  <a:pt x="8590" y="26947"/>
                  <a:pt x="8627" y="26850"/>
                </a:cubicBezTo>
                <a:cubicBezTo>
                  <a:pt x="8678" y="26716"/>
                  <a:pt x="8710" y="26574"/>
                  <a:pt x="8745" y="26434"/>
                </a:cubicBezTo>
                <a:cubicBezTo>
                  <a:pt x="8826" y="26106"/>
                  <a:pt x="9033" y="25840"/>
                  <a:pt x="9173" y="25541"/>
                </a:cubicBezTo>
                <a:cubicBezTo>
                  <a:pt x="9233" y="25417"/>
                  <a:pt x="9275" y="25284"/>
                  <a:pt x="9325" y="25153"/>
                </a:cubicBezTo>
                <a:cubicBezTo>
                  <a:pt x="9326" y="25153"/>
                  <a:pt x="9329" y="25153"/>
                  <a:pt x="9332" y="25153"/>
                </a:cubicBezTo>
                <a:cubicBezTo>
                  <a:pt x="9337" y="25153"/>
                  <a:pt x="9342" y="25153"/>
                  <a:pt x="9343" y="25155"/>
                </a:cubicBezTo>
                <a:cubicBezTo>
                  <a:pt x="9485" y="25420"/>
                  <a:pt x="9641" y="25677"/>
                  <a:pt x="9765" y="25950"/>
                </a:cubicBezTo>
                <a:cubicBezTo>
                  <a:pt x="9950" y="26361"/>
                  <a:pt x="10031" y="26802"/>
                  <a:pt x="10079" y="27249"/>
                </a:cubicBezTo>
                <a:cubicBezTo>
                  <a:pt x="10085" y="27295"/>
                  <a:pt x="10102" y="27341"/>
                  <a:pt x="10120" y="27383"/>
                </a:cubicBezTo>
                <a:cubicBezTo>
                  <a:pt x="10169" y="27497"/>
                  <a:pt x="10195" y="27545"/>
                  <a:pt x="10246" y="27545"/>
                </a:cubicBezTo>
                <a:cubicBezTo>
                  <a:pt x="10280" y="27545"/>
                  <a:pt x="10327" y="27523"/>
                  <a:pt x="10401" y="27484"/>
                </a:cubicBezTo>
                <a:cubicBezTo>
                  <a:pt x="10411" y="27479"/>
                  <a:pt x="10423" y="27479"/>
                  <a:pt x="10454" y="27470"/>
                </a:cubicBezTo>
                <a:cubicBezTo>
                  <a:pt x="10483" y="27592"/>
                  <a:pt x="10510" y="27711"/>
                  <a:pt x="10536" y="27830"/>
                </a:cubicBezTo>
                <a:cubicBezTo>
                  <a:pt x="10551" y="27892"/>
                  <a:pt x="10561" y="27954"/>
                  <a:pt x="10577" y="28014"/>
                </a:cubicBezTo>
                <a:cubicBezTo>
                  <a:pt x="10597" y="28085"/>
                  <a:pt x="10629" y="28142"/>
                  <a:pt x="10697" y="28142"/>
                </a:cubicBezTo>
                <a:cubicBezTo>
                  <a:pt x="10717" y="28142"/>
                  <a:pt x="10740" y="28137"/>
                  <a:pt x="10767" y="28127"/>
                </a:cubicBezTo>
                <a:cubicBezTo>
                  <a:pt x="10815" y="28277"/>
                  <a:pt x="10851" y="28426"/>
                  <a:pt x="10913" y="28563"/>
                </a:cubicBezTo>
                <a:cubicBezTo>
                  <a:pt x="10978" y="28708"/>
                  <a:pt x="11064" y="28844"/>
                  <a:pt x="11148" y="28978"/>
                </a:cubicBezTo>
                <a:cubicBezTo>
                  <a:pt x="11175" y="29020"/>
                  <a:pt x="11207" y="29042"/>
                  <a:pt x="11240" y="29042"/>
                </a:cubicBezTo>
                <a:cubicBezTo>
                  <a:pt x="11271" y="29042"/>
                  <a:pt x="11304" y="29023"/>
                  <a:pt x="11337" y="28983"/>
                </a:cubicBezTo>
                <a:cubicBezTo>
                  <a:pt x="11431" y="28866"/>
                  <a:pt x="11530" y="28751"/>
                  <a:pt x="11643" y="28618"/>
                </a:cubicBezTo>
                <a:cubicBezTo>
                  <a:pt x="11728" y="28743"/>
                  <a:pt x="11786" y="28858"/>
                  <a:pt x="11795" y="28991"/>
                </a:cubicBezTo>
                <a:cubicBezTo>
                  <a:pt x="11803" y="29142"/>
                  <a:pt x="11797" y="29295"/>
                  <a:pt x="11798" y="29446"/>
                </a:cubicBezTo>
                <a:cubicBezTo>
                  <a:pt x="11798" y="29482"/>
                  <a:pt x="11800" y="29517"/>
                  <a:pt x="11805" y="29552"/>
                </a:cubicBezTo>
                <a:cubicBezTo>
                  <a:pt x="11818" y="29654"/>
                  <a:pt x="11844" y="29699"/>
                  <a:pt x="11905" y="29699"/>
                </a:cubicBezTo>
                <a:cubicBezTo>
                  <a:pt x="11931" y="29699"/>
                  <a:pt x="11963" y="29691"/>
                  <a:pt x="12003" y="29675"/>
                </a:cubicBezTo>
                <a:cubicBezTo>
                  <a:pt x="12006" y="29674"/>
                  <a:pt x="12009" y="29674"/>
                  <a:pt x="12012" y="29674"/>
                </a:cubicBezTo>
                <a:cubicBezTo>
                  <a:pt x="12021" y="29674"/>
                  <a:pt x="12032" y="29676"/>
                  <a:pt x="12045" y="29677"/>
                </a:cubicBezTo>
                <a:cubicBezTo>
                  <a:pt x="12052" y="29782"/>
                  <a:pt x="12050" y="29887"/>
                  <a:pt x="12064" y="29990"/>
                </a:cubicBezTo>
                <a:cubicBezTo>
                  <a:pt x="12103" y="30271"/>
                  <a:pt x="12203" y="30524"/>
                  <a:pt x="12417" y="30722"/>
                </a:cubicBezTo>
                <a:cubicBezTo>
                  <a:pt x="12458" y="30761"/>
                  <a:pt x="12497" y="30784"/>
                  <a:pt x="12536" y="30784"/>
                </a:cubicBezTo>
                <a:cubicBezTo>
                  <a:pt x="12571" y="30784"/>
                  <a:pt x="12606" y="30765"/>
                  <a:pt x="12644" y="30724"/>
                </a:cubicBezTo>
                <a:cubicBezTo>
                  <a:pt x="12698" y="30664"/>
                  <a:pt x="12767" y="30617"/>
                  <a:pt x="12840" y="30554"/>
                </a:cubicBezTo>
                <a:cubicBezTo>
                  <a:pt x="12866" y="30636"/>
                  <a:pt x="12882" y="30706"/>
                  <a:pt x="12909" y="30773"/>
                </a:cubicBezTo>
                <a:cubicBezTo>
                  <a:pt x="12981" y="30957"/>
                  <a:pt x="13046" y="31147"/>
                  <a:pt x="13137" y="31321"/>
                </a:cubicBezTo>
                <a:cubicBezTo>
                  <a:pt x="13202" y="31445"/>
                  <a:pt x="13245" y="31505"/>
                  <a:pt x="13298" y="31505"/>
                </a:cubicBezTo>
                <a:cubicBezTo>
                  <a:pt x="13346" y="31505"/>
                  <a:pt x="13403" y="31455"/>
                  <a:pt x="13493" y="31359"/>
                </a:cubicBezTo>
                <a:cubicBezTo>
                  <a:pt x="13528" y="31419"/>
                  <a:pt x="13559" y="31476"/>
                  <a:pt x="13591" y="31532"/>
                </a:cubicBezTo>
                <a:cubicBezTo>
                  <a:pt x="13636" y="31611"/>
                  <a:pt x="13674" y="31692"/>
                  <a:pt x="13725" y="31765"/>
                </a:cubicBezTo>
                <a:cubicBezTo>
                  <a:pt x="13763" y="31822"/>
                  <a:pt x="13809" y="31869"/>
                  <a:pt x="13867" y="31869"/>
                </a:cubicBezTo>
                <a:cubicBezTo>
                  <a:pt x="13897" y="31869"/>
                  <a:pt x="13929" y="31857"/>
                  <a:pt x="13966" y="31827"/>
                </a:cubicBezTo>
                <a:cubicBezTo>
                  <a:pt x="14040" y="31898"/>
                  <a:pt x="14104" y="31970"/>
                  <a:pt x="14180" y="32030"/>
                </a:cubicBezTo>
                <a:cubicBezTo>
                  <a:pt x="14222" y="32064"/>
                  <a:pt x="14255" y="32080"/>
                  <a:pt x="14283" y="32080"/>
                </a:cubicBezTo>
                <a:cubicBezTo>
                  <a:pt x="14323" y="32080"/>
                  <a:pt x="14352" y="32047"/>
                  <a:pt x="14385" y="31980"/>
                </a:cubicBezTo>
                <a:cubicBezTo>
                  <a:pt x="14457" y="31833"/>
                  <a:pt x="14532" y="31688"/>
                  <a:pt x="14607" y="31543"/>
                </a:cubicBezTo>
                <a:cubicBezTo>
                  <a:pt x="14617" y="31524"/>
                  <a:pt x="14637" y="31501"/>
                  <a:pt x="14656" y="31498"/>
                </a:cubicBezTo>
                <a:cubicBezTo>
                  <a:pt x="14930" y="31455"/>
                  <a:pt x="15099" y="31245"/>
                  <a:pt x="15295" y="31084"/>
                </a:cubicBezTo>
                <a:cubicBezTo>
                  <a:pt x="15403" y="30993"/>
                  <a:pt x="15485" y="30873"/>
                  <a:pt x="15567" y="30778"/>
                </a:cubicBezTo>
                <a:cubicBezTo>
                  <a:pt x="15754" y="30993"/>
                  <a:pt x="15941" y="31212"/>
                  <a:pt x="16131" y="31426"/>
                </a:cubicBezTo>
                <a:cubicBezTo>
                  <a:pt x="16184" y="31487"/>
                  <a:pt x="16258" y="31528"/>
                  <a:pt x="16307" y="31590"/>
                </a:cubicBezTo>
                <a:cubicBezTo>
                  <a:pt x="16380" y="31680"/>
                  <a:pt x="16431" y="31789"/>
                  <a:pt x="16505" y="31877"/>
                </a:cubicBezTo>
                <a:cubicBezTo>
                  <a:pt x="16596" y="31987"/>
                  <a:pt x="16692" y="32097"/>
                  <a:pt x="16803" y="32185"/>
                </a:cubicBezTo>
                <a:cubicBezTo>
                  <a:pt x="16850" y="32221"/>
                  <a:pt x="16887" y="32238"/>
                  <a:pt x="16920" y="32238"/>
                </a:cubicBezTo>
                <a:cubicBezTo>
                  <a:pt x="16970" y="32238"/>
                  <a:pt x="17010" y="32199"/>
                  <a:pt x="17058" y="32125"/>
                </a:cubicBezTo>
                <a:cubicBezTo>
                  <a:pt x="17089" y="32077"/>
                  <a:pt x="17122" y="32030"/>
                  <a:pt x="17160" y="31976"/>
                </a:cubicBezTo>
                <a:cubicBezTo>
                  <a:pt x="17290" y="32095"/>
                  <a:pt x="17410" y="32210"/>
                  <a:pt x="17536" y="32319"/>
                </a:cubicBezTo>
                <a:cubicBezTo>
                  <a:pt x="17731" y="32491"/>
                  <a:pt x="17928" y="32661"/>
                  <a:pt x="18125" y="32831"/>
                </a:cubicBezTo>
                <a:cubicBezTo>
                  <a:pt x="18165" y="32865"/>
                  <a:pt x="18191" y="32884"/>
                  <a:pt x="18219" y="32884"/>
                </a:cubicBezTo>
                <a:cubicBezTo>
                  <a:pt x="18258" y="32884"/>
                  <a:pt x="18299" y="32845"/>
                  <a:pt x="18380" y="32758"/>
                </a:cubicBezTo>
                <a:cubicBezTo>
                  <a:pt x="18465" y="32804"/>
                  <a:pt x="18549" y="32861"/>
                  <a:pt x="18640" y="32900"/>
                </a:cubicBezTo>
                <a:cubicBezTo>
                  <a:pt x="18767" y="32952"/>
                  <a:pt x="18899" y="33000"/>
                  <a:pt x="19033" y="33035"/>
                </a:cubicBezTo>
                <a:cubicBezTo>
                  <a:pt x="19052" y="33039"/>
                  <a:pt x="19069" y="33042"/>
                  <a:pt x="19085" y="33042"/>
                </a:cubicBezTo>
                <a:cubicBezTo>
                  <a:pt x="19165" y="33042"/>
                  <a:pt x="19211" y="32982"/>
                  <a:pt x="19246" y="32891"/>
                </a:cubicBezTo>
                <a:cubicBezTo>
                  <a:pt x="19309" y="32730"/>
                  <a:pt x="19396" y="32578"/>
                  <a:pt x="19480" y="32424"/>
                </a:cubicBezTo>
                <a:cubicBezTo>
                  <a:pt x="19500" y="32389"/>
                  <a:pt x="19520" y="32374"/>
                  <a:pt x="19542" y="32374"/>
                </a:cubicBezTo>
                <a:cubicBezTo>
                  <a:pt x="19567" y="32374"/>
                  <a:pt x="19594" y="32392"/>
                  <a:pt x="19626" y="32419"/>
                </a:cubicBezTo>
                <a:cubicBezTo>
                  <a:pt x="19822" y="32584"/>
                  <a:pt x="20028" y="32740"/>
                  <a:pt x="20231" y="32897"/>
                </a:cubicBezTo>
                <a:cubicBezTo>
                  <a:pt x="20326" y="32972"/>
                  <a:pt x="20427" y="33040"/>
                  <a:pt x="20526" y="33109"/>
                </a:cubicBezTo>
                <a:cubicBezTo>
                  <a:pt x="20561" y="33133"/>
                  <a:pt x="20594" y="33154"/>
                  <a:pt x="20627" y="33154"/>
                </a:cubicBezTo>
                <a:cubicBezTo>
                  <a:pt x="20656" y="33154"/>
                  <a:pt x="20684" y="33137"/>
                  <a:pt x="20711" y="33091"/>
                </a:cubicBezTo>
                <a:cubicBezTo>
                  <a:pt x="20717" y="33081"/>
                  <a:pt x="20741" y="33076"/>
                  <a:pt x="20768" y="33076"/>
                </a:cubicBezTo>
                <a:cubicBezTo>
                  <a:pt x="20789" y="33076"/>
                  <a:pt x="20811" y="33079"/>
                  <a:pt x="20825" y="33086"/>
                </a:cubicBezTo>
                <a:cubicBezTo>
                  <a:pt x="20954" y="33152"/>
                  <a:pt x="21071" y="33239"/>
                  <a:pt x="21204" y="33294"/>
                </a:cubicBezTo>
                <a:cubicBezTo>
                  <a:pt x="21324" y="33345"/>
                  <a:pt x="21457" y="33373"/>
                  <a:pt x="21586" y="33395"/>
                </a:cubicBezTo>
                <a:cubicBezTo>
                  <a:pt x="21601" y="33397"/>
                  <a:pt x="21616" y="33398"/>
                  <a:pt x="21630" y="33398"/>
                </a:cubicBezTo>
                <a:cubicBezTo>
                  <a:pt x="21706" y="33398"/>
                  <a:pt x="21766" y="33358"/>
                  <a:pt x="21777" y="33258"/>
                </a:cubicBezTo>
                <a:cubicBezTo>
                  <a:pt x="21780" y="33232"/>
                  <a:pt x="21795" y="33209"/>
                  <a:pt x="21808" y="33174"/>
                </a:cubicBezTo>
                <a:cubicBezTo>
                  <a:pt x="21926" y="33240"/>
                  <a:pt x="22039" y="33299"/>
                  <a:pt x="22148" y="33364"/>
                </a:cubicBezTo>
                <a:cubicBezTo>
                  <a:pt x="22475" y="33555"/>
                  <a:pt x="22795" y="33756"/>
                  <a:pt x="23128" y="33937"/>
                </a:cubicBezTo>
                <a:cubicBezTo>
                  <a:pt x="23489" y="34135"/>
                  <a:pt x="23825" y="34369"/>
                  <a:pt x="24178" y="34579"/>
                </a:cubicBezTo>
                <a:cubicBezTo>
                  <a:pt x="24263" y="34629"/>
                  <a:pt x="24362" y="34662"/>
                  <a:pt x="24458" y="34687"/>
                </a:cubicBezTo>
                <a:cubicBezTo>
                  <a:pt x="24470" y="34690"/>
                  <a:pt x="24481" y="34691"/>
                  <a:pt x="24491" y="34691"/>
                </a:cubicBezTo>
                <a:cubicBezTo>
                  <a:pt x="24544" y="34691"/>
                  <a:pt x="24571" y="34652"/>
                  <a:pt x="24540" y="34585"/>
                </a:cubicBezTo>
                <a:cubicBezTo>
                  <a:pt x="24486" y="34466"/>
                  <a:pt x="24426" y="34348"/>
                  <a:pt x="24363" y="34234"/>
                </a:cubicBezTo>
                <a:cubicBezTo>
                  <a:pt x="24239" y="34009"/>
                  <a:pt x="24102" y="33791"/>
                  <a:pt x="23985" y="33563"/>
                </a:cubicBezTo>
                <a:cubicBezTo>
                  <a:pt x="23872" y="33342"/>
                  <a:pt x="23776" y="33113"/>
                  <a:pt x="23674" y="32885"/>
                </a:cubicBezTo>
                <a:cubicBezTo>
                  <a:pt x="23624" y="32773"/>
                  <a:pt x="23580" y="32659"/>
                  <a:pt x="23534" y="32545"/>
                </a:cubicBezTo>
                <a:cubicBezTo>
                  <a:pt x="23712" y="32476"/>
                  <a:pt x="23728" y="32463"/>
                  <a:pt x="23691" y="32298"/>
                </a:cubicBezTo>
                <a:cubicBezTo>
                  <a:pt x="23663" y="32174"/>
                  <a:pt x="23614" y="32052"/>
                  <a:pt x="23560" y="31938"/>
                </a:cubicBezTo>
                <a:cubicBezTo>
                  <a:pt x="23378" y="31557"/>
                  <a:pt x="23191" y="31179"/>
                  <a:pt x="23006" y="30802"/>
                </a:cubicBezTo>
                <a:cubicBezTo>
                  <a:pt x="23001" y="30793"/>
                  <a:pt x="23001" y="30780"/>
                  <a:pt x="22999" y="30767"/>
                </a:cubicBezTo>
                <a:cubicBezTo>
                  <a:pt x="23133" y="30747"/>
                  <a:pt x="23263" y="30731"/>
                  <a:pt x="23393" y="30711"/>
                </a:cubicBezTo>
                <a:cubicBezTo>
                  <a:pt x="23494" y="30696"/>
                  <a:pt x="23545" y="30626"/>
                  <a:pt x="23540" y="30508"/>
                </a:cubicBezTo>
                <a:cubicBezTo>
                  <a:pt x="23534" y="30343"/>
                  <a:pt x="23455" y="30209"/>
                  <a:pt x="23356" y="30086"/>
                </a:cubicBezTo>
                <a:cubicBezTo>
                  <a:pt x="23325" y="30046"/>
                  <a:pt x="23292" y="30006"/>
                  <a:pt x="23253" y="29960"/>
                </a:cubicBezTo>
                <a:cubicBezTo>
                  <a:pt x="23380" y="29901"/>
                  <a:pt x="23378" y="29810"/>
                  <a:pt x="23329" y="29712"/>
                </a:cubicBezTo>
                <a:cubicBezTo>
                  <a:pt x="23215" y="29484"/>
                  <a:pt x="23099" y="29257"/>
                  <a:pt x="22984" y="29031"/>
                </a:cubicBezTo>
                <a:cubicBezTo>
                  <a:pt x="23037" y="29007"/>
                  <a:pt x="23095" y="28972"/>
                  <a:pt x="23157" y="28956"/>
                </a:cubicBezTo>
                <a:cubicBezTo>
                  <a:pt x="23273" y="28925"/>
                  <a:pt x="23294" y="28841"/>
                  <a:pt x="23220" y="28738"/>
                </a:cubicBezTo>
                <a:cubicBezTo>
                  <a:pt x="23118" y="28596"/>
                  <a:pt x="23005" y="28461"/>
                  <a:pt x="22891" y="28329"/>
                </a:cubicBezTo>
                <a:cubicBezTo>
                  <a:pt x="22651" y="28056"/>
                  <a:pt x="22408" y="27786"/>
                  <a:pt x="22164" y="27514"/>
                </a:cubicBezTo>
                <a:cubicBezTo>
                  <a:pt x="22128" y="27472"/>
                  <a:pt x="22092" y="27433"/>
                  <a:pt x="22053" y="27390"/>
                </a:cubicBezTo>
                <a:cubicBezTo>
                  <a:pt x="22263" y="27315"/>
                  <a:pt x="22471" y="27239"/>
                  <a:pt x="22681" y="27169"/>
                </a:cubicBezTo>
                <a:cubicBezTo>
                  <a:pt x="22754" y="27144"/>
                  <a:pt x="22781" y="27105"/>
                  <a:pt x="22760" y="27030"/>
                </a:cubicBezTo>
                <a:cubicBezTo>
                  <a:pt x="22701" y="26804"/>
                  <a:pt x="22590" y="26613"/>
                  <a:pt x="22390" y="26482"/>
                </a:cubicBezTo>
                <a:cubicBezTo>
                  <a:pt x="22486" y="26362"/>
                  <a:pt x="22475" y="26311"/>
                  <a:pt x="22353" y="26225"/>
                </a:cubicBezTo>
                <a:cubicBezTo>
                  <a:pt x="22195" y="26114"/>
                  <a:pt x="22037" y="26002"/>
                  <a:pt x="21885" y="25894"/>
                </a:cubicBezTo>
                <a:cubicBezTo>
                  <a:pt x="21890" y="25868"/>
                  <a:pt x="21890" y="25858"/>
                  <a:pt x="21894" y="25854"/>
                </a:cubicBezTo>
                <a:cubicBezTo>
                  <a:pt x="22045" y="25711"/>
                  <a:pt x="22045" y="25692"/>
                  <a:pt x="21876" y="25567"/>
                </a:cubicBezTo>
                <a:cubicBezTo>
                  <a:pt x="21653" y="25404"/>
                  <a:pt x="21435" y="25236"/>
                  <a:pt x="21209" y="25078"/>
                </a:cubicBezTo>
                <a:cubicBezTo>
                  <a:pt x="21118" y="25015"/>
                  <a:pt x="21011" y="24978"/>
                  <a:pt x="20901" y="24924"/>
                </a:cubicBezTo>
                <a:cubicBezTo>
                  <a:pt x="20980" y="24876"/>
                  <a:pt x="21049" y="24834"/>
                  <a:pt x="21117" y="24794"/>
                </a:cubicBezTo>
                <a:cubicBezTo>
                  <a:pt x="21225" y="24731"/>
                  <a:pt x="21241" y="24669"/>
                  <a:pt x="21142" y="24587"/>
                </a:cubicBezTo>
                <a:cubicBezTo>
                  <a:pt x="20988" y="24459"/>
                  <a:pt x="20824" y="24339"/>
                  <a:pt x="20655" y="24228"/>
                </a:cubicBezTo>
                <a:cubicBezTo>
                  <a:pt x="20486" y="24116"/>
                  <a:pt x="20346" y="23984"/>
                  <a:pt x="20222" y="23821"/>
                </a:cubicBezTo>
                <a:cubicBezTo>
                  <a:pt x="20124" y="23692"/>
                  <a:pt x="20000" y="23579"/>
                  <a:pt x="19873" y="23476"/>
                </a:cubicBezTo>
                <a:cubicBezTo>
                  <a:pt x="19777" y="23399"/>
                  <a:pt x="19652" y="23359"/>
                  <a:pt x="19553" y="23286"/>
                </a:cubicBezTo>
                <a:cubicBezTo>
                  <a:pt x="19447" y="23208"/>
                  <a:pt x="19364" y="23098"/>
                  <a:pt x="19259" y="23018"/>
                </a:cubicBezTo>
                <a:cubicBezTo>
                  <a:pt x="19133" y="22922"/>
                  <a:pt x="18986" y="22851"/>
                  <a:pt x="18863" y="22752"/>
                </a:cubicBezTo>
                <a:cubicBezTo>
                  <a:pt x="18659" y="22588"/>
                  <a:pt x="18469" y="22410"/>
                  <a:pt x="18269" y="22242"/>
                </a:cubicBezTo>
                <a:cubicBezTo>
                  <a:pt x="18114" y="22109"/>
                  <a:pt x="17953" y="21981"/>
                  <a:pt x="17795" y="21852"/>
                </a:cubicBezTo>
                <a:cubicBezTo>
                  <a:pt x="17800" y="21840"/>
                  <a:pt x="17804" y="21829"/>
                  <a:pt x="17809" y="21817"/>
                </a:cubicBezTo>
                <a:cubicBezTo>
                  <a:pt x="18002" y="21866"/>
                  <a:pt x="18199" y="21901"/>
                  <a:pt x="18385" y="21968"/>
                </a:cubicBezTo>
                <a:cubicBezTo>
                  <a:pt x="18642" y="22060"/>
                  <a:pt x="18891" y="22174"/>
                  <a:pt x="19139" y="22287"/>
                </a:cubicBezTo>
                <a:cubicBezTo>
                  <a:pt x="19384" y="22397"/>
                  <a:pt x="19625" y="22513"/>
                  <a:pt x="19862" y="22639"/>
                </a:cubicBezTo>
                <a:cubicBezTo>
                  <a:pt x="20135" y="22784"/>
                  <a:pt x="20398" y="22942"/>
                  <a:pt x="20666" y="23095"/>
                </a:cubicBezTo>
                <a:cubicBezTo>
                  <a:pt x="20682" y="23105"/>
                  <a:pt x="20702" y="23112"/>
                  <a:pt x="20720" y="23118"/>
                </a:cubicBezTo>
                <a:cubicBezTo>
                  <a:pt x="20765" y="23135"/>
                  <a:pt x="20798" y="23145"/>
                  <a:pt x="20825" y="23145"/>
                </a:cubicBezTo>
                <a:cubicBezTo>
                  <a:pt x="20877" y="23145"/>
                  <a:pt x="20902" y="23106"/>
                  <a:pt x="20931" y="23008"/>
                </a:cubicBezTo>
                <a:cubicBezTo>
                  <a:pt x="20941" y="23007"/>
                  <a:pt x="20951" y="23007"/>
                  <a:pt x="20960" y="23007"/>
                </a:cubicBezTo>
                <a:cubicBezTo>
                  <a:pt x="21126" y="23007"/>
                  <a:pt x="21245" y="23129"/>
                  <a:pt x="21386" y="23190"/>
                </a:cubicBezTo>
                <a:cubicBezTo>
                  <a:pt x="21446" y="23218"/>
                  <a:pt x="21498" y="23260"/>
                  <a:pt x="21556" y="23293"/>
                </a:cubicBezTo>
                <a:cubicBezTo>
                  <a:pt x="21647" y="23348"/>
                  <a:pt x="21741" y="23363"/>
                  <a:pt x="21852" y="23370"/>
                </a:cubicBezTo>
                <a:cubicBezTo>
                  <a:pt x="22026" y="23383"/>
                  <a:pt x="22199" y="23445"/>
                  <a:pt x="22367" y="23503"/>
                </a:cubicBezTo>
                <a:cubicBezTo>
                  <a:pt x="22472" y="23539"/>
                  <a:pt x="22564" y="23616"/>
                  <a:pt x="22670" y="23652"/>
                </a:cubicBezTo>
                <a:cubicBezTo>
                  <a:pt x="22701" y="23663"/>
                  <a:pt x="22727" y="23669"/>
                  <a:pt x="22747" y="23669"/>
                </a:cubicBezTo>
                <a:cubicBezTo>
                  <a:pt x="22804" y="23669"/>
                  <a:pt x="22824" y="23626"/>
                  <a:pt x="22831" y="23534"/>
                </a:cubicBezTo>
                <a:cubicBezTo>
                  <a:pt x="22836" y="23480"/>
                  <a:pt x="22846" y="23427"/>
                  <a:pt x="22856" y="23354"/>
                </a:cubicBezTo>
                <a:cubicBezTo>
                  <a:pt x="22964" y="23404"/>
                  <a:pt x="23057" y="23442"/>
                  <a:pt x="23144" y="23492"/>
                </a:cubicBezTo>
                <a:cubicBezTo>
                  <a:pt x="23328" y="23596"/>
                  <a:pt x="23509" y="23701"/>
                  <a:pt x="23688" y="23813"/>
                </a:cubicBezTo>
                <a:cubicBezTo>
                  <a:pt x="23783" y="23872"/>
                  <a:pt x="23869" y="23948"/>
                  <a:pt x="23963" y="24010"/>
                </a:cubicBezTo>
                <a:cubicBezTo>
                  <a:pt x="24006" y="24038"/>
                  <a:pt x="24050" y="24068"/>
                  <a:pt x="24093" y="24068"/>
                </a:cubicBezTo>
                <a:cubicBezTo>
                  <a:pt x="24127" y="24068"/>
                  <a:pt x="24161" y="24050"/>
                  <a:pt x="24194" y="24000"/>
                </a:cubicBezTo>
                <a:cubicBezTo>
                  <a:pt x="24198" y="23992"/>
                  <a:pt x="24213" y="23989"/>
                  <a:pt x="24232" y="23989"/>
                </a:cubicBezTo>
                <a:cubicBezTo>
                  <a:pt x="24256" y="23989"/>
                  <a:pt x="24287" y="23994"/>
                  <a:pt x="24308" y="24001"/>
                </a:cubicBezTo>
                <a:cubicBezTo>
                  <a:pt x="24523" y="24069"/>
                  <a:pt x="24736" y="24144"/>
                  <a:pt x="24951" y="24214"/>
                </a:cubicBezTo>
                <a:cubicBezTo>
                  <a:pt x="24989" y="24226"/>
                  <a:pt x="25029" y="24234"/>
                  <a:pt x="25069" y="24234"/>
                </a:cubicBezTo>
                <a:cubicBezTo>
                  <a:pt x="25072" y="24234"/>
                  <a:pt x="25075" y="24233"/>
                  <a:pt x="25077" y="24233"/>
                </a:cubicBezTo>
                <a:cubicBezTo>
                  <a:pt x="25239" y="24227"/>
                  <a:pt x="25396" y="24171"/>
                  <a:pt x="25351" y="23939"/>
                </a:cubicBezTo>
                <a:cubicBezTo>
                  <a:pt x="25345" y="23909"/>
                  <a:pt x="25346" y="23878"/>
                  <a:pt x="25342" y="23840"/>
                </a:cubicBezTo>
                <a:lnTo>
                  <a:pt x="25342" y="23840"/>
                </a:lnTo>
                <a:cubicBezTo>
                  <a:pt x="25391" y="23843"/>
                  <a:pt x="25433" y="23851"/>
                  <a:pt x="25475" y="23852"/>
                </a:cubicBezTo>
                <a:cubicBezTo>
                  <a:pt x="25578" y="23855"/>
                  <a:pt x="25680" y="23870"/>
                  <a:pt x="25784" y="23870"/>
                </a:cubicBezTo>
                <a:cubicBezTo>
                  <a:pt x="25836" y="23870"/>
                  <a:pt x="25889" y="23866"/>
                  <a:pt x="25944" y="23856"/>
                </a:cubicBezTo>
                <a:cubicBezTo>
                  <a:pt x="25971" y="23851"/>
                  <a:pt x="25998" y="23849"/>
                  <a:pt x="26026" y="23849"/>
                </a:cubicBezTo>
                <a:cubicBezTo>
                  <a:pt x="26166" y="23849"/>
                  <a:pt x="26316" y="23903"/>
                  <a:pt x="26461" y="23928"/>
                </a:cubicBezTo>
                <a:cubicBezTo>
                  <a:pt x="26498" y="23934"/>
                  <a:pt x="26535" y="23949"/>
                  <a:pt x="26575" y="23955"/>
                </a:cubicBezTo>
                <a:cubicBezTo>
                  <a:pt x="26598" y="23958"/>
                  <a:pt x="26619" y="23960"/>
                  <a:pt x="26636" y="23960"/>
                </a:cubicBezTo>
                <a:cubicBezTo>
                  <a:pt x="26708" y="23960"/>
                  <a:pt x="26729" y="23926"/>
                  <a:pt x="26745" y="23820"/>
                </a:cubicBezTo>
                <a:cubicBezTo>
                  <a:pt x="26897" y="23841"/>
                  <a:pt x="27049" y="23862"/>
                  <a:pt x="27200" y="23884"/>
                </a:cubicBezTo>
                <a:cubicBezTo>
                  <a:pt x="27318" y="23901"/>
                  <a:pt x="27437" y="23936"/>
                  <a:pt x="27554" y="23936"/>
                </a:cubicBezTo>
                <a:cubicBezTo>
                  <a:pt x="27563" y="23936"/>
                  <a:pt x="27572" y="23935"/>
                  <a:pt x="27581" y="23935"/>
                </a:cubicBezTo>
                <a:cubicBezTo>
                  <a:pt x="27774" y="23926"/>
                  <a:pt x="27820" y="23873"/>
                  <a:pt x="27742" y="23707"/>
                </a:cubicBezTo>
                <a:cubicBezTo>
                  <a:pt x="27655" y="23519"/>
                  <a:pt x="27562" y="23336"/>
                  <a:pt x="27471" y="23151"/>
                </a:cubicBezTo>
                <a:cubicBezTo>
                  <a:pt x="27445" y="23098"/>
                  <a:pt x="27419" y="23046"/>
                  <a:pt x="27393" y="22995"/>
                </a:cubicBezTo>
                <a:cubicBezTo>
                  <a:pt x="27584" y="22899"/>
                  <a:pt x="27594" y="22874"/>
                  <a:pt x="27483" y="22691"/>
                </a:cubicBezTo>
                <a:cubicBezTo>
                  <a:pt x="27349" y="22469"/>
                  <a:pt x="27208" y="22249"/>
                  <a:pt x="27069" y="22027"/>
                </a:cubicBezTo>
                <a:cubicBezTo>
                  <a:pt x="27053" y="22002"/>
                  <a:pt x="27040" y="21975"/>
                  <a:pt x="27023" y="21945"/>
                </a:cubicBezTo>
                <a:lnTo>
                  <a:pt x="27023" y="21945"/>
                </a:lnTo>
                <a:cubicBezTo>
                  <a:pt x="27343" y="21969"/>
                  <a:pt x="27653" y="21986"/>
                  <a:pt x="27963" y="22015"/>
                </a:cubicBezTo>
                <a:cubicBezTo>
                  <a:pt x="28102" y="22027"/>
                  <a:pt x="28239" y="22055"/>
                  <a:pt x="28376" y="22086"/>
                </a:cubicBezTo>
                <a:cubicBezTo>
                  <a:pt x="28540" y="22123"/>
                  <a:pt x="28700" y="22174"/>
                  <a:pt x="28862" y="22215"/>
                </a:cubicBezTo>
                <a:cubicBezTo>
                  <a:pt x="28910" y="22226"/>
                  <a:pt x="28963" y="22227"/>
                  <a:pt x="29013" y="22227"/>
                </a:cubicBezTo>
                <a:cubicBezTo>
                  <a:pt x="29114" y="22227"/>
                  <a:pt x="29180" y="22194"/>
                  <a:pt x="29162" y="22074"/>
                </a:cubicBezTo>
                <a:cubicBezTo>
                  <a:pt x="29157" y="22042"/>
                  <a:pt x="29167" y="22006"/>
                  <a:pt x="29170" y="21960"/>
                </a:cubicBezTo>
                <a:cubicBezTo>
                  <a:pt x="29198" y="21960"/>
                  <a:pt x="29223" y="21959"/>
                  <a:pt x="29248" y="21959"/>
                </a:cubicBezTo>
                <a:cubicBezTo>
                  <a:pt x="29266" y="21959"/>
                  <a:pt x="29283" y="21959"/>
                  <a:pt x="29301" y="21961"/>
                </a:cubicBezTo>
                <a:cubicBezTo>
                  <a:pt x="29589" y="21986"/>
                  <a:pt x="29875" y="22014"/>
                  <a:pt x="30163" y="22041"/>
                </a:cubicBezTo>
                <a:cubicBezTo>
                  <a:pt x="30202" y="22045"/>
                  <a:pt x="30242" y="22050"/>
                  <a:pt x="30281" y="22050"/>
                </a:cubicBezTo>
                <a:cubicBezTo>
                  <a:pt x="30443" y="22050"/>
                  <a:pt x="30462" y="22033"/>
                  <a:pt x="30484" y="21871"/>
                </a:cubicBezTo>
                <a:cubicBezTo>
                  <a:pt x="30693" y="21847"/>
                  <a:pt x="30906" y="21829"/>
                  <a:pt x="31117" y="21798"/>
                </a:cubicBezTo>
                <a:cubicBezTo>
                  <a:pt x="31216" y="21783"/>
                  <a:pt x="31314" y="21749"/>
                  <a:pt x="31407" y="21713"/>
                </a:cubicBezTo>
                <a:cubicBezTo>
                  <a:pt x="31506" y="21676"/>
                  <a:pt x="31523" y="21599"/>
                  <a:pt x="31482" y="21503"/>
                </a:cubicBezTo>
                <a:cubicBezTo>
                  <a:pt x="31328" y="21138"/>
                  <a:pt x="31174" y="20771"/>
                  <a:pt x="31020" y="20406"/>
                </a:cubicBezTo>
                <a:cubicBezTo>
                  <a:pt x="31011" y="20384"/>
                  <a:pt x="31007" y="20363"/>
                  <a:pt x="31002" y="20345"/>
                </a:cubicBezTo>
                <a:cubicBezTo>
                  <a:pt x="31278" y="20312"/>
                  <a:pt x="31546" y="20283"/>
                  <a:pt x="31815" y="20244"/>
                </a:cubicBezTo>
                <a:cubicBezTo>
                  <a:pt x="31853" y="20239"/>
                  <a:pt x="31885" y="20190"/>
                  <a:pt x="31920" y="20162"/>
                </a:cubicBezTo>
                <a:cubicBezTo>
                  <a:pt x="31946" y="20139"/>
                  <a:pt x="31971" y="20107"/>
                  <a:pt x="32000" y="20100"/>
                </a:cubicBezTo>
                <a:cubicBezTo>
                  <a:pt x="32138" y="20071"/>
                  <a:pt x="32277" y="20051"/>
                  <a:pt x="32414" y="20024"/>
                </a:cubicBezTo>
                <a:cubicBezTo>
                  <a:pt x="32488" y="20010"/>
                  <a:pt x="32561" y="19998"/>
                  <a:pt x="32629" y="19970"/>
                </a:cubicBezTo>
                <a:cubicBezTo>
                  <a:pt x="32813" y="19898"/>
                  <a:pt x="32843" y="19840"/>
                  <a:pt x="32805" y="19630"/>
                </a:cubicBezTo>
                <a:cubicBezTo>
                  <a:pt x="33025" y="19620"/>
                  <a:pt x="33242" y="19599"/>
                  <a:pt x="33459" y="19599"/>
                </a:cubicBezTo>
                <a:cubicBezTo>
                  <a:pt x="33481" y="19599"/>
                  <a:pt x="33503" y="19599"/>
                  <a:pt x="33526" y="19599"/>
                </a:cubicBezTo>
                <a:cubicBezTo>
                  <a:pt x="33888" y="19608"/>
                  <a:pt x="34250" y="19639"/>
                  <a:pt x="34611" y="19654"/>
                </a:cubicBezTo>
                <a:cubicBezTo>
                  <a:pt x="34654" y="19656"/>
                  <a:pt x="34697" y="19656"/>
                  <a:pt x="34740" y="19656"/>
                </a:cubicBezTo>
                <a:cubicBezTo>
                  <a:pt x="34854" y="19656"/>
                  <a:pt x="34968" y="19651"/>
                  <a:pt x="35079" y="19639"/>
                </a:cubicBezTo>
                <a:cubicBezTo>
                  <a:pt x="35156" y="19632"/>
                  <a:pt x="35238" y="19598"/>
                  <a:pt x="35306" y="19558"/>
                </a:cubicBezTo>
                <a:cubicBezTo>
                  <a:pt x="35377" y="19517"/>
                  <a:pt x="35362" y="19452"/>
                  <a:pt x="35290" y="19427"/>
                </a:cubicBezTo>
                <a:cubicBezTo>
                  <a:pt x="35143" y="19377"/>
                  <a:pt x="35030" y="19257"/>
                  <a:pt x="34860" y="19246"/>
                </a:cubicBezTo>
                <a:cubicBezTo>
                  <a:pt x="34785" y="19241"/>
                  <a:pt x="34713" y="19170"/>
                  <a:pt x="34638" y="19133"/>
                </a:cubicBezTo>
                <a:cubicBezTo>
                  <a:pt x="34204" y="18914"/>
                  <a:pt x="33766" y="18702"/>
                  <a:pt x="33335" y="18477"/>
                </a:cubicBezTo>
                <a:cubicBezTo>
                  <a:pt x="33213" y="18413"/>
                  <a:pt x="33110" y="18313"/>
                  <a:pt x="32985" y="18221"/>
                </a:cubicBezTo>
                <a:cubicBezTo>
                  <a:pt x="33020" y="18188"/>
                  <a:pt x="33048" y="18153"/>
                  <a:pt x="33084" y="18127"/>
                </a:cubicBezTo>
                <a:cubicBezTo>
                  <a:pt x="33175" y="18063"/>
                  <a:pt x="33175" y="17987"/>
                  <a:pt x="33111" y="17907"/>
                </a:cubicBezTo>
                <a:cubicBezTo>
                  <a:pt x="33062" y="17843"/>
                  <a:pt x="33012" y="17770"/>
                  <a:pt x="32946" y="17729"/>
                </a:cubicBezTo>
                <a:cubicBezTo>
                  <a:pt x="32654" y="17546"/>
                  <a:pt x="32368" y="17353"/>
                  <a:pt x="32029" y="17253"/>
                </a:cubicBezTo>
                <a:cubicBezTo>
                  <a:pt x="31890" y="17214"/>
                  <a:pt x="31763" y="17127"/>
                  <a:pt x="31629" y="17060"/>
                </a:cubicBezTo>
                <a:cubicBezTo>
                  <a:pt x="31770" y="16893"/>
                  <a:pt x="31913" y="16722"/>
                  <a:pt x="32062" y="16552"/>
                </a:cubicBezTo>
                <a:cubicBezTo>
                  <a:pt x="32123" y="16481"/>
                  <a:pt x="32127" y="16424"/>
                  <a:pt x="32070" y="16347"/>
                </a:cubicBezTo>
                <a:cubicBezTo>
                  <a:pt x="31962" y="16203"/>
                  <a:pt x="31808" y="16134"/>
                  <a:pt x="31648" y="16074"/>
                </a:cubicBezTo>
                <a:cubicBezTo>
                  <a:pt x="31481" y="16013"/>
                  <a:pt x="31315" y="15954"/>
                  <a:pt x="31146" y="15897"/>
                </a:cubicBezTo>
                <a:cubicBezTo>
                  <a:pt x="31079" y="15875"/>
                  <a:pt x="31011" y="15862"/>
                  <a:pt x="30933" y="15843"/>
                </a:cubicBezTo>
                <a:cubicBezTo>
                  <a:pt x="30936" y="15815"/>
                  <a:pt x="30939" y="15781"/>
                  <a:pt x="30945" y="15749"/>
                </a:cubicBezTo>
                <a:cubicBezTo>
                  <a:pt x="30974" y="15607"/>
                  <a:pt x="30954" y="15575"/>
                  <a:pt x="30821" y="15539"/>
                </a:cubicBezTo>
                <a:cubicBezTo>
                  <a:pt x="30604" y="15482"/>
                  <a:pt x="30401" y="15391"/>
                  <a:pt x="30219" y="15254"/>
                </a:cubicBezTo>
                <a:cubicBezTo>
                  <a:pt x="30168" y="15215"/>
                  <a:pt x="30087" y="15216"/>
                  <a:pt x="30024" y="15201"/>
                </a:cubicBezTo>
                <a:cubicBezTo>
                  <a:pt x="30066" y="15117"/>
                  <a:pt x="30113" y="15029"/>
                  <a:pt x="30154" y="14936"/>
                </a:cubicBezTo>
                <a:cubicBezTo>
                  <a:pt x="30188" y="14863"/>
                  <a:pt x="30168" y="14796"/>
                  <a:pt x="30100" y="14755"/>
                </a:cubicBezTo>
                <a:cubicBezTo>
                  <a:pt x="30027" y="14711"/>
                  <a:pt x="29951" y="14671"/>
                  <a:pt x="29871" y="14642"/>
                </a:cubicBezTo>
                <a:cubicBezTo>
                  <a:pt x="29696" y="14576"/>
                  <a:pt x="29519" y="14520"/>
                  <a:pt x="29343" y="14459"/>
                </a:cubicBezTo>
                <a:cubicBezTo>
                  <a:pt x="29331" y="14455"/>
                  <a:pt x="29321" y="14449"/>
                  <a:pt x="29309" y="14449"/>
                </a:cubicBezTo>
                <a:cubicBezTo>
                  <a:pt x="29183" y="14449"/>
                  <a:pt x="29067" y="14439"/>
                  <a:pt x="28979" y="14320"/>
                </a:cubicBezTo>
                <a:cubicBezTo>
                  <a:pt x="28962" y="14296"/>
                  <a:pt x="28915" y="14294"/>
                  <a:pt x="28866" y="14294"/>
                </a:cubicBezTo>
                <a:cubicBezTo>
                  <a:pt x="28855" y="14294"/>
                  <a:pt x="28844" y="14294"/>
                  <a:pt x="28832" y="14294"/>
                </a:cubicBezTo>
                <a:cubicBezTo>
                  <a:pt x="28813" y="14294"/>
                  <a:pt x="28795" y="14294"/>
                  <a:pt x="28778" y="14292"/>
                </a:cubicBezTo>
                <a:cubicBezTo>
                  <a:pt x="28695" y="14282"/>
                  <a:pt x="28612" y="14273"/>
                  <a:pt x="28511" y="14261"/>
                </a:cubicBezTo>
                <a:cubicBezTo>
                  <a:pt x="28683" y="14045"/>
                  <a:pt x="28841" y="13853"/>
                  <a:pt x="28989" y="13654"/>
                </a:cubicBezTo>
                <a:cubicBezTo>
                  <a:pt x="29011" y="13625"/>
                  <a:pt x="28981" y="13558"/>
                  <a:pt x="28976" y="13512"/>
                </a:cubicBezTo>
                <a:cubicBezTo>
                  <a:pt x="29088" y="13277"/>
                  <a:pt x="29206" y="13038"/>
                  <a:pt x="29319" y="12795"/>
                </a:cubicBezTo>
                <a:cubicBezTo>
                  <a:pt x="29329" y="12771"/>
                  <a:pt x="29315" y="12724"/>
                  <a:pt x="29298" y="12700"/>
                </a:cubicBezTo>
                <a:cubicBezTo>
                  <a:pt x="29222" y="12597"/>
                  <a:pt x="29124" y="12530"/>
                  <a:pt x="28990" y="12508"/>
                </a:cubicBezTo>
                <a:cubicBezTo>
                  <a:pt x="28860" y="12488"/>
                  <a:pt x="28732" y="12440"/>
                  <a:pt x="28603" y="12406"/>
                </a:cubicBezTo>
                <a:cubicBezTo>
                  <a:pt x="28537" y="12390"/>
                  <a:pt x="28469" y="12379"/>
                  <a:pt x="28402" y="12364"/>
                </a:cubicBezTo>
                <a:cubicBezTo>
                  <a:pt x="28435" y="12246"/>
                  <a:pt x="28404" y="12191"/>
                  <a:pt x="28265" y="12179"/>
                </a:cubicBezTo>
                <a:cubicBezTo>
                  <a:pt x="27992" y="12153"/>
                  <a:pt x="27719" y="12140"/>
                  <a:pt x="27455" y="12122"/>
                </a:cubicBezTo>
                <a:cubicBezTo>
                  <a:pt x="27486" y="12046"/>
                  <a:pt x="27527" y="11949"/>
                  <a:pt x="27566" y="11850"/>
                </a:cubicBezTo>
                <a:cubicBezTo>
                  <a:pt x="27608" y="11746"/>
                  <a:pt x="27585" y="11670"/>
                  <a:pt x="27477" y="11640"/>
                </a:cubicBezTo>
                <a:cubicBezTo>
                  <a:pt x="27321" y="11598"/>
                  <a:pt x="27160" y="11555"/>
                  <a:pt x="27000" y="11547"/>
                </a:cubicBezTo>
                <a:cubicBezTo>
                  <a:pt x="26943" y="11544"/>
                  <a:pt x="26885" y="11543"/>
                  <a:pt x="26827" y="11543"/>
                </a:cubicBezTo>
                <a:cubicBezTo>
                  <a:pt x="26652" y="11543"/>
                  <a:pt x="26478" y="11554"/>
                  <a:pt x="26303" y="11562"/>
                </a:cubicBezTo>
                <a:cubicBezTo>
                  <a:pt x="26228" y="11564"/>
                  <a:pt x="26154" y="11586"/>
                  <a:pt x="26072" y="11600"/>
                </a:cubicBezTo>
                <a:cubicBezTo>
                  <a:pt x="26033" y="11529"/>
                  <a:pt x="26006" y="11496"/>
                  <a:pt x="25945" y="11496"/>
                </a:cubicBezTo>
                <a:cubicBezTo>
                  <a:pt x="25903" y="11496"/>
                  <a:pt x="25845" y="11512"/>
                  <a:pt x="25754" y="11542"/>
                </a:cubicBezTo>
                <a:cubicBezTo>
                  <a:pt x="25596" y="11595"/>
                  <a:pt x="25445" y="11664"/>
                  <a:pt x="25286" y="11711"/>
                </a:cubicBezTo>
                <a:cubicBezTo>
                  <a:pt x="25145" y="11753"/>
                  <a:pt x="24999" y="11778"/>
                  <a:pt x="24854" y="11811"/>
                </a:cubicBezTo>
                <a:cubicBezTo>
                  <a:pt x="24881" y="11697"/>
                  <a:pt x="24907" y="11586"/>
                  <a:pt x="24937" y="11475"/>
                </a:cubicBezTo>
                <a:cubicBezTo>
                  <a:pt x="24961" y="11381"/>
                  <a:pt x="24920" y="11320"/>
                  <a:pt x="24830" y="11317"/>
                </a:cubicBezTo>
                <a:cubicBezTo>
                  <a:pt x="24795" y="11316"/>
                  <a:pt x="24760" y="11315"/>
                  <a:pt x="24726" y="11315"/>
                </a:cubicBezTo>
                <a:cubicBezTo>
                  <a:pt x="24587" y="11315"/>
                  <a:pt x="24448" y="11323"/>
                  <a:pt x="24309" y="11329"/>
                </a:cubicBezTo>
                <a:cubicBezTo>
                  <a:pt x="24206" y="11332"/>
                  <a:pt x="24101" y="11335"/>
                  <a:pt x="24000" y="11356"/>
                </a:cubicBezTo>
                <a:cubicBezTo>
                  <a:pt x="23738" y="11411"/>
                  <a:pt x="23480" y="11475"/>
                  <a:pt x="23216" y="11537"/>
                </a:cubicBezTo>
                <a:cubicBezTo>
                  <a:pt x="23218" y="11527"/>
                  <a:pt x="23231" y="11504"/>
                  <a:pt x="23227" y="11485"/>
                </a:cubicBezTo>
                <a:cubicBezTo>
                  <a:pt x="23219" y="11448"/>
                  <a:pt x="23213" y="11401"/>
                  <a:pt x="23188" y="11384"/>
                </a:cubicBezTo>
                <a:cubicBezTo>
                  <a:pt x="23160" y="11365"/>
                  <a:pt x="23119" y="11351"/>
                  <a:pt x="23082" y="11351"/>
                </a:cubicBezTo>
                <a:cubicBezTo>
                  <a:pt x="23075" y="11351"/>
                  <a:pt x="23068" y="11352"/>
                  <a:pt x="23062" y="11353"/>
                </a:cubicBezTo>
                <a:cubicBezTo>
                  <a:pt x="23017" y="11360"/>
                  <a:pt x="22975" y="11393"/>
                  <a:pt x="22934" y="11417"/>
                </a:cubicBezTo>
                <a:cubicBezTo>
                  <a:pt x="22735" y="11528"/>
                  <a:pt x="22517" y="11559"/>
                  <a:pt x="22291" y="11579"/>
                </a:cubicBezTo>
                <a:cubicBezTo>
                  <a:pt x="22028" y="11604"/>
                  <a:pt x="21767" y="11660"/>
                  <a:pt x="21503" y="11690"/>
                </a:cubicBezTo>
                <a:cubicBezTo>
                  <a:pt x="21428" y="11697"/>
                  <a:pt x="21357" y="11670"/>
                  <a:pt x="21367" y="11784"/>
                </a:cubicBezTo>
                <a:cubicBezTo>
                  <a:pt x="21322" y="11754"/>
                  <a:pt x="21272" y="11739"/>
                  <a:pt x="21223" y="11739"/>
                </a:cubicBezTo>
                <a:cubicBezTo>
                  <a:pt x="21160" y="11739"/>
                  <a:pt x="21097" y="11763"/>
                  <a:pt x="21045" y="11810"/>
                </a:cubicBezTo>
                <a:cubicBezTo>
                  <a:pt x="21022" y="11830"/>
                  <a:pt x="20980" y="11834"/>
                  <a:pt x="20948" y="11842"/>
                </a:cubicBezTo>
                <a:cubicBezTo>
                  <a:pt x="20843" y="11866"/>
                  <a:pt x="20738" y="11885"/>
                  <a:pt x="20635" y="11913"/>
                </a:cubicBezTo>
                <a:cubicBezTo>
                  <a:pt x="20547" y="11937"/>
                  <a:pt x="20464" y="11972"/>
                  <a:pt x="20384" y="12005"/>
                </a:cubicBezTo>
                <a:cubicBezTo>
                  <a:pt x="20326" y="12018"/>
                  <a:pt x="20256" y="12015"/>
                  <a:pt x="20212" y="12047"/>
                </a:cubicBezTo>
                <a:cubicBezTo>
                  <a:pt x="20206" y="12052"/>
                  <a:pt x="20200" y="12053"/>
                  <a:pt x="20193" y="12053"/>
                </a:cubicBezTo>
                <a:cubicBezTo>
                  <a:pt x="20159" y="12053"/>
                  <a:pt x="20115" y="12009"/>
                  <a:pt x="20090" y="12009"/>
                </a:cubicBezTo>
                <a:cubicBezTo>
                  <a:pt x="20077" y="12009"/>
                  <a:pt x="20069" y="12021"/>
                  <a:pt x="20069" y="12056"/>
                </a:cubicBezTo>
                <a:cubicBezTo>
                  <a:pt x="20017" y="12069"/>
                  <a:pt x="19969" y="12096"/>
                  <a:pt x="19939" y="12096"/>
                </a:cubicBezTo>
                <a:cubicBezTo>
                  <a:pt x="19932" y="12096"/>
                  <a:pt x="19926" y="12094"/>
                  <a:pt x="19922" y="12092"/>
                </a:cubicBezTo>
                <a:cubicBezTo>
                  <a:pt x="19894" y="12074"/>
                  <a:pt x="19868" y="12068"/>
                  <a:pt x="19842" y="12068"/>
                </a:cubicBezTo>
                <a:cubicBezTo>
                  <a:pt x="19785" y="12068"/>
                  <a:pt x="19731" y="12098"/>
                  <a:pt x="19676" y="12098"/>
                </a:cubicBezTo>
                <a:cubicBezTo>
                  <a:pt x="19675" y="12098"/>
                  <a:pt x="19674" y="12098"/>
                  <a:pt x="19674" y="12098"/>
                </a:cubicBezTo>
                <a:cubicBezTo>
                  <a:pt x="19453" y="12094"/>
                  <a:pt x="19231" y="12076"/>
                  <a:pt x="19010" y="12063"/>
                </a:cubicBezTo>
                <a:cubicBezTo>
                  <a:pt x="18969" y="12061"/>
                  <a:pt x="18929" y="12052"/>
                  <a:pt x="18883" y="12022"/>
                </a:cubicBezTo>
                <a:cubicBezTo>
                  <a:pt x="19024" y="11950"/>
                  <a:pt x="19163" y="11878"/>
                  <a:pt x="19303" y="11808"/>
                </a:cubicBezTo>
                <a:cubicBezTo>
                  <a:pt x="19508" y="11703"/>
                  <a:pt x="19714" y="11602"/>
                  <a:pt x="19920" y="11499"/>
                </a:cubicBezTo>
                <a:cubicBezTo>
                  <a:pt x="20066" y="11425"/>
                  <a:pt x="20218" y="11362"/>
                  <a:pt x="20358" y="11279"/>
                </a:cubicBezTo>
                <a:cubicBezTo>
                  <a:pt x="20636" y="11113"/>
                  <a:pt x="20899" y="10925"/>
                  <a:pt x="21180" y="10763"/>
                </a:cubicBezTo>
                <a:cubicBezTo>
                  <a:pt x="21398" y="10637"/>
                  <a:pt x="21633" y="10537"/>
                  <a:pt x="21860" y="10425"/>
                </a:cubicBezTo>
                <a:cubicBezTo>
                  <a:pt x="21923" y="10394"/>
                  <a:pt x="21989" y="10365"/>
                  <a:pt x="22045" y="10326"/>
                </a:cubicBezTo>
                <a:cubicBezTo>
                  <a:pt x="22072" y="10305"/>
                  <a:pt x="22082" y="10260"/>
                  <a:pt x="22088" y="10216"/>
                </a:cubicBezTo>
                <a:cubicBezTo>
                  <a:pt x="22324" y="10103"/>
                  <a:pt x="22523" y="9931"/>
                  <a:pt x="22714" y="9746"/>
                </a:cubicBezTo>
                <a:cubicBezTo>
                  <a:pt x="22786" y="9675"/>
                  <a:pt x="22878" y="9626"/>
                  <a:pt x="22961" y="9568"/>
                </a:cubicBezTo>
                <a:cubicBezTo>
                  <a:pt x="22985" y="9552"/>
                  <a:pt x="23010" y="9542"/>
                  <a:pt x="23033" y="9529"/>
                </a:cubicBezTo>
                <a:cubicBezTo>
                  <a:pt x="23211" y="9417"/>
                  <a:pt x="23216" y="9336"/>
                  <a:pt x="23053" y="9221"/>
                </a:cubicBezTo>
                <a:cubicBezTo>
                  <a:pt x="23033" y="9207"/>
                  <a:pt x="23014" y="9195"/>
                  <a:pt x="23006" y="9190"/>
                </a:cubicBezTo>
                <a:cubicBezTo>
                  <a:pt x="23229" y="9011"/>
                  <a:pt x="23439" y="8822"/>
                  <a:pt x="23671" y="8660"/>
                </a:cubicBezTo>
                <a:cubicBezTo>
                  <a:pt x="23839" y="8543"/>
                  <a:pt x="24032" y="8462"/>
                  <a:pt x="24215" y="8366"/>
                </a:cubicBezTo>
                <a:cubicBezTo>
                  <a:pt x="24253" y="8346"/>
                  <a:pt x="24294" y="8332"/>
                  <a:pt x="24331" y="8309"/>
                </a:cubicBezTo>
                <a:cubicBezTo>
                  <a:pt x="24500" y="8203"/>
                  <a:pt x="24510" y="8161"/>
                  <a:pt x="24396" y="8004"/>
                </a:cubicBezTo>
                <a:cubicBezTo>
                  <a:pt x="24652" y="7865"/>
                  <a:pt x="24807" y="7632"/>
                  <a:pt x="24961" y="7401"/>
                </a:cubicBezTo>
                <a:cubicBezTo>
                  <a:pt x="25070" y="7235"/>
                  <a:pt x="25038" y="7127"/>
                  <a:pt x="24876" y="7018"/>
                </a:cubicBezTo>
                <a:cubicBezTo>
                  <a:pt x="24786" y="6957"/>
                  <a:pt x="24698" y="6892"/>
                  <a:pt x="24603" y="6838"/>
                </a:cubicBezTo>
                <a:cubicBezTo>
                  <a:pt x="24528" y="6795"/>
                  <a:pt x="24444" y="6767"/>
                  <a:pt x="24364" y="6732"/>
                </a:cubicBezTo>
                <a:cubicBezTo>
                  <a:pt x="24638" y="6561"/>
                  <a:pt x="24797" y="6270"/>
                  <a:pt x="25012" y="6031"/>
                </a:cubicBezTo>
                <a:cubicBezTo>
                  <a:pt x="25168" y="5858"/>
                  <a:pt x="25339" y="5698"/>
                  <a:pt x="25505" y="5533"/>
                </a:cubicBezTo>
                <a:cubicBezTo>
                  <a:pt x="25723" y="5317"/>
                  <a:pt x="25722" y="5282"/>
                  <a:pt x="25471" y="5106"/>
                </a:cubicBezTo>
                <a:cubicBezTo>
                  <a:pt x="25616" y="4941"/>
                  <a:pt x="25758" y="4773"/>
                  <a:pt x="25906" y="4612"/>
                </a:cubicBezTo>
                <a:cubicBezTo>
                  <a:pt x="26026" y="4480"/>
                  <a:pt x="26028" y="4462"/>
                  <a:pt x="25929" y="4366"/>
                </a:cubicBezTo>
                <a:cubicBezTo>
                  <a:pt x="26074" y="4150"/>
                  <a:pt x="26227" y="3944"/>
                  <a:pt x="26356" y="3724"/>
                </a:cubicBezTo>
                <a:cubicBezTo>
                  <a:pt x="26428" y="3602"/>
                  <a:pt x="26388" y="3551"/>
                  <a:pt x="26247" y="3485"/>
                </a:cubicBezTo>
                <a:cubicBezTo>
                  <a:pt x="26125" y="3429"/>
                  <a:pt x="26009" y="3364"/>
                  <a:pt x="25882" y="3300"/>
                </a:cubicBezTo>
                <a:cubicBezTo>
                  <a:pt x="26072" y="3060"/>
                  <a:pt x="26272" y="2811"/>
                  <a:pt x="26475" y="2555"/>
                </a:cubicBezTo>
                <a:cubicBezTo>
                  <a:pt x="26447" y="2535"/>
                  <a:pt x="26419" y="2517"/>
                  <a:pt x="26406" y="2507"/>
                </a:cubicBezTo>
                <a:cubicBezTo>
                  <a:pt x="26524" y="2230"/>
                  <a:pt x="26783" y="2028"/>
                  <a:pt x="26812" y="1704"/>
                </a:cubicBezTo>
                <a:cubicBezTo>
                  <a:pt x="26820" y="1598"/>
                  <a:pt x="26820" y="1598"/>
                  <a:pt x="26727" y="1573"/>
                </a:cubicBezTo>
                <a:cubicBezTo>
                  <a:pt x="26910" y="1289"/>
                  <a:pt x="27092" y="1001"/>
                  <a:pt x="27280" y="717"/>
                </a:cubicBezTo>
                <a:cubicBezTo>
                  <a:pt x="27386" y="555"/>
                  <a:pt x="27509" y="400"/>
                  <a:pt x="27612" y="236"/>
                </a:cubicBezTo>
                <a:cubicBezTo>
                  <a:pt x="27652" y="172"/>
                  <a:pt x="27658" y="89"/>
                  <a:pt x="27681" y="13"/>
                </a:cubicBezTo>
                <a:cubicBezTo>
                  <a:pt x="27634" y="12"/>
                  <a:pt x="27583" y="1"/>
                  <a:pt x="27537" y="1"/>
                </a:cubicBezTo>
                <a:close/>
              </a:path>
            </a:pathLst>
          </a:custGeom>
          <a:solidFill>
            <a:srgbClr val="80B31A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" name="Google Shape;43;p28"/>
          <p:cNvSpPr/>
          <p:nvPr/>
        </p:nvSpPr>
        <p:spPr>
          <a:xfrm rot="4562199">
            <a:off x="6635648" y="1017173"/>
            <a:ext cx="4921942" cy="2499539"/>
          </a:xfrm>
          <a:custGeom>
            <a:avLst/>
            <a:gdLst/>
            <a:ahLst/>
            <a:cxnLst/>
            <a:rect l="l" t="t" r="r" b="b"/>
            <a:pathLst>
              <a:path w="120088" h="60985" extrusionOk="0">
                <a:moveTo>
                  <a:pt x="10185" y="0"/>
                </a:moveTo>
                <a:cubicBezTo>
                  <a:pt x="10170" y="0"/>
                  <a:pt x="10138" y="55"/>
                  <a:pt x="10051" y="160"/>
                </a:cubicBezTo>
                <a:cubicBezTo>
                  <a:pt x="12583" y="2029"/>
                  <a:pt x="16014" y="2112"/>
                  <a:pt x="18262" y="4538"/>
                </a:cubicBezTo>
                <a:cubicBezTo>
                  <a:pt x="17258" y="4529"/>
                  <a:pt x="16290" y="4306"/>
                  <a:pt x="15321" y="4306"/>
                </a:cubicBezTo>
                <a:cubicBezTo>
                  <a:pt x="15306" y="4306"/>
                  <a:pt x="15291" y="4306"/>
                  <a:pt x="15275" y="4306"/>
                </a:cubicBezTo>
                <a:cubicBezTo>
                  <a:pt x="15275" y="4306"/>
                  <a:pt x="15274" y="4306"/>
                  <a:pt x="15273" y="4306"/>
                </a:cubicBezTo>
                <a:cubicBezTo>
                  <a:pt x="14974" y="4306"/>
                  <a:pt x="14508" y="3901"/>
                  <a:pt x="14154" y="3901"/>
                </a:cubicBezTo>
                <a:cubicBezTo>
                  <a:pt x="13903" y="3901"/>
                  <a:pt x="13708" y="4104"/>
                  <a:pt x="13668" y="4801"/>
                </a:cubicBezTo>
                <a:cubicBezTo>
                  <a:pt x="13664" y="4872"/>
                  <a:pt x="13338" y="4930"/>
                  <a:pt x="13159" y="4986"/>
                </a:cubicBezTo>
                <a:cubicBezTo>
                  <a:pt x="11966" y="5357"/>
                  <a:pt x="10773" y="5726"/>
                  <a:pt x="9558" y="6102"/>
                </a:cubicBezTo>
                <a:cubicBezTo>
                  <a:pt x="9948" y="6413"/>
                  <a:pt x="10345" y="6530"/>
                  <a:pt x="10746" y="6530"/>
                </a:cubicBezTo>
                <a:cubicBezTo>
                  <a:pt x="11359" y="6530"/>
                  <a:pt x="11983" y="6256"/>
                  <a:pt x="12607" y="5985"/>
                </a:cubicBezTo>
                <a:cubicBezTo>
                  <a:pt x="13760" y="5485"/>
                  <a:pt x="14914" y="4962"/>
                  <a:pt x="16152" y="4962"/>
                </a:cubicBezTo>
                <a:cubicBezTo>
                  <a:pt x="16492" y="4962"/>
                  <a:pt x="16837" y="5002"/>
                  <a:pt x="17191" y="5091"/>
                </a:cubicBezTo>
                <a:cubicBezTo>
                  <a:pt x="17873" y="5265"/>
                  <a:pt x="22682" y="7090"/>
                  <a:pt x="25000" y="8536"/>
                </a:cubicBezTo>
                <a:cubicBezTo>
                  <a:pt x="25650" y="9150"/>
                  <a:pt x="26232" y="9854"/>
                  <a:pt x="26838" y="10521"/>
                </a:cubicBezTo>
                <a:cubicBezTo>
                  <a:pt x="27576" y="11333"/>
                  <a:pt x="28288" y="12172"/>
                  <a:pt x="29011" y="13000"/>
                </a:cubicBezTo>
                <a:cubicBezTo>
                  <a:pt x="24302" y="10260"/>
                  <a:pt x="19255" y="9349"/>
                  <a:pt x="13996" y="9301"/>
                </a:cubicBezTo>
                <a:lnTo>
                  <a:pt x="13996" y="9301"/>
                </a:lnTo>
                <a:cubicBezTo>
                  <a:pt x="14202" y="9618"/>
                  <a:pt x="14465" y="9720"/>
                  <a:pt x="14734" y="9796"/>
                </a:cubicBezTo>
                <a:cubicBezTo>
                  <a:pt x="16546" y="10299"/>
                  <a:pt x="18423" y="10637"/>
                  <a:pt x="20159" y="11337"/>
                </a:cubicBezTo>
                <a:cubicBezTo>
                  <a:pt x="22292" y="12196"/>
                  <a:pt x="24326" y="13325"/>
                  <a:pt x="26374" y="14397"/>
                </a:cubicBezTo>
                <a:cubicBezTo>
                  <a:pt x="27845" y="15168"/>
                  <a:pt x="29657" y="15343"/>
                  <a:pt x="30664" y="16968"/>
                </a:cubicBezTo>
                <a:cubicBezTo>
                  <a:pt x="30779" y="17153"/>
                  <a:pt x="31139" y="17162"/>
                  <a:pt x="31371" y="17280"/>
                </a:cubicBezTo>
                <a:cubicBezTo>
                  <a:pt x="33108" y="18163"/>
                  <a:pt x="34842" y="19055"/>
                  <a:pt x="36575" y="19943"/>
                </a:cubicBezTo>
                <a:cubicBezTo>
                  <a:pt x="29646" y="19627"/>
                  <a:pt x="22642" y="19693"/>
                  <a:pt x="17055" y="14380"/>
                </a:cubicBezTo>
                <a:cubicBezTo>
                  <a:pt x="16983" y="14555"/>
                  <a:pt x="16913" y="14730"/>
                  <a:pt x="16841" y="14904"/>
                </a:cubicBezTo>
                <a:cubicBezTo>
                  <a:pt x="19480" y="17313"/>
                  <a:pt x="20301" y="17162"/>
                  <a:pt x="22032" y="18292"/>
                </a:cubicBezTo>
                <a:lnTo>
                  <a:pt x="21988" y="18430"/>
                </a:lnTo>
                <a:cubicBezTo>
                  <a:pt x="20217" y="18035"/>
                  <a:pt x="18305" y="18071"/>
                  <a:pt x="16607" y="17464"/>
                </a:cubicBezTo>
                <a:cubicBezTo>
                  <a:pt x="15505" y="17070"/>
                  <a:pt x="14588" y="16134"/>
                  <a:pt x="13582" y="15450"/>
                </a:cubicBezTo>
                <a:cubicBezTo>
                  <a:pt x="12321" y="14593"/>
                  <a:pt x="11056" y="13744"/>
                  <a:pt x="9793" y="12893"/>
                </a:cubicBezTo>
                <a:lnTo>
                  <a:pt x="9793" y="12893"/>
                </a:lnTo>
                <a:cubicBezTo>
                  <a:pt x="10004" y="13441"/>
                  <a:pt x="10350" y="13788"/>
                  <a:pt x="10740" y="14068"/>
                </a:cubicBezTo>
                <a:cubicBezTo>
                  <a:pt x="12191" y="15111"/>
                  <a:pt x="13678" y="16100"/>
                  <a:pt x="15110" y="17170"/>
                </a:cubicBezTo>
                <a:cubicBezTo>
                  <a:pt x="15289" y="17304"/>
                  <a:pt x="15474" y="17440"/>
                  <a:pt x="15665" y="17576"/>
                </a:cubicBezTo>
                <a:cubicBezTo>
                  <a:pt x="14904" y="17430"/>
                  <a:pt x="14308" y="17324"/>
                  <a:pt x="14210" y="17309"/>
                </a:cubicBezTo>
                <a:cubicBezTo>
                  <a:pt x="12567" y="17077"/>
                  <a:pt x="10916" y="16895"/>
                  <a:pt x="9281" y="16615"/>
                </a:cubicBezTo>
                <a:cubicBezTo>
                  <a:pt x="8588" y="16496"/>
                  <a:pt x="7919" y="16208"/>
                  <a:pt x="7252" y="15961"/>
                </a:cubicBezTo>
                <a:cubicBezTo>
                  <a:pt x="6486" y="15678"/>
                  <a:pt x="5725" y="15373"/>
                  <a:pt x="4975" y="15048"/>
                </a:cubicBezTo>
                <a:cubicBezTo>
                  <a:pt x="4474" y="14829"/>
                  <a:pt x="3956" y="14614"/>
                  <a:pt x="3510" y="14298"/>
                </a:cubicBezTo>
                <a:cubicBezTo>
                  <a:pt x="2667" y="13698"/>
                  <a:pt x="1853" y="13053"/>
                  <a:pt x="663" y="13053"/>
                </a:cubicBezTo>
                <a:cubicBezTo>
                  <a:pt x="454" y="13053"/>
                  <a:pt x="234" y="13073"/>
                  <a:pt x="0" y="13116"/>
                </a:cubicBezTo>
                <a:cubicBezTo>
                  <a:pt x="1100" y="13549"/>
                  <a:pt x="1967" y="13891"/>
                  <a:pt x="2835" y="14232"/>
                </a:cubicBezTo>
                <a:cubicBezTo>
                  <a:pt x="2818" y="14327"/>
                  <a:pt x="2798" y="14423"/>
                  <a:pt x="2779" y="14519"/>
                </a:cubicBezTo>
                <a:cubicBezTo>
                  <a:pt x="2448" y="14607"/>
                  <a:pt x="2116" y="14695"/>
                  <a:pt x="1785" y="14783"/>
                </a:cubicBezTo>
                <a:cubicBezTo>
                  <a:pt x="3638" y="15661"/>
                  <a:pt x="6087" y="14874"/>
                  <a:pt x="7502" y="17307"/>
                </a:cubicBezTo>
                <a:cubicBezTo>
                  <a:pt x="5770" y="17195"/>
                  <a:pt x="4168" y="17092"/>
                  <a:pt x="2568" y="16989"/>
                </a:cubicBezTo>
                <a:cubicBezTo>
                  <a:pt x="2551" y="17133"/>
                  <a:pt x="2536" y="17278"/>
                  <a:pt x="2519" y="17422"/>
                </a:cubicBezTo>
                <a:cubicBezTo>
                  <a:pt x="3615" y="17568"/>
                  <a:pt x="4716" y="17866"/>
                  <a:pt x="5808" y="17866"/>
                </a:cubicBezTo>
                <a:cubicBezTo>
                  <a:pt x="5901" y="17866"/>
                  <a:pt x="5994" y="17864"/>
                  <a:pt x="6086" y="17860"/>
                </a:cubicBezTo>
                <a:cubicBezTo>
                  <a:pt x="7539" y="17789"/>
                  <a:pt x="8989" y="17627"/>
                  <a:pt x="10437" y="17627"/>
                </a:cubicBezTo>
                <a:cubicBezTo>
                  <a:pt x="11383" y="17627"/>
                  <a:pt x="12328" y="17696"/>
                  <a:pt x="13274" y="17906"/>
                </a:cubicBezTo>
                <a:cubicBezTo>
                  <a:pt x="13559" y="17970"/>
                  <a:pt x="13858" y="17986"/>
                  <a:pt x="14155" y="17986"/>
                </a:cubicBezTo>
                <a:cubicBezTo>
                  <a:pt x="14275" y="17986"/>
                  <a:pt x="14395" y="17983"/>
                  <a:pt x="14514" y="17980"/>
                </a:cubicBezTo>
                <a:cubicBezTo>
                  <a:pt x="14515" y="17980"/>
                  <a:pt x="14516" y="17980"/>
                  <a:pt x="14517" y="17980"/>
                </a:cubicBezTo>
                <a:cubicBezTo>
                  <a:pt x="14622" y="17980"/>
                  <a:pt x="15607" y="18110"/>
                  <a:pt x="16684" y="18248"/>
                </a:cubicBezTo>
                <a:cubicBezTo>
                  <a:pt x="17753" y="18897"/>
                  <a:pt x="18932" y="19420"/>
                  <a:pt x="20067" y="19447"/>
                </a:cubicBezTo>
                <a:cubicBezTo>
                  <a:pt x="20232" y="19451"/>
                  <a:pt x="20383" y="19453"/>
                  <a:pt x="20525" y="19453"/>
                </a:cubicBezTo>
                <a:cubicBezTo>
                  <a:pt x="20897" y="19453"/>
                  <a:pt x="21198" y="19443"/>
                  <a:pt x="21481" y="19443"/>
                </a:cubicBezTo>
                <a:cubicBezTo>
                  <a:pt x="22052" y="19443"/>
                  <a:pt x="22546" y="19484"/>
                  <a:pt x="23383" y="19730"/>
                </a:cubicBezTo>
                <a:cubicBezTo>
                  <a:pt x="28064" y="21113"/>
                  <a:pt x="31125" y="20841"/>
                  <a:pt x="34548" y="21397"/>
                </a:cubicBezTo>
                <a:cubicBezTo>
                  <a:pt x="36589" y="21728"/>
                  <a:pt x="38495" y="21427"/>
                  <a:pt x="40493" y="21974"/>
                </a:cubicBezTo>
                <a:cubicBezTo>
                  <a:pt x="42114" y="22420"/>
                  <a:pt x="43687" y="23047"/>
                  <a:pt x="45288" y="23568"/>
                </a:cubicBezTo>
                <a:cubicBezTo>
                  <a:pt x="48472" y="24606"/>
                  <a:pt x="51666" y="25617"/>
                  <a:pt x="54846" y="26665"/>
                </a:cubicBezTo>
                <a:cubicBezTo>
                  <a:pt x="55273" y="26805"/>
                  <a:pt x="55656" y="27092"/>
                  <a:pt x="56058" y="27310"/>
                </a:cubicBezTo>
                <a:cubicBezTo>
                  <a:pt x="56029" y="27408"/>
                  <a:pt x="56003" y="27505"/>
                  <a:pt x="55975" y="27602"/>
                </a:cubicBezTo>
                <a:cubicBezTo>
                  <a:pt x="55656" y="27626"/>
                  <a:pt x="55337" y="27657"/>
                  <a:pt x="55016" y="27670"/>
                </a:cubicBezTo>
                <a:cubicBezTo>
                  <a:pt x="51330" y="27833"/>
                  <a:pt x="47638" y="27787"/>
                  <a:pt x="43984" y="28545"/>
                </a:cubicBezTo>
                <a:cubicBezTo>
                  <a:pt x="41830" y="28991"/>
                  <a:pt x="39633" y="29568"/>
                  <a:pt x="37467" y="29568"/>
                </a:cubicBezTo>
                <a:cubicBezTo>
                  <a:pt x="37389" y="29568"/>
                  <a:pt x="37310" y="29567"/>
                  <a:pt x="37232" y="29565"/>
                </a:cubicBezTo>
                <a:cubicBezTo>
                  <a:pt x="33239" y="29484"/>
                  <a:pt x="29262" y="28891"/>
                  <a:pt x="25270" y="28646"/>
                </a:cubicBezTo>
                <a:cubicBezTo>
                  <a:pt x="22856" y="28498"/>
                  <a:pt x="20587" y="27916"/>
                  <a:pt x="18370" y="26991"/>
                </a:cubicBezTo>
                <a:cubicBezTo>
                  <a:pt x="16662" y="26278"/>
                  <a:pt x="15020" y="25388"/>
                  <a:pt x="13093" y="25388"/>
                </a:cubicBezTo>
                <a:cubicBezTo>
                  <a:pt x="12958" y="25388"/>
                  <a:pt x="12822" y="25392"/>
                  <a:pt x="12685" y="25401"/>
                </a:cubicBezTo>
                <a:cubicBezTo>
                  <a:pt x="10355" y="25555"/>
                  <a:pt x="8014" y="25506"/>
                  <a:pt x="5680" y="25566"/>
                </a:cubicBezTo>
                <a:cubicBezTo>
                  <a:pt x="5455" y="25573"/>
                  <a:pt x="5231" y="25734"/>
                  <a:pt x="4700" y="25946"/>
                </a:cubicBezTo>
                <a:cubicBezTo>
                  <a:pt x="5330" y="26163"/>
                  <a:pt x="5657" y="26351"/>
                  <a:pt x="5998" y="26381"/>
                </a:cubicBezTo>
                <a:cubicBezTo>
                  <a:pt x="7449" y="26504"/>
                  <a:pt x="8906" y="26711"/>
                  <a:pt x="10356" y="26711"/>
                </a:cubicBezTo>
                <a:cubicBezTo>
                  <a:pt x="10548" y="26711"/>
                  <a:pt x="10740" y="26708"/>
                  <a:pt x="10932" y="26700"/>
                </a:cubicBezTo>
                <a:cubicBezTo>
                  <a:pt x="11237" y="26687"/>
                  <a:pt x="11540" y="26681"/>
                  <a:pt x="11841" y="26681"/>
                </a:cubicBezTo>
                <a:cubicBezTo>
                  <a:pt x="14520" y="26681"/>
                  <a:pt x="17076" y="27202"/>
                  <a:pt x="19640" y="28600"/>
                </a:cubicBezTo>
                <a:cubicBezTo>
                  <a:pt x="17162" y="29620"/>
                  <a:pt x="14876" y="30779"/>
                  <a:pt x="12470" y="31491"/>
                </a:cubicBezTo>
                <a:cubicBezTo>
                  <a:pt x="10066" y="32202"/>
                  <a:pt x="7543" y="32465"/>
                  <a:pt x="5073" y="32925"/>
                </a:cubicBezTo>
                <a:cubicBezTo>
                  <a:pt x="5657" y="33064"/>
                  <a:pt x="6279" y="33194"/>
                  <a:pt x="6899" y="33194"/>
                </a:cubicBezTo>
                <a:cubicBezTo>
                  <a:pt x="6995" y="33194"/>
                  <a:pt x="7091" y="33190"/>
                  <a:pt x="7186" y="33184"/>
                </a:cubicBezTo>
                <a:cubicBezTo>
                  <a:pt x="11288" y="32906"/>
                  <a:pt x="15201" y="31790"/>
                  <a:pt x="19039" y="30249"/>
                </a:cubicBezTo>
                <a:cubicBezTo>
                  <a:pt x="20002" y="29862"/>
                  <a:pt x="21106" y="29675"/>
                  <a:pt x="22159" y="29675"/>
                </a:cubicBezTo>
                <a:cubicBezTo>
                  <a:pt x="22331" y="29675"/>
                  <a:pt x="22502" y="29680"/>
                  <a:pt x="22671" y="29690"/>
                </a:cubicBezTo>
                <a:cubicBezTo>
                  <a:pt x="26099" y="29891"/>
                  <a:pt x="29515" y="30283"/>
                  <a:pt x="32936" y="30608"/>
                </a:cubicBezTo>
                <a:cubicBezTo>
                  <a:pt x="33198" y="30632"/>
                  <a:pt x="33456" y="30715"/>
                  <a:pt x="33721" y="30771"/>
                </a:cubicBezTo>
                <a:cubicBezTo>
                  <a:pt x="33057" y="31232"/>
                  <a:pt x="32458" y="31606"/>
                  <a:pt x="31905" y="32046"/>
                </a:cubicBezTo>
                <a:cubicBezTo>
                  <a:pt x="31537" y="32339"/>
                  <a:pt x="31291" y="32838"/>
                  <a:pt x="30897" y="33049"/>
                </a:cubicBezTo>
                <a:cubicBezTo>
                  <a:pt x="29518" y="33781"/>
                  <a:pt x="28096" y="34425"/>
                  <a:pt x="26694" y="35104"/>
                </a:cubicBezTo>
                <a:cubicBezTo>
                  <a:pt x="25324" y="35767"/>
                  <a:pt x="23983" y="36506"/>
                  <a:pt x="22574" y="37063"/>
                </a:cubicBezTo>
                <a:cubicBezTo>
                  <a:pt x="22261" y="37187"/>
                  <a:pt x="21895" y="37244"/>
                  <a:pt x="21530" y="37244"/>
                </a:cubicBezTo>
                <a:cubicBezTo>
                  <a:pt x="21215" y="37244"/>
                  <a:pt x="20900" y="37201"/>
                  <a:pt x="20619" y="37122"/>
                </a:cubicBezTo>
                <a:cubicBezTo>
                  <a:pt x="18408" y="36501"/>
                  <a:pt x="16247" y="35695"/>
                  <a:pt x="14029" y="35103"/>
                </a:cubicBezTo>
                <a:cubicBezTo>
                  <a:pt x="13685" y="35010"/>
                  <a:pt x="13323" y="34984"/>
                  <a:pt x="12954" y="34984"/>
                </a:cubicBezTo>
                <a:cubicBezTo>
                  <a:pt x="12465" y="34984"/>
                  <a:pt x="11964" y="35030"/>
                  <a:pt x="11474" y="35030"/>
                </a:cubicBezTo>
                <a:cubicBezTo>
                  <a:pt x="11441" y="35030"/>
                  <a:pt x="11407" y="35030"/>
                  <a:pt x="11374" y="35030"/>
                </a:cubicBezTo>
                <a:lnTo>
                  <a:pt x="11374" y="35030"/>
                </a:lnTo>
                <a:cubicBezTo>
                  <a:pt x="11381" y="35111"/>
                  <a:pt x="11388" y="35191"/>
                  <a:pt x="11395" y="35272"/>
                </a:cubicBezTo>
                <a:cubicBezTo>
                  <a:pt x="13982" y="35955"/>
                  <a:pt x="16570" y="36637"/>
                  <a:pt x="19156" y="37319"/>
                </a:cubicBezTo>
                <a:cubicBezTo>
                  <a:pt x="19139" y="37521"/>
                  <a:pt x="19122" y="37721"/>
                  <a:pt x="19105" y="37923"/>
                </a:cubicBezTo>
                <a:cubicBezTo>
                  <a:pt x="17670" y="38072"/>
                  <a:pt x="16235" y="38318"/>
                  <a:pt x="14800" y="38344"/>
                </a:cubicBezTo>
                <a:cubicBezTo>
                  <a:pt x="14717" y="38345"/>
                  <a:pt x="14634" y="38346"/>
                  <a:pt x="14552" y="38346"/>
                </a:cubicBezTo>
                <a:cubicBezTo>
                  <a:pt x="13200" y="38346"/>
                  <a:pt x="11847" y="38164"/>
                  <a:pt x="10494" y="38070"/>
                </a:cubicBezTo>
                <a:cubicBezTo>
                  <a:pt x="10467" y="38249"/>
                  <a:pt x="10440" y="38426"/>
                  <a:pt x="10412" y="38605"/>
                </a:cubicBezTo>
                <a:cubicBezTo>
                  <a:pt x="11302" y="38790"/>
                  <a:pt x="12192" y="38975"/>
                  <a:pt x="13293" y="39203"/>
                </a:cubicBezTo>
                <a:cubicBezTo>
                  <a:pt x="10164" y="41182"/>
                  <a:pt x="6751" y="40685"/>
                  <a:pt x="3603" y="41459"/>
                </a:cubicBezTo>
                <a:cubicBezTo>
                  <a:pt x="3868" y="41651"/>
                  <a:pt x="4115" y="41776"/>
                  <a:pt x="4367" y="41789"/>
                </a:cubicBezTo>
                <a:cubicBezTo>
                  <a:pt x="4806" y="41811"/>
                  <a:pt x="5244" y="41822"/>
                  <a:pt x="5679" y="41822"/>
                </a:cubicBezTo>
                <a:cubicBezTo>
                  <a:pt x="8505" y="41822"/>
                  <a:pt x="11238" y="41334"/>
                  <a:pt x="13792" y="39806"/>
                </a:cubicBezTo>
                <a:cubicBezTo>
                  <a:pt x="14384" y="39451"/>
                  <a:pt x="15114" y="39243"/>
                  <a:pt x="15798" y="39171"/>
                </a:cubicBezTo>
                <a:cubicBezTo>
                  <a:pt x="18649" y="38867"/>
                  <a:pt x="21555" y="38936"/>
                  <a:pt x="24242" y="37617"/>
                </a:cubicBezTo>
                <a:cubicBezTo>
                  <a:pt x="24251" y="37613"/>
                  <a:pt x="24261" y="37611"/>
                  <a:pt x="24272" y="37611"/>
                </a:cubicBezTo>
                <a:cubicBezTo>
                  <a:pt x="24341" y="37611"/>
                  <a:pt x="24444" y="37690"/>
                  <a:pt x="24523" y="37721"/>
                </a:cubicBezTo>
                <a:cubicBezTo>
                  <a:pt x="24515" y="37829"/>
                  <a:pt x="24538" y="37942"/>
                  <a:pt x="24500" y="37972"/>
                </a:cubicBezTo>
                <a:cubicBezTo>
                  <a:pt x="22049" y="39861"/>
                  <a:pt x="19711" y="41953"/>
                  <a:pt x="17101" y="43566"/>
                </a:cubicBezTo>
                <a:cubicBezTo>
                  <a:pt x="15632" y="44475"/>
                  <a:pt x="14044" y="44973"/>
                  <a:pt x="12397" y="44973"/>
                </a:cubicBezTo>
                <a:cubicBezTo>
                  <a:pt x="11368" y="44973"/>
                  <a:pt x="10316" y="44779"/>
                  <a:pt x="9254" y="44368"/>
                </a:cubicBezTo>
                <a:cubicBezTo>
                  <a:pt x="8370" y="44026"/>
                  <a:pt x="7343" y="44085"/>
                  <a:pt x="6389" y="43920"/>
                </a:cubicBezTo>
                <a:cubicBezTo>
                  <a:pt x="5562" y="43777"/>
                  <a:pt x="4743" y="43585"/>
                  <a:pt x="3922" y="43401"/>
                </a:cubicBezTo>
                <a:cubicBezTo>
                  <a:pt x="2896" y="43172"/>
                  <a:pt x="1873" y="42928"/>
                  <a:pt x="848" y="42692"/>
                </a:cubicBezTo>
                <a:lnTo>
                  <a:pt x="743" y="43148"/>
                </a:lnTo>
                <a:cubicBezTo>
                  <a:pt x="1430" y="43374"/>
                  <a:pt x="2114" y="43600"/>
                  <a:pt x="2973" y="43884"/>
                </a:cubicBezTo>
                <a:cubicBezTo>
                  <a:pt x="2029" y="44161"/>
                  <a:pt x="1280" y="44381"/>
                  <a:pt x="530" y="44600"/>
                </a:cubicBezTo>
                <a:cubicBezTo>
                  <a:pt x="543" y="44721"/>
                  <a:pt x="557" y="44839"/>
                  <a:pt x="570" y="44958"/>
                </a:cubicBezTo>
                <a:cubicBezTo>
                  <a:pt x="741" y="44965"/>
                  <a:pt x="911" y="44967"/>
                  <a:pt x="1082" y="44967"/>
                </a:cubicBezTo>
                <a:cubicBezTo>
                  <a:pt x="2875" y="44967"/>
                  <a:pt x="4694" y="44655"/>
                  <a:pt x="6493" y="44655"/>
                </a:cubicBezTo>
                <a:cubicBezTo>
                  <a:pt x="7925" y="44655"/>
                  <a:pt x="9344" y="44853"/>
                  <a:pt x="10727" y="45565"/>
                </a:cubicBezTo>
                <a:cubicBezTo>
                  <a:pt x="9823" y="45899"/>
                  <a:pt x="8932" y="46226"/>
                  <a:pt x="8040" y="46555"/>
                </a:cubicBezTo>
                <a:cubicBezTo>
                  <a:pt x="8083" y="46715"/>
                  <a:pt x="8129" y="46876"/>
                  <a:pt x="8173" y="47036"/>
                </a:cubicBezTo>
                <a:cubicBezTo>
                  <a:pt x="8405" y="47062"/>
                  <a:pt x="8635" y="47074"/>
                  <a:pt x="8863" y="47074"/>
                </a:cubicBezTo>
                <a:cubicBezTo>
                  <a:pt x="10714" y="47074"/>
                  <a:pt x="12475" y="46288"/>
                  <a:pt x="14302" y="45974"/>
                </a:cubicBezTo>
                <a:lnTo>
                  <a:pt x="14302" y="45974"/>
                </a:lnTo>
                <a:cubicBezTo>
                  <a:pt x="12585" y="47348"/>
                  <a:pt x="10990" y="48782"/>
                  <a:pt x="8632" y="48782"/>
                </a:cubicBezTo>
                <a:cubicBezTo>
                  <a:pt x="8581" y="48782"/>
                  <a:pt x="8530" y="48781"/>
                  <a:pt x="8478" y="48780"/>
                </a:cubicBezTo>
                <a:cubicBezTo>
                  <a:pt x="8430" y="48778"/>
                  <a:pt x="8381" y="48778"/>
                  <a:pt x="8331" y="48778"/>
                </a:cubicBezTo>
                <a:cubicBezTo>
                  <a:pt x="6949" y="48778"/>
                  <a:pt x="5548" y="49283"/>
                  <a:pt x="4157" y="49549"/>
                </a:cubicBezTo>
                <a:cubicBezTo>
                  <a:pt x="4163" y="49649"/>
                  <a:pt x="4172" y="49749"/>
                  <a:pt x="4178" y="49848"/>
                </a:cubicBezTo>
                <a:cubicBezTo>
                  <a:pt x="4707" y="49919"/>
                  <a:pt x="5233" y="49989"/>
                  <a:pt x="5762" y="50059"/>
                </a:cubicBezTo>
                <a:cubicBezTo>
                  <a:pt x="5793" y="50175"/>
                  <a:pt x="5823" y="50290"/>
                  <a:pt x="5854" y="50407"/>
                </a:cubicBezTo>
                <a:cubicBezTo>
                  <a:pt x="4640" y="50921"/>
                  <a:pt x="3426" y="51434"/>
                  <a:pt x="2211" y="51947"/>
                </a:cubicBezTo>
                <a:cubicBezTo>
                  <a:pt x="2513" y="51998"/>
                  <a:pt x="2806" y="52023"/>
                  <a:pt x="3091" y="52023"/>
                </a:cubicBezTo>
                <a:cubicBezTo>
                  <a:pt x="4506" y="52023"/>
                  <a:pt x="5708" y="51413"/>
                  <a:pt x="6717" y="50412"/>
                </a:cubicBezTo>
                <a:cubicBezTo>
                  <a:pt x="7379" y="49753"/>
                  <a:pt x="8074" y="49479"/>
                  <a:pt x="8909" y="49479"/>
                </a:cubicBezTo>
                <a:cubicBezTo>
                  <a:pt x="8954" y="49479"/>
                  <a:pt x="8999" y="49480"/>
                  <a:pt x="9045" y="49481"/>
                </a:cubicBezTo>
                <a:cubicBezTo>
                  <a:pt x="9112" y="49484"/>
                  <a:pt x="9178" y="49485"/>
                  <a:pt x="9244" y="49485"/>
                </a:cubicBezTo>
                <a:cubicBezTo>
                  <a:pt x="10330" y="49485"/>
                  <a:pt x="11307" y="49178"/>
                  <a:pt x="12243" y="48519"/>
                </a:cubicBezTo>
                <a:cubicBezTo>
                  <a:pt x="14682" y="46804"/>
                  <a:pt x="17172" y="45166"/>
                  <a:pt x="19638" y="43496"/>
                </a:cubicBezTo>
                <a:cubicBezTo>
                  <a:pt x="19796" y="43389"/>
                  <a:pt x="19950" y="43270"/>
                  <a:pt x="20095" y="43144"/>
                </a:cubicBezTo>
                <a:cubicBezTo>
                  <a:pt x="21572" y="41869"/>
                  <a:pt x="22974" y="40479"/>
                  <a:pt x="24540" y="39335"/>
                </a:cubicBezTo>
                <a:cubicBezTo>
                  <a:pt x="28450" y="36477"/>
                  <a:pt x="32504" y="33830"/>
                  <a:pt x="37107" y="32362"/>
                </a:cubicBezTo>
                <a:cubicBezTo>
                  <a:pt x="38926" y="31783"/>
                  <a:pt x="40879" y="31669"/>
                  <a:pt x="42775" y="31366"/>
                </a:cubicBezTo>
                <a:cubicBezTo>
                  <a:pt x="42799" y="31362"/>
                  <a:pt x="42824" y="31360"/>
                  <a:pt x="42848" y="31360"/>
                </a:cubicBezTo>
                <a:cubicBezTo>
                  <a:pt x="43032" y="31360"/>
                  <a:pt x="43221" y="31458"/>
                  <a:pt x="43331" y="31484"/>
                </a:cubicBezTo>
                <a:cubicBezTo>
                  <a:pt x="41347" y="33127"/>
                  <a:pt x="39361" y="34696"/>
                  <a:pt x="37462" y="36371"/>
                </a:cubicBezTo>
                <a:cubicBezTo>
                  <a:pt x="35850" y="37792"/>
                  <a:pt x="34263" y="39263"/>
                  <a:pt x="32801" y="40845"/>
                </a:cubicBezTo>
                <a:cubicBezTo>
                  <a:pt x="31375" y="42388"/>
                  <a:pt x="29973" y="43884"/>
                  <a:pt x="28067" y="44822"/>
                </a:cubicBezTo>
                <a:cubicBezTo>
                  <a:pt x="27054" y="45321"/>
                  <a:pt x="26165" y="46097"/>
                  <a:pt x="25219" y="46750"/>
                </a:cubicBezTo>
                <a:cubicBezTo>
                  <a:pt x="25307" y="46933"/>
                  <a:pt x="25394" y="47116"/>
                  <a:pt x="25482" y="47299"/>
                </a:cubicBezTo>
                <a:cubicBezTo>
                  <a:pt x="26685" y="46847"/>
                  <a:pt x="27886" y="46395"/>
                  <a:pt x="29121" y="45932"/>
                </a:cubicBezTo>
                <a:lnTo>
                  <a:pt x="29121" y="45932"/>
                </a:lnTo>
                <a:cubicBezTo>
                  <a:pt x="27776" y="48354"/>
                  <a:pt x="26068" y="50347"/>
                  <a:pt x="23879" y="51893"/>
                </a:cubicBezTo>
                <a:cubicBezTo>
                  <a:pt x="23321" y="52286"/>
                  <a:pt x="22851" y="52821"/>
                  <a:pt x="22272" y="53168"/>
                </a:cubicBezTo>
                <a:cubicBezTo>
                  <a:pt x="20439" y="54262"/>
                  <a:pt x="18578" y="55305"/>
                  <a:pt x="16720" y="56352"/>
                </a:cubicBezTo>
                <a:cubicBezTo>
                  <a:pt x="16333" y="56570"/>
                  <a:pt x="15908" y="56715"/>
                  <a:pt x="15501" y="56896"/>
                </a:cubicBezTo>
                <a:cubicBezTo>
                  <a:pt x="15624" y="57083"/>
                  <a:pt x="15749" y="57270"/>
                  <a:pt x="15872" y="57458"/>
                </a:cubicBezTo>
                <a:cubicBezTo>
                  <a:pt x="17749" y="56334"/>
                  <a:pt x="19625" y="55208"/>
                  <a:pt x="21502" y="54085"/>
                </a:cubicBezTo>
                <a:lnTo>
                  <a:pt x="21664" y="54332"/>
                </a:lnTo>
                <a:cubicBezTo>
                  <a:pt x="21466" y="54772"/>
                  <a:pt x="21268" y="55210"/>
                  <a:pt x="21070" y="55650"/>
                </a:cubicBezTo>
                <a:lnTo>
                  <a:pt x="21193" y="55715"/>
                </a:lnTo>
                <a:cubicBezTo>
                  <a:pt x="22339" y="54563"/>
                  <a:pt x="23486" y="53411"/>
                  <a:pt x="24614" y="52275"/>
                </a:cubicBezTo>
                <a:lnTo>
                  <a:pt x="24614" y="52275"/>
                </a:lnTo>
                <a:cubicBezTo>
                  <a:pt x="25476" y="55726"/>
                  <a:pt x="24165" y="58448"/>
                  <a:pt x="22210" y="60984"/>
                </a:cubicBezTo>
                <a:cubicBezTo>
                  <a:pt x="24278" y="59844"/>
                  <a:pt x="25559" y="57538"/>
                  <a:pt x="25549" y="55336"/>
                </a:cubicBezTo>
                <a:cubicBezTo>
                  <a:pt x="25540" y="53323"/>
                  <a:pt x="25259" y="51204"/>
                  <a:pt x="27403" y="49967"/>
                </a:cubicBezTo>
                <a:cubicBezTo>
                  <a:pt x="27434" y="49949"/>
                  <a:pt x="27451" y="49907"/>
                  <a:pt x="27475" y="49876"/>
                </a:cubicBezTo>
                <a:cubicBezTo>
                  <a:pt x="28679" y="48264"/>
                  <a:pt x="29914" y="46675"/>
                  <a:pt x="31081" y="45034"/>
                </a:cubicBezTo>
                <a:cubicBezTo>
                  <a:pt x="33322" y="41879"/>
                  <a:pt x="35855" y="39040"/>
                  <a:pt x="38978" y="36790"/>
                </a:cubicBezTo>
                <a:cubicBezTo>
                  <a:pt x="39721" y="36255"/>
                  <a:pt x="40341" y="35540"/>
                  <a:pt x="41046" y="34942"/>
                </a:cubicBezTo>
                <a:cubicBezTo>
                  <a:pt x="42417" y="33776"/>
                  <a:pt x="43806" y="32632"/>
                  <a:pt x="45199" y="31492"/>
                </a:cubicBezTo>
                <a:cubicBezTo>
                  <a:pt x="45337" y="31381"/>
                  <a:pt x="45544" y="31340"/>
                  <a:pt x="45725" y="31312"/>
                </a:cubicBezTo>
                <a:cubicBezTo>
                  <a:pt x="48450" y="30893"/>
                  <a:pt x="51180" y="30542"/>
                  <a:pt x="53921" y="30542"/>
                </a:cubicBezTo>
                <a:cubicBezTo>
                  <a:pt x="55058" y="30542"/>
                  <a:pt x="56197" y="30602"/>
                  <a:pt x="57339" y="30743"/>
                </a:cubicBezTo>
                <a:cubicBezTo>
                  <a:pt x="64387" y="31613"/>
                  <a:pt x="71434" y="32498"/>
                  <a:pt x="78478" y="33405"/>
                </a:cubicBezTo>
                <a:cubicBezTo>
                  <a:pt x="81992" y="33858"/>
                  <a:pt x="85500" y="34370"/>
                  <a:pt x="89008" y="34870"/>
                </a:cubicBezTo>
                <a:cubicBezTo>
                  <a:pt x="89642" y="34960"/>
                  <a:pt x="90273" y="35103"/>
                  <a:pt x="90895" y="35257"/>
                </a:cubicBezTo>
                <a:cubicBezTo>
                  <a:pt x="92801" y="35729"/>
                  <a:pt x="94707" y="36198"/>
                  <a:pt x="96603" y="36707"/>
                </a:cubicBezTo>
                <a:cubicBezTo>
                  <a:pt x="98634" y="37252"/>
                  <a:pt x="116388" y="39935"/>
                  <a:pt x="118311" y="40476"/>
                </a:cubicBezTo>
                <a:lnTo>
                  <a:pt x="120088" y="34272"/>
                </a:lnTo>
                <a:lnTo>
                  <a:pt x="120088" y="34272"/>
                </a:lnTo>
                <a:cubicBezTo>
                  <a:pt x="120073" y="34273"/>
                  <a:pt x="120055" y="34274"/>
                  <a:pt x="120035" y="34274"/>
                </a:cubicBezTo>
                <a:cubicBezTo>
                  <a:pt x="118548" y="34274"/>
                  <a:pt x="102110" y="32303"/>
                  <a:pt x="101098" y="32018"/>
                </a:cubicBezTo>
                <a:cubicBezTo>
                  <a:pt x="96019" y="30584"/>
                  <a:pt x="90794" y="30061"/>
                  <a:pt x="85596" y="29382"/>
                </a:cubicBezTo>
                <a:cubicBezTo>
                  <a:pt x="83019" y="29046"/>
                  <a:pt x="80419" y="28870"/>
                  <a:pt x="77845" y="28517"/>
                </a:cubicBezTo>
                <a:cubicBezTo>
                  <a:pt x="73880" y="27975"/>
                  <a:pt x="69943" y="27147"/>
                  <a:pt x="65961" y="26833"/>
                </a:cubicBezTo>
                <a:cubicBezTo>
                  <a:pt x="63949" y="26673"/>
                  <a:pt x="62242" y="26000"/>
                  <a:pt x="60761" y="24881"/>
                </a:cubicBezTo>
                <a:cubicBezTo>
                  <a:pt x="55729" y="21079"/>
                  <a:pt x="50461" y="17504"/>
                  <a:pt x="47194" y="11732"/>
                </a:cubicBezTo>
                <a:cubicBezTo>
                  <a:pt x="46204" y="9982"/>
                  <a:pt x="45024" y="8436"/>
                  <a:pt x="43305" y="7322"/>
                </a:cubicBezTo>
                <a:cubicBezTo>
                  <a:pt x="42425" y="6752"/>
                  <a:pt x="41787" y="5772"/>
                  <a:pt x="41075" y="4944"/>
                </a:cubicBezTo>
                <a:cubicBezTo>
                  <a:pt x="40610" y="4401"/>
                  <a:pt x="40320" y="3612"/>
                  <a:pt x="39758" y="3261"/>
                </a:cubicBezTo>
                <a:cubicBezTo>
                  <a:pt x="38583" y="2527"/>
                  <a:pt x="37290" y="1987"/>
                  <a:pt x="36026" y="1415"/>
                </a:cubicBezTo>
                <a:cubicBezTo>
                  <a:pt x="35374" y="1121"/>
                  <a:pt x="34690" y="881"/>
                  <a:pt x="34001" y="697"/>
                </a:cubicBezTo>
                <a:cubicBezTo>
                  <a:pt x="33315" y="514"/>
                  <a:pt x="32602" y="428"/>
                  <a:pt x="31901" y="301"/>
                </a:cubicBezTo>
                <a:cubicBezTo>
                  <a:pt x="31873" y="421"/>
                  <a:pt x="31843" y="547"/>
                  <a:pt x="31813" y="671"/>
                </a:cubicBezTo>
                <a:cubicBezTo>
                  <a:pt x="33432" y="1247"/>
                  <a:pt x="35071" y="1770"/>
                  <a:pt x="36665" y="2415"/>
                </a:cubicBezTo>
                <a:cubicBezTo>
                  <a:pt x="38369" y="3106"/>
                  <a:pt x="40022" y="3924"/>
                  <a:pt x="40840" y="6095"/>
                </a:cubicBezTo>
                <a:cubicBezTo>
                  <a:pt x="39885" y="5577"/>
                  <a:pt x="39133" y="5069"/>
                  <a:pt x="38310" y="4749"/>
                </a:cubicBezTo>
                <a:cubicBezTo>
                  <a:pt x="37438" y="4409"/>
                  <a:pt x="36500" y="4256"/>
                  <a:pt x="35595" y="4008"/>
                </a:cubicBezTo>
                <a:cubicBezTo>
                  <a:pt x="34766" y="3780"/>
                  <a:pt x="33943" y="3531"/>
                  <a:pt x="33117" y="3294"/>
                </a:cubicBezTo>
                <a:cubicBezTo>
                  <a:pt x="33085" y="3403"/>
                  <a:pt x="33053" y="3514"/>
                  <a:pt x="33021" y="3623"/>
                </a:cubicBezTo>
                <a:cubicBezTo>
                  <a:pt x="33465" y="3797"/>
                  <a:pt x="33906" y="3978"/>
                  <a:pt x="34354" y="4143"/>
                </a:cubicBezTo>
                <a:cubicBezTo>
                  <a:pt x="36040" y="4759"/>
                  <a:pt x="37806" y="5208"/>
                  <a:pt x="39397" y="6020"/>
                </a:cubicBezTo>
                <a:cubicBezTo>
                  <a:pt x="41572" y="7126"/>
                  <a:pt x="43949" y="8016"/>
                  <a:pt x="45496" y="10095"/>
                </a:cubicBezTo>
                <a:cubicBezTo>
                  <a:pt x="46773" y="11812"/>
                  <a:pt x="47895" y="13654"/>
                  <a:pt x="49076" y="15448"/>
                </a:cubicBezTo>
                <a:cubicBezTo>
                  <a:pt x="49351" y="15866"/>
                  <a:pt x="49583" y="16312"/>
                  <a:pt x="49901" y="16859"/>
                </a:cubicBezTo>
                <a:cubicBezTo>
                  <a:pt x="44192" y="15660"/>
                  <a:pt x="40470" y="11412"/>
                  <a:pt x="36010" y="8426"/>
                </a:cubicBezTo>
                <a:lnTo>
                  <a:pt x="36010" y="8426"/>
                </a:lnTo>
                <a:cubicBezTo>
                  <a:pt x="36284" y="8926"/>
                  <a:pt x="36575" y="9399"/>
                  <a:pt x="36973" y="9732"/>
                </a:cubicBezTo>
                <a:cubicBezTo>
                  <a:pt x="38430" y="10952"/>
                  <a:pt x="39982" y="12055"/>
                  <a:pt x="41388" y="13332"/>
                </a:cubicBezTo>
                <a:cubicBezTo>
                  <a:pt x="43417" y="15172"/>
                  <a:pt x="45760" y="16355"/>
                  <a:pt x="48314" y="17130"/>
                </a:cubicBezTo>
                <a:cubicBezTo>
                  <a:pt x="50587" y="17820"/>
                  <a:pt x="52386" y="19148"/>
                  <a:pt x="54053" y="20878"/>
                </a:cubicBezTo>
                <a:cubicBezTo>
                  <a:pt x="55349" y="22225"/>
                  <a:pt x="57009" y="23199"/>
                  <a:pt x="58518" y="24324"/>
                </a:cubicBezTo>
                <a:cubicBezTo>
                  <a:pt x="59006" y="24688"/>
                  <a:pt x="59527" y="25003"/>
                  <a:pt x="60032" y="25340"/>
                </a:cubicBezTo>
                <a:lnTo>
                  <a:pt x="59877" y="25687"/>
                </a:lnTo>
                <a:cubicBezTo>
                  <a:pt x="58005" y="25194"/>
                  <a:pt x="56106" y="24784"/>
                  <a:pt x="54264" y="24186"/>
                </a:cubicBezTo>
                <a:cubicBezTo>
                  <a:pt x="50530" y="22973"/>
                  <a:pt x="46816" y="21699"/>
                  <a:pt x="43125" y="20359"/>
                </a:cubicBezTo>
                <a:cubicBezTo>
                  <a:pt x="42225" y="20033"/>
                  <a:pt x="41480" y="19283"/>
                  <a:pt x="40603" y="18860"/>
                </a:cubicBezTo>
                <a:cubicBezTo>
                  <a:pt x="38865" y="18021"/>
                  <a:pt x="37086" y="17267"/>
                  <a:pt x="35320" y="16490"/>
                </a:cubicBezTo>
                <a:cubicBezTo>
                  <a:pt x="33499" y="15689"/>
                  <a:pt x="31859" y="14646"/>
                  <a:pt x="30570" y="13044"/>
                </a:cubicBezTo>
                <a:cubicBezTo>
                  <a:pt x="29559" y="11789"/>
                  <a:pt x="28519" y="10546"/>
                  <a:pt x="27378" y="9421"/>
                </a:cubicBezTo>
                <a:cubicBezTo>
                  <a:pt x="26215" y="8275"/>
                  <a:pt x="24955" y="7221"/>
                  <a:pt x="23648" y="6254"/>
                </a:cubicBezTo>
                <a:cubicBezTo>
                  <a:pt x="23367" y="6046"/>
                  <a:pt x="22990" y="5980"/>
                  <a:pt x="22600" y="5928"/>
                </a:cubicBezTo>
                <a:cubicBezTo>
                  <a:pt x="20900" y="5055"/>
                  <a:pt x="19136" y="4333"/>
                  <a:pt x="18973" y="4174"/>
                </a:cubicBezTo>
                <a:cubicBezTo>
                  <a:pt x="16512" y="1771"/>
                  <a:pt x="13331" y="916"/>
                  <a:pt x="10186" y="0"/>
                </a:cubicBezTo>
                <a:cubicBezTo>
                  <a:pt x="10186" y="0"/>
                  <a:pt x="10185" y="0"/>
                  <a:pt x="10185" y="0"/>
                </a:cubicBezTo>
                <a:close/>
              </a:path>
            </a:pathLst>
          </a:custGeom>
          <a:solidFill>
            <a:srgbClr val="FFFFFF">
              <a:alpha val="21568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44;p28"/>
          <p:cNvSpPr/>
          <p:nvPr/>
        </p:nvSpPr>
        <p:spPr>
          <a:xfrm rot="-9647156">
            <a:off x="2852553" y="141151"/>
            <a:ext cx="476352" cy="478652"/>
          </a:xfrm>
          <a:custGeom>
            <a:avLst/>
            <a:gdLst/>
            <a:ahLst/>
            <a:cxnLst/>
            <a:rect l="l" t="t" r="r" b="b"/>
            <a:pathLst>
              <a:path w="19054" h="19146" extrusionOk="0">
                <a:moveTo>
                  <a:pt x="11701" y="1"/>
                </a:moveTo>
                <a:cubicBezTo>
                  <a:pt x="11687" y="1"/>
                  <a:pt x="11669" y="5"/>
                  <a:pt x="11665" y="12"/>
                </a:cubicBezTo>
                <a:cubicBezTo>
                  <a:pt x="11630" y="76"/>
                  <a:pt x="11581" y="139"/>
                  <a:pt x="11568" y="207"/>
                </a:cubicBezTo>
                <a:cubicBezTo>
                  <a:pt x="11531" y="417"/>
                  <a:pt x="11512" y="630"/>
                  <a:pt x="11476" y="840"/>
                </a:cubicBezTo>
                <a:cubicBezTo>
                  <a:pt x="11392" y="1331"/>
                  <a:pt x="11306" y="1822"/>
                  <a:pt x="11212" y="2312"/>
                </a:cubicBezTo>
                <a:cubicBezTo>
                  <a:pt x="11144" y="2669"/>
                  <a:pt x="11063" y="3022"/>
                  <a:pt x="10987" y="3376"/>
                </a:cubicBezTo>
                <a:cubicBezTo>
                  <a:pt x="10980" y="3405"/>
                  <a:pt x="10969" y="3430"/>
                  <a:pt x="10946" y="3454"/>
                </a:cubicBezTo>
                <a:cubicBezTo>
                  <a:pt x="10955" y="3386"/>
                  <a:pt x="10972" y="3318"/>
                  <a:pt x="10970" y="3250"/>
                </a:cubicBezTo>
                <a:cubicBezTo>
                  <a:pt x="10965" y="3133"/>
                  <a:pt x="10946" y="3016"/>
                  <a:pt x="10931" y="2900"/>
                </a:cubicBezTo>
                <a:cubicBezTo>
                  <a:pt x="10929" y="2887"/>
                  <a:pt x="10908" y="2877"/>
                  <a:pt x="10902" y="2871"/>
                </a:cubicBezTo>
                <a:cubicBezTo>
                  <a:pt x="10895" y="2842"/>
                  <a:pt x="10892" y="2816"/>
                  <a:pt x="10884" y="2792"/>
                </a:cubicBezTo>
                <a:cubicBezTo>
                  <a:pt x="10869" y="2744"/>
                  <a:pt x="10863" y="2724"/>
                  <a:pt x="10848" y="2724"/>
                </a:cubicBezTo>
                <a:cubicBezTo>
                  <a:pt x="10836" y="2724"/>
                  <a:pt x="10818" y="2736"/>
                  <a:pt x="10786" y="2756"/>
                </a:cubicBezTo>
                <a:cubicBezTo>
                  <a:pt x="10724" y="2795"/>
                  <a:pt x="10660" y="2829"/>
                  <a:pt x="10601" y="2864"/>
                </a:cubicBezTo>
                <a:cubicBezTo>
                  <a:pt x="10636" y="2733"/>
                  <a:pt x="10553" y="2623"/>
                  <a:pt x="10501" y="2504"/>
                </a:cubicBezTo>
                <a:cubicBezTo>
                  <a:pt x="10463" y="2419"/>
                  <a:pt x="10419" y="2337"/>
                  <a:pt x="10373" y="2254"/>
                </a:cubicBezTo>
                <a:cubicBezTo>
                  <a:pt x="10341" y="2194"/>
                  <a:pt x="10316" y="2165"/>
                  <a:pt x="10284" y="2165"/>
                </a:cubicBezTo>
                <a:cubicBezTo>
                  <a:pt x="10256" y="2165"/>
                  <a:pt x="10222" y="2188"/>
                  <a:pt x="10175" y="2234"/>
                </a:cubicBezTo>
                <a:cubicBezTo>
                  <a:pt x="10110" y="2142"/>
                  <a:pt x="10049" y="2048"/>
                  <a:pt x="9977" y="1961"/>
                </a:cubicBezTo>
                <a:cubicBezTo>
                  <a:pt x="9909" y="1880"/>
                  <a:pt x="9829" y="1810"/>
                  <a:pt x="9756" y="1734"/>
                </a:cubicBezTo>
                <a:cubicBezTo>
                  <a:pt x="9743" y="1720"/>
                  <a:pt x="9731" y="1714"/>
                  <a:pt x="9720" y="1714"/>
                </a:cubicBezTo>
                <a:cubicBezTo>
                  <a:pt x="9704" y="1714"/>
                  <a:pt x="9691" y="1726"/>
                  <a:pt x="9680" y="1745"/>
                </a:cubicBezTo>
                <a:cubicBezTo>
                  <a:pt x="9649" y="1803"/>
                  <a:pt x="9618" y="1861"/>
                  <a:pt x="9597" y="1923"/>
                </a:cubicBezTo>
                <a:cubicBezTo>
                  <a:pt x="9560" y="2028"/>
                  <a:pt x="9535" y="2140"/>
                  <a:pt x="9490" y="2243"/>
                </a:cubicBezTo>
                <a:cubicBezTo>
                  <a:pt x="9459" y="2312"/>
                  <a:pt x="9397" y="2368"/>
                  <a:pt x="9386" y="2450"/>
                </a:cubicBezTo>
                <a:cubicBezTo>
                  <a:pt x="9377" y="2510"/>
                  <a:pt x="9365" y="2567"/>
                  <a:pt x="9354" y="2629"/>
                </a:cubicBezTo>
                <a:cubicBezTo>
                  <a:pt x="9156" y="2482"/>
                  <a:pt x="8949" y="2347"/>
                  <a:pt x="8799" y="2120"/>
                </a:cubicBezTo>
                <a:cubicBezTo>
                  <a:pt x="8789" y="2168"/>
                  <a:pt x="8785" y="2196"/>
                  <a:pt x="8778" y="2234"/>
                </a:cubicBezTo>
                <a:cubicBezTo>
                  <a:pt x="8763" y="2211"/>
                  <a:pt x="8749" y="2198"/>
                  <a:pt x="8747" y="2183"/>
                </a:cubicBezTo>
                <a:cubicBezTo>
                  <a:pt x="8740" y="2154"/>
                  <a:pt x="8738" y="2132"/>
                  <a:pt x="8702" y="2132"/>
                </a:cubicBezTo>
                <a:cubicBezTo>
                  <a:pt x="8700" y="2132"/>
                  <a:pt x="8698" y="2132"/>
                  <a:pt x="8695" y="2132"/>
                </a:cubicBezTo>
                <a:cubicBezTo>
                  <a:pt x="8695" y="2132"/>
                  <a:pt x="8694" y="2132"/>
                  <a:pt x="8694" y="2132"/>
                </a:cubicBezTo>
                <a:cubicBezTo>
                  <a:pt x="8682" y="2132"/>
                  <a:pt x="8665" y="2110"/>
                  <a:pt x="8657" y="2095"/>
                </a:cubicBezTo>
                <a:cubicBezTo>
                  <a:pt x="8609" y="2003"/>
                  <a:pt x="8527" y="1947"/>
                  <a:pt x="8439" y="1903"/>
                </a:cubicBezTo>
                <a:cubicBezTo>
                  <a:pt x="8376" y="1873"/>
                  <a:pt x="8320" y="1830"/>
                  <a:pt x="8256" y="1798"/>
                </a:cubicBezTo>
                <a:cubicBezTo>
                  <a:pt x="8236" y="1787"/>
                  <a:pt x="8221" y="1782"/>
                  <a:pt x="8209" y="1782"/>
                </a:cubicBezTo>
                <a:cubicBezTo>
                  <a:pt x="8188" y="1782"/>
                  <a:pt x="8177" y="1799"/>
                  <a:pt x="8166" y="1838"/>
                </a:cubicBezTo>
                <a:cubicBezTo>
                  <a:pt x="8160" y="1857"/>
                  <a:pt x="8152" y="1877"/>
                  <a:pt x="8141" y="1911"/>
                </a:cubicBezTo>
                <a:cubicBezTo>
                  <a:pt x="8090" y="1878"/>
                  <a:pt x="8044" y="1852"/>
                  <a:pt x="8004" y="1818"/>
                </a:cubicBezTo>
                <a:cubicBezTo>
                  <a:pt x="7926" y="1753"/>
                  <a:pt x="7853" y="1682"/>
                  <a:pt x="7774" y="1616"/>
                </a:cubicBezTo>
                <a:cubicBezTo>
                  <a:pt x="7756" y="1601"/>
                  <a:pt x="7737" y="1591"/>
                  <a:pt x="7719" y="1591"/>
                </a:cubicBezTo>
                <a:cubicBezTo>
                  <a:pt x="7700" y="1591"/>
                  <a:pt x="7682" y="1602"/>
                  <a:pt x="7666" y="1632"/>
                </a:cubicBezTo>
                <a:cubicBezTo>
                  <a:pt x="7655" y="1655"/>
                  <a:pt x="7640" y="1665"/>
                  <a:pt x="7621" y="1665"/>
                </a:cubicBezTo>
                <a:cubicBezTo>
                  <a:pt x="7608" y="1665"/>
                  <a:pt x="7593" y="1659"/>
                  <a:pt x="7576" y="1648"/>
                </a:cubicBezTo>
                <a:cubicBezTo>
                  <a:pt x="7495" y="1594"/>
                  <a:pt x="7410" y="1548"/>
                  <a:pt x="7308" y="1537"/>
                </a:cubicBezTo>
                <a:cubicBezTo>
                  <a:pt x="7295" y="1536"/>
                  <a:pt x="7283" y="1535"/>
                  <a:pt x="7272" y="1535"/>
                </a:cubicBezTo>
                <a:cubicBezTo>
                  <a:pt x="7226" y="1535"/>
                  <a:pt x="7203" y="1552"/>
                  <a:pt x="7191" y="1610"/>
                </a:cubicBezTo>
                <a:cubicBezTo>
                  <a:pt x="7165" y="1740"/>
                  <a:pt x="7148" y="1870"/>
                  <a:pt x="7132" y="2001"/>
                </a:cubicBezTo>
                <a:cubicBezTo>
                  <a:pt x="7128" y="2038"/>
                  <a:pt x="7125" y="2060"/>
                  <a:pt x="7100" y="2060"/>
                </a:cubicBezTo>
                <a:cubicBezTo>
                  <a:pt x="7090" y="2060"/>
                  <a:pt x="7078" y="2057"/>
                  <a:pt x="7060" y="2050"/>
                </a:cubicBezTo>
                <a:cubicBezTo>
                  <a:pt x="7004" y="2027"/>
                  <a:pt x="6939" y="2017"/>
                  <a:pt x="6877" y="2007"/>
                </a:cubicBezTo>
                <a:cubicBezTo>
                  <a:pt x="6772" y="1991"/>
                  <a:pt x="6694" y="1924"/>
                  <a:pt x="6607" y="1873"/>
                </a:cubicBezTo>
                <a:cubicBezTo>
                  <a:pt x="6537" y="1831"/>
                  <a:pt x="6465" y="1792"/>
                  <a:pt x="6391" y="1767"/>
                </a:cubicBezTo>
                <a:cubicBezTo>
                  <a:pt x="6371" y="1760"/>
                  <a:pt x="6354" y="1757"/>
                  <a:pt x="6340" y="1757"/>
                </a:cubicBezTo>
                <a:cubicBezTo>
                  <a:pt x="6290" y="1757"/>
                  <a:pt x="6267" y="1794"/>
                  <a:pt x="6268" y="1864"/>
                </a:cubicBezTo>
                <a:cubicBezTo>
                  <a:pt x="6269" y="1890"/>
                  <a:pt x="6269" y="1916"/>
                  <a:pt x="6269" y="1956"/>
                </a:cubicBezTo>
                <a:cubicBezTo>
                  <a:pt x="6200" y="1925"/>
                  <a:pt x="6139" y="1900"/>
                  <a:pt x="6079" y="1872"/>
                </a:cubicBezTo>
                <a:cubicBezTo>
                  <a:pt x="6025" y="1846"/>
                  <a:pt x="5975" y="1812"/>
                  <a:pt x="5922" y="1785"/>
                </a:cubicBezTo>
                <a:cubicBezTo>
                  <a:pt x="5886" y="1766"/>
                  <a:pt x="5860" y="1756"/>
                  <a:pt x="5837" y="1756"/>
                </a:cubicBezTo>
                <a:cubicBezTo>
                  <a:pt x="5801" y="1756"/>
                  <a:pt x="5774" y="1782"/>
                  <a:pt x="5733" y="1841"/>
                </a:cubicBezTo>
                <a:cubicBezTo>
                  <a:pt x="5619" y="1810"/>
                  <a:pt x="5499" y="1777"/>
                  <a:pt x="5379" y="1743"/>
                </a:cubicBezTo>
                <a:cubicBezTo>
                  <a:pt x="5375" y="1742"/>
                  <a:pt x="5371" y="1741"/>
                  <a:pt x="5367" y="1741"/>
                </a:cubicBezTo>
                <a:cubicBezTo>
                  <a:pt x="5324" y="1741"/>
                  <a:pt x="5263" y="1799"/>
                  <a:pt x="5270" y="1842"/>
                </a:cubicBezTo>
                <a:cubicBezTo>
                  <a:pt x="5277" y="1888"/>
                  <a:pt x="5287" y="1934"/>
                  <a:pt x="5293" y="1981"/>
                </a:cubicBezTo>
                <a:cubicBezTo>
                  <a:pt x="5295" y="1988"/>
                  <a:pt x="5291" y="1996"/>
                  <a:pt x="5287" y="2011"/>
                </a:cubicBezTo>
                <a:cubicBezTo>
                  <a:pt x="5265" y="2007"/>
                  <a:pt x="5243" y="2007"/>
                  <a:pt x="5224" y="2002"/>
                </a:cubicBezTo>
                <a:cubicBezTo>
                  <a:pt x="5116" y="1971"/>
                  <a:pt x="5008" y="1940"/>
                  <a:pt x="4900" y="1908"/>
                </a:cubicBezTo>
                <a:cubicBezTo>
                  <a:pt x="4883" y="1902"/>
                  <a:pt x="4866" y="1898"/>
                  <a:pt x="4849" y="1895"/>
                </a:cubicBezTo>
                <a:cubicBezTo>
                  <a:pt x="4835" y="1893"/>
                  <a:pt x="4823" y="1892"/>
                  <a:pt x="4813" y="1892"/>
                </a:cubicBezTo>
                <a:cubicBezTo>
                  <a:pt x="4767" y="1892"/>
                  <a:pt x="4752" y="1916"/>
                  <a:pt x="4729" y="1996"/>
                </a:cubicBezTo>
                <a:cubicBezTo>
                  <a:pt x="4667" y="1985"/>
                  <a:pt x="4605" y="1974"/>
                  <a:pt x="4544" y="1961"/>
                </a:cubicBezTo>
                <a:cubicBezTo>
                  <a:pt x="4479" y="1947"/>
                  <a:pt x="4415" y="1928"/>
                  <a:pt x="4350" y="1916"/>
                </a:cubicBezTo>
                <a:cubicBezTo>
                  <a:pt x="4333" y="1913"/>
                  <a:pt x="4318" y="1911"/>
                  <a:pt x="4304" y="1911"/>
                </a:cubicBezTo>
                <a:cubicBezTo>
                  <a:pt x="4235" y="1911"/>
                  <a:pt x="4205" y="1952"/>
                  <a:pt x="4200" y="2044"/>
                </a:cubicBezTo>
                <a:cubicBezTo>
                  <a:pt x="4178" y="2043"/>
                  <a:pt x="4156" y="2044"/>
                  <a:pt x="4134" y="2041"/>
                </a:cubicBezTo>
                <a:cubicBezTo>
                  <a:pt x="4045" y="2028"/>
                  <a:pt x="3954" y="2014"/>
                  <a:pt x="3865" y="1998"/>
                </a:cubicBezTo>
                <a:cubicBezTo>
                  <a:pt x="3810" y="1990"/>
                  <a:pt x="3757" y="1980"/>
                  <a:pt x="3702" y="1967"/>
                </a:cubicBezTo>
                <a:cubicBezTo>
                  <a:pt x="3676" y="1961"/>
                  <a:pt x="3650" y="1951"/>
                  <a:pt x="3624" y="1951"/>
                </a:cubicBezTo>
                <a:cubicBezTo>
                  <a:pt x="3604" y="1951"/>
                  <a:pt x="3584" y="1957"/>
                  <a:pt x="3564" y="1976"/>
                </a:cubicBezTo>
                <a:cubicBezTo>
                  <a:pt x="3561" y="1979"/>
                  <a:pt x="3556" y="1980"/>
                  <a:pt x="3549" y="1980"/>
                </a:cubicBezTo>
                <a:cubicBezTo>
                  <a:pt x="3537" y="1980"/>
                  <a:pt x="3521" y="1975"/>
                  <a:pt x="3510" y="1972"/>
                </a:cubicBezTo>
                <a:cubicBezTo>
                  <a:pt x="3418" y="1954"/>
                  <a:pt x="3327" y="1946"/>
                  <a:pt x="3236" y="1946"/>
                </a:cubicBezTo>
                <a:cubicBezTo>
                  <a:pt x="3109" y="1946"/>
                  <a:pt x="2983" y="1962"/>
                  <a:pt x="2857" y="1990"/>
                </a:cubicBezTo>
                <a:cubicBezTo>
                  <a:pt x="2843" y="1992"/>
                  <a:pt x="2828" y="1997"/>
                  <a:pt x="2815" y="2003"/>
                </a:cubicBezTo>
                <a:cubicBezTo>
                  <a:pt x="2750" y="2037"/>
                  <a:pt x="2745" y="2067"/>
                  <a:pt x="2805" y="2108"/>
                </a:cubicBezTo>
                <a:cubicBezTo>
                  <a:pt x="2865" y="2150"/>
                  <a:pt x="2930" y="2185"/>
                  <a:pt x="2995" y="2222"/>
                </a:cubicBezTo>
                <a:cubicBezTo>
                  <a:pt x="3089" y="2276"/>
                  <a:pt x="3184" y="2329"/>
                  <a:pt x="3278" y="2383"/>
                </a:cubicBezTo>
                <a:cubicBezTo>
                  <a:pt x="3289" y="2389"/>
                  <a:pt x="3305" y="2403"/>
                  <a:pt x="3304" y="2409"/>
                </a:cubicBezTo>
                <a:cubicBezTo>
                  <a:pt x="3286" y="2476"/>
                  <a:pt x="3341" y="2492"/>
                  <a:pt x="3381" y="2517"/>
                </a:cubicBezTo>
                <a:cubicBezTo>
                  <a:pt x="3520" y="2600"/>
                  <a:pt x="3660" y="2684"/>
                  <a:pt x="3794" y="2764"/>
                </a:cubicBezTo>
                <a:cubicBezTo>
                  <a:pt x="3794" y="2779"/>
                  <a:pt x="3795" y="2782"/>
                  <a:pt x="3794" y="2783"/>
                </a:cubicBezTo>
                <a:cubicBezTo>
                  <a:pt x="3726" y="2883"/>
                  <a:pt x="3728" y="2911"/>
                  <a:pt x="3820" y="2999"/>
                </a:cubicBezTo>
                <a:cubicBezTo>
                  <a:pt x="3898" y="3072"/>
                  <a:pt x="3976" y="3143"/>
                  <a:pt x="4052" y="3217"/>
                </a:cubicBezTo>
                <a:cubicBezTo>
                  <a:pt x="4066" y="3232"/>
                  <a:pt x="4068" y="3261"/>
                  <a:pt x="4078" y="3282"/>
                </a:cubicBezTo>
                <a:cubicBezTo>
                  <a:pt x="4088" y="3305"/>
                  <a:pt x="4096" y="3334"/>
                  <a:pt x="4114" y="3350"/>
                </a:cubicBezTo>
                <a:cubicBezTo>
                  <a:pt x="4184" y="3415"/>
                  <a:pt x="4258" y="3475"/>
                  <a:pt x="4335" y="3541"/>
                </a:cubicBezTo>
                <a:cubicBezTo>
                  <a:pt x="4287" y="3591"/>
                  <a:pt x="4237" y="3642"/>
                  <a:pt x="4187" y="3693"/>
                </a:cubicBezTo>
                <a:cubicBezTo>
                  <a:pt x="4156" y="3724"/>
                  <a:pt x="4127" y="3752"/>
                  <a:pt x="4094" y="3781"/>
                </a:cubicBezTo>
                <a:cubicBezTo>
                  <a:pt x="4052" y="3818"/>
                  <a:pt x="4057" y="3854"/>
                  <a:pt x="4097" y="3888"/>
                </a:cubicBezTo>
                <a:cubicBezTo>
                  <a:pt x="4132" y="3916"/>
                  <a:pt x="4168" y="3942"/>
                  <a:pt x="4205" y="3966"/>
                </a:cubicBezTo>
                <a:cubicBezTo>
                  <a:pt x="4338" y="4055"/>
                  <a:pt x="4472" y="4142"/>
                  <a:pt x="4603" y="4230"/>
                </a:cubicBezTo>
                <a:cubicBezTo>
                  <a:pt x="4612" y="4235"/>
                  <a:pt x="4619" y="4244"/>
                  <a:pt x="4626" y="4250"/>
                </a:cubicBezTo>
                <a:cubicBezTo>
                  <a:pt x="4587" y="4327"/>
                  <a:pt x="4596" y="4358"/>
                  <a:pt x="4675" y="4393"/>
                </a:cubicBezTo>
                <a:cubicBezTo>
                  <a:pt x="4747" y="4424"/>
                  <a:pt x="4824" y="4446"/>
                  <a:pt x="4900" y="4467"/>
                </a:cubicBezTo>
                <a:cubicBezTo>
                  <a:pt x="5076" y="4521"/>
                  <a:pt x="5216" y="4640"/>
                  <a:pt x="5375" y="4724"/>
                </a:cubicBezTo>
                <a:cubicBezTo>
                  <a:pt x="5442" y="4760"/>
                  <a:pt x="5513" y="4785"/>
                  <a:pt x="5584" y="4816"/>
                </a:cubicBezTo>
                <a:cubicBezTo>
                  <a:pt x="5583" y="4819"/>
                  <a:pt x="5584" y="4826"/>
                  <a:pt x="5581" y="4827"/>
                </a:cubicBezTo>
                <a:cubicBezTo>
                  <a:pt x="5435" y="4899"/>
                  <a:pt x="5291" y="4977"/>
                  <a:pt x="5138" y="5037"/>
                </a:cubicBezTo>
                <a:cubicBezTo>
                  <a:pt x="4910" y="5129"/>
                  <a:pt x="4668" y="5162"/>
                  <a:pt x="4422" y="5177"/>
                </a:cubicBezTo>
                <a:cubicBezTo>
                  <a:pt x="4398" y="5179"/>
                  <a:pt x="4372" y="5187"/>
                  <a:pt x="4349" y="5196"/>
                </a:cubicBezTo>
                <a:cubicBezTo>
                  <a:pt x="4242" y="5236"/>
                  <a:pt x="4240" y="5244"/>
                  <a:pt x="4288" y="5346"/>
                </a:cubicBezTo>
                <a:cubicBezTo>
                  <a:pt x="4290" y="5352"/>
                  <a:pt x="4290" y="5360"/>
                  <a:pt x="4293" y="5376"/>
                </a:cubicBezTo>
                <a:cubicBezTo>
                  <a:pt x="4227" y="5388"/>
                  <a:pt x="4160" y="5401"/>
                  <a:pt x="4094" y="5412"/>
                </a:cubicBezTo>
                <a:cubicBezTo>
                  <a:pt x="4061" y="5418"/>
                  <a:pt x="4027" y="5422"/>
                  <a:pt x="3994" y="5429"/>
                </a:cubicBezTo>
                <a:cubicBezTo>
                  <a:pt x="3944" y="5442"/>
                  <a:pt x="3906" y="5464"/>
                  <a:pt x="3928" y="5530"/>
                </a:cubicBezTo>
                <a:cubicBezTo>
                  <a:pt x="3845" y="5553"/>
                  <a:pt x="3763" y="5570"/>
                  <a:pt x="3687" y="5599"/>
                </a:cubicBezTo>
                <a:cubicBezTo>
                  <a:pt x="3607" y="5632"/>
                  <a:pt x="3531" y="5674"/>
                  <a:pt x="3455" y="5718"/>
                </a:cubicBezTo>
                <a:cubicBezTo>
                  <a:pt x="3409" y="5745"/>
                  <a:pt x="3404" y="5782"/>
                  <a:pt x="3448" y="5820"/>
                </a:cubicBezTo>
                <a:cubicBezTo>
                  <a:pt x="3510" y="5875"/>
                  <a:pt x="3568" y="5932"/>
                  <a:pt x="3639" y="5997"/>
                </a:cubicBezTo>
                <a:cubicBezTo>
                  <a:pt x="3569" y="6041"/>
                  <a:pt x="3505" y="6069"/>
                  <a:pt x="3433" y="6070"/>
                </a:cubicBezTo>
                <a:cubicBezTo>
                  <a:pt x="3427" y="6071"/>
                  <a:pt x="3422" y="6071"/>
                  <a:pt x="3416" y="6071"/>
                </a:cubicBezTo>
                <a:cubicBezTo>
                  <a:pt x="3339" y="6071"/>
                  <a:pt x="3260" y="6064"/>
                  <a:pt x="3184" y="6061"/>
                </a:cubicBezTo>
                <a:cubicBezTo>
                  <a:pt x="3165" y="6061"/>
                  <a:pt x="3145" y="6061"/>
                  <a:pt x="3126" y="6062"/>
                </a:cubicBezTo>
                <a:cubicBezTo>
                  <a:pt x="3047" y="6069"/>
                  <a:pt x="3029" y="6093"/>
                  <a:pt x="3054" y="6168"/>
                </a:cubicBezTo>
                <a:cubicBezTo>
                  <a:pt x="3055" y="6173"/>
                  <a:pt x="3053" y="6180"/>
                  <a:pt x="3052" y="6190"/>
                </a:cubicBezTo>
                <a:cubicBezTo>
                  <a:pt x="3026" y="6190"/>
                  <a:pt x="3000" y="6189"/>
                  <a:pt x="2975" y="6189"/>
                </a:cubicBezTo>
                <a:cubicBezTo>
                  <a:pt x="2943" y="6189"/>
                  <a:pt x="2911" y="6190"/>
                  <a:pt x="2880" y="6193"/>
                </a:cubicBezTo>
                <a:cubicBezTo>
                  <a:pt x="2726" y="6206"/>
                  <a:pt x="2586" y="6255"/>
                  <a:pt x="2473" y="6366"/>
                </a:cubicBezTo>
                <a:cubicBezTo>
                  <a:pt x="2430" y="6407"/>
                  <a:pt x="2420" y="6443"/>
                  <a:pt x="2466" y="6489"/>
                </a:cubicBezTo>
                <a:cubicBezTo>
                  <a:pt x="2497" y="6520"/>
                  <a:pt x="2522" y="6559"/>
                  <a:pt x="2554" y="6600"/>
                </a:cubicBezTo>
                <a:cubicBezTo>
                  <a:pt x="2509" y="6612"/>
                  <a:pt x="2471" y="6620"/>
                  <a:pt x="2432" y="6632"/>
                </a:cubicBezTo>
                <a:cubicBezTo>
                  <a:pt x="2330" y="6667"/>
                  <a:pt x="2226" y="6698"/>
                  <a:pt x="2128" y="6743"/>
                </a:cubicBezTo>
                <a:cubicBezTo>
                  <a:pt x="1995" y="6805"/>
                  <a:pt x="1994" y="6828"/>
                  <a:pt x="2098" y="6936"/>
                </a:cubicBezTo>
                <a:cubicBezTo>
                  <a:pt x="2065" y="6952"/>
                  <a:pt x="2033" y="6970"/>
                  <a:pt x="2002" y="6985"/>
                </a:cubicBezTo>
                <a:cubicBezTo>
                  <a:pt x="1958" y="7007"/>
                  <a:pt x="1913" y="7026"/>
                  <a:pt x="1872" y="7052"/>
                </a:cubicBezTo>
                <a:cubicBezTo>
                  <a:pt x="1823" y="7083"/>
                  <a:pt x="1787" y="7121"/>
                  <a:pt x="1833" y="7182"/>
                </a:cubicBezTo>
                <a:cubicBezTo>
                  <a:pt x="1791" y="7220"/>
                  <a:pt x="1750" y="7254"/>
                  <a:pt x="1715" y="7294"/>
                </a:cubicBezTo>
                <a:cubicBezTo>
                  <a:pt x="1668" y="7347"/>
                  <a:pt x="1675" y="7373"/>
                  <a:pt x="1737" y="7407"/>
                </a:cubicBezTo>
                <a:cubicBezTo>
                  <a:pt x="1815" y="7449"/>
                  <a:pt x="1892" y="7492"/>
                  <a:pt x="1969" y="7538"/>
                </a:cubicBezTo>
                <a:cubicBezTo>
                  <a:pt x="1980" y="7543"/>
                  <a:pt x="1992" y="7554"/>
                  <a:pt x="1993" y="7564"/>
                </a:cubicBezTo>
                <a:cubicBezTo>
                  <a:pt x="2011" y="7716"/>
                  <a:pt x="2121" y="7813"/>
                  <a:pt x="2204" y="7924"/>
                </a:cubicBezTo>
                <a:cubicBezTo>
                  <a:pt x="2250" y="7985"/>
                  <a:pt x="2314" y="8033"/>
                  <a:pt x="2364" y="8081"/>
                </a:cubicBezTo>
                <a:cubicBezTo>
                  <a:pt x="2241" y="8177"/>
                  <a:pt x="2118" y="8272"/>
                  <a:pt x="1995" y="8371"/>
                </a:cubicBezTo>
                <a:cubicBezTo>
                  <a:pt x="1962" y="8400"/>
                  <a:pt x="1938" y="8438"/>
                  <a:pt x="1903" y="8464"/>
                </a:cubicBezTo>
                <a:cubicBezTo>
                  <a:pt x="1853" y="8501"/>
                  <a:pt x="1793" y="8525"/>
                  <a:pt x="1742" y="8565"/>
                </a:cubicBezTo>
                <a:cubicBezTo>
                  <a:pt x="1680" y="8612"/>
                  <a:pt x="1618" y="8660"/>
                  <a:pt x="1567" y="8720"/>
                </a:cubicBezTo>
                <a:cubicBezTo>
                  <a:pt x="1515" y="8781"/>
                  <a:pt x="1527" y="8813"/>
                  <a:pt x="1593" y="8860"/>
                </a:cubicBezTo>
                <a:cubicBezTo>
                  <a:pt x="1619" y="8878"/>
                  <a:pt x="1643" y="8897"/>
                  <a:pt x="1671" y="8919"/>
                </a:cubicBezTo>
                <a:cubicBezTo>
                  <a:pt x="1603" y="8987"/>
                  <a:pt x="1537" y="9050"/>
                  <a:pt x="1475" y="9116"/>
                </a:cubicBezTo>
                <a:cubicBezTo>
                  <a:pt x="1376" y="9219"/>
                  <a:pt x="1278" y="9323"/>
                  <a:pt x="1180" y="9426"/>
                </a:cubicBezTo>
                <a:cubicBezTo>
                  <a:pt x="1133" y="9475"/>
                  <a:pt x="1136" y="9486"/>
                  <a:pt x="1213" y="9566"/>
                </a:cubicBezTo>
                <a:cubicBezTo>
                  <a:pt x="1186" y="9611"/>
                  <a:pt x="1154" y="9655"/>
                  <a:pt x="1130" y="9703"/>
                </a:cubicBezTo>
                <a:cubicBezTo>
                  <a:pt x="1098" y="9771"/>
                  <a:pt x="1068" y="9842"/>
                  <a:pt x="1047" y="9914"/>
                </a:cubicBezTo>
                <a:cubicBezTo>
                  <a:pt x="1028" y="9975"/>
                  <a:pt x="1061" y="10008"/>
                  <a:pt x="1120" y="10034"/>
                </a:cubicBezTo>
                <a:cubicBezTo>
                  <a:pt x="1206" y="10073"/>
                  <a:pt x="1287" y="10124"/>
                  <a:pt x="1368" y="10173"/>
                </a:cubicBezTo>
                <a:cubicBezTo>
                  <a:pt x="1408" y="10196"/>
                  <a:pt x="1397" y="10219"/>
                  <a:pt x="1367" y="10253"/>
                </a:cubicBezTo>
                <a:cubicBezTo>
                  <a:pt x="1272" y="10356"/>
                  <a:pt x="1181" y="10464"/>
                  <a:pt x="1092" y="10571"/>
                </a:cubicBezTo>
                <a:cubicBezTo>
                  <a:pt x="1049" y="10620"/>
                  <a:pt x="1010" y="10674"/>
                  <a:pt x="969" y="10726"/>
                </a:cubicBezTo>
                <a:cubicBezTo>
                  <a:pt x="943" y="10761"/>
                  <a:pt x="922" y="10793"/>
                  <a:pt x="975" y="10828"/>
                </a:cubicBezTo>
                <a:cubicBezTo>
                  <a:pt x="985" y="10834"/>
                  <a:pt x="984" y="10874"/>
                  <a:pt x="975" y="10891"/>
                </a:cubicBezTo>
                <a:cubicBezTo>
                  <a:pt x="935" y="10959"/>
                  <a:pt x="884" y="11020"/>
                  <a:pt x="851" y="11091"/>
                </a:cubicBezTo>
                <a:cubicBezTo>
                  <a:pt x="820" y="11155"/>
                  <a:pt x="802" y="11226"/>
                  <a:pt x="786" y="11297"/>
                </a:cubicBezTo>
                <a:cubicBezTo>
                  <a:pt x="775" y="11349"/>
                  <a:pt x="791" y="11394"/>
                  <a:pt x="856" y="11404"/>
                </a:cubicBezTo>
                <a:cubicBezTo>
                  <a:pt x="871" y="11406"/>
                  <a:pt x="883" y="11416"/>
                  <a:pt x="901" y="11423"/>
                </a:cubicBezTo>
                <a:cubicBezTo>
                  <a:pt x="862" y="11487"/>
                  <a:pt x="826" y="11546"/>
                  <a:pt x="789" y="11605"/>
                </a:cubicBezTo>
                <a:cubicBezTo>
                  <a:pt x="677" y="11778"/>
                  <a:pt x="559" y="11947"/>
                  <a:pt x="452" y="12124"/>
                </a:cubicBezTo>
                <a:cubicBezTo>
                  <a:pt x="336" y="12316"/>
                  <a:pt x="200" y="12495"/>
                  <a:pt x="76" y="12681"/>
                </a:cubicBezTo>
                <a:cubicBezTo>
                  <a:pt x="46" y="12726"/>
                  <a:pt x="27" y="12780"/>
                  <a:pt x="10" y="12831"/>
                </a:cubicBezTo>
                <a:cubicBezTo>
                  <a:pt x="1" y="12862"/>
                  <a:pt x="12" y="12885"/>
                  <a:pt x="38" y="12885"/>
                </a:cubicBezTo>
                <a:cubicBezTo>
                  <a:pt x="45" y="12885"/>
                  <a:pt x="54" y="12883"/>
                  <a:pt x="64" y="12879"/>
                </a:cubicBezTo>
                <a:cubicBezTo>
                  <a:pt x="130" y="12853"/>
                  <a:pt x="195" y="12824"/>
                  <a:pt x="259" y="12791"/>
                </a:cubicBezTo>
                <a:cubicBezTo>
                  <a:pt x="385" y="12728"/>
                  <a:pt x="507" y="12659"/>
                  <a:pt x="635" y="12601"/>
                </a:cubicBezTo>
                <a:cubicBezTo>
                  <a:pt x="757" y="12544"/>
                  <a:pt x="886" y="12497"/>
                  <a:pt x="1012" y="12449"/>
                </a:cubicBezTo>
                <a:cubicBezTo>
                  <a:pt x="1073" y="12424"/>
                  <a:pt x="1138" y="12403"/>
                  <a:pt x="1201" y="12380"/>
                </a:cubicBezTo>
                <a:cubicBezTo>
                  <a:pt x="1226" y="12455"/>
                  <a:pt x="1236" y="12478"/>
                  <a:pt x="1278" y="12478"/>
                </a:cubicBezTo>
                <a:cubicBezTo>
                  <a:pt x="1292" y="12478"/>
                  <a:pt x="1309" y="12475"/>
                  <a:pt x="1332" y="12471"/>
                </a:cubicBezTo>
                <a:cubicBezTo>
                  <a:pt x="1400" y="12459"/>
                  <a:pt x="1467" y="12435"/>
                  <a:pt x="1531" y="12408"/>
                </a:cubicBezTo>
                <a:cubicBezTo>
                  <a:pt x="1743" y="12320"/>
                  <a:pt x="1953" y="12227"/>
                  <a:pt x="2164" y="12136"/>
                </a:cubicBezTo>
                <a:cubicBezTo>
                  <a:pt x="2169" y="12135"/>
                  <a:pt x="2175" y="12135"/>
                  <a:pt x="2183" y="12133"/>
                </a:cubicBezTo>
                <a:cubicBezTo>
                  <a:pt x="2191" y="12207"/>
                  <a:pt x="2196" y="12279"/>
                  <a:pt x="2204" y="12351"/>
                </a:cubicBezTo>
                <a:cubicBezTo>
                  <a:pt x="2210" y="12405"/>
                  <a:pt x="2247" y="12435"/>
                  <a:pt x="2312" y="12435"/>
                </a:cubicBezTo>
                <a:cubicBezTo>
                  <a:pt x="2402" y="12435"/>
                  <a:pt x="2477" y="12397"/>
                  <a:pt x="2546" y="12346"/>
                </a:cubicBezTo>
                <a:cubicBezTo>
                  <a:pt x="2569" y="12330"/>
                  <a:pt x="2591" y="12313"/>
                  <a:pt x="2617" y="12292"/>
                </a:cubicBezTo>
                <a:cubicBezTo>
                  <a:pt x="2636" y="12338"/>
                  <a:pt x="2663" y="12354"/>
                  <a:pt x="2695" y="12354"/>
                </a:cubicBezTo>
                <a:cubicBezTo>
                  <a:pt x="2712" y="12354"/>
                  <a:pt x="2731" y="12349"/>
                  <a:pt x="2750" y="12341"/>
                </a:cubicBezTo>
                <a:cubicBezTo>
                  <a:pt x="2877" y="12284"/>
                  <a:pt x="3004" y="12225"/>
                  <a:pt x="3130" y="12169"/>
                </a:cubicBezTo>
                <a:cubicBezTo>
                  <a:pt x="3141" y="12199"/>
                  <a:pt x="3158" y="12230"/>
                  <a:pt x="3166" y="12265"/>
                </a:cubicBezTo>
                <a:cubicBezTo>
                  <a:pt x="3175" y="12306"/>
                  <a:pt x="3197" y="12326"/>
                  <a:pt x="3226" y="12326"/>
                </a:cubicBezTo>
                <a:cubicBezTo>
                  <a:pt x="3243" y="12326"/>
                  <a:pt x="3263" y="12319"/>
                  <a:pt x="3284" y="12306"/>
                </a:cubicBezTo>
                <a:cubicBezTo>
                  <a:pt x="3364" y="12253"/>
                  <a:pt x="3440" y="12194"/>
                  <a:pt x="3515" y="12136"/>
                </a:cubicBezTo>
                <a:cubicBezTo>
                  <a:pt x="3670" y="12011"/>
                  <a:pt x="3824" y="11885"/>
                  <a:pt x="3978" y="11759"/>
                </a:cubicBezTo>
                <a:cubicBezTo>
                  <a:pt x="3999" y="11741"/>
                  <a:pt x="4022" y="11721"/>
                  <a:pt x="4047" y="11701"/>
                </a:cubicBezTo>
                <a:cubicBezTo>
                  <a:pt x="4083" y="11818"/>
                  <a:pt x="4119" y="11934"/>
                  <a:pt x="4153" y="12049"/>
                </a:cubicBezTo>
                <a:cubicBezTo>
                  <a:pt x="4162" y="12083"/>
                  <a:pt x="4177" y="12099"/>
                  <a:pt x="4204" y="12099"/>
                </a:cubicBezTo>
                <a:cubicBezTo>
                  <a:pt x="4211" y="12099"/>
                  <a:pt x="4218" y="12098"/>
                  <a:pt x="4226" y="12097"/>
                </a:cubicBezTo>
                <a:cubicBezTo>
                  <a:pt x="4349" y="12069"/>
                  <a:pt x="4457" y="12013"/>
                  <a:pt x="4533" y="11908"/>
                </a:cubicBezTo>
                <a:cubicBezTo>
                  <a:pt x="4562" y="11933"/>
                  <a:pt x="4584" y="11945"/>
                  <a:pt x="4603" y="11945"/>
                </a:cubicBezTo>
                <a:cubicBezTo>
                  <a:pt x="4626" y="11945"/>
                  <a:pt x="4646" y="11928"/>
                  <a:pt x="4673" y="11894"/>
                </a:cubicBezTo>
                <a:cubicBezTo>
                  <a:pt x="4739" y="11811"/>
                  <a:pt x="4803" y="11726"/>
                  <a:pt x="4866" y="11647"/>
                </a:cubicBezTo>
                <a:cubicBezTo>
                  <a:pt x="4880" y="11649"/>
                  <a:pt x="4885" y="11649"/>
                  <a:pt x="4888" y="11652"/>
                </a:cubicBezTo>
                <a:cubicBezTo>
                  <a:pt x="4925" y="11695"/>
                  <a:pt x="4946" y="11717"/>
                  <a:pt x="4967" y="11717"/>
                </a:cubicBezTo>
                <a:cubicBezTo>
                  <a:pt x="4988" y="11717"/>
                  <a:pt x="5008" y="11694"/>
                  <a:pt x="5045" y="11649"/>
                </a:cubicBezTo>
                <a:cubicBezTo>
                  <a:pt x="5140" y="11533"/>
                  <a:pt x="5236" y="11417"/>
                  <a:pt x="5328" y="11297"/>
                </a:cubicBezTo>
                <a:cubicBezTo>
                  <a:pt x="5364" y="11248"/>
                  <a:pt x="5387" y="11191"/>
                  <a:pt x="5419" y="11133"/>
                </a:cubicBezTo>
                <a:cubicBezTo>
                  <a:pt x="5444" y="11178"/>
                  <a:pt x="5465" y="11215"/>
                  <a:pt x="5485" y="11253"/>
                </a:cubicBezTo>
                <a:cubicBezTo>
                  <a:pt x="5503" y="11287"/>
                  <a:pt x="5522" y="11305"/>
                  <a:pt x="5543" y="11305"/>
                </a:cubicBezTo>
                <a:cubicBezTo>
                  <a:pt x="5560" y="11305"/>
                  <a:pt x="5578" y="11294"/>
                  <a:pt x="5598" y="11271"/>
                </a:cubicBezTo>
                <a:cubicBezTo>
                  <a:pt x="5671" y="11190"/>
                  <a:pt x="5740" y="11104"/>
                  <a:pt x="5805" y="11015"/>
                </a:cubicBezTo>
                <a:cubicBezTo>
                  <a:pt x="5869" y="10926"/>
                  <a:pt x="5946" y="10852"/>
                  <a:pt x="6038" y="10789"/>
                </a:cubicBezTo>
                <a:cubicBezTo>
                  <a:pt x="6111" y="10739"/>
                  <a:pt x="6176" y="10675"/>
                  <a:pt x="6234" y="10608"/>
                </a:cubicBezTo>
                <a:cubicBezTo>
                  <a:pt x="6279" y="10557"/>
                  <a:pt x="6304" y="10490"/>
                  <a:pt x="6346" y="10438"/>
                </a:cubicBezTo>
                <a:cubicBezTo>
                  <a:pt x="6392" y="10382"/>
                  <a:pt x="6453" y="10339"/>
                  <a:pt x="6500" y="10284"/>
                </a:cubicBezTo>
                <a:cubicBezTo>
                  <a:pt x="6556" y="10217"/>
                  <a:pt x="6598" y="10140"/>
                  <a:pt x="6655" y="10074"/>
                </a:cubicBezTo>
                <a:cubicBezTo>
                  <a:pt x="6749" y="9967"/>
                  <a:pt x="6852" y="9868"/>
                  <a:pt x="6948" y="9764"/>
                </a:cubicBezTo>
                <a:cubicBezTo>
                  <a:pt x="7024" y="9682"/>
                  <a:pt x="7097" y="9599"/>
                  <a:pt x="7173" y="9514"/>
                </a:cubicBezTo>
                <a:cubicBezTo>
                  <a:pt x="7178" y="9517"/>
                  <a:pt x="7184" y="9519"/>
                  <a:pt x="7190" y="9522"/>
                </a:cubicBezTo>
                <a:cubicBezTo>
                  <a:pt x="7158" y="9626"/>
                  <a:pt x="7134" y="9733"/>
                  <a:pt x="7093" y="9832"/>
                </a:cubicBezTo>
                <a:cubicBezTo>
                  <a:pt x="7037" y="9970"/>
                  <a:pt x="6969" y="10104"/>
                  <a:pt x="6901" y="10236"/>
                </a:cubicBezTo>
                <a:cubicBezTo>
                  <a:pt x="6834" y="10367"/>
                  <a:pt x="6764" y="10496"/>
                  <a:pt x="6690" y="10622"/>
                </a:cubicBezTo>
                <a:cubicBezTo>
                  <a:pt x="6604" y="10767"/>
                  <a:pt x="6511" y="10906"/>
                  <a:pt x="6421" y="11049"/>
                </a:cubicBezTo>
                <a:cubicBezTo>
                  <a:pt x="6416" y="11057"/>
                  <a:pt x="6411" y="11067"/>
                  <a:pt x="6407" y="11077"/>
                </a:cubicBezTo>
                <a:cubicBezTo>
                  <a:pt x="6376" y="11149"/>
                  <a:pt x="6383" y="11166"/>
                  <a:pt x="6463" y="11194"/>
                </a:cubicBezTo>
                <a:cubicBezTo>
                  <a:pt x="6466" y="11292"/>
                  <a:pt x="6392" y="11358"/>
                  <a:pt x="6351" y="11437"/>
                </a:cubicBezTo>
                <a:cubicBezTo>
                  <a:pt x="6335" y="11469"/>
                  <a:pt x="6310" y="11497"/>
                  <a:pt x="6291" y="11528"/>
                </a:cubicBezTo>
                <a:cubicBezTo>
                  <a:pt x="6260" y="11576"/>
                  <a:pt x="6249" y="11626"/>
                  <a:pt x="6242" y="11687"/>
                </a:cubicBezTo>
                <a:cubicBezTo>
                  <a:pt x="6232" y="11782"/>
                  <a:pt x="6193" y="11874"/>
                  <a:pt x="6157" y="11965"/>
                </a:cubicBezTo>
                <a:cubicBezTo>
                  <a:pt x="6135" y="12022"/>
                  <a:pt x="6092" y="12069"/>
                  <a:pt x="6069" y="12125"/>
                </a:cubicBezTo>
                <a:cubicBezTo>
                  <a:pt x="6043" y="12188"/>
                  <a:pt x="6061" y="12208"/>
                  <a:pt x="6129" y="12217"/>
                </a:cubicBezTo>
                <a:cubicBezTo>
                  <a:pt x="6159" y="12220"/>
                  <a:pt x="6187" y="12227"/>
                  <a:pt x="6227" y="12235"/>
                </a:cubicBezTo>
                <a:cubicBezTo>
                  <a:pt x="6196" y="12292"/>
                  <a:pt x="6175" y="12343"/>
                  <a:pt x="6145" y="12389"/>
                </a:cubicBezTo>
                <a:cubicBezTo>
                  <a:pt x="6083" y="12486"/>
                  <a:pt x="6021" y="12582"/>
                  <a:pt x="5955" y="12677"/>
                </a:cubicBezTo>
                <a:cubicBezTo>
                  <a:pt x="5920" y="12727"/>
                  <a:pt x="5877" y="12773"/>
                  <a:pt x="5841" y="12822"/>
                </a:cubicBezTo>
                <a:cubicBezTo>
                  <a:pt x="5812" y="12862"/>
                  <a:pt x="5779" y="12904"/>
                  <a:pt x="5841" y="12949"/>
                </a:cubicBezTo>
                <a:cubicBezTo>
                  <a:pt x="5850" y="12955"/>
                  <a:pt x="5845" y="12991"/>
                  <a:pt x="5837" y="13010"/>
                </a:cubicBezTo>
                <a:cubicBezTo>
                  <a:pt x="5795" y="13125"/>
                  <a:pt x="5749" y="13239"/>
                  <a:pt x="5704" y="13355"/>
                </a:cubicBezTo>
                <a:cubicBezTo>
                  <a:pt x="5696" y="13377"/>
                  <a:pt x="5691" y="13400"/>
                  <a:pt x="5691" y="13423"/>
                </a:cubicBezTo>
                <a:cubicBezTo>
                  <a:pt x="5691" y="13503"/>
                  <a:pt x="5713" y="13583"/>
                  <a:pt x="5813" y="13583"/>
                </a:cubicBezTo>
                <a:cubicBezTo>
                  <a:pt x="5823" y="13583"/>
                  <a:pt x="5834" y="13582"/>
                  <a:pt x="5845" y="13580"/>
                </a:cubicBezTo>
                <a:cubicBezTo>
                  <a:pt x="5862" y="13577"/>
                  <a:pt x="5878" y="13578"/>
                  <a:pt x="5899" y="13577"/>
                </a:cubicBezTo>
                <a:lnTo>
                  <a:pt x="5899" y="13577"/>
                </a:lnTo>
                <a:cubicBezTo>
                  <a:pt x="5897" y="13604"/>
                  <a:pt x="5892" y="13627"/>
                  <a:pt x="5890" y="13649"/>
                </a:cubicBezTo>
                <a:cubicBezTo>
                  <a:pt x="5883" y="13735"/>
                  <a:pt x="5863" y="13815"/>
                  <a:pt x="5876" y="13905"/>
                </a:cubicBezTo>
                <a:cubicBezTo>
                  <a:pt x="5888" y="13994"/>
                  <a:pt x="5845" y="14092"/>
                  <a:pt x="5825" y="14185"/>
                </a:cubicBezTo>
                <a:cubicBezTo>
                  <a:pt x="5820" y="14206"/>
                  <a:pt x="5810" y="14226"/>
                  <a:pt x="5806" y="14247"/>
                </a:cubicBezTo>
                <a:cubicBezTo>
                  <a:pt x="5794" y="14314"/>
                  <a:pt x="5804" y="14329"/>
                  <a:pt x="5876" y="14344"/>
                </a:cubicBezTo>
                <a:lnTo>
                  <a:pt x="5830" y="14591"/>
                </a:lnTo>
                <a:cubicBezTo>
                  <a:pt x="5816" y="14659"/>
                  <a:pt x="5792" y="14729"/>
                  <a:pt x="5792" y="14796"/>
                </a:cubicBezTo>
                <a:cubicBezTo>
                  <a:pt x="5792" y="14872"/>
                  <a:pt x="5806" y="14906"/>
                  <a:pt x="5848" y="14906"/>
                </a:cubicBezTo>
                <a:cubicBezTo>
                  <a:pt x="5865" y="14906"/>
                  <a:pt x="5886" y="14900"/>
                  <a:pt x="5913" y="14889"/>
                </a:cubicBezTo>
                <a:cubicBezTo>
                  <a:pt x="6017" y="14847"/>
                  <a:pt x="6120" y="14801"/>
                  <a:pt x="6223" y="14755"/>
                </a:cubicBezTo>
                <a:cubicBezTo>
                  <a:pt x="6252" y="14744"/>
                  <a:pt x="6280" y="14731"/>
                  <a:pt x="6309" y="14718"/>
                </a:cubicBezTo>
                <a:cubicBezTo>
                  <a:pt x="6338" y="14782"/>
                  <a:pt x="6354" y="14810"/>
                  <a:pt x="6384" y="14810"/>
                </a:cubicBezTo>
                <a:cubicBezTo>
                  <a:pt x="6405" y="14810"/>
                  <a:pt x="6431" y="14797"/>
                  <a:pt x="6473" y="14775"/>
                </a:cubicBezTo>
                <a:cubicBezTo>
                  <a:pt x="6598" y="14707"/>
                  <a:pt x="6721" y="14635"/>
                  <a:pt x="6845" y="14565"/>
                </a:cubicBezTo>
                <a:cubicBezTo>
                  <a:pt x="6860" y="14558"/>
                  <a:pt x="6875" y="14550"/>
                  <a:pt x="6892" y="14542"/>
                </a:cubicBezTo>
                <a:lnTo>
                  <a:pt x="6892" y="14542"/>
                </a:lnTo>
                <a:cubicBezTo>
                  <a:pt x="6871" y="14715"/>
                  <a:pt x="6854" y="14884"/>
                  <a:pt x="6830" y="15053"/>
                </a:cubicBezTo>
                <a:cubicBezTo>
                  <a:pt x="6820" y="15127"/>
                  <a:pt x="6802" y="15202"/>
                  <a:pt x="6782" y="15275"/>
                </a:cubicBezTo>
                <a:cubicBezTo>
                  <a:pt x="6757" y="15363"/>
                  <a:pt x="6725" y="15450"/>
                  <a:pt x="6699" y="15537"/>
                </a:cubicBezTo>
                <a:cubicBezTo>
                  <a:pt x="6690" y="15564"/>
                  <a:pt x="6689" y="15593"/>
                  <a:pt x="6687" y="15620"/>
                </a:cubicBezTo>
                <a:cubicBezTo>
                  <a:pt x="6685" y="15670"/>
                  <a:pt x="6699" y="15706"/>
                  <a:pt x="6752" y="15706"/>
                </a:cubicBezTo>
                <a:cubicBezTo>
                  <a:pt x="6757" y="15706"/>
                  <a:pt x="6762" y="15706"/>
                  <a:pt x="6767" y="15705"/>
                </a:cubicBezTo>
                <a:cubicBezTo>
                  <a:pt x="6771" y="15704"/>
                  <a:pt x="6774" y="15704"/>
                  <a:pt x="6778" y="15704"/>
                </a:cubicBezTo>
                <a:cubicBezTo>
                  <a:pt x="6794" y="15704"/>
                  <a:pt x="6809" y="15709"/>
                  <a:pt x="6830" y="15712"/>
                </a:cubicBezTo>
                <a:cubicBezTo>
                  <a:pt x="6829" y="15738"/>
                  <a:pt x="6829" y="15762"/>
                  <a:pt x="6826" y="15783"/>
                </a:cubicBezTo>
                <a:cubicBezTo>
                  <a:pt x="6804" y="15939"/>
                  <a:pt x="6783" y="16096"/>
                  <a:pt x="6761" y="16251"/>
                </a:cubicBezTo>
                <a:cubicBezTo>
                  <a:pt x="6758" y="16272"/>
                  <a:pt x="6754" y="16292"/>
                  <a:pt x="6753" y="16314"/>
                </a:cubicBezTo>
                <a:cubicBezTo>
                  <a:pt x="6749" y="16402"/>
                  <a:pt x="6758" y="16413"/>
                  <a:pt x="6845" y="16428"/>
                </a:cubicBezTo>
                <a:cubicBezTo>
                  <a:pt x="6854" y="16544"/>
                  <a:pt x="6859" y="16660"/>
                  <a:pt x="6870" y="16776"/>
                </a:cubicBezTo>
                <a:cubicBezTo>
                  <a:pt x="6875" y="16830"/>
                  <a:pt x="6891" y="16884"/>
                  <a:pt x="6908" y="16937"/>
                </a:cubicBezTo>
                <a:cubicBezTo>
                  <a:pt x="6922" y="16975"/>
                  <a:pt x="6945" y="16992"/>
                  <a:pt x="6976" y="16992"/>
                </a:cubicBezTo>
                <a:cubicBezTo>
                  <a:pt x="6990" y="16992"/>
                  <a:pt x="7005" y="16989"/>
                  <a:pt x="7021" y="16983"/>
                </a:cubicBezTo>
                <a:cubicBezTo>
                  <a:pt x="7225" y="16907"/>
                  <a:pt x="7428" y="16833"/>
                  <a:pt x="7631" y="16758"/>
                </a:cubicBezTo>
                <a:cubicBezTo>
                  <a:pt x="7643" y="16754"/>
                  <a:pt x="7656" y="16752"/>
                  <a:pt x="7664" y="16750"/>
                </a:cubicBezTo>
                <a:cubicBezTo>
                  <a:pt x="7677" y="16902"/>
                  <a:pt x="7687" y="17050"/>
                  <a:pt x="7700" y="17197"/>
                </a:cubicBezTo>
                <a:cubicBezTo>
                  <a:pt x="7703" y="17217"/>
                  <a:pt x="7729" y="17236"/>
                  <a:pt x="7744" y="17255"/>
                </a:cubicBezTo>
                <a:cubicBezTo>
                  <a:pt x="7755" y="17271"/>
                  <a:pt x="7772" y="17285"/>
                  <a:pt x="7775" y="17302"/>
                </a:cubicBezTo>
                <a:cubicBezTo>
                  <a:pt x="7788" y="17378"/>
                  <a:pt x="7795" y="17454"/>
                  <a:pt x="7806" y="17529"/>
                </a:cubicBezTo>
                <a:cubicBezTo>
                  <a:pt x="7813" y="17569"/>
                  <a:pt x="7818" y="17610"/>
                  <a:pt x="7831" y="17648"/>
                </a:cubicBezTo>
                <a:cubicBezTo>
                  <a:pt x="7858" y="17729"/>
                  <a:pt x="7883" y="17757"/>
                  <a:pt x="7952" y="17757"/>
                </a:cubicBezTo>
                <a:cubicBezTo>
                  <a:pt x="7969" y="17757"/>
                  <a:pt x="7989" y="17756"/>
                  <a:pt x="8012" y="17752"/>
                </a:cubicBezTo>
                <a:lnTo>
                  <a:pt x="8012" y="17752"/>
                </a:lnTo>
                <a:cubicBezTo>
                  <a:pt x="8012" y="17884"/>
                  <a:pt x="8019" y="18016"/>
                  <a:pt x="8011" y="18145"/>
                </a:cubicBezTo>
                <a:cubicBezTo>
                  <a:pt x="7998" y="18342"/>
                  <a:pt x="7971" y="18540"/>
                  <a:pt x="7954" y="18736"/>
                </a:cubicBezTo>
                <a:cubicBezTo>
                  <a:pt x="7946" y="18820"/>
                  <a:pt x="7945" y="18907"/>
                  <a:pt x="7950" y="18992"/>
                </a:cubicBezTo>
                <a:cubicBezTo>
                  <a:pt x="7952" y="19035"/>
                  <a:pt x="7968" y="19080"/>
                  <a:pt x="7988" y="19118"/>
                </a:cubicBezTo>
                <a:cubicBezTo>
                  <a:pt x="7998" y="19136"/>
                  <a:pt x="8011" y="19145"/>
                  <a:pt x="8024" y="19145"/>
                </a:cubicBezTo>
                <a:cubicBezTo>
                  <a:pt x="8038" y="19145"/>
                  <a:pt x="8052" y="19134"/>
                  <a:pt x="8060" y="19113"/>
                </a:cubicBezTo>
                <a:cubicBezTo>
                  <a:pt x="8091" y="19033"/>
                  <a:pt x="8161" y="18975"/>
                  <a:pt x="8171" y="18882"/>
                </a:cubicBezTo>
                <a:cubicBezTo>
                  <a:pt x="8174" y="18841"/>
                  <a:pt x="8215" y="18804"/>
                  <a:pt x="8237" y="18764"/>
                </a:cubicBezTo>
                <a:cubicBezTo>
                  <a:pt x="8367" y="18532"/>
                  <a:pt x="8493" y="18299"/>
                  <a:pt x="8626" y="18069"/>
                </a:cubicBezTo>
                <a:cubicBezTo>
                  <a:pt x="8664" y="18006"/>
                  <a:pt x="8721" y="17951"/>
                  <a:pt x="8775" y="17886"/>
                </a:cubicBezTo>
                <a:cubicBezTo>
                  <a:pt x="8791" y="17905"/>
                  <a:pt x="8811" y="17922"/>
                  <a:pt x="8824" y="17943"/>
                </a:cubicBezTo>
                <a:cubicBezTo>
                  <a:pt x="8843" y="17972"/>
                  <a:pt x="8864" y="17985"/>
                  <a:pt x="8887" y="17985"/>
                </a:cubicBezTo>
                <a:cubicBezTo>
                  <a:pt x="8905" y="17985"/>
                  <a:pt x="8924" y="17977"/>
                  <a:pt x="8943" y="17963"/>
                </a:cubicBezTo>
                <a:cubicBezTo>
                  <a:pt x="8979" y="17938"/>
                  <a:pt x="9020" y="17913"/>
                  <a:pt x="9045" y="17878"/>
                </a:cubicBezTo>
                <a:cubicBezTo>
                  <a:pt x="9151" y="17724"/>
                  <a:pt x="9264" y="17572"/>
                  <a:pt x="9326" y="17389"/>
                </a:cubicBezTo>
                <a:cubicBezTo>
                  <a:pt x="9352" y="17315"/>
                  <a:pt x="9402" y="17249"/>
                  <a:pt x="9442" y="17177"/>
                </a:cubicBezTo>
                <a:cubicBezTo>
                  <a:pt x="9529" y="17259"/>
                  <a:pt x="9619" y="17341"/>
                  <a:pt x="9709" y="17425"/>
                </a:cubicBezTo>
                <a:cubicBezTo>
                  <a:pt x="9729" y="17445"/>
                  <a:pt x="9747" y="17455"/>
                  <a:pt x="9767" y="17455"/>
                </a:cubicBezTo>
                <a:cubicBezTo>
                  <a:pt x="9783" y="17455"/>
                  <a:pt x="9800" y="17448"/>
                  <a:pt x="9820" y="17435"/>
                </a:cubicBezTo>
                <a:cubicBezTo>
                  <a:pt x="9901" y="17378"/>
                  <a:pt x="9943" y="17297"/>
                  <a:pt x="9979" y="17210"/>
                </a:cubicBezTo>
                <a:cubicBezTo>
                  <a:pt x="10017" y="17122"/>
                  <a:pt x="10054" y="17032"/>
                  <a:pt x="10089" y="16942"/>
                </a:cubicBezTo>
                <a:cubicBezTo>
                  <a:pt x="10103" y="16907"/>
                  <a:pt x="10111" y="16870"/>
                  <a:pt x="10123" y="16827"/>
                </a:cubicBezTo>
                <a:cubicBezTo>
                  <a:pt x="10139" y="16832"/>
                  <a:pt x="10157" y="16834"/>
                  <a:pt x="10175" y="16838"/>
                </a:cubicBezTo>
                <a:cubicBezTo>
                  <a:pt x="10196" y="16843"/>
                  <a:pt x="10213" y="16846"/>
                  <a:pt x="10227" y="16846"/>
                </a:cubicBezTo>
                <a:cubicBezTo>
                  <a:pt x="10262" y="16846"/>
                  <a:pt x="10276" y="16827"/>
                  <a:pt x="10292" y="16775"/>
                </a:cubicBezTo>
                <a:cubicBezTo>
                  <a:pt x="10329" y="16657"/>
                  <a:pt x="10384" y="16550"/>
                  <a:pt x="10463" y="16453"/>
                </a:cubicBezTo>
                <a:cubicBezTo>
                  <a:pt x="10486" y="16427"/>
                  <a:pt x="10487" y="16384"/>
                  <a:pt x="10497" y="16349"/>
                </a:cubicBezTo>
                <a:cubicBezTo>
                  <a:pt x="10542" y="16374"/>
                  <a:pt x="10589" y="16402"/>
                  <a:pt x="10638" y="16426"/>
                </a:cubicBezTo>
                <a:cubicBezTo>
                  <a:pt x="10652" y="16433"/>
                  <a:pt x="10666" y="16437"/>
                  <a:pt x="10678" y="16437"/>
                </a:cubicBezTo>
                <a:cubicBezTo>
                  <a:pt x="10702" y="16437"/>
                  <a:pt x="10723" y="16425"/>
                  <a:pt x="10739" y="16402"/>
                </a:cubicBezTo>
                <a:cubicBezTo>
                  <a:pt x="10764" y="16363"/>
                  <a:pt x="10787" y="16322"/>
                  <a:pt x="10806" y="16279"/>
                </a:cubicBezTo>
                <a:cubicBezTo>
                  <a:pt x="10844" y="16185"/>
                  <a:pt x="10880" y="16091"/>
                  <a:pt x="10918" y="15995"/>
                </a:cubicBezTo>
                <a:cubicBezTo>
                  <a:pt x="10920" y="15989"/>
                  <a:pt x="10924" y="15984"/>
                  <a:pt x="10924" y="15978"/>
                </a:cubicBezTo>
                <a:cubicBezTo>
                  <a:pt x="10926" y="15908"/>
                  <a:pt x="10935" y="15846"/>
                  <a:pt x="11002" y="15800"/>
                </a:cubicBezTo>
                <a:cubicBezTo>
                  <a:pt x="11024" y="15784"/>
                  <a:pt x="11016" y="15728"/>
                  <a:pt x="11023" y="15691"/>
                </a:cubicBezTo>
                <a:cubicBezTo>
                  <a:pt x="11031" y="15645"/>
                  <a:pt x="11037" y="15599"/>
                  <a:pt x="11046" y="15545"/>
                </a:cubicBezTo>
                <a:cubicBezTo>
                  <a:pt x="11159" y="15645"/>
                  <a:pt x="11259" y="15737"/>
                  <a:pt x="11365" y="15821"/>
                </a:cubicBezTo>
                <a:cubicBezTo>
                  <a:pt x="11370" y="15825"/>
                  <a:pt x="11376" y="15827"/>
                  <a:pt x="11384" y="15827"/>
                </a:cubicBezTo>
                <a:cubicBezTo>
                  <a:pt x="11402" y="15827"/>
                  <a:pt x="11425" y="15819"/>
                  <a:pt x="11442" y="15818"/>
                </a:cubicBezTo>
                <a:cubicBezTo>
                  <a:pt x="11568" y="15885"/>
                  <a:pt x="11696" y="15955"/>
                  <a:pt x="11825" y="16022"/>
                </a:cubicBezTo>
                <a:cubicBezTo>
                  <a:pt x="11829" y="16024"/>
                  <a:pt x="11834" y="16025"/>
                  <a:pt x="11839" y="16025"/>
                </a:cubicBezTo>
                <a:cubicBezTo>
                  <a:pt x="11852" y="16025"/>
                  <a:pt x="11868" y="16019"/>
                  <a:pt x="11878" y="16014"/>
                </a:cubicBezTo>
                <a:cubicBezTo>
                  <a:pt x="11936" y="15975"/>
                  <a:pt x="11974" y="15924"/>
                  <a:pt x="11990" y="15851"/>
                </a:cubicBezTo>
                <a:cubicBezTo>
                  <a:pt x="12004" y="15780"/>
                  <a:pt x="12032" y="15712"/>
                  <a:pt x="12055" y="15643"/>
                </a:cubicBezTo>
                <a:cubicBezTo>
                  <a:pt x="12065" y="15607"/>
                  <a:pt x="12073" y="15569"/>
                  <a:pt x="12082" y="15533"/>
                </a:cubicBezTo>
                <a:cubicBezTo>
                  <a:pt x="12100" y="15539"/>
                  <a:pt x="12115" y="15542"/>
                  <a:pt x="12128" y="15542"/>
                </a:cubicBezTo>
                <a:cubicBezTo>
                  <a:pt x="12161" y="15542"/>
                  <a:pt x="12179" y="15520"/>
                  <a:pt x="12186" y="15464"/>
                </a:cubicBezTo>
                <a:cubicBezTo>
                  <a:pt x="12209" y="15316"/>
                  <a:pt x="12221" y="15168"/>
                  <a:pt x="12238" y="15024"/>
                </a:cubicBezTo>
                <a:cubicBezTo>
                  <a:pt x="12278" y="15043"/>
                  <a:pt x="12330" y="15068"/>
                  <a:pt x="12384" y="15093"/>
                </a:cubicBezTo>
                <a:cubicBezTo>
                  <a:pt x="12402" y="15101"/>
                  <a:pt x="12419" y="15106"/>
                  <a:pt x="12434" y="15106"/>
                </a:cubicBezTo>
                <a:cubicBezTo>
                  <a:pt x="12465" y="15106"/>
                  <a:pt x="12488" y="15087"/>
                  <a:pt x="12500" y="15049"/>
                </a:cubicBezTo>
                <a:cubicBezTo>
                  <a:pt x="12529" y="14965"/>
                  <a:pt x="12555" y="14879"/>
                  <a:pt x="12564" y="14791"/>
                </a:cubicBezTo>
                <a:cubicBezTo>
                  <a:pt x="12576" y="14666"/>
                  <a:pt x="12574" y="14538"/>
                  <a:pt x="12574" y="14411"/>
                </a:cubicBezTo>
                <a:cubicBezTo>
                  <a:pt x="12574" y="14369"/>
                  <a:pt x="12564" y="14328"/>
                  <a:pt x="12559" y="14285"/>
                </a:cubicBezTo>
                <a:cubicBezTo>
                  <a:pt x="12627" y="14250"/>
                  <a:pt x="12633" y="14234"/>
                  <a:pt x="12598" y="14112"/>
                </a:cubicBezTo>
                <a:cubicBezTo>
                  <a:pt x="12574" y="14026"/>
                  <a:pt x="12540" y="13941"/>
                  <a:pt x="12519" y="13854"/>
                </a:cubicBezTo>
                <a:cubicBezTo>
                  <a:pt x="12499" y="13777"/>
                  <a:pt x="12489" y="13696"/>
                  <a:pt x="12474" y="13616"/>
                </a:cubicBezTo>
                <a:lnTo>
                  <a:pt x="12474" y="13616"/>
                </a:lnTo>
                <a:cubicBezTo>
                  <a:pt x="12536" y="13633"/>
                  <a:pt x="12597" y="13650"/>
                  <a:pt x="12656" y="13669"/>
                </a:cubicBezTo>
                <a:cubicBezTo>
                  <a:pt x="12668" y="13672"/>
                  <a:pt x="12678" y="13674"/>
                  <a:pt x="12688" y="13674"/>
                </a:cubicBezTo>
                <a:cubicBezTo>
                  <a:pt x="12721" y="13674"/>
                  <a:pt x="12742" y="13653"/>
                  <a:pt x="12745" y="13614"/>
                </a:cubicBezTo>
                <a:cubicBezTo>
                  <a:pt x="12751" y="13521"/>
                  <a:pt x="12751" y="13426"/>
                  <a:pt x="12751" y="13330"/>
                </a:cubicBezTo>
                <a:cubicBezTo>
                  <a:pt x="12751" y="13274"/>
                  <a:pt x="12752" y="13217"/>
                  <a:pt x="12744" y="13162"/>
                </a:cubicBezTo>
                <a:cubicBezTo>
                  <a:pt x="12719" y="13018"/>
                  <a:pt x="12690" y="12876"/>
                  <a:pt x="12664" y="12729"/>
                </a:cubicBezTo>
                <a:lnTo>
                  <a:pt x="12664" y="12729"/>
                </a:lnTo>
                <a:cubicBezTo>
                  <a:pt x="12668" y="12731"/>
                  <a:pt x="12680" y="12737"/>
                  <a:pt x="12690" y="12737"/>
                </a:cubicBezTo>
                <a:cubicBezTo>
                  <a:pt x="12691" y="12737"/>
                  <a:pt x="12692" y="12737"/>
                  <a:pt x="12693" y="12737"/>
                </a:cubicBezTo>
                <a:cubicBezTo>
                  <a:pt x="12711" y="12734"/>
                  <a:pt x="12737" y="12731"/>
                  <a:pt x="12747" y="12718"/>
                </a:cubicBezTo>
                <a:cubicBezTo>
                  <a:pt x="12761" y="12701"/>
                  <a:pt x="12771" y="12672"/>
                  <a:pt x="12768" y="12650"/>
                </a:cubicBezTo>
                <a:cubicBezTo>
                  <a:pt x="12766" y="12626"/>
                  <a:pt x="12749" y="12603"/>
                  <a:pt x="12737" y="12579"/>
                </a:cubicBezTo>
                <a:cubicBezTo>
                  <a:pt x="12680" y="12467"/>
                  <a:pt x="12669" y="12348"/>
                  <a:pt x="12664" y="12224"/>
                </a:cubicBezTo>
                <a:cubicBezTo>
                  <a:pt x="12656" y="12080"/>
                  <a:pt x="12632" y="11936"/>
                  <a:pt x="12623" y="11792"/>
                </a:cubicBezTo>
                <a:cubicBezTo>
                  <a:pt x="12621" y="11752"/>
                  <a:pt x="12637" y="11716"/>
                  <a:pt x="12580" y="11716"/>
                </a:cubicBezTo>
                <a:cubicBezTo>
                  <a:pt x="12578" y="11716"/>
                  <a:pt x="12577" y="11716"/>
                  <a:pt x="12575" y="11716"/>
                </a:cubicBezTo>
                <a:cubicBezTo>
                  <a:pt x="12616" y="11661"/>
                  <a:pt x="12612" y="11593"/>
                  <a:pt x="12570" y="11540"/>
                </a:cubicBezTo>
                <a:cubicBezTo>
                  <a:pt x="12560" y="11528"/>
                  <a:pt x="12559" y="11504"/>
                  <a:pt x="12555" y="11487"/>
                </a:cubicBezTo>
                <a:cubicBezTo>
                  <a:pt x="12544" y="11428"/>
                  <a:pt x="12536" y="11370"/>
                  <a:pt x="12524" y="11314"/>
                </a:cubicBezTo>
                <a:cubicBezTo>
                  <a:pt x="12513" y="11266"/>
                  <a:pt x="12497" y="11219"/>
                  <a:pt x="12480" y="11175"/>
                </a:cubicBezTo>
                <a:cubicBezTo>
                  <a:pt x="12473" y="11143"/>
                  <a:pt x="12477" y="11106"/>
                  <a:pt x="12461" y="11080"/>
                </a:cubicBezTo>
                <a:cubicBezTo>
                  <a:pt x="12442" y="11051"/>
                  <a:pt x="12524" y="11004"/>
                  <a:pt x="12461" y="11001"/>
                </a:cubicBezTo>
                <a:cubicBezTo>
                  <a:pt x="12453" y="10967"/>
                  <a:pt x="12436" y="10934"/>
                  <a:pt x="12446" y="10921"/>
                </a:cubicBezTo>
                <a:cubicBezTo>
                  <a:pt x="12478" y="10872"/>
                  <a:pt x="12446" y="10829"/>
                  <a:pt x="12448" y="10785"/>
                </a:cubicBezTo>
                <a:cubicBezTo>
                  <a:pt x="12454" y="10664"/>
                  <a:pt x="12469" y="10545"/>
                  <a:pt x="12483" y="10424"/>
                </a:cubicBezTo>
                <a:cubicBezTo>
                  <a:pt x="12485" y="10402"/>
                  <a:pt x="12490" y="10380"/>
                  <a:pt x="12508" y="10356"/>
                </a:cubicBezTo>
                <a:cubicBezTo>
                  <a:pt x="12544" y="10434"/>
                  <a:pt x="12580" y="10511"/>
                  <a:pt x="12615" y="10589"/>
                </a:cubicBezTo>
                <a:cubicBezTo>
                  <a:pt x="12667" y="10705"/>
                  <a:pt x="12716" y="10819"/>
                  <a:pt x="12768" y="10933"/>
                </a:cubicBezTo>
                <a:cubicBezTo>
                  <a:pt x="12804" y="11014"/>
                  <a:pt x="12834" y="11099"/>
                  <a:pt x="12878" y="11178"/>
                </a:cubicBezTo>
                <a:cubicBezTo>
                  <a:pt x="12961" y="11332"/>
                  <a:pt x="13058" y="11481"/>
                  <a:pt x="13138" y="11638"/>
                </a:cubicBezTo>
                <a:cubicBezTo>
                  <a:pt x="13202" y="11760"/>
                  <a:pt x="13250" y="11890"/>
                  <a:pt x="13306" y="12017"/>
                </a:cubicBezTo>
                <a:cubicBezTo>
                  <a:pt x="13320" y="12052"/>
                  <a:pt x="13333" y="12088"/>
                  <a:pt x="13354" y="12120"/>
                </a:cubicBezTo>
                <a:cubicBezTo>
                  <a:pt x="13364" y="12136"/>
                  <a:pt x="13389" y="12142"/>
                  <a:pt x="13413" y="12146"/>
                </a:cubicBezTo>
                <a:cubicBezTo>
                  <a:pt x="13467" y="12279"/>
                  <a:pt x="13557" y="12390"/>
                  <a:pt x="13652" y="12500"/>
                </a:cubicBezTo>
                <a:cubicBezTo>
                  <a:pt x="13688" y="12541"/>
                  <a:pt x="13713" y="12593"/>
                  <a:pt x="13743" y="12639"/>
                </a:cubicBezTo>
                <a:cubicBezTo>
                  <a:pt x="13750" y="12651"/>
                  <a:pt x="13754" y="12666"/>
                  <a:pt x="13763" y="12678"/>
                </a:cubicBezTo>
                <a:cubicBezTo>
                  <a:pt x="13793" y="12731"/>
                  <a:pt x="13819" y="12757"/>
                  <a:pt x="13847" y="12757"/>
                </a:cubicBezTo>
                <a:cubicBezTo>
                  <a:pt x="13872" y="12757"/>
                  <a:pt x="13898" y="12737"/>
                  <a:pt x="13929" y="12697"/>
                </a:cubicBezTo>
                <a:cubicBezTo>
                  <a:pt x="13937" y="12686"/>
                  <a:pt x="13945" y="12676"/>
                  <a:pt x="13948" y="12672"/>
                </a:cubicBezTo>
                <a:cubicBezTo>
                  <a:pt x="14040" y="12796"/>
                  <a:pt x="14138" y="12918"/>
                  <a:pt x="14220" y="13047"/>
                </a:cubicBezTo>
                <a:cubicBezTo>
                  <a:pt x="14279" y="13141"/>
                  <a:pt x="14319" y="13249"/>
                  <a:pt x="14366" y="13351"/>
                </a:cubicBezTo>
                <a:cubicBezTo>
                  <a:pt x="14377" y="13372"/>
                  <a:pt x="14383" y="13395"/>
                  <a:pt x="14395" y="13416"/>
                </a:cubicBezTo>
                <a:cubicBezTo>
                  <a:pt x="14426" y="13471"/>
                  <a:pt x="14447" y="13496"/>
                  <a:pt x="14476" y="13496"/>
                </a:cubicBezTo>
                <a:cubicBezTo>
                  <a:pt x="14497" y="13496"/>
                  <a:pt x="14522" y="13483"/>
                  <a:pt x="14560" y="13459"/>
                </a:cubicBezTo>
                <a:cubicBezTo>
                  <a:pt x="14629" y="13602"/>
                  <a:pt x="14752" y="13691"/>
                  <a:pt x="14875" y="13782"/>
                </a:cubicBezTo>
                <a:cubicBezTo>
                  <a:pt x="14911" y="13808"/>
                  <a:pt x="14942" y="13820"/>
                  <a:pt x="14971" y="13820"/>
                </a:cubicBezTo>
                <a:cubicBezTo>
                  <a:pt x="15013" y="13820"/>
                  <a:pt x="15049" y="13795"/>
                  <a:pt x="15086" y="13745"/>
                </a:cubicBezTo>
                <a:cubicBezTo>
                  <a:pt x="15122" y="13697"/>
                  <a:pt x="15159" y="13650"/>
                  <a:pt x="15191" y="13601"/>
                </a:cubicBezTo>
                <a:cubicBezTo>
                  <a:pt x="15216" y="13560"/>
                  <a:pt x="15235" y="13514"/>
                  <a:pt x="15255" y="13472"/>
                </a:cubicBezTo>
                <a:cubicBezTo>
                  <a:pt x="15340" y="13627"/>
                  <a:pt x="15496" y="13719"/>
                  <a:pt x="15621" y="13843"/>
                </a:cubicBezTo>
                <a:cubicBezTo>
                  <a:pt x="15710" y="13932"/>
                  <a:pt x="15793" y="14030"/>
                  <a:pt x="15879" y="14124"/>
                </a:cubicBezTo>
                <a:cubicBezTo>
                  <a:pt x="15934" y="14184"/>
                  <a:pt x="15967" y="14215"/>
                  <a:pt x="15999" y="14215"/>
                </a:cubicBezTo>
                <a:cubicBezTo>
                  <a:pt x="16031" y="14215"/>
                  <a:pt x="16062" y="14182"/>
                  <a:pt x="16114" y="14115"/>
                </a:cubicBezTo>
                <a:cubicBezTo>
                  <a:pt x="16201" y="14199"/>
                  <a:pt x="16288" y="14280"/>
                  <a:pt x="16373" y="14364"/>
                </a:cubicBezTo>
                <a:cubicBezTo>
                  <a:pt x="16411" y="14402"/>
                  <a:pt x="16431" y="14420"/>
                  <a:pt x="16450" y="14420"/>
                </a:cubicBezTo>
                <a:cubicBezTo>
                  <a:pt x="16466" y="14420"/>
                  <a:pt x="16481" y="14407"/>
                  <a:pt x="16507" y="14384"/>
                </a:cubicBezTo>
                <a:cubicBezTo>
                  <a:pt x="16621" y="14468"/>
                  <a:pt x="16729" y="14558"/>
                  <a:pt x="16846" y="14633"/>
                </a:cubicBezTo>
                <a:cubicBezTo>
                  <a:pt x="16869" y="14648"/>
                  <a:pt x="16887" y="14655"/>
                  <a:pt x="16902" y="14655"/>
                </a:cubicBezTo>
                <a:cubicBezTo>
                  <a:pt x="16932" y="14655"/>
                  <a:pt x="16953" y="14629"/>
                  <a:pt x="16979" y="14579"/>
                </a:cubicBezTo>
                <a:cubicBezTo>
                  <a:pt x="17012" y="14514"/>
                  <a:pt x="17051" y="14452"/>
                  <a:pt x="17089" y="14385"/>
                </a:cubicBezTo>
                <a:cubicBezTo>
                  <a:pt x="17215" y="14496"/>
                  <a:pt x="17346" y="14610"/>
                  <a:pt x="17480" y="14728"/>
                </a:cubicBezTo>
                <a:cubicBezTo>
                  <a:pt x="17490" y="14713"/>
                  <a:pt x="17503" y="14699"/>
                  <a:pt x="17508" y="14692"/>
                </a:cubicBezTo>
                <a:cubicBezTo>
                  <a:pt x="17657" y="14764"/>
                  <a:pt x="17760" y="14910"/>
                  <a:pt x="17936" y="14933"/>
                </a:cubicBezTo>
                <a:cubicBezTo>
                  <a:pt x="17952" y="14935"/>
                  <a:pt x="17963" y="14937"/>
                  <a:pt x="17972" y="14937"/>
                </a:cubicBezTo>
                <a:cubicBezTo>
                  <a:pt x="17994" y="14937"/>
                  <a:pt x="17998" y="14927"/>
                  <a:pt x="18009" y="14890"/>
                </a:cubicBezTo>
                <a:cubicBezTo>
                  <a:pt x="18159" y="14997"/>
                  <a:pt x="18312" y="15104"/>
                  <a:pt x="18462" y="15213"/>
                </a:cubicBezTo>
                <a:cubicBezTo>
                  <a:pt x="18549" y="15276"/>
                  <a:pt x="18630" y="15346"/>
                  <a:pt x="18718" y="15407"/>
                </a:cubicBezTo>
                <a:cubicBezTo>
                  <a:pt x="18751" y="15429"/>
                  <a:pt x="18797" y="15434"/>
                  <a:pt x="18837" y="15449"/>
                </a:cubicBezTo>
                <a:cubicBezTo>
                  <a:pt x="18840" y="15412"/>
                  <a:pt x="18856" y="15369"/>
                  <a:pt x="18843" y="15337"/>
                </a:cubicBezTo>
                <a:cubicBezTo>
                  <a:pt x="18802" y="15222"/>
                  <a:pt x="18755" y="15108"/>
                  <a:pt x="18703" y="14997"/>
                </a:cubicBezTo>
                <a:cubicBezTo>
                  <a:pt x="18652" y="14884"/>
                  <a:pt x="18593" y="14775"/>
                  <a:pt x="18537" y="14663"/>
                </a:cubicBezTo>
                <a:lnTo>
                  <a:pt x="18555" y="14663"/>
                </a:lnTo>
                <a:cubicBezTo>
                  <a:pt x="18562" y="14641"/>
                  <a:pt x="18579" y="14615"/>
                  <a:pt x="18573" y="14599"/>
                </a:cubicBezTo>
                <a:cubicBezTo>
                  <a:pt x="18529" y="14488"/>
                  <a:pt x="18478" y="14381"/>
                  <a:pt x="18436" y="14272"/>
                </a:cubicBezTo>
                <a:cubicBezTo>
                  <a:pt x="18421" y="14237"/>
                  <a:pt x="18431" y="14195"/>
                  <a:pt x="18418" y="14160"/>
                </a:cubicBezTo>
                <a:cubicBezTo>
                  <a:pt x="18393" y="14091"/>
                  <a:pt x="18358" y="14025"/>
                  <a:pt x="18326" y="13953"/>
                </a:cubicBezTo>
                <a:lnTo>
                  <a:pt x="18368" y="13953"/>
                </a:lnTo>
                <a:cubicBezTo>
                  <a:pt x="18369" y="13953"/>
                  <a:pt x="18370" y="13953"/>
                  <a:pt x="18371" y="13953"/>
                </a:cubicBezTo>
                <a:cubicBezTo>
                  <a:pt x="18462" y="13953"/>
                  <a:pt x="18498" y="13914"/>
                  <a:pt x="18481" y="13822"/>
                </a:cubicBezTo>
                <a:cubicBezTo>
                  <a:pt x="18453" y="13676"/>
                  <a:pt x="18422" y="13532"/>
                  <a:pt x="18389" y="13388"/>
                </a:cubicBezTo>
                <a:cubicBezTo>
                  <a:pt x="18379" y="13345"/>
                  <a:pt x="18359" y="13305"/>
                  <a:pt x="18341" y="13258"/>
                </a:cubicBezTo>
                <a:lnTo>
                  <a:pt x="18341" y="13258"/>
                </a:lnTo>
                <a:cubicBezTo>
                  <a:pt x="18359" y="13259"/>
                  <a:pt x="18380" y="13261"/>
                  <a:pt x="18402" y="13262"/>
                </a:cubicBezTo>
                <a:cubicBezTo>
                  <a:pt x="18403" y="13262"/>
                  <a:pt x="18404" y="13262"/>
                  <a:pt x="18405" y="13262"/>
                </a:cubicBezTo>
                <a:cubicBezTo>
                  <a:pt x="18451" y="13262"/>
                  <a:pt x="18471" y="13237"/>
                  <a:pt x="18451" y="13196"/>
                </a:cubicBezTo>
                <a:cubicBezTo>
                  <a:pt x="18426" y="13143"/>
                  <a:pt x="18391" y="13093"/>
                  <a:pt x="18366" y="13040"/>
                </a:cubicBezTo>
                <a:cubicBezTo>
                  <a:pt x="18338" y="12982"/>
                  <a:pt x="18311" y="12922"/>
                  <a:pt x="18292" y="12860"/>
                </a:cubicBezTo>
                <a:cubicBezTo>
                  <a:pt x="18257" y="12747"/>
                  <a:pt x="18227" y="12632"/>
                  <a:pt x="18198" y="12529"/>
                </a:cubicBezTo>
                <a:cubicBezTo>
                  <a:pt x="18323" y="12481"/>
                  <a:pt x="18452" y="12435"/>
                  <a:pt x="18580" y="12384"/>
                </a:cubicBezTo>
                <a:cubicBezTo>
                  <a:pt x="18599" y="12377"/>
                  <a:pt x="18622" y="12343"/>
                  <a:pt x="18620" y="12325"/>
                </a:cubicBezTo>
                <a:cubicBezTo>
                  <a:pt x="18606" y="12240"/>
                  <a:pt x="18584" y="12156"/>
                  <a:pt x="18563" y="12066"/>
                </a:cubicBezTo>
                <a:cubicBezTo>
                  <a:pt x="18604" y="12043"/>
                  <a:pt x="18606" y="12029"/>
                  <a:pt x="18564" y="11971"/>
                </a:cubicBezTo>
                <a:cubicBezTo>
                  <a:pt x="18517" y="11903"/>
                  <a:pt x="18473" y="11831"/>
                  <a:pt x="18416" y="11744"/>
                </a:cubicBezTo>
                <a:cubicBezTo>
                  <a:pt x="18502" y="11716"/>
                  <a:pt x="18511" y="11695"/>
                  <a:pt x="18454" y="11631"/>
                </a:cubicBezTo>
                <a:cubicBezTo>
                  <a:pt x="18368" y="11529"/>
                  <a:pt x="18276" y="11432"/>
                  <a:pt x="18190" y="11330"/>
                </a:cubicBezTo>
                <a:cubicBezTo>
                  <a:pt x="18164" y="11299"/>
                  <a:pt x="18148" y="11260"/>
                  <a:pt x="18128" y="11226"/>
                </a:cubicBezTo>
                <a:cubicBezTo>
                  <a:pt x="18193" y="11215"/>
                  <a:pt x="18251" y="11205"/>
                  <a:pt x="18307" y="11194"/>
                </a:cubicBezTo>
                <a:cubicBezTo>
                  <a:pt x="18359" y="11185"/>
                  <a:pt x="18373" y="11152"/>
                  <a:pt x="18353" y="11108"/>
                </a:cubicBezTo>
                <a:cubicBezTo>
                  <a:pt x="18338" y="11070"/>
                  <a:pt x="18318" y="11029"/>
                  <a:pt x="18290" y="11000"/>
                </a:cubicBezTo>
                <a:cubicBezTo>
                  <a:pt x="18172" y="10890"/>
                  <a:pt x="18100" y="10747"/>
                  <a:pt x="18013" y="10614"/>
                </a:cubicBezTo>
                <a:cubicBezTo>
                  <a:pt x="17943" y="10510"/>
                  <a:pt x="17855" y="10420"/>
                  <a:pt x="17773" y="10326"/>
                </a:cubicBezTo>
                <a:cubicBezTo>
                  <a:pt x="17740" y="10286"/>
                  <a:pt x="17699" y="10253"/>
                  <a:pt x="17669" y="10224"/>
                </a:cubicBezTo>
                <a:cubicBezTo>
                  <a:pt x="17756" y="10207"/>
                  <a:pt x="17849" y="10190"/>
                  <a:pt x="17941" y="10168"/>
                </a:cubicBezTo>
                <a:cubicBezTo>
                  <a:pt x="18007" y="10151"/>
                  <a:pt x="18072" y="10129"/>
                  <a:pt x="18136" y="10109"/>
                </a:cubicBezTo>
                <a:cubicBezTo>
                  <a:pt x="18208" y="10087"/>
                  <a:pt x="18213" y="10075"/>
                  <a:pt x="18188" y="10006"/>
                </a:cubicBezTo>
                <a:cubicBezTo>
                  <a:pt x="18183" y="9995"/>
                  <a:pt x="18179" y="9982"/>
                  <a:pt x="18172" y="9964"/>
                </a:cubicBezTo>
                <a:lnTo>
                  <a:pt x="18172" y="9964"/>
                </a:lnTo>
                <a:cubicBezTo>
                  <a:pt x="18184" y="9965"/>
                  <a:pt x="18196" y="9966"/>
                  <a:pt x="18207" y="9966"/>
                </a:cubicBezTo>
                <a:cubicBezTo>
                  <a:pt x="18324" y="9966"/>
                  <a:pt x="18407" y="9884"/>
                  <a:pt x="18507" y="9848"/>
                </a:cubicBezTo>
                <a:cubicBezTo>
                  <a:pt x="18519" y="9842"/>
                  <a:pt x="18532" y="9809"/>
                  <a:pt x="18527" y="9795"/>
                </a:cubicBezTo>
                <a:cubicBezTo>
                  <a:pt x="18493" y="9699"/>
                  <a:pt x="18462" y="9604"/>
                  <a:pt x="18419" y="9512"/>
                </a:cubicBezTo>
                <a:cubicBezTo>
                  <a:pt x="18398" y="9465"/>
                  <a:pt x="18352" y="9429"/>
                  <a:pt x="18308" y="9377"/>
                </a:cubicBezTo>
                <a:lnTo>
                  <a:pt x="18308" y="9377"/>
                </a:lnTo>
                <a:cubicBezTo>
                  <a:pt x="18309" y="9377"/>
                  <a:pt x="18311" y="9377"/>
                  <a:pt x="18313" y="9377"/>
                </a:cubicBezTo>
                <a:cubicBezTo>
                  <a:pt x="18316" y="9377"/>
                  <a:pt x="18322" y="9376"/>
                  <a:pt x="18326" y="9374"/>
                </a:cubicBezTo>
                <a:cubicBezTo>
                  <a:pt x="18399" y="9336"/>
                  <a:pt x="18400" y="9297"/>
                  <a:pt x="18337" y="9244"/>
                </a:cubicBezTo>
                <a:cubicBezTo>
                  <a:pt x="18250" y="9167"/>
                  <a:pt x="18164" y="9087"/>
                  <a:pt x="18077" y="9010"/>
                </a:cubicBezTo>
                <a:cubicBezTo>
                  <a:pt x="18055" y="8991"/>
                  <a:pt x="18029" y="8977"/>
                  <a:pt x="18008" y="8962"/>
                </a:cubicBezTo>
                <a:cubicBezTo>
                  <a:pt x="18040" y="8935"/>
                  <a:pt x="18075" y="8906"/>
                  <a:pt x="18108" y="8878"/>
                </a:cubicBezTo>
                <a:cubicBezTo>
                  <a:pt x="18143" y="8848"/>
                  <a:pt x="18140" y="8822"/>
                  <a:pt x="18110" y="8787"/>
                </a:cubicBezTo>
                <a:cubicBezTo>
                  <a:pt x="17999" y="8660"/>
                  <a:pt x="17868" y="8577"/>
                  <a:pt x="17701" y="8549"/>
                </a:cubicBezTo>
                <a:cubicBezTo>
                  <a:pt x="17693" y="8546"/>
                  <a:pt x="17683" y="8541"/>
                  <a:pt x="17670" y="8537"/>
                </a:cubicBezTo>
                <a:cubicBezTo>
                  <a:pt x="17673" y="8530"/>
                  <a:pt x="17674" y="8524"/>
                  <a:pt x="17677" y="8519"/>
                </a:cubicBezTo>
                <a:cubicBezTo>
                  <a:pt x="17690" y="8499"/>
                  <a:pt x="17704" y="8479"/>
                  <a:pt x="17717" y="8460"/>
                </a:cubicBezTo>
                <a:cubicBezTo>
                  <a:pt x="17696" y="8447"/>
                  <a:pt x="17677" y="8427"/>
                  <a:pt x="17655" y="8423"/>
                </a:cubicBezTo>
                <a:cubicBezTo>
                  <a:pt x="17544" y="8403"/>
                  <a:pt x="17461" y="8339"/>
                  <a:pt x="17386" y="8259"/>
                </a:cubicBezTo>
                <a:cubicBezTo>
                  <a:pt x="17364" y="8235"/>
                  <a:pt x="17338" y="8213"/>
                  <a:pt x="17317" y="8192"/>
                </a:cubicBezTo>
                <a:cubicBezTo>
                  <a:pt x="17367" y="8150"/>
                  <a:pt x="17416" y="8107"/>
                  <a:pt x="17468" y="8068"/>
                </a:cubicBezTo>
                <a:cubicBezTo>
                  <a:pt x="17508" y="8038"/>
                  <a:pt x="17498" y="8005"/>
                  <a:pt x="17474" y="7978"/>
                </a:cubicBezTo>
                <a:cubicBezTo>
                  <a:pt x="17366" y="7858"/>
                  <a:pt x="17247" y="7752"/>
                  <a:pt x="17088" y="7701"/>
                </a:cubicBezTo>
                <a:cubicBezTo>
                  <a:pt x="17029" y="7682"/>
                  <a:pt x="16974" y="7649"/>
                  <a:pt x="16891" y="7610"/>
                </a:cubicBezTo>
                <a:cubicBezTo>
                  <a:pt x="16916" y="7605"/>
                  <a:pt x="16938" y="7600"/>
                  <a:pt x="16958" y="7597"/>
                </a:cubicBezTo>
                <a:cubicBezTo>
                  <a:pt x="16932" y="7458"/>
                  <a:pt x="16803" y="7461"/>
                  <a:pt x="16718" y="7409"/>
                </a:cubicBezTo>
                <a:cubicBezTo>
                  <a:pt x="16613" y="7345"/>
                  <a:pt x="16496" y="7297"/>
                  <a:pt x="16387" y="7239"/>
                </a:cubicBezTo>
                <a:cubicBezTo>
                  <a:pt x="16273" y="7179"/>
                  <a:pt x="16157" y="7117"/>
                  <a:pt x="16048" y="7048"/>
                </a:cubicBezTo>
                <a:cubicBezTo>
                  <a:pt x="15975" y="7001"/>
                  <a:pt x="15911" y="6937"/>
                  <a:pt x="15843" y="6882"/>
                </a:cubicBezTo>
                <a:cubicBezTo>
                  <a:pt x="15818" y="6863"/>
                  <a:pt x="15793" y="6843"/>
                  <a:pt x="15760" y="6816"/>
                </a:cubicBezTo>
                <a:cubicBezTo>
                  <a:pt x="15782" y="6815"/>
                  <a:pt x="15797" y="6813"/>
                  <a:pt x="15810" y="6812"/>
                </a:cubicBezTo>
                <a:cubicBezTo>
                  <a:pt x="15900" y="6801"/>
                  <a:pt x="15991" y="6792"/>
                  <a:pt x="16081" y="6776"/>
                </a:cubicBezTo>
                <a:cubicBezTo>
                  <a:pt x="16157" y="6764"/>
                  <a:pt x="16230" y="6738"/>
                  <a:pt x="16306" y="6724"/>
                </a:cubicBezTo>
                <a:cubicBezTo>
                  <a:pt x="16418" y="6702"/>
                  <a:pt x="16531" y="6688"/>
                  <a:pt x="16643" y="6667"/>
                </a:cubicBezTo>
                <a:cubicBezTo>
                  <a:pt x="16665" y="6663"/>
                  <a:pt x="16686" y="6644"/>
                  <a:pt x="16706" y="6632"/>
                </a:cubicBezTo>
                <a:cubicBezTo>
                  <a:pt x="16695" y="6612"/>
                  <a:pt x="16681" y="6591"/>
                  <a:pt x="16670" y="6571"/>
                </a:cubicBezTo>
                <a:cubicBezTo>
                  <a:pt x="16752" y="6563"/>
                  <a:pt x="16837" y="6549"/>
                  <a:pt x="16876" y="6482"/>
                </a:cubicBezTo>
                <a:cubicBezTo>
                  <a:pt x="16938" y="6467"/>
                  <a:pt x="16986" y="6461"/>
                  <a:pt x="17031" y="6443"/>
                </a:cubicBezTo>
                <a:cubicBezTo>
                  <a:pt x="17117" y="6410"/>
                  <a:pt x="17200" y="6373"/>
                  <a:pt x="17279" y="6329"/>
                </a:cubicBezTo>
                <a:cubicBezTo>
                  <a:pt x="17348" y="6292"/>
                  <a:pt x="17349" y="6267"/>
                  <a:pt x="17310" y="6201"/>
                </a:cubicBezTo>
                <a:cubicBezTo>
                  <a:pt x="17278" y="6148"/>
                  <a:pt x="17250" y="6091"/>
                  <a:pt x="17220" y="6033"/>
                </a:cubicBezTo>
                <a:cubicBezTo>
                  <a:pt x="17415" y="5993"/>
                  <a:pt x="17593" y="5907"/>
                  <a:pt x="17765" y="5800"/>
                </a:cubicBezTo>
                <a:cubicBezTo>
                  <a:pt x="17807" y="5773"/>
                  <a:pt x="17861" y="5767"/>
                  <a:pt x="17904" y="5740"/>
                </a:cubicBezTo>
                <a:cubicBezTo>
                  <a:pt x="17984" y="5690"/>
                  <a:pt x="17984" y="5675"/>
                  <a:pt x="17926" y="5599"/>
                </a:cubicBezTo>
                <a:cubicBezTo>
                  <a:pt x="18032" y="5573"/>
                  <a:pt x="18135" y="5546"/>
                  <a:pt x="18238" y="5519"/>
                </a:cubicBezTo>
                <a:cubicBezTo>
                  <a:pt x="18262" y="5514"/>
                  <a:pt x="18287" y="5510"/>
                  <a:pt x="18312" y="5505"/>
                </a:cubicBezTo>
                <a:cubicBezTo>
                  <a:pt x="18353" y="5495"/>
                  <a:pt x="18384" y="5483"/>
                  <a:pt x="18360" y="5439"/>
                </a:cubicBezTo>
                <a:cubicBezTo>
                  <a:pt x="18415" y="5424"/>
                  <a:pt x="18470" y="5417"/>
                  <a:pt x="18519" y="5397"/>
                </a:cubicBezTo>
                <a:cubicBezTo>
                  <a:pt x="18667" y="5337"/>
                  <a:pt x="18815" y="5277"/>
                  <a:pt x="18959" y="5210"/>
                </a:cubicBezTo>
                <a:cubicBezTo>
                  <a:pt x="18996" y="5193"/>
                  <a:pt x="19022" y="5151"/>
                  <a:pt x="19053" y="5121"/>
                </a:cubicBezTo>
                <a:cubicBezTo>
                  <a:pt x="19015" y="5097"/>
                  <a:pt x="18979" y="5057"/>
                  <a:pt x="18939" y="5052"/>
                </a:cubicBezTo>
                <a:cubicBezTo>
                  <a:pt x="18791" y="5035"/>
                  <a:pt x="18643" y="5030"/>
                  <a:pt x="18495" y="5022"/>
                </a:cubicBezTo>
                <a:cubicBezTo>
                  <a:pt x="18480" y="5022"/>
                  <a:pt x="18462" y="5027"/>
                  <a:pt x="18436" y="5031"/>
                </a:cubicBezTo>
                <a:cubicBezTo>
                  <a:pt x="18468" y="4966"/>
                  <a:pt x="18424" y="4965"/>
                  <a:pt x="18385" y="4958"/>
                </a:cubicBezTo>
                <a:cubicBezTo>
                  <a:pt x="18216" y="4925"/>
                  <a:pt x="18045" y="4894"/>
                  <a:pt x="17869" y="4862"/>
                </a:cubicBezTo>
                <a:cubicBezTo>
                  <a:pt x="17914" y="4804"/>
                  <a:pt x="17884" y="4766"/>
                  <a:pt x="17834" y="4747"/>
                </a:cubicBezTo>
                <a:cubicBezTo>
                  <a:pt x="17758" y="4717"/>
                  <a:pt x="17678" y="4691"/>
                  <a:pt x="17598" y="4670"/>
                </a:cubicBezTo>
                <a:cubicBezTo>
                  <a:pt x="17513" y="4648"/>
                  <a:pt x="17425" y="4631"/>
                  <a:pt x="17338" y="4617"/>
                </a:cubicBezTo>
                <a:cubicBezTo>
                  <a:pt x="17266" y="4606"/>
                  <a:pt x="17191" y="4603"/>
                  <a:pt x="17114" y="4595"/>
                </a:cubicBezTo>
                <a:cubicBezTo>
                  <a:pt x="17139" y="4563"/>
                  <a:pt x="17166" y="4521"/>
                  <a:pt x="17202" y="4488"/>
                </a:cubicBezTo>
                <a:cubicBezTo>
                  <a:pt x="17246" y="4451"/>
                  <a:pt x="17226" y="4423"/>
                  <a:pt x="17196" y="4401"/>
                </a:cubicBezTo>
                <a:cubicBezTo>
                  <a:pt x="17154" y="4370"/>
                  <a:pt x="17108" y="4338"/>
                  <a:pt x="17060" y="4322"/>
                </a:cubicBezTo>
                <a:cubicBezTo>
                  <a:pt x="16918" y="4277"/>
                  <a:pt x="16775" y="4239"/>
                  <a:pt x="16631" y="4200"/>
                </a:cubicBezTo>
                <a:cubicBezTo>
                  <a:pt x="16618" y="4197"/>
                  <a:pt x="16603" y="4196"/>
                  <a:pt x="16589" y="4196"/>
                </a:cubicBezTo>
                <a:cubicBezTo>
                  <a:pt x="16568" y="4196"/>
                  <a:pt x="16546" y="4198"/>
                  <a:pt x="16525" y="4198"/>
                </a:cubicBezTo>
                <a:cubicBezTo>
                  <a:pt x="16543" y="4166"/>
                  <a:pt x="16562" y="4131"/>
                  <a:pt x="16582" y="4095"/>
                </a:cubicBezTo>
                <a:cubicBezTo>
                  <a:pt x="16609" y="4044"/>
                  <a:pt x="16599" y="4008"/>
                  <a:pt x="16542" y="3997"/>
                </a:cubicBezTo>
                <a:cubicBezTo>
                  <a:pt x="16460" y="3983"/>
                  <a:pt x="16377" y="3982"/>
                  <a:pt x="16295" y="3971"/>
                </a:cubicBezTo>
                <a:cubicBezTo>
                  <a:pt x="16229" y="3961"/>
                  <a:pt x="16163" y="3942"/>
                  <a:pt x="16096" y="3937"/>
                </a:cubicBezTo>
                <a:cubicBezTo>
                  <a:pt x="16011" y="3929"/>
                  <a:pt x="15931" y="3894"/>
                  <a:pt x="15848" y="3875"/>
                </a:cubicBezTo>
                <a:cubicBezTo>
                  <a:pt x="15843" y="3874"/>
                  <a:pt x="15837" y="3873"/>
                  <a:pt x="15832" y="3873"/>
                </a:cubicBezTo>
                <a:cubicBezTo>
                  <a:pt x="15822" y="3873"/>
                  <a:pt x="15812" y="3874"/>
                  <a:pt x="15803" y="3874"/>
                </a:cubicBezTo>
                <a:cubicBezTo>
                  <a:pt x="15795" y="3874"/>
                  <a:pt x="15787" y="3874"/>
                  <a:pt x="15780" y="3871"/>
                </a:cubicBezTo>
                <a:cubicBezTo>
                  <a:pt x="15766" y="3866"/>
                  <a:pt x="15759" y="3844"/>
                  <a:pt x="15746" y="3829"/>
                </a:cubicBezTo>
                <a:cubicBezTo>
                  <a:pt x="15789" y="3802"/>
                  <a:pt x="15793" y="3763"/>
                  <a:pt x="15781" y="3719"/>
                </a:cubicBezTo>
                <a:cubicBezTo>
                  <a:pt x="15780" y="3715"/>
                  <a:pt x="15789" y="3709"/>
                  <a:pt x="15792" y="3704"/>
                </a:cubicBezTo>
                <a:cubicBezTo>
                  <a:pt x="15802" y="3684"/>
                  <a:pt x="15811" y="3665"/>
                  <a:pt x="15811" y="3642"/>
                </a:cubicBezTo>
                <a:cubicBezTo>
                  <a:pt x="15823" y="3624"/>
                  <a:pt x="15842" y="3608"/>
                  <a:pt x="15849" y="3590"/>
                </a:cubicBezTo>
                <a:cubicBezTo>
                  <a:pt x="15879" y="3514"/>
                  <a:pt x="15911" y="3438"/>
                  <a:pt x="15933" y="3359"/>
                </a:cubicBezTo>
                <a:cubicBezTo>
                  <a:pt x="15960" y="3263"/>
                  <a:pt x="15957" y="3256"/>
                  <a:pt x="15856" y="3233"/>
                </a:cubicBezTo>
                <a:cubicBezTo>
                  <a:pt x="15746" y="3209"/>
                  <a:pt x="15633" y="3195"/>
                  <a:pt x="15518" y="3175"/>
                </a:cubicBezTo>
                <a:cubicBezTo>
                  <a:pt x="15512" y="3121"/>
                  <a:pt x="15509" y="3103"/>
                  <a:pt x="15477" y="3103"/>
                </a:cubicBezTo>
                <a:cubicBezTo>
                  <a:pt x="15463" y="3103"/>
                  <a:pt x="15443" y="3107"/>
                  <a:pt x="15414" y="3112"/>
                </a:cubicBezTo>
                <a:cubicBezTo>
                  <a:pt x="15362" y="3123"/>
                  <a:pt x="15309" y="3135"/>
                  <a:pt x="15260" y="3151"/>
                </a:cubicBezTo>
                <a:cubicBezTo>
                  <a:pt x="15211" y="3166"/>
                  <a:pt x="15167" y="3187"/>
                  <a:pt x="15119" y="3206"/>
                </a:cubicBezTo>
                <a:cubicBezTo>
                  <a:pt x="15142" y="3145"/>
                  <a:pt x="15165" y="3084"/>
                  <a:pt x="15191" y="3019"/>
                </a:cubicBezTo>
                <a:cubicBezTo>
                  <a:pt x="15174" y="3014"/>
                  <a:pt x="15162" y="3010"/>
                  <a:pt x="15146" y="3004"/>
                </a:cubicBezTo>
                <a:cubicBezTo>
                  <a:pt x="15154" y="2995"/>
                  <a:pt x="15160" y="2988"/>
                  <a:pt x="15180" y="2963"/>
                </a:cubicBezTo>
                <a:cubicBezTo>
                  <a:pt x="15131" y="2961"/>
                  <a:pt x="15088" y="2954"/>
                  <a:pt x="15048" y="2954"/>
                </a:cubicBezTo>
                <a:cubicBezTo>
                  <a:pt x="15031" y="2954"/>
                  <a:pt x="15016" y="2955"/>
                  <a:pt x="15000" y="2958"/>
                </a:cubicBezTo>
                <a:cubicBezTo>
                  <a:pt x="14774" y="3006"/>
                  <a:pt x="14547" y="3057"/>
                  <a:pt x="14324" y="3122"/>
                </a:cubicBezTo>
                <a:cubicBezTo>
                  <a:pt x="14162" y="3169"/>
                  <a:pt x="14006" y="3241"/>
                  <a:pt x="13848" y="3302"/>
                </a:cubicBezTo>
                <a:cubicBezTo>
                  <a:pt x="13822" y="3312"/>
                  <a:pt x="13795" y="3320"/>
                  <a:pt x="13759" y="3334"/>
                </a:cubicBezTo>
                <a:cubicBezTo>
                  <a:pt x="13819" y="3245"/>
                  <a:pt x="13872" y="3169"/>
                  <a:pt x="13925" y="3089"/>
                </a:cubicBezTo>
                <a:cubicBezTo>
                  <a:pt x="13915" y="3082"/>
                  <a:pt x="13906" y="3075"/>
                  <a:pt x="13906" y="3075"/>
                </a:cubicBezTo>
                <a:lnTo>
                  <a:pt x="13906" y="3075"/>
                </a:lnTo>
                <a:cubicBezTo>
                  <a:pt x="13906" y="3075"/>
                  <a:pt x="13906" y="3075"/>
                  <a:pt x="13907" y="3075"/>
                </a:cubicBezTo>
                <a:cubicBezTo>
                  <a:pt x="13919" y="3024"/>
                  <a:pt x="13932" y="2979"/>
                  <a:pt x="13945" y="2929"/>
                </a:cubicBezTo>
                <a:lnTo>
                  <a:pt x="13907" y="2929"/>
                </a:lnTo>
                <a:cubicBezTo>
                  <a:pt x="13940" y="2815"/>
                  <a:pt x="13973" y="2701"/>
                  <a:pt x="14009" y="2587"/>
                </a:cubicBezTo>
                <a:cubicBezTo>
                  <a:pt x="14025" y="2536"/>
                  <a:pt x="14004" y="2520"/>
                  <a:pt x="13959" y="2505"/>
                </a:cubicBezTo>
                <a:cubicBezTo>
                  <a:pt x="13922" y="2494"/>
                  <a:pt x="13885" y="2490"/>
                  <a:pt x="13849" y="2490"/>
                </a:cubicBezTo>
                <a:cubicBezTo>
                  <a:pt x="13786" y="2490"/>
                  <a:pt x="13724" y="2502"/>
                  <a:pt x="13662" y="2511"/>
                </a:cubicBezTo>
                <a:cubicBezTo>
                  <a:pt x="13640" y="2514"/>
                  <a:pt x="13617" y="2521"/>
                  <a:pt x="13595" y="2521"/>
                </a:cubicBezTo>
                <a:cubicBezTo>
                  <a:pt x="13575" y="2521"/>
                  <a:pt x="13555" y="2515"/>
                  <a:pt x="13537" y="2495"/>
                </a:cubicBezTo>
                <a:cubicBezTo>
                  <a:pt x="13532" y="2490"/>
                  <a:pt x="13521" y="2488"/>
                  <a:pt x="13510" y="2488"/>
                </a:cubicBezTo>
                <a:cubicBezTo>
                  <a:pt x="13505" y="2488"/>
                  <a:pt x="13499" y="2488"/>
                  <a:pt x="13495" y="2489"/>
                </a:cubicBezTo>
                <a:cubicBezTo>
                  <a:pt x="13377" y="2500"/>
                  <a:pt x="13267" y="2536"/>
                  <a:pt x="13162" y="2602"/>
                </a:cubicBezTo>
                <a:cubicBezTo>
                  <a:pt x="13174" y="2612"/>
                  <a:pt x="13182" y="2620"/>
                  <a:pt x="13198" y="2631"/>
                </a:cubicBezTo>
                <a:cubicBezTo>
                  <a:pt x="13169" y="2633"/>
                  <a:pt x="13147" y="2633"/>
                  <a:pt x="13122" y="2634"/>
                </a:cubicBezTo>
                <a:cubicBezTo>
                  <a:pt x="13117" y="2594"/>
                  <a:pt x="13114" y="2554"/>
                  <a:pt x="13107" y="2516"/>
                </a:cubicBezTo>
                <a:cubicBezTo>
                  <a:pt x="13101" y="2473"/>
                  <a:pt x="13092" y="2453"/>
                  <a:pt x="13071" y="2453"/>
                </a:cubicBezTo>
                <a:cubicBezTo>
                  <a:pt x="13059" y="2453"/>
                  <a:pt x="13043" y="2460"/>
                  <a:pt x="13022" y="2471"/>
                </a:cubicBezTo>
                <a:cubicBezTo>
                  <a:pt x="12965" y="2502"/>
                  <a:pt x="12914" y="2541"/>
                  <a:pt x="12863" y="2579"/>
                </a:cubicBezTo>
                <a:cubicBezTo>
                  <a:pt x="12711" y="2696"/>
                  <a:pt x="12561" y="2813"/>
                  <a:pt x="12401" y="2934"/>
                </a:cubicBezTo>
                <a:cubicBezTo>
                  <a:pt x="12382" y="2880"/>
                  <a:pt x="12363" y="2835"/>
                  <a:pt x="12351" y="2788"/>
                </a:cubicBezTo>
                <a:cubicBezTo>
                  <a:pt x="12343" y="2757"/>
                  <a:pt x="12330" y="2742"/>
                  <a:pt x="12311" y="2742"/>
                </a:cubicBezTo>
                <a:cubicBezTo>
                  <a:pt x="12300" y="2742"/>
                  <a:pt x="12287" y="2747"/>
                  <a:pt x="12273" y="2756"/>
                </a:cubicBezTo>
                <a:cubicBezTo>
                  <a:pt x="12227" y="2784"/>
                  <a:pt x="12179" y="2809"/>
                  <a:pt x="12142" y="2846"/>
                </a:cubicBezTo>
                <a:cubicBezTo>
                  <a:pt x="12020" y="2967"/>
                  <a:pt x="11913" y="3099"/>
                  <a:pt x="11819" y="3245"/>
                </a:cubicBezTo>
                <a:cubicBezTo>
                  <a:pt x="11722" y="3394"/>
                  <a:pt x="11608" y="3533"/>
                  <a:pt x="11500" y="3674"/>
                </a:cubicBezTo>
                <a:cubicBezTo>
                  <a:pt x="11397" y="3809"/>
                  <a:pt x="11290" y="3942"/>
                  <a:pt x="11185" y="4075"/>
                </a:cubicBezTo>
                <a:cubicBezTo>
                  <a:pt x="11175" y="4090"/>
                  <a:pt x="11163" y="4101"/>
                  <a:pt x="11140" y="4110"/>
                </a:cubicBezTo>
                <a:cubicBezTo>
                  <a:pt x="11252" y="3660"/>
                  <a:pt x="11371" y="3211"/>
                  <a:pt x="11474" y="2759"/>
                </a:cubicBezTo>
                <a:cubicBezTo>
                  <a:pt x="11577" y="2309"/>
                  <a:pt x="11669" y="1856"/>
                  <a:pt x="11756" y="1403"/>
                </a:cubicBezTo>
                <a:cubicBezTo>
                  <a:pt x="11844" y="947"/>
                  <a:pt x="11898" y="485"/>
                  <a:pt x="11965" y="30"/>
                </a:cubicBezTo>
                <a:cubicBezTo>
                  <a:pt x="11869" y="20"/>
                  <a:pt x="11787" y="9"/>
                  <a:pt x="11706" y="1"/>
                </a:cubicBezTo>
                <a:cubicBezTo>
                  <a:pt x="11704" y="1"/>
                  <a:pt x="11703" y="1"/>
                  <a:pt x="11701" y="1"/>
                </a:cubicBezTo>
                <a:close/>
              </a:path>
            </a:pathLst>
          </a:custGeom>
          <a:solidFill>
            <a:srgbClr val="80B31A">
              <a:alpha val="50196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" name="Google Shape;45;p28"/>
          <p:cNvSpPr/>
          <p:nvPr/>
        </p:nvSpPr>
        <p:spPr>
          <a:xfrm rot="-3819132">
            <a:off x="-1500767" y="-2296787"/>
            <a:ext cx="4921829" cy="2499481"/>
          </a:xfrm>
          <a:custGeom>
            <a:avLst/>
            <a:gdLst/>
            <a:ahLst/>
            <a:cxnLst/>
            <a:rect l="l" t="t" r="r" b="b"/>
            <a:pathLst>
              <a:path w="120088" h="60985" extrusionOk="0">
                <a:moveTo>
                  <a:pt x="10185" y="0"/>
                </a:moveTo>
                <a:cubicBezTo>
                  <a:pt x="10170" y="0"/>
                  <a:pt x="10138" y="55"/>
                  <a:pt x="10051" y="160"/>
                </a:cubicBezTo>
                <a:cubicBezTo>
                  <a:pt x="12583" y="2029"/>
                  <a:pt x="16014" y="2112"/>
                  <a:pt x="18262" y="4538"/>
                </a:cubicBezTo>
                <a:cubicBezTo>
                  <a:pt x="17258" y="4529"/>
                  <a:pt x="16290" y="4306"/>
                  <a:pt x="15321" y="4306"/>
                </a:cubicBezTo>
                <a:cubicBezTo>
                  <a:pt x="15306" y="4306"/>
                  <a:pt x="15291" y="4306"/>
                  <a:pt x="15275" y="4306"/>
                </a:cubicBezTo>
                <a:cubicBezTo>
                  <a:pt x="15275" y="4306"/>
                  <a:pt x="15274" y="4306"/>
                  <a:pt x="15273" y="4306"/>
                </a:cubicBezTo>
                <a:cubicBezTo>
                  <a:pt x="14974" y="4306"/>
                  <a:pt x="14508" y="3901"/>
                  <a:pt x="14154" y="3901"/>
                </a:cubicBezTo>
                <a:cubicBezTo>
                  <a:pt x="13903" y="3901"/>
                  <a:pt x="13708" y="4104"/>
                  <a:pt x="13668" y="4801"/>
                </a:cubicBezTo>
                <a:cubicBezTo>
                  <a:pt x="13664" y="4872"/>
                  <a:pt x="13338" y="4930"/>
                  <a:pt x="13159" y="4986"/>
                </a:cubicBezTo>
                <a:cubicBezTo>
                  <a:pt x="11966" y="5357"/>
                  <a:pt x="10773" y="5726"/>
                  <a:pt x="9558" y="6102"/>
                </a:cubicBezTo>
                <a:cubicBezTo>
                  <a:pt x="9948" y="6413"/>
                  <a:pt x="10345" y="6530"/>
                  <a:pt x="10746" y="6530"/>
                </a:cubicBezTo>
                <a:cubicBezTo>
                  <a:pt x="11359" y="6530"/>
                  <a:pt x="11983" y="6256"/>
                  <a:pt x="12607" y="5985"/>
                </a:cubicBezTo>
                <a:cubicBezTo>
                  <a:pt x="13760" y="5485"/>
                  <a:pt x="14914" y="4962"/>
                  <a:pt x="16152" y="4962"/>
                </a:cubicBezTo>
                <a:cubicBezTo>
                  <a:pt x="16492" y="4962"/>
                  <a:pt x="16837" y="5002"/>
                  <a:pt x="17191" y="5091"/>
                </a:cubicBezTo>
                <a:cubicBezTo>
                  <a:pt x="17873" y="5265"/>
                  <a:pt x="22682" y="7090"/>
                  <a:pt x="25000" y="8536"/>
                </a:cubicBezTo>
                <a:cubicBezTo>
                  <a:pt x="25650" y="9150"/>
                  <a:pt x="26232" y="9854"/>
                  <a:pt x="26838" y="10521"/>
                </a:cubicBezTo>
                <a:cubicBezTo>
                  <a:pt x="27576" y="11333"/>
                  <a:pt x="28288" y="12172"/>
                  <a:pt x="29011" y="13000"/>
                </a:cubicBezTo>
                <a:cubicBezTo>
                  <a:pt x="24302" y="10260"/>
                  <a:pt x="19255" y="9349"/>
                  <a:pt x="13996" y="9301"/>
                </a:cubicBezTo>
                <a:lnTo>
                  <a:pt x="13996" y="9301"/>
                </a:lnTo>
                <a:cubicBezTo>
                  <a:pt x="14202" y="9618"/>
                  <a:pt x="14465" y="9720"/>
                  <a:pt x="14734" y="9796"/>
                </a:cubicBezTo>
                <a:cubicBezTo>
                  <a:pt x="16546" y="10299"/>
                  <a:pt x="18423" y="10637"/>
                  <a:pt x="20159" y="11337"/>
                </a:cubicBezTo>
                <a:cubicBezTo>
                  <a:pt x="22292" y="12196"/>
                  <a:pt x="24326" y="13325"/>
                  <a:pt x="26374" y="14397"/>
                </a:cubicBezTo>
                <a:cubicBezTo>
                  <a:pt x="27845" y="15168"/>
                  <a:pt x="29657" y="15343"/>
                  <a:pt x="30664" y="16968"/>
                </a:cubicBezTo>
                <a:cubicBezTo>
                  <a:pt x="30779" y="17153"/>
                  <a:pt x="31139" y="17162"/>
                  <a:pt x="31371" y="17280"/>
                </a:cubicBezTo>
                <a:cubicBezTo>
                  <a:pt x="33108" y="18163"/>
                  <a:pt x="34842" y="19055"/>
                  <a:pt x="36575" y="19943"/>
                </a:cubicBezTo>
                <a:cubicBezTo>
                  <a:pt x="29646" y="19627"/>
                  <a:pt x="22642" y="19693"/>
                  <a:pt x="17055" y="14380"/>
                </a:cubicBezTo>
                <a:cubicBezTo>
                  <a:pt x="16983" y="14555"/>
                  <a:pt x="16913" y="14730"/>
                  <a:pt x="16841" y="14904"/>
                </a:cubicBezTo>
                <a:cubicBezTo>
                  <a:pt x="19480" y="17313"/>
                  <a:pt x="20301" y="17162"/>
                  <a:pt x="22032" y="18292"/>
                </a:cubicBezTo>
                <a:lnTo>
                  <a:pt x="21988" y="18430"/>
                </a:lnTo>
                <a:cubicBezTo>
                  <a:pt x="20217" y="18035"/>
                  <a:pt x="18305" y="18071"/>
                  <a:pt x="16607" y="17464"/>
                </a:cubicBezTo>
                <a:cubicBezTo>
                  <a:pt x="15505" y="17070"/>
                  <a:pt x="14588" y="16134"/>
                  <a:pt x="13582" y="15450"/>
                </a:cubicBezTo>
                <a:cubicBezTo>
                  <a:pt x="12321" y="14593"/>
                  <a:pt x="11056" y="13744"/>
                  <a:pt x="9793" y="12893"/>
                </a:cubicBezTo>
                <a:lnTo>
                  <a:pt x="9793" y="12893"/>
                </a:lnTo>
                <a:cubicBezTo>
                  <a:pt x="10004" y="13441"/>
                  <a:pt x="10350" y="13788"/>
                  <a:pt x="10740" y="14068"/>
                </a:cubicBezTo>
                <a:cubicBezTo>
                  <a:pt x="12191" y="15111"/>
                  <a:pt x="13678" y="16100"/>
                  <a:pt x="15110" y="17170"/>
                </a:cubicBezTo>
                <a:cubicBezTo>
                  <a:pt x="15289" y="17304"/>
                  <a:pt x="15474" y="17440"/>
                  <a:pt x="15665" y="17576"/>
                </a:cubicBezTo>
                <a:cubicBezTo>
                  <a:pt x="14904" y="17430"/>
                  <a:pt x="14308" y="17324"/>
                  <a:pt x="14210" y="17309"/>
                </a:cubicBezTo>
                <a:cubicBezTo>
                  <a:pt x="12567" y="17077"/>
                  <a:pt x="10916" y="16895"/>
                  <a:pt x="9281" y="16615"/>
                </a:cubicBezTo>
                <a:cubicBezTo>
                  <a:pt x="8588" y="16496"/>
                  <a:pt x="7919" y="16208"/>
                  <a:pt x="7252" y="15961"/>
                </a:cubicBezTo>
                <a:cubicBezTo>
                  <a:pt x="6486" y="15678"/>
                  <a:pt x="5725" y="15373"/>
                  <a:pt x="4975" y="15048"/>
                </a:cubicBezTo>
                <a:cubicBezTo>
                  <a:pt x="4474" y="14829"/>
                  <a:pt x="3956" y="14614"/>
                  <a:pt x="3510" y="14298"/>
                </a:cubicBezTo>
                <a:cubicBezTo>
                  <a:pt x="2667" y="13698"/>
                  <a:pt x="1853" y="13053"/>
                  <a:pt x="663" y="13053"/>
                </a:cubicBezTo>
                <a:cubicBezTo>
                  <a:pt x="454" y="13053"/>
                  <a:pt x="234" y="13073"/>
                  <a:pt x="0" y="13116"/>
                </a:cubicBezTo>
                <a:cubicBezTo>
                  <a:pt x="1100" y="13549"/>
                  <a:pt x="1967" y="13891"/>
                  <a:pt x="2835" y="14232"/>
                </a:cubicBezTo>
                <a:cubicBezTo>
                  <a:pt x="2818" y="14327"/>
                  <a:pt x="2798" y="14423"/>
                  <a:pt x="2779" y="14519"/>
                </a:cubicBezTo>
                <a:cubicBezTo>
                  <a:pt x="2448" y="14607"/>
                  <a:pt x="2116" y="14695"/>
                  <a:pt x="1785" y="14783"/>
                </a:cubicBezTo>
                <a:cubicBezTo>
                  <a:pt x="3638" y="15661"/>
                  <a:pt x="6087" y="14874"/>
                  <a:pt x="7502" y="17307"/>
                </a:cubicBezTo>
                <a:cubicBezTo>
                  <a:pt x="5770" y="17195"/>
                  <a:pt x="4168" y="17092"/>
                  <a:pt x="2568" y="16989"/>
                </a:cubicBezTo>
                <a:cubicBezTo>
                  <a:pt x="2551" y="17133"/>
                  <a:pt x="2536" y="17278"/>
                  <a:pt x="2519" y="17422"/>
                </a:cubicBezTo>
                <a:cubicBezTo>
                  <a:pt x="3615" y="17568"/>
                  <a:pt x="4716" y="17866"/>
                  <a:pt x="5808" y="17866"/>
                </a:cubicBezTo>
                <a:cubicBezTo>
                  <a:pt x="5901" y="17866"/>
                  <a:pt x="5994" y="17864"/>
                  <a:pt x="6086" y="17860"/>
                </a:cubicBezTo>
                <a:cubicBezTo>
                  <a:pt x="7539" y="17789"/>
                  <a:pt x="8989" y="17627"/>
                  <a:pt x="10437" y="17627"/>
                </a:cubicBezTo>
                <a:cubicBezTo>
                  <a:pt x="11383" y="17627"/>
                  <a:pt x="12328" y="17696"/>
                  <a:pt x="13274" y="17906"/>
                </a:cubicBezTo>
                <a:cubicBezTo>
                  <a:pt x="13559" y="17970"/>
                  <a:pt x="13858" y="17986"/>
                  <a:pt x="14155" y="17986"/>
                </a:cubicBezTo>
                <a:cubicBezTo>
                  <a:pt x="14275" y="17986"/>
                  <a:pt x="14395" y="17983"/>
                  <a:pt x="14514" y="17980"/>
                </a:cubicBezTo>
                <a:cubicBezTo>
                  <a:pt x="14515" y="17980"/>
                  <a:pt x="14516" y="17980"/>
                  <a:pt x="14517" y="17980"/>
                </a:cubicBezTo>
                <a:cubicBezTo>
                  <a:pt x="14622" y="17980"/>
                  <a:pt x="15607" y="18110"/>
                  <a:pt x="16684" y="18248"/>
                </a:cubicBezTo>
                <a:cubicBezTo>
                  <a:pt x="17753" y="18897"/>
                  <a:pt x="18932" y="19420"/>
                  <a:pt x="20067" y="19447"/>
                </a:cubicBezTo>
                <a:cubicBezTo>
                  <a:pt x="20232" y="19451"/>
                  <a:pt x="20383" y="19453"/>
                  <a:pt x="20525" y="19453"/>
                </a:cubicBezTo>
                <a:cubicBezTo>
                  <a:pt x="20897" y="19453"/>
                  <a:pt x="21198" y="19443"/>
                  <a:pt x="21481" y="19443"/>
                </a:cubicBezTo>
                <a:cubicBezTo>
                  <a:pt x="22052" y="19443"/>
                  <a:pt x="22546" y="19484"/>
                  <a:pt x="23383" y="19730"/>
                </a:cubicBezTo>
                <a:cubicBezTo>
                  <a:pt x="28064" y="21113"/>
                  <a:pt x="31125" y="20841"/>
                  <a:pt x="34548" y="21397"/>
                </a:cubicBezTo>
                <a:cubicBezTo>
                  <a:pt x="36589" y="21728"/>
                  <a:pt x="38495" y="21427"/>
                  <a:pt x="40493" y="21974"/>
                </a:cubicBezTo>
                <a:cubicBezTo>
                  <a:pt x="42114" y="22420"/>
                  <a:pt x="43687" y="23047"/>
                  <a:pt x="45288" y="23568"/>
                </a:cubicBezTo>
                <a:cubicBezTo>
                  <a:pt x="48472" y="24606"/>
                  <a:pt x="51666" y="25617"/>
                  <a:pt x="54846" y="26665"/>
                </a:cubicBezTo>
                <a:cubicBezTo>
                  <a:pt x="55273" y="26805"/>
                  <a:pt x="55656" y="27092"/>
                  <a:pt x="56058" y="27310"/>
                </a:cubicBezTo>
                <a:cubicBezTo>
                  <a:pt x="56029" y="27408"/>
                  <a:pt x="56003" y="27505"/>
                  <a:pt x="55975" y="27602"/>
                </a:cubicBezTo>
                <a:cubicBezTo>
                  <a:pt x="55656" y="27626"/>
                  <a:pt x="55337" y="27657"/>
                  <a:pt x="55016" y="27670"/>
                </a:cubicBezTo>
                <a:cubicBezTo>
                  <a:pt x="51330" y="27833"/>
                  <a:pt x="47638" y="27787"/>
                  <a:pt x="43984" y="28545"/>
                </a:cubicBezTo>
                <a:cubicBezTo>
                  <a:pt x="41830" y="28991"/>
                  <a:pt x="39633" y="29568"/>
                  <a:pt x="37467" y="29568"/>
                </a:cubicBezTo>
                <a:cubicBezTo>
                  <a:pt x="37389" y="29568"/>
                  <a:pt x="37310" y="29567"/>
                  <a:pt x="37232" y="29565"/>
                </a:cubicBezTo>
                <a:cubicBezTo>
                  <a:pt x="33239" y="29484"/>
                  <a:pt x="29262" y="28891"/>
                  <a:pt x="25270" y="28646"/>
                </a:cubicBezTo>
                <a:cubicBezTo>
                  <a:pt x="22856" y="28498"/>
                  <a:pt x="20587" y="27916"/>
                  <a:pt x="18370" y="26991"/>
                </a:cubicBezTo>
                <a:cubicBezTo>
                  <a:pt x="16662" y="26278"/>
                  <a:pt x="15020" y="25388"/>
                  <a:pt x="13093" y="25388"/>
                </a:cubicBezTo>
                <a:cubicBezTo>
                  <a:pt x="12958" y="25388"/>
                  <a:pt x="12822" y="25392"/>
                  <a:pt x="12685" y="25401"/>
                </a:cubicBezTo>
                <a:cubicBezTo>
                  <a:pt x="10355" y="25555"/>
                  <a:pt x="8014" y="25506"/>
                  <a:pt x="5680" y="25566"/>
                </a:cubicBezTo>
                <a:cubicBezTo>
                  <a:pt x="5455" y="25573"/>
                  <a:pt x="5231" y="25734"/>
                  <a:pt x="4700" y="25946"/>
                </a:cubicBezTo>
                <a:cubicBezTo>
                  <a:pt x="5330" y="26163"/>
                  <a:pt x="5657" y="26351"/>
                  <a:pt x="5998" y="26381"/>
                </a:cubicBezTo>
                <a:cubicBezTo>
                  <a:pt x="7449" y="26504"/>
                  <a:pt x="8906" y="26711"/>
                  <a:pt x="10356" y="26711"/>
                </a:cubicBezTo>
                <a:cubicBezTo>
                  <a:pt x="10548" y="26711"/>
                  <a:pt x="10740" y="26708"/>
                  <a:pt x="10932" y="26700"/>
                </a:cubicBezTo>
                <a:cubicBezTo>
                  <a:pt x="11237" y="26687"/>
                  <a:pt x="11540" y="26681"/>
                  <a:pt x="11841" y="26681"/>
                </a:cubicBezTo>
                <a:cubicBezTo>
                  <a:pt x="14520" y="26681"/>
                  <a:pt x="17076" y="27202"/>
                  <a:pt x="19640" y="28600"/>
                </a:cubicBezTo>
                <a:cubicBezTo>
                  <a:pt x="17162" y="29620"/>
                  <a:pt x="14876" y="30779"/>
                  <a:pt x="12470" y="31491"/>
                </a:cubicBezTo>
                <a:cubicBezTo>
                  <a:pt x="10066" y="32202"/>
                  <a:pt x="7543" y="32465"/>
                  <a:pt x="5073" y="32925"/>
                </a:cubicBezTo>
                <a:cubicBezTo>
                  <a:pt x="5657" y="33064"/>
                  <a:pt x="6279" y="33194"/>
                  <a:pt x="6899" y="33194"/>
                </a:cubicBezTo>
                <a:cubicBezTo>
                  <a:pt x="6995" y="33194"/>
                  <a:pt x="7091" y="33190"/>
                  <a:pt x="7186" y="33184"/>
                </a:cubicBezTo>
                <a:cubicBezTo>
                  <a:pt x="11288" y="32906"/>
                  <a:pt x="15201" y="31790"/>
                  <a:pt x="19039" y="30249"/>
                </a:cubicBezTo>
                <a:cubicBezTo>
                  <a:pt x="20002" y="29862"/>
                  <a:pt x="21106" y="29675"/>
                  <a:pt x="22159" y="29675"/>
                </a:cubicBezTo>
                <a:cubicBezTo>
                  <a:pt x="22331" y="29675"/>
                  <a:pt x="22502" y="29680"/>
                  <a:pt x="22671" y="29690"/>
                </a:cubicBezTo>
                <a:cubicBezTo>
                  <a:pt x="26099" y="29891"/>
                  <a:pt x="29515" y="30283"/>
                  <a:pt x="32936" y="30608"/>
                </a:cubicBezTo>
                <a:cubicBezTo>
                  <a:pt x="33198" y="30632"/>
                  <a:pt x="33456" y="30715"/>
                  <a:pt x="33721" y="30771"/>
                </a:cubicBezTo>
                <a:cubicBezTo>
                  <a:pt x="33057" y="31232"/>
                  <a:pt x="32458" y="31606"/>
                  <a:pt x="31905" y="32046"/>
                </a:cubicBezTo>
                <a:cubicBezTo>
                  <a:pt x="31537" y="32339"/>
                  <a:pt x="31291" y="32838"/>
                  <a:pt x="30897" y="33049"/>
                </a:cubicBezTo>
                <a:cubicBezTo>
                  <a:pt x="29518" y="33781"/>
                  <a:pt x="28096" y="34425"/>
                  <a:pt x="26694" y="35104"/>
                </a:cubicBezTo>
                <a:cubicBezTo>
                  <a:pt x="25324" y="35767"/>
                  <a:pt x="23983" y="36506"/>
                  <a:pt x="22574" y="37063"/>
                </a:cubicBezTo>
                <a:cubicBezTo>
                  <a:pt x="22261" y="37187"/>
                  <a:pt x="21895" y="37244"/>
                  <a:pt x="21530" y="37244"/>
                </a:cubicBezTo>
                <a:cubicBezTo>
                  <a:pt x="21215" y="37244"/>
                  <a:pt x="20900" y="37201"/>
                  <a:pt x="20619" y="37122"/>
                </a:cubicBezTo>
                <a:cubicBezTo>
                  <a:pt x="18408" y="36501"/>
                  <a:pt x="16247" y="35695"/>
                  <a:pt x="14029" y="35103"/>
                </a:cubicBezTo>
                <a:cubicBezTo>
                  <a:pt x="13685" y="35010"/>
                  <a:pt x="13323" y="34984"/>
                  <a:pt x="12954" y="34984"/>
                </a:cubicBezTo>
                <a:cubicBezTo>
                  <a:pt x="12465" y="34984"/>
                  <a:pt x="11964" y="35030"/>
                  <a:pt x="11474" y="35030"/>
                </a:cubicBezTo>
                <a:cubicBezTo>
                  <a:pt x="11441" y="35030"/>
                  <a:pt x="11407" y="35030"/>
                  <a:pt x="11374" y="35030"/>
                </a:cubicBezTo>
                <a:lnTo>
                  <a:pt x="11374" y="35030"/>
                </a:lnTo>
                <a:cubicBezTo>
                  <a:pt x="11381" y="35111"/>
                  <a:pt x="11388" y="35191"/>
                  <a:pt x="11395" y="35272"/>
                </a:cubicBezTo>
                <a:cubicBezTo>
                  <a:pt x="13982" y="35955"/>
                  <a:pt x="16570" y="36637"/>
                  <a:pt x="19156" y="37319"/>
                </a:cubicBezTo>
                <a:cubicBezTo>
                  <a:pt x="19139" y="37521"/>
                  <a:pt x="19122" y="37721"/>
                  <a:pt x="19105" y="37923"/>
                </a:cubicBezTo>
                <a:cubicBezTo>
                  <a:pt x="17670" y="38072"/>
                  <a:pt x="16235" y="38318"/>
                  <a:pt x="14800" y="38344"/>
                </a:cubicBezTo>
                <a:cubicBezTo>
                  <a:pt x="14717" y="38345"/>
                  <a:pt x="14634" y="38346"/>
                  <a:pt x="14552" y="38346"/>
                </a:cubicBezTo>
                <a:cubicBezTo>
                  <a:pt x="13200" y="38346"/>
                  <a:pt x="11847" y="38164"/>
                  <a:pt x="10494" y="38070"/>
                </a:cubicBezTo>
                <a:cubicBezTo>
                  <a:pt x="10467" y="38249"/>
                  <a:pt x="10440" y="38426"/>
                  <a:pt x="10412" y="38605"/>
                </a:cubicBezTo>
                <a:cubicBezTo>
                  <a:pt x="11302" y="38790"/>
                  <a:pt x="12192" y="38975"/>
                  <a:pt x="13293" y="39203"/>
                </a:cubicBezTo>
                <a:cubicBezTo>
                  <a:pt x="10164" y="41182"/>
                  <a:pt x="6751" y="40685"/>
                  <a:pt x="3603" y="41459"/>
                </a:cubicBezTo>
                <a:cubicBezTo>
                  <a:pt x="3868" y="41651"/>
                  <a:pt x="4115" y="41776"/>
                  <a:pt x="4367" y="41789"/>
                </a:cubicBezTo>
                <a:cubicBezTo>
                  <a:pt x="4806" y="41811"/>
                  <a:pt x="5244" y="41822"/>
                  <a:pt x="5679" y="41822"/>
                </a:cubicBezTo>
                <a:cubicBezTo>
                  <a:pt x="8505" y="41822"/>
                  <a:pt x="11238" y="41334"/>
                  <a:pt x="13792" y="39806"/>
                </a:cubicBezTo>
                <a:cubicBezTo>
                  <a:pt x="14384" y="39451"/>
                  <a:pt x="15114" y="39243"/>
                  <a:pt x="15798" y="39171"/>
                </a:cubicBezTo>
                <a:cubicBezTo>
                  <a:pt x="18649" y="38867"/>
                  <a:pt x="21555" y="38936"/>
                  <a:pt x="24242" y="37617"/>
                </a:cubicBezTo>
                <a:cubicBezTo>
                  <a:pt x="24251" y="37613"/>
                  <a:pt x="24261" y="37611"/>
                  <a:pt x="24272" y="37611"/>
                </a:cubicBezTo>
                <a:cubicBezTo>
                  <a:pt x="24341" y="37611"/>
                  <a:pt x="24444" y="37690"/>
                  <a:pt x="24523" y="37721"/>
                </a:cubicBezTo>
                <a:cubicBezTo>
                  <a:pt x="24515" y="37829"/>
                  <a:pt x="24538" y="37942"/>
                  <a:pt x="24500" y="37972"/>
                </a:cubicBezTo>
                <a:cubicBezTo>
                  <a:pt x="22049" y="39861"/>
                  <a:pt x="19711" y="41953"/>
                  <a:pt x="17101" y="43566"/>
                </a:cubicBezTo>
                <a:cubicBezTo>
                  <a:pt x="15632" y="44475"/>
                  <a:pt x="14044" y="44973"/>
                  <a:pt x="12397" y="44973"/>
                </a:cubicBezTo>
                <a:cubicBezTo>
                  <a:pt x="11368" y="44973"/>
                  <a:pt x="10316" y="44779"/>
                  <a:pt x="9254" y="44368"/>
                </a:cubicBezTo>
                <a:cubicBezTo>
                  <a:pt x="8370" y="44026"/>
                  <a:pt x="7343" y="44085"/>
                  <a:pt x="6389" y="43920"/>
                </a:cubicBezTo>
                <a:cubicBezTo>
                  <a:pt x="5562" y="43777"/>
                  <a:pt x="4743" y="43585"/>
                  <a:pt x="3922" y="43401"/>
                </a:cubicBezTo>
                <a:cubicBezTo>
                  <a:pt x="2896" y="43172"/>
                  <a:pt x="1873" y="42928"/>
                  <a:pt x="848" y="42692"/>
                </a:cubicBezTo>
                <a:lnTo>
                  <a:pt x="743" y="43148"/>
                </a:lnTo>
                <a:cubicBezTo>
                  <a:pt x="1430" y="43374"/>
                  <a:pt x="2114" y="43600"/>
                  <a:pt x="2973" y="43884"/>
                </a:cubicBezTo>
                <a:cubicBezTo>
                  <a:pt x="2029" y="44161"/>
                  <a:pt x="1280" y="44381"/>
                  <a:pt x="530" y="44600"/>
                </a:cubicBezTo>
                <a:cubicBezTo>
                  <a:pt x="543" y="44721"/>
                  <a:pt x="557" y="44839"/>
                  <a:pt x="570" y="44958"/>
                </a:cubicBezTo>
                <a:cubicBezTo>
                  <a:pt x="741" y="44965"/>
                  <a:pt x="911" y="44967"/>
                  <a:pt x="1082" y="44967"/>
                </a:cubicBezTo>
                <a:cubicBezTo>
                  <a:pt x="2875" y="44967"/>
                  <a:pt x="4694" y="44655"/>
                  <a:pt x="6493" y="44655"/>
                </a:cubicBezTo>
                <a:cubicBezTo>
                  <a:pt x="7925" y="44655"/>
                  <a:pt x="9344" y="44853"/>
                  <a:pt x="10727" y="45565"/>
                </a:cubicBezTo>
                <a:cubicBezTo>
                  <a:pt x="9823" y="45899"/>
                  <a:pt x="8932" y="46226"/>
                  <a:pt x="8040" y="46555"/>
                </a:cubicBezTo>
                <a:cubicBezTo>
                  <a:pt x="8083" y="46715"/>
                  <a:pt x="8129" y="46876"/>
                  <a:pt x="8173" y="47036"/>
                </a:cubicBezTo>
                <a:cubicBezTo>
                  <a:pt x="8405" y="47062"/>
                  <a:pt x="8635" y="47074"/>
                  <a:pt x="8863" y="47074"/>
                </a:cubicBezTo>
                <a:cubicBezTo>
                  <a:pt x="10714" y="47074"/>
                  <a:pt x="12475" y="46288"/>
                  <a:pt x="14302" y="45974"/>
                </a:cubicBezTo>
                <a:lnTo>
                  <a:pt x="14302" y="45974"/>
                </a:lnTo>
                <a:cubicBezTo>
                  <a:pt x="12585" y="47348"/>
                  <a:pt x="10990" y="48782"/>
                  <a:pt x="8632" y="48782"/>
                </a:cubicBezTo>
                <a:cubicBezTo>
                  <a:pt x="8581" y="48782"/>
                  <a:pt x="8530" y="48781"/>
                  <a:pt x="8478" y="48780"/>
                </a:cubicBezTo>
                <a:cubicBezTo>
                  <a:pt x="8430" y="48778"/>
                  <a:pt x="8381" y="48778"/>
                  <a:pt x="8331" y="48778"/>
                </a:cubicBezTo>
                <a:cubicBezTo>
                  <a:pt x="6949" y="48778"/>
                  <a:pt x="5548" y="49283"/>
                  <a:pt x="4157" y="49549"/>
                </a:cubicBezTo>
                <a:cubicBezTo>
                  <a:pt x="4163" y="49649"/>
                  <a:pt x="4172" y="49749"/>
                  <a:pt x="4178" y="49848"/>
                </a:cubicBezTo>
                <a:cubicBezTo>
                  <a:pt x="4707" y="49919"/>
                  <a:pt x="5233" y="49989"/>
                  <a:pt x="5762" y="50059"/>
                </a:cubicBezTo>
                <a:cubicBezTo>
                  <a:pt x="5793" y="50175"/>
                  <a:pt x="5823" y="50290"/>
                  <a:pt x="5854" y="50407"/>
                </a:cubicBezTo>
                <a:cubicBezTo>
                  <a:pt x="4640" y="50921"/>
                  <a:pt x="3426" y="51434"/>
                  <a:pt x="2211" y="51947"/>
                </a:cubicBezTo>
                <a:cubicBezTo>
                  <a:pt x="2513" y="51998"/>
                  <a:pt x="2806" y="52023"/>
                  <a:pt x="3091" y="52023"/>
                </a:cubicBezTo>
                <a:cubicBezTo>
                  <a:pt x="4506" y="52023"/>
                  <a:pt x="5708" y="51413"/>
                  <a:pt x="6717" y="50412"/>
                </a:cubicBezTo>
                <a:cubicBezTo>
                  <a:pt x="7379" y="49753"/>
                  <a:pt x="8074" y="49479"/>
                  <a:pt x="8909" y="49479"/>
                </a:cubicBezTo>
                <a:cubicBezTo>
                  <a:pt x="8954" y="49479"/>
                  <a:pt x="8999" y="49480"/>
                  <a:pt x="9045" y="49481"/>
                </a:cubicBezTo>
                <a:cubicBezTo>
                  <a:pt x="9112" y="49484"/>
                  <a:pt x="9178" y="49485"/>
                  <a:pt x="9244" y="49485"/>
                </a:cubicBezTo>
                <a:cubicBezTo>
                  <a:pt x="10330" y="49485"/>
                  <a:pt x="11307" y="49178"/>
                  <a:pt x="12243" y="48519"/>
                </a:cubicBezTo>
                <a:cubicBezTo>
                  <a:pt x="14682" y="46804"/>
                  <a:pt x="17172" y="45166"/>
                  <a:pt x="19638" y="43496"/>
                </a:cubicBezTo>
                <a:cubicBezTo>
                  <a:pt x="19796" y="43389"/>
                  <a:pt x="19950" y="43270"/>
                  <a:pt x="20095" y="43144"/>
                </a:cubicBezTo>
                <a:cubicBezTo>
                  <a:pt x="21572" y="41869"/>
                  <a:pt x="22974" y="40479"/>
                  <a:pt x="24540" y="39335"/>
                </a:cubicBezTo>
                <a:cubicBezTo>
                  <a:pt x="28450" y="36477"/>
                  <a:pt x="32504" y="33830"/>
                  <a:pt x="37107" y="32362"/>
                </a:cubicBezTo>
                <a:cubicBezTo>
                  <a:pt x="38926" y="31783"/>
                  <a:pt x="40879" y="31669"/>
                  <a:pt x="42775" y="31366"/>
                </a:cubicBezTo>
                <a:cubicBezTo>
                  <a:pt x="42799" y="31362"/>
                  <a:pt x="42824" y="31360"/>
                  <a:pt x="42848" y="31360"/>
                </a:cubicBezTo>
                <a:cubicBezTo>
                  <a:pt x="43032" y="31360"/>
                  <a:pt x="43221" y="31458"/>
                  <a:pt x="43331" y="31484"/>
                </a:cubicBezTo>
                <a:cubicBezTo>
                  <a:pt x="41347" y="33127"/>
                  <a:pt x="39361" y="34696"/>
                  <a:pt x="37462" y="36371"/>
                </a:cubicBezTo>
                <a:cubicBezTo>
                  <a:pt x="35850" y="37792"/>
                  <a:pt x="34263" y="39263"/>
                  <a:pt x="32801" y="40845"/>
                </a:cubicBezTo>
                <a:cubicBezTo>
                  <a:pt x="31375" y="42388"/>
                  <a:pt x="29973" y="43884"/>
                  <a:pt x="28067" y="44822"/>
                </a:cubicBezTo>
                <a:cubicBezTo>
                  <a:pt x="27054" y="45321"/>
                  <a:pt x="26165" y="46097"/>
                  <a:pt x="25219" y="46750"/>
                </a:cubicBezTo>
                <a:cubicBezTo>
                  <a:pt x="25307" y="46933"/>
                  <a:pt x="25394" y="47116"/>
                  <a:pt x="25482" y="47299"/>
                </a:cubicBezTo>
                <a:cubicBezTo>
                  <a:pt x="26685" y="46847"/>
                  <a:pt x="27886" y="46395"/>
                  <a:pt x="29121" y="45932"/>
                </a:cubicBezTo>
                <a:lnTo>
                  <a:pt x="29121" y="45932"/>
                </a:lnTo>
                <a:cubicBezTo>
                  <a:pt x="27776" y="48354"/>
                  <a:pt x="26068" y="50347"/>
                  <a:pt x="23879" y="51893"/>
                </a:cubicBezTo>
                <a:cubicBezTo>
                  <a:pt x="23321" y="52286"/>
                  <a:pt x="22851" y="52821"/>
                  <a:pt x="22272" y="53168"/>
                </a:cubicBezTo>
                <a:cubicBezTo>
                  <a:pt x="20439" y="54262"/>
                  <a:pt x="18578" y="55305"/>
                  <a:pt x="16720" y="56352"/>
                </a:cubicBezTo>
                <a:cubicBezTo>
                  <a:pt x="16333" y="56570"/>
                  <a:pt x="15908" y="56715"/>
                  <a:pt x="15501" y="56896"/>
                </a:cubicBezTo>
                <a:cubicBezTo>
                  <a:pt x="15624" y="57083"/>
                  <a:pt x="15749" y="57270"/>
                  <a:pt x="15872" y="57458"/>
                </a:cubicBezTo>
                <a:cubicBezTo>
                  <a:pt x="17749" y="56334"/>
                  <a:pt x="19625" y="55208"/>
                  <a:pt x="21502" y="54085"/>
                </a:cubicBezTo>
                <a:lnTo>
                  <a:pt x="21664" y="54332"/>
                </a:lnTo>
                <a:cubicBezTo>
                  <a:pt x="21466" y="54772"/>
                  <a:pt x="21268" y="55210"/>
                  <a:pt x="21070" y="55650"/>
                </a:cubicBezTo>
                <a:lnTo>
                  <a:pt x="21193" y="55715"/>
                </a:lnTo>
                <a:cubicBezTo>
                  <a:pt x="22339" y="54563"/>
                  <a:pt x="23486" y="53411"/>
                  <a:pt x="24614" y="52275"/>
                </a:cubicBezTo>
                <a:lnTo>
                  <a:pt x="24614" y="52275"/>
                </a:lnTo>
                <a:cubicBezTo>
                  <a:pt x="25476" y="55726"/>
                  <a:pt x="24165" y="58448"/>
                  <a:pt x="22210" y="60984"/>
                </a:cubicBezTo>
                <a:cubicBezTo>
                  <a:pt x="24278" y="59844"/>
                  <a:pt x="25559" y="57538"/>
                  <a:pt x="25549" y="55336"/>
                </a:cubicBezTo>
                <a:cubicBezTo>
                  <a:pt x="25540" y="53323"/>
                  <a:pt x="25259" y="51204"/>
                  <a:pt x="27403" y="49967"/>
                </a:cubicBezTo>
                <a:cubicBezTo>
                  <a:pt x="27434" y="49949"/>
                  <a:pt x="27451" y="49907"/>
                  <a:pt x="27475" y="49876"/>
                </a:cubicBezTo>
                <a:cubicBezTo>
                  <a:pt x="28679" y="48264"/>
                  <a:pt x="29914" y="46675"/>
                  <a:pt x="31081" y="45034"/>
                </a:cubicBezTo>
                <a:cubicBezTo>
                  <a:pt x="33322" y="41879"/>
                  <a:pt x="35855" y="39040"/>
                  <a:pt x="38978" y="36790"/>
                </a:cubicBezTo>
                <a:cubicBezTo>
                  <a:pt x="39721" y="36255"/>
                  <a:pt x="40341" y="35540"/>
                  <a:pt x="41046" y="34942"/>
                </a:cubicBezTo>
                <a:cubicBezTo>
                  <a:pt x="42417" y="33776"/>
                  <a:pt x="43806" y="32632"/>
                  <a:pt x="45199" y="31492"/>
                </a:cubicBezTo>
                <a:cubicBezTo>
                  <a:pt x="45337" y="31381"/>
                  <a:pt x="45544" y="31340"/>
                  <a:pt x="45725" y="31312"/>
                </a:cubicBezTo>
                <a:cubicBezTo>
                  <a:pt x="48450" y="30893"/>
                  <a:pt x="51180" y="30542"/>
                  <a:pt x="53921" y="30542"/>
                </a:cubicBezTo>
                <a:cubicBezTo>
                  <a:pt x="55058" y="30542"/>
                  <a:pt x="56197" y="30602"/>
                  <a:pt x="57339" y="30743"/>
                </a:cubicBezTo>
                <a:cubicBezTo>
                  <a:pt x="64387" y="31613"/>
                  <a:pt x="71434" y="32498"/>
                  <a:pt x="78478" y="33405"/>
                </a:cubicBezTo>
                <a:cubicBezTo>
                  <a:pt x="81992" y="33858"/>
                  <a:pt x="85500" y="34370"/>
                  <a:pt x="89008" y="34870"/>
                </a:cubicBezTo>
                <a:cubicBezTo>
                  <a:pt x="89642" y="34960"/>
                  <a:pt x="90273" y="35103"/>
                  <a:pt x="90895" y="35257"/>
                </a:cubicBezTo>
                <a:cubicBezTo>
                  <a:pt x="92801" y="35729"/>
                  <a:pt x="94707" y="36198"/>
                  <a:pt x="96603" y="36707"/>
                </a:cubicBezTo>
                <a:cubicBezTo>
                  <a:pt x="98634" y="37252"/>
                  <a:pt x="116388" y="39935"/>
                  <a:pt x="118311" y="40476"/>
                </a:cubicBezTo>
                <a:lnTo>
                  <a:pt x="120088" y="34272"/>
                </a:lnTo>
                <a:lnTo>
                  <a:pt x="120088" y="34272"/>
                </a:lnTo>
                <a:cubicBezTo>
                  <a:pt x="120073" y="34273"/>
                  <a:pt x="120055" y="34274"/>
                  <a:pt x="120035" y="34274"/>
                </a:cubicBezTo>
                <a:cubicBezTo>
                  <a:pt x="118548" y="34274"/>
                  <a:pt x="102110" y="32303"/>
                  <a:pt x="101098" y="32018"/>
                </a:cubicBezTo>
                <a:cubicBezTo>
                  <a:pt x="96019" y="30584"/>
                  <a:pt x="90794" y="30061"/>
                  <a:pt x="85596" y="29382"/>
                </a:cubicBezTo>
                <a:cubicBezTo>
                  <a:pt x="83019" y="29046"/>
                  <a:pt x="80419" y="28870"/>
                  <a:pt x="77845" y="28517"/>
                </a:cubicBezTo>
                <a:cubicBezTo>
                  <a:pt x="73880" y="27975"/>
                  <a:pt x="69943" y="27147"/>
                  <a:pt x="65961" y="26833"/>
                </a:cubicBezTo>
                <a:cubicBezTo>
                  <a:pt x="63949" y="26673"/>
                  <a:pt x="62242" y="26000"/>
                  <a:pt x="60761" y="24881"/>
                </a:cubicBezTo>
                <a:cubicBezTo>
                  <a:pt x="55729" y="21079"/>
                  <a:pt x="50461" y="17504"/>
                  <a:pt x="47194" y="11732"/>
                </a:cubicBezTo>
                <a:cubicBezTo>
                  <a:pt x="46204" y="9982"/>
                  <a:pt x="45024" y="8436"/>
                  <a:pt x="43305" y="7322"/>
                </a:cubicBezTo>
                <a:cubicBezTo>
                  <a:pt x="42425" y="6752"/>
                  <a:pt x="41787" y="5772"/>
                  <a:pt x="41075" y="4944"/>
                </a:cubicBezTo>
                <a:cubicBezTo>
                  <a:pt x="40610" y="4401"/>
                  <a:pt x="40320" y="3612"/>
                  <a:pt x="39758" y="3261"/>
                </a:cubicBezTo>
                <a:cubicBezTo>
                  <a:pt x="38583" y="2527"/>
                  <a:pt x="37290" y="1987"/>
                  <a:pt x="36026" y="1415"/>
                </a:cubicBezTo>
                <a:cubicBezTo>
                  <a:pt x="35374" y="1121"/>
                  <a:pt x="34690" y="881"/>
                  <a:pt x="34001" y="697"/>
                </a:cubicBezTo>
                <a:cubicBezTo>
                  <a:pt x="33315" y="514"/>
                  <a:pt x="32602" y="428"/>
                  <a:pt x="31901" y="301"/>
                </a:cubicBezTo>
                <a:cubicBezTo>
                  <a:pt x="31873" y="421"/>
                  <a:pt x="31843" y="547"/>
                  <a:pt x="31813" y="671"/>
                </a:cubicBezTo>
                <a:cubicBezTo>
                  <a:pt x="33432" y="1247"/>
                  <a:pt x="35071" y="1770"/>
                  <a:pt x="36665" y="2415"/>
                </a:cubicBezTo>
                <a:cubicBezTo>
                  <a:pt x="38369" y="3106"/>
                  <a:pt x="40022" y="3924"/>
                  <a:pt x="40840" y="6095"/>
                </a:cubicBezTo>
                <a:cubicBezTo>
                  <a:pt x="39885" y="5577"/>
                  <a:pt x="39133" y="5069"/>
                  <a:pt x="38310" y="4749"/>
                </a:cubicBezTo>
                <a:cubicBezTo>
                  <a:pt x="37438" y="4409"/>
                  <a:pt x="36500" y="4256"/>
                  <a:pt x="35595" y="4008"/>
                </a:cubicBezTo>
                <a:cubicBezTo>
                  <a:pt x="34766" y="3780"/>
                  <a:pt x="33943" y="3531"/>
                  <a:pt x="33117" y="3294"/>
                </a:cubicBezTo>
                <a:cubicBezTo>
                  <a:pt x="33085" y="3403"/>
                  <a:pt x="33053" y="3514"/>
                  <a:pt x="33021" y="3623"/>
                </a:cubicBezTo>
                <a:cubicBezTo>
                  <a:pt x="33465" y="3797"/>
                  <a:pt x="33906" y="3978"/>
                  <a:pt x="34354" y="4143"/>
                </a:cubicBezTo>
                <a:cubicBezTo>
                  <a:pt x="36040" y="4759"/>
                  <a:pt x="37806" y="5208"/>
                  <a:pt x="39397" y="6020"/>
                </a:cubicBezTo>
                <a:cubicBezTo>
                  <a:pt x="41572" y="7126"/>
                  <a:pt x="43949" y="8016"/>
                  <a:pt x="45496" y="10095"/>
                </a:cubicBezTo>
                <a:cubicBezTo>
                  <a:pt x="46773" y="11812"/>
                  <a:pt x="47895" y="13654"/>
                  <a:pt x="49076" y="15448"/>
                </a:cubicBezTo>
                <a:cubicBezTo>
                  <a:pt x="49351" y="15866"/>
                  <a:pt x="49583" y="16312"/>
                  <a:pt x="49901" y="16859"/>
                </a:cubicBezTo>
                <a:cubicBezTo>
                  <a:pt x="44192" y="15660"/>
                  <a:pt x="40470" y="11412"/>
                  <a:pt x="36010" y="8426"/>
                </a:cubicBezTo>
                <a:lnTo>
                  <a:pt x="36010" y="8426"/>
                </a:lnTo>
                <a:cubicBezTo>
                  <a:pt x="36284" y="8926"/>
                  <a:pt x="36575" y="9399"/>
                  <a:pt x="36973" y="9732"/>
                </a:cubicBezTo>
                <a:cubicBezTo>
                  <a:pt x="38430" y="10952"/>
                  <a:pt x="39982" y="12055"/>
                  <a:pt x="41388" y="13332"/>
                </a:cubicBezTo>
                <a:cubicBezTo>
                  <a:pt x="43417" y="15172"/>
                  <a:pt x="45760" y="16355"/>
                  <a:pt x="48314" y="17130"/>
                </a:cubicBezTo>
                <a:cubicBezTo>
                  <a:pt x="50587" y="17820"/>
                  <a:pt x="52386" y="19148"/>
                  <a:pt x="54053" y="20878"/>
                </a:cubicBezTo>
                <a:cubicBezTo>
                  <a:pt x="55349" y="22225"/>
                  <a:pt x="57009" y="23199"/>
                  <a:pt x="58518" y="24324"/>
                </a:cubicBezTo>
                <a:cubicBezTo>
                  <a:pt x="59006" y="24688"/>
                  <a:pt x="59527" y="25003"/>
                  <a:pt x="60032" y="25340"/>
                </a:cubicBezTo>
                <a:lnTo>
                  <a:pt x="59877" y="25687"/>
                </a:lnTo>
                <a:cubicBezTo>
                  <a:pt x="58005" y="25194"/>
                  <a:pt x="56106" y="24784"/>
                  <a:pt x="54264" y="24186"/>
                </a:cubicBezTo>
                <a:cubicBezTo>
                  <a:pt x="50530" y="22973"/>
                  <a:pt x="46816" y="21699"/>
                  <a:pt x="43125" y="20359"/>
                </a:cubicBezTo>
                <a:cubicBezTo>
                  <a:pt x="42225" y="20033"/>
                  <a:pt x="41480" y="19283"/>
                  <a:pt x="40603" y="18860"/>
                </a:cubicBezTo>
                <a:cubicBezTo>
                  <a:pt x="38865" y="18021"/>
                  <a:pt x="37086" y="17267"/>
                  <a:pt x="35320" y="16490"/>
                </a:cubicBezTo>
                <a:cubicBezTo>
                  <a:pt x="33499" y="15689"/>
                  <a:pt x="31859" y="14646"/>
                  <a:pt x="30570" y="13044"/>
                </a:cubicBezTo>
                <a:cubicBezTo>
                  <a:pt x="29559" y="11789"/>
                  <a:pt x="28519" y="10546"/>
                  <a:pt x="27378" y="9421"/>
                </a:cubicBezTo>
                <a:cubicBezTo>
                  <a:pt x="26215" y="8275"/>
                  <a:pt x="24955" y="7221"/>
                  <a:pt x="23648" y="6254"/>
                </a:cubicBezTo>
                <a:cubicBezTo>
                  <a:pt x="23367" y="6046"/>
                  <a:pt x="22990" y="5980"/>
                  <a:pt x="22600" y="5928"/>
                </a:cubicBezTo>
                <a:cubicBezTo>
                  <a:pt x="20900" y="5055"/>
                  <a:pt x="19136" y="4333"/>
                  <a:pt x="18973" y="4174"/>
                </a:cubicBezTo>
                <a:cubicBezTo>
                  <a:pt x="16512" y="1771"/>
                  <a:pt x="13331" y="916"/>
                  <a:pt x="10186" y="0"/>
                </a:cubicBezTo>
                <a:cubicBezTo>
                  <a:pt x="10186" y="0"/>
                  <a:pt x="10185" y="0"/>
                  <a:pt x="10185" y="0"/>
                </a:cubicBezTo>
                <a:close/>
              </a:path>
            </a:pathLst>
          </a:custGeom>
          <a:solidFill>
            <a:srgbClr val="FFFFFF">
              <a:alpha val="21568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" name="Google Shape;46;p28"/>
          <p:cNvSpPr/>
          <p:nvPr/>
        </p:nvSpPr>
        <p:spPr>
          <a:xfrm rot="-6390628">
            <a:off x="674380" y="4174911"/>
            <a:ext cx="884455" cy="867329"/>
          </a:xfrm>
          <a:custGeom>
            <a:avLst/>
            <a:gdLst/>
            <a:ahLst/>
            <a:cxnLst/>
            <a:rect l="l" t="t" r="r" b="b"/>
            <a:pathLst>
              <a:path w="35377" h="34692" extrusionOk="0">
                <a:moveTo>
                  <a:pt x="27537" y="1"/>
                </a:moveTo>
                <a:cubicBezTo>
                  <a:pt x="27514" y="1"/>
                  <a:pt x="27492" y="3"/>
                  <a:pt x="27473" y="11"/>
                </a:cubicBezTo>
                <a:cubicBezTo>
                  <a:pt x="27266" y="96"/>
                  <a:pt x="27063" y="192"/>
                  <a:pt x="26864" y="295"/>
                </a:cubicBezTo>
                <a:cubicBezTo>
                  <a:pt x="26660" y="399"/>
                  <a:pt x="26463" y="518"/>
                  <a:pt x="26264" y="630"/>
                </a:cubicBezTo>
                <a:cubicBezTo>
                  <a:pt x="26263" y="618"/>
                  <a:pt x="26263" y="606"/>
                  <a:pt x="26263" y="595"/>
                </a:cubicBezTo>
                <a:cubicBezTo>
                  <a:pt x="26230" y="587"/>
                  <a:pt x="26191" y="567"/>
                  <a:pt x="26162" y="567"/>
                </a:cubicBezTo>
                <a:cubicBezTo>
                  <a:pt x="26156" y="567"/>
                  <a:pt x="26150" y="568"/>
                  <a:pt x="26144" y="570"/>
                </a:cubicBezTo>
                <a:cubicBezTo>
                  <a:pt x="25948" y="658"/>
                  <a:pt x="25757" y="759"/>
                  <a:pt x="25559" y="847"/>
                </a:cubicBezTo>
                <a:cubicBezTo>
                  <a:pt x="25496" y="876"/>
                  <a:pt x="25418" y="862"/>
                  <a:pt x="25355" y="889"/>
                </a:cubicBezTo>
                <a:cubicBezTo>
                  <a:pt x="25230" y="944"/>
                  <a:pt x="25113" y="1010"/>
                  <a:pt x="24985" y="1076"/>
                </a:cubicBezTo>
                <a:cubicBezTo>
                  <a:pt x="24983" y="1049"/>
                  <a:pt x="24982" y="1025"/>
                  <a:pt x="24981" y="999"/>
                </a:cubicBezTo>
                <a:cubicBezTo>
                  <a:pt x="24977" y="860"/>
                  <a:pt x="24926" y="791"/>
                  <a:pt x="24817" y="791"/>
                </a:cubicBezTo>
                <a:cubicBezTo>
                  <a:pt x="24792" y="791"/>
                  <a:pt x="24763" y="794"/>
                  <a:pt x="24732" y="802"/>
                </a:cubicBezTo>
                <a:cubicBezTo>
                  <a:pt x="24468" y="863"/>
                  <a:pt x="24206" y="933"/>
                  <a:pt x="23945" y="1005"/>
                </a:cubicBezTo>
                <a:cubicBezTo>
                  <a:pt x="23866" y="1027"/>
                  <a:pt x="23793" y="1069"/>
                  <a:pt x="23711" y="1105"/>
                </a:cubicBezTo>
                <a:cubicBezTo>
                  <a:pt x="23711" y="1073"/>
                  <a:pt x="23712" y="1033"/>
                  <a:pt x="23712" y="994"/>
                </a:cubicBezTo>
                <a:cubicBezTo>
                  <a:pt x="23711" y="929"/>
                  <a:pt x="23685" y="892"/>
                  <a:pt x="23642" y="892"/>
                </a:cubicBezTo>
                <a:cubicBezTo>
                  <a:pt x="23625" y="892"/>
                  <a:pt x="23606" y="897"/>
                  <a:pt x="23585" y="909"/>
                </a:cubicBezTo>
                <a:cubicBezTo>
                  <a:pt x="23490" y="959"/>
                  <a:pt x="23402" y="1026"/>
                  <a:pt x="23308" y="1077"/>
                </a:cubicBezTo>
                <a:cubicBezTo>
                  <a:pt x="23202" y="1134"/>
                  <a:pt x="23095" y="1187"/>
                  <a:pt x="22984" y="1229"/>
                </a:cubicBezTo>
                <a:cubicBezTo>
                  <a:pt x="22780" y="1303"/>
                  <a:pt x="22572" y="1366"/>
                  <a:pt x="22387" y="1428"/>
                </a:cubicBezTo>
                <a:cubicBezTo>
                  <a:pt x="22290" y="1205"/>
                  <a:pt x="22195" y="970"/>
                  <a:pt x="22090" y="742"/>
                </a:cubicBezTo>
                <a:cubicBezTo>
                  <a:pt x="22075" y="711"/>
                  <a:pt x="22021" y="674"/>
                  <a:pt x="21987" y="674"/>
                </a:cubicBezTo>
                <a:cubicBezTo>
                  <a:pt x="21984" y="674"/>
                  <a:pt x="21981" y="674"/>
                  <a:pt x="21978" y="675"/>
                </a:cubicBezTo>
                <a:cubicBezTo>
                  <a:pt x="21824" y="707"/>
                  <a:pt x="21673" y="754"/>
                  <a:pt x="21509" y="800"/>
                </a:cubicBezTo>
                <a:cubicBezTo>
                  <a:pt x="21486" y="763"/>
                  <a:pt x="21468" y="744"/>
                  <a:pt x="21444" y="744"/>
                </a:cubicBezTo>
                <a:cubicBezTo>
                  <a:pt x="21419" y="744"/>
                  <a:pt x="21387" y="764"/>
                  <a:pt x="21334" y="805"/>
                </a:cubicBezTo>
                <a:cubicBezTo>
                  <a:pt x="21212" y="898"/>
                  <a:pt x="21083" y="985"/>
                  <a:pt x="20942" y="1079"/>
                </a:cubicBezTo>
                <a:cubicBezTo>
                  <a:pt x="20910" y="993"/>
                  <a:pt x="20884" y="951"/>
                  <a:pt x="20846" y="951"/>
                </a:cubicBezTo>
                <a:cubicBezTo>
                  <a:pt x="20817" y="951"/>
                  <a:pt x="20781" y="975"/>
                  <a:pt x="20731" y="1022"/>
                </a:cubicBezTo>
                <a:cubicBezTo>
                  <a:pt x="20553" y="1187"/>
                  <a:pt x="20384" y="1362"/>
                  <a:pt x="20206" y="1529"/>
                </a:cubicBezTo>
                <a:cubicBezTo>
                  <a:pt x="20151" y="1578"/>
                  <a:pt x="20080" y="1611"/>
                  <a:pt x="20021" y="1649"/>
                </a:cubicBezTo>
                <a:cubicBezTo>
                  <a:pt x="19995" y="1532"/>
                  <a:pt x="19971" y="1429"/>
                  <a:pt x="19946" y="1325"/>
                </a:cubicBezTo>
                <a:cubicBezTo>
                  <a:pt x="19931" y="1260"/>
                  <a:pt x="19897" y="1230"/>
                  <a:pt x="19850" y="1230"/>
                </a:cubicBezTo>
                <a:cubicBezTo>
                  <a:pt x="19830" y="1230"/>
                  <a:pt x="19808" y="1236"/>
                  <a:pt x="19784" y="1247"/>
                </a:cubicBezTo>
                <a:cubicBezTo>
                  <a:pt x="19714" y="1280"/>
                  <a:pt x="19641" y="1318"/>
                  <a:pt x="19591" y="1375"/>
                </a:cubicBezTo>
                <a:cubicBezTo>
                  <a:pt x="19398" y="1599"/>
                  <a:pt x="19143" y="1742"/>
                  <a:pt x="18907" y="1913"/>
                </a:cubicBezTo>
                <a:cubicBezTo>
                  <a:pt x="18725" y="2047"/>
                  <a:pt x="18566" y="2215"/>
                  <a:pt x="18401" y="2374"/>
                </a:cubicBezTo>
                <a:cubicBezTo>
                  <a:pt x="18331" y="2440"/>
                  <a:pt x="18273" y="2518"/>
                  <a:pt x="18225" y="2573"/>
                </a:cubicBezTo>
                <a:cubicBezTo>
                  <a:pt x="18185" y="2416"/>
                  <a:pt x="18146" y="2247"/>
                  <a:pt x="18099" y="2082"/>
                </a:cubicBezTo>
                <a:cubicBezTo>
                  <a:pt x="18064" y="1961"/>
                  <a:pt x="18017" y="1845"/>
                  <a:pt x="17975" y="1728"/>
                </a:cubicBezTo>
                <a:cubicBezTo>
                  <a:pt x="17944" y="1645"/>
                  <a:pt x="17925" y="1611"/>
                  <a:pt x="17883" y="1611"/>
                </a:cubicBezTo>
                <a:cubicBezTo>
                  <a:pt x="17859" y="1611"/>
                  <a:pt x="17827" y="1622"/>
                  <a:pt x="17781" y="1642"/>
                </a:cubicBezTo>
                <a:cubicBezTo>
                  <a:pt x="17760" y="1650"/>
                  <a:pt x="17739" y="1659"/>
                  <a:pt x="17706" y="1673"/>
                </a:cubicBezTo>
                <a:cubicBezTo>
                  <a:pt x="17731" y="1422"/>
                  <a:pt x="17548" y="1268"/>
                  <a:pt x="17466" y="1071"/>
                </a:cubicBezTo>
                <a:cubicBezTo>
                  <a:pt x="17458" y="1053"/>
                  <a:pt x="17414" y="1035"/>
                  <a:pt x="17385" y="1035"/>
                </a:cubicBezTo>
                <a:cubicBezTo>
                  <a:pt x="17378" y="1035"/>
                  <a:pt x="17373" y="1035"/>
                  <a:pt x="17368" y="1037"/>
                </a:cubicBezTo>
                <a:cubicBezTo>
                  <a:pt x="17197" y="1105"/>
                  <a:pt x="17022" y="1172"/>
                  <a:pt x="16860" y="1258"/>
                </a:cubicBezTo>
                <a:cubicBezTo>
                  <a:pt x="16774" y="1305"/>
                  <a:pt x="16711" y="1390"/>
                  <a:pt x="16618" y="1475"/>
                </a:cubicBezTo>
                <a:lnTo>
                  <a:pt x="16618" y="1475"/>
                </a:lnTo>
                <a:cubicBezTo>
                  <a:pt x="16619" y="1471"/>
                  <a:pt x="16620" y="1454"/>
                  <a:pt x="16613" y="1443"/>
                </a:cubicBezTo>
                <a:cubicBezTo>
                  <a:pt x="16573" y="1375"/>
                  <a:pt x="16535" y="1342"/>
                  <a:pt x="16496" y="1342"/>
                </a:cubicBezTo>
                <a:cubicBezTo>
                  <a:pt x="16457" y="1342"/>
                  <a:pt x="16417" y="1372"/>
                  <a:pt x="16371" y="1431"/>
                </a:cubicBezTo>
                <a:cubicBezTo>
                  <a:pt x="16240" y="1598"/>
                  <a:pt x="16101" y="1761"/>
                  <a:pt x="15968" y="1926"/>
                </a:cubicBezTo>
                <a:cubicBezTo>
                  <a:pt x="15934" y="1967"/>
                  <a:pt x="15910" y="2016"/>
                  <a:pt x="15884" y="2057"/>
                </a:cubicBezTo>
                <a:cubicBezTo>
                  <a:pt x="15833" y="2000"/>
                  <a:pt x="15778" y="1941"/>
                  <a:pt x="15723" y="1881"/>
                </a:cubicBezTo>
                <a:cubicBezTo>
                  <a:pt x="15695" y="1851"/>
                  <a:pt x="15670" y="1837"/>
                  <a:pt x="15644" y="1837"/>
                </a:cubicBezTo>
                <a:cubicBezTo>
                  <a:pt x="15617" y="1837"/>
                  <a:pt x="15588" y="1854"/>
                  <a:pt x="15556" y="1885"/>
                </a:cubicBezTo>
                <a:cubicBezTo>
                  <a:pt x="15336" y="2096"/>
                  <a:pt x="15193" y="2345"/>
                  <a:pt x="15155" y="2652"/>
                </a:cubicBezTo>
                <a:cubicBezTo>
                  <a:pt x="15152" y="2669"/>
                  <a:pt x="15144" y="2688"/>
                  <a:pt x="15136" y="2709"/>
                </a:cubicBezTo>
                <a:cubicBezTo>
                  <a:pt x="15123" y="2705"/>
                  <a:pt x="15113" y="2704"/>
                  <a:pt x="15103" y="2699"/>
                </a:cubicBezTo>
                <a:cubicBezTo>
                  <a:pt x="15066" y="2677"/>
                  <a:pt x="15030" y="2654"/>
                  <a:pt x="14992" y="2631"/>
                </a:cubicBezTo>
                <a:cubicBezTo>
                  <a:pt x="14971" y="2669"/>
                  <a:pt x="14934" y="2705"/>
                  <a:pt x="14929" y="2746"/>
                </a:cubicBezTo>
                <a:cubicBezTo>
                  <a:pt x="14903" y="2954"/>
                  <a:pt x="14791" y="3109"/>
                  <a:pt x="14652" y="3253"/>
                </a:cubicBezTo>
                <a:cubicBezTo>
                  <a:pt x="14609" y="3299"/>
                  <a:pt x="14569" y="3346"/>
                  <a:pt x="14534" y="3386"/>
                </a:cubicBezTo>
                <a:cubicBezTo>
                  <a:pt x="14454" y="3297"/>
                  <a:pt x="14370" y="3212"/>
                  <a:pt x="14295" y="3121"/>
                </a:cubicBezTo>
                <a:cubicBezTo>
                  <a:pt x="14267" y="3087"/>
                  <a:pt x="14239" y="3074"/>
                  <a:pt x="14212" y="3074"/>
                </a:cubicBezTo>
                <a:cubicBezTo>
                  <a:pt x="14182" y="3074"/>
                  <a:pt x="14153" y="3091"/>
                  <a:pt x="14128" y="3116"/>
                </a:cubicBezTo>
                <a:cubicBezTo>
                  <a:pt x="13919" y="3324"/>
                  <a:pt x="13732" y="3548"/>
                  <a:pt x="13654" y="3845"/>
                </a:cubicBezTo>
                <a:cubicBezTo>
                  <a:pt x="13626" y="3955"/>
                  <a:pt x="13567" y="4060"/>
                  <a:pt x="13505" y="4212"/>
                </a:cubicBezTo>
                <a:cubicBezTo>
                  <a:pt x="13493" y="4168"/>
                  <a:pt x="13484" y="4128"/>
                  <a:pt x="13475" y="4091"/>
                </a:cubicBezTo>
                <a:cubicBezTo>
                  <a:pt x="13223" y="4151"/>
                  <a:pt x="13238" y="4387"/>
                  <a:pt x="13151" y="4547"/>
                </a:cubicBezTo>
                <a:cubicBezTo>
                  <a:pt x="13042" y="4745"/>
                  <a:pt x="12964" y="4961"/>
                  <a:pt x="12867" y="5166"/>
                </a:cubicBezTo>
                <a:cubicBezTo>
                  <a:pt x="12764" y="5380"/>
                  <a:pt x="12664" y="5596"/>
                  <a:pt x="12544" y="5802"/>
                </a:cubicBezTo>
                <a:cubicBezTo>
                  <a:pt x="12463" y="5941"/>
                  <a:pt x="12353" y="6062"/>
                  <a:pt x="12258" y="6191"/>
                </a:cubicBezTo>
                <a:cubicBezTo>
                  <a:pt x="12223" y="6237"/>
                  <a:pt x="12189" y="6285"/>
                  <a:pt x="12142" y="6349"/>
                </a:cubicBezTo>
                <a:cubicBezTo>
                  <a:pt x="12137" y="6305"/>
                  <a:pt x="12135" y="6282"/>
                  <a:pt x="12131" y="6258"/>
                </a:cubicBezTo>
                <a:cubicBezTo>
                  <a:pt x="12101" y="6093"/>
                  <a:pt x="12079" y="5927"/>
                  <a:pt x="12043" y="5764"/>
                </a:cubicBezTo>
                <a:cubicBezTo>
                  <a:pt x="12012" y="5626"/>
                  <a:pt x="11959" y="5493"/>
                  <a:pt x="11926" y="5356"/>
                </a:cubicBezTo>
                <a:cubicBezTo>
                  <a:pt x="11879" y="5152"/>
                  <a:pt x="11843" y="4946"/>
                  <a:pt x="11796" y="4742"/>
                </a:cubicBezTo>
                <a:cubicBezTo>
                  <a:pt x="11786" y="4703"/>
                  <a:pt x="11750" y="4668"/>
                  <a:pt x="11728" y="4631"/>
                </a:cubicBezTo>
                <a:cubicBezTo>
                  <a:pt x="11692" y="4655"/>
                  <a:pt x="11654" y="4679"/>
                  <a:pt x="11618" y="4703"/>
                </a:cubicBezTo>
                <a:cubicBezTo>
                  <a:pt x="11597" y="4554"/>
                  <a:pt x="11564" y="4400"/>
                  <a:pt x="11438" y="4334"/>
                </a:cubicBezTo>
                <a:cubicBezTo>
                  <a:pt x="11407" y="4223"/>
                  <a:pt x="11393" y="4132"/>
                  <a:pt x="11355" y="4052"/>
                </a:cubicBezTo>
                <a:cubicBezTo>
                  <a:pt x="11286" y="3902"/>
                  <a:pt x="11211" y="3751"/>
                  <a:pt x="11126" y="3608"/>
                </a:cubicBezTo>
                <a:cubicBezTo>
                  <a:pt x="11084" y="3540"/>
                  <a:pt x="11052" y="3510"/>
                  <a:pt x="11012" y="3510"/>
                </a:cubicBezTo>
                <a:cubicBezTo>
                  <a:pt x="10979" y="3510"/>
                  <a:pt x="10942" y="3529"/>
                  <a:pt x="10890" y="3562"/>
                </a:cubicBezTo>
                <a:cubicBezTo>
                  <a:pt x="10793" y="3625"/>
                  <a:pt x="10694" y="3680"/>
                  <a:pt x="10591" y="3742"/>
                </a:cubicBezTo>
                <a:cubicBezTo>
                  <a:pt x="10500" y="3388"/>
                  <a:pt x="10328" y="3068"/>
                  <a:pt x="10119" y="2764"/>
                </a:cubicBezTo>
                <a:cubicBezTo>
                  <a:pt x="10067" y="2688"/>
                  <a:pt x="10049" y="2589"/>
                  <a:pt x="9996" y="2514"/>
                </a:cubicBezTo>
                <a:cubicBezTo>
                  <a:pt x="9944" y="2438"/>
                  <a:pt x="9912" y="2403"/>
                  <a:pt x="9874" y="2403"/>
                </a:cubicBezTo>
                <a:cubicBezTo>
                  <a:pt x="9840" y="2403"/>
                  <a:pt x="9801" y="2431"/>
                  <a:pt x="9738" y="2484"/>
                </a:cubicBezTo>
                <a:cubicBezTo>
                  <a:pt x="9678" y="2293"/>
                  <a:pt x="9620" y="2107"/>
                  <a:pt x="9563" y="1921"/>
                </a:cubicBezTo>
                <a:cubicBezTo>
                  <a:pt x="9549" y="1876"/>
                  <a:pt x="9541" y="1829"/>
                  <a:pt x="9529" y="1784"/>
                </a:cubicBezTo>
                <a:cubicBezTo>
                  <a:pt x="9516" y="1730"/>
                  <a:pt x="9497" y="1685"/>
                  <a:pt x="9457" y="1685"/>
                </a:cubicBezTo>
                <a:cubicBezTo>
                  <a:pt x="9443" y="1685"/>
                  <a:pt x="9426" y="1691"/>
                  <a:pt x="9406" y="1704"/>
                </a:cubicBezTo>
                <a:cubicBezTo>
                  <a:pt x="9375" y="1603"/>
                  <a:pt x="9356" y="1504"/>
                  <a:pt x="9315" y="1414"/>
                </a:cubicBezTo>
                <a:cubicBezTo>
                  <a:pt x="9194" y="1149"/>
                  <a:pt x="9069" y="884"/>
                  <a:pt x="8935" y="626"/>
                </a:cubicBezTo>
                <a:cubicBezTo>
                  <a:pt x="8900" y="559"/>
                  <a:pt x="8823" y="516"/>
                  <a:pt x="8766" y="461"/>
                </a:cubicBezTo>
                <a:cubicBezTo>
                  <a:pt x="8724" y="533"/>
                  <a:pt x="8652" y="603"/>
                  <a:pt x="8647" y="676"/>
                </a:cubicBezTo>
                <a:cubicBezTo>
                  <a:pt x="8628" y="948"/>
                  <a:pt x="8632" y="1218"/>
                  <a:pt x="8629" y="1490"/>
                </a:cubicBezTo>
                <a:cubicBezTo>
                  <a:pt x="8629" y="1520"/>
                  <a:pt x="8641" y="1551"/>
                  <a:pt x="8649" y="1598"/>
                </a:cubicBezTo>
                <a:cubicBezTo>
                  <a:pt x="8622" y="1586"/>
                  <a:pt x="8601" y="1580"/>
                  <a:pt x="8584" y="1580"/>
                </a:cubicBezTo>
                <a:cubicBezTo>
                  <a:pt x="8529" y="1580"/>
                  <a:pt x="8528" y="1640"/>
                  <a:pt x="8520" y="1696"/>
                </a:cubicBezTo>
                <a:cubicBezTo>
                  <a:pt x="8476" y="2011"/>
                  <a:pt x="8431" y="2326"/>
                  <a:pt x="8386" y="2652"/>
                </a:cubicBezTo>
                <a:cubicBezTo>
                  <a:pt x="8350" y="2626"/>
                  <a:pt x="8319" y="2615"/>
                  <a:pt x="8292" y="2615"/>
                </a:cubicBezTo>
                <a:cubicBezTo>
                  <a:pt x="8237" y="2615"/>
                  <a:pt x="8201" y="2662"/>
                  <a:pt x="8179" y="2725"/>
                </a:cubicBezTo>
                <a:cubicBezTo>
                  <a:pt x="8130" y="2869"/>
                  <a:pt x="8088" y="3016"/>
                  <a:pt x="8057" y="3163"/>
                </a:cubicBezTo>
                <a:cubicBezTo>
                  <a:pt x="8024" y="3322"/>
                  <a:pt x="8000" y="3485"/>
                  <a:pt x="7983" y="3646"/>
                </a:cubicBezTo>
                <a:cubicBezTo>
                  <a:pt x="7968" y="3780"/>
                  <a:pt x="7968" y="3916"/>
                  <a:pt x="7960" y="4058"/>
                </a:cubicBezTo>
                <a:cubicBezTo>
                  <a:pt x="7898" y="4012"/>
                  <a:pt x="7818" y="3968"/>
                  <a:pt x="7757" y="3904"/>
                </a:cubicBezTo>
                <a:cubicBezTo>
                  <a:pt x="7729" y="3874"/>
                  <a:pt x="7703" y="3862"/>
                  <a:pt x="7681" y="3862"/>
                </a:cubicBezTo>
                <a:cubicBezTo>
                  <a:pt x="7647" y="3862"/>
                  <a:pt x="7620" y="3889"/>
                  <a:pt x="7598" y="3923"/>
                </a:cubicBezTo>
                <a:cubicBezTo>
                  <a:pt x="7545" y="4005"/>
                  <a:pt x="7491" y="4089"/>
                  <a:pt x="7466" y="4180"/>
                </a:cubicBezTo>
                <a:cubicBezTo>
                  <a:pt x="7394" y="4444"/>
                  <a:pt x="7335" y="4709"/>
                  <a:pt x="7278" y="4976"/>
                </a:cubicBezTo>
                <a:cubicBezTo>
                  <a:pt x="7264" y="5038"/>
                  <a:pt x="7280" y="5104"/>
                  <a:pt x="7281" y="5171"/>
                </a:cubicBezTo>
                <a:cubicBezTo>
                  <a:pt x="7223" y="5142"/>
                  <a:pt x="7156" y="5110"/>
                  <a:pt x="7089" y="5077"/>
                </a:cubicBezTo>
                <a:cubicBezTo>
                  <a:pt x="7058" y="5062"/>
                  <a:pt x="7030" y="5054"/>
                  <a:pt x="7006" y="5054"/>
                </a:cubicBezTo>
                <a:cubicBezTo>
                  <a:pt x="6956" y="5054"/>
                  <a:pt x="6923" y="5088"/>
                  <a:pt x="6914" y="5159"/>
                </a:cubicBezTo>
                <a:cubicBezTo>
                  <a:pt x="6894" y="5310"/>
                  <a:pt x="6897" y="5462"/>
                  <a:pt x="6884" y="5614"/>
                </a:cubicBezTo>
                <a:cubicBezTo>
                  <a:pt x="6872" y="5737"/>
                  <a:pt x="6844" y="5858"/>
                  <a:pt x="6838" y="5980"/>
                </a:cubicBezTo>
                <a:cubicBezTo>
                  <a:pt x="6832" y="6139"/>
                  <a:pt x="6775" y="6286"/>
                  <a:pt x="6746" y="6439"/>
                </a:cubicBezTo>
                <a:cubicBezTo>
                  <a:pt x="6739" y="6480"/>
                  <a:pt x="6756" y="6526"/>
                  <a:pt x="6744" y="6563"/>
                </a:cubicBezTo>
                <a:cubicBezTo>
                  <a:pt x="6735" y="6591"/>
                  <a:pt x="6693" y="6608"/>
                  <a:pt x="6668" y="6629"/>
                </a:cubicBezTo>
                <a:cubicBezTo>
                  <a:pt x="6634" y="6581"/>
                  <a:pt x="6592" y="6562"/>
                  <a:pt x="6544" y="6562"/>
                </a:cubicBezTo>
                <a:cubicBezTo>
                  <a:pt x="6519" y="6562"/>
                  <a:pt x="6493" y="6567"/>
                  <a:pt x="6466" y="6576"/>
                </a:cubicBezTo>
                <a:cubicBezTo>
                  <a:pt x="6466" y="6576"/>
                  <a:pt x="6465" y="6576"/>
                  <a:pt x="6465" y="6576"/>
                </a:cubicBezTo>
                <a:cubicBezTo>
                  <a:pt x="6457" y="6576"/>
                  <a:pt x="6446" y="6562"/>
                  <a:pt x="6436" y="6557"/>
                </a:cubicBezTo>
                <a:cubicBezTo>
                  <a:pt x="6401" y="6541"/>
                  <a:pt x="6368" y="6527"/>
                  <a:pt x="6326" y="6527"/>
                </a:cubicBezTo>
                <a:cubicBezTo>
                  <a:pt x="6325" y="6527"/>
                  <a:pt x="6323" y="6527"/>
                  <a:pt x="6322" y="6527"/>
                </a:cubicBezTo>
                <a:cubicBezTo>
                  <a:pt x="6288" y="6506"/>
                  <a:pt x="6259" y="6475"/>
                  <a:pt x="6223" y="6463"/>
                </a:cubicBezTo>
                <a:cubicBezTo>
                  <a:pt x="6081" y="6413"/>
                  <a:pt x="5940" y="6363"/>
                  <a:pt x="5794" y="6329"/>
                </a:cubicBezTo>
                <a:cubicBezTo>
                  <a:pt x="5738" y="6315"/>
                  <a:pt x="5699" y="6306"/>
                  <a:pt x="5670" y="6306"/>
                </a:cubicBezTo>
                <a:cubicBezTo>
                  <a:pt x="5606" y="6306"/>
                  <a:pt x="5593" y="6349"/>
                  <a:pt x="5571" y="6479"/>
                </a:cubicBezTo>
                <a:cubicBezTo>
                  <a:pt x="5535" y="6684"/>
                  <a:pt x="5518" y="6891"/>
                  <a:pt x="5493" y="7104"/>
                </a:cubicBezTo>
                <a:cubicBezTo>
                  <a:pt x="5350" y="7124"/>
                  <a:pt x="5344" y="7129"/>
                  <a:pt x="5386" y="7299"/>
                </a:cubicBezTo>
                <a:cubicBezTo>
                  <a:pt x="5407" y="7395"/>
                  <a:pt x="5434" y="7488"/>
                  <a:pt x="5468" y="7580"/>
                </a:cubicBezTo>
                <a:cubicBezTo>
                  <a:pt x="5500" y="7664"/>
                  <a:pt x="5542" y="7746"/>
                  <a:pt x="5581" y="7831"/>
                </a:cubicBezTo>
                <a:cubicBezTo>
                  <a:pt x="5468" y="7792"/>
                  <a:pt x="5355" y="7755"/>
                  <a:pt x="5231" y="7715"/>
                </a:cubicBezTo>
                <a:cubicBezTo>
                  <a:pt x="5223" y="7743"/>
                  <a:pt x="5217" y="7769"/>
                  <a:pt x="5210" y="7797"/>
                </a:cubicBezTo>
                <a:cubicBezTo>
                  <a:pt x="5194" y="7785"/>
                  <a:pt x="5179" y="7774"/>
                  <a:pt x="5133" y="7738"/>
                </a:cubicBezTo>
                <a:lnTo>
                  <a:pt x="5133" y="7738"/>
                </a:lnTo>
                <a:cubicBezTo>
                  <a:pt x="5134" y="7865"/>
                  <a:pt x="5113" y="7973"/>
                  <a:pt x="5139" y="8069"/>
                </a:cubicBezTo>
                <a:cubicBezTo>
                  <a:pt x="5249" y="8480"/>
                  <a:pt x="5357" y="8892"/>
                  <a:pt x="5495" y="9293"/>
                </a:cubicBezTo>
                <a:cubicBezTo>
                  <a:pt x="5596" y="9586"/>
                  <a:pt x="5740" y="9864"/>
                  <a:pt x="5864" y="10149"/>
                </a:cubicBezTo>
                <a:cubicBezTo>
                  <a:pt x="5885" y="10197"/>
                  <a:pt x="5904" y="10245"/>
                  <a:pt x="5931" y="10308"/>
                </a:cubicBezTo>
                <a:cubicBezTo>
                  <a:pt x="5765" y="10206"/>
                  <a:pt x="5621" y="10117"/>
                  <a:pt x="5470" y="10025"/>
                </a:cubicBezTo>
                <a:lnTo>
                  <a:pt x="5447" y="10059"/>
                </a:lnTo>
                <a:cubicBezTo>
                  <a:pt x="5352" y="10039"/>
                  <a:pt x="5268" y="10020"/>
                  <a:pt x="5179" y="10000"/>
                </a:cubicBezTo>
                <a:lnTo>
                  <a:pt x="5179" y="10000"/>
                </a:lnTo>
                <a:cubicBezTo>
                  <a:pt x="5181" y="10034"/>
                  <a:pt x="5182" y="10066"/>
                  <a:pt x="5182" y="10072"/>
                </a:cubicBezTo>
                <a:cubicBezTo>
                  <a:pt x="4970" y="10018"/>
                  <a:pt x="4757" y="9968"/>
                  <a:pt x="4546" y="9911"/>
                </a:cubicBezTo>
                <a:cubicBezTo>
                  <a:pt x="4528" y="9906"/>
                  <a:pt x="4512" y="9904"/>
                  <a:pt x="4498" y="9904"/>
                </a:cubicBezTo>
                <a:cubicBezTo>
                  <a:pt x="4442" y="9904"/>
                  <a:pt x="4419" y="9943"/>
                  <a:pt x="4402" y="10010"/>
                </a:cubicBezTo>
                <a:cubicBezTo>
                  <a:pt x="4354" y="10197"/>
                  <a:pt x="4403" y="10374"/>
                  <a:pt x="4435" y="10554"/>
                </a:cubicBezTo>
                <a:cubicBezTo>
                  <a:pt x="4449" y="10632"/>
                  <a:pt x="4489" y="10710"/>
                  <a:pt x="4417" y="10784"/>
                </a:cubicBezTo>
                <a:cubicBezTo>
                  <a:pt x="4403" y="10797"/>
                  <a:pt x="4405" y="10836"/>
                  <a:pt x="4409" y="10862"/>
                </a:cubicBezTo>
                <a:cubicBezTo>
                  <a:pt x="4439" y="11077"/>
                  <a:pt x="4515" y="11274"/>
                  <a:pt x="4644" y="11461"/>
                </a:cubicBezTo>
                <a:cubicBezTo>
                  <a:pt x="4661" y="11437"/>
                  <a:pt x="4673" y="11420"/>
                  <a:pt x="4693" y="11392"/>
                </a:cubicBezTo>
                <a:cubicBezTo>
                  <a:pt x="4697" y="11443"/>
                  <a:pt x="4700" y="11485"/>
                  <a:pt x="4704" y="11531"/>
                </a:cubicBezTo>
                <a:cubicBezTo>
                  <a:pt x="4631" y="11543"/>
                  <a:pt x="4559" y="11553"/>
                  <a:pt x="4489" y="11568"/>
                </a:cubicBezTo>
                <a:cubicBezTo>
                  <a:pt x="4367" y="11592"/>
                  <a:pt x="4348" y="11620"/>
                  <a:pt x="4414" y="11728"/>
                </a:cubicBezTo>
                <a:cubicBezTo>
                  <a:pt x="4476" y="11828"/>
                  <a:pt x="4551" y="11918"/>
                  <a:pt x="4625" y="12008"/>
                </a:cubicBezTo>
                <a:cubicBezTo>
                  <a:pt x="4851" y="12277"/>
                  <a:pt x="5077" y="12543"/>
                  <a:pt x="5315" y="12824"/>
                </a:cubicBezTo>
                <a:cubicBezTo>
                  <a:pt x="5215" y="12864"/>
                  <a:pt x="5135" y="12903"/>
                  <a:pt x="5051" y="12929"/>
                </a:cubicBezTo>
                <a:cubicBezTo>
                  <a:pt x="4960" y="12957"/>
                  <a:pt x="4950" y="13007"/>
                  <a:pt x="4999" y="13076"/>
                </a:cubicBezTo>
                <a:cubicBezTo>
                  <a:pt x="5052" y="13156"/>
                  <a:pt x="5103" y="13245"/>
                  <a:pt x="5174" y="13310"/>
                </a:cubicBezTo>
                <a:cubicBezTo>
                  <a:pt x="5405" y="13523"/>
                  <a:pt x="5655" y="13707"/>
                  <a:pt x="5930" y="13867"/>
                </a:cubicBezTo>
                <a:cubicBezTo>
                  <a:pt x="6211" y="14032"/>
                  <a:pt x="6475" y="14229"/>
                  <a:pt x="6743" y="14416"/>
                </a:cubicBezTo>
                <a:cubicBezTo>
                  <a:pt x="6998" y="14594"/>
                  <a:pt x="7250" y="14778"/>
                  <a:pt x="7504" y="14959"/>
                </a:cubicBezTo>
                <a:cubicBezTo>
                  <a:pt x="7530" y="14978"/>
                  <a:pt x="7552" y="14997"/>
                  <a:pt x="7571" y="15038"/>
                </a:cubicBezTo>
                <a:cubicBezTo>
                  <a:pt x="6736" y="14871"/>
                  <a:pt x="5905" y="14691"/>
                  <a:pt x="5068" y="14539"/>
                </a:cubicBezTo>
                <a:cubicBezTo>
                  <a:pt x="4235" y="14388"/>
                  <a:pt x="3400" y="14259"/>
                  <a:pt x="2563" y="14138"/>
                </a:cubicBezTo>
                <a:cubicBezTo>
                  <a:pt x="1722" y="14016"/>
                  <a:pt x="871" y="13953"/>
                  <a:pt x="32" y="13867"/>
                </a:cubicBezTo>
                <a:cubicBezTo>
                  <a:pt x="20" y="14045"/>
                  <a:pt x="10" y="14195"/>
                  <a:pt x="2" y="14345"/>
                </a:cubicBezTo>
                <a:cubicBezTo>
                  <a:pt x="0" y="14369"/>
                  <a:pt x="11" y="14409"/>
                  <a:pt x="27" y="14418"/>
                </a:cubicBezTo>
                <a:cubicBezTo>
                  <a:pt x="148" y="14478"/>
                  <a:pt x="266" y="14562"/>
                  <a:pt x="391" y="14578"/>
                </a:cubicBezTo>
                <a:cubicBezTo>
                  <a:pt x="778" y="14630"/>
                  <a:pt x="1169" y="14644"/>
                  <a:pt x="1557" y="14694"/>
                </a:cubicBezTo>
                <a:cubicBezTo>
                  <a:pt x="2464" y="14807"/>
                  <a:pt x="3370" y="14925"/>
                  <a:pt x="4274" y="15056"/>
                </a:cubicBezTo>
                <a:cubicBezTo>
                  <a:pt x="4932" y="15151"/>
                  <a:pt x="5585" y="15270"/>
                  <a:pt x="6240" y="15379"/>
                </a:cubicBezTo>
                <a:cubicBezTo>
                  <a:pt x="6291" y="15388"/>
                  <a:pt x="6339" y="15407"/>
                  <a:pt x="6386" y="15445"/>
                </a:cubicBezTo>
                <a:cubicBezTo>
                  <a:pt x="6282" y="15436"/>
                  <a:pt x="6177" y="15416"/>
                  <a:pt x="6075" y="15416"/>
                </a:cubicBezTo>
                <a:cubicBezTo>
                  <a:pt x="6053" y="15416"/>
                  <a:pt x="6031" y="15417"/>
                  <a:pt x="6009" y="15419"/>
                </a:cubicBezTo>
                <a:cubicBezTo>
                  <a:pt x="5796" y="15440"/>
                  <a:pt x="5583" y="15481"/>
                  <a:pt x="5372" y="15519"/>
                </a:cubicBezTo>
                <a:cubicBezTo>
                  <a:pt x="5350" y="15524"/>
                  <a:pt x="5331" y="15563"/>
                  <a:pt x="5320" y="15575"/>
                </a:cubicBezTo>
                <a:cubicBezTo>
                  <a:pt x="5268" y="15590"/>
                  <a:pt x="5221" y="15599"/>
                  <a:pt x="5177" y="15614"/>
                </a:cubicBezTo>
                <a:cubicBezTo>
                  <a:pt x="5025" y="15667"/>
                  <a:pt x="5027" y="15666"/>
                  <a:pt x="5118" y="15796"/>
                </a:cubicBezTo>
                <a:cubicBezTo>
                  <a:pt x="5194" y="15904"/>
                  <a:pt x="5263" y="16018"/>
                  <a:pt x="5331" y="16125"/>
                </a:cubicBezTo>
                <a:cubicBezTo>
                  <a:pt x="5299" y="16118"/>
                  <a:pt x="5268" y="16115"/>
                  <a:pt x="5237" y="16115"/>
                </a:cubicBezTo>
                <a:cubicBezTo>
                  <a:pt x="5037" y="16115"/>
                  <a:pt x="4865" y="16247"/>
                  <a:pt x="4682" y="16340"/>
                </a:cubicBezTo>
                <a:cubicBezTo>
                  <a:pt x="4531" y="16417"/>
                  <a:pt x="4384" y="16506"/>
                  <a:pt x="4237" y="16594"/>
                </a:cubicBezTo>
                <a:cubicBezTo>
                  <a:pt x="4034" y="16716"/>
                  <a:pt x="4030" y="16784"/>
                  <a:pt x="4215" y="16959"/>
                </a:cubicBezTo>
                <a:cubicBezTo>
                  <a:pt x="4053" y="17088"/>
                  <a:pt x="3883" y="17206"/>
                  <a:pt x="3733" y="17344"/>
                </a:cubicBezTo>
                <a:cubicBezTo>
                  <a:pt x="3590" y="17475"/>
                  <a:pt x="3468" y="17627"/>
                  <a:pt x="3334" y="17767"/>
                </a:cubicBezTo>
                <a:cubicBezTo>
                  <a:pt x="3276" y="17829"/>
                  <a:pt x="3299" y="17876"/>
                  <a:pt x="3361" y="17906"/>
                </a:cubicBezTo>
                <a:cubicBezTo>
                  <a:pt x="3469" y="17957"/>
                  <a:pt x="3579" y="18009"/>
                  <a:pt x="3693" y="18044"/>
                </a:cubicBezTo>
                <a:cubicBezTo>
                  <a:pt x="3890" y="18105"/>
                  <a:pt x="4096" y="18138"/>
                  <a:pt x="4289" y="18213"/>
                </a:cubicBezTo>
                <a:cubicBezTo>
                  <a:pt x="4420" y="18265"/>
                  <a:pt x="4526" y="18374"/>
                  <a:pt x="4677" y="18387"/>
                </a:cubicBezTo>
                <a:cubicBezTo>
                  <a:pt x="4784" y="18396"/>
                  <a:pt x="4892" y="18415"/>
                  <a:pt x="5006" y="18432"/>
                </a:cubicBezTo>
                <a:cubicBezTo>
                  <a:pt x="4754" y="18806"/>
                  <a:pt x="4523" y="19197"/>
                  <a:pt x="4120" y="19490"/>
                </a:cubicBezTo>
                <a:cubicBezTo>
                  <a:pt x="4212" y="19504"/>
                  <a:pt x="4261" y="19510"/>
                  <a:pt x="4332" y="19520"/>
                </a:cubicBezTo>
                <a:cubicBezTo>
                  <a:pt x="4290" y="19550"/>
                  <a:pt x="4268" y="19576"/>
                  <a:pt x="4243" y="19582"/>
                </a:cubicBezTo>
                <a:cubicBezTo>
                  <a:pt x="4188" y="19594"/>
                  <a:pt x="4142" y="19602"/>
                  <a:pt x="4153" y="19680"/>
                </a:cubicBezTo>
                <a:cubicBezTo>
                  <a:pt x="4157" y="19701"/>
                  <a:pt x="4116" y="19735"/>
                  <a:pt x="4089" y="19752"/>
                </a:cubicBezTo>
                <a:cubicBezTo>
                  <a:pt x="3926" y="19849"/>
                  <a:pt x="3829" y="20005"/>
                  <a:pt x="3757" y="20168"/>
                </a:cubicBezTo>
                <a:cubicBezTo>
                  <a:pt x="3704" y="20288"/>
                  <a:pt x="3632" y="20395"/>
                  <a:pt x="3579" y="20512"/>
                </a:cubicBezTo>
                <a:cubicBezTo>
                  <a:pt x="3531" y="20615"/>
                  <a:pt x="3548" y="20647"/>
                  <a:pt x="3659" y="20672"/>
                </a:cubicBezTo>
                <a:cubicBezTo>
                  <a:pt x="3695" y="20680"/>
                  <a:pt x="3731" y="20693"/>
                  <a:pt x="3796" y="20713"/>
                </a:cubicBezTo>
                <a:cubicBezTo>
                  <a:pt x="3739" y="20807"/>
                  <a:pt x="3697" y="20895"/>
                  <a:pt x="3639" y="20971"/>
                </a:cubicBezTo>
                <a:cubicBezTo>
                  <a:pt x="3525" y="21120"/>
                  <a:pt x="3401" y="21260"/>
                  <a:pt x="3288" y="21409"/>
                </a:cubicBezTo>
                <a:cubicBezTo>
                  <a:pt x="3234" y="21481"/>
                  <a:pt x="3214" y="21556"/>
                  <a:pt x="3325" y="21608"/>
                </a:cubicBezTo>
                <a:cubicBezTo>
                  <a:pt x="3400" y="21641"/>
                  <a:pt x="3409" y="21697"/>
                  <a:pt x="3364" y="21769"/>
                </a:cubicBezTo>
                <a:cubicBezTo>
                  <a:pt x="3268" y="21924"/>
                  <a:pt x="3190" y="22083"/>
                  <a:pt x="3181" y="22269"/>
                </a:cubicBezTo>
                <a:cubicBezTo>
                  <a:pt x="3175" y="22401"/>
                  <a:pt x="3194" y="22458"/>
                  <a:pt x="3327" y="22478"/>
                </a:cubicBezTo>
                <a:cubicBezTo>
                  <a:pt x="3566" y="22515"/>
                  <a:pt x="3806" y="22537"/>
                  <a:pt x="4047" y="22555"/>
                </a:cubicBezTo>
                <a:cubicBezTo>
                  <a:pt x="4141" y="22561"/>
                  <a:pt x="4186" y="22566"/>
                  <a:pt x="4143" y="22681"/>
                </a:cubicBezTo>
                <a:cubicBezTo>
                  <a:pt x="4105" y="22787"/>
                  <a:pt x="4091" y="22904"/>
                  <a:pt x="4080" y="23018"/>
                </a:cubicBezTo>
                <a:cubicBezTo>
                  <a:pt x="4059" y="23214"/>
                  <a:pt x="3944" y="23362"/>
                  <a:pt x="3857" y="23527"/>
                </a:cubicBezTo>
                <a:cubicBezTo>
                  <a:pt x="3788" y="23656"/>
                  <a:pt x="3725" y="23791"/>
                  <a:pt x="3683" y="23930"/>
                </a:cubicBezTo>
                <a:cubicBezTo>
                  <a:pt x="3639" y="24077"/>
                  <a:pt x="3695" y="24147"/>
                  <a:pt x="3837" y="24147"/>
                </a:cubicBezTo>
                <a:cubicBezTo>
                  <a:pt x="3847" y="24147"/>
                  <a:pt x="3858" y="24147"/>
                  <a:pt x="3870" y="24146"/>
                </a:cubicBezTo>
                <a:cubicBezTo>
                  <a:pt x="3916" y="24144"/>
                  <a:pt x="3963" y="24141"/>
                  <a:pt x="4037" y="24137"/>
                </a:cubicBezTo>
                <a:lnTo>
                  <a:pt x="4037" y="24137"/>
                </a:lnTo>
                <a:cubicBezTo>
                  <a:pt x="3986" y="24267"/>
                  <a:pt x="3946" y="24382"/>
                  <a:pt x="3898" y="24494"/>
                </a:cubicBezTo>
                <a:cubicBezTo>
                  <a:pt x="3854" y="24594"/>
                  <a:pt x="3798" y="24687"/>
                  <a:pt x="3752" y="24787"/>
                </a:cubicBezTo>
                <a:cubicBezTo>
                  <a:pt x="3672" y="24960"/>
                  <a:pt x="3688" y="25013"/>
                  <a:pt x="3870" y="25129"/>
                </a:cubicBezTo>
                <a:cubicBezTo>
                  <a:pt x="3822" y="25339"/>
                  <a:pt x="3772" y="25562"/>
                  <a:pt x="3720" y="25783"/>
                </a:cubicBezTo>
                <a:cubicBezTo>
                  <a:pt x="3702" y="25859"/>
                  <a:pt x="3809" y="25978"/>
                  <a:pt x="3894" y="25978"/>
                </a:cubicBezTo>
                <a:cubicBezTo>
                  <a:pt x="3899" y="25978"/>
                  <a:pt x="3905" y="25977"/>
                  <a:pt x="3910" y="25976"/>
                </a:cubicBezTo>
                <a:cubicBezTo>
                  <a:pt x="3996" y="25960"/>
                  <a:pt x="4079" y="25940"/>
                  <a:pt x="4162" y="25924"/>
                </a:cubicBezTo>
                <a:cubicBezTo>
                  <a:pt x="4164" y="25923"/>
                  <a:pt x="4167" y="25923"/>
                  <a:pt x="4169" y="25923"/>
                </a:cubicBezTo>
                <a:cubicBezTo>
                  <a:pt x="4182" y="25923"/>
                  <a:pt x="4196" y="25930"/>
                  <a:pt x="4218" y="25934"/>
                </a:cubicBezTo>
                <a:cubicBezTo>
                  <a:pt x="4214" y="25973"/>
                  <a:pt x="4217" y="26013"/>
                  <a:pt x="4208" y="26049"/>
                </a:cubicBezTo>
                <a:cubicBezTo>
                  <a:pt x="4160" y="26250"/>
                  <a:pt x="4109" y="26451"/>
                  <a:pt x="4059" y="26651"/>
                </a:cubicBezTo>
                <a:cubicBezTo>
                  <a:pt x="4053" y="26682"/>
                  <a:pt x="4047" y="26713"/>
                  <a:pt x="4043" y="26744"/>
                </a:cubicBezTo>
                <a:cubicBezTo>
                  <a:pt x="4029" y="26883"/>
                  <a:pt x="4057" y="26913"/>
                  <a:pt x="4237" y="26956"/>
                </a:cubicBezTo>
                <a:cubicBezTo>
                  <a:pt x="4220" y="27071"/>
                  <a:pt x="4208" y="27185"/>
                  <a:pt x="4188" y="27300"/>
                </a:cubicBezTo>
                <a:cubicBezTo>
                  <a:pt x="4167" y="27419"/>
                  <a:pt x="4137" y="27536"/>
                  <a:pt x="4121" y="27655"/>
                </a:cubicBezTo>
                <a:cubicBezTo>
                  <a:pt x="4095" y="27846"/>
                  <a:pt x="4162" y="27920"/>
                  <a:pt x="4369" y="27921"/>
                </a:cubicBezTo>
                <a:cubicBezTo>
                  <a:pt x="4369" y="27961"/>
                  <a:pt x="4372" y="28002"/>
                  <a:pt x="4368" y="28041"/>
                </a:cubicBezTo>
                <a:cubicBezTo>
                  <a:pt x="4351" y="28208"/>
                  <a:pt x="4332" y="28374"/>
                  <a:pt x="4311" y="28539"/>
                </a:cubicBezTo>
                <a:cubicBezTo>
                  <a:pt x="4300" y="28640"/>
                  <a:pt x="4286" y="28740"/>
                  <a:pt x="4268" y="28839"/>
                </a:cubicBezTo>
                <a:cubicBezTo>
                  <a:pt x="4253" y="28926"/>
                  <a:pt x="4213" y="29012"/>
                  <a:pt x="4295" y="29091"/>
                </a:cubicBezTo>
                <a:cubicBezTo>
                  <a:pt x="4311" y="29108"/>
                  <a:pt x="4299" y="29158"/>
                  <a:pt x="4294" y="29192"/>
                </a:cubicBezTo>
                <a:cubicBezTo>
                  <a:pt x="4228" y="29595"/>
                  <a:pt x="4271" y="29991"/>
                  <a:pt x="4377" y="30384"/>
                </a:cubicBezTo>
                <a:cubicBezTo>
                  <a:pt x="4385" y="30410"/>
                  <a:pt x="4394" y="30437"/>
                  <a:pt x="4407" y="30459"/>
                </a:cubicBezTo>
                <a:cubicBezTo>
                  <a:pt x="4441" y="30519"/>
                  <a:pt x="4472" y="30550"/>
                  <a:pt x="4504" y="30550"/>
                </a:cubicBezTo>
                <a:cubicBezTo>
                  <a:pt x="4534" y="30550"/>
                  <a:pt x="4565" y="30524"/>
                  <a:pt x="4599" y="30469"/>
                </a:cubicBezTo>
                <a:cubicBezTo>
                  <a:pt x="4671" y="30355"/>
                  <a:pt x="4729" y="30232"/>
                  <a:pt x="4791" y="30111"/>
                </a:cubicBezTo>
                <a:cubicBezTo>
                  <a:pt x="4883" y="29933"/>
                  <a:pt x="4970" y="29756"/>
                  <a:pt x="5062" y="29578"/>
                </a:cubicBezTo>
                <a:cubicBezTo>
                  <a:pt x="5070" y="29560"/>
                  <a:pt x="5091" y="29531"/>
                  <a:pt x="5103" y="29531"/>
                </a:cubicBezTo>
                <a:cubicBezTo>
                  <a:pt x="5104" y="29531"/>
                  <a:pt x="5104" y="29531"/>
                  <a:pt x="5105" y="29531"/>
                </a:cubicBezTo>
                <a:cubicBezTo>
                  <a:pt x="5118" y="29534"/>
                  <a:pt x="5130" y="29535"/>
                  <a:pt x="5141" y="29535"/>
                </a:cubicBezTo>
                <a:cubicBezTo>
                  <a:pt x="5236" y="29535"/>
                  <a:pt x="5260" y="29448"/>
                  <a:pt x="5297" y="29381"/>
                </a:cubicBezTo>
                <a:cubicBezTo>
                  <a:pt x="5441" y="29120"/>
                  <a:pt x="5581" y="28856"/>
                  <a:pt x="5716" y="28605"/>
                </a:cubicBezTo>
                <a:cubicBezTo>
                  <a:pt x="5738" y="28603"/>
                  <a:pt x="5746" y="28602"/>
                  <a:pt x="5749" y="28602"/>
                </a:cubicBezTo>
                <a:cubicBezTo>
                  <a:pt x="5751" y="28602"/>
                  <a:pt x="5751" y="28602"/>
                  <a:pt x="5752" y="28602"/>
                </a:cubicBezTo>
                <a:cubicBezTo>
                  <a:pt x="5835" y="28653"/>
                  <a:pt x="5892" y="28681"/>
                  <a:pt x="5941" y="28681"/>
                </a:cubicBezTo>
                <a:cubicBezTo>
                  <a:pt x="6006" y="28681"/>
                  <a:pt x="6059" y="28635"/>
                  <a:pt x="6146" y="28535"/>
                </a:cubicBezTo>
                <a:cubicBezTo>
                  <a:pt x="6273" y="28389"/>
                  <a:pt x="6396" y="28237"/>
                  <a:pt x="6527" y="28093"/>
                </a:cubicBezTo>
                <a:cubicBezTo>
                  <a:pt x="6552" y="28064"/>
                  <a:pt x="6604" y="28059"/>
                  <a:pt x="6642" y="28039"/>
                </a:cubicBezTo>
                <a:cubicBezTo>
                  <a:pt x="6686" y="28018"/>
                  <a:pt x="6738" y="28002"/>
                  <a:pt x="6765" y="27967"/>
                </a:cubicBezTo>
                <a:cubicBezTo>
                  <a:pt x="6878" y="27832"/>
                  <a:pt x="6982" y="27692"/>
                  <a:pt x="7098" y="27545"/>
                </a:cubicBezTo>
                <a:cubicBezTo>
                  <a:pt x="7190" y="27629"/>
                  <a:pt x="7288" y="27715"/>
                  <a:pt x="7384" y="27803"/>
                </a:cubicBezTo>
                <a:cubicBezTo>
                  <a:pt x="7442" y="27854"/>
                  <a:pt x="7500" y="27907"/>
                  <a:pt x="7554" y="27963"/>
                </a:cubicBezTo>
                <a:cubicBezTo>
                  <a:pt x="7587" y="27998"/>
                  <a:pt x="7619" y="28014"/>
                  <a:pt x="7649" y="28014"/>
                </a:cubicBezTo>
                <a:cubicBezTo>
                  <a:pt x="7685" y="28014"/>
                  <a:pt x="7718" y="27991"/>
                  <a:pt x="7749" y="27951"/>
                </a:cubicBezTo>
                <a:cubicBezTo>
                  <a:pt x="7798" y="27885"/>
                  <a:pt x="7842" y="27815"/>
                  <a:pt x="7885" y="27746"/>
                </a:cubicBezTo>
                <a:cubicBezTo>
                  <a:pt x="8035" y="27496"/>
                  <a:pt x="8184" y="27246"/>
                  <a:pt x="8333" y="26995"/>
                </a:cubicBezTo>
                <a:cubicBezTo>
                  <a:pt x="8343" y="26978"/>
                  <a:pt x="8358" y="26965"/>
                  <a:pt x="8369" y="26953"/>
                </a:cubicBezTo>
                <a:cubicBezTo>
                  <a:pt x="8420" y="26975"/>
                  <a:pt x="8459" y="26988"/>
                  <a:pt x="8492" y="26988"/>
                </a:cubicBezTo>
                <a:cubicBezTo>
                  <a:pt x="8552" y="26988"/>
                  <a:pt x="8590" y="26947"/>
                  <a:pt x="8627" y="26850"/>
                </a:cubicBezTo>
                <a:cubicBezTo>
                  <a:pt x="8678" y="26716"/>
                  <a:pt x="8710" y="26574"/>
                  <a:pt x="8745" y="26434"/>
                </a:cubicBezTo>
                <a:cubicBezTo>
                  <a:pt x="8826" y="26106"/>
                  <a:pt x="9033" y="25840"/>
                  <a:pt x="9173" y="25541"/>
                </a:cubicBezTo>
                <a:cubicBezTo>
                  <a:pt x="9233" y="25417"/>
                  <a:pt x="9275" y="25284"/>
                  <a:pt x="9325" y="25153"/>
                </a:cubicBezTo>
                <a:cubicBezTo>
                  <a:pt x="9326" y="25153"/>
                  <a:pt x="9329" y="25153"/>
                  <a:pt x="9332" y="25153"/>
                </a:cubicBezTo>
                <a:cubicBezTo>
                  <a:pt x="9337" y="25153"/>
                  <a:pt x="9342" y="25153"/>
                  <a:pt x="9343" y="25155"/>
                </a:cubicBezTo>
                <a:cubicBezTo>
                  <a:pt x="9485" y="25420"/>
                  <a:pt x="9641" y="25677"/>
                  <a:pt x="9765" y="25950"/>
                </a:cubicBezTo>
                <a:cubicBezTo>
                  <a:pt x="9950" y="26361"/>
                  <a:pt x="10031" y="26802"/>
                  <a:pt x="10079" y="27249"/>
                </a:cubicBezTo>
                <a:cubicBezTo>
                  <a:pt x="10085" y="27295"/>
                  <a:pt x="10102" y="27341"/>
                  <a:pt x="10120" y="27383"/>
                </a:cubicBezTo>
                <a:cubicBezTo>
                  <a:pt x="10169" y="27497"/>
                  <a:pt x="10195" y="27545"/>
                  <a:pt x="10246" y="27545"/>
                </a:cubicBezTo>
                <a:cubicBezTo>
                  <a:pt x="10280" y="27545"/>
                  <a:pt x="10327" y="27523"/>
                  <a:pt x="10401" y="27484"/>
                </a:cubicBezTo>
                <a:cubicBezTo>
                  <a:pt x="10411" y="27479"/>
                  <a:pt x="10423" y="27479"/>
                  <a:pt x="10454" y="27470"/>
                </a:cubicBezTo>
                <a:cubicBezTo>
                  <a:pt x="10483" y="27592"/>
                  <a:pt x="10510" y="27711"/>
                  <a:pt x="10536" y="27830"/>
                </a:cubicBezTo>
                <a:cubicBezTo>
                  <a:pt x="10551" y="27892"/>
                  <a:pt x="10561" y="27954"/>
                  <a:pt x="10577" y="28014"/>
                </a:cubicBezTo>
                <a:cubicBezTo>
                  <a:pt x="10597" y="28085"/>
                  <a:pt x="10629" y="28142"/>
                  <a:pt x="10697" y="28142"/>
                </a:cubicBezTo>
                <a:cubicBezTo>
                  <a:pt x="10717" y="28142"/>
                  <a:pt x="10740" y="28137"/>
                  <a:pt x="10767" y="28127"/>
                </a:cubicBezTo>
                <a:cubicBezTo>
                  <a:pt x="10815" y="28277"/>
                  <a:pt x="10851" y="28426"/>
                  <a:pt x="10913" y="28563"/>
                </a:cubicBezTo>
                <a:cubicBezTo>
                  <a:pt x="10978" y="28708"/>
                  <a:pt x="11064" y="28844"/>
                  <a:pt x="11148" y="28978"/>
                </a:cubicBezTo>
                <a:cubicBezTo>
                  <a:pt x="11175" y="29020"/>
                  <a:pt x="11207" y="29042"/>
                  <a:pt x="11240" y="29042"/>
                </a:cubicBezTo>
                <a:cubicBezTo>
                  <a:pt x="11271" y="29042"/>
                  <a:pt x="11304" y="29023"/>
                  <a:pt x="11337" y="28983"/>
                </a:cubicBezTo>
                <a:cubicBezTo>
                  <a:pt x="11431" y="28866"/>
                  <a:pt x="11530" y="28751"/>
                  <a:pt x="11643" y="28618"/>
                </a:cubicBezTo>
                <a:cubicBezTo>
                  <a:pt x="11728" y="28743"/>
                  <a:pt x="11786" y="28858"/>
                  <a:pt x="11795" y="28991"/>
                </a:cubicBezTo>
                <a:cubicBezTo>
                  <a:pt x="11803" y="29142"/>
                  <a:pt x="11797" y="29295"/>
                  <a:pt x="11798" y="29446"/>
                </a:cubicBezTo>
                <a:cubicBezTo>
                  <a:pt x="11798" y="29482"/>
                  <a:pt x="11800" y="29517"/>
                  <a:pt x="11805" y="29552"/>
                </a:cubicBezTo>
                <a:cubicBezTo>
                  <a:pt x="11818" y="29654"/>
                  <a:pt x="11844" y="29699"/>
                  <a:pt x="11905" y="29699"/>
                </a:cubicBezTo>
                <a:cubicBezTo>
                  <a:pt x="11931" y="29699"/>
                  <a:pt x="11963" y="29691"/>
                  <a:pt x="12003" y="29675"/>
                </a:cubicBezTo>
                <a:cubicBezTo>
                  <a:pt x="12006" y="29674"/>
                  <a:pt x="12009" y="29674"/>
                  <a:pt x="12012" y="29674"/>
                </a:cubicBezTo>
                <a:cubicBezTo>
                  <a:pt x="12021" y="29674"/>
                  <a:pt x="12032" y="29676"/>
                  <a:pt x="12045" y="29677"/>
                </a:cubicBezTo>
                <a:cubicBezTo>
                  <a:pt x="12052" y="29782"/>
                  <a:pt x="12050" y="29887"/>
                  <a:pt x="12064" y="29990"/>
                </a:cubicBezTo>
                <a:cubicBezTo>
                  <a:pt x="12103" y="30271"/>
                  <a:pt x="12203" y="30524"/>
                  <a:pt x="12417" y="30722"/>
                </a:cubicBezTo>
                <a:cubicBezTo>
                  <a:pt x="12458" y="30761"/>
                  <a:pt x="12497" y="30784"/>
                  <a:pt x="12536" y="30784"/>
                </a:cubicBezTo>
                <a:cubicBezTo>
                  <a:pt x="12571" y="30784"/>
                  <a:pt x="12606" y="30765"/>
                  <a:pt x="12644" y="30724"/>
                </a:cubicBezTo>
                <a:cubicBezTo>
                  <a:pt x="12698" y="30664"/>
                  <a:pt x="12767" y="30617"/>
                  <a:pt x="12840" y="30554"/>
                </a:cubicBezTo>
                <a:cubicBezTo>
                  <a:pt x="12866" y="30636"/>
                  <a:pt x="12882" y="30706"/>
                  <a:pt x="12909" y="30773"/>
                </a:cubicBezTo>
                <a:cubicBezTo>
                  <a:pt x="12981" y="30957"/>
                  <a:pt x="13046" y="31147"/>
                  <a:pt x="13137" y="31321"/>
                </a:cubicBezTo>
                <a:cubicBezTo>
                  <a:pt x="13202" y="31445"/>
                  <a:pt x="13245" y="31505"/>
                  <a:pt x="13298" y="31505"/>
                </a:cubicBezTo>
                <a:cubicBezTo>
                  <a:pt x="13346" y="31505"/>
                  <a:pt x="13403" y="31455"/>
                  <a:pt x="13493" y="31359"/>
                </a:cubicBezTo>
                <a:cubicBezTo>
                  <a:pt x="13528" y="31419"/>
                  <a:pt x="13559" y="31476"/>
                  <a:pt x="13591" y="31532"/>
                </a:cubicBezTo>
                <a:cubicBezTo>
                  <a:pt x="13636" y="31611"/>
                  <a:pt x="13674" y="31692"/>
                  <a:pt x="13725" y="31765"/>
                </a:cubicBezTo>
                <a:cubicBezTo>
                  <a:pt x="13763" y="31822"/>
                  <a:pt x="13809" y="31869"/>
                  <a:pt x="13867" y="31869"/>
                </a:cubicBezTo>
                <a:cubicBezTo>
                  <a:pt x="13897" y="31869"/>
                  <a:pt x="13929" y="31857"/>
                  <a:pt x="13966" y="31827"/>
                </a:cubicBezTo>
                <a:cubicBezTo>
                  <a:pt x="14040" y="31898"/>
                  <a:pt x="14104" y="31970"/>
                  <a:pt x="14180" y="32030"/>
                </a:cubicBezTo>
                <a:cubicBezTo>
                  <a:pt x="14222" y="32064"/>
                  <a:pt x="14255" y="32080"/>
                  <a:pt x="14283" y="32080"/>
                </a:cubicBezTo>
                <a:cubicBezTo>
                  <a:pt x="14323" y="32080"/>
                  <a:pt x="14352" y="32047"/>
                  <a:pt x="14385" y="31980"/>
                </a:cubicBezTo>
                <a:cubicBezTo>
                  <a:pt x="14457" y="31833"/>
                  <a:pt x="14532" y="31688"/>
                  <a:pt x="14607" y="31543"/>
                </a:cubicBezTo>
                <a:cubicBezTo>
                  <a:pt x="14617" y="31524"/>
                  <a:pt x="14637" y="31501"/>
                  <a:pt x="14656" y="31498"/>
                </a:cubicBezTo>
                <a:cubicBezTo>
                  <a:pt x="14930" y="31455"/>
                  <a:pt x="15099" y="31245"/>
                  <a:pt x="15295" y="31084"/>
                </a:cubicBezTo>
                <a:cubicBezTo>
                  <a:pt x="15403" y="30993"/>
                  <a:pt x="15485" y="30873"/>
                  <a:pt x="15567" y="30778"/>
                </a:cubicBezTo>
                <a:cubicBezTo>
                  <a:pt x="15754" y="30993"/>
                  <a:pt x="15941" y="31212"/>
                  <a:pt x="16131" y="31426"/>
                </a:cubicBezTo>
                <a:cubicBezTo>
                  <a:pt x="16184" y="31487"/>
                  <a:pt x="16258" y="31528"/>
                  <a:pt x="16307" y="31590"/>
                </a:cubicBezTo>
                <a:cubicBezTo>
                  <a:pt x="16380" y="31680"/>
                  <a:pt x="16431" y="31789"/>
                  <a:pt x="16505" y="31877"/>
                </a:cubicBezTo>
                <a:cubicBezTo>
                  <a:pt x="16596" y="31987"/>
                  <a:pt x="16692" y="32097"/>
                  <a:pt x="16803" y="32185"/>
                </a:cubicBezTo>
                <a:cubicBezTo>
                  <a:pt x="16850" y="32221"/>
                  <a:pt x="16887" y="32238"/>
                  <a:pt x="16920" y="32238"/>
                </a:cubicBezTo>
                <a:cubicBezTo>
                  <a:pt x="16970" y="32238"/>
                  <a:pt x="17010" y="32199"/>
                  <a:pt x="17058" y="32125"/>
                </a:cubicBezTo>
                <a:cubicBezTo>
                  <a:pt x="17089" y="32077"/>
                  <a:pt x="17122" y="32030"/>
                  <a:pt x="17160" y="31976"/>
                </a:cubicBezTo>
                <a:cubicBezTo>
                  <a:pt x="17290" y="32095"/>
                  <a:pt x="17410" y="32210"/>
                  <a:pt x="17536" y="32319"/>
                </a:cubicBezTo>
                <a:cubicBezTo>
                  <a:pt x="17731" y="32491"/>
                  <a:pt x="17928" y="32661"/>
                  <a:pt x="18125" y="32831"/>
                </a:cubicBezTo>
                <a:cubicBezTo>
                  <a:pt x="18165" y="32865"/>
                  <a:pt x="18191" y="32884"/>
                  <a:pt x="18219" y="32884"/>
                </a:cubicBezTo>
                <a:cubicBezTo>
                  <a:pt x="18258" y="32884"/>
                  <a:pt x="18299" y="32845"/>
                  <a:pt x="18380" y="32758"/>
                </a:cubicBezTo>
                <a:cubicBezTo>
                  <a:pt x="18465" y="32804"/>
                  <a:pt x="18549" y="32861"/>
                  <a:pt x="18640" y="32900"/>
                </a:cubicBezTo>
                <a:cubicBezTo>
                  <a:pt x="18767" y="32952"/>
                  <a:pt x="18899" y="33000"/>
                  <a:pt x="19033" y="33035"/>
                </a:cubicBezTo>
                <a:cubicBezTo>
                  <a:pt x="19052" y="33039"/>
                  <a:pt x="19069" y="33042"/>
                  <a:pt x="19085" y="33042"/>
                </a:cubicBezTo>
                <a:cubicBezTo>
                  <a:pt x="19165" y="33042"/>
                  <a:pt x="19211" y="32982"/>
                  <a:pt x="19246" y="32891"/>
                </a:cubicBezTo>
                <a:cubicBezTo>
                  <a:pt x="19309" y="32730"/>
                  <a:pt x="19396" y="32578"/>
                  <a:pt x="19480" y="32424"/>
                </a:cubicBezTo>
                <a:cubicBezTo>
                  <a:pt x="19500" y="32389"/>
                  <a:pt x="19520" y="32374"/>
                  <a:pt x="19542" y="32374"/>
                </a:cubicBezTo>
                <a:cubicBezTo>
                  <a:pt x="19567" y="32374"/>
                  <a:pt x="19594" y="32392"/>
                  <a:pt x="19626" y="32419"/>
                </a:cubicBezTo>
                <a:cubicBezTo>
                  <a:pt x="19822" y="32584"/>
                  <a:pt x="20028" y="32740"/>
                  <a:pt x="20231" y="32897"/>
                </a:cubicBezTo>
                <a:cubicBezTo>
                  <a:pt x="20326" y="32972"/>
                  <a:pt x="20427" y="33040"/>
                  <a:pt x="20526" y="33109"/>
                </a:cubicBezTo>
                <a:cubicBezTo>
                  <a:pt x="20561" y="33133"/>
                  <a:pt x="20594" y="33154"/>
                  <a:pt x="20627" y="33154"/>
                </a:cubicBezTo>
                <a:cubicBezTo>
                  <a:pt x="20656" y="33154"/>
                  <a:pt x="20684" y="33137"/>
                  <a:pt x="20711" y="33091"/>
                </a:cubicBezTo>
                <a:cubicBezTo>
                  <a:pt x="20717" y="33081"/>
                  <a:pt x="20741" y="33076"/>
                  <a:pt x="20768" y="33076"/>
                </a:cubicBezTo>
                <a:cubicBezTo>
                  <a:pt x="20789" y="33076"/>
                  <a:pt x="20811" y="33079"/>
                  <a:pt x="20825" y="33086"/>
                </a:cubicBezTo>
                <a:cubicBezTo>
                  <a:pt x="20954" y="33152"/>
                  <a:pt x="21071" y="33239"/>
                  <a:pt x="21204" y="33294"/>
                </a:cubicBezTo>
                <a:cubicBezTo>
                  <a:pt x="21324" y="33345"/>
                  <a:pt x="21457" y="33373"/>
                  <a:pt x="21586" y="33395"/>
                </a:cubicBezTo>
                <a:cubicBezTo>
                  <a:pt x="21601" y="33397"/>
                  <a:pt x="21616" y="33398"/>
                  <a:pt x="21630" y="33398"/>
                </a:cubicBezTo>
                <a:cubicBezTo>
                  <a:pt x="21706" y="33398"/>
                  <a:pt x="21766" y="33358"/>
                  <a:pt x="21777" y="33258"/>
                </a:cubicBezTo>
                <a:cubicBezTo>
                  <a:pt x="21780" y="33232"/>
                  <a:pt x="21795" y="33209"/>
                  <a:pt x="21808" y="33174"/>
                </a:cubicBezTo>
                <a:cubicBezTo>
                  <a:pt x="21926" y="33240"/>
                  <a:pt x="22039" y="33299"/>
                  <a:pt x="22148" y="33364"/>
                </a:cubicBezTo>
                <a:cubicBezTo>
                  <a:pt x="22475" y="33555"/>
                  <a:pt x="22795" y="33756"/>
                  <a:pt x="23128" y="33937"/>
                </a:cubicBezTo>
                <a:cubicBezTo>
                  <a:pt x="23489" y="34135"/>
                  <a:pt x="23825" y="34369"/>
                  <a:pt x="24178" y="34579"/>
                </a:cubicBezTo>
                <a:cubicBezTo>
                  <a:pt x="24263" y="34629"/>
                  <a:pt x="24362" y="34662"/>
                  <a:pt x="24458" y="34687"/>
                </a:cubicBezTo>
                <a:cubicBezTo>
                  <a:pt x="24470" y="34690"/>
                  <a:pt x="24481" y="34691"/>
                  <a:pt x="24491" y="34691"/>
                </a:cubicBezTo>
                <a:cubicBezTo>
                  <a:pt x="24544" y="34691"/>
                  <a:pt x="24571" y="34652"/>
                  <a:pt x="24540" y="34585"/>
                </a:cubicBezTo>
                <a:cubicBezTo>
                  <a:pt x="24486" y="34466"/>
                  <a:pt x="24426" y="34348"/>
                  <a:pt x="24363" y="34234"/>
                </a:cubicBezTo>
                <a:cubicBezTo>
                  <a:pt x="24239" y="34009"/>
                  <a:pt x="24102" y="33791"/>
                  <a:pt x="23985" y="33563"/>
                </a:cubicBezTo>
                <a:cubicBezTo>
                  <a:pt x="23872" y="33342"/>
                  <a:pt x="23776" y="33113"/>
                  <a:pt x="23674" y="32885"/>
                </a:cubicBezTo>
                <a:cubicBezTo>
                  <a:pt x="23624" y="32773"/>
                  <a:pt x="23580" y="32659"/>
                  <a:pt x="23534" y="32545"/>
                </a:cubicBezTo>
                <a:cubicBezTo>
                  <a:pt x="23712" y="32476"/>
                  <a:pt x="23728" y="32463"/>
                  <a:pt x="23691" y="32298"/>
                </a:cubicBezTo>
                <a:cubicBezTo>
                  <a:pt x="23663" y="32174"/>
                  <a:pt x="23614" y="32052"/>
                  <a:pt x="23560" y="31938"/>
                </a:cubicBezTo>
                <a:cubicBezTo>
                  <a:pt x="23378" y="31557"/>
                  <a:pt x="23191" y="31179"/>
                  <a:pt x="23006" y="30802"/>
                </a:cubicBezTo>
                <a:cubicBezTo>
                  <a:pt x="23001" y="30793"/>
                  <a:pt x="23001" y="30780"/>
                  <a:pt x="22999" y="30767"/>
                </a:cubicBezTo>
                <a:cubicBezTo>
                  <a:pt x="23133" y="30747"/>
                  <a:pt x="23263" y="30731"/>
                  <a:pt x="23393" y="30711"/>
                </a:cubicBezTo>
                <a:cubicBezTo>
                  <a:pt x="23494" y="30696"/>
                  <a:pt x="23545" y="30626"/>
                  <a:pt x="23540" y="30508"/>
                </a:cubicBezTo>
                <a:cubicBezTo>
                  <a:pt x="23534" y="30343"/>
                  <a:pt x="23455" y="30209"/>
                  <a:pt x="23356" y="30086"/>
                </a:cubicBezTo>
                <a:cubicBezTo>
                  <a:pt x="23325" y="30046"/>
                  <a:pt x="23292" y="30006"/>
                  <a:pt x="23253" y="29960"/>
                </a:cubicBezTo>
                <a:cubicBezTo>
                  <a:pt x="23380" y="29901"/>
                  <a:pt x="23378" y="29810"/>
                  <a:pt x="23329" y="29712"/>
                </a:cubicBezTo>
                <a:cubicBezTo>
                  <a:pt x="23215" y="29484"/>
                  <a:pt x="23099" y="29257"/>
                  <a:pt x="22984" y="29031"/>
                </a:cubicBezTo>
                <a:cubicBezTo>
                  <a:pt x="23037" y="29007"/>
                  <a:pt x="23095" y="28972"/>
                  <a:pt x="23157" y="28956"/>
                </a:cubicBezTo>
                <a:cubicBezTo>
                  <a:pt x="23273" y="28925"/>
                  <a:pt x="23294" y="28841"/>
                  <a:pt x="23220" y="28738"/>
                </a:cubicBezTo>
                <a:cubicBezTo>
                  <a:pt x="23118" y="28596"/>
                  <a:pt x="23005" y="28461"/>
                  <a:pt x="22891" y="28329"/>
                </a:cubicBezTo>
                <a:cubicBezTo>
                  <a:pt x="22651" y="28056"/>
                  <a:pt x="22408" y="27786"/>
                  <a:pt x="22164" y="27514"/>
                </a:cubicBezTo>
                <a:cubicBezTo>
                  <a:pt x="22128" y="27472"/>
                  <a:pt x="22092" y="27433"/>
                  <a:pt x="22053" y="27390"/>
                </a:cubicBezTo>
                <a:cubicBezTo>
                  <a:pt x="22263" y="27315"/>
                  <a:pt x="22471" y="27239"/>
                  <a:pt x="22681" y="27169"/>
                </a:cubicBezTo>
                <a:cubicBezTo>
                  <a:pt x="22754" y="27144"/>
                  <a:pt x="22781" y="27105"/>
                  <a:pt x="22760" y="27030"/>
                </a:cubicBezTo>
                <a:cubicBezTo>
                  <a:pt x="22701" y="26804"/>
                  <a:pt x="22590" y="26613"/>
                  <a:pt x="22390" y="26482"/>
                </a:cubicBezTo>
                <a:cubicBezTo>
                  <a:pt x="22486" y="26362"/>
                  <a:pt x="22475" y="26311"/>
                  <a:pt x="22353" y="26225"/>
                </a:cubicBezTo>
                <a:cubicBezTo>
                  <a:pt x="22195" y="26114"/>
                  <a:pt x="22037" y="26002"/>
                  <a:pt x="21885" y="25894"/>
                </a:cubicBezTo>
                <a:cubicBezTo>
                  <a:pt x="21890" y="25868"/>
                  <a:pt x="21890" y="25858"/>
                  <a:pt x="21894" y="25854"/>
                </a:cubicBezTo>
                <a:cubicBezTo>
                  <a:pt x="22045" y="25711"/>
                  <a:pt x="22045" y="25692"/>
                  <a:pt x="21876" y="25567"/>
                </a:cubicBezTo>
                <a:cubicBezTo>
                  <a:pt x="21653" y="25404"/>
                  <a:pt x="21435" y="25236"/>
                  <a:pt x="21209" y="25078"/>
                </a:cubicBezTo>
                <a:cubicBezTo>
                  <a:pt x="21118" y="25015"/>
                  <a:pt x="21011" y="24978"/>
                  <a:pt x="20901" y="24924"/>
                </a:cubicBezTo>
                <a:cubicBezTo>
                  <a:pt x="20980" y="24876"/>
                  <a:pt x="21049" y="24834"/>
                  <a:pt x="21117" y="24794"/>
                </a:cubicBezTo>
                <a:cubicBezTo>
                  <a:pt x="21225" y="24731"/>
                  <a:pt x="21241" y="24669"/>
                  <a:pt x="21142" y="24587"/>
                </a:cubicBezTo>
                <a:cubicBezTo>
                  <a:pt x="20988" y="24459"/>
                  <a:pt x="20824" y="24339"/>
                  <a:pt x="20655" y="24228"/>
                </a:cubicBezTo>
                <a:cubicBezTo>
                  <a:pt x="20486" y="24116"/>
                  <a:pt x="20346" y="23984"/>
                  <a:pt x="20222" y="23821"/>
                </a:cubicBezTo>
                <a:cubicBezTo>
                  <a:pt x="20124" y="23692"/>
                  <a:pt x="20000" y="23579"/>
                  <a:pt x="19873" y="23476"/>
                </a:cubicBezTo>
                <a:cubicBezTo>
                  <a:pt x="19777" y="23399"/>
                  <a:pt x="19652" y="23359"/>
                  <a:pt x="19553" y="23286"/>
                </a:cubicBezTo>
                <a:cubicBezTo>
                  <a:pt x="19447" y="23208"/>
                  <a:pt x="19364" y="23098"/>
                  <a:pt x="19259" y="23018"/>
                </a:cubicBezTo>
                <a:cubicBezTo>
                  <a:pt x="19133" y="22922"/>
                  <a:pt x="18986" y="22851"/>
                  <a:pt x="18863" y="22752"/>
                </a:cubicBezTo>
                <a:cubicBezTo>
                  <a:pt x="18659" y="22588"/>
                  <a:pt x="18469" y="22410"/>
                  <a:pt x="18269" y="22242"/>
                </a:cubicBezTo>
                <a:cubicBezTo>
                  <a:pt x="18114" y="22109"/>
                  <a:pt x="17953" y="21981"/>
                  <a:pt x="17795" y="21852"/>
                </a:cubicBezTo>
                <a:cubicBezTo>
                  <a:pt x="17800" y="21840"/>
                  <a:pt x="17804" y="21829"/>
                  <a:pt x="17809" y="21817"/>
                </a:cubicBezTo>
                <a:cubicBezTo>
                  <a:pt x="18002" y="21866"/>
                  <a:pt x="18199" y="21901"/>
                  <a:pt x="18385" y="21968"/>
                </a:cubicBezTo>
                <a:cubicBezTo>
                  <a:pt x="18642" y="22060"/>
                  <a:pt x="18891" y="22174"/>
                  <a:pt x="19139" y="22287"/>
                </a:cubicBezTo>
                <a:cubicBezTo>
                  <a:pt x="19384" y="22397"/>
                  <a:pt x="19625" y="22513"/>
                  <a:pt x="19862" y="22639"/>
                </a:cubicBezTo>
                <a:cubicBezTo>
                  <a:pt x="20135" y="22784"/>
                  <a:pt x="20398" y="22942"/>
                  <a:pt x="20666" y="23095"/>
                </a:cubicBezTo>
                <a:cubicBezTo>
                  <a:pt x="20682" y="23105"/>
                  <a:pt x="20702" y="23112"/>
                  <a:pt x="20720" y="23118"/>
                </a:cubicBezTo>
                <a:cubicBezTo>
                  <a:pt x="20765" y="23135"/>
                  <a:pt x="20798" y="23145"/>
                  <a:pt x="20825" y="23145"/>
                </a:cubicBezTo>
                <a:cubicBezTo>
                  <a:pt x="20877" y="23145"/>
                  <a:pt x="20902" y="23106"/>
                  <a:pt x="20931" y="23008"/>
                </a:cubicBezTo>
                <a:cubicBezTo>
                  <a:pt x="20941" y="23007"/>
                  <a:pt x="20951" y="23007"/>
                  <a:pt x="20960" y="23007"/>
                </a:cubicBezTo>
                <a:cubicBezTo>
                  <a:pt x="21126" y="23007"/>
                  <a:pt x="21245" y="23129"/>
                  <a:pt x="21386" y="23190"/>
                </a:cubicBezTo>
                <a:cubicBezTo>
                  <a:pt x="21446" y="23218"/>
                  <a:pt x="21498" y="23260"/>
                  <a:pt x="21556" y="23293"/>
                </a:cubicBezTo>
                <a:cubicBezTo>
                  <a:pt x="21647" y="23348"/>
                  <a:pt x="21741" y="23363"/>
                  <a:pt x="21852" y="23370"/>
                </a:cubicBezTo>
                <a:cubicBezTo>
                  <a:pt x="22026" y="23383"/>
                  <a:pt x="22199" y="23445"/>
                  <a:pt x="22367" y="23503"/>
                </a:cubicBezTo>
                <a:cubicBezTo>
                  <a:pt x="22472" y="23539"/>
                  <a:pt x="22564" y="23616"/>
                  <a:pt x="22670" y="23652"/>
                </a:cubicBezTo>
                <a:cubicBezTo>
                  <a:pt x="22701" y="23663"/>
                  <a:pt x="22727" y="23669"/>
                  <a:pt x="22747" y="23669"/>
                </a:cubicBezTo>
                <a:cubicBezTo>
                  <a:pt x="22804" y="23669"/>
                  <a:pt x="22824" y="23626"/>
                  <a:pt x="22831" y="23534"/>
                </a:cubicBezTo>
                <a:cubicBezTo>
                  <a:pt x="22836" y="23480"/>
                  <a:pt x="22846" y="23427"/>
                  <a:pt x="22856" y="23354"/>
                </a:cubicBezTo>
                <a:cubicBezTo>
                  <a:pt x="22964" y="23404"/>
                  <a:pt x="23057" y="23442"/>
                  <a:pt x="23144" y="23492"/>
                </a:cubicBezTo>
                <a:cubicBezTo>
                  <a:pt x="23328" y="23596"/>
                  <a:pt x="23509" y="23701"/>
                  <a:pt x="23688" y="23813"/>
                </a:cubicBezTo>
                <a:cubicBezTo>
                  <a:pt x="23783" y="23872"/>
                  <a:pt x="23869" y="23948"/>
                  <a:pt x="23963" y="24010"/>
                </a:cubicBezTo>
                <a:cubicBezTo>
                  <a:pt x="24006" y="24038"/>
                  <a:pt x="24050" y="24068"/>
                  <a:pt x="24093" y="24068"/>
                </a:cubicBezTo>
                <a:cubicBezTo>
                  <a:pt x="24127" y="24068"/>
                  <a:pt x="24161" y="24050"/>
                  <a:pt x="24194" y="24000"/>
                </a:cubicBezTo>
                <a:cubicBezTo>
                  <a:pt x="24198" y="23992"/>
                  <a:pt x="24213" y="23989"/>
                  <a:pt x="24232" y="23989"/>
                </a:cubicBezTo>
                <a:cubicBezTo>
                  <a:pt x="24256" y="23989"/>
                  <a:pt x="24287" y="23994"/>
                  <a:pt x="24308" y="24001"/>
                </a:cubicBezTo>
                <a:cubicBezTo>
                  <a:pt x="24523" y="24069"/>
                  <a:pt x="24736" y="24144"/>
                  <a:pt x="24951" y="24214"/>
                </a:cubicBezTo>
                <a:cubicBezTo>
                  <a:pt x="24989" y="24226"/>
                  <a:pt x="25029" y="24234"/>
                  <a:pt x="25069" y="24234"/>
                </a:cubicBezTo>
                <a:cubicBezTo>
                  <a:pt x="25072" y="24234"/>
                  <a:pt x="25075" y="24233"/>
                  <a:pt x="25077" y="24233"/>
                </a:cubicBezTo>
                <a:cubicBezTo>
                  <a:pt x="25239" y="24227"/>
                  <a:pt x="25396" y="24171"/>
                  <a:pt x="25351" y="23939"/>
                </a:cubicBezTo>
                <a:cubicBezTo>
                  <a:pt x="25345" y="23909"/>
                  <a:pt x="25346" y="23878"/>
                  <a:pt x="25342" y="23840"/>
                </a:cubicBezTo>
                <a:lnTo>
                  <a:pt x="25342" y="23840"/>
                </a:lnTo>
                <a:cubicBezTo>
                  <a:pt x="25391" y="23843"/>
                  <a:pt x="25433" y="23851"/>
                  <a:pt x="25475" y="23852"/>
                </a:cubicBezTo>
                <a:cubicBezTo>
                  <a:pt x="25578" y="23855"/>
                  <a:pt x="25680" y="23870"/>
                  <a:pt x="25784" y="23870"/>
                </a:cubicBezTo>
                <a:cubicBezTo>
                  <a:pt x="25836" y="23870"/>
                  <a:pt x="25889" y="23866"/>
                  <a:pt x="25944" y="23856"/>
                </a:cubicBezTo>
                <a:cubicBezTo>
                  <a:pt x="25971" y="23851"/>
                  <a:pt x="25998" y="23849"/>
                  <a:pt x="26026" y="23849"/>
                </a:cubicBezTo>
                <a:cubicBezTo>
                  <a:pt x="26166" y="23849"/>
                  <a:pt x="26316" y="23903"/>
                  <a:pt x="26461" y="23928"/>
                </a:cubicBezTo>
                <a:cubicBezTo>
                  <a:pt x="26498" y="23934"/>
                  <a:pt x="26535" y="23949"/>
                  <a:pt x="26575" y="23955"/>
                </a:cubicBezTo>
                <a:cubicBezTo>
                  <a:pt x="26598" y="23958"/>
                  <a:pt x="26619" y="23960"/>
                  <a:pt x="26636" y="23960"/>
                </a:cubicBezTo>
                <a:cubicBezTo>
                  <a:pt x="26708" y="23960"/>
                  <a:pt x="26729" y="23926"/>
                  <a:pt x="26745" y="23820"/>
                </a:cubicBezTo>
                <a:cubicBezTo>
                  <a:pt x="26897" y="23841"/>
                  <a:pt x="27049" y="23862"/>
                  <a:pt x="27200" y="23884"/>
                </a:cubicBezTo>
                <a:cubicBezTo>
                  <a:pt x="27318" y="23901"/>
                  <a:pt x="27437" y="23936"/>
                  <a:pt x="27554" y="23936"/>
                </a:cubicBezTo>
                <a:cubicBezTo>
                  <a:pt x="27563" y="23936"/>
                  <a:pt x="27572" y="23935"/>
                  <a:pt x="27581" y="23935"/>
                </a:cubicBezTo>
                <a:cubicBezTo>
                  <a:pt x="27774" y="23926"/>
                  <a:pt x="27820" y="23873"/>
                  <a:pt x="27742" y="23707"/>
                </a:cubicBezTo>
                <a:cubicBezTo>
                  <a:pt x="27655" y="23519"/>
                  <a:pt x="27562" y="23336"/>
                  <a:pt x="27471" y="23151"/>
                </a:cubicBezTo>
                <a:cubicBezTo>
                  <a:pt x="27445" y="23098"/>
                  <a:pt x="27419" y="23046"/>
                  <a:pt x="27393" y="22995"/>
                </a:cubicBezTo>
                <a:cubicBezTo>
                  <a:pt x="27584" y="22899"/>
                  <a:pt x="27594" y="22874"/>
                  <a:pt x="27483" y="22691"/>
                </a:cubicBezTo>
                <a:cubicBezTo>
                  <a:pt x="27349" y="22469"/>
                  <a:pt x="27208" y="22249"/>
                  <a:pt x="27069" y="22027"/>
                </a:cubicBezTo>
                <a:cubicBezTo>
                  <a:pt x="27053" y="22002"/>
                  <a:pt x="27040" y="21975"/>
                  <a:pt x="27023" y="21945"/>
                </a:cubicBezTo>
                <a:lnTo>
                  <a:pt x="27023" y="21945"/>
                </a:lnTo>
                <a:cubicBezTo>
                  <a:pt x="27343" y="21969"/>
                  <a:pt x="27653" y="21986"/>
                  <a:pt x="27963" y="22015"/>
                </a:cubicBezTo>
                <a:cubicBezTo>
                  <a:pt x="28102" y="22027"/>
                  <a:pt x="28239" y="22055"/>
                  <a:pt x="28376" y="22086"/>
                </a:cubicBezTo>
                <a:cubicBezTo>
                  <a:pt x="28540" y="22123"/>
                  <a:pt x="28700" y="22174"/>
                  <a:pt x="28862" y="22215"/>
                </a:cubicBezTo>
                <a:cubicBezTo>
                  <a:pt x="28910" y="22226"/>
                  <a:pt x="28963" y="22227"/>
                  <a:pt x="29013" y="22227"/>
                </a:cubicBezTo>
                <a:cubicBezTo>
                  <a:pt x="29114" y="22227"/>
                  <a:pt x="29180" y="22194"/>
                  <a:pt x="29162" y="22074"/>
                </a:cubicBezTo>
                <a:cubicBezTo>
                  <a:pt x="29157" y="22042"/>
                  <a:pt x="29167" y="22006"/>
                  <a:pt x="29170" y="21960"/>
                </a:cubicBezTo>
                <a:cubicBezTo>
                  <a:pt x="29198" y="21960"/>
                  <a:pt x="29223" y="21959"/>
                  <a:pt x="29248" y="21959"/>
                </a:cubicBezTo>
                <a:cubicBezTo>
                  <a:pt x="29266" y="21959"/>
                  <a:pt x="29283" y="21959"/>
                  <a:pt x="29301" y="21961"/>
                </a:cubicBezTo>
                <a:cubicBezTo>
                  <a:pt x="29589" y="21986"/>
                  <a:pt x="29875" y="22014"/>
                  <a:pt x="30163" y="22041"/>
                </a:cubicBezTo>
                <a:cubicBezTo>
                  <a:pt x="30202" y="22045"/>
                  <a:pt x="30242" y="22050"/>
                  <a:pt x="30281" y="22050"/>
                </a:cubicBezTo>
                <a:cubicBezTo>
                  <a:pt x="30443" y="22050"/>
                  <a:pt x="30462" y="22033"/>
                  <a:pt x="30484" y="21871"/>
                </a:cubicBezTo>
                <a:cubicBezTo>
                  <a:pt x="30693" y="21847"/>
                  <a:pt x="30906" y="21829"/>
                  <a:pt x="31117" y="21798"/>
                </a:cubicBezTo>
                <a:cubicBezTo>
                  <a:pt x="31216" y="21783"/>
                  <a:pt x="31314" y="21749"/>
                  <a:pt x="31407" y="21713"/>
                </a:cubicBezTo>
                <a:cubicBezTo>
                  <a:pt x="31506" y="21676"/>
                  <a:pt x="31523" y="21599"/>
                  <a:pt x="31482" y="21503"/>
                </a:cubicBezTo>
                <a:cubicBezTo>
                  <a:pt x="31328" y="21138"/>
                  <a:pt x="31174" y="20771"/>
                  <a:pt x="31020" y="20406"/>
                </a:cubicBezTo>
                <a:cubicBezTo>
                  <a:pt x="31011" y="20384"/>
                  <a:pt x="31007" y="20363"/>
                  <a:pt x="31002" y="20345"/>
                </a:cubicBezTo>
                <a:cubicBezTo>
                  <a:pt x="31278" y="20312"/>
                  <a:pt x="31546" y="20283"/>
                  <a:pt x="31815" y="20244"/>
                </a:cubicBezTo>
                <a:cubicBezTo>
                  <a:pt x="31853" y="20239"/>
                  <a:pt x="31885" y="20190"/>
                  <a:pt x="31920" y="20162"/>
                </a:cubicBezTo>
                <a:cubicBezTo>
                  <a:pt x="31946" y="20139"/>
                  <a:pt x="31971" y="20107"/>
                  <a:pt x="32000" y="20100"/>
                </a:cubicBezTo>
                <a:cubicBezTo>
                  <a:pt x="32138" y="20071"/>
                  <a:pt x="32277" y="20051"/>
                  <a:pt x="32414" y="20024"/>
                </a:cubicBezTo>
                <a:cubicBezTo>
                  <a:pt x="32488" y="20010"/>
                  <a:pt x="32561" y="19998"/>
                  <a:pt x="32629" y="19970"/>
                </a:cubicBezTo>
                <a:cubicBezTo>
                  <a:pt x="32813" y="19898"/>
                  <a:pt x="32843" y="19840"/>
                  <a:pt x="32805" y="19630"/>
                </a:cubicBezTo>
                <a:cubicBezTo>
                  <a:pt x="33025" y="19620"/>
                  <a:pt x="33242" y="19599"/>
                  <a:pt x="33459" y="19599"/>
                </a:cubicBezTo>
                <a:cubicBezTo>
                  <a:pt x="33481" y="19599"/>
                  <a:pt x="33503" y="19599"/>
                  <a:pt x="33526" y="19599"/>
                </a:cubicBezTo>
                <a:cubicBezTo>
                  <a:pt x="33888" y="19608"/>
                  <a:pt x="34250" y="19639"/>
                  <a:pt x="34611" y="19654"/>
                </a:cubicBezTo>
                <a:cubicBezTo>
                  <a:pt x="34654" y="19656"/>
                  <a:pt x="34697" y="19656"/>
                  <a:pt x="34740" y="19656"/>
                </a:cubicBezTo>
                <a:cubicBezTo>
                  <a:pt x="34854" y="19656"/>
                  <a:pt x="34968" y="19651"/>
                  <a:pt x="35079" y="19639"/>
                </a:cubicBezTo>
                <a:cubicBezTo>
                  <a:pt x="35156" y="19632"/>
                  <a:pt x="35238" y="19598"/>
                  <a:pt x="35306" y="19558"/>
                </a:cubicBezTo>
                <a:cubicBezTo>
                  <a:pt x="35377" y="19517"/>
                  <a:pt x="35362" y="19452"/>
                  <a:pt x="35290" y="19427"/>
                </a:cubicBezTo>
                <a:cubicBezTo>
                  <a:pt x="35143" y="19377"/>
                  <a:pt x="35030" y="19257"/>
                  <a:pt x="34860" y="19246"/>
                </a:cubicBezTo>
                <a:cubicBezTo>
                  <a:pt x="34785" y="19241"/>
                  <a:pt x="34713" y="19170"/>
                  <a:pt x="34638" y="19133"/>
                </a:cubicBezTo>
                <a:cubicBezTo>
                  <a:pt x="34204" y="18914"/>
                  <a:pt x="33766" y="18702"/>
                  <a:pt x="33335" y="18477"/>
                </a:cubicBezTo>
                <a:cubicBezTo>
                  <a:pt x="33213" y="18413"/>
                  <a:pt x="33110" y="18313"/>
                  <a:pt x="32985" y="18221"/>
                </a:cubicBezTo>
                <a:cubicBezTo>
                  <a:pt x="33020" y="18188"/>
                  <a:pt x="33048" y="18153"/>
                  <a:pt x="33084" y="18127"/>
                </a:cubicBezTo>
                <a:cubicBezTo>
                  <a:pt x="33175" y="18063"/>
                  <a:pt x="33175" y="17987"/>
                  <a:pt x="33111" y="17907"/>
                </a:cubicBezTo>
                <a:cubicBezTo>
                  <a:pt x="33062" y="17843"/>
                  <a:pt x="33012" y="17770"/>
                  <a:pt x="32946" y="17729"/>
                </a:cubicBezTo>
                <a:cubicBezTo>
                  <a:pt x="32654" y="17546"/>
                  <a:pt x="32368" y="17353"/>
                  <a:pt x="32029" y="17253"/>
                </a:cubicBezTo>
                <a:cubicBezTo>
                  <a:pt x="31890" y="17214"/>
                  <a:pt x="31763" y="17127"/>
                  <a:pt x="31629" y="17060"/>
                </a:cubicBezTo>
                <a:cubicBezTo>
                  <a:pt x="31770" y="16893"/>
                  <a:pt x="31913" y="16722"/>
                  <a:pt x="32062" y="16552"/>
                </a:cubicBezTo>
                <a:cubicBezTo>
                  <a:pt x="32123" y="16481"/>
                  <a:pt x="32127" y="16424"/>
                  <a:pt x="32070" y="16347"/>
                </a:cubicBezTo>
                <a:cubicBezTo>
                  <a:pt x="31962" y="16203"/>
                  <a:pt x="31808" y="16134"/>
                  <a:pt x="31648" y="16074"/>
                </a:cubicBezTo>
                <a:cubicBezTo>
                  <a:pt x="31481" y="16013"/>
                  <a:pt x="31315" y="15954"/>
                  <a:pt x="31146" y="15897"/>
                </a:cubicBezTo>
                <a:cubicBezTo>
                  <a:pt x="31079" y="15875"/>
                  <a:pt x="31011" y="15862"/>
                  <a:pt x="30933" y="15843"/>
                </a:cubicBezTo>
                <a:cubicBezTo>
                  <a:pt x="30936" y="15815"/>
                  <a:pt x="30939" y="15781"/>
                  <a:pt x="30945" y="15749"/>
                </a:cubicBezTo>
                <a:cubicBezTo>
                  <a:pt x="30974" y="15607"/>
                  <a:pt x="30954" y="15575"/>
                  <a:pt x="30821" y="15539"/>
                </a:cubicBezTo>
                <a:cubicBezTo>
                  <a:pt x="30604" y="15482"/>
                  <a:pt x="30401" y="15391"/>
                  <a:pt x="30219" y="15254"/>
                </a:cubicBezTo>
                <a:cubicBezTo>
                  <a:pt x="30168" y="15215"/>
                  <a:pt x="30087" y="15216"/>
                  <a:pt x="30024" y="15201"/>
                </a:cubicBezTo>
                <a:cubicBezTo>
                  <a:pt x="30066" y="15117"/>
                  <a:pt x="30113" y="15029"/>
                  <a:pt x="30154" y="14936"/>
                </a:cubicBezTo>
                <a:cubicBezTo>
                  <a:pt x="30188" y="14863"/>
                  <a:pt x="30168" y="14796"/>
                  <a:pt x="30100" y="14755"/>
                </a:cubicBezTo>
                <a:cubicBezTo>
                  <a:pt x="30027" y="14711"/>
                  <a:pt x="29951" y="14671"/>
                  <a:pt x="29871" y="14642"/>
                </a:cubicBezTo>
                <a:cubicBezTo>
                  <a:pt x="29696" y="14576"/>
                  <a:pt x="29519" y="14520"/>
                  <a:pt x="29343" y="14459"/>
                </a:cubicBezTo>
                <a:cubicBezTo>
                  <a:pt x="29331" y="14455"/>
                  <a:pt x="29321" y="14449"/>
                  <a:pt x="29309" y="14449"/>
                </a:cubicBezTo>
                <a:cubicBezTo>
                  <a:pt x="29183" y="14449"/>
                  <a:pt x="29067" y="14439"/>
                  <a:pt x="28979" y="14320"/>
                </a:cubicBezTo>
                <a:cubicBezTo>
                  <a:pt x="28962" y="14296"/>
                  <a:pt x="28915" y="14294"/>
                  <a:pt x="28866" y="14294"/>
                </a:cubicBezTo>
                <a:cubicBezTo>
                  <a:pt x="28855" y="14294"/>
                  <a:pt x="28844" y="14294"/>
                  <a:pt x="28832" y="14294"/>
                </a:cubicBezTo>
                <a:cubicBezTo>
                  <a:pt x="28813" y="14294"/>
                  <a:pt x="28795" y="14294"/>
                  <a:pt x="28778" y="14292"/>
                </a:cubicBezTo>
                <a:cubicBezTo>
                  <a:pt x="28695" y="14282"/>
                  <a:pt x="28612" y="14273"/>
                  <a:pt x="28511" y="14261"/>
                </a:cubicBezTo>
                <a:cubicBezTo>
                  <a:pt x="28683" y="14045"/>
                  <a:pt x="28841" y="13853"/>
                  <a:pt x="28989" y="13654"/>
                </a:cubicBezTo>
                <a:cubicBezTo>
                  <a:pt x="29011" y="13625"/>
                  <a:pt x="28981" y="13558"/>
                  <a:pt x="28976" y="13512"/>
                </a:cubicBezTo>
                <a:cubicBezTo>
                  <a:pt x="29088" y="13277"/>
                  <a:pt x="29206" y="13038"/>
                  <a:pt x="29319" y="12795"/>
                </a:cubicBezTo>
                <a:cubicBezTo>
                  <a:pt x="29329" y="12771"/>
                  <a:pt x="29315" y="12724"/>
                  <a:pt x="29298" y="12700"/>
                </a:cubicBezTo>
                <a:cubicBezTo>
                  <a:pt x="29222" y="12597"/>
                  <a:pt x="29124" y="12530"/>
                  <a:pt x="28990" y="12508"/>
                </a:cubicBezTo>
                <a:cubicBezTo>
                  <a:pt x="28860" y="12488"/>
                  <a:pt x="28732" y="12440"/>
                  <a:pt x="28603" y="12406"/>
                </a:cubicBezTo>
                <a:cubicBezTo>
                  <a:pt x="28537" y="12390"/>
                  <a:pt x="28469" y="12379"/>
                  <a:pt x="28402" y="12364"/>
                </a:cubicBezTo>
                <a:cubicBezTo>
                  <a:pt x="28435" y="12246"/>
                  <a:pt x="28404" y="12191"/>
                  <a:pt x="28265" y="12179"/>
                </a:cubicBezTo>
                <a:cubicBezTo>
                  <a:pt x="27992" y="12153"/>
                  <a:pt x="27719" y="12140"/>
                  <a:pt x="27455" y="12122"/>
                </a:cubicBezTo>
                <a:cubicBezTo>
                  <a:pt x="27486" y="12046"/>
                  <a:pt x="27527" y="11949"/>
                  <a:pt x="27566" y="11850"/>
                </a:cubicBezTo>
                <a:cubicBezTo>
                  <a:pt x="27608" y="11746"/>
                  <a:pt x="27585" y="11670"/>
                  <a:pt x="27477" y="11640"/>
                </a:cubicBezTo>
                <a:cubicBezTo>
                  <a:pt x="27321" y="11598"/>
                  <a:pt x="27160" y="11555"/>
                  <a:pt x="27000" y="11547"/>
                </a:cubicBezTo>
                <a:cubicBezTo>
                  <a:pt x="26943" y="11544"/>
                  <a:pt x="26885" y="11543"/>
                  <a:pt x="26827" y="11543"/>
                </a:cubicBezTo>
                <a:cubicBezTo>
                  <a:pt x="26652" y="11543"/>
                  <a:pt x="26478" y="11554"/>
                  <a:pt x="26303" y="11562"/>
                </a:cubicBezTo>
                <a:cubicBezTo>
                  <a:pt x="26228" y="11564"/>
                  <a:pt x="26154" y="11586"/>
                  <a:pt x="26072" y="11600"/>
                </a:cubicBezTo>
                <a:cubicBezTo>
                  <a:pt x="26033" y="11529"/>
                  <a:pt x="26006" y="11496"/>
                  <a:pt x="25945" y="11496"/>
                </a:cubicBezTo>
                <a:cubicBezTo>
                  <a:pt x="25903" y="11496"/>
                  <a:pt x="25845" y="11512"/>
                  <a:pt x="25754" y="11542"/>
                </a:cubicBezTo>
                <a:cubicBezTo>
                  <a:pt x="25596" y="11595"/>
                  <a:pt x="25445" y="11664"/>
                  <a:pt x="25286" y="11711"/>
                </a:cubicBezTo>
                <a:cubicBezTo>
                  <a:pt x="25145" y="11753"/>
                  <a:pt x="24999" y="11778"/>
                  <a:pt x="24854" y="11811"/>
                </a:cubicBezTo>
                <a:cubicBezTo>
                  <a:pt x="24881" y="11697"/>
                  <a:pt x="24907" y="11586"/>
                  <a:pt x="24937" y="11475"/>
                </a:cubicBezTo>
                <a:cubicBezTo>
                  <a:pt x="24961" y="11381"/>
                  <a:pt x="24920" y="11320"/>
                  <a:pt x="24830" y="11317"/>
                </a:cubicBezTo>
                <a:cubicBezTo>
                  <a:pt x="24795" y="11316"/>
                  <a:pt x="24760" y="11315"/>
                  <a:pt x="24726" y="11315"/>
                </a:cubicBezTo>
                <a:cubicBezTo>
                  <a:pt x="24587" y="11315"/>
                  <a:pt x="24448" y="11323"/>
                  <a:pt x="24309" y="11329"/>
                </a:cubicBezTo>
                <a:cubicBezTo>
                  <a:pt x="24206" y="11332"/>
                  <a:pt x="24101" y="11335"/>
                  <a:pt x="24000" y="11356"/>
                </a:cubicBezTo>
                <a:cubicBezTo>
                  <a:pt x="23738" y="11411"/>
                  <a:pt x="23480" y="11475"/>
                  <a:pt x="23216" y="11537"/>
                </a:cubicBezTo>
                <a:cubicBezTo>
                  <a:pt x="23218" y="11527"/>
                  <a:pt x="23231" y="11504"/>
                  <a:pt x="23227" y="11485"/>
                </a:cubicBezTo>
                <a:cubicBezTo>
                  <a:pt x="23219" y="11448"/>
                  <a:pt x="23213" y="11401"/>
                  <a:pt x="23188" y="11384"/>
                </a:cubicBezTo>
                <a:cubicBezTo>
                  <a:pt x="23160" y="11365"/>
                  <a:pt x="23119" y="11351"/>
                  <a:pt x="23082" y="11351"/>
                </a:cubicBezTo>
                <a:cubicBezTo>
                  <a:pt x="23075" y="11351"/>
                  <a:pt x="23068" y="11352"/>
                  <a:pt x="23062" y="11353"/>
                </a:cubicBezTo>
                <a:cubicBezTo>
                  <a:pt x="23017" y="11360"/>
                  <a:pt x="22975" y="11393"/>
                  <a:pt x="22934" y="11417"/>
                </a:cubicBezTo>
                <a:cubicBezTo>
                  <a:pt x="22735" y="11528"/>
                  <a:pt x="22517" y="11559"/>
                  <a:pt x="22291" y="11579"/>
                </a:cubicBezTo>
                <a:cubicBezTo>
                  <a:pt x="22028" y="11604"/>
                  <a:pt x="21767" y="11660"/>
                  <a:pt x="21503" y="11690"/>
                </a:cubicBezTo>
                <a:cubicBezTo>
                  <a:pt x="21428" y="11697"/>
                  <a:pt x="21357" y="11670"/>
                  <a:pt x="21367" y="11784"/>
                </a:cubicBezTo>
                <a:cubicBezTo>
                  <a:pt x="21322" y="11754"/>
                  <a:pt x="21272" y="11739"/>
                  <a:pt x="21223" y="11739"/>
                </a:cubicBezTo>
                <a:cubicBezTo>
                  <a:pt x="21160" y="11739"/>
                  <a:pt x="21097" y="11763"/>
                  <a:pt x="21045" y="11810"/>
                </a:cubicBezTo>
                <a:cubicBezTo>
                  <a:pt x="21022" y="11830"/>
                  <a:pt x="20980" y="11834"/>
                  <a:pt x="20948" y="11842"/>
                </a:cubicBezTo>
                <a:cubicBezTo>
                  <a:pt x="20843" y="11866"/>
                  <a:pt x="20738" y="11885"/>
                  <a:pt x="20635" y="11913"/>
                </a:cubicBezTo>
                <a:cubicBezTo>
                  <a:pt x="20547" y="11937"/>
                  <a:pt x="20464" y="11972"/>
                  <a:pt x="20384" y="12005"/>
                </a:cubicBezTo>
                <a:cubicBezTo>
                  <a:pt x="20326" y="12018"/>
                  <a:pt x="20256" y="12015"/>
                  <a:pt x="20212" y="12047"/>
                </a:cubicBezTo>
                <a:cubicBezTo>
                  <a:pt x="20206" y="12052"/>
                  <a:pt x="20200" y="12053"/>
                  <a:pt x="20193" y="12053"/>
                </a:cubicBezTo>
                <a:cubicBezTo>
                  <a:pt x="20159" y="12053"/>
                  <a:pt x="20115" y="12009"/>
                  <a:pt x="20090" y="12009"/>
                </a:cubicBezTo>
                <a:cubicBezTo>
                  <a:pt x="20077" y="12009"/>
                  <a:pt x="20069" y="12021"/>
                  <a:pt x="20069" y="12056"/>
                </a:cubicBezTo>
                <a:cubicBezTo>
                  <a:pt x="20017" y="12069"/>
                  <a:pt x="19969" y="12096"/>
                  <a:pt x="19939" y="12096"/>
                </a:cubicBezTo>
                <a:cubicBezTo>
                  <a:pt x="19932" y="12096"/>
                  <a:pt x="19926" y="12094"/>
                  <a:pt x="19922" y="12092"/>
                </a:cubicBezTo>
                <a:cubicBezTo>
                  <a:pt x="19894" y="12074"/>
                  <a:pt x="19868" y="12068"/>
                  <a:pt x="19842" y="12068"/>
                </a:cubicBezTo>
                <a:cubicBezTo>
                  <a:pt x="19785" y="12068"/>
                  <a:pt x="19731" y="12098"/>
                  <a:pt x="19676" y="12098"/>
                </a:cubicBezTo>
                <a:cubicBezTo>
                  <a:pt x="19675" y="12098"/>
                  <a:pt x="19674" y="12098"/>
                  <a:pt x="19674" y="12098"/>
                </a:cubicBezTo>
                <a:cubicBezTo>
                  <a:pt x="19453" y="12094"/>
                  <a:pt x="19231" y="12076"/>
                  <a:pt x="19010" y="12063"/>
                </a:cubicBezTo>
                <a:cubicBezTo>
                  <a:pt x="18969" y="12061"/>
                  <a:pt x="18929" y="12052"/>
                  <a:pt x="18883" y="12022"/>
                </a:cubicBezTo>
                <a:cubicBezTo>
                  <a:pt x="19024" y="11950"/>
                  <a:pt x="19163" y="11878"/>
                  <a:pt x="19303" y="11808"/>
                </a:cubicBezTo>
                <a:cubicBezTo>
                  <a:pt x="19508" y="11703"/>
                  <a:pt x="19714" y="11602"/>
                  <a:pt x="19920" y="11499"/>
                </a:cubicBezTo>
                <a:cubicBezTo>
                  <a:pt x="20066" y="11425"/>
                  <a:pt x="20218" y="11362"/>
                  <a:pt x="20358" y="11279"/>
                </a:cubicBezTo>
                <a:cubicBezTo>
                  <a:pt x="20636" y="11113"/>
                  <a:pt x="20899" y="10925"/>
                  <a:pt x="21180" y="10763"/>
                </a:cubicBezTo>
                <a:cubicBezTo>
                  <a:pt x="21398" y="10637"/>
                  <a:pt x="21633" y="10537"/>
                  <a:pt x="21860" y="10425"/>
                </a:cubicBezTo>
                <a:cubicBezTo>
                  <a:pt x="21923" y="10394"/>
                  <a:pt x="21989" y="10365"/>
                  <a:pt x="22045" y="10326"/>
                </a:cubicBezTo>
                <a:cubicBezTo>
                  <a:pt x="22072" y="10305"/>
                  <a:pt x="22082" y="10260"/>
                  <a:pt x="22088" y="10216"/>
                </a:cubicBezTo>
                <a:cubicBezTo>
                  <a:pt x="22324" y="10103"/>
                  <a:pt x="22523" y="9931"/>
                  <a:pt x="22714" y="9746"/>
                </a:cubicBezTo>
                <a:cubicBezTo>
                  <a:pt x="22786" y="9675"/>
                  <a:pt x="22878" y="9626"/>
                  <a:pt x="22961" y="9568"/>
                </a:cubicBezTo>
                <a:cubicBezTo>
                  <a:pt x="22985" y="9552"/>
                  <a:pt x="23010" y="9542"/>
                  <a:pt x="23033" y="9529"/>
                </a:cubicBezTo>
                <a:cubicBezTo>
                  <a:pt x="23211" y="9417"/>
                  <a:pt x="23216" y="9336"/>
                  <a:pt x="23053" y="9221"/>
                </a:cubicBezTo>
                <a:cubicBezTo>
                  <a:pt x="23033" y="9207"/>
                  <a:pt x="23014" y="9195"/>
                  <a:pt x="23006" y="9190"/>
                </a:cubicBezTo>
                <a:cubicBezTo>
                  <a:pt x="23229" y="9011"/>
                  <a:pt x="23439" y="8822"/>
                  <a:pt x="23671" y="8660"/>
                </a:cubicBezTo>
                <a:cubicBezTo>
                  <a:pt x="23839" y="8543"/>
                  <a:pt x="24032" y="8462"/>
                  <a:pt x="24215" y="8366"/>
                </a:cubicBezTo>
                <a:cubicBezTo>
                  <a:pt x="24253" y="8346"/>
                  <a:pt x="24294" y="8332"/>
                  <a:pt x="24331" y="8309"/>
                </a:cubicBezTo>
                <a:cubicBezTo>
                  <a:pt x="24500" y="8203"/>
                  <a:pt x="24510" y="8161"/>
                  <a:pt x="24396" y="8004"/>
                </a:cubicBezTo>
                <a:cubicBezTo>
                  <a:pt x="24652" y="7865"/>
                  <a:pt x="24807" y="7632"/>
                  <a:pt x="24961" y="7401"/>
                </a:cubicBezTo>
                <a:cubicBezTo>
                  <a:pt x="25070" y="7235"/>
                  <a:pt x="25038" y="7127"/>
                  <a:pt x="24876" y="7018"/>
                </a:cubicBezTo>
                <a:cubicBezTo>
                  <a:pt x="24786" y="6957"/>
                  <a:pt x="24698" y="6892"/>
                  <a:pt x="24603" y="6838"/>
                </a:cubicBezTo>
                <a:cubicBezTo>
                  <a:pt x="24528" y="6795"/>
                  <a:pt x="24444" y="6767"/>
                  <a:pt x="24364" y="6732"/>
                </a:cubicBezTo>
                <a:cubicBezTo>
                  <a:pt x="24638" y="6561"/>
                  <a:pt x="24797" y="6270"/>
                  <a:pt x="25012" y="6031"/>
                </a:cubicBezTo>
                <a:cubicBezTo>
                  <a:pt x="25168" y="5858"/>
                  <a:pt x="25339" y="5698"/>
                  <a:pt x="25505" y="5533"/>
                </a:cubicBezTo>
                <a:cubicBezTo>
                  <a:pt x="25723" y="5317"/>
                  <a:pt x="25722" y="5282"/>
                  <a:pt x="25471" y="5106"/>
                </a:cubicBezTo>
                <a:cubicBezTo>
                  <a:pt x="25616" y="4941"/>
                  <a:pt x="25758" y="4773"/>
                  <a:pt x="25906" y="4612"/>
                </a:cubicBezTo>
                <a:cubicBezTo>
                  <a:pt x="26026" y="4480"/>
                  <a:pt x="26028" y="4462"/>
                  <a:pt x="25929" y="4366"/>
                </a:cubicBezTo>
                <a:cubicBezTo>
                  <a:pt x="26074" y="4150"/>
                  <a:pt x="26227" y="3944"/>
                  <a:pt x="26356" y="3724"/>
                </a:cubicBezTo>
                <a:cubicBezTo>
                  <a:pt x="26428" y="3602"/>
                  <a:pt x="26388" y="3551"/>
                  <a:pt x="26247" y="3485"/>
                </a:cubicBezTo>
                <a:cubicBezTo>
                  <a:pt x="26125" y="3429"/>
                  <a:pt x="26009" y="3364"/>
                  <a:pt x="25882" y="3300"/>
                </a:cubicBezTo>
                <a:cubicBezTo>
                  <a:pt x="26072" y="3060"/>
                  <a:pt x="26272" y="2811"/>
                  <a:pt x="26475" y="2555"/>
                </a:cubicBezTo>
                <a:cubicBezTo>
                  <a:pt x="26447" y="2535"/>
                  <a:pt x="26419" y="2517"/>
                  <a:pt x="26406" y="2507"/>
                </a:cubicBezTo>
                <a:cubicBezTo>
                  <a:pt x="26524" y="2230"/>
                  <a:pt x="26783" y="2028"/>
                  <a:pt x="26812" y="1704"/>
                </a:cubicBezTo>
                <a:cubicBezTo>
                  <a:pt x="26820" y="1598"/>
                  <a:pt x="26820" y="1598"/>
                  <a:pt x="26727" y="1573"/>
                </a:cubicBezTo>
                <a:cubicBezTo>
                  <a:pt x="26910" y="1289"/>
                  <a:pt x="27092" y="1001"/>
                  <a:pt x="27280" y="717"/>
                </a:cubicBezTo>
                <a:cubicBezTo>
                  <a:pt x="27386" y="555"/>
                  <a:pt x="27509" y="400"/>
                  <a:pt x="27612" y="236"/>
                </a:cubicBezTo>
                <a:cubicBezTo>
                  <a:pt x="27652" y="172"/>
                  <a:pt x="27658" y="89"/>
                  <a:pt x="27681" y="13"/>
                </a:cubicBezTo>
                <a:cubicBezTo>
                  <a:pt x="27634" y="12"/>
                  <a:pt x="27583" y="1"/>
                  <a:pt x="27537" y="1"/>
                </a:cubicBezTo>
                <a:close/>
              </a:path>
            </a:pathLst>
          </a:custGeom>
          <a:solidFill>
            <a:srgbClr val="689A69">
              <a:alpha val="46666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Google Shape;47;p28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29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29"/>
          <p:cNvSpPr txBox="1">
            <a:spLocks noGrp="1"/>
          </p:cNvSpPr>
          <p:nvPr>
            <p:ph type="body" idx="1"/>
          </p:nvPr>
        </p:nvSpPr>
        <p:spPr>
          <a:xfrm>
            <a:off x="720000" y="1017725"/>
            <a:ext cx="7704000" cy="35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"/>
              <a:buChar char="○"/>
              <a:defRPr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"/>
              <a:buChar char="■"/>
              <a:defRPr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"/>
              <a:buChar char="●"/>
              <a:defRPr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"/>
              <a:buChar char="○"/>
              <a:defRPr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"/>
              <a:buChar char="■"/>
              <a:defRPr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"/>
              <a:buChar char="●"/>
              <a:defRPr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"/>
              <a:buChar char="○"/>
              <a:defRPr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"/>
              <a:buChar char="■"/>
              <a:defRPr/>
            </a:lvl9pPr>
          </a:lstStyle>
          <a:p>
            <a:endParaRPr/>
          </a:p>
        </p:txBody>
      </p:sp>
      <p:sp>
        <p:nvSpPr>
          <p:cNvPr id="51" name="Google Shape;51;p29"/>
          <p:cNvSpPr/>
          <p:nvPr/>
        </p:nvSpPr>
        <p:spPr>
          <a:xfrm rot="-10539163" flipH="1">
            <a:off x="6690552" y="191936"/>
            <a:ext cx="559562" cy="500089"/>
          </a:xfrm>
          <a:custGeom>
            <a:avLst/>
            <a:gdLst/>
            <a:ahLst/>
            <a:cxnLst/>
            <a:rect l="l" t="t" r="r" b="b"/>
            <a:pathLst>
              <a:path w="22383" h="20004" extrusionOk="0">
                <a:moveTo>
                  <a:pt x="15488" y="1"/>
                </a:moveTo>
                <a:cubicBezTo>
                  <a:pt x="15478" y="1"/>
                  <a:pt x="15467" y="3"/>
                  <a:pt x="15463" y="8"/>
                </a:cubicBezTo>
                <a:cubicBezTo>
                  <a:pt x="15410" y="70"/>
                  <a:pt x="15343" y="127"/>
                  <a:pt x="15316" y="199"/>
                </a:cubicBezTo>
                <a:cubicBezTo>
                  <a:pt x="15229" y="419"/>
                  <a:pt x="15163" y="646"/>
                  <a:pt x="15079" y="866"/>
                </a:cubicBezTo>
                <a:cubicBezTo>
                  <a:pt x="14879" y="1382"/>
                  <a:pt x="14679" y="1896"/>
                  <a:pt x="14470" y="2409"/>
                </a:cubicBezTo>
                <a:cubicBezTo>
                  <a:pt x="14320" y="2780"/>
                  <a:pt x="14155" y="3146"/>
                  <a:pt x="13996" y="3515"/>
                </a:cubicBezTo>
                <a:cubicBezTo>
                  <a:pt x="13983" y="3544"/>
                  <a:pt x="13964" y="3569"/>
                  <a:pt x="13935" y="3592"/>
                </a:cubicBezTo>
                <a:cubicBezTo>
                  <a:pt x="13959" y="3520"/>
                  <a:pt x="13994" y="3449"/>
                  <a:pt x="14005" y="3374"/>
                </a:cubicBezTo>
                <a:cubicBezTo>
                  <a:pt x="14024" y="3245"/>
                  <a:pt x="14030" y="3116"/>
                  <a:pt x="14038" y="2986"/>
                </a:cubicBezTo>
                <a:cubicBezTo>
                  <a:pt x="14038" y="2971"/>
                  <a:pt x="14019" y="2956"/>
                  <a:pt x="14012" y="2947"/>
                </a:cubicBezTo>
                <a:cubicBezTo>
                  <a:pt x="14011" y="2915"/>
                  <a:pt x="14012" y="2887"/>
                  <a:pt x="14010" y="2858"/>
                </a:cubicBezTo>
                <a:cubicBezTo>
                  <a:pt x="14004" y="2798"/>
                  <a:pt x="14002" y="2776"/>
                  <a:pt x="13981" y="2776"/>
                </a:cubicBezTo>
                <a:cubicBezTo>
                  <a:pt x="13967" y="2776"/>
                  <a:pt x="13946" y="2785"/>
                  <a:pt x="13912" y="2798"/>
                </a:cubicBezTo>
                <a:cubicBezTo>
                  <a:pt x="13836" y="2826"/>
                  <a:pt x="13759" y="2851"/>
                  <a:pt x="13687" y="2875"/>
                </a:cubicBezTo>
                <a:cubicBezTo>
                  <a:pt x="13754" y="2740"/>
                  <a:pt x="13688" y="2601"/>
                  <a:pt x="13656" y="2462"/>
                </a:cubicBezTo>
                <a:cubicBezTo>
                  <a:pt x="13633" y="2362"/>
                  <a:pt x="13603" y="2263"/>
                  <a:pt x="13572" y="2164"/>
                </a:cubicBezTo>
                <a:cubicBezTo>
                  <a:pt x="13547" y="2083"/>
                  <a:pt x="13523" y="2046"/>
                  <a:pt x="13481" y="2046"/>
                </a:cubicBezTo>
                <a:cubicBezTo>
                  <a:pt x="13452" y="2046"/>
                  <a:pt x="13414" y="2064"/>
                  <a:pt x="13361" y="2098"/>
                </a:cubicBezTo>
                <a:cubicBezTo>
                  <a:pt x="13309" y="1985"/>
                  <a:pt x="13264" y="1868"/>
                  <a:pt x="13204" y="1760"/>
                </a:cubicBezTo>
                <a:cubicBezTo>
                  <a:pt x="13150" y="1659"/>
                  <a:pt x="13078" y="1565"/>
                  <a:pt x="13014" y="1465"/>
                </a:cubicBezTo>
                <a:cubicBezTo>
                  <a:pt x="13001" y="1444"/>
                  <a:pt x="12986" y="1434"/>
                  <a:pt x="12972" y="1434"/>
                </a:cubicBezTo>
                <a:cubicBezTo>
                  <a:pt x="12958" y="1434"/>
                  <a:pt x="12943" y="1444"/>
                  <a:pt x="12930" y="1460"/>
                </a:cubicBezTo>
                <a:cubicBezTo>
                  <a:pt x="12884" y="1517"/>
                  <a:pt x="12838" y="1573"/>
                  <a:pt x="12801" y="1635"/>
                </a:cubicBezTo>
                <a:cubicBezTo>
                  <a:pt x="12735" y="1743"/>
                  <a:pt x="12687" y="1859"/>
                  <a:pt x="12615" y="1961"/>
                </a:cubicBezTo>
                <a:cubicBezTo>
                  <a:pt x="12565" y="2030"/>
                  <a:pt x="12486" y="2076"/>
                  <a:pt x="12456" y="2164"/>
                </a:cubicBezTo>
                <a:cubicBezTo>
                  <a:pt x="12435" y="2226"/>
                  <a:pt x="12407" y="2285"/>
                  <a:pt x="12381" y="2350"/>
                </a:cubicBezTo>
                <a:cubicBezTo>
                  <a:pt x="12199" y="2147"/>
                  <a:pt x="12004" y="1956"/>
                  <a:pt x="11890" y="1676"/>
                </a:cubicBezTo>
                <a:cubicBezTo>
                  <a:pt x="11869" y="1730"/>
                  <a:pt x="11857" y="1757"/>
                  <a:pt x="11841" y="1798"/>
                </a:cubicBezTo>
                <a:cubicBezTo>
                  <a:pt x="11830" y="1768"/>
                  <a:pt x="11818" y="1752"/>
                  <a:pt x="11818" y="1736"/>
                </a:cubicBezTo>
                <a:cubicBezTo>
                  <a:pt x="11818" y="1701"/>
                  <a:pt x="11820" y="1674"/>
                  <a:pt x="11773" y="1669"/>
                </a:cubicBezTo>
                <a:cubicBezTo>
                  <a:pt x="11761" y="1668"/>
                  <a:pt x="11746" y="1638"/>
                  <a:pt x="11741" y="1620"/>
                </a:cubicBezTo>
                <a:cubicBezTo>
                  <a:pt x="11707" y="1509"/>
                  <a:pt x="11630" y="1431"/>
                  <a:pt x="11546" y="1364"/>
                </a:cubicBezTo>
                <a:cubicBezTo>
                  <a:pt x="11484" y="1316"/>
                  <a:pt x="11432" y="1258"/>
                  <a:pt x="11371" y="1210"/>
                </a:cubicBezTo>
                <a:cubicBezTo>
                  <a:pt x="11347" y="1191"/>
                  <a:pt x="11330" y="1182"/>
                  <a:pt x="11315" y="1182"/>
                </a:cubicBezTo>
                <a:cubicBezTo>
                  <a:pt x="11296" y="1182"/>
                  <a:pt x="11281" y="1199"/>
                  <a:pt x="11264" y="1234"/>
                </a:cubicBezTo>
                <a:cubicBezTo>
                  <a:pt x="11254" y="1254"/>
                  <a:pt x="11241" y="1274"/>
                  <a:pt x="11221" y="1309"/>
                </a:cubicBezTo>
                <a:cubicBezTo>
                  <a:pt x="11172" y="1261"/>
                  <a:pt x="11128" y="1223"/>
                  <a:pt x="11092" y="1179"/>
                </a:cubicBezTo>
                <a:cubicBezTo>
                  <a:pt x="11021" y="1090"/>
                  <a:pt x="10956" y="997"/>
                  <a:pt x="10886" y="909"/>
                </a:cubicBezTo>
                <a:cubicBezTo>
                  <a:pt x="10867" y="884"/>
                  <a:pt x="10845" y="866"/>
                  <a:pt x="10822" y="866"/>
                </a:cubicBezTo>
                <a:cubicBezTo>
                  <a:pt x="10804" y="866"/>
                  <a:pt x="10785" y="876"/>
                  <a:pt x="10765" y="901"/>
                </a:cubicBezTo>
                <a:cubicBezTo>
                  <a:pt x="10750" y="920"/>
                  <a:pt x="10734" y="929"/>
                  <a:pt x="10718" y="929"/>
                </a:cubicBezTo>
                <a:cubicBezTo>
                  <a:pt x="10701" y="929"/>
                  <a:pt x="10684" y="919"/>
                  <a:pt x="10665" y="899"/>
                </a:cubicBezTo>
                <a:cubicBezTo>
                  <a:pt x="10589" y="821"/>
                  <a:pt x="10507" y="752"/>
                  <a:pt x="10399" y="719"/>
                </a:cubicBezTo>
                <a:cubicBezTo>
                  <a:pt x="10373" y="712"/>
                  <a:pt x="10352" y="708"/>
                  <a:pt x="10335" y="708"/>
                </a:cubicBezTo>
                <a:cubicBezTo>
                  <a:pt x="10299" y="708"/>
                  <a:pt x="10276" y="725"/>
                  <a:pt x="10256" y="775"/>
                </a:cubicBezTo>
                <a:cubicBezTo>
                  <a:pt x="10200" y="910"/>
                  <a:pt x="10153" y="1047"/>
                  <a:pt x="10106" y="1186"/>
                </a:cubicBezTo>
                <a:cubicBezTo>
                  <a:pt x="10095" y="1222"/>
                  <a:pt x="10087" y="1246"/>
                  <a:pt x="10065" y="1246"/>
                </a:cubicBezTo>
                <a:cubicBezTo>
                  <a:pt x="10054" y="1246"/>
                  <a:pt x="10039" y="1239"/>
                  <a:pt x="10018" y="1225"/>
                </a:cubicBezTo>
                <a:cubicBezTo>
                  <a:pt x="9961" y="1186"/>
                  <a:pt x="9894" y="1162"/>
                  <a:pt x="9829" y="1139"/>
                </a:cubicBezTo>
                <a:cubicBezTo>
                  <a:pt x="9719" y="1099"/>
                  <a:pt x="9648" y="1009"/>
                  <a:pt x="9564" y="934"/>
                </a:cubicBezTo>
                <a:cubicBezTo>
                  <a:pt x="9498" y="876"/>
                  <a:pt x="9428" y="819"/>
                  <a:pt x="9353" y="774"/>
                </a:cubicBezTo>
                <a:cubicBezTo>
                  <a:pt x="9325" y="757"/>
                  <a:pt x="9301" y="749"/>
                  <a:pt x="9281" y="749"/>
                </a:cubicBezTo>
                <a:cubicBezTo>
                  <a:pt x="9238" y="749"/>
                  <a:pt x="9211" y="785"/>
                  <a:pt x="9199" y="852"/>
                </a:cubicBezTo>
                <a:cubicBezTo>
                  <a:pt x="9194" y="881"/>
                  <a:pt x="9189" y="908"/>
                  <a:pt x="9179" y="951"/>
                </a:cubicBezTo>
                <a:cubicBezTo>
                  <a:pt x="9109" y="903"/>
                  <a:pt x="9048" y="863"/>
                  <a:pt x="8990" y="819"/>
                </a:cubicBezTo>
                <a:cubicBezTo>
                  <a:pt x="8939" y="779"/>
                  <a:pt x="8891" y="733"/>
                  <a:pt x="8840" y="691"/>
                </a:cubicBezTo>
                <a:cubicBezTo>
                  <a:pt x="8798" y="657"/>
                  <a:pt x="8768" y="640"/>
                  <a:pt x="8739" y="640"/>
                </a:cubicBezTo>
                <a:cubicBezTo>
                  <a:pt x="8705" y="640"/>
                  <a:pt x="8673" y="663"/>
                  <a:pt x="8623" y="711"/>
                </a:cubicBezTo>
                <a:cubicBezTo>
                  <a:pt x="8505" y="652"/>
                  <a:pt x="8382" y="591"/>
                  <a:pt x="8260" y="528"/>
                </a:cubicBezTo>
                <a:cubicBezTo>
                  <a:pt x="8253" y="524"/>
                  <a:pt x="8244" y="523"/>
                  <a:pt x="8235" y="523"/>
                </a:cubicBezTo>
                <a:cubicBezTo>
                  <a:pt x="8188" y="523"/>
                  <a:pt x="8121" y="567"/>
                  <a:pt x="8120" y="611"/>
                </a:cubicBezTo>
                <a:cubicBezTo>
                  <a:pt x="8119" y="663"/>
                  <a:pt x="8117" y="716"/>
                  <a:pt x="8114" y="768"/>
                </a:cubicBezTo>
                <a:cubicBezTo>
                  <a:pt x="8113" y="775"/>
                  <a:pt x="8106" y="784"/>
                  <a:pt x="8100" y="798"/>
                </a:cubicBezTo>
                <a:cubicBezTo>
                  <a:pt x="8078" y="791"/>
                  <a:pt x="8055" y="786"/>
                  <a:pt x="8034" y="776"/>
                </a:cubicBezTo>
                <a:cubicBezTo>
                  <a:pt x="7924" y="719"/>
                  <a:pt x="7813" y="661"/>
                  <a:pt x="7703" y="603"/>
                </a:cubicBezTo>
                <a:cubicBezTo>
                  <a:pt x="7686" y="594"/>
                  <a:pt x="7669" y="585"/>
                  <a:pt x="7651" y="579"/>
                </a:cubicBezTo>
                <a:cubicBezTo>
                  <a:pt x="7627" y="570"/>
                  <a:pt x="7608" y="565"/>
                  <a:pt x="7593" y="565"/>
                </a:cubicBezTo>
                <a:cubicBezTo>
                  <a:pt x="7556" y="565"/>
                  <a:pt x="7534" y="593"/>
                  <a:pt x="7498" y="662"/>
                </a:cubicBezTo>
                <a:cubicBezTo>
                  <a:pt x="7434" y="636"/>
                  <a:pt x="7369" y="611"/>
                  <a:pt x="7304" y="583"/>
                </a:cubicBezTo>
                <a:cubicBezTo>
                  <a:pt x="7237" y="554"/>
                  <a:pt x="7173" y="519"/>
                  <a:pt x="7105" y="492"/>
                </a:cubicBezTo>
                <a:cubicBezTo>
                  <a:pt x="7074" y="480"/>
                  <a:pt x="7048" y="473"/>
                  <a:pt x="7025" y="473"/>
                </a:cubicBezTo>
                <a:cubicBezTo>
                  <a:pt x="6968" y="473"/>
                  <a:pt x="6935" y="512"/>
                  <a:pt x="6913" y="599"/>
                </a:cubicBezTo>
                <a:cubicBezTo>
                  <a:pt x="6890" y="593"/>
                  <a:pt x="6865" y="589"/>
                  <a:pt x="6843" y="580"/>
                </a:cubicBezTo>
                <a:cubicBezTo>
                  <a:pt x="6747" y="546"/>
                  <a:pt x="6652" y="511"/>
                  <a:pt x="6558" y="475"/>
                </a:cubicBezTo>
                <a:cubicBezTo>
                  <a:pt x="6501" y="454"/>
                  <a:pt x="6444" y="430"/>
                  <a:pt x="6388" y="405"/>
                </a:cubicBezTo>
                <a:cubicBezTo>
                  <a:pt x="6355" y="391"/>
                  <a:pt x="6323" y="369"/>
                  <a:pt x="6288" y="369"/>
                </a:cubicBezTo>
                <a:cubicBezTo>
                  <a:pt x="6272" y="369"/>
                  <a:pt x="6255" y="374"/>
                  <a:pt x="6237" y="385"/>
                </a:cubicBezTo>
                <a:cubicBezTo>
                  <a:pt x="6234" y="386"/>
                  <a:pt x="6231" y="387"/>
                  <a:pt x="6228" y="387"/>
                </a:cubicBezTo>
                <a:cubicBezTo>
                  <a:pt x="6214" y="387"/>
                  <a:pt x="6193" y="376"/>
                  <a:pt x="6177" y="369"/>
                </a:cubicBezTo>
                <a:cubicBezTo>
                  <a:pt x="5965" y="280"/>
                  <a:pt x="5743" y="245"/>
                  <a:pt x="5515" y="245"/>
                </a:cubicBezTo>
                <a:cubicBezTo>
                  <a:pt x="5499" y="245"/>
                  <a:pt x="5482" y="246"/>
                  <a:pt x="5466" y="246"/>
                </a:cubicBezTo>
                <a:cubicBezTo>
                  <a:pt x="5450" y="246"/>
                  <a:pt x="5433" y="249"/>
                  <a:pt x="5418" y="253"/>
                </a:cubicBezTo>
                <a:cubicBezTo>
                  <a:pt x="5339" y="275"/>
                  <a:pt x="5327" y="307"/>
                  <a:pt x="5383" y="363"/>
                </a:cubicBezTo>
                <a:cubicBezTo>
                  <a:pt x="5439" y="423"/>
                  <a:pt x="5503" y="475"/>
                  <a:pt x="5565" y="529"/>
                </a:cubicBezTo>
                <a:cubicBezTo>
                  <a:pt x="5655" y="608"/>
                  <a:pt x="5748" y="686"/>
                  <a:pt x="5838" y="765"/>
                </a:cubicBezTo>
                <a:cubicBezTo>
                  <a:pt x="5848" y="774"/>
                  <a:pt x="5862" y="791"/>
                  <a:pt x="5860" y="798"/>
                </a:cubicBezTo>
                <a:cubicBezTo>
                  <a:pt x="5827" y="867"/>
                  <a:pt x="5882" y="898"/>
                  <a:pt x="5920" y="933"/>
                </a:cubicBezTo>
                <a:cubicBezTo>
                  <a:pt x="6053" y="1056"/>
                  <a:pt x="6187" y="1176"/>
                  <a:pt x="6315" y="1292"/>
                </a:cubicBezTo>
                <a:cubicBezTo>
                  <a:pt x="6313" y="1310"/>
                  <a:pt x="6313" y="1313"/>
                  <a:pt x="6311" y="1314"/>
                </a:cubicBezTo>
                <a:cubicBezTo>
                  <a:pt x="6215" y="1408"/>
                  <a:pt x="6212" y="1438"/>
                  <a:pt x="6293" y="1555"/>
                </a:cubicBezTo>
                <a:cubicBezTo>
                  <a:pt x="6361" y="1650"/>
                  <a:pt x="6432" y="1745"/>
                  <a:pt x="6498" y="1843"/>
                </a:cubicBezTo>
                <a:cubicBezTo>
                  <a:pt x="6510" y="1861"/>
                  <a:pt x="6505" y="1892"/>
                  <a:pt x="6511" y="1918"/>
                </a:cubicBezTo>
                <a:cubicBezTo>
                  <a:pt x="6519" y="1947"/>
                  <a:pt x="6521" y="1979"/>
                  <a:pt x="6536" y="2000"/>
                </a:cubicBezTo>
                <a:cubicBezTo>
                  <a:pt x="6599" y="2086"/>
                  <a:pt x="6666" y="2168"/>
                  <a:pt x="6736" y="2256"/>
                </a:cubicBezTo>
                <a:cubicBezTo>
                  <a:pt x="6673" y="2299"/>
                  <a:pt x="6608" y="2344"/>
                  <a:pt x="6542" y="2388"/>
                </a:cubicBezTo>
                <a:cubicBezTo>
                  <a:pt x="6503" y="2414"/>
                  <a:pt x="6464" y="2441"/>
                  <a:pt x="6423" y="2463"/>
                </a:cubicBezTo>
                <a:cubicBezTo>
                  <a:pt x="6367" y="2496"/>
                  <a:pt x="6366" y="2537"/>
                  <a:pt x="6402" y="2580"/>
                </a:cubicBezTo>
                <a:cubicBezTo>
                  <a:pt x="6433" y="2620"/>
                  <a:pt x="6468" y="2656"/>
                  <a:pt x="6503" y="2690"/>
                </a:cubicBezTo>
                <a:cubicBezTo>
                  <a:pt x="6628" y="2815"/>
                  <a:pt x="6753" y="2939"/>
                  <a:pt x="6879" y="3063"/>
                </a:cubicBezTo>
                <a:cubicBezTo>
                  <a:pt x="6886" y="3070"/>
                  <a:pt x="6891" y="3081"/>
                  <a:pt x="6897" y="3090"/>
                </a:cubicBezTo>
                <a:cubicBezTo>
                  <a:pt x="6840" y="3163"/>
                  <a:pt x="6841" y="3201"/>
                  <a:pt x="6921" y="3255"/>
                </a:cubicBezTo>
                <a:cubicBezTo>
                  <a:pt x="6992" y="3305"/>
                  <a:pt x="7070" y="3346"/>
                  <a:pt x="7147" y="3386"/>
                </a:cubicBezTo>
                <a:cubicBezTo>
                  <a:pt x="7328" y="3480"/>
                  <a:pt x="7455" y="3640"/>
                  <a:pt x="7609" y="3767"/>
                </a:cubicBezTo>
                <a:cubicBezTo>
                  <a:pt x="7673" y="3819"/>
                  <a:pt x="7745" y="3862"/>
                  <a:pt x="7815" y="3912"/>
                </a:cubicBezTo>
                <a:cubicBezTo>
                  <a:pt x="7815" y="3914"/>
                  <a:pt x="7813" y="3921"/>
                  <a:pt x="7811" y="3922"/>
                </a:cubicBezTo>
                <a:cubicBezTo>
                  <a:pt x="7635" y="3967"/>
                  <a:pt x="7461" y="4022"/>
                  <a:pt x="7283" y="4055"/>
                </a:cubicBezTo>
                <a:cubicBezTo>
                  <a:pt x="7165" y="4076"/>
                  <a:pt x="7046" y="4085"/>
                  <a:pt x="6927" y="4085"/>
                </a:cubicBezTo>
                <a:cubicBezTo>
                  <a:pt x="6777" y="4085"/>
                  <a:pt x="6626" y="4071"/>
                  <a:pt x="6474" y="4051"/>
                </a:cubicBezTo>
                <a:cubicBezTo>
                  <a:pt x="6466" y="4049"/>
                  <a:pt x="6457" y="4049"/>
                  <a:pt x="6448" y="4049"/>
                </a:cubicBezTo>
                <a:cubicBezTo>
                  <a:pt x="6429" y="4049"/>
                  <a:pt x="6409" y="4051"/>
                  <a:pt x="6391" y="4055"/>
                </a:cubicBezTo>
                <a:cubicBezTo>
                  <a:pt x="6267" y="4075"/>
                  <a:pt x="6261" y="4084"/>
                  <a:pt x="6290" y="4205"/>
                </a:cubicBezTo>
                <a:cubicBezTo>
                  <a:pt x="6292" y="4211"/>
                  <a:pt x="6290" y="4217"/>
                  <a:pt x="6290" y="4237"/>
                </a:cubicBezTo>
                <a:cubicBezTo>
                  <a:pt x="6215" y="4236"/>
                  <a:pt x="6141" y="4235"/>
                  <a:pt x="6067" y="4233"/>
                </a:cubicBezTo>
                <a:cubicBezTo>
                  <a:pt x="6035" y="4232"/>
                  <a:pt x="6005" y="4231"/>
                  <a:pt x="5975" y="4231"/>
                </a:cubicBezTo>
                <a:cubicBezTo>
                  <a:pt x="5968" y="4231"/>
                  <a:pt x="5961" y="4231"/>
                  <a:pt x="5954" y="4231"/>
                </a:cubicBezTo>
                <a:cubicBezTo>
                  <a:pt x="5896" y="4233"/>
                  <a:pt x="5848" y="4248"/>
                  <a:pt x="5860" y="4325"/>
                </a:cubicBezTo>
                <a:cubicBezTo>
                  <a:pt x="5765" y="4334"/>
                  <a:pt x="5672" y="4333"/>
                  <a:pt x="5583" y="4349"/>
                </a:cubicBezTo>
                <a:cubicBezTo>
                  <a:pt x="5490" y="4367"/>
                  <a:pt x="5397" y="4396"/>
                  <a:pt x="5306" y="4427"/>
                </a:cubicBezTo>
                <a:cubicBezTo>
                  <a:pt x="5249" y="4446"/>
                  <a:pt x="5236" y="4485"/>
                  <a:pt x="5275" y="4536"/>
                </a:cubicBezTo>
                <a:cubicBezTo>
                  <a:pt x="5330" y="4610"/>
                  <a:pt x="5383" y="4685"/>
                  <a:pt x="5445" y="4771"/>
                </a:cubicBezTo>
                <a:cubicBezTo>
                  <a:pt x="5380" y="4794"/>
                  <a:pt x="5321" y="4809"/>
                  <a:pt x="5262" y="4809"/>
                </a:cubicBezTo>
                <a:cubicBezTo>
                  <a:pt x="5243" y="4809"/>
                  <a:pt x="5223" y="4808"/>
                  <a:pt x="5204" y="4804"/>
                </a:cubicBezTo>
                <a:cubicBezTo>
                  <a:pt x="5114" y="4787"/>
                  <a:pt x="5025" y="4762"/>
                  <a:pt x="4936" y="4740"/>
                </a:cubicBezTo>
                <a:cubicBezTo>
                  <a:pt x="4916" y="4735"/>
                  <a:pt x="4894" y="4731"/>
                  <a:pt x="4874" y="4729"/>
                </a:cubicBezTo>
                <a:cubicBezTo>
                  <a:pt x="4861" y="4727"/>
                  <a:pt x="4849" y="4726"/>
                  <a:pt x="4839" y="4726"/>
                </a:cubicBezTo>
                <a:cubicBezTo>
                  <a:pt x="4779" y="4726"/>
                  <a:pt x="4763" y="4754"/>
                  <a:pt x="4772" y="4828"/>
                </a:cubicBezTo>
                <a:cubicBezTo>
                  <a:pt x="4773" y="4833"/>
                  <a:pt x="4770" y="4840"/>
                  <a:pt x="4765" y="4850"/>
                </a:cubicBezTo>
                <a:cubicBezTo>
                  <a:pt x="4703" y="4839"/>
                  <a:pt x="4642" y="4823"/>
                  <a:pt x="4579" y="4817"/>
                </a:cubicBezTo>
                <a:cubicBezTo>
                  <a:pt x="4543" y="4813"/>
                  <a:pt x="4508" y="4811"/>
                  <a:pt x="4473" y="4811"/>
                </a:cubicBezTo>
                <a:cubicBezTo>
                  <a:pt x="4341" y="4811"/>
                  <a:pt x="4215" y="4841"/>
                  <a:pt x="4098" y="4917"/>
                </a:cubicBezTo>
                <a:cubicBezTo>
                  <a:pt x="4044" y="4953"/>
                  <a:pt x="4025" y="4991"/>
                  <a:pt x="4065" y="5051"/>
                </a:cubicBezTo>
                <a:cubicBezTo>
                  <a:pt x="4092" y="5092"/>
                  <a:pt x="4109" y="5138"/>
                  <a:pt x="4135" y="5192"/>
                </a:cubicBezTo>
                <a:cubicBezTo>
                  <a:pt x="4083" y="5194"/>
                  <a:pt x="4040" y="5194"/>
                  <a:pt x="3996" y="5200"/>
                </a:cubicBezTo>
                <a:cubicBezTo>
                  <a:pt x="3878" y="5215"/>
                  <a:pt x="3757" y="5226"/>
                  <a:pt x="3641" y="5255"/>
                </a:cubicBezTo>
                <a:cubicBezTo>
                  <a:pt x="3483" y="5293"/>
                  <a:pt x="3478" y="5317"/>
                  <a:pt x="3567" y="5457"/>
                </a:cubicBezTo>
                <a:cubicBezTo>
                  <a:pt x="3527" y="5470"/>
                  <a:pt x="3489" y="5480"/>
                  <a:pt x="3451" y="5490"/>
                </a:cubicBezTo>
                <a:cubicBezTo>
                  <a:pt x="3399" y="5504"/>
                  <a:pt x="3346" y="5514"/>
                  <a:pt x="3295" y="5533"/>
                </a:cubicBezTo>
                <a:cubicBezTo>
                  <a:pt x="3238" y="5557"/>
                  <a:pt x="3188" y="5590"/>
                  <a:pt x="3224" y="5666"/>
                </a:cubicBezTo>
                <a:cubicBezTo>
                  <a:pt x="3172" y="5699"/>
                  <a:pt x="3120" y="5727"/>
                  <a:pt x="3074" y="5763"/>
                </a:cubicBezTo>
                <a:cubicBezTo>
                  <a:pt x="3012" y="5810"/>
                  <a:pt x="3015" y="5840"/>
                  <a:pt x="3074" y="5889"/>
                </a:cubicBezTo>
                <a:cubicBezTo>
                  <a:pt x="3149" y="5953"/>
                  <a:pt x="3223" y="6017"/>
                  <a:pt x="3298" y="6083"/>
                </a:cubicBezTo>
                <a:cubicBezTo>
                  <a:pt x="3307" y="6090"/>
                  <a:pt x="3317" y="6105"/>
                  <a:pt x="3316" y="6118"/>
                </a:cubicBezTo>
                <a:cubicBezTo>
                  <a:pt x="3301" y="6284"/>
                  <a:pt x="3399" y="6414"/>
                  <a:pt x="3466" y="6553"/>
                </a:cubicBezTo>
                <a:cubicBezTo>
                  <a:pt x="3504" y="6630"/>
                  <a:pt x="3563" y="6696"/>
                  <a:pt x="3605" y="6758"/>
                </a:cubicBezTo>
                <a:cubicBezTo>
                  <a:pt x="3451" y="6835"/>
                  <a:pt x="3295" y="6912"/>
                  <a:pt x="3142" y="6993"/>
                </a:cubicBezTo>
                <a:cubicBezTo>
                  <a:pt x="3100" y="7015"/>
                  <a:pt x="3065" y="7052"/>
                  <a:pt x="3022" y="7073"/>
                </a:cubicBezTo>
                <a:cubicBezTo>
                  <a:pt x="2959" y="7102"/>
                  <a:pt x="2888" y="7117"/>
                  <a:pt x="2825" y="7148"/>
                </a:cubicBezTo>
                <a:cubicBezTo>
                  <a:pt x="2746" y="7186"/>
                  <a:pt x="2669" y="7226"/>
                  <a:pt x="2601" y="7278"/>
                </a:cubicBezTo>
                <a:cubicBezTo>
                  <a:pt x="2532" y="7333"/>
                  <a:pt x="2537" y="7373"/>
                  <a:pt x="2599" y="7437"/>
                </a:cubicBezTo>
                <a:cubicBezTo>
                  <a:pt x="2621" y="7462"/>
                  <a:pt x="2645" y="7488"/>
                  <a:pt x="2671" y="7518"/>
                </a:cubicBezTo>
                <a:cubicBezTo>
                  <a:pt x="2581" y="7577"/>
                  <a:pt x="2497" y="7632"/>
                  <a:pt x="2414" y="7689"/>
                </a:cubicBezTo>
                <a:cubicBezTo>
                  <a:pt x="2285" y="7779"/>
                  <a:pt x="2156" y="7870"/>
                  <a:pt x="2028" y="7962"/>
                </a:cubicBezTo>
                <a:cubicBezTo>
                  <a:pt x="1966" y="8007"/>
                  <a:pt x="1967" y="8019"/>
                  <a:pt x="2034" y="8122"/>
                </a:cubicBezTo>
                <a:cubicBezTo>
                  <a:pt x="1994" y="8165"/>
                  <a:pt x="1948" y="8206"/>
                  <a:pt x="1912" y="8254"/>
                </a:cubicBezTo>
                <a:cubicBezTo>
                  <a:pt x="1863" y="8321"/>
                  <a:pt x="1817" y="8392"/>
                  <a:pt x="1777" y="8465"/>
                </a:cubicBezTo>
                <a:cubicBezTo>
                  <a:pt x="1743" y="8527"/>
                  <a:pt x="1771" y="8570"/>
                  <a:pt x="1829" y="8611"/>
                </a:cubicBezTo>
                <a:cubicBezTo>
                  <a:pt x="1914" y="8671"/>
                  <a:pt x="1992" y="8747"/>
                  <a:pt x="2069" y="8817"/>
                </a:cubicBezTo>
                <a:cubicBezTo>
                  <a:pt x="2107" y="8852"/>
                  <a:pt x="2090" y="8873"/>
                  <a:pt x="2050" y="8903"/>
                </a:cubicBezTo>
                <a:cubicBezTo>
                  <a:pt x="1926" y="8995"/>
                  <a:pt x="1804" y="9092"/>
                  <a:pt x="1683" y="9189"/>
                </a:cubicBezTo>
                <a:cubicBezTo>
                  <a:pt x="1624" y="9233"/>
                  <a:pt x="1571" y="9283"/>
                  <a:pt x="1515" y="9330"/>
                </a:cubicBezTo>
                <a:cubicBezTo>
                  <a:pt x="1479" y="9361"/>
                  <a:pt x="1449" y="9392"/>
                  <a:pt x="1499" y="9441"/>
                </a:cubicBezTo>
                <a:cubicBezTo>
                  <a:pt x="1509" y="9449"/>
                  <a:pt x="1500" y="9494"/>
                  <a:pt x="1485" y="9509"/>
                </a:cubicBezTo>
                <a:cubicBezTo>
                  <a:pt x="1429" y="9575"/>
                  <a:pt x="1360" y="9631"/>
                  <a:pt x="1308" y="9700"/>
                </a:cubicBezTo>
                <a:cubicBezTo>
                  <a:pt x="1261" y="9763"/>
                  <a:pt x="1226" y="9837"/>
                  <a:pt x="1194" y="9910"/>
                </a:cubicBezTo>
                <a:cubicBezTo>
                  <a:pt x="1171" y="9964"/>
                  <a:pt x="1179" y="10017"/>
                  <a:pt x="1247" y="10041"/>
                </a:cubicBezTo>
                <a:cubicBezTo>
                  <a:pt x="1262" y="10046"/>
                  <a:pt x="1273" y="10059"/>
                  <a:pt x="1292" y="10072"/>
                </a:cubicBezTo>
                <a:cubicBezTo>
                  <a:pt x="1235" y="10131"/>
                  <a:pt x="1185" y="10189"/>
                  <a:pt x="1130" y="10245"/>
                </a:cubicBezTo>
                <a:cubicBezTo>
                  <a:pt x="971" y="10409"/>
                  <a:pt x="806" y="10568"/>
                  <a:pt x="652" y="10735"/>
                </a:cubicBezTo>
                <a:cubicBezTo>
                  <a:pt x="484" y="10919"/>
                  <a:pt x="299" y="11083"/>
                  <a:pt x="124" y="11259"/>
                </a:cubicBezTo>
                <a:cubicBezTo>
                  <a:pt x="81" y="11301"/>
                  <a:pt x="48" y="11355"/>
                  <a:pt x="19" y="11407"/>
                </a:cubicBezTo>
                <a:cubicBezTo>
                  <a:pt x="0" y="11442"/>
                  <a:pt x="12" y="11472"/>
                  <a:pt x="50" y="11472"/>
                </a:cubicBezTo>
                <a:cubicBezTo>
                  <a:pt x="55" y="11472"/>
                  <a:pt x="61" y="11471"/>
                  <a:pt x="68" y="11470"/>
                </a:cubicBezTo>
                <a:cubicBezTo>
                  <a:pt x="145" y="11456"/>
                  <a:pt x="223" y="11438"/>
                  <a:pt x="299" y="11418"/>
                </a:cubicBezTo>
                <a:cubicBezTo>
                  <a:pt x="449" y="11376"/>
                  <a:pt x="597" y="11329"/>
                  <a:pt x="748" y="11293"/>
                </a:cubicBezTo>
                <a:cubicBezTo>
                  <a:pt x="894" y="11259"/>
                  <a:pt x="1043" y="11234"/>
                  <a:pt x="1191" y="11209"/>
                </a:cubicBezTo>
                <a:cubicBezTo>
                  <a:pt x="1263" y="11196"/>
                  <a:pt x="1338" y="11187"/>
                  <a:pt x="1411" y="11177"/>
                </a:cubicBezTo>
                <a:cubicBezTo>
                  <a:pt x="1426" y="11293"/>
                  <a:pt x="1431" y="11304"/>
                  <a:pt x="1534" y="11305"/>
                </a:cubicBezTo>
                <a:cubicBezTo>
                  <a:pt x="1537" y="11305"/>
                  <a:pt x="1541" y="11306"/>
                  <a:pt x="1544" y="11306"/>
                </a:cubicBezTo>
                <a:cubicBezTo>
                  <a:pt x="1616" y="11306"/>
                  <a:pt x="1692" y="11295"/>
                  <a:pt x="1763" y="11281"/>
                </a:cubicBezTo>
                <a:cubicBezTo>
                  <a:pt x="2013" y="11229"/>
                  <a:pt x="2261" y="11175"/>
                  <a:pt x="2509" y="11121"/>
                </a:cubicBezTo>
                <a:cubicBezTo>
                  <a:pt x="2510" y="11121"/>
                  <a:pt x="2511" y="11121"/>
                  <a:pt x="2512" y="11121"/>
                </a:cubicBezTo>
                <a:cubicBezTo>
                  <a:pt x="2518" y="11121"/>
                  <a:pt x="2525" y="11123"/>
                  <a:pt x="2532" y="11123"/>
                </a:cubicBezTo>
                <a:cubicBezTo>
                  <a:pt x="2523" y="11204"/>
                  <a:pt x="2513" y="11283"/>
                  <a:pt x="2506" y="11362"/>
                </a:cubicBezTo>
                <a:cubicBezTo>
                  <a:pt x="2499" y="11424"/>
                  <a:pt x="2534" y="11464"/>
                  <a:pt x="2604" y="11478"/>
                </a:cubicBezTo>
                <a:cubicBezTo>
                  <a:pt x="2627" y="11483"/>
                  <a:pt x="2649" y="11485"/>
                  <a:pt x="2671" y="11485"/>
                </a:cubicBezTo>
                <a:cubicBezTo>
                  <a:pt x="2743" y="11485"/>
                  <a:pt x="2810" y="11462"/>
                  <a:pt x="2877" y="11432"/>
                </a:cubicBezTo>
                <a:cubicBezTo>
                  <a:pt x="2904" y="11419"/>
                  <a:pt x="2931" y="11404"/>
                  <a:pt x="2965" y="11389"/>
                </a:cubicBezTo>
                <a:cubicBezTo>
                  <a:pt x="2978" y="11454"/>
                  <a:pt x="3013" y="11475"/>
                  <a:pt x="3057" y="11475"/>
                </a:cubicBezTo>
                <a:cubicBezTo>
                  <a:pt x="3071" y="11475"/>
                  <a:pt x="3085" y="11473"/>
                  <a:pt x="3100" y="11470"/>
                </a:cubicBezTo>
                <a:cubicBezTo>
                  <a:pt x="3250" y="11435"/>
                  <a:pt x="3401" y="11401"/>
                  <a:pt x="3550" y="11366"/>
                </a:cubicBezTo>
                <a:cubicBezTo>
                  <a:pt x="3557" y="11401"/>
                  <a:pt x="3568" y="11439"/>
                  <a:pt x="3569" y="11478"/>
                </a:cubicBezTo>
                <a:cubicBezTo>
                  <a:pt x="3570" y="11531"/>
                  <a:pt x="3596" y="11558"/>
                  <a:pt x="3637" y="11558"/>
                </a:cubicBezTo>
                <a:cubicBezTo>
                  <a:pt x="3652" y="11558"/>
                  <a:pt x="3670" y="11554"/>
                  <a:pt x="3689" y="11546"/>
                </a:cubicBezTo>
                <a:cubicBezTo>
                  <a:pt x="3787" y="11507"/>
                  <a:pt x="3882" y="11461"/>
                  <a:pt x="3975" y="11412"/>
                </a:cubicBezTo>
                <a:cubicBezTo>
                  <a:pt x="4171" y="11312"/>
                  <a:pt x="4365" y="11208"/>
                  <a:pt x="4561" y="11105"/>
                </a:cubicBezTo>
                <a:cubicBezTo>
                  <a:pt x="4591" y="11089"/>
                  <a:pt x="4618" y="11074"/>
                  <a:pt x="4649" y="11057"/>
                </a:cubicBezTo>
                <a:cubicBezTo>
                  <a:pt x="4663" y="11191"/>
                  <a:pt x="4678" y="11325"/>
                  <a:pt x="4688" y="11459"/>
                </a:cubicBezTo>
                <a:cubicBezTo>
                  <a:pt x="4692" y="11504"/>
                  <a:pt x="4709" y="11526"/>
                  <a:pt x="4754" y="11526"/>
                </a:cubicBezTo>
                <a:cubicBezTo>
                  <a:pt x="4755" y="11526"/>
                  <a:pt x="4756" y="11526"/>
                  <a:pt x="4757" y="11526"/>
                </a:cubicBezTo>
                <a:cubicBezTo>
                  <a:pt x="4899" y="11523"/>
                  <a:pt x="5028" y="11485"/>
                  <a:pt x="5133" y="11388"/>
                </a:cubicBezTo>
                <a:cubicBezTo>
                  <a:pt x="5163" y="11427"/>
                  <a:pt x="5186" y="11445"/>
                  <a:pt x="5211" y="11445"/>
                </a:cubicBezTo>
                <a:cubicBezTo>
                  <a:pt x="5233" y="11445"/>
                  <a:pt x="5257" y="11431"/>
                  <a:pt x="5289" y="11403"/>
                </a:cubicBezTo>
                <a:cubicBezTo>
                  <a:pt x="5377" y="11326"/>
                  <a:pt x="5466" y="11250"/>
                  <a:pt x="5552" y="11177"/>
                </a:cubicBezTo>
                <a:cubicBezTo>
                  <a:pt x="5565" y="11185"/>
                  <a:pt x="5572" y="11186"/>
                  <a:pt x="5573" y="11188"/>
                </a:cubicBezTo>
                <a:cubicBezTo>
                  <a:pt x="5607" y="11248"/>
                  <a:pt x="5625" y="11276"/>
                  <a:pt x="5651" y="11276"/>
                </a:cubicBezTo>
                <a:cubicBezTo>
                  <a:pt x="5673" y="11276"/>
                  <a:pt x="5699" y="11256"/>
                  <a:pt x="5744" y="11219"/>
                </a:cubicBezTo>
                <a:cubicBezTo>
                  <a:pt x="5873" y="11114"/>
                  <a:pt x="6004" y="11010"/>
                  <a:pt x="6129" y="10899"/>
                </a:cubicBezTo>
                <a:cubicBezTo>
                  <a:pt x="6179" y="10856"/>
                  <a:pt x="6216" y="10797"/>
                  <a:pt x="6264" y="10741"/>
                </a:cubicBezTo>
                <a:cubicBezTo>
                  <a:pt x="6280" y="10795"/>
                  <a:pt x="6294" y="10840"/>
                  <a:pt x="6309" y="10887"/>
                </a:cubicBezTo>
                <a:cubicBezTo>
                  <a:pt x="6322" y="10933"/>
                  <a:pt x="6341" y="10957"/>
                  <a:pt x="6369" y="10957"/>
                </a:cubicBezTo>
                <a:cubicBezTo>
                  <a:pt x="6385" y="10957"/>
                  <a:pt x="6404" y="10948"/>
                  <a:pt x="6427" y="10931"/>
                </a:cubicBezTo>
                <a:cubicBezTo>
                  <a:pt x="6525" y="10858"/>
                  <a:pt x="6618" y="10780"/>
                  <a:pt x="6709" y="10697"/>
                </a:cubicBezTo>
                <a:cubicBezTo>
                  <a:pt x="6799" y="10614"/>
                  <a:pt x="6897" y="10550"/>
                  <a:pt x="7010" y="10502"/>
                </a:cubicBezTo>
                <a:cubicBezTo>
                  <a:pt x="7101" y="10463"/>
                  <a:pt x="7185" y="10406"/>
                  <a:pt x="7265" y="10348"/>
                </a:cubicBezTo>
                <a:cubicBezTo>
                  <a:pt x="7323" y="10303"/>
                  <a:pt x="7364" y="10235"/>
                  <a:pt x="7422" y="10188"/>
                </a:cubicBezTo>
                <a:cubicBezTo>
                  <a:pt x="7484" y="10138"/>
                  <a:pt x="7559" y="10105"/>
                  <a:pt x="7622" y="10054"/>
                </a:cubicBezTo>
                <a:cubicBezTo>
                  <a:pt x="7698" y="9994"/>
                  <a:pt x="7761" y="9917"/>
                  <a:pt x="7837" y="9860"/>
                </a:cubicBezTo>
                <a:cubicBezTo>
                  <a:pt x="7961" y="9763"/>
                  <a:pt x="8094" y="9679"/>
                  <a:pt x="8223" y="9586"/>
                </a:cubicBezTo>
                <a:cubicBezTo>
                  <a:pt x="8322" y="9514"/>
                  <a:pt x="8420" y="9439"/>
                  <a:pt x="8520" y="9365"/>
                </a:cubicBezTo>
                <a:cubicBezTo>
                  <a:pt x="8526" y="9369"/>
                  <a:pt x="8531" y="9374"/>
                  <a:pt x="8537" y="9377"/>
                </a:cubicBezTo>
                <a:cubicBezTo>
                  <a:pt x="8481" y="9483"/>
                  <a:pt x="8432" y="9593"/>
                  <a:pt x="8366" y="9693"/>
                </a:cubicBezTo>
                <a:cubicBezTo>
                  <a:pt x="8274" y="9829"/>
                  <a:pt x="8171" y="9959"/>
                  <a:pt x="8068" y="10089"/>
                </a:cubicBezTo>
                <a:cubicBezTo>
                  <a:pt x="7966" y="10216"/>
                  <a:pt x="7863" y="10341"/>
                  <a:pt x="7755" y="10462"/>
                </a:cubicBezTo>
                <a:cubicBezTo>
                  <a:pt x="7631" y="10601"/>
                  <a:pt x="7499" y="10732"/>
                  <a:pt x="7371" y="10867"/>
                </a:cubicBezTo>
                <a:cubicBezTo>
                  <a:pt x="7362" y="10876"/>
                  <a:pt x="7355" y="10885"/>
                  <a:pt x="7349" y="10895"/>
                </a:cubicBezTo>
                <a:cubicBezTo>
                  <a:pt x="7299" y="10966"/>
                  <a:pt x="7303" y="10986"/>
                  <a:pt x="7383" y="11034"/>
                </a:cubicBezTo>
                <a:cubicBezTo>
                  <a:pt x="7364" y="11142"/>
                  <a:pt x="7270" y="11196"/>
                  <a:pt x="7209" y="11275"/>
                </a:cubicBezTo>
                <a:cubicBezTo>
                  <a:pt x="7184" y="11305"/>
                  <a:pt x="7152" y="11331"/>
                  <a:pt x="7124" y="11360"/>
                </a:cubicBezTo>
                <a:cubicBezTo>
                  <a:pt x="7079" y="11404"/>
                  <a:pt x="7056" y="11459"/>
                  <a:pt x="7035" y="11521"/>
                </a:cubicBezTo>
                <a:cubicBezTo>
                  <a:pt x="7003" y="11622"/>
                  <a:pt x="6942" y="11715"/>
                  <a:pt x="6884" y="11804"/>
                </a:cubicBezTo>
                <a:cubicBezTo>
                  <a:pt x="6848" y="11861"/>
                  <a:pt x="6789" y="11903"/>
                  <a:pt x="6752" y="11960"/>
                </a:cubicBezTo>
                <a:cubicBezTo>
                  <a:pt x="6711" y="12024"/>
                  <a:pt x="6727" y="12047"/>
                  <a:pt x="6799" y="12072"/>
                </a:cubicBezTo>
                <a:cubicBezTo>
                  <a:pt x="6829" y="12082"/>
                  <a:pt x="6859" y="12097"/>
                  <a:pt x="6900" y="12113"/>
                </a:cubicBezTo>
                <a:cubicBezTo>
                  <a:pt x="6854" y="12169"/>
                  <a:pt x="6818" y="12219"/>
                  <a:pt x="6777" y="12262"/>
                </a:cubicBezTo>
                <a:cubicBezTo>
                  <a:pt x="6689" y="12355"/>
                  <a:pt x="6601" y="12446"/>
                  <a:pt x="6509" y="12535"/>
                </a:cubicBezTo>
                <a:cubicBezTo>
                  <a:pt x="6460" y="12582"/>
                  <a:pt x="6403" y="12622"/>
                  <a:pt x="6354" y="12669"/>
                </a:cubicBezTo>
                <a:cubicBezTo>
                  <a:pt x="6315" y="12705"/>
                  <a:pt x="6270" y="12744"/>
                  <a:pt x="6326" y="12806"/>
                </a:cubicBezTo>
                <a:cubicBezTo>
                  <a:pt x="6335" y="12814"/>
                  <a:pt x="6320" y="12853"/>
                  <a:pt x="6309" y="12872"/>
                </a:cubicBezTo>
                <a:cubicBezTo>
                  <a:pt x="6238" y="12988"/>
                  <a:pt x="6162" y="13102"/>
                  <a:pt x="6090" y="13218"/>
                </a:cubicBezTo>
                <a:cubicBezTo>
                  <a:pt x="6077" y="13239"/>
                  <a:pt x="6066" y="13264"/>
                  <a:pt x="6061" y="13289"/>
                </a:cubicBezTo>
                <a:cubicBezTo>
                  <a:pt x="6041" y="13384"/>
                  <a:pt x="6052" y="13485"/>
                  <a:pt x="6195" y="13492"/>
                </a:cubicBezTo>
                <a:cubicBezTo>
                  <a:pt x="6212" y="13493"/>
                  <a:pt x="6231" y="13497"/>
                  <a:pt x="6253" y="13501"/>
                </a:cubicBezTo>
                <a:cubicBezTo>
                  <a:pt x="6244" y="13529"/>
                  <a:pt x="6234" y="13553"/>
                  <a:pt x="6228" y="13577"/>
                </a:cubicBezTo>
                <a:cubicBezTo>
                  <a:pt x="6202" y="13668"/>
                  <a:pt x="6164" y="13750"/>
                  <a:pt x="6157" y="13852"/>
                </a:cubicBezTo>
                <a:cubicBezTo>
                  <a:pt x="6151" y="13953"/>
                  <a:pt x="6082" y="14047"/>
                  <a:pt x="6040" y="14145"/>
                </a:cubicBezTo>
                <a:cubicBezTo>
                  <a:pt x="6031" y="14167"/>
                  <a:pt x="6017" y="14186"/>
                  <a:pt x="6007" y="14208"/>
                </a:cubicBezTo>
                <a:cubicBezTo>
                  <a:pt x="5979" y="14278"/>
                  <a:pt x="5987" y="14297"/>
                  <a:pt x="6062" y="14328"/>
                </a:cubicBezTo>
                <a:cubicBezTo>
                  <a:pt x="6027" y="14413"/>
                  <a:pt x="5992" y="14499"/>
                  <a:pt x="5958" y="14586"/>
                </a:cubicBezTo>
                <a:cubicBezTo>
                  <a:pt x="5928" y="14658"/>
                  <a:pt x="5886" y="14726"/>
                  <a:pt x="5872" y="14802"/>
                </a:cubicBezTo>
                <a:cubicBezTo>
                  <a:pt x="5852" y="14894"/>
                  <a:pt x="5865" y="14935"/>
                  <a:pt x="5928" y="14935"/>
                </a:cubicBezTo>
                <a:cubicBezTo>
                  <a:pt x="5943" y="14935"/>
                  <a:pt x="5961" y="14932"/>
                  <a:pt x="5982" y="14928"/>
                </a:cubicBezTo>
                <a:cubicBezTo>
                  <a:pt x="6105" y="14904"/>
                  <a:pt x="6226" y="14877"/>
                  <a:pt x="6349" y="14850"/>
                </a:cubicBezTo>
                <a:cubicBezTo>
                  <a:pt x="6382" y="14844"/>
                  <a:pt x="6417" y="14836"/>
                  <a:pt x="6450" y="14828"/>
                </a:cubicBezTo>
                <a:cubicBezTo>
                  <a:pt x="6469" y="14913"/>
                  <a:pt x="6481" y="14945"/>
                  <a:pt x="6525" y="14945"/>
                </a:cubicBezTo>
                <a:cubicBezTo>
                  <a:pt x="6546" y="14945"/>
                  <a:pt x="6574" y="14937"/>
                  <a:pt x="6614" y="14925"/>
                </a:cubicBezTo>
                <a:cubicBezTo>
                  <a:pt x="6766" y="14879"/>
                  <a:pt x="6915" y="14827"/>
                  <a:pt x="7065" y="14778"/>
                </a:cubicBezTo>
                <a:cubicBezTo>
                  <a:pt x="7083" y="14772"/>
                  <a:pt x="7100" y="14768"/>
                  <a:pt x="7121" y="14762"/>
                </a:cubicBezTo>
                <a:lnTo>
                  <a:pt x="7121" y="14762"/>
                </a:lnTo>
                <a:cubicBezTo>
                  <a:pt x="7060" y="14947"/>
                  <a:pt x="7004" y="15127"/>
                  <a:pt x="6943" y="15304"/>
                </a:cubicBezTo>
                <a:cubicBezTo>
                  <a:pt x="6915" y="15384"/>
                  <a:pt x="6880" y="15461"/>
                  <a:pt x="6841" y="15535"/>
                </a:cubicBezTo>
                <a:cubicBezTo>
                  <a:pt x="6794" y="15626"/>
                  <a:pt x="6742" y="15712"/>
                  <a:pt x="6695" y="15802"/>
                </a:cubicBezTo>
                <a:cubicBezTo>
                  <a:pt x="6680" y="15827"/>
                  <a:pt x="6673" y="15858"/>
                  <a:pt x="6665" y="15888"/>
                </a:cubicBezTo>
                <a:cubicBezTo>
                  <a:pt x="6649" y="15947"/>
                  <a:pt x="6660" y="15991"/>
                  <a:pt x="6733" y="15997"/>
                </a:cubicBezTo>
                <a:cubicBezTo>
                  <a:pt x="6752" y="15998"/>
                  <a:pt x="6772" y="16011"/>
                  <a:pt x="6799" y="16019"/>
                </a:cubicBezTo>
                <a:cubicBezTo>
                  <a:pt x="6792" y="16047"/>
                  <a:pt x="6787" y="16072"/>
                  <a:pt x="6779" y="16095"/>
                </a:cubicBezTo>
                <a:cubicBezTo>
                  <a:pt x="6722" y="16260"/>
                  <a:pt x="6665" y="16424"/>
                  <a:pt x="6607" y="16589"/>
                </a:cubicBezTo>
                <a:cubicBezTo>
                  <a:pt x="6599" y="16610"/>
                  <a:pt x="6591" y="16633"/>
                  <a:pt x="6586" y="16656"/>
                </a:cubicBezTo>
                <a:cubicBezTo>
                  <a:pt x="6561" y="16751"/>
                  <a:pt x="6568" y="16765"/>
                  <a:pt x="6660" y="16801"/>
                </a:cubicBezTo>
                <a:cubicBezTo>
                  <a:pt x="6643" y="16927"/>
                  <a:pt x="6624" y="17055"/>
                  <a:pt x="6611" y="17183"/>
                </a:cubicBezTo>
                <a:cubicBezTo>
                  <a:pt x="6606" y="17243"/>
                  <a:pt x="6611" y="17305"/>
                  <a:pt x="6618" y="17366"/>
                </a:cubicBezTo>
                <a:cubicBezTo>
                  <a:pt x="6625" y="17420"/>
                  <a:pt x="6655" y="17443"/>
                  <a:pt x="6702" y="17443"/>
                </a:cubicBezTo>
                <a:cubicBezTo>
                  <a:pt x="6711" y="17443"/>
                  <a:pt x="6721" y="17442"/>
                  <a:pt x="6731" y="17441"/>
                </a:cubicBezTo>
                <a:cubicBezTo>
                  <a:pt x="6967" y="17402"/>
                  <a:pt x="7205" y="17366"/>
                  <a:pt x="7442" y="17329"/>
                </a:cubicBezTo>
                <a:cubicBezTo>
                  <a:pt x="7455" y="17327"/>
                  <a:pt x="7468" y="17327"/>
                  <a:pt x="7479" y="17327"/>
                </a:cubicBezTo>
                <a:cubicBezTo>
                  <a:pt x="7460" y="17493"/>
                  <a:pt x="7437" y="17655"/>
                  <a:pt x="7421" y="17818"/>
                </a:cubicBezTo>
                <a:cubicBezTo>
                  <a:pt x="7419" y="17842"/>
                  <a:pt x="7443" y="17868"/>
                  <a:pt x="7455" y="17891"/>
                </a:cubicBezTo>
                <a:cubicBezTo>
                  <a:pt x="7463" y="17911"/>
                  <a:pt x="7479" y="17930"/>
                  <a:pt x="7479" y="17948"/>
                </a:cubicBezTo>
                <a:cubicBezTo>
                  <a:pt x="7477" y="18032"/>
                  <a:pt x="7467" y="18117"/>
                  <a:pt x="7463" y="18202"/>
                </a:cubicBezTo>
                <a:cubicBezTo>
                  <a:pt x="7462" y="18246"/>
                  <a:pt x="7460" y="18292"/>
                  <a:pt x="7465" y="18336"/>
                </a:cubicBezTo>
                <a:cubicBezTo>
                  <a:pt x="7481" y="18454"/>
                  <a:pt x="7510" y="18481"/>
                  <a:pt x="7638" y="18488"/>
                </a:cubicBezTo>
                <a:cubicBezTo>
                  <a:pt x="7609" y="18632"/>
                  <a:pt x="7589" y="18776"/>
                  <a:pt x="7551" y="18915"/>
                </a:cubicBezTo>
                <a:cubicBezTo>
                  <a:pt x="7494" y="19126"/>
                  <a:pt x="7422" y="19335"/>
                  <a:pt x="7362" y="19545"/>
                </a:cubicBezTo>
                <a:cubicBezTo>
                  <a:pt x="7337" y="19634"/>
                  <a:pt x="7316" y="19728"/>
                  <a:pt x="7303" y="19820"/>
                </a:cubicBezTo>
                <a:cubicBezTo>
                  <a:pt x="7297" y="19869"/>
                  <a:pt x="7304" y="19920"/>
                  <a:pt x="7318" y="19967"/>
                </a:cubicBezTo>
                <a:cubicBezTo>
                  <a:pt x="7326" y="19992"/>
                  <a:pt x="7341" y="20004"/>
                  <a:pt x="7357" y="20004"/>
                </a:cubicBezTo>
                <a:cubicBezTo>
                  <a:pt x="7372" y="20004"/>
                  <a:pt x="7387" y="19995"/>
                  <a:pt x="7398" y="19977"/>
                </a:cubicBezTo>
                <a:cubicBezTo>
                  <a:pt x="7448" y="19897"/>
                  <a:pt x="7535" y="19848"/>
                  <a:pt x="7566" y="19751"/>
                </a:cubicBezTo>
                <a:cubicBezTo>
                  <a:pt x="7580" y="19706"/>
                  <a:pt x="7632" y="19674"/>
                  <a:pt x="7666" y="19635"/>
                </a:cubicBezTo>
                <a:cubicBezTo>
                  <a:pt x="7856" y="19413"/>
                  <a:pt x="8045" y="19187"/>
                  <a:pt x="8239" y="18967"/>
                </a:cubicBezTo>
                <a:cubicBezTo>
                  <a:pt x="8295" y="18904"/>
                  <a:pt x="8368" y="18857"/>
                  <a:pt x="8440" y="18799"/>
                </a:cubicBezTo>
                <a:cubicBezTo>
                  <a:pt x="8454" y="18825"/>
                  <a:pt x="8469" y="18846"/>
                  <a:pt x="8480" y="18871"/>
                </a:cubicBezTo>
                <a:cubicBezTo>
                  <a:pt x="8497" y="18912"/>
                  <a:pt x="8523" y="18931"/>
                  <a:pt x="8555" y="18931"/>
                </a:cubicBezTo>
                <a:cubicBezTo>
                  <a:pt x="8571" y="18931"/>
                  <a:pt x="8587" y="18927"/>
                  <a:pt x="8605" y="18918"/>
                </a:cubicBezTo>
                <a:cubicBezTo>
                  <a:pt x="8651" y="18898"/>
                  <a:pt x="8701" y="18879"/>
                  <a:pt x="8734" y="18847"/>
                </a:cubicBezTo>
                <a:cubicBezTo>
                  <a:pt x="8885" y="18702"/>
                  <a:pt x="9040" y="18560"/>
                  <a:pt x="9147" y="18377"/>
                </a:cubicBezTo>
                <a:cubicBezTo>
                  <a:pt x="9191" y="18301"/>
                  <a:pt x="9261" y="18240"/>
                  <a:pt x="9319" y="18171"/>
                </a:cubicBezTo>
                <a:cubicBezTo>
                  <a:pt x="9396" y="18277"/>
                  <a:pt x="9478" y="18387"/>
                  <a:pt x="9555" y="18498"/>
                </a:cubicBezTo>
                <a:cubicBezTo>
                  <a:pt x="9577" y="18529"/>
                  <a:pt x="9598" y="18544"/>
                  <a:pt x="9626" y="18544"/>
                </a:cubicBezTo>
                <a:cubicBezTo>
                  <a:pt x="9640" y="18544"/>
                  <a:pt x="9656" y="18540"/>
                  <a:pt x="9674" y="18532"/>
                </a:cubicBezTo>
                <a:cubicBezTo>
                  <a:pt x="9775" y="18490"/>
                  <a:pt x="9838" y="18410"/>
                  <a:pt x="9895" y="18323"/>
                </a:cubicBezTo>
                <a:cubicBezTo>
                  <a:pt x="9955" y="18235"/>
                  <a:pt x="10014" y="18145"/>
                  <a:pt x="10071" y="18055"/>
                </a:cubicBezTo>
                <a:cubicBezTo>
                  <a:pt x="10095" y="18020"/>
                  <a:pt x="10112" y="17981"/>
                  <a:pt x="10135" y="17938"/>
                </a:cubicBezTo>
                <a:cubicBezTo>
                  <a:pt x="10152" y="17945"/>
                  <a:pt x="10171" y="17951"/>
                  <a:pt x="10189" y="17960"/>
                </a:cubicBezTo>
                <a:cubicBezTo>
                  <a:pt x="10219" y="17975"/>
                  <a:pt x="10241" y="17982"/>
                  <a:pt x="10259" y="17982"/>
                </a:cubicBezTo>
                <a:cubicBezTo>
                  <a:pt x="10288" y="17982"/>
                  <a:pt x="10306" y="17963"/>
                  <a:pt x="10331" y="17917"/>
                </a:cubicBezTo>
                <a:cubicBezTo>
                  <a:pt x="10396" y="17798"/>
                  <a:pt x="10478" y="17694"/>
                  <a:pt x="10585" y="17606"/>
                </a:cubicBezTo>
                <a:cubicBezTo>
                  <a:pt x="10615" y="17582"/>
                  <a:pt x="10626" y="17534"/>
                  <a:pt x="10645" y="17499"/>
                </a:cubicBezTo>
                <a:cubicBezTo>
                  <a:pt x="10687" y="17535"/>
                  <a:pt x="10733" y="17576"/>
                  <a:pt x="10780" y="17614"/>
                </a:cubicBezTo>
                <a:cubicBezTo>
                  <a:pt x="10799" y="17628"/>
                  <a:pt x="10818" y="17635"/>
                  <a:pt x="10836" y="17635"/>
                </a:cubicBezTo>
                <a:cubicBezTo>
                  <a:pt x="10857" y="17635"/>
                  <a:pt x="10877" y="17626"/>
                  <a:pt x="10895" y="17608"/>
                </a:cubicBezTo>
                <a:cubicBezTo>
                  <a:pt x="10931" y="17572"/>
                  <a:pt x="10966" y="17534"/>
                  <a:pt x="10994" y="17492"/>
                </a:cubicBezTo>
                <a:cubicBezTo>
                  <a:pt x="11057" y="17397"/>
                  <a:pt x="11118" y="17303"/>
                  <a:pt x="11177" y="17207"/>
                </a:cubicBezTo>
                <a:cubicBezTo>
                  <a:pt x="11181" y="17201"/>
                  <a:pt x="11187" y="17196"/>
                  <a:pt x="11188" y="17190"/>
                </a:cubicBezTo>
                <a:cubicBezTo>
                  <a:pt x="11206" y="17115"/>
                  <a:pt x="11228" y="17050"/>
                  <a:pt x="11311" y="17015"/>
                </a:cubicBezTo>
                <a:cubicBezTo>
                  <a:pt x="11337" y="17004"/>
                  <a:pt x="11342" y="16942"/>
                  <a:pt x="11357" y="16902"/>
                </a:cubicBezTo>
                <a:cubicBezTo>
                  <a:pt x="11375" y="16854"/>
                  <a:pt x="11391" y="16806"/>
                  <a:pt x="11413" y="16748"/>
                </a:cubicBezTo>
                <a:cubicBezTo>
                  <a:pt x="11515" y="16881"/>
                  <a:pt x="11604" y="17001"/>
                  <a:pt x="11700" y="17118"/>
                </a:cubicBezTo>
                <a:cubicBezTo>
                  <a:pt x="11710" y="17129"/>
                  <a:pt x="11732" y="17129"/>
                  <a:pt x="11754" y="17129"/>
                </a:cubicBezTo>
                <a:cubicBezTo>
                  <a:pt x="11756" y="17129"/>
                  <a:pt x="11758" y="17129"/>
                  <a:pt x="11760" y="17129"/>
                </a:cubicBezTo>
                <a:cubicBezTo>
                  <a:pt x="11769" y="17129"/>
                  <a:pt x="11777" y="17129"/>
                  <a:pt x="11785" y="17130"/>
                </a:cubicBezTo>
                <a:cubicBezTo>
                  <a:pt x="11907" y="17231"/>
                  <a:pt x="12030" y="17334"/>
                  <a:pt x="12157" y="17436"/>
                </a:cubicBezTo>
                <a:cubicBezTo>
                  <a:pt x="12163" y="17441"/>
                  <a:pt x="12174" y="17443"/>
                  <a:pt x="12185" y="17443"/>
                </a:cubicBezTo>
                <a:cubicBezTo>
                  <a:pt x="12196" y="17443"/>
                  <a:pt x="12207" y="17441"/>
                  <a:pt x="12216" y="17438"/>
                </a:cubicBezTo>
                <a:cubicBezTo>
                  <a:pt x="12288" y="17410"/>
                  <a:pt x="12340" y="17361"/>
                  <a:pt x="12373" y="17286"/>
                </a:cubicBezTo>
                <a:cubicBezTo>
                  <a:pt x="12404" y="17212"/>
                  <a:pt x="12450" y="17144"/>
                  <a:pt x="12488" y="17073"/>
                </a:cubicBezTo>
                <a:cubicBezTo>
                  <a:pt x="12508" y="17037"/>
                  <a:pt x="12524" y="16999"/>
                  <a:pt x="12543" y="16962"/>
                </a:cubicBezTo>
                <a:cubicBezTo>
                  <a:pt x="12566" y="16976"/>
                  <a:pt x="12586" y="16983"/>
                  <a:pt x="12602" y="16983"/>
                </a:cubicBezTo>
                <a:cubicBezTo>
                  <a:pt x="12632" y="16983"/>
                  <a:pt x="12653" y="16960"/>
                  <a:pt x="12671" y="16909"/>
                </a:cubicBezTo>
                <a:cubicBezTo>
                  <a:pt x="12725" y="16753"/>
                  <a:pt x="12772" y="16594"/>
                  <a:pt x="12822" y="16443"/>
                </a:cubicBezTo>
                <a:cubicBezTo>
                  <a:pt x="12862" y="16471"/>
                  <a:pt x="12913" y="16511"/>
                  <a:pt x="12966" y="16548"/>
                </a:cubicBezTo>
                <a:cubicBezTo>
                  <a:pt x="12990" y="16565"/>
                  <a:pt x="13013" y="16574"/>
                  <a:pt x="13033" y="16574"/>
                </a:cubicBezTo>
                <a:cubicBezTo>
                  <a:pt x="13060" y="16574"/>
                  <a:pt x="13083" y="16559"/>
                  <a:pt x="13101" y="16526"/>
                </a:cubicBezTo>
                <a:cubicBezTo>
                  <a:pt x="13150" y="16441"/>
                  <a:pt x="13197" y="16353"/>
                  <a:pt x="13225" y="16261"/>
                </a:cubicBezTo>
                <a:cubicBezTo>
                  <a:pt x="13266" y="16127"/>
                  <a:pt x="13291" y="15987"/>
                  <a:pt x="13320" y="15849"/>
                </a:cubicBezTo>
                <a:cubicBezTo>
                  <a:pt x="13328" y="15806"/>
                  <a:pt x="13326" y="15758"/>
                  <a:pt x="13330" y="15709"/>
                </a:cubicBezTo>
                <a:cubicBezTo>
                  <a:pt x="13410" y="15687"/>
                  <a:pt x="13420" y="15671"/>
                  <a:pt x="13409" y="15532"/>
                </a:cubicBezTo>
                <a:cubicBezTo>
                  <a:pt x="13402" y="15432"/>
                  <a:pt x="13383" y="15334"/>
                  <a:pt x="13378" y="15234"/>
                </a:cubicBezTo>
                <a:cubicBezTo>
                  <a:pt x="13373" y="15144"/>
                  <a:pt x="13381" y="15056"/>
                  <a:pt x="13382" y="14966"/>
                </a:cubicBezTo>
                <a:cubicBezTo>
                  <a:pt x="13445" y="14999"/>
                  <a:pt x="13507" y="15030"/>
                  <a:pt x="13568" y="15064"/>
                </a:cubicBezTo>
                <a:cubicBezTo>
                  <a:pt x="13585" y="15073"/>
                  <a:pt x="13600" y="15078"/>
                  <a:pt x="13615" y="15078"/>
                </a:cubicBezTo>
                <a:cubicBezTo>
                  <a:pt x="13644" y="15078"/>
                  <a:pt x="13666" y="15059"/>
                  <a:pt x="13676" y="15024"/>
                </a:cubicBezTo>
                <a:cubicBezTo>
                  <a:pt x="13703" y="14922"/>
                  <a:pt x="13724" y="14819"/>
                  <a:pt x="13745" y="14716"/>
                </a:cubicBezTo>
                <a:cubicBezTo>
                  <a:pt x="13757" y="14654"/>
                  <a:pt x="13770" y="14593"/>
                  <a:pt x="13773" y="14531"/>
                </a:cubicBezTo>
                <a:cubicBezTo>
                  <a:pt x="13780" y="14370"/>
                  <a:pt x="13778" y="14208"/>
                  <a:pt x="13781" y="14045"/>
                </a:cubicBezTo>
                <a:cubicBezTo>
                  <a:pt x="13788" y="14048"/>
                  <a:pt x="13799" y="14059"/>
                  <a:pt x="13810" y="14059"/>
                </a:cubicBezTo>
                <a:cubicBezTo>
                  <a:pt x="13819" y="14060"/>
                  <a:pt x="13828" y="14060"/>
                  <a:pt x="13838" y="14060"/>
                </a:cubicBezTo>
                <a:cubicBezTo>
                  <a:pt x="13852" y="14060"/>
                  <a:pt x="13866" y="14058"/>
                  <a:pt x="13875" y="14052"/>
                </a:cubicBezTo>
                <a:cubicBezTo>
                  <a:pt x="13894" y="14036"/>
                  <a:pt x="13909" y="14006"/>
                  <a:pt x="13912" y="13982"/>
                </a:cubicBezTo>
                <a:cubicBezTo>
                  <a:pt x="13914" y="13955"/>
                  <a:pt x="13901" y="13927"/>
                  <a:pt x="13893" y="13898"/>
                </a:cubicBezTo>
                <a:cubicBezTo>
                  <a:pt x="13856" y="13764"/>
                  <a:pt x="13870" y="13632"/>
                  <a:pt x="13891" y="13497"/>
                </a:cubicBezTo>
                <a:cubicBezTo>
                  <a:pt x="13914" y="13339"/>
                  <a:pt x="13919" y="13178"/>
                  <a:pt x="13940" y="13019"/>
                </a:cubicBezTo>
                <a:cubicBezTo>
                  <a:pt x="13945" y="12973"/>
                  <a:pt x="13973" y="12936"/>
                  <a:pt x="13904" y="12926"/>
                </a:cubicBezTo>
                <a:cubicBezTo>
                  <a:pt x="13961" y="12874"/>
                  <a:pt x="13971" y="12800"/>
                  <a:pt x="13937" y="12734"/>
                </a:cubicBezTo>
                <a:cubicBezTo>
                  <a:pt x="13928" y="12715"/>
                  <a:pt x="13932" y="12690"/>
                  <a:pt x="13932" y="12670"/>
                </a:cubicBezTo>
                <a:cubicBezTo>
                  <a:pt x="13933" y="12605"/>
                  <a:pt x="13937" y="12540"/>
                  <a:pt x="13935" y="12476"/>
                </a:cubicBezTo>
                <a:cubicBezTo>
                  <a:pt x="13934" y="12421"/>
                  <a:pt x="13927" y="12366"/>
                  <a:pt x="13917" y="12315"/>
                </a:cubicBezTo>
                <a:cubicBezTo>
                  <a:pt x="13918" y="12279"/>
                  <a:pt x="13929" y="12238"/>
                  <a:pt x="13917" y="12207"/>
                </a:cubicBezTo>
                <a:cubicBezTo>
                  <a:pt x="13904" y="12173"/>
                  <a:pt x="14002" y="12139"/>
                  <a:pt x="13934" y="12122"/>
                </a:cubicBezTo>
                <a:cubicBezTo>
                  <a:pt x="13933" y="12083"/>
                  <a:pt x="13922" y="12044"/>
                  <a:pt x="13934" y="12031"/>
                </a:cubicBezTo>
                <a:cubicBezTo>
                  <a:pt x="13980" y="11986"/>
                  <a:pt x="13953" y="11932"/>
                  <a:pt x="13966" y="11885"/>
                </a:cubicBezTo>
                <a:cubicBezTo>
                  <a:pt x="14001" y="11754"/>
                  <a:pt x="14043" y="11627"/>
                  <a:pt x="14083" y="11500"/>
                </a:cubicBezTo>
                <a:cubicBezTo>
                  <a:pt x="14089" y="11475"/>
                  <a:pt x="14102" y="11454"/>
                  <a:pt x="14125" y="11430"/>
                </a:cubicBezTo>
                <a:cubicBezTo>
                  <a:pt x="14146" y="11523"/>
                  <a:pt x="14169" y="11615"/>
                  <a:pt x="14190" y="11708"/>
                </a:cubicBezTo>
                <a:cubicBezTo>
                  <a:pt x="14221" y="11844"/>
                  <a:pt x="14251" y="11979"/>
                  <a:pt x="14282" y="12114"/>
                </a:cubicBezTo>
                <a:cubicBezTo>
                  <a:pt x="14303" y="12211"/>
                  <a:pt x="14318" y="12310"/>
                  <a:pt x="14346" y="12404"/>
                </a:cubicBezTo>
                <a:cubicBezTo>
                  <a:pt x="14405" y="12591"/>
                  <a:pt x="14477" y="12773"/>
                  <a:pt x="14531" y="12961"/>
                </a:cubicBezTo>
                <a:cubicBezTo>
                  <a:pt x="14573" y="13107"/>
                  <a:pt x="14597" y="13260"/>
                  <a:pt x="14629" y="13410"/>
                </a:cubicBezTo>
                <a:cubicBezTo>
                  <a:pt x="14639" y="13452"/>
                  <a:pt x="14645" y="13495"/>
                  <a:pt x="14660" y="13533"/>
                </a:cubicBezTo>
                <a:cubicBezTo>
                  <a:pt x="14668" y="13553"/>
                  <a:pt x="14694" y="13565"/>
                  <a:pt x="14719" y="13574"/>
                </a:cubicBezTo>
                <a:cubicBezTo>
                  <a:pt x="14751" y="13729"/>
                  <a:pt x="14823" y="13871"/>
                  <a:pt x="14904" y="14010"/>
                </a:cubicBezTo>
                <a:cubicBezTo>
                  <a:pt x="14935" y="14062"/>
                  <a:pt x="14950" y="14123"/>
                  <a:pt x="14972" y="14180"/>
                </a:cubicBezTo>
                <a:cubicBezTo>
                  <a:pt x="14978" y="14196"/>
                  <a:pt x="14979" y="14212"/>
                  <a:pt x="14984" y="14227"/>
                </a:cubicBezTo>
                <a:cubicBezTo>
                  <a:pt x="15007" y="14298"/>
                  <a:pt x="15033" y="14332"/>
                  <a:pt x="15069" y="14332"/>
                </a:cubicBezTo>
                <a:cubicBezTo>
                  <a:pt x="15095" y="14332"/>
                  <a:pt x="15125" y="14315"/>
                  <a:pt x="15162" y="14283"/>
                </a:cubicBezTo>
                <a:cubicBezTo>
                  <a:pt x="15173" y="14274"/>
                  <a:pt x="15183" y="14263"/>
                  <a:pt x="15187" y="14259"/>
                </a:cubicBezTo>
                <a:cubicBezTo>
                  <a:pt x="15260" y="14416"/>
                  <a:pt x="15339" y="14567"/>
                  <a:pt x="15401" y="14726"/>
                </a:cubicBezTo>
                <a:cubicBezTo>
                  <a:pt x="15446" y="14843"/>
                  <a:pt x="15466" y="14968"/>
                  <a:pt x="15496" y="15090"/>
                </a:cubicBezTo>
                <a:cubicBezTo>
                  <a:pt x="15502" y="15115"/>
                  <a:pt x="15504" y="15141"/>
                  <a:pt x="15512" y="15165"/>
                </a:cubicBezTo>
                <a:cubicBezTo>
                  <a:pt x="15537" y="15241"/>
                  <a:pt x="15555" y="15272"/>
                  <a:pt x="15596" y="15272"/>
                </a:cubicBezTo>
                <a:cubicBezTo>
                  <a:pt x="15617" y="15272"/>
                  <a:pt x="15645" y="15264"/>
                  <a:pt x="15682" y="15249"/>
                </a:cubicBezTo>
                <a:cubicBezTo>
                  <a:pt x="15725" y="15419"/>
                  <a:pt x="15840" y="15544"/>
                  <a:pt x="15954" y="15668"/>
                </a:cubicBezTo>
                <a:cubicBezTo>
                  <a:pt x="15994" y="15712"/>
                  <a:pt x="16031" y="15733"/>
                  <a:pt x="16070" y="15733"/>
                </a:cubicBezTo>
                <a:cubicBezTo>
                  <a:pt x="16108" y="15733"/>
                  <a:pt x="16147" y="15712"/>
                  <a:pt x="16190" y="15673"/>
                </a:cubicBezTo>
                <a:cubicBezTo>
                  <a:pt x="16239" y="15630"/>
                  <a:pt x="16290" y="15587"/>
                  <a:pt x="16335" y="15539"/>
                </a:cubicBezTo>
                <a:cubicBezTo>
                  <a:pt x="16371" y="15502"/>
                  <a:pt x="16399" y="15456"/>
                  <a:pt x="16432" y="15415"/>
                </a:cubicBezTo>
                <a:cubicBezTo>
                  <a:pt x="16491" y="15601"/>
                  <a:pt x="16639" y="15736"/>
                  <a:pt x="16748" y="15897"/>
                </a:cubicBezTo>
                <a:cubicBezTo>
                  <a:pt x="16826" y="16013"/>
                  <a:pt x="16896" y="16137"/>
                  <a:pt x="16968" y="16258"/>
                </a:cubicBezTo>
                <a:cubicBezTo>
                  <a:pt x="17019" y="16344"/>
                  <a:pt x="17049" y="16384"/>
                  <a:pt x="17088" y="16384"/>
                </a:cubicBezTo>
                <a:cubicBezTo>
                  <a:pt x="17121" y="16384"/>
                  <a:pt x="17160" y="16355"/>
                  <a:pt x="17224" y="16300"/>
                </a:cubicBezTo>
                <a:cubicBezTo>
                  <a:pt x="17299" y="16409"/>
                  <a:pt x="17379" y="16516"/>
                  <a:pt x="17452" y="16626"/>
                </a:cubicBezTo>
                <a:cubicBezTo>
                  <a:pt x="17487" y="16681"/>
                  <a:pt x="17505" y="16704"/>
                  <a:pt x="17529" y="16704"/>
                </a:cubicBezTo>
                <a:cubicBezTo>
                  <a:pt x="17545" y="16704"/>
                  <a:pt x="17563" y="16694"/>
                  <a:pt x="17592" y="16676"/>
                </a:cubicBezTo>
                <a:cubicBezTo>
                  <a:pt x="17699" y="16794"/>
                  <a:pt x="17796" y="16913"/>
                  <a:pt x="17906" y="17021"/>
                </a:cubicBezTo>
                <a:cubicBezTo>
                  <a:pt x="17932" y="17046"/>
                  <a:pt x="17953" y="17058"/>
                  <a:pt x="17973" y="17058"/>
                </a:cubicBezTo>
                <a:cubicBezTo>
                  <a:pt x="18001" y="17058"/>
                  <a:pt x="18028" y="17034"/>
                  <a:pt x="18063" y="16991"/>
                </a:cubicBezTo>
                <a:cubicBezTo>
                  <a:pt x="18112" y="16928"/>
                  <a:pt x="18168" y="16870"/>
                  <a:pt x="18224" y="16805"/>
                </a:cubicBezTo>
                <a:cubicBezTo>
                  <a:pt x="18337" y="16952"/>
                  <a:pt x="18455" y="17104"/>
                  <a:pt x="18575" y="17262"/>
                </a:cubicBezTo>
                <a:cubicBezTo>
                  <a:pt x="18591" y="17248"/>
                  <a:pt x="18605" y="17235"/>
                  <a:pt x="18613" y="17228"/>
                </a:cubicBezTo>
                <a:cubicBezTo>
                  <a:pt x="18759" y="17338"/>
                  <a:pt x="18840" y="17520"/>
                  <a:pt x="19026" y="17583"/>
                </a:cubicBezTo>
                <a:cubicBezTo>
                  <a:pt x="19049" y="17591"/>
                  <a:pt x="19064" y="17596"/>
                  <a:pt x="19074" y="17596"/>
                </a:cubicBezTo>
                <a:cubicBezTo>
                  <a:pt x="19091" y="17596"/>
                  <a:pt x="19098" y="17583"/>
                  <a:pt x="19114" y="17552"/>
                </a:cubicBezTo>
                <a:cubicBezTo>
                  <a:pt x="19254" y="17700"/>
                  <a:pt x="19396" y="17849"/>
                  <a:pt x="19536" y="18001"/>
                </a:cubicBezTo>
                <a:cubicBezTo>
                  <a:pt x="19616" y="18089"/>
                  <a:pt x="19688" y="18181"/>
                  <a:pt x="19771" y="18266"/>
                </a:cubicBezTo>
                <a:cubicBezTo>
                  <a:pt x="19803" y="18298"/>
                  <a:pt x="19850" y="18315"/>
                  <a:pt x="19891" y="18338"/>
                </a:cubicBezTo>
                <a:cubicBezTo>
                  <a:pt x="19902" y="18298"/>
                  <a:pt x="19928" y="18255"/>
                  <a:pt x="19923" y="18217"/>
                </a:cubicBezTo>
                <a:cubicBezTo>
                  <a:pt x="19902" y="18082"/>
                  <a:pt x="19876" y="17950"/>
                  <a:pt x="19845" y="17817"/>
                </a:cubicBezTo>
                <a:cubicBezTo>
                  <a:pt x="19813" y="17683"/>
                  <a:pt x="19773" y="17551"/>
                  <a:pt x="19736" y="17417"/>
                </a:cubicBezTo>
                <a:lnTo>
                  <a:pt x="19736" y="17417"/>
                </a:lnTo>
                <a:cubicBezTo>
                  <a:pt x="19743" y="17420"/>
                  <a:pt x="19750" y="17421"/>
                  <a:pt x="19756" y="17422"/>
                </a:cubicBezTo>
                <a:cubicBezTo>
                  <a:pt x="19768" y="17400"/>
                  <a:pt x="19792" y="17375"/>
                  <a:pt x="19788" y="17355"/>
                </a:cubicBezTo>
                <a:cubicBezTo>
                  <a:pt x="19766" y="17228"/>
                  <a:pt x="19735" y="17101"/>
                  <a:pt x="19711" y="16973"/>
                </a:cubicBezTo>
                <a:cubicBezTo>
                  <a:pt x="19705" y="16931"/>
                  <a:pt x="19722" y="16887"/>
                  <a:pt x="19716" y="16846"/>
                </a:cubicBezTo>
                <a:cubicBezTo>
                  <a:pt x="19704" y="16765"/>
                  <a:pt x="19680" y="16687"/>
                  <a:pt x="19661" y="16602"/>
                </a:cubicBezTo>
                <a:lnTo>
                  <a:pt x="19661" y="16602"/>
                </a:lnTo>
                <a:cubicBezTo>
                  <a:pt x="19678" y="16604"/>
                  <a:pt x="19691" y="16607"/>
                  <a:pt x="19707" y="16610"/>
                </a:cubicBezTo>
                <a:cubicBezTo>
                  <a:pt x="19727" y="16615"/>
                  <a:pt x="19744" y="16617"/>
                  <a:pt x="19760" y="16617"/>
                </a:cubicBezTo>
                <a:cubicBezTo>
                  <a:pt x="19826" y="16617"/>
                  <a:pt x="19858" y="16578"/>
                  <a:pt x="19859" y="16494"/>
                </a:cubicBezTo>
                <a:cubicBezTo>
                  <a:pt x="19860" y="16331"/>
                  <a:pt x="19858" y="16166"/>
                  <a:pt x="19854" y="16002"/>
                </a:cubicBezTo>
                <a:cubicBezTo>
                  <a:pt x="19853" y="15954"/>
                  <a:pt x="19839" y="15905"/>
                  <a:pt x="19829" y="15851"/>
                </a:cubicBezTo>
                <a:lnTo>
                  <a:pt x="19829" y="15851"/>
                </a:lnTo>
                <a:cubicBezTo>
                  <a:pt x="19849" y="15854"/>
                  <a:pt x="19872" y="15862"/>
                  <a:pt x="19895" y="15868"/>
                </a:cubicBezTo>
                <a:cubicBezTo>
                  <a:pt x="19905" y="15870"/>
                  <a:pt x="19913" y="15871"/>
                  <a:pt x="19921" y="15871"/>
                </a:cubicBezTo>
                <a:cubicBezTo>
                  <a:pt x="19957" y="15871"/>
                  <a:pt x="19974" y="15848"/>
                  <a:pt x="19963" y="15806"/>
                </a:cubicBezTo>
                <a:cubicBezTo>
                  <a:pt x="19947" y="15743"/>
                  <a:pt x="19921" y="15681"/>
                  <a:pt x="19904" y="15617"/>
                </a:cubicBezTo>
                <a:cubicBezTo>
                  <a:pt x="19887" y="15549"/>
                  <a:pt x="19871" y="15478"/>
                  <a:pt x="19863" y="15406"/>
                </a:cubicBezTo>
                <a:cubicBezTo>
                  <a:pt x="19849" y="15275"/>
                  <a:pt x="19841" y="15144"/>
                  <a:pt x="19832" y="15026"/>
                </a:cubicBezTo>
                <a:cubicBezTo>
                  <a:pt x="19978" y="15002"/>
                  <a:pt x="20128" y="14980"/>
                  <a:pt x="20278" y="14952"/>
                </a:cubicBezTo>
                <a:cubicBezTo>
                  <a:pt x="20301" y="14948"/>
                  <a:pt x="20332" y="14916"/>
                  <a:pt x="20334" y="14896"/>
                </a:cubicBezTo>
                <a:cubicBezTo>
                  <a:pt x="20338" y="14802"/>
                  <a:pt x="20331" y="14706"/>
                  <a:pt x="20328" y="14603"/>
                </a:cubicBezTo>
                <a:cubicBezTo>
                  <a:pt x="20380" y="14587"/>
                  <a:pt x="20384" y="14572"/>
                  <a:pt x="20352" y="14500"/>
                </a:cubicBezTo>
                <a:cubicBezTo>
                  <a:pt x="20315" y="14416"/>
                  <a:pt x="20284" y="14328"/>
                  <a:pt x="20251" y="14223"/>
                </a:cubicBezTo>
                <a:cubicBezTo>
                  <a:pt x="20349" y="14212"/>
                  <a:pt x="20362" y="14191"/>
                  <a:pt x="20316" y="14108"/>
                </a:cubicBezTo>
                <a:cubicBezTo>
                  <a:pt x="20244" y="13977"/>
                  <a:pt x="20165" y="13853"/>
                  <a:pt x="20095" y="13724"/>
                </a:cubicBezTo>
                <a:cubicBezTo>
                  <a:pt x="20074" y="13686"/>
                  <a:pt x="20065" y="13640"/>
                  <a:pt x="20051" y="13599"/>
                </a:cubicBezTo>
                <a:lnTo>
                  <a:pt x="20051" y="13599"/>
                </a:lnTo>
                <a:cubicBezTo>
                  <a:pt x="20123" y="13600"/>
                  <a:pt x="20187" y="13601"/>
                  <a:pt x="20251" y="13602"/>
                </a:cubicBezTo>
                <a:cubicBezTo>
                  <a:pt x="20253" y="13602"/>
                  <a:pt x="20254" y="13602"/>
                  <a:pt x="20256" y="13602"/>
                </a:cubicBezTo>
                <a:cubicBezTo>
                  <a:pt x="20310" y="13602"/>
                  <a:pt x="20331" y="13569"/>
                  <a:pt x="20321" y="13519"/>
                </a:cubicBezTo>
                <a:cubicBezTo>
                  <a:pt x="20311" y="13473"/>
                  <a:pt x="20299" y="13424"/>
                  <a:pt x="20273" y="13388"/>
                </a:cubicBezTo>
                <a:cubicBezTo>
                  <a:pt x="20169" y="13241"/>
                  <a:pt x="20123" y="13071"/>
                  <a:pt x="20056" y="12907"/>
                </a:cubicBezTo>
                <a:cubicBezTo>
                  <a:pt x="20004" y="12782"/>
                  <a:pt x="19927" y="12664"/>
                  <a:pt x="19859" y="12544"/>
                </a:cubicBezTo>
                <a:cubicBezTo>
                  <a:pt x="19830" y="12494"/>
                  <a:pt x="19793" y="12449"/>
                  <a:pt x="19768" y="12411"/>
                </a:cubicBezTo>
                <a:cubicBezTo>
                  <a:pt x="19801" y="12411"/>
                  <a:pt x="19834" y="12412"/>
                  <a:pt x="19868" y="12412"/>
                </a:cubicBezTo>
                <a:cubicBezTo>
                  <a:pt x="19936" y="12412"/>
                  <a:pt x="20006" y="12411"/>
                  <a:pt x="20075" y="12408"/>
                </a:cubicBezTo>
                <a:cubicBezTo>
                  <a:pt x="20149" y="12405"/>
                  <a:pt x="20225" y="12395"/>
                  <a:pt x="20301" y="12387"/>
                </a:cubicBezTo>
                <a:cubicBezTo>
                  <a:pt x="20384" y="12378"/>
                  <a:pt x="20391" y="12366"/>
                  <a:pt x="20379" y="12285"/>
                </a:cubicBezTo>
                <a:cubicBezTo>
                  <a:pt x="20376" y="12273"/>
                  <a:pt x="20375" y="12259"/>
                  <a:pt x="20371" y="12237"/>
                </a:cubicBezTo>
                <a:lnTo>
                  <a:pt x="20371" y="12237"/>
                </a:lnTo>
                <a:cubicBezTo>
                  <a:pt x="20403" y="12248"/>
                  <a:pt x="20435" y="12253"/>
                  <a:pt x="20465" y="12253"/>
                </a:cubicBezTo>
                <a:cubicBezTo>
                  <a:pt x="20568" y="12253"/>
                  <a:pt x="20660" y="12200"/>
                  <a:pt x="20758" y="12184"/>
                </a:cubicBezTo>
                <a:cubicBezTo>
                  <a:pt x="20772" y="12181"/>
                  <a:pt x="20794" y="12148"/>
                  <a:pt x="20791" y="12131"/>
                </a:cubicBezTo>
                <a:cubicBezTo>
                  <a:pt x="20777" y="12021"/>
                  <a:pt x="20764" y="11908"/>
                  <a:pt x="20736" y="11800"/>
                </a:cubicBezTo>
                <a:cubicBezTo>
                  <a:pt x="20722" y="11744"/>
                  <a:pt x="20681" y="11693"/>
                  <a:pt x="20643" y="11627"/>
                </a:cubicBezTo>
                <a:lnTo>
                  <a:pt x="20643" y="11627"/>
                </a:lnTo>
                <a:cubicBezTo>
                  <a:pt x="20644" y="11627"/>
                  <a:pt x="20651" y="11630"/>
                  <a:pt x="20659" y="11630"/>
                </a:cubicBezTo>
                <a:cubicBezTo>
                  <a:pt x="20660" y="11630"/>
                  <a:pt x="20662" y="11630"/>
                  <a:pt x="20664" y="11630"/>
                </a:cubicBezTo>
                <a:cubicBezTo>
                  <a:pt x="20751" y="11603"/>
                  <a:pt x="20762" y="11562"/>
                  <a:pt x="20705" y="11490"/>
                </a:cubicBezTo>
                <a:cubicBezTo>
                  <a:pt x="20627" y="11388"/>
                  <a:pt x="20553" y="11284"/>
                  <a:pt x="20473" y="11181"/>
                </a:cubicBezTo>
                <a:cubicBezTo>
                  <a:pt x="20453" y="11155"/>
                  <a:pt x="20429" y="11133"/>
                  <a:pt x="20409" y="11112"/>
                </a:cubicBezTo>
                <a:cubicBezTo>
                  <a:pt x="20450" y="11090"/>
                  <a:pt x="20493" y="11068"/>
                  <a:pt x="20535" y="11044"/>
                </a:cubicBezTo>
                <a:cubicBezTo>
                  <a:pt x="20580" y="11021"/>
                  <a:pt x="20584" y="10992"/>
                  <a:pt x="20558" y="10946"/>
                </a:cubicBezTo>
                <a:cubicBezTo>
                  <a:pt x="20466" y="10786"/>
                  <a:pt x="20340" y="10666"/>
                  <a:pt x="20167" y="10600"/>
                </a:cubicBezTo>
                <a:cubicBezTo>
                  <a:pt x="20154" y="10596"/>
                  <a:pt x="20146" y="10587"/>
                  <a:pt x="20134" y="10580"/>
                </a:cubicBezTo>
                <a:cubicBezTo>
                  <a:pt x="20139" y="10572"/>
                  <a:pt x="20142" y="10566"/>
                  <a:pt x="20146" y="10562"/>
                </a:cubicBezTo>
                <a:cubicBezTo>
                  <a:pt x="20164" y="10543"/>
                  <a:pt x="20183" y="10525"/>
                  <a:pt x="20203" y="10507"/>
                </a:cubicBezTo>
                <a:cubicBezTo>
                  <a:pt x="20183" y="10488"/>
                  <a:pt x="20167" y="10462"/>
                  <a:pt x="20143" y="10452"/>
                </a:cubicBezTo>
                <a:cubicBezTo>
                  <a:pt x="20026" y="10406"/>
                  <a:pt x="19951" y="10319"/>
                  <a:pt x="19886" y="10216"/>
                </a:cubicBezTo>
                <a:cubicBezTo>
                  <a:pt x="19866" y="10185"/>
                  <a:pt x="19844" y="10154"/>
                  <a:pt x="19825" y="10128"/>
                </a:cubicBezTo>
                <a:cubicBezTo>
                  <a:pt x="19890" y="10093"/>
                  <a:pt x="19952" y="10056"/>
                  <a:pt x="20016" y="10025"/>
                </a:cubicBezTo>
                <a:cubicBezTo>
                  <a:pt x="20066" y="10003"/>
                  <a:pt x="20064" y="9963"/>
                  <a:pt x="20043" y="9929"/>
                </a:cubicBezTo>
                <a:cubicBezTo>
                  <a:pt x="19952" y="9777"/>
                  <a:pt x="19848" y="9633"/>
                  <a:pt x="19684" y="9545"/>
                </a:cubicBezTo>
                <a:cubicBezTo>
                  <a:pt x="19624" y="9511"/>
                  <a:pt x="19571" y="9463"/>
                  <a:pt x="19490" y="9403"/>
                </a:cubicBezTo>
                <a:lnTo>
                  <a:pt x="19566" y="9403"/>
                </a:lnTo>
                <a:cubicBezTo>
                  <a:pt x="19566" y="9247"/>
                  <a:pt x="19426" y="9221"/>
                  <a:pt x="19345" y="9146"/>
                </a:cubicBezTo>
                <a:cubicBezTo>
                  <a:pt x="19244" y="9053"/>
                  <a:pt x="19129" y="8977"/>
                  <a:pt x="19023" y="8890"/>
                </a:cubicBezTo>
                <a:cubicBezTo>
                  <a:pt x="18913" y="8799"/>
                  <a:pt x="18799" y="8709"/>
                  <a:pt x="18697" y="8609"/>
                </a:cubicBezTo>
                <a:cubicBezTo>
                  <a:pt x="18627" y="8540"/>
                  <a:pt x="18572" y="8457"/>
                  <a:pt x="18510" y="8383"/>
                </a:cubicBezTo>
                <a:cubicBezTo>
                  <a:pt x="18488" y="8357"/>
                  <a:pt x="18465" y="8329"/>
                  <a:pt x="18434" y="8293"/>
                </a:cubicBezTo>
                <a:lnTo>
                  <a:pt x="18434" y="8293"/>
                </a:lnTo>
                <a:cubicBezTo>
                  <a:pt x="18460" y="8296"/>
                  <a:pt x="18475" y="8298"/>
                  <a:pt x="18490" y="8300"/>
                </a:cubicBezTo>
                <a:cubicBezTo>
                  <a:pt x="18590" y="8307"/>
                  <a:pt x="18691" y="8318"/>
                  <a:pt x="18791" y="8321"/>
                </a:cubicBezTo>
                <a:cubicBezTo>
                  <a:pt x="18795" y="8321"/>
                  <a:pt x="18799" y="8321"/>
                  <a:pt x="18802" y="8321"/>
                </a:cubicBezTo>
                <a:cubicBezTo>
                  <a:pt x="18880" y="8321"/>
                  <a:pt x="18959" y="8311"/>
                  <a:pt x="19036" y="8311"/>
                </a:cubicBezTo>
                <a:cubicBezTo>
                  <a:pt x="19040" y="8311"/>
                  <a:pt x="19044" y="8311"/>
                  <a:pt x="19047" y="8311"/>
                </a:cubicBezTo>
                <a:cubicBezTo>
                  <a:pt x="19174" y="8313"/>
                  <a:pt x="19299" y="8322"/>
                  <a:pt x="19426" y="8324"/>
                </a:cubicBezTo>
                <a:cubicBezTo>
                  <a:pt x="19427" y="8324"/>
                  <a:pt x="19429" y="8324"/>
                  <a:pt x="19430" y="8324"/>
                </a:cubicBezTo>
                <a:cubicBezTo>
                  <a:pt x="19454" y="8324"/>
                  <a:pt x="19477" y="8308"/>
                  <a:pt x="19501" y="8301"/>
                </a:cubicBezTo>
                <a:cubicBezTo>
                  <a:pt x="19493" y="8276"/>
                  <a:pt x="19485" y="8251"/>
                  <a:pt x="19475" y="8226"/>
                </a:cubicBezTo>
                <a:lnTo>
                  <a:pt x="19475" y="8226"/>
                </a:lnTo>
                <a:cubicBezTo>
                  <a:pt x="19504" y="8229"/>
                  <a:pt x="19533" y="8232"/>
                  <a:pt x="19560" y="8232"/>
                </a:cubicBezTo>
                <a:cubicBezTo>
                  <a:pt x="19623" y="8232"/>
                  <a:pt x="19680" y="8219"/>
                  <a:pt x="19719" y="8175"/>
                </a:cubicBezTo>
                <a:cubicBezTo>
                  <a:pt x="19734" y="8174"/>
                  <a:pt x="19749" y="8174"/>
                  <a:pt x="19762" y="8174"/>
                </a:cubicBezTo>
                <a:cubicBezTo>
                  <a:pt x="19775" y="8174"/>
                  <a:pt x="19788" y="8174"/>
                  <a:pt x="19800" y="8174"/>
                </a:cubicBezTo>
                <a:cubicBezTo>
                  <a:pt x="19834" y="8174"/>
                  <a:pt x="19866" y="8173"/>
                  <a:pt x="19896" y="8167"/>
                </a:cubicBezTo>
                <a:cubicBezTo>
                  <a:pt x="19995" y="8148"/>
                  <a:pt x="20095" y="8126"/>
                  <a:pt x="20191" y="8096"/>
                </a:cubicBezTo>
                <a:cubicBezTo>
                  <a:pt x="20273" y="8072"/>
                  <a:pt x="20281" y="8045"/>
                  <a:pt x="20252" y="7966"/>
                </a:cubicBezTo>
                <a:cubicBezTo>
                  <a:pt x="20231" y="7900"/>
                  <a:pt x="20211" y="7833"/>
                  <a:pt x="20191" y="7763"/>
                </a:cubicBezTo>
                <a:cubicBezTo>
                  <a:pt x="20412" y="7762"/>
                  <a:pt x="20626" y="7706"/>
                  <a:pt x="20834" y="7628"/>
                </a:cubicBezTo>
                <a:cubicBezTo>
                  <a:pt x="20887" y="7609"/>
                  <a:pt x="20947" y="7613"/>
                  <a:pt x="20998" y="7593"/>
                </a:cubicBezTo>
                <a:cubicBezTo>
                  <a:pt x="21098" y="7556"/>
                  <a:pt x="21100" y="7541"/>
                  <a:pt x="21054" y="7447"/>
                </a:cubicBezTo>
                <a:cubicBezTo>
                  <a:pt x="21175" y="7441"/>
                  <a:pt x="21291" y="7433"/>
                  <a:pt x="21410" y="7427"/>
                </a:cubicBezTo>
                <a:cubicBezTo>
                  <a:pt x="21419" y="7426"/>
                  <a:pt x="21429" y="7426"/>
                  <a:pt x="21438" y="7426"/>
                </a:cubicBezTo>
                <a:cubicBezTo>
                  <a:pt x="21457" y="7426"/>
                  <a:pt x="21476" y="7427"/>
                  <a:pt x="21495" y="7427"/>
                </a:cubicBezTo>
                <a:cubicBezTo>
                  <a:pt x="21540" y="7427"/>
                  <a:pt x="21577" y="7418"/>
                  <a:pt x="21561" y="7366"/>
                </a:cubicBezTo>
                <a:cubicBezTo>
                  <a:pt x="21624" y="7362"/>
                  <a:pt x="21685" y="7365"/>
                  <a:pt x="21743" y="7355"/>
                </a:cubicBezTo>
                <a:cubicBezTo>
                  <a:pt x="21917" y="7323"/>
                  <a:pt x="22091" y="7288"/>
                  <a:pt x="22262" y="7246"/>
                </a:cubicBezTo>
                <a:cubicBezTo>
                  <a:pt x="22305" y="7236"/>
                  <a:pt x="22343" y="7196"/>
                  <a:pt x="22382" y="7170"/>
                </a:cubicBezTo>
                <a:cubicBezTo>
                  <a:pt x="22346" y="7135"/>
                  <a:pt x="22315" y="7084"/>
                  <a:pt x="22273" y="7071"/>
                </a:cubicBezTo>
                <a:cubicBezTo>
                  <a:pt x="22118" y="7020"/>
                  <a:pt x="21957" y="6983"/>
                  <a:pt x="21799" y="6942"/>
                </a:cubicBezTo>
                <a:cubicBezTo>
                  <a:pt x="21780" y="6937"/>
                  <a:pt x="21762" y="6939"/>
                  <a:pt x="21732" y="6938"/>
                </a:cubicBezTo>
                <a:cubicBezTo>
                  <a:pt x="21780" y="6876"/>
                  <a:pt x="21734" y="6865"/>
                  <a:pt x="21693" y="6847"/>
                </a:cubicBezTo>
                <a:cubicBezTo>
                  <a:pt x="21515" y="6775"/>
                  <a:pt x="21336" y="6705"/>
                  <a:pt x="21151" y="6630"/>
                </a:cubicBezTo>
                <a:cubicBezTo>
                  <a:pt x="21213" y="6577"/>
                  <a:pt x="21189" y="6530"/>
                  <a:pt x="21139" y="6497"/>
                </a:cubicBezTo>
                <a:cubicBezTo>
                  <a:pt x="21062" y="6449"/>
                  <a:pt x="20982" y="6403"/>
                  <a:pt x="20899" y="6363"/>
                </a:cubicBezTo>
                <a:cubicBezTo>
                  <a:pt x="20811" y="6319"/>
                  <a:pt x="20719" y="6281"/>
                  <a:pt x="20627" y="6248"/>
                </a:cubicBezTo>
                <a:cubicBezTo>
                  <a:pt x="20551" y="6220"/>
                  <a:pt x="20471" y="6199"/>
                  <a:pt x="20389" y="6175"/>
                </a:cubicBezTo>
                <a:cubicBezTo>
                  <a:pt x="20424" y="6146"/>
                  <a:pt x="20462" y="6105"/>
                  <a:pt x="20508" y="6079"/>
                </a:cubicBezTo>
                <a:cubicBezTo>
                  <a:pt x="20564" y="6048"/>
                  <a:pt x="20549" y="6013"/>
                  <a:pt x="20520" y="5982"/>
                </a:cubicBezTo>
                <a:cubicBezTo>
                  <a:pt x="20482" y="5940"/>
                  <a:pt x="20439" y="5896"/>
                  <a:pt x="20389" y="5868"/>
                </a:cubicBezTo>
                <a:cubicBezTo>
                  <a:pt x="20245" y="5788"/>
                  <a:pt x="20098" y="5713"/>
                  <a:pt x="19951" y="5641"/>
                </a:cubicBezTo>
                <a:cubicBezTo>
                  <a:pt x="19917" y="5625"/>
                  <a:pt x="19876" y="5623"/>
                  <a:pt x="19836" y="5615"/>
                </a:cubicBezTo>
                <a:cubicBezTo>
                  <a:pt x="19861" y="5585"/>
                  <a:pt x="19891" y="5550"/>
                  <a:pt x="19920" y="5515"/>
                </a:cubicBezTo>
                <a:cubicBezTo>
                  <a:pt x="19961" y="5465"/>
                  <a:pt x="19957" y="5422"/>
                  <a:pt x="19896" y="5400"/>
                </a:cubicBezTo>
                <a:cubicBezTo>
                  <a:pt x="19810" y="5366"/>
                  <a:pt x="19720" y="5345"/>
                  <a:pt x="19634" y="5316"/>
                </a:cubicBezTo>
                <a:cubicBezTo>
                  <a:pt x="19563" y="5292"/>
                  <a:pt x="19496" y="5257"/>
                  <a:pt x="19426" y="5236"/>
                </a:cubicBezTo>
                <a:cubicBezTo>
                  <a:pt x="19333" y="5209"/>
                  <a:pt x="19256" y="5154"/>
                  <a:pt x="19170" y="5116"/>
                </a:cubicBezTo>
                <a:cubicBezTo>
                  <a:pt x="19146" y="5105"/>
                  <a:pt x="19117" y="5108"/>
                  <a:pt x="19097" y="5096"/>
                </a:cubicBezTo>
                <a:cubicBezTo>
                  <a:pt x="19082" y="5087"/>
                  <a:pt x="19078" y="5060"/>
                  <a:pt x="19069" y="5042"/>
                </a:cubicBezTo>
                <a:cubicBezTo>
                  <a:pt x="19120" y="5023"/>
                  <a:pt x="19135" y="4982"/>
                  <a:pt x="19131" y="4931"/>
                </a:cubicBezTo>
                <a:cubicBezTo>
                  <a:pt x="19130" y="4927"/>
                  <a:pt x="19141" y="4922"/>
                  <a:pt x="19145" y="4917"/>
                </a:cubicBezTo>
                <a:cubicBezTo>
                  <a:pt x="19160" y="4900"/>
                  <a:pt x="19174" y="4880"/>
                  <a:pt x="19179" y="4854"/>
                </a:cubicBezTo>
                <a:cubicBezTo>
                  <a:pt x="19197" y="4838"/>
                  <a:pt x="19218" y="4824"/>
                  <a:pt x="19232" y="4805"/>
                </a:cubicBezTo>
                <a:cubicBezTo>
                  <a:pt x="19280" y="4728"/>
                  <a:pt x="19330" y="4653"/>
                  <a:pt x="19372" y="4572"/>
                </a:cubicBezTo>
                <a:cubicBezTo>
                  <a:pt x="19422" y="4474"/>
                  <a:pt x="19421" y="4467"/>
                  <a:pt x="19315" y="4419"/>
                </a:cubicBezTo>
                <a:cubicBezTo>
                  <a:pt x="19201" y="4368"/>
                  <a:pt x="19081" y="4329"/>
                  <a:pt x="18960" y="4282"/>
                </a:cubicBezTo>
                <a:cubicBezTo>
                  <a:pt x="18969" y="4196"/>
                  <a:pt x="18966" y="4192"/>
                  <a:pt x="18861" y="4191"/>
                </a:cubicBezTo>
                <a:cubicBezTo>
                  <a:pt x="18802" y="4191"/>
                  <a:pt x="18743" y="4192"/>
                  <a:pt x="18685" y="4198"/>
                </a:cubicBezTo>
                <a:cubicBezTo>
                  <a:pt x="18631" y="4205"/>
                  <a:pt x="18577" y="4217"/>
                  <a:pt x="18522" y="4228"/>
                </a:cubicBezTo>
                <a:cubicBezTo>
                  <a:pt x="18560" y="4166"/>
                  <a:pt x="18599" y="4104"/>
                  <a:pt x="18640" y="4038"/>
                </a:cubicBezTo>
                <a:cubicBezTo>
                  <a:pt x="18625" y="4031"/>
                  <a:pt x="18610" y="4023"/>
                  <a:pt x="18595" y="4015"/>
                </a:cubicBezTo>
                <a:cubicBezTo>
                  <a:pt x="18605" y="4007"/>
                  <a:pt x="18613" y="3999"/>
                  <a:pt x="18641" y="3977"/>
                </a:cubicBezTo>
                <a:cubicBezTo>
                  <a:pt x="18567" y="3960"/>
                  <a:pt x="18509" y="3932"/>
                  <a:pt x="18452" y="3932"/>
                </a:cubicBezTo>
                <a:cubicBezTo>
                  <a:pt x="18450" y="3932"/>
                  <a:pt x="18448" y="3932"/>
                  <a:pt x="18446" y="3932"/>
                </a:cubicBezTo>
                <a:cubicBezTo>
                  <a:pt x="18188" y="3938"/>
                  <a:pt x="17931" y="3941"/>
                  <a:pt x="17675" y="3963"/>
                </a:cubicBezTo>
                <a:cubicBezTo>
                  <a:pt x="17488" y="3979"/>
                  <a:pt x="17303" y="4022"/>
                  <a:pt x="17118" y="4054"/>
                </a:cubicBezTo>
                <a:cubicBezTo>
                  <a:pt x="17088" y="4061"/>
                  <a:pt x="17058" y="4064"/>
                  <a:pt x="17015" y="4071"/>
                </a:cubicBezTo>
                <a:cubicBezTo>
                  <a:pt x="17101" y="3989"/>
                  <a:pt x="17174" y="3917"/>
                  <a:pt x="17250" y="3842"/>
                </a:cubicBezTo>
                <a:cubicBezTo>
                  <a:pt x="17241" y="3832"/>
                  <a:pt x="17232" y="3822"/>
                  <a:pt x="17232" y="3822"/>
                </a:cubicBezTo>
                <a:lnTo>
                  <a:pt x="17232" y="3822"/>
                </a:lnTo>
                <a:cubicBezTo>
                  <a:pt x="17232" y="3822"/>
                  <a:pt x="17232" y="3822"/>
                  <a:pt x="17232" y="3822"/>
                </a:cubicBezTo>
                <a:cubicBezTo>
                  <a:pt x="17258" y="3770"/>
                  <a:pt x="17282" y="3724"/>
                  <a:pt x="17307" y="3673"/>
                </a:cubicBezTo>
                <a:cubicBezTo>
                  <a:pt x="17287" y="3670"/>
                  <a:pt x="17267" y="3666"/>
                  <a:pt x="17263" y="3665"/>
                </a:cubicBezTo>
                <a:cubicBezTo>
                  <a:pt x="17325" y="3548"/>
                  <a:pt x="17387" y="3430"/>
                  <a:pt x="17451" y="3315"/>
                </a:cubicBezTo>
                <a:cubicBezTo>
                  <a:pt x="17477" y="3265"/>
                  <a:pt x="17459" y="3240"/>
                  <a:pt x="17413" y="3215"/>
                </a:cubicBezTo>
                <a:cubicBezTo>
                  <a:pt x="17310" y="3161"/>
                  <a:pt x="17200" y="3163"/>
                  <a:pt x="17088" y="3157"/>
                </a:cubicBezTo>
                <a:cubicBezTo>
                  <a:pt x="17041" y="3154"/>
                  <a:pt x="16989" y="3166"/>
                  <a:pt x="16957" y="3112"/>
                </a:cubicBezTo>
                <a:cubicBezTo>
                  <a:pt x="16950" y="3101"/>
                  <a:pt x="16927" y="3097"/>
                  <a:pt x="16911" y="3096"/>
                </a:cubicBezTo>
                <a:cubicBezTo>
                  <a:pt x="16882" y="3093"/>
                  <a:pt x="16853" y="3091"/>
                  <a:pt x="16823" y="3091"/>
                </a:cubicBezTo>
                <a:cubicBezTo>
                  <a:pt x="16724" y="3091"/>
                  <a:pt x="16625" y="3110"/>
                  <a:pt x="16526" y="3146"/>
                </a:cubicBezTo>
                <a:cubicBezTo>
                  <a:pt x="16537" y="3161"/>
                  <a:pt x="16545" y="3169"/>
                  <a:pt x="16559" y="3186"/>
                </a:cubicBezTo>
                <a:cubicBezTo>
                  <a:pt x="16528" y="3181"/>
                  <a:pt x="16504" y="3177"/>
                  <a:pt x="16475" y="3172"/>
                </a:cubicBezTo>
                <a:cubicBezTo>
                  <a:pt x="16478" y="3129"/>
                  <a:pt x="16481" y="3085"/>
                  <a:pt x="16484" y="3040"/>
                </a:cubicBezTo>
                <a:cubicBezTo>
                  <a:pt x="16487" y="2987"/>
                  <a:pt x="16481" y="2964"/>
                  <a:pt x="16450" y="2964"/>
                </a:cubicBezTo>
                <a:cubicBezTo>
                  <a:pt x="16438" y="2964"/>
                  <a:pt x="16422" y="2968"/>
                  <a:pt x="16401" y="2975"/>
                </a:cubicBezTo>
                <a:cubicBezTo>
                  <a:pt x="16334" y="2996"/>
                  <a:pt x="16269" y="3027"/>
                  <a:pt x="16207" y="3058"/>
                </a:cubicBezTo>
                <a:cubicBezTo>
                  <a:pt x="16017" y="3150"/>
                  <a:pt x="15827" y="3244"/>
                  <a:pt x="15627" y="3343"/>
                </a:cubicBezTo>
                <a:cubicBezTo>
                  <a:pt x="15619" y="3279"/>
                  <a:pt x="15607" y="3226"/>
                  <a:pt x="15605" y="3173"/>
                </a:cubicBezTo>
                <a:cubicBezTo>
                  <a:pt x="15603" y="3131"/>
                  <a:pt x="15587" y="3113"/>
                  <a:pt x="15561" y="3113"/>
                </a:cubicBezTo>
                <a:cubicBezTo>
                  <a:pt x="15551" y="3113"/>
                  <a:pt x="15540" y="3116"/>
                  <a:pt x="15527" y="3121"/>
                </a:cubicBezTo>
                <a:cubicBezTo>
                  <a:pt x="15471" y="3140"/>
                  <a:pt x="15413" y="3157"/>
                  <a:pt x="15364" y="3189"/>
                </a:cubicBezTo>
                <a:cubicBezTo>
                  <a:pt x="15206" y="3294"/>
                  <a:pt x="15060" y="3414"/>
                  <a:pt x="14927" y="3552"/>
                </a:cubicBezTo>
                <a:cubicBezTo>
                  <a:pt x="14789" y="3693"/>
                  <a:pt x="14637" y="3819"/>
                  <a:pt x="14487" y="3949"/>
                </a:cubicBezTo>
                <a:cubicBezTo>
                  <a:pt x="14345" y="4073"/>
                  <a:pt x="14201" y="4195"/>
                  <a:pt x="14057" y="4317"/>
                </a:cubicBezTo>
                <a:cubicBezTo>
                  <a:pt x="14043" y="4329"/>
                  <a:pt x="14030" y="4339"/>
                  <a:pt x="14002" y="4344"/>
                </a:cubicBezTo>
                <a:cubicBezTo>
                  <a:pt x="14222" y="3880"/>
                  <a:pt x="14448" y="3418"/>
                  <a:pt x="14659" y="2949"/>
                </a:cubicBezTo>
                <a:cubicBezTo>
                  <a:pt x="14868" y="2482"/>
                  <a:pt x="15066" y="2010"/>
                  <a:pt x="15259" y="1537"/>
                </a:cubicBezTo>
                <a:cubicBezTo>
                  <a:pt x="15452" y="1062"/>
                  <a:pt x="15614" y="572"/>
                  <a:pt x="15785" y="92"/>
                </a:cubicBezTo>
                <a:cubicBezTo>
                  <a:pt x="15683" y="59"/>
                  <a:pt x="15597" y="30"/>
                  <a:pt x="15509" y="4"/>
                </a:cubicBezTo>
                <a:cubicBezTo>
                  <a:pt x="15503" y="2"/>
                  <a:pt x="15496" y="1"/>
                  <a:pt x="15488" y="1"/>
                </a:cubicBezTo>
                <a:close/>
              </a:path>
            </a:pathLst>
          </a:custGeom>
          <a:solidFill>
            <a:srgbClr val="FFFFFF">
              <a:alpha val="21568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" name="Google Shape;52;p29"/>
          <p:cNvSpPr/>
          <p:nvPr/>
        </p:nvSpPr>
        <p:spPr>
          <a:xfrm rot="-6390818">
            <a:off x="3606023" y="4432526"/>
            <a:ext cx="640659" cy="628337"/>
          </a:xfrm>
          <a:custGeom>
            <a:avLst/>
            <a:gdLst/>
            <a:ahLst/>
            <a:cxnLst/>
            <a:rect l="l" t="t" r="r" b="b"/>
            <a:pathLst>
              <a:path w="35377" h="34692" extrusionOk="0">
                <a:moveTo>
                  <a:pt x="27537" y="1"/>
                </a:moveTo>
                <a:cubicBezTo>
                  <a:pt x="27514" y="1"/>
                  <a:pt x="27492" y="3"/>
                  <a:pt x="27473" y="11"/>
                </a:cubicBezTo>
                <a:cubicBezTo>
                  <a:pt x="27266" y="96"/>
                  <a:pt x="27063" y="192"/>
                  <a:pt x="26864" y="295"/>
                </a:cubicBezTo>
                <a:cubicBezTo>
                  <a:pt x="26660" y="399"/>
                  <a:pt x="26463" y="518"/>
                  <a:pt x="26264" y="630"/>
                </a:cubicBezTo>
                <a:cubicBezTo>
                  <a:pt x="26263" y="618"/>
                  <a:pt x="26263" y="606"/>
                  <a:pt x="26263" y="595"/>
                </a:cubicBezTo>
                <a:cubicBezTo>
                  <a:pt x="26230" y="587"/>
                  <a:pt x="26191" y="567"/>
                  <a:pt x="26162" y="567"/>
                </a:cubicBezTo>
                <a:cubicBezTo>
                  <a:pt x="26156" y="567"/>
                  <a:pt x="26150" y="568"/>
                  <a:pt x="26144" y="570"/>
                </a:cubicBezTo>
                <a:cubicBezTo>
                  <a:pt x="25948" y="658"/>
                  <a:pt x="25757" y="759"/>
                  <a:pt x="25559" y="847"/>
                </a:cubicBezTo>
                <a:cubicBezTo>
                  <a:pt x="25496" y="876"/>
                  <a:pt x="25418" y="862"/>
                  <a:pt x="25355" y="889"/>
                </a:cubicBezTo>
                <a:cubicBezTo>
                  <a:pt x="25230" y="944"/>
                  <a:pt x="25113" y="1010"/>
                  <a:pt x="24985" y="1076"/>
                </a:cubicBezTo>
                <a:cubicBezTo>
                  <a:pt x="24983" y="1049"/>
                  <a:pt x="24982" y="1025"/>
                  <a:pt x="24981" y="999"/>
                </a:cubicBezTo>
                <a:cubicBezTo>
                  <a:pt x="24977" y="860"/>
                  <a:pt x="24926" y="791"/>
                  <a:pt x="24817" y="791"/>
                </a:cubicBezTo>
                <a:cubicBezTo>
                  <a:pt x="24792" y="791"/>
                  <a:pt x="24763" y="794"/>
                  <a:pt x="24732" y="802"/>
                </a:cubicBezTo>
                <a:cubicBezTo>
                  <a:pt x="24468" y="863"/>
                  <a:pt x="24206" y="933"/>
                  <a:pt x="23945" y="1005"/>
                </a:cubicBezTo>
                <a:cubicBezTo>
                  <a:pt x="23866" y="1027"/>
                  <a:pt x="23793" y="1069"/>
                  <a:pt x="23711" y="1105"/>
                </a:cubicBezTo>
                <a:cubicBezTo>
                  <a:pt x="23711" y="1073"/>
                  <a:pt x="23712" y="1033"/>
                  <a:pt x="23712" y="994"/>
                </a:cubicBezTo>
                <a:cubicBezTo>
                  <a:pt x="23711" y="929"/>
                  <a:pt x="23685" y="892"/>
                  <a:pt x="23642" y="892"/>
                </a:cubicBezTo>
                <a:cubicBezTo>
                  <a:pt x="23625" y="892"/>
                  <a:pt x="23606" y="897"/>
                  <a:pt x="23585" y="909"/>
                </a:cubicBezTo>
                <a:cubicBezTo>
                  <a:pt x="23490" y="959"/>
                  <a:pt x="23402" y="1026"/>
                  <a:pt x="23308" y="1077"/>
                </a:cubicBezTo>
                <a:cubicBezTo>
                  <a:pt x="23202" y="1134"/>
                  <a:pt x="23095" y="1187"/>
                  <a:pt x="22984" y="1229"/>
                </a:cubicBezTo>
                <a:cubicBezTo>
                  <a:pt x="22780" y="1303"/>
                  <a:pt x="22572" y="1366"/>
                  <a:pt x="22387" y="1428"/>
                </a:cubicBezTo>
                <a:cubicBezTo>
                  <a:pt x="22290" y="1205"/>
                  <a:pt x="22195" y="970"/>
                  <a:pt x="22090" y="742"/>
                </a:cubicBezTo>
                <a:cubicBezTo>
                  <a:pt x="22075" y="711"/>
                  <a:pt x="22021" y="674"/>
                  <a:pt x="21987" y="674"/>
                </a:cubicBezTo>
                <a:cubicBezTo>
                  <a:pt x="21984" y="674"/>
                  <a:pt x="21981" y="674"/>
                  <a:pt x="21978" y="675"/>
                </a:cubicBezTo>
                <a:cubicBezTo>
                  <a:pt x="21824" y="707"/>
                  <a:pt x="21673" y="754"/>
                  <a:pt x="21509" y="800"/>
                </a:cubicBezTo>
                <a:cubicBezTo>
                  <a:pt x="21486" y="763"/>
                  <a:pt x="21468" y="744"/>
                  <a:pt x="21444" y="744"/>
                </a:cubicBezTo>
                <a:cubicBezTo>
                  <a:pt x="21419" y="744"/>
                  <a:pt x="21387" y="764"/>
                  <a:pt x="21334" y="805"/>
                </a:cubicBezTo>
                <a:cubicBezTo>
                  <a:pt x="21212" y="898"/>
                  <a:pt x="21083" y="985"/>
                  <a:pt x="20942" y="1079"/>
                </a:cubicBezTo>
                <a:cubicBezTo>
                  <a:pt x="20910" y="993"/>
                  <a:pt x="20884" y="951"/>
                  <a:pt x="20846" y="951"/>
                </a:cubicBezTo>
                <a:cubicBezTo>
                  <a:pt x="20817" y="951"/>
                  <a:pt x="20781" y="975"/>
                  <a:pt x="20731" y="1022"/>
                </a:cubicBezTo>
                <a:cubicBezTo>
                  <a:pt x="20553" y="1187"/>
                  <a:pt x="20384" y="1362"/>
                  <a:pt x="20206" y="1529"/>
                </a:cubicBezTo>
                <a:cubicBezTo>
                  <a:pt x="20151" y="1578"/>
                  <a:pt x="20080" y="1611"/>
                  <a:pt x="20021" y="1649"/>
                </a:cubicBezTo>
                <a:cubicBezTo>
                  <a:pt x="19995" y="1532"/>
                  <a:pt x="19971" y="1429"/>
                  <a:pt x="19946" y="1325"/>
                </a:cubicBezTo>
                <a:cubicBezTo>
                  <a:pt x="19931" y="1260"/>
                  <a:pt x="19897" y="1230"/>
                  <a:pt x="19850" y="1230"/>
                </a:cubicBezTo>
                <a:cubicBezTo>
                  <a:pt x="19830" y="1230"/>
                  <a:pt x="19808" y="1236"/>
                  <a:pt x="19784" y="1247"/>
                </a:cubicBezTo>
                <a:cubicBezTo>
                  <a:pt x="19714" y="1280"/>
                  <a:pt x="19641" y="1318"/>
                  <a:pt x="19591" y="1375"/>
                </a:cubicBezTo>
                <a:cubicBezTo>
                  <a:pt x="19398" y="1599"/>
                  <a:pt x="19143" y="1742"/>
                  <a:pt x="18907" y="1913"/>
                </a:cubicBezTo>
                <a:cubicBezTo>
                  <a:pt x="18725" y="2047"/>
                  <a:pt x="18566" y="2215"/>
                  <a:pt x="18401" y="2374"/>
                </a:cubicBezTo>
                <a:cubicBezTo>
                  <a:pt x="18331" y="2440"/>
                  <a:pt x="18273" y="2518"/>
                  <a:pt x="18225" y="2573"/>
                </a:cubicBezTo>
                <a:cubicBezTo>
                  <a:pt x="18185" y="2416"/>
                  <a:pt x="18146" y="2247"/>
                  <a:pt x="18099" y="2082"/>
                </a:cubicBezTo>
                <a:cubicBezTo>
                  <a:pt x="18064" y="1961"/>
                  <a:pt x="18017" y="1845"/>
                  <a:pt x="17975" y="1728"/>
                </a:cubicBezTo>
                <a:cubicBezTo>
                  <a:pt x="17944" y="1645"/>
                  <a:pt x="17925" y="1611"/>
                  <a:pt x="17883" y="1611"/>
                </a:cubicBezTo>
                <a:cubicBezTo>
                  <a:pt x="17859" y="1611"/>
                  <a:pt x="17827" y="1622"/>
                  <a:pt x="17781" y="1642"/>
                </a:cubicBezTo>
                <a:cubicBezTo>
                  <a:pt x="17760" y="1650"/>
                  <a:pt x="17739" y="1659"/>
                  <a:pt x="17706" y="1673"/>
                </a:cubicBezTo>
                <a:cubicBezTo>
                  <a:pt x="17731" y="1422"/>
                  <a:pt x="17548" y="1268"/>
                  <a:pt x="17466" y="1071"/>
                </a:cubicBezTo>
                <a:cubicBezTo>
                  <a:pt x="17458" y="1053"/>
                  <a:pt x="17414" y="1035"/>
                  <a:pt x="17385" y="1035"/>
                </a:cubicBezTo>
                <a:cubicBezTo>
                  <a:pt x="17378" y="1035"/>
                  <a:pt x="17373" y="1035"/>
                  <a:pt x="17368" y="1037"/>
                </a:cubicBezTo>
                <a:cubicBezTo>
                  <a:pt x="17197" y="1105"/>
                  <a:pt x="17022" y="1172"/>
                  <a:pt x="16860" y="1258"/>
                </a:cubicBezTo>
                <a:cubicBezTo>
                  <a:pt x="16774" y="1305"/>
                  <a:pt x="16711" y="1390"/>
                  <a:pt x="16618" y="1475"/>
                </a:cubicBezTo>
                <a:lnTo>
                  <a:pt x="16618" y="1475"/>
                </a:lnTo>
                <a:cubicBezTo>
                  <a:pt x="16619" y="1471"/>
                  <a:pt x="16620" y="1454"/>
                  <a:pt x="16613" y="1443"/>
                </a:cubicBezTo>
                <a:cubicBezTo>
                  <a:pt x="16573" y="1375"/>
                  <a:pt x="16535" y="1342"/>
                  <a:pt x="16496" y="1342"/>
                </a:cubicBezTo>
                <a:cubicBezTo>
                  <a:pt x="16457" y="1342"/>
                  <a:pt x="16417" y="1372"/>
                  <a:pt x="16371" y="1431"/>
                </a:cubicBezTo>
                <a:cubicBezTo>
                  <a:pt x="16240" y="1598"/>
                  <a:pt x="16101" y="1761"/>
                  <a:pt x="15968" y="1926"/>
                </a:cubicBezTo>
                <a:cubicBezTo>
                  <a:pt x="15934" y="1967"/>
                  <a:pt x="15910" y="2016"/>
                  <a:pt x="15884" y="2057"/>
                </a:cubicBezTo>
                <a:cubicBezTo>
                  <a:pt x="15833" y="2000"/>
                  <a:pt x="15778" y="1941"/>
                  <a:pt x="15723" y="1881"/>
                </a:cubicBezTo>
                <a:cubicBezTo>
                  <a:pt x="15695" y="1851"/>
                  <a:pt x="15670" y="1837"/>
                  <a:pt x="15644" y="1837"/>
                </a:cubicBezTo>
                <a:cubicBezTo>
                  <a:pt x="15617" y="1837"/>
                  <a:pt x="15588" y="1854"/>
                  <a:pt x="15556" y="1885"/>
                </a:cubicBezTo>
                <a:cubicBezTo>
                  <a:pt x="15336" y="2096"/>
                  <a:pt x="15193" y="2345"/>
                  <a:pt x="15155" y="2652"/>
                </a:cubicBezTo>
                <a:cubicBezTo>
                  <a:pt x="15152" y="2669"/>
                  <a:pt x="15144" y="2688"/>
                  <a:pt x="15136" y="2709"/>
                </a:cubicBezTo>
                <a:cubicBezTo>
                  <a:pt x="15123" y="2705"/>
                  <a:pt x="15113" y="2704"/>
                  <a:pt x="15103" y="2699"/>
                </a:cubicBezTo>
                <a:cubicBezTo>
                  <a:pt x="15066" y="2677"/>
                  <a:pt x="15030" y="2654"/>
                  <a:pt x="14992" y="2631"/>
                </a:cubicBezTo>
                <a:cubicBezTo>
                  <a:pt x="14971" y="2669"/>
                  <a:pt x="14934" y="2705"/>
                  <a:pt x="14929" y="2746"/>
                </a:cubicBezTo>
                <a:cubicBezTo>
                  <a:pt x="14903" y="2954"/>
                  <a:pt x="14791" y="3109"/>
                  <a:pt x="14652" y="3253"/>
                </a:cubicBezTo>
                <a:cubicBezTo>
                  <a:pt x="14609" y="3299"/>
                  <a:pt x="14569" y="3346"/>
                  <a:pt x="14534" y="3386"/>
                </a:cubicBezTo>
                <a:cubicBezTo>
                  <a:pt x="14454" y="3297"/>
                  <a:pt x="14370" y="3212"/>
                  <a:pt x="14295" y="3121"/>
                </a:cubicBezTo>
                <a:cubicBezTo>
                  <a:pt x="14267" y="3087"/>
                  <a:pt x="14239" y="3074"/>
                  <a:pt x="14212" y="3074"/>
                </a:cubicBezTo>
                <a:cubicBezTo>
                  <a:pt x="14182" y="3074"/>
                  <a:pt x="14153" y="3091"/>
                  <a:pt x="14128" y="3116"/>
                </a:cubicBezTo>
                <a:cubicBezTo>
                  <a:pt x="13919" y="3324"/>
                  <a:pt x="13732" y="3548"/>
                  <a:pt x="13654" y="3845"/>
                </a:cubicBezTo>
                <a:cubicBezTo>
                  <a:pt x="13626" y="3955"/>
                  <a:pt x="13567" y="4060"/>
                  <a:pt x="13505" y="4212"/>
                </a:cubicBezTo>
                <a:cubicBezTo>
                  <a:pt x="13493" y="4168"/>
                  <a:pt x="13484" y="4128"/>
                  <a:pt x="13475" y="4091"/>
                </a:cubicBezTo>
                <a:cubicBezTo>
                  <a:pt x="13223" y="4151"/>
                  <a:pt x="13238" y="4387"/>
                  <a:pt x="13151" y="4547"/>
                </a:cubicBezTo>
                <a:cubicBezTo>
                  <a:pt x="13042" y="4745"/>
                  <a:pt x="12964" y="4961"/>
                  <a:pt x="12867" y="5166"/>
                </a:cubicBezTo>
                <a:cubicBezTo>
                  <a:pt x="12764" y="5380"/>
                  <a:pt x="12664" y="5596"/>
                  <a:pt x="12544" y="5802"/>
                </a:cubicBezTo>
                <a:cubicBezTo>
                  <a:pt x="12463" y="5941"/>
                  <a:pt x="12353" y="6062"/>
                  <a:pt x="12258" y="6191"/>
                </a:cubicBezTo>
                <a:cubicBezTo>
                  <a:pt x="12223" y="6237"/>
                  <a:pt x="12189" y="6285"/>
                  <a:pt x="12142" y="6349"/>
                </a:cubicBezTo>
                <a:cubicBezTo>
                  <a:pt x="12137" y="6305"/>
                  <a:pt x="12135" y="6282"/>
                  <a:pt x="12131" y="6258"/>
                </a:cubicBezTo>
                <a:cubicBezTo>
                  <a:pt x="12101" y="6093"/>
                  <a:pt x="12079" y="5927"/>
                  <a:pt x="12043" y="5764"/>
                </a:cubicBezTo>
                <a:cubicBezTo>
                  <a:pt x="12012" y="5626"/>
                  <a:pt x="11959" y="5493"/>
                  <a:pt x="11926" y="5356"/>
                </a:cubicBezTo>
                <a:cubicBezTo>
                  <a:pt x="11879" y="5152"/>
                  <a:pt x="11843" y="4946"/>
                  <a:pt x="11796" y="4742"/>
                </a:cubicBezTo>
                <a:cubicBezTo>
                  <a:pt x="11786" y="4703"/>
                  <a:pt x="11750" y="4668"/>
                  <a:pt x="11728" y="4631"/>
                </a:cubicBezTo>
                <a:cubicBezTo>
                  <a:pt x="11692" y="4655"/>
                  <a:pt x="11654" y="4679"/>
                  <a:pt x="11618" y="4703"/>
                </a:cubicBezTo>
                <a:cubicBezTo>
                  <a:pt x="11597" y="4554"/>
                  <a:pt x="11564" y="4400"/>
                  <a:pt x="11438" y="4334"/>
                </a:cubicBezTo>
                <a:cubicBezTo>
                  <a:pt x="11407" y="4223"/>
                  <a:pt x="11393" y="4132"/>
                  <a:pt x="11355" y="4052"/>
                </a:cubicBezTo>
                <a:cubicBezTo>
                  <a:pt x="11286" y="3902"/>
                  <a:pt x="11211" y="3751"/>
                  <a:pt x="11126" y="3608"/>
                </a:cubicBezTo>
                <a:cubicBezTo>
                  <a:pt x="11084" y="3540"/>
                  <a:pt x="11052" y="3510"/>
                  <a:pt x="11012" y="3510"/>
                </a:cubicBezTo>
                <a:cubicBezTo>
                  <a:pt x="10979" y="3510"/>
                  <a:pt x="10942" y="3529"/>
                  <a:pt x="10890" y="3562"/>
                </a:cubicBezTo>
                <a:cubicBezTo>
                  <a:pt x="10793" y="3625"/>
                  <a:pt x="10694" y="3680"/>
                  <a:pt x="10591" y="3742"/>
                </a:cubicBezTo>
                <a:cubicBezTo>
                  <a:pt x="10500" y="3388"/>
                  <a:pt x="10328" y="3068"/>
                  <a:pt x="10119" y="2764"/>
                </a:cubicBezTo>
                <a:cubicBezTo>
                  <a:pt x="10067" y="2688"/>
                  <a:pt x="10049" y="2589"/>
                  <a:pt x="9996" y="2514"/>
                </a:cubicBezTo>
                <a:cubicBezTo>
                  <a:pt x="9944" y="2438"/>
                  <a:pt x="9912" y="2403"/>
                  <a:pt x="9874" y="2403"/>
                </a:cubicBezTo>
                <a:cubicBezTo>
                  <a:pt x="9840" y="2403"/>
                  <a:pt x="9801" y="2431"/>
                  <a:pt x="9738" y="2484"/>
                </a:cubicBezTo>
                <a:cubicBezTo>
                  <a:pt x="9678" y="2293"/>
                  <a:pt x="9620" y="2107"/>
                  <a:pt x="9563" y="1921"/>
                </a:cubicBezTo>
                <a:cubicBezTo>
                  <a:pt x="9549" y="1876"/>
                  <a:pt x="9541" y="1829"/>
                  <a:pt x="9529" y="1784"/>
                </a:cubicBezTo>
                <a:cubicBezTo>
                  <a:pt x="9516" y="1730"/>
                  <a:pt x="9497" y="1685"/>
                  <a:pt x="9457" y="1685"/>
                </a:cubicBezTo>
                <a:cubicBezTo>
                  <a:pt x="9443" y="1685"/>
                  <a:pt x="9426" y="1691"/>
                  <a:pt x="9406" y="1704"/>
                </a:cubicBezTo>
                <a:cubicBezTo>
                  <a:pt x="9375" y="1603"/>
                  <a:pt x="9356" y="1504"/>
                  <a:pt x="9315" y="1414"/>
                </a:cubicBezTo>
                <a:cubicBezTo>
                  <a:pt x="9194" y="1149"/>
                  <a:pt x="9069" y="884"/>
                  <a:pt x="8935" y="626"/>
                </a:cubicBezTo>
                <a:cubicBezTo>
                  <a:pt x="8900" y="559"/>
                  <a:pt x="8823" y="516"/>
                  <a:pt x="8766" y="461"/>
                </a:cubicBezTo>
                <a:cubicBezTo>
                  <a:pt x="8724" y="533"/>
                  <a:pt x="8652" y="603"/>
                  <a:pt x="8647" y="676"/>
                </a:cubicBezTo>
                <a:cubicBezTo>
                  <a:pt x="8628" y="948"/>
                  <a:pt x="8632" y="1218"/>
                  <a:pt x="8629" y="1490"/>
                </a:cubicBezTo>
                <a:cubicBezTo>
                  <a:pt x="8629" y="1520"/>
                  <a:pt x="8641" y="1551"/>
                  <a:pt x="8649" y="1598"/>
                </a:cubicBezTo>
                <a:cubicBezTo>
                  <a:pt x="8622" y="1586"/>
                  <a:pt x="8601" y="1580"/>
                  <a:pt x="8584" y="1580"/>
                </a:cubicBezTo>
                <a:cubicBezTo>
                  <a:pt x="8529" y="1580"/>
                  <a:pt x="8528" y="1640"/>
                  <a:pt x="8520" y="1696"/>
                </a:cubicBezTo>
                <a:cubicBezTo>
                  <a:pt x="8476" y="2011"/>
                  <a:pt x="8431" y="2326"/>
                  <a:pt x="8386" y="2652"/>
                </a:cubicBezTo>
                <a:cubicBezTo>
                  <a:pt x="8350" y="2626"/>
                  <a:pt x="8319" y="2615"/>
                  <a:pt x="8292" y="2615"/>
                </a:cubicBezTo>
                <a:cubicBezTo>
                  <a:pt x="8237" y="2615"/>
                  <a:pt x="8201" y="2662"/>
                  <a:pt x="8179" y="2725"/>
                </a:cubicBezTo>
                <a:cubicBezTo>
                  <a:pt x="8130" y="2869"/>
                  <a:pt x="8088" y="3016"/>
                  <a:pt x="8057" y="3163"/>
                </a:cubicBezTo>
                <a:cubicBezTo>
                  <a:pt x="8024" y="3322"/>
                  <a:pt x="8000" y="3485"/>
                  <a:pt x="7983" y="3646"/>
                </a:cubicBezTo>
                <a:cubicBezTo>
                  <a:pt x="7968" y="3780"/>
                  <a:pt x="7968" y="3916"/>
                  <a:pt x="7960" y="4058"/>
                </a:cubicBezTo>
                <a:cubicBezTo>
                  <a:pt x="7898" y="4012"/>
                  <a:pt x="7818" y="3968"/>
                  <a:pt x="7757" y="3904"/>
                </a:cubicBezTo>
                <a:cubicBezTo>
                  <a:pt x="7729" y="3874"/>
                  <a:pt x="7703" y="3862"/>
                  <a:pt x="7681" y="3862"/>
                </a:cubicBezTo>
                <a:cubicBezTo>
                  <a:pt x="7647" y="3862"/>
                  <a:pt x="7620" y="3889"/>
                  <a:pt x="7598" y="3923"/>
                </a:cubicBezTo>
                <a:cubicBezTo>
                  <a:pt x="7545" y="4005"/>
                  <a:pt x="7491" y="4089"/>
                  <a:pt x="7466" y="4180"/>
                </a:cubicBezTo>
                <a:cubicBezTo>
                  <a:pt x="7394" y="4444"/>
                  <a:pt x="7335" y="4709"/>
                  <a:pt x="7278" y="4976"/>
                </a:cubicBezTo>
                <a:cubicBezTo>
                  <a:pt x="7264" y="5038"/>
                  <a:pt x="7280" y="5104"/>
                  <a:pt x="7281" y="5171"/>
                </a:cubicBezTo>
                <a:cubicBezTo>
                  <a:pt x="7223" y="5142"/>
                  <a:pt x="7156" y="5110"/>
                  <a:pt x="7089" y="5077"/>
                </a:cubicBezTo>
                <a:cubicBezTo>
                  <a:pt x="7058" y="5062"/>
                  <a:pt x="7030" y="5054"/>
                  <a:pt x="7006" y="5054"/>
                </a:cubicBezTo>
                <a:cubicBezTo>
                  <a:pt x="6956" y="5054"/>
                  <a:pt x="6923" y="5088"/>
                  <a:pt x="6914" y="5159"/>
                </a:cubicBezTo>
                <a:cubicBezTo>
                  <a:pt x="6894" y="5310"/>
                  <a:pt x="6897" y="5462"/>
                  <a:pt x="6884" y="5614"/>
                </a:cubicBezTo>
                <a:cubicBezTo>
                  <a:pt x="6872" y="5737"/>
                  <a:pt x="6844" y="5858"/>
                  <a:pt x="6838" y="5980"/>
                </a:cubicBezTo>
                <a:cubicBezTo>
                  <a:pt x="6832" y="6139"/>
                  <a:pt x="6775" y="6286"/>
                  <a:pt x="6746" y="6439"/>
                </a:cubicBezTo>
                <a:cubicBezTo>
                  <a:pt x="6739" y="6480"/>
                  <a:pt x="6756" y="6526"/>
                  <a:pt x="6744" y="6563"/>
                </a:cubicBezTo>
                <a:cubicBezTo>
                  <a:pt x="6735" y="6591"/>
                  <a:pt x="6693" y="6608"/>
                  <a:pt x="6668" y="6629"/>
                </a:cubicBezTo>
                <a:cubicBezTo>
                  <a:pt x="6634" y="6581"/>
                  <a:pt x="6592" y="6562"/>
                  <a:pt x="6544" y="6562"/>
                </a:cubicBezTo>
                <a:cubicBezTo>
                  <a:pt x="6519" y="6562"/>
                  <a:pt x="6493" y="6567"/>
                  <a:pt x="6466" y="6576"/>
                </a:cubicBezTo>
                <a:cubicBezTo>
                  <a:pt x="6466" y="6576"/>
                  <a:pt x="6465" y="6576"/>
                  <a:pt x="6465" y="6576"/>
                </a:cubicBezTo>
                <a:cubicBezTo>
                  <a:pt x="6457" y="6576"/>
                  <a:pt x="6446" y="6562"/>
                  <a:pt x="6436" y="6557"/>
                </a:cubicBezTo>
                <a:cubicBezTo>
                  <a:pt x="6401" y="6541"/>
                  <a:pt x="6368" y="6527"/>
                  <a:pt x="6326" y="6527"/>
                </a:cubicBezTo>
                <a:cubicBezTo>
                  <a:pt x="6325" y="6527"/>
                  <a:pt x="6323" y="6527"/>
                  <a:pt x="6322" y="6527"/>
                </a:cubicBezTo>
                <a:cubicBezTo>
                  <a:pt x="6288" y="6506"/>
                  <a:pt x="6259" y="6475"/>
                  <a:pt x="6223" y="6463"/>
                </a:cubicBezTo>
                <a:cubicBezTo>
                  <a:pt x="6081" y="6413"/>
                  <a:pt x="5940" y="6363"/>
                  <a:pt x="5794" y="6329"/>
                </a:cubicBezTo>
                <a:cubicBezTo>
                  <a:pt x="5738" y="6315"/>
                  <a:pt x="5699" y="6306"/>
                  <a:pt x="5670" y="6306"/>
                </a:cubicBezTo>
                <a:cubicBezTo>
                  <a:pt x="5606" y="6306"/>
                  <a:pt x="5593" y="6349"/>
                  <a:pt x="5571" y="6479"/>
                </a:cubicBezTo>
                <a:cubicBezTo>
                  <a:pt x="5535" y="6684"/>
                  <a:pt x="5518" y="6891"/>
                  <a:pt x="5493" y="7104"/>
                </a:cubicBezTo>
                <a:cubicBezTo>
                  <a:pt x="5350" y="7124"/>
                  <a:pt x="5344" y="7129"/>
                  <a:pt x="5386" y="7299"/>
                </a:cubicBezTo>
                <a:cubicBezTo>
                  <a:pt x="5407" y="7395"/>
                  <a:pt x="5434" y="7488"/>
                  <a:pt x="5468" y="7580"/>
                </a:cubicBezTo>
                <a:cubicBezTo>
                  <a:pt x="5500" y="7664"/>
                  <a:pt x="5542" y="7746"/>
                  <a:pt x="5581" y="7831"/>
                </a:cubicBezTo>
                <a:cubicBezTo>
                  <a:pt x="5468" y="7792"/>
                  <a:pt x="5355" y="7755"/>
                  <a:pt x="5231" y="7715"/>
                </a:cubicBezTo>
                <a:cubicBezTo>
                  <a:pt x="5223" y="7743"/>
                  <a:pt x="5217" y="7769"/>
                  <a:pt x="5210" y="7797"/>
                </a:cubicBezTo>
                <a:cubicBezTo>
                  <a:pt x="5194" y="7785"/>
                  <a:pt x="5179" y="7774"/>
                  <a:pt x="5133" y="7738"/>
                </a:cubicBezTo>
                <a:lnTo>
                  <a:pt x="5133" y="7738"/>
                </a:lnTo>
                <a:cubicBezTo>
                  <a:pt x="5134" y="7865"/>
                  <a:pt x="5113" y="7973"/>
                  <a:pt x="5139" y="8069"/>
                </a:cubicBezTo>
                <a:cubicBezTo>
                  <a:pt x="5249" y="8480"/>
                  <a:pt x="5357" y="8892"/>
                  <a:pt x="5495" y="9293"/>
                </a:cubicBezTo>
                <a:cubicBezTo>
                  <a:pt x="5596" y="9586"/>
                  <a:pt x="5740" y="9864"/>
                  <a:pt x="5864" y="10149"/>
                </a:cubicBezTo>
                <a:cubicBezTo>
                  <a:pt x="5885" y="10197"/>
                  <a:pt x="5904" y="10245"/>
                  <a:pt x="5931" y="10308"/>
                </a:cubicBezTo>
                <a:cubicBezTo>
                  <a:pt x="5765" y="10206"/>
                  <a:pt x="5621" y="10117"/>
                  <a:pt x="5470" y="10025"/>
                </a:cubicBezTo>
                <a:lnTo>
                  <a:pt x="5447" y="10059"/>
                </a:lnTo>
                <a:cubicBezTo>
                  <a:pt x="5352" y="10039"/>
                  <a:pt x="5268" y="10020"/>
                  <a:pt x="5179" y="10000"/>
                </a:cubicBezTo>
                <a:lnTo>
                  <a:pt x="5179" y="10000"/>
                </a:lnTo>
                <a:cubicBezTo>
                  <a:pt x="5181" y="10034"/>
                  <a:pt x="5182" y="10066"/>
                  <a:pt x="5182" y="10072"/>
                </a:cubicBezTo>
                <a:cubicBezTo>
                  <a:pt x="4970" y="10018"/>
                  <a:pt x="4757" y="9968"/>
                  <a:pt x="4546" y="9911"/>
                </a:cubicBezTo>
                <a:cubicBezTo>
                  <a:pt x="4528" y="9906"/>
                  <a:pt x="4512" y="9904"/>
                  <a:pt x="4498" y="9904"/>
                </a:cubicBezTo>
                <a:cubicBezTo>
                  <a:pt x="4442" y="9904"/>
                  <a:pt x="4419" y="9943"/>
                  <a:pt x="4402" y="10010"/>
                </a:cubicBezTo>
                <a:cubicBezTo>
                  <a:pt x="4354" y="10197"/>
                  <a:pt x="4403" y="10374"/>
                  <a:pt x="4435" y="10554"/>
                </a:cubicBezTo>
                <a:cubicBezTo>
                  <a:pt x="4449" y="10632"/>
                  <a:pt x="4489" y="10710"/>
                  <a:pt x="4417" y="10784"/>
                </a:cubicBezTo>
                <a:cubicBezTo>
                  <a:pt x="4403" y="10797"/>
                  <a:pt x="4405" y="10836"/>
                  <a:pt x="4409" y="10862"/>
                </a:cubicBezTo>
                <a:cubicBezTo>
                  <a:pt x="4439" y="11077"/>
                  <a:pt x="4515" y="11274"/>
                  <a:pt x="4644" y="11461"/>
                </a:cubicBezTo>
                <a:cubicBezTo>
                  <a:pt x="4661" y="11437"/>
                  <a:pt x="4673" y="11420"/>
                  <a:pt x="4693" y="11392"/>
                </a:cubicBezTo>
                <a:cubicBezTo>
                  <a:pt x="4697" y="11443"/>
                  <a:pt x="4700" y="11485"/>
                  <a:pt x="4704" y="11531"/>
                </a:cubicBezTo>
                <a:cubicBezTo>
                  <a:pt x="4631" y="11543"/>
                  <a:pt x="4559" y="11553"/>
                  <a:pt x="4489" y="11568"/>
                </a:cubicBezTo>
                <a:cubicBezTo>
                  <a:pt x="4367" y="11592"/>
                  <a:pt x="4348" y="11620"/>
                  <a:pt x="4414" y="11728"/>
                </a:cubicBezTo>
                <a:cubicBezTo>
                  <a:pt x="4476" y="11828"/>
                  <a:pt x="4551" y="11918"/>
                  <a:pt x="4625" y="12008"/>
                </a:cubicBezTo>
                <a:cubicBezTo>
                  <a:pt x="4851" y="12277"/>
                  <a:pt x="5077" y="12543"/>
                  <a:pt x="5315" y="12824"/>
                </a:cubicBezTo>
                <a:cubicBezTo>
                  <a:pt x="5215" y="12864"/>
                  <a:pt x="5135" y="12903"/>
                  <a:pt x="5051" y="12929"/>
                </a:cubicBezTo>
                <a:cubicBezTo>
                  <a:pt x="4960" y="12957"/>
                  <a:pt x="4950" y="13007"/>
                  <a:pt x="4999" y="13076"/>
                </a:cubicBezTo>
                <a:cubicBezTo>
                  <a:pt x="5052" y="13156"/>
                  <a:pt x="5103" y="13245"/>
                  <a:pt x="5174" y="13310"/>
                </a:cubicBezTo>
                <a:cubicBezTo>
                  <a:pt x="5405" y="13523"/>
                  <a:pt x="5655" y="13707"/>
                  <a:pt x="5930" y="13867"/>
                </a:cubicBezTo>
                <a:cubicBezTo>
                  <a:pt x="6211" y="14032"/>
                  <a:pt x="6475" y="14229"/>
                  <a:pt x="6743" y="14416"/>
                </a:cubicBezTo>
                <a:cubicBezTo>
                  <a:pt x="6998" y="14594"/>
                  <a:pt x="7250" y="14778"/>
                  <a:pt x="7504" y="14959"/>
                </a:cubicBezTo>
                <a:cubicBezTo>
                  <a:pt x="7530" y="14978"/>
                  <a:pt x="7552" y="14997"/>
                  <a:pt x="7571" y="15038"/>
                </a:cubicBezTo>
                <a:cubicBezTo>
                  <a:pt x="6736" y="14871"/>
                  <a:pt x="5905" y="14691"/>
                  <a:pt x="5068" y="14539"/>
                </a:cubicBezTo>
                <a:cubicBezTo>
                  <a:pt x="4235" y="14388"/>
                  <a:pt x="3400" y="14259"/>
                  <a:pt x="2563" y="14138"/>
                </a:cubicBezTo>
                <a:cubicBezTo>
                  <a:pt x="1722" y="14016"/>
                  <a:pt x="871" y="13953"/>
                  <a:pt x="32" y="13867"/>
                </a:cubicBezTo>
                <a:cubicBezTo>
                  <a:pt x="20" y="14045"/>
                  <a:pt x="10" y="14195"/>
                  <a:pt x="2" y="14345"/>
                </a:cubicBezTo>
                <a:cubicBezTo>
                  <a:pt x="0" y="14369"/>
                  <a:pt x="11" y="14409"/>
                  <a:pt x="27" y="14418"/>
                </a:cubicBezTo>
                <a:cubicBezTo>
                  <a:pt x="148" y="14478"/>
                  <a:pt x="266" y="14562"/>
                  <a:pt x="391" y="14578"/>
                </a:cubicBezTo>
                <a:cubicBezTo>
                  <a:pt x="778" y="14630"/>
                  <a:pt x="1169" y="14644"/>
                  <a:pt x="1557" y="14694"/>
                </a:cubicBezTo>
                <a:cubicBezTo>
                  <a:pt x="2464" y="14807"/>
                  <a:pt x="3370" y="14925"/>
                  <a:pt x="4274" y="15056"/>
                </a:cubicBezTo>
                <a:cubicBezTo>
                  <a:pt x="4932" y="15151"/>
                  <a:pt x="5585" y="15270"/>
                  <a:pt x="6240" y="15379"/>
                </a:cubicBezTo>
                <a:cubicBezTo>
                  <a:pt x="6291" y="15388"/>
                  <a:pt x="6339" y="15407"/>
                  <a:pt x="6386" y="15445"/>
                </a:cubicBezTo>
                <a:cubicBezTo>
                  <a:pt x="6282" y="15436"/>
                  <a:pt x="6177" y="15416"/>
                  <a:pt x="6075" y="15416"/>
                </a:cubicBezTo>
                <a:cubicBezTo>
                  <a:pt x="6053" y="15416"/>
                  <a:pt x="6031" y="15417"/>
                  <a:pt x="6009" y="15419"/>
                </a:cubicBezTo>
                <a:cubicBezTo>
                  <a:pt x="5796" y="15440"/>
                  <a:pt x="5583" y="15481"/>
                  <a:pt x="5372" y="15519"/>
                </a:cubicBezTo>
                <a:cubicBezTo>
                  <a:pt x="5350" y="15524"/>
                  <a:pt x="5331" y="15563"/>
                  <a:pt x="5320" y="15575"/>
                </a:cubicBezTo>
                <a:cubicBezTo>
                  <a:pt x="5268" y="15590"/>
                  <a:pt x="5221" y="15599"/>
                  <a:pt x="5177" y="15614"/>
                </a:cubicBezTo>
                <a:cubicBezTo>
                  <a:pt x="5025" y="15667"/>
                  <a:pt x="5027" y="15666"/>
                  <a:pt x="5118" y="15796"/>
                </a:cubicBezTo>
                <a:cubicBezTo>
                  <a:pt x="5194" y="15904"/>
                  <a:pt x="5263" y="16018"/>
                  <a:pt x="5331" y="16125"/>
                </a:cubicBezTo>
                <a:cubicBezTo>
                  <a:pt x="5299" y="16118"/>
                  <a:pt x="5268" y="16115"/>
                  <a:pt x="5237" y="16115"/>
                </a:cubicBezTo>
                <a:cubicBezTo>
                  <a:pt x="5037" y="16115"/>
                  <a:pt x="4865" y="16247"/>
                  <a:pt x="4682" y="16340"/>
                </a:cubicBezTo>
                <a:cubicBezTo>
                  <a:pt x="4531" y="16417"/>
                  <a:pt x="4384" y="16506"/>
                  <a:pt x="4237" y="16594"/>
                </a:cubicBezTo>
                <a:cubicBezTo>
                  <a:pt x="4034" y="16716"/>
                  <a:pt x="4030" y="16784"/>
                  <a:pt x="4215" y="16959"/>
                </a:cubicBezTo>
                <a:cubicBezTo>
                  <a:pt x="4053" y="17088"/>
                  <a:pt x="3883" y="17206"/>
                  <a:pt x="3733" y="17344"/>
                </a:cubicBezTo>
                <a:cubicBezTo>
                  <a:pt x="3590" y="17475"/>
                  <a:pt x="3468" y="17627"/>
                  <a:pt x="3334" y="17767"/>
                </a:cubicBezTo>
                <a:cubicBezTo>
                  <a:pt x="3276" y="17829"/>
                  <a:pt x="3299" y="17876"/>
                  <a:pt x="3361" y="17906"/>
                </a:cubicBezTo>
                <a:cubicBezTo>
                  <a:pt x="3469" y="17957"/>
                  <a:pt x="3579" y="18009"/>
                  <a:pt x="3693" y="18044"/>
                </a:cubicBezTo>
                <a:cubicBezTo>
                  <a:pt x="3890" y="18105"/>
                  <a:pt x="4096" y="18138"/>
                  <a:pt x="4289" y="18213"/>
                </a:cubicBezTo>
                <a:cubicBezTo>
                  <a:pt x="4420" y="18265"/>
                  <a:pt x="4526" y="18374"/>
                  <a:pt x="4677" y="18387"/>
                </a:cubicBezTo>
                <a:cubicBezTo>
                  <a:pt x="4784" y="18396"/>
                  <a:pt x="4892" y="18415"/>
                  <a:pt x="5006" y="18432"/>
                </a:cubicBezTo>
                <a:cubicBezTo>
                  <a:pt x="4754" y="18806"/>
                  <a:pt x="4523" y="19197"/>
                  <a:pt x="4120" y="19490"/>
                </a:cubicBezTo>
                <a:cubicBezTo>
                  <a:pt x="4212" y="19504"/>
                  <a:pt x="4261" y="19510"/>
                  <a:pt x="4332" y="19520"/>
                </a:cubicBezTo>
                <a:cubicBezTo>
                  <a:pt x="4290" y="19550"/>
                  <a:pt x="4268" y="19576"/>
                  <a:pt x="4243" y="19582"/>
                </a:cubicBezTo>
                <a:cubicBezTo>
                  <a:pt x="4188" y="19594"/>
                  <a:pt x="4142" y="19602"/>
                  <a:pt x="4153" y="19680"/>
                </a:cubicBezTo>
                <a:cubicBezTo>
                  <a:pt x="4157" y="19701"/>
                  <a:pt x="4116" y="19735"/>
                  <a:pt x="4089" y="19752"/>
                </a:cubicBezTo>
                <a:cubicBezTo>
                  <a:pt x="3926" y="19849"/>
                  <a:pt x="3829" y="20005"/>
                  <a:pt x="3757" y="20168"/>
                </a:cubicBezTo>
                <a:cubicBezTo>
                  <a:pt x="3704" y="20288"/>
                  <a:pt x="3632" y="20395"/>
                  <a:pt x="3579" y="20512"/>
                </a:cubicBezTo>
                <a:cubicBezTo>
                  <a:pt x="3531" y="20615"/>
                  <a:pt x="3548" y="20647"/>
                  <a:pt x="3659" y="20672"/>
                </a:cubicBezTo>
                <a:cubicBezTo>
                  <a:pt x="3695" y="20680"/>
                  <a:pt x="3731" y="20693"/>
                  <a:pt x="3796" y="20713"/>
                </a:cubicBezTo>
                <a:cubicBezTo>
                  <a:pt x="3739" y="20807"/>
                  <a:pt x="3697" y="20895"/>
                  <a:pt x="3639" y="20971"/>
                </a:cubicBezTo>
                <a:cubicBezTo>
                  <a:pt x="3525" y="21120"/>
                  <a:pt x="3401" y="21260"/>
                  <a:pt x="3288" y="21409"/>
                </a:cubicBezTo>
                <a:cubicBezTo>
                  <a:pt x="3234" y="21481"/>
                  <a:pt x="3214" y="21556"/>
                  <a:pt x="3325" y="21608"/>
                </a:cubicBezTo>
                <a:cubicBezTo>
                  <a:pt x="3400" y="21641"/>
                  <a:pt x="3409" y="21697"/>
                  <a:pt x="3364" y="21769"/>
                </a:cubicBezTo>
                <a:cubicBezTo>
                  <a:pt x="3268" y="21924"/>
                  <a:pt x="3190" y="22083"/>
                  <a:pt x="3181" y="22269"/>
                </a:cubicBezTo>
                <a:cubicBezTo>
                  <a:pt x="3175" y="22401"/>
                  <a:pt x="3194" y="22458"/>
                  <a:pt x="3327" y="22478"/>
                </a:cubicBezTo>
                <a:cubicBezTo>
                  <a:pt x="3566" y="22515"/>
                  <a:pt x="3806" y="22537"/>
                  <a:pt x="4047" y="22555"/>
                </a:cubicBezTo>
                <a:cubicBezTo>
                  <a:pt x="4141" y="22561"/>
                  <a:pt x="4186" y="22566"/>
                  <a:pt x="4143" y="22681"/>
                </a:cubicBezTo>
                <a:cubicBezTo>
                  <a:pt x="4105" y="22787"/>
                  <a:pt x="4091" y="22904"/>
                  <a:pt x="4080" y="23018"/>
                </a:cubicBezTo>
                <a:cubicBezTo>
                  <a:pt x="4059" y="23214"/>
                  <a:pt x="3944" y="23362"/>
                  <a:pt x="3857" y="23527"/>
                </a:cubicBezTo>
                <a:cubicBezTo>
                  <a:pt x="3788" y="23656"/>
                  <a:pt x="3725" y="23791"/>
                  <a:pt x="3683" y="23930"/>
                </a:cubicBezTo>
                <a:cubicBezTo>
                  <a:pt x="3639" y="24077"/>
                  <a:pt x="3695" y="24147"/>
                  <a:pt x="3837" y="24147"/>
                </a:cubicBezTo>
                <a:cubicBezTo>
                  <a:pt x="3847" y="24147"/>
                  <a:pt x="3858" y="24147"/>
                  <a:pt x="3870" y="24146"/>
                </a:cubicBezTo>
                <a:cubicBezTo>
                  <a:pt x="3916" y="24144"/>
                  <a:pt x="3963" y="24141"/>
                  <a:pt x="4037" y="24137"/>
                </a:cubicBezTo>
                <a:lnTo>
                  <a:pt x="4037" y="24137"/>
                </a:lnTo>
                <a:cubicBezTo>
                  <a:pt x="3986" y="24267"/>
                  <a:pt x="3946" y="24382"/>
                  <a:pt x="3898" y="24494"/>
                </a:cubicBezTo>
                <a:cubicBezTo>
                  <a:pt x="3854" y="24594"/>
                  <a:pt x="3798" y="24687"/>
                  <a:pt x="3752" y="24787"/>
                </a:cubicBezTo>
                <a:cubicBezTo>
                  <a:pt x="3672" y="24960"/>
                  <a:pt x="3688" y="25013"/>
                  <a:pt x="3870" y="25129"/>
                </a:cubicBezTo>
                <a:cubicBezTo>
                  <a:pt x="3822" y="25339"/>
                  <a:pt x="3772" y="25562"/>
                  <a:pt x="3720" y="25783"/>
                </a:cubicBezTo>
                <a:cubicBezTo>
                  <a:pt x="3702" y="25859"/>
                  <a:pt x="3809" y="25978"/>
                  <a:pt x="3894" y="25978"/>
                </a:cubicBezTo>
                <a:cubicBezTo>
                  <a:pt x="3899" y="25978"/>
                  <a:pt x="3905" y="25977"/>
                  <a:pt x="3910" y="25976"/>
                </a:cubicBezTo>
                <a:cubicBezTo>
                  <a:pt x="3996" y="25960"/>
                  <a:pt x="4079" y="25940"/>
                  <a:pt x="4162" y="25924"/>
                </a:cubicBezTo>
                <a:cubicBezTo>
                  <a:pt x="4164" y="25923"/>
                  <a:pt x="4167" y="25923"/>
                  <a:pt x="4169" y="25923"/>
                </a:cubicBezTo>
                <a:cubicBezTo>
                  <a:pt x="4182" y="25923"/>
                  <a:pt x="4196" y="25930"/>
                  <a:pt x="4218" y="25934"/>
                </a:cubicBezTo>
                <a:cubicBezTo>
                  <a:pt x="4214" y="25973"/>
                  <a:pt x="4217" y="26013"/>
                  <a:pt x="4208" y="26049"/>
                </a:cubicBezTo>
                <a:cubicBezTo>
                  <a:pt x="4160" y="26250"/>
                  <a:pt x="4109" y="26451"/>
                  <a:pt x="4059" y="26651"/>
                </a:cubicBezTo>
                <a:cubicBezTo>
                  <a:pt x="4053" y="26682"/>
                  <a:pt x="4047" y="26713"/>
                  <a:pt x="4043" y="26744"/>
                </a:cubicBezTo>
                <a:cubicBezTo>
                  <a:pt x="4029" y="26883"/>
                  <a:pt x="4057" y="26913"/>
                  <a:pt x="4237" y="26956"/>
                </a:cubicBezTo>
                <a:cubicBezTo>
                  <a:pt x="4220" y="27071"/>
                  <a:pt x="4208" y="27185"/>
                  <a:pt x="4188" y="27300"/>
                </a:cubicBezTo>
                <a:cubicBezTo>
                  <a:pt x="4167" y="27419"/>
                  <a:pt x="4137" y="27536"/>
                  <a:pt x="4121" y="27655"/>
                </a:cubicBezTo>
                <a:cubicBezTo>
                  <a:pt x="4095" y="27846"/>
                  <a:pt x="4162" y="27920"/>
                  <a:pt x="4369" y="27921"/>
                </a:cubicBezTo>
                <a:cubicBezTo>
                  <a:pt x="4369" y="27961"/>
                  <a:pt x="4372" y="28002"/>
                  <a:pt x="4368" y="28041"/>
                </a:cubicBezTo>
                <a:cubicBezTo>
                  <a:pt x="4351" y="28208"/>
                  <a:pt x="4332" y="28374"/>
                  <a:pt x="4311" y="28539"/>
                </a:cubicBezTo>
                <a:cubicBezTo>
                  <a:pt x="4300" y="28640"/>
                  <a:pt x="4286" y="28740"/>
                  <a:pt x="4268" y="28839"/>
                </a:cubicBezTo>
                <a:cubicBezTo>
                  <a:pt x="4253" y="28926"/>
                  <a:pt x="4213" y="29012"/>
                  <a:pt x="4295" y="29091"/>
                </a:cubicBezTo>
                <a:cubicBezTo>
                  <a:pt x="4311" y="29108"/>
                  <a:pt x="4299" y="29158"/>
                  <a:pt x="4294" y="29192"/>
                </a:cubicBezTo>
                <a:cubicBezTo>
                  <a:pt x="4228" y="29595"/>
                  <a:pt x="4271" y="29991"/>
                  <a:pt x="4377" y="30384"/>
                </a:cubicBezTo>
                <a:cubicBezTo>
                  <a:pt x="4385" y="30410"/>
                  <a:pt x="4394" y="30437"/>
                  <a:pt x="4407" y="30459"/>
                </a:cubicBezTo>
                <a:cubicBezTo>
                  <a:pt x="4441" y="30519"/>
                  <a:pt x="4472" y="30550"/>
                  <a:pt x="4504" y="30550"/>
                </a:cubicBezTo>
                <a:cubicBezTo>
                  <a:pt x="4534" y="30550"/>
                  <a:pt x="4565" y="30524"/>
                  <a:pt x="4599" y="30469"/>
                </a:cubicBezTo>
                <a:cubicBezTo>
                  <a:pt x="4671" y="30355"/>
                  <a:pt x="4729" y="30232"/>
                  <a:pt x="4791" y="30111"/>
                </a:cubicBezTo>
                <a:cubicBezTo>
                  <a:pt x="4883" y="29933"/>
                  <a:pt x="4970" y="29756"/>
                  <a:pt x="5062" y="29578"/>
                </a:cubicBezTo>
                <a:cubicBezTo>
                  <a:pt x="5070" y="29560"/>
                  <a:pt x="5091" y="29531"/>
                  <a:pt x="5103" y="29531"/>
                </a:cubicBezTo>
                <a:cubicBezTo>
                  <a:pt x="5104" y="29531"/>
                  <a:pt x="5104" y="29531"/>
                  <a:pt x="5105" y="29531"/>
                </a:cubicBezTo>
                <a:cubicBezTo>
                  <a:pt x="5118" y="29534"/>
                  <a:pt x="5130" y="29535"/>
                  <a:pt x="5141" y="29535"/>
                </a:cubicBezTo>
                <a:cubicBezTo>
                  <a:pt x="5236" y="29535"/>
                  <a:pt x="5260" y="29448"/>
                  <a:pt x="5297" y="29381"/>
                </a:cubicBezTo>
                <a:cubicBezTo>
                  <a:pt x="5441" y="29120"/>
                  <a:pt x="5581" y="28856"/>
                  <a:pt x="5716" y="28605"/>
                </a:cubicBezTo>
                <a:cubicBezTo>
                  <a:pt x="5738" y="28603"/>
                  <a:pt x="5746" y="28602"/>
                  <a:pt x="5749" y="28602"/>
                </a:cubicBezTo>
                <a:cubicBezTo>
                  <a:pt x="5751" y="28602"/>
                  <a:pt x="5751" y="28602"/>
                  <a:pt x="5752" y="28602"/>
                </a:cubicBezTo>
                <a:cubicBezTo>
                  <a:pt x="5835" y="28653"/>
                  <a:pt x="5892" y="28681"/>
                  <a:pt x="5941" y="28681"/>
                </a:cubicBezTo>
                <a:cubicBezTo>
                  <a:pt x="6006" y="28681"/>
                  <a:pt x="6059" y="28635"/>
                  <a:pt x="6146" y="28535"/>
                </a:cubicBezTo>
                <a:cubicBezTo>
                  <a:pt x="6273" y="28389"/>
                  <a:pt x="6396" y="28237"/>
                  <a:pt x="6527" y="28093"/>
                </a:cubicBezTo>
                <a:cubicBezTo>
                  <a:pt x="6552" y="28064"/>
                  <a:pt x="6604" y="28059"/>
                  <a:pt x="6642" y="28039"/>
                </a:cubicBezTo>
                <a:cubicBezTo>
                  <a:pt x="6686" y="28018"/>
                  <a:pt x="6738" y="28002"/>
                  <a:pt x="6765" y="27967"/>
                </a:cubicBezTo>
                <a:cubicBezTo>
                  <a:pt x="6878" y="27832"/>
                  <a:pt x="6982" y="27692"/>
                  <a:pt x="7098" y="27545"/>
                </a:cubicBezTo>
                <a:cubicBezTo>
                  <a:pt x="7190" y="27629"/>
                  <a:pt x="7288" y="27715"/>
                  <a:pt x="7384" y="27803"/>
                </a:cubicBezTo>
                <a:cubicBezTo>
                  <a:pt x="7442" y="27854"/>
                  <a:pt x="7500" y="27907"/>
                  <a:pt x="7554" y="27963"/>
                </a:cubicBezTo>
                <a:cubicBezTo>
                  <a:pt x="7587" y="27998"/>
                  <a:pt x="7619" y="28014"/>
                  <a:pt x="7649" y="28014"/>
                </a:cubicBezTo>
                <a:cubicBezTo>
                  <a:pt x="7685" y="28014"/>
                  <a:pt x="7718" y="27991"/>
                  <a:pt x="7749" y="27951"/>
                </a:cubicBezTo>
                <a:cubicBezTo>
                  <a:pt x="7798" y="27885"/>
                  <a:pt x="7842" y="27815"/>
                  <a:pt x="7885" y="27746"/>
                </a:cubicBezTo>
                <a:cubicBezTo>
                  <a:pt x="8035" y="27496"/>
                  <a:pt x="8184" y="27246"/>
                  <a:pt x="8333" y="26995"/>
                </a:cubicBezTo>
                <a:cubicBezTo>
                  <a:pt x="8343" y="26978"/>
                  <a:pt x="8358" y="26965"/>
                  <a:pt x="8369" y="26953"/>
                </a:cubicBezTo>
                <a:cubicBezTo>
                  <a:pt x="8420" y="26975"/>
                  <a:pt x="8459" y="26988"/>
                  <a:pt x="8492" y="26988"/>
                </a:cubicBezTo>
                <a:cubicBezTo>
                  <a:pt x="8552" y="26988"/>
                  <a:pt x="8590" y="26947"/>
                  <a:pt x="8627" y="26850"/>
                </a:cubicBezTo>
                <a:cubicBezTo>
                  <a:pt x="8678" y="26716"/>
                  <a:pt x="8710" y="26574"/>
                  <a:pt x="8745" y="26434"/>
                </a:cubicBezTo>
                <a:cubicBezTo>
                  <a:pt x="8826" y="26106"/>
                  <a:pt x="9033" y="25840"/>
                  <a:pt x="9173" y="25541"/>
                </a:cubicBezTo>
                <a:cubicBezTo>
                  <a:pt x="9233" y="25417"/>
                  <a:pt x="9275" y="25284"/>
                  <a:pt x="9325" y="25153"/>
                </a:cubicBezTo>
                <a:cubicBezTo>
                  <a:pt x="9326" y="25153"/>
                  <a:pt x="9329" y="25153"/>
                  <a:pt x="9332" y="25153"/>
                </a:cubicBezTo>
                <a:cubicBezTo>
                  <a:pt x="9337" y="25153"/>
                  <a:pt x="9342" y="25153"/>
                  <a:pt x="9343" y="25155"/>
                </a:cubicBezTo>
                <a:cubicBezTo>
                  <a:pt x="9485" y="25420"/>
                  <a:pt x="9641" y="25677"/>
                  <a:pt x="9765" y="25950"/>
                </a:cubicBezTo>
                <a:cubicBezTo>
                  <a:pt x="9950" y="26361"/>
                  <a:pt x="10031" y="26802"/>
                  <a:pt x="10079" y="27249"/>
                </a:cubicBezTo>
                <a:cubicBezTo>
                  <a:pt x="10085" y="27295"/>
                  <a:pt x="10102" y="27341"/>
                  <a:pt x="10120" y="27383"/>
                </a:cubicBezTo>
                <a:cubicBezTo>
                  <a:pt x="10169" y="27497"/>
                  <a:pt x="10195" y="27545"/>
                  <a:pt x="10246" y="27545"/>
                </a:cubicBezTo>
                <a:cubicBezTo>
                  <a:pt x="10280" y="27545"/>
                  <a:pt x="10327" y="27523"/>
                  <a:pt x="10401" y="27484"/>
                </a:cubicBezTo>
                <a:cubicBezTo>
                  <a:pt x="10411" y="27479"/>
                  <a:pt x="10423" y="27479"/>
                  <a:pt x="10454" y="27470"/>
                </a:cubicBezTo>
                <a:cubicBezTo>
                  <a:pt x="10483" y="27592"/>
                  <a:pt x="10510" y="27711"/>
                  <a:pt x="10536" y="27830"/>
                </a:cubicBezTo>
                <a:cubicBezTo>
                  <a:pt x="10551" y="27892"/>
                  <a:pt x="10561" y="27954"/>
                  <a:pt x="10577" y="28014"/>
                </a:cubicBezTo>
                <a:cubicBezTo>
                  <a:pt x="10597" y="28085"/>
                  <a:pt x="10629" y="28142"/>
                  <a:pt x="10697" y="28142"/>
                </a:cubicBezTo>
                <a:cubicBezTo>
                  <a:pt x="10717" y="28142"/>
                  <a:pt x="10740" y="28137"/>
                  <a:pt x="10767" y="28127"/>
                </a:cubicBezTo>
                <a:cubicBezTo>
                  <a:pt x="10815" y="28277"/>
                  <a:pt x="10851" y="28426"/>
                  <a:pt x="10913" y="28563"/>
                </a:cubicBezTo>
                <a:cubicBezTo>
                  <a:pt x="10978" y="28708"/>
                  <a:pt x="11064" y="28844"/>
                  <a:pt x="11148" y="28978"/>
                </a:cubicBezTo>
                <a:cubicBezTo>
                  <a:pt x="11175" y="29020"/>
                  <a:pt x="11207" y="29042"/>
                  <a:pt x="11240" y="29042"/>
                </a:cubicBezTo>
                <a:cubicBezTo>
                  <a:pt x="11271" y="29042"/>
                  <a:pt x="11304" y="29023"/>
                  <a:pt x="11337" y="28983"/>
                </a:cubicBezTo>
                <a:cubicBezTo>
                  <a:pt x="11431" y="28866"/>
                  <a:pt x="11530" y="28751"/>
                  <a:pt x="11643" y="28618"/>
                </a:cubicBezTo>
                <a:cubicBezTo>
                  <a:pt x="11728" y="28743"/>
                  <a:pt x="11786" y="28858"/>
                  <a:pt x="11795" y="28991"/>
                </a:cubicBezTo>
                <a:cubicBezTo>
                  <a:pt x="11803" y="29142"/>
                  <a:pt x="11797" y="29295"/>
                  <a:pt x="11798" y="29446"/>
                </a:cubicBezTo>
                <a:cubicBezTo>
                  <a:pt x="11798" y="29482"/>
                  <a:pt x="11800" y="29517"/>
                  <a:pt x="11805" y="29552"/>
                </a:cubicBezTo>
                <a:cubicBezTo>
                  <a:pt x="11818" y="29654"/>
                  <a:pt x="11844" y="29699"/>
                  <a:pt x="11905" y="29699"/>
                </a:cubicBezTo>
                <a:cubicBezTo>
                  <a:pt x="11931" y="29699"/>
                  <a:pt x="11963" y="29691"/>
                  <a:pt x="12003" y="29675"/>
                </a:cubicBezTo>
                <a:cubicBezTo>
                  <a:pt x="12006" y="29674"/>
                  <a:pt x="12009" y="29674"/>
                  <a:pt x="12012" y="29674"/>
                </a:cubicBezTo>
                <a:cubicBezTo>
                  <a:pt x="12021" y="29674"/>
                  <a:pt x="12032" y="29676"/>
                  <a:pt x="12045" y="29677"/>
                </a:cubicBezTo>
                <a:cubicBezTo>
                  <a:pt x="12052" y="29782"/>
                  <a:pt x="12050" y="29887"/>
                  <a:pt x="12064" y="29990"/>
                </a:cubicBezTo>
                <a:cubicBezTo>
                  <a:pt x="12103" y="30271"/>
                  <a:pt x="12203" y="30524"/>
                  <a:pt x="12417" y="30722"/>
                </a:cubicBezTo>
                <a:cubicBezTo>
                  <a:pt x="12458" y="30761"/>
                  <a:pt x="12497" y="30784"/>
                  <a:pt x="12536" y="30784"/>
                </a:cubicBezTo>
                <a:cubicBezTo>
                  <a:pt x="12571" y="30784"/>
                  <a:pt x="12606" y="30765"/>
                  <a:pt x="12644" y="30724"/>
                </a:cubicBezTo>
                <a:cubicBezTo>
                  <a:pt x="12698" y="30664"/>
                  <a:pt x="12767" y="30617"/>
                  <a:pt x="12840" y="30554"/>
                </a:cubicBezTo>
                <a:cubicBezTo>
                  <a:pt x="12866" y="30636"/>
                  <a:pt x="12882" y="30706"/>
                  <a:pt x="12909" y="30773"/>
                </a:cubicBezTo>
                <a:cubicBezTo>
                  <a:pt x="12981" y="30957"/>
                  <a:pt x="13046" y="31147"/>
                  <a:pt x="13137" y="31321"/>
                </a:cubicBezTo>
                <a:cubicBezTo>
                  <a:pt x="13202" y="31445"/>
                  <a:pt x="13245" y="31505"/>
                  <a:pt x="13298" y="31505"/>
                </a:cubicBezTo>
                <a:cubicBezTo>
                  <a:pt x="13346" y="31505"/>
                  <a:pt x="13403" y="31455"/>
                  <a:pt x="13493" y="31359"/>
                </a:cubicBezTo>
                <a:cubicBezTo>
                  <a:pt x="13528" y="31419"/>
                  <a:pt x="13559" y="31476"/>
                  <a:pt x="13591" y="31532"/>
                </a:cubicBezTo>
                <a:cubicBezTo>
                  <a:pt x="13636" y="31611"/>
                  <a:pt x="13674" y="31692"/>
                  <a:pt x="13725" y="31765"/>
                </a:cubicBezTo>
                <a:cubicBezTo>
                  <a:pt x="13763" y="31822"/>
                  <a:pt x="13809" y="31869"/>
                  <a:pt x="13867" y="31869"/>
                </a:cubicBezTo>
                <a:cubicBezTo>
                  <a:pt x="13897" y="31869"/>
                  <a:pt x="13929" y="31857"/>
                  <a:pt x="13966" y="31827"/>
                </a:cubicBezTo>
                <a:cubicBezTo>
                  <a:pt x="14040" y="31898"/>
                  <a:pt x="14104" y="31970"/>
                  <a:pt x="14180" y="32030"/>
                </a:cubicBezTo>
                <a:cubicBezTo>
                  <a:pt x="14222" y="32064"/>
                  <a:pt x="14255" y="32080"/>
                  <a:pt x="14283" y="32080"/>
                </a:cubicBezTo>
                <a:cubicBezTo>
                  <a:pt x="14323" y="32080"/>
                  <a:pt x="14352" y="32047"/>
                  <a:pt x="14385" y="31980"/>
                </a:cubicBezTo>
                <a:cubicBezTo>
                  <a:pt x="14457" y="31833"/>
                  <a:pt x="14532" y="31688"/>
                  <a:pt x="14607" y="31543"/>
                </a:cubicBezTo>
                <a:cubicBezTo>
                  <a:pt x="14617" y="31524"/>
                  <a:pt x="14637" y="31501"/>
                  <a:pt x="14656" y="31498"/>
                </a:cubicBezTo>
                <a:cubicBezTo>
                  <a:pt x="14930" y="31455"/>
                  <a:pt x="15099" y="31245"/>
                  <a:pt x="15295" y="31084"/>
                </a:cubicBezTo>
                <a:cubicBezTo>
                  <a:pt x="15403" y="30993"/>
                  <a:pt x="15485" y="30873"/>
                  <a:pt x="15567" y="30778"/>
                </a:cubicBezTo>
                <a:cubicBezTo>
                  <a:pt x="15754" y="30993"/>
                  <a:pt x="15941" y="31212"/>
                  <a:pt x="16131" y="31426"/>
                </a:cubicBezTo>
                <a:cubicBezTo>
                  <a:pt x="16184" y="31487"/>
                  <a:pt x="16258" y="31528"/>
                  <a:pt x="16307" y="31590"/>
                </a:cubicBezTo>
                <a:cubicBezTo>
                  <a:pt x="16380" y="31680"/>
                  <a:pt x="16431" y="31789"/>
                  <a:pt x="16505" y="31877"/>
                </a:cubicBezTo>
                <a:cubicBezTo>
                  <a:pt x="16596" y="31987"/>
                  <a:pt x="16692" y="32097"/>
                  <a:pt x="16803" y="32185"/>
                </a:cubicBezTo>
                <a:cubicBezTo>
                  <a:pt x="16850" y="32221"/>
                  <a:pt x="16887" y="32238"/>
                  <a:pt x="16920" y="32238"/>
                </a:cubicBezTo>
                <a:cubicBezTo>
                  <a:pt x="16970" y="32238"/>
                  <a:pt x="17010" y="32199"/>
                  <a:pt x="17058" y="32125"/>
                </a:cubicBezTo>
                <a:cubicBezTo>
                  <a:pt x="17089" y="32077"/>
                  <a:pt x="17122" y="32030"/>
                  <a:pt x="17160" y="31976"/>
                </a:cubicBezTo>
                <a:cubicBezTo>
                  <a:pt x="17290" y="32095"/>
                  <a:pt x="17410" y="32210"/>
                  <a:pt x="17536" y="32319"/>
                </a:cubicBezTo>
                <a:cubicBezTo>
                  <a:pt x="17731" y="32491"/>
                  <a:pt x="17928" y="32661"/>
                  <a:pt x="18125" y="32831"/>
                </a:cubicBezTo>
                <a:cubicBezTo>
                  <a:pt x="18165" y="32865"/>
                  <a:pt x="18191" y="32884"/>
                  <a:pt x="18219" y="32884"/>
                </a:cubicBezTo>
                <a:cubicBezTo>
                  <a:pt x="18258" y="32884"/>
                  <a:pt x="18299" y="32845"/>
                  <a:pt x="18380" y="32758"/>
                </a:cubicBezTo>
                <a:cubicBezTo>
                  <a:pt x="18465" y="32804"/>
                  <a:pt x="18549" y="32861"/>
                  <a:pt x="18640" y="32900"/>
                </a:cubicBezTo>
                <a:cubicBezTo>
                  <a:pt x="18767" y="32952"/>
                  <a:pt x="18899" y="33000"/>
                  <a:pt x="19033" y="33035"/>
                </a:cubicBezTo>
                <a:cubicBezTo>
                  <a:pt x="19052" y="33039"/>
                  <a:pt x="19069" y="33042"/>
                  <a:pt x="19085" y="33042"/>
                </a:cubicBezTo>
                <a:cubicBezTo>
                  <a:pt x="19165" y="33042"/>
                  <a:pt x="19211" y="32982"/>
                  <a:pt x="19246" y="32891"/>
                </a:cubicBezTo>
                <a:cubicBezTo>
                  <a:pt x="19309" y="32730"/>
                  <a:pt x="19396" y="32578"/>
                  <a:pt x="19480" y="32424"/>
                </a:cubicBezTo>
                <a:cubicBezTo>
                  <a:pt x="19500" y="32389"/>
                  <a:pt x="19520" y="32374"/>
                  <a:pt x="19542" y="32374"/>
                </a:cubicBezTo>
                <a:cubicBezTo>
                  <a:pt x="19567" y="32374"/>
                  <a:pt x="19594" y="32392"/>
                  <a:pt x="19626" y="32419"/>
                </a:cubicBezTo>
                <a:cubicBezTo>
                  <a:pt x="19822" y="32584"/>
                  <a:pt x="20028" y="32740"/>
                  <a:pt x="20231" y="32897"/>
                </a:cubicBezTo>
                <a:cubicBezTo>
                  <a:pt x="20326" y="32972"/>
                  <a:pt x="20427" y="33040"/>
                  <a:pt x="20526" y="33109"/>
                </a:cubicBezTo>
                <a:cubicBezTo>
                  <a:pt x="20561" y="33133"/>
                  <a:pt x="20594" y="33154"/>
                  <a:pt x="20627" y="33154"/>
                </a:cubicBezTo>
                <a:cubicBezTo>
                  <a:pt x="20656" y="33154"/>
                  <a:pt x="20684" y="33137"/>
                  <a:pt x="20711" y="33091"/>
                </a:cubicBezTo>
                <a:cubicBezTo>
                  <a:pt x="20717" y="33081"/>
                  <a:pt x="20741" y="33076"/>
                  <a:pt x="20768" y="33076"/>
                </a:cubicBezTo>
                <a:cubicBezTo>
                  <a:pt x="20789" y="33076"/>
                  <a:pt x="20811" y="33079"/>
                  <a:pt x="20825" y="33086"/>
                </a:cubicBezTo>
                <a:cubicBezTo>
                  <a:pt x="20954" y="33152"/>
                  <a:pt x="21071" y="33239"/>
                  <a:pt x="21204" y="33294"/>
                </a:cubicBezTo>
                <a:cubicBezTo>
                  <a:pt x="21324" y="33345"/>
                  <a:pt x="21457" y="33373"/>
                  <a:pt x="21586" y="33395"/>
                </a:cubicBezTo>
                <a:cubicBezTo>
                  <a:pt x="21601" y="33397"/>
                  <a:pt x="21616" y="33398"/>
                  <a:pt x="21630" y="33398"/>
                </a:cubicBezTo>
                <a:cubicBezTo>
                  <a:pt x="21706" y="33398"/>
                  <a:pt x="21766" y="33358"/>
                  <a:pt x="21777" y="33258"/>
                </a:cubicBezTo>
                <a:cubicBezTo>
                  <a:pt x="21780" y="33232"/>
                  <a:pt x="21795" y="33209"/>
                  <a:pt x="21808" y="33174"/>
                </a:cubicBezTo>
                <a:cubicBezTo>
                  <a:pt x="21926" y="33240"/>
                  <a:pt x="22039" y="33299"/>
                  <a:pt x="22148" y="33364"/>
                </a:cubicBezTo>
                <a:cubicBezTo>
                  <a:pt x="22475" y="33555"/>
                  <a:pt x="22795" y="33756"/>
                  <a:pt x="23128" y="33937"/>
                </a:cubicBezTo>
                <a:cubicBezTo>
                  <a:pt x="23489" y="34135"/>
                  <a:pt x="23825" y="34369"/>
                  <a:pt x="24178" y="34579"/>
                </a:cubicBezTo>
                <a:cubicBezTo>
                  <a:pt x="24263" y="34629"/>
                  <a:pt x="24362" y="34662"/>
                  <a:pt x="24458" y="34687"/>
                </a:cubicBezTo>
                <a:cubicBezTo>
                  <a:pt x="24470" y="34690"/>
                  <a:pt x="24481" y="34691"/>
                  <a:pt x="24491" y="34691"/>
                </a:cubicBezTo>
                <a:cubicBezTo>
                  <a:pt x="24544" y="34691"/>
                  <a:pt x="24571" y="34652"/>
                  <a:pt x="24540" y="34585"/>
                </a:cubicBezTo>
                <a:cubicBezTo>
                  <a:pt x="24486" y="34466"/>
                  <a:pt x="24426" y="34348"/>
                  <a:pt x="24363" y="34234"/>
                </a:cubicBezTo>
                <a:cubicBezTo>
                  <a:pt x="24239" y="34009"/>
                  <a:pt x="24102" y="33791"/>
                  <a:pt x="23985" y="33563"/>
                </a:cubicBezTo>
                <a:cubicBezTo>
                  <a:pt x="23872" y="33342"/>
                  <a:pt x="23776" y="33113"/>
                  <a:pt x="23674" y="32885"/>
                </a:cubicBezTo>
                <a:cubicBezTo>
                  <a:pt x="23624" y="32773"/>
                  <a:pt x="23580" y="32659"/>
                  <a:pt x="23534" y="32545"/>
                </a:cubicBezTo>
                <a:cubicBezTo>
                  <a:pt x="23712" y="32476"/>
                  <a:pt x="23728" y="32463"/>
                  <a:pt x="23691" y="32298"/>
                </a:cubicBezTo>
                <a:cubicBezTo>
                  <a:pt x="23663" y="32174"/>
                  <a:pt x="23614" y="32052"/>
                  <a:pt x="23560" y="31938"/>
                </a:cubicBezTo>
                <a:cubicBezTo>
                  <a:pt x="23378" y="31557"/>
                  <a:pt x="23191" y="31179"/>
                  <a:pt x="23006" y="30802"/>
                </a:cubicBezTo>
                <a:cubicBezTo>
                  <a:pt x="23001" y="30793"/>
                  <a:pt x="23001" y="30780"/>
                  <a:pt x="22999" y="30767"/>
                </a:cubicBezTo>
                <a:cubicBezTo>
                  <a:pt x="23133" y="30747"/>
                  <a:pt x="23263" y="30731"/>
                  <a:pt x="23393" y="30711"/>
                </a:cubicBezTo>
                <a:cubicBezTo>
                  <a:pt x="23494" y="30696"/>
                  <a:pt x="23545" y="30626"/>
                  <a:pt x="23540" y="30508"/>
                </a:cubicBezTo>
                <a:cubicBezTo>
                  <a:pt x="23534" y="30343"/>
                  <a:pt x="23455" y="30209"/>
                  <a:pt x="23356" y="30086"/>
                </a:cubicBezTo>
                <a:cubicBezTo>
                  <a:pt x="23325" y="30046"/>
                  <a:pt x="23292" y="30006"/>
                  <a:pt x="23253" y="29960"/>
                </a:cubicBezTo>
                <a:cubicBezTo>
                  <a:pt x="23380" y="29901"/>
                  <a:pt x="23378" y="29810"/>
                  <a:pt x="23329" y="29712"/>
                </a:cubicBezTo>
                <a:cubicBezTo>
                  <a:pt x="23215" y="29484"/>
                  <a:pt x="23099" y="29257"/>
                  <a:pt x="22984" y="29031"/>
                </a:cubicBezTo>
                <a:cubicBezTo>
                  <a:pt x="23037" y="29007"/>
                  <a:pt x="23095" y="28972"/>
                  <a:pt x="23157" y="28956"/>
                </a:cubicBezTo>
                <a:cubicBezTo>
                  <a:pt x="23273" y="28925"/>
                  <a:pt x="23294" y="28841"/>
                  <a:pt x="23220" y="28738"/>
                </a:cubicBezTo>
                <a:cubicBezTo>
                  <a:pt x="23118" y="28596"/>
                  <a:pt x="23005" y="28461"/>
                  <a:pt x="22891" y="28329"/>
                </a:cubicBezTo>
                <a:cubicBezTo>
                  <a:pt x="22651" y="28056"/>
                  <a:pt x="22408" y="27786"/>
                  <a:pt x="22164" y="27514"/>
                </a:cubicBezTo>
                <a:cubicBezTo>
                  <a:pt x="22128" y="27472"/>
                  <a:pt x="22092" y="27433"/>
                  <a:pt x="22053" y="27390"/>
                </a:cubicBezTo>
                <a:cubicBezTo>
                  <a:pt x="22263" y="27315"/>
                  <a:pt x="22471" y="27239"/>
                  <a:pt x="22681" y="27169"/>
                </a:cubicBezTo>
                <a:cubicBezTo>
                  <a:pt x="22754" y="27144"/>
                  <a:pt x="22781" y="27105"/>
                  <a:pt x="22760" y="27030"/>
                </a:cubicBezTo>
                <a:cubicBezTo>
                  <a:pt x="22701" y="26804"/>
                  <a:pt x="22590" y="26613"/>
                  <a:pt x="22390" y="26482"/>
                </a:cubicBezTo>
                <a:cubicBezTo>
                  <a:pt x="22486" y="26362"/>
                  <a:pt x="22475" y="26311"/>
                  <a:pt x="22353" y="26225"/>
                </a:cubicBezTo>
                <a:cubicBezTo>
                  <a:pt x="22195" y="26114"/>
                  <a:pt x="22037" y="26002"/>
                  <a:pt x="21885" y="25894"/>
                </a:cubicBezTo>
                <a:cubicBezTo>
                  <a:pt x="21890" y="25868"/>
                  <a:pt x="21890" y="25858"/>
                  <a:pt x="21894" y="25854"/>
                </a:cubicBezTo>
                <a:cubicBezTo>
                  <a:pt x="22045" y="25711"/>
                  <a:pt x="22045" y="25692"/>
                  <a:pt x="21876" y="25567"/>
                </a:cubicBezTo>
                <a:cubicBezTo>
                  <a:pt x="21653" y="25404"/>
                  <a:pt x="21435" y="25236"/>
                  <a:pt x="21209" y="25078"/>
                </a:cubicBezTo>
                <a:cubicBezTo>
                  <a:pt x="21118" y="25015"/>
                  <a:pt x="21011" y="24978"/>
                  <a:pt x="20901" y="24924"/>
                </a:cubicBezTo>
                <a:cubicBezTo>
                  <a:pt x="20980" y="24876"/>
                  <a:pt x="21049" y="24834"/>
                  <a:pt x="21117" y="24794"/>
                </a:cubicBezTo>
                <a:cubicBezTo>
                  <a:pt x="21225" y="24731"/>
                  <a:pt x="21241" y="24669"/>
                  <a:pt x="21142" y="24587"/>
                </a:cubicBezTo>
                <a:cubicBezTo>
                  <a:pt x="20988" y="24459"/>
                  <a:pt x="20824" y="24339"/>
                  <a:pt x="20655" y="24228"/>
                </a:cubicBezTo>
                <a:cubicBezTo>
                  <a:pt x="20486" y="24116"/>
                  <a:pt x="20346" y="23984"/>
                  <a:pt x="20222" y="23821"/>
                </a:cubicBezTo>
                <a:cubicBezTo>
                  <a:pt x="20124" y="23692"/>
                  <a:pt x="20000" y="23579"/>
                  <a:pt x="19873" y="23476"/>
                </a:cubicBezTo>
                <a:cubicBezTo>
                  <a:pt x="19777" y="23399"/>
                  <a:pt x="19652" y="23359"/>
                  <a:pt x="19553" y="23286"/>
                </a:cubicBezTo>
                <a:cubicBezTo>
                  <a:pt x="19447" y="23208"/>
                  <a:pt x="19364" y="23098"/>
                  <a:pt x="19259" y="23018"/>
                </a:cubicBezTo>
                <a:cubicBezTo>
                  <a:pt x="19133" y="22922"/>
                  <a:pt x="18986" y="22851"/>
                  <a:pt x="18863" y="22752"/>
                </a:cubicBezTo>
                <a:cubicBezTo>
                  <a:pt x="18659" y="22588"/>
                  <a:pt x="18469" y="22410"/>
                  <a:pt x="18269" y="22242"/>
                </a:cubicBezTo>
                <a:cubicBezTo>
                  <a:pt x="18114" y="22109"/>
                  <a:pt x="17953" y="21981"/>
                  <a:pt x="17795" y="21852"/>
                </a:cubicBezTo>
                <a:cubicBezTo>
                  <a:pt x="17800" y="21840"/>
                  <a:pt x="17804" y="21829"/>
                  <a:pt x="17809" y="21817"/>
                </a:cubicBezTo>
                <a:cubicBezTo>
                  <a:pt x="18002" y="21866"/>
                  <a:pt x="18199" y="21901"/>
                  <a:pt x="18385" y="21968"/>
                </a:cubicBezTo>
                <a:cubicBezTo>
                  <a:pt x="18642" y="22060"/>
                  <a:pt x="18891" y="22174"/>
                  <a:pt x="19139" y="22287"/>
                </a:cubicBezTo>
                <a:cubicBezTo>
                  <a:pt x="19384" y="22397"/>
                  <a:pt x="19625" y="22513"/>
                  <a:pt x="19862" y="22639"/>
                </a:cubicBezTo>
                <a:cubicBezTo>
                  <a:pt x="20135" y="22784"/>
                  <a:pt x="20398" y="22942"/>
                  <a:pt x="20666" y="23095"/>
                </a:cubicBezTo>
                <a:cubicBezTo>
                  <a:pt x="20682" y="23105"/>
                  <a:pt x="20702" y="23112"/>
                  <a:pt x="20720" y="23118"/>
                </a:cubicBezTo>
                <a:cubicBezTo>
                  <a:pt x="20765" y="23135"/>
                  <a:pt x="20798" y="23145"/>
                  <a:pt x="20825" y="23145"/>
                </a:cubicBezTo>
                <a:cubicBezTo>
                  <a:pt x="20877" y="23145"/>
                  <a:pt x="20902" y="23106"/>
                  <a:pt x="20931" y="23008"/>
                </a:cubicBezTo>
                <a:cubicBezTo>
                  <a:pt x="20941" y="23007"/>
                  <a:pt x="20951" y="23007"/>
                  <a:pt x="20960" y="23007"/>
                </a:cubicBezTo>
                <a:cubicBezTo>
                  <a:pt x="21126" y="23007"/>
                  <a:pt x="21245" y="23129"/>
                  <a:pt x="21386" y="23190"/>
                </a:cubicBezTo>
                <a:cubicBezTo>
                  <a:pt x="21446" y="23218"/>
                  <a:pt x="21498" y="23260"/>
                  <a:pt x="21556" y="23293"/>
                </a:cubicBezTo>
                <a:cubicBezTo>
                  <a:pt x="21647" y="23348"/>
                  <a:pt x="21741" y="23363"/>
                  <a:pt x="21852" y="23370"/>
                </a:cubicBezTo>
                <a:cubicBezTo>
                  <a:pt x="22026" y="23383"/>
                  <a:pt x="22199" y="23445"/>
                  <a:pt x="22367" y="23503"/>
                </a:cubicBezTo>
                <a:cubicBezTo>
                  <a:pt x="22472" y="23539"/>
                  <a:pt x="22564" y="23616"/>
                  <a:pt x="22670" y="23652"/>
                </a:cubicBezTo>
                <a:cubicBezTo>
                  <a:pt x="22701" y="23663"/>
                  <a:pt x="22727" y="23669"/>
                  <a:pt x="22747" y="23669"/>
                </a:cubicBezTo>
                <a:cubicBezTo>
                  <a:pt x="22804" y="23669"/>
                  <a:pt x="22824" y="23626"/>
                  <a:pt x="22831" y="23534"/>
                </a:cubicBezTo>
                <a:cubicBezTo>
                  <a:pt x="22836" y="23480"/>
                  <a:pt x="22846" y="23427"/>
                  <a:pt x="22856" y="23354"/>
                </a:cubicBezTo>
                <a:cubicBezTo>
                  <a:pt x="22964" y="23404"/>
                  <a:pt x="23057" y="23442"/>
                  <a:pt x="23144" y="23492"/>
                </a:cubicBezTo>
                <a:cubicBezTo>
                  <a:pt x="23328" y="23596"/>
                  <a:pt x="23509" y="23701"/>
                  <a:pt x="23688" y="23813"/>
                </a:cubicBezTo>
                <a:cubicBezTo>
                  <a:pt x="23783" y="23872"/>
                  <a:pt x="23869" y="23948"/>
                  <a:pt x="23963" y="24010"/>
                </a:cubicBezTo>
                <a:cubicBezTo>
                  <a:pt x="24006" y="24038"/>
                  <a:pt x="24050" y="24068"/>
                  <a:pt x="24093" y="24068"/>
                </a:cubicBezTo>
                <a:cubicBezTo>
                  <a:pt x="24127" y="24068"/>
                  <a:pt x="24161" y="24050"/>
                  <a:pt x="24194" y="24000"/>
                </a:cubicBezTo>
                <a:cubicBezTo>
                  <a:pt x="24198" y="23992"/>
                  <a:pt x="24213" y="23989"/>
                  <a:pt x="24232" y="23989"/>
                </a:cubicBezTo>
                <a:cubicBezTo>
                  <a:pt x="24256" y="23989"/>
                  <a:pt x="24287" y="23994"/>
                  <a:pt x="24308" y="24001"/>
                </a:cubicBezTo>
                <a:cubicBezTo>
                  <a:pt x="24523" y="24069"/>
                  <a:pt x="24736" y="24144"/>
                  <a:pt x="24951" y="24214"/>
                </a:cubicBezTo>
                <a:cubicBezTo>
                  <a:pt x="24989" y="24226"/>
                  <a:pt x="25029" y="24234"/>
                  <a:pt x="25069" y="24234"/>
                </a:cubicBezTo>
                <a:cubicBezTo>
                  <a:pt x="25072" y="24234"/>
                  <a:pt x="25075" y="24233"/>
                  <a:pt x="25077" y="24233"/>
                </a:cubicBezTo>
                <a:cubicBezTo>
                  <a:pt x="25239" y="24227"/>
                  <a:pt x="25396" y="24171"/>
                  <a:pt x="25351" y="23939"/>
                </a:cubicBezTo>
                <a:cubicBezTo>
                  <a:pt x="25345" y="23909"/>
                  <a:pt x="25346" y="23878"/>
                  <a:pt x="25342" y="23840"/>
                </a:cubicBezTo>
                <a:lnTo>
                  <a:pt x="25342" y="23840"/>
                </a:lnTo>
                <a:cubicBezTo>
                  <a:pt x="25391" y="23843"/>
                  <a:pt x="25433" y="23851"/>
                  <a:pt x="25475" y="23852"/>
                </a:cubicBezTo>
                <a:cubicBezTo>
                  <a:pt x="25578" y="23855"/>
                  <a:pt x="25680" y="23870"/>
                  <a:pt x="25784" y="23870"/>
                </a:cubicBezTo>
                <a:cubicBezTo>
                  <a:pt x="25836" y="23870"/>
                  <a:pt x="25889" y="23866"/>
                  <a:pt x="25944" y="23856"/>
                </a:cubicBezTo>
                <a:cubicBezTo>
                  <a:pt x="25971" y="23851"/>
                  <a:pt x="25998" y="23849"/>
                  <a:pt x="26026" y="23849"/>
                </a:cubicBezTo>
                <a:cubicBezTo>
                  <a:pt x="26166" y="23849"/>
                  <a:pt x="26316" y="23903"/>
                  <a:pt x="26461" y="23928"/>
                </a:cubicBezTo>
                <a:cubicBezTo>
                  <a:pt x="26498" y="23934"/>
                  <a:pt x="26535" y="23949"/>
                  <a:pt x="26575" y="23955"/>
                </a:cubicBezTo>
                <a:cubicBezTo>
                  <a:pt x="26598" y="23958"/>
                  <a:pt x="26619" y="23960"/>
                  <a:pt x="26636" y="23960"/>
                </a:cubicBezTo>
                <a:cubicBezTo>
                  <a:pt x="26708" y="23960"/>
                  <a:pt x="26729" y="23926"/>
                  <a:pt x="26745" y="23820"/>
                </a:cubicBezTo>
                <a:cubicBezTo>
                  <a:pt x="26897" y="23841"/>
                  <a:pt x="27049" y="23862"/>
                  <a:pt x="27200" y="23884"/>
                </a:cubicBezTo>
                <a:cubicBezTo>
                  <a:pt x="27318" y="23901"/>
                  <a:pt x="27437" y="23936"/>
                  <a:pt x="27554" y="23936"/>
                </a:cubicBezTo>
                <a:cubicBezTo>
                  <a:pt x="27563" y="23936"/>
                  <a:pt x="27572" y="23935"/>
                  <a:pt x="27581" y="23935"/>
                </a:cubicBezTo>
                <a:cubicBezTo>
                  <a:pt x="27774" y="23926"/>
                  <a:pt x="27820" y="23873"/>
                  <a:pt x="27742" y="23707"/>
                </a:cubicBezTo>
                <a:cubicBezTo>
                  <a:pt x="27655" y="23519"/>
                  <a:pt x="27562" y="23336"/>
                  <a:pt x="27471" y="23151"/>
                </a:cubicBezTo>
                <a:cubicBezTo>
                  <a:pt x="27445" y="23098"/>
                  <a:pt x="27419" y="23046"/>
                  <a:pt x="27393" y="22995"/>
                </a:cubicBezTo>
                <a:cubicBezTo>
                  <a:pt x="27584" y="22899"/>
                  <a:pt x="27594" y="22874"/>
                  <a:pt x="27483" y="22691"/>
                </a:cubicBezTo>
                <a:cubicBezTo>
                  <a:pt x="27349" y="22469"/>
                  <a:pt x="27208" y="22249"/>
                  <a:pt x="27069" y="22027"/>
                </a:cubicBezTo>
                <a:cubicBezTo>
                  <a:pt x="27053" y="22002"/>
                  <a:pt x="27040" y="21975"/>
                  <a:pt x="27023" y="21945"/>
                </a:cubicBezTo>
                <a:lnTo>
                  <a:pt x="27023" y="21945"/>
                </a:lnTo>
                <a:cubicBezTo>
                  <a:pt x="27343" y="21969"/>
                  <a:pt x="27653" y="21986"/>
                  <a:pt x="27963" y="22015"/>
                </a:cubicBezTo>
                <a:cubicBezTo>
                  <a:pt x="28102" y="22027"/>
                  <a:pt x="28239" y="22055"/>
                  <a:pt x="28376" y="22086"/>
                </a:cubicBezTo>
                <a:cubicBezTo>
                  <a:pt x="28540" y="22123"/>
                  <a:pt x="28700" y="22174"/>
                  <a:pt x="28862" y="22215"/>
                </a:cubicBezTo>
                <a:cubicBezTo>
                  <a:pt x="28910" y="22226"/>
                  <a:pt x="28963" y="22227"/>
                  <a:pt x="29013" y="22227"/>
                </a:cubicBezTo>
                <a:cubicBezTo>
                  <a:pt x="29114" y="22227"/>
                  <a:pt x="29180" y="22194"/>
                  <a:pt x="29162" y="22074"/>
                </a:cubicBezTo>
                <a:cubicBezTo>
                  <a:pt x="29157" y="22042"/>
                  <a:pt x="29167" y="22006"/>
                  <a:pt x="29170" y="21960"/>
                </a:cubicBezTo>
                <a:cubicBezTo>
                  <a:pt x="29198" y="21960"/>
                  <a:pt x="29223" y="21959"/>
                  <a:pt x="29248" y="21959"/>
                </a:cubicBezTo>
                <a:cubicBezTo>
                  <a:pt x="29266" y="21959"/>
                  <a:pt x="29283" y="21959"/>
                  <a:pt x="29301" y="21961"/>
                </a:cubicBezTo>
                <a:cubicBezTo>
                  <a:pt x="29589" y="21986"/>
                  <a:pt x="29875" y="22014"/>
                  <a:pt x="30163" y="22041"/>
                </a:cubicBezTo>
                <a:cubicBezTo>
                  <a:pt x="30202" y="22045"/>
                  <a:pt x="30242" y="22050"/>
                  <a:pt x="30281" y="22050"/>
                </a:cubicBezTo>
                <a:cubicBezTo>
                  <a:pt x="30443" y="22050"/>
                  <a:pt x="30462" y="22033"/>
                  <a:pt x="30484" y="21871"/>
                </a:cubicBezTo>
                <a:cubicBezTo>
                  <a:pt x="30693" y="21847"/>
                  <a:pt x="30906" y="21829"/>
                  <a:pt x="31117" y="21798"/>
                </a:cubicBezTo>
                <a:cubicBezTo>
                  <a:pt x="31216" y="21783"/>
                  <a:pt x="31314" y="21749"/>
                  <a:pt x="31407" y="21713"/>
                </a:cubicBezTo>
                <a:cubicBezTo>
                  <a:pt x="31506" y="21676"/>
                  <a:pt x="31523" y="21599"/>
                  <a:pt x="31482" y="21503"/>
                </a:cubicBezTo>
                <a:cubicBezTo>
                  <a:pt x="31328" y="21138"/>
                  <a:pt x="31174" y="20771"/>
                  <a:pt x="31020" y="20406"/>
                </a:cubicBezTo>
                <a:cubicBezTo>
                  <a:pt x="31011" y="20384"/>
                  <a:pt x="31007" y="20363"/>
                  <a:pt x="31002" y="20345"/>
                </a:cubicBezTo>
                <a:cubicBezTo>
                  <a:pt x="31278" y="20312"/>
                  <a:pt x="31546" y="20283"/>
                  <a:pt x="31815" y="20244"/>
                </a:cubicBezTo>
                <a:cubicBezTo>
                  <a:pt x="31853" y="20239"/>
                  <a:pt x="31885" y="20190"/>
                  <a:pt x="31920" y="20162"/>
                </a:cubicBezTo>
                <a:cubicBezTo>
                  <a:pt x="31946" y="20139"/>
                  <a:pt x="31971" y="20107"/>
                  <a:pt x="32000" y="20100"/>
                </a:cubicBezTo>
                <a:cubicBezTo>
                  <a:pt x="32138" y="20071"/>
                  <a:pt x="32277" y="20051"/>
                  <a:pt x="32414" y="20024"/>
                </a:cubicBezTo>
                <a:cubicBezTo>
                  <a:pt x="32488" y="20010"/>
                  <a:pt x="32561" y="19998"/>
                  <a:pt x="32629" y="19970"/>
                </a:cubicBezTo>
                <a:cubicBezTo>
                  <a:pt x="32813" y="19898"/>
                  <a:pt x="32843" y="19840"/>
                  <a:pt x="32805" y="19630"/>
                </a:cubicBezTo>
                <a:cubicBezTo>
                  <a:pt x="33025" y="19620"/>
                  <a:pt x="33242" y="19599"/>
                  <a:pt x="33459" y="19599"/>
                </a:cubicBezTo>
                <a:cubicBezTo>
                  <a:pt x="33481" y="19599"/>
                  <a:pt x="33503" y="19599"/>
                  <a:pt x="33526" y="19599"/>
                </a:cubicBezTo>
                <a:cubicBezTo>
                  <a:pt x="33888" y="19608"/>
                  <a:pt x="34250" y="19639"/>
                  <a:pt x="34611" y="19654"/>
                </a:cubicBezTo>
                <a:cubicBezTo>
                  <a:pt x="34654" y="19656"/>
                  <a:pt x="34697" y="19656"/>
                  <a:pt x="34740" y="19656"/>
                </a:cubicBezTo>
                <a:cubicBezTo>
                  <a:pt x="34854" y="19656"/>
                  <a:pt x="34968" y="19651"/>
                  <a:pt x="35079" y="19639"/>
                </a:cubicBezTo>
                <a:cubicBezTo>
                  <a:pt x="35156" y="19632"/>
                  <a:pt x="35238" y="19598"/>
                  <a:pt x="35306" y="19558"/>
                </a:cubicBezTo>
                <a:cubicBezTo>
                  <a:pt x="35377" y="19517"/>
                  <a:pt x="35362" y="19452"/>
                  <a:pt x="35290" y="19427"/>
                </a:cubicBezTo>
                <a:cubicBezTo>
                  <a:pt x="35143" y="19377"/>
                  <a:pt x="35030" y="19257"/>
                  <a:pt x="34860" y="19246"/>
                </a:cubicBezTo>
                <a:cubicBezTo>
                  <a:pt x="34785" y="19241"/>
                  <a:pt x="34713" y="19170"/>
                  <a:pt x="34638" y="19133"/>
                </a:cubicBezTo>
                <a:cubicBezTo>
                  <a:pt x="34204" y="18914"/>
                  <a:pt x="33766" y="18702"/>
                  <a:pt x="33335" y="18477"/>
                </a:cubicBezTo>
                <a:cubicBezTo>
                  <a:pt x="33213" y="18413"/>
                  <a:pt x="33110" y="18313"/>
                  <a:pt x="32985" y="18221"/>
                </a:cubicBezTo>
                <a:cubicBezTo>
                  <a:pt x="33020" y="18188"/>
                  <a:pt x="33048" y="18153"/>
                  <a:pt x="33084" y="18127"/>
                </a:cubicBezTo>
                <a:cubicBezTo>
                  <a:pt x="33175" y="18063"/>
                  <a:pt x="33175" y="17987"/>
                  <a:pt x="33111" y="17907"/>
                </a:cubicBezTo>
                <a:cubicBezTo>
                  <a:pt x="33062" y="17843"/>
                  <a:pt x="33012" y="17770"/>
                  <a:pt x="32946" y="17729"/>
                </a:cubicBezTo>
                <a:cubicBezTo>
                  <a:pt x="32654" y="17546"/>
                  <a:pt x="32368" y="17353"/>
                  <a:pt x="32029" y="17253"/>
                </a:cubicBezTo>
                <a:cubicBezTo>
                  <a:pt x="31890" y="17214"/>
                  <a:pt x="31763" y="17127"/>
                  <a:pt x="31629" y="17060"/>
                </a:cubicBezTo>
                <a:cubicBezTo>
                  <a:pt x="31770" y="16893"/>
                  <a:pt x="31913" y="16722"/>
                  <a:pt x="32062" y="16552"/>
                </a:cubicBezTo>
                <a:cubicBezTo>
                  <a:pt x="32123" y="16481"/>
                  <a:pt x="32127" y="16424"/>
                  <a:pt x="32070" y="16347"/>
                </a:cubicBezTo>
                <a:cubicBezTo>
                  <a:pt x="31962" y="16203"/>
                  <a:pt x="31808" y="16134"/>
                  <a:pt x="31648" y="16074"/>
                </a:cubicBezTo>
                <a:cubicBezTo>
                  <a:pt x="31481" y="16013"/>
                  <a:pt x="31315" y="15954"/>
                  <a:pt x="31146" y="15897"/>
                </a:cubicBezTo>
                <a:cubicBezTo>
                  <a:pt x="31079" y="15875"/>
                  <a:pt x="31011" y="15862"/>
                  <a:pt x="30933" y="15843"/>
                </a:cubicBezTo>
                <a:cubicBezTo>
                  <a:pt x="30936" y="15815"/>
                  <a:pt x="30939" y="15781"/>
                  <a:pt x="30945" y="15749"/>
                </a:cubicBezTo>
                <a:cubicBezTo>
                  <a:pt x="30974" y="15607"/>
                  <a:pt x="30954" y="15575"/>
                  <a:pt x="30821" y="15539"/>
                </a:cubicBezTo>
                <a:cubicBezTo>
                  <a:pt x="30604" y="15482"/>
                  <a:pt x="30401" y="15391"/>
                  <a:pt x="30219" y="15254"/>
                </a:cubicBezTo>
                <a:cubicBezTo>
                  <a:pt x="30168" y="15215"/>
                  <a:pt x="30087" y="15216"/>
                  <a:pt x="30024" y="15201"/>
                </a:cubicBezTo>
                <a:cubicBezTo>
                  <a:pt x="30066" y="15117"/>
                  <a:pt x="30113" y="15029"/>
                  <a:pt x="30154" y="14936"/>
                </a:cubicBezTo>
                <a:cubicBezTo>
                  <a:pt x="30188" y="14863"/>
                  <a:pt x="30168" y="14796"/>
                  <a:pt x="30100" y="14755"/>
                </a:cubicBezTo>
                <a:cubicBezTo>
                  <a:pt x="30027" y="14711"/>
                  <a:pt x="29951" y="14671"/>
                  <a:pt x="29871" y="14642"/>
                </a:cubicBezTo>
                <a:cubicBezTo>
                  <a:pt x="29696" y="14576"/>
                  <a:pt x="29519" y="14520"/>
                  <a:pt x="29343" y="14459"/>
                </a:cubicBezTo>
                <a:cubicBezTo>
                  <a:pt x="29331" y="14455"/>
                  <a:pt x="29321" y="14449"/>
                  <a:pt x="29309" y="14449"/>
                </a:cubicBezTo>
                <a:cubicBezTo>
                  <a:pt x="29183" y="14449"/>
                  <a:pt x="29067" y="14439"/>
                  <a:pt x="28979" y="14320"/>
                </a:cubicBezTo>
                <a:cubicBezTo>
                  <a:pt x="28962" y="14296"/>
                  <a:pt x="28915" y="14294"/>
                  <a:pt x="28866" y="14294"/>
                </a:cubicBezTo>
                <a:cubicBezTo>
                  <a:pt x="28855" y="14294"/>
                  <a:pt x="28844" y="14294"/>
                  <a:pt x="28832" y="14294"/>
                </a:cubicBezTo>
                <a:cubicBezTo>
                  <a:pt x="28813" y="14294"/>
                  <a:pt x="28795" y="14294"/>
                  <a:pt x="28778" y="14292"/>
                </a:cubicBezTo>
                <a:cubicBezTo>
                  <a:pt x="28695" y="14282"/>
                  <a:pt x="28612" y="14273"/>
                  <a:pt x="28511" y="14261"/>
                </a:cubicBezTo>
                <a:cubicBezTo>
                  <a:pt x="28683" y="14045"/>
                  <a:pt x="28841" y="13853"/>
                  <a:pt x="28989" y="13654"/>
                </a:cubicBezTo>
                <a:cubicBezTo>
                  <a:pt x="29011" y="13625"/>
                  <a:pt x="28981" y="13558"/>
                  <a:pt x="28976" y="13512"/>
                </a:cubicBezTo>
                <a:cubicBezTo>
                  <a:pt x="29088" y="13277"/>
                  <a:pt x="29206" y="13038"/>
                  <a:pt x="29319" y="12795"/>
                </a:cubicBezTo>
                <a:cubicBezTo>
                  <a:pt x="29329" y="12771"/>
                  <a:pt x="29315" y="12724"/>
                  <a:pt x="29298" y="12700"/>
                </a:cubicBezTo>
                <a:cubicBezTo>
                  <a:pt x="29222" y="12597"/>
                  <a:pt x="29124" y="12530"/>
                  <a:pt x="28990" y="12508"/>
                </a:cubicBezTo>
                <a:cubicBezTo>
                  <a:pt x="28860" y="12488"/>
                  <a:pt x="28732" y="12440"/>
                  <a:pt x="28603" y="12406"/>
                </a:cubicBezTo>
                <a:cubicBezTo>
                  <a:pt x="28537" y="12390"/>
                  <a:pt x="28469" y="12379"/>
                  <a:pt x="28402" y="12364"/>
                </a:cubicBezTo>
                <a:cubicBezTo>
                  <a:pt x="28435" y="12246"/>
                  <a:pt x="28404" y="12191"/>
                  <a:pt x="28265" y="12179"/>
                </a:cubicBezTo>
                <a:cubicBezTo>
                  <a:pt x="27992" y="12153"/>
                  <a:pt x="27719" y="12140"/>
                  <a:pt x="27455" y="12122"/>
                </a:cubicBezTo>
                <a:cubicBezTo>
                  <a:pt x="27486" y="12046"/>
                  <a:pt x="27527" y="11949"/>
                  <a:pt x="27566" y="11850"/>
                </a:cubicBezTo>
                <a:cubicBezTo>
                  <a:pt x="27608" y="11746"/>
                  <a:pt x="27585" y="11670"/>
                  <a:pt x="27477" y="11640"/>
                </a:cubicBezTo>
                <a:cubicBezTo>
                  <a:pt x="27321" y="11598"/>
                  <a:pt x="27160" y="11555"/>
                  <a:pt x="27000" y="11547"/>
                </a:cubicBezTo>
                <a:cubicBezTo>
                  <a:pt x="26943" y="11544"/>
                  <a:pt x="26885" y="11543"/>
                  <a:pt x="26827" y="11543"/>
                </a:cubicBezTo>
                <a:cubicBezTo>
                  <a:pt x="26652" y="11543"/>
                  <a:pt x="26478" y="11554"/>
                  <a:pt x="26303" y="11562"/>
                </a:cubicBezTo>
                <a:cubicBezTo>
                  <a:pt x="26228" y="11564"/>
                  <a:pt x="26154" y="11586"/>
                  <a:pt x="26072" y="11600"/>
                </a:cubicBezTo>
                <a:cubicBezTo>
                  <a:pt x="26033" y="11529"/>
                  <a:pt x="26006" y="11496"/>
                  <a:pt x="25945" y="11496"/>
                </a:cubicBezTo>
                <a:cubicBezTo>
                  <a:pt x="25903" y="11496"/>
                  <a:pt x="25845" y="11512"/>
                  <a:pt x="25754" y="11542"/>
                </a:cubicBezTo>
                <a:cubicBezTo>
                  <a:pt x="25596" y="11595"/>
                  <a:pt x="25445" y="11664"/>
                  <a:pt x="25286" y="11711"/>
                </a:cubicBezTo>
                <a:cubicBezTo>
                  <a:pt x="25145" y="11753"/>
                  <a:pt x="24999" y="11778"/>
                  <a:pt x="24854" y="11811"/>
                </a:cubicBezTo>
                <a:cubicBezTo>
                  <a:pt x="24881" y="11697"/>
                  <a:pt x="24907" y="11586"/>
                  <a:pt x="24937" y="11475"/>
                </a:cubicBezTo>
                <a:cubicBezTo>
                  <a:pt x="24961" y="11381"/>
                  <a:pt x="24920" y="11320"/>
                  <a:pt x="24830" y="11317"/>
                </a:cubicBezTo>
                <a:cubicBezTo>
                  <a:pt x="24795" y="11316"/>
                  <a:pt x="24760" y="11315"/>
                  <a:pt x="24726" y="11315"/>
                </a:cubicBezTo>
                <a:cubicBezTo>
                  <a:pt x="24587" y="11315"/>
                  <a:pt x="24448" y="11323"/>
                  <a:pt x="24309" y="11329"/>
                </a:cubicBezTo>
                <a:cubicBezTo>
                  <a:pt x="24206" y="11332"/>
                  <a:pt x="24101" y="11335"/>
                  <a:pt x="24000" y="11356"/>
                </a:cubicBezTo>
                <a:cubicBezTo>
                  <a:pt x="23738" y="11411"/>
                  <a:pt x="23480" y="11475"/>
                  <a:pt x="23216" y="11537"/>
                </a:cubicBezTo>
                <a:cubicBezTo>
                  <a:pt x="23218" y="11527"/>
                  <a:pt x="23231" y="11504"/>
                  <a:pt x="23227" y="11485"/>
                </a:cubicBezTo>
                <a:cubicBezTo>
                  <a:pt x="23219" y="11448"/>
                  <a:pt x="23213" y="11401"/>
                  <a:pt x="23188" y="11384"/>
                </a:cubicBezTo>
                <a:cubicBezTo>
                  <a:pt x="23160" y="11365"/>
                  <a:pt x="23119" y="11351"/>
                  <a:pt x="23082" y="11351"/>
                </a:cubicBezTo>
                <a:cubicBezTo>
                  <a:pt x="23075" y="11351"/>
                  <a:pt x="23068" y="11352"/>
                  <a:pt x="23062" y="11353"/>
                </a:cubicBezTo>
                <a:cubicBezTo>
                  <a:pt x="23017" y="11360"/>
                  <a:pt x="22975" y="11393"/>
                  <a:pt x="22934" y="11417"/>
                </a:cubicBezTo>
                <a:cubicBezTo>
                  <a:pt x="22735" y="11528"/>
                  <a:pt x="22517" y="11559"/>
                  <a:pt x="22291" y="11579"/>
                </a:cubicBezTo>
                <a:cubicBezTo>
                  <a:pt x="22028" y="11604"/>
                  <a:pt x="21767" y="11660"/>
                  <a:pt x="21503" y="11690"/>
                </a:cubicBezTo>
                <a:cubicBezTo>
                  <a:pt x="21428" y="11697"/>
                  <a:pt x="21357" y="11670"/>
                  <a:pt x="21367" y="11784"/>
                </a:cubicBezTo>
                <a:cubicBezTo>
                  <a:pt x="21322" y="11754"/>
                  <a:pt x="21272" y="11739"/>
                  <a:pt x="21223" y="11739"/>
                </a:cubicBezTo>
                <a:cubicBezTo>
                  <a:pt x="21160" y="11739"/>
                  <a:pt x="21097" y="11763"/>
                  <a:pt x="21045" y="11810"/>
                </a:cubicBezTo>
                <a:cubicBezTo>
                  <a:pt x="21022" y="11830"/>
                  <a:pt x="20980" y="11834"/>
                  <a:pt x="20948" y="11842"/>
                </a:cubicBezTo>
                <a:cubicBezTo>
                  <a:pt x="20843" y="11866"/>
                  <a:pt x="20738" y="11885"/>
                  <a:pt x="20635" y="11913"/>
                </a:cubicBezTo>
                <a:cubicBezTo>
                  <a:pt x="20547" y="11937"/>
                  <a:pt x="20464" y="11972"/>
                  <a:pt x="20384" y="12005"/>
                </a:cubicBezTo>
                <a:cubicBezTo>
                  <a:pt x="20326" y="12018"/>
                  <a:pt x="20256" y="12015"/>
                  <a:pt x="20212" y="12047"/>
                </a:cubicBezTo>
                <a:cubicBezTo>
                  <a:pt x="20206" y="12052"/>
                  <a:pt x="20200" y="12053"/>
                  <a:pt x="20193" y="12053"/>
                </a:cubicBezTo>
                <a:cubicBezTo>
                  <a:pt x="20159" y="12053"/>
                  <a:pt x="20115" y="12009"/>
                  <a:pt x="20090" y="12009"/>
                </a:cubicBezTo>
                <a:cubicBezTo>
                  <a:pt x="20077" y="12009"/>
                  <a:pt x="20069" y="12021"/>
                  <a:pt x="20069" y="12056"/>
                </a:cubicBezTo>
                <a:cubicBezTo>
                  <a:pt x="20017" y="12069"/>
                  <a:pt x="19969" y="12096"/>
                  <a:pt x="19939" y="12096"/>
                </a:cubicBezTo>
                <a:cubicBezTo>
                  <a:pt x="19932" y="12096"/>
                  <a:pt x="19926" y="12094"/>
                  <a:pt x="19922" y="12092"/>
                </a:cubicBezTo>
                <a:cubicBezTo>
                  <a:pt x="19894" y="12074"/>
                  <a:pt x="19868" y="12068"/>
                  <a:pt x="19842" y="12068"/>
                </a:cubicBezTo>
                <a:cubicBezTo>
                  <a:pt x="19785" y="12068"/>
                  <a:pt x="19731" y="12098"/>
                  <a:pt x="19676" y="12098"/>
                </a:cubicBezTo>
                <a:cubicBezTo>
                  <a:pt x="19675" y="12098"/>
                  <a:pt x="19674" y="12098"/>
                  <a:pt x="19674" y="12098"/>
                </a:cubicBezTo>
                <a:cubicBezTo>
                  <a:pt x="19453" y="12094"/>
                  <a:pt x="19231" y="12076"/>
                  <a:pt x="19010" y="12063"/>
                </a:cubicBezTo>
                <a:cubicBezTo>
                  <a:pt x="18969" y="12061"/>
                  <a:pt x="18929" y="12052"/>
                  <a:pt x="18883" y="12022"/>
                </a:cubicBezTo>
                <a:cubicBezTo>
                  <a:pt x="19024" y="11950"/>
                  <a:pt x="19163" y="11878"/>
                  <a:pt x="19303" y="11808"/>
                </a:cubicBezTo>
                <a:cubicBezTo>
                  <a:pt x="19508" y="11703"/>
                  <a:pt x="19714" y="11602"/>
                  <a:pt x="19920" y="11499"/>
                </a:cubicBezTo>
                <a:cubicBezTo>
                  <a:pt x="20066" y="11425"/>
                  <a:pt x="20218" y="11362"/>
                  <a:pt x="20358" y="11279"/>
                </a:cubicBezTo>
                <a:cubicBezTo>
                  <a:pt x="20636" y="11113"/>
                  <a:pt x="20899" y="10925"/>
                  <a:pt x="21180" y="10763"/>
                </a:cubicBezTo>
                <a:cubicBezTo>
                  <a:pt x="21398" y="10637"/>
                  <a:pt x="21633" y="10537"/>
                  <a:pt x="21860" y="10425"/>
                </a:cubicBezTo>
                <a:cubicBezTo>
                  <a:pt x="21923" y="10394"/>
                  <a:pt x="21989" y="10365"/>
                  <a:pt x="22045" y="10326"/>
                </a:cubicBezTo>
                <a:cubicBezTo>
                  <a:pt x="22072" y="10305"/>
                  <a:pt x="22082" y="10260"/>
                  <a:pt x="22088" y="10216"/>
                </a:cubicBezTo>
                <a:cubicBezTo>
                  <a:pt x="22324" y="10103"/>
                  <a:pt x="22523" y="9931"/>
                  <a:pt x="22714" y="9746"/>
                </a:cubicBezTo>
                <a:cubicBezTo>
                  <a:pt x="22786" y="9675"/>
                  <a:pt x="22878" y="9626"/>
                  <a:pt x="22961" y="9568"/>
                </a:cubicBezTo>
                <a:cubicBezTo>
                  <a:pt x="22985" y="9552"/>
                  <a:pt x="23010" y="9542"/>
                  <a:pt x="23033" y="9529"/>
                </a:cubicBezTo>
                <a:cubicBezTo>
                  <a:pt x="23211" y="9417"/>
                  <a:pt x="23216" y="9336"/>
                  <a:pt x="23053" y="9221"/>
                </a:cubicBezTo>
                <a:cubicBezTo>
                  <a:pt x="23033" y="9207"/>
                  <a:pt x="23014" y="9195"/>
                  <a:pt x="23006" y="9190"/>
                </a:cubicBezTo>
                <a:cubicBezTo>
                  <a:pt x="23229" y="9011"/>
                  <a:pt x="23439" y="8822"/>
                  <a:pt x="23671" y="8660"/>
                </a:cubicBezTo>
                <a:cubicBezTo>
                  <a:pt x="23839" y="8543"/>
                  <a:pt x="24032" y="8462"/>
                  <a:pt x="24215" y="8366"/>
                </a:cubicBezTo>
                <a:cubicBezTo>
                  <a:pt x="24253" y="8346"/>
                  <a:pt x="24294" y="8332"/>
                  <a:pt x="24331" y="8309"/>
                </a:cubicBezTo>
                <a:cubicBezTo>
                  <a:pt x="24500" y="8203"/>
                  <a:pt x="24510" y="8161"/>
                  <a:pt x="24396" y="8004"/>
                </a:cubicBezTo>
                <a:cubicBezTo>
                  <a:pt x="24652" y="7865"/>
                  <a:pt x="24807" y="7632"/>
                  <a:pt x="24961" y="7401"/>
                </a:cubicBezTo>
                <a:cubicBezTo>
                  <a:pt x="25070" y="7235"/>
                  <a:pt x="25038" y="7127"/>
                  <a:pt x="24876" y="7018"/>
                </a:cubicBezTo>
                <a:cubicBezTo>
                  <a:pt x="24786" y="6957"/>
                  <a:pt x="24698" y="6892"/>
                  <a:pt x="24603" y="6838"/>
                </a:cubicBezTo>
                <a:cubicBezTo>
                  <a:pt x="24528" y="6795"/>
                  <a:pt x="24444" y="6767"/>
                  <a:pt x="24364" y="6732"/>
                </a:cubicBezTo>
                <a:cubicBezTo>
                  <a:pt x="24638" y="6561"/>
                  <a:pt x="24797" y="6270"/>
                  <a:pt x="25012" y="6031"/>
                </a:cubicBezTo>
                <a:cubicBezTo>
                  <a:pt x="25168" y="5858"/>
                  <a:pt x="25339" y="5698"/>
                  <a:pt x="25505" y="5533"/>
                </a:cubicBezTo>
                <a:cubicBezTo>
                  <a:pt x="25723" y="5317"/>
                  <a:pt x="25722" y="5282"/>
                  <a:pt x="25471" y="5106"/>
                </a:cubicBezTo>
                <a:cubicBezTo>
                  <a:pt x="25616" y="4941"/>
                  <a:pt x="25758" y="4773"/>
                  <a:pt x="25906" y="4612"/>
                </a:cubicBezTo>
                <a:cubicBezTo>
                  <a:pt x="26026" y="4480"/>
                  <a:pt x="26028" y="4462"/>
                  <a:pt x="25929" y="4366"/>
                </a:cubicBezTo>
                <a:cubicBezTo>
                  <a:pt x="26074" y="4150"/>
                  <a:pt x="26227" y="3944"/>
                  <a:pt x="26356" y="3724"/>
                </a:cubicBezTo>
                <a:cubicBezTo>
                  <a:pt x="26428" y="3602"/>
                  <a:pt x="26388" y="3551"/>
                  <a:pt x="26247" y="3485"/>
                </a:cubicBezTo>
                <a:cubicBezTo>
                  <a:pt x="26125" y="3429"/>
                  <a:pt x="26009" y="3364"/>
                  <a:pt x="25882" y="3300"/>
                </a:cubicBezTo>
                <a:cubicBezTo>
                  <a:pt x="26072" y="3060"/>
                  <a:pt x="26272" y="2811"/>
                  <a:pt x="26475" y="2555"/>
                </a:cubicBezTo>
                <a:cubicBezTo>
                  <a:pt x="26447" y="2535"/>
                  <a:pt x="26419" y="2517"/>
                  <a:pt x="26406" y="2507"/>
                </a:cubicBezTo>
                <a:cubicBezTo>
                  <a:pt x="26524" y="2230"/>
                  <a:pt x="26783" y="2028"/>
                  <a:pt x="26812" y="1704"/>
                </a:cubicBezTo>
                <a:cubicBezTo>
                  <a:pt x="26820" y="1598"/>
                  <a:pt x="26820" y="1598"/>
                  <a:pt x="26727" y="1573"/>
                </a:cubicBezTo>
                <a:cubicBezTo>
                  <a:pt x="26910" y="1289"/>
                  <a:pt x="27092" y="1001"/>
                  <a:pt x="27280" y="717"/>
                </a:cubicBezTo>
                <a:cubicBezTo>
                  <a:pt x="27386" y="555"/>
                  <a:pt x="27509" y="400"/>
                  <a:pt x="27612" y="236"/>
                </a:cubicBezTo>
                <a:cubicBezTo>
                  <a:pt x="27652" y="172"/>
                  <a:pt x="27658" y="89"/>
                  <a:pt x="27681" y="13"/>
                </a:cubicBezTo>
                <a:cubicBezTo>
                  <a:pt x="27634" y="12"/>
                  <a:pt x="27583" y="1"/>
                  <a:pt x="27537" y="1"/>
                </a:cubicBezTo>
                <a:close/>
              </a:path>
            </a:pathLst>
          </a:custGeom>
          <a:solidFill>
            <a:srgbClr val="689A69">
              <a:alpha val="46666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" name="Google Shape;53;p29"/>
          <p:cNvSpPr/>
          <p:nvPr/>
        </p:nvSpPr>
        <p:spPr>
          <a:xfrm>
            <a:off x="7479787" y="4350307"/>
            <a:ext cx="1119345" cy="979050"/>
          </a:xfrm>
          <a:custGeom>
            <a:avLst/>
            <a:gdLst/>
            <a:ahLst/>
            <a:cxnLst/>
            <a:rect l="l" t="t" r="r" b="b"/>
            <a:pathLst>
              <a:path w="37521" h="32821" extrusionOk="0">
                <a:moveTo>
                  <a:pt x="26707" y="0"/>
                </a:moveTo>
                <a:cubicBezTo>
                  <a:pt x="26685" y="0"/>
                  <a:pt x="26661" y="13"/>
                  <a:pt x="26641" y="39"/>
                </a:cubicBezTo>
                <a:cubicBezTo>
                  <a:pt x="26545" y="161"/>
                  <a:pt x="26394" y="228"/>
                  <a:pt x="26328" y="385"/>
                </a:cubicBezTo>
                <a:cubicBezTo>
                  <a:pt x="26298" y="456"/>
                  <a:pt x="26209" y="499"/>
                  <a:pt x="26148" y="559"/>
                </a:cubicBezTo>
                <a:cubicBezTo>
                  <a:pt x="25798" y="898"/>
                  <a:pt x="25454" y="1240"/>
                  <a:pt x="25100" y="1573"/>
                </a:cubicBezTo>
                <a:cubicBezTo>
                  <a:pt x="25000" y="1667"/>
                  <a:pt x="24872" y="1732"/>
                  <a:pt x="24744" y="1819"/>
                </a:cubicBezTo>
                <a:cubicBezTo>
                  <a:pt x="24724" y="1776"/>
                  <a:pt x="24701" y="1738"/>
                  <a:pt x="24688" y="1696"/>
                </a:cubicBezTo>
                <a:cubicBezTo>
                  <a:pt x="24665" y="1619"/>
                  <a:pt x="24621" y="1584"/>
                  <a:pt x="24562" y="1584"/>
                </a:cubicBezTo>
                <a:cubicBezTo>
                  <a:pt x="24540" y="1584"/>
                  <a:pt x="24516" y="1589"/>
                  <a:pt x="24490" y="1598"/>
                </a:cubicBezTo>
                <a:cubicBezTo>
                  <a:pt x="24413" y="1625"/>
                  <a:pt x="24327" y="1645"/>
                  <a:pt x="24266" y="1694"/>
                </a:cubicBezTo>
                <a:cubicBezTo>
                  <a:pt x="23997" y="1910"/>
                  <a:pt x="23720" y="2118"/>
                  <a:pt x="23515" y="2406"/>
                </a:cubicBezTo>
                <a:cubicBezTo>
                  <a:pt x="23432" y="2524"/>
                  <a:pt x="23308" y="2614"/>
                  <a:pt x="23200" y="2717"/>
                </a:cubicBezTo>
                <a:cubicBezTo>
                  <a:pt x="23090" y="2530"/>
                  <a:pt x="22973" y="2337"/>
                  <a:pt x="22862" y="2141"/>
                </a:cubicBezTo>
                <a:cubicBezTo>
                  <a:pt x="22829" y="2082"/>
                  <a:pt x="22792" y="2054"/>
                  <a:pt x="22740" y="2054"/>
                </a:cubicBezTo>
                <a:cubicBezTo>
                  <a:pt x="22719" y="2054"/>
                  <a:pt x="22696" y="2059"/>
                  <a:pt x="22670" y="2067"/>
                </a:cubicBezTo>
                <a:cubicBezTo>
                  <a:pt x="22500" y="2123"/>
                  <a:pt x="22383" y="2243"/>
                  <a:pt x="22274" y="2376"/>
                </a:cubicBezTo>
                <a:cubicBezTo>
                  <a:pt x="22162" y="2512"/>
                  <a:pt x="22052" y="2651"/>
                  <a:pt x="21943" y="2792"/>
                </a:cubicBezTo>
                <a:cubicBezTo>
                  <a:pt x="21900" y="2846"/>
                  <a:pt x="21866" y="2908"/>
                  <a:pt x="21822" y="2975"/>
                </a:cubicBezTo>
                <a:cubicBezTo>
                  <a:pt x="21796" y="2962"/>
                  <a:pt x="21765" y="2948"/>
                  <a:pt x="21737" y="2932"/>
                </a:cubicBezTo>
                <a:cubicBezTo>
                  <a:pt x="21685" y="2900"/>
                  <a:pt x="21648" y="2884"/>
                  <a:pt x="21616" y="2884"/>
                </a:cubicBezTo>
                <a:cubicBezTo>
                  <a:pt x="21574" y="2884"/>
                  <a:pt x="21543" y="2914"/>
                  <a:pt x="21498" y="2980"/>
                </a:cubicBezTo>
                <a:cubicBezTo>
                  <a:pt x="21370" y="3167"/>
                  <a:pt x="21220" y="3328"/>
                  <a:pt x="21029" y="3455"/>
                </a:cubicBezTo>
                <a:cubicBezTo>
                  <a:pt x="20977" y="3489"/>
                  <a:pt x="20952" y="3565"/>
                  <a:pt x="20916" y="3621"/>
                </a:cubicBezTo>
                <a:cubicBezTo>
                  <a:pt x="20850" y="3555"/>
                  <a:pt x="20782" y="3481"/>
                  <a:pt x="20709" y="3411"/>
                </a:cubicBezTo>
                <a:cubicBezTo>
                  <a:pt x="20679" y="3382"/>
                  <a:pt x="20645" y="3367"/>
                  <a:pt x="20610" y="3367"/>
                </a:cubicBezTo>
                <a:cubicBezTo>
                  <a:pt x="20580" y="3367"/>
                  <a:pt x="20549" y="3378"/>
                  <a:pt x="20520" y="3402"/>
                </a:cubicBezTo>
                <a:cubicBezTo>
                  <a:pt x="20456" y="3456"/>
                  <a:pt x="20393" y="3515"/>
                  <a:pt x="20339" y="3581"/>
                </a:cubicBezTo>
                <a:cubicBezTo>
                  <a:pt x="20221" y="3725"/>
                  <a:pt x="20108" y="3874"/>
                  <a:pt x="19993" y="4021"/>
                </a:cubicBezTo>
                <a:cubicBezTo>
                  <a:pt x="19986" y="4029"/>
                  <a:pt x="19976" y="4039"/>
                  <a:pt x="19973" y="4049"/>
                </a:cubicBezTo>
                <a:cubicBezTo>
                  <a:pt x="19932" y="4168"/>
                  <a:pt x="19885" y="4274"/>
                  <a:pt x="19742" y="4319"/>
                </a:cubicBezTo>
                <a:cubicBezTo>
                  <a:pt x="19697" y="4333"/>
                  <a:pt x="19680" y="4436"/>
                  <a:pt x="19650" y="4500"/>
                </a:cubicBezTo>
                <a:cubicBezTo>
                  <a:pt x="19614" y="4575"/>
                  <a:pt x="19577" y="4651"/>
                  <a:pt x="19532" y="4742"/>
                </a:cubicBezTo>
                <a:cubicBezTo>
                  <a:pt x="19384" y="4508"/>
                  <a:pt x="19256" y="4296"/>
                  <a:pt x="19116" y="4090"/>
                </a:cubicBezTo>
                <a:cubicBezTo>
                  <a:pt x="19095" y="4060"/>
                  <a:pt x="19022" y="4065"/>
                  <a:pt x="18978" y="4057"/>
                </a:cubicBezTo>
                <a:cubicBezTo>
                  <a:pt x="18795" y="3873"/>
                  <a:pt x="18605" y="3683"/>
                  <a:pt x="18414" y="3497"/>
                </a:cubicBezTo>
                <a:cubicBezTo>
                  <a:pt x="18401" y="3485"/>
                  <a:pt x="18377" y="3479"/>
                  <a:pt x="18354" y="3479"/>
                </a:cubicBezTo>
                <a:cubicBezTo>
                  <a:pt x="18341" y="3479"/>
                  <a:pt x="18328" y="3481"/>
                  <a:pt x="18317" y="3484"/>
                </a:cubicBezTo>
                <a:cubicBezTo>
                  <a:pt x="18194" y="3522"/>
                  <a:pt x="18098" y="3591"/>
                  <a:pt x="18034" y="3710"/>
                </a:cubicBezTo>
                <a:cubicBezTo>
                  <a:pt x="17972" y="3828"/>
                  <a:pt x="17884" y="3932"/>
                  <a:pt x="17810" y="4043"/>
                </a:cubicBezTo>
                <a:cubicBezTo>
                  <a:pt x="17773" y="4099"/>
                  <a:pt x="17740" y="4160"/>
                  <a:pt x="17704" y="4219"/>
                </a:cubicBezTo>
                <a:cubicBezTo>
                  <a:pt x="17663" y="4190"/>
                  <a:pt x="17629" y="4175"/>
                  <a:pt x="17599" y="4175"/>
                </a:cubicBezTo>
                <a:cubicBezTo>
                  <a:pt x="17554" y="4175"/>
                  <a:pt x="17518" y="4209"/>
                  <a:pt x="17484" y="4286"/>
                </a:cubicBezTo>
                <a:cubicBezTo>
                  <a:pt x="17370" y="4533"/>
                  <a:pt x="17268" y="4789"/>
                  <a:pt x="17164" y="5031"/>
                </a:cubicBezTo>
                <a:cubicBezTo>
                  <a:pt x="17103" y="4978"/>
                  <a:pt x="17023" y="4906"/>
                  <a:pt x="16944" y="4836"/>
                </a:cubicBezTo>
                <a:cubicBezTo>
                  <a:pt x="16904" y="4800"/>
                  <a:pt x="16864" y="4781"/>
                  <a:pt x="16827" y="4781"/>
                </a:cubicBezTo>
                <a:cubicBezTo>
                  <a:pt x="16787" y="4781"/>
                  <a:pt x="16749" y="4803"/>
                  <a:pt x="16716" y="4851"/>
                </a:cubicBezTo>
                <a:cubicBezTo>
                  <a:pt x="16624" y="4984"/>
                  <a:pt x="16532" y="5122"/>
                  <a:pt x="16471" y="5269"/>
                </a:cubicBezTo>
                <a:cubicBezTo>
                  <a:pt x="16384" y="5484"/>
                  <a:pt x="16321" y="5711"/>
                  <a:pt x="16254" y="5933"/>
                </a:cubicBezTo>
                <a:cubicBezTo>
                  <a:pt x="16233" y="6005"/>
                  <a:pt x="16229" y="6082"/>
                  <a:pt x="16215" y="6163"/>
                </a:cubicBezTo>
                <a:cubicBezTo>
                  <a:pt x="16079" y="6188"/>
                  <a:pt x="16059" y="6215"/>
                  <a:pt x="16056" y="6445"/>
                </a:cubicBezTo>
                <a:cubicBezTo>
                  <a:pt x="16054" y="6610"/>
                  <a:pt x="16068" y="6775"/>
                  <a:pt x="16061" y="6941"/>
                </a:cubicBezTo>
                <a:cubicBezTo>
                  <a:pt x="16055" y="7088"/>
                  <a:pt x="16030" y="7234"/>
                  <a:pt x="16014" y="7382"/>
                </a:cubicBezTo>
                <a:cubicBezTo>
                  <a:pt x="15916" y="7319"/>
                  <a:pt x="15818" y="7258"/>
                  <a:pt x="15723" y="7193"/>
                </a:cubicBezTo>
                <a:cubicBezTo>
                  <a:pt x="15692" y="7172"/>
                  <a:pt x="15662" y="7162"/>
                  <a:pt x="15635" y="7162"/>
                </a:cubicBezTo>
                <a:cubicBezTo>
                  <a:pt x="15593" y="7162"/>
                  <a:pt x="15558" y="7189"/>
                  <a:pt x="15538" y="7242"/>
                </a:cubicBezTo>
                <a:cubicBezTo>
                  <a:pt x="15477" y="7403"/>
                  <a:pt x="15427" y="7571"/>
                  <a:pt x="15377" y="7736"/>
                </a:cubicBezTo>
                <a:cubicBezTo>
                  <a:pt x="15348" y="7835"/>
                  <a:pt x="15314" y="7936"/>
                  <a:pt x="15302" y="8037"/>
                </a:cubicBezTo>
                <a:cubicBezTo>
                  <a:pt x="15267" y="8302"/>
                  <a:pt x="15242" y="8569"/>
                  <a:pt x="15214" y="8837"/>
                </a:cubicBezTo>
                <a:cubicBezTo>
                  <a:pt x="15205" y="8832"/>
                  <a:pt x="15186" y="8813"/>
                  <a:pt x="15168" y="8811"/>
                </a:cubicBezTo>
                <a:cubicBezTo>
                  <a:pt x="15147" y="8808"/>
                  <a:pt x="15123" y="8803"/>
                  <a:pt x="15101" y="8803"/>
                </a:cubicBezTo>
                <a:cubicBezTo>
                  <a:pt x="15085" y="8803"/>
                  <a:pt x="15071" y="8805"/>
                  <a:pt x="15061" y="8813"/>
                </a:cubicBezTo>
                <a:cubicBezTo>
                  <a:pt x="15027" y="8837"/>
                  <a:pt x="14998" y="8881"/>
                  <a:pt x="14990" y="8922"/>
                </a:cubicBezTo>
                <a:cubicBezTo>
                  <a:pt x="14983" y="8966"/>
                  <a:pt x="15000" y="9016"/>
                  <a:pt x="15008" y="9063"/>
                </a:cubicBezTo>
                <a:cubicBezTo>
                  <a:pt x="15047" y="9287"/>
                  <a:pt x="15004" y="9503"/>
                  <a:pt x="14950" y="9723"/>
                </a:cubicBezTo>
                <a:cubicBezTo>
                  <a:pt x="14886" y="9980"/>
                  <a:pt x="14854" y="10246"/>
                  <a:pt x="14794" y="10504"/>
                </a:cubicBezTo>
                <a:cubicBezTo>
                  <a:pt x="14778" y="10576"/>
                  <a:pt x="14729" y="10635"/>
                  <a:pt x="14840" y="10663"/>
                </a:cubicBezTo>
                <a:cubicBezTo>
                  <a:pt x="14739" y="10740"/>
                  <a:pt x="14711" y="10861"/>
                  <a:pt x="14757" y="10976"/>
                </a:cubicBezTo>
                <a:cubicBezTo>
                  <a:pt x="14769" y="11005"/>
                  <a:pt x="14759" y="11045"/>
                  <a:pt x="14756" y="11080"/>
                </a:cubicBezTo>
                <a:cubicBezTo>
                  <a:pt x="14744" y="11187"/>
                  <a:pt x="14727" y="11292"/>
                  <a:pt x="14720" y="11399"/>
                </a:cubicBezTo>
                <a:cubicBezTo>
                  <a:pt x="14713" y="11489"/>
                  <a:pt x="14717" y="11580"/>
                  <a:pt x="14723" y="11667"/>
                </a:cubicBezTo>
                <a:cubicBezTo>
                  <a:pt x="14716" y="11725"/>
                  <a:pt x="14691" y="11790"/>
                  <a:pt x="14707" y="11844"/>
                </a:cubicBezTo>
                <a:cubicBezTo>
                  <a:pt x="14723" y="11903"/>
                  <a:pt x="14558" y="11944"/>
                  <a:pt x="14667" y="11982"/>
                </a:cubicBezTo>
                <a:cubicBezTo>
                  <a:pt x="14664" y="12046"/>
                  <a:pt x="14677" y="12113"/>
                  <a:pt x="14653" y="12132"/>
                </a:cubicBezTo>
                <a:cubicBezTo>
                  <a:pt x="14569" y="12198"/>
                  <a:pt x="14605" y="12291"/>
                  <a:pt x="14577" y="12367"/>
                </a:cubicBezTo>
                <a:cubicBezTo>
                  <a:pt x="14501" y="12576"/>
                  <a:pt x="14412" y="12779"/>
                  <a:pt x="14326" y="12984"/>
                </a:cubicBezTo>
                <a:cubicBezTo>
                  <a:pt x="14311" y="13021"/>
                  <a:pt x="14289" y="13057"/>
                  <a:pt x="14245" y="13091"/>
                </a:cubicBezTo>
                <a:cubicBezTo>
                  <a:pt x="14223" y="12934"/>
                  <a:pt x="14202" y="12779"/>
                  <a:pt x="14181" y="12624"/>
                </a:cubicBezTo>
                <a:cubicBezTo>
                  <a:pt x="14150" y="12394"/>
                  <a:pt x="14121" y="12167"/>
                  <a:pt x="14093" y="11939"/>
                </a:cubicBezTo>
                <a:cubicBezTo>
                  <a:pt x="14072" y="11777"/>
                  <a:pt x="14063" y="11612"/>
                  <a:pt x="14029" y="11453"/>
                </a:cubicBezTo>
                <a:cubicBezTo>
                  <a:pt x="13962" y="11137"/>
                  <a:pt x="13872" y="10825"/>
                  <a:pt x="13812" y="10508"/>
                </a:cubicBezTo>
                <a:cubicBezTo>
                  <a:pt x="13764" y="10259"/>
                  <a:pt x="13747" y="10006"/>
                  <a:pt x="13716" y="9754"/>
                </a:cubicBezTo>
                <a:cubicBezTo>
                  <a:pt x="13709" y="9685"/>
                  <a:pt x="13704" y="9614"/>
                  <a:pt x="13684" y="9547"/>
                </a:cubicBezTo>
                <a:cubicBezTo>
                  <a:pt x="13675" y="9515"/>
                  <a:pt x="13636" y="9491"/>
                  <a:pt x="13596" y="9471"/>
                </a:cubicBezTo>
                <a:cubicBezTo>
                  <a:pt x="13567" y="9212"/>
                  <a:pt x="13469" y="8967"/>
                  <a:pt x="13358" y="8725"/>
                </a:cubicBezTo>
                <a:cubicBezTo>
                  <a:pt x="13315" y="8636"/>
                  <a:pt x="13298" y="8533"/>
                  <a:pt x="13272" y="8435"/>
                </a:cubicBezTo>
                <a:cubicBezTo>
                  <a:pt x="13263" y="8407"/>
                  <a:pt x="13263" y="8380"/>
                  <a:pt x="13257" y="8354"/>
                </a:cubicBezTo>
                <a:cubicBezTo>
                  <a:pt x="13229" y="8227"/>
                  <a:pt x="13189" y="8167"/>
                  <a:pt x="13125" y="8167"/>
                </a:cubicBezTo>
                <a:cubicBezTo>
                  <a:pt x="13085" y="8167"/>
                  <a:pt x="13036" y="8190"/>
                  <a:pt x="12973" y="8234"/>
                </a:cubicBezTo>
                <a:cubicBezTo>
                  <a:pt x="12955" y="8247"/>
                  <a:pt x="12937" y="8261"/>
                  <a:pt x="12929" y="8267"/>
                </a:cubicBezTo>
                <a:cubicBezTo>
                  <a:pt x="12833" y="7999"/>
                  <a:pt x="12723" y="7736"/>
                  <a:pt x="12648" y="7465"/>
                </a:cubicBezTo>
                <a:cubicBezTo>
                  <a:pt x="12593" y="7268"/>
                  <a:pt x="12579" y="7058"/>
                  <a:pt x="12548" y="6854"/>
                </a:cubicBezTo>
                <a:cubicBezTo>
                  <a:pt x="12542" y="6811"/>
                  <a:pt x="12542" y="6768"/>
                  <a:pt x="12533" y="6727"/>
                </a:cubicBezTo>
                <a:cubicBezTo>
                  <a:pt x="12503" y="6589"/>
                  <a:pt x="12476" y="6537"/>
                  <a:pt x="12399" y="6537"/>
                </a:cubicBezTo>
                <a:cubicBezTo>
                  <a:pt x="12366" y="6537"/>
                  <a:pt x="12323" y="6547"/>
                  <a:pt x="12267" y="6563"/>
                </a:cubicBezTo>
                <a:cubicBezTo>
                  <a:pt x="12219" y="6277"/>
                  <a:pt x="12051" y="6053"/>
                  <a:pt x="11884" y="5832"/>
                </a:cubicBezTo>
                <a:cubicBezTo>
                  <a:pt x="11818" y="5745"/>
                  <a:pt x="11755" y="5704"/>
                  <a:pt x="11685" y="5704"/>
                </a:cubicBezTo>
                <a:cubicBezTo>
                  <a:pt x="11627" y="5704"/>
                  <a:pt x="11565" y="5732"/>
                  <a:pt x="11494" y="5786"/>
                </a:cubicBezTo>
                <a:cubicBezTo>
                  <a:pt x="11406" y="5850"/>
                  <a:pt x="11317" y="5911"/>
                  <a:pt x="11234" y="5983"/>
                </a:cubicBezTo>
                <a:cubicBezTo>
                  <a:pt x="11169" y="6041"/>
                  <a:pt x="11115" y="6111"/>
                  <a:pt x="11055" y="6175"/>
                </a:cubicBezTo>
                <a:cubicBezTo>
                  <a:pt x="10986" y="5859"/>
                  <a:pt x="10762" y="5614"/>
                  <a:pt x="10608" y="5333"/>
                </a:cubicBezTo>
                <a:cubicBezTo>
                  <a:pt x="10495" y="5128"/>
                  <a:pt x="10401" y="4913"/>
                  <a:pt x="10300" y="4702"/>
                </a:cubicBezTo>
                <a:cubicBezTo>
                  <a:pt x="10226" y="4546"/>
                  <a:pt x="10182" y="4474"/>
                  <a:pt x="10114" y="4474"/>
                </a:cubicBezTo>
                <a:cubicBezTo>
                  <a:pt x="10061" y="4474"/>
                  <a:pt x="9993" y="4516"/>
                  <a:pt x="9886" y="4594"/>
                </a:cubicBezTo>
                <a:cubicBezTo>
                  <a:pt x="9775" y="4403"/>
                  <a:pt x="9664" y="4213"/>
                  <a:pt x="9559" y="4021"/>
                </a:cubicBezTo>
                <a:cubicBezTo>
                  <a:pt x="9506" y="3922"/>
                  <a:pt x="9480" y="3882"/>
                  <a:pt x="9437" y="3882"/>
                </a:cubicBezTo>
                <a:cubicBezTo>
                  <a:pt x="9412" y="3882"/>
                  <a:pt x="9381" y="3896"/>
                  <a:pt x="9336" y="3918"/>
                </a:cubicBezTo>
                <a:cubicBezTo>
                  <a:pt x="9181" y="3709"/>
                  <a:pt x="9035" y="3497"/>
                  <a:pt x="8870" y="3303"/>
                </a:cubicBezTo>
                <a:cubicBezTo>
                  <a:pt x="8829" y="3254"/>
                  <a:pt x="8795" y="3232"/>
                  <a:pt x="8759" y="3232"/>
                </a:cubicBezTo>
                <a:cubicBezTo>
                  <a:pt x="8715" y="3232"/>
                  <a:pt x="8669" y="3266"/>
                  <a:pt x="8610" y="3328"/>
                </a:cubicBezTo>
                <a:cubicBezTo>
                  <a:pt x="8515" y="3424"/>
                  <a:pt x="8415" y="3513"/>
                  <a:pt x="8313" y="3611"/>
                </a:cubicBezTo>
                <a:cubicBezTo>
                  <a:pt x="8150" y="3351"/>
                  <a:pt x="7979" y="3082"/>
                  <a:pt x="7805" y="2805"/>
                </a:cubicBezTo>
                <a:cubicBezTo>
                  <a:pt x="7778" y="2826"/>
                  <a:pt x="7752" y="2845"/>
                  <a:pt x="7738" y="2855"/>
                </a:cubicBezTo>
                <a:cubicBezTo>
                  <a:pt x="7515" y="2653"/>
                  <a:pt x="7411" y="2340"/>
                  <a:pt x="7114" y="2207"/>
                </a:cubicBezTo>
                <a:cubicBezTo>
                  <a:pt x="7073" y="2189"/>
                  <a:pt x="7049" y="2179"/>
                  <a:pt x="7031" y="2179"/>
                </a:cubicBezTo>
                <a:cubicBezTo>
                  <a:pt x="7007" y="2179"/>
                  <a:pt x="6994" y="2198"/>
                  <a:pt x="6964" y="2244"/>
                </a:cubicBezTo>
                <a:cubicBezTo>
                  <a:pt x="6755" y="1978"/>
                  <a:pt x="6543" y="1712"/>
                  <a:pt x="6336" y="1441"/>
                </a:cubicBezTo>
                <a:cubicBezTo>
                  <a:pt x="6218" y="1285"/>
                  <a:pt x="6112" y="1121"/>
                  <a:pt x="5989" y="968"/>
                </a:cubicBezTo>
                <a:cubicBezTo>
                  <a:pt x="5942" y="910"/>
                  <a:pt x="5865" y="876"/>
                  <a:pt x="5802" y="831"/>
                </a:cubicBezTo>
                <a:cubicBezTo>
                  <a:pt x="5776" y="895"/>
                  <a:pt x="5727" y="962"/>
                  <a:pt x="5731" y="1025"/>
                </a:cubicBezTo>
                <a:cubicBezTo>
                  <a:pt x="5742" y="1249"/>
                  <a:pt x="5766" y="1473"/>
                  <a:pt x="5798" y="1696"/>
                </a:cubicBezTo>
                <a:cubicBezTo>
                  <a:pt x="5830" y="1922"/>
                  <a:pt x="5878" y="2146"/>
                  <a:pt x="5917" y="2372"/>
                </a:cubicBezTo>
                <a:cubicBezTo>
                  <a:pt x="5907" y="2368"/>
                  <a:pt x="5896" y="2366"/>
                  <a:pt x="5885" y="2362"/>
                </a:cubicBezTo>
                <a:cubicBezTo>
                  <a:pt x="5864" y="2396"/>
                  <a:pt x="5821" y="2434"/>
                  <a:pt x="5824" y="2465"/>
                </a:cubicBezTo>
                <a:cubicBezTo>
                  <a:pt x="5842" y="2681"/>
                  <a:pt x="5874" y="2895"/>
                  <a:pt x="5891" y="3111"/>
                </a:cubicBezTo>
                <a:cubicBezTo>
                  <a:pt x="5899" y="3178"/>
                  <a:pt x="5860" y="3249"/>
                  <a:pt x="5865" y="3317"/>
                </a:cubicBezTo>
                <a:cubicBezTo>
                  <a:pt x="5874" y="3452"/>
                  <a:pt x="5900" y="3586"/>
                  <a:pt x="5919" y="3729"/>
                </a:cubicBezTo>
                <a:cubicBezTo>
                  <a:pt x="5893" y="3721"/>
                  <a:pt x="5869" y="3714"/>
                  <a:pt x="5844" y="3707"/>
                </a:cubicBezTo>
                <a:cubicBezTo>
                  <a:pt x="5803" y="3694"/>
                  <a:pt x="5767" y="3688"/>
                  <a:pt x="5736" y="3688"/>
                </a:cubicBezTo>
                <a:cubicBezTo>
                  <a:pt x="5642" y="3688"/>
                  <a:pt x="5590" y="3747"/>
                  <a:pt x="5577" y="3877"/>
                </a:cubicBezTo>
                <a:cubicBezTo>
                  <a:pt x="5549" y="4146"/>
                  <a:pt x="5528" y="4415"/>
                  <a:pt x="5510" y="4686"/>
                </a:cubicBezTo>
                <a:cubicBezTo>
                  <a:pt x="5505" y="4768"/>
                  <a:pt x="5521" y="4850"/>
                  <a:pt x="5528" y="4940"/>
                </a:cubicBezTo>
                <a:cubicBezTo>
                  <a:pt x="5498" y="4929"/>
                  <a:pt x="5461" y="4914"/>
                  <a:pt x="5422" y="4902"/>
                </a:cubicBezTo>
                <a:cubicBezTo>
                  <a:pt x="5403" y="4896"/>
                  <a:pt x="5386" y="4893"/>
                  <a:pt x="5370" y="4893"/>
                </a:cubicBezTo>
                <a:cubicBezTo>
                  <a:pt x="5318" y="4893"/>
                  <a:pt x="5290" y="4928"/>
                  <a:pt x="5300" y="4994"/>
                </a:cubicBezTo>
                <a:cubicBezTo>
                  <a:pt x="5317" y="5102"/>
                  <a:pt x="5351" y="5206"/>
                  <a:pt x="5369" y="5313"/>
                </a:cubicBezTo>
                <a:cubicBezTo>
                  <a:pt x="5386" y="5432"/>
                  <a:pt x="5403" y="5551"/>
                  <a:pt x="5405" y="5669"/>
                </a:cubicBezTo>
                <a:cubicBezTo>
                  <a:pt x="5409" y="5885"/>
                  <a:pt x="5400" y="6103"/>
                  <a:pt x="5397" y="6298"/>
                </a:cubicBezTo>
                <a:cubicBezTo>
                  <a:pt x="5153" y="6316"/>
                  <a:pt x="4901" y="6329"/>
                  <a:pt x="4650" y="6353"/>
                </a:cubicBezTo>
                <a:cubicBezTo>
                  <a:pt x="4613" y="6355"/>
                  <a:pt x="4553" y="6403"/>
                  <a:pt x="4550" y="6435"/>
                </a:cubicBezTo>
                <a:cubicBezTo>
                  <a:pt x="4529" y="6591"/>
                  <a:pt x="4525" y="6751"/>
                  <a:pt x="4514" y="6919"/>
                </a:cubicBezTo>
                <a:cubicBezTo>
                  <a:pt x="4427" y="6940"/>
                  <a:pt x="4419" y="6964"/>
                  <a:pt x="4460" y="7087"/>
                </a:cubicBezTo>
                <a:cubicBezTo>
                  <a:pt x="4509" y="7233"/>
                  <a:pt x="4548" y="7382"/>
                  <a:pt x="4588" y="7525"/>
                </a:cubicBezTo>
                <a:cubicBezTo>
                  <a:pt x="4424" y="7528"/>
                  <a:pt x="4399" y="7559"/>
                  <a:pt x="4463" y="7706"/>
                </a:cubicBezTo>
                <a:cubicBezTo>
                  <a:pt x="4561" y="7928"/>
                  <a:pt x="4670" y="8146"/>
                  <a:pt x="4768" y="8369"/>
                </a:cubicBezTo>
                <a:cubicBezTo>
                  <a:pt x="4798" y="8436"/>
                  <a:pt x="4805" y="8514"/>
                  <a:pt x="4822" y="8583"/>
                </a:cubicBezTo>
                <a:cubicBezTo>
                  <a:pt x="4704" y="8570"/>
                  <a:pt x="4598" y="8557"/>
                  <a:pt x="4493" y="8546"/>
                </a:cubicBezTo>
                <a:cubicBezTo>
                  <a:pt x="4485" y="8545"/>
                  <a:pt x="4476" y="8545"/>
                  <a:pt x="4468" y="8545"/>
                </a:cubicBezTo>
                <a:cubicBezTo>
                  <a:pt x="4390" y="8545"/>
                  <a:pt x="4356" y="8595"/>
                  <a:pt x="4366" y="8674"/>
                </a:cubicBezTo>
                <a:cubicBezTo>
                  <a:pt x="4375" y="8750"/>
                  <a:pt x="4386" y="8832"/>
                  <a:pt x="4423" y="8896"/>
                </a:cubicBezTo>
                <a:cubicBezTo>
                  <a:pt x="4572" y="9153"/>
                  <a:pt x="4623" y="9441"/>
                  <a:pt x="4707" y="9719"/>
                </a:cubicBezTo>
                <a:cubicBezTo>
                  <a:pt x="4773" y="9936"/>
                  <a:pt x="4880" y="10141"/>
                  <a:pt x="4975" y="10350"/>
                </a:cubicBezTo>
                <a:cubicBezTo>
                  <a:pt x="5014" y="10435"/>
                  <a:pt x="5067" y="10516"/>
                  <a:pt x="5105" y="10581"/>
                </a:cubicBezTo>
                <a:cubicBezTo>
                  <a:pt x="4944" y="10567"/>
                  <a:pt x="4772" y="10547"/>
                  <a:pt x="4599" y="10538"/>
                </a:cubicBezTo>
                <a:cubicBezTo>
                  <a:pt x="4557" y="10536"/>
                  <a:pt x="4514" y="10535"/>
                  <a:pt x="4472" y="10535"/>
                </a:cubicBezTo>
                <a:cubicBezTo>
                  <a:pt x="4390" y="10535"/>
                  <a:pt x="4308" y="10538"/>
                  <a:pt x="4226" y="10540"/>
                </a:cubicBezTo>
                <a:cubicBezTo>
                  <a:pt x="4085" y="10541"/>
                  <a:pt x="4071" y="10558"/>
                  <a:pt x="4080" y="10694"/>
                </a:cubicBezTo>
                <a:cubicBezTo>
                  <a:pt x="4082" y="10716"/>
                  <a:pt x="4082" y="10738"/>
                  <a:pt x="4084" y="10775"/>
                </a:cubicBezTo>
                <a:cubicBezTo>
                  <a:pt x="4016" y="10743"/>
                  <a:pt x="3950" y="10732"/>
                  <a:pt x="3885" y="10732"/>
                </a:cubicBezTo>
                <a:cubicBezTo>
                  <a:pt x="3732" y="10732"/>
                  <a:pt x="3586" y="10794"/>
                  <a:pt x="3437" y="10804"/>
                </a:cubicBezTo>
                <a:cubicBezTo>
                  <a:pt x="3414" y="10805"/>
                  <a:pt x="3373" y="10857"/>
                  <a:pt x="3374" y="10885"/>
                </a:cubicBezTo>
                <a:cubicBezTo>
                  <a:pt x="3382" y="11070"/>
                  <a:pt x="3387" y="11255"/>
                  <a:pt x="3415" y="11437"/>
                </a:cubicBezTo>
                <a:cubicBezTo>
                  <a:pt x="3430" y="11533"/>
                  <a:pt x="3491" y="11621"/>
                  <a:pt x="3541" y="11736"/>
                </a:cubicBezTo>
                <a:lnTo>
                  <a:pt x="3541" y="11736"/>
                </a:lnTo>
                <a:cubicBezTo>
                  <a:pt x="3539" y="11735"/>
                  <a:pt x="3528" y="11730"/>
                  <a:pt x="3516" y="11730"/>
                </a:cubicBezTo>
                <a:cubicBezTo>
                  <a:pt x="3513" y="11730"/>
                  <a:pt x="3510" y="11730"/>
                  <a:pt x="3508" y="11731"/>
                </a:cubicBezTo>
                <a:cubicBezTo>
                  <a:pt x="3358" y="11761"/>
                  <a:pt x="3336" y="11827"/>
                  <a:pt x="3418" y="11956"/>
                </a:cubicBezTo>
                <a:cubicBezTo>
                  <a:pt x="3532" y="12136"/>
                  <a:pt x="3639" y="12321"/>
                  <a:pt x="3752" y="12501"/>
                </a:cubicBezTo>
                <a:cubicBezTo>
                  <a:pt x="3780" y="12546"/>
                  <a:pt x="3817" y="12586"/>
                  <a:pt x="3848" y="12624"/>
                </a:cubicBezTo>
                <a:cubicBezTo>
                  <a:pt x="3778" y="12654"/>
                  <a:pt x="3703" y="12685"/>
                  <a:pt x="3629" y="12717"/>
                </a:cubicBezTo>
                <a:cubicBezTo>
                  <a:pt x="3553" y="12750"/>
                  <a:pt x="3542" y="12796"/>
                  <a:pt x="3578" y="12876"/>
                </a:cubicBezTo>
                <a:cubicBezTo>
                  <a:pt x="3706" y="13153"/>
                  <a:pt x="3894" y="13370"/>
                  <a:pt x="4170" y="13506"/>
                </a:cubicBezTo>
                <a:cubicBezTo>
                  <a:pt x="4187" y="13515"/>
                  <a:pt x="4201" y="13529"/>
                  <a:pt x="4218" y="13542"/>
                </a:cubicBezTo>
                <a:cubicBezTo>
                  <a:pt x="4211" y="13555"/>
                  <a:pt x="4206" y="13565"/>
                  <a:pt x="4198" y="13571"/>
                </a:cubicBezTo>
                <a:cubicBezTo>
                  <a:pt x="4165" y="13599"/>
                  <a:pt x="4130" y="13627"/>
                  <a:pt x="4097" y="13654"/>
                </a:cubicBezTo>
                <a:cubicBezTo>
                  <a:pt x="4126" y="13686"/>
                  <a:pt x="4148" y="13735"/>
                  <a:pt x="4186" y="13752"/>
                </a:cubicBezTo>
                <a:cubicBezTo>
                  <a:pt x="4372" y="13845"/>
                  <a:pt x="4483" y="14002"/>
                  <a:pt x="4572" y="14180"/>
                </a:cubicBezTo>
                <a:cubicBezTo>
                  <a:pt x="4599" y="14235"/>
                  <a:pt x="4633" y="14287"/>
                  <a:pt x="4659" y="14334"/>
                </a:cubicBezTo>
                <a:cubicBezTo>
                  <a:pt x="4547" y="14381"/>
                  <a:pt x="4440" y="14432"/>
                  <a:pt x="4329" y="14474"/>
                </a:cubicBezTo>
                <a:cubicBezTo>
                  <a:pt x="4242" y="14506"/>
                  <a:pt x="4241" y="14570"/>
                  <a:pt x="4269" y="14630"/>
                </a:cubicBezTo>
                <a:cubicBezTo>
                  <a:pt x="4396" y="14895"/>
                  <a:pt x="4547" y="15146"/>
                  <a:pt x="4802" y="15317"/>
                </a:cubicBezTo>
                <a:cubicBezTo>
                  <a:pt x="4897" y="15382"/>
                  <a:pt x="4977" y="15470"/>
                  <a:pt x="5100" y="15580"/>
                </a:cubicBezTo>
                <a:cubicBezTo>
                  <a:pt x="5054" y="15574"/>
                  <a:pt x="5014" y="15571"/>
                  <a:pt x="4975" y="15567"/>
                </a:cubicBezTo>
                <a:lnTo>
                  <a:pt x="4975" y="15567"/>
                </a:lnTo>
                <a:cubicBezTo>
                  <a:pt x="4949" y="15825"/>
                  <a:pt x="5177" y="15888"/>
                  <a:pt x="5299" y="16024"/>
                </a:cubicBezTo>
                <a:cubicBezTo>
                  <a:pt x="5451" y="16192"/>
                  <a:pt x="5630" y="16336"/>
                  <a:pt x="5791" y="16495"/>
                </a:cubicBezTo>
                <a:cubicBezTo>
                  <a:pt x="5960" y="16663"/>
                  <a:pt x="6130" y="16830"/>
                  <a:pt x="6285" y="17010"/>
                </a:cubicBezTo>
                <a:cubicBezTo>
                  <a:pt x="6389" y="17132"/>
                  <a:pt x="6469" y="17275"/>
                  <a:pt x="6558" y="17409"/>
                </a:cubicBezTo>
                <a:cubicBezTo>
                  <a:pt x="6590" y="17456"/>
                  <a:pt x="6625" y="17504"/>
                  <a:pt x="6670" y="17568"/>
                </a:cubicBezTo>
                <a:cubicBezTo>
                  <a:pt x="6628" y="17559"/>
                  <a:pt x="6604" y="17553"/>
                  <a:pt x="6580" y="17549"/>
                </a:cubicBezTo>
                <a:cubicBezTo>
                  <a:pt x="6415" y="17521"/>
                  <a:pt x="6251" y="17488"/>
                  <a:pt x="6085" y="17470"/>
                </a:cubicBezTo>
                <a:cubicBezTo>
                  <a:pt x="5945" y="17454"/>
                  <a:pt x="5802" y="17459"/>
                  <a:pt x="5662" y="17445"/>
                </a:cubicBezTo>
                <a:cubicBezTo>
                  <a:pt x="5453" y="17423"/>
                  <a:pt x="5246" y="17389"/>
                  <a:pt x="5040" y="17367"/>
                </a:cubicBezTo>
                <a:cubicBezTo>
                  <a:pt x="5035" y="17366"/>
                  <a:pt x="5031" y="17366"/>
                  <a:pt x="5027" y="17366"/>
                </a:cubicBezTo>
                <a:cubicBezTo>
                  <a:pt x="4989" y="17366"/>
                  <a:pt x="4949" y="17384"/>
                  <a:pt x="4911" y="17394"/>
                </a:cubicBezTo>
                <a:lnTo>
                  <a:pt x="4942" y="17521"/>
                </a:lnTo>
                <a:cubicBezTo>
                  <a:pt x="4876" y="17508"/>
                  <a:pt x="4810" y="17497"/>
                  <a:pt x="4747" y="17497"/>
                </a:cubicBezTo>
                <a:cubicBezTo>
                  <a:pt x="4667" y="17497"/>
                  <a:pt x="4592" y="17515"/>
                  <a:pt x="4534" y="17569"/>
                </a:cubicBezTo>
                <a:cubicBezTo>
                  <a:pt x="4439" y="17564"/>
                  <a:pt x="4362" y="17553"/>
                  <a:pt x="4289" y="17553"/>
                </a:cubicBezTo>
                <a:cubicBezTo>
                  <a:pt x="4273" y="17553"/>
                  <a:pt x="4257" y="17554"/>
                  <a:pt x="4241" y="17555"/>
                </a:cubicBezTo>
                <a:cubicBezTo>
                  <a:pt x="4074" y="17573"/>
                  <a:pt x="3909" y="17594"/>
                  <a:pt x="3745" y="17627"/>
                </a:cubicBezTo>
                <a:cubicBezTo>
                  <a:pt x="3606" y="17656"/>
                  <a:pt x="3591" y="17699"/>
                  <a:pt x="3625" y="17835"/>
                </a:cubicBezTo>
                <a:cubicBezTo>
                  <a:pt x="3653" y="17946"/>
                  <a:pt x="3672" y="18061"/>
                  <a:pt x="3697" y="18178"/>
                </a:cubicBezTo>
                <a:cubicBezTo>
                  <a:pt x="3629" y="18172"/>
                  <a:pt x="3560" y="18169"/>
                  <a:pt x="3492" y="18169"/>
                </a:cubicBezTo>
                <a:cubicBezTo>
                  <a:pt x="3198" y="18169"/>
                  <a:pt x="2907" y="18222"/>
                  <a:pt x="2618" y="18301"/>
                </a:cubicBezTo>
                <a:cubicBezTo>
                  <a:pt x="2530" y="18326"/>
                  <a:pt x="2431" y="18310"/>
                  <a:pt x="2343" y="18335"/>
                </a:cubicBezTo>
                <a:cubicBezTo>
                  <a:pt x="2175" y="18381"/>
                  <a:pt x="2168" y="18407"/>
                  <a:pt x="2230" y="18569"/>
                </a:cubicBezTo>
                <a:cubicBezTo>
                  <a:pt x="2031" y="18562"/>
                  <a:pt x="1836" y="18556"/>
                  <a:pt x="1640" y="18548"/>
                </a:cubicBezTo>
                <a:cubicBezTo>
                  <a:pt x="1593" y="18547"/>
                  <a:pt x="1546" y="18540"/>
                  <a:pt x="1500" y="18536"/>
                </a:cubicBezTo>
                <a:cubicBezTo>
                  <a:pt x="1488" y="18535"/>
                  <a:pt x="1476" y="18534"/>
                  <a:pt x="1465" y="18534"/>
                </a:cubicBezTo>
                <a:cubicBezTo>
                  <a:pt x="1407" y="18534"/>
                  <a:pt x="1366" y="18551"/>
                  <a:pt x="1383" y="18625"/>
                </a:cubicBezTo>
                <a:cubicBezTo>
                  <a:pt x="1304" y="18623"/>
                  <a:pt x="1226" y="18614"/>
                  <a:pt x="1150" y="18614"/>
                </a:cubicBezTo>
                <a:cubicBezTo>
                  <a:pt x="1127" y="18614"/>
                  <a:pt x="1104" y="18615"/>
                  <a:pt x="1080" y="18617"/>
                </a:cubicBezTo>
                <a:cubicBezTo>
                  <a:pt x="790" y="18643"/>
                  <a:pt x="499" y="18673"/>
                  <a:pt x="211" y="18715"/>
                </a:cubicBezTo>
                <a:cubicBezTo>
                  <a:pt x="138" y="18726"/>
                  <a:pt x="71" y="18784"/>
                  <a:pt x="0" y="18821"/>
                </a:cubicBezTo>
                <a:cubicBezTo>
                  <a:pt x="55" y="18882"/>
                  <a:pt x="96" y="18973"/>
                  <a:pt x="164" y="19003"/>
                </a:cubicBezTo>
                <a:cubicBezTo>
                  <a:pt x="414" y="19108"/>
                  <a:pt x="672" y="19194"/>
                  <a:pt x="926" y="19287"/>
                </a:cubicBezTo>
                <a:cubicBezTo>
                  <a:pt x="955" y="19297"/>
                  <a:pt x="987" y="19297"/>
                  <a:pt x="1036" y="19303"/>
                </a:cubicBezTo>
                <a:cubicBezTo>
                  <a:pt x="945" y="19397"/>
                  <a:pt x="1021" y="19425"/>
                  <a:pt x="1084" y="19457"/>
                </a:cubicBezTo>
                <a:cubicBezTo>
                  <a:pt x="1367" y="19603"/>
                  <a:pt x="1650" y="19749"/>
                  <a:pt x="1943" y="19899"/>
                </a:cubicBezTo>
                <a:cubicBezTo>
                  <a:pt x="1831" y="19977"/>
                  <a:pt x="1865" y="20058"/>
                  <a:pt x="1943" y="20119"/>
                </a:cubicBezTo>
                <a:cubicBezTo>
                  <a:pt x="2061" y="20213"/>
                  <a:pt x="2185" y="20300"/>
                  <a:pt x="2315" y="20378"/>
                </a:cubicBezTo>
                <a:cubicBezTo>
                  <a:pt x="2456" y="20464"/>
                  <a:pt x="2601" y="20538"/>
                  <a:pt x="2747" y="20609"/>
                </a:cubicBezTo>
                <a:cubicBezTo>
                  <a:pt x="2870" y="20666"/>
                  <a:pt x="2997" y="20712"/>
                  <a:pt x="3130" y="20765"/>
                </a:cubicBezTo>
                <a:cubicBezTo>
                  <a:pt x="3066" y="20809"/>
                  <a:pt x="2997" y="20871"/>
                  <a:pt x="2917" y="20907"/>
                </a:cubicBezTo>
                <a:cubicBezTo>
                  <a:pt x="2823" y="20949"/>
                  <a:pt x="2843" y="21010"/>
                  <a:pt x="2884" y="21064"/>
                </a:cubicBezTo>
                <a:cubicBezTo>
                  <a:pt x="2942" y="21140"/>
                  <a:pt x="3006" y="21218"/>
                  <a:pt x="3084" y="21272"/>
                </a:cubicBezTo>
                <a:cubicBezTo>
                  <a:pt x="3308" y="21427"/>
                  <a:pt x="3538" y="21571"/>
                  <a:pt x="3771" y="21712"/>
                </a:cubicBezTo>
                <a:cubicBezTo>
                  <a:pt x="3824" y="21746"/>
                  <a:pt x="3892" y="21753"/>
                  <a:pt x="3956" y="21773"/>
                </a:cubicBezTo>
                <a:cubicBezTo>
                  <a:pt x="3910" y="21820"/>
                  <a:pt x="3857" y="21871"/>
                  <a:pt x="3805" y="21925"/>
                </a:cubicBezTo>
                <a:cubicBezTo>
                  <a:pt x="3729" y="22000"/>
                  <a:pt x="3729" y="22070"/>
                  <a:pt x="3824" y="22117"/>
                </a:cubicBezTo>
                <a:cubicBezTo>
                  <a:pt x="3959" y="22185"/>
                  <a:pt x="4104" y="22233"/>
                  <a:pt x="4242" y="22295"/>
                </a:cubicBezTo>
                <a:cubicBezTo>
                  <a:pt x="4354" y="22345"/>
                  <a:pt x="4458" y="22411"/>
                  <a:pt x="4572" y="22457"/>
                </a:cubicBezTo>
                <a:cubicBezTo>
                  <a:pt x="4722" y="22516"/>
                  <a:pt x="4840" y="22619"/>
                  <a:pt x="4977" y="22696"/>
                </a:cubicBezTo>
                <a:cubicBezTo>
                  <a:pt x="5013" y="22717"/>
                  <a:pt x="5062" y="22715"/>
                  <a:pt x="5093" y="22740"/>
                </a:cubicBezTo>
                <a:cubicBezTo>
                  <a:pt x="5117" y="22756"/>
                  <a:pt x="5119" y="22800"/>
                  <a:pt x="5131" y="22832"/>
                </a:cubicBezTo>
                <a:cubicBezTo>
                  <a:pt x="5044" y="22858"/>
                  <a:pt x="5014" y="22923"/>
                  <a:pt x="5013" y="23006"/>
                </a:cubicBezTo>
                <a:cubicBezTo>
                  <a:pt x="5013" y="23013"/>
                  <a:pt x="4994" y="23020"/>
                  <a:pt x="4987" y="23028"/>
                </a:cubicBezTo>
                <a:cubicBezTo>
                  <a:pt x="4959" y="23054"/>
                  <a:pt x="4934" y="23084"/>
                  <a:pt x="4921" y="23125"/>
                </a:cubicBezTo>
                <a:cubicBezTo>
                  <a:pt x="4889" y="23149"/>
                  <a:pt x="4849" y="23168"/>
                  <a:pt x="4826" y="23197"/>
                </a:cubicBezTo>
                <a:cubicBezTo>
                  <a:pt x="4733" y="23316"/>
                  <a:pt x="4639" y="23433"/>
                  <a:pt x="4558" y="23559"/>
                </a:cubicBezTo>
                <a:cubicBezTo>
                  <a:pt x="4458" y="23715"/>
                  <a:pt x="4459" y="23726"/>
                  <a:pt x="4627" y="23820"/>
                </a:cubicBezTo>
                <a:cubicBezTo>
                  <a:pt x="4808" y="23922"/>
                  <a:pt x="4998" y="24005"/>
                  <a:pt x="5191" y="24101"/>
                </a:cubicBezTo>
                <a:cubicBezTo>
                  <a:pt x="5164" y="24241"/>
                  <a:pt x="5168" y="24247"/>
                  <a:pt x="5342" y="24265"/>
                </a:cubicBezTo>
                <a:cubicBezTo>
                  <a:pt x="5424" y="24274"/>
                  <a:pt x="5507" y="24279"/>
                  <a:pt x="5590" y="24279"/>
                </a:cubicBezTo>
                <a:cubicBezTo>
                  <a:pt x="5605" y="24279"/>
                  <a:pt x="5619" y="24279"/>
                  <a:pt x="5633" y="24279"/>
                </a:cubicBezTo>
                <a:cubicBezTo>
                  <a:pt x="5725" y="24277"/>
                  <a:pt x="5815" y="24263"/>
                  <a:pt x="5908" y="24255"/>
                </a:cubicBezTo>
                <a:lnTo>
                  <a:pt x="5908" y="24255"/>
                </a:lnTo>
                <a:cubicBezTo>
                  <a:pt x="5836" y="24350"/>
                  <a:pt x="5762" y="24443"/>
                  <a:pt x="5684" y="24546"/>
                </a:cubicBezTo>
                <a:cubicBezTo>
                  <a:pt x="5708" y="24564"/>
                  <a:pt x="5730" y="24577"/>
                  <a:pt x="5755" y="24595"/>
                </a:cubicBezTo>
                <a:cubicBezTo>
                  <a:pt x="5738" y="24606"/>
                  <a:pt x="5723" y="24616"/>
                  <a:pt x="5673" y="24648"/>
                </a:cubicBezTo>
                <a:cubicBezTo>
                  <a:pt x="5796" y="24689"/>
                  <a:pt x="5890" y="24744"/>
                  <a:pt x="5988" y="24751"/>
                </a:cubicBezTo>
                <a:cubicBezTo>
                  <a:pt x="6413" y="24782"/>
                  <a:pt x="6837" y="24816"/>
                  <a:pt x="7262" y="24818"/>
                </a:cubicBezTo>
                <a:cubicBezTo>
                  <a:pt x="7265" y="24818"/>
                  <a:pt x="7269" y="24818"/>
                  <a:pt x="7273" y="24818"/>
                </a:cubicBezTo>
                <a:cubicBezTo>
                  <a:pt x="7579" y="24818"/>
                  <a:pt x="7885" y="24774"/>
                  <a:pt x="8192" y="24751"/>
                </a:cubicBezTo>
                <a:cubicBezTo>
                  <a:pt x="8243" y="24747"/>
                  <a:pt x="8295" y="24745"/>
                  <a:pt x="8364" y="24741"/>
                </a:cubicBezTo>
                <a:lnTo>
                  <a:pt x="8364" y="24741"/>
                </a:lnTo>
                <a:cubicBezTo>
                  <a:pt x="8214" y="24864"/>
                  <a:pt x="8082" y="24971"/>
                  <a:pt x="7945" y="25083"/>
                </a:cubicBezTo>
                <a:cubicBezTo>
                  <a:pt x="7956" y="25098"/>
                  <a:pt x="7968" y="25114"/>
                  <a:pt x="7971" y="25117"/>
                </a:cubicBezTo>
                <a:lnTo>
                  <a:pt x="7971" y="25117"/>
                </a:lnTo>
                <a:cubicBezTo>
                  <a:pt x="7919" y="25200"/>
                  <a:pt x="7875" y="25272"/>
                  <a:pt x="7827" y="25351"/>
                </a:cubicBezTo>
                <a:cubicBezTo>
                  <a:pt x="7858" y="25359"/>
                  <a:pt x="7888" y="25369"/>
                  <a:pt x="7895" y="25372"/>
                </a:cubicBezTo>
                <a:cubicBezTo>
                  <a:pt x="7773" y="25554"/>
                  <a:pt x="7655" y="25738"/>
                  <a:pt x="7534" y="25919"/>
                </a:cubicBezTo>
                <a:cubicBezTo>
                  <a:pt x="7480" y="25997"/>
                  <a:pt x="7508" y="26040"/>
                  <a:pt x="7580" y="26088"/>
                </a:cubicBezTo>
                <a:cubicBezTo>
                  <a:pt x="7740" y="26193"/>
                  <a:pt x="7925" y="26206"/>
                  <a:pt x="8105" y="26234"/>
                </a:cubicBezTo>
                <a:cubicBezTo>
                  <a:pt x="8183" y="26246"/>
                  <a:pt x="8270" y="26234"/>
                  <a:pt x="8315" y="26326"/>
                </a:cubicBezTo>
                <a:cubicBezTo>
                  <a:pt x="8326" y="26345"/>
                  <a:pt x="8362" y="26355"/>
                  <a:pt x="8388" y="26360"/>
                </a:cubicBezTo>
                <a:cubicBezTo>
                  <a:pt x="8477" y="26378"/>
                  <a:pt x="8567" y="26387"/>
                  <a:pt x="8657" y="26387"/>
                </a:cubicBezTo>
                <a:cubicBezTo>
                  <a:pt x="8780" y="26387"/>
                  <a:pt x="8904" y="26370"/>
                  <a:pt x="9031" y="26336"/>
                </a:cubicBezTo>
                <a:cubicBezTo>
                  <a:pt x="9012" y="26310"/>
                  <a:pt x="9001" y="26293"/>
                  <a:pt x="8981" y="26265"/>
                </a:cubicBezTo>
                <a:lnTo>
                  <a:pt x="8981" y="26265"/>
                </a:lnTo>
                <a:cubicBezTo>
                  <a:pt x="9032" y="26279"/>
                  <a:pt x="9072" y="26289"/>
                  <a:pt x="9116" y="26301"/>
                </a:cubicBezTo>
                <a:cubicBezTo>
                  <a:pt x="9104" y="26373"/>
                  <a:pt x="9090" y="26444"/>
                  <a:pt x="9080" y="26516"/>
                </a:cubicBezTo>
                <a:cubicBezTo>
                  <a:pt x="9067" y="26611"/>
                  <a:pt x="9077" y="26649"/>
                  <a:pt x="9139" y="26649"/>
                </a:cubicBezTo>
                <a:cubicBezTo>
                  <a:pt x="9157" y="26649"/>
                  <a:pt x="9180" y="26645"/>
                  <a:pt x="9209" y="26639"/>
                </a:cubicBezTo>
                <a:cubicBezTo>
                  <a:pt x="9322" y="26614"/>
                  <a:pt x="9433" y="26574"/>
                  <a:pt x="9542" y="26532"/>
                </a:cubicBezTo>
                <a:cubicBezTo>
                  <a:pt x="9870" y="26409"/>
                  <a:pt x="10195" y="26283"/>
                  <a:pt x="10540" y="26150"/>
                </a:cubicBezTo>
                <a:cubicBezTo>
                  <a:pt x="10545" y="26259"/>
                  <a:pt x="10555" y="26347"/>
                  <a:pt x="10551" y="26434"/>
                </a:cubicBezTo>
                <a:cubicBezTo>
                  <a:pt x="10549" y="26510"/>
                  <a:pt x="10575" y="26541"/>
                  <a:pt x="10626" y="26541"/>
                </a:cubicBezTo>
                <a:cubicBezTo>
                  <a:pt x="10640" y="26541"/>
                  <a:pt x="10656" y="26539"/>
                  <a:pt x="10674" y="26534"/>
                </a:cubicBezTo>
                <a:cubicBezTo>
                  <a:pt x="10767" y="26508"/>
                  <a:pt x="10867" y="26490"/>
                  <a:pt x="10951" y="26446"/>
                </a:cubicBezTo>
                <a:cubicBezTo>
                  <a:pt x="11229" y="26297"/>
                  <a:pt x="11487" y="26121"/>
                  <a:pt x="11728" y="25915"/>
                </a:cubicBezTo>
                <a:cubicBezTo>
                  <a:pt x="11976" y="25704"/>
                  <a:pt x="12248" y="25521"/>
                  <a:pt x="12513" y="25328"/>
                </a:cubicBezTo>
                <a:cubicBezTo>
                  <a:pt x="12766" y="25146"/>
                  <a:pt x="13024" y="24968"/>
                  <a:pt x="13278" y="24788"/>
                </a:cubicBezTo>
                <a:cubicBezTo>
                  <a:pt x="13304" y="24771"/>
                  <a:pt x="13329" y="24755"/>
                  <a:pt x="13375" y="24751"/>
                </a:cubicBezTo>
                <a:lnTo>
                  <a:pt x="13375" y="24751"/>
                </a:lnTo>
                <a:cubicBezTo>
                  <a:pt x="12942" y="25483"/>
                  <a:pt x="12498" y="26208"/>
                  <a:pt x="12079" y="26949"/>
                </a:cubicBezTo>
                <a:cubicBezTo>
                  <a:pt x="11665" y="27686"/>
                  <a:pt x="11265" y="28432"/>
                  <a:pt x="10875" y="29181"/>
                </a:cubicBezTo>
                <a:cubicBezTo>
                  <a:pt x="10482" y="29937"/>
                  <a:pt x="10144" y="30719"/>
                  <a:pt x="9788" y="31483"/>
                </a:cubicBezTo>
                <a:cubicBezTo>
                  <a:pt x="9952" y="31553"/>
                  <a:pt x="10090" y="31613"/>
                  <a:pt x="10229" y="31669"/>
                </a:cubicBezTo>
                <a:cubicBezTo>
                  <a:pt x="10241" y="31674"/>
                  <a:pt x="10258" y="31677"/>
                  <a:pt x="10274" y="31677"/>
                </a:cubicBezTo>
                <a:cubicBezTo>
                  <a:pt x="10287" y="31677"/>
                  <a:pt x="10300" y="31675"/>
                  <a:pt x="10306" y="31669"/>
                </a:cubicBezTo>
                <a:cubicBezTo>
                  <a:pt x="10401" y="31577"/>
                  <a:pt x="10519" y="31493"/>
                  <a:pt x="10577" y="31378"/>
                </a:cubicBezTo>
                <a:cubicBezTo>
                  <a:pt x="10754" y="31031"/>
                  <a:pt x="10895" y="30666"/>
                  <a:pt x="11069" y="30316"/>
                </a:cubicBezTo>
                <a:cubicBezTo>
                  <a:pt x="11475" y="29497"/>
                  <a:pt x="11884" y="28680"/>
                  <a:pt x="12305" y="27870"/>
                </a:cubicBezTo>
                <a:cubicBezTo>
                  <a:pt x="12612" y="27281"/>
                  <a:pt x="12938" y="26704"/>
                  <a:pt x="13257" y="26121"/>
                </a:cubicBezTo>
                <a:cubicBezTo>
                  <a:pt x="13283" y="26074"/>
                  <a:pt x="13318" y="26035"/>
                  <a:pt x="13368" y="26004"/>
                </a:cubicBezTo>
                <a:lnTo>
                  <a:pt x="13368" y="26004"/>
                </a:lnTo>
                <a:cubicBezTo>
                  <a:pt x="13318" y="26119"/>
                  <a:pt x="13250" y="26231"/>
                  <a:pt x="13220" y="26351"/>
                </a:cubicBezTo>
                <a:cubicBezTo>
                  <a:pt x="13168" y="26560"/>
                  <a:pt x="13138" y="26773"/>
                  <a:pt x="13105" y="26985"/>
                </a:cubicBezTo>
                <a:cubicBezTo>
                  <a:pt x="13101" y="27008"/>
                  <a:pt x="13132" y="27038"/>
                  <a:pt x="13141" y="27054"/>
                </a:cubicBezTo>
                <a:cubicBezTo>
                  <a:pt x="13137" y="27106"/>
                  <a:pt x="13131" y="27154"/>
                  <a:pt x="13131" y="27200"/>
                </a:cubicBezTo>
                <a:cubicBezTo>
                  <a:pt x="13129" y="27306"/>
                  <a:pt x="13129" y="27341"/>
                  <a:pt x="13171" y="27341"/>
                </a:cubicBezTo>
                <a:cubicBezTo>
                  <a:pt x="13194" y="27341"/>
                  <a:pt x="13228" y="27331"/>
                  <a:pt x="13282" y="27316"/>
                </a:cubicBezTo>
                <a:cubicBezTo>
                  <a:pt x="13411" y="27278"/>
                  <a:pt x="13540" y="27251"/>
                  <a:pt x="13664" y="27221"/>
                </a:cubicBezTo>
                <a:lnTo>
                  <a:pt x="13664" y="27221"/>
                </a:lnTo>
                <a:cubicBezTo>
                  <a:pt x="13535" y="27434"/>
                  <a:pt x="13621" y="27672"/>
                  <a:pt x="13652" y="27906"/>
                </a:cubicBezTo>
                <a:cubicBezTo>
                  <a:pt x="13674" y="28074"/>
                  <a:pt x="13712" y="28243"/>
                  <a:pt x="13746" y="28410"/>
                </a:cubicBezTo>
                <a:cubicBezTo>
                  <a:pt x="13777" y="28554"/>
                  <a:pt x="13813" y="28618"/>
                  <a:pt x="13890" y="28618"/>
                </a:cubicBezTo>
                <a:cubicBezTo>
                  <a:pt x="13937" y="28618"/>
                  <a:pt x="13999" y="28595"/>
                  <a:pt x="14084" y="28551"/>
                </a:cubicBezTo>
                <a:cubicBezTo>
                  <a:pt x="14152" y="28744"/>
                  <a:pt x="14208" y="28944"/>
                  <a:pt x="14289" y="29132"/>
                </a:cubicBezTo>
                <a:cubicBezTo>
                  <a:pt x="14365" y="29308"/>
                  <a:pt x="14468" y="29474"/>
                  <a:pt x="14557" y="29647"/>
                </a:cubicBezTo>
                <a:cubicBezTo>
                  <a:pt x="14578" y="29686"/>
                  <a:pt x="14602" y="29703"/>
                  <a:pt x="14628" y="29703"/>
                </a:cubicBezTo>
                <a:cubicBezTo>
                  <a:pt x="14650" y="29703"/>
                  <a:pt x="14674" y="29690"/>
                  <a:pt x="14697" y="29667"/>
                </a:cubicBezTo>
                <a:cubicBezTo>
                  <a:pt x="14780" y="29582"/>
                  <a:pt x="14865" y="29495"/>
                  <a:pt x="14936" y="29400"/>
                </a:cubicBezTo>
                <a:cubicBezTo>
                  <a:pt x="15060" y="29233"/>
                  <a:pt x="15159" y="29048"/>
                  <a:pt x="15292" y="28892"/>
                </a:cubicBezTo>
                <a:cubicBezTo>
                  <a:pt x="15384" y="28785"/>
                  <a:pt x="15521" y="28722"/>
                  <a:pt x="15585" y="28583"/>
                </a:cubicBezTo>
                <a:cubicBezTo>
                  <a:pt x="15629" y="28484"/>
                  <a:pt x="15683" y="28388"/>
                  <a:pt x="15736" y="28285"/>
                </a:cubicBezTo>
                <a:cubicBezTo>
                  <a:pt x="16006" y="28646"/>
                  <a:pt x="16300" y="28993"/>
                  <a:pt x="16444" y="29470"/>
                </a:cubicBezTo>
                <a:cubicBezTo>
                  <a:pt x="16486" y="29387"/>
                  <a:pt x="16508" y="29343"/>
                  <a:pt x="16541" y="29279"/>
                </a:cubicBezTo>
                <a:cubicBezTo>
                  <a:pt x="16555" y="29329"/>
                  <a:pt x="16572" y="29356"/>
                  <a:pt x="16569" y="29384"/>
                </a:cubicBezTo>
                <a:cubicBezTo>
                  <a:pt x="16564" y="29439"/>
                  <a:pt x="16557" y="29484"/>
                  <a:pt x="16632" y="29499"/>
                </a:cubicBezTo>
                <a:cubicBezTo>
                  <a:pt x="16653" y="29504"/>
                  <a:pt x="16672" y="29554"/>
                  <a:pt x="16678" y="29585"/>
                </a:cubicBezTo>
                <a:cubicBezTo>
                  <a:pt x="16717" y="29771"/>
                  <a:pt x="16833" y="29914"/>
                  <a:pt x="16963" y="30036"/>
                </a:cubicBezTo>
                <a:cubicBezTo>
                  <a:pt x="17058" y="30125"/>
                  <a:pt x="17135" y="30228"/>
                  <a:pt x="17228" y="30317"/>
                </a:cubicBezTo>
                <a:cubicBezTo>
                  <a:pt x="17266" y="30354"/>
                  <a:pt x="17294" y="30373"/>
                  <a:pt x="17319" y="30373"/>
                </a:cubicBezTo>
                <a:cubicBezTo>
                  <a:pt x="17348" y="30373"/>
                  <a:pt x="17374" y="30347"/>
                  <a:pt x="17407" y="30295"/>
                </a:cubicBezTo>
                <a:cubicBezTo>
                  <a:pt x="17427" y="30263"/>
                  <a:pt x="17452" y="30233"/>
                  <a:pt x="17490" y="30178"/>
                </a:cubicBezTo>
                <a:cubicBezTo>
                  <a:pt x="17561" y="30265"/>
                  <a:pt x="17629" y="30333"/>
                  <a:pt x="17681" y="30413"/>
                </a:cubicBezTo>
                <a:cubicBezTo>
                  <a:pt x="17786" y="30568"/>
                  <a:pt x="17877" y="30733"/>
                  <a:pt x="17980" y="30888"/>
                </a:cubicBezTo>
                <a:cubicBezTo>
                  <a:pt x="18010" y="30935"/>
                  <a:pt x="18045" y="30969"/>
                  <a:pt x="18087" y="30969"/>
                </a:cubicBezTo>
                <a:cubicBezTo>
                  <a:pt x="18114" y="30969"/>
                  <a:pt x="18145" y="30954"/>
                  <a:pt x="18178" y="30919"/>
                </a:cubicBezTo>
                <a:cubicBezTo>
                  <a:pt x="18204" y="30894"/>
                  <a:pt x="18228" y="30881"/>
                  <a:pt x="18253" y="30881"/>
                </a:cubicBezTo>
                <a:cubicBezTo>
                  <a:pt x="18284" y="30881"/>
                  <a:pt x="18314" y="30901"/>
                  <a:pt x="18344" y="30938"/>
                </a:cubicBezTo>
                <a:cubicBezTo>
                  <a:pt x="18457" y="31078"/>
                  <a:pt x="18582" y="31204"/>
                  <a:pt x="18756" y="31274"/>
                </a:cubicBezTo>
                <a:cubicBezTo>
                  <a:pt x="18804" y="31294"/>
                  <a:pt x="18842" y="31306"/>
                  <a:pt x="18875" y="31306"/>
                </a:cubicBezTo>
                <a:cubicBezTo>
                  <a:pt x="18925" y="31306"/>
                  <a:pt x="18962" y="31278"/>
                  <a:pt x="19000" y="31206"/>
                </a:cubicBezTo>
                <a:cubicBezTo>
                  <a:pt x="19114" y="30993"/>
                  <a:pt x="19213" y="30773"/>
                  <a:pt x="19310" y="30552"/>
                </a:cubicBezTo>
                <a:cubicBezTo>
                  <a:pt x="19334" y="30498"/>
                  <a:pt x="19350" y="30461"/>
                  <a:pt x="19383" y="30461"/>
                </a:cubicBezTo>
                <a:cubicBezTo>
                  <a:pt x="19402" y="30461"/>
                  <a:pt x="19427" y="30474"/>
                  <a:pt x="19461" y="30503"/>
                </a:cubicBezTo>
                <a:cubicBezTo>
                  <a:pt x="19549" y="30575"/>
                  <a:pt x="19656" y="30625"/>
                  <a:pt x="19760" y="30674"/>
                </a:cubicBezTo>
                <a:cubicBezTo>
                  <a:pt x="19938" y="30758"/>
                  <a:pt x="20041" y="30916"/>
                  <a:pt x="20166" y="31052"/>
                </a:cubicBezTo>
                <a:cubicBezTo>
                  <a:pt x="20266" y="31159"/>
                  <a:pt x="20372" y="31264"/>
                  <a:pt x="20490" y="31349"/>
                </a:cubicBezTo>
                <a:cubicBezTo>
                  <a:pt x="20538" y="31384"/>
                  <a:pt x="20579" y="31400"/>
                  <a:pt x="20615" y="31400"/>
                </a:cubicBezTo>
                <a:cubicBezTo>
                  <a:pt x="20680" y="31400"/>
                  <a:pt x="20727" y="31346"/>
                  <a:pt x="20756" y="31242"/>
                </a:cubicBezTo>
                <a:cubicBezTo>
                  <a:pt x="20768" y="31199"/>
                  <a:pt x="20781" y="31154"/>
                  <a:pt x="20802" y="31083"/>
                </a:cubicBezTo>
                <a:cubicBezTo>
                  <a:pt x="20909" y="31173"/>
                  <a:pt x="21004" y="31248"/>
                  <a:pt x="21092" y="31331"/>
                </a:cubicBezTo>
                <a:cubicBezTo>
                  <a:pt x="21172" y="31406"/>
                  <a:pt x="21243" y="31489"/>
                  <a:pt x="21322" y="31565"/>
                </a:cubicBezTo>
                <a:cubicBezTo>
                  <a:pt x="21390" y="31633"/>
                  <a:pt x="21438" y="31666"/>
                  <a:pt x="21490" y="31666"/>
                </a:cubicBezTo>
                <a:cubicBezTo>
                  <a:pt x="21542" y="31666"/>
                  <a:pt x="21598" y="31633"/>
                  <a:pt x="21683" y="31566"/>
                </a:cubicBezTo>
                <a:cubicBezTo>
                  <a:pt x="21867" y="31683"/>
                  <a:pt x="22059" y="31801"/>
                  <a:pt x="22252" y="31924"/>
                </a:cubicBezTo>
                <a:cubicBezTo>
                  <a:pt x="22266" y="31934"/>
                  <a:pt x="22284" y="31938"/>
                  <a:pt x="22305" y="31938"/>
                </a:cubicBezTo>
                <a:cubicBezTo>
                  <a:pt x="22382" y="31938"/>
                  <a:pt x="22487" y="31878"/>
                  <a:pt x="22496" y="31808"/>
                </a:cubicBezTo>
                <a:cubicBezTo>
                  <a:pt x="22507" y="31724"/>
                  <a:pt x="22516" y="31638"/>
                  <a:pt x="22530" y="31554"/>
                </a:cubicBezTo>
                <a:cubicBezTo>
                  <a:pt x="22531" y="31540"/>
                  <a:pt x="22543" y="31528"/>
                  <a:pt x="22556" y="31505"/>
                </a:cubicBezTo>
                <a:cubicBezTo>
                  <a:pt x="22592" y="31521"/>
                  <a:pt x="22630" y="31531"/>
                  <a:pt x="22661" y="31552"/>
                </a:cubicBezTo>
                <a:cubicBezTo>
                  <a:pt x="22835" y="31664"/>
                  <a:pt x="23008" y="31778"/>
                  <a:pt x="23181" y="31891"/>
                </a:cubicBezTo>
                <a:cubicBezTo>
                  <a:pt x="23207" y="31907"/>
                  <a:pt x="23234" y="31924"/>
                  <a:pt x="23262" y="31937"/>
                </a:cubicBezTo>
                <a:cubicBezTo>
                  <a:pt x="23305" y="31957"/>
                  <a:pt x="23338" y="31969"/>
                  <a:pt x="23366" y="31969"/>
                </a:cubicBezTo>
                <a:cubicBezTo>
                  <a:pt x="23421" y="31969"/>
                  <a:pt x="23460" y="31926"/>
                  <a:pt x="23525" y="31824"/>
                </a:cubicBezTo>
                <a:cubicBezTo>
                  <a:pt x="23627" y="31876"/>
                  <a:pt x="23731" y="31928"/>
                  <a:pt x="23833" y="31983"/>
                </a:cubicBezTo>
                <a:cubicBezTo>
                  <a:pt x="23939" y="32041"/>
                  <a:pt x="24039" y="32110"/>
                  <a:pt x="24147" y="32163"/>
                </a:cubicBezTo>
                <a:cubicBezTo>
                  <a:pt x="24204" y="32192"/>
                  <a:pt x="24252" y="32207"/>
                  <a:pt x="24293" y="32207"/>
                </a:cubicBezTo>
                <a:cubicBezTo>
                  <a:pt x="24376" y="32207"/>
                  <a:pt x="24432" y="32146"/>
                  <a:pt x="24479" y="32017"/>
                </a:cubicBezTo>
                <a:cubicBezTo>
                  <a:pt x="24517" y="32030"/>
                  <a:pt x="24557" y="32041"/>
                  <a:pt x="24593" y="32058"/>
                </a:cubicBezTo>
                <a:cubicBezTo>
                  <a:pt x="24745" y="32130"/>
                  <a:pt x="24896" y="32202"/>
                  <a:pt x="25045" y="32275"/>
                </a:cubicBezTo>
                <a:cubicBezTo>
                  <a:pt x="25135" y="32321"/>
                  <a:pt x="25225" y="32367"/>
                  <a:pt x="25314" y="32415"/>
                </a:cubicBezTo>
                <a:cubicBezTo>
                  <a:pt x="25371" y="32448"/>
                  <a:pt x="25422" y="32492"/>
                  <a:pt x="25486" y="32492"/>
                </a:cubicBezTo>
                <a:cubicBezTo>
                  <a:pt x="25509" y="32492"/>
                  <a:pt x="25534" y="32486"/>
                  <a:pt x="25561" y="32473"/>
                </a:cubicBezTo>
                <a:cubicBezTo>
                  <a:pt x="25564" y="32471"/>
                  <a:pt x="25568" y="32471"/>
                  <a:pt x="25572" y="32471"/>
                </a:cubicBezTo>
                <a:cubicBezTo>
                  <a:pt x="25595" y="32471"/>
                  <a:pt x="25631" y="32493"/>
                  <a:pt x="25655" y="32507"/>
                </a:cubicBezTo>
                <a:cubicBezTo>
                  <a:pt x="26015" y="32701"/>
                  <a:pt x="26404" y="32790"/>
                  <a:pt x="26810" y="32820"/>
                </a:cubicBezTo>
                <a:cubicBezTo>
                  <a:pt x="26820" y="32820"/>
                  <a:pt x="26830" y="32821"/>
                  <a:pt x="26841" y="32821"/>
                </a:cubicBezTo>
                <a:cubicBezTo>
                  <a:pt x="26857" y="32821"/>
                  <a:pt x="26874" y="32820"/>
                  <a:pt x="26890" y="32817"/>
                </a:cubicBezTo>
                <a:cubicBezTo>
                  <a:pt x="27022" y="32792"/>
                  <a:pt x="27046" y="32742"/>
                  <a:pt x="26964" y="32640"/>
                </a:cubicBezTo>
                <a:cubicBezTo>
                  <a:pt x="26879" y="32534"/>
                  <a:pt x="26782" y="32437"/>
                  <a:pt x="26688" y="32338"/>
                </a:cubicBezTo>
                <a:cubicBezTo>
                  <a:pt x="26552" y="32194"/>
                  <a:pt x="26414" y="32053"/>
                  <a:pt x="26276" y="31909"/>
                </a:cubicBezTo>
                <a:cubicBezTo>
                  <a:pt x="26260" y="31892"/>
                  <a:pt x="26239" y="31861"/>
                  <a:pt x="26245" y="31850"/>
                </a:cubicBezTo>
                <a:cubicBezTo>
                  <a:pt x="26309" y="31741"/>
                  <a:pt x="26224" y="31685"/>
                  <a:pt x="26167" y="31621"/>
                </a:cubicBezTo>
                <a:cubicBezTo>
                  <a:pt x="25966" y="31400"/>
                  <a:pt x="25763" y="31181"/>
                  <a:pt x="25571" y="30970"/>
                </a:cubicBezTo>
                <a:cubicBezTo>
                  <a:pt x="25577" y="30943"/>
                  <a:pt x="25577" y="30938"/>
                  <a:pt x="25580" y="30935"/>
                </a:cubicBezTo>
                <a:cubicBezTo>
                  <a:pt x="25752" y="30795"/>
                  <a:pt x="25761" y="30746"/>
                  <a:pt x="25645" y="30542"/>
                </a:cubicBezTo>
                <a:cubicBezTo>
                  <a:pt x="25549" y="30372"/>
                  <a:pt x="25447" y="30207"/>
                  <a:pt x="25354" y="30036"/>
                </a:cubicBezTo>
                <a:cubicBezTo>
                  <a:pt x="25334" y="30001"/>
                  <a:pt x="25346" y="29951"/>
                  <a:pt x="25340" y="29909"/>
                </a:cubicBezTo>
                <a:cubicBezTo>
                  <a:pt x="25335" y="29862"/>
                  <a:pt x="25336" y="29807"/>
                  <a:pt x="25314" y="29769"/>
                </a:cubicBezTo>
                <a:cubicBezTo>
                  <a:pt x="25225" y="29618"/>
                  <a:pt x="25125" y="29473"/>
                  <a:pt x="25026" y="29316"/>
                </a:cubicBezTo>
                <a:cubicBezTo>
                  <a:pt x="25135" y="29256"/>
                  <a:pt x="25248" y="29191"/>
                  <a:pt x="25362" y="29129"/>
                </a:cubicBezTo>
                <a:cubicBezTo>
                  <a:pt x="25431" y="29092"/>
                  <a:pt x="25500" y="29055"/>
                  <a:pt x="25571" y="29023"/>
                </a:cubicBezTo>
                <a:cubicBezTo>
                  <a:pt x="25666" y="28979"/>
                  <a:pt x="25674" y="28912"/>
                  <a:pt x="25622" y="28834"/>
                </a:cubicBezTo>
                <a:cubicBezTo>
                  <a:pt x="25577" y="28766"/>
                  <a:pt x="25527" y="28701"/>
                  <a:pt x="25474" y="28638"/>
                </a:cubicBezTo>
                <a:cubicBezTo>
                  <a:pt x="25288" y="28413"/>
                  <a:pt x="25099" y="28191"/>
                  <a:pt x="24912" y="27966"/>
                </a:cubicBezTo>
                <a:cubicBezTo>
                  <a:pt x="24899" y="27953"/>
                  <a:pt x="24893" y="27934"/>
                  <a:pt x="24884" y="27919"/>
                </a:cubicBezTo>
                <a:cubicBezTo>
                  <a:pt x="24991" y="27806"/>
                  <a:pt x="24995" y="27744"/>
                  <a:pt x="24871" y="27641"/>
                </a:cubicBezTo>
                <a:cubicBezTo>
                  <a:pt x="24760" y="27550"/>
                  <a:pt x="24639" y="27471"/>
                  <a:pt x="24517" y="27393"/>
                </a:cubicBezTo>
                <a:cubicBezTo>
                  <a:pt x="24234" y="27209"/>
                  <a:pt x="24050" y="26926"/>
                  <a:pt x="23816" y="26695"/>
                </a:cubicBezTo>
                <a:cubicBezTo>
                  <a:pt x="23716" y="26597"/>
                  <a:pt x="23605" y="26515"/>
                  <a:pt x="23498" y="26423"/>
                </a:cubicBezTo>
                <a:cubicBezTo>
                  <a:pt x="23500" y="26421"/>
                  <a:pt x="23503" y="26410"/>
                  <a:pt x="23507" y="26408"/>
                </a:cubicBezTo>
                <a:cubicBezTo>
                  <a:pt x="23802" y="26360"/>
                  <a:pt x="24097" y="26296"/>
                  <a:pt x="24394" y="26271"/>
                </a:cubicBezTo>
                <a:cubicBezTo>
                  <a:pt x="24482" y="26263"/>
                  <a:pt x="24570" y="26260"/>
                  <a:pt x="24658" y="26260"/>
                </a:cubicBezTo>
                <a:cubicBezTo>
                  <a:pt x="25018" y="26260"/>
                  <a:pt x="25374" y="26319"/>
                  <a:pt x="25726" y="26401"/>
                </a:cubicBezTo>
                <a:cubicBezTo>
                  <a:pt x="25753" y="26408"/>
                  <a:pt x="25782" y="26410"/>
                  <a:pt x="25811" y="26410"/>
                </a:cubicBezTo>
                <a:cubicBezTo>
                  <a:pt x="25829" y="26410"/>
                  <a:pt x="25847" y="26409"/>
                  <a:pt x="25865" y="26408"/>
                </a:cubicBezTo>
                <a:cubicBezTo>
                  <a:pt x="26074" y="26392"/>
                  <a:pt x="26084" y="26379"/>
                  <a:pt x="26053" y="26175"/>
                </a:cubicBezTo>
                <a:cubicBezTo>
                  <a:pt x="26050" y="26165"/>
                  <a:pt x="26054" y="26152"/>
                  <a:pt x="26059" y="26122"/>
                </a:cubicBezTo>
                <a:cubicBezTo>
                  <a:pt x="26182" y="26135"/>
                  <a:pt x="26303" y="26148"/>
                  <a:pt x="26426" y="26163"/>
                </a:cubicBezTo>
                <a:cubicBezTo>
                  <a:pt x="26488" y="26170"/>
                  <a:pt x="26549" y="26180"/>
                  <a:pt x="26611" y="26184"/>
                </a:cubicBezTo>
                <a:cubicBezTo>
                  <a:pt x="26621" y="26185"/>
                  <a:pt x="26631" y="26185"/>
                  <a:pt x="26640" y="26185"/>
                </a:cubicBezTo>
                <a:cubicBezTo>
                  <a:pt x="26722" y="26185"/>
                  <a:pt x="26785" y="26158"/>
                  <a:pt x="26780" y="26042"/>
                </a:cubicBezTo>
                <a:lnTo>
                  <a:pt x="26780" y="26042"/>
                </a:lnTo>
                <a:cubicBezTo>
                  <a:pt x="26892" y="26045"/>
                  <a:pt x="27000" y="26053"/>
                  <a:pt x="27107" y="26053"/>
                </a:cubicBezTo>
                <a:cubicBezTo>
                  <a:pt x="27151" y="26053"/>
                  <a:pt x="27195" y="26051"/>
                  <a:pt x="27239" y="26047"/>
                </a:cubicBezTo>
                <a:cubicBezTo>
                  <a:pt x="27397" y="26034"/>
                  <a:pt x="27554" y="25998"/>
                  <a:pt x="27708" y="25962"/>
                </a:cubicBezTo>
                <a:cubicBezTo>
                  <a:pt x="27804" y="25938"/>
                  <a:pt x="27831" y="25877"/>
                  <a:pt x="27775" y="25785"/>
                </a:cubicBezTo>
                <a:cubicBezTo>
                  <a:pt x="27696" y="25657"/>
                  <a:pt x="27619" y="25526"/>
                  <a:pt x="27531" y="25376"/>
                </a:cubicBezTo>
                <a:cubicBezTo>
                  <a:pt x="27621" y="25352"/>
                  <a:pt x="27704" y="25336"/>
                  <a:pt x="27784" y="25336"/>
                </a:cubicBezTo>
                <a:cubicBezTo>
                  <a:pt x="27835" y="25336"/>
                  <a:pt x="27884" y="25342"/>
                  <a:pt x="27933" y="25356"/>
                </a:cubicBezTo>
                <a:cubicBezTo>
                  <a:pt x="28078" y="25396"/>
                  <a:pt x="28220" y="25453"/>
                  <a:pt x="28364" y="25501"/>
                </a:cubicBezTo>
                <a:cubicBezTo>
                  <a:pt x="28397" y="25511"/>
                  <a:pt x="28431" y="25523"/>
                  <a:pt x="28466" y="25530"/>
                </a:cubicBezTo>
                <a:cubicBezTo>
                  <a:pt x="28497" y="25536"/>
                  <a:pt x="28524" y="25539"/>
                  <a:pt x="28546" y="25539"/>
                </a:cubicBezTo>
                <a:cubicBezTo>
                  <a:pt x="28627" y="25539"/>
                  <a:pt x="28652" y="25495"/>
                  <a:pt x="28648" y="25382"/>
                </a:cubicBezTo>
                <a:cubicBezTo>
                  <a:pt x="28648" y="25372"/>
                  <a:pt x="28657" y="25361"/>
                  <a:pt x="28664" y="25345"/>
                </a:cubicBezTo>
                <a:cubicBezTo>
                  <a:pt x="28766" y="25374"/>
                  <a:pt x="28864" y="25409"/>
                  <a:pt x="28966" y="25429"/>
                </a:cubicBezTo>
                <a:cubicBezTo>
                  <a:pt x="29067" y="25450"/>
                  <a:pt x="29166" y="25461"/>
                  <a:pt x="29265" y="25461"/>
                </a:cubicBezTo>
                <a:cubicBezTo>
                  <a:pt x="29439" y="25461"/>
                  <a:pt x="29610" y="25425"/>
                  <a:pt x="29774" y="25338"/>
                </a:cubicBezTo>
                <a:cubicBezTo>
                  <a:pt x="29869" y="25288"/>
                  <a:pt x="29907" y="25228"/>
                  <a:pt x="29850" y="25124"/>
                </a:cubicBezTo>
                <a:cubicBezTo>
                  <a:pt x="29811" y="25053"/>
                  <a:pt x="29788" y="24972"/>
                  <a:pt x="29753" y="24883"/>
                </a:cubicBezTo>
                <a:lnTo>
                  <a:pt x="29753" y="24883"/>
                </a:lnTo>
                <a:cubicBezTo>
                  <a:pt x="29823" y="24884"/>
                  <a:pt x="29886" y="24890"/>
                  <a:pt x="29946" y="24890"/>
                </a:cubicBezTo>
                <a:cubicBezTo>
                  <a:pt x="29959" y="24890"/>
                  <a:pt x="29971" y="24889"/>
                  <a:pt x="29984" y="24889"/>
                </a:cubicBezTo>
                <a:cubicBezTo>
                  <a:pt x="30181" y="24882"/>
                  <a:pt x="30381" y="24884"/>
                  <a:pt x="30576" y="24854"/>
                </a:cubicBezTo>
                <a:cubicBezTo>
                  <a:pt x="30843" y="24815"/>
                  <a:pt x="30856" y="24775"/>
                  <a:pt x="30731" y="24530"/>
                </a:cubicBezTo>
                <a:cubicBezTo>
                  <a:pt x="30799" y="24519"/>
                  <a:pt x="30863" y="24507"/>
                  <a:pt x="30926" y="24495"/>
                </a:cubicBezTo>
                <a:cubicBezTo>
                  <a:pt x="31014" y="24480"/>
                  <a:pt x="31103" y="24469"/>
                  <a:pt x="31190" y="24447"/>
                </a:cubicBezTo>
                <a:cubicBezTo>
                  <a:pt x="31290" y="24418"/>
                  <a:pt x="31376" y="24369"/>
                  <a:pt x="31328" y="24240"/>
                </a:cubicBezTo>
                <a:cubicBezTo>
                  <a:pt x="31419" y="24193"/>
                  <a:pt x="31510" y="24156"/>
                  <a:pt x="31591" y="24105"/>
                </a:cubicBezTo>
                <a:cubicBezTo>
                  <a:pt x="31702" y="24035"/>
                  <a:pt x="31702" y="23987"/>
                  <a:pt x="31611" y="23895"/>
                </a:cubicBezTo>
                <a:cubicBezTo>
                  <a:pt x="31497" y="23779"/>
                  <a:pt x="31384" y="23660"/>
                  <a:pt x="31272" y="23542"/>
                </a:cubicBezTo>
                <a:cubicBezTo>
                  <a:pt x="31258" y="23527"/>
                  <a:pt x="31244" y="23500"/>
                  <a:pt x="31246" y="23482"/>
                </a:cubicBezTo>
                <a:cubicBezTo>
                  <a:pt x="31294" y="23208"/>
                  <a:pt x="31153" y="22979"/>
                  <a:pt x="31064" y="22742"/>
                </a:cubicBezTo>
                <a:cubicBezTo>
                  <a:pt x="31015" y="22609"/>
                  <a:pt x="30926" y="22491"/>
                  <a:pt x="30866" y="22383"/>
                </a:cubicBezTo>
                <a:cubicBezTo>
                  <a:pt x="31131" y="22277"/>
                  <a:pt x="31399" y="22174"/>
                  <a:pt x="31663" y="22065"/>
                </a:cubicBezTo>
                <a:cubicBezTo>
                  <a:pt x="31736" y="22034"/>
                  <a:pt x="31801" y="21977"/>
                  <a:pt x="31875" y="21951"/>
                </a:cubicBezTo>
                <a:cubicBezTo>
                  <a:pt x="31985" y="21913"/>
                  <a:pt x="32103" y="21900"/>
                  <a:pt x="32211" y="21859"/>
                </a:cubicBezTo>
                <a:cubicBezTo>
                  <a:pt x="32345" y="21808"/>
                  <a:pt x="32480" y="21753"/>
                  <a:pt x="32599" y="21678"/>
                </a:cubicBezTo>
                <a:cubicBezTo>
                  <a:pt x="32723" y="21599"/>
                  <a:pt x="32719" y="21534"/>
                  <a:pt x="32628" y="21417"/>
                </a:cubicBezTo>
                <a:cubicBezTo>
                  <a:pt x="32593" y="21372"/>
                  <a:pt x="32559" y="21326"/>
                  <a:pt x="32521" y="21273"/>
                </a:cubicBezTo>
                <a:cubicBezTo>
                  <a:pt x="32676" y="21190"/>
                  <a:pt x="32825" y="21113"/>
                  <a:pt x="32969" y="21032"/>
                </a:cubicBezTo>
                <a:cubicBezTo>
                  <a:pt x="33195" y="20903"/>
                  <a:pt x="33421" y="20773"/>
                  <a:pt x="33647" y="20642"/>
                </a:cubicBezTo>
                <a:cubicBezTo>
                  <a:pt x="33755" y="20579"/>
                  <a:pt x="33756" y="20557"/>
                  <a:pt x="33660" y="20377"/>
                </a:cubicBezTo>
                <a:cubicBezTo>
                  <a:pt x="33732" y="20312"/>
                  <a:pt x="33813" y="20253"/>
                  <a:pt x="33879" y="20179"/>
                </a:cubicBezTo>
                <a:cubicBezTo>
                  <a:pt x="33972" y="20075"/>
                  <a:pt x="34059" y="19967"/>
                  <a:pt x="34136" y="19853"/>
                </a:cubicBezTo>
                <a:cubicBezTo>
                  <a:pt x="34202" y="19756"/>
                  <a:pt x="34162" y="19682"/>
                  <a:pt x="34072" y="19605"/>
                </a:cubicBezTo>
                <a:cubicBezTo>
                  <a:pt x="33940" y="19492"/>
                  <a:pt x="33825" y="19359"/>
                  <a:pt x="33708" y="19230"/>
                </a:cubicBezTo>
                <a:cubicBezTo>
                  <a:pt x="33652" y="19167"/>
                  <a:pt x="33681" y="19132"/>
                  <a:pt x="33752" y="19090"/>
                </a:cubicBezTo>
                <a:cubicBezTo>
                  <a:pt x="33973" y="18958"/>
                  <a:pt x="34188" y="18815"/>
                  <a:pt x="34403" y="18676"/>
                </a:cubicBezTo>
                <a:cubicBezTo>
                  <a:pt x="34504" y="18610"/>
                  <a:pt x="34601" y="18538"/>
                  <a:pt x="34699" y="18468"/>
                </a:cubicBezTo>
                <a:cubicBezTo>
                  <a:pt x="34764" y="18421"/>
                  <a:pt x="34817" y="18375"/>
                  <a:pt x="34743" y="18288"/>
                </a:cubicBezTo>
                <a:cubicBezTo>
                  <a:pt x="34729" y="18270"/>
                  <a:pt x="34750" y="18201"/>
                  <a:pt x="34775" y="18177"/>
                </a:cubicBezTo>
                <a:cubicBezTo>
                  <a:pt x="34879" y="18078"/>
                  <a:pt x="35002" y="17995"/>
                  <a:pt x="35097" y="17888"/>
                </a:cubicBezTo>
                <a:cubicBezTo>
                  <a:pt x="35185" y="17792"/>
                  <a:pt x="35254" y="17676"/>
                  <a:pt x="35316" y="17560"/>
                </a:cubicBezTo>
                <a:cubicBezTo>
                  <a:pt x="35365" y="17476"/>
                  <a:pt x="35360" y="17387"/>
                  <a:pt x="35252" y="17337"/>
                </a:cubicBezTo>
                <a:cubicBezTo>
                  <a:pt x="35228" y="17327"/>
                  <a:pt x="35211" y="17303"/>
                  <a:pt x="35182" y="17280"/>
                </a:cubicBezTo>
                <a:cubicBezTo>
                  <a:pt x="35284" y="17190"/>
                  <a:pt x="35376" y="17102"/>
                  <a:pt x="35473" y="17020"/>
                </a:cubicBezTo>
                <a:cubicBezTo>
                  <a:pt x="35759" y="16775"/>
                  <a:pt x="36055" y="16539"/>
                  <a:pt x="36335" y="16284"/>
                </a:cubicBezTo>
                <a:cubicBezTo>
                  <a:pt x="36642" y="16010"/>
                  <a:pt x="36973" y="15768"/>
                  <a:pt x="37287" y="15504"/>
                </a:cubicBezTo>
                <a:cubicBezTo>
                  <a:pt x="37363" y="15440"/>
                  <a:pt x="37426" y="15357"/>
                  <a:pt x="37481" y="15275"/>
                </a:cubicBezTo>
                <a:cubicBezTo>
                  <a:pt x="37521" y="15216"/>
                  <a:pt x="37501" y="15164"/>
                  <a:pt x="37429" y="15164"/>
                </a:cubicBezTo>
                <a:cubicBezTo>
                  <a:pt x="37424" y="15164"/>
                  <a:pt x="37419" y="15164"/>
                  <a:pt x="37413" y="15165"/>
                </a:cubicBezTo>
                <a:cubicBezTo>
                  <a:pt x="37283" y="15176"/>
                  <a:pt x="37152" y="15194"/>
                  <a:pt x="37023" y="15216"/>
                </a:cubicBezTo>
                <a:cubicBezTo>
                  <a:pt x="36771" y="15260"/>
                  <a:pt x="36520" y="15316"/>
                  <a:pt x="36266" y="15352"/>
                </a:cubicBezTo>
                <a:cubicBezTo>
                  <a:pt x="36020" y="15387"/>
                  <a:pt x="35772" y="15403"/>
                  <a:pt x="35523" y="15423"/>
                </a:cubicBezTo>
                <a:cubicBezTo>
                  <a:pt x="35402" y="15433"/>
                  <a:pt x="35279" y="15436"/>
                  <a:pt x="35156" y="15443"/>
                </a:cubicBezTo>
                <a:cubicBezTo>
                  <a:pt x="35151" y="15250"/>
                  <a:pt x="35143" y="15232"/>
                  <a:pt x="34975" y="15212"/>
                </a:cubicBezTo>
                <a:cubicBezTo>
                  <a:pt x="34923" y="15206"/>
                  <a:pt x="34870" y="15204"/>
                  <a:pt x="34817" y="15204"/>
                </a:cubicBezTo>
                <a:cubicBezTo>
                  <a:pt x="34742" y="15204"/>
                  <a:pt x="34666" y="15209"/>
                  <a:pt x="34591" y="15217"/>
                </a:cubicBezTo>
                <a:cubicBezTo>
                  <a:pt x="34173" y="15263"/>
                  <a:pt x="33756" y="15315"/>
                  <a:pt x="33337" y="15366"/>
                </a:cubicBezTo>
                <a:cubicBezTo>
                  <a:pt x="33336" y="15366"/>
                  <a:pt x="33335" y="15366"/>
                  <a:pt x="33334" y="15366"/>
                </a:cubicBezTo>
                <a:cubicBezTo>
                  <a:pt x="33325" y="15366"/>
                  <a:pt x="33315" y="15362"/>
                  <a:pt x="33303" y="15360"/>
                </a:cubicBezTo>
                <a:cubicBezTo>
                  <a:pt x="33330" y="15228"/>
                  <a:pt x="33356" y="15099"/>
                  <a:pt x="33381" y="14969"/>
                </a:cubicBezTo>
                <a:cubicBezTo>
                  <a:pt x="33401" y="14869"/>
                  <a:pt x="33350" y="14798"/>
                  <a:pt x="33237" y="14764"/>
                </a:cubicBezTo>
                <a:cubicBezTo>
                  <a:pt x="33182" y="14747"/>
                  <a:pt x="33127" y="14740"/>
                  <a:pt x="33073" y="14740"/>
                </a:cubicBezTo>
                <a:cubicBezTo>
                  <a:pt x="32973" y="14740"/>
                  <a:pt x="32876" y="14764"/>
                  <a:pt x="32779" y="14798"/>
                </a:cubicBezTo>
                <a:cubicBezTo>
                  <a:pt x="32732" y="14815"/>
                  <a:pt x="32685" y="14834"/>
                  <a:pt x="32628" y="14854"/>
                </a:cubicBezTo>
                <a:cubicBezTo>
                  <a:pt x="32614" y="14737"/>
                  <a:pt x="32550" y="14699"/>
                  <a:pt x="32465" y="14699"/>
                </a:cubicBezTo>
                <a:cubicBezTo>
                  <a:pt x="32450" y="14699"/>
                  <a:pt x="32434" y="14700"/>
                  <a:pt x="32418" y="14702"/>
                </a:cubicBezTo>
                <a:cubicBezTo>
                  <a:pt x="32166" y="14734"/>
                  <a:pt x="31914" y="14769"/>
                  <a:pt x="31662" y="14803"/>
                </a:cubicBezTo>
                <a:cubicBezTo>
                  <a:pt x="31657" y="14745"/>
                  <a:pt x="31642" y="14679"/>
                  <a:pt x="31647" y="14616"/>
                </a:cubicBezTo>
                <a:cubicBezTo>
                  <a:pt x="31655" y="14522"/>
                  <a:pt x="31610" y="14472"/>
                  <a:pt x="31533" y="14472"/>
                </a:cubicBezTo>
                <a:cubicBezTo>
                  <a:pt x="31511" y="14472"/>
                  <a:pt x="31487" y="14476"/>
                  <a:pt x="31461" y="14484"/>
                </a:cubicBezTo>
                <a:cubicBezTo>
                  <a:pt x="31294" y="14533"/>
                  <a:pt x="31129" y="14595"/>
                  <a:pt x="30967" y="14661"/>
                </a:cubicBezTo>
                <a:cubicBezTo>
                  <a:pt x="30629" y="14797"/>
                  <a:pt x="30293" y="14939"/>
                  <a:pt x="29956" y="15079"/>
                </a:cubicBezTo>
                <a:cubicBezTo>
                  <a:pt x="29906" y="15099"/>
                  <a:pt x="29857" y="15121"/>
                  <a:pt x="29803" y="15144"/>
                </a:cubicBezTo>
                <a:cubicBezTo>
                  <a:pt x="29802" y="14922"/>
                  <a:pt x="29799" y="14699"/>
                  <a:pt x="29801" y="14478"/>
                </a:cubicBezTo>
                <a:cubicBezTo>
                  <a:pt x="29801" y="14400"/>
                  <a:pt x="29774" y="14362"/>
                  <a:pt x="29696" y="14357"/>
                </a:cubicBezTo>
                <a:cubicBezTo>
                  <a:pt x="29664" y="14355"/>
                  <a:pt x="29634" y="14354"/>
                  <a:pt x="29603" y="14354"/>
                </a:cubicBezTo>
                <a:cubicBezTo>
                  <a:pt x="29405" y="14354"/>
                  <a:pt x="29220" y="14402"/>
                  <a:pt x="29056" y="14527"/>
                </a:cubicBezTo>
                <a:cubicBezTo>
                  <a:pt x="29010" y="14454"/>
                  <a:pt x="28974" y="14420"/>
                  <a:pt x="28929" y="14420"/>
                </a:cubicBezTo>
                <a:cubicBezTo>
                  <a:pt x="28895" y="14420"/>
                  <a:pt x="28855" y="14440"/>
                  <a:pt x="28803" y="14478"/>
                </a:cubicBezTo>
                <a:cubicBezTo>
                  <a:pt x="28646" y="14591"/>
                  <a:pt x="28488" y="14703"/>
                  <a:pt x="28336" y="14811"/>
                </a:cubicBezTo>
                <a:cubicBezTo>
                  <a:pt x="28313" y="14797"/>
                  <a:pt x="28304" y="14795"/>
                  <a:pt x="28302" y="14789"/>
                </a:cubicBezTo>
                <a:cubicBezTo>
                  <a:pt x="28253" y="14681"/>
                  <a:pt x="28226" y="14633"/>
                  <a:pt x="28181" y="14633"/>
                </a:cubicBezTo>
                <a:cubicBezTo>
                  <a:pt x="28146" y="14633"/>
                  <a:pt x="28100" y="14661"/>
                  <a:pt x="28025" y="14712"/>
                </a:cubicBezTo>
                <a:cubicBezTo>
                  <a:pt x="27797" y="14868"/>
                  <a:pt x="27566" y="15020"/>
                  <a:pt x="27343" y="15181"/>
                </a:cubicBezTo>
                <a:cubicBezTo>
                  <a:pt x="27254" y="15247"/>
                  <a:pt x="27183" y="15336"/>
                  <a:pt x="27096" y="15422"/>
                </a:cubicBezTo>
                <a:cubicBezTo>
                  <a:pt x="27077" y="15332"/>
                  <a:pt x="27060" y="15253"/>
                  <a:pt x="27044" y="15176"/>
                </a:cubicBezTo>
                <a:cubicBezTo>
                  <a:pt x="27029" y="15095"/>
                  <a:pt x="26999" y="15052"/>
                  <a:pt x="26949" y="15052"/>
                </a:cubicBezTo>
                <a:cubicBezTo>
                  <a:pt x="26924" y="15052"/>
                  <a:pt x="26893" y="15062"/>
                  <a:pt x="26857" y="15085"/>
                </a:cubicBezTo>
                <a:cubicBezTo>
                  <a:pt x="26684" y="15191"/>
                  <a:pt x="26517" y="15305"/>
                  <a:pt x="26358" y="15427"/>
                </a:cubicBezTo>
                <a:cubicBezTo>
                  <a:pt x="26195" y="15551"/>
                  <a:pt x="26024" y="15639"/>
                  <a:pt x="25829" y="15702"/>
                </a:cubicBezTo>
                <a:cubicBezTo>
                  <a:pt x="25675" y="15751"/>
                  <a:pt x="25527" y="15831"/>
                  <a:pt x="25388" y="15917"/>
                </a:cubicBezTo>
                <a:cubicBezTo>
                  <a:pt x="25284" y="15982"/>
                  <a:pt x="25207" y="16087"/>
                  <a:pt x="25104" y="16157"/>
                </a:cubicBezTo>
                <a:cubicBezTo>
                  <a:pt x="24995" y="16231"/>
                  <a:pt x="24865" y="16273"/>
                  <a:pt x="24754" y="16347"/>
                </a:cubicBezTo>
                <a:cubicBezTo>
                  <a:pt x="24621" y="16435"/>
                  <a:pt x="24507" y="16550"/>
                  <a:pt x="24372" y="16633"/>
                </a:cubicBezTo>
                <a:cubicBezTo>
                  <a:pt x="24151" y="16772"/>
                  <a:pt x="23920" y="16893"/>
                  <a:pt x="23694" y="17026"/>
                </a:cubicBezTo>
                <a:cubicBezTo>
                  <a:pt x="23517" y="17130"/>
                  <a:pt x="23344" y="17239"/>
                  <a:pt x="23169" y="17346"/>
                </a:cubicBezTo>
                <a:cubicBezTo>
                  <a:pt x="23159" y="17338"/>
                  <a:pt x="23150" y="17330"/>
                  <a:pt x="23142" y="17321"/>
                </a:cubicBezTo>
                <a:cubicBezTo>
                  <a:pt x="23251" y="17157"/>
                  <a:pt x="23349" y="16982"/>
                  <a:pt x="23473" y="16829"/>
                </a:cubicBezTo>
                <a:cubicBezTo>
                  <a:pt x="23646" y="16618"/>
                  <a:pt x="23834" y="16418"/>
                  <a:pt x="24023" y="16222"/>
                </a:cubicBezTo>
                <a:cubicBezTo>
                  <a:pt x="24209" y="16029"/>
                  <a:pt x="24398" y="15838"/>
                  <a:pt x="24594" y="15656"/>
                </a:cubicBezTo>
                <a:cubicBezTo>
                  <a:pt x="24821" y="15448"/>
                  <a:pt x="25057" y="15249"/>
                  <a:pt x="25290" y="15048"/>
                </a:cubicBezTo>
                <a:cubicBezTo>
                  <a:pt x="25304" y="15035"/>
                  <a:pt x="25318" y="15021"/>
                  <a:pt x="25330" y="15005"/>
                </a:cubicBezTo>
                <a:cubicBezTo>
                  <a:pt x="25424" y="14894"/>
                  <a:pt x="25419" y="14860"/>
                  <a:pt x="25295" y="14770"/>
                </a:cubicBezTo>
                <a:cubicBezTo>
                  <a:pt x="25341" y="14594"/>
                  <a:pt x="25506" y="14519"/>
                  <a:pt x="25618" y="14399"/>
                </a:cubicBezTo>
                <a:cubicBezTo>
                  <a:pt x="25664" y="14351"/>
                  <a:pt x="25721" y="14315"/>
                  <a:pt x="25772" y="14272"/>
                </a:cubicBezTo>
                <a:cubicBezTo>
                  <a:pt x="25853" y="14203"/>
                  <a:pt x="25897" y="14120"/>
                  <a:pt x="25941" y="14018"/>
                </a:cubicBezTo>
                <a:cubicBezTo>
                  <a:pt x="26009" y="13858"/>
                  <a:pt x="26127" y="13715"/>
                  <a:pt x="26236" y="13575"/>
                </a:cubicBezTo>
                <a:cubicBezTo>
                  <a:pt x="26303" y="13488"/>
                  <a:pt x="26406" y="13427"/>
                  <a:pt x="26476" y="13340"/>
                </a:cubicBezTo>
                <a:cubicBezTo>
                  <a:pt x="26553" y="13242"/>
                  <a:pt x="26533" y="13200"/>
                  <a:pt x="26417" y="13148"/>
                </a:cubicBezTo>
                <a:cubicBezTo>
                  <a:pt x="26368" y="13127"/>
                  <a:pt x="26322" y="13099"/>
                  <a:pt x="26256" y="13066"/>
                </a:cubicBezTo>
                <a:cubicBezTo>
                  <a:pt x="26339" y="12981"/>
                  <a:pt x="26406" y="12906"/>
                  <a:pt x="26481" y="12840"/>
                </a:cubicBezTo>
                <a:cubicBezTo>
                  <a:pt x="26640" y="12701"/>
                  <a:pt x="26800" y="12564"/>
                  <a:pt x="26964" y="12432"/>
                </a:cubicBezTo>
                <a:cubicBezTo>
                  <a:pt x="27051" y="12361"/>
                  <a:pt x="27151" y="12306"/>
                  <a:pt x="27240" y="12237"/>
                </a:cubicBezTo>
                <a:cubicBezTo>
                  <a:pt x="27311" y="12181"/>
                  <a:pt x="27391" y="12125"/>
                  <a:pt x="27306" y="12016"/>
                </a:cubicBezTo>
                <a:cubicBezTo>
                  <a:pt x="27293" y="11998"/>
                  <a:pt x="27321" y="11938"/>
                  <a:pt x="27345" y="11909"/>
                </a:cubicBezTo>
                <a:cubicBezTo>
                  <a:pt x="27481" y="11728"/>
                  <a:pt x="27620" y="11553"/>
                  <a:pt x="27758" y="11372"/>
                </a:cubicBezTo>
                <a:cubicBezTo>
                  <a:pt x="27784" y="11339"/>
                  <a:pt x="27808" y="11298"/>
                  <a:pt x="27819" y="11259"/>
                </a:cubicBezTo>
                <a:cubicBezTo>
                  <a:pt x="27866" y="11105"/>
                  <a:pt x="27865" y="10937"/>
                  <a:pt x="27631" y="10904"/>
                </a:cubicBezTo>
                <a:cubicBezTo>
                  <a:pt x="27600" y="10899"/>
                  <a:pt x="27572" y="10889"/>
                  <a:pt x="27535" y="10880"/>
                </a:cubicBezTo>
                <a:cubicBezTo>
                  <a:pt x="27554" y="10834"/>
                  <a:pt x="27573" y="10797"/>
                  <a:pt x="27589" y="10758"/>
                </a:cubicBezTo>
                <a:cubicBezTo>
                  <a:pt x="27644" y="10613"/>
                  <a:pt x="27721" y="10482"/>
                  <a:pt x="27747" y="10316"/>
                </a:cubicBezTo>
                <a:cubicBezTo>
                  <a:pt x="27772" y="10153"/>
                  <a:pt x="27900" y="10006"/>
                  <a:pt x="27985" y="9852"/>
                </a:cubicBezTo>
                <a:cubicBezTo>
                  <a:pt x="28004" y="9817"/>
                  <a:pt x="28030" y="9788"/>
                  <a:pt x="28047" y="9753"/>
                </a:cubicBezTo>
                <a:cubicBezTo>
                  <a:pt x="28104" y="9642"/>
                  <a:pt x="28094" y="9610"/>
                  <a:pt x="27975" y="9547"/>
                </a:cubicBezTo>
                <a:cubicBezTo>
                  <a:pt x="28045" y="9410"/>
                  <a:pt x="28114" y="9275"/>
                  <a:pt x="28185" y="9138"/>
                </a:cubicBezTo>
                <a:cubicBezTo>
                  <a:pt x="28245" y="9025"/>
                  <a:pt x="28324" y="8917"/>
                  <a:pt x="28360" y="8796"/>
                </a:cubicBezTo>
                <a:cubicBezTo>
                  <a:pt x="28409" y="8633"/>
                  <a:pt x="28387" y="8566"/>
                  <a:pt x="28255" y="8566"/>
                </a:cubicBezTo>
                <a:cubicBezTo>
                  <a:pt x="28238" y="8566"/>
                  <a:pt x="28218" y="8567"/>
                  <a:pt x="28197" y="8570"/>
                </a:cubicBezTo>
                <a:cubicBezTo>
                  <a:pt x="27991" y="8590"/>
                  <a:pt x="27787" y="8618"/>
                  <a:pt x="27582" y="8643"/>
                </a:cubicBezTo>
                <a:cubicBezTo>
                  <a:pt x="27526" y="8651"/>
                  <a:pt x="27468" y="8658"/>
                  <a:pt x="27412" y="8664"/>
                </a:cubicBezTo>
                <a:cubicBezTo>
                  <a:pt x="27391" y="8512"/>
                  <a:pt x="27375" y="8461"/>
                  <a:pt x="27289" y="8461"/>
                </a:cubicBezTo>
                <a:cubicBezTo>
                  <a:pt x="27256" y="8461"/>
                  <a:pt x="27213" y="8469"/>
                  <a:pt x="27154" y="8481"/>
                </a:cubicBezTo>
                <a:cubicBezTo>
                  <a:pt x="26898" y="8534"/>
                  <a:pt x="26645" y="8596"/>
                  <a:pt x="26390" y="8653"/>
                </a:cubicBezTo>
                <a:cubicBezTo>
                  <a:pt x="26360" y="8661"/>
                  <a:pt x="26331" y="8663"/>
                  <a:pt x="26297" y="8670"/>
                </a:cubicBezTo>
                <a:cubicBezTo>
                  <a:pt x="26425" y="8376"/>
                  <a:pt x="26544" y="8088"/>
                  <a:pt x="26673" y="7805"/>
                </a:cubicBezTo>
                <a:cubicBezTo>
                  <a:pt x="26730" y="7680"/>
                  <a:pt x="26801" y="7558"/>
                  <a:pt x="26877" y="7440"/>
                </a:cubicBezTo>
                <a:cubicBezTo>
                  <a:pt x="26965" y="7299"/>
                  <a:pt x="27065" y="7164"/>
                  <a:pt x="27157" y="7023"/>
                </a:cubicBezTo>
                <a:cubicBezTo>
                  <a:pt x="27185" y="6981"/>
                  <a:pt x="27203" y="6933"/>
                  <a:pt x="27219" y="6884"/>
                </a:cubicBezTo>
                <a:cubicBezTo>
                  <a:pt x="27253" y="6791"/>
                  <a:pt x="27244" y="6717"/>
                  <a:pt x="27125" y="6694"/>
                </a:cubicBezTo>
                <a:cubicBezTo>
                  <a:pt x="27091" y="6688"/>
                  <a:pt x="27062" y="6667"/>
                  <a:pt x="27019" y="6648"/>
                </a:cubicBezTo>
                <a:cubicBezTo>
                  <a:pt x="27034" y="6605"/>
                  <a:pt x="27046" y="6563"/>
                  <a:pt x="27063" y="6526"/>
                </a:cubicBezTo>
                <a:cubicBezTo>
                  <a:pt x="27182" y="6262"/>
                  <a:pt x="27304" y="6000"/>
                  <a:pt x="27423" y="5737"/>
                </a:cubicBezTo>
                <a:cubicBezTo>
                  <a:pt x="27438" y="5703"/>
                  <a:pt x="27456" y="5668"/>
                  <a:pt x="27469" y="5631"/>
                </a:cubicBezTo>
                <a:cubicBezTo>
                  <a:pt x="27523" y="5478"/>
                  <a:pt x="27512" y="5453"/>
                  <a:pt x="27367" y="5380"/>
                </a:cubicBezTo>
                <a:cubicBezTo>
                  <a:pt x="27414" y="5174"/>
                  <a:pt x="27466" y="4968"/>
                  <a:pt x="27506" y="4758"/>
                </a:cubicBezTo>
                <a:cubicBezTo>
                  <a:pt x="27525" y="4659"/>
                  <a:pt x="27525" y="4556"/>
                  <a:pt x="27522" y="4455"/>
                </a:cubicBezTo>
                <a:cubicBezTo>
                  <a:pt x="27518" y="4355"/>
                  <a:pt x="27461" y="4315"/>
                  <a:pt x="27368" y="4315"/>
                </a:cubicBezTo>
                <a:cubicBezTo>
                  <a:pt x="27362" y="4315"/>
                  <a:pt x="27355" y="4315"/>
                  <a:pt x="27348" y="4315"/>
                </a:cubicBezTo>
                <a:cubicBezTo>
                  <a:pt x="26952" y="4342"/>
                  <a:pt x="26556" y="4367"/>
                  <a:pt x="26159" y="4391"/>
                </a:cubicBezTo>
                <a:cubicBezTo>
                  <a:pt x="26156" y="4392"/>
                  <a:pt x="26153" y="4392"/>
                  <a:pt x="26150" y="4392"/>
                </a:cubicBezTo>
                <a:cubicBezTo>
                  <a:pt x="26130" y="4392"/>
                  <a:pt x="26111" y="4389"/>
                  <a:pt x="26097" y="4388"/>
                </a:cubicBezTo>
                <a:cubicBezTo>
                  <a:pt x="26156" y="4117"/>
                  <a:pt x="26216" y="3853"/>
                  <a:pt x="26267" y="3587"/>
                </a:cubicBezTo>
                <a:cubicBezTo>
                  <a:pt x="26276" y="3550"/>
                  <a:pt x="26240" y="3504"/>
                  <a:pt x="26224" y="3461"/>
                </a:cubicBezTo>
                <a:cubicBezTo>
                  <a:pt x="26213" y="3429"/>
                  <a:pt x="26188" y="3396"/>
                  <a:pt x="26192" y="3365"/>
                </a:cubicBezTo>
                <a:cubicBezTo>
                  <a:pt x="26210" y="3226"/>
                  <a:pt x="26237" y="3088"/>
                  <a:pt x="26257" y="2949"/>
                </a:cubicBezTo>
                <a:cubicBezTo>
                  <a:pt x="26267" y="2877"/>
                  <a:pt x="26280" y="2803"/>
                  <a:pt x="26277" y="2730"/>
                </a:cubicBezTo>
                <a:cubicBezTo>
                  <a:pt x="26271" y="2532"/>
                  <a:pt x="26225" y="2485"/>
                  <a:pt x="26014" y="2452"/>
                </a:cubicBezTo>
                <a:cubicBezTo>
                  <a:pt x="26084" y="2218"/>
                  <a:pt x="26139" y="1985"/>
                  <a:pt x="26223" y="1761"/>
                </a:cubicBezTo>
                <a:cubicBezTo>
                  <a:pt x="26350" y="1421"/>
                  <a:pt x="26499" y="1091"/>
                  <a:pt x="26632" y="754"/>
                </a:cubicBezTo>
                <a:cubicBezTo>
                  <a:pt x="26688" y="608"/>
                  <a:pt x="26736" y="459"/>
                  <a:pt x="26772" y="308"/>
                </a:cubicBezTo>
                <a:cubicBezTo>
                  <a:pt x="26790" y="232"/>
                  <a:pt x="26785" y="145"/>
                  <a:pt x="26770" y="67"/>
                </a:cubicBezTo>
                <a:cubicBezTo>
                  <a:pt x="26761" y="22"/>
                  <a:pt x="26736" y="0"/>
                  <a:pt x="26707" y="0"/>
                </a:cubicBezTo>
                <a:close/>
              </a:path>
            </a:pathLst>
          </a:custGeom>
          <a:solidFill>
            <a:srgbClr val="689A69">
              <a:alpha val="46666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" name="Google Shape;54;p29"/>
          <p:cNvSpPr/>
          <p:nvPr/>
        </p:nvSpPr>
        <p:spPr>
          <a:xfrm rot="10800000">
            <a:off x="4709725" y="3879825"/>
            <a:ext cx="1065221" cy="931788"/>
          </a:xfrm>
          <a:custGeom>
            <a:avLst/>
            <a:gdLst/>
            <a:ahLst/>
            <a:cxnLst/>
            <a:rect l="l" t="t" r="r" b="b"/>
            <a:pathLst>
              <a:path w="37521" h="32821" extrusionOk="0">
                <a:moveTo>
                  <a:pt x="26707" y="0"/>
                </a:moveTo>
                <a:cubicBezTo>
                  <a:pt x="26685" y="0"/>
                  <a:pt x="26661" y="13"/>
                  <a:pt x="26641" y="39"/>
                </a:cubicBezTo>
                <a:cubicBezTo>
                  <a:pt x="26545" y="161"/>
                  <a:pt x="26394" y="228"/>
                  <a:pt x="26328" y="385"/>
                </a:cubicBezTo>
                <a:cubicBezTo>
                  <a:pt x="26298" y="456"/>
                  <a:pt x="26209" y="499"/>
                  <a:pt x="26148" y="559"/>
                </a:cubicBezTo>
                <a:cubicBezTo>
                  <a:pt x="25798" y="898"/>
                  <a:pt x="25454" y="1240"/>
                  <a:pt x="25100" y="1573"/>
                </a:cubicBezTo>
                <a:cubicBezTo>
                  <a:pt x="25000" y="1667"/>
                  <a:pt x="24872" y="1732"/>
                  <a:pt x="24744" y="1819"/>
                </a:cubicBezTo>
                <a:cubicBezTo>
                  <a:pt x="24724" y="1776"/>
                  <a:pt x="24701" y="1738"/>
                  <a:pt x="24688" y="1696"/>
                </a:cubicBezTo>
                <a:cubicBezTo>
                  <a:pt x="24665" y="1619"/>
                  <a:pt x="24621" y="1584"/>
                  <a:pt x="24562" y="1584"/>
                </a:cubicBezTo>
                <a:cubicBezTo>
                  <a:pt x="24540" y="1584"/>
                  <a:pt x="24516" y="1589"/>
                  <a:pt x="24490" y="1598"/>
                </a:cubicBezTo>
                <a:cubicBezTo>
                  <a:pt x="24413" y="1625"/>
                  <a:pt x="24327" y="1645"/>
                  <a:pt x="24266" y="1694"/>
                </a:cubicBezTo>
                <a:cubicBezTo>
                  <a:pt x="23997" y="1910"/>
                  <a:pt x="23720" y="2118"/>
                  <a:pt x="23515" y="2406"/>
                </a:cubicBezTo>
                <a:cubicBezTo>
                  <a:pt x="23432" y="2524"/>
                  <a:pt x="23308" y="2614"/>
                  <a:pt x="23200" y="2717"/>
                </a:cubicBezTo>
                <a:cubicBezTo>
                  <a:pt x="23090" y="2530"/>
                  <a:pt x="22973" y="2337"/>
                  <a:pt x="22862" y="2141"/>
                </a:cubicBezTo>
                <a:cubicBezTo>
                  <a:pt x="22829" y="2082"/>
                  <a:pt x="22792" y="2054"/>
                  <a:pt x="22740" y="2054"/>
                </a:cubicBezTo>
                <a:cubicBezTo>
                  <a:pt x="22719" y="2054"/>
                  <a:pt x="22696" y="2059"/>
                  <a:pt x="22670" y="2067"/>
                </a:cubicBezTo>
                <a:cubicBezTo>
                  <a:pt x="22500" y="2123"/>
                  <a:pt x="22383" y="2243"/>
                  <a:pt x="22274" y="2376"/>
                </a:cubicBezTo>
                <a:cubicBezTo>
                  <a:pt x="22162" y="2512"/>
                  <a:pt x="22052" y="2651"/>
                  <a:pt x="21943" y="2792"/>
                </a:cubicBezTo>
                <a:cubicBezTo>
                  <a:pt x="21900" y="2846"/>
                  <a:pt x="21866" y="2908"/>
                  <a:pt x="21822" y="2975"/>
                </a:cubicBezTo>
                <a:cubicBezTo>
                  <a:pt x="21796" y="2962"/>
                  <a:pt x="21765" y="2948"/>
                  <a:pt x="21737" y="2932"/>
                </a:cubicBezTo>
                <a:cubicBezTo>
                  <a:pt x="21685" y="2900"/>
                  <a:pt x="21648" y="2884"/>
                  <a:pt x="21616" y="2884"/>
                </a:cubicBezTo>
                <a:cubicBezTo>
                  <a:pt x="21574" y="2884"/>
                  <a:pt x="21543" y="2914"/>
                  <a:pt x="21498" y="2980"/>
                </a:cubicBezTo>
                <a:cubicBezTo>
                  <a:pt x="21370" y="3167"/>
                  <a:pt x="21220" y="3328"/>
                  <a:pt x="21029" y="3455"/>
                </a:cubicBezTo>
                <a:cubicBezTo>
                  <a:pt x="20977" y="3489"/>
                  <a:pt x="20952" y="3565"/>
                  <a:pt x="20916" y="3621"/>
                </a:cubicBezTo>
                <a:cubicBezTo>
                  <a:pt x="20850" y="3555"/>
                  <a:pt x="20782" y="3481"/>
                  <a:pt x="20709" y="3411"/>
                </a:cubicBezTo>
                <a:cubicBezTo>
                  <a:pt x="20679" y="3382"/>
                  <a:pt x="20645" y="3367"/>
                  <a:pt x="20610" y="3367"/>
                </a:cubicBezTo>
                <a:cubicBezTo>
                  <a:pt x="20580" y="3367"/>
                  <a:pt x="20549" y="3378"/>
                  <a:pt x="20520" y="3402"/>
                </a:cubicBezTo>
                <a:cubicBezTo>
                  <a:pt x="20456" y="3456"/>
                  <a:pt x="20393" y="3515"/>
                  <a:pt x="20339" y="3581"/>
                </a:cubicBezTo>
                <a:cubicBezTo>
                  <a:pt x="20221" y="3725"/>
                  <a:pt x="20108" y="3874"/>
                  <a:pt x="19993" y="4021"/>
                </a:cubicBezTo>
                <a:cubicBezTo>
                  <a:pt x="19986" y="4029"/>
                  <a:pt x="19976" y="4039"/>
                  <a:pt x="19973" y="4049"/>
                </a:cubicBezTo>
                <a:cubicBezTo>
                  <a:pt x="19932" y="4168"/>
                  <a:pt x="19885" y="4274"/>
                  <a:pt x="19742" y="4319"/>
                </a:cubicBezTo>
                <a:cubicBezTo>
                  <a:pt x="19697" y="4333"/>
                  <a:pt x="19680" y="4436"/>
                  <a:pt x="19650" y="4500"/>
                </a:cubicBezTo>
                <a:cubicBezTo>
                  <a:pt x="19614" y="4575"/>
                  <a:pt x="19577" y="4651"/>
                  <a:pt x="19532" y="4742"/>
                </a:cubicBezTo>
                <a:cubicBezTo>
                  <a:pt x="19384" y="4508"/>
                  <a:pt x="19256" y="4296"/>
                  <a:pt x="19116" y="4090"/>
                </a:cubicBezTo>
                <a:cubicBezTo>
                  <a:pt x="19095" y="4060"/>
                  <a:pt x="19022" y="4065"/>
                  <a:pt x="18978" y="4057"/>
                </a:cubicBezTo>
                <a:cubicBezTo>
                  <a:pt x="18795" y="3873"/>
                  <a:pt x="18605" y="3683"/>
                  <a:pt x="18414" y="3497"/>
                </a:cubicBezTo>
                <a:cubicBezTo>
                  <a:pt x="18401" y="3485"/>
                  <a:pt x="18377" y="3479"/>
                  <a:pt x="18354" y="3479"/>
                </a:cubicBezTo>
                <a:cubicBezTo>
                  <a:pt x="18341" y="3479"/>
                  <a:pt x="18328" y="3481"/>
                  <a:pt x="18317" y="3484"/>
                </a:cubicBezTo>
                <a:cubicBezTo>
                  <a:pt x="18194" y="3522"/>
                  <a:pt x="18098" y="3591"/>
                  <a:pt x="18034" y="3710"/>
                </a:cubicBezTo>
                <a:cubicBezTo>
                  <a:pt x="17972" y="3828"/>
                  <a:pt x="17884" y="3932"/>
                  <a:pt x="17810" y="4043"/>
                </a:cubicBezTo>
                <a:cubicBezTo>
                  <a:pt x="17773" y="4099"/>
                  <a:pt x="17740" y="4160"/>
                  <a:pt x="17704" y="4219"/>
                </a:cubicBezTo>
                <a:cubicBezTo>
                  <a:pt x="17663" y="4190"/>
                  <a:pt x="17629" y="4175"/>
                  <a:pt x="17599" y="4175"/>
                </a:cubicBezTo>
                <a:cubicBezTo>
                  <a:pt x="17554" y="4175"/>
                  <a:pt x="17518" y="4209"/>
                  <a:pt x="17484" y="4286"/>
                </a:cubicBezTo>
                <a:cubicBezTo>
                  <a:pt x="17370" y="4533"/>
                  <a:pt x="17268" y="4789"/>
                  <a:pt x="17164" y="5031"/>
                </a:cubicBezTo>
                <a:cubicBezTo>
                  <a:pt x="17103" y="4978"/>
                  <a:pt x="17023" y="4906"/>
                  <a:pt x="16944" y="4836"/>
                </a:cubicBezTo>
                <a:cubicBezTo>
                  <a:pt x="16904" y="4800"/>
                  <a:pt x="16864" y="4781"/>
                  <a:pt x="16827" y="4781"/>
                </a:cubicBezTo>
                <a:cubicBezTo>
                  <a:pt x="16787" y="4781"/>
                  <a:pt x="16749" y="4803"/>
                  <a:pt x="16716" y="4851"/>
                </a:cubicBezTo>
                <a:cubicBezTo>
                  <a:pt x="16624" y="4984"/>
                  <a:pt x="16532" y="5122"/>
                  <a:pt x="16471" y="5269"/>
                </a:cubicBezTo>
                <a:cubicBezTo>
                  <a:pt x="16384" y="5484"/>
                  <a:pt x="16321" y="5711"/>
                  <a:pt x="16254" y="5933"/>
                </a:cubicBezTo>
                <a:cubicBezTo>
                  <a:pt x="16233" y="6005"/>
                  <a:pt x="16229" y="6082"/>
                  <a:pt x="16215" y="6163"/>
                </a:cubicBezTo>
                <a:cubicBezTo>
                  <a:pt x="16079" y="6188"/>
                  <a:pt x="16059" y="6215"/>
                  <a:pt x="16056" y="6445"/>
                </a:cubicBezTo>
                <a:cubicBezTo>
                  <a:pt x="16054" y="6610"/>
                  <a:pt x="16068" y="6775"/>
                  <a:pt x="16061" y="6941"/>
                </a:cubicBezTo>
                <a:cubicBezTo>
                  <a:pt x="16055" y="7088"/>
                  <a:pt x="16030" y="7234"/>
                  <a:pt x="16014" y="7382"/>
                </a:cubicBezTo>
                <a:cubicBezTo>
                  <a:pt x="15916" y="7319"/>
                  <a:pt x="15818" y="7258"/>
                  <a:pt x="15723" y="7193"/>
                </a:cubicBezTo>
                <a:cubicBezTo>
                  <a:pt x="15692" y="7172"/>
                  <a:pt x="15662" y="7162"/>
                  <a:pt x="15635" y="7162"/>
                </a:cubicBezTo>
                <a:cubicBezTo>
                  <a:pt x="15593" y="7162"/>
                  <a:pt x="15558" y="7189"/>
                  <a:pt x="15538" y="7242"/>
                </a:cubicBezTo>
                <a:cubicBezTo>
                  <a:pt x="15477" y="7403"/>
                  <a:pt x="15427" y="7571"/>
                  <a:pt x="15377" y="7736"/>
                </a:cubicBezTo>
                <a:cubicBezTo>
                  <a:pt x="15348" y="7835"/>
                  <a:pt x="15314" y="7936"/>
                  <a:pt x="15302" y="8037"/>
                </a:cubicBezTo>
                <a:cubicBezTo>
                  <a:pt x="15267" y="8302"/>
                  <a:pt x="15242" y="8569"/>
                  <a:pt x="15214" y="8837"/>
                </a:cubicBezTo>
                <a:cubicBezTo>
                  <a:pt x="15205" y="8832"/>
                  <a:pt x="15186" y="8813"/>
                  <a:pt x="15168" y="8811"/>
                </a:cubicBezTo>
                <a:cubicBezTo>
                  <a:pt x="15147" y="8808"/>
                  <a:pt x="15123" y="8803"/>
                  <a:pt x="15101" y="8803"/>
                </a:cubicBezTo>
                <a:cubicBezTo>
                  <a:pt x="15085" y="8803"/>
                  <a:pt x="15071" y="8805"/>
                  <a:pt x="15061" y="8813"/>
                </a:cubicBezTo>
                <a:cubicBezTo>
                  <a:pt x="15027" y="8837"/>
                  <a:pt x="14998" y="8881"/>
                  <a:pt x="14990" y="8922"/>
                </a:cubicBezTo>
                <a:cubicBezTo>
                  <a:pt x="14983" y="8966"/>
                  <a:pt x="15000" y="9016"/>
                  <a:pt x="15008" y="9063"/>
                </a:cubicBezTo>
                <a:cubicBezTo>
                  <a:pt x="15047" y="9287"/>
                  <a:pt x="15004" y="9503"/>
                  <a:pt x="14950" y="9723"/>
                </a:cubicBezTo>
                <a:cubicBezTo>
                  <a:pt x="14886" y="9980"/>
                  <a:pt x="14854" y="10246"/>
                  <a:pt x="14794" y="10504"/>
                </a:cubicBezTo>
                <a:cubicBezTo>
                  <a:pt x="14778" y="10576"/>
                  <a:pt x="14729" y="10635"/>
                  <a:pt x="14840" y="10663"/>
                </a:cubicBezTo>
                <a:cubicBezTo>
                  <a:pt x="14739" y="10740"/>
                  <a:pt x="14711" y="10861"/>
                  <a:pt x="14757" y="10976"/>
                </a:cubicBezTo>
                <a:cubicBezTo>
                  <a:pt x="14769" y="11005"/>
                  <a:pt x="14759" y="11045"/>
                  <a:pt x="14756" y="11080"/>
                </a:cubicBezTo>
                <a:cubicBezTo>
                  <a:pt x="14744" y="11187"/>
                  <a:pt x="14727" y="11292"/>
                  <a:pt x="14720" y="11399"/>
                </a:cubicBezTo>
                <a:cubicBezTo>
                  <a:pt x="14713" y="11489"/>
                  <a:pt x="14717" y="11580"/>
                  <a:pt x="14723" y="11667"/>
                </a:cubicBezTo>
                <a:cubicBezTo>
                  <a:pt x="14716" y="11725"/>
                  <a:pt x="14691" y="11790"/>
                  <a:pt x="14707" y="11844"/>
                </a:cubicBezTo>
                <a:cubicBezTo>
                  <a:pt x="14723" y="11903"/>
                  <a:pt x="14558" y="11944"/>
                  <a:pt x="14667" y="11982"/>
                </a:cubicBezTo>
                <a:cubicBezTo>
                  <a:pt x="14664" y="12046"/>
                  <a:pt x="14677" y="12113"/>
                  <a:pt x="14653" y="12132"/>
                </a:cubicBezTo>
                <a:cubicBezTo>
                  <a:pt x="14569" y="12198"/>
                  <a:pt x="14605" y="12291"/>
                  <a:pt x="14577" y="12367"/>
                </a:cubicBezTo>
                <a:cubicBezTo>
                  <a:pt x="14501" y="12576"/>
                  <a:pt x="14412" y="12779"/>
                  <a:pt x="14326" y="12984"/>
                </a:cubicBezTo>
                <a:cubicBezTo>
                  <a:pt x="14311" y="13021"/>
                  <a:pt x="14289" y="13057"/>
                  <a:pt x="14245" y="13091"/>
                </a:cubicBezTo>
                <a:cubicBezTo>
                  <a:pt x="14223" y="12934"/>
                  <a:pt x="14202" y="12779"/>
                  <a:pt x="14181" y="12624"/>
                </a:cubicBezTo>
                <a:cubicBezTo>
                  <a:pt x="14150" y="12394"/>
                  <a:pt x="14121" y="12167"/>
                  <a:pt x="14093" y="11939"/>
                </a:cubicBezTo>
                <a:cubicBezTo>
                  <a:pt x="14072" y="11777"/>
                  <a:pt x="14063" y="11612"/>
                  <a:pt x="14029" y="11453"/>
                </a:cubicBezTo>
                <a:cubicBezTo>
                  <a:pt x="13962" y="11137"/>
                  <a:pt x="13872" y="10825"/>
                  <a:pt x="13812" y="10508"/>
                </a:cubicBezTo>
                <a:cubicBezTo>
                  <a:pt x="13764" y="10259"/>
                  <a:pt x="13747" y="10006"/>
                  <a:pt x="13716" y="9754"/>
                </a:cubicBezTo>
                <a:cubicBezTo>
                  <a:pt x="13709" y="9685"/>
                  <a:pt x="13704" y="9614"/>
                  <a:pt x="13684" y="9547"/>
                </a:cubicBezTo>
                <a:cubicBezTo>
                  <a:pt x="13675" y="9515"/>
                  <a:pt x="13636" y="9491"/>
                  <a:pt x="13596" y="9471"/>
                </a:cubicBezTo>
                <a:cubicBezTo>
                  <a:pt x="13567" y="9212"/>
                  <a:pt x="13469" y="8967"/>
                  <a:pt x="13358" y="8725"/>
                </a:cubicBezTo>
                <a:cubicBezTo>
                  <a:pt x="13315" y="8636"/>
                  <a:pt x="13298" y="8533"/>
                  <a:pt x="13272" y="8435"/>
                </a:cubicBezTo>
                <a:cubicBezTo>
                  <a:pt x="13263" y="8407"/>
                  <a:pt x="13263" y="8380"/>
                  <a:pt x="13257" y="8354"/>
                </a:cubicBezTo>
                <a:cubicBezTo>
                  <a:pt x="13229" y="8227"/>
                  <a:pt x="13189" y="8167"/>
                  <a:pt x="13125" y="8167"/>
                </a:cubicBezTo>
                <a:cubicBezTo>
                  <a:pt x="13085" y="8167"/>
                  <a:pt x="13036" y="8190"/>
                  <a:pt x="12973" y="8234"/>
                </a:cubicBezTo>
                <a:cubicBezTo>
                  <a:pt x="12955" y="8247"/>
                  <a:pt x="12937" y="8261"/>
                  <a:pt x="12929" y="8267"/>
                </a:cubicBezTo>
                <a:cubicBezTo>
                  <a:pt x="12833" y="7999"/>
                  <a:pt x="12723" y="7736"/>
                  <a:pt x="12648" y="7465"/>
                </a:cubicBezTo>
                <a:cubicBezTo>
                  <a:pt x="12593" y="7268"/>
                  <a:pt x="12579" y="7058"/>
                  <a:pt x="12548" y="6854"/>
                </a:cubicBezTo>
                <a:cubicBezTo>
                  <a:pt x="12542" y="6811"/>
                  <a:pt x="12542" y="6768"/>
                  <a:pt x="12533" y="6727"/>
                </a:cubicBezTo>
                <a:cubicBezTo>
                  <a:pt x="12503" y="6589"/>
                  <a:pt x="12476" y="6537"/>
                  <a:pt x="12399" y="6537"/>
                </a:cubicBezTo>
                <a:cubicBezTo>
                  <a:pt x="12366" y="6537"/>
                  <a:pt x="12323" y="6547"/>
                  <a:pt x="12267" y="6563"/>
                </a:cubicBezTo>
                <a:cubicBezTo>
                  <a:pt x="12219" y="6277"/>
                  <a:pt x="12051" y="6053"/>
                  <a:pt x="11884" y="5832"/>
                </a:cubicBezTo>
                <a:cubicBezTo>
                  <a:pt x="11818" y="5745"/>
                  <a:pt x="11755" y="5704"/>
                  <a:pt x="11685" y="5704"/>
                </a:cubicBezTo>
                <a:cubicBezTo>
                  <a:pt x="11627" y="5704"/>
                  <a:pt x="11565" y="5732"/>
                  <a:pt x="11494" y="5786"/>
                </a:cubicBezTo>
                <a:cubicBezTo>
                  <a:pt x="11406" y="5850"/>
                  <a:pt x="11317" y="5911"/>
                  <a:pt x="11234" y="5983"/>
                </a:cubicBezTo>
                <a:cubicBezTo>
                  <a:pt x="11169" y="6041"/>
                  <a:pt x="11115" y="6111"/>
                  <a:pt x="11055" y="6175"/>
                </a:cubicBezTo>
                <a:cubicBezTo>
                  <a:pt x="10986" y="5859"/>
                  <a:pt x="10762" y="5614"/>
                  <a:pt x="10608" y="5333"/>
                </a:cubicBezTo>
                <a:cubicBezTo>
                  <a:pt x="10495" y="5128"/>
                  <a:pt x="10401" y="4913"/>
                  <a:pt x="10300" y="4702"/>
                </a:cubicBezTo>
                <a:cubicBezTo>
                  <a:pt x="10226" y="4546"/>
                  <a:pt x="10182" y="4474"/>
                  <a:pt x="10114" y="4474"/>
                </a:cubicBezTo>
                <a:cubicBezTo>
                  <a:pt x="10061" y="4474"/>
                  <a:pt x="9993" y="4516"/>
                  <a:pt x="9886" y="4594"/>
                </a:cubicBezTo>
                <a:cubicBezTo>
                  <a:pt x="9775" y="4403"/>
                  <a:pt x="9664" y="4213"/>
                  <a:pt x="9559" y="4021"/>
                </a:cubicBezTo>
                <a:cubicBezTo>
                  <a:pt x="9506" y="3922"/>
                  <a:pt x="9480" y="3882"/>
                  <a:pt x="9437" y="3882"/>
                </a:cubicBezTo>
                <a:cubicBezTo>
                  <a:pt x="9412" y="3882"/>
                  <a:pt x="9381" y="3896"/>
                  <a:pt x="9336" y="3918"/>
                </a:cubicBezTo>
                <a:cubicBezTo>
                  <a:pt x="9181" y="3709"/>
                  <a:pt x="9035" y="3497"/>
                  <a:pt x="8870" y="3303"/>
                </a:cubicBezTo>
                <a:cubicBezTo>
                  <a:pt x="8829" y="3254"/>
                  <a:pt x="8795" y="3232"/>
                  <a:pt x="8759" y="3232"/>
                </a:cubicBezTo>
                <a:cubicBezTo>
                  <a:pt x="8715" y="3232"/>
                  <a:pt x="8669" y="3266"/>
                  <a:pt x="8610" y="3328"/>
                </a:cubicBezTo>
                <a:cubicBezTo>
                  <a:pt x="8515" y="3424"/>
                  <a:pt x="8415" y="3513"/>
                  <a:pt x="8313" y="3611"/>
                </a:cubicBezTo>
                <a:cubicBezTo>
                  <a:pt x="8150" y="3351"/>
                  <a:pt x="7979" y="3082"/>
                  <a:pt x="7805" y="2805"/>
                </a:cubicBezTo>
                <a:cubicBezTo>
                  <a:pt x="7778" y="2826"/>
                  <a:pt x="7752" y="2845"/>
                  <a:pt x="7738" y="2855"/>
                </a:cubicBezTo>
                <a:cubicBezTo>
                  <a:pt x="7515" y="2653"/>
                  <a:pt x="7411" y="2340"/>
                  <a:pt x="7114" y="2207"/>
                </a:cubicBezTo>
                <a:cubicBezTo>
                  <a:pt x="7073" y="2189"/>
                  <a:pt x="7049" y="2179"/>
                  <a:pt x="7031" y="2179"/>
                </a:cubicBezTo>
                <a:cubicBezTo>
                  <a:pt x="7007" y="2179"/>
                  <a:pt x="6994" y="2198"/>
                  <a:pt x="6964" y="2244"/>
                </a:cubicBezTo>
                <a:cubicBezTo>
                  <a:pt x="6755" y="1978"/>
                  <a:pt x="6543" y="1712"/>
                  <a:pt x="6336" y="1441"/>
                </a:cubicBezTo>
                <a:cubicBezTo>
                  <a:pt x="6218" y="1285"/>
                  <a:pt x="6112" y="1121"/>
                  <a:pt x="5989" y="968"/>
                </a:cubicBezTo>
                <a:cubicBezTo>
                  <a:pt x="5942" y="910"/>
                  <a:pt x="5865" y="876"/>
                  <a:pt x="5802" y="831"/>
                </a:cubicBezTo>
                <a:cubicBezTo>
                  <a:pt x="5776" y="895"/>
                  <a:pt x="5727" y="962"/>
                  <a:pt x="5731" y="1025"/>
                </a:cubicBezTo>
                <a:cubicBezTo>
                  <a:pt x="5742" y="1249"/>
                  <a:pt x="5766" y="1473"/>
                  <a:pt x="5798" y="1696"/>
                </a:cubicBezTo>
                <a:cubicBezTo>
                  <a:pt x="5830" y="1922"/>
                  <a:pt x="5878" y="2146"/>
                  <a:pt x="5917" y="2372"/>
                </a:cubicBezTo>
                <a:cubicBezTo>
                  <a:pt x="5907" y="2368"/>
                  <a:pt x="5896" y="2366"/>
                  <a:pt x="5885" y="2362"/>
                </a:cubicBezTo>
                <a:cubicBezTo>
                  <a:pt x="5864" y="2396"/>
                  <a:pt x="5821" y="2434"/>
                  <a:pt x="5824" y="2465"/>
                </a:cubicBezTo>
                <a:cubicBezTo>
                  <a:pt x="5842" y="2681"/>
                  <a:pt x="5874" y="2895"/>
                  <a:pt x="5891" y="3111"/>
                </a:cubicBezTo>
                <a:cubicBezTo>
                  <a:pt x="5899" y="3178"/>
                  <a:pt x="5860" y="3249"/>
                  <a:pt x="5865" y="3317"/>
                </a:cubicBezTo>
                <a:cubicBezTo>
                  <a:pt x="5874" y="3452"/>
                  <a:pt x="5900" y="3586"/>
                  <a:pt x="5919" y="3729"/>
                </a:cubicBezTo>
                <a:cubicBezTo>
                  <a:pt x="5893" y="3721"/>
                  <a:pt x="5869" y="3714"/>
                  <a:pt x="5844" y="3707"/>
                </a:cubicBezTo>
                <a:cubicBezTo>
                  <a:pt x="5803" y="3694"/>
                  <a:pt x="5767" y="3688"/>
                  <a:pt x="5736" y="3688"/>
                </a:cubicBezTo>
                <a:cubicBezTo>
                  <a:pt x="5642" y="3688"/>
                  <a:pt x="5590" y="3747"/>
                  <a:pt x="5577" y="3877"/>
                </a:cubicBezTo>
                <a:cubicBezTo>
                  <a:pt x="5549" y="4146"/>
                  <a:pt x="5528" y="4415"/>
                  <a:pt x="5510" y="4686"/>
                </a:cubicBezTo>
                <a:cubicBezTo>
                  <a:pt x="5505" y="4768"/>
                  <a:pt x="5521" y="4850"/>
                  <a:pt x="5528" y="4940"/>
                </a:cubicBezTo>
                <a:cubicBezTo>
                  <a:pt x="5498" y="4929"/>
                  <a:pt x="5461" y="4914"/>
                  <a:pt x="5422" y="4902"/>
                </a:cubicBezTo>
                <a:cubicBezTo>
                  <a:pt x="5403" y="4896"/>
                  <a:pt x="5386" y="4893"/>
                  <a:pt x="5370" y="4893"/>
                </a:cubicBezTo>
                <a:cubicBezTo>
                  <a:pt x="5318" y="4893"/>
                  <a:pt x="5290" y="4928"/>
                  <a:pt x="5300" y="4994"/>
                </a:cubicBezTo>
                <a:cubicBezTo>
                  <a:pt x="5317" y="5102"/>
                  <a:pt x="5351" y="5206"/>
                  <a:pt x="5369" y="5313"/>
                </a:cubicBezTo>
                <a:cubicBezTo>
                  <a:pt x="5386" y="5432"/>
                  <a:pt x="5403" y="5551"/>
                  <a:pt x="5405" y="5669"/>
                </a:cubicBezTo>
                <a:cubicBezTo>
                  <a:pt x="5409" y="5885"/>
                  <a:pt x="5400" y="6103"/>
                  <a:pt x="5397" y="6298"/>
                </a:cubicBezTo>
                <a:cubicBezTo>
                  <a:pt x="5153" y="6316"/>
                  <a:pt x="4901" y="6329"/>
                  <a:pt x="4650" y="6353"/>
                </a:cubicBezTo>
                <a:cubicBezTo>
                  <a:pt x="4613" y="6355"/>
                  <a:pt x="4553" y="6403"/>
                  <a:pt x="4550" y="6435"/>
                </a:cubicBezTo>
                <a:cubicBezTo>
                  <a:pt x="4529" y="6591"/>
                  <a:pt x="4525" y="6751"/>
                  <a:pt x="4514" y="6919"/>
                </a:cubicBezTo>
                <a:cubicBezTo>
                  <a:pt x="4427" y="6940"/>
                  <a:pt x="4419" y="6964"/>
                  <a:pt x="4460" y="7087"/>
                </a:cubicBezTo>
                <a:cubicBezTo>
                  <a:pt x="4509" y="7233"/>
                  <a:pt x="4548" y="7382"/>
                  <a:pt x="4588" y="7525"/>
                </a:cubicBezTo>
                <a:cubicBezTo>
                  <a:pt x="4424" y="7528"/>
                  <a:pt x="4399" y="7559"/>
                  <a:pt x="4463" y="7706"/>
                </a:cubicBezTo>
                <a:cubicBezTo>
                  <a:pt x="4561" y="7928"/>
                  <a:pt x="4670" y="8146"/>
                  <a:pt x="4768" y="8369"/>
                </a:cubicBezTo>
                <a:cubicBezTo>
                  <a:pt x="4798" y="8436"/>
                  <a:pt x="4805" y="8514"/>
                  <a:pt x="4822" y="8583"/>
                </a:cubicBezTo>
                <a:cubicBezTo>
                  <a:pt x="4704" y="8570"/>
                  <a:pt x="4598" y="8557"/>
                  <a:pt x="4493" y="8546"/>
                </a:cubicBezTo>
                <a:cubicBezTo>
                  <a:pt x="4485" y="8545"/>
                  <a:pt x="4476" y="8545"/>
                  <a:pt x="4468" y="8545"/>
                </a:cubicBezTo>
                <a:cubicBezTo>
                  <a:pt x="4390" y="8545"/>
                  <a:pt x="4356" y="8595"/>
                  <a:pt x="4366" y="8674"/>
                </a:cubicBezTo>
                <a:cubicBezTo>
                  <a:pt x="4375" y="8750"/>
                  <a:pt x="4386" y="8832"/>
                  <a:pt x="4423" y="8896"/>
                </a:cubicBezTo>
                <a:cubicBezTo>
                  <a:pt x="4572" y="9153"/>
                  <a:pt x="4623" y="9441"/>
                  <a:pt x="4707" y="9719"/>
                </a:cubicBezTo>
                <a:cubicBezTo>
                  <a:pt x="4773" y="9936"/>
                  <a:pt x="4880" y="10141"/>
                  <a:pt x="4975" y="10350"/>
                </a:cubicBezTo>
                <a:cubicBezTo>
                  <a:pt x="5014" y="10435"/>
                  <a:pt x="5067" y="10516"/>
                  <a:pt x="5105" y="10581"/>
                </a:cubicBezTo>
                <a:cubicBezTo>
                  <a:pt x="4944" y="10567"/>
                  <a:pt x="4772" y="10547"/>
                  <a:pt x="4599" y="10538"/>
                </a:cubicBezTo>
                <a:cubicBezTo>
                  <a:pt x="4557" y="10536"/>
                  <a:pt x="4514" y="10535"/>
                  <a:pt x="4472" y="10535"/>
                </a:cubicBezTo>
                <a:cubicBezTo>
                  <a:pt x="4390" y="10535"/>
                  <a:pt x="4308" y="10538"/>
                  <a:pt x="4226" y="10540"/>
                </a:cubicBezTo>
                <a:cubicBezTo>
                  <a:pt x="4085" y="10541"/>
                  <a:pt x="4071" y="10558"/>
                  <a:pt x="4080" y="10694"/>
                </a:cubicBezTo>
                <a:cubicBezTo>
                  <a:pt x="4082" y="10716"/>
                  <a:pt x="4082" y="10738"/>
                  <a:pt x="4084" y="10775"/>
                </a:cubicBezTo>
                <a:cubicBezTo>
                  <a:pt x="4016" y="10743"/>
                  <a:pt x="3950" y="10732"/>
                  <a:pt x="3885" y="10732"/>
                </a:cubicBezTo>
                <a:cubicBezTo>
                  <a:pt x="3732" y="10732"/>
                  <a:pt x="3586" y="10794"/>
                  <a:pt x="3437" y="10804"/>
                </a:cubicBezTo>
                <a:cubicBezTo>
                  <a:pt x="3414" y="10805"/>
                  <a:pt x="3373" y="10857"/>
                  <a:pt x="3374" y="10885"/>
                </a:cubicBezTo>
                <a:cubicBezTo>
                  <a:pt x="3382" y="11070"/>
                  <a:pt x="3387" y="11255"/>
                  <a:pt x="3415" y="11437"/>
                </a:cubicBezTo>
                <a:cubicBezTo>
                  <a:pt x="3430" y="11533"/>
                  <a:pt x="3491" y="11621"/>
                  <a:pt x="3541" y="11736"/>
                </a:cubicBezTo>
                <a:lnTo>
                  <a:pt x="3541" y="11736"/>
                </a:lnTo>
                <a:cubicBezTo>
                  <a:pt x="3539" y="11735"/>
                  <a:pt x="3528" y="11730"/>
                  <a:pt x="3516" y="11730"/>
                </a:cubicBezTo>
                <a:cubicBezTo>
                  <a:pt x="3513" y="11730"/>
                  <a:pt x="3510" y="11730"/>
                  <a:pt x="3508" y="11731"/>
                </a:cubicBezTo>
                <a:cubicBezTo>
                  <a:pt x="3358" y="11761"/>
                  <a:pt x="3336" y="11827"/>
                  <a:pt x="3418" y="11956"/>
                </a:cubicBezTo>
                <a:cubicBezTo>
                  <a:pt x="3532" y="12136"/>
                  <a:pt x="3639" y="12321"/>
                  <a:pt x="3752" y="12501"/>
                </a:cubicBezTo>
                <a:cubicBezTo>
                  <a:pt x="3780" y="12546"/>
                  <a:pt x="3817" y="12586"/>
                  <a:pt x="3848" y="12624"/>
                </a:cubicBezTo>
                <a:cubicBezTo>
                  <a:pt x="3778" y="12654"/>
                  <a:pt x="3703" y="12685"/>
                  <a:pt x="3629" y="12717"/>
                </a:cubicBezTo>
                <a:cubicBezTo>
                  <a:pt x="3553" y="12750"/>
                  <a:pt x="3542" y="12796"/>
                  <a:pt x="3578" y="12876"/>
                </a:cubicBezTo>
                <a:cubicBezTo>
                  <a:pt x="3706" y="13153"/>
                  <a:pt x="3894" y="13370"/>
                  <a:pt x="4170" y="13506"/>
                </a:cubicBezTo>
                <a:cubicBezTo>
                  <a:pt x="4187" y="13515"/>
                  <a:pt x="4201" y="13529"/>
                  <a:pt x="4218" y="13542"/>
                </a:cubicBezTo>
                <a:cubicBezTo>
                  <a:pt x="4211" y="13555"/>
                  <a:pt x="4206" y="13565"/>
                  <a:pt x="4198" y="13571"/>
                </a:cubicBezTo>
                <a:cubicBezTo>
                  <a:pt x="4165" y="13599"/>
                  <a:pt x="4130" y="13627"/>
                  <a:pt x="4097" y="13654"/>
                </a:cubicBezTo>
                <a:cubicBezTo>
                  <a:pt x="4126" y="13686"/>
                  <a:pt x="4148" y="13735"/>
                  <a:pt x="4186" y="13752"/>
                </a:cubicBezTo>
                <a:cubicBezTo>
                  <a:pt x="4372" y="13845"/>
                  <a:pt x="4483" y="14002"/>
                  <a:pt x="4572" y="14180"/>
                </a:cubicBezTo>
                <a:cubicBezTo>
                  <a:pt x="4599" y="14235"/>
                  <a:pt x="4633" y="14287"/>
                  <a:pt x="4659" y="14334"/>
                </a:cubicBezTo>
                <a:cubicBezTo>
                  <a:pt x="4547" y="14381"/>
                  <a:pt x="4440" y="14432"/>
                  <a:pt x="4329" y="14474"/>
                </a:cubicBezTo>
                <a:cubicBezTo>
                  <a:pt x="4242" y="14506"/>
                  <a:pt x="4241" y="14570"/>
                  <a:pt x="4269" y="14630"/>
                </a:cubicBezTo>
                <a:cubicBezTo>
                  <a:pt x="4396" y="14895"/>
                  <a:pt x="4547" y="15146"/>
                  <a:pt x="4802" y="15317"/>
                </a:cubicBezTo>
                <a:cubicBezTo>
                  <a:pt x="4897" y="15382"/>
                  <a:pt x="4977" y="15470"/>
                  <a:pt x="5100" y="15580"/>
                </a:cubicBezTo>
                <a:cubicBezTo>
                  <a:pt x="5054" y="15574"/>
                  <a:pt x="5014" y="15571"/>
                  <a:pt x="4975" y="15567"/>
                </a:cubicBezTo>
                <a:lnTo>
                  <a:pt x="4975" y="15567"/>
                </a:lnTo>
                <a:cubicBezTo>
                  <a:pt x="4949" y="15825"/>
                  <a:pt x="5177" y="15888"/>
                  <a:pt x="5299" y="16024"/>
                </a:cubicBezTo>
                <a:cubicBezTo>
                  <a:pt x="5451" y="16192"/>
                  <a:pt x="5630" y="16336"/>
                  <a:pt x="5791" y="16495"/>
                </a:cubicBezTo>
                <a:cubicBezTo>
                  <a:pt x="5960" y="16663"/>
                  <a:pt x="6130" y="16830"/>
                  <a:pt x="6285" y="17010"/>
                </a:cubicBezTo>
                <a:cubicBezTo>
                  <a:pt x="6389" y="17132"/>
                  <a:pt x="6469" y="17275"/>
                  <a:pt x="6558" y="17409"/>
                </a:cubicBezTo>
                <a:cubicBezTo>
                  <a:pt x="6590" y="17456"/>
                  <a:pt x="6625" y="17504"/>
                  <a:pt x="6670" y="17568"/>
                </a:cubicBezTo>
                <a:cubicBezTo>
                  <a:pt x="6628" y="17559"/>
                  <a:pt x="6604" y="17553"/>
                  <a:pt x="6580" y="17549"/>
                </a:cubicBezTo>
                <a:cubicBezTo>
                  <a:pt x="6415" y="17521"/>
                  <a:pt x="6251" y="17488"/>
                  <a:pt x="6085" y="17470"/>
                </a:cubicBezTo>
                <a:cubicBezTo>
                  <a:pt x="5945" y="17454"/>
                  <a:pt x="5802" y="17459"/>
                  <a:pt x="5662" y="17445"/>
                </a:cubicBezTo>
                <a:cubicBezTo>
                  <a:pt x="5453" y="17423"/>
                  <a:pt x="5246" y="17389"/>
                  <a:pt x="5040" y="17367"/>
                </a:cubicBezTo>
                <a:cubicBezTo>
                  <a:pt x="5035" y="17366"/>
                  <a:pt x="5031" y="17366"/>
                  <a:pt x="5027" y="17366"/>
                </a:cubicBezTo>
                <a:cubicBezTo>
                  <a:pt x="4989" y="17366"/>
                  <a:pt x="4949" y="17384"/>
                  <a:pt x="4911" y="17394"/>
                </a:cubicBezTo>
                <a:lnTo>
                  <a:pt x="4942" y="17521"/>
                </a:lnTo>
                <a:cubicBezTo>
                  <a:pt x="4876" y="17508"/>
                  <a:pt x="4810" y="17497"/>
                  <a:pt x="4747" y="17497"/>
                </a:cubicBezTo>
                <a:cubicBezTo>
                  <a:pt x="4667" y="17497"/>
                  <a:pt x="4592" y="17515"/>
                  <a:pt x="4534" y="17569"/>
                </a:cubicBezTo>
                <a:cubicBezTo>
                  <a:pt x="4439" y="17564"/>
                  <a:pt x="4362" y="17553"/>
                  <a:pt x="4289" y="17553"/>
                </a:cubicBezTo>
                <a:cubicBezTo>
                  <a:pt x="4273" y="17553"/>
                  <a:pt x="4257" y="17554"/>
                  <a:pt x="4241" y="17555"/>
                </a:cubicBezTo>
                <a:cubicBezTo>
                  <a:pt x="4074" y="17573"/>
                  <a:pt x="3909" y="17594"/>
                  <a:pt x="3745" y="17627"/>
                </a:cubicBezTo>
                <a:cubicBezTo>
                  <a:pt x="3606" y="17656"/>
                  <a:pt x="3591" y="17699"/>
                  <a:pt x="3625" y="17835"/>
                </a:cubicBezTo>
                <a:cubicBezTo>
                  <a:pt x="3653" y="17946"/>
                  <a:pt x="3672" y="18061"/>
                  <a:pt x="3697" y="18178"/>
                </a:cubicBezTo>
                <a:cubicBezTo>
                  <a:pt x="3629" y="18172"/>
                  <a:pt x="3560" y="18169"/>
                  <a:pt x="3492" y="18169"/>
                </a:cubicBezTo>
                <a:cubicBezTo>
                  <a:pt x="3198" y="18169"/>
                  <a:pt x="2907" y="18222"/>
                  <a:pt x="2618" y="18301"/>
                </a:cubicBezTo>
                <a:cubicBezTo>
                  <a:pt x="2530" y="18326"/>
                  <a:pt x="2431" y="18310"/>
                  <a:pt x="2343" y="18335"/>
                </a:cubicBezTo>
                <a:cubicBezTo>
                  <a:pt x="2175" y="18381"/>
                  <a:pt x="2168" y="18407"/>
                  <a:pt x="2230" y="18569"/>
                </a:cubicBezTo>
                <a:cubicBezTo>
                  <a:pt x="2031" y="18562"/>
                  <a:pt x="1836" y="18556"/>
                  <a:pt x="1640" y="18548"/>
                </a:cubicBezTo>
                <a:cubicBezTo>
                  <a:pt x="1593" y="18547"/>
                  <a:pt x="1546" y="18540"/>
                  <a:pt x="1500" y="18536"/>
                </a:cubicBezTo>
                <a:cubicBezTo>
                  <a:pt x="1488" y="18535"/>
                  <a:pt x="1476" y="18534"/>
                  <a:pt x="1465" y="18534"/>
                </a:cubicBezTo>
                <a:cubicBezTo>
                  <a:pt x="1407" y="18534"/>
                  <a:pt x="1366" y="18551"/>
                  <a:pt x="1383" y="18625"/>
                </a:cubicBezTo>
                <a:cubicBezTo>
                  <a:pt x="1304" y="18623"/>
                  <a:pt x="1226" y="18614"/>
                  <a:pt x="1150" y="18614"/>
                </a:cubicBezTo>
                <a:cubicBezTo>
                  <a:pt x="1127" y="18614"/>
                  <a:pt x="1104" y="18615"/>
                  <a:pt x="1080" y="18617"/>
                </a:cubicBezTo>
                <a:cubicBezTo>
                  <a:pt x="790" y="18643"/>
                  <a:pt x="499" y="18673"/>
                  <a:pt x="211" y="18715"/>
                </a:cubicBezTo>
                <a:cubicBezTo>
                  <a:pt x="138" y="18726"/>
                  <a:pt x="71" y="18784"/>
                  <a:pt x="0" y="18821"/>
                </a:cubicBezTo>
                <a:cubicBezTo>
                  <a:pt x="55" y="18882"/>
                  <a:pt x="96" y="18973"/>
                  <a:pt x="164" y="19003"/>
                </a:cubicBezTo>
                <a:cubicBezTo>
                  <a:pt x="414" y="19108"/>
                  <a:pt x="672" y="19194"/>
                  <a:pt x="926" y="19287"/>
                </a:cubicBezTo>
                <a:cubicBezTo>
                  <a:pt x="955" y="19297"/>
                  <a:pt x="987" y="19297"/>
                  <a:pt x="1036" y="19303"/>
                </a:cubicBezTo>
                <a:cubicBezTo>
                  <a:pt x="945" y="19397"/>
                  <a:pt x="1021" y="19425"/>
                  <a:pt x="1084" y="19457"/>
                </a:cubicBezTo>
                <a:cubicBezTo>
                  <a:pt x="1367" y="19603"/>
                  <a:pt x="1650" y="19749"/>
                  <a:pt x="1943" y="19899"/>
                </a:cubicBezTo>
                <a:cubicBezTo>
                  <a:pt x="1831" y="19977"/>
                  <a:pt x="1865" y="20058"/>
                  <a:pt x="1943" y="20119"/>
                </a:cubicBezTo>
                <a:cubicBezTo>
                  <a:pt x="2061" y="20213"/>
                  <a:pt x="2185" y="20300"/>
                  <a:pt x="2315" y="20378"/>
                </a:cubicBezTo>
                <a:cubicBezTo>
                  <a:pt x="2456" y="20464"/>
                  <a:pt x="2601" y="20538"/>
                  <a:pt x="2747" y="20609"/>
                </a:cubicBezTo>
                <a:cubicBezTo>
                  <a:pt x="2870" y="20666"/>
                  <a:pt x="2997" y="20712"/>
                  <a:pt x="3130" y="20765"/>
                </a:cubicBezTo>
                <a:cubicBezTo>
                  <a:pt x="3066" y="20809"/>
                  <a:pt x="2997" y="20871"/>
                  <a:pt x="2917" y="20907"/>
                </a:cubicBezTo>
                <a:cubicBezTo>
                  <a:pt x="2823" y="20949"/>
                  <a:pt x="2843" y="21010"/>
                  <a:pt x="2884" y="21064"/>
                </a:cubicBezTo>
                <a:cubicBezTo>
                  <a:pt x="2942" y="21140"/>
                  <a:pt x="3006" y="21218"/>
                  <a:pt x="3084" y="21272"/>
                </a:cubicBezTo>
                <a:cubicBezTo>
                  <a:pt x="3308" y="21427"/>
                  <a:pt x="3538" y="21571"/>
                  <a:pt x="3771" y="21712"/>
                </a:cubicBezTo>
                <a:cubicBezTo>
                  <a:pt x="3824" y="21746"/>
                  <a:pt x="3892" y="21753"/>
                  <a:pt x="3956" y="21773"/>
                </a:cubicBezTo>
                <a:cubicBezTo>
                  <a:pt x="3910" y="21820"/>
                  <a:pt x="3857" y="21871"/>
                  <a:pt x="3805" y="21925"/>
                </a:cubicBezTo>
                <a:cubicBezTo>
                  <a:pt x="3729" y="22000"/>
                  <a:pt x="3729" y="22070"/>
                  <a:pt x="3824" y="22117"/>
                </a:cubicBezTo>
                <a:cubicBezTo>
                  <a:pt x="3959" y="22185"/>
                  <a:pt x="4104" y="22233"/>
                  <a:pt x="4242" y="22295"/>
                </a:cubicBezTo>
                <a:cubicBezTo>
                  <a:pt x="4354" y="22345"/>
                  <a:pt x="4458" y="22411"/>
                  <a:pt x="4572" y="22457"/>
                </a:cubicBezTo>
                <a:cubicBezTo>
                  <a:pt x="4722" y="22516"/>
                  <a:pt x="4840" y="22619"/>
                  <a:pt x="4977" y="22696"/>
                </a:cubicBezTo>
                <a:cubicBezTo>
                  <a:pt x="5013" y="22717"/>
                  <a:pt x="5062" y="22715"/>
                  <a:pt x="5093" y="22740"/>
                </a:cubicBezTo>
                <a:cubicBezTo>
                  <a:pt x="5117" y="22756"/>
                  <a:pt x="5119" y="22800"/>
                  <a:pt x="5131" y="22832"/>
                </a:cubicBezTo>
                <a:cubicBezTo>
                  <a:pt x="5044" y="22858"/>
                  <a:pt x="5014" y="22923"/>
                  <a:pt x="5013" y="23006"/>
                </a:cubicBezTo>
                <a:cubicBezTo>
                  <a:pt x="5013" y="23013"/>
                  <a:pt x="4994" y="23020"/>
                  <a:pt x="4987" y="23028"/>
                </a:cubicBezTo>
                <a:cubicBezTo>
                  <a:pt x="4959" y="23054"/>
                  <a:pt x="4934" y="23084"/>
                  <a:pt x="4921" y="23125"/>
                </a:cubicBezTo>
                <a:cubicBezTo>
                  <a:pt x="4889" y="23149"/>
                  <a:pt x="4849" y="23168"/>
                  <a:pt x="4826" y="23197"/>
                </a:cubicBezTo>
                <a:cubicBezTo>
                  <a:pt x="4733" y="23316"/>
                  <a:pt x="4639" y="23433"/>
                  <a:pt x="4558" y="23559"/>
                </a:cubicBezTo>
                <a:cubicBezTo>
                  <a:pt x="4458" y="23715"/>
                  <a:pt x="4459" y="23726"/>
                  <a:pt x="4627" y="23820"/>
                </a:cubicBezTo>
                <a:cubicBezTo>
                  <a:pt x="4808" y="23922"/>
                  <a:pt x="4998" y="24005"/>
                  <a:pt x="5191" y="24101"/>
                </a:cubicBezTo>
                <a:cubicBezTo>
                  <a:pt x="5164" y="24241"/>
                  <a:pt x="5168" y="24247"/>
                  <a:pt x="5342" y="24265"/>
                </a:cubicBezTo>
                <a:cubicBezTo>
                  <a:pt x="5424" y="24274"/>
                  <a:pt x="5507" y="24279"/>
                  <a:pt x="5590" y="24279"/>
                </a:cubicBezTo>
                <a:cubicBezTo>
                  <a:pt x="5605" y="24279"/>
                  <a:pt x="5619" y="24279"/>
                  <a:pt x="5633" y="24279"/>
                </a:cubicBezTo>
                <a:cubicBezTo>
                  <a:pt x="5725" y="24277"/>
                  <a:pt x="5815" y="24263"/>
                  <a:pt x="5908" y="24255"/>
                </a:cubicBezTo>
                <a:lnTo>
                  <a:pt x="5908" y="24255"/>
                </a:lnTo>
                <a:cubicBezTo>
                  <a:pt x="5836" y="24350"/>
                  <a:pt x="5762" y="24443"/>
                  <a:pt x="5684" y="24546"/>
                </a:cubicBezTo>
                <a:cubicBezTo>
                  <a:pt x="5708" y="24564"/>
                  <a:pt x="5730" y="24577"/>
                  <a:pt x="5755" y="24595"/>
                </a:cubicBezTo>
                <a:cubicBezTo>
                  <a:pt x="5738" y="24606"/>
                  <a:pt x="5723" y="24616"/>
                  <a:pt x="5673" y="24648"/>
                </a:cubicBezTo>
                <a:cubicBezTo>
                  <a:pt x="5796" y="24689"/>
                  <a:pt x="5890" y="24744"/>
                  <a:pt x="5988" y="24751"/>
                </a:cubicBezTo>
                <a:cubicBezTo>
                  <a:pt x="6413" y="24782"/>
                  <a:pt x="6837" y="24816"/>
                  <a:pt x="7262" y="24818"/>
                </a:cubicBezTo>
                <a:cubicBezTo>
                  <a:pt x="7265" y="24818"/>
                  <a:pt x="7269" y="24818"/>
                  <a:pt x="7273" y="24818"/>
                </a:cubicBezTo>
                <a:cubicBezTo>
                  <a:pt x="7579" y="24818"/>
                  <a:pt x="7885" y="24774"/>
                  <a:pt x="8192" y="24751"/>
                </a:cubicBezTo>
                <a:cubicBezTo>
                  <a:pt x="8243" y="24747"/>
                  <a:pt x="8295" y="24745"/>
                  <a:pt x="8364" y="24741"/>
                </a:cubicBezTo>
                <a:lnTo>
                  <a:pt x="8364" y="24741"/>
                </a:lnTo>
                <a:cubicBezTo>
                  <a:pt x="8214" y="24864"/>
                  <a:pt x="8082" y="24971"/>
                  <a:pt x="7945" y="25083"/>
                </a:cubicBezTo>
                <a:cubicBezTo>
                  <a:pt x="7956" y="25098"/>
                  <a:pt x="7968" y="25114"/>
                  <a:pt x="7971" y="25117"/>
                </a:cubicBezTo>
                <a:lnTo>
                  <a:pt x="7971" y="25117"/>
                </a:lnTo>
                <a:cubicBezTo>
                  <a:pt x="7919" y="25200"/>
                  <a:pt x="7875" y="25272"/>
                  <a:pt x="7827" y="25351"/>
                </a:cubicBezTo>
                <a:cubicBezTo>
                  <a:pt x="7858" y="25359"/>
                  <a:pt x="7888" y="25369"/>
                  <a:pt x="7895" y="25372"/>
                </a:cubicBezTo>
                <a:cubicBezTo>
                  <a:pt x="7773" y="25554"/>
                  <a:pt x="7655" y="25738"/>
                  <a:pt x="7534" y="25919"/>
                </a:cubicBezTo>
                <a:cubicBezTo>
                  <a:pt x="7480" y="25997"/>
                  <a:pt x="7508" y="26040"/>
                  <a:pt x="7580" y="26088"/>
                </a:cubicBezTo>
                <a:cubicBezTo>
                  <a:pt x="7740" y="26193"/>
                  <a:pt x="7925" y="26206"/>
                  <a:pt x="8105" y="26234"/>
                </a:cubicBezTo>
                <a:cubicBezTo>
                  <a:pt x="8183" y="26246"/>
                  <a:pt x="8270" y="26234"/>
                  <a:pt x="8315" y="26326"/>
                </a:cubicBezTo>
                <a:cubicBezTo>
                  <a:pt x="8326" y="26345"/>
                  <a:pt x="8362" y="26355"/>
                  <a:pt x="8388" y="26360"/>
                </a:cubicBezTo>
                <a:cubicBezTo>
                  <a:pt x="8477" y="26378"/>
                  <a:pt x="8567" y="26387"/>
                  <a:pt x="8657" y="26387"/>
                </a:cubicBezTo>
                <a:cubicBezTo>
                  <a:pt x="8780" y="26387"/>
                  <a:pt x="8904" y="26370"/>
                  <a:pt x="9031" y="26336"/>
                </a:cubicBezTo>
                <a:cubicBezTo>
                  <a:pt x="9012" y="26310"/>
                  <a:pt x="9001" y="26293"/>
                  <a:pt x="8981" y="26265"/>
                </a:cubicBezTo>
                <a:lnTo>
                  <a:pt x="8981" y="26265"/>
                </a:lnTo>
                <a:cubicBezTo>
                  <a:pt x="9032" y="26279"/>
                  <a:pt x="9072" y="26289"/>
                  <a:pt x="9116" y="26301"/>
                </a:cubicBezTo>
                <a:cubicBezTo>
                  <a:pt x="9104" y="26373"/>
                  <a:pt x="9090" y="26444"/>
                  <a:pt x="9080" y="26516"/>
                </a:cubicBezTo>
                <a:cubicBezTo>
                  <a:pt x="9067" y="26611"/>
                  <a:pt x="9077" y="26649"/>
                  <a:pt x="9139" y="26649"/>
                </a:cubicBezTo>
                <a:cubicBezTo>
                  <a:pt x="9157" y="26649"/>
                  <a:pt x="9180" y="26645"/>
                  <a:pt x="9209" y="26639"/>
                </a:cubicBezTo>
                <a:cubicBezTo>
                  <a:pt x="9322" y="26614"/>
                  <a:pt x="9433" y="26574"/>
                  <a:pt x="9542" y="26532"/>
                </a:cubicBezTo>
                <a:cubicBezTo>
                  <a:pt x="9870" y="26409"/>
                  <a:pt x="10195" y="26283"/>
                  <a:pt x="10540" y="26150"/>
                </a:cubicBezTo>
                <a:cubicBezTo>
                  <a:pt x="10545" y="26259"/>
                  <a:pt x="10555" y="26347"/>
                  <a:pt x="10551" y="26434"/>
                </a:cubicBezTo>
                <a:cubicBezTo>
                  <a:pt x="10549" y="26510"/>
                  <a:pt x="10575" y="26541"/>
                  <a:pt x="10626" y="26541"/>
                </a:cubicBezTo>
                <a:cubicBezTo>
                  <a:pt x="10640" y="26541"/>
                  <a:pt x="10656" y="26539"/>
                  <a:pt x="10674" y="26534"/>
                </a:cubicBezTo>
                <a:cubicBezTo>
                  <a:pt x="10767" y="26508"/>
                  <a:pt x="10867" y="26490"/>
                  <a:pt x="10951" y="26446"/>
                </a:cubicBezTo>
                <a:cubicBezTo>
                  <a:pt x="11229" y="26297"/>
                  <a:pt x="11487" y="26121"/>
                  <a:pt x="11728" y="25915"/>
                </a:cubicBezTo>
                <a:cubicBezTo>
                  <a:pt x="11976" y="25704"/>
                  <a:pt x="12248" y="25521"/>
                  <a:pt x="12513" y="25328"/>
                </a:cubicBezTo>
                <a:cubicBezTo>
                  <a:pt x="12766" y="25146"/>
                  <a:pt x="13024" y="24968"/>
                  <a:pt x="13278" y="24788"/>
                </a:cubicBezTo>
                <a:cubicBezTo>
                  <a:pt x="13304" y="24771"/>
                  <a:pt x="13329" y="24755"/>
                  <a:pt x="13375" y="24751"/>
                </a:cubicBezTo>
                <a:lnTo>
                  <a:pt x="13375" y="24751"/>
                </a:lnTo>
                <a:cubicBezTo>
                  <a:pt x="12942" y="25483"/>
                  <a:pt x="12498" y="26208"/>
                  <a:pt x="12079" y="26949"/>
                </a:cubicBezTo>
                <a:cubicBezTo>
                  <a:pt x="11665" y="27686"/>
                  <a:pt x="11265" y="28432"/>
                  <a:pt x="10875" y="29181"/>
                </a:cubicBezTo>
                <a:cubicBezTo>
                  <a:pt x="10482" y="29937"/>
                  <a:pt x="10144" y="30719"/>
                  <a:pt x="9788" y="31483"/>
                </a:cubicBezTo>
                <a:cubicBezTo>
                  <a:pt x="9952" y="31553"/>
                  <a:pt x="10090" y="31613"/>
                  <a:pt x="10229" y="31669"/>
                </a:cubicBezTo>
                <a:cubicBezTo>
                  <a:pt x="10241" y="31674"/>
                  <a:pt x="10258" y="31677"/>
                  <a:pt x="10274" y="31677"/>
                </a:cubicBezTo>
                <a:cubicBezTo>
                  <a:pt x="10287" y="31677"/>
                  <a:pt x="10300" y="31675"/>
                  <a:pt x="10306" y="31669"/>
                </a:cubicBezTo>
                <a:cubicBezTo>
                  <a:pt x="10401" y="31577"/>
                  <a:pt x="10519" y="31493"/>
                  <a:pt x="10577" y="31378"/>
                </a:cubicBezTo>
                <a:cubicBezTo>
                  <a:pt x="10754" y="31031"/>
                  <a:pt x="10895" y="30666"/>
                  <a:pt x="11069" y="30316"/>
                </a:cubicBezTo>
                <a:cubicBezTo>
                  <a:pt x="11475" y="29497"/>
                  <a:pt x="11884" y="28680"/>
                  <a:pt x="12305" y="27870"/>
                </a:cubicBezTo>
                <a:cubicBezTo>
                  <a:pt x="12612" y="27281"/>
                  <a:pt x="12938" y="26704"/>
                  <a:pt x="13257" y="26121"/>
                </a:cubicBezTo>
                <a:cubicBezTo>
                  <a:pt x="13283" y="26074"/>
                  <a:pt x="13318" y="26035"/>
                  <a:pt x="13368" y="26004"/>
                </a:cubicBezTo>
                <a:lnTo>
                  <a:pt x="13368" y="26004"/>
                </a:lnTo>
                <a:cubicBezTo>
                  <a:pt x="13318" y="26119"/>
                  <a:pt x="13250" y="26231"/>
                  <a:pt x="13220" y="26351"/>
                </a:cubicBezTo>
                <a:cubicBezTo>
                  <a:pt x="13168" y="26560"/>
                  <a:pt x="13138" y="26773"/>
                  <a:pt x="13105" y="26985"/>
                </a:cubicBezTo>
                <a:cubicBezTo>
                  <a:pt x="13101" y="27008"/>
                  <a:pt x="13132" y="27038"/>
                  <a:pt x="13141" y="27054"/>
                </a:cubicBezTo>
                <a:cubicBezTo>
                  <a:pt x="13137" y="27106"/>
                  <a:pt x="13131" y="27154"/>
                  <a:pt x="13131" y="27200"/>
                </a:cubicBezTo>
                <a:cubicBezTo>
                  <a:pt x="13129" y="27306"/>
                  <a:pt x="13129" y="27341"/>
                  <a:pt x="13171" y="27341"/>
                </a:cubicBezTo>
                <a:cubicBezTo>
                  <a:pt x="13194" y="27341"/>
                  <a:pt x="13228" y="27331"/>
                  <a:pt x="13282" y="27316"/>
                </a:cubicBezTo>
                <a:cubicBezTo>
                  <a:pt x="13411" y="27278"/>
                  <a:pt x="13540" y="27251"/>
                  <a:pt x="13664" y="27221"/>
                </a:cubicBezTo>
                <a:lnTo>
                  <a:pt x="13664" y="27221"/>
                </a:lnTo>
                <a:cubicBezTo>
                  <a:pt x="13535" y="27434"/>
                  <a:pt x="13621" y="27672"/>
                  <a:pt x="13652" y="27906"/>
                </a:cubicBezTo>
                <a:cubicBezTo>
                  <a:pt x="13674" y="28074"/>
                  <a:pt x="13712" y="28243"/>
                  <a:pt x="13746" y="28410"/>
                </a:cubicBezTo>
                <a:cubicBezTo>
                  <a:pt x="13777" y="28554"/>
                  <a:pt x="13813" y="28618"/>
                  <a:pt x="13890" y="28618"/>
                </a:cubicBezTo>
                <a:cubicBezTo>
                  <a:pt x="13937" y="28618"/>
                  <a:pt x="13999" y="28595"/>
                  <a:pt x="14084" y="28551"/>
                </a:cubicBezTo>
                <a:cubicBezTo>
                  <a:pt x="14152" y="28744"/>
                  <a:pt x="14208" y="28944"/>
                  <a:pt x="14289" y="29132"/>
                </a:cubicBezTo>
                <a:cubicBezTo>
                  <a:pt x="14365" y="29308"/>
                  <a:pt x="14468" y="29474"/>
                  <a:pt x="14557" y="29647"/>
                </a:cubicBezTo>
                <a:cubicBezTo>
                  <a:pt x="14578" y="29686"/>
                  <a:pt x="14602" y="29703"/>
                  <a:pt x="14628" y="29703"/>
                </a:cubicBezTo>
                <a:cubicBezTo>
                  <a:pt x="14650" y="29703"/>
                  <a:pt x="14674" y="29690"/>
                  <a:pt x="14697" y="29667"/>
                </a:cubicBezTo>
                <a:cubicBezTo>
                  <a:pt x="14780" y="29582"/>
                  <a:pt x="14865" y="29495"/>
                  <a:pt x="14936" y="29400"/>
                </a:cubicBezTo>
                <a:cubicBezTo>
                  <a:pt x="15060" y="29233"/>
                  <a:pt x="15159" y="29048"/>
                  <a:pt x="15292" y="28892"/>
                </a:cubicBezTo>
                <a:cubicBezTo>
                  <a:pt x="15384" y="28785"/>
                  <a:pt x="15521" y="28722"/>
                  <a:pt x="15585" y="28583"/>
                </a:cubicBezTo>
                <a:cubicBezTo>
                  <a:pt x="15629" y="28484"/>
                  <a:pt x="15683" y="28388"/>
                  <a:pt x="15736" y="28285"/>
                </a:cubicBezTo>
                <a:cubicBezTo>
                  <a:pt x="16006" y="28646"/>
                  <a:pt x="16300" y="28993"/>
                  <a:pt x="16444" y="29470"/>
                </a:cubicBezTo>
                <a:cubicBezTo>
                  <a:pt x="16486" y="29387"/>
                  <a:pt x="16508" y="29343"/>
                  <a:pt x="16541" y="29279"/>
                </a:cubicBezTo>
                <a:cubicBezTo>
                  <a:pt x="16555" y="29329"/>
                  <a:pt x="16572" y="29356"/>
                  <a:pt x="16569" y="29384"/>
                </a:cubicBezTo>
                <a:cubicBezTo>
                  <a:pt x="16564" y="29439"/>
                  <a:pt x="16557" y="29484"/>
                  <a:pt x="16632" y="29499"/>
                </a:cubicBezTo>
                <a:cubicBezTo>
                  <a:pt x="16653" y="29504"/>
                  <a:pt x="16672" y="29554"/>
                  <a:pt x="16678" y="29585"/>
                </a:cubicBezTo>
                <a:cubicBezTo>
                  <a:pt x="16717" y="29771"/>
                  <a:pt x="16833" y="29914"/>
                  <a:pt x="16963" y="30036"/>
                </a:cubicBezTo>
                <a:cubicBezTo>
                  <a:pt x="17058" y="30125"/>
                  <a:pt x="17135" y="30228"/>
                  <a:pt x="17228" y="30317"/>
                </a:cubicBezTo>
                <a:cubicBezTo>
                  <a:pt x="17266" y="30354"/>
                  <a:pt x="17294" y="30373"/>
                  <a:pt x="17319" y="30373"/>
                </a:cubicBezTo>
                <a:cubicBezTo>
                  <a:pt x="17348" y="30373"/>
                  <a:pt x="17374" y="30347"/>
                  <a:pt x="17407" y="30295"/>
                </a:cubicBezTo>
                <a:cubicBezTo>
                  <a:pt x="17427" y="30263"/>
                  <a:pt x="17452" y="30233"/>
                  <a:pt x="17490" y="30178"/>
                </a:cubicBezTo>
                <a:cubicBezTo>
                  <a:pt x="17561" y="30265"/>
                  <a:pt x="17629" y="30333"/>
                  <a:pt x="17681" y="30413"/>
                </a:cubicBezTo>
                <a:cubicBezTo>
                  <a:pt x="17786" y="30568"/>
                  <a:pt x="17877" y="30733"/>
                  <a:pt x="17980" y="30888"/>
                </a:cubicBezTo>
                <a:cubicBezTo>
                  <a:pt x="18010" y="30935"/>
                  <a:pt x="18045" y="30969"/>
                  <a:pt x="18087" y="30969"/>
                </a:cubicBezTo>
                <a:cubicBezTo>
                  <a:pt x="18114" y="30969"/>
                  <a:pt x="18145" y="30954"/>
                  <a:pt x="18178" y="30919"/>
                </a:cubicBezTo>
                <a:cubicBezTo>
                  <a:pt x="18204" y="30894"/>
                  <a:pt x="18228" y="30881"/>
                  <a:pt x="18253" y="30881"/>
                </a:cubicBezTo>
                <a:cubicBezTo>
                  <a:pt x="18284" y="30881"/>
                  <a:pt x="18314" y="30901"/>
                  <a:pt x="18344" y="30938"/>
                </a:cubicBezTo>
                <a:cubicBezTo>
                  <a:pt x="18457" y="31078"/>
                  <a:pt x="18582" y="31204"/>
                  <a:pt x="18756" y="31274"/>
                </a:cubicBezTo>
                <a:cubicBezTo>
                  <a:pt x="18804" y="31294"/>
                  <a:pt x="18842" y="31306"/>
                  <a:pt x="18875" y="31306"/>
                </a:cubicBezTo>
                <a:cubicBezTo>
                  <a:pt x="18925" y="31306"/>
                  <a:pt x="18962" y="31278"/>
                  <a:pt x="19000" y="31206"/>
                </a:cubicBezTo>
                <a:cubicBezTo>
                  <a:pt x="19114" y="30993"/>
                  <a:pt x="19213" y="30773"/>
                  <a:pt x="19310" y="30552"/>
                </a:cubicBezTo>
                <a:cubicBezTo>
                  <a:pt x="19334" y="30498"/>
                  <a:pt x="19350" y="30461"/>
                  <a:pt x="19383" y="30461"/>
                </a:cubicBezTo>
                <a:cubicBezTo>
                  <a:pt x="19402" y="30461"/>
                  <a:pt x="19427" y="30474"/>
                  <a:pt x="19461" y="30503"/>
                </a:cubicBezTo>
                <a:cubicBezTo>
                  <a:pt x="19549" y="30575"/>
                  <a:pt x="19656" y="30625"/>
                  <a:pt x="19760" y="30674"/>
                </a:cubicBezTo>
                <a:cubicBezTo>
                  <a:pt x="19938" y="30758"/>
                  <a:pt x="20041" y="30916"/>
                  <a:pt x="20166" y="31052"/>
                </a:cubicBezTo>
                <a:cubicBezTo>
                  <a:pt x="20266" y="31159"/>
                  <a:pt x="20372" y="31264"/>
                  <a:pt x="20490" y="31349"/>
                </a:cubicBezTo>
                <a:cubicBezTo>
                  <a:pt x="20538" y="31384"/>
                  <a:pt x="20579" y="31400"/>
                  <a:pt x="20615" y="31400"/>
                </a:cubicBezTo>
                <a:cubicBezTo>
                  <a:pt x="20680" y="31400"/>
                  <a:pt x="20727" y="31346"/>
                  <a:pt x="20756" y="31242"/>
                </a:cubicBezTo>
                <a:cubicBezTo>
                  <a:pt x="20768" y="31199"/>
                  <a:pt x="20781" y="31154"/>
                  <a:pt x="20802" y="31083"/>
                </a:cubicBezTo>
                <a:cubicBezTo>
                  <a:pt x="20909" y="31173"/>
                  <a:pt x="21004" y="31248"/>
                  <a:pt x="21092" y="31331"/>
                </a:cubicBezTo>
                <a:cubicBezTo>
                  <a:pt x="21172" y="31406"/>
                  <a:pt x="21243" y="31489"/>
                  <a:pt x="21322" y="31565"/>
                </a:cubicBezTo>
                <a:cubicBezTo>
                  <a:pt x="21390" y="31633"/>
                  <a:pt x="21438" y="31666"/>
                  <a:pt x="21490" y="31666"/>
                </a:cubicBezTo>
                <a:cubicBezTo>
                  <a:pt x="21542" y="31666"/>
                  <a:pt x="21598" y="31633"/>
                  <a:pt x="21683" y="31566"/>
                </a:cubicBezTo>
                <a:cubicBezTo>
                  <a:pt x="21867" y="31683"/>
                  <a:pt x="22059" y="31801"/>
                  <a:pt x="22252" y="31924"/>
                </a:cubicBezTo>
                <a:cubicBezTo>
                  <a:pt x="22266" y="31934"/>
                  <a:pt x="22284" y="31938"/>
                  <a:pt x="22305" y="31938"/>
                </a:cubicBezTo>
                <a:cubicBezTo>
                  <a:pt x="22382" y="31938"/>
                  <a:pt x="22487" y="31878"/>
                  <a:pt x="22496" y="31808"/>
                </a:cubicBezTo>
                <a:cubicBezTo>
                  <a:pt x="22507" y="31724"/>
                  <a:pt x="22516" y="31638"/>
                  <a:pt x="22530" y="31554"/>
                </a:cubicBezTo>
                <a:cubicBezTo>
                  <a:pt x="22531" y="31540"/>
                  <a:pt x="22543" y="31528"/>
                  <a:pt x="22556" y="31505"/>
                </a:cubicBezTo>
                <a:cubicBezTo>
                  <a:pt x="22592" y="31521"/>
                  <a:pt x="22630" y="31531"/>
                  <a:pt x="22661" y="31552"/>
                </a:cubicBezTo>
                <a:cubicBezTo>
                  <a:pt x="22835" y="31664"/>
                  <a:pt x="23008" y="31778"/>
                  <a:pt x="23181" y="31891"/>
                </a:cubicBezTo>
                <a:cubicBezTo>
                  <a:pt x="23207" y="31907"/>
                  <a:pt x="23234" y="31924"/>
                  <a:pt x="23262" y="31937"/>
                </a:cubicBezTo>
                <a:cubicBezTo>
                  <a:pt x="23305" y="31957"/>
                  <a:pt x="23338" y="31969"/>
                  <a:pt x="23366" y="31969"/>
                </a:cubicBezTo>
                <a:cubicBezTo>
                  <a:pt x="23421" y="31969"/>
                  <a:pt x="23460" y="31926"/>
                  <a:pt x="23525" y="31824"/>
                </a:cubicBezTo>
                <a:cubicBezTo>
                  <a:pt x="23627" y="31876"/>
                  <a:pt x="23731" y="31928"/>
                  <a:pt x="23833" y="31983"/>
                </a:cubicBezTo>
                <a:cubicBezTo>
                  <a:pt x="23939" y="32041"/>
                  <a:pt x="24039" y="32110"/>
                  <a:pt x="24147" y="32163"/>
                </a:cubicBezTo>
                <a:cubicBezTo>
                  <a:pt x="24204" y="32192"/>
                  <a:pt x="24252" y="32207"/>
                  <a:pt x="24293" y="32207"/>
                </a:cubicBezTo>
                <a:cubicBezTo>
                  <a:pt x="24376" y="32207"/>
                  <a:pt x="24432" y="32146"/>
                  <a:pt x="24479" y="32017"/>
                </a:cubicBezTo>
                <a:cubicBezTo>
                  <a:pt x="24517" y="32030"/>
                  <a:pt x="24557" y="32041"/>
                  <a:pt x="24593" y="32058"/>
                </a:cubicBezTo>
                <a:cubicBezTo>
                  <a:pt x="24745" y="32130"/>
                  <a:pt x="24896" y="32202"/>
                  <a:pt x="25045" y="32275"/>
                </a:cubicBezTo>
                <a:cubicBezTo>
                  <a:pt x="25135" y="32321"/>
                  <a:pt x="25225" y="32367"/>
                  <a:pt x="25314" y="32415"/>
                </a:cubicBezTo>
                <a:cubicBezTo>
                  <a:pt x="25371" y="32448"/>
                  <a:pt x="25422" y="32492"/>
                  <a:pt x="25486" y="32492"/>
                </a:cubicBezTo>
                <a:cubicBezTo>
                  <a:pt x="25509" y="32492"/>
                  <a:pt x="25534" y="32486"/>
                  <a:pt x="25561" y="32473"/>
                </a:cubicBezTo>
                <a:cubicBezTo>
                  <a:pt x="25564" y="32471"/>
                  <a:pt x="25568" y="32471"/>
                  <a:pt x="25572" y="32471"/>
                </a:cubicBezTo>
                <a:cubicBezTo>
                  <a:pt x="25595" y="32471"/>
                  <a:pt x="25631" y="32493"/>
                  <a:pt x="25655" y="32507"/>
                </a:cubicBezTo>
                <a:cubicBezTo>
                  <a:pt x="26015" y="32701"/>
                  <a:pt x="26404" y="32790"/>
                  <a:pt x="26810" y="32820"/>
                </a:cubicBezTo>
                <a:cubicBezTo>
                  <a:pt x="26820" y="32820"/>
                  <a:pt x="26830" y="32821"/>
                  <a:pt x="26841" y="32821"/>
                </a:cubicBezTo>
                <a:cubicBezTo>
                  <a:pt x="26857" y="32821"/>
                  <a:pt x="26874" y="32820"/>
                  <a:pt x="26890" y="32817"/>
                </a:cubicBezTo>
                <a:cubicBezTo>
                  <a:pt x="27022" y="32792"/>
                  <a:pt x="27046" y="32742"/>
                  <a:pt x="26964" y="32640"/>
                </a:cubicBezTo>
                <a:cubicBezTo>
                  <a:pt x="26879" y="32534"/>
                  <a:pt x="26782" y="32437"/>
                  <a:pt x="26688" y="32338"/>
                </a:cubicBezTo>
                <a:cubicBezTo>
                  <a:pt x="26552" y="32194"/>
                  <a:pt x="26414" y="32053"/>
                  <a:pt x="26276" y="31909"/>
                </a:cubicBezTo>
                <a:cubicBezTo>
                  <a:pt x="26260" y="31892"/>
                  <a:pt x="26239" y="31861"/>
                  <a:pt x="26245" y="31850"/>
                </a:cubicBezTo>
                <a:cubicBezTo>
                  <a:pt x="26309" y="31741"/>
                  <a:pt x="26224" y="31685"/>
                  <a:pt x="26167" y="31621"/>
                </a:cubicBezTo>
                <a:cubicBezTo>
                  <a:pt x="25966" y="31400"/>
                  <a:pt x="25763" y="31181"/>
                  <a:pt x="25571" y="30970"/>
                </a:cubicBezTo>
                <a:cubicBezTo>
                  <a:pt x="25577" y="30943"/>
                  <a:pt x="25577" y="30938"/>
                  <a:pt x="25580" y="30935"/>
                </a:cubicBezTo>
                <a:cubicBezTo>
                  <a:pt x="25752" y="30795"/>
                  <a:pt x="25761" y="30746"/>
                  <a:pt x="25645" y="30542"/>
                </a:cubicBezTo>
                <a:cubicBezTo>
                  <a:pt x="25549" y="30372"/>
                  <a:pt x="25447" y="30207"/>
                  <a:pt x="25354" y="30036"/>
                </a:cubicBezTo>
                <a:cubicBezTo>
                  <a:pt x="25334" y="30001"/>
                  <a:pt x="25346" y="29951"/>
                  <a:pt x="25340" y="29909"/>
                </a:cubicBezTo>
                <a:cubicBezTo>
                  <a:pt x="25335" y="29862"/>
                  <a:pt x="25336" y="29807"/>
                  <a:pt x="25314" y="29769"/>
                </a:cubicBezTo>
                <a:cubicBezTo>
                  <a:pt x="25225" y="29618"/>
                  <a:pt x="25125" y="29473"/>
                  <a:pt x="25026" y="29316"/>
                </a:cubicBezTo>
                <a:cubicBezTo>
                  <a:pt x="25135" y="29256"/>
                  <a:pt x="25248" y="29191"/>
                  <a:pt x="25362" y="29129"/>
                </a:cubicBezTo>
                <a:cubicBezTo>
                  <a:pt x="25431" y="29092"/>
                  <a:pt x="25500" y="29055"/>
                  <a:pt x="25571" y="29023"/>
                </a:cubicBezTo>
                <a:cubicBezTo>
                  <a:pt x="25666" y="28979"/>
                  <a:pt x="25674" y="28912"/>
                  <a:pt x="25622" y="28834"/>
                </a:cubicBezTo>
                <a:cubicBezTo>
                  <a:pt x="25577" y="28766"/>
                  <a:pt x="25527" y="28701"/>
                  <a:pt x="25474" y="28638"/>
                </a:cubicBezTo>
                <a:cubicBezTo>
                  <a:pt x="25288" y="28413"/>
                  <a:pt x="25099" y="28191"/>
                  <a:pt x="24912" y="27966"/>
                </a:cubicBezTo>
                <a:cubicBezTo>
                  <a:pt x="24899" y="27953"/>
                  <a:pt x="24893" y="27934"/>
                  <a:pt x="24884" y="27919"/>
                </a:cubicBezTo>
                <a:cubicBezTo>
                  <a:pt x="24991" y="27806"/>
                  <a:pt x="24995" y="27744"/>
                  <a:pt x="24871" y="27641"/>
                </a:cubicBezTo>
                <a:cubicBezTo>
                  <a:pt x="24760" y="27550"/>
                  <a:pt x="24639" y="27471"/>
                  <a:pt x="24517" y="27393"/>
                </a:cubicBezTo>
                <a:cubicBezTo>
                  <a:pt x="24234" y="27209"/>
                  <a:pt x="24050" y="26926"/>
                  <a:pt x="23816" y="26695"/>
                </a:cubicBezTo>
                <a:cubicBezTo>
                  <a:pt x="23716" y="26597"/>
                  <a:pt x="23605" y="26515"/>
                  <a:pt x="23498" y="26423"/>
                </a:cubicBezTo>
                <a:cubicBezTo>
                  <a:pt x="23500" y="26421"/>
                  <a:pt x="23503" y="26410"/>
                  <a:pt x="23507" y="26408"/>
                </a:cubicBezTo>
                <a:cubicBezTo>
                  <a:pt x="23802" y="26360"/>
                  <a:pt x="24097" y="26296"/>
                  <a:pt x="24394" y="26271"/>
                </a:cubicBezTo>
                <a:cubicBezTo>
                  <a:pt x="24482" y="26263"/>
                  <a:pt x="24570" y="26260"/>
                  <a:pt x="24658" y="26260"/>
                </a:cubicBezTo>
                <a:cubicBezTo>
                  <a:pt x="25018" y="26260"/>
                  <a:pt x="25374" y="26319"/>
                  <a:pt x="25726" y="26401"/>
                </a:cubicBezTo>
                <a:cubicBezTo>
                  <a:pt x="25753" y="26408"/>
                  <a:pt x="25782" y="26410"/>
                  <a:pt x="25811" y="26410"/>
                </a:cubicBezTo>
                <a:cubicBezTo>
                  <a:pt x="25829" y="26410"/>
                  <a:pt x="25847" y="26409"/>
                  <a:pt x="25865" y="26408"/>
                </a:cubicBezTo>
                <a:cubicBezTo>
                  <a:pt x="26074" y="26392"/>
                  <a:pt x="26084" y="26379"/>
                  <a:pt x="26053" y="26175"/>
                </a:cubicBezTo>
                <a:cubicBezTo>
                  <a:pt x="26050" y="26165"/>
                  <a:pt x="26054" y="26152"/>
                  <a:pt x="26059" y="26122"/>
                </a:cubicBezTo>
                <a:cubicBezTo>
                  <a:pt x="26182" y="26135"/>
                  <a:pt x="26303" y="26148"/>
                  <a:pt x="26426" y="26163"/>
                </a:cubicBezTo>
                <a:cubicBezTo>
                  <a:pt x="26488" y="26170"/>
                  <a:pt x="26549" y="26180"/>
                  <a:pt x="26611" y="26184"/>
                </a:cubicBezTo>
                <a:cubicBezTo>
                  <a:pt x="26621" y="26185"/>
                  <a:pt x="26631" y="26185"/>
                  <a:pt x="26640" y="26185"/>
                </a:cubicBezTo>
                <a:cubicBezTo>
                  <a:pt x="26722" y="26185"/>
                  <a:pt x="26785" y="26158"/>
                  <a:pt x="26780" y="26042"/>
                </a:cubicBezTo>
                <a:lnTo>
                  <a:pt x="26780" y="26042"/>
                </a:lnTo>
                <a:cubicBezTo>
                  <a:pt x="26892" y="26045"/>
                  <a:pt x="27000" y="26053"/>
                  <a:pt x="27107" y="26053"/>
                </a:cubicBezTo>
                <a:cubicBezTo>
                  <a:pt x="27151" y="26053"/>
                  <a:pt x="27195" y="26051"/>
                  <a:pt x="27239" y="26047"/>
                </a:cubicBezTo>
                <a:cubicBezTo>
                  <a:pt x="27397" y="26034"/>
                  <a:pt x="27554" y="25998"/>
                  <a:pt x="27708" y="25962"/>
                </a:cubicBezTo>
                <a:cubicBezTo>
                  <a:pt x="27804" y="25938"/>
                  <a:pt x="27831" y="25877"/>
                  <a:pt x="27775" y="25785"/>
                </a:cubicBezTo>
                <a:cubicBezTo>
                  <a:pt x="27696" y="25657"/>
                  <a:pt x="27619" y="25526"/>
                  <a:pt x="27531" y="25376"/>
                </a:cubicBezTo>
                <a:cubicBezTo>
                  <a:pt x="27621" y="25352"/>
                  <a:pt x="27704" y="25336"/>
                  <a:pt x="27784" y="25336"/>
                </a:cubicBezTo>
                <a:cubicBezTo>
                  <a:pt x="27835" y="25336"/>
                  <a:pt x="27884" y="25342"/>
                  <a:pt x="27933" y="25356"/>
                </a:cubicBezTo>
                <a:cubicBezTo>
                  <a:pt x="28078" y="25396"/>
                  <a:pt x="28220" y="25453"/>
                  <a:pt x="28364" y="25501"/>
                </a:cubicBezTo>
                <a:cubicBezTo>
                  <a:pt x="28397" y="25511"/>
                  <a:pt x="28431" y="25523"/>
                  <a:pt x="28466" y="25530"/>
                </a:cubicBezTo>
                <a:cubicBezTo>
                  <a:pt x="28497" y="25536"/>
                  <a:pt x="28524" y="25539"/>
                  <a:pt x="28546" y="25539"/>
                </a:cubicBezTo>
                <a:cubicBezTo>
                  <a:pt x="28627" y="25539"/>
                  <a:pt x="28652" y="25495"/>
                  <a:pt x="28648" y="25382"/>
                </a:cubicBezTo>
                <a:cubicBezTo>
                  <a:pt x="28648" y="25372"/>
                  <a:pt x="28657" y="25361"/>
                  <a:pt x="28664" y="25345"/>
                </a:cubicBezTo>
                <a:cubicBezTo>
                  <a:pt x="28766" y="25374"/>
                  <a:pt x="28864" y="25409"/>
                  <a:pt x="28966" y="25429"/>
                </a:cubicBezTo>
                <a:cubicBezTo>
                  <a:pt x="29067" y="25450"/>
                  <a:pt x="29166" y="25461"/>
                  <a:pt x="29265" y="25461"/>
                </a:cubicBezTo>
                <a:cubicBezTo>
                  <a:pt x="29439" y="25461"/>
                  <a:pt x="29610" y="25425"/>
                  <a:pt x="29774" y="25338"/>
                </a:cubicBezTo>
                <a:cubicBezTo>
                  <a:pt x="29869" y="25288"/>
                  <a:pt x="29907" y="25228"/>
                  <a:pt x="29850" y="25124"/>
                </a:cubicBezTo>
                <a:cubicBezTo>
                  <a:pt x="29811" y="25053"/>
                  <a:pt x="29788" y="24972"/>
                  <a:pt x="29753" y="24883"/>
                </a:cubicBezTo>
                <a:lnTo>
                  <a:pt x="29753" y="24883"/>
                </a:lnTo>
                <a:cubicBezTo>
                  <a:pt x="29823" y="24884"/>
                  <a:pt x="29886" y="24890"/>
                  <a:pt x="29946" y="24890"/>
                </a:cubicBezTo>
                <a:cubicBezTo>
                  <a:pt x="29959" y="24890"/>
                  <a:pt x="29971" y="24889"/>
                  <a:pt x="29984" y="24889"/>
                </a:cubicBezTo>
                <a:cubicBezTo>
                  <a:pt x="30181" y="24882"/>
                  <a:pt x="30381" y="24884"/>
                  <a:pt x="30576" y="24854"/>
                </a:cubicBezTo>
                <a:cubicBezTo>
                  <a:pt x="30843" y="24815"/>
                  <a:pt x="30856" y="24775"/>
                  <a:pt x="30731" y="24530"/>
                </a:cubicBezTo>
                <a:cubicBezTo>
                  <a:pt x="30799" y="24519"/>
                  <a:pt x="30863" y="24507"/>
                  <a:pt x="30926" y="24495"/>
                </a:cubicBezTo>
                <a:cubicBezTo>
                  <a:pt x="31014" y="24480"/>
                  <a:pt x="31103" y="24469"/>
                  <a:pt x="31190" y="24447"/>
                </a:cubicBezTo>
                <a:cubicBezTo>
                  <a:pt x="31290" y="24418"/>
                  <a:pt x="31376" y="24369"/>
                  <a:pt x="31328" y="24240"/>
                </a:cubicBezTo>
                <a:cubicBezTo>
                  <a:pt x="31419" y="24193"/>
                  <a:pt x="31510" y="24156"/>
                  <a:pt x="31591" y="24105"/>
                </a:cubicBezTo>
                <a:cubicBezTo>
                  <a:pt x="31702" y="24035"/>
                  <a:pt x="31702" y="23987"/>
                  <a:pt x="31611" y="23895"/>
                </a:cubicBezTo>
                <a:cubicBezTo>
                  <a:pt x="31497" y="23779"/>
                  <a:pt x="31384" y="23660"/>
                  <a:pt x="31272" y="23542"/>
                </a:cubicBezTo>
                <a:cubicBezTo>
                  <a:pt x="31258" y="23527"/>
                  <a:pt x="31244" y="23500"/>
                  <a:pt x="31246" y="23482"/>
                </a:cubicBezTo>
                <a:cubicBezTo>
                  <a:pt x="31294" y="23208"/>
                  <a:pt x="31153" y="22979"/>
                  <a:pt x="31064" y="22742"/>
                </a:cubicBezTo>
                <a:cubicBezTo>
                  <a:pt x="31015" y="22609"/>
                  <a:pt x="30926" y="22491"/>
                  <a:pt x="30866" y="22383"/>
                </a:cubicBezTo>
                <a:cubicBezTo>
                  <a:pt x="31131" y="22277"/>
                  <a:pt x="31399" y="22174"/>
                  <a:pt x="31663" y="22065"/>
                </a:cubicBezTo>
                <a:cubicBezTo>
                  <a:pt x="31736" y="22034"/>
                  <a:pt x="31801" y="21977"/>
                  <a:pt x="31875" y="21951"/>
                </a:cubicBezTo>
                <a:cubicBezTo>
                  <a:pt x="31985" y="21913"/>
                  <a:pt x="32103" y="21900"/>
                  <a:pt x="32211" y="21859"/>
                </a:cubicBezTo>
                <a:cubicBezTo>
                  <a:pt x="32345" y="21808"/>
                  <a:pt x="32480" y="21753"/>
                  <a:pt x="32599" y="21678"/>
                </a:cubicBezTo>
                <a:cubicBezTo>
                  <a:pt x="32723" y="21599"/>
                  <a:pt x="32719" y="21534"/>
                  <a:pt x="32628" y="21417"/>
                </a:cubicBezTo>
                <a:cubicBezTo>
                  <a:pt x="32593" y="21372"/>
                  <a:pt x="32559" y="21326"/>
                  <a:pt x="32521" y="21273"/>
                </a:cubicBezTo>
                <a:cubicBezTo>
                  <a:pt x="32676" y="21190"/>
                  <a:pt x="32825" y="21113"/>
                  <a:pt x="32969" y="21032"/>
                </a:cubicBezTo>
                <a:cubicBezTo>
                  <a:pt x="33195" y="20903"/>
                  <a:pt x="33421" y="20773"/>
                  <a:pt x="33647" y="20642"/>
                </a:cubicBezTo>
                <a:cubicBezTo>
                  <a:pt x="33755" y="20579"/>
                  <a:pt x="33756" y="20557"/>
                  <a:pt x="33660" y="20377"/>
                </a:cubicBezTo>
                <a:cubicBezTo>
                  <a:pt x="33732" y="20312"/>
                  <a:pt x="33813" y="20253"/>
                  <a:pt x="33879" y="20179"/>
                </a:cubicBezTo>
                <a:cubicBezTo>
                  <a:pt x="33972" y="20075"/>
                  <a:pt x="34059" y="19967"/>
                  <a:pt x="34136" y="19853"/>
                </a:cubicBezTo>
                <a:cubicBezTo>
                  <a:pt x="34202" y="19756"/>
                  <a:pt x="34162" y="19682"/>
                  <a:pt x="34072" y="19605"/>
                </a:cubicBezTo>
                <a:cubicBezTo>
                  <a:pt x="33940" y="19492"/>
                  <a:pt x="33825" y="19359"/>
                  <a:pt x="33708" y="19230"/>
                </a:cubicBezTo>
                <a:cubicBezTo>
                  <a:pt x="33652" y="19167"/>
                  <a:pt x="33681" y="19132"/>
                  <a:pt x="33752" y="19090"/>
                </a:cubicBezTo>
                <a:cubicBezTo>
                  <a:pt x="33973" y="18958"/>
                  <a:pt x="34188" y="18815"/>
                  <a:pt x="34403" y="18676"/>
                </a:cubicBezTo>
                <a:cubicBezTo>
                  <a:pt x="34504" y="18610"/>
                  <a:pt x="34601" y="18538"/>
                  <a:pt x="34699" y="18468"/>
                </a:cubicBezTo>
                <a:cubicBezTo>
                  <a:pt x="34764" y="18421"/>
                  <a:pt x="34817" y="18375"/>
                  <a:pt x="34743" y="18288"/>
                </a:cubicBezTo>
                <a:cubicBezTo>
                  <a:pt x="34729" y="18270"/>
                  <a:pt x="34750" y="18201"/>
                  <a:pt x="34775" y="18177"/>
                </a:cubicBezTo>
                <a:cubicBezTo>
                  <a:pt x="34879" y="18078"/>
                  <a:pt x="35002" y="17995"/>
                  <a:pt x="35097" y="17888"/>
                </a:cubicBezTo>
                <a:cubicBezTo>
                  <a:pt x="35185" y="17792"/>
                  <a:pt x="35254" y="17676"/>
                  <a:pt x="35316" y="17560"/>
                </a:cubicBezTo>
                <a:cubicBezTo>
                  <a:pt x="35365" y="17476"/>
                  <a:pt x="35360" y="17387"/>
                  <a:pt x="35252" y="17337"/>
                </a:cubicBezTo>
                <a:cubicBezTo>
                  <a:pt x="35228" y="17327"/>
                  <a:pt x="35211" y="17303"/>
                  <a:pt x="35182" y="17280"/>
                </a:cubicBezTo>
                <a:cubicBezTo>
                  <a:pt x="35284" y="17190"/>
                  <a:pt x="35376" y="17102"/>
                  <a:pt x="35473" y="17020"/>
                </a:cubicBezTo>
                <a:cubicBezTo>
                  <a:pt x="35759" y="16775"/>
                  <a:pt x="36055" y="16539"/>
                  <a:pt x="36335" y="16284"/>
                </a:cubicBezTo>
                <a:cubicBezTo>
                  <a:pt x="36642" y="16010"/>
                  <a:pt x="36973" y="15768"/>
                  <a:pt x="37287" y="15504"/>
                </a:cubicBezTo>
                <a:cubicBezTo>
                  <a:pt x="37363" y="15440"/>
                  <a:pt x="37426" y="15357"/>
                  <a:pt x="37481" y="15275"/>
                </a:cubicBezTo>
                <a:cubicBezTo>
                  <a:pt x="37521" y="15216"/>
                  <a:pt x="37501" y="15164"/>
                  <a:pt x="37429" y="15164"/>
                </a:cubicBezTo>
                <a:cubicBezTo>
                  <a:pt x="37424" y="15164"/>
                  <a:pt x="37419" y="15164"/>
                  <a:pt x="37413" y="15165"/>
                </a:cubicBezTo>
                <a:cubicBezTo>
                  <a:pt x="37283" y="15176"/>
                  <a:pt x="37152" y="15194"/>
                  <a:pt x="37023" y="15216"/>
                </a:cubicBezTo>
                <a:cubicBezTo>
                  <a:pt x="36771" y="15260"/>
                  <a:pt x="36520" y="15316"/>
                  <a:pt x="36266" y="15352"/>
                </a:cubicBezTo>
                <a:cubicBezTo>
                  <a:pt x="36020" y="15387"/>
                  <a:pt x="35772" y="15403"/>
                  <a:pt x="35523" y="15423"/>
                </a:cubicBezTo>
                <a:cubicBezTo>
                  <a:pt x="35402" y="15433"/>
                  <a:pt x="35279" y="15436"/>
                  <a:pt x="35156" y="15443"/>
                </a:cubicBezTo>
                <a:cubicBezTo>
                  <a:pt x="35151" y="15250"/>
                  <a:pt x="35143" y="15232"/>
                  <a:pt x="34975" y="15212"/>
                </a:cubicBezTo>
                <a:cubicBezTo>
                  <a:pt x="34923" y="15206"/>
                  <a:pt x="34870" y="15204"/>
                  <a:pt x="34817" y="15204"/>
                </a:cubicBezTo>
                <a:cubicBezTo>
                  <a:pt x="34742" y="15204"/>
                  <a:pt x="34666" y="15209"/>
                  <a:pt x="34591" y="15217"/>
                </a:cubicBezTo>
                <a:cubicBezTo>
                  <a:pt x="34173" y="15263"/>
                  <a:pt x="33756" y="15315"/>
                  <a:pt x="33337" y="15366"/>
                </a:cubicBezTo>
                <a:cubicBezTo>
                  <a:pt x="33336" y="15366"/>
                  <a:pt x="33335" y="15366"/>
                  <a:pt x="33334" y="15366"/>
                </a:cubicBezTo>
                <a:cubicBezTo>
                  <a:pt x="33325" y="15366"/>
                  <a:pt x="33315" y="15362"/>
                  <a:pt x="33303" y="15360"/>
                </a:cubicBezTo>
                <a:cubicBezTo>
                  <a:pt x="33330" y="15228"/>
                  <a:pt x="33356" y="15099"/>
                  <a:pt x="33381" y="14969"/>
                </a:cubicBezTo>
                <a:cubicBezTo>
                  <a:pt x="33401" y="14869"/>
                  <a:pt x="33350" y="14798"/>
                  <a:pt x="33237" y="14764"/>
                </a:cubicBezTo>
                <a:cubicBezTo>
                  <a:pt x="33182" y="14747"/>
                  <a:pt x="33127" y="14740"/>
                  <a:pt x="33073" y="14740"/>
                </a:cubicBezTo>
                <a:cubicBezTo>
                  <a:pt x="32973" y="14740"/>
                  <a:pt x="32876" y="14764"/>
                  <a:pt x="32779" y="14798"/>
                </a:cubicBezTo>
                <a:cubicBezTo>
                  <a:pt x="32732" y="14815"/>
                  <a:pt x="32685" y="14834"/>
                  <a:pt x="32628" y="14854"/>
                </a:cubicBezTo>
                <a:cubicBezTo>
                  <a:pt x="32614" y="14737"/>
                  <a:pt x="32550" y="14699"/>
                  <a:pt x="32465" y="14699"/>
                </a:cubicBezTo>
                <a:cubicBezTo>
                  <a:pt x="32450" y="14699"/>
                  <a:pt x="32434" y="14700"/>
                  <a:pt x="32418" y="14702"/>
                </a:cubicBezTo>
                <a:cubicBezTo>
                  <a:pt x="32166" y="14734"/>
                  <a:pt x="31914" y="14769"/>
                  <a:pt x="31662" y="14803"/>
                </a:cubicBezTo>
                <a:cubicBezTo>
                  <a:pt x="31657" y="14745"/>
                  <a:pt x="31642" y="14679"/>
                  <a:pt x="31647" y="14616"/>
                </a:cubicBezTo>
                <a:cubicBezTo>
                  <a:pt x="31655" y="14522"/>
                  <a:pt x="31610" y="14472"/>
                  <a:pt x="31533" y="14472"/>
                </a:cubicBezTo>
                <a:cubicBezTo>
                  <a:pt x="31511" y="14472"/>
                  <a:pt x="31487" y="14476"/>
                  <a:pt x="31461" y="14484"/>
                </a:cubicBezTo>
                <a:cubicBezTo>
                  <a:pt x="31294" y="14533"/>
                  <a:pt x="31129" y="14595"/>
                  <a:pt x="30967" y="14661"/>
                </a:cubicBezTo>
                <a:cubicBezTo>
                  <a:pt x="30629" y="14797"/>
                  <a:pt x="30293" y="14939"/>
                  <a:pt x="29956" y="15079"/>
                </a:cubicBezTo>
                <a:cubicBezTo>
                  <a:pt x="29906" y="15099"/>
                  <a:pt x="29857" y="15121"/>
                  <a:pt x="29803" y="15144"/>
                </a:cubicBezTo>
                <a:cubicBezTo>
                  <a:pt x="29802" y="14922"/>
                  <a:pt x="29799" y="14699"/>
                  <a:pt x="29801" y="14478"/>
                </a:cubicBezTo>
                <a:cubicBezTo>
                  <a:pt x="29801" y="14400"/>
                  <a:pt x="29774" y="14362"/>
                  <a:pt x="29696" y="14357"/>
                </a:cubicBezTo>
                <a:cubicBezTo>
                  <a:pt x="29664" y="14355"/>
                  <a:pt x="29634" y="14354"/>
                  <a:pt x="29603" y="14354"/>
                </a:cubicBezTo>
                <a:cubicBezTo>
                  <a:pt x="29405" y="14354"/>
                  <a:pt x="29220" y="14402"/>
                  <a:pt x="29056" y="14527"/>
                </a:cubicBezTo>
                <a:cubicBezTo>
                  <a:pt x="29010" y="14454"/>
                  <a:pt x="28974" y="14420"/>
                  <a:pt x="28929" y="14420"/>
                </a:cubicBezTo>
                <a:cubicBezTo>
                  <a:pt x="28895" y="14420"/>
                  <a:pt x="28855" y="14440"/>
                  <a:pt x="28803" y="14478"/>
                </a:cubicBezTo>
                <a:cubicBezTo>
                  <a:pt x="28646" y="14591"/>
                  <a:pt x="28488" y="14703"/>
                  <a:pt x="28336" y="14811"/>
                </a:cubicBezTo>
                <a:cubicBezTo>
                  <a:pt x="28313" y="14797"/>
                  <a:pt x="28304" y="14795"/>
                  <a:pt x="28302" y="14789"/>
                </a:cubicBezTo>
                <a:cubicBezTo>
                  <a:pt x="28253" y="14681"/>
                  <a:pt x="28226" y="14633"/>
                  <a:pt x="28181" y="14633"/>
                </a:cubicBezTo>
                <a:cubicBezTo>
                  <a:pt x="28146" y="14633"/>
                  <a:pt x="28100" y="14661"/>
                  <a:pt x="28025" y="14712"/>
                </a:cubicBezTo>
                <a:cubicBezTo>
                  <a:pt x="27797" y="14868"/>
                  <a:pt x="27566" y="15020"/>
                  <a:pt x="27343" y="15181"/>
                </a:cubicBezTo>
                <a:cubicBezTo>
                  <a:pt x="27254" y="15247"/>
                  <a:pt x="27183" y="15336"/>
                  <a:pt x="27096" y="15422"/>
                </a:cubicBezTo>
                <a:cubicBezTo>
                  <a:pt x="27077" y="15332"/>
                  <a:pt x="27060" y="15253"/>
                  <a:pt x="27044" y="15176"/>
                </a:cubicBezTo>
                <a:cubicBezTo>
                  <a:pt x="27029" y="15095"/>
                  <a:pt x="26999" y="15052"/>
                  <a:pt x="26949" y="15052"/>
                </a:cubicBezTo>
                <a:cubicBezTo>
                  <a:pt x="26924" y="15052"/>
                  <a:pt x="26893" y="15062"/>
                  <a:pt x="26857" y="15085"/>
                </a:cubicBezTo>
                <a:cubicBezTo>
                  <a:pt x="26684" y="15191"/>
                  <a:pt x="26517" y="15305"/>
                  <a:pt x="26358" y="15427"/>
                </a:cubicBezTo>
                <a:cubicBezTo>
                  <a:pt x="26195" y="15551"/>
                  <a:pt x="26024" y="15639"/>
                  <a:pt x="25829" y="15702"/>
                </a:cubicBezTo>
                <a:cubicBezTo>
                  <a:pt x="25675" y="15751"/>
                  <a:pt x="25527" y="15831"/>
                  <a:pt x="25388" y="15917"/>
                </a:cubicBezTo>
                <a:cubicBezTo>
                  <a:pt x="25284" y="15982"/>
                  <a:pt x="25207" y="16087"/>
                  <a:pt x="25104" y="16157"/>
                </a:cubicBezTo>
                <a:cubicBezTo>
                  <a:pt x="24995" y="16231"/>
                  <a:pt x="24865" y="16273"/>
                  <a:pt x="24754" y="16347"/>
                </a:cubicBezTo>
                <a:cubicBezTo>
                  <a:pt x="24621" y="16435"/>
                  <a:pt x="24507" y="16550"/>
                  <a:pt x="24372" y="16633"/>
                </a:cubicBezTo>
                <a:cubicBezTo>
                  <a:pt x="24151" y="16772"/>
                  <a:pt x="23920" y="16893"/>
                  <a:pt x="23694" y="17026"/>
                </a:cubicBezTo>
                <a:cubicBezTo>
                  <a:pt x="23517" y="17130"/>
                  <a:pt x="23344" y="17239"/>
                  <a:pt x="23169" y="17346"/>
                </a:cubicBezTo>
                <a:cubicBezTo>
                  <a:pt x="23159" y="17338"/>
                  <a:pt x="23150" y="17330"/>
                  <a:pt x="23142" y="17321"/>
                </a:cubicBezTo>
                <a:cubicBezTo>
                  <a:pt x="23251" y="17157"/>
                  <a:pt x="23349" y="16982"/>
                  <a:pt x="23473" y="16829"/>
                </a:cubicBezTo>
                <a:cubicBezTo>
                  <a:pt x="23646" y="16618"/>
                  <a:pt x="23834" y="16418"/>
                  <a:pt x="24023" y="16222"/>
                </a:cubicBezTo>
                <a:cubicBezTo>
                  <a:pt x="24209" y="16029"/>
                  <a:pt x="24398" y="15838"/>
                  <a:pt x="24594" y="15656"/>
                </a:cubicBezTo>
                <a:cubicBezTo>
                  <a:pt x="24821" y="15448"/>
                  <a:pt x="25057" y="15249"/>
                  <a:pt x="25290" y="15048"/>
                </a:cubicBezTo>
                <a:cubicBezTo>
                  <a:pt x="25304" y="15035"/>
                  <a:pt x="25318" y="15021"/>
                  <a:pt x="25330" y="15005"/>
                </a:cubicBezTo>
                <a:cubicBezTo>
                  <a:pt x="25424" y="14894"/>
                  <a:pt x="25419" y="14860"/>
                  <a:pt x="25295" y="14770"/>
                </a:cubicBezTo>
                <a:cubicBezTo>
                  <a:pt x="25341" y="14594"/>
                  <a:pt x="25506" y="14519"/>
                  <a:pt x="25618" y="14399"/>
                </a:cubicBezTo>
                <a:cubicBezTo>
                  <a:pt x="25664" y="14351"/>
                  <a:pt x="25721" y="14315"/>
                  <a:pt x="25772" y="14272"/>
                </a:cubicBezTo>
                <a:cubicBezTo>
                  <a:pt x="25853" y="14203"/>
                  <a:pt x="25897" y="14120"/>
                  <a:pt x="25941" y="14018"/>
                </a:cubicBezTo>
                <a:cubicBezTo>
                  <a:pt x="26009" y="13858"/>
                  <a:pt x="26127" y="13715"/>
                  <a:pt x="26236" y="13575"/>
                </a:cubicBezTo>
                <a:cubicBezTo>
                  <a:pt x="26303" y="13488"/>
                  <a:pt x="26406" y="13427"/>
                  <a:pt x="26476" y="13340"/>
                </a:cubicBezTo>
                <a:cubicBezTo>
                  <a:pt x="26553" y="13242"/>
                  <a:pt x="26533" y="13200"/>
                  <a:pt x="26417" y="13148"/>
                </a:cubicBezTo>
                <a:cubicBezTo>
                  <a:pt x="26368" y="13127"/>
                  <a:pt x="26322" y="13099"/>
                  <a:pt x="26256" y="13066"/>
                </a:cubicBezTo>
                <a:cubicBezTo>
                  <a:pt x="26339" y="12981"/>
                  <a:pt x="26406" y="12906"/>
                  <a:pt x="26481" y="12840"/>
                </a:cubicBezTo>
                <a:cubicBezTo>
                  <a:pt x="26640" y="12701"/>
                  <a:pt x="26800" y="12564"/>
                  <a:pt x="26964" y="12432"/>
                </a:cubicBezTo>
                <a:cubicBezTo>
                  <a:pt x="27051" y="12361"/>
                  <a:pt x="27151" y="12306"/>
                  <a:pt x="27240" y="12237"/>
                </a:cubicBezTo>
                <a:cubicBezTo>
                  <a:pt x="27311" y="12181"/>
                  <a:pt x="27391" y="12125"/>
                  <a:pt x="27306" y="12016"/>
                </a:cubicBezTo>
                <a:cubicBezTo>
                  <a:pt x="27293" y="11998"/>
                  <a:pt x="27321" y="11938"/>
                  <a:pt x="27345" y="11909"/>
                </a:cubicBezTo>
                <a:cubicBezTo>
                  <a:pt x="27481" y="11728"/>
                  <a:pt x="27620" y="11553"/>
                  <a:pt x="27758" y="11372"/>
                </a:cubicBezTo>
                <a:cubicBezTo>
                  <a:pt x="27784" y="11339"/>
                  <a:pt x="27808" y="11298"/>
                  <a:pt x="27819" y="11259"/>
                </a:cubicBezTo>
                <a:cubicBezTo>
                  <a:pt x="27866" y="11105"/>
                  <a:pt x="27865" y="10937"/>
                  <a:pt x="27631" y="10904"/>
                </a:cubicBezTo>
                <a:cubicBezTo>
                  <a:pt x="27600" y="10899"/>
                  <a:pt x="27572" y="10889"/>
                  <a:pt x="27535" y="10880"/>
                </a:cubicBezTo>
                <a:cubicBezTo>
                  <a:pt x="27554" y="10834"/>
                  <a:pt x="27573" y="10797"/>
                  <a:pt x="27589" y="10758"/>
                </a:cubicBezTo>
                <a:cubicBezTo>
                  <a:pt x="27644" y="10613"/>
                  <a:pt x="27721" y="10482"/>
                  <a:pt x="27747" y="10316"/>
                </a:cubicBezTo>
                <a:cubicBezTo>
                  <a:pt x="27772" y="10153"/>
                  <a:pt x="27900" y="10006"/>
                  <a:pt x="27985" y="9852"/>
                </a:cubicBezTo>
                <a:cubicBezTo>
                  <a:pt x="28004" y="9817"/>
                  <a:pt x="28030" y="9788"/>
                  <a:pt x="28047" y="9753"/>
                </a:cubicBezTo>
                <a:cubicBezTo>
                  <a:pt x="28104" y="9642"/>
                  <a:pt x="28094" y="9610"/>
                  <a:pt x="27975" y="9547"/>
                </a:cubicBezTo>
                <a:cubicBezTo>
                  <a:pt x="28045" y="9410"/>
                  <a:pt x="28114" y="9275"/>
                  <a:pt x="28185" y="9138"/>
                </a:cubicBezTo>
                <a:cubicBezTo>
                  <a:pt x="28245" y="9025"/>
                  <a:pt x="28324" y="8917"/>
                  <a:pt x="28360" y="8796"/>
                </a:cubicBezTo>
                <a:cubicBezTo>
                  <a:pt x="28409" y="8633"/>
                  <a:pt x="28387" y="8566"/>
                  <a:pt x="28255" y="8566"/>
                </a:cubicBezTo>
                <a:cubicBezTo>
                  <a:pt x="28238" y="8566"/>
                  <a:pt x="28218" y="8567"/>
                  <a:pt x="28197" y="8570"/>
                </a:cubicBezTo>
                <a:cubicBezTo>
                  <a:pt x="27991" y="8590"/>
                  <a:pt x="27787" y="8618"/>
                  <a:pt x="27582" y="8643"/>
                </a:cubicBezTo>
                <a:cubicBezTo>
                  <a:pt x="27526" y="8651"/>
                  <a:pt x="27468" y="8658"/>
                  <a:pt x="27412" y="8664"/>
                </a:cubicBezTo>
                <a:cubicBezTo>
                  <a:pt x="27391" y="8512"/>
                  <a:pt x="27375" y="8461"/>
                  <a:pt x="27289" y="8461"/>
                </a:cubicBezTo>
                <a:cubicBezTo>
                  <a:pt x="27256" y="8461"/>
                  <a:pt x="27213" y="8469"/>
                  <a:pt x="27154" y="8481"/>
                </a:cubicBezTo>
                <a:cubicBezTo>
                  <a:pt x="26898" y="8534"/>
                  <a:pt x="26645" y="8596"/>
                  <a:pt x="26390" y="8653"/>
                </a:cubicBezTo>
                <a:cubicBezTo>
                  <a:pt x="26360" y="8661"/>
                  <a:pt x="26331" y="8663"/>
                  <a:pt x="26297" y="8670"/>
                </a:cubicBezTo>
                <a:cubicBezTo>
                  <a:pt x="26425" y="8376"/>
                  <a:pt x="26544" y="8088"/>
                  <a:pt x="26673" y="7805"/>
                </a:cubicBezTo>
                <a:cubicBezTo>
                  <a:pt x="26730" y="7680"/>
                  <a:pt x="26801" y="7558"/>
                  <a:pt x="26877" y="7440"/>
                </a:cubicBezTo>
                <a:cubicBezTo>
                  <a:pt x="26965" y="7299"/>
                  <a:pt x="27065" y="7164"/>
                  <a:pt x="27157" y="7023"/>
                </a:cubicBezTo>
                <a:cubicBezTo>
                  <a:pt x="27185" y="6981"/>
                  <a:pt x="27203" y="6933"/>
                  <a:pt x="27219" y="6884"/>
                </a:cubicBezTo>
                <a:cubicBezTo>
                  <a:pt x="27253" y="6791"/>
                  <a:pt x="27244" y="6717"/>
                  <a:pt x="27125" y="6694"/>
                </a:cubicBezTo>
                <a:cubicBezTo>
                  <a:pt x="27091" y="6688"/>
                  <a:pt x="27062" y="6667"/>
                  <a:pt x="27019" y="6648"/>
                </a:cubicBezTo>
                <a:cubicBezTo>
                  <a:pt x="27034" y="6605"/>
                  <a:pt x="27046" y="6563"/>
                  <a:pt x="27063" y="6526"/>
                </a:cubicBezTo>
                <a:cubicBezTo>
                  <a:pt x="27182" y="6262"/>
                  <a:pt x="27304" y="6000"/>
                  <a:pt x="27423" y="5737"/>
                </a:cubicBezTo>
                <a:cubicBezTo>
                  <a:pt x="27438" y="5703"/>
                  <a:pt x="27456" y="5668"/>
                  <a:pt x="27469" y="5631"/>
                </a:cubicBezTo>
                <a:cubicBezTo>
                  <a:pt x="27523" y="5478"/>
                  <a:pt x="27512" y="5453"/>
                  <a:pt x="27367" y="5380"/>
                </a:cubicBezTo>
                <a:cubicBezTo>
                  <a:pt x="27414" y="5174"/>
                  <a:pt x="27466" y="4968"/>
                  <a:pt x="27506" y="4758"/>
                </a:cubicBezTo>
                <a:cubicBezTo>
                  <a:pt x="27525" y="4659"/>
                  <a:pt x="27525" y="4556"/>
                  <a:pt x="27522" y="4455"/>
                </a:cubicBezTo>
                <a:cubicBezTo>
                  <a:pt x="27518" y="4355"/>
                  <a:pt x="27461" y="4315"/>
                  <a:pt x="27368" y="4315"/>
                </a:cubicBezTo>
                <a:cubicBezTo>
                  <a:pt x="27362" y="4315"/>
                  <a:pt x="27355" y="4315"/>
                  <a:pt x="27348" y="4315"/>
                </a:cubicBezTo>
                <a:cubicBezTo>
                  <a:pt x="26952" y="4342"/>
                  <a:pt x="26556" y="4367"/>
                  <a:pt x="26159" y="4391"/>
                </a:cubicBezTo>
                <a:cubicBezTo>
                  <a:pt x="26156" y="4392"/>
                  <a:pt x="26153" y="4392"/>
                  <a:pt x="26150" y="4392"/>
                </a:cubicBezTo>
                <a:cubicBezTo>
                  <a:pt x="26130" y="4392"/>
                  <a:pt x="26111" y="4389"/>
                  <a:pt x="26097" y="4388"/>
                </a:cubicBezTo>
                <a:cubicBezTo>
                  <a:pt x="26156" y="4117"/>
                  <a:pt x="26216" y="3853"/>
                  <a:pt x="26267" y="3587"/>
                </a:cubicBezTo>
                <a:cubicBezTo>
                  <a:pt x="26276" y="3550"/>
                  <a:pt x="26240" y="3504"/>
                  <a:pt x="26224" y="3461"/>
                </a:cubicBezTo>
                <a:cubicBezTo>
                  <a:pt x="26213" y="3429"/>
                  <a:pt x="26188" y="3396"/>
                  <a:pt x="26192" y="3365"/>
                </a:cubicBezTo>
                <a:cubicBezTo>
                  <a:pt x="26210" y="3226"/>
                  <a:pt x="26237" y="3088"/>
                  <a:pt x="26257" y="2949"/>
                </a:cubicBezTo>
                <a:cubicBezTo>
                  <a:pt x="26267" y="2877"/>
                  <a:pt x="26280" y="2803"/>
                  <a:pt x="26277" y="2730"/>
                </a:cubicBezTo>
                <a:cubicBezTo>
                  <a:pt x="26271" y="2532"/>
                  <a:pt x="26225" y="2485"/>
                  <a:pt x="26014" y="2452"/>
                </a:cubicBezTo>
                <a:cubicBezTo>
                  <a:pt x="26084" y="2218"/>
                  <a:pt x="26139" y="1985"/>
                  <a:pt x="26223" y="1761"/>
                </a:cubicBezTo>
                <a:cubicBezTo>
                  <a:pt x="26350" y="1421"/>
                  <a:pt x="26499" y="1091"/>
                  <a:pt x="26632" y="754"/>
                </a:cubicBezTo>
                <a:cubicBezTo>
                  <a:pt x="26688" y="608"/>
                  <a:pt x="26736" y="459"/>
                  <a:pt x="26772" y="308"/>
                </a:cubicBezTo>
                <a:cubicBezTo>
                  <a:pt x="26790" y="232"/>
                  <a:pt x="26785" y="145"/>
                  <a:pt x="26770" y="67"/>
                </a:cubicBezTo>
                <a:cubicBezTo>
                  <a:pt x="26761" y="22"/>
                  <a:pt x="26736" y="0"/>
                  <a:pt x="26707" y="0"/>
                </a:cubicBezTo>
                <a:close/>
              </a:path>
            </a:pathLst>
          </a:custGeom>
          <a:solidFill>
            <a:srgbClr val="003100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" name="Google Shape;55;p29"/>
          <p:cNvSpPr/>
          <p:nvPr/>
        </p:nvSpPr>
        <p:spPr>
          <a:xfrm rot="-8100000">
            <a:off x="7558562" y="-19481"/>
            <a:ext cx="425135" cy="416903"/>
          </a:xfrm>
          <a:custGeom>
            <a:avLst/>
            <a:gdLst/>
            <a:ahLst/>
            <a:cxnLst/>
            <a:rect l="l" t="t" r="r" b="b"/>
            <a:pathLst>
              <a:path w="35377" h="34692" extrusionOk="0">
                <a:moveTo>
                  <a:pt x="27537" y="1"/>
                </a:moveTo>
                <a:cubicBezTo>
                  <a:pt x="27514" y="1"/>
                  <a:pt x="27492" y="3"/>
                  <a:pt x="27473" y="11"/>
                </a:cubicBezTo>
                <a:cubicBezTo>
                  <a:pt x="27266" y="96"/>
                  <a:pt x="27063" y="192"/>
                  <a:pt x="26864" y="295"/>
                </a:cubicBezTo>
                <a:cubicBezTo>
                  <a:pt x="26660" y="399"/>
                  <a:pt x="26463" y="518"/>
                  <a:pt x="26264" y="630"/>
                </a:cubicBezTo>
                <a:cubicBezTo>
                  <a:pt x="26263" y="618"/>
                  <a:pt x="26263" y="606"/>
                  <a:pt x="26263" y="595"/>
                </a:cubicBezTo>
                <a:cubicBezTo>
                  <a:pt x="26230" y="587"/>
                  <a:pt x="26191" y="567"/>
                  <a:pt x="26162" y="567"/>
                </a:cubicBezTo>
                <a:cubicBezTo>
                  <a:pt x="26156" y="567"/>
                  <a:pt x="26150" y="568"/>
                  <a:pt x="26144" y="570"/>
                </a:cubicBezTo>
                <a:cubicBezTo>
                  <a:pt x="25948" y="658"/>
                  <a:pt x="25757" y="759"/>
                  <a:pt x="25559" y="847"/>
                </a:cubicBezTo>
                <a:cubicBezTo>
                  <a:pt x="25496" y="876"/>
                  <a:pt x="25418" y="862"/>
                  <a:pt x="25355" y="889"/>
                </a:cubicBezTo>
                <a:cubicBezTo>
                  <a:pt x="25230" y="944"/>
                  <a:pt x="25113" y="1010"/>
                  <a:pt x="24985" y="1076"/>
                </a:cubicBezTo>
                <a:cubicBezTo>
                  <a:pt x="24983" y="1049"/>
                  <a:pt x="24982" y="1025"/>
                  <a:pt x="24981" y="999"/>
                </a:cubicBezTo>
                <a:cubicBezTo>
                  <a:pt x="24977" y="860"/>
                  <a:pt x="24926" y="791"/>
                  <a:pt x="24817" y="791"/>
                </a:cubicBezTo>
                <a:cubicBezTo>
                  <a:pt x="24792" y="791"/>
                  <a:pt x="24763" y="794"/>
                  <a:pt x="24732" y="802"/>
                </a:cubicBezTo>
                <a:cubicBezTo>
                  <a:pt x="24468" y="863"/>
                  <a:pt x="24206" y="933"/>
                  <a:pt x="23945" y="1005"/>
                </a:cubicBezTo>
                <a:cubicBezTo>
                  <a:pt x="23866" y="1027"/>
                  <a:pt x="23793" y="1069"/>
                  <a:pt x="23711" y="1105"/>
                </a:cubicBezTo>
                <a:cubicBezTo>
                  <a:pt x="23711" y="1073"/>
                  <a:pt x="23712" y="1033"/>
                  <a:pt x="23712" y="994"/>
                </a:cubicBezTo>
                <a:cubicBezTo>
                  <a:pt x="23711" y="929"/>
                  <a:pt x="23685" y="892"/>
                  <a:pt x="23642" y="892"/>
                </a:cubicBezTo>
                <a:cubicBezTo>
                  <a:pt x="23625" y="892"/>
                  <a:pt x="23606" y="897"/>
                  <a:pt x="23585" y="909"/>
                </a:cubicBezTo>
                <a:cubicBezTo>
                  <a:pt x="23490" y="959"/>
                  <a:pt x="23402" y="1026"/>
                  <a:pt x="23308" y="1077"/>
                </a:cubicBezTo>
                <a:cubicBezTo>
                  <a:pt x="23202" y="1134"/>
                  <a:pt x="23095" y="1187"/>
                  <a:pt x="22984" y="1229"/>
                </a:cubicBezTo>
                <a:cubicBezTo>
                  <a:pt x="22780" y="1303"/>
                  <a:pt x="22572" y="1366"/>
                  <a:pt x="22387" y="1428"/>
                </a:cubicBezTo>
                <a:cubicBezTo>
                  <a:pt x="22290" y="1205"/>
                  <a:pt x="22195" y="970"/>
                  <a:pt x="22090" y="742"/>
                </a:cubicBezTo>
                <a:cubicBezTo>
                  <a:pt x="22075" y="711"/>
                  <a:pt x="22021" y="674"/>
                  <a:pt x="21987" y="674"/>
                </a:cubicBezTo>
                <a:cubicBezTo>
                  <a:pt x="21984" y="674"/>
                  <a:pt x="21981" y="674"/>
                  <a:pt x="21978" y="675"/>
                </a:cubicBezTo>
                <a:cubicBezTo>
                  <a:pt x="21824" y="707"/>
                  <a:pt x="21673" y="754"/>
                  <a:pt x="21509" y="800"/>
                </a:cubicBezTo>
                <a:cubicBezTo>
                  <a:pt x="21486" y="763"/>
                  <a:pt x="21468" y="744"/>
                  <a:pt x="21444" y="744"/>
                </a:cubicBezTo>
                <a:cubicBezTo>
                  <a:pt x="21419" y="744"/>
                  <a:pt x="21387" y="764"/>
                  <a:pt x="21334" y="805"/>
                </a:cubicBezTo>
                <a:cubicBezTo>
                  <a:pt x="21212" y="898"/>
                  <a:pt x="21083" y="985"/>
                  <a:pt x="20942" y="1079"/>
                </a:cubicBezTo>
                <a:cubicBezTo>
                  <a:pt x="20910" y="993"/>
                  <a:pt x="20884" y="951"/>
                  <a:pt x="20846" y="951"/>
                </a:cubicBezTo>
                <a:cubicBezTo>
                  <a:pt x="20817" y="951"/>
                  <a:pt x="20781" y="975"/>
                  <a:pt x="20731" y="1022"/>
                </a:cubicBezTo>
                <a:cubicBezTo>
                  <a:pt x="20553" y="1187"/>
                  <a:pt x="20384" y="1362"/>
                  <a:pt x="20206" y="1529"/>
                </a:cubicBezTo>
                <a:cubicBezTo>
                  <a:pt x="20151" y="1578"/>
                  <a:pt x="20080" y="1611"/>
                  <a:pt x="20021" y="1649"/>
                </a:cubicBezTo>
                <a:cubicBezTo>
                  <a:pt x="19995" y="1532"/>
                  <a:pt x="19971" y="1429"/>
                  <a:pt x="19946" y="1325"/>
                </a:cubicBezTo>
                <a:cubicBezTo>
                  <a:pt x="19931" y="1260"/>
                  <a:pt x="19897" y="1230"/>
                  <a:pt x="19850" y="1230"/>
                </a:cubicBezTo>
                <a:cubicBezTo>
                  <a:pt x="19830" y="1230"/>
                  <a:pt x="19808" y="1236"/>
                  <a:pt x="19784" y="1247"/>
                </a:cubicBezTo>
                <a:cubicBezTo>
                  <a:pt x="19714" y="1280"/>
                  <a:pt x="19641" y="1318"/>
                  <a:pt x="19591" y="1375"/>
                </a:cubicBezTo>
                <a:cubicBezTo>
                  <a:pt x="19398" y="1599"/>
                  <a:pt x="19143" y="1742"/>
                  <a:pt x="18907" y="1913"/>
                </a:cubicBezTo>
                <a:cubicBezTo>
                  <a:pt x="18725" y="2047"/>
                  <a:pt x="18566" y="2215"/>
                  <a:pt x="18401" y="2374"/>
                </a:cubicBezTo>
                <a:cubicBezTo>
                  <a:pt x="18331" y="2440"/>
                  <a:pt x="18273" y="2518"/>
                  <a:pt x="18225" y="2573"/>
                </a:cubicBezTo>
                <a:cubicBezTo>
                  <a:pt x="18185" y="2416"/>
                  <a:pt x="18146" y="2247"/>
                  <a:pt x="18099" y="2082"/>
                </a:cubicBezTo>
                <a:cubicBezTo>
                  <a:pt x="18064" y="1961"/>
                  <a:pt x="18017" y="1845"/>
                  <a:pt x="17975" y="1728"/>
                </a:cubicBezTo>
                <a:cubicBezTo>
                  <a:pt x="17944" y="1645"/>
                  <a:pt x="17925" y="1611"/>
                  <a:pt x="17883" y="1611"/>
                </a:cubicBezTo>
                <a:cubicBezTo>
                  <a:pt x="17859" y="1611"/>
                  <a:pt x="17827" y="1622"/>
                  <a:pt x="17781" y="1642"/>
                </a:cubicBezTo>
                <a:cubicBezTo>
                  <a:pt x="17760" y="1650"/>
                  <a:pt x="17739" y="1659"/>
                  <a:pt x="17706" y="1673"/>
                </a:cubicBezTo>
                <a:cubicBezTo>
                  <a:pt x="17731" y="1422"/>
                  <a:pt x="17548" y="1268"/>
                  <a:pt x="17466" y="1071"/>
                </a:cubicBezTo>
                <a:cubicBezTo>
                  <a:pt x="17458" y="1053"/>
                  <a:pt x="17414" y="1035"/>
                  <a:pt x="17385" y="1035"/>
                </a:cubicBezTo>
                <a:cubicBezTo>
                  <a:pt x="17378" y="1035"/>
                  <a:pt x="17373" y="1035"/>
                  <a:pt x="17368" y="1037"/>
                </a:cubicBezTo>
                <a:cubicBezTo>
                  <a:pt x="17197" y="1105"/>
                  <a:pt x="17022" y="1172"/>
                  <a:pt x="16860" y="1258"/>
                </a:cubicBezTo>
                <a:cubicBezTo>
                  <a:pt x="16774" y="1305"/>
                  <a:pt x="16711" y="1390"/>
                  <a:pt x="16618" y="1475"/>
                </a:cubicBezTo>
                <a:lnTo>
                  <a:pt x="16618" y="1475"/>
                </a:lnTo>
                <a:cubicBezTo>
                  <a:pt x="16619" y="1471"/>
                  <a:pt x="16620" y="1454"/>
                  <a:pt x="16613" y="1443"/>
                </a:cubicBezTo>
                <a:cubicBezTo>
                  <a:pt x="16573" y="1375"/>
                  <a:pt x="16535" y="1342"/>
                  <a:pt x="16496" y="1342"/>
                </a:cubicBezTo>
                <a:cubicBezTo>
                  <a:pt x="16457" y="1342"/>
                  <a:pt x="16417" y="1372"/>
                  <a:pt x="16371" y="1431"/>
                </a:cubicBezTo>
                <a:cubicBezTo>
                  <a:pt x="16240" y="1598"/>
                  <a:pt x="16101" y="1761"/>
                  <a:pt x="15968" y="1926"/>
                </a:cubicBezTo>
                <a:cubicBezTo>
                  <a:pt x="15934" y="1967"/>
                  <a:pt x="15910" y="2016"/>
                  <a:pt x="15884" y="2057"/>
                </a:cubicBezTo>
                <a:cubicBezTo>
                  <a:pt x="15833" y="2000"/>
                  <a:pt x="15778" y="1941"/>
                  <a:pt x="15723" y="1881"/>
                </a:cubicBezTo>
                <a:cubicBezTo>
                  <a:pt x="15695" y="1851"/>
                  <a:pt x="15670" y="1837"/>
                  <a:pt x="15644" y="1837"/>
                </a:cubicBezTo>
                <a:cubicBezTo>
                  <a:pt x="15617" y="1837"/>
                  <a:pt x="15588" y="1854"/>
                  <a:pt x="15556" y="1885"/>
                </a:cubicBezTo>
                <a:cubicBezTo>
                  <a:pt x="15336" y="2096"/>
                  <a:pt x="15193" y="2345"/>
                  <a:pt x="15155" y="2652"/>
                </a:cubicBezTo>
                <a:cubicBezTo>
                  <a:pt x="15152" y="2669"/>
                  <a:pt x="15144" y="2688"/>
                  <a:pt x="15136" y="2709"/>
                </a:cubicBezTo>
                <a:cubicBezTo>
                  <a:pt x="15123" y="2705"/>
                  <a:pt x="15113" y="2704"/>
                  <a:pt x="15103" y="2699"/>
                </a:cubicBezTo>
                <a:cubicBezTo>
                  <a:pt x="15066" y="2677"/>
                  <a:pt x="15030" y="2654"/>
                  <a:pt x="14992" y="2631"/>
                </a:cubicBezTo>
                <a:cubicBezTo>
                  <a:pt x="14971" y="2669"/>
                  <a:pt x="14934" y="2705"/>
                  <a:pt x="14929" y="2746"/>
                </a:cubicBezTo>
                <a:cubicBezTo>
                  <a:pt x="14903" y="2954"/>
                  <a:pt x="14791" y="3109"/>
                  <a:pt x="14652" y="3253"/>
                </a:cubicBezTo>
                <a:cubicBezTo>
                  <a:pt x="14609" y="3299"/>
                  <a:pt x="14569" y="3346"/>
                  <a:pt x="14534" y="3386"/>
                </a:cubicBezTo>
                <a:cubicBezTo>
                  <a:pt x="14454" y="3297"/>
                  <a:pt x="14370" y="3212"/>
                  <a:pt x="14295" y="3121"/>
                </a:cubicBezTo>
                <a:cubicBezTo>
                  <a:pt x="14267" y="3087"/>
                  <a:pt x="14239" y="3074"/>
                  <a:pt x="14212" y="3074"/>
                </a:cubicBezTo>
                <a:cubicBezTo>
                  <a:pt x="14182" y="3074"/>
                  <a:pt x="14153" y="3091"/>
                  <a:pt x="14128" y="3116"/>
                </a:cubicBezTo>
                <a:cubicBezTo>
                  <a:pt x="13919" y="3324"/>
                  <a:pt x="13732" y="3548"/>
                  <a:pt x="13654" y="3845"/>
                </a:cubicBezTo>
                <a:cubicBezTo>
                  <a:pt x="13626" y="3955"/>
                  <a:pt x="13567" y="4060"/>
                  <a:pt x="13505" y="4212"/>
                </a:cubicBezTo>
                <a:cubicBezTo>
                  <a:pt x="13493" y="4168"/>
                  <a:pt x="13484" y="4128"/>
                  <a:pt x="13475" y="4091"/>
                </a:cubicBezTo>
                <a:cubicBezTo>
                  <a:pt x="13223" y="4151"/>
                  <a:pt x="13238" y="4387"/>
                  <a:pt x="13151" y="4547"/>
                </a:cubicBezTo>
                <a:cubicBezTo>
                  <a:pt x="13042" y="4745"/>
                  <a:pt x="12964" y="4961"/>
                  <a:pt x="12867" y="5166"/>
                </a:cubicBezTo>
                <a:cubicBezTo>
                  <a:pt x="12764" y="5380"/>
                  <a:pt x="12664" y="5596"/>
                  <a:pt x="12544" y="5802"/>
                </a:cubicBezTo>
                <a:cubicBezTo>
                  <a:pt x="12463" y="5941"/>
                  <a:pt x="12353" y="6062"/>
                  <a:pt x="12258" y="6191"/>
                </a:cubicBezTo>
                <a:cubicBezTo>
                  <a:pt x="12223" y="6237"/>
                  <a:pt x="12189" y="6285"/>
                  <a:pt x="12142" y="6349"/>
                </a:cubicBezTo>
                <a:cubicBezTo>
                  <a:pt x="12137" y="6305"/>
                  <a:pt x="12135" y="6282"/>
                  <a:pt x="12131" y="6258"/>
                </a:cubicBezTo>
                <a:cubicBezTo>
                  <a:pt x="12101" y="6093"/>
                  <a:pt x="12079" y="5927"/>
                  <a:pt x="12043" y="5764"/>
                </a:cubicBezTo>
                <a:cubicBezTo>
                  <a:pt x="12012" y="5626"/>
                  <a:pt x="11959" y="5493"/>
                  <a:pt x="11926" y="5356"/>
                </a:cubicBezTo>
                <a:cubicBezTo>
                  <a:pt x="11879" y="5152"/>
                  <a:pt x="11843" y="4946"/>
                  <a:pt x="11796" y="4742"/>
                </a:cubicBezTo>
                <a:cubicBezTo>
                  <a:pt x="11786" y="4703"/>
                  <a:pt x="11750" y="4668"/>
                  <a:pt x="11728" y="4631"/>
                </a:cubicBezTo>
                <a:cubicBezTo>
                  <a:pt x="11692" y="4655"/>
                  <a:pt x="11654" y="4679"/>
                  <a:pt x="11618" y="4703"/>
                </a:cubicBezTo>
                <a:cubicBezTo>
                  <a:pt x="11597" y="4554"/>
                  <a:pt x="11564" y="4400"/>
                  <a:pt x="11438" y="4334"/>
                </a:cubicBezTo>
                <a:cubicBezTo>
                  <a:pt x="11407" y="4223"/>
                  <a:pt x="11393" y="4132"/>
                  <a:pt x="11355" y="4052"/>
                </a:cubicBezTo>
                <a:cubicBezTo>
                  <a:pt x="11286" y="3902"/>
                  <a:pt x="11211" y="3751"/>
                  <a:pt x="11126" y="3608"/>
                </a:cubicBezTo>
                <a:cubicBezTo>
                  <a:pt x="11084" y="3540"/>
                  <a:pt x="11052" y="3510"/>
                  <a:pt x="11012" y="3510"/>
                </a:cubicBezTo>
                <a:cubicBezTo>
                  <a:pt x="10979" y="3510"/>
                  <a:pt x="10942" y="3529"/>
                  <a:pt x="10890" y="3562"/>
                </a:cubicBezTo>
                <a:cubicBezTo>
                  <a:pt x="10793" y="3625"/>
                  <a:pt x="10694" y="3680"/>
                  <a:pt x="10591" y="3742"/>
                </a:cubicBezTo>
                <a:cubicBezTo>
                  <a:pt x="10500" y="3388"/>
                  <a:pt x="10328" y="3068"/>
                  <a:pt x="10119" y="2764"/>
                </a:cubicBezTo>
                <a:cubicBezTo>
                  <a:pt x="10067" y="2688"/>
                  <a:pt x="10049" y="2589"/>
                  <a:pt x="9996" y="2514"/>
                </a:cubicBezTo>
                <a:cubicBezTo>
                  <a:pt x="9944" y="2438"/>
                  <a:pt x="9912" y="2403"/>
                  <a:pt x="9874" y="2403"/>
                </a:cubicBezTo>
                <a:cubicBezTo>
                  <a:pt x="9840" y="2403"/>
                  <a:pt x="9801" y="2431"/>
                  <a:pt x="9738" y="2484"/>
                </a:cubicBezTo>
                <a:cubicBezTo>
                  <a:pt x="9678" y="2293"/>
                  <a:pt x="9620" y="2107"/>
                  <a:pt x="9563" y="1921"/>
                </a:cubicBezTo>
                <a:cubicBezTo>
                  <a:pt x="9549" y="1876"/>
                  <a:pt x="9541" y="1829"/>
                  <a:pt x="9529" y="1784"/>
                </a:cubicBezTo>
                <a:cubicBezTo>
                  <a:pt x="9516" y="1730"/>
                  <a:pt x="9497" y="1685"/>
                  <a:pt x="9457" y="1685"/>
                </a:cubicBezTo>
                <a:cubicBezTo>
                  <a:pt x="9443" y="1685"/>
                  <a:pt x="9426" y="1691"/>
                  <a:pt x="9406" y="1704"/>
                </a:cubicBezTo>
                <a:cubicBezTo>
                  <a:pt x="9375" y="1603"/>
                  <a:pt x="9356" y="1504"/>
                  <a:pt x="9315" y="1414"/>
                </a:cubicBezTo>
                <a:cubicBezTo>
                  <a:pt x="9194" y="1149"/>
                  <a:pt x="9069" y="884"/>
                  <a:pt x="8935" y="626"/>
                </a:cubicBezTo>
                <a:cubicBezTo>
                  <a:pt x="8900" y="559"/>
                  <a:pt x="8823" y="516"/>
                  <a:pt x="8766" y="461"/>
                </a:cubicBezTo>
                <a:cubicBezTo>
                  <a:pt x="8724" y="533"/>
                  <a:pt x="8652" y="603"/>
                  <a:pt x="8647" y="676"/>
                </a:cubicBezTo>
                <a:cubicBezTo>
                  <a:pt x="8628" y="948"/>
                  <a:pt x="8632" y="1218"/>
                  <a:pt x="8629" y="1490"/>
                </a:cubicBezTo>
                <a:cubicBezTo>
                  <a:pt x="8629" y="1520"/>
                  <a:pt x="8641" y="1551"/>
                  <a:pt x="8649" y="1598"/>
                </a:cubicBezTo>
                <a:cubicBezTo>
                  <a:pt x="8622" y="1586"/>
                  <a:pt x="8601" y="1580"/>
                  <a:pt x="8584" y="1580"/>
                </a:cubicBezTo>
                <a:cubicBezTo>
                  <a:pt x="8529" y="1580"/>
                  <a:pt x="8528" y="1640"/>
                  <a:pt x="8520" y="1696"/>
                </a:cubicBezTo>
                <a:cubicBezTo>
                  <a:pt x="8476" y="2011"/>
                  <a:pt x="8431" y="2326"/>
                  <a:pt x="8386" y="2652"/>
                </a:cubicBezTo>
                <a:cubicBezTo>
                  <a:pt x="8350" y="2626"/>
                  <a:pt x="8319" y="2615"/>
                  <a:pt x="8292" y="2615"/>
                </a:cubicBezTo>
                <a:cubicBezTo>
                  <a:pt x="8237" y="2615"/>
                  <a:pt x="8201" y="2662"/>
                  <a:pt x="8179" y="2725"/>
                </a:cubicBezTo>
                <a:cubicBezTo>
                  <a:pt x="8130" y="2869"/>
                  <a:pt x="8088" y="3016"/>
                  <a:pt x="8057" y="3163"/>
                </a:cubicBezTo>
                <a:cubicBezTo>
                  <a:pt x="8024" y="3322"/>
                  <a:pt x="8000" y="3485"/>
                  <a:pt x="7983" y="3646"/>
                </a:cubicBezTo>
                <a:cubicBezTo>
                  <a:pt x="7968" y="3780"/>
                  <a:pt x="7968" y="3916"/>
                  <a:pt x="7960" y="4058"/>
                </a:cubicBezTo>
                <a:cubicBezTo>
                  <a:pt x="7898" y="4012"/>
                  <a:pt x="7818" y="3968"/>
                  <a:pt x="7757" y="3904"/>
                </a:cubicBezTo>
                <a:cubicBezTo>
                  <a:pt x="7729" y="3874"/>
                  <a:pt x="7703" y="3862"/>
                  <a:pt x="7681" y="3862"/>
                </a:cubicBezTo>
                <a:cubicBezTo>
                  <a:pt x="7647" y="3862"/>
                  <a:pt x="7620" y="3889"/>
                  <a:pt x="7598" y="3923"/>
                </a:cubicBezTo>
                <a:cubicBezTo>
                  <a:pt x="7545" y="4005"/>
                  <a:pt x="7491" y="4089"/>
                  <a:pt x="7466" y="4180"/>
                </a:cubicBezTo>
                <a:cubicBezTo>
                  <a:pt x="7394" y="4444"/>
                  <a:pt x="7335" y="4709"/>
                  <a:pt x="7278" y="4976"/>
                </a:cubicBezTo>
                <a:cubicBezTo>
                  <a:pt x="7264" y="5038"/>
                  <a:pt x="7280" y="5104"/>
                  <a:pt x="7281" y="5171"/>
                </a:cubicBezTo>
                <a:cubicBezTo>
                  <a:pt x="7223" y="5142"/>
                  <a:pt x="7156" y="5110"/>
                  <a:pt x="7089" y="5077"/>
                </a:cubicBezTo>
                <a:cubicBezTo>
                  <a:pt x="7058" y="5062"/>
                  <a:pt x="7030" y="5054"/>
                  <a:pt x="7006" y="5054"/>
                </a:cubicBezTo>
                <a:cubicBezTo>
                  <a:pt x="6956" y="5054"/>
                  <a:pt x="6923" y="5088"/>
                  <a:pt x="6914" y="5159"/>
                </a:cubicBezTo>
                <a:cubicBezTo>
                  <a:pt x="6894" y="5310"/>
                  <a:pt x="6897" y="5462"/>
                  <a:pt x="6884" y="5614"/>
                </a:cubicBezTo>
                <a:cubicBezTo>
                  <a:pt x="6872" y="5737"/>
                  <a:pt x="6844" y="5858"/>
                  <a:pt x="6838" y="5980"/>
                </a:cubicBezTo>
                <a:cubicBezTo>
                  <a:pt x="6832" y="6139"/>
                  <a:pt x="6775" y="6286"/>
                  <a:pt x="6746" y="6439"/>
                </a:cubicBezTo>
                <a:cubicBezTo>
                  <a:pt x="6739" y="6480"/>
                  <a:pt x="6756" y="6526"/>
                  <a:pt x="6744" y="6563"/>
                </a:cubicBezTo>
                <a:cubicBezTo>
                  <a:pt x="6735" y="6591"/>
                  <a:pt x="6693" y="6608"/>
                  <a:pt x="6668" y="6629"/>
                </a:cubicBezTo>
                <a:cubicBezTo>
                  <a:pt x="6634" y="6581"/>
                  <a:pt x="6592" y="6562"/>
                  <a:pt x="6544" y="6562"/>
                </a:cubicBezTo>
                <a:cubicBezTo>
                  <a:pt x="6519" y="6562"/>
                  <a:pt x="6493" y="6567"/>
                  <a:pt x="6466" y="6576"/>
                </a:cubicBezTo>
                <a:cubicBezTo>
                  <a:pt x="6466" y="6576"/>
                  <a:pt x="6465" y="6576"/>
                  <a:pt x="6465" y="6576"/>
                </a:cubicBezTo>
                <a:cubicBezTo>
                  <a:pt x="6457" y="6576"/>
                  <a:pt x="6446" y="6562"/>
                  <a:pt x="6436" y="6557"/>
                </a:cubicBezTo>
                <a:cubicBezTo>
                  <a:pt x="6401" y="6541"/>
                  <a:pt x="6368" y="6527"/>
                  <a:pt x="6326" y="6527"/>
                </a:cubicBezTo>
                <a:cubicBezTo>
                  <a:pt x="6325" y="6527"/>
                  <a:pt x="6323" y="6527"/>
                  <a:pt x="6322" y="6527"/>
                </a:cubicBezTo>
                <a:cubicBezTo>
                  <a:pt x="6288" y="6506"/>
                  <a:pt x="6259" y="6475"/>
                  <a:pt x="6223" y="6463"/>
                </a:cubicBezTo>
                <a:cubicBezTo>
                  <a:pt x="6081" y="6413"/>
                  <a:pt x="5940" y="6363"/>
                  <a:pt x="5794" y="6329"/>
                </a:cubicBezTo>
                <a:cubicBezTo>
                  <a:pt x="5738" y="6315"/>
                  <a:pt x="5699" y="6306"/>
                  <a:pt x="5670" y="6306"/>
                </a:cubicBezTo>
                <a:cubicBezTo>
                  <a:pt x="5606" y="6306"/>
                  <a:pt x="5593" y="6349"/>
                  <a:pt x="5571" y="6479"/>
                </a:cubicBezTo>
                <a:cubicBezTo>
                  <a:pt x="5535" y="6684"/>
                  <a:pt x="5518" y="6891"/>
                  <a:pt x="5493" y="7104"/>
                </a:cubicBezTo>
                <a:cubicBezTo>
                  <a:pt x="5350" y="7124"/>
                  <a:pt x="5344" y="7129"/>
                  <a:pt x="5386" y="7299"/>
                </a:cubicBezTo>
                <a:cubicBezTo>
                  <a:pt x="5407" y="7395"/>
                  <a:pt x="5434" y="7488"/>
                  <a:pt x="5468" y="7580"/>
                </a:cubicBezTo>
                <a:cubicBezTo>
                  <a:pt x="5500" y="7664"/>
                  <a:pt x="5542" y="7746"/>
                  <a:pt x="5581" y="7831"/>
                </a:cubicBezTo>
                <a:cubicBezTo>
                  <a:pt x="5468" y="7792"/>
                  <a:pt x="5355" y="7755"/>
                  <a:pt x="5231" y="7715"/>
                </a:cubicBezTo>
                <a:cubicBezTo>
                  <a:pt x="5223" y="7743"/>
                  <a:pt x="5217" y="7769"/>
                  <a:pt x="5210" y="7797"/>
                </a:cubicBezTo>
                <a:cubicBezTo>
                  <a:pt x="5194" y="7785"/>
                  <a:pt x="5179" y="7774"/>
                  <a:pt x="5133" y="7738"/>
                </a:cubicBezTo>
                <a:lnTo>
                  <a:pt x="5133" y="7738"/>
                </a:lnTo>
                <a:cubicBezTo>
                  <a:pt x="5134" y="7865"/>
                  <a:pt x="5113" y="7973"/>
                  <a:pt x="5139" y="8069"/>
                </a:cubicBezTo>
                <a:cubicBezTo>
                  <a:pt x="5249" y="8480"/>
                  <a:pt x="5357" y="8892"/>
                  <a:pt x="5495" y="9293"/>
                </a:cubicBezTo>
                <a:cubicBezTo>
                  <a:pt x="5596" y="9586"/>
                  <a:pt x="5740" y="9864"/>
                  <a:pt x="5864" y="10149"/>
                </a:cubicBezTo>
                <a:cubicBezTo>
                  <a:pt x="5885" y="10197"/>
                  <a:pt x="5904" y="10245"/>
                  <a:pt x="5931" y="10308"/>
                </a:cubicBezTo>
                <a:cubicBezTo>
                  <a:pt x="5765" y="10206"/>
                  <a:pt x="5621" y="10117"/>
                  <a:pt x="5470" y="10025"/>
                </a:cubicBezTo>
                <a:lnTo>
                  <a:pt x="5447" y="10059"/>
                </a:lnTo>
                <a:cubicBezTo>
                  <a:pt x="5352" y="10039"/>
                  <a:pt x="5268" y="10020"/>
                  <a:pt x="5179" y="10000"/>
                </a:cubicBezTo>
                <a:lnTo>
                  <a:pt x="5179" y="10000"/>
                </a:lnTo>
                <a:cubicBezTo>
                  <a:pt x="5181" y="10034"/>
                  <a:pt x="5182" y="10066"/>
                  <a:pt x="5182" y="10072"/>
                </a:cubicBezTo>
                <a:cubicBezTo>
                  <a:pt x="4970" y="10018"/>
                  <a:pt x="4757" y="9968"/>
                  <a:pt x="4546" y="9911"/>
                </a:cubicBezTo>
                <a:cubicBezTo>
                  <a:pt x="4528" y="9906"/>
                  <a:pt x="4512" y="9904"/>
                  <a:pt x="4498" y="9904"/>
                </a:cubicBezTo>
                <a:cubicBezTo>
                  <a:pt x="4442" y="9904"/>
                  <a:pt x="4419" y="9943"/>
                  <a:pt x="4402" y="10010"/>
                </a:cubicBezTo>
                <a:cubicBezTo>
                  <a:pt x="4354" y="10197"/>
                  <a:pt x="4403" y="10374"/>
                  <a:pt x="4435" y="10554"/>
                </a:cubicBezTo>
                <a:cubicBezTo>
                  <a:pt x="4449" y="10632"/>
                  <a:pt x="4489" y="10710"/>
                  <a:pt x="4417" y="10784"/>
                </a:cubicBezTo>
                <a:cubicBezTo>
                  <a:pt x="4403" y="10797"/>
                  <a:pt x="4405" y="10836"/>
                  <a:pt x="4409" y="10862"/>
                </a:cubicBezTo>
                <a:cubicBezTo>
                  <a:pt x="4439" y="11077"/>
                  <a:pt x="4515" y="11274"/>
                  <a:pt x="4644" y="11461"/>
                </a:cubicBezTo>
                <a:cubicBezTo>
                  <a:pt x="4661" y="11437"/>
                  <a:pt x="4673" y="11420"/>
                  <a:pt x="4693" y="11392"/>
                </a:cubicBezTo>
                <a:cubicBezTo>
                  <a:pt x="4697" y="11443"/>
                  <a:pt x="4700" y="11485"/>
                  <a:pt x="4704" y="11531"/>
                </a:cubicBezTo>
                <a:cubicBezTo>
                  <a:pt x="4631" y="11543"/>
                  <a:pt x="4559" y="11553"/>
                  <a:pt x="4489" y="11568"/>
                </a:cubicBezTo>
                <a:cubicBezTo>
                  <a:pt x="4367" y="11592"/>
                  <a:pt x="4348" y="11620"/>
                  <a:pt x="4414" y="11728"/>
                </a:cubicBezTo>
                <a:cubicBezTo>
                  <a:pt x="4476" y="11828"/>
                  <a:pt x="4551" y="11918"/>
                  <a:pt x="4625" y="12008"/>
                </a:cubicBezTo>
                <a:cubicBezTo>
                  <a:pt x="4851" y="12277"/>
                  <a:pt x="5077" y="12543"/>
                  <a:pt x="5315" y="12824"/>
                </a:cubicBezTo>
                <a:cubicBezTo>
                  <a:pt x="5215" y="12864"/>
                  <a:pt x="5135" y="12903"/>
                  <a:pt x="5051" y="12929"/>
                </a:cubicBezTo>
                <a:cubicBezTo>
                  <a:pt x="4960" y="12957"/>
                  <a:pt x="4950" y="13007"/>
                  <a:pt x="4999" y="13076"/>
                </a:cubicBezTo>
                <a:cubicBezTo>
                  <a:pt x="5052" y="13156"/>
                  <a:pt x="5103" y="13245"/>
                  <a:pt x="5174" y="13310"/>
                </a:cubicBezTo>
                <a:cubicBezTo>
                  <a:pt x="5405" y="13523"/>
                  <a:pt x="5655" y="13707"/>
                  <a:pt x="5930" y="13867"/>
                </a:cubicBezTo>
                <a:cubicBezTo>
                  <a:pt x="6211" y="14032"/>
                  <a:pt x="6475" y="14229"/>
                  <a:pt x="6743" y="14416"/>
                </a:cubicBezTo>
                <a:cubicBezTo>
                  <a:pt x="6998" y="14594"/>
                  <a:pt x="7250" y="14778"/>
                  <a:pt x="7504" y="14959"/>
                </a:cubicBezTo>
                <a:cubicBezTo>
                  <a:pt x="7530" y="14978"/>
                  <a:pt x="7552" y="14997"/>
                  <a:pt x="7571" y="15038"/>
                </a:cubicBezTo>
                <a:cubicBezTo>
                  <a:pt x="6736" y="14871"/>
                  <a:pt x="5905" y="14691"/>
                  <a:pt x="5068" y="14539"/>
                </a:cubicBezTo>
                <a:cubicBezTo>
                  <a:pt x="4235" y="14388"/>
                  <a:pt x="3400" y="14259"/>
                  <a:pt x="2563" y="14138"/>
                </a:cubicBezTo>
                <a:cubicBezTo>
                  <a:pt x="1722" y="14016"/>
                  <a:pt x="871" y="13953"/>
                  <a:pt x="32" y="13867"/>
                </a:cubicBezTo>
                <a:cubicBezTo>
                  <a:pt x="20" y="14045"/>
                  <a:pt x="10" y="14195"/>
                  <a:pt x="2" y="14345"/>
                </a:cubicBezTo>
                <a:cubicBezTo>
                  <a:pt x="0" y="14369"/>
                  <a:pt x="11" y="14409"/>
                  <a:pt x="27" y="14418"/>
                </a:cubicBezTo>
                <a:cubicBezTo>
                  <a:pt x="148" y="14478"/>
                  <a:pt x="266" y="14562"/>
                  <a:pt x="391" y="14578"/>
                </a:cubicBezTo>
                <a:cubicBezTo>
                  <a:pt x="778" y="14630"/>
                  <a:pt x="1169" y="14644"/>
                  <a:pt x="1557" y="14694"/>
                </a:cubicBezTo>
                <a:cubicBezTo>
                  <a:pt x="2464" y="14807"/>
                  <a:pt x="3370" y="14925"/>
                  <a:pt x="4274" y="15056"/>
                </a:cubicBezTo>
                <a:cubicBezTo>
                  <a:pt x="4932" y="15151"/>
                  <a:pt x="5585" y="15270"/>
                  <a:pt x="6240" y="15379"/>
                </a:cubicBezTo>
                <a:cubicBezTo>
                  <a:pt x="6291" y="15388"/>
                  <a:pt x="6339" y="15407"/>
                  <a:pt x="6386" y="15445"/>
                </a:cubicBezTo>
                <a:cubicBezTo>
                  <a:pt x="6282" y="15436"/>
                  <a:pt x="6177" y="15416"/>
                  <a:pt x="6075" y="15416"/>
                </a:cubicBezTo>
                <a:cubicBezTo>
                  <a:pt x="6053" y="15416"/>
                  <a:pt x="6031" y="15417"/>
                  <a:pt x="6009" y="15419"/>
                </a:cubicBezTo>
                <a:cubicBezTo>
                  <a:pt x="5796" y="15440"/>
                  <a:pt x="5583" y="15481"/>
                  <a:pt x="5372" y="15519"/>
                </a:cubicBezTo>
                <a:cubicBezTo>
                  <a:pt x="5350" y="15524"/>
                  <a:pt x="5331" y="15563"/>
                  <a:pt x="5320" y="15575"/>
                </a:cubicBezTo>
                <a:cubicBezTo>
                  <a:pt x="5268" y="15590"/>
                  <a:pt x="5221" y="15599"/>
                  <a:pt x="5177" y="15614"/>
                </a:cubicBezTo>
                <a:cubicBezTo>
                  <a:pt x="5025" y="15667"/>
                  <a:pt x="5027" y="15666"/>
                  <a:pt x="5118" y="15796"/>
                </a:cubicBezTo>
                <a:cubicBezTo>
                  <a:pt x="5194" y="15904"/>
                  <a:pt x="5263" y="16018"/>
                  <a:pt x="5331" y="16125"/>
                </a:cubicBezTo>
                <a:cubicBezTo>
                  <a:pt x="5299" y="16118"/>
                  <a:pt x="5268" y="16115"/>
                  <a:pt x="5237" y="16115"/>
                </a:cubicBezTo>
                <a:cubicBezTo>
                  <a:pt x="5037" y="16115"/>
                  <a:pt x="4865" y="16247"/>
                  <a:pt x="4682" y="16340"/>
                </a:cubicBezTo>
                <a:cubicBezTo>
                  <a:pt x="4531" y="16417"/>
                  <a:pt x="4384" y="16506"/>
                  <a:pt x="4237" y="16594"/>
                </a:cubicBezTo>
                <a:cubicBezTo>
                  <a:pt x="4034" y="16716"/>
                  <a:pt x="4030" y="16784"/>
                  <a:pt x="4215" y="16959"/>
                </a:cubicBezTo>
                <a:cubicBezTo>
                  <a:pt x="4053" y="17088"/>
                  <a:pt x="3883" y="17206"/>
                  <a:pt x="3733" y="17344"/>
                </a:cubicBezTo>
                <a:cubicBezTo>
                  <a:pt x="3590" y="17475"/>
                  <a:pt x="3468" y="17627"/>
                  <a:pt x="3334" y="17767"/>
                </a:cubicBezTo>
                <a:cubicBezTo>
                  <a:pt x="3276" y="17829"/>
                  <a:pt x="3299" y="17876"/>
                  <a:pt x="3361" y="17906"/>
                </a:cubicBezTo>
                <a:cubicBezTo>
                  <a:pt x="3469" y="17957"/>
                  <a:pt x="3579" y="18009"/>
                  <a:pt x="3693" y="18044"/>
                </a:cubicBezTo>
                <a:cubicBezTo>
                  <a:pt x="3890" y="18105"/>
                  <a:pt x="4096" y="18138"/>
                  <a:pt x="4289" y="18213"/>
                </a:cubicBezTo>
                <a:cubicBezTo>
                  <a:pt x="4420" y="18265"/>
                  <a:pt x="4526" y="18374"/>
                  <a:pt x="4677" y="18387"/>
                </a:cubicBezTo>
                <a:cubicBezTo>
                  <a:pt x="4784" y="18396"/>
                  <a:pt x="4892" y="18415"/>
                  <a:pt x="5006" y="18432"/>
                </a:cubicBezTo>
                <a:cubicBezTo>
                  <a:pt x="4754" y="18806"/>
                  <a:pt x="4523" y="19197"/>
                  <a:pt x="4120" y="19490"/>
                </a:cubicBezTo>
                <a:cubicBezTo>
                  <a:pt x="4212" y="19504"/>
                  <a:pt x="4261" y="19510"/>
                  <a:pt x="4332" y="19520"/>
                </a:cubicBezTo>
                <a:cubicBezTo>
                  <a:pt x="4290" y="19550"/>
                  <a:pt x="4268" y="19576"/>
                  <a:pt x="4243" y="19582"/>
                </a:cubicBezTo>
                <a:cubicBezTo>
                  <a:pt x="4188" y="19594"/>
                  <a:pt x="4142" y="19602"/>
                  <a:pt x="4153" y="19680"/>
                </a:cubicBezTo>
                <a:cubicBezTo>
                  <a:pt x="4157" y="19701"/>
                  <a:pt x="4116" y="19735"/>
                  <a:pt x="4089" y="19752"/>
                </a:cubicBezTo>
                <a:cubicBezTo>
                  <a:pt x="3926" y="19849"/>
                  <a:pt x="3829" y="20005"/>
                  <a:pt x="3757" y="20168"/>
                </a:cubicBezTo>
                <a:cubicBezTo>
                  <a:pt x="3704" y="20288"/>
                  <a:pt x="3632" y="20395"/>
                  <a:pt x="3579" y="20512"/>
                </a:cubicBezTo>
                <a:cubicBezTo>
                  <a:pt x="3531" y="20615"/>
                  <a:pt x="3548" y="20647"/>
                  <a:pt x="3659" y="20672"/>
                </a:cubicBezTo>
                <a:cubicBezTo>
                  <a:pt x="3695" y="20680"/>
                  <a:pt x="3731" y="20693"/>
                  <a:pt x="3796" y="20713"/>
                </a:cubicBezTo>
                <a:cubicBezTo>
                  <a:pt x="3739" y="20807"/>
                  <a:pt x="3697" y="20895"/>
                  <a:pt x="3639" y="20971"/>
                </a:cubicBezTo>
                <a:cubicBezTo>
                  <a:pt x="3525" y="21120"/>
                  <a:pt x="3401" y="21260"/>
                  <a:pt x="3288" y="21409"/>
                </a:cubicBezTo>
                <a:cubicBezTo>
                  <a:pt x="3234" y="21481"/>
                  <a:pt x="3214" y="21556"/>
                  <a:pt x="3325" y="21608"/>
                </a:cubicBezTo>
                <a:cubicBezTo>
                  <a:pt x="3400" y="21641"/>
                  <a:pt x="3409" y="21697"/>
                  <a:pt x="3364" y="21769"/>
                </a:cubicBezTo>
                <a:cubicBezTo>
                  <a:pt x="3268" y="21924"/>
                  <a:pt x="3190" y="22083"/>
                  <a:pt x="3181" y="22269"/>
                </a:cubicBezTo>
                <a:cubicBezTo>
                  <a:pt x="3175" y="22401"/>
                  <a:pt x="3194" y="22458"/>
                  <a:pt x="3327" y="22478"/>
                </a:cubicBezTo>
                <a:cubicBezTo>
                  <a:pt x="3566" y="22515"/>
                  <a:pt x="3806" y="22537"/>
                  <a:pt x="4047" y="22555"/>
                </a:cubicBezTo>
                <a:cubicBezTo>
                  <a:pt x="4141" y="22561"/>
                  <a:pt x="4186" y="22566"/>
                  <a:pt x="4143" y="22681"/>
                </a:cubicBezTo>
                <a:cubicBezTo>
                  <a:pt x="4105" y="22787"/>
                  <a:pt x="4091" y="22904"/>
                  <a:pt x="4080" y="23018"/>
                </a:cubicBezTo>
                <a:cubicBezTo>
                  <a:pt x="4059" y="23214"/>
                  <a:pt x="3944" y="23362"/>
                  <a:pt x="3857" y="23527"/>
                </a:cubicBezTo>
                <a:cubicBezTo>
                  <a:pt x="3788" y="23656"/>
                  <a:pt x="3725" y="23791"/>
                  <a:pt x="3683" y="23930"/>
                </a:cubicBezTo>
                <a:cubicBezTo>
                  <a:pt x="3639" y="24077"/>
                  <a:pt x="3695" y="24147"/>
                  <a:pt x="3837" y="24147"/>
                </a:cubicBezTo>
                <a:cubicBezTo>
                  <a:pt x="3847" y="24147"/>
                  <a:pt x="3858" y="24147"/>
                  <a:pt x="3870" y="24146"/>
                </a:cubicBezTo>
                <a:cubicBezTo>
                  <a:pt x="3916" y="24144"/>
                  <a:pt x="3963" y="24141"/>
                  <a:pt x="4037" y="24137"/>
                </a:cubicBezTo>
                <a:lnTo>
                  <a:pt x="4037" y="24137"/>
                </a:lnTo>
                <a:cubicBezTo>
                  <a:pt x="3986" y="24267"/>
                  <a:pt x="3946" y="24382"/>
                  <a:pt x="3898" y="24494"/>
                </a:cubicBezTo>
                <a:cubicBezTo>
                  <a:pt x="3854" y="24594"/>
                  <a:pt x="3798" y="24687"/>
                  <a:pt x="3752" y="24787"/>
                </a:cubicBezTo>
                <a:cubicBezTo>
                  <a:pt x="3672" y="24960"/>
                  <a:pt x="3688" y="25013"/>
                  <a:pt x="3870" y="25129"/>
                </a:cubicBezTo>
                <a:cubicBezTo>
                  <a:pt x="3822" y="25339"/>
                  <a:pt x="3772" y="25562"/>
                  <a:pt x="3720" y="25783"/>
                </a:cubicBezTo>
                <a:cubicBezTo>
                  <a:pt x="3702" y="25859"/>
                  <a:pt x="3809" y="25978"/>
                  <a:pt x="3894" y="25978"/>
                </a:cubicBezTo>
                <a:cubicBezTo>
                  <a:pt x="3899" y="25978"/>
                  <a:pt x="3905" y="25977"/>
                  <a:pt x="3910" y="25976"/>
                </a:cubicBezTo>
                <a:cubicBezTo>
                  <a:pt x="3996" y="25960"/>
                  <a:pt x="4079" y="25940"/>
                  <a:pt x="4162" y="25924"/>
                </a:cubicBezTo>
                <a:cubicBezTo>
                  <a:pt x="4164" y="25923"/>
                  <a:pt x="4167" y="25923"/>
                  <a:pt x="4169" y="25923"/>
                </a:cubicBezTo>
                <a:cubicBezTo>
                  <a:pt x="4182" y="25923"/>
                  <a:pt x="4196" y="25930"/>
                  <a:pt x="4218" y="25934"/>
                </a:cubicBezTo>
                <a:cubicBezTo>
                  <a:pt x="4214" y="25973"/>
                  <a:pt x="4217" y="26013"/>
                  <a:pt x="4208" y="26049"/>
                </a:cubicBezTo>
                <a:cubicBezTo>
                  <a:pt x="4160" y="26250"/>
                  <a:pt x="4109" y="26451"/>
                  <a:pt x="4059" y="26651"/>
                </a:cubicBezTo>
                <a:cubicBezTo>
                  <a:pt x="4053" y="26682"/>
                  <a:pt x="4047" y="26713"/>
                  <a:pt x="4043" y="26744"/>
                </a:cubicBezTo>
                <a:cubicBezTo>
                  <a:pt x="4029" y="26883"/>
                  <a:pt x="4057" y="26913"/>
                  <a:pt x="4237" y="26956"/>
                </a:cubicBezTo>
                <a:cubicBezTo>
                  <a:pt x="4220" y="27071"/>
                  <a:pt x="4208" y="27185"/>
                  <a:pt x="4188" y="27300"/>
                </a:cubicBezTo>
                <a:cubicBezTo>
                  <a:pt x="4167" y="27419"/>
                  <a:pt x="4137" y="27536"/>
                  <a:pt x="4121" y="27655"/>
                </a:cubicBezTo>
                <a:cubicBezTo>
                  <a:pt x="4095" y="27846"/>
                  <a:pt x="4162" y="27920"/>
                  <a:pt x="4369" y="27921"/>
                </a:cubicBezTo>
                <a:cubicBezTo>
                  <a:pt x="4369" y="27961"/>
                  <a:pt x="4372" y="28002"/>
                  <a:pt x="4368" y="28041"/>
                </a:cubicBezTo>
                <a:cubicBezTo>
                  <a:pt x="4351" y="28208"/>
                  <a:pt x="4332" y="28374"/>
                  <a:pt x="4311" y="28539"/>
                </a:cubicBezTo>
                <a:cubicBezTo>
                  <a:pt x="4300" y="28640"/>
                  <a:pt x="4286" y="28740"/>
                  <a:pt x="4268" y="28839"/>
                </a:cubicBezTo>
                <a:cubicBezTo>
                  <a:pt x="4253" y="28926"/>
                  <a:pt x="4213" y="29012"/>
                  <a:pt x="4295" y="29091"/>
                </a:cubicBezTo>
                <a:cubicBezTo>
                  <a:pt x="4311" y="29108"/>
                  <a:pt x="4299" y="29158"/>
                  <a:pt x="4294" y="29192"/>
                </a:cubicBezTo>
                <a:cubicBezTo>
                  <a:pt x="4228" y="29595"/>
                  <a:pt x="4271" y="29991"/>
                  <a:pt x="4377" y="30384"/>
                </a:cubicBezTo>
                <a:cubicBezTo>
                  <a:pt x="4385" y="30410"/>
                  <a:pt x="4394" y="30437"/>
                  <a:pt x="4407" y="30459"/>
                </a:cubicBezTo>
                <a:cubicBezTo>
                  <a:pt x="4441" y="30519"/>
                  <a:pt x="4472" y="30550"/>
                  <a:pt x="4504" y="30550"/>
                </a:cubicBezTo>
                <a:cubicBezTo>
                  <a:pt x="4534" y="30550"/>
                  <a:pt x="4565" y="30524"/>
                  <a:pt x="4599" y="30469"/>
                </a:cubicBezTo>
                <a:cubicBezTo>
                  <a:pt x="4671" y="30355"/>
                  <a:pt x="4729" y="30232"/>
                  <a:pt x="4791" y="30111"/>
                </a:cubicBezTo>
                <a:cubicBezTo>
                  <a:pt x="4883" y="29933"/>
                  <a:pt x="4970" y="29756"/>
                  <a:pt x="5062" y="29578"/>
                </a:cubicBezTo>
                <a:cubicBezTo>
                  <a:pt x="5070" y="29560"/>
                  <a:pt x="5091" y="29531"/>
                  <a:pt x="5103" y="29531"/>
                </a:cubicBezTo>
                <a:cubicBezTo>
                  <a:pt x="5104" y="29531"/>
                  <a:pt x="5104" y="29531"/>
                  <a:pt x="5105" y="29531"/>
                </a:cubicBezTo>
                <a:cubicBezTo>
                  <a:pt x="5118" y="29534"/>
                  <a:pt x="5130" y="29535"/>
                  <a:pt x="5141" y="29535"/>
                </a:cubicBezTo>
                <a:cubicBezTo>
                  <a:pt x="5236" y="29535"/>
                  <a:pt x="5260" y="29448"/>
                  <a:pt x="5297" y="29381"/>
                </a:cubicBezTo>
                <a:cubicBezTo>
                  <a:pt x="5441" y="29120"/>
                  <a:pt x="5581" y="28856"/>
                  <a:pt x="5716" y="28605"/>
                </a:cubicBezTo>
                <a:cubicBezTo>
                  <a:pt x="5738" y="28603"/>
                  <a:pt x="5746" y="28602"/>
                  <a:pt x="5749" y="28602"/>
                </a:cubicBezTo>
                <a:cubicBezTo>
                  <a:pt x="5751" y="28602"/>
                  <a:pt x="5751" y="28602"/>
                  <a:pt x="5752" y="28602"/>
                </a:cubicBezTo>
                <a:cubicBezTo>
                  <a:pt x="5835" y="28653"/>
                  <a:pt x="5892" y="28681"/>
                  <a:pt x="5941" y="28681"/>
                </a:cubicBezTo>
                <a:cubicBezTo>
                  <a:pt x="6006" y="28681"/>
                  <a:pt x="6059" y="28635"/>
                  <a:pt x="6146" y="28535"/>
                </a:cubicBezTo>
                <a:cubicBezTo>
                  <a:pt x="6273" y="28389"/>
                  <a:pt x="6396" y="28237"/>
                  <a:pt x="6527" y="28093"/>
                </a:cubicBezTo>
                <a:cubicBezTo>
                  <a:pt x="6552" y="28064"/>
                  <a:pt x="6604" y="28059"/>
                  <a:pt x="6642" y="28039"/>
                </a:cubicBezTo>
                <a:cubicBezTo>
                  <a:pt x="6686" y="28018"/>
                  <a:pt x="6738" y="28002"/>
                  <a:pt x="6765" y="27967"/>
                </a:cubicBezTo>
                <a:cubicBezTo>
                  <a:pt x="6878" y="27832"/>
                  <a:pt x="6982" y="27692"/>
                  <a:pt x="7098" y="27545"/>
                </a:cubicBezTo>
                <a:cubicBezTo>
                  <a:pt x="7190" y="27629"/>
                  <a:pt x="7288" y="27715"/>
                  <a:pt x="7384" y="27803"/>
                </a:cubicBezTo>
                <a:cubicBezTo>
                  <a:pt x="7442" y="27854"/>
                  <a:pt x="7500" y="27907"/>
                  <a:pt x="7554" y="27963"/>
                </a:cubicBezTo>
                <a:cubicBezTo>
                  <a:pt x="7587" y="27998"/>
                  <a:pt x="7619" y="28014"/>
                  <a:pt x="7649" y="28014"/>
                </a:cubicBezTo>
                <a:cubicBezTo>
                  <a:pt x="7685" y="28014"/>
                  <a:pt x="7718" y="27991"/>
                  <a:pt x="7749" y="27951"/>
                </a:cubicBezTo>
                <a:cubicBezTo>
                  <a:pt x="7798" y="27885"/>
                  <a:pt x="7842" y="27815"/>
                  <a:pt x="7885" y="27746"/>
                </a:cubicBezTo>
                <a:cubicBezTo>
                  <a:pt x="8035" y="27496"/>
                  <a:pt x="8184" y="27246"/>
                  <a:pt x="8333" y="26995"/>
                </a:cubicBezTo>
                <a:cubicBezTo>
                  <a:pt x="8343" y="26978"/>
                  <a:pt x="8358" y="26965"/>
                  <a:pt x="8369" y="26953"/>
                </a:cubicBezTo>
                <a:cubicBezTo>
                  <a:pt x="8420" y="26975"/>
                  <a:pt x="8459" y="26988"/>
                  <a:pt x="8492" y="26988"/>
                </a:cubicBezTo>
                <a:cubicBezTo>
                  <a:pt x="8552" y="26988"/>
                  <a:pt x="8590" y="26947"/>
                  <a:pt x="8627" y="26850"/>
                </a:cubicBezTo>
                <a:cubicBezTo>
                  <a:pt x="8678" y="26716"/>
                  <a:pt x="8710" y="26574"/>
                  <a:pt x="8745" y="26434"/>
                </a:cubicBezTo>
                <a:cubicBezTo>
                  <a:pt x="8826" y="26106"/>
                  <a:pt x="9033" y="25840"/>
                  <a:pt x="9173" y="25541"/>
                </a:cubicBezTo>
                <a:cubicBezTo>
                  <a:pt x="9233" y="25417"/>
                  <a:pt x="9275" y="25284"/>
                  <a:pt x="9325" y="25153"/>
                </a:cubicBezTo>
                <a:cubicBezTo>
                  <a:pt x="9326" y="25153"/>
                  <a:pt x="9329" y="25153"/>
                  <a:pt x="9332" y="25153"/>
                </a:cubicBezTo>
                <a:cubicBezTo>
                  <a:pt x="9337" y="25153"/>
                  <a:pt x="9342" y="25153"/>
                  <a:pt x="9343" y="25155"/>
                </a:cubicBezTo>
                <a:cubicBezTo>
                  <a:pt x="9485" y="25420"/>
                  <a:pt x="9641" y="25677"/>
                  <a:pt x="9765" y="25950"/>
                </a:cubicBezTo>
                <a:cubicBezTo>
                  <a:pt x="9950" y="26361"/>
                  <a:pt x="10031" y="26802"/>
                  <a:pt x="10079" y="27249"/>
                </a:cubicBezTo>
                <a:cubicBezTo>
                  <a:pt x="10085" y="27295"/>
                  <a:pt x="10102" y="27341"/>
                  <a:pt x="10120" y="27383"/>
                </a:cubicBezTo>
                <a:cubicBezTo>
                  <a:pt x="10169" y="27497"/>
                  <a:pt x="10195" y="27545"/>
                  <a:pt x="10246" y="27545"/>
                </a:cubicBezTo>
                <a:cubicBezTo>
                  <a:pt x="10280" y="27545"/>
                  <a:pt x="10327" y="27523"/>
                  <a:pt x="10401" y="27484"/>
                </a:cubicBezTo>
                <a:cubicBezTo>
                  <a:pt x="10411" y="27479"/>
                  <a:pt x="10423" y="27479"/>
                  <a:pt x="10454" y="27470"/>
                </a:cubicBezTo>
                <a:cubicBezTo>
                  <a:pt x="10483" y="27592"/>
                  <a:pt x="10510" y="27711"/>
                  <a:pt x="10536" y="27830"/>
                </a:cubicBezTo>
                <a:cubicBezTo>
                  <a:pt x="10551" y="27892"/>
                  <a:pt x="10561" y="27954"/>
                  <a:pt x="10577" y="28014"/>
                </a:cubicBezTo>
                <a:cubicBezTo>
                  <a:pt x="10597" y="28085"/>
                  <a:pt x="10629" y="28142"/>
                  <a:pt x="10697" y="28142"/>
                </a:cubicBezTo>
                <a:cubicBezTo>
                  <a:pt x="10717" y="28142"/>
                  <a:pt x="10740" y="28137"/>
                  <a:pt x="10767" y="28127"/>
                </a:cubicBezTo>
                <a:cubicBezTo>
                  <a:pt x="10815" y="28277"/>
                  <a:pt x="10851" y="28426"/>
                  <a:pt x="10913" y="28563"/>
                </a:cubicBezTo>
                <a:cubicBezTo>
                  <a:pt x="10978" y="28708"/>
                  <a:pt x="11064" y="28844"/>
                  <a:pt x="11148" y="28978"/>
                </a:cubicBezTo>
                <a:cubicBezTo>
                  <a:pt x="11175" y="29020"/>
                  <a:pt x="11207" y="29042"/>
                  <a:pt x="11240" y="29042"/>
                </a:cubicBezTo>
                <a:cubicBezTo>
                  <a:pt x="11271" y="29042"/>
                  <a:pt x="11304" y="29023"/>
                  <a:pt x="11337" y="28983"/>
                </a:cubicBezTo>
                <a:cubicBezTo>
                  <a:pt x="11431" y="28866"/>
                  <a:pt x="11530" y="28751"/>
                  <a:pt x="11643" y="28618"/>
                </a:cubicBezTo>
                <a:cubicBezTo>
                  <a:pt x="11728" y="28743"/>
                  <a:pt x="11786" y="28858"/>
                  <a:pt x="11795" y="28991"/>
                </a:cubicBezTo>
                <a:cubicBezTo>
                  <a:pt x="11803" y="29142"/>
                  <a:pt x="11797" y="29295"/>
                  <a:pt x="11798" y="29446"/>
                </a:cubicBezTo>
                <a:cubicBezTo>
                  <a:pt x="11798" y="29482"/>
                  <a:pt x="11800" y="29517"/>
                  <a:pt x="11805" y="29552"/>
                </a:cubicBezTo>
                <a:cubicBezTo>
                  <a:pt x="11818" y="29654"/>
                  <a:pt x="11844" y="29699"/>
                  <a:pt x="11905" y="29699"/>
                </a:cubicBezTo>
                <a:cubicBezTo>
                  <a:pt x="11931" y="29699"/>
                  <a:pt x="11963" y="29691"/>
                  <a:pt x="12003" y="29675"/>
                </a:cubicBezTo>
                <a:cubicBezTo>
                  <a:pt x="12006" y="29674"/>
                  <a:pt x="12009" y="29674"/>
                  <a:pt x="12012" y="29674"/>
                </a:cubicBezTo>
                <a:cubicBezTo>
                  <a:pt x="12021" y="29674"/>
                  <a:pt x="12032" y="29676"/>
                  <a:pt x="12045" y="29677"/>
                </a:cubicBezTo>
                <a:cubicBezTo>
                  <a:pt x="12052" y="29782"/>
                  <a:pt x="12050" y="29887"/>
                  <a:pt x="12064" y="29990"/>
                </a:cubicBezTo>
                <a:cubicBezTo>
                  <a:pt x="12103" y="30271"/>
                  <a:pt x="12203" y="30524"/>
                  <a:pt x="12417" y="30722"/>
                </a:cubicBezTo>
                <a:cubicBezTo>
                  <a:pt x="12458" y="30761"/>
                  <a:pt x="12497" y="30784"/>
                  <a:pt x="12536" y="30784"/>
                </a:cubicBezTo>
                <a:cubicBezTo>
                  <a:pt x="12571" y="30784"/>
                  <a:pt x="12606" y="30765"/>
                  <a:pt x="12644" y="30724"/>
                </a:cubicBezTo>
                <a:cubicBezTo>
                  <a:pt x="12698" y="30664"/>
                  <a:pt x="12767" y="30617"/>
                  <a:pt x="12840" y="30554"/>
                </a:cubicBezTo>
                <a:cubicBezTo>
                  <a:pt x="12866" y="30636"/>
                  <a:pt x="12882" y="30706"/>
                  <a:pt x="12909" y="30773"/>
                </a:cubicBezTo>
                <a:cubicBezTo>
                  <a:pt x="12981" y="30957"/>
                  <a:pt x="13046" y="31147"/>
                  <a:pt x="13137" y="31321"/>
                </a:cubicBezTo>
                <a:cubicBezTo>
                  <a:pt x="13202" y="31445"/>
                  <a:pt x="13245" y="31505"/>
                  <a:pt x="13298" y="31505"/>
                </a:cubicBezTo>
                <a:cubicBezTo>
                  <a:pt x="13346" y="31505"/>
                  <a:pt x="13403" y="31455"/>
                  <a:pt x="13493" y="31359"/>
                </a:cubicBezTo>
                <a:cubicBezTo>
                  <a:pt x="13528" y="31419"/>
                  <a:pt x="13559" y="31476"/>
                  <a:pt x="13591" y="31532"/>
                </a:cubicBezTo>
                <a:cubicBezTo>
                  <a:pt x="13636" y="31611"/>
                  <a:pt x="13674" y="31692"/>
                  <a:pt x="13725" y="31765"/>
                </a:cubicBezTo>
                <a:cubicBezTo>
                  <a:pt x="13763" y="31822"/>
                  <a:pt x="13809" y="31869"/>
                  <a:pt x="13867" y="31869"/>
                </a:cubicBezTo>
                <a:cubicBezTo>
                  <a:pt x="13897" y="31869"/>
                  <a:pt x="13929" y="31857"/>
                  <a:pt x="13966" y="31827"/>
                </a:cubicBezTo>
                <a:cubicBezTo>
                  <a:pt x="14040" y="31898"/>
                  <a:pt x="14104" y="31970"/>
                  <a:pt x="14180" y="32030"/>
                </a:cubicBezTo>
                <a:cubicBezTo>
                  <a:pt x="14222" y="32064"/>
                  <a:pt x="14255" y="32080"/>
                  <a:pt x="14283" y="32080"/>
                </a:cubicBezTo>
                <a:cubicBezTo>
                  <a:pt x="14323" y="32080"/>
                  <a:pt x="14352" y="32047"/>
                  <a:pt x="14385" y="31980"/>
                </a:cubicBezTo>
                <a:cubicBezTo>
                  <a:pt x="14457" y="31833"/>
                  <a:pt x="14532" y="31688"/>
                  <a:pt x="14607" y="31543"/>
                </a:cubicBezTo>
                <a:cubicBezTo>
                  <a:pt x="14617" y="31524"/>
                  <a:pt x="14637" y="31501"/>
                  <a:pt x="14656" y="31498"/>
                </a:cubicBezTo>
                <a:cubicBezTo>
                  <a:pt x="14930" y="31455"/>
                  <a:pt x="15099" y="31245"/>
                  <a:pt x="15295" y="31084"/>
                </a:cubicBezTo>
                <a:cubicBezTo>
                  <a:pt x="15403" y="30993"/>
                  <a:pt x="15485" y="30873"/>
                  <a:pt x="15567" y="30778"/>
                </a:cubicBezTo>
                <a:cubicBezTo>
                  <a:pt x="15754" y="30993"/>
                  <a:pt x="15941" y="31212"/>
                  <a:pt x="16131" y="31426"/>
                </a:cubicBezTo>
                <a:cubicBezTo>
                  <a:pt x="16184" y="31487"/>
                  <a:pt x="16258" y="31528"/>
                  <a:pt x="16307" y="31590"/>
                </a:cubicBezTo>
                <a:cubicBezTo>
                  <a:pt x="16380" y="31680"/>
                  <a:pt x="16431" y="31789"/>
                  <a:pt x="16505" y="31877"/>
                </a:cubicBezTo>
                <a:cubicBezTo>
                  <a:pt x="16596" y="31987"/>
                  <a:pt x="16692" y="32097"/>
                  <a:pt x="16803" y="32185"/>
                </a:cubicBezTo>
                <a:cubicBezTo>
                  <a:pt x="16850" y="32221"/>
                  <a:pt x="16887" y="32238"/>
                  <a:pt x="16920" y="32238"/>
                </a:cubicBezTo>
                <a:cubicBezTo>
                  <a:pt x="16970" y="32238"/>
                  <a:pt x="17010" y="32199"/>
                  <a:pt x="17058" y="32125"/>
                </a:cubicBezTo>
                <a:cubicBezTo>
                  <a:pt x="17089" y="32077"/>
                  <a:pt x="17122" y="32030"/>
                  <a:pt x="17160" y="31976"/>
                </a:cubicBezTo>
                <a:cubicBezTo>
                  <a:pt x="17290" y="32095"/>
                  <a:pt x="17410" y="32210"/>
                  <a:pt x="17536" y="32319"/>
                </a:cubicBezTo>
                <a:cubicBezTo>
                  <a:pt x="17731" y="32491"/>
                  <a:pt x="17928" y="32661"/>
                  <a:pt x="18125" y="32831"/>
                </a:cubicBezTo>
                <a:cubicBezTo>
                  <a:pt x="18165" y="32865"/>
                  <a:pt x="18191" y="32884"/>
                  <a:pt x="18219" y="32884"/>
                </a:cubicBezTo>
                <a:cubicBezTo>
                  <a:pt x="18258" y="32884"/>
                  <a:pt x="18299" y="32845"/>
                  <a:pt x="18380" y="32758"/>
                </a:cubicBezTo>
                <a:cubicBezTo>
                  <a:pt x="18465" y="32804"/>
                  <a:pt x="18549" y="32861"/>
                  <a:pt x="18640" y="32900"/>
                </a:cubicBezTo>
                <a:cubicBezTo>
                  <a:pt x="18767" y="32952"/>
                  <a:pt x="18899" y="33000"/>
                  <a:pt x="19033" y="33035"/>
                </a:cubicBezTo>
                <a:cubicBezTo>
                  <a:pt x="19052" y="33039"/>
                  <a:pt x="19069" y="33042"/>
                  <a:pt x="19085" y="33042"/>
                </a:cubicBezTo>
                <a:cubicBezTo>
                  <a:pt x="19165" y="33042"/>
                  <a:pt x="19211" y="32982"/>
                  <a:pt x="19246" y="32891"/>
                </a:cubicBezTo>
                <a:cubicBezTo>
                  <a:pt x="19309" y="32730"/>
                  <a:pt x="19396" y="32578"/>
                  <a:pt x="19480" y="32424"/>
                </a:cubicBezTo>
                <a:cubicBezTo>
                  <a:pt x="19500" y="32389"/>
                  <a:pt x="19520" y="32374"/>
                  <a:pt x="19542" y="32374"/>
                </a:cubicBezTo>
                <a:cubicBezTo>
                  <a:pt x="19567" y="32374"/>
                  <a:pt x="19594" y="32392"/>
                  <a:pt x="19626" y="32419"/>
                </a:cubicBezTo>
                <a:cubicBezTo>
                  <a:pt x="19822" y="32584"/>
                  <a:pt x="20028" y="32740"/>
                  <a:pt x="20231" y="32897"/>
                </a:cubicBezTo>
                <a:cubicBezTo>
                  <a:pt x="20326" y="32972"/>
                  <a:pt x="20427" y="33040"/>
                  <a:pt x="20526" y="33109"/>
                </a:cubicBezTo>
                <a:cubicBezTo>
                  <a:pt x="20561" y="33133"/>
                  <a:pt x="20594" y="33154"/>
                  <a:pt x="20627" y="33154"/>
                </a:cubicBezTo>
                <a:cubicBezTo>
                  <a:pt x="20656" y="33154"/>
                  <a:pt x="20684" y="33137"/>
                  <a:pt x="20711" y="33091"/>
                </a:cubicBezTo>
                <a:cubicBezTo>
                  <a:pt x="20717" y="33081"/>
                  <a:pt x="20741" y="33076"/>
                  <a:pt x="20768" y="33076"/>
                </a:cubicBezTo>
                <a:cubicBezTo>
                  <a:pt x="20789" y="33076"/>
                  <a:pt x="20811" y="33079"/>
                  <a:pt x="20825" y="33086"/>
                </a:cubicBezTo>
                <a:cubicBezTo>
                  <a:pt x="20954" y="33152"/>
                  <a:pt x="21071" y="33239"/>
                  <a:pt x="21204" y="33294"/>
                </a:cubicBezTo>
                <a:cubicBezTo>
                  <a:pt x="21324" y="33345"/>
                  <a:pt x="21457" y="33373"/>
                  <a:pt x="21586" y="33395"/>
                </a:cubicBezTo>
                <a:cubicBezTo>
                  <a:pt x="21601" y="33397"/>
                  <a:pt x="21616" y="33398"/>
                  <a:pt x="21630" y="33398"/>
                </a:cubicBezTo>
                <a:cubicBezTo>
                  <a:pt x="21706" y="33398"/>
                  <a:pt x="21766" y="33358"/>
                  <a:pt x="21777" y="33258"/>
                </a:cubicBezTo>
                <a:cubicBezTo>
                  <a:pt x="21780" y="33232"/>
                  <a:pt x="21795" y="33209"/>
                  <a:pt x="21808" y="33174"/>
                </a:cubicBezTo>
                <a:cubicBezTo>
                  <a:pt x="21926" y="33240"/>
                  <a:pt x="22039" y="33299"/>
                  <a:pt x="22148" y="33364"/>
                </a:cubicBezTo>
                <a:cubicBezTo>
                  <a:pt x="22475" y="33555"/>
                  <a:pt x="22795" y="33756"/>
                  <a:pt x="23128" y="33937"/>
                </a:cubicBezTo>
                <a:cubicBezTo>
                  <a:pt x="23489" y="34135"/>
                  <a:pt x="23825" y="34369"/>
                  <a:pt x="24178" y="34579"/>
                </a:cubicBezTo>
                <a:cubicBezTo>
                  <a:pt x="24263" y="34629"/>
                  <a:pt x="24362" y="34662"/>
                  <a:pt x="24458" y="34687"/>
                </a:cubicBezTo>
                <a:cubicBezTo>
                  <a:pt x="24470" y="34690"/>
                  <a:pt x="24481" y="34691"/>
                  <a:pt x="24491" y="34691"/>
                </a:cubicBezTo>
                <a:cubicBezTo>
                  <a:pt x="24544" y="34691"/>
                  <a:pt x="24571" y="34652"/>
                  <a:pt x="24540" y="34585"/>
                </a:cubicBezTo>
                <a:cubicBezTo>
                  <a:pt x="24486" y="34466"/>
                  <a:pt x="24426" y="34348"/>
                  <a:pt x="24363" y="34234"/>
                </a:cubicBezTo>
                <a:cubicBezTo>
                  <a:pt x="24239" y="34009"/>
                  <a:pt x="24102" y="33791"/>
                  <a:pt x="23985" y="33563"/>
                </a:cubicBezTo>
                <a:cubicBezTo>
                  <a:pt x="23872" y="33342"/>
                  <a:pt x="23776" y="33113"/>
                  <a:pt x="23674" y="32885"/>
                </a:cubicBezTo>
                <a:cubicBezTo>
                  <a:pt x="23624" y="32773"/>
                  <a:pt x="23580" y="32659"/>
                  <a:pt x="23534" y="32545"/>
                </a:cubicBezTo>
                <a:cubicBezTo>
                  <a:pt x="23712" y="32476"/>
                  <a:pt x="23728" y="32463"/>
                  <a:pt x="23691" y="32298"/>
                </a:cubicBezTo>
                <a:cubicBezTo>
                  <a:pt x="23663" y="32174"/>
                  <a:pt x="23614" y="32052"/>
                  <a:pt x="23560" y="31938"/>
                </a:cubicBezTo>
                <a:cubicBezTo>
                  <a:pt x="23378" y="31557"/>
                  <a:pt x="23191" y="31179"/>
                  <a:pt x="23006" y="30802"/>
                </a:cubicBezTo>
                <a:cubicBezTo>
                  <a:pt x="23001" y="30793"/>
                  <a:pt x="23001" y="30780"/>
                  <a:pt x="22999" y="30767"/>
                </a:cubicBezTo>
                <a:cubicBezTo>
                  <a:pt x="23133" y="30747"/>
                  <a:pt x="23263" y="30731"/>
                  <a:pt x="23393" y="30711"/>
                </a:cubicBezTo>
                <a:cubicBezTo>
                  <a:pt x="23494" y="30696"/>
                  <a:pt x="23545" y="30626"/>
                  <a:pt x="23540" y="30508"/>
                </a:cubicBezTo>
                <a:cubicBezTo>
                  <a:pt x="23534" y="30343"/>
                  <a:pt x="23455" y="30209"/>
                  <a:pt x="23356" y="30086"/>
                </a:cubicBezTo>
                <a:cubicBezTo>
                  <a:pt x="23325" y="30046"/>
                  <a:pt x="23292" y="30006"/>
                  <a:pt x="23253" y="29960"/>
                </a:cubicBezTo>
                <a:cubicBezTo>
                  <a:pt x="23380" y="29901"/>
                  <a:pt x="23378" y="29810"/>
                  <a:pt x="23329" y="29712"/>
                </a:cubicBezTo>
                <a:cubicBezTo>
                  <a:pt x="23215" y="29484"/>
                  <a:pt x="23099" y="29257"/>
                  <a:pt x="22984" y="29031"/>
                </a:cubicBezTo>
                <a:cubicBezTo>
                  <a:pt x="23037" y="29007"/>
                  <a:pt x="23095" y="28972"/>
                  <a:pt x="23157" y="28956"/>
                </a:cubicBezTo>
                <a:cubicBezTo>
                  <a:pt x="23273" y="28925"/>
                  <a:pt x="23294" y="28841"/>
                  <a:pt x="23220" y="28738"/>
                </a:cubicBezTo>
                <a:cubicBezTo>
                  <a:pt x="23118" y="28596"/>
                  <a:pt x="23005" y="28461"/>
                  <a:pt x="22891" y="28329"/>
                </a:cubicBezTo>
                <a:cubicBezTo>
                  <a:pt x="22651" y="28056"/>
                  <a:pt x="22408" y="27786"/>
                  <a:pt x="22164" y="27514"/>
                </a:cubicBezTo>
                <a:cubicBezTo>
                  <a:pt x="22128" y="27472"/>
                  <a:pt x="22092" y="27433"/>
                  <a:pt x="22053" y="27390"/>
                </a:cubicBezTo>
                <a:cubicBezTo>
                  <a:pt x="22263" y="27315"/>
                  <a:pt x="22471" y="27239"/>
                  <a:pt x="22681" y="27169"/>
                </a:cubicBezTo>
                <a:cubicBezTo>
                  <a:pt x="22754" y="27144"/>
                  <a:pt x="22781" y="27105"/>
                  <a:pt x="22760" y="27030"/>
                </a:cubicBezTo>
                <a:cubicBezTo>
                  <a:pt x="22701" y="26804"/>
                  <a:pt x="22590" y="26613"/>
                  <a:pt x="22390" y="26482"/>
                </a:cubicBezTo>
                <a:cubicBezTo>
                  <a:pt x="22486" y="26362"/>
                  <a:pt x="22475" y="26311"/>
                  <a:pt x="22353" y="26225"/>
                </a:cubicBezTo>
                <a:cubicBezTo>
                  <a:pt x="22195" y="26114"/>
                  <a:pt x="22037" y="26002"/>
                  <a:pt x="21885" y="25894"/>
                </a:cubicBezTo>
                <a:cubicBezTo>
                  <a:pt x="21890" y="25868"/>
                  <a:pt x="21890" y="25858"/>
                  <a:pt x="21894" y="25854"/>
                </a:cubicBezTo>
                <a:cubicBezTo>
                  <a:pt x="22045" y="25711"/>
                  <a:pt x="22045" y="25692"/>
                  <a:pt x="21876" y="25567"/>
                </a:cubicBezTo>
                <a:cubicBezTo>
                  <a:pt x="21653" y="25404"/>
                  <a:pt x="21435" y="25236"/>
                  <a:pt x="21209" y="25078"/>
                </a:cubicBezTo>
                <a:cubicBezTo>
                  <a:pt x="21118" y="25015"/>
                  <a:pt x="21011" y="24978"/>
                  <a:pt x="20901" y="24924"/>
                </a:cubicBezTo>
                <a:cubicBezTo>
                  <a:pt x="20980" y="24876"/>
                  <a:pt x="21049" y="24834"/>
                  <a:pt x="21117" y="24794"/>
                </a:cubicBezTo>
                <a:cubicBezTo>
                  <a:pt x="21225" y="24731"/>
                  <a:pt x="21241" y="24669"/>
                  <a:pt x="21142" y="24587"/>
                </a:cubicBezTo>
                <a:cubicBezTo>
                  <a:pt x="20988" y="24459"/>
                  <a:pt x="20824" y="24339"/>
                  <a:pt x="20655" y="24228"/>
                </a:cubicBezTo>
                <a:cubicBezTo>
                  <a:pt x="20486" y="24116"/>
                  <a:pt x="20346" y="23984"/>
                  <a:pt x="20222" y="23821"/>
                </a:cubicBezTo>
                <a:cubicBezTo>
                  <a:pt x="20124" y="23692"/>
                  <a:pt x="20000" y="23579"/>
                  <a:pt x="19873" y="23476"/>
                </a:cubicBezTo>
                <a:cubicBezTo>
                  <a:pt x="19777" y="23399"/>
                  <a:pt x="19652" y="23359"/>
                  <a:pt x="19553" y="23286"/>
                </a:cubicBezTo>
                <a:cubicBezTo>
                  <a:pt x="19447" y="23208"/>
                  <a:pt x="19364" y="23098"/>
                  <a:pt x="19259" y="23018"/>
                </a:cubicBezTo>
                <a:cubicBezTo>
                  <a:pt x="19133" y="22922"/>
                  <a:pt x="18986" y="22851"/>
                  <a:pt x="18863" y="22752"/>
                </a:cubicBezTo>
                <a:cubicBezTo>
                  <a:pt x="18659" y="22588"/>
                  <a:pt x="18469" y="22410"/>
                  <a:pt x="18269" y="22242"/>
                </a:cubicBezTo>
                <a:cubicBezTo>
                  <a:pt x="18114" y="22109"/>
                  <a:pt x="17953" y="21981"/>
                  <a:pt x="17795" y="21852"/>
                </a:cubicBezTo>
                <a:cubicBezTo>
                  <a:pt x="17800" y="21840"/>
                  <a:pt x="17804" y="21829"/>
                  <a:pt x="17809" y="21817"/>
                </a:cubicBezTo>
                <a:cubicBezTo>
                  <a:pt x="18002" y="21866"/>
                  <a:pt x="18199" y="21901"/>
                  <a:pt x="18385" y="21968"/>
                </a:cubicBezTo>
                <a:cubicBezTo>
                  <a:pt x="18642" y="22060"/>
                  <a:pt x="18891" y="22174"/>
                  <a:pt x="19139" y="22287"/>
                </a:cubicBezTo>
                <a:cubicBezTo>
                  <a:pt x="19384" y="22397"/>
                  <a:pt x="19625" y="22513"/>
                  <a:pt x="19862" y="22639"/>
                </a:cubicBezTo>
                <a:cubicBezTo>
                  <a:pt x="20135" y="22784"/>
                  <a:pt x="20398" y="22942"/>
                  <a:pt x="20666" y="23095"/>
                </a:cubicBezTo>
                <a:cubicBezTo>
                  <a:pt x="20682" y="23105"/>
                  <a:pt x="20702" y="23112"/>
                  <a:pt x="20720" y="23118"/>
                </a:cubicBezTo>
                <a:cubicBezTo>
                  <a:pt x="20765" y="23135"/>
                  <a:pt x="20798" y="23145"/>
                  <a:pt x="20825" y="23145"/>
                </a:cubicBezTo>
                <a:cubicBezTo>
                  <a:pt x="20877" y="23145"/>
                  <a:pt x="20902" y="23106"/>
                  <a:pt x="20931" y="23008"/>
                </a:cubicBezTo>
                <a:cubicBezTo>
                  <a:pt x="20941" y="23007"/>
                  <a:pt x="20951" y="23007"/>
                  <a:pt x="20960" y="23007"/>
                </a:cubicBezTo>
                <a:cubicBezTo>
                  <a:pt x="21126" y="23007"/>
                  <a:pt x="21245" y="23129"/>
                  <a:pt x="21386" y="23190"/>
                </a:cubicBezTo>
                <a:cubicBezTo>
                  <a:pt x="21446" y="23218"/>
                  <a:pt x="21498" y="23260"/>
                  <a:pt x="21556" y="23293"/>
                </a:cubicBezTo>
                <a:cubicBezTo>
                  <a:pt x="21647" y="23348"/>
                  <a:pt x="21741" y="23363"/>
                  <a:pt x="21852" y="23370"/>
                </a:cubicBezTo>
                <a:cubicBezTo>
                  <a:pt x="22026" y="23383"/>
                  <a:pt x="22199" y="23445"/>
                  <a:pt x="22367" y="23503"/>
                </a:cubicBezTo>
                <a:cubicBezTo>
                  <a:pt x="22472" y="23539"/>
                  <a:pt x="22564" y="23616"/>
                  <a:pt x="22670" y="23652"/>
                </a:cubicBezTo>
                <a:cubicBezTo>
                  <a:pt x="22701" y="23663"/>
                  <a:pt x="22727" y="23669"/>
                  <a:pt x="22747" y="23669"/>
                </a:cubicBezTo>
                <a:cubicBezTo>
                  <a:pt x="22804" y="23669"/>
                  <a:pt x="22824" y="23626"/>
                  <a:pt x="22831" y="23534"/>
                </a:cubicBezTo>
                <a:cubicBezTo>
                  <a:pt x="22836" y="23480"/>
                  <a:pt x="22846" y="23427"/>
                  <a:pt x="22856" y="23354"/>
                </a:cubicBezTo>
                <a:cubicBezTo>
                  <a:pt x="22964" y="23404"/>
                  <a:pt x="23057" y="23442"/>
                  <a:pt x="23144" y="23492"/>
                </a:cubicBezTo>
                <a:cubicBezTo>
                  <a:pt x="23328" y="23596"/>
                  <a:pt x="23509" y="23701"/>
                  <a:pt x="23688" y="23813"/>
                </a:cubicBezTo>
                <a:cubicBezTo>
                  <a:pt x="23783" y="23872"/>
                  <a:pt x="23869" y="23948"/>
                  <a:pt x="23963" y="24010"/>
                </a:cubicBezTo>
                <a:cubicBezTo>
                  <a:pt x="24006" y="24038"/>
                  <a:pt x="24050" y="24068"/>
                  <a:pt x="24093" y="24068"/>
                </a:cubicBezTo>
                <a:cubicBezTo>
                  <a:pt x="24127" y="24068"/>
                  <a:pt x="24161" y="24050"/>
                  <a:pt x="24194" y="24000"/>
                </a:cubicBezTo>
                <a:cubicBezTo>
                  <a:pt x="24198" y="23992"/>
                  <a:pt x="24213" y="23989"/>
                  <a:pt x="24232" y="23989"/>
                </a:cubicBezTo>
                <a:cubicBezTo>
                  <a:pt x="24256" y="23989"/>
                  <a:pt x="24287" y="23994"/>
                  <a:pt x="24308" y="24001"/>
                </a:cubicBezTo>
                <a:cubicBezTo>
                  <a:pt x="24523" y="24069"/>
                  <a:pt x="24736" y="24144"/>
                  <a:pt x="24951" y="24214"/>
                </a:cubicBezTo>
                <a:cubicBezTo>
                  <a:pt x="24989" y="24226"/>
                  <a:pt x="25029" y="24234"/>
                  <a:pt x="25069" y="24234"/>
                </a:cubicBezTo>
                <a:cubicBezTo>
                  <a:pt x="25072" y="24234"/>
                  <a:pt x="25075" y="24233"/>
                  <a:pt x="25077" y="24233"/>
                </a:cubicBezTo>
                <a:cubicBezTo>
                  <a:pt x="25239" y="24227"/>
                  <a:pt x="25396" y="24171"/>
                  <a:pt x="25351" y="23939"/>
                </a:cubicBezTo>
                <a:cubicBezTo>
                  <a:pt x="25345" y="23909"/>
                  <a:pt x="25346" y="23878"/>
                  <a:pt x="25342" y="23840"/>
                </a:cubicBezTo>
                <a:lnTo>
                  <a:pt x="25342" y="23840"/>
                </a:lnTo>
                <a:cubicBezTo>
                  <a:pt x="25391" y="23843"/>
                  <a:pt x="25433" y="23851"/>
                  <a:pt x="25475" y="23852"/>
                </a:cubicBezTo>
                <a:cubicBezTo>
                  <a:pt x="25578" y="23855"/>
                  <a:pt x="25680" y="23870"/>
                  <a:pt x="25784" y="23870"/>
                </a:cubicBezTo>
                <a:cubicBezTo>
                  <a:pt x="25836" y="23870"/>
                  <a:pt x="25889" y="23866"/>
                  <a:pt x="25944" y="23856"/>
                </a:cubicBezTo>
                <a:cubicBezTo>
                  <a:pt x="25971" y="23851"/>
                  <a:pt x="25998" y="23849"/>
                  <a:pt x="26026" y="23849"/>
                </a:cubicBezTo>
                <a:cubicBezTo>
                  <a:pt x="26166" y="23849"/>
                  <a:pt x="26316" y="23903"/>
                  <a:pt x="26461" y="23928"/>
                </a:cubicBezTo>
                <a:cubicBezTo>
                  <a:pt x="26498" y="23934"/>
                  <a:pt x="26535" y="23949"/>
                  <a:pt x="26575" y="23955"/>
                </a:cubicBezTo>
                <a:cubicBezTo>
                  <a:pt x="26598" y="23958"/>
                  <a:pt x="26619" y="23960"/>
                  <a:pt x="26636" y="23960"/>
                </a:cubicBezTo>
                <a:cubicBezTo>
                  <a:pt x="26708" y="23960"/>
                  <a:pt x="26729" y="23926"/>
                  <a:pt x="26745" y="23820"/>
                </a:cubicBezTo>
                <a:cubicBezTo>
                  <a:pt x="26897" y="23841"/>
                  <a:pt x="27049" y="23862"/>
                  <a:pt x="27200" y="23884"/>
                </a:cubicBezTo>
                <a:cubicBezTo>
                  <a:pt x="27318" y="23901"/>
                  <a:pt x="27437" y="23936"/>
                  <a:pt x="27554" y="23936"/>
                </a:cubicBezTo>
                <a:cubicBezTo>
                  <a:pt x="27563" y="23936"/>
                  <a:pt x="27572" y="23935"/>
                  <a:pt x="27581" y="23935"/>
                </a:cubicBezTo>
                <a:cubicBezTo>
                  <a:pt x="27774" y="23926"/>
                  <a:pt x="27820" y="23873"/>
                  <a:pt x="27742" y="23707"/>
                </a:cubicBezTo>
                <a:cubicBezTo>
                  <a:pt x="27655" y="23519"/>
                  <a:pt x="27562" y="23336"/>
                  <a:pt x="27471" y="23151"/>
                </a:cubicBezTo>
                <a:cubicBezTo>
                  <a:pt x="27445" y="23098"/>
                  <a:pt x="27419" y="23046"/>
                  <a:pt x="27393" y="22995"/>
                </a:cubicBezTo>
                <a:cubicBezTo>
                  <a:pt x="27584" y="22899"/>
                  <a:pt x="27594" y="22874"/>
                  <a:pt x="27483" y="22691"/>
                </a:cubicBezTo>
                <a:cubicBezTo>
                  <a:pt x="27349" y="22469"/>
                  <a:pt x="27208" y="22249"/>
                  <a:pt x="27069" y="22027"/>
                </a:cubicBezTo>
                <a:cubicBezTo>
                  <a:pt x="27053" y="22002"/>
                  <a:pt x="27040" y="21975"/>
                  <a:pt x="27023" y="21945"/>
                </a:cubicBezTo>
                <a:lnTo>
                  <a:pt x="27023" y="21945"/>
                </a:lnTo>
                <a:cubicBezTo>
                  <a:pt x="27343" y="21969"/>
                  <a:pt x="27653" y="21986"/>
                  <a:pt x="27963" y="22015"/>
                </a:cubicBezTo>
                <a:cubicBezTo>
                  <a:pt x="28102" y="22027"/>
                  <a:pt x="28239" y="22055"/>
                  <a:pt x="28376" y="22086"/>
                </a:cubicBezTo>
                <a:cubicBezTo>
                  <a:pt x="28540" y="22123"/>
                  <a:pt x="28700" y="22174"/>
                  <a:pt x="28862" y="22215"/>
                </a:cubicBezTo>
                <a:cubicBezTo>
                  <a:pt x="28910" y="22226"/>
                  <a:pt x="28963" y="22227"/>
                  <a:pt x="29013" y="22227"/>
                </a:cubicBezTo>
                <a:cubicBezTo>
                  <a:pt x="29114" y="22227"/>
                  <a:pt x="29180" y="22194"/>
                  <a:pt x="29162" y="22074"/>
                </a:cubicBezTo>
                <a:cubicBezTo>
                  <a:pt x="29157" y="22042"/>
                  <a:pt x="29167" y="22006"/>
                  <a:pt x="29170" y="21960"/>
                </a:cubicBezTo>
                <a:cubicBezTo>
                  <a:pt x="29198" y="21960"/>
                  <a:pt x="29223" y="21959"/>
                  <a:pt x="29248" y="21959"/>
                </a:cubicBezTo>
                <a:cubicBezTo>
                  <a:pt x="29266" y="21959"/>
                  <a:pt x="29283" y="21959"/>
                  <a:pt x="29301" y="21961"/>
                </a:cubicBezTo>
                <a:cubicBezTo>
                  <a:pt x="29589" y="21986"/>
                  <a:pt x="29875" y="22014"/>
                  <a:pt x="30163" y="22041"/>
                </a:cubicBezTo>
                <a:cubicBezTo>
                  <a:pt x="30202" y="22045"/>
                  <a:pt x="30242" y="22050"/>
                  <a:pt x="30281" y="22050"/>
                </a:cubicBezTo>
                <a:cubicBezTo>
                  <a:pt x="30443" y="22050"/>
                  <a:pt x="30462" y="22033"/>
                  <a:pt x="30484" y="21871"/>
                </a:cubicBezTo>
                <a:cubicBezTo>
                  <a:pt x="30693" y="21847"/>
                  <a:pt x="30906" y="21829"/>
                  <a:pt x="31117" y="21798"/>
                </a:cubicBezTo>
                <a:cubicBezTo>
                  <a:pt x="31216" y="21783"/>
                  <a:pt x="31314" y="21749"/>
                  <a:pt x="31407" y="21713"/>
                </a:cubicBezTo>
                <a:cubicBezTo>
                  <a:pt x="31506" y="21676"/>
                  <a:pt x="31523" y="21599"/>
                  <a:pt x="31482" y="21503"/>
                </a:cubicBezTo>
                <a:cubicBezTo>
                  <a:pt x="31328" y="21138"/>
                  <a:pt x="31174" y="20771"/>
                  <a:pt x="31020" y="20406"/>
                </a:cubicBezTo>
                <a:cubicBezTo>
                  <a:pt x="31011" y="20384"/>
                  <a:pt x="31007" y="20363"/>
                  <a:pt x="31002" y="20345"/>
                </a:cubicBezTo>
                <a:cubicBezTo>
                  <a:pt x="31278" y="20312"/>
                  <a:pt x="31546" y="20283"/>
                  <a:pt x="31815" y="20244"/>
                </a:cubicBezTo>
                <a:cubicBezTo>
                  <a:pt x="31853" y="20239"/>
                  <a:pt x="31885" y="20190"/>
                  <a:pt x="31920" y="20162"/>
                </a:cubicBezTo>
                <a:cubicBezTo>
                  <a:pt x="31946" y="20139"/>
                  <a:pt x="31971" y="20107"/>
                  <a:pt x="32000" y="20100"/>
                </a:cubicBezTo>
                <a:cubicBezTo>
                  <a:pt x="32138" y="20071"/>
                  <a:pt x="32277" y="20051"/>
                  <a:pt x="32414" y="20024"/>
                </a:cubicBezTo>
                <a:cubicBezTo>
                  <a:pt x="32488" y="20010"/>
                  <a:pt x="32561" y="19998"/>
                  <a:pt x="32629" y="19970"/>
                </a:cubicBezTo>
                <a:cubicBezTo>
                  <a:pt x="32813" y="19898"/>
                  <a:pt x="32843" y="19840"/>
                  <a:pt x="32805" y="19630"/>
                </a:cubicBezTo>
                <a:cubicBezTo>
                  <a:pt x="33025" y="19620"/>
                  <a:pt x="33242" y="19599"/>
                  <a:pt x="33459" y="19599"/>
                </a:cubicBezTo>
                <a:cubicBezTo>
                  <a:pt x="33481" y="19599"/>
                  <a:pt x="33503" y="19599"/>
                  <a:pt x="33526" y="19599"/>
                </a:cubicBezTo>
                <a:cubicBezTo>
                  <a:pt x="33888" y="19608"/>
                  <a:pt x="34250" y="19639"/>
                  <a:pt x="34611" y="19654"/>
                </a:cubicBezTo>
                <a:cubicBezTo>
                  <a:pt x="34654" y="19656"/>
                  <a:pt x="34697" y="19656"/>
                  <a:pt x="34740" y="19656"/>
                </a:cubicBezTo>
                <a:cubicBezTo>
                  <a:pt x="34854" y="19656"/>
                  <a:pt x="34968" y="19651"/>
                  <a:pt x="35079" y="19639"/>
                </a:cubicBezTo>
                <a:cubicBezTo>
                  <a:pt x="35156" y="19632"/>
                  <a:pt x="35238" y="19598"/>
                  <a:pt x="35306" y="19558"/>
                </a:cubicBezTo>
                <a:cubicBezTo>
                  <a:pt x="35377" y="19517"/>
                  <a:pt x="35362" y="19452"/>
                  <a:pt x="35290" y="19427"/>
                </a:cubicBezTo>
                <a:cubicBezTo>
                  <a:pt x="35143" y="19377"/>
                  <a:pt x="35030" y="19257"/>
                  <a:pt x="34860" y="19246"/>
                </a:cubicBezTo>
                <a:cubicBezTo>
                  <a:pt x="34785" y="19241"/>
                  <a:pt x="34713" y="19170"/>
                  <a:pt x="34638" y="19133"/>
                </a:cubicBezTo>
                <a:cubicBezTo>
                  <a:pt x="34204" y="18914"/>
                  <a:pt x="33766" y="18702"/>
                  <a:pt x="33335" y="18477"/>
                </a:cubicBezTo>
                <a:cubicBezTo>
                  <a:pt x="33213" y="18413"/>
                  <a:pt x="33110" y="18313"/>
                  <a:pt x="32985" y="18221"/>
                </a:cubicBezTo>
                <a:cubicBezTo>
                  <a:pt x="33020" y="18188"/>
                  <a:pt x="33048" y="18153"/>
                  <a:pt x="33084" y="18127"/>
                </a:cubicBezTo>
                <a:cubicBezTo>
                  <a:pt x="33175" y="18063"/>
                  <a:pt x="33175" y="17987"/>
                  <a:pt x="33111" y="17907"/>
                </a:cubicBezTo>
                <a:cubicBezTo>
                  <a:pt x="33062" y="17843"/>
                  <a:pt x="33012" y="17770"/>
                  <a:pt x="32946" y="17729"/>
                </a:cubicBezTo>
                <a:cubicBezTo>
                  <a:pt x="32654" y="17546"/>
                  <a:pt x="32368" y="17353"/>
                  <a:pt x="32029" y="17253"/>
                </a:cubicBezTo>
                <a:cubicBezTo>
                  <a:pt x="31890" y="17214"/>
                  <a:pt x="31763" y="17127"/>
                  <a:pt x="31629" y="17060"/>
                </a:cubicBezTo>
                <a:cubicBezTo>
                  <a:pt x="31770" y="16893"/>
                  <a:pt x="31913" y="16722"/>
                  <a:pt x="32062" y="16552"/>
                </a:cubicBezTo>
                <a:cubicBezTo>
                  <a:pt x="32123" y="16481"/>
                  <a:pt x="32127" y="16424"/>
                  <a:pt x="32070" y="16347"/>
                </a:cubicBezTo>
                <a:cubicBezTo>
                  <a:pt x="31962" y="16203"/>
                  <a:pt x="31808" y="16134"/>
                  <a:pt x="31648" y="16074"/>
                </a:cubicBezTo>
                <a:cubicBezTo>
                  <a:pt x="31481" y="16013"/>
                  <a:pt x="31315" y="15954"/>
                  <a:pt x="31146" y="15897"/>
                </a:cubicBezTo>
                <a:cubicBezTo>
                  <a:pt x="31079" y="15875"/>
                  <a:pt x="31011" y="15862"/>
                  <a:pt x="30933" y="15843"/>
                </a:cubicBezTo>
                <a:cubicBezTo>
                  <a:pt x="30936" y="15815"/>
                  <a:pt x="30939" y="15781"/>
                  <a:pt x="30945" y="15749"/>
                </a:cubicBezTo>
                <a:cubicBezTo>
                  <a:pt x="30974" y="15607"/>
                  <a:pt x="30954" y="15575"/>
                  <a:pt x="30821" y="15539"/>
                </a:cubicBezTo>
                <a:cubicBezTo>
                  <a:pt x="30604" y="15482"/>
                  <a:pt x="30401" y="15391"/>
                  <a:pt x="30219" y="15254"/>
                </a:cubicBezTo>
                <a:cubicBezTo>
                  <a:pt x="30168" y="15215"/>
                  <a:pt x="30087" y="15216"/>
                  <a:pt x="30024" y="15201"/>
                </a:cubicBezTo>
                <a:cubicBezTo>
                  <a:pt x="30066" y="15117"/>
                  <a:pt x="30113" y="15029"/>
                  <a:pt x="30154" y="14936"/>
                </a:cubicBezTo>
                <a:cubicBezTo>
                  <a:pt x="30188" y="14863"/>
                  <a:pt x="30168" y="14796"/>
                  <a:pt x="30100" y="14755"/>
                </a:cubicBezTo>
                <a:cubicBezTo>
                  <a:pt x="30027" y="14711"/>
                  <a:pt x="29951" y="14671"/>
                  <a:pt x="29871" y="14642"/>
                </a:cubicBezTo>
                <a:cubicBezTo>
                  <a:pt x="29696" y="14576"/>
                  <a:pt x="29519" y="14520"/>
                  <a:pt x="29343" y="14459"/>
                </a:cubicBezTo>
                <a:cubicBezTo>
                  <a:pt x="29331" y="14455"/>
                  <a:pt x="29321" y="14449"/>
                  <a:pt x="29309" y="14449"/>
                </a:cubicBezTo>
                <a:cubicBezTo>
                  <a:pt x="29183" y="14449"/>
                  <a:pt x="29067" y="14439"/>
                  <a:pt x="28979" y="14320"/>
                </a:cubicBezTo>
                <a:cubicBezTo>
                  <a:pt x="28962" y="14296"/>
                  <a:pt x="28915" y="14294"/>
                  <a:pt x="28866" y="14294"/>
                </a:cubicBezTo>
                <a:cubicBezTo>
                  <a:pt x="28855" y="14294"/>
                  <a:pt x="28844" y="14294"/>
                  <a:pt x="28832" y="14294"/>
                </a:cubicBezTo>
                <a:cubicBezTo>
                  <a:pt x="28813" y="14294"/>
                  <a:pt x="28795" y="14294"/>
                  <a:pt x="28778" y="14292"/>
                </a:cubicBezTo>
                <a:cubicBezTo>
                  <a:pt x="28695" y="14282"/>
                  <a:pt x="28612" y="14273"/>
                  <a:pt x="28511" y="14261"/>
                </a:cubicBezTo>
                <a:cubicBezTo>
                  <a:pt x="28683" y="14045"/>
                  <a:pt x="28841" y="13853"/>
                  <a:pt x="28989" y="13654"/>
                </a:cubicBezTo>
                <a:cubicBezTo>
                  <a:pt x="29011" y="13625"/>
                  <a:pt x="28981" y="13558"/>
                  <a:pt x="28976" y="13512"/>
                </a:cubicBezTo>
                <a:cubicBezTo>
                  <a:pt x="29088" y="13277"/>
                  <a:pt x="29206" y="13038"/>
                  <a:pt x="29319" y="12795"/>
                </a:cubicBezTo>
                <a:cubicBezTo>
                  <a:pt x="29329" y="12771"/>
                  <a:pt x="29315" y="12724"/>
                  <a:pt x="29298" y="12700"/>
                </a:cubicBezTo>
                <a:cubicBezTo>
                  <a:pt x="29222" y="12597"/>
                  <a:pt x="29124" y="12530"/>
                  <a:pt x="28990" y="12508"/>
                </a:cubicBezTo>
                <a:cubicBezTo>
                  <a:pt x="28860" y="12488"/>
                  <a:pt x="28732" y="12440"/>
                  <a:pt x="28603" y="12406"/>
                </a:cubicBezTo>
                <a:cubicBezTo>
                  <a:pt x="28537" y="12390"/>
                  <a:pt x="28469" y="12379"/>
                  <a:pt x="28402" y="12364"/>
                </a:cubicBezTo>
                <a:cubicBezTo>
                  <a:pt x="28435" y="12246"/>
                  <a:pt x="28404" y="12191"/>
                  <a:pt x="28265" y="12179"/>
                </a:cubicBezTo>
                <a:cubicBezTo>
                  <a:pt x="27992" y="12153"/>
                  <a:pt x="27719" y="12140"/>
                  <a:pt x="27455" y="12122"/>
                </a:cubicBezTo>
                <a:cubicBezTo>
                  <a:pt x="27486" y="12046"/>
                  <a:pt x="27527" y="11949"/>
                  <a:pt x="27566" y="11850"/>
                </a:cubicBezTo>
                <a:cubicBezTo>
                  <a:pt x="27608" y="11746"/>
                  <a:pt x="27585" y="11670"/>
                  <a:pt x="27477" y="11640"/>
                </a:cubicBezTo>
                <a:cubicBezTo>
                  <a:pt x="27321" y="11598"/>
                  <a:pt x="27160" y="11555"/>
                  <a:pt x="27000" y="11547"/>
                </a:cubicBezTo>
                <a:cubicBezTo>
                  <a:pt x="26943" y="11544"/>
                  <a:pt x="26885" y="11543"/>
                  <a:pt x="26827" y="11543"/>
                </a:cubicBezTo>
                <a:cubicBezTo>
                  <a:pt x="26652" y="11543"/>
                  <a:pt x="26478" y="11554"/>
                  <a:pt x="26303" y="11562"/>
                </a:cubicBezTo>
                <a:cubicBezTo>
                  <a:pt x="26228" y="11564"/>
                  <a:pt x="26154" y="11586"/>
                  <a:pt x="26072" y="11600"/>
                </a:cubicBezTo>
                <a:cubicBezTo>
                  <a:pt x="26033" y="11529"/>
                  <a:pt x="26006" y="11496"/>
                  <a:pt x="25945" y="11496"/>
                </a:cubicBezTo>
                <a:cubicBezTo>
                  <a:pt x="25903" y="11496"/>
                  <a:pt x="25845" y="11512"/>
                  <a:pt x="25754" y="11542"/>
                </a:cubicBezTo>
                <a:cubicBezTo>
                  <a:pt x="25596" y="11595"/>
                  <a:pt x="25445" y="11664"/>
                  <a:pt x="25286" y="11711"/>
                </a:cubicBezTo>
                <a:cubicBezTo>
                  <a:pt x="25145" y="11753"/>
                  <a:pt x="24999" y="11778"/>
                  <a:pt x="24854" y="11811"/>
                </a:cubicBezTo>
                <a:cubicBezTo>
                  <a:pt x="24881" y="11697"/>
                  <a:pt x="24907" y="11586"/>
                  <a:pt x="24937" y="11475"/>
                </a:cubicBezTo>
                <a:cubicBezTo>
                  <a:pt x="24961" y="11381"/>
                  <a:pt x="24920" y="11320"/>
                  <a:pt x="24830" y="11317"/>
                </a:cubicBezTo>
                <a:cubicBezTo>
                  <a:pt x="24795" y="11316"/>
                  <a:pt x="24760" y="11315"/>
                  <a:pt x="24726" y="11315"/>
                </a:cubicBezTo>
                <a:cubicBezTo>
                  <a:pt x="24587" y="11315"/>
                  <a:pt x="24448" y="11323"/>
                  <a:pt x="24309" y="11329"/>
                </a:cubicBezTo>
                <a:cubicBezTo>
                  <a:pt x="24206" y="11332"/>
                  <a:pt x="24101" y="11335"/>
                  <a:pt x="24000" y="11356"/>
                </a:cubicBezTo>
                <a:cubicBezTo>
                  <a:pt x="23738" y="11411"/>
                  <a:pt x="23480" y="11475"/>
                  <a:pt x="23216" y="11537"/>
                </a:cubicBezTo>
                <a:cubicBezTo>
                  <a:pt x="23218" y="11527"/>
                  <a:pt x="23231" y="11504"/>
                  <a:pt x="23227" y="11485"/>
                </a:cubicBezTo>
                <a:cubicBezTo>
                  <a:pt x="23219" y="11448"/>
                  <a:pt x="23213" y="11401"/>
                  <a:pt x="23188" y="11384"/>
                </a:cubicBezTo>
                <a:cubicBezTo>
                  <a:pt x="23160" y="11365"/>
                  <a:pt x="23119" y="11351"/>
                  <a:pt x="23082" y="11351"/>
                </a:cubicBezTo>
                <a:cubicBezTo>
                  <a:pt x="23075" y="11351"/>
                  <a:pt x="23068" y="11352"/>
                  <a:pt x="23062" y="11353"/>
                </a:cubicBezTo>
                <a:cubicBezTo>
                  <a:pt x="23017" y="11360"/>
                  <a:pt x="22975" y="11393"/>
                  <a:pt x="22934" y="11417"/>
                </a:cubicBezTo>
                <a:cubicBezTo>
                  <a:pt x="22735" y="11528"/>
                  <a:pt x="22517" y="11559"/>
                  <a:pt x="22291" y="11579"/>
                </a:cubicBezTo>
                <a:cubicBezTo>
                  <a:pt x="22028" y="11604"/>
                  <a:pt x="21767" y="11660"/>
                  <a:pt x="21503" y="11690"/>
                </a:cubicBezTo>
                <a:cubicBezTo>
                  <a:pt x="21428" y="11697"/>
                  <a:pt x="21357" y="11670"/>
                  <a:pt x="21367" y="11784"/>
                </a:cubicBezTo>
                <a:cubicBezTo>
                  <a:pt x="21322" y="11754"/>
                  <a:pt x="21272" y="11739"/>
                  <a:pt x="21223" y="11739"/>
                </a:cubicBezTo>
                <a:cubicBezTo>
                  <a:pt x="21160" y="11739"/>
                  <a:pt x="21097" y="11763"/>
                  <a:pt x="21045" y="11810"/>
                </a:cubicBezTo>
                <a:cubicBezTo>
                  <a:pt x="21022" y="11830"/>
                  <a:pt x="20980" y="11834"/>
                  <a:pt x="20948" y="11842"/>
                </a:cubicBezTo>
                <a:cubicBezTo>
                  <a:pt x="20843" y="11866"/>
                  <a:pt x="20738" y="11885"/>
                  <a:pt x="20635" y="11913"/>
                </a:cubicBezTo>
                <a:cubicBezTo>
                  <a:pt x="20547" y="11937"/>
                  <a:pt x="20464" y="11972"/>
                  <a:pt x="20384" y="12005"/>
                </a:cubicBezTo>
                <a:cubicBezTo>
                  <a:pt x="20326" y="12018"/>
                  <a:pt x="20256" y="12015"/>
                  <a:pt x="20212" y="12047"/>
                </a:cubicBezTo>
                <a:cubicBezTo>
                  <a:pt x="20206" y="12052"/>
                  <a:pt x="20200" y="12053"/>
                  <a:pt x="20193" y="12053"/>
                </a:cubicBezTo>
                <a:cubicBezTo>
                  <a:pt x="20159" y="12053"/>
                  <a:pt x="20115" y="12009"/>
                  <a:pt x="20090" y="12009"/>
                </a:cubicBezTo>
                <a:cubicBezTo>
                  <a:pt x="20077" y="12009"/>
                  <a:pt x="20069" y="12021"/>
                  <a:pt x="20069" y="12056"/>
                </a:cubicBezTo>
                <a:cubicBezTo>
                  <a:pt x="20017" y="12069"/>
                  <a:pt x="19969" y="12096"/>
                  <a:pt x="19939" y="12096"/>
                </a:cubicBezTo>
                <a:cubicBezTo>
                  <a:pt x="19932" y="12096"/>
                  <a:pt x="19926" y="12094"/>
                  <a:pt x="19922" y="12092"/>
                </a:cubicBezTo>
                <a:cubicBezTo>
                  <a:pt x="19894" y="12074"/>
                  <a:pt x="19868" y="12068"/>
                  <a:pt x="19842" y="12068"/>
                </a:cubicBezTo>
                <a:cubicBezTo>
                  <a:pt x="19785" y="12068"/>
                  <a:pt x="19731" y="12098"/>
                  <a:pt x="19676" y="12098"/>
                </a:cubicBezTo>
                <a:cubicBezTo>
                  <a:pt x="19675" y="12098"/>
                  <a:pt x="19674" y="12098"/>
                  <a:pt x="19674" y="12098"/>
                </a:cubicBezTo>
                <a:cubicBezTo>
                  <a:pt x="19453" y="12094"/>
                  <a:pt x="19231" y="12076"/>
                  <a:pt x="19010" y="12063"/>
                </a:cubicBezTo>
                <a:cubicBezTo>
                  <a:pt x="18969" y="12061"/>
                  <a:pt x="18929" y="12052"/>
                  <a:pt x="18883" y="12022"/>
                </a:cubicBezTo>
                <a:cubicBezTo>
                  <a:pt x="19024" y="11950"/>
                  <a:pt x="19163" y="11878"/>
                  <a:pt x="19303" y="11808"/>
                </a:cubicBezTo>
                <a:cubicBezTo>
                  <a:pt x="19508" y="11703"/>
                  <a:pt x="19714" y="11602"/>
                  <a:pt x="19920" y="11499"/>
                </a:cubicBezTo>
                <a:cubicBezTo>
                  <a:pt x="20066" y="11425"/>
                  <a:pt x="20218" y="11362"/>
                  <a:pt x="20358" y="11279"/>
                </a:cubicBezTo>
                <a:cubicBezTo>
                  <a:pt x="20636" y="11113"/>
                  <a:pt x="20899" y="10925"/>
                  <a:pt x="21180" y="10763"/>
                </a:cubicBezTo>
                <a:cubicBezTo>
                  <a:pt x="21398" y="10637"/>
                  <a:pt x="21633" y="10537"/>
                  <a:pt x="21860" y="10425"/>
                </a:cubicBezTo>
                <a:cubicBezTo>
                  <a:pt x="21923" y="10394"/>
                  <a:pt x="21989" y="10365"/>
                  <a:pt x="22045" y="10326"/>
                </a:cubicBezTo>
                <a:cubicBezTo>
                  <a:pt x="22072" y="10305"/>
                  <a:pt x="22082" y="10260"/>
                  <a:pt x="22088" y="10216"/>
                </a:cubicBezTo>
                <a:cubicBezTo>
                  <a:pt x="22324" y="10103"/>
                  <a:pt x="22523" y="9931"/>
                  <a:pt x="22714" y="9746"/>
                </a:cubicBezTo>
                <a:cubicBezTo>
                  <a:pt x="22786" y="9675"/>
                  <a:pt x="22878" y="9626"/>
                  <a:pt x="22961" y="9568"/>
                </a:cubicBezTo>
                <a:cubicBezTo>
                  <a:pt x="22985" y="9552"/>
                  <a:pt x="23010" y="9542"/>
                  <a:pt x="23033" y="9529"/>
                </a:cubicBezTo>
                <a:cubicBezTo>
                  <a:pt x="23211" y="9417"/>
                  <a:pt x="23216" y="9336"/>
                  <a:pt x="23053" y="9221"/>
                </a:cubicBezTo>
                <a:cubicBezTo>
                  <a:pt x="23033" y="9207"/>
                  <a:pt x="23014" y="9195"/>
                  <a:pt x="23006" y="9190"/>
                </a:cubicBezTo>
                <a:cubicBezTo>
                  <a:pt x="23229" y="9011"/>
                  <a:pt x="23439" y="8822"/>
                  <a:pt x="23671" y="8660"/>
                </a:cubicBezTo>
                <a:cubicBezTo>
                  <a:pt x="23839" y="8543"/>
                  <a:pt x="24032" y="8462"/>
                  <a:pt x="24215" y="8366"/>
                </a:cubicBezTo>
                <a:cubicBezTo>
                  <a:pt x="24253" y="8346"/>
                  <a:pt x="24294" y="8332"/>
                  <a:pt x="24331" y="8309"/>
                </a:cubicBezTo>
                <a:cubicBezTo>
                  <a:pt x="24500" y="8203"/>
                  <a:pt x="24510" y="8161"/>
                  <a:pt x="24396" y="8004"/>
                </a:cubicBezTo>
                <a:cubicBezTo>
                  <a:pt x="24652" y="7865"/>
                  <a:pt x="24807" y="7632"/>
                  <a:pt x="24961" y="7401"/>
                </a:cubicBezTo>
                <a:cubicBezTo>
                  <a:pt x="25070" y="7235"/>
                  <a:pt x="25038" y="7127"/>
                  <a:pt x="24876" y="7018"/>
                </a:cubicBezTo>
                <a:cubicBezTo>
                  <a:pt x="24786" y="6957"/>
                  <a:pt x="24698" y="6892"/>
                  <a:pt x="24603" y="6838"/>
                </a:cubicBezTo>
                <a:cubicBezTo>
                  <a:pt x="24528" y="6795"/>
                  <a:pt x="24444" y="6767"/>
                  <a:pt x="24364" y="6732"/>
                </a:cubicBezTo>
                <a:cubicBezTo>
                  <a:pt x="24638" y="6561"/>
                  <a:pt x="24797" y="6270"/>
                  <a:pt x="25012" y="6031"/>
                </a:cubicBezTo>
                <a:cubicBezTo>
                  <a:pt x="25168" y="5858"/>
                  <a:pt x="25339" y="5698"/>
                  <a:pt x="25505" y="5533"/>
                </a:cubicBezTo>
                <a:cubicBezTo>
                  <a:pt x="25723" y="5317"/>
                  <a:pt x="25722" y="5282"/>
                  <a:pt x="25471" y="5106"/>
                </a:cubicBezTo>
                <a:cubicBezTo>
                  <a:pt x="25616" y="4941"/>
                  <a:pt x="25758" y="4773"/>
                  <a:pt x="25906" y="4612"/>
                </a:cubicBezTo>
                <a:cubicBezTo>
                  <a:pt x="26026" y="4480"/>
                  <a:pt x="26028" y="4462"/>
                  <a:pt x="25929" y="4366"/>
                </a:cubicBezTo>
                <a:cubicBezTo>
                  <a:pt x="26074" y="4150"/>
                  <a:pt x="26227" y="3944"/>
                  <a:pt x="26356" y="3724"/>
                </a:cubicBezTo>
                <a:cubicBezTo>
                  <a:pt x="26428" y="3602"/>
                  <a:pt x="26388" y="3551"/>
                  <a:pt x="26247" y="3485"/>
                </a:cubicBezTo>
                <a:cubicBezTo>
                  <a:pt x="26125" y="3429"/>
                  <a:pt x="26009" y="3364"/>
                  <a:pt x="25882" y="3300"/>
                </a:cubicBezTo>
                <a:cubicBezTo>
                  <a:pt x="26072" y="3060"/>
                  <a:pt x="26272" y="2811"/>
                  <a:pt x="26475" y="2555"/>
                </a:cubicBezTo>
                <a:cubicBezTo>
                  <a:pt x="26447" y="2535"/>
                  <a:pt x="26419" y="2517"/>
                  <a:pt x="26406" y="2507"/>
                </a:cubicBezTo>
                <a:cubicBezTo>
                  <a:pt x="26524" y="2230"/>
                  <a:pt x="26783" y="2028"/>
                  <a:pt x="26812" y="1704"/>
                </a:cubicBezTo>
                <a:cubicBezTo>
                  <a:pt x="26820" y="1598"/>
                  <a:pt x="26820" y="1598"/>
                  <a:pt x="26727" y="1573"/>
                </a:cubicBezTo>
                <a:cubicBezTo>
                  <a:pt x="26910" y="1289"/>
                  <a:pt x="27092" y="1001"/>
                  <a:pt x="27280" y="717"/>
                </a:cubicBezTo>
                <a:cubicBezTo>
                  <a:pt x="27386" y="555"/>
                  <a:pt x="27509" y="400"/>
                  <a:pt x="27612" y="236"/>
                </a:cubicBezTo>
                <a:cubicBezTo>
                  <a:pt x="27652" y="172"/>
                  <a:pt x="27658" y="89"/>
                  <a:pt x="27681" y="13"/>
                </a:cubicBezTo>
                <a:cubicBezTo>
                  <a:pt x="27634" y="12"/>
                  <a:pt x="27583" y="1"/>
                  <a:pt x="27537" y="1"/>
                </a:cubicBezTo>
                <a:close/>
              </a:path>
            </a:pathLst>
          </a:custGeom>
          <a:solidFill>
            <a:srgbClr val="80B31A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29"/>
          <p:cNvSpPr/>
          <p:nvPr/>
        </p:nvSpPr>
        <p:spPr>
          <a:xfrm rot="-9647156">
            <a:off x="475053" y="31214"/>
            <a:ext cx="476352" cy="478652"/>
          </a:xfrm>
          <a:custGeom>
            <a:avLst/>
            <a:gdLst/>
            <a:ahLst/>
            <a:cxnLst/>
            <a:rect l="l" t="t" r="r" b="b"/>
            <a:pathLst>
              <a:path w="19054" h="19146" extrusionOk="0">
                <a:moveTo>
                  <a:pt x="11701" y="1"/>
                </a:moveTo>
                <a:cubicBezTo>
                  <a:pt x="11687" y="1"/>
                  <a:pt x="11669" y="5"/>
                  <a:pt x="11665" y="12"/>
                </a:cubicBezTo>
                <a:cubicBezTo>
                  <a:pt x="11630" y="76"/>
                  <a:pt x="11581" y="139"/>
                  <a:pt x="11568" y="207"/>
                </a:cubicBezTo>
                <a:cubicBezTo>
                  <a:pt x="11531" y="417"/>
                  <a:pt x="11512" y="630"/>
                  <a:pt x="11476" y="840"/>
                </a:cubicBezTo>
                <a:cubicBezTo>
                  <a:pt x="11392" y="1331"/>
                  <a:pt x="11306" y="1822"/>
                  <a:pt x="11212" y="2312"/>
                </a:cubicBezTo>
                <a:cubicBezTo>
                  <a:pt x="11144" y="2669"/>
                  <a:pt x="11063" y="3022"/>
                  <a:pt x="10987" y="3376"/>
                </a:cubicBezTo>
                <a:cubicBezTo>
                  <a:pt x="10980" y="3405"/>
                  <a:pt x="10969" y="3430"/>
                  <a:pt x="10946" y="3454"/>
                </a:cubicBezTo>
                <a:cubicBezTo>
                  <a:pt x="10955" y="3386"/>
                  <a:pt x="10972" y="3318"/>
                  <a:pt x="10970" y="3250"/>
                </a:cubicBezTo>
                <a:cubicBezTo>
                  <a:pt x="10965" y="3133"/>
                  <a:pt x="10946" y="3016"/>
                  <a:pt x="10931" y="2900"/>
                </a:cubicBezTo>
                <a:cubicBezTo>
                  <a:pt x="10929" y="2887"/>
                  <a:pt x="10908" y="2877"/>
                  <a:pt x="10902" y="2871"/>
                </a:cubicBezTo>
                <a:cubicBezTo>
                  <a:pt x="10895" y="2842"/>
                  <a:pt x="10892" y="2816"/>
                  <a:pt x="10884" y="2792"/>
                </a:cubicBezTo>
                <a:cubicBezTo>
                  <a:pt x="10869" y="2744"/>
                  <a:pt x="10863" y="2724"/>
                  <a:pt x="10848" y="2724"/>
                </a:cubicBezTo>
                <a:cubicBezTo>
                  <a:pt x="10836" y="2724"/>
                  <a:pt x="10818" y="2736"/>
                  <a:pt x="10786" y="2756"/>
                </a:cubicBezTo>
                <a:cubicBezTo>
                  <a:pt x="10724" y="2795"/>
                  <a:pt x="10660" y="2829"/>
                  <a:pt x="10601" y="2864"/>
                </a:cubicBezTo>
                <a:cubicBezTo>
                  <a:pt x="10636" y="2733"/>
                  <a:pt x="10553" y="2623"/>
                  <a:pt x="10501" y="2504"/>
                </a:cubicBezTo>
                <a:cubicBezTo>
                  <a:pt x="10463" y="2419"/>
                  <a:pt x="10419" y="2337"/>
                  <a:pt x="10373" y="2254"/>
                </a:cubicBezTo>
                <a:cubicBezTo>
                  <a:pt x="10341" y="2194"/>
                  <a:pt x="10316" y="2165"/>
                  <a:pt x="10284" y="2165"/>
                </a:cubicBezTo>
                <a:cubicBezTo>
                  <a:pt x="10256" y="2165"/>
                  <a:pt x="10222" y="2188"/>
                  <a:pt x="10175" y="2234"/>
                </a:cubicBezTo>
                <a:cubicBezTo>
                  <a:pt x="10110" y="2142"/>
                  <a:pt x="10049" y="2048"/>
                  <a:pt x="9977" y="1961"/>
                </a:cubicBezTo>
                <a:cubicBezTo>
                  <a:pt x="9909" y="1880"/>
                  <a:pt x="9829" y="1810"/>
                  <a:pt x="9756" y="1734"/>
                </a:cubicBezTo>
                <a:cubicBezTo>
                  <a:pt x="9743" y="1720"/>
                  <a:pt x="9731" y="1714"/>
                  <a:pt x="9720" y="1714"/>
                </a:cubicBezTo>
                <a:cubicBezTo>
                  <a:pt x="9704" y="1714"/>
                  <a:pt x="9691" y="1726"/>
                  <a:pt x="9680" y="1745"/>
                </a:cubicBezTo>
                <a:cubicBezTo>
                  <a:pt x="9649" y="1803"/>
                  <a:pt x="9618" y="1861"/>
                  <a:pt x="9597" y="1923"/>
                </a:cubicBezTo>
                <a:cubicBezTo>
                  <a:pt x="9560" y="2028"/>
                  <a:pt x="9535" y="2140"/>
                  <a:pt x="9490" y="2243"/>
                </a:cubicBezTo>
                <a:cubicBezTo>
                  <a:pt x="9459" y="2312"/>
                  <a:pt x="9397" y="2368"/>
                  <a:pt x="9386" y="2450"/>
                </a:cubicBezTo>
                <a:cubicBezTo>
                  <a:pt x="9377" y="2510"/>
                  <a:pt x="9365" y="2567"/>
                  <a:pt x="9354" y="2629"/>
                </a:cubicBezTo>
                <a:cubicBezTo>
                  <a:pt x="9156" y="2482"/>
                  <a:pt x="8949" y="2347"/>
                  <a:pt x="8799" y="2120"/>
                </a:cubicBezTo>
                <a:cubicBezTo>
                  <a:pt x="8789" y="2168"/>
                  <a:pt x="8785" y="2196"/>
                  <a:pt x="8778" y="2234"/>
                </a:cubicBezTo>
                <a:cubicBezTo>
                  <a:pt x="8763" y="2211"/>
                  <a:pt x="8749" y="2198"/>
                  <a:pt x="8747" y="2183"/>
                </a:cubicBezTo>
                <a:cubicBezTo>
                  <a:pt x="8740" y="2154"/>
                  <a:pt x="8738" y="2132"/>
                  <a:pt x="8702" y="2132"/>
                </a:cubicBezTo>
                <a:cubicBezTo>
                  <a:pt x="8700" y="2132"/>
                  <a:pt x="8698" y="2132"/>
                  <a:pt x="8695" y="2132"/>
                </a:cubicBezTo>
                <a:cubicBezTo>
                  <a:pt x="8695" y="2132"/>
                  <a:pt x="8694" y="2132"/>
                  <a:pt x="8694" y="2132"/>
                </a:cubicBezTo>
                <a:cubicBezTo>
                  <a:pt x="8682" y="2132"/>
                  <a:pt x="8665" y="2110"/>
                  <a:pt x="8657" y="2095"/>
                </a:cubicBezTo>
                <a:cubicBezTo>
                  <a:pt x="8609" y="2003"/>
                  <a:pt x="8527" y="1947"/>
                  <a:pt x="8439" y="1903"/>
                </a:cubicBezTo>
                <a:cubicBezTo>
                  <a:pt x="8376" y="1873"/>
                  <a:pt x="8320" y="1830"/>
                  <a:pt x="8256" y="1798"/>
                </a:cubicBezTo>
                <a:cubicBezTo>
                  <a:pt x="8236" y="1787"/>
                  <a:pt x="8221" y="1782"/>
                  <a:pt x="8209" y="1782"/>
                </a:cubicBezTo>
                <a:cubicBezTo>
                  <a:pt x="8188" y="1782"/>
                  <a:pt x="8177" y="1799"/>
                  <a:pt x="8166" y="1838"/>
                </a:cubicBezTo>
                <a:cubicBezTo>
                  <a:pt x="8160" y="1857"/>
                  <a:pt x="8152" y="1877"/>
                  <a:pt x="8141" y="1911"/>
                </a:cubicBezTo>
                <a:cubicBezTo>
                  <a:pt x="8090" y="1878"/>
                  <a:pt x="8044" y="1852"/>
                  <a:pt x="8004" y="1818"/>
                </a:cubicBezTo>
                <a:cubicBezTo>
                  <a:pt x="7926" y="1753"/>
                  <a:pt x="7853" y="1682"/>
                  <a:pt x="7774" y="1616"/>
                </a:cubicBezTo>
                <a:cubicBezTo>
                  <a:pt x="7756" y="1601"/>
                  <a:pt x="7737" y="1591"/>
                  <a:pt x="7719" y="1591"/>
                </a:cubicBezTo>
                <a:cubicBezTo>
                  <a:pt x="7700" y="1591"/>
                  <a:pt x="7682" y="1602"/>
                  <a:pt x="7666" y="1632"/>
                </a:cubicBezTo>
                <a:cubicBezTo>
                  <a:pt x="7655" y="1655"/>
                  <a:pt x="7640" y="1665"/>
                  <a:pt x="7621" y="1665"/>
                </a:cubicBezTo>
                <a:cubicBezTo>
                  <a:pt x="7608" y="1665"/>
                  <a:pt x="7593" y="1659"/>
                  <a:pt x="7576" y="1648"/>
                </a:cubicBezTo>
                <a:cubicBezTo>
                  <a:pt x="7495" y="1594"/>
                  <a:pt x="7410" y="1548"/>
                  <a:pt x="7308" y="1537"/>
                </a:cubicBezTo>
                <a:cubicBezTo>
                  <a:pt x="7295" y="1536"/>
                  <a:pt x="7283" y="1535"/>
                  <a:pt x="7272" y="1535"/>
                </a:cubicBezTo>
                <a:cubicBezTo>
                  <a:pt x="7226" y="1535"/>
                  <a:pt x="7203" y="1552"/>
                  <a:pt x="7191" y="1610"/>
                </a:cubicBezTo>
                <a:cubicBezTo>
                  <a:pt x="7165" y="1740"/>
                  <a:pt x="7148" y="1870"/>
                  <a:pt x="7132" y="2001"/>
                </a:cubicBezTo>
                <a:cubicBezTo>
                  <a:pt x="7128" y="2038"/>
                  <a:pt x="7125" y="2060"/>
                  <a:pt x="7100" y="2060"/>
                </a:cubicBezTo>
                <a:cubicBezTo>
                  <a:pt x="7090" y="2060"/>
                  <a:pt x="7078" y="2057"/>
                  <a:pt x="7060" y="2050"/>
                </a:cubicBezTo>
                <a:cubicBezTo>
                  <a:pt x="7004" y="2027"/>
                  <a:pt x="6939" y="2017"/>
                  <a:pt x="6877" y="2007"/>
                </a:cubicBezTo>
                <a:cubicBezTo>
                  <a:pt x="6772" y="1991"/>
                  <a:pt x="6694" y="1924"/>
                  <a:pt x="6607" y="1873"/>
                </a:cubicBezTo>
                <a:cubicBezTo>
                  <a:pt x="6537" y="1831"/>
                  <a:pt x="6465" y="1792"/>
                  <a:pt x="6391" y="1767"/>
                </a:cubicBezTo>
                <a:cubicBezTo>
                  <a:pt x="6371" y="1760"/>
                  <a:pt x="6354" y="1757"/>
                  <a:pt x="6340" y="1757"/>
                </a:cubicBezTo>
                <a:cubicBezTo>
                  <a:pt x="6290" y="1757"/>
                  <a:pt x="6267" y="1794"/>
                  <a:pt x="6268" y="1864"/>
                </a:cubicBezTo>
                <a:cubicBezTo>
                  <a:pt x="6269" y="1890"/>
                  <a:pt x="6269" y="1916"/>
                  <a:pt x="6269" y="1956"/>
                </a:cubicBezTo>
                <a:cubicBezTo>
                  <a:pt x="6200" y="1925"/>
                  <a:pt x="6139" y="1900"/>
                  <a:pt x="6079" y="1872"/>
                </a:cubicBezTo>
                <a:cubicBezTo>
                  <a:pt x="6025" y="1846"/>
                  <a:pt x="5975" y="1812"/>
                  <a:pt x="5922" y="1785"/>
                </a:cubicBezTo>
                <a:cubicBezTo>
                  <a:pt x="5886" y="1766"/>
                  <a:pt x="5860" y="1756"/>
                  <a:pt x="5837" y="1756"/>
                </a:cubicBezTo>
                <a:cubicBezTo>
                  <a:pt x="5801" y="1756"/>
                  <a:pt x="5774" y="1782"/>
                  <a:pt x="5733" y="1841"/>
                </a:cubicBezTo>
                <a:cubicBezTo>
                  <a:pt x="5619" y="1810"/>
                  <a:pt x="5499" y="1777"/>
                  <a:pt x="5379" y="1743"/>
                </a:cubicBezTo>
                <a:cubicBezTo>
                  <a:pt x="5375" y="1742"/>
                  <a:pt x="5371" y="1741"/>
                  <a:pt x="5367" y="1741"/>
                </a:cubicBezTo>
                <a:cubicBezTo>
                  <a:pt x="5324" y="1741"/>
                  <a:pt x="5263" y="1799"/>
                  <a:pt x="5270" y="1842"/>
                </a:cubicBezTo>
                <a:cubicBezTo>
                  <a:pt x="5277" y="1888"/>
                  <a:pt x="5287" y="1934"/>
                  <a:pt x="5293" y="1981"/>
                </a:cubicBezTo>
                <a:cubicBezTo>
                  <a:pt x="5295" y="1988"/>
                  <a:pt x="5291" y="1996"/>
                  <a:pt x="5287" y="2011"/>
                </a:cubicBezTo>
                <a:cubicBezTo>
                  <a:pt x="5265" y="2007"/>
                  <a:pt x="5243" y="2007"/>
                  <a:pt x="5224" y="2002"/>
                </a:cubicBezTo>
                <a:cubicBezTo>
                  <a:pt x="5116" y="1971"/>
                  <a:pt x="5008" y="1940"/>
                  <a:pt x="4900" y="1908"/>
                </a:cubicBezTo>
                <a:cubicBezTo>
                  <a:pt x="4883" y="1902"/>
                  <a:pt x="4866" y="1898"/>
                  <a:pt x="4849" y="1895"/>
                </a:cubicBezTo>
                <a:cubicBezTo>
                  <a:pt x="4835" y="1893"/>
                  <a:pt x="4823" y="1892"/>
                  <a:pt x="4813" y="1892"/>
                </a:cubicBezTo>
                <a:cubicBezTo>
                  <a:pt x="4767" y="1892"/>
                  <a:pt x="4752" y="1916"/>
                  <a:pt x="4729" y="1996"/>
                </a:cubicBezTo>
                <a:cubicBezTo>
                  <a:pt x="4667" y="1985"/>
                  <a:pt x="4605" y="1974"/>
                  <a:pt x="4544" y="1961"/>
                </a:cubicBezTo>
                <a:cubicBezTo>
                  <a:pt x="4479" y="1947"/>
                  <a:pt x="4415" y="1928"/>
                  <a:pt x="4350" y="1916"/>
                </a:cubicBezTo>
                <a:cubicBezTo>
                  <a:pt x="4333" y="1913"/>
                  <a:pt x="4318" y="1911"/>
                  <a:pt x="4304" y="1911"/>
                </a:cubicBezTo>
                <a:cubicBezTo>
                  <a:pt x="4235" y="1911"/>
                  <a:pt x="4205" y="1952"/>
                  <a:pt x="4200" y="2044"/>
                </a:cubicBezTo>
                <a:cubicBezTo>
                  <a:pt x="4178" y="2043"/>
                  <a:pt x="4156" y="2044"/>
                  <a:pt x="4134" y="2041"/>
                </a:cubicBezTo>
                <a:cubicBezTo>
                  <a:pt x="4045" y="2028"/>
                  <a:pt x="3954" y="2014"/>
                  <a:pt x="3865" y="1998"/>
                </a:cubicBezTo>
                <a:cubicBezTo>
                  <a:pt x="3810" y="1990"/>
                  <a:pt x="3757" y="1980"/>
                  <a:pt x="3702" y="1967"/>
                </a:cubicBezTo>
                <a:cubicBezTo>
                  <a:pt x="3676" y="1961"/>
                  <a:pt x="3650" y="1951"/>
                  <a:pt x="3624" y="1951"/>
                </a:cubicBezTo>
                <a:cubicBezTo>
                  <a:pt x="3604" y="1951"/>
                  <a:pt x="3584" y="1957"/>
                  <a:pt x="3564" y="1976"/>
                </a:cubicBezTo>
                <a:cubicBezTo>
                  <a:pt x="3561" y="1979"/>
                  <a:pt x="3556" y="1980"/>
                  <a:pt x="3549" y="1980"/>
                </a:cubicBezTo>
                <a:cubicBezTo>
                  <a:pt x="3537" y="1980"/>
                  <a:pt x="3521" y="1975"/>
                  <a:pt x="3510" y="1972"/>
                </a:cubicBezTo>
                <a:cubicBezTo>
                  <a:pt x="3418" y="1954"/>
                  <a:pt x="3327" y="1946"/>
                  <a:pt x="3236" y="1946"/>
                </a:cubicBezTo>
                <a:cubicBezTo>
                  <a:pt x="3109" y="1946"/>
                  <a:pt x="2983" y="1962"/>
                  <a:pt x="2857" y="1990"/>
                </a:cubicBezTo>
                <a:cubicBezTo>
                  <a:pt x="2843" y="1992"/>
                  <a:pt x="2828" y="1997"/>
                  <a:pt x="2815" y="2003"/>
                </a:cubicBezTo>
                <a:cubicBezTo>
                  <a:pt x="2750" y="2037"/>
                  <a:pt x="2745" y="2067"/>
                  <a:pt x="2805" y="2108"/>
                </a:cubicBezTo>
                <a:cubicBezTo>
                  <a:pt x="2865" y="2150"/>
                  <a:pt x="2930" y="2185"/>
                  <a:pt x="2995" y="2222"/>
                </a:cubicBezTo>
                <a:cubicBezTo>
                  <a:pt x="3089" y="2276"/>
                  <a:pt x="3184" y="2329"/>
                  <a:pt x="3278" y="2383"/>
                </a:cubicBezTo>
                <a:cubicBezTo>
                  <a:pt x="3289" y="2389"/>
                  <a:pt x="3305" y="2403"/>
                  <a:pt x="3304" y="2409"/>
                </a:cubicBezTo>
                <a:cubicBezTo>
                  <a:pt x="3286" y="2476"/>
                  <a:pt x="3341" y="2492"/>
                  <a:pt x="3381" y="2517"/>
                </a:cubicBezTo>
                <a:cubicBezTo>
                  <a:pt x="3520" y="2600"/>
                  <a:pt x="3660" y="2684"/>
                  <a:pt x="3794" y="2764"/>
                </a:cubicBezTo>
                <a:cubicBezTo>
                  <a:pt x="3794" y="2779"/>
                  <a:pt x="3795" y="2782"/>
                  <a:pt x="3794" y="2783"/>
                </a:cubicBezTo>
                <a:cubicBezTo>
                  <a:pt x="3726" y="2883"/>
                  <a:pt x="3728" y="2911"/>
                  <a:pt x="3820" y="2999"/>
                </a:cubicBezTo>
                <a:cubicBezTo>
                  <a:pt x="3898" y="3072"/>
                  <a:pt x="3976" y="3143"/>
                  <a:pt x="4052" y="3217"/>
                </a:cubicBezTo>
                <a:cubicBezTo>
                  <a:pt x="4066" y="3232"/>
                  <a:pt x="4068" y="3261"/>
                  <a:pt x="4078" y="3282"/>
                </a:cubicBezTo>
                <a:cubicBezTo>
                  <a:pt x="4088" y="3305"/>
                  <a:pt x="4096" y="3334"/>
                  <a:pt x="4114" y="3350"/>
                </a:cubicBezTo>
                <a:cubicBezTo>
                  <a:pt x="4184" y="3415"/>
                  <a:pt x="4258" y="3475"/>
                  <a:pt x="4335" y="3541"/>
                </a:cubicBezTo>
                <a:cubicBezTo>
                  <a:pt x="4287" y="3591"/>
                  <a:pt x="4237" y="3642"/>
                  <a:pt x="4187" y="3693"/>
                </a:cubicBezTo>
                <a:cubicBezTo>
                  <a:pt x="4156" y="3724"/>
                  <a:pt x="4127" y="3752"/>
                  <a:pt x="4094" y="3781"/>
                </a:cubicBezTo>
                <a:cubicBezTo>
                  <a:pt x="4052" y="3818"/>
                  <a:pt x="4057" y="3854"/>
                  <a:pt x="4097" y="3888"/>
                </a:cubicBezTo>
                <a:cubicBezTo>
                  <a:pt x="4132" y="3916"/>
                  <a:pt x="4168" y="3942"/>
                  <a:pt x="4205" y="3966"/>
                </a:cubicBezTo>
                <a:cubicBezTo>
                  <a:pt x="4338" y="4055"/>
                  <a:pt x="4472" y="4142"/>
                  <a:pt x="4603" y="4230"/>
                </a:cubicBezTo>
                <a:cubicBezTo>
                  <a:pt x="4612" y="4235"/>
                  <a:pt x="4619" y="4244"/>
                  <a:pt x="4626" y="4250"/>
                </a:cubicBezTo>
                <a:cubicBezTo>
                  <a:pt x="4587" y="4327"/>
                  <a:pt x="4596" y="4358"/>
                  <a:pt x="4675" y="4393"/>
                </a:cubicBezTo>
                <a:cubicBezTo>
                  <a:pt x="4747" y="4424"/>
                  <a:pt x="4824" y="4446"/>
                  <a:pt x="4900" y="4467"/>
                </a:cubicBezTo>
                <a:cubicBezTo>
                  <a:pt x="5076" y="4521"/>
                  <a:pt x="5216" y="4640"/>
                  <a:pt x="5375" y="4724"/>
                </a:cubicBezTo>
                <a:cubicBezTo>
                  <a:pt x="5442" y="4760"/>
                  <a:pt x="5513" y="4785"/>
                  <a:pt x="5584" y="4816"/>
                </a:cubicBezTo>
                <a:cubicBezTo>
                  <a:pt x="5583" y="4819"/>
                  <a:pt x="5584" y="4826"/>
                  <a:pt x="5581" y="4827"/>
                </a:cubicBezTo>
                <a:cubicBezTo>
                  <a:pt x="5435" y="4899"/>
                  <a:pt x="5291" y="4977"/>
                  <a:pt x="5138" y="5037"/>
                </a:cubicBezTo>
                <a:cubicBezTo>
                  <a:pt x="4910" y="5129"/>
                  <a:pt x="4668" y="5162"/>
                  <a:pt x="4422" y="5177"/>
                </a:cubicBezTo>
                <a:cubicBezTo>
                  <a:pt x="4398" y="5179"/>
                  <a:pt x="4372" y="5187"/>
                  <a:pt x="4349" y="5196"/>
                </a:cubicBezTo>
                <a:cubicBezTo>
                  <a:pt x="4242" y="5236"/>
                  <a:pt x="4240" y="5244"/>
                  <a:pt x="4288" y="5346"/>
                </a:cubicBezTo>
                <a:cubicBezTo>
                  <a:pt x="4290" y="5352"/>
                  <a:pt x="4290" y="5360"/>
                  <a:pt x="4293" y="5376"/>
                </a:cubicBezTo>
                <a:cubicBezTo>
                  <a:pt x="4227" y="5388"/>
                  <a:pt x="4160" y="5401"/>
                  <a:pt x="4094" y="5412"/>
                </a:cubicBezTo>
                <a:cubicBezTo>
                  <a:pt x="4061" y="5418"/>
                  <a:pt x="4027" y="5422"/>
                  <a:pt x="3994" y="5429"/>
                </a:cubicBezTo>
                <a:cubicBezTo>
                  <a:pt x="3944" y="5442"/>
                  <a:pt x="3906" y="5464"/>
                  <a:pt x="3928" y="5530"/>
                </a:cubicBezTo>
                <a:cubicBezTo>
                  <a:pt x="3845" y="5553"/>
                  <a:pt x="3763" y="5570"/>
                  <a:pt x="3687" y="5599"/>
                </a:cubicBezTo>
                <a:cubicBezTo>
                  <a:pt x="3607" y="5632"/>
                  <a:pt x="3531" y="5674"/>
                  <a:pt x="3455" y="5718"/>
                </a:cubicBezTo>
                <a:cubicBezTo>
                  <a:pt x="3409" y="5745"/>
                  <a:pt x="3404" y="5782"/>
                  <a:pt x="3448" y="5820"/>
                </a:cubicBezTo>
                <a:cubicBezTo>
                  <a:pt x="3510" y="5875"/>
                  <a:pt x="3568" y="5932"/>
                  <a:pt x="3639" y="5997"/>
                </a:cubicBezTo>
                <a:cubicBezTo>
                  <a:pt x="3569" y="6041"/>
                  <a:pt x="3505" y="6069"/>
                  <a:pt x="3433" y="6070"/>
                </a:cubicBezTo>
                <a:cubicBezTo>
                  <a:pt x="3427" y="6071"/>
                  <a:pt x="3422" y="6071"/>
                  <a:pt x="3416" y="6071"/>
                </a:cubicBezTo>
                <a:cubicBezTo>
                  <a:pt x="3339" y="6071"/>
                  <a:pt x="3260" y="6064"/>
                  <a:pt x="3184" y="6061"/>
                </a:cubicBezTo>
                <a:cubicBezTo>
                  <a:pt x="3165" y="6061"/>
                  <a:pt x="3145" y="6061"/>
                  <a:pt x="3126" y="6062"/>
                </a:cubicBezTo>
                <a:cubicBezTo>
                  <a:pt x="3047" y="6069"/>
                  <a:pt x="3029" y="6093"/>
                  <a:pt x="3054" y="6168"/>
                </a:cubicBezTo>
                <a:cubicBezTo>
                  <a:pt x="3055" y="6173"/>
                  <a:pt x="3053" y="6180"/>
                  <a:pt x="3052" y="6190"/>
                </a:cubicBezTo>
                <a:cubicBezTo>
                  <a:pt x="3026" y="6190"/>
                  <a:pt x="3000" y="6189"/>
                  <a:pt x="2975" y="6189"/>
                </a:cubicBezTo>
                <a:cubicBezTo>
                  <a:pt x="2943" y="6189"/>
                  <a:pt x="2911" y="6190"/>
                  <a:pt x="2880" y="6193"/>
                </a:cubicBezTo>
                <a:cubicBezTo>
                  <a:pt x="2726" y="6206"/>
                  <a:pt x="2586" y="6255"/>
                  <a:pt x="2473" y="6366"/>
                </a:cubicBezTo>
                <a:cubicBezTo>
                  <a:pt x="2430" y="6407"/>
                  <a:pt x="2420" y="6443"/>
                  <a:pt x="2466" y="6489"/>
                </a:cubicBezTo>
                <a:cubicBezTo>
                  <a:pt x="2497" y="6520"/>
                  <a:pt x="2522" y="6559"/>
                  <a:pt x="2554" y="6600"/>
                </a:cubicBezTo>
                <a:cubicBezTo>
                  <a:pt x="2509" y="6612"/>
                  <a:pt x="2471" y="6620"/>
                  <a:pt x="2432" y="6632"/>
                </a:cubicBezTo>
                <a:cubicBezTo>
                  <a:pt x="2330" y="6667"/>
                  <a:pt x="2226" y="6698"/>
                  <a:pt x="2128" y="6743"/>
                </a:cubicBezTo>
                <a:cubicBezTo>
                  <a:pt x="1995" y="6805"/>
                  <a:pt x="1994" y="6828"/>
                  <a:pt x="2098" y="6936"/>
                </a:cubicBezTo>
                <a:cubicBezTo>
                  <a:pt x="2065" y="6952"/>
                  <a:pt x="2033" y="6970"/>
                  <a:pt x="2002" y="6985"/>
                </a:cubicBezTo>
                <a:cubicBezTo>
                  <a:pt x="1958" y="7007"/>
                  <a:pt x="1913" y="7026"/>
                  <a:pt x="1872" y="7052"/>
                </a:cubicBezTo>
                <a:cubicBezTo>
                  <a:pt x="1823" y="7083"/>
                  <a:pt x="1787" y="7121"/>
                  <a:pt x="1833" y="7182"/>
                </a:cubicBezTo>
                <a:cubicBezTo>
                  <a:pt x="1791" y="7220"/>
                  <a:pt x="1750" y="7254"/>
                  <a:pt x="1715" y="7294"/>
                </a:cubicBezTo>
                <a:cubicBezTo>
                  <a:pt x="1668" y="7347"/>
                  <a:pt x="1675" y="7373"/>
                  <a:pt x="1737" y="7407"/>
                </a:cubicBezTo>
                <a:cubicBezTo>
                  <a:pt x="1815" y="7449"/>
                  <a:pt x="1892" y="7492"/>
                  <a:pt x="1969" y="7538"/>
                </a:cubicBezTo>
                <a:cubicBezTo>
                  <a:pt x="1980" y="7543"/>
                  <a:pt x="1992" y="7554"/>
                  <a:pt x="1993" y="7564"/>
                </a:cubicBezTo>
                <a:cubicBezTo>
                  <a:pt x="2011" y="7716"/>
                  <a:pt x="2121" y="7813"/>
                  <a:pt x="2204" y="7924"/>
                </a:cubicBezTo>
                <a:cubicBezTo>
                  <a:pt x="2250" y="7985"/>
                  <a:pt x="2314" y="8033"/>
                  <a:pt x="2364" y="8081"/>
                </a:cubicBezTo>
                <a:cubicBezTo>
                  <a:pt x="2241" y="8177"/>
                  <a:pt x="2118" y="8272"/>
                  <a:pt x="1995" y="8371"/>
                </a:cubicBezTo>
                <a:cubicBezTo>
                  <a:pt x="1962" y="8400"/>
                  <a:pt x="1938" y="8438"/>
                  <a:pt x="1903" y="8464"/>
                </a:cubicBezTo>
                <a:cubicBezTo>
                  <a:pt x="1853" y="8501"/>
                  <a:pt x="1793" y="8525"/>
                  <a:pt x="1742" y="8565"/>
                </a:cubicBezTo>
                <a:cubicBezTo>
                  <a:pt x="1680" y="8612"/>
                  <a:pt x="1618" y="8660"/>
                  <a:pt x="1567" y="8720"/>
                </a:cubicBezTo>
                <a:cubicBezTo>
                  <a:pt x="1515" y="8781"/>
                  <a:pt x="1527" y="8813"/>
                  <a:pt x="1593" y="8860"/>
                </a:cubicBezTo>
                <a:cubicBezTo>
                  <a:pt x="1619" y="8878"/>
                  <a:pt x="1643" y="8897"/>
                  <a:pt x="1671" y="8919"/>
                </a:cubicBezTo>
                <a:cubicBezTo>
                  <a:pt x="1603" y="8987"/>
                  <a:pt x="1537" y="9050"/>
                  <a:pt x="1475" y="9116"/>
                </a:cubicBezTo>
                <a:cubicBezTo>
                  <a:pt x="1376" y="9219"/>
                  <a:pt x="1278" y="9323"/>
                  <a:pt x="1180" y="9426"/>
                </a:cubicBezTo>
                <a:cubicBezTo>
                  <a:pt x="1133" y="9475"/>
                  <a:pt x="1136" y="9486"/>
                  <a:pt x="1213" y="9566"/>
                </a:cubicBezTo>
                <a:cubicBezTo>
                  <a:pt x="1186" y="9611"/>
                  <a:pt x="1154" y="9655"/>
                  <a:pt x="1130" y="9703"/>
                </a:cubicBezTo>
                <a:cubicBezTo>
                  <a:pt x="1098" y="9771"/>
                  <a:pt x="1068" y="9842"/>
                  <a:pt x="1047" y="9914"/>
                </a:cubicBezTo>
                <a:cubicBezTo>
                  <a:pt x="1028" y="9975"/>
                  <a:pt x="1061" y="10008"/>
                  <a:pt x="1120" y="10034"/>
                </a:cubicBezTo>
                <a:cubicBezTo>
                  <a:pt x="1206" y="10073"/>
                  <a:pt x="1287" y="10124"/>
                  <a:pt x="1368" y="10173"/>
                </a:cubicBezTo>
                <a:cubicBezTo>
                  <a:pt x="1408" y="10196"/>
                  <a:pt x="1397" y="10219"/>
                  <a:pt x="1367" y="10253"/>
                </a:cubicBezTo>
                <a:cubicBezTo>
                  <a:pt x="1272" y="10356"/>
                  <a:pt x="1181" y="10464"/>
                  <a:pt x="1092" y="10571"/>
                </a:cubicBezTo>
                <a:cubicBezTo>
                  <a:pt x="1049" y="10620"/>
                  <a:pt x="1010" y="10674"/>
                  <a:pt x="969" y="10726"/>
                </a:cubicBezTo>
                <a:cubicBezTo>
                  <a:pt x="943" y="10761"/>
                  <a:pt x="922" y="10793"/>
                  <a:pt x="975" y="10828"/>
                </a:cubicBezTo>
                <a:cubicBezTo>
                  <a:pt x="985" y="10834"/>
                  <a:pt x="984" y="10874"/>
                  <a:pt x="975" y="10891"/>
                </a:cubicBezTo>
                <a:cubicBezTo>
                  <a:pt x="935" y="10959"/>
                  <a:pt x="884" y="11020"/>
                  <a:pt x="851" y="11091"/>
                </a:cubicBezTo>
                <a:cubicBezTo>
                  <a:pt x="820" y="11155"/>
                  <a:pt x="802" y="11226"/>
                  <a:pt x="786" y="11297"/>
                </a:cubicBezTo>
                <a:cubicBezTo>
                  <a:pt x="775" y="11349"/>
                  <a:pt x="791" y="11394"/>
                  <a:pt x="856" y="11404"/>
                </a:cubicBezTo>
                <a:cubicBezTo>
                  <a:pt x="871" y="11406"/>
                  <a:pt x="883" y="11416"/>
                  <a:pt x="901" y="11423"/>
                </a:cubicBezTo>
                <a:cubicBezTo>
                  <a:pt x="862" y="11487"/>
                  <a:pt x="826" y="11546"/>
                  <a:pt x="789" y="11605"/>
                </a:cubicBezTo>
                <a:cubicBezTo>
                  <a:pt x="677" y="11778"/>
                  <a:pt x="559" y="11947"/>
                  <a:pt x="452" y="12124"/>
                </a:cubicBezTo>
                <a:cubicBezTo>
                  <a:pt x="336" y="12316"/>
                  <a:pt x="200" y="12495"/>
                  <a:pt x="76" y="12681"/>
                </a:cubicBezTo>
                <a:cubicBezTo>
                  <a:pt x="46" y="12726"/>
                  <a:pt x="27" y="12780"/>
                  <a:pt x="10" y="12831"/>
                </a:cubicBezTo>
                <a:cubicBezTo>
                  <a:pt x="1" y="12862"/>
                  <a:pt x="12" y="12885"/>
                  <a:pt x="38" y="12885"/>
                </a:cubicBezTo>
                <a:cubicBezTo>
                  <a:pt x="45" y="12885"/>
                  <a:pt x="54" y="12883"/>
                  <a:pt x="64" y="12879"/>
                </a:cubicBezTo>
                <a:cubicBezTo>
                  <a:pt x="130" y="12853"/>
                  <a:pt x="195" y="12824"/>
                  <a:pt x="259" y="12791"/>
                </a:cubicBezTo>
                <a:cubicBezTo>
                  <a:pt x="385" y="12728"/>
                  <a:pt x="507" y="12659"/>
                  <a:pt x="635" y="12601"/>
                </a:cubicBezTo>
                <a:cubicBezTo>
                  <a:pt x="757" y="12544"/>
                  <a:pt x="886" y="12497"/>
                  <a:pt x="1012" y="12449"/>
                </a:cubicBezTo>
                <a:cubicBezTo>
                  <a:pt x="1073" y="12424"/>
                  <a:pt x="1138" y="12403"/>
                  <a:pt x="1201" y="12380"/>
                </a:cubicBezTo>
                <a:cubicBezTo>
                  <a:pt x="1226" y="12455"/>
                  <a:pt x="1236" y="12478"/>
                  <a:pt x="1278" y="12478"/>
                </a:cubicBezTo>
                <a:cubicBezTo>
                  <a:pt x="1292" y="12478"/>
                  <a:pt x="1309" y="12475"/>
                  <a:pt x="1332" y="12471"/>
                </a:cubicBezTo>
                <a:cubicBezTo>
                  <a:pt x="1400" y="12459"/>
                  <a:pt x="1467" y="12435"/>
                  <a:pt x="1531" y="12408"/>
                </a:cubicBezTo>
                <a:cubicBezTo>
                  <a:pt x="1743" y="12320"/>
                  <a:pt x="1953" y="12227"/>
                  <a:pt x="2164" y="12136"/>
                </a:cubicBezTo>
                <a:cubicBezTo>
                  <a:pt x="2169" y="12135"/>
                  <a:pt x="2175" y="12135"/>
                  <a:pt x="2183" y="12133"/>
                </a:cubicBezTo>
                <a:cubicBezTo>
                  <a:pt x="2191" y="12207"/>
                  <a:pt x="2196" y="12279"/>
                  <a:pt x="2204" y="12351"/>
                </a:cubicBezTo>
                <a:cubicBezTo>
                  <a:pt x="2210" y="12405"/>
                  <a:pt x="2247" y="12435"/>
                  <a:pt x="2312" y="12435"/>
                </a:cubicBezTo>
                <a:cubicBezTo>
                  <a:pt x="2402" y="12435"/>
                  <a:pt x="2477" y="12397"/>
                  <a:pt x="2546" y="12346"/>
                </a:cubicBezTo>
                <a:cubicBezTo>
                  <a:pt x="2569" y="12330"/>
                  <a:pt x="2591" y="12313"/>
                  <a:pt x="2617" y="12292"/>
                </a:cubicBezTo>
                <a:cubicBezTo>
                  <a:pt x="2636" y="12338"/>
                  <a:pt x="2663" y="12354"/>
                  <a:pt x="2695" y="12354"/>
                </a:cubicBezTo>
                <a:cubicBezTo>
                  <a:pt x="2712" y="12354"/>
                  <a:pt x="2731" y="12349"/>
                  <a:pt x="2750" y="12341"/>
                </a:cubicBezTo>
                <a:cubicBezTo>
                  <a:pt x="2877" y="12284"/>
                  <a:pt x="3004" y="12225"/>
                  <a:pt x="3130" y="12169"/>
                </a:cubicBezTo>
                <a:cubicBezTo>
                  <a:pt x="3141" y="12199"/>
                  <a:pt x="3158" y="12230"/>
                  <a:pt x="3166" y="12265"/>
                </a:cubicBezTo>
                <a:cubicBezTo>
                  <a:pt x="3175" y="12306"/>
                  <a:pt x="3197" y="12326"/>
                  <a:pt x="3226" y="12326"/>
                </a:cubicBezTo>
                <a:cubicBezTo>
                  <a:pt x="3243" y="12326"/>
                  <a:pt x="3263" y="12319"/>
                  <a:pt x="3284" y="12306"/>
                </a:cubicBezTo>
                <a:cubicBezTo>
                  <a:pt x="3364" y="12253"/>
                  <a:pt x="3440" y="12194"/>
                  <a:pt x="3515" y="12136"/>
                </a:cubicBezTo>
                <a:cubicBezTo>
                  <a:pt x="3670" y="12011"/>
                  <a:pt x="3824" y="11885"/>
                  <a:pt x="3978" y="11759"/>
                </a:cubicBezTo>
                <a:cubicBezTo>
                  <a:pt x="3999" y="11741"/>
                  <a:pt x="4022" y="11721"/>
                  <a:pt x="4047" y="11701"/>
                </a:cubicBezTo>
                <a:cubicBezTo>
                  <a:pt x="4083" y="11818"/>
                  <a:pt x="4119" y="11934"/>
                  <a:pt x="4153" y="12049"/>
                </a:cubicBezTo>
                <a:cubicBezTo>
                  <a:pt x="4162" y="12083"/>
                  <a:pt x="4177" y="12099"/>
                  <a:pt x="4204" y="12099"/>
                </a:cubicBezTo>
                <a:cubicBezTo>
                  <a:pt x="4211" y="12099"/>
                  <a:pt x="4218" y="12098"/>
                  <a:pt x="4226" y="12097"/>
                </a:cubicBezTo>
                <a:cubicBezTo>
                  <a:pt x="4349" y="12069"/>
                  <a:pt x="4457" y="12013"/>
                  <a:pt x="4533" y="11908"/>
                </a:cubicBezTo>
                <a:cubicBezTo>
                  <a:pt x="4562" y="11933"/>
                  <a:pt x="4584" y="11945"/>
                  <a:pt x="4603" y="11945"/>
                </a:cubicBezTo>
                <a:cubicBezTo>
                  <a:pt x="4626" y="11945"/>
                  <a:pt x="4646" y="11928"/>
                  <a:pt x="4673" y="11894"/>
                </a:cubicBezTo>
                <a:cubicBezTo>
                  <a:pt x="4739" y="11811"/>
                  <a:pt x="4803" y="11726"/>
                  <a:pt x="4866" y="11647"/>
                </a:cubicBezTo>
                <a:cubicBezTo>
                  <a:pt x="4880" y="11649"/>
                  <a:pt x="4885" y="11649"/>
                  <a:pt x="4888" y="11652"/>
                </a:cubicBezTo>
                <a:cubicBezTo>
                  <a:pt x="4925" y="11695"/>
                  <a:pt x="4946" y="11717"/>
                  <a:pt x="4967" y="11717"/>
                </a:cubicBezTo>
                <a:cubicBezTo>
                  <a:pt x="4988" y="11717"/>
                  <a:pt x="5008" y="11694"/>
                  <a:pt x="5045" y="11649"/>
                </a:cubicBezTo>
                <a:cubicBezTo>
                  <a:pt x="5140" y="11533"/>
                  <a:pt x="5236" y="11417"/>
                  <a:pt x="5328" y="11297"/>
                </a:cubicBezTo>
                <a:cubicBezTo>
                  <a:pt x="5364" y="11248"/>
                  <a:pt x="5387" y="11191"/>
                  <a:pt x="5419" y="11133"/>
                </a:cubicBezTo>
                <a:cubicBezTo>
                  <a:pt x="5444" y="11178"/>
                  <a:pt x="5465" y="11215"/>
                  <a:pt x="5485" y="11253"/>
                </a:cubicBezTo>
                <a:cubicBezTo>
                  <a:pt x="5503" y="11287"/>
                  <a:pt x="5522" y="11305"/>
                  <a:pt x="5543" y="11305"/>
                </a:cubicBezTo>
                <a:cubicBezTo>
                  <a:pt x="5560" y="11305"/>
                  <a:pt x="5578" y="11294"/>
                  <a:pt x="5598" y="11271"/>
                </a:cubicBezTo>
                <a:cubicBezTo>
                  <a:pt x="5671" y="11190"/>
                  <a:pt x="5740" y="11104"/>
                  <a:pt x="5805" y="11015"/>
                </a:cubicBezTo>
                <a:cubicBezTo>
                  <a:pt x="5869" y="10926"/>
                  <a:pt x="5946" y="10852"/>
                  <a:pt x="6038" y="10789"/>
                </a:cubicBezTo>
                <a:cubicBezTo>
                  <a:pt x="6111" y="10739"/>
                  <a:pt x="6176" y="10675"/>
                  <a:pt x="6234" y="10608"/>
                </a:cubicBezTo>
                <a:cubicBezTo>
                  <a:pt x="6279" y="10557"/>
                  <a:pt x="6304" y="10490"/>
                  <a:pt x="6346" y="10438"/>
                </a:cubicBezTo>
                <a:cubicBezTo>
                  <a:pt x="6392" y="10382"/>
                  <a:pt x="6453" y="10339"/>
                  <a:pt x="6500" y="10284"/>
                </a:cubicBezTo>
                <a:cubicBezTo>
                  <a:pt x="6556" y="10217"/>
                  <a:pt x="6598" y="10140"/>
                  <a:pt x="6655" y="10074"/>
                </a:cubicBezTo>
                <a:cubicBezTo>
                  <a:pt x="6749" y="9967"/>
                  <a:pt x="6852" y="9868"/>
                  <a:pt x="6948" y="9764"/>
                </a:cubicBezTo>
                <a:cubicBezTo>
                  <a:pt x="7024" y="9682"/>
                  <a:pt x="7097" y="9599"/>
                  <a:pt x="7173" y="9514"/>
                </a:cubicBezTo>
                <a:cubicBezTo>
                  <a:pt x="7178" y="9517"/>
                  <a:pt x="7184" y="9519"/>
                  <a:pt x="7190" y="9522"/>
                </a:cubicBezTo>
                <a:cubicBezTo>
                  <a:pt x="7158" y="9626"/>
                  <a:pt x="7134" y="9733"/>
                  <a:pt x="7093" y="9832"/>
                </a:cubicBezTo>
                <a:cubicBezTo>
                  <a:pt x="7037" y="9970"/>
                  <a:pt x="6969" y="10104"/>
                  <a:pt x="6901" y="10236"/>
                </a:cubicBezTo>
                <a:cubicBezTo>
                  <a:pt x="6834" y="10367"/>
                  <a:pt x="6764" y="10496"/>
                  <a:pt x="6690" y="10622"/>
                </a:cubicBezTo>
                <a:cubicBezTo>
                  <a:pt x="6604" y="10767"/>
                  <a:pt x="6511" y="10906"/>
                  <a:pt x="6421" y="11049"/>
                </a:cubicBezTo>
                <a:cubicBezTo>
                  <a:pt x="6416" y="11057"/>
                  <a:pt x="6411" y="11067"/>
                  <a:pt x="6407" y="11077"/>
                </a:cubicBezTo>
                <a:cubicBezTo>
                  <a:pt x="6376" y="11149"/>
                  <a:pt x="6383" y="11166"/>
                  <a:pt x="6463" y="11194"/>
                </a:cubicBezTo>
                <a:cubicBezTo>
                  <a:pt x="6466" y="11292"/>
                  <a:pt x="6392" y="11358"/>
                  <a:pt x="6351" y="11437"/>
                </a:cubicBezTo>
                <a:cubicBezTo>
                  <a:pt x="6335" y="11469"/>
                  <a:pt x="6310" y="11497"/>
                  <a:pt x="6291" y="11528"/>
                </a:cubicBezTo>
                <a:cubicBezTo>
                  <a:pt x="6260" y="11576"/>
                  <a:pt x="6249" y="11626"/>
                  <a:pt x="6242" y="11687"/>
                </a:cubicBezTo>
                <a:cubicBezTo>
                  <a:pt x="6232" y="11782"/>
                  <a:pt x="6193" y="11874"/>
                  <a:pt x="6157" y="11965"/>
                </a:cubicBezTo>
                <a:cubicBezTo>
                  <a:pt x="6135" y="12022"/>
                  <a:pt x="6092" y="12069"/>
                  <a:pt x="6069" y="12125"/>
                </a:cubicBezTo>
                <a:cubicBezTo>
                  <a:pt x="6043" y="12188"/>
                  <a:pt x="6061" y="12208"/>
                  <a:pt x="6129" y="12217"/>
                </a:cubicBezTo>
                <a:cubicBezTo>
                  <a:pt x="6159" y="12220"/>
                  <a:pt x="6187" y="12227"/>
                  <a:pt x="6227" y="12235"/>
                </a:cubicBezTo>
                <a:cubicBezTo>
                  <a:pt x="6196" y="12292"/>
                  <a:pt x="6175" y="12343"/>
                  <a:pt x="6145" y="12389"/>
                </a:cubicBezTo>
                <a:cubicBezTo>
                  <a:pt x="6083" y="12486"/>
                  <a:pt x="6021" y="12582"/>
                  <a:pt x="5955" y="12677"/>
                </a:cubicBezTo>
                <a:cubicBezTo>
                  <a:pt x="5920" y="12727"/>
                  <a:pt x="5877" y="12773"/>
                  <a:pt x="5841" y="12822"/>
                </a:cubicBezTo>
                <a:cubicBezTo>
                  <a:pt x="5812" y="12862"/>
                  <a:pt x="5779" y="12904"/>
                  <a:pt x="5841" y="12949"/>
                </a:cubicBezTo>
                <a:cubicBezTo>
                  <a:pt x="5850" y="12955"/>
                  <a:pt x="5845" y="12991"/>
                  <a:pt x="5837" y="13010"/>
                </a:cubicBezTo>
                <a:cubicBezTo>
                  <a:pt x="5795" y="13125"/>
                  <a:pt x="5749" y="13239"/>
                  <a:pt x="5704" y="13355"/>
                </a:cubicBezTo>
                <a:cubicBezTo>
                  <a:pt x="5696" y="13377"/>
                  <a:pt x="5691" y="13400"/>
                  <a:pt x="5691" y="13423"/>
                </a:cubicBezTo>
                <a:cubicBezTo>
                  <a:pt x="5691" y="13503"/>
                  <a:pt x="5713" y="13583"/>
                  <a:pt x="5813" y="13583"/>
                </a:cubicBezTo>
                <a:cubicBezTo>
                  <a:pt x="5823" y="13583"/>
                  <a:pt x="5834" y="13582"/>
                  <a:pt x="5845" y="13580"/>
                </a:cubicBezTo>
                <a:cubicBezTo>
                  <a:pt x="5862" y="13577"/>
                  <a:pt x="5878" y="13578"/>
                  <a:pt x="5899" y="13577"/>
                </a:cubicBezTo>
                <a:lnTo>
                  <a:pt x="5899" y="13577"/>
                </a:lnTo>
                <a:cubicBezTo>
                  <a:pt x="5897" y="13604"/>
                  <a:pt x="5892" y="13627"/>
                  <a:pt x="5890" y="13649"/>
                </a:cubicBezTo>
                <a:cubicBezTo>
                  <a:pt x="5883" y="13735"/>
                  <a:pt x="5863" y="13815"/>
                  <a:pt x="5876" y="13905"/>
                </a:cubicBezTo>
                <a:cubicBezTo>
                  <a:pt x="5888" y="13994"/>
                  <a:pt x="5845" y="14092"/>
                  <a:pt x="5825" y="14185"/>
                </a:cubicBezTo>
                <a:cubicBezTo>
                  <a:pt x="5820" y="14206"/>
                  <a:pt x="5810" y="14226"/>
                  <a:pt x="5806" y="14247"/>
                </a:cubicBezTo>
                <a:cubicBezTo>
                  <a:pt x="5794" y="14314"/>
                  <a:pt x="5804" y="14329"/>
                  <a:pt x="5876" y="14344"/>
                </a:cubicBezTo>
                <a:lnTo>
                  <a:pt x="5830" y="14591"/>
                </a:lnTo>
                <a:cubicBezTo>
                  <a:pt x="5816" y="14659"/>
                  <a:pt x="5792" y="14729"/>
                  <a:pt x="5792" y="14796"/>
                </a:cubicBezTo>
                <a:cubicBezTo>
                  <a:pt x="5792" y="14872"/>
                  <a:pt x="5806" y="14906"/>
                  <a:pt x="5848" y="14906"/>
                </a:cubicBezTo>
                <a:cubicBezTo>
                  <a:pt x="5865" y="14906"/>
                  <a:pt x="5886" y="14900"/>
                  <a:pt x="5913" y="14889"/>
                </a:cubicBezTo>
                <a:cubicBezTo>
                  <a:pt x="6017" y="14847"/>
                  <a:pt x="6120" y="14801"/>
                  <a:pt x="6223" y="14755"/>
                </a:cubicBezTo>
                <a:cubicBezTo>
                  <a:pt x="6252" y="14744"/>
                  <a:pt x="6280" y="14731"/>
                  <a:pt x="6309" y="14718"/>
                </a:cubicBezTo>
                <a:cubicBezTo>
                  <a:pt x="6338" y="14782"/>
                  <a:pt x="6354" y="14810"/>
                  <a:pt x="6384" y="14810"/>
                </a:cubicBezTo>
                <a:cubicBezTo>
                  <a:pt x="6405" y="14810"/>
                  <a:pt x="6431" y="14797"/>
                  <a:pt x="6473" y="14775"/>
                </a:cubicBezTo>
                <a:cubicBezTo>
                  <a:pt x="6598" y="14707"/>
                  <a:pt x="6721" y="14635"/>
                  <a:pt x="6845" y="14565"/>
                </a:cubicBezTo>
                <a:cubicBezTo>
                  <a:pt x="6860" y="14558"/>
                  <a:pt x="6875" y="14550"/>
                  <a:pt x="6892" y="14542"/>
                </a:cubicBezTo>
                <a:lnTo>
                  <a:pt x="6892" y="14542"/>
                </a:lnTo>
                <a:cubicBezTo>
                  <a:pt x="6871" y="14715"/>
                  <a:pt x="6854" y="14884"/>
                  <a:pt x="6830" y="15053"/>
                </a:cubicBezTo>
                <a:cubicBezTo>
                  <a:pt x="6820" y="15127"/>
                  <a:pt x="6802" y="15202"/>
                  <a:pt x="6782" y="15275"/>
                </a:cubicBezTo>
                <a:cubicBezTo>
                  <a:pt x="6757" y="15363"/>
                  <a:pt x="6725" y="15450"/>
                  <a:pt x="6699" y="15537"/>
                </a:cubicBezTo>
                <a:cubicBezTo>
                  <a:pt x="6690" y="15564"/>
                  <a:pt x="6689" y="15593"/>
                  <a:pt x="6687" y="15620"/>
                </a:cubicBezTo>
                <a:cubicBezTo>
                  <a:pt x="6685" y="15670"/>
                  <a:pt x="6699" y="15706"/>
                  <a:pt x="6752" y="15706"/>
                </a:cubicBezTo>
                <a:cubicBezTo>
                  <a:pt x="6757" y="15706"/>
                  <a:pt x="6762" y="15706"/>
                  <a:pt x="6767" y="15705"/>
                </a:cubicBezTo>
                <a:cubicBezTo>
                  <a:pt x="6771" y="15704"/>
                  <a:pt x="6774" y="15704"/>
                  <a:pt x="6778" y="15704"/>
                </a:cubicBezTo>
                <a:cubicBezTo>
                  <a:pt x="6794" y="15704"/>
                  <a:pt x="6809" y="15709"/>
                  <a:pt x="6830" y="15712"/>
                </a:cubicBezTo>
                <a:cubicBezTo>
                  <a:pt x="6829" y="15738"/>
                  <a:pt x="6829" y="15762"/>
                  <a:pt x="6826" y="15783"/>
                </a:cubicBezTo>
                <a:cubicBezTo>
                  <a:pt x="6804" y="15939"/>
                  <a:pt x="6783" y="16096"/>
                  <a:pt x="6761" y="16251"/>
                </a:cubicBezTo>
                <a:cubicBezTo>
                  <a:pt x="6758" y="16272"/>
                  <a:pt x="6754" y="16292"/>
                  <a:pt x="6753" y="16314"/>
                </a:cubicBezTo>
                <a:cubicBezTo>
                  <a:pt x="6749" y="16402"/>
                  <a:pt x="6758" y="16413"/>
                  <a:pt x="6845" y="16428"/>
                </a:cubicBezTo>
                <a:cubicBezTo>
                  <a:pt x="6854" y="16544"/>
                  <a:pt x="6859" y="16660"/>
                  <a:pt x="6870" y="16776"/>
                </a:cubicBezTo>
                <a:cubicBezTo>
                  <a:pt x="6875" y="16830"/>
                  <a:pt x="6891" y="16884"/>
                  <a:pt x="6908" y="16937"/>
                </a:cubicBezTo>
                <a:cubicBezTo>
                  <a:pt x="6922" y="16975"/>
                  <a:pt x="6945" y="16992"/>
                  <a:pt x="6976" y="16992"/>
                </a:cubicBezTo>
                <a:cubicBezTo>
                  <a:pt x="6990" y="16992"/>
                  <a:pt x="7005" y="16989"/>
                  <a:pt x="7021" y="16983"/>
                </a:cubicBezTo>
                <a:cubicBezTo>
                  <a:pt x="7225" y="16907"/>
                  <a:pt x="7428" y="16833"/>
                  <a:pt x="7631" y="16758"/>
                </a:cubicBezTo>
                <a:cubicBezTo>
                  <a:pt x="7643" y="16754"/>
                  <a:pt x="7656" y="16752"/>
                  <a:pt x="7664" y="16750"/>
                </a:cubicBezTo>
                <a:cubicBezTo>
                  <a:pt x="7677" y="16902"/>
                  <a:pt x="7687" y="17050"/>
                  <a:pt x="7700" y="17197"/>
                </a:cubicBezTo>
                <a:cubicBezTo>
                  <a:pt x="7703" y="17217"/>
                  <a:pt x="7729" y="17236"/>
                  <a:pt x="7744" y="17255"/>
                </a:cubicBezTo>
                <a:cubicBezTo>
                  <a:pt x="7755" y="17271"/>
                  <a:pt x="7772" y="17285"/>
                  <a:pt x="7775" y="17302"/>
                </a:cubicBezTo>
                <a:cubicBezTo>
                  <a:pt x="7788" y="17378"/>
                  <a:pt x="7795" y="17454"/>
                  <a:pt x="7806" y="17529"/>
                </a:cubicBezTo>
                <a:cubicBezTo>
                  <a:pt x="7813" y="17569"/>
                  <a:pt x="7818" y="17610"/>
                  <a:pt x="7831" y="17648"/>
                </a:cubicBezTo>
                <a:cubicBezTo>
                  <a:pt x="7858" y="17729"/>
                  <a:pt x="7883" y="17757"/>
                  <a:pt x="7952" y="17757"/>
                </a:cubicBezTo>
                <a:cubicBezTo>
                  <a:pt x="7969" y="17757"/>
                  <a:pt x="7989" y="17756"/>
                  <a:pt x="8012" y="17752"/>
                </a:cubicBezTo>
                <a:lnTo>
                  <a:pt x="8012" y="17752"/>
                </a:lnTo>
                <a:cubicBezTo>
                  <a:pt x="8012" y="17884"/>
                  <a:pt x="8019" y="18016"/>
                  <a:pt x="8011" y="18145"/>
                </a:cubicBezTo>
                <a:cubicBezTo>
                  <a:pt x="7998" y="18342"/>
                  <a:pt x="7971" y="18540"/>
                  <a:pt x="7954" y="18736"/>
                </a:cubicBezTo>
                <a:cubicBezTo>
                  <a:pt x="7946" y="18820"/>
                  <a:pt x="7945" y="18907"/>
                  <a:pt x="7950" y="18992"/>
                </a:cubicBezTo>
                <a:cubicBezTo>
                  <a:pt x="7952" y="19035"/>
                  <a:pt x="7968" y="19080"/>
                  <a:pt x="7988" y="19118"/>
                </a:cubicBezTo>
                <a:cubicBezTo>
                  <a:pt x="7998" y="19136"/>
                  <a:pt x="8011" y="19145"/>
                  <a:pt x="8024" y="19145"/>
                </a:cubicBezTo>
                <a:cubicBezTo>
                  <a:pt x="8038" y="19145"/>
                  <a:pt x="8052" y="19134"/>
                  <a:pt x="8060" y="19113"/>
                </a:cubicBezTo>
                <a:cubicBezTo>
                  <a:pt x="8091" y="19033"/>
                  <a:pt x="8161" y="18975"/>
                  <a:pt x="8171" y="18882"/>
                </a:cubicBezTo>
                <a:cubicBezTo>
                  <a:pt x="8174" y="18841"/>
                  <a:pt x="8215" y="18804"/>
                  <a:pt x="8237" y="18764"/>
                </a:cubicBezTo>
                <a:cubicBezTo>
                  <a:pt x="8367" y="18532"/>
                  <a:pt x="8493" y="18299"/>
                  <a:pt x="8626" y="18069"/>
                </a:cubicBezTo>
                <a:cubicBezTo>
                  <a:pt x="8664" y="18006"/>
                  <a:pt x="8721" y="17951"/>
                  <a:pt x="8775" y="17886"/>
                </a:cubicBezTo>
                <a:cubicBezTo>
                  <a:pt x="8791" y="17905"/>
                  <a:pt x="8811" y="17922"/>
                  <a:pt x="8824" y="17943"/>
                </a:cubicBezTo>
                <a:cubicBezTo>
                  <a:pt x="8843" y="17972"/>
                  <a:pt x="8864" y="17985"/>
                  <a:pt x="8887" y="17985"/>
                </a:cubicBezTo>
                <a:cubicBezTo>
                  <a:pt x="8905" y="17985"/>
                  <a:pt x="8924" y="17977"/>
                  <a:pt x="8943" y="17963"/>
                </a:cubicBezTo>
                <a:cubicBezTo>
                  <a:pt x="8979" y="17938"/>
                  <a:pt x="9020" y="17913"/>
                  <a:pt x="9045" y="17878"/>
                </a:cubicBezTo>
                <a:cubicBezTo>
                  <a:pt x="9151" y="17724"/>
                  <a:pt x="9264" y="17572"/>
                  <a:pt x="9326" y="17389"/>
                </a:cubicBezTo>
                <a:cubicBezTo>
                  <a:pt x="9352" y="17315"/>
                  <a:pt x="9402" y="17249"/>
                  <a:pt x="9442" y="17177"/>
                </a:cubicBezTo>
                <a:cubicBezTo>
                  <a:pt x="9529" y="17259"/>
                  <a:pt x="9619" y="17341"/>
                  <a:pt x="9709" y="17425"/>
                </a:cubicBezTo>
                <a:cubicBezTo>
                  <a:pt x="9729" y="17445"/>
                  <a:pt x="9747" y="17455"/>
                  <a:pt x="9767" y="17455"/>
                </a:cubicBezTo>
                <a:cubicBezTo>
                  <a:pt x="9783" y="17455"/>
                  <a:pt x="9800" y="17448"/>
                  <a:pt x="9820" y="17435"/>
                </a:cubicBezTo>
                <a:cubicBezTo>
                  <a:pt x="9901" y="17378"/>
                  <a:pt x="9943" y="17297"/>
                  <a:pt x="9979" y="17210"/>
                </a:cubicBezTo>
                <a:cubicBezTo>
                  <a:pt x="10017" y="17122"/>
                  <a:pt x="10054" y="17032"/>
                  <a:pt x="10089" y="16942"/>
                </a:cubicBezTo>
                <a:cubicBezTo>
                  <a:pt x="10103" y="16907"/>
                  <a:pt x="10111" y="16870"/>
                  <a:pt x="10123" y="16827"/>
                </a:cubicBezTo>
                <a:cubicBezTo>
                  <a:pt x="10139" y="16832"/>
                  <a:pt x="10157" y="16834"/>
                  <a:pt x="10175" y="16838"/>
                </a:cubicBezTo>
                <a:cubicBezTo>
                  <a:pt x="10196" y="16843"/>
                  <a:pt x="10213" y="16846"/>
                  <a:pt x="10227" y="16846"/>
                </a:cubicBezTo>
                <a:cubicBezTo>
                  <a:pt x="10262" y="16846"/>
                  <a:pt x="10276" y="16827"/>
                  <a:pt x="10292" y="16775"/>
                </a:cubicBezTo>
                <a:cubicBezTo>
                  <a:pt x="10329" y="16657"/>
                  <a:pt x="10384" y="16550"/>
                  <a:pt x="10463" y="16453"/>
                </a:cubicBezTo>
                <a:cubicBezTo>
                  <a:pt x="10486" y="16427"/>
                  <a:pt x="10487" y="16384"/>
                  <a:pt x="10497" y="16349"/>
                </a:cubicBezTo>
                <a:cubicBezTo>
                  <a:pt x="10542" y="16374"/>
                  <a:pt x="10589" y="16402"/>
                  <a:pt x="10638" y="16426"/>
                </a:cubicBezTo>
                <a:cubicBezTo>
                  <a:pt x="10652" y="16433"/>
                  <a:pt x="10666" y="16437"/>
                  <a:pt x="10678" y="16437"/>
                </a:cubicBezTo>
                <a:cubicBezTo>
                  <a:pt x="10702" y="16437"/>
                  <a:pt x="10723" y="16425"/>
                  <a:pt x="10739" y="16402"/>
                </a:cubicBezTo>
                <a:cubicBezTo>
                  <a:pt x="10764" y="16363"/>
                  <a:pt x="10787" y="16322"/>
                  <a:pt x="10806" y="16279"/>
                </a:cubicBezTo>
                <a:cubicBezTo>
                  <a:pt x="10844" y="16185"/>
                  <a:pt x="10880" y="16091"/>
                  <a:pt x="10918" y="15995"/>
                </a:cubicBezTo>
                <a:cubicBezTo>
                  <a:pt x="10920" y="15989"/>
                  <a:pt x="10924" y="15984"/>
                  <a:pt x="10924" y="15978"/>
                </a:cubicBezTo>
                <a:cubicBezTo>
                  <a:pt x="10926" y="15908"/>
                  <a:pt x="10935" y="15846"/>
                  <a:pt x="11002" y="15800"/>
                </a:cubicBezTo>
                <a:cubicBezTo>
                  <a:pt x="11024" y="15784"/>
                  <a:pt x="11016" y="15728"/>
                  <a:pt x="11023" y="15691"/>
                </a:cubicBezTo>
                <a:cubicBezTo>
                  <a:pt x="11031" y="15645"/>
                  <a:pt x="11037" y="15599"/>
                  <a:pt x="11046" y="15545"/>
                </a:cubicBezTo>
                <a:cubicBezTo>
                  <a:pt x="11159" y="15645"/>
                  <a:pt x="11259" y="15737"/>
                  <a:pt x="11365" y="15821"/>
                </a:cubicBezTo>
                <a:cubicBezTo>
                  <a:pt x="11370" y="15825"/>
                  <a:pt x="11376" y="15827"/>
                  <a:pt x="11384" y="15827"/>
                </a:cubicBezTo>
                <a:cubicBezTo>
                  <a:pt x="11402" y="15827"/>
                  <a:pt x="11425" y="15819"/>
                  <a:pt x="11442" y="15818"/>
                </a:cubicBezTo>
                <a:cubicBezTo>
                  <a:pt x="11568" y="15885"/>
                  <a:pt x="11696" y="15955"/>
                  <a:pt x="11825" y="16022"/>
                </a:cubicBezTo>
                <a:cubicBezTo>
                  <a:pt x="11829" y="16024"/>
                  <a:pt x="11834" y="16025"/>
                  <a:pt x="11839" y="16025"/>
                </a:cubicBezTo>
                <a:cubicBezTo>
                  <a:pt x="11852" y="16025"/>
                  <a:pt x="11868" y="16019"/>
                  <a:pt x="11878" y="16014"/>
                </a:cubicBezTo>
                <a:cubicBezTo>
                  <a:pt x="11936" y="15975"/>
                  <a:pt x="11974" y="15924"/>
                  <a:pt x="11990" y="15851"/>
                </a:cubicBezTo>
                <a:cubicBezTo>
                  <a:pt x="12004" y="15780"/>
                  <a:pt x="12032" y="15712"/>
                  <a:pt x="12055" y="15643"/>
                </a:cubicBezTo>
                <a:cubicBezTo>
                  <a:pt x="12065" y="15607"/>
                  <a:pt x="12073" y="15569"/>
                  <a:pt x="12082" y="15533"/>
                </a:cubicBezTo>
                <a:cubicBezTo>
                  <a:pt x="12100" y="15539"/>
                  <a:pt x="12115" y="15542"/>
                  <a:pt x="12128" y="15542"/>
                </a:cubicBezTo>
                <a:cubicBezTo>
                  <a:pt x="12161" y="15542"/>
                  <a:pt x="12179" y="15520"/>
                  <a:pt x="12186" y="15464"/>
                </a:cubicBezTo>
                <a:cubicBezTo>
                  <a:pt x="12209" y="15316"/>
                  <a:pt x="12221" y="15168"/>
                  <a:pt x="12238" y="15024"/>
                </a:cubicBezTo>
                <a:cubicBezTo>
                  <a:pt x="12278" y="15043"/>
                  <a:pt x="12330" y="15068"/>
                  <a:pt x="12384" y="15093"/>
                </a:cubicBezTo>
                <a:cubicBezTo>
                  <a:pt x="12402" y="15101"/>
                  <a:pt x="12419" y="15106"/>
                  <a:pt x="12434" y="15106"/>
                </a:cubicBezTo>
                <a:cubicBezTo>
                  <a:pt x="12465" y="15106"/>
                  <a:pt x="12488" y="15087"/>
                  <a:pt x="12500" y="15049"/>
                </a:cubicBezTo>
                <a:cubicBezTo>
                  <a:pt x="12529" y="14965"/>
                  <a:pt x="12555" y="14879"/>
                  <a:pt x="12564" y="14791"/>
                </a:cubicBezTo>
                <a:cubicBezTo>
                  <a:pt x="12576" y="14666"/>
                  <a:pt x="12574" y="14538"/>
                  <a:pt x="12574" y="14411"/>
                </a:cubicBezTo>
                <a:cubicBezTo>
                  <a:pt x="12574" y="14369"/>
                  <a:pt x="12564" y="14328"/>
                  <a:pt x="12559" y="14285"/>
                </a:cubicBezTo>
                <a:cubicBezTo>
                  <a:pt x="12627" y="14250"/>
                  <a:pt x="12633" y="14234"/>
                  <a:pt x="12598" y="14112"/>
                </a:cubicBezTo>
                <a:cubicBezTo>
                  <a:pt x="12574" y="14026"/>
                  <a:pt x="12540" y="13941"/>
                  <a:pt x="12519" y="13854"/>
                </a:cubicBezTo>
                <a:cubicBezTo>
                  <a:pt x="12499" y="13777"/>
                  <a:pt x="12489" y="13696"/>
                  <a:pt x="12474" y="13616"/>
                </a:cubicBezTo>
                <a:lnTo>
                  <a:pt x="12474" y="13616"/>
                </a:lnTo>
                <a:cubicBezTo>
                  <a:pt x="12536" y="13633"/>
                  <a:pt x="12597" y="13650"/>
                  <a:pt x="12656" y="13669"/>
                </a:cubicBezTo>
                <a:cubicBezTo>
                  <a:pt x="12668" y="13672"/>
                  <a:pt x="12678" y="13674"/>
                  <a:pt x="12688" y="13674"/>
                </a:cubicBezTo>
                <a:cubicBezTo>
                  <a:pt x="12721" y="13674"/>
                  <a:pt x="12742" y="13653"/>
                  <a:pt x="12745" y="13614"/>
                </a:cubicBezTo>
                <a:cubicBezTo>
                  <a:pt x="12751" y="13521"/>
                  <a:pt x="12751" y="13426"/>
                  <a:pt x="12751" y="13330"/>
                </a:cubicBezTo>
                <a:cubicBezTo>
                  <a:pt x="12751" y="13274"/>
                  <a:pt x="12752" y="13217"/>
                  <a:pt x="12744" y="13162"/>
                </a:cubicBezTo>
                <a:cubicBezTo>
                  <a:pt x="12719" y="13018"/>
                  <a:pt x="12690" y="12876"/>
                  <a:pt x="12664" y="12729"/>
                </a:cubicBezTo>
                <a:lnTo>
                  <a:pt x="12664" y="12729"/>
                </a:lnTo>
                <a:cubicBezTo>
                  <a:pt x="12668" y="12731"/>
                  <a:pt x="12680" y="12737"/>
                  <a:pt x="12690" y="12737"/>
                </a:cubicBezTo>
                <a:cubicBezTo>
                  <a:pt x="12691" y="12737"/>
                  <a:pt x="12692" y="12737"/>
                  <a:pt x="12693" y="12737"/>
                </a:cubicBezTo>
                <a:cubicBezTo>
                  <a:pt x="12711" y="12734"/>
                  <a:pt x="12737" y="12731"/>
                  <a:pt x="12747" y="12718"/>
                </a:cubicBezTo>
                <a:cubicBezTo>
                  <a:pt x="12761" y="12701"/>
                  <a:pt x="12771" y="12672"/>
                  <a:pt x="12768" y="12650"/>
                </a:cubicBezTo>
                <a:cubicBezTo>
                  <a:pt x="12766" y="12626"/>
                  <a:pt x="12749" y="12603"/>
                  <a:pt x="12737" y="12579"/>
                </a:cubicBezTo>
                <a:cubicBezTo>
                  <a:pt x="12680" y="12467"/>
                  <a:pt x="12669" y="12348"/>
                  <a:pt x="12664" y="12224"/>
                </a:cubicBezTo>
                <a:cubicBezTo>
                  <a:pt x="12656" y="12080"/>
                  <a:pt x="12632" y="11936"/>
                  <a:pt x="12623" y="11792"/>
                </a:cubicBezTo>
                <a:cubicBezTo>
                  <a:pt x="12621" y="11752"/>
                  <a:pt x="12637" y="11716"/>
                  <a:pt x="12580" y="11716"/>
                </a:cubicBezTo>
                <a:cubicBezTo>
                  <a:pt x="12578" y="11716"/>
                  <a:pt x="12577" y="11716"/>
                  <a:pt x="12575" y="11716"/>
                </a:cubicBezTo>
                <a:cubicBezTo>
                  <a:pt x="12616" y="11661"/>
                  <a:pt x="12612" y="11593"/>
                  <a:pt x="12570" y="11540"/>
                </a:cubicBezTo>
                <a:cubicBezTo>
                  <a:pt x="12560" y="11528"/>
                  <a:pt x="12559" y="11504"/>
                  <a:pt x="12555" y="11487"/>
                </a:cubicBezTo>
                <a:cubicBezTo>
                  <a:pt x="12544" y="11428"/>
                  <a:pt x="12536" y="11370"/>
                  <a:pt x="12524" y="11314"/>
                </a:cubicBezTo>
                <a:cubicBezTo>
                  <a:pt x="12513" y="11266"/>
                  <a:pt x="12497" y="11219"/>
                  <a:pt x="12480" y="11175"/>
                </a:cubicBezTo>
                <a:cubicBezTo>
                  <a:pt x="12473" y="11143"/>
                  <a:pt x="12477" y="11106"/>
                  <a:pt x="12461" y="11080"/>
                </a:cubicBezTo>
                <a:cubicBezTo>
                  <a:pt x="12442" y="11051"/>
                  <a:pt x="12524" y="11004"/>
                  <a:pt x="12461" y="11001"/>
                </a:cubicBezTo>
                <a:cubicBezTo>
                  <a:pt x="12453" y="10967"/>
                  <a:pt x="12436" y="10934"/>
                  <a:pt x="12446" y="10921"/>
                </a:cubicBezTo>
                <a:cubicBezTo>
                  <a:pt x="12478" y="10872"/>
                  <a:pt x="12446" y="10829"/>
                  <a:pt x="12448" y="10785"/>
                </a:cubicBezTo>
                <a:cubicBezTo>
                  <a:pt x="12454" y="10664"/>
                  <a:pt x="12469" y="10545"/>
                  <a:pt x="12483" y="10424"/>
                </a:cubicBezTo>
                <a:cubicBezTo>
                  <a:pt x="12485" y="10402"/>
                  <a:pt x="12490" y="10380"/>
                  <a:pt x="12508" y="10356"/>
                </a:cubicBezTo>
                <a:cubicBezTo>
                  <a:pt x="12544" y="10434"/>
                  <a:pt x="12580" y="10511"/>
                  <a:pt x="12615" y="10589"/>
                </a:cubicBezTo>
                <a:cubicBezTo>
                  <a:pt x="12667" y="10705"/>
                  <a:pt x="12716" y="10819"/>
                  <a:pt x="12768" y="10933"/>
                </a:cubicBezTo>
                <a:cubicBezTo>
                  <a:pt x="12804" y="11014"/>
                  <a:pt x="12834" y="11099"/>
                  <a:pt x="12878" y="11178"/>
                </a:cubicBezTo>
                <a:cubicBezTo>
                  <a:pt x="12961" y="11332"/>
                  <a:pt x="13058" y="11481"/>
                  <a:pt x="13138" y="11638"/>
                </a:cubicBezTo>
                <a:cubicBezTo>
                  <a:pt x="13202" y="11760"/>
                  <a:pt x="13250" y="11890"/>
                  <a:pt x="13306" y="12017"/>
                </a:cubicBezTo>
                <a:cubicBezTo>
                  <a:pt x="13320" y="12052"/>
                  <a:pt x="13333" y="12088"/>
                  <a:pt x="13354" y="12120"/>
                </a:cubicBezTo>
                <a:cubicBezTo>
                  <a:pt x="13364" y="12136"/>
                  <a:pt x="13389" y="12142"/>
                  <a:pt x="13413" y="12146"/>
                </a:cubicBezTo>
                <a:cubicBezTo>
                  <a:pt x="13467" y="12279"/>
                  <a:pt x="13557" y="12390"/>
                  <a:pt x="13652" y="12500"/>
                </a:cubicBezTo>
                <a:cubicBezTo>
                  <a:pt x="13688" y="12541"/>
                  <a:pt x="13713" y="12593"/>
                  <a:pt x="13743" y="12639"/>
                </a:cubicBezTo>
                <a:cubicBezTo>
                  <a:pt x="13750" y="12651"/>
                  <a:pt x="13754" y="12666"/>
                  <a:pt x="13763" y="12678"/>
                </a:cubicBezTo>
                <a:cubicBezTo>
                  <a:pt x="13793" y="12731"/>
                  <a:pt x="13819" y="12757"/>
                  <a:pt x="13847" y="12757"/>
                </a:cubicBezTo>
                <a:cubicBezTo>
                  <a:pt x="13872" y="12757"/>
                  <a:pt x="13898" y="12737"/>
                  <a:pt x="13929" y="12697"/>
                </a:cubicBezTo>
                <a:cubicBezTo>
                  <a:pt x="13937" y="12686"/>
                  <a:pt x="13945" y="12676"/>
                  <a:pt x="13948" y="12672"/>
                </a:cubicBezTo>
                <a:cubicBezTo>
                  <a:pt x="14040" y="12796"/>
                  <a:pt x="14138" y="12918"/>
                  <a:pt x="14220" y="13047"/>
                </a:cubicBezTo>
                <a:cubicBezTo>
                  <a:pt x="14279" y="13141"/>
                  <a:pt x="14319" y="13249"/>
                  <a:pt x="14366" y="13351"/>
                </a:cubicBezTo>
                <a:cubicBezTo>
                  <a:pt x="14377" y="13372"/>
                  <a:pt x="14383" y="13395"/>
                  <a:pt x="14395" y="13416"/>
                </a:cubicBezTo>
                <a:cubicBezTo>
                  <a:pt x="14426" y="13471"/>
                  <a:pt x="14447" y="13496"/>
                  <a:pt x="14476" y="13496"/>
                </a:cubicBezTo>
                <a:cubicBezTo>
                  <a:pt x="14497" y="13496"/>
                  <a:pt x="14522" y="13483"/>
                  <a:pt x="14560" y="13459"/>
                </a:cubicBezTo>
                <a:cubicBezTo>
                  <a:pt x="14629" y="13602"/>
                  <a:pt x="14752" y="13691"/>
                  <a:pt x="14875" y="13782"/>
                </a:cubicBezTo>
                <a:cubicBezTo>
                  <a:pt x="14911" y="13808"/>
                  <a:pt x="14942" y="13820"/>
                  <a:pt x="14971" y="13820"/>
                </a:cubicBezTo>
                <a:cubicBezTo>
                  <a:pt x="15013" y="13820"/>
                  <a:pt x="15049" y="13795"/>
                  <a:pt x="15086" y="13745"/>
                </a:cubicBezTo>
                <a:cubicBezTo>
                  <a:pt x="15122" y="13697"/>
                  <a:pt x="15159" y="13650"/>
                  <a:pt x="15191" y="13601"/>
                </a:cubicBezTo>
                <a:cubicBezTo>
                  <a:pt x="15216" y="13560"/>
                  <a:pt x="15235" y="13514"/>
                  <a:pt x="15255" y="13472"/>
                </a:cubicBezTo>
                <a:cubicBezTo>
                  <a:pt x="15340" y="13627"/>
                  <a:pt x="15496" y="13719"/>
                  <a:pt x="15621" y="13843"/>
                </a:cubicBezTo>
                <a:cubicBezTo>
                  <a:pt x="15710" y="13932"/>
                  <a:pt x="15793" y="14030"/>
                  <a:pt x="15879" y="14124"/>
                </a:cubicBezTo>
                <a:cubicBezTo>
                  <a:pt x="15934" y="14184"/>
                  <a:pt x="15967" y="14215"/>
                  <a:pt x="15999" y="14215"/>
                </a:cubicBezTo>
                <a:cubicBezTo>
                  <a:pt x="16031" y="14215"/>
                  <a:pt x="16062" y="14182"/>
                  <a:pt x="16114" y="14115"/>
                </a:cubicBezTo>
                <a:cubicBezTo>
                  <a:pt x="16201" y="14199"/>
                  <a:pt x="16288" y="14280"/>
                  <a:pt x="16373" y="14364"/>
                </a:cubicBezTo>
                <a:cubicBezTo>
                  <a:pt x="16411" y="14402"/>
                  <a:pt x="16431" y="14420"/>
                  <a:pt x="16450" y="14420"/>
                </a:cubicBezTo>
                <a:cubicBezTo>
                  <a:pt x="16466" y="14420"/>
                  <a:pt x="16481" y="14407"/>
                  <a:pt x="16507" y="14384"/>
                </a:cubicBezTo>
                <a:cubicBezTo>
                  <a:pt x="16621" y="14468"/>
                  <a:pt x="16729" y="14558"/>
                  <a:pt x="16846" y="14633"/>
                </a:cubicBezTo>
                <a:cubicBezTo>
                  <a:pt x="16869" y="14648"/>
                  <a:pt x="16887" y="14655"/>
                  <a:pt x="16902" y="14655"/>
                </a:cubicBezTo>
                <a:cubicBezTo>
                  <a:pt x="16932" y="14655"/>
                  <a:pt x="16953" y="14629"/>
                  <a:pt x="16979" y="14579"/>
                </a:cubicBezTo>
                <a:cubicBezTo>
                  <a:pt x="17012" y="14514"/>
                  <a:pt x="17051" y="14452"/>
                  <a:pt x="17089" y="14385"/>
                </a:cubicBezTo>
                <a:cubicBezTo>
                  <a:pt x="17215" y="14496"/>
                  <a:pt x="17346" y="14610"/>
                  <a:pt x="17480" y="14728"/>
                </a:cubicBezTo>
                <a:cubicBezTo>
                  <a:pt x="17490" y="14713"/>
                  <a:pt x="17503" y="14699"/>
                  <a:pt x="17508" y="14692"/>
                </a:cubicBezTo>
                <a:cubicBezTo>
                  <a:pt x="17657" y="14764"/>
                  <a:pt x="17760" y="14910"/>
                  <a:pt x="17936" y="14933"/>
                </a:cubicBezTo>
                <a:cubicBezTo>
                  <a:pt x="17952" y="14935"/>
                  <a:pt x="17963" y="14937"/>
                  <a:pt x="17972" y="14937"/>
                </a:cubicBezTo>
                <a:cubicBezTo>
                  <a:pt x="17994" y="14937"/>
                  <a:pt x="17998" y="14927"/>
                  <a:pt x="18009" y="14890"/>
                </a:cubicBezTo>
                <a:cubicBezTo>
                  <a:pt x="18159" y="14997"/>
                  <a:pt x="18312" y="15104"/>
                  <a:pt x="18462" y="15213"/>
                </a:cubicBezTo>
                <a:cubicBezTo>
                  <a:pt x="18549" y="15276"/>
                  <a:pt x="18630" y="15346"/>
                  <a:pt x="18718" y="15407"/>
                </a:cubicBezTo>
                <a:cubicBezTo>
                  <a:pt x="18751" y="15429"/>
                  <a:pt x="18797" y="15434"/>
                  <a:pt x="18837" y="15449"/>
                </a:cubicBezTo>
                <a:cubicBezTo>
                  <a:pt x="18840" y="15412"/>
                  <a:pt x="18856" y="15369"/>
                  <a:pt x="18843" y="15337"/>
                </a:cubicBezTo>
                <a:cubicBezTo>
                  <a:pt x="18802" y="15222"/>
                  <a:pt x="18755" y="15108"/>
                  <a:pt x="18703" y="14997"/>
                </a:cubicBezTo>
                <a:cubicBezTo>
                  <a:pt x="18652" y="14884"/>
                  <a:pt x="18593" y="14775"/>
                  <a:pt x="18537" y="14663"/>
                </a:cubicBezTo>
                <a:lnTo>
                  <a:pt x="18555" y="14663"/>
                </a:lnTo>
                <a:cubicBezTo>
                  <a:pt x="18562" y="14641"/>
                  <a:pt x="18579" y="14615"/>
                  <a:pt x="18573" y="14599"/>
                </a:cubicBezTo>
                <a:cubicBezTo>
                  <a:pt x="18529" y="14488"/>
                  <a:pt x="18478" y="14381"/>
                  <a:pt x="18436" y="14272"/>
                </a:cubicBezTo>
                <a:cubicBezTo>
                  <a:pt x="18421" y="14237"/>
                  <a:pt x="18431" y="14195"/>
                  <a:pt x="18418" y="14160"/>
                </a:cubicBezTo>
                <a:cubicBezTo>
                  <a:pt x="18393" y="14091"/>
                  <a:pt x="18358" y="14025"/>
                  <a:pt x="18326" y="13953"/>
                </a:cubicBezTo>
                <a:lnTo>
                  <a:pt x="18368" y="13953"/>
                </a:lnTo>
                <a:cubicBezTo>
                  <a:pt x="18369" y="13953"/>
                  <a:pt x="18370" y="13953"/>
                  <a:pt x="18371" y="13953"/>
                </a:cubicBezTo>
                <a:cubicBezTo>
                  <a:pt x="18462" y="13953"/>
                  <a:pt x="18498" y="13914"/>
                  <a:pt x="18481" y="13822"/>
                </a:cubicBezTo>
                <a:cubicBezTo>
                  <a:pt x="18453" y="13676"/>
                  <a:pt x="18422" y="13532"/>
                  <a:pt x="18389" y="13388"/>
                </a:cubicBezTo>
                <a:cubicBezTo>
                  <a:pt x="18379" y="13345"/>
                  <a:pt x="18359" y="13305"/>
                  <a:pt x="18341" y="13258"/>
                </a:cubicBezTo>
                <a:lnTo>
                  <a:pt x="18341" y="13258"/>
                </a:lnTo>
                <a:cubicBezTo>
                  <a:pt x="18359" y="13259"/>
                  <a:pt x="18380" y="13261"/>
                  <a:pt x="18402" y="13262"/>
                </a:cubicBezTo>
                <a:cubicBezTo>
                  <a:pt x="18403" y="13262"/>
                  <a:pt x="18404" y="13262"/>
                  <a:pt x="18405" y="13262"/>
                </a:cubicBezTo>
                <a:cubicBezTo>
                  <a:pt x="18451" y="13262"/>
                  <a:pt x="18471" y="13237"/>
                  <a:pt x="18451" y="13196"/>
                </a:cubicBezTo>
                <a:cubicBezTo>
                  <a:pt x="18426" y="13143"/>
                  <a:pt x="18391" y="13093"/>
                  <a:pt x="18366" y="13040"/>
                </a:cubicBezTo>
                <a:cubicBezTo>
                  <a:pt x="18338" y="12982"/>
                  <a:pt x="18311" y="12922"/>
                  <a:pt x="18292" y="12860"/>
                </a:cubicBezTo>
                <a:cubicBezTo>
                  <a:pt x="18257" y="12747"/>
                  <a:pt x="18227" y="12632"/>
                  <a:pt x="18198" y="12529"/>
                </a:cubicBezTo>
                <a:cubicBezTo>
                  <a:pt x="18323" y="12481"/>
                  <a:pt x="18452" y="12435"/>
                  <a:pt x="18580" y="12384"/>
                </a:cubicBezTo>
                <a:cubicBezTo>
                  <a:pt x="18599" y="12377"/>
                  <a:pt x="18622" y="12343"/>
                  <a:pt x="18620" y="12325"/>
                </a:cubicBezTo>
                <a:cubicBezTo>
                  <a:pt x="18606" y="12240"/>
                  <a:pt x="18584" y="12156"/>
                  <a:pt x="18563" y="12066"/>
                </a:cubicBezTo>
                <a:cubicBezTo>
                  <a:pt x="18604" y="12043"/>
                  <a:pt x="18606" y="12029"/>
                  <a:pt x="18564" y="11971"/>
                </a:cubicBezTo>
                <a:cubicBezTo>
                  <a:pt x="18517" y="11903"/>
                  <a:pt x="18473" y="11831"/>
                  <a:pt x="18416" y="11744"/>
                </a:cubicBezTo>
                <a:cubicBezTo>
                  <a:pt x="18502" y="11716"/>
                  <a:pt x="18511" y="11695"/>
                  <a:pt x="18454" y="11631"/>
                </a:cubicBezTo>
                <a:cubicBezTo>
                  <a:pt x="18368" y="11529"/>
                  <a:pt x="18276" y="11432"/>
                  <a:pt x="18190" y="11330"/>
                </a:cubicBezTo>
                <a:cubicBezTo>
                  <a:pt x="18164" y="11299"/>
                  <a:pt x="18148" y="11260"/>
                  <a:pt x="18128" y="11226"/>
                </a:cubicBezTo>
                <a:cubicBezTo>
                  <a:pt x="18193" y="11215"/>
                  <a:pt x="18251" y="11205"/>
                  <a:pt x="18307" y="11194"/>
                </a:cubicBezTo>
                <a:cubicBezTo>
                  <a:pt x="18359" y="11185"/>
                  <a:pt x="18373" y="11152"/>
                  <a:pt x="18353" y="11108"/>
                </a:cubicBezTo>
                <a:cubicBezTo>
                  <a:pt x="18338" y="11070"/>
                  <a:pt x="18318" y="11029"/>
                  <a:pt x="18290" y="11000"/>
                </a:cubicBezTo>
                <a:cubicBezTo>
                  <a:pt x="18172" y="10890"/>
                  <a:pt x="18100" y="10747"/>
                  <a:pt x="18013" y="10614"/>
                </a:cubicBezTo>
                <a:cubicBezTo>
                  <a:pt x="17943" y="10510"/>
                  <a:pt x="17855" y="10420"/>
                  <a:pt x="17773" y="10326"/>
                </a:cubicBezTo>
                <a:cubicBezTo>
                  <a:pt x="17740" y="10286"/>
                  <a:pt x="17699" y="10253"/>
                  <a:pt x="17669" y="10224"/>
                </a:cubicBezTo>
                <a:cubicBezTo>
                  <a:pt x="17756" y="10207"/>
                  <a:pt x="17849" y="10190"/>
                  <a:pt x="17941" y="10168"/>
                </a:cubicBezTo>
                <a:cubicBezTo>
                  <a:pt x="18007" y="10151"/>
                  <a:pt x="18072" y="10129"/>
                  <a:pt x="18136" y="10109"/>
                </a:cubicBezTo>
                <a:cubicBezTo>
                  <a:pt x="18208" y="10087"/>
                  <a:pt x="18213" y="10075"/>
                  <a:pt x="18188" y="10006"/>
                </a:cubicBezTo>
                <a:cubicBezTo>
                  <a:pt x="18183" y="9995"/>
                  <a:pt x="18179" y="9982"/>
                  <a:pt x="18172" y="9964"/>
                </a:cubicBezTo>
                <a:lnTo>
                  <a:pt x="18172" y="9964"/>
                </a:lnTo>
                <a:cubicBezTo>
                  <a:pt x="18184" y="9965"/>
                  <a:pt x="18196" y="9966"/>
                  <a:pt x="18207" y="9966"/>
                </a:cubicBezTo>
                <a:cubicBezTo>
                  <a:pt x="18324" y="9966"/>
                  <a:pt x="18407" y="9884"/>
                  <a:pt x="18507" y="9848"/>
                </a:cubicBezTo>
                <a:cubicBezTo>
                  <a:pt x="18519" y="9842"/>
                  <a:pt x="18532" y="9809"/>
                  <a:pt x="18527" y="9795"/>
                </a:cubicBezTo>
                <a:cubicBezTo>
                  <a:pt x="18493" y="9699"/>
                  <a:pt x="18462" y="9604"/>
                  <a:pt x="18419" y="9512"/>
                </a:cubicBezTo>
                <a:cubicBezTo>
                  <a:pt x="18398" y="9465"/>
                  <a:pt x="18352" y="9429"/>
                  <a:pt x="18308" y="9377"/>
                </a:cubicBezTo>
                <a:lnTo>
                  <a:pt x="18308" y="9377"/>
                </a:lnTo>
                <a:cubicBezTo>
                  <a:pt x="18309" y="9377"/>
                  <a:pt x="18311" y="9377"/>
                  <a:pt x="18313" y="9377"/>
                </a:cubicBezTo>
                <a:cubicBezTo>
                  <a:pt x="18316" y="9377"/>
                  <a:pt x="18322" y="9376"/>
                  <a:pt x="18326" y="9374"/>
                </a:cubicBezTo>
                <a:cubicBezTo>
                  <a:pt x="18399" y="9336"/>
                  <a:pt x="18400" y="9297"/>
                  <a:pt x="18337" y="9244"/>
                </a:cubicBezTo>
                <a:cubicBezTo>
                  <a:pt x="18250" y="9167"/>
                  <a:pt x="18164" y="9087"/>
                  <a:pt x="18077" y="9010"/>
                </a:cubicBezTo>
                <a:cubicBezTo>
                  <a:pt x="18055" y="8991"/>
                  <a:pt x="18029" y="8977"/>
                  <a:pt x="18008" y="8962"/>
                </a:cubicBezTo>
                <a:cubicBezTo>
                  <a:pt x="18040" y="8935"/>
                  <a:pt x="18075" y="8906"/>
                  <a:pt x="18108" y="8878"/>
                </a:cubicBezTo>
                <a:cubicBezTo>
                  <a:pt x="18143" y="8848"/>
                  <a:pt x="18140" y="8822"/>
                  <a:pt x="18110" y="8787"/>
                </a:cubicBezTo>
                <a:cubicBezTo>
                  <a:pt x="17999" y="8660"/>
                  <a:pt x="17868" y="8577"/>
                  <a:pt x="17701" y="8549"/>
                </a:cubicBezTo>
                <a:cubicBezTo>
                  <a:pt x="17693" y="8546"/>
                  <a:pt x="17683" y="8541"/>
                  <a:pt x="17670" y="8537"/>
                </a:cubicBezTo>
                <a:cubicBezTo>
                  <a:pt x="17673" y="8530"/>
                  <a:pt x="17674" y="8524"/>
                  <a:pt x="17677" y="8519"/>
                </a:cubicBezTo>
                <a:cubicBezTo>
                  <a:pt x="17690" y="8499"/>
                  <a:pt x="17704" y="8479"/>
                  <a:pt x="17717" y="8460"/>
                </a:cubicBezTo>
                <a:cubicBezTo>
                  <a:pt x="17696" y="8447"/>
                  <a:pt x="17677" y="8427"/>
                  <a:pt x="17655" y="8423"/>
                </a:cubicBezTo>
                <a:cubicBezTo>
                  <a:pt x="17544" y="8403"/>
                  <a:pt x="17461" y="8339"/>
                  <a:pt x="17386" y="8259"/>
                </a:cubicBezTo>
                <a:cubicBezTo>
                  <a:pt x="17364" y="8235"/>
                  <a:pt x="17338" y="8213"/>
                  <a:pt x="17317" y="8192"/>
                </a:cubicBezTo>
                <a:cubicBezTo>
                  <a:pt x="17367" y="8150"/>
                  <a:pt x="17416" y="8107"/>
                  <a:pt x="17468" y="8068"/>
                </a:cubicBezTo>
                <a:cubicBezTo>
                  <a:pt x="17508" y="8038"/>
                  <a:pt x="17498" y="8005"/>
                  <a:pt x="17474" y="7978"/>
                </a:cubicBezTo>
                <a:cubicBezTo>
                  <a:pt x="17366" y="7858"/>
                  <a:pt x="17247" y="7752"/>
                  <a:pt x="17088" y="7701"/>
                </a:cubicBezTo>
                <a:cubicBezTo>
                  <a:pt x="17029" y="7682"/>
                  <a:pt x="16974" y="7649"/>
                  <a:pt x="16891" y="7610"/>
                </a:cubicBezTo>
                <a:cubicBezTo>
                  <a:pt x="16916" y="7605"/>
                  <a:pt x="16938" y="7600"/>
                  <a:pt x="16958" y="7597"/>
                </a:cubicBezTo>
                <a:cubicBezTo>
                  <a:pt x="16932" y="7458"/>
                  <a:pt x="16803" y="7461"/>
                  <a:pt x="16718" y="7409"/>
                </a:cubicBezTo>
                <a:cubicBezTo>
                  <a:pt x="16613" y="7345"/>
                  <a:pt x="16496" y="7297"/>
                  <a:pt x="16387" y="7239"/>
                </a:cubicBezTo>
                <a:cubicBezTo>
                  <a:pt x="16273" y="7179"/>
                  <a:pt x="16157" y="7117"/>
                  <a:pt x="16048" y="7048"/>
                </a:cubicBezTo>
                <a:cubicBezTo>
                  <a:pt x="15975" y="7001"/>
                  <a:pt x="15911" y="6937"/>
                  <a:pt x="15843" y="6882"/>
                </a:cubicBezTo>
                <a:cubicBezTo>
                  <a:pt x="15818" y="6863"/>
                  <a:pt x="15793" y="6843"/>
                  <a:pt x="15760" y="6816"/>
                </a:cubicBezTo>
                <a:cubicBezTo>
                  <a:pt x="15782" y="6815"/>
                  <a:pt x="15797" y="6813"/>
                  <a:pt x="15810" y="6812"/>
                </a:cubicBezTo>
                <a:cubicBezTo>
                  <a:pt x="15900" y="6801"/>
                  <a:pt x="15991" y="6792"/>
                  <a:pt x="16081" y="6776"/>
                </a:cubicBezTo>
                <a:cubicBezTo>
                  <a:pt x="16157" y="6764"/>
                  <a:pt x="16230" y="6738"/>
                  <a:pt x="16306" y="6724"/>
                </a:cubicBezTo>
                <a:cubicBezTo>
                  <a:pt x="16418" y="6702"/>
                  <a:pt x="16531" y="6688"/>
                  <a:pt x="16643" y="6667"/>
                </a:cubicBezTo>
                <a:cubicBezTo>
                  <a:pt x="16665" y="6663"/>
                  <a:pt x="16686" y="6644"/>
                  <a:pt x="16706" y="6632"/>
                </a:cubicBezTo>
                <a:cubicBezTo>
                  <a:pt x="16695" y="6612"/>
                  <a:pt x="16681" y="6591"/>
                  <a:pt x="16670" y="6571"/>
                </a:cubicBezTo>
                <a:cubicBezTo>
                  <a:pt x="16752" y="6563"/>
                  <a:pt x="16837" y="6549"/>
                  <a:pt x="16876" y="6482"/>
                </a:cubicBezTo>
                <a:cubicBezTo>
                  <a:pt x="16938" y="6467"/>
                  <a:pt x="16986" y="6461"/>
                  <a:pt x="17031" y="6443"/>
                </a:cubicBezTo>
                <a:cubicBezTo>
                  <a:pt x="17117" y="6410"/>
                  <a:pt x="17200" y="6373"/>
                  <a:pt x="17279" y="6329"/>
                </a:cubicBezTo>
                <a:cubicBezTo>
                  <a:pt x="17348" y="6292"/>
                  <a:pt x="17349" y="6267"/>
                  <a:pt x="17310" y="6201"/>
                </a:cubicBezTo>
                <a:cubicBezTo>
                  <a:pt x="17278" y="6148"/>
                  <a:pt x="17250" y="6091"/>
                  <a:pt x="17220" y="6033"/>
                </a:cubicBezTo>
                <a:cubicBezTo>
                  <a:pt x="17415" y="5993"/>
                  <a:pt x="17593" y="5907"/>
                  <a:pt x="17765" y="5800"/>
                </a:cubicBezTo>
                <a:cubicBezTo>
                  <a:pt x="17807" y="5773"/>
                  <a:pt x="17861" y="5767"/>
                  <a:pt x="17904" y="5740"/>
                </a:cubicBezTo>
                <a:cubicBezTo>
                  <a:pt x="17984" y="5690"/>
                  <a:pt x="17984" y="5675"/>
                  <a:pt x="17926" y="5599"/>
                </a:cubicBezTo>
                <a:cubicBezTo>
                  <a:pt x="18032" y="5573"/>
                  <a:pt x="18135" y="5546"/>
                  <a:pt x="18238" y="5519"/>
                </a:cubicBezTo>
                <a:cubicBezTo>
                  <a:pt x="18262" y="5514"/>
                  <a:pt x="18287" y="5510"/>
                  <a:pt x="18312" y="5505"/>
                </a:cubicBezTo>
                <a:cubicBezTo>
                  <a:pt x="18353" y="5495"/>
                  <a:pt x="18384" y="5483"/>
                  <a:pt x="18360" y="5439"/>
                </a:cubicBezTo>
                <a:cubicBezTo>
                  <a:pt x="18415" y="5424"/>
                  <a:pt x="18470" y="5417"/>
                  <a:pt x="18519" y="5397"/>
                </a:cubicBezTo>
                <a:cubicBezTo>
                  <a:pt x="18667" y="5337"/>
                  <a:pt x="18815" y="5277"/>
                  <a:pt x="18959" y="5210"/>
                </a:cubicBezTo>
                <a:cubicBezTo>
                  <a:pt x="18996" y="5193"/>
                  <a:pt x="19022" y="5151"/>
                  <a:pt x="19053" y="5121"/>
                </a:cubicBezTo>
                <a:cubicBezTo>
                  <a:pt x="19015" y="5097"/>
                  <a:pt x="18979" y="5057"/>
                  <a:pt x="18939" y="5052"/>
                </a:cubicBezTo>
                <a:cubicBezTo>
                  <a:pt x="18791" y="5035"/>
                  <a:pt x="18643" y="5030"/>
                  <a:pt x="18495" y="5022"/>
                </a:cubicBezTo>
                <a:cubicBezTo>
                  <a:pt x="18480" y="5022"/>
                  <a:pt x="18462" y="5027"/>
                  <a:pt x="18436" y="5031"/>
                </a:cubicBezTo>
                <a:cubicBezTo>
                  <a:pt x="18468" y="4966"/>
                  <a:pt x="18424" y="4965"/>
                  <a:pt x="18385" y="4958"/>
                </a:cubicBezTo>
                <a:cubicBezTo>
                  <a:pt x="18216" y="4925"/>
                  <a:pt x="18045" y="4894"/>
                  <a:pt x="17869" y="4862"/>
                </a:cubicBezTo>
                <a:cubicBezTo>
                  <a:pt x="17914" y="4804"/>
                  <a:pt x="17884" y="4766"/>
                  <a:pt x="17834" y="4747"/>
                </a:cubicBezTo>
                <a:cubicBezTo>
                  <a:pt x="17758" y="4717"/>
                  <a:pt x="17678" y="4691"/>
                  <a:pt x="17598" y="4670"/>
                </a:cubicBezTo>
                <a:cubicBezTo>
                  <a:pt x="17513" y="4648"/>
                  <a:pt x="17425" y="4631"/>
                  <a:pt x="17338" y="4617"/>
                </a:cubicBezTo>
                <a:cubicBezTo>
                  <a:pt x="17266" y="4606"/>
                  <a:pt x="17191" y="4603"/>
                  <a:pt x="17114" y="4595"/>
                </a:cubicBezTo>
                <a:cubicBezTo>
                  <a:pt x="17139" y="4563"/>
                  <a:pt x="17166" y="4521"/>
                  <a:pt x="17202" y="4488"/>
                </a:cubicBezTo>
                <a:cubicBezTo>
                  <a:pt x="17246" y="4451"/>
                  <a:pt x="17226" y="4423"/>
                  <a:pt x="17196" y="4401"/>
                </a:cubicBezTo>
                <a:cubicBezTo>
                  <a:pt x="17154" y="4370"/>
                  <a:pt x="17108" y="4338"/>
                  <a:pt x="17060" y="4322"/>
                </a:cubicBezTo>
                <a:cubicBezTo>
                  <a:pt x="16918" y="4277"/>
                  <a:pt x="16775" y="4239"/>
                  <a:pt x="16631" y="4200"/>
                </a:cubicBezTo>
                <a:cubicBezTo>
                  <a:pt x="16618" y="4197"/>
                  <a:pt x="16603" y="4196"/>
                  <a:pt x="16589" y="4196"/>
                </a:cubicBezTo>
                <a:cubicBezTo>
                  <a:pt x="16568" y="4196"/>
                  <a:pt x="16546" y="4198"/>
                  <a:pt x="16525" y="4198"/>
                </a:cubicBezTo>
                <a:cubicBezTo>
                  <a:pt x="16543" y="4166"/>
                  <a:pt x="16562" y="4131"/>
                  <a:pt x="16582" y="4095"/>
                </a:cubicBezTo>
                <a:cubicBezTo>
                  <a:pt x="16609" y="4044"/>
                  <a:pt x="16599" y="4008"/>
                  <a:pt x="16542" y="3997"/>
                </a:cubicBezTo>
                <a:cubicBezTo>
                  <a:pt x="16460" y="3983"/>
                  <a:pt x="16377" y="3982"/>
                  <a:pt x="16295" y="3971"/>
                </a:cubicBezTo>
                <a:cubicBezTo>
                  <a:pt x="16229" y="3961"/>
                  <a:pt x="16163" y="3942"/>
                  <a:pt x="16096" y="3937"/>
                </a:cubicBezTo>
                <a:cubicBezTo>
                  <a:pt x="16011" y="3929"/>
                  <a:pt x="15931" y="3894"/>
                  <a:pt x="15848" y="3875"/>
                </a:cubicBezTo>
                <a:cubicBezTo>
                  <a:pt x="15843" y="3874"/>
                  <a:pt x="15837" y="3873"/>
                  <a:pt x="15832" y="3873"/>
                </a:cubicBezTo>
                <a:cubicBezTo>
                  <a:pt x="15822" y="3873"/>
                  <a:pt x="15812" y="3874"/>
                  <a:pt x="15803" y="3874"/>
                </a:cubicBezTo>
                <a:cubicBezTo>
                  <a:pt x="15795" y="3874"/>
                  <a:pt x="15787" y="3874"/>
                  <a:pt x="15780" y="3871"/>
                </a:cubicBezTo>
                <a:cubicBezTo>
                  <a:pt x="15766" y="3866"/>
                  <a:pt x="15759" y="3844"/>
                  <a:pt x="15746" y="3829"/>
                </a:cubicBezTo>
                <a:cubicBezTo>
                  <a:pt x="15789" y="3802"/>
                  <a:pt x="15793" y="3763"/>
                  <a:pt x="15781" y="3719"/>
                </a:cubicBezTo>
                <a:cubicBezTo>
                  <a:pt x="15780" y="3715"/>
                  <a:pt x="15789" y="3709"/>
                  <a:pt x="15792" y="3704"/>
                </a:cubicBezTo>
                <a:cubicBezTo>
                  <a:pt x="15802" y="3684"/>
                  <a:pt x="15811" y="3665"/>
                  <a:pt x="15811" y="3642"/>
                </a:cubicBezTo>
                <a:cubicBezTo>
                  <a:pt x="15823" y="3624"/>
                  <a:pt x="15842" y="3608"/>
                  <a:pt x="15849" y="3590"/>
                </a:cubicBezTo>
                <a:cubicBezTo>
                  <a:pt x="15879" y="3514"/>
                  <a:pt x="15911" y="3438"/>
                  <a:pt x="15933" y="3359"/>
                </a:cubicBezTo>
                <a:cubicBezTo>
                  <a:pt x="15960" y="3263"/>
                  <a:pt x="15957" y="3256"/>
                  <a:pt x="15856" y="3233"/>
                </a:cubicBezTo>
                <a:cubicBezTo>
                  <a:pt x="15746" y="3209"/>
                  <a:pt x="15633" y="3195"/>
                  <a:pt x="15518" y="3175"/>
                </a:cubicBezTo>
                <a:cubicBezTo>
                  <a:pt x="15512" y="3121"/>
                  <a:pt x="15509" y="3103"/>
                  <a:pt x="15477" y="3103"/>
                </a:cubicBezTo>
                <a:cubicBezTo>
                  <a:pt x="15463" y="3103"/>
                  <a:pt x="15443" y="3107"/>
                  <a:pt x="15414" y="3112"/>
                </a:cubicBezTo>
                <a:cubicBezTo>
                  <a:pt x="15362" y="3123"/>
                  <a:pt x="15309" y="3135"/>
                  <a:pt x="15260" y="3151"/>
                </a:cubicBezTo>
                <a:cubicBezTo>
                  <a:pt x="15211" y="3166"/>
                  <a:pt x="15167" y="3187"/>
                  <a:pt x="15119" y="3206"/>
                </a:cubicBezTo>
                <a:cubicBezTo>
                  <a:pt x="15142" y="3145"/>
                  <a:pt x="15165" y="3084"/>
                  <a:pt x="15191" y="3019"/>
                </a:cubicBezTo>
                <a:cubicBezTo>
                  <a:pt x="15174" y="3014"/>
                  <a:pt x="15162" y="3010"/>
                  <a:pt x="15146" y="3004"/>
                </a:cubicBezTo>
                <a:cubicBezTo>
                  <a:pt x="15154" y="2995"/>
                  <a:pt x="15160" y="2988"/>
                  <a:pt x="15180" y="2963"/>
                </a:cubicBezTo>
                <a:cubicBezTo>
                  <a:pt x="15131" y="2961"/>
                  <a:pt x="15088" y="2954"/>
                  <a:pt x="15048" y="2954"/>
                </a:cubicBezTo>
                <a:cubicBezTo>
                  <a:pt x="15031" y="2954"/>
                  <a:pt x="15016" y="2955"/>
                  <a:pt x="15000" y="2958"/>
                </a:cubicBezTo>
                <a:cubicBezTo>
                  <a:pt x="14774" y="3006"/>
                  <a:pt x="14547" y="3057"/>
                  <a:pt x="14324" y="3122"/>
                </a:cubicBezTo>
                <a:cubicBezTo>
                  <a:pt x="14162" y="3169"/>
                  <a:pt x="14006" y="3241"/>
                  <a:pt x="13848" y="3302"/>
                </a:cubicBezTo>
                <a:cubicBezTo>
                  <a:pt x="13822" y="3312"/>
                  <a:pt x="13795" y="3320"/>
                  <a:pt x="13759" y="3334"/>
                </a:cubicBezTo>
                <a:cubicBezTo>
                  <a:pt x="13819" y="3245"/>
                  <a:pt x="13872" y="3169"/>
                  <a:pt x="13925" y="3089"/>
                </a:cubicBezTo>
                <a:cubicBezTo>
                  <a:pt x="13915" y="3082"/>
                  <a:pt x="13906" y="3075"/>
                  <a:pt x="13906" y="3075"/>
                </a:cubicBezTo>
                <a:lnTo>
                  <a:pt x="13906" y="3075"/>
                </a:lnTo>
                <a:cubicBezTo>
                  <a:pt x="13906" y="3075"/>
                  <a:pt x="13906" y="3075"/>
                  <a:pt x="13907" y="3075"/>
                </a:cubicBezTo>
                <a:cubicBezTo>
                  <a:pt x="13919" y="3024"/>
                  <a:pt x="13932" y="2979"/>
                  <a:pt x="13945" y="2929"/>
                </a:cubicBezTo>
                <a:lnTo>
                  <a:pt x="13907" y="2929"/>
                </a:lnTo>
                <a:cubicBezTo>
                  <a:pt x="13940" y="2815"/>
                  <a:pt x="13973" y="2701"/>
                  <a:pt x="14009" y="2587"/>
                </a:cubicBezTo>
                <a:cubicBezTo>
                  <a:pt x="14025" y="2536"/>
                  <a:pt x="14004" y="2520"/>
                  <a:pt x="13959" y="2505"/>
                </a:cubicBezTo>
                <a:cubicBezTo>
                  <a:pt x="13922" y="2494"/>
                  <a:pt x="13885" y="2490"/>
                  <a:pt x="13849" y="2490"/>
                </a:cubicBezTo>
                <a:cubicBezTo>
                  <a:pt x="13786" y="2490"/>
                  <a:pt x="13724" y="2502"/>
                  <a:pt x="13662" y="2511"/>
                </a:cubicBezTo>
                <a:cubicBezTo>
                  <a:pt x="13640" y="2514"/>
                  <a:pt x="13617" y="2521"/>
                  <a:pt x="13595" y="2521"/>
                </a:cubicBezTo>
                <a:cubicBezTo>
                  <a:pt x="13575" y="2521"/>
                  <a:pt x="13555" y="2515"/>
                  <a:pt x="13537" y="2495"/>
                </a:cubicBezTo>
                <a:cubicBezTo>
                  <a:pt x="13532" y="2490"/>
                  <a:pt x="13521" y="2488"/>
                  <a:pt x="13510" y="2488"/>
                </a:cubicBezTo>
                <a:cubicBezTo>
                  <a:pt x="13505" y="2488"/>
                  <a:pt x="13499" y="2488"/>
                  <a:pt x="13495" y="2489"/>
                </a:cubicBezTo>
                <a:cubicBezTo>
                  <a:pt x="13377" y="2500"/>
                  <a:pt x="13267" y="2536"/>
                  <a:pt x="13162" y="2602"/>
                </a:cubicBezTo>
                <a:cubicBezTo>
                  <a:pt x="13174" y="2612"/>
                  <a:pt x="13182" y="2620"/>
                  <a:pt x="13198" y="2631"/>
                </a:cubicBezTo>
                <a:cubicBezTo>
                  <a:pt x="13169" y="2633"/>
                  <a:pt x="13147" y="2633"/>
                  <a:pt x="13122" y="2634"/>
                </a:cubicBezTo>
                <a:cubicBezTo>
                  <a:pt x="13117" y="2594"/>
                  <a:pt x="13114" y="2554"/>
                  <a:pt x="13107" y="2516"/>
                </a:cubicBezTo>
                <a:cubicBezTo>
                  <a:pt x="13101" y="2473"/>
                  <a:pt x="13092" y="2453"/>
                  <a:pt x="13071" y="2453"/>
                </a:cubicBezTo>
                <a:cubicBezTo>
                  <a:pt x="13059" y="2453"/>
                  <a:pt x="13043" y="2460"/>
                  <a:pt x="13022" y="2471"/>
                </a:cubicBezTo>
                <a:cubicBezTo>
                  <a:pt x="12965" y="2502"/>
                  <a:pt x="12914" y="2541"/>
                  <a:pt x="12863" y="2579"/>
                </a:cubicBezTo>
                <a:cubicBezTo>
                  <a:pt x="12711" y="2696"/>
                  <a:pt x="12561" y="2813"/>
                  <a:pt x="12401" y="2934"/>
                </a:cubicBezTo>
                <a:cubicBezTo>
                  <a:pt x="12382" y="2880"/>
                  <a:pt x="12363" y="2835"/>
                  <a:pt x="12351" y="2788"/>
                </a:cubicBezTo>
                <a:cubicBezTo>
                  <a:pt x="12343" y="2757"/>
                  <a:pt x="12330" y="2742"/>
                  <a:pt x="12311" y="2742"/>
                </a:cubicBezTo>
                <a:cubicBezTo>
                  <a:pt x="12300" y="2742"/>
                  <a:pt x="12287" y="2747"/>
                  <a:pt x="12273" y="2756"/>
                </a:cubicBezTo>
                <a:cubicBezTo>
                  <a:pt x="12227" y="2784"/>
                  <a:pt x="12179" y="2809"/>
                  <a:pt x="12142" y="2846"/>
                </a:cubicBezTo>
                <a:cubicBezTo>
                  <a:pt x="12020" y="2967"/>
                  <a:pt x="11913" y="3099"/>
                  <a:pt x="11819" y="3245"/>
                </a:cubicBezTo>
                <a:cubicBezTo>
                  <a:pt x="11722" y="3394"/>
                  <a:pt x="11608" y="3533"/>
                  <a:pt x="11500" y="3674"/>
                </a:cubicBezTo>
                <a:cubicBezTo>
                  <a:pt x="11397" y="3809"/>
                  <a:pt x="11290" y="3942"/>
                  <a:pt x="11185" y="4075"/>
                </a:cubicBezTo>
                <a:cubicBezTo>
                  <a:pt x="11175" y="4090"/>
                  <a:pt x="11163" y="4101"/>
                  <a:pt x="11140" y="4110"/>
                </a:cubicBezTo>
                <a:cubicBezTo>
                  <a:pt x="11252" y="3660"/>
                  <a:pt x="11371" y="3211"/>
                  <a:pt x="11474" y="2759"/>
                </a:cubicBezTo>
                <a:cubicBezTo>
                  <a:pt x="11577" y="2309"/>
                  <a:pt x="11669" y="1856"/>
                  <a:pt x="11756" y="1403"/>
                </a:cubicBezTo>
                <a:cubicBezTo>
                  <a:pt x="11844" y="947"/>
                  <a:pt x="11898" y="485"/>
                  <a:pt x="11965" y="30"/>
                </a:cubicBezTo>
                <a:cubicBezTo>
                  <a:pt x="11869" y="20"/>
                  <a:pt x="11787" y="9"/>
                  <a:pt x="11706" y="1"/>
                </a:cubicBezTo>
                <a:cubicBezTo>
                  <a:pt x="11704" y="1"/>
                  <a:pt x="11703" y="1"/>
                  <a:pt x="11701" y="1"/>
                </a:cubicBezTo>
                <a:close/>
              </a:path>
            </a:pathLst>
          </a:custGeom>
          <a:solidFill>
            <a:srgbClr val="80B31A">
              <a:alpha val="50196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Google Shape;57;p29"/>
          <p:cNvSpPr/>
          <p:nvPr/>
        </p:nvSpPr>
        <p:spPr>
          <a:xfrm rot="-9647156">
            <a:off x="8343878" y="3601176"/>
            <a:ext cx="476352" cy="478652"/>
          </a:xfrm>
          <a:custGeom>
            <a:avLst/>
            <a:gdLst/>
            <a:ahLst/>
            <a:cxnLst/>
            <a:rect l="l" t="t" r="r" b="b"/>
            <a:pathLst>
              <a:path w="19054" h="19146" extrusionOk="0">
                <a:moveTo>
                  <a:pt x="11701" y="1"/>
                </a:moveTo>
                <a:cubicBezTo>
                  <a:pt x="11687" y="1"/>
                  <a:pt x="11669" y="5"/>
                  <a:pt x="11665" y="12"/>
                </a:cubicBezTo>
                <a:cubicBezTo>
                  <a:pt x="11630" y="76"/>
                  <a:pt x="11581" y="139"/>
                  <a:pt x="11568" y="207"/>
                </a:cubicBezTo>
                <a:cubicBezTo>
                  <a:pt x="11531" y="417"/>
                  <a:pt x="11512" y="630"/>
                  <a:pt x="11476" y="840"/>
                </a:cubicBezTo>
                <a:cubicBezTo>
                  <a:pt x="11392" y="1331"/>
                  <a:pt x="11306" y="1822"/>
                  <a:pt x="11212" y="2312"/>
                </a:cubicBezTo>
                <a:cubicBezTo>
                  <a:pt x="11144" y="2669"/>
                  <a:pt x="11063" y="3022"/>
                  <a:pt x="10987" y="3376"/>
                </a:cubicBezTo>
                <a:cubicBezTo>
                  <a:pt x="10980" y="3405"/>
                  <a:pt x="10969" y="3430"/>
                  <a:pt x="10946" y="3454"/>
                </a:cubicBezTo>
                <a:cubicBezTo>
                  <a:pt x="10955" y="3386"/>
                  <a:pt x="10972" y="3318"/>
                  <a:pt x="10970" y="3250"/>
                </a:cubicBezTo>
                <a:cubicBezTo>
                  <a:pt x="10965" y="3133"/>
                  <a:pt x="10946" y="3016"/>
                  <a:pt x="10931" y="2900"/>
                </a:cubicBezTo>
                <a:cubicBezTo>
                  <a:pt x="10929" y="2887"/>
                  <a:pt x="10908" y="2877"/>
                  <a:pt x="10902" y="2871"/>
                </a:cubicBezTo>
                <a:cubicBezTo>
                  <a:pt x="10895" y="2842"/>
                  <a:pt x="10892" y="2816"/>
                  <a:pt x="10884" y="2792"/>
                </a:cubicBezTo>
                <a:cubicBezTo>
                  <a:pt x="10869" y="2744"/>
                  <a:pt x="10863" y="2724"/>
                  <a:pt x="10848" y="2724"/>
                </a:cubicBezTo>
                <a:cubicBezTo>
                  <a:pt x="10836" y="2724"/>
                  <a:pt x="10818" y="2736"/>
                  <a:pt x="10786" y="2756"/>
                </a:cubicBezTo>
                <a:cubicBezTo>
                  <a:pt x="10724" y="2795"/>
                  <a:pt x="10660" y="2829"/>
                  <a:pt x="10601" y="2864"/>
                </a:cubicBezTo>
                <a:cubicBezTo>
                  <a:pt x="10636" y="2733"/>
                  <a:pt x="10553" y="2623"/>
                  <a:pt x="10501" y="2504"/>
                </a:cubicBezTo>
                <a:cubicBezTo>
                  <a:pt x="10463" y="2419"/>
                  <a:pt x="10419" y="2337"/>
                  <a:pt x="10373" y="2254"/>
                </a:cubicBezTo>
                <a:cubicBezTo>
                  <a:pt x="10341" y="2194"/>
                  <a:pt x="10316" y="2165"/>
                  <a:pt x="10284" y="2165"/>
                </a:cubicBezTo>
                <a:cubicBezTo>
                  <a:pt x="10256" y="2165"/>
                  <a:pt x="10222" y="2188"/>
                  <a:pt x="10175" y="2234"/>
                </a:cubicBezTo>
                <a:cubicBezTo>
                  <a:pt x="10110" y="2142"/>
                  <a:pt x="10049" y="2048"/>
                  <a:pt x="9977" y="1961"/>
                </a:cubicBezTo>
                <a:cubicBezTo>
                  <a:pt x="9909" y="1880"/>
                  <a:pt x="9829" y="1810"/>
                  <a:pt x="9756" y="1734"/>
                </a:cubicBezTo>
                <a:cubicBezTo>
                  <a:pt x="9743" y="1720"/>
                  <a:pt x="9731" y="1714"/>
                  <a:pt x="9720" y="1714"/>
                </a:cubicBezTo>
                <a:cubicBezTo>
                  <a:pt x="9704" y="1714"/>
                  <a:pt x="9691" y="1726"/>
                  <a:pt x="9680" y="1745"/>
                </a:cubicBezTo>
                <a:cubicBezTo>
                  <a:pt x="9649" y="1803"/>
                  <a:pt x="9618" y="1861"/>
                  <a:pt x="9597" y="1923"/>
                </a:cubicBezTo>
                <a:cubicBezTo>
                  <a:pt x="9560" y="2028"/>
                  <a:pt x="9535" y="2140"/>
                  <a:pt x="9490" y="2243"/>
                </a:cubicBezTo>
                <a:cubicBezTo>
                  <a:pt x="9459" y="2312"/>
                  <a:pt x="9397" y="2368"/>
                  <a:pt x="9386" y="2450"/>
                </a:cubicBezTo>
                <a:cubicBezTo>
                  <a:pt x="9377" y="2510"/>
                  <a:pt x="9365" y="2567"/>
                  <a:pt x="9354" y="2629"/>
                </a:cubicBezTo>
                <a:cubicBezTo>
                  <a:pt x="9156" y="2482"/>
                  <a:pt x="8949" y="2347"/>
                  <a:pt x="8799" y="2120"/>
                </a:cubicBezTo>
                <a:cubicBezTo>
                  <a:pt x="8789" y="2168"/>
                  <a:pt x="8785" y="2196"/>
                  <a:pt x="8778" y="2234"/>
                </a:cubicBezTo>
                <a:cubicBezTo>
                  <a:pt x="8763" y="2211"/>
                  <a:pt x="8749" y="2198"/>
                  <a:pt x="8747" y="2183"/>
                </a:cubicBezTo>
                <a:cubicBezTo>
                  <a:pt x="8740" y="2154"/>
                  <a:pt x="8738" y="2132"/>
                  <a:pt x="8702" y="2132"/>
                </a:cubicBezTo>
                <a:cubicBezTo>
                  <a:pt x="8700" y="2132"/>
                  <a:pt x="8698" y="2132"/>
                  <a:pt x="8695" y="2132"/>
                </a:cubicBezTo>
                <a:cubicBezTo>
                  <a:pt x="8695" y="2132"/>
                  <a:pt x="8694" y="2132"/>
                  <a:pt x="8694" y="2132"/>
                </a:cubicBezTo>
                <a:cubicBezTo>
                  <a:pt x="8682" y="2132"/>
                  <a:pt x="8665" y="2110"/>
                  <a:pt x="8657" y="2095"/>
                </a:cubicBezTo>
                <a:cubicBezTo>
                  <a:pt x="8609" y="2003"/>
                  <a:pt x="8527" y="1947"/>
                  <a:pt x="8439" y="1903"/>
                </a:cubicBezTo>
                <a:cubicBezTo>
                  <a:pt x="8376" y="1873"/>
                  <a:pt x="8320" y="1830"/>
                  <a:pt x="8256" y="1798"/>
                </a:cubicBezTo>
                <a:cubicBezTo>
                  <a:pt x="8236" y="1787"/>
                  <a:pt x="8221" y="1782"/>
                  <a:pt x="8209" y="1782"/>
                </a:cubicBezTo>
                <a:cubicBezTo>
                  <a:pt x="8188" y="1782"/>
                  <a:pt x="8177" y="1799"/>
                  <a:pt x="8166" y="1838"/>
                </a:cubicBezTo>
                <a:cubicBezTo>
                  <a:pt x="8160" y="1857"/>
                  <a:pt x="8152" y="1877"/>
                  <a:pt x="8141" y="1911"/>
                </a:cubicBezTo>
                <a:cubicBezTo>
                  <a:pt x="8090" y="1878"/>
                  <a:pt x="8044" y="1852"/>
                  <a:pt x="8004" y="1818"/>
                </a:cubicBezTo>
                <a:cubicBezTo>
                  <a:pt x="7926" y="1753"/>
                  <a:pt x="7853" y="1682"/>
                  <a:pt x="7774" y="1616"/>
                </a:cubicBezTo>
                <a:cubicBezTo>
                  <a:pt x="7756" y="1601"/>
                  <a:pt x="7737" y="1591"/>
                  <a:pt x="7719" y="1591"/>
                </a:cubicBezTo>
                <a:cubicBezTo>
                  <a:pt x="7700" y="1591"/>
                  <a:pt x="7682" y="1602"/>
                  <a:pt x="7666" y="1632"/>
                </a:cubicBezTo>
                <a:cubicBezTo>
                  <a:pt x="7655" y="1655"/>
                  <a:pt x="7640" y="1665"/>
                  <a:pt x="7621" y="1665"/>
                </a:cubicBezTo>
                <a:cubicBezTo>
                  <a:pt x="7608" y="1665"/>
                  <a:pt x="7593" y="1659"/>
                  <a:pt x="7576" y="1648"/>
                </a:cubicBezTo>
                <a:cubicBezTo>
                  <a:pt x="7495" y="1594"/>
                  <a:pt x="7410" y="1548"/>
                  <a:pt x="7308" y="1537"/>
                </a:cubicBezTo>
                <a:cubicBezTo>
                  <a:pt x="7295" y="1536"/>
                  <a:pt x="7283" y="1535"/>
                  <a:pt x="7272" y="1535"/>
                </a:cubicBezTo>
                <a:cubicBezTo>
                  <a:pt x="7226" y="1535"/>
                  <a:pt x="7203" y="1552"/>
                  <a:pt x="7191" y="1610"/>
                </a:cubicBezTo>
                <a:cubicBezTo>
                  <a:pt x="7165" y="1740"/>
                  <a:pt x="7148" y="1870"/>
                  <a:pt x="7132" y="2001"/>
                </a:cubicBezTo>
                <a:cubicBezTo>
                  <a:pt x="7128" y="2038"/>
                  <a:pt x="7125" y="2060"/>
                  <a:pt x="7100" y="2060"/>
                </a:cubicBezTo>
                <a:cubicBezTo>
                  <a:pt x="7090" y="2060"/>
                  <a:pt x="7078" y="2057"/>
                  <a:pt x="7060" y="2050"/>
                </a:cubicBezTo>
                <a:cubicBezTo>
                  <a:pt x="7004" y="2027"/>
                  <a:pt x="6939" y="2017"/>
                  <a:pt x="6877" y="2007"/>
                </a:cubicBezTo>
                <a:cubicBezTo>
                  <a:pt x="6772" y="1991"/>
                  <a:pt x="6694" y="1924"/>
                  <a:pt x="6607" y="1873"/>
                </a:cubicBezTo>
                <a:cubicBezTo>
                  <a:pt x="6537" y="1831"/>
                  <a:pt x="6465" y="1792"/>
                  <a:pt x="6391" y="1767"/>
                </a:cubicBezTo>
                <a:cubicBezTo>
                  <a:pt x="6371" y="1760"/>
                  <a:pt x="6354" y="1757"/>
                  <a:pt x="6340" y="1757"/>
                </a:cubicBezTo>
                <a:cubicBezTo>
                  <a:pt x="6290" y="1757"/>
                  <a:pt x="6267" y="1794"/>
                  <a:pt x="6268" y="1864"/>
                </a:cubicBezTo>
                <a:cubicBezTo>
                  <a:pt x="6269" y="1890"/>
                  <a:pt x="6269" y="1916"/>
                  <a:pt x="6269" y="1956"/>
                </a:cubicBezTo>
                <a:cubicBezTo>
                  <a:pt x="6200" y="1925"/>
                  <a:pt x="6139" y="1900"/>
                  <a:pt x="6079" y="1872"/>
                </a:cubicBezTo>
                <a:cubicBezTo>
                  <a:pt x="6025" y="1846"/>
                  <a:pt x="5975" y="1812"/>
                  <a:pt x="5922" y="1785"/>
                </a:cubicBezTo>
                <a:cubicBezTo>
                  <a:pt x="5886" y="1766"/>
                  <a:pt x="5860" y="1756"/>
                  <a:pt x="5837" y="1756"/>
                </a:cubicBezTo>
                <a:cubicBezTo>
                  <a:pt x="5801" y="1756"/>
                  <a:pt x="5774" y="1782"/>
                  <a:pt x="5733" y="1841"/>
                </a:cubicBezTo>
                <a:cubicBezTo>
                  <a:pt x="5619" y="1810"/>
                  <a:pt x="5499" y="1777"/>
                  <a:pt x="5379" y="1743"/>
                </a:cubicBezTo>
                <a:cubicBezTo>
                  <a:pt x="5375" y="1742"/>
                  <a:pt x="5371" y="1741"/>
                  <a:pt x="5367" y="1741"/>
                </a:cubicBezTo>
                <a:cubicBezTo>
                  <a:pt x="5324" y="1741"/>
                  <a:pt x="5263" y="1799"/>
                  <a:pt x="5270" y="1842"/>
                </a:cubicBezTo>
                <a:cubicBezTo>
                  <a:pt x="5277" y="1888"/>
                  <a:pt x="5287" y="1934"/>
                  <a:pt x="5293" y="1981"/>
                </a:cubicBezTo>
                <a:cubicBezTo>
                  <a:pt x="5295" y="1988"/>
                  <a:pt x="5291" y="1996"/>
                  <a:pt x="5287" y="2011"/>
                </a:cubicBezTo>
                <a:cubicBezTo>
                  <a:pt x="5265" y="2007"/>
                  <a:pt x="5243" y="2007"/>
                  <a:pt x="5224" y="2002"/>
                </a:cubicBezTo>
                <a:cubicBezTo>
                  <a:pt x="5116" y="1971"/>
                  <a:pt x="5008" y="1940"/>
                  <a:pt x="4900" y="1908"/>
                </a:cubicBezTo>
                <a:cubicBezTo>
                  <a:pt x="4883" y="1902"/>
                  <a:pt x="4866" y="1898"/>
                  <a:pt x="4849" y="1895"/>
                </a:cubicBezTo>
                <a:cubicBezTo>
                  <a:pt x="4835" y="1893"/>
                  <a:pt x="4823" y="1892"/>
                  <a:pt x="4813" y="1892"/>
                </a:cubicBezTo>
                <a:cubicBezTo>
                  <a:pt x="4767" y="1892"/>
                  <a:pt x="4752" y="1916"/>
                  <a:pt x="4729" y="1996"/>
                </a:cubicBezTo>
                <a:cubicBezTo>
                  <a:pt x="4667" y="1985"/>
                  <a:pt x="4605" y="1974"/>
                  <a:pt x="4544" y="1961"/>
                </a:cubicBezTo>
                <a:cubicBezTo>
                  <a:pt x="4479" y="1947"/>
                  <a:pt x="4415" y="1928"/>
                  <a:pt x="4350" y="1916"/>
                </a:cubicBezTo>
                <a:cubicBezTo>
                  <a:pt x="4333" y="1913"/>
                  <a:pt x="4318" y="1911"/>
                  <a:pt x="4304" y="1911"/>
                </a:cubicBezTo>
                <a:cubicBezTo>
                  <a:pt x="4235" y="1911"/>
                  <a:pt x="4205" y="1952"/>
                  <a:pt x="4200" y="2044"/>
                </a:cubicBezTo>
                <a:cubicBezTo>
                  <a:pt x="4178" y="2043"/>
                  <a:pt x="4156" y="2044"/>
                  <a:pt x="4134" y="2041"/>
                </a:cubicBezTo>
                <a:cubicBezTo>
                  <a:pt x="4045" y="2028"/>
                  <a:pt x="3954" y="2014"/>
                  <a:pt x="3865" y="1998"/>
                </a:cubicBezTo>
                <a:cubicBezTo>
                  <a:pt x="3810" y="1990"/>
                  <a:pt x="3757" y="1980"/>
                  <a:pt x="3702" y="1967"/>
                </a:cubicBezTo>
                <a:cubicBezTo>
                  <a:pt x="3676" y="1961"/>
                  <a:pt x="3650" y="1951"/>
                  <a:pt x="3624" y="1951"/>
                </a:cubicBezTo>
                <a:cubicBezTo>
                  <a:pt x="3604" y="1951"/>
                  <a:pt x="3584" y="1957"/>
                  <a:pt x="3564" y="1976"/>
                </a:cubicBezTo>
                <a:cubicBezTo>
                  <a:pt x="3561" y="1979"/>
                  <a:pt x="3556" y="1980"/>
                  <a:pt x="3549" y="1980"/>
                </a:cubicBezTo>
                <a:cubicBezTo>
                  <a:pt x="3537" y="1980"/>
                  <a:pt x="3521" y="1975"/>
                  <a:pt x="3510" y="1972"/>
                </a:cubicBezTo>
                <a:cubicBezTo>
                  <a:pt x="3418" y="1954"/>
                  <a:pt x="3327" y="1946"/>
                  <a:pt x="3236" y="1946"/>
                </a:cubicBezTo>
                <a:cubicBezTo>
                  <a:pt x="3109" y="1946"/>
                  <a:pt x="2983" y="1962"/>
                  <a:pt x="2857" y="1990"/>
                </a:cubicBezTo>
                <a:cubicBezTo>
                  <a:pt x="2843" y="1992"/>
                  <a:pt x="2828" y="1997"/>
                  <a:pt x="2815" y="2003"/>
                </a:cubicBezTo>
                <a:cubicBezTo>
                  <a:pt x="2750" y="2037"/>
                  <a:pt x="2745" y="2067"/>
                  <a:pt x="2805" y="2108"/>
                </a:cubicBezTo>
                <a:cubicBezTo>
                  <a:pt x="2865" y="2150"/>
                  <a:pt x="2930" y="2185"/>
                  <a:pt x="2995" y="2222"/>
                </a:cubicBezTo>
                <a:cubicBezTo>
                  <a:pt x="3089" y="2276"/>
                  <a:pt x="3184" y="2329"/>
                  <a:pt x="3278" y="2383"/>
                </a:cubicBezTo>
                <a:cubicBezTo>
                  <a:pt x="3289" y="2389"/>
                  <a:pt x="3305" y="2403"/>
                  <a:pt x="3304" y="2409"/>
                </a:cubicBezTo>
                <a:cubicBezTo>
                  <a:pt x="3286" y="2476"/>
                  <a:pt x="3341" y="2492"/>
                  <a:pt x="3381" y="2517"/>
                </a:cubicBezTo>
                <a:cubicBezTo>
                  <a:pt x="3520" y="2600"/>
                  <a:pt x="3660" y="2684"/>
                  <a:pt x="3794" y="2764"/>
                </a:cubicBezTo>
                <a:cubicBezTo>
                  <a:pt x="3794" y="2779"/>
                  <a:pt x="3795" y="2782"/>
                  <a:pt x="3794" y="2783"/>
                </a:cubicBezTo>
                <a:cubicBezTo>
                  <a:pt x="3726" y="2883"/>
                  <a:pt x="3728" y="2911"/>
                  <a:pt x="3820" y="2999"/>
                </a:cubicBezTo>
                <a:cubicBezTo>
                  <a:pt x="3898" y="3072"/>
                  <a:pt x="3976" y="3143"/>
                  <a:pt x="4052" y="3217"/>
                </a:cubicBezTo>
                <a:cubicBezTo>
                  <a:pt x="4066" y="3232"/>
                  <a:pt x="4068" y="3261"/>
                  <a:pt x="4078" y="3282"/>
                </a:cubicBezTo>
                <a:cubicBezTo>
                  <a:pt x="4088" y="3305"/>
                  <a:pt x="4096" y="3334"/>
                  <a:pt x="4114" y="3350"/>
                </a:cubicBezTo>
                <a:cubicBezTo>
                  <a:pt x="4184" y="3415"/>
                  <a:pt x="4258" y="3475"/>
                  <a:pt x="4335" y="3541"/>
                </a:cubicBezTo>
                <a:cubicBezTo>
                  <a:pt x="4287" y="3591"/>
                  <a:pt x="4237" y="3642"/>
                  <a:pt x="4187" y="3693"/>
                </a:cubicBezTo>
                <a:cubicBezTo>
                  <a:pt x="4156" y="3724"/>
                  <a:pt x="4127" y="3752"/>
                  <a:pt x="4094" y="3781"/>
                </a:cubicBezTo>
                <a:cubicBezTo>
                  <a:pt x="4052" y="3818"/>
                  <a:pt x="4057" y="3854"/>
                  <a:pt x="4097" y="3888"/>
                </a:cubicBezTo>
                <a:cubicBezTo>
                  <a:pt x="4132" y="3916"/>
                  <a:pt x="4168" y="3942"/>
                  <a:pt x="4205" y="3966"/>
                </a:cubicBezTo>
                <a:cubicBezTo>
                  <a:pt x="4338" y="4055"/>
                  <a:pt x="4472" y="4142"/>
                  <a:pt x="4603" y="4230"/>
                </a:cubicBezTo>
                <a:cubicBezTo>
                  <a:pt x="4612" y="4235"/>
                  <a:pt x="4619" y="4244"/>
                  <a:pt x="4626" y="4250"/>
                </a:cubicBezTo>
                <a:cubicBezTo>
                  <a:pt x="4587" y="4327"/>
                  <a:pt x="4596" y="4358"/>
                  <a:pt x="4675" y="4393"/>
                </a:cubicBezTo>
                <a:cubicBezTo>
                  <a:pt x="4747" y="4424"/>
                  <a:pt x="4824" y="4446"/>
                  <a:pt x="4900" y="4467"/>
                </a:cubicBezTo>
                <a:cubicBezTo>
                  <a:pt x="5076" y="4521"/>
                  <a:pt x="5216" y="4640"/>
                  <a:pt x="5375" y="4724"/>
                </a:cubicBezTo>
                <a:cubicBezTo>
                  <a:pt x="5442" y="4760"/>
                  <a:pt x="5513" y="4785"/>
                  <a:pt x="5584" y="4816"/>
                </a:cubicBezTo>
                <a:cubicBezTo>
                  <a:pt x="5583" y="4819"/>
                  <a:pt x="5584" y="4826"/>
                  <a:pt x="5581" y="4827"/>
                </a:cubicBezTo>
                <a:cubicBezTo>
                  <a:pt x="5435" y="4899"/>
                  <a:pt x="5291" y="4977"/>
                  <a:pt x="5138" y="5037"/>
                </a:cubicBezTo>
                <a:cubicBezTo>
                  <a:pt x="4910" y="5129"/>
                  <a:pt x="4668" y="5162"/>
                  <a:pt x="4422" y="5177"/>
                </a:cubicBezTo>
                <a:cubicBezTo>
                  <a:pt x="4398" y="5179"/>
                  <a:pt x="4372" y="5187"/>
                  <a:pt x="4349" y="5196"/>
                </a:cubicBezTo>
                <a:cubicBezTo>
                  <a:pt x="4242" y="5236"/>
                  <a:pt x="4240" y="5244"/>
                  <a:pt x="4288" y="5346"/>
                </a:cubicBezTo>
                <a:cubicBezTo>
                  <a:pt x="4290" y="5352"/>
                  <a:pt x="4290" y="5360"/>
                  <a:pt x="4293" y="5376"/>
                </a:cubicBezTo>
                <a:cubicBezTo>
                  <a:pt x="4227" y="5388"/>
                  <a:pt x="4160" y="5401"/>
                  <a:pt x="4094" y="5412"/>
                </a:cubicBezTo>
                <a:cubicBezTo>
                  <a:pt x="4061" y="5418"/>
                  <a:pt x="4027" y="5422"/>
                  <a:pt x="3994" y="5429"/>
                </a:cubicBezTo>
                <a:cubicBezTo>
                  <a:pt x="3944" y="5442"/>
                  <a:pt x="3906" y="5464"/>
                  <a:pt x="3928" y="5530"/>
                </a:cubicBezTo>
                <a:cubicBezTo>
                  <a:pt x="3845" y="5553"/>
                  <a:pt x="3763" y="5570"/>
                  <a:pt x="3687" y="5599"/>
                </a:cubicBezTo>
                <a:cubicBezTo>
                  <a:pt x="3607" y="5632"/>
                  <a:pt x="3531" y="5674"/>
                  <a:pt x="3455" y="5718"/>
                </a:cubicBezTo>
                <a:cubicBezTo>
                  <a:pt x="3409" y="5745"/>
                  <a:pt x="3404" y="5782"/>
                  <a:pt x="3448" y="5820"/>
                </a:cubicBezTo>
                <a:cubicBezTo>
                  <a:pt x="3510" y="5875"/>
                  <a:pt x="3568" y="5932"/>
                  <a:pt x="3639" y="5997"/>
                </a:cubicBezTo>
                <a:cubicBezTo>
                  <a:pt x="3569" y="6041"/>
                  <a:pt x="3505" y="6069"/>
                  <a:pt x="3433" y="6070"/>
                </a:cubicBezTo>
                <a:cubicBezTo>
                  <a:pt x="3427" y="6071"/>
                  <a:pt x="3422" y="6071"/>
                  <a:pt x="3416" y="6071"/>
                </a:cubicBezTo>
                <a:cubicBezTo>
                  <a:pt x="3339" y="6071"/>
                  <a:pt x="3260" y="6064"/>
                  <a:pt x="3184" y="6061"/>
                </a:cubicBezTo>
                <a:cubicBezTo>
                  <a:pt x="3165" y="6061"/>
                  <a:pt x="3145" y="6061"/>
                  <a:pt x="3126" y="6062"/>
                </a:cubicBezTo>
                <a:cubicBezTo>
                  <a:pt x="3047" y="6069"/>
                  <a:pt x="3029" y="6093"/>
                  <a:pt x="3054" y="6168"/>
                </a:cubicBezTo>
                <a:cubicBezTo>
                  <a:pt x="3055" y="6173"/>
                  <a:pt x="3053" y="6180"/>
                  <a:pt x="3052" y="6190"/>
                </a:cubicBezTo>
                <a:cubicBezTo>
                  <a:pt x="3026" y="6190"/>
                  <a:pt x="3000" y="6189"/>
                  <a:pt x="2975" y="6189"/>
                </a:cubicBezTo>
                <a:cubicBezTo>
                  <a:pt x="2943" y="6189"/>
                  <a:pt x="2911" y="6190"/>
                  <a:pt x="2880" y="6193"/>
                </a:cubicBezTo>
                <a:cubicBezTo>
                  <a:pt x="2726" y="6206"/>
                  <a:pt x="2586" y="6255"/>
                  <a:pt x="2473" y="6366"/>
                </a:cubicBezTo>
                <a:cubicBezTo>
                  <a:pt x="2430" y="6407"/>
                  <a:pt x="2420" y="6443"/>
                  <a:pt x="2466" y="6489"/>
                </a:cubicBezTo>
                <a:cubicBezTo>
                  <a:pt x="2497" y="6520"/>
                  <a:pt x="2522" y="6559"/>
                  <a:pt x="2554" y="6600"/>
                </a:cubicBezTo>
                <a:cubicBezTo>
                  <a:pt x="2509" y="6612"/>
                  <a:pt x="2471" y="6620"/>
                  <a:pt x="2432" y="6632"/>
                </a:cubicBezTo>
                <a:cubicBezTo>
                  <a:pt x="2330" y="6667"/>
                  <a:pt x="2226" y="6698"/>
                  <a:pt x="2128" y="6743"/>
                </a:cubicBezTo>
                <a:cubicBezTo>
                  <a:pt x="1995" y="6805"/>
                  <a:pt x="1994" y="6828"/>
                  <a:pt x="2098" y="6936"/>
                </a:cubicBezTo>
                <a:cubicBezTo>
                  <a:pt x="2065" y="6952"/>
                  <a:pt x="2033" y="6970"/>
                  <a:pt x="2002" y="6985"/>
                </a:cubicBezTo>
                <a:cubicBezTo>
                  <a:pt x="1958" y="7007"/>
                  <a:pt x="1913" y="7026"/>
                  <a:pt x="1872" y="7052"/>
                </a:cubicBezTo>
                <a:cubicBezTo>
                  <a:pt x="1823" y="7083"/>
                  <a:pt x="1787" y="7121"/>
                  <a:pt x="1833" y="7182"/>
                </a:cubicBezTo>
                <a:cubicBezTo>
                  <a:pt x="1791" y="7220"/>
                  <a:pt x="1750" y="7254"/>
                  <a:pt x="1715" y="7294"/>
                </a:cubicBezTo>
                <a:cubicBezTo>
                  <a:pt x="1668" y="7347"/>
                  <a:pt x="1675" y="7373"/>
                  <a:pt x="1737" y="7407"/>
                </a:cubicBezTo>
                <a:cubicBezTo>
                  <a:pt x="1815" y="7449"/>
                  <a:pt x="1892" y="7492"/>
                  <a:pt x="1969" y="7538"/>
                </a:cubicBezTo>
                <a:cubicBezTo>
                  <a:pt x="1980" y="7543"/>
                  <a:pt x="1992" y="7554"/>
                  <a:pt x="1993" y="7564"/>
                </a:cubicBezTo>
                <a:cubicBezTo>
                  <a:pt x="2011" y="7716"/>
                  <a:pt x="2121" y="7813"/>
                  <a:pt x="2204" y="7924"/>
                </a:cubicBezTo>
                <a:cubicBezTo>
                  <a:pt x="2250" y="7985"/>
                  <a:pt x="2314" y="8033"/>
                  <a:pt x="2364" y="8081"/>
                </a:cubicBezTo>
                <a:cubicBezTo>
                  <a:pt x="2241" y="8177"/>
                  <a:pt x="2118" y="8272"/>
                  <a:pt x="1995" y="8371"/>
                </a:cubicBezTo>
                <a:cubicBezTo>
                  <a:pt x="1962" y="8400"/>
                  <a:pt x="1938" y="8438"/>
                  <a:pt x="1903" y="8464"/>
                </a:cubicBezTo>
                <a:cubicBezTo>
                  <a:pt x="1853" y="8501"/>
                  <a:pt x="1793" y="8525"/>
                  <a:pt x="1742" y="8565"/>
                </a:cubicBezTo>
                <a:cubicBezTo>
                  <a:pt x="1680" y="8612"/>
                  <a:pt x="1618" y="8660"/>
                  <a:pt x="1567" y="8720"/>
                </a:cubicBezTo>
                <a:cubicBezTo>
                  <a:pt x="1515" y="8781"/>
                  <a:pt x="1527" y="8813"/>
                  <a:pt x="1593" y="8860"/>
                </a:cubicBezTo>
                <a:cubicBezTo>
                  <a:pt x="1619" y="8878"/>
                  <a:pt x="1643" y="8897"/>
                  <a:pt x="1671" y="8919"/>
                </a:cubicBezTo>
                <a:cubicBezTo>
                  <a:pt x="1603" y="8987"/>
                  <a:pt x="1537" y="9050"/>
                  <a:pt x="1475" y="9116"/>
                </a:cubicBezTo>
                <a:cubicBezTo>
                  <a:pt x="1376" y="9219"/>
                  <a:pt x="1278" y="9323"/>
                  <a:pt x="1180" y="9426"/>
                </a:cubicBezTo>
                <a:cubicBezTo>
                  <a:pt x="1133" y="9475"/>
                  <a:pt x="1136" y="9486"/>
                  <a:pt x="1213" y="9566"/>
                </a:cubicBezTo>
                <a:cubicBezTo>
                  <a:pt x="1186" y="9611"/>
                  <a:pt x="1154" y="9655"/>
                  <a:pt x="1130" y="9703"/>
                </a:cubicBezTo>
                <a:cubicBezTo>
                  <a:pt x="1098" y="9771"/>
                  <a:pt x="1068" y="9842"/>
                  <a:pt x="1047" y="9914"/>
                </a:cubicBezTo>
                <a:cubicBezTo>
                  <a:pt x="1028" y="9975"/>
                  <a:pt x="1061" y="10008"/>
                  <a:pt x="1120" y="10034"/>
                </a:cubicBezTo>
                <a:cubicBezTo>
                  <a:pt x="1206" y="10073"/>
                  <a:pt x="1287" y="10124"/>
                  <a:pt x="1368" y="10173"/>
                </a:cubicBezTo>
                <a:cubicBezTo>
                  <a:pt x="1408" y="10196"/>
                  <a:pt x="1397" y="10219"/>
                  <a:pt x="1367" y="10253"/>
                </a:cubicBezTo>
                <a:cubicBezTo>
                  <a:pt x="1272" y="10356"/>
                  <a:pt x="1181" y="10464"/>
                  <a:pt x="1092" y="10571"/>
                </a:cubicBezTo>
                <a:cubicBezTo>
                  <a:pt x="1049" y="10620"/>
                  <a:pt x="1010" y="10674"/>
                  <a:pt x="969" y="10726"/>
                </a:cubicBezTo>
                <a:cubicBezTo>
                  <a:pt x="943" y="10761"/>
                  <a:pt x="922" y="10793"/>
                  <a:pt x="975" y="10828"/>
                </a:cubicBezTo>
                <a:cubicBezTo>
                  <a:pt x="985" y="10834"/>
                  <a:pt x="984" y="10874"/>
                  <a:pt x="975" y="10891"/>
                </a:cubicBezTo>
                <a:cubicBezTo>
                  <a:pt x="935" y="10959"/>
                  <a:pt x="884" y="11020"/>
                  <a:pt x="851" y="11091"/>
                </a:cubicBezTo>
                <a:cubicBezTo>
                  <a:pt x="820" y="11155"/>
                  <a:pt x="802" y="11226"/>
                  <a:pt x="786" y="11297"/>
                </a:cubicBezTo>
                <a:cubicBezTo>
                  <a:pt x="775" y="11349"/>
                  <a:pt x="791" y="11394"/>
                  <a:pt x="856" y="11404"/>
                </a:cubicBezTo>
                <a:cubicBezTo>
                  <a:pt x="871" y="11406"/>
                  <a:pt x="883" y="11416"/>
                  <a:pt x="901" y="11423"/>
                </a:cubicBezTo>
                <a:cubicBezTo>
                  <a:pt x="862" y="11487"/>
                  <a:pt x="826" y="11546"/>
                  <a:pt x="789" y="11605"/>
                </a:cubicBezTo>
                <a:cubicBezTo>
                  <a:pt x="677" y="11778"/>
                  <a:pt x="559" y="11947"/>
                  <a:pt x="452" y="12124"/>
                </a:cubicBezTo>
                <a:cubicBezTo>
                  <a:pt x="336" y="12316"/>
                  <a:pt x="200" y="12495"/>
                  <a:pt x="76" y="12681"/>
                </a:cubicBezTo>
                <a:cubicBezTo>
                  <a:pt x="46" y="12726"/>
                  <a:pt x="27" y="12780"/>
                  <a:pt x="10" y="12831"/>
                </a:cubicBezTo>
                <a:cubicBezTo>
                  <a:pt x="1" y="12862"/>
                  <a:pt x="12" y="12885"/>
                  <a:pt x="38" y="12885"/>
                </a:cubicBezTo>
                <a:cubicBezTo>
                  <a:pt x="45" y="12885"/>
                  <a:pt x="54" y="12883"/>
                  <a:pt x="64" y="12879"/>
                </a:cubicBezTo>
                <a:cubicBezTo>
                  <a:pt x="130" y="12853"/>
                  <a:pt x="195" y="12824"/>
                  <a:pt x="259" y="12791"/>
                </a:cubicBezTo>
                <a:cubicBezTo>
                  <a:pt x="385" y="12728"/>
                  <a:pt x="507" y="12659"/>
                  <a:pt x="635" y="12601"/>
                </a:cubicBezTo>
                <a:cubicBezTo>
                  <a:pt x="757" y="12544"/>
                  <a:pt x="886" y="12497"/>
                  <a:pt x="1012" y="12449"/>
                </a:cubicBezTo>
                <a:cubicBezTo>
                  <a:pt x="1073" y="12424"/>
                  <a:pt x="1138" y="12403"/>
                  <a:pt x="1201" y="12380"/>
                </a:cubicBezTo>
                <a:cubicBezTo>
                  <a:pt x="1226" y="12455"/>
                  <a:pt x="1236" y="12478"/>
                  <a:pt x="1278" y="12478"/>
                </a:cubicBezTo>
                <a:cubicBezTo>
                  <a:pt x="1292" y="12478"/>
                  <a:pt x="1309" y="12475"/>
                  <a:pt x="1332" y="12471"/>
                </a:cubicBezTo>
                <a:cubicBezTo>
                  <a:pt x="1400" y="12459"/>
                  <a:pt x="1467" y="12435"/>
                  <a:pt x="1531" y="12408"/>
                </a:cubicBezTo>
                <a:cubicBezTo>
                  <a:pt x="1743" y="12320"/>
                  <a:pt x="1953" y="12227"/>
                  <a:pt x="2164" y="12136"/>
                </a:cubicBezTo>
                <a:cubicBezTo>
                  <a:pt x="2169" y="12135"/>
                  <a:pt x="2175" y="12135"/>
                  <a:pt x="2183" y="12133"/>
                </a:cubicBezTo>
                <a:cubicBezTo>
                  <a:pt x="2191" y="12207"/>
                  <a:pt x="2196" y="12279"/>
                  <a:pt x="2204" y="12351"/>
                </a:cubicBezTo>
                <a:cubicBezTo>
                  <a:pt x="2210" y="12405"/>
                  <a:pt x="2247" y="12435"/>
                  <a:pt x="2312" y="12435"/>
                </a:cubicBezTo>
                <a:cubicBezTo>
                  <a:pt x="2402" y="12435"/>
                  <a:pt x="2477" y="12397"/>
                  <a:pt x="2546" y="12346"/>
                </a:cubicBezTo>
                <a:cubicBezTo>
                  <a:pt x="2569" y="12330"/>
                  <a:pt x="2591" y="12313"/>
                  <a:pt x="2617" y="12292"/>
                </a:cubicBezTo>
                <a:cubicBezTo>
                  <a:pt x="2636" y="12338"/>
                  <a:pt x="2663" y="12354"/>
                  <a:pt x="2695" y="12354"/>
                </a:cubicBezTo>
                <a:cubicBezTo>
                  <a:pt x="2712" y="12354"/>
                  <a:pt x="2731" y="12349"/>
                  <a:pt x="2750" y="12341"/>
                </a:cubicBezTo>
                <a:cubicBezTo>
                  <a:pt x="2877" y="12284"/>
                  <a:pt x="3004" y="12225"/>
                  <a:pt x="3130" y="12169"/>
                </a:cubicBezTo>
                <a:cubicBezTo>
                  <a:pt x="3141" y="12199"/>
                  <a:pt x="3158" y="12230"/>
                  <a:pt x="3166" y="12265"/>
                </a:cubicBezTo>
                <a:cubicBezTo>
                  <a:pt x="3175" y="12306"/>
                  <a:pt x="3197" y="12326"/>
                  <a:pt x="3226" y="12326"/>
                </a:cubicBezTo>
                <a:cubicBezTo>
                  <a:pt x="3243" y="12326"/>
                  <a:pt x="3263" y="12319"/>
                  <a:pt x="3284" y="12306"/>
                </a:cubicBezTo>
                <a:cubicBezTo>
                  <a:pt x="3364" y="12253"/>
                  <a:pt x="3440" y="12194"/>
                  <a:pt x="3515" y="12136"/>
                </a:cubicBezTo>
                <a:cubicBezTo>
                  <a:pt x="3670" y="12011"/>
                  <a:pt x="3824" y="11885"/>
                  <a:pt x="3978" y="11759"/>
                </a:cubicBezTo>
                <a:cubicBezTo>
                  <a:pt x="3999" y="11741"/>
                  <a:pt x="4022" y="11721"/>
                  <a:pt x="4047" y="11701"/>
                </a:cubicBezTo>
                <a:cubicBezTo>
                  <a:pt x="4083" y="11818"/>
                  <a:pt x="4119" y="11934"/>
                  <a:pt x="4153" y="12049"/>
                </a:cubicBezTo>
                <a:cubicBezTo>
                  <a:pt x="4162" y="12083"/>
                  <a:pt x="4177" y="12099"/>
                  <a:pt x="4204" y="12099"/>
                </a:cubicBezTo>
                <a:cubicBezTo>
                  <a:pt x="4211" y="12099"/>
                  <a:pt x="4218" y="12098"/>
                  <a:pt x="4226" y="12097"/>
                </a:cubicBezTo>
                <a:cubicBezTo>
                  <a:pt x="4349" y="12069"/>
                  <a:pt x="4457" y="12013"/>
                  <a:pt x="4533" y="11908"/>
                </a:cubicBezTo>
                <a:cubicBezTo>
                  <a:pt x="4562" y="11933"/>
                  <a:pt x="4584" y="11945"/>
                  <a:pt x="4603" y="11945"/>
                </a:cubicBezTo>
                <a:cubicBezTo>
                  <a:pt x="4626" y="11945"/>
                  <a:pt x="4646" y="11928"/>
                  <a:pt x="4673" y="11894"/>
                </a:cubicBezTo>
                <a:cubicBezTo>
                  <a:pt x="4739" y="11811"/>
                  <a:pt x="4803" y="11726"/>
                  <a:pt x="4866" y="11647"/>
                </a:cubicBezTo>
                <a:cubicBezTo>
                  <a:pt x="4880" y="11649"/>
                  <a:pt x="4885" y="11649"/>
                  <a:pt x="4888" y="11652"/>
                </a:cubicBezTo>
                <a:cubicBezTo>
                  <a:pt x="4925" y="11695"/>
                  <a:pt x="4946" y="11717"/>
                  <a:pt x="4967" y="11717"/>
                </a:cubicBezTo>
                <a:cubicBezTo>
                  <a:pt x="4988" y="11717"/>
                  <a:pt x="5008" y="11694"/>
                  <a:pt x="5045" y="11649"/>
                </a:cubicBezTo>
                <a:cubicBezTo>
                  <a:pt x="5140" y="11533"/>
                  <a:pt x="5236" y="11417"/>
                  <a:pt x="5328" y="11297"/>
                </a:cubicBezTo>
                <a:cubicBezTo>
                  <a:pt x="5364" y="11248"/>
                  <a:pt x="5387" y="11191"/>
                  <a:pt x="5419" y="11133"/>
                </a:cubicBezTo>
                <a:cubicBezTo>
                  <a:pt x="5444" y="11178"/>
                  <a:pt x="5465" y="11215"/>
                  <a:pt x="5485" y="11253"/>
                </a:cubicBezTo>
                <a:cubicBezTo>
                  <a:pt x="5503" y="11287"/>
                  <a:pt x="5522" y="11305"/>
                  <a:pt x="5543" y="11305"/>
                </a:cubicBezTo>
                <a:cubicBezTo>
                  <a:pt x="5560" y="11305"/>
                  <a:pt x="5578" y="11294"/>
                  <a:pt x="5598" y="11271"/>
                </a:cubicBezTo>
                <a:cubicBezTo>
                  <a:pt x="5671" y="11190"/>
                  <a:pt x="5740" y="11104"/>
                  <a:pt x="5805" y="11015"/>
                </a:cubicBezTo>
                <a:cubicBezTo>
                  <a:pt x="5869" y="10926"/>
                  <a:pt x="5946" y="10852"/>
                  <a:pt x="6038" y="10789"/>
                </a:cubicBezTo>
                <a:cubicBezTo>
                  <a:pt x="6111" y="10739"/>
                  <a:pt x="6176" y="10675"/>
                  <a:pt x="6234" y="10608"/>
                </a:cubicBezTo>
                <a:cubicBezTo>
                  <a:pt x="6279" y="10557"/>
                  <a:pt x="6304" y="10490"/>
                  <a:pt x="6346" y="10438"/>
                </a:cubicBezTo>
                <a:cubicBezTo>
                  <a:pt x="6392" y="10382"/>
                  <a:pt x="6453" y="10339"/>
                  <a:pt x="6500" y="10284"/>
                </a:cubicBezTo>
                <a:cubicBezTo>
                  <a:pt x="6556" y="10217"/>
                  <a:pt x="6598" y="10140"/>
                  <a:pt x="6655" y="10074"/>
                </a:cubicBezTo>
                <a:cubicBezTo>
                  <a:pt x="6749" y="9967"/>
                  <a:pt x="6852" y="9868"/>
                  <a:pt x="6948" y="9764"/>
                </a:cubicBezTo>
                <a:cubicBezTo>
                  <a:pt x="7024" y="9682"/>
                  <a:pt x="7097" y="9599"/>
                  <a:pt x="7173" y="9514"/>
                </a:cubicBezTo>
                <a:cubicBezTo>
                  <a:pt x="7178" y="9517"/>
                  <a:pt x="7184" y="9519"/>
                  <a:pt x="7190" y="9522"/>
                </a:cubicBezTo>
                <a:cubicBezTo>
                  <a:pt x="7158" y="9626"/>
                  <a:pt x="7134" y="9733"/>
                  <a:pt x="7093" y="9832"/>
                </a:cubicBezTo>
                <a:cubicBezTo>
                  <a:pt x="7037" y="9970"/>
                  <a:pt x="6969" y="10104"/>
                  <a:pt x="6901" y="10236"/>
                </a:cubicBezTo>
                <a:cubicBezTo>
                  <a:pt x="6834" y="10367"/>
                  <a:pt x="6764" y="10496"/>
                  <a:pt x="6690" y="10622"/>
                </a:cubicBezTo>
                <a:cubicBezTo>
                  <a:pt x="6604" y="10767"/>
                  <a:pt x="6511" y="10906"/>
                  <a:pt x="6421" y="11049"/>
                </a:cubicBezTo>
                <a:cubicBezTo>
                  <a:pt x="6416" y="11057"/>
                  <a:pt x="6411" y="11067"/>
                  <a:pt x="6407" y="11077"/>
                </a:cubicBezTo>
                <a:cubicBezTo>
                  <a:pt x="6376" y="11149"/>
                  <a:pt x="6383" y="11166"/>
                  <a:pt x="6463" y="11194"/>
                </a:cubicBezTo>
                <a:cubicBezTo>
                  <a:pt x="6466" y="11292"/>
                  <a:pt x="6392" y="11358"/>
                  <a:pt x="6351" y="11437"/>
                </a:cubicBezTo>
                <a:cubicBezTo>
                  <a:pt x="6335" y="11469"/>
                  <a:pt x="6310" y="11497"/>
                  <a:pt x="6291" y="11528"/>
                </a:cubicBezTo>
                <a:cubicBezTo>
                  <a:pt x="6260" y="11576"/>
                  <a:pt x="6249" y="11626"/>
                  <a:pt x="6242" y="11687"/>
                </a:cubicBezTo>
                <a:cubicBezTo>
                  <a:pt x="6232" y="11782"/>
                  <a:pt x="6193" y="11874"/>
                  <a:pt x="6157" y="11965"/>
                </a:cubicBezTo>
                <a:cubicBezTo>
                  <a:pt x="6135" y="12022"/>
                  <a:pt x="6092" y="12069"/>
                  <a:pt x="6069" y="12125"/>
                </a:cubicBezTo>
                <a:cubicBezTo>
                  <a:pt x="6043" y="12188"/>
                  <a:pt x="6061" y="12208"/>
                  <a:pt x="6129" y="12217"/>
                </a:cubicBezTo>
                <a:cubicBezTo>
                  <a:pt x="6159" y="12220"/>
                  <a:pt x="6187" y="12227"/>
                  <a:pt x="6227" y="12235"/>
                </a:cubicBezTo>
                <a:cubicBezTo>
                  <a:pt x="6196" y="12292"/>
                  <a:pt x="6175" y="12343"/>
                  <a:pt x="6145" y="12389"/>
                </a:cubicBezTo>
                <a:cubicBezTo>
                  <a:pt x="6083" y="12486"/>
                  <a:pt x="6021" y="12582"/>
                  <a:pt x="5955" y="12677"/>
                </a:cubicBezTo>
                <a:cubicBezTo>
                  <a:pt x="5920" y="12727"/>
                  <a:pt x="5877" y="12773"/>
                  <a:pt x="5841" y="12822"/>
                </a:cubicBezTo>
                <a:cubicBezTo>
                  <a:pt x="5812" y="12862"/>
                  <a:pt x="5779" y="12904"/>
                  <a:pt x="5841" y="12949"/>
                </a:cubicBezTo>
                <a:cubicBezTo>
                  <a:pt x="5850" y="12955"/>
                  <a:pt x="5845" y="12991"/>
                  <a:pt x="5837" y="13010"/>
                </a:cubicBezTo>
                <a:cubicBezTo>
                  <a:pt x="5795" y="13125"/>
                  <a:pt x="5749" y="13239"/>
                  <a:pt x="5704" y="13355"/>
                </a:cubicBezTo>
                <a:cubicBezTo>
                  <a:pt x="5696" y="13377"/>
                  <a:pt x="5691" y="13400"/>
                  <a:pt x="5691" y="13423"/>
                </a:cubicBezTo>
                <a:cubicBezTo>
                  <a:pt x="5691" y="13503"/>
                  <a:pt x="5713" y="13583"/>
                  <a:pt x="5813" y="13583"/>
                </a:cubicBezTo>
                <a:cubicBezTo>
                  <a:pt x="5823" y="13583"/>
                  <a:pt x="5834" y="13582"/>
                  <a:pt x="5845" y="13580"/>
                </a:cubicBezTo>
                <a:cubicBezTo>
                  <a:pt x="5862" y="13577"/>
                  <a:pt x="5878" y="13578"/>
                  <a:pt x="5899" y="13577"/>
                </a:cubicBezTo>
                <a:lnTo>
                  <a:pt x="5899" y="13577"/>
                </a:lnTo>
                <a:cubicBezTo>
                  <a:pt x="5897" y="13604"/>
                  <a:pt x="5892" y="13627"/>
                  <a:pt x="5890" y="13649"/>
                </a:cubicBezTo>
                <a:cubicBezTo>
                  <a:pt x="5883" y="13735"/>
                  <a:pt x="5863" y="13815"/>
                  <a:pt x="5876" y="13905"/>
                </a:cubicBezTo>
                <a:cubicBezTo>
                  <a:pt x="5888" y="13994"/>
                  <a:pt x="5845" y="14092"/>
                  <a:pt x="5825" y="14185"/>
                </a:cubicBezTo>
                <a:cubicBezTo>
                  <a:pt x="5820" y="14206"/>
                  <a:pt x="5810" y="14226"/>
                  <a:pt x="5806" y="14247"/>
                </a:cubicBezTo>
                <a:cubicBezTo>
                  <a:pt x="5794" y="14314"/>
                  <a:pt x="5804" y="14329"/>
                  <a:pt x="5876" y="14344"/>
                </a:cubicBezTo>
                <a:lnTo>
                  <a:pt x="5830" y="14591"/>
                </a:lnTo>
                <a:cubicBezTo>
                  <a:pt x="5816" y="14659"/>
                  <a:pt x="5792" y="14729"/>
                  <a:pt x="5792" y="14796"/>
                </a:cubicBezTo>
                <a:cubicBezTo>
                  <a:pt x="5792" y="14872"/>
                  <a:pt x="5806" y="14906"/>
                  <a:pt x="5848" y="14906"/>
                </a:cubicBezTo>
                <a:cubicBezTo>
                  <a:pt x="5865" y="14906"/>
                  <a:pt x="5886" y="14900"/>
                  <a:pt x="5913" y="14889"/>
                </a:cubicBezTo>
                <a:cubicBezTo>
                  <a:pt x="6017" y="14847"/>
                  <a:pt x="6120" y="14801"/>
                  <a:pt x="6223" y="14755"/>
                </a:cubicBezTo>
                <a:cubicBezTo>
                  <a:pt x="6252" y="14744"/>
                  <a:pt x="6280" y="14731"/>
                  <a:pt x="6309" y="14718"/>
                </a:cubicBezTo>
                <a:cubicBezTo>
                  <a:pt x="6338" y="14782"/>
                  <a:pt x="6354" y="14810"/>
                  <a:pt x="6384" y="14810"/>
                </a:cubicBezTo>
                <a:cubicBezTo>
                  <a:pt x="6405" y="14810"/>
                  <a:pt x="6431" y="14797"/>
                  <a:pt x="6473" y="14775"/>
                </a:cubicBezTo>
                <a:cubicBezTo>
                  <a:pt x="6598" y="14707"/>
                  <a:pt x="6721" y="14635"/>
                  <a:pt x="6845" y="14565"/>
                </a:cubicBezTo>
                <a:cubicBezTo>
                  <a:pt x="6860" y="14558"/>
                  <a:pt x="6875" y="14550"/>
                  <a:pt x="6892" y="14542"/>
                </a:cubicBezTo>
                <a:lnTo>
                  <a:pt x="6892" y="14542"/>
                </a:lnTo>
                <a:cubicBezTo>
                  <a:pt x="6871" y="14715"/>
                  <a:pt x="6854" y="14884"/>
                  <a:pt x="6830" y="15053"/>
                </a:cubicBezTo>
                <a:cubicBezTo>
                  <a:pt x="6820" y="15127"/>
                  <a:pt x="6802" y="15202"/>
                  <a:pt x="6782" y="15275"/>
                </a:cubicBezTo>
                <a:cubicBezTo>
                  <a:pt x="6757" y="15363"/>
                  <a:pt x="6725" y="15450"/>
                  <a:pt x="6699" y="15537"/>
                </a:cubicBezTo>
                <a:cubicBezTo>
                  <a:pt x="6690" y="15564"/>
                  <a:pt x="6689" y="15593"/>
                  <a:pt x="6687" y="15620"/>
                </a:cubicBezTo>
                <a:cubicBezTo>
                  <a:pt x="6685" y="15670"/>
                  <a:pt x="6699" y="15706"/>
                  <a:pt x="6752" y="15706"/>
                </a:cubicBezTo>
                <a:cubicBezTo>
                  <a:pt x="6757" y="15706"/>
                  <a:pt x="6762" y="15706"/>
                  <a:pt x="6767" y="15705"/>
                </a:cubicBezTo>
                <a:cubicBezTo>
                  <a:pt x="6771" y="15704"/>
                  <a:pt x="6774" y="15704"/>
                  <a:pt x="6778" y="15704"/>
                </a:cubicBezTo>
                <a:cubicBezTo>
                  <a:pt x="6794" y="15704"/>
                  <a:pt x="6809" y="15709"/>
                  <a:pt x="6830" y="15712"/>
                </a:cubicBezTo>
                <a:cubicBezTo>
                  <a:pt x="6829" y="15738"/>
                  <a:pt x="6829" y="15762"/>
                  <a:pt x="6826" y="15783"/>
                </a:cubicBezTo>
                <a:cubicBezTo>
                  <a:pt x="6804" y="15939"/>
                  <a:pt x="6783" y="16096"/>
                  <a:pt x="6761" y="16251"/>
                </a:cubicBezTo>
                <a:cubicBezTo>
                  <a:pt x="6758" y="16272"/>
                  <a:pt x="6754" y="16292"/>
                  <a:pt x="6753" y="16314"/>
                </a:cubicBezTo>
                <a:cubicBezTo>
                  <a:pt x="6749" y="16402"/>
                  <a:pt x="6758" y="16413"/>
                  <a:pt x="6845" y="16428"/>
                </a:cubicBezTo>
                <a:cubicBezTo>
                  <a:pt x="6854" y="16544"/>
                  <a:pt x="6859" y="16660"/>
                  <a:pt x="6870" y="16776"/>
                </a:cubicBezTo>
                <a:cubicBezTo>
                  <a:pt x="6875" y="16830"/>
                  <a:pt x="6891" y="16884"/>
                  <a:pt x="6908" y="16937"/>
                </a:cubicBezTo>
                <a:cubicBezTo>
                  <a:pt x="6922" y="16975"/>
                  <a:pt x="6945" y="16992"/>
                  <a:pt x="6976" y="16992"/>
                </a:cubicBezTo>
                <a:cubicBezTo>
                  <a:pt x="6990" y="16992"/>
                  <a:pt x="7005" y="16989"/>
                  <a:pt x="7021" y="16983"/>
                </a:cubicBezTo>
                <a:cubicBezTo>
                  <a:pt x="7225" y="16907"/>
                  <a:pt x="7428" y="16833"/>
                  <a:pt x="7631" y="16758"/>
                </a:cubicBezTo>
                <a:cubicBezTo>
                  <a:pt x="7643" y="16754"/>
                  <a:pt x="7656" y="16752"/>
                  <a:pt x="7664" y="16750"/>
                </a:cubicBezTo>
                <a:cubicBezTo>
                  <a:pt x="7677" y="16902"/>
                  <a:pt x="7687" y="17050"/>
                  <a:pt x="7700" y="17197"/>
                </a:cubicBezTo>
                <a:cubicBezTo>
                  <a:pt x="7703" y="17217"/>
                  <a:pt x="7729" y="17236"/>
                  <a:pt x="7744" y="17255"/>
                </a:cubicBezTo>
                <a:cubicBezTo>
                  <a:pt x="7755" y="17271"/>
                  <a:pt x="7772" y="17285"/>
                  <a:pt x="7775" y="17302"/>
                </a:cubicBezTo>
                <a:cubicBezTo>
                  <a:pt x="7788" y="17378"/>
                  <a:pt x="7795" y="17454"/>
                  <a:pt x="7806" y="17529"/>
                </a:cubicBezTo>
                <a:cubicBezTo>
                  <a:pt x="7813" y="17569"/>
                  <a:pt x="7818" y="17610"/>
                  <a:pt x="7831" y="17648"/>
                </a:cubicBezTo>
                <a:cubicBezTo>
                  <a:pt x="7858" y="17729"/>
                  <a:pt x="7883" y="17757"/>
                  <a:pt x="7952" y="17757"/>
                </a:cubicBezTo>
                <a:cubicBezTo>
                  <a:pt x="7969" y="17757"/>
                  <a:pt x="7989" y="17756"/>
                  <a:pt x="8012" y="17752"/>
                </a:cubicBezTo>
                <a:lnTo>
                  <a:pt x="8012" y="17752"/>
                </a:lnTo>
                <a:cubicBezTo>
                  <a:pt x="8012" y="17884"/>
                  <a:pt x="8019" y="18016"/>
                  <a:pt x="8011" y="18145"/>
                </a:cubicBezTo>
                <a:cubicBezTo>
                  <a:pt x="7998" y="18342"/>
                  <a:pt x="7971" y="18540"/>
                  <a:pt x="7954" y="18736"/>
                </a:cubicBezTo>
                <a:cubicBezTo>
                  <a:pt x="7946" y="18820"/>
                  <a:pt x="7945" y="18907"/>
                  <a:pt x="7950" y="18992"/>
                </a:cubicBezTo>
                <a:cubicBezTo>
                  <a:pt x="7952" y="19035"/>
                  <a:pt x="7968" y="19080"/>
                  <a:pt x="7988" y="19118"/>
                </a:cubicBezTo>
                <a:cubicBezTo>
                  <a:pt x="7998" y="19136"/>
                  <a:pt x="8011" y="19145"/>
                  <a:pt x="8024" y="19145"/>
                </a:cubicBezTo>
                <a:cubicBezTo>
                  <a:pt x="8038" y="19145"/>
                  <a:pt x="8052" y="19134"/>
                  <a:pt x="8060" y="19113"/>
                </a:cubicBezTo>
                <a:cubicBezTo>
                  <a:pt x="8091" y="19033"/>
                  <a:pt x="8161" y="18975"/>
                  <a:pt x="8171" y="18882"/>
                </a:cubicBezTo>
                <a:cubicBezTo>
                  <a:pt x="8174" y="18841"/>
                  <a:pt x="8215" y="18804"/>
                  <a:pt x="8237" y="18764"/>
                </a:cubicBezTo>
                <a:cubicBezTo>
                  <a:pt x="8367" y="18532"/>
                  <a:pt x="8493" y="18299"/>
                  <a:pt x="8626" y="18069"/>
                </a:cubicBezTo>
                <a:cubicBezTo>
                  <a:pt x="8664" y="18006"/>
                  <a:pt x="8721" y="17951"/>
                  <a:pt x="8775" y="17886"/>
                </a:cubicBezTo>
                <a:cubicBezTo>
                  <a:pt x="8791" y="17905"/>
                  <a:pt x="8811" y="17922"/>
                  <a:pt x="8824" y="17943"/>
                </a:cubicBezTo>
                <a:cubicBezTo>
                  <a:pt x="8843" y="17972"/>
                  <a:pt x="8864" y="17985"/>
                  <a:pt x="8887" y="17985"/>
                </a:cubicBezTo>
                <a:cubicBezTo>
                  <a:pt x="8905" y="17985"/>
                  <a:pt x="8924" y="17977"/>
                  <a:pt x="8943" y="17963"/>
                </a:cubicBezTo>
                <a:cubicBezTo>
                  <a:pt x="8979" y="17938"/>
                  <a:pt x="9020" y="17913"/>
                  <a:pt x="9045" y="17878"/>
                </a:cubicBezTo>
                <a:cubicBezTo>
                  <a:pt x="9151" y="17724"/>
                  <a:pt x="9264" y="17572"/>
                  <a:pt x="9326" y="17389"/>
                </a:cubicBezTo>
                <a:cubicBezTo>
                  <a:pt x="9352" y="17315"/>
                  <a:pt x="9402" y="17249"/>
                  <a:pt x="9442" y="17177"/>
                </a:cubicBezTo>
                <a:cubicBezTo>
                  <a:pt x="9529" y="17259"/>
                  <a:pt x="9619" y="17341"/>
                  <a:pt x="9709" y="17425"/>
                </a:cubicBezTo>
                <a:cubicBezTo>
                  <a:pt x="9729" y="17445"/>
                  <a:pt x="9747" y="17455"/>
                  <a:pt x="9767" y="17455"/>
                </a:cubicBezTo>
                <a:cubicBezTo>
                  <a:pt x="9783" y="17455"/>
                  <a:pt x="9800" y="17448"/>
                  <a:pt x="9820" y="17435"/>
                </a:cubicBezTo>
                <a:cubicBezTo>
                  <a:pt x="9901" y="17378"/>
                  <a:pt x="9943" y="17297"/>
                  <a:pt x="9979" y="17210"/>
                </a:cubicBezTo>
                <a:cubicBezTo>
                  <a:pt x="10017" y="17122"/>
                  <a:pt x="10054" y="17032"/>
                  <a:pt x="10089" y="16942"/>
                </a:cubicBezTo>
                <a:cubicBezTo>
                  <a:pt x="10103" y="16907"/>
                  <a:pt x="10111" y="16870"/>
                  <a:pt x="10123" y="16827"/>
                </a:cubicBezTo>
                <a:cubicBezTo>
                  <a:pt x="10139" y="16832"/>
                  <a:pt x="10157" y="16834"/>
                  <a:pt x="10175" y="16838"/>
                </a:cubicBezTo>
                <a:cubicBezTo>
                  <a:pt x="10196" y="16843"/>
                  <a:pt x="10213" y="16846"/>
                  <a:pt x="10227" y="16846"/>
                </a:cubicBezTo>
                <a:cubicBezTo>
                  <a:pt x="10262" y="16846"/>
                  <a:pt x="10276" y="16827"/>
                  <a:pt x="10292" y="16775"/>
                </a:cubicBezTo>
                <a:cubicBezTo>
                  <a:pt x="10329" y="16657"/>
                  <a:pt x="10384" y="16550"/>
                  <a:pt x="10463" y="16453"/>
                </a:cubicBezTo>
                <a:cubicBezTo>
                  <a:pt x="10486" y="16427"/>
                  <a:pt x="10487" y="16384"/>
                  <a:pt x="10497" y="16349"/>
                </a:cubicBezTo>
                <a:cubicBezTo>
                  <a:pt x="10542" y="16374"/>
                  <a:pt x="10589" y="16402"/>
                  <a:pt x="10638" y="16426"/>
                </a:cubicBezTo>
                <a:cubicBezTo>
                  <a:pt x="10652" y="16433"/>
                  <a:pt x="10666" y="16437"/>
                  <a:pt x="10678" y="16437"/>
                </a:cubicBezTo>
                <a:cubicBezTo>
                  <a:pt x="10702" y="16437"/>
                  <a:pt x="10723" y="16425"/>
                  <a:pt x="10739" y="16402"/>
                </a:cubicBezTo>
                <a:cubicBezTo>
                  <a:pt x="10764" y="16363"/>
                  <a:pt x="10787" y="16322"/>
                  <a:pt x="10806" y="16279"/>
                </a:cubicBezTo>
                <a:cubicBezTo>
                  <a:pt x="10844" y="16185"/>
                  <a:pt x="10880" y="16091"/>
                  <a:pt x="10918" y="15995"/>
                </a:cubicBezTo>
                <a:cubicBezTo>
                  <a:pt x="10920" y="15989"/>
                  <a:pt x="10924" y="15984"/>
                  <a:pt x="10924" y="15978"/>
                </a:cubicBezTo>
                <a:cubicBezTo>
                  <a:pt x="10926" y="15908"/>
                  <a:pt x="10935" y="15846"/>
                  <a:pt x="11002" y="15800"/>
                </a:cubicBezTo>
                <a:cubicBezTo>
                  <a:pt x="11024" y="15784"/>
                  <a:pt x="11016" y="15728"/>
                  <a:pt x="11023" y="15691"/>
                </a:cubicBezTo>
                <a:cubicBezTo>
                  <a:pt x="11031" y="15645"/>
                  <a:pt x="11037" y="15599"/>
                  <a:pt x="11046" y="15545"/>
                </a:cubicBezTo>
                <a:cubicBezTo>
                  <a:pt x="11159" y="15645"/>
                  <a:pt x="11259" y="15737"/>
                  <a:pt x="11365" y="15821"/>
                </a:cubicBezTo>
                <a:cubicBezTo>
                  <a:pt x="11370" y="15825"/>
                  <a:pt x="11376" y="15827"/>
                  <a:pt x="11384" y="15827"/>
                </a:cubicBezTo>
                <a:cubicBezTo>
                  <a:pt x="11402" y="15827"/>
                  <a:pt x="11425" y="15819"/>
                  <a:pt x="11442" y="15818"/>
                </a:cubicBezTo>
                <a:cubicBezTo>
                  <a:pt x="11568" y="15885"/>
                  <a:pt x="11696" y="15955"/>
                  <a:pt x="11825" y="16022"/>
                </a:cubicBezTo>
                <a:cubicBezTo>
                  <a:pt x="11829" y="16024"/>
                  <a:pt x="11834" y="16025"/>
                  <a:pt x="11839" y="16025"/>
                </a:cubicBezTo>
                <a:cubicBezTo>
                  <a:pt x="11852" y="16025"/>
                  <a:pt x="11868" y="16019"/>
                  <a:pt x="11878" y="16014"/>
                </a:cubicBezTo>
                <a:cubicBezTo>
                  <a:pt x="11936" y="15975"/>
                  <a:pt x="11974" y="15924"/>
                  <a:pt x="11990" y="15851"/>
                </a:cubicBezTo>
                <a:cubicBezTo>
                  <a:pt x="12004" y="15780"/>
                  <a:pt x="12032" y="15712"/>
                  <a:pt x="12055" y="15643"/>
                </a:cubicBezTo>
                <a:cubicBezTo>
                  <a:pt x="12065" y="15607"/>
                  <a:pt x="12073" y="15569"/>
                  <a:pt x="12082" y="15533"/>
                </a:cubicBezTo>
                <a:cubicBezTo>
                  <a:pt x="12100" y="15539"/>
                  <a:pt x="12115" y="15542"/>
                  <a:pt x="12128" y="15542"/>
                </a:cubicBezTo>
                <a:cubicBezTo>
                  <a:pt x="12161" y="15542"/>
                  <a:pt x="12179" y="15520"/>
                  <a:pt x="12186" y="15464"/>
                </a:cubicBezTo>
                <a:cubicBezTo>
                  <a:pt x="12209" y="15316"/>
                  <a:pt x="12221" y="15168"/>
                  <a:pt x="12238" y="15024"/>
                </a:cubicBezTo>
                <a:cubicBezTo>
                  <a:pt x="12278" y="15043"/>
                  <a:pt x="12330" y="15068"/>
                  <a:pt x="12384" y="15093"/>
                </a:cubicBezTo>
                <a:cubicBezTo>
                  <a:pt x="12402" y="15101"/>
                  <a:pt x="12419" y="15106"/>
                  <a:pt x="12434" y="15106"/>
                </a:cubicBezTo>
                <a:cubicBezTo>
                  <a:pt x="12465" y="15106"/>
                  <a:pt x="12488" y="15087"/>
                  <a:pt x="12500" y="15049"/>
                </a:cubicBezTo>
                <a:cubicBezTo>
                  <a:pt x="12529" y="14965"/>
                  <a:pt x="12555" y="14879"/>
                  <a:pt x="12564" y="14791"/>
                </a:cubicBezTo>
                <a:cubicBezTo>
                  <a:pt x="12576" y="14666"/>
                  <a:pt x="12574" y="14538"/>
                  <a:pt x="12574" y="14411"/>
                </a:cubicBezTo>
                <a:cubicBezTo>
                  <a:pt x="12574" y="14369"/>
                  <a:pt x="12564" y="14328"/>
                  <a:pt x="12559" y="14285"/>
                </a:cubicBezTo>
                <a:cubicBezTo>
                  <a:pt x="12627" y="14250"/>
                  <a:pt x="12633" y="14234"/>
                  <a:pt x="12598" y="14112"/>
                </a:cubicBezTo>
                <a:cubicBezTo>
                  <a:pt x="12574" y="14026"/>
                  <a:pt x="12540" y="13941"/>
                  <a:pt x="12519" y="13854"/>
                </a:cubicBezTo>
                <a:cubicBezTo>
                  <a:pt x="12499" y="13777"/>
                  <a:pt x="12489" y="13696"/>
                  <a:pt x="12474" y="13616"/>
                </a:cubicBezTo>
                <a:lnTo>
                  <a:pt x="12474" y="13616"/>
                </a:lnTo>
                <a:cubicBezTo>
                  <a:pt x="12536" y="13633"/>
                  <a:pt x="12597" y="13650"/>
                  <a:pt x="12656" y="13669"/>
                </a:cubicBezTo>
                <a:cubicBezTo>
                  <a:pt x="12668" y="13672"/>
                  <a:pt x="12678" y="13674"/>
                  <a:pt x="12688" y="13674"/>
                </a:cubicBezTo>
                <a:cubicBezTo>
                  <a:pt x="12721" y="13674"/>
                  <a:pt x="12742" y="13653"/>
                  <a:pt x="12745" y="13614"/>
                </a:cubicBezTo>
                <a:cubicBezTo>
                  <a:pt x="12751" y="13521"/>
                  <a:pt x="12751" y="13426"/>
                  <a:pt x="12751" y="13330"/>
                </a:cubicBezTo>
                <a:cubicBezTo>
                  <a:pt x="12751" y="13274"/>
                  <a:pt x="12752" y="13217"/>
                  <a:pt x="12744" y="13162"/>
                </a:cubicBezTo>
                <a:cubicBezTo>
                  <a:pt x="12719" y="13018"/>
                  <a:pt x="12690" y="12876"/>
                  <a:pt x="12664" y="12729"/>
                </a:cubicBezTo>
                <a:lnTo>
                  <a:pt x="12664" y="12729"/>
                </a:lnTo>
                <a:cubicBezTo>
                  <a:pt x="12668" y="12731"/>
                  <a:pt x="12680" y="12737"/>
                  <a:pt x="12690" y="12737"/>
                </a:cubicBezTo>
                <a:cubicBezTo>
                  <a:pt x="12691" y="12737"/>
                  <a:pt x="12692" y="12737"/>
                  <a:pt x="12693" y="12737"/>
                </a:cubicBezTo>
                <a:cubicBezTo>
                  <a:pt x="12711" y="12734"/>
                  <a:pt x="12737" y="12731"/>
                  <a:pt x="12747" y="12718"/>
                </a:cubicBezTo>
                <a:cubicBezTo>
                  <a:pt x="12761" y="12701"/>
                  <a:pt x="12771" y="12672"/>
                  <a:pt x="12768" y="12650"/>
                </a:cubicBezTo>
                <a:cubicBezTo>
                  <a:pt x="12766" y="12626"/>
                  <a:pt x="12749" y="12603"/>
                  <a:pt x="12737" y="12579"/>
                </a:cubicBezTo>
                <a:cubicBezTo>
                  <a:pt x="12680" y="12467"/>
                  <a:pt x="12669" y="12348"/>
                  <a:pt x="12664" y="12224"/>
                </a:cubicBezTo>
                <a:cubicBezTo>
                  <a:pt x="12656" y="12080"/>
                  <a:pt x="12632" y="11936"/>
                  <a:pt x="12623" y="11792"/>
                </a:cubicBezTo>
                <a:cubicBezTo>
                  <a:pt x="12621" y="11752"/>
                  <a:pt x="12637" y="11716"/>
                  <a:pt x="12580" y="11716"/>
                </a:cubicBezTo>
                <a:cubicBezTo>
                  <a:pt x="12578" y="11716"/>
                  <a:pt x="12577" y="11716"/>
                  <a:pt x="12575" y="11716"/>
                </a:cubicBezTo>
                <a:cubicBezTo>
                  <a:pt x="12616" y="11661"/>
                  <a:pt x="12612" y="11593"/>
                  <a:pt x="12570" y="11540"/>
                </a:cubicBezTo>
                <a:cubicBezTo>
                  <a:pt x="12560" y="11528"/>
                  <a:pt x="12559" y="11504"/>
                  <a:pt x="12555" y="11487"/>
                </a:cubicBezTo>
                <a:cubicBezTo>
                  <a:pt x="12544" y="11428"/>
                  <a:pt x="12536" y="11370"/>
                  <a:pt x="12524" y="11314"/>
                </a:cubicBezTo>
                <a:cubicBezTo>
                  <a:pt x="12513" y="11266"/>
                  <a:pt x="12497" y="11219"/>
                  <a:pt x="12480" y="11175"/>
                </a:cubicBezTo>
                <a:cubicBezTo>
                  <a:pt x="12473" y="11143"/>
                  <a:pt x="12477" y="11106"/>
                  <a:pt x="12461" y="11080"/>
                </a:cubicBezTo>
                <a:cubicBezTo>
                  <a:pt x="12442" y="11051"/>
                  <a:pt x="12524" y="11004"/>
                  <a:pt x="12461" y="11001"/>
                </a:cubicBezTo>
                <a:cubicBezTo>
                  <a:pt x="12453" y="10967"/>
                  <a:pt x="12436" y="10934"/>
                  <a:pt x="12446" y="10921"/>
                </a:cubicBezTo>
                <a:cubicBezTo>
                  <a:pt x="12478" y="10872"/>
                  <a:pt x="12446" y="10829"/>
                  <a:pt x="12448" y="10785"/>
                </a:cubicBezTo>
                <a:cubicBezTo>
                  <a:pt x="12454" y="10664"/>
                  <a:pt x="12469" y="10545"/>
                  <a:pt x="12483" y="10424"/>
                </a:cubicBezTo>
                <a:cubicBezTo>
                  <a:pt x="12485" y="10402"/>
                  <a:pt x="12490" y="10380"/>
                  <a:pt x="12508" y="10356"/>
                </a:cubicBezTo>
                <a:cubicBezTo>
                  <a:pt x="12544" y="10434"/>
                  <a:pt x="12580" y="10511"/>
                  <a:pt x="12615" y="10589"/>
                </a:cubicBezTo>
                <a:cubicBezTo>
                  <a:pt x="12667" y="10705"/>
                  <a:pt x="12716" y="10819"/>
                  <a:pt x="12768" y="10933"/>
                </a:cubicBezTo>
                <a:cubicBezTo>
                  <a:pt x="12804" y="11014"/>
                  <a:pt x="12834" y="11099"/>
                  <a:pt x="12878" y="11178"/>
                </a:cubicBezTo>
                <a:cubicBezTo>
                  <a:pt x="12961" y="11332"/>
                  <a:pt x="13058" y="11481"/>
                  <a:pt x="13138" y="11638"/>
                </a:cubicBezTo>
                <a:cubicBezTo>
                  <a:pt x="13202" y="11760"/>
                  <a:pt x="13250" y="11890"/>
                  <a:pt x="13306" y="12017"/>
                </a:cubicBezTo>
                <a:cubicBezTo>
                  <a:pt x="13320" y="12052"/>
                  <a:pt x="13333" y="12088"/>
                  <a:pt x="13354" y="12120"/>
                </a:cubicBezTo>
                <a:cubicBezTo>
                  <a:pt x="13364" y="12136"/>
                  <a:pt x="13389" y="12142"/>
                  <a:pt x="13413" y="12146"/>
                </a:cubicBezTo>
                <a:cubicBezTo>
                  <a:pt x="13467" y="12279"/>
                  <a:pt x="13557" y="12390"/>
                  <a:pt x="13652" y="12500"/>
                </a:cubicBezTo>
                <a:cubicBezTo>
                  <a:pt x="13688" y="12541"/>
                  <a:pt x="13713" y="12593"/>
                  <a:pt x="13743" y="12639"/>
                </a:cubicBezTo>
                <a:cubicBezTo>
                  <a:pt x="13750" y="12651"/>
                  <a:pt x="13754" y="12666"/>
                  <a:pt x="13763" y="12678"/>
                </a:cubicBezTo>
                <a:cubicBezTo>
                  <a:pt x="13793" y="12731"/>
                  <a:pt x="13819" y="12757"/>
                  <a:pt x="13847" y="12757"/>
                </a:cubicBezTo>
                <a:cubicBezTo>
                  <a:pt x="13872" y="12757"/>
                  <a:pt x="13898" y="12737"/>
                  <a:pt x="13929" y="12697"/>
                </a:cubicBezTo>
                <a:cubicBezTo>
                  <a:pt x="13937" y="12686"/>
                  <a:pt x="13945" y="12676"/>
                  <a:pt x="13948" y="12672"/>
                </a:cubicBezTo>
                <a:cubicBezTo>
                  <a:pt x="14040" y="12796"/>
                  <a:pt x="14138" y="12918"/>
                  <a:pt x="14220" y="13047"/>
                </a:cubicBezTo>
                <a:cubicBezTo>
                  <a:pt x="14279" y="13141"/>
                  <a:pt x="14319" y="13249"/>
                  <a:pt x="14366" y="13351"/>
                </a:cubicBezTo>
                <a:cubicBezTo>
                  <a:pt x="14377" y="13372"/>
                  <a:pt x="14383" y="13395"/>
                  <a:pt x="14395" y="13416"/>
                </a:cubicBezTo>
                <a:cubicBezTo>
                  <a:pt x="14426" y="13471"/>
                  <a:pt x="14447" y="13496"/>
                  <a:pt x="14476" y="13496"/>
                </a:cubicBezTo>
                <a:cubicBezTo>
                  <a:pt x="14497" y="13496"/>
                  <a:pt x="14522" y="13483"/>
                  <a:pt x="14560" y="13459"/>
                </a:cubicBezTo>
                <a:cubicBezTo>
                  <a:pt x="14629" y="13602"/>
                  <a:pt x="14752" y="13691"/>
                  <a:pt x="14875" y="13782"/>
                </a:cubicBezTo>
                <a:cubicBezTo>
                  <a:pt x="14911" y="13808"/>
                  <a:pt x="14942" y="13820"/>
                  <a:pt x="14971" y="13820"/>
                </a:cubicBezTo>
                <a:cubicBezTo>
                  <a:pt x="15013" y="13820"/>
                  <a:pt x="15049" y="13795"/>
                  <a:pt x="15086" y="13745"/>
                </a:cubicBezTo>
                <a:cubicBezTo>
                  <a:pt x="15122" y="13697"/>
                  <a:pt x="15159" y="13650"/>
                  <a:pt x="15191" y="13601"/>
                </a:cubicBezTo>
                <a:cubicBezTo>
                  <a:pt x="15216" y="13560"/>
                  <a:pt x="15235" y="13514"/>
                  <a:pt x="15255" y="13472"/>
                </a:cubicBezTo>
                <a:cubicBezTo>
                  <a:pt x="15340" y="13627"/>
                  <a:pt x="15496" y="13719"/>
                  <a:pt x="15621" y="13843"/>
                </a:cubicBezTo>
                <a:cubicBezTo>
                  <a:pt x="15710" y="13932"/>
                  <a:pt x="15793" y="14030"/>
                  <a:pt x="15879" y="14124"/>
                </a:cubicBezTo>
                <a:cubicBezTo>
                  <a:pt x="15934" y="14184"/>
                  <a:pt x="15967" y="14215"/>
                  <a:pt x="15999" y="14215"/>
                </a:cubicBezTo>
                <a:cubicBezTo>
                  <a:pt x="16031" y="14215"/>
                  <a:pt x="16062" y="14182"/>
                  <a:pt x="16114" y="14115"/>
                </a:cubicBezTo>
                <a:cubicBezTo>
                  <a:pt x="16201" y="14199"/>
                  <a:pt x="16288" y="14280"/>
                  <a:pt x="16373" y="14364"/>
                </a:cubicBezTo>
                <a:cubicBezTo>
                  <a:pt x="16411" y="14402"/>
                  <a:pt x="16431" y="14420"/>
                  <a:pt x="16450" y="14420"/>
                </a:cubicBezTo>
                <a:cubicBezTo>
                  <a:pt x="16466" y="14420"/>
                  <a:pt x="16481" y="14407"/>
                  <a:pt x="16507" y="14384"/>
                </a:cubicBezTo>
                <a:cubicBezTo>
                  <a:pt x="16621" y="14468"/>
                  <a:pt x="16729" y="14558"/>
                  <a:pt x="16846" y="14633"/>
                </a:cubicBezTo>
                <a:cubicBezTo>
                  <a:pt x="16869" y="14648"/>
                  <a:pt x="16887" y="14655"/>
                  <a:pt x="16902" y="14655"/>
                </a:cubicBezTo>
                <a:cubicBezTo>
                  <a:pt x="16932" y="14655"/>
                  <a:pt x="16953" y="14629"/>
                  <a:pt x="16979" y="14579"/>
                </a:cubicBezTo>
                <a:cubicBezTo>
                  <a:pt x="17012" y="14514"/>
                  <a:pt x="17051" y="14452"/>
                  <a:pt x="17089" y="14385"/>
                </a:cubicBezTo>
                <a:cubicBezTo>
                  <a:pt x="17215" y="14496"/>
                  <a:pt x="17346" y="14610"/>
                  <a:pt x="17480" y="14728"/>
                </a:cubicBezTo>
                <a:cubicBezTo>
                  <a:pt x="17490" y="14713"/>
                  <a:pt x="17503" y="14699"/>
                  <a:pt x="17508" y="14692"/>
                </a:cubicBezTo>
                <a:cubicBezTo>
                  <a:pt x="17657" y="14764"/>
                  <a:pt x="17760" y="14910"/>
                  <a:pt x="17936" y="14933"/>
                </a:cubicBezTo>
                <a:cubicBezTo>
                  <a:pt x="17952" y="14935"/>
                  <a:pt x="17963" y="14937"/>
                  <a:pt x="17972" y="14937"/>
                </a:cubicBezTo>
                <a:cubicBezTo>
                  <a:pt x="17994" y="14937"/>
                  <a:pt x="17998" y="14927"/>
                  <a:pt x="18009" y="14890"/>
                </a:cubicBezTo>
                <a:cubicBezTo>
                  <a:pt x="18159" y="14997"/>
                  <a:pt x="18312" y="15104"/>
                  <a:pt x="18462" y="15213"/>
                </a:cubicBezTo>
                <a:cubicBezTo>
                  <a:pt x="18549" y="15276"/>
                  <a:pt x="18630" y="15346"/>
                  <a:pt x="18718" y="15407"/>
                </a:cubicBezTo>
                <a:cubicBezTo>
                  <a:pt x="18751" y="15429"/>
                  <a:pt x="18797" y="15434"/>
                  <a:pt x="18837" y="15449"/>
                </a:cubicBezTo>
                <a:cubicBezTo>
                  <a:pt x="18840" y="15412"/>
                  <a:pt x="18856" y="15369"/>
                  <a:pt x="18843" y="15337"/>
                </a:cubicBezTo>
                <a:cubicBezTo>
                  <a:pt x="18802" y="15222"/>
                  <a:pt x="18755" y="15108"/>
                  <a:pt x="18703" y="14997"/>
                </a:cubicBezTo>
                <a:cubicBezTo>
                  <a:pt x="18652" y="14884"/>
                  <a:pt x="18593" y="14775"/>
                  <a:pt x="18537" y="14663"/>
                </a:cubicBezTo>
                <a:lnTo>
                  <a:pt x="18555" y="14663"/>
                </a:lnTo>
                <a:cubicBezTo>
                  <a:pt x="18562" y="14641"/>
                  <a:pt x="18579" y="14615"/>
                  <a:pt x="18573" y="14599"/>
                </a:cubicBezTo>
                <a:cubicBezTo>
                  <a:pt x="18529" y="14488"/>
                  <a:pt x="18478" y="14381"/>
                  <a:pt x="18436" y="14272"/>
                </a:cubicBezTo>
                <a:cubicBezTo>
                  <a:pt x="18421" y="14237"/>
                  <a:pt x="18431" y="14195"/>
                  <a:pt x="18418" y="14160"/>
                </a:cubicBezTo>
                <a:cubicBezTo>
                  <a:pt x="18393" y="14091"/>
                  <a:pt x="18358" y="14025"/>
                  <a:pt x="18326" y="13953"/>
                </a:cubicBezTo>
                <a:lnTo>
                  <a:pt x="18368" y="13953"/>
                </a:lnTo>
                <a:cubicBezTo>
                  <a:pt x="18369" y="13953"/>
                  <a:pt x="18370" y="13953"/>
                  <a:pt x="18371" y="13953"/>
                </a:cubicBezTo>
                <a:cubicBezTo>
                  <a:pt x="18462" y="13953"/>
                  <a:pt x="18498" y="13914"/>
                  <a:pt x="18481" y="13822"/>
                </a:cubicBezTo>
                <a:cubicBezTo>
                  <a:pt x="18453" y="13676"/>
                  <a:pt x="18422" y="13532"/>
                  <a:pt x="18389" y="13388"/>
                </a:cubicBezTo>
                <a:cubicBezTo>
                  <a:pt x="18379" y="13345"/>
                  <a:pt x="18359" y="13305"/>
                  <a:pt x="18341" y="13258"/>
                </a:cubicBezTo>
                <a:lnTo>
                  <a:pt x="18341" y="13258"/>
                </a:lnTo>
                <a:cubicBezTo>
                  <a:pt x="18359" y="13259"/>
                  <a:pt x="18380" y="13261"/>
                  <a:pt x="18402" y="13262"/>
                </a:cubicBezTo>
                <a:cubicBezTo>
                  <a:pt x="18403" y="13262"/>
                  <a:pt x="18404" y="13262"/>
                  <a:pt x="18405" y="13262"/>
                </a:cubicBezTo>
                <a:cubicBezTo>
                  <a:pt x="18451" y="13262"/>
                  <a:pt x="18471" y="13237"/>
                  <a:pt x="18451" y="13196"/>
                </a:cubicBezTo>
                <a:cubicBezTo>
                  <a:pt x="18426" y="13143"/>
                  <a:pt x="18391" y="13093"/>
                  <a:pt x="18366" y="13040"/>
                </a:cubicBezTo>
                <a:cubicBezTo>
                  <a:pt x="18338" y="12982"/>
                  <a:pt x="18311" y="12922"/>
                  <a:pt x="18292" y="12860"/>
                </a:cubicBezTo>
                <a:cubicBezTo>
                  <a:pt x="18257" y="12747"/>
                  <a:pt x="18227" y="12632"/>
                  <a:pt x="18198" y="12529"/>
                </a:cubicBezTo>
                <a:cubicBezTo>
                  <a:pt x="18323" y="12481"/>
                  <a:pt x="18452" y="12435"/>
                  <a:pt x="18580" y="12384"/>
                </a:cubicBezTo>
                <a:cubicBezTo>
                  <a:pt x="18599" y="12377"/>
                  <a:pt x="18622" y="12343"/>
                  <a:pt x="18620" y="12325"/>
                </a:cubicBezTo>
                <a:cubicBezTo>
                  <a:pt x="18606" y="12240"/>
                  <a:pt x="18584" y="12156"/>
                  <a:pt x="18563" y="12066"/>
                </a:cubicBezTo>
                <a:cubicBezTo>
                  <a:pt x="18604" y="12043"/>
                  <a:pt x="18606" y="12029"/>
                  <a:pt x="18564" y="11971"/>
                </a:cubicBezTo>
                <a:cubicBezTo>
                  <a:pt x="18517" y="11903"/>
                  <a:pt x="18473" y="11831"/>
                  <a:pt x="18416" y="11744"/>
                </a:cubicBezTo>
                <a:cubicBezTo>
                  <a:pt x="18502" y="11716"/>
                  <a:pt x="18511" y="11695"/>
                  <a:pt x="18454" y="11631"/>
                </a:cubicBezTo>
                <a:cubicBezTo>
                  <a:pt x="18368" y="11529"/>
                  <a:pt x="18276" y="11432"/>
                  <a:pt x="18190" y="11330"/>
                </a:cubicBezTo>
                <a:cubicBezTo>
                  <a:pt x="18164" y="11299"/>
                  <a:pt x="18148" y="11260"/>
                  <a:pt x="18128" y="11226"/>
                </a:cubicBezTo>
                <a:cubicBezTo>
                  <a:pt x="18193" y="11215"/>
                  <a:pt x="18251" y="11205"/>
                  <a:pt x="18307" y="11194"/>
                </a:cubicBezTo>
                <a:cubicBezTo>
                  <a:pt x="18359" y="11185"/>
                  <a:pt x="18373" y="11152"/>
                  <a:pt x="18353" y="11108"/>
                </a:cubicBezTo>
                <a:cubicBezTo>
                  <a:pt x="18338" y="11070"/>
                  <a:pt x="18318" y="11029"/>
                  <a:pt x="18290" y="11000"/>
                </a:cubicBezTo>
                <a:cubicBezTo>
                  <a:pt x="18172" y="10890"/>
                  <a:pt x="18100" y="10747"/>
                  <a:pt x="18013" y="10614"/>
                </a:cubicBezTo>
                <a:cubicBezTo>
                  <a:pt x="17943" y="10510"/>
                  <a:pt x="17855" y="10420"/>
                  <a:pt x="17773" y="10326"/>
                </a:cubicBezTo>
                <a:cubicBezTo>
                  <a:pt x="17740" y="10286"/>
                  <a:pt x="17699" y="10253"/>
                  <a:pt x="17669" y="10224"/>
                </a:cubicBezTo>
                <a:cubicBezTo>
                  <a:pt x="17756" y="10207"/>
                  <a:pt x="17849" y="10190"/>
                  <a:pt x="17941" y="10168"/>
                </a:cubicBezTo>
                <a:cubicBezTo>
                  <a:pt x="18007" y="10151"/>
                  <a:pt x="18072" y="10129"/>
                  <a:pt x="18136" y="10109"/>
                </a:cubicBezTo>
                <a:cubicBezTo>
                  <a:pt x="18208" y="10087"/>
                  <a:pt x="18213" y="10075"/>
                  <a:pt x="18188" y="10006"/>
                </a:cubicBezTo>
                <a:cubicBezTo>
                  <a:pt x="18183" y="9995"/>
                  <a:pt x="18179" y="9982"/>
                  <a:pt x="18172" y="9964"/>
                </a:cubicBezTo>
                <a:lnTo>
                  <a:pt x="18172" y="9964"/>
                </a:lnTo>
                <a:cubicBezTo>
                  <a:pt x="18184" y="9965"/>
                  <a:pt x="18196" y="9966"/>
                  <a:pt x="18207" y="9966"/>
                </a:cubicBezTo>
                <a:cubicBezTo>
                  <a:pt x="18324" y="9966"/>
                  <a:pt x="18407" y="9884"/>
                  <a:pt x="18507" y="9848"/>
                </a:cubicBezTo>
                <a:cubicBezTo>
                  <a:pt x="18519" y="9842"/>
                  <a:pt x="18532" y="9809"/>
                  <a:pt x="18527" y="9795"/>
                </a:cubicBezTo>
                <a:cubicBezTo>
                  <a:pt x="18493" y="9699"/>
                  <a:pt x="18462" y="9604"/>
                  <a:pt x="18419" y="9512"/>
                </a:cubicBezTo>
                <a:cubicBezTo>
                  <a:pt x="18398" y="9465"/>
                  <a:pt x="18352" y="9429"/>
                  <a:pt x="18308" y="9377"/>
                </a:cubicBezTo>
                <a:lnTo>
                  <a:pt x="18308" y="9377"/>
                </a:lnTo>
                <a:cubicBezTo>
                  <a:pt x="18309" y="9377"/>
                  <a:pt x="18311" y="9377"/>
                  <a:pt x="18313" y="9377"/>
                </a:cubicBezTo>
                <a:cubicBezTo>
                  <a:pt x="18316" y="9377"/>
                  <a:pt x="18322" y="9376"/>
                  <a:pt x="18326" y="9374"/>
                </a:cubicBezTo>
                <a:cubicBezTo>
                  <a:pt x="18399" y="9336"/>
                  <a:pt x="18400" y="9297"/>
                  <a:pt x="18337" y="9244"/>
                </a:cubicBezTo>
                <a:cubicBezTo>
                  <a:pt x="18250" y="9167"/>
                  <a:pt x="18164" y="9087"/>
                  <a:pt x="18077" y="9010"/>
                </a:cubicBezTo>
                <a:cubicBezTo>
                  <a:pt x="18055" y="8991"/>
                  <a:pt x="18029" y="8977"/>
                  <a:pt x="18008" y="8962"/>
                </a:cubicBezTo>
                <a:cubicBezTo>
                  <a:pt x="18040" y="8935"/>
                  <a:pt x="18075" y="8906"/>
                  <a:pt x="18108" y="8878"/>
                </a:cubicBezTo>
                <a:cubicBezTo>
                  <a:pt x="18143" y="8848"/>
                  <a:pt x="18140" y="8822"/>
                  <a:pt x="18110" y="8787"/>
                </a:cubicBezTo>
                <a:cubicBezTo>
                  <a:pt x="17999" y="8660"/>
                  <a:pt x="17868" y="8577"/>
                  <a:pt x="17701" y="8549"/>
                </a:cubicBezTo>
                <a:cubicBezTo>
                  <a:pt x="17693" y="8546"/>
                  <a:pt x="17683" y="8541"/>
                  <a:pt x="17670" y="8537"/>
                </a:cubicBezTo>
                <a:cubicBezTo>
                  <a:pt x="17673" y="8530"/>
                  <a:pt x="17674" y="8524"/>
                  <a:pt x="17677" y="8519"/>
                </a:cubicBezTo>
                <a:cubicBezTo>
                  <a:pt x="17690" y="8499"/>
                  <a:pt x="17704" y="8479"/>
                  <a:pt x="17717" y="8460"/>
                </a:cubicBezTo>
                <a:cubicBezTo>
                  <a:pt x="17696" y="8447"/>
                  <a:pt x="17677" y="8427"/>
                  <a:pt x="17655" y="8423"/>
                </a:cubicBezTo>
                <a:cubicBezTo>
                  <a:pt x="17544" y="8403"/>
                  <a:pt x="17461" y="8339"/>
                  <a:pt x="17386" y="8259"/>
                </a:cubicBezTo>
                <a:cubicBezTo>
                  <a:pt x="17364" y="8235"/>
                  <a:pt x="17338" y="8213"/>
                  <a:pt x="17317" y="8192"/>
                </a:cubicBezTo>
                <a:cubicBezTo>
                  <a:pt x="17367" y="8150"/>
                  <a:pt x="17416" y="8107"/>
                  <a:pt x="17468" y="8068"/>
                </a:cubicBezTo>
                <a:cubicBezTo>
                  <a:pt x="17508" y="8038"/>
                  <a:pt x="17498" y="8005"/>
                  <a:pt x="17474" y="7978"/>
                </a:cubicBezTo>
                <a:cubicBezTo>
                  <a:pt x="17366" y="7858"/>
                  <a:pt x="17247" y="7752"/>
                  <a:pt x="17088" y="7701"/>
                </a:cubicBezTo>
                <a:cubicBezTo>
                  <a:pt x="17029" y="7682"/>
                  <a:pt x="16974" y="7649"/>
                  <a:pt x="16891" y="7610"/>
                </a:cubicBezTo>
                <a:cubicBezTo>
                  <a:pt x="16916" y="7605"/>
                  <a:pt x="16938" y="7600"/>
                  <a:pt x="16958" y="7597"/>
                </a:cubicBezTo>
                <a:cubicBezTo>
                  <a:pt x="16932" y="7458"/>
                  <a:pt x="16803" y="7461"/>
                  <a:pt x="16718" y="7409"/>
                </a:cubicBezTo>
                <a:cubicBezTo>
                  <a:pt x="16613" y="7345"/>
                  <a:pt x="16496" y="7297"/>
                  <a:pt x="16387" y="7239"/>
                </a:cubicBezTo>
                <a:cubicBezTo>
                  <a:pt x="16273" y="7179"/>
                  <a:pt x="16157" y="7117"/>
                  <a:pt x="16048" y="7048"/>
                </a:cubicBezTo>
                <a:cubicBezTo>
                  <a:pt x="15975" y="7001"/>
                  <a:pt x="15911" y="6937"/>
                  <a:pt x="15843" y="6882"/>
                </a:cubicBezTo>
                <a:cubicBezTo>
                  <a:pt x="15818" y="6863"/>
                  <a:pt x="15793" y="6843"/>
                  <a:pt x="15760" y="6816"/>
                </a:cubicBezTo>
                <a:cubicBezTo>
                  <a:pt x="15782" y="6815"/>
                  <a:pt x="15797" y="6813"/>
                  <a:pt x="15810" y="6812"/>
                </a:cubicBezTo>
                <a:cubicBezTo>
                  <a:pt x="15900" y="6801"/>
                  <a:pt x="15991" y="6792"/>
                  <a:pt x="16081" y="6776"/>
                </a:cubicBezTo>
                <a:cubicBezTo>
                  <a:pt x="16157" y="6764"/>
                  <a:pt x="16230" y="6738"/>
                  <a:pt x="16306" y="6724"/>
                </a:cubicBezTo>
                <a:cubicBezTo>
                  <a:pt x="16418" y="6702"/>
                  <a:pt x="16531" y="6688"/>
                  <a:pt x="16643" y="6667"/>
                </a:cubicBezTo>
                <a:cubicBezTo>
                  <a:pt x="16665" y="6663"/>
                  <a:pt x="16686" y="6644"/>
                  <a:pt x="16706" y="6632"/>
                </a:cubicBezTo>
                <a:cubicBezTo>
                  <a:pt x="16695" y="6612"/>
                  <a:pt x="16681" y="6591"/>
                  <a:pt x="16670" y="6571"/>
                </a:cubicBezTo>
                <a:cubicBezTo>
                  <a:pt x="16752" y="6563"/>
                  <a:pt x="16837" y="6549"/>
                  <a:pt x="16876" y="6482"/>
                </a:cubicBezTo>
                <a:cubicBezTo>
                  <a:pt x="16938" y="6467"/>
                  <a:pt x="16986" y="6461"/>
                  <a:pt x="17031" y="6443"/>
                </a:cubicBezTo>
                <a:cubicBezTo>
                  <a:pt x="17117" y="6410"/>
                  <a:pt x="17200" y="6373"/>
                  <a:pt x="17279" y="6329"/>
                </a:cubicBezTo>
                <a:cubicBezTo>
                  <a:pt x="17348" y="6292"/>
                  <a:pt x="17349" y="6267"/>
                  <a:pt x="17310" y="6201"/>
                </a:cubicBezTo>
                <a:cubicBezTo>
                  <a:pt x="17278" y="6148"/>
                  <a:pt x="17250" y="6091"/>
                  <a:pt x="17220" y="6033"/>
                </a:cubicBezTo>
                <a:cubicBezTo>
                  <a:pt x="17415" y="5993"/>
                  <a:pt x="17593" y="5907"/>
                  <a:pt x="17765" y="5800"/>
                </a:cubicBezTo>
                <a:cubicBezTo>
                  <a:pt x="17807" y="5773"/>
                  <a:pt x="17861" y="5767"/>
                  <a:pt x="17904" y="5740"/>
                </a:cubicBezTo>
                <a:cubicBezTo>
                  <a:pt x="17984" y="5690"/>
                  <a:pt x="17984" y="5675"/>
                  <a:pt x="17926" y="5599"/>
                </a:cubicBezTo>
                <a:cubicBezTo>
                  <a:pt x="18032" y="5573"/>
                  <a:pt x="18135" y="5546"/>
                  <a:pt x="18238" y="5519"/>
                </a:cubicBezTo>
                <a:cubicBezTo>
                  <a:pt x="18262" y="5514"/>
                  <a:pt x="18287" y="5510"/>
                  <a:pt x="18312" y="5505"/>
                </a:cubicBezTo>
                <a:cubicBezTo>
                  <a:pt x="18353" y="5495"/>
                  <a:pt x="18384" y="5483"/>
                  <a:pt x="18360" y="5439"/>
                </a:cubicBezTo>
                <a:cubicBezTo>
                  <a:pt x="18415" y="5424"/>
                  <a:pt x="18470" y="5417"/>
                  <a:pt x="18519" y="5397"/>
                </a:cubicBezTo>
                <a:cubicBezTo>
                  <a:pt x="18667" y="5337"/>
                  <a:pt x="18815" y="5277"/>
                  <a:pt x="18959" y="5210"/>
                </a:cubicBezTo>
                <a:cubicBezTo>
                  <a:pt x="18996" y="5193"/>
                  <a:pt x="19022" y="5151"/>
                  <a:pt x="19053" y="5121"/>
                </a:cubicBezTo>
                <a:cubicBezTo>
                  <a:pt x="19015" y="5097"/>
                  <a:pt x="18979" y="5057"/>
                  <a:pt x="18939" y="5052"/>
                </a:cubicBezTo>
                <a:cubicBezTo>
                  <a:pt x="18791" y="5035"/>
                  <a:pt x="18643" y="5030"/>
                  <a:pt x="18495" y="5022"/>
                </a:cubicBezTo>
                <a:cubicBezTo>
                  <a:pt x="18480" y="5022"/>
                  <a:pt x="18462" y="5027"/>
                  <a:pt x="18436" y="5031"/>
                </a:cubicBezTo>
                <a:cubicBezTo>
                  <a:pt x="18468" y="4966"/>
                  <a:pt x="18424" y="4965"/>
                  <a:pt x="18385" y="4958"/>
                </a:cubicBezTo>
                <a:cubicBezTo>
                  <a:pt x="18216" y="4925"/>
                  <a:pt x="18045" y="4894"/>
                  <a:pt x="17869" y="4862"/>
                </a:cubicBezTo>
                <a:cubicBezTo>
                  <a:pt x="17914" y="4804"/>
                  <a:pt x="17884" y="4766"/>
                  <a:pt x="17834" y="4747"/>
                </a:cubicBezTo>
                <a:cubicBezTo>
                  <a:pt x="17758" y="4717"/>
                  <a:pt x="17678" y="4691"/>
                  <a:pt x="17598" y="4670"/>
                </a:cubicBezTo>
                <a:cubicBezTo>
                  <a:pt x="17513" y="4648"/>
                  <a:pt x="17425" y="4631"/>
                  <a:pt x="17338" y="4617"/>
                </a:cubicBezTo>
                <a:cubicBezTo>
                  <a:pt x="17266" y="4606"/>
                  <a:pt x="17191" y="4603"/>
                  <a:pt x="17114" y="4595"/>
                </a:cubicBezTo>
                <a:cubicBezTo>
                  <a:pt x="17139" y="4563"/>
                  <a:pt x="17166" y="4521"/>
                  <a:pt x="17202" y="4488"/>
                </a:cubicBezTo>
                <a:cubicBezTo>
                  <a:pt x="17246" y="4451"/>
                  <a:pt x="17226" y="4423"/>
                  <a:pt x="17196" y="4401"/>
                </a:cubicBezTo>
                <a:cubicBezTo>
                  <a:pt x="17154" y="4370"/>
                  <a:pt x="17108" y="4338"/>
                  <a:pt x="17060" y="4322"/>
                </a:cubicBezTo>
                <a:cubicBezTo>
                  <a:pt x="16918" y="4277"/>
                  <a:pt x="16775" y="4239"/>
                  <a:pt x="16631" y="4200"/>
                </a:cubicBezTo>
                <a:cubicBezTo>
                  <a:pt x="16618" y="4197"/>
                  <a:pt x="16603" y="4196"/>
                  <a:pt x="16589" y="4196"/>
                </a:cubicBezTo>
                <a:cubicBezTo>
                  <a:pt x="16568" y="4196"/>
                  <a:pt x="16546" y="4198"/>
                  <a:pt x="16525" y="4198"/>
                </a:cubicBezTo>
                <a:cubicBezTo>
                  <a:pt x="16543" y="4166"/>
                  <a:pt x="16562" y="4131"/>
                  <a:pt x="16582" y="4095"/>
                </a:cubicBezTo>
                <a:cubicBezTo>
                  <a:pt x="16609" y="4044"/>
                  <a:pt x="16599" y="4008"/>
                  <a:pt x="16542" y="3997"/>
                </a:cubicBezTo>
                <a:cubicBezTo>
                  <a:pt x="16460" y="3983"/>
                  <a:pt x="16377" y="3982"/>
                  <a:pt x="16295" y="3971"/>
                </a:cubicBezTo>
                <a:cubicBezTo>
                  <a:pt x="16229" y="3961"/>
                  <a:pt x="16163" y="3942"/>
                  <a:pt x="16096" y="3937"/>
                </a:cubicBezTo>
                <a:cubicBezTo>
                  <a:pt x="16011" y="3929"/>
                  <a:pt x="15931" y="3894"/>
                  <a:pt x="15848" y="3875"/>
                </a:cubicBezTo>
                <a:cubicBezTo>
                  <a:pt x="15843" y="3874"/>
                  <a:pt x="15837" y="3873"/>
                  <a:pt x="15832" y="3873"/>
                </a:cubicBezTo>
                <a:cubicBezTo>
                  <a:pt x="15822" y="3873"/>
                  <a:pt x="15812" y="3874"/>
                  <a:pt x="15803" y="3874"/>
                </a:cubicBezTo>
                <a:cubicBezTo>
                  <a:pt x="15795" y="3874"/>
                  <a:pt x="15787" y="3874"/>
                  <a:pt x="15780" y="3871"/>
                </a:cubicBezTo>
                <a:cubicBezTo>
                  <a:pt x="15766" y="3866"/>
                  <a:pt x="15759" y="3844"/>
                  <a:pt x="15746" y="3829"/>
                </a:cubicBezTo>
                <a:cubicBezTo>
                  <a:pt x="15789" y="3802"/>
                  <a:pt x="15793" y="3763"/>
                  <a:pt x="15781" y="3719"/>
                </a:cubicBezTo>
                <a:cubicBezTo>
                  <a:pt x="15780" y="3715"/>
                  <a:pt x="15789" y="3709"/>
                  <a:pt x="15792" y="3704"/>
                </a:cubicBezTo>
                <a:cubicBezTo>
                  <a:pt x="15802" y="3684"/>
                  <a:pt x="15811" y="3665"/>
                  <a:pt x="15811" y="3642"/>
                </a:cubicBezTo>
                <a:cubicBezTo>
                  <a:pt x="15823" y="3624"/>
                  <a:pt x="15842" y="3608"/>
                  <a:pt x="15849" y="3590"/>
                </a:cubicBezTo>
                <a:cubicBezTo>
                  <a:pt x="15879" y="3514"/>
                  <a:pt x="15911" y="3438"/>
                  <a:pt x="15933" y="3359"/>
                </a:cubicBezTo>
                <a:cubicBezTo>
                  <a:pt x="15960" y="3263"/>
                  <a:pt x="15957" y="3256"/>
                  <a:pt x="15856" y="3233"/>
                </a:cubicBezTo>
                <a:cubicBezTo>
                  <a:pt x="15746" y="3209"/>
                  <a:pt x="15633" y="3195"/>
                  <a:pt x="15518" y="3175"/>
                </a:cubicBezTo>
                <a:cubicBezTo>
                  <a:pt x="15512" y="3121"/>
                  <a:pt x="15509" y="3103"/>
                  <a:pt x="15477" y="3103"/>
                </a:cubicBezTo>
                <a:cubicBezTo>
                  <a:pt x="15463" y="3103"/>
                  <a:pt x="15443" y="3107"/>
                  <a:pt x="15414" y="3112"/>
                </a:cubicBezTo>
                <a:cubicBezTo>
                  <a:pt x="15362" y="3123"/>
                  <a:pt x="15309" y="3135"/>
                  <a:pt x="15260" y="3151"/>
                </a:cubicBezTo>
                <a:cubicBezTo>
                  <a:pt x="15211" y="3166"/>
                  <a:pt x="15167" y="3187"/>
                  <a:pt x="15119" y="3206"/>
                </a:cubicBezTo>
                <a:cubicBezTo>
                  <a:pt x="15142" y="3145"/>
                  <a:pt x="15165" y="3084"/>
                  <a:pt x="15191" y="3019"/>
                </a:cubicBezTo>
                <a:cubicBezTo>
                  <a:pt x="15174" y="3014"/>
                  <a:pt x="15162" y="3010"/>
                  <a:pt x="15146" y="3004"/>
                </a:cubicBezTo>
                <a:cubicBezTo>
                  <a:pt x="15154" y="2995"/>
                  <a:pt x="15160" y="2988"/>
                  <a:pt x="15180" y="2963"/>
                </a:cubicBezTo>
                <a:cubicBezTo>
                  <a:pt x="15131" y="2961"/>
                  <a:pt x="15088" y="2954"/>
                  <a:pt x="15048" y="2954"/>
                </a:cubicBezTo>
                <a:cubicBezTo>
                  <a:pt x="15031" y="2954"/>
                  <a:pt x="15016" y="2955"/>
                  <a:pt x="15000" y="2958"/>
                </a:cubicBezTo>
                <a:cubicBezTo>
                  <a:pt x="14774" y="3006"/>
                  <a:pt x="14547" y="3057"/>
                  <a:pt x="14324" y="3122"/>
                </a:cubicBezTo>
                <a:cubicBezTo>
                  <a:pt x="14162" y="3169"/>
                  <a:pt x="14006" y="3241"/>
                  <a:pt x="13848" y="3302"/>
                </a:cubicBezTo>
                <a:cubicBezTo>
                  <a:pt x="13822" y="3312"/>
                  <a:pt x="13795" y="3320"/>
                  <a:pt x="13759" y="3334"/>
                </a:cubicBezTo>
                <a:cubicBezTo>
                  <a:pt x="13819" y="3245"/>
                  <a:pt x="13872" y="3169"/>
                  <a:pt x="13925" y="3089"/>
                </a:cubicBezTo>
                <a:cubicBezTo>
                  <a:pt x="13915" y="3082"/>
                  <a:pt x="13906" y="3075"/>
                  <a:pt x="13906" y="3075"/>
                </a:cubicBezTo>
                <a:lnTo>
                  <a:pt x="13906" y="3075"/>
                </a:lnTo>
                <a:cubicBezTo>
                  <a:pt x="13906" y="3075"/>
                  <a:pt x="13906" y="3075"/>
                  <a:pt x="13907" y="3075"/>
                </a:cubicBezTo>
                <a:cubicBezTo>
                  <a:pt x="13919" y="3024"/>
                  <a:pt x="13932" y="2979"/>
                  <a:pt x="13945" y="2929"/>
                </a:cubicBezTo>
                <a:lnTo>
                  <a:pt x="13907" y="2929"/>
                </a:lnTo>
                <a:cubicBezTo>
                  <a:pt x="13940" y="2815"/>
                  <a:pt x="13973" y="2701"/>
                  <a:pt x="14009" y="2587"/>
                </a:cubicBezTo>
                <a:cubicBezTo>
                  <a:pt x="14025" y="2536"/>
                  <a:pt x="14004" y="2520"/>
                  <a:pt x="13959" y="2505"/>
                </a:cubicBezTo>
                <a:cubicBezTo>
                  <a:pt x="13922" y="2494"/>
                  <a:pt x="13885" y="2490"/>
                  <a:pt x="13849" y="2490"/>
                </a:cubicBezTo>
                <a:cubicBezTo>
                  <a:pt x="13786" y="2490"/>
                  <a:pt x="13724" y="2502"/>
                  <a:pt x="13662" y="2511"/>
                </a:cubicBezTo>
                <a:cubicBezTo>
                  <a:pt x="13640" y="2514"/>
                  <a:pt x="13617" y="2521"/>
                  <a:pt x="13595" y="2521"/>
                </a:cubicBezTo>
                <a:cubicBezTo>
                  <a:pt x="13575" y="2521"/>
                  <a:pt x="13555" y="2515"/>
                  <a:pt x="13537" y="2495"/>
                </a:cubicBezTo>
                <a:cubicBezTo>
                  <a:pt x="13532" y="2490"/>
                  <a:pt x="13521" y="2488"/>
                  <a:pt x="13510" y="2488"/>
                </a:cubicBezTo>
                <a:cubicBezTo>
                  <a:pt x="13505" y="2488"/>
                  <a:pt x="13499" y="2488"/>
                  <a:pt x="13495" y="2489"/>
                </a:cubicBezTo>
                <a:cubicBezTo>
                  <a:pt x="13377" y="2500"/>
                  <a:pt x="13267" y="2536"/>
                  <a:pt x="13162" y="2602"/>
                </a:cubicBezTo>
                <a:cubicBezTo>
                  <a:pt x="13174" y="2612"/>
                  <a:pt x="13182" y="2620"/>
                  <a:pt x="13198" y="2631"/>
                </a:cubicBezTo>
                <a:cubicBezTo>
                  <a:pt x="13169" y="2633"/>
                  <a:pt x="13147" y="2633"/>
                  <a:pt x="13122" y="2634"/>
                </a:cubicBezTo>
                <a:cubicBezTo>
                  <a:pt x="13117" y="2594"/>
                  <a:pt x="13114" y="2554"/>
                  <a:pt x="13107" y="2516"/>
                </a:cubicBezTo>
                <a:cubicBezTo>
                  <a:pt x="13101" y="2473"/>
                  <a:pt x="13092" y="2453"/>
                  <a:pt x="13071" y="2453"/>
                </a:cubicBezTo>
                <a:cubicBezTo>
                  <a:pt x="13059" y="2453"/>
                  <a:pt x="13043" y="2460"/>
                  <a:pt x="13022" y="2471"/>
                </a:cubicBezTo>
                <a:cubicBezTo>
                  <a:pt x="12965" y="2502"/>
                  <a:pt x="12914" y="2541"/>
                  <a:pt x="12863" y="2579"/>
                </a:cubicBezTo>
                <a:cubicBezTo>
                  <a:pt x="12711" y="2696"/>
                  <a:pt x="12561" y="2813"/>
                  <a:pt x="12401" y="2934"/>
                </a:cubicBezTo>
                <a:cubicBezTo>
                  <a:pt x="12382" y="2880"/>
                  <a:pt x="12363" y="2835"/>
                  <a:pt x="12351" y="2788"/>
                </a:cubicBezTo>
                <a:cubicBezTo>
                  <a:pt x="12343" y="2757"/>
                  <a:pt x="12330" y="2742"/>
                  <a:pt x="12311" y="2742"/>
                </a:cubicBezTo>
                <a:cubicBezTo>
                  <a:pt x="12300" y="2742"/>
                  <a:pt x="12287" y="2747"/>
                  <a:pt x="12273" y="2756"/>
                </a:cubicBezTo>
                <a:cubicBezTo>
                  <a:pt x="12227" y="2784"/>
                  <a:pt x="12179" y="2809"/>
                  <a:pt x="12142" y="2846"/>
                </a:cubicBezTo>
                <a:cubicBezTo>
                  <a:pt x="12020" y="2967"/>
                  <a:pt x="11913" y="3099"/>
                  <a:pt x="11819" y="3245"/>
                </a:cubicBezTo>
                <a:cubicBezTo>
                  <a:pt x="11722" y="3394"/>
                  <a:pt x="11608" y="3533"/>
                  <a:pt x="11500" y="3674"/>
                </a:cubicBezTo>
                <a:cubicBezTo>
                  <a:pt x="11397" y="3809"/>
                  <a:pt x="11290" y="3942"/>
                  <a:pt x="11185" y="4075"/>
                </a:cubicBezTo>
                <a:cubicBezTo>
                  <a:pt x="11175" y="4090"/>
                  <a:pt x="11163" y="4101"/>
                  <a:pt x="11140" y="4110"/>
                </a:cubicBezTo>
                <a:cubicBezTo>
                  <a:pt x="11252" y="3660"/>
                  <a:pt x="11371" y="3211"/>
                  <a:pt x="11474" y="2759"/>
                </a:cubicBezTo>
                <a:cubicBezTo>
                  <a:pt x="11577" y="2309"/>
                  <a:pt x="11669" y="1856"/>
                  <a:pt x="11756" y="1403"/>
                </a:cubicBezTo>
                <a:cubicBezTo>
                  <a:pt x="11844" y="947"/>
                  <a:pt x="11898" y="485"/>
                  <a:pt x="11965" y="30"/>
                </a:cubicBezTo>
                <a:cubicBezTo>
                  <a:pt x="11869" y="20"/>
                  <a:pt x="11787" y="9"/>
                  <a:pt x="11706" y="1"/>
                </a:cubicBezTo>
                <a:cubicBezTo>
                  <a:pt x="11704" y="1"/>
                  <a:pt x="11703" y="1"/>
                  <a:pt x="11701" y="1"/>
                </a:cubicBezTo>
                <a:close/>
              </a:path>
            </a:pathLst>
          </a:custGeom>
          <a:solidFill>
            <a:srgbClr val="80B31A">
              <a:alpha val="50196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" name="Google Shape;58;p29"/>
          <p:cNvSpPr/>
          <p:nvPr/>
        </p:nvSpPr>
        <p:spPr>
          <a:xfrm rot="-4190590">
            <a:off x="-324465" y="715852"/>
            <a:ext cx="1065173" cy="931746"/>
          </a:xfrm>
          <a:custGeom>
            <a:avLst/>
            <a:gdLst/>
            <a:ahLst/>
            <a:cxnLst/>
            <a:rect l="l" t="t" r="r" b="b"/>
            <a:pathLst>
              <a:path w="37521" h="32821" extrusionOk="0">
                <a:moveTo>
                  <a:pt x="26707" y="0"/>
                </a:moveTo>
                <a:cubicBezTo>
                  <a:pt x="26685" y="0"/>
                  <a:pt x="26661" y="13"/>
                  <a:pt x="26641" y="39"/>
                </a:cubicBezTo>
                <a:cubicBezTo>
                  <a:pt x="26545" y="161"/>
                  <a:pt x="26394" y="228"/>
                  <a:pt x="26328" y="385"/>
                </a:cubicBezTo>
                <a:cubicBezTo>
                  <a:pt x="26298" y="456"/>
                  <a:pt x="26209" y="499"/>
                  <a:pt x="26148" y="559"/>
                </a:cubicBezTo>
                <a:cubicBezTo>
                  <a:pt x="25798" y="898"/>
                  <a:pt x="25454" y="1240"/>
                  <a:pt x="25100" y="1573"/>
                </a:cubicBezTo>
                <a:cubicBezTo>
                  <a:pt x="25000" y="1667"/>
                  <a:pt x="24872" y="1732"/>
                  <a:pt x="24744" y="1819"/>
                </a:cubicBezTo>
                <a:cubicBezTo>
                  <a:pt x="24724" y="1776"/>
                  <a:pt x="24701" y="1738"/>
                  <a:pt x="24688" y="1696"/>
                </a:cubicBezTo>
                <a:cubicBezTo>
                  <a:pt x="24665" y="1619"/>
                  <a:pt x="24621" y="1584"/>
                  <a:pt x="24562" y="1584"/>
                </a:cubicBezTo>
                <a:cubicBezTo>
                  <a:pt x="24540" y="1584"/>
                  <a:pt x="24516" y="1589"/>
                  <a:pt x="24490" y="1598"/>
                </a:cubicBezTo>
                <a:cubicBezTo>
                  <a:pt x="24413" y="1625"/>
                  <a:pt x="24327" y="1645"/>
                  <a:pt x="24266" y="1694"/>
                </a:cubicBezTo>
                <a:cubicBezTo>
                  <a:pt x="23997" y="1910"/>
                  <a:pt x="23720" y="2118"/>
                  <a:pt x="23515" y="2406"/>
                </a:cubicBezTo>
                <a:cubicBezTo>
                  <a:pt x="23432" y="2524"/>
                  <a:pt x="23308" y="2614"/>
                  <a:pt x="23200" y="2717"/>
                </a:cubicBezTo>
                <a:cubicBezTo>
                  <a:pt x="23090" y="2530"/>
                  <a:pt x="22973" y="2337"/>
                  <a:pt x="22862" y="2141"/>
                </a:cubicBezTo>
                <a:cubicBezTo>
                  <a:pt x="22829" y="2082"/>
                  <a:pt x="22792" y="2054"/>
                  <a:pt x="22740" y="2054"/>
                </a:cubicBezTo>
                <a:cubicBezTo>
                  <a:pt x="22719" y="2054"/>
                  <a:pt x="22696" y="2059"/>
                  <a:pt x="22670" y="2067"/>
                </a:cubicBezTo>
                <a:cubicBezTo>
                  <a:pt x="22500" y="2123"/>
                  <a:pt x="22383" y="2243"/>
                  <a:pt x="22274" y="2376"/>
                </a:cubicBezTo>
                <a:cubicBezTo>
                  <a:pt x="22162" y="2512"/>
                  <a:pt x="22052" y="2651"/>
                  <a:pt x="21943" y="2792"/>
                </a:cubicBezTo>
                <a:cubicBezTo>
                  <a:pt x="21900" y="2846"/>
                  <a:pt x="21866" y="2908"/>
                  <a:pt x="21822" y="2975"/>
                </a:cubicBezTo>
                <a:cubicBezTo>
                  <a:pt x="21796" y="2962"/>
                  <a:pt x="21765" y="2948"/>
                  <a:pt x="21737" y="2932"/>
                </a:cubicBezTo>
                <a:cubicBezTo>
                  <a:pt x="21685" y="2900"/>
                  <a:pt x="21648" y="2884"/>
                  <a:pt x="21616" y="2884"/>
                </a:cubicBezTo>
                <a:cubicBezTo>
                  <a:pt x="21574" y="2884"/>
                  <a:pt x="21543" y="2914"/>
                  <a:pt x="21498" y="2980"/>
                </a:cubicBezTo>
                <a:cubicBezTo>
                  <a:pt x="21370" y="3167"/>
                  <a:pt x="21220" y="3328"/>
                  <a:pt x="21029" y="3455"/>
                </a:cubicBezTo>
                <a:cubicBezTo>
                  <a:pt x="20977" y="3489"/>
                  <a:pt x="20952" y="3565"/>
                  <a:pt x="20916" y="3621"/>
                </a:cubicBezTo>
                <a:cubicBezTo>
                  <a:pt x="20850" y="3555"/>
                  <a:pt x="20782" y="3481"/>
                  <a:pt x="20709" y="3411"/>
                </a:cubicBezTo>
                <a:cubicBezTo>
                  <a:pt x="20679" y="3382"/>
                  <a:pt x="20645" y="3367"/>
                  <a:pt x="20610" y="3367"/>
                </a:cubicBezTo>
                <a:cubicBezTo>
                  <a:pt x="20580" y="3367"/>
                  <a:pt x="20549" y="3378"/>
                  <a:pt x="20520" y="3402"/>
                </a:cubicBezTo>
                <a:cubicBezTo>
                  <a:pt x="20456" y="3456"/>
                  <a:pt x="20393" y="3515"/>
                  <a:pt x="20339" y="3581"/>
                </a:cubicBezTo>
                <a:cubicBezTo>
                  <a:pt x="20221" y="3725"/>
                  <a:pt x="20108" y="3874"/>
                  <a:pt x="19993" y="4021"/>
                </a:cubicBezTo>
                <a:cubicBezTo>
                  <a:pt x="19986" y="4029"/>
                  <a:pt x="19976" y="4039"/>
                  <a:pt x="19973" y="4049"/>
                </a:cubicBezTo>
                <a:cubicBezTo>
                  <a:pt x="19932" y="4168"/>
                  <a:pt x="19885" y="4274"/>
                  <a:pt x="19742" y="4319"/>
                </a:cubicBezTo>
                <a:cubicBezTo>
                  <a:pt x="19697" y="4333"/>
                  <a:pt x="19680" y="4436"/>
                  <a:pt x="19650" y="4500"/>
                </a:cubicBezTo>
                <a:cubicBezTo>
                  <a:pt x="19614" y="4575"/>
                  <a:pt x="19577" y="4651"/>
                  <a:pt x="19532" y="4742"/>
                </a:cubicBezTo>
                <a:cubicBezTo>
                  <a:pt x="19384" y="4508"/>
                  <a:pt x="19256" y="4296"/>
                  <a:pt x="19116" y="4090"/>
                </a:cubicBezTo>
                <a:cubicBezTo>
                  <a:pt x="19095" y="4060"/>
                  <a:pt x="19022" y="4065"/>
                  <a:pt x="18978" y="4057"/>
                </a:cubicBezTo>
                <a:cubicBezTo>
                  <a:pt x="18795" y="3873"/>
                  <a:pt x="18605" y="3683"/>
                  <a:pt x="18414" y="3497"/>
                </a:cubicBezTo>
                <a:cubicBezTo>
                  <a:pt x="18401" y="3485"/>
                  <a:pt x="18377" y="3479"/>
                  <a:pt x="18354" y="3479"/>
                </a:cubicBezTo>
                <a:cubicBezTo>
                  <a:pt x="18341" y="3479"/>
                  <a:pt x="18328" y="3481"/>
                  <a:pt x="18317" y="3484"/>
                </a:cubicBezTo>
                <a:cubicBezTo>
                  <a:pt x="18194" y="3522"/>
                  <a:pt x="18098" y="3591"/>
                  <a:pt x="18034" y="3710"/>
                </a:cubicBezTo>
                <a:cubicBezTo>
                  <a:pt x="17972" y="3828"/>
                  <a:pt x="17884" y="3932"/>
                  <a:pt x="17810" y="4043"/>
                </a:cubicBezTo>
                <a:cubicBezTo>
                  <a:pt x="17773" y="4099"/>
                  <a:pt x="17740" y="4160"/>
                  <a:pt x="17704" y="4219"/>
                </a:cubicBezTo>
                <a:cubicBezTo>
                  <a:pt x="17663" y="4190"/>
                  <a:pt x="17629" y="4175"/>
                  <a:pt x="17599" y="4175"/>
                </a:cubicBezTo>
                <a:cubicBezTo>
                  <a:pt x="17554" y="4175"/>
                  <a:pt x="17518" y="4209"/>
                  <a:pt x="17484" y="4286"/>
                </a:cubicBezTo>
                <a:cubicBezTo>
                  <a:pt x="17370" y="4533"/>
                  <a:pt x="17268" y="4789"/>
                  <a:pt x="17164" y="5031"/>
                </a:cubicBezTo>
                <a:cubicBezTo>
                  <a:pt x="17103" y="4978"/>
                  <a:pt x="17023" y="4906"/>
                  <a:pt x="16944" y="4836"/>
                </a:cubicBezTo>
                <a:cubicBezTo>
                  <a:pt x="16904" y="4800"/>
                  <a:pt x="16864" y="4781"/>
                  <a:pt x="16827" y="4781"/>
                </a:cubicBezTo>
                <a:cubicBezTo>
                  <a:pt x="16787" y="4781"/>
                  <a:pt x="16749" y="4803"/>
                  <a:pt x="16716" y="4851"/>
                </a:cubicBezTo>
                <a:cubicBezTo>
                  <a:pt x="16624" y="4984"/>
                  <a:pt x="16532" y="5122"/>
                  <a:pt x="16471" y="5269"/>
                </a:cubicBezTo>
                <a:cubicBezTo>
                  <a:pt x="16384" y="5484"/>
                  <a:pt x="16321" y="5711"/>
                  <a:pt x="16254" y="5933"/>
                </a:cubicBezTo>
                <a:cubicBezTo>
                  <a:pt x="16233" y="6005"/>
                  <a:pt x="16229" y="6082"/>
                  <a:pt x="16215" y="6163"/>
                </a:cubicBezTo>
                <a:cubicBezTo>
                  <a:pt x="16079" y="6188"/>
                  <a:pt x="16059" y="6215"/>
                  <a:pt x="16056" y="6445"/>
                </a:cubicBezTo>
                <a:cubicBezTo>
                  <a:pt x="16054" y="6610"/>
                  <a:pt x="16068" y="6775"/>
                  <a:pt x="16061" y="6941"/>
                </a:cubicBezTo>
                <a:cubicBezTo>
                  <a:pt x="16055" y="7088"/>
                  <a:pt x="16030" y="7234"/>
                  <a:pt x="16014" y="7382"/>
                </a:cubicBezTo>
                <a:cubicBezTo>
                  <a:pt x="15916" y="7319"/>
                  <a:pt x="15818" y="7258"/>
                  <a:pt x="15723" y="7193"/>
                </a:cubicBezTo>
                <a:cubicBezTo>
                  <a:pt x="15692" y="7172"/>
                  <a:pt x="15662" y="7162"/>
                  <a:pt x="15635" y="7162"/>
                </a:cubicBezTo>
                <a:cubicBezTo>
                  <a:pt x="15593" y="7162"/>
                  <a:pt x="15558" y="7189"/>
                  <a:pt x="15538" y="7242"/>
                </a:cubicBezTo>
                <a:cubicBezTo>
                  <a:pt x="15477" y="7403"/>
                  <a:pt x="15427" y="7571"/>
                  <a:pt x="15377" y="7736"/>
                </a:cubicBezTo>
                <a:cubicBezTo>
                  <a:pt x="15348" y="7835"/>
                  <a:pt x="15314" y="7936"/>
                  <a:pt x="15302" y="8037"/>
                </a:cubicBezTo>
                <a:cubicBezTo>
                  <a:pt x="15267" y="8302"/>
                  <a:pt x="15242" y="8569"/>
                  <a:pt x="15214" y="8837"/>
                </a:cubicBezTo>
                <a:cubicBezTo>
                  <a:pt x="15205" y="8832"/>
                  <a:pt x="15186" y="8813"/>
                  <a:pt x="15168" y="8811"/>
                </a:cubicBezTo>
                <a:cubicBezTo>
                  <a:pt x="15147" y="8808"/>
                  <a:pt x="15123" y="8803"/>
                  <a:pt x="15101" y="8803"/>
                </a:cubicBezTo>
                <a:cubicBezTo>
                  <a:pt x="15085" y="8803"/>
                  <a:pt x="15071" y="8805"/>
                  <a:pt x="15061" y="8813"/>
                </a:cubicBezTo>
                <a:cubicBezTo>
                  <a:pt x="15027" y="8837"/>
                  <a:pt x="14998" y="8881"/>
                  <a:pt x="14990" y="8922"/>
                </a:cubicBezTo>
                <a:cubicBezTo>
                  <a:pt x="14983" y="8966"/>
                  <a:pt x="15000" y="9016"/>
                  <a:pt x="15008" y="9063"/>
                </a:cubicBezTo>
                <a:cubicBezTo>
                  <a:pt x="15047" y="9287"/>
                  <a:pt x="15004" y="9503"/>
                  <a:pt x="14950" y="9723"/>
                </a:cubicBezTo>
                <a:cubicBezTo>
                  <a:pt x="14886" y="9980"/>
                  <a:pt x="14854" y="10246"/>
                  <a:pt x="14794" y="10504"/>
                </a:cubicBezTo>
                <a:cubicBezTo>
                  <a:pt x="14778" y="10576"/>
                  <a:pt x="14729" y="10635"/>
                  <a:pt x="14840" y="10663"/>
                </a:cubicBezTo>
                <a:cubicBezTo>
                  <a:pt x="14739" y="10740"/>
                  <a:pt x="14711" y="10861"/>
                  <a:pt x="14757" y="10976"/>
                </a:cubicBezTo>
                <a:cubicBezTo>
                  <a:pt x="14769" y="11005"/>
                  <a:pt x="14759" y="11045"/>
                  <a:pt x="14756" y="11080"/>
                </a:cubicBezTo>
                <a:cubicBezTo>
                  <a:pt x="14744" y="11187"/>
                  <a:pt x="14727" y="11292"/>
                  <a:pt x="14720" y="11399"/>
                </a:cubicBezTo>
                <a:cubicBezTo>
                  <a:pt x="14713" y="11489"/>
                  <a:pt x="14717" y="11580"/>
                  <a:pt x="14723" y="11667"/>
                </a:cubicBezTo>
                <a:cubicBezTo>
                  <a:pt x="14716" y="11725"/>
                  <a:pt x="14691" y="11790"/>
                  <a:pt x="14707" y="11844"/>
                </a:cubicBezTo>
                <a:cubicBezTo>
                  <a:pt x="14723" y="11903"/>
                  <a:pt x="14558" y="11944"/>
                  <a:pt x="14667" y="11982"/>
                </a:cubicBezTo>
                <a:cubicBezTo>
                  <a:pt x="14664" y="12046"/>
                  <a:pt x="14677" y="12113"/>
                  <a:pt x="14653" y="12132"/>
                </a:cubicBezTo>
                <a:cubicBezTo>
                  <a:pt x="14569" y="12198"/>
                  <a:pt x="14605" y="12291"/>
                  <a:pt x="14577" y="12367"/>
                </a:cubicBezTo>
                <a:cubicBezTo>
                  <a:pt x="14501" y="12576"/>
                  <a:pt x="14412" y="12779"/>
                  <a:pt x="14326" y="12984"/>
                </a:cubicBezTo>
                <a:cubicBezTo>
                  <a:pt x="14311" y="13021"/>
                  <a:pt x="14289" y="13057"/>
                  <a:pt x="14245" y="13091"/>
                </a:cubicBezTo>
                <a:cubicBezTo>
                  <a:pt x="14223" y="12934"/>
                  <a:pt x="14202" y="12779"/>
                  <a:pt x="14181" y="12624"/>
                </a:cubicBezTo>
                <a:cubicBezTo>
                  <a:pt x="14150" y="12394"/>
                  <a:pt x="14121" y="12167"/>
                  <a:pt x="14093" y="11939"/>
                </a:cubicBezTo>
                <a:cubicBezTo>
                  <a:pt x="14072" y="11777"/>
                  <a:pt x="14063" y="11612"/>
                  <a:pt x="14029" y="11453"/>
                </a:cubicBezTo>
                <a:cubicBezTo>
                  <a:pt x="13962" y="11137"/>
                  <a:pt x="13872" y="10825"/>
                  <a:pt x="13812" y="10508"/>
                </a:cubicBezTo>
                <a:cubicBezTo>
                  <a:pt x="13764" y="10259"/>
                  <a:pt x="13747" y="10006"/>
                  <a:pt x="13716" y="9754"/>
                </a:cubicBezTo>
                <a:cubicBezTo>
                  <a:pt x="13709" y="9685"/>
                  <a:pt x="13704" y="9614"/>
                  <a:pt x="13684" y="9547"/>
                </a:cubicBezTo>
                <a:cubicBezTo>
                  <a:pt x="13675" y="9515"/>
                  <a:pt x="13636" y="9491"/>
                  <a:pt x="13596" y="9471"/>
                </a:cubicBezTo>
                <a:cubicBezTo>
                  <a:pt x="13567" y="9212"/>
                  <a:pt x="13469" y="8967"/>
                  <a:pt x="13358" y="8725"/>
                </a:cubicBezTo>
                <a:cubicBezTo>
                  <a:pt x="13315" y="8636"/>
                  <a:pt x="13298" y="8533"/>
                  <a:pt x="13272" y="8435"/>
                </a:cubicBezTo>
                <a:cubicBezTo>
                  <a:pt x="13263" y="8407"/>
                  <a:pt x="13263" y="8380"/>
                  <a:pt x="13257" y="8354"/>
                </a:cubicBezTo>
                <a:cubicBezTo>
                  <a:pt x="13229" y="8227"/>
                  <a:pt x="13189" y="8167"/>
                  <a:pt x="13125" y="8167"/>
                </a:cubicBezTo>
                <a:cubicBezTo>
                  <a:pt x="13085" y="8167"/>
                  <a:pt x="13036" y="8190"/>
                  <a:pt x="12973" y="8234"/>
                </a:cubicBezTo>
                <a:cubicBezTo>
                  <a:pt x="12955" y="8247"/>
                  <a:pt x="12937" y="8261"/>
                  <a:pt x="12929" y="8267"/>
                </a:cubicBezTo>
                <a:cubicBezTo>
                  <a:pt x="12833" y="7999"/>
                  <a:pt x="12723" y="7736"/>
                  <a:pt x="12648" y="7465"/>
                </a:cubicBezTo>
                <a:cubicBezTo>
                  <a:pt x="12593" y="7268"/>
                  <a:pt x="12579" y="7058"/>
                  <a:pt x="12548" y="6854"/>
                </a:cubicBezTo>
                <a:cubicBezTo>
                  <a:pt x="12542" y="6811"/>
                  <a:pt x="12542" y="6768"/>
                  <a:pt x="12533" y="6727"/>
                </a:cubicBezTo>
                <a:cubicBezTo>
                  <a:pt x="12503" y="6589"/>
                  <a:pt x="12476" y="6537"/>
                  <a:pt x="12399" y="6537"/>
                </a:cubicBezTo>
                <a:cubicBezTo>
                  <a:pt x="12366" y="6537"/>
                  <a:pt x="12323" y="6547"/>
                  <a:pt x="12267" y="6563"/>
                </a:cubicBezTo>
                <a:cubicBezTo>
                  <a:pt x="12219" y="6277"/>
                  <a:pt x="12051" y="6053"/>
                  <a:pt x="11884" y="5832"/>
                </a:cubicBezTo>
                <a:cubicBezTo>
                  <a:pt x="11818" y="5745"/>
                  <a:pt x="11755" y="5704"/>
                  <a:pt x="11685" y="5704"/>
                </a:cubicBezTo>
                <a:cubicBezTo>
                  <a:pt x="11627" y="5704"/>
                  <a:pt x="11565" y="5732"/>
                  <a:pt x="11494" y="5786"/>
                </a:cubicBezTo>
                <a:cubicBezTo>
                  <a:pt x="11406" y="5850"/>
                  <a:pt x="11317" y="5911"/>
                  <a:pt x="11234" y="5983"/>
                </a:cubicBezTo>
                <a:cubicBezTo>
                  <a:pt x="11169" y="6041"/>
                  <a:pt x="11115" y="6111"/>
                  <a:pt x="11055" y="6175"/>
                </a:cubicBezTo>
                <a:cubicBezTo>
                  <a:pt x="10986" y="5859"/>
                  <a:pt x="10762" y="5614"/>
                  <a:pt x="10608" y="5333"/>
                </a:cubicBezTo>
                <a:cubicBezTo>
                  <a:pt x="10495" y="5128"/>
                  <a:pt x="10401" y="4913"/>
                  <a:pt x="10300" y="4702"/>
                </a:cubicBezTo>
                <a:cubicBezTo>
                  <a:pt x="10226" y="4546"/>
                  <a:pt x="10182" y="4474"/>
                  <a:pt x="10114" y="4474"/>
                </a:cubicBezTo>
                <a:cubicBezTo>
                  <a:pt x="10061" y="4474"/>
                  <a:pt x="9993" y="4516"/>
                  <a:pt x="9886" y="4594"/>
                </a:cubicBezTo>
                <a:cubicBezTo>
                  <a:pt x="9775" y="4403"/>
                  <a:pt x="9664" y="4213"/>
                  <a:pt x="9559" y="4021"/>
                </a:cubicBezTo>
                <a:cubicBezTo>
                  <a:pt x="9506" y="3922"/>
                  <a:pt x="9480" y="3882"/>
                  <a:pt x="9437" y="3882"/>
                </a:cubicBezTo>
                <a:cubicBezTo>
                  <a:pt x="9412" y="3882"/>
                  <a:pt x="9381" y="3896"/>
                  <a:pt x="9336" y="3918"/>
                </a:cubicBezTo>
                <a:cubicBezTo>
                  <a:pt x="9181" y="3709"/>
                  <a:pt x="9035" y="3497"/>
                  <a:pt x="8870" y="3303"/>
                </a:cubicBezTo>
                <a:cubicBezTo>
                  <a:pt x="8829" y="3254"/>
                  <a:pt x="8795" y="3232"/>
                  <a:pt x="8759" y="3232"/>
                </a:cubicBezTo>
                <a:cubicBezTo>
                  <a:pt x="8715" y="3232"/>
                  <a:pt x="8669" y="3266"/>
                  <a:pt x="8610" y="3328"/>
                </a:cubicBezTo>
                <a:cubicBezTo>
                  <a:pt x="8515" y="3424"/>
                  <a:pt x="8415" y="3513"/>
                  <a:pt x="8313" y="3611"/>
                </a:cubicBezTo>
                <a:cubicBezTo>
                  <a:pt x="8150" y="3351"/>
                  <a:pt x="7979" y="3082"/>
                  <a:pt x="7805" y="2805"/>
                </a:cubicBezTo>
                <a:cubicBezTo>
                  <a:pt x="7778" y="2826"/>
                  <a:pt x="7752" y="2845"/>
                  <a:pt x="7738" y="2855"/>
                </a:cubicBezTo>
                <a:cubicBezTo>
                  <a:pt x="7515" y="2653"/>
                  <a:pt x="7411" y="2340"/>
                  <a:pt x="7114" y="2207"/>
                </a:cubicBezTo>
                <a:cubicBezTo>
                  <a:pt x="7073" y="2189"/>
                  <a:pt x="7049" y="2179"/>
                  <a:pt x="7031" y="2179"/>
                </a:cubicBezTo>
                <a:cubicBezTo>
                  <a:pt x="7007" y="2179"/>
                  <a:pt x="6994" y="2198"/>
                  <a:pt x="6964" y="2244"/>
                </a:cubicBezTo>
                <a:cubicBezTo>
                  <a:pt x="6755" y="1978"/>
                  <a:pt x="6543" y="1712"/>
                  <a:pt x="6336" y="1441"/>
                </a:cubicBezTo>
                <a:cubicBezTo>
                  <a:pt x="6218" y="1285"/>
                  <a:pt x="6112" y="1121"/>
                  <a:pt x="5989" y="968"/>
                </a:cubicBezTo>
                <a:cubicBezTo>
                  <a:pt x="5942" y="910"/>
                  <a:pt x="5865" y="876"/>
                  <a:pt x="5802" y="831"/>
                </a:cubicBezTo>
                <a:cubicBezTo>
                  <a:pt x="5776" y="895"/>
                  <a:pt x="5727" y="962"/>
                  <a:pt x="5731" y="1025"/>
                </a:cubicBezTo>
                <a:cubicBezTo>
                  <a:pt x="5742" y="1249"/>
                  <a:pt x="5766" y="1473"/>
                  <a:pt x="5798" y="1696"/>
                </a:cubicBezTo>
                <a:cubicBezTo>
                  <a:pt x="5830" y="1922"/>
                  <a:pt x="5878" y="2146"/>
                  <a:pt x="5917" y="2372"/>
                </a:cubicBezTo>
                <a:cubicBezTo>
                  <a:pt x="5907" y="2368"/>
                  <a:pt x="5896" y="2366"/>
                  <a:pt x="5885" y="2362"/>
                </a:cubicBezTo>
                <a:cubicBezTo>
                  <a:pt x="5864" y="2396"/>
                  <a:pt x="5821" y="2434"/>
                  <a:pt x="5824" y="2465"/>
                </a:cubicBezTo>
                <a:cubicBezTo>
                  <a:pt x="5842" y="2681"/>
                  <a:pt x="5874" y="2895"/>
                  <a:pt x="5891" y="3111"/>
                </a:cubicBezTo>
                <a:cubicBezTo>
                  <a:pt x="5899" y="3178"/>
                  <a:pt x="5860" y="3249"/>
                  <a:pt x="5865" y="3317"/>
                </a:cubicBezTo>
                <a:cubicBezTo>
                  <a:pt x="5874" y="3452"/>
                  <a:pt x="5900" y="3586"/>
                  <a:pt x="5919" y="3729"/>
                </a:cubicBezTo>
                <a:cubicBezTo>
                  <a:pt x="5893" y="3721"/>
                  <a:pt x="5869" y="3714"/>
                  <a:pt x="5844" y="3707"/>
                </a:cubicBezTo>
                <a:cubicBezTo>
                  <a:pt x="5803" y="3694"/>
                  <a:pt x="5767" y="3688"/>
                  <a:pt x="5736" y="3688"/>
                </a:cubicBezTo>
                <a:cubicBezTo>
                  <a:pt x="5642" y="3688"/>
                  <a:pt x="5590" y="3747"/>
                  <a:pt x="5577" y="3877"/>
                </a:cubicBezTo>
                <a:cubicBezTo>
                  <a:pt x="5549" y="4146"/>
                  <a:pt x="5528" y="4415"/>
                  <a:pt x="5510" y="4686"/>
                </a:cubicBezTo>
                <a:cubicBezTo>
                  <a:pt x="5505" y="4768"/>
                  <a:pt x="5521" y="4850"/>
                  <a:pt x="5528" y="4940"/>
                </a:cubicBezTo>
                <a:cubicBezTo>
                  <a:pt x="5498" y="4929"/>
                  <a:pt x="5461" y="4914"/>
                  <a:pt x="5422" y="4902"/>
                </a:cubicBezTo>
                <a:cubicBezTo>
                  <a:pt x="5403" y="4896"/>
                  <a:pt x="5386" y="4893"/>
                  <a:pt x="5370" y="4893"/>
                </a:cubicBezTo>
                <a:cubicBezTo>
                  <a:pt x="5318" y="4893"/>
                  <a:pt x="5290" y="4928"/>
                  <a:pt x="5300" y="4994"/>
                </a:cubicBezTo>
                <a:cubicBezTo>
                  <a:pt x="5317" y="5102"/>
                  <a:pt x="5351" y="5206"/>
                  <a:pt x="5369" y="5313"/>
                </a:cubicBezTo>
                <a:cubicBezTo>
                  <a:pt x="5386" y="5432"/>
                  <a:pt x="5403" y="5551"/>
                  <a:pt x="5405" y="5669"/>
                </a:cubicBezTo>
                <a:cubicBezTo>
                  <a:pt x="5409" y="5885"/>
                  <a:pt x="5400" y="6103"/>
                  <a:pt x="5397" y="6298"/>
                </a:cubicBezTo>
                <a:cubicBezTo>
                  <a:pt x="5153" y="6316"/>
                  <a:pt x="4901" y="6329"/>
                  <a:pt x="4650" y="6353"/>
                </a:cubicBezTo>
                <a:cubicBezTo>
                  <a:pt x="4613" y="6355"/>
                  <a:pt x="4553" y="6403"/>
                  <a:pt x="4550" y="6435"/>
                </a:cubicBezTo>
                <a:cubicBezTo>
                  <a:pt x="4529" y="6591"/>
                  <a:pt x="4525" y="6751"/>
                  <a:pt x="4514" y="6919"/>
                </a:cubicBezTo>
                <a:cubicBezTo>
                  <a:pt x="4427" y="6940"/>
                  <a:pt x="4419" y="6964"/>
                  <a:pt x="4460" y="7087"/>
                </a:cubicBezTo>
                <a:cubicBezTo>
                  <a:pt x="4509" y="7233"/>
                  <a:pt x="4548" y="7382"/>
                  <a:pt x="4588" y="7525"/>
                </a:cubicBezTo>
                <a:cubicBezTo>
                  <a:pt x="4424" y="7528"/>
                  <a:pt x="4399" y="7559"/>
                  <a:pt x="4463" y="7706"/>
                </a:cubicBezTo>
                <a:cubicBezTo>
                  <a:pt x="4561" y="7928"/>
                  <a:pt x="4670" y="8146"/>
                  <a:pt x="4768" y="8369"/>
                </a:cubicBezTo>
                <a:cubicBezTo>
                  <a:pt x="4798" y="8436"/>
                  <a:pt x="4805" y="8514"/>
                  <a:pt x="4822" y="8583"/>
                </a:cubicBezTo>
                <a:cubicBezTo>
                  <a:pt x="4704" y="8570"/>
                  <a:pt x="4598" y="8557"/>
                  <a:pt x="4493" y="8546"/>
                </a:cubicBezTo>
                <a:cubicBezTo>
                  <a:pt x="4485" y="8545"/>
                  <a:pt x="4476" y="8545"/>
                  <a:pt x="4468" y="8545"/>
                </a:cubicBezTo>
                <a:cubicBezTo>
                  <a:pt x="4390" y="8545"/>
                  <a:pt x="4356" y="8595"/>
                  <a:pt x="4366" y="8674"/>
                </a:cubicBezTo>
                <a:cubicBezTo>
                  <a:pt x="4375" y="8750"/>
                  <a:pt x="4386" y="8832"/>
                  <a:pt x="4423" y="8896"/>
                </a:cubicBezTo>
                <a:cubicBezTo>
                  <a:pt x="4572" y="9153"/>
                  <a:pt x="4623" y="9441"/>
                  <a:pt x="4707" y="9719"/>
                </a:cubicBezTo>
                <a:cubicBezTo>
                  <a:pt x="4773" y="9936"/>
                  <a:pt x="4880" y="10141"/>
                  <a:pt x="4975" y="10350"/>
                </a:cubicBezTo>
                <a:cubicBezTo>
                  <a:pt x="5014" y="10435"/>
                  <a:pt x="5067" y="10516"/>
                  <a:pt x="5105" y="10581"/>
                </a:cubicBezTo>
                <a:cubicBezTo>
                  <a:pt x="4944" y="10567"/>
                  <a:pt x="4772" y="10547"/>
                  <a:pt x="4599" y="10538"/>
                </a:cubicBezTo>
                <a:cubicBezTo>
                  <a:pt x="4557" y="10536"/>
                  <a:pt x="4514" y="10535"/>
                  <a:pt x="4472" y="10535"/>
                </a:cubicBezTo>
                <a:cubicBezTo>
                  <a:pt x="4390" y="10535"/>
                  <a:pt x="4308" y="10538"/>
                  <a:pt x="4226" y="10540"/>
                </a:cubicBezTo>
                <a:cubicBezTo>
                  <a:pt x="4085" y="10541"/>
                  <a:pt x="4071" y="10558"/>
                  <a:pt x="4080" y="10694"/>
                </a:cubicBezTo>
                <a:cubicBezTo>
                  <a:pt x="4082" y="10716"/>
                  <a:pt x="4082" y="10738"/>
                  <a:pt x="4084" y="10775"/>
                </a:cubicBezTo>
                <a:cubicBezTo>
                  <a:pt x="4016" y="10743"/>
                  <a:pt x="3950" y="10732"/>
                  <a:pt x="3885" y="10732"/>
                </a:cubicBezTo>
                <a:cubicBezTo>
                  <a:pt x="3732" y="10732"/>
                  <a:pt x="3586" y="10794"/>
                  <a:pt x="3437" y="10804"/>
                </a:cubicBezTo>
                <a:cubicBezTo>
                  <a:pt x="3414" y="10805"/>
                  <a:pt x="3373" y="10857"/>
                  <a:pt x="3374" y="10885"/>
                </a:cubicBezTo>
                <a:cubicBezTo>
                  <a:pt x="3382" y="11070"/>
                  <a:pt x="3387" y="11255"/>
                  <a:pt x="3415" y="11437"/>
                </a:cubicBezTo>
                <a:cubicBezTo>
                  <a:pt x="3430" y="11533"/>
                  <a:pt x="3491" y="11621"/>
                  <a:pt x="3541" y="11736"/>
                </a:cubicBezTo>
                <a:lnTo>
                  <a:pt x="3541" y="11736"/>
                </a:lnTo>
                <a:cubicBezTo>
                  <a:pt x="3539" y="11735"/>
                  <a:pt x="3528" y="11730"/>
                  <a:pt x="3516" y="11730"/>
                </a:cubicBezTo>
                <a:cubicBezTo>
                  <a:pt x="3513" y="11730"/>
                  <a:pt x="3510" y="11730"/>
                  <a:pt x="3508" y="11731"/>
                </a:cubicBezTo>
                <a:cubicBezTo>
                  <a:pt x="3358" y="11761"/>
                  <a:pt x="3336" y="11827"/>
                  <a:pt x="3418" y="11956"/>
                </a:cubicBezTo>
                <a:cubicBezTo>
                  <a:pt x="3532" y="12136"/>
                  <a:pt x="3639" y="12321"/>
                  <a:pt x="3752" y="12501"/>
                </a:cubicBezTo>
                <a:cubicBezTo>
                  <a:pt x="3780" y="12546"/>
                  <a:pt x="3817" y="12586"/>
                  <a:pt x="3848" y="12624"/>
                </a:cubicBezTo>
                <a:cubicBezTo>
                  <a:pt x="3778" y="12654"/>
                  <a:pt x="3703" y="12685"/>
                  <a:pt x="3629" y="12717"/>
                </a:cubicBezTo>
                <a:cubicBezTo>
                  <a:pt x="3553" y="12750"/>
                  <a:pt x="3542" y="12796"/>
                  <a:pt x="3578" y="12876"/>
                </a:cubicBezTo>
                <a:cubicBezTo>
                  <a:pt x="3706" y="13153"/>
                  <a:pt x="3894" y="13370"/>
                  <a:pt x="4170" y="13506"/>
                </a:cubicBezTo>
                <a:cubicBezTo>
                  <a:pt x="4187" y="13515"/>
                  <a:pt x="4201" y="13529"/>
                  <a:pt x="4218" y="13542"/>
                </a:cubicBezTo>
                <a:cubicBezTo>
                  <a:pt x="4211" y="13555"/>
                  <a:pt x="4206" y="13565"/>
                  <a:pt x="4198" y="13571"/>
                </a:cubicBezTo>
                <a:cubicBezTo>
                  <a:pt x="4165" y="13599"/>
                  <a:pt x="4130" y="13627"/>
                  <a:pt x="4097" y="13654"/>
                </a:cubicBezTo>
                <a:cubicBezTo>
                  <a:pt x="4126" y="13686"/>
                  <a:pt x="4148" y="13735"/>
                  <a:pt x="4186" y="13752"/>
                </a:cubicBezTo>
                <a:cubicBezTo>
                  <a:pt x="4372" y="13845"/>
                  <a:pt x="4483" y="14002"/>
                  <a:pt x="4572" y="14180"/>
                </a:cubicBezTo>
                <a:cubicBezTo>
                  <a:pt x="4599" y="14235"/>
                  <a:pt x="4633" y="14287"/>
                  <a:pt x="4659" y="14334"/>
                </a:cubicBezTo>
                <a:cubicBezTo>
                  <a:pt x="4547" y="14381"/>
                  <a:pt x="4440" y="14432"/>
                  <a:pt x="4329" y="14474"/>
                </a:cubicBezTo>
                <a:cubicBezTo>
                  <a:pt x="4242" y="14506"/>
                  <a:pt x="4241" y="14570"/>
                  <a:pt x="4269" y="14630"/>
                </a:cubicBezTo>
                <a:cubicBezTo>
                  <a:pt x="4396" y="14895"/>
                  <a:pt x="4547" y="15146"/>
                  <a:pt x="4802" y="15317"/>
                </a:cubicBezTo>
                <a:cubicBezTo>
                  <a:pt x="4897" y="15382"/>
                  <a:pt x="4977" y="15470"/>
                  <a:pt x="5100" y="15580"/>
                </a:cubicBezTo>
                <a:cubicBezTo>
                  <a:pt x="5054" y="15574"/>
                  <a:pt x="5014" y="15571"/>
                  <a:pt x="4975" y="15567"/>
                </a:cubicBezTo>
                <a:lnTo>
                  <a:pt x="4975" y="15567"/>
                </a:lnTo>
                <a:cubicBezTo>
                  <a:pt x="4949" y="15825"/>
                  <a:pt x="5177" y="15888"/>
                  <a:pt x="5299" y="16024"/>
                </a:cubicBezTo>
                <a:cubicBezTo>
                  <a:pt x="5451" y="16192"/>
                  <a:pt x="5630" y="16336"/>
                  <a:pt x="5791" y="16495"/>
                </a:cubicBezTo>
                <a:cubicBezTo>
                  <a:pt x="5960" y="16663"/>
                  <a:pt x="6130" y="16830"/>
                  <a:pt x="6285" y="17010"/>
                </a:cubicBezTo>
                <a:cubicBezTo>
                  <a:pt x="6389" y="17132"/>
                  <a:pt x="6469" y="17275"/>
                  <a:pt x="6558" y="17409"/>
                </a:cubicBezTo>
                <a:cubicBezTo>
                  <a:pt x="6590" y="17456"/>
                  <a:pt x="6625" y="17504"/>
                  <a:pt x="6670" y="17568"/>
                </a:cubicBezTo>
                <a:cubicBezTo>
                  <a:pt x="6628" y="17559"/>
                  <a:pt x="6604" y="17553"/>
                  <a:pt x="6580" y="17549"/>
                </a:cubicBezTo>
                <a:cubicBezTo>
                  <a:pt x="6415" y="17521"/>
                  <a:pt x="6251" y="17488"/>
                  <a:pt x="6085" y="17470"/>
                </a:cubicBezTo>
                <a:cubicBezTo>
                  <a:pt x="5945" y="17454"/>
                  <a:pt x="5802" y="17459"/>
                  <a:pt x="5662" y="17445"/>
                </a:cubicBezTo>
                <a:cubicBezTo>
                  <a:pt x="5453" y="17423"/>
                  <a:pt x="5246" y="17389"/>
                  <a:pt x="5040" y="17367"/>
                </a:cubicBezTo>
                <a:cubicBezTo>
                  <a:pt x="5035" y="17366"/>
                  <a:pt x="5031" y="17366"/>
                  <a:pt x="5027" y="17366"/>
                </a:cubicBezTo>
                <a:cubicBezTo>
                  <a:pt x="4989" y="17366"/>
                  <a:pt x="4949" y="17384"/>
                  <a:pt x="4911" y="17394"/>
                </a:cubicBezTo>
                <a:lnTo>
                  <a:pt x="4942" y="17521"/>
                </a:lnTo>
                <a:cubicBezTo>
                  <a:pt x="4876" y="17508"/>
                  <a:pt x="4810" y="17497"/>
                  <a:pt x="4747" y="17497"/>
                </a:cubicBezTo>
                <a:cubicBezTo>
                  <a:pt x="4667" y="17497"/>
                  <a:pt x="4592" y="17515"/>
                  <a:pt x="4534" y="17569"/>
                </a:cubicBezTo>
                <a:cubicBezTo>
                  <a:pt x="4439" y="17564"/>
                  <a:pt x="4362" y="17553"/>
                  <a:pt x="4289" y="17553"/>
                </a:cubicBezTo>
                <a:cubicBezTo>
                  <a:pt x="4273" y="17553"/>
                  <a:pt x="4257" y="17554"/>
                  <a:pt x="4241" y="17555"/>
                </a:cubicBezTo>
                <a:cubicBezTo>
                  <a:pt x="4074" y="17573"/>
                  <a:pt x="3909" y="17594"/>
                  <a:pt x="3745" y="17627"/>
                </a:cubicBezTo>
                <a:cubicBezTo>
                  <a:pt x="3606" y="17656"/>
                  <a:pt x="3591" y="17699"/>
                  <a:pt x="3625" y="17835"/>
                </a:cubicBezTo>
                <a:cubicBezTo>
                  <a:pt x="3653" y="17946"/>
                  <a:pt x="3672" y="18061"/>
                  <a:pt x="3697" y="18178"/>
                </a:cubicBezTo>
                <a:cubicBezTo>
                  <a:pt x="3629" y="18172"/>
                  <a:pt x="3560" y="18169"/>
                  <a:pt x="3492" y="18169"/>
                </a:cubicBezTo>
                <a:cubicBezTo>
                  <a:pt x="3198" y="18169"/>
                  <a:pt x="2907" y="18222"/>
                  <a:pt x="2618" y="18301"/>
                </a:cubicBezTo>
                <a:cubicBezTo>
                  <a:pt x="2530" y="18326"/>
                  <a:pt x="2431" y="18310"/>
                  <a:pt x="2343" y="18335"/>
                </a:cubicBezTo>
                <a:cubicBezTo>
                  <a:pt x="2175" y="18381"/>
                  <a:pt x="2168" y="18407"/>
                  <a:pt x="2230" y="18569"/>
                </a:cubicBezTo>
                <a:cubicBezTo>
                  <a:pt x="2031" y="18562"/>
                  <a:pt x="1836" y="18556"/>
                  <a:pt x="1640" y="18548"/>
                </a:cubicBezTo>
                <a:cubicBezTo>
                  <a:pt x="1593" y="18547"/>
                  <a:pt x="1546" y="18540"/>
                  <a:pt x="1500" y="18536"/>
                </a:cubicBezTo>
                <a:cubicBezTo>
                  <a:pt x="1488" y="18535"/>
                  <a:pt x="1476" y="18534"/>
                  <a:pt x="1465" y="18534"/>
                </a:cubicBezTo>
                <a:cubicBezTo>
                  <a:pt x="1407" y="18534"/>
                  <a:pt x="1366" y="18551"/>
                  <a:pt x="1383" y="18625"/>
                </a:cubicBezTo>
                <a:cubicBezTo>
                  <a:pt x="1304" y="18623"/>
                  <a:pt x="1226" y="18614"/>
                  <a:pt x="1150" y="18614"/>
                </a:cubicBezTo>
                <a:cubicBezTo>
                  <a:pt x="1127" y="18614"/>
                  <a:pt x="1104" y="18615"/>
                  <a:pt x="1080" y="18617"/>
                </a:cubicBezTo>
                <a:cubicBezTo>
                  <a:pt x="790" y="18643"/>
                  <a:pt x="499" y="18673"/>
                  <a:pt x="211" y="18715"/>
                </a:cubicBezTo>
                <a:cubicBezTo>
                  <a:pt x="138" y="18726"/>
                  <a:pt x="71" y="18784"/>
                  <a:pt x="0" y="18821"/>
                </a:cubicBezTo>
                <a:cubicBezTo>
                  <a:pt x="55" y="18882"/>
                  <a:pt x="96" y="18973"/>
                  <a:pt x="164" y="19003"/>
                </a:cubicBezTo>
                <a:cubicBezTo>
                  <a:pt x="414" y="19108"/>
                  <a:pt x="672" y="19194"/>
                  <a:pt x="926" y="19287"/>
                </a:cubicBezTo>
                <a:cubicBezTo>
                  <a:pt x="955" y="19297"/>
                  <a:pt x="987" y="19297"/>
                  <a:pt x="1036" y="19303"/>
                </a:cubicBezTo>
                <a:cubicBezTo>
                  <a:pt x="945" y="19397"/>
                  <a:pt x="1021" y="19425"/>
                  <a:pt x="1084" y="19457"/>
                </a:cubicBezTo>
                <a:cubicBezTo>
                  <a:pt x="1367" y="19603"/>
                  <a:pt x="1650" y="19749"/>
                  <a:pt x="1943" y="19899"/>
                </a:cubicBezTo>
                <a:cubicBezTo>
                  <a:pt x="1831" y="19977"/>
                  <a:pt x="1865" y="20058"/>
                  <a:pt x="1943" y="20119"/>
                </a:cubicBezTo>
                <a:cubicBezTo>
                  <a:pt x="2061" y="20213"/>
                  <a:pt x="2185" y="20300"/>
                  <a:pt x="2315" y="20378"/>
                </a:cubicBezTo>
                <a:cubicBezTo>
                  <a:pt x="2456" y="20464"/>
                  <a:pt x="2601" y="20538"/>
                  <a:pt x="2747" y="20609"/>
                </a:cubicBezTo>
                <a:cubicBezTo>
                  <a:pt x="2870" y="20666"/>
                  <a:pt x="2997" y="20712"/>
                  <a:pt x="3130" y="20765"/>
                </a:cubicBezTo>
                <a:cubicBezTo>
                  <a:pt x="3066" y="20809"/>
                  <a:pt x="2997" y="20871"/>
                  <a:pt x="2917" y="20907"/>
                </a:cubicBezTo>
                <a:cubicBezTo>
                  <a:pt x="2823" y="20949"/>
                  <a:pt x="2843" y="21010"/>
                  <a:pt x="2884" y="21064"/>
                </a:cubicBezTo>
                <a:cubicBezTo>
                  <a:pt x="2942" y="21140"/>
                  <a:pt x="3006" y="21218"/>
                  <a:pt x="3084" y="21272"/>
                </a:cubicBezTo>
                <a:cubicBezTo>
                  <a:pt x="3308" y="21427"/>
                  <a:pt x="3538" y="21571"/>
                  <a:pt x="3771" y="21712"/>
                </a:cubicBezTo>
                <a:cubicBezTo>
                  <a:pt x="3824" y="21746"/>
                  <a:pt x="3892" y="21753"/>
                  <a:pt x="3956" y="21773"/>
                </a:cubicBezTo>
                <a:cubicBezTo>
                  <a:pt x="3910" y="21820"/>
                  <a:pt x="3857" y="21871"/>
                  <a:pt x="3805" y="21925"/>
                </a:cubicBezTo>
                <a:cubicBezTo>
                  <a:pt x="3729" y="22000"/>
                  <a:pt x="3729" y="22070"/>
                  <a:pt x="3824" y="22117"/>
                </a:cubicBezTo>
                <a:cubicBezTo>
                  <a:pt x="3959" y="22185"/>
                  <a:pt x="4104" y="22233"/>
                  <a:pt x="4242" y="22295"/>
                </a:cubicBezTo>
                <a:cubicBezTo>
                  <a:pt x="4354" y="22345"/>
                  <a:pt x="4458" y="22411"/>
                  <a:pt x="4572" y="22457"/>
                </a:cubicBezTo>
                <a:cubicBezTo>
                  <a:pt x="4722" y="22516"/>
                  <a:pt x="4840" y="22619"/>
                  <a:pt x="4977" y="22696"/>
                </a:cubicBezTo>
                <a:cubicBezTo>
                  <a:pt x="5013" y="22717"/>
                  <a:pt x="5062" y="22715"/>
                  <a:pt x="5093" y="22740"/>
                </a:cubicBezTo>
                <a:cubicBezTo>
                  <a:pt x="5117" y="22756"/>
                  <a:pt x="5119" y="22800"/>
                  <a:pt x="5131" y="22832"/>
                </a:cubicBezTo>
                <a:cubicBezTo>
                  <a:pt x="5044" y="22858"/>
                  <a:pt x="5014" y="22923"/>
                  <a:pt x="5013" y="23006"/>
                </a:cubicBezTo>
                <a:cubicBezTo>
                  <a:pt x="5013" y="23013"/>
                  <a:pt x="4994" y="23020"/>
                  <a:pt x="4987" y="23028"/>
                </a:cubicBezTo>
                <a:cubicBezTo>
                  <a:pt x="4959" y="23054"/>
                  <a:pt x="4934" y="23084"/>
                  <a:pt x="4921" y="23125"/>
                </a:cubicBezTo>
                <a:cubicBezTo>
                  <a:pt x="4889" y="23149"/>
                  <a:pt x="4849" y="23168"/>
                  <a:pt x="4826" y="23197"/>
                </a:cubicBezTo>
                <a:cubicBezTo>
                  <a:pt x="4733" y="23316"/>
                  <a:pt x="4639" y="23433"/>
                  <a:pt x="4558" y="23559"/>
                </a:cubicBezTo>
                <a:cubicBezTo>
                  <a:pt x="4458" y="23715"/>
                  <a:pt x="4459" y="23726"/>
                  <a:pt x="4627" y="23820"/>
                </a:cubicBezTo>
                <a:cubicBezTo>
                  <a:pt x="4808" y="23922"/>
                  <a:pt x="4998" y="24005"/>
                  <a:pt x="5191" y="24101"/>
                </a:cubicBezTo>
                <a:cubicBezTo>
                  <a:pt x="5164" y="24241"/>
                  <a:pt x="5168" y="24247"/>
                  <a:pt x="5342" y="24265"/>
                </a:cubicBezTo>
                <a:cubicBezTo>
                  <a:pt x="5424" y="24274"/>
                  <a:pt x="5507" y="24279"/>
                  <a:pt x="5590" y="24279"/>
                </a:cubicBezTo>
                <a:cubicBezTo>
                  <a:pt x="5605" y="24279"/>
                  <a:pt x="5619" y="24279"/>
                  <a:pt x="5633" y="24279"/>
                </a:cubicBezTo>
                <a:cubicBezTo>
                  <a:pt x="5725" y="24277"/>
                  <a:pt x="5815" y="24263"/>
                  <a:pt x="5908" y="24255"/>
                </a:cubicBezTo>
                <a:lnTo>
                  <a:pt x="5908" y="24255"/>
                </a:lnTo>
                <a:cubicBezTo>
                  <a:pt x="5836" y="24350"/>
                  <a:pt x="5762" y="24443"/>
                  <a:pt x="5684" y="24546"/>
                </a:cubicBezTo>
                <a:cubicBezTo>
                  <a:pt x="5708" y="24564"/>
                  <a:pt x="5730" y="24577"/>
                  <a:pt x="5755" y="24595"/>
                </a:cubicBezTo>
                <a:cubicBezTo>
                  <a:pt x="5738" y="24606"/>
                  <a:pt x="5723" y="24616"/>
                  <a:pt x="5673" y="24648"/>
                </a:cubicBezTo>
                <a:cubicBezTo>
                  <a:pt x="5796" y="24689"/>
                  <a:pt x="5890" y="24744"/>
                  <a:pt x="5988" y="24751"/>
                </a:cubicBezTo>
                <a:cubicBezTo>
                  <a:pt x="6413" y="24782"/>
                  <a:pt x="6837" y="24816"/>
                  <a:pt x="7262" y="24818"/>
                </a:cubicBezTo>
                <a:cubicBezTo>
                  <a:pt x="7265" y="24818"/>
                  <a:pt x="7269" y="24818"/>
                  <a:pt x="7273" y="24818"/>
                </a:cubicBezTo>
                <a:cubicBezTo>
                  <a:pt x="7579" y="24818"/>
                  <a:pt x="7885" y="24774"/>
                  <a:pt x="8192" y="24751"/>
                </a:cubicBezTo>
                <a:cubicBezTo>
                  <a:pt x="8243" y="24747"/>
                  <a:pt x="8295" y="24745"/>
                  <a:pt x="8364" y="24741"/>
                </a:cubicBezTo>
                <a:lnTo>
                  <a:pt x="8364" y="24741"/>
                </a:lnTo>
                <a:cubicBezTo>
                  <a:pt x="8214" y="24864"/>
                  <a:pt x="8082" y="24971"/>
                  <a:pt x="7945" y="25083"/>
                </a:cubicBezTo>
                <a:cubicBezTo>
                  <a:pt x="7956" y="25098"/>
                  <a:pt x="7968" y="25114"/>
                  <a:pt x="7971" y="25117"/>
                </a:cubicBezTo>
                <a:lnTo>
                  <a:pt x="7971" y="25117"/>
                </a:lnTo>
                <a:cubicBezTo>
                  <a:pt x="7919" y="25200"/>
                  <a:pt x="7875" y="25272"/>
                  <a:pt x="7827" y="25351"/>
                </a:cubicBezTo>
                <a:cubicBezTo>
                  <a:pt x="7858" y="25359"/>
                  <a:pt x="7888" y="25369"/>
                  <a:pt x="7895" y="25372"/>
                </a:cubicBezTo>
                <a:cubicBezTo>
                  <a:pt x="7773" y="25554"/>
                  <a:pt x="7655" y="25738"/>
                  <a:pt x="7534" y="25919"/>
                </a:cubicBezTo>
                <a:cubicBezTo>
                  <a:pt x="7480" y="25997"/>
                  <a:pt x="7508" y="26040"/>
                  <a:pt x="7580" y="26088"/>
                </a:cubicBezTo>
                <a:cubicBezTo>
                  <a:pt x="7740" y="26193"/>
                  <a:pt x="7925" y="26206"/>
                  <a:pt x="8105" y="26234"/>
                </a:cubicBezTo>
                <a:cubicBezTo>
                  <a:pt x="8183" y="26246"/>
                  <a:pt x="8270" y="26234"/>
                  <a:pt x="8315" y="26326"/>
                </a:cubicBezTo>
                <a:cubicBezTo>
                  <a:pt x="8326" y="26345"/>
                  <a:pt x="8362" y="26355"/>
                  <a:pt x="8388" y="26360"/>
                </a:cubicBezTo>
                <a:cubicBezTo>
                  <a:pt x="8477" y="26378"/>
                  <a:pt x="8567" y="26387"/>
                  <a:pt x="8657" y="26387"/>
                </a:cubicBezTo>
                <a:cubicBezTo>
                  <a:pt x="8780" y="26387"/>
                  <a:pt x="8904" y="26370"/>
                  <a:pt x="9031" y="26336"/>
                </a:cubicBezTo>
                <a:cubicBezTo>
                  <a:pt x="9012" y="26310"/>
                  <a:pt x="9001" y="26293"/>
                  <a:pt x="8981" y="26265"/>
                </a:cubicBezTo>
                <a:lnTo>
                  <a:pt x="8981" y="26265"/>
                </a:lnTo>
                <a:cubicBezTo>
                  <a:pt x="9032" y="26279"/>
                  <a:pt x="9072" y="26289"/>
                  <a:pt x="9116" y="26301"/>
                </a:cubicBezTo>
                <a:cubicBezTo>
                  <a:pt x="9104" y="26373"/>
                  <a:pt x="9090" y="26444"/>
                  <a:pt x="9080" y="26516"/>
                </a:cubicBezTo>
                <a:cubicBezTo>
                  <a:pt x="9067" y="26611"/>
                  <a:pt x="9077" y="26649"/>
                  <a:pt x="9139" y="26649"/>
                </a:cubicBezTo>
                <a:cubicBezTo>
                  <a:pt x="9157" y="26649"/>
                  <a:pt x="9180" y="26645"/>
                  <a:pt x="9209" y="26639"/>
                </a:cubicBezTo>
                <a:cubicBezTo>
                  <a:pt x="9322" y="26614"/>
                  <a:pt x="9433" y="26574"/>
                  <a:pt x="9542" y="26532"/>
                </a:cubicBezTo>
                <a:cubicBezTo>
                  <a:pt x="9870" y="26409"/>
                  <a:pt x="10195" y="26283"/>
                  <a:pt x="10540" y="26150"/>
                </a:cubicBezTo>
                <a:cubicBezTo>
                  <a:pt x="10545" y="26259"/>
                  <a:pt x="10555" y="26347"/>
                  <a:pt x="10551" y="26434"/>
                </a:cubicBezTo>
                <a:cubicBezTo>
                  <a:pt x="10549" y="26510"/>
                  <a:pt x="10575" y="26541"/>
                  <a:pt x="10626" y="26541"/>
                </a:cubicBezTo>
                <a:cubicBezTo>
                  <a:pt x="10640" y="26541"/>
                  <a:pt x="10656" y="26539"/>
                  <a:pt x="10674" y="26534"/>
                </a:cubicBezTo>
                <a:cubicBezTo>
                  <a:pt x="10767" y="26508"/>
                  <a:pt x="10867" y="26490"/>
                  <a:pt x="10951" y="26446"/>
                </a:cubicBezTo>
                <a:cubicBezTo>
                  <a:pt x="11229" y="26297"/>
                  <a:pt x="11487" y="26121"/>
                  <a:pt x="11728" y="25915"/>
                </a:cubicBezTo>
                <a:cubicBezTo>
                  <a:pt x="11976" y="25704"/>
                  <a:pt x="12248" y="25521"/>
                  <a:pt x="12513" y="25328"/>
                </a:cubicBezTo>
                <a:cubicBezTo>
                  <a:pt x="12766" y="25146"/>
                  <a:pt x="13024" y="24968"/>
                  <a:pt x="13278" y="24788"/>
                </a:cubicBezTo>
                <a:cubicBezTo>
                  <a:pt x="13304" y="24771"/>
                  <a:pt x="13329" y="24755"/>
                  <a:pt x="13375" y="24751"/>
                </a:cubicBezTo>
                <a:lnTo>
                  <a:pt x="13375" y="24751"/>
                </a:lnTo>
                <a:cubicBezTo>
                  <a:pt x="12942" y="25483"/>
                  <a:pt x="12498" y="26208"/>
                  <a:pt x="12079" y="26949"/>
                </a:cubicBezTo>
                <a:cubicBezTo>
                  <a:pt x="11665" y="27686"/>
                  <a:pt x="11265" y="28432"/>
                  <a:pt x="10875" y="29181"/>
                </a:cubicBezTo>
                <a:cubicBezTo>
                  <a:pt x="10482" y="29937"/>
                  <a:pt x="10144" y="30719"/>
                  <a:pt x="9788" y="31483"/>
                </a:cubicBezTo>
                <a:cubicBezTo>
                  <a:pt x="9952" y="31553"/>
                  <a:pt x="10090" y="31613"/>
                  <a:pt x="10229" y="31669"/>
                </a:cubicBezTo>
                <a:cubicBezTo>
                  <a:pt x="10241" y="31674"/>
                  <a:pt x="10258" y="31677"/>
                  <a:pt x="10274" y="31677"/>
                </a:cubicBezTo>
                <a:cubicBezTo>
                  <a:pt x="10287" y="31677"/>
                  <a:pt x="10300" y="31675"/>
                  <a:pt x="10306" y="31669"/>
                </a:cubicBezTo>
                <a:cubicBezTo>
                  <a:pt x="10401" y="31577"/>
                  <a:pt x="10519" y="31493"/>
                  <a:pt x="10577" y="31378"/>
                </a:cubicBezTo>
                <a:cubicBezTo>
                  <a:pt x="10754" y="31031"/>
                  <a:pt x="10895" y="30666"/>
                  <a:pt x="11069" y="30316"/>
                </a:cubicBezTo>
                <a:cubicBezTo>
                  <a:pt x="11475" y="29497"/>
                  <a:pt x="11884" y="28680"/>
                  <a:pt x="12305" y="27870"/>
                </a:cubicBezTo>
                <a:cubicBezTo>
                  <a:pt x="12612" y="27281"/>
                  <a:pt x="12938" y="26704"/>
                  <a:pt x="13257" y="26121"/>
                </a:cubicBezTo>
                <a:cubicBezTo>
                  <a:pt x="13283" y="26074"/>
                  <a:pt x="13318" y="26035"/>
                  <a:pt x="13368" y="26004"/>
                </a:cubicBezTo>
                <a:lnTo>
                  <a:pt x="13368" y="26004"/>
                </a:lnTo>
                <a:cubicBezTo>
                  <a:pt x="13318" y="26119"/>
                  <a:pt x="13250" y="26231"/>
                  <a:pt x="13220" y="26351"/>
                </a:cubicBezTo>
                <a:cubicBezTo>
                  <a:pt x="13168" y="26560"/>
                  <a:pt x="13138" y="26773"/>
                  <a:pt x="13105" y="26985"/>
                </a:cubicBezTo>
                <a:cubicBezTo>
                  <a:pt x="13101" y="27008"/>
                  <a:pt x="13132" y="27038"/>
                  <a:pt x="13141" y="27054"/>
                </a:cubicBezTo>
                <a:cubicBezTo>
                  <a:pt x="13137" y="27106"/>
                  <a:pt x="13131" y="27154"/>
                  <a:pt x="13131" y="27200"/>
                </a:cubicBezTo>
                <a:cubicBezTo>
                  <a:pt x="13129" y="27306"/>
                  <a:pt x="13129" y="27341"/>
                  <a:pt x="13171" y="27341"/>
                </a:cubicBezTo>
                <a:cubicBezTo>
                  <a:pt x="13194" y="27341"/>
                  <a:pt x="13228" y="27331"/>
                  <a:pt x="13282" y="27316"/>
                </a:cubicBezTo>
                <a:cubicBezTo>
                  <a:pt x="13411" y="27278"/>
                  <a:pt x="13540" y="27251"/>
                  <a:pt x="13664" y="27221"/>
                </a:cubicBezTo>
                <a:lnTo>
                  <a:pt x="13664" y="27221"/>
                </a:lnTo>
                <a:cubicBezTo>
                  <a:pt x="13535" y="27434"/>
                  <a:pt x="13621" y="27672"/>
                  <a:pt x="13652" y="27906"/>
                </a:cubicBezTo>
                <a:cubicBezTo>
                  <a:pt x="13674" y="28074"/>
                  <a:pt x="13712" y="28243"/>
                  <a:pt x="13746" y="28410"/>
                </a:cubicBezTo>
                <a:cubicBezTo>
                  <a:pt x="13777" y="28554"/>
                  <a:pt x="13813" y="28618"/>
                  <a:pt x="13890" y="28618"/>
                </a:cubicBezTo>
                <a:cubicBezTo>
                  <a:pt x="13937" y="28618"/>
                  <a:pt x="13999" y="28595"/>
                  <a:pt x="14084" y="28551"/>
                </a:cubicBezTo>
                <a:cubicBezTo>
                  <a:pt x="14152" y="28744"/>
                  <a:pt x="14208" y="28944"/>
                  <a:pt x="14289" y="29132"/>
                </a:cubicBezTo>
                <a:cubicBezTo>
                  <a:pt x="14365" y="29308"/>
                  <a:pt x="14468" y="29474"/>
                  <a:pt x="14557" y="29647"/>
                </a:cubicBezTo>
                <a:cubicBezTo>
                  <a:pt x="14578" y="29686"/>
                  <a:pt x="14602" y="29703"/>
                  <a:pt x="14628" y="29703"/>
                </a:cubicBezTo>
                <a:cubicBezTo>
                  <a:pt x="14650" y="29703"/>
                  <a:pt x="14674" y="29690"/>
                  <a:pt x="14697" y="29667"/>
                </a:cubicBezTo>
                <a:cubicBezTo>
                  <a:pt x="14780" y="29582"/>
                  <a:pt x="14865" y="29495"/>
                  <a:pt x="14936" y="29400"/>
                </a:cubicBezTo>
                <a:cubicBezTo>
                  <a:pt x="15060" y="29233"/>
                  <a:pt x="15159" y="29048"/>
                  <a:pt x="15292" y="28892"/>
                </a:cubicBezTo>
                <a:cubicBezTo>
                  <a:pt x="15384" y="28785"/>
                  <a:pt x="15521" y="28722"/>
                  <a:pt x="15585" y="28583"/>
                </a:cubicBezTo>
                <a:cubicBezTo>
                  <a:pt x="15629" y="28484"/>
                  <a:pt x="15683" y="28388"/>
                  <a:pt x="15736" y="28285"/>
                </a:cubicBezTo>
                <a:cubicBezTo>
                  <a:pt x="16006" y="28646"/>
                  <a:pt x="16300" y="28993"/>
                  <a:pt x="16444" y="29470"/>
                </a:cubicBezTo>
                <a:cubicBezTo>
                  <a:pt x="16486" y="29387"/>
                  <a:pt x="16508" y="29343"/>
                  <a:pt x="16541" y="29279"/>
                </a:cubicBezTo>
                <a:cubicBezTo>
                  <a:pt x="16555" y="29329"/>
                  <a:pt x="16572" y="29356"/>
                  <a:pt x="16569" y="29384"/>
                </a:cubicBezTo>
                <a:cubicBezTo>
                  <a:pt x="16564" y="29439"/>
                  <a:pt x="16557" y="29484"/>
                  <a:pt x="16632" y="29499"/>
                </a:cubicBezTo>
                <a:cubicBezTo>
                  <a:pt x="16653" y="29504"/>
                  <a:pt x="16672" y="29554"/>
                  <a:pt x="16678" y="29585"/>
                </a:cubicBezTo>
                <a:cubicBezTo>
                  <a:pt x="16717" y="29771"/>
                  <a:pt x="16833" y="29914"/>
                  <a:pt x="16963" y="30036"/>
                </a:cubicBezTo>
                <a:cubicBezTo>
                  <a:pt x="17058" y="30125"/>
                  <a:pt x="17135" y="30228"/>
                  <a:pt x="17228" y="30317"/>
                </a:cubicBezTo>
                <a:cubicBezTo>
                  <a:pt x="17266" y="30354"/>
                  <a:pt x="17294" y="30373"/>
                  <a:pt x="17319" y="30373"/>
                </a:cubicBezTo>
                <a:cubicBezTo>
                  <a:pt x="17348" y="30373"/>
                  <a:pt x="17374" y="30347"/>
                  <a:pt x="17407" y="30295"/>
                </a:cubicBezTo>
                <a:cubicBezTo>
                  <a:pt x="17427" y="30263"/>
                  <a:pt x="17452" y="30233"/>
                  <a:pt x="17490" y="30178"/>
                </a:cubicBezTo>
                <a:cubicBezTo>
                  <a:pt x="17561" y="30265"/>
                  <a:pt x="17629" y="30333"/>
                  <a:pt x="17681" y="30413"/>
                </a:cubicBezTo>
                <a:cubicBezTo>
                  <a:pt x="17786" y="30568"/>
                  <a:pt x="17877" y="30733"/>
                  <a:pt x="17980" y="30888"/>
                </a:cubicBezTo>
                <a:cubicBezTo>
                  <a:pt x="18010" y="30935"/>
                  <a:pt x="18045" y="30969"/>
                  <a:pt x="18087" y="30969"/>
                </a:cubicBezTo>
                <a:cubicBezTo>
                  <a:pt x="18114" y="30969"/>
                  <a:pt x="18145" y="30954"/>
                  <a:pt x="18178" y="30919"/>
                </a:cubicBezTo>
                <a:cubicBezTo>
                  <a:pt x="18204" y="30894"/>
                  <a:pt x="18228" y="30881"/>
                  <a:pt x="18253" y="30881"/>
                </a:cubicBezTo>
                <a:cubicBezTo>
                  <a:pt x="18284" y="30881"/>
                  <a:pt x="18314" y="30901"/>
                  <a:pt x="18344" y="30938"/>
                </a:cubicBezTo>
                <a:cubicBezTo>
                  <a:pt x="18457" y="31078"/>
                  <a:pt x="18582" y="31204"/>
                  <a:pt x="18756" y="31274"/>
                </a:cubicBezTo>
                <a:cubicBezTo>
                  <a:pt x="18804" y="31294"/>
                  <a:pt x="18842" y="31306"/>
                  <a:pt x="18875" y="31306"/>
                </a:cubicBezTo>
                <a:cubicBezTo>
                  <a:pt x="18925" y="31306"/>
                  <a:pt x="18962" y="31278"/>
                  <a:pt x="19000" y="31206"/>
                </a:cubicBezTo>
                <a:cubicBezTo>
                  <a:pt x="19114" y="30993"/>
                  <a:pt x="19213" y="30773"/>
                  <a:pt x="19310" y="30552"/>
                </a:cubicBezTo>
                <a:cubicBezTo>
                  <a:pt x="19334" y="30498"/>
                  <a:pt x="19350" y="30461"/>
                  <a:pt x="19383" y="30461"/>
                </a:cubicBezTo>
                <a:cubicBezTo>
                  <a:pt x="19402" y="30461"/>
                  <a:pt x="19427" y="30474"/>
                  <a:pt x="19461" y="30503"/>
                </a:cubicBezTo>
                <a:cubicBezTo>
                  <a:pt x="19549" y="30575"/>
                  <a:pt x="19656" y="30625"/>
                  <a:pt x="19760" y="30674"/>
                </a:cubicBezTo>
                <a:cubicBezTo>
                  <a:pt x="19938" y="30758"/>
                  <a:pt x="20041" y="30916"/>
                  <a:pt x="20166" y="31052"/>
                </a:cubicBezTo>
                <a:cubicBezTo>
                  <a:pt x="20266" y="31159"/>
                  <a:pt x="20372" y="31264"/>
                  <a:pt x="20490" y="31349"/>
                </a:cubicBezTo>
                <a:cubicBezTo>
                  <a:pt x="20538" y="31384"/>
                  <a:pt x="20579" y="31400"/>
                  <a:pt x="20615" y="31400"/>
                </a:cubicBezTo>
                <a:cubicBezTo>
                  <a:pt x="20680" y="31400"/>
                  <a:pt x="20727" y="31346"/>
                  <a:pt x="20756" y="31242"/>
                </a:cubicBezTo>
                <a:cubicBezTo>
                  <a:pt x="20768" y="31199"/>
                  <a:pt x="20781" y="31154"/>
                  <a:pt x="20802" y="31083"/>
                </a:cubicBezTo>
                <a:cubicBezTo>
                  <a:pt x="20909" y="31173"/>
                  <a:pt x="21004" y="31248"/>
                  <a:pt x="21092" y="31331"/>
                </a:cubicBezTo>
                <a:cubicBezTo>
                  <a:pt x="21172" y="31406"/>
                  <a:pt x="21243" y="31489"/>
                  <a:pt x="21322" y="31565"/>
                </a:cubicBezTo>
                <a:cubicBezTo>
                  <a:pt x="21390" y="31633"/>
                  <a:pt x="21438" y="31666"/>
                  <a:pt x="21490" y="31666"/>
                </a:cubicBezTo>
                <a:cubicBezTo>
                  <a:pt x="21542" y="31666"/>
                  <a:pt x="21598" y="31633"/>
                  <a:pt x="21683" y="31566"/>
                </a:cubicBezTo>
                <a:cubicBezTo>
                  <a:pt x="21867" y="31683"/>
                  <a:pt x="22059" y="31801"/>
                  <a:pt x="22252" y="31924"/>
                </a:cubicBezTo>
                <a:cubicBezTo>
                  <a:pt x="22266" y="31934"/>
                  <a:pt x="22284" y="31938"/>
                  <a:pt x="22305" y="31938"/>
                </a:cubicBezTo>
                <a:cubicBezTo>
                  <a:pt x="22382" y="31938"/>
                  <a:pt x="22487" y="31878"/>
                  <a:pt x="22496" y="31808"/>
                </a:cubicBezTo>
                <a:cubicBezTo>
                  <a:pt x="22507" y="31724"/>
                  <a:pt x="22516" y="31638"/>
                  <a:pt x="22530" y="31554"/>
                </a:cubicBezTo>
                <a:cubicBezTo>
                  <a:pt x="22531" y="31540"/>
                  <a:pt x="22543" y="31528"/>
                  <a:pt x="22556" y="31505"/>
                </a:cubicBezTo>
                <a:cubicBezTo>
                  <a:pt x="22592" y="31521"/>
                  <a:pt x="22630" y="31531"/>
                  <a:pt x="22661" y="31552"/>
                </a:cubicBezTo>
                <a:cubicBezTo>
                  <a:pt x="22835" y="31664"/>
                  <a:pt x="23008" y="31778"/>
                  <a:pt x="23181" y="31891"/>
                </a:cubicBezTo>
                <a:cubicBezTo>
                  <a:pt x="23207" y="31907"/>
                  <a:pt x="23234" y="31924"/>
                  <a:pt x="23262" y="31937"/>
                </a:cubicBezTo>
                <a:cubicBezTo>
                  <a:pt x="23305" y="31957"/>
                  <a:pt x="23338" y="31969"/>
                  <a:pt x="23366" y="31969"/>
                </a:cubicBezTo>
                <a:cubicBezTo>
                  <a:pt x="23421" y="31969"/>
                  <a:pt x="23460" y="31926"/>
                  <a:pt x="23525" y="31824"/>
                </a:cubicBezTo>
                <a:cubicBezTo>
                  <a:pt x="23627" y="31876"/>
                  <a:pt x="23731" y="31928"/>
                  <a:pt x="23833" y="31983"/>
                </a:cubicBezTo>
                <a:cubicBezTo>
                  <a:pt x="23939" y="32041"/>
                  <a:pt x="24039" y="32110"/>
                  <a:pt x="24147" y="32163"/>
                </a:cubicBezTo>
                <a:cubicBezTo>
                  <a:pt x="24204" y="32192"/>
                  <a:pt x="24252" y="32207"/>
                  <a:pt x="24293" y="32207"/>
                </a:cubicBezTo>
                <a:cubicBezTo>
                  <a:pt x="24376" y="32207"/>
                  <a:pt x="24432" y="32146"/>
                  <a:pt x="24479" y="32017"/>
                </a:cubicBezTo>
                <a:cubicBezTo>
                  <a:pt x="24517" y="32030"/>
                  <a:pt x="24557" y="32041"/>
                  <a:pt x="24593" y="32058"/>
                </a:cubicBezTo>
                <a:cubicBezTo>
                  <a:pt x="24745" y="32130"/>
                  <a:pt x="24896" y="32202"/>
                  <a:pt x="25045" y="32275"/>
                </a:cubicBezTo>
                <a:cubicBezTo>
                  <a:pt x="25135" y="32321"/>
                  <a:pt x="25225" y="32367"/>
                  <a:pt x="25314" y="32415"/>
                </a:cubicBezTo>
                <a:cubicBezTo>
                  <a:pt x="25371" y="32448"/>
                  <a:pt x="25422" y="32492"/>
                  <a:pt x="25486" y="32492"/>
                </a:cubicBezTo>
                <a:cubicBezTo>
                  <a:pt x="25509" y="32492"/>
                  <a:pt x="25534" y="32486"/>
                  <a:pt x="25561" y="32473"/>
                </a:cubicBezTo>
                <a:cubicBezTo>
                  <a:pt x="25564" y="32471"/>
                  <a:pt x="25568" y="32471"/>
                  <a:pt x="25572" y="32471"/>
                </a:cubicBezTo>
                <a:cubicBezTo>
                  <a:pt x="25595" y="32471"/>
                  <a:pt x="25631" y="32493"/>
                  <a:pt x="25655" y="32507"/>
                </a:cubicBezTo>
                <a:cubicBezTo>
                  <a:pt x="26015" y="32701"/>
                  <a:pt x="26404" y="32790"/>
                  <a:pt x="26810" y="32820"/>
                </a:cubicBezTo>
                <a:cubicBezTo>
                  <a:pt x="26820" y="32820"/>
                  <a:pt x="26830" y="32821"/>
                  <a:pt x="26841" y="32821"/>
                </a:cubicBezTo>
                <a:cubicBezTo>
                  <a:pt x="26857" y="32821"/>
                  <a:pt x="26874" y="32820"/>
                  <a:pt x="26890" y="32817"/>
                </a:cubicBezTo>
                <a:cubicBezTo>
                  <a:pt x="27022" y="32792"/>
                  <a:pt x="27046" y="32742"/>
                  <a:pt x="26964" y="32640"/>
                </a:cubicBezTo>
                <a:cubicBezTo>
                  <a:pt x="26879" y="32534"/>
                  <a:pt x="26782" y="32437"/>
                  <a:pt x="26688" y="32338"/>
                </a:cubicBezTo>
                <a:cubicBezTo>
                  <a:pt x="26552" y="32194"/>
                  <a:pt x="26414" y="32053"/>
                  <a:pt x="26276" y="31909"/>
                </a:cubicBezTo>
                <a:cubicBezTo>
                  <a:pt x="26260" y="31892"/>
                  <a:pt x="26239" y="31861"/>
                  <a:pt x="26245" y="31850"/>
                </a:cubicBezTo>
                <a:cubicBezTo>
                  <a:pt x="26309" y="31741"/>
                  <a:pt x="26224" y="31685"/>
                  <a:pt x="26167" y="31621"/>
                </a:cubicBezTo>
                <a:cubicBezTo>
                  <a:pt x="25966" y="31400"/>
                  <a:pt x="25763" y="31181"/>
                  <a:pt x="25571" y="30970"/>
                </a:cubicBezTo>
                <a:cubicBezTo>
                  <a:pt x="25577" y="30943"/>
                  <a:pt x="25577" y="30938"/>
                  <a:pt x="25580" y="30935"/>
                </a:cubicBezTo>
                <a:cubicBezTo>
                  <a:pt x="25752" y="30795"/>
                  <a:pt x="25761" y="30746"/>
                  <a:pt x="25645" y="30542"/>
                </a:cubicBezTo>
                <a:cubicBezTo>
                  <a:pt x="25549" y="30372"/>
                  <a:pt x="25447" y="30207"/>
                  <a:pt x="25354" y="30036"/>
                </a:cubicBezTo>
                <a:cubicBezTo>
                  <a:pt x="25334" y="30001"/>
                  <a:pt x="25346" y="29951"/>
                  <a:pt x="25340" y="29909"/>
                </a:cubicBezTo>
                <a:cubicBezTo>
                  <a:pt x="25335" y="29862"/>
                  <a:pt x="25336" y="29807"/>
                  <a:pt x="25314" y="29769"/>
                </a:cubicBezTo>
                <a:cubicBezTo>
                  <a:pt x="25225" y="29618"/>
                  <a:pt x="25125" y="29473"/>
                  <a:pt x="25026" y="29316"/>
                </a:cubicBezTo>
                <a:cubicBezTo>
                  <a:pt x="25135" y="29256"/>
                  <a:pt x="25248" y="29191"/>
                  <a:pt x="25362" y="29129"/>
                </a:cubicBezTo>
                <a:cubicBezTo>
                  <a:pt x="25431" y="29092"/>
                  <a:pt x="25500" y="29055"/>
                  <a:pt x="25571" y="29023"/>
                </a:cubicBezTo>
                <a:cubicBezTo>
                  <a:pt x="25666" y="28979"/>
                  <a:pt x="25674" y="28912"/>
                  <a:pt x="25622" y="28834"/>
                </a:cubicBezTo>
                <a:cubicBezTo>
                  <a:pt x="25577" y="28766"/>
                  <a:pt x="25527" y="28701"/>
                  <a:pt x="25474" y="28638"/>
                </a:cubicBezTo>
                <a:cubicBezTo>
                  <a:pt x="25288" y="28413"/>
                  <a:pt x="25099" y="28191"/>
                  <a:pt x="24912" y="27966"/>
                </a:cubicBezTo>
                <a:cubicBezTo>
                  <a:pt x="24899" y="27953"/>
                  <a:pt x="24893" y="27934"/>
                  <a:pt x="24884" y="27919"/>
                </a:cubicBezTo>
                <a:cubicBezTo>
                  <a:pt x="24991" y="27806"/>
                  <a:pt x="24995" y="27744"/>
                  <a:pt x="24871" y="27641"/>
                </a:cubicBezTo>
                <a:cubicBezTo>
                  <a:pt x="24760" y="27550"/>
                  <a:pt x="24639" y="27471"/>
                  <a:pt x="24517" y="27393"/>
                </a:cubicBezTo>
                <a:cubicBezTo>
                  <a:pt x="24234" y="27209"/>
                  <a:pt x="24050" y="26926"/>
                  <a:pt x="23816" y="26695"/>
                </a:cubicBezTo>
                <a:cubicBezTo>
                  <a:pt x="23716" y="26597"/>
                  <a:pt x="23605" y="26515"/>
                  <a:pt x="23498" y="26423"/>
                </a:cubicBezTo>
                <a:cubicBezTo>
                  <a:pt x="23500" y="26421"/>
                  <a:pt x="23503" y="26410"/>
                  <a:pt x="23507" y="26408"/>
                </a:cubicBezTo>
                <a:cubicBezTo>
                  <a:pt x="23802" y="26360"/>
                  <a:pt x="24097" y="26296"/>
                  <a:pt x="24394" y="26271"/>
                </a:cubicBezTo>
                <a:cubicBezTo>
                  <a:pt x="24482" y="26263"/>
                  <a:pt x="24570" y="26260"/>
                  <a:pt x="24658" y="26260"/>
                </a:cubicBezTo>
                <a:cubicBezTo>
                  <a:pt x="25018" y="26260"/>
                  <a:pt x="25374" y="26319"/>
                  <a:pt x="25726" y="26401"/>
                </a:cubicBezTo>
                <a:cubicBezTo>
                  <a:pt x="25753" y="26408"/>
                  <a:pt x="25782" y="26410"/>
                  <a:pt x="25811" y="26410"/>
                </a:cubicBezTo>
                <a:cubicBezTo>
                  <a:pt x="25829" y="26410"/>
                  <a:pt x="25847" y="26409"/>
                  <a:pt x="25865" y="26408"/>
                </a:cubicBezTo>
                <a:cubicBezTo>
                  <a:pt x="26074" y="26392"/>
                  <a:pt x="26084" y="26379"/>
                  <a:pt x="26053" y="26175"/>
                </a:cubicBezTo>
                <a:cubicBezTo>
                  <a:pt x="26050" y="26165"/>
                  <a:pt x="26054" y="26152"/>
                  <a:pt x="26059" y="26122"/>
                </a:cubicBezTo>
                <a:cubicBezTo>
                  <a:pt x="26182" y="26135"/>
                  <a:pt x="26303" y="26148"/>
                  <a:pt x="26426" y="26163"/>
                </a:cubicBezTo>
                <a:cubicBezTo>
                  <a:pt x="26488" y="26170"/>
                  <a:pt x="26549" y="26180"/>
                  <a:pt x="26611" y="26184"/>
                </a:cubicBezTo>
                <a:cubicBezTo>
                  <a:pt x="26621" y="26185"/>
                  <a:pt x="26631" y="26185"/>
                  <a:pt x="26640" y="26185"/>
                </a:cubicBezTo>
                <a:cubicBezTo>
                  <a:pt x="26722" y="26185"/>
                  <a:pt x="26785" y="26158"/>
                  <a:pt x="26780" y="26042"/>
                </a:cubicBezTo>
                <a:lnTo>
                  <a:pt x="26780" y="26042"/>
                </a:lnTo>
                <a:cubicBezTo>
                  <a:pt x="26892" y="26045"/>
                  <a:pt x="27000" y="26053"/>
                  <a:pt x="27107" y="26053"/>
                </a:cubicBezTo>
                <a:cubicBezTo>
                  <a:pt x="27151" y="26053"/>
                  <a:pt x="27195" y="26051"/>
                  <a:pt x="27239" y="26047"/>
                </a:cubicBezTo>
                <a:cubicBezTo>
                  <a:pt x="27397" y="26034"/>
                  <a:pt x="27554" y="25998"/>
                  <a:pt x="27708" y="25962"/>
                </a:cubicBezTo>
                <a:cubicBezTo>
                  <a:pt x="27804" y="25938"/>
                  <a:pt x="27831" y="25877"/>
                  <a:pt x="27775" y="25785"/>
                </a:cubicBezTo>
                <a:cubicBezTo>
                  <a:pt x="27696" y="25657"/>
                  <a:pt x="27619" y="25526"/>
                  <a:pt x="27531" y="25376"/>
                </a:cubicBezTo>
                <a:cubicBezTo>
                  <a:pt x="27621" y="25352"/>
                  <a:pt x="27704" y="25336"/>
                  <a:pt x="27784" y="25336"/>
                </a:cubicBezTo>
                <a:cubicBezTo>
                  <a:pt x="27835" y="25336"/>
                  <a:pt x="27884" y="25342"/>
                  <a:pt x="27933" y="25356"/>
                </a:cubicBezTo>
                <a:cubicBezTo>
                  <a:pt x="28078" y="25396"/>
                  <a:pt x="28220" y="25453"/>
                  <a:pt x="28364" y="25501"/>
                </a:cubicBezTo>
                <a:cubicBezTo>
                  <a:pt x="28397" y="25511"/>
                  <a:pt x="28431" y="25523"/>
                  <a:pt x="28466" y="25530"/>
                </a:cubicBezTo>
                <a:cubicBezTo>
                  <a:pt x="28497" y="25536"/>
                  <a:pt x="28524" y="25539"/>
                  <a:pt x="28546" y="25539"/>
                </a:cubicBezTo>
                <a:cubicBezTo>
                  <a:pt x="28627" y="25539"/>
                  <a:pt x="28652" y="25495"/>
                  <a:pt x="28648" y="25382"/>
                </a:cubicBezTo>
                <a:cubicBezTo>
                  <a:pt x="28648" y="25372"/>
                  <a:pt x="28657" y="25361"/>
                  <a:pt x="28664" y="25345"/>
                </a:cubicBezTo>
                <a:cubicBezTo>
                  <a:pt x="28766" y="25374"/>
                  <a:pt x="28864" y="25409"/>
                  <a:pt x="28966" y="25429"/>
                </a:cubicBezTo>
                <a:cubicBezTo>
                  <a:pt x="29067" y="25450"/>
                  <a:pt x="29166" y="25461"/>
                  <a:pt x="29265" y="25461"/>
                </a:cubicBezTo>
                <a:cubicBezTo>
                  <a:pt x="29439" y="25461"/>
                  <a:pt x="29610" y="25425"/>
                  <a:pt x="29774" y="25338"/>
                </a:cubicBezTo>
                <a:cubicBezTo>
                  <a:pt x="29869" y="25288"/>
                  <a:pt x="29907" y="25228"/>
                  <a:pt x="29850" y="25124"/>
                </a:cubicBezTo>
                <a:cubicBezTo>
                  <a:pt x="29811" y="25053"/>
                  <a:pt x="29788" y="24972"/>
                  <a:pt x="29753" y="24883"/>
                </a:cubicBezTo>
                <a:lnTo>
                  <a:pt x="29753" y="24883"/>
                </a:lnTo>
                <a:cubicBezTo>
                  <a:pt x="29823" y="24884"/>
                  <a:pt x="29886" y="24890"/>
                  <a:pt x="29946" y="24890"/>
                </a:cubicBezTo>
                <a:cubicBezTo>
                  <a:pt x="29959" y="24890"/>
                  <a:pt x="29971" y="24889"/>
                  <a:pt x="29984" y="24889"/>
                </a:cubicBezTo>
                <a:cubicBezTo>
                  <a:pt x="30181" y="24882"/>
                  <a:pt x="30381" y="24884"/>
                  <a:pt x="30576" y="24854"/>
                </a:cubicBezTo>
                <a:cubicBezTo>
                  <a:pt x="30843" y="24815"/>
                  <a:pt x="30856" y="24775"/>
                  <a:pt x="30731" y="24530"/>
                </a:cubicBezTo>
                <a:cubicBezTo>
                  <a:pt x="30799" y="24519"/>
                  <a:pt x="30863" y="24507"/>
                  <a:pt x="30926" y="24495"/>
                </a:cubicBezTo>
                <a:cubicBezTo>
                  <a:pt x="31014" y="24480"/>
                  <a:pt x="31103" y="24469"/>
                  <a:pt x="31190" y="24447"/>
                </a:cubicBezTo>
                <a:cubicBezTo>
                  <a:pt x="31290" y="24418"/>
                  <a:pt x="31376" y="24369"/>
                  <a:pt x="31328" y="24240"/>
                </a:cubicBezTo>
                <a:cubicBezTo>
                  <a:pt x="31419" y="24193"/>
                  <a:pt x="31510" y="24156"/>
                  <a:pt x="31591" y="24105"/>
                </a:cubicBezTo>
                <a:cubicBezTo>
                  <a:pt x="31702" y="24035"/>
                  <a:pt x="31702" y="23987"/>
                  <a:pt x="31611" y="23895"/>
                </a:cubicBezTo>
                <a:cubicBezTo>
                  <a:pt x="31497" y="23779"/>
                  <a:pt x="31384" y="23660"/>
                  <a:pt x="31272" y="23542"/>
                </a:cubicBezTo>
                <a:cubicBezTo>
                  <a:pt x="31258" y="23527"/>
                  <a:pt x="31244" y="23500"/>
                  <a:pt x="31246" y="23482"/>
                </a:cubicBezTo>
                <a:cubicBezTo>
                  <a:pt x="31294" y="23208"/>
                  <a:pt x="31153" y="22979"/>
                  <a:pt x="31064" y="22742"/>
                </a:cubicBezTo>
                <a:cubicBezTo>
                  <a:pt x="31015" y="22609"/>
                  <a:pt x="30926" y="22491"/>
                  <a:pt x="30866" y="22383"/>
                </a:cubicBezTo>
                <a:cubicBezTo>
                  <a:pt x="31131" y="22277"/>
                  <a:pt x="31399" y="22174"/>
                  <a:pt x="31663" y="22065"/>
                </a:cubicBezTo>
                <a:cubicBezTo>
                  <a:pt x="31736" y="22034"/>
                  <a:pt x="31801" y="21977"/>
                  <a:pt x="31875" y="21951"/>
                </a:cubicBezTo>
                <a:cubicBezTo>
                  <a:pt x="31985" y="21913"/>
                  <a:pt x="32103" y="21900"/>
                  <a:pt x="32211" y="21859"/>
                </a:cubicBezTo>
                <a:cubicBezTo>
                  <a:pt x="32345" y="21808"/>
                  <a:pt x="32480" y="21753"/>
                  <a:pt x="32599" y="21678"/>
                </a:cubicBezTo>
                <a:cubicBezTo>
                  <a:pt x="32723" y="21599"/>
                  <a:pt x="32719" y="21534"/>
                  <a:pt x="32628" y="21417"/>
                </a:cubicBezTo>
                <a:cubicBezTo>
                  <a:pt x="32593" y="21372"/>
                  <a:pt x="32559" y="21326"/>
                  <a:pt x="32521" y="21273"/>
                </a:cubicBezTo>
                <a:cubicBezTo>
                  <a:pt x="32676" y="21190"/>
                  <a:pt x="32825" y="21113"/>
                  <a:pt x="32969" y="21032"/>
                </a:cubicBezTo>
                <a:cubicBezTo>
                  <a:pt x="33195" y="20903"/>
                  <a:pt x="33421" y="20773"/>
                  <a:pt x="33647" y="20642"/>
                </a:cubicBezTo>
                <a:cubicBezTo>
                  <a:pt x="33755" y="20579"/>
                  <a:pt x="33756" y="20557"/>
                  <a:pt x="33660" y="20377"/>
                </a:cubicBezTo>
                <a:cubicBezTo>
                  <a:pt x="33732" y="20312"/>
                  <a:pt x="33813" y="20253"/>
                  <a:pt x="33879" y="20179"/>
                </a:cubicBezTo>
                <a:cubicBezTo>
                  <a:pt x="33972" y="20075"/>
                  <a:pt x="34059" y="19967"/>
                  <a:pt x="34136" y="19853"/>
                </a:cubicBezTo>
                <a:cubicBezTo>
                  <a:pt x="34202" y="19756"/>
                  <a:pt x="34162" y="19682"/>
                  <a:pt x="34072" y="19605"/>
                </a:cubicBezTo>
                <a:cubicBezTo>
                  <a:pt x="33940" y="19492"/>
                  <a:pt x="33825" y="19359"/>
                  <a:pt x="33708" y="19230"/>
                </a:cubicBezTo>
                <a:cubicBezTo>
                  <a:pt x="33652" y="19167"/>
                  <a:pt x="33681" y="19132"/>
                  <a:pt x="33752" y="19090"/>
                </a:cubicBezTo>
                <a:cubicBezTo>
                  <a:pt x="33973" y="18958"/>
                  <a:pt x="34188" y="18815"/>
                  <a:pt x="34403" y="18676"/>
                </a:cubicBezTo>
                <a:cubicBezTo>
                  <a:pt x="34504" y="18610"/>
                  <a:pt x="34601" y="18538"/>
                  <a:pt x="34699" y="18468"/>
                </a:cubicBezTo>
                <a:cubicBezTo>
                  <a:pt x="34764" y="18421"/>
                  <a:pt x="34817" y="18375"/>
                  <a:pt x="34743" y="18288"/>
                </a:cubicBezTo>
                <a:cubicBezTo>
                  <a:pt x="34729" y="18270"/>
                  <a:pt x="34750" y="18201"/>
                  <a:pt x="34775" y="18177"/>
                </a:cubicBezTo>
                <a:cubicBezTo>
                  <a:pt x="34879" y="18078"/>
                  <a:pt x="35002" y="17995"/>
                  <a:pt x="35097" y="17888"/>
                </a:cubicBezTo>
                <a:cubicBezTo>
                  <a:pt x="35185" y="17792"/>
                  <a:pt x="35254" y="17676"/>
                  <a:pt x="35316" y="17560"/>
                </a:cubicBezTo>
                <a:cubicBezTo>
                  <a:pt x="35365" y="17476"/>
                  <a:pt x="35360" y="17387"/>
                  <a:pt x="35252" y="17337"/>
                </a:cubicBezTo>
                <a:cubicBezTo>
                  <a:pt x="35228" y="17327"/>
                  <a:pt x="35211" y="17303"/>
                  <a:pt x="35182" y="17280"/>
                </a:cubicBezTo>
                <a:cubicBezTo>
                  <a:pt x="35284" y="17190"/>
                  <a:pt x="35376" y="17102"/>
                  <a:pt x="35473" y="17020"/>
                </a:cubicBezTo>
                <a:cubicBezTo>
                  <a:pt x="35759" y="16775"/>
                  <a:pt x="36055" y="16539"/>
                  <a:pt x="36335" y="16284"/>
                </a:cubicBezTo>
                <a:cubicBezTo>
                  <a:pt x="36642" y="16010"/>
                  <a:pt x="36973" y="15768"/>
                  <a:pt x="37287" y="15504"/>
                </a:cubicBezTo>
                <a:cubicBezTo>
                  <a:pt x="37363" y="15440"/>
                  <a:pt x="37426" y="15357"/>
                  <a:pt x="37481" y="15275"/>
                </a:cubicBezTo>
                <a:cubicBezTo>
                  <a:pt x="37521" y="15216"/>
                  <a:pt x="37501" y="15164"/>
                  <a:pt x="37429" y="15164"/>
                </a:cubicBezTo>
                <a:cubicBezTo>
                  <a:pt x="37424" y="15164"/>
                  <a:pt x="37419" y="15164"/>
                  <a:pt x="37413" y="15165"/>
                </a:cubicBezTo>
                <a:cubicBezTo>
                  <a:pt x="37283" y="15176"/>
                  <a:pt x="37152" y="15194"/>
                  <a:pt x="37023" y="15216"/>
                </a:cubicBezTo>
                <a:cubicBezTo>
                  <a:pt x="36771" y="15260"/>
                  <a:pt x="36520" y="15316"/>
                  <a:pt x="36266" y="15352"/>
                </a:cubicBezTo>
                <a:cubicBezTo>
                  <a:pt x="36020" y="15387"/>
                  <a:pt x="35772" y="15403"/>
                  <a:pt x="35523" y="15423"/>
                </a:cubicBezTo>
                <a:cubicBezTo>
                  <a:pt x="35402" y="15433"/>
                  <a:pt x="35279" y="15436"/>
                  <a:pt x="35156" y="15443"/>
                </a:cubicBezTo>
                <a:cubicBezTo>
                  <a:pt x="35151" y="15250"/>
                  <a:pt x="35143" y="15232"/>
                  <a:pt x="34975" y="15212"/>
                </a:cubicBezTo>
                <a:cubicBezTo>
                  <a:pt x="34923" y="15206"/>
                  <a:pt x="34870" y="15204"/>
                  <a:pt x="34817" y="15204"/>
                </a:cubicBezTo>
                <a:cubicBezTo>
                  <a:pt x="34742" y="15204"/>
                  <a:pt x="34666" y="15209"/>
                  <a:pt x="34591" y="15217"/>
                </a:cubicBezTo>
                <a:cubicBezTo>
                  <a:pt x="34173" y="15263"/>
                  <a:pt x="33756" y="15315"/>
                  <a:pt x="33337" y="15366"/>
                </a:cubicBezTo>
                <a:cubicBezTo>
                  <a:pt x="33336" y="15366"/>
                  <a:pt x="33335" y="15366"/>
                  <a:pt x="33334" y="15366"/>
                </a:cubicBezTo>
                <a:cubicBezTo>
                  <a:pt x="33325" y="15366"/>
                  <a:pt x="33315" y="15362"/>
                  <a:pt x="33303" y="15360"/>
                </a:cubicBezTo>
                <a:cubicBezTo>
                  <a:pt x="33330" y="15228"/>
                  <a:pt x="33356" y="15099"/>
                  <a:pt x="33381" y="14969"/>
                </a:cubicBezTo>
                <a:cubicBezTo>
                  <a:pt x="33401" y="14869"/>
                  <a:pt x="33350" y="14798"/>
                  <a:pt x="33237" y="14764"/>
                </a:cubicBezTo>
                <a:cubicBezTo>
                  <a:pt x="33182" y="14747"/>
                  <a:pt x="33127" y="14740"/>
                  <a:pt x="33073" y="14740"/>
                </a:cubicBezTo>
                <a:cubicBezTo>
                  <a:pt x="32973" y="14740"/>
                  <a:pt x="32876" y="14764"/>
                  <a:pt x="32779" y="14798"/>
                </a:cubicBezTo>
                <a:cubicBezTo>
                  <a:pt x="32732" y="14815"/>
                  <a:pt x="32685" y="14834"/>
                  <a:pt x="32628" y="14854"/>
                </a:cubicBezTo>
                <a:cubicBezTo>
                  <a:pt x="32614" y="14737"/>
                  <a:pt x="32550" y="14699"/>
                  <a:pt x="32465" y="14699"/>
                </a:cubicBezTo>
                <a:cubicBezTo>
                  <a:pt x="32450" y="14699"/>
                  <a:pt x="32434" y="14700"/>
                  <a:pt x="32418" y="14702"/>
                </a:cubicBezTo>
                <a:cubicBezTo>
                  <a:pt x="32166" y="14734"/>
                  <a:pt x="31914" y="14769"/>
                  <a:pt x="31662" y="14803"/>
                </a:cubicBezTo>
                <a:cubicBezTo>
                  <a:pt x="31657" y="14745"/>
                  <a:pt x="31642" y="14679"/>
                  <a:pt x="31647" y="14616"/>
                </a:cubicBezTo>
                <a:cubicBezTo>
                  <a:pt x="31655" y="14522"/>
                  <a:pt x="31610" y="14472"/>
                  <a:pt x="31533" y="14472"/>
                </a:cubicBezTo>
                <a:cubicBezTo>
                  <a:pt x="31511" y="14472"/>
                  <a:pt x="31487" y="14476"/>
                  <a:pt x="31461" y="14484"/>
                </a:cubicBezTo>
                <a:cubicBezTo>
                  <a:pt x="31294" y="14533"/>
                  <a:pt x="31129" y="14595"/>
                  <a:pt x="30967" y="14661"/>
                </a:cubicBezTo>
                <a:cubicBezTo>
                  <a:pt x="30629" y="14797"/>
                  <a:pt x="30293" y="14939"/>
                  <a:pt x="29956" y="15079"/>
                </a:cubicBezTo>
                <a:cubicBezTo>
                  <a:pt x="29906" y="15099"/>
                  <a:pt x="29857" y="15121"/>
                  <a:pt x="29803" y="15144"/>
                </a:cubicBezTo>
                <a:cubicBezTo>
                  <a:pt x="29802" y="14922"/>
                  <a:pt x="29799" y="14699"/>
                  <a:pt x="29801" y="14478"/>
                </a:cubicBezTo>
                <a:cubicBezTo>
                  <a:pt x="29801" y="14400"/>
                  <a:pt x="29774" y="14362"/>
                  <a:pt x="29696" y="14357"/>
                </a:cubicBezTo>
                <a:cubicBezTo>
                  <a:pt x="29664" y="14355"/>
                  <a:pt x="29634" y="14354"/>
                  <a:pt x="29603" y="14354"/>
                </a:cubicBezTo>
                <a:cubicBezTo>
                  <a:pt x="29405" y="14354"/>
                  <a:pt x="29220" y="14402"/>
                  <a:pt x="29056" y="14527"/>
                </a:cubicBezTo>
                <a:cubicBezTo>
                  <a:pt x="29010" y="14454"/>
                  <a:pt x="28974" y="14420"/>
                  <a:pt x="28929" y="14420"/>
                </a:cubicBezTo>
                <a:cubicBezTo>
                  <a:pt x="28895" y="14420"/>
                  <a:pt x="28855" y="14440"/>
                  <a:pt x="28803" y="14478"/>
                </a:cubicBezTo>
                <a:cubicBezTo>
                  <a:pt x="28646" y="14591"/>
                  <a:pt x="28488" y="14703"/>
                  <a:pt x="28336" y="14811"/>
                </a:cubicBezTo>
                <a:cubicBezTo>
                  <a:pt x="28313" y="14797"/>
                  <a:pt x="28304" y="14795"/>
                  <a:pt x="28302" y="14789"/>
                </a:cubicBezTo>
                <a:cubicBezTo>
                  <a:pt x="28253" y="14681"/>
                  <a:pt x="28226" y="14633"/>
                  <a:pt x="28181" y="14633"/>
                </a:cubicBezTo>
                <a:cubicBezTo>
                  <a:pt x="28146" y="14633"/>
                  <a:pt x="28100" y="14661"/>
                  <a:pt x="28025" y="14712"/>
                </a:cubicBezTo>
                <a:cubicBezTo>
                  <a:pt x="27797" y="14868"/>
                  <a:pt x="27566" y="15020"/>
                  <a:pt x="27343" y="15181"/>
                </a:cubicBezTo>
                <a:cubicBezTo>
                  <a:pt x="27254" y="15247"/>
                  <a:pt x="27183" y="15336"/>
                  <a:pt x="27096" y="15422"/>
                </a:cubicBezTo>
                <a:cubicBezTo>
                  <a:pt x="27077" y="15332"/>
                  <a:pt x="27060" y="15253"/>
                  <a:pt x="27044" y="15176"/>
                </a:cubicBezTo>
                <a:cubicBezTo>
                  <a:pt x="27029" y="15095"/>
                  <a:pt x="26999" y="15052"/>
                  <a:pt x="26949" y="15052"/>
                </a:cubicBezTo>
                <a:cubicBezTo>
                  <a:pt x="26924" y="15052"/>
                  <a:pt x="26893" y="15062"/>
                  <a:pt x="26857" y="15085"/>
                </a:cubicBezTo>
                <a:cubicBezTo>
                  <a:pt x="26684" y="15191"/>
                  <a:pt x="26517" y="15305"/>
                  <a:pt x="26358" y="15427"/>
                </a:cubicBezTo>
                <a:cubicBezTo>
                  <a:pt x="26195" y="15551"/>
                  <a:pt x="26024" y="15639"/>
                  <a:pt x="25829" y="15702"/>
                </a:cubicBezTo>
                <a:cubicBezTo>
                  <a:pt x="25675" y="15751"/>
                  <a:pt x="25527" y="15831"/>
                  <a:pt x="25388" y="15917"/>
                </a:cubicBezTo>
                <a:cubicBezTo>
                  <a:pt x="25284" y="15982"/>
                  <a:pt x="25207" y="16087"/>
                  <a:pt x="25104" y="16157"/>
                </a:cubicBezTo>
                <a:cubicBezTo>
                  <a:pt x="24995" y="16231"/>
                  <a:pt x="24865" y="16273"/>
                  <a:pt x="24754" y="16347"/>
                </a:cubicBezTo>
                <a:cubicBezTo>
                  <a:pt x="24621" y="16435"/>
                  <a:pt x="24507" y="16550"/>
                  <a:pt x="24372" y="16633"/>
                </a:cubicBezTo>
                <a:cubicBezTo>
                  <a:pt x="24151" y="16772"/>
                  <a:pt x="23920" y="16893"/>
                  <a:pt x="23694" y="17026"/>
                </a:cubicBezTo>
                <a:cubicBezTo>
                  <a:pt x="23517" y="17130"/>
                  <a:pt x="23344" y="17239"/>
                  <a:pt x="23169" y="17346"/>
                </a:cubicBezTo>
                <a:cubicBezTo>
                  <a:pt x="23159" y="17338"/>
                  <a:pt x="23150" y="17330"/>
                  <a:pt x="23142" y="17321"/>
                </a:cubicBezTo>
                <a:cubicBezTo>
                  <a:pt x="23251" y="17157"/>
                  <a:pt x="23349" y="16982"/>
                  <a:pt x="23473" y="16829"/>
                </a:cubicBezTo>
                <a:cubicBezTo>
                  <a:pt x="23646" y="16618"/>
                  <a:pt x="23834" y="16418"/>
                  <a:pt x="24023" y="16222"/>
                </a:cubicBezTo>
                <a:cubicBezTo>
                  <a:pt x="24209" y="16029"/>
                  <a:pt x="24398" y="15838"/>
                  <a:pt x="24594" y="15656"/>
                </a:cubicBezTo>
                <a:cubicBezTo>
                  <a:pt x="24821" y="15448"/>
                  <a:pt x="25057" y="15249"/>
                  <a:pt x="25290" y="15048"/>
                </a:cubicBezTo>
                <a:cubicBezTo>
                  <a:pt x="25304" y="15035"/>
                  <a:pt x="25318" y="15021"/>
                  <a:pt x="25330" y="15005"/>
                </a:cubicBezTo>
                <a:cubicBezTo>
                  <a:pt x="25424" y="14894"/>
                  <a:pt x="25419" y="14860"/>
                  <a:pt x="25295" y="14770"/>
                </a:cubicBezTo>
                <a:cubicBezTo>
                  <a:pt x="25341" y="14594"/>
                  <a:pt x="25506" y="14519"/>
                  <a:pt x="25618" y="14399"/>
                </a:cubicBezTo>
                <a:cubicBezTo>
                  <a:pt x="25664" y="14351"/>
                  <a:pt x="25721" y="14315"/>
                  <a:pt x="25772" y="14272"/>
                </a:cubicBezTo>
                <a:cubicBezTo>
                  <a:pt x="25853" y="14203"/>
                  <a:pt x="25897" y="14120"/>
                  <a:pt x="25941" y="14018"/>
                </a:cubicBezTo>
                <a:cubicBezTo>
                  <a:pt x="26009" y="13858"/>
                  <a:pt x="26127" y="13715"/>
                  <a:pt x="26236" y="13575"/>
                </a:cubicBezTo>
                <a:cubicBezTo>
                  <a:pt x="26303" y="13488"/>
                  <a:pt x="26406" y="13427"/>
                  <a:pt x="26476" y="13340"/>
                </a:cubicBezTo>
                <a:cubicBezTo>
                  <a:pt x="26553" y="13242"/>
                  <a:pt x="26533" y="13200"/>
                  <a:pt x="26417" y="13148"/>
                </a:cubicBezTo>
                <a:cubicBezTo>
                  <a:pt x="26368" y="13127"/>
                  <a:pt x="26322" y="13099"/>
                  <a:pt x="26256" y="13066"/>
                </a:cubicBezTo>
                <a:cubicBezTo>
                  <a:pt x="26339" y="12981"/>
                  <a:pt x="26406" y="12906"/>
                  <a:pt x="26481" y="12840"/>
                </a:cubicBezTo>
                <a:cubicBezTo>
                  <a:pt x="26640" y="12701"/>
                  <a:pt x="26800" y="12564"/>
                  <a:pt x="26964" y="12432"/>
                </a:cubicBezTo>
                <a:cubicBezTo>
                  <a:pt x="27051" y="12361"/>
                  <a:pt x="27151" y="12306"/>
                  <a:pt x="27240" y="12237"/>
                </a:cubicBezTo>
                <a:cubicBezTo>
                  <a:pt x="27311" y="12181"/>
                  <a:pt x="27391" y="12125"/>
                  <a:pt x="27306" y="12016"/>
                </a:cubicBezTo>
                <a:cubicBezTo>
                  <a:pt x="27293" y="11998"/>
                  <a:pt x="27321" y="11938"/>
                  <a:pt x="27345" y="11909"/>
                </a:cubicBezTo>
                <a:cubicBezTo>
                  <a:pt x="27481" y="11728"/>
                  <a:pt x="27620" y="11553"/>
                  <a:pt x="27758" y="11372"/>
                </a:cubicBezTo>
                <a:cubicBezTo>
                  <a:pt x="27784" y="11339"/>
                  <a:pt x="27808" y="11298"/>
                  <a:pt x="27819" y="11259"/>
                </a:cubicBezTo>
                <a:cubicBezTo>
                  <a:pt x="27866" y="11105"/>
                  <a:pt x="27865" y="10937"/>
                  <a:pt x="27631" y="10904"/>
                </a:cubicBezTo>
                <a:cubicBezTo>
                  <a:pt x="27600" y="10899"/>
                  <a:pt x="27572" y="10889"/>
                  <a:pt x="27535" y="10880"/>
                </a:cubicBezTo>
                <a:cubicBezTo>
                  <a:pt x="27554" y="10834"/>
                  <a:pt x="27573" y="10797"/>
                  <a:pt x="27589" y="10758"/>
                </a:cubicBezTo>
                <a:cubicBezTo>
                  <a:pt x="27644" y="10613"/>
                  <a:pt x="27721" y="10482"/>
                  <a:pt x="27747" y="10316"/>
                </a:cubicBezTo>
                <a:cubicBezTo>
                  <a:pt x="27772" y="10153"/>
                  <a:pt x="27900" y="10006"/>
                  <a:pt x="27985" y="9852"/>
                </a:cubicBezTo>
                <a:cubicBezTo>
                  <a:pt x="28004" y="9817"/>
                  <a:pt x="28030" y="9788"/>
                  <a:pt x="28047" y="9753"/>
                </a:cubicBezTo>
                <a:cubicBezTo>
                  <a:pt x="28104" y="9642"/>
                  <a:pt x="28094" y="9610"/>
                  <a:pt x="27975" y="9547"/>
                </a:cubicBezTo>
                <a:cubicBezTo>
                  <a:pt x="28045" y="9410"/>
                  <a:pt x="28114" y="9275"/>
                  <a:pt x="28185" y="9138"/>
                </a:cubicBezTo>
                <a:cubicBezTo>
                  <a:pt x="28245" y="9025"/>
                  <a:pt x="28324" y="8917"/>
                  <a:pt x="28360" y="8796"/>
                </a:cubicBezTo>
                <a:cubicBezTo>
                  <a:pt x="28409" y="8633"/>
                  <a:pt x="28387" y="8566"/>
                  <a:pt x="28255" y="8566"/>
                </a:cubicBezTo>
                <a:cubicBezTo>
                  <a:pt x="28238" y="8566"/>
                  <a:pt x="28218" y="8567"/>
                  <a:pt x="28197" y="8570"/>
                </a:cubicBezTo>
                <a:cubicBezTo>
                  <a:pt x="27991" y="8590"/>
                  <a:pt x="27787" y="8618"/>
                  <a:pt x="27582" y="8643"/>
                </a:cubicBezTo>
                <a:cubicBezTo>
                  <a:pt x="27526" y="8651"/>
                  <a:pt x="27468" y="8658"/>
                  <a:pt x="27412" y="8664"/>
                </a:cubicBezTo>
                <a:cubicBezTo>
                  <a:pt x="27391" y="8512"/>
                  <a:pt x="27375" y="8461"/>
                  <a:pt x="27289" y="8461"/>
                </a:cubicBezTo>
                <a:cubicBezTo>
                  <a:pt x="27256" y="8461"/>
                  <a:pt x="27213" y="8469"/>
                  <a:pt x="27154" y="8481"/>
                </a:cubicBezTo>
                <a:cubicBezTo>
                  <a:pt x="26898" y="8534"/>
                  <a:pt x="26645" y="8596"/>
                  <a:pt x="26390" y="8653"/>
                </a:cubicBezTo>
                <a:cubicBezTo>
                  <a:pt x="26360" y="8661"/>
                  <a:pt x="26331" y="8663"/>
                  <a:pt x="26297" y="8670"/>
                </a:cubicBezTo>
                <a:cubicBezTo>
                  <a:pt x="26425" y="8376"/>
                  <a:pt x="26544" y="8088"/>
                  <a:pt x="26673" y="7805"/>
                </a:cubicBezTo>
                <a:cubicBezTo>
                  <a:pt x="26730" y="7680"/>
                  <a:pt x="26801" y="7558"/>
                  <a:pt x="26877" y="7440"/>
                </a:cubicBezTo>
                <a:cubicBezTo>
                  <a:pt x="26965" y="7299"/>
                  <a:pt x="27065" y="7164"/>
                  <a:pt x="27157" y="7023"/>
                </a:cubicBezTo>
                <a:cubicBezTo>
                  <a:pt x="27185" y="6981"/>
                  <a:pt x="27203" y="6933"/>
                  <a:pt x="27219" y="6884"/>
                </a:cubicBezTo>
                <a:cubicBezTo>
                  <a:pt x="27253" y="6791"/>
                  <a:pt x="27244" y="6717"/>
                  <a:pt x="27125" y="6694"/>
                </a:cubicBezTo>
                <a:cubicBezTo>
                  <a:pt x="27091" y="6688"/>
                  <a:pt x="27062" y="6667"/>
                  <a:pt x="27019" y="6648"/>
                </a:cubicBezTo>
                <a:cubicBezTo>
                  <a:pt x="27034" y="6605"/>
                  <a:pt x="27046" y="6563"/>
                  <a:pt x="27063" y="6526"/>
                </a:cubicBezTo>
                <a:cubicBezTo>
                  <a:pt x="27182" y="6262"/>
                  <a:pt x="27304" y="6000"/>
                  <a:pt x="27423" y="5737"/>
                </a:cubicBezTo>
                <a:cubicBezTo>
                  <a:pt x="27438" y="5703"/>
                  <a:pt x="27456" y="5668"/>
                  <a:pt x="27469" y="5631"/>
                </a:cubicBezTo>
                <a:cubicBezTo>
                  <a:pt x="27523" y="5478"/>
                  <a:pt x="27512" y="5453"/>
                  <a:pt x="27367" y="5380"/>
                </a:cubicBezTo>
                <a:cubicBezTo>
                  <a:pt x="27414" y="5174"/>
                  <a:pt x="27466" y="4968"/>
                  <a:pt x="27506" y="4758"/>
                </a:cubicBezTo>
                <a:cubicBezTo>
                  <a:pt x="27525" y="4659"/>
                  <a:pt x="27525" y="4556"/>
                  <a:pt x="27522" y="4455"/>
                </a:cubicBezTo>
                <a:cubicBezTo>
                  <a:pt x="27518" y="4355"/>
                  <a:pt x="27461" y="4315"/>
                  <a:pt x="27368" y="4315"/>
                </a:cubicBezTo>
                <a:cubicBezTo>
                  <a:pt x="27362" y="4315"/>
                  <a:pt x="27355" y="4315"/>
                  <a:pt x="27348" y="4315"/>
                </a:cubicBezTo>
                <a:cubicBezTo>
                  <a:pt x="26952" y="4342"/>
                  <a:pt x="26556" y="4367"/>
                  <a:pt x="26159" y="4391"/>
                </a:cubicBezTo>
                <a:cubicBezTo>
                  <a:pt x="26156" y="4392"/>
                  <a:pt x="26153" y="4392"/>
                  <a:pt x="26150" y="4392"/>
                </a:cubicBezTo>
                <a:cubicBezTo>
                  <a:pt x="26130" y="4392"/>
                  <a:pt x="26111" y="4389"/>
                  <a:pt x="26097" y="4388"/>
                </a:cubicBezTo>
                <a:cubicBezTo>
                  <a:pt x="26156" y="4117"/>
                  <a:pt x="26216" y="3853"/>
                  <a:pt x="26267" y="3587"/>
                </a:cubicBezTo>
                <a:cubicBezTo>
                  <a:pt x="26276" y="3550"/>
                  <a:pt x="26240" y="3504"/>
                  <a:pt x="26224" y="3461"/>
                </a:cubicBezTo>
                <a:cubicBezTo>
                  <a:pt x="26213" y="3429"/>
                  <a:pt x="26188" y="3396"/>
                  <a:pt x="26192" y="3365"/>
                </a:cubicBezTo>
                <a:cubicBezTo>
                  <a:pt x="26210" y="3226"/>
                  <a:pt x="26237" y="3088"/>
                  <a:pt x="26257" y="2949"/>
                </a:cubicBezTo>
                <a:cubicBezTo>
                  <a:pt x="26267" y="2877"/>
                  <a:pt x="26280" y="2803"/>
                  <a:pt x="26277" y="2730"/>
                </a:cubicBezTo>
                <a:cubicBezTo>
                  <a:pt x="26271" y="2532"/>
                  <a:pt x="26225" y="2485"/>
                  <a:pt x="26014" y="2452"/>
                </a:cubicBezTo>
                <a:cubicBezTo>
                  <a:pt x="26084" y="2218"/>
                  <a:pt x="26139" y="1985"/>
                  <a:pt x="26223" y="1761"/>
                </a:cubicBezTo>
                <a:cubicBezTo>
                  <a:pt x="26350" y="1421"/>
                  <a:pt x="26499" y="1091"/>
                  <a:pt x="26632" y="754"/>
                </a:cubicBezTo>
                <a:cubicBezTo>
                  <a:pt x="26688" y="608"/>
                  <a:pt x="26736" y="459"/>
                  <a:pt x="26772" y="308"/>
                </a:cubicBezTo>
                <a:cubicBezTo>
                  <a:pt x="26790" y="232"/>
                  <a:pt x="26785" y="145"/>
                  <a:pt x="26770" y="67"/>
                </a:cubicBezTo>
                <a:cubicBezTo>
                  <a:pt x="26761" y="22"/>
                  <a:pt x="26736" y="0"/>
                  <a:pt x="26707" y="0"/>
                </a:cubicBezTo>
                <a:close/>
              </a:path>
            </a:pathLst>
          </a:custGeom>
          <a:solidFill>
            <a:srgbClr val="003100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" name="Google Shape;59;p29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30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title" idx="2"/>
          </p:nvPr>
        </p:nvSpPr>
        <p:spPr>
          <a:xfrm>
            <a:off x="720000" y="1801575"/>
            <a:ext cx="35223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title" idx="3"/>
          </p:nvPr>
        </p:nvSpPr>
        <p:spPr>
          <a:xfrm>
            <a:off x="4901688" y="1801575"/>
            <a:ext cx="35223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subTitle" idx="1"/>
          </p:nvPr>
        </p:nvSpPr>
        <p:spPr>
          <a:xfrm>
            <a:off x="720000" y="2195175"/>
            <a:ext cx="3522300" cy="195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Char char="•"/>
              <a:defRPr/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Char char="○"/>
              <a:defRPr/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Char char="■"/>
              <a:defRPr/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Char char="●"/>
              <a:defRPr/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Char char="○"/>
              <a:defRPr/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Char char="■"/>
              <a:defRPr/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Char char="●"/>
              <a:defRPr/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Char char="○"/>
              <a:defRPr/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Char char="■"/>
              <a:defRPr/>
            </a:lvl9pPr>
          </a:lstStyle>
          <a:p>
            <a:endParaRPr/>
          </a:p>
        </p:txBody>
      </p:sp>
      <p:sp>
        <p:nvSpPr>
          <p:cNvPr id="65" name="Google Shape;65;p30"/>
          <p:cNvSpPr txBox="1">
            <a:spLocks noGrp="1"/>
          </p:cNvSpPr>
          <p:nvPr>
            <p:ph type="subTitle" idx="4"/>
          </p:nvPr>
        </p:nvSpPr>
        <p:spPr>
          <a:xfrm>
            <a:off x="4901700" y="2195175"/>
            <a:ext cx="3522300" cy="195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Char char="•"/>
              <a:defRPr/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Char char="○"/>
              <a:defRPr/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Char char="■"/>
              <a:defRPr/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Char char="●"/>
              <a:defRPr/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Char char="○"/>
              <a:defRPr/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Char char="■"/>
              <a:defRPr/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Char char="●"/>
              <a:defRPr/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Char char="○"/>
              <a:defRPr/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Char char="■"/>
              <a:defRPr/>
            </a:lvl9pPr>
          </a:lstStyle>
          <a:p>
            <a:endParaRPr/>
          </a:p>
        </p:txBody>
      </p:sp>
      <p:sp>
        <p:nvSpPr>
          <p:cNvPr id="66" name="Google Shape;66;p30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3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31"/>
          <p:cNvSpPr/>
          <p:nvPr/>
        </p:nvSpPr>
        <p:spPr>
          <a:xfrm rot="-10539163" flipH="1">
            <a:off x="8728377" y="3492823"/>
            <a:ext cx="559562" cy="500089"/>
          </a:xfrm>
          <a:custGeom>
            <a:avLst/>
            <a:gdLst/>
            <a:ahLst/>
            <a:cxnLst/>
            <a:rect l="l" t="t" r="r" b="b"/>
            <a:pathLst>
              <a:path w="22383" h="20004" extrusionOk="0">
                <a:moveTo>
                  <a:pt x="15488" y="1"/>
                </a:moveTo>
                <a:cubicBezTo>
                  <a:pt x="15478" y="1"/>
                  <a:pt x="15467" y="3"/>
                  <a:pt x="15463" y="8"/>
                </a:cubicBezTo>
                <a:cubicBezTo>
                  <a:pt x="15410" y="70"/>
                  <a:pt x="15343" y="127"/>
                  <a:pt x="15316" y="199"/>
                </a:cubicBezTo>
                <a:cubicBezTo>
                  <a:pt x="15229" y="419"/>
                  <a:pt x="15163" y="646"/>
                  <a:pt x="15079" y="866"/>
                </a:cubicBezTo>
                <a:cubicBezTo>
                  <a:pt x="14879" y="1382"/>
                  <a:pt x="14679" y="1896"/>
                  <a:pt x="14470" y="2409"/>
                </a:cubicBezTo>
                <a:cubicBezTo>
                  <a:pt x="14320" y="2780"/>
                  <a:pt x="14155" y="3146"/>
                  <a:pt x="13996" y="3515"/>
                </a:cubicBezTo>
                <a:cubicBezTo>
                  <a:pt x="13983" y="3544"/>
                  <a:pt x="13964" y="3569"/>
                  <a:pt x="13935" y="3592"/>
                </a:cubicBezTo>
                <a:cubicBezTo>
                  <a:pt x="13959" y="3520"/>
                  <a:pt x="13994" y="3449"/>
                  <a:pt x="14005" y="3374"/>
                </a:cubicBezTo>
                <a:cubicBezTo>
                  <a:pt x="14024" y="3245"/>
                  <a:pt x="14030" y="3116"/>
                  <a:pt x="14038" y="2986"/>
                </a:cubicBezTo>
                <a:cubicBezTo>
                  <a:pt x="14038" y="2971"/>
                  <a:pt x="14019" y="2956"/>
                  <a:pt x="14012" y="2947"/>
                </a:cubicBezTo>
                <a:cubicBezTo>
                  <a:pt x="14011" y="2915"/>
                  <a:pt x="14012" y="2887"/>
                  <a:pt x="14010" y="2858"/>
                </a:cubicBezTo>
                <a:cubicBezTo>
                  <a:pt x="14004" y="2798"/>
                  <a:pt x="14002" y="2776"/>
                  <a:pt x="13981" y="2776"/>
                </a:cubicBezTo>
                <a:cubicBezTo>
                  <a:pt x="13967" y="2776"/>
                  <a:pt x="13946" y="2785"/>
                  <a:pt x="13912" y="2798"/>
                </a:cubicBezTo>
                <a:cubicBezTo>
                  <a:pt x="13836" y="2826"/>
                  <a:pt x="13759" y="2851"/>
                  <a:pt x="13687" y="2875"/>
                </a:cubicBezTo>
                <a:cubicBezTo>
                  <a:pt x="13754" y="2740"/>
                  <a:pt x="13688" y="2601"/>
                  <a:pt x="13656" y="2462"/>
                </a:cubicBezTo>
                <a:cubicBezTo>
                  <a:pt x="13633" y="2362"/>
                  <a:pt x="13603" y="2263"/>
                  <a:pt x="13572" y="2164"/>
                </a:cubicBezTo>
                <a:cubicBezTo>
                  <a:pt x="13547" y="2083"/>
                  <a:pt x="13523" y="2046"/>
                  <a:pt x="13481" y="2046"/>
                </a:cubicBezTo>
                <a:cubicBezTo>
                  <a:pt x="13452" y="2046"/>
                  <a:pt x="13414" y="2064"/>
                  <a:pt x="13361" y="2098"/>
                </a:cubicBezTo>
                <a:cubicBezTo>
                  <a:pt x="13309" y="1985"/>
                  <a:pt x="13264" y="1868"/>
                  <a:pt x="13204" y="1760"/>
                </a:cubicBezTo>
                <a:cubicBezTo>
                  <a:pt x="13150" y="1659"/>
                  <a:pt x="13078" y="1565"/>
                  <a:pt x="13014" y="1465"/>
                </a:cubicBezTo>
                <a:cubicBezTo>
                  <a:pt x="13001" y="1444"/>
                  <a:pt x="12986" y="1434"/>
                  <a:pt x="12972" y="1434"/>
                </a:cubicBezTo>
                <a:cubicBezTo>
                  <a:pt x="12958" y="1434"/>
                  <a:pt x="12943" y="1444"/>
                  <a:pt x="12930" y="1460"/>
                </a:cubicBezTo>
                <a:cubicBezTo>
                  <a:pt x="12884" y="1517"/>
                  <a:pt x="12838" y="1573"/>
                  <a:pt x="12801" y="1635"/>
                </a:cubicBezTo>
                <a:cubicBezTo>
                  <a:pt x="12735" y="1743"/>
                  <a:pt x="12687" y="1859"/>
                  <a:pt x="12615" y="1961"/>
                </a:cubicBezTo>
                <a:cubicBezTo>
                  <a:pt x="12565" y="2030"/>
                  <a:pt x="12486" y="2076"/>
                  <a:pt x="12456" y="2164"/>
                </a:cubicBezTo>
                <a:cubicBezTo>
                  <a:pt x="12435" y="2226"/>
                  <a:pt x="12407" y="2285"/>
                  <a:pt x="12381" y="2350"/>
                </a:cubicBezTo>
                <a:cubicBezTo>
                  <a:pt x="12199" y="2147"/>
                  <a:pt x="12004" y="1956"/>
                  <a:pt x="11890" y="1676"/>
                </a:cubicBezTo>
                <a:cubicBezTo>
                  <a:pt x="11869" y="1730"/>
                  <a:pt x="11857" y="1757"/>
                  <a:pt x="11841" y="1798"/>
                </a:cubicBezTo>
                <a:cubicBezTo>
                  <a:pt x="11830" y="1768"/>
                  <a:pt x="11818" y="1752"/>
                  <a:pt x="11818" y="1736"/>
                </a:cubicBezTo>
                <a:cubicBezTo>
                  <a:pt x="11818" y="1701"/>
                  <a:pt x="11820" y="1674"/>
                  <a:pt x="11773" y="1669"/>
                </a:cubicBezTo>
                <a:cubicBezTo>
                  <a:pt x="11761" y="1668"/>
                  <a:pt x="11746" y="1638"/>
                  <a:pt x="11741" y="1620"/>
                </a:cubicBezTo>
                <a:cubicBezTo>
                  <a:pt x="11707" y="1509"/>
                  <a:pt x="11630" y="1431"/>
                  <a:pt x="11546" y="1364"/>
                </a:cubicBezTo>
                <a:cubicBezTo>
                  <a:pt x="11484" y="1316"/>
                  <a:pt x="11432" y="1258"/>
                  <a:pt x="11371" y="1210"/>
                </a:cubicBezTo>
                <a:cubicBezTo>
                  <a:pt x="11347" y="1191"/>
                  <a:pt x="11330" y="1182"/>
                  <a:pt x="11315" y="1182"/>
                </a:cubicBezTo>
                <a:cubicBezTo>
                  <a:pt x="11296" y="1182"/>
                  <a:pt x="11281" y="1199"/>
                  <a:pt x="11264" y="1234"/>
                </a:cubicBezTo>
                <a:cubicBezTo>
                  <a:pt x="11254" y="1254"/>
                  <a:pt x="11241" y="1274"/>
                  <a:pt x="11221" y="1309"/>
                </a:cubicBezTo>
                <a:cubicBezTo>
                  <a:pt x="11172" y="1261"/>
                  <a:pt x="11128" y="1223"/>
                  <a:pt x="11092" y="1179"/>
                </a:cubicBezTo>
                <a:cubicBezTo>
                  <a:pt x="11021" y="1090"/>
                  <a:pt x="10956" y="997"/>
                  <a:pt x="10886" y="909"/>
                </a:cubicBezTo>
                <a:cubicBezTo>
                  <a:pt x="10867" y="884"/>
                  <a:pt x="10845" y="866"/>
                  <a:pt x="10822" y="866"/>
                </a:cubicBezTo>
                <a:cubicBezTo>
                  <a:pt x="10804" y="866"/>
                  <a:pt x="10785" y="876"/>
                  <a:pt x="10765" y="901"/>
                </a:cubicBezTo>
                <a:cubicBezTo>
                  <a:pt x="10750" y="920"/>
                  <a:pt x="10734" y="929"/>
                  <a:pt x="10718" y="929"/>
                </a:cubicBezTo>
                <a:cubicBezTo>
                  <a:pt x="10701" y="929"/>
                  <a:pt x="10684" y="919"/>
                  <a:pt x="10665" y="899"/>
                </a:cubicBezTo>
                <a:cubicBezTo>
                  <a:pt x="10589" y="821"/>
                  <a:pt x="10507" y="752"/>
                  <a:pt x="10399" y="719"/>
                </a:cubicBezTo>
                <a:cubicBezTo>
                  <a:pt x="10373" y="712"/>
                  <a:pt x="10352" y="708"/>
                  <a:pt x="10335" y="708"/>
                </a:cubicBezTo>
                <a:cubicBezTo>
                  <a:pt x="10299" y="708"/>
                  <a:pt x="10276" y="725"/>
                  <a:pt x="10256" y="775"/>
                </a:cubicBezTo>
                <a:cubicBezTo>
                  <a:pt x="10200" y="910"/>
                  <a:pt x="10153" y="1047"/>
                  <a:pt x="10106" y="1186"/>
                </a:cubicBezTo>
                <a:cubicBezTo>
                  <a:pt x="10095" y="1222"/>
                  <a:pt x="10087" y="1246"/>
                  <a:pt x="10065" y="1246"/>
                </a:cubicBezTo>
                <a:cubicBezTo>
                  <a:pt x="10054" y="1246"/>
                  <a:pt x="10039" y="1239"/>
                  <a:pt x="10018" y="1225"/>
                </a:cubicBezTo>
                <a:cubicBezTo>
                  <a:pt x="9961" y="1186"/>
                  <a:pt x="9894" y="1162"/>
                  <a:pt x="9829" y="1139"/>
                </a:cubicBezTo>
                <a:cubicBezTo>
                  <a:pt x="9719" y="1099"/>
                  <a:pt x="9648" y="1009"/>
                  <a:pt x="9564" y="934"/>
                </a:cubicBezTo>
                <a:cubicBezTo>
                  <a:pt x="9498" y="876"/>
                  <a:pt x="9428" y="819"/>
                  <a:pt x="9353" y="774"/>
                </a:cubicBezTo>
                <a:cubicBezTo>
                  <a:pt x="9325" y="757"/>
                  <a:pt x="9301" y="749"/>
                  <a:pt x="9281" y="749"/>
                </a:cubicBezTo>
                <a:cubicBezTo>
                  <a:pt x="9238" y="749"/>
                  <a:pt x="9211" y="785"/>
                  <a:pt x="9199" y="852"/>
                </a:cubicBezTo>
                <a:cubicBezTo>
                  <a:pt x="9194" y="881"/>
                  <a:pt x="9189" y="908"/>
                  <a:pt x="9179" y="951"/>
                </a:cubicBezTo>
                <a:cubicBezTo>
                  <a:pt x="9109" y="903"/>
                  <a:pt x="9048" y="863"/>
                  <a:pt x="8990" y="819"/>
                </a:cubicBezTo>
                <a:cubicBezTo>
                  <a:pt x="8939" y="779"/>
                  <a:pt x="8891" y="733"/>
                  <a:pt x="8840" y="691"/>
                </a:cubicBezTo>
                <a:cubicBezTo>
                  <a:pt x="8798" y="657"/>
                  <a:pt x="8768" y="640"/>
                  <a:pt x="8739" y="640"/>
                </a:cubicBezTo>
                <a:cubicBezTo>
                  <a:pt x="8705" y="640"/>
                  <a:pt x="8673" y="663"/>
                  <a:pt x="8623" y="711"/>
                </a:cubicBezTo>
                <a:cubicBezTo>
                  <a:pt x="8505" y="652"/>
                  <a:pt x="8382" y="591"/>
                  <a:pt x="8260" y="528"/>
                </a:cubicBezTo>
                <a:cubicBezTo>
                  <a:pt x="8253" y="524"/>
                  <a:pt x="8244" y="523"/>
                  <a:pt x="8235" y="523"/>
                </a:cubicBezTo>
                <a:cubicBezTo>
                  <a:pt x="8188" y="523"/>
                  <a:pt x="8121" y="567"/>
                  <a:pt x="8120" y="611"/>
                </a:cubicBezTo>
                <a:cubicBezTo>
                  <a:pt x="8119" y="663"/>
                  <a:pt x="8117" y="716"/>
                  <a:pt x="8114" y="768"/>
                </a:cubicBezTo>
                <a:cubicBezTo>
                  <a:pt x="8113" y="775"/>
                  <a:pt x="8106" y="784"/>
                  <a:pt x="8100" y="798"/>
                </a:cubicBezTo>
                <a:cubicBezTo>
                  <a:pt x="8078" y="791"/>
                  <a:pt x="8055" y="786"/>
                  <a:pt x="8034" y="776"/>
                </a:cubicBezTo>
                <a:cubicBezTo>
                  <a:pt x="7924" y="719"/>
                  <a:pt x="7813" y="661"/>
                  <a:pt x="7703" y="603"/>
                </a:cubicBezTo>
                <a:cubicBezTo>
                  <a:pt x="7686" y="594"/>
                  <a:pt x="7669" y="585"/>
                  <a:pt x="7651" y="579"/>
                </a:cubicBezTo>
                <a:cubicBezTo>
                  <a:pt x="7627" y="570"/>
                  <a:pt x="7608" y="565"/>
                  <a:pt x="7593" y="565"/>
                </a:cubicBezTo>
                <a:cubicBezTo>
                  <a:pt x="7556" y="565"/>
                  <a:pt x="7534" y="593"/>
                  <a:pt x="7498" y="662"/>
                </a:cubicBezTo>
                <a:cubicBezTo>
                  <a:pt x="7434" y="636"/>
                  <a:pt x="7369" y="611"/>
                  <a:pt x="7304" y="583"/>
                </a:cubicBezTo>
                <a:cubicBezTo>
                  <a:pt x="7237" y="554"/>
                  <a:pt x="7173" y="519"/>
                  <a:pt x="7105" y="492"/>
                </a:cubicBezTo>
                <a:cubicBezTo>
                  <a:pt x="7074" y="480"/>
                  <a:pt x="7048" y="473"/>
                  <a:pt x="7025" y="473"/>
                </a:cubicBezTo>
                <a:cubicBezTo>
                  <a:pt x="6968" y="473"/>
                  <a:pt x="6935" y="512"/>
                  <a:pt x="6913" y="599"/>
                </a:cubicBezTo>
                <a:cubicBezTo>
                  <a:pt x="6890" y="593"/>
                  <a:pt x="6865" y="589"/>
                  <a:pt x="6843" y="580"/>
                </a:cubicBezTo>
                <a:cubicBezTo>
                  <a:pt x="6747" y="546"/>
                  <a:pt x="6652" y="511"/>
                  <a:pt x="6558" y="475"/>
                </a:cubicBezTo>
                <a:cubicBezTo>
                  <a:pt x="6501" y="454"/>
                  <a:pt x="6444" y="430"/>
                  <a:pt x="6388" y="405"/>
                </a:cubicBezTo>
                <a:cubicBezTo>
                  <a:pt x="6355" y="391"/>
                  <a:pt x="6323" y="369"/>
                  <a:pt x="6288" y="369"/>
                </a:cubicBezTo>
                <a:cubicBezTo>
                  <a:pt x="6272" y="369"/>
                  <a:pt x="6255" y="374"/>
                  <a:pt x="6237" y="385"/>
                </a:cubicBezTo>
                <a:cubicBezTo>
                  <a:pt x="6234" y="386"/>
                  <a:pt x="6231" y="387"/>
                  <a:pt x="6228" y="387"/>
                </a:cubicBezTo>
                <a:cubicBezTo>
                  <a:pt x="6214" y="387"/>
                  <a:pt x="6193" y="376"/>
                  <a:pt x="6177" y="369"/>
                </a:cubicBezTo>
                <a:cubicBezTo>
                  <a:pt x="5965" y="280"/>
                  <a:pt x="5743" y="245"/>
                  <a:pt x="5515" y="245"/>
                </a:cubicBezTo>
                <a:cubicBezTo>
                  <a:pt x="5499" y="245"/>
                  <a:pt x="5482" y="246"/>
                  <a:pt x="5466" y="246"/>
                </a:cubicBezTo>
                <a:cubicBezTo>
                  <a:pt x="5450" y="246"/>
                  <a:pt x="5433" y="249"/>
                  <a:pt x="5418" y="253"/>
                </a:cubicBezTo>
                <a:cubicBezTo>
                  <a:pt x="5339" y="275"/>
                  <a:pt x="5327" y="307"/>
                  <a:pt x="5383" y="363"/>
                </a:cubicBezTo>
                <a:cubicBezTo>
                  <a:pt x="5439" y="423"/>
                  <a:pt x="5503" y="475"/>
                  <a:pt x="5565" y="529"/>
                </a:cubicBezTo>
                <a:cubicBezTo>
                  <a:pt x="5655" y="608"/>
                  <a:pt x="5748" y="686"/>
                  <a:pt x="5838" y="765"/>
                </a:cubicBezTo>
                <a:cubicBezTo>
                  <a:pt x="5848" y="774"/>
                  <a:pt x="5862" y="791"/>
                  <a:pt x="5860" y="798"/>
                </a:cubicBezTo>
                <a:cubicBezTo>
                  <a:pt x="5827" y="867"/>
                  <a:pt x="5882" y="898"/>
                  <a:pt x="5920" y="933"/>
                </a:cubicBezTo>
                <a:cubicBezTo>
                  <a:pt x="6053" y="1056"/>
                  <a:pt x="6187" y="1176"/>
                  <a:pt x="6315" y="1292"/>
                </a:cubicBezTo>
                <a:cubicBezTo>
                  <a:pt x="6313" y="1310"/>
                  <a:pt x="6313" y="1313"/>
                  <a:pt x="6311" y="1314"/>
                </a:cubicBezTo>
                <a:cubicBezTo>
                  <a:pt x="6215" y="1408"/>
                  <a:pt x="6212" y="1438"/>
                  <a:pt x="6293" y="1555"/>
                </a:cubicBezTo>
                <a:cubicBezTo>
                  <a:pt x="6361" y="1650"/>
                  <a:pt x="6432" y="1745"/>
                  <a:pt x="6498" y="1843"/>
                </a:cubicBezTo>
                <a:cubicBezTo>
                  <a:pt x="6510" y="1861"/>
                  <a:pt x="6505" y="1892"/>
                  <a:pt x="6511" y="1918"/>
                </a:cubicBezTo>
                <a:cubicBezTo>
                  <a:pt x="6519" y="1947"/>
                  <a:pt x="6521" y="1979"/>
                  <a:pt x="6536" y="2000"/>
                </a:cubicBezTo>
                <a:cubicBezTo>
                  <a:pt x="6599" y="2086"/>
                  <a:pt x="6666" y="2168"/>
                  <a:pt x="6736" y="2256"/>
                </a:cubicBezTo>
                <a:cubicBezTo>
                  <a:pt x="6673" y="2299"/>
                  <a:pt x="6608" y="2344"/>
                  <a:pt x="6542" y="2388"/>
                </a:cubicBezTo>
                <a:cubicBezTo>
                  <a:pt x="6503" y="2414"/>
                  <a:pt x="6464" y="2441"/>
                  <a:pt x="6423" y="2463"/>
                </a:cubicBezTo>
                <a:cubicBezTo>
                  <a:pt x="6367" y="2496"/>
                  <a:pt x="6366" y="2537"/>
                  <a:pt x="6402" y="2580"/>
                </a:cubicBezTo>
                <a:cubicBezTo>
                  <a:pt x="6433" y="2620"/>
                  <a:pt x="6468" y="2656"/>
                  <a:pt x="6503" y="2690"/>
                </a:cubicBezTo>
                <a:cubicBezTo>
                  <a:pt x="6628" y="2815"/>
                  <a:pt x="6753" y="2939"/>
                  <a:pt x="6879" y="3063"/>
                </a:cubicBezTo>
                <a:cubicBezTo>
                  <a:pt x="6886" y="3070"/>
                  <a:pt x="6891" y="3081"/>
                  <a:pt x="6897" y="3090"/>
                </a:cubicBezTo>
                <a:cubicBezTo>
                  <a:pt x="6840" y="3163"/>
                  <a:pt x="6841" y="3201"/>
                  <a:pt x="6921" y="3255"/>
                </a:cubicBezTo>
                <a:cubicBezTo>
                  <a:pt x="6992" y="3305"/>
                  <a:pt x="7070" y="3346"/>
                  <a:pt x="7147" y="3386"/>
                </a:cubicBezTo>
                <a:cubicBezTo>
                  <a:pt x="7328" y="3480"/>
                  <a:pt x="7455" y="3640"/>
                  <a:pt x="7609" y="3767"/>
                </a:cubicBezTo>
                <a:cubicBezTo>
                  <a:pt x="7673" y="3819"/>
                  <a:pt x="7745" y="3862"/>
                  <a:pt x="7815" y="3912"/>
                </a:cubicBezTo>
                <a:cubicBezTo>
                  <a:pt x="7815" y="3914"/>
                  <a:pt x="7813" y="3921"/>
                  <a:pt x="7811" y="3922"/>
                </a:cubicBezTo>
                <a:cubicBezTo>
                  <a:pt x="7635" y="3967"/>
                  <a:pt x="7461" y="4022"/>
                  <a:pt x="7283" y="4055"/>
                </a:cubicBezTo>
                <a:cubicBezTo>
                  <a:pt x="7165" y="4076"/>
                  <a:pt x="7046" y="4085"/>
                  <a:pt x="6927" y="4085"/>
                </a:cubicBezTo>
                <a:cubicBezTo>
                  <a:pt x="6777" y="4085"/>
                  <a:pt x="6626" y="4071"/>
                  <a:pt x="6474" y="4051"/>
                </a:cubicBezTo>
                <a:cubicBezTo>
                  <a:pt x="6466" y="4049"/>
                  <a:pt x="6457" y="4049"/>
                  <a:pt x="6448" y="4049"/>
                </a:cubicBezTo>
                <a:cubicBezTo>
                  <a:pt x="6429" y="4049"/>
                  <a:pt x="6409" y="4051"/>
                  <a:pt x="6391" y="4055"/>
                </a:cubicBezTo>
                <a:cubicBezTo>
                  <a:pt x="6267" y="4075"/>
                  <a:pt x="6261" y="4084"/>
                  <a:pt x="6290" y="4205"/>
                </a:cubicBezTo>
                <a:cubicBezTo>
                  <a:pt x="6292" y="4211"/>
                  <a:pt x="6290" y="4217"/>
                  <a:pt x="6290" y="4237"/>
                </a:cubicBezTo>
                <a:cubicBezTo>
                  <a:pt x="6215" y="4236"/>
                  <a:pt x="6141" y="4235"/>
                  <a:pt x="6067" y="4233"/>
                </a:cubicBezTo>
                <a:cubicBezTo>
                  <a:pt x="6035" y="4232"/>
                  <a:pt x="6005" y="4231"/>
                  <a:pt x="5975" y="4231"/>
                </a:cubicBezTo>
                <a:cubicBezTo>
                  <a:pt x="5968" y="4231"/>
                  <a:pt x="5961" y="4231"/>
                  <a:pt x="5954" y="4231"/>
                </a:cubicBezTo>
                <a:cubicBezTo>
                  <a:pt x="5896" y="4233"/>
                  <a:pt x="5848" y="4248"/>
                  <a:pt x="5860" y="4325"/>
                </a:cubicBezTo>
                <a:cubicBezTo>
                  <a:pt x="5765" y="4334"/>
                  <a:pt x="5672" y="4333"/>
                  <a:pt x="5583" y="4349"/>
                </a:cubicBezTo>
                <a:cubicBezTo>
                  <a:pt x="5490" y="4367"/>
                  <a:pt x="5397" y="4396"/>
                  <a:pt x="5306" y="4427"/>
                </a:cubicBezTo>
                <a:cubicBezTo>
                  <a:pt x="5249" y="4446"/>
                  <a:pt x="5236" y="4485"/>
                  <a:pt x="5275" y="4536"/>
                </a:cubicBezTo>
                <a:cubicBezTo>
                  <a:pt x="5330" y="4610"/>
                  <a:pt x="5383" y="4685"/>
                  <a:pt x="5445" y="4771"/>
                </a:cubicBezTo>
                <a:cubicBezTo>
                  <a:pt x="5380" y="4794"/>
                  <a:pt x="5321" y="4809"/>
                  <a:pt x="5262" y="4809"/>
                </a:cubicBezTo>
                <a:cubicBezTo>
                  <a:pt x="5243" y="4809"/>
                  <a:pt x="5223" y="4808"/>
                  <a:pt x="5204" y="4804"/>
                </a:cubicBezTo>
                <a:cubicBezTo>
                  <a:pt x="5114" y="4787"/>
                  <a:pt x="5025" y="4762"/>
                  <a:pt x="4936" y="4740"/>
                </a:cubicBezTo>
                <a:cubicBezTo>
                  <a:pt x="4916" y="4735"/>
                  <a:pt x="4894" y="4731"/>
                  <a:pt x="4874" y="4729"/>
                </a:cubicBezTo>
                <a:cubicBezTo>
                  <a:pt x="4861" y="4727"/>
                  <a:pt x="4849" y="4726"/>
                  <a:pt x="4839" y="4726"/>
                </a:cubicBezTo>
                <a:cubicBezTo>
                  <a:pt x="4779" y="4726"/>
                  <a:pt x="4763" y="4754"/>
                  <a:pt x="4772" y="4828"/>
                </a:cubicBezTo>
                <a:cubicBezTo>
                  <a:pt x="4773" y="4833"/>
                  <a:pt x="4770" y="4840"/>
                  <a:pt x="4765" y="4850"/>
                </a:cubicBezTo>
                <a:cubicBezTo>
                  <a:pt x="4703" y="4839"/>
                  <a:pt x="4642" y="4823"/>
                  <a:pt x="4579" y="4817"/>
                </a:cubicBezTo>
                <a:cubicBezTo>
                  <a:pt x="4543" y="4813"/>
                  <a:pt x="4508" y="4811"/>
                  <a:pt x="4473" y="4811"/>
                </a:cubicBezTo>
                <a:cubicBezTo>
                  <a:pt x="4341" y="4811"/>
                  <a:pt x="4215" y="4841"/>
                  <a:pt x="4098" y="4917"/>
                </a:cubicBezTo>
                <a:cubicBezTo>
                  <a:pt x="4044" y="4953"/>
                  <a:pt x="4025" y="4991"/>
                  <a:pt x="4065" y="5051"/>
                </a:cubicBezTo>
                <a:cubicBezTo>
                  <a:pt x="4092" y="5092"/>
                  <a:pt x="4109" y="5138"/>
                  <a:pt x="4135" y="5192"/>
                </a:cubicBezTo>
                <a:cubicBezTo>
                  <a:pt x="4083" y="5194"/>
                  <a:pt x="4040" y="5194"/>
                  <a:pt x="3996" y="5200"/>
                </a:cubicBezTo>
                <a:cubicBezTo>
                  <a:pt x="3878" y="5215"/>
                  <a:pt x="3757" y="5226"/>
                  <a:pt x="3641" y="5255"/>
                </a:cubicBezTo>
                <a:cubicBezTo>
                  <a:pt x="3483" y="5293"/>
                  <a:pt x="3478" y="5317"/>
                  <a:pt x="3567" y="5457"/>
                </a:cubicBezTo>
                <a:cubicBezTo>
                  <a:pt x="3527" y="5470"/>
                  <a:pt x="3489" y="5480"/>
                  <a:pt x="3451" y="5490"/>
                </a:cubicBezTo>
                <a:cubicBezTo>
                  <a:pt x="3399" y="5504"/>
                  <a:pt x="3346" y="5514"/>
                  <a:pt x="3295" y="5533"/>
                </a:cubicBezTo>
                <a:cubicBezTo>
                  <a:pt x="3238" y="5557"/>
                  <a:pt x="3188" y="5590"/>
                  <a:pt x="3224" y="5666"/>
                </a:cubicBezTo>
                <a:cubicBezTo>
                  <a:pt x="3172" y="5699"/>
                  <a:pt x="3120" y="5727"/>
                  <a:pt x="3074" y="5763"/>
                </a:cubicBezTo>
                <a:cubicBezTo>
                  <a:pt x="3012" y="5810"/>
                  <a:pt x="3015" y="5840"/>
                  <a:pt x="3074" y="5889"/>
                </a:cubicBezTo>
                <a:cubicBezTo>
                  <a:pt x="3149" y="5953"/>
                  <a:pt x="3223" y="6017"/>
                  <a:pt x="3298" y="6083"/>
                </a:cubicBezTo>
                <a:cubicBezTo>
                  <a:pt x="3307" y="6090"/>
                  <a:pt x="3317" y="6105"/>
                  <a:pt x="3316" y="6118"/>
                </a:cubicBezTo>
                <a:cubicBezTo>
                  <a:pt x="3301" y="6284"/>
                  <a:pt x="3399" y="6414"/>
                  <a:pt x="3466" y="6553"/>
                </a:cubicBezTo>
                <a:cubicBezTo>
                  <a:pt x="3504" y="6630"/>
                  <a:pt x="3563" y="6696"/>
                  <a:pt x="3605" y="6758"/>
                </a:cubicBezTo>
                <a:cubicBezTo>
                  <a:pt x="3451" y="6835"/>
                  <a:pt x="3295" y="6912"/>
                  <a:pt x="3142" y="6993"/>
                </a:cubicBezTo>
                <a:cubicBezTo>
                  <a:pt x="3100" y="7015"/>
                  <a:pt x="3065" y="7052"/>
                  <a:pt x="3022" y="7073"/>
                </a:cubicBezTo>
                <a:cubicBezTo>
                  <a:pt x="2959" y="7102"/>
                  <a:pt x="2888" y="7117"/>
                  <a:pt x="2825" y="7148"/>
                </a:cubicBezTo>
                <a:cubicBezTo>
                  <a:pt x="2746" y="7186"/>
                  <a:pt x="2669" y="7226"/>
                  <a:pt x="2601" y="7278"/>
                </a:cubicBezTo>
                <a:cubicBezTo>
                  <a:pt x="2532" y="7333"/>
                  <a:pt x="2537" y="7373"/>
                  <a:pt x="2599" y="7437"/>
                </a:cubicBezTo>
                <a:cubicBezTo>
                  <a:pt x="2621" y="7462"/>
                  <a:pt x="2645" y="7488"/>
                  <a:pt x="2671" y="7518"/>
                </a:cubicBezTo>
                <a:cubicBezTo>
                  <a:pt x="2581" y="7577"/>
                  <a:pt x="2497" y="7632"/>
                  <a:pt x="2414" y="7689"/>
                </a:cubicBezTo>
                <a:cubicBezTo>
                  <a:pt x="2285" y="7779"/>
                  <a:pt x="2156" y="7870"/>
                  <a:pt x="2028" y="7962"/>
                </a:cubicBezTo>
                <a:cubicBezTo>
                  <a:pt x="1966" y="8007"/>
                  <a:pt x="1967" y="8019"/>
                  <a:pt x="2034" y="8122"/>
                </a:cubicBezTo>
                <a:cubicBezTo>
                  <a:pt x="1994" y="8165"/>
                  <a:pt x="1948" y="8206"/>
                  <a:pt x="1912" y="8254"/>
                </a:cubicBezTo>
                <a:cubicBezTo>
                  <a:pt x="1863" y="8321"/>
                  <a:pt x="1817" y="8392"/>
                  <a:pt x="1777" y="8465"/>
                </a:cubicBezTo>
                <a:cubicBezTo>
                  <a:pt x="1743" y="8527"/>
                  <a:pt x="1771" y="8570"/>
                  <a:pt x="1829" y="8611"/>
                </a:cubicBezTo>
                <a:cubicBezTo>
                  <a:pt x="1914" y="8671"/>
                  <a:pt x="1992" y="8747"/>
                  <a:pt x="2069" y="8817"/>
                </a:cubicBezTo>
                <a:cubicBezTo>
                  <a:pt x="2107" y="8852"/>
                  <a:pt x="2090" y="8873"/>
                  <a:pt x="2050" y="8903"/>
                </a:cubicBezTo>
                <a:cubicBezTo>
                  <a:pt x="1926" y="8995"/>
                  <a:pt x="1804" y="9092"/>
                  <a:pt x="1683" y="9189"/>
                </a:cubicBezTo>
                <a:cubicBezTo>
                  <a:pt x="1624" y="9233"/>
                  <a:pt x="1571" y="9283"/>
                  <a:pt x="1515" y="9330"/>
                </a:cubicBezTo>
                <a:cubicBezTo>
                  <a:pt x="1479" y="9361"/>
                  <a:pt x="1449" y="9392"/>
                  <a:pt x="1499" y="9441"/>
                </a:cubicBezTo>
                <a:cubicBezTo>
                  <a:pt x="1509" y="9449"/>
                  <a:pt x="1500" y="9494"/>
                  <a:pt x="1485" y="9509"/>
                </a:cubicBezTo>
                <a:cubicBezTo>
                  <a:pt x="1429" y="9575"/>
                  <a:pt x="1360" y="9631"/>
                  <a:pt x="1308" y="9700"/>
                </a:cubicBezTo>
                <a:cubicBezTo>
                  <a:pt x="1261" y="9763"/>
                  <a:pt x="1226" y="9837"/>
                  <a:pt x="1194" y="9910"/>
                </a:cubicBezTo>
                <a:cubicBezTo>
                  <a:pt x="1171" y="9964"/>
                  <a:pt x="1179" y="10017"/>
                  <a:pt x="1247" y="10041"/>
                </a:cubicBezTo>
                <a:cubicBezTo>
                  <a:pt x="1262" y="10046"/>
                  <a:pt x="1273" y="10059"/>
                  <a:pt x="1292" y="10072"/>
                </a:cubicBezTo>
                <a:cubicBezTo>
                  <a:pt x="1235" y="10131"/>
                  <a:pt x="1185" y="10189"/>
                  <a:pt x="1130" y="10245"/>
                </a:cubicBezTo>
                <a:cubicBezTo>
                  <a:pt x="971" y="10409"/>
                  <a:pt x="806" y="10568"/>
                  <a:pt x="652" y="10735"/>
                </a:cubicBezTo>
                <a:cubicBezTo>
                  <a:pt x="484" y="10919"/>
                  <a:pt x="299" y="11083"/>
                  <a:pt x="124" y="11259"/>
                </a:cubicBezTo>
                <a:cubicBezTo>
                  <a:pt x="81" y="11301"/>
                  <a:pt x="48" y="11355"/>
                  <a:pt x="19" y="11407"/>
                </a:cubicBezTo>
                <a:cubicBezTo>
                  <a:pt x="0" y="11442"/>
                  <a:pt x="12" y="11472"/>
                  <a:pt x="50" y="11472"/>
                </a:cubicBezTo>
                <a:cubicBezTo>
                  <a:pt x="55" y="11472"/>
                  <a:pt x="61" y="11471"/>
                  <a:pt x="68" y="11470"/>
                </a:cubicBezTo>
                <a:cubicBezTo>
                  <a:pt x="145" y="11456"/>
                  <a:pt x="223" y="11438"/>
                  <a:pt x="299" y="11418"/>
                </a:cubicBezTo>
                <a:cubicBezTo>
                  <a:pt x="449" y="11376"/>
                  <a:pt x="597" y="11329"/>
                  <a:pt x="748" y="11293"/>
                </a:cubicBezTo>
                <a:cubicBezTo>
                  <a:pt x="894" y="11259"/>
                  <a:pt x="1043" y="11234"/>
                  <a:pt x="1191" y="11209"/>
                </a:cubicBezTo>
                <a:cubicBezTo>
                  <a:pt x="1263" y="11196"/>
                  <a:pt x="1338" y="11187"/>
                  <a:pt x="1411" y="11177"/>
                </a:cubicBezTo>
                <a:cubicBezTo>
                  <a:pt x="1426" y="11293"/>
                  <a:pt x="1431" y="11304"/>
                  <a:pt x="1534" y="11305"/>
                </a:cubicBezTo>
                <a:cubicBezTo>
                  <a:pt x="1537" y="11305"/>
                  <a:pt x="1541" y="11306"/>
                  <a:pt x="1544" y="11306"/>
                </a:cubicBezTo>
                <a:cubicBezTo>
                  <a:pt x="1616" y="11306"/>
                  <a:pt x="1692" y="11295"/>
                  <a:pt x="1763" y="11281"/>
                </a:cubicBezTo>
                <a:cubicBezTo>
                  <a:pt x="2013" y="11229"/>
                  <a:pt x="2261" y="11175"/>
                  <a:pt x="2509" y="11121"/>
                </a:cubicBezTo>
                <a:cubicBezTo>
                  <a:pt x="2510" y="11121"/>
                  <a:pt x="2511" y="11121"/>
                  <a:pt x="2512" y="11121"/>
                </a:cubicBezTo>
                <a:cubicBezTo>
                  <a:pt x="2518" y="11121"/>
                  <a:pt x="2525" y="11123"/>
                  <a:pt x="2532" y="11123"/>
                </a:cubicBezTo>
                <a:cubicBezTo>
                  <a:pt x="2523" y="11204"/>
                  <a:pt x="2513" y="11283"/>
                  <a:pt x="2506" y="11362"/>
                </a:cubicBezTo>
                <a:cubicBezTo>
                  <a:pt x="2499" y="11424"/>
                  <a:pt x="2534" y="11464"/>
                  <a:pt x="2604" y="11478"/>
                </a:cubicBezTo>
                <a:cubicBezTo>
                  <a:pt x="2627" y="11483"/>
                  <a:pt x="2649" y="11485"/>
                  <a:pt x="2671" y="11485"/>
                </a:cubicBezTo>
                <a:cubicBezTo>
                  <a:pt x="2743" y="11485"/>
                  <a:pt x="2810" y="11462"/>
                  <a:pt x="2877" y="11432"/>
                </a:cubicBezTo>
                <a:cubicBezTo>
                  <a:pt x="2904" y="11419"/>
                  <a:pt x="2931" y="11404"/>
                  <a:pt x="2965" y="11389"/>
                </a:cubicBezTo>
                <a:cubicBezTo>
                  <a:pt x="2978" y="11454"/>
                  <a:pt x="3013" y="11475"/>
                  <a:pt x="3057" y="11475"/>
                </a:cubicBezTo>
                <a:cubicBezTo>
                  <a:pt x="3071" y="11475"/>
                  <a:pt x="3085" y="11473"/>
                  <a:pt x="3100" y="11470"/>
                </a:cubicBezTo>
                <a:cubicBezTo>
                  <a:pt x="3250" y="11435"/>
                  <a:pt x="3401" y="11401"/>
                  <a:pt x="3550" y="11366"/>
                </a:cubicBezTo>
                <a:cubicBezTo>
                  <a:pt x="3557" y="11401"/>
                  <a:pt x="3568" y="11439"/>
                  <a:pt x="3569" y="11478"/>
                </a:cubicBezTo>
                <a:cubicBezTo>
                  <a:pt x="3570" y="11531"/>
                  <a:pt x="3596" y="11558"/>
                  <a:pt x="3637" y="11558"/>
                </a:cubicBezTo>
                <a:cubicBezTo>
                  <a:pt x="3652" y="11558"/>
                  <a:pt x="3670" y="11554"/>
                  <a:pt x="3689" y="11546"/>
                </a:cubicBezTo>
                <a:cubicBezTo>
                  <a:pt x="3787" y="11507"/>
                  <a:pt x="3882" y="11461"/>
                  <a:pt x="3975" y="11412"/>
                </a:cubicBezTo>
                <a:cubicBezTo>
                  <a:pt x="4171" y="11312"/>
                  <a:pt x="4365" y="11208"/>
                  <a:pt x="4561" y="11105"/>
                </a:cubicBezTo>
                <a:cubicBezTo>
                  <a:pt x="4591" y="11089"/>
                  <a:pt x="4618" y="11074"/>
                  <a:pt x="4649" y="11057"/>
                </a:cubicBezTo>
                <a:cubicBezTo>
                  <a:pt x="4663" y="11191"/>
                  <a:pt x="4678" y="11325"/>
                  <a:pt x="4688" y="11459"/>
                </a:cubicBezTo>
                <a:cubicBezTo>
                  <a:pt x="4692" y="11504"/>
                  <a:pt x="4709" y="11526"/>
                  <a:pt x="4754" y="11526"/>
                </a:cubicBezTo>
                <a:cubicBezTo>
                  <a:pt x="4755" y="11526"/>
                  <a:pt x="4756" y="11526"/>
                  <a:pt x="4757" y="11526"/>
                </a:cubicBezTo>
                <a:cubicBezTo>
                  <a:pt x="4899" y="11523"/>
                  <a:pt x="5028" y="11485"/>
                  <a:pt x="5133" y="11388"/>
                </a:cubicBezTo>
                <a:cubicBezTo>
                  <a:pt x="5163" y="11427"/>
                  <a:pt x="5186" y="11445"/>
                  <a:pt x="5211" y="11445"/>
                </a:cubicBezTo>
                <a:cubicBezTo>
                  <a:pt x="5233" y="11445"/>
                  <a:pt x="5257" y="11431"/>
                  <a:pt x="5289" y="11403"/>
                </a:cubicBezTo>
                <a:cubicBezTo>
                  <a:pt x="5377" y="11326"/>
                  <a:pt x="5466" y="11250"/>
                  <a:pt x="5552" y="11177"/>
                </a:cubicBezTo>
                <a:cubicBezTo>
                  <a:pt x="5565" y="11185"/>
                  <a:pt x="5572" y="11186"/>
                  <a:pt x="5573" y="11188"/>
                </a:cubicBezTo>
                <a:cubicBezTo>
                  <a:pt x="5607" y="11248"/>
                  <a:pt x="5625" y="11276"/>
                  <a:pt x="5651" y="11276"/>
                </a:cubicBezTo>
                <a:cubicBezTo>
                  <a:pt x="5673" y="11276"/>
                  <a:pt x="5699" y="11256"/>
                  <a:pt x="5744" y="11219"/>
                </a:cubicBezTo>
                <a:cubicBezTo>
                  <a:pt x="5873" y="11114"/>
                  <a:pt x="6004" y="11010"/>
                  <a:pt x="6129" y="10899"/>
                </a:cubicBezTo>
                <a:cubicBezTo>
                  <a:pt x="6179" y="10856"/>
                  <a:pt x="6216" y="10797"/>
                  <a:pt x="6264" y="10741"/>
                </a:cubicBezTo>
                <a:cubicBezTo>
                  <a:pt x="6280" y="10795"/>
                  <a:pt x="6294" y="10840"/>
                  <a:pt x="6309" y="10887"/>
                </a:cubicBezTo>
                <a:cubicBezTo>
                  <a:pt x="6322" y="10933"/>
                  <a:pt x="6341" y="10957"/>
                  <a:pt x="6369" y="10957"/>
                </a:cubicBezTo>
                <a:cubicBezTo>
                  <a:pt x="6385" y="10957"/>
                  <a:pt x="6404" y="10948"/>
                  <a:pt x="6427" y="10931"/>
                </a:cubicBezTo>
                <a:cubicBezTo>
                  <a:pt x="6525" y="10858"/>
                  <a:pt x="6618" y="10780"/>
                  <a:pt x="6709" y="10697"/>
                </a:cubicBezTo>
                <a:cubicBezTo>
                  <a:pt x="6799" y="10614"/>
                  <a:pt x="6897" y="10550"/>
                  <a:pt x="7010" y="10502"/>
                </a:cubicBezTo>
                <a:cubicBezTo>
                  <a:pt x="7101" y="10463"/>
                  <a:pt x="7185" y="10406"/>
                  <a:pt x="7265" y="10348"/>
                </a:cubicBezTo>
                <a:cubicBezTo>
                  <a:pt x="7323" y="10303"/>
                  <a:pt x="7364" y="10235"/>
                  <a:pt x="7422" y="10188"/>
                </a:cubicBezTo>
                <a:cubicBezTo>
                  <a:pt x="7484" y="10138"/>
                  <a:pt x="7559" y="10105"/>
                  <a:pt x="7622" y="10054"/>
                </a:cubicBezTo>
                <a:cubicBezTo>
                  <a:pt x="7698" y="9994"/>
                  <a:pt x="7761" y="9917"/>
                  <a:pt x="7837" y="9860"/>
                </a:cubicBezTo>
                <a:cubicBezTo>
                  <a:pt x="7961" y="9763"/>
                  <a:pt x="8094" y="9679"/>
                  <a:pt x="8223" y="9586"/>
                </a:cubicBezTo>
                <a:cubicBezTo>
                  <a:pt x="8322" y="9514"/>
                  <a:pt x="8420" y="9439"/>
                  <a:pt x="8520" y="9365"/>
                </a:cubicBezTo>
                <a:cubicBezTo>
                  <a:pt x="8526" y="9369"/>
                  <a:pt x="8531" y="9374"/>
                  <a:pt x="8537" y="9377"/>
                </a:cubicBezTo>
                <a:cubicBezTo>
                  <a:pt x="8481" y="9483"/>
                  <a:pt x="8432" y="9593"/>
                  <a:pt x="8366" y="9693"/>
                </a:cubicBezTo>
                <a:cubicBezTo>
                  <a:pt x="8274" y="9829"/>
                  <a:pt x="8171" y="9959"/>
                  <a:pt x="8068" y="10089"/>
                </a:cubicBezTo>
                <a:cubicBezTo>
                  <a:pt x="7966" y="10216"/>
                  <a:pt x="7863" y="10341"/>
                  <a:pt x="7755" y="10462"/>
                </a:cubicBezTo>
                <a:cubicBezTo>
                  <a:pt x="7631" y="10601"/>
                  <a:pt x="7499" y="10732"/>
                  <a:pt x="7371" y="10867"/>
                </a:cubicBezTo>
                <a:cubicBezTo>
                  <a:pt x="7362" y="10876"/>
                  <a:pt x="7355" y="10885"/>
                  <a:pt x="7349" y="10895"/>
                </a:cubicBezTo>
                <a:cubicBezTo>
                  <a:pt x="7299" y="10966"/>
                  <a:pt x="7303" y="10986"/>
                  <a:pt x="7383" y="11034"/>
                </a:cubicBezTo>
                <a:cubicBezTo>
                  <a:pt x="7364" y="11142"/>
                  <a:pt x="7270" y="11196"/>
                  <a:pt x="7209" y="11275"/>
                </a:cubicBezTo>
                <a:cubicBezTo>
                  <a:pt x="7184" y="11305"/>
                  <a:pt x="7152" y="11331"/>
                  <a:pt x="7124" y="11360"/>
                </a:cubicBezTo>
                <a:cubicBezTo>
                  <a:pt x="7079" y="11404"/>
                  <a:pt x="7056" y="11459"/>
                  <a:pt x="7035" y="11521"/>
                </a:cubicBezTo>
                <a:cubicBezTo>
                  <a:pt x="7003" y="11622"/>
                  <a:pt x="6942" y="11715"/>
                  <a:pt x="6884" y="11804"/>
                </a:cubicBezTo>
                <a:cubicBezTo>
                  <a:pt x="6848" y="11861"/>
                  <a:pt x="6789" y="11903"/>
                  <a:pt x="6752" y="11960"/>
                </a:cubicBezTo>
                <a:cubicBezTo>
                  <a:pt x="6711" y="12024"/>
                  <a:pt x="6727" y="12047"/>
                  <a:pt x="6799" y="12072"/>
                </a:cubicBezTo>
                <a:cubicBezTo>
                  <a:pt x="6829" y="12082"/>
                  <a:pt x="6859" y="12097"/>
                  <a:pt x="6900" y="12113"/>
                </a:cubicBezTo>
                <a:cubicBezTo>
                  <a:pt x="6854" y="12169"/>
                  <a:pt x="6818" y="12219"/>
                  <a:pt x="6777" y="12262"/>
                </a:cubicBezTo>
                <a:cubicBezTo>
                  <a:pt x="6689" y="12355"/>
                  <a:pt x="6601" y="12446"/>
                  <a:pt x="6509" y="12535"/>
                </a:cubicBezTo>
                <a:cubicBezTo>
                  <a:pt x="6460" y="12582"/>
                  <a:pt x="6403" y="12622"/>
                  <a:pt x="6354" y="12669"/>
                </a:cubicBezTo>
                <a:cubicBezTo>
                  <a:pt x="6315" y="12705"/>
                  <a:pt x="6270" y="12744"/>
                  <a:pt x="6326" y="12806"/>
                </a:cubicBezTo>
                <a:cubicBezTo>
                  <a:pt x="6335" y="12814"/>
                  <a:pt x="6320" y="12853"/>
                  <a:pt x="6309" y="12872"/>
                </a:cubicBezTo>
                <a:cubicBezTo>
                  <a:pt x="6238" y="12988"/>
                  <a:pt x="6162" y="13102"/>
                  <a:pt x="6090" y="13218"/>
                </a:cubicBezTo>
                <a:cubicBezTo>
                  <a:pt x="6077" y="13239"/>
                  <a:pt x="6066" y="13264"/>
                  <a:pt x="6061" y="13289"/>
                </a:cubicBezTo>
                <a:cubicBezTo>
                  <a:pt x="6041" y="13384"/>
                  <a:pt x="6052" y="13485"/>
                  <a:pt x="6195" y="13492"/>
                </a:cubicBezTo>
                <a:cubicBezTo>
                  <a:pt x="6212" y="13493"/>
                  <a:pt x="6231" y="13497"/>
                  <a:pt x="6253" y="13501"/>
                </a:cubicBezTo>
                <a:cubicBezTo>
                  <a:pt x="6244" y="13529"/>
                  <a:pt x="6234" y="13553"/>
                  <a:pt x="6228" y="13577"/>
                </a:cubicBezTo>
                <a:cubicBezTo>
                  <a:pt x="6202" y="13668"/>
                  <a:pt x="6164" y="13750"/>
                  <a:pt x="6157" y="13852"/>
                </a:cubicBezTo>
                <a:cubicBezTo>
                  <a:pt x="6151" y="13953"/>
                  <a:pt x="6082" y="14047"/>
                  <a:pt x="6040" y="14145"/>
                </a:cubicBezTo>
                <a:cubicBezTo>
                  <a:pt x="6031" y="14167"/>
                  <a:pt x="6017" y="14186"/>
                  <a:pt x="6007" y="14208"/>
                </a:cubicBezTo>
                <a:cubicBezTo>
                  <a:pt x="5979" y="14278"/>
                  <a:pt x="5987" y="14297"/>
                  <a:pt x="6062" y="14328"/>
                </a:cubicBezTo>
                <a:cubicBezTo>
                  <a:pt x="6027" y="14413"/>
                  <a:pt x="5992" y="14499"/>
                  <a:pt x="5958" y="14586"/>
                </a:cubicBezTo>
                <a:cubicBezTo>
                  <a:pt x="5928" y="14658"/>
                  <a:pt x="5886" y="14726"/>
                  <a:pt x="5872" y="14802"/>
                </a:cubicBezTo>
                <a:cubicBezTo>
                  <a:pt x="5852" y="14894"/>
                  <a:pt x="5865" y="14935"/>
                  <a:pt x="5928" y="14935"/>
                </a:cubicBezTo>
                <a:cubicBezTo>
                  <a:pt x="5943" y="14935"/>
                  <a:pt x="5961" y="14932"/>
                  <a:pt x="5982" y="14928"/>
                </a:cubicBezTo>
                <a:cubicBezTo>
                  <a:pt x="6105" y="14904"/>
                  <a:pt x="6226" y="14877"/>
                  <a:pt x="6349" y="14850"/>
                </a:cubicBezTo>
                <a:cubicBezTo>
                  <a:pt x="6382" y="14844"/>
                  <a:pt x="6417" y="14836"/>
                  <a:pt x="6450" y="14828"/>
                </a:cubicBezTo>
                <a:cubicBezTo>
                  <a:pt x="6469" y="14913"/>
                  <a:pt x="6481" y="14945"/>
                  <a:pt x="6525" y="14945"/>
                </a:cubicBezTo>
                <a:cubicBezTo>
                  <a:pt x="6546" y="14945"/>
                  <a:pt x="6574" y="14937"/>
                  <a:pt x="6614" y="14925"/>
                </a:cubicBezTo>
                <a:cubicBezTo>
                  <a:pt x="6766" y="14879"/>
                  <a:pt x="6915" y="14827"/>
                  <a:pt x="7065" y="14778"/>
                </a:cubicBezTo>
                <a:cubicBezTo>
                  <a:pt x="7083" y="14772"/>
                  <a:pt x="7100" y="14768"/>
                  <a:pt x="7121" y="14762"/>
                </a:cubicBezTo>
                <a:lnTo>
                  <a:pt x="7121" y="14762"/>
                </a:lnTo>
                <a:cubicBezTo>
                  <a:pt x="7060" y="14947"/>
                  <a:pt x="7004" y="15127"/>
                  <a:pt x="6943" y="15304"/>
                </a:cubicBezTo>
                <a:cubicBezTo>
                  <a:pt x="6915" y="15384"/>
                  <a:pt x="6880" y="15461"/>
                  <a:pt x="6841" y="15535"/>
                </a:cubicBezTo>
                <a:cubicBezTo>
                  <a:pt x="6794" y="15626"/>
                  <a:pt x="6742" y="15712"/>
                  <a:pt x="6695" y="15802"/>
                </a:cubicBezTo>
                <a:cubicBezTo>
                  <a:pt x="6680" y="15827"/>
                  <a:pt x="6673" y="15858"/>
                  <a:pt x="6665" y="15888"/>
                </a:cubicBezTo>
                <a:cubicBezTo>
                  <a:pt x="6649" y="15947"/>
                  <a:pt x="6660" y="15991"/>
                  <a:pt x="6733" y="15997"/>
                </a:cubicBezTo>
                <a:cubicBezTo>
                  <a:pt x="6752" y="15998"/>
                  <a:pt x="6772" y="16011"/>
                  <a:pt x="6799" y="16019"/>
                </a:cubicBezTo>
                <a:cubicBezTo>
                  <a:pt x="6792" y="16047"/>
                  <a:pt x="6787" y="16072"/>
                  <a:pt x="6779" y="16095"/>
                </a:cubicBezTo>
                <a:cubicBezTo>
                  <a:pt x="6722" y="16260"/>
                  <a:pt x="6665" y="16424"/>
                  <a:pt x="6607" y="16589"/>
                </a:cubicBezTo>
                <a:cubicBezTo>
                  <a:pt x="6599" y="16610"/>
                  <a:pt x="6591" y="16633"/>
                  <a:pt x="6586" y="16656"/>
                </a:cubicBezTo>
                <a:cubicBezTo>
                  <a:pt x="6561" y="16751"/>
                  <a:pt x="6568" y="16765"/>
                  <a:pt x="6660" y="16801"/>
                </a:cubicBezTo>
                <a:cubicBezTo>
                  <a:pt x="6643" y="16927"/>
                  <a:pt x="6624" y="17055"/>
                  <a:pt x="6611" y="17183"/>
                </a:cubicBezTo>
                <a:cubicBezTo>
                  <a:pt x="6606" y="17243"/>
                  <a:pt x="6611" y="17305"/>
                  <a:pt x="6618" y="17366"/>
                </a:cubicBezTo>
                <a:cubicBezTo>
                  <a:pt x="6625" y="17420"/>
                  <a:pt x="6655" y="17443"/>
                  <a:pt x="6702" y="17443"/>
                </a:cubicBezTo>
                <a:cubicBezTo>
                  <a:pt x="6711" y="17443"/>
                  <a:pt x="6721" y="17442"/>
                  <a:pt x="6731" y="17441"/>
                </a:cubicBezTo>
                <a:cubicBezTo>
                  <a:pt x="6967" y="17402"/>
                  <a:pt x="7205" y="17366"/>
                  <a:pt x="7442" y="17329"/>
                </a:cubicBezTo>
                <a:cubicBezTo>
                  <a:pt x="7455" y="17327"/>
                  <a:pt x="7468" y="17327"/>
                  <a:pt x="7479" y="17327"/>
                </a:cubicBezTo>
                <a:cubicBezTo>
                  <a:pt x="7460" y="17493"/>
                  <a:pt x="7437" y="17655"/>
                  <a:pt x="7421" y="17818"/>
                </a:cubicBezTo>
                <a:cubicBezTo>
                  <a:pt x="7419" y="17842"/>
                  <a:pt x="7443" y="17868"/>
                  <a:pt x="7455" y="17891"/>
                </a:cubicBezTo>
                <a:cubicBezTo>
                  <a:pt x="7463" y="17911"/>
                  <a:pt x="7479" y="17930"/>
                  <a:pt x="7479" y="17948"/>
                </a:cubicBezTo>
                <a:cubicBezTo>
                  <a:pt x="7477" y="18032"/>
                  <a:pt x="7467" y="18117"/>
                  <a:pt x="7463" y="18202"/>
                </a:cubicBezTo>
                <a:cubicBezTo>
                  <a:pt x="7462" y="18246"/>
                  <a:pt x="7460" y="18292"/>
                  <a:pt x="7465" y="18336"/>
                </a:cubicBezTo>
                <a:cubicBezTo>
                  <a:pt x="7481" y="18454"/>
                  <a:pt x="7510" y="18481"/>
                  <a:pt x="7638" y="18488"/>
                </a:cubicBezTo>
                <a:cubicBezTo>
                  <a:pt x="7609" y="18632"/>
                  <a:pt x="7589" y="18776"/>
                  <a:pt x="7551" y="18915"/>
                </a:cubicBezTo>
                <a:cubicBezTo>
                  <a:pt x="7494" y="19126"/>
                  <a:pt x="7422" y="19335"/>
                  <a:pt x="7362" y="19545"/>
                </a:cubicBezTo>
                <a:cubicBezTo>
                  <a:pt x="7337" y="19634"/>
                  <a:pt x="7316" y="19728"/>
                  <a:pt x="7303" y="19820"/>
                </a:cubicBezTo>
                <a:cubicBezTo>
                  <a:pt x="7297" y="19869"/>
                  <a:pt x="7304" y="19920"/>
                  <a:pt x="7318" y="19967"/>
                </a:cubicBezTo>
                <a:cubicBezTo>
                  <a:pt x="7326" y="19992"/>
                  <a:pt x="7341" y="20004"/>
                  <a:pt x="7357" y="20004"/>
                </a:cubicBezTo>
                <a:cubicBezTo>
                  <a:pt x="7372" y="20004"/>
                  <a:pt x="7387" y="19995"/>
                  <a:pt x="7398" y="19977"/>
                </a:cubicBezTo>
                <a:cubicBezTo>
                  <a:pt x="7448" y="19897"/>
                  <a:pt x="7535" y="19848"/>
                  <a:pt x="7566" y="19751"/>
                </a:cubicBezTo>
                <a:cubicBezTo>
                  <a:pt x="7580" y="19706"/>
                  <a:pt x="7632" y="19674"/>
                  <a:pt x="7666" y="19635"/>
                </a:cubicBezTo>
                <a:cubicBezTo>
                  <a:pt x="7856" y="19413"/>
                  <a:pt x="8045" y="19187"/>
                  <a:pt x="8239" y="18967"/>
                </a:cubicBezTo>
                <a:cubicBezTo>
                  <a:pt x="8295" y="18904"/>
                  <a:pt x="8368" y="18857"/>
                  <a:pt x="8440" y="18799"/>
                </a:cubicBezTo>
                <a:cubicBezTo>
                  <a:pt x="8454" y="18825"/>
                  <a:pt x="8469" y="18846"/>
                  <a:pt x="8480" y="18871"/>
                </a:cubicBezTo>
                <a:cubicBezTo>
                  <a:pt x="8497" y="18912"/>
                  <a:pt x="8523" y="18931"/>
                  <a:pt x="8555" y="18931"/>
                </a:cubicBezTo>
                <a:cubicBezTo>
                  <a:pt x="8571" y="18931"/>
                  <a:pt x="8587" y="18927"/>
                  <a:pt x="8605" y="18918"/>
                </a:cubicBezTo>
                <a:cubicBezTo>
                  <a:pt x="8651" y="18898"/>
                  <a:pt x="8701" y="18879"/>
                  <a:pt x="8734" y="18847"/>
                </a:cubicBezTo>
                <a:cubicBezTo>
                  <a:pt x="8885" y="18702"/>
                  <a:pt x="9040" y="18560"/>
                  <a:pt x="9147" y="18377"/>
                </a:cubicBezTo>
                <a:cubicBezTo>
                  <a:pt x="9191" y="18301"/>
                  <a:pt x="9261" y="18240"/>
                  <a:pt x="9319" y="18171"/>
                </a:cubicBezTo>
                <a:cubicBezTo>
                  <a:pt x="9396" y="18277"/>
                  <a:pt x="9478" y="18387"/>
                  <a:pt x="9555" y="18498"/>
                </a:cubicBezTo>
                <a:cubicBezTo>
                  <a:pt x="9577" y="18529"/>
                  <a:pt x="9598" y="18544"/>
                  <a:pt x="9626" y="18544"/>
                </a:cubicBezTo>
                <a:cubicBezTo>
                  <a:pt x="9640" y="18544"/>
                  <a:pt x="9656" y="18540"/>
                  <a:pt x="9674" y="18532"/>
                </a:cubicBezTo>
                <a:cubicBezTo>
                  <a:pt x="9775" y="18490"/>
                  <a:pt x="9838" y="18410"/>
                  <a:pt x="9895" y="18323"/>
                </a:cubicBezTo>
                <a:cubicBezTo>
                  <a:pt x="9955" y="18235"/>
                  <a:pt x="10014" y="18145"/>
                  <a:pt x="10071" y="18055"/>
                </a:cubicBezTo>
                <a:cubicBezTo>
                  <a:pt x="10095" y="18020"/>
                  <a:pt x="10112" y="17981"/>
                  <a:pt x="10135" y="17938"/>
                </a:cubicBezTo>
                <a:cubicBezTo>
                  <a:pt x="10152" y="17945"/>
                  <a:pt x="10171" y="17951"/>
                  <a:pt x="10189" y="17960"/>
                </a:cubicBezTo>
                <a:cubicBezTo>
                  <a:pt x="10219" y="17975"/>
                  <a:pt x="10241" y="17982"/>
                  <a:pt x="10259" y="17982"/>
                </a:cubicBezTo>
                <a:cubicBezTo>
                  <a:pt x="10288" y="17982"/>
                  <a:pt x="10306" y="17963"/>
                  <a:pt x="10331" y="17917"/>
                </a:cubicBezTo>
                <a:cubicBezTo>
                  <a:pt x="10396" y="17798"/>
                  <a:pt x="10478" y="17694"/>
                  <a:pt x="10585" y="17606"/>
                </a:cubicBezTo>
                <a:cubicBezTo>
                  <a:pt x="10615" y="17582"/>
                  <a:pt x="10626" y="17534"/>
                  <a:pt x="10645" y="17499"/>
                </a:cubicBezTo>
                <a:cubicBezTo>
                  <a:pt x="10687" y="17535"/>
                  <a:pt x="10733" y="17576"/>
                  <a:pt x="10780" y="17614"/>
                </a:cubicBezTo>
                <a:cubicBezTo>
                  <a:pt x="10799" y="17628"/>
                  <a:pt x="10818" y="17635"/>
                  <a:pt x="10836" y="17635"/>
                </a:cubicBezTo>
                <a:cubicBezTo>
                  <a:pt x="10857" y="17635"/>
                  <a:pt x="10877" y="17626"/>
                  <a:pt x="10895" y="17608"/>
                </a:cubicBezTo>
                <a:cubicBezTo>
                  <a:pt x="10931" y="17572"/>
                  <a:pt x="10966" y="17534"/>
                  <a:pt x="10994" y="17492"/>
                </a:cubicBezTo>
                <a:cubicBezTo>
                  <a:pt x="11057" y="17397"/>
                  <a:pt x="11118" y="17303"/>
                  <a:pt x="11177" y="17207"/>
                </a:cubicBezTo>
                <a:cubicBezTo>
                  <a:pt x="11181" y="17201"/>
                  <a:pt x="11187" y="17196"/>
                  <a:pt x="11188" y="17190"/>
                </a:cubicBezTo>
                <a:cubicBezTo>
                  <a:pt x="11206" y="17115"/>
                  <a:pt x="11228" y="17050"/>
                  <a:pt x="11311" y="17015"/>
                </a:cubicBezTo>
                <a:cubicBezTo>
                  <a:pt x="11337" y="17004"/>
                  <a:pt x="11342" y="16942"/>
                  <a:pt x="11357" y="16902"/>
                </a:cubicBezTo>
                <a:cubicBezTo>
                  <a:pt x="11375" y="16854"/>
                  <a:pt x="11391" y="16806"/>
                  <a:pt x="11413" y="16748"/>
                </a:cubicBezTo>
                <a:cubicBezTo>
                  <a:pt x="11515" y="16881"/>
                  <a:pt x="11604" y="17001"/>
                  <a:pt x="11700" y="17118"/>
                </a:cubicBezTo>
                <a:cubicBezTo>
                  <a:pt x="11710" y="17129"/>
                  <a:pt x="11732" y="17129"/>
                  <a:pt x="11754" y="17129"/>
                </a:cubicBezTo>
                <a:cubicBezTo>
                  <a:pt x="11756" y="17129"/>
                  <a:pt x="11758" y="17129"/>
                  <a:pt x="11760" y="17129"/>
                </a:cubicBezTo>
                <a:cubicBezTo>
                  <a:pt x="11769" y="17129"/>
                  <a:pt x="11777" y="17129"/>
                  <a:pt x="11785" y="17130"/>
                </a:cubicBezTo>
                <a:cubicBezTo>
                  <a:pt x="11907" y="17231"/>
                  <a:pt x="12030" y="17334"/>
                  <a:pt x="12157" y="17436"/>
                </a:cubicBezTo>
                <a:cubicBezTo>
                  <a:pt x="12163" y="17441"/>
                  <a:pt x="12174" y="17443"/>
                  <a:pt x="12185" y="17443"/>
                </a:cubicBezTo>
                <a:cubicBezTo>
                  <a:pt x="12196" y="17443"/>
                  <a:pt x="12207" y="17441"/>
                  <a:pt x="12216" y="17438"/>
                </a:cubicBezTo>
                <a:cubicBezTo>
                  <a:pt x="12288" y="17410"/>
                  <a:pt x="12340" y="17361"/>
                  <a:pt x="12373" y="17286"/>
                </a:cubicBezTo>
                <a:cubicBezTo>
                  <a:pt x="12404" y="17212"/>
                  <a:pt x="12450" y="17144"/>
                  <a:pt x="12488" y="17073"/>
                </a:cubicBezTo>
                <a:cubicBezTo>
                  <a:pt x="12508" y="17037"/>
                  <a:pt x="12524" y="16999"/>
                  <a:pt x="12543" y="16962"/>
                </a:cubicBezTo>
                <a:cubicBezTo>
                  <a:pt x="12566" y="16976"/>
                  <a:pt x="12586" y="16983"/>
                  <a:pt x="12602" y="16983"/>
                </a:cubicBezTo>
                <a:cubicBezTo>
                  <a:pt x="12632" y="16983"/>
                  <a:pt x="12653" y="16960"/>
                  <a:pt x="12671" y="16909"/>
                </a:cubicBezTo>
                <a:cubicBezTo>
                  <a:pt x="12725" y="16753"/>
                  <a:pt x="12772" y="16594"/>
                  <a:pt x="12822" y="16443"/>
                </a:cubicBezTo>
                <a:cubicBezTo>
                  <a:pt x="12862" y="16471"/>
                  <a:pt x="12913" y="16511"/>
                  <a:pt x="12966" y="16548"/>
                </a:cubicBezTo>
                <a:cubicBezTo>
                  <a:pt x="12990" y="16565"/>
                  <a:pt x="13013" y="16574"/>
                  <a:pt x="13033" y="16574"/>
                </a:cubicBezTo>
                <a:cubicBezTo>
                  <a:pt x="13060" y="16574"/>
                  <a:pt x="13083" y="16559"/>
                  <a:pt x="13101" y="16526"/>
                </a:cubicBezTo>
                <a:cubicBezTo>
                  <a:pt x="13150" y="16441"/>
                  <a:pt x="13197" y="16353"/>
                  <a:pt x="13225" y="16261"/>
                </a:cubicBezTo>
                <a:cubicBezTo>
                  <a:pt x="13266" y="16127"/>
                  <a:pt x="13291" y="15987"/>
                  <a:pt x="13320" y="15849"/>
                </a:cubicBezTo>
                <a:cubicBezTo>
                  <a:pt x="13328" y="15806"/>
                  <a:pt x="13326" y="15758"/>
                  <a:pt x="13330" y="15709"/>
                </a:cubicBezTo>
                <a:cubicBezTo>
                  <a:pt x="13410" y="15687"/>
                  <a:pt x="13420" y="15671"/>
                  <a:pt x="13409" y="15532"/>
                </a:cubicBezTo>
                <a:cubicBezTo>
                  <a:pt x="13402" y="15432"/>
                  <a:pt x="13383" y="15334"/>
                  <a:pt x="13378" y="15234"/>
                </a:cubicBezTo>
                <a:cubicBezTo>
                  <a:pt x="13373" y="15144"/>
                  <a:pt x="13381" y="15056"/>
                  <a:pt x="13382" y="14966"/>
                </a:cubicBezTo>
                <a:cubicBezTo>
                  <a:pt x="13445" y="14999"/>
                  <a:pt x="13507" y="15030"/>
                  <a:pt x="13568" y="15064"/>
                </a:cubicBezTo>
                <a:cubicBezTo>
                  <a:pt x="13585" y="15073"/>
                  <a:pt x="13600" y="15078"/>
                  <a:pt x="13615" y="15078"/>
                </a:cubicBezTo>
                <a:cubicBezTo>
                  <a:pt x="13644" y="15078"/>
                  <a:pt x="13666" y="15059"/>
                  <a:pt x="13676" y="15024"/>
                </a:cubicBezTo>
                <a:cubicBezTo>
                  <a:pt x="13703" y="14922"/>
                  <a:pt x="13724" y="14819"/>
                  <a:pt x="13745" y="14716"/>
                </a:cubicBezTo>
                <a:cubicBezTo>
                  <a:pt x="13757" y="14654"/>
                  <a:pt x="13770" y="14593"/>
                  <a:pt x="13773" y="14531"/>
                </a:cubicBezTo>
                <a:cubicBezTo>
                  <a:pt x="13780" y="14370"/>
                  <a:pt x="13778" y="14208"/>
                  <a:pt x="13781" y="14045"/>
                </a:cubicBezTo>
                <a:cubicBezTo>
                  <a:pt x="13788" y="14048"/>
                  <a:pt x="13799" y="14059"/>
                  <a:pt x="13810" y="14059"/>
                </a:cubicBezTo>
                <a:cubicBezTo>
                  <a:pt x="13819" y="14060"/>
                  <a:pt x="13828" y="14060"/>
                  <a:pt x="13838" y="14060"/>
                </a:cubicBezTo>
                <a:cubicBezTo>
                  <a:pt x="13852" y="14060"/>
                  <a:pt x="13866" y="14058"/>
                  <a:pt x="13875" y="14052"/>
                </a:cubicBezTo>
                <a:cubicBezTo>
                  <a:pt x="13894" y="14036"/>
                  <a:pt x="13909" y="14006"/>
                  <a:pt x="13912" y="13982"/>
                </a:cubicBezTo>
                <a:cubicBezTo>
                  <a:pt x="13914" y="13955"/>
                  <a:pt x="13901" y="13927"/>
                  <a:pt x="13893" y="13898"/>
                </a:cubicBezTo>
                <a:cubicBezTo>
                  <a:pt x="13856" y="13764"/>
                  <a:pt x="13870" y="13632"/>
                  <a:pt x="13891" y="13497"/>
                </a:cubicBezTo>
                <a:cubicBezTo>
                  <a:pt x="13914" y="13339"/>
                  <a:pt x="13919" y="13178"/>
                  <a:pt x="13940" y="13019"/>
                </a:cubicBezTo>
                <a:cubicBezTo>
                  <a:pt x="13945" y="12973"/>
                  <a:pt x="13973" y="12936"/>
                  <a:pt x="13904" y="12926"/>
                </a:cubicBezTo>
                <a:cubicBezTo>
                  <a:pt x="13961" y="12874"/>
                  <a:pt x="13971" y="12800"/>
                  <a:pt x="13937" y="12734"/>
                </a:cubicBezTo>
                <a:cubicBezTo>
                  <a:pt x="13928" y="12715"/>
                  <a:pt x="13932" y="12690"/>
                  <a:pt x="13932" y="12670"/>
                </a:cubicBezTo>
                <a:cubicBezTo>
                  <a:pt x="13933" y="12605"/>
                  <a:pt x="13937" y="12540"/>
                  <a:pt x="13935" y="12476"/>
                </a:cubicBezTo>
                <a:cubicBezTo>
                  <a:pt x="13934" y="12421"/>
                  <a:pt x="13927" y="12366"/>
                  <a:pt x="13917" y="12315"/>
                </a:cubicBezTo>
                <a:cubicBezTo>
                  <a:pt x="13918" y="12279"/>
                  <a:pt x="13929" y="12238"/>
                  <a:pt x="13917" y="12207"/>
                </a:cubicBezTo>
                <a:cubicBezTo>
                  <a:pt x="13904" y="12173"/>
                  <a:pt x="14002" y="12139"/>
                  <a:pt x="13934" y="12122"/>
                </a:cubicBezTo>
                <a:cubicBezTo>
                  <a:pt x="13933" y="12083"/>
                  <a:pt x="13922" y="12044"/>
                  <a:pt x="13934" y="12031"/>
                </a:cubicBezTo>
                <a:cubicBezTo>
                  <a:pt x="13980" y="11986"/>
                  <a:pt x="13953" y="11932"/>
                  <a:pt x="13966" y="11885"/>
                </a:cubicBezTo>
                <a:cubicBezTo>
                  <a:pt x="14001" y="11754"/>
                  <a:pt x="14043" y="11627"/>
                  <a:pt x="14083" y="11500"/>
                </a:cubicBezTo>
                <a:cubicBezTo>
                  <a:pt x="14089" y="11475"/>
                  <a:pt x="14102" y="11454"/>
                  <a:pt x="14125" y="11430"/>
                </a:cubicBezTo>
                <a:cubicBezTo>
                  <a:pt x="14146" y="11523"/>
                  <a:pt x="14169" y="11615"/>
                  <a:pt x="14190" y="11708"/>
                </a:cubicBezTo>
                <a:cubicBezTo>
                  <a:pt x="14221" y="11844"/>
                  <a:pt x="14251" y="11979"/>
                  <a:pt x="14282" y="12114"/>
                </a:cubicBezTo>
                <a:cubicBezTo>
                  <a:pt x="14303" y="12211"/>
                  <a:pt x="14318" y="12310"/>
                  <a:pt x="14346" y="12404"/>
                </a:cubicBezTo>
                <a:cubicBezTo>
                  <a:pt x="14405" y="12591"/>
                  <a:pt x="14477" y="12773"/>
                  <a:pt x="14531" y="12961"/>
                </a:cubicBezTo>
                <a:cubicBezTo>
                  <a:pt x="14573" y="13107"/>
                  <a:pt x="14597" y="13260"/>
                  <a:pt x="14629" y="13410"/>
                </a:cubicBezTo>
                <a:cubicBezTo>
                  <a:pt x="14639" y="13452"/>
                  <a:pt x="14645" y="13495"/>
                  <a:pt x="14660" y="13533"/>
                </a:cubicBezTo>
                <a:cubicBezTo>
                  <a:pt x="14668" y="13553"/>
                  <a:pt x="14694" y="13565"/>
                  <a:pt x="14719" y="13574"/>
                </a:cubicBezTo>
                <a:cubicBezTo>
                  <a:pt x="14751" y="13729"/>
                  <a:pt x="14823" y="13871"/>
                  <a:pt x="14904" y="14010"/>
                </a:cubicBezTo>
                <a:cubicBezTo>
                  <a:pt x="14935" y="14062"/>
                  <a:pt x="14950" y="14123"/>
                  <a:pt x="14972" y="14180"/>
                </a:cubicBezTo>
                <a:cubicBezTo>
                  <a:pt x="14978" y="14196"/>
                  <a:pt x="14979" y="14212"/>
                  <a:pt x="14984" y="14227"/>
                </a:cubicBezTo>
                <a:cubicBezTo>
                  <a:pt x="15007" y="14298"/>
                  <a:pt x="15033" y="14332"/>
                  <a:pt x="15069" y="14332"/>
                </a:cubicBezTo>
                <a:cubicBezTo>
                  <a:pt x="15095" y="14332"/>
                  <a:pt x="15125" y="14315"/>
                  <a:pt x="15162" y="14283"/>
                </a:cubicBezTo>
                <a:cubicBezTo>
                  <a:pt x="15173" y="14274"/>
                  <a:pt x="15183" y="14263"/>
                  <a:pt x="15187" y="14259"/>
                </a:cubicBezTo>
                <a:cubicBezTo>
                  <a:pt x="15260" y="14416"/>
                  <a:pt x="15339" y="14567"/>
                  <a:pt x="15401" y="14726"/>
                </a:cubicBezTo>
                <a:cubicBezTo>
                  <a:pt x="15446" y="14843"/>
                  <a:pt x="15466" y="14968"/>
                  <a:pt x="15496" y="15090"/>
                </a:cubicBezTo>
                <a:cubicBezTo>
                  <a:pt x="15502" y="15115"/>
                  <a:pt x="15504" y="15141"/>
                  <a:pt x="15512" y="15165"/>
                </a:cubicBezTo>
                <a:cubicBezTo>
                  <a:pt x="15537" y="15241"/>
                  <a:pt x="15555" y="15272"/>
                  <a:pt x="15596" y="15272"/>
                </a:cubicBezTo>
                <a:cubicBezTo>
                  <a:pt x="15617" y="15272"/>
                  <a:pt x="15645" y="15264"/>
                  <a:pt x="15682" y="15249"/>
                </a:cubicBezTo>
                <a:cubicBezTo>
                  <a:pt x="15725" y="15419"/>
                  <a:pt x="15840" y="15544"/>
                  <a:pt x="15954" y="15668"/>
                </a:cubicBezTo>
                <a:cubicBezTo>
                  <a:pt x="15994" y="15712"/>
                  <a:pt x="16031" y="15733"/>
                  <a:pt x="16070" y="15733"/>
                </a:cubicBezTo>
                <a:cubicBezTo>
                  <a:pt x="16108" y="15733"/>
                  <a:pt x="16147" y="15712"/>
                  <a:pt x="16190" y="15673"/>
                </a:cubicBezTo>
                <a:cubicBezTo>
                  <a:pt x="16239" y="15630"/>
                  <a:pt x="16290" y="15587"/>
                  <a:pt x="16335" y="15539"/>
                </a:cubicBezTo>
                <a:cubicBezTo>
                  <a:pt x="16371" y="15502"/>
                  <a:pt x="16399" y="15456"/>
                  <a:pt x="16432" y="15415"/>
                </a:cubicBezTo>
                <a:cubicBezTo>
                  <a:pt x="16491" y="15601"/>
                  <a:pt x="16639" y="15736"/>
                  <a:pt x="16748" y="15897"/>
                </a:cubicBezTo>
                <a:cubicBezTo>
                  <a:pt x="16826" y="16013"/>
                  <a:pt x="16896" y="16137"/>
                  <a:pt x="16968" y="16258"/>
                </a:cubicBezTo>
                <a:cubicBezTo>
                  <a:pt x="17019" y="16344"/>
                  <a:pt x="17049" y="16384"/>
                  <a:pt x="17088" y="16384"/>
                </a:cubicBezTo>
                <a:cubicBezTo>
                  <a:pt x="17121" y="16384"/>
                  <a:pt x="17160" y="16355"/>
                  <a:pt x="17224" y="16300"/>
                </a:cubicBezTo>
                <a:cubicBezTo>
                  <a:pt x="17299" y="16409"/>
                  <a:pt x="17379" y="16516"/>
                  <a:pt x="17452" y="16626"/>
                </a:cubicBezTo>
                <a:cubicBezTo>
                  <a:pt x="17487" y="16681"/>
                  <a:pt x="17505" y="16704"/>
                  <a:pt x="17529" y="16704"/>
                </a:cubicBezTo>
                <a:cubicBezTo>
                  <a:pt x="17545" y="16704"/>
                  <a:pt x="17563" y="16694"/>
                  <a:pt x="17592" y="16676"/>
                </a:cubicBezTo>
                <a:cubicBezTo>
                  <a:pt x="17699" y="16794"/>
                  <a:pt x="17796" y="16913"/>
                  <a:pt x="17906" y="17021"/>
                </a:cubicBezTo>
                <a:cubicBezTo>
                  <a:pt x="17932" y="17046"/>
                  <a:pt x="17953" y="17058"/>
                  <a:pt x="17973" y="17058"/>
                </a:cubicBezTo>
                <a:cubicBezTo>
                  <a:pt x="18001" y="17058"/>
                  <a:pt x="18028" y="17034"/>
                  <a:pt x="18063" y="16991"/>
                </a:cubicBezTo>
                <a:cubicBezTo>
                  <a:pt x="18112" y="16928"/>
                  <a:pt x="18168" y="16870"/>
                  <a:pt x="18224" y="16805"/>
                </a:cubicBezTo>
                <a:cubicBezTo>
                  <a:pt x="18337" y="16952"/>
                  <a:pt x="18455" y="17104"/>
                  <a:pt x="18575" y="17262"/>
                </a:cubicBezTo>
                <a:cubicBezTo>
                  <a:pt x="18591" y="17248"/>
                  <a:pt x="18605" y="17235"/>
                  <a:pt x="18613" y="17228"/>
                </a:cubicBezTo>
                <a:cubicBezTo>
                  <a:pt x="18759" y="17338"/>
                  <a:pt x="18840" y="17520"/>
                  <a:pt x="19026" y="17583"/>
                </a:cubicBezTo>
                <a:cubicBezTo>
                  <a:pt x="19049" y="17591"/>
                  <a:pt x="19064" y="17596"/>
                  <a:pt x="19074" y="17596"/>
                </a:cubicBezTo>
                <a:cubicBezTo>
                  <a:pt x="19091" y="17596"/>
                  <a:pt x="19098" y="17583"/>
                  <a:pt x="19114" y="17552"/>
                </a:cubicBezTo>
                <a:cubicBezTo>
                  <a:pt x="19254" y="17700"/>
                  <a:pt x="19396" y="17849"/>
                  <a:pt x="19536" y="18001"/>
                </a:cubicBezTo>
                <a:cubicBezTo>
                  <a:pt x="19616" y="18089"/>
                  <a:pt x="19688" y="18181"/>
                  <a:pt x="19771" y="18266"/>
                </a:cubicBezTo>
                <a:cubicBezTo>
                  <a:pt x="19803" y="18298"/>
                  <a:pt x="19850" y="18315"/>
                  <a:pt x="19891" y="18338"/>
                </a:cubicBezTo>
                <a:cubicBezTo>
                  <a:pt x="19902" y="18298"/>
                  <a:pt x="19928" y="18255"/>
                  <a:pt x="19923" y="18217"/>
                </a:cubicBezTo>
                <a:cubicBezTo>
                  <a:pt x="19902" y="18082"/>
                  <a:pt x="19876" y="17950"/>
                  <a:pt x="19845" y="17817"/>
                </a:cubicBezTo>
                <a:cubicBezTo>
                  <a:pt x="19813" y="17683"/>
                  <a:pt x="19773" y="17551"/>
                  <a:pt x="19736" y="17417"/>
                </a:cubicBezTo>
                <a:lnTo>
                  <a:pt x="19736" y="17417"/>
                </a:lnTo>
                <a:cubicBezTo>
                  <a:pt x="19743" y="17420"/>
                  <a:pt x="19750" y="17421"/>
                  <a:pt x="19756" y="17422"/>
                </a:cubicBezTo>
                <a:cubicBezTo>
                  <a:pt x="19768" y="17400"/>
                  <a:pt x="19792" y="17375"/>
                  <a:pt x="19788" y="17355"/>
                </a:cubicBezTo>
                <a:cubicBezTo>
                  <a:pt x="19766" y="17228"/>
                  <a:pt x="19735" y="17101"/>
                  <a:pt x="19711" y="16973"/>
                </a:cubicBezTo>
                <a:cubicBezTo>
                  <a:pt x="19705" y="16931"/>
                  <a:pt x="19722" y="16887"/>
                  <a:pt x="19716" y="16846"/>
                </a:cubicBezTo>
                <a:cubicBezTo>
                  <a:pt x="19704" y="16765"/>
                  <a:pt x="19680" y="16687"/>
                  <a:pt x="19661" y="16602"/>
                </a:cubicBezTo>
                <a:lnTo>
                  <a:pt x="19661" y="16602"/>
                </a:lnTo>
                <a:cubicBezTo>
                  <a:pt x="19678" y="16604"/>
                  <a:pt x="19691" y="16607"/>
                  <a:pt x="19707" y="16610"/>
                </a:cubicBezTo>
                <a:cubicBezTo>
                  <a:pt x="19727" y="16615"/>
                  <a:pt x="19744" y="16617"/>
                  <a:pt x="19760" y="16617"/>
                </a:cubicBezTo>
                <a:cubicBezTo>
                  <a:pt x="19826" y="16617"/>
                  <a:pt x="19858" y="16578"/>
                  <a:pt x="19859" y="16494"/>
                </a:cubicBezTo>
                <a:cubicBezTo>
                  <a:pt x="19860" y="16331"/>
                  <a:pt x="19858" y="16166"/>
                  <a:pt x="19854" y="16002"/>
                </a:cubicBezTo>
                <a:cubicBezTo>
                  <a:pt x="19853" y="15954"/>
                  <a:pt x="19839" y="15905"/>
                  <a:pt x="19829" y="15851"/>
                </a:cubicBezTo>
                <a:lnTo>
                  <a:pt x="19829" y="15851"/>
                </a:lnTo>
                <a:cubicBezTo>
                  <a:pt x="19849" y="15854"/>
                  <a:pt x="19872" y="15862"/>
                  <a:pt x="19895" y="15868"/>
                </a:cubicBezTo>
                <a:cubicBezTo>
                  <a:pt x="19905" y="15870"/>
                  <a:pt x="19913" y="15871"/>
                  <a:pt x="19921" y="15871"/>
                </a:cubicBezTo>
                <a:cubicBezTo>
                  <a:pt x="19957" y="15871"/>
                  <a:pt x="19974" y="15848"/>
                  <a:pt x="19963" y="15806"/>
                </a:cubicBezTo>
                <a:cubicBezTo>
                  <a:pt x="19947" y="15743"/>
                  <a:pt x="19921" y="15681"/>
                  <a:pt x="19904" y="15617"/>
                </a:cubicBezTo>
                <a:cubicBezTo>
                  <a:pt x="19887" y="15549"/>
                  <a:pt x="19871" y="15478"/>
                  <a:pt x="19863" y="15406"/>
                </a:cubicBezTo>
                <a:cubicBezTo>
                  <a:pt x="19849" y="15275"/>
                  <a:pt x="19841" y="15144"/>
                  <a:pt x="19832" y="15026"/>
                </a:cubicBezTo>
                <a:cubicBezTo>
                  <a:pt x="19978" y="15002"/>
                  <a:pt x="20128" y="14980"/>
                  <a:pt x="20278" y="14952"/>
                </a:cubicBezTo>
                <a:cubicBezTo>
                  <a:pt x="20301" y="14948"/>
                  <a:pt x="20332" y="14916"/>
                  <a:pt x="20334" y="14896"/>
                </a:cubicBezTo>
                <a:cubicBezTo>
                  <a:pt x="20338" y="14802"/>
                  <a:pt x="20331" y="14706"/>
                  <a:pt x="20328" y="14603"/>
                </a:cubicBezTo>
                <a:cubicBezTo>
                  <a:pt x="20380" y="14587"/>
                  <a:pt x="20384" y="14572"/>
                  <a:pt x="20352" y="14500"/>
                </a:cubicBezTo>
                <a:cubicBezTo>
                  <a:pt x="20315" y="14416"/>
                  <a:pt x="20284" y="14328"/>
                  <a:pt x="20251" y="14223"/>
                </a:cubicBezTo>
                <a:cubicBezTo>
                  <a:pt x="20349" y="14212"/>
                  <a:pt x="20362" y="14191"/>
                  <a:pt x="20316" y="14108"/>
                </a:cubicBezTo>
                <a:cubicBezTo>
                  <a:pt x="20244" y="13977"/>
                  <a:pt x="20165" y="13853"/>
                  <a:pt x="20095" y="13724"/>
                </a:cubicBezTo>
                <a:cubicBezTo>
                  <a:pt x="20074" y="13686"/>
                  <a:pt x="20065" y="13640"/>
                  <a:pt x="20051" y="13599"/>
                </a:cubicBezTo>
                <a:lnTo>
                  <a:pt x="20051" y="13599"/>
                </a:lnTo>
                <a:cubicBezTo>
                  <a:pt x="20123" y="13600"/>
                  <a:pt x="20187" y="13601"/>
                  <a:pt x="20251" y="13602"/>
                </a:cubicBezTo>
                <a:cubicBezTo>
                  <a:pt x="20253" y="13602"/>
                  <a:pt x="20254" y="13602"/>
                  <a:pt x="20256" y="13602"/>
                </a:cubicBezTo>
                <a:cubicBezTo>
                  <a:pt x="20310" y="13602"/>
                  <a:pt x="20331" y="13569"/>
                  <a:pt x="20321" y="13519"/>
                </a:cubicBezTo>
                <a:cubicBezTo>
                  <a:pt x="20311" y="13473"/>
                  <a:pt x="20299" y="13424"/>
                  <a:pt x="20273" y="13388"/>
                </a:cubicBezTo>
                <a:cubicBezTo>
                  <a:pt x="20169" y="13241"/>
                  <a:pt x="20123" y="13071"/>
                  <a:pt x="20056" y="12907"/>
                </a:cubicBezTo>
                <a:cubicBezTo>
                  <a:pt x="20004" y="12782"/>
                  <a:pt x="19927" y="12664"/>
                  <a:pt x="19859" y="12544"/>
                </a:cubicBezTo>
                <a:cubicBezTo>
                  <a:pt x="19830" y="12494"/>
                  <a:pt x="19793" y="12449"/>
                  <a:pt x="19768" y="12411"/>
                </a:cubicBezTo>
                <a:cubicBezTo>
                  <a:pt x="19801" y="12411"/>
                  <a:pt x="19834" y="12412"/>
                  <a:pt x="19868" y="12412"/>
                </a:cubicBezTo>
                <a:cubicBezTo>
                  <a:pt x="19936" y="12412"/>
                  <a:pt x="20006" y="12411"/>
                  <a:pt x="20075" y="12408"/>
                </a:cubicBezTo>
                <a:cubicBezTo>
                  <a:pt x="20149" y="12405"/>
                  <a:pt x="20225" y="12395"/>
                  <a:pt x="20301" y="12387"/>
                </a:cubicBezTo>
                <a:cubicBezTo>
                  <a:pt x="20384" y="12378"/>
                  <a:pt x="20391" y="12366"/>
                  <a:pt x="20379" y="12285"/>
                </a:cubicBezTo>
                <a:cubicBezTo>
                  <a:pt x="20376" y="12273"/>
                  <a:pt x="20375" y="12259"/>
                  <a:pt x="20371" y="12237"/>
                </a:cubicBezTo>
                <a:lnTo>
                  <a:pt x="20371" y="12237"/>
                </a:lnTo>
                <a:cubicBezTo>
                  <a:pt x="20403" y="12248"/>
                  <a:pt x="20435" y="12253"/>
                  <a:pt x="20465" y="12253"/>
                </a:cubicBezTo>
                <a:cubicBezTo>
                  <a:pt x="20568" y="12253"/>
                  <a:pt x="20660" y="12200"/>
                  <a:pt x="20758" y="12184"/>
                </a:cubicBezTo>
                <a:cubicBezTo>
                  <a:pt x="20772" y="12181"/>
                  <a:pt x="20794" y="12148"/>
                  <a:pt x="20791" y="12131"/>
                </a:cubicBezTo>
                <a:cubicBezTo>
                  <a:pt x="20777" y="12021"/>
                  <a:pt x="20764" y="11908"/>
                  <a:pt x="20736" y="11800"/>
                </a:cubicBezTo>
                <a:cubicBezTo>
                  <a:pt x="20722" y="11744"/>
                  <a:pt x="20681" y="11693"/>
                  <a:pt x="20643" y="11627"/>
                </a:cubicBezTo>
                <a:lnTo>
                  <a:pt x="20643" y="11627"/>
                </a:lnTo>
                <a:cubicBezTo>
                  <a:pt x="20644" y="11627"/>
                  <a:pt x="20651" y="11630"/>
                  <a:pt x="20659" y="11630"/>
                </a:cubicBezTo>
                <a:cubicBezTo>
                  <a:pt x="20660" y="11630"/>
                  <a:pt x="20662" y="11630"/>
                  <a:pt x="20664" y="11630"/>
                </a:cubicBezTo>
                <a:cubicBezTo>
                  <a:pt x="20751" y="11603"/>
                  <a:pt x="20762" y="11562"/>
                  <a:pt x="20705" y="11490"/>
                </a:cubicBezTo>
                <a:cubicBezTo>
                  <a:pt x="20627" y="11388"/>
                  <a:pt x="20553" y="11284"/>
                  <a:pt x="20473" y="11181"/>
                </a:cubicBezTo>
                <a:cubicBezTo>
                  <a:pt x="20453" y="11155"/>
                  <a:pt x="20429" y="11133"/>
                  <a:pt x="20409" y="11112"/>
                </a:cubicBezTo>
                <a:cubicBezTo>
                  <a:pt x="20450" y="11090"/>
                  <a:pt x="20493" y="11068"/>
                  <a:pt x="20535" y="11044"/>
                </a:cubicBezTo>
                <a:cubicBezTo>
                  <a:pt x="20580" y="11021"/>
                  <a:pt x="20584" y="10992"/>
                  <a:pt x="20558" y="10946"/>
                </a:cubicBezTo>
                <a:cubicBezTo>
                  <a:pt x="20466" y="10786"/>
                  <a:pt x="20340" y="10666"/>
                  <a:pt x="20167" y="10600"/>
                </a:cubicBezTo>
                <a:cubicBezTo>
                  <a:pt x="20154" y="10596"/>
                  <a:pt x="20146" y="10587"/>
                  <a:pt x="20134" y="10580"/>
                </a:cubicBezTo>
                <a:cubicBezTo>
                  <a:pt x="20139" y="10572"/>
                  <a:pt x="20142" y="10566"/>
                  <a:pt x="20146" y="10562"/>
                </a:cubicBezTo>
                <a:cubicBezTo>
                  <a:pt x="20164" y="10543"/>
                  <a:pt x="20183" y="10525"/>
                  <a:pt x="20203" y="10507"/>
                </a:cubicBezTo>
                <a:cubicBezTo>
                  <a:pt x="20183" y="10488"/>
                  <a:pt x="20167" y="10462"/>
                  <a:pt x="20143" y="10452"/>
                </a:cubicBezTo>
                <a:cubicBezTo>
                  <a:pt x="20026" y="10406"/>
                  <a:pt x="19951" y="10319"/>
                  <a:pt x="19886" y="10216"/>
                </a:cubicBezTo>
                <a:cubicBezTo>
                  <a:pt x="19866" y="10185"/>
                  <a:pt x="19844" y="10154"/>
                  <a:pt x="19825" y="10128"/>
                </a:cubicBezTo>
                <a:cubicBezTo>
                  <a:pt x="19890" y="10093"/>
                  <a:pt x="19952" y="10056"/>
                  <a:pt x="20016" y="10025"/>
                </a:cubicBezTo>
                <a:cubicBezTo>
                  <a:pt x="20066" y="10003"/>
                  <a:pt x="20064" y="9963"/>
                  <a:pt x="20043" y="9929"/>
                </a:cubicBezTo>
                <a:cubicBezTo>
                  <a:pt x="19952" y="9777"/>
                  <a:pt x="19848" y="9633"/>
                  <a:pt x="19684" y="9545"/>
                </a:cubicBezTo>
                <a:cubicBezTo>
                  <a:pt x="19624" y="9511"/>
                  <a:pt x="19571" y="9463"/>
                  <a:pt x="19490" y="9403"/>
                </a:cubicBezTo>
                <a:lnTo>
                  <a:pt x="19566" y="9403"/>
                </a:lnTo>
                <a:cubicBezTo>
                  <a:pt x="19566" y="9247"/>
                  <a:pt x="19426" y="9221"/>
                  <a:pt x="19345" y="9146"/>
                </a:cubicBezTo>
                <a:cubicBezTo>
                  <a:pt x="19244" y="9053"/>
                  <a:pt x="19129" y="8977"/>
                  <a:pt x="19023" y="8890"/>
                </a:cubicBezTo>
                <a:cubicBezTo>
                  <a:pt x="18913" y="8799"/>
                  <a:pt x="18799" y="8709"/>
                  <a:pt x="18697" y="8609"/>
                </a:cubicBezTo>
                <a:cubicBezTo>
                  <a:pt x="18627" y="8540"/>
                  <a:pt x="18572" y="8457"/>
                  <a:pt x="18510" y="8383"/>
                </a:cubicBezTo>
                <a:cubicBezTo>
                  <a:pt x="18488" y="8357"/>
                  <a:pt x="18465" y="8329"/>
                  <a:pt x="18434" y="8293"/>
                </a:cubicBezTo>
                <a:lnTo>
                  <a:pt x="18434" y="8293"/>
                </a:lnTo>
                <a:cubicBezTo>
                  <a:pt x="18460" y="8296"/>
                  <a:pt x="18475" y="8298"/>
                  <a:pt x="18490" y="8300"/>
                </a:cubicBezTo>
                <a:cubicBezTo>
                  <a:pt x="18590" y="8307"/>
                  <a:pt x="18691" y="8318"/>
                  <a:pt x="18791" y="8321"/>
                </a:cubicBezTo>
                <a:cubicBezTo>
                  <a:pt x="18795" y="8321"/>
                  <a:pt x="18799" y="8321"/>
                  <a:pt x="18802" y="8321"/>
                </a:cubicBezTo>
                <a:cubicBezTo>
                  <a:pt x="18880" y="8321"/>
                  <a:pt x="18959" y="8311"/>
                  <a:pt x="19036" y="8311"/>
                </a:cubicBezTo>
                <a:cubicBezTo>
                  <a:pt x="19040" y="8311"/>
                  <a:pt x="19044" y="8311"/>
                  <a:pt x="19047" y="8311"/>
                </a:cubicBezTo>
                <a:cubicBezTo>
                  <a:pt x="19174" y="8313"/>
                  <a:pt x="19299" y="8322"/>
                  <a:pt x="19426" y="8324"/>
                </a:cubicBezTo>
                <a:cubicBezTo>
                  <a:pt x="19427" y="8324"/>
                  <a:pt x="19429" y="8324"/>
                  <a:pt x="19430" y="8324"/>
                </a:cubicBezTo>
                <a:cubicBezTo>
                  <a:pt x="19454" y="8324"/>
                  <a:pt x="19477" y="8308"/>
                  <a:pt x="19501" y="8301"/>
                </a:cubicBezTo>
                <a:cubicBezTo>
                  <a:pt x="19493" y="8276"/>
                  <a:pt x="19485" y="8251"/>
                  <a:pt x="19475" y="8226"/>
                </a:cubicBezTo>
                <a:lnTo>
                  <a:pt x="19475" y="8226"/>
                </a:lnTo>
                <a:cubicBezTo>
                  <a:pt x="19504" y="8229"/>
                  <a:pt x="19533" y="8232"/>
                  <a:pt x="19560" y="8232"/>
                </a:cubicBezTo>
                <a:cubicBezTo>
                  <a:pt x="19623" y="8232"/>
                  <a:pt x="19680" y="8219"/>
                  <a:pt x="19719" y="8175"/>
                </a:cubicBezTo>
                <a:cubicBezTo>
                  <a:pt x="19734" y="8174"/>
                  <a:pt x="19749" y="8174"/>
                  <a:pt x="19762" y="8174"/>
                </a:cubicBezTo>
                <a:cubicBezTo>
                  <a:pt x="19775" y="8174"/>
                  <a:pt x="19788" y="8174"/>
                  <a:pt x="19800" y="8174"/>
                </a:cubicBezTo>
                <a:cubicBezTo>
                  <a:pt x="19834" y="8174"/>
                  <a:pt x="19866" y="8173"/>
                  <a:pt x="19896" y="8167"/>
                </a:cubicBezTo>
                <a:cubicBezTo>
                  <a:pt x="19995" y="8148"/>
                  <a:pt x="20095" y="8126"/>
                  <a:pt x="20191" y="8096"/>
                </a:cubicBezTo>
                <a:cubicBezTo>
                  <a:pt x="20273" y="8072"/>
                  <a:pt x="20281" y="8045"/>
                  <a:pt x="20252" y="7966"/>
                </a:cubicBezTo>
                <a:cubicBezTo>
                  <a:pt x="20231" y="7900"/>
                  <a:pt x="20211" y="7833"/>
                  <a:pt x="20191" y="7763"/>
                </a:cubicBezTo>
                <a:cubicBezTo>
                  <a:pt x="20412" y="7762"/>
                  <a:pt x="20626" y="7706"/>
                  <a:pt x="20834" y="7628"/>
                </a:cubicBezTo>
                <a:cubicBezTo>
                  <a:pt x="20887" y="7609"/>
                  <a:pt x="20947" y="7613"/>
                  <a:pt x="20998" y="7593"/>
                </a:cubicBezTo>
                <a:cubicBezTo>
                  <a:pt x="21098" y="7556"/>
                  <a:pt x="21100" y="7541"/>
                  <a:pt x="21054" y="7447"/>
                </a:cubicBezTo>
                <a:cubicBezTo>
                  <a:pt x="21175" y="7441"/>
                  <a:pt x="21291" y="7433"/>
                  <a:pt x="21410" y="7427"/>
                </a:cubicBezTo>
                <a:cubicBezTo>
                  <a:pt x="21419" y="7426"/>
                  <a:pt x="21429" y="7426"/>
                  <a:pt x="21438" y="7426"/>
                </a:cubicBezTo>
                <a:cubicBezTo>
                  <a:pt x="21457" y="7426"/>
                  <a:pt x="21476" y="7427"/>
                  <a:pt x="21495" y="7427"/>
                </a:cubicBezTo>
                <a:cubicBezTo>
                  <a:pt x="21540" y="7427"/>
                  <a:pt x="21577" y="7418"/>
                  <a:pt x="21561" y="7366"/>
                </a:cubicBezTo>
                <a:cubicBezTo>
                  <a:pt x="21624" y="7362"/>
                  <a:pt x="21685" y="7365"/>
                  <a:pt x="21743" y="7355"/>
                </a:cubicBezTo>
                <a:cubicBezTo>
                  <a:pt x="21917" y="7323"/>
                  <a:pt x="22091" y="7288"/>
                  <a:pt x="22262" y="7246"/>
                </a:cubicBezTo>
                <a:cubicBezTo>
                  <a:pt x="22305" y="7236"/>
                  <a:pt x="22343" y="7196"/>
                  <a:pt x="22382" y="7170"/>
                </a:cubicBezTo>
                <a:cubicBezTo>
                  <a:pt x="22346" y="7135"/>
                  <a:pt x="22315" y="7084"/>
                  <a:pt x="22273" y="7071"/>
                </a:cubicBezTo>
                <a:cubicBezTo>
                  <a:pt x="22118" y="7020"/>
                  <a:pt x="21957" y="6983"/>
                  <a:pt x="21799" y="6942"/>
                </a:cubicBezTo>
                <a:cubicBezTo>
                  <a:pt x="21780" y="6937"/>
                  <a:pt x="21762" y="6939"/>
                  <a:pt x="21732" y="6938"/>
                </a:cubicBezTo>
                <a:cubicBezTo>
                  <a:pt x="21780" y="6876"/>
                  <a:pt x="21734" y="6865"/>
                  <a:pt x="21693" y="6847"/>
                </a:cubicBezTo>
                <a:cubicBezTo>
                  <a:pt x="21515" y="6775"/>
                  <a:pt x="21336" y="6705"/>
                  <a:pt x="21151" y="6630"/>
                </a:cubicBezTo>
                <a:cubicBezTo>
                  <a:pt x="21213" y="6577"/>
                  <a:pt x="21189" y="6530"/>
                  <a:pt x="21139" y="6497"/>
                </a:cubicBezTo>
                <a:cubicBezTo>
                  <a:pt x="21062" y="6449"/>
                  <a:pt x="20982" y="6403"/>
                  <a:pt x="20899" y="6363"/>
                </a:cubicBezTo>
                <a:cubicBezTo>
                  <a:pt x="20811" y="6319"/>
                  <a:pt x="20719" y="6281"/>
                  <a:pt x="20627" y="6248"/>
                </a:cubicBezTo>
                <a:cubicBezTo>
                  <a:pt x="20551" y="6220"/>
                  <a:pt x="20471" y="6199"/>
                  <a:pt x="20389" y="6175"/>
                </a:cubicBezTo>
                <a:cubicBezTo>
                  <a:pt x="20424" y="6146"/>
                  <a:pt x="20462" y="6105"/>
                  <a:pt x="20508" y="6079"/>
                </a:cubicBezTo>
                <a:cubicBezTo>
                  <a:pt x="20564" y="6048"/>
                  <a:pt x="20549" y="6013"/>
                  <a:pt x="20520" y="5982"/>
                </a:cubicBezTo>
                <a:cubicBezTo>
                  <a:pt x="20482" y="5940"/>
                  <a:pt x="20439" y="5896"/>
                  <a:pt x="20389" y="5868"/>
                </a:cubicBezTo>
                <a:cubicBezTo>
                  <a:pt x="20245" y="5788"/>
                  <a:pt x="20098" y="5713"/>
                  <a:pt x="19951" y="5641"/>
                </a:cubicBezTo>
                <a:cubicBezTo>
                  <a:pt x="19917" y="5625"/>
                  <a:pt x="19876" y="5623"/>
                  <a:pt x="19836" y="5615"/>
                </a:cubicBezTo>
                <a:cubicBezTo>
                  <a:pt x="19861" y="5585"/>
                  <a:pt x="19891" y="5550"/>
                  <a:pt x="19920" y="5515"/>
                </a:cubicBezTo>
                <a:cubicBezTo>
                  <a:pt x="19961" y="5465"/>
                  <a:pt x="19957" y="5422"/>
                  <a:pt x="19896" y="5400"/>
                </a:cubicBezTo>
                <a:cubicBezTo>
                  <a:pt x="19810" y="5366"/>
                  <a:pt x="19720" y="5345"/>
                  <a:pt x="19634" y="5316"/>
                </a:cubicBezTo>
                <a:cubicBezTo>
                  <a:pt x="19563" y="5292"/>
                  <a:pt x="19496" y="5257"/>
                  <a:pt x="19426" y="5236"/>
                </a:cubicBezTo>
                <a:cubicBezTo>
                  <a:pt x="19333" y="5209"/>
                  <a:pt x="19256" y="5154"/>
                  <a:pt x="19170" y="5116"/>
                </a:cubicBezTo>
                <a:cubicBezTo>
                  <a:pt x="19146" y="5105"/>
                  <a:pt x="19117" y="5108"/>
                  <a:pt x="19097" y="5096"/>
                </a:cubicBezTo>
                <a:cubicBezTo>
                  <a:pt x="19082" y="5087"/>
                  <a:pt x="19078" y="5060"/>
                  <a:pt x="19069" y="5042"/>
                </a:cubicBezTo>
                <a:cubicBezTo>
                  <a:pt x="19120" y="5023"/>
                  <a:pt x="19135" y="4982"/>
                  <a:pt x="19131" y="4931"/>
                </a:cubicBezTo>
                <a:cubicBezTo>
                  <a:pt x="19130" y="4927"/>
                  <a:pt x="19141" y="4922"/>
                  <a:pt x="19145" y="4917"/>
                </a:cubicBezTo>
                <a:cubicBezTo>
                  <a:pt x="19160" y="4900"/>
                  <a:pt x="19174" y="4880"/>
                  <a:pt x="19179" y="4854"/>
                </a:cubicBezTo>
                <a:cubicBezTo>
                  <a:pt x="19197" y="4838"/>
                  <a:pt x="19218" y="4824"/>
                  <a:pt x="19232" y="4805"/>
                </a:cubicBezTo>
                <a:cubicBezTo>
                  <a:pt x="19280" y="4728"/>
                  <a:pt x="19330" y="4653"/>
                  <a:pt x="19372" y="4572"/>
                </a:cubicBezTo>
                <a:cubicBezTo>
                  <a:pt x="19422" y="4474"/>
                  <a:pt x="19421" y="4467"/>
                  <a:pt x="19315" y="4419"/>
                </a:cubicBezTo>
                <a:cubicBezTo>
                  <a:pt x="19201" y="4368"/>
                  <a:pt x="19081" y="4329"/>
                  <a:pt x="18960" y="4282"/>
                </a:cubicBezTo>
                <a:cubicBezTo>
                  <a:pt x="18969" y="4196"/>
                  <a:pt x="18966" y="4192"/>
                  <a:pt x="18861" y="4191"/>
                </a:cubicBezTo>
                <a:cubicBezTo>
                  <a:pt x="18802" y="4191"/>
                  <a:pt x="18743" y="4192"/>
                  <a:pt x="18685" y="4198"/>
                </a:cubicBezTo>
                <a:cubicBezTo>
                  <a:pt x="18631" y="4205"/>
                  <a:pt x="18577" y="4217"/>
                  <a:pt x="18522" y="4228"/>
                </a:cubicBezTo>
                <a:cubicBezTo>
                  <a:pt x="18560" y="4166"/>
                  <a:pt x="18599" y="4104"/>
                  <a:pt x="18640" y="4038"/>
                </a:cubicBezTo>
                <a:cubicBezTo>
                  <a:pt x="18625" y="4031"/>
                  <a:pt x="18610" y="4023"/>
                  <a:pt x="18595" y="4015"/>
                </a:cubicBezTo>
                <a:cubicBezTo>
                  <a:pt x="18605" y="4007"/>
                  <a:pt x="18613" y="3999"/>
                  <a:pt x="18641" y="3977"/>
                </a:cubicBezTo>
                <a:cubicBezTo>
                  <a:pt x="18567" y="3960"/>
                  <a:pt x="18509" y="3932"/>
                  <a:pt x="18452" y="3932"/>
                </a:cubicBezTo>
                <a:cubicBezTo>
                  <a:pt x="18450" y="3932"/>
                  <a:pt x="18448" y="3932"/>
                  <a:pt x="18446" y="3932"/>
                </a:cubicBezTo>
                <a:cubicBezTo>
                  <a:pt x="18188" y="3938"/>
                  <a:pt x="17931" y="3941"/>
                  <a:pt x="17675" y="3963"/>
                </a:cubicBezTo>
                <a:cubicBezTo>
                  <a:pt x="17488" y="3979"/>
                  <a:pt x="17303" y="4022"/>
                  <a:pt x="17118" y="4054"/>
                </a:cubicBezTo>
                <a:cubicBezTo>
                  <a:pt x="17088" y="4061"/>
                  <a:pt x="17058" y="4064"/>
                  <a:pt x="17015" y="4071"/>
                </a:cubicBezTo>
                <a:cubicBezTo>
                  <a:pt x="17101" y="3989"/>
                  <a:pt x="17174" y="3917"/>
                  <a:pt x="17250" y="3842"/>
                </a:cubicBezTo>
                <a:cubicBezTo>
                  <a:pt x="17241" y="3832"/>
                  <a:pt x="17232" y="3822"/>
                  <a:pt x="17232" y="3822"/>
                </a:cubicBezTo>
                <a:lnTo>
                  <a:pt x="17232" y="3822"/>
                </a:lnTo>
                <a:cubicBezTo>
                  <a:pt x="17232" y="3822"/>
                  <a:pt x="17232" y="3822"/>
                  <a:pt x="17232" y="3822"/>
                </a:cubicBezTo>
                <a:cubicBezTo>
                  <a:pt x="17258" y="3770"/>
                  <a:pt x="17282" y="3724"/>
                  <a:pt x="17307" y="3673"/>
                </a:cubicBezTo>
                <a:cubicBezTo>
                  <a:pt x="17287" y="3670"/>
                  <a:pt x="17267" y="3666"/>
                  <a:pt x="17263" y="3665"/>
                </a:cubicBezTo>
                <a:cubicBezTo>
                  <a:pt x="17325" y="3548"/>
                  <a:pt x="17387" y="3430"/>
                  <a:pt x="17451" y="3315"/>
                </a:cubicBezTo>
                <a:cubicBezTo>
                  <a:pt x="17477" y="3265"/>
                  <a:pt x="17459" y="3240"/>
                  <a:pt x="17413" y="3215"/>
                </a:cubicBezTo>
                <a:cubicBezTo>
                  <a:pt x="17310" y="3161"/>
                  <a:pt x="17200" y="3163"/>
                  <a:pt x="17088" y="3157"/>
                </a:cubicBezTo>
                <a:cubicBezTo>
                  <a:pt x="17041" y="3154"/>
                  <a:pt x="16989" y="3166"/>
                  <a:pt x="16957" y="3112"/>
                </a:cubicBezTo>
                <a:cubicBezTo>
                  <a:pt x="16950" y="3101"/>
                  <a:pt x="16927" y="3097"/>
                  <a:pt x="16911" y="3096"/>
                </a:cubicBezTo>
                <a:cubicBezTo>
                  <a:pt x="16882" y="3093"/>
                  <a:pt x="16853" y="3091"/>
                  <a:pt x="16823" y="3091"/>
                </a:cubicBezTo>
                <a:cubicBezTo>
                  <a:pt x="16724" y="3091"/>
                  <a:pt x="16625" y="3110"/>
                  <a:pt x="16526" y="3146"/>
                </a:cubicBezTo>
                <a:cubicBezTo>
                  <a:pt x="16537" y="3161"/>
                  <a:pt x="16545" y="3169"/>
                  <a:pt x="16559" y="3186"/>
                </a:cubicBezTo>
                <a:cubicBezTo>
                  <a:pt x="16528" y="3181"/>
                  <a:pt x="16504" y="3177"/>
                  <a:pt x="16475" y="3172"/>
                </a:cubicBezTo>
                <a:cubicBezTo>
                  <a:pt x="16478" y="3129"/>
                  <a:pt x="16481" y="3085"/>
                  <a:pt x="16484" y="3040"/>
                </a:cubicBezTo>
                <a:cubicBezTo>
                  <a:pt x="16487" y="2987"/>
                  <a:pt x="16481" y="2964"/>
                  <a:pt x="16450" y="2964"/>
                </a:cubicBezTo>
                <a:cubicBezTo>
                  <a:pt x="16438" y="2964"/>
                  <a:pt x="16422" y="2968"/>
                  <a:pt x="16401" y="2975"/>
                </a:cubicBezTo>
                <a:cubicBezTo>
                  <a:pt x="16334" y="2996"/>
                  <a:pt x="16269" y="3027"/>
                  <a:pt x="16207" y="3058"/>
                </a:cubicBezTo>
                <a:cubicBezTo>
                  <a:pt x="16017" y="3150"/>
                  <a:pt x="15827" y="3244"/>
                  <a:pt x="15627" y="3343"/>
                </a:cubicBezTo>
                <a:cubicBezTo>
                  <a:pt x="15619" y="3279"/>
                  <a:pt x="15607" y="3226"/>
                  <a:pt x="15605" y="3173"/>
                </a:cubicBezTo>
                <a:cubicBezTo>
                  <a:pt x="15603" y="3131"/>
                  <a:pt x="15587" y="3113"/>
                  <a:pt x="15561" y="3113"/>
                </a:cubicBezTo>
                <a:cubicBezTo>
                  <a:pt x="15551" y="3113"/>
                  <a:pt x="15540" y="3116"/>
                  <a:pt x="15527" y="3121"/>
                </a:cubicBezTo>
                <a:cubicBezTo>
                  <a:pt x="15471" y="3140"/>
                  <a:pt x="15413" y="3157"/>
                  <a:pt x="15364" y="3189"/>
                </a:cubicBezTo>
                <a:cubicBezTo>
                  <a:pt x="15206" y="3294"/>
                  <a:pt x="15060" y="3414"/>
                  <a:pt x="14927" y="3552"/>
                </a:cubicBezTo>
                <a:cubicBezTo>
                  <a:pt x="14789" y="3693"/>
                  <a:pt x="14637" y="3819"/>
                  <a:pt x="14487" y="3949"/>
                </a:cubicBezTo>
                <a:cubicBezTo>
                  <a:pt x="14345" y="4073"/>
                  <a:pt x="14201" y="4195"/>
                  <a:pt x="14057" y="4317"/>
                </a:cubicBezTo>
                <a:cubicBezTo>
                  <a:pt x="14043" y="4329"/>
                  <a:pt x="14030" y="4339"/>
                  <a:pt x="14002" y="4344"/>
                </a:cubicBezTo>
                <a:cubicBezTo>
                  <a:pt x="14222" y="3880"/>
                  <a:pt x="14448" y="3418"/>
                  <a:pt x="14659" y="2949"/>
                </a:cubicBezTo>
                <a:cubicBezTo>
                  <a:pt x="14868" y="2482"/>
                  <a:pt x="15066" y="2010"/>
                  <a:pt x="15259" y="1537"/>
                </a:cubicBezTo>
                <a:cubicBezTo>
                  <a:pt x="15452" y="1062"/>
                  <a:pt x="15614" y="572"/>
                  <a:pt x="15785" y="92"/>
                </a:cubicBezTo>
                <a:cubicBezTo>
                  <a:pt x="15683" y="59"/>
                  <a:pt x="15597" y="30"/>
                  <a:pt x="15509" y="4"/>
                </a:cubicBezTo>
                <a:cubicBezTo>
                  <a:pt x="15503" y="2"/>
                  <a:pt x="15496" y="1"/>
                  <a:pt x="15488" y="1"/>
                </a:cubicBezTo>
                <a:close/>
              </a:path>
            </a:pathLst>
          </a:custGeom>
          <a:solidFill>
            <a:srgbClr val="FFFFFF">
              <a:alpha val="21568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" name="Google Shape;70;p31"/>
          <p:cNvSpPr/>
          <p:nvPr/>
        </p:nvSpPr>
        <p:spPr>
          <a:xfrm rot="-6390818">
            <a:off x="-199427" y="456438"/>
            <a:ext cx="640659" cy="628337"/>
          </a:xfrm>
          <a:custGeom>
            <a:avLst/>
            <a:gdLst/>
            <a:ahLst/>
            <a:cxnLst/>
            <a:rect l="l" t="t" r="r" b="b"/>
            <a:pathLst>
              <a:path w="35377" h="34692" extrusionOk="0">
                <a:moveTo>
                  <a:pt x="27537" y="1"/>
                </a:moveTo>
                <a:cubicBezTo>
                  <a:pt x="27514" y="1"/>
                  <a:pt x="27492" y="3"/>
                  <a:pt x="27473" y="11"/>
                </a:cubicBezTo>
                <a:cubicBezTo>
                  <a:pt x="27266" y="96"/>
                  <a:pt x="27063" y="192"/>
                  <a:pt x="26864" y="295"/>
                </a:cubicBezTo>
                <a:cubicBezTo>
                  <a:pt x="26660" y="399"/>
                  <a:pt x="26463" y="518"/>
                  <a:pt x="26264" y="630"/>
                </a:cubicBezTo>
                <a:cubicBezTo>
                  <a:pt x="26263" y="618"/>
                  <a:pt x="26263" y="606"/>
                  <a:pt x="26263" y="595"/>
                </a:cubicBezTo>
                <a:cubicBezTo>
                  <a:pt x="26230" y="587"/>
                  <a:pt x="26191" y="567"/>
                  <a:pt x="26162" y="567"/>
                </a:cubicBezTo>
                <a:cubicBezTo>
                  <a:pt x="26156" y="567"/>
                  <a:pt x="26150" y="568"/>
                  <a:pt x="26144" y="570"/>
                </a:cubicBezTo>
                <a:cubicBezTo>
                  <a:pt x="25948" y="658"/>
                  <a:pt x="25757" y="759"/>
                  <a:pt x="25559" y="847"/>
                </a:cubicBezTo>
                <a:cubicBezTo>
                  <a:pt x="25496" y="876"/>
                  <a:pt x="25418" y="862"/>
                  <a:pt x="25355" y="889"/>
                </a:cubicBezTo>
                <a:cubicBezTo>
                  <a:pt x="25230" y="944"/>
                  <a:pt x="25113" y="1010"/>
                  <a:pt x="24985" y="1076"/>
                </a:cubicBezTo>
                <a:cubicBezTo>
                  <a:pt x="24983" y="1049"/>
                  <a:pt x="24982" y="1025"/>
                  <a:pt x="24981" y="999"/>
                </a:cubicBezTo>
                <a:cubicBezTo>
                  <a:pt x="24977" y="860"/>
                  <a:pt x="24926" y="791"/>
                  <a:pt x="24817" y="791"/>
                </a:cubicBezTo>
                <a:cubicBezTo>
                  <a:pt x="24792" y="791"/>
                  <a:pt x="24763" y="794"/>
                  <a:pt x="24732" y="802"/>
                </a:cubicBezTo>
                <a:cubicBezTo>
                  <a:pt x="24468" y="863"/>
                  <a:pt x="24206" y="933"/>
                  <a:pt x="23945" y="1005"/>
                </a:cubicBezTo>
                <a:cubicBezTo>
                  <a:pt x="23866" y="1027"/>
                  <a:pt x="23793" y="1069"/>
                  <a:pt x="23711" y="1105"/>
                </a:cubicBezTo>
                <a:cubicBezTo>
                  <a:pt x="23711" y="1073"/>
                  <a:pt x="23712" y="1033"/>
                  <a:pt x="23712" y="994"/>
                </a:cubicBezTo>
                <a:cubicBezTo>
                  <a:pt x="23711" y="929"/>
                  <a:pt x="23685" y="892"/>
                  <a:pt x="23642" y="892"/>
                </a:cubicBezTo>
                <a:cubicBezTo>
                  <a:pt x="23625" y="892"/>
                  <a:pt x="23606" y="897"/>
                  <a:pt x="23585" y="909"/>
                </a:cubicBezTo>
                <a:cubicBezTo>
                  <a:pt x="23490" y="959"/>
                  <a:pt x="23402" y="1026"/>
                  <a:pt x="23308" y="1077"/>
                </a:cubicBezTo>
                <a:cubicBezTo>
                  <a:pt x="23202" y="1134"/>
                  <a:pt x="23095" y="1187"/>
                  <a:pt x="22984" y="1229"/>
                </a:cubicBezTo>
                <a:cubicBezTo>
                  <a:pt x="22780" y="1303"/>
                  <a:pt x="22572" y="1366"/>
                  <a:pt x="22387" y="1428"/>
                </a:cubicBezTo>
                <a:cubicBezTo>
                  <a:pt x="22290" y="1205"/>
                  <a:pt x="22195" y="970"/>
                  <a:pt x="22090" y="742"/>
                </a:cubicBezTo>
                <a:cubicBezTo>
                  <a:pt x="22075" y="711"/>
                  <a:pt x="22021" y="674"/>
                  <a:pt x="21987" y="674"/>
                </a:cubicBezTo>
                <a:cubicBezTo>
                  <a:pt x="21984" y="674"/>
                  <a:pt x="21981" y="674"/>
                  <a:pt x="21978" y="675"/>
                </a:cubicBezTo>
                <a:cubicBezTo>
                  <a:pt x="21824" y="707"/>
                  <a:pt x="21673" y="754"/>
                  <a:pt x="21509" y="800"/>
                </a:cubicBezTo>
                <a:cubicBezTo>
                  <a:pt x="21486" y="763"/>
                  <a:pt x="21468" y="744"/>
                  <a:pt x="21444" y="744"/>
                </a:cubicBezTo>
                <a:cubicBezTo>
                  <a:pt x="21419" y="744"/>
                  <a:pt x="21387" y="764"/>
                  <a:pt x="21334" y="805"/>
                </a:cubicBezTo>
                <a:cubicBezTo>
                  <a:pt x="21212" y="898"/>
                  <a:pt x="21083" y="985"/>
                  <a:pt x="20942" y="1079"/>
                </a:cubicBezTo>
                <a:cubicBezTo>
                  <a:pt x="20910" y="993"/>
                  <a:pt x="20884" y="951"/>
                  <a:pt x="20846" y="951"/>
                </a:cubicBezTo>
                <a:cubicBezTo>
                  <a:pt x="20817" y="951"/>
                  <a:pt x="20781" y="975"/>
                  <a:pt x="20731" y="1022"/>
                </a:cubicBezTo>
                <a:cubicBezTo>
                  <a:pt x="20553" y="1187"/>
                  <a:pt x="20384" y="1362"/>
                  <a:pt x="20206" y="1529"/>
                </a:cubicBezTo>
                <a:cubicBezTo>
                  <a:pt x="20151" y="1578"/>
                  <a:pt x="20080" y="1611"/>
                  <a:pt x="20021" y="1649"/>
                </a:cubicBezTo>
                <a:cubicBezTo>
                  <a:pt x="19995" y="1532"/>
                  <a:pt x="19971" y="1429"/>
                  <a:pt x="19946" y="1325"/>
                </a:cubicBezTo>
                <a:cubicBezTo>
                  <a:pt x="19931" y="1260"/>
                  <a:pt x="19897" y="1230"/>
                  <a:pt x="19850" y="1230"/>
                </a:cubicBezTo>
                <a:cubicBezTo>
                  <a:pt x="19830" y="1230"/>
                  <a:pt x="19808" y="1236"/>
                  <a:pt x="19784" y="1247"/>
                </a:cubicBezTo>
                <a:cubicBezTo>
                  <a:pt x="19714" y="1280"/>
                  <a:pt x="19641" y="1318"/>
                  <a:pt x="19591" y="1375"/>
                </a:cubicBezTo>
                <a:cubicBezTo>
                  <a:pt x="19398" y="1599"/>
                  <a:pt x="19143" y="1742"/>
                  <a:pt x="18907" y="1913"/>
                </a:cubicBezTo>
                <a:cubicBezTo>
                  <a:pt x="18725" y="2047"/>
                  <a:pt x="18566" y="2215"/>
                  <a:pt x="18401" y="2374"/>
                </a:cubicBezTo>
                <a:cubicBezTo>
                  <a:pt x="18331" y="2440"/>
                  <a:pt x="18273" y="2518"/>
                  <a:pt x="18225" y="2573"/>
                </a:cubicBezTo>
                <a:cubicBezTo>
                  <a:pt x="18185" y="2416"/>
                  <a:pt x="18146" y="2247"/>
                  <a:pt x="18099" y="2082"/>
                </a:cubicBezTo>
                <a:cubicBezTo>
                  <a:pt x="18064" y="1961"/>
                  <a:pt x="18017" y="1845"/>
                  <a:pt x="17975" y="1728"/>
                </a:cubicBezTo>
                <a:cubicBezTo>
                  <a:pt x="17944" y="1645"/>
                  <a:pt x="17925" y="1611"/>
                  <a:pt x="17883" y="1611"/>
                </a:cubicBezTo>
                <a:cubicBezTo>
                  <a:pt x="17859" y="1611"/>
                  <a:pt x="17827" y="1622"/>
                  <a:pt x="17781" y="1642"/>
                </a:cubicBezTo>
                <a:cubicBezTo>
                  <a:pt x="17760" y="1650"/>
                  <a:pt x="17739" y="1659"/>
                  <a:pt x="17706" y="1673"/>
                </a:cubicBezTo>
                <a:cubicBezTo>
                  <a:pt x="17731" y="1422"/>
                  <a:pt x="17548" y="1268"/>
                  <a:pt x="17466" y="1071"/>
                </a:cubicBezTo>
                <a:cubicBezTo>
                  <a:pt x="17458" y="1053"/>
                  <a:pt x="17414" y="1035"/>
                  <a:pt x="17385" y="1035"/>
                </a:cubicBezTo>
                <a:cubicBezTo>
                  <a:pt x="17378" y="1035"/>
                  <a:pt x="17373" y="1035"/>
                  <a:pt x="17368" y="1037"/>
                </a:cubicBezTo>
                <a:cubicBezTo>
                  <a:pt x="17197" y="1105"/>
                  <a:pt x="17022" y="1172"/>
                  <a:pt x="16860" y="1258"/>
                </a:cubicBezTo>
                <a:cubicBezTo>
                  <a:pt x="16774" y="1305"/>
                  <a:pt x="16711" y="1390"/>
                  <a:pt x="16618" y="1475"/>
                </a:cubicBezTo>
                <a:lnTo>
                  <a:pt x="16618" y="1475"/>
                </a:lnTo>
                <a:cubicBezTo>
                  <a:pt x="16619" y="1471"/>
                  <a:pt x="16620" y="1454"/>
                  <a:pt x="16613" y="1443"/>
                </a:cubicBezTo>
                <a:cubicBezTo>
                  <a:pt x="16573" y="1375"/>
                  <a:pt x="16535" y="1342"/>
                  <a:pt x="16496" y="1342"/>
                </a:cubicBezTo>
                <a:cubicBezTo>
                  <a:pt x="16457" y="1342"/>
                  <a:pt x="16417" y="1372"/>
                  <a:pt x="16371" y="1431"/>
                </a:cubicBezTo>
                <a:cubicBezTo>
                  <a:pt x="16240" y="1598"/>
                  <a:pt x="16101" y="1761"/>
                  <a:pt x="15968" y="1926"/>
                </a:cubicBezTo>
                <a:cubicBezTo>
                  <a:pt x="15934" y="1967"/>
                  <a:pt x="15910" y="2016"/>
                  <a:pt x="15884" y="2057"/>
                </a:cubicBezTo>
                <a:cubicBezTo>
                  <a:pt x="15833" y="2000"/>
                  <a:pt x="15778" y="1941"/>
                  <a:pt x="15723" y="1881"/>
                </a:cubicBezTo>
                <a:cubicBezTo>
                  <a:pt x="15695" y="1851"/>
                  <a:pt x="15670" y="1837"/>
                  <a:pt x="15644" y="1837"/>
                </a:cubicBezTo>
                <a:cubicBezTo>
                  <a:pt x="15617" y="1837"/>
                  <a:pt x="15588" y="1854"/>
                  <a:pt x="15556" y="1885"/>
                </a:cubicBezTo>
                <a:cubicBezTo>
                  <a:pt x="15336" y="2096"/>
                  <a:pt x="15193" y="2345"/>
                  <a:pt x="15155" y="2652"/>
                </a:cubicBezTo>
                <a:cubicBezTo>
                  <a:pt x="15152" y="2669"/>
                  <a:pt x="15144" y="2688"/>
                  <a:pt x="15136" y="2709"/>
                </a:cubicBezTo>
                <a:cubicBezTo>
                  <a:pt x="15123" y="2705"/>
                  <a:pt x="15113" y="2704"/>
                  <a:pt x="15103" y="2699"/>
                </a:cubicBezTo>
                <a:cubicBezTo>
                  <a:pt x="15066" y="2677"/>
                  <a:pt x="15030" y="2654"/>
                  <a:pt x="14992" y="2631"/>
                </a:cubicBezTo>
                <a:cubicBezTo>
                  <a:pt x="14971" y="2669"/>
                  <a:pt x="14934" y="2705"/>
                  <a:pt x="14929" y="2746"/>
                </a:cubicBezTo>
                <a:cubicBezTo>
                  <a:pt x="14903" y="2954"/>
                  <a:pt x="14791" y="3109"/>
                  <a:pt x="14652" y="3253"/>
                </a:cubicBezTo>
                <a:cubicBezTo>
                  <a:pt x="14609" y="3299"/>
                  <a:pt x="14569" y="3346"/>
                  <a:pt x="14534" y="3386"/>
                </a:cubicBezTo>
                <a:cubicBezTo>
                  <a:pt x="14454" y="3297"/>
                  <a:pt x="14370" y="3212"/>
                  <a:pt x="14295" y="3121"/>
                </a:cubicBezTo>
                <a:cubicBezTo>
                  <a:pt x="14267" y="3087"/>
                  <a:pt x="14239" y="3074"/>
                  <a:pt x="14212" y="3074"/>
                </a:cubicBezTo>
                <a:cubicBezTo>
                  <a:pt x="14182" y="3074"/>
                  <a:pt x="14153" y="3091"/>
                  <a:pt x="14128" y="3116"/>
                </a:cubicBezTo>
                <a:cubicBezTo>
                  <a:pt x="13919" y="3324"/>
                  <a:pt x="13732" y="3548"/>
                  <a:pt x="13654" y="3845"/>
                </a:cubicBezTo>
                <a:cubicBezTo>
                  <a:pt x="13626" y="3955"/>
                  <a:pt x="13567" y="4060"/>
                  <a:pt x="13505" y="4212"/>
                </a:cubicBezTo>
                <a:cubicBezTo>
                  <a:pt x="13493" y="4168"/>
                  <a:pt x="13484" y="4128"/>
                  <a:pt x="13475" y="4091"/>
                </a:cubicBezTo>
                <a:cubicBezTo>
                  <a:pt x="13223" y="4151"/>
                  <a:pt x="13238" y="4387"/>
                  <a:pt x="13151" y="4547"/>
                </a:cubicBezTo>
                <a:cubicBezTo>
                  <a:pt x="13042" y="4745"/>
                  <a:pt x="12964" y="4961"/>
                  <a:pt x="12867" y="5166"/>
                </a:cubicBezTo>
                <a:cubicBezTo>
                  <a:pt x="12764" y="5380"/>
                  <a:pt x="12664" y="5596"/>
                  <a:pt x="12544" y="5802"/>
                </a:cubicBezTo>
                <a:cubicBezTo>
                  <a:pt x="12463" y="5941"/>
                  <a:pt x="12353" y="6062"/>
                  <a:pt x="12258" y="6191"/>
                </a:cubicBezTo>
                <a:cubicBezTo>
                  <a:pt x="12223" y="6237"/>
                  <a:pt x="12189" y="6285"/>
                  <a:pt x="12142" y="6349"/>
                </a:cubicBezTo>
                <a:cubicBezTo>
                  <a:pt x="12137" y="6305"/>
                  <a:pt x="12135" y="6282"/>
                  <a:pt x="12131" y="6258"/>
                </a:cubicBezTo>
                <a:cubicBezTo>
                  <a:pt x="12101" y="6093"/>
                  <a:pt x="12079" y="5927"/>
                  <a:pt x="12043" y="5764"/>
                </a:cubicBezTo>
                <a:cubicBezTo>
                  <a:pt x="12012" y="5626"/>
                  <a:pt x="11959" y="5493"/>
                  <a:pt x="11926" y="5356"/>
                </a:cubicBezTo>
                <a:cubicBezTo>
                  <a:pt x="11879" y="5152"/>
                  <a:pt x="11843" y="4946"/>
                  <a:pt x="11796" y="4742"/>
                </a:cubicBezTo>
                <a:cubicBezTo>
                  <a:pt x="11786" y="4703"/>
                  <a:pt x="11750" y="4668"/>
                  <a:pt x="11728" y="4631"/>
                </a:cubicBezTo>
                <a:cubicBezTo>
                  <a:pt x="11692" y="4655"/>
                  <a:pt x="11654" y="4679"/>
                  <a:pt x="11618" y="4703"/>
                </a:cubicBezTo>
                <a:cubicBezTo>
                  <a:pt x="11597" y="4554"/>
                  <a:pt x="11564" y="4400"/>
                  <a:pt x="11438" y="4334"/>
                </a:cubicBezTo>
                <a:cubicBezTo>
                  <a:pt x="11407" y="4223"/>
                  <a:pt x="11393" y="4132"/>
                  <a:pt x="11355" y="4052"/>
                </a:cubicBezTo>
                <a:cubicBezTo>
                  <a:pt x="11286" y="3902"/>
                  <a:pt x="11211" y="3751"/>
                  <a:pt x="11126" y="3608"/>
                </a:cubicBezTo>
                <a:cubicBezTo>
                  <a:pt x="11084" y="3540"/>
                  <a:pt x="11052" y="3510"/>
                  <a:pt x="11012" y="3510"/>
                </a:cubicBezTo>
                <a:cubicBezTo>
                  <a:pt x="10979" y="3510"/>
                  <a:pt x="10942" y="3529"/>
                  <a:pt x="10890" y="3562"/>
                </a:cubicBezTo>
                <a:cubicBezTo>
                  <a:pt x="10793" y="3625"/>
                  <a:pt x="10694" y="3680"/>
                  <a:pt x="10591" y="3742"/>
                </a:cubicBezTo>
                <a:cubicBezTo>
                  <a:pt x="10500" y="3388"/>
                  <a:pt x="10328" y="3068"/>
                  <a:pt x="10119" y="2764"/>
                </a:cubicBezTo>
                <a:cubicBezTo>
                  <a:pt x="10067" y="2688"/>
                  <a:pt x="10049" y="2589"/>
                  <a:pt x="9996" y="2514"/>
                </a:cubicBezTo>
                <a:cubicBezTo>
                  <a:pt x="9944" y="2438"/>
                  <a:pt x="9912" y="2403"/>
                  <a:pt x="9874" y="2403"/>
                </a:cubicBezTo>
                <a:cubicBezTo>
                  <a:pt x="9840" y="2403"/>
                  <a:pt x="9801" y="2431"/>
                  <a:pt x="9738" y="2484"/>
                </a:cubicBezTo>
                <a:cubicBezTo>
                  <a:pt x="9678" y="2293"/>
                  <a:pt x="9620" y="2107"/>
                  <a:pt x="9563" y="1921"/>
                </a:cubicBezTo>
                <a:cubicBezTo>
                  <a:pt x="9549" y="1876"/>
                  <a:pt x="9541" y="1829"/>
                  <a:pt x="9529" y="1784"/>
                </a:cubicBezTo>
                <a:cubicBezTo>
                  <a:pt x="9516" y="1730"/>
                  <a:pt x="9497" y="1685"/>
                  <a:pt x="9457" y="1685"/>
                </a:cubicBezTo>
                <a:cubicBezTo>
                  <a:pt x="9443" y="1685"/>
                  <a:pt x="9426" y="1691"/>
                  <a:pt x="9406" y="1704"/>
                </a:cubicBezTo>
                <a:cubicBezTo>
                  <a:pt x="9375" y="1603"/>
                  <a:pt x="9356" y="1504"/>
                  <a:pt x="9315" y="1414"/>
                </a:cubicBezTo>
                <a:cubicBezTo>
                  <a:pt x="9194" y="1149"/>
                  <a:pt x="9069" y="884"/>
                  <a:pt x="8935" y="626"/>
                </a:cubicBezTo>
                <a:cubicBezTo>
                  <a:pt x="8900" y="559"/>
                  <a:pt x="8823" y="516"/>
                  <a:pt x="8766" y="461"/>
                </a:cubicBezTo>
                <a:cubicBezTo>
                  <a:pt x="8724" y="533"/>
                  <a:pt x="8652" y="603"/>
                  <a:pt x="8647" y="676"/>
                </a:cubicBezTo>
                <a:cubicBezTo>
                  <a:pt x="8628" y="948"/>
                  <a:pt x="8632" y="1218"/>
                  <a:pt x="8629" y="1490"/>
                </a:cubicBezTo>
                <a:cubicBezTo>
                  <a:pt x="8629" y="1520"/>
                  <a:pt x="8641" y="1551"/>
                  <a:pt x="8649" y="1598"/>
                </a:cubicBezTo>
                <a:cubicBezTo>
                  <a:pt x="8622" y="1586"/>
                  <a:pt x="8601" y="1580"/>
                  <a:pt x="8584" y="1580"/>
                </a:cubicBezTo>
                <a:cubicBezTo>
                  <a:pt x="8529" y="1580"/>
                  <a:pt x="8528" y="1640"/>
                  <a:pt x="8520" y="1696"/>
                </a:cubicBezTo>
                <a:cubicBezTo>
                  <a:pt x="8476" y="2011"/>
                  <a:pt x="8431" y="2326"/>
                  <a:pt x="8386" y="2652"/>
                </a:cubicBezTo>
                <a:cubicBezTo>
                  <a:pt x="8350" y="2626"/>
                  <a:pt x="8319" y="2615"/>
                  <a:pt x="8292" y="2615"/>
                </a:cubicBezTo>
                <a:cubicBezTo>
                  <a:pt x="8237" y="2615"/>
                  <a:pt x="8201" y="2662"/>
                  <a:pt x="8179" y="2725"/>
                </a:cubicBezTo>
                <a:cubicBezTo>
                  <a:pt x="8130" y="2869"/>
                  <a:pt x="8088" y="3016"/>
                  <a:pt x="8057" y="3163"/>
                </a:cubicBezTo>
                <a:cubicBezTo>
                  <a:pt x="8024" y="3322"/>
                  <a:pt x="8000" y="3485"/>
                  <a:pt x="7983" y="3646"/>
                </a:cubicBezTo>
                <a:cubicBezTo>
                  <a:pt x="7968" y="3780"/>
                  <a:pt x="7968" y="3916"/>
                  <a:pt x="7960" y="4058"/>
                </a:cubicBezTo>
                <a:cubicBezTo>
                  <a:pt x="7898" y="4012"/>
                  <a:pt x="7818" y="3968"/>
                  <a:pt x="7757" y="3904"/>
                </a:cubicBezTo>
                <a:cubicBezTo>
                  <a:pt x="7729" y="3874"/>
                  <a:pt x="7703" y="3862"/>
                  <a:pt x="7681" y="3862"/>
                </a:cubicBezTo>
                <a:cubicBezTo>
                  <a:pt x="7647" y="3862"/>
                  <a:pt x="7620" y="3889"/>
                  <a:pt x="7598" y="3923"/>
                </a:cubicBezTo>
                <a:cubicBezTo>
                  <a:pt x="7545" y="4005"/>
                  <a:pt x="7491" y="4089"/>
                  <a:pt x="7466" y="4180"/>
                </a:cubicBezTo>
                <a:cubicBezTo>
                  <a:pt x="7394" y="4444"/>
                  <a:pt x="7335" y="4709"/>
                  <a:pt x="7278" y="4976"/>
                </a:cubicBezTo>
                <a:cubicBezTo>
                  <a:pt x="7264" y="5038"/>
                  <a:pt x="7280" y="5104"/>
                  <a:pt x="7281" y="5171"/>
                </a:cubicBezTo>
                <a:cubicBezTo>
                  <a:pt x="7223" y="5142"/>
                  <a:pt x="7156" y="5110"/>
                  <a:pt x="7089" y="5077"/>
                </a:cubicBezTo>
                <a:cubicBezTo>
                  <a:pt x="7058" y="5062"/>
                  <a:pt x="7030" y="5054"/>
                  <a:pt x="7006" y="5054"/>
                </a:cubicBezTo>
                <a:cubicBezTo>
                  <a:pt x="6956" y="5054"/>
                  <a:pt x="6923" y="5088"/>
                  <a:pt x="6914" y="5159"/>
                </a:cubicBezTo>
                <a:cubicBezTo>
                  <a:pt x="6894" y="5310"/>
                  <a:pt x="6897" y="5462"/>
                  <a:pt x="6884" y="5614"/>
                </a:cubicBezTo>
                <a:cubicBezTo>
                  <a:pt x="6872" y="5737"/>
                  <a:pt x="6844" y="5858"/>
                  <a:pt x="6838" y="5980"/>
                </a:cubicBezTo>
                <a:cubicBezTo>
                  <a:pt x="6832" y="6139"/>
                  <a:pt x="6775" y="6286"/>
                  <a:pt x="6746" y="6439"/>
                </a:cubicBezTo>
                <a:cubicBezTo>
                  <a:pt x="6739" y="6480"/>
                  <a:pt x="6756" y="6526"/>
                  <a:pt x="6744" y="6563"/>
                </a:cubicBezTo>
                <a:cubicBezTo>
                  <a:pt x="6735" y="6591"/>
                  <a:pt x="6693" y="6608"/>
                  <a:pt x="6668" y="6629"/>
                </a:cubicBezTo>
                <a:cubicBezTo>
                  <a:pt x="6634" y="6581"/>
                  <a:pt x="6592" y="6562"/>
                  <a:pt x="6544" y="6562"/>
                </a:cubicBezTo>
                <a:cubicBezTo>
                  <a:pt x="6519" y="6562"/>
                  <a:pt x="6493" y="6567"/>
                  <a:pt x="6466" y="6576"/>
                </a:cubicBezTo>
                <a:cubicBezTo>
                  <a:pt x="6466" y="6576"/>
                  <a:pt x="6465" y="6576"/>
                  <a:pt x="6465" y="6576"/>
                </a:cubicBezTo>
                <a:cubicBezTo>
                  <a:pt x="6457" y="6576"/>
                  <a:pt x="6446" y="6562"/>
                  <a:pt x="6436" y="6557"/>
                </a:cubicBezTo>
                <a:cubicBezTo>
                  <a:pt x="6401" y="6541"/>
                  <a:pt x="6368" y="6527"/>
                  <a:pt x="6326" y="6527"/>
                </a:cubicBezTo>
                <a:cubicBezTo>
                  <a:pt x="6325" y="6527"/>
                  <a:pt x="6323" y="6527"/>
                  <a:pt x="6322" y="6527"/>
                </a:cubicBezTo>
                <a:cubicBezTo>
                  <a:pt x="6288" y="6506"/>
                  <a:pt x="6259" y="6475"/>
                  <a:pt x="6223" y="6463"/>
                </a:cubicBezTo>
                <a:cubicBezTo>
                  <a:pt x="6081" y="6413"/>
                  <a:pt x="5940" y="6363"/>
                  <a:pt x="5794" y="6329"/>
                </a:cubicBezTo>
                <a:cubicBezTo>
                  <a:pt x="5738" y="6315"/>
                  <a:pt x="5699" y="6306"/>
                  <a:pt x="5670" y="6306"/>
                </a:cubicBezTo>
                <a:cubicBezTo>
                  <a:pt x="5606" y="6306"/>
                  <a:pt x="5593" y="6349"/>
                  <a:pt x="5571" y="6479"/>
                </a:cubicBezTo>
                <a:cubicBezTo>
                  <a:pt x="5535" y="6684"/>
                  <a:pt x="5518" y="6891"/>
                  <a:pt x="5493" y="7104"/>
                </a:cubicBezTo>
                <a:cubicBezTo>
                  <a:pt x="5350" y="7124"/>
                  <a:pt x="5344" y="7129"/>
                  <a:pt x="5386" y="7299"/>
                </a:cubicBezTo>
                <a:cubicBezTo>
                  <a:pt x="5407" y="7395"/>
                  <a:pt x="5434" y="7488"/>
                  <a:pt x="5468" y="7580"/>
                </a:cubicBezTo>
                <a:cubicBezTo>
                  <a:pt x="5500" y="7664"/>
                  <a:pt x="5542" y="7746"/>
                  <a:pt x="5581" y="7831"/>
                </a:cubicBezTo>
                <a:cubicBezTo>
                  <a:pt x="5468" y="7792"/>
                  <a:pt x="5355" y="7755"/>
                  <a:pt x="5231" y="7715"/>
                </a:cubicBezTo>
                <a:cubicBezTo>
                  <a:pt x="5223" y="7743"/>
                  <a:pt x="5217" y="7769"/>
                  <a:pt x="5210" y="7797"/>
                </a:cubicBezTo>
                <a:cubicBezTo>
                  <a:pt x="5194" y="7785"/>
                  <a:pt x="5179" y="7774"/>
                  <a:pt x="5133" y="7738"/>
                </a:cubicBezTo>
                <a:lnTo>
                  <a:pt x="5133" y="7738"/>
                </a:lnTo>
                <a:cubicBezTo>
                  <a:pt x="5134" y="7865"/>
                  <a:pt x="5113" y="7973"/>
                  <a:pt x="5139" y="8069"/>
                </a:cubicBezTo>
                <a:cubicBezTo>
                  <a:pt x="5249" y="8480"/>
                  <a:pt x="5357" y="8892"/>
                  <a:pt x="5495" y="9293"/>
                </a:cubicBezTo>
                <a:cubicBezTo>
                  <a:pt x="5596" y="9586"/>
                  <a:pt x="5740" y="9864"/>
                  <a:pt x="5864" y="10149"/>
                </a:cubicBezTo>
                <a:cubicBezTo>
                  <a:pt x="5885" y="10197"/>
                  <a:pt x="5904" y="10245"/>
                  <a:pt x="5931" y="10308"/>
                </a:cubicBezTo>
                <a:cubicBezTo>
                  <a:pt x="5765" y="10206"/>
                  <a:pt x="5621" y="10117"/>
                  <a:pt x="5470" y="10025"/>
                </a:cubicBezTo>
                <a:lnTo>
                  <a:pt x="5447" y="10059"/>
                </a:lnTo>
                <a:cubicBezTo>
                  <a:pt x="5352" y="10039"/>
                  <a:pt x="5268" y="10020"/>
                  <a:pt x="5179" y="10000"/>
                </a:cubicBezTo>
                <a:lnTo>
                  <a:pt x="5179" y="10000"/>
                </a:lnTo>
                <a:cubicBezTo>
                  <a:pt x="5181" y="10034"/>
                  <a:pt x="5182" y="10066"/>
                  <a:pt x="5182" y="10072"/>
                </a:cubicBezTo>
                <a:cubicBezTo>
                  <a:pt x="4970" y="10018"/>
                  <a:pt x="4757" y="9968"/>
                  <a:pt x="4546" y="9911"/>
                </a:cubicBezTo>
                <a:cubicBezTo>
                  <a:pt x="4528" y="9906"/>
                  <a:pt x="4512" y="9904"/>
                  <a:pt x="4498" y="9904"/>
                </a:cubicBezTo>
                <a:cubicBezTo>
                  <a:pt x="4442" y="9904"/>
                  <a:pt x="4419" y="9943"/>
                  <a:pt x="4402" y="10010"/>
                </a:cubicBezTo>
                <a:cubicBezTo>
                  <a:pt x="4354" y="10197"/>
                  <a:pt x="4403" y="10374"/>
                  <a:pt x="4435" y="10554"/>
                </a:cubicBezTo>
                <a:cubicBezTo>
                  <a:pt x="4449" y="10632"/>
                  <a:pt x="4489" y="10710"/>
                  <a:pt x="4417" y="10784"/>
                </a:cubicBezTo>
                <a:cubicBezTo>
                  <a:pt x="4403" y="10797"/>
                  <a:pt x="4405" y="10836"/>
                  <a:pt x="4409" y="10862"/>
                </a:cubicBezTo>
                <a:cubicBezTo>
                  <a:pt x="4439" y="11077"/>
                  <a:pt x="4515" y="11274"/>
                  <a:pt x="4644" y="11461"/>
                </a:cubicBezTo>
                <a:cubicBezTo>
                  <a:pt x="4661" y="11437"/>
                  <a:pt x="4673" y="11420"/>
                  <a:pt x="4693" y="11392"/>
                </a:cubicBezTo>
                <a:cubicBezTo>
                  <a:pt x="4697" y="11443"/>
                  <a:pt x="4700" y="11485"/>
                  <a:pt x="4704" y="11531"/>
                </a:cubicBezTo>
                <a:cubicBezTo>
                  <a:pt x="4631" y="11543"/>
                  <a:pt x="4559" y="11553"/>
                  <a:pt x="4489" y="11568"/>
                </a:cubicBezTo>
                <a:cubicBezTo>
                  <a:pt x="4367" y="11592"/>
                  <a:pt x="4348" y="11620"/>
                  <a:pt x="4414" y="11728"/>
                </a:cubicBezTo>
                <a:cubicBezTo>
                  <a:pt x="4476" y="11828"/>
                  <a:pt x="4551" y="11918"/>
                  <a:pt x="4625" y="12008"/>
                </a:cubicBezTo>
                <a:cubicBezTo>
                  <a:pt x="4851" y="12277"/>
                  <a:pt x="5077" y="12543"/>
                  <a:pt x="5315" y="12824"/>
                </a:cubicBezTo>
                <a:cubicBezTo>
                  <a:pt x="5215" y="12864"/>
                  <a:pt x="5135" y="12903"/>
                  <a:pt x="5051" y="12929"/>
                </a:cubicBezTo>
                <a:cubicBezTo>
                  <a:pt x="4960" y="12957"/>
                  <a:pt x="4950" y="13007"/>
                  <a:pt x="4999" y="13076"/>
                </a:cubicBezTo>
                <a:cubicBezTo>
                  <a:pt x="5052" y="13156"/>
                  <a:pt x="5103" y="13245"/>
                  <a:pt x="5174" y="13310"/>
                </a:cubicBezTo>
                <a:cubicBezTo>
                  <a:pt x="5405" y="13523"/>
                  <a:pt x="5655" y="13707"/>
                  <a:pt x="5930" y="13867"/>
                </a:cubicBezTo>
                <a:cubicBezTo>
                  <a:pt x="6211" y="14032"/>
                  <a:pt x="6475" y="14229"/>
                  <a:pt x="6743" y="14416"/>
                </a:cubicBezTo>
                <a:cubicBezTo>
                  <a:pt x="6998" y="14594"/>
                  <a:pt x="7250" y="14778"/>
                  <a:pt x="7504" y="14959"/>
                </a:cubicBezTo>
                <a:cubicBezTo>
                  <a:pt x="7530" y="14978"/>
                  <a:pt x="7552" y="14997"/>
                  <a:pt x="7571" y="15038"/>
                </a:cubicBezTo>
                <a:cubicBezTo>
                  <a:pt x="6736" y="14871"/>
                  <a:pt x="5905" y="14691"/>
                  <a:pt x="5068" y="14539"/>
                </a:cubicBezTo>
                <a:cubicBezTo>
                  <a:pt x="4235" y="14388"/>
                  <a:pt x="3400" y="14259"/>
                  <a:pt x="2563" y="14138"/>
                </a:cubicBezTo>
                <a:cubicBezTo>
                  <a:pt x="1722" y="14016"/>
                  <a:pt x="871" y="13953"/>
                  <a:pt x="32" y="13867"/>
                </a:cubicBezTo>
                <a:cubicBezTo>
                  <a:pt x="20" y="14045"/>
                  <a:pt x="10" y="14195"/>
                  <a:pt x="2" y="14345"/>
                </a:cubicBezTo>
                <a:cubicBezTo>
                  <a:pt x="0" y="14369"/>
                  <a:pt x="11" y="14409"/>
                  <a:pt x="27" y="14418"/>
                </a:cubicBezTo>
                <a:cubicBezTo>
                  <a:pt x="148" y="14478"/>
                  <a:pt x="266" y="14562"/>
                  <a:pt x="391" y="14578"/>
                </a:cubicBezTo>
                <a:cubicBezTo>
                  <a:pt x="778" y="14630"/>
                  <a:pt x="1169" y="14644"/>
                  <a:pt x="1557" y="14694"/>
                </a:cubicBezTo>
                <a:cubicBezTo>
                  <a:pt x="2464" y="14807"/>
                  <a:pt x="3370" y="14925"/>
                  <a:pt x="4274" y="15056"/>
                </a:cubicBezTo>
                <a:cubicBezTo>
                  <a:pt x="4932" y="15151"/>
                  <a:pt x="5585" y="15270"/>
                  <a:pt x="6240" y="15379"/>
                </a:cubicBezTo>
                <a:cubicBezTo>
                  <a:pt x="6291" y="15388"/>
                  <a:pt x="6339" y="15407"/>
                  <a:pt x="6386" y="15445"/>
                </a:cubicBezTo>
                <a:cubicBezTo>
                  <a:pt x="6282" y="15436"/>
                  <a:pt x="6177" y="15416"/>
                  <a:pt x="6075" y="15416"/>
                </a:cubicBezTo>
                <a:cubicBezTo>
                  <a:pt x="6053" y="15416"/>
                  <a:pt x="6031" y="15417"/>
                  <a:pt x="6009" y="15419"/>
                </a:cubicBezTo>
                <a:cubicBezTo>
                  <a:pt x="5796" y="15440"/>
                  <a:pt x="5583" y="15481"/>
                  <a:pt x="5372" y="15519"/>
                </a:cubicBezTo>
                <a:cubicBezTo>
                  <a:pt x="5350" y="15524"/>
                  <a:pt x="5331" y="15563"/>
                  <a:pt x="5320" y="15575"/>
                </a:cubicBezTo>
                <a:cubicBezTo>
                  <a:pt x="5268" y="15590"/>
                  <a:pt x="5221" y="15599"/>
                  <a:pt x="5177" y="15614"/>
                </a:cubicBezTo>
                <a:cubicBezTo>
                  <a:pt x="5025" y="15667"/>
                  <a:pt x="5027" y="15666"/>
                  <a:pt x="5118" y="15796"/>
                </a:cubicBezTo>
                <a:cubicBezTo>
                  <a:pt x="5194" y="15904"/>
                  <a:pt x="5263" y="16018"/>
                  <a:pt x="5331" y="16125"/>
                </a:cubicBezTo>
                <a:cubicBezTo>
                  <a:pt x="5299" y="16118"/>
                  <a:pt x="5268" y="16115"/>
                  <a:pt x="5237" y="16115"/>
                </a:cubicBezTo>
                <a:cubicBezTo>
                  <a:pt x="5037" y="16115"/>
                  <a:pt x="4865" y="16247"/>
                  <a:pt x="4682" y="16340"/>
                </a:cubicBezTo>
                <a:cubicBezTo>
                  <a:pt x="4531" y="16417"/>
                  <a:pt x="4384" y="16506"/>
                  <a:pt x="4237" y="16594"/>
                </a:cubicBezTo>
                <a:cubicBezTo>
                  <a:pt x="4034" y="16716"/>
                  <a:pt x="4030" y="16784"/>
                  <a:pt x="4215" y="16959"/>
                </a:cubicBezTo>
                <a:cubicBezTo>
                  <a:pt x="4053" y="17088"/>
                  <a:pt x="3883" y="17206"/>
                  <a:pt x="3733" y="17344"/>
                </a:cubicBezTo>
                <a:cubicBezTo>
                  <a:pt x="3590" y="17475"/>
                  <a:pt x="3468" y="17627"/>
                  <a:pt x="3334" y="17767"/>
                </a:cubicBezTo>
                <a:cubicBezTo>
                  <a:pt x="3276" y="17829"/>
                  <a:pt x="3299" y="17876"/>
                  <a:pt x="3361" y="17906"/>
                </a:cubicBezTo>
                <a:cubicBezTo>
                  <a:pt x="3469" y="17957"/>
                  <a:pt x="3579" y="18009"/>
                  <a:pt x="3693" y="18044"/>
                </a:cubicBezTo>
                <a:cubicBezTo>
                  <a:pt x="3890" y="18105"/>
                  <a:pt x="4096" y="18138"/>
                  <a:pt x="4289" y="18213"/>
                </a:cubicBezTo>
                <a:cubicBezTo>
                  <a:pt x="4420" y="18265"/>
                  <a:pt x="4526" y="18374"/>
                  <a:pt x="4677" y="18387"/>
                </a:cubicBezTo>
                <a:cubicBezTo>
                  <a:pt x="4784" y="18396"/>
                  <a:pt x="4892" y="18415"/>
                  <a:pt x="5006" y="18432"/>
                </a:cubicBezTo>
                <a:cubicBezTo>
                  <a:pt x="4754" y="18806"/>
                  <a:pt x="4523" y="19197"/>
                  <a:pt x="4120" y="19490"/>
                </a:cubicBezTo>
                <a:cubicBezTo>
                  <a:pt x="4212" y="19504"/>
                  <a:pt x="4261" y="19510"/>
                  <a:pt x="4332" y="19520"/>
                </a:cubicBezTo>
                <a:cubicBezTo>
                  <a:pt x="4290" y="19550"/>
                  <a:pt x="4268" y="19576"/>
                  <a:pt x="4243" y="19582"/>
                </a:cubicBezTo>
                <a:cubicBezTo>
                  <a:pt x="4188" y="19594"/>
                  <a:pt x="4142" y="19602"/>
                  <a:pt x="4153" y="19680"/>
                </a:cubicBezTo>
                <a:cubicBezTo>
                  <a:pt x="4157" y="19701"/>
                  <a:pt x="4116" y="19735"/>
                  <a:pt x="4089" y="19752"/>
                </a:cubicBezTo>
                <a:cubicBezTo>
                  <a:pt x="3926" y="19849"/>
                  <a:pt x="3829" y="20005"/>
                  <a:pt x="3757" y="20168"/>
                </a:cubicBezTo>
                <a:cubicBezTo>
                  <a:pt x="3704" y="20288"/>
                  <a:pt x="3632" y="20395"/>
                  <a:pt x="3579" y="20512"/>
                </a:cubicBezTo>
                <a:cubicBezTo>
                  <a:pt x="3531" y="20615"/>
                  <a:pt x="3548" y="20647"/>
                  <a:pt x="3659" y="20672"/>
                </a:cubicBezTo>
                <a:cubicBezTo>
                  <a:pt x="3695" y="20680"/>
                  <a:pt x="3731" y="20693"/>
                  <a:pt x="3796" y="20713"/>
                </a:cubicBezTo>
                <a:cubicBezTo>
                  <a:pt x="3739" y="20807"/>
                  <a:pt x="3697" y="20895"/>
                  <a:pt x="3639" y="20971"/>
                </a:cubicBezTo>
                <a:cubicBezTo>
                  <a:pt x="3525" y="21120"/>
                  <a:pt x="3401" y="21260"/>
                  <a:pt x="3288" y="21409"/>
                </a:cubicBezTo>
                <a:cubicBezTo>
                  <a:pt x="3234" y="21481"/>
                  <a:pt x="3214" y="21556"/>
                  <a:pt x="3325" y="21608"/>
                </a:cubicBezTo>
                <a:cubicBezTo>
                  <a:pt x="3400" y="21641"/>
                  <a:pt x="3409" y="21697"/>
                  <a:pt x="3364" y="21769"/>
                </a:cubicBezTo>
                <a:cubicBezTo>
                  <a:pt x="3268" y="21924"/>
                  <a:pt x="3190" y="22083"/>
                  <a:pt x="3181" y="22269"/>
                </a:cubicBezTo>
                <a:cubicBezTo>
                  <a:pt x="3175" y="22401"/>
                  <a:pt x="3194" y="22458"/>
                  <a:pt x="3327" y="22478"/>
                </a:cubicBezTo>
                <a:cubicBezTo>
                  <a:pt x="3566" y="22515"/>
                  <a:pt x="3806" y="22537"/>
                  <a:pt x="4047" y="22555"/>
                </a:cubicBezTo>
                <a:cubicBezTo>
                  <a:pt x="4141" y="22561"/>
                  <a:pt x="4186" y="22566"/>
                  <a:pt x="4143" y="22681"/>
                </a:cubicBezTo>
                <a:cubicBezTo>
                  <a:pt x="4105" y="22787"/>
                  <a:pt x="4091" y="22904"/>
                  <a:pt x="4080" y="23018"/>
                </a:cubicBezTo>
                <a:cubicBezTo>
                  <a:pt x="4059" y="23214"/>
                  <a:pt x="3944" y="23362"/>
                  <a:pt x="3857" y="23527"/>
                </a:cubicBezTo>
                <a:cubicBezTo>
                  <a:pt x="3788" y="23656"/>
                  <a:pt x="3725" y="23791"/>
                  <a:pt x="3683" y="23930"/>
                </a:cubicBezTo>
                <a:cubicBezTo>
                  <a:pt x="3639" y="24077"/>
                  <a:pt x="3695" y="24147"/>
                  <a:pt x="3837" y="24147"/>
                </a:cubicBezTo>
                <a:cubicBezTo>
                  <a:pt x="3847" y="24147"/>
                  <a:pt x="3858" y="24147"/>
                  <a:pt x="3870" y="24146"/>
                </a:cubicBezTo>
                <a:cubicBezTo>
                  <a:pt x="3916" y="24144"/>
                  <a:pt x="3963" y="24141"/>
                  <a:pt x="4037" y="24137"/>
                </a:cubicBezTo>
                <a:lnTo>
                  <a:pt x="4037" y="24137"/>
                </a:lnTo>
                <a:cubicBezTo>
                  <a:pt x="3986" y="24267"/>
                  <a:pt x="3946" y="24382"/>
                  <a:pt x="3898" y="24494"/>
                </a:cubicBezTo>
                <a:cubicBezTo>
                  <a:pt x="3854" y="24594"/>
                  <a:pt x="3798" y="24687"/>
                  <a:pt x="3752" y="24787"/>
                </a:cubicBezTo>
                <a:cubicBezTo>
                  <a:pt x="3672" y="24960"/>
                  <a:pt x="3688" y="25013"/>
                  <a:pt x="3870" y="25129"/>
                </a:cubicBezTo>
                <a:cubicBezTo>
                  <a:pt x="3822" y="25339"/>
                  <a:pt x="3772" y="25562"/>
                  <a:pt x="3720" y="25783"/>
                </a:cubicBezTo>
                <a:cubicBezTo>
                  <a:pt x="3702" y="25859"/>
                  <a:pt x="3809" y="25978"/>
                  <a:pt x="3894" y="25978"/>
                </a:cubicBezTo>
                <a:cubicBezTo>
                  <a:pt x="3899" y="25978"/>
                  <a:pt x="3905" y="25977"/>
                  <a:pt x="3910" y="25976"/>
                </a:cubicBezTo>
                <a:cubicBezTo>
                  <a:pt x="3996" y="25960"/>
                  <a:pt x="4079" y="25940"/>
                  <a:pt x="4162" y="25924"/>
                </a:cubicBezTo>
                <a:cubicBezTo>
                  <a:pt x="4164" y="25923"/>
                  <a:pt x="4167" y="25923"/>
                  <a:pt x="4169" y="25923"/>
                </a:cubicBezTo>
                <a:cubicBezTo>
                  <a:pt x="4182" y="25923"/>
                  <a:pt x="4196" y="25930"/>
                  <a:pt x="4218" y="25934"/>
                </a:cubicBezTo>
                <a:cubicBezTo>
                  <a:pt x="4214" y="25973"/>
                  <a:pt x="4217" y="26013"/>
                  <a:pt x="4208" y="26049"/>
                </a:cubicBezTo>
                <a:cubicBezTo>
                  <a:pt x="4160" y="26250"/>
                  <a:pt x="4109" y="26451"/>
                  <a:pt x="4059" y="26651"/>
                </a:cubicBezTo>
                <a:cubicBezTo>
                  <a:pt x="4053" y="26682"/>
                  <a:pt x="4047" y="26713"/>
                  <a:pt x="4043" y="26744"/>
                </a:cubicBezTo>
                <a:cubicBezTo>
                  <a:pt x="4029" y="26883"/>
                  <a:pt x="4057" y="26913"/>
                  <a:pt x="4237" y="26956"/>
                </a:cubicBezTo>
                <a:cubicBezTo>
                  <a:pt x="4220" y="27071"/>
                  <a:pt x="4208" y="27185"/>
                  <a:pt x="4188" y="27300"/>
                </a:cubicBezTo>
                <a:cubicBezTo>
                  <a:pt x="4167" y="27419"/>
                  <a:pt x="4137" y="27536"/>
                  <a:pt x="4121" y="27655"/>
                </a:cubicBezTo>
                <a:cubicBezTo>
                  <a:pt x="4095" y="27846"/>
                  <a:pt x="4162" y="27920"/>
                  <a:pt x="4369" y="27921"/>
                </a:cubicBezTo>
                <a:cubicBezTo>
                  <a:pt x="4369" y="27961"/>
                  <a:pt x="4372" y="28002"/>
                  <a:pt x="4368" y="28041"/>
                </a:cubicBezTo>
                <a:cubicBezTo>
                  <a:pt x="4351" y="28208"/>
                  <a:pt x="4332" y="28374"/>
                  <a:pt x="4311" y="28539"/>
                </a:cubicBezTo>
                <a:cubicBezTo>
                  <a:pt x="4300" y="28640"/>
                  <a:pt x="4286" y="28740"/>
                  <a:pt x="4268" y="28839"/>
                </a:cubicBezTo>
                <a:cubicBezTo>
                  <a:pt x="4253" y="28926"/>
                  <a:pt x="4213" y="29012"/>
                  <a:pt x="4295" y="29091"/>
                </a:cubicBezTo>
                <a:cubicBezTo>
                  <a:pt x="4311" y="29108"/>
                  <a:pt x="4299" y="29158"/>
                  <a:pt x="4294" y="29192"/>
                </a:cubicBezTo>
                <a:cubicBezTo>
                  <a:pt x="4228" y="29595"/>
                  <a:pt x="4271" y="29991"/>
                  <a:pt x="4377" y="30384"/>
                </a:cubicBezTo>
                <a:cubicBezTo>
                  <a:pt x="4385" y="30410"/>
                  <a:pt x="4394" y="30437"/>
                  <a:pt x="4407" y="30459"/>
                </a:cubicBezTo>
                <a:cubicBezTo>
                  <a:pt x="4441" y="30519"/>
                  <a:pt x="4472" y="30550"/>
                  <a:pt x="4504" y="30550"/>
                </a:cubicBezTo>
                <a:cubicBezTo>
                  <a:pt x="4534" y="30550"/>
                  <a:pt x="4565" y="30524"/>
                  <a:pt x="4599" y="30469"/>
                </a:cubicBezTo>
                <a:cubicBezTo>
                  <a:pt x="4671" y="30355"/>
                  <a:pt x="4729" y="30232"/>
                  <a:pt x="4791" y="30111"/>
                </a:cubicBezTo>
                <a:cubicBezTo>
                  <a:pt x="4883" y="29933"/>
                  <a:pt x="4970" y="29756"/>
                  <a:pt x="5062" y="29578"/>
                </a:cubicBezTo>
                <a:cubicBezTo>
                  <a:pt x="5070" y="29560"/>
                  <a:pt x="5091" y="29531"/>
                  <a:pt x="5103" y="29531"/>
                </a:cubicBezTo>
                <a:cubicBezTo>
                  <a:pt x="5104" y="29531"/>
                  <a:pt x="5104" y="29531"/>
                  <a:pt x="5105" y="29531"/>
                </a:cubicBezTo>
                <a:cubicBezTo>
                  <a:pt x="5118" y="29534"/>
                  <a:pt x="5130" y="29535"/>
                  <a:pt x="5141" y="29535"/>
                </a:cubicBezTo>
                <a:cubicBezTo>
                  <a:pt x="5236" y="29535"/>
                  <a:pt x="5260" y="29448"/>
                  <a:pt x="5297" y="29381"/>
                </a:cubicBezTo>
                <a:cubicBezTo>
                  <a:pt x="5441" y="29120"/>
                  <a:pt x="5581" y="28856"/>
                  <a:pt x="5716" y="28605"/>
                </a:cubicBezTo>
                <a:cubicBezTo>
                  <a:pt x="5738" y="28603"/>
                  <a:pt x="5746" y="28602"/>
                  <a:pt x="5749" y="28602"/>
                </a:cubicBezTo>
                <a:cubicBezTo>
                  <a:pt x="5751" y="28602"/>
                  <a:pt x="5751" y="28602"/>
                  <a:pt x="5752" y="28602"/>
                </a:cubicBezTo>
                <a:cubicBezTo>
                  <a:pt x="5835" y="28653"/>
                  <a:pt x="5892" y="28681"/>
                  <a:pt x="5941" y="28681"/>
                </a:cubicBezTo>
                <a:cubicBezTo>
                  <a:pt x="6006" y="28681"/>
                  <a:pt x="6059" y="28635"/>
                  <a:pt x="6146" y="28535"/>
                </a:cubicBezTo>
                <a:cubicBezTo>
                  <a:pt x="6273" y="28389"/>
                  <a:pt x="6396" y="28237"/>
                  <a:pt x="6527" y="28093"/>
                </a:cubicBezTo>
                <a:cubicBezTo>
                  <a:pt x="6552" y="28064"/>
                  <a:pt x="6604" y="28059"/>
                  <a:pt x="6642" y="28039"/>
                </a:cubicBezTo>
                <a:cubicBezTo>
                  <a:pt x="6686" y="28018"/>
                  <a:pt x="6738" y="28002"/>
                  <a:pt x="6765" y="27967"/>
                </a:cubicBezTo>
                <a:cubicBezTo>
                  <a:pt x="6878" y="27832"/>
                  <a:pt x="6982" y="27692"/>
                  <a:pt x="7098" y="27545"/>
                </a:cubicBezTo>
                <a:cubicBezTo>
                  <a:pt x="7190" y="27629"/>
                  <a:pt x="7288" y="27715"/>
                  <a:pt x="7384" y="27803"/>
                </a:cubicBezTo>
                <a:cubicBezTo>
                  <a:pt x="7442" y="27854"/>
                  <a:pt x="7500" y="27907"/>
                  <a:pt x="7554" y="27963"/>
                </a:cubicBezTo>
                <a:cubicBezTo>
                  <a:pt x="7587" y="27998"/>
                  <a:pt x="7619" y="28014"/>
                  <a:pt x="7649" y="28014"/>
                </a:cubicBezTo>
                <a:cubicBezTo>
                  <a:pt x="7685" y="28014"/>
                  <a:pt x="7718" y="27991"/>
                  <a:pt x="7749" y="27951"/>
                </a:cubicBezTo>
                <a:cubicBezTo>
                  <a:pt x="7798" y="27885"/>
                  <a:pt x="7842" y="27815"/>
                  <a:pt x="7885" y="27746"/>
                </a:cubicBezTo>
                <a:cubicBezTo>
                  <a:pt x="8035" y="27496"/>
                  <a:pt x="8184" y="27246"/>
                  <a:pt x="8333" y="26995"/>
                </a:cubicBezTo>
                <a:cubicBezTo>
                  <a:pt x="8343" y="26978"/>
                  <a:pt x="8358" y="26965"/>
                  <a:pt x="8369" y="26953"/>
                </a:cubicBezTo>
                <a:cubicBezTo>
                  <a:pt x="8420" y="26975"/>
                  <a:pt x="8459" y="26988"/>
                  <a:pt x="8492" y="26988"/>
                </a:cubicBezTo>
                <a:cubicBezTo>
                  <a:pt x="8552" y="26988"/>
                  <a:pt x="8590" y="26947"/>
                  <a:pt x="8627" y="26850"/>
                </a:cubicBezTo>
                <a:cubicBezTo>
                  <a:pt x="8678" y="26716"/>
                  <a:pt x="8710" y="26574"/>
                  <a:pt x="8745" y="26434"/>
                </a:cubicBezTo>
                <a:cubicBezTo>
                  <a:pt x="8826" y="26106"/>
                  <a:pt x="9033" y="25840"/>
                  <a:pt x="9173" y="25541"/>
                </a:cubicBezTo>
                <a:cubicBezTo>
                  <a:pt x="9233" y="25417"/>
                  <a:pt x="9275" y="25284"/>
                  <a:pt x="9325" y="25153"/>
                </a:cubicBezTo>
                <a:cubicBezTo>
                  <a:pt x="9326" y="25153"/>
                  <a:pt x="9329" y="25153"/>
                  <a:pt x="9332" y="25153"/>
                </a:cubicBezTo>
                <a:cubicBezTo>
                  <a:pt x="9337" y="25153"/>
                  <a:pt x="9342" y="25153"/>
                  <a:pt x="9343" y="25155"/>
                </a:cubicBezTo>
                <a:cubicBezTo>
                  <a:pt x="9485" y="25420"/>
                  <a:pt x="9641" y="25677"/>
                  <a:pt x="9765" y="25950"/>
                </a:cubicBezTo>
                <a:cubicBezTo>
                  <a:pt x="9950" y="26361"/>
                  <a:pt x="10031" y="26802"/>
                  <a:pt x="10079" y="27249"/>
                </a:cubicBezTo>
                <a:cubicBezTo>
                  <a:pt x="10085" y="27295"/>
                  <a:pt x="10102" y="27341"/>
                  <a:pt x="10120" y="27383"/>
                </a:cubicBezTo>
                <a:cubicBezTo>
                  <a:pt x="10169" y="27497"/>
                  <a:pt x="10195" y="27545"/>
                  <a:pt x="10246" y="27545"/>
                </a:cubicBezTo>
                <a:cubicBezTo>
                  <a:pt x="10280" y="27545"/>
                  <a:pt x="10327" y="27523"/>
                  <a:pt x="10401" y="27484"/>
                </a:cubicBezTo>
                <a:cubicBezTo>
                  <a:pt x="10411" y="27479"/>
                  <a:pt x="10423" y="27479"/>
                  <a:pt x="10454" y="27470"/>
                </a:cubicBezTo>
                <a:cubicBezTo>
                  <a:pt x="10483" y="27592"/>
                  <a:pt x="10510" y="27711"/>
                  <a:pt x="10536" y="27830"/>
                </a:cubicBezTo>
                <a:cubicBezTo>
                  <a:pt x="10551" y="27892"/>
                  <a:pt x="10561" y="27954"/>
                  <a:pt x="10577" y="28014"/>
                </a:cubicBezTo>
                <a:cubicBezTo>
                  <a:pt x="10597" y="28085"/>
                  <a:pt x="10629" y="28142"/>
                  <a:pt x="10697" y="28142"/>
                </a:cubicBezTo>
                <a:cubicBezTo>
                  <a:pt x="10717" y="28142"/>
                  <a:pt x="10740" y="28137"/>
                  <a:pt x="10767" y="28127"/>
                </a:cubicBezTo>
                <a:cubicBezTo>
                  <a:pt x="10815" y="28277"/>
                  <a:pt x="10851" y="28426"/>
                  <a:pt x="10913" y="28563"/>
                </a:cubicBezTo>
                <a:cubicBezTo>
                  <a:pt x="10978" y="28708"/>
                  <a:pt x="11064" y="28844"/>
                  <a:pt x="11148" y="28978"/>
                </a:cubicBezTo>
                <a:cubicBezTo>
                  <a:pt x="11175" y="29020"/>
                  <a:pt x="11207" y="29042"/>
                  <a:pt x="11240" y="29042"/>
                </a:cubicBezTo>
                <a:cubicBezTo>
                  <a:pt x="11271" y="29042"/>
                  <a:pt x="11304" y="29023"/>
                  <a:pt x="11337" y="28983"/>
                </a:cubicBezTo>
                <a:cubicBezTo>
                  <a:pt x="11431" y="28866"/>
                  <a:pt x="11530" y="28751"/>
                  <a:pt x="11643" y="28618"/>
                </a:cubicBezTo>
                <a:cubicBezTo>
                  <a:pt x="11728" y="28743"/>
                  <a:pt x="11786" y="28858"/>
                  <a:pt x="11795" y="28991"/>
                </a:cubicBezTo>
                <a:cubicBezTo>
                  <a:pt x="11803" y="29142"/>
                  <a:pt x="11797" y="29295"/>
                  <a:pt x="11798" y="29446"/>
                </a:cubicBezTo>
                <a:cubicBezTo>
                  <a:pt x="11798" y="29482"/>
                  <a:pt x="11800" y="29517"/>
                  <a:pt x="11805" y="29552"/>
                </a:cubicBezTo>
                <a:cubicBezTo>
                  <a:pt x="11818" y="29654"/>
                  <a:pt x="11844" y="29699"/>
                  <a:pt x="11905" y="29699"/>
                </a:cubicBezTo>
                <a:cubicBezTo>
                  <a:pt x="11931" y="29699"/>
                  <a:pt x="11963" y="29691"/>
                  <a:pt x="12003" y="29675"/>
                </a:cubicBezTo>
                <a:cubicBezTo>
                  <a:pt x="12006" y="29674"/>
                  <a:pt x="12009" y="29674"/>
                  <a:pt x="12012" y="29674"/>
                </a:cubicBezTo>
                <a:cubicBezTo>
                  <a:pt x="12021" y="29674"/>
                  <a:pt x="12032" y="29676"/>
                  <a:pt x="12045" y="29677"/>
                </a:cubicBezTo>
                <a:cubicBezTo>
                  <a:pt x="12052" y="29782"/>
                  <a:pt x="12050" y="29887"/>
                  <a:pt x="12064" y="29990"/>
                </a:cubicBezTo>
                <a:cubicBezTo>
                  <a:pt x="12103" y="30271"/>
                  <a:pt x="12203" y="30524"/>
                  <a:pt x="12417" y="30722"/>
                </a:cubicBezTo>
                <a:cubicBezTo>
                  <a:pt x="12458" y="30761"/>
                  <a:pt x="12497" y="30784"/>
                  <a:pt x="12536" y="30784"/>
                </a:cubicBezTo>
                <a:cubicBezTo>
                  <a:pt x="12571" y="30784"/>
                  <a:pt x="12606" y="30765"/>
                  <a:pt x="12644" y="30724"/>
                </a:cubicBezTo>
                <a:cubicBezTo>
                  <a:pt x="12698" y="30664"/>
                  <a:pt x="12767" y="30617"/>
                  <a:pt x="12840" y="30554"/>
                </a:cubicBezTo>
                <a:cubicBezTo>
                  <a:pt x="12866" y="30636"/>
                  <a:pt x="12882" y="30706"/>
                  <a:pt x="12909" y="30773"/>
                </a:cubicBezTo>
                <a:cubicBezTo>
                  <a:pt x="12981" y="30957"/>
                  <a:pt x="13046" y="31147"/>
                  <a:pt x="13137" y="31321"/>
                </a:cubicBezTo>
                <a:cubicBezTo>
                  <a:pt x="13202" y="31445"/>
                  <a:pt x="13245" y="31505"/>
                  <a:pt x="13298" y="31505"/>
                </a:cubicBezTo>
                <a:cubicBezTo>
                  <a:pt x="13346" y="31505"/>
                  <a:pt x="13403" y="31455"/>
                  <a:pt x="13493" y="31359"/>
                </a:cubicBezTo>
                <a:cubicBezTo>
                  <a:pt x="13528" y="31419"/>
                  <a:pt x="13559" y="31476"/>
                  <a:pt x="13591" y="31532"/>
                </a:cubicBezTo>
                <a:cubicBezTo>
                  <a:pt x="13636" y="31611"/>
                  <a:pt x="13674" y="31692"/>
                  <a:pt x="13725" y="31765"/>
                </a:cubicBezTo>
                <a:cubicBezTo>
                  <a:pt x="13763" y="31822"/>
                  <a:pt x="13809" y="31869"/>
                  <a:pt x="13867" y="31869"/>
                </a:cubicBezTo>
                <a:cubicBezTo>
                  <a:pt x="13897" y="31869"/>
                  <a:pt x="13929" y="31857"/>
                  <a:pt x="13966" y="31827"/>
                </a:cubicBezTo>
                <a:cubicBezTo>
                  <a:pt x="14040" y="31898"/>
                  <a:pt x="14104" y="31970"/>
                  <a:pt x="14180" y="32030"/>
                </a:cubicBezTo>
                <a:cubicBezTo>
                  <a:pt x="14222" y="32064"/>
                  <a:pt x="14255" y="32080"/>
                  <a:pt x="14283" y="32080"/>
                </a:cubicBezTo>
                <a:cubicBezTo>
                  <a:pt x="14323" y="32080"/>
                  <a:pt x="14352" y="32047"/>
                  <a:pt x="14385" y="31980"/>
                </a:cubicBezTo>
                <a:cubicBezTo>
                  <a:pt x="14457" y="31833"/>
                  <a:pt x="14532" y="31688"/>
                  <a:pt x="14607" y="31543"/>
                </a:cubicBezTo>
                <a:cubicBezTo>
                  <a:pt x="14617" y="31524"/>
                  <a:pt x="14637" y="31501"/>
                  <a:pt x="14656" y="31498"/>
                </a:cubicBezTo>
                <a:cubicBezTo>
                  <a:pt x="14930" y="31455"/>
                  <a:pt x="15099" y="31245"/>
                  <a:pt x="15295" y="31084"/>
                </a:cubicBezTo>
                <a:cubicBezTo>
                  <a:pt x="15403" y="30993"/>
                  <a:pt x="15485" y="30873"/>
                  <a:pt x="15567" y="30778"/>
                </a:cubicBezTo>
                <a:cubicBezTo>
                  <a:pt x="15754" y="30993"/>
                  <a:pt x="15941" y="31212"/>
                  <a:pt x="16131" y="31426"/>
                </a:cubicBezTo>
                <a:cubicBezTo>
                  <a:pt x="16184" y="31487"/>
                  <a:pt x="16258" y="31528"/>
                  <a:pt x="16307" y="31590"/>
                </a:cubicBezTo>
                <a:cubicBezTo>
                  <a:pt x="16380" y="31680"/>
                  <a:pt x="16431" y="31789"/>
                  <a:pt x="16505" y="31877"/>
                </a:cubicBezTo>
                <a:cubicBezTo>
                  <a:pt x="16596" y="31987"/>
                  <a:pt x="16692" y="32097"/>
                  <a:pt x="16803" y="32185"/>
                </a:cubicBezTo>
                <a:cubicBezTo>
                  <a:pt x="16850" y="32221"/>
                  <a:pt x="16887" y="32238"/>
                  <a:pt x="16920" y="32238"/>
                </a:cubicBezTo>
                <a:cubicBezTo>
                  <a:pt x="16970" y="32238"/>
                  <a:pt x="17010" y="32199"/>
                  <a:pt x="17058" y="32125"/>
                </a:cubicBezTo>
                <a:cubicBezTo>
                  <a:pt x="17089" y="32077"/>
                  <a:pt x="17122" y="32030"/>
                  <a:pt x="17160" y="31976"/>
                </a:cubicBezTo>
                <a:cubicBezTo>
                  <a:pt x="17290" y="32095"/>
                  <a:pt x="17410" y="32210"/>
                  <a:pt x="17536" y="32319"/>
                </a:cubicBezTo>
                <a:cubicBezTo>
                  <a:pt x="17731" y="32491"/>
                  <a:pt x="17928" y="32661"/>
                  <a:pt x="18125" y="32831"/>
                </a:cubicBezTo>
                <a:cubicBezTo>
                  <a:pt x="18165" y="32865"/>
                  <a:pt x="18191" y="32884"/>
                  <a:pt x="18219" y="32884"/>
                </a:cubicBezTo>
                <a:cubicBezTo>
                  <a:pt x="18258" y="32884"/>
                  <a:pt x="18299" y="32845"/>
                  <a:pt x="18380" y="32758"/>
                </a:cubicBezTo>
                <a:cubicBezTo>
                  <a:pt x="18465" y="32804"/>
                  <a:pt x="18549" y="32861"/>
                  <a:pt x="18640" y="32900"/>
                </a:cubicBezTo>
                <a:cubicBezTo>
                  <a:pt x="18767" y="32952"/>
                  <a:pt x="18899" y="33000"/>
                  <a:pt x="19033" y="33035"/>
                </a:cubicBezTo>
                <a:cubicBezTo>
                  <a:pt x="19052" y="33039"/>
                  <a:pt x="19069" y="33042"/>
                  <a:pt x="19085" y="33042"/>
                </a:cubicBezTo>
                <a:cubicBezTo>
                  <a:pt x="19165" y="33042"/>
                  <a:pt x="19211" y="32982"/>
                  <a:pt x="19246" y="32891"/>
                </a:cubicBezTo>
                <a:cubicBezTo>
                  <a:pt x="19309" y="32730"/>
                  <a:pt x="19396" y="32578"/>
                  <a:pt x="19480" y="32424"/>
                </a:cubicBezTo>
                <a:cubicBezTo>
                  <a:pt x="19500" y="32389"/>
                  <a:pt x="19520" y="32374"/>
                  <a:pt x="19542" y="32374"/>
                </a:cubicBezTo>
                <a:cubicBezTo>
                  <a:pt x="19567" y="32374"/>
                  <a:pt x="19594" y="32392"/>
                  <a:pt x="19626" y="32419"/>
                </a:cubicBezTo>
                <a:cubicBezTo>
                  <a:pt x="19822" y="32584"/>
                  <a:pt x="20028" y="32740"/>
                  <a:pt x="20231" y="32897"/>
                </a:cubicBezTo>
                <a:cubicBezTo>
                  <a:pt x="20326" y="32972"/>
                  <a:pt x="20427" y="33040"/>
                  <a:pt x="20526" y="33109"/>
                </a:cubicBezTo>
                <a:cubicBezTo>
                  <a:pt x="20561" y="33133"/>
                  <a:pt x="20594" y="33154"/>
                  <a:pt x="20627" y="33154"/>
                </a:cubicBezTo>
                <a:cubicBezTo>
                  <a:pt x="20656" y="33154"/>
                  <a:pt x="20684" y="33137"/>
                  <a:pt x="20711" y="33091"/>
                </a:cubicBezTo>
                <a:cubicBezTo>
                  <a:pt x="20717" y="33081"/>
                  <a:pt x="20741" y="33076"/>
                  <a:pt x="20768" y="33076"/>
                </a:cubicBezTo>
                <a:cubicBezTo>
                  <a:pt x="20789" y="33076"/>
                  <a:pt x="20811" y="33079"/>
                  <a:pt x="20825" y="33086"/>
                </a:cubicBezTo>
                <a:cubicBezTo>
                  <a:pt x="20954" y="33152"/>
                  <a:pt x="21071" y="33239"/>
                  <a:pt x="21204" y="33294"/>
                </a:cubicBezTo>
                <a:cubicBezTo>
                  <a:pt x="21324" y="33345"/>
                  <a:pt x="21457" y="33373"/>
                  <a:pt x="21586" y="33395"/>
                </a:cubicBezTo>
                <a:cubicBezTo>
                  <a:pt x="21601" y="33397"/>
                  <a:pt x="21616" y="33398"/>
                  <a:pt x="21630" y="33398"/>
                </a:cubicBezTo>
                <a:cubicBezTo>
                  <a:pt x="21706" y="33398"/>
                  <a:pt x="21766" y="33358"/>
                  <a:pt x="21777" y="33258"/>
                </a:cubicBezTo>
                <a:cubicBezTo>
                  <a:pt x="21780" y="33232"/>
                  <a:pt x="21795" y="33209"/>
                  <a:pt x="21808" y="33174"/>
                </a:cubicBezTo>
                <a:cubicBezTo>
                  <a:pt x="21926" y="33240"/>
                  <a:pt x="22039" y="33299"/>
                  <a:pt x="22148" y="33364"/>
                </a:cubicBezTo>
                <a:cubicBezTo>
                  <a:pt x="22475" y="33555"/>
                  <a:pt x="22795" y="33756"/>
                  <a:pt x="23128" y="33937"/>
                </a:cubicBezTo>
                <a:cubicBezTo>
                  <a:pt x="23489" y="34135"/>
                  <a:pt x="23825" y="34369"/>
                  <a:pt x="24178" y="34579"/>
                </a:cubicBezTo>
                <a:cubicBezTo>
                  <a:pt x="24263" y="34629"/>
                  <a:pt x="24362" y="34662"/>
                  <a:pt x="24458" y="34687"/>
                </a:cubicBezTo>
                <a:cubicBezTo>
                  <a:pt x="24470" y="34690"/>
                  <a:pt x="24481" y="34691"/>
                  <a:pt x="24491" y="34691"/>
                </a:cubicBezTo>
                <a:cubicBezTo>
                  <a:pt x="24544" y="34691"/>
                  <a:pt x="24571" y="34652"/>
                  <a:pt x="24540" y="34585"/>
                </a:cubicBezTo>
                <a:cubicBezTo>
                  <a:pt x="24486" y="34466"/>
                  <a:pt x="24426" y="34348"/>
                  <a:pt x="24363" y="34234"/>
                </a:cubicBezTo>
                <a:cubicBezTo>
                  <a:pt x="24239" y="34009"/>
                  <a:pt x="24102" y="33791"/>
                  <a:pt x="23985" y="33563"/>
                </a:cubicBezTo>
                <a:cubicBezTo>
                  <a:pt x="23872" y="33342"/>
                  <a:pt x="23776" y="33113"/>
                  <a:pt x="23674" y="32885"/>
                </a:cubicBezTo>
                <a:cubicBezTo>
                  <a:pt x="23624" y="32773"/>
                  <a:pt x="23580" y="32659"/>
                  <a:pt x="23534" y="32545"/>
                </a:cubicBezTo>
                <a:cubicBezTo>
                  <a:pt x="23712" y="32476"/>
                  <a:pt x="23728" y="32463"/>
                  <a:pt x="23691" y="32298"/>
                </a:cubicBezTo>
                <a:cubicBezTo>
                  <a:pt x="23663" y="32174"/>
                  <a:pt x="23614" y="32052"/>
                  <a:pt x="23560" y="31938"/>
                </a:cubicBezTo>
                <a:cubicBezTo>
                  <a:pt x="23378" y="31557"/>
                  <a:pt x="23191" y="31179"/>
                  <a:pt x="23006" y="30802"/>
                </a:cubicBezTo>
                <a:cubicBezTo>
                  <a:pt x="23001" y="30793"/>
                  <a:pt x="23001" y="30780"/>
                  <a:pt x="22999" y="30767"/>
                </a:cubicBezTo>
                <a:cubicBezTo>
                  <a:pt x="23133" y="30747"/>
                  <a:pt x="23263" y="30731"/>
                  <a:pt x="23393" y="30711"/>
                </a:cubicBezTo>
                <a:cubicBezTo>
                  <a:pt x="23494" y="30696"/>
                  <a:pt x="23545" y="30626"/>
                  <a:pt x="23540" y="30508"/>
                </a:cubicBezTo>
                <a:cubicBezTo>
                  <a:pt x="23534" y="30343"/>
                  <a:pt x="23455" y="30209"/>
                  <a:pt x="23356" y="30086"/>
                </a:cubicBezTo>
                <a:cubicBezTo>
                  <a:pt x="23325" y="30046"/>
                  <a:pt x="23292" y="30006"/>
                  <a:pt x="23253" y="29960"/>
                </a:cubicBezTo>
                <a:cubicBezTo>
                  <a:pt x="23380" y="29901"/>
                  <a:pt x="23378" y="29810"/>
                  <a:pt x="23329" y="29712"/>
                </a:cubicBezTo>
                <a:cubicBezTo>
                  <a:pt x="23215" y="29484"/>
                  <a:pt x="23099" y="29257"/>
                  <a:pt x="22984" y="29031"/>
                </a:cubicBezTo>
                <a:cubicBezTo>
                  <a:pt x="23037" y="29007"/>
                  <a:pt x="23095" y="28972"/>
                  <a:pt x="23157" y="28956"/>
                </a:cubicBezTo>
                <a:cubicBezTo>
                  <a:pt x="23273" y="28925"/>
                  <a:pt x="23294" y="28841"/>
                  <a:pt x="23220" y="28738"/>
                </a:cubicBezTo>
                <a:cubicBezTo>
                  <a:pt x="23118" y="28596"/>
                  <a:pt x="23005" y="28461"/>
                  <a:pt x="22891" y="28329"/>
                </a:cubicBezTo>
                <a:cubicBezTo>
                  <a:pt x="22651" y="28056"/>
                  <a:pt x="22408" y="27786"/>
                  <a:pt x="22164" y="27514"/>
                </a:cubicBezTo>
                <a:cubicBezTo>
                  <a:pt x="22128" y="27472"/>
                  <a:pt x="22092" y="27433"/>
                  <a:pt x="22053" y="27390"/>
                </a:cubicBezTo>
                <a:cubicBezTo>
                  <a:pt x="22263" y="27315"/>
                  <a:pt x="22471" y="27239"/>
                  <a:pt x="22681" y="27169"/>
                </a:cubicBezTo>
                <a:cubicBezTo>
                  <a:pt x="22754" y="27144"/>
                  <a:pt x="22781" y="27105"/>
                  <a:pt x="22760" y="27030"/>
                </a:cubicBezTo>
                <a:cubicBezTo>
                  <a:pt x="22701" y="26804"/>
                  <a:pt x="22590" y="26613"/>
                  <a:pt x="22390" y="26482"/>
                </a:cubicBezTo>
                <a:cubicBezTo>
                  <a:pt x="22486" y="26362"/>
                  <a:pt x="22475" y="26311"/>
                  <a:pt x="22353" y="26225"/>
                </a:cubicBezTo>
                <a:cubicBezTo>
                  <a:pt x="22195" y="26114"/>
                  <a:pt x="22037" y="26002"/>
                  <a:pt x="21885" y="25894"/>
                </a:cubicBezTo>
                <a:cubicBezTo>
                  <a:pt x="21890" y="25868"/>
                  <a:pt x="21890" y="25858"/>
                  <a:pt x="21894" y="25854"/>
                </a:cubicBezTo>
                <a:cubicBezTo>
                  <a:pt x="22045" y="25711"/>
                  <a:pt x="22045" y="25692"/>
                  <a:pt x="21876" y="25567"/>
                </a:cubicBezTo>
                <a:cubicBezTo>
                  <a:pt x="21653" y="25404"/>
                  <a:pt x="21435" y="25236"/>
                  <a:pt x="21209" y="25078"/>
                </a:cubicBezTo>
                <a:cubicBezTo>
                  <a:pt x="21118" y="25015"/>
                  <a:pt x="21011" y="24978"/>
                  <a:pt x="20901" y="24924"/>
                </a:cubicBezTo>
                <a:cubicBezTo>
                  <a:pt x="20980" y="24876"/>
                  <a:pt x="21049" y="24834"/>
                  <a:pt x="21117" y="24794"/>
                </a:cubicBezTo>
                <a:cubicBezTo>
                  <a:pt x="21225" y="24731"/>
                  <a:pt x="21241" y="24669"/>
                  <a:pt x="21142" y="24587"/>
                </a:cubicBezTo>
                <a:cubicBezTo>
                  <a:pt x="20988" y="24459"/>
                  <a:pt x="20824" y="24339"/>
                  <a:pt x="20655" y="24228"/>
                </a:cubicBezTo>
                <a:cubicBezTo>
                  <a:pt x="20486" y="24116"/>
                  <a:pt x="20346" y="23984"/>
                  <a:pt x="20222" y="23821"/>
                </a:cubicBezTo>
                <a:cubicBezTo>
                  <a:pt x="20124" y="23692"/>
                  <a:pt x="20000" y="23579"/>
                  <a:pt x="19873" y="23476"/>
                </a:cubicBezTo>
                <a:cubicBezTo>
                  <a:pt x="19777" y="23399"/>
                  <a:pt x="19652" y="23359"/>
                  <a:pt x="19553" y="23286"/>
                </a:cubicBezTo>
                <a:cubicBezTo>
                  <a:pt x="19447" y="23208"/>
                  <a:pt x="19364" y="23098"/>
                  <a:pt x="19259" y="23018"/>
                </a:cubicBezTo>
                <a:cubicBezTo>
                  <a:pt x="19133" y="22922"/>
                  <a:pt x="18986" y="22851"/>
                  <a:pt x="18863" y="22752"/>
                </a:cubicBezTo>
                <a:cubicBezTo>
                  <a:pt x="18659" y="22588"/>
                  <a:pt x="18469" y="22410"/>
                  <a:pt x="18269" y="22242"/>
                </a:cubicBezTo>
                <a:cubicBezTo>
                  <a:pt x="18114" y="22109"/>
                  <a:pt x="17953" y="21981"/>
                  <a:pt x="17795" y="21852"/>
                </a:cubicBezTo>
                <a:cubicBezTo>
                  <a:pt x="17800" y="21840"/>
                  <a:pt x="17804" y="21829"/>
                  <a:pt x="17809" y="21817"/>
                </a:cubicBezTo>
                <a:cubicBezTo>
                  <a:pt x="18002" y="21866"/>
                  <a:pt x="18199" y="21901"/>
                  <a:pt x="18385" y="21968"/>
                </a:cubicBezTo>
                <a:cubicBezTo>
                  <a:pt x="18642" y="22060"/>
                  <a:pt x="18891" y="22174"/>
                  <a:pt x="19139" y="22287"/>
                </a:cubicBezTo>
                <a:cubicBezTo>
                  <a:pt x="19384" y="22397"/>
                  <a:pt x="19625" y="22513"/>
                  <a:pt x="19862" y="22639"/>
                </a:cubicBezTo>
                <a:cubicBezTo>
                  <a:pt x="20135" y="22784"/>
                  <a:pt x="20398" y="22942"/>
                  <a:pt x="20666" y="23095"/>
                </a:cubicBezTo>
                <a:cubicBezTo>
                  <a:pt x="20682" y="23105"/>
                  <a:pt x="20702" y="23112"/>
                  <a:pt x="20720" y="23118"/>
                </a:cubicBezTo>
                <a:cubicBezTo>
                  <a:pt x="20765" y="23135"/>
                  <a:pt x="20798" y="23145"/>
                  <a:pt x="20825" y="23145"/>
                </a:cubicBezTo>
                <a:cubicBezTo>
                  <a:pt x="20877" y="23145"/>
                  <a:pt x="20902" y="23106"/>
                  <a:pt x="20931" y="23008"/>
                </a:cubicBezTo>
                <a:cubicBezTo>
                  <a:pt x="20941" y="23007"/>
                  <a:pt x="20951" y="23007"/>
                  <a:pt x="20960" y="23007"/>
                </a:cubicBezTo>
                <a:cubicBezTo>
                  <a:pt x="21126" y="23007"/>
                  <a:pt x="21245" y="23129"/>
                  <a:pt x="21386" y="23190"/>
                </a:cubicBezTo>
                <a:cubicBezTo>
                  <a:pt x="21446" y="23218"/>
                  <a:pt x="21498" y="23260"/>
                  <a:pt x="21556" y="23293"/>
                </a:cubicBezTo>
                <a:cubicBezTo>
                  <a:pt x="21647" y="23348"/>
                  <a:pt x="21741" y="23363"/>
                  <a:pt x="21852" y="23370"/>
                </a:cubicBezTo>
                <a:cubicBezTo>
                  <a:pt x="22026" y="23383"/>
                  <a:pt x="22199" y="23445"/>
                  <a:pt x="22367" y="23503"/>
                </a:cubicBezTo>
                <a:cubicBezTo>
                  <a:pt x="22472" y="23539"/>
                  <a:pt x="22564" y="23616"/>
                  <a:pt x="22670" y="23652"/>
                </a:cubicBezTo>
                <a:cubicBezTo>
                  <a:pt x="22701" y="23663"/>
                  <a:pt x="22727" y="23669"/>
                  <a:pt x="22747" y="23669"/>
                </a:cubicBezTo>
                <a:cubicBezTo>
                  <a:pt x="22804" y="23669"/>
                  <a:pt x="22824" y="23626"/>
                  <a:pt x="22831" y="23534"/>
                </a:cubicBezTo>
                <a:cubicBezTo>
                  <a:pt x="22836" y="23480"/>
                  <a:pt x="22846" y="23427"/>
                  <a:pt x="22856" y="23354"/>
                </a:cubicBezTo>
                <a:cubicBezTo>
                  <a:pt x="22964" y="23404"/>
                  <a:pt x="23057" y="23442"/>
                  <a:pt x="23144" y="23492"/>
                </a:cubicBezTo>
                <a:cubicBezTo>
                  <a:pt x="23328" y="23596"/>
                  <a:pt x="23509" y="23701"/>
                  <a:pt x="23688" y="23813"/>
                </a:cubicBezTo>
                <a:cubicBezTo>
                  <a:pt x="23783" y="23872"/>
                  <a:pt x="23869" y="23948"/>
                  <a:pt x="23963" y="24010"/>
                </a:cubicBezTo>
                <a:cubicBezTo>
                  <a:pt x="24006" y="24038"/>
                  <a:pt x="24050" y="24068"/>
                  <a:pt x="24093" y="24068"/>
                </a:cubicBezTo>
                <a:cubicBezTo>
                  <a:pt x="24127" y="24068"/>
                  <a:pt x="24161" y="24050"/>
                  <a:pt x="24194" y="24000"/>
                </a:cubicBezTo>
                <a:cubicBezTo>
                  <a:pt x="24198" y="23992"/>
                  <a:pt x="24213" y="23989"/>
                  <a:pt x="24232" y="23989"/>
                </a:cubicBezTo>
                <a:cubicBezTo>
                  <a:pt x="24256" y="23989"/>
                  <a:pt x="24287" y="23994"/>
                  <a:pt x="24308" y="24001"/>
                </a:cubicBezTo>
                <a:cubicBezTo>
                  <a:pt x="24523" y="24069"/>
                  <a:pt x="24736" y="24144"/>
                  <a:pt x="24951" y="24214"/>
                </a:cubicBezTo>
                <a:cubicBezTo>
                  <a:pt x="24989" y="24226"/>
                  <a:pt x="25029" y="24234"/>
                  <a:pt x="25069" y="24234"/>
                </a:cubicBezTo>
                <a:cubicBezTo>
                  <a:pt x="25072" y="24234"/>
                  <a:pt x="25075" y="24233"/>
                  <a:pt x="25077" y="24233"/>
                </a:cubicBezTo>
                <a:cubicBezTo>
                  <a:pt x="25239" y="24227"/>
                  <a:pt x="25396" y="24171"/>
                  <a:pt x="25351" y="23939"/>
                </a:cubicBezTo>
                <a:cubicBezTo>
                  <a:pt x="25345" y="23909"/>
                  <a:pt x="25346" y="23878"/>
                  <a:pt x="25342" y="23840"/>
                </a:cubicBezTo>
                <a:lnTo>
                  <a:pt x="25342" y="23840"/>
                </a:lnTo>
                <a:cubicBezTo>
                  <a:pt x="25391" y="23843"/>
                  <a:pt x="25433" y="23851"/>
                  <a:pt x="25475" y="23852"/>
                </a:cubicBezTo>
                <a:cubicBezTo>
                  <a:pt x="25578" y="23855"/>
                  <a:pt x="25680" y="23870"/>
                  <a:pt x="25784" y="23870"/>
                </a:cubicBezTo>
                <a:cubicBezTo>
                  <a:pt x="25836" y="23870"/>
                  <a:pt x="25889" y="23866"/>
                  <a:pt x="25944" y="23856"/>
                </a:cubicBezTo>
                <a:cubicBezTo>
                  <a:pt x="25971" y="23851"/>
                  <a:pt x="25998" y="23849"/>
                  <a:pt x="26026" y="23849"/>
                </a:cubicBezTo>
                <a:cubicBezTo>
                  <a:pt x="26166" y="23849"/>
                  <a:pt x="26316" y="23903"/>
                  <a:pt x="26461" y="23928"/>
                </a:cubicBezTo>
                <a:cubicBezTo>
                  <a:pt x="26498" y="23934"/>
                  <a:pt x="26535" y="23949"/>
                  <a:pt x="26575" y="23955"/>
                </a:cubicBezTo>
                <a:cubicBezTo>
                  <a:pt x="26598" y="23958"/>
                  <a:pt x="26619" y="23960"/>
                  <a:pt x="26636" y="23960"/>
                </a:cubicBezTo>
                <a:cubicBezTo>
                  <a:pt x="26708" y="23960"/>
                  <a:pt x="26729" y="23926"/>
                  <a:pt x="26745" y="23820"/>
                </a:cubicBezTo>
                <a:cubicBezTo>
                  <a:pt x="26897" y="23841"/>
                  <a:pt x="27049" y="23862"/>
                  <a:pt x="27200" y="23884"/>
                </a:cubicBezTo>
                <a:cubicBezTo>
                  <a:pt x="27318" y="23901"/>
                  <a:pt x="27437" y="23936"/>
                  <a:pt x="27554" y="23936"/>
                </a:cubicBezTo>
                <a:cubicBezTo>
                  <a:pt x="27563" y="23936"/>
                  <a:pt x="27572" y="23935"/>
                  <a:pt x="27581" y="23935"/>
                </a:cubicBezTo>
                <a:cubicBezTo>
                  <a:pt x="27774" y="23926"/>
                  <a:pt x="27820" y="23873"/>
                  <a:pt x="27742" y="23707"/>
                </a:cubicBezTo>
                <a:cubicBezTo>
                  <a:pt x="27655" y="23519"/>
                  <a:pt x="27562" y="23336"/>
                  <a:pt x="27471" y="23151"/>
                </a:cubicBezTo>
                <a:cubicBezTo>
                  <a:pt x="27445" y="23098"/>
                  <a:pt x="27419" y="23046"/>
                  <a:pt x="27393" y="22995"/>
                </a:cubicBezTo>
                <a:cubicBezTo>
                  <a:pt x="27584" y="22899"/>
                  <a:pt x="27594" y="22874"/>
                  <a:pt x="27483" y="22691"/>
                </a:cubicBezTo>
                <a:cubicBezTo>
                  <a:pt x="27349" y="22469"/>
                  <a:pt x="27208" y="22249"/>
                  <a:pt x="27069" y="22027"/>
                </a:cubicBezTo>
                <a:cubicBezTo>
                  <a:pt x="27053" y="22002"/>
                  <a:pt x="27040" y="21975"/>
                  <a:pt x="27023" y="21945"/>
                </a:cubicBezTo>
                <a:lnTo>
                  <a:pt x="27023" y="21945"/>
                </a:lnTo>
                <a:cubicBezTo>
                  <a:pt x="27343" y="21969"/>
                  <a:pt x="27653" y="21986"/>
                  <a:pt x="27963" y="22015"/>
                </a:cubicBezTo>
                <a:cubicBezTo>
                  <a:pt x="28102" y="22027"/>
                  <a:pt x="28239" y="22055"/>
                  <a:pt x="28376" y="22086"/>
                </a:cubicBezTo>
                <a:cubicBezTo>
                  <a:pt x="28540" y="22123"/>
                  <a:pt x="28700" y="22174"/>
                  <a:pt x="28862" y="22215"/>
                </a:cubicBezTo>
                <a:cubicBezTo>
                  <a:pt x="28910" y="22226"/>
                  <a:pt x="28963" y="22227"/>
                  <a:pt x="29013" y="22227"/>
                </a:cubicBezTo>
                <a:cubicBezTo>
                  <a:pt x="29114" y="22227"/>
                  <a:pt x="29180" y="22194"/>
                  <a:pt x="29162" y="22074"/>
                </a:cubicBezTo>
                <a:cubicBezTo>
                  <a:pt x="29157" y="22042"/>
                  <a:pt x="29167" y="22006"/>
                  <a:pt x="29170" y="21960"/>
                </a:cubicBezTo>
                <a:cubicBezTo>
                  <a:pt x="29198" y="21960"/>
                  <a:pt x="29223" y="21959"/>
                  <a:pt x="29248" y="21959"/>
                </a:cubicBezTo>
                <a:cubicBezTo>
                  <a:pt x="29266" y="21959"/>
                  <a:pt x="29283" y="21959"/>
                  <a:pt x="29301" y="21961"/>
                </a:cubicBezTo>
                <a:cubicBezTo>
                  <a:pt x="29589" y="21986"/>
                  <a:pt x="29875" y="22014"/>
                  <a:pt x="30163" y="22041"/>
                </a:cubicBezTo>
                <a:cubicBezTo>
                  <a:pt x="30202" y="22045"/>
                  <a:pt x="30242" y="22050"/>
                  <a:pt x="30281" y="22050"/>
                </a:cubicBezTo>
                <a:cubicBezTo>
                  <a:pt x="30443" y="22050"/>
                  <a:pt x="30462" y="22033"/>
                  <a:pt x="30484" y="21871"/>
                </a:cubicBezTo>
                <a:cubicBezTo>
                  <a:pt x="30693" y="21847"/>
                  <a:pt x="30906" y="21829"/>
                  <a:pt x="31117" y="21798"/>
                </a:cubicBezTo>
                <a:cubicBezTo>
                  <a:pt x="31216" y="21783"/>
                  <a:pt x="31314" y="21749"/>
                  <a:pt x="31407" y="21713"/>
                </a:cubicBezTo>
                <a:cubicBezTo>
                  <a:pt x="31506" y="21676"/>
                  <a:pt x="31523" y="21599"/>
                  <a:pt x="31482" y="21503"/>
                </a:cubicBezTo>
                <a:cubicBezTo>
                  <a:pt x="31328" y="21138"/>
                  <a:pt x="31174" y="20771"/>
                  <a:pt x="31020" y="20406"/>
                </a:cubicBezTo>
                <a:cubicBezTo>
                  <a:pt x="31011" y="20384"/>
                  <a:pt x="31007" y="20363"/>
                  <a:pt x="31002" y="20345"/>
                </a:cubicBezTo>
                <a:cubicBezTo>
                  <a:pt x="31278" y="20312"/>
                  <a:pt x="31546" y="20283"/>
                  <a:pt x="31815" y="20244"/>
                </a:cubicBezTo>
                <a:cubicBezTo>
                  <a:pt x="31853" y="20239"/>
                  <a:pt x="31885" y="20190"/>
                  <a:pt x="31920" y="20162"/>
                </a:cubicBezTo>
                <a:cubicBezTo>
                  <a:pt x="31946" y="20139"/>
                  <a:pt x="31971" y="20107"/>
                  <a:pt x="32000" y="20100"/>
                </a:cubicBezTo>
                <a:cubicBezTo>
                  <a:pt x="32138" y="20071"/>
                  <a:pt x="32277" y="20051"/>
                  <a:pt x="32414" y="20024"/>
                </a:cubicBezTo>
                <a:cubicBezTo>
                  <a:pt x="32488" y="20010"/>
                  <a:pt x="32561" y="19998"/>
                  <a:pt x="32629" y="19970"/>
                </a:cubicBezTo>
                <a:cubicBezTo>
                  <a:pt x="32813" y="19898"/>
                  <a:pt x="32843" y="19840"/>
                  <a:pt x="32805" y="19630"/>
                </a:cubicBezTo>
                <a:cubicBezTo>
                  <a:pt x="33025" y="19620"/>
                  <a:pt x="33242" y="19599"/>
                  <a:pt x="33459" y="19599"/>
                </a:cubicBezTo>
                <a:cubicBezTo>
                  <a:pt x="33481" y="19599"/>
                  <a:pt x="33503" y="19599"/>
                  <a:pt x="33526" y="19599"/>
                </a:cubicBezTo>
                <a:cubicBezTo>
                  <a:pt x="33888" y="19608"/>
                  <a:pt x="34250" y="19639"/>
                  <a:pt x="34611" y="19654"/>
                </a:cubicBezTo>
                <a:cubicBezTo>
                  <a:pt x="34654" y="19656"/>
                  <a:pt x="34697" y="19656"/>
                  <a:pt x="34740" y="19656"/>
                </a:cubicBezTo>
                <a:cubicBezTo>
                  <a:pt x="34854" y="19656"/>
                  <a:pt x="34968" y="19651"/>
                  <a:pt x="35079" y="19639"/>
                </a:cubicBezTo>
                <a:cubicBezTo>
                  <a:pt x="35156" y="19632"/>
                  <a:pt x="35238" y="19598"/>
                  <a:pt x="35306" y="19558"/>
                </a:cubicBezTo>
                <a:cubicBezTo>
                  <a:pt x="35377" y="19517"/>
                  <a:pt x="35362" y="19452"/>
                  <a:pt x="35290" y="19427"/>
                </a:cubicBezTo>
                <a:cubicBezTo>
                  <a:pt x="35143" y="19377"/>
                  <a:pt x="35030" y="19257"/>
                  <a:pt x="34860" y="19246"/>
                </a:cubicBezTo>
                <a:cubicBezTo>
                  <a:pt x="34785" y="19241"/>
                  <a:pt x="34713" y="19170"/>
                  <a:pt x="34638" y="19133"/>
                </a:cubicBezTo>
                <a:cubicBezTo>
                  <a:pt x="34204" y="18914"/>
                  <a:pt x="33766" y="18702"/>
                  <a:pt x="33335" y="18477"/>
                </a:cubicBezTo>
                <a:cubicBezTo>
                  <a:pt x="33213" y="18413"/>
                  <a:pt x="33110" y="18313"/>
                  <a:pt x="32985" y="18221"/>
                </a:cubicBezTo>
                <a:cubicBezTo>
                  <a:pt x="33020" y="18188"/>
                  <a:pt x="33048" y="18153"/>
                  <a:pt x="33084" y="18127"/>
                </a:cubicBezTo>
                <a:cubicBezTo>
                  <a:pt x="33175" y="18063"/>
                  <a:pt x="33175" y="17987"/>
                  <a:pt x="33111" y="17907"/>
                </a:cubicBezTo>
                <a:cubicBezTo>
                  <a:pt x="33062" y="17843"/>
                  <a:pt x="33012" y="17770"/>
                  <a:pt x="32946" y="17729"/>
                </a:cubicBezTo>
                <a:cubicBezTo>
                  <a:pt x="32654" y="17546"/>
                  <a:pt x="32368" y="17353"/>
                  <a:pt x="32029" y="17253"/>
                </a:cubicBezTo>
                <a:cubicBezTo>
                  <a:pt x="31890" y="17214"/>
                  <a:pt x="31763" y="17127"/>
                  <a:pt x="31629" y="17060"/>
                </a:cubicBezTo>
                <a:cubicBezTo>
                  <a:pt x="31770" y="16893"/>
                  <a:pt x="31913" y="16722"/>
                  <a:pt x="32062" y="16552"/>
                </a:cubicBezTo>
                <a:cubicBezTo>
                  <a:pt x="32123" y="16481"/>
                  <a:pt x="32127" y="16424"/>
                  <a:pt x="32070" y="16347"/>
                </a:cubicBezTo>
                <a:cubicBezTo>
                  <a:pt x="31962" y="16203"/>
                  <a:pt x="31808" y="16134"/>
                  <a:pt x="31648" y="16074"/>
                </a:cubicBezTo>
                <a:cubicBezTo>
                  <a:pt x="31481" y="16013"/>
                  <a:pt x="31315" y="15954"/>
                  <a:pt x="31146" y="15897"/>
                </a:cubicBezTo>
                <a:cubicBezTo>
                  <a:pt x="31079" y="15875"/>
                  <a:pt x="31011" y="15862"/>
                  <a:pt x="30933" y="15843"/>
                </a:cubicBezTo>
                <a:cubicBezTo>
                  <a:pt x="30936" y="15815"/>
                  <a:pt x="30939" y="15781"/>
                  <a:pt x="30945" y="15749"/>
                </a:cubicBezTo>
                <a:cubicBezTo>
                  <a:pt x="30974" y="15607"/>
                  <a:pt x="30954" y="15575"/>
                  <a:pt x="30821" y="15539"/>
                </a:cubicBezTo>
                <a:cubicBezTo>
                  <a:pt x="30604" y="15482"/>
                  <a:pt x="30401" y="15391"/>
                  <a:pt x="30219" y="15254"/>
                </a:cubicBezTo>
                <a:cubicBezTo>
                  <a:pt x="30168" y="15215"/>
                  <a:pt x="30087" y="15216"/>
                  <a:pt x="30024" y="15201"/>
                </a:cubicBezTo>
                <a:cubicBezTo>
                  <a:pt x="30066" y="15117"/>
                  <a:pt x="30113" y="15029"/>
                  <a:pt x="30154" y="14936"/>
                </a:cubicBezTo>
                <a:cubicBezTo>
                  <a:pt x="30188" y="14863"/>
                  <a:pt x="30168" y="14796"/>
                  <a:pt x="30100" y="14755"/>
                </a:cubicBezTo>
                <a:cubicBezTo>
                  <a:pt x="30027" y="14711"/>
                  <a:pt x="29951" y="14671"/>
                  <a:pt x="29871" y="14642"/>
                </a:cubicBezTo>
                <a:cubicBezTo>
                  <a:pt x="29696" y="14576"/>
                  <a:pt x="29519" y="14520"/>
                  <a:pt x="29343" y="14459"/>
                </a:cubicBezTo>
                <a:cubicBezTo>
                  <a:pt x="29331" y="14455"/>
                  <a:pt x="29321" y="14449"/>
                  <a:pt x="29309" y="14449"/>
                </a:cubicBezTo>
                <a:cubicBezTo>
                  <a:pt x="29183" y="14449"/>
                  <a:pt x="29067" y="14439"/>
                  <a:pt x="28979" y="14320"/>
                </a:cubicBezTo>
                <a:cubicBezTo>
                  <a:pt x="28962" y="14296"/>
                  <a:pt x="28915" y="14294"/>
                  <a:pt x="28866" y="14294"/>
                </a:cubicBezTo>
                <a:cubicBezTo>
                  <a:pt x="28855" y="14294"/>
                  <a:pt x="28844" y="14294"/>
                  <a:pt x="28832" y="14294"/>
                </a:cubicBezTo>
                <a:cubicBezTo>
                  <a:pt x="28813" y="14294"/>
                  <a:pt x="28795" y="14294"/>
                  <a:pt x="28778" y="14292"/>
                </a:cubicBezTo>
                <a:cubicBezTo>
                  <a:pt x="28695" y="14282"/>
                  <a:pt x="28612" y="14273"/>
                  <a:pt x="28511" y="14261"/>
                </a:cubicBezTo>
                <a:cubicBezTo>
                  <a:pt x="28683" y="14045"/>
                  <a:pt x="28841" y="13853"/>
                  <a:pt x="28989" y="13654"/>
                </a:cubicBezTo>
                <a:cubicBezTo>
                  <a:pt x="29011" y="13625"/>
                  <a:pt x="28981" y="13558"/>
                  <a:pt x="28976" y="13512"/>
                </a:cubicBezTo>
                <a:cubicBezTo>
                  <a:pt x="29088" y="13277"/>
                  <a:pt x="29206" y="13038"/>
                  <a:pt x="29319" y="12795"/>
                </a:cubicBezTo>
                <a:cubicBezTo>
                  <a:pt x="29329" y="12771"/>
                  <a:pt x="29315" y="12724"/>
                  <a:pt x="29298" y="12700"/>
                </a:cubicBezTo>
                <a:cubicBezTo>
                  <a:pt x="29222" y="12597"/>
                  <a:pt x="29124" y="12530"/>
                  <a:pt x="28990" y="12508"/>
                </a:cubicBezTo>
                <a:cubicBezTo>
                  <a:pt x="28860" y="12488"/>
                  <a:pt x="28732" y="12440"/>
                  <a:pt x="28603" y="12406"/>
                </a:cubicBezTo>
                <a:cubicBezTo>
                  <a:pt x="28537" y="12390"/>
                  <a:pt x="28469" y="12379"/>
                  <a:pt x="28402" y="12364"/>
                </a:cubicBezTo>
                <a:cubicBezTo>
                  <a:pt x="28435" y="12246"/>
                  <a:pt x="28404" y="12191"/>
                  <a:pt x="28265" y="12179"/>
                </a:cubicBezTo>
                <a:cubicBezTo>
                  <a:pt x="27992" y="12153"/>
                  <a:pt x="27719" y="12140"/>
                  <a:pt x="27455" y="12122"/>
                </a:cubicBezTo>
                <a:cubicBezTo>
                  <a:pt x="27486" y="12046"/>
                  <a:pt x="27527" y="11949"/>
                  <a:pt x="27566" y="11850"/>
                </a:cubicBezTo>
                <a:cubicBezTo>
                  <a:pt x="27608" y="11746"/>
                  <a:pt x="27585" y="11670"/>
                  <a:pt x="27477" y="11640"/>
                </a:cubicBezTo>
                <a:cubicBezTo>
                  <a:pt x="27321" y="11598"/>
                  <a:pt x="27160" y="11555"/>
                  <a:pt x="27000" y="11547"/>
                </a:cubicBezTo>
                <a:cubicBezTo>
                  <a:pt x="26943" y="11544"/>
                  <a:pt x="26885" y="11543"/>
                  <a:pt x="26827" y="11543"/>
                </a:cubicBezTo>
                <a:cubicBezTo>
                  <a:pt x="26652" y="11543"/>
                  <a:pt x="26478" y="11554"/>
                  <a:pt x="26303" y="11562"/>
                </a:cubicBezTo>
                <a:cubicBezTo>
                  <a:pt x="26228" y="11564"/>
                  <a:pt x="26154" y="11586"/>
                  <a:pt x="26072" y="11600"/>
                </a:cubicBezTo>
                <a:cubicBezTo>
                  <a:pt x="26033" y="11529"/>
                  <a:pt x="26006" y="11496"/>
                  <a:pt x="25945" y="11496"/>
                </a:cubicBezTo>
                <a:cubicBezTo>
                  <a:pt x="25903" y="11496"/>
                  <a:pt x="25845" y="11512"/>
                  <a:pt x="25754" y="11542"/>
                </a:cubicBezTo>
                <a:cubicBezTo>
                  <a:pt x="25596" y="11595"/>
                  <a:pt x="25445" y="11664"/>
                  <a:pt x="25286" y="11711"/>
                </a:cubicBezTo>
                <a:cubicBezTo>
                  <a:pt x="25145" y="11753"/>
                  <a:pt x="24999" y="11778"/>
                  <a:pt x="24854" y="11811"/>
                </a:cubicBezTo>
                <a:cubicBezTo>
                  <a:pt x="24881" y="11697"/>
                  <a:pt x="24907" y="11586"/>
                  <a:pt x="24937" y="11475"/>
                </a:cubicBezTo>
                <a:cubicBezTo>
                  <a:pt x="24961" y="11381"/>
                  <a:pt x="24920" y="11320"/>
                  <a:pt x="24830" y="11317"/>
                </a:cubicBezTo>
                <a:cubicBezTo>
                  <a:pt x="24795" y="11316"/>
                  <a:pt x="24760" y="11315"/>
                  <a:pt x="24726" y="11315"/>
                </a:cubicBezTo>
                <a:cubicBezTo>
                  <a:pt x="24587" y="11315"/>
                  <a:pt x="24448" y="11323"/>
                  <a:pt x="24309" y="11329"/>
                </a:cubicBezTo>
                <a:cubicBezTo>
                  <a:pt x="24206" y="11332"/>
                  <a:pt x="24101" y="11335"/>
                  <a:pt x="24000" y="11356"/>
                </a:cubicBezTo>
                <a:cubicBezTo>
                  <a:pt x="23738" y="11411"/>
                  <a:pt x="23480" y="11475"/>
                  <a:pt x="23216" y="11537"/>
                </a:cubicBezTo>
                <a:cubicBezTo>
                  <a:pt x="23218" y="11527"/>
                  <a:pt x="23231" y="11504"/>
                  <a:pt x="23227" y="11485"/>
                </a:cubicBezTo>
                <a:cubicBezTo>
                  <a:pt x="23219" y="11448"/>
                  <a:pt x="23213" y="11401"/>
                  <a:pt x="23188" y="11384"/>
                </a:cubicBezTo>
                <a:cubicBezTo>
                  <a:pt x="23160" y="11365"/>
                  <a:pt x="23119" y="11351"/>
                  <a:pt x="23082" y="11351"/>
                </a:cubicBezTo>
                <a:cubicBezTo>
                  <a:pt x="23075" y="11351"/>
                  <a:pt x="23068" y="11352"/>
                  <a:pt x="23062" y="11353"/>
                </a:cubicBezTo>
                <a:cubicBezTo>
                  <a:pt x="23017" y="11360"/>
                  <a:pt x="22975" y="11393"/>
                  <a:pt x="22934" y="11417"/>
                </a:cubicBezTo>
                <a:cubicBezTo>
                  <a:pt x="22735" y="11528"/>
                  <a:pt x="22517" y="11559"/>
                  <a:pt x="22291" y="11579"/>
                </a:cubicBezTo>
                <a:cubicBezTo>
                  <a:pt x="22028" y="11604"/>
                  <a:pt x="21767" y="11660"/>
                  <a:pt x="21503" y="11690"/>
                </a:cubicBezTo>
                <a:cubicBezTo>
                  <a:pt x="21428" y="11697"/>
                  <a:pt x="21357" y="11670"/>
                  <a:pt x="21367" y="11784"/>
                </a:cubicBezTo>
                <a:cubicBezTo>
                  <a:pt x="21322" y="11754"/>
                  <a:pt x="21272" y="11739"/>
                  <a:pt x="21223" y="11739"/>
                </a:cubicBezTo>
                <a:cubicBezTo>
                  <a:pt x="21160" y="11739"/>
                  <a:pt x="21097" y="11763"/>
                  <a:pt x="21045" y="11810"/>
                </a:cubicBezTo>
                <a:cubicBezTo>
                  <a:pt x="21022" y="11830"/>
                  <a:pt x="20980" y="11834"/>
                  <a:pt x="20948" y="11842"/>
                </a:cubicBezTo>
                <a:cubicBezTo>
                  <a:pt x="20843" y="11866"/>
                  <a:pt x="20738" y="11885"/>
                  <a:pt x="20635" y="11913"/>
                </a:cubicBezTo>
                <a:cubicBezTo>
                  <a:pt x="20547" y="11937"/>
                  <a:pt x="20464" y="11972"/>
                  <a:pt x="20384" y="12005"/>
                </a:cubicBezTo>
                <a:cubicBezTo>
                  <a:pt x="20326" y="12018"/>
                  <a:pt x="20256" y="12015"/>
                  <a:pt x="20212" y="12047"/>
                </a:cubicBezTo>
                <a:cubicBezTo>
                  <a:pt x="20206" y="12052"/>
                  <a:pt x="20200" y="12053"/>
                  <a:pt x="20193" y="12053"/>
                </a:cubicBezTo>
                <a:cubicBezTo>
                  <a:pt x="20159" y="12053"/>
                  <a:pt x="20115" y="12009"/>
                  <a:pt x="20090" y="12009"/>
                </a:cubicBezTo>
                <a:cubicBezTo>
                  <a:pt x="20077" y="12009"/>
                  <a:pt x="20069" y="12021"/>
                  <a:pt x="20069" y="12056"/>
                </a:cubicBezTo>
                <a:cubicBezTo>
                  <a:pt x="20017" y="12069"/>
                  <a:pt x="19969" y="12096"/>
                  <a:pt x="19939" y="12096"/>
                </a:cubicBezTo>
                <a:cubicBezTo>
                  <a:pt x="19932" y="12096"/>
                  <a:pt x="19926" y="12094"/>
                  <a:pt x="19922" y="12092"/>
                </a:cubicBezTo>
                <a:cubicBezTo>
                  <a:pt x="19894" y="12074"/>
                  <a:pt x="19868" y="12068"/>
                  <a:pt x="19842" y="12068"/>
                </a:cubicBezTo>
                <a:cubicBezTo>
                  <a:pt x="19785" y="12068"/>
                  <a:pt x="19731" y="12098"/>
                  <a:pt x="19676" y="12098"/>
                </a:cubicBezTo>
                <a:cubicBezTo>
                  <a:pt x="19675" y="12098"/>
                  <a:pt x="19674" y="12098"/>
                  <a:pt x="19674" y="12098"/>
                </a:cubicBezTo>
                <a:cubicBezTo>
                  <a:pt x="19453" y="12094"/>
                  <a:pt x="19231" y="12076"/>
                  <a:pt x="19010" y="12063"/>
                </a:cubicBezTo>
                <a:cubicBezTo>
                  <a:pt x="18969" y="12061"/>
                  <a:pt x="18929" y="12052"/>
                  <a:pt x="18883" y="12022"/>
                </a:cubicBezTo>
                <a:cubicBezTo>
                  <a:pt x="19024" y="11950"/>
                  <a:pt x="19163" y="11878"/>
                  <a:pt x="19303" y="11808"/>
                </a:cubicBezTo>
                <a:cubicBezTo>
                  <a:pt x="19508" y="11703"/>
                  <a:pt x="19714" y="11602"/>
                  <a:pt x="19920" y="11499"/>
                </a:cubicBezTo>
                <a:cubicBezTo>
                  <a:pt x="20066" y="11425"/>
                  <a:pt x="20218" y="11362"/>
                  <a:pt x="20358" y="11279"/>
                </a:cubicBezTo>
                <a:cubicBezTo>
                  <a:pt x="20636" y="11113"/>
                  <a:pt x="20899" y="10925"/>
                  <a:pt x="21180" y="10763"/>
                </a:cubicBezTo>
                <a:cubicBezTo>
                  <a:pt x="21398" y="10637"/>
                  <a:pt x="21633" y="10537"/>
                  <a:pt x="21860" y="10425"/>
                </a:cubicBezTo>
                <a:cubicBezTo>
                  <a:pt x="21923" y="10394"/>
                  <a:pt x="21989" y="10365"/>
                  <a:pt x="22045" y="10326"/>
                </a:cubicBezTo>
                <a:cubicBezTo>
                  <a:pt x="22072" y="10305"/>
                  <a:pt x="22082" y="10260"/>
                  <a:pt x="22088" y="10216"/>
                </a:cubicBezTo>
                <a:cubicBezTo>
                  <a:pt x="22324" y="10103"/>
                  <a:pt x="22523" y="9931"/>
                  <a:pt x="22714" y="9746"/>
                </a:cubicBezTo>
                <a:cubicBezTo>
                  <a:pt x="22786" y="9675"/>
                  <a:pt x="22878" y="9626"/>
                  <a:pt x="22961" y="9568"/>
                </a:cubicBezTo>
                <a:cubicBezTo>
                  <a:pt x="22985" y="9552"/>
                  <a:pt x="23010" y="9542"/>
                  <a:pt x="23033" y="9529"/>
                </a:cubicBezTo>
                <a:cubicBezTo>
                  <a:pt x="23211" y="9417"/>
                  <a:pt x="23216" y="9336"/>
                  <a:pt x="23053" y="9221"/>
                </a:cubicBezTo>
                <a:cubicBezTo>
                  <a:pt x="23033" y="9207"/>
                  <a:pt x="23014" y="9195"/>
                  <a:pt x="23006" y="9190"/>
                </a:cubicBezTo>
                <a:cubicBezTo>
                  <a:pt x="23229" y="9011"/>
                  <a:pt x="23439" y="8822"/>
                  <a:pt x="23671" y="8660"/>
                </a:cubicBezTo>
                <a:cubicBezTo>
                  <a:pt x="23839" y="8543"/>
                  <a:pt x="24032" y="8462"/>
                  <a:pt x="24215" y="8366"/>
                </a:cubicBezTo>
                <a:cubicBezTo>
                  <a:pt x="24253" y="8346"/>
                  <a:pt x="24294" y="8332"/>
                  <a:pt x="24331" y="8309"/>
                </a:cubicBezTo>
                <a:cubicBezTo>
                  <a:pt x="24500" y="8203"/>
                  <a:pt x="24510" y="8161"/>
                  <a:pt x="24396" y="8004"/>
                </a:cubicBezTo>
                <a:cubicBezTo>
                  <a:pt x="24652" y="7865"/>
                  <a:pt x="24807" y="7632"/>
                  <a:pt x="24961" y="7401"/>
                </a:cubicBezTo>
                <a:cubicBezTo>
                  <a:pt x="25070" y="7235"/>
                  <a:pt x="25038" y="7127"/>
                  <a:pt x="24876" y="7018"/>
                </a:cubicBezTo>
                <a:cubicBezTo>
                  <a:pt x="24786" y="6957"/>
                  <a:pt x="24698" y="6892"/>
                  <a:pt x="24603" y="6838"/>
                </a:cubicBezTo>
                <a:cubicBezTo>
                  <a:pt x="24528" y="6795"/>
                  <a:pt x="24444" y="6767"/>
                  <a:pt x="24364" y="6732"/>
                </a:cubicBezTo>
                <a:cubicBezTo>
                  <a:pt x="24638" y="6561"/>
                  <a:pt x="24797" y="6270"/>
                  <a:pt x="25012" y="6031"/>
                </a:cubicBezTo>
                <a:cubicBezTo>
                  <a:pt x="25168" y="5858"/>
                  <a:pt x="25339" y="5698"/>
                  <a:pt x="25505" y="5533"/>
                </a:cubicBezTo>
                <a:cubicBezTo>
                  <a:pt x="25723" y="5317"/>
                  <a:pt x="25722" y="5282"/>
                  <a:pt x="25471" y="5106"/>
                </a:cubicBezTo>
                <a:cubicBezTo>
                  <a:pt x="25616" y="4941"/>
                  <a:pt x="25758" y="4773"/>
                  <a:pt x="25906" y="4612"/>
                </a:cubicBezTo>
                <a:cubicBezTo>
                  <a:pt x="26026" y="4480"/>
                  <a:pt x="26028" y="4462"/>
                  <a:pt x="25929" y="4366"/>
                </a:cubicBezTo>
                <a:cubicBezTo>
                  <a:pt x="26074" y="4150"/>
                  <a:pt x="26227" y="3944"/>
                  <a:pt x="26356" y="3724"/>
                </a:cubicBezTo>
                <a:cubicBezTo>
                  <a:pt x="26428" y="3602"/>
                  <a:pt x="26388" y="3551"/>
                  <a:pt x="26247" y="3485"/>
                </a:cubicBezTo>
                <a:cubicBezTo>
                  <a:pt x="26125" y="3429"/>
                  <a:pt x="26009" y="3364"/>
                  <a:pt x="25882" y="3300"/>
                </a:cubicBezTo>
                <a:cubicBezTo>
                  <a:pt x="26072" y="3060"/>
                  <a:pt x="26272" y="2811"/>
                  <a:pt x="26475" y="2555"/>
                </a:cubicBezTo>
                <a:cubicBezTo>
                  <a:pt x="26447" y="2535"/>
                  <a:pt x="26419" y="2517"/>
                  <a:pt x="26406" y="2507"/>
                </a:cubicBezTo>
                <a:cubicBezTo>
                  <a:pt x="26524" y="2230"/>
                  <a:pt x="26783" y="2028"/>
                  <a:pt x="26812" y="1704"/>
                </a:cubicBezTo>
                <a:cubicBezTo>
                  <a:pt x="26820" y="1598"/>
                  <a:pt x="26820" y="1598"/>
                  <a:pt x="26727" y="1573"/>
                </a:cubicBezTo>
                <a:cubicBezTo>
                  <a:pt x="26910" y="1289"/>
                  <a:pt x="27092" y="1001"/>
                  <a:pt x="27280" y="717"/>
                </a:cubicBezTo>
                <a:cubicBezTo>
                  <a:pt x="27386" y="555"/>
                  <a:pt x="27509" y="400"/>
                  <a:pt x="27612" y="236"/>
                </a:cubicBezTo>
                <a:cubicBezTo>
                  <a:pt x="27652" y="172"/>
                  <a:pt x="27658" y="89"/>
                  <a:pt x="27681" y="13"/>
                </a:cubicBezTo>
                <a:cubicBezTo>
                  <a:pt x="27634" y="12"/>
                  <a:pt x="27583" y="1"/>
                  <a:pt x="27537" y="1"/>
                </a:cubicBezTo>
                <a:close/>
              </a:path>
            </a:pathLst>
          </a:custGeom>
          <a:solidFill>
            <a:srgbClr val="689A69">
              <a:alpha val="46666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" name="Google Shape;71;p31"/>
          <p:cNvSpPr/>
          <p:nvPr/>
        </p:nvSpPr>
        <p:spPr>
          <a:xfrm>
            <a:off x="153562" y="4592782"/>
            <a:ext cx="1119345" cy="979050"/>
          </a:xfrm>
          <a:custGeom>
            <a:avLst/>
            <a:gdLst/>
            <a:ahLst/>
            <a:cxnLst/>
            <a:rect l="l" t="t" r="r" b="b"/>
            <a:pathLst>
              <a:path w="37521" h="32821" extrusionOk="0">
                <a:moveTo>
                  <a:pt x="26707" y="0"/>
                </a:moveTo>
                <a:cubicBezTo>
                  <a:pt x="26685" y="0"/>
                  <a:pt x="26661" y="13"/>
                  <a:pt x="26641" y="39"/>
                </a:cubicBezTo>
                <a:cubicBezTo>
                  <a:pt x="26545" y="161"/>
                  <a:pt x="26394" y="228"/>
                  <a:pt x="26328" y="385"/>
                </a:cubicBezTo>
                <a:cubicBezTo>
                  <a:pt x="26298" y="456"/>
                  <a:pt x="26209" y="499"/>
                  <a:pt x="26148" y="559"/>
                </a:cubicBezTo>
                <a:cubicBezTo>
                  <a:pt x="25798" y="898"/>
                  <a:pt x="25454" y="1240"/>
                  <a:pt x="25100" y="1573"/>
                </a:cubicBezTo>
                <a:cubicBezTo>
                  <a:pt x="25000" y="1667"/>
                  <a:pt x="24872" y="1732"/>
                  <a:pt x="24744" y="1819"/>
                </a:cubicBezTo>
                <a:cubicBezTo>
                  <a:pt x="24724" y="1776"/>
                  <a:pt x="24701" y="1738"/>
                  <a:pt x="24688" y="1696"/>
                </a:cubicBezTo>
                <a:cubicBezTo>
                  <a:pt x="24665" y="1619"/>
                  <a:pt x="24621" y="1584"/>
                  <a:pt x="24562" y="1584"/>
                </a:cubicBezTo>
                <a:cubicBezTo>
                  <a:pt x="24540" y="1584"/>
                  <a:pt x="24516" y="1589"/>
                  <a:pt x="24490" y="1598"/>
                </a:cubicBezTo>
                <a:cubicBezTo>
                  <a:pt x="24413" y="1625"/>
                  <a:pt x="24327" y="1645"/>
                  <a:pt x="24266" y="1694"/>
                </a:cubicBezTo>
                <a:cubicBezTo>
                  <a:pt x="23997" y="1910"/>
                  <a:pt x="23720" y="2118"/>
                  <a:pt x="23515" y="2406"/>
                </a:cubicBezTo>
                <a:cubicBezTo>
                  <a:pt x="23432" y="2524"/>
                  <a:pt x="23308" y="2614"/>
                  <a:pt x="23200" y="2717"/>
                </a:cubicBezTo>
                <a:cubicBezTo>
                  <a:pt x="23090" y="2530"/>
                  <a:pt x="22973" y="2337"/>
                  <a:pt x="22862" y="2141"/>
                </a:cubicBezTo>
                <a:cubicBezTo>
                  <a:pt x="22829" y="2082"/>
                  <a:pt x="22792" y="2054"/>
                  <a:pt x="22740" y="2054"/>
                </a:cubicBezTo>
                <a:cubicBezTo>
                  <a:pt x="22719" y="2054"/>
                  <a:pt x="22696" y="2059"/>
                  <a:pt x="22670" y="2067"/>
                </a:cubicBezTo>
                <a:cubicBezTo>
                  <a:pt x="22500" y="2123"/>
                  <a:pt x="22383" y="2243"/>
                  <a:pt x="22274" y="2376"/>
                </a:cubicBezTo>
                <a:cubicBezTo>
                  <a:pt x="22162" y="2512"/>
                  <a:pt x="22052" y="2651"/>
                  <a:pt x="21943" y="2792"/>
                </a:cubicBezTo>
                <a:cubicBezTo>
                  <a:pt x="21900" y="2846"/>
                  <a:pt x="21866" y="2908"/>
                  <a:pt x="21822" y="2975"/>
                </a:cubicBezTo>
                <a:cubicBezTo>
                  <a:pt x="21796" y="2962"/>
                  <a:pt x="21765" y="2948"/>
                  <a:pt x="21737" y="2932"/>
                </a:cubicBezTo>
                <a:cubicBezTo>
                  <a:pt x="21685" y="2900"/>
                  <a:pt x="21648" y="2884"/>
                  <a:pt x="21616" y="2884"/>
                </a:cubicBezTo>
                <a:cubicBezTo>
                  <a:pt x="21574" y="2884"/>
                  <a:pt x="21543" y="2914"/>
                  <a:pt x="21498" y="2980"/>
                </a:cubicBezTo>
                <a:cubicBezTo>
                  <a:pt x="21370" y="3167"/>
                  <a:pt x="21220" y="3328"/>
                  <a:pt x="21029" y="3455"/>
                </a:cubicBezTo>
                <a:cubicBezTo>
                  <a:pt x="20977" y="3489"/>
                  <a:pt x="20952" y="3565"/>
                  <a:pt x="20916" y="3621"/>
                </a:cubicBezTo>
                <a:cubicBezTo>
                  <a:pt x="20850" y="3555"/>
                  <a:pt x="20782" y="3481"/>
                  <a:pt x="20709" y="3411"/>
                </a:cubicBezTo>
                <a:cubicBezTo>
                  <a:pt x="20679" y="3382"/>
                  <a:pt x="20645" y="3367"/>
                  <a:pt x="20610" y="3367"/>
                </a:cubicBezTo>
                <a:cubicBezTo>
                  <a:pt x="20580" y="3367"/>
                  <a:pt x="20549" y="3378"/>
                  <a:pt x="20520" y="3402"/>
                </a:cubicBezTo>
                <a:cubicBezTo>
                  <a:pt x="20456" y="3456"/>
                  <a:pt x="20393" y="3515"/>
                  <a:pt x="20339" y="3581"/>
                </a:cubicBezTo>
                <a:cubicBezTo>
                  <a:pt x="20221" y="3725"/>
                  <a:pt x="20108" y="3874"/>
                  <a:pt x="19993" y="4021"/>
                </a:cubicBezTo>
                <a:cubicBezTo>
                  <a:pt x="19986" y="4029"/>
                  <a:pt x="19976" y="4039"/>
                  <a:pt x="19973" y="4049"/>
                </a:cubicBezTo>
                <a:cubicBezTo>
                  <a:pt x="19932" y="4168"/>
                  <a:pt x="19885" y="4274"/>
                  <a:pt x="19742" y="4319"/>
                </a:cubicBezTo>
                <a:cubicBezTo>
                  <a:pt x="19697" y="4333"/>
                  <a:pt x="19680" y="4436"/>
                  <a:pt x="19650" y="4500"/>
                </a:cubicBezTo>
                <a:cubicBezTo>
                  <a:pt x="19614" y="4575"/>
                  <a:pt x="19577" y="4651"/>
                  <a:pt x="19532" y="4742"/>
                </a:cubicBezTo>
                <a:cubicBezTo>
                  <a:pt x="19384" y="4508"/>
                  <a:pt x="19256" y="4296"/>
                  <a:pt x="19116" y="4090"/>
                </a:cubicBezTo>
                <a:cubicBezTo>
                  <a:pt x="19095" y="4060"/>
                  <a:pt x="19022" y="4065"/>
                  <a:pt x="18978" y="4057"/>
                </a:cubicBezTo>
                <a:cubicBezTo>
                  <a:pt x="18795" y="3873"/>
                  <a:pt x="18605" y="3683"/>
                  <a:pt x="18414" y="3497"/>
                </a:cubicBezTo>
                <a:cubicBezTo>
                  <a:pt x="18401" y="3485"/>
                  <a:pt x="18377" y="3479"/>
                  <a:pt x="18354" y="3479"/>
                </a:cubicBezTo>
                <a:cubicBezTo>
                  <a:pt x="18341" y="3479"/>
                  <a:pt x="18328" y="3481"/>
                  <a:pt x="18317" y="3484"/>
                </a:cubicBezTo>
                <a:cubicBezTo>
                  <a:pt x="18194" y="3522"/>
                  <a:pt x="18098" y="3591"/>
                  <a:pt x="18034" y="3710"/>
                </a:cubicBezTo>
                <a:cubicBezTo>
                  <a:pt x="17972" y="3828"/>
                  <a:pt x="17884" y="3932"/>
                  <a:pt x="17810" y="4043"/>
                </a:cubicBezTo>
                <a:cubicBezTo>
                  <a:pt x="17773" y="4099"/>
                  <a:pt x="17740" y="4160"/>
                  <a:pt x="17704" y="4219"/>
                </a:cubicBezTo>
                <a:cubicBezTo>
                  <a:pt x="17663" y="4190"/>
                  <a:pt x="17629" y="4175"/>
                  <a:pt x="17599" y="4175"/>
                </a:cubicBezTo>
                <a:cubicBezTo>
                  <a:pt x="17554" y="4175"/>
                  <a:pt x="17518" y="4209"/>
                  <a:pt x="17484" y="4286"/>
                </a:cubicBezTo>
                <a:cubicBezTo>
                  <a:pt x="17370" y="4533"/>
                  <a:pt x="17268" y="4789"/>
                  <a:pt x="17164" y="5031"/>
                </a:cubicBezTo>
                <a:cubicBezTo>
                  <a:pt x="17103" y="4978"/>
                  <a:pt x="17023" y="4906"/>
                  <a:pt x="16944" y="4836"/>
                </a:cubicBezTo>
                <a:cubicBezTo>
                  <a:pt x="16904" y="4800"/>
                  <a:pt x="16864" y="4781"/>
                  <a:pt x="16827" y="4781"/>
                </a:cubicBezTo>
                <a:cubicBezTo>
                  <a:pt x="16787" y="4781"/>
                  <a:pt x="16749" y="4803"/>
                  <a:pt x="16716" y="4851"/>
                </a:cubicBezTo>
                <a:cubicBezTo>
                  <a:pt x="16624" y="4984"/>
                  <a:pt x="16532" y="5122"/>
                  <a:pt x="16471" y="5269"/>
                </a:cubicBezTo>
                <a:cubicBezTo>
                  <a:pt x="16384" y="5484"/>
                  <a:pt x="16321" y="5711"/>
                  <a:pt x="16254" y="5933"/>
                </a:cubicBezTo>
                <a:cubicBezTo>
                  <a:pt x="16233" y="6005"/>
                  <a:pt x="16229" y="6082"/>
                  <a:pt x="16215" y="6163"/>
                </a:cubicBezTo>
                <a:cubicBezTo>
                  <a:pt x="16079" y="6188"/>
                  <a:pt x="16059" y="6215"/>
                  <a:pt x="16056" y="6445"/>
                </a:cubicBezTo>
                <a:cubicBezTo>
                  <a:pt x="16054" y="6610"/>
                  <a:pt x="16068" y="6775"/>
                  <a:pt x="16061" y="6941"/>
                </a:cubicBezTo>
                <a:cubicBezTo>
                  <a:pt x="16055" y="7088"/>
                  <a:pt x="16030" y="7234"/>
                  <a:pt x="16014" y="7382"/>
                </a:cubicBezTo>
                <a:cubicBezTo>
                  <a:pt x="15916" y="7319"/>
                  <a:pt x="15818" y="7258"/>
                  <a:pt x="15723" y="7193"/>
                </a:cubicBezTo>
                <a:cubicBezTo>
                  <a:pt x="15692" y="7172"/>
                  <a:pt x="15662" y="7162"/>
                  <a:pt x="15635" y="7162"/>
                </a:cubicBezTo>
                <a:cubicBezTo>
                  <a:pt x="15593" y="7162"/>
                  <a:pt x="15558" y="7189"/>
                  <a:pt x="15538" y="7242"/>
                </a:cubicBezTo>
                <a:cubicBezTo>
                  <a:pt x="15477" y="7403"/>
                  <a:pt x="15427" y="7571"/>
                  <a:pt x="15377" y="7736"/>
                </a:cubicBezTo>
                <a:cubicBezTo>
                  <a:pt x="15348" y="7835"/>
                  <a:pt x="15314" y="7936"/>
                  <a:pt x="15302" y="8037"/>
                </a:cubicBezTo>
                <a:cubicBezTo>
                  <a:pt x="15267" y="8302"/>
                  <a:pt x="15242" y="8569"/>
                  <a:pt x="15214" y="8837"/>
                </a:cubicBezTo>
                <a:cubicBezTo>
                  <a:pt x="15205" y="8832"/>
                  <a:pt x="15186" y="8813"/>
                  <a:pt x="15168" y="8811"/>
                </a:cubicBezTo>
                <a:cubicBezTo>
                  <a:pt x="15147" y="8808"/>
                  <a:pt x="15123" y="8803"/>
                  <a:pt x="15101" y="8803"/>
                </a:cubicBezTo>
                <a:cubicBezTo>
                  <a:pt x="15085" y="8803"/>
                  <a:pt x="15071" y="8805"/>
                  <a:pt x="15061" y="8813"/>
                </a:cubicBezTo>
                <a:cubicBezTo>
                  <a:pt x="15027" y="8837"/>
                  <a:pt x="14998" y="8881"/>
                  <a:pt x="14990" y="8922"/>
                </a:cubicBezTo>
                <a:cubicBezTo>
                  <a:pt x="14983" y="8966"/>
                  <a:pt x="15000" y="9016"/>
                  <a:pt x="15008" y="9063"/>
                </a:cubicBezTo>
                <a:cubicBezTo>
                  <a:pt x="15047" y="9287"/>
                  <a:pt x="15004" y="9503"/>
                  <a:pt x="14950" y="9723"/>
                </a:cubicBezTo>
                <a:cubicBezTo>
                  <a:pt x="14886" y="9980"/>
                  <a:pt x="14854" y="10246"/>
                  <a:pt x="14794" y="10504"/>
                </a:cubicBezTo>
                <a:cubicBezTo>
                  <a:pt x="14778" y="10576"/>
                  <a:pt x="14729" y="10635"/>
                  <a:pt x="14840" y="10663"/>
                </a:cubicBezTo>
                <a:cubicBezTo>
                  <a:pt x="14739" y="10740"/>
                  <a:pt x="14711" y="10861"/>
                  <a:pt x="14757" y="10976"/>
                </a:cubicBezTo>
                <a:cubicBezTo>
                  <a:pt x="14769" y="11005"/>
                  <a:pt x="14759" y="11045"/>
                  <a:pt x="14756" y="11080"/>
                </a:cubicBezTo>
                <a:cubicBezTo>
                  <a:pt x="14744" y="11187"/>
                  <a:pt x="14727" y="11292"/>
                  <a:pt x="14720" y="11399"/>
                </a:cubicBezTo>
                <a:cubicBezTo>
                  <a:pt x="14713" y="11489"/>
                  <a:pt x="14717" y="11580"/>
                  <a:pt x="14723" y="11667"/>
                </a:cubicBezTo>
                <a:cubicBezTo>
                  <a:pt x="14716" y="11725"/>
                  <a:pt x="14691" y="11790"/>
                  <a:pt x="14707" y="11844"/>
                </a:cubicBezTo>
                <a:cubicBezTo>
                  <a:pt x="14723" y="11903"/>
                  <a:pt x="14558" y="11944"/>
                  <a:pt x="14667" y="11982"/>
                </a:cubicBezTo>
                <a:cubicBezTo>
                  <a:pt x="14664" y="12046"/>
                  <a:pt x="14677" y="12113"/>
                  <a:pt x="14653" y="12132"/>
                </a:cubicBezTo>
                <a:cubicBezTo>
                  <a:pt x="14569" y="12198"/>
                  <a:pt x="14605" y="12291"/>
                  <a:pt x="14577" y="12367"/>
                </a:cubicBezTo>
                <a:cubicBezTo>
                  <a:pt x="14501" y="12576"/>
                  <a:pt x="14412" y="12779"/>
                  <a:pt x="14326" y="12984"/>
                </a:cubicBezTo>
                <a:cubicBezTo>
                  <a:pt x="14311" y="13021"/>
                  <a:pt x="14289" y="13057"/>
                  <a:pt x="14245" y="13091"/>
                </a:cubicBezTo>
                <a:cubicBezTo>
                  <a:pt x="14223" y="12934"/>
                  <a:pt x="14202" y="12779"/>
                  <a:pt x="14181" y="12624"/>
                </a:cubicBezTo>
                <a:cubicBezTo>
                  <a:pt x="14150" y="12394"/>
                  <a:pt x="14121" y="12167"/>
                  <a:pt x="14093" y="11939"/>
                </a:cubicBezTo>
                <a:cubicBezTo>
                  <a:pt x="14072" y="11777"/>
                  <a:pt x="14063" y="11612"/>
                  <a:pt x="14029" y="11453"/>
                </a:cubicBezTo>
                <a:cubicBezTo>
                  <a:pt x="13962" y="11137"/>
                  <a:pt x="13872" y="10825"/>
                  <a:pt x="13812" y="10508"/>
                </a:cubicBezTo>
                <a:cubicBezTo>
                  <a:pt x="13764" y="10259"/>
                  <a:pt x="13747" y="10006"/>
                  <a:pt x="13716" y="9754"/>
                </a:cubicBezTo>
                <a:cubicBezTo>
                  <a:pt x="13709" y="9685"/>
                  <a:pt x="13704" y="9614"/>
                  <a:pt x="13684" y="9547"/>
                </a:cubicBezTo>
                <a:cubicBezTo>
                  <a:pt x="13675" y="9515"/>
                  <a:pt x="13636" y="9491"/>
                  <a:pt x="13596" y="9471"/>
                </a:cubicBezTo>
                <a:cubicBezTo>
                  <a:pt x="13567" y="9212"/>
                  <a:pt x="13469" y="8967"/>
                  <a:pt x="13358" y="8725"/>
                </a:cubicBezTo>
                <a:cubicBezTo>
                  <a:pt x="13315" y="8636"/>
                  <a:pt x="13298" y="8533"/>
                  <a:pt x="13272" y="8435"/>
                </a:cubicBezTo>
                <a:cubicBezTo>
                  <a:pt x="13263" y="8407"/>
                  <a:pt x="13263" y="8380"/>
                  <a:pt x="13257" y="8354"/>
                </a:cubicBezTo>
                <a:cubicBezTo>
                  <a:pt x="13229" y="8227"/>
                  <a:pt x="13189" y="8167"/>
                  <a:pt x="13125" y="8167"/>
                </a:cubicBezTo>
                <a:cubicBezTo>
                  <a:pt x="13085" y="8167"/>
                  <a:pt x="13036" y="8190"/>
                  <a:pt x="12973" y="8234"/>
                </a:cubicBezTo>
                <a:cubicBezTo>
                  <a:pt x="12955" y="8247"/>
                  <a:pt x="12937" y="8261"/>
                  <a:pt x="12929" y="8267"/>
                </a:cubicBezTo>
                <a:cubicBezTo>
                  <a:pt x="12833" y="7999"/>
                  <a:pt x="12723" y="7736"/>
                  <a:pt x="12648" y="7465"/>
                </a:cubicBezTo>
                <a:cubicBezTo>
                  <a:pt x="12593" y="7268"/>
                  <a:pt x="12579" y="7058"/>
                  <a:pt x="12548" y="6854"/>
                </a:cubicBezTo>
                <a:cubicBezTo>
                  <a:pt x="12542" y="6811"/>
                  <a:pt x="12542" y="6768"/>
                  <a:pt x="12533" y="6727"/>
                </a:cubicBezTo>
                <a:cubicBezTo>
                  <a:pt x="12503" y="6589"/>
                  <a:pt x="12476" y="6537"/>
                  <a:pt x="12399" y="6537"/>
                </a:cubicBezTo>
                <a:cubicBezTo>
                  <a:pt x="12366" y="6537"/>
                  <a:pt x="12323" y="6547"/>
                  <a:pt x="12267" y="6563"/>
                </a:cubicBezTo>
                <a:cubicBezTo>
                  <a:pt x="12219" y="6277"/>
                  <a:pt x="12051" y="6053"/>
                  <a:pt x="11884" y="5832"/>
                </a:cubicBezTo>
                <a:cubicBezTo>
                  <a:pt x="11818" y="5745"/>
                  <a:pt x="11755" y="5704"/>
                  <a:pt x="11685" y="5704"/>
                </a:cubicBezTo>
                <a:cubicBezTo>
                  <a:pt x="11627" y="5704"/>
                  <a:pt x="11565" y="5732"/>
                  <a:pt x="11494" y="5786"/>
                </a:cubicBezTo>
                <a:cubicBezTo>
                  <a:pt x="11406" y="5850"/>
                  <a:pt x="11317" y="5911"/>
                  <a:pt x="11234" y="5983"/>
                </a:cubicBezTo>
                <a:cubicBezTo>
                  <a:pt x="11169" y="6041"/>
                  <a:pt x="11115" y="6111"/>
                  <a:pt x="11055" y="6175"/>
                </a:cubicBezTo>
                <a:cubicBezTo>
                  <a:pt x="10986" y="5859"/>
                  <a:pt x="10762" y="5614"/>
                  <a:pt x="10608" y="5333"/>
                </a:cubicBezTo>
                <a:cubicBezTo>
                  <a:pt x="10495" y="5128"/>
                  <a:pt x="10401" y="4913"/>
                  <a:pt x="10300" y="4702"/>
                </a:cubicBezTo>
                <a:cubicBezTo>
                  <a:pt x="10226" y="4546"/>
                  <a:pt x="10182" y="4474"/>
                  <a:pt x="10114" y="4474"/>
                </a:cubicBezTo>
                <a:cubicBezTo>
                  <a:pt x="10061" y="4474"/>
                  <a:pt x="9993" y="4516"/>
                  <a:pt x="9886" y="4594"/>
                </a:cubicBezTo>
                <a:cubicBezTo>
                  <a:pt x="9775" y="4403"/>
                  <a:pt x="9664" y="4213"/>
                  <a:pt x="9559" y="4021"/>
                </a:cubicBezTo>
                <a:cubicBezTo>
                  <a:pt x="9506" y="3922"/>
                  <a:pt x="9480" y="3882"/>
                  <a:pt x="9437" y="3882"/>
                </a:cubicBezTo>
                <a:cubicBezTo>
                  <a:pt x="9412" y="3882"/>
                  <a:pt x="9381" y="3896"/>
                  <a:pt x="9336" y="3918"/>
                </a:cubicBezTo>
                <a:cubicBezTo>
                  <a:pt x="9181" y="3709"/>
                  <a:pt x="9035" y="3497"/>
                  <a:pt x="8870" y="3303"/>
                </a:cubicBezTo>
                <a:cubicBezTo>
                  <a:pt x="8829" y="3254"/>
                  <a:pt x="8795" y="3232"/>
                  <a:pt x="8759" y="3232"/>
                </a:cubicBezTo>
                <a:cubicBezTo>
                  <a:pt x="8715" y="3232"/>
                  <a:pt x="8669" y="3266"/>
                  <a:pt x="8610" y="3328"/>
                </a:cubicBezTo>
                <a:cubicBezTo>
                  <a:pt x="8515" y="3424"/>
                  <a:pt x="8415" y="3513"/>
                  <a:pt x="8313" y="3611"/>
                </a:cubicBezTo>
                <a:cubicBezTo>
                  <a:pt x="8150" y="3351"/>
                  <a:pt x="7979" y="3082"/>
                  <a:pt x="7805" y="2805"/>
                </a:cubicBezTo>
                <a:cubicBezTo>
                  <a:pt x="7778" y="2826"/>
                  <a:pt x="7752" y="2845"/>
                  <a:pt x="7738" y="2855"/>
                </a:cubicBezTo>
                <a:cubicBezTo>
                  <a:pt x="7515" y="2653"/>
                  <a:pt x="7411" y="2340"/>
                  <a:pt x="7114" y="2207"/>
                </a:cubicBezTo>
                <a:cubicBezTo>
                  <a:pt x="7073" y="2189"/>
                  <a:pt x="7049" y="2179"/>
                  <a:pt x="7031" y="2179"/>
                </a:cubicBezTo>
                <a:cubicBezTo>
                  <a:pt x="7007" y="2179"/>
                  <a:pt x="6994" y="2198"/>
                  <a:pt x="6964" y="2244"/>
                </a:cubicBezTo>
                <a:cubicBezTo>
                  <a:pt x="6755" y="1978"/>
                  <a:pt x="6543" y="1712"/>
                  <a:pt x="6336" y="1441"/>
                </a:cubicBezTo>
                <a:cubicBezTo>
                  <a:pt x="6218" y="1285"/>
                  <a:pt x="6112" y="1121"/>
                  <a:pt x="5989" y="968"/>
                </a:cubicBezTo>
                <a:cubicBezTo>
                  <a:pt x="5942" y="910"/>
                  <a:pt x="5865" y="876"/>
                  <a:pt x="5802" y="831"/>
                </a:cubicBezTo>
                <a:cubicBezTo>
                  <a:pt x="5776" y="895"/>
                  <a:pt x="5727" y="962"/>
                  <a:pt x="5731" y="1025"/>
                </a:cubicBezTo>
                <a:cubicBezTo>
                  <a:pt x="5742" y="1249"/>
                  <a:pt x="5766" y="1473"/>
                  <a:pt x="5798" y="1696"/>
                </a:cubicBezTo>
                <a:cubicBezTo>
                  <a:pt x="5830" y="1922"/>
                  <a:pt x="5878" y="2146"/>
                  <a:pt x="5917" y="2372"/>
                </a:cubicBezTo>
                <a:cubicBezTo>
                  <a:pt x="5907" y="2368"/>
                  <a:pt x="5896" y="2366"/>
                  <a:pt x="5885" y="2362"/>
                </a:cubicBezTo>
                <a:cubicBezTo>
                  <a:pt x="5864" y="2396"/>
                  <a:pt x="5821" y="2434"/>
                  <a:pt x="5824" y="2465"/>
                </a:cubicBezTo>
                <a:cubicBezTo>
                  <a:pt x="5842" y="2681"/>
                  <a:pt x="5874" y="2895"/>
                  <a:pt x="5891" y="3111"/>
                </a:cubicBezTo>
                <a:cubicBezTo>
                  <a:pt x="5899" y="3178"/>
                  <a:pt x="5860" y="3249"/>
                  <a:pt x="5865" y="3317"/>
                </a:cubicBezTo>
                <a:cubicBezTo>
                  <a:pt x="5874" y="3452"/>
                  <a:pt x="5900" y="3586"/>
                  <a:pt x="5919" y="3729"/>
                </a:cubicBezTo>
                <a:cubicBezTo>
                  <a:pt x="5893" y="3721"/>
                  <a:pt x="5869" y="3714"/>
                  <a:pt x="5844" y="3707"/>
                </a:cubicBezTo>
                <a:cubicBezTo>
                  <a:pt x="5803" y="3694"/>
                  <a:pt x="5767" y="3688"/>
                  <a:pt x="5736" y="3688"/>
                </a:cubicBezTo>
                <a:cubicBezTo>
                  <a:pt x="5642" y="3688"/>
                  <a:pt x="5590" y="3747"/>
                  <a:pt x="5577" y="3877"/>
                </a:cubicBezTo>
                <a:cubicBezTo>
                  <a:pt x="5549" y="4146"/>
                  <a:pt x="5528" y="4415"/>
                  <a:pt x="5510" y="4686"/>
                </a:cubicBezTo>
                <a:cubicBezTo>
                  <a:pt x="5505" y="4768"/>
                  <a:pt x="5521" y="4850"/>
                  <a:pt x="5528" y="4940"/>
                </a:cubicBezTo>
                <a:cubicBezTo>
                  <a:pt x="5498" y="4929"/>
                  <a:pt x="5461" y="4914"/>
                  <a:pt x="5422" y="4902"/>
                </a:cubicBezTo>
                <a:cubicBezTo>
                  <a:pt x="5403" y="4896"/>
                  <a:pt x="5386" y="4893"/>
                  <a:pt x="5370" y="4893"/>
                </a:cubicBezTo>
                <a:cubicBezTo>
                  <a:pt x="5318" y="4893"/>
                  <a:pt x="5290" y="4928"/>
                  <a:pt x="5300" y="4994"/>
                </a:cubicBezTo>
                <a:cubicBezTo>
                  <a:pt x="5317" y="5102"/>
                  <a:pt x="5351" y="5206"/>
                  <a:pt x="5369" y="5313"/>
                </a:cubicBezTo>
                <a:cubicBezTo>
                  <a:pt x="5386" y="5432"/>
                  <a:pt x="5403" y="5551"/>
                  <a:pt x="5405" y="5669"/>
                </a:cubicBezTo>
                <a:cubicBezTo>
                  <a:pt x="5409" y="5885"/>
                  <a:pt x="5400" y="6103"/>
                  <a:pt x="5397" y="6298"/>
                </a:cubicBezTo>
                <a:cubicBezTo>
                  <a:pt x="5153" y="6316"/>
                  <a:pt x="4901" y="6329"/>
                  <a:pt x="4650" y="6353"/>
                </a:cubicBezTo>
                <a:cubicBezTo>
                  <a:pt x="4613" y="6355"/>
                  <a:pt x="4553" y="6403"/>
                  <a:pt x="4550" y="6435"/>
                </a:cubicBezTo>
                <a:cubicBezTo>
                  <a:pt x="4529" y="6591"/>
                  <a:pt x="4525" y="6751"/>
                  <a:pt x="4514" y="6919"/>
                </a:cubicBezTo>
                <a:cubicBezTo>
                  <a:pt x="4427" y="6940"/>
                  <a:pt x="4419" y="6964"/>
                  <a:pt x="4460" y="7087"/>
                </a:cubicBezTo>
                <a:cubicBezTo>
                  <a:pt x="4509" y="7233"/>
                  <a:pt x="4548" y="7382"/>
                  <a:pt x="4588" y="7525"/>
                </a:cubicBezTo>
                <a:cubicBezTo>
                  <a:pt x="4424" y="7528"/>
                  <a:pt x="4399" y="7559"/>
                  <a:pt x="4463" y="7706"/>
                </a:cubicBezTo>
                <a:cubicBezTo>
                  <a:pt x="4561" y="7928"/>
                  <a:pt x="4670" y="8146"/>
                  <a:pt x="4768" y="8369"/>
                </a:cubicBezTo>
                <a:cubicBezTo>
                  <a:pt x="4798" y="8436"/>
                  <a:pt x="4805" y="8514"/>
                  <a:pt x="4822" y="8583"/>
                </a:cubicBezTo>
                <a:cubicBezTo>
                  <a:pt x="4704" y="8570"/>
                  <a:pt x="4598" y="8557"/>
                  <a:pt x="4493" y="8546"/>
                </a:cubicBezTo>
                <a:cubicBezTo>
                  <a:pt x="4485" y="8545"/>
                  <a:pt x="4476" y="8545"/>
                  <a:pt x="4468" y="8545"/>
                </a:cubicBezTo>
                <a:cubicBezTo>
                  <a:pt x="4390" y="8545"/>
                  <a:pt x="4356" y="8595"/>
                  <a:pt x="4366" y="8674"/>
                </a:cubicBezTo>
                <a:cubicBezTo>
                  <a:pt x="4375" y="8750"/>
                  <a:pt x="4386" y="8832"/>
                  <a:pt x="4423" y="8896"/>
                </a:cubicBezTo>
                <a:cubicBezTo>
                  <a:pt x="4572" y="9153"/>
                  <a:pt x="4623" y="9441"/>
                  <a:pt x="4707" y="9719"/>
                </a:cubicBezTo>
                <a:cubicBezTo>
                  <a:pt x="4773" y="9936"/>
                  <a:pt x="4880" y="10141"/>
                  <a:pt x="4975" y="10350"/>
                </a:cubicBezTo>
                <a:cubicBezTo>
                  <a:pt x="5014" y="10435"/>
                  <a:pt x="5067" y="10516"/>
                  <a:pt x="5105" y="10581"/>
                </a:cubicBezTo>
                <a:cubicBezTo>
                  <a:pt x="4944" y="10567"/>
                  <a:pt x="4772" y="10547"/>
                  <a:pt x="4599" y="10538"/>
                </a:cubicBezTo>
                <a:cubicBezTo>
                  <a:pt x="4557" y="10536"/>
                  <a:pt x="4514" y="10535"/>
                  <a:pt x="4472" y="10535"/>
                </a:cubicBezTo>
                <a:cubicBezTo>
                  <a:pt x="4390" y="10535"/>
                  <a:pt x="4308" y="10538"/>
                  <a:pt x="4226" y="10540"/>
                </a:cubicBezTo>
                <a:cubicBezTo>
                  <a:pt x="4085" y="10541"/>
                  <a:pt x="4071" y="10558"/>
                  <a:pt x="4080" y="10694"/>
                </a:cubicBezTo>
                <a:cubicBezTo>
                  <a:pt x="4082" y="10716"/>
                  <a:pt x="4082" y="10738"/>
                  <a:pt x="4084" y="10775"/>
                </a:cubicBezTo>
                <a:cubicBezTo>
                  <a:pt x="4016" y="10743"/>
                  <a:pt x="3950" y="10732"/>
                  <a:pt x="3885" y="10732"/>
                </a:cubicBezTo>
                <a:cubicBezTo>
                  <a:pt x="3732" y="10732"/>
                  <a:pt x="3586" y="10794"/>
                  <a:pt x="3437" y="10804"/>
                </a:cubicBezTo>
                <a:cubicBezTo>
                  <a:pt x="3414" y="10805"/>
                  <a:pt x="3373" y="10857"/>
                  <a:pt x="3374" y="10885"/>
                </a:cubicBezTo>
                <a:cubicBezTo>
                  <a:pt x="3382" y="11070"/>
                  <a:pt x="3387" y="11255"/>
                  <a:pt x="3415" y="11437"/>
                </a:cubicBezTo>
                <a:cubicBezTo>
                  <a:pt x="3430" y="11533"/>
                  <a:pt x="3491" y="11621"/>
                  <a:pt x="3541" y="11736"/>
                </a:cubicBezTo>
                <a:lnTo>
                  <a:pt x="3541" y="11736"/>
                </a:lnTo>
                <a:cubicBezTo>
                  <a:pt x="3539" y="11735"/>
                  <a:pt x="3528" y="11730"/>
                  <a:pt x="3516" y="11730"/>
                </a:cubicBezTo>
                <a:cubicBezTo>
                  <a:pt x="3513" y="11730"/>
                  <a:pt x="3510" y="11730"/>
                  <a:pt x="3508" y="11731"/>
                </a:cubicBezTo>
                <a:cubicBezTo>
                  <a:pt x="3358" y="11761"/>
                  <a:pt x="3336" y="11827"/>
                  <a:pt x="3418" y="11956"/>
                </a:cubicBezTo>
                <a:cubicBezTo>
                  <a:pt x="3532" y="12136"/>
                  <a:pt x="3639" y="12321"/>
                  <a:pt x="3752" y="12501"/>
                </a:cubicBezTo>
                <a:cubicBezTo>
                  <a:pt x="3780" y="12546"/>
                  <a:pt x="3817" y="12586"/>
                  <a:pt x="3848" y="12624"/>
                </a:cubicBezTo>
                <a:cubicBezTo>
                  <a:pt x="3778" y="12654"/>
                  <a:pt x="3703" y="12685"/>
                  <a:pt x="3629" y="12717"/>
                </a:cubicBezTo>
                <a:cubicBezTo>
                  <a:pt x="3553" y="12750"/>
                  <a:pt x="3542" y="12796"/>
                  <a:pt x="3578" y="12876"/>
                </a:cubicBezTo>
                <a:cubicBezTo>
                  <a:pt x="3706" y="13153"/>
                  <a:pt x="3894" y="13370"/>
                  <a:pt x="4170" y="13506"/>
                </a:cubicBezTo>
                <a:cubicBezTo>
                  <a:pt x="4187" y="13515"/>
                  <a:pt x="4201" y="13529"/>
                  <a:pt x="4218" y="13542"/>
                </a:cubicBezTo>
                <a:cubicBezTo>
                  <a:pt x="4211" y="13555"/>
                  <a:pt x="4206" y="13565"/>
                  <a:pt x="4198" y="13571"/>
                </a:cubicBezTo>
                <a:cubicBezTo>
                  <a:pt x="4165" y="13599"/>
                  <a:pt x="4130" y="13627"/>
                  <a:pt x="4097" y="13654"/>
                </a:cubicBezTo>
                <a:cubicBezTo>
                  <a:pt x="4126" y="13686"/>
                  <a:pt x="4148" y="13735"/>
                  <a:pt x="4186" y="13752"/>
                </a:cubicBezTo>
                <a:cubicBezTo>
                  <a:pt x="4372" y="13845"/>
                  <a:pt x="4483" y="14002"/>
                  <a:pt x="4572" y="14180"/>
                </a:cubicBezTo>
                <a:cubicBezTo>
                  <a:pt x="4599" y="14235"/>
                  <a:pt x="4633" y="14287"/>
                  <a:pt x="4659" y="14334"/>
                </a:cubicBezTo>
                <a:cubicBezTo>
                  <a:pt x="4547" y="14381"/>
                  <a:pt x="4440" y="14432"/>
                  <a:pt x="4329" y="14474"/>
                </a:cubicBezTo>
                <a:cubicBezTo>
                  <a:pt x="4242" y="14506"/>
                  <a:pt x="4241" y="14570"/>
                  <a:pt x="4269" y="14630"/>
                </a:cubicBezTo>
                <a:cubicBezTo>
                  <a:pt x="4396" y="14895"/>
                  <a:pt x="4547" y="15146"/>
                  <a:pt x="4802" y="15317"/>
                </a:cubicBezTo>
                <a:cubicBezTo>
                  <a:pt x="4897" y="15382"/>
                  <a:pt x="4977" y="15470"/>
                  <a:pt x="5100" y="15580"/>
                </a:cubicBezTo>
                <a:cubicBezTo>
                  <a:pt x="5054" y="15574"/>
                  <a:pt x="5014" y="15571"/>
                  <a:pt x="4975" y="15567"/>
                </a:cubicBezTo>
                <a:lnTo>
                  <a:pt x="4975" y="15567"/>
                </a:lnTo>
                <a:cubicBezTo>
                  <a:pt x="4949" y="15825"/>
                  <a:pt x="5177" y="15888"/>
                  <a:pt x="5299" y="16024"/>
                </a:cubicBezTo>
                <a:cubicBezTo>
                  <a:pt x="5451" y="16192"/>
                  <a:pt x="5630" y="16336"/>
                  <a:pt x="5791" y="16495"/>
                </a:cubicBezTo>
                <a:cubicBezTo>
                  <a:pt x="5960" y="16663"/>
                  <a:pt x="6130" y="16830"/>
                  <a:pt x="6285" y="17010"/>
                </a:cubicBezTo>
                <a:cubicBezTo>
                  <a:pt x="6389" y="17132"/>
                  <a:pt x="6469" y="17275"/>
                  <a:pt x="6558" y="17409"/>
                </a:cubicBezTo>
                <a:cubicBezTo>
                  <a:pt x="6590" y="17456"/>
                  <a:pt x="6625" y="17504"/>
                  <a:pt x="6670" y="17568"/>
                </a:cubicBezTo>
                <a:cubicBezTo>
                  <a:pt x="6628" y="17559"/>
                  <a:pt x="6604" y="17553"/>
                  <a:pt x="6580" y="17549"/>
                </a:cubicBezTo>
                <a:cubicBezTo>
                  <a:pt x="6415" y="17521"/>
                  <a:pt x="6251" y="17488"/>
                  <a:pt x="6085" y="17470"/>
                </a:cubicBezTo>
                <a:cubicBezTo>
                  <a:pt x="5945" y="17454"/>
                  <a:pt x="5802" y="17459"/>
                  <a:pt x="5662" y="17445"/>
                </a:cubicBezTo>
                <a:cubicBezTo>
                  <a:pt x="5453" y="17423"/>
                  <a:pt x="5246" y="17389"/>
                  <a:pt x="5040" y="17367"/>
                </a:cubicBezTo>
                <a:cubicBezTo>
                  <a:pt x="5035" y="17366"/>
                  <a:pt x="5031" y="17366"/>
                  <a:pt x="5027" y="17366"/>
                </a:cubicBezTo>
                <a:cubicBezTo>
                  <a:pt x="4989" y="17366"/>
                  <a:pt x="4949" y="17384"/>
                  <a:pt x="4911" y="17394"/>
                </a:cubicBezTo>
                <a:lnTo>
                  <a:pt x="4942" y="17521"/>
                </a:lnTo>
                <a:cubicBezTo>
                  <a:pt x="4876" y="17508"/>
                  <a:pt x="4810" y="17497"/>
                  <a:pt x="4747" y="17497"/>
                </a:cubicBezTo>
                <a:cubicBezTo>
                  <a:pt x="4667" y="17497"/>
                  <a:pt x="4592" y="17515"/>
                  <a:pt x="4534" y="17569"/>
                </a:cubicBezTo>
                <a:cubicBezTo>
                  <a:pt x="4439" y="17564"/>
                  <a:pt x="4362" y="17553"/>
                  <a:pt x="4289" y="17553"/>
                </a:cubicBezTo>
                <a:cubicBezTo>
                  <a:pt x="4273" y="17553"/>
                  <a:pt x="4257" y="17554"/>
                  <a:pt x="4241" y="17555"/>
                </a:cubicBezTo>
                <a:cubicBezTo>
                  <a:pt x="4074" y="17573"/>
                  <a:pt x="3909" y="17594"/>
                  <a:pt x="3745" y="17627"/>
                </a:cubicBezTo>
                <a:cubicBezTo>
                  <a:pt x="3606" y="17656"/>
                  <a:pt x="3591" y="17699"/>
                  <a:pt x="3625" y="17835"/>
                </a:cubicBezTo>
                <a:cubicBezTo>
                  <a:pt x="3653" y="17946"/>
                  <a:pt x="3672" y="18061"/>
                  <a:pt x="3697" y="18178"/>
                </a:cubicBezTo>
                <a:cubicBezTo>
                  <a:pt x="3629" y="18172"/>
                  <a:pt x="3560" y="18169"/>
                  <a:pt x="3492" y="18169"/>
                </a:cubicBezTo>
                <a:cubicBezTo>
                  <a:pt x="3198" y="18169"/>
                  <a:pt x="2907" y="18222"/>
                  <a:pt x="2618" y="18301"/>
                </a:cubicBezTo>
                <a:cubicBezTo>
                  <a:pt x="2530" y="18326"/>
                  <a:pt x="2431" y="18310"/>
                  <a:pt x="2343" y="18335"/>
                </a:cubicBezTo>
                <a:cubicBezTo>
                  <a:pt x="2175" y="18381"/>
                  <a:pt x="2168" y="18407"/>
                  <a:pt x="2230" y="18569"/>
                </a:cubicBezTo>
                <a:cubicBezTo>
                  <a:pt x="2031" y="18562"/>
                  <a:pt x="1836" y="18556"/>
                  <a:pt x="1640" y="18548"/>
                </a:cubicBezTo>
                <a:cubicBezTo>
                  <a:pt x="1593" y="18547"/>
                  <a:pt x="1546" y="18540"/>
                  <a:pt x="1500" y="18536"/>
                </a:cubicBezTo>
                <a:cubicBezTo>
                  <a:pt x="1488" y="18535"/>
                  <a:pt x="1476" y="18534"/>
                  <a:pt x="1465" y="18534"/>
                </a:cubicBezTo>
                <a:cubicBezTo>
                  <a:pt x="1407" y="18534"/>
                  <a:pt x="1366" y="18551"/>
                  <a:pt x="1383" y="18625"/>
                </a:cubicBezTo>
                <a:cubicBezTo>
                  <a:pt x="1304" y="18623"/>
                  <a:pt x="1226" y="18614"/>
                  <a:pt x="1150" y="18614"/>
                </a:cubicBezTo>
                <a:cubicBezTo>
                  <a:pt x="1127" y="18614"/>
                  <a:pt x="1104" y="18615"/>
                  <a:pt x="1080" y="18617"/>
                </a:cubicBezTo>
                <a:cubicBezTo>
                  <a:pt x="790" y="18643"/>
                  <a:pt x="499" y="18673"/>
                  <a:pt x="211" y="18715"/>
                </a:cubicBezTo>
                <a:cubicBezTo>
                  <a:pt x="138" y="18726"/>
                  <a:pt x="71" y="18784"/>
                  <a:pt x="0" y="18821"/>
                </a:cubicBezTo>
                <a:cubicBezTo>
                  <a:pt x="55" y="18882"/>
                  <a:pt x="96" y="18973"/>
                  <a:pt x="164" y="19003"/>
                </a:cubicBezTo>
                <a:cubicBezTo>
                  <a:pt x="414" y="19108"/>
                  <a:pt x="672" y="19194"/>
                  <a:pt x="926" y="19287"/>
                </a:cubicBezTo>
                <a:cubicBezTo>
                  <a:pt x="955" y="19297"/>
                  <a:pt x="987" y="19297"/>
                  <a:pt x="1036" y="19303"/>
                </a:cubicBezTo>
                <a:cubicBezTo>
                  <a:pt x="945" y="19397"/>
                  <a:pt x="1021" y="19425"/>
                  <a:pt x="1084" y="19457"/>
                </a:cubicBezTo>
                <a:cubicBezTo>
                  <a:pt x="1367" y="19603"/>
                  <a:pt x="1650" y="19749"/>
                  <a:pt x="1943" y="19899"/>
                </a:cubicBezTo>
                <a:cubicBezTo>
                  <a:pt x="1831" y="19977"/>
                  <a:pt x="1865" y="20058"/>
                  <a:pt x="1943" y="20119"/>
                </a:cubicBezTo>
                <a:cubicBezTo>
                  <a:pt x="2061" y="20213"/>
                  <a:pt x="2185" y="20300"/>
                  <a:pt x="2315" y="20378"/>
                </a:cubicBezTo>
                <a:cubicBezTo>
                  <a:pt x="2456" y="20464"/>
                  <a:pt x="2601" y="20538"/>
                  <a:pt x="2747" y="20609"/>
                </a:cubicBezTo>
                <a:cubicBezTo>
                  <a:pt x="2870" y="20666"/>
                  <a:pt x="2997" y="20712"/>
                  <a:pt x="3130" y="20765"/>
                </a:cubicBezTo>
                <a:cubicBezTo>
                  <a:pt x="3066" y="20809"/>
                  <a:pt x="2997" y="20871"/>
                  <a:pt x="2917" y="20907"/>
                </a:cubicBezTo>
                <a:cubicBezTo>
                  <a:pt x="2823" y="20949"/>
                  <a:pt x="2843" y="21010"/>
                  <a:pt x="2884" y="21064"/>
                </a:cubicBezTo>
                <a:cubicBezTo>
                  <a:pt x="2942" y="21140"/>
                  <a:pt x="3006" y="21218"/>
                  <a:pt x="3084" y="21272"/>
                </a:cubicBezTo>
                <a:cubicBezTo>
                  <a:pt x="3308" y="21427"/>
                  <a:pt x="3538" y="21571"/>
                  <a:pt x="3771" y="21712"/>
                </a:cubicBezTo>
                <a:cubicBezTo>
                  <a:pt x="3824" y="21746"/>
                  <a:pt x="3892" y="21753"/>
                  <a:pt x="3956" y="21773"/>
                </a:cubicBezTo>
                <a:cubicBezTo>
                  <a:pt x="3910" y="21820"/>
                  <a:pt x="3857" y="21871"/>
                  <a:pt x="3805" y="21925"/>
                </a:cubicBezTo>
                <a:cubicBezTo>
                  <a:pt x="3729" y="22000"/>
                  <a:pt x="3729" y="22070"/>
                  <a:pt x="3824" y="22117"/>
                </a:cubicBezTo>
                <a:cubicBezTo>
                  <a:pt x="3959" y="22185"/>
                  <a:pt x="4104" y="22233"/>
                  <a:pt x="4242" y="22295"/>
                </a:cubicBezTo>
                <a:cubicBezTo>
                  <a:pt x="4354" y="22345"/>
                  <a:pt x="4458" y="22411"/>
                  <a:pt x="4572" y="22457"/>
                </a:cubicBezTo>
                <a:cubicBezTo>
                  <a:pt x="4722" y="22516"/>
                  <a:pt x="4840" y="22619"/>
                  <a:pt x="4977" y="22696"/>
                </a:cubicBezTo>
                <a:cubicBezTo>
                  <a:pt x="5013" y="22717"/>
                  <a:pt x="5062" y="22715"/>
                  <a:pt x="5093" y="22740"/>
                </a:cubicBezTo>
                <a:cubicBezTo>
                  <a:pt x="5117" y="22756"/>
                  <a:pt x="5119" y="22800"/>
                  <a:pt x="5131" y="22832"/>
                </a:cubicBezTo>
                <a:cubicBezTo>
                  <a:pt x="5044" y="22858"/>
                  <a:pt x="5014" y="22923"/>
                  <a:pt x="5013" y="23006"/>
                </a:cubicBezTo>
                <a:cubicBezTo>
                  <a:pt x="5013" y="23013"/>
                  <a:pt x="4994" y="23020"/>
                  <a:pt x="4987" y="23028"/>
                </a:cubicBezTo>
                <a:cubicBezTo>
                  <a:pt x="4959" y="23054"/>
                  <a:pt x="4934" y="23084"/>
                  <a:pt x="4921" y="23125"/>
                </a:cubicBezTo>
                <a:cubicBezTo>
                  <a:pt x="4889" y="23149"/>
                  <a:pt x="4849" y="23168"/>
                  <a:pt x="4826" y="23197"/>
                </a:cubicBezTo>
                <a:cubicBezTo>
                  <a:pt x="4733" y="23316"/>
                  <a:pt x="4639" y="23433"/>
                  <a:pt x="4558" y="23559"/>
                </a:cubicBezTo>
                <a:cubicBezTo>
                  <a:pt x="4458" y="23715"/>
                  <a:pt x="4459" y="23726"/>
                  <a:pt x="4627" y="23820"/>
                </a:cubicBezTo>
                <a:cubicBezTo>
                  <a:pt x="4808" y="23922"/>
                  <a:pt x="4998" y="24005"/>
                  <a:pt x="5191" y="24101"/>
                </a:cubicBezTo>
                <a:cubicBezTo>
                  <a:pt x="5164" y="24241"/>
                  <a:pt x="5168" y="24247"/>
                  <a:pt x="5342" y="24265"/>
                </a:cubicBezTo>
                <a:cubicBezTo>
                  <a:pt x="5424" y="24274"/>
                  <a:pt x="5507" y="24279"/>
                  <a:pt x="5590" y="24279"/>
                </a:cubicBezTo>
                <a:cubicBezTo>
                  <a:pt x="5605" y="24279"/>
                  <a:pt x="5619" y="24279"/>
                  <a:pt x="5633" y="24279"/>
                </a:cubicBezTo>
                <a:cubicBezTo>
                  <a:pt x="5725" y="24277"/>
                  <a:pt x="5815" y="24263"/>
                  <a:pt x="5908" y="24255"/>
                </a:cubicBezTo>
                <a:lnTo>
                  <a:pt x="5908" y="24255"/>
                </a:lnTo>
                <a:cubicBezTo>
                  <a:pt x="5836" y="24350"/>
                  <a:pt x="5762" y="24443"/>
                  <a:pt x="5684" y="24546"/>
                </a:cubicBezTo>
                <a:cubicBezTo>
                  <a:pt x="5708" y="24564"/>
                  <a:pt x="5730" y="24577"/>
                  <a:pt x="5755" y="24595"/>
                </a:cubicBezTo>
                <a:cubicBezTo>
                  <a:pt x="5738" y="24606"/>
                  <a:pt x="5723" y="24616"/>
                  <a:pt x="5673" y="24648"/>
                </a:cubicBezTo>
                <a:cubicBezTo>
                  <a:pt x="5796" y="24689"/>
                  <a:pt x="5890" y="24744"/>
                  <a:pt x="5988" y="24751"/>
                </a:cubicBezTo>
                <a:cubicBezTo>
                  <a:pt x="6413" y="24782"/>
                  <a:pt x="6837" y="24816"/>
                  <a:pt x="7262" y="24818"/>
                </a:cubicBezTo>
                <a:cubicBezTo>
                  <a:pt x="7265" y="24818"/>
                  <a:pt x="7269" y="24818"/>
                  <a:pt x="7273" y="24818"/>
                </a:cubicBezTo>
                <a:cubicBezTo>
                  <a:pt x="7579" y="24818"/>
                  <a:pt x="7885" y="24774"/>
                  <a:pt x="8192" y="24751"/>
                </a:cubicBezTo>
                <a:cubicBezTo>
                  <a:pt x="8243" y="24747"/>
                  <a:pt x="8295" y="24745"/>
                  <a:pt x="8364" y="24741"/>
                </a:cubicBezTo>
                <a:lnTo>
                  <a:pt x="8364" y="24741"/>
                </a:lnTo>
                <a:cubicBezTo>
                  <a:pt x="8214" y="24864"/>
                  <a:pt x="8082" y="24971"/>
                  <a:pt x="7945" y="25083"/>
                </a:cubicBezTo>
                <a:cubicBezTo>
                  <a:pt x="7956" y="25098"/>
                  <a:pt x="7968" y="25114"/>
                  <a:pt x="7971" y="25117"/>
                </a:cubicBezTo>
                <a:lnTo>
                  <a:pt x="7971" y="25117"/>
                </a:lnTo>
                <a:cubicBezTo>
                  <a:pt x="7919" y="25200"/>
                  <a:pt x="7875" y="25272"/>
                  <a:pt x="7827" y="25351"/>
                </a:cubicBezTo>
                <a:cubicBezTo>
                  <a:pt x="7858" y="25359"/>
                  <a:pt x="7888" y="25369"/>
                  <a:pt x="7895" y="25372"/>
                </a:cubicBezTo>
                <a:cubicBezTo>
                  <a:pt x="7773" y="25554"/>
                  <a:pt x="7655" y="25738"/>
                  <a:pt x="7534" y="25919"/>
                </a:cubicBezTo>
                <a:cubicBezTo>
                  <a:pt x="7480" y="25997"/>
                  <a:pt x="7508" y="26040"/>
                  <a:pt x="7580" y="26088"/>
                </a:cubicBezTo>
                <a:cubicBezTo>
                  <a:pt x="7740" y="26193"/>
                  <a:pt x="7925" y="26206"/>
                  <a:pt x="8105" y="26234"/>
                </a:cubicBezTo>
                <a:cubicBezTo>
                  <a:pt x="8183" y="26246"/>
                  <a:pt x="8270" y="26234"/>
                  <a:pt x="8315" y="26326"/>
                </a:cubicBezTo>
                <a:cubicBezTo>
                  <a:pt x="8326" y="26345"/>
                  <a:pt x="8362" y="26355"/>
                  <a:pt x="8388" y="26360"/>
                </a:cubicBezTo>
                <a:cubicBezTo>
                  <a:pt x="8477" y="26378"/>
                  <a:pt x="8567" y="26387"/>
                  <a:pt x="8657" y="26387"/>
                </a:cubicBezTo>
                <a:cubicBezTo>
                  <a:pt x="8780" y="26387"/>
                  <a:pt x="8904" y="26370"/>
                  <a:pt x="9031" y="26336"/>
                </a:cubicBezTo>
                <a:cubicBezTo>
                  <a:pt x="9012" y="26310"/>
                  <a:pt x="9001" y="26293"/>
                  <a:pt x="8981" y="26265"/>
                </a:cubicBezTo>
                <a:lnTo>
                  <a:pt x="8981" y="26265"/>
                </a:lnTo>
                <a:cubicBezTo>
                  <a:pt x="9032" y="26279"/>
                  <a:pt x="9072" y="26289"/>
                  <a:pt x="9116" y="26301"/>
                </a:cubicBezTo>
                <a:cubicBezTo>
                  <a:pt x="9104" y="26373"/>
                  <a:pt x="9090" y="26444"/>
                  <a:pt x="9080" y="26516"/>
                </a:cubicBezTo>
                <a:cubicBezTo>
                  <a:pt x="9067" y="26611"/>
                  <a:pt x="9077" y="26649"/>
                  <a:pt x="9139" y="26649"/>
                </a:cubicBezTo>
                <a:cubicBezTo>
                  <a:pt x="9157" y="26649"/>
                  <a:pt x="9180" y="26645"/>
                  <a:pt x="9209" y="26639"/>
                </a:cubicBezTo>
                <a:cubicBezTo>
                  <a:pt x="9322" y="26614"/>
                  <a:pt x="9433" y="26574"/>
                  <a:pt x="9542" y="26532"/>
                </a:cubicBezTo>
                <a:cubicBezTo>
                  <a:pt x="9870" y="26409"/>
                  <a:pt x="10195" y="26283"/>
                  <a:pt x="10540" y="26150"/>
                </a:cubicBezTo>
                <a:cubicBezTo>
                  <a:pt x="10545" y="26259"/>
                  <a:pt x="10555" y="26347"/>
                  <a:pt x="10551" y="26434"/>
                </a:cubicBezTo>
                <a:cubicBezTo>
                  <a:pt x="10549" y="26510"/>
                  <a:pt x="10575" y="26541"/>
                  <a:pt x="10626" y="26541"/>
                </a:cubicBezTo>
                <a:cubicBezTo>
                  <a:pt x="10640" y="26541"/>
                  <a:pt x="10656" y="26539"/>
                  <a:pt x="10674" y="26534"/>
                </a:cubicBezTo>
                <a:cubicBezTo>
                  <a:pt x="10767" y="26508"/>
                  <a:pt x="10867" y="26490"/>
                  <a:pt x="10951" y="26446"/>
                </a:cubicBezTo>
                <a:cubicBezTo>
                  <a:pt x="11229" y="26297"/>
                  <a:pt x="11487" y="26121"/>
                  <a:pt x="11728" y="25915"/>
                </a:cubicBezTo>
                <a:cubicBezTo>
                  <a:pt x="11976" y="25704"/>
                  <a:pt x="12248" y="25521"/>
                  <a:pt x="12513" y="25328"/>
                </a:cubicBezTo>
                <a:cubicBezTo>
                  <a:pt x="12766" y="25146"/>
                  <a:pt x="13024" y="24968"/>
                  <a:pt x="13278" y="24788"/>
                </a:cubicBezTo>
                <a:cubicBezTo>
                  <a:pt x="13304" y="24771"/>
                  <a:pt x="13329" y="24755"/>
                  <a:pt x="13375" y="24751"/>
                </a:cubicBezTo>
                <a:lnTo>
                  <a:pt x="13375" y="24751"/>
                </a:lnTo>
                <a:cubicBezTo>
                  <a:pt x="12942" y="25483"/>
                  <a:pt x="12498" y="26208"/>
                  <a:pt x="12079" y="26949"/>
                </a:cubicBezTo>
                <a:cubicBezTo>
                  <a:pt x="11665" y="27686"/>
                  <a:pt x="11265" y="28432"/>
                  <a:pt x="10875" y="29181"/>
                </a:cubicBezTo>
                <a:cubicBezTo>
                  <a:pt x="10482" y="29937"/>
                  <a:pt x="10144" y="30719"/>
                  <a:pt x="9788" y="31483"/>
                </a:cubicBezTo>
                <a:cubicBezTo>
                  <a:pt x="9952" y="31553"/>
                  <a:pt x="10090" y="31613"/>
                  <a:pt x="10229" y="31669"/>
                </a:cubicBezTo>
                <a:cubicBezTo>
                  <a:pt x="10241" y="31674"/>
                  <a:pt x="10258" y="31677"/>
                  <a:pt x="10274" y="31677"/>
                </a:cubicBezTo>
                <a:cubicBezTo>
                  <a:pt x="10287" y="31677"/>
                  <a:pt x="10300" y="31675"/>
                  <a:pt x="10306" y="31669"/>
                </a:cubicBezTo>
                <a:cubicBezTo>
                  <a:pt x="10401" y="31577"/>
                  <a:pt x="10519" y="31493"/>
                  <a:pt x="10577" y="31378"/>
                </a:cubicBezTo>
                <a:cubicBezTo>
                  <a:pt x="10754" y="31031"/>
                  <a:pt x="10895" y="30666"/>
                  <a:pt x="11069" y="30316"/>
                </a:cubicBezTo>
                <a:cubicBezTo>
                  <a:pt x="11475" y="29497"/>
                  <a:pt x="11884" y="28680"/>
                  <a:pt x="12305" y="27870"/>
                </a:cubicBezTo>
                <a:cubicBezTo>
                  <a:pt x="12612" y="27281"/>
                  <a:pt x="12938" y="26704"/>
                  <a:pt x="13257" y="26121"/>
                </a:cubicBezTo>
                <a:cubicBezTo>
                  <a:pt x="13283" y="26074"/>
                  <a:pt x="13318" y="26035"/>
                  <a:pt x="13368" y="26004"/>
                </a:cubicBezTo>
                <a:lnTo>
                  <a:pt x="13368" y="26004"/>
                </a:lnTo>
                <a:cubicBezTo>
                  <a:pt x="13318" y="26119"/>
                  <a:pt x="13250" y="26231"/>
                  <a:pt x="13220" y="26351"/>
                </a:cubicBezTo>
                <a:cubicBezTo>
                  <a:pt x="13168" y="26560"/>
                  <a:pt x="13138" y="26773"/>
                  <a:pt x="13105" y="26985"/>
                </a:cubicBezTo>
                <a:cubicBezTo>
                  <a:pt x="13101" y="27008"/>
                  <a:pt x="13132" y="27038"/>
                  <a:pt x="13141" y="27054"/>
                </a:cubicBezTo>
                <a:cubicBezTo>
                  <a:pt x="13137" y="27106"/>
                  <a:pt x="13131" y="27154"/>
                  <a:pt x="13131" y="27200"/>
                </a:cubicBezTo>
                <a:cubicBezTo>
                  <a:pt x="13129" y="27306"/>
                  <a:pt x="13129" y="27341"/>
                  <a:pt x="13171" y="27341"/>
                </a:cubicBezTo>
                <a:cubicBezTo>
                  <a:pt x="13194" y="27341"/>
                  <a:pt x="13228" y="27331"/>
                  <a:pt x="13282" y="27316"/>
                </a:cubicBezTo>
                <a:cubicBezTo>
                  <a:pt x="13411" y="27278"/>
                  <a:pt x="13540" y="27251"/>
                  <a:pt x="13664" y="27221"/>
                </a:cubicBezTo>
                <a:lnTo>
                  <a:pt x="13664" y="27221"/>
                </a:lnTo>
                <a:cubicBezTo>
                  <a:pt x="13535" y="27434"/>
                  <a:pt x="13621" y="27672"/>
                  <a:pt x="13652" y="27906"/>
                </a:cubicBezTo>
                <a:cubicBezTo>
                  <a:pt x="13674" y="28074"/>
                  <a:pt x="13712" y="28243"/>
                  <a:pt x="13746" y="28410"/>
                </a:cubicBezTo>
                <a:cubicBezTo>
                  <a:pt x="13777" y="28554"/>
                  <a:pt x="13813" y="28618"/>
                  <a:pt x="13890" y="28618"/>
                </a:cubicBezTo>
                <a:cubicBezTo>
                  <a:pt x="13937" y="28618"/>
                  <a:pt x="13999" y="28595"/>
                  <a:pt x="14084" y="28551"/>
                </a:cubicBezTo>
                <a:cubicBezTo>
                  <a:pt x="14152" y="28744"/>
                  <a:pt x="14208" y="28944"/>
                  <a:pt x="14289" y="29132"/>
                </a:cubicBezTo>
                <a:cubicBezTo>
                  <a:pt x="14365" y="29308"/>
                  <a:pt x="14468" y="29474"/>
                  <a:pt x="14557" y="29647"/>
                </a:cubicBezTo>
                <a:cubicBezTo>
                  <a:pt x="14578" y="29686"/>
                  <a:pt x="14602" y="29703"/>
                  <a:pt x="14628" y="29703"/>
                </a:cubicBezTo>
                <a:cubicBezTo>
                  <a:pt x="14650" y="29703"/>
                  <a:pt x="14674" y="29690"/>
                  <a:pt x="14697" y="29667"/>
                </a:cubicBezTo>
                <a:cubicBezTo>
                  <a:pt x="14780" y="29582"/>
                  <a:pt x="14865" y="29495"/>
                  <a:pt x="14936" y="29400"/>
                </a:cubicBezTo>
                <a:cubicBezTo>
                  <a:pt x="15060" y="29233"/>
                  <a:pt x="15159" y="29048"/>
                  <a:pt x="15292" y="28892"/>
                </a:cubicBezTo>
                <a:cubicBezTo>
                  <a:pt x="15384" y="28785"/>
                  <a:pt x="15521" y="28722"/>
                  <a:pt x="15585" y="28583"/>
                </a:cubicBezTo>
                <a:cubicBezTo>
                  <a:pt x="15629" y="28484"/>
                  <a:pt x="15683" y="28388"/>
                  <a:pt x="15736" y="28285"/>
                </a:cubicBezTo>
                <a:cubicBezTo>
                  <a:pt x="16006" y="28646"/>
                  <a:pt x="16300" y="28993"/>
                  <a:pt x="16444" y="29470"/>
                </a:cubicBezTo>
                <a:cubicBezTo>
                  <a:pt x="16486" y="29387"/>
                  <a:pt x="16508" y="29343"/>
                  <a:pt x="16541" y="29279"/>
                </a:cubicBezTo>
                <a:cubicBezTo>
                  <a:pt x="16555" y="29329"/>
                  <a:pt x="16572" y="29356"/>
                  <a:pt x="16569" y="29384"/>
                </a:cubicBezTo>
                <a:cubicBezTo>
                  <a:pt x="16564" y="29439"/>
                  <a:pt x="16557" y="29484"/>
                  <a:pt x="16632" y="29499"/>
                </a:cubicBezTo>
                <a:cubicBezTo>
                  <a:pt x="16653" y="29504"/>
                  <a:pt x="16672" y="29554"/>
                  <a:pt x="16678" y="29585"/>
                </a:cubicBezTo>
                <a:cubicBezTo>
                  <a:pt x="16717" y="29771"/>
                  <a:pt x="16833" y="29914"/>
                  <a:pt x="16963" y="30036"/>
                </a:cubicBezTo>
                <a:cubicBezTo>
                  <a:pt x="17058" y="30125"/>
                  <a:pt x="17135" y="30228"/>
                  <a:pt x="17228" y="30317"/>
                </a:cubicBezTo>
                <a:cubicBezTo>
                  <a:pt x="17266" y="30354"/>
                  <a:pt x="17294" y="30373"/>
                  <a:pt x="17319" y="30373"/>
                </a:cubicBezTo>
                <a:cubicBezTo>
                  <a:pt x="17348" y="30373"/>
                  <a:pt x="17374" y="30347"/>
                  <a:pt x="17407" y="30295"/>
                </a:cubicBezTo>
                <a:cubicBezTo>
                  <a:pt x="17427" y="30263"/>
                  <a:pt x="17452" y="30233"/>
                  <a:pt x="17490" y="30178"/>
                </a:cubicBezTo>
                <a:cubicBezTo>
                  <a:pt x="17561" y="30265"/>
                  <a:pt x="17629" y="30333"/>
                  <a:pt x="17681" y="30413"/>
                </a:cubicBezTo>
                <a:cubicBezTo>
                  <a:pt x="17786" y="30568"/>
                  <a:pt x="17877" y="30733"/>
                  <a:pt x="17980" y="30888"/>
                </a:cubicBezTo>
                <a:cubicBezTo>
                  <a:pt x="18010" y="30935"/>
                  <a:pt x="18045" y="30969"/>
                  <a:pt x="18087" y="30969"/>
                </a:cubicBezTo>
                <a:cubicBezTo>
                  <a:pt x="18114" y="30969"/>
                  <a:pt x="18145" y="30954"/>
                  <a:pt x="18178" y="30919"/>
                </a:cubicBezTo>
                <a:cubicBezTo>
                  <a:pt x="18204" y="30894"/>
                  <a:pt x="18228" y="30881"/>
                  <a:pt x="18253" y="30881"/>
                </a:cubicBezTo>
                <a:cubicBezTo>
                  <a:pt x="18284" y="30881"/>
                  <a:pt x="18314" y="30901"/>
                  <a:pt x="18344" y="30938"/>
                </a:cubicBezTo>
                <a:cubicBezTo>
                  <a:pt x="18457" y="31078"/>
                  <a:pt x="18582" y="31204"/>
                  <a:pt x="18756" y="31274"/>
                </a:cubicBezTo>
                <a:cubicBezTo>
                  <a:pt x="18804" y="31294"/>
                  <a:pt x="18842" y="31306"/>
                  <a:pt x="18875" y="31306"/>
                </a:cubicBezTo>
                <a:cubicBezTo>
                  <a:pt x="18925" y="31306"/>
                  <a:pt x="18962" y="31278"/>
                  <a:pt x="19000" y="31206"/>
                </a:cubicBezTo>
                <a:cubicBezTo>
                  <a:pt x="19114" y="30993"/>
                  <a:pt x="19213" y="30773"/>
                  <a:pt x="19310" y="30552"/>
                </a:cubicBezTo>
                <a:cubicBezTo>
                  <a:pt x="19334" y="30498"/>
                  <a:pt x="19350" y="30461"/>
                  <a:pt x="19383" y="30461"/>
                </a:cubicBezTo>
                <a:cubicBezTo>
                  <a:pt x="19402" y="30461"/>
                  <a:pt x="19427" y="30474"/>
                  <a:pt x="19461" y="30503"/>
                </a:cubicBezTo>
                <a:cubicBezTo>
                  <a:pt x="19549" y="30575"/>
                  <a:pt x="19656" y="30625"/>
                  <a:pt x="19760" y="30674"/>
                </a:cubicBezTo>
                <a:cubicBezTo>
                  <a:pt x="19938" y="30758"/>
                  <a:pt x="20041" y="30916"/>
                  <a:pt x="20166" y="31052"/>
                </a:cubicBezTo>
                <a:cubicBezTo>
                  <a:pt x="20266" y="31159"/>
                  <a:pt x="20372" y="31264"/>
                  <a:pt x="20490" y="31349"/>
                </a:cubicBezTo>
                <a:cubicBezTo>
                  <a:pt x="20538" y="31384"/>
                  <a:pt x="20579" y="31400"/>
                  <a:pt x="20615" y="31400"/>
                </a:cubicBezTo>
                <a:cubicBezTo>
                  <a:pt x="20680" y="31400"/>
                  <a:pt x="20727" y="31346"/>
                  <a:pt x="20756" y="31242"/>
                </a:cubicBezTo>
                <a:cubicBezTo>
                  <a:pt x="20768" y="31199"/>
                  <a:pt x="20781" y="31154"/>
                  <a:pt x="20802" y="31083"/>
                </a:cubicBezTo>
                <a:cubicBezTo>
                  <a:pt x="20909" y="31173"/>
                  <a:pt x="21004" y="31248"/>
                  <a:pt x="21092" y="31331"/>
                </a:cubicBezTo>
                <a:cubicBezTo>
                  <a:pt x="21172" y="31406"/>
                  <a:pt x="21243" y="31489"/>
                  <a:pt x="21322" y="31565"/>
                </a:cubicBezTo>
                <a:cubicBezTo>
                  <a:pt x="21390" y="31633"/>
                  <a:pt x="21438" y="31666"/>
                  <a:pt x="21490" y="31666"/>
                </a:cubicBezTo>
                <a:cubicBezTo>
                  <a:pt x="21542" y="31666"/>
                  <a:pt x="21598" y="31633"/>
                  <a:pt x="21683" y="31566"/>
                </a:cubicBezTo>
                <a:cubicBezTo>
                  <a:pt x="21867" y="31683"/>
                  <a:pt x="22059" y="31801"/>
                  <a:pt x="22252" y="31924"/>
                </a:cubicBezTo>
                <a:cubicBezTo>
                  <a:pt x="22266" y="31934"/>
                  <a:pt x="22284" y="31938"/>
                  <a:pt x="22305" y="31938"/>
                </a:cubicBezTo>
                <a:cubicBezTo>
                  <a:pt x="22382" y="31938"/>
                  <a:pt x="22487" y="31878"/>
                  <a:pt x="22496" y="31808"/>
                </a:cubicBezTo>
                <a:cubicBezTo>
                  <a:pt x="22507" y="31724"/>
                  <a:pt x="22516" y="31638"/>
                  <a:pt x="22530" y="31554"/>
                </a:cubicBezTo>
                <a:cubicBezTo>
                  <a:pt x="22531" y="31540"/>
                  <a:pt x="22543" y="31528"/>
                  <a:pt x="22556" y="31505"/>
                </a:cubicBezTo>
                <a:cubicBezTo>
                  <a:pt x="22592" y="31521"/>
                  <a:pt x="22630" y="31531"/>
                  <a:pt x="22661" y="31552"/>
                </a:cubicBezTo>
                <a:cubicBezTo>
                  <a:pt x="22835" y="31664"/>
                  <a:pt x="23008" y="31778"/>
                  <a:pt x="23181" y="31891"/>
                </a:cubicBezTo>
                <a:cubicBezTo>
                  <a:pt x="23207" y="31907"/>
                  <a:pt x="23234" y="31924"/>
                  <a:pt x="23262" y="31937"/>
                </a:cubicBezTo>
                <a:cubicBezTo>
                  <a:pt x="23305" y="31957"/>
                  <a:pt x="23338" y="31969"/>
                  <a:pt x="23366" y="31969"/>
                </a:cubicBezTo>
                <a:cubicBezTo>
                  <a:pt x="23421" y="31969"/>
                  <a:pt x="23460" y="31926"/>
                  <a:pt x="23525" y="31824"/>
                </a:cubicBezTo>
                <a:cubicBezTo>
                  <a:pt x="23627" y="31876"/>
                  <a:pt x="23731" y="31928"/>
                  <a:pt x="23833" y="31983"/>
                </a:cubicBezTo>
                <a:cubicBezTo>
                  <a:pt x="23939" y="32041"/>
                  <a:pt x="24039" y="32110"/>
                  <a:pt x="24147" y="32163"/>
                </a:cubicBezTo>
                <a:cubicBezTo>
                  <a:pt x="24204" y="32192"/>
                  <a:pt x="24252" y="32207"/>
                  <a:pt x="24293" y="32207"/>
                </a:cubicBezTo>
                <a:cubicBezTo>
                  <a:pt x="24376" y="32207"/>
                  <a:pt x="24432" y="32146"/>
                  <a:pt x="24479" y="32017"/>
                </a:cubicBezTo>
                <a:cubicBezTo>
                  <a:pt x="24517" y="32030"/>
                  <a:pt x="24557" y="32041"/>
                  <a:pt x="24593" y="32058"/>
                </a:cubicBezTo>
                <a:cubicBezTo>
                  <a:pt x="24745" y="32130"/>
                  <a:pt x="24896" y="32202"/>
                  <a:pt x="25045" y="32275"/>
                </a:cubicBezTo>
                <a:cubicBezTo>
                  <a:pt x="25135" y="32321"/>
                  <a:pt x="25225" y="32367"/>
                  <a:pt x="25314" y="32415"/>
                </a:cubicBezTo>
                <a:cubicBezTo>
                  <a:pt x="25371" y="32448"/>
                  <a:pt x="25422" y="32492"/>
                  <a:pt x="25486" y="32492"/>
                </a:cubicBezTo>
                <a:cubicBezTo>
                  <a:pt x="25509" y="32492"/>
                  <a:pt x="25534" y="32486"/>
                  <a:pt x="25561" y="32473"/>
                </a:cubicBezTo>
                <a:cubicBezTo>
                  <a:pt x="25564" y="32471"/>
                  <a:pt x="25568" y="32471"/>
                  <a:pt x="25572" y="32471"/>
                </a:cubicBezTo>
                <a:cubicBezTo>
                  <a:pt x="25595" y="32471"/>
                  <a:pt x="25631" y="32493"/>
                  <a:pt x="25655" y="32507"/>
                </a:cubicBezTo>
                <a:cubicBezTo>
                  <a:pt x="26015" y="32701"/>
                  <a:pt x="26404" y="32790"/>
                  <a:pt x="26810" y="32820"/>
                </a:cubicBezTo>
                <a:cubicBezTo>
                  <a:pt x="26820" y="32820"/>
                  <a:pt x="26830" y="32821"/>
                  <a:pt x="26841" y="32821"/>
                </a:cubicBezTo>
                <a:cubicBezTo>
                  <a:pt x="26857" y="32821"/>
                  <a:pt x="26874" y="32820"/>
                  <a:pt x="26890" y="32817"/>
                </a:cubicBezTo>
                <a:cubicBezTo>
                  <a:pt x="27022" y="32792"/>
                  <a:pt x="27046" y="32742"/>
                  <a:pt x="26964" y="32640"/>
                </a:cubicBezTo>
                <a:cubicBezTo>
                  <a:pt x="26879" y="32534"/>
                  <a:pt x="26782" y="32437"/>
                  <a:pt x="26688" y="32338"/>
                </a:cubicBezTo>
                <a:cubicBezTo>
                  <a:pt x="26552" y="32194"/>
                  <a:pt x="26414" y="32053"/>
                  <a:pt x="26276" y="31909"/>
                </a:cubicBezTo>
                <a:cubicBezTo>
                  <a:pt x="26260" y="31892"/>
                  <a:pt x="26239" y="31861"/>
                  <a:pt x="26245" y="31850"/>
                </a:cubicBezTo>
                <a:cubicBezTo>
                  <a:pt x="26309" y="31741"/>
                  <a:pt x="26224" y="31685"/>
                  <a:pt x="26167" y="31621"/>
                </a:cubicBezTo>
                <a:cubicBezTo>
                  <a:pt x="25966" y="31400"/>
                  <a:pt x="25763" y="31181"/>
                  <a:pt x="25571" y="30970"/>
                </a:cubicBezTo>
                <a:cubicBezTo>
                  <a:pt x="25577" y="30943"/>
                  <a:pt x="25577" y="30938"/>
                  <a:pt x="25580" y="30935"/>
                </a:cubicBezTo>
                <a:cubicBezTo>
                  <a:pt x="25752" y="30795"/>
                  <a:pt x="25761" y="30746"/>
                  <a:pt x="25645" y="30542"/>
                </a:cubicBezTo>
                <a:cubicBezTo>
                  <a:pt x="25549" y="30372"/>
                  <a:pt x="25447" y="30207"/>
                  <a:pt x="25354" y="30036"/>
                </a:cubicBezTo>
                <a:cubicBezTo>
                  <a:pt x="25334" y="30001"/>
                  <a:pt x="25346" y="29951"/>
                  <a:pt x="25340" y="29909"/>
                </a:cubicBezTo>
                <a:cubicBezTo>
                  <a:pt x="25335" y="29862"/>
                  <a:pt x="25336" y="29807"/>
                  <a:pt x="25314" y="29769"/>
                </a:cubicBezTo>
                <a:cubicBezTo>
                  <a:pt x="25225" y="29618"/>
                  <a:pt x="25125" y="29473"/>
                  <a:pt x="25026" y="29316"/>
                </a:cubicBezTo>
                <a:cubicBezTo>
                  <a:pt x="25135" y="29256"/>
                  <a:pt x="25248" y="29191"/>
                  <a:pt x="25362" y="29129"/>
                </a:cubicBezTo>
                <a:cubicBezTo>
                  <a:pt x="25431" y="29092"/>
                  <a:pt x="25500" y="29055"/>
                  <a:pt x="25571" y="29023"/>
                </a:cubicBezTo>
                <a:cubicBezTo>
                  <a:pt x="25666" y="28979"/>
                  <a:pt x="25674" y="28912"/>
                  <a:pt x="25622" y="28834"/>
                </a:cubicBezTo>
                <a:cubicBezTo>
                  <a:pt x="25577" y="28766"/>
                  <a:pt x="25527" y="28701"/>
                  <a:pt x="25474" y="28638"/>
                </a:cubicBezTo>
                <a:cubicBezTo>
                  <a:pt x="25288" y="28413"/>
                  <a:pt x="25099" y="28191"/>
                  <a:pt x="24912" y="27966"/>
                </a:cubicBezTo>
                <a:cubicBezTo>
                  <a:pt x="24899" y="27953"/>
                  <a:pt x="24893" y="27934"/>
                  <a:pt x="24884" y="27919"/>
                </a:cubicBezTo>
                <a:cubicBezTo>
                  <a:pt x="24991" y="27806"/>
                  <a:pt x="24995" y="27744"/>
                  <a:pt x="24871" y="27641"/>
                </a:cubicBezTo>
                <a:cubicBezTo>
                  <a:pt x="24760" y="27550"/>
                  <a:pt x="24639" y="27471"/>
                  <a:pt x="24517" y="27393"/>
                </a:cubicBezTo>
                <a:cubicBezTo>
                  <a:pt x="24234" y="27209"/>
                  <a:pt x="24050" y="26926"/>
                  <a:pt x="23816" y="26695"/>
                </a:cubicBezTo>
                <a:cubicBezTo>
                  <a:pt x="23716" y="26597"/>
                  <a:pt x="23605" y="26515"/>
                  <a:pt x="23498" y="26423"/>
                </a:cubicBezTo>
                <a:cubicBezTo>
                  <a:pt x="23500" y="26421"/>
                  <a:pt x="23503" y="26410"/>
                  <a:pt x="23507" y="26408"/>
                </a:cubicBezTo>
                <a:cubicBezTo>
                  <a:pt x="23802" y="26360"/>
                  <a:pt x="24097" y="26296"/>
                  <a:pt x="24394" y="26271"/>
                </a:cubicBezTo>
                <a:cubicBezTo>
                  <a:pt x="24482" y="26263"/>
                  <a:pt x="24570" y="26260"/>
                  <a:pt x="24658" y="26260"/>
                </a:cubicBezTo>
                <a:cubicBezTo>
                  <a:pt x="25018" y="26260"/>
                  <a:pt x="25374" y="26319"/>
                  <a:pt x="25726" y="26401"/>
                </a:cubicBezTo>
                <a:cubicBezTo>
                  <a:pt x="25753" y="26408"/>
                  <a:pt x="25782" y="26410"/>
                  <a:pt x="25811" y="26410"/>
                </a:cubicBezTo>
                <a:cubicBezTo>
                  <a:pt x="25829" y="26410"/>
                  <a:pt x="25847" y="26409"/>
                  <a:pt x="25865" y="26408"/>
                </a:cubicBezTo>
                <a:cubicBezTo>
                  <a:pt x="26074" y="26392"/>
                  <a:pt x="26084" y="26379"/>
                  <a:pt x="26053" y="26175"/>
                </a:cubicBezTo>
                <a:cubicBezTo>
                  <a:pt x="26050" y="26165"/>
                  <a:pt x="26054" y="26152"/>
                  <a:pt x="26059" y="26122"/>
                </a:cubicBezTo>
                <a:cubicBezTo>
                  <a:pt x="26182" y="26135"/>
                  <a:pt x="26303" y="26148"/>
                  <a:pt x="26426" y="26163"/>
                </a:cubicBezTo>
                <a:cubicBezTo>
                  <a:pt x="26488" y="26170"/>
                  <a:pt x="26549" y="26180"/>
                  <a:pt x="26611" y="26184"/>
                </a:cubicBezTo>
                <a:cubicBezTo>
                  <a:pt x="26621" y="26185"/>
                  <a:pt x="26631" y="26185"/>
                  <a:pt x="26640" y="26185"/>
                </a:cubicBezTo>
                <a:cubicBezTo>
                  <a:pt x="26722" y="26185"/>
                  <a:pt x="26785" y="26158"/>
                  <a:pt x="26780" y="26042"/>
                </a:cubicBezTo>
                <a:lnTo>
                  <a:pt x="26780" y="26042"/>
                </a:lnTo>
                <a:cubicBezTo>
                  <a:pt x="26892" y="26045"/>
                  <a:pt x="27000" y="26053"/>
                  <a:pt x="27107" y="26053"/>
                </a:cubicBezTo>
                <a:cubicBezTo>
                  <a:pt x="27151" y="26053"/>
                  <a:pt x="27195" y="26051"/>
                  <a:pt x="27239" y="26047"/>
                </a:cubicBezTo>
                <a:cubicBezTo>
                  <a:pt x="27397" y="26034"/>
                  <a:pt x="27554" y="25998"/>
                  <a:pt x="27708" y="25962"/>
                </a:cubicBezTo>
                <a:cubicBezTo>
                  <a:pt x="27804" y="25938"/>
                  <a:pt x="27831" y="25877"/>
                  <a:pt x="27775" y="25785"/>
                </a:cubicBezTo>
                <a:cubicBezTo>
                  <a:pt x="27696" y="25657"/>
                  <a:pt x="27619" y="25526"/>
                  <a:pt x="27531" y="25376"/>
                </a:cubicBezTo>
                <a:cubicBezTo>
                  <a:pt x="27621" y="25352"/>
                  <a:pt x="27704" y="25336"/>
                  <a:pt x="27784" y="25336"/>
                </a:cubicBezTo>
                <a:cubicBezTo>
                  <a:pt x="27835" y="25336"/>
                  <a:pt x="27884" y="25342"/>
                  <a:pt x="27933" y="25356"/>
                </a:cubicBezTo>
                <a:cubicBezTo>
                  <a:pt x="28078" y="25396"/>
                  <a:pt x="28220" y="25453"/>
                  <a:pt x="28364" y="25501"/>
                </a:cubicBezTo>
                <a:cubicBezTo>
                  <a:pt x="28397" y="25511"/>
                  <a:pt x="28431" y="25523"/>
                  <a:pt x="28466" y="25530"/>
                </a:cubicBezTo>
                <a:cubicBezTo>
                  <a:pt x="28497" y="25536"/>
                  <a:pt x="28524" y="25539"/>
                  <a:pt x="28546" y="25539"/>
                </a:cubicBezTo>
                <a:cubicBezTo>
                  <a:pt x="28627" y="25539"/>
                  <a:pt x="28652" y="25495"/>
                  <a:pt x="28648" y="25382"/>
                </a:cubicBezTo>
                <a:cubicBezTo>
                  <a:pt x="28648" y="25372"/>
                  <a:pt x="28657" y="25361"/>
                  <a:pt x="28664" y="25345"/>
                </a:cubicBezTo>
                <a:cubicBezTo>
                  <a:pt x="28766" y="25374"/>
                  <a:pt x="28864" y="25409"/>
                  <a:pt x="28966" y="25429"/>
                </a:cubicBezTo>
                <a:cubicBezTo>
                  <a:pt x="29067" y="25450"/>
                  <a:pt x="29166" y="25461"/>
                  <a:pt x="29265" y="25461"/>
                </a:cubicBezTo>
                <a:cubicBezTo>
                  <a:pt x="29439" y="25461"/>
                  <a:pt x="29610" y="25425"/>
                  <a:pt x="29774" y="25338"/>
                </a:cubicBezTo>
                <a:cubicBezTo>
                  <a:pt x="29869" y="25288"/>
                  <a:pt x="29907" y="25228"/>
                  <a:pt x="29850" y="25124"/>
                </a:cubicBezTo>
                <a:cubicBezTo>
                  <a:pt x="29811" y="25053"/>
                  <a:pt x="29788" y="24972"/>
                  <a:pt x="29753" y="24883"/>
                </a:cubicBezTo>
                <a:lnTo>
                  <a:pt x="29753" y="24883"/>
                </a:lnTo>
                <a:cubicBezTo>
                  <a:pt x="29823" y="24884"/>
                  <a:pt x="29886" y="24890"/>
                  <a:pt x="29946" y="24890"/>
                </a:cubicBezTo>
                <a:cubicBezTo>
                  <a:pt x="29959" y="24890"/>
                  <a:pt x="29971" y="24889"/>
                  <a:pt x="29984" y="24889"/>
                </a:cubicBezTo>
                <a:cubicBezTo>
                  <a:pt x="30181" y="24882"/>
                  <a:pt x="30381" y="24884"/>
                  <a:pt x="30576" y="24854"/>
                </a:cubicBezTo>
                <a:cubicBezTo>
                  <a:pt x="30843" y="24815"/>
                  <a:pt x="30856" y="24775"/>
                  <a:pt x="30731" y="24530"/>
                </a:cubicBezTo>
                <a:cubicBezTo>
                  <a:pt x="30799" y="24519"/>
                  <a:pt x="30863" y="24507"/>
                  <a:pt x="30926" y="24495"/>
                </a:cubicBezTo>
                <a:cubicBezTo>
                  <a:pt x="31014" y="24480"/>
                  <a:pt x="31103" y="24469"/>
                  <a:pt x="31190" y="24447"/>
                </a:cubicBezTo>
                <a:cubicBezTo>
                  <a:pt x="31290" y="24418"/>
                  <a:pt x="31376" y="24369"/>
                  <a:pt x="31328" y="24240"/>
                </a:cubicBezTo>
                <a:cubicBezTo>
                  <a:pt x="31419" y="24193"/>
                  <a:pt x="31510" y="24156"/>
                  <a:pt x="31591" y="24105"/>
                </a:cubicBezTo>
                <a:cubicBezTo>
                  <a:pt x="31702" y="24035"/>
                  <a:pt x="31702" y="23987"/>
                  <a:pt x="31611" y="23895"/>
                </a:cubicBezTo>
                <a:cubicBezTo>
                  <a:pt x="31497" y="23779"/>
                  <a:pt x="31384" y="23660"/>
                  <a:pt x="31272" y="23542"/>
                </a:cubicBezTo>
                <a:cubicBezTo>
                  <a:pt x="31258" y="23527"/>
                  <a:pt x="31244" y="23500"/>
                  <a:pt x="31246" y="23482"/>
                </a:cubicBezTo>
                <a:cubicBezTo>
                  <a:pt x="31294" y="23208"/>
                  <a:pt x="31153" y="22979"/>
                  <a:pt x="31064" y="22742"/>
                </a:cubicBezTo>
                <a:cubicBezTo>
                  <a:pt x="31015" y="22609"/>
                  <a:pt x="30926" y="22491"/>
                  <a:pt x="30866" y="22383"/>
                </a:cubicBezTo>
                <a:cubicBezTo>
                  <a:pt x="31131" y="22277"/>
                  <a:pt x="31399" y="22174"/>
                  <a:pt x="31663" y="22065"/>
                </a:cubicBezTo>
                <a:cubicBezTo>
                  <a:pt x="31736" y="22034"/>
                  <a:pt x="31801" y="21977"/>
                  <a:pt x="31875" y="21951"/>
                </a:cubicBezTo>
                <a:cubicBezTo>
                  <a:pt x="31985" y="21913"/>
                  <a:pt x="32103" y="21900"/>
                  <a:pt x="32211" y="21859"/>
                </a:cubicBezTo>
                <a:cubicBezTo>
                  <a:pt x="32345" y="21808"/>
                  <a:pt x="32480" y="21753"/>
                  <a:pt x="32599" y="21678"/>
                </a:cubicBezTo>
                <a:cubicBezTo>
                  <a:pt x="32723" y="21599"/>
                  <a:pt x="32719" y="21534"/>
                  <a:pt x="32628" y="21417"/>
                </a:cubicBezTo>
                <a:cubicBezTo>
                  <a:pt x="32593" y="21372"/>
                  <a:pt x="32559" y="21326"/>
                  <a:pt x="32521" y="21273"/>
                </a:cubicBezTo>
                <a:cubicBezTo>
                  <a:pt x="32676" y="21190"/>
                  <a:pt x="32825" y="21113"/>
                  <a:pt x="32969" y="21032"/>
                </a:cubicBezTo>
                <a:cubicBezTo>
                  <a:pt x="33195" y="20903"/>
                  <a:pt x="33421" y="20773"/>
                  <a:pt x="33647" y="20642"/>
                </a:cubicBezTo>
                <a:cubicBezTo>
                  <a:pt x="33755" y="20579"/>
                  <a:pt x="33756" y="20557"/>
                  <a:pt x="33660" y="20377"/>
                </a:cubicBezTo>
                <a:cubicBezTo>
                  <a:pt x="33732" y="20312"/>
                  <a:pt x="33813" y="20253"/>
                  <a:pt x="33879" y="20179"/>
                </a:cubicBezTo>
                <a:cubicBezTo>
                  <a:pt x="33972" y="20075"/>
                  <a:pt x="34059" y="19967"/>
                  <a:pt x="34136" y="19853"/>
                </a:cubicBezTo>
                <a:cubicBezTo>
                  <a:pt x="34202" y="19756"/>
                  <a:pt x="34162" y="19682"/>
                  <a:pt x="34072" y="19605"/>
                </a:cubicBezTo>
                <a:cubicBezTo>
                  <a:pt x="33940" y="19492"/>
                  <a:pt x="33825" y="19359"/>
                  <a:pt x="33708" y="19230"/>
                </a:cubicBezTo>
                <a:cubicBezTo>
                  <a:pt x="33652" y="19167"/>
                  <a:pt x="33681" y="19132"/>
                  <a:pt x="33752" y="19090"/>
                </a:cubicBezTo>
                <a:cubicBezTo>
                  <a:pt x="33973" y="18958"/>
                  <a:pt x="34188" y="18815"/>
                  <a:pt x="34403" y="18676"/>
                </a:cubicBezTo>
                <a:cubicBezTo>
                  <a:pt x="34504" y="18610"/>
                  <a:pt x="34601" y="18538"/>
                  <a:pt x="34699" y="18468"/>
                </a:cubicBezTo>
                <a:cubicBezTo>
                  <a:pt x="34764" y="18421"/>
                  <a:pt x="34817" y="18375"/>
                  <a:pt x="34743" y="18288"/>
                </a:cubicBezTo>
                <a:cubicBezTo>
                  <a:pt x="34729" y="18270"/>
                  <a:pt x="34750" y="18201"/>
                  <a:pt x="34775" y="18177"/>
                </a:cubicBezTo>
                <a:cubicBezTo>
                  <a:pt x="34879" y="18078"/>
                  <a:pt x="35002" y="17995"/>
                  <a:pt x="35097" y="17888"/>
                </a:cubicBezTo>
                <a:cubicBezTo>
                  <a:pt x="35185" y="17792"/>
                  <a:pt x="35254" y="17676"/>
                  <a:pt x="35316" y="17560"/>
                </a:cubicBezTo>
                <a:cubicBezTo>
                  <a:pt x="35365" y="17476"/>
                  <a:pt x="35360" y="17387"/>
                  <a:pt x="35252" y="17337"/>
                </a:cubicBezTo>
                <a:cubicBezTo>
                  <a:pt x="35228" y="17327"/>
                  <a:pt x="35211" y="17303"/>
                  <a:pt x="35182" y="17280"/>
                </a:cubicBezTo>
                <a:cubicBezTo>
                  <a:pt x="35284" y="17190"/>
                  <a:pt x="35376" y="17102"/>
                  <a:pt x="35473" y="17020"/>
                </a:cubicBezTo>
                <a:cubicBezTo>
                  <a:pt x="35759" y="16775"/>
                  <a:pt x="36055" y="16539"/>
                  <a:pt x="36335" y="16284"/>
                </a:cubicBezTo>
                <a:cubicBezTo>
                  <a:pt x="36642" y="16010"/>
                  <a:pt x="36973" y="15768"/>
                  <a:pt x="37287" y="15504"/>
                </a:cubicBezTo>
                <a:cubicBezTo>
                  <a:pt x="37363" y="15440"/>
                  <a:pt x="37426" y="15357"/>
                  <a:pt x="37481" y="15275"/>
                </a:cubicBezTo>
                <a:cubicBezTo>
                  <a:pt x="37521" y="15216"/>
                  <a:pt x="37501" y="15164"/>
                  <a:pt x="37429" y="15164"/>
                </a:cubicBezTo>
                <a:cubicBezTo>
                  <a:pt x="37424" y="15164"/>
                  <a:pt x="37419" y="15164"/>
                  <a:pt x="37413" y="15165"/>
                </a:cubicBezTo>
                <a:cubicBezTo>
                  <a:pt x="37283" y="15176"/>
                  <a:pt x="37152" y="15194"/>
                  <a:pt x="37023" y="15216"/>
                </a:cubicBezTo>
                <a:cubicBezTo>
                  <a:pt x="36771" y="15260"/>
                  <a:pt x="36520" y="15316"/>
                  <a:pt x="36266" y="15352"/>
                </a:cubicBezTo>
                <a:cubicBezTo>
                  <a:pt x="36020" y="15387"/>
                  <a:pt x="35772" y="15403"/>
                  <a:pt x="35523" y="15423"/>
                </a:cubicBezTo>
                <a:cubicBezTo>
                  <a:pt x="35402" y="15433"/>
                  <a:pt x="35279" y="15436"/>
                  <a:pt x="35156" y="15443"/>
                </a:cubicBezTo>
                <a:cubicBezTo>
                  <a:pt x="35151" y="15250"/>
                  <a:pt x="35143" y="15232"/>
                  <a:pt x="34975" y="15212"/>
                </a:cubicBezTo>
                <a:cubicBezTo>
                  <a:pt x="34923" y="15206"/>
                  <a:pt x="34870" y="15204"/>
                  <a:pt x="34817" y="15204"/>
                </a:cubicBezTo>
                <a:cubicBezTo>
                  <a:pt x="34742" y="15204"/>
                  <a:pt x="34666" y="15209"/>
                  <a:pt x="34591" y="15217"/>
                </a:cubicBezTo>
                <a:cubicBezTo>
                  <a:pt x="34173" y="15263"/>
                  <a:pt x="33756" y="15315"/>
                  <a:pt x="33337" y="15366"/>
                </a:cubicBezTo>
                <a:cubicBezTo>
                  <a:pt x="33336" y="15366"/>
                  <a:pt x="33335" y="15366"/>
                  <a:pt x="33334" y="15366"/>
                </a:cubicBezTo>
                <a:cubicBezTo>
                  <a:pt x="33325" y="15366"/>
                  <a:pt x="33315" y="15362"/>
                  <a:pt x="33303" y="15360"/>
                </a:cubicBezTo>
                <a:cubicBezTo>
                  <a:pt x="33330" y="15228"/>
                  <a:pt x="33356" y="15099"/>
                  <a:pt x="33381" y="14969"/>
                </a:cubicBezTo>
                <a:cubicBezTo>
                  <a:pt x="33401" y="14869"/>
                  <a:pt x="33350" y="14798"/>
                  <a:pt x="33237" y="14764"/>
                </a:cubicBezTo>
                <a:cubicBezTo>
                  <a:pt x="33182" y="14747"/>
                  <a:pt x="33127" y="14740"/>
                  <a:pt x="33073" y="14740"/>
                </a:cubicBezTo>
                <a:cubicBezTo>
                  <a:pt x="32973" y="14740"/>
                  <a:pt x="32876" y="14764"/>
                  <a:pt x="32779" y="14798"/>
                </a:cubicBezTo>
                <a:cubicBezTo>
                  <a:pt x="32732" y="14815"/>
                  <a:pt x="32685" y="14834"/>
                  <a:pt x="32628" y="14854"/>
                </a:cubicBezTo>
                <a:cubicBezTo>
                  <a:pt x="32614" y="14737"/>
                  <a:pt x="32550" y="14699"/>
                  <a:pt x="32465" y="14699"/>
                </a:cubicBezTo>
                <a:cubicBezTo>
                  <a:pt x="32450" y="14699"/>
                  <a:pt x="32434" y="14700"/>
                  <a:pt x="32418" y="14702"/>
                </a:cubicBezTo>
                <a:cubicBezTo>
                  <a:pt x="32166" y="14734"/>
                  <a:pt x="31914" y="14769"/>
                  <a:pt x="31662" y="14803"/>
                </a:cubicBezTo>
                <a:cubicBezTo>
                  <a:pt x="31657" y="14745"/>
                  <a:pt x="31642" y="14679"/>
                  <a:pt x="31647" y="14616"/>
                </a:cubicBezTo>
                <a:cubicBezTo>
                  <a:pt x="31655" y="14522"/>
                  <a:pt x="31610" y="14472"/>
                  <a:pt x="31533" y="14472"/>
                </a:cubicBezTo>
                <a:cubicBezTo>
                  <a:pt x="31511" y="14472"/>
                  <a:pt x="31487" y="14476"/>
                  <a:pt x="31461" y="14484"/>
                </a:cubicBezTo>
                <a:cubicBezTo>
                  <a:pt x="31294" y="14533"/>
                  <a:pt x="31129" y="14595"/>
                  <a:pt x="30967" y="14661"/>
                </a:cubicBezTo>
                <a:cubicBezTo>
                  <a:pt x="30629" y="14797"/>
                  <a:pt x="30293" y="14939"/>
                  <a:pt x="29956" y="15079"/>
                </a:cubicBezTo>
                <a:cubicBezTo>
                  <a:pt x="29906" y="15099"/>
                  <a:pt x="29857" y="15121"/>
                  <a:pt x="29803" y="15144"/>
                </a:cubicBezTo>
                <a:cubicBezTo>
                  <a:pt x="29802" y="14922"/>
                  <a:pt x="29799" y="14699"/>
                  <a:pt x="29801" y="14478"/>
                </a:cubicBezTo>
                <a:cubicBezTo>
                  <a:pt x="29801" y="14400"/>
                  <a:pt x="29774" y="14362"/>
                  <a:pt x="29696" y="14357"/>
                </a:cubicBezTo>
                <a:cubicBezTo>
                  <a:pt x="29664" y="14355"/>
                  <a:pt x="29634" y="14354"/>
                  <a:pt x="29603" y="14354"/>
                </a:cubicBezTo>
                <a:cubicBezTo>
                  <a:pt x="29405" y="14354"/>
                  <a:pt x="29220" y="14402"/>
                  <a:pt x="29056" y="14527"/>
                </a:cubicBezTo>
                <a:cubicBezTo>
                  <a:pt x="29010" y="14454"/>
                  <a:pt x="28974" y="14420"/>
                  <a:pt x="28929" y="14420"/>
                </a:cubicBezTo>
                <a:cubicBezTo>
                  <a:pt x="28895" y="14420"/>
                  <a:pt x="28855" y="14440"/>
                  <a:pt x="28803" y="14478"/>
                </a:cubicBezTo>
                <a:cubicBezTo>
                  <a:pt x="28646" y="14591"/>
                  <a:pt x="28488" y="14703"/>
                  <a:pt x="28336" y="14811"/>
                </a:cubicBezTo>
                <a:cubicBezTo>
                  <a:pt x="28313" y="14797"/>
                  <a:pt x="28304" y="14795"/>
                  <a:pt x="28302" y="14789"/>
                </a:cubicBezTo>
                <a:cubicBezTo>
                  <a:pt x="28253" y="14681"/>
                  <a:pt x="28226" y="14633"/>
                  <a:pt x="28181" y="14633"/>
                </a:cubicBezTo>
                <a:cubicBezTo>
                  <a:pt x="28146" y="14633"/>
                  <a:pt x="28100" y="14661"/>
                  <a:pt x="28025" y="14712"/>
                </a:cubicBezTo>
                <a:cubicBezTo>
                  <a:pt x="27797" y="14868"/>
                  <a:pt x="27566" y="15020"/>
                  <a:pt x="27343" y="15181"/>
                </a:cubicBezTo>
                <a:cubicBezTo>
                  <a:pt x="27254" y="15247"/>
                  <a:pt x="27183" y="15336"/>
                  <a:pt x="27096" y="15422"/>
                </a:cubicBezTo>
                <a:cubicBezTo>
                  <a:pt x="27077" y="15332"/>
                  <a:pt x="27060" y="15253"/>
                  <a:pt x="27044" y="15176"/>
                </a:cubicBezTo>
                <a:cubicBezTo>
                  <a:pt x="27029" y="15095"/>
                  <a:pt x="26999" y="15052"/>
                  <a:pt x="26949" y="15052"/>
                </a:cubicBezTo>
                <a:cubicBezTo>
                  <a:pt x="26924" y="15052"/>
                  <a:pt x="26893" y="15062"/>
                  <a:pt x="26857" y="15085"/>
                </a:cubicBezTo>
                <a:cubicBezTo>
                  <a:pt x="26684" y="15191"/>
                  <a:pt x="26517" y="15305"/>
                  <a:pt x="26358" y="15427"/>
                </a:cubicBezTo>
                <a:cubicBezTo>
                  <a:pt x="26195" y="15551"/>
                  <a:pt x="26024" y="15639"/>
                  <a:pt x="25829" y="15702"/>
                </a:cubicBezTo>
                <a:cubicBezTo>
                  <a:pt x="25675" y="15751"/>
                  <a:pt x="25527" y="15831"/>
                  <a:pt x="25388" y="15917"/>
                </a:cubicBezTo>
                <a:cubicBezTo>
                  <a:pt x="25284" y="15982"/>
                  <a:pt x="25207" y="16087"/>
                  <a:pt x="25104" y="16157"/>
                </a:cubicBezTo>
                <a:cubicBezTo>
                  <a:pt x="24995" y="16231"/>
                  <a:pt x="24865" y="16273"/>
                  <a:pt x="24754" y="16347"/>
                </a:cubicBezTo>
                <a:cubicBezTo>
                  <a:pt x="24621" y="16435"/>
                  <a:pt x="24507" y="16550"/>
                  <a:pt x="24372" y="16633"/>
                </a:cubicBezTo>
                <a:cubicBezTo>
                  <a:pt x="24151" y="16772"/>
                  <a:pt x="23920" y="16893"/>
                  <a:pt x="23694" y="17026"/>
                </a:cubicBezTo>
                <a:cubicBezTo>
                  <a:pt x="23517" y="17130"/>
                  <a:pt x="23344" y="17239"/>
                  <a:pt x="23169" y="17346"/>
                </a:cubicBezTo>
                <a:cubicBezTo>
                  <a:pt x="23159" y="17338"/>
                  <a:pt x="23150" y="17330"/>
                  <a:pt x="23142" y="17321"/>
                </a:cubicBezTo>
                <a:cubicBezTo>
                  <a:pt x="23251" y="17157"/>
                  <a:pt x="23349" y="16982"/>
                  <a:pt x="23473" y="16829"/>
                </a:cubicBezTo>
                <a:cubicBezTo>
                  <a:pt x="23646" y="16618"/>
                  <a:pt x="23834" y="16418"/>
                  <a:pt x="24023" y="16222"/>
                </a:cubicBezTo>
                <a:cubicBezTo>
                  <a:pt x="24209" y="16029"/>
                  <a:pt x="24398" y="15838"/>
                  <a:pt x="24594" y="15656"/>
                </a:cubicBezTo>
                <a:cubicBezTo>
                  <a:pt x="24821" y="15448"/>
                  <a:pt x="25057" y="15249"/>
                  <a:pt x="25290" y="15048"/>
                </a:cubicBezTo>
                <a:cubicBezTo>
                  <a:pt x="25304" y="15035"/>
                  <a:pt x="25318" y="15021"/>
                  <a:pt x="25330" y="15005"/>
                </a:cubicBezTo>
                <a:cubicBezTo>
                  <a:pt x="25424" y="14894"/>
                  <a:pt x="25419" y="14860"/>
                  <a:pt x="25295" y="14770"/>
                </a:cubicBezTo>
                <a:cubicBezTo>
                  <a:pt x="25341" y="14594"/>
                  <a:pt x="25506" y="14519"/>
                  <a:pt x="25618" y="14399"/>
                </a:cubicBezTo>
                <a:cubicBezTo>
                  <a:pt x="25664" y="14351"/>
                  <a:pt x="25721" y="14315"/>
                  <a:pt x="25772" y="14272"/>
                </a:cubicBezTo>
                <a:cubicBezTo>
                  <a:pt x="25853" y="14203"/>
                  <a:pt x="25897" y="14120"/>
                  <a:pt x="25941" y="14018"/>
                </a:cubicBezTo>
                <a:cubicBezTo>
                  <a:pt x="26009" y="13858"/>
                  <a:pt x="26127" y="13715"/>
                  <a:pt x="26236" y="13575"/>
                </a:cubicBezTo>
                <a:cubicBezTo>
                  <a:pt x="26303" y="13488"/>
                  <a:pt x="26406" y="13427"/>
                  <a:pt x="26476" y="13340"/>
                </a:cubicBezTo>
                <a:cubicBezTo>
                  <a:pt x="26553" y="13242"/>
                  <a:pt x="26533" y="13200"/>
                  <a:pt x="26417" y="13148"/>
                </a:cubicBezTo>
                <a:cubicBezTo>
                  <a:pt x="26368" y="13127"/>
                  <a:pt x="26322" y="13099"/>
                  <a:pt x="26256" y="13066"/>
                </a:cubicBezTo>
                <a:cubicBezTo>
                  <a:pt x="26339" y="12981"/>
                  <a:pt x="26406" y="12906"/>
                  <a:pt x="26481" y="12840"/>
                </a:cubicBezTo>
                <a:cubicBezTo>
                  <a:pt x="26640" y="12701"/>
                  <a:pt x="26800" y="12564"/>
                  <a:pt x="26964" y="12432"/>
                </a:cubicBezTo>
                <a:cubicBezTo>
                  <a:pt x="27051" y="12361"/>
                  <a:pt x="27151" y="12306"/>
                  <a:pt x="27240" y="12237"/>
                </a:cubicBezTo>
                <a:cubicBezTo>
                  <a:pt x="27311" y="12181"/>
                  <a:pt x="27391" y="12125"/>
                  <a:pt x="27306" y="12016"/>
                </a:cubicBezTo>
                <a:cubicBezTo>
                  <a:pt x="27293" y="11998"/>
                  <a:pt x="27321" y="11938"/>
                  <a:pt x="27345" y="11909"/>
                </a:cubicBezTo>
                <a:cubicBezTo>
                  <a:pt x="27481" y="11728"/>
                  <a:pt x="27620" y="11553"/>
                  <a:pt x="27758" y="11372"/>
                </a:cubicBezTo>
                <a:cubicBezTo>
                  <a:pt x="27784" y="11339"/>
                  <a:pt x="27808" y="11298"/>
                  <a:pt x="27819" y="11259"/>
                </a:cubicBezTo>
                <a:cubicBezTo>
                  <a:pt x="27866" y="11105"/>
                  <a:pt x="27865" y="10937"/>
                  <a:pt x="27631" y="10904"/>
                </a:cubicBezTo>
                <a:cubicBezTo>
                  <a:pt x="27600" y="10899"/>
                  <a:pt x="27572" y="10889"/>
                  <a:pt x="27535" y="10880"/>
                </a:cubicBezTo>
                <a:cubicBezTo>
                  <a:pt x="27554" y="10834"/>
                  <a:pt x="27573" y="10797"/>
                  <a:pt x="27589" y="10758"/>
                </a:cubicBezTo>
                <a:cubicBezTo>
                  <a:pt x="27644" y="10613"/>
                  <a:pt x="27721" y="10482"/>
                  <a:pt x="27747" y="10316"/>
                </a:cubicBezTo>
                <a:cubicBezTo>
                  <a:pt x="27772" y="10153"/>
                  <a:pt x="27900" y="10006"/>
                  <a:pt x="27985" y="9852"/>
                </a:cubicBezTo>
                <a:cubicBezTo>
                  <a:pt x="28004" y="9817"/>
                  <a:pt x="28030" y="9788"/>
                  <a:pt x="28047" y="9753"/>
                </a:cubicBezTo>
                <a:cubicBezTo>
                  <a:pt x="28104" y="9642"/>
                  <a:pt x="28094" y="9610"/>
                  <a:pt x="27975" y="9547"/>
                </a:cubicBezTo>
                <a:cubicBezTo>
                  <a:pt x="28045" y="9410"/>
                  <a:pt x="28114" y="9275"/>
                  <a:pt x="28185" y="9138"/>
                </a:cubicBezTo>
                <a:cubicBezTo>
                  <a:pt x="28245" y="9025"/>
                  <a:pt x="28324" y="8917"/>
                  <a:pt x="28360" y="8796"/>
                </a:cubicBezTo>
                <a:cubicBezTo>
                  <a:pt x="28409" y="8633"/>
                  <a:pt x="28387" y="8566"/>
                  <a:pt x="28255" y="8566"/>
                </a:cubicBezTo>
                <a:cubicBezTo>
                  <a:pt x="28238" y="8566"/>
                  <a:pt x="28218" y="8567"/>
                  <a:pt x="28197" y="8570"/>
                </a:cubicBezTo>
                <a:cubicBezTo>
                  <a:pt x="27991" y="8590"/>
                  <a:pt x="27787" y="8618"/>
                  <a:pt x="27582" y="8643"/>
                </a:cubicBezTo>
                <a:cubicBezTo>
                  <a:pt x="27526" y="8651"/>
                  <a:pt x="27468" y="8658"/>
                  <a:pt x="27412" y="8664"/>
                </a:cubicBezTo>
                <a:cubicBezTo>
                  <a:pt x="27391" y="8512"/>
                  <a:pt x="27375" y="8461"/>
                  <a:pt x="27289" y="8461"/>
                </a:cubicBezTo>
                <a:cubicBezTo>
                  <a:pt x="27256" y="8461"/>
                  <a:pt x="27213" y="8469"/>
                  <a:pt x="27154" y="8481"/>
                </a:cubicBezTo>
                <a:cubicBezTo>
                  <a:pt x="26898" y="8534"/>
                  <a:pt x="26645" y="8596"/>
                  <a:pt x="26390" y="8653"/>
                </a:cubicBezTo>
                <a:cubicBezTo>
                  <a:pt x="26360" y="8661"/>
                  <a:pt x="26331" y="8663"/>
                  <a:pt x="26297" y="8670"/>
                </a:cubicBezTo>
                <a:cubicBezTo>
                  <a:pt x="26425" y="8376"/>
                  <a:pt x="26544" y="8088"/>
                  <a:pt x="26673" y="7805"/>
                </a:cubicBezTo>
                <a:cubicBezTo>
                  <a:pt x="26730" y="7680"/>
                  <a:pt x="26801" y="7558"/>
                  <a:pt x="26877" y="7440"/>
                </a:cubicBezTo>
                <a:cubicBezTo>
                  <a:pt x="26965" y="7299"/>
                  <a:pt x="27065" y="7164"/>
                  <a:pt x="27157" y="7023"/>
                </a:cubicBezTo>
                <a:cubicBezTo>
                  <a:pt x="27185" y="6981"/>
                  <a:pt x="27203" y="6933"/>
                  <a:pt x="27219" y="6884"/>
                </a:cubicBezTo>
                <a:cubicBezTo>
                  <a:pt x="27253" y="6791"/>
                  <a:pt x="27244" y="6717"/>
                  <a:pt x="27125" y="6694"/>
                </a:cubicBezTo>
                <a:cubicBezTo>
                  <a:pt x="27091" y="6688"/>
                  <a:pt x="27062" y="6667"/>
                  <a:pt x="27019" y="6648"/>
                </a:cubicBezTo>
                <a:cubicBezTo>
                  <a:pt x="27034" y="6605"/>
                  <a:pt x="27046" y="6563"/>
                  <a:pt x="27063" y="6526"/>
                </a:cubicBezTo>
                <a:cubicBezTo>
                  <a:pt x="27182" y="6262"/>
                  <a:pt x="27304" y="6000"/>
                  <a:pt x="27423" y="5737"/>
                </a:cubicBezTo>
                <a:cubicBezTo>
                  <a:pt x="27438" y="5703"/>
                  <a:pt x="27456" y="5668"/>
                  <a:pt x="27469" y="5631"/>
                </a:cubicBezTo>
                <a:cubicBezTo>
                  <a:pt x="27523" y="5478"/>
                  <a:pt x="27512" y="5453"/>
                  <a:pt x="27367" y="5380"/>
                </a:cubicBezTo>
                <a:cubicBezTo>
                  <a:pt x="27414" y="5174"/>
                  <a:pt x="27466" y="4968"/>
                  <a:pt x="27506" y="4758"/>
                </a:cubicBezTo>
                <a:cubicBezTo>
                  <a:pt x="27525" y="4659"/>
                  <a:pt x="27525" y="4556"/>
                  <a:pt x="27522" y="4455"/>
                </a:cubicBezTo>
                <a:cubicBezTo>
                  <a:pt x="27518" y="4355"/>
                  <a:pt x="27461" y="4315"/>
                  <a:pt x="27368" y="4315"/>
                </a:cubicBezTo>
                <a:cubicBezTo>
                  <a:pt x="27362" y="4315"/>
                  <a:pt x="27355" y="4315"/>
                  <a:pt x="27348" y="4315"/>
                </a:cubicBezTo>
                <a:cubicBezTo>
                  <a:pt x="26952" y="4342"/>
                  <a:pt x="26556" y="4367"/>
                  <a:pt x="26159" y="4391"/>
                </a:cubicBezTo>
                <a:cubicBezTo>
                  <a:pt x="26156" y="4392"/>
                  <a:pt x="26153" y="4392"/>
                  <a:pt x="26150" y="4392"/>
                </a:cubicBezTo>
                <a:cubicBezTo>
                  <a:pt x="26130" y="4392"/>
                  <a:pt x="26111" y="4389"/>
                  <a:pt x="26097" y="4388"/>
                </a:cubicBezTo>
                <a:cubicBezTo>
                  <a:pt x="26156" y="4117"/>
                  <a:pt x="26216" y="3853"/>
                  <a:pt x="26267" y="3587"/>
                </a:cubicBezTo>
                <a:cubicBezTo>
                  <a:pt x="26276" y="3550"/>
                  <a:pt x="26240" y="3504"/>
                  <a:pt x="26224" y="3461"/>
                </a:cubicBezTo>
                <a:cubicBezTo>
                  <a:pt x="26213" y="3429"/>
                  <a:pt x="26188" y="3396"/>
                  <a:pt x="26192" y="3365"/>
                </a:cubicBezTo>
                <a:cubicBezTo>
                  <a:pt x="26210" y="3226"/>
                  <a:pt x="26237" y="3088"/>
                  <a:pt x="26257" y="2949"/>
                </a:cubicBezTo>
                <a:cubicBezTo>
                  <a:pt x="26267" y="2877"/>
                  <a:pt x="26280" y="2803"/>
                  <a:pt x="26277" y="2730"/>
                </a:cubicBezTo>
                <a:cubicBezTo>
                  <a:pt x="26271" y="2532"/>
                  <a:pt x="26225" y="2485"/>
                  <a:pt x="26014" y="2452"/>
                </a:cubicBezTo>
                <a:cubicBezTo>
                  <a:pt x="26084" y="2218"/>
                  <a:pt x="26139" y="1985"/>
                  <a:pt x="26223" y="1761"/>
                </a:cubicBezTo>
                <a:cubicBezTo>
                  <a:pt x="26350" y="1421"/>
                  <a:pt x="26499" y="1091"/>
                  <a:pt x="26632" y="754"/>
                </a:cubicBezTo>
                <a:cubicBezTo>
                  <a:pt x="26688" y="608"/>
                  <a:pt x="26736" y="459"/>
                  <a:pt x="26772" y="308"/>
                </a:cubicBezTo>
                <a:cubicBezTo>
                  <a:pt x="26790" y="232"/>
                  <a:pt x="26785" y="145"/>
                  <a:pt x="26770" y="67"/>
                </a:cubicBezTo>
                <a:cubicBezTo>
                  <a:pt x="26761" y="22"/>
                  <a:pt x="26736" y="0"/>
                  <a:pt x="26707" y="0"/>
                </a:cubicBezTo>
                <a:close/>
              </a:path>
            </a:pathLst>
          </a:custGeom>
          <a:solidFill>
            <a:srgbClr val="689A69">
              <a:alpha val="46666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" name="Google Shape;72;p31"/>
          <p:cNvSpPr/>
          <p:nvPr/>
        </p:nvSpPr>
        <p:spPr>
          <a:xfrm rot="10800000">
            <a:off x="5603775" y="-147025"/>
            <a:ext cx="1065221" cy="931788"/>
          </a:xfrm>
          <a:custGeom>
            <a:avLst/>
            <a:gdLst/>
            <a:ahLst/>
            <a:cxnLst/>
            <a:rect l="l" t="t" r="r" b="b"/>
            <a:pathLst>
              <a:path w="37521" h="32821" extrusionOk="0">
                <a:moveTo>
                  <a:pt x="26707" y="0"/>
                </a:moveTo>
                <a:cubicBezTo>
                  <a:pt x="26685" y="0"/>
                  <a:pt x="26661" y="13"/>
                  <a:pt x="26641" y="39"/>
                </a:cubicBezTo>
                <a:cubicBezTo>
                  <a:pt x="26545" y="161"/>
                  <a:pt x="26394" y="228"/>
                  <a:pt x="26328" y="385"/>
                </a:cubicBezTo>
                <a:cubicBezTo>
                  <a:pt x="26298" y="456"/>
                  <a:pt x="26209" y="499"/>
                  <a:pt x="26148" y="559"/>
                </a:cubicBezTo>
                <a:cubicBezTo>
                  <a:pt x="25798" y="898"/>
                  <a:pt x="25454" y="1240"/>
                  <a:pt x="25100" y="1573"/>
                </a:cubicBezTo>
                <a:cubicBezTo>
                  <a:pt x="25000" y="1667"/>
                  <a:pt x="24872" y="1732"/>
                  <a:pt x="24744" y="1819"/>
                </a:cubicBezTo>
                <a:cubicBezTo>
                  <a:pt x="24724" y="1776"/>
                  <a:pt x="24701" y="1738"/>
                  <a:pt x="24688" y="1696"/>
                </a:cubicBezTo>
                <a:cubicBezTo>
                  <a:pt x="24665" y="1619"/>
                  <a:pt x="24621" y="1584"/>
                  <a:pt x="24562" y="1584"/>
                </a:cubicBezTo>
                <a:cubicBezTo>
                  <a:pt x="24540" y="1584"/>
                  <a:pt x="24516" y="1589"/>
                  <a:pt x="24490" y="1598"/>
                </a:cubicBezTo>
                <a:cubicBezTo>
                  <a:pt x="24413" y="1625"/>
                  <a:pt x="24327" y="1645"/>
                  <a:pt x="24266" y="1694"/>
                </a:cubicBezTo>
                <a:cubicBezTo>
                  <a:pt x="23997" y="1910"/>
                  <a:pt x="23720" y="2118"/>
                  <a:pt x="23515" y="2406"/>
                </a:cubicBezTo>
                <a:cubicBezTo>
                  <a:pt x="23432" y="2524"/>
                  <a:pt x="23308" y="2614"/>
                  <a:pt x="23200" y="2717"/>
                </a:cubicBezTo>
                <a:cubicBezTo>
                  <a:pt x="23090" y="2530"/>
                  <a:pt x="22973" y="2337"/>
                  <a:pt x="22862" y="2141"/>
                </a:cubicBezTo>
                <a:cubicBezTo>
                  <a:pt x="22829" y="2082"/>
                  <a:pt x="22792" y="2054"/>
                  <a:pt x="22740" y="2054"/>
                </a:cubicBezTo>
                <a:cubicBezTo>
                  <a:pt x="22719" y="2054"/>
                  <a:pt x="22696" y="2059"/>
                  <a:pt x="22670" y="2067"/>
                </a:cubicBezTo>
                <a:cubicBezTo>
                  <a:pt x="22500" y="2123"/>
                  <a:pt x="22383" y="2243"/>
                  <a:pt x="22274" y="2376"/>
                </a:cubicBezTo>
                <a:cubicBezTo>
                  <a:pt x="22162" y="2512"/>
                  <a:pt x="22052" y="2651"/>
                  <a:pt x="21943" y="2792"/>
                </a:cubicBezTo>
                <a:cubicBezTo>
                  <a:pt x="21900" y="2846"/>
                  <a:pt x="21866" y="2908"/>
                  <a:pt x="21822" y="2975"/>
                </a:cubicBezTo>
                <a:cubicBezTo>
                  <a:pt x="21796" y="2962"/>
                  <a:pt x="21765" y="2948"/>
                  <a:pt x="21737" y="2932"/>
                </a:cubicBezTo>
                <a:cubicBezTo>
                  <a:pt x="21685" y="2900"/>
                  <a:pt x="21648" y="2884"/>
                  <a:pt x="21616" y="2884"/>
                </a:cubicBezTo>
                <a:cubicBezTo>
                  <a:pt x="21574" y="2884"/>
                  <a:pt x="21543" y="2914"/>
                  <a:pt x="21498" y="2980"/>
                </a:cubicBezTo>
                <a:cubicBezTo>
                  <a:pt x="21370" y="3167"/>
                  <a:pt x="21220" y="3328"/>
                  <a:pt x="21029" y="3455"/>
                </a:cubicBezTo>
                <a:cubicBezTo>
                  <a:pt x="20977" y="3489"/>
                  <a:pt x="20952" y="3565"/>
                  <a:pt x="20916" y="3621"/>
                </a:cubicBezTo>
                <a:cubicBezTo>
                  <a:pt x="20850" y="3555"/>
                  <a:pt x="20782" y="3481"/>
                  <a:pt x="20709" y="3411"/>
                </a:cubicBezTo>
                <a:cubicBezTo>
                  <a:pt x="20679" y="3382"/>
                  <a:pt x="20645" y="3367"/>
                  <a:pt x="20610" y="3367"/>
                </a:cubicBezTo>
                <a:cubicBezTo>
                  <a:pt x="20580" y="3367"/>
                  <a:pt x="20549" y="3378"/>
                  <a:pt x="20520" y="3402"/>
                </a:cubicBezTo>
                <a:cubicBezTo>
                  <a:pt x="20456" y="3456"/>
                  <a:pt x="20393" y="3515"/>
                  <a:pt x="20339" y="3581"/>
                </a:cubicBezTo>
                <a:cubicBezTo>
                  <a:pt x="20221" y="3725"/>
                  <a:pt x="20108" y="3874"/>
                  <a:pt x="19993" y="4021"/>
                </a:cubicBezTo>
                <a:cubicBezTo>
                  <a:pt x="19986" y="4029"/>
                  <a:pt x="19976" y="4039"/>
                  <a:pt x="19973" y="4049"/>
                </a:cubicBezTo>
                <a:cubicBezTo>
                  <a:pt x="19932" y="4168"/>
                  <a:pt x="19885" y="4274"/>
                  <a:pt x="19742" y="4319"/>
                </a:cubicBezTo>
                <a:cubicBezTo>
                  <a:pt x="19697" y="4333"/>
                  <a:pt x="19680" y="4436"/>
                  <a:pt x="19650" y="4500"/>
                </a:cubicBezTo>
                <a:cubicBezTo>
                  <a:pt x="19614" y="4575"/>
                  <a:pt x="19577" y="4651"/>
                  <a:pt x="19532" y="4742"/>
                </a:cubicBezTo>
                <a:cubicBezTo>
                  <a:pt x="19384" y="4508"/>
                  <a:pt x="19256" y="4296"/>
                  <a:pt x="19116" y="4090"/>
                </a:cubicBezTo>
                <a:cubicBezTo>
                  <a:pt x="19095" y="4060"/>
                  <a:pt x="19022" y="4065"/>
                  <a:pt x="18978" y="4057"/>
                </a:cubicBezTo>
                <a:cubicBezTo>
                  <a:pt x="18795" y="3873"/>
                  <a:pt x="18605" y="3683"/>
                  <a:pt x="18414" y="3497"/>
                </a:cubicBezTo>
                <a:cubicBezTo>
                  <a:pt x="18401" y="3485"/>
                  <a:pt x="18377" y="3479"/>
                  <a:pt x="18354" y="3479"/>
                </a:cubicBezTo>
                <a:cubicBezTo>
                  <a:pt x="18341" y="3479"/>
                  <a:pt x="18328" y="3481"/>
                  <a:pt x="18317" y="3484"/>
                </a:cubicBezTo>
                <a:cubicBezTo>
                  <a:pt x="18194" y="3522"/>
                  <a:pt x="18098" y="3591"/>
                  <a:pt x="18034" y="3710"/>
                </a:cubicBezTo>
                <a:cubicBezTo>
                  <a:pt x="17972" y="3828"/>
                  <a:pt x="17884" y="3932"/>
                  <a:pt x="17810" y="4043"/>
                </a:cubicBezTo>
                <a:cubicBezTo>
                  <a:pt x="17773" y="4099"/>
                  <a:pt x="17740" y="4160"/>
                  <a:pt x="17704" y="4219"/>
                </a:cubicBezTo>
                <a:cubicBezTo>
                  <a:pt x="17663" y="4190"/>
                  <a:pt x="17629" y="4175"/>
                  <a:pt x="17599" y="4175"/>
                </a:cubicBezTo>
                <a:cubicBezTo>
                  <a:pt x="17554" y="4175"/>
                  <a:pt x="17518" y="4209"/>
                  <a:pt x="17484" y="4286"/>
                </a:cubicBezTo>
                <a:cubicBezTo>
                  <a:pt x="17370" y="4533"/>
                  <a:pt x="17268" y="4789"/>
                  <a:pt x="17164" y="5031"/>
                </a:cubicBezTo>
                <a:cubicBezTo>
                  <a:pt x="17103" y="4978"/>
                  <a:pt x="17023" y="4906"/>
                  <a:pt x="16944" y="4836"/>
                </a:cubicBezTo>
                <a:cubicBezTo>
                  <a:pt x="16904" y="4800"/>
                  <a:pt x="16864" y="4781"/>
                  <a:pt x="16827" y="4781"/>
                </a:cubicBezTo>
                <a:cubicBezTo>
                  <a:pt x="16787" y="4781"/>
                  <a:pt x="16749" y="4803"/>
                  <a:pt x="16716" y="4851"/>
                </a:cubicBezTo>
                <a:cubicBezTo>
                  <a:pt x="16624" y="4984"/>
                  <a:pt x="16532" y="5122"/>
                  <a:pt x="16471" y="5269"/>
                </a:cubicBezTo>
                <a:cubicBezTo>
                  <a:pt x="16384" y="5484"/>
                  <a:pt x="16321" y="5711"/>
                  <a:pt x="16254" y="5933"/>
                </a:cubicBezTo>
                <a:cubicBezTo>
                  <a:pt x="16233" y="6005"/>
                  <a:pt x="16229" y="6082"/>
                  <a:pt x="16215" y="6163"/>
                </a:cubicBezTo>
                <a:cubicBezTo>
                  <a:pt x="16079" y="6188"/>
                  <a:pt x="16059" y="6215"/>
                  <a:pt x="16056" y="6445"/>
                </a:cubicBezTo>
                <a:cubicBezTo>
                  <a:pt x="16054" y="6610"/>
                  <a:pt x="16068" y="6775"/>
                  <a:pt x="16061" y="6941"/>
                </a:cubicBezTo>
                <a:cubicBezTo>
                  <a:pt x="16055" y="7088"/>
                  <a:pt x="16030" y="7234"/>
                  <a:pt x="16014" y="7382"/>
                </a:cubicBezTo>
                <a:cubicBezTo>
                  <a:pt x="15916" y="7319"/>
                  <a:pt x="15818" y="7258"/>
                  <a:pt x="15723" y="7193"/>
                </a:cubicBezTo>
                <a:cubicBezTo>
                  <a:pt x="15692" y="7172"/>
                  <a:pt x="15662" y="7162"/>
                  <a:pt x="15635" y="7162"/>
                </a:cubicBezTo>
                <a:cubicBezTo>
                  <a:pt x="15593" y="7162"/>
                  <a:pt x="15558" y="7189"/>
                  <a:pt x="15538" y="7242"/>
                </a:cubicBezTo>
                <a:cubicBezTo>
                  <a:pt x="15477" y="7403"/>
                  <a:pt x="15427" y="7571"/>
                  <a:pt x="15377" y="7736"/>
                </a:cubicBezTo>
                <a:cubicBezTo>
                  <a:pt x="15348" y="7835"/>
                  <a:pt x="15314" y="7936"/>
                  <a:pt x="15302" y="8037"/>
                </a:cubicBezTo>
                <a:cubicBezTo>
                  <a:pt x="15267" y="8302"/>
                  <a:pt x="15242" y="8569"/>
                  <a:pt x="15214" y="8837"/>
                </a:cubicBezTo>
                <a:cubicBezTo>
                  <a:pt x="15205" y="8832"/>
                  <a:pt x="15186" y="8813"/>
                  <a:pt x="15168" y="8811"/>
                </a:cubicBezTo>
                <a:cubicBezTo>
                  <a:pt x="15147" y="8808"/>
                  <a:pt x="15123" y="8803"/>
                  <a:pt x="15101" y="8803"/>
                </a:cubicBezTo>
                <a:cubicBezTo>
                  <a:pt x="15085" y="8803"/>
                  <a:pt x="15071" y="8805"/>
                  <a:pt x="15061" y="8813"/>
                </a:cubicBezTo>
                <a:cubicBezTo>
                  <a:pt x="15027" y="8837"/>
                  <a:pt x="14998" y="8881"/>
                  <a:pt x="14990" y="8922"/>
                </a:cubicBezTo>
                <a:cubicBezTo>
                  <a:pt x="14983" y="8966"/>
                  <a:pt x="15000" y="9016"/>
                  <a:pt x="15008" y="9063"/>
                </a:cubicBezTo>
                <a:cubicBezTo>
                  <a:pt x="15047" y="9287"/>
                  <a:pt x="15004" y="9503"/>
                  <a:pt x="14950" y="9723"/>
                </a:cubicBezTo>
                <a:cubicBezTo>
                  <a:pt x="14886" y="9980"/>
                  <a:pt x="14854" y="10246"/>
                  <a:pt x="14794" y="10504"/>
                </a:cubicBezTo>
                <a:cubicBezTo>
                  <a:pt x="14778" y="10576"/>
                  <a:pt x="14729" y="10635"/>
                  <a:pt x="14840" y="10663"/>
                </a:cubicBezTo>
                <a:cubicBezTo>
                  <a:pt x="14739" y="10740"/>
                  <a:pt x="14711" y="10861"/>
                  <a:pt x="14757" y="10976"/>
                </a:cubicBezTo>
                <a:cubicBezTo>
                  <a:pt x="14769" y="11005"/>
                  <a:pt x="14759" y="11045"/>
                  <a:pt x="14756" y="11080"/>
                </a:cubicBezTo>
                <a:cubicBezTo>
                  <a:pt x="14744" y="11187"/>
                  <a:pt x="14727" y="11292"/>
                  <a:pt x="14720" y="11399"/>
                </a:cubicBezTo>
                <a:cubicBezTo>
                  <a:pt x="14713" y="11489"/>
                  <a:pt x="14717" y="11580"/>
                  <a:pt x="14723" y="11667"/>
                </a:cubicBezTo>
                <a:cubicBezTo>
                  <a:pt x="14716" y="11725"/>
                  <a:pt x="14691" y="11790"/>
                  <a:pt x="14707" y="11844"/>
                </a:cubicBezTo>
                <a:cubicBezTo>
                  <a:pt x="14723" y="11903"/>
                  <a:pt x="14558" y="11944"/>
                  <a:pt x="14667" y="11982"/>
                </a:cubicBezTo>
                <a:cubicBezTo>
                  <a:pt x="14664" y="12046"/>
                  <a:pt x="14677" y="12113"/>
                  <a:pt x="14653" y="12132"/>
                </a:cubicBezTo>
                <a:cubicBezTo>
                  <a:pt x="14569" y="12198"/>
                  <a:pt x="14605" y="12291"/>
                  <a:pt x="14577" y="12367"/>
                </a:cubicBezTo>
                <a:cubicBezTo>
                  <a:pt x="14501" y="12576"/>
                  <a:pt x="14412" y="12779"/>
                  <a:pt x="14326" y="12984"/>
                </a:cubicBezTo>
                <a:cubicBezTo>
                  <a:pt x="14311" y="13021"/>
                  <a:pt x="14289" y="13057"/>
                  <a:pt x="14245" y="13091"/>
                </a:cubicBezTo>
                <a:cubicBezTo>
                  <a:pt x="14223" y="12934"/>
                  <a:pt x="14202" y="12779"/>
                  <a:pt x="14181" y="12624"/>
                </a:cubicBezTo>
                <a:cubicBezTo>
                  <a:pt x="14150" y="12394"/>
                  <a:pt x="14121" y="12167"/>
                  <a:pt x="14093" y="11939"/>
                </a:cubicBezTo>
                <a:cubicBezTo>
                  <a:pt x="14072" y="11777"/>
                  <a:pt x="14063" y="11612"/>
                  <a:pt x="14029" y="11453"/>
                </a:cubicBezTo>
                <a:cubicBezTo>
                  <a:pt x="13962" y="11137"/>
                  <a:pt x="13872" y="10825"/>
                  <a:pt x="13812" y="10508"/>
                </a:cubicBezTo>
                <a:cubicBezTo>
                  <a:pt x="13764" y="10259"/>
                  <a:pt x="13747" y="10006"/>
                  <a:pt x="13716" y="9754"/>
                </a:cubicBezTo>
                <a:cubicBezTo>
                  <a:pt x="13709" y="9685"/>
                  <a:pt x="13704" y="9614"/>
                  <a:pt x="13684" y="9547"/>
                </a:cubicBezTo>
                <a:cubicBezTo>
                  <a:pt x="13675" y="9515"/>
                  <a:pt x="13636" y="9491"/>
                  <a:pt x="13596" y="9471"/>
                </a:cubicBezTo>
                <a:cubicBezTo>
                  <a:pt x="13567" y="9212"/>
                  <a:pt x="13469" y="8967"/>
                  <a:pt x="13358" y="8725"/>
                </a:cubicBezTo>
                <a:cubicBezTo>
                  <a:pt x="13315" y="8636"/>
                  <a:pt x="13298" y="8533"/>
                  <a:pt x="13272" y="8435"/>
                </a:cubicBezTo>
                <a:cubicBezTo>
                  <a:pt x="13263" y="8407"/>
                  <a:pt x="13263" y="8380"/>
                  <a:pt x="13257" y="8354"/>
                </a:cubicBezTo>
                <a:cubicBezTo>
                  <a:pt x="13229" y="8227"/>
                  <a:pt x="13189" y="8167"/>
                  <a:pt x="13125" y="8167"/>
                </a:cubicBezTo>
                <a:cubicBezTo>
                  <a:pt x="13085" y="8167"/>
                  <a:pt x="13036" y="8190"/>
                  <a:pt x="12973" y="8234"/>
                </a:cubicBezTo>
                <a:cubicBezTo>
                  <a:pt x="12955" y="8247"/>
                  <a:pt x="12937" y="8261"/>
                  <a:pt x="12929" y="8267"/>
                </a:cubicBezTo>
                <a:cubicBezTo>
                  <a:pt x="12833" y="7999"/>
                  <a:pt x="12723" y="7736"/>
                  <a:pt x="12648" y="7465"/>
                </a:cubicBezTo>
                <a:cubicBezTo>
                  <a:pt x="12593" y="7268"/>
                  <a:pt x="12579" y="7058"/>
                  <a:pt x="12548" y="6854"/>
                </a:cubicBezTo>
                <a:cubicBezTo>
                  <a:pt x="12542" y="6811"/>
                  <a:pt x="12542" y="6768"/>
                  <a:pt x="12533" y="6727"/>
                </a:cubicBezTo>
                <a:cubicBezTo>
                  <a:pt x="12503" y="6589"/>
                  <a:pt x="12476" y="6537"/>
                  <a:pt x="12399" y="6537"/>
                </a:cubicBezTo>
                <a:cubicBezTo>
                  <a:pt x="12366" y="6537"/>
                  <a:pt x="12323" y="6547"/>
                  <a:pt x="12267" y="6563"/>
                </a:cubicBezTo>
                <a:cubicBezTo>
                  <a:pt x="12219" y="6277"/>
                  <a:pt x="12051" y="6053"/>
                  <a:pt x="11884" y="5832"/>
                </a:cubicBezTo>
                <a:cubicBezTo>
                  <a:pt x="11818" y="5745"/>
                  <a:pt x="11755" y="5704"/>
                  <a:pt x="11685" y="5704"/>
                </a:cubicBezTo>
                <a:cubicBezTo>
                  <a:pt x="11627" y="5704"/>
                  <a:pt x="11565" y="5732"/>
                  <a:pt x="11494" y="5786"/>
                </a:cubicBezTo>
                <a:cubicBezTo>
                  <a:pt x="11406" y="5850"/>
                  <a:pt x="11317" y="5911"/>
                  <a:pt x="11234" y="5983"/>
                </a:cubicBezTo>
                <a:cubicBezTo>
                  <a:pt x="11169" y="6041"/>
                  <a:pt x="11115" y="6111"/>
                  <a:pt x="11055" y="6175"/>
                </a:cubicBezTo>
                <a:cubicBezTo>
                  <a:pt x="10986" y="5859"/>
                  <a:pt x="10762" y="5614"/>
                  <a:pt x="10608" y="5333"/>
                </a:cubicBezTo>
                <a:cubicBezTo>
                  <a:pt x="10495" y="5128"/>
                  <a:pt x="10401" y="4913"/>
                  <a:pt x="10300" y="4702"/>
                </a:cubicBezTo>
                <a:cubicBezTo>
                  <a:pt x="10226" y="4546"/>
                  <a:pt x="10182" y="4474"/>
                  <a:pt x="10114" y="4474"/>
                </a:cubicBezTo>
                <a:cubicBezTo>
                  <a:pt x="10061" y="4474"/>
                  <a:pt x="9993" y="4516"/>
                  <a:pt x="9886" y="4594"/>
                </a:cubicBezTo>
                <a:cubicBezTo>
                  <a:pt x="9775" y="4403"/>
                  <a:pt x="9664" y="4213"/>
                  <a:pt x="9559" y="4021"/>
                </a:cubicBezTo>
                <a:cubicBezTo>
                  <a:pt x="9506" y="3922"/>
                  <a:pt x="9480" y="3882"/>
                  <a:pt x="9437" y="3882"/>
                </a:cubicBezTo>
                <a:cubicBezTo>
                  <a:pt x="9412" y="3882"/>
                  <a:pt x="9381" y="3896"/>
                  <a:pt x="9336" y="3918"/>
                </a:cubicBezTo>
                <a:cubicBezTo>
                  <a:pt x="9181" y="3709"/>
                  <a:pt x="9035" y="3497"/>
                  <a:pt x="8870" y="3303"/>
                </a:cubicBezTo>
                <a:cubicBezTo>
                  <a:pt x="8829" y="3254"/>
                  <a:pt x="8795" y="3232"/>
                  <a:pt x="8759" y="3232"/>
                </a:cubicBezTo>
                <a:cubicBezTo>
                  <a:pt x="8715" y="3232"/>
                  <a:pt x="8669" y="3266"/>
                  <a:pt x="8610" y="3328"/>
                </a:cubicBezTo>
                <a:cubicBezTo>
                  <a:pt x="8515" y="3424"/>
                  <a:pt x="8415" y="3513"/>
                  <a:pt x="8313" y="3611"/>
                </a:cubicBezTo>
                <a:cubicBezTo>
                  <a:pt x="8150" y="3351"/>
                  <a:pt x="7979" y="3082"/>
                  <a:pt x="7805" y="2805"/>
                </a:cubicBezTo>
                <a:cubicBezTo>
                  <a:pt x="7778" y="2826"/>
                  <a:pt x="7752" y="2845"/>
                  <a:pt x="7738" y="2855"/>
                </a:cubicBezTo>
                <a:cubicBezTo>
                  <a:pt x="7515" y="2653"/>
                  <a:pt x="7411" y="2340"/>
                  <a:pt x="7114" y="2207"/>
                </a:cubicBezTo>
                <a:cubicBezTo>
                  <a:pt x="7073" y="2189"/>
                  <a:pt x="7049" y="2179"/>
                  <a:pt x="7031" y="2179"/>
                </a:cubicBezTo>
                <a:cubicBezTo>
                  <a:pt x="7007" y="2179"/>
                  <a:pt x="6994" y="2198"/>
                  <a:pt x="6964" y="2244"/>
                </a:cubicBezTo>
                <a:cubicBezTo>
                  <a:pt x="6755" y="1978"/>
                  <a:pt x="6543" y="1712"/>
                  <a:pt x="6336" y="1441"/>
                </a:cubicBezTo>
                <a:cubicBezTo>
                  <a:pt x="6218" y="1285"/>
                  <a:pt x="6112" y="1121"/>
                  <a:pt x="5989" y="968"/>
                </a:cubicBezTo>
                <a:cubicBezTo>
                  <a:pt x="5942" y="910"/>
                  <a:pt x="5865" y="876"/>
                  <a:pt x="5802" y="831"/>
                </a:cubicBezTo>
                <a:cubicBezTo>
                  <a:pt x="5776" y="895"/>
                  <a:pt x="5727" y="962"/>
                  <a:pt x="5731" y="1025"/>
                </a:cubicBezTo>
                <a:cubicBezTo>
                  <a:pt x="5742" y="1249"/>
                  <a:pt x="5766" y="1473"/>
                  <a:pt x="5798" y="1696"/>
                </a:cubicBezTo>
                <a:cubicBezTo>
                  <a:pt x="5830" y="1922"/>
                  <a:pt x="5878" y="2146"/>
                  <a:pt x="5917" y="2372"/>
                </a:cubicBezTo>
                <a:cubicBezTo>
                  <a:pt x="5907" y="2368"/>
                  <a:pt x="5896" y="2366"/>
                  <a:pt x="5885" y="2362"/>
                </a:cubicBezTo>
                <a:cubicBezTo>
                  <a:pt x="5864" y="2396"/>
                  <a:pt x="5821" y="2434"/>
                  <a:pt x="5824" y="2465"/>
                </a:cubicBezTo>
                <a:cubicBezTo>
                  <a:pt x="5842" y="2681"/>
                  <a:pt x="5874" y="2895"/>
                  <a:pt x="5891" y="3111"/>
                </a:cubicBezTo>
                <a:cubicBezTo>
                  <a:pt x="5899" y="3178"/>
                  <a:pt x="5860" y="3249"/>
                  <a:pt x="5865" y="3317"/>
                </a:cubicBezTo>
                <a:cubicBezTo>
                  <a:pt x="5874" y="3452"/>
                  <a:pt x="5900" y="3586"/>
                  <a:pt x="5919" y="3729"/>
                </a:cubicBezTo>
                <a:cubicBezTo>
                  <a:pt x="5893" y="3721"/>
                  <a:pt x="5869" y="3714"/>
                  <a:pt x="5844" y="3707"/>
                </a:cubicBezTo>
                <a:cubicBezTo>
                  <a:pt x="5803" y="3694"/>
                  <a:pt x="5767" y="3688"/>
                  <a:pt x="5736" y="3688"/>
                </a:cubicBezTo>
                <a:cubicBezTo>
                  <a:pt x="5642" y="3688"/>
                  <a:pt x="5590" y="3747"/>
                  <a:pt x="5577" y="3877"/>
                </a:cubicBezTo>
                <a:cubicBezTo>
                  <a:pt x="5549" y="4146"/>
                  <a:pt x="5528" y="4415"/>
                  <a:pt x="5510" y="4686"/>
                </a:cubicBezTo>
                <a:cubicBezTo>
                  <a:pt x="5505" y="4768"/>
                  <a:pt x="5521" y="4850"/>
                  <a:pt x="5528" y="4940"/>
                </a:cubicBezTo>
                <a:cubicBezTo>
                  <a:pt x="5498" y="4929"/>
                  <a:pt x="5461" y="4914"/>
                  <a:pt x="5422" y="4902"/>
                </a:cubicBezTo>
                <a:cubicBezTo>
                  <a:pt x="5403" y="4896"/>
                  <a:pt x="5386" y="4893"/>
                  <a:pt x="5370" y="4893"/>
                </a:cubicBezTo>
                <a:cubicBezTo>
                  <a:pt x="5318" y="4893"/>
                  <a:pt x="5290" y="4928"/>
                  <a:pt x="5300" y="4994"/>
                </a:cubicBezTo>
                <a:cubicBezTo>
                  <a:pt x="5317" y="5102"/>
                  <a:pt x="5351" y="5206"/>
                  <a:pt x="5369" y="5313"/>
                </a:cubicBezTo>
                <a:cubicBezTo>
                  <a:pt x="5386" y="5432"/>
                  <a:pt x="5403" y="5551"/>
                  <a:pt x="5405" y="5669"/>
                </a:cubicBezTo>
                <a:cubicBezTo>
                  <a:pt x="5409" y="5885"/>
                  <a:pt x="5400" y="6103"/>
                  <a:pt x="5397" y="6298"/>
                </a:cubicBezTo>
                <a:cubicBezTo>
                  <a:pt x="5153" y="6316"/>
                  <a:pt x="4901" y="6329"/>
                  <a:pt x="4650" y="6353"/>
                </a:cubicBezTo>
                <a:cubicBezTo>
                  <a:pt x="4613" y="6355"/>
                  <a:pt x="4553" y="6403"/>
                  <a:pt x="4550" y="6435"/>
                </a:cubicBezTo>
                <a:cubicBezTo>
                  <a:pt x="4529" y="6591"/>
                  <a:pt x="4525" y="6751"/>
                  <a:pt x="4514" y="6919"/>
                </a:cubicBezTo>
                <a:cubicBezTo>
                  <a:pt x="4427" y="6940"/>
                  <a:pt x="4419" y="6964"/>
                  <a:pt x="4460" y="7087"/>
                </a:cubicBezTo>
                <a:cubicBezTo>
                  <a:pt x="4509" y="7233"/>
                  <a:pt x="4548" y="7382"/>
                  <a:pt x="4588" y="7525"/>
                </a:cubicBezTo>
                <a:cubicBezTo>
                  <a:pt x="4424" y="7528"/>
                  <a:pt x="4399" y="7559"/>
                  <a:pt x="4463" y="7706"/>
                </a:cubicBezTo>
                <a:cubicBezTo>
                  <a:pt x="4561" y="7928"/>
                  <a:pt x="4670" y="8146"/>
                  <a:pt x="4768" y="8369"/>
                </a:cubicBezTo>
                <a:cubicBezTo>
                  <a:pt x="4798" y="8436"/>
                  <a:pt x="4805" y="8514"/>
                  <a:pt x="4822" y="8583"/>
                </a:cubicBezTo>
                <a:cubicBezTo>
                  <a:pt x="4704" y="8570"/>
                  <a:pt x="4598" y="8557"/>
                  <a:pt x="4493" y="8546"/>
                </a:cubicBezTo>
                <a:cubicBezTo>
                  <a:pt x="4485" y="8545"/>
                  <a:pt x="4476" y="8545"/>
                  <a:pt x="4468" y="8545"/>
                </a:cubicBezTo>
                <a:cubicBezTo>
                  <a:pt x="4390" y="8545"/>
                  <a:pt x="4356" y="8595"/>
                  <a:pt x="4366" y="8674"/>
                </a:cubicBezTo>
                <a:cubicBezTo>
                  <a:pt x="4375" y="8750"/>
                  <a:pt x="4386" y="8832"/>
                  <a:pt x="4423" y="8896"/>
                </a:cubicBezTo>
                <a:cubicBezTo>
                  <a:pt x="4572" y="9153"/>
                  <a:pt x="4623" y="9441"/>
                  <a:pt x="4707" y="9719"/>
                </a:cubicBezTo>
                <a:cubicBezTo>
                  <a:pt x="4773" y="9936"/>
                  <a:pt x="4880" y="10141"/>
                  <a:pt x="4975" y="10350"/>
                </a:cubicBezTo>
                <a:cubicBezTo>
                  <a:pt x="5014" y="10435"/>
                  <a:pt x="5067" y="10516"/>
                  <a:pt x="5105" y="10581"/>
                </a:cubicBezTo>
                <a:cubicBezTo>
                  <a:pt x="4944" y="10567"/>
                  <a:pt x="4772" y="10547"/>
                  <a:pt x="4599" y="10538"/>
                </a:cubicBezTo>
                <a:cubicBezTo>
                  <a:pt x="4557" y="10536"/>
                  <a:pt x="4514" y="10535"/>
                  <a:pt x="4472" y="10535"/>
                </a:cubicBezTo>
                <a:cubicBezTo>
                  <a:pt x="4390" y="10535"/>
                  <a:pt x="4308" y="10538"/>
                  <a:pt x="4226" y="10540"/>
                </a:cubicBezTo>
                <a:cubicBezTo>
                  <a:pt x="4085" y="10541"/>
                  <a:pt x="4071" y="10558"/>
                  <a:pt x="4080" y="10694"/>
                </a:cubicBezTo>
                <a:cubicBezTo>
                  <a:pt x="4082" y="10716"/>
                  <a:pt x="4082" y="10738"/>
                  <a:pt x="4084" y="10775"/>
                </a:cubicBezTo>
                <a:cubicBezTo>
                  <a:pt x="4016" y="10743"/>
                  <a:pt x="3950" y="10732"/>
                  <a:pt x="3885" y="10732"/>
                </a:cubicBezTo>
                <a:cubicBezTo>
                  <a:pt x="3732" y="10732"/>
                  <a:pt x="3586" y="10794"/>
                  <a:pt x="3437" y="10804"/>
                </a:cubicBezTo>
                <a:cubicBezTo>
                  <a:pt x="3414" y="10805"/>
                  <a:pt x="3373" y="10857"/>
                  <a:pt x="3374" y="10885"/>
                </a:cubicBezTo>
                <a:cubicBezTo>
                  <a:pt x="3382" y="11070"/>
                  <a:pt x="3387" y="11255"/>
                  <a:pt x="3415" y="11437"/>
                </a:cubicBezTo>
                <a:cubicBezTo>
                  <a:pt x="3430" y="11533"/>
                  <a:pt x="3491" y="11621"/>
                  <a:pt x="3541" y="11736"/>
                </a:cubicBezTo>
                <a:lnTo>
                  <a:pt x="3541" y="11736"/>
                </a:lnTo>
                <a:cubicBezTo>
                  <a:pt x="3539" y="11735"/>
                  <a:pt x="3528" y="11730"/>
                  <a:pt x="3516" y="11730"/>
                </a:cubicBezTo>
                <a:cubicBezTo>
                  <a:pt x="3513" y="11730"/>
                  <a:pt x="3510" y="11730"/>
                  <a:pt x="3508" y="11731"/>
                </a:cubicBezTo>
                <a:cubicBezTo>
                  <a:pt x="3358" y="11761"/>
                  <a:pt x="3336" y="11827"/>
                  <a:pt x="3418" y="11956"/>
                </a:cubicBezTo>
                <a:cubicBezTo>
                  <a:pt x="3532" y="12136"/>
                  <a:pt x="3639" y="12321"/>
                  <a:pt x="3752" y="12501"/>
                </a:cubicBezTo>
                <a:cubicBezTo>
                  <a:pt x="3780" y="12546"/>
                  <a:pt x="3817" y="12586"/>
                  <a:pt x="3848" y="12624"/>
                </a:cubicBezTo>
                <a:cubicBezTo>
                  <a:pt x="3778" y="12654"/>
                  <a:pt x="3703" y="12685"/>
                  <a:pt x="3629" y="12717"/>
                </a:cubicBezTo>
                <a:cubicBezTo>
                  <a:pt x="3553" y="12750"/>
                  <a:pt x="3542" y="12796"/>
                  <a:pt x="3578" y="12876"/>
                </a:cubicBezTo>
                <a:cubicBezTo>
                  <a:pt x="3706" y="13153"/>
                  <a:pt x="3894" y="13370"/>
                  <a:pt x="4170" y="13506"/>
                </a:cubicBezTo>
                <a:cubicBezTo>
                  <a:pt x="4187" y="13515"/>
                  <a:pt x="4201" y="13529"/>
                  <a:pt x="4218" y="13542"/>
                </a:cubicBezTo>
                <a:cubicBezTo>
                  <a:pt x="4211" y="13555"/>
                  <a:pt x="4206" y="13565"/>
                  <a:pt x="4198" y="13571"/>
                </a:cubicBezTo>
                <a:cubicBezTo>
                  <a:pt x="4165" y="13599"/>
                  <a:pt x="4130" y="13627"/>
                  <a:pt x="4097" y="13654"/>
                </a:cubicBezTo>
                <a:cubicBezTo>
                  <a:pt x="4126" y="13686"/>
                  <a:pt x="4148" y="13735"/>
                  <a:pt x="4186" y="13752"/>
                </a:cubicBezTo>
                <a:cubicBezTo>
                  <a:pt x="4372" y="13845"/>
                  <a:pt x="4483" y="14002"/>
                  <a:pt x="4572" y="14180"/>
                </a:cubicBezTo>
                <a:cubicBezTo>
                  <a:pt x="4599" y="14235"/>
                  <a:pt x="4633" y="14287"/>
                  <a:pt x="4659" y="14334"/>
                </a:cubicBezTo>
                <a:cubicBezTo>
                  <a:pt x="4547" y="14381"/>
                  <a:pt x="4440" y="14432"/>
                  <a:pt x="4329" y="14474"/>
                </a:cubicBezTo>
                <a:cubicBezTo>
                  <a:pt x="4242" y="14506"/>
                  <a:pt x="4241" y="14570"/>
                  <a:pt x="4269" y="14630"/>
                </a:cubicBezTo>
                <a:cubicBezTo>
                  <a:pt x="4396" y="14895"/>
                  <a:pt x="4547" y="15146"/>
                  <a:pt x="4802" y="15317"/>
                </a:cubicBezTo>
                <a:cubicBezTo>
                  <a:pt x="4897" y="15382"/>
                  <a:pt x="4977" y="15470"/>
                  <a:pt x="5100" y="15580"/>
                </a:cubicBezTo>
                <a:cubicBezTo>
                  <a:pt x="5054" y="15574"/>
                  <a:pt x="5014" y="15571"/>
                  <a:pt x="4975" y="15567"/>
                </a:cubicBezTo>
                <a:lnTo>
                  <a:pt x="4975" y="15567"/>
                </a:lnTo>
                <a:cubicBezTo>
                  <a:pt x="4949" y="15825"/>
                  <a:pt x="5177" y="15888"/>
                  <a:pt x="5299" y="16024"/>
                </a:cubicBezTo>
                <a:cubicBezTo>
                  <a:pt x="5451" y="16192"/>
                  <a:pt x="5630" y="16336"/>
                  <a:pt x="5791" y="16495"/>
                </a:cubicBezTo>
                <a:cubicBezTo>
                  <a:pt x="5960" y="16663"/>
                  <a:pt x="6130" y="16830"/>
                  <a:pt x="6285" y="17010"/>
                </a:cubicBezTo>
                <a:cubicBezTo>
                  <a:pt x="6389" y="17132"/>
                  <a:pt x="6469" y="17275"/>
                  <a:pt x="6558" y="17409"/>
                </a:cubicBezTo>
                <a:cubicBezTo>
                  <a:pt x="6590" y="17456"/>
                  <a:pt x="6625" y="17504"/>
                  <a:pt x="6670" y="17568"/>
                </a:cubicBezTo>
                <a:cubicBezTo>
                  <a:pt x="6628" y="17559"/>
                  <a:pt x="6604" y="17553"/>
                  <a:pt x="6580" y="17549"/>
                </a:cubicBezTo>
                <a:cubicBezTo>
                  <a:pt x="6415" y="17521"/>
                  <a:pt x="6251" y="17488"/>
                  <a:pt x="6085" y="17470"/>
                </a:cubicBezTo>
                <a:cubicBezTo>
                  <a:pt x="5945" y="17454"/>
                  <a:pt x="5802" y="17459"/>
                  <a:pt x="5662" y="17445"/>
                </a:cubicBezTo>
                <a:cubicBezTo>
                  <a:pt x="5453" y="17423"/>
                  <a:pt x="5246" y="17389"/>
                  <a:pt x="5040" y="17367"/>
                </a:cubicBezTo>
                <a:cubicBezTo>
                  <a:pt x="5035" y="17366"/>
                  <a:pt x="5031" y="17366"/>
                  <a:pt x="5027" y="17366"/>
                </a:cubicBezTo>
                <a:cubicBezTo>
                  <a:pt x="4989" y="17366"/>
                  <a:pt x="4949" y="17384"/>
                  <a:pt x="4911" y="17394"/>
                </a:cubicBezTo>
                <a:lnTo>
                  <a:pt x="4942" y="17521"/>
                </a:lnTo>
                <a:cubicBezTo>
                  <a:pt x="4876" y="17508"/>
                  <a:pt x="4810" y="17497"/>
                  <a:pt x="4747" y="17497"/>
                </a:cubicBezTo>
                <a:cubicBezTo>
                  <a:pt x="4667" y="17497"/>
                  <a:pt x="4592" y="17515"/>
                  <a:pt x="4534" y="17569"/>
                </a:cubicBezTo>
                <a:cubicBezTo>
                  <a:pt x="4439" y="17564"/>
                  <a:pt x="4362" y="17553"/>
                  <a:pt x="4289" y="17553"/>
                </a:cubicBezTo>
                <a:cubicBezTo>
                  <a:pt x="4273" y="17553"/>
                  <a:pt x="4257" y="17554"/>
                  <a:pt x="4241" y="17555"/>
                </a:cubicBezTo>
                <a:cubicBezTo>
                  <a:pt x="4074" y="17573"/>
                  <a:pt x="3909" y="17594"/>
                  <a:pt x="3745" y="17627"/>
                </a:cubicBezTo>
                <a:cubicBezTo>
                  <a:pt x="3606" y="17656"/>
                  <a:pt x="3591" y="17699"/>
                  <a:pt x="3625" y="17835"/>
                </a:cubicBezTo>
                <a:cubicBezTo>
                  <a:pt x="3653" y="17946"/>
                  <a:pt x="3672" y="18061"/>
                  <a:pt x="3697" y="18178"/>
                </a:cubicBezTo>
                <a:cubicBezTo>
                  <a:pt x="3629" y="18172"/>
                  <a:pt x="3560" y="18169"/>
                  <a:pt x="3492" y="18169"/>
                </a:cubicBezTo>
                <a:cubicBezTo>
                  <a:pt x="3198" y="18169"/>
                  <a:pt x="2907" y="18222"/>
                  <a:pt x="2618" y="18301"/>
                </a:cubicBezTo>
                <a:cubicBezTo>
                  <a:pt x="2530" y="18326"/>
                  <a:pt x="2431" y="18310"/>
                  <a:pt x="2343" y="18335"/>
                </a:cubicBezTo>
                <a:cubicBezTo>
                  <a:pt x="2175" y="18381"/>
                  <a:pt x="2168" y="18407"/>
                  <a:pt x="2230" y="18569"/>
                </a:cubicBezTo>
                <a:cubicBezTo>
                  <a:pt x="2031" y="18562"/>
                  <a:pt x="1836" y="18556"/>
                  <a:pt x="1640" y="18548"/>
                </a:cubicBezTo>
                <a:cubicBezTo>
                  <a:pt x="1593" y="18547"/>
                  <a:pt x="1546" y="18540"/>
                  <a:pt x="1500" y="18536"/>
                </a:cubicBezTo>
                <a:cubicBezTo>
                  <a:pt x="1488" y="18535"/>
                  <a:pt x="1476" y="18534"/>
                  <a:pt x="1465" y="18534"/>
                </a:cubicBezTo>
                <a:cubicBezTo>
                  <a:pt x="1407" y="18534"/>
                  <a:pt x="1366" y="18551"/>
                  <a:pt x="1383" y="18625"/>
                </a:cubicBezTo>
                <a:cubicBezTo>
                  <a:pt x="1304" y="18623"/>
                  <a:pt x="1226" y="18614"/>
                  <a:pt x="1150" y="18614"/>
                </a:cubicBezTo>
                <a:cubicBezTo>
                  <a:pt x="1127" y="18614"/>
                  <a:pt x="1104" y="18615"/>
                  <a:pt x="1080" y="18617"/>
                </a:cubicBezTo>
                <a:cubicBezTo>
                  <a:pt x="790" y="18643"/>
                  <a:pt x="499" y="18673"/>
                  <a:pt x="211" y="18715"/>
                </a:cubicBezTo>
                <a:cubicBezTo>
                  <a:pt x="138" y="18726"/>
                  <a:pt x="71" y="18784"/>
                  <a:pt x="0" y="18821"/>
                </a:cubicBezTo>
                <a:cubicBezTo>
                  <a:pt x="55" y="18882"/>
                  <a:pt x="96" y="18973"/>
                  <a:pt x="164" y="19003"/>
                </a:cubicBezTo>
                <a:cubicBezTo>
                  <a:pt x="414" y="19108"/>
                  <a:pt x="672" y="19194"/>
                  <a:pt x="926" y="19287"/>
                </a:cubicBezTo>
                <a:cubicBezTo>
                  <a:pt x="955" y="19297"/>
                  <a:pt x="987" y="19297"/>
                  <a:pt x="1036" y="19303"/>
                </a:cubicBezTo>
                <a:cubicBezTo>
                  <a:pt x="945" y="19397"/>
                  <a:pt x="1021" y="19425"/>
                  <a:pt x="1084" y="19457"/>
                </a:cubicBezTo>
                <a:cubicBezTo>
                  <a:pt x="1367" y="19603"/>
                  <a:pt x="1650" y="19749"/>
                  <a:pt x="1943" y="19899"/>
                </a:cubicBezTo>
                <a:cubicBezTo>
                  <a:pt x="1831" y="19977"/>
                  <a:pt x="1865" y="20058"/>
                  <a:pt x="1943" y="20119"/>
                </a:cubicBezTo>
                <a:cubicBezTo>
                  <a:pt x="2061" y="20213"/>
                  <a:pt x="2185" y="20300"/>
                  <a:pt x="2315" y="20378"/>
                </a:cubicBezTo>
                <a:cubicBezTo>
                  <a:pt x="2456" y="20464"/>
                  <a:pt x="2601" y="20538"/>
                  <a:pt x="2747" y="20609"/>
                </a:cubicBezTo>
                <a:cubicBezTo>
                  <a:pt x="2870" y="20666"/>
                  <a:pt x="2997" y="20712"/>
                  <a:pt x="3130" y="20765"/>
                </a:cubicBezTo>
                <a:cubicBezTo>
                  <a:pt x="3066" y="20809"/>
                  <a:pt x="2997" y="20871"/>
                  <a:pt x="2917" y="20907"/>
                </a:cubicBezTo>
                <a:cubicBezTo>
                  <a:pt x="2823" y="20949"/>
                  <a:pt x="2843" y="21010"/>
                  <a:pt x="2884" y="21064"/>
                </a:cubicBezTo>
                <a:cubicBezTo>
                  <a:pt x="2942" y="21140"/>
                  <a:pt x="3006" y="21218"/>
                  <a:pt x="3084" y="21272"/>
                </a:cubicBezTo>
                <a:cubicBezTo>
                  <a:pt x="3308" y="21427"/>
                  <a:pt x="3538" y="21571"/>
                  <a:pt x="3771" y="21712"/>
                </a:cubicBezTo>
                <a:cubicBezTo>
                  <a:pt x="3824" y="21746"/>
                  <a:pt x="3892" y="21753"/>
                  <a:pt x="3956" y="21773"/>
                </a:cubicBezTo>
                <a:cubicBezTo>
                  <a:pt x="3910" y="21820"/>
                  <a:pt x="3857" y="21871"/>
                  <a:pt x="3805" y="21925"/>
                </a:cubicBezTo>
                <a:cubicBezTo>
                  <a:pt x="3729" y="22000"/>
                  <a:pt x="3729" y="22070"/>
                  <a:pt x="3824" y="22117"/>
                </a:cubicBezTo>
                <a:cubicBezTo>
                  <a:pt x="3959" y="22185"/>
                  <a:pt x="4104" y="22233"/>
                  <a:pt x="4242" y="22295"/>
                </a:cubicBezTo>
                <a:cubicBezTo>
                  <a:pt x="4354" y="22345"/>
                  <a:pt x="4458" y="22411"/>
                  <a:pt x="4572" y="22457"/>
                </a:cubicBezTo>
                <a:cubicBezTo>
                  <a:pt x="4722" y="22516"/>
                  <a:pt x="4840" y="22619"/>
                  <a:pt x="4977" y="22696"/>
                </a:cubicBezTo>
                <a:cubicBezTo>
                  <a:pt x="5013" y="22717"/>
                  <a:pt x="5062" y="22715"/>
                  <a:pt x="5093" y="22740"/>
                </a:cubicBezTo>
                <a:cubicBezTo>
                  <a:pt x="5117" y="22756"/>
                  <a:pt x="5119" y="22800"/>
                  <a:pt x="5131" y="22832"/>
                </a:cubicBezTo>
                <a:cubicBezTo>
                  <a:pt x="5044" y="22858"/>
                  <a:pt x="5014" y="22923"/>
                  <a:pt x="5013" y="23006"/>
                </a:cubicBezTo>
                <a:cubicBezTo>
                  <a:pt x="5013" y="23013"/>
                  <a:pt x="4994" y="23020"/>
                  <a:pt x="4987" y="23028"/>
                </a:cubicBezTo>
                <a:cubicBezTo>
                  <a:pt x="4959" y="23054"/>
                  <a:pt x="4934" y="23084"/>
                  <a:pt x="4921" y="23125"/>
                </a:cubicBezTo>
                <a:cubicBezTo>
                  <a:pt x="4889" y="23149"/>
                  <a:pt x="4849" y="23168"/>
                  <a:pt x="4826" y="23197"/>
                </a:cubicBezTo>
                <a:cubicBezTo>
                  <a:pt x="4733" y="23316"/>
                  <a:pt x="4639" y="23433"/>
                  <a:pt x="4558" y="23559"/>
                </a:cubicBezTo>
                <a:cubicBezTo>
                  <a:pt x="4458" y="23715"/>
                  <a:pt x="4459" y="23726"/>
                  <a:pt x="4627" y="23820"/>
                </a:cubicBezTo>
                <a:cubicBezTo>
                  <a:pt x="4808" y="23922"/>
                  <a:pt x="4998" y="24005"/>
                  <a:pt x="5191" y="24101"/>
                </a:cubicBezTo>
                <a:cubicBezTo>
                  <a:pt x="5164" y="24241"/>
                  <a:pt x="5168" y="24247"/>
                  <a:pt x="5342" y="24265"/>
                </a:cubicBezTo>
                <a:cubicBezTo>
                  <a:pt x="5424" y="24274"/>
                  <a:pt x="5507" y="24279"/>
                  <a:pt x="5590" y="24279"/>
                </a:cubicBezTo>
                <a:cubicBezTo>
                  <a:pt x="5605" y="24279"/>
                  <a:pt x="5619" y="24279"/>
                  <a:pt x="5633" y="24279"/>
                </a:cubicBezTo>
                <a:cubicBezTo>
                  <a:pt x="5725" y="24277"/>
                  <a:pt x="5815" y="24263"/>
                  <a:pt x="5908" y="24255"/>
                </a:cubicBezTo>
                <a:lnTo>
                  <a:pt x="5908" y="24255"/>
                </a:lnTo>
                <a:cubicBezTo>
                  <a:pt x="5836" y="24350"/>
                  <a:pt x="5762" y="24443"/>
                  <a:pt x="5684" y="24546"/>
                </a:cubicBezTo>
                <a:cubicBezTo>
                  <a:pt x="5708" y="24564"/>
                  <a:pt x="5730" y="24577"/>
                  <a:pt x="5755" y="24595"/>
                </a:cubicBezTo>
                <a:cubicBezTo>
                  <a:pt x="5738" y="24606"/>
                  <a:pt x="5723" y="24616"/>
                  <a:pt x="5673" y="24648"/>
                </a:cubicBezTo>
                <a:cubicBezTo>
                  <a:pt x="5796" y="24689"/>
                  <a:pt x="5890" y="24744"/>
                  <a:pt x="5988" y="24751"/>
                </a:cubicBezTo>
                <a:cubicBezTo>
                  <a:pt x="6413" y="24782"/>
                  <a:pt x="6837" y="24816"/>
                  <a:pt x="7262" y="24818"/>
                </a:cubicBezTo>
                <a:cubicBezTo>
                  <a:pt x="7265" y="24818"/>
                  <a:pt x="7269" y="24818"/>
                  <a:pt x="7273" y="24818"/>
                </a:cubicBezTo>
                <a:cubicBezTo>
                  <a:pt x="7579" y="24818"/>
                  <a:pt x="7885" y="24774"/>
                  <a:pt x="8192" y="24751"/>
                </a:cubicBezTo>
                <a:cubicBezTo>
                  <a:pt x="8243" y="24747"/>
                  <a:pt x="8295" y="24745"/>
                  <a:pt x="8364" y="24741"/>
                </a:cubicBezTo>
                <a:lnTo>
                  <a:pt x="8364" y="24741"/>
                </a:lnTo>
                <a:cubicBezTo>
                  <a:pt x="8214" y="24864"/>
                  <a:pt x="8082" y="24971"/>
                  <a:pt x="7945" y="25083"/>
                </a:cubicBezTo>
                <a:cubicBezTo>
                  <a:pt x="7956" y="25098"/>
                  <a:pt x="7968" y="25114"/>
                  <a:pt x="7971" y="25117"/>
                </a:cubicBezTo>
                <a:lnTo>
                  <a:pt x="7971" y="25117"/>
                </a:lnTo>
                <a:cubicBezTo>
                  <a:pt x="7919" y="25200"/>
                  <a:pt x="7875" y="25272"/>
                  <a:pt x="7827" y="25351"/>
                </a:cubicBezTo>
                <a:cubicBezTo>
                  <a:pt x="7858" y="25359"/>
                  <a:pt x="7888" y="25369"/>
                  <a:pt x="7895" y="25372"/>
                </a:cubicBezTo>
                <a:cubicBezTo>
                  <a:pt x="7773" y="25554"/>
                  <a:pt x="7655" y="25738"/>
                  <a:pt x="7534" y="25919"/>
                </a:cubicBezTo>
                <a:cubicBezTo>
                  <a:pt x="7480" y="25997"/>
                  <a:pt x="7508" y="26040"/>
                  <a:pt x="7580" y="26088"/>
                </a:cubicBezTo>
                <a:cubicBezTo>
                  <a:pt x="7740" y="26193"/>
                  <a:pt x="7925" y="26206"/>
                  <a:pt x="8105" y="26234"/>
                </a:cubicBezTo>
                <a:cubicBezTo>
                  <a:pt x="8183" y="26246"/>
                  <a:pt x="8270" y="26234"/>
                  <a:pt x="8315" y="26326"/>
                </a:cubicBezTo>
                <a:cubicBezTo>
                  <a:pt x="8326" y="26345"/>
                  <a:pt x="8362" y="26355"/>
                  <a:pt x="8388" y="26360"/>
                </a:cubicBezTo>
                <a:cubicBezTo>
                  <a:pt x="8477" y="26378"/>
                  <a:pt x="8567" y="26387"/>
                  <a:pt x="8657" y="26387"/>
                </a:cubicBezTo>
                <a:cubicBezTo>
                  <a:pt x="8780" y="26387"/>
                  <a:pt x="8904" y="26370"/>
                  <a:pt x="9031" y="26336"/>
                </a:cubicBezTo>
                <a:cubicBezTo>
                  <a:pt x="9012" y="26310"/>
                  <a:pt x="9001" y="26293"/>
                  <a:pt x="8981" y="26265"/>
                </a:cubicBezTo>
                <a:lnTo>
                  <a:pt x="8981" y="26265"/>
                </a:lnTo>
                <a:cubicBezTo>
                  <a:pt x="9032" y="26279"/>
                  <a:pt x="9072" y="26289"/>
                  <a:pt x="9116" y="26301"/>
                </a:cubicBezTo>
                <a:cubicBezTo>
                  <a:pt x="9104" y="26373"/>
                  <a:pt x="9090" y="26444"/>
                  <a:pt x="9080" y="26516"/>
                </a:cubicBezTo>
                <a:cubicBezTo>
                  <a:pt x="9067" y="26611"/>
                  <a:pt x="9077" y="26649"/>
                  <a:pt x="9139" y="26649"/>
                </a:cubicBezTo>
                <a:cubicBezTo>
                  <a:pt x="9157" y="26649"/>
                  <a:pt x="9180" y="26645"/>
                  <a:pt x="9209" y="26639"/>
                </a:cubicBezTo>
                <a:cubicBezTo>
                  <a:pt x="9322" y="26614"/>
                  <a:pt x="9433" y="26574"/>
                  <a:pt x="9542" y="26532"/>
                </a:cubicBezTo>
                <a:cubicBezTo>
                  <a:pt x="9870" y="26409"/>
                  <a:pt x="10195" y="26283"/>
                  <a:pt x="10540" y="26150"/>
                </a:cubicBezTo>
                <a:cubicBezTo>
                  <a:pt x="10545" y="26259"/>
                  <a:pt x="10555" y="26347"/>
                  <a:pt x="10551" y="26434"/>
                </a:cubicBezTo>
                <a:cubicBezTo>
                  <a:pt x="10549" y="26510"/>
                  <a:pt x="10575" y="26541"/>
                  <a:pt x="10626" y="26541"/>
                </a:cubicBezTo>
                <a:cubicBezTo>
                  <a:pt x="10640" y="26541"/>
                  <a:pt x="10656" y="26539"/>
                  <a:pt x="10674" y="26534"/>
                </a:cubicBezTo>
                <a:cubicBezTo>
                  <a:pt x="10767" y="26508"/>
                  <a:pt x="10867" y="26490"/>
                  <a:pt x="10951" y="26446"/>
                </a:cubicBezTo>
                <a:cubicBezTo>
                  <a:pt x="11229" y="26297"/>
                  <a:pt x="11487" y="26121"/>
                  <a:pt x="11728" y="25915"/>
                </a:cubicBezTo>
                <a:cubicBezTo>
                  <a:pt x="11976" y="25704"/>
                  <a:pt x="12248" y="25521"/>
                  <a:pt x="12513" y="25328"/>
                </a:cubicBezTo>
                <a:cubicBezTo>
                  <a:pt x="12766" y="25146"/>
                  <a:pt x="13024" y="24968"/>
                  <a:pt x="13278" y="24788"/>
                </a:cubicBezTo>
                <a:cubicBezTo>
                  <a:pt x="13304" y="24771"/>
                  <a:pt x="13329" y="24755"/>
                  <a:pt x="13375" y="24751"/>
                </a:cubicBezTo>
                <a:lnTo>
                  <a:pt x="13375" y="24751"/>
                </a:lnTo>
                <a:cubicBezTo>
                  <a:pt x="12942" y="25483"/>
                  <a:pt x="12498" y="26208"/>
                  <a:pt x="12079" y="26949"/>
                </a:cubicBezTo>
                <a:cubicBezTo>
                  <a:pt x="11665" y="27686"/>
                  <a:pt x="11265" y="28432"/>
                  <a:pt x="10875" y="29181"/>
                </a:cubicBezTo>
                <a:cubicBezTo>
                  <a:pt x="10482" y="29937"/>
                  <a:pt x="10144" y="30719"/>
                  <a:pt x="9788" y="31483"/>
                </a:cubicBezTo>
                <a:cubicBezTo>
                  <a:pt x="9952" y="31553"/>
                  <a:pt x="10090" y="31613"/>
                  <a:pt x="10229" y="31669"/>
                </a:cubicBezTo>
                <a:cubicBezTo>
                  <a:pt x="10241" y="31674"/>
                  <a:pt x="10258" y="31677"/>
                  <a:pt x="10274" y="31677"/>
                </a:cubicBezTo>
                <a:cubicBezTo>
                  <a:pt x="10287" y="31677"/>
                  <a:pt x="10300" y="31675"/>
                  <a:pt x="10306" y="31669"/>
                </a:cubicBezTo>
                <a:cubicBezTo>
                  <a:pt x="10401" y="31577"/>
                  <a:pt x="10519" y="31493"/>
                  <a:pt x="10577" y="31378"/>
                </a:cubicBezTo>
                <a:cubicBezTo>
                  <a:pt x="10754" y="31031"/>
                  <a:pt x="10895" y="30666"/>
                  <a:pt x="11069" y="30316"/>
                </a:cubicBezTo>
                <a:cubicBezTo>
                  <a:pt x="11475" y="29497"/>
                  <a:pt x="11884" y="28680"/>
                  <a:pt x="12305" y="27870"/>
                </a:cubicBezTo>
                <a:cubicBezTo>
                  <a:pt x="12612" y="27281"/>
                  <a:pt x="12938" y="26704"/>
                  <a:pt x="13257" y="26121"/>
                </a:cubicBezTo>
                <a:cubicBezTo>
                  <a:pt x="13283" y="26074"/>
                  <a:pt x="13318" y="26035"/>
                  <a:pt x="13368" y="26004"/>
                </a:cubicBezTo>
                <a:lnTo>
                  <a:pt x="13368" y="26004"/>
                </a:lnTo>
                <a:cubicBezTo>
                  <a:pt x="13318" y="26119"/>
                  <a:pt x="13250" y="26231"/>
                  <a:pt x="13220" y="26351"/>
                </a:cubicBezTo>
                <a:cubicBezTo>
                  <a:pt x="13168" y="26560"/>
                  <a:pt x="13138" y="26773"/>
                  <a:pt x="13105" y="26985"/>
                </a:cubicBezTo>
                <a:cubicBezTo>
                  <a:pt x="13101" y="27008"/>
                  <a:pt x="13132" y="27038"/>
                  <a:pt x="13141" y="27054"/>
                </a:cubicBezTo>
                <a:cubicBezTo>
                  <a:pt x="13137" y="27106"/>
                  <a:pt x="13131" y="27154"/>
                  <a:pt x="13131" y="27200"/>
                </a:cubicBezTo>
                <a:cubicBezTo>
                  <a:pt x="13129" y="27306"/>
                  <a:pt x="13129" y="27341"/>
                  <a:pt x="13171" y="27341"/>
                </a:cubicBezTo>
                <a:cubicBezTo>
                  <a:pt x="13194" y="27341"/>
                  <a:pt x="13228" y="27331"/>
                  <a:pt x="13282" y="27316"/>
                </a:cubicBezTo>
                <a:cubicBezTo>
                  <a:pt x="13411" y="27278"/>
                  <a:pt x="13540" y="27251"/>
                  <a:pt x="13664" y="27221"/>
                </a:cubicBezTo>
                <a:lnTo>
                  <a:pt x="13664" y="27221"/>
                </a:lnTo>
                <a:cubicBezTo>
                  <a:pt x="13535" y="27434"/>
                  <a:pt x="13621" y="27672"/>
                  <a:pt x="13652" y="27906"/>
                </a:cubicBezTo>
                <a:cubicBezTo>
                  <a:pt x="13674" y="28074"/>
                  <a:pt x="13712" y="28243"/>
                  <a:pt x="13746" y="28410"/>
                </a:cubicBezTo>
                <a:cubicBezTo>
                  <a:pt x="13777" y="28554"/>
                  <a:pt x="13813" y="28618"/>
                  <a:pt x="13890" y="28618"/>
                </a:cubicBezTo>
                <a:cubicBezTo>
                  <a:pt x="13937" y="28618"/>
                  <a:pt x="13999" y="28595"/>
                  <a:pt x="14084" y="28551"/>
                </a:cubicBezTo>
                <a:cubicBezTo>
                  <a:pt x="14152" y="28744"/>
                  <a:pt x="14208" y="28944"/>
                  <a:pt x="14289" y="29132"/>
                </a:cubicBezTo>
                <a:cubicBezTo>
                  <a:pt x="14365" y="29308"/>
                  <a:pt x="14468" y="29474"/>
                  <a:pt x="14557" y="29647"/>
                </a:cubicBezTo>
                <a:cubicBezTo>
                  <a:pt x="14578" y="29686"/>
                  <a:pt x="14602" y="29703"/>
                  <a:pt x="14628" y="29703"/>
                </a:cubicBezTo>
                <a:cubicBezTo>
                  <a:pt x="14650" y="29703"/>
                  <a:pt x="14674" y="29690"/>
                  <a:pt x="14697" y="29667"/>
                </a:cubicBezTo>
                <a:cubicBezTo>
                  <a:pt x="14780" y="29582"/>
                  <a:pt x="14865" y="29495"/>
                  <a:pt x="14936" y="29400"/>
                </a:cubicBezTo>
                <a:cubicBezTo>
                  <a:pt x="15060" y="29233"/>
                  <a:pt x="15159" y="29048"/>
                  <a:pt x="15292" y="28892"/>
                </a:cubicBezTo>
                <a:cubicBezTo>
                  <a:pt x="15384" y="28785"/>
                  <a:pt x="15521" y="28722"/>
                  <a:pt x="15585" y="28583"/>
                </a:cubicBezTo>
                <a:cubicBezTo>
                  <a:pt x="15629" y="28484"/>
                  <a:pt x="15683" y="28388"/>
                  <a:pt x="15736" y="28285"/>
                </a:cubicBezTo>
                <a:cubicBezTo>
                  <a:pt x="16006" y="28646"/>
                  <a:pt x="16300" y="28993"/>
                  <a:pt x="16444" y="29470"/>
                </a:cubicBezTo>
                <a:cubicBezTo>
                  <a:pt x="16486" y="29387"/>
                  <a:pt x="16508" y="29343"/>
                  <a:pt x="16541" y="29279"/>
                </a:cubicBezTo>
                <a:cubicBezTo>
                  <a:pt x="16555" y="29329"/>
                  <a:pt x="16572" y="29356"/>
                  <a:pt x="16569" y="29384"/>
                </a:cubicBezTo>
                <a:cubicBezTo>
                  <a:pt x="16564" y="29439"/>
                  <a:pt x="16557" y="29484"/>
                  <a:pt x="16632" y="29499"/>
                </a:cubicBezTo>
                <a:cubicBezTo>
                  <a:pt x="16653" y="29504"/>
                  <a:pt x="16672" y="29554"/>
                  <a:pt x="16678" y="29585"/>
                </a:cubicBezTo>
                <a:cubicBezTo>
                  <a:pt x="16717" y="29771"/>
                  <a:pt x="16833" y="29914"/>
                  <a:pt x="16963" y="30036"/>
                </a:cubicBezTo>
                <a:cubicBezTo>
                  <a:pt x="17058" y="30125"/>
                  <a:pt x="17135" y="30228"/>
                  <a:pt x="17228" y="30317"/>
                </a:cubicBezTo>
                <a:cubicBezTo>
                  <a:pt x="17266" y="30354"/>
                  <a:pt x="17294" y="30373"/>
                  <a:pt x="17319" y="30373"/>
                </a:cubicBezTo>
                <a:cubicBezTo>
                  <a:pt x="17348" y="30373"/>
                  <a:pt x="17374" y="30347"/>
                  <a:pt x="17407" y="30295"/>
                </a:cubicBezTo>
                <a:cubicBezTo>
                  <a:pt x="17427" y="30263"/>
                  <a:pt x="17452" y="30233"/>
                  <a:pt x="17490" y="30178"/>
                </a:cubicBezTo>
                <a:cubicBezTo>
                  <a:pt x="17561" y="30265"/>
                  <a:pt x="17629" y="30333"/>
                  <a:pt x="17681" y="30413"/>
                </a:cubicBezTo>
                <a:cubicBezTo>
                  <a:pt x="17786" y="30568"/>
                  <a:pt x="17877" y="30733"/>
                  <a:pt x="17980" y="30888"/>
                </a:cubicBezTo>
                <a:cubicBezTo>
                  <a:pt x="18010" y="30935"/>
                  <a:pt x="18045" y="30969"/>
                  <a:pt x="18087" y="30969"/>
                </a:cubicBezTo>
                <a:cubicBezTo>
                  <a:pt x="18114" y="30969"/>
                  <a:pt x="18145" y="30954"/>
                  <a:pt x="18178" y="30919"/>
                </a:cubicBezTo>
                <a:cubicBezTo>
                  <a:pt x="18204" y="30894"/>
                  <a:pt x="18228" y="30881"/>
                  <a:pt x="18253" y="30881"/>
                </a:cubicBezTo>
                <a:cubicBezTo>
                  <a:pt x="18284" y="30881"/>
                  <a:pt x="18314" y="30901"/>
                  <a:pt x="18344" y="30938"/>
                </a:cubicBezTo>
                <a:cubicBezTo>
                  <a:pt x="18457" y="31078"/>
                  <a:pt x="18582" y="31204"/>
                  <a:pt x="18756" y="31274"/>
                </a:cubicBezTo>
                <a:cubicBezTo>
                  <a:pt x="18804" y="31294"/>
                  <a:pt x="18842" y="31306"/>
                  <a:pt x="18875" y="31306"/>
                </a:cubicBezTo>
                <a:cubicBezTo>
                  <a:pt x="18925" y="31306"/>
                  <a:pt x="18962" y="31278"/>
                  <a:pt x="19000" y="31206"/>
                </a:cubicBezTo>
                <a:cubicBezTo>
                  <a:pt x="19114" y="30993"/>
                  <a:pt x="19213" y="30773"/>
                  <a:pt x="19310" y="30552"/>
                </a:cubicBezTo>
                <a:cubicBezTo>
                  <a:pt x="19334" y="30498"/>
                  <a:pt x="19350" y="30461"/>
                  <a:pt x="19383" y="30461"/>
                </a:cubicBezTo>
                <a:cubicBezTo>
                  <a:pt x="19402" y="30461"/>
                  <a:pt x="19427" y="30474"/>
                  <a:pt x="19461" y="30503"/>
                </a:cubicBezTo>
                <a:cubicBezTo>
                  <a:pt x="19549" y="30575"/>
                  <a:pt x="19656" y="30625"/>
                  <a:pt x="19760" y="30674"/>
                </a:cubicBezTo>
                <a:cubicBezTo>
                  <a:pt x="19938" y="30758"/>
                  <a:pt x="20041" y="30916"/>
                  <a:pt x="20166" y="31052"/>
                </a:cubicBezTo>
                <a:cubicBezTo>
                  <a:pt x="20266" y="31159"/>
                  <a:pt x="20372" y="31264"/>
                  <a:pt x="20490" y="31349"/>
                </a:cubicBezTo>
                <a:cubicBezTo>
                  <a:pt x="20538" y="31384"/>
                  <a:pt x="20579" y="31400"/>
                  <a:pt x="20615" y="31400"/>
                </a:cubicBezTo>
                <a:cubicBezTo>
                  <a:pt x="20680" y="31400"/>
                  <a:pt x="20727" y="31346"/>
                  <a:pt x="20756" y="31242"/>
                </a:cubicBezTo>
                <a:cubicBezTo>
                  <a:pt x="20768" y="31199"/>
                  <a:pt x="20781" y="31154"/>
                  <a:pt x="20802" y="31083"/>
                </a:cubicBezTo>
                <a:cubicBezTo>
                  <a:pt x="20909" y="31173"/>
                  <a:pt x="21004" y="31248"/>
                  <a:pt x="21092" y="31331"/>
                </a:cubicBezTo>
                <a:cubicBezTo>
                  <a:pt x="21172" y="31406"/>
                  <a:pt x="21243" y="31489"/>
                  <a:pt x="21322" y="31565"/>
                </a:cubicBezTo>
                <a:cubicBezTo>
                  <a:pt x="21390" y="31633"/>
                  <a:pt x="21438" y="31666"/>
                  <a:pt x="21490" y="31666"/>
                </a:cubicBezTo>
                <a:cubicBezTo>
                  <a:pt x="21542" y="31666"/>
                  <a:pt x="21598" y="31633"/>
                  <a:pt x="21683" y="31566"/>
                </a:cubicBezTo>
                <a:cubicBezTo>
                  <a:pt x="21867" y="31683"/>
                  <a:pt x="22059" y="31801"/>
                  <a:pt x="22252" y="31924"/>
                </a:cubicBezTo>
                <a:cubicBezTo>
                  <a:pt x="22266" y="31934"/>
                  <a:pt x="22284" y="31938"/>
                  <a:pt x="22305" y="31938"/>
                </a:cubicBezTo>
                <a:cubicBezTo>
                  <a:pt x="22382" y="31938"/>
                  <a:pt x="22487" y="31878"/>
                  <a:pt x="22496" y="31808"/>
                </a:cubicBezTo>
                <a:cubicBezTo>
                  <a:pt x="22507" y="31724"/>
                  <a:pt x="22516" y="31638"/>
                  <a:pt x="22530" y="31554"/>
                </a:cubicBezTo>
                <a:cubicBezTo>
                  <a:pt x="22531" y="31540"/>
                  <a:pt x="22543" y="31528"/>
                  <a:pt x="22556" y="31505"/>
                </a:cubicBezTo>
                <a:cubicBezTo>
                  <a:pt x="22592" y="31521"/>
                  <a:pt x="22630" y="31531"/>
                  <a:pt x="22661" y="31552"/>
                </a:cubicBezTo>
                <a:cubicBezTo>
                  <a:pt x="22835" y="31664"/>
                  <a:pt x="23008" y="31778"/>
                  <a:pt x="23181" y="31891"/>
                </a:cubicBezTo>
                <a:cubicBezTo>
                  <a:pt x="23207" y="31907"/>
                  <a:pt x="23234" y="31924"/>
                  <a:pt x="23262" y="31937"/>
                </a:cubicBezTo>
                <a:cubicBezTo>
                  <a:pt x="23305" y="31957"/>
                  <a:pt x="23338" y="31969"/>
                  <a:pt x="23366" y="31969"/>
                </a:cubicBezTo>
                <a:cubicBezTo>
                  <a:pt x="23421" y="31969"/>
                  <a:pt x="23460" y="31926"/>
                  <a:pt x="23525" y="31824"/>
                </a:cubicBezTo>
                <a:cubicBezTo>
                  <a:pt x="23627" y="31876"/>
                  <a:pt x="23731" y="31928"/>
                  <a:pt x="23833" y="31983"/>
                </a:cubicBezTo>
                <a:cubicBezTo>
                  <a:pt x="23939" y="32041"/>
                  <a:pt x="24039" y="32110"/>
                  <a:pt x="24147" y="32163"/>
                </a:cubicBezTo>
                <a:cubicBezTo>
                  <a:pt x="24204" y="32192"/>
                  <a:pt x="24252" y="32207"/>
                  <a:pt x="24293" y="32207"/>
                </a:cubicBezTo>
                <a:cubicBezTo>
                  <a:pt x="24376" y="32207"/>
                  <a:pt x="24432" y="32146"/>
                  <a:pt x="24479" y="32017"/>
                </a:cubicBezTo>
                <a:cubicBezTo>
                  <a:pt x="24517" y="32030"/>
                  <a:pt x="24557" y="32041"/>
                  <a:pt x="24593" y="32058"/>
                </a:cubicBezTo>
                <a:cubicBezTo>
                  <a:pt x="24745" y="32130"/>
                  <a:pt x="24896" y="32202"/>
                  <a:pt x="25045" y="32275"/>
                </a:cubicBezTo>
                <a:cubicBezTo>
                  <a:pt x="25135" y="32321"/>
                  <a:pt x="25225" y="32367"/>
                  <a:pt x="25314" y="32415"/>
                </a:cubicBezTo>
                <a:cubicBezTo>
                  <a:pt x="25371" y="32448"/>
                  <a:pt x="25422" y="32492"/>
                  <a:pt x="25486" y="32492"/>
                </a:cubicBezTo>
                <a:cubicBezTo>
                  <a:pt x="25509" y="32492"/>
                  <a:pt x="25534" y="32486"/>
                  <a:pt x="25561" y="32473"/>
                </a:cubicBezTo>
                <a:cubicBezTo>
                  <a:pt x="25564" y="32471"/>
                  <a:pt x="25568" y="32471"/>
                  <a:pt x="25572" y="32471"/>
                </a:cubicBezTo>
                <a:cubicBezTo>
                  <a:pt x="25595" y="32471"/>
                  <a:pt x="25631" y="32493"/>
                  <a:pt x="25655" y="32507"/>
                </a:cubicBezTo>
                <a:cubicBezTo>
                  <a:pt x="26015" y="32701"/>
                  <a:pt x="26404" y="32790"/>
                  <a:pt x="26810" y="32820"/>
                </a:cubicBezTo>
                <a:cubicBezTo>
                  <a:pt x="26820" y="32820"/>
                  <a:pt x="26830" y="32821"/>
                  <a:pt x="26841" y="32821"/>
                </a:cubicBezTo>
                <a:cubicBezTo>
                  <a:pt x="26857" y="32821"/>
                  <a:pt x="26874" y="32820"/>
                  <a:pt x="26890" y="32817"/>
                </a:cubicBezTo>
                <a:cubicBezTo>
                  <a:pt x="27022" y="32792"/>
                  <a:pt x="27046" y="32742"/>
                  <a:pt x="26964" y="32640"/>
                </a:cubicBezTo>
                <a:cubicBezTo>
                  <a:pt x="26879" y="32534"/>
                  <a:pt x="26782" y="32437"/>
                  <a:pt x="26688" y="32338"/>
                </a:cubicBezTo>
                <a:cubicBezTo>
                  <a:pt x="26552" y="32194"/>
                  <a:pt x="26414" y="32053"/>
                  <a:pt x="26276" y="31909"/>
                </a:cubicBezTo>
                <a:cubicBezTo>
                  <a:pt x="26260" y="31892"/>
                  <a:pt x="26239" y="31861"/>
                  <a:pt x="26245" y="31850"/>
                </a:cubicBezTo>
                <a:cubicBezTo>
                  <a:pt x="26309" y="31741"/>
                  <a:pt x="26224" y="31685"/>
                  <a:pt x="26167" y="31621"/>
                </a:cubicBezTo>
                <a:cubicBezTo>
                  <a:pt x="25966" y="31400"/>
                  <a:pt x="25763" y="31181"/>
                  <a:pt x="25571" y="30970"/>
                </a:cubicBezTo>
                <a:cubicBezTo>
                  <a:pt x="25577" y="30943"/>
                  <a:pt x="25577" y="30938"/>
                  <a:pt x="25580" y="30935"/>
                </a:cubicBezTo>
                <a:cubicBezTo>
                  <a:pt x="25752" y="30795"/>
                  <a:pt x="25761" y="30746"/>
                  <a:pt x="25645" y="30542"/>
                </a:cubicBezTo>
                <a:cubicBezTo>
                  <a:pt x="25549" y="30372"/>
                  <a:pt x="25447" y="30207"/>
                  <a:pt x="25354" y="30036"/>
                </a:cubicBezTo>
                <a:cubicBezTo>
                  <a:pt x="25334" y="30001"/>
                  <a:pt x="25346" y="29951"/>
                  <a:pt x="25340" y="29909"/>
                </a:cubicBezTo>
                <a:cubicBezTo>
                  <a:pt x="25335" y="29862"/>
                  <a:pt x="25336" y="29807"/>
                  <a:pt x="25314" y="29769"/>
                </a:cubicBezTo>
                <a:cubicBezTo>
                  <a:pt x="25225" y="29618"/>
                  <a:pt x="25125" y="29473"/>
                  <a:pt x="25026" y="29316"/>
                </a:cubicBezTo>
                <a:cubicBezTo>
                  <a:pt x="25135" y="29256"/>
                  <a:pt x="25248" y="29191"/>
                  <a:pt x="25362" y="29129"/>
                </a:cubicBezTo>
                <a:cubicBezTo>
                  <a:pt x="25431" y="29092"/>
                  <a:pt x="25500" y="29055"/>
                  <a:pt x="25571" y="29023"/>
                </a:cubicBezTo>
                <a:cubicBezTo>
                  <a:pt x="25666" y="28979"/>
                  <a:pt x="25674" y="28912"/>
                  <a:pt x="25622" y="28834"/>
                </a:cubicBezTo>
                <a:cubicBezTo>
                  <a:pt x="25577" y="28766"/>
                  <a:pt x="25527" y="28701"/>
                  <a:pt x="25474" y="28638"/>
                </a:cubicBezTo>
                <a:cubicBezTo>
                  <a:pt x="25288" y="28413"/>
                  <a:pt x="25099" y="28191"/>
                  <a:pt x="24912" y="27966"/>
                </a:cubicBezTo>
                <a:cubicBezTo>
                  <a:pt x="24899" y="27953"/>
                  <a:pt x="24893" y="27934"/>
                  <a:pt x="24884" y="27919"/>
                </a:cubicBezTo>
                <a:cubicBezTo>
                  <a:pt x="24991" y="27806"/>
                  <a:pt x="24995" y="27744"/>
                  <a:pt x="24871" y="27641"/>
                </a:cubicBezTo>
                <a:cubicBezTo>
                  <a:pt x="24760" y="27550"/>
                  <a:pt x="24639" y="27471"/>
                  <a:pt x="24517" y="27393"/>
                </a:cubicBezTo>
                <a:cubicBezTo>
                  <a:pt x="24234" y="27209"/>
                  <a:pt x="24050" y="26926"/>
                  <a:pt x="23816" y="26695"/>
                </a:cubicBezTo>
                <a:cubicBezTo>
                  <a:pt x="23716" y="26597"/>
                  <a:pt x="23605" y="26515"/>
                  <a:pt x="23498" y="26423"/>
                </a:cubicBezTo>
                <a:cubicBezTo>
                  <a:pt x="23500" y="26421"/>
                  <a:pt x="23503" y="26410"/>
                  <a:pt x="23507" y="26408"/>
                </a:cubicBezTo>
                <a:cubicBezTo>
                  <a:pt x="23802" y="26360"/>
                  <a:pt x="24097" y="26296"/>
                  <a:pt x="24394" y="26271"/>
                </a:cubicBezTo>
                <a:cubicBezTo>
                  <a:pt x="24482" y="26263"/>
                  <a:pt x="24570" y="26260"/>
                  <a:pt x="24658" y="26260"/>
                </a:cubicBezTo>
                <a:cubicBezTo>
                  <a:pt x="25018" y="26260"/>
                  <a:pt x="25374" y="26319"/>
                  <a:pt x="25726" y="26401"/>
                </a:cubicBezTo>
                <a:cubicBezTo>
                  <a:pt x="25753" y="26408"/>
                  <a:pt x="25782" y="26410"/>
                  <a:pt x="25811" y="26410"/>
                </a:cubicBezTo>
                <a:cubicBezTo>
                  <a:pt x="25829" y="26410"/>
                  <a:pt x="25847" y="26409"/>
                  <a:pt x="25865" y="26408"/>
                </a:cubicBezTo>
                <a:cubicBezTo>
                  <a:pt x="26074" y="26392"/>
                  <a:pt x="26084" y="26379"/>
                  <a:pt x="26053" y="26175"/>
                </a:cubicBezTo>
                <a:cubicBezTo>
                  <a:pt x="26050" y="26165"/>
                  <a:pt x="26054" y="26152"/>
                  <a:pt x="26059" y="26122"/>
                </a:cubicBezTo>
                <a:cubicBezTo>
                  <a:pt x="26182" y="26135"/>
                  <a:pt x="26303" y="26148"/>
                  <a:pt x="26426" y="26163"/>
                </a:cubicBezTo>
                <a:cubicBezTo>
                  <a:pt x="26488" y="26170"/>
                  <a:pt x="26549" y="26180"/>
                  <a:pt x="26611" y="26184"/>
                </a:cubicBezTo>
                <a:cubicBezTo>
                  <a:pt x="26621" y="26185"/>
                  <a:pt x="26631" y="26185"/>
                  <a:pt x="26640" y="26185"/>
                </a:cubicBezTo>
                <a:cubicBezTo>
                  <a:pt x="26722" y="26185"/>
                  <a:pt x="26785" y="26158"/>
                  <a:pt x="26780" y="26042"/>
                </a:cubicBezTo>
                <a:lnTo>
                  <a:pt x="26780" y="26042"/>
                </a:lnTo>
                <a:cubicBezTo>
                  <a:pt x="26892" y="26045"/>
                  <a:pt x="27000" y="26053"/>
                  <a:pt x="27107" y="26053"/>
                </a:cubicBezTo>
                <a:cubicBezTo>
                  <a:pt x="27151" y="26053"/>
                  <a:pt x="27195" y="26051"/>
                  <a:pt x="27239" y="26047"/>
                </a:cubicBezTo>
                <a:cubicBezTo>
                  <a:pt x="27397" y="26034"/>
                  <a:pt x="27554" y="25998"/>
                  <a:pt x="27708" y="25962"/>
                </a:cubicBezTo>
                <a:cubicBezTo>
                  <a:pt x="27804" y="25938"/>
                  <a:pt x="27831" y="25877"/>
                  <a:pt x="27775" y="25785"/>
                </a:cubicBezTo>
                <a:cubicBezTo>
                  <a:pt x="27696" y="25657"/>
                  <a:pt x="27619" y="25526"/>
                  <a:pt x="27531" y="25376"/>
                </a:cubicBezTo>
                <a:cubicBezTo>
                  <a:pt x="27621" y="25352"/>
                  <a:pt x="27704" y="25336"/>
                  <a:pt x="27784" y="25336"/>
                </a:cubicBezTo>
                <a:cubicBezTo>
                  <a:pt x="27835" y="25336"/>
                  <a:pt x="27884" y="25342"/>
                  <a:pt x="27933" y="25356"/>
                </a:cubicBezTo>
                <a:cubicBezTo>
                  <a:pt x="28078" y="25396"/>
                  <a:pt x="28220" y="25453"/>
                  <a:pt x="28364" y="25501"/>
                </a:cubicBezTo>
                <a:cubicBezTo>
                  <a:pt x="28397" y="25511"/>
                  <a:pt x="28431" y="25523"/>
                  <a:pt x="28466" y="25530"/>
                </a:cubicBezTo>
                <a:cubicBezTo>
                  <a:pt x="28497" y="25536"/>
                  <a:pt x="28524" y="25539"/>
                  <a:pt x="28546" y="25539"/>
                </a:cubicBezTo>
                <a:cubicBezTo>
                  <a:pt x="28627" y="25539"/>
                  <a:pt x="28652" y="25495"/>
                  <a:pt x="28648" y="25382"/>
                </a:cubicBezTo>
                <a:cubicBezTo>
                  <a:pt x="28648" y="25372"/>
                  <a:pt x="28657" y="25361"/>
                  <a:pt x="28664" y="25345"/>
                </a:cubicBezTo>
                <a:cubicBezTo>
                  <a:pt x="28766" y="25374"/>
                  <a:pt x="28864" y="25409"/>
                  <a:pt x="28966" y="25429"/>
                </a:cubicBezTo>
                <a:cubicBezTo>
                  <a:pt x="29067" y="25450"/>
                  <a:pt x="29166" y="25461"/>
                  <a:pt x="29265" y="25461"/>
                </a:cubicBezTo>
                <a:cubicBezTo>
                  <a:pt x="29439" y="25461"/>
                  <a:pt x="29610" y="25425"/>
                  <a:pt x="29774" y="25338"/>
                </a:cubicBezTo>
                <a:cubicBezTo>
                  <a:pt x="29869" y="25288"/>
                  <a:pt x="29907" y="25228"/>
                  <a:pt x="29850" y="25124"/>
                </a:cubicBezTo>
                <a:cubicBezTo>
                  <a:pt x="29811" y="25053"/>
                  <a:pt x="29788" y="24972"/>
                  <a:pt x="29753" y="24883"/>
                </a:cubicBezTo>
                <a:lnTo>
                  <a:pt x="29753" y="24883"/>
                </a:lnTo>
                <a:cubicBezTo>
                  <a:pt x="29823" y="24884"/>
                  <a:pt x="29886" y="24890"/>
                  <a:pt x="29946" y="24890"/>
                </a:cubicBezTo>
                <a:cubicBezTo>
                  <a:pt x="29959" y="24890"/>
                  <a:pt x="29971" y="24889"/>
                  <a:pt x="29984" y="24889"/>
                </a:cubicBezTo>
                <a:cubicBezTo>
                  <a:pt x="30181" y="24882"/>
                  <a:pt x="30381" y="24884"/>
                  <a:pt x="30576" y="24854"/>
                </a:cubicBezTo>
                <a:cubicBezTo>
                  <a:pt x="30843" y="24815"/>
                  <a:pt x="30856" y="24775"/>
                  <a:pt x="30731" y="24530"/>
                </a:cubicBezTo>
                <a:cubicBezTo>
                  <a:pt x="30799" y="24519"/>
                  <a:pt x="30863" y="24507"/>
                  <a:pt x="30926" y="24495"/>
                </a:cubicBezTo>
                <a:cubicBezTo>
                  <a:pt x="31014" y="24480"/>
                  <a:pt x="31103" y="24469"/>
                  <a:pt x="31190" y="24447"/>
                </a:cubicBezTo>
                <a:cubicBezTo>
                  <a:pt x="31290" y="24418"/>
                  <a:pt x="31376" y="24369"/>
                  <a:pt x="31328" y="24240"/>
                </a:cubicBezTo>
                <a:cubicBezTo>
                  <a:pt x="31419" y="24193"/>
                  <a:pt x="31510" y="24156"/>
                  <a:pt x="31591" y="24105"/>
                </a:cubicBezTo>
                <a:cubicBezTo>
                  <a:pt x="31702" y="24035"/>
                  <a:pt x="31702" y="23987"/>
                  <a:pt x="31611" y="23895"/>
                </a:cubicBezTo>
                <a:cubicBezTo>
                  <a:pt x="31497" y="23779"/>
                  <a:pt x="31384" y="23660"/>
                  <a:pt x="31272" y="23542"/>
                </a:cubicBezTo>
                <a:cubicBezTo>
                  <a:pt x="31258" y="23527"/>
                  <a:pt x="31244" y="23500"/>
                  <a:pt x="31246" y="23482"/>
                </a:cubicBezTo>
                <a:cubicBezTo>
                  <a:pt x="31294" y="23208"/>
                  <a:pt x="31153" y="22979"/>
                  <a:pt x="31064" y="22742"/>
                </a:cubicBezTo>
                <a:cubicBezTo>
                  <a:pt x="31015" y="22609"/>
                  <a:pt x="30926" y="22491"/>
                  <a:pt x="30866" y="22383"/>
                </a:cubicBezTo>
                <a:cubicBezTo>
                  <a:pt x="31131" y="22277"/>
                  <a:pt x="31399" y="22174"/>
                  <a:pt x="31663" y="22065"/>
                </a:cubicBezTo>
                <a:cubicBezTo>
                  <a:pt x="31736" y="22034"/>
                  <a:pt x="31801" y="21977"/>
                  <a:pt x="31875" y="21951"/>
                </a:cubicBezTo>
                <a:cubicBezTo>
                  <a:pt x="31985" y="21913"/>
                  <a:pt x="32103" y="21900"/>
                  <a:pt x="32211" y="21859"/>
                </a:cubicBezTo>
                <a:cubicBezTo>
                  <a:pt x="32345" y="21808"/>
                  <a:pt x="32480" y="21753"/>
                  <a:pt x="32599" y="21678"/>
                </a:cubicBezTo>
                <a:cubicBezTo>
                  <a:pt x="32723" y="21599"/>
                  <a:pt x="32719" y="21534"/>
                  <a:pt x="32628" y="21417"/>
                </a:cubicBezTo>
                <a:cubicBezTo>
                  <a:pt x="32593" y="21372"/>
                  <a:pt x="32559" y="21326"/>
                  <a:pt x="32521" y="21273"/>
                </a:cubicBezTo>
                <a:cubicBezTo>
                  <a:pt x="32676" y="21190"/>
                  <a:pt x="32825" y="21113"/>
                  <a:pt x="32969" y="21032"/>
                </a:cubicBezTo>
                <a:cubicBezTo>
                  <a:pt x="33195" y="20903"/>
                  <a:pt x="33421" y="20773"/>
                  <a:pt x="33647" y="20642"/>
                </a:cubicBezTo>
                <a:cubicBezTo>
                  <a:pt x="33755" y="20579"/>
                  <a:pt x="33756" y="20557"/>
                  <a:pt x="33660" y="20377"/>
                </a:cubicBezTo>
                <a:cubicBezTo>
                  <a:pt x="33732" y="20312"/>
                  <a:pt x="33813" y="20253"/>
                  <a:pt x="33879" y="20179"/>
                </a:cubicBezTo>
                <a:cubicBezTo>
                  <a:pt x="33972" y="20075"/>
                  <a:pt x="34059" y="19967"/>
                  <a:pt x="34136" y="19853"/>
                </a:cubicBezTo>
                <a:cubicBezTo>
                  <a:pt x="34202" y="19756"/>
                  <a:pt x="34162" y="19682"/>
                  <a:pt x="34072" y="19605"/>
                </a:cubicBezTo>
                <a:cubicBezTo>
                  <a:pt x="33940" y="19492"/>
                  <a:pt x="33825" y="19359"/>
                  <a:pt x="33708" y="19230"/>
                </a:cubicBezTo>
                <a:cubicBezTo>
                  <a:pt x="33652" y="19167"/>
                  <a:pt x="33681" y="19132"/>
                  <a:pt x="33752" y="19090"/>
                </a:cubicBezTo>
                <a:cubicBezTo>
                  <a:pt x="33973" y="18958"/>
                  <a:pt x="34188" y="18815"/>
                  <a:pt x="34403" y="18676"/>
                </a:cubicBezTo>
                <a:cubicBezTo>
                  <a:pt x="34504" y="18610"/>
                  <a:pt x="34601" y="18538"/>
                  <a:pt x="34699" y="18468"/>
                </a:cubicBezTo>
                <a:cubicBezTo>
                  <a:pt x="34764" y="18421"/>
                  <a:pt x="34817" y="18375"/>
                  <a:pt x="34743" y="18288"/>
                </a:cubicBezTo>
                <a:cubicBezTo>
                  <a:pt x="34729" y="18270"/>
                  <a:pt x="34750" y="18201"/>
                  <a:pt x="34775" y="18177"/>
                </a:cubicBezTo>
                <a:cubicBezTo>
                  <a:pt x="34879" y="18078"/>
                  <a:pt x="35002" y="17995"/>
                  <a:pt x="35097" y="17888"/>
                </a:cubicBezTo>
                <a:cubicBezTo>
                  <a:pt x="35185" y="17792"/>
                  <a:pt x="35254" y="17676"/>
                  <a:pt x="35316" y="17560"/>
                </a:cubicBezTo>
                <a:cubicBezTo>
                  <a:pt x="35365" y="17476"/>
                  <a:pt x="35360" y="17387"/>
                  <a:pt x="35252" y="17337"/>
                </a:cubicBezTo>
                <a:cubicBezTo>
                  <a:pt x="35228" y="17327"/>
                  <a:pt x="35211" y="17303"/>
                  <a:pt x="35182" y="17280"/>
                </a:cubicBezTo>
                <a:cubicBezTo>
                  <a:pt x="35284" y="17190"/>
                  <a:pt x="35376" y="17102"/>
                  <a:pt x="35473" y="17020"/>
                </a:cubicBezTo>
                <a:cubicBezTo>
                  <a:pt x="35759" y="16775"/>
                  <a:pt x="36055" y="16539"/>
                  <a:pt x="36335" y="16284"/>
                </a:cubicBezTo>
                <a:cubicBezTo>
                  <a:pt x="36642" y="16010"/>
                  <a:pt x="36973" y="15768"/>
                  <a:pt x="37287" y="15504"/>
                </a:cubicBezTo>
                <a:cubicBezTo>
                  <a:pt x="37363" y="15440"/>
                  <a:pt x="37426" y="15357"/>
                  <a:pt x="37481" y="15275"/>
                </a:cubicBezTo>
                <a:cubicBezTo>
                  <a:pt x="37521" y="15216"/>
                  <a:pt x="37501" y="15164"/>
                  <a:pt x="37429" y="15164"/>
                </a:cubicBezTo>
                <a:cubicBezTo>
                  <a:pt x="37424" y="15164"/>
                  <a:pt x="37419" y="15164"/>
                  <a:pt x="37413" y="15165"/>
                </a:cubicBezTo>
                <a:cubicBezTo>
                  <a:pt x="37283" y="15176"/>
                  <a:pt x="37152" y="15194"/>
                  <a:pt x="37023" y="15216"/>
                </a:cubicBezTo>
                <a:cubicBezTo>
                  <a:pt x="36771" y="15260"/>
                  <a:pt x="36520" y="15316"/>
                  <a:pt x="36266" y="15352"/>
                </a:cubicBezTo>
                <a:cubicBezTo>
                  <a:pt x="36020" y="15387"/>
                  <a:pt x="35772" y="15403"/>
                  <a:pt x="35523" y="15423"/>
                </a:cubicBezTo>
                <a:cubicBezTo>
                  <a:pt x="35402" y="15433"/>
                  <a:pt x="35279" y="15436"/>
                  <a:pt x="35156" y="15443"/>
                </a:cubicBezTo>
                <a:cubicBezTo>
                  <a:pt x="35151" y="15250"/>
                  <a:pt x="35143" y="15232"/>
                  <a:pt x="34975" y="15212"/>
                </a:cubicBezTo>
                <a:cubicBezTo>
                  <a:pt x="34923" y="15206"/>
                  <a:pt x="34870" y="15204"/>
                  <a:pt x="34817" y="15204"/>
                </a:cubicBezTo>
                <a:cubicBezTo>
                  <a:pt x="34742" y="15204"/>
                  <a:pt x="34666" y="15209"/>
                  <a:pt x="34591" y="15217"/>
                </a:cubicBezTo>
                <a:cubicBezTo>
                  <a:pt x="34173" y="15263"/>
                  <a:pt x="33756" y="15315"/>
                  <a:pt x="33337" y="15366"/>
                </a:cubicBezTo>
                <a:cubicBezTo>
                  <a:pt x="33336" y="15366"/>
                  <a:pt x="33335" y="15366"/>
                  <a:pt x="33334" y="15366"/>
                </a:cubicBezTo>
                <a:cubicBezTo>
                  <a:pt x="33325" y="15366"/>
                  <a:pt x="33315" y="15362"/>
                  <a:pt x="33303" y="15360"/>
                </a:cubicBezTo>
                <a:cubicBezTo>
                  <a:pt x="33330" y="15228"/>
                  <a:pt x="33356" y="15099"/>
                  <a:pt x="33381" y="14969"/>
                </a:cubicBezTo>
                <a:cubicBezTo>
                  <a:pt x="33401" y="14869"/>
                  <a:pt x="33350" y="14798"/>
                  <a:pt x="33237" y="14764"/>
                </a:cubicBezTo>
                <a:cubicBezTo>
                  <a:pt x="33182" y="14747"/>
                  <a:pt x="33127" y="14740"/>
                  <a:pt x="33073" y="14740"/>
                </a:cubicBezTo>
                <a:cubicBezTo>
                  <a:pt x="32973" y="14740"/>
                  <a:pt x="32876" y="14764"/>
                  <a:pt x="32779" y="14798"/>
                </a:cubicBezTo>
                <a:cubicBezTo>
                  <a:pt x="32732" y="14815"/>
                  <a:pt x="32685" y="14834"/>
                  <a:pt x="32628" y="14854"/>
                </a:cubicBezTo>
                <a:cubicBezTo>
                  <a:pt x="32614" y="14737"/>
                  <a:pt x="32550" y="14699"/>
                  <a:pt x="32465" y="14699"/>
                </a:cubicBezTo>
                <a:cubicBezTo>
                  <a:pt x="32450" y="14699"/>
                  <a:pt x="32434" y="14700"/>
                  <a:pt x="32418" y="14702"/>
                </a:cubicBezTo>
                <a:cubicBezTo>
                  <a:pt x="32166" y="14734"/>
                  <a:pt x="31914" y="14769"/>
                  <a:pt x="31662" y="14803"/>
                </a:cubicBezTo>
                <a:cubicBezTo>
                  <a:pt x="31657" y="14745"/>
                  <a:pt x="31642" y="14679"/>
                  <a:pt x="31647" y="14616"/>
                </a:cubicBezTo>
                <a:cubicBezTo>
                  <a:pt x="31655" y="14522"/>
                  <a:pt x="31610" y="14472"/>
                  <a:pt x="31533" y="14472"/>
                </a:cubicBezTo>
                <a:cubicBezTo>
                  <a:pt x="31511" y="14472"/>
                  <a:pt x="31487" y="14476"/>
                  <a:pt x="31461" y="14484"/>
                </a:cubicBezTo>
                <a:cubicBezTo>
                  <a:pt x="31294" y="14533"/>
                  <a:pt x="31129" y="14595"/>
                  <a:pt x="30967" y="14661"/>
                </a:cubicBezTo>
                <a:cubicBezTo>
                  <a:pt x="30629" y="14797"/>
                  <a:pt x="30293" y="14939"/>
                  <a:pt x="29956" y="15079"/>
                </a:cubicBezTo>
                <a:cubicBezTo>
                  <a:pt x="29906" y="15099"/>
                  <a:pt x="29857" y="15121"/>
                  <a:pt x="29803" y="15144"/>
                </a:cubicBezTo>
                <a:cubicBezTo>
                  <a:pt x="29802" y="14922"/>
                  <a:pt x="29799" y="14699"/>
                  <a:pt x="29801" y="14478"/>
                </a:cubicBezTo>
                <a:cubicBezTo>
                  <a:pt x="29801" y="14400"/>
                  <a:pt x="29774" y="14362"/>
                  <a:pt x="29696" y="14357"/>
                </a:cubicBezTo>
                <a:cubicBezTo>
                  <a:pt x="29664" y="14355"/>
                  <a:pt x="29634" y="14354"/>
                  <a:pt x="29603" y="14354"/>
                </a:cubicBezTo>
                <a:cubicBezTo>
                  <a:pt x="29405" y="14354"/>
                  <a:pt x="29220" y="14402"/>
                  <a:pt x="29056" y="14527"/>
                </a:cubicBezTo>
                <a:cubicBezTo>
                  <a:pt x="29010" y="14454"/>
                  <a:pt x="28974" y="14420"/>
                  <a:pt x="28929" y="14420"/>
                </a:cubicBezTo>
                <a:cubicBezTo>
                  <a:pt x="28895" y="14420"/>
                  <a:pt x="28855" y="14440"/>
                  <a:pt x="28803" y="14478"/>
                </a:cubicBezTo>
                <a:cubicBezTo>
                  <a:pt x="28646" y="14591"/>
                  <a:pt x="28488" y="14703"/>
                  <a:pt x="28336" y="14811"/>
                </a:cubicBezTo>
                <a:cubicBezTo>
                  <a:pt x="28313" y="14797"/>
                  <a:pt x="28304" y="14795"/>
                  <a:pt x="28302" y="14789"/>
                </a:cubicBezTo>
                <a:cubicBezTo>
                  <a:pt x="28253" y="14681"/>
                  <a:pt x="28226" y="14633"/>
                  <a:pt x="28181" y="14633"/>
                </a:cubicBezTo>
                <a:cubicBezTo>
                  <a:pt x="28146" y="14633"/>
                  <a:pt x="28100" y="14661"/>
                  <a:pt x="28025" y="14712"/>
                </a:cubicBezTo>
                <a:cubicBezTo>
                  <a:pt x="27797" y="14868"/>
                  <a:pt x="27566" y="15020"/>
                  <a:pt x="27343" y="15181"/>
                </a:cubicBezTo>
                <a:cubicBezTo>
                  <a:pt x="27254" y="15247"/>
                  <a:pt x="27183" y="15336"/>
                  <a:pt x="27096" y="15422"/>
                </a:cubicBezTo>
                <a:cubicBezTo>
                  <a:pt x="27077" y="15332"/>
                  <a:pt x="27060" y="15253"/>
                  <a:pt x="27044" y="15176"/>
                </a:cubicBezTo>
                <a:cubicBezTo>
                  <a:pt x="27029" y="15095"/>
                  <a:pt x="26999" y="15052"/>
                  <a:pt x="26949" y="15052"/>
                </a:cubicBezTo>
                <a:cubicBezTo>
                  <a:pt x="26924" y="15052"/>
                  <a:pt x="26893" y="15062"/>
                  <a:pt x="26857" y="15085"/>
                </a:cubicBezTo>
                <a:cubicBezTo>
                  <a:pt x="26684" y="15191"/>
                  <a:pt x="26517" y="15305"/>
                  <a:pt x="26358" y="15427"/>
                </a:cubicBezTo>
                <a:cubicBezTo>
                  <a:pt x="26195" y="15551"/>
                  <a:pt x="26024" y="15639"/>
                  <a:pt x="25829" y="15702"/>
                </a:cubicBezTo>
                <a:cubicBezTo>
                  <a:pt x="25675" y="15751"/>
                  <a:pt x="25527" y="15831"/>
                  <a:pt x="25388" y="15917"/>
                </a:cubicBezTo>
                <a:cubicBezTo>
                  <a:pt x="25284" y="15982"/>
                  <a:pt x="25207" y="16087"/>
                  <a:pt x="25104" y="16157"/>
                </a:cubicBezTo>
                <a:cubicBezTo>
                  <a:pt x="24995" y="16231"/>
                  <a:pt x="24865" y="16273"/>
                  <a:pt x="24754" y="16347"/>
                </a:cubicBezTo>
                <a:cubicBezTo>
                  <a:pt x="24621" y="16435"/>
                  <a:pt x="24507" y="16550"/>
                  <a:pt x="24372" y="16633"/>
                </a:cubicBezTo>
                <a:cubicBezTo>
                  <a:pt x="24151" y="16772"/>
                  <a:pt x="23920" y="16893"/>
                  <a:pt x="23694" y="17026"/>
                </a:cubicBezTo>
                <a:cubicBezTo>
                  <a:pt x="23517" y="17130"/>
                  <a:pt x="23344" y="17239"/>
                  <a:pt x="23169" y="17346"/>
                </a:cubicBezTo>
                <a:cubicBezTo>
                  <a:pt x="23159" y="17338"/>
                  <a:pt x="23150" y="17330"/>
                  <a:pt x="23142" y="17321"/>
                </a:cubicBezTo>
                <a:cubicBezTo>
                  <a:pt x="23251" y="17157"/>
                  <a:pt x="23349" y="16982"/>
                  <a:pt x="23473" y="16829"/>
                </a:cubicBezTo>
                <a:cubicBezTo>
                  <a:pt x="23646" y="16618"/>
                  <a:pt x="23834" y="16418"/>
                  <a:pt x="24023" y="16222"/>
                </a:cubicBezTo>
                <a:cubicBezTo>
                  <a:pt x="24209" y="16029"/>
                  <a:pt x="24398" y="15838"/>
                  <a:pt x="24594" y="15656"/>
                </a:cubicBezTo>
                <a:cubicBezTo>
                  <a:pt x="24821" y="15448"/>
                  <a:pt x="25057" y="15249"/>
                  <a:pt x="25290" y="15048"/>
                </a:cubicBezTo>
                <a:cubicBezTo>
                  <a:pt x="25304" y="15035"/>
                  <a:pt x="25318" y="15021"/>
                  <a:pt x="25330" y="15005"/>
                </a:cubicBezTo>
                <a:cubicBezTo>
                  <a:pt x="25424" y="14894"/>
                  <a:pt x="25419" y="14860"/>
                  <a:pt x="25295" y="14770"/>
                </a:cubicBezTo>
                <a:cubicBezTo>
                  <a:pt x="25341" y="14594"/>
                  <a:pt x="25506" y="14519"/>
                  <a:pt x="25618" y="14399"/>
                </a:cubicBezTo>
                <a:cubicBezTo>
                  <a:pt x="25664" y="14351"/>
                  <a:pt x="25721" y="14315"/>
                  <a:pt x="25772" y="14272"/>
                </a:cubicBezTo>
                <a:cubicBezTo>
                  <a:pt x="25853" y="14203"/>
                  <a:pt x="25897" y="14120"/>
                  <a:pt x="25941" y="14018"/>
                </a:cubicBezTo>
                <a:cubicBezTo>
                  <a:pt x="26009" y="13858"/>
                  <a:pt x="26127" y="13715"/>
                  <a:pt x="26236" y="13575"/>
                </a:cubicBezTo>
                <a:cubicBezTo>
                  <a:pt x="26303" y="13488"/>
                  <a:pt x="26406" y="13427"/>
                  <a:pt x="26476" y="13340"/>
                </a:cubicBezTo>
                <a:cubicBezTo>
                  <a:pt x="26553" y="13242"/>
                  <a:pt x="26533" y="13200"/>
                  <a:pt x="26417" y="13148"/>
                </a:cubicBezTo>
                <a:cubicBezTo>
                  <a:pt x="26368" y="13127"/>
                  <a:pt x="26322" y="13099"/>
                  <a:pt x="26256" y="13066"/>
                </a:cubicBezTo>
                <a:cubicBezTo>
                  <a:pt x="26339" y="12981"/>
                  <a:pt x="26406" y="12906"/>
                  <a:pt x="26481" y="12840"/>
                </a:cubicBezTo>
                <a:cubicBezTo>
                  <a:pt x="26640" y="12701"/>
                  <a:pt x="26800" y="12564"/>
                  <a:pt x="26964" y="12432"/>
                </a:cubicBezTo>
                <a:cubicBezTo>
                  <a:pt x="27051" y="12361"/>
                  <a:pt x="27151" y="12306"/>
                  <a:pt x="27240" y="12237"/>
                </a:cubicBezTo>
                <a:cubicBezTo>
                  <a:pt x="27311" y="12181"/>
                  <a:pt x="27391" y="12125"/>
                  <a:pt x="27306" y="12016"/>
                </a:cubicBezTo>
                <a:cubicBezTo>
                  <a:pt x="27293" y="11998"/>
                  <a:pt x="27321" y="11938"/>
                  <a:pt x="27345" y="11909"/>
                </a:cubicBezTo>
                <a:cubicBezTo>
                  <a:pt x="27481" y="11728"/>
                  <a:pt x="27620" y="11553"/>
                  <a:pt x="27758" y="11372"/>
                </a:cubicBezTo>
                <a:cubicBezTo>
                  <a:pt x="27784" y="11339"/>
                  <a:pt x="27808" y="11298"/>
                  <a:pt x="27819" y="11259"/>
                </a:cubicBezTo>
                <a:cubicBezTo>
                  <a:pt x="27866" y="11105"/>
                  <a:pt x="27865" y="10937"/>
                  <a:pt x="27631" y="10904"/>
                </a:cubicBezTo>
                <a:cubicBezTo>
                  <a:pt x="27600" y="10899"/>
                  <a:pt x="27572" y="10889"/>
                  <a:pt x="27535" y="10880"/>
                </a:cubicBezTo>
                <a:cubicBezTo>
                  <a:pt x="27554" y="10834"/>
                  <a:pt x="27573" y="10797"/>
                  <a:pt x="27589" y="10758"/>
                </a:cubicBezTo>
                <a:cubicBezTo>
                  <a:pt x="27644" y="10613"/>
                  <a:pt x="27721" y="10482"/>
                  <a:pt x="27747" y="10316"/>
                </a:cubicBezTo>
                <a:cubicBezTo>
                  <a:pt x="27772" y="10153"/>
                  <a:pt x="27900" y="10006"/>
                  <a:pt x="27985" y="9852"/>
                </a:cubicBezTo>
                <a:cubicBezTo>
                  <a:pt x="28004" y="9817"/>
                  <a:pt x="28030" y="9788"/>
                  <a:pt x="28047" y="9753"/>
                </a:cubicBezTo>
                <a:cubicBezTo>
                  <a:pt x="28104" y="9642"/>
                  <a:pt x="28094" y="9610"/>
                  <a:pt x="27975" y="9547"/>
                </a:cubicBezTo>
                <a:cubicBezTo>
                  <a:pt x="28045" y="9410"/>
                  <a:pt x="28114" y="9275"/>
                  <a:pt x="28185" y="9138"/>
                </a:cubicBezTo>
                <a:cubicBezTo>
                  <a:pt x="28245" y="9025"/>
                  <a:pt x="28324" y="8917"/>
                  <a:pt x="28360" y="8796"/>
                </a:cubicBezTo>
                <a:cubicBezTo>
                  <a:pt x="28409" y="8633"/>
                  <a:pt x="28387" y="8566"/>
                  <a:pt x="28255" y="8566"/>
                </a:cubicBezTo>
                <a:cubicBezTo>
                  <a:pt x="28238" y="8566"/>
                  <a:pt x="28218" y="8567"/>
                  <a:pt x="28197" y="8570"/>
                </a:cubicBezTo>
                <a:cubicBezTo>
                  <a:pt x="27991" y="8590"/>
                  <a:pt x="27787" y="8618"/>
                  <a:pt x="27582" y="8643"/>
                </a:cubicBezTo>
                <a:cubicBezTo>
                  <a:pt x="27526" y="8651"/>
                  <a:pt x="27468" y="8658"/>
                  <a:pt x="27412" y="8664"/>
                </a:cubicBezTo>
                <a:cubicBezTo>
                  <a:pt x="27391" y="8512"/>
                  <a:pt x="27375" y="8461"/>
                  <a:pt x="27289" y="8461"/>
                </a:cubicBezTo>
                <a:cubicBezTo>
                  <a:pt x="27256" y="8461"/>
                  <a:pt x="27213" y="8469"/>
                  <a:pt x="27154" y="8481"/>
                </a:cubicBezTo>
                <a:cubicBezTo>
                  <a:pt x="26898" y="8534"/>
                  <a:pt x="26645" y="8596"/>
                  <a:pt x="26390" y="8653"/>
                </a:cubicBezTo>
                <a:cubicBezTo>
                  <a:pt x="26360" y="8661"/>
                  <a:pt x="26331" y="8663"/>
                  <a:pt x="26297" y="8670"/>
                </a:cubicBezTo>
                <a:cubicBezTo>
                  <a:pt x="26425" y="8376"/>
                  <a:pt x="26544" y="8088"/>
                  <a:pt x="26673" y="7805"/>
                </a:cubicBezTo>
                <a:cubicBezTo>
                  <a:pt x="26730" y="7680"/>
                  <a:pt x="26801" y="7558"/>
                  <a:pt x="26877" y="7440"/>
                </a:cubicBezTo>
                <a:cubicBezTo>
                  <a:pt x="26965" y="7299"/>
                  <a:pt x="27065" y="7164"/>
                  <a:pt x="27157" y="7023"/>
                </a:cubicBezTo>
                <a:cubicBezTo>
                  <a:pt x="27185" y="6981"/>
                  <a:pt x="27203" y="6933"/>
                  <a:pt x="27219" y="6884"/>
                </a:cubicBezTo>
                <a:cubicBezTo>
                  <a:pt x="27253" y="6791"/>
                  <a:pt x="27244" y="6717"/>
                  <a:pt x="27125" y="6694"/>
                </a:cubicBezTo>
                <a:cubicBezTo>
                  <a:pt x="27091" y="6688"/>
                  <a:pt x="27062" y="6667"/>
                  <a:pt x="27019" y="6648"/>
                </a:cubicBezTo>
                <a:cubicBezTo>
                  <a:pt x="27034" y="6605"/>
                  <a:pt x="27046" y="6563"/>
                  <a:pt x="27063" y="6526"/>
                </a:cubicBezTo>
                <a:cubicBezTo>
                  <a:pt x="27182" y="6262"/>
                  <a:pt x="27304" y="6000"/>
                  <a:pt x="27423" y="5737"/>
                </a:cubicBezTo>
                <a:cubicBezTo>
                  <a:pt x="27438" y="5703"/>
                  <a:pt x="27456" y="5668"/>
                  <a:pt x="27469" y="5631"/>
                </a:cubicBezTo>
                <a:cubicBezTo>
                  <a:pt x="27523" y="5478"/>
                  <a:pt x="27512" y="5453"/>
                  <a:pt x="27367" y="5380"/>
                </a:cubicBezTo>
                <a:cubicBezTo>
                  <a:pt x="27414" y="5174"/>
                  <a:pt x="27466" y="4968"/>
                  <a:pt x="27506" y="4758"/>
                </a:cubicBezTo>
                <a:cubicBezTo>
                  <a:pt x="27525" y="4659"/>
                  <a:pt x="27525" y="4556"/>
                  <a:pt x="27522" y="4455"/>
                </a:cubicBezTo>
                <a:cubicBezTo>
                  <a:pt x="27518" y="4355"/>
                  <a:pt x="27461" y="4315"/>
                  <a:pt x="27368" y="4315"/>
                </a:cubicBezTo>
                <a:cubicBezTo>
                  <a:pt x="27362" y="4315"/>
                  <a:pt x="27355" y="4315"/>
                  <a:pt x="27348" y="4315"/>
                </a:cubicBezTo>
                <a:cubicBezTo>
                  <a:pt x="26952" y="4342"/>
                  <a:pt x="26556" y="4367"/>
                  <a:pt x="26159" y="4391"/>
                </a:cubicBezTo>
                <a:cubicBezTo>
                  <a:pt x="26156" y="4392"/>
                  <a:pt x="26153" y="4392"/>
                  <a:pt x="26150" y="4392"/>
                </a:cubicBezTo>
                <a:cubicBezTo>
                  <a:pt x="26130" y="4392"/>
                  <a:pt x="26111" y="4389"/>
                  <a:pt x="26097" y="4388"/>
                </a:cubicBezTo>
                <a:cubicBezTo>
                  <a:pt x="26156" y="4117"/>
                  <a:pt x="26216" y="3853"/>
                  <a:pt x="26267" y="3587"/>
                </a:cubicBezTo>
                <a:cubicBezTo>
                  <a:pt x="26276" y="3550"/>
                  <a:pt x="26240" y="3504"/>
                  <a:pt x="26224" y="3461"/>
                </a:cubicBezTo>
                <a:cubicBezTo>
                  <a:pt x="26213" y="3429"/>
                  <a:pt x="26188" y="3396"/>
                  <a:pt x="26192" y="3365"/>
                </a:cubicBezTo>
                <a:cubicBezTo>
                  <a:pt x="26210" y="3226"/>
                  <a:pt x="26237" y="3088"/>
                  <a:pt x="26257" y="2949"/>
                </a:cubicBezTo>
                <a:cubicBezTo>
                  <a:pt x="26267" y="2877"/>
                  <a:pt x="26280" y="2803"/>
                  <a:pt x="26277" y="2730"/>
                </a:cubicBezTo>
                <a:cubicBezTo>
                  <a:pt x="26271" y="2532"/>
                  <a:pt x="26225" y="2485"/>
                  <a:pt x="26014" y="2452"/>
                </a:cubicBezTo>
                <a:cubicBezTo>
                  <a:pt x="26084" y="2218"/>
                  <a:pt x="26139" y="1985"/>
                  <a:pt x="26223" y="1761"/>
                </a:cubicBezTo>
                <a:cubicBezTo>
                  <a:pt x="26350" y="1421"/>
                  <a:pt x="26499" y="1091"/>
                  <a:pt x="26632" y="754"/>
                </a:cubicBezTo>
                <a:cubicBezTo>
                  <a:pt x="26688" y="608"/>
                  <a:pt x="26736" y="459"/>
                  <a:pt x="26772" y="308"/>
                </a:cubicBezTo>
                <a:cubicBezTo>
                  <a:pt x="26790" y="232"/>
                  <a:pt x="26785" y="145"/>
                  <a:pt x="26770" y="67"/>
                </a:cubicBezTo>
                <a:cubicBezTo>
                  <a:pt x="26761" y="22"/>
                  <a:pt x="26736" y="0"/>
                  <a:pt x="26707" y="0"/>
                </a:cubicBezTo>
                <a:close/>
              </a:path>
            </a:pathLst>
          </a:custGeom>
          <a:solidFill>
            <a:srgbClr val="003100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" name="Google Shape;73;p31"/>
          <p:cNvSpPr/>
          <p:nvPr/>
        </p:nvSpPr>
        <p:spPr>
          <a:xfrm rot="-8100000">
            <a:off x="2912" y="3975969"/>
            <a:ext cx="425135" cy="416903"/>
          </a:xfrm>
          <a:custGeom>
            <a:avLst/>
            <a:gdLst/>
            <a:ahLst/>
            <a:cxnLst/>
            <a:rect l="l" t="t" r="r" b="b"/>
            <a:pathLst>
              <a:path w="35377" h="34692" extrusionOk="0">
                <a:moveTo>
                  <a:pt x="27537" y="1"/>
                </a:moveTo>
                <a:cubicBezTo>
                  <a:pt x="27514" y="1"/>
                  <a:pt x="27492" y="3"/>
                  <a:pt x="27473" y="11"/>
                </a:cubicBezTo>
                <a:cubicBezTo>
                  <a:pt x="27266" y="96"/>
                  <a:pt x="27063" y="192"/>
                  <a:pt x="26864" y="295"/>
                </a:cubicBezTo>
                <a:cubicBezTo>
                  <a:pt x="26660" y="399"/>
                  <a:pt x="26463" y="518"/>
                  <a:pt x="26264" y="630"/>
                </a:cubicBezTo>
                <a:cubicBezTo>
                  <a:pt x="26263" y="618"/>
                  <a:pt x="26263" y="606"/>
                  <a:pt x="26263" y="595"/>
                </a:cubicBezTo>
                <a:cubicBezTo>
                  <a:pt x="26230" y="587"/>
                  <a:pt x="26191" y="567"/>
                  <a:pt x="26162" y="567"/>
                </a:cubicBezTo>
                <a:cubicBezTo>
                  <a:pt x="26156" y="567"/>
                  <a:pt x="26150" y="568"/>
                  <a:pt x="26144" y="570"/>
                </a:cubicBezTo>
                <a:cubicBezTo>
                  <a:pt x="25948" y="658"/>
                  <a:pt x="25757" y="759"/>
                  <a:pt x="25559" y="847"/>
                </a:cubicBezTo>
                <a:cubicBezTo>
                  <a:pt x="25496" y="876"/>
                  <a:pt x="25418" y="862"/>
                  <a:pt x="25355" y="889"/>
                </a:cubicBezTo>
                <a:cubicBezTo>
                  <a:pt x="25230" y="944"/>
                  <a:pt x="25113" y="1010"/>
                  <a:pt x="24985" y="1076"/>
                </a:cubicBezTo>
                <a:cubicBezTo>
                  <a:pt x="24983" y="1049"/>
                  <a:pt x="24982" y="1025"/>
                  <a:pt x="24981" y="999"/>
                </a:cubicBezTo>
                <a:cubicBezTo>
                  <a:pt x="24977" y="860"/>
                  <a:pt x="24926" y="791"/>
                  <a:pt x="24817" y="791"/>
                </a:cubicBezTo>
                <a:cubicBezTo>
                  <a:pt x="24792" y="791"/>
                  <a:pt x="24763" y="794"/>
                  <a:pt x="24732" y="802"/>
                </a:cubicBezTo>
                <a:cubicBezTo>
                  <a:pt x="24468" y="863"/>
                  <a:pt x="24206" y="933"/>
                  <a:pt x="23945" y="1005"/>
                </a:cubicBezTo>
                <a:cubicBezTo>
                  <a:pt x="23866" y="1027"/>
                  <a:pt x="23793" y="1069"/>
                  <a:pt x="23711" y="1105"/>
                </a:cubicBezTo>
                <a:cubicBezTo>
                  <a:pt x="23711" y="1073"/>
                  <a:pt x="23712" y="1033"/>
                  <a:pt x="23712" y="994"/>
                </a:cubicBezTo>
                <a:cubicBezTo>
                  <a:pt x="23711" y="929"/>
                  <a:pt x="23685" y="892"/>
                  <a:pt x="23642" y="892"/>
                </a:cubicBezTo>
                <a:cubicBezTo>
                  <a:pt x="23625" y="892"/>
                  <a:pt x="23606" y="897"/>
                  <a:pt x="23585" y="909"/>
                </a:cubicBezTo>
                <a:cubicBezTo>
                  <a:pt x="23490" y="959"/>
                  <a:pt x="23402" y="1026"/>
                  <a:pt x="23308" y="1077"/>
                </a:cubicBezTo>
                <a:cubicBezTo>
                  <a:pt x="23202" y="1134"/>
                  <a:pt x="23095" y="1187"/>
                  <a:pt x="22984" y="1229"/>
                </a:cubicBezTo>
                <a:cubicBezTo>
                  <a:pt x="22780" y="1303"/>
                  <a:pt x="22572" y="1366"/>
                  <a:pt x="22387" y="1428"/>
                </a:cubicBezTo>
                <a:cubicBezTo>
                  <a:pt x="22290" y="1205"/>
                  <a:pt x="22195" y="970"/>
                  <a:pt x="22090" y="742"/>
                </a:cubicBezTo>
                <a:cubicBezTo>
                  <a:pt x="22075" y="711"/>
                  <a:pt x="22021" y="674"/>
                  <a:pt x="21987" y="674"/>
                </a:cubicBezTo>
                <a:cubicBezTo>
                  <a:pt x="21984" y="674"/>
                  <a:pt x="21981" y="674"/>
                  <a:pt x="21978" y="675"/>
                </a:cubicBezTo>
                <a:cubicBezTo>
                  <a:pt x="21824" y="707"/>
                  <a:pt x="21673" y="754"/>
                  <a:pt x="21509" y="800"/>
                </a:cubicBezTo>
                <a:cubicBezTo>
                  <a:pt x="21486" y="763"/>
                  <a:pt x="21468" y="744"/>
                  <a:pt x="21444" y="744"/>
                </a:cubicBezTo>
                <a:cubicBezTo>
                  <a:pt x="21419" y="744"/>
                  <a:pt x="21387" y="764"/>
                  <a:pt x="21334" y="805"/>
                </a:cubicBezTo>
                <a:cubicBezTo>
                  <a:pt x="21212" y="898"/>
                  <a:pt x="21083" y="985"/>
                  <a:pt x="20942" y="1079"/>
                </a:cubicBezTo>
                <a:cubicBezTo>
                  <a:pt x="20910" y="993"/>
                  <a:pt x="20884" y="951"/>
                  <a:pt x="20846" y="951"/>
                </a:cubicBezTo>
                <a:cubicBezTo>
                  <a:pt x="20817" y="951"/>
                  <a:pt x="20781" y="975"/>
                  <a:pt x="20731" y="1022"/>
                </a:cubicBezTo>
                <a:cubicBezTo>
                  <a:pt x="20553" y="1187"/>
                  <a:pt x="20384" y="1362"/>
                  <a:pt x="20206" y="1529"/>
                </a:cubicBezTo>
                <a:cubicBezTo>
                  <a:pt x="20151" y="1578"/>
                  <a:pt x="20080" y="1611"/>
                  <a:pt x="20021" y="1649"/>
                </a:cubicBezTo>
                <a:cubicBezTo>
                  <a:pt x="19995" y="1532"/>
                  <a:pt x="19971" y="1429"/>
                  <a:pt x="19946" y="1325"/>
                </a:cubicBezTo>
                <a:cubicBezTo>
                  <a:pt x="19931" y="1260"/>
                  <a:pt x="19897" y="1230"/>
                  <a:pt x="19850" y="1230"/>
                </a:cubicBezTo>
                <a:cubicBezTo>
                  <a:pt x="19830" y="1230"/>
                  <a:pt x="19808" y="1236"/>
                  <a:pt x="19784" y="1247"/>
                </a:cubicBezTo>
                <a:cubicBezTo>
                  <a:pt x="19714" y="1280"/>
                  <a:pt x="19641" y="1318"/>
                  <a:pt x="19591" y="1375"/>
                </a:cubicBezTo>
                <a:cubicBezTo>
                  <a:pt x="19398" y="1599"/>
                  <a:pt x="19143" y="1742"/>
                  <a:pt x="18907" y="1913"/>
                </a:cubicBezTo>
                <a:cubicBezTo>
                  <a:pt x="18725" y="2047"/>
                  <a:pt x="18566" y="2215"/>
                  <a:pt x="18401" y="2374"/>
                </a:cubicBezTo>
                <a:cubicBezTo>
                  <a:pt x="18331" y="2440"/>
                  <a:pt x="18273" y="2518"/>
                  <a:pt x="18225" y="2573"/>
                </a:cubicBezTo>
                <a:cubicBezTo>
                  <a:pt x="18185" y="2416"/>
                  <a:pt x="18146" y="2247"/>
                  <a:pt x="18099" y="2082"/>
                </a:cubicBezTo>
                <a:cubicBezTo>
                  <a:pt x="18064" y="1961"/>
                  <a:pt x="18017" y="1845"/>
                  <a:pt x="17975" y="1728"/>
                </a:cubicBezTo>
                <a:cubicBezTo>
                  <a:pt x="17944" y="1645"/>
                  <a:pt x="17925" y="1611"/>
                  <a:pt x="17883" y="1611"/>
                </a:cubicBezTo>
                <a:cubicBezTo>
                  <a:pt x="17859" y="1611"/>
                  <a:pt x="17827" y="1622"/>
                  <a:pt x="17781" y="1642"/>
                </a:cubicBezTo>
                <a:cubicBezTo>
                  <a:pt x="17760" y="1650"/>
                  <a:pt x="17739" y="1659"/>
                  <a:pt x="17706" y="1673"/>
                </a:cubicBezTo>
                <a:cubicBezTo>
                  <a:pt x="17731" y="1422"/>
                  <a:pt x="17548" y="1268"/>
                  <a:pt x="17466" y="1071"/>
                </a:cubicBezTo>
                <a:cubicBezTo>
                  <a:pt x="17458" y="1053"/>
                  <a:pt x="17414" y="1035"/>
                  <a:pt x="17385" y="1035"/>
                </a:cubicBezTo>
                <a:cubicBezTo>
                  <a:pt x="17378" y="1035"/>
                  <a:pt x="17373" y="1035"/>
                  <a:pt x="17368" y="1037"/>
                </a:cubicBezTo>
                <a:cubicBezTo>
                  <a:pt x="17197" y="1105"/>
                  <a:pt x="17022" y="1172"/>
                  <a:pt x="16860" y="1258"/>
                </a:cubicBezTo>
                <a:cubicBezTo>
                  <a:pt x="16774" y="1305"/>
                  <a:pt x="16711" y="1390"/>
                  <a:pt x="16618" y="1475"/>
                </a:cubicBezTo>
                <a:lnTo>
                  <a:pt x="16618" y="1475"/>
                </a:lnTo>
                <a:cubicBezTo>
                  <a:pt x="16619" y="1471"/>
                  <a:pt x="16620" y="1454"/>
                  <a:pt x="16613" y="1443"/>
                </a:cubicBezTo>
                <a:cubicBezTo>
                  <a:pt x="16573" y="1375"/>
                  <a:pt x="16535" y="1342"/>
                  <a:pt x="16496" y="1342"/>
                </a:cubicBezTo>
                <a:cubicBezTo>
                  <a:pt x="16457" y="1342"/>
                  <a:pt x="16417" y="1372"/>
                  <a:pt x="16371" y="1431"/>
                </a:cubicBezTo>
                <a:cubicBezTo>
                  <a:pt x="16240" y="1598"/>
                  <a:pt x="16101" y="1761"/>
                  <a:pt x="15968" y="1926"/>
                </a:cubicBezTo>
                <a:cubicBezTo>
                  <a:pt x="15934" y="1967"/>
                  <a:pt x="15910" y="2016"/>
                  <a:pt x="15884" y="2057"/>
                </a:cubicBezTo>
                <a:cubicBezTo>
                  <a:pt x="15833" y="2000"/>
                  <a:pt x="15778" y="1941"/>
                  <a:pt x="15723" y="1881"/>
                </a:cubicBezTo>
                <a:cubicBezTo>
                  <a:pt x="15695" y="1851"/>
                  <a:pt x="15670" y="1837"/>
                  <a:pt x="15644" y="1837"/>
                </a:cubicBezTo>
                <a:cubicBezTo>
                  <a:pt x="15617" y="1837"/>
                  <a:pt x="15588" y="1854"/>
                  <a:pt x="15556" y="1885"/>
                </a:cubicBezTo>
                <a:cubicBezTo>
                  <a:pt x="15336" y="2096"/>
                  <a:pt x="15193" y="2345"/>
                  <a:pt x="15155" y="2652"/>
                </a:cubicBezTo>
                <a:cubicBezTo>
                  <a:pt x="15152" y="2669"/>
                  <a:pt x="15144" y="2688"/>
                  <a:pt x="15136" y="2709"/>
                </a:cubicBezTo>
                <a:cubicBezTo>
                  <a:pt x="15123" y="2705"/>
                  <a:pt x="15113" y="2704"/>
                  <a:pt x="15103" y="2699"/>
                </a:cubicBezTo>
                <a:cubicBezTo>
                  <a:pt x="15066" y="2677"/>
                  <a:pt x="15030" y="2654"/>
                  <a:pt x="14992" y="2631"/>
                </a:cubicBezTo>
                <a:cubicBezTo>
                  <a:pt x="14971" y="2669"/>
                  <a:pt x="14934" y="2705"/>
                  <a:pt x="14929" y="2746"/>
                </a:cubicBezTo>
                <a:cubicBezTo>
                  <a:pt x="14903" y="2954"/>
                  <a:pt x="14791" y="3109"/>
                  <a:pt x="14652" y="3253"/>
                </a:cubicBezTo>
                <a:cubicBezTo>
                  <a:pt x="14609" y="3299"/>
                  <a:pt x="14569" y="3346"/>
                  <a:pt x="14534" y="3386"/>
                </a:cubicBezTo>
                <a:cubicBezTo>
                  <a:pt x="14454" y="3297"/>
                  <a:pt x="14370" y="3212"/>
                  <a:pt x="14295" y="3121"/>
                </a:cubicBezTo>
                <a:cubicBezTo>
                  <a:pt x="14267" y="3087"/>
                  <a:pt x="14239" y="3074"/>
                  <a:pt x="14212" y="3074"/>
                </a:cubicBezTo>
                <a:cubicBezTo>
                  <a:pt x="14182" y="3074"/>
                  <a:pt x="14153" y="3091"/>
                  <a:pt x="14128" y="3116"/>
                </a:cubicBezTo>
                <a:cubicBezTo>
                  <a:pt x="13919" y="3324"/>
                  <a:pt x="13732" y="3548"/>
                  <a:pt x="13654" y="3845"/>
                </a:cubicBezTo>
                <a:cubicBezTo>
                  <a:pt x="13626" y="3955"/>
                  <a:pt x="13567" y="4060"/>
                  <a:pt x="13505" y="4212"/>
                </a:cubicBezTo>
                <a:cubicBezTo>
                  <a:pt x="13493" y="4168"/>
                  <a:pt x="13484" y="4128"/>
                  <a:pt x="13475" y="4091"/>
                </a:cubicBezTo>
                <a:cubicBezTo>
                  <a:pt x="13223" y="4151"/>
                  <a:pt x="13238" y="4387"/>
                  <a:pt x="13151" y="4547"/>
                </a:cubicBezTo>
                <a:cubicBezTo>
                  <a:pt x="13042" y="4745"/>
                  <a:pt x="12964" y="4961"/>
                  <a:pt x="12867" y="5166"/>
                </a:cubicBezTo>
                <a:cubicBezTo>
                  <a:pt x="12764" y="5380"/>
                  <a:pt x="12664" y="5596"/>
                  <a:pt x="12544" y="5802"/>
                </a:cubicBezTo>
                <a:cubicBezTo>
                  <a:pt x="12463" y="5941"/>
                  <a:pt x="12353" y="6062"/>
                  <a:pt x="12258" y="6191"/>
                </a:cubicBezTo>
                <a:cubicBezTo>
                  <a:pt x="12223" y="6237"/>
                  <a:pt x="12189" y="6285"/>
                  <a:pt x="12142" y="6349"/>
                </a:cubicBezTo>
                <a:cubicBezTo>
                  <a:pt x="12137" y="6305"/>
                  <a:pt x="12135" y="6282"/>
                  <a:pt x="12131" y="6258"/>
                </a:cubicBezTo>
                <a:cubicBezTo>
                  <a:pt x="12101" y="6093"/>
                  <a:pt x="12079" y="5927"/>
                  <a:pt x="12043" y="5764"/>
                </a:cubicBezTo>
                <a:cubicBezTo>
                  <a:pt x="12012" y="5626"/>
                  <a:pt x="11959" y="5493"/>
                  <a:pt x="11926" y="5356"/>
                </a:cubicBezTo>
                <a:cubicBezTo>
                  <a:pt x="11879" y="5152"/>
                  <a:pt x="11843" y="4946"/>
                  <a:pt x="11796" y="4742"/>
                </a:cubicBezTo>
                <a:cubicBezTo>
                  <a:pt x="11786" y="4703"/>
                  <a:pt x="11750" y="4668"/>
                  <a:pt x="11728" y="4631"/>
                </a:cubicBezTo>
                <a:cubicBezTo>
                  <a:pt x="11692" y="4655"/>
                  <a:pt x="11654" y="4679"/>
                  <a:pt x="11618" y="4703"/>
                </a:cubicBezTo>
                <a:cubicBezTo>
                  <a:pt x="11597" y="4554"/>
                  <a:pt x="11564" y="4400"/>
                  <a:pt x="11438" y="4334"/>
                </a:cubicBezTo>
                <a:cubicBezTo>
                  <a:pt x="11407" y="4223"/>
                  <a:pt x="11393" y="4132"/>
                  <a:pt x="11355" y="4052"/>
                </a:cubicBezTo>
                <a:cubicBezTo>
                  <a:pt x="11286" y="3902"/>
                  <a:pt x="11211" y="3751"/>
                  <a:pt x="11126" y="3608"/>
                </a:cubicBezTo>
                <a:cubicBezTo>
                  <a:pt x="11084" y="3540"/>
                  <a:pt x="11052" y="3510"/>
                  <a:pt x="11012" y="3510"/>
                </a:cubicBezTo>
                <a:cubicBezTo>
                  <a:pt x="10979" y="3510"/>
                  <a:pt x="10942" y="3529"/>
                  <a:pt x="10890" y="3562"/>
                </a:cubicBezTo>
                <a:cubicBezTo>
                  <a:pt x="10793" y="3625"/>
                  <a:pt x="10694" y="3680"/>
                  <a:pt x="10591" y="3742"/>
                </a:cubicBezTo>
                <a:cubicBezTo>
                  <a:pt x="10500" y="3388"/>
                  <a:pt x="10328" y="3068"/>
                  <a:pt x="10119" y="2764"/>
                </a:cubicBezTo>
                <a:cubicBezTo>
                  <a:pt x="10067" y="2688"/>
                  <a:pt x="10049" y="2589"/>
                  <a:pt x="9996" y="2514"/>
                </a:cubicBezTo>
                <a:cubicBezTo>
                  <a:pt x="9944" y="2438"/>
                  <a:pt x="9912" y="2403"/>
                  <a:pt x="9874" y="2403"/>
                </a:cubicBezTo>
                <a:cubicBezTo>
                  <a:pt x="9840" y="2403"/>
                  <a:pt x="9801" y="2431"/>
                  <a:pt x="9738" y="2484"/>
                </a:cubicBezTo>
                <a:cubicBezTo>
                  <a:pt x="9678" y="2293"/>
                  <a:pt x="9620" y="2107"/>
                  <a:pt x="9563" y="1921"/>
                </a:cubicBezTo>
                <a:cubicBezTo>
                  <a:pt x="9549" y="1876"/>
                  <a:pt x="9541" y="1829"/>
                  <a:pt x="9529" y="1784"/>
                </a:cubicBezTo>
                <a:cubicBezTo>
                  <a:pt x="9516" y="1730"/>
                  <a:pt x="9497" y="1685"/>
                  <a:pt x="9457" y="1685"/>
                </a:cubicBezTo>
                <a:cubicBezTo>
                  <a:pt x="9443" y="1685"/>
                  <a:pt x="9426" y="1691"/>
                  <a:pt x="9406" y="1704"/>
                </a:cubicBezTo>
                <a:cubicBezTo>
                  <a:pt x="9375" y="1603"/>
                  <a:pt x="9356" y="1504"/>
                  <a:pt x="9315" y="1414"/>
                </a:cubicBezTo>
                <a:cubicBezTo>
                  <a:pt x="9194" y="1149"/>
                  <a:pt x="9069" y="884"/>
                  <a:pt x="8935" y="626"/>
                </a:cubicBezTo>
                <a:cubicBezTo>
                  <a:pt x="8900" y="559"/>
                  <a:pt x="8823" y="516"/>
                  <a:pt x="8766" y="461"/>
                </a:cubicBezTo>
                <a:cubicBezTo>
                  <a:pt x="8724" y="533"/>
                  <a:pt x="8652" y="603"/>
                  <a:pt x="8647" y="676"/>
                </a:cubicBezTo>
                <a:cubicBezTo>
                  <a:pt x="8628" y="948"/>
                  <a:pt x="8632" y="1218"/>
                  <a:pt x="8629" y="1490"/>
                </a:cubicBezTo>
                <a:cubicBezTo>
                  <a:pt x="8629" y="1520"/>
                  <a:pt x="8641" y="1551"/>
                  <a:pt x="8649" y="1598"/>
                </a:cubicBezTo>
                <a:cubicBezTo>
                  <a:pt x="8622" y="1586"/>
                  <a:pt x="8601" y="1580"/>
                  <a:pt x="8584" y="1580"/>
                </a:cubicBezTo>
                <a:cubicBezTo>
                  <a:pt x="8529" y="1580"/>
                  <a:pt x="8528" y="1640"/>
                  <a:pt x="8520" y="1696"/>
                </a:cubicBezTo>
                <a:cubicBezTo>
                  <a:pt x="8476" y="2011"/>
                  <a:pt x="8431" y="2326"/>
                  <a:pt x="8386" y="2652"/>
                </a:cubicBezTo>
                <a:cubicBezTo>
                  <a:pt x="8350" y="2626"/>
                  <a:pt x="8319" y="2615"/>
                  <a:pt x="8292" y="2615"/>
                </a:cubicBezTo>
                <a:cubicBezTo>
                  <a:pt x="8237" y="2615"/>
                  <a:pt x="8201" y="2662"/>
                  <a:pt x="8179" y="2725"/>
                </a:cubicBezTo>
                <a:cubicBezTo>
                  <a:pt x="8130" y="2869"/>
                  <a:pt x="8088" y="3016"/>
                  <a:pt x="8057" y="3163"/>
                </a:cubicBezTo>
                <a:cubicBezTo>
                  <a:pt x="8024" y="3322"/>
                  <a:pt x="8000" y="3485"/>
                  <a:pt x="7983" y="3646"/>
                </a:cubicBezTo>
                <a:cubicBezTo>
                  <a:pt x="7968" y="3780"/>
                  <a:pt x="7968" y="3916"/>
                  <a:pt x="7960" y="4058"/>
                </a:cubicBezTo>
                <a:cubicBezTo>
                  <a:pt x="7898" y="4012"/>
                  <a:pt x="7818" y="3968"/>
                  <a:pt x="7757" y="3904"/>
                </a:cubicBezTo>
                <a:cubicBezTo>
                  <a:pt x="7729" y="3874"/>
                  <a:pt x="7703" y="3862"/>
                  <a:pt x="7681" y="3862"/>
                </a:cubicBezTo>
                <a:cubicBezTo>
                  <a:pt x="7647" y="3862"/>
                  <a:pt x="7620" y="3889"/>
                  <a:pt x="7598" y="3923"/>
                </a:cubicBezTo>
                <a:cubicBezTo>
                  <a:pt x="7545" y="4005"/>
                  <a:pt x="7491" y="4089"/>
                  <a:pt x="7466" y="4180"/>
                </a:cubicBezTo>
                <a:cubicBezTo>
                  <a:pt x="7394" y="4444"/>
                  <a:pt x="7335" y="4709"/>
                  <a:pt x="7278" y="4976"/>
                </a:cubicBezTo>
                <a:cubicBezTo>
                  <a:pt x="7264" y="5038"/>
                  <a:pt x="7280" y="5104"/>
                  <a:pt x="7281" y="5171"/>
                </a:cubicBezTo>
                <a:cubicBezTo>
                  <a:pt x="7223" y="5142"/>
                  <a:pt x="7156" y="5110"/>
                  <a:pt x="7089" y="5077"/>
                </a:cubicBezTo>
                <a:cubicBezTo>
                  <a:pt x="7058" y="5062"/>
                  <a:pt x="7030" y="5054"/>
                  <a:pt x="7006" y="5054"/>
                </a:cubicBezTo>
                <a:cubicBezTo>
                  <a:pt x="6956" y="5054"/>
                  <a:pt x="6923" y="5088"/>
                  <a:pt x="6914" y="5159"/>
                </a:cubicBezTo>
                <a:cubicBezTo>
                  <a:pt x="6894" y="5310"/>
                  <a:pt x="6897" y="5462"/>
                  <a:pt x="6884" y="5614"/>
                </a:cubicBezTo>
                <a:cubicBezTo>
                  <a:pt x="6872" y="5737"/>
                  <a:pt x="6844" y="5858"/>
                  <a:pt x="6838" y="5980"/>
                </a:cubicBezTo>
                <a:cubicBezTo>
                  <a:pt x="6832" y="6139"/>
                  <a:pt x="6775" y="6286"/>
                  <a:pt x="6746" y="6439"/>
                </a:cubicBezTo>
                <a:cubicBezTo>
                  <a:pt x="6739" y="6480"/>
                  <a:pt x="6756" y="6526"/>
                  <a:pt x="6744" y="6563"/>
                </a:cubicBezTo>
                <a:cubicBezTo>
                  <a:pt x="6735" y="6591"/>
                  <a:pt x="6693" y="6608"/>
                  <a:pt x="6668" y="6629"/>
                </a:cubicBezTo>
                <a:cubicBezTo>
                  <a:pt x="6634" y="6581"/>
                  <a:pt x="6592" y="6562"/>
                  <a:pt x="6544" y="6562"/>
                </a:cubicBezTo>
                <a:cubicBezTo>
                  <a:pt x="6519" y="6562"/>
                  <a:pt x="6493" y="6567"/>
                  <a:pt x="6466" y="6576"/>
                </a:cubicBezTo>
                <a:cubicBezTo>
                  <a:pt x="6466" y="6576"/>
                  <a:pt x="6465" y="6576"/>
                  <a:pt x="6465" y="6576"/>
                </a:cubicBezTo>
                <a:cubicBezTo>
                  <a:pt x="6457" y="6576"/>
                  <a:pt x="6446" y="6562"/>
                  <a:pt x="6436" y="6557"/>
                </a:cubicBezTo>
                <a:cubicBezTo>
                  <a:pt x="6401" y="6541"/>
                  <a:pt x="6368" y="6527"/>
                  <a:pt x="6326" y="6527"/>
                </a:cubicBezTo>
                <a:cubicBezTo>
                  <a:pt x="6325" y="6527"/>
                  <a:pt x="6323" y="6527"/>
                  <a:pt x="6322" y="6527"/>
                </a:cubicBezTo>
                <a:cubicBezTo>
                  <a:pt x="6288" y="6506"/>
                  <a:pt x="6259" y="6475"/>
                  <a:pt x="6223" y="6463"/>
                </a:cubicBezTo>
                <a:cubicBezTo>
                  <a:pt x="6081" y="6413"/>
                  <a:pt x="5940" y="6363"/>
                  <a:pt x="5794" y="6329"/>
                </a:cubicBezTo>
                <a:cubicBezTo>
                  <a:pt x="5738" y="6315"/>
                  <a:pt x="5699" y="6306"/>
                  <a:pt x="5670" y="6306"/>
                </a:cubicBezTo>
                <a:cubicBezTo>
                  <a:pt x="5606" y="6306"/>
                  <a:pt x="5593" y="6349"/>
                  <a:pt x="5571" y="6479"/>
                </a:cubicBezTo>
                <a:cubicBezTo>
                  <a:pt x="5535" y="6684"/>
                  <a:pt x="5518" y="6891"/>
                  <a:pt x="5493" y="7104"/>
                </a:cubicBezTo>
                <a:cubicBezTo>
                  <a:pt x="5350" y="7124"/>
                  <a:pt x="5344" y="7129"/>
                  <a:pt x="5386" y="7299"/>
                </a:cubicBezTo>
                <a:cubicBezTo>
                  <a:pt x="5407" y="7395"/>
                  <a:pt x="5434" y="7488"/>
                  <a:pt x="5468" y="7580"/>
                </a:cubicBezTo>
                <a:cubicBezTo>
                  <a:pt x="5500" y="7664"/>
                  <a:pt x="5542" y="7746"/>
                  <a:pt x="5581" y="7831"/>
                </a:cubicBezTo>
                <a:cubicBezTo>
                  <a:pt x="5468" y="7792"/>
                  <a:pt x="5355" y="7755"/>
                  <a:pt x="5231" y="7715"/>
                </a:cubicBezTo>
                <a:cubicBezTo>
                  <a:pt x="5223" y="7743"/>
                  <a:pt x="5217" y="7769"/>
                  <a:pt x="5210" y="7797"/>
                </a:cubicBezTo>
                <a:cubicBezTo>
                  <a:pt x="5194" y="7785"/>
                  <a:pt x="5179" y="7774"/>
                  <a:pt x="5133" y="7738"/>
                </a:cubicBezTo>
                <a:lnTo>
                  <a:pt x="5133" y="7738"/>
                </a:lnTo>
                <a:cubicBezTo>
                  <a:pt x="5134" y="7865"/>
                  <a:pt x="5113" y="7973"/>
                  <a:pt x="5139" y="8069"/>
                </a:cubicBezTo>
                <a:cubicBezTo>
                  <a:pt x="5249" y="8480"/>
                  <a:pt x="5357" y="8892"/>
                  <a:pt x="5495" y="9293"/>
                </a:cubicBezTo>
                <a:cubicBezTo>
                  <a:pt x="5596" y="9586"/>
                  <a:pt x="5740" y="9864"/>
                  <a:pt x="5864" y="10149"/>
                </a:cubicBezTo>
                <a:cubicBezTo>
                  <a:pt x="5885" y="10197"/>
                  <a:pt x="5904" y="10245"/>
                  <a:pt x="5931" y="10308"/>
                </a:cubicBezTo>
                <a:cubicBezTo>
                  <a:pt x="5765" y="10206"/>
                  <a:pt x="5621" y="10117"/>
                  <a:pt x="5470" y="10025"/>
                </a:cubicBezTo>
                <a:lnTo>
                  <a:pt x="5447" y="10059"/>
                </a:lnTo>
                <a:cubicBezTo>
                  <a:pt x="5352" y="10039"/>
                  <a:pt x="5268" y="10020"/>
                  <a:pt x="5179" y="10000"/>
                </a:cubicBezTo>
                <a:lnTo>
                  <a:pt x="5179" y="10000"/>
                </a:lnTo>
                <a:cubicBezTo>
                  <a:pt x="5181" y="10034"/>
                  <a:pt x="5182" y="10066"/>
                  <a:pt x="5182" y="10072"/>
                </a:cubicBezTo>
                <a:cubicBezTo>
                  <a:pt x="4970" y="10018"/>
                  <a:pt x="4757" y="9968"/>
                  <a:pt x="4546" y="9911"/>
                </a:cubicBezTo>
                <a:cubicBezTo>
                  <a:pt x="4528" y="9906"/>
                  <a:pt x="4512" y="9904"/>
                  <a:pt x="4498" y="9904"/>
                </a:cubicBezTo>
                <a:cubicBezTo>
                  <a:pt x="4442" y="9904"/>
                  <a:pt x="4419" y="9943"/>
                  <a:pt x="4402" y="10010"/>
                </a:cubicBezTo>
                <a:cubicBezTo>
                  <a:pt x="4354" y="10197"/>
                  <a:pt x="4403" y="10374"/>
                  <a:pt x="4435" y="10554"/>
                </a:cubicBezTo>
                <a:cubicBezTo>
                  <a:pt x="4449" y="10632"/>
                  <a:pt x="4489" y="10710"/>
                  <a:pt x="4417" y="10784"/>
                </a:cubicBezTo>
                <a:cubicBezTo>
                  <a:pt x="4403" y="10797"/>
                  <a:pt x="4405" y="10836"/>
                  <a:pt x="4409" y="10862"/>
                </a:cubicBezTo>
                <a:cubicBezTo>
                  <a:pt x="4439" y="11077"/>
                  <a:pt x="4515" y="11274"/>
                  <a:pt x="4644" y="11461"/>
                </a:cubicBezTo>
                <a:cubicBezTo>
                  <a:pt x="4661" y="11437"/>
                  <a:pt x="4673" y="11420"/>
                  <a:pt x="4693" y="11392"/>
                </a:cubicBezTo>
                <a:cubicBezTo>
                  <a:pt x="4697" y="11443"/>
                  <a:pt x="4700" y="11485"/>
                  <a:pt x="4704" y="11531"/>
                </a:cubicBezTo>
                <a:cubicBezTo>
                  <a:pt x="4631" y="11543"/>
                  <a:pt x="4559" y="11553"/>
                  <a:pt x="4489" y="11568"/>
                </a:cubicBezTo>
                <a:cubicBezTo>
                  <a:pt x="4367" y="11592"/>
                  <a:pt x="4348" y="11620"/>
                  <a:pt x="4414" y="11728"/>
                </a:cubicBezTo>
                <a:cubicBezTo>
                  <a:pt x="4476" y="11828"/>
                  <a:pt x="4551" y="11918"/>
                  <a:pt x="4625" y="12008"/>
                </a:cubicBezTo>
                <a:cubicBezTo>
                  <a:pt x="4851" y="12277"/>
                  <a:pt x="5077" y="12543"/>
                  <a:pt x="5315" y="12824"/>
                </a:cubicBezTo>
                <a:cubicBezTo>
                  <a:pt x="5215" y="12864"/>
                  <a:pt x="5135" y="12903"/>
                  <a:pt x="5051" y="12929"/>
                </a:cubicBezTo>
                <a:cubicBezTo>
                  <a:pt x="4960" y="12957"/>
                  <a:pt x="4950" y="13007"/>
                  <a:pt x="4999" y="13076"/>
                </a:cubicBezTo>
                <a:cubicBezTo>
                  <a:pt x="5052" y="13156"/>
                  <a:pt x="5103" y="13245"/>
                  <a:pt x="5174" y="13310"/>
                </a:cubicBezTo>
                <a:cubicBezTo>
                  <a:pt x="5405" y="13523"/>
                  <a:pt x="5655" y="13707"/>
                  <a:pt x="5930" y="13867"/>
                </a:cubicBezTo>
                <a:cubicBezTo>
                  <a:pt x="6211" y="14032"/>
                  <a:pt x="6475" y="14229"/>
                  <a:pt x="6743" y="14416"/>
                </a:cubicBezTo>
                <a:cubicBezTo>
                  <a:pt x="6998" y="14594"/>
                  <a:pt x="7250" y="14778"/>
                  <a:pt x="7504" y="14959"/>
                </a:cubicBezTo>
                <a:cubicBezTo>
                  <a:pt x="7530" y="14978"/>
                  <a:pt x="7552" y="14997"/>
                  <a:pt x="7571" y="15038"/>
                </a:cubicBezTo>
                <a:cubicBezTo>
                  <a:pt x="6736" y="14871"/>
                  <a:pt x="5905" y="14691"/>
                  <a:pt x="5068" y="14539"/>
                </a:cubicBezTo>
                <a:cubicBezTo>
                  <a:pt x="4235" y="14388"/>
                  <a:pt x="3400" y="14259"/>
                  <a:pt x="2563" y="14138"/>
                </a:cubicBezTo>
                <a:cubicBezTo>
                  <a:pt x="1722" y="14016"/>
                  <a:pt x="871" y="13953"/>
                  <a:pt x="32" y="13867"/>
                </a:cubicBezTo>
                <a:cubicBezTo>
                  <a:pt x="20" y="14045"/>
                  <a:pt x="10" y="14195"/>
                  <a:pt x="2" y="14345"/>
                </a:cubicBezTo>
                <a:cubicBezTo>
                  <a:pt x="0" y="14369"/>
                  <a:pt x="11" y="14409"/>
                  <a:pt x="27" y="14418"/>
                </a:cubicBezTo>
                <a:cubicBezTo>
                  <a:pt x="148" y="14478"/>
                  <a:pt x="266" y="14562"/>
                  <a:pt x="391" y="14578"/>
                </a:cubicBezTo>
                <a:cubicBezTo>
                  <a:pt x="778" y="14630"/>
                  <a:pt x="1169" y="14644"/>
                  <a:pt x="1557" y="14694"/>
                </a:cubicBezTo>
                <a:cubicBezTo>
                  <a:pt x="2464" y="14807"/>
                  <a:pt x="3370" y="14925"/>
                  <a:pt x="4274" y="15056"/>
                </a:cubicBezTo>
                <a:cubicBezTo>
                  <a:pt x="4932" y="15151"/>
                  <a:pt x="5585" y="15270"/>
                  <a:pt x="6240" y="15379"/>
                </a:cubicBezTo>
                <a:cubicBezTo>
                  <a:pt x="6291" y="15388"/>
                  <a:pt x="6339" y="15407"/>
                  <a:pt x="6386" y="15445"/>
                </a:cubicBezTo>
                <a:cubicBezTo>
                  <a:pt x="6282" y="15436"/>
                  <a:pt x="6177" y="15416"/>
                  <a:pt x="6075" y="15416"/>
                </a:cubicBezTo>
                <a:cubicBezTo>
                  <a:pt x="6053" y="15416"/>
                  <a:pt x="6031" y="15417"/>
                  <a:pt x="6009" y="15419"/>
                </a:cubicBezTo>
                <a:cubicBezTo>
                  <a:pt x="5796" y="15440"/>
                  <a:pt x="5583" y="15481"/>
                  <a:pt x="5372" y="15519"/>
                </a:cubicBezTo>
                <a:cubicBezTo>
                  <a:pt x="5350" y="15524"/>
                  <a:pt x="5331" y="15563"/>
                  <a:pt x="5320" y="15575"/>
                </a:cubicBezTo>
                <a:cubicBezTo>
                  <a:pt x="5268" y="15590"/>
                  <a:pt x="5221" y="15599"/>
                  <a:pt x="5177" y="15614"/>
                </a:cubicBezTo>
                <a:cubicBezTo>
                  <a:pt x="5025" y="15667"/>
                  <a:pt x="5027" y="15666"/>
                  <a:pt x="5118" y="15796"/>
                </a:cubicBezTo>
                <a:cubicBezTo>
                  <a:pt x="5194" y="15904"/>
                  <a:pt x="5263" y="16018"/>
                  <a:pt x="5331" y="16125"/>
                </a:cubicBezTo>
                <a:cubicBezTo>
                  <a:pt x="5299" y="16118"/>
                  <a:pt x="5268" y="16115"/>
                  <a:pt x="5237" y="16115"/>
                </a:cubicBezTo>
                <a:cubicBezTo>
                  <a:pt x="5037" y="16115"/>
                  <a:pt x="4865" y="16247"/>
                  <a:pt x="4682" y="16340"/>
                </a:cubicBezTo>
                <a:cubicBezTo>
                  <a:pt x="4531" y="16417"/>
                  <a:pt x="4384" y="16506"/>
                  <a:pt x="4237" y="16594"/>
                </a:cubicBezTo>
                <a:cubicBezTo>
                  <a:pt x="4034" y="16716"/>
                  <a:pt x="4030" y="16784"/>
                  <a:pt x="4215" y="16959"/>
                </a:cubicBezTo>
                <a:cubicBezTo>
                  <a:pt x="4053" y="17088"/>
                  <a:pt x="3883" y="17206"/>
                  <a:pt x="3733" y="17344"/>
                </a:cubicBezTo>
                <a:cubicBezTo>
                  <a:pt x="3590" y="17475"/>
                  <a:pt x="3468" y="17627"/>
                  <a:pt x="3334" y="17767"/>
                </a:cubicBezTo>
                <a:cubicBezTo>
                  <a:pt x="3276" y="17829"/>
                  <a:pt x="3299" y="17876"/>
                  <a:pt x="3361" y="17906"/>
                </a:cubicBezTo>
                <a:cubicBezTo>
                  <a:pt x="3469" y="17957"/>
                  <a:pt x="3579" y="18009"/>
                  <a:pt x="3693" y="18044"/>
                </a:cubicBezTo>
                <a:cubicBezTo>
                  <a:pt x="3890" y="18105"/>
                  <a:pt x="4096" y="18138"/>
                  <a:pt x="4289" y="18213"/>
                </a:cubicBezTo>
                <a:cubicBezTo>
                  <a:pt x="4420" y="18265"/>
                  <a:pt x="4526" y="18374"/>
                  <a:pt x="4677" y="18387"/>
                </a:cubicBezTo>
                <a:cubicBezTo>
                  <a:pt x="4784" y="18396"/>
                  <a:pt x="4892" y="18415"/>
                  <a:pt x="5006" y="18432"/>
                </a:cubicBezTo>
                <a:cubicBezTo>
                  <a:pt x="4754" y="18806"/>
                  <a:pt x="4523" y="19197"/>
                  <a:pt x="4120" y="19490"/>
                </a:cubicBezTo>
                <a:cubicBezTo>
                  <a:pt x="4212" y="19504"/>
                  <a:pt x="4261" y="19510"/>
                  <a:pt x="4332" y="19520"/>
                </a:cubicBezTo>
                <a:cubicBezTo>
                  <a:pt x="4290" y="19550"/>
                  <a:pt x="4268" y="19576"/>
                  <a:pt x="4243" y="19582"/>
                </a:cubicBezTo>
                <a:cubicBezTo>
                  <a:pt x="4188" y="19594"/>
                  <a:pt x="4142" y="19602"/>
                  <a:pt x="4153" y="19680"/>
                </a:cubicBezTo>
                <a:cubicBezTo>
                  <a:pt x="4157" y="19701"/>
                  <a:pt x="4116" y="19735"/>
                  <a:pt x="4089" y="19752"/>
                </a:cubicBezTo>
                <a:cubicBezTo>
                  <a:pt x="3926" y="19849"/>
                  <a:pt x="3829" y="20005"/>
                  <a:pt x="3757" y="20168"/>
                </a:cubicBezTo>
                <a:cubicBezTo>
                  <a:pt x="3704" y="20288"/>
                  <a:pt x="3632" y="20395"/>
                  <a:pt x="3579" y="20512"/>
                </a:cubicBezTo>
                <a:cubicBezTo>
                  <a:pt x="3531" y="20615"/>
                  <a:pt x="3548" y="20647"/>
                  <a:pt x="3659" y="20672"/>
                </a:cubicBezTo>
                <a:cubicBezTo>
                  <a:pt x="3695" y="20680"/>
                  <a:pt x="3731" y="20693"/>
                  <a:pt x="3796" y="20713"/>
                </a:cubicBezTo>
                <a:cubicBezTo>
                  <a:pt x="3739" y="20807"/>
                  <a:pt x="3697" y="20895"/>
                  <a:pt x="3639" y="20971"/>
                </a:cubicBezTo>
                <a:cubicBezTo>
                  <a:pt x="3525" y="21120"/>
                  <a:pt x="3401" y="21260"/>
                  <a:pt x="3288" y="21409"/>
                </a:cubicBezTo>
                <a:cubicBezTo>
                  <a:pt x="3234" y="21481"/>
                  <a:pt x="3214" y="21556"/>
                  <a:pt x="3325" y="21608"/>
                </a:cubicBezTo>
                <a:cubicBezTo>
                  <a:pt x="3400" y="21641"/>
                  <a:pt x="3409" y="21697"/>
                  <a:pt x="3364" y="21769"/>
                </a:cubicBezTo>
                <a:cubicBezTo>
                  <a:pt x="3268" y="21924"/>
                  <a:pt x="3190" y="22083"/>
                  <a:pt x="3181" y="22269"/>
                </a:cubicBezTo>
                <a:cubicBezTo>
                  <a:pt x="3175" y="22401"/>
                  <a:pt x="3194" y="22458"/>
                  <a:pt x="3327" y="22478"/>
                </a:cubicBezTo>
                <a:cubicBezTo>
                  <a:pt x="3566" y="22515"/>
                  <a:pt x="3806" y="22537"/>
                  <a:pt x="4047" y="22555"/>
                </a:cubicBezTo>
                <a:cubicBezTo>
                  <a:pt x="4141" y="22561"/>
                  <a:pt x="4186" y="22566"/>
                  <a:pt x="4143" y="22681"/>
                </a:cubicBezTo>
                <a:cubicBezTo>
                  <a:pt x="4105" y="22787"/>
                  <a:pt x="4091" y="22904"/>
                  <a:pt x="4080" y="23018"/>
                </a:cubicBezTo>
                <a:cubicBezTo>
                  <a:pt x="4059" y="23214"/>
                  <a:pt x="3944" y="23362"/>
                  <a:pt x="3857" y="23527"/>
                </a:cubicBezTo>
                <a:cubicBezTo>
                  <a:pt x="3788" y="23656"/>
                  <a:pt x="3725" y="23791"/>
                  <a:pt x="3683" y="23930"/>
                </a:cubicBezTo>
                <a:cubicBezTo>
                  <a:pt x="3639" y="24077"/>
                  <a:pt x="3695" y="24147"/>
                  <a:pt x="3837" y="24147"/>
                </a:cubicBezTo>
                <a:cubicBezTo>
                  <a:pt x="3847" y="24147"/>
                  <a:pt x="3858" y="24147"/>
                  <a:pt x="3870" y="24146"/>
                </a:cubicBezTo>
                <a:cubicBezTo>
                  <a:pt x="3916" y="24144"/>
                  <a:pt x="3963" y="24141"/>
                  <a:pt x="4037" y="24137"/>
                </a:cubicBezTo>
                <a:lnTo>
                  <a:pt x="4037" y="24137"/>
                </a:lnTo>
                <a:cubicBezTo>
                  <a:pt x="3986" y="24267"/>
                  <a:pt x="3946" y="24382"/>
                  <a:pt x="3898" y="24494"/>
                </a:cubicBezTo>
                <a:cubicBezTo>
                  <a:pt x="3854" y="24594"/>
                  <a:pt x="3798" y="24687"/>
                  <a:pt x="3752" y="24787"/>
                </a:cubicBezTo>
                <a:cubicBezTo>
                  <a:pt x="3672" y="24960"/>
                  <a:pt x="3688" y="25013"/>
                  <a:pt x="3870" y="25129"/>
                </a:cubicBezTo>
                <a:cubicBezTo>
                  <a:pt x="3822" y="25339"/>
                  <a:pt x="3772" y="25562"/>
                  <a:pt x="3720" y="25783"/>
                </a:cubicBezTo>
                <a:cubicBezTo>
                  <a:pt x="3702" y="25859"/>
                  <a:pt x="3809" y="25978"/>
                  <a:pt x="3894" y="25978"/>
                </a:cubicBezTo>
                <a:cubicBezTo>
                  <a:pt x="3899" y="25978"/>
                  <a:pt x="3905" y="25977"/>
                  <a:pt x="3910" y="25976"/>
                </a:cubicBezTo>
                <a:cubicBezTo>
                  <a:pt x="3996" y="25960"/>
                  <a:pt x="4079" y="25940"/>
                  <a:pt x="4162" y="25924"/>
                </a:cubicBezTo>
                <a:cubicBezTo>
                  <a:pt x="4164" y="25923"/>
                  <a:pt x="4167" y="25923"/>
                  <a:pt x="4169" y="25923"/>
                </a:cubicBezTo>
                <a:cubicBezTo>
                  <a:pt x="4182" y="25923"/>
                  <a:pt x="4196" y="25930"/>
                  <a:pt x="4218" y="25934"/>
                </a:cubicBezTo>
                <a:cubicBezTo>
                  <a:pt x="4214" y="25973"/>
                  <a:pt x="4217" y="26013"/>
                  <a:pt x="4208" y="26049"/>
                </a:cubicBezTo>
                <a:cubicBezTo>
                  <a:pt x="4160" y="26250"/>
                  <a:pt x="4109" y="26451"/>
                  <a:pt x="4059" y="26651"/>
                </a:cubicBezTo>
                <a:cubicBezTo>
                  <a:pt x="4053" y="26682"/>
                  <a:pt x="4047" y="26713"/>
                  <a:pt x="4043" y="26744"/>
                </a:cubicBezTo>
                <a:cubicBezTo>
                  <a:pt x="4029" y="26883"/>
                  <a:pt x="4057" y="26913"/>
                  <a:pt x="4237" y="26956"/>
                </a:cubicBezTo>
                <a:cubicBezTo>
                  <a:pt x="4220" y="27071"/>
                  <a:pt x="4208" y="27185"/>
                  <a:pt x="4188" y="27300"/>
                </a:cubicBezTo>
                <a:cubicBezTo>
                  <a:pt x="4167" y="27419"/>
                  <a:pt x="4137" y="27536"/>
                  <a:pt x="4121" y="27655"/>
                </a:cubicBezTo>
                <a:cubicBezTo>
                  <a:pt x="4095" y="27846"/>
                  <a:pt x="4162" y="27920"/>
                  <a:pt x="4369" y="27921"/>
                </a:cubicBezTo>
                <a:cubicBezTo>
                  <a:pt x="4369" y="27961"/>
                  <a:pt x="4372" y="28002"/>
                  <a:pt x="4368" y="28041"/>
                </a:cubicBezTo>
                <a:cubicBezTo>
                  <a:pt x="4351" y="28208"/>
                  <a:pt x="4332" y="28374"/>
                  <a:pt x="4311" y="28539"/>
                </a:cubicBezTo>
                <a:cubicBezTo>
                  <a:pt x="4300" y="28640"/>
                  <a:pt x="4286" y="28740"/>
                  <a:pt x="4268" y="28839"/>
                </a:cubicBezTo>
                <a:cubicBezTo>
                  <a:pt x="4253" y="28926"/>
                  <a:pt x="4213" y="29012"/>
                  <a:pt x="4295" y="29091"/>
                </a:cubicBezTo>
                <a:cubicBezTo>
                  <a:pt x="4311" y="29108"/>
                  <a:pt x="4299" y="29158"/>
                  <a:pt x="4294" y="29192"/>
                </a:cubicBezTo>
                <a:cubicBezTo>
                  <a:pt x="4228" y="29595"/>
                  <a:pt x="4271" y="29991"/>
                  <a:pt x="4377" y="30384"/>
                </a:cubicBezTo>
                <a:cubicBezTo>
                  <a:pt x="4385" y="30410"/>
                  <a:pt x="4394" y="30437"/>
                  <a:pt x="4407" y="30459"/>
                </a:cubicBezTo>
                <a:cubicBezTo>
                  <a:pt x="4441" y="30519"/>
                  <a:pt x="4472" y="30550"/>
                  <a:pt x="4504" y="30550"/>
                </a:cubicBezTo>
                <a:cubicBezTo>
                  <a:pt x="4534" y="30550"/>
                  <a:pt x="4565" y="30524"/>
                  <a:pt x="4599" y="30469"/>
                </a:cubicBezTo>
                <a:cubicBezTo>
                  <a:pt x="4671" y="30355"/>
                  <a:pt x="4729" y="30232"/>
                  <a:pt x="4791" y="30111"/>
                </a:cubicBezTo>
                <a:cubicBezTo>
                  <a:pt x="4883" y="29933"/>
                  <a:pt x="4970" y="29756"/>
                  <a:pt x="5062" y="29578"/>
                </a:cubicBezTo>
                <a:cubicBezTo>
                  <a:pt x="5070" y="29560"/>
                  <a:pt x="5091" y="29531"/>
                  <a:pt x="5103" y="29531"/>
                </a:cubicBezTo>
                <a:cubicBezTo>
                  <a:pt x="5104" y="29531"/>
                  <a:pt x="5104" y="29531"/>
                  <a:pt x="5105" y="29531"/>
                </a:cubicBezTo>
                <a:cubicBezTo>
                  <a:pt x="5118" y="29534"/>
                  <a:pt x="5130" y="29535"/>
                  <a:pt x="5141" y="29535"/>
                </a:cubicBezTo>
                <a:cubicBezTo>
                  <a:pt x="5236" y="29535"/>
                  <a:pt x="5260" y="29448"/>
                  <a:pt x="5297" y="29381"/>
                </a:cubicBezTo>
                <a:cubicBezTo>
                  <a:pt x="5441" y="29120"/>
                  <a:pt x="5581" y="28856"/>
                  <a:pt x="5716" y="28605"/>
                </a:cubicBezTo>
                <a:cubicBezTo>
                  <a:pt x="5738" y="28603"/>
                  <a:pt x="5746" y="28602"/>
                  <a:pt x="5749" y="28602"/>
                </a:cubicBezTo>
                <a:cubicBezTo>
                  <a:pt x="5751" y="28602"/>
                  <a:pt x="5751" y="28602"/>
                  <a:pt x="5752" y="28602"/>
                </a:cubicBezTo>
                <a:cubicBezTo>
                  <a:pt x="5835" y="28653"/>
                  <a:pt x="5892" y="28681"/>
                  <a:pt x="5941" y="28681"/>
                </a:cubicBezTo>
                <a:cubicBezTo>
                  <a:pt x="6006" y="28681"/>
                  <a:pt x="6059" y="28635"/>
                  <a:pt x="6146" y="28535"/>
                </a:cubicBezTo>
                <a:cubicBezTo>
                  <a:pt x="6273" y="28389"/>
                  <a:pt x="6396" y="28237"/>
                  <a:pt x="6527" y="28093"/>
                </a:cubicBezTo>
                <a:cubicBezTo>
                  <a:pt x="6552" y="28064"/>
                  <a:pt x="6604" y="28059"/>
                  <a:pt x="6642" y="28039"/>
                </a:cubicBezTo>
                <a:cubicBezTo>
                  <a:pt x="6686" y="28018"/>
                  <a:pt x="6738" y="28002"/>
                  <a:pt x="6765" y="27967"/>
                </a:cubicBezTo>
                <a:cubicBezTo>
                  <a:pt x="6878" y="27832"/>
                  <a:pt x="6982" y="27692"/>
                  <a:pt x="7098" y="27545"/>
                </a:cubicBezTo>
                <a:cubicBezTo>
                  <a:pt x="7190" y="27629"/>
                  <a:pt x="7288" y="27715"/>
                  <a:pt x="7384" y="27803"/>
                </a:cubicBezTo>
                <a:cubicBezTo>
                  <a:pt x="7442" y="27854"/>
                  <a:pt x="7500" y="27907"/>
                  <a:pt x="7554" y="27963"/>
                </a:cubicBezTo>
                <a:cubicBezTo>
                  <a:pt x="7587" y="27998"/>
                  <a:pt x="7619" y="28014"/>
                  <a:pt x="7649" y="28014"/>
                </a:cubicBezTo>
                <a:cubicBezTo>
                  <a:pt x="7685" y="28014"/>
                  <a:pt x="7718" y="27991"/>
                  <a:pt x="7749" y="27951"/>
                </a:cubicBezTo>
                <a:cubicBezTo>
                  <a:pt x="7798" y="27885"/>
                  <a:pt x="7842" y="27815"/>
                  <a:pt x="7885" y="27746"/>
                </a:cubicBezTo>
                <a:cubicBezTo>
                  <a:pt x="8035" y="27496"/>
                  <a:pt x="8184" y="27246"/>
                  <a:pt x="8333" y="26995"/>
                </a:cubicBezTo>
                <a:cubicBezTo>
                  <a:pt x="8343" y="26978"/>
                  <a:pt x="8358" y="26965"/>
                  <a:pt x="8369" y="26953"/>
                </a:cubicBezTo>
                <a:cubicBezTo>
                  <a:pt x="8420" y="26975"/>
                  <a:pt x="8459" y="26988"/>
                  <a:pt x="8492" y="26988"/>
                </a:cubicBezTo>
                <a:cubicBezTo>
                  <a:pt x="8552" y="26988"/>
                  <a:pt x="8590" y="26947"/>
                  <a:pt x="8627" y="26850"/>
                </a:cubicBezTo>
                <a:cubicBezTo>
                  <a:pt x="8678" y="26716"/>
                  <a:pt x="8710" y="26574"/>
                  <a:pt x="8745" y="26434"/>
                </a:cubicBezTo>
                <a:cubicBezTo>
                  <a:pt x="8826" y="26106"/>
                  <a:pt x="9033" y="25840"/>
                  <a:pt x="9173" y="25541"/>
                </a:cubicBezTo>
                <a:cubicBezTo>
                  <a:pt x="9233" y="25417"/>
                  <a:pt x="9275" y="25284"/>
                  <a:pt x="9325" y="25153"/>
                </a:cubicBezTo>
                <a:cubicBezTo>
                  <a:pt x="9326" y="25153"/>
                  <a:pt x="9329" y="25153"/>
                  <a:pt x="9332" y="25153"/>
                </a:cubicBezTo>
                <a:cubicBezTo>
                  <a:pt x="9337" y="25153"/>
                  <a:pt x="9342" y="25153"/>
                  <a:pt x="9343" y="25155"/>
                </a:cubicBezTo>
                <a:cubicBezTo>
                  <a:pt x="9485" y="25420"/>
                  <a:pt x="9641" y="25677"/>
                  <a:pt x="9765" y="25950"/>
                </a:cubicBezTo>
                <a:cubicBezTo>
                  <a:pt x="9950" y="26361"/>
                  <a:pt x="10031" y="26802"/>
                  <a:pt x="10079" y="27249"/>
                </a:cubicBezTo>
                <a:cubicBezTo>
                  <a:pt x="10085" y="27295"/>
                  <a:pt x="10102" y="27341"/>
                  <a:pt x="10120" y="27383"/>
                </a:cubicBezTo>
                <a:cubicBezTo>
                  <a:pt x="10169" y="27497"/>
                  <a:pt x="10195" y="27545"/>
                  <a:pt x="10246" y="27545"/>
                </a:cubicBezTo>
                <a:cubicBezTo>
                  <a:pt x="10280" y="27545"/>
                  <a:pt x="10327" y="27523"/>
                  <a:pt x="10401" y="27484"/>
                </a:cubicBezTo>
                <a:cubicBezTo>
                  <a:pt x="10411" y="27479"/>
                  <a:pt x="10423" y="27479"/>
                  <a:pt x="10454" y="27470"/>
                </a:cubicBezTo>
                <a:cubicBezTo>
                  <a:pt x="10483" y="27592"/>
                  <a:pt x="10510" y="27711"/>
                  <a:pt x="10536" y="27830"/>
                </a:cubicBezTo>
                <a:cubicBezTo>
                  <a:pt x="10551" y="27892"/>
                  <a:pt x="10561" y="27954"/>
                  <a:pt x="10577" y="28014"/>
                </a:cubicBezTo>
                <a:cubicBezTo>
                  <a:pt x="10597" y="28085"/>
                  <a:pt x="10629" y="28142"/>
                  <a:pt x="10697" y="28142"/>
                </a:cubicBezTo>
                <a:cubicBezTo>
                  <a:pt x="10717" y="28142"/>
                  <a:pt x="10740" y="28137"/>
                  <a:pt x="10767" y="28127"/>
                </a:cubicBezTo>
                <a:cubicBezTo>
                  <a:pt x="10815" y="28277"/>
                  <a:pt x="10851" y="28426"/>
                  <a:pt x="10913" y="28563"/>
                </a:cubicBezTo>
                <a:cubicBezTo>
                  <a:pt x="10978" y="28708"/>
                  <a:pt x="11064" y="28844"/>
                  <a:pt x="11148" y="28978"/>
                </a:cubicBezTo>
                <a:cubicBezTo>
                  <a:pt x="11175" y="29020"/>
                  <a:pt x="11207" y="29042"/>
                  <a:pt x="11240" y="29042"/>
                </a:cubicBezTo>
                <a:cubicBezTo>
                  <a:pt x="11271" y="29042"/>
                  <a:pt x="11304" y="29023"/>
                  <a:pt x="11337" y="28983"/>
                </a:cubicBezTo>
                <a:cubicBezTo>
                  <a:pt x="11431" y="28866"/>
                  <a:pt x="11530" y="28751"/>
                  <a:pt x="11643" y="28618"/>
                </a:cubicBezTo>
                <a:cubicBezTo>
                  <a:pt x="11728" y="28743"/>
                  <a:pt x="11786" y="28858"/>
                  <a:pt x="11795" y="28991"/>
                </a:cubicBezTo>
                <a:cubicBezTo>
                  <a:pt x="11803" y="29142"/>
                  <a:pt x="11797" y="29295"/>
                  <a:pt x="11798" y="29446"/>
                </a:cubicBezTo>
                <a:cubicBezTo>
                  <a:pt x="11798" y="29482"/>
                  <a:pt x="11800" y="29517"/>
                  <a:pt x="11805" y="29552"/>
                </a:cubicBezTo>
                <a:cubicBezTo>
                  <a:pt x="11818" y="29654"/>
                  <a:pt x="11844" y="29699"/>
                  <a:pt x="11905" y="29699"/>
                </a:cubicBezTo>
                <a:cubicBezTo>
                  <a:pt x="11931" y="29699"/>
                  <a:pt x="11963" y="29691"/>
                  <a:pt x="12003" y="29675"/>
                </a:cubicBezTo>
                <a:cubicBezTo>
                  <a:pt x="12006" y="29674"/>
                  <a:pt x="12009" y="29674"/>
                  <a:pt x="12012" y="29674"/>
                </a:cubicBezTo>
                <a:cubicBezTo>
                  <a:pt x="12021" y="29674"/>
                  <a:pt x="12032" y="29676"/>
                  <a:pt x="12045" y="29677"/>
                </a:cubicBezTo>
                <a:cubicBezTo>
                  <a:pt x="12052" y="29782"/>
                  <a:pt x="12050" y="29887"/>
                  <a:pt x="12064" y="29990"/>
                </a:cubicBezTo>
                <a:cubicBezTo>
                  <a:pt x="12103" y="30271"/>
                  <a:pt x="12203" y="30524"/>
                  <a:pt x="12417" y="30722"/>
                </a:cubicBezTo>
                <a:cubicBezTo>
                  <a:pt x="12458" y="30761"/>
                  <a:pt x="12497" y="30784"/>
                  <a:pt x="12536" y="30784"/>
                </a:cubicBezTo>
                <a:cubicBezTo>
                  <a:pt x="12571" y="30784"/>
                  <a:pt x="12606" y="30765"/>
                  <a:pt x="12644" y="30724"/>
                </a:cubicBezTo>
                <a:cubicBezTo>
                  <a:pt x="12698" y="30664"/>
                  <a:pt x="12767" y="30617"/>
                  <a:pt x="12840" y="30554"/>
                </a:cubicBezTo>
                <a:cubicBezTo>
                  <a:pt x="12866" y="30636"/>
                  <a:pt x="12882" y="30706"/>
                  <a:pt x="12909" y="30773"/>
                </a:cubicBezTo>
                <a:cubicBezTo>
                  <a:pt x="12981" y="30957"/>
                  <a:pt x="13046" y="31147"/>
                  <a:pt x="13137" y="31321"/>
                </a:cubicBezTo>
                <a:cubicBezTo>
                  <a:pt x="13202" y="31445"/>
                  <a:pt x="13245" y="31505"/>
                  <a:pt x="13298" y="31505"/>
                </a:cubicBezTo>
                <a:cubicBezTo>
                  <a:pt x="13346" y="31505"/>
                  <a:pt x="13403" y="31455"/>
                  <a:pt x="13493" y="31359"/>
                </a:cubicBezTo>
                <a:cubicBezTo>
                  <a:pt x="13528" y="31419"/>
                  <a:pt x="13559" y="31476"/>
                  <a:pt x="13591" y="31532"/>
                </a:cubicBezTo>
                <a:cubicBezTo>
                  <a:pt x="13636" y="31611"/>
                  <a:pt x="13674" y="31692"/>
                  <a:pt x="13725" y="31765"/>
                </a:cubicBezTo>
                <a:cubicBezTo>
                  <a:pt x="13763" y="31822"/>
                  <a:pt x="13809" y="31869"/>
                  <a:pt x="13867" y="31869"/>
                </a:cubicBezTo>
                <a:cubicBezTo>
                  <a:pt x="13897" y="31869"/>
                  <a:pt x="13929" y="31857"/>
                  <a:pt x="13966" y="31827"/>
                </a:cubicBezTo>
                <a:cubicBezTo>
                  <a:pt x="14040" y="31898"/>
                  <a:pt x="14104" y="31970"/>
                  <a:pt x="14180" y="32030"/>
                </a:cubicBezTo>
                <a:cubicBezTo>
                  <a:pt x="14222" y="32064"/>
                  <a:pt x="14255" y="32080"/>
                  <a:pt x="14283" y="32080"/>
                </a:cubicBezTo>
                <a:cubicBezTo>
                  <a:pt x="14323" y="32080"/>
                  <a:pt x="14352" y="32047"/>
                  <a:pt x="14385" y="31980"/>
                </a:cubicBezTo>
                <a:cubicBezTo>
                  <a:pt x="14457" y="31833"/>
                  <a:pt x="14532" y="31688"/>
                  <a:pt x="14607" y="31543"/>
                </a:cubicBezTo>
                <a:cubicBezTo>
                  <a:pt x="14617" y="31524"/>
                  <a:pt x="14637" y="31501"/>
                  <a:pt x="14656" y="31498"/>
                </a:cubicBezTo>
                <a:cubicBezTo>
                  <a:pt x="14930" y="31455"/>
                  <a:pt x="15099" y="31245"/>
                  <a:pt x="15295" y="31084"/>
                </a:cubicBezTo>
                <a:cubicBezTo>
                  <a:pt x="15403" y="30993"/>
                  <a:pt x="15485" y="30873"/>
                  <a:pt x="15567" y="30778"/>
                </a:cubicBezTo>
                <a:cubicBezTo>
                  <a:pt x="15754" y="30993"/>
                  <a:pt x="15941" y="31212"/>
                  <a:pt x="16131" y="31426"/>
                </a:cubicBezTo>
                <a:cubicBezTo>
                  <a:pt x="16184" y="31487"/>
                  <a:pt x="16258" y="31528"/>
                  <a:pt x="16307" y="31590"/>
                </a:cubicBezTo>
                <a:cubicBezTo>
                  <a:pt x="16380" y="31680"/>
                  <a:pt x="16431" y="31789"/>
                  <a:pt x="16505" y="31877"/>
                </a:cubicBezTo>
                <a:cubicBezTo>
                  <a:pt x="16596" y="31987"/>
                  <a:pt x="16692" y="32097"/>
                  <a:pt x="16803" y="32185"/>
                </a:cubicBezTo>
                <a:cubicBezTo>
                  <a:pt x="16850" y="32221"/>
                  <a:pt x="16887" y="32238"/>
                  <a:pt x="16920" y="32238"/>
                </a:cubicBezTo>
                <a:cubicBezTo>
                  <a:pt x="16970" y="32238"/>
                  <a:pt x="17010" y="32199"/>
                  <a:pt x="17058" y="32125"/>
                </a:cubicBezTo>
                <a:cubicBezTo>
                  <a:pt x="17089" y="32077"/>
                  <a:pt x="17122" y="32030"/>
                  <a:pt x="17160" y="31976"/>
                </a:cubicBezTo>
                <a:cubicBezTo>
                  <a:pt x="17290" y="32095"/>
                  <a:pt x="17410" y="32210"/>
                  <a:pt x="17536" y="32319"/>
                </a:cubicBezTo>
                <a:cubicBezTo>
                  <a:pt x="17731" y="32491"/>
                  <a:pt x="17928" y="32661"/>
                  <a:pt x="18125" y="32831"/>
                </a:cubicBezTo>
                <a:cubicBezTo>
                  <a:pt x="18165" y="32865"/>
                  <a:pt x="18191" y="32884"/>
                  <a:pt x="18219" y="32884"/>
                </a:cubicBezTo>
                <a:cubicBezTo>
                  <a:pt x="18258" y="32884"/>
                  <a:pt x="18299" y="32845"/>
                  <a:pt x="18380" y="32758"/>
                </a:cubicBezTo>
                <a:cubicBezTo>
                  <a:pt x="18465" y="32804"/>
                  <a:pt x="18549" y="32861"/>
                  <a:pt x="18640" y="32900"/>
                </a:cubicBezTo>
                <a:cubicBezTo>
                  <a:pt x="18767" y="32952"/>
                  <a:pt x="18899" y="33000"/>
                  <a:pt x="19033" y="33035"/>
                </a:cubicBezTo>
                <a:cubicBezTo>
                  <a:pt x="19052" y="33039"/>
                  <a:pt x="19069" y="33042"/>
                  <a:pt x="19085" y="33042"/>
                </a:cubicBezTo>
                <a:cubicBezTo>
                  <a:pt x="19165" y="33042"/>
                  <a:pt x="19211" y="32982"/>
                  <a:pt x="19246" y="32891"/>
                </a:cubicBezTo>
                <a:cubicBezTo>
                  <a:pt x="19309" y="32730"/>
                  <a:pt x="19396" y="32578"/>
                  <a:pt x="19480" y="32424"/>
                </a:cubicBezTo>
                <a:cubicBezTo>
                  <a:pt x="19500" y="32389"/>
                  <a:pt x="19520" y="32374"/>
                  <a:pt x="19542" y="32374"/>
                </a:cubicBezTo>
                <a:cubicBezTo>
                  <a:pt x="19567" y="32374"/>
                  <a:pt x="19594" y="32392"/>
                  <a:pt x="19626" y="32419"/>
                </a:cubicBezTo>
                <a:cubicBezTo>
                  <a:pt x="19822" y="32584"/>
                  <a:pt x="20028" y="32740"/>
                  <a:pt x="20231" y="32897"/>
                </a:cubicBezTo>
                <a:cubicBezTo>
                  <a:pt x="20326" y="32972"/>
                  <a:pt x="20427" y="33040"/>
                  <a:pt x="20526" y="33109"/>
                </a:cubicBezTo>
                <a:cubicBezTo>
                  <a:pt x="20561" y="33133"/>
                  <a:pt x="20594" y="33154"/>
                  <a:pt x="20627" y="33154"/>
                </a:cubicBezTo>
                <a:cubicBezTo>
                  <a:pt x="20656" y="33154"/>
                  <a:pt x="20684" y="33137"/>
                  <a:pt x="20711" y="33091"/>
                </a:cubicBezTo>
                <a:cubicBezTo>
                  <a:pt x="20717" y="33081"/>
                  <a:pt x="20741" y="33076"/>
                  <a:pt x="20768" y="33076"/>
                </a:cubicBezTo>
                <a:cubicBezTo>
                  <a:pt x="20789" y="33076"/>
                  <a:pt x="20811" y="33079"/>
                  <a:pt x="20825" y="33086"/>
                </a:cubicBezTo>
                <a:cubicBezTo>
                  <a:pt x="20954" y="33152"/>
                  <a:pt x="21071" y="33239"/>
                  <a:pt x="21204" y="33294"/>
                </a:cubicBezTo>
                <a:cubicBezTo>
                  <a:pt x="21324" y="33345"/>
                  <a:pt x="21457" y="33373"/>
                  <a:pt x="21586" y="33395"/>
                </a:cubicBezTo>
                <a:cubicBezTo>
                  <a:pt x="21601" y="33397"/>
                  <a:pt x="21616" y="33398"/>
                  <a:pt x="21630" y="33398"/>
                </a:cubicBezTo>
                <a:cubicBezTo>
                  <a:pt x="21706" y="33398"/>
                  <a:pt x="21766" y="33358"/>
                  <a:pt x="21777" y="33258"/>
                </a:cubicBezTo>
                <a:cubicBezTo>
                  <a:pt x="21780" y="33232"/>
                  <a:pt x="21795" y="33209"/>
                  <a:pt x="21808" y="33174"/>
                </a:cubicBezTo>
                <a:cubicBezTo>
                  <a:pt x="21926" y="33240"/>
                  <a:pt x="22039" y="33299"/>
                  <a:pt x="22148" y="33364"/>
                </a:cubicBezTo>
                <a:cubicBezTo>
                  <a:pt x="22475" y="33555"/>
                  <a:pt x="22795" y="33756"/>
                  <a:pt x="23128" y="33937"/>
                </a:cubicBezTo>
                <a:cubicBezTo>
                  <a:pt x="23489" y="34135"/>
                  <a:pt x="23825" y="34369"/>
                  <a:pt x="24178" y="34579"/>
                </a:cubicBezTo>
                <a:cubicBezTo>
                  <a:pt x="24263" y="34629"/>
                  <a:pt x="24362" y="34662"/>
                  <a:pt x="24458" y="34687"/>
                </a:cubicBezTo>
                <a:cubicBezTo>
                  <a:pt x="24470" y="34690"/>
                  <a:pt x="24481" y="34691"/>
                  <a:pt x="24491" y="34691"/>
                </a:cubicBezTo>
                <a:cubicBezTo>
                  <a:pt x="24544" y="34691"/>
                  <a:pt x="24571" y="34652"/>
                  <a:pt x="24540" y="34585"/>
                </a:cubicBezTo>
                <a:cubicBezTo>
                  <a:pt x="24486" y="34466"/>
                  <a:pt x="24426" y="34348"/>
                  <a:pt x="24363" y="34234"/>
                </a:cubicBezTo>
                <a:cubicBezTo>
                  <a:pt x="24239" y="34009"/>
                  <a:pt x="24102" y="33791"/>
                  <a:pt x="23985" y="33563"/>
                </a:cubicBezTo>
                <a:cubicBezTo>
                  <a:pt x="23872" y="33342"/>
                  <a:pt x="23776" y="33113"/>
                  <a:pt x="23674" y="32885"/>
                </a:cubicBezTo>
                <a:cubicBezTo>
                  <a:pt x="23624" y="32773"/>
                  <a:pt x="23580" y="32659"/>
                  <a:pt x="23534" y="32545"/>
                </a:cubicBezTo>
                <a:cubicBezTo>
                  <a:pt x="23712" y="32476"/>
                  <a:pt x="23728" y="32463"/>
                  <a:pt x="23691" y="32298"/>
                </a:cubicBezTo>
                <a:cubicBezTo>
                  <a:pt x="23663" y="32174"/>
                  <a:pt x="23614" y="32052"/>
                  <a:pt x="23560" y="31938"/>
                </a:cubicBezTo>
                <a:cubicBezTo>
                  <a:pt x="23378" y="31557"/>
                  <a:pt x="23191" y="31179"/>
                  <a:pt x="23006" y="30802"/>
                </a:cubicBezTo>
                <a:cubicBezTo>
                  <a:pt x="23001" y="30793"/>
                  <a:pt x="23001" y="30780"/>
                  <a:pt x="22999" y="30767"/>
                </a:cubicBezTo>
                <a:cubicBezTo>
                  <a:pt x="23133" y="30747"/>
                  <a:pt x="23263" y="30731"/>
                  <a:pt x="23393" y="30711"/>
                </a:cubicBezTo>
                <a:cubicBezTo>
                  <a:pt x="23494" y="30696"/>
                  <a:pt x="23545" y="30626"/>
                  <a:pt x="23540" y="30508"/>
                </a:cubicBezTo>
                <a:cubicBezTo>
                  <a:pt x="23534" y="30343"/>
                  <a:pt x="23455" y="30209"/>
                  <a:pt x="23356" y="30086"/>
                </a:cubicBezTo>
                <a:cubicBezTo>
                  <a:pt x="23325" y="30046"/>
                  <a:pt x="23292" y="30006"/>
                  <a:pt x="23253" y="29960"/>
                </a:cubicBezTo>
                <a:cubicBezTo>
                  <a:pt x="23380" y="29901"/>
                  <a:pt x="23378" y="29810"/>
                  <a:pt x="23329" y="29712"/>
                </a:cubicBezTo>
                <a:cubicBezTo>
                  <a:pt x="23215" y="29484"/>
                  <a:pt x="23099" y="29257"/>
                  <a:pt x="22984" y="29031"/>
                </a:cubicBezTo>
                <a:cubicBezTo>
                  <a:pt x="23037" y="29007"/>
                  <a:pt x="23095" y="28972"/>
                  <a:pt x="23157" y="28956"/>
                </a:cubicBezTo>
                <a:cubicBezTo>
                  <a:pt x="23273" y="28925"/>
                  <a:pt x="23294" y="28841"/>
                  <a:pt x="23220" y="28738"/>
                </a:cubicBezTo>
                <a:cubicBezTo>
                  <a:pt x="23118" y="28596"/>
                  <a:pt x="23005" y="28461"/>
                  <a:pt x="22891" y="28329"/>
                </a:cubicBezTo>
                <a:cubicBezTo>
                  <a:pt x="22651" y="28056"/>
                  <a:pt x="22408" y="27786"/>
                  <a:pt x="22164" y="27514"/>
                </a:cubicBezTo>
                <a:cubicBezTo>
                  <a:pt x="22128" y="27472"/>
                  <a:pt x="22092" y="27433"/>
                  <a:pt x="22053" y="27390"/>
                </a:cubicBezTo>
                <a:cubicBezTo>
                  <a:pt x="22263" y="27315"/>
                  <a:pt x="22471" y="27239"/>
                  <a:pt x="22681" y="27169"/>
                </a:cubicBezTo>
                <a:cubicBezTo>
                  <a:pt x="22754" y="27144"/>
                  <a:pt x="22781" y="27105"/>
                  <a:pt x="22760" y="27030"/>
                </a:cubicBezTo>
                <a:cubicBezTo>
                  <a:pt x="22701" y="26804"/>
                  <a:pt x="22590" y="26613"/>
                  <a:pt x="22390" y="26482"/>
                </a:cubicBezTo>
                <a:cubicBezTo>
                  <a:pt x="22486" y="26362"/>
                  <a:pt x="22475" y="26311"/>
                  <a:pt x="22353" y="26225"/>
                </a:cubicBezTo>
                <a:cubicBezTo>
                  <a:pt x="22195" y="26114"/>
                  <a:pt x="22037" y="26002"/>
                  <a:pt x="21885" y="25894"/>
                </a:cubicBezTo>
                <a:cubicBezTo>
                  <a:pt x="21890" y="25868"/>
                  <a:pt x="21890" y="25858"/>
                  <a:pt x="21894" y="25854"/>
                </a:cubicBezTo>
                <a:cubicBezTo>
                  <a:pt x="22045" y="25711"/>
                  <a:pt x="22045" y="25692"/>
                  <a:pt x="21876" y="25567"/>
                </a:cubicBezTo>
                <a:cubicBezTo>
                  <a:pt x="21653" y="25404"/>
                  <a:pt x="21435" y="25236"/>
                  <a:pt x="21209" y="25078"/>
                </a:cubicBezTo>
                <a:cubicBezTo>
                  <a:pt x="21118" y="25015"/>
                  <a:pt x="21011" y="24978"/>
                  <a:pt x="20901" y="24924"/>
                </a:cubicBezTo>
                <a:cubicBezTo>
                  <a:pt x="20980" y="24876"/>
                  <a:pt x="21049" y="24834"/>
                  <a:pt x="21117" y="24794"/>
                </a:cubicBezTo>
                <a:cubicBezTo>
                  <a:pt x="21225" y="24731"/>
                  <a:pt x="21241" y="24669"/>
                  <a:pt x="21142" y="24587"/>
                </a:cubicBezTo>
                <a:cubicBezTo>
                  <a:pt x="20988" y="24459"/>
                  <a:pt x="20824" y="24339"/>
                  <a:pt x="20655" y="24228"/>
                </a:cubicBezTo>
                <a:cubicBezTo>
                  <a:pt x="20486" y="24116"/>
                  <a:pt x="20346" y="23984"/>
                  <a:pt x="20222" y="23821"/>
                </a:cubicBezTo>
                <a:cubicBezTo>
                  <a:pt x="20124" y="23692"/>
                  <a:pt x="20000" y="23579"/>
                  <a:pt x="19873" y="23476"/>
                </a:cubicBezTo>
                <a:cubicBezTo>
                  <a:pt x="19777" y="23399"/>
                  <a:pt x="19652" y="23359"/>
                  <a:pt x="19553" y="23286"/>
                </a:cubicBezTo>
                <a:cubicBezTo>
                  <a:pt x="19447" y="23208"/>
                  <a:pt x="19364" y="23098"/>
                  <a:pt x="19259" y="23018"/>
                </a:cubicBezTo>
                <a:cubicBezTo>
                  <a:pt x="19133" y="22922"/>
                  <a:pt x="18986" y="22851"/>
                  <a:pt x="18863" y="22752"/>
                </a:cubicBezTo>
                <a:cubicBezTo>
                  <a:pt x="18659" y="22588"/>
                  <a:pt x="18469" y="22410"/>
                  <a:pt x="18269" y="22242"/>
                </a:cubicBezTo>
                <a:cubicBezTo>
                  <a:pt x="18114" y="22109"/>
                  <a:pt x="17953" y="21981"/>
                  <a:pt x="17795" y="21852"/>
                </a:cubicBezTo>
                <a:cubicBezTo>
                  <a:pt x="17800" y="21840"/>
                  <a:pt x="17804" y="21829"/>
                  <a:pt x="17809" y="21817"/>
                </a:cubicBezTo>
                <a:cubicBezTo>
                  <a:pt x="18002" y="21866"/>
                  <a:pt x="18199" y="21901"/>
                  <a:pt x="18385" y="21968"/>
                </a:cubicBezTo>
                <a:cubicBezTo>
                  <a:pt x="18642" y="22060"/>
                  <a:pt x="18891" y="22174"/>
                  <a:pt x="19139" y="22287"/>
                </a:cubicBezTo>
                <a:cubicBezTo>
                  <a:pt x="19384" y="22397"/>
                  <a:pt x="19625" y="22513"/>
                  <a:pt x="19862" y="22639"/>
                </a:cubicBezTo>
                <a:cubicBezTo>
                  <a:pt x="20135" y="22784"/>
                  <a:pt x="20398" y="22942"/>
                  <a:pt x="20666" y="23095"/>
                </a:cubicBezTo>
                <a:cubicBezTo>
                  <a:pt x="20682" y="23105"/>
                  <a:pt x="20702" y="23112"/>
                  <a:pt x="20720" y="23118"/>
                </a:cubicBezTo>
                <a:cubicBezTo>
                  <a:pt x="20765" y="23135"/>
                  <a:pt x="20798" y="23145"/>
                  <a:pt x="20825" y="23145"/>
                </a:cubicBezTo>
                <a:cubicBezTo>
                  <a:pt x="20877" y="23145"/>
                  <a:pt x="20902" y="23106"/>
                  <a:pt x="20931" y="23008"/>
                </a:cubicBezTo>
                <a:cubicBezTo>
                  <a:pt x="20941" y="23007"/>
                  <a:pt x="20951" y="23007"/>
                  <a:pt x="20960" y="23007"/>
                </a:cubicBezTo>
                <a:cubicBezTo>
                  <a:pt x="21126" y="23007"/>
                  <a:pt x="21245" y="23129"/>
                  <a:pt x="21386" y="23190"/>
                </a:cubicBezTo>
                <a:cubicBezTo>
                  <a:pt x="21446" y="23218"/>
                  <a:pt x="21498" y="23260"/>
                  <a:pt x="21556" y="23293"/>
                </a:cubicBezTo>
                <a:cubicBezTo>
                  <a:pt x="21647" y="23348"/>
                  <a:pt x="21741" y="23363"/>
                  <a:pt x="21852" y="23370"/>
                </a:cubicBezTo>
                <a:cubicBezTo>
                  <a:pt x="22026" y="23383"/>
                  <a:pt x="22199" y="23445"/>
                  <a:pt x="22367" y="23503"/>
                </a:cubicBezTo>
                <a:cubicBezTo>
                  <a:pt x="22472" y="23539"/>
                  <a:pt x="22564" y="23616"/>
                  <a:pt x="22670" y="23652"/>
                </a:cubicBezTo>
                <a:cubicBezTo>
                  <a:pt x="22701" y="23663"/>
                  <a:pt x="22727" y="23669"/>
                  <a:pt x="22747" y="23669"/>
                </a:cubicBezTo>
                <a:cubicBezTo>
                  <a:pt x="22804" y="23669"/>
                  <a:pt x="22824" y="23626"/>
                  <a:pt x="22831" y="23534"/>
                </a:cubicBezTo>
                <a:cubicBezTo>
                  <a:pt x="22836" y="23480"/>
                  <a:pt x="22846" y="23427"/>
                  <a:pt x="22856" y="23354"/>
                </a:cubicBezTo>
                <a:cubicBezTo>
                  <a:pt x="22964" y="23404"/>
                  <a:pt x="23057" y="23442"/>
                  <a:pt x="23144" y="23492"/>
                </a:cubicBezTo>
                <a:cubicBezTo>
                  <a:pt x="23328" y="23596"/>
                  <a:pt x="23509" y="23701"/>
                  <a:pt x="23688" y="23813"/>
                </a:cubicBezTo>
                <a:cubicBezTo>
                  <a:pt x="23783" y="23872"/>
                  <a:pt x="23869" y="23948"/>
                  <a:pt x="23963" y="24010"/>
                </a:cubicBezTo>
                <a:cubicBezTo>
                  <a:pt x="24006" y="24038"/>
                  <a:pt x="24050" y="24068"/>
                  <a:pt x="24093" y="24068"/>
                </a:cubicBezTo>
                <a:cubicBezTo>
                  <a:pt x="24127" y="24068"/>
                  <a:pt x="24161" y="24050"/>
                  <a:pt x="24194" y="24000"/>
                </a:cubicBezTo>
                <a:cubicBezTo>
                  <a:pt x="24198" y="23992"/>
                  <a:pt x="24213" y="23989"/>
                  <a:pt x="24232" y="23989"/>
                </a:cubicBezTo>
                <a:cubicBezTo>
                  <a:pt x="24256" y="23989"/>
                  <a:pt x="24287" y="23994"/>
                  <a:pt x="24308" y="24001"/>
                </a:cubicBezTo>
                <a:cubicBezTo>
                  <a:pt x="24523" y="24069"/>
                  <a:pt x="24736" y="24144"/>
                  <a:pt x="24951" y="24214"/>
                </a:cubicBezTo>
                <a:cubicBezTo>
                  <a:pt x="24989" y="24226"/>
                  <a:pt x="25029" y="24234"/>
                  <a:pt x="25069" y="24234"/>
                </a:cubicBezTo>
                <a:cubicBezTo>
                  <a:pt x="25072" y="24234"/>
                  <a:pt x="25075" y="24233"/>
                  <a:pt x="25077" y="24233"/>
                </a:cubicBezTo>
                <a:cubicBezTo>
                  <a:pt x="25239" y="24227"/>
                  <a:pt x="25396" y="24171"/>
                  <a:pt x="25351" y="23939"/>
                </a:cubicBezTo>
                <a:cubicBezTo>
                  <a:pt x="25345" y="23909"/>
                  <a:pt x="25346" y="23878"/>
                  <a:pt x="25342" y="23840"/>
                </a:cubicBezTo>
                <a:lnTo>
                  <a:pt x="25342" y="23840"/>
                </a:lnTo>
                <a:cubicBezTo>
                  <a:pt x="25391" y="23843"/>
                  <a:pt x="25433" y="23851"/>
                  <a:pt x="25475" y="23852"/>
                </a:cubicBezTo>
                <a:cubicBezTo>
                  <a:pt x="25578" y="23855"/>
                  <a:pt x="25680" y="23870"/>
                  <a:pt x="25784" y="23870"/>
                </a:cubicBezTo>
                <a:cubicBezTo>
                  <a:pt x="25836" y="23870"/>
                  <a:pt x="25889" y="23866"/>
                  <a:pt x="25944" y="23856"/>
                </a:cubicBezTo>
                <a:cubicBezTo>
                  <a:pt x="25971" y="23851"/>
                  <a:pt x="25998" y="23849"/>
                  <a:pt x="26026" y="23849"/>
                </a:cubicBezTo>
                <a:cubicBezTo>
                  <a:pt x="26166" y="23849"/>
                  <a:pt x="26316" y="23903"/>
                  <a:pt x="26461" y="23928"/>
                </a:cubicBezTo>
                <a:cubicBezTo>
                  <a:pt x="26498" y="23934"/>
                  <a:pt x="26535" y="23949"/>
                  <a:pt x="26575" y="23955"/>
                </a:cubicBezTo>
                <a:cubicBezTo>
                  <a:pt x="26598" y="23958"/>
                  <a:pt x="26619" y="23960"/>
                  <a:pt x="26636" y="23960"/>
                </a:cubicBezTo>
                <a:cubicBezTo>
                  <a:pt x="26708" y="23960"/>
                  <a:pt x="26729" y="23926"/>
                  <a:pt x="26745" y="23820"/>
                </a:cubicBezTo>
                <a:cubicBezTo>
                  <a:pt x="26897" y="23841"/>
                  <a:pt x="27049" y="23862"/>
                  <a:pt x="27200" y="23884"/>
                </a:cubicBezTo>
                <a:cubicBezTo>
                  <a:pt x="27318" y="23901"/>
                  <a:pt x="27437" y="23936"/>
                  <a:pt x="27554" y="23936"/>
                </a:cubicBezTo>
                <a:cubicBezTo>
                  <a:pt x="27563" y="23936"/>
                  <a:pt x="27572" y="23935"/>
                  <a:pt x="27581" y="23935"/>
                </a:cubicBezTo>
                <a:cubicBezTo>
                  <a:pt x="27774" y="23926"/>
                  <a:pt x="27820" y="23873"/>
                  <a:pt x="27742" y="23707"/>
                </a:cubicBezTo>
                <a:cubicBezTo>
                  <a:pt x="27655" y="23519"/>
                  <a:pt x="27562" y="23336"/>
                  <a:pt x="27471" y="23151"/>
                </a:cubicBezTo>
                <a:cubicBezTo>
                  <a:pt x="27445" y="23098"/>
                  <a:pt x="27419" y="23046"/>
                  <a:pt x="27393" y="22995"/>
                </a:cubicBezTo>
                <a:cubicBezTo>
                  <a:pt x="27584" y="22899"/>
                  <a:pt x="27594" y="22874"/>
                  <a:pt x="27483" y="22691"/>
                </a:cubicBezTo>
                <a:cubicBezTo>
                  <a:pt x="27349" y="22469"/>
                  <a:pt x="27208" y="22249"/>
                  <a:pt x="27069" y="22027"/>
                </a:cubicBezTo>
                <a:cubicBezTo>
                  <a:pt x="27053" y="22002"/>
                  <a:pt x="27040" y="21975"/>
                  <a:pt x="27023" y="21945"/>
                </a:cubicBezTo>
                <a:lnTo>
                  <a:pt x="27023" y="21945"/>
                </a:lnTo>
                <a:cubicBezTo>
                  <a:pt x="27343" y="21969"/>
                  <a:pt x="27653" y="21986"/>
                  <a:pt x="27963" y="22015"/>
                </a:cubicBezTo>
                <a:cubicBezTo>
                  <a:pt x="28102" y="22027"/>
                  <a:pt x="28239" y="22055"/>
                  <a:pt x="28376" y="22086"/>
                </a:cubicBezTo>
                <a:cubicBezTo>
                  <a:pt x="28540" y="22123"/>
                  <a:pt x="28700" y="22174"/>
                  <a:pt x="28862" y="22215"/>
                </a:cubicBezTo>
                <a:cubicBezTo>
                  <a:pt x="28910" y="22226"/>
                  <a:pt x="28963" y="22227"/>
                  <a:pt x="29013" y="22227"/>
                </a:cubicBezTo>
                <a:cubicBezTo>
                  <a:pt x="29114" y="22227"/>
                  <a:pt x="29180" y="22194"/>
                  <a:pt x="29162" y="22074"/>
                </a:cubicBezTo>
                <a:cubicBezTo>
                  <a:pt x="29157" y="22042"/>
                  <a:pt x="29167" y="22006"/>
                  <a:pt x="29170" y="21960"/>
                </a:cubicBezTo>
                <a:cubicBezTo>
                  <a:pt x="29198" y="21960"/>
                  <a:pt x="29223" y="21959"/>
                  <a:pt x="29248" y="21959"/>
                </a:cubicBezTo>
                <a:cubicBezTo>
                  <a:pt x="29266" y="21959"/>
                  <a:pt x="29283" y="21959"/>
                  <a:pt x="29301" y="21961"/>
                </a:cubicBezTo>
                <a:cubicBezTo>
                  <a:pt x="29589" y="21986"/>
                  <a:pt x="29875" y="22014"/>
                  <a:pt x="30163" y="22041"/>
                </a:cubicBezTo>
                <a:cubicBezTo>
                  <a:pt x="30202" y="22045"/>
                  <a:pt x="30242" y="22050"/>
                  <a:pt x="30281" y="22050"/>
                </a:cubicBezTo>
                <a:cubicBezTo>
                  <a:pt x="30443" y="22050"/>
                  <a:pt x="30462" y="22033"/>
                  <a:pt x="30484" y="21871"/>
                </a:cubicBezTo>
                <a:cubicBezTo>
                  <a:pt x="30693" y="21847"/>
                  <a:pt x="30906" y="21829"/>
                  <a:pt x="31117" y="21798"/>
                </a:cubicBezTo>
                <a:cubicBezTo>
                  <a:pt x="31216" y="21783"/>
                  <a:pt x="31314" y="21749"/>
                  <a:pt x="31407" y="21713"/>
                </a:cubicBezTo>
                <a:cubicBezTo>
                  <a:pt x="31506" y="21676"/>
                  <a:pt x="31523" y="21599"/>
                  <a:pt x="31482" y="21503"/>
                </a:cubicBezTo>
                <a:cubicBezTo>
                  <a:pt x="31328" y="21138"/>
                  <a:pt x="31174" y="20771"/>
                  <a:pt x="31020" y="20406"/>
                </a:cubicBezTo>
                <a:cubicBezTo>
                  <a:pt x="31011" y="20384"/>
                  <a:pt x="31007" y="20363"/>
                  <a:pt x="31002" y="20345"/>
                </a:cubicBezTo>
                <a:cubicBezTo>
                  <a:pt x="31278" y="20312"/>
                  <a:pt x="31546" y="20283"/>
                  <a:pt x="31815" y="20244"/>
                </a:cubicBezTo>
                <a:cubicBezTo>
                  <a:pt x="31853" y="20239"/>
                  <a:pt x="31885" y="20190"/>
                  <a:pt x="31920" y="20162"/>
                </a:cubicBezTo>
                <a:cubicBezTo>
                  <a:pt x="31946" y="20139"/>
                  <a:pt x="31971" y="20107"/>
                  <a:pt x="32000" y="20100"/>
                </a:cubicBezTo>
                <a:cubicBezTo>
                  <a:pt x="32138" y="20071"/>
                  <a:pt x="32277" y="20051"/>
                  <a:pt x="32414" y="20024"/>
                </a:cubicBezTo>
                <a:cubicBezTo>
                  <a:pt x="32488" y="20010"/>
                  <a:pt x="32561" y="19998"/>
                  <a:pt x="32629" y="19970"/>
                </a:cubicBezTo>
                <a:cubicBezTo>
                  <a:pt x="32813" y="19898"/>
                  <a:pt x="32843" y="19840"/>
                  <a:pt x="32805" y="19630"/>
                </a:cubicBezTo>
                <a:cubicBezTo>
                  <a:pt x="33025" y="19620"/>
                  <a:pt x="33242" y="19599"/>
                  <a:pt x="33459" y="19599"/>
                </a:cubicBezTo>
                <a:cubicBezTo>
                  <a:pt x="33481" y="19599"/>
                  <a:pt x="33503" y="19599"/>
                  <a:pt x="33526" y="19599"/>
                </a:cubicBezTo>
                <a:cubicBezTo>
                  <a:pt x="33888" y="19608"/>
                  <a:pt x="34250" y="19639"/>
                  <a:pt x="34611" y="19654"/>
                </a:cubicBezTo>
                <a:cubicBezTo>
                  <a:pt x="34654" y="19656"/>
                  <a:pt x="34697" y="19656"/>
                  <a:pt x="34740" y="19656"/>
                </a:cubicBezTo>
                <a:cubicBezTo>
                  <a:pt x="34854" y="19656"/>
                  <a:pt x="34968" y="19651"/>
                  <a:pt x="35079" y="19639"/>
                </a:cubicBezTo>
                <a:cubicBezTo>
                  <a:pt x="35156" y="19632"/>
                  <a:pt x="35238" y="19598"/>
                  <a:pt x="35306" y="19558"/>
                </a:cubicBezTo>
                <a:cubicBezTo>
                  <a:pt x="35377" y="19517"/>
                  <a:pt x="35362" y="19452"/>
                  <a:pt x="35290" y="19427"/>
                </a:cubicBezTo>
                <a:cubicBezTo>
                  <a:pt x="35143" y="19377"/>
                  <a:pt x="35030" y="19257"/>
                  <a:pt x="34860" y="19246"/>
                </a:cubicBezTo>
                <a:cubicBezTo>
                  <a:pt x="34785" y="19241"/>
                  <a:pt x="34713" y="19170"/>
                  <a:pt x="34638" y="19133"/>
                </a:cubicBezTo>
                <a:cubicBezTo>
                  <a:pt x="34204" y="18914"/>
                  <a:pt x="33766" y="18702"/>
                  <a:pt x="33335" y="18477"/>
                </a:cubicBezTo>
                <a:cubicBezTo>
                  <a:pt x="33213" y="18413"/>
                  <a:pt x="33110" y="18313"/>
                  <a:pt x="32985" y="18221"/>
                </a:cubicBezTo>
                <a:cubicBezTo>
                  <a:pt x="33020" y="18188"/>
                  <a:pt x="33048" y="18153"/>
                  <a:pt x="33084" y="18127"/>
                </a:cubicBezTo>
                <a:cubicBezTo>
                  <a:pt x="33175" y="18063"/>
                  <a:pt x="33175" y="17987"/>
                  <a:pt x="33111" y="17907"/>
                </a:cubicBezTo>
                <a:cubicBezTo>
                  <a:pt x="33062" y="17843"/>
                  <a:pt x="33012" y="17770"/>
                  <a:pt x="32946" y="17729"/>
                </a:cubicBezTo>
                <a:cubicBezTo>
                  <a:pt x="32654" y="17546"/>
                  <a:pt x="32368" y="17353"/>
                  <a:pt x="32029" y="17253"/>
                </a:cubicBezTo>
                <a:cubicBezTo>
                  <a:pt x="31890" y="17214"/>
                  <a:pt x="31763" y="17127"/>
                  <a:pt x="31629" y="17060"/>
                </a:cubicBezTo>
                <a:cubicBezTo>
                  <a:pt x="31770" y="16893"/>
                  <a:pt x="31913" y="16722"/>
                  <a:pt x="32062" y="16552"/>
                </a:cubicBezTo>
                <a:cubicBezTo>
                  <a:pt x="32123" y="16481"/>
                  <a:pt x="32127" y="16424"/>
                  <a:pt x="32070" y="16347"/>
                </a:cubicBezTo>
                <a:cubicBezTo>
                  <a:pt x="31962" y="16203"/>
                  <a:pt x="31808" y="16134"/>
                  <a:pt x="31648" y="16074"/>
                </a:cubicBezTo>
                <a:cubicBezTo>
                  <a:pt x="31481" y="16013"/>
                  <a:pt x="31315" y="15954"/>
                  <a:pt x="31146" y="15897"/>
                </a:cubicBezTo>
                <a:cubicBezTo>
                  <a:pt x="31079" y="15875"/>
                  <a:pt x="31011" y="15862"/>
                  <a:pt x="30933" y="15843"/>
                </a:cubicBezTo>
                <a:cubicBezTo>
                  <a:pt x="30936" y="15815"/>
                  <a:pt x="30939" y="15781"/>
                  <a:pt x="30945" y="15749"/>
                </a:cubicBezTo>
                <a:cubicBezTo>
                  <a:pt x="30974" y="15607"/>
                  <a:pt x="30954" y="15575"/>
                  <a:pt x="30821" y="15539"/>
                </a:cubicBezTo>
                <a:cubicBezTo>
                  <a:pt x="30604" y="15482"/>
                  <a:pt x="30401" y="15391"/>
                  <a:pt x="30219" y="15254"/>
                </a:cubicBezTo>
                <a:cubicBezTo>
                  <a:pt x="30168" y="15215"/>
                  <a:pt x="30087" y="15216"/>
                  <a:pt x="30024" y="15201"/>
                </a:cubicBezTo>
                <a:cubicBezTo>
                  <a:pt x="30066" y="15117"/>
                  <a:pt x="30113" y="15029"/>
                  <a:pt x="30154" y="14936"/>
                </a:cubicBezTo>
                <a:cubicBezTo>
                  <a:pt x="30188" y="14863"/>
                  <a:pt x="30168" y="14796"/>
                  <a:pt x="30100" y="14755"/>
                </a:cubicBezTo>
                <a:cubicBezTo>
                  <a:pt x="30027" y="14711"/>
                  <a:pt x="29951" y="14671"/>
                  <a:pt x="29871" y="14642"/>
                </a:cubicBezTo>
                <a:cubicBezTo>
                  <a:pt x="29696" y="14576"/>
                  <a:pt x="29519" y="14520"/>
                  <a:pt x="29343" y="14459"/>
                </a:cubicBezTo>
                <a:cubicBezTo>
                  <a:pt x="29331" y="14455"/>
                  <a:pt x="29321" y="14449"/>
                  <a:pt x="29309" y="14449"/>
                </a:cubicBezTo>
                <a:cubicBezTo>
                  <a:pt x="29183" y="14449"/>
                  <a:pt x="29067" y="14439"/>
                  <a:pt x="28979" y="14320"/>
                </a:cubicBezTo>
                <a:cubicBezTo>
                  <a:pt x="28962" y="14296"/>
                  <a:pt x="28915" y="14294"/>
                  <a:pt x="28866" y="14294"/>
                </a:cubicBezTo>
                <a:cubicBezTo>
                  <a:pt x="28855" y="14294"/>
                  <a:pt x="28844" y="14294"/>
                  <a:pt x="28832" y="14294"/>
                </a:cubicBezTo>
                <a:cubicBezTo>
                  <a:pt x="28813" y="14294"/>
                  <a:pt x="28795" y="14294"/>
                  <a:pt x="28778" y="14292"/>
                </a:cubicBezTo>
                <a:cubicBezTo>
                  <a:pt x="28695" y="14282"/>
                  <a:pt x="28612" y="14273"/>
                  <a:pt x="28511" y="14261"/>
                </a:cubicBezTo>
                <a:cubicBezTo>
                  <a:pt x="28683" y="14045"/>
                  <a:pt x="28841" y="13853"/>
                  <a:pt x="28989" y="13654"/>
                </a:cubicBezTo>
                <a:cubicBezTo>
                  <a:pt x="29011" y="13625"/>
                  <a:pt x="28981" y="13558"/>
                  <a:pt x="28976" y="13512"/>
                </a:cubicBezTo>
                <a:cubicBezTo>
                  <a:pt x="29088" y="13277"/>
                  <a:pt x="29206" y="13038"/>
                  <a:pt x="29319" y="12795"/>
                </a:cubicBezTo>
                <a:cubicBezTo>
                  <a:pt x="29329" y="12771"/>
                  <a:pt x="29315" y="12724"/>
                  <a:pt x="29298" y="12700"/>
                </a:cubicBezTo>
                <a:cubicBezTo>
                  <a:pt x="29222" y="12597"/>
                  <a:pt x="29124" y="12530"/>
                  <a:pt x="28990" y="12508"/>
                </a:cubicBezTo>
                <a:cubicBezTo>
                  <a:pt x="28860" y="12488"/>
                  <a:pt x="28732" y="12440"/>
                  <a:pt x="28603" y="12406"/>
                </a:cubicBezTo>
                <a:cubicBezTo>
                  <a:pt x="28537" y="12390"/>
                  <a:pt x="28469" y="12379"/>
                  <a:pt x="28402" y="12364"/>
                </a:cubicBezTo>
                <a:cubicBezTo>
                  <a:pt x="28435" y="12246"/>
                  <a:pt x="28404" y="12191"/>
                  <a:pt x="28265" y="12179"/>
                </a:cubicBezTo>
                <a:cubicBezTo>
                  <a:pt x="27992" y="12153"/>
                  <a:pt x="27719" y="12140"/>
                  <a:pt x="27455" y="12122"/>
                </a:cubicBezTo>
                <a:cubicBezTo>
                  <a:pt x="27486" y="12046"/>
                  <a:pt x="27527" y="11949"/>
                  <a:pt x="27566" y="11850"/>
                </a:cubicBezTo>
                <a:cubicBezTo>
                  <a:pt x="27608" y="11746"/>
                  <a:pt x="27585" y="11670"/>
                  <a:pt x="27477" y="11640"/>
                </a:cubicBezTo>
                <a:cubicBezTo>
                  <a:pt x="27321" y="11598"/>
                  <a:pt x="27160" y="11555"/>
                  <a:pt x="27000" y="11547"/>
                </a:cubicBezTo>
                <a:cubicBezTo>
                  <a:pt x="26943" y="11544"/>
                  <a:pt x="26885" y="11543"/>
                  <a:pt x="26827" y="11543"/>
                </a:cubicBezTo>
                <a:cubicBezTo>
                  <a:pt x="26652" y="11543"/>
                  <a:pt x="26478" y="11554"/>
                  <a:pt x="26303" y="11562"/>
                </a:cubicBezTo>
                <a:cubicBezTo>
                  <a:pt x="26228" y="11564"/>
                  <a:pt x="26154" y="11586"/>
                  <a:pt x="26072" y="11600"/>
                </a:cubicBezTo>
                <a:cubicBezTo>
                  <a:pt x="26033" y="11529"/>
                  <a:pt x="26006" y="11496"/>
                  <a:pt x="25945" y="11496"/>
                </a:cubicBezTo>
                <a:cubicBezTo>
                  <a:pt x="25903" y="11496"/>
                  <a:pt x="25845" y="11512"/>
                  <a:pt x="25754" y="11542"/>
                </a:cubicBezTo>
                <a:cubicBezTo>
                  <a:pt x="25596" y="11595"/>
                  <a:pt x="25445" y="11664"/>
                  <a:pt x="25286" y="11711"/>
                </a:cubicBezTo>
                <a:cubicBezTo>
                  <a:pt x="25145" y="11753"/>
                  <a:pt x="24999" y="11778"/>
                  <a:pt x="24854" y="11811"/>
                </a:cubicBezTo>
                <a:cubicBezTo>
                  <a:pt x="24881" y="11697"/>
                  <a:pt x="24907" y="11586"/>
                  <a:pt x="24937" y="11475"/>
                </a:cubicBezTo>
                <a:cubicBezTo>
                  <a:pt x="24961" y="11381"/>
                  <a:pt x="24920" y="11320"/>
                  <a:pt x="24830" y="11317"/>
                </a:cubicBezTo>
                <a:cubicBezTo>
                  <a:pt x="24795" y="11316"/>
                  <a:pt x="24760" y="11315"/>
                  <a:pt x="24726" y="11315"/>
                </a:cubicBezTo>
                <a:cubicBezTo>
                  <a:pt x="24587" y="11315"/>
                  <a:pt x="24448" y="11323"/>
                  <a:pt x="24309" y="11329"/>
                </a:cubicBezTo>
                <a:cubicBezTo>
                  <a:pt x="24206" y="11332"/>
                  <a:pt x="24101" y="11335"/>
                  <a:pt x="24000" y="11356"/>
                </a:cubicBezTo>
                <a:cubicBezTo>
                  <a:pt x="23738" y="11411"/>
                  <a:pt x="23480" y="11475"/>
                  <a:pt x="23216" y="11537"/>
                </a:cubicBezTo>
                <a:cubicBezTo>
                  <a:pt x="23218" y="11527"/>
                  <a:pt x="23231" y="11504"/>
                  <a:pt x="23227" y="11485"/>
                </a:cubicBezTo>
                <a:cubicBezTo>
                  <a:pt x="23219" y="11448"/>
                  <a:pt x="23213" y="11401"/>
                  <a:pt x="23188" y="11384"/>
                </a:cubicBezTo>
                <a:cubicBezTo>
                  <a:pt x="23160" y="11365"/>
                  <a:pt x="23119" y="11351"/>
                  <a:pt x="23082" y="11351"/>
                </a:cubicBezTo>
                <a:cubicBezTo>
                  <a:pt x="23075" y="11351"/>
                  <a:pt x="23068" y="11352"/>
                  <a:pt x="23062" y="11353"/>
                </a:cubicBezTo>
                <a:cubicBezTo>
                  <a:pt x="23017" y="11360"/>
                  <a:pt x="22975" y="11393"/>
                  <a:pt x="22934" y="11417"/>
                </a:cubicBezTo>
                <a:cubicBezTo>
                  <a:pt x="22735" y="11528"/>
                  <a:pt x="22517" y="11559"/>
                  <a:pt x="22291" y="11579"/>
                </a:cubicBezTo>
                <a:cubicBezTo>
                  <a:pt x="22028" y="11604"/>
                  <a:pt x="21767" y="11660"/>
                  <a:pt x="21503" y="11690"/>
                </a:cubicBezTo>
                <a:cubicBezTo>
                  <a:pt x="21428" y="11697"/>
                  <a:pt x="21357" y="11670"/>
                  <a:pt x="21367" y="11784"/>
                </a:cubicBezTo>
                <a:cubicBezTo>
                  <a:pt x="21322" y="11754"/>
                  <a:pt x="21272" y="11739"/>
                  <a:pt x="21223" y="11739"/>
                </a:cubicBezTo>
                <a:cubicBezTo>
                  <a:pt x="21160" y="11739"/>
                  <a:pt x="21097" y="11763"/>
                  <a:pt x="21045" y="11810"/>
                </a:cubicBezTo>
                <a:cubicBezTo>
                  <a:pt x="21022" y="11830"/>
                  <a:pt x="20980" y="11834"/>
                  <a:pt x="20948" y="11842"/>
                </a:cubicBezTo>
                <a:cubicBezTo>
                  <a:pt x="20843" y="11866"/>
                  <a:pt x="20738" y="11885"/>
                  <a:pt x="20635" y="11913"/>
                </a:cubicBezTo>
                <a:cubicBezTo>
                  <a:pt x="20547" y="11937"/>
                  <a:pt x="20464" y="11972"/>
                  <a:pt x="20384" y="12005"/>
                </a:cubicBezTo>
                <a:cubicBezTo>
                  <a:pt x="20326" y="12018"/>
                  <a:pt x="20256" y="12015"/>
                  <a:pt x="20212" y="12047"/>
                </a:cubicBezTo>
                <a:cubicBezTo>
                  <a:pt x="20206" y="12052"/>
                  <a:pt x="20200" y="12053"/>
                  <a:pt x="20193" y="12053"/>
                </a:cubicBezTo>
                <a:cubicBezTo>
                  <a:pt x="20159" y="12053"/>
                  <a:pt x="20115" y="12009"/>
                  <a:pt x="20090" y="12009"/>
                </a:cubicBezTo>
                <a:cubicBezTo>
                  <a:pt x="20077" y="12009"/>
                  <a:pt x="20069" y="12021"/>
                  <a:pt x="20069" y="12056"/>
                </a:cubicBezTo>
                <a:cubicBezTo>
                  <a:pt x="20017" y="12069"/>
                  <a:pt x="19969" y="12096"/>
                  <a:pt x="19939" y="12096"/>
                </a:cubicBezTo>
                <a:cubicBezTo>
                  <a:pt x="19932" y="12096"/>
                  <a:pt x="19926" y="12094"/>
                  <a:pt x="19922" y="12092"/>
                </a:cubicBezTo>
                <a:cubicBezTo>
                  <a:pt x="19894" y="12074"/>
                  <a:pt x="19868" y="12068"/>
                  <a:pt x="19842" y="12068"/>
                </a:cubicBezTo>
                <a:cubicBezTo>
                  <a:pt x="19785" y="12068"/>
                  <a:pt x="19731" y="12098"/>
                  <a:pt x="19676" y="12098"/>
                </a:cubicBezTo>
                <a:cubicBezTo>
                  <a:pt x="19675" y="12098"/>
                  <a:pt x="19674" y="12098"/>
                  <a:pt x="19674" y="12098"/>
                </a:cubicBezTo>
                <a:cubicBezTo>
                  <a:pt x="19453" y="12094"/>
                  <a:pt x="19231" y="12076"/>
                  <a:pt x="19010" y="12063"/>
                </a:cubicBezTo>
                <a:cubicBezTo>
                  <a:pt x="18969" y="12061"/>
                  <a:pt x="18929" y="12052"/>
                  <a:pt x="18883" y="12022"/>
                </a:cubicBezTo>
                <a:cubicBezTo>
                  <a:pt x="19024" y="11950"/>
                  <a:pt x="19163" y="11878"/>
                  <a:pt x="19303" y="11808"/>
                </a:cubicBezTo>
                <a:cubicBezTo>
                  <a:pt x="19508" y="11703"/>
                  <a:pt x="19714" y="11602"/>
                  <a:pt x="19920" y="11499"/>
                </a:cubicBezTo>
                <a:cubicBezTo>
                  <a:pt x="20066" y="11425"/>
                  <a:pt x="20218" y="11362"/>
                  <a:pt x="20358" y="11279"/>
                </a:cubicBezTo>
                <a:cubicBezTo>
                  <a:pt x="20636" y="11113"/>
                  <a:pt x="20899" y="10925"/>
                  <a:pt x="21180" y="10763"/>
                </a:cubicBezTo>
                <a:cubicBezTo>
                  <a:pt x="21398" y="10637"/>
                  <a:pt x="21633" y="10537"/>
                  <a:pt x="21860" y="10425"/>
                </a:cubicBezTo>
                <a:cubicBezTo>
                  <a:pt x="21923" y="10394"/>
                  <a:pt x="21989" y="10365"/>
                  <a:pt x="22045" y="10326"/>
                </a:cubicBezTo>
                <a:cubicBezTo>
                  <a:pt x="22072" y="10305"/>
                  <a:pt x="22082" y="10260"/>
                  <a:pt x="22088" y="10216"/>
                </a:cubicBezTo>
                <a:cubicBezTo>
                  <a:pt x="22324" y="10103"/>
                  <a:pt x="22523" y="9931"/>
                  <a:pt x="22714" y="9746"/>
                </a:cubicBezTo>
                <a:cubicBezTo>
                  <a:pt x="22786" y="9675"/>
                  <a:pt x="22878" y="9626"/>
                  <a:pt x="22961" y="9568"/>
                </a:cubicBezTo>
                <a:cubicBezTo>
                  <a:pt x="22985" y="9552"/>
                  <a:pt x="23010" y="9542"/>
                  <a:pt x="23033" y="9529"/>
                </a:cubicBezTo>
                <a:cubicBezTo>
                  <a:pt x="23211" y="9417"/>
                  <a:pt x="23216" y="9336"/>
                  <a:pt x="23053" y="9221"/>
                </a:cubicBezTo>
                <a:cubicBezTo>
                  <a:pt x="23033" y="9207"/>
                  <a:pt x="23014" y="9195"/>
                  <a:pt x="23006" y="9190"/>
                </a:cubicBezTo>
                <a:cubicBezTo>
                  <a:pt x="23229" y="9011"/>
                  <a:pt x="23439" y="8822"/>
                  <a:pt x="23671" y="8660"/>
                </a:cubicBezTo>
                <a:cubicBezTo>
                  <a:pt x="23839" y="8543"/>
                  <a:pt x="24032" y="8462"/>
                  <a:pt x="24215" y="8366"/>
                </a:cubicBezTo>
                <a:cubicBezTo>
                  <a:pt x="24253" y="8346"/>
                  <a:pt x="24294" y="8332"/>
                  <a:pt x="24331" y="8309"/>
                </a:cubicBezTo>
                <a:cubicBezTo>
                  <a:pt x="24500" y="8203"/>
                  <a:pt x="24510" y="8161"/>
                  <a:pt x="24396" y="8004"/>
                </a:cubicBezTo>
                <a:cubicBezTo>
                  <a:pt x="24652" y="7865"/>
                  <a:pt x="24807" y="7632"/>
                  <a:pt x="24961" y="7401"/>
                </a:cubicBezTo>
                <a:cubicBezTo>
                  <a:pt x="25070" y="7235"/>
                  <a:pt x="25038" y="7127"/>
                  <a:pt x="24876" y="7018"/>
                </a:cubicBezTo>
                <a:cubicBezTo>
                  <a:pt x="24786" y="6957"/>
                  <a:pt x="24698" y="6892"/>
                  <a:pt x="24603" y="6838"/>
                </a:cubicBezTo>
                <a:cubicBezTo>
                  <a:pt x="24528" y="6795"/>
                  <a:pt x="24444" y="6767"/>
                  <a:pt x="24364" y="6732"/>
                </a:cubicBezTo>
                <a:cubicBezTo>
                  <a:pt x="24638" y="6561"/>
                  <a:pt x="24797" y="6270"/>
                  <a:pt x="25012" y="6031"/>
                </a:cubicBezTo>
                <a:cubicBezTo>
                  <a:pt x="25168" y="5858"/>
                  <a:pt x="25339" y="5698"/>
                  <a:pt x="25505" y="5533"/>
                </a:cubicBezTo>
                <a:cubicBezTo>
                  <a:pt x="25723" y="5317"/>
                  <a:pt x="25722" y="5282"/>
                  <a:pt x="25471" y="5106"/>
                </a:cubicBezTo>
                <a:cubicBezTo>
                  <a:pt x="25616" y="4941"/>
                  <a:pt x="25758" y="4773"/>
                  <a:pt x="25906" y="4612"/>
                </a:cubicBezTo>
                <a:cubicBezTo>
                  <a:pt x="26026" y="4480"/>
                  <a:pt x="26028" y="4462"/>
                  <a:pt x="25929" y="4366"/>
                </a:cubicBezTo>
                <a:cubicBezTo>
                  <a:pt x="26074" y="4150"/>
                  <a:pt x="26227" y="3944"/>
                  <a:pt x="26356" y="3724"/>
                </a:cubicBezTo>
                <a:cubicBezTo>
                  <a:pt x="26428" y="3602"/>
                  <a:pt x="26388" y="3551"/>
                  <a:pt x="26247" y="3485"/>
                </a:cubicBezTo>
                <a:cubicBezTo>
                  <a:pt x="26125" y="3429"/>
                  <a:pt x="26009" y="3364"/>
                  <a:pt x="25882" y="3300"/>
                </a:cubicBezTo>
                <a:cubicBezTo>
                  <a:pt x="26072" y="3060"/>
                  <a:pt x="26272" y="2811"/>
                  <a:pt x="26475" y="2555"/>
                </a:cubicBezTo>
                <a:cubicBezTo>
                  <a:pt x="26447" y="2535"/>
                  <a:pt x="26419" y="2517"/>
                  <a:pt x="26406" y="2507"/>
                </a:cubicBezTo>
                <a:cubicBezTo>
                  <a:pt x="26524" y="2230"/>
                  <a:pt x="26783" y="2028"/>
                  <a:pt x="26812" y="1704"/>
                </a:cubicBezTo>
                <a:cubicBezTo>
                  <a:pt x="26820" y="1598"/>
                  <a:pt x="26820" y="1598"/>
                  <a:pt x="26727" y="1573"/>
                </a:cubicBezTo>
                <a:cubicBezTo>
                  <a:pt x="26910" y="1289"/>
                  <a:pt x="27092" y="1001"/>
                  <a:pt x="27280" y="717"/>
                </a:cubicBezTo>
                <a:cubicBezTo>
                  <a:pt x="27386" y="555"/>
                  <a:pt x="27509" y="400"/>
                  <a:pt x="27612" y="236"/>
                </a:cubicBezTo>
                <a:cubicBezTo>
                  <a:pt x="27652" y="172"/>
                  <a:pt x="27658" y="89"/>
                  <a:pt x="27681" y="13"/>
                </a:cubicBezTo>
                <a:cubicBezTo>
                  <a:pt x="27634" y="12"/>
                  <a:pt x="27583" y="1"/>
                  <a:pt x="27537" y="1"/>
                </a:cubicBezTo>
                <a:close/>
              </a:path>
            </a:pathLst>
          </a:custGeom>
          <a:solidFill>
            <a:srgbClr val="80B31A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" name="Google Shape;74;p31"/>
          <p:cNvSpPr/>
          <p:nvPr/>
        </p:nvSpPr>
        <p:spPr>
          <a:xfrm rot="-9647156">
            <a:off x="648740" y="-102274"/>
            <a:ext cx="476352" cy="478652"/>
          </a:xfrm>
          <a:custGeom>
            <a:avLst/>
            <a:gdLst/>
            <a:ahLst/>
            <a:cxnLst/>
            <a:rect l="l" t="t" r="r" b="b"/>
            <a:pathLst>
              <a:path w="19054" h="19146" extrusionOk="0">
                <a:moveTo>
                  <a:pt x="11701" y="1"/>
                </a:moveTo>
                <a:cubicBezTo>
                  <a:pt x="11687" y="1"/>
                  <a:pt x="11669" y="5"/>
                  <a:pt x="11665" y="12"/>
                </a:cubicBezTo>
                <a:cubicBezTo>
                  <a:pt x="11630" y="76"/>
                  <a:pt x="11581" y="139"/>
                  <a:pt x="11568" y="207"/>
                </a:cubicBezTo>
                <a:cubicBezTo>
                  <a:pt x="11531" y="417"/>
                  <a:pt x="11512" y="630"/>
                  <a:pt x="11476" y="840"/>
                </a:cubicBezTo>
                <a:cubicBezTo>
                  <a:pt x="11392" y="1331"/>
                  <a:pt x="11306" y="1822"/>
                  <a:pt x="11212" y="2312"/>
                </a:cubicBezTo>
                <a:cubicBezTo>
                  <a:pt x="11144" y="2669"/>
                  <a:pt x="11063" y="3022"/>
                  <a:pt x="10987" y="3376"/>
                </a:cubicBezTo>
                <a:cubicBezTo>
                  <a:pt x="10980" y="3405"/>
                  <a:pt x="10969" y="3430"/>
                  <a:pt x="10946" y="3454"/>
                </a:cubicBezTo>
                <a:cubicBezTo>
                  <a:pt x="10955" y="3386"/>
                  <a:pt x="10972" y="3318"/>
                  <a:pt x="10970" y="3250"/>
                </a:cubicBezTo>
                <a:cubicBezTo>
                  <a:pt x="10965" y="3133"/>
                  <a:pt x="10946" y="3016"/>
                  <a:pt x="10931" y="2900"/>
                </a:cubicBezTo>
                <a:cubicBezTo>
                  <a:pt x="10929" y="2887"/>
                  <a:pt x="10908" y="2877"/>
                  <a:pt x="10902" y="2871"/>
                </a:cubicBezTo>
                <a:cubicBezTo>
                  <a:pt x="10895" y="2842"/>
                  <a:pt x="10892" y="2816"/>
                  <a:pt x="10884" y="2792"/>
                </a:cubicBezTo>
                <a:cubicBezTo>
                  <a:pt x="10869" y="2744"/>
                  <a:pt x="10863" y="2724"/>
                  <a:pt x="10848" y="2724"/>
                </a:cubicBezTo>
                <a:cubicBezTo>
                  <a:pt x="10836" y="2724"/>
                  <a:pt x="10818" y="2736"/>
                  <a:pt x="10786" y="2756"/>
                </a:cubicBezTo>
                <a:cubicBezTo>
                  <a:pt x="10724" y="2795"/>
                  <a:pt x="10660" y="2829"/>
                  <a:pt x="10601" y="2864"/>
                </a:cubicBezTo>
                <a:cubicBezTo>
                  <a:pt x="10636" y="2733"/>
                  <a:pt x="10553" y="2623"/>
                  <a:pt x="10501" y="2504"/>
                </a:cubicBezTo>
                <a:cubicBezTo>
                  <a:pt x="10463" y="2419"/>
                  <a:pt x="10419" y="2337"/>
                  <a:pt x="10373" y="2254"/>
                </a:cubicBezTo>
                <a:cubicBezTo>
                  <a:pt x="10341" y="2194"/>
                  <a:pt x="10316" y="2165"/>
                  <a:pt x="10284" y="2165"/>
                </a:cubicBezTo>
                <a:cubicBezTo>
                  <a:pt x="10256" y="2165"/>
                  <a:pt x="10222" y="2188"/>
                  <a:pt x="10175" y="2234"/>
                </a:cubicBezTo>
                <a:cubicBezTo>
                  <a:pt x="10110" y="2142"/>
                  <a:pt x="10049" y="2048"/>
                  <a:pt x="9977" y="1961"/>
                </a:cubicBezTo>
                <a:cubicBezTo>
                  <a:pt x="9909" y="1880"/>
                  <a:pt x="9829" y="1810"/>
                  <a:pt x="9756" y="1734"/>
                </a:cubicBezTo>
                <a:cubicBezTo>
                  <a:pt x="9743" y="1720"/>
                  <a:pt x="9731" y="1714"/>
                  <a:pt x="9720" y="1714"/>
                </a:cubicBezTo>
                <a:cubicBezTo>
                  <a:pt x="9704" y="1714"/>
                  <a:pt x="9691" y="1726"/>
                  <a:pt x="9680" y="1745"/>
                </a:cubicBezTo>
                <a:cubicBezTo>
                  <a:pt x="9649" y="1803"/>
                  <a:pt x="9618" y="1861"/>
                  <a:pt x="9597" y="1923"/>
                </a:cubicBezTo>
                <a:cubicBezTo>
                  <a:pt x="9560" y="2028"/>
                  <a:pt x="9535" y="2140"/>
                  <a:pt x="9490" y="2243"/>
                </a:cubicBezTo>
                <a:cubicBezTo>
                  <a:pt x="9459" y="2312"/>
                  <a:pt x="9397" y="2368"/>
                  <a:pt x="9386" y="2450"/>
                </a:cubicBezTo>
                <a:cubicBezTo>
                  <a:pt x="9377" y="2510"/>
                  <a:pt x="9365" y="2567"/>
                  <a:pt x="9354" y="2629"/>
                </a:cubicBezTo>
                <a:cubicBezTo>
                  <a:pt x="9156" y="2482"/>
                  <a:pt x="8949" y="2347"/>
                  <a:pt x="8799" y="2120"/>
                </a:cubicBezTo>
                <a:cubicBezTo>
                  <a:pt x="8789" y="2168"/>
                  <a:pt x="8785" y="2196"/>
                  <a:pt x="8778" y="2234"/>
                </a:cubicBezTo>
                <a:cubicBezTo>
                  <a:pt x="8763" y="2211"/>
                  <a:pt x="8749" y="2198"/>
                  <a:pt x="8747" y="2183"/>
                </a:cubicBezTo>
                <a:cubicBezTo>
                  <a:pt x="8740" y="2154"/>
                  <a:pt x="8738" y="2132"/>
                  <a:pt x="8702" y="2132"/>
                </a:cubicBezTo>
                <a:cubicBezTo>
                  <a:pt x="8700" y="2132"/>
                  <a:pt x="8698" y="2132"/>
                  <a:pt x="8695" y="2132"/>
                </a:cubicBezTo>
                <a:cubicBezTo>
                  <a:pt x="8695" y="2132"/>
                  <a:pt x="8694" y="2132"/>
                  <a:pt x="8694" y="2132"/>
                </a:cubicBezTo>
                <a:cubicBezTo>
                  <a:pt x="8682" y="2132"/>
                  <a:pt x="8665" y="2110"/>
                  <a:pt x="8657" y="2095"/>
                </a:cubicBezTo>
                <a:cubicBezTo>
                  <a:pt x="8609" y="2003"/>
                  <a:pt x="8527" y="1947"/>
                  <a:pt x="8439" y="1903"/>
                </a:cubicBezTo>
                <a:cubicBezTo>
                  <a:pt x="8376" y="1873"/>
                  <a:pt x="8320" y="1830"/>
                  <a:pt x="8256" y="1798"/>
                </a:cubicBezTo>
                <a:cubicBezTo>
                  <a:pt x="8236" y="1787"/>
                  <a:pt x="8221" y="1782"/>
                  <a:pt x="8209" y="1782"/>
                </a:cubicBezTo>
                <a:cubicBezTo>
                  <a:pt x="8188" y="1782"/>
                  <a:pt x="8177" y="1799"/>
                  <a:pt x="8166" y="1838"/>
                </a:cubicBezTo>
                <a:cubicBezTo>
                  <a:pt x="8160" y="1857"/>
                  <a:pt x="8152" y="1877"/>
                  <a:pt x="8141" y="1911"/>
                </a:cubicBezTo>
                <a:cubicBezTo>
                  <a:pt x="8090" y="1878"/>
                  <a:pt x="8044" y="1852"/>
                  <a:pt x="8004" y="1818"/>
                </a:cubicBezTo>
                <a:cubicBezTo>
                  <a:pt x="7926" y="1753"/>
                  <a:pt x="7853" y="1682"/>
                  <a:pt x="7774" y="1616"/>
                </a:cubicBezTo>
                <a:cubicBezTo>
                  <a:pt x="7756" y="1601"/>
                  <a:pt x="7737" y="1591"/>
                  <a:pt x="7719" y="1591"/>
                </a:cubicBezTo>
                <a:cubicBezTo>
                  <a:pt x="7700" y="1591"/>
                  <a:pt x="7682" y="1602"/>
                  <a:pt x="7666" y="1632"/>
                </a:cubicBezTo>
                <a:cubicBezTo>
                  <a:pt x="7655" y="1655"/>
                  <a:pt x="7640" y="1665"/>
                  <a:pt x="7621" y="1665"/>
                </a:cubicBezTo>
                <a:cubicBezTo>
                  <a:pt x="7608" y="1665"/>
                  <a:pt x="7593" y="1659"/>
                  <a:pt x="7576" y="1648"/>
                </a:cubicBezTo>
                <a:cubicBezTo>
                  <a:pt x="7495" y="1594"/>
                  <a:pt x="7410" y="1548"/>
                  <a:pt x="7308" y="1537"/>
                </a:cubicBezTo>
                <a:cubicBezTo>
                  <a:pt x="7295" y="1536"/>
                  <a:pt x="7283" y="1535"/>
                  <a:pt x="7272" y="1535"/>
                </a:cubicBezTo>
                <a:cubicBezTo>
                  <a:pt x="7226" y="1535"/>
                  <a:pt x="7203" y="1552"/>
                  <a:pt x="7191" y="1610"/>
                </a:cubicBezTo>
                <a:cubicBezTo>
                  <a:pt x="7165" y="1740"/>
                  <a:pt x="7148" y="1870"/>
                  <a:pt x="7132" y="2001"/>
                </a:cubicBezTo>
                <a:cubicBezTo>
                  <a:pt x="7128" y="2038"/>
                  <a:pt x="7125" y="2060"/>
                  <a:pt x="7100" y="2060"/>
                </a:cubicBezTo>
                <a:cubicBezTo>
                  <a:pt x="7090" y="2060"/>
                  <a:pt x="7078" y="2057"/>
                  <a:pt x="7060" y="2050"/>
                </a:cubicBezTo>
                <a:cubicBezTo>
                  <a:pt x="7004" y="2027"/>
                  <a:pt x="6939" y="2017"/>
                  <a:pt x="6877" y="2007"/>
                </a:cubicBezTo>
                <a:cubicBezTo>
                  <a:pt x="6772" y="1991"/>
                  <a:pt x="6694" y="1924"/>
                  <a:pt x="6607" y="1873"/>
                </a:cubicBezTo>
                <a:cubicBezTo>
                  <a:pt x="6537" y="1831"/>
                  <a:pt x="6465" y="1792"/>
                  <a:pt x="6391" y="1767"/>
                </a:cubicBezTo>
                <a:cubicBezTo>
                  <a:pt x="6371" y="1760"/>
                  <a:pt x="6354" y="1757"/>
                  <a:pt x="6340" y="1757"/>
                </a:cubicBezTo>
                <a:cubicBezTo>
                  <a:pt x="6290" y="1757"/>
                  <a:pt x="6267" y="1794"/>
                  <a:pt x="6268" y="1864"/>
                </a:cubicBezTo>
                <a:cubicBezTo>
                  <a:pt x="6269" y="1890"/>
                  <a:pt x="6269" y="1916"/>
                  <a:pt x="6269" y="1956"/>
                </a:cubicBezTo>
                <a:cubicBezTo>
                  <a:pt x="6200" y="1925"/>
                  <a:pt x="6139" y="1900"/>
                  <a:pt x="6079" y="1872"/>
                </a:cubicBezTo>
                <a:cubicBezTo>
                  <a:pt x="6025" y="1846"/>
                  <a:pt x="5975" y="1812"/>
                  <a:pt x="5922" y="1785"/>
                </a:cubicBezTo>
                <a:cubicBezTo>
                  <a:pt x="5886" y="1766"/>
                  <a:pt x="5860" y="1756"/>
                  <a:pt x="5837" y="1756"/>
                </a:cubicBezTo>
                <a:cubicBezTo>
                  <a:pt x="5801" y="1756"/>
                  <a:pt x="5774" y="1782"/>
                  <a:pt x="5733" y="1841"/>
                </a:cubicBezTo>
                <a:cubicBezTo>
                  <a:pt x="5619" y="1810"/>
                  <a:pt x="5499" y="1777"/>
                  <a:pt x="5379" y="1743"/>
                </a:cubicBezTo>
                <a:cubicBezTo>
                  <a:pt x="5375" y="1742"/>
                  <a:pt x="5371" y="1741"/>
                  <a:pt x="5367" y="1741"/>
                </a:cubicBezTo>
                <a:cubicBezTo>
                  <a:pt x="5324" y="1741"/>
                  <a:pt x="5263" y="1799"/>
                  <a:pt x="5270" y="1842"/>
                </a:cubicBezTo>
                <a:cubicBezTo>
                  <a:pt x="5277" y="1888"/>
                  <a:pt x="5287" y="1934"/>
                  <a:pt x="5293" y="1981"/>
                </a:cubicBezTo>
                <a:cubicBezTo>
                  <a:pt x="5295" y="1988"/>
                  <a:pt x="5291" y="1996"/>
                  <a:pt x="5287" y="2011"/>
                </a:cubicBezTo>
                <a:cubicBezTo>
                  <a:pt x="5265" y="2007"/>
                  <a:pt x="5243" y="2007"/>
                  <a:pt x="5224" y="2002"/>
                </a:cubicBezTo>
                <a:cubicBezTo>
                  <a:pt x="5116" y="1971"/>
                  <a:pt x="5008" y="1940"/>
                  <a:pt x="4900" y="1908"/>
                </a:cubicBezTo>
                <a:cubicBezTo>
                  <a:pt x="4883" y="1902"/>
                  <a:pt x="4866" y="1898"/>
                  <a:pt x="4849" y="1895"/>
                </a:cubicBezTo>
                <a:cubicBezTo>
                  <a:pt x="4835" y="1893"/>
                  <a:pt x="4823" y="1892"/>
                  <a:pt x="4813" y="1892"/>
                </a:cubicBezTo>
                <a:cubicBezTo>
                  <a:pt x="4767" y="1892"/>
                  <a:pt x="4752" y="1916"/>
                  <a:pt x="4729" y="1996"/>
                </a:cubicBezTo>
                <a:cubicBezTo>
                  <a:pt x="4667" y="1985"/>
                  <a:pt x="4605" y="1974"/>
                  <a:pt x="4544" y="1961"/>
                </a:cubicBezTo>
                <a:cubicBezTo>
                  <a:pt x="4479" y="1947"/>
                  <a:pt x="4415" y="1928"/>
                  <a:pt x="4350" y="1916"/>
                </a:cubicBezTo>
                <a:cubicBezTo>
                  <a:pt x="4333" y="1913"/>
                  <a:pt x="4318" y="1911"/>
                  <a:pt x="4304" y="1911"/>
                </a:cubicBezTo>
                <a:cubicBezTo>
                  <a:pt x="4235" y="1911"/>
                  <a:pt x="4205" y="1952"/>
                  <a:pt x="4200" y="2044"/>
                </a:cubicBezTo>
                <a:cubicBezTo>
                  <a:pt x="4178" y="2043"/>
                  <a:pt x="4156" y="2044"/>
                  <a:pt x="4134" y="2041"/>
                </a:cubicBezTo>
                <a:cubicBezTo>
                  <a:pt x="4045" y="2028"/>
                  <a:pt x="3954" y="2014"/>
                  <a:pt x="3865" y="1998"/>
                </a:cubicBezTo>
                <a:cubicBezTo>
                  <a:pt x="3810" y="1990"/>
                  <a:pt x="3757" y="1980"/>
                  <a:pt x="3702" y="1967"/>
                </a:cubicBezTo>
                <a:cubicBezTo>
                  <a:pt x="3676" y="1961"/>
                  <a:pt x="3650" y="1951"/>
                  <a:pt x="3624" y="1951"/>
                </a:cubicBezTo>
                <a:cubicBezTo>
                  <a:pt x="3604" y="1951"/>
                  <a:pt x="3584" y="1957"/>
                  <a:pt x="3564" y="1976"/>
                </a:cubicBezTo>
                <a:cubicBezTo>
                  <a:pt x="3561" y="1979"/>
                  <a:pt x="3556" y="1980"/>
                  <a:pt x="3549" y="1980"/>
                </a:cubicBezTo>
                <a:cubicBezTo>
                  <a:pt x="3537" y="1980"/>
                  <a:pt x="3521" y="1975"/>
                  <a:pt x="3510" y="1972"/>
                </a:cubicBezTo>
                <a:cubicBezTo>
                  <a:pt x="3418" y="1954"/>
                  <a:pt x="3327" y="1946"/>
                  <a:pt x="3236" y="1946"/>
                </a:cubicBezTo>
                <a:cubicBezTo>
                  <a:pt x="3109" y="1946"/>
                  <a:pt x="2983" y="1962"/>
                  <a:pt x="2857" y="1990"/>
                </a:cubicBezTo>
                <a:cubicBezTo>
                  <a:pt x="2843" y="1992"/>
                  <a:pt x="2828" y="1997"/>
                  <a:pt x="2815" y="2003"/>
                </a:cubicBezTo>
                <a:cubicBezTo>
                  <a:pt x="2750" y="2037"/>
                  <a:pt x="2745" y="2067"/>
                  <a:pt x="2805" y="2108"/>
                </a:cubicBezTo>
                <a:cubicBezTo>
                  <a:pt x="2865" y="2150"/>
                  <a:pt x="2930" y="2185"/>
                  <a:pt x="2995" y="2222"/>
                </a:cubicBezTo>
                <a:cubicBezTo>
                  <a:pt x="3089" y="2276"/>
                  <a:pt x="3184" y="2329"/>
                  <a:pt x="3278" y="2383"/>
                </a:cubicBezTo>
                <a:cubicBezTo>
                  <a:pt x="3289" y="2389"/>
                  <a:pt x="3305" y="2403"/>
                  <a:pt x="3304" y="2409"/>
                </a:cubicBezTo>
                <a:cubicBezTo>
                  <a:pt x="3286" y="2476"/>
                  <a:pt x="3341" y="2492"/>
                  <a:pt x="3381" y="2517"/>
                </a:cubicBezTo>
                <a:cubicBezTo>
                  <a:pt x="3520" y="2600"/>
                  <a:pt x="3660" y="2684"/>
                  <a:pt x="3794" y="2764"/>
                </a:cubicBezTo>
                <a:cubicBezTo>
                  <a:pt x="3794" y="2779"/>
                  <a:pt x="3795" y="2782"/>
                  <a:pt x="3794" y="2783"/>
                </a:cubicBezTo>
                <a:cubicBezTo>
                  <a:pt x="3726" y="2883"/>
                  <a:pt x="3728" y="2911"/>
                  <a:pt x="3820" y="2999"/>
                </a:cubicBezTo>
                <a:cubicBezTo>
                  <a:pt x="3898" y="3072"/>
                  <a:pt x="3976" y="3143"/>
                  <a:pt x="4052" y="3217"/>
                </a:cubicBezTo>
                <a:cubicBezTo>
                  <a:pt x="4066" y="3232"/>
                  <a:pt x="4068" y="3261"/>
                  <a:pt x="4078" y="3282"/>
                </a:cubicBezTo>
                <a:cubicBezTo>
                  <a:pt x="4088" y="3305"/>
                  <a:pt x="4096" y="3334"/>
                  <a:pt x="4114" y="3350"/>
                </a:cubicBezTo>
                <a:cubicBezTo>
                  <a:pt x="4184" y="3415"/>
                  <a:pt x="4258" y="3475"/>
                  <a:pt x="4335" y="3541"/>
                </a:cubicBezTo>
                <a:cubicBezTo>
                  <a:pt x="4287" y="3591"/>
                  <a:pt x="4237" y="3642"/>
                  <a:pt x="4187" y="3693"/>
                </a:cubicBezTo>
                <a:cubicBezTo>
                  <a:pt x="4156" y="3724"/>
                  <a:pt x="4127" y="3752"/>
                  <a:pt x="4094" y="3781"/>
                </a:cubicBezTo>
                <a:cubicBezTo>
                  <a:pt x="4052" y="3818"/>
                  <a:pt x="4057" y="3854"/>
                  <a:pt x="4097" y="3888"/>
                </a:cubicBezTo>
                <a:cubicBezTo>
                  <a:pt x="4132" y="3916"/>
                  <a:pt x="4168" y="3942"/>
                  <a:pt x="4205" y="3966"/>
                </a:cubicBezTo>
                <a:cubicBezTo>
                  <a:pt x="4338" y="4055"/>
                  <a:pt x="4472" y="4142"/>
                  <a:pt x="4603" y="4230"/>
                </a:cubicBezTo>
                <a:cubicBezTo>
                  <a:pt x="4612" y="4235"/>
                  <a:pt x="4619" y="4244"/>
                  <a:pt x="4626" y="4250"/>
                </a:cubicBezTo>
                <a:cubicBezTo>
                  <a:pt x="4587" y="4327"/>
                  <a:pt x="4596" y="4358"/>
                  <a:pt x="4675" y="4393"/>
                </a:cubicBezTo>
                <a:cubicBezTo>
                  <a:pt x="4747" y="4424"/>
                  <a:pt x="4824" y="4446"/>
                  <a:pt x="4900" y="4467"/>
                </a:cubicBezTo>
                <a:cubicBezTo>
                  <a:pt x="5076" y="4521"/>
                  <a:pt x="5216" y="4640"/>
                  <a:pt x="5375" y="4724"/>
                </a:cubicBezTo>
                <a:cubicBezTo>
                  <a:pt x="5442" y="4760"/>
                  <a:pt x="5513" y="4785"/>
                  <a:pt x="5584" y="4816"/>
                </a:cubicBezTo>
                <a:cubicBezTo>
                  <a:pt x="5583" y="4819"/>
                  <a:pt x="5584" y="4826"/>
                  <a:pt x="5581" y="4827"/>
                </a:cubicBezTo>
                <a:cubicBezTo>
                  <a:pt x="5435" y="4899"/>
                  <a:pt x="5291" y="4977"/>
                  <a:pt x="5138" y="5037"/>
                </a:cubicBezTo>
                <a:cubicBezTo>
                  <a:pt x="4910" y="5129"/>
                  <a:pt x="4668" y="5162"/>
                  <a:pt x="4422" y="5177"/>
                </a:cubicBezTo>
                <a:cubicBezTo>
                  <a:pt x="4398" y="5179"/>
                  <a:pt x="4372" y="5187"/>
                  <a:pt x="4349" y="5196"/>
                </a:cubicBezTo>
                <a:cubicBezTo>
                  <a:pt x="4242" y="5236"/>
                  <a:pt x="4240" y="5244"/>
                  <a:pt x="4288" y="5346"/>
                </a:cubicBezTo>
                <a:cubicBezTo>
                  <a:pt x="4290" y="5352"/>
                  <a:pt x="4290" y="5360"/>
                  <a:pt x="4293" y="5376"/>
                </a:cubicBezTo>
                <a:cubicBezTo>
                  <a:pt x="4227" y="5388"/>
                  <a:pt x="4160" y="5401"/>
                  <a:pt x="4094" y="5412"/>
                </a:cubicBezTo>
                <a:cubicBezTo>
                  <a:pt x="4061" y="5418"/>
                  <a:pt x="4027" y="5422"/>
                  <a:pt x="3994" y="5429"/>
                </a:cubicBezTo>
                <a:cubicBezTo>
                  <a:pt x="3944" y="5442"/>
                  <a:pt x="3906" y="5464"/>
                  <a:pt x="3928" y="5530"/>
                </a:cubicBezTo>
                <a:cubicBezTo>
                  <a:pt x="3845" y="5553"/>
                  <a:pt x="3763" y="5570"/>
                  <a:pt x="3687" y="5599"/>
                </a:cubicBezTo>
                <a:cubicBezTo>
                  <a:pt x="3607" y="5632"/>
                  <a:pt x="3531" y="5674"/>
                  <a:pt x="3455" y="5718"/>
                </a:cubicBezTo>
                <a:cubicBezTo>
                  <a:pt x="3409" y="5745"/>
                  <a:pt x="3404" y="5782"/>
                  <a:pt x="3448" y="5820"/>
                </a:cubicBezTo>
                <a:cubicBezTo>
                  <a:pt x="3510" y="5875"/>
                  <a:pt x="3568" y="5932"/>
                  <a:pt x="3639" y="5997"/>
                </a:cubicBezTo>
                <a:cubicBezTo>
                  <a:pt x="3569" y="6041"/>
                  <a:pt x="3505" y="6069"/>
                  <a:pt x="3433" y="6070"/>
                </a:cubicBezTo>
                <a:cubicBezTo>
                  <a:pt x="3427" y="6071"/>
                  <a:pt x="3422" y="6071"/>
                  <a:pt x="3416" y="6071"/>
                </a:cubicBezTo>
                <a:cubicBezTo>
                  <a:pt x="3339" y="6071"/>
                  <a:pt x="3260" y="6064"/>
                  <a:pt x="3184" y="6061"/>
                </a:cubicBezTo>
                <a:cubicBezTo>
                  <a:pt x="3165" y="6061"/>
                  <a:pt x="3145" y="6061"/>
                  <a:pt x="3126" y="6062"/>
                </a:cubicBezTo>
                <a:cubicBezTo>
                  <a:pt x="3047" y="6069"/>
                  <a:pt x="3029" y="6093"/>
                  <a:pt x="3054" y="6168"/>
                </a:cubicBezTo>
                <a:cubicBezTo>
                  <a:pt x="3055" y="6173"/>
                  <a:pt x="3053" y="6180"/>
                  <a:pt x="3052" y="6190"/>
                </a:cubicBezTo>
                <a:cubicBezTo>
                  <a:pt x="3026" y="6190"/>
                  <a:pt x="3000" y="6189"/>
                  <a:pt x="2975" y="6189"/>
                </a:cubicBezTo>
                <a:cubicBezTo>
                  <a:pt x="2943" y="6189"/>
                  <a:pt x="2911" y="6190"/>
                  <a:pt x="2880" y="6193"/>
                </a:cubicBezTo>
                <a:cubicBezTo>
                  <a:pt x="2726" y="6206"/>
                  <a:pt x="2586" y="6255"/>
                  <a:pt x="2473" y="6366"/>
                </a:cubicBezTo>
                <a:cubicBezTo>
                  <a:pt x="2430" y="6407"/>
                  <a:pt x="2420" y="6443"/>
                  <a:pt x="2466" y="6489"/>
                </a:cubicBezTo>
                <a:cubicBezTo>
                  <a:pt x="2497" y="6520"/>
                  <a:pt x="2522" y="6559"/>
                  <a:pt x="2554" y="6600"/>
                </a:cubicBezTo>
                <a:cubicBezTo>
                  <a:pt x="2509" y="6612"/>
                  <a:pt x="2471" y="6620"/>
                  <a:pt x="2432" y="6632"/>
                </a:cubicBezTo>
                <a:cubicBezTo>
                  <a:pt x="2330" y="6667"/>
                  <a:pt x="2226" y="6698"/>
                  <a:pt x="2128" y="6743"/>
                </a:cubicBezTo>
                <a:cubicBezTo>
                  <a:pt x="1995" y="6805"/>
                  <a:pt x="1994" y="6828"/>
                  <a:pt x="2098" y="6936"/>
                </a:cubicBezTo>
                <a:cubicBezTo>
                  <a:pt x="2065" y="6952"/>
                  <a:pt x="2033" y="6970"/>
                  <a:pt x="2002" y="6985"/>
                </a:cubicBezTo>
                <a:cubicBezTo>
                  <a:pt x="1958" y="7007"/>
                  <a:pt x="1913" y="7026"/>
                  <a:pt x="1872" y="7052"/>
                </a:cubicBezTo>
                <a:cubicBezTo>
                  <a:pt x="1823" y="7083"/>
                  <a:pt x="1787" y="7121"/>
                  <a:pt x="1833" y="7182"/>
                </a:cubicBezTo>
                <a:cubicBezTo>
                  <a:pt x="1791" y="7220"/>
                  <a:pt x="1750" y="7254"/>
                  <a:pt x="1715" y="7294"/>
                </a:cubicBezTo>
                <a:cubicBezTo>
                  <a:pt x="1668" y="7347"/>
                  <a:pt x="1675" y="7373"/>
                  <a:pt x="1737" y="7407"/>
                </a:cubicBezTo>
                <a:cubicBezTo>
                  <a:pt x="1815" y="7449"/>
                  <a:pt x="1892" y="7492"/>
                  <a:pt x="1969" y="7538"/>
                </a:cubicBezTo>
                <a:cubicBezTo>
                  <a:pt x="1980" y="7543"/>
                  <a:pt x="1992" y="7554"/>
                  <a:pt x="1993" y="7564"/>
                </a:cubicBezTo>
                <a:cubicBezTo>
                  <a:pt x="2011" y="7716"/>
                  <a:pt x="2121" y="7813"/>
                  <a:pt x="2204" y="7924"/>
                </a:cubicBezTo>
                <a:cubicBezTo>
                  <a:pt x="2250" y="7985"/>
                  <a:pt x="2314" y="8033"/>
                  <a:pt x="2364" y="8081"/>
                </a:cubicBezTo>
                <a:cubicBezTo>
                  <a:pt x="2241" y="8177"/>
                  <a:pt x="2118" y="8272"/>
                  <a:pt x="1995" y="8371"/>
                </a:cubicBezTo>
                <a:cubicBezTo>
                  <a:pt x="1962" y="8400"/>
                  <a:pt x="1938" y="8438"/>
                  <a:pt x="1903" y="8464"/>
                </a:cubicBezTo>
                <a:cubicBezTo>
                  <a:pt x="1853" y="8501"/>
                  <a:pt x="1793" y="8525"/>
                  <a:pt x="1742" y="8565"/>
                </a:cubicBezTo>
                <a:cubicBezTo>
                  <a:pt x="1680" y="8612"/>
                  <a:pt x="1618" y="8660"/>
                  <a:pt x="1567" y="8720"/>
                </a:cubicBezTo>
                <a:cubicBezTo>
                  <a:pt x="1515" y="8781"/>
                  <a:pt x="1527" y="8813"/>
                  <a:pt x="1593" y="8860"/>
                </a:cubicBezTo>
                <a:cubicBezTo>
                  <a:pt x="1619" y="8878"/>
                  <a:pt x="1643" y="8897"/>
                  <a:pt x="1671" y="8919"/>
                </a:cubicBezTo>
                <a:cubicBezTo>
                  <a:pt x="1603" y="8987"/>
                  <a:pt x="1537" y="9050"/>
                  <a:pt x="1475" y="9116"/>
                </a:cubicBezTo>
                <a:cubicBezTo>
                  <a:pt x="1376" y="9219"/>
                  <a:pt x="1278" y="9323"/>
                  <a:pt x="1180" y="9426"/>
                </a:cubicBezTo>
                <a:cubicBezTo>
                  <a:pt x="1133" y="9475"/>
                  <a:pt x="1136" y="9486"/>
                  <a:pt x="1213" y="9566"/>
                </a:cubicBezTo>
                <a:cubicBezTo>
                  <a:pt x="1186" y="9611"/>
                  <a:pt x="1154" y="9655"/>
                  <a:pt x="1130" y="9703"/>
                </a:cubicBezTo>
                <a:cubicBezTo>
                  <a:pt x="1098" y="9771"/>
                  <a:pt x="1068" y="9842"/>
                  <a:pt x="1047" y="9914"/>
                </a:cubicBezTo>
                <a:cubicBezTo>
                  <a:pt x="1028" y="9975"/>
                  <a:pt x="1061" y="10008"/>
                  <a:pt x="1120" y="10034"/>
                </a:cubicBezTo>
                <a:cubicBezTo>
                  <a:pt x="1206" y="10073"/>
                  <a:pt x="1287" y="10124"/>
                  <a:pt x="1368" y="10173"/>
                </a:cubicBezTo>
                <a:cubicBezTo>
                  <a:pt x="1408" y="10196"/>
                  <a:pt x="1397" y="10219"/>
                  <a:pt x="1367" y="10253"/>
                </a:cubicBezTo>
                <a:cubicBezTo>
                  <a:pt x="1272" y="10356"/>
                  <a:pt x="1181" y="10464"/>
                  <a:pt x="1092" y="10571"/>
                </a:cubicBezTo>
                <a:cubicBezTo>
                  <a:pt x="1049" y="10620"/>
                  <a:pt x="1010" y="10674"/>
                  <a:pt x="969" y="10726"/>
                </a:cubicBezTo>
                <a:cubicBezTo>
                  <a:pt x="943" y="10761"/>
                  <a:pt x="922" y="10793"/>
                  <a:pt x="975" y="10828"/>
                </a:cubicBezTo>
                <a:cubicBezTo>
                  <a:pt x="985" y="10834"/>
                  <a:pt x="984" y="10874"/>
                  <a:pt x="975" y="10891"/>
                </a:cubicBezTo>
                <a:cubicBezTo>
                  <a:pt x="935" y="10959"/>
                  <a:pt x="884" y="11020"/>
                  <a:pt x="851" y="11091"/>
                </a:cubicBezTo>
                <a:cubicBezTo>
                  <a:pt x="820" y="11155"/>
                  <a:pt x="802" y="11226"/>
                  <a:pt x="786" y="11297"/>
                </a:cubicBezTo>
                <a:cubicBezTo>
                  <a:pt x="775" y="11349"/>
                  <a:pt x="791" y="11394"/>
                  <a:pt x="856" y="11404"/>
                </a:cubicBezTo>
                <a:cubicBezTo>
                  <a:pt x="871" y="11406"/>
                  <a:pt x="883" y="11416"/>
                  <a:pt x="901" y="11423"/>
                </a:cubicBezTo>
                <a:cubicBezTo>
                  <a:pt x="862" y="11487"/>
                  <a:pt x="826" y="11546"/>
                  <a:pt x="789" y="11605"/>
                </a:cubicBezTo>
                <a:cubicBezTo>
                  <a:pt x="677" y="11778"/>
                  <a:pt x="559" y="11947"/>
                  <a:pt x="452" y="12124"/>
                </a:cubicBezTo>
                <a:cubicBezTo>
                  <a:pt x="336" y="12316"/>
                  <a:pt x="200" y="12495"/>
                  <a:pt x="76" y="12681"/>
                </a:cubicBezTo>
                <a:cubicBezTo>
                  <a:pt x="46" y="12726"/>
                  <a:pt x="27" y="12780"/>
                  <a:pt x="10" y="12831"/>
                </a:cubicBezTo>
                <a:cubicBezTo>
                  <a:pt x="1" y="12862"/>
                  <a:pt x="12" y="12885"/>
                  <a:pt x="38" y="12885"/>
                </a:cubicBezTo>
                <a:cubicBezTo>
                  <a:pt x="45" y="12885"/>
                  <a:pt x="54" y="12883"/>
                  <a:pt x="64" y="12879"/>
                </a:cubicBezTo>
                <a:cubicBezTo>
                  <a:pt x="130" y="12853"/>
                  <a:pt x="195" y="12824"/>
                  <a:pt x="259" y="12791"/>
                </a:cubicBezTo>
                <a:cubicBezTo>
                  <a:pt x="385" y="12728"/>
                  <a:pt x="507" y="12659"/>
                  <a:pt x="635" y="12601"/>
                </a:cubicBezTo>
                <a:cubicBezTo>
                  <a:pt x="757" y="12544"/>
                  <a:pt x="886" y="12497"/>
                  <a:pt x="1012" y="12449"/>
                </a:cubicBezTo>
                <a:cubicBezTo>
                  <a:pt x="1073" y="12424"/>
                  <a:pt x="1138" y="12403"/>
                  <a:pt x="1201" y="12380"/>
                </a:cubicBezTo>
                <a:cubicBezTo>
                  <a:pt x="1226" y="12455"/>
                  <a:pt x="1236" y="12478"/>
                  <a:pt x="1278" y="12478"/>
                </a:cubicBezTo>
                <a:cubicBezTo>
                  <a:pt x="1292" y="12478"/>
                  <a:pt x="1309" y="12475"/>
                  <a:pt x="1332" y="12471"/>
                </a:cubicBezTo>
                <a:cubicBezTo>
                  <a:pt x="1400" y="12459"/>
                  <a:pt x="1467" y="12435"/>
                  <a:pt x="1531" y="12408"/>
                </a:cubicBezTo>
                <a:cubicBezTo>
                  <a:pt x="1743" y="12320"/>
                  <a:pt x="1953" y="12227"/>
                  <a:pt x="2164" y="12136"/>
                </a:cubicBezTo>
                <a:cubicBezTo>
                  <a:pt x="2169" y="12135"/>
                  <a:pt x="2175" y="12135"/>
                  <a:pt x="2183" y="12133"/>
                </a:cubicBezTo>
                <a:cubicBezTo>
                  <a:pt x="2191" y="12207"/>
                  <a:pt x="2196" y="12279"/>
                  <a:pt x="2204" y="12351"/>
                </a:cubicBezTo>
                <a:cubicBezTo>
                  <a:pt x="2210" y="12405"/>
                  <a:pt x="2247" y="12435"/>
                  <a:pt x="2312" y="12435"/>
                </a:cubicBezTo>
                <a:cubicBezTo>
                  <a:pt x="2402" y="12435"/>
                  <a:pt x="2477" y="12397"/>
                  <a:pt x="2546" y="12346"/>
                </a:cubicBezTo>
                <a:cubicBezTo>
                  <a:pt x="2569" y="12330"/>
                  <a:pt x="2591" y="12313"/>
                  <a:pt x="2617" y="12292"/>
                </a:cubicBezTo>
                <a:cubicBezTo>
                  <a:pt x="2636" y="12338"/>
                  <a:pt x="2663" y="12354"/>
                  <a:pt x="2695" y="12354"/>
                </a:cubicBezTo>
                <a:cubicBezTo>
                  <a:pt x="2712" y="12354"/>
                  <a:pt x="2731" y="12349"/>
                  <a:pt x="2750" y="12341"/>
                </a:cubicBezTo>
                <a:cubicBezTo>
                  <a:pt x="2877" y="12284"/>
                  <a:pt x="3004" y="12225"/>
                  <a:pt x="3130" y="12169"/>
                </a:cubicBezTo>
                <a:cubicBezTo>
                  <a:pt x="3141" y="12199"/>
                  <a:pt x="3158" y="12230"/>
                  <a:pt x="3166" y="12265"/>
                </a:cubicBezTo>
                <a:cubicBezTo>
                  <a:pt x="3175" y="12306"/>
                  <a:pt x="3197" y="12326"/>
                  <a:pt x="3226" y="12326"/>
                </a:cubicBezTo>
                <a:cubicBezTo>
                  <a:pt x="3243" y="12326"/>
                  <a:pt x="3263" y="12319"/>
                  <a:pt x="3284" y="12306"/>
                </a:cubicBezTo>
                <a:cubicBezTo>
                  <a:pt x="3364" y="12253"/>
                  <a:pt x="3440" y="12194"/>
                  <a:pt x="3515" y="12136"/>
                </a:cubicBezTo>
                <a:cubicBezTo>
                  <a:pt x="3670" y="12011"/>
                  <a:pt x="3824" y="11885"/>
                  <a:pt x="3978" y="11759"/>
                </a:cubicBezTo>
                <a:cubicBezTo>
                  <a:pt x="3999" y="11741"/>
                  <a:pt x="4022" y="11721"/>
                  <a:pt x="4047" y="11701"/>
                </a:cubicBezTo>
                <a:cubicBezTo>
                  <a:pt x="4083" y="11818"/>
                  <a:pt x="4119" y="11934"/>
                  <a:pt x="4153" y="12049"/>
                </a:cubicBezTo>
                <a:cubicBezTo>
                  <a:pt x="4162" y="12083"/>
                  <a:pt x="4177" y="12099"/>
                  <a:pt x="4204" y="12099"/>
                </a:cubicBezTo>
                <a:cubicBezTo>
                  <a:pt x="4211" y="12099"/>
                  <a:pt x="4218" y="12098"/>
                  <a:pt x="4226" y="12097"/>
                </a:cubicBezTo>
                <a:cubicBezTo>
                  <a:pt x="4349" y="12069"/>
                  <a:pt x="4457" y="12013"/>
                  <a:pt x="4533" y="11908"/>
                </a:cubicBezTo>
                <a:cubicBezTo>
                  <a:pt x="4562" y="11933"/>
                  <a:pt x="4584" y="11945"/>
                  <a:pt x="4603" y="11945"/>
                </a:cubicBezTo>
                <a:cubicBezTo>
                  <a:pt x="4626" y="11945"/>
                  <a:pt x="4646" y="11928"/>
                  <a:pt x="4673" y="11894"/>
                </a:cubicBezTo>
                <a:cubicBezTo>
                  <a:pt x="4739" y="11811"/>
                  <a:pt x="4803" y="11726"/>
                  <a:pt x="4866" y="11647"/>
                </a:cubicBezTo>
                <a:cubicBezTo>
                  <a:pt x="4880" y="11649"/>
                  <a:pt x="4885" y="11649"/>
                  <a:pt x="4888" y="11652"/>
                </a:cubicBezTo>
                <a:cubicBezTo>
                  <a:pt x="4925" y="11695"/>
                  <a:pt x="4946" y="11717"/>
                  <a:pt x="4967" y="11717"/>
                </a:cubicBezTo>
                <a:cubicBezTo>
                  <a:pt x="4988" y="11717"/>
                  <a:pt x="5008" y="11694"/>
                  <a:pt x="5045" y="11649"/>
                </a:cubicBezTo>
                <a:cubicBezTo>
                  <a:pt x="5140" y="11533"/>
                  <a:pt x="5236" y="11417"/>
                  <a:pt x="5328" y="11297"/>
                </a:cubicBezTo>
                <a:cubicBezTo>
                  <a:pt x="5364" y="11248"/>
                  <a:pt x="5387" y="11191"/>
                  <a:pt x="5419" y="11133"/>
                </a:cubicBezTo>
                <a:cubicBezTo>
                  <a:pt x="5444" y="11178"/>
                  <a:pt x="5465" y="11215"/>
                  <a:pt x="5485" y="11253"/>
                </a:cubicBezTo>
                <a:cubicBezTo>
                  <a:pt x="5503" y="11287"/>
                  <a:pt x="5522" y="11305"/>
                  <a:pt x="5543" y="11305"/>
                </a:cubicBezTo>
                <a:cubicBezTo>
                  <a:pt x="5560" y="11305"/>
                  <a:pt x="5578" y="11294"/>
                  <a:pt x="5598" y="11271"/>
                </a:cubicBezTo>
                <a:cubicBezTo>
                  <a:pt x="5671" y="11190"/>
                  <a:pt x="5740" y="11104"/>
                  <a:pt x="5805" y="11015"/>
                </a:cubicBezTo>
                <a:cubicBezTo>
                  <a:pt x="5869" y="10926"/>
                  <a:pt x="5946" y="10852"/>
                  <a:pt x="6038" y="10789"/>
                </a:cubicBezTo>
                <a:cubicBezTo>
                  <a:pt x="6111" y="10739"/>
                  <a:pt x="6176" y="10675"/>
                  <a:pt x="6234" y="10608"/>
                </a:cubicBezTo>
                <a:cubicBezTo>
                  <a:pt x="6279" y="10557"/>
                  <a:pt x="6304" y="10490"/>
                  <a:pt x="6346" y="10438"/>
                </a:cubicBezTo>
                <a:cubicBezTo>
                  <a:pt x="6392" y="10382"/>
                  <a:pt x="6453" y="10339"/>
                  <a:pt x="6500" y="10284"/>
                </a:cubicBezTo>
                <a:cubicBezTo>
                  <a:pt x="6556" y="10217"/>
                  <a:pt x="6598" y="10140"/>
                  <a:pt x="6655" y="10074"/>
                </a:cubicBezTo>
                <a:cubicBezTo>
                  <a:pt x="6749" y="9967"/>
                  <a:pt x="6852" y="9868"/>
                  <a:pt x="6948" y="9764"/>
                </a:cubicBezTo>
                <a:cubicBezTo>
                  <a:pt x="7024" y="9682"/>
                  <a:pt x="7097" y="9599"/>
                  <a:pt x="7173" y="9514"/>
                </a:cubicBezTo>
                <a:cubicBezTo>
                  <a:pt x="7178" y="9517"/>
                  <a:pt x="7184" y="9519"/>
                  <a:pt x="7190" y="9522"/>
                </a:cubicBezTo>
                <a:cubicBezTo>
                  <a:pt x="7158" y="9626"/>
                  <a:pt x="7134" y="9733"/>
                  <a:pt x="7093" y="9832"/>
                </a:cubicBezTo>
                <a:cubicBezTo>
                  <a:pt x="7037" y="9970"/>
                  <a:pt x="6969" y="10104"/>
                  <a:pt x="6901" y="10236"/>
                </a:cubicBezTo>
                <a:cubicBezTo>
                  <a:pt x="6834" y="10367"/>
                  <a:pt x="6764" y="10496"/>
                  <a:pt x="6690" y="10622"/>
                </a:cubicBezTo>
                <a:cubicBezTo>
                  <a:pt x="6604" y="10767"/>
                  <a:pt x="6511" y="10906"/>
                  <a:pt x="6421" y="11049"/>
                </a:cubicBezTo>
                <a:cubicBezTo>
                  <a:pt x="6416" y="11057"/>
                  <a:pt x="6411" y="11067"/>
                  <a:pt x="6407" y="11077"/>
                </a:cubicBezTo>
                <a:cubicBezTo>
                  <a:pt x="6376" y="11149"/>
                  <a:pt x="6383" y="11166"/>
                  <a:pt x="6463" y="11194"/>
                </a:cubicBezTo>
                <a:cubicBezTo>
                  <a:pt x="6466" y="11292"/>
                  <a:pt x="6392" y="11358"/>
                  <a:pt x="6351" y="11437"/>
                </a:cubicBezTo>
                <a:cubicBezTo>
                  <a:pt x="6335" y="11469"/>
                  <a:pt x="6310" y="11497"/>
                  <a:pt x="6291" y="11528"/>
                </a:cubicBezTo>
                <a:cubicBezTo>
                  <a:pt x="6260" y="11576"/>
                  <a:pt x="6249" y="11626"/>
                  <a:pt x="6242" y="11687"/>
                </a:cubicBezTo>
                <a:cubicBezTo>
                  <a:pt x="6232" y="11782"/>
                  <a:pt x="6193" y="11874"/>
                  <a:pt x="6157" y="11965"/>
                </a:cubicBezTo>
                <a:cubicBezTo>
                  <a:pt x="6135" y="12022"/>
                  <a:pt x="6092" y="12069"/>
                  <a:pt x="6069" y="12125"/>
                </a:cubicBezTo>
                <a:cubicBezTo>
                  <a:pt x="6043" y="12188"/>
                  <a:pt x="6061" y="12208"/>
                  <a:pt x="6129" y="12217"/>
                </a:cubicBezTo>
                <a:cubicBezTo>
                  <a:pt x="6159" y="12220"/>
                  <a:pt x="6187" y="12227"/>
                  <a:pt x="6227" y="12235"/>
                </a:cubicBezTo>
                <a:cubicBezTo>
                  <a:pt x="6196" y="12292"/>
                  <a:pt x="6175" y="12343"/>
                  <a:pt x="6145" y="12389"/>
                </a:cubicBezTo>
                <a:cubicBezTo>
                  <a:pt x="6083" y="12486"/>
                  <a:pt x="6021" y="12582"/>
                  <a:pt x="5955" y="12677"/>
                </a:cubicBezTo>
                <a:cubicBezTo>
                  <a:pt x="5920" y="12727"/>
                  <a:pt x="5877" y="12773"/>
                  <a:pt x="5841" y="12822"/>
                </a:cubicBezTo>
                <a:cubicBezTo>
                  <a:pt x="5812" y="12862"/>
                  <a:pt x="5779" y="12904"/>
                  <a:pt x="5841" y="12949"/>
                </a:cubicBezTo>
                <a:cubicBezTo>
                  <a:pt x="5850" y="12955"/>
                  <a:pt x="5845" y="12991"/>
                  <a:pt x="5837" y="13010"/>
                </a:cubicBezTo>
                <a:cubicBezTo>
                  <a:pt x="5795" y="13125"/>
                  <a:pt x="5749" y="13239"/>
                  <a:pt x="5704" y="13355"/>
                </a:cubicBezTo>
                <a:cubicBezTo>
                  <a:pt x="5696" y="13377"/>
                  <a:pt x="5691" y="13400"/>
                  <a:pt x="5691" y="13423"/>
                </a:cubicBezTo>
                <a:cubicBezTo>
                  <a:pt x="5691" y="13503"/>
                  <a:pt x="5713" y="13583"/>
                  <a:pt x="5813" y="13583"/>
                </a:cubicBezTo>
                <a:cubicBezTo>
                  <a:pt x="5823" y="13583"/>
                  <a:pt x="5834" y="13582"/>
                  <a:pt x="5845" y="13580"/>
                </a:cubicBezTo>
                <a:cubicBezTo>
                  <a:pt x="5862" y="13577"/>
                  <a:pt x="5878" y="13578"/>
                  <a:pt x="5899" y="13577"/>
                </a:cubicBezTo>
                <a:lnTo>
                  <a:pt x="5899" y="13577"/>
                </a:lnTo>
                <a:cubicBezTo>
                  <a:pt x="5897" y="13604"/>
                  <a:pt x="5892" y="13627"/>
                  <a:pt x="5890" y="13649"/>
                </a:cubicBezTo>
                <a:cubicBezTo>
                  <a:pt x="5883" y="13735"/>
                  <a:pt x="5863" y="13815"/>
                  <a:pt x="5876" y="13905"/>
                </a:cubicBezTo>
                <a:cubicBezTo>
                  <a:pt x="5888" y="13994"/>
                  <a:pt x="5845" y="14092"/>
                  <a:pt x="5825" y="14185"/>
                </a:cubicBezTo>
                <a:cubicBezTo>
                  <a:pt x="5820" y="14206"/>
                  <a:pt x="5810" y="14226"/>
                  <a:pt x="5806" y="14247"/>
                </a:cubicBezTo>
                <a:cubicBezTo>
                  <a:pt x="5794" y="14314"/>
                  <a:pt x="5804" y="14329"/>
                  <a:pt x="5876" y="14344"/>
                </a:cubicBezTo>
                <a:lnTo>
                  <a:pt x="5830" y="14591"/>
                </a:lnTo>
                <a:cubicBezTo>
                  <a:pt x="5816" y="14659"/>
                  <a:pt x="5792" y="14729"/>
                  <a:pt x="5792" y="14796"/>
                </a:cubicBezTo>
                <a:cubicBezTo>
                  <a:pt x="5792" y="14872"/>
                  <a:pt x="5806" y="14906"/>
                  <a:pt x="5848" y="14906"/>
                </a:cubicBezTo>
                <a:cubicBezTo>
                  <a:pt x="5865" y="14906"/>
                  <a:pt x="5886" y="14900"/>
                  <a:pt x="5913" y="14889"/>
                </a:cubicBezTo>
                <a:cubicBezTo>
                  <a:pt x="6017" y="14847"/>
                  <a:pt x="6120" y="14801"/>
                  <a:pt x="6223" y="14755"/>
                </a:cubicBezTo>
                <a:cubicBezTo>
                  <a:pt x="6252" y="14744"/>
                  <a:pt x="6280" y="14731"/>
                  <a:pt x="6309" y="14718"/>
                </a:cubicBezTo>
                <a:cubicBezTo>
                  <a:pt x="6338" y="14782"/>
                  <a:pt x="6354" y="14810"/>
                  <a:pt x="6384" y="14810"/>
                </a:cubicBezTo>
                <a:cubicBezTo>
                  <a:pt x="6405" y="14810"/>
                  <a:pt x="6431" y="14797"/>
                  <a:pt x="6473" y="14775"/>
                </a:cubicBezTo>
                <a:cubicBezTo>
                  <a:pt x="6598" y="14707"/>
                  <a:pt x="6721" y="14635"/>
                  <a:pt x="6845" y="14565"/>
                </a:cubicBezTo>
                <a:cubicBezTo>
                  <a:pt x="6860" y="14558"/>
                  <a:pt x="6875" y="14550"/>
                  <a:pt x="6892" y="14542"/>
                </a:cubicBezTo>
                <a:lnTo>
                  <a:pt x="6892" y="14542"/>
                </a:lnTo>
                <a:cubicBezTo>
                  <a:pt x="6871" y="14715"/>
                  <a:pt x="6854" y="14884"/>
                  <a:pt x="6830" y="15053"/>
                </a:cubicBezTo>
                <a:cubicBezTo>
                  <a:pt x="6820" y="15127"/>
                  <a:pt x="6802" y="15202"/>
                  <a:pt x="6782" y="15275"/>
                </a:cubicBezTo>
                <a:cubicBezTo>
                  <a:pt x="6757" y="15363"/>
                  <a:pt x="6725" y="15450"/>
                  <a:pt x="6699" y="15537"/>
                </a:cubicBezTo>
                <a:cubicBezTo>
                  <a:pt x="6690" y="15564"/>
                  <a:pt x="6689" y="15593"/>
                  <a:pt x="6687" y="15620"/>
                </a:cubicBezTo>
                <a:cubicBezTo>
                  <a:pt x="6685" y="15670"/>
                  <a:pt x="6699" y="15706"/>
                  <a:pt x="6752" y="15706"/>
                </a:cubicBezTo>
                <a:cubicBezTo>
                  <a:pt x="6757" y="15706"/>
                  <a:pt x="6762" y="15706"/>
                  <a:pt x="6767" y="15705"/>
                </a:cubicBezTo>
                <a:cubicBezTo>
                  <a:pt x="6771" y="15704"/>
                  <a:pt x="6774" y="15704"/>
                  <a:pt x="6778" y="15704"/>
                </a:cubicBezTo>
                <a:cubicBezTo>
                  <a:pt x="6794" y="15704"/>
                  <a:pt x="6809" y="15709"/>
                  <a:pt x="6830" y="15712"/>
                </a:cubicBezTo>
                <a:cubicBezTo>
                  <a:pt x="6829" y="15738"/>
                  <a:pt x="6829" y="15762"/>
                  <a:pt x="6826" y="15783"/>
                </a:cubicBezTo>
                <a:cubicBezTo>
                  <a:pt x="6804" y="15939"/>
                  <a:pt x="6783" y="16096"/>
                  <a:pt x="6761" y="16251"/>
                </a:cubicBezTo>
                <a:cubicBezTo>
                  <a:pt x="6758" y="16272"/>
                  <a:pt x="6754" y="16292"/>
                  <a:pt x="6753" y="16314"/>
                </a:cubicBezTo>
                <a:cubicBezTo>
                  <a:pt x="6749" y="16402"/>
                  <a:pt x="6758" y="16413"/>
                  <a:pt x="6845" y="16428"/>
                </a:cubicBezTo>
                <a:cubicBezTo>
                  <a:pt x="6854" y="16544"/>
                  <a:pt x="6859" y="16660"/>
                  <a:pt x="6870" y="16776"/>
                </a:cubicBezTo>
                <a:cubicBezTo>
                  <a:pt x="6875" y="16830"/>
                  <a:pt x="6891" y="16884"/>
                  <a:pt x="6908" y="16937"/>
                </a:cubicBezTo>
                <a:cubicBezTo>
                  <a:pt x="6922" y="16975"/>
                  <a:pt x="6945" y="16992"/>
                  <a:pt x="6976" y="16992"/>
                </a:cubicBezTo>
                <a:cubicBezTo>
                  <a:pt x="6990" y="16992"/>
                  <a:pt x="7005" y="16989"/>
                  <a:pt x="7021" y="16983"/>
                </a:cubicBezTo>
                <a:cubicBezTo>
                  <a:pt x="7225" y="16907"/>
                  <a:pt x="7428" y="16833"/>
                  <a:pt x="7631" y="16758"/>
                </a:cubicBezTo>
                <a:cubicBezTo>
                  <a:pt x="7643" y="16754"/>
                  <a:pt x="7656" y="16752"/>
                  <a:pt x="7664" y="16750"/>
                </a:cubicBezTo>
                <a:cubicBezTo>
                  <a:pt x="7677" y="16902"/>
                  <a:pt x="7687" y="17050"/>
                  <a:pt x="7700" y="17197"/>
                </a:cubicBezTo>
                <a:cubicBezTo>
                  <a:pt x="7703" y="17217"/>
                  <a:pt x="7729" y="17236"/>
                  <a:pt x="7744" y="17255"/>
                </a:cubicBezTo>
                <a:cubicBezTo>
                  <a:pt x="7755" y="17271"/>
                  <a:pt x="7772" y="17285"/>
                  <a:pt x="7775" y="17302"/>
                </a:cubicBezTo>
                <a:cubicBezTo>
                  <a:pt x="7788" y="17378"/>
                  <a:pt x="7795" y="17454"/>
                  <a:pt x="7806" y="17529"/>
                </a:cubicBezTo>
                <a:cubicBezTo>
                  <a:pt x="7813" y="17569"/>
                  <a:pt x="7818" y="17610"/>
                  <a:pt x="7831" y="17648"/>
                </a:cubicBezTo>
                <a:cubicBezTo>
                  <a:pt x="7858" y="17729"/>
                  <a:pt x="7883" y="17757"/>
                  <a:pt x="7952" y="17757"/>
                </a:cubicBezTo>
                <a:cubicBezTo>
                  <a:pt x="7969" y="17757"/>
                  <a:pt x="7989" y="17756"/>
                  <a:pt x="8012" y="17752"/>
                </a:cubicBezTo>
                <a:lnTo>
                  <a:pt x="8012" y="17752"/>
                </a:lnTo>
                <a:cubicBezTo>
                  <a:pt x="8012" y="17884"/>
                  <a:pt x="8019" y="18016"/>
                  <a:pt x="8011" y="18145"/>
                </a:cubicBezTo>
                <a:cubicBezTo>
                  <a:pt x="7998" y="18342"/>
                  <a:pt x="7971" y="18540"/>
                  <a:pt x="7954" y="18736"/>
                </a:cubicBezTo>
                <a:cubicBezTo>
                  <a:pt x="7946" y="18820"/>
                  <a:pt x="7945" y="18907"/>
                  <a:pt x="7950" y="18992"/>
                </a:cubicBezTo>
                <a:cubicBezTo>
                  <a:pt x="7952" y="19035"/>
                  <a:pt x="7968" y="19080"/>
                  <a:pt x="7988" y="19118"/>
                </a:cubicBezTo>
                <a:cubicBezTo>
                  <a:pt x="7998" y="19136"/>
                  <a:pt x="8011" y="19145"/>
                  <a:pt x="8024" y="19145"/>
                </a:cubicBezTo>
                <a:cubicBezTo>
                  <a:pt x="8038" y="19145"/>
                  <a:pt x="8052" y="19134"/>
                  <a:pt x="8060" y="19113"/>
                </a:cubicBezTo>
                <a:cubicBezTo>
                  <a:pt x="8091" y="19033"/>
                  <a:pt x="8161" y="18975"/>
                  <a:pt x="8171" y="18882"/>
                </a:cubicBezTo>
                <a:cubicBezTo>
                  <a:pt x="8174" y="18841"/>
                  <a:pt x="8215" y="18804"/>
                  <a:pt x="8237" y="18764"/>
                </a:cubicBezTo>
                <a:cubicBezTo>
                  <a:pt x="8367" y="18532"/>
                  <a:pt x="8493" y="18299"/>
                  <a:pt x="8626" y="18069"/>
                </a:cubicBezTo>
                <a:cubicBezTo>
                  <a:pt x="8664" y="18006"/>
                  <a:pt x="8721" y="17951"/>
                  <a:pt x="8775" y="17886"/>
                </a:cubicBezTo>
                <a:cubicBezTo>
                  <a:pt x="8791" y="17905"/>
                  <a:pt x="8811" y="17922"/>
                  <a:pt x="8824" y="17943"/>
                </a:cubicBezTo>
                <a:cubicBezTo>
                  <a:pt x="8843" y="17972"/>
                  <a:pt x="8864" y="17985"/>
                  <a:pt x="8887" y="17985"/>
                </a:cubicBezTo>
                <a:cubicBezTo>
                  <a:pt x="8905" y="17985"/>
                  <a:pt x="8924" y="17977"/>
                  <a:pt x="8943" y="17963"/>
                </a:cubicBezTo>
                <a:cubicBezTo>
                  <a:pt x="8979" y="17938"/>
                  <a:pt x="9020" y="17913"/>
                  <a:pt x="9045" y="17878"/>
                </a:cubicBezTo>
                <a:cubicBezTo>
                  <a:pt x="9151" y="17724"/>
                  <a:pt x="9264" y="17572"/>
                  <a:pt x="9326" y="17389"/>
                </a:cubicBezTo>
                <a:cubicBezTo>
                  <a:pt x="9352" y="17315"/>
                  <a:pt x="9402" y="17249"/>
                  <a:pt x="9442" y="17177"/>
                </a:cubicBezTo>
                <a:cubicBezTo>
                  <a:pt x="9529" y="17259"/>
                  <a:pt x="9619" y="17341"/>
                  <a:pt x="9709" y="17425"/>
                </a:cubicBezTo>
                <a:cubicBezTo>
                  <a:pt x="9729" y="17445"/>
                  <a:pt x="9747" y="17455"/>
                  <a:pt x="9767" y="17455"/>
                </a:cubicBezTo>
                <a:cubicBezTo>
                  <a:pt x="9783" y="17455"/>
                  <a:pt x="9800" y="17448"/>
                  <a:pt x="9820" y="17435"/>
                </a:cubicBezTo>
                <a:cubicBezTo>
                  <a:pt x="9901" y="17378"/>
                  <a:pt x="9943" y="17297"/>
                  <a:pt x="9979" y="17210"/>
                </a:cubicBezTo>
                <a:cubicBezTo>
                  <a:pt x="10017" y="17122"/>
                  <a:pt x="10054" y="17032"/>
                  <a:pt x="10089" y="16942"/>
                </a:cubicBezTo>
                <a:cubicBezTo>
                  <a:pt x="10103" y="16907"/>
                  <a:pt x="10111" y="16870"/>
                  <a:pt x="10123" y="16827"/>
                </a:cubicBezTo>
                <a:cubicBezTo>
                  <a:pt x="10139" y="16832"/>
                  <a:pt x="10157" y="16834"/>
                  <a:pt x="10175" y="16838"/>
                </a:cubicBezTo>
                <a:cubicBezTo>
                  <a:pt x="10196" y="16843"/>
                  <a:pt x="10213" y="16846"/>
                  <a:pt x="10227" y="16846"/>
                </a:cubicBezTo>
                <a:cubicBezTo>
                  <a:pt x="10262" y="16846"/>
                  <a:pt x="10276" y="16827"/>
                  <a:pt x="10292" y="16775"/>
                </a:cubicBezTo>
                <a:cubicBezTo>
                  <a:pt x="10329" y="16657"/>
                  <a:pt x="10384" y="16550"/>
                  <a:pt x="10463" y="16453"/>
                </a:cubicBezTo>
                <a:cubicBezTo>
                  <a:pt x="10486" y="16427"/>
                  <a:pt x="10487" y="16384"/>
                  <a:pt x="10497" y="16349"/>
                </a:cubicBezTo>
                <a:cubicBezTo>
                  <a:pt x="10542" y="16374"/>
                  <a:pt x="10589" y="16402"/>
                  <a:pt x="10638" y="16426"/>
                </a:cubicBezTo>
                <a:cubicBezTo>
                  <a:pt x="10652" y="16433"/>
                  <a:pt x="10666" y="16437"/>
                  <a:pt x="10678" y="16437"/>
                </a:cubicBezTo>
                <a:cubicBezTo>
                  <a:pt x="10702" y="16437"/>
                  <a:pt x="10723" y="16425"/>
                  <a:pt x="10739" y="16402"/>
                </a:cubicBezTo>
                <a:cubicBezTo>
                  <a:pt x="10764" y="16363"/>
                  <a:pt x="10787" y="16322"/>
                  <a:pt x="10806" y="16279"/>
                </a:cubicBezTo>
                <a:cubicBezTo>
                  <a:pt x="10844" y="16185"/>
                  <a:pt x="10880" y="16091"/>
                  <a:pt x="10918" y="15995"/>
                </a:cubicBezTo>
                <a:cubicBezTo>
                  <a:pt x="10920" y="15989"/>
                  <a:pt x="10924" y="15984"/>
                  <a:pt x="10924" y="15978"/>
                </a:cubicBezTo>
                <a:cubicBezTo>
                  <a:pt x="10926" y="15908"/>
                  <a:pt x="10935" y="15846"/>
                  <a:pt x="11002" y="15800"/>
                </a:cubicBezTo>
                <a:cubicBezTo>
                  <a:pt x="11024" y="15784"/>
                  <a:pt x="11016" y="15728"/>
                  <a:pt x="11023" y="15691"/>
                </a:cubicBezTo>
                <a:cubicBezTo>
                  <a:pt x="11031" y="15645"/>
                  <a:pt x="11037" y="15599"/>
                  <a:pt x="11046" y="15545"/>
                </a:cubicBezTo>
                <a:cubicBezTo>
                  <a:pt x="11159" y="15645"/>
                  <a:pt x="11259" y="15737"/>
                  <a:pt x="11365" y="15821"/>
                </a:cubicBezTo>
                <a:cubicBezTo>
                  <a:pt x="11370" y="15825"/>
                  <a:pt x="11376" y="15827"/>
                  <a:pt x="11384" y="15827"/>
                </a:cubicBezTo>
                <a:cubicBezTo>
                  <a:pt x="11402" y="15827"/>
                  <a:pt x="11425" y="15819"/>
                  <a:pt x="11442" y="15818"/>
                </a:cubicBezTo>
                <a:cubicBezTo>
                  <a:pt x="11568" y="15885"/>
                  <a:pt x="11696" y="15955"/>
                  <a:pt x="11825" y="16022"/>
                </a:cubicBezTo>
                <a:cubicBezTo>
                  <a:pt x="11829" y="16024"/>
                  <a:pt x="11834" y="16025"/>
                  <a:pt x="11839" y="16025"/>
                </a:cubicBezTo>
                <a:cubicBezTo>
                  <a:pt x="11852" y="16025"/>
                  <a:pt x="11868" y="16019"/>
                  <a:pt x="11878" y="16014"/>
                </a:cubicBezTo>
                <a:cubicBezTo>
                  <a:pt x="11936" y="15975"/>
                  <a:pt x="11974" y="15924"/>
                  <a:pt x="11990" y="15851"/>
                </a:cubicBezTo>
                <a:cubicBezTo>
                  <a:pt x="12004" y="15780"/>
                  <a:pt x="12032" y="15712"/>
                  <a:pt x="12055" y="15643"/>
                </a:cubicBezTo>
                <a:cubicBezTo>
                  <a:pt x="12065" y="15607"/>
                  <a:pt x="12073" y="15569"/>
                  <a:pt x="12082" y="15533"/>
                </a:cubicBezTo>
                <a:cubicBezTo>
                  <a:pt x="12100" y="15539"/>
                  <a:pt x="12115" y="15542"/>
                  <a:pt x="12128" y="15542"/>
                </a:cubicBezTo>
                <a:cubicBezTo>
                  <a:pt x="12161" y="15542"/>
                  <a:pt x="12179" y="15520"/>
                  <a:pt x="12186" y="15464"/>
                </a:cubicBezTo>
                <a:cubicBezTo>
                  <a:pt x="12209" y="15316"/>
                  <a:pt x="12221" y="15168"/>
                  <a:pt x="12238" y="15024"/>
                </a:cubicBezTo>
                <a:cubicBezTo>
                  <a:pt x="12278" y="15043"/>
                  <a:pt x="12330" y="15068"/>
                  <a:pt x="12384" y="15093"/>
                </a:cubicBezTo>
                <a:cubicBezTo>
                  <a:pt x="12402" y="15101"/>
                  <a:pt x="12419" y="15106"/>
                  <a:pt x="12434" y="15106"/>
                </a:cubicBezTo>
                <a:cubicBezTo>
                  <a:pt x="12465" y="15106"/>
                  <a:pt x="12488" y="15087"/>
                  <a:pt x="12500" y="15049"/>
                </a:cubicBezTo>
                <a:cubicBezTo>
                  <a:pt x="12529" y="14965"/>
                  <a:pt x="12555" y="14879"/>
                  <a:pt x="12564" y="14791"/>
                </a:cubicBezTo>
                <a:cubicBezTo>
                  <a:pt x="12576" y="14666"/>
                  <a:pt x="12574" y="14538"/>
                  <a:pt x="12574" y="14411"/>
                </a:cubicBezTo>
                <a:cubicBezTo>
                  <a:pt x="12574" y="14369"/>
                  <a:pt x="12564" y="14328"/>
                  <a:pt x="12559" y="14285"/>
                </a:cubicBezTo>
                <a:cubicBezTo>
                  <a:pt x="12627" y="14250"/>
                  <a:pt x="12633" y="14234"/>
                  <a:pt x="12598" y="14112"/>
                </a:cubicBezTo>
                <a:cubicBezTo>
                  <a:pt x="12574" y="14026"/>
                  <a:pt x="12540" y="13941"/>
                  <a:pt x="12519" y="13854"/>
                </a:cubicBezTo>
                <a:cubicBezTo>
                  <a:pt x="12499" y="13777"/>
                  <a:pt x="12489" y="13696"/>
                  <a:pt x="12474" y="13616"/>
                </a:cubicBezTo>
                <a:lnTo>
                  <a:pt x="12474" y="13616"/>
                </a:lnTo>
                <a:cubicBezTo>
                  <a:pt x="12536" y="13633"/>
                  <a:pt x="12597" y="13650"/>
                  <a:pt x="12656" y="13669"/>
                </a:cubicBezTo>
                <a:cubicBezTo>
                  <a:pt x="12668" y="13672"/>
                  <a:pt x="12678" y="13674"/>
                  <a:pt x="12688" y="13674"/>
                </a:cubicBezTo>
                <a:cubicBezTo>
                  <a:pt x="12721" y="13674"/>
                  <a:pt x="12742" y="13653"/>
                  <a:pt x="12745" y="13614"/>
                </a:cubicBezTo>
                <a:cubicBezTo>
                  <a:pt x="12751" y="13521"/>
                  <a:pt x="12751" y="13426"/>
                  <a:pt x="12751" y="13330"/>
                </a:cubicBezTo>
                <a:cubicBezTo>
                  <a:pt x="12751" y="13274"/>
                  <a:pt x="12752" y="13217"/>
                  <a:pt x="12744" y="13162"/>
                </a:cubicBezTo>
                <a:cubicBezTo>
                  <a:pt x="12719" y="13018"/>
                  <a:pt x="12690" y="12876"/>
                  <a:pt x="12664" y="12729"/>
                </a:cubicBezTo>
                <a:lnTo>
                  <a:pt x="12664" y="12729"/>
                </a:lnTo>
                <a:cubicBezTo>
                  <a:pt x="12668" y="12731"/>
                  <a:pt x="12680" y="12737"/>
                  <a:pt x="12690" y="12737"/>
                </a:cubicBezTo>
                <a:cubicBezTo>
                  <a:pt x="12691" y="12737"/>
                  <a:pt x="12692" y="12737"/>
                  <a:pt x="12693" y="12737"/>
                </a:cubicBezTo>
                <a:cubicBezTo>
                  <a:pt x="12711" y="12734"/>
                  <a:pt x="12737" y="12731"/>
                  <a:pt x="12747" y="12718"/>
                </a:cubicBezTo>
                <a:cubicBezTo>
                  <a:pt x="12761" y="12701"/>
                  <a:pt x="12771" y="12672"/>
                  <a:pt x="12768" y="12650"/>
                </a:cubicBezTo>
                <a:cubicBezTo>
                  <a:pt x="12766" y="12626"/>
                  <a:pt x="12749" y="12603"/>
                  <a:pt x="12737" y="12579"/>
                </a:cubicBezTo>
                <a:cubicBezTo>
                  <a:pt x="12680" y="12467"/>
                  <a:pt x="12669" y="12348"/>
                  <a:pt x="12664" y="12224"/>
                </a:cubicBezTo>
                <a:cubicBezTo>
                  <a:pt x="12656" y="12080"/>
                  <a:pt x="12632" y="11936"/>
                  <a:pt x="12623" y="11792"/>
                </a:cubicBezTo>
                <a:cubicBezTo>
                  <a:pt x="12621" y="11752"/>
                  <a:pt x="12637" y="11716"/>
                  <a:pt x="12580" y="11716"/>
                </a:cubicBezTo>
                <a:cubicBezTo>
                  <a:pt x="12578" y="11716"/>
                  <a:pt x="12577" y="11716"/>
                  <a:pt x="12575" y="11716"/>
                </a:cubicBezTo>
                <a:cubicBezTo>
                  <a:pt x="12616" y="11661"/>
                  <a:pt x="12612" y="11593"/>
                  <a:pt x="12570" y="11540"/>
                </a:cubicBezTo>
                <a:cubicBezTo>
                  <a:pt x="12560" y="11528"/>
                  <a:pt x="12559" y="11504"/>
                  <a:pt x="12555" y="11487"/>
                </a:cubicBezTo>
                <a:cubicBezTo>
                  <a:pt x="12544" y="11428"/>
                  <a:pt x="12536" y="11370"/>
                  <a:pt x="12524" y="11314"/>
                </a:cubicBezTo>
                <a:cubicBezTo>
                  <a:pt x="12513" y="11266"/>
                  <a:pt x="12497" y="11219"/>
                  <a:pt x="12480" y="11175"/>
                </a:cubicBezTo>
                <a:cubicBezTo>
                  <a:pt x="12473" y="11143"/>
                  <a:pt x="12477" y="11106"/>
                  <a:pt x="12461" y="11080"/>
                </a:cubicBezTo>
                <a:cubicBezTo>
                  <a:pt x="12442" y="11051"/>
                  <a:pt x="12524" y="11004"/>
                  <a:pt x="12461" y="11001"/>
                </a:cubicBezTo>
                <a:cubicBezTo>
                  <a:pt x="12453" y="10967"/>
                  <a:pt x="12436" y="10934"/>
                  <a:pt x="12446" y="10921"/>
                </a:cubicBezTo>
                <a:cubicBezTo>
                  <a:pt x="12478" y="10872"/>
                  <a:pt x="12446" y="10829"/>
                  <a:pt x="12448" y="10785"/>
                </a:cubicBezTo>
                <a:cubicBezTo>
                  <a:pt x="12454" y="10664"/>
                  <a:pt x="12469" y="10545"/>
                  <a:pt x="12483" y="10424"/>
                </a:cubicBezTo>
                <a:cubicBezTo>
                  <a:pt x="12485" y="10402"/>
                  <a:pt x="12490" y="10380"/>
                  <a:pt x="12508" y="10356"/>
                </a:cubicBezTo>
                <a:cubicBezTo>
                  <a:pt x="12544" y="10434"/>
                  <a:pt x="12580" y="10511"/>
                  <a:pt x="12615" y="10589"/>
                </a:cubicBezTo>
                <a:cubicBezTo>
                  <a:pt x="12667" y="10705"/>
                  <a:pt x="12716" y="10819"/>
                  <a:pt x="12768" y="10933"/>
                </a:cubicBezTo>
                <a:cubicBezTo>
                  <a:pt x="12804" y="11014"/>
                  <a:pt x="12834" y="11099"/>
                  <a:pt x="12878" y="11178"/>
                </a:cubicBezTo>
                <a:cubicBezTo>
                  <a:pt x="12961" y="11332"/>
                  <a:pt x="13058" y="11481"/>
                  <a:pt x="13138" y="11638"/>
                </a:cubicBezTo>
                <a:cubicBezTo>
                  <a:pt x="13202" y="11760"/>
                  <a:pt x="13250" y="11890"/>
                  <a:pt x="13306" y="12017"/>
                </a:cubicBezTo>
                <a:cubicBezTo>
                  <a:pt x="13320" y="12052"/>
                  <a:pt x="13333" y="12088"/>
                  <a:pt x="13354" y="12120"/>
                </a:cubicBezTo>
                <a:cubicBezTo>
                  <a:pt x="13364" y="12136"/>
                  <a:pt x="13389" y="12142"/>
                  <a:pt x="13413" y="12146"/>
                </a:cubicBezTo>
                <a:cubicBezTo>
                  <a:pt x="13467" y="12279"/>
                  <a:pt x="13557" y="12390"/>
                  <a:pt x="13652" y="12500"/>
                </a:cubicBezTo>
                <a:cubicBezTo>
                  <a:pt x="13688" y="12541"/>
                  <a:pt x="13713" y="12593"/>
                  <a:pt x="13743" y="12639"/>
                </a:cubicBezTo>
                <a:cubicBezTo>
                  <a:pt x="13750" y="12651"/>
                  <a:pt x="13754" y="12666"/>
                  <a:pt x="13763" y="12678"/>
                </a:cubicBezTo>
                <a:cubicBezTo>
                  <a:pt x="13793" y="12731"/>
                  <a:pt x="13819" y="12757"/>
                  <a:pt x="13847" y="12757"/>
                </a:cubicBezTo>
                <a:cubicBezTo>
                  <a:pt x="13872" y="12757"/>
                  <a:pt x="13898" y="12737"/>
                  <a:pt x="13929" y="12697"/>
                </a:cubicBezTo>
                <a:cubicBezTo>
                  <a:pt x="13937" y="12686"/>
                  <a:pt x="13945" y="12676"/>
                  <a:pt x="13948" y="12672"/>
                </a:cubicBezTo>
                <a:cubicBezTo>
                  <a:pt x="14040" y="12796"/>
                  <a:pt x="14138" y="12918"/>
                  <a:pt x="14220" y="13047"/>
                </a:cubicBezTo>
                <a:cubicBezTo>
                  <a:pt x="14279" y="13141"/>
                  <a:pt x="14319" y="13249"/>
                  <a:pt x="14366" y="13351"/>
                </a:cubicBezTo>
                <a:cubicBezTo>
                  <a:pt x="14377" y="13372"/>
                  <a:pt x="14383" y="13395"/>
                  <a:pt x="14395" y="13416"/>
                </a:cubicBezTo>
                <a:cubicBezTo>
                  <a:pt x="14426" y="13471"/>
                  <a:pt x="14447" y="13496"/>
                  <a:pt x="14476" y="13496"/>
                </a:cubicBezTo>
                <a:cubicBezTo>
                  <a:pt x="14497" y="13496"/>
                  <a:pt x="14522" y="13483"/>
                  <a:pt x="14560" y="13459"/>
                </a:cubicBezTo>
                <a:cubicBezTo>
                  <a:pt x="14629" y="13602"/>
                  <a:pt x="14752" y="13691"/>
                  <a:pt x="14875" y="13782"/>
                </a:cubicBezTo>
                <a:cubicBezTo>
                  <a:pt x="14911" y="13808"/>
                  <a:pt x="14942" y="13820"/>
                  <a:pt x="14971" y="13820"/>
                </a:cubicBezTo>
                <a:cubicBezTo>
                  <a:pt x="15013" y="13820"/>
                  <a:pt x="15049" y="13795"/>
                  <a:pt x="15086" y="13745"/>
                </a:cubicBezTo>
                <a:cubicBezTo>
                  <a:pt x="15122" y="13697"/>
                  <a:pt x="15159" y="13650"/>
                  <a:pt x="15191" y="13601"/>
                </a:cubicBezTo>
                <a:cubicBezTo>
                  <a:pt x="15216" y="13560"/>
                  <a:pt x="15235" y="13514"/>
                  <a:pt x="15255" y="13472"/>
                </a:cubicBezTo>
                <a:cubicBezTo>
                  <a:pt x="15340" y="13627"/>
                  <a:pt x="15496" y="13719"/>
                  <a:pt x="15621" y="13843"/>
                </a:cubicBezTo>
                <a:cubicBezTo>
                  <a:pt x="15710" y="13932"/>
                  <a:pt x="15793" y="14030"/>
                  <a:pt x="15879" y="14124"/>
                </a:cubicBezTo>
                <a:cubicBezTo>
                  <a:pt x="15934" y="14184"/>
                  <a:pt x="15967" y="14215"/>
                  <a:pt x="15999" y="14215"/>
                </a:cubicBezTo>
                <a:cubicBezTo>
                  <a:pt x="16031" y="14215"/>
                  <a:pt x="16062" y="14182"/>
                  <a:pt x="16114" y="14115"/>
                </a:cubicBezTo>
                <a:cubicBezTo>
                  <a:pt x="16201" y="14199"/>
                  <a:pt x="16288" y="14280"/>
                  <a:pt x="16373" y="14364"/>
                </a:cubicBezTo>
                <a:cubicBezTo>
                  <a:pt x="16411" y="14402"/>
                  <a:pt x="16431" y="14420"/>
                  <a:pt x="16450" y="14420"/>
                </a:cubicBezTo>
                <a:cubicBezTo>
                  <a:pt x="16466" y="14420"/>
                  <a:pt x="16481" y="14407"/>
                  <a:pt x="16507" y="14384"/>
                </a:cubicBezTo>
                <a:cubicBezTo>
                  <a:pt x="16621" y="14468"/>
                  <a:pt x="16729" y="14558"/>
                  <a:pt x="16846" y="14633"/>
                </a:cubicBezTo>
                <a:cubicBezTo>
                  <a:pt x="16869" y="14648"/>
                  <a:pt x="16887" y="14655"/>
                  <a:pt x="16902" y="14655"/>
                </a:cubicBezTo>
                <a:cubicBezTo>
                  <a:pt x="16932" y="14655"/>
                  <a:pt x="16953" y="14629"/>
                  <a:pt x="16979" y="14579"/>
                </a:cubicBezTo>
                <a:cubicBezTo>
                  <a:pt x="17012" y="14514"/>
                  <a:pt x="17051" y="14452"/>
                  <a:pt x="17089" y="14385"/>
                </a:cubicBezTo>
                <a:cubicBezTo>
                  <a:pt x="17215" y="14496"/>
                  <a:pt x="17346" y="14610"/>
                  <a:pt x="17480" y="14728"/>
                </a:cubicBezTo>
                <a:cubicBezTo>
                  <a:pt x="17490" y="14713"/>
                  <a:pt x="17503" y="14699"/>
                  <a:pt x="17508" y="14692"/>
                </a:cubicBezTo>
                <a:cubicBezTo>
                  <a:pt x="17657" y="14764"/>
                  <a:pt x="17760" y="14910"/>
                  <a:pt x="17936" y="14933"/>
                </a:cubicBezTo>
                <a:cubicBezTo>
                  <a:pt x="17952" y="14935"/>
                  <a:pt x="17963" y="14937"/>
                  <a:pt x="17972" y="14937"/>
                </a:cubicBezTo>
                <a:cubicBezTo>
                  <a:pt x="17994" y="14937"/>
                  <a:pt x="17998" y="14927"/>
                  <a:pt x="18009" y="14890"/>
                </a:cubicBezTo>
                <a:cubicBezTo>
                  <a:pt x="18159" y="14997"/>
                  <a:pt x="18312" y="15104"/>
                  <a:pt x="18462" y="15213"/>
                </a:cubicBezTo>
                <a:cubicBezTo>
                  <a:pt x="18549" y="15276"/>
                  <a:pt x="18630" y="15346"/>
                  <a:pt x="18718" y="15407"/>
                </a:cubicBezTo>
                <a:cubicBezTo>
                  <a:pt x="18751" y="15429"/>
                  <a:pt x="18797" y="15434"/>
                  <a:pt x="18837" y="15449"/>
                </a:cubicBezTo>
                <a:cubicBezTo>
                  <a:pt x="18840" y="15412"/>
                  <a:pt x="18856" y="15369"/>
                  <a:pt x="18843" y="15337"/>
                </a:cubicBezTo>
                <a:cubicBezTo>
                  <a:pt x="18802" y="15222"/>
                  <a:pt x="18755" y="15108"/>
                  <a:pt x="18703" y="14997"/>
                </a:cubicBezTo>
                <a:cubicBezTo>
                  <a:pt x="18652" y="14884"/>
                  <a:pt x="18593" y="14775"/>
                  <a:pt x="18537" y="14663"/>
                </a:cubicBezTo>
                <a:lnTo>
                  <a:pt x="18555" y="14663"/>
                </a:lnTo>
                <a:cubicBezTo>
                  <a:pt x="18562" y="14641"/>
                  <a:pt x="18579" y="14615"/>
                  <a:pt x="18573" y="14599"/>
                </a:cubicBezTo>
                <a:cubicBezTo>
                  <a:pt x="18529" y="14488"/>
                  <a:pt x="18478" y="14381"/>
                  <a:pt x="18436" y="14272"/>
                </a:cubicBezTo>
                <a:cubicBezTo>
                  <a:pt x="18421" y="14237"/>
                  <a:pt x="18431" y="14195"/>
                  <a:pt x="18418" y="14160"/>
                </a:cubicBezTo>
                <a:cubicBezTo>
                  <a:pt x="18393" y="14091"/>
                  <a:pt x="18358" y="14025"/>
                  <a:pt x="18326" y="13953"/>
                </a:cubicBezTo>
                <a:lnTo>
                  <a:pt x="18368" y="13953"/>
                </a:lnTo>
                <a:cubicBezTo>
                  <a:pt x="18369" y="13953"/>
                  <a:pt x="18370" y="13953"/>
                  <a:pt x="18371" y="13953"/>
                </a:cubicBezTo>
                <a:cubicBezTo>
                  <a:pt x="18462" y="13953"/>
                  <a:pt x="18498" y="13914"/>
                  <a:pt x="18481" y="13822"/>
                </a:cubicBezTo>
                <a:cubicBezTo>
                  <a:pt x="18453" y="13676"/>
                  <a:pt x="18422" y="13532"/>
                  <a:pt x="18389" y="13388"/>
                </a:cubicBezTo>
                <a:cubicBezTo>
                  <a:pt x="18379" y="13345"/>
                  <a:pt x="18359" y="13305"/>
                  <a:pt x="18341" y="13258"/>
                </a:cubicBezTo>
                <a:lnTo>
                  <a:pt x="18341" y="13258"/>
                </a:lnTo>
                <a:cubicBezTo>
                  <a:pt x="18359" y="13259"/>
                  <a:pt x="18380" y="13261"/>
                  <a:pt x="18402" y="13262"/>
                </a:cubicBezTo>
                <a:cubicBezTo>
                  <a:pt x="18403" y="13262"/>
                  <a:pt x="18404" y="13262"/>
                  <a:pt x="18405" y="13262"/>
                </a:cubicBezTo>
                <a:cubicBezTo>
                  <a:pt x="18451" y="13262"/>
                  <a:pt x="18471" y="13237"/>
                  <a:pt x="18451" y="13196"/>
                </a:cubicBezTo>
                <a:cubicBezTo>
                  <a:pt x="18426" y="13143"/>
                  <a:pt x="18391" y="13093"/>
                  <a:pt x="18366" y="13040"/>
                </a:cubicBezTo>
                <a:cubicBezTo>
                  <a:pt x="18338" y="12982"/>
                  <a:pt x="18311" y="12922"/>
                  <a:pt x="18292" y="12860"/>
                </a:cubicBezTo>
                <a:cubicBezTo>
                  <a:pt x="18257" y="12747"/>
                  <a:pt x="18227" y="12632"/>
                  <a:pt x="18198" y="12529"/>
                </a:cubicBezTo>
                <a:cubicBezTo>
                  <a:pt x="18323" y="12481"/>
                  <a:pt x="18452" y="12435"/>
                  <a:pt x="18580" y="12384"/>
                </a:cubicBezTo>
                <a:cubicBezTo>
                  <a:pt x="18599" y="12377"/>
                  <a:pt x="18622" y="12343"/>
                  <a:pt x="18620" y="12325"/>
                </a:cubicBezTo>
                <a:cubicBezTo>
                  <a:pt x="18606" y="12240"/>
                  <a:pt x="18584" y="12156"/>
                  <a:pt x="18563" y="12066"/>
                </a:cubicBezTo>
                <a:cubicBezTo>
                  <a:pt x="18604" y="12043"/>
                  <a:pt x="18606" y="12029"/>
                  <a:pt x="18564" y="11971"/>
                </a:cubicBezTo>
                <a:cubicBezTo>
                  <a:pt x="18517" y="11903"/>
                  <a:pt x="18473" y="11831"/>
                  <a:pt x="18416" y="11744"/>
                </a:cubicBezTo>
                <a:cubicBezTo>
                  <a:pt x="18502" y="11716"/>
                  <a:pt x="18511" y="11695"/>
                  <a:pt x="18454" y="11631"/>
                </a:cubicBezTo>
                <a:cubicBezTo>
                  <a:pt x="18368" y="11529"/>
                  <a:pt x="18276" y="11432"/>
                  <a:pt x="18190" y="11330"/>
                </a:cubicBezTo>
                <a:cubicBezTo>
                  <a:pt x="18164" y="11299"/>
                  <a:pt x="18148" y="11260"/>
                  <a:pt x="18128" y="11226"/>
                </a:cubicBezTo>
                <a:cubicBezTo>
                  <a:pt x="18193" y="11215"/>
                  <a:pt x="18251" y="11205"/>
                  <a:pt x="18307" y="11194"/>
                </a:cubicBezTo>
                <a:cubicBezTo>
                  <a:pt x="18359" y="11185"/>
                  <a:pt x="18373" y="11152"/>
                  <a:pt x="18353" y="11108"/>
                </a:cubicBezTo>
                <a:cubicBezTo>
                  <a:pt x="18338" y="11070"/>
                  <a:pt x="18318" y="11029"/>
                  <a:pt x="18290" y="11000"/>
                </a:cubicBezTo>
                <a:cubicBezTo>
                  <a:pt x="18172" y="10890"/>
                  <a:pt x="18100" y="10747"/>
                  <a:pt x="18013" y="10614"/>
                </a:cubicBezTo>
                <a:cubicBezTo>
                  <a:pt x="17943" y="10510"/>
                  <a:pt x="17855" y="10420"/>
                  <a:pt x="17773" y="10326"/>
                </a:cubicBezTo>
                <a:cubicBezTo>
                  <a:pt x="17740" y="10286"/>
                  <a:pt x="17699" y="10253"/>
                  <a:pt x="17669" y="10224"/>
                </a:cubicBezTo>
                <a:cubicBezTo>
                  <a:pt x="17756" y="10207"/>
                  <a:pt x="17849" y="10190"/>
                  <a:pt x="17941" y="10168"/>
                </a:cubicBezTo>
                <a:cubicBezTo>
                  <a:pt x="18007" y="10151"/>
                  <a:pt x="18072" y="10129"/>
                  <a:pt x="18136" y="10109"/>
                </a:cubicBezTo>
                <a:cubicBezTo>
                  <a:pt x="18208" y="10087"/>
                  <a:pt x="18213" y="10075"/>
                  <a:pt x="18188" y="10006"/>
                </a:cubicBezTo>
                <a:cubicBezTo>
                  <a:pt x="18183" y="9995"/>
                  <a:pt x="18179" y="9982"/>
                  <a:pt x="18172" y="9964"/>
                </a:cubicBezTo>
                <a:lnTo>
                  <a:pt x="18172" y="9964"/>
                </a:lnTo>
                <a:cubicBezTo>
                  <a:pt x="18184" y="9965"/>
                  <a:pt x="18196" y="9966"/>
                  <a:pt x="18207" y="9966"/>
                </a:cubicBezTo>
                <a:cubicBezTo>
                  <a:pt x="18324" y="9966"/>
                  <a:pt x="18407" y="9884"/>
                  <a:pt x="18507" y="9848"/>
                </a:cubicBezTo>
                <a:cubicBezTo>
                  <a:pt x="18519" y="9842"/>
                  <a:pt x="18532" y="9809"/>
                  <a:pt x="18527" y="9795"/>
                </a:cubicBezTo>
                <a:cubicBezTo>
                  <a:pt x="18493" y="9699"/>
                  <a:pt x="18462" y="9604"/>
                  <a:pt x="18419" y="9512"/>
                </a:cubicBezTo>
                <a:cubicBezTo>
                  <a:pt x="18398" y="9465"/>
                  <a:pt x="18352" y="9429"/>
                  <a:pt x="18308" y="9377"/>
                </a:cubicBezTo>
                <a:lnTo>
                  <a:pt x="18308" y="9377"/>
                </a:lnTo>
                <a:cubicBezTo>
                  <a:pt x="18309" y="9377"/>
                  <a:pt x="18311" y="9377"/>
                  <a:pt x="18313" y="9377"/>
                </a:cubicBezTo>
                <a:cubicBezTo>
                  <a:pt x="18316" y="9377"/>
                  <a:pt x="18322" y="9376"/>
                  <a:pt x="18326" y="9374"/>
                </a:cubicBezTo>
                <a:cubicBezTo>
                  <a:pt x="18399" y="9336"/>
                  <a:pt x="18400" y="9297"/>
                  <a:pt x="18337" y="9244"/>
                </a:cubicBezTo>
                <a:cubicBezTo>
                  <a:pt x="18250" y="9167"/>
                  <a:pt x="18164" y="9087"/>
                  <a:pt x="18077" y="9010"/>
                </a:cubicBezTo>
                <a:cubicBezTo>
                  <a:pt x="18055" y="8991"/>
                  <a:pt x="18029" y="8977"/>
                  <a:pt x="18008" y="8962"/>
                </a:cubicBezTo>
                <a:cubicBezTo>
                  <a:pt x="18040" y="8935"/>
                  <a:pt x="18075" y="8906"/>
                  <a:pt x="18108" y="8878"/>
                </a:cubicBezTo>
                <a:cubicBezTo>
                  <a:pt x="18143" y="8848"/>
                  <a:pt x="18140" y="8822"/>
                  <a:pt x="18110" y="8787"/>
                </a:cubicBezTo>
                <a:cubicBezTo>
                  <a:pt x="17999" y="8660"/>
                  <a:pt x="17868" y="8577"/>
                  <a:pt x="17701" y="8549"/>
                </a:cubicBezTo>
                <a:cubicBezTo>
                  <a:pt x="17693" y="8546"/>
                  <a:pt x="17683" y="8541"/>
                  <a:pt x="17670" y="8537"/>
                </a:cubicBezTo>
                <a:cubicBezTo>
                  <a:pt x="17673" y="8530"/>
                  <a:pt x="17674" y="8524"/>
                  <a:pt x="17677" y="8519"/>
                </a:cubicBezTo>
                <a:cubicBezTo>
                  <a:pt x="17690" y="8499"/>
                  <a:pt x="17704" y="8479"/>
                  <a:pt x="17717" y="8460"/>
                </a:cubicBezTo>
                <a:cubicBezTo>
                  <a:pt x="17696" y="8447"/>
                  <a:pt x="17677" y="8427"/>
                  <a:pt x="17655" y="8423"/>
                </a:cubicBezTo>
                <a:cubicBezTo>
                  <a:pt x="17544" y="8403"/>
                  <a:pt x="17461" y="8339"/>
                  <a:pt x="17386" y="8259"/>
                </a:cubicBezTo>
                <a:cubicBezTo>
                  <a:pt x="17364" y="8235"/>
                  <a:pt x="17338" y="8213"/>
                  <a:pt x="17317" y="8192"/>
                </a:cubicBezTo>
                <a:cubicBezTo>
                  <a:pt x="17367" y="8150"/>
                  <a:pt x="17416" y="8107"/>
                  <a:pt x="17468" y="8068"/>
                </a:cubicBezTo>
                <a:cubicBezTo>
                  <a:pt x="17508" y="8038"/>
                  <a:pt x="17498" y="8005"/>
                  <a:pt x="17474" y="7978"/>
                </a:cubicBezTo>
                <a:cubicBezTo>
                  <a:pt x="17366" y="7858"/>
                  <a:pt x="17247" y="7752"/>
                  <a:pt x="17088" y="7701"/>
                </a:cubicBezTo>
                <a:cubicBezTo>
                  <a:pt x="17029" y="7682"/>
                  <a:pt x="16974" y="7649"/>
                  <a:pt x="16891" y="7610"/>
                </a:cubicBezTo>
                <a:cubicBezTo>
                  <a:pt x="16916" y="7605"/>
                  <a:pt x="16938" y="7600"/>
                  <a:pt x="16958" y="7597"/>
                </a:cubicBezTo>
                <a:cubicBezTo>
                  <a:pt x="16932" y="7458"/>
                  <a:pt x="16803" y="7461"/>
                  <a:pt x="16718" y="7409"/>
                </a:cubicBezTo>
                <a:cubicBezTo>
                  <a:pt x="16613" y="7345"/>
                  <a:pt x="16496" y="7297"/>
                  <a:pt x="16387" y="7239"/>
                </a:cubicBezTo>
                <a:cubicBezTo>
                  <a:pt x="16273" y="7179"/>
                  <a:pt x="16157" y="7117"/>
                  <a:pt x="16048" y="7048"/>
                </a:cubicBezTo>
                <a:cubicBezTo>
                  <a:pt x="15975" y="7001"/>
                  <a:pt x="15911" y="6937"/>
                  <a:pt x="15843" y="6882"/>
                </a:cubicBezTo>
                <a:cubicBezTo>
                  <a:pt x="15818" y="6863"/>
                  <a:pt x="15793" y="6843"/>
                  <a:pt x="15760" y="6816"/>
                </a:cubicBezTo>
                <a:cubicBezTo>
                  <a:pt x="15782" y="6815"/>
                  <a:pt x="15797" y="6813"/>
                  <a:pt x="15810" y="6812"/>
                </a:cubicBezTo>
                <a:cubicBezTo>
                  <a:pt x="15900" y="6801"/>
                  <a:pt x="15991" y="6792"/>
                  <a:pt x="16081" y="6776"/>
                </a:cubicBezTo>
                <a:cubicBezTo>
                  <a:pt x="16157" y="6764"/>
                  <a:pt x="16230" y="6738"/>
                  <a:pt x="16306" y="6724"/>
                </a:cubicBezTo>
                <a:cubicBezTo>
                  <a:pt x="16418" y="6702"/>
                  <a:pt x="16531" y="6688"/>
                  <a:pt x="16643" y="6667"/>
                </a:cubicBezTo>
                <a:cubicBezTo>
                  <a:pt x="16665" y="6663"/>
                  <a:pt x="16686" y="6644"/>
                  <a:pt x="16706" y="6632"/>
                </a:cubicBezTo>
                <a:cubicBezTo>
                  <a:pt x="16695" y="6612"/>
                  <a:pt x="16681" y="6591"/>
                  <a:pt x="16670" y="6571"/>
                </a:cubicBezTo>
                <a:cubicBezTo>
                  <a:pt x="16752" y="6563"/>
                  <a:pt x="16837" y="6549"/>
                  <a:pt x="16876" y="6482"/>
                </a:cubicBezTo>
                <a:cubicBezTo>
                  <a:pt x="16938" y="6467"/>
                  <a:pt x="16986" y="6461"/>
                  <a:pt x="17031" y="6443"/>
                </a:cubicBezTo>
                <a:cubicBezTo>
                  <a:pt x="17117" y="6410"/>
                  <a:pt x="17200" y="6373"/>
                  <a:pt x="17279" y="6329"/>
                </a:cubicBezTo>
                <a:cubicBezTo>
                  <a:pt x="17348" y="6292"/>
                  <a:pt x="17349" y="6267"/>
                  <a:pt x="17310" y="6201"/>
                </a:cubicBezTo>
                <a:cubicBezTo>
                  <a:pt x="17278" y="6148"/>
                  <a:pt x="17250" y="6091"/>
                  <a:pt x="17220" y="6033"/>
                </a:cubicBezTo>
                <a:cubicBezTo>
                  <a:pt x="17415" y="5993"/>
                  <a:pt x="17593" y="5907"/>
                  <a:pt x="17765" y="5800"/>
                </a:cubicBezTo>
                <a:cubicBezTo>
                  <a:pt x="17807" y="5773"/>
                  <a:pt x="17861" y="5767"/>
                  <a:pt x="17904" y="5740"/>
                </a:cubicBezTo>
                <a:cubicBezTo>
                  <a:pt x="17984" y="5690"/>
                  <a:pt x="17984" y="5675"/>
                  <a:pt x="17926" y="5599"/>
                </a:cubicBezTo>
                <a:cubicBezTo>
                  <a:pt x="18032" y="5573"/>
                  <a:pt x="18135" y="5546"/>
                  <a:pt x="18238" y="5519"/>
                </a:cubicBezTo>
                <a:cubicBezTo>
                  <a:pt x="18262" y="5514"/>
                  <a:pt x="18287" y="5510"/>
                  <a:pt x="18312" y="5505"/>
                </a:cubicBezTo>
                <a:cubicBezTo>
                  <a:pt x="18353" y="5495"/>
                  <a:pt x="18384" y="5483"/>
                  <a:pt x="18360" y="5439"/>
                </a:cubicBezTo>
                <a:cubicBezTo>
                  <a:pt x="18415" y="5424"/>
                  <a:pt x="18470" y="5417"/>
                  <a:pt x="18519" y="5397"/>
                </a:cubicBezTo>
                <a:cubicBezTo>
                  <a:pt x="18667" y="5337"/>
                  <a:pt x="18815" y="5277"/>
                  <a:pt x="18959" y="5210"/>
                </a:cubicBezTo>
                <a:cubicBezTo>
                  <a:pt x="18996" y="5193"/>
                  <a:pt x="19022" y="5151"/>
                  <a:pt x="19053" y="5121"/>
                </a:cubicBezTo>
                <a:cubicBezTo>
                  <a:pt x="19015" y="5097"/>
                  <a:pt x="18979" y="5057"/>
                  <a:pt x="18939" y="5052"/>
                </a:cubicBezTo>
                <a:cubicBezTo>
                  <a:pt x="18791" y="5035"/>
                  <a:pt x="18643" y="5030"/>
                  <a:pt x="18495" y="5022"/>
                </a:cubicBezTo>
                <a:cubicBezTo>
                  <a:pt x="18480" y="5022"/>
                  <a:pt x="18462" y="5027"/>
                  <a:pt x="18436" y="5031"/>
                </a:cubicBezTo>
                <a:cubicBezTo>
                  <a:pt x="18468" y="4966"/>
                  <a:pt x="18424" y="4965"/>
                  <a:pt x="18385" y="4958"/>
                </a:cubicBezTo>
                <a:cubicBezTo>
                  <a:pt x="18216" y="4925"/>
                  <a:pt x="18045" y="4894"/>
                  <a:pt x="17869" y="4862"/>
                </a:cubicBezTo>
                <a:cubicBezTo>
                  <a:pt x="17914" y="4804"/>
                  <a:pt x="17884" y="4766"/>
                  <a:pt x="17834" y="4747"/>
                </a:cubicBezTo>
                <a:cubicBezTo>
                  <a:pt x="17758" y="4717"/>
                  <a:pt x="17678" y="4691"/>
                  <a:pt x="17598" y="4670"/>
                </a:cubicBezTo>
                <a:cubicBezTo>
                  <a:pt x="17513" y="4648"/>
                  <a:pt x="17425" y="4631"/>
                  <a:pt x="17338" y="4617"/>
                </a:cubicBezTo>
                <a:cubicBezTo>
                  <a:pt x="17266" y="4606"/>
                  <a:pt x="17191" y="4603"/>
                  <a:pt x="17114" y="4595"/>
                </a:cubicBezTo>
                <a:cubicBezTo>
                  <a:pt x="17139" y="4563"/>
                  <a:pt x="17166" y="4521"/>
                  <a:pt x="17202" y="4488"/>
                </a:cubicBezTo>
                <a:cubicBezTo>
                  <a:pt x="17246" y="4451"/>
                  <a:pt x="17226" y="4423"/>
                  <a:pt x="17196" y="4401"/>
                </a:cubicBezTo>
                <a:cubicBezTo>
                  <a:pt x="17154" y="4370"/>
                  <a:pt x="17108" y="4338"/>
                  <a:pt x="17060" y="4322"/>
                </a:cubicBezTo>
                <a:cubicBezTo>
                  <a:pt x="16918" y="4277"/>
                  <a:pt x="16775" y="4239"/>
                  <a:pt x="16631" y="4200"/>
                </a:cubicBezTo>
                <a:cubicBezTo>
                  <a:pt x="16618" y="4197"/>
                  <a:pt x="16603" y="4196"/>
                  <a:pt x="16589" y="4196"/>
                </a:cubicBezTo>
                <a:cubicBezTo>
                  <a:pt x="16568" y="4196"/>
                  <a:pt x="16546" y="4198"/>
                  <a:pt x="16525" y="4198"/>
                </a:cubicBezTo>
                <a:cubicBezTo>
                  <a:pt x="16543" y="4166"/>
                  <a:pt x="16562" y="4131"/>
                  <a:pt x="16582" y="4095"/>
                </a:cubicBezTo>
                <a:cubicBezTo>
                  <a:pt x="16609" y="4044"/>
                  <a:pt x="16599" y="4008"/>
                  <a:pt x="16542" y="3997"/>
                </a:cubicBezTo>
                <a:cubicBezTo>
                  <a:pt x="16460" y="3983"/>
                  <a:pt x="16377" y="3982"/>
                  <a:pt x="16295" y="3971"/>
                </a:cubicBezTo>
                <a:cubicBezTo>
                  <a:pt x="16229" y="3961"/>
                  <a:pt x="16163" y="3942"/>
                  <a:pt x="16096" y="3937"/>
                </a:cubicBezTo>
                <a:cubicBezTo>
                  <a:pt x="16011" y="3929"/>
                  <a:pt x="15931" y="3894"/>
                  <a:pt x="15848" y="3875"/>
                </a:cubicBezTo>
                <a:cubicBezTo>
                  <a:pt x="15843" y="3874"/>
                  <a:pt x="15837" y="3873"/>
                  <a:pt x="15832" y="3873"/>
                </a:cubicBezTo>
                <a:cubicBezTo>
                  <a:pt x="15822" y="3873"/>
                  <a:pt x="15812" y="3874"/>
                  <a:pt x="15803" y="3874"/>
                </a:cubicBezTo>
                <a:cubicBezTo>
                  <a:pt x="15795" y="3874"/>
                  <a:pt x="15787" y="3874"/>
                  <a:pt x="15780" y="3871"/>
                </a:cubicBezTo>
                <a:cubicBezTo>
                  <a:pt x="15766" y="3866"/>
                  <a:pt x="15759" y="3844"/>
                  <a:pt x="15746" y="3829"/>
                </a:cubicBezTo>
                <a:cubicBezTo>
                  <a:pt x="15789" y="3802"/>
                  <a:pt x="15793" y="3763"/>
                  <a:pt x="15781" y="3719"/>
                </a:cubicBezTo>
                <a:cubicBezTo>
                  <a:pt x="15780" y="3715"/>
                  <a:pt x="15789" y="3709"/>
                  <a:pt x="15792" y="3704"/>
                </a:cubicBezTo>
                <a:cubicBezTo>
                  <a:pt x="15802" y="3684"/>
                  <a:pt x="15811" y="3665"/>
                  <a:pt x="15811" y="3642"/>
                </a:cubicBezTo>
                <a:cubicBezTo>
                  <a:pt x="15823" y="3624"/>
                  <a:pt x="15842" y="3608"/>
                  <a:pt x="15849" y="3590"/>
                </a:cubicBezTo>
                <a:cubicBezTo>
                  <a:pt x="15879" y="3514"/>
                  <a:pt x="15911" y="3438"/>
                  <a:pt x="15933" y="3359"/>
                </a:cubicBezTo>
                <a:cubicBezTo>
                  <a:pt x="15960" y="3263"/>
                  <a:pt x="15957" y="3256"/>
                  <a:pt x="15856" y="3233"/>
                </a:cubicBezTo>
                <a:cubicBezTo>
                  <a:pt x="15746" y="3209"/>
                  <a:pt x="15633" y="3195"/>
                  <a:pt x="15518" y="3175"/>
                </a:cubicBezTo>
                <a:cubicBezTo>
                  <a:pt x="15512" y="3121"/>
                  <a:pt x="15509" y="3103"/>
                  <a:pt x="15477" y="3103"/>
                </a:cubicBezTo>
                <a:cubicBezTo>
                  <a:pt x="15463" y="3103"/>
                  <a:pt x="15443" y="3107"/>
                  <a:pt x="15414" y="3112"/>
                </a:cubicBezTo>
                <a:cubicBezTo>
                  <a:pt x="15362" y="3123"/>
                  <a:pt x="15309" y="3135"/>
                  <a:pt x="15260" y="3151"/>
                </a:cubicBezTo>
                <a:cubicBezTo>
                  <a:pt x="15211" y="3166"/>
                  <a:pt x="15167" y="3187"/>
                  <a:pt x="15119" y="3206"/>
                </a:cubicBezTo>
                <a:cubicBezTo>
                  <a:pt x="15142" y="3145"/>
                  <a:pt x="15165" y="3084"/>
                  <a:pt x="15191" y="3019"/>
                </a:cubicBezTo>
                <a:cubicBezTo>
                  <a:pt x="15174" y="3014"/>
                  <a:pt x="15162" y="3010"/>
                  <a:pt x="15146" y="3004"/>
                </a:cubicBezTo>
                <a:cubicBezTo>
                  <a:pt x="15154" y="2995"/>
                  <a:pt x="15160" y="2988"/>
                  <a:pt x="15180" y="2963"/>
                </a:cubicBezTo>
                <a:cubicBezTo>
                  <a:pt x="15131" y="2961"/>
                  <a:pt x="15088" y="2954"/>
                  <a:pt x="15048" y="2954"/>
                </a:cubicBezTo>
                <a:cubicBezTo>
                  <a:pt x="15031" y="2954"/>
                  <a:pt x="15016" y="2955"/>
                  <a:pt x="15000" y="2958"/>
                </a:cubicBezTo>
                <a:cubicBezTo>
                  <a:pt x="14774" y="3006"/>
                  <a:pt x="14547" y="3057"/>
                  <a:pt x="14324" y="3122"/>
                </a:cubicBezTo>
                <a:cubicBezTo>
                  <a:pt x="14162" y="3169"/>
                  <a:pt x="14006" y="3241"/>
                  <a:pt x="13848" y="3302"/>
                </a:cubicBezTo>
                <a:cubicBezTo>
                  <a:pt x="13822" y="3312"/>
                  <a:pt x="13795" y="3320"/>
                  <a:pt x="13759" y="3334"/>
                </a:cubicBezTo>
                <a:cubicBezTo>
                  <a:pt x="13819" y="3245"/>
                  <a:pt x="13872" y="3169"/>
                  <a:pt x="13925" y="3089"/>
                </a:cubicBezTo>
                <a:cubicBezTo>
                  <a:pt x="13915" y="3082"/>
                  <a:pt x="13906" y="3075"/>
                  <a:pt x="13906" y="3075"/>
                </a:cubicBezTo>
                <a:lnTo>
                  <a:pt x="13906" y="3075"/>
                </a:lnTo>
                <a:cubicBezTo>
                  <a:pt x="13906" y="3075"/>
                  <a:pt x="13906" y="3075"/>
                  <a:pt x="13907" y="3075"/>
                </a:cubicBezTo>
                <a:cubicBezTo>
                  <a:pt x="13919" y="3024"/>
                  <a:pt x="13932" y="2979"/>
                  <a:pt x="13945" y="2929"/>
                </a:cubicBezTo>
                <a:lnTo>
                  <a:pt x="13907" y="2929"/>
                </a:lnTo>
                <a:cubicBezTo>
                  <a:pt x="13940" y="2815"/>
                  <a:pt x="13973" y="2701"/>
                  <a:pt x="14009" y="2587"/>
                </a:cubicBezTo>
                <a:cubicBezTo>
                  <a:pt x="14025" y="2536"/>
                  <a:pt x="14004" y="2520"/>
                  <a:pt x="13959" y="2505"/>
                </a:cubicBezTo>
                <a:cubicBezTo>
                  <a:pt x="13922" y="2494"/>
                  <a:pt x="13885" y="2490"/>
                  <a:pt x="13849" y="2490"/>
                </a:cubicBezTo>
                <a:cubicBezTo>
                  <a:pt x="13786" y="2490"/>
                  <a:pt x="13724" y="2502"/>
                  <a:pt x="13662" y="2511"/>
                </a:cubicBezTo>
                <a:cubicBezTo>
                  <a:pt x="13640" y="2514"/>
                  <a:pt x="13617" y="2521"/>
                  <a:pt x="13595" y="2521"/>
                </a:cubicBezTo>
                <a:cubicBezTo>
                  <a:pt x="13575" y="2521"/>
                  <a:pt x="13555" y="2515"/>
                  <a:pt x="13537" y="2495"/>
                </a:cubicBezTo>
                <a:cubicBezTo>
                  <a:pt x="13532" y="2490"/>
                  <a:pt x="13521" y="2488"/>
                  <a:pt x="13510" y="2488"/>
                </a:cubicBezTo>
                <a:cubicBezTo>
                  <a:pt x="13505" y="2488"/>
                  <a:pt x="13499" y="2488"/>
                  <a:pt x="13495" y="2489"/>
                </a:cubicBezTo>
                <a:cubicBezTo>
                  <a:pt x="13377" y="2500"/>
                  <a:pt x="13267" y="2536"/>
                  <a:pt x="13162" y="2602"/>
                </a:cubicBezTo>
                <a:cubicBezTo>
                  <a:pt x="13174" y="2612"/>
                  <a:pt x="13182" y="2620"/>
                  <a:pt x="13198" y="2631"/>
                </a:cubicBezTo>
                <a:cubicBezTo>
                  <a:pt x="13169" y="2633"/>
                  <a:pt x="13147" y="2633"/>
                  <a:pt x="13122" y="2634"/>
                </a:cubicBezTo>
                <a:cubicBezTo>
                  <a:pt x="13117" y="2594"/>
                  <a:pt x="13114" y="2554"/>
                  <a:pt x="13107" y="2516"/>
                </a:cubicBezTo>
                <a:cubicBezTo>
                  <a:pt x="13101" y="2473"/>
                  <a:pt x="13092" y="2453"/>
                  <a:pt x="13071" y="2453"/>
                </a:cubicBezTo>
                <a:cubicBezTo>
                  <a:pt x="13059" y="2453"/>
                  <a:pt x="13043" y="2460"/>
                  <a:pt x="13022" y="2471"/>
                </a:cubicBezTo>
                <a:cubicBezTo>
                  <a:pt x="12965" y="2502"/>
                  <a:pt x="12914" y="2541"/>
                  <a:pt x="12863" y="2579"/>
                </a:cubicBezTo>
                <a:cubicBezTo>
                  <a:pt x="12711" y="2696"/>
                  <a:pt x="12561" y="2813"/>
                  <a:pt x="12401" y="2934"/>
                </a:cubicBezTo>
                <a:cubicBezTo>
                  <a:pt x="12382" y="2880"/>
                  <a:pt x="12363" y="2835"/>
                  <a:pt x="12351" y="2788"/>
                </a:cubicBezTo>
                <a:cubicBezTo>
                  <a:pt x="12343" y="2757"/>
                  <a:pt x="12330" y="2742"/>
                  <a:pt x="12311" y="2742"/>
                </a:cubicBezTo>
                <a:cubicBezTo>
                  <a:pt x="12300" y="2742"/>
                  <a:pt x="12287" y="2747"/>
                  <a:pt x="12273" y="2756"/>
                </a:cubicBezTo>
                <a:cubicBezTo>
                  <a:pt x="12227" y="2784"/>
                  <a:pt x="12179" y="2809"/>
                  <a:pt x="12142" y="2846"/>
                </a:cubicBezTo>
                <a:cubicBezTo>
                  <a:pt x="12020" y="2967"/>
                  <a:pt x="11913" y="3099"/>
                  <a:pt x="11819" y="3245"/>
                </a:cubicBezTo>
                <a:cubicBezTo>
                  <a:pt x="11722" y="3394"/>
                  <a:pt x="11608" y="3533"/>
                  <a:pt x="11500" y="3674"/>
                </a:cubicBezTo>
                <a:cubicBezTo>
                  <a:pt x="11397" y="3809"/>
                  <a:pt x="11290" y="3942"/>
                  <a:pt x="11185" y="4075"/>
                </a:cubicBezTo>
                <a:cubicBezTo>
                  <a:pt x="11175" y="4090"/>
                  <a:pt x="11163" y="4101"/>
                  <a:pt x="11140" y="4110"/>
                </a:cubicBezTo>
                <a:cubicBezTo>
                  <a:pt x="11252" y="3660"/>
                  <a:pt x="11371" y="3211"/>
                  <a:pt x="11474" y="2759"/>
                </a:cubicBezTo>
                <a:cubicBezTo>
                  <a:pt x="11577" y="2309"/>
                  <a:pt x="11669" y="1856"/>
                  <a:pt x="11756" y="1403"/>
                </a:cubicBezTo>
                <a:cubicBezTo>
                  <a:pt x="11844" y="947"/>
                  <a:pt x="11898" y="485"/>
                  <a:pt x="11965" y="30"/>
                </a:cubicBezTo>
                <a:cubicBezTo>
                  <a:pt x="11869" y="20"/>
                  <a:pt x="11787" y="9"/>
                  <a:pt x="11706" y="1"/>
                </a:cubicBezTo>
                <a:cubicBezTo>
                  <a:pt x="11704" y="1"/>
                  <a:pt x="11703" y="1"/>
                  <a:pt x="11701" y="1"/>
                </a:cubicBezTo>
                <a:close/>
              </a:path>
            </a:pathLst>
          </a:custGeom>
          <a:solidFill>
            <a:srgbClr val="80B31A">
              <a:alpha val="50196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Google Shape;75;p31"/>
          <p:cNvSpPr/>
          <p:nvPr/>
        </p:nvSpPr>
        <p:spPr>
          <a:xfrm rot="-9647156">
            <a:off x="4637715" y="-114549"/>
            <a:ext cx="476352" cy="478652"/>
          </a:xfrm>
          <a:custGeom>
            <a:avLst/>
            <a:gdLst/>
            <a:ahLst/>
            <a:cxnLst/>
            <a:rect l="l" t="t" r="r" b="b"/>
            <a:pathLst>
              <a:path w="19054" h="19146" extrusionOk="0">
                <a:moveTo>
                  <a:pt x="11701" y="1"/>
                </a:moveTo>
                <a:cubicBezTo>
                  <a:pt x="11687" y="1"/>
                  <a:pt x="11669" y="5"/>
                  <a:pt x="11665" y="12"/>
                </a:cubicBezTo>
                <a:cubicBezTo>
                  <a:pt x="11630" y="76"/>
                  <a:pt x="11581" y="139"/>
                  <a:pt x="11568" y="207"/>
                </a:cubicBezTo>
                <a:cubicBezTo>
                  <a:pt x="11531" y="417"/>
                  <a:pt x="11512" y="630"/>
                  <a:pt x="11476" y="840"/>
                </a:cubicBezTo>
                <a:cubicBezTo>
                  <a:pt x="11392" y="1331"/>
                  <a:pt x="11306" y="1822"/>
                  <a:pt x="11212" y="2312"/>
                </a:cubicBezTo>
                <a:cubicBezTo>
                  <a:pt x="11144" y="2669"/>
                  <a:pt x="11063" y="3022"/>
                  <a:pt x="10987" y="3376"/>
                </a:cubicBezTo>
                <a:cubicBezTo>
                  <a:pt x="10980" y="3405"/>
                  <a:pt x="10969" y="3430"/>
                  <a:pt x="10946" y="3454"/>
                </a:cubicBezTo>
                <a:cubicBezTo>
                  <a:pt x="10955" y="3386"/>
                  <a:pt x="10972" y="3318"/>
                  <a:pt x="10970" y="3250"/>
                </a:cubicBezTo>
                <a:cubicBezTo>
                  <a:pt x="10965" y="3133"/>
                  <a:pt x="10946" y="3016"/>
                  <a:pt x="10931" y="2900"/>
                </a:cubicBezTo>
                <a:cubicBezTo>
                  <a:pt x="10929" y="2887"/>
                  <a:pt x="10908" y="2877"/>
                  <a:pt x="10902" y="2871"/>
                </a:cubicBezTo>
                <a:cubicBezTo>
                  <a:pt x="10895" y="2842"/>
                  <a:pt x="10892" y="2816"/>
                  <a:pt x="10884" y="2792"/>
                </a:cubicBezTo>
                <a:cubicBezTo>
                  <a:pt x="10869" y="2744"/>
                  <a:pt x="10863" y="2724"/>
                  <a:pt x="10848" y="2724"/>
                </a:cubicBezTo>
                <a:cubicBezTo>
                  <a:pt x="10836" y="2724"/>
                  <a:pt x="10818" y="2736"/>
                  <a:pt x="10786" y="2756"/>
                </a:cubicBezTo>
                <a:cubicBezTo>
                  <a:pt x="10724" y="2795"/>
                  <a:pt x="10660" y="2829"/>
                  <a:pt x="10601" y="2864"/>
                </a:cubicBezTo>
                <a:cubicBezTo>
                  <a:pt x="10636" y="2733"/>
                  <a:pt x="10553" y="2623"/>
                  <a:pt x="10501" y="2504"/>
                </a:cubicBezTo>
                <a:cubicBezTo>
                  <a:pt x="10463" y="2419"/>
                  <a:pt x="10419" y="2337"/>
                  <a:pt x="10373" y="2254"/>
                </a:cubicBezTo>
                <a:cubicBezTo>
                  <a:pt x="10341" y="2194"/>
                  <a:pt x="10316" y="2165"/>
                  <a:pt x="10284" y="2165"/>
                </a:cubicBezTo>
                <a:cubicBezTo>
                  <a:pt x="10256" y="2165"/>
                  <a:pt x="10222" y="2188"/>
                  <a:pt x="10175" y="2234"/>
                </a:cubicBezTo>
                <a:cubicBezTo>
                  <a:pt x="10110" y="2142"/>
                  <a:pt x="10049" y="2048"/>
                  <a:pt x="9977" y="1961"/>
                </a:cubicBezTo>
                <a:cubicBezTo>
                  <a:pt x="9909" y="1880"/>
                  <a:pt x="9829" y="1810"/>
                  <a:pt x="9756" y="1734"/>
                </a:cubicBezTo>
                <a:cubicBezTo>
                  <a:pt x="9743" y="1720"/>
                  <a:pt x="9731" y="1714"/>
                  <a:pt x="9720" y="1714"/>
                </a:cubicBezTo>
                <a:cubicBezTo>
                  <a:pt x="9704" y="1714"/>
                  <a:pt x="9691" y="1726"/>
                  <a:pt x="9680" y="1745"/>
                </a:cubicBezTo>
                <a:cubicBezTo>
                  <a:pt x="9649" y="1803"/>
                  <a:pt x="9618" y="1861"/>
                  <a:pt x="9597" y="1923"/>
                </a:cubicBezTo>
                <a:cubicBezTo>
                  <a:pt x="9560" y="2028"/>
                  <a:pt x="9535" y="2140"/>
                  <a:pt x="9490" y="2243"/>
                </a:cubicBezTo>
                <a:cubicBezTo>
                  <a:pt x="9459" y="2312"/>
                  <a:pt x="9397" y="2368"/>
                  <a:pt x="9386" y="2450"/>
                </a:cubicBezTo>
                <a:cubicBezTo>
                  <a:pt x="9377" y="2510"/>
                  <a:pt x="9365" y="2567"/>
                  <a:pt x="9354" y="2629"/>
                </a:cubicBezTo>
                <a:cubicBezTo>
                  <a:pt x="9156" y="2482"/>
                  <a:pt x="8949" y="2347"/>
                  <a:pt x="8799" y="2120"/>
                </a:cubicBezTo>
                <a:cubicBezTo>
                  <a:pt x="8789" y="2168"/>
                  <a:pt x="8785" y="2196"/>
                  <a:pt x="8778" y="2234"/>
                </a:cubicBezTo>
                <a:cubicBezTo>
                  <a:pt x="8763" y="2211"/>
                  <a:pt x="8749" y="2198"/>
                  <a:pt x="8747" y="2183"/>
                </a:cubicBezTo>
                <a:cubicBezTo>
                  <a:pt x="8740" y="2154"/>
                  <a:pt x="8738" y="2132"/>
                  <a:pt x="8702" y="2132"/>
                </a:cubicBezTo>
                <a:cubicBezTo>
                  <a:pt x="8700" y="2132"/>
                  <a:pt x="8698" y="2132"/>
                  <a:pt x="8695" y="2132"/>
                </a:cubicBezTo>
                <a:cubicBezTo>
                  <a:pt x="8695" y="2132"/>
                  <a:pt x="8694" y="2132"/>
                  <a:pt x="8694" y="2132"/>
                </a:cubicBezTo>
                <a:cubicBezTo>
                  <a:pt x="8682" y="2132"/>
                  <a:pt x="8665" y="2110"/>
                  <a:pt x="8657" y="2095"/>
                </a:cubicBezTo>
                <a:cubicBezTo>
                  <a:pt x="8609" y="2003"/>
                  <a:pt x="8527" y="1947"/>
                  <a:pt x="8439" y="1903"/>
                </a:cubicBezTo>
                <a:cubicBezTo>
                  <a:pt x="8376" y="1873"/>
                  <a:pt x="8320" y="1830"/>
                  <a:pt x="8256" y="1798"/>
                </a:cubicBezTo>
                <a:cubicBezTo>
                  <a:pt x="8236" y="1787"/>
                  <a:pt x="8221" y="1782"/>
                  <a:pt x="8209" y="1782"/>
                </a:cubicBezTo>
                <a:cubicBezTo>
                  <a:pt x="8188" y="1782"/>
                  <a:pt x="8177" y="1799"/>
                  <a:pt x="8166" y="1838"/>
                </a:cubicBezTo>
                <a:cubicBezTo>
                  <a:pt x="8160" y="1857"/>
                  <a:pt x="8152" y="1877"/>
                  <a:pt x="8141" y="1911"/>
                </a:cubicBezTo>
                <a:cubicBezTo>
                  <a:pt x="8090" y="1878"/>
                  <a:pt x="8044" y="1852"/>
                  <a:pt x="8004" y="1818"/>
                </a:cubicBezTo>
                <a:cubicBezTo>
                  <a:pt x="7926" y="1753"/>
                  <a:pt x="7853" y="1682"/>
                  <a:pt x="7774" y="1616"/>
                </a:cubicBezTo>
                <a:cubicBezTo>
                  <a:pt x="7756" y="1601"/>
                  <a:pt x="7737" y="1591"/>
                  <a:pt x="7719" y="1591"/>
                </a:cubicBezTo>
                <a:cubicBezTo>
                  <a:pt x="7700" y="1591"/>
                  <a:pt x="7682" y="1602"/>
                  <a:pt x="7666" y="1632"/>
                </a:cubicBezTo>
                <a:cubicBezTo>
                  <a:pt x="7655" y="1655"/>
                  <a:pt x="7640" y="1665"/>
                  <a:pt x="7621" y="1665"/>
                </a:cubicBezTo>
                <a:cubicBezTo>
                  <a:pt x="7608" y="1665"/>
                  <a:pt x="7593" y="1659"/>
                  <a:pt x="7576" y="1648"/>
                </a:cubicBezTo>
                <a:cubicBezTo>
                  <a:pt x="7495" y="1594"/>
                  <a:pt x="7410" y="1548"/>
                  <a:pt x="7308" y="1537"/>
                </a:cubicBezTo>
                <a:cubicBezTo>
                  <a:pt x="7295" y="1536"/>
                  <a:pt x="7283" y="1535"/>
                  <a:pt x="7272" y="1535"/>
                </a:cubicBezTo>
                <a:cubicBezTo>
                  <a:pt x="7226" y="1535"/>
                  <a:pt x="7203" y="1552"/>
                  <a:pt x="7191" y="1610"/>
                </a:cubicBezTo>
                <a:cubicBezTo>
                  <a:pt x="7165" y="1740"/>
                  <a:pt x="7148" y="1870"/>
                  <a:pt x="7132" y="2001"/>
                </a:cubicBezTo>
                <a:cubicBezTo>
                  <a:pt x="7128" y="2038"/>
                  <a:pt x="7125" y="2060"/>
                  <a:pt x="7100" y="2060"/>
                </a:cubicBezTo>
                <a:cubicBezTo>
                  <a:pt x="7090" y="2060"/>
                  <a:pt x="7078" y="2057"/>
                  <a:pt x="7060" y="2050"/>
                </a:cubicBezTo>
                <a:cubicBezTo>
                  <a:pt x="7004" y="2027"/>
                  <a:pt x="6939" y="2017"/>
                  <a:pt x="6877" y="2007"/>
                </a:cubicBezTo>
                <a:cubicBezTo>
                  <a:pt x="6772" y="1991"/>
                  <a:pt x="6694" y="1924"/>
                  <a:pt x="6607" y="1873"/>
                </a:cubicBezTo>
                <a:cubicBezTo>
                  <a:pt x="6537" y="1831"/>
                  <a:pt x="6465" y="1792"/>
                  <a:pt x="6391" y="1767"/>
                </a:cubicBezTo>
                <a:cubicBezTo>
                  <a:pt x="6371" y="1760"/>
                  <a:pt x="6354" y="1757"/>
                  <a:pt x="6340" y="1757"/>
                </a:cubicBezTo>
                <a:cubicBezTo>
                  <a:pt x="6290" y="1757"/>
                  <a:pt x="6267" y="1794"/>
                  <a:pt x="6268" y="1864"/>
                </a:cubicBezTo>
                <a:cubicBezTo>
                  <a:pt x="6269" y="1890"/>
                  <a:pt x="6269" y="1916"/>
                  <a:pt x="6269" y="1956"/>
                </a:cubicBezTo>
                <a:cubicBezTo>
                  <a:pt x="6200" y="1925"/>
                  <a:pt x="6139" y="1900"/>
                  <a:pt x="6079" y="1872"/>
                </a:cubicBezTo>
                <a:cubicBezTo>
                  <a:pt x="6025" y="1846"/>
                  <a:pt x="5975" y="1812"/>
                  <a:pt x="5922" y="1785"/>
                </a:cubicBezTo>
                <a:cubicBezTo>
                  <a:pt x="5886" y="1766"/>
                  <a:pt x="5860" y="1756"/>
                  <a:pt x="5837" y="1756"/>
                </a:cubicBezTo>
                <a:cubicBezTo>
                  <a:pt x="5801" y="1756"/>
                  <a:pt x="5774" y="1782"/>
                  <a:pt x="5733" y="1841"/>
                </a:cubicBezTo>
                <a:cubicBezTo>
                  <a:pt x="5619" y="1810"/>
                  <a:pt x="5499" y="1777"/>
                  <a:pt x="5379" y="1743"/>
                </a:cubicBezTo>
                <a:cubicBezTo>
                  <a:pt x="5375" y="1742"/>
                  <a:pt x="5371" y="1741"/>
                  <a:pt x="5367" y="1741"/>
                </a:cubicBezTo>
                <a:cubicBezTo>
                  <a:pt x="5324" y="1741"/>
                  <a:pt x="5263" y="1799"/>
                  <a:pt x="5270" y="1842"/>
                </a:cubicBezTo>
                <a:cubicBezTo>
                  <a:pt x="5277" y="1888"/>
                  <a:pt x="5287" y="1934"/>
                  <a:pt x="5293" y="1981"/>
                </a:cubicBezTo>
                <a:cubicBezTo>
                  <a:pt x="5295" y="1988"/>
                  <a:pt x="5291" y="1996"/>
                  <a:pt x="5287" y="2011"/>
                </a:cubicBezTo>
                <a:cubicBezTo>
                  <a:pt x="5265" y="2007"/>
                  <a:pt x="5243" y="2007"/>
                  <a:pt x="5224" y="2002"/>
                </a:cubicBezTo>
                <a:cubicBezTo>
                  <a:pt x="5116" y="1971"/>
                  <a:pt x="5008" y="1940"/>
                  <a:pt x="4900" y="1908"/>
                </a:cubicBezTo>
                <a:cubicBezTo>
                  <a:pt x="4883" y="1902"/>
                  <a:pt x="4866" y="1898"/>
                  <a:pt x="4849" y="1895"/>
                </a:cubicBezTo>
                <a:cubicBezTo>
                  <a:pt x="4835" y="1893"/>
                  <a:pt x="4823" y="1892"/>
                  <a:pt x="4813" y="1892"/>
                </a:cubicBezTo>
                <a:cubicBezTo>
                  <a:pt x="4767" y="1892"/>
                  <a:pt x="4752" y="1916"/>
                  <a:pt x="4729" y="1996"/>
                </a:cubicBezTo>
                <a:cubicBezTo>
                  <a:pt x="4667" y="1985"/>
                  <a:pt x="4605" y="1974"/>
                  <a:pt x="4544" y="1961"/>
                </a:cubicBezTo>
                <a:cubicBezTo>
                  <a:pt x="4479" y="1947"/>
                  <a:pt x="4415" y="1928"/>
                  <a:pt x="4350" y="1916"/>
                </a:cubicBezTo>
                <a:cubicBezTo>
                  <a:pt x="4333" y="1913"/>
                  <a:pt x="4318" y="1911"/>
                  <a:pt x="4304" y="1911"/>
                </a:cubicBezTo>
                <a:cubicBezTo>
                  <a:pt x="4235" y="1911"/>
                  <a:pt x="4205" y="1952"/>
                  <a:pt x="4200" y="2044"/>
                </a:cubicBezTo>
                <a:cubicBezTo>
                  <a:pt x="4178" y="2043"/>
                  <a:pt x="4156" y="2044"/>
                  <a:pt x="4134" y="2041"/>
                </a:cubicBezTo>
                <a:cubicBezTo>
                  <a:pt x="4045" y="2028"/>
                  <a:pt x="3954" y="2014"/>
                  <a:pt x="3865" y="1998"/>
                </a:cubicBezTo>
                <a:cubicBezTo>
                  <a:pt x="3810" y="1990"/>
                  <a:pt x="3757" y="1980"/>
                  <a:pt x="3702" y="1967"/>
                </a:cubicBezTo>
                <a:cubicBezTo>
                  <a:pt x="3676" y="1961"/>
                  <a:pt x="3650" y="1951"/>
                  <a:pt x="3624" y="1951"/>
                </a:cubicBezTo>
                <a:cubicBezTo>
                  <a:pt x="3604" y="1951"/>
                  <a:pt x="3584" y="1957"/>
                  <a:pt x="3564" y="1976"/>
                </a:cubicBezTo>
                <a:cubicBezTo>
                  <a:pt x="3561" y="1979"/>
                  <a:pt x="3556" y="1980"/>
                  <a:pt x="3549" y="1980"/>
                </a:cubicBezTo>
                <a:cubicBezTo>
                  <a:pt x="3537" y="1980"/>
                  <a:pt x="3521" y="1975"/>
                  <a:pt x="3510" y="1972"/>
                </a:cubicBezTo>
                <a:cubicBezTo>
                  <a:pt x="3418" y="1954"/>
                  <a:pt x="3327" y="1946"/>
                  <a:pt x="3236" y="1946"/>
                </a:cubicBezTo>
                <a:cubicBezTo>
                  <a:pt x="3109" y="1946"/>
                  <a:pt x="2983" y="1962"/>
                  <a:pt x="2857" y="1990"/>
                </a:cubicBezTo>
                <a:cubicBezTo>
                  <a:pt x="2843" y="1992"/>
                  <a:pt x="2828" y="1997"/>
                  <a:pt x="2815" y="2003"/>
                </a:cubicBezTo>
                <a:cubicBezTo>
                  <a:pt x="2750" y="2037"/>
                  <a:pt x="2745" y="2067"/>
                  <a:pt x="2805" y="2108"/>
                </a:cubicBezTo>
                <a:cubicBezTo>
                  <a:pt x="2865" y="2150"/>
                  <a:pt x="2930" y="2185"/>
                  <a:pt x="2995" y="2222"/>
                </a:cubicBezTo>
                <a:cubicBezTo>
                  <a:pt x="3089" y="2276"/>
                  <a:pt x="3184" y="2329"/>
                  <a:pt x="3278" y="2383"/>
                </a:cubicBezTo>
                <a:cubicBezTo>
                  <a:pt x="3289" y="2389"/>
                  <a:pt x="3305" y="2403"/>
                  <a:pt x="3304" y="2409"/>
                </a:cubicBezTo>
                <a:cubicBezTo>
                  <a:pt x="3286" y="2476"/>
                  <a:pt x="3341" y="2492"/>
                  <a:pt x="3381" y="2517"/>
                </a:cubicBezTo>
                <a:cubicBezTo>
                  <a:pt x="3520" y="2600"/>
                  <a:pt x="3660" y="2684"/>
                  <a:pt x="3794" y="2764"/>
                </a:cubicBezTo>
                <a:cubicBezTo>
                  <a:pt x="3794" y="2779"/>
                  <a:pt x="3795" y="2782"/>
                  <a:pt x="3794" y="2783"/>
                </a:cubicBezTo>
                <a:cubicBezTo>
                  <a:pt x="3726" y="2883"/>
                  <a:pt x="3728" y="2911"/>
                  <a:pt x="3820" y="2999"/>
                </a:cubicBezTo>
                <a:cubicBezTo>
                  <a:pt x="3898" y="3072"/>
                  <a:pt x="3976" y="3143"/>
                  <a:pt x="4052" y="3217"/>
                </a:cubicBezTo>
                <a:cubicBezTo>
                  <a:pt x="4066" y="3232"/>
                  <a:pt x="4068" y="3261"/>
                  <a:pt x="4078" y="3282"/>
                </a:cubicBezTo>
                <a:cubicBezTo>
                  <a:pt x="4088" y="3305"/>
                  <a:pt x="4096" y="3334"/>
                  <a:pt x="4114" y="3350"/>
                </a:cubicBezTo>
                <a:cubicBezTo>
                  <a:pt x="4184" y="3415"/>
                  <a:pt x="4258" y="3475"/>
                  <a:pt x="4335" y="3541"/>
                </a:cubicBezTo>
                <a:cubicBezTo>
                  <a:pt x="4287" y="3591"/>
                  <a:pt x="4237" y="3642"/>
                  <a:pt x="4187" y="3693"/>
                </a:cubicBezTo>
                <a:cubicBezTo>
                  <a:pt x="4156" y="3724"/>
                  <a:pt x="4127" y="3752"/>
                  <a:pt x="4094" y="3781"/>
                </a:cubicBezTo>
                <a:cubicBezTo>
                  <a:pt x="4052" y="3818"/>
                  <a:pt x="4057" y="3854"/>
                  <a:pt x="4097" y="3888"/>
                </a:cubicBezTo>
                <a:cubicBezTo>
                  <a:pt x="4132" y="3916"/>
                  <a:pt x="4168" y="3942"/>
                  <a:pt x="4205" y="3966"/>
                </a:cubicBezTo>
                <a:cubicBezTo>
                  <a:pt x="4338" y="4055"/>
                  <a:pt x="4472" y="4142"/>
                  <a:pt x="4603" y="4230"/>
                </a:cubicBezTo>
                <a:cubicBezTo>
                  <a:pt x="4612" y="4235"/>
                  <a:pt x="4619" y="4244"/>
                  <a:pt x="4626" y="4250"/>
                </a:cubicBezTo>
                <a:cubicBezTo>
                  <a:pt x="4587" y="4327"/>
                  <a:pt x="4596" y="4358"/>
                  <a:pt x="4675" y="4393"/>
                </a:cubicBezTo>
                <a:cubicBezTo>
                  <a:pt x="4747" y="4424"/>
                  <a:pt x="4824" y="4446"/>
                  <a:pt x="4900" y="4467"/>
                </a:cubicBezTo>
                <a:cubicBezTo>
                  <a:pt x="5076" y="4521"/>
                  <a:pt x="5216" y="4640"/>
                  <a:pt x="5375" y="4724"/>
                </a:cubicBezTo>
                <a:cubicBezTo>
                  <a:pt x="5442" y="4760"/>
                  <a:pt x="5513" y="4785"/>
                  <a:pt x="5584" y="4816"/>
                </a:cubicBezTo>
                <a:cubicBezTo>
                  <a:pt x="5583" y="4819"/>
                  <a:pt x="5584" y="4826"/>
                  <a:pt x="5581" y="4827"/>
                </a:cubicBezTo>
                <a:cubicBezTo>
                  <a:pt x="5435" y="4899"/>
                  <a:pt x="5291" y="4977"/>
                  <a:pt x="5138" y="5037"/>
                </a:cubicBezTo>
                <a:cubicBezTo>
                  <a:pt x="4910" y="5129"/>
                  <a:pt x="4668" y="5162"/>
                  <a:pt x="4422" y="5177"/>
                </a:cubicBezTo>
                <a:cubicBezTo>
                  <a:pt x="4398" y="5179"/>
                  <a:pt x="4372" y="5187"/>
                  <a:pt x="4349" y="5196"/>
                </a:cubicBezTo>
                <a:cubicBezTo>
                  <a:pt x="4242" y="5236"/>
                  <a:pt x="4240" y="5244"/>
                  <a:pt x="4288" y="5346"/>
                </a:cubicBezTo>
                <a:cubicBezTo>
                  <a:pt x="4290" y="5352"/>
                  <a:pt x="4290" y="5360"/>
                  <a:pt x="4293" y="5376"/>
                </a:cubicBezTo>
                <a:cubicBezTo>
                  <a:pt x="4227" y="5388"/>
                  <a:pt x="4160" y="5401"/>
                  <a:pt x="4094" y="5412"/>
                </a:cubicBezTo>
                <a:cubicBezTo>
                  <a:pt x="4061" y="5418"/>
                  <a:pt x="4027" y="5422"/>
                  <a:pt x="3994" y="5429"/>
                </a:cubicBezTo>
                <a:cubicBezTo>
                  <a:pt x="3944" y="5442"/>
                  <a:pt x="3906" y="5464"/>
                  <a:pt x="3928" y="5530"/>
                </a:cubicBezTo>
                <a:cubicBezTo>
                  <a:pt x="3845" y="5553"/>
                  <a:pt x="3763" y="5570"/>
                  <a:pt x="3687" y="5599"/>
                </a:cubicBezTo>
                <a:cubicBezTo>
                  <a:pt x="3607" y="5632"/>
                  <a:pt x="3531" y="5674"/>
                  <a:pt x="3455" y="5718"/>
                </a:cubicBezTo>
                <a:cubicBezTo>
                  <a:pt x="3409" y="5745"/>
                  <a:pt x="3404" y="5782"/>
                  <a:pt x="3448" y="5820"/>
                </a:cubicBezTo>
                <a:cubicBezTo>
                  <a:pt x="3510" y="5875"/>
                  <a:pt x="3568" y="5932"/>
                  <a:pt x="3639" y="5997"/>
                </a:cubicBezTo>
                <a:cubicBezTo>
                  <a:pt x="3569" y="6041"/>
                  <a:pt x="3505" y="6069"/>
                  <a:pt x="3433" y="6070"/>
                </a:cubicBezTo>
                <a:cubicBezTo>
                  <a:pt x="3427" y="6071"/>
                  <a:pt x="3422" y="6071"/>
                  <a:pt x="3416" y="6071"/>
                </a:cubicBezTo>
                <a:cubicBezTo>
                  <a:pt x="3339" y="6071"/>
                  <a:pt x="3260" y="6064"/>
                  <a:pt x="3184" y="6061"/>
                </a:cubicBezTo>
                <a:cubicBezTo>
                  <a:pt x="3165" y="6061"/>
                  <a:pt x="3145" y="6061"/>
                  <a:pt x="3126" y="6062"/>
                </a:cubicBezTo>
                <a:cubicBezTo>
                  <a:pt x="3047" y="6069"/>
                  <a:pt x="3029" y="6093"/>
                  <a:pt x="3054" y="6168"/>
                </a:cubicBezTo>
                <a:cubicBezTo>
                  <a:pt x="3055" y="6173"/>
                  <a:pt x="3053" y="6180"/>
                  <a:pt x="3052" y="6190"/>
                </a:cubicBezTo>
                <a:cubicBezTo>
                  <a:pt x="3026" y="6190"/>
                  <a:pt x="3000" y="6189"/>
                  <a:pt x="2975" y="6189"/>
                </a:cubicBezTo>
                <a:cubicBezTo>
                  <a:pt x="2943" y="6189"/>
                  <a:pt x="2911" y="6190"/>
                  <a:pt x="2880" y="6193"/>
                </a:cubicBezTo>
                <a:cubicBezTo>
                  <a:pt x="2726" y="6206"/>
                  <a:pt x="2586" y="6255"/>
                  <a:pt x="2473" y="6366"/>
                </a:cubicBezTo>
                <a:cubicBezTo>
                  <a:pt x="2430" y="6407"/>
                  <a:pt x="2420" y="6443"/>
                  <a:pt x="2466" y="6489"/>
                </a:cubicBezTo>
                <a:cubicBezTo>
                  <a:pt x="2497" y="6520"/>
                  <a:pt x="2522" y="6559"/>
                  <a:pt x="2554" y="6600"/>
                </a:cubicBezTo>
                <a:cubicBezTo>
                  <a:pt x="2509" y="6612"/>
                  <a:pt x="2471" y="6620"/>
                  <a:pt x="2432" y="6632"/>
                </a:cubicBezTo>
                <a:cubicBezTo>
                  <a:pt x="2330" y="6667"/>
                  <a:pt x="2226" y="6698"/>
                  <a:pt x="2128" y="6743"/>
                </a:cubicBezTo>
                <a:cubicBezTo>
                  <a:pt x="1995" y="6805"/>
                  <a:pt x="1994" y="6828"/>
                  <a:pt x="2098" y="6936"/>
                </a:cubicBezTo>
                <a:cubicBezTo>
                  <a:pt x="2065" y="6952"/>
                  <a:pt x="2033" y="6970"/>
                  <a:pt x="2002" y="6985"/>
                </a:cubicBezTo>
                <a:cubicBezTo>
                  <a:pt x="1958" y="7007"/>
                  <a:pt x="1913" y="7026"/>
                  <a:pt x="1872" y="7052"/>
                </a:cubicBezTo>
                <a:cubicBezTo>
                  <a:pt x="1823" y="7083"/>
                  <a:pt x="1787" y="7121"/>
                  <a:pt x="1833" y="7182"/>
                </a:cubicBezTo>
                <a:cubicBezTo>
                  <a:pt x="1791" y="7220"/>
                  <a:pt x="1750" y="7254"/>
                  <a:pt x="1715" y="7294"/>
                </a:cubicBezTo>
                <a:cubicBezTo>
                  <a:pt x="1668" y="7347"/>
                  <a:pt x="1675" y="7373"/>
                  <a:pt x="1737" y="7407"/>
                </a:cubicBezTo>
                <a:cubicBezTo>
                  <a:pt x="1815" y="7449"/>
                  <a:pt x="1892" y="7492"/>
                  <a:pt x="1969" y="7538"/>
                </a:cubicBezTo>
                <a:cubicBezTo>
                  <a:pt x="1980" y="7543"/>
                  <a:pt x="1992" y="7554"/>
                  <a:pt x="1993" y="7564"/>
                </a:cubicBezTo>
                <a:cubicBezTo>
                  <a:pt x="2011" y="7716"/>
                  <a:pt x="2121" y="7813"/>
                  <a:pt x="2204" y="7924"/>
                </a:cubicBezTo>
                <a:cubicBezTo>
                  <a:pt x="2250" y="7985"/>
                  <a:pt x="2314" y="8033"/>
                  <a:pt x="2364" y="8081"/>
                </a:cubicBezTo>
                <a:cubicBezTo>
                  <a:pt x="2241" y="8177"/>
                  <a:pt x="2118" y="8272"/>
                  <a:pt x="1995" y="8371"/>
                </a:cubicBezTo>
                <a:cubicBezTo>
                  <a:pt x="1962" y="8400"/>
                  <a:pt x="1938" y="8438"/>
                  <a:pt x="1903" y="8464"/>
                </a:cubicBezTo>
                <a:cubicBezTo>
                  <a:pt x="1853" y="8501"/>
                  <a:pt x="1793" y="8525"/>
                  <a:pt x="1742" y="8565"/>
                </a:cubicBezTo>
                <a:cubicBezTo>
                  <a:pt x="1680" y="8612"/>
                  <a:pt x="1618" y="8660"/>
                  <a:pt x="1567" y="8720"/>
                </a:cubicBezTo>
                <a:cubicBezTo>
                  <a:pt x="1515" y="8781"/>
                  <a:pt x="1527" y="8813"/>
                  <a:pt x="1593" y="8860"/>
                </a:cubicBezTo>
                <a:cubicBezTo>
                  <a:pt x="1619" y="8878"/>
                  <a:pt x="1643" y="8897"/>
                  <a:pt x="1671" y="8919"/>
                </a:cubicBezTo>
                <a:cubicBezTo>
                  <a:pt x="1603" y="8987"/>
                  <a:pt x="1537" y="9050"/>
                  <a:pt x="1475" y="9116"/>
                </a:cubicBezTo>
                <a:cubicBezTo>
                  <a:pt x="1376" y="9219"/>
                  <a:pt x="1278" y="9323"/>
                  <a:pt x="1180" y="9426"/>
                </a:cubicBezTo>
                <a:cubicBezTo>
                  <a:pt x="1133" y="9475"/>
                  <a:pt x="1136" y="9486"/>
                  <a:pt x="1213" y="9566"/>
                </a:cubicBezTo>
                <a:cubicBezTo>
                  <a:pt x="1186" y="9611"/>
                  <a:pt x="1154" y="9655"/>
                  <a:pt x="1130" y="9703"/>
                </a:cubicBezTo>
                <a:cubicBezTo>
                  <a:pt x="1098" y="9771"/>
                  <a:pt x="1068" y="9842"/>
                  <a:pt x="1047" y="9914"/>
                </a:cubicBezTo>
                <a:cubicBezTo>
                  <a:pt x="1028" y="9975"/>
                  <a:pt x="1061" y="10008"/>
                  <a:pt x="1120" y="10034"/>
                </a:cubicBezTo>
                <a:cubicBezTo>
                  <a:pt x="1206" y="10073"/>
                  <a:pt x="1287" y="10124"/>
                  <a:pt x="1368" y="10173"/>
                </a:cubicBezTo>
                <a:cubicBezTo>
                  <a:pt x="1408" y="10196"/>
                  <a:pt x="1397" y="10219"/>
                  <a:pt x="1367" y="10253"/>
                </a:cubicBezTo>
                <a:cubicBezTo>
                  <a:pt x="1272" y="10356"/>
                  <a:pt x="1181" y="10464"/>
                  <a:pt x="1092" y="10571"/>
                </a:cubicBezTo>
                <a:cubicBezTo>
                  <a:pt x="1049" y="10620"/>
                  <a:pt x="1010" y="10674"/>
                  <a:pt x="969" y="10726"/>
                </a:cubicBezTo>
                <a:cubicBezTo>
                  <a:pt x="943" y="10761"/>
                  <a:pt x="922" y="10793"/>
                  <a:pt x="975" y="10828"/>
                </a:cubicBezTo>
                <a:cubicBezTo>
                  <a:pt x="985" y="10834"/>
                  <a:pt x="984" y="10874"/>
                  <a:pt x="975" y="10891"/>
                </a:cubicBezTo>
                <a:cubicBezTo>
                  <a:pt x="935" y="10959"/>
                  <a:pt x="884" y="11020"/>
                  <a:pt x="851" y="11091"/>
                </a:cubicBezTo>
                <a:cubicBezTo>
                  <a:pt x="820" y="11155"/>
                  <a:pt x="802" y="11226"/>
                  <a:pt x="786" y="11297"/>
                </a:cubicBezTo>
                <a:cubicBezTo>
                  <a:pt x="775" y="11349"/>
                  <a:pt x="791" y="11394"/>
                  <a:pt x="856" y="11404"/>
                </a:cubicBezTo>
                <a:cubicBezTo>
                  <a:pt x="871" y="11406"/>
                  <a:pt x="883" y="11416"/>
                  <a:pt x="901" y="11423"/>
                </a:cubicBezTo>
                <a:cubicBezTo>
                  <a:pt x="862" y="11487"/>
                  <a:pt x="826" y="11546"/>
                  <a:pt x="789" y="11605"/>
                </a:cubicBezTo>
                <a:cubicBezTo>
                  <a:pt x="677" y="11778"/>
                  <a:pt x="559" y="11947"/>
                  <a:pt x="452" y="12124"/>
                </a:cubicBezTo>
                <a:cubicBezTo>
                  <a:pt x="336" y="12316"/>
                  <a:pt x="200" y="12495"/>
                  <a:pt x="76" y="12681"/>
                </a:cubicBezTo>
                <a:cubicBezTo>
                  <a:pt x="46" y="12726"/>
                  <a:pt x="27" y="12780"/>
                  <a:pt x="10" y="12831"/>
                </a:cubicBezTo>
                <a:cubicBezTo>
                  <a:pt x="1" y="12862"/>
                  <a:pt x="12" y="12885"/>
                  <a:pt x="38" y="12885"/>
                </a:cubicBezTo>
                <a:cubicBezTo>
                  <a:pt x="45" y="12885"/>
                  <a:pt x="54" y="12883"/>
                  <a:pt x="64" y="12879"/>
                </a:cubicBezTo>
                <a:cubicBezTo>
                  <a:pt x="130" y="12853"/>
                  <a:pt x="195" y="12824"/>
                  <a:pt x="259" y="12791"/>
                </a:cubicBezTo>
                <a:cubicBezTo>
                  <a:pt x="385" y="12728"/>
                  <a:pt x="507" y="12659"/>
                  <a:pt x="635" y="12601"/>
                </a:cubicBezTo>
                <a:cubicBezTo>
                  <a:pt x="757" y="12544"/>
                  <a:pt x="886" y="12497"/>
                  <a:pt x="1012" y="12449"/>
                </a:cubicBezTo>
                <a:cubicBezTo>
                  <a:pt x="1073" y="12424"/>
                  <a:pt x="1138" y="12403"/>
                  <a:pt x="1201" y="12380"/>
                </a:cubicBezTo>
                <a:cubicBezTo>
                  <a:pt x="1226" y="12455"/>
                  <a:pt x="1236" y="12478"/>
                  <a:pt x="1278" y="12478"/>
                </a:cubicBezTo>
                <a:cubicBezTo>
                  <a:pt x="1292" y="12478"/>
                  <a:pt x="1309" y="12475"/>
                  <a:pt x="1332" y="12471"/>
                </a:cubicBezTo>
                <a:cubicBezTo>
                  <a:pt x="1400" y="12459"/>
                  <a:pt x="1467" y="12435"/>
                  <a:pt x="1531" y="12408"/>
                </a:cubicBezTo>
                <a:cubicBezTo>
                  <a:pt x="1743" y="12320"/>
                  <a:pt x="1953" y="12227"/>
                  <a:pt x="2164" y="12136"/>
                </a:cubicBezTo>
                <a:cubicBezTo>
                  <a:pt x="2169" y="12135"/>
                  <a:pt x="2175" y="12135"/>
                  <a:pt x="2183" y="12133"/>
                </a:cubicBezTo>
                <a:cubicBezTo>
                  <a:pt x="2191" y="12207"/>
                  <a:pt x="2196" y="12279"/>
                  <a:pt x="2204" y="12351"/>
                </a:cubicBezTo>
                <a:cubicBezTo>
                  <a:pt x="2210" y="12405"/>
                  <a:pt x="2247" y="12435"/>
                  <a:pt x="2312" y="12435"/>
                </a:cubicBezTo>
                <a:cubicBezTo>
                  <a:pt x="2402" y="12435"/>
                  <a:pt x="2477" y="12397"/>
                  <a:pt x="2546" y="12346"/>
                </a:cubicBezTo>
                <a:cubicBezTo>
                  <a:pt x="2569" y="12330"/>
                  <a:pt x="2591" y="12313"/>
                  <a:pt x="2617" y="12292"/>
                </a:cubicBezTo>
                <a:cubicBezTo>
                  <a:pt x="2636" y="12338"/>
                  <a:pt x="2663" y="12354"/>
                  <a:pt x="2695" y="12354"/>
                </a:cubicBezTo>
                <a:cubicBezTo>
                  <a:pt x="2712" y="12354"/>
                  <a:pt x="2731" y="12349"/>
                  <a:pt x="2750" y="12341"/>
                </a:cubicBezTo>
                <a:cubicBezTo>
                  <a:pt x="2877" y="12284"/>
                  <a:pt x="3004" y="12225"/>
                  <a:pt x="3130" y="12169"/>
                </a:cubicBezTo>
                <a:cubicBezTo>
                  <a:pt x="3141" y="12199"/>
                  <a:pt x="3158" y="12230"/>
                  <a:pt x="3166" y="12265"/>
                </a:cubicBezTo>
                <a:cubicBezTo>
                  <a:pt x="3175" y="12306"/>
                  <a:pt x="3197" y="12326"/>
                  <a:pt x="3226" y="12326"/>
                </a:cubicBezTo>
                <a:cubicBezTo>
                  <a:pt x="3243" y="12326"/>
                  <a:pt x="3263" y="12319"/>
                  <a:pt x="3284" y="12306"/>
                </a:cubicBezTo>
                <a:cubicBezTo>
                  <a:pt x="3364" y="12253"/>
                  <a:pt x="3440" y="12194"/>
                  <a:pt x="3515" y="12136"/>
                </a:cubicBezTo>
                <a:cubicBezTo>
                  <a:pt x="3670" y="12011"/>
                  <a:pt x="3824" y="11885"/>
                  <a:pt x="3978" y="11759"/>
                </a:cubicBezTo>
                <a:cubicBezTo>
                  <a:pt x="3999" y="11741"/>
                  <a:pt x="4022" y="11721"/>
                  <a:pt x="4047" y="11701"/>
                </a:cubicBezTo>
                <a:cubicBezTo>
                  <a:pt x="4083" y="11818"/>
                  <a:pt x="4119" y="11934"/>
                  <a:pt x="4153" y="12049"/>
                </a:cubicBezTo>
                <a:cubicBezTo>
                  <a:pt x="4162" y="12083"/>
                  <a:pt x="4177" y="12099"/>
                  <a:pt x="4204" y="12099"/>
                </a:cubicBezTo>
                <a:cubicBezTo>
                  <a:pt x="4211" y="12099"/>
                  <a:pt x="4218" y="12098"/>
                  <a:pt x="4226" y="12097"/>
                </a:cubicBezTo>
                <a:cubicBezTo>
                  <a:pt x="4349" y="12069"/>
                  <a:pt x="4457" y="12013"/>
                  <a:pt x="4533" y="11908"/>
                </a:cubicBezTo>
                <a:cubicBezTo>
                  <a:pt x="4562" y="11933"/>
                  <a:pt x="4584" y="11945"/>
                  <a:pt x="4603" y="11945"/>
                </a:cubicBezTo>
                <a:cubicBezTo>
                  <a:pt x="4626" y="11945"/>
                  <a:pt x="4646" y="11928"/>
                  <a:pt x="4673" y="11894"/>
                </a:cubicBezTo>
                <a:cubicBezTo>
                  <a:pt x="4739" y="11811"/>
                  <a:pt x="4803" y="11726"/>
                  <a:pt x="4866" y="11647"/>
                </a:cubicBezTo>
                <a:cubicBezTo>
                  <a:pt x="4880" y="11649"/>
                  <a:pt x="4885" y="11649"/>
                  <a:pt x="4888" y="11652"/>
                </a:cubicBezTo>
                <a:cubicBezTo>
                  <a:pt x="4925" y="11695"/>
                  <a:pt x="4946" y="11717"/>
                  <a:pt x="4967" y="11717"/>
                </a:cubicBezTo>
                <a:cubicBezTo>
                  <a:pt x="4988" y="11717"/>
                  <a:pt x="5008" y="11694"/>
                  <a:pt x="5045" y="11649"/>
                </a:cubicBezTo>
                <a:cubicBezTo>
                  <a:pt x="5140" y="11533"/>
                  <a:pt x="5236" y="11417"/>
                  <a:pt x="5328" y="11297"/>
                </a:cubicBezTo>
                <a:cubicBezTo>
                  <a:pt x="5364" y="11248"/>
                  <a:pt x="5387" y="11191"/>
                  <a:pt x="5419" y="11133"/>
                </a:cubicBezTo>
                <a:cubicBezTo>
                  <a:pt x="5444" y="11178"/>
                  <a:pt x="5465" y="11215"/>
                  <a:pt x="5485" y="11253"/>
                </a:cubicBezTo>
                <a:cubicBezTo>
                  <a:pt x="5503" y="11287"/>
                  <a:pt x="5522" y="11305"/>
                  <a:pt x="5543" y="11305"/>
                </a:cubicBezTo>
                <a:cubicBezTo>
                  <a:pt x="5560" y="11305"/>
                  <a:pt x="5578" y="11294"/>
                  <a:pt x="5598" y="11271"/>
                </a:cubicBezTo>
                <a:cubicBezTo>
                  <a:pt x="5671" y="11190"/>
                  <a:pt x="5740" y="11104"/>
                  <a:pt x="5805" y="11015"/>
                </a:cubicBezTo>
                <a:cubicBezTo>
                  <a:pt x="5869" y="10926"/>
                  <a:pt x="5946" y="10852"/>
                  <a:pt x="6038" y="10789"/>
                </a:cubicBezTo>
                <a:cubicBezTo>
                  <a:pt x="6111" y="10739"/>
                  <a:pt x="6176" y="10675"/>
                  <a:pt x="6234" y="10608"/>
                </a:cubicBezTo>
                <a:cubicBezTo>
                  <a:pt x="6279" y="10557"/>
                  <a:pt x="6304" y="10490"/>
                  <a:pt x="6346" y="10438"/>
                </a:cubicBezTo>
                <a:cubicBezTo>
                  <a:pt x="6392" y="10382"/>
                  <a:pt x="6453" y="10339"/>
                  <a:pt x="6500" y="10284"/>
                </a:cubicBezTo>
                <a:cubicBezTo>
                  <a:pt x="6556" y="10217"/>
                  <a:pt x="6598" y="10140"/>
                  <a:pt x="6655" y="10074"/>
                </a:cubicBezTo>
                <a:cubicBezTo>
                  <a:pt x="6749" y="9967"/>
                  <a:pt x="6852" y="9868"/>
                  <a:pt x="6948" y="9764"/>
                </a:cubicBezTo>
                <a:cubicBezTo>
                  <a:pt x="7024" y="9682"/>
                  <a:pt x="7097" y="9599"/>
                  <a:pt x="7173" y="9514"/>
                </a:cubicBezTo>
                <a:cubicBezTo>
                  <a:pt x="7178" y="9517"/>
                  <a:pt x="7184" y="9519"/>
                  <a:pt x="7190" y="9522"/>
                </a:cubicBezTo>
                <a:cubicBezTo>
                  <a:pt x="7158" y="9626"/>
                  <a:pt x="7134" y="9733"/>
                  <a:pt x="7093" y="9832"/>
                </a:cubicBezTo>
                <a:cubicBezTo>
                  <a:pt x="7037" y="9970"/>
                  <a:pt x="6969" y="10104"/>
                  <a:pt x="6901" y="10236"/>
                </a:cubicBezTo>
                <a:cubicBezTo>
                  <a:pt x="6834" y="10367"/>
                  <a:pt x="6764" y="10496"/>
                  <a:pt x="6690" y="10622"/>
                </a:cubicBezTo>
                <a:cubicBezTo>
                  <a:pt x="6604" y="10767"/>
                  <a:pt x="6511" y="10906"/>
                  <a:pt x="6421" y="11049"/>
                </a:cubicBezTo>
                <a:cubicBezTo>
                  <a:pt x="6416" y="11057"/>
                  <a:pt x="6411" y="11067"/>
                  <a:pt x="6407" y="11077"/>
                </a:cubicBezTo>
                <a:cubicBezTo>
                  <a:pt x="6376" y="11149"/>
                  <a:pt x="6383" y="11166"/>
                  <a:pt x="6463" y="11194"/>
                </a:cubicBezTo>
                <a:cubicBezTo>
                  <a:pt x="6466" y="11292"/>
                  <a:pt x="6392" y="11358"/>
                  <a:pt x="6351" y="11437"/>
                </a:cubicBezTo>
                <a:cubicBezTo>
                  <a:pt x="6335" y="11469"/>
                  <a:pt x="6310" y="11497"/>
                  <a:pt x="6291" y="11528"/>
                </a:cubicBezTo>
                <a:cubicBezTo>
                  <a:pt x="6260" y="11576"/>
                  <a:pt x="6249" y="11626"/>
                  <a:pt x="6242" y="11687"/>
                </a:cubicBezTo>
                <a:cubicBezTo>
                  <a:pt x="6232" y="11782"/>
                  <a:pt x="6193" y="11874"/>
                  <a:pt x="6157" y="11965"/>
                </a:cubicBezTo>
                <a:cubicBezTo>
                  <a:pt x="6135" y="12022"/>
                  <a:pt x="6092" y="12069"/>
                  <a:pt x="6069" y="12125"/>
                </a:cubicBezTo>
                <a:cubicBezTo>
                  <a:pt x="6043" y="12188"/>
                  <a:pt x="6061" y="12208"/>
                  <a:pt x="6129" y="12217"/>
                </a:cubicBezTo>
                <a:cubicBezTo>
                  <a:pt x="6159" y="12220"/>
                  <a:pt x="6187" y="12227"/>
                  <a:pt x="6227" y="12235"/>
                </a:cubicBezTo>
                <a:cubicBezTo>
                  <a:pt x="6196" y="12292"/>
                  <a:pt x="6175" y="12343"/>
                  <a:pt x="6145" y="12389"/>
                </a:cubicBezTo>
                <a:cubicBezTo>
                  <a:pt x="6083" y="12486"/>
                  <a:pt x="6021" y="12582"/>
                  <a:pt x="5955" y="12677"/>
                </a:cubicBezTo>
                <a:cubicBezTo>
                  <a:pt x="5920" y="12727"/>
                  <a:pt x="5877" y="12773"/>
                  <a:pt x="5841" y="12822"/>
                </a:cubicBezTo>
                <a:cubicBezTo>
                  <a:pt x="5812" y="12862"/>
                  <a:pt x="5779" y="12904"/>
                  <a:pt x="5841" y="12949"/>
                </a:cubicBezTo>
                <a:cubicBezTo>
                  <a:pt x="5850" y="12955"/>
                  <a:pt x="5845" y="12991"/>
                  <a:pt x="5837" y="13010"/>
                </a:cubicBezTo>
                <a:cubicBezTo>
                  <a:pt x="5795" y="13125"/>
                  <a:pt x="5749" y="13239"/>
                  <a:pt x="5704" y="13355"/>
                </a:cubicBezTo>
                <a:cubicBezTo>
                  <a:pt x="5696" y="13377"/>
                  <a:pt x="5691" y="13400"/>
                  <a:pt x="5691" y="13423"/>
                </a:cubicBezTo>
                <a:cubicBezTo>
                  <a:pt x="5691" y="13503"/>
                  <a:pt x="5713" y="13583"/>
                  <a:pt x="5813" y="13583"/>
                </a:cubicBezTo>
                <a:cubicBezTo>
                  <a:pt x="5823" y="13583"/>
                  <a:pt x="5834" y="13582"/>
                  <a:pt x="5845" y="13580"/>
                </a:cubicBezTo>
                <a:cubicBezTo>
                  <a:pt x="5862" y="13577"/>
                  <a:pt x="5878" y="13578"/>
                  <a:pt x="5899" y="13577"/>
                </a:cubicBezTo>
                <a:lnTo>
                  <a:pt x="5899" y="13577"/>
                </a:lnTo>
                <a:cubicBezTo>
                  <a:pt x="5897" y="13604"/>
                  <a:pt x="5892" y="13627"/>
                  <a:pt x="5890" y="13649"/>
                </a:cubicBezTo>
                <a:cubicBezTo>
                  <a:pt x="5883" y="13735"/>
                  <a:pt x="5863" y="13815"/>
                  <a:pt x="5876" y="13905"/>
                </a:cubicBezTo>
                <a:cubicBezTo>
                  <a:pt x="5888" y="13994"/>
                  <a:pt x="5845" y="14092"/>
                  <a:pt x="5825" y="14185"/>
                </a:cubicBezTo>
                <a:cubicBezTo>
                  <a:pt x="5820" y="14206"/>
                  <a:pt x="5810" y="14226"/>
                  <a:pt x="5806" y="14247"/>
                </a:cubicBezTo>
                <a:cubicBezTo>
                  <a:pt x="5794" y="14314"/>
                  <a:pt x="5804" y="14329"/>
                  <a:pt x="5876" y="14344"/>
                </a:cubicBezTo>
                <a:lnTo>
                  <a:pt x="5830" y="14591"/>
                </a:lnTo>
                <a:cubicBezTo>
                  <a:pt x="5816" y="14659"/>
                  <a:pt x="5792" y="14729"/>
                  <a:pt x="5792" y="14796"/>
                </a:cubicBezTo>
                <a:cubicBezTo>
                  <a:pt x="5792" y="14872"/>
                  <a:pt x="5806" y="14906"/>
                  <a:pt x="5848" y="14906"/>
                </a:cubicBezTo>
                <a:cubicBezTo>
                  <a:pt x="5865" y="14906"/>
                  <a:pt x="5886" y="14900"/>
                  <a:pt x="5913" y="14889"/>
                </a:cubicBezTo>
                <a:cubicBezTo>
                  <a:pt x="6017" y="14847"/>
                  <a:pt x="6120" y="14801"/>
                  <a:pt x="6223" y="14755"/>
                </a:cubicBezTo>
                <a:cubicBezTo>
                  <a:pt x="6252" y="14744"/>
                  <a:pt x="6280" y="14731"/>
                  <a:pt x="6309" y="14718"/>
                </a:cubicBezTo>
                <a:cubicBezTo>
                  <a:pt x="6338" y="14782"/>
                  <a:pt x="6354" y="14810"/>
                  <a:pt x="6384" y="14810"/>
                </a:cubicBezTo>
                <a:cubicBezTo>
                  <a:pt x="6405" y="14810"/>
                  <a:pt x="6431" y="14797"/>
                  <a:pt x="6473" y="14775"/>
                </a:cubicBezTo>
                <a:cubicBezTo>
                  <a:pt x="6598" y="14707"/>
                  <a:pt x="6721" y="14635"/>
                  <a:pt x="6845" y="14565"/>
                </a:cubicBezTo>
                <a:cubicBezTo>
                  <a:pt x="6860" y="14558"/>
                  <a:pt x="6875" y="14550"/>
                  <a:pt x="6892" y="14542"/>
                </a:cubicBezTo>
                <a:lnTo>
                  <a:pt x="6892" y="14542"/>
                </a:lnTo>
                <a:cubicBezTo>
                  <a:pt x="6871" y="14715"/>
                  <a:pt x="6854" y="14884"/>
                  <a:pt x="6830" y="15053"/>
                </a:cubicBezTo>
                <a:cubicBezTo>
                  <a:pt x="6820" y="15127"/>
                  <a:pt x="6802" y="15202"/>
                  <a:pt x="6782" y="15275"/>
                </a:cubicBezTo>
                <a:cubicBezTo>
                  <a:pt x="6757" y="15363"/>
                  <a:pt x="6725" y="15450"/>
                  <a:pt x="6699" y="15537"/>
                </a:cubicBezTo>
                <a:cubicBezTo>
                  <a:pt x="6690" y="15564"/>
                  <a:pt x="6689" y="15593"/>
                  <a:pt x="6687" y="15620"/>
                </a:cubicBezTo>
                <a:cubicBezTo>
                  <a:pt x="6685" y="15670"/>
                  <a:pt x="6699" y="15706"/>
                  <a:pt x="6752" y="15706"/>
                </a:cubicBezTo>
                <a:cubicBezTo>
                  <a:pt x="6757" y="15706"/>
                  <a:pt x="6762" y="15706"/>
                  <a:pt x="6767" y="15705"/>
                </a:cubicBezTo>
                <a:cubicBezTo>
                  <a:pt x="6771" y="15704"/>
                  <a:pt x="6774" y="15704"/>
                  <a:pt x="6778" y="15704"/>
                </a:cubicBezTo>
                <a:cubicBezTo>
                  <a:pt x="6794" y="15704"/>
                  <a:pt x="6809" y="15709"/>
                  <a:pt x="6830" y="15712"/>
                </a:cubicBezTo>
                <a:cubicBezTo>
                  <a:pt x="6829" y="15738"/>
                  <a:pt x="6829" y="15762"/>
                  <a:pt x="6826" y="15783"/>
                </a:cubicBezTo>
                <a:cubicBezTo>
                  <a:pt x="6804" y="15939"/>
                  <a:pt x="6783" y="16096"/>
                  <a:pt x="6761" y="16251"/>
                </a:cubicBezTo>
                <a:cubicBezTo>
                  <a:pt x="6758" y="16272"/>
                  <a:pt x="6754" y="16292"/>
                  <a:pt x="6753" y="16314"/>
                </a:cubicBezTo>
                <a:cubicBezTo>
                  <a:pt x="6749" y="16402"/>
                  <a:pt x="6758" y="16413"/>
                  <a:pt x="6845" y="16428"/>
                </a:cubicBezTo>
                <a:cubicBezTo>
                  <a:pt x="6854" y="16544"/>
                  <a:pt x="6859" y="16660"/>
                  <a:pt x="6870" y="16776"/>
                </a:cubicBezTo>
                <a:cubicBezTo>
                  <a:pt x="6875" y="16830"/>
                  <a:pt x="6891" y="16884"/>
                  <a:pt x="6908" y="16937"/>
                </a:cubicBezTo>
                <a:cubicBezTo>
                  <a:pt x="6922" y="16975"/>
                  <a:pt x="6945" y="16992"/>
                  <a:pt x="6976" y="16992"/>
                </a:cubicBezTo>
                <a:cubicBezTo>
                  <a:pt x="6990" y="16992"/>
                  <a:pt x="7005" y="16989"/>
                  <a:pt x="7021" y="16983"/>
                </a:cubicBezTo>
                <a:cubicBezTo>
                  <a:pt x="7225" y="16907"/>
                  <a:pt x="7428" y="16833"/>
                  <a:pt x="7631" y="16758"/>
                </a:cubicBezTo>
                <a:cubicBezTo>
                  <a:pt x="7643" y="16754"/>
                  <a:pt x="7656" y="16752"/>
                  <a:pt x="7664" y="16750"/>
                </a:cubicBezTo>
                <a:cubicBezTo>
                  <a:pt x="7677" y="16902"/>
                  <a:pt x="7687" y="17050"/>
                  <a:pt x="7700" y="17197"/>
                </a:cubicBezTo>
                <a:cubicBezTo>
                  <a:pt x="7703" y="17217"/>
                  <a:pt x="7729" y="17236"/>
                  <a:pt x="7744" y="17255"/>
                </a:cubicBezTo>
                <a:cubicBezTo>
                  <a:pt x="7755" y="17271"/>
                  <a:pt x="7772" y="17285"/>
                  <a:pt x="7775" y="17302"/>
                </a:cubicBezTo>
                <a:cubicBezTo>
                  <a:pt x="7788" y="17378"/>
                  <a:pt x="7795" y="17454"/>
                  <a:pt x="7806" y="17529"/>
                </a:cubicBezTo>
                <a:cubicBezTo>
                  <a:pt x="7813" y="17569"/>
                  <a:pt x="7818" y="17610"/>
                  <a:pt x="7831" y="17648"/>
                </a:cubicBezTo>
                <a:cubicBezTo>
                  <a:pt x="7858" y="17729"/>
                  <a:pt x="7883" y="17757"/>
                  <a:pt x="7952" y="17757"/>
                </a:cubicBezTo>
                <a:cubicBezTo>
                  <a:pt x="7969" y="17757"/>
                  <a:pt x="7989" y="17756"/>
                  <a:pt x="8012" y="17752"/>
                </a:cubicBezTo>
                <a:lnTo>
                  <a:pt x="8012" y="17752"/>
                </a:lnTo>
                <a:cubicBezTo>
                  <a:pt x="8012" y="17884"/>
                  <a:pt x="8019" y="18016"/>
                  <a:pt x="8011" y="18145"/>
                </a:cubicBezTo>
                <a:cubicBezTo>
                  <a:pt x="7998" y="18342"/>
                  <a:pt x="7971" y="18540"/>
                  <a:pt x="7954" y="18736"/>
                </a:cubicBezTo>
                <a:cubicBezTo>
                  <a:pt x="7946" y="18820"/>
                  <a:pt x="7945" y="18907"/>
                  <a:pt x="7950" y="18992"/>
                </a:cubicBezTo>
                <a:cubicBezTo>
                  <a:pt x="7952" y="19035"/>
                  <a:pt x="7968" y="19080"/>
                  <a:pt x="7988" y="19118"/>
                </a:cubicBezTo>
                <a:cubicBezTo>
                  <a:pt x="7998" y="19136"/>
                  <a:pt x="8011" y="19145"/>
                  <a:pt x="8024" y="19145"/>
                </a:cubicBezTo>
                <a:cubicBezTo>
                  <a:pt x="8038" y="19145"/>
                  <a:pt x="8052" y="19134"/>
                  <a:pt x="8060" y="19113"/>
                </a:cubicBezTo>
                <a:cubicBezTo>
                  <a:pt x="8091" y="19033"/>
                  <a:pt x="8161" y="18975"/>
                  <a:pt x="8171" y="18882"/>
                </a:cubicBezTo>
                <a:cubicBezTo>
                  <a:pt x="8174" y="18841"/>
                  <a:pt x="8215" y="18804"/>
                  <a:pt x="8237" y="18764"/>
                </a:cubicBezTo>
                <a:cubicBezTo>
                  <a:pt x="8367" y="18532"/>
                  <a:pt x="8493" y="18299"/>
                  <a:pt x="8626" y="18069"/>
                </a:cubicBezTo>
                <a:cubicBezTo>
                  <a:pt x="8664" y="18006"/>
                  <a:pt x="8721" y="17951"/>
                  <a:pt x="8775" y="17886"/>
                </a:cubicBezTo>
                <a:cubicBezTo>
                  <a:pt x="8791" y="17905"/>
                  <a:pt x="8811" y="17922"/>
                  <a:pt x="8824" y="17943"/>
                </a:cubicBezTo>
                <a:cubicBezTo>
                  <a:pt x="8843" y="17972"/>
                  <a:pt x="8864" y="17985"/>
                  <a:pt x="8887" y="17985"/>
                </a:cubicBezTo>
                <a:cubicBezTo>
                  <a:pt x="8905" y="17985"/>
                  <a:pt x="8924" y="17977"/>
                  <a:pt x="8943" y="17963"/>
                </a:cubicBezTo>
                <a:cubicBezTo>
                  <a:pt x="8979" y="17938"/>
                  <a:pt x="9020" y="17913"/>
                  <a:pt x="9045" y="17878"/>
                </a:cubicBezTo>
                <a:cubicBezTo>
                  <a:pt x="9151" y="17724"/>
                  <a:pt x="9264" y="17572"/>
                  <a:pt x="9326" y="17389"/>
                </a:cubicBezTo>
                <a:cubicBezTo>
                  <a:pt x="9352" y="17315"/>
                  <a:pt x="9402" y="17249"/>
                  <a:pt x="9442" y="17177"/>
                </a:cubicBezTo>
                <a:cubicBezTo>
                  <a:pt x="9529" y="17259"/>
                  <a:pt x="9619" y="17341"/>
                  <a:pt x="9709" y="17425"/>
                </a:cubicBezTo>
                <a:cubicBezTo>
                  <a:pt x="9729" y="17445"/>
                  <a:pt x="9747" y="17455"/>
                  <a:pt x="9767" y="17455"/>
                </a:cubicBezTo>
                <a:cubicBezTo>
                  <a:pt x="9783" y="17455"/>
                  <a:pt x="9800" y="17448"/>
                  <a:pt x="9820" y="17435"/>
                </a:cubicBezTo>
                <a:cubicBezTo>
                  <a:pt x="9901" y="17378"/>
                  <a:pt x="9943" y="17297"/>
                  <a:pt x="9979" y="17210"/>
                </a:cubicBezTo>
                <a:cubicBezTo>
                  <a:pt x="10017" y="17122"/>
                  <a:pt x="10054" y="17032"/>
                  <a:pt x="10089" y="16942"/>
                </a:cubicBezTo>
                <a:cubicBezTo>
                  <a:pt x="10103" y="16907"/>
                  <a:pt x="10111" y="16870"/>
                  <a:pt x="10123" y="16827"/>
                </a:cubicBezTo>
                <a:cubicBezTo>
                  <a:pt x="10139" y="16832"/>
                  <a:pt x="10157" y="16834"/>
                  <a:pt x="10175" y="16838"/>
                </a:cubicBezTo>
                <a:cubicBezTo>
                  <a:pt x="10196" y="16843"/>
                  <a:pt x="10213" y="16846"/>
                  <a:pt x="10227" y="16846"/>
                </a:cubicBezTo>
                <a:cubicBezTo>
                  <a:pt x="10262" y="16846"/>
                  <a:pt x="10276" y="16827"/>
                  <a:pt x="10292" y="16775"/>
                </a:cubicBezTo>
                <a:cubicBezTo>
                  <a:pt x="10329" y="16657"/>
                  <a:pt x="10384" y="16550"/>
                  <a:pt x="10463" y="16453"/>
                </a:cubicBezTo>
                <a:cubicBezTo>
                  <a:pt x="10486" y="16427"/>
                  <a:pt x="10487" y="16384"/>
                  <a:pt x="10497" y="16349"/>
                </a:cubicBezTo>
                <a:cubicBezTo>
                  <a:pt x="10542" y="16374"/>
                  <a:pt x="10589" y="16402"/>
                  <a:pt x="10638" y="16426"/>
                </a:cubicBezTo>
                <a:cubicBezTo>
                  <a:pt x="10652" y="16433"/>
                  <a:pt x="10666" y="16437"/>
                  <a:pt x="10678" y="16437"/>
                </a:cubicBezTo>
                <a:cubicBezTo>
                  <a:pt x="10702" y="16437"/>
                  <a:pt x="10723" y="16425"/>
                  <a:pt x="10739" y="16402"/>
                </a:cubicBezTo>
                <a:cubicBezTo>
                  <a:pt x="10764" y="16363"/>
                  <a:pt x="10787" y="16322"/>
                  <a:pt x="10806" y="16279"/>
                </a:cubicBezTo>
                <a:cubicBezTo>
                  <a:pt x="10844" y="16185"/>
                  <a:pt x="10880" y="16091"/>
                  <a:pt x="10918" y="15995"/>
                </a:cubicBezTo>
                <a:cubicBezTo>
                  <a:pt x="10920" y="15989"/>
                  <a:pt x="10924" y="15984"/>
                  <a:pt x="10924" y="15978"/>
                </a:cubicBezTo>
                <a:cubicBezTo>
                  <a:pt x="10926" y="15908"/>
                  <a:pt x="10935" y="15846"/>
                  <a:pt x="11002" y="15800"/>
                </a:cubicBezTo>
                <a:cubicBezTo>
                  <a:pt x="11024" y="15784"/>
                  <a:pt x="11016" y="15728"/>
                  <a:pt x="11023" y="15691"/>
                </a:cubicBezTo>
                <a:cubicBezTo>
                  <a:pt x="11031" y="15645"/>
                  <a:pt x="11037" y="15599"/>
                  <a:pt x="11046" y="15545"/>
                </a:cubicBezTo>
                <a:cubicBezTo>
                  <a:pt x="11159" y="15645"/>
                  <a:pt x="11259" y="15737"/>
                  <a:pt x="11365" y="15821"/>
                </a:cubicBezTo>
                <a:cubicBezTo>
                  <a:pt x="11370" y="15825"/>
                  <a:pt x="11376" y="15827"/>
                  <a:pt x="11384" y="15827"/>
                </a:cubicBezTo>
                <a:cubicBezTo>
                  <a:pt x="11402" y="15827"/>
                  <a:pt x="11425" y="15819"/>
                  <a:pt x="11442" y="15818"/>
                </a:cubicBezTo>
                <a:cubicBezTo>
                  <a:pt x="11568" y="15885"/>
                  <a:pt x="11696" y="15955"/>
                  <a:pt x="11825" y="16022"/>
                </a:cubicBezTo>
                <a:cubicBezTo>
                  <a:pt x="11829" y="16024"/>
                  <a:pt x="11834" y="16025"/>
                  <a:pt x="11839" y="16025"/>
                </a:cubicBezTo>
                <a:cubicBezTo>
                  <a:pt x="11852" y="16025"/>
                  <a:pt x="11868" y="16019"/>
                  <a:pt x="11878" y="16014"/>
                </a:cubicBezTo>
                <a:cubicBezTo>
                  <a:pt x="11936" y="15975"/>
                  <a:pt x="11974" y="15924"/>
                  <a:pt x="11990" y="15851"/>
                </a:cubicBezTo>
                <a:cubicBezTo>
                  <a:pt x="12004" y="15780"/>
                  <a:pt x="12032" y="15712"/>
                  <a:pt x="12055" y="15643"/>
                </a:cubicBezTo>
                <a:cubicBezTo>
                  <a:pt x="12065" y="15607"/>
                  <a:pt x="12073" y="15569"/>
                  <a:pt x="12082" y="15533"/>
                </a:cubicBezTo>
                <a:cubicBezTo>
                  <a:pt x="12100" y="15539"/>
                  <a:pt x="12115" y="15542"/>
                  <a:pt x="12128" y="15542"/>
                </a:cubicBezTo>
                <a:cubicBezTo>
                  <a:pt x="12161" y="15542"/>
                  <a:pt x="12179" y="15520"/>
                  <a:pt x="12186" y="15464"/>
                </a:cubicBezTo>
                <a:cubicBezTo>
                  <a:pt x="12209" y="15316"/>
                  <a:pt x="12221" y="15168"/>
                  <a:pt x="12238" y="15024"/>
                </a:cubicBezTo>
                <a:cubicBezTo>
                  <a:pt x="12278" y="15043"/>
                  <a:pt x="12330" y="15068"/>
                  <a:pt x="12384" y="15093"/>
                </a:cubicBezTo>
                <a:cubicBezTo>
                  <a:pt x="12402" y="15101"/>
                  <a:pt x="12419" y="15106"/>
                  <a:pt x="12434" y="15106"/>
                </a:cubicBezTo>
                <a:cubicBezTo>
                  <a:pt x="12465" y="15106"/>
                  <a:pt x="12488" y="15087"/>
                  <a:pt x="12500" y="15049"/>
                </a:cubicBezTo>
                <a:cubicBezTo>
                  <a:pt x="12529" y="14965"/>
                  <a:pt x="12555" y="14879"/>
                  <a:pt x="12564" y="14791"/>
                </a:cubicBezTo>
                <a:cubicBezTo>
                  <a:pt x="12576" y="14666"/>
                  <a:pt x="12574" y="14538"/>
                  <a:pt x="12574" y="14411"/>
                </a:cubicBezTo>
                <a:cubicBezTo>
                  <a:pt x="12574" y="14369"/>
                  <a:pt x="12564" y="14328"/>
                  <a:pt x="12559" y="14285"/>
                </a:cubicBezTo>
                <a:cubicBezTo>
                  <a:pt x="12627" y="14250"/>
                  <a:pt x="12633" y="14234"/>
                  <a:pt x="12598" y="14112"/>
                </a:cubicBezTo>
                <a:cubicBezTo>
                  <a:pt x="12574" y="14026"/>
                  <a:pt x="12540" y="13941"/>
                  <a:pt x="12519" y="13854"/>
                </a:cubicBezTo>
                <a:cubicBezTo>
                  <a:pt x="12499" y="13777"/>
                  <a:pt x="12489" y="13696"/>
                  <a:pt x="12474" y="13616"/>
                </a:cubicBezTo>
                <a:lnTo>
                  <a:pt x="12474" y="13616"/>
                </a:lnTo>
                <a:cubicBezTo>
                  <a:pt x="12536" y="13633"/>
                  <a:pt x="12597" y="13650"/>
                  <a:pt x="12656" y="13669"/>
                </a:cubicBezTo>
                <a:cubicBezTo>
                  <a:pt x="12668" y="13672"/>
                  <a:pt x="12678" y="13674"/>
                  <a:pt x="12688" y="13674"/>
                </a:cubicBezTo>
                <a:cubicBezTo>
                  <a:pt x="12721" y="13674"/>
                  <a:pt x="12742" y="13653"/>
                  <a:pt x="12745" y="13614"/>
                </a:cubicBezTo>
                <a:cubicBezTo>
                  <a:pt x="12751" y="13521"/>
                  <a:pt x="12751" y="13426"/>
                  <a:pt x="12751" y="13330"/>
                </a:cubicBezTo>
                <a:cubicBezTo>
                  <a:pt x="12751" y="13274"/>
                  <a:pt x="12752" y="13217"/>
                  <a:pt x="12744" y="13162"/>
                </a:cubicBezTo>
                <a:cubicBezTo>
                  <a:pt x="12719" y="13018"/>
                  <a:pt x="12690" y="12876"/>
                  <a:pt x="12664" y="12729"/>
                </a:cubicBezTo>
                <a:lnTo>
                  <a:pt x="12664" y="12729"/>
                </a:lnTo>
                <a:cubicBezTo>
                  <a:pt x="12668" y="12731"/>
                  <a:pt x="12680" y="12737"/>
                  <a:pt x="12690" y="12737"/>
                </a:cubicBezTo>
                <a:cubicBezTo>
                  <a:pt x="12691" y="12737"/>
                  <a:pt x="12692" y="12737"/>
                  <a:pt x="12693" y="12737"/>
                </a:cubicBezTo>
                <a:cubicBezTo>
                  <a:pt x="12711" y="12734"/>
                  <a:pt x="12737" y="12731"/>
                  <a:pt x="12747" y="12718"/>
                </a:cubicBezTo>
                <a:cubicBezTo>
                  <a:pt x="12761" y="12701"/>
                  <a:pt x="12771" y="12672"/>
                  <a:pt x="12768" y="12650"/>
                </a:cubicBezTo>
                <a:cubicBezTo>
                  <a:pt x="12766" y="12626"/>
                  <a:pt x="12749" y="12603"/>
                  <a:pt x="12737" y="12579"/>
                </a:cubicBezTo>
                <a:cubicBezTo>
                  <a:pt x="12680" y="12467"/>
                  <a:pt x="12669" y="12348"/>
                  <a:pt x="12664" y="12224"/>
                </a:cubicBezTo>
                <a:cubicBezTo>
                  <a:pt x="12656" y="12080"/>
                  <a:pt x="12632" y="11936"/>
                  <a:pt x="12623" y="11792"/>
                </a:cubicBezTo>
                <a:cubicBezTo>
                  <a:pt x="12621" y="11752"/>
                  <a:pt x="12637" y="11716"/>
                  <a:pt x="12580" y="11716"/>
                </a:cubicBezTo>
                <a:cubicBezTo>
                  <a:pt x="12578" y="11716"/>
                  <a:pt x="12577" y="11716"/>
                  <a:pt x="12575" y="11716"/>
                </a:cubicBezTo>
                <a:cubicBezTo>
                  <a:pt x="12616" y="11661"/>
                  <a:pt x="12612" y="11593"/>
                  <a:pt x="12570" y="11540"/>
                </a:cubicBezTo>
                <a:cubicBezTo>
                  <a:pt x="12560" y="11528"/>
                  <a:pt x="12559" y="11504"/>
                  <a:pt x="12555" y="11487"/>
                </a:cubicBezTo>
                <a:cubicBezTo>
                  <a:pt x="12544" y="11428"/>
                  <a:pt x="12536" y="11370"/>
                  <a:pt x="12524" y="11314"/>
                </a:cubicBezTo>
                <a:cubicBezTo>
                  <a:pt x="12513" y="11266"/>
                  <a:pt x="12497" y="11219"/>
                  <a:pt x="12480" y="11175"/>
                </a:cubicBezTo>
                <a:cubicBezTo>
                  <a:pt x="12473" y="11143"/>
                  <a:pt x="12477" y="11106"/>
                  <a:pt x="12461" y="11080"/>
                </a:cubicBezTo>
                <a:cubicBezTo>
                  <a:pt x="12442" y="11051"/>
                  <a:pt x="12524" y="11004"/>
                  <a:pt x="12461" y="11001"/>
                </a:cubicBezTo>
                <a:cubicBezTo>
                  <a:pt x="12453" y="10967"/>
                  <a:pt x="12436" y="10934"/>
                  <a:pt x="12446" y="10921"/>
                </a:cubicBezTo>
                <a:cubicBezTo>
                  <a:pt x="12478" y="10872"/>
                  <a:pt x="12446" y="10829"/>
                  <a:pt x="12448" y="10785"/>
                </a:cubicBezTo>
                <a:cubicBezTo>
                  <a:pt x="12454" y="10664"/>
                  <a:pt x="12469" y="10545"/>
                  <a:pt x="12483" y="10424"/>
                </a:cubicBezTo>
                <a:cubicBezTo>
                  <a:pt x="12485" y="10402"/>
                  <a:pt x="12490" y="10380"/>
                  <a:pt x="12508" y="10356"/>
                </a:cubicBezTo>
                <a:cubicBezTo>
                  <a:pt x="12544" y="10434"/>
                  <a:pt x="12580" y="10511"/>
                  <a:pt x="12615" y="10589"/>
                </a:cubicBezTo>
                <a:cubicBezTo>
                  <a:pt x="12667" y="10705"/>
                  <a:pt x="12716" y="10819"/>
                  <a:pt x="12768" y="10933"/>
                </a:cubicBezTo>
                <a:cubicBezTo>
                  <a:pt x="12804" y="11014"/>
                  <a:pt x="12834" y="11099"/>
                  <a:pt x="12878" y="11178"/>
                </a:cubicBezTo>
                <a:cubicBezTo>
                  <a:pt x="12961" y="11332"/>
                  <a:pt x="13058" y="11481"/>
                  <a:pt x="13138" y="11638"/>
                </a:cubicBezTo>
                <a:cubicBezTo>
                  <a:pt x="13202" y="11760"/>
                  <a:pt x="13250" y="11890"/>
                  <a:pt x="13306" y="12017"/>
                </a:cubicBezTo>
                <a:cubicBezTo>
                  <a:pt x="13320" y="12052"/>
                  <a:pt x="13333" y="12088"/>
                  <a:pt x="13354" y="12120"/>
                </a:cubicBezTo>
                <a:cubicBezTo>
                  <a:pt x="13364" y="12136"/>
                  <a:pt x="13389" y="12142"/>
                  <a:pt x="13413" y="12146"/>
                </a:cubicBezTo>
                <a:cubicBezTo>
                  <a:pt x="13467" y="12279"/>
                  <a:pt x="13557" y="12390"/>
                  <a:pt x="13652" y="12500"/>
                </a:cubicBezTo>
                <a:cubicBezTo>
                  <a:pt x="13688" y="12541"/>
                  <a:pt x="13713" y="12593"/>
                  <a:pt x="13743" y="12639"/>
                </a:cubicBezTo>
                <a:cubicBezTo>
                  <a:pt x="13750" y="12651"/>
                  <a:pt x="13754" y="12666"/>
                  <a:pt x="13763" y="12678"/>
                </a:cubicBezTo>
                <a:cubicBezTo>
                  <a:pt x="13793" y="12731"/>
                  <a:pt x="13819" y="12757"/>
                  <a:pt x="13847" y="12757"/>
                </a:cubicBezTo>
                <a:cubicBezTo>
                  <a:pt x="13872" y="12757"/>
                  <a:pt x="13898" y="12737"/>
                  <a:pt x="13929" y="12697"/>
                </a:cubicBezTo>
                <a:cubicBezTo>
                  <a:pt x="13937" y="12686"/>
                  <a:pt x="13945" y="12676"/>
                  <a:pt x="13948" y="12672"/>
                </a:cubicBezTo>
                <a:cubicBezTo>
                  <a:pt x="14040" y="12796"/>
                  <a:pt x="14138" y="12918"/>
                  <a:pt x="14220" y="13047"/>
                </a:cubicBezTo>
                <a:cubicBezTo>
                  <a:pt x="14279" y="13141"/>
                  <a:pt x="14319" y="13249"/>
                  <a:pt x="14366" y="13351"/>
                </a:cubicBezTo>
                <a:cubicBezTo>
                  <a:pt x="14377" y="13372"/>
                  <a:pt x="14383" y="13395"/>
                  <a:pt x="14395" y="13416"/>
                </a:cubicBezTo>
                <a:cubicBezTo>
                  <a:pt x="14426" y="13471"/>
                  <a:pt x="14447" y="13496"/>
                  <a:pt x="14476" y="13496"/>
                </a:cubicBezTo>
                <a:cubicBezTo>
                  <a:pt x="14497" y="13496"/>
                  <a:pt x="14522" y="13483"/>
                  <a:pt x="14560" y="13459"/>
                </a:cubicBezTo>
                <a:cubicBezTo>
                  <a:pt x="14629" y="13602"/>
                  <a:pt x="14752" y="13691"/>
                  <a:pt x="14875" y="13782"/>
                </a:cubicBezTo>
                <a:cubicBezTo>
                  <a:pt x="14911" y="13808"/>
                  <a:pt x="14942" y="13820"/>
                  <a:pt x="14971" y="13820"/>
                </a:cubicBezTo>
                <a:cubicBezTo>
                  <a:pt x="15013" y="13820"/>
                  <a:pt x="15049" y="13795"/>
                  <a:pt x="15086" y="13745"/>
                </a:cubicBezTo>
                <a:cubicBezTo>
                  <a:pt x="15122" y="13697"/>
                  <a:pt x="15159" y="13650"/>
                  <a:pt x="15191" y="13601"/>
                </a:cubicBezTo>
                <a:cubicBezTo>
                  <a:pt x="15216" y="13560"/>
                  <a:pt x="15235" y="13514"/>
                  <a:pt x="15255" y="13472"/>
                </a:cubicBezTo>
                <a:cubicBezTo>
                  <a:pt x="15340" y="13627"/>
                  <a:pt x="15496" y="13719"/>
                  <a:pt x="15621" y="13843"/>
                </a:cubicBezTo>
                <a:cubicBezTo>
                  <a:pt x="15710" y="13932"/>
                  <a:pt x="15793" y="14030"/>
                  <a:pt x="15879" y="14124"/>
                </a:cubicBezTo>
                <a:cubicBezTo>
                  <a:pt x="15934" y="14184"/>
                  <a:pt x="15967" y="14215"/>
                  <a:pt x="15999" y="14215"/>
                </a:cubicBezTo>
                <a:cubicBezTo>
                  <a:pt x="16031" y="14215"/>
                  <a:pt x="16062" y="14182"/>
                  <a:pt x="16114" y="14115"/>
                </a:cubicBezTo>
                <a:cubicBezTo>
                  <a:pt x="16201" y="14199"/>
                  <a:pt x="16288" y="14280"/>
                  <a:pt x="16373" y="14364"/>
                </a:cubicBezTo>
                <a:cubicBezTo>
                  <a:pt x="16411" y="14402"/>
                  <a:pt x="16431" y="14420"/>
                  <a:pt x="16450" y="14420"/>
                </a:cubicBezTo>
                <a:cubicBezTo>
                  <a:pt x="16466" y="14420"/>
                  <a:pt x="16481" y="14407"/>
                  <a:pt x="16507" y="14384"/>
                </a:cubicBezTo>
                <a:cubicBezTo>
                  <a:pt x="16621" y="14468"/>
                  <a:pt x="16729" y="14558"/>
                  <a:pt x="16846" y="14633"/>
                </a:cubicBezTo>
                <a:cubicBezTo>
                  <a:pt x="16869" y="14648"/>
                  <a:pt x="16887" y="14655"/>
                  <a:pt x="16902" y="14655"/>
                </a:cubicBezTo>
                <a:cubicBezTo>
                  <a:pt x="16932" y="14655"/>
                  <a:pt x="16953" y="14629"/>
                  <a:pt x="16979" y="14579"/>
                </a:cubicBezTo>
                <a:cubicBezTo>
                  <a:pt x="17012" y="14514"/>
                  <a:pt x="17051" y="14452"/>
                  <a:pt x="17089" y="14385"/>
                </a:cubicBezTo>
                <a:cubicBezTo>
                  <a:pt x="17215" y="14496"/>
                  <a:pt x="17346" y="14610"/>
                  <a:pt x="17480" y="14728"/>
                </a:cubicBezTo>
                <a:cubicBezTo>
                  <a:pt x="17490" y="14713"/>
                  <a:pt x="17503" y="14699"/>
                  <a:pt x="17508" y="14692"/>
                </a:cubicBezTo>
                <a:cubicBezTo>
                  <a:pt x="17657" y="14764"/>
                  <a:pt x="17760" y="14910"/>
                  <a:pt x="17936" y="14933"/>
                </a:cubicBezTo>
                <a:cubicBezTo>
                  <a:pt x="17952" y="14935"/>
                  <a:pt x="17963" y="14937"/>
                  <a:pt x="17972" y="14937"/>
                </a:cubicBezTo>
                <a:cubicBezTo>
                  <a:pt x="17994" y="14937"/>
                  <a:pt x="17998" y="14927"/>
                  <a:pt x="18009" y="14890"/>
                </a:cubicBezTo>
                <a:cubicBezTo>
                  <a:pt x="18159" y="14997"/>
                  <a:pt x="18312" y="15104"/>
                  <a:pt x="18462" y="15213"/>
                </a:cubicBezTo>
                <a:cubicBezTo>
                  <a:pt x="18549" y="15276"/>
                  <a:pt x="18630" y="15346"/>
                  <a:pt x="18718" y="15407"/>
                </a:cubicBezTo>
                <a:cubicBezTo>
                  <a:pt x="18751" y="15429"/>
                  <a:pt x="18797" y="15434"/>
                  <a:pt x="18837" y="15449"/>
                </a:cubicBezTo>
                <a:cubicBezTo>
                  <a:pt x="18840" y="15412"/>
                  <a:pt x="18856" y="15369"/>
                  <a:pt x="18843" y="15337"/>
                </a:cubicBezTo>
                <a:cubicBezTo>
                  <a:pt x="18802" y="15222"/>
                  <a:pt x="18755" y="15108"/>
                  <a:pt x="18703" y="14997"/>
                </a:cubicBezTo>
                <a:cubicBezTo>
                  <a:pt x="18652" y="14884"/>
                  <a:pt x="18593" y="14775"/>
                  <a:pt x="18537" y="14663"/>
                </a:cubicBezTo>
                <a:lnTo>
                  <a:pt x="18555" y="14663"/>
                </a:lnTo>
                <a:cubicBezTo>
                  <a:pt x="18562" y="14641"/>
                  <a:pt x="18579" y="14615"/>
                  <a:pt x="18573" y="14599"/>
                </a:cubicBezTo>
                <a:cubicBezTo>
                  <a:pt x="18529" y="14488"/>
                  <a:pt x="18478" y="14381"/>
                  <a:pt x="18436" y="14272"/>
                </a:cubicBezTo>
                <a:cubicBezTo>
                  <a:pt x="18421" y="14237"/>
                  <a:pt x="18431" y="14195"/>
                  <a:pt x="18418" y="14160"/>
                </a:cubicBezTo>
                <a:cubicBezTo>
                  <a:pt x="18393" y="14091"/>
                  <a:pt x="18358" y="14025"/>
                  <a:pt x="18326" y="13953"/>
                </a:cubicBezTo>
                <a:lnTo>
                  <a:pt x="18368" y="13953"/>
                </a:lnTo>
                <a:cubicBezTo>
                  <a:pt x="18369" y="13953"/>
                  <a:pt x="18370" y="13953"/>
                  <a:pt x="18371" y="13953"/>
                </a:cubicBezTo>
                <a:cubicBezTo>
                  <a:pt x="18462" y="13953"/>
                  <a:pt x="18498" y="13914"/>
                  <a:pt x="18481" y="13822"/>
                </a:cubicBezTo>
                <a:cubicBezTo>
                  <a:pt x="18453" y="13676"/>
                  <a:pt x="18422" y="13532"/>
                  <a:pt x="18389" y="13388"/>
                </a:cubicBezTo>
                <a:cubicBezTo>
                  <a:pt x="18379" y="13345"/>
                  <a:pt x="18359" y="13305"/>
                  <a:pt x="18341" y="13258"/>
                </a:cubicBezTo>
                <a:lnTo>
                  <a:pt x="18341" y="13258"/>
                </a:lnTo>
                <a:cubicBezTo>
                  <a:pt x="18359" y="13259"/>
                  <a:pt x="18380" y="13261"/>
                  <a:pt x="18402" y="13262"/>
                </a:cubicBezTo>
                <a:cubicBezTo>
                  <a:pt x="18403" y="13262"/>
                  <a:pt x="18404" y="13262"/>
                  <a:pt x="18405" y="13262"/>
                </a:cubicBezTo>
                <a:cubicBezTo>
                  <a:pt x="18451" y="13262"/>
                  <a:pt x="18471" y="13237"/>
                  <a:pt x="18451" y="13196"/>
                </a:cubicBezTo>
                <a:cubicBezTo>
                  <a:pt x="18426" y="13143"/>
                  <a:pt x="18391" y="13093"/>
                  <a:pt x="18366" y="13040"/>
                </a:cubicBezTo>
                <a:cubicBezTo>
                  <a:pt x="18338" y="12982"/>
                  <a:pt x="18311" y="12922"/>
                  <a:pt x="18292" y="12860"/>
                </a:cubicBezTo>
                <a:cubicBezTo>
                  <a:pt x="18257" y="12747"/>
                  <a:pt x="18227" y="12632"/>
                  <a:pt x="18198" y="12529"/>
                </a:cubicBezTo>
                <a:cubicBezTo>
                  <a:pt x="18323" y="12481"/>
                  <a:pt x="18452" y="12435"/>
                  <a:pt x="18580" y="12384"/>
                </a:cubicBezTo>
                <a:cubicBezTo>
                  <a:pt x="18599" y="12377"/>
                  <a:pt x="18622" y="12343"/>
                  <a:pt x="18620" y="12325"/>
                </a:cubicBezTo>
                <a:cubicBezTo>
                  <a:pt x="18606" y="12240"/>
                  <a:pt x="18584" y="12156"/>
                  <a:pt x="18563" y="12066"/>
                </a:cubicBezTo>
                <a:cubicBezTo>
                  <a:pt x="18604" y="12043"/>
                  <a:pt x="18606" y="12029"/>
                  <a:pt x="18564" y="11971"/>
                </a:cubicBezTo>
                <a:cubicBezTo>
                  <a:pt x="18517" y="11903"/>
                  <a:pt x="18473" y="11831"/>
                  <a:pt x="18416" y="11744"/>
                </a:cubicBezTo>
                <a:cubicBezTo>
                  <a:pt x="18502" y="11716"/>
                  <a:pt x="18511" y="11695"/>
                  <a:pt x="18454" y="11631"/>
                </a:cubicBezTo>
                <a:cubicBezTo>
                  <a:pt x="18368" y="11529"/>
                  <a:pt x="18276" y="11432"/>
                  <a:pt x="18190" y="11330"/>
                </a:cubicBezTo>
                <a:cubicBezTo>
                  <a:pt x="18164" y="11299"/>
                  <a:pt x="18148" y="11260"/>
                  <a:pt x="18128" y="11226"/>
                </a:cubicBezTo>
                <a:cubicBezTo>
                  <a:pt x="18193" y="11215"/>
                  <a:pt x="18251" y="11205"/>
                  <a:pt x="18307" y="11194"/>
                </a:cubicBezTo>
                <a:cubicBezTo>
                  <a:pt x="18359" y="11185"/>
                  <a:pt x="18373" y="11152"/>
                  <a:pt x="18353" y="11108"/>
                </a:cubicBezTo>
                <a:cubicBezTo>
                  <a:pt x="18338" y="11070"/>
                  <a:pt x="18318" y="11029"/>
                  <a:pt x="18290" y="11000"/>
                </a:cubicBezTo>
                <a:cubicBezTo>
                  <a:pt x="18172" y="10890"/>
                  <a:pt x="18100" y="10747"/>
                  <a:pt x="18013" y="10614"/>
                </a:cubicBezTo>
                <a:cubicBezTo>
                  <a:pt x="17943" y="10510"/>
                  <a:pt x="17855" y="10420"/>
                  <a:pt x="17773" y="10326"/>
                </a:cubicBezTo>
                <a:cubicBezTo>
                  <a:pt x="17740" y="10286"/>
                  <a:pt x="17699" y="10253"/>
                  <a:pt x="17669" y="10224"/>
                </a:cubicBezTo>
                <a:cubicBezTo>
                  <a:pt x="17756" y="10207"/>
                  <a:pt x="17849" y="10190"/>
                  <a:pt x="17941" y="10168"/>
                </a:cubicBezTo>
                <a:cubicBezTo>
                  <a:pt x="18007" y="10151"/>
                  <a:pt x="18072" y="10129"/>
                  <a:pt x="18136" y="10109"/>
                </a:cubicBezTo>
                <a:cubicBezTo>
                  <a:pt x="18208" y="10087"/>
                  <a:pt x="18213" y="10075"/>
                  <a:pt x="18188" y="10006"/>
                </a:cubicBezTo>
                <a:cubicBezTo>
                  <a:pt x="18183" y="9995"/>
                  <a:pt x="18179" y="9982"/>
                  <a:pt x="18172" y="9964"/>
                </a:cubicBezTo>
                <a:lnTo>
                  <a:pt x="18172" y="9964"/>
                </a:lnTo>
                <a:cubicBezTo>
                  <a:pt x="18184" y="9965"/>
                  <a:pt x="18196" y="9966"/>
                  <a:pt x="18207" y="9966"/>
                </a:cubicBezTo>
                <a:cubicBezTo>
                  <a:pt x="18324" y="9966"/>
                  <a:pt x="18407" y="9884"/>
                  <a:pt x="18507" y="9848"/>
                </a:cubicBezTo>
                <a:cubicBezTo>
                  <a:pt x="18519" y="9842"/>
                  <a:pt x="18532" y="9809"/>
                  <a:pt x="18527" y="9795"/>
                </a:cubicBezTo>
                <a:cubicBezTo>
                  <a:pt x="18493" y="9699"/>
                  <a:pt x="18462" y="9604"/>
                  <a:pt x="18419" y="9512"/>
                </a:cubicBezTo>
                <a:cubicBezTo>
                  <a:pt x="18398" y="9465"/>
                  <a:pt x="18352" y="9429"/>
                  <a:pt x="18308" y="9377"/>
                </a:cubicBezTo>
                <a:lnTo>
                  <a:pt x="18308" y="9377"/>
                </a:lnTo>
                <a:cubicBezTo>
                  <a:pt x="18309" y="9377"/>
                  <a:pt x="18311" y="9377"/>
                  <a:pt x="18313" y="9377"/>
                </a:cubicBezTo>
                <a:cubicBezTo>
                  <a:pt x="18316" y="9377"/>
                  <a:pt x="18322" y="9376"/>
                  <a:pt x="18326" y="9374"/>
                </a:cubicBezTo>
                <a:cubicBezTo>
                  <a:pt x="18399" y="9336"/>
                  <a:pt x="18400" y="9297"/>
                  <a:pt x="18337" y="9244"/>
                </a:cubicBezTo>
                <a:cubicBezTo>
                  <a:pt x="18250" y="9167"/>
                  <a:pt x="18164" y="9087"/>
                  <a:pt x="18077" y="9010"/>
                </a:cubicBezTo>
                <a:cubicBezTo>
                  <a:pt x="18055" y="8991"/>
                  <a:pt x="18029" y="8977"/>
                  <a:pt x="18008" y="8962"/>
                </a:cubicBezTo>
                <a:cubicBezTo>
                  <a:pt x="18040" y="8935"/>
                  <a:pt x="18075" y="8906"/>
                  <a:pt x="18108" y="8878"/>
                </a:cubicBezTo>
                <a:cubicBezTo>
                  <a:pt x="18143" y="8848"/>
                  <a:pt x="18140" y="8822"/>
                  <a:pt x="18110" y="8787"/>
                </a:cubicBezTo>
                <a:cubicBezTo>
                  <a:pt x="17999" y="8660"/>
                  <a:pt x="17868" y="8577"/>
                  <a:pt x="17701" y="8549"/>
                </a:cubicBezTo>
                <a:cubicBezTo>
                  <a:pt x="17693" y="8546"/>
                  <a:pt x="17683" y="8541"/>
                  <a:pt x="17670" y="8537"/>
                </a:cubicBezTo>
                <a:cubicBezTo>
                  <a:pt x="17673" y="8530"/>
                  <a:pt x="17674" y="8524"/>
                  <a:pt x="17677" y="8519"/>
                </a:cubicBezTo>
                <a:cubicBezTo>
                  <a:pt x="17690" y="8499"/>
                  <a:pt x="17704" y="8479"/>
                  <a:pt x="17717" y="8460"/>
                </a:cubicBezTo>
                <a:cubicBezTo>
                  <a:pt x="17696" y="8447"/>
                  <a:pt x="17677" y="8427"/>
                  <a:pt x="17655" y="8423"/>
                </a:cubicBezTo>
                <a:cubicBezTo>
                  <a:pt x="17544" y="8403"/>
                  <a:pt x="17461" y="8339"/>
                  <a:pt x="17386" y="8259"/>
                </a:cubicBezTo>
                <a:cubicBezTo>
                  <a:pt x="17364" y="8235"/>
                  <a:pt x="17338" y="8213"/>
                  <a:pt x="17317" y="8192"/>
                </a:cubicBezTo>
                <a:cubicBezTo>
                  <a:pt x="17367" y="8150"/>
                  <a:pt x="17416" y="8107"/>
                  <a:pt x="17468" y="8068"/>
                </a:cubicBezTo>
                <a:cubicBezTo>
                  <a:pt x="17508" y="8038"/>
                  <a:pt x="17498" y="8005"/>
                  <a:pt x="17474" y="7978"/>
                </a:cubicBezTo>
                <a:cubicBezTo>
                  <a:pt x="17366" y="7858"/>
                  <a:pt x="17247" y="7752"/>
                  <a:pt x="17088" y="7701"/>
                </a:cubicBezTo>
                <a:cubicBezTo>
                  <a:pt x="17029" y="7682"/>
                  <a:pt x="16974" y="7649"/>
                  <a:pt x="16891" y="7610"/>
                </a:cubicBezTo>
                <a:cubicBezTo>
                  <a:pt x="16916" y="7605"/>
                  <a:pt x="16938" y="7600"/>
                  <a:pt x="16958" y="7597"/>
                </a:cubicBezTo>
                <a:cubicBezTo>
                  <a:pt x="16932" y="7458"/>
                  <a:pt x="16803" y="7461"/>
                  <a:pt x="16718" y="7409"/>
                </a:cubicBezTo>
                <a:cubicBezTo>
                  <a:pt x="16613" y="7345"/>
                  <a:pt x="16496" y="7297"/>
                  <a:pt x="16387" y="7239"/>
                </a:cubicBezTo>
                <a:cubicBezTo>
                  <a:pt x="16273" y="7179"/>
                  <a:pt x="16157" y="7117"/>
                  <a:pt x="16048" y="7048"/>
                </a:cubicBezTo>
                <a:cubicBezTo>
                  <a:pt x="15975" y="7001"/>
                  <a:pt x="15911" y="6937"/>
                  <a:pt x="15843" y="6882"/>
                </a:cubicBezTo>
                <a:cubicBezTo>
                  <a:pt x="15818" y="6863"/>
                  <a:pt x="15793" y="6843"/>
                  <a:pt x="15760" y="6816"/>
                </a:cubicBezTo>
                <a:cubicBezTo>
                  <a:pt x="15782" y="6815"/>
                  <a:pt x="15797" y="6813"/>
                  <a:pt x="15810" y="6812"/>
                </a:cubicBezTo>
                <a:cubicBezTo>
                  <a:pt x="15900" y="6801"/>
                  <a:pt x="15991" y="6792"/>
                  <a:pt x="16081" y="6776"/>
                </a:cubicBezTo>
                <a:cubicBezTo>
                  <a:pt x="16157" y="6764"/>
                  <a:pt x="16230" y="6738"/>
                  <a:pt x="16306" y="6724"/>
                </a:cubicBezTo>
                <a:cubicBezTo>
                  <a:pt x="16418" y="6702"/>
                  <a:pt x="16531" y="6688"/>
                  <a:pt x="16643" y="6667"/>
                </a:cubicBezTo>
                <a:cubicBezTo>
                  <a:pt x="16665" y="6663"/>
                  <a:pt x="16686" y="6644"/>
                  <a:pt x="16706" y="6632"/>
                </a:cubicBezTo>
                <a:cubicBezTo>
                  <a:pt x="16695" y="6612"/>
                  <a:pt x="16681" y="6591"/>
                  <a:pt x="16670" y="6571"/>
                </a:cubicBezTo>
                <a:cubicBezTo>
                  <a:pt x="16752" y="6563"/>
                  <a:pt x="16837" y="6549"/>
                  <a:pt x="16876" y="6482"/>
                </a:cubicBezTo>
                <a:cubicBezTo>
                  <a:pt x="16938" y="6467"/>
                  <a:pt x="16986" y="6461"/>
                  <a:pt x="17031" y="6443"/>
                </a:cubicBezTo>
                <a:cubicBezTo>
                  <a:pt x="17117" y="6410"/>
                  <a:pt x="17200" y="6373"/>
                  <a:pt x="17279" y="6329"/>
                </a:cubicBezTo>
                <a:cubicBezTo>
                  <a:pt x="17348" y="6292"/>
                  <a:pt x="17349" y="6267"/>
                  <a:pt x="17310" y="6201"/>
                </a:cubicBezTo>
                <a:cubicBezTo>
                  <a:pt x="17278" y="6148"/>
                  <a:pt x="17250" y="6091"/>
                  <a:pt x="17220" y="6033"/>
                </a:cubicBezTo>
                <a:cubicBezTo>
                  <a:pt x="17415" y="5993"/>
                  <a:pt x="17593" y="5907"/>
                  <a:pt x="17765" y="5800"/>
                </a:cubicBezTo>
                <a:cubicBezTo>
                  <a:pt x="17807" y="5773"/>
                  <a:pt x="17861" y="5767"/>
                  <a:pt x="17904" y="5740"/>
                </a:cubicBezTo>
                <a:cubicBezTo>
                  <a:pt x="17984" y="5690"/>
                  <a:pt x="17984" y="5675"/>
                  <a:pt x="17926" y="5599"/>
                </a:cubicBezTo>
                <a:cubicBezTo>
                  <a:pt x="18032" y="5573"/>
                  <a:pt x="18135" y="5546"/>
                  <a:pt x="18238" y="5519"/>
                </a:cubicBezTo>
                <a:cubicBezTo>
                  <a:pt x="18262" y="5514"/>
                  <a:pt x="18287" y="5510"/>
                  <a:pt x="18312" y="5505"/>
                </a:cubicBezTo>
                <a:cubicBezTo>
                  <a:pt x="18353" y="5495"/>
                  <a:pt x="18384" y="5483"/>
                  <a:pt x="18360" y="5439"/>
                </a:cubicBezTo>
                <a:cubicBezTo>
                  <a:pt x="18415" y="5424"/>
                  <a:pt x="18470" y="5417"/>
                  <a:pt x="18519" y="5397"/>
                </a:cubicBezTo>
                <a:cubicBezTo>
                  <a:pt x="18667" y="5337"/>
                  <a:pt x="18815" y="5277"/>
                  <a:pt x="18959" y="5210"/>
                </a:cubicBezTo>
                <a:cubicBezTo>
                  <a:pt x="18996" y="5193"/>
                  <a:pt x="19022" y="5151"/>
                  <a:pt x="19053" y="5121"/>
                </a:cubicBezTo>
                <a:cubicBezTo>
                  <a:pt x="19015" y="5097"/>
                  <a:pt x="18979" y="5057"/>
                  <a:pt x="18939" y="5052"/>
                </a:cubicBezTo>
                <a:cubicBezTo>
                  <a:pt x="18791" y="5035"/>
                  <a:pt x="18643" y="5030"/>
                  <a:pt x="18495" y="5022"/>
                </a:cubicBezTo>
                <a:cubicBezTo>
                  <a:pt x="18480" y="5022"/>
                  <a:pt x="18462" y="5027"/>
                  <a:pt x="18436" y="5031"/>
                </a:cubicBezTo>
                <a:cubicBezTo>
                  <a:pt x="18468" y="4966"/>
                  <a:pt x="18424" y="4965"/>
                  <a:pt x="18385" y="4958"/>
                </a:cubicBezTo>
                <a:cubicBezTo>
                  <a:pt x="18216" y="4925"/>
                  <a:pt x="18045" y="4894"/>
                  <a:pt x="17869" y="4862"/>
                </a:cubicBezTo>
                <a:cubicBezTo>
                  <a:pt x="17914" y="4804"/>
                  <a:pt x="17884" y="4766"/>
                  <a:pt x="17834" y="4747"/>
                </a:cubicBezTo>
                <a:cubicBezTo>
                  <a:pt x="17758" y="4717"/>
                  <a:pt x="17678" y="4691"/>
                  <a:pt x="17598" y="4670"/>
                </a:cubicBezTo>
                <a:cubicBezTo>
                  <a:pt x="17513" y="4648"/>
                  <a:pt x="17425" y="4631"/>
                  <a:pt x="17338" y="4617"/>
                </a:cubicBezTo>
                <a:cubicBezTo>
                  <a:pt x="17266" y="4606"/>
                  <a:pt x="17191" y="4603"/>
                  <a:pt x="17114" y="4595"/>
                </a:cubicBezTo>
                <a:cubicBezTo>
                  <a:pt x="17139" y="4563"/>
                  <a:pt x="17166" y="4521"/>
                  <a:pt x="17202" y="4488"/>
                </a:cubicBezTo>
                <a:cubicBezTo>
                  <a:pt x="17246" y="4451"/>
                  <a:pt x="17226" y="4423"/>
                  <a:pt x="17196" y="4401"/>
                </a:cubicBezTo>
                <a:cubicBezTo>
                  <a:pt x="17154" y="4370"/>
                  <a:pt x="17108" y="4338"/>
                  <a:pt x="17060" y="4322"/>
                </a:cubicBezTo>
                <a:cubicBezTo>
                  <a:pt x="16918" y="4277"/>
                  <a:pt x="16775" y="4239"/>
                  <a:pt x="16631" y="4200"/>
                </a:cubicBezTo>
                <a:cubicBezTo>
                  <a:pt x="16618" y="4197"/>
                  <a:pt x="16603" y="4196"/>
                  <a:pt x="16589" y="4196"/>
                </a:cubicBezTo>
                <a:cubicBezTo>
                  <a:pt x="16568" y="4196"/>
                  <a:pt x="16546" y="4198"/>
                  <a:pt x="16525" y="4198"/>
                </a:cubicBezTo>
                <a:cubicBezTo>
                  <a:pt x="16543" y="4166"/>
                  <a:pt x="16562" y="4131"/>
                  <a:pt x="16582" y="4095"/>
                </a:cubicBezTo>
                <a:cubicBezTo>
                  <a:pt x="16609" y="4044"/>
                  <a:pt x="16599" y="4008"/>
                  <a:pt x="16542" y="3997"/>
                </a:cubicBezTo>
                <a:cubicBezTo>
                  <a:pt x="16460" y="3983"/>
                  <a:pt x="16377" y="3982"/>
                  <a:pt x="16295" y="3971"/>
                </a:cubicBezTo>
                <a:cubicBezTo>
                  <a:pt x="16229" y="3961"/>
                  <a:pt x="16163" y="3942"/>
                  <a:pt x="16096" y="3937"/>
                </a:cubicBezTo>
                <a:cubicBezTo>
                  <a:pt x="16011" y="3929"/>
                  <a:pt x="15931" y="3894"/>
                  <a:pt x="15848" y="3875"/>
                </a:cubicBezTo>
                <a:cubicBezTo>
                  <a:pt x="15843" y="3874"/>
                  <a:pt x="15837" y="3873"/>
                  <a:pt x="15832" y="3873"/>
                </a:cubicBezTo>
                <a:cubicBezTo>
                  <a:pt x="15822" y="3873"/>
                  <a:pt x="15812" y="3874"/>
                  <a:pt x="15803" y="3874"/>
                </a:cubicBezTo>
                <a:cubicBezTo>
                  <a:pt x="15795" y="3874"/>
                  <a:pt x="15787" y="3874"/>
                  <a:pt x="15780" y="3871"/>
                </a:cubicBezTo>
                <a:cubicBezTo>
                  <a:pt x="15766" y="3866"/>
                  <a:pt x="15759" y="3844"/>
                  <a:pt x="15746" y="3829"/>
                </a:cubicBezTo>
                <a:cubicBezTo>
                  <a:pt x="15789" y="3802"/>
                  <a:pt x="15793" y="3763"/>
                  <a:pt x="15781" y="3719"/>
                </a:cubicBezTo>
                <a:cubicBezTo>
                  <a:pt x="15780" y="3715"/>
                  <a:pt x="15789" y="3709"/>
                  <a:pt x="15792" y="3704"/>
                </a:cubicBezTo>
                <a:cubicBezTo>
                  <a:pt x="15802" y="3684"/>
                  <a:pt x="15811" y="3665"/>
                  <a:pt x="15811" y="3642"/>
                </a:cubicBezTo>
                <a:cubicBezTo>
                  <a:pt x="15823" y="3624"/>
                  <a:pt x="15842" y="3608"/>
                  <a:pt x="15849" y="3590"/>
                </a:cubicBezTo>
                <a:cubicBezTo>
                  <a:pt x="15879" y="3514"/>
                  <a:pt x="15911" y="3438"/>
                  <a:pt x="15933" y="3359"/>
                </a:cubicBezTo>
                <a:cubicBezTo>
                  <a:pt x="15960" y="3263"/>
                  <a:pt x="15957" y="3256"/>
                  <a:pt x="15856" y="3233"/>
                </a:cubicBezTo>
                <a:cubicBezTo>
                  <a:pt x="15746" y="3209"/>
                  <a:pt x="15633" y="3195"/>
                  <a:pt x="15518" y="3175"/>
                </a:cubicBezTo>
                <a:cubicBezTo>
                  <a:pt x="15512" y="3121"/>
                  <a:pt x="15509" y="3103"/>
                  <a:pt x="15477" y="3103"/>
                </a:cubicBezTo>
                <a:cubicBezTo>
                  <a:pt x="15463" y="3103"/>
                  <a:pt x="15443" y="3107"/>
                  <a:pt x="15414" y="3112"/>
                </a:cubicBezTo>
                <a:cubicBezTo>
                  <a:pt x="15362" y="3123"/>
                  <a:pt x="15309" y="3135"/>
                  <a:pt x="15260" y="3151"/>
                </a:cubicBezTo>
                <a:cubicBezTo>
                  <a:pt x="15211" y="3166"/>
                  <a:pt x="15167" y="3187"/>
                  <a:pt x="15119" y="3206"/>
                </a:cubicBezTo>
                <a:cubicBezTo>
                  <a:pt x="15142" y="3145"/>
                  <a:pt x="15165" y="3084"/>
                  <a:pt x="15191" y="3019"/>
                </a:cubicBezTo>
                <a:cubicBezTo>
                  <a:pt x="15174" y="3014"/>
                  <a:pt x="15162" y="3010"/>
                  <a:pt x="15146" y="3004"/>
                </a:cubicBezTo>
                <a:cubicBezTo>
                  <a:pt x="15154" y="2995"/>
                  <a:pt x="15160" y="2988"/>
                  <a:pt x="15180" y="2963"/>
                </a:cubicBezTo>
                <a:cubicBezTo>
                  <a:pt x="15131" y="2961"/>
                  <a:pt x="15088" y="2954"/>
                  <a:pt x="15048" y="2954"/>
                </a:cubicBezTo>
                <a:cubicBezTo>
                  <a:pt x="15031" y="2954"/>
                  <a:pt x="15016" y="2955"/>
                  <a:pt x="15000" y="2958"/>
                </a:cubicBezTo>
                <a:cubicBezTo>
                  <a:pt x="14774" y="3006"/>
                  <a:pt x="14547" y="3057"/>
                  <a:pt x="14324" y="3122"/>
                </a:cubicBezTo>
                <a:cubicBezTo>
                  <a:pt x="14162" y="3169"/>
                  <a:pt x="14006" y="3241"/>
                  <a:pt x="13848" y="3302"/>
                </a:cubicBezTo>
                <a:cubicBezTo>
                  <a:pt x="13822" y="3312"/>
                  <a:pt x="13795" y="3320"/>
                  <a:pt x="13759" y="3334"/>
                </a:cubicBezTo>
                <a:cubicBezTo>
                  <a:pt x="13819" y="3245"/>
                  <a:pt x="13872" y="3169"/>
                  <a:pt x="13925" y="3089"/>
                </a:cubicBezTo>
                <a:cubicBezTo>
                  <a:pt x="13915" y="3082"/>
                  <a:pt x="13906" y="3075"/>
                  <a:pt x="13906" y="3075"/>
                </a:cubicBezTo>
                <a:lnTo>
                  <a:pt x="13906" y="3075"/>
                </a:lnTo>
                <a:cubicBezTo>
                  <a:pt x="13906" y="3075"/>
                  <a:pt x="13906" y="3075"/>
                  <a:pt x="13907" y="3075"/>
                </a:cubicBezTo>
                <a:cubicBezTo>
                  <a:pt x="13919" y="3024"/>
                  <a:pt x="13932" y="2979"/>
                  <a:pt x="13945" y="2929"/>
                </a:cubicBezTo>
                <a:lnTo>
                  <a:pt x="13907" y="2929"/>
                </a:lnTo>
                <a:cubicBezTo>
                  <a:pt x="13940" y="2815"/>
                  <a:pt x="13973" y="2701"/>
                  <a:pt x="14009" y="2587"/>
                </a:cubicBezTo>
                <a:cubicBezTo>
                  <a:pt x="14025" y="2536"/>
                  <a:pt x="14004" y="2520"/>
                  <a:pt x="13959" y="2505"/>
                </a:cubicBezTo>
                <a:cubicBezTo>
                  <a:pt x="13922" y="2494"/>
                  <a:pt x="13885" y="2490"/>
                  <a:pt x="13849" y="2490"/>
                </a:cubicBezTo>
                <a:cubicBezTo>
                  <a:pt x="13786" y="2490"/>
                  <a:pt x="13724" y="2502"/>
                  <a:pt x="13662" y="2511"/>
                </a:cubicBezTo>
                <a:cubicBezTo>
                  <a:pt x="13640" y="2514"/>
                  <a:pt x="13617" y="2521"/>
                  <a:pt x="13595" y="2521"/>
                </a:cubicBezTo>
                <a:cubicBezTo>
                  <a:pt x="13575" y="2521"/>
                  <a:pt x="13555" y="2515"/>
                  <a:pt x="13537" y="2495"/>
                </a:cubicBezTo>
                <a:cubicBezTo>
                  <a:pt x="13532" y="2490"/>
                  <a:pt x="13521" y="2488"/>
                  <a:pt x="13510" y="2488"/>
                </a:cubicBezTo>
                <a:cubicBezTo>
                  <a:pt x="13505" y="2488"/>
                  <a:pt x="13499" y="2488"/>
                  <a:pt x="13495" y="2489"/>
                </a:cubicBezTo>
                <a:cubicBezTo>
                  <a:pt x="13377" y="2500"/>
                  <a:pt x="13267" y="2536"/>
                  <a:pt x="13162" y="2602"/>
                </a:cubicBezTo>
                <a:cubicBezTo>
                  <a:pt x="13174" y="2612"/>
                  <a:pt x="13182" y="2620"/>
                  <a:pt x="13198" y="2631"/>
                </a:cubicBezTo>
                <a:cubicBezTo>
                  <a:pt x="13169" y="2633"/>
                  <a:pt x="13147" y="2633"/>
                  <a:pt x="13122" y="2634"/>
                </a:cubicBezTo>
                <a:cubicBezTo>
                  <a:pt x="13117" y="2594"/>
                  <a:pt x="13114" y="2554"/>
                  <a:pt x="13107" y="2516"/>
                </a:cubicBezTo>
                <a:cubicBezTo>
                  <a:pt x="13101" y="2473"/>
                  <a:pt x="13092" y="2453"/>
                  <a:pt x="13071" y="2453"/>
                </a:cubicBezTo>
                <a:cubicBezTo>
                  <a:pt x="13059" y="2453"/>
                  <a:pt x="13043" y="2460"/>
                  <a:pt x="13022" y="2471"/>
                </a:cubicBezTo>
                <a:cubicBezTo>
                  <a:pt x="12965" y="2502"/>
                  <a:pt x="12914" y="2541"/>
                  <a:pt x="12863" y="2579"/>
                </a:cubicBezTo>
                <a:cubicBezTo>
                  <a:pt x="12711" y="2696"/>
                  <a:pt x="12561" y="2813"/>
                  <a:pt x="12401" y="2934"/>
                </a:cubicBezTo>
                <a:cubicBezTo>
                  <a:pt x="12382" y="2880"/>
                  <a:pt x="12363" y="2835"/>
                  <a:pt x="12351" y="2788"/>
                </a:cubicBezTo>
                <a:cubicBezTo>
                  <a:pt x="12343" y="2757"/>
                  <a:pt x="12330" y="2742"/>
                  <a:pt x="12311" y="2742"/>
                </a:cubicBezTo>
                <a:cubicBezTo>
                  <a:pt x="12300" y="2742"/>
                  <a:pt x="12287" y="2747"/>
                  <a:pt x="12273" y="2756"/>
                </a:cubicBezTo>
                <a:cubicBezTo>
                  <a:pt x="12227" y="2784"/>
                  <a:pt x="12179" y="2809"/>
                  <a:pt x="12142" y="2846"/>
                </a:cubicBezTo>
                <a:cubicBezTo>
                  <a:pt x="12020" y="2967"/>
                  <a:pt x="11913" y="3099"/>
                  <a:pt x="11819" y="3245"/>
                </a:cubicBezTo>
                <a:cubicBezTo>
                  <a:pt x="11722" y="3394"/>
                  <a:pt x="11608" y="3533"/>
                  <a:pt x="11500" y="3674"/>
                </a:cubicBezTo>
                <a:cubicBezTo>
                  <a:pt x="11397" y="3809"/>
                  <a:pt x="11290" y="3942"/>
                  <a:pt x="11185" y="4075"/>
                </a:cubicBezTo>
                <a:cubicBezTo>
                  <a:pt x="11175" y="4090"/>
                  <a:pt x="11163" y="4101"/>
                  <a:pt x="11140" y="4110"/>
                </a:cubicBezTo>
                <a:cubicBezTo>
                  <a:pt x="11252" y="3660"/>
                  <a:pt x="11371" y="3211"/>
                  <a:pt x="11474" y="2759"/>
                </a:cubicBezTo>
                <a:cubicBezTo>
                  <a:pt x="11577" y="2309"/>
                  <a:pt x="11669" y="1856"/>
                  <a:pt x="11756" y="1403"/>
                </a:cubicBezTo>
                <a:cubicBezTo>
                  <a:pt x="11844" y="947"/>
                  <a:pt x="11898" y="485"/>
                  <a:pt x="11965" y="30"/>
                </a:cubicBezTo>
                <a:cubicBezTo>
                  <a:pt x="11869" y="20"/>
                  <a:pt x="11787" y="9"/>
                  <a:pt x="11706" y="1"/>
                </a:cubicBezTo>
                <a:cubicBezTo>
                  <a:pt x="11704" y="1"/>
                  <a:pt x="11703" y="1"/>
                  <a:pt x="11701" y="1"/>
                </a:cubicBezTo>
                <a:close/>
              </a:path>
            </a:pathLst>
          </a:custGeom>
          <a:solidFill>
            <a:srgbClr val="80B31A">
              <a:alpha val="50196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" name="Google Shape;76;p31"/>
          <p:cNvSpPr/>
          <p:nvPr/>
        </p:nvSpPr>
        <p:spPr>
          <a:xfrm rot="-4190590">
            <a:off x="6092298" y="4787577"/>
            <a:ext cx="1065173" cy="931746"/>
          </a:xfrm>
          <a:custGeom>
            <a:avLst/>
            <a:gdLst/>
            <a:ahLst/>
            <a:cxnLst/>
            <a:rect l="l" t="t" r="r" b="b"/>
            <a:pathLst>
              <a:path w="37521" h="32821" extrusionOk="0">
                <a:moveTo>
                  <a:pt x="26707" y="0"/>
                </a:moveTo>
                <a:cubicBezTo>
                  <a:pt x="26685" y="0"/>
                  <a:pt x="26661" y="13"/>
                  <a:pt x="26641" y="39"/>
                </a:cubicBezTo>
                <a:cubicBezTo>
                  <a:pt x="26545" y="161"/>
                  <a:pt x="26394" y="228"/>
                  <a:pt x="26328" y="385"/>
                </a:cubicBezTo>
                <a:cubicBezTo>
                  <a:pt x="26298" y="456"/>
                  <a:pt x="26209" y="499"/>
                  <a:pt x="26148" y="559"/>
                </a:cubicBezTo>
                <a:cubicBezTo>
                  <a:pt x="25798" y="898"/>
                  <a:pt x="25454" y="1240"/>
                  <a:pt x="25100" y="1573"/>
                </a:cubicBezTo>
                <a:cubicBezTo>
                  <a:pt x="25000" y="1667"/>
                  <a:pt x="24872" y="1732"/>
                  <a:pt x="24744" y="1819"/>
                </a:cubicBezTo>
                <a:cubicBezTo>
                  <a:pt x="24724" y="1776"/>
                  <a:pt x="24701" y="1738"/>
                  <a:pt x="24688" y="1696"/>
                </a:cubicBezTo>
                <a:cubicBezTo>
                  <a:pt x="24665" y="1619"/>
                  <a:pt x="24621" y="1584"/>
                  <a:pt x="24562" y="1584"/>
                </a:cubicBezTo>
                <a:cubicBezTo>
                  <a:pt x="24540" y="1584"/>
                  <a:pt x="24516" y="1589"/>
                  <a:pt x="24490" y="1598"/>
                </a:cubicBezTo>
                <a:cubicBezTo>
                  <a:pt x="24413" y="1625"/>
                  <a:pt x="24327" y="1645"/>
                  <a:pt x="24266" y="1694"/>
                </a:cubicBezTo>
                <a:cubicBezTo>
                  <a:pt x="23997" y="1910"/>
                  <a:pt x="23720" y="2118"/>
                  <a:pt x="23515" y="2406"/>
                </a:cubicBezTo>
                <a:cubicBezTo>
                  <a:pt x="23432" y="2524"/>
                  <a:pt x="23308" y="2614"/>
                  <a:pt x="23200" y="2717"/>
                </a:cubicBezTo>
                <a:cubicBezTo>
                  <a:pt x="23090" y="2530"/>
                  <a:pt x="22973" y="2337"/>
                  <a:pt x="22862" y="2141"/>
                </a:cubicBezTo>
                <a:cubicBezTo>
                  <a:pt x="22829" y="2082"/>
                  <a:pt x="22792" y="2054"/>
                  <a:pt x="22740" y="2054"/>
                </a:cubicBezTo>
                <a:cubicBezTo>
                  <a:pt x="22719" y="2054"/>
                  <a:pt x="22696" y="2059"/>
                  <a:pt x="22670" y="2067"/>
                </a:cubicBezTo>
                <a:cubicBezTo>
                  <a:pt x="22500" y="2123"/>
                  <a:pt x="22383" y="2243"/>
                  <a:pt x="22274" y="2376"/>
                </a:cubicBezTo>
                <a:cubicBezTo>
                  <a:pt x="22162" y="2512"/>
                  <a:pt x="22052" y="2651"/>
                  <a:pt x="21943" y="2792"/>
                </a:cubicBezTo>
                <a:cubicBezTo>
                  <a:pt x="21900" y="2846"/>
                  <a:pt x="21866" y="2908"/>
                  <a:pt x="21822" y="2975"/>
                </a:cubicBezTo>
                <a:cubicBezTo>
                  <a:pt x="21796" y="2962"/>
                  <a:pt x="21765" y="2948"/>
                  <a:pt x="21737" y="2932"/>
                </a:cubicBezTo>
                <a:cubicBezTo>
                  <a:pt x="21685" y="2900"/>
                  <a:pt x="21648" y="2884"/>
                  <a:pt x="21616" y="2884"/>
                </a:cubicBezTo>
                <a:cubicBezTo>
                  <a:pt x="21574" y="2884"/>
                  <a:pt x="21543" y="2914"/>
                  <a:pt x="21498" y="2980"/>
                </a:cubicBezTo>
                <a:cubicBezTo>
                  <a:pt x="21370" y="3167"/>
                  <a:pt x="21220" y="3328"/>
                  <a:pt x="21029" y="3455"/>
                </a:cubicBezTo>
                <a:cubicBezTo>
                  <a:pt x="20977" y="3489"/>
                  <a:pt x="20952" y="3565"/>
                  <a:pt x="20916" y="3621"/>
                </a:cubicBezTo>
                <a:cubicBezTo>
                  <a:pt x="20850" y="3555"/>
                  <a:pt x="20782" y="3481"/>
                  <a:pt x="20709" y="3411"/>
                </a:cubicBezTo>
                <a:cubicBezTo>
                  <a:pt x="20679" y="3382"/>
                  <a:pt x="20645" y="3367"/>
                  <a:pt x="20610" y="3367"/>
                </a:cubicBezTo>
                <a:cubicBezTo>
                  <a:pt x="20580" y="3367"/>
                  <a:pt x="20549" y="3378"/>
                  <a:pt x="20520" y="3402"/>
                </a:cubicBezTo>
                <a:cubicBezTo>
                  <a:pt x="20456" y="3456"/>
                  <a:pt x="20393" y="3515"/>
                  <a:pt x="20339" y="3581"/>
                </a:cubicBezTo>
                <a:cubicBezTo>
                  <a:pt x="20221" y="3725"/>
                  <a:pt x="20108" y="3874"/>
                  <a:pt x="19993" y="4021"/>
                </a:cubicBezTo>
                <a:cubicBezTo>
                  <a:pt x="19986" y="4029"/>
                  <a:pt x="19976" y="4039"/>
                  <a:pt x="19973" y="4049"/>
                </a:cubicBezTo>
                <a:cubicBezTo>
                  <a:pt x="19932" y="4168"/>
                  <a:pt x="19885" y="4274"/>
                  <a:pt x="19742" y="4319"/>
                </a:cubicBezTo>
                <a:cubicBezTo>
                  <a:pt x="19697" y="4333"/>
                  <a:pt x="19680" y="4436"/>
                  <a:pt x="19650" y="4500"/>
                </a:cubicBezTo>
                <a:cubicBezTo>
                  <a:pt x="19614" y="4575"/>
                  <a:pt x="19577" y="4651"/>
                  <a:pt x="19532" y="4742"/>
                </a:cubicBezTo>
                <a:cubicBezTo>
                  <a:pt x="19384" y="4508"/>
                  <a:pt x="19256" y="4296"/>
                  <a:pt x="19116" y="4090"/>
                </a:cubicBezTo>
                <a:cubicBezTo>
                  <a:pt x="19095" y="4060"/>
                  <a:pt x="19022" y="4065"/>
                  <a:pt x="18978" y="4057"/>
                </a:cubicBezTo>
                <a:cubicBezTo>
                  <a:pt x="18795" y="3873"/>
                  <a:pt x="18605" y="3683"/>
                  <a:pt x="18414" y="3497"/>
                </a:cubicBezTo>
                <a:cubicBezTo>
                  <a:pt x="18401" y="3485"/>
                  <a:pt x="18377" y="3479"/>
                  <a:pt x="18354" y="3479"/>
                </a:cubicBezTo>
                <a:cubicBezTo>
                  <a:pt x="18341" y="3479"/>
                  <a:pt x="18328" y="3481"/>
                  <a:pt x="18317" y="3484"/>
                </a:cubicBezTo>
                <a:cubicBezTo>
                  <a:pt x="18194" y="3522"/>
                  <a:pt x="18098" y="3591"/>
                  <a:pt x="18034" y="3710"/>
                </a:cubicBezTo>
                <a:cubicBezTo>
                  <a:pt x="17972" y="3828"/>
                  <a:pt x="17884" y="3932"/>
                  <a:pt x="17810" y="4043"/>
                </a:cubicBezTo>
                <a:cubicBezTo>
                  <a:pt x="17773" y="4099"/>
                  <a:pt x="17740" y="4160"/>
                  <a:pt x="17704" y="4219"/>
                </a:cubicBezTo>
                <a:cubicBezTo>
                  <a:pt x="17663" y="4190"/>
                  <a:pt x="17629" y="4175"/>
                  <a:pt x="17599" y="4175"/>
                </a:cubicBezTo>
                <a:cubicBezTo>
                  <a:pt x="17554" y="4175"/>
                  <a:pt x="17518" y="4209"/>
                  <a:pt x="17484" y="4286"/>
                </a:cubicBezTo>
                <a:cubicBezTo>
                  <a:pt x="17370" y="4533"/>
                  <a:pt x="17268" y="4789"/>
                  <a:pt x="17164" y="5031"/>
                </a:cubicBezTo>
                <a:cubicBezTo>
                  <a:pt x="17103" y="4978"/>
                  <a:pt x="17023" y="4906"/>
                  <a:pt x="16944" y="4836"/>
                </a:cubicBezTo>
                <a:cubicBezTo>
                  <a:pt x="16904" y="4800"/>
                  <a:pt x="16864" y="4781"/>
                  <a:pt x="16827" y="4781"/>
                </a:cubicBezTo>
                <a:cubicBezTo>
                  <a:pt x="16787" y="4781"/>
                  <a:pt x="16749" y="4803"/>
                  <a:pt x="16716" y="4851"/>
                </a:cubicBezTo>
                <a:cubicBezTo>
                  <a:pt x="16624" y="4984"/>
                  <a:pt x="16532" y="5122"/>
                  <a:pt x="16471" y="5269"/>
                </a:cubicBezTo>
                <a:cubicBezTo>
                  <a:pt x="16384" y="5484"/>
                  <a:pt x="16321" y="5711"/>
                  <a:pt x="16254" y="5933"/>
                </a:cubicBezTo>
                <a:cubicBezTo>
                  <a:pt x="16233" y="6005"/>
                  <a:pt x="16229" y="6082"/>
                  <a:pt x="16215" y="6163"/>
                </a:cubicBezTo>
                <a:cubicBezTo>
                  <a:pt x="16079" y="6188"/>
                  <a:pt x="16059" y="6215"/>
                  <a:pt x="16056" y="6445"/>
                </a:cubicBezTo>
                <a:cubicBezTo>
                  <a:pt x="16054" y="6610"/>
                  <a:pt x="16068" y="6775"/>
                  <a:pt x="16061" y="6941"/>
                </a:cubicBezTo>
                <a:cubicBezTo>
                  <a:pt x="16055" y="7088"/>
                  <a:pt x="16030" y="7234"/>
                  <a:pt x="16014" y="7382"/>
                </a:cubicBezTo>
                <a:cubicBezTo>
                  <a:pt x="15916" y="7319"/>
                  <a:pt x="15818" y="7258"/>
                  <a:pt x="15723" y="7193"/>
                </a:cubicBezTo>
                <a:cubicBezTo>
                  <a:pt x="15692" y="7172"/>
                  <a:pt x="15662" y="7162"/>
                  <a:pt x="15635" y="7162"/>
                </a:cubicBezTo>
                <a:cubicBezTo>
                  <a:pt x="15593" y="7162"/>
                  <a:pt x="15558" y="7189"/>
                  <a:pt x="15538" y="7242"/>
                </a:cubicBezTo>
                <a:cubicBezTo>
                  <a:pt x="15477" y="7403"/>
                  <a:pt x="15427" y="7571"/>
                  <a:pt x="15377" y="7736"/>
                </a:cubicBezTo>
                <a:cubicBezTo>
                  <a:pt x="15348" y="7835"/>
                  <a:pt x="15314" y="7936"/>
                  <a:pt x="15302" y="8037"/>
                </a:cubicBezTo>
                <a:cubicBezTo>
                  <a:pt x="15267" y="8302"/>
                  <a:pt x="15242" y="8569"/>
                  <a:pt x="15214" y="8837"/>
                </a:cubicBezTo>
                <a:cubicBezTo>
                  <a:pt x="15205" y="8832"/>
                  <a:pt x="15186" y="8813"/>
                  <a:pt x="15168" y="8811"/>
                </a:cubicBezTo>
                <a:cubicBezTo>
                  <a:pt x="15147" y="8808"/>
                  <a:pt x="15123" y="8803"/>
                  <a:pt x="15101" y="8803"/>
                </a:cubicBezTo>
                <a:cubicBezTo>
                  <a:pt x="15085" y="8803"/>
                  <a:pt x="15071" y="8805"/>
                  <a:pt x="15061" y="8813"/>
                </a:cubicBezTo>
                <a:cubicBezTo>
                  <a:pt x="15027" y="8837"/>
                  <a:pt x="14998" y="8881"/>
                  <a:pt x="14990" y="8922"/>
                </a:cubicBezTo>
                <a:cubicBezTo>
                  <a:pt x="14983" y="8966"/>
                  <a:pt x="15000" y="9016"/>
                  <a:pt x="15008" y="9063"/>
                </a:cubicBezTo>
                <a:cubicBezTo>
                  <a:pt x="15047" y="9287"/>
                  <a:pt x="15004" y="9503"/>
                  <a:pt x="14950" y="9723"/>
                </a:cubicBezTo>
                <a:cubicBezTo>
                  <a:pt x="14886" y="9980"/>
                  <a:pt x="14854" y="10246"/>
                  <a:pt x="14794" y="10504"/>
                </a:cubicBezTo>
                <a:cubicBezTo>
                  <a:pt x="14778" y="10576"/>
                  <a:pt x="14729" y="10635"/>
                  <a:pt x="14840" y="10663"/>
                </a:cubicBezTo>
                <a:cubicBezTo>
                  <a:pt x="14739" y="10740"/>
                  <a:pt x="14711" y="10861"/>
                  <a:pt x="14757" y="10976"/>
                </a:cubicBezTo>
                <a:cubicBezTo>
                  <a:pt x="14769" y="11005"/>
                  <a:pt x="14759" y="11045"/>
                  <a:pt x="14756" y="11080"/>
                </a:cubicBezTo>
                <a:cubicBezTo>
                  <a:pt x="14744" y="11187"/>
                  <a:pt x="14727" y="11292"/>
                  <a:pt x="14720" y="11399"/>
                </a:cubicBezTo>
                <a:cubicBezTo>
                  <a:pt x="14713" y="11489"/>
                  <a:pt x="14717" y="11580"/>
                  <a:pt x="14723" y="11667"/>
                </a:cubicBezTo>
                <a:cubicBezTo>
                  <a:pt x="14716" y="11725"/>
                  <a:pt x="14691" y="11790"/>
                  <a:pt x="14707" y="11844"/>
                </a:cubicBezTo>
                <a:cubicBezTo>
                  <a:pt x="14723" y="11903"/>
                  <a:pt x="14558" y="11944"/>
                  <a:pt x="14667" y="11982"/>
                </a:cubicBezTo>
                <a:cubicBezTo>
                  <a:pt x="14664" y="12046"/>
                  <a:pt x="14677" y="12113"/>
                  <a:pt x="14653" y="12132"/>
                </a:cubicBezTo>
                <a:cubicBezTo>
                  <a:pt x="14569" y="12198"/>
                  <a:pt x="14605" y="12291"/>
                  <a:pt x="14577" y="12367"/>
                </a:cubicBezTo>
                <a:cubicBezTo>
                  <a:pt x="14501" y="12576"/>
                  <a:pt x="14412" y="12779"/>
                  <a:pt x="14326" y="12984"/>
                </a:cubicBezTo>
                <a:cubicBezTo>
                  <a:pt x="14311" y="13021"/>
                  <a:pt x="14289" y="13057"/>
                  <a:pt x="14245" y="13091"/>
                </a:cubicBezTo>
                <a:cubicBezTo>
                  <a:pt x="14223" y="12934"/>
                  <a:pt x="14202" y="12779"/>
                  <a:pt x="14181" y="12624"/>
                </a:cubicBezTo>
                <a:cubicBezTo>
                  <a:pt x="14150" y="12394"/>
                  <a:pt x="14121" y="12167"/>
                  <a:pt x="14093" y="11939"/>
                </a:cubicBezTo>
                <a:cubicBezTo>
                  <a:pt x="14072" y="11777"/>
                  <a:pt x="14063" y="11612"/>
                  <a:pt x="14029" y="11453"/>
                </a:cubicBezTo>
                <a:cubicBezTo>
                  <a:pt x="13962" y="11137"/>
                  <a:pt x="13872" y="10825"/>
                  <a:pt x="13812" y="10508"/>
                </a:cubicBezTo>
                <a:cubicBezTo>
                  <a:pt x="13764" y="10259"/>
                  <a:pt x="13747" y="10006"/>
                  <a:pt x="13716" y="9754"/>
                </a:cubicBezTo>
                <a:cubicBezTo>
                  <a:pt x="13709" y="9685"/>
                  <a:pt x="13704" y="9614"/>
                  <a:pt x="13684" y="9547"/>
                </a:cubicBezTo>
                <a:cubicBezTo>
                  <a:pt x="13675" y="9515"/>
                  <a:pt x="13636" y="9491"/>
                  <a:pt x="13596" y="9471"/>
                </a:cubicBezTo>
                <a:cubicBezTo>
                  <a:pt x="13567" y="9212"/>
                  <a:pt x="13469" y="8967"/>
                  <a:pt x="13358" y="8725"/>
                </a:cubicBezTo>
                <a:cubicBezTo>
                  <a:pt x="13315" y="8636"/>
                  <a:pt x="13298" y="8533"/>
                  <a:pt x="13272" y="8435"/>
                </a:cubicBezTo>
                <a:cubicBezTo>
                  <a:pt x="13263" y="8407"/>
                  <a:pt x="13263" y="8380"/>
                  <a:pt x="13257" y="8354"/>
                </a:cubicBezTo>
                <a:cubicBezTo>
                  <a:pt x="13229" y="8227"/>
                  <a:pt x="13189" y="8167"/>
                  <a:pt x="13125" y="8167"/>
                </a:cubicBezTo>
                <a:cubicBezTo>
                  <a:pt x="13085" y="8167"/>
                  <a:pt x="13036" y="8190"/>
                  <a:pt x="12973" y="8234"/>
                </a:cubicBezTo>
                <a:cubicBezTo>
                  <a:pt x="12955" y="8247"/>
                  <a:pt x="12937" y="8261"/>
                  <a:pt x="12929" y="8267"/>
                </a:cubicBezTo>
                <a:cubicBezTo>
                  <a:pt x="12833" y="7999"/>
                  <a:pt x="12723" y="7736"/>
                  <a:pt x="12648" y="7465"/>
                </a:cubicBezTo>
                <a:cubicBezTo>
                  <a:pt x="12593" y="7268"/>
                  <a:pt x="12579" y="7058"/>
                  <a:pt x="12548" y="6854"/>
                </a:cubicBezTo>
                <a:cubicBezTo>
                  <a:pt x="12542" y="6811"/>
                  <a:pt x="12542" y="6768"/>
                  <a:pt x="12533" y="6727"/>
                </a:cubicBezTo>
                <a:cubicBezTo>
                  <a:pt x="12503" y="6589"/>
                  <a:pt x="12476" y="6537"/>
                  <a:pt x="12399" y="6537"/>
                </a:cubicBezTo>
                <a:cubicBezTo>
                  <a:pt x="12366" y="6537"/>
                  <a:pt x="12323" y="6547"/>
                  <a:pt x="12267" y="6563"/>
                </a:cubicBezTo>
                <a:cubicBezTo>
                  <a:pt x="12219" y="6277"/>
                  <a:pt x="12051" y="6053"/>
                  <a:pt x="11884" y="5832"/>
                </a:cubicBezTo>
                <a:cubicBezTo>
                  <a:pt x="11818" y="5745"/>
                  <a:pt x="11755" y="5704"/>
                  <a:pt x="11685" y="5704"/>
                </a:cubicBezTo>
                <a:cubicBezTo>
                  <a:pt x="11627" y="5704"/>
                  <a:pt x="11565" y="5732"/>
                  <a:pt x="11494" y="5786"/>
                </a:cubicBezTo>
                <a:cubicBezTo>
                  <a:pt x="11406" y="5850"/>
                  <a:pt x="11317" y="5911"/>
                  <a:pt x="11234" y="5983"/>
                </a:cubicBezTo>
                <a:cubicBezTo>
                  <a:pt x="11169" y="6041"/>
                  <a:pt x="11115" y="6111"/>
                  <a:pt x="11055" y="6175"/>
                </a:cubicBezTo>
                <a:cubicBezTo>
                  <a:pt x="10986" y="5859"/>
                  <a:pt x="10762" y="5614"/>
                  <a:pt x="10608" y="5333"/>
                </a:cubicBezTo>
                <a:cubicBezTo>
                  <a:pt x="10495" y="5128"/>
                  <a:pt x="10401" y="4913"/>
                  <a:pt x="10300" y="4702"/>
                </a:cubicBezTo>
                <a:cubicBezTo>
                  <a:pt x="10226" y="4546"/>
                  <a:pt x="10182" y="4474"/>
                  <a:pt x="10114" y="4474"/>
                </a:cubicBezTo>
                <a:cubicBezTo>
                  <a:pt x="10061" y="4474"/>
                  <a:pt x="9993" y="4516"/>
                  <a:pt x="9886" y="4594"/>
                </a:cubicBezTo>
                <a:cubicBezTo>
                  <a:pt x="9775" y="4403"/>
                  <a:pt x="9664" y="4213"/>
                  <a:pt x="9559" y="4021"/>
                </a:cubicBezTo>
                <a:cubicBezTo>
                  <a:pt x="9506" y="3922"/>
                  <a:pt x="9480" y="3882"/>
                  <a:pt x="9437" y="3882"/>
                </a:cubicBezTo>
                <a:cubicBezTo>
                  <a:pt x="9412" y="3882"/>
                  <a:pt x="9381" y="3896"/>
                  <a:pt x="9336" y="3918"/>
                </a:cubicBezTo>
                <a:cubicBezTo>
                  <a:pt x="9181" y="3709"/>
                  <a:pt x="9035" y="3497"/>
                  <a:pt x="8870" y="3303"/>
                </a:cubicBezTo>
                <a:cubicBezTo>
                  <a:pt x="8829" y="3254"/>
                  <a:pt x="8795" y="3232"/>
                  <a:pt x="8759" y="3232"/>
                </a:cubicBezTo>
                <a:cubicBezTo>
                  <a:pt x="8715" y="3232"/>
                  <a:pt x="8669" y="3266"/>
                  <a:pt x="8610" y="3328"/>
                </a:cubicBezTo>
                <a:cubicBezTo>
                  <a:pt x="8515" y="3424"/>
                  <a:pt x="8415" y="3513"/>
                  <a:pt x="8313" y="3611"/>
                </a:cubicBezTo>
                <a:cubicBezTo>
                  <a:pt x="8150" y="3351"/>
                  <a:pt x="7979" y="3082"/>
                  <a:pt x="7805" y="2805"/>
                </a:cubicBezTo>
                <a:cubicBezTo>
                  <a:pt x="7778" y="2826"/>
                  <a:pt x="7752" y="2845"/>
                  <a:pt x="7738" y="2855"/>
                </a:cubicBezTo>
                <a:cubicBezTo>
                  <a:pt x="7515" y="2653"/>
                  <a:pt x="7411" y="2340"/>
                  <a:pt x="7114" y="2207"/>
                </a:cubicBezTo>
                <a:cubicBezTo>
                  <a:pt x="7073" y="2189"/>
                  <a:pt x="7049" y="2179"/>
                  <a:pt x="7031" y="2179"/>
                </a:cubicBezTo>
                <a:cubicBezTo>
                  <a:pt x="7007" y="2179"/>
                  <a:pt x="6994" y="2198"/>
                  <a:pt x="6964" y="2244"/>
                </a:cubicBezTo>
                <a:cubicBezTo>
                  <a:pt x="6755" y="1978"/>
                  <a:pt x="6543" y="1712"/>
                  <a:pt x="6336" y="1441"/>
                </a:cubicBezTo>
                <a:cubicBezTo>
                  <a:pt x="6218" y="1285"/>
                  <a:pt x="6112" y="1121"/>
                  <a:pt x="5989" y="968"/>
                </a:cubicBezTo>
                <a:cubicBezTo>
                  <a:pt x="5942" y="910"/>
                  <a:pt x="5865" y="876"/>
                  <a:pt x="5802" y="831"/>
                </a:cubicBezTo>
                <a:cubicBezTo>
                  <a:pt x="5776" y="895"/>
                  <a:pt x="5727" y="962"/>
                  <a:pt x="5731" y="1025"/>
                </a:cubicBezTo>
                <a:cubicBezTo>
                  <a:pt x="5742" y="1249"/>
                  <a:pt x="5766" y="1473"/>
                  <a:pt x="5798" y="1696"/>
                </a:cubicBezTo>
                <a:cubicBezTo>
                  <a:pt x="5830" y="1922"/>
                  <a:pt x="5878" y="2146"/>
                  <a:pt x="5917" y="2372"/>
                </a:cubicBezTo>
                <a:cubicBezTo>
                  <a:pt x="5907" y="2368"/>
                  <a:pt x="5896" y="2366"/>
                  <a:pt x="5885" y="2362"/>
                </a:cubicBezTo>
                <a:cubicBezTo>
                  <a:pt x="5864" y="2396"/>
                  <a:pt x="5821" y="2434"/>
                  <a:pt x="5824" y="2465"/>
                </a:cubicBezTo>
                <a:cubicBezTo>
                  <a:pt x="5842" y="2681"/>
                  <a:pt x="5874" y="2895"/>
                  <a:pt x="5891" y="3111"/>
                </a:cubicBezTo>
                <a:cubicBezTo>
                  <a:pt x="5899" y="3178"/>
                  <a:pt x="5860" y="3249"/>
                  <a:pt x="5865" y="3317"/>
                </a:cubicBezTo>
                <a:cubicBezTo>
                  <a:pt x="5874" y="3452"/>
                  <a:pt x="5900" y="3586"/>
                  <a:pt x="5919" y="3729"/>
                </a:cubicBezTo>
                <a:cubicBezTo>
                  <a:pt x="5893" y="3721"/>
                  <a:pt x="5869" y="3714"/>
                  <a:pt x="5844" y="3707"/>
                </a:cubicBezTo>
                <a:cubicBezTo>
                  <a:pt x="5803" y="3694"/>
                  <a:pt x="5767" y="3688"/>
                  <a:pt x="5736" y="3688"/>
                </a:cubicBezTo>
                <a:cubicBezTo>
                  <a:pt x="5642" y="3688"/>
                  <a:pt x="5590" y="3747"/>
                  <a:pt x="5577" y="3877"/>
                </a:cubicBezTo>
                <a:cubicBezTo>
                  <a:pt x="5549" y="4146"/>
                  <a:pt x="5528" y="4415"/>
                  <a:pt x="5510" y="4686"/>
                </a:cubicBezTo>
                <a:cubicBezTo>
                  <a:pt x="5505" y="4768"/>
                  <a:pt x="5521" y="4850"/>
                  <a:pt x="5528" y="4940"/>
                </a:cubicBezTo>
                <a:cubicBezTo>
                  <a:pt x="5498" y="4929"/>
                  <a:pt x="5461" y="4914"/>
                  <a:pt x="5422" y="4902"/>
                </a:cubicBezTo>
                <a:cubicBezTo>
                  <a:pt x="5403" y="4896"/>
                  <a:pt x="5386" y="4893"/>
                  <a:pt x="5370" y="4893"/>
                </a:cubicBezTo>
                <a:cubicBezTo>
                  <a:pt x="5318" y="4893"/>
                  <a:pt x="5290" y="4928"/>
                  <a:pt x="5300" y="4994"/>
                </a:cubicBezTo>
                <a:cubicBezTo>
                  <a:pt x="5317" y="5102"/>
                  <a:pt x="5351" y="5206"/>
                  <a:pt x="5369" y="5313"/>
                </a:cubicBezTo>
                <a:cubicBezTo>
                  <a:pt x="5386" y="5432"/>
                  <a:pt x="5403" y="5551"/>
                  <a:pt x="5405" y="5669"/>
                </a:cubicBezTo>
                <a:cubicBezTo>
                  <a:pt x="5409" y="5885"/>
                  <a:pt x="5400" y="6103"/>
                  <a:pt x="5397" y="6298"/>
                </a:cubicBezTo>
                <a:cubicBezTo>
                  <a:pt x="5153" y="6316"/>
                  <a:pt x="4901" y="6329"/>
                  <a:pt x="4650" y="6353"/>
                </a:cubicBezTo>
                <a:cubicBezTo>
                  <a:pt x="4613" y="6355"/>
                  <a:pt x="4553" y="6403"/>
                  <a:pt x="4550" y="6435"/>
                </a:cubicBezTo>
                <a:cubicBezTo>
                  <a:pt x="4529" y="6591"/>
                  <a:pt x="4525" y="6751"/>
                  <a:pt x="4514" y="6919"/>
                </a:cubicBezTo>
                <a:cubicBezTo>
                  <a:pt x="4427" y="6940"/>
                  <a:pt x="4419" y="6964"/>
                  <a:pt x="4460" y="7087"/>
                </a:cubicBezTo>
                <a:cubicBezTo>
                  <a:pt x="4509" y="7233"/>
                  <a:pt x="4548" y="7382"/>
                  <a:pt x="4588" y="7525"/>
                </a:cubicBezTo>
                <a:cubicBezTo>
                  <a:pt x="4424" y="7528"/>
                  <a:pt x="4399" y="7559"/>
                  <a:pt x="4463" y="7706"/>
                </a:cubicBezTo>
                <a:cubicBezTo>
                  <a:pt x="4561" y="7928"/>
                  <a:pt x="4670" y="8146"/>
                  <a:pt x="4768" y="8369"/>
                </a:cubicBezTo>
                <a:cubicBezTo>
                  <a:pt x="4798" y="8436"/>
                  <a:pt x="4805" y="8514"/>
                  <a:pt x="4822" y="8583"/>
                </a:cubicBezTo>
                <a:cubicBezTo>
                  <a:pt x="4704" y="8570"/>
                  <a:pt x="4598" y="8557"/>
                  <a:pt x="4493" y="8546"/>
                </a:cubicBezTo>
                <a:cubicBezTo>
                  <a:pt x="4485" y="8545"/>
                  <a:pt x="4476" y="8545"/>
                  <a:pt x="4468" y="8545"/>
                </a:cubicBezTo>
                <a:cubicBezTo>
                  <a:pt x="4390" y="8545"/>
                  <a:pt x="4356" y="8595"/>
                  <a:pt x="4366" y="8674"/>
                </a:cubicBezTo>
                <a:cubicBezTo>
                  <a:pt x="4375" y="8750"/>
                  <a:pt x="4386" y="8832"/>
                  <a:pt x="4423" y="8896"/>
                </a:cubicBezTo>
                <a:cubicBezTo>
                  <a:pt x="4572" y="9153"/>
                  <a:pt x="4623" y="9441"/>
                  <a:pt x="4707" y="9719"/>
                </a:cubicBezTo>
                <a:cubicBezTo>
                  <a:pt x="4773" y="9936"/>
                  <a:pt x="4880" y="10141"/>
                  <a:pt x="4975" y="10350"/>
                </a:cubicBezTo>
                <a:cubicBezTo>
                  <a:pt x="5014" y="10435"/>
                  <a:pt x="5067" y="10516"/>
                  <a:pt x="5105" y="10581"/>
                </a:cubicBezTo>
                <a:cubicBezTo>
                  <a:pt x="4944" y="10567"/>
                  <a:pt x="4772" y="10547"/>
                  <a:pt x="4599" y="10538"/>
                </a:cubicBezTo>
                <a:cubicBezTo>
                  <a:pt x="4557" y="10536"/>
                  <a:pt x="4514" y="10535"/>
                  <a:pt x="4472" y="10535"/>
                </a:cubicBezTo>
                <a:cubicBezTo>
                  <a:pt x="4390" y="10535"/>
                  <a:pt x="4308" y="10538"/>
                  <a:pt x="4226" y="10540"/>
                </a:cubicBezTo>
                <a:cubicBezTo>
                  <a:pt x="4085" y="10541"/>
                  <a:pt x="4071" y="10558"/>
                  <a:pt x="4080" y="10694"/>
                </a:cubicBezTo>
                <a:cubicBezTo>
                  <a:pt x="4082" y="10716"/>
                  <a:pt x="4082" y="10738"/>
                  <a:pt x="4084" y="10775"/>
                </a:cubicBezTo>
                <a:cubicBezTo>
                  <a:pt x="4016" y="10743"/>
                  <a:pt x="3950" y="10732"/>
                  <a:pt x="3885" y="10732"/>
                </a:cubicBezTo>
                <a:cubicBezTo>
                  <a:pt x="3732" y="10732"/>
                  <a:pt x="3586" y="10794"/>
                  <a:pt x="3437" y="10804"/>
                </a:cubicBezTo>
                <a:cubicBezTo>
                  <a:pt x="3414" y="10805"/>
                  <a:pt x="3373" y="10857"/>
                  <a:pt x="3374" y="10885"/>
                </a:cubicBezTo>
                <a:cubicBezTo>
                  <a:pt x="3382" y="11070"/>
                  <a:pt x="3387" y="11255"/>
                  <a:pt x="3415" y="11437"/>
                </a:cubicBezTo>
                <a:cubicBezTo>
                  <a:pt x="3430" y="11533"/>
                  <a:pt x="3491" y="11621"/>
                  <a:pt x="3541" y="11736"/>
                </a:cubicBezTo>
                <a:lnTo>
                  <a:pt x="3541" y="11736"/>
                </a:lnTo>
                <a:cubicBezTo>
                  <a:pt x="3539" y="11735"/>
                  <a:pt x="3528" y="11730"/>
                  <a:pt x="3516" y="11730"/>
                </a:cubicBezTo>
                <a:cubicBezTo>
                  <a:pt x="3513" y="11730"/>
                  <a:pt x="3510" y="11730"/>
                  <a:pt x="3508" y="11731"/>
                </a:cubicBezTo>
                <a:cubicBezTo>
                  <a:pt x="3358" y="11761"/>
                  <a:pt x="3336" y="11827"/>
                  <a:pt x="3418" y="11956"/>
                </a:cubicBezTo>
                <a:cubicBezTo>
                  <a:pt x="3532" y="12136"/>
                  <a:pt x="3639" y="12321"/>
                  <a:pt x="3752" y="12501"/>
                </a:cubicBezTo>
                <a:cubicBezTo>
                  <a:pt x="3780" y="12546"/>
                  <a:pt x="3817" y="12586"/>
                  <a:pt x="3848" y="12624"/>
                </a:cubicBezTo>
                <a:cubicBezTo>
                  <a:pt x="3778" y="12654"/>
                  <a:pt x="3703" y="12685"/>
                  <a:pt x="3629" y="12717"/>
                </a:cubicBezTo>
                <a:cubicBezTo>
                  <a:pt x="3553" y="12750"/>
                  <a:pt x="3542" y="12796"/>
                  <a:pt x="3578" y="12876"/>
                </a:cubicBezTo>
                <a:cubicBezTo>
                  <a:pt x="3706" y="13153"/>
                  <a:pt x="3894" y="13370"/>
                  <a:pt x="4170" y="13506"/>
                </a:cubicBezTo>
                <a:cubicBezTo>
                  <a:pt x="4187" y="13515"/>
                  <a:pt x="4201" y="13529"/>
                  <a:pt x="4218" y="13542"/>
                </a:cubicBezTo>
                <a:cubicBezTo>
                  <a:pt x="4211" y="13555"/>
                  <a:pt x="4206" y="13565"/>
                  <a:pt x="4198" y="13571"/>
                </a:cubicBezTo>
                <a:cubicBezTo>
                  <a:pt x="4165" y="13599"/>
                  <a:pt x="4130" y="13627"/>
                  <a:pt x="4097" y="13654"/>
                </a:cubicBezTo>
                <a:cubicBezTo>
                  <a:pt x="4126" y="13686"/>
                  <a:pt x="4148" y="13735"/>
                  <a:pt x="4186" y="13752"/>
                </a:cubicBezTo>
                <a:cubicBezTo>
                  <a:pt x="4372" y="13845"/>
                  <a:pt x="4483" y="14002"/>
                  <a:pt x="4572" y="14180"/>
                </a:cubicBezTo>
                <a:cubicBezTo>
                  <a:pt x="4599" y="14235"/>
                  <a:pt x="4633" y="14287"/>
                  <a:pt x="4659" y="14334"/>
                </a:cubicBezTo>
                <a:cubicBezTo>
                  <a:pt x="4547" y="14381"/>
                  <a:pt x="4440" y="14432"/>
                  <a:pt x="4329" y="14474"/>
                </a:cubicBezTo>
                <a:cubicBezTo>
                  <a:pt x="4242" y="14506"/>
                  <a:pt x="4241" y="14570"/>
                  <a:pt x="4269" y="14630"/>
                </a:cubicBezTo>
                <a:cubicBezTo>
                  <a:pt x="4396" y="14895"/>
                  <a:pt x="4547" y="15146"/>
                  <a:pt x="4802" y="15317"/>
                </a:cubicBezTo>
                <a:cubicBezTo>
                  <a:pt x="4897" y="15382"/>
                  <a:pt x="4977" y="15470"/>
                  <a:pt x="5100" y="15580"/>
                </a:cubicBezTo>
                <a:cubicBezTo>
                  <a:pt x="5054" y="15574"/>
                  <a:pt x="5014" y="15571"/>
                  <a:pt x="4975" y="15567"/>
                </a:cubicBezTo>
                <a:lnTo>
                  <a:pt x="4975" y="15567"/>
                </a:lnTo>
                <a:cubicBezTo>
                  <a:pt x="4949" y="15825"/>
                  <a:pt x="5177" y="15888"/>
                  <a:pt x="5299" y="16024"/>
                </a:cubicBezTo>
                <a:cubicBezTo>
                  <a:pt x="5451" y="16192"/>
                  <a:pt x="5630" y="16336"/>
                  <a:pt x="5791" y="16495"/>
                </a:cubicBezTo>
                <a:cubicBezTo>
                  <a:pt x="5960" y="16663"/>
                  <a:pt x="6130" y="16830"/>
                  <a:pt x="6285" y="17010"/>
                </a:cubicBezTo>
                <a:cubicBezTo>
                  <a:pt x="6389" y="17132"/>
                  <a:pt x="6469" y="17275"/>
                  <a:pt x="6558" y="17409"/>
                </a:cubicBezTo>
                <a:cubicBezTo>
                  <a:pt x="6590" y="17456"/>
                  <a:pt x="6625" y="17504"/>
                  <a:pt x="6670" y="17568"/>
                </a:cubicBezTo>
                <a:cubicBezTo>
                  <a:pt x="6628" y="17559"/>
                  <a:pt x="6604" y="17553"/>
                  <a:pt x="6580" y="17549"/>
                </a:cubicBezTo>
                <a:cubicBezTo>
                  <a:pt x="6415" y="17521"/>
                  <a:pt x="6251" y="17488"/>
                  <a:pt x="6085" y="17470"/>
                </a:cubicBezTo>
                <a:cubicBezTo>
                  <a:pt x="5945" y="17454"/>
                  <a:pt x="5802" y="17459"/>
                  <a:pt x="5662" y="17445"/>
                </a:cubicBezTo>
                <a:cubicBezTo>
                  <a:pt x="5453" y="17423"/>
                  <a:pt x="5246" y="17389"/>
                  <a:pt x="5040" y="17367"/>
                </a:cubicBezTo>
                <a:cubicBezTo>
                  <a:pt x="5035" y="17366"/>
                  <a:pt x="5031" y="17366"/>
                  <a:pt x="5027" y="17366"/>
                </a:cubicBezTo>
                <a:cubicBezTo>
                  <a:pt x="4989" y="17366"/>
                  <a:pt x="4949" y="17384"/>
                  <a:pt x="4911" y="17394"/>
                </a:cubicBezTo>
                <a:lnTo>
                  <a:pt x="4942" y="17521"/>
                </a:lnTo>
                <a:cubicBezTo>
                  <a:pt x="4876" y="17508"/>
                  <a:pt x="4810" y="17497"/>
                  <a:pt x="4747" y="17497"/>
                </a:cubicBezTo>
                <a:cubicBezTo>
                  <a:pt x="4667" y="17497"/>
                  <a:pt x="4592" y="17515"/>
                  <a:pt x="4534" y="17569"/>
                </a:cubicBezTo>
                <a:cubicBezTo>
                  <a:pt x="4439" y="17564"/>
                  <a:pt x="4362" y="17553"/>
                  <a:pt x="4289" y="17553"/>
                </a:cubicBezTo>
                <a:cubicBezTo>
                  <a:pt x="4273" y="17553"/>
                  <a:pt x="4257" y="17554"/>
                  <a:pt x="4241" y="17555"/>
                </a:cubicBezTo>
                <a:cubicBezTo>
                  <a:pt x="4074" y="17573"/>
                  <a:pt x="3909" y="17594"/>
                  <a:pt x="3745" y="17627"/>
                </a:cubicBezTo>
                <a:cubicBezTo>
                  <a:pt x="3606" y="17656"/>
                  <a:pt x="3591" y="17699"/>
                  <a:pt x="3625" y="17835"/>
                </a:cubicBezTo>
                <a:cubicBezTo>
                  <a:pt x="3653" y="17946"/>
                  <a:pt x="3672" y="18061"/>
                  <a:pt x="3697" y="18178"/>
                </a:cubicBezTo>
                <a:cubicBezTo>
                  <a:pt x="3629" y="18172"/>
                  <a:pt x="3560" y="18169"/>
                  <a:pt x="3492" y="18169"/>
                </a:cubicBezTo>
                <a:cubicBezTo>
                  <a:pt x="3198" y="18169"/>
                  <a:pt x="2907" y="18222"/>
                  <a:pt x="2618" y="18301"/>
                </a:cubicBezTo>
                <a:cubicBezTo>
                  <a:pt x="2530" y="18326"/>
                  <a:pt x="2431" y="18310"/>
                  <a:pt x="2343" y="18335"/>
                </a:cubicBezTo>
                <a:cubicBezTo>
                  <a:pt x="2175" y="18381"/>
                  <a:pt x="2168" y="18407"/>
                  <a:pt x="2230" y="18569"/>
                </a:cubicBezTo>
                <a:cubicBezTo>
                  <a:pt x="2031" y="18562"/>
                  <a:pt x="1836" y="18556"/>
                  <a:pt x="1640" y="18548"/>
                </a:cubicBezTo>
                <a:cubicBezTo>
                  <a:pt x="1593" y="18547"/>
                  <a:pt x="1546" y="18540"/>
                  <a:pt x="1500" y="18536"/>
                </a:cubicBezTo>
                <a:cubicBezTo>
                  <a:pt x="1488" y="18535"/>
                  <a:pt x="1476" y="18534"/>
                  <a:pt x="1465" y="18534"/>
                </a:cubicBezTo>
                <a:cubicBezTo>
                  <a:pt x="1407" y="18534"/>
                  <a:pt x="1366" y="18551"/>
                  <a:pt x="1383" y="18625"/>
                </a:cubicBezTo>
                <a:cubicBezTo>
                  <a:pt x="1304" y="18623"/>
                  <a:pt x="1226" y="18614"/>
                  <a:pt x="1150" y="18614"/>
                </a:cubicBezTo>
                <a:cubicBezTo>
                  <a:pt x="1127" y="18614"/>
                  <a:pt x="1104" y="18615"/>
                  <a:pt x="1080" y="18617"/>
                </a:cubicBezTo>
                <a:cubicBezTo>
                  <a:pt x="790" y="18643"/>
                  <a:pt x="499" y="18673"/>
                  <a:pt x="211" y="18715"/>
                </a:cubicBezTo>
                <a:cubicBezTo>
                  <a:pt x="138" y="18726"/>
                  <a:pt x="71" y="18784"/>
                  <a:pt x="0" y="18821"/>
                </a:cubicBezTo>
                <a:cubicBezTo>
                  <a:pt x="55" y="18882"/>
                  <a:pt x="96" y="18973"/>
                  <a:pt x="164" y="19003"/>
                </a:cubicBezTo>
                <a:cubicBezTo>
                  <a:pt x="414" y="19108"/>
                  <a:pt x="672" y="19194"/>
                  <a:pt x="926" y="19287"/>
                </a:cubicBezTo>
                <a:cubicBezTo>
                  <a:pt x="955" y="19297"/>
                  <a:pt x="987" y="19297"/>
                  <a:pt x="1036" y="19303"/>
                </a:cubicBezTo>
                <a:cubicBezTo>
                  <a:pt x="945" y="19397"/>
                  <a:pt x="1021" y="19425"/>
                  <a:pt x="1084" y="19457"/>
                </a:cubicBezTo>
                <a:cubicBezTo>
                  <a:pt x="1367" y="19603"/>
                  <a:pt x="1650" y="19749"/>
                  <a:pt x="1943" y="19899"/>
                </a:cubicBezTo>
                <a:cubicBezTo>
                  <a:pt x="1831" y="19977"/>
                  <a:pt x="1865" y="20058"/>
                  <a:pt x="1943" y="20119"/>
                </a:cubicBezTo>
                <a:cubicBezTo>
                  <a:pt x="2061" y="20213"/>
                  <a:pt x="2185" y="20300"/>
                  <a:pt x="2315" y="20378"/>
                </a:cubicBezTo>
                <a:cubicBezTo>
                  <a:pt x="2456" y="20464"/>
                  <a:pt x="2601" y="20538"/>
                  <a:pt x="2747" y="20609"/>
                </a:cubicBezTo>
                <a:cubicBezTo>
                  <a:pt x="2870" y="20666"/>
                  <a:pt x="2997" y="20712"/>
                  <a:pt x="3130" y="20765"/>
                </a:cubicBezTo>
                <a:cubicBezTo>
                  <a:pt x="3066" y="20809"/>
                  <a:pt x="2997" y="20871"/>
                  <a:pt x="2917" y="20907"/>
                </a:cubicBezTo>
                <a:cubicBezTo>
                  <a:pt x="2823" y="20949"/>
                  <a:pt x="2843" y="21010"/>
                  <a:pt x="2884" y="21064"/>
                </a:cubicBezTo>
                <a:cubicBezTo>
                  <a:pt x="2942" y="21140"/>
                  <a:pt x="3006" y="21218"/>
                  <a:pt x="3084" y="21272"/>
                </a:cubicBezTo>
                <a:cubicBezTo>
                  <a:pt x="3308" y="21427"/>
                  <a:pt x="3538" y="21571"/>
                  <a:pt x="3771" y="21712"/>
                </a:cubicBezTo>
                <a:cubicBezTo>
                  <a:pt x="3824" y="21746"/>
                  <a:pt x="3892" y="21753"/>
                  <a:pt x="3956" y="21773"/>
                </a:cubicBezTo>
                <a:cubicBezTo>
                  <a:pt x="3910" y="21820"/>
                  <a:pt x="3857" y="21871"/>
                  <a:pt x="3805" y="21925"/>
                </a:cubicBezTo>
                <a:cubicBezTo>
                  <a:pt x="3729" y="22000"/>
                  <a:pt x="3729" y="22070"/>
                  <a:pt x="3824" y="22117"/>
                </a:cubicBezTo>
                <a:cubicBezTo>
                  <a:pt x="3959" y="22185"/>
                  <a:pt x="4104" y="22233"/>
                  <a:pt x="4242" y="22295"/>
                </a:cubicBezTo>
                <a:cubicBezTo>
                  <a:pt x="4354" y="22345"/>
                  <a:pt x="4458" y="22411"/>
                  <a:pt x="4572" y="22457"/>
                </a:cubicBezTo>
                <a:cubicBezTo>
                  <a:pt x="4722" y="22516"/>
                  <a:pt x="4840" y="22619"/>
                  <a:pt x="4977" y="22696"/>
                </a:cubicBezTo>
                <a:cubicBezTo>
                  <a:pt x="5013" y="22717"/>
                  <a:pt x="5062" y="22715"/>
                  <a:pt x="5093" y="22740"/>
                </a:cubicBezTo>
                <a:cubicBezTo>
                  <a:pt x="5117" y="22756"/>
                  <a:pt x="5119" y="22800"/>
                  <a:pt x="5131" y="22832"/>
                </a:cubicBezTo>
                <a:cubicBezTo>
                  <a:pt x="5044" y="22858"/>
                  <a:pt x="5014" y="22923"/>
                  <a:pt x="5013" y="23006"/>
                </a:cubicBezTo>
                <a:cubicBezTo>
                  <a:pt x="5013" y="23013"/>
                  <a:pt x="4994" y="23020"/>
                  <a:pt x="4987" y="23028"/>
                </a:cubicBezTo>
                <a:cubicBezTo>
                  <a:pt x="4959" y="23054"/>
                  <a:pt x="4934" y="23084"/>
                  <a:pt x="4921" y="23125"/>
                </a:cubicBezTo>
                <a:cubicBezTo>
                  <a:pt x="4889" y="23149"/>
                  <a:pt x="4849" y="23168"/>
                  <a:pt x="4826" y="23197"/>
                </a:cubicBezTo>
                <a:cubicBezTo>
                  <a:pt x="4733" y="23316"/>
                  <a:pt x="4639" y="23433"/>
                  <a:pt x="4558" y="23559"/>
                </a:cubicBezTo>
                <a:cubicBezTo>
                  <a:pt x="4458" y="23715"/>
                  <a:pt x="4459" y="23726"/>
                  <a:pt x="4627" y="23820"/>
                </a:cubicBezTo>
                <a:cubicBezTo>
                  <a:pt x="4808" y="23922"/>
                  <a:pt x="4998" y="24005"/>
                  <a:pt x="5191" y="24101"/>
                </a:cubicBezTo>
                <a:cubicBezTo>
                  <a:pt x="5164" y="24241"/>
                  <a:pt x="5168" y="24247"/>
                  <a:pt x="5342" y="24265"/>
                </a:cubicBezTo>
                <a:cubicBezTo>
                  <a:pt x="5424" y="24274"/>
                  <a:pt x="5507" y="24279"/>
                  <a:pt x="5590" y="24279"/>
                </a:cubicBezTo>
                <a:cubicBezTo>
                  <a:pt x="5605" y="24279"/>
                  <a:pt x="5619" y="24279"/>
                  <a:pt x="5633" y="24279"/>
                </a:cubicBezTo>
                <a:cubicBezTo>
                  <a:pt x="5725" y="24277"/>
                  <a:pt x="5815" y="24263"/>
                  <a:pt x="5908" y="24255"/>
                </a:cubicBezTo>
                <a:lnTo>
                  <a:pt x="5908" y="24255"/>
                </a:lnTo>
                <a:cubicBezTo>
                  <a:pt x="5836" y="24350"/>
                  <a:pt x="5762" y="24443"/>
                  <a:pt x="5684" y="24546"/>
                </a:cubicBezTo>
                <a:cubicBezTo>
                  <a:pt x="5708" y="24564"/>
                  <a:pt x="5730" y="24577"/>
                  <a:pt x="5755" y="24595"/>
                </a:cubicBezTo>
                <a:cubicBezTo>
                  <a:pt x="5738" y="24606"/>
                  <a:pt x="5723" y="24616"/>
                  <a:pt x="5673" y="24648"/>
                </a:cubicBezTo>
                <a:cubicBezTo>
                  <a:pt x="5796" y="24689"/>
                  <a:pt x="5890" y="24744"/>
                  <a:pt x="5988" y="24751"/>
                </a:cubicBezTo>
                <a:cubicBezTo>
                  <a:pt x="6413" y="24782"/>
                  <a:pt x="6837" y="24816"/>
                  <a:pt x="7262" y="24818"/>
                </a:cubicBezTo>
                <a:cubicBezTo>
                  <a:pt x="7265" y="24818"/>
                  <a:pt x="7269" y="24818"/>
                  <a:pt x="7273" y="24818"/>
                </a:cubicBezTo>
                <a:cubicBezTo>
                  <a:pt x="7579" y="24818"/>
                  <a:pt x="7885" y="24774"/>
                  <a:pt x="8192" y="24751"/>
                </a:cubicBezTo>
                <a:cubicBezTo>
                  <a:pt x="8243" y="24747"/>
                  <a:pt x="8295" y="24745"/>
                  <a:pt x="8364" y="24741"/>
                </a:cubicBezTo>
                <a:lnTo>
                  <a:pt x="8364" y="24741"/>
                </a:lnTo>
                <a:cubicBezTo>
                  <a:pt x="8214" y="24864"/>
                  <a:pt x="8082" y="24971"/>
                  <a:pt x="7945" y="25083"/>
                </a:cubicBezTo>
                <a:cubicBezTo>
                  <a:pt x="7956" y="25098"/>
                  <a:pt x="7968" y="25114"/>
                  <a:pt x="7971" y="25117"/>
                </a:cubicBezTo>
                <a:lnTo>
                  <a:pt x="7971" y="25117"/>
                </a:lnTo>
                <a:cubicBezTo>
                  <a:pt x="7919" y="25200"/>
                  <a:pt x="7875" y="25272"/>
                  <a:pt x="7827" y="25351"/>
                </a:cubicBezTo>
                <a:cubicBezTo>
                  <a:pt x="7858" y="25359"/>
                  <a:pt x="7888" y="25369"/>
                  <a:pt x="7895" y="25372"/>
                </a:cubicBezTo>
                <a:cubicBezTo>
                  <a:pt x="7773" y="25554"/>
                  <a:pt x="7655" y="25738"/>
                  <a:pt x="7534" y="25919"/>
                </a:cubicBezTo>
                <a:cubicBezTo>
                  <a:pt x="7480" y="25997"/>
                  <a:pt x="7508" y="26040"/>
                  <a:pt x="7580" y="26088"/>
                </a:cubicBezTo>
                <a:cubicBezTo>
                  <a:pt x="7740" y="26193"/>
                  <a:pt x="7925" y="26206"/>
                  <a:pt x="8105" y="26234"/>
                </a:cubicBezTo>
                <a:cubicBezTo>
                  <a:pt x="8183" y="26246"/>
                  <a:pt x="8270" y="26234"/>
                  <a:pt x="8315" y="26326"/>
                </a:cubicBezTo>
                <a:cubicBezTo>
                  <a:pt x="8326" y="26345"/>
                  <a:pt x="8362" y="26355"/>
                  <a:pt x="8388" y="26360"/>
                </a:cubicBezTo>
                <a:cubicBezTo>
                  <a:pt x="8477" y="26378"/>
                  <a:pt x="8567" y="26387"/>
                  <a:pt x="8657" y="26387"/>
                </a:cubicBezTo>
                <a:cubicBezTo>
                  <a:pt x="8780" y="26387"/>
                  <a:pt x="8904" y="26370"/>
                  <a:pt x="9031" y="26336"/>
                </a:cubicBezTo>
                <a:cubicBezTo>
                  <a:pt x="9012" y="26310"/>
                  <a:pt x="9001" y="26293"/>
                  <a:pt x="8981" y="26265"/>
                </a:cubicBezTo>
                <a:lnTo>
                  <a:pt x="8981" y="26265"/>
                </a:lnTo>
                <a:cubicBezTo>
                  <a:pt x="9032" y="26279"/>
                  <a:pt x="9072" y="26289"/>
                  <a:pt x="9116" y="26301"/>
                </a:cubicBezTo>
                <a:cubicBezTo>
                  <a:pt x="9104" y="26373"/>
                  <a:pt x="9090" y="26444"/>
                  <a:pt x="9080" y="26516"/>
                </a:cubicBezTo>
                <a:cubicBezTo>
                  <a:pt x="9067" y="26611"/>
                  <a:pt x="9077" y="26649"/>
                  <a:pt x="9139" y="26649"/>
                </a:cubicBezTo>
                <a:cubicBezTo>
                  <a:pt x="9157" y="26649"/>
                  <a:pt x="9180" y="26645"/>
                  <a:pt x="9209" y="26639"/>
                </a:cubicBezTo>
                <a:cubicBezTo>
                  <a:pt x="9322" y="26614"/>
                  <a:pt x="9433" y="26574"/>
                  <a:pt x="9542" y="26532"/>
                </a:cubicBezTo>
                <a:cubicBezTo>
                  <a:pt x="9870" y="26409"/>
                  <a:pt x="10195" y="26283"/>
                  <a:pt x="10540" y="26150"/>
                </a:cubicBezTo>
                <a:cubicBezTo>
                  <a:pt x="10545" y="26259"/>
                  <a:pt x="10555" y="26347"/>
                  <a:pt x="10551" y="26434"/>
                </a:cubicBezTo>
                <a:cubicBezTo>
                  <a:pt x="10549" y="26510"/>
                  <a:pt x="10575" y="26541"/>
                  <a:pt x="10626" y="26541"/>
                </a:cubicBezTo>
                <a:cubicBezTo>
                  <a:pt x="10640" y="26541"/>
                  <a:pt x="10656" y="26539"/>
                  <a:pt x="10674" y="26534"/>
                </a:cubicBezTo>
                <a:cubicBezTo>
                  <a:pt x="10767" y="26508"/>
                  <a:pt x="10867" y="26490"/>
                  <a:pt x="10951" y="26446"/>
                </a:cubicBezTo>
                <a:cubicBezTo>
                  <a:pt x="11229" y="26297"/>
                  <a:pt x="11487" y="26121"/>
                  <a:pt x="11728" y="25915"/>
                </a:cubicBezTo>
                <a:cubicBezTo>
                  <a:pt x="11976" y="25704"/>
                  <a:pt x="12248" y="25521"/>
                  <a:pt x="12513" y="25328"/>
                </a:cubicBezTo>
                <a:cubicBezTo>
                  <a:pt x="12766" y="25146"/>
                  <a:pt x="13024" y="24968"/>
                  <a:pt x="13278" y="24788"/>
                </a:cubicBezTo>
                <a:cubicBezTo>
                  <a:pt x="13304" y="24771"/>
                  <a:pt x="13329" y="24755"/>
                  <a:pt x="13375" y="24751"/>
                </a:cubicBezTo>
                <a:lnTo>
                  <a:pt x="13375" y="24751"/>
                </a:lnTo>
                <a:cubicBezTo>
                  <a:pt x="12942" y="25483"/>
                  <a:pt x="12498" y="26208"/>
                  <a:pt x="12079" y="26949"/>
                </a:cubicBezTo>
                <a:cubicBezTo>
                  <a:pt x="11665" y="27686"/>
                  <a:pt x="11265" y="28432"/>
                  <a:pt x="10875" y="29181"/>
                </a:cubicBezTo>
                <a:cubicBezTo>
                  <a:pt x="10482" y="29937"/>
                  <a:pt x="10144" y="30719"/>
                  <a:pt x="9788" y="31483"/>
                </a:cubicBezTo>
                <a:cubicBezTo>
                  <a:pt x="9952" y="31553"/>
                  <a:pt x="10090" y="31613"/>
                  <a:pt x="10229" y="31669"/>
                </a:cubicBezTo>
                <a:cubicBezTo>
                  <a:pt x="10241" y="31674"/>
                  <a:pt x="10258" y="31677"/>
                  <a:pt x="10274" y="31677"/>
                </a:cubicBezTo>
                <a:cubicBezTo>
                  <a:pt x="10287" y="31677"/>
                  <a:pt x="10300" y="31675"/>
                  <a:pt x="10306" y="31669"/>
                </a:cubicBezTo>
                <a:cubicBezTo>
                  <a:pt x="10401" y="31577"/>
                  <a:pt x="10519" y="31493"/>
                  <a:pt x="10577" y="31378"/>
                </a:cubicBezTo>
                <a:cubicBezTo>
                  <a:pt x="10754" y="31031"/>
                  <a:pt x="10895" y="30666"/>
                  <a:pt x="11069" y="30316"/>
                </a:cubicBezTo>
                <a:cubicBezTo>
                  <a:pt x="11475" y="29497"/>
                  <a:pt x="11884" y="28680"/>
                  <a:pt x="12305" y="27870"/>
                </a:cubicBezTo>
                <a:cubicBezTo>
                  <a:pt x="12612" y="27281"/>
                  <a:pt x="12938" y="26704"/>
                  <a:pt x="13257" y="26121"/>
                </a:cubicBezTo>
                <a:cubicBezTo>
                  <a:pt x="13283" y="26074"/>
                  <a:pt x="13318" y="26035"/>
                  <a:pt x="13368" y="26004"/>
                </a:cubicBezTo>
                <a:lnTo>
                  <a:pt x="13368" y="26004"/>
                </a:lnTo>
                <a:cubicBezTo>
                  <a:pt x="13318" y="26119"/>
                  <a:pt x="13250" y="26231"/>
                  <a:pt x="13220" y="26351"/>
                </a:cubicBezTo>
                <a:cubicBezTo>
                  <a:pt x="13168" y="26560"/>
                  <a:pt x="13138" y="26773"/>
                  <a:pt x="13105" y="26985"/>
                </a:cubicBezTo>
                <a:cubicBezTo>
                  <a:pt x="13101" y="27008"/>
                  <a:pt x="13132" y="27038"/>
                  <a:pt x="13141" y="27054"/>
                </a:cubicBezTo>
                <a:cubicBezTo>
                  <a:pt x="13137" y="27106"/>
                  <a:pt x="13131" y="27154"/>
                  <a:pt x="13131" y="27200"/>
                </a:cubicBezTo>
                <a:cubicBezTo>
                  <a:pt x="13129" y="27306"/>
                  <a:pt x="13129" y="27341"/>
                  <a:pt x="13171" y="27341"/>
                </a:cubicBezTo>
                <a:cubicBezTo>
                  <a:pt x="13194" y="27341"/>
                  <a:pt x="13228" y="27331"/>
                  <a:pt x="13282" y="27316"/>
                </a:cubicBezTo>
                <a:cubicBezTo>
                  <a:pt x="13411" y="27278"/>
                  <a:pt x="13540" y="27251"/>
                  <a:pt x="13664" y="27221"/>
                </a:cubicBezTo>
                <a:lnTo>
                  <a:pt x="13664" y="27221"/>
                </a:lnTo>
                <a:cubicBezTo>
                  <a:pt x="13535" y="27434"/>
                  <a:pt x="13621" y="27672"/>
                  <a:pt x="13652" y="27906"/>
                </a:cubicBezTo>
                <a:cubicBezTo>
                  <a:pt x="13674" y="28074"/>
                  <a:pt x="13712" y="28243"/>
                  <a:pt x="13746" y="28410"/>
                </a:cubicBezTo>
                <a:cubicBezTo>
                  <a:pt x="13777" y="28554"/>
                  <a:pt x="13813" y="28618"/>
                  <a:pt x="13890" y="28618"/>
                </a:cubicBezTo>
                <a:cubicBezTo>
                  <a:pt x="13937" y="28618"/>
                  <a:pt x="13999" y="28595"/>
                  <a:pt x="14084" y="28551"/>
                </a:cubicBezTo>
                <a:cubicBezTo>
                  <a:pt x="14152" y="28744"/>
                  <a:pt x="14208" y="28944"/>
                  <a:pt x="14289" y="29132"/>
                </a:cubicBezTo>
                <a:cubicBezTo>
                  <a:pt x="14365" y="29308"/>
                  <a:pt x="14468" y="29474"/>
                  <a:pt x="14557" y="29647"/>
                </a:cubicBezTo>
                <a:cubicBezTo>
                  <a:pt x="14578" y="29686"/>
                  <a:pt x="14602" y="29703"/>
                  <a:pt x="14628" y="29703"/>
                </a:cubicBezTo>
                <a:cubicBezTo>
                  <a:pt x="14650" y="29703"/>
                  <a:pt x="14674" y="29690"/>
                  <a:pt x="14697" y="29667"/>
                </a:cubicBezTo>
                <a:cubicBezTo>
                  <a:pt x="14780" y="29582"/>
                  <a:pt x="14865" y="29495"/>
                  <a:pt x="14936" y="29400"/>
                </a:cubicBezTo>
                <a:cubicBezTo>
                  <a:pt x="15060" y="29233"/>
                  <a:pt x="15159" y="29048"/>
                  <a:pt x="15292" y="28892"/>
                </a:cubicBezTo>
                <a:cubicBezTo>
                  <a:pt x="15384" y="28785"/>
                  <a:pt x="15521" y="28722"/>
                  <a:pt x="15585" y="28583"/>
                </a:cubicBezTo>
                <a:cubicBezTo>
                  <a:pt x="15629" y="28484"/>
                  <a:pt x="15683" y="28388"/>
                  <a:pt x="15736" y="28285"/>
                </a:cubicBezTo>
                <a:cubicBezTo>
                  <a:pt x="16006" y="28646"/>
                  <a:pt x="16300" y="28993"/>
                  <a:pt x="16444" y="29470"/>
                </a:cubicBezTo>
                <a:cubicBezTo>
                  <a:pt x="16486" y="29387"/>
                  <a:pt x="16508" y="29343"/>
                  <a:pt x="16541" y="29279"/>
                </a:cubicBezTo>
                <a:cubicBezTo>
                  <a:pt x="16555" y="29329"/>
                  <a:pt x="16572" y="29356"/>
                  <a:pt x="16569" y="29384"/>
                </a:cubicBezTo>
                <a:cubicBezTo>
                  <a:pt x="16564" y="29439"/>
                  <a:pt x="16557" y="29484"/>
                  <a:pt x="16632" y="29499"/>
                </a:cubicBezTo>
                <a:cubicBezTo>
                  <a:pt x="16653" y="29504"/>
                  <a:pt x="16672" y="29554"/>
                  <a:pt x="16678" y="29585"/>
                </a:cubicBezTo>
                <a:cubicBezTo>
                  <a:pt x="16717" y="29771"/>
                  <a:pt x="16833" y="29914"/>
                  <a:pt x="16963" y="30036"/>
                </a:cubicBezTo>
                <a:cubicBezTo>
                  <a:pt x="17058" y="30125"/>
                  <a:pt x="17135" y="30228"/>
                  <a:pt x="17228" y="30317"/>
                </a:cubicBezTo>
                <a:cubicBezTo>
                  <a:pt x="17266" y="30354"/>
                  <a:pt x="17294" y="30373"/>
                  <a:pt x="17319" y="30373"/>
                </a:cubicBezTo>
                <a:cubicBezTo>
                  <a:pt x="17348" y="30373"/>
                  <a:pt x="17374" y="30347"/>
                  <a:pt x="17407" y="30295"/>
                </a:cubicBezTo>
                <a:cubicBezTo>
                  <a:pt x="17427" y="30263"/>
                  <a:pt x="17452" y="30233"/>
                  <a:pt x="17490" y="30178"/>
                </a:cubicBezTo>
                <a:cubicBezTo>
                  <a:pt x="17561" y="30265"/>
                  <a:pt x="17629" y="30333"/>
                  <a:pt x="17681" y="30413"/>
                </a:cubicBezTo>
                <a:cubicBezTo>
                  <a:pt x="17786" y="30568"/>
                  <a:pt x="17877" y="30733"/>
                  <a:pt x="17980" y="30888"/>
                </a:cubicBezTo>
                <a:cubicBezTo>
                  <a:pt x="18010" y="30935"/>
                  <a:pt x="18045" y="30969"/>
                  <a:pt x="18087" y="30969"/>
                </a:cubicBezTo>
                <a:cubicBezTo>
                  <a:pt x="18114" y="30969"/>
                  <a:pt x="18145" y="30954"/>
                  <a:pt x="18178" y="30919"/>
                </a:cubicBezTo>
                <a:cubicBezTo>
                  <a:pt x="18204" y="30894"/>
                  <a:pt x="18228" y="30881"/>
                  <a:pt x="18253" y="30881"/>
                </a:cubicBezTo>
                <a:cubicBezTo>
                  <a:pt x="18284" y="30881"/>
                  <a:pt x="18314" y="30901"/>
                  <a:pt x="18344" y="30938"/>
                </a:cubicBezTo>
                <a:cubicBezTo>
                  <a:pt x="18457" y="31078"/>
                  <a:pt x="18582" y="31204"/>
                  <a:pt x="18756" y="31274"/>
                </a:cubicBezTo>
                <a:cubicBezTo>
                  <a:pt x="18804" y="31294"/>
                  <a:pt x="18842" y="31306"/>
                  <a:pt x="18875" y="31306"/>
                </a:cubicBezTo>
                <a:cubicBezTo>
                  <a:pt x="18925" y="31306"/>
                  <a:pt x="18962" y="31278"/>
                  <a:pt x="19000" y="31206"/>
                </a:cubicBezTo>
                <a:cubicBezTo>
                  <a:pt x="19114" y="30993"/>
                  <a:pt x="19213" y="30773"/>
                  <a:pt x="19310" y="30552"/>
                </a:cubicBezTo>
                <a:cubicBezTo>
                  <a:pt x="19334" y="30498"/>
                  <a:pt x="19350" y="30461"/>
                  <a:pt x="19383" y="30461"/>
                </a:cubicBezTo>
                <a:cubicBezTo>
                  <a:pt x="19402" y="30461"/>
                  <a:pt x="19427" y="30474"/>
                  <a:pt x="19461" y="30503"/>
                </a:cubicBezTo>
                <a:cubicBezTo>
                  <a:pt x="19549" y="30575"/>
                  <a:pt x="19656" y="30625"/>
                  <a:pt x="19760" y="30674"/>
                </a:cubicBezTo>
                <a:cubicBezTo>
                  <a:pt x="19938" y="30758"/>
                  <a:pt x="20041" y="30916"/>
                  <a:pt x="20166" y="31052"/>
                </a:cubicBezTo>
                <a:cubicBezTo>
                  <a:pt x="20266" y="31159"/>
                  <a:pt x="20372" y="31264"/>
                  <a:pt x="20490" y="31349"/>
                </a:cubicBezTo>
                <a:cubicBezTo>
                  <a:pt x="20538" y="31384"/>
                  <a:pt x="20579" y="31400"/>
                  <a:pt x="20615" y="31400"/>
                </a:cubicBezTo>
                <a:cubicBezTo>
                  <a:pt x="20680" y="31400"/>
                  <a:pt x="20727" y="31346"/>
                  <a:pt x="20756" y="31242"/>
                </a:cubicBezTo>
                <a:cubicBezTo>
                  <a:pt x="20768" y="31199"/>
                  <a:pt x="20781" y="31154"/>
                  <a:pt x="20802" y="31083"/>
                </a:cubicBezTo>
                <a:cubicBezTo>
                  <a:pt x="20909" y="31173"/>
                  <a:pt x="21004" y="31248"/>
                  <a:pt x="21092" y="31331"/>
                </a:cubicBezTo>
                <a:cubicBezTo>
                  <a:pt x="21172" y="31406"/>
                  <a:pt x="21243" y="31489"/>
                  <a:pt x="21322" y="31565"/>
                </a:cubicBezTo>
                <a:cubicBezTo>
                  <a:pt x="21390" y="31633"/>
                  <a:pt x="21438" y="31666"/>
                  <a:pt x="21490" y="31666"/>
                </a:cubicBezTo>
                <a:cubicBezTo>
                  <a:pt x="21542" y="31666"/>
                  <a:pt x="21598" y="31633"/>
                  <a:pt x="21683" y="31566"/>
                </a:cubicBezTo>
                <a:cubicBezTo>
                  <a:pt x="21867" y="31683"/>
                  <a:pt x="22059" y="31801"/>
                  <a:pt x="22252" y="31924"/>
                </a:cubicBezTo>
                <a:cubicBezTo>
                  <a:pt x="22266" y="31934"/>
                  <a:pt x="22284" y="31938"/>
                  <a:pt x="22305" y="31938"/>
                </a:cubicBezTo>
                <a:cubicBezTo>
                  <a:pt x="22382" y="31938"/>
                  <a:pt x="22487" y="31878"/>
                  <a:pt x="22496" y="31808"/>
                </a:cubicBezTo>
                <a:cubicBezTo>
                  <a:pt x="22507" y="31724"/>
                  <a:pt x="22516" y="31638"/>
                  <a:pt x="22530" y="31554"/>
                </a:cubicBezTo>
                <a:cubicBezTo>
                  <a:pt x="22531" y="31540"/>
                  <a:pt x="22543" y="31528"/>
                  <a:pt x="22556" y="31505"/>
                </a:cubicBezTo>
                <a:cubicBezTo>
                  <a:pt x="22592" y="31521"/>
                  <a:pt x="22630" y="31531"/>
                  <a:pt x="22661" y="31552"/>
                </a:cubicBezTo>
                <a:cubicBezTo>
                  <a:pt x="22835" y="31664"/>
                  <a:pt x="23008" y="31778"/>
                  <a:pt x="23181" y="31891"/>
                </a:cubicBezTo>
                <a:cubicBezTo>
                  <a:pt x="23207" y="31907"/>
                  <a:pt x="23234" y="31924"/>
                  <a:pt x="23262" y="31937"/>
                </a:cubicBezTo>
                <a:cubicBezTo>
                  <a:pt x="23305" y="31957"/>
                  <a:pt x="23338" y="31969"/>
                  <a:pt x="23366" y="31969"/>
                </a:cubicBezTo>
                <a:cubicBezTo>
                  <a:pt x="23421" y="31969"/>
                  <a:pt x="23460" y="31926"/>
                  <a:pt x="23525" y="31824"/>
                </a:cubicBezTo>
                <a:cubicBezTo>
                  <a:pt x="23627" y="31876"/>
                  <a:pt x="23731" y="31928"/>
                  <a:pt x="23833" y="31983"/>
                </a:cubicBezTo>
                <a:cubicBezTo>
                  <a:pt x="23939" y="32041"/>
                  <a:pt x="24039" y="32110"/>
                  <a:pt x="24147" y="32163"/>
                </a:cubicBezTo>
                <a:cubicBezTo>
                  <a:pt x="24204" y="32192"/>
                  <a:pt x="24252" y="32207"/>
                  <a:pt x="24293" y="32207"/>
                </a:cubicBezTo>
                <a:cubicBezTo>
                  <a:pt x="24376" y="32207"/>
                  <a:pt x="24432" y="32146"/>
                  <a:pt x="24479" y="32017"/>
                </a:cubicBezTo>
                <a:cubicBezTo>
                  <a:pt x="24517" y="32030"/>
                  <a:pt x="24557" y="32041"/>
                  <a:pt x="24593" y="32058"/>
                </a:cubicBezTo>
                <a:cubicBezTo>
                  <a:pt x="24745" y="32130"/>
                  <a:pt x="24896" y="32202"/>
                  <a:pt x="25045" y="32275"/>
                </a:cubicBezTo>
                <a:cubicBezTo>
                  <a:pt x="25135" y="32321"/>
                  <a:pt x="25225" y="32367"/>
                  <a:pt x="25314" y="32415"/>
                </a:cubicBezTo>
                <a:cubicBezTo>
                  <a:pt x="25371" y="32448"/>
                  <a:pt x="25422" y="32492"/>
                  <a:pt x="25486" y="32492"/>
                </a:cubicBezTo>
                <a:cubicBezTo>
                  <a:pt x="25509" y="32492"/>
                  <a:pt x="25534" y="32486"/>
                  <a:pt x="25561" y="32473"/>
                </a:cubicBezTo>
                <a:cubicBezTo>
                  <a:pt x="25564" y="32471"/>
                  <a:pt x="25568" y="32471"/>
                  <a:pt x="25572" y="32471"/>
                </a:cubicBezTo>
                <a:cubicBezTo>
                  <a:pt x="25595" y="32471"/>
                  <a:pt x="25631" y="32493"/>
                  <a:pt x="25655" y="32507"/>
                </a:cubicBezTo>
                <a:cubicBezTo>
                  <a:pt x="26015" y="32701"/>
                  <a:pt x="26404" y="32790"/>
                  <a:pt x="26810" y="32820"/>
                </a:cubicBezTo>
                <a:cubicBezTo>
                  <a:pt x="26820" y="32820"/>
                  <a:pt x="26830" y="32821"/>
                  <a:pt x="26841" y="32821"/>
                </a:cubicBezTo>
                <a:cubicBezTo>
                  <a:pt x="26857" y="32821"/>
                  <a:pt x="26874" y="32820"/>
                  <a:pt x="26890" y="32817"/>
                </a:cubicBezTo>
                <a:cubicBezTo>
                  <a:pt x="27022" y="32792"/>
                  <a:pt x="27046" y="32742"/>
                  <a:pt x="26964" y="32640"/>
                </a:cubicBezTo>
                <a:cubicBezTo>
                  <a:pt x="26879" y="32534"/>
                  <a:pt x="26782" y="32437"/>
                  <a:pt x="26688" y="32338"/>
                </a:cubicBezTo>
                <a:cubicBezTo>
                  <a:pt x="26552" y="32194"/>
                  <a:pt x="26414" y="32053"/>
                  <a:pt x="26276" y="31909"/>
                </a:cubicBezTo>
                <a:cubicBezTo>
                  <a:pt x="26260" y="31892"/>
                  <a:pt x="26239" y="31861"/>
                  <a:pt x="26245" y="31850"/>
                </a:cubicBezTo>
                <a:cubicBezTo>
                  <a:pt x="26309" y="31741"/>
                  <a:pt x="26224" y="31685"/>
                  <a:pt x="26167" y="31621"/>
                </a:cubicBezTo>
                <a:cubicBezTo>
                  <a:pt x="25966" y="31400"/>
                  <a:pt x="25763" y="31181"/>
                  <a:pt x="25571" y="30970"/>
                </a:cubicBezTo>
                <a:cubicBezTo>
                  <a:pt x="25577" y="30943"/>
                  <a:pt x="25577" y="30938"/>
                  <a:pt x="25580" y="30935"/>
                </a:cubicBezTo>
                <a:cubicBezTo>
                  <a:pt x="25752" y="30795"/>
                  <a:pt x="25761" y="30746"/>
                  <a:pt x="25645" y="30542"/>
                </a:cubicBezTo>
                <a:cubicBezTo>
                  <a:pt x="25549" y="30372"/>
                  <a:pt x="25447" y="30207"/>
                  <a:pt x="25354" y="30036"/>
                </a:cubicBezTo>
                <a:cubicBezTo>
                  <a:pt x="25334" y="30001"/>
                  <a:pt x="25346" y="29951"/>
                  <a:pt x="25340" y="29909"/>
                </a:cubicBezTo>
                <a:cubicBezTo>
                  <a:pt x="25335" y="29862"/>
                  <a:pt x="25336" y="29807"/>
                  <a:pt x="25314" y="29769"/>
                </a:cubicBezTo>
                <a:cubicBezTo>
                  <a:pt x="25225" y="29618"/>
                  <a:pt x="25125" y="29473"/>
                  <a:pt x="25026" y="29316"/>
                </a:cubicBezTo>
                <a:cubicBezTo>
                  <a:pt x="25135" y="29256"/>
                  <a:pt x="25248" y="29191"/>
                  <a:pt x="25362" y="29129"/>
                </a:cubicBezTo>
                <a:cubicBezTo>
                  <a:pt x="25431" y="29092"/>
                  <a:pt x="25500" y="29055"/>
                  <a:pt x="25571" y="29023"/>
                </a:cubicBezTo>
                <a:cubicBezTo>
                  <a:pt x="25666" y="28979"/>
                  <a:pt x="25674" y="28912"/>
                  <a:pt x="25622" y="28834"/>
                </a:cubicBezTo>
                <a:cubicBezTo>
                  <a:pt x="25577" y="28766"/>
                  <a:pt x="25527" y="28701"/>
                  <a:pt x="25474" y="28638"/>
                </a:cubicBezTo>
                <a:cubicBezTo>
                  <a:pt x="25288" y="28413"/>
                  <a:pt x="25099" y="28191"/>
                  <a:pt x="24912" y="27966"/>
                </a:cubicBezTo>
                <a:cubicBezTo>
                  <a:pt x="24899" y="27953"/>
                  <a:pt x="24893" y="27934"/>
                  <a:pt x="24884" y="27919"/>
                </a:cubicBezTo>
                <a:cubicBezTo>
                  <a:pt x="24991" y="27806"/>
                  <a:pt x="24995" y="27744"/>
                  <a:pt x="24871" y="27641"/>
                </a:cubicBezTo>
                <a:cubicBezTo>
                  <a:pt x="24760" y="27550"/>
                  <a:pt x="24639" y="27471"/>
                  <a:pt x="24517" y="27393"/>
                </a:cubicBezTo>
                <a:cubicBezTo>
                  <a:pt x="24234" y="27209"/>
                  <a:pt x="24050" y="26926"/>
                  <a:pt x="23816" y="26695"/>
                </a:cubicBezTo>
                <a:cubicBezTo>
                  <a:pt x="23716" y="26597"/>
                  <a:pt x="23605" y="26515"/>
                  <a:pt x="23498" y="26423"/>
                </a:cubicBezTo>
                <a:cubicBezTo>
                  <a:pt x="23500" y="26421"/>
                  <a:pt x="23503" y="26410"/>
                  <a:pt x="23507" y="26408"/>
                </a:cubicBezTo>
                <a:cubicBezTo>
                  <a:pt x="23802" y="26360"/>
                  <a:pt x="24097" y="26296"/>
                  <a:pt x="24394" y="26271"/>
                </a:cubicBezTo>
                <a:cubicBezTo>
                  <a:pt x="24482" y="26263"/>
                  <a:pt x="24570" y="26260"/>
                  <a:pt x="24658" y="26260"/>
                </a:cubicBezTo>
                <a:cubicBezTo>
                  <a:pt x="25018" y="26260"/>
                  <a:pt x="25374" y="26319"/>
                  <a:pt x="25726" y="26401"/>
                </a:cubicBezTo>
                <a:cubicBezTo>
                  <a:pt x="25753" y="26408"/>
                  <a:pt x="25782" y="26410"/>
                  <a:pt x="25811" y="26410"/>
                </a:cubicBezTo>
                <a:cubicBezTo>
                  <a:pt x="25829" y="26410"/>
                  <a:pt x="25847" y="26409"/>
                  <a:pt x="25865" y="26408"/>
                </a:cubicBezTo>
                <a:cubicBezTo>
                  <a:pt x="26074" y="26392"/>
                  <a:pt x="26084" y="26379"/>
                  <a:pt x="26053" y="26175"/>
                </a:cubicBezTo>
                <a:cubicBezTo>
                  <a:pt x="26050" y="26165"/>
                  <a:pt x="26054" y="26152"/>
                  <a:pt x="26059" y="26122"/>
                </a:cubicBezTo>
                <a:cubicBezTo>
                  <a:pt x="26182" y="26135"/>
                  <a:pt x="26303" y="26148"/>
                  <a:pt x="26426" y="26163"/>
                </a:cubicBezTo>
                <a:cubicBezTo>
                  <a:pt x="26488" y="26170"/>
                  <a:pt x="26549" y="26180"/>
                  <a:pt x="26611" y="26184"/>
                </a:cubicBezTo>
                <a:cubicBezTo>
                  <a:pt x="26621" y="26185"/>
                  <a:pt x="26631" y="26185"/>
                  <a:pt x="26640" y="26185"/>
                </a:cubicBezTo>
                <a:cubicBezTo>
                  <a:pt x="26722" y="26185"/>
                  <a:pt x="26785" y="26158"/>
                  <a:pt x="26780" y="26042"/>
                </a:cubicBezTo>
                <a:lnTo>
                  <a:pt x="26780" y="26042"/>
                </a:lnTo>
                <a:cubicBezTo>
                  <a:pt x="26892" y="26045"/>
                  <a:pt x="27000" y="26053"/>
                  <a:pt x="27107" y="26053"/>
                </a:cubicBezTo>
                <a:cubicBezTo>
                  <a:pt x="27151" y="26053"/>
                  <a:pt x="27195" y="26051"/>
                  <a:pt x="27239" y="26047"/>
                </a:cubicBezTo>
                <a:cubicBezTo>
                  <a:pt x="27397" y="26034"/>
                  <a:pt x="27554" y="25998"/>
                  <a:pt x="27708" y="25962"/>
                </a:cubicBezTo>
                <a:cubicBezTo>
                  <a:pt x="27804" y="25938"/>
                  <a:pt x="27831" y="25877"/>
                  <a:pt x="27775" y="25785"/>
                </a:cubicBezTo>
                <a:cubicBezTo>
                  <a:pt x="27696" y="25657"/>
                  <a:pt x="27619" y="25526"/>
                  <a:pt x="27531" y="25376"/>
                </a:cubicBezTo>
                <a:cubicBezTo>
                  <a:pt x="27621" y="25352"/>
                  <a:pt x="27704" y="25336"/>
                  <a:pt x="27784" y="25336"/>
                </a:cubicBezTo>
                <a:cubicBezTo>
                  <a:pt x="27835" y="25336"/>
                  <a:pt x="27884" y="25342"/>
                  <a:pt x="27933" y="25356"/>
                </a:cubicBezTo>
                <a:cubicBezTo>
                  <a:pt x="28078" y="25396"/>
                  <a:pt x="28220" y="25453"/>
                  <a:pt x="28364" y="25501"/>
                </a:cubicBezTo>
                <a:cubicBezTo>
                  <a:pt x="28397" y="25511"/>
                  <a:pt x="28431" y="25523"/>
                  <a:pt x="28466" y="25530"/>
                </a:cubicBezTo>
                <a:cubicBezTo>
                  <a:pt x="28497" y="25536"/>
                  <a:pt x="28524" y="25539"/>
                  <a:pt x="28546" y="25539"/>
                </a:cubicBezTo>
                <a:cubicBezTo>
                  <a:pt x="28627" y="25539"/>
                  <a:pt x="28652" y="25495"/>
                  <a:pt x="28648" y="25382"/>
                </a:cubicBezTo>
                <a:cubicBezTo>
                  <a:pt x="28648" y="25372"/>
                  <a:pt x="28657" y="25361"/>
                  <a:pt x="28664" y="25345"/>
                </a:cubicBezTo>
                <a:cubicBezTo>
                  <a:pt x="28766" y="25374"/>
                  <a:pt x="28864" y="25409"/>
                  <a:pt x="28966" y="25429"/>
                </a:cubicBezTo>
                <a:cubicBezTo>
                  <a:pt x="29067" y="25450"/>
                  <a:pt x="29166" y="25461"/>
                  <a:pt x="29265" y="25461"/>
                </a:cubicBezTo>
                <a:cubicBezTo>
                  <a:pt x="29439" y="25461"/>
                  <a:pt x="29610" y="25425"/>
                  <a:pt x="29774" y="25338"/>
                </a:cubicBezTo>
                <a:cubicBezTo>
                  <a:pt x="29869" y="25288"/>
                  <a:pt x="29907" y="25228"/>
                  <a:pt x="29850" y="25124"/>
                </a:cubicBezTo>
                <a:cubicBezTo>
                  <a:pt x="29811" y="25053"/>
                  <a:pt x="29788" y="24972"/>
                  <a:pt x="29753" y="24883"/>
                </a:cubicBezTo>
                <a:lnTo>
                  <a:pt x="29753" y="24883"/>
                </a:lnTo>
                <a:cubicBezTo>
                  <a:pt x="29823" y="24884"/>
                  <a:pt x="29886" y="24890"/>
                  <a:pt x="29946" y="24890"/>
                </a:cubicBezTo>
                <a:cubicBezTo>
                  <a:pt x="29959" y="24890"/>
                  <a:pt x="29971" y="24889"/>
                  <a:pt x="29984" y="24889"/>
                </a:cubicBezTo>
                <a:cubicBezTo>
                  <a:pt x="30181" y="24882"/>
                  <a:pt x="30381" y="24884"/>
                  <a:pt x="30576" y="24854"/>
                </a:cubicBezTo>
                <a:cubicBezTo>
                  <a:pt x="30843" y="24815"/>
                  <a:pt x="30856" y="24775"/>
                  <a:pt x="30731" y="24530"/>
                </a:cubicBezTo>
                <a:cubicBezTo>
                  <a:pt x="30799" y="24519"/>
                  <a:pt x="30863" y="24507"/>
                  <a:pt x="30926" y="24495"/>
                </a:cubicBezTo>
                <a:cubicBezTo>
                  <a:pt x="31014" y="24480"/>
                  <a:pt x="31103" y="24469"/>
                  <a:pt x="31190" y="24447"/>
                </a:cubicBezTo>
                <a:cubicBezTo>
                  <a:pt x="31290" y="24418"/>
                  <a:pt x="31376" y="24369"/>
                  <a:pt x="31328" y="24240"/>
                </a:cubicBezTo>
                <a:cubicBezTo>
                  <a:pt x="31419" y="24193"/>
                  <a:pt x="31510" y="24156"/>
                  <a:pt x="31591" y="24105"/>
                </a:cubicBezTo>
                <a:cubicBezTo>
                  <a:pt x="31702" y="24035"/>
                  <a:pt x="31702" y="23987"/>
                  <a:pt x="31611" y="23895"/>
                </a:cubicBezTo>
                <a:cubicBezTo>
                  <a:pt x="31497" y="23779"/>
                  <a:pt x="31384" y="23660"/>
                  <a:pt x="31272" y="23542"/>
                </a:cubicBezTo>
                <a:cubicBezTo>
                  <a:pt x="31258" y="23527"/>
                  <a:pt x="31244" y="23500"/>
                  <a:pt x="31246" y="23482"/>
                </a:cubicBezTo>
                <a:cubicBezTo>
                  <a:pt x="31294" y="23208"/>
                  <a:pt x="31153" y="22979"/>
                  <a:pt x="31064" y="22742"/>
                </a:cubicBezTo>
                <a:cubicBezTo>
                  <a:pt x="31015" y="22609"/>
                  <a:pt x="30926" y="22491"/>
                  <a:pt x="30866" y="22383"/>
                </a:cubicBezTo>
                <a:cubicBezTo>
                  <a:pt x="31131" y="22277"/>
                  <a:pt x="31399" y="22174"/>
                  <a:pt x="31663" y="22065"/>
                </a:cubicBezTo>
                <a:cubicBezTo>
                  <a:pt x="31736" y="22034"/>
                  <a:pt x="31801" y="21977"/>
                  <a:pt x="31875" y="21951"/>
                </a:cubicBezTo>
                <a:cubicBezTo>
                  <a:pt x="31985" y="21913"/>
                  <a:pt x="32103" y="21900"/>
                  <a:pt x="32211" y="21859"/>
                </a:cubicBezTo>
                <a:cubicBezTo>
                  <a:pt x="32345" y="21808"/>
                  <a:pt x="32480" y="21753"/>
                  <a:pt x="32599" y="21678"/>
                </a:cubicBezTo>
                <a:cubicBezTo>
                  <a:pt x="32723" y="21599"/>
                  <a:pt x="32719" y="21534"/>
                  <a:pt x="32628" y="21417"/>
                </a:cubicBezTo>
                <a:cubicBezTo>
                  <a:pt x="32593" y="21372"/>
                  <a:pt x="32559" y="21326"/>
                  <a:pt x="32521" y="21273"/>
                </a:cubicBezTo>
                <a:cubicBezTo>
                  <a:pt x="32676" y="21190"/>
                  <a:pt x="32825" y="21113"/>
                  <a:pt x="32969" y="21032"/>
                </a:cubicBezTo>
                <a:cubicBezTo>
                  <a:pt x="33195" y="20903"/>
                  <a:pt x="33421" y="20773"/>
                  <a:pt x="33647" y="20642"/>
                </a:cubicBezTo>
                <a:cubicBezTo>
                  <a:pt x="33755" y="20579"/>
                  <a:pt x="33756" y="20557"/>
                  <a:pt x="33660" y="20377"/>
                </a:cubicBezTo>
                <a:cubicBezTo>
                  <a:pt x="33732" y="20312"/>
                  <a:pt x="33813" y="20253"/>
                  <a:pt x="33879" y="20179"/>
                </a:cubicBezTo>
                <a:cubicBezTo>
                  <a:pt x="33972" y="20075"/>
                  <a:pt x="34059" y="19967"/>
                  <a:pt x="34136" y="19853"/>
                </a:cubicBezTo>
                <a:cubicBezTo>
                  <a:pt x="34202" y="19756"/>
                  <a:pt x="34162" y="19682"/>
                  <a:pt x="34072" y="19605"/>
                </a:cubicBezTo>
                <a:cubicBezTo>
                  <a:pt x="33940" y="19492"/>
                  <a:pt x="33825" y="19359"/>
                  <a:pt x="33708" y="19230"/>
                </a:cubicBezTo>
                <a:cubicBezTo>
                  <a:pt x="33652" y="19167"/>
                  <a:pt x="33681" y="19132"/>
                  <a:pt x="33752" y="19090"/>
                </a:cubicBezTo>
                <a:cubicBezTo>
                  <a:pt x="33973" y="18958"/>
                  <a:pt x="34188" y="18815"/>
                  <a:pt x="34403" y="18676"/>
                </a:cubicBezTo>
                <a:cubicBezTo>
                  <a:pt x="34504" y="18610"/>
                  <a:pt x="34601" y="18538"/>
                  <a:pt x="34699" y="18468"/>
                </a:cubicBezTo>
                <a:cubicBezTo>
                  <a:pt x="34764" y="18421"/>
                  <a:pt x="34817" y="18375"/>
                  <a:pt x="34743" y="18288"/>
                </a:cubicBezTo>
                <a:cubicBezTo>
                  <a:pt x="34729" y="18270"/>
                  <a:pt x="34750" y="18201"/>
                  <a:pt x="34775" y="18177"/>
                </a:cubicBezTo>
                <a:cubicBezTo>
                  <a:pt x="34879" y="18078"/>
                  <a:pt x="35002" y="17995"/>
                  <a:pt x="35097" y="17888"/>
                </a:cubicBezTo>
                <a:cubicBezTo>
                  <a:pt x="35185" y="17792"/>
                  <a:pt x="35254" y="17676"/>
                  <a:pt x="35316" y="17560"/>
                </a:cubicBezTo>
                <a:cubicBezTo>
                  <a:pt x="35365" y="17476"/>
                  <a:pt x="35360" y="17387"/>
                  <a:pt x="35252" y="17337"/>
                </a:cubicBezTo>
                <a:cubicBezTo>
                  <a:pt x="35228" y="17327"/>
                  <a:pt x="35211" y="17303"/>
                  <a:pt x="35182" y="17280"/>
                </a:cubicBezTo>
                <a:cubicBezTo>
                  <a:pt x="35284" y="17190"/>
                  <a:pt x="35376" y="17102"/>
                  <a:pt x="35473" y="17020"/>
                </a:cubicBezTo>
                <a:cubicBezTo>
                  <a:pt x="35759" y="16775"/>
                  <a:pt x="36055" y="16539"/>
                  <a:pt x="36335" y="16284"/>
                </a:cubicBezTo>
                <a:cubicBezTo>
                  <a:pt x="36642" y="16010"/>
                  <a:pt x="36973" y="15768"/>
                  <a:pt x="37287" y="15504"/>
                </a:cubicBezTo>
                <a:cubicBezTo>
                  <a:pt x="37363" y="15440"/>
                  <a:pt x="37426" y="15357"/>
                  <a:pt x="37481" y="15275"/>
                </a:cubicBezTo>
                <a:cubicBezTo>
                  <a:pt x="37521" y="15216"/>
                  <a:pt x="37501" y="15164"/>
                  <a:pt x="37429" y="15164"/>
                </a:cubicBezTo>
                <a:cubicBezTo>
                  <a:pt x="37424" y="15164"/>
                  <a:pt x="37419" y="15164"/>
                  <a:pt x="37413" y="15165"/>
                </a:cubicBezTo>
                <a:cubicBezTo>
                  <a:pt x="37283" y="15176"/>
                  <a:pt x="37152" y="15194"/>
                  <a:pt x="37023" y="15216"/>
                </a:cubicBezTo>
                <a:cubicBezTo>
                  <a:pt x="36771" y="15260"/>
                  <a:pt x="36520" y="15316"/>
                  <a:pt x="36266" y="15352"/>
                </a:cubicBezTo>
                <a:cubicBezTo>
                  <a:pt x="36020" y="15387"/>
                  <a:pt x="35772" y="15403"/>
                  <a:pt x="35523" y="15423"/>
                </a:cubicBezTo>
                <a:cubicBezTo>
                  <a:pt x="35402" y="15433"/>
                  <a:pt x="35279" y="15436"/>
                  <a:pt x="35156" y="15443"/>
                </a:cubicBezTo>
                <a:cubicBezTo>
                  <a:pt x="35151" y="15250"/>
                  <a:pt x="35143" y="15232"/>
                  <a:pt x="34975" y="15212"/>
                </a:cubicBezTo>
                <a:cubicBezTo>
                  <a:pt x="34923" y="15206"/>
                  <a:pt x="34870" y="15204"/>
                  <a:pt x="34817" y="15204"/>
                </a:cubicBezTo>
                <a:cubicBezTo>
                  <a:pt x="34742" y="15204"/>
                  <a:pt x="34666" y="15209"/>
                  <a:pt x="34591" y="15217"/>
                </a:cubicBezTo>
                <a:cubicBezTo>
                  <a:pt x="34173" y="15263"/>
                  <a:pt x="33756" y="15315"/>
                  <a:pt x="33337" y="15366"/>
                </a:cubicBezTo>
                <a:cubicBezTo>
                  <a:pt x="33336" y="15366"/>
                  <a:pt x="33335" y="15366"/>
                  <a:pt x="33334" y="15366"/>
                </a:cubicBezTo>
                <a:cubicBezTo>
                  <a:pt x="33325" y="15366"/>
                  <a:pt x="33315" y="15362"/>
                  <a:pt x="33303" y="15360"/>
                </a:cubicBezTo>
                <a:cubicBezTo>
                  <a:pt x="33330" y="15228"/>
                  <a:pt x="33356" y="15099"/>
                  <a:pt x="33381" y="14969"/>
                </a:cubicBezTo>
                <a:cubicBezTo>
                  <a:pt x="33401" y="14869"/>
                  <a:pt x="33350" y="14798"/>
                  <a:pt x="33237" y="14764"/>
                </a:cubicBezTo>
                <a:cubicBezTo>
                  <a:pt x="33182" y="14747"/>
                  <a:pt x="33127" y="14740"/>
                  <a:pt x="33073" y="14740"/>
                </a:cubicBezTo>
                <a:cubicBezTo>
                  <a:pt x="32973" y="14740"/>
                  <a:pt x="32876" y="14764"/>
                  <a:pt x="32779" y="14798"/>
                </a:cubicBezTo>
                <a:cubicBezTo>
                  <a:pt x="32732" y="14815"/>
                  <a:pt x="32685" y="14834"/>
                  <a:pt x="32628" y="14854"/>
                </a:cubicBezTo>
                <a:cubicBezTo>
                  <a:pt x="32614" y="14737"/>
                  <a:pt x="32550" y="14699"/>
                  <a:pt x="32465" y="14699"/>
                </a:cubicBezTo>
                <a:cubicBezTo>
                  <a:pt x="32450" y="14699"/>
                  <a:pt x="32434" y="14700"/>
                  <a:pt x="32418" y="14702"/>
                </a:cubicBezTo>
                <a:cubicBezTo>
                  <a:pt x="32166" y="14734"/>
                  <a:pt x="31914" y="14769"/>
                  <a:pt x="31662" y="14803"/>
                </a:cubicBezTo>
                <a:cubicBezTo>
                  <a:pt x="31657" y="14745"/>
                  <a:pt x="31642" y="14679"/>
                  <a:pt x="31647" y="14616"/>
                </a:cubicBezTo>
                <a:cubicBezTo>
                  <a:pt x="31655" y="14522"/>
                  <a:pt x="31610" y="14472"/>
                  <a:pt x="31533" y="14472"/>
                </a:cubicBezTo>
                <a:cubicBezTo>
                  <a:pt x="31511" y="14472"/>
                  <a:pt x="31487" y="14476"/>
                  <a:pt x="31461" y="14484"/>
                </a:cubicBezTo>
                <a:cubicBezTo>
                  <a:pt x="31294" y="14533"/>
                  <a:pt x="31129" y="14595"/>
                  <a:pt x="30967" y="14661"/>
                </a:cubicBezTo>
                <a:cubicBezTo>
                  <a:pt x="30629" y="14797"/>
                  <a:pt x="30293" y="14939"/>
                  <a:pt x="29956" y="15079"/>
                </a:cubicBezTo>
                <a:cubicBezTo>
                  <a:pt x="29906" y="15099"/>
                  <a:pt x="29857" y="15121"/>
                  <a:pt x="29803" y="15144"/>
                </a:cubicBezTo>
                <a:cubicBezTo>
                  <a:pt x="29802" y="14922"/>
                  <a:pt x="29799" y="14699"/>
                  <a:pt x="29801" y="14478"/>
                </a:cubicBezTo>
                <a:cubicBezTo>
                  <a:pt x="29801" y="14400"/>
                  <a:pt x="29774" y="14362"/>
                  <a:pt x="29696" y="14357"/>
                </a:cubicBezTo>
                <a:cubicBezTo>
                  <a:pt x="29664" y="14355"/>
                  <a:pt x="29634" y="14354"/>
                  <a:pt x="29603" y="14354"/>
                </a:cubicBezTo>
                <a:cubicBezTo>
                  <a:pt x="29405" y="14354"/>
                  <a:pt x="29220" y="14402"/>
                  <a:pt x="29056" y="14527"/>
                </a:cubicBezTo>
                <a:cubicBezTo>
                  <a:pt x="29010" y="14454"/>
                  <a:pt x="28974" y="14420"/>
                  <a:pt x="28929" y="14420"/>
                </a:cubicBezTo>
                <a:cubicBezTo>
                  <a:pt x="28895" y="14420"/>
                  <a:pt x="28855" y="14440"/>
                  <a:pt x="28803" y="14478"/>
                </a:cubicBezTo>
                <a:cubicBezTo>
                  <a:pt x="28646" y="14591"/>
                  <a:pt x="28488" y="14703"/>
                  <a:pt x="28336" y="14811"/>
                </a:cubicBezTo>
                <a:cubicBezTo>
                  <a:pt x="28313" y="14797"/>
                  <a:pt x="28304" y="14795"/>
                  <a:pt x="28302" y="14789"/>
                </a:cubicBezTo>
                <a:cubicBezTo>
                  <a:pt x="28253" y="14681"/>
                  <a:pt x="28226" y="14633"/>
                  <a:pt x="28181" y="14633"/>
                </a:cubicBezTo>
                <a:cubicBezTo>
                  <a:pt x="28146" y="14633"/>
                  <a:pt x="28100" y="14661"/>
                  <a:pt x="28025" y="14712"/>
                </a:cubicBezTo>
                <a:cubicBezTo>
                  <a:pt x="27797" y="14868"/>
                  <a:pt x="27566" y="15020"/>
                  <a:pt x="27343" y="15181"/>
                </a:cubicBezTo>
                <a:cubicBezTo>
                  <a:pt x="27254" y="15247"/>
                  <a:pt x="27183" y="15336"/>
                  <a:pt x="27096" y="15422"/>
                </a:cubicBezTo>
                <a:cubicBezTo>
                  <a:pt x="27077" y="15332"/>
                  <a:pt x="27060" y="15253"/>
                  <a:pt x="27044" y="15176"/>
                </a:cubicBezTo>
                <a:cubicBezTo>
                  <a:pt x="27029" y="15095"/>
                  <a:pt x="26999" y="15052"/>
                  <a:pt x="26949" y="15052"/>
                </a:cubicBezTo>
                <a:cubicBezTo>
                  <a:pt x="26924" y="15052"/>
                  <a:pt x="26893" y="15062"/>
                  <a:pt x="26857" y="15085"/>
                </a:cubicBezTo>
                <a:cubicBezTo>
                  <a:pt x="26684" y="15191"/>
                  <a:pt x="26517" y="15305"/>
                  <a:pt x="26358" y="15427"/>
                </a:cubicBezTo>
                <a:cubicBezTo>
                  <a:pt x="26195" y="15551"/>
                  <a:pt x="26024" y="15639"/>
                  <a:pt x="25829" y="15702"/>
                </a:cubicBezTo>
                <a:cubicBezTo>
                  <a:pt x="25675" y="15751"/>
                  <a:pt x="25527" y="15831"/>
                  <a:pt x="25388" y="15917"/>
                </a:cubicBezTo>
                <a:cubicBezTo>
                  <a:pt x="25284" y="15982"/>
                  <a:pt x="25207" y="16087"/>
                  <a:pt x="25104" y="16157"/>
                </a:cubicBezTo>
                <a:cubicBezTo>
                  <a:pt x="24995" y="16231"/>
                  <a:pt x="24865" y="16273"/>
                  <a:pt x="24754" y="16347"/>
                </a:cubicBezTo>
                <a:cubicBezTo>
                  <a:pt x="24621" y="16435"/>
                  <a:pt x="24507" y="16550"/>
                  <a:pt x="24372" y="16633"/>
                </a:cubicBezTo>
                <a:cubicBezTo>
                  <a:pt x="24151" y="16772"/>
                  <a:pt x="23920" y="16893"/>
                  <a:pt x="23694" y="17026"/>
                </a:cubicBezTo>
                <a:cubicBezTo>
                  <a:pt x="23517" y="17130"/>
                  <a:pt x="23344" y="17239"/>
                  <a:pt x="23169" y="17346"/>
                </a:cubicBezTo>
                <a:cubicBezTo>
                  <a:pt x="23159" y="17338"/>
                  <a:pt x="23150" y="17330"/>
                  <a:pt x="23142" y="17321"/>
                </a:cubicBezTo>
                <a:cubicBezTo>
                  <a:pt x="23251" y="17157"/>
                  <a:pt x="23349" y="16982"/>
                  <a:pt x="23473" y="16829"/>
                </a:cubicBezTo>
                <a:cubicBezTo>
                  <a:pt x="23646" y="16618"/>
                  <a:pt x="23834" y="16418"/>
                  <a:pt x="24023" y="16222"/>
                </a:cubicBezTo>
                <a:cubicBezTo>
                  <a:pt x="24209" y="16029"/>
                  <a:pt x="24398" y="15838"/>
                  <a:pt x="24594" y="15656"/>
                </a:cubicBezTo>
                <a:cubicBezTo>
                  <a:pt x="24821" y="15448"/>
                  <a:pt x="25057" y="15249"/>
                  <a:pt x="25290" y="15048"/>
                </a:cubicBezTo>
                <a:cubicBezTo>
                  <a:pt x="25304" y="15035"/>
                  <a:pt x="25318" y="15021"/>
                  <a:pt x="25330" y="15005"/>
                </a:cubicBezTo>
                <a:cubicBezTo>
                  <a:pt x="25424" y="14894"/>
                  <a:pt x="25419" y="14860"/>
                  <a:pt x="25295" y="14770"/>
                </a:cubicBezTo>
                <a:cubicBezTo>
                  <a:pt x="25341" y="14594"/>
                  <a:pt x="25506" y="14519"/>
                  <a:pt x="25618" y="14399"/>
                </a:cubicBezTo>
                <a:cubicBezTo>
                  <a:pt x="25664" y="14351"/>
                  <a:pt x="25721" y="14315"/>
                  <a:pt x="25772" y="14272"/>
                </a:cubicBezTo>
                <a:cubicBezTo>
                  <a:pt x="25853" y="14203"/>
                  <a:pt x="25897" y="14120"/>
                  <a:pt x="25941" y="14018"/>
                </a:cubicBezTo>
                <a:cubicBezTo>
                  <a:pt x="26009" y="13858"/>
                  <a:pt x="26127" y="13715"/>
                  <a:pt x="26236" y="13575"/>
                </a:cubicBezTo>
                <a:cubicBezTo>
                  <a:pt x="26303" y="13488"/>
                  <a:pt x="26406" y="13427"/>
                  <a:pt x="26476" y="13340"/>
                </a:cubicBezTo>
                <a:cubicBezTo>
                  <a:pt x="26553" y="13242"/>
                  <a:pt x="26533" y="13200"/>
                  <a:pt x="26417" y="13148"/>
                </a:cubicBezTo>
                <a:cubicBezTo>
                  <a:pt x="26368" y="13127"/>
                  <a:pt x="26322" y="13099"/>
                  <a:pt x="26256" y="13066"/>
                </a:cubicBezTo>
                <a:cubicBezTo>
                  <a:pt x="26339" y="12981"/>
                  <a:pt x="26406" y="12906"/>
                  <a:pt x="26481" y="12840"/>
                </a:cubicBezTo>
                <a:cubicBezTo>
                  <a:pt x="26640" y="12701"/>
                  <a:pt x="26800" y="12564"/>
                  <a:pt x="26964" y="12432"/>
                </a:cubicBezTo>
                <a:cubicBezTo>
                  <a:pt x="27051" y="12361"/>
                  <a:pt x="27151" y="12306"/>
                  <a:pt x="27240" y="12237"/>
                </a:cubicBezTo>
                <a:cubicBezTo>
                  <a:pt x="27311" y="12181"/>
                  <a:pt x="27391" y="12125"/>
                  <a:pt x="27306" y="12016"/>
                </a:cubicBezTo>
                <a:cubicBezTo>
                  <a:pt x="27293" y="11998"/>
                  <a:pt x="27321" y="11938"/>
                  <a:pt x="27345" y="11909"/>
                </a:cubicBezTo>
                <a:cubicBezTo>
                  <a:pt x="27481" y="11728"/>
                  <a:pt x="27620" y="11553"/>
                  <a:pt x="27758" y="11372"/>
                </a:cubicBezTo>
                <a:cubicBezTo>
                  <a:pt x="27784" y="11339"/>
                  <a:pt x="27808" y="11298"/>
                  <a:pt x="27819" y="11259"/>
                </a:cubicBezTo>
                <a:cubicBezTo>
                  <a:pt x="27866" y="11105"/>
                  <a:pt x="27865" y="10937"/>
                  <a:pt x="27631" y="10904"/>
                </a:cubicBezTo>
                <a:cubicBezTo>
                  <a:pt x="27600" y="10899"/>
                  <a:pt x="27572" y="10889"/>
                  <a:pt x="27535" y="10880"/>
                </a:cubicBezTo>
                <a:cubicBezTo>
                  <a:pt x="27554" y="10834"/>
                  <a:pt x="27573" y="10797"/>
                  <a:pt x="27589" y="10758"/>
                </a:cubicBezTo>
                <a:cubicBezTo>
                  <a:pt x="27644" y="10613"/>
                  <a:pt x="27721" y="10482"/>
                  <a:pt x="27747" y="10316"/>
                </a:cubicBezTo>
                <a:cubicBezTo>
                  <a:pt x="27772" y="10153"/>
                  <a:pt x="27900" y="10006"/>
                  <a:pt x="27985" y="9852"/>
                </a:cubicBezTo>
                <a:cubicBezTo>
                  <a:pt x="28004" y="9817"/>
                  <a:pt x="28030" y="9788"/>
                  <a:pt x="28047" y="9753"/>
                </a:cubicBezTo>
                <a:cubicBezTo>
                  <a:pt x="28104" y="9642"/>
                  <a:pt x="28094" y="9610"/>
                  <a:pt x="27975" y="9547"/>
                </a:cubicBezTo>
                <a:cubicBezTo>
                  <a:pt x="28045" y="9410"/>
                  <a:pt x="28114" y="9275"/>
                  <a:pt x="28185" y="9138"/>
                </a:cubicBezTo>
                <a:cubicBezTo>
                  <a:pt x="28245" y="9025"/>
                  <a:pt x="28324" y="8917"/>
                  <a:pt x="28360" y="8796"/>
                </a:cubicBezTo>
                <a:cubicBezTo>
                  <a:pt x="28409" y="8633"/>
                  <a:pt x="28387" y="8566"/>
                  <a:pt x="28255" y="8566"/>
                </a:cubicBezTo>
                <a:cubicBezTo>
                  <a:pt x="28238" y="8566"/>
                  <a:pt x="28218" y="8567"/>
                  <a:pt x="28197" y="8570"/>
                </a:cubicBezTo>
                <a:cubicBezTo>
                  <a:pt x="27991" y="8590"/>
                  <a:pt x="27787" y="8618"/>
                  <a:pt x="27582" y="8643"/>
                </a:cubicBezTo>
                <a:cubicBezTo>
                  <a:pt x="27526" y="8651"/>
                  <a:pt x="27468" y="8658"/>
                  <a:pt x="27412" y="8664"/>
                </a:cubicBezTo>
                <a:cubicBezTo>
                  <a:pt x="27391" y="8512"/>
                  <a:pt x="27375" y="8461"/>
                  <a:pt x="27289" y="8461"/>
                </a:cubicBezTo>
                <a:cubicBezTo>
                  <a:pt x="27256" y="8461"/>
                  <a:pt x="27213" y="8469"/>
                  <a:pt x="27154" y="8481"/>
                </a:cubicBezTo>
                <a:cubicBezTo>
                  <a:pt x="26898" y="8534"/>
                  <a:pt x="26645" y="8596"/>
                  <a:pt x="26390" y="8653"/>
                </a:cubicBezTo>
                <a:cubicBezTo>
                  <a:pt x="26360" y="8661"/>
                  <a:pt x="26331" y="8663"/>
                  <a:pt x="26297" y="8670"/>
                </a:cubicBezTo>
                <a:cubicBezTo>
                  <a:pt x="26425" y="8376"/>
                  <a:pt x="26544" y="8088"/>
                  <a:pt x="26673" y="7805"/>
                </a:cubicBezTo>
                <a:cubicBezTo>
                  <a:pt x="26730" y="7680"/>
                  <a:pt x="26801" y="7558"/>
                  <a:pt x="26877" y="7440"/>
                </a:cubicBezTo>
                <a:cubicBezTo>
                  <a:pt x="26965" y="7299"/>
                  <a:pt x="27065" y="7164"/>
                  <a:pt x="27157" y="7023"/>
                </a:cubicBezTo>
                <a:cubicBezTo>
                  <a:pt x="27185" y="6981"/>
                  <a:pt x="27203" y="6933"/>
                  <a:pt x="27219" y="6884"/>
                </a:cubicBezTo>
                <a:cubicBezTo>
                  <a:pt x="27253" y="6791"/>
                  <a:pt x="27244" y="6717"/>
                  <a:pt x="27125" y="6694"/>
                </a:cubicBezTo>
                <a:cubicBezTo>
                  <a:pt x="27091" y="6688"/>
                  <a:pt x="27062" y="6667"/>
                  <a:pt x="27019" y="6648"/>
                </a:cubicBezTo>
                <a:cubicBezTo>
                  <a:pt x="27034" y="6605"/>
                  <a:pt x="27046" y="6563"/>
                  <a:pt x="27063" y="6526"/>
                </a:cubicBezTo>
                <a:cubicBezTo>
                  <a:pt x="27182" y="6262"/>
                  <a:pt x="27304" y="6000"/>
                  <a:pt x="27423" y="5737"/>
                </a:cubicBezTo>
                <a:cubicBezTo>
                  <a:pt x="27438" y="5703"/>
                  <a:pt x="27456" y="5668"/>
                  <a:pt x="27469" y="5631"/>
                </a:cubicBezTo>
                <a:cubicBezTo>
                  <a:pt x="27523" y="5478"/>
                  <a:pt x="27512" y="5453"/>
                  <a:pt x="27367" y="5380"/>
                </a:cubicBezTo>
                <a:cubicBezTo>
                  <a:pt x="27414" y="5174"/>
                  <a:pt x="27466" y="4968"/>
                  <a:pt x="27506" y="4758"/>
                </a:cubicBezTo>
                <a:cubicBezTo>
                  <a:pt x="27525" y="4659"/>
                  <a:pt x="27525" y="4556"/>
                  <a:pt x="27522" y="4455"/>
                </a:cubicBezTo>
                <a:cubicBezTo>
                  <a:pt x="27518" y="4355"/>
                  <a:pt x="27461" y="4315"/>
                  <a:pt x="27368" y="4315"/>
                </a:cubicBezTo>
                <a:cubicBezTo>
                  <a:pt x="27362" y="4315"/>
                  <a:pt x="27355" y="4315"/>
                  <a:pt x="27348" y="4315"/>
                </a:cubicBezTo>
                <a:cubicBezTo>
                  <a:pt x="26952" y="4342"/>
                  <a:pt x="26556" y="4367"/>
                  <a:pt x="26159" y="4391"/>
                </a:cubicBezTo>
                <a:cubicBezTo>
                  <a:pt x="26156" y="4392"/>
                  <a:pt x="26153" y="4392"/>
                  <a:pt x="26150" y="4392"/>
                </a:cubicBezTo>
                <a:cubicBezTo>
                  <a:pt x="26130" y="4392"/>
                  <a:pt x="26111" y="4389"/>
                  <a:pt x="26097" y="4388"/>
                </a:cubicBezTo>
                <a:cubicBezTo>
                  <a:pt x="26156" y="4117"/>
                  <a:pt x="26216" y="3853"/>
                  <a:pt x="26267" y="3587"/>
                </a:cubicBezTo>
                <a:cubicBezTo>
                  <a:pt x="26276" y="3550"/>
                  <a:pt x="26240" y="3504"/>
                  <a:pt x="26224" y="3461"/>
                </a:cubicBezTo>
                <a:cubicBezTo>
                  <a:pt x="26213" y="3429"/>
                  <a:pt x="26188" y="3396"/>
                  <a:pt x="26192" y="3365"/>
                </a:cubicBezTo>
                <a:cubicBezTo>
                  <a:pt x="26210" y="3226"/>
                  <a:pt x="26237" y="3088"/>
                  <a:pt x="26257" y="2949"/>
                </a:cubicBezTo>
                <a:cubicBezTo>
                  <a:pt x="26267" y="2877"/>
                  <a:pt x="26280" y="2803"/>
                  <a:pt x="26277" y="2730"/>
                </a:cubicBezTo>
                <a:cubicBezTo>
                  <a:pt x="26271" y="2532"/>
                  <a:pt x="26225" y="2485"/>
                  <a:pt x="26014" y="2452"/>
                </a:cubicBezTo>
                <a:cubicBezTo>
                  <a:pt x="26084" y="2218"/>
                  <a:pt x="26139" y="1985"/>
                  <a:pt x="26223" y="1761"/>
                </a:cubicBezTo>
                <a:cubicBezTo>
                  <a:pt x="26350" y="1421"/>
                  <a:pt x="26499" y="1091"/>
                  <a:pt x="26632" y="754"/>
                </a:cubicBezTo>
                <a:cubicBezTo>
                  <a:pt x="26688" y="608"/>
                  <a:pt x="26736" y="459"/>
                  <a:pt x="26772" y="308"/>
                </a:cubicBezTo>
                <a:cubicBezTo>
                  <a:pt x="26790" y="232"/>
                  <a:pt x="26785" y="145"/>
                  <a:pt x="26770" y="67"/>
                </a:cubicBezTo>
                <a:cubicBezTo>
                  <a:pt x="26761" y="22"/>
                  <a:pt x="26736" y="0"/>
                  <a:pt x="26707" y="0"/>
                </a:cubicBezTo>
                <a:close/>
              </a:path>
            </a:pathLst>
          </a:custGeom>
          <a:solidFill>
            <a:srgbClr val="003100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" name="Google Shape;77;p3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2"/>
          <p:cNvSpPr txBox="1">
            <a:spLocks noGrp="1"/>
          </p:cNvSpPr>
          <p:nvPr>
            <p:ph type="title"/>
          </p:nvPr>
        </p:nvSpPr>
        <p:spPr>
          <a:xfrm>
            <a:off x="983225" y="1503975"/>
            <a:ext cx="4320600" cy="11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0" name="Google Shape;80;p32"/>
          <p:cNvSpPr txBox="1">
            <a:spLocks noGrp="1"/>
          </p:cNvSpPr>
          <p:nvPr>
            <p:ph type="subTitle" idx="1"/>
          </p:nvPr>
        </p:nvSpPr>
        <p:spPr>
          <a:xfrm>
            <a:off x="983225" y="2636625"/>
            <a:ext cx="4320600" cy="100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32"/>
          <p:cNvSpPr>
            <a:spLocks noGrp="1"/>
          </p:cNvSpPr>
          <p:nvPr>
            <p:ph type="pic" idx="2"/>
          </p:nvPr>
        </p:nvSpPr>
        <p:spPr>
          <a:xfrm>
            <a:off x="5565163" y="1138938"/>
            <a:ext cx="2865600" cy="2865600"/>
          </a:xfrm>
          <a:prstGeom prst="ellipse">
            <a:avLst/>
          </a:prstGeom>
          <a:noFill/>
          <a:ln>
            <a:noFill/>
          </a:ln>
        </p:spPr>
      </p:sp>
      <p:sp>
        <p:nvSpPr>
          <p:cNvPr id="82" name="Google Shape;82;p32"/>
          <p:cNvSpPr/>
          <p:nvPr/>
        </p:nvSpPr>
        <p:spPr>
          <a:xfrm rot="-5033489" flipH="1">
            <a:off x="6705865" y="-1189178"/>
            <a:ext cx="2854404" cy="2576513"/>
          </a:xfrm>
          <a:custGeom>
            <a:avLst/>
            <a:gdLst/>
            <a:ahLst/>
            <a:cxnLst/>
            <a:rect l="l" t="t" r="r" b="b"/>
            <a:pathLst>
              <a:path w="65321" h="58974" extrusionOk="0">
                <a:moveTo>
                  <a:pt x="22366" y="1"/>
                </a:moveTo>
                <a:cubicBezTo>
                  <a:pt x="21487" y="1110"/>
                  <a:pt x="21352" y="2369"/>
                  <a:pt x="21698" y="3654"/>
                </a:cubicBezTo>
                <a:cubicBezTo>
                  <a:pt x="21897" y="4395"/>
                  <a:pt x="21799" y="4997"/>
                  <a:pt x="21443" y="5595"/>
                </a:cubicBezTo>
                <a:cubicBezTo>
                  <a:pt x="20980" y="6373"/>
                  <a:pt x="20792" y="7195"/>
                  <a:pt x="20884" y="8139"/>
                </a:cubicBezTo>
                <a:cubicBezTo>
                  <a:pt x="21110" y="10454"/>
                  <a:pt x="21265" y="12774"/>
                  <a:pt x="21453" y="15092"/>
                </a:cubicBezTo>
                <a:cubicBezTo>
                  <a:pt x="21464" y="15242"/>
                  <a:pt x="21486" y="15391"/>
                  <a:pt x="21514" y="15538"/>
                </a:cubicBezTo>
                <a:cubicBezTo>
                  <a:pt x="21809" y="17032"/>
                  <a:pt x="22207" y="18516"/>
                  <a:pt x="22381" y="20021"/>
                </a:cubicBezTo>
                <a:cubicBezTo>
                  <a:pt x="22814" y="23774"/>
                  <a:pt x="23056" y="27545"/>
                  <a:pt x="22307" y="31239"/>
                </a:cubicBezTo>
                <a:cubicBezTo>
                  <a:pt x="22010" y="32697"/>
                  <a:pt x="21353" y="34069"/>
                  <a:pt x="20844" y="35475"/>
                </a:cubicBezTo>
                <a:cubicBezTo>
                  <a:pt x="20789" y="35627"/>
                  <a:pt x="20624" y="35734"/>
                  <a:pt x="20558" y="35808"/>
                </a:cubicBezTo>
                <a:cubicBezTo>
                  <a:pt x="20208" y="33830"/>
                  <a:pt x="19907" y="31878"/>
                  <a:pt x="19506" y="29946"/>
                </a:cubicBezTo>
                <a:cubicBezTo>
                  <a:pt x="19166" y="28305"/>
                  <a:pt x="18783" y="26664"/>
                  <a:pt x="18279" y="25062"/>
                </a:cubicBezTo>
                <a:cubicBezTo>
                  <a:pt x="17787" y="23501"/>
                  <a:pt x="17318" y="21976"/>
                  <a:pt x="17409" y="20319"/>
                </a:cubicBezTo>
                <a:cubicBezTo>
                  <a:pt x="17458" y="19438"/>
                  <a:pt x="17273" y="18537"/>
                  <a:pt x="17194" y="17644"/>
                </a:cubicBezTo>
                <a:cubicBezTo>
                  <a:pt x="17040" y="17634"/>
                  <a:pt x="16886" y="17622"/>
                  <a:pt x="16731" y="17612"/>
                </a:cubicBezTo>
                <a:cubicBezTo>
                  <a:pt x="16581" y="18603"/>
                  <a:pt x="16430" y="19593"/>
                  <a:pt x="16275" y="20610"/>
                </a:cubicBezTo>
                <a:cubicBezTo>
                  <a:pt x="15168" y="18769"/>
                  <a:pt x="14484" y="16844"/>
                  <a:pt x="14277" y="14762"/>
                </a:cubicBezTo>
                <a:cubicBezTo>
                  <a:pt x="14225" y="14233"/>
                  <a:pt x="14046" y="13707"/>
                  <a:pt x="14031" y="13182"/>
                </a:cubicBezTo>
                <a:cubicBezTo>
                  <a:pt x="13990" y="11516"/>
                  <a:pt x="13994" y="9850"/>
                  <a:pt x="13995" y="8186"/>
                </a:cubicBezTo>
                <a:cubicBezTo>
                  <a:pt x="13995" y="7839"/>
                  <a:pt x="14057" y="7494"/>
                  <a:pt x="14091" y="7148"/>
                </a:cubicBezTo>
                <a:lnTo>
                  <a:pt x="14091" y="7148"/>
                </a:lnTo>
                <a:cubicBezTo>
                  <a:pt x="13919" y="7162"/>
                  <a:pt x="13748" y="7173"/>
                  <a:pt x="13578" y="7185"/>
                </a:cubicBezTo>
                <a:cubicBezTo>
                  <a:pt x="13623" y="8892"/>
                  <a:pt x="13666" y="10599"/>
                  <a:pt x="13711" y="12307"/>
                </a:cubicBezTo>
                <a:cubicBezTo>
                  <a:pt x="13636" y="12312"/>
                  <a:pt x="13561" y="12317"/>
                  <a:pt x="13486" y="12323"/>
                </a:cubicBezTo>
                <a:cubicBezTo>
                  <a:pt x="13269" y="12019"/>
                  <a:pt x="13050" y="11717"/>
                  <a:pt x="12833" y="11413"/>
                </a:cubicBezTo>
                <a:cubicBezTo>
                  <a:pt x="12803" y="11433"/>
                  <a:pt x="12772" y="11452"/>
                  <a:pt x="12743" y="11471"/>
                </a:cubicBezTo>
                <a:cubicBezTo>
                  <a:pt x="13080" y="12692"/>
                  <a:pt x="13417" y="13913"/>
                  <a:pt x="13748" y="15116"/>
                </a:cubicBezTo>
                <a:cubicBezTo>
                  <a:pt x="11130" y="14380"/>
                  <a:pt x="9811" y="12446"/>
                  <a:pt x="8857" y="10145"/>
                </a:cubicBezTo>
                <a:lnTo>
                  <a:pt x="8857" y="10145"/>
                </a:lnTo>
                <a:cubicBezTo>
                  <a:pt x="8841" y="11988"/>
                  <a:pt x="9894" y="13742"/>
                  <a:pt x="11362" y="14580"/>
                </a:cubicBezTo>
                <a:cubicBezTo>
                  <a:pt x="12705" y="15343"/>
                  <a:pt x="14221" y="15964"/>
                  <a:pt x="14240" y="17896"/>
                </a:cubicBezTo>
                <a:cubicBezTo>
                  <a:pt x="14240" y="17924"/>
                  <a:pt x="14262" y="17952"/>
                  <a:pt x="14273" y="17980"/>
                </a:cubicBezTo>
                <a:cubicBezTo>
                  <a:pt x="14895" y="19417"/>
                  <a:pt x="15488" y="20866"/>
                  <a:pt x="16142" y="22287"/>
                </a:cubicBezTo>
                <a:cubicBezTo>
                  <a:pt x="17400" y="25020"/>
                  <a:pt x="18337" y="27829"/>
                  <a:pt x="18664" y="30814"/>
                </a:cubicBezTo>
                <a:cubicBezTo>
                  <a:pt x="18742" y="31524"/>
                  <a:pt x="18984" y="32220"/>
                  <a:pt x="19118" y="32928"/>
                </a:cubicBezTo>
                <a:cubicBezTo>
                  <a:pt x="19377" y="34309"/>
                  <a:pt x="19619" y="35691"/>
                  <a:pt x="19855" y="37075"/>
                </a:cubicBezTo>
                <a:cubicBezTo>
                  <a:pt x="19879" y="37211"/>
                  <a:pt x="19827" y="37368"/>
                  <a:pt x="19778" y="37501"/>
                </a:cubicBezTo>
                <a:cubicBezTo>
                  <a:pt x="19006" y="39595"/>
                  <a:pt x="18182" y="41665"/>
                  <a:pt x="17093" y="43591"/>
                </a:cubicBezTo>
                <a:cubicBezTo>
                  <a:pt x="16929" y="43694"/>
                  <a:pt x="16763" y="43796"/>
                  <a:pt x="16598" y="43900"/>
                </a:cubicBezTo>
                <a:cubicBezTo>
                  <a:pt x="15981" y="44289"/>
                  <a:pt x="15395" y="44727"/>
                  <a:pt x="14765" y="45093"/>
                </a:cubicBezTo>
                <a:cubicBezTo>
                  <a:pt x="11767" y="46831"/>
                  <a:pt x="8636" y="48376"/>
                  <a:pt x="5799" y="50342"/>
                </a:cubicBezTo>
                <a:cubicBezTo>
                  <a:pt x="3995" y="51594"/>
                  <a:pt x="1940" y="52080"/>
                  <a:pt x="1" y="53058"/>
                </a:cubicBezTo>
                <a:lnTo>
                  <a:pt x="150" y="56207"/>
                </a:lnTo>
                <a:cubicBezTo>
                  <a:pt x="597" y="57090"/>
                  <a:pt x="874" y="57463"/>
                  <a:pt x="1268" y="57463"/>
                </a:cubicBezTo>
                <a:cubicBezTo>
                  <a:pt x="1414" y="57463"/>
                  <a:pt x="1578" y="57411"/>
                  <a:pt x="1772" y="57315"/>
                </a:cubicBezTo>
                <a:cubicBezTo>
                  <a:pt x="3119" y="56644"/>
                  <a:pt x="4580" y="56061"/>
                  <a:pt x="5682" y="55085"/>
                </a:cubicBezTo>
                <a:cubicBezTo>
                  <a:pt x="7282" y="53670"/>
                  <a:pt x="9016" y="52659"/>
                  <a:pt x="11000" y="51877"/>
                </a:cubicBezTo>
                <a:cubicBezTo>
                  <a:pt x="13379" y="50939"/>
                  <a:pt x="19571" y="47831"/>
                  <a:pt x="19701" y="47831"/>
                </a:cubicBezTo>
                <a:cubicBezTo>
                  <a:pt x="19724" y="47831"/>
                  <a:pt x="19567" y="47923"/>
                  <a:pt x="19181" y="48134"/>
                </a:cubicBezTo>
                <a:cubicBezTo>
                  <a:pt x="18860" y="48309"/>
                  <a:pt x="18661" y="48377"/>
                  <a:pt x="18664" y="48377"/>
                </a:cubicBezTo>
                <a:cubicBezTo>
                  <a:pt x="18672" y="48377"/>
                  <a:pt x="19613" y="48061"/>
                  <a:pt x="22278" y="47810"/>
                </a:cubicBezTo>
                <a:cubicBezTo>
                  <a:pt x="22786" y="47762"/>
                  <a:pt x="23372" y="47739"/>
                  <a:pt x="24008" y="47739"/>
                </a:cubicBezTo>
                <a:cubicBezTo>
                  <a:pt x="25924" y="47739"/>
                  <a:pt x="28293" y="47954"/>
                  <a:pt x="30361" y="48375"/>
                </a:cubicBezTo>
                <a:cubicBezTo>
                  <a:pt x="31160" y="48577"/>
                  <a:pt x="31958" y="48788"/>
                  <a:pt x="32750" y="49014"/>
                </a:cubicBezTo>
                <a:cubicBezTo>
                  <a:pt x="33081" y="49131"/>
                  <a:pt x="33390" y="49255"/>
                  <a:pt x="33668" y="49388"/>
                </a:cubicBezTo>
                <a:cubicBezTo>
                  <a:pt x="34008" y="49552"/>
                  <a:pt x="34394" y="49614"/>
                  <a:pt x="34759" y="49722"/>
                </a:cubicBezTo>
                <a:cubicBezTo>
                  <a:pt x="34780" y="49682"/>
                  <a:pt x="34792" y="49660"/>
                  <a:pt x="34803" y="49640"/>
                </a:cubicBezTo>
                <a:cubicBezTo>
                  <a:pt x="37825" y="50630"/>
                  <a:pt x="40747" y="51930"/>
                  <a:pt x="43428" y="53930"/>
                </a:cubicBezTo>
                <a:cubicBezTo>
                  <a:pt x="45033" y="55126"/>
                  <a:pt x="46728" y="56071"/>
                  <a:pt x="48742" y="56420"/>
                </a:cubicBezTo>
                <a:cubicBezTo>
                  <a:pt x="49773" y="56598"/>
                  <a:pt x="50748" y="57236"/>
                  <a:pt x="51729" y="57712"/>
                </a:cubicBezTo>
                <a:cubicBezTo>
                  <a:pt x="52371" y="58023"/>
                  <a:pt x="52952" y="58623"/>
                  <a:pt x="53605" y="58726"/>
                </a:cubicBezTo>
                <a:cubicBezTo>
                  <a:pt x="54970" y="58940"/>
                  <a:pt x="56365" y="58935"/>
                  <a:pt x="57747" y="58969"/>
                </a:cubicBezTo>
                <a:cubicBezTo>
                  <a:pt x="57851" y="58972"/>
                  <a:pt x="57956" y="58973"/>
                  <a:pt x="58062" y="58973"/>
                </a:cubicBezTo>
                <a:cubicBezTo>
                  <a:pt x="58670" y="58973"/>
                  <a:pt x="59280" y="58928"/>
                  <a:pt x="59878" y="58846"/>
                </a:cubicBezTo>
                <a:cubicBezTo>
                  <a:pt x="60578" y="58751"/>
                  <a:pt x="61261" y="58557"/>
                  <a:pt x="61952" y="58405"/>
                </a:cubicBezTo>
                <a:cubicBezTo>
                  <a:pt x="61926" y="58275"/>
                  <a:pt x="61903" y="58151"/>
                  <a:pt x="61880" y="58027"/>
                </a:cubicBezTo>
                <a:cubicBezTo>
                  <a:pt x="60174" y="58123"/>
                  <a:pt x="58469" y="58277"/>
                  <a:pt x="56759" y="58300"/>
                </a:cubicBezTo>
                <a:cubicBezTo>
                  <a:pt x="56630" y="58302"/>
                  <a:pt x="56501" y="58303"/>
                  <a:pt x="56373" y="58303"/>
                </a:cubicBezTo>
                <a:cubicBezTo>
                  <a:pt x="54671" y="58303"/>
                  <a:pt x="52981" y="58103"/>
                  <a:pt x="51478" y="56576"/>
                </a:cubicBezTo>
                <a:lnTo>
                  <a:pt x="51478" y="56576"/>
                </a:lnTo>
                <a:cubicBezTo>
                  <a:pt x="52485" y="56673"/>
                  <a:pt x="53328" y="56829"/>
                  <a:pt x="54149" y="56829"/>
                </a:cubicBezTo>
                <a:cubicBezTo>
                  <a:pt x="54207" y="56829"/>
                  <a:pt x="54265" y="56829"/>
                  <a:pt x="54323" y="56827"/>
                </a:cubicBezTo>
                <a:cubicBezTo>
                  <a:pt x="55253" y="56801"/>
                  <a:pt x="56169" y="56582"/>
                  <a:pt x="57094" y="56463"/>
                </a:cubicBezTo>
                <a:cubicBezTo>
                  <a:pt x="57941" y="56354"/>
                  <a:pt x="58791" y="56263"/>
                  <a:pt x="59639" y="56164"/>
                </a:cubicBezTo>
                <a:cubicBezTo>
                  <a:pt x="59624" y="56054"/>
                  <a:pt x="59609" y="55943"/>
                  <a:pt x="59595" y="55831"/>
                </a:cubicBezTo>
                <a:cubicBezTo>
                  <a:pt x="59120" y="55844"/>
                  <a:pt x="58646" y="55849"/>
                  <a:pt x="58173" y="55870"/>
                </a:cubicBezTo>
                <a:cubicBezTo>
                  <a:pt x="56716" y="55941"/>
                  <a:pt x="55256" y="56130"/>
                  <a:pt x="53803" y="56130"/>
                </a:cubicBezTo>
                <a:cubicBezTo>
                  <a:pt x="53476" y="56130"/>
                  <a:pt x="53149" y="56120"/>
                  <a:pt x="52822" y="56098"/>
                </a:cubicBezTo>
                <a:cubicBezTo>
                  <a:pt x="50397" y="55928"/>
                  <a:pt x="47873" y="56031"/>
                  <a:pt x="45631" y="54749"/>
                </a:cubicBezTo>
                <a:cubicBezTo>
                  <a:pt x="43776" y="53689"/>
                  <a:pt x="42014" y="52458"/>
                  <a:pt x="40219" y="51294"/>
                </a:cubicBezTo>
                <a:cubicBezTo>
                  <a:pt x="39800" y="51023"/>
                  <a:pt x="39408" y="50709"/>
                  <a:pt x="38899" y="50339"/>
                </a:cubicBezTo>
                <a:cubicBezTo>
                  <a:pt x="39911" y="50145"/>
                  <a:pt x="40904" y="50062"/>
                  <a:pt x="41884" y="50062"/>
                </a:cubicBezTo>
                <a:cubicBezTo>
                  <a:pt x="46403" y="50062"/>
                  <a:pt x="50617" y="51833"/>
                  <a:pt x="54943" y="52649"/>
                </a:cubicBezTo>
                <a:cubicBezTo>
                  <a:pt x="54491" y="52304"/>
                  <a:pt x="54038" y="51987"/>
                  <a:pt x="53541" y="51838"/>
                </a:cubicBezTo>
                <a:cubicBezTo>
                  <a:pt x="51724" y="51294"/>
                  <a:pt x="49866" y="50891"/>
                  <a:pt x="48072" y="50277"/>
                </a:cubicBezTo>
                <a:cubicBezTo>
                  <a:pt x="46216" y="49641"/>
                  <a:pt x="44348" y="49372"/>
                  <a:pt x="42466" y="49372"/>
                </a:cubicBezTo>
                <a:cubicBezTo>
                  <a:pt x="41725" y="49372"/>
                  <a:pt x="40982" y="49414"/>
                  <a:pt x="40236" y="49491"/>
                </a:cubicBezTo>
                <a:cubicBezTo>
                  <a:pt x="39843" y="49532"/>
                  <a:pt x="39456" y="49551"/>
                  <a:pt x="39072" y="49551"/>
                </a:cubicBezTo>
                <a:cubicBezTo>
                  <a:pt x="37161" y="49551"/>
                  <a:pt x="35345" y="49068"/>
                  <a:pt x="33502" y="48298"/>
                </a:cubicBezTo>
                <a:cubicBezTo>
                  <a:pt x="32584" y="47914"/>
                  <a:pt x="31613" y="47666"/>
                  <a:pt x="30630" y="47451"/>
                </a:cubicBezTo>
                <a:cubicBezTo>
                  <a:pt x="30343" y="47327"/>
                  <a:pt x="30061" y="47194"/>
                  <a:pt x="29789" y="47039"/>
                </a:cubicBezTo>
                <a:lnTo>
                  <a:pt x="29789" y="47039"/>
                </a:lnTo>
                <a:cubicBezTo>
                  <a:pt x="30558" y="47136"/>
                  <a:pt x="31291" y="47174"/>
                  <a:pt x="31987" y="47174"/>
                </a:cubicBezTo>
                <a:cubicBezTo>
                  <a:pt x="34542" y="47174"/>
                  <a:pt x="36604" y="46661"/>
                  <a:pt x="38162" y="46661"/>
                </a:cubicBezTo>
                <a:cubicBezTo>
                  <a:pt x="38906" y="46661"/>
                  <a:pt x="39536" y="46778"/>
                  <a:pt x="40050" y="47124"/>
                </a:cubicBezTo>
                <a:cubicBezTo>
                  <a:pt x="40267" y="47269"/>
                  <a:pt x="40545" y="47329"/>
                  <a:pt x="40802" y="47398"/>
                </a:cubicBezTo>
                <a:lnTo>
                  <a:pt x="39244" y="46100"/>
                </a:lnTo>
                <a:cubicBezTo>
                  <a:pt x="38948" y="45935"/>
                  <a:pt x="38617" y="45844"/>
                  <a:pt x="38284" y="45844"/>
                </a:cubicBezTo>
                <a:cubicBezTo>
                  <a:pt x="38263" y="45844"/>
                  <a:pt x="38241" y="45844"/>
                  <a:pt x="38220" y="45845"/>
                </a:cubicBezTo>
                <a:cubicBezTo>
                  <a:pt x="36417" y="45909"/>
                  <a:pt x="30259" y="46540"/>
                  <a:pt x="28391" y="46540"/>
                </a:cubicBezTo>
                <a:cubicBezTo>
                  <a:pt x="28378" y="46540"/>
                  <a:pt x="28364" y="46540"/>
                  <a:pt x="28351" y="46540"/>
                </a:cubicBezTo>
                <a:cubicBezTo>
                  <a:pt x="26911" y="46533"/>
                  <a:pt x="25462" y="46304"/>
                  <a:pt x="24019" y="46173"/>
                </a:cubicBezTo>
                <a:cubicBezTo>
                  <a:pt x="23993" y="46046"/>
                  <a:pt x="23995" y="46060"/>
                  <a:pt x="23969" y="45933"/>
                </a:cubicBezTo>
                <a:cubicBezTo>
                  <a:pt x="24521" y="45661"/>
                  <a:pt x="25054" y="45345"/>
                  <a:pt x="25625" y="45119"/>
                </a:cubicBezTo>
                <a:cubicBezTo>
                  <a:pt x="28773" y="43875"/>
                  <a:pt x="31906" y="42589"/>
                  <a:pt x="35096" y="41452"/>
                </a:cubicBezTo>
                <a:cubicBezTo>
                  <a:pt x="36532" y="40941"/>
                  <a:pt x="38078" y="40467"/>
                  <a:pt x="39592" y="40465"/>
                </a:cubicBezTo>
                <a:cubicBezTo>
                  <a:pt x="39610" y="40465"/>
                  <a:pt x="39628" y="40465"/>
                  <a:pt x="39646" y="40465"/>
                </a:cubicBezTo>
                <a:cubicBezTo>
                  <a:pt x="42206" y="40465"/>
                  <a:pt x="44821" y="40610"/>
                  <a:pt x="47334" y="41143"/>
                </a:cubicBezTo>
                <a:cubicBezTo>
                  <a:pt x="49542" y="41611"/>
                  <a:pt x="51727" y="41800"/>
                  <a:pt x="53934" y="41867"/>
                </a:cubicBezTo>
                <a:cubicBezTo>
                  <a:pt x="55047" y="41900"/>
                  <a:pt x="56086" y="42471"/>
                  <a:pt x="57084" y="42471"/>
                </a:cubicBezTo>
                <a:cubicBezTo>
                  <a:pt x="57384" y="42471"/>
                  <a:pt x="57680" y="42419"/>
                  <a:pt x="57973" y="42286"/>
                </a:cubicBezTo>
                <a:cubicBezTo>
                  <a:pt x="57941" y="42173"/>
                  <a:pt x="57908" y="42058"/>
                  <a:pt x="57877" y="41945"/>
                </a:cubicBezTo>
                <a:cubicBezTo>
                  <a:pt x="57731" y="41984"/>
                  <a:pt x="57585" y="42001"/>
                  <a:pt x="57438" y="42001"/>
                </a:cubicBezTo>
                <a:cubicBezTo>
                  <a:pt x="56506" y="42001"/>
                  <a:pt x="55559" y="41322"/>
                  <a:pt x="54627" y="41322"/>
                </a:cubicBezTo>
                <a:cubicBezTo>
                  <a:pt x="54480" y="41322"/>
                  <a:pt x="54334" y="41339"/>
                  <a:pt x="54189" y="41377"/>
                </a:cubicBezTo>
                <a:cubicBezTo>
                  <a:pt x="54130" y="41214"/>
                  <a:pt x="54153" y="41280"/>
                  <a:pt x="54094" y="41116"/>
                </a:cubicBezTo>
                <a:cubicBezTo>
                  <a:pt x="54568" y="40914"/>
                  <a:pt x="55046" y="40858"/>
                  <a:pt x="55524" y="40858"/>
                </a:cubicBezTo>
                <a:cubicBezTo>
                  <a:pt x="56126" y="40858"/>
                  <a:pt x="56730" y="40947"/>
                  <a:pt x="57333" y="40947"/>
                </a:cubicBezTo>
                <a:cubicBezTo>
                  <a:pt x="57812" y="40947"/>
                  <a:pt x="58289" y="40891"/>
                  <a:pt x="58764" y="40689"/>
                </a:cubicBezTo>
                <a:cubicBezTo>
                  <a:pt x="58733" y="40597"/>
                  <a:pt x="58702" y="40508"/>
                  <a:pt x="58673" y="40416"/>
                </a:cubicBezTo>
                <a:cubicBezTo>
                  <a:pt x="58427" y="40436"/>
                  <a:pt x="58157" y="40397"/>
                  <a:pt x="57941" y="40484"/>
                </a:cubicBezTo>
                <a:cubicBezTo>
                  <a:pt x="57735" y="40568"/>
                  <a:pt x="57527" y="40601"/>
                  <a:pt x="57316" y="40601"/>
                </a:cubicBezTo>
                <a:cubicBezTo>
                  <a:pt x="56614" y="40601"/>
                  <a:pt x="55896" y="40240"/>
                  <a:pt x="55228" y="40240"/>
                </a:cubicBezTo>
                <a:cubicBezTo>
                  <a:pt x="54967" y="40240"/>
                  <a:pt x="54713" y="40296"/>
                  <a:pt x="54472" y="40449"/>
                </a:cubicBezTo>
                <a:cubicBezTo>
                  <a:pt x="53520" y="41055"/>
                  <a:pt x="52548" y="41243"/>
                  <a:pt x="51546" y="41243"/>
                </a:cubicBezTo>
                <a:cubicBezTo>
                  <a:pt x="50724" y="41243"/>
                  <a:pt x="49881" y="41117"/>
                  <a:pt x="49012" y="40991"/>
                </a:cubicBezTo>
                <a:cubicBezTo>
                  <a:pt x="49187" y="40752"/>
                  <a:pt x="49288" y="40614"/>
                  <a:pt x="49355" y="40524"/>
                </a:cubicBezTo>
                <a:cubicBezTo>
                  <a:pt x="46213" y="40266"/>
                  <a:pt x="43113" y="40011"/>
                  <a:pt x="40015" y="39757"/>
                </a:cubicBezTo>
                <a:cubicBezTo>
                  <a:pt x="40225" y="39484"/>
                  <a:pt x="40477" y="39389"/>
                  <a:pt x="40729" y="39294"/>
                </a:cubicBezTo>
                <a:cubicBezTo>
                  <a:pt x="42657" y="38550"/>
                  <a:pt x="44571" y="37768"/>
                  <a:pt x="46518" y="37082"/>
                </a:cubicBezTo>
                <a:cubicBezTo>
                  <a:pt x="47213" y="36837"/>
                  <a:pt x="47989" y="36742"/>
                  <a:pt x="48738" y="36720"/>
                </a:cubicBezTo>
                <a:cubicBezTo>
                  <a:pt x="48833" y="36717"/>
                  <a:pt x="48929" y="36716"/>
                  <a:pt x="49025" y="36716"/>
                </a:cubicBezTo>
                <a:cubicBezTo>
                  <a:pt x="49858" y="36716"/>
                  <a:pt x="50699" y="36807"/>
                  <a:pt x="51528" y="36807"/>
                </a:cubicBezTo>
                <a:cubicBezTo>
                  <a:pt x="51763" y="36807"/>
                  <a:pt x="51996" y="36800"/>
                  <a:pt x="52228" y="36781"/>
                </a:cubicBezTo>
                <a:cubicBezTo>
                  <a:pt x="53297" y="36697"/>
                  <a:pt x="54404" y="36539"/>
                  <a:pt x="55222" y="35652"/>
                </a:cubicBezTo>
                <a:lnTo>
                  <a:pt x="55222" y="35652"/>
                </a:lnTo>
                <a:cubicBezTo>
                  <a:pt x="54481" y="35775"/>
                  <a:pt x="53468" y="36086"/>
                  <a:pt x="52727" y="36209"/>
                </a:cubicBezTo>
                <a:cubicBezTo>
                  <a:pt x="52661" y="35974"/>
                  <a:pt x="52767" y="36104"/>
                  <a:pt x="52701" y="35868"/>
                </a:cubicBezTo>
                <a:cubicBezTo>
                  <a:pt x="54682" y="35190"/>
                  <a:pt x="56854" y="34283"/>
                  <a:pt x="58909" y="33580"/>
                </a:cubicBezTo>
                <a:cubicBezTo>
                  <a:pt x="58879" y="33575"/>
                  <a:pt x="58840" y="33572"/>
                  <a:pt x="58795" y="33572"/>
                </a:cubicBezTo>
                <a:cubicBezTo>
                  <a:pt x="57804" y="33572"/>
                  <a:pt x="53385" y="34908"/>
                  <a:pt x="52282" y="35385"/>
                </a:cubicBezTo>
                <a:cubicBezTo>
                  <a:pt x="51380" y="35875"/>
                  <a:pt x="50618" y="36074"/>
                  <a:pt x="49375" y="36074"/>
                </a:cubicBezTo>
                <a:cubicBezTo>
                  <a:pt x="49211" y="36074"/>
                  <a:pt x="49039" y="36071"/>
                  <a:pt x="48857" y="36064"/>
                </a:cubicBezTo>
                <a:cubicBezTo>
                  <a:pt x="48772" y="36061"/>
                  <a:pt x="48688" y="36059"/>
                  <a:pt x="48605" y="36059"/>
                </a:cubicBezTo>
                <a:cubicBezTo>
                  <a:pt x="47898" y="36059"/>
                  <a:pt x="47259" y="36173"/>
                  <a:pt x="46575" y="36409"/>
                </a:cubicBezTo>
                <a:cubicBezTo>
                  <a:pt x="43413" y="37505"/>
                  <a:pt x="40328" y="38815"/>
                  <a:pt x="37144" y="39842"/>
                </a:cubicBezTo>
                <a:cubicBezTo>
                  <a:pt x="32646" y="41294"/>
                  <a:pt x="24322" y="44570"/>
                  <a:pt x="23088" y="45140"/>
                </a:cubicBezTo>
                <a:cubicBezTo>
                  <a:pt x="22653" y="45269"/>
                  <a:pt x="22229" y="45329"/>
                  <a:pt x="21844" y="45329"/>
                </a:cubicBezTo>
                <a:cubicBezTo>
                  <a:pt x="20187" y="45329"/>
                  <a:pt x="19267" y="44226"/>
                  <a:pt x="21409" y="42855"/>
                </a:cubicBezTo>
                <a:cubicBezTo>
                  <a:pt x="25064" y="40512"/>
                  <a:pt x="28644" y="38053"/>
                  <a:pt x="32297" y="35710"/>
                </a:cubicBezTo>
                <a:cubicBezTo>
                  <a:pt x="34182" y="34500"/>
                  <a:pt x="36064" y="33215"/>
                  <a:pt x="38118" y="32350"/>
                </a:cubicBezTo>
                <a:cubicBezTo>
                  <a:pt x="40142" y="31497"/>
                  <a:pt x="42387" y="31153"/>
                  <a:pt x="44524" y="30546"/>
                </a:cubicBezTo>
                <a:cubicBezTo>
                  <a:pt x="45955" y="30140"/>
                  <a:pt x="47509" y="29907"/>
                  <a:pt x="48746" y="29166"/>
                </a:cubicBezTo>
                <a:cubicBezTo>
                  <a:pt x="50880" y="27891"/>
                  <a:pt x="53033" y="26843"/>
                  <a:pt x="55559" y="26616"/>
                </a:cubicBezTo>
                <a:cubicBezTo>
                  <a:pt x="56033" y="26574"/>
                  <a:pt x="56481" y="26330"/>
                  <a:pt x="56940" y="26179"/>
                </a:cubicBezTo>
                <a:lnTo>
                  <a:pt x="56833" y="25867"/>
                </a:lnTo>
                <a:cubicBezTo>
                  <a:pt x="54810" y="26069"/>
                  <a:pt x="52722" y="26155"/>
                  <a:pt x="50940" y="27199"/>
                </a:cubicBezTo>
                <a:cubicBezTo>
                  <a:pt x="49017" y="28326"/>
                  <a:pt x="47087" y="29347"/>
                  <a:pt x="44876" y="29819"/>
                </a:cubicBezTo>
                <a:cubicBezTo>
                  <a:pt x="43301" y="30154"/>
                  <a:pt x="41755" y="30607"/>
                  <a:pt x="40195" y="31008"/>
                </a:cubicBezTo>
                <a:cubicBezTo>
                  <a:pt x="40299" y="30708"/>
                  <a:pt x="40467" y="30557"/>
                  <a:pt x="40653" y="30436"/>
                </a:cubicBezTo>
                <a:cubicBezTo>
                  <a:pt x="42074" y="29520"/>
                  <a:pt x="43527" y="28652"/>
                  <a:pt x="44913" y="27688"/>
                </a:cubicBezTo>
                <a:cubicBezTo>
                  <a:pt x="46412" y="26645"/>
                  <a:pt x="47841" y="25500"/>
                  <a:pt x="49320" y="24427"/>
                </a:cubicBezTo>
                <a:cubicBezTo>
                  <a:pt x="49687" y="24161"/>
                  <a:pt x="50096" y="23951"/>
                  <a:pt x="50526" y="23805"/>
                </a:cubicBezTo>
                <a:cubicBezTo>
                  <a:pt x="52419" y="23163"/>
                  <a:pt x="54341" y="22601"/>
                  <a:pt x="56221" y="21927"/>
                </a:cubicBezTo>
                <a:cubicBezTo>
                  <a:pt x="57100" y="21612"/>
                  <a:pt x="57968" y="21444"/>
                  <a:pt x="58842" y="21444"/>
                </a:cubicBezTo>
                <a:cubicBezTo>
                  <a:pt x="59711" y="21444"/>
                  <a:pt x="60584" y="21610"/>
                  <a:pt x="61477" y="21963"/>
                </a:cubicBezTo>
                <a:cubicBezTo>
                  <a:pt x="62068" y="22196"/>
                  <a:pt x="62759" y="22140"/>
                  <a:pt x="63408" y="22210"/>
                </a:cubicBezTo>
                <a:cubicBezTo>
                  <a:pt x="63448" y="22042"/>
                  <a:pt x="63438" y="22082"/>
                  <a:pt x="63479" y="21914"/>
                </a:cubicBezTo>
                <a:cubicBezTo>
                  <a:pt x="62691" y="21551"/>
                  <a:pt x="61543" y="22123"/>
                  <a:pt x="60873" y="20910"/>
                </a:cubicBezTo>
                <a:cubicBezTo>
                  <a:pt x="60172" y="20880"/>
                  <a:pt x="59279" y="20844"/>
                  <a:pt x="58122" y="20797"/>
                </a:cubicBezTo>
                <a:cubicBezTo>
                  <a:pt x="59096" y="20115"/>
                  <a:pt x="59775" y="19418"/>
                  <a:pt x="60607" y="19113"/>
                </a:cubicBezTo>
                <a:cubicBezTo>
                  <a:pt x="61678" y="18721"/>
                  <a:pt x="62873" y="18655"/>
                  <a:pt x="64008" y="18425"/>
                </a:cubicBezTo>
                <a:cubicBezTo>
                  <a:pt x="64454" y="18335"/>
                  <a:pt x="64884" y="18179"/>
                  <a:pt x="65320" y="18055"/>
                </a:cubicBezTo>
                <a:cubicBezTo>
                  <a:pt x="65284" y="17978"/>
                  <a:pt x="65247" y="17901"/>
                  <a:pt x="65211" y="17826"/>
                </a:cubicBezTo>
                <a:cubicBezTo>
                  <a:pt x="64600" y="17857"/>
                  <a:pt x="63989" y="17912"/>
                  <a:pt x="63377" y="17914"/>
                </a:cubicBezTo>
                <a:cubicBezTo>
                  <a:pt x="61290" y="17920"/>
                  <a:pt x="59596" y="18750"/>
                  <a:pt x="58139" y="20177"/>
                </a:cubicBezTo>
                <a:cubicBezTo>
                  <a:pt x="57740" y="20568"/>
                  <a:pt x="57212" y="20882"/>
                  <a:pt x="56683" y="21068"/>
                </a:cubicBezTo>
                <a:cubicBezTo>
                  <a:pt x="54566" y="21813"/>
                  <a:pt x="52419" y="22478"/>
                  <a:pt x="50299" y="23208"/>
                </a:cubicBezTo>
                <a:cubicBezTo>
                  <a:pt x="49782" y="23387"/>
                  <a:pt x="49257" y="23631"/>
                  <a:pt x="48835" y="23971"/>
                </a:cubicBezTo>
                <a:cubicBezTo>
                  <a:pt x="46492" y="25858"/>
                  <a:pt x="43935" y="27405"/>
                  <a:pt x="41327" y="28887"/>
                </a:cubicBezTo>
                <a:cubicBezTo>
                  <a:pt x="38944" y="30241"/>
                  <a:pt x="36573" y="31616"/>
                  <a:pt x="34262" y="33088"/>
                </a:cubicBezTo>
                <a:cubicBezTo>
                  <a:pt x="33277" y="33715"/>
                  <a:pt x="32247" y="34270"/>
                  <a:pt x="31232" y="34847"/>
                </a:cubicBezTo>
                <a:cubicBezTo>
                  <a:pt x="31675" y="34116"/>
                  <a:pt x="32225" y="33528"/>
                  <a:pt x="32715" y="32890"/>
                </a:cubicBezTo>
                <a:cubicBezTo>
                  <a:pt x="34156" y="31013"/>
                  <a:pt x="35890" y="29458"/>
                  <a:pt x="37914" y="28271"/>
                </a:cubicBezTo>
                <a:cubicBezTo>
                  <a:pt x="39149" y="27547"/>
                  <a:pt x="40070" y="26547"/>
                  <a:pt x="41068" y="25565"/>
                </a:cubicBezTo>
                <a:cubicBezTo>
                  <a:pt x="42000" y="24649"/>
                  <a:pt x="43177" y="23929"/>
                  <a:pt x="44358" y="23348"/>
                </a:cubicBezTo>
                <a:cubicBezTo>
                  <a:pt x="45323" y="22874"/>
                  <a:pt x="46472" y="22780"/>
                  <a:pt x="47509" y="22430"/>
                </a:cubicBezTo>
                <a:cubicBezTo>
                  <a:pt x="49761" y="21672"/>
                  <a:pt x="51661" y="20323"/>
                  <a:pt x="53438" y="18793"/>
                </a:cubicBezTo>
                <a:cubicBezTo>
                  <a:pt x="53673" y="18590"/>
                  <a:pt x="53846" y="18312"/>
                  <a:pt x="54047" y="18069"/>
                </a:cubicBezTo>
                <a:cubicBezTo>
                  <a:pt x="53977" y="17997"/>
                  <a:pt x="53908" y="17926"/>
                  <a:pt x="53837" y="17854"/>
                </a:cubicBezTo>
                <a:cubicBezTo>
                  <a:pt x="53072" y="18447"/>
                  <a:pt x="52331" y="19071"/>
                  <a:pt x="51539" y="19625"/>
                </a:cubicBezTo>
                <a:cubicBezTo>
                  <a:pt x="50731" y="20194"/>
                  <a:pt x="49906" y="20753"/>
                  <a:pt x="49029" y="21208"/>
                </a:cubicBezTo>
                <a:cubicBezTo>
                  <a:pt x="48196" y="21643"/>
                  <a:pt x="47288" y="21939"/>
                  <a:pt x="46412" y="22297"/>
                </a:cubicBezTo>
                <a:lnTo>
                  <a:pt x="46270" y="21994"/>
                </a:lnTo>
                <a:cubicBezTo>
                  <a:pt x="47948" y="20820"/>
                  <a:pt x="49625" y="19645"/>
                  <a:pt x="51511" y="18326"/>
                </a:cubicBezTo>
                <a:lnTo>
                  <a:pt x="51511" y="18326"/>
                </a:lnTo>
                <a:cubicBezTo>
                  <a:pt x="50993" y="18477"/>
                  <a:pt x="50678" y="18500"/>
                  <a:pt x="50448" y="18650"/>
                </a:cubicBezTo>
                <a:cubicBezTo>
                  <a:pt x="48867" y="19686"/>
                  <a:pt x="47312" y="20762"/>
                  <a:pt x="45731" y="21798"/>
                </a:cubicBezTo>
                <a:cubicBezTo>
                  <a:pt x="45104" y="22209"/>
                  <a:pt x="44430" y="22551"/>
                  <a:pt x="43776" y="22925"/>
                </a:cubicBezTo>
                <a:cubicBezTo>
                  <a:pt x="43670" y="22605"/>
                  <a:pt x="43689" y="22482"/>
                  <a:pt x="43755" y="22396"/>
                </a:cubicBezTo>
                <a:cubicBezTo>
                  <a:pt x="45236" y="20471"/>
                  <a:pt x="47069" y="18959"/>
                  <a:pt x="49163" y="17752"/>
                </a:cubicBezTo>
                <a:cubicBezTo>
                  <a:pt x="49530" y="17541"/>
                  <a:pt x="49861" y="17273"/>
                  <a:pt x="50207" y="17029"/>
                </a:cubicBezTo>
                <a:cubicBezTo>
                  <a:pt x="50152" y="16902"/>
                  <a:pt x="50163" y="16923"/>
                  <a:pt x="50107" y="16797"/>
                </a:cubicBezTo>
                <a:cubicBezTo>
                  <a:pt x="49840" y="16841"/>
                  <a:pt x="49571" y="16886"/>
                  <a:pt x="49304" y="16931"/>
                </a:cubicBezTo>
                <a:cubicBezTo>
                  <a:pt x="49241" y="16768"/>
                  <a:pt x="49256" y="16809"/>
                  <a:pt x="49197" y="16645"/>
                </a:cubicBezTo>
                <a:cubicBezTo>
                  <a:pt x="51230" y="15486"/>
                  <a:pt x="53263" y="14328"/>
                  <a:pt x="55297" y="13170"/>
                </a:cubicBezTo>
                <a:cubicBezTo>
                  <a:pt x="55140" y="13107"/>
                  <a:pt x="54994" y="13075"/>
                  <a:pt x="54863" y="13075"/>
                </a:cubicBezTo>
                <a:cubicBezTo>
                  <a:pt x="54761" y="13075"/>
                  <a:pt x="54667" y="13095"/>
                  <a:pt x="54583" y="13134"/>
                </a:cubicBezTo>
                <a:cubicBezTo>
                  <a:pt x="53422" y="13676"/>
                  <a:pt x="52262" y="14213"/>
                  <a:pt x="51126" y="14802"/>
                </a:cubicBezTo>
                <a:cubicBezTo>
                  <a:pt x="48881" y="15967"/>
                  <a:pt x="47466" y="18101"/>
                  <a:pt x="45587" y="19697"/>
                </a:cubicBezTo>
                <a:cubicBezTo>
                  <a:pt x="44796" y="20370"/>
                  <a:pt x="44167" y="21238"/>
                  <a:pt x="43476" y="22026"/>
                </a:cubicBezTo>
                <a:cubicBezTo>
                  <a:pt x="42881" y="22703"/>
                  <a:pt x="42322" y="23413"/>
                  <a:pt x="41711" y="24072"/>
                </a:cubicBezTo>
                <a:cubicBezTo>
                  <a:pt x="41199" y="24624"/>
                  <a:pt x="40653" y="25147"/>
                  <a:pt x="40087" y="25643"/>
                </a:cubicBezTo>
                <a:cubicBezTo>
                  <a:pt x="39330" y="26307"/>
                  <a:pt x="38556" y="26955"/>
                  <a:pt x="37761" y="27575"/>
                </a:cubicBezTo>
                <a:cubicBezTo>
                  <a:pt x="36496" y="28555"/>
                  <a:pt x="35143" y="29432"/>
                  <a:pt x="33946" y="30489"/>
                </a:cubicBezTo>
                <a:cubicBezTo>
                  <a:pt x="32621" y="31661"/>
                  <a:pt x="31493" y="33059"/>
                  <a:pt x="30164" y="34227"/>
                </a:cubicBezTo>
                <a:cubicBezTo>
                  <a:pt x="28239" y="35917"/>
                  <a:pt x="26294" y="37607"/>
                  <a:pt x="24203" y="39081"/>
                </a:cubicBezTo>
                <a:cubicBezTo>
                  <a:pt x="23037" y="39903"/>
                  <a:pt x="21833" y="40673"/>
                  <a:pt x="20617" y="41425"/>
                </a:cubicBezTo>
                <a:cubicBezTo>
                  <a:pt x="21249" y="40115"/>
                  <a:pt x="21830" y="38780"/>
                  <a:pt x="22269" y="37372"/>
                </a:cubicBezTo>
                <a:cubicBezTo>
                  <a:pt x="22797" y="35675"/>
                  <a:pt x="23251" y="33897"/>
                  <a:pt x="24123" y="32390"/>
                </a:cubicBezTo>
                <a:cubicBezTo>
                  <a:pt x="25673" y="29705"/>
                  <a:pt x="27559" y="27227"/>
                  <a:pt x="29219" y="24606"/>
                </a:cubicBezTo>
                <a:cubicBezTo>
                  <a:pt x="30222" y="23022"/>
                  <a:pt x="31461" y="21701"/>
                  <a:pt x="32907" y="20548"/>
                </a:cubicBezTo>
                <a:cubicBezTo>
                  <a:pt x="34100" y="19597"/>
                  <a:pt x="35399" y="18775"/>
                  <a:pt x="36097" y="17289"/>
                </a:cubicBezTo>
                <a:cubicBezTo>
                  <a:pt x="36869" y="15647"/>
                  <a:pt x="37780" y="14074"/>
                  <a:pt x="38615" y="12463"/>
                </a:cubicBezTo>
                <a:cubicBezTo>
                  <a:pt x="38695" y="12307"/>
                  <a:pt x="38671" y="12093"/>
                  <a:pt x="38730" y="11651"/>
                </a:cubicBezTo>
                <a:lnTo>
                  <a:pt x="38730" y="11651"/>
                </a:lnTo>
                <a:cubicBezTo>
                  <a:pt x="38349" y="11995"/>
                  <a:pt x="38101" y="12147"/>
                  <a:pt x="37954" y="12368"/>
                </a:cubicBezTo>
                <a:cubicBezTo>
                  <a:pt x="37244" y="13431"/>
                  <a:pt x="36461" y="14460"/>
                  <a:pt x="35891" y="15602"/>
                </a:cubicBezTo>
                <a:cubicBezTo>
                  <a:pt x="34846" y="17699"/>
                  <a:pt x="33467" y="19453"/>
                  <a:pt x="31362" y="20795"/>
                </a:cubicBezTo>
                <a:cubicBezTo>
                  <a:pt x="31613" y="18719"/>
                  <a:pt x="31698" y="16721"/>
                  <a:pt x="32127" y="14813"/>
                </a:cubicBezTo>
                <a:cubicBezTo>
                  <a:pt x="32555" y="12906"/>
                  <a:pt x="33327" y="11089"/>
                  <a:pt x="33946" y="9233"/>
                </a:cubicBezTo>
                <a:lnTo>
                  <a:pt x="33946" y="9233"/>
                </a:lnTo>
                <a:cubicBezTo>
                  <a:pt x="33586" y="9629"/>
                  <a:pt x="33218" y="10066"/>
                  <a:pt x="32982" y="10570"/>
                </a:cubicBezTo>
                <a:cubicBezTo>
                  <a:pt x="31629" y="13469"/>
                  <a:pt x="30904" y="16556"/>
                  <a:pt x="30489" y="19756"/>
                </a:cubicBezTo>
                <a:cubicBezTo>
                  <a:pt x="30369" y="20690"/>
                  <a:pt x="29998" y="21652"/>
                  <a:pt x="29500" y="22441"/>
                </a:cubicBezTo>
                <a:cubicBezTo>
                  <a:pt x="28080" y="24695"/>
                  <a:pt x="26537" y="26868"/>
                  <a:pt x="25039" y="29070"/>
                </a:cubicBezTo>
                <a:cubicBezTo>
                  <a:pt x="24923" y="29240"/>
                  <a:pt x="24773" y="29383"/>
                  <a:pt x="24637" y="29541"/>
                </a:cubicBezTo>
                <a:cubicBezTo>
                  <a:pt x="24578" y="28913"/>
                  <a:pt x="24556" y="28362"/>
                  <a:pt x="24469" y="27818"/>
                </a:cubicBezTo>
                <a:cubicBezTo>
                  <a:pt x="24413" y="27454"/>
                  <a:pt x="24172" y="27097"/>
                  <a:pt x="24180" y="26748"/>
                </a:cubicBezTo>
                <a:cubicBezTo>
                  <a:pt x="24211" y="25529"/>
                  <a:pt x="24315" y="24316"/>
                  <a:pt x="24388" y="23101"/>
                </a:cubicBezTo>
                <a:cubicBezTo>
                  <a:pt x="24460" y="21916"/>
                  <a:pt x="24473" y="20720"/>
                  <a:pt x="24630" y="19551"/>
                </a:cubicBezTo>
                <a:cubicBezTo>
                  <a:pt x="24696" y="19067"/>
                  <a:pt x="24983" y="18546"/>
                  <a:pt x="25324" y="18198"/>
                </a:cubicBezTo>
                <a:cubicBezTo>
                  <a:pt x="26567" y="16932"/>
                  <a:pt x="27912" y="15769"/>
                  <a:pt x="29140" y="14489"/>
                </a:cubicBezTo>
                <a:cubicBezTo>
                  <a:pt x="29602" y="14009"/>
                  <a:pt x="29843" y="13310"/>
                  <a:pt x="30184" y="12713"/>
                </a:cubicBezTo>
                <a:cubicBezTo>
                  <a:pt x="30127" y="12687"/>
                  <a:pt x="30071" y="12661"/>
                  <a:pt x="30014" y="12633"/>
                </a:cubicBezTo>
                <a:lnTo>
                  <a:pt x="25743" y="17129"/>
                </a:lnTo>
                <a:cubicBezTo>
                  <a:pt x="25616" y="17040"/>
                  <a:pt x="25487" y="16952"/>
                  <a:pt x="25359" y="16862"/>
                </a:cubicBezTo>
                <a:cubicBezTo>
                  <a:pt x="25798" y="15830"/>
                  <a:pt x="26172" y="14760"/>
                  <a:pt x="26695" y="13773"/>
                </a:cubicBezTo>
                <a:cubicBezTo>
                  <a:pt x="27217" y="12788"/>
                  <a:pt x="27885" y="11887"/>
                  <a:pt x="28491" y="10950"/>
                </a:cubicBezTo>
                <a:cubicBezTo>
                  <a:pt x="28383" y="10863"/>
                  <a:pt x="28274" y="10776"/>
                  <a:pt x="28166" y="10689"/>
                </a:cubicBezTo>
                <a:cubicBezTo>
                  <a:pt x="27709" y="11224"/>
                  <a:pt x="27253" y="11758"/>
                  <a:pt x="26688" y="12419"/>
                </a:cubicBezTo>
                <a:cubicBezTo>
                  <a:pt x="26546" y="9533"/>
                  <a:pt x="28154" y="7401"/>
                  <a:pt x="28822" y="4965"/>
                </a:cubicBezTo>
                <a:lnTo>
                  <a:pt x="28822" y="4965"/>
                </a:lnTo>
                <a:cubicBezTo>
                  <a:pt x="28595" y="5071"/>
                  <a:pt x="28418" y="5191"/>
                  <a:pt x="28315" y="5358"/>
                </a:cubicBezTo>
                <a:cubicBezTo>
                  <a:pt x="26975" y="7537"/>
                  <a:pt x="26032" y="9848"/>
                  <a:pt x="26100" y="12527"/>
                </a:cubicBezTo>
                <a:cubicBezTo>
                  <a:pt x="26115" y="13065"/>
                  <a:pt x="25980" y="13642"/>
                  <a:pt x="25771" y="14136"/>
                </a:cubicBezTo>
                <a:cubicBezTo>
                  <a:pt x="24903" y="16191"/>
                  <a:pt x="23768" y="18141"/>
                  <a:pt x="23637" y="20473"/>
                </a:cubicBezTo>
                <a:cubicBezTo>
                  <a:pt x="23635" y="20530"/>
                  <a:pt x="23521" y="20576"/>
                  <a:pt x="23462" y="20625"/>
                </a:cubicBezTo>
                <a:cubicBezTo>
                  <a:pt x="23394" y="20578"/>
                  <a:pt x="23310" y="20550"/>
                  <a:pt x="23305" y="20514"/>
                </a:cubicBezTo>
                <a:cubicBezTo>
                  <a:pt x="22967" y="18122"/>
                  <a:pt x="22453" y="15732"/>
                  <a:pt x="22358" y="13338"/>
                </a:cubicBezTo>
                <a:cubicBezTo>
                  <a:pt x="22272" y="11150"/>
                  <a:pt x="23023" y="9163"/>
                  <a:pt x="24768" y="7695"/>
                </a:cubicBezTo>
                <a:cubicBezTo>
                  <a:pt x="25328" y="7226"/>
                  <a:pt x="25672" y="6504"/>
                  <a:pt x="26140" y="5918"/>
                </a:cubicBezTo>
                <a:cubicBezTo>
                  <a:pt x="26546" y="5410"/>
                  <a:pt x="26981" y="4926"/>
                  <a:pt x="27410" y="4438"/>
                </a:cubicBezTo>
                <a:cubicBezTo>
                  <a:pt x="27947" y="3829"/>
                  <a:pt x="28492" y="3226"/>
                  <a:pt x="29034" y="2620"/>
                </a:cubicBezTo>
                <a:cubicBezTo>
                  <a:pt x="28946" y="2538"/>
                  <a:pt x="28858" y="2457"/>
                  <a:pt x="28770" y="2374"/>
                </a:cubicBezTo>
                <a:cubicBezTo>
                  <a:pt x="28363" y="2754"/>
                  <a:pt x="27955" y="3132"/>
                  <a:pt x="27444" y="3608"/>
                </a:cubicBezTo>
                <a:cubicBezTo>
                  <a:pt x="27614" y="2861"/>
                  <a:pt x="27750" y="2266"/>
                  <a:pt x="27883" y="1673"/>
                </a:cubicBezTo>
                <a:cubicBezTo>
                  <a:pt x="27798" y="1637"/>
                  <a:pt x="27715" y="1599"/>
                  <a:pt x="27629" y="1563"/>
                </a:cubicBezTo>
                <a:cubicBezTo>
                  <a:pt x="26279" y="3816"/>
                  <a:pt x="25775" y="6652"/>
                  <a:pt x="23418" y="8238"/>
                </a:cubicBezTo>
                <a:cubicBezTo>
                  <a:pt x="23534" y="7497"/>
                  <a:pt x="23650" y="6764"/>
                  <a:pt x="23766" y="6031"/>
                </a:cubicBezTo>
                <a:cubicBezTo>
                  <a:pt x="23642" y="6000"/>
                  <a:pt x="23521" y="5968"/>
                  <a:pt x="23397" y="5937"/>
                </a:cubicBezTo>
                <a:cubicBezTo>
                  <a:pt x="22447" y="7278"/>
                  <a:pt x="22340" y="8981"/>
                  <a:pt x="21805" y="10513"/>
                </a:cubicBezTo>
                <a:cubicBezTo>
                  <a:pt x="21530" y="8783"/>
                  <a:pt x="21165" y="7115"/>
                  <a:pt x="22123" y="5477"/>
                </a:cubicBezTo>
                <a:cubicBezTo>
                  <a:pt x="22684" y="4520"/>
                  <a:pt x="22874" y="3330"/>
                  <a:pt x="23231" y="2244"/>
                </a:cubicBezTo>
                <a:cubicBezTo>
                  <a:pt x="23162" y="2210"/>
                  <a:pt x="23094" y="2177"/>
                  <a:pt x="23024" y="2143"/>
                </a:cubicBezTo>
                <a:cubicBezTo>
                  <a:pt x="22780" y="2475"/>
                  <a:pt x="22534" y="2807"/>
                  <a:pt x="22289" y="3140"/>
                </a:cubicBezTo>
                <a:cubicBezTo>
                  <a:pt x="22201" y="3115"/>
                  <a:pt x="22112" y="3092"/>
                  <a:pt x="22025" y="3068"/>
                </a:cubicBezTo>
                <a:cubicBezTo>
                  <a:pt x="22139" y="2045"/>
                  <a:pt x="22252" y="1022"/>
                  <a:pt x="22366" y="1"/>
                </a:cubicBezTo>
                <a:close/>
              </a:path>
            </a:pathLst>
          </a:custGeom>
          <a:solidFill>
            <a:srgbClr val="A2D78D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" name="Google Shape;83;p32"/>
          <p:cNvSpPr/>
          <p:nvPr/>
        </p:nvSpPr>
        <p:spPr>
          <a:xfrm rot="-10539163" flipH="1">
            <a:off x="4842702" y="20486"/>
            <a:ext cx="559562" cy="500089"/>
          </a:xfrm>
          <a:custGeom>
            <a:avLst/>
            <a:gdLst/>
            <a:ahLst/>
            <a:cxnLst/>
            <a:rect l="l" t="t" r="r" b="b"/>
            <a:pathLst>
              <a:path w="22383" h="20004" extrusionOk="0">
                <a:moveTo>
                  <a:pt x="15488" y="1"/>
                </a:moveTo>
                <a:cubicBezTo>
                  <a:pt x="15478" y="1"/>
                  <a:pt x="15467" y="3"/>
                  <a:pt x="15463" y="8"/>
                </a:cubicBezTo>
                <a:cubicBezTo>
                  <a:pt x="15410" y="70"/>
                  <a:pt x="15343" y="127"/>
                  <a:pt x="15316" y="199"/>
                </a:cubicBezTo>
                <a:cubicBezTo>
                  <a:pt x="15229" y="419"/>
                  <a:pt x="15163" y="646"/>
                  <a:pt x="15079" y="866"/>
                </a:cubicBezTo>
                <a:cubicBezTo>
                  <a:pt x="14879" y="1382"/>
                  <a:pt x="14679" y="1896"/>
                  <a:pt x="14470" y="2409"/>
                </a:cubicBezTo>
                <a:cubicBezTo>
                  <a:pt x="14320" y="2780"/>
                  <a:pt x="14155" y="3146"/>
                  <a:pt x="13996" y="3515"/>
                </a:cubicBezTo>
                <a:cubicBezTo>
                  <a:pt x="13983" y="3544"/>
                  <a:pt x="13964" y="3569"/>
                  <a:pt x="13935" y="3592"/>
                </a:cubicBezTo>
                <a:cubicBezTo>
                  <a:pt x="13959" y="3520"/>
                  <a:pt x="13994" y="3449"/>
                  <a:pt x="14005" y="3374"/>
                </a:cubicBezTo>
                <a:cubicBezTo>
                  <a:pt x="14024" y="3245"/>
                  <a:pt x="14030" y="3116"/>
                  <a:pt x="14038" y="2986"/>
                </a:cubicBezTo>
                <a:cubicBezTo>
                  <a:pt x="14038" y="2971"/>
                  <a:pt x="14019" y="2956"/>
                  <a:pt x="14012" y="2947"/>
                </a:cubicBezTo>
                <a:cubicBezTo>
                  <a:pt x="14011" y="2915"/>
                  <a:pt x="14012" y="2887"/>
                  <a:pt x="14010" y="2858"/>
                </a:cubicBezTo>
                <a:cubicBezTo>
                  <a:pt x="14004" y="2798"/>
                  <a:pt x="14002" y="2776"/>
                  <a:pt x="13981" y="2776"/>
                </a:cubicBezTo>
                <a:cubicBezTo>
                  <a:pt x="13967" y="2776"/>
                  <a:pt x="13946" y="2785"/>
                  <a:pt x="13912" y="2798"/>
                </a:cubicBezTo>
                <a:cubicBezTo>
                  <a:pt x="13836" y="2826"/>
                  <a:pt x="13759" y="2851"/>
                  <a:pt x="13687" y="2875"/>
                </a:cubicBezTo>
                <a:cubicBezTo>
                  <a:pt x="13754" y="2740"/>
                  <a:pt x="13688" y="2601"/>
                  <a:pt x="13656" y="2462"/>
                </a:cubicBezTo>
                <a:cubicBezTo>
                  <a:pt x="13633" y="2362"/>
                  <a:pt x="13603" y="2263"/>
                  <a:pt x="13572" y="2164"/>
                </a:cubicBezTo>
                <a:cubicBezTo>
                  <a:pt x="13547" y="2083"/>
                  <a:pt x="13523" y="2046"/>
                  <a:pt x="13481" y="2046"/>
                </a:cubicBezTo>
                <a:cubicBezTo>
                  <a:pt x="13452" y="2046"/>
                  <a:pt x="13414" y="2064"/>
                  <a:pt x="13361" y="2098"/>
                </a:cubicBezTo>
                <a:cubicBezTo>
                  <a:pt x="13309" y="1985"/>
                  <a:pt x="13264" y="1868"/>
                  <a:pt x="13204" y="1760"/>
                </a:cubicBezTo>
                <a:cubicBezTo>
                  <a:pt x="13150" y="1659"/>
                  <a:pt x="13078" y="1565"/>
                  <a:pt x="13014" y="1465"/>
                </a:cubicBezTo>
                <a:cubicBezTo>
                  <a:pt x="13001" y="1444"/>
                  <a:pt x="12986" y="1434"/>
                  <a:pt x="12972" y="1434"/>
                </a:cubicBezTo>
                <a:cubicBezTo>
                  <a:pt x="12958" y="1434"/>
                  <a:pt x="12943" y="1444"/>
                  <a:pt x="12930" y="1460"/>
                </a:cubicBezTo>
                <a:cubicBezTo>
                  <a:pt x="12884" y="1517"/>
                  <a:pt x="12838" y="1573"/>
                  <a:pt x="12801" y="1635"/>
                </a:cubicBezTo>
                <a:cubicBezTo>
                  <a:pt x="12735" y="1743"/>
                  <a:pt x="12687" y="1859"/>
                  <a:pt x="12615" y="1961"/>
                </a:cubicBezTo>
                <a:cubicBezTo>
                  <a:pt x="12565" y="2030"/>
                  <a:pt x="12486" y="2076"/>
                  <a:pt x="12456" y="2164"/>
                </a:cubicBezTo>
                <a:cubicBezTo>
                  <a:pt x="12435" y="2226"/>
                  <a:pt x="12407" y="2285"/>
                  <a:pt x="12381" y="2350"/>
                </a:cubicBezTo>
                <a:cubicBezTo>
                  <a:pt x="12199" y="2147"/>
                  <a:pt x="12004" y="1956"/>
                  <a:pt x="11890" y="1676"/>
                </a:cubicBezTo>
                <a:cubicBezTo>
                  <a:pt x="11869" y="1730"/>
                  <a:pt x="11857" y="1757"/>
                  <a:pt x="11841" y="1798"/>
                </a:cubicBezTo>
                <a:cubicBezTo>
                  <a:pt x="11830" y="1768"/>
                  <a:pt x="11818" y="1752"/>
                  <a:pt x="11818" y="1736"/>
                </a:cubicBezTo>
                <a:cubicBezTo>
                  <a:pt x="11818" y="1701"/>
                  <a:pt x="11820" y="1674"/>
                  <a:pt x="11773" y="1669"/>
                </a:cubicBezTo>
                <a:cubicBezTo>
                  <a:pt x="11761" y="1668"/>
                  <a:pt x="11746" y="1638"/>
                  <a:pt x="11741" y="1620"/>
                </a:cubicBezTo>
                <a:cubicBezTo>
                  <a:pt x="11707" y="1509"/>
                  <a:pt x="11630" y="1431"/>
                  <a:pt x="11546" y="1364"/>
                </a:cubicBezTo>
                <a:cubicBezTo>
                  <a:pt x="11484" y="1316"/>
                  <a:pt x="11432" y="1258"/>
                  <a:pt x="11371" y="1210"/>
                </a:cubicBezTo>
                <a:cubicBezTo>
                  <a:pt x="11347" y="1191"/>
                  <a:pt x="11330" y="1182"/>
                  <a:pt x="11315" y="1182"/>
                </a:cubicBezTo>
                <a:cubicBezTo>
                  <a:pt x="11296" y="1182"/>
                  <a:pt x="11281" y="1199"/>
                  <a:pt x="11264" y="1234"/>
                </a:cubicBezTo>
                <a:cubicBezTo>
                  <a:pt x="11254" y="1254"/>
                  <a:pt x="11241" y="1274"/>
                  <a:pt x="11221" y="1309"/>
                </a:cubicBezTo>
                <a:cubicBezTo>
                  <a:pt x="11172" y="1261"/>
                  <a:pt x="11128" y="1223"/>
                  <a:pt x="11092" y="1179"/>
                </a:cubicBezTo>
                <a:cubicBezTo>
                  <a:pt x="11021" y="1090"/>
                  <a:pt x="10956" y="997"/>
                  <a:pt x="10886" y="909"/>
                </a:cubicBezTo>
                <a:cubicBezTo>
                  <a:pt x="10867" y="884"/>
                  <a:pt x="10845" y="866"/>
                  <a:pt x="10822" y="866"/>
                </a:cubicBezTo>
                <a:cubicBezTo>
                  <a:pt x="10804" y="866"/>
                  <a:pt x="10785" y="876"/>
                  <a:pt x="10765" y="901"/>
                </a:cubicBezTo>
                <a:cubicBezTo>
                  <a:pt x="10750" y="920"/>
                  <a:pt x="10734" y="929"/>
                  <a:pt x="10718" y="929"/>
                </a:cubicBezTo>
                <a:cubicBezTo>
                  <a:pt x="10701" y="929"/>
                  <a:pt x="10684" y="919"/>
                  <a:pt x="10665" y="899"/>
                </a:cubicBezTo>
                <a:cubicBezTo>
                  <a:pt x="10589" y="821"/>
                  <a:pt x="10507" y="752"/>
                  <a:pt x="10399" y="719"/>
                </a:cubicBezTo>
                <a:cubicBezTo>
                  <a:pt x="10373" y="712"/>
                  <a:pt x="10352" y="708"/>
                  <a:pt x="10335" y="708"/>
                </a:cubicBezTo>
                <a:cubicBezTo>
                  <a:pt x="10299" y="708"/>
                  <a:pt x="10276" y="725"/>
                  <a:pt x="10256" y="775"/>
                </a:cubicBezTo>
                <a:cubicBezTo>
                  <a:pt x="10200" y="910"/>
                  <a:pt x="10153" y="1047"/>
                  <a:pt x="10106" y="1186"/>
                </a:cubicBezTo>
                <a:cubicBezTo>
                  <a:pt x="10095" y="1222"/>
                  <a:pt x="10087" y="1246"/>
                  <a:pt x="10065" y="1246"/>
                </a:cubicBezTo>
                <a:cubicBezTo>
                  <a:pt x="10054" y="1246"/>
                  <a:pt x="10039" y="1239"/>
                  <a:pt x="10018" y="1225"/>
                </a:cubicBezTo>
                <a:cubicBezTo>
                  <a:pt x="9961" y="1186"/>
                  <a:pt x="9894" y="1162"/>
                  <a:pt x="9829" y="1139"/>
                </a:cubicBezTo>
                <a:cubicBezTo>
                  <a:pt x="9719" y="1099"/>
                  <a:pt x="9648" y="1009"/>
                  <a:pt x="9564" y="934"/>
                </a:cubicBezTo>
                <a:cubicBezTo>
                  <a:pt x="9498" y="876"/>
                  <a:pt x="9428" y="819"/>
                  <a:pt x="9353" y="774"/>
                </a:cubicBezTo>
                <a:cubicBezTo>
                  <a:pt x="9325" y="757"/>
                  <a:pt x="9301" y="749"/>
                  <a:pt x="9281" y="749"/>
                </a:cubicBezTo>
                <a:cubicBezTo>
                  <a:pt x="9238" y="749"/>
                  <a:pt x="9211" y="785"/>
                  <a:pt x="9199" y="852"/>
                </a:cubicBezTo>
                <a:cubicBezTo>
                  <a:pt x="9194" y="881"/>
                  <a:pt x="9189" y="908"/>
                  <a:pt x="9179" y="951"/>
                </a:cubicBezTo>
                <a:cubicBezTo>
                  <a:pt x="9109" y="903"/>
                  <a:pt x="9048" y="863"/>
                  <a:pt x="8990" y="819"/>
                </a:cubicBezTo>
                <a:cubicBezTo>
                  <a:pt x="8939" y="779"/>
                  <a:pt x="8891" y="733"/>
                  <a:pt x="8840" y="691"/>
                </a:cubicBezTo>
                <a:cubicBezTo>
                  <a:pt x="8798" y="657"/>
                  <a:pt x="8768" y="640"/>
                  <a:pt x="8739" y="640"/>
                </a:cubicBezTo>
                <a:cubicBezTo>
                  <a:pt x="8705" y="640"/>
                  <a:pt x="8673" y="663"/>
                  <a:pt x="8623" y="711"/>
                </a:cubicBezTo>
                <a:cubicBezTo>
                  <a:pt x="8505" y="652"/>
                  <a:pt x="8382" y="591"/>
                  <a:pt x="8260" y="528"/>
                </a:cubicBezTo>
                <a:cubicBezTo>
                  <a:pt x="8253" y="524"/>
                  <a:pt x="8244" y="523"/>
                  <a:pt x="8235" y="523"/>
                </a:cubicBezTo>
                <a:cubicBezTo>
                  <a:pt x="8188" y="523"/>
                  <a:pt x="8121" y="567"/>
                  <a:pt x="8120" y="611"/>
                </a:cubicBezTo>
                <a:cubicBezTo>
                  <a:pt x="8119" y="663"/>
                  <a:pt x="8117" y="716"/>
                  <a:pt x="8114" y="768"/>
                </a:cubicBezTo>
                <a:cubicBezTo>
                  <a:pt x="8113" y="775"/>
                  <a:pt x="8106" y="784"/>
                  <a:pt x="8100" y="798"/>
                </a:cubicBezTo>
                <a:cubicBezTo>
                  <a:pt x="8078" y="791"/>
                  <a:pt x="8055" y="786"/>
                  <a:pt x="8034" y="776"/>
                </a:cubicBezTo>
                <a:cubicBezTo>
                  <a:pt x="7924" y="719"/>
                  <a:pt x="7813" y="661"/>
                  <a:pt x="7703" y="603"/>
                </a:cubicBezTo>
                <a:cubicBezTo>
                  <a:pt x="7686" y="594"/>
                  <a:pt x="7669" y="585"/>
                  <a:pt x="7651" y="579"/>
                </a:cubicBezTo>
                <a:cubicBezTo>
                  <a:pt x="7627" y="570"/>
                  <a:pt x="7608" y="565"/>
                  <a:pt x="7593" y="565"/>
                </a:cubicBezTo>
                <a:cubicBezTo>
                  <a:pt x="7556" y="565"/>
                  <a:pt x="7534" y="593"/>
                  <a:pt x="7498" y="662"/>
                </a:cubicBezTo>
                <a:cubicBezTo>
                  <a:pt x="7434" y="636"/>
                  <a:pt x="7369" y="611"/>
                  <a:pt x="7304" y="583"/>
                </a:cubicBezTo>
                <a:cubicBezTo>
                  <a:pt x="7237" y="554"/>
                  <a:pt x="7173" y="519"/>
                  <a:pt x="7105" y="492"/>
                </a:cubicBezTo>
                <a:cubicBezTo>
                  <a:pt x="7074" y="480"/>
                  <a:pt x="7048" y="473"/>
                  <a:pt x="7025" y="473"/>
                </a:cubicBezTo>
                <a:cubicBezTo>
                  <a:pt x="6968" y="473"/>
                  <a:pt x="6935" y="512"/>
                  <a:pt x="6913" y="599"/>
                </a:cubicBezTo>
                <a:cubicBezTo>
                  <a:pt x="6890" y="593"/>
                  <a:pt x="6865" y="589"/>
                  <a:pt x="6843" y="580"/>
                </a:cubicBezTo>
                <a:cubicBezTo>
                  <a:pt x="6747" y="546"/>
                  <a:pt x="6652" y="511"/>
                  <a:pt x="6558" y="475"/>
                </a:cubicBezTo>
                <a:cubicBezTo>
                  <a:pt x="6501" y="454"/>
                  <a:pt x="6444" y="430"/>
                  <a:pt x="6388" y="405"/>
                </a:cubicBezTo>
                <a:cubicBezTo>
                  <a:pt x="6355" y="391"/>
                  <a:pt x="6323" y="369"/>
                  <a:pt x="6288" y="369"/>
                </a:cubicBezTo>
                <a:cubicBezTo>
                  <a:pt x="6272" y="369"/>
                  <a:pt x="6255" y="374"/>
                  <a:pt x="6237" y="385"/>
                </a:cubicBezTo>
                <a:cubicBezTo>
                  <a:pt x="6234" y="386"/>
                  <a:pt x="6231" y="387"/>
                  <a:pt x="6228" y="387"/>
                </a:cubicBezTo>
                <a:cubicBezTo>
                  <a:pt x="6214" y="387"/>
                  <a:pt x="6193" y="376"/>
                  <a:pt x="6177" y="369"/>
                </a:cubicBezTo>
                <a:cubicBezTo>
                  <a:pt x="5965" y="280"/>
                  <a:pt x="5743" y="245"/>
                  <a:pt x="5515" y="245"/>
                </a:cubicBezTo>
                <a:cubicBezTo>
                  <a:pt x="5499" y="245"/>
                  <a:pt x="5482" y="246"/>
                  <a:pt x="5466" y="246"/>
                </a:cubicBezTo>
                <a:cubicBezTo>
                  <a:pt x="5450" y="246"/>
                  <a:pt x="5433" y="249"/>
                  <a:pt x="5418" y="253"/>
                </a:cubicBezTo>
                <a:cubicBezTo>
                  <a:pt x="5339" y="275"/>
                  <a:pt x="5327" y="307"/>
                  <a:pt x="5383" y="363"/>
                </a:cubicBezTo>
                <a:cubicBezTo>
                  <a:pt x="5439" y="423"/>
                  <a:pt x="5503" y="475"/>
                  <a:pt x="5565" y="529"/>
                </a:cubicBezTo>
                <a:cubicBezTo>
                  <a:pt x="5655" y="608"/>
                  <a:pt x="5748" y="686"/>
                  <a:pt x="5838" y="765"/>
                </a:cubicBezTo>
                <a:cubicBezTo>
                  <a:pt x="5848" y="774"/>
                  <a:pt x="5862" y="791"/>
                  <a:pt x="5860" y="798"/>
                </a:cubicBezTo>
                <a:cubicBezTo>
                  <a:pt x="5827" y="867"/>
                  <a:pt x="5882" y="898"/>
                  <a:pt x="5920" y="933"/>
                </a:cubicBezTo>
                <a:cubicBezTo>
                  <a:pt x="6053" y="1056"/>
                  <a:pt x="6187" y="1176"/>
                  <a:pt x="6315" y="1292"/>
                </a:cubicBezTo>
                <a:cubicBezTo>
                  <a:pt x="6313" y="1310"/>
                  <a:pt x="6313" y="1313"/>
                  <a:pt x="6311" y="1314"/>
                </a:cubicBezTo>
                <a:cubicBezTo>
                  <a:pt x="6215" y="1408"/>
                  <a:pt x="6212" y="1438"/>
                  <a:pt x="6293" y="1555"/>
                </a:cubicBezTo>
                <a:cubicBezTo>
                  <a:pt x="6361" y="1650"/>
                  <a:pt x="6432" y="1745"/>
                  <a:pt x="6498" y="1843"/>
                </a:cubicBezTo>
                <a:cubicBezTo>
                  <a:pt x="6510" y="1861"/>
                  <a:pt x="6505" y="1892"/>
                  <a:pt x="6511" y="1918"/>
                </a:cubicBezTo>
                <a:cubicBezTo>
                  <a:pt x="6519" y="1947"/>
                  <a:pt x="6521" y="1979"/>
                  <a:pt x="6536" y="2000"/>
                </a:cubicBezTo>
                <a:cubicBezTo>
                  <a:pt x="6599" y="2086"/>
                  <a:pt x="6666" y="2168"/>
                  <a:pt x="6736" y="2256"/>
                </a:cubicBezTo>
                <a:cubicBezTo>
                  <a:pt x="6673" y="2299"/>
                  <a:pt x="6608" y="2344"/>
                  <a:pt x="6542" y="2388"/>
                </a:cubicBezTo>
                <a:cubicBezTo>
                  <a:pt x="6503" y="2414"/>
                  <a:pt x="6464" y="2441"/>
                  <a:pt x="6423" y="2463"/>
                </a:cubicBezTo>
                <a:cubicBezTo>
                  <a:pt x="6367" y="2496"/>
                  <a:pt x="6366" y="2537"/>
                  <a:pt x="6402" y="2580"/>
                </a:cubicBezTo>
                <a:cubicBezTo>
                  <a:pt x="6433" y="2620"/>
                  <a:pt x="6468" y="2656"/>
                  <a:pt x="6503" y="2690"/>
                </a:cubicBezTo>
                <a:cubicBezTo>
                  <a:pt x="6628" y="2815"/>
                  <a:pt x="6753" y="2939"/>
                  <a:pt x="6879" y="3063"/>
                </a:cubicBezTo>
                <a:cubicBezTo>
                  <a:pt x="6886" y="3070"/>
                  <a:pt x="6891" y="3081"/>
                  <a:pt x="6897" y="3090"/>
                </a:cubicBezTo>
                <a:cubicBezTo>
                  <a:pt x="6840" y="3163"/>
                  <a:pt x="6841" y="3201"/>
                  <a:pt x="6921" y="3255"/>
                </a:cubicBezTo>
                <a:cubicBezTo>
                  <a:pt x="6992" y="3305"/>
                  <a:pt x="7070" y="3346"/>
                  <a:pt x="7147" y="3386"/>
                </a:cubicBezTo>
                <a:cubicBezTo>
                  <a:pt x="7328" y="3480"/>
                  <a:pt x="7455" y="3640"/>
                  <a:pt x="7609" y="3767"/>
                </a:cubicBezTo>
                <a:cubicBezTo>
                  <a:pt x="7673" y="3819"/>
                  <a:pt x="7745" y="3862"/>
                  <a:pt x="7815" y="3912"/>
                </a:cubicBezTo>
                <a:cubicBezTo>
                  <a:pt x="7815" y="3914"/>
                  <a:pt x="7813" y="3921"/>
                  <a:pt x="7811" y="3922"/>
                </a:cubicBezTo>
                <a:cubicBezTo>
                  <a:pt x="7635" y="3967"/>
                  <a:pt x="7461" y="4022"/>
                  <a:pt x="7283" y="4055"/>
                </a:cubicBezTo>
                <a:cubicBezTo>
                  <a:pt x="7165" y="4076"/>
                  <a:pt x="7046" y="4085"/>
                  <a:pt x="6927" y="4085"/>
                </a:cubicBezTo>
                <a:cubicBezTo>
                  <a:pt x="6777" y="4085"/>
                  <a:pt x="6626" y="4071"/>
                  <a:pt x="6474" y="4051"/>
                </a:cubicBezTo>
                <a:cubicBezTo>
                  <a:pt x="6466" y="4049"/>
                  <a:pt x="6457" y="4049"/>
                  <a:pt x="6448" y="4049"/>
                </a:cubicBezTo>
                <a:cubicBezTo>
                  <a:pt x="6429" y="4049"/>
                  <a:pt x="6409" y="4051"/>
                  <a:pt x="6391" y="4055"/>
                </a:cubicBezTo>
                <a:cubicBezTo>
                  <a:pt x="6267" y="4075"/>
                  <a:pt x="6261" y="4084"/>
                  <a:pt x="6290" y="4205"/>
                </a:cubicBezTo>
                <a:cubicBezTo>
                  <a:pt x="6292" y="4211"/>
                  <a:pt x="6290" y="4217"/>
                  <a:pt x="6290" y="4237"/>
                </a:cubicBezTo>
                <a:cubicBezTo>
                  <a:pt x="6215" y="4236"/>
                  <a:pt x="6141" y="4235"/>
                  <a:pt x="6067" y="4233"/>
                </a:cubicBezTo>
                <a:cubicBezTo>
                  <a:pt x="6035" y="4232"/>
                  <a:pt x="6005" y="4231"/>
                  <a:pt x="5975" y="4231"/>
                </a:cubicBezTo>
                <a:cubicBezTo>
                  <a:pt x="5968" y="4231"/>
                  <a:pt x="5961" y="4231"/>
                  <a:pt x="5954" y="4231"/>
                </a:cubicBezTo>
                <a:cubicBezTo>
                  <a:pt x="5896" y="4233"/>
                  <a:pt x="5848" y="4248"/>
                  <a:pt x="5860" y="4325"/>
                </a:cubicBezTo>
                <a:cubicBezTo>
                  <a:pt x="5765" y="4334"/>
                  <a:pt x="5672" y="4333"/>
                  <a:pt x="5583" y="4349"/>
                </a:cubicBezTo>
                <a:cubicBezTo>
                  <a:pt x="5490" y="4367"/>
                  <a:pt x="5397" y="4396"/>
                  <a:pt x="5306" y="4427"/>
                </a:cubicBezTo>
                <a:cubicBezTo>
                  <a:pt x="5249" y="4446"/>
                  <a:pt x="5236" y="4485"/>
                  <a:pt x="5275" y="4536"/>
                </a:cubicBezTo>
                <a:cubicBezTo>
                  <a:pt x="5330" y="4610"/>
                  <a:pt x="5383" y="4685"/>
                  <a:pt x="5445" y="4771"/>
                </a:cubicBezTo>
                <a:cubicBezTo>
                  <a:pt x="5380" y="4794"/>
                  <a:pt x="5321" y="4809"/>
                  <a:pt x="5262" y="4809"/>
                </a:cubicBezTo>
                <a:cubicBezTo>
                  <a:pt x="5243" y="4809"/>
                  <a:pt x="5223" y="4808"/>
                  <a:pt x="5204" y="4804"/>
                </a:cubicBezTo>
                <a:cubicBezTo>
                  <a:pt x="5114" y="4787"/>
                  <a:pt x="5025" y="4762"/>
                  <a:pt x="4936" y="4740"/>
                </a:cubicBezTo>
                <a:cubicBezTo>
                  <a:pt x="4916" y="4735"/>
                  <a:pt x="4894" y="4731"/>
                  <a:pt x="4874" y="4729"/>
                </a:cubicBezTo>
                <a:cubicBezTo>
                  <a:pt x="4861" y="4727"/>
                  <a:pt x="4849" y="4726"/>
                  <a:pt x="4839" y="4726"/>
                </a:cubicBezTo>
                <a:cubicBezTo>
                  <a:pt x="4779" y="4726"/>
                  <a:pt x="4763" y="4754"/>
                  <a:pt x="4772" y="4828"/>
                </a:cubicBezTo>
                <a:cubicBezTo>
                  <a:pt x="4773" y="4833"/>
                  <a:pt x="4770" y="4840"/>
                  <a:pt x="4765" y="4850"/>
                </a:cubicBezTo>
                <a:cubicBezTo>
                  <a:pt x="4703" y="4839"/>
                  <a:pt x="4642" y="4823"/>
                  <a:pt x="4579" y="4817"/>
                </a:cubicBezTo>
                <a:cubicBezTo>
                  <a:pt x="4543" y="4813"/>
                  <a:pt x="4508" y="4811"/>
                  <a:pt x="4473" y="4811"/>
                </a:cubicBezTo>
                <a:cubicBezTo>
                  <a:pt x="4341" y="4811"/>
                  <a:pt x="4215" y="4841"/>
                  <a:pt x="4098" y="4917"/>
                </a:cubicBezTo>
                <a:cubicBezTo>
                  <a:pt x="4044" y="4953"/>
                  <a:pt x="4025" y="4991"/>
                  <a:pt x="4065" y="5051"/>
                </a:cubicBezTo>
                <a:cubicBezTo>
                  <a:pt x="4092" y="5092"/>
                  <a:pt x="4109" y="5138"/>
                  <a:pt x="4135" y="5192"/>
                </a:cubicBezTo>
                <a:cubicBezTo>
                  <a:pt x="4083" y="5194"/>
                  <a:pt x="4040" y="5194"/>
                  <a:pt x="3996" y="5200"/>
                </a:cubicBezTo>
                <a:cubicBezTo>
                  <a:pt x="3878" y="5215"/>
                  <a:pt x="3757" y="5226"/>
                  <a:pt x="3641" y="5255"/>
                </a:cubicBezTo>
                <a:cubicBezTo>
                  <a:pt x="3483" y="5293"/>
                  <a:pt x="3478" y="5317"/>
                  <a:pt x="3567" y="5457"/>
                </a:cubicBezTo>
                <a:cubicBezTo>
                  <a:pt x="3527" y="5470"/>
                  <a:pt x="3489" y="5480"/>
                  <a:pt x="3451" y="5490"/>
                </a:cubicBezTo>
                <a:cubicBezTo>
                  <a:pt x="3399" y="5504"/>
                  <a:pt x="3346" y="5514"/>
                  <a:pt x="3295" y="5533"/>
                </a:cubicBezTo>
                <a:cubicBezTo>
                  <a:pt x="3238" y="5557"/>
                  <a:pt x="3188" y="5590"/>
                  <a:pt x="3224" y="5666"/>
                </a:cubicBezTo>
                <a:cubicBezTo>
                  <a:pt x="3172" y="5699"/>
                  <a:pt x="3120" y="5727"/>
                  <a:pt x="3074" y="5763"/>
                </a:cubicBezTo>
                <a:cubicBezTo>
                  <a:pt x="3012" y="5810"/>
                  <a:pt x="3015" y="5840"/>
                  <a:pt x="3074" y="5889"/>
                </a:cubicBezTo>
                <a:cubicBezTo>
                  <a:pt x="3149" y="5953"/>
                  <a:pt x="3223" y="6017"/>
                  <a:pt x="3298" y="6083"/>
                </a:cubicBezTo>
                <a:cubicBezTo>
                  <a:pt x="3307" y="6090"/>
                  <a:pt x="3317" y="6105"/>
                  <a:pt x="3316" y="6118"/>
                </a:cubicBezTo>
                <a:cubicBezTo>
                  <a:pt x="3301" y="6284"/>
                  <a:pt x="3399" y="6414"/>
                  <a:pt x="3466" y="6553"/>
                </a:cubicBezTo>
                <a:cubicBezTo>
                  <a:pt x="3504" y="6630"/>
                  <a:pt x="3563" y="6696"/>
                  <a:pt x="3605" y="6758"/>
                </a:cubicBezTo>
                <a:cubicBezTo>
                  <a:pt x="3451" y="6835"/>
                  <a:pt x="3295" y="6912"/>
                  <a:pt x="3142" y="6993"/>
                </a:cubicBezTo>
                <a:cubicBezTo>
                  <a:pt x="3100" y="7015"/>
                  <a:pt x="3065" y="7052"/>
                  <a:pt x="3022" y="7073"/>
                </a:cubicBezTo>
                <a:cubicBezTo>
                  <a:pt x="2959" y="7102"/>
                  <a:pt x="2888" y="7117"/>
                  <a:pt x="2825" y="7148"/>
                </a:cubicBezTo>
                <a:cubicBezTo>
                  <a:pt x="2746" y="7186"/>
                  <a:pt x="2669" y="7226"/>
                  <a:pt x="2601" y="7278"/>
                </a:cubicBezTo>
                <a:cubicBezTo>
                  <a:pt x="2532" y="7333"/>
                  <a:pt x="2537" y="7373"/>
                  <a:pt x="2599" y="7437"/>
                </a:cubicBezTo>
                <a:cubicBezTo>
                  <a:pt x="2621" y="7462"/>
                  <a:pt x="2645" y="7488"/>
                  <a:pt x="2671" y="7518"/>
                </a:cubicBezTo>
                <a:cubicBezTo>
                  <a:pt x="2581" y="7577"/>
                  <a:pt x="2497" y="7632"/>
                  <a:pt x="2414" y="7689"/>
                </a:cubicBezTo>
                <a:cubicBezTo>
                  <a:pt x="2285" y="7779"/>
                  <a:pt x="2156" y="7870"/>
                  <a:pt x="2028" y="7962"/>
                </a:cubicBezTo>
                <a:cubicBezTo>
                  <a:pt x="1966" y="8007"/>
                  <a:pt x="1967" y="8019"/>
                  <a:pt x="2034" y="8122"/>
                </a:cubicBezTo>
                <a:cubicBezTo>
                  <a:pt x="1994" y="8165"/>
                  <a:pt x="1948" y="8206"/>
                  <a:pt x="1912" y="8254"/>
                </a:cubicBezTo>
                <a:cubicBezTo>
                  <a:pt x="1863" y="8321"/>
                  <a:pt x="1817" y="8392"/>
                  <a:pt x="1777" y="8465"/>
                </a:cubicBezTo>
                <a:cubicBezTo>
                  <a:pt x="1743" y="8527"/>
                  <a:pt x="1771" y="8570"/>
                  <a:pt x="1829" y="8611"/>
                </a:cubicBezTo>
                <a:cubicBezTo>
                  <a:pt x="1914" y="8671"/>
                  <a:pt x="1992" y="8747"/>
                  <a:pt x="2069" y="8817"/>
                </a:cubicBezTo>
                <a:cubicBezTo>
                  <a:pt x="2107" y="8852"/>
                  <a:pt x="2090" y="8873"/>
                  <a:pt x="2050" y="8903"/>
                </a:cubicBezTo>
                <a:cubicBezTo>
                  <a:pt x="1926" y="8995"/>
                  <a:pt x="1804" y="9092"/>
                  <a:pt x="1683" y="9189"/>
                </a:cubicBezTo>
                <a:cubicBezTo>
                  <a:pt x="1624" y="9233"/>
                  <a:pt x="1571" y="9283"/>
                  <a:pt x="1515" y="9330"/>
                </a:cubicBezTo>
                <a:cubicBezTo>
                  <a:pt x="1479" y="9361"/>
                  <a:pt x="1449" y="9392"/>
                  <a:pt x="1499" y="9441"/>
                </a:cubicBezTo>
                <a:cubicBezTo>
                  <a:pt x="1509" y="9449"/>
                  <a:pt x="1500" y="9494"/>
                  <a:pt x="1485" y="9509"/>
                </a:cubicBezTo>
                <a:cubicBezTo>
                  <a:pt x="1429" y="9575"/>
                  <a:pt x="1360" y="9631"/>
                  <a:pt x="1308" y="9700"/>
                </a:cubicBezTo>
                <a:cubicBezTo>
                  <a:pt x="1261" y="9763"/>
                  <a:pt x="1226" y="9837"/>
                  <a:pt x="1194" y="9910"/>
                </a:cubicBezTo>
                <a:cubicBezTo>
                  <a:pt x="1171" y="9964"/>
                  <a:pt x="1179" y="10017"/>
                  <a:pt x="1247" y="10041"/>
                </a:cubicBezTo>
                <a:cubicBezTo>
                  <a:pt x="1262" y="10046"/>
                  <a:pt x="1273" y="10059"/>
                  <a:pt x="1292" y="10072"/>
                </a:cubicBezTo>
                <a:cubicBezTo>
                  <a:pt x="1235" y="10131"/>
                  <a:pt x="1185" y="10189"/>
                  <a:pt x="1130" y="10245"/>
                </a:cubicBezTo>
                <a:cubicBezTo>
                  <a:pt x="971" y="10409"/>
                  <a:pt x="806" y="10568"/>
                  <a:pt x="652" y="10735"/>
                </a:cubicBezTo>
                <a:cubicBezTo>
                  <a:pt x="484" y="10919"/>
                  <a:pt x="299" y="11083"/>
                  <a:pt x="124" y="11259"/>
                </a:cubicBezTo>
                <a:cubicBezTo>
                  <a:pt x="81" y="11301"/>
                  <a:pt x="48" y="11355"/>
                  <a:pt x="19" y="11407"/>
                </a:cubicBezTo>
                <a:cubicBezTo>
                  <a:pt x="0" y="11442"/>
                  <a:pt x="12" y="11472"/>
                  <a:pt x="50" y="11472"/>
                </a:cubicBezTo>
                <a:cubicBezTo>
                  <a:pt x="55" y="11472"/>
                  <a:pt x="61" y="11471"/>
                  <a:pt x="68" y="11470"/>
                </a:cubicBezTo>
                <a:cubicBezTo>
                  <a:pt x="145" y="11456"/>
                  <a:pt x="223" y="11438"/>
                  <a:pt x="299" y="11418"/>
                </a:cubicBezTo>
                <a:cubicBezTo>
                  <a:pt x="449" y="11376"/>
                  <a:pt x="597" y="11329"/>
                  <a:pt x="748" y="11293"/>
                </a:cubicBezTo>
                <a:cubicBezTo>
                  <a:pt x="894" y="11259"/>
                  <a:pt x="1043" y="11234"/>
                  <a:pt x="1191" y="11209"/>
                </a:cubicBezTo>
                <a:cubicBezTo>
                  <a:pt x="1263" y="11196"/>
                  <a:pt x="1338" y="11187"/>
                  <a:pt x="1411" y="11177"/>
                </a:cubicBezTo>
                <a:cubicBezTo>
                  <a:pt x="1426" y="11293"/>
                  <a:pt x="1431" y="11304"/>
                  <a:pt x="1534" y="11305"/>
                </a:cubicBezTo>
                <a:cubicBezTo>
                  <a:pt x="1537" y="11305"/>
                  <a:pt x="1541" y="11306"/>
                  <a:pt x="1544" y="11306"/>
                </a:cubicBezTo>
                <a:cubicBezTo>
                  <a:pt x="1616" y="11306"/>
                  <a:pt x="1692" y="11295"/>
                  <a:pt x="1763" y="11281"/>
                </a:cubicBezTo>
                <a:cubicBezTo>
                  <a:pt x="2013" y="11229"/>
                  <a:pt x="2261" y="11175"/>
                  <a:pt x="2509" y="11121"/>
                </a:cubicBezTo>
                <a:cubicBezTo>
                  <a:pt x="2510" y="11121"/>
                  <a:pt x="2511" y="11121"/>
                  <a:pt x="2512" y="11121"/>
                </a:cubicBezTo>
                <a:cubicBezTo>
                  <a:pt x="2518" y="11121"/>
                  <a:pt x="2525" y="11123"/>
                  <a:pt x="2532" y="11123"/>
                </a:cubicBezTo>
                <a:cubicBezTo>
                  <a:pt x="2523" y="11204"/>
                  <a:pt x="2513" y="11283"/>
                  <a:pt x="2506" y="11362"/>
                </a:cubicBezTo>
                <a:cubicBezTo>
                  <a:pt x="2499" y="11424"/>
                  <a:pt x="2534" y="11464"/>
                  <a:pt x="2604" y="11478"/>
                </a:cubicBezTo>
                <a:cubicBezTo>
                  <a:pt x="2627" y="11483"/>
                  <a:pt x="2649" y="11485"/>
                  <a:pt x="2671" y="11485"/>
                </a:cubicBezTo>
                <a:cubicBezTo>
                  <a:pt x="2743" y="11485"/>
                  <a:pt x="2810" y="11462"/>
                  <a:pt x="2877" y="11432"/>
                </a:cubicBezTo>
                <a:cubicBezTo>
                  <a:pt x="2904" y="11419"/>
                  <a:pt x="2931" y="11404"/>
                  <a:pt x="2965" y="11389"/>
                </a:cubicBezTo>
                <a:cubicBezTo>
                  <a:pt x="2978" y="11454"/>
                  <a:pt x="3013" y="11475"/>
                  <a:pt x="3057" y="11475"/>
                </a:cubicBezTo>
                <a:cubicBezTo>
                  <a:pt x="3071" y="11475"/>
                  <a:pt x="3085" y="11473"/>
                  <a:pt x="3100" y="11470"/>
                </a:cubicBezTo>
                <a:cubicBezTo>
                  <a:pt x="3250" y="11435"/>
                  <a:pt x="3401" y="11401"/>
                  <a:pt x="3550" y="11366"/>
                </a:cubicBezTo>
                <a:cubicBezTo>
                  <a:pt x="3557" y="11401"/>
                  <a:pt x="3568" y="11439"/>
                  <a:pt x="3569" y="11478"/>
                </a:cubicBezTo>
                <a:cubicBezTo>
                  <a:pt x="3570" y="11531"/>
                  <a:pt x="3596" y="11558"/>
                  <a:pt x="3637" y="11558"/>
                </a:cubicBezTo>
                <a:cubicBezTo>
                  <a:pt x="3652" y="11558"/>
                  <a:pt x="3670" y="11554"/>
                  <a:pt x="3689" y="11546"/>
                </a:cubicBezTo>
                <a:cubicBezTo>
                  <a:pt x="3787" y="11507"/>
                  <a:pt x="3882" y="11461"/>
                  <a:pt x="3975" y="11412"/>
                </a:cubicBezTo>
                <a:cubicBezTo>
                  <a:pt x="4171" y="11312"/>
                  <a:pt x="4365" y="11208"/>
                  <a:pt x="4561" y="11105"/>
                </a:cubicBezTo>
                <a:cubicBezTo>
                  <a:pt x="4591" y="11089"/>
                  <a:pt x="4618" y="11074"/>
                  <a:pt x="4649" y="11057"/>
                </a:cubicBezTo>
                <a:cubicBezTo>
                  <a:pt x="4663" y="11191"/>
                  <a:pt x="4678" y="11325"/>
                  <a:pt x="4688" y="11459"/>
                </a:cubicBezTo>
                <a:cubicBezTo>
                  <a:pt x="4692" y="11504"/>
                  <a:pt x="4709" y="11526"/>
                  <a:pt x="4754" y="11526"/>
                </a:cubicBezTo>
                <a:cubicBezTo>
                  <a:pt x="4755" y="11526"/>
                  <a:pt x="4756" y="11526"/>
                  <a:pt x="4757" y="11526"/>
                </a:cubicBezTo>
                <a:cubicBezTo>
                  <a:pt x="4899" y="11523"/>
                  <a:pt x="5028" y="11485"/>
                  <a:pt x="5133" y="11388"/>
                </a:cubicBezTo>
                <a:cubicBezTo>
                  <a:pt x="5163" y="11427"/>
                  <a:pt x="5186" y="11445"/>
                  <a:pt x="5211" y="11445"/>
                </a:cubicBezTo>
                <a:cubicBezTo>
                  <a:pt x="5233" y="11445"/>
                  <a:pt x="5257" y="11431"/>
                  <a:pt x="5289" y="11403"/>
                </a:cubicBezTo>
                <a:cubicBezTo>
                  <a:pt x="5377" y="11326"/>
                  <a:pt x="5466" y="11250"/>
                  <a:pt x="5552" y="11177"/>
                </a:cubicBezTo>
                <a:cubicBezTo>
                  <a:pt x="5565" y="11185"/>
                  <a:pt x="5572" y="11186"/>
                  <a:pt x="5573" y="11188"/>
                </a:cubicBezTo>
                <a:cubicBezTo>
                  <a:pt x="5607" y="11248"/>
                  <a:pt x="5625" y="11276"/>
                  <a:pt x="5651" y="11276"/>
                </a:cubicBezTo>
                <a:cubicBezTo>
                  <a:pt x="5673" y="11276"/>
                  <a:pt x="5699" y="11256"/>
                  <a:pt x="5744" y="11219"/>
                </a:cubicBezTo>
                <a:cubicBezTo>
                  <a:pt x="5873" y="11114"/>
                  <a:pt x="6004" y="11010"/>
                  <a:pt x="6129" y="10899"/>
                </a:cubicBezTo>
                <a:cubicBezTo>
                  <a:pt x="6179" y="10856"/>
                  <a:pt x="6216" y="10797"/>
                  <a:pt x="6264" y="10741"/>
                </a:cubicBezTo>
                <a:cubicBezTo>
                  <a:pt x="6280" y="10795"/>
                  <a:pt x="6294" y="10840"/>
                  <a:pt x="6309" y="10887"/>
                </a:cubicBezTo>
                <a:cubicBezTo>
                  <a:pt x="6322" y="10933"/>
                  <a:pt x="6341" y="10957"/>
                  <a:pt x="6369" y="10957"/>
                </a:cubicBezTo>
                <a:cubicBezTo>
                  <a:pt x="6385" y="10957"/>
                  <a:pt x="6404" y="10948"/>
                  <a:pt x="6427" y="10931"/>
                </a:cubicBezTo>
                <a:cubicBezTo>
                  <a:pt x="6525" y="10858"/>
                  <a:pt x="6618" y="10780"/>
                  <a:pt x="6709" y="10697"/>
                </a:cubicBezTo>
                <a:cubicBezTo>
                  <a:pt x="6799" y="10614"/>
                  <a:pt x="6897" y="10550"/>
                  <a:pt x="7010" y="10502"/>
                </a:cubicBezTo>
                <a:cubicBezTo>
                  <a:pt x="7101" y="10463"/>
                  <a:pt x="7185" y="10406"/>
                  <a:pt x="7265" y="10348"/>
                </a:cubicBezTo>
                <a:cubicBezTo>
                  <a:pt x="7323" y="10303"/>
                  <a:pt x="7364" y="10235"/>
                  <a:pt x="7422" y="10188"/>
                </a:cubicBezTo>
                <a:cubicBezTo>
                  <a:pt x="7484" y="10138"/>
                  <a:pt x="7559" y="10105"/>
                  <a:pt x="7622" y="10054"/>
                </a:cubicBezTo>
                <a:cubicBezTo>
                  <a:pt x="7698" y="9994"/>
                  <a:pt x="7761" y="9917"/>
                  <a:pt x="7837" y="9860"/>
                </a:cubicBezTo>
                <a:cubicBezTo>
                  <a:pt x="7961" y="9763"/>
                  <a:pt x="8094" y="9679"/>
                  <a:pt x="8223" y="9586"/>
                </a:cubicBezTo>
                <a:cubicBezTo>
                  <a:pt x="8322" y="9514"/>
                  <a:pt x="8420" y="9439"/>
                  <a:pt x="8520" y="9365"/>
                </a:cubicBezTo>
                <a:cubicBezTo>
                  <a:pt x="8526" y="9369"/>
                  <a:pt x="8531" y="9374"/>
                  <a:pt x="8537" y="9377"/>
                </a:cubicBezTo>
                <a:cubicBezTo>
                  <a:pt x="8481" y="9483"/>
                  <a:pt x="8432" y="9593"/>
                  <a:pt x="8366" y="9693"/>
                </a:cubicBezTo>
                <a:cubicBezTo>
                  <a:pt x="8274" y="9829"/>
                  <a:pt x="8171" y="9959"/>
                  <a:pt x="8068" y="10089"/>
                </a:cubicBezTo>
                <a:cubicBezTo>
                  <a:pt x="7966" y="10216"/>
                  <a:pt x="7863" y="10341"/>
                  <a:pt x="7755" y="10462"/>
                </a:cubicBezTo>
                <a:cubicBezTo>
                  <a:pt x="7631" y="10601"/>
                  <a:pt x="7499" y="10732"/>
                  <a:pt x="7371" y="10867"/>
                </a:cubicBezTo>
                <a:cubicBezTo>
                  <a:pt x="7362" y="10876"/>
                  <a:pt x="7355" y="10885"/>
                  <a:pt x="7349" y="10895"/>
                </a:cubicBezTo>
                <a:cubicBezTo>
                  <a:pt x="7299" y="10966"/>
                  <a:pt x="7303" y="10986"/>
                  <a:pt x="7383" y="11034"/>
                </a:cubicBezTo>
                <a:cubicBezTo>
                  <a:pt x="7364" y="11142"/>
                  <a:pt x="7270" y="11196"/>
                  <a:pt x="7209" y="11275"/>
                </a:cubicBezTo>
                <a:cubicBezTo>
                  <a:pt x="7184" y="11305"/>
                  <a:pt x="7152" y="11331"/>
                  <a:pt x="7124" y="11360"/>
                </a:cubicBezTo>
                <a:cubicBezTo>
                  <a:pt x="7079" y="11404"/>
                  <a:pt x="7056" y="11459"/>
                  <a:pt x="7035" y="11521"/>
                </a:cubicBezTo>
                <a:cubicBezTo>
                  <a:pt x="7003" y="11622"/>
                  <a:pt x="6942" y="11715"/>
                  <a:pt x="6884" y="11804"/>
                </a:cubicBezTo>
                <a:cubicBezTo>
                  <a:pt x="6848" y="11861"/>
                  <a:pt x="6789" y="11903"/>
                  <a:pt x="6752" y="11960"/>
                </a:cubicBezTo>
                <a:cubicBezTo>
                  <a:pt x="6711" y="12024"/>
                  <a:pt x="6727" y="12047"/>
                  <a:pt x="6799" y="12072"/>
                </a:cubicBezTo>
                <a:cubicBezTo>
                  <a:pt x="6829" y="12082"/>
                  <a:pt x="6859" y="12097"/>
                  <a:pt x="6900" y="12113"/>
                </a:cubicBezTo>
                <a:cubicBezTo>
                  <a:pt x="6854" y="12169"/>
                  <a:pt x="6818" y="12219"/>
                  <a:pt x="6777" y="12262"/>
                </a:cubicBezTo>
                <a:cubicBezTo>
                  <a:pt x="6689" y="12355"/>
                  <a:pt x="6601" y="12446"/>
                  <a:pt x="6509" y="12535"/>
                </a:cubicBezTo>
                <a:cubicBezTo>
                  <a:pt x="6460" y="12582"/>
                  <a:pt x="6403" y="12622"/>
                  <a:pt x="6354" y="12669"/>
                </a:cubicBezTo>
                <a:cubicBezTo>
                  <a:pt x="6315" y="12705"/>
                  <a:pt x="6270" y="12744"/>
                  <a:pt x="6326" y="12806"/>
                </a:cubicBezTo>
                <a:cubicBezTo>
                  <a:pt x="6335" y="12814"/>
                  <a:pt x="6320" y="12853"/>
                  <a:pt x="6309" y="12872"/>
                </a:cubicBezTo>
                <a:cubicBezTo>
                  <a:pt x="6238" y="12988"/>
                  <a:pt x="6162" y="13102"/>
                  <a:pt x="6090" y="13218"/>
                </a:cubicBezTo>
                <a:cubicBezTo>
                  <a:pt x="6077" y="13239"/>
                  <a:pt x="6066" y="13264"/>
                  <a:pt x="6061" y="13289"/>
                </a:cubicBezTo>
                <a:cubicBezTo>
                  <a:pt x="6041" y="13384"/>
                  <a:pt x="6052" y="13485"/>
                  <a:pt x="6195" y="13492"/>
                </a:cubicBezTo>
                <a:cubicBezTo>
                  <a:pt x="6212" y="13493"/>
                  <a:pt x="6231" y="13497"/>
                  <a:pt x="6253" y="13501"/>
                </a:cubicBezTo>
                <a:cubicBezTo>
                  <a:pt x="6244" y="13529"/>
                  <a:pt x="6234" y="13553"/>
                  <a:pt x="6228" y="13577"/>
                </a:cubicBezTo>
                <a:cubicBezTo>
                  <a:pt x="6202" y="13668"/>
                  <a:pt x="6164" y="13750"/>
                  <a:pt x="6157" y="13852"/>
                </a:cubicBezTo>
                <a:cubicBezTo>
                  <a:pt x="6151" y="13953"/>
                  <a:pt x="6082" y="14047"/>
                  <a:pt x="6040" y="14145"/>
                </a:cubicBezTo>
                <a:cubicBezTo>
                  <a:pt x="6031" y="14167"/>
                  <a:pt x="6017" y="14186"/>
                  <a:pt x="6007" y="14208"/>
                </a:cubicBezTo>
                <a:cubicBezTo>
                  <a:pt x="5979" y="14278"/>
                  <a:pt x="5987" y="14297"/>
                  <a:pt x="6062" y="14328"/>
                </a:cubicBezTo>
                <a:cubicBezTo>
                  <a:pt x="6027" y="14413"/>
                  <a:pt x="5992" y="14499"/>
                  <a:pt x="5958" y="14586"/>
                </a:cubicBezTo>
                <a:cubicBezTo>
                  <a:pt x="5928" y="14658"/>
                  <a:pt x="5886" y="14726"/>
                  <a:pt x="5872" y="14802"/>
                </a:cubicBezTo>
                <a:cubicBezTo>
                  <a:pt x="5852" y="14894"/>
                  <a:pt x="5865" y="14935"/>
                  <a:pt x="5928" y="14935"/>
                </a:cubicBezTo>
                <a:cubicBezTo>
                  <a:pt x="5943" y="14935"/>
                  <a:pt x="5961" y="14932"/>
                  <a:pt x="5982" y="14928"/>
                </a:cubicBezTo>
                <a:cubicBezTo>
                  <a:pt x="6105" y="14904"/>
                  <a:pt x="6226" y="14877"/>
                  <a:pt x="6349" y="14850"/>
                </a:cubicBezTo>
                <a:cubicBezTo>
                  <a:pt x="6382" y="14844"/>
                  <a:pt x="6417" y="14836"/>
                  <a:pt x="6450" y="14828"/>
                </a:cubicBezTo>
                <a:cubicBezTo>
                  <a:pt x="6469" y="14913"/>
                  <a:pt x="6481" y="14945"/>
                  <a:pt x="6525" y="14945"/>
                </a:cubicBezTo>
                <a:cubicBezTo>
                  <a:pt x="6546" y="14945"/>
                  <a:pt x="6574" y="14937"/>
                  <a:pt x="6614" y="14925"/>
                </a:cubicBezTo>
                <a:cubicBezTo>
                  <a:pt x="6766" y="14879"/>
                  <a:pt x="6915" y="14827"/>
                  <a:pt x="7065" y="14778"/>
                </a:cubicBezTo>
                <a:cubicBezTo>
                  <a:pt x="7083" y="14772"/>
                  <a:pt x="7100" y="14768"/>
                  <a:pt x="7121" y="14762"/>
                </a:cubicBezTo>
                <a:lnTo>
                  <a:pt x="7121" y="14762"/>
                </a:lnTo>
                <a:cubicBezTo>
                  <a:pt x="7060" y="14947"/>
                  <a:pt x="7004" y="15127"/>
                  <a:pt x="6943" y="15304"/>
                </a:cubicBezTo>
                <a:cubicBezTo>
                  <a:pt x="6915" y="15384"/>
                  <a:pt x="6880" y="15461"/>
                  <a:pt x="6841" y="15535"/>
                </a:cubicBezTo>
                <a:cubicBezTo>
                  <a:pt x="6794" y="15626"/>
                  <a:pt x="6742" y="15712"/>
                  <a:pt x="6695" y="15802"/>
                </a:cubicBezTo>
                <a:cubicBezTo>
                  <a:pt x="6680" y="15827"/>
                  <a:pt x="6673" y="15858"/>
                  <a:pt x="6665" y="15888"/>
                </a:cubicBezTo>
                <a:cubicBezTo>
                  <a:pt x="6649" y="15947"/>
                  <a:pt x="6660" y="15991"/>
                  <a:pt x="6733" y="15997"/>
                </a:cubicBezTo>
                <a:cubicBezTo>
                  <a:pt x="6752" y="15998"/>
                  <a:pt x="6772" y="16011"/>
                  <a:pt x="6799" y="16019"/>
                </a:cubicBezTo>
                <a:cubicBezTo>
                  <a:pt x="6792" y="16047"/>
                  <a:pt x="6787" y="16072"/>
                  <a:pt x="6779" y="16095"/>
                </a:cubicBezTo>
                <a:cubicBezTo>
                  <a:pt x="6722" y="16260"/>
                  <a:pt x="6665" y="16424"/>
                  <a:pt x="6607" y="16589"/>
                </a:cubicBezTo>
                <a:cubicBezTo>
                  <a:pt x="6599" y="16610"/>
                  <a:pt x="6591" y="16633"/>
                  <a:pt x="6586" y="16656"/>
                </a:cubicBezTo>
                <a:cubicBezTo>
                  <a:pt x="6561" y="16751"/>
                  <a:pt x="6568" y="16765"/>
                  <a:pt x="6660" y="16801"/>
                </a:cubicBezTo>
                <a:cubicBezTo>
                  <a:pt x="6643" y="16927"/>
                  <a:pt x="6624" y="17055"/>
                  <a:pt x="6611" y="17183"/>
                </a:cubicBezTo>
                <a:cubicBezTo>
                  <a:pt x="6606" y="17243"/>
                  <a:pt x="6611" y="17305"/>
                  <a:pt x="6618" y="17366"/>
                </a:cubicBezTo>
                <a:cubicBezTo>
                  <a:pt x="6625" y="17420"/>
                  <a:pt x="6655" y="17443"/>
                  <a:pt x="6702" y="17443"/>
                </a:cubicBezTo>
                <a:cubicBezTo>
                  <a:pt x="6711" y="17443"/>
                  <a:pt x="6721" y="17442"/>
                  <a:pt x="6731" y="17441"/>
                </a:cubicBezTo>
                <a:cubicBezTo>
                  <a:pt x="6967" y="17402"/>
                  <a:pt x="7205" y="17366"/>
                  <a:pt x="7442" y="17329"/>
                </a:cubicBezTo>
                <a:cubicBezTo>
                  <a:pt x="7455" y="17327"/>
                  <a:pt x="7468" y="17327"/>
                  <a:pt x="7479" y="17327"/>
                </a:cubicBezTo>
                <a:cubicBezTo>
                  <a:pt x="7460" y="17493"/>
                  <a:pt x="7437" y="17655"/>
                  <a:pt x="7421" y="17818"/>
                </a:cubicBezTo>
                <a:cubicBezTo>
                  <a:pt x="7419" y="17842"/>
                  <a:pt x="7443" y="17868"/>
                  <a:pt x="7455" y="17891"/>
                </a:cubicBezTo>
                <a:cubicBezTo>
                  <a:pt x="7463" y="17911"/>
                  <a:pt x="7479" y="17930"/>
                  <a:pt x="7479" y="17948"/>
                </a:cubicBezTo>
                <a:cubicBezTo>
                  <a:pt x="7477" y="18032"/>
                  <a:pt x="7467" y="18117"/>
                  <a:pt x="7463" y="18202"/>
                </a:cubicBezTo>
                <a:cubicBezTo>
                  <a:pt x="7462" y="18246"/>
                  <a:pt x="7460" y="18292"/>
                  <a:pt x="7465" y="18336"/>
                </a:cubicBezTo>
                <a:cubicBezTo>
                  <a:pt x="7481" y="18454"/>
                  <a:pt x="7510" y="18481"/>
                  <a:pt x="7638" y="18488"/>
                </a:cubicBezTo>
                <a:cubicBezTo>
                  <a:pt x="7609" y="18632"/>
                  <a:pt x="7589" y="18776"/>
                  <a:pt x="7551" y="18915"/>
                </a:cubicBezTo>
                <a:cubicBezTo>
                  <a:pt x="7494" y="19126"/>
                  <a:pt x="7422" y="19335"/>
                  <a:pt x="7362" y="19545"/>
                </a:cubicBezTo>
                <a:cubicBezTo>
                  <a:pt x="7337" y="19634"/>
                  <a:pt x="7316" y="19728"/>
                  <a:pt x="7303" y="19820"/>
                </a:cubicBezTo>
                <a:cubicBezTo>
                  <a:pt x="7297" y="19869"/>
                  <a:pt x="7304" y="19920"/>
                  <a:pt x="7318" y="19967"/>
                </a:cubicBezTo>
                <a:cubicBezTo>
                  <a:pt x="7326" y="19992"/>
                  <a:pt x="7341" y="20004"/>
                  <a:pt x="7357" y="20004"/>
                </a:cubicBezTo>
                <a:cubicBezTo>
                  <a:pt x="7372" y="20004"/>
                  <a:pt x="7387" y="19995"/>
                  <a:pt x="7398" y="19977"/>
                </a:cubicBezTo>
                <a:cubicBezTo>
                  <a:pt x="7448" y="19897"/>
                  <a:pt x="7535" y="19848"/>
                  <a:pt x="7566" y="19751"/>
                </a:cubicBezTo>
                <a:cubicBezTo>
                  <a:pt x="7580" y="19706"/>
                  <a:pt x="7632" y="19674"/>
                  <a:pt x="7666" y="19635"/>
                </a:cubicBezTo>
                <a:cubicBezTo>
                  <a:pt x="7856" y="19413"/>
                  <a:pt x="8045" y="19187"/>
                  <a:pt x="8239" y="18967"/>
                </a:cubicBezTo>
                <a:cubicBezTo>
                  <a:pt x="8295" y="18904"/>
                  <a:pt x="8368" y="18857"/>
                  <a:pt x="8440" y="18799"/>
                </a:cubicBezTo>
                <a:cubicBezTo>
                  <a:pt x="8454" y="18825"/>
                  <a:pt x="8469" y="18846"/>
                  <a:pt x="8480" y="18871"/>
                </a:cubicBezTo>
                <a:cubicBezTo>
                  <a:pt x="8497" y="18912"/>
                  <a:pt x="8523" y="18931"/>
                  <a:pt x="8555" y="18931"/>
                </a:cubicBezTo>
                <a:cubicBezTo>
                  <a:pt x="8571" y="18931"/>
                  <a:pt x="8587" y="18927"/>
                  <a:pt x="8605" y="18918"/>
                </a:cubicBezTo>
                <a:cubicBezTo>
                  <a:pt x="8651" y="18898"/>
                  <a:pt x="8701" y="18879"/>
                  <a:pt x="8734" y="18847"/>
                </a:cubicBezTo>
                <a:cubicBezTo>
                  <a:pt x="8885" y="18702"/>
                  <a:pt x="9040" y="18560"/>
                  <a:pt x="9147" y="18377"/>
                </a:cubicBezTo>
                <a:cubicBezTo>
                  <a:pt x="9191" y="18301"/>
                  <a:pt x="9261" y="18240"/>
                  <a:pt x="9319" y="18171"/>
                </a:cubicBezTo>
                <a:cubicBezTo>
                  <a:pt x="9396" y="18277"/>
                  <a:pt x="9478" y="18387"/>
                  <a:pt x="9555" y="18498"/>
                </a:cubicBezTo>
                <a:cubicBezTo>
                  <a:pt x="9577" y="18529"/>
                  <a:pt x="9598" y="18544"/>
                  <a:pt x="9626" y="18544"/>
                </a:cubicBezTo>
                <a:cubicBezTo>
                  <a:pt x="9640" y="18544"/>
                  <a:pt x="9656" y="18540"/>
                  <a:pt x="9674" y="18532"/>
                </a:cubicBezTo>
                <a:cubicBezTo>
                  <a:pt x="9775" y="18490"/>
                  <a:pt x="9838" y="18410"/>
                  <a:pt x="9895" y="18323"/>
                </a:cubicBezTo>
                <a:cubicBezTo>
                  <a:pt x="9955" y="18235"/>
                  <a:pt x="10014" y="18145"/>
                  <a:pt x="10071" y="18055"/>
                </a:cubicBezTo>
                <a:cubicBezTo>
                  <a:pt x="10095" y="18020"/>
                  <a:pt x="10112" y="17981"/>
                  <a:pt x="10135" y="17938"/>
                </a:cubicBezTo>
                <a:cubicBezTo>
                  <a:pt x="10152" y="17945"/>
                  <a:pt x="10171" y="17951"/>
                  <a:pt x="10189" y="17960"/>
                </a:cubicBezTo>
                <a:cubicBezTo>
                  <a:pt x="10219" y="17975"/>
                  <a:pt x="10241" y="17982"/>
                  <a:pt x="10259" y="17982"/>
                </a:cubicBezTo>
                <a:cubicBezTo>
                  <a:pt x="10288" y="17982"/>
                  <a:pt x="10306" y="17963"/>
                  <a:pt x="10331" y="17917"/>
                </a:cubicBezTo>
                <a:cubicBezTo>
                  <a:pt x="10396" y="17798"/>
                  <a:pt x="10478" y="17694"/>
                  <a:pt x="10585" y="17606"/>
                </a:cubicBezTo>
                <a:cubicBezTo>
                  <a:pt x="10615" y="17582"/>
                  <a:pt x="10626" y="17534"/>
                  <a:pt x="10645" y="17499"/>
                </a:cubicBezTo>
                <a:cubicBezTo>
                  <a:pt x="10687" y="17535"/>
                  <a:pt x="10733" y="17576"/>
                  <a:pt x="10780" y="17614"/>
                </a:cubicBezTo>
                <a:cubicBezTo>
                  <a:pt x="10799" y="17628"/>
                  <a:pt x="10818" y="17635"/>
                  <a:pt x="10836" y="17635"/>
                </a:cubicBezTo>
                <a:cubicBezTo>
                  <a:pt x="10857" y="17635"/>
                  <a:pt x="10877" y="17626"/>
                  <a:pt x="10895" y="17608"/>
                </a:cubicBezTo>
                <a:cubicBezTo>
                  <a:pt x="10931" y="17572"/>
                  <a:pt x="10966" y="17534"/>
                  <a:pt x="10994" y="17492"/>
                </a:cubicBezTo>
                <a:cubicBezTo>
                  <a:pt x="11057" y="17397"/>
                  <a:pt x="11118" y="17303"/>
                  <a:pt x="11177" y="17207"/>
                </a:cubicBezTo>
                <a:cubicBezTo>
                  <a:pt x="11181" y="17201"/>
                  <a:pt x="11187" y="17196"/>
                  <a:pt x="11188" y="17190"/>
                </a:cubicBezTo>
                <a:cubicBezTo>
                  <a:pt x="11206" y="17115"/>
                  <a:pt x="11228" y="17050"/>
                  <a:pt x="11311" y="17015"/>
                </a:cubicBezTo>
                <a:cubicBezTo>
                  <a:pt x="11337" y="17004"/>
                  <a:pt x="11342" y="16942"/>
                  <a:pt x="11357" y="16902"/>
                </a:cubicBezTo>
                <a:cubicBezTo>
                  <a:pt x="11375" y="16854"/>
                  <a:pt x="11391" y="16806"/>
                  <a:pt x="11413" y="16748"/>
                </a:cubicBezTo>
                <a:cubicBezTo>
                  <a:pt x="11515" y="16881"/>
                  <a:pt x="11604" y="17001"/>
                  <a:pt x="11700" y="17118"/>
                </a:cubicBezTo>
                <a:cubicBezTo>
                  <a:pt x="11710" y="17129"/>
                  <a:pt x="11732" y="17129"/>
                  <a:pt x="11754" y="17129"/>
                </a:cubicBezTo>
                <a:cubicBezTo>
                  <a:pt x="11756" y="17129"/>
                  <a:pt x="11758" y="17129"/>
                  <a:pt x="11760" y="17129"/>
                </a:cubicBezTo>
                <a:cubicBezTo>
                  <a:pt x="11769" y="17129"/>
                  <a:pt x="11777" y="17129"/>
                  <a:pt x="11785" y="17130"/>
                </a:cubicBezTo>
                <a:cubicBezTo>
                  <a:pt x="11907" y="17231"/>
                  <a:pt x="12030" y="17334"/>
                  <a:pt x="12157" y="17436"/>
                </a:cubicBezTo>
                <a:cubicBezTo>
                  <a:pt x="12163" y="17441"/>
                  <a:pt x="12174" y="17443"/>
                  <a:pt x="12185" y="17443"/>
                </a:cubicBezTo>
                <a:cubicBezTo>
                  <a:pt x="12196" y="17443"/>
                  <a:pt x="12207" y="17441"/>
                  <a:pt x="12216" y="17438"/>
                </a:cubicBezTo>
                <a:cubicBezTo>
                  <a:pt x="12288" y="17410"/>
                  <a:pt x="12340" y="17361"/>
                  <a:pt x="12373" y="17286"/>
                </a:cubicBezTo>
                <a:cubicBezTo>
                  <a:pt x="12404" y="17212"/>
                  <a:pt x="12450" y="17144"/>
                  <a:pt x="12488" y="17073"/>
                </a:cubicBezTo>
                <a:cubicBezTo>
                  <a:pt x="12508" y="17037"/>
                  <a:pt x="12524" y="16999"/>
                  <a:pt x="12543" y="16962"/>
                </a:cubicBezTo>
                <a:cubicBezTo>
                  <a:pt x="12566" y="16976"/>
                  <a:pt x="12586" y="16983"/>
                  <a:pt x="12602" y="16983"/>
                </a:cubicBezTo>
                <a:cubicBezTo>
                  <a:pt x="12632" y="16983"/>
                  <a:pt x="12653" y="16960"/>
                  <a:pt x="12671" y="16909"/>
                </a:cubicBezTo>
                <a:cubicBezTo>
                  <a:pt x="12725" y="16753"/>
                  <a:pt x="12772" y="16594"/>
                  <a:pt x="12822" y="16443"/>
                </a:cubicBezTo>
                <a:cubicBezTo>
                  <a:pt x="12862" y="16471"/>
                  <a:pt x="12913" y="16511"/>
                  <a:pt x="12966" y="16548"/>
                </a:cubicBezTo>
                <a:cubicBezTo>
                  <a:pt x="12990" y="16565"/>
                  <a:pt x="13013" y="16574"/>
                  <a:pt x="13033" y="16574"/>
                </a:cubicBezTo>
                <a:cubicBezTo>
                  <a:pt x="13060" y="16574"/>
                  <a:pt x="13083" y="16559"/>
                  <a:pt x="13101" y="16526"/>
                </a:cubicBezTo>
                <a:cubicBezTo>
                  <a:pt x="13150" y="16441"/>
                  <a:pt x="13197" y="16353"/>
                  <a:pt x="13225" y="16261"/>
                </a:cubicBezTo>
                <a:cubicBezTo>
                  <a:pt x="13266" y="16127"/>
                  <a:pt x="13291" y="15987"/>
                  <a:pt x="13320" y="15849"/>
                </a:cubicBezTo>
                <a:cubicBezTo>
                  <a:pt x="13328" y="15806"/>
                  <a:pt x="13326" y="15758"/>
                  <a:pt x="13330" y="15709"/>
                </a:cubicBezTo>
                <a:cubicBezTo>
                  <a:pt x="13410" y="15687"/>
                  <a:pt x="13420" y="15671"/>
                  <a:pt x="13409" y="15532"/>
                </a:cubicBezTo>
                <a:cubicBezTo>
                  <a:pt x="13402" y="15432"/>
                  <a:pt x="13383" y="15334"/>
                  <a:pt x="13378" y="15234"/>
                </a:cubicBezTo>
                <a:cubicBezTo>
                  <a:pt x="13373" y="15144"/>
                  <a:pt x="13381" y="15056"/>
                  <a:pt x="13382" y="14966"/>
                </a:cubicBezTo>
                <a:cubicBezTo>
                  <a:pt x="13445" y="14999"/>
                  <a:pt x="13507" y="15030"/>
                  <a:pt x="13568" y="15064"/>
                </a:cubicBezTo>
                <a:cubicBezTo>
                  <a:pt x="13585" y="15073"/>
                  <a:pt x="13600" y="15078"/>
                  <a:pt x="13615" y="15078"/>
                </a:cubicBezTo>
                <a:cubicBezTo>
                  <a:pt x="13644" y="15078"/>
                  <a:pt x="13666" y="15059"/>
                  <a:pt x="13676" y="15024"/>
                </a:cubicBezTo>
                <a:cubicBezTo>
                  <a:pt x="13703" y="14922"/>
                  <a:pt x="13724" y="14819"/>
                  <a:pt x="13745" y="14716"/>
                </a:cubicBezTo>
                <a:cubicBezTo>
                  <a:pt x="13757" y="14654"/>
                  <a:pt x="13770" y="14593"/>
                  <a:pt x="13773" y="14531"/>
                </a:cubicBezTo>
                <a:cubicBezTo>
                  <a:pt x="13780" y="14370"/>
                  <a:pt x="13778" y="14208"/>
                  <a:pt x="13781" y="14045"/>
                </a:cubicBezTo>
                <a:cubicBezTo>
                  <a:pt x="13788" y="14048"/>
                  <a:pt x="13799" y="14059"/>
                  <a:pt x="13810" y="14059"/>
                </a:cubicBezTo>
                <a:cubicBezTo>
                  <a:pt x="13819" y="14060"/>
                  <a:pt x="13828" y="14060"/>
                  <a:pt x="13838" y="14060"/>
                </a:cubicBezTo>
                <a:cubicBezTo>
                  <a:pt x="13852" y="14060"/>
                  <a:pt x="13866" y="14058"/>
                  <a:pt x="13875" y="14052"/>
                </a:cubicBezTo>
                <a:cubicBezTo>
                  <a:pt x="13894" y="14036"/>
                  <a:pt x="13909" y="14006"/>
                  <a:pt x="13912" y="13982"/>
                </a:cubicBezTo>
                <a:cubicBezTo>
                  <a:pt x="13914" y="13955"/>
                  <a:pt x="13901" y="13927"/>
                  <a:pt x="13893" y="13898"/>
                </a:cubicBezTo>
                <a:cubicBezTo>
                  <a:pt x="13856" y="13764"/>
                  <a:pt x="13870" y="13632"/>
                  <a:pt x="13891" y="13497"/>
                </a:cubicBezTo>
                <a:cubicBezTo>
                  <a:pt x="13914" y="13339"/>
                  <a:pt x="13919" y="13178"/>
                  <a:pt x="13940" y="13019"/>
                </a:cubicBezTo>
                <a:cubicBezTo>
                  <a:pt x="13945" y="12973"/>
                  <a:pt x="13973" y="12936"/>
                  <a:pt x="13904" y="12926"/>
                </a:cubicBezTo>
                <a:cubicBezTo>
                  <a:pt x="13961" y="12874"/>
                  <a:pt x="13971" y="12800"/>
                  <a:pt x="13937" y="12734"/>
                </a:cubicBezTo>
                <a:cubicBezTo>
                  <a:pt x="13928" y="12715"/>
                  <a:pt x="13932" y="12690"/>
                  <a:pt x="13932" y="12670"/>
                </a:cubicBezTo>
                <a:cubicBezTo>
                  <a:pt x="13933" y="12605"/>
                  <a:pt x="13937" y="12540"/>
                  <a:pt x="13935" y="12476"/>
                </a:cubicBezTo>
                <a:cubicBezTo>
                  <a:pt x="13934" y="12421"/>
                  <a:pt x="13927" y="12366"/>
                  <a:pt x="13917" y="12315"/>
                </a:cubicBezTo>
                <a:cubicBezTo>
                  <a:pt x="13918" y="12279"/>
                  <a:pt x="13929" y="12238"/>
                  <a:pt x="13917" y="12207"/>
                </a:cubicBezTo>
                <a:cubicBezTo>
                  <a:pt x="13904" y="12173"/>
                  <a:pt x="14002" y="12139"/>
                  <a:pt x="13934" y="12122"/>
                </a:cubicBezTo>
                <a:cubicBezTo>
                  <a:pt x="13933" y="12083"/>
                  <a:pt x="13922" y="12044"/>
                  <a:pt x="13934" y="12031"/>
                </a:cubicBezTo>
                <a:cubicBezTo>
                  <a:pt x="13980" y="11986"/>
                  <a:pt x="13953" y="11932"/>
                  <a:pt x="13966" y="11885"/>
                </a:cubicBezTo>
                <a:cubicBezTo>
                  <a:pt x="14001" y="11754"/>
                  <a:pt x="14043" y="11627"/>
                  <a:pt x="14083" y="11500"/>
                </a:cubicBezTo>
                <a:cubicBezTo>
                  <a:pt x="14089" y="11475"/>
                  <a:pt x="14102" y="11454"/>
                  <a:pt x="14125" y="11430"/>
                </a:cubicBezTo>
                <a:cubicBezTo>
                  <a:pt x="14146" y="11523"/>
                  <a:pt x="14169" y="11615"/>
                  <a:pt x="14190" y="11708"/>
                </a:cubicBezTo>
                <a:cubicBezTo>
                  <a:pt x="14221" y="11844"/>
                  <a:pt x="14251" y="11979"/>
                  <a:pt x="14282" y="12114"/>
                </a:cubicBezTo>
                <a:cubicBezTo>
                  <a:pt x="14303" y="12211"/>
                  <a:pt x="14318" y="12310"/>
                  <a:pt x="14346" y="12404"/>
                </a:cubicBezTo>
                <a:cubicBezTo>
                  <a:pt x="14405" y="12591"/>
                  <a:pt x="14477" y="12773"/>
                  <a:pt x="14531" y="12961"/>
                </a:cubicBezTo>
                <a:cubicBezTo>
                  <a:pt x="14573" y="13107"/>
                  <a:pt x="14597" y="13260"/>
                  <a:pt x="14629" y="13410"/>
                </a:cubicBezTo>
                <a:cubicBezTo>
                  <a:pt x="14639" y="13452"/>
                  <a:pt x="14645" y="13495"/>
                  <a:pt x="14660" y="13533"/>
                </a:cubicBezTo>
                <a:cubicBezTo>
                  <a:pt x="14668" y="13553"/>
                  <a:pt x="14694" y="13565"/>
                  <a:pt x="14719" y="13574"/>
                </a:cubicBezTo>
                <a:cubicBezTo>
                  <a:pt x="14751" y="13729"/>
                  <a:pt x="14823" y="13871"/>
                  <a:pt x="14904" y="14010"/>
                </a:cubicBezTo>
                <a:cubicBezTo>
                  <a:pt x="14935" y="14062"/>
                  <a:pt x="14950" y="14123"/>
                  <a:pt x="14972" y="14180"/>
                </a:cubicBezTo>
                <a:cubicBezTo>
                  <a:pt x="14978" y="14196"/>
                  <a:pt x="14979" y="14212"/>
                  <a:pt x="14984" y="14227"/>
                </a:cubicBezTo>
                <a:cubicBezTo>
                  <a:pt x="15007" y="14298"/>
                  <a:pt x="15033" y="14332"/>
                  <a:pt x="15069" y="14332"/>
                </a:cubicBezTo>
                <a:cubicBezTo>
                  <a:pt x="15095" y="14332"/>
                  <a:pt x="15125" y="14315"/>
                  <a:pt x="15162" y="14283"/>
                </a:cubicBezTo>
                <a:cubicBezTo>
                  <a:pt x="15173" y="14274"/>
                  <a:pt x="15183" y="14263"/>
                  <a:pt x="15187" y="14259"/>
                </a:cubicBezTo>
                <a:cubicBezTo>
                  <a:pt x="15260" y="14416"/>
                  <a:pt x="15339" y="14567"/>
                  <a:pt x="15401" y="14726"/>
                </a:cubicBezTo>
                <a:cubicBezTo>
                  <a:pt x="15446" y="14843"/>
                  <a:pt x="15466" y="14968"/>
                  <a:pt x="15496" y="15090"/>
                </a:cubicBezTo>
                <a:cubicBezTo>
                  <a:pt x="15502" y="15115"/>
                  <a:pt x="15504" y="15141"/>
                  <a:pt x="15512" y="15165"/>
                </a:cubicBezTo>
                <a:cubicBezTo>
                  <a:pt x="15537" y="15241"/>
                  <a:pt x="15555" y="15272"/>
                  <a:pt x="15596" y="15272"/>
                </a:cubicBezTo>
                <a:cubicBezTo>
                  <a:pt x="15617" y="15272"/>
                  <a:pt x="15645" y="15264"/>
                  <a:pt x="15682" y="15249"/>
                </a:cubicBezTo>
                <a:cubicBezTo>
                  <a:pt x="15725" y="15419"/>
                  <a:pt x="15840" y="15544"/>
                  <a:pt x="15954" y="15668"/>
                </a:cubicBezTo>
                <a:cubicBezTo>
                  <a:pt x="15994" y="15712"/>
                  <a:pt x="16031" y="15733"/>
                  <a:pt x="16070" y="15733"/>
                </a:cubicBezTo>
                <a:cubicBezTo>
                  <a:pt x="16108" y="15733"/>
                  <a:pt x="16147" y="15712"/>
                  <a:pt x="16190" y="15673"/>
                </a:cubicBezTo>
                <a:cubicBezTo>
                  <a:pt x="16239" y="15630"/>
                  <a:pt x="16290" y="15587"/>
                  <a:pt x="16335" y="15539"/>
                </a:cubicBezTo>
                <a:cubicBezTo>
                  <a:pt x="16371" y="15502"/>
                  <a:pt x="16399" y="15456"/>
                  <a:pt x="16432" y="15415"/>
                </a:cubicBezTo>
                <a:cubicBezTo>
                  <a:pt x="16491" y="15601"/>
                  <a:pt x="16639" y="15736"/>
                  <a:pt x="16748" y="15897"/>
                </a:cubicBezTo>
                <a:cubicBezTo>
                  <a:pt x="16826" y="16013"/>
                  <a:pt x="16896" y="16137"/>
                  <a:pt x="16968" y="16258"/>
                </a:cubicBezTo>
                <a:cubicBezTo>
                  <a:pt x="17019" y="16344"/>
                  <a:pt x="17049" y="16384"/>
                  <a:pt x="17088" y="16384"/>
                </a:cubicBezTo>
                <a:cubicBezTo>
                  <a:pt x="17121" y="16384"/>
                  <a:pt x="17160" y="16355"/>
                  <a:pt x="17224" y="16300"/>
                </a:cubicBezTo>
                <a:cubicBezTo>
                  <a:pt x="17299" y="16409"/>
                  <a:pt x="17379" y="16516"/>
                  <a:pt x="17452" y="16626"/>
                </a:cubicBezTo>
                <a:cubicBezTo>
                  <a:pt x="17487" y="16681"/>
                  <a:pt x="17505" y="16704"/>
                  <a:pt x="17529" y="16704"/>
                </a:cubicBezTo>
                <a:cubicBezTo>
                  <a:pt x="17545" y="16704"/>
                  <a:pt x="17563" y="16694"/>
                  <a:pt x="17592" y="16676"/>
                </a:cubicBezTo>
                <a:cubicBezTo>
                  <a:pt x="17699" y="16794"/>
                  <a:pt x="17796" y="16913"/>
                  <a:pt x="17906" y="17021"/>
                </a:cubicBezTo>
                <a:cubicBezTo>
                  <a:pt x="17932" y="17046"/>
                  <a:pt x="17953" y="17058"/>
                  <a:pt x="17973" y="17058"/>
                </a:cubicBezTo>
                <a:cubicBezTo>
                  <a:pt x="18001" y="17058"/>
                  <a:pt x="18028" y="17034"/>
                  <a:pt x="18063" y="16991"/>
                </a:cubicBezTo>
                <a:cubicBezTo>
                  <a:pt x="18112" y="16928"/>
                  <a:pt x="18168" y="16870"/>
                  <a:pt x="18224" y="16805"/>
                </a:cubicBezTo>
                <a:cubicBezTo>
                  <a:pt x="18337" y="16952"/>
                  <a:pt x="18455" y="17104"/>
                  <a:pt x="18575" y="17262"/>
                </a:cubicBezTo>
                <a:cubicBezTo>
                  <a:pt x="18591" y="17248"/>
                  <a:pt x="18605" y="17235"/>
                  <a:pt x="18613" y="17228"/>
                </a:cubicBezTo>
                <a:cubicBezTo>
                  <a:pt x="18759" y="17338"/>
                  <a:pt x="18840" y="17520"/>
                  <a:pt x="19026" y="17583"/>
                </a:cubicBezTo>
                <a:cubicBezTo>
                  <a:pt x="19049" y="17591"/>
                  <a:pt x="19064" y="17596"/>
                  <a:pt x="19074" y="17596"/>
                </a:cubicBezTo>
                <a:cubicBezTo>
                  <a:pt x="19091" y="17596"/>
                  <a:pt x="19098" y="17583"/>
                  <a:pt x="19114" y="17552"/>
                </a:cubicBezTo>
                <a:cubicBezTo>
                  <a:pt x="19254" y="17700"/>
                  <a:pt x="19396" y="17849"/>
                  <a:pt x="19536" y="18001"/>
                </a:cubicBezTo>
                <a:cubicBezTo>
                  <a:pt x="19616" y="18089"/>
                  <a:pt x="19688" y="18181"/>
                  <a:pt x="19771" y="18266"/>
                </a:cubicBezTo>
                <a:cubicBezTo>
                  <a:pt x="19803" y="18298"/>
                  <a:pt x="19850" y="18315"/>
                  <a:pt x="19891" y="18338"/>
                </a:cubicBezTo>
                <a:cubicBezTo>
                  <a:pt x="19902" y="18298"/>
                  <a:pt x="19928" y="18255"/>
                  <a:pt x="19923" y="18217"/>
                </a:cubicBezTo>
                <a:cubicBezTo>
                  <a:pt x="19902" y="18082"/>
                  <a:pt x="19876" y="17950"/>
                  <a:pt x="19845" y="17817"/>
                </a:cubicBezTo>
                <a:cubicBezTo>
                  <a:pt x="19813" y="17683"/>
                  <a:pt x="19773" y="17551"/>
                  <a:pt x="19736" y="17417"/>
                </a:cubicBezTo>
                <a:lnTo>
                  <a:pt x="19736" y="17417"/>
                </a:lnTo>
                <a:cubicBezTo>
                  <a:pt x="19743" y="17420"/>
                  <a:pt x="19750" y="17421"/>
                  <a:pt x="19756" y="17422"/>
                </a:cubicBezTo>
                <a:cubicBezTo>
                  <a:pt x="19768" y="17400"/>
                  <a:pt x="19792" y="17375"/>
                  <a:pt x="19788" y="17355"/>
                </a:cubicBezTo>
                <a:cubicBezTo>
                  <a:pt x="19766" y="17228"/>
                  <a:pt x="19735" y="17101"/>
                  <a:pt x="19711" y="16973"/>
                </a:cubicBezTo>
                <a:cubicBezTo>
                  <a:pt x="19705" y="16931"/>
                  <a:pt x="19722" y="16887"/>
                  <a:pt x="19716" y="16846"/>
                </a:cubicBezTo>
                <a:cubicBezTo>
                  <a:pt x="19704" y="16765"/>
                  <a:pt x="19680" y="16687"/>
                  <a:pt x="19661" y="16602"/>
                </a:cubicBezTo>
                <a:lnTo>
                  <a:pt x="19661" y="16602"/>
                </a:lnTo>
                <a:cubicBezTo>
                  <a:pt x="19678" y="16604"/>
                  <a:pt x="19691" y="16607"/>
                  <a:pt x="19707" y="16610"/>
                </a:cubicBezTo>
                <a:cubicBezTo>
                  <a:pt x="19727" y="16615"/>
                  <a:pt x="19744" y="16617"/>
                  <a:pt x="19760" y="16617"/>
                </a:cubicBezTo>
                <a:cubicBezTo>
                  <a:pt x="19826" y="16617"/>
                  <a:pt x="19858" y="16578"/>
                  <a:pt x="19859" y="16494"/>
                </a:cubicBezTo>
                <a:cubicBezTo>
                  <a:pt x="19860" y="16331"/>
                  <a:pt x="19858" y="16166"/>
                  <a:pt x="19854" y="16002"/>
                </a:cubicBezTo>
                <a:cubicBezTo>
                  <a:pt x="19853" y="15954"/>
                  <a:pt x="19839" y="15905"/>
                  <a:pt x="19829" y="15851"/>
                </a:cubicBezTo>
                <a:lnTo>
                  <a:pt x="19829" y="15851"/>
                </a:lnTo>
                <a:cubicBezTo>
                  <a:pt x="19849" y="15854"/>
                  <a:pt x="19872" y="15862"/>
                  <a:pt x="19895" y="15868"/>
                </a:cubicBezTo>
                <a:cubicBezTo>
                  <a:pt x="19905" y="15870"/>
                  <a:pt x="19913" y="15871"/>
                  <a:pt x="19921" y="15871"/>
                </a:cubicBezTo>
                <a:cubicBezTo>
                  <a:pt x="19957" y="15871"/>
                  <a:pt x="19974" y="15848"/>
                  <a:pt x="19963" y="15806"/>
                </a:cubicBezTo>
                <a:cubicBezTo>
                  <a:pt x="19947" y="15743"/>
                  <a:pt x="19921" y="15681"/>
                  <a:pt x="19904" y="15617"/>
                </a:cubicBezTo>
                <a:cubicBezTo>
                  <a:pt x="19887" y="15549"/>
                  <a:pt x="19871" y="15478"/>
                  <a:pt x="19863" y="15406"/>
                </a:cubicBezTo>
                <a:cubicBezTo>
                  <a:pt x="19849" y="15275"/>
                  <a:pt x="19841" y="15144"/>
                  <a:pt x="19832" y="15026"/>
                </a:cubicBezTo>
                <a:cubicBezTo>
                  <a:pt x="19978" y="15002"/>
                  <a:pt x="20128" y="14980"/>
                  <a:pt x="20278" y="14952"/>
                </a:cubicBezTo>
                <a:cubicBezTo>
                  <a:pt x="20301" y="14948"/>
                  <a:pt x="20332" y="14916"/>
                  <a:pt x="20334" y="14896"/>
                </a:cubicBezTo>
                <a:cubicBezTo>
                  <a:pt x="20338" y="14802"/>
                  <a:pt x="20331" y="14706"/>
                  <a:pt x="20328" y="14603"/>
                </a:cubicBezTo>
                <a:cubicBezTo>
                  <a:pt x="20380" y="14587"/>
                  <a:pt x="20384" y="14572"/>
                  <a:pt x="20352" y="14500"/>
                </a:cubicBezTo>
                <a:cubicBezTo>
                  <a:pt x="20315" y="14416"/>
                  <a:pt x="20284" y="14328"/>
                  <a:pt x="20251" y="14223"/>
                </a:cubicBezTo>
                <a:cubicBezTo>
                  <a:pt x="20349" y="14212"/>
                  <a:pt x="20362" y="14191"/>
                  <a:pt x="20316" y="14108"/>
                </a:cubicBezTo>
                <a:cubicBezTo>
                  <a:pt x="20244" y="13977"/>
                  <a:pt x="20165" y="13853"/>
                  <a:pt x="20095" y="13724"/>
                </a:cubicBezTo>
                <a:cubicBezTo>
                  <a:pt x="20074" y="13686"/>
                  <a:pt x="20065" y="13640"/>
                  <a:pt x="20051" y="13599"/>
                </a:cubicBezTo>
                <a:lnTo>
                  <a:pt x="20051" y="13599"/>
                </a:lnTo>
                <a:cubicBezTo>
                  <a:pt x="20123" y="13600"/>
                  <a:pt x="20187" y="13601"/>
                  <a:pt x="20251" y="13602"/>
                </a:cubicBezTo>
                <a:cubicBezTo>
                  <a:pt x="20253" y="13602"/>
                  <a:pt x="20254" y="13602"/>
                  <a:pt x="20256" y="13602"/>
                </a:cubicBezTo>
                <a:cubicBezTo>
                  <a:pt x="20310" y="13602"/>
                  <a:pt x="20331" y="13569"/>
                  <a:pt x="20321" y="13519"/>
                </a:cubicBezTo>
                <a:cubicBezTo>
                  <a:pt x="20311" y="13473"/>
                  <a:pt x="20299" y="13424"/>
                  <a:pt x="20273" y="13388"/>
                </a:cubicBezTo>
                <a:cubicBezTo>
                  <a:pt x="20169" y="13241"/>
                  <a:pt x="20123" y="13071"/>
                  <a:pt x="20056" y="12907"/>
                </a:cubicBezTo>
                <a:cubicBezTo>
                  <a:pt x="20004" y="12782"/>
                  <a:pt x="19927" y="12664"/>
                  <a:pt x="19859" y="12544"/>
                </a:cubicBezTo>
                <a:cubicBezTo>
                  <a:pt x="19830" y="12494"/>
                  <a:pt x="19793" y="12449"/>
                  <a:pt x="19768" y="12411"/>
                </a:cubicBezTo>
                <a:cubicBezTo>
                  <a:pt x="19801" y="12411"/>
                  <a:pt x="19834" y="12412"/>
                  <a:pt x="19868" y="12412"/>
                </a:cubicBezTo>
                <a:cubicBezTo>
                  <a:pt x="19936" y="12412"/>
                  <a:pt x="20006" y="12411"/>
                  <a:pt x="20075" y="12408"/>
                </a:cubicBezTo>
                <a:cubicBezTo>
                  <a:pt x="20149" y="12405"/>
                  <a:pt x="20225" y="12395"/>
                  <a:pt x="20301" y="12387"/>
                </a:cubicBezTo>
                <a:cubicBezTo>
                  <a:pt x="20384" y="12378"/>
                  <a:pt x="20391" y="12366"/>
                  <a:pt x="20379" y="12285"/>
                </a:cubicBezTo>
                <a:cubicBezTo>
                  <a:pt x="20376" y="12273"/>
                  <a:pt x="20375" y="12259"/>
                  <a:pt x="20371" y="12237"/>
                </a:cubicBezTo>
                <a:lnTo>
                  <a:pt x="20371" y="12237"/>
                </a:lnTo>
                <a:cubicBezTo>
                  <a:pt x="20403" y="12248"/>
                  <a:pt x="20435" y="12253"/>
                  <a:pt x="20465" y="12253"/>
                </a:cubicBezTo>
                <a:cubicBezTo>
                  <a:pt x="20568" y="12253"/>
                  <a:pt x="20660" y="12200"/>
                  <a:pt x="20758" y="12184"/>
                </a:cubicBezTo>
                <a:cubicBezTo>
                  <a:pt x="20772" y="12181"/>
                  <a:pt x="20794" y="12148"/>
                  <a:pt x="20791" y="12131"/>
                </a:cubicBezTo>
                <a:cubicBezTo>
                  <a:pt x="20777" y="12021"/>
                  <a:pt x="20764" y="11908"/>
                  <a:pt x="20736" y="11800"/>
                </a:cubicBezTo>
                <a:cubicBezTo>
                  <a:pt x="20722" y="11744"/>
                  <a:pt x="20681" y="11693"/>
                  <a:pt x="20643" y="11627"/>
                </a:cubicBezTo>
                <a:lnTo>
                  <a:pt x="20643" y="11627"/>
                </a:lnTo>
                <a:cubicBezTo>
                  <a:pt x="20644" y="11627"/>
                  <a:pt x="20651" y="11630"/>
                  <a:pt x="20659" y="11630"/>
                </a:cubicBezTo>
                <a:cubicBezTo>
                  <a:pt x="20660" y="11630"/>
                  <a:pt x="20662" y="11630"/>
                  <a:pt x="20664" y="11630"/>
                </a:cubicBezTo>
                <a:cubicBezTo>
                  <a:pt x="20751" y="11603"/>
                  <a:pt x="20762" y="11562"/>
                  <a:pt x="20705" y="11490"/>
                </a:cubicBezTo>
                <a:cubicBezTo>
                  <a:pt x="20627" y="11388"/>
                  <a:pt x="20553" y="11284"/>
                  <a:pt x="20473" y="11181"/>
                </a:cubicBezTo>
                <a:cubicBezTo>
                  <a:pt x="20453" y="11155"/>
                  <a:pt x="20429" y="11133"/>
                  <a:pt x="20409" y="11112"/>
                </a:cubicBezTo>
                <a:cubicBezTo>
                  <a:pt x="20450" y="11090"/>
                  <a:pt x="20493" y="11068"/>
                  <a:pt x="20535" y="11044"/>
                </a:cubicBezTo>
                <a:cubicBezTo>
                  <a:pt x="20580" y="11021"/>
                  <a:pt x="20584" y="10992"/>
                  <a:pt x="20558" y="10946"/>
                </a:cubicBezTo>
                <a:cubicBezTo>
                  <a:pt x="20466" y="10786"/>
                  <a:pt x="20340" y="10666"/>
                  <a:pt x="20167" y="10600"/>
                </a:cubicBezTo>
                <a:cubicBezTo>
                  <a:pt x="20154" y="10596"/>
                  <a:pt x="20146" y="10587"/>
                  <a:pt x="20134" y="10580"/>
                </a:cubicBezTo>
                <a:cubicBezTo>
                  <a:pt x="20139" y="10572"/>
                  <a:pt x="20142" y="10566"/>
                  <a:pt x="20146" y="10562"/>
                </a:cubicBezTo>
                <a:cubicBezTo>
                  <a:pt x="20164" y="10543"/>
                  <a:pt x="20183" y="10525"/>
                  <a:pt x="20203" y="10507"/>
                </a:cubicBezTo>
                <a:cubicBezTo>
                  <a:pt x="20183" y="10488"/>
                  <a:pt x="20167" y="10462"/>
                  <a:pt x="20143" y="10452"/>
                </a:cubicBezTo>
                <a:cubicBezTo>
                  <a:pt x="20026" y="10406"/>
                  <a:pt x="19951" y="10319"/>
                  <a:pt x="19886" y="10216"/>
                </a:cubicBezTo>
                <a:cubicBezTo>
                  <a:pt x="19866" y="10185"/>
                  <a:pt x="19844" y="10154"/>
                  <a:pt x="19825" y="10128"/>
                </a:cubicBezTo>
                <a:cubicBezTo>
                  <a:pt x="19890" y="10093"/>
                  <a:pt x="19952" y="10056"/>
                  <a:pt x="20016" y="10025"/>
                </a:cubicBezTo>
                <a:cubicBezTo>
                  <a:pt x="20066" y="10003"/>
                  <a:pt x="20064" y="9963"/>
                  <a:pt x="20043" y="9929"/>
                </a:cubicBezTo>
                <a:cubicBezTo>
                  <a:pt x="19952" y="9777"/>
                  <a:pt x="19848" y="9633"/>
                  <a:pt x="19684" y="9545"/>
                </a:cubicBezTo>
                <a:cubicBezTo>
                  <a:pt x="19624" y="9511"/>
                  <a:pt x="19571" y="9463"/>
                  <a:pt x="19490" y="9403"/>
                </a:cubicBezTo>
                <a:lnTo>
                  <a:pt x="19566" y="9403"/>
                </a:lnTo>
                <a:cubicBezTo>
                  <a:pt x="19566" y="9247"/>
                  <a:pt x="19426" y="9221"/>
                  <a:pt x="19345" y="9146"/>
                </a:cubicBezTo>
                <a:cubicBezTo>
                  <a:pt x="19244" y="9053"/>
                  <a:pt x="19129" y="8977"/>
                  <a:pt x="19023" y="8890"/>
                </a:cubicBezTo>
                <a:cubicBezTo>
                  <a:pt x="18913" y="8799"/>
                  <a:pt x="18799" y="8709"/>
                  <a:pt x="18697" y="8609"/>
                </a:cubicBezTo>
                <a:cubicBezTo>
                  <a:pt x="18627" y="8540"/>
                  <a:pt x="18572" y="8457"/>
                  <a:pt x="18510" y="8383"/>
                </a:cubicBezTo>
                <a:cubicBezTo>
                  <a:pt x="18488" y="8357"/>
                  <a:pt x="18465" y="8329"/>
                  <a:pt x="18434" y="8293"/>
                </a:cubicBezTo>
                <a:lnTo>
                  <a:pt x="18434" y="8293"/>
                </a:lnTo>
                <a:cubicBezTo>
                  <a:pt x="18460" y="8296"/>
                  <a:pt x="18475" y="8298"/>
                  <a:pt x="18490" y="8300"/>
                </a:cubicBezTo>
                <a:cubicBezTo>
                  <a:pt x="18590" y="8307"/>
                  <a:pt x="18691" y="8318"/>
                  <a:pt x="18791" y="8321"/>
                </a:cubicBezTo>
                <a:cubicBezTo>
                  <a:pt x="18795" y="8321"/>
                  <a:pt x="18799" y="8321"/>
                  <a:pt x="18802" y="8321"/>
                </a:cubicBezTo>
                <a:cubicBezTo>
                  <a:pt x="18880" y="8321"/>
                  <a:pt x="18959" y="8311"/>
                  <a:pt x="19036" y="8311"/>
                </a:cubicBezTo>
                <a:cubicBezTo>
                  <a:pt x="19040" y="8311"/>
                  <a:pt x="19044" y="8311"/>
                  <a:pt x="19047" y="8311"/>
                </a:cubicBezTo>
                <a:cubicBezTo>
                  <a:pt x="19174" y="8313"/>
                  <a:pt x="19299" y="8322"/>
                  <a:pt x="19426" y="8324"/>
                </a:cubicBezTo>
                <a:cubicBezTo>
                  <a:pt x="19427" y="8324"/>
                  <a:pt x="19429" y="8324"/>
                  <a:pt x="19430" y="8324"/>
                </a:cubicBezTo>
                <a:cubicBezTo>
                  <a:pt x="19454" y="8324"/>
                  <a:pt x="19477" y="8308"/>
                  <a:pt x="19501" y="8301"/>
                </a:cubicBezTo>
                <a:cubicBezTo>
                  <a:pt x="19493" y="8276"/>
                  <a:pt x="19485" y="8251"/>
                  <a:pt x="19475" y="8226"/>
                </a:cubicBezTo>
                <a:lnTo>
                  <a:pt x="19475" y="8226"/>
                </a:lnTo>
                <a:cubicBezTo>
                  <a:pt x="19504" y="8229"/>
                  <a:pt x="19533" y="8232"/>
                  <a:pt x="19560" y="8232"/>
                </a:cubicBezTo>
                <a:cubicBezTo>
                  <a:pt x="19623" y="8232"/>
                  <a:pt x="19680" y="8219"/>
                  <a:pt x="19719" y="8175"/>
                </a:cubicBezTo>
                <a:cubicBezTo>
                  <a:pt x="19734" y="8174"/>
                  <a:pt x="19749" y="8174"/>
                  <a:pt x="19762" y="8174"/>
                </a:cubicBezTo>
                <a:cubicBezTo>
                  <a:pt x="19775" y="8174"/>
                  <a:pt x="19788" y="8174"/>
                  <a:pt x="19800" y="8174"/>
                </a:cubicBezTo>
                <a:cubicBezTo>
                  <a:pt x="19834" y="8174"/>
                  <a:pt x="19866" y="8173"/>
                  <a:pt x="19896" y="8167"/>
                </a:cubicBezTo>
                <a:cubicBezTo>
                  <a:pt x="19995" y="8148"/>
                  <a:pt x="20095" y="8126"/>
                  <a:pt x="20191" y="8096"/>
                </a:cubicBezTo>
                <a:cubicBezTo>
                  <a:pt x="20273" y="8072"/>
                  <a:pt x="20281" y="8045"/>
                  <a:pt x="20252" y="7966"/>
                </a:cubicBezTo>
                <a:cubicBezTo>
                  <a:pt x="20231" y="7900"/>
                  <a:pt x="20211" y="7833"/>
                  <a:pt x="20191" y="7763"/>
                </a:cubicBezTo>
                <a:cubicBezTo>
                  <a:pt x="20412" y="7762"/>
                  <a:pt x="20626" y="7706"/>
                  <a:pt x="20834" y="7628"/>
                </a:cubicBezTo>
                <a:cubicBezTo>
                  <a:pt x="20887" y="7609"/>
                  <a:pt x="20947" y="7613"/>
                  <a:pt x="20998" y="7593"/>
                </a:cubicBezTo>
                <a:cubicBezTo>
                  <a:pt x="21098" y="7556"/>
                  <a:pt x="21100" y="7541"/>
                  <a:pt x="21054" y="7447"/>
                </a:cubicBezTo>
                <a:cubicBezTo>
                  <a:pt x="21175" y="7441"/>
                  <a:pt x="21291" y="7433"/>
                  <a:pt x="21410" y="7427"/>
                </a:cubicBezTo>
                <a:cubicBezTo>
                  <a:pt x="21419" y="7426"/>
                  <a:pt x="21429" y="7426"/>
                  <a:pt x="21438" y="7426"/>
                </a:cubicBezTo>
                <a:cubicBezTo>
                  <a:pt x="21457" y="7426"/>
                  <a:pt x="21476" y="7427"/>
                  <a:pt x="21495" y="7427"/>
                </a:cubicBezTo>
                <a:cubicBezTo>
                  <a:pt x="21540" y="7427"/>
                  <a:pt x="21577" y="7418"/>
                  <a:pt x="21561" y="7366"/>
                </a:cubicBezTo>
                <a:cubicBezTo>
                  <a:pt x="21624" y="7362"/>
                  <a:pt x="21685" y="7365"/>
                  <a:pt x="21743" y="7355"/>
                </a:cubicBezTo>
                <a:cubicBezTo>
                  <a:pt x="21917" y="7323"/>
                  <a:pt x="22091" y="7288"/>
                  <a:pt x="22262" y="7246"/>
                </a:cubicBezTo>
                <a:cubicBezTo>
                  <a:pt x="22305" y="7236"/>
                  <a:pt x="22343" y="7196"/>
                  <a:pt x="22382" y="7170"/>
                </a:cubicBezTo>
                <a:cubicBezTo>
                  <a:pt x="22346" y="7135"/>
                  <a:pt x="22315" y="7084"/>
                  <a:pt x="22273" y="7071"/>
                </a:cubicBezTo>
                <a:cubicBezTo>
                  <a:pt x="22118" y="7020"/>
                  <a:pt x="21957" y="6983"/>
                  <a:pt x="21799" y="6942"/>
                </a:cubicBezTo>
                <a:cubicBezTo>
                  <a:pt x="21780" y="6937"/>
                  <a:pt x="21762" y="6939"/>
                  <a:pt x="21732" y="6938"/>
                </a:cubicBezTo>
                <a:cubicBezTo>
                  <a:pt x="21780" y="6876"/>
                  <a:pt x="21734" y="6865"/>
                  <a:pt x="21693" y="6847"/>
                </a:cubicBezTo>
                <a:cubicBezTo>
                  <a:pt x="21515" y="6775"/>
                  <a:pt x="21336" y="6705"/>
                  <a:pt x="21151" y="6630"/>
                </a:cubicBezTo>
                <a:cubicBezTo>
                  <a:pt x="21213" y="6577"/>
                  <a:pt x="21189" y="6530"/>
                  <a:pt x="21139" y="6497"/>
                </a:cubicBezTo>
                <a:cubicBezTo>
                  <a:pt x="21062" y="6449"/>
                  <a:pt x="20982" y="6403"/>
                  <a:pt x="20899" y="6363"/>
                </a:cubicBezTo>
                <a:cubicBezTo>
                  <a:pt x="20811" y="6319"/>
                  <a:pt x="20719" y="6281"/>
                  <a:pt x="20627" y="6248"/>
                </a:cubicBezTo>
                <a:cubicBezTo>
                  <a:pt x="20551" y="6220"/>
                  <a:pt x="20471" y="6199"/>
                  <a:pt x="20389" y="6175"/>
                </a:cubicBezTo>
                <a:cubicBezTo>
                  <a:pt x="20424" y="6146"/>
                  <a:pt x="20462" y="6105"/>
                  <a:pt x="20508" y="6079"/>
                </a:cubicBezTo>
                <a:cubicBezTo>
                  <a:pt x="20564" y="6048"/>
                  <a:pt x="20549" y="6013"/>
                  <a:pt x="20520" y="5982"/>
                </a:cubicBezTo>
                <a:cubicBezTo>
                  <a:pt x="20482" y="5940"/>
                  <a:pt x="20439" y="5896"/>
                  <a:pt x="20389" y="5868"/>
                </a:cubicBezTo>
                <a:cubicBezTo>
                  <a:pt x="20245" y="5788"/>
                  <a:pt x="20098" y="5713"/>
                  <a:pt x="19951" y="5641"/>
                </a:cubicBezTo>
                <a:cubicBezTo>
                  <a:pt x="19917" y="5625"/>
                  <a:pt x="19876" y="5623"/>
                  <a:pt x="19836" y="5615"/>
                </a:cubicBezTo>
                <a:cubicBezTo>
                  <a:pt x="19861" y="5585"/>
                  <a:pt x="19891" y="5550"/>
                  <a:pt x="19920" y="5515"/>
                </a:cubicBezTo>
                <a:cubicBezTo>
                  <a:pt x="19961" y="5465"/>
                  <a:pt x="19957" y="5422"/>
                  <a:pt x="19896" y="5400"/>
                </a:cubicBezTo>
                <a:cubicBezTo>
                  <a:pt x="19810" y="5366"/>
                  <a:pt x="19720" y="5345"/>
                  <a:pt x="19634" y="5316"/>
                </a:cubicBezTo>
                <a:cubicBezTo>
                  <a:pt x="19563" y="5292"/>
                  <a:pt x="19496" y="5257"/>
                  <a:pt x="19426" y="5236"/>
                </a:cubicBezTo>
                <a:cubicBezTo>
                  <a:pt x="19333" y="5209"/>
                  <a:pt x="19256" y="5154"/>
                  <a:pt x="19170" y="5116"/>
                </a:cubicBezTo>
                <a:cubicBezTo>
                  <a:pt x="19146" y="5105"/>
                  <a:pt x="19117" y="5108"/>
                  <a:pt x="19097" y="5096"/>
                </a:cubicBezTo>
                <a:cubicBezTo>
                  <a:pt x="19082" y="5087"/>
                  <a:pt x="19078" y="5060"/>
                  <a:pt x="19069" y="5042"/>
                </a:cubicBezTo>
                <a:cubicBezTo>
                  <a:pt x="19120" y="5023"/>
                  <a:pt x="19135" y="4982"/>
                  <a:pt x="19131" y="4931"/>
                </a:cubicBezTo>
                <a:cubicBezTo>
                  <a:pt x="19130" y="4927"/>
                  <a:pt x="19141" y="4922"/>
                  <a:pt x="19145" y="4917"/>
                </a:cubicBezTo>
                <a:cubicBezTo>
                  <a:pt x="19160" y="4900"/>
                  <a:pt x="19174" y="4880"/>
                  <a:pt x="19179" y="4854"/>
                </a:cubicBezTo>
                <a:cubicBezTo>
                  <a:pt x="19197" y="4838"/>
                  <a:pt x="19218" y="4824"/>
                  <a:pt x="19232" y="4805"/>
                </a:cubicBezTo>
                <a:cubicBezTo>
                  <a:pt x="19280" y="4728"/>
                  <a:pt x="19330" y="4653"/>
                  <a:pt x="19372" y="4572"/>
                </a:cubicBezTo>
                <a:cubicBezTo>
                  <a:pt x="19422" y="4474"/>
                  <a:pt x="19421" y="4467"/>
                  <a:pt x="19315" y="4419"/>
                </a:cubicBezTo>
                <a:cubicBezTo>
                  <a:pt x="19201" y="4368"/>
                  <a:pt x="19081" y="4329"/>
                  <a:pt x="18960" y="4282"/>
                </a:cubicBezTo>
                <a:cubicBezTo>
                  <a:pt x="18969" y="4196"/>
                  <a:pt x="18966" y="4192"/>
                  <a:pt x="18861" y="4191"/>
                </a:cubicBezTo>
                <a:cubicBezTo>
                  <a:pt x="18802" y="4191"/>
                  <a:pt x="18743" y="4192"/>
                  <a:pt x="18685" y="4198"/>
                </a:cubicBezTo>
                <a:cubicBezTo>
                  <a:pt x="18631" y="4205"/>
                  <a:pt x="18577" y="4217"/>
                  <a:pt x="18522" y="4228"/>
                </a:cubicBezTo>
                <a:cubicBezTo>
                  <a:pt x="18560" y="4166"/>
                  <a:pt x="18599" y="4104"/>
                  <a:pt x="18640" y="4038"/>
                </a:cubicBezTo>
                <a:cubicBezTo>
                  <a:pt x="18625" y="4031"/>
                  <a:pt x="18610" y="4023"/>
                  <a:pt x="18595" y="4015"/>
                </a:cubicBezTo>
                <a:cubicBezTo>
                  <a:pt x="18605" y="4007"/>
                  <a:pt x="18613" y="3999"/>
                  <a:pt x="18641" y="3977"/>
                </a:cubicBezTo>
                <a:cubicBezTo>
                  <a:pt x="18567" y="3960"/>
                  <a:pt x="18509" y="3932"/>
                  <a:pt x="18452" y="3932"/>
                </a:cubicBezTo>
                <a:cubicBezTo>
                  <a:pt x="18450" y="3932"/>
                  <a:pt x="18448" y="3932"/>
                  <a:pt x="18446" y="3932"/>
                </a:cubicBezTo>
                <a:cubicBezTo>
                  <a:pt x="18188" y="3938"/>
                  <a:pt x="17931" y="3941"/>
                  <a:pt x="17675" y="3963"/>
                </a:cubicBezTo>
                <a:cubicBezTo>
                  <a:pt x="17488" y="3979"/>
                  <a:pt x="17303" y="4022"/>
                  <a:pt x="17118" y="4054"/>
                </a:cubicBezTo>
                <a:cubicBezTo>
                  <a:pt x="17088" y="4061"/>
                  <a:pt x="17058" y="4064"/>
                  <a:pt x="17015" y="4071"/>
                </a:cubicBezTo>
                <a:cubicBezTo>
                  <a:pt x="17101" y="3989"/>
                  <a:pt x="17174" y="3917"/>
                  <a:pt x="17250" y="3842"/>
                </a:cubicBezTo>
                <a:cubicBezTo>
                  <a:pt x="17241" y="3832"/>
                  <a:pt x="17232" y="3822"/>
                  <a:pt x="17232" y="3822"/>
                </a:cubicBezTo>
                <a:lnTo>
                  <a:pt x="17232" y="3822"/>
                </a:lnTo>
                <a:cubicBezTo>
                  <a:pt x="17232" y="3822"/>
                  <a:pt x="17232" y="3822"/>
                  <a:pt x="17232" y="3822"/>
                </a:cubicBezTo>
                <a:cubicBezTo>
                  <a:pt x="17258" y="3770"/>
                  <a:pt x="17282" y="3724"/>
                  <a:pt x="17307" y="3673"/>
                </a:cubicBezTo>
                <a:cubicBezTo>
                  <a:pt x="17287" y="3670"/>
                  <a:pt x="17267" y="3666"/>
                  <a:pt x="17263" y="3665"/>
                </a:cubicBezTo>
                <a:cubicBezTo>
                  <a:pt x="17325" y="3548"/>
                  <a:pt x="17387" y="3430"/>
                  <a:pt x="17451" y="3315"/>
                </a:cubicBezTo>
                <a:cubicBezTo>
                  <a:pt x="17477" y="3265"/>
                  <a:pt x="17459" y="3240"/>
                  <a:pt x="17413" y="3215"/>
                </a:cubicBezTo>
                <a:cubicBezTo>
                  <a:pt x="17310" y="3161"/>
                  <a:pt x="17200" y="3163"/>
                  <a:pt x="17088" y="3157"/>
                </a:cubicBezTo>
                <a:cubicBezTo>
                  <a:pt x="17041" y="3154"/>
                  <a:pt x="16989" y="3166"/>
                  <a:pt x="16957" y="3112"/>
                </a:cubicBezTo>
                <a:cubicBezTo>
                  <a:pt x="16950" y="3101"/>
                  <a:pt x="16927" y="3097"/>
                  <a:pt x="16911" y="3096"/>
                </a:cubicBezTo>
                <a:cubicBezTo>
                  <a:pt x="16882" y="3093"/>
                  <a:pt x="16853" y="3091"/>
                  <a:pt x="16823" y="3091"/>
                </a:cubicBezTo>
                <a:cubicBezTo>
                  <a:pt x="16724" y="3091"/>
                  <a:pt x="16625" y="3110"/>
                  <a:pt x="16526" y="3146"/>
                </a:cubicBezTo>
                <a:cubicBezTo>
                  <a:pt x="16537" y="3161"/>
                  <a:pt x="16545" y="3169"/>
                  <a:pt x="16559" y="3186"/>
                </a:cubicBezTo>
                <a:cubicBezTo>
                  <a:pt x="16528" y="3181"/>
                  <a:pt x="16504" y="3177"/>
                  <a:pt x="16475" y="3172"/>
                </a:cubicBezTo>
                <a:cubicBezTo>
                  <a:pt x="16478" y="3129"/>
                  <a:pt x="16481" y="3085"/>
                  <a:pt x="16484" y="3040"/>
                </a:cubicBezTo>
                <a:cubicBezTo>
                  <a:pt x="16487" y="2987"/>
                  <a:pt x="16481" y="2964"/>
                  <a:pt x="16450" y="2964"/>
                </a:cubicBezTo>
                <a:cubicBezTo>
                  <a:pt x="16438" y="2964"/>
                  <a:pt x="16422" y="2968"/>
                  <a:pt x="16401" y="2975"/>
                </a:cubicBezTo>
                <a:cubicBezTo>
                  <a:pt x="16334" y="2996"/>
                  <a:pt x="16269" y="3027"/>
                  <a:pt x="16207" y="3058"/>
                </a:cubicBezTo>
                <a:cubicBezTo>
                  <a:pt x="16017" y="3150"/>
                  <a:pt x="15827" y="3244"/>
                  <a:pt x="15627" y="3343"/>
                </a:cubicBezTo>
                <a:cubicBezTo>
                  <a:pt x="15619" y="3279"/>
                  <a:pt x="15607" y="3226"/>
                  <a:pt x="15605" y="3173"/>
                </a:cubicBezTo>
                <a:cubicBezTo>
                  <a:pt x="15603" y="3131"/>
                  <a:pt x="15587" y="3113"/>
                  <a:pt x="15561" y="3113"/>
                </a:cubicBezTo>
                <a:cubicBezTo>
                  <a:pt x="15551" y="3113"/>
                  <a:pt x="15540" y="3116"/>
                  <a:pt x="15527" y="3121"/>
                </a:cubicBezTo>
                <a:cubicBezTo>
                  <a:pt x="15471" y="3140"/>
                  <a:pt x="15413" y="3157"/>
                  <a:pt x="15364" y="3189"/>
                </a:cubicBezTo>
                <a:cubicBezTo>
                  <a:pt x="15206" y="3294"/>
                  <a:pt x="15060" y="3414"/>
                  <a:pt x="14927" y="3552"/>
                </a:cubicBezTo>
                <a:cubicBezTo>
                  <a:pt x="14789" y="3693"/>
                  <a:pt x="14637" y="3819"/>
                  <a:pt x="14487" y="3949"/>
                </a:cubicBezTo>
                <a:cubicBezTo>
                  <a:pt x="14345" y="4073"/>
                  <a:pt x="14201" y="4195"/>
                  <a:pt x="14057" y="4317"/>
                </a:cubicBezTo>
                <a:cubicBezTo>
                  <a:pt x="14043" y="4329"/>
                  <a:pt x="14030" y="4339"/>
                  <a:pt x="14002" y="4344"/>
                </a:cubicBezTo>
                <a:cubicBezTo>
                  <a:pt x="14222" y="3880"/>
                  <a:pt x="14448" y="3418"/>
                  <a:pt x="14659" y="2949"/>
                </a:cubicBezTo>
                <a:cubicBezTo>
                  <a:pt x="14868" y="2482"/>
                  <a:pt x="15066" y="2010"/>
                  <a:pt x="15259" y="1537"/>
                </a:cubicBezTo>
                <a:cubicBezTo>
                  <a:pt x="15452" y="1062"/>
                  <a:pt x="15614" y="572"/>
                  <a:pt x="15785" y="92"/>
                </a:cubicBezTo>
                <a:cubicBezTo>
                  <a:pt x="15683" y="59"/>
                  <a:pt x="15597" y="30"/>
                  <a:pt x="15509" y="4"/>
                </a:cubicBezTo>
                <a:cubicBezTo>
                  <a:pt x="15503" y="2"/>
                  <a:pt x="15496" y="1"/>
                  <a:pt x="15488" y="1"/>
                </a:cubicBezTo>
                <a:close/>
              </a:path>
            </a:pathLst>
          </a:custGeom>
          <a:solidFill>
            <a:srgbClr val="FFFFFF">
              <a:alpha val="21568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" name="Google Shape;84;p32"/>
          <p:cNvSpPr/>
          <p:nvPr/>
        </p:nvSpPr>
        <p:spPr>
          <a:xfrm>
            <a:off x="8430787" y="3181732"/>
            <a:ext cx="1119345" cy="979050"/>
          </a:xfrm>
          <a:custGeom>
            <a:avLst/>
            <a:gdLst/>
            <a:ahLst/>
            <a:cxnLst/>
            <a:rect l="l" t="t" r="r" b="b"/>
            <a:pathLst>
              <a:path w="37521" h="32821" extrusionOk="0">
                <a:moveTo>
                  <a:pt x="26707" y="0"/>
                </a:moveTo>
                <a:cubicBezTo>
                  <a:pt x="26685" y="0"/>
                  <a:pt x="26661" y="13"/>
                  <a:pt x="26641" y="39"/>
                </a:cubicBezTo>
                <a:cubicBezTo>
                  <a:pt x="26545" y="161"/>
                  <a:pt x="26394" y="228"/>
                  <a:pt x="26328" y="385"/>
                </a:cubicBezTo>
                <a:cubicBezTo>
                  <a:pt x="26298" y="456"/>
                  <a:pt x="26209" y="499"/>
                  <a:pt x="26148" y="559"/>
                </a:cubicBezTo>
                <a:cubicBezTo>
                  <a:pt x="25798" y="898"/>
                  <a:pt x="25454" y="1240"/>
                  <a:pt x="25100" y="1573"/>
                </a:cubicBezTo>
                <a:cubicBezTo>
                  <a:pt x="25000" y="1667"/>
                  <a:pt x="24872" y="1732"/>
                  <a:pt x="24744" y="1819"/>
                </a:cubicBezTo>
                <a:cubicBezTo>
                  <a:pt x="24724" y="1776"/>
                  <a:pt x="24701" y="1738"/>
                  <a:pt x="24688" y="1696"/>
                </a:cubicBezTo>
                <a:cubicBezTo>
                  <a:pt x="24665" y="1619"/>
                  <a:pt x="24621" y="1584"/>
                  <a:pt x="24562" y="1584"/>
                </a:cubicBezTo>
                <a:cubicBezTo>
                  <a:pt x="24540" y="1584"/>
                  <a:pt x="24516" y="1589"/>
                  <a:pt x="24490" y="1598"/>
                </a:cubicBezTo>
                <a:cubicBezTo>
                  <a:pt x="24413" y="1625"/>
                  <a:pt x="24327" y="1645"/>
                  <a:pt x="24266" y="1694"/>
                </a:cubicBezTo>
                <a:cubicBezTo>
                  <a:pt x="23997" y="1910"/>
                  <a:pt x="23720" y="2118"/>
                  <a:pt x="23515" y="2406"/>
                </a:cubicBezTo>
                <a:cubicBezTo>
                  <a:pt x="23432" y="2524"/>
                  <a:pt x="23308" y="2614"/>
                  <a:pt x="23200" y="2717"/>
                </a:cubicBezTo>
                <a:cubicBezTo>
                  <a:pt x="23090" y="2530"/>
                  <a:pt x="22973" y="2337"/>
                  <a:pt x="22862" y="2141"/>
                </a:cubicBezTo>
                <a:cubicBezTo>
                  <a:pt x="22829" y="2082"/>
                  <a:pt x="22792" y="2054"/>
                  <a:pt x="22740" y="2054"/>
                </a:cubicBezTo>
                <a:cubicBezTo>
                  <a:pt x="22719" y="2054"/>
                  <a:pt x="22696" y="2059"/>
                  <a:pt x="22670" y="2067"/>
                </a:cubicBezTo>
                <a:cubicBezTo>
                  <a:pt x="22500" y="2123"/>
                  <a:pt x="22383" y="2243"/>
                  <a:pt x="22274" y="2376"/>
                </a:cubicBezTo>
                <a:cubicBezTo>
                  <a:pt x="22162" y="2512"/>
                  <a:pt x="22052" y="2651"/>
                  <a:pt x="21943" y="2792"/>
                </a:cubicBezTo>
                <a:cubicBezTo>
                  <a:pt x="21900" y="2846"/>
                  <a:pt x="21866" y="2908"/>
                  <a:pt x="21822" y="2975"/>
                </a:cubicBezTo>
                <a:cubicBezTo>
                  <a:pt x="21796" y="2962"/>
                  <a:pt x="21765" y="2948"/>
                  <a:pt x="21737" y="2932"/>
                </a:cubicBezTo>
                <a:cubicBezTo>
                  <a:pt x="21685" y="2900"/>
                  <a:pt x="21648" y="2884"/>
                  <a:pt x="21616" y="2884"/>
                </a:cubicBezTo>
                <a:cubicBezTo>
                  <a:pt x="21574" y="2884"/>
                  <a:pt x="21543" y="2914"/>
                  <a:pt x="21498" y="2980"/>
                </a:cubicBezTo>
                <a:cubicBezTo>
                  <a:pt x="21370" y="3167"/>
                  <a:pt x="21220" y="3328"/>
                  <a:pt x="21029" y="3455"/>
                </a:cubicBezTo>
                <a:cubicBezTo>
                  <a:pt x="20977" y="3489"/>
                  <a:pt x="20952" y="3565"/>
                  <a:pt x="20916" y="3621"/>
                </a:cubicBezTo>
                <a:cubicBezTo>
                  <a:pt x="20850" y="3555"/>
                  <a:pt x="20782" y="3481"/>
                  <a:pt x="20709" y="3411"/>
                </a:cubicBezTo>
                <a:cubicBezTo>
                  <a:pt x="20679" y="3382"/>
                  <a:pt x="20645" y="3367"/>
                  <a:pt x="20610" y="3367"/>
                </a:cubicBezTo>
                <a:cubicBezTo>
                  <a:pt x="20580" y="3367"/>
                  <a:pt x="20549" y="3378"/>
                  <a:pt x="20520" y="3402"/>
                </a:cubicBezTo>
                <a:cubicBezTo>
                  <a:pt x="20456" y="3456"/>
                  <a:pt x="20393" y="3515"/>
                  <a:pt x="20339" y="3581"/>
                </a:cubicBezTo>
                <a:cubicBezTo>
                  <a:pt x="20221" y="3725"/>
                  <a:pt x="20108" y="3874"/>
                  <a:pt x="19993" y="4021"/>
                </a:cubicBezTo>
                <a:cubicBezTo>
                  <a:pt x="19986" y="4029"/>
                  <a:pt x="19976" y="4039"/>
                  <a:pt x="19973" y="4049"/>
                </a:cubicBezTo>
                <a:cubicBezTo>
                  <a:pt x="19932" y="4168"/>
                  <a:pt x="19885" y="4274"/>
                  <a:pt x="19742" y="4319"/>
                </a:cubicBezTo>
                <a:cubicBezTo>
                  <a:pt x="19697" y="4333"/>
                  <a:pt x="19680" y="4436"/>
                  <a:pt x="19650" y="4500"/>
                </a:cubicBezTo>
                <a:cubicBezTo>
                  <a:pt x="19614" y="4575"/>
                  <a:pt x="19577" y="4651"/>
                  <a:pt x="19532" y="4742"/>
                </a:cubicBezTo>
                <a:cubicBezTo>
                  <a:pt x="19384" y="4508"/>
                  <a:pt x="19256" y="4296"/>
                  <a:pt x="19116" y="4090"/>
                </a:cubicBezTo>
                <a:cubicBezTo>
                  <a:pt x="19095" y="4060"/>
                  <a:pt x="19022" y="4065"/>
                  <a:pt x="18978" y="4057"/>
                </a:cubicBezTo>
                <a:cubicBezTo>
                  <a:pt x="18795" y="3873"/>
                  <a:pt x="18605" y="3683"/>
                  <a:pt x="18414" y="3497"/>
                </a:cubicBezTo>
                <a:cubicBezTo>
                  <a:pt x="18401" y="3485"/>
                  <a:pt x="18377" y="3479"/>
                  <a:pt x="18354" y="3479"/>
                </a:cubicBezTo>
                <a:cubicBezTo>
                  <a:pt x="18341" y="3479"/>
                  <a:pt x="18328" y="3481"/>
                  <a:pt x="18317" y="3484"/>
                </a:cubicBezTo>
                <a:cubicBezTo>
                  <a:pt x="18194" y="3522"/>
                  <a:pt x="18098" y="3591"/>
                  <a:pt x="18034" y="3710"/>
                </a:cubicBezTo>
                <a:cubicBezTo>
                  <a:pt x="17972" y="3828"/>
                  <a:pt x="17884" y="3932"/>
                  <a:pt x="17810" y="4043"/>
                </a:cubicBezTo>
                <a:cubicBezTo>
                  <a:pt x="17773" y="4099"/>
                  <a:pt x="17740" y="4160"/>
                  <a:pt x="17704" y="4219"/>
                </a:cubicBezTo>
                <a:cubicBezTo>
                  <a:pt x="17663" y="4190"/>
                  <a:pt x="17629" y="4175"/>
                  <a:pt x="17599" y="4175"/>
                </a:cubicBezTo>
                <a:cubicBezTo>
                  <a:pt x="17554" y="4175"/>
                  <a:pt x="17518" y="4209"/>
                  <a:pt x="17484" y="4286"/>
                </a:cubicBezTo>
                <a:cubicBezTo>
                  <a:pt x="17370" y="4533"/>
                  <a:pt x="17268" y="4789"/>
                  <a:pt x="17164" y="5031"/>
                </a:cubicBezTo>
                <a:cubicBezTo>
                  <a:pt x="17103" y="4978"/>
                  <a:pt x="17023" y="4906"/>
                  <a:pt x="16944" y="4836"/>
                </a:cubicBezTo>
                <a:cubicBezTo>
                  <a:pt x="16904" y="4800"/>
                  <a:pt x="16864" y="4781"/>
                  <a:pt x="16827" y="4781"/>
                </a:cubicBezTo>
                <a:cubicBezTo>
                  <a:pt x="16787" y="4781"/>
                  <a:pt x="16749" y="4803"/>
                  <a:pt x="16716" y="4851"/>
                </a:cubicBezTo>
                <a:cubicBezTo>
                  <a:pt x="16624" y="4984"/>
                  <a:pt x="16532" y="5122"/>
                  <a:pt x="16471" y="5269"/>
                </a:cubicBezTo>
                <a:cubicBezTo>
                  <a:pt x="16384" y="5484"/>
                  <a:pt x="16321" y="5711"/>
                  <a:pt x="16254" y="5933"/>
                </a:cubicBezTo>
                <a:cubicBezTo>
                  <a:pt x="16233" y="6005"/>
                  <a:pt x="16229" y="6082"/>
                  <a:pt x="16215" y="6163"/>
                </a:cubicBezTo>
                <a:cubicBezTo>
                  <a:pt x="16079" y="6188"/>
                  <a:pt x="16059" y="6215"/>
                  <a:pt x="16056" y="6445"/>
                </a:cubicBezTo>
                <a:cubicBezTo>
                  <a:pt x="16054" y="6610"/>
                  <a:pt x="16068" y="6775"/>
                  <a:pt x="16061" y="6941"/>
                </a:cubicBezTo>
                <a:cubicBezTo>
                  <a:pt x="16055" y="7088"/>
                  <a:pt x="16030" y="7234"/>
                  <a:pt x="16014" y="7382"/>
                </a:cubicBezTo>
                <a:cubicBezTo>
                  <a:pt x="15916" y="7319"/>
                  <a:pt x="15818" y="7258"/>
                  <a:pt x="15723" y="7193"/>
                </a:cubicBezTo>
                <a:cubicBezTo>
                  <a:pt x="15692" y="7172"/>
                  <a:pt x="15662" y="7162"/>
                  <a:pt x="15635" y="7162"/>
                </a:cubicBezTo>
                <a:cubicBezTo>
                  <a:pt x="15593" y="7162"/>
                  <a:pt x="15558" y="7189"/>
                  <a:pt x="15538" y="7242"/>
                </a:cubicBezTo>
                <a:cubicBezTo>
                  <a:pt x="15477" y="7403"/>
                  <a:pt x="15427" y="7571"/>
                  <a:pt x="15377" y="7736"/>
                </a:cubicBezTo>
                <a:cubicBezTo>
                  <a:pt x="15348" y="7835"/>
                  <a:pt x="15314" y="7936"/>
                  <a:pt x="15302" y="8037"/>
                </a:cubicBezTo>
                <a:cubicBezTo>
                  <a:pt x="15267" y="8302"/>
                  <a:pt x="15242" y="8569"/>
                  <a:pt x="15214" y="8837"/>
                </a:cubicBezTo>
                <a:cubicBezTo>
                  <a:pt x="15205" y="8832"/>
                  <a:pt x="15186" y="8813"/>
                  <a:pt x="15168" y="8811"/>
                </a:cubicBezTo>
                <a:cubicBezTo>
                  <a:pt x="15147" y="8808"/>
                  <a:pt x="15123" y="8803"/>
                  <a:pt x="15101" y="8803"/>
                </a:cubicBezTo>
                <a:cubicBezTo>
                  <a:pt x="15085" y="8803"/>
                  <a:pt x="15071" y="8805"/>
                  <a:pt x="15061" y="8813"/>
                </a:cubicBezTo>
                <a:cubicBezTo>
                  <a:pt x="15027" y="8837"/>
                  <a:pt x="14998" y="8881"/>
                  <a:pt x="14990" y="8922"/>
                </a:cubicBezTo>
                <a:cubicBezTo>
                  <a:pt x="14983" y="8966"/>
                  <a:pt x="15000" y="9016"/>
                  <a:pt x="15008" y="9063"/>
                </a:cubicBezTo>
                <a:cubicBezTo>
                  <a:pt x="15047" y="9287"/>
                  <a:pt x="15004" y="9503"/>
                  <a:pt x="14950" y="9723"/>
                </a:cubicBezTo>
                <a:cubicBezTo>
                  <a:pt x="14886" y="9980"/>
                  <a:pt x="14854" y="10246"/>
                  <a:pt x="14794" y="10504"/>
                </a:cubicBezTo>
                <a:cubicBezTo>
                  <a:pt x="14778" y="10576"/>
                  <a:pt x="14729" y="10635"/>
                  <a:pt x="14840" y="10663"/>
                </a:cubicBezTo>
                <a:cubicBezTo>
                  <a:pt x="14739" y="10740"/>
                  <a:pt x="14711" y="10861"/>
                  <a:pt x="14757" y="10976"/>
                </a:cubicBezTo>
                <a:cubicBezTo>
                  <a:pt x="14769" y="11005"/>
                  <a:pt x="14759" y="11045"/>
                  <a:pt x="14756" y="11080"/>
                </a:cubicBezTo>
                <a:cubicBezTo>
                  <a:pt x="14744" y="11187"/>
                  <a:pt x="14727" y="11292"/>
                  <a:pt x="14720" y="11399"/>
                </a:cubicBezTo>
                <a:cubicBezTo>
                  <a:pt x="14713" y="11489"/>
                  <a:pt x="14717" y="11580"/>
                  <a:pt x="14723" y="11667"/>
                </a:cubicBezTo>
                <a:cubicBezTo>
                  <a:pt x="14716" y="11725"/>
                  <a:pt x="14691" y="11790"/>
                  <a:pt x="14707" y="11844"/>
                </a:cubicBezTo>
                <a:cubicBezTo>
                  <a:pt x="14723" y="11903"/>
                  <a:pt x="14558" y="11944"/>
                  <a:pt x="14667" y="11982"/>
                </a:cubicBezTo>
                <a:cubicBezTo>
                  <a:pt x="14664" y="12046"/>
                  <a:pt x="14677" y="12113"/>
                  <a:pt x="14653" y="12132"/>
                </a:cubicBezTo>
                <a:cubicBezTo>
                  <a:pt x="14569" y="12198"/>
                  <a:pt x="14605" y="12291"/>
                  <a:pt x="14577" y="12367"/>
                </a:cubicBezTo>
                <a:cubicBezTo>
                  <a:pt x="14501" y="12576"/>
                  <a:pt x="14412" y="12779"/>
                  <a:pt x="14326" y="12984"/>
                </a:cubicBezTo>
                <a:cubicBezTo>
                  <a:pt x="14311" y="13021"/>
                  <a:pt x="14289" y="13057"/>
                  <a:pt x="14245" y="13091"/>
                </a:cubicBezTo>
                <a:cubicBezTo>
                  <a:pt x="14223" y="12934"/>
                  <a:pt x="14202" y="12779"/>
                  <a:pt x="14181" y="12624"/>
                </a:cubicBezTo>
                <a:cubicBezTo>
                  <a:pt x="14150" y="12394"/>
                  <a:pt x="14121" y="12167"/>
                  <a:pt x="14093" y="11939"/>
                </a:cubicBezTo>
                <a:cubicBezTo>
                  <a:pt x="14072" y="11777"/>
                  <a:pt x="14063" y="11612"/>
                  <a:pt x="14029" y="11453"/>
                </a:cubicBezTo>
                <a:cubicBezTo>
                  <a:pt x="13962" y="11137"/>
                  <a:pt x="13872" y="10825"/>
                  <a:pt x="13812" y="10508"/>
                </a:cubicBezTo>
                <a:cubicBezTo>
                  <a:pt x="13764" y="10259"/>
                  <a:pt x="13747" y="10006"/>
                  <a:pt x="13716" y="9754"/>
                </a:cubicBezTo>
                <a:cubicBezTo>
                  <a:pt x="13709" y="9685"/>
                  <a:pt x="13704" y="9614"/>
                  <a:pt x="13684" y="9547"/>
                </a:cubicBezTo>
                <a:cubicBezTo>
                  <a:pt x="13675" y="9515"/>
                  <a:pt x="13636" y="9491"/>
                  <a:pt x="13596" y="9471"/>
                </a:cubicBezTo>
                <a:cubicBezTo>
                  <a:pt x="13567" y="9212"/>
                  <a:pt x="13469" y="8967"/>
                  <a:pt x="13358" y="8725"/>
                </a:cubicBezTo>
                <a:cubicBezTo>
                  <a:pt x="13315" y="8636"/>
                  <a:pt x="13298" y="8533"/>
                  <a:pt x="13272" y="8435"/>
                </a:cubicBezTo>
                <a:cubicBezTo>
                  <a:pt x="13263" y="8407"/>
                  <a:pt x="13263" y="8380"/>
                  <a:pt x="13257" y="8354"/>
                </a:cubicBezTo>
                <a:cubicBezTo>
                  <a:pt x="13229" y="8227"/>
                  <a:pt x="13189" y="8167"/>
                  <a:pt x="13125" y="8167"/>
                </a:cubicBezTo>
                <a:cubicBezTo>
                  <a:pt x="13085" y="8167"/>
                  <a:pt x="13036" y="8190"/>
                  <a:pt x="12973" y="8234"/>
                </a:cubicBezTo>
                <a:cubicBezTo>
                  <a:pt x="12955" y="8247"/>
                  <a:pt x="12937" y="8261"/>
                  <a:pt x="12929" y="8267"/>
                </a:cubicBezTo>
                <a:cubicBezTo>
                  <a:pt x="12833" y="7999"/>
                  <a:pt x="12723" y="7736"/>
                  <a:pt x="12648" y="7465"/>
                </a:cubicBezTo>
                <a:cubicBezTo>
                  <a:pt x="12593" y="7268"/>
                  <a:pt x="12579" y="7058"/>
                  <a:pt x="12548" y="6854"/>
                </a:cubicBezTo>
                <a:cubicBezTo>
                  <a:pt x="12542" y="6811"/>
                  <a:pt x="12542" y="6768"/>
                  <a:pt x="12533" y="6727"/>
                </a:cubicBezTo>
                <a:cubicBezTo>
                  <a:pt x="12503" y="6589"/>
                  <a:pt x="12476" y="6537"/>
                  <a:pt x="12399" y="6537"/>
                </a:cubicBezTo>
                <a:cubicBezTo>
                  <a:pt x="12366" y="6537"/>
                  <a:pt x="12323" y="6547"/>
                  <a:pt x="12267" y="6563"/>
                </a:cubicBezTo>
                <a:cubicBezTo>
                  <a:pt x="12219" y="6277"/>
                  <a:pt x="12051" y="6053"/>
                  <a:pt x="11884" y="5832"/>
                </a:cubicBezTo>
                <a:cubicBezTo>
                  <a:pt x="11818" y="5745"/>
                  <a:pt x="11755" y="5704"/>
                  <a:pt x="11685" y="5704"/>
                </a:cubicBezTo>
                <a:cubicBezTo>
                  <a:pt x="11627" y="5704"/>
                  <a:pt x="11565" y="5732"/>
                  <a:pt x="11494" y="5786"/>
                </a:cubicBezTo>
                <a:cubicBezTo>
                  <a:pt x="11406" y="5850"/>
                  <a:pt x="11317" y="5911"/>
                  <a:pt x="11234" y="5983"/>
                </a:cubicBezTo>
                <a:cubicBezTo>
                  <a:pt x="11169" y="6041"/>
                  <a:pt x="11115" y="6111"/>
                  <a:pt x="11055" y="6175"/>
                </a:cubicBezTo>
                <a:cubicBezTo>
                  <a:pt x="10986" y="5859"/>
                  <a:pt x="10762" y="5614"/>
                  <a:pt x="10608" y="5333"/>
                </a:cubicBezTo>
                <a:cubicBezTo>
                  <a:pt x="10495" y="5128"/>
                  <a:pt x="10401" y="4913"/>
                  <a:pt x="10300" y="4702"/>
                </a:cubicBezTo>
                <a:cubicBezTo>
                  <a:pt x="10226" y="4546"/>
                  <a:pt x="10182" y="4474"/>
                  <a:pt x="10114" y="4474"/>
                </a:cubicBezTo>
                <a:cubicBezTo>
                  <a:pt x="10061" y="4474"/>
                  <a:pt x="9993" y="4516"/>
                  <a:pt x="9886" y="4594"/>
                </a:cubicBezTo>
                <a:cubicBezTo>
                  <a:pt x="9775" y="4403"/>
                  <a:pt x="9664" y="4213"/>
                  <a:pt x="9559" y="4021"/>
                </a:cubicBezTo>
                <a:cubicBezTo>
                  <a:pt x="9506" y="3922"/>
                  <a:pt x="9480" y="3882"/>
                  <a:pt x="9437" y="3882"/>
                </a:cubicBezTo>
                <a:cubicBezTo>
                  <a:pt x="9412" y="3882"/>
                  <a:pt x="9381" y="3896"/>
                  <a:pt x="9336" y="3918"/>
                </a:cubicBezTo>
                <a:cubicBezTo>
                  <a:pt x="9181" y="3709"/>
                  <a:pt x="9035" y="3497"/>
                  <a:pt x="8870" y="3303"/>
                </a:cubicBezTo>
                <a:cubicBezTo>
                  <a:pt x="8829" y="3254"/>
                  <a:pt x="8795" y="3232"/>
                  <a:pt x="8759" y="3232"/>
                </a:cubicBezTo>
                <a:cubicBezTo>
                  <a:pt x="8715" y="3232"/>
                  <a:pt x="8669" y="3266"/>
                  <a:pt x="8610" y="3328"/>
                </a:cubicBezTo>
                <a:cubicBezTo>
                  <a:pt x="8515" y="3424"/>
                  <a:pt x="8415" y="3513"/>
                  <a:pt x="8313" y="3611"/>
                </a:cubicBezTo>
                <a:cubicBezTo>
                  <a:pt x="8150" y="3351"/>
                  <a:pt x="7979" y="3082"/>
                  <a:pt x="7805" y="2805"/>
                </a:cubicBezTo>
                <a:cubicBezTo>
                  <a:pt x="7778" y="2826"/>
                  <a:pt x="7752" y="2845"/>
                  <a:pt x="7738" y="2855"/>
                </a:cubicBezTo>
                <a:cubicBezTo>
                  <a:pt x="7515" y="2653"/>
                  <a:pt x="7411" y="2340"/>
                  <a:pt x="7114" y="2207"/>
                </a:cubicBezTo>
                <a:cubicBezTo>
                  <a:pt x="7073" y="2189"/>
                  <a:pt x="7049" y="2179"/>
                  <a:pt x="7031" y="2179"/>
                </a:cubicBezTo>
                <a:cubicBezTo>
                  <a:pt x="7007" y="2179"/>
                  <a:pt x="6994" y="2198"/>
                  <a:pt x="6964" y="2244"/>
                </a:cubicBezTo>
                <a:cubicBezTo>
                  <a:pt x="6755" y="1978"/>
                  <a:pt x="6543" y="1712"/>
                  <a:pt x="6336" y="1441"/>
                </a:cubicBezTo>
                <a:cubicBezTo>
                  <a:pt x="6218" y="1285"/>
                  <a:pt x="6112" y="1121"/>
                  <a:pt x="5989" y="968"/>
                </a:cubicBezTo>
                <a:cubicBezTo>
                  <a:pt x="5942" y="910"/>
                  <a:pt x="5865" y="876"/>
                  <a:pt x="5802" y="831"/>
                </a:cubicBezTo>
                <a:cubicBezTo>
                  <a:pt x="5776" y="895"/>
                  <a:pt x="5727" y="962"/>
                  <a:pt x="5731" y="1025"/>
                </a:cubicBezTo>
                <a:cubicBezTo>
                  <a:pt x="5742" y="1249"/>
                  <a:pt x="5766" y="1473"/>
                  <a:pt x="5798" y="1696"/>
                </a:cubicBezTo>
                <a:cubicBezTo>
                  <a:pt x="5830" y="1922"/>
                  <a:pt x="5878" y="2146"/>
                  <a:pt x="5917" y="2372"/>
                </a:cubicBezTo>
                <a:cubicBezTo>
                  <a:pt x="5907" y="2368"/>
                  <a:pt x="5896" y="2366"/>
                  <a:pt x="5885" y="2362"/>
                </a:cubicBezTo>
                <a:cubicBezTo>
                  <a:pt x="5864" y="2396"/>
                  <a:pt x="5821" y="2434"/>
                  <a:pt x="5824" y="2465"/>
                </a:cubicBezTo>
                <a:cubicBezTo>
                  <a:pt x="5842" y="2681"/>
                  <a:pt x="5874" y="2895"/>
                  <a:pt x="5891" y="3111"/>
                </a:cubicBezTo>
                <a:cubicBezTo>
                  <a:pt x="5899" y="3178"/>
                  <a:pt x="5860" y="3249"/>
                  <a:pt x="5865" y="3317"/>
                </a:cubicBezTo>
                <a:cubicBezTo>
                  <a:pt x="5874" y="3452"/>
                  <a:pt x="5900" y="3586"/>
                  <a:pt x="5919" y="3729"/>
                </a:cubicBezTo>
                <a:cubicBezTo>
                  <a:pt x="5893" y="3721"/>
                  <a:pt x="5869" y="3714"/>
                  <a:pt x="5844" y="3707"/>
                </a:cubicBezTo>
                <a:cubicBezTo>
                  <a:pt x="5803" y="3694"/>
                  <a:pt x="5767" y="3688"/>
                  <a:pt x="5736" y="3688"/>
                </a:cubicBezTo>
                <a:cubicBezTo>
                  <a:pt x="5642" y="3688"/>
                  <a:pt x="5590" y="3747"/>
                  <a:pt x="5577" y="3877"/>
                </a:cubicBezTo>
                <a:cubicBezTo>
                  <a:pt x="5549" y="4146"/>
                  <a:pt x="5528" y="4415"/>
                  <a:pt x="5510" y="4686"/>
                </a:cubicBezTo>
                <a:cubicBezTo>
                  <a:pt x="5505" y="4768"/>
                  <a:pt x="5521" y="4850"/>
                  <a:pt x="5528" y="4940"/>
                </a:cubicBezTo>
                <a:cubicBezTo>
                  <a:pt x="5498" y="4929"/>
                  <a:pt x="5461" y="4914"/>
                  <a:pt x="5422" y="4902"/>
                </a:cubicBezTo>
                <a:cubicBezTo>
                  <a:pt x="5403" y="4896"/>
                  <a:pt x="5386" y="4893"/>
                  <a:pt x="5370" y="4893"/>
                </a:cubicBezTo>
                <a:cubicBezTo>
                  <a:pt x="5318" y="4893"/>
                  <a:pt x="5290" y="4928"/>
                  <a:pt x="5300" y="4994"/>
                </a:cubicBezTo>
                <a:cubicBezTo>
                  <a:pt x="5317" y="5102"/>
                  <a:pt x="5351" y="5206"/>
                  <a:pt x="5369" y="5313"/>
                </a:cubicBezTo>
                <a:cubicBezTo>
                  <a:pt x="5386" y="5432"/>
                  <a:pt x="5403" y="5551"/>
                  <a:pt x="5405" y="5669"/>
                </a:cubicBezTo>
                <a:cubicBezTo>
                  <a:pt x="5409" y="5885"/>
                  <a:pt x="5400" y="6103"/>
                  <a:pt x="5397" y="6298"/>
                </a:cubicBezTo>
                <a:cubicBezTo>
                  <a:pt x="5153" y="6316"/>
                  <a:pt x="4901" y="6329"/>
                  <a:pt x="4650" y="6353"/>
                </a:cubicBezTo>
                <a:cubicBezTo>
                  <a:pt x="4613" y="6355"/>
                  <a:pt x="4553" y="6403"/>
                  <a:pt x="4550" y="6435"/>
                </a:cubicBezTo>
                <a:cubicBezTo>
                  <a:pt x="4529" y="6591"/>
                  <a:pt x="4525" y="6751"/>
                  <a:pt x="4514" y="6919"/>
                </a:cubicBezTo>
                <a:cubicBezTo>
                  <a:pt x="4427" y="6940"/>
                  <a:pt x="4419" y="6964"/>
                  <a:pt x="4460" y="7087"/>
                </a:cubicBezTo>
                <a:cubicBezTo>
                  <a:pt x="4509" y="7233"/>
                  <a:pt x="4548" y="7382"/>
                  <a:pt x="4588" y="7525"/>
                </a:cubicBezTo>
                <a:cubicBezTo>
                  <a:pt x="4424" y="7528"/>
                  <a:pt x="4399" y="7559"/>
                  <a:pt x="4463" y="7706"/>
                </a:cubicBezTo>
                <a:cubicBezTo>
                  <a:pt x="4561" y="7928"/>
                  <a:pt x="4670" y="8146"/>
                  <a:pt x="4768" y="8369"/>
                </a:cubicBezTo>
                <a:cubicBezTo>
                  <a:pt x="4798" y="8436"/>
                  <a:pt x="4805" y="8514"/>
                  <a:pt x="4822" y="8583"/>
                </a:cubicBezTo>
                <a:cubicBezTo>
                  <a:pt x="4704" y="8570"/>
                  <a:pt x="4598" y="8557"/>
                  <a:pt x="4493" y="8546"/>
                </a:cubicBezTo>
                <a:cubicBezTo>
                  <a:pt x="4485" y="8545"/>
                  <a:pt x="4476" y="8545"/>
                  <a:pt x="4468" y="8545"/>
                </a:cubicBezTo>
                <a:cubicBezTo>
                  <a:pt x="4390" y="8545"/>
                  <a:pt x="4356" y="8595"/>
                  <a:pt x="4366" y="8674"/>
                </a:cubicBezTo>
                <a:cubicBezTo>
                  <a:pt x="4375" y="8750"/>
                  <a:pt x="4386" y="8832"/>
                  <a:pt x="4423" y="8896"/>
                </a:cubicBezTo>
                <a:cubicBezTo>
                  <a:pt x="4572" y="9153"/>
                  <a:pt x="4623" y="9441"/>
                  <a:pt x="4707" y="9719"/>
                </a:cubicBezTo>
                <a:cubicBezTo>
                  <a:pt x="4773" y="9936"/>
                  <a:pt x="4880" y="10141"/>
                  <a:pt x="4975" y="10350"/>
                </a:cubicBezTo>
                <a:cubicBezTo>
                  <a:pt x="5014" y="10435"/>
                  <a:pt x="5067" y="10516"/>
                  <a:pt x="5105" y="10581"/>
                </a:cubicBezTo>
                <a:cubicBezTo>
                  <a:pt x="4944" y="10567"/>
                  <a:pt x="4772" y="10547"/>
                  <a:pt x="4599" y="10538"/>
                </a:cubicBezTo>
                <a:cubicBezTo>
                  <a:pt x="4557" y="10536"/>
                  <a:pt x="4514" y="10535"/>
                  <a:pt x="4472" y="10535"/>
                </a:cubicBezTo>
                <a:cubicBezTo>
                  <a:pt x="4390" y="10535"/>
                  <a:pt x="4308" y="10538"/>
                  <a:pt x="4226" y="10540"/>
                </a:cubicBezTo>
                <a:cubicBezTo>
                  <a:pt x="4085" y="10541"/>
                  <a:pt x="4071" y="10558"/>
                  <a:pt x="4080" y="10694"/>
                </a:cubicBezTo>
                <a:cubicBezTo>
                  <a:pt x="4082" y="10716"/>
                  <a:pt x="4082" y="10738"/>
                  <a:pt x="4084" y="10775"/>
                </a:cubicBezTo>
                <a:cubicBezTo>
                  <a:pt x="4016" y="10743"/>
                  <a:pt x="3950" y="10732"/>
                  <a:pt x="3885" y="10732"/>
                </a:cubicBezTo>
                <a:cubicBezTo>
                  <a:pt x="3732" y="10732"/>
                  <a:pt x="3586" y="10794"/>
                  <a:pt x="3437" y="10804"/>
                </a:cubicBezTo>
                <a:cubicBezTo>
                  <a:pt x="3414" y="10805"/>
                  <a:pt x="3373" y="10857"/>
                  <a:pt x="3374" y="10885"/>
                </a:cubicBezTo>
                <a:cubicBezTo>
                  <a:pt x="3382" y="11070"/>
                  <a:pt x="3387" y="11255"/>
                  <a:pt x="3415" y="11437"/>
                </a:cubicBezTo>
                <a:cubicBezTo>
                  <a:pt x="3430" y="11533"/>
                  <a:pt x="3491" y="11621"/>
                  <a:pt x="3541" y="11736"/>
                </a:cubicBezTo>
                <a:lnTo>
                  <a:pt x="3541" y="11736"/>
                </a:lnTo>
                <a:cubicBezTo>
                  <a:pt x="3539" y="11735"/>
                  <a:pt x="3528" y="11730"/>
                  <a:pt x="3516" y="11730"/>
                </a:cubicBezTo>
                <a:cubicBezTo>
                  <a:pt x="3513" y="11730"/>
                  <a:pt x="3510" y="11730"/>
                  <a:pt x="3508" y="11731"/>
                </a:cubicBezTo>
                <a:cubicBezTo>
                  <a:pt x="3358" y="11761"/>
                  <a:pt x="3336" y="11827"/>
                  <a:pt x="3418" y="11956"/>
                </a:cubicBezTo>
                <a:cubicBezTo>
                  <a:pt x="3532" y="12136"/>
                  <a:pt x="3639" y="12321"/>
                  <a:pt x="3752" y="12501"/>
                </a:cubicBezTo>
                <a:cubicBezTo>
                  <a:pt x="3780" y="12546"/>
                  <a:pt x="3817" y="12586"/>
                  <a:pt x="3848" y="12624"/>
                </a:cubicBezTo>
                <a:cubicBezTo>
                  <a:pt x="3778" y="12654"/>
                  <a:pt x="3703" y="12685"/>
                  <a:pt x="3629" y="12717"/>
                </a:cubicBezTo>
                <a:cubicBezTo>
                  <a:pt x="3553" y="12750"/>
                  <a:pt x="3542" y="12796"/>
                  <a:pt x="3578" y="12876"/>
                </a:cubicBezTo>
                <a:cubicBezTo>
                  <a:pt x="3706" y="13153"/>
                  <a:pt x="3894" y="13370"/>
                  <a:pt x="4170" y="13506"/>
                </a:cubicBezTo>
                <a:cubicBezTo>
                  <a:pt x="4187" y="13515"/>
                  <a:pt x="4201" y="13529"/>
                  <a:pt x="4218" y="13542"/>
                </a:cubicBezTo>
                <a:cubicBezTo>
                  <a:pt x="4211" y="13555"/>
                  <a:pt x="4206" y="13565"/>
                  <a:pt x="4198" y="13571"/>
                </a:cubicBezTo>
                <a:cubicBezTo>
                  <a:pt x="4165" y="13599"/>
                  <a:pt x="4130" y="13627"/>
                  <a:pt x="4097" y="13654"/>
                </a:cubicBezTo>
                <a:cubicBezTo>
                  <a:pt x="4126" y="13686"/>
                  <a:pt x="4148" y="13735"/>
                  <a:pt x="4186" y="13752"/>
                </a:cubicBezTo>
                <a:cubicBezTo>
                  <a:pt x="4372" y="13845"/>
                  <a:pt x="4483" y="14002"/>
                  <a:pt x="4572" y="14180"/>
                </a:cubicBezTo>
                <a:cubicBezTo>
                  <a:pt x="4599" y="14235"/>
                  <a:pt x="4633" y="14287"/>
                  <a:pt x="4659" y="14334"/>
                </a:cubicBezTo>
                <a:cubicBezTo>
                  <a:pt x="4547" y="14381"/>
                  <a:pt x="4440" y="14432"/>
                  <a:pt x="4329" y="14474"/>
                </a:cubicBezTo>
                <a:cubicBezTo>
                  <a:pt x="4242" y="14506"/>
                  <a:pt x="4241" y="14570"/>
                  <a:pt x="4269" y="14630"/>
                </a:cubicBezTo>
                <a:cubicBezTo>
                  <a:pt x="4396" y="14895"/>
                  <a:pt x="4547" y="15146"/>
                  <a:pt x="4802" y="15317"/>
                </a:cubicBezTo>
                <a:cubicBezTo>
                  <a:pt x="4897" y="15382"/>
                  <a:pt x="4977" y="15470"/>
                  <a:pt x="5100" y="15580"/>
                </a:cubicBezTo>
                <a:cubicBezTo>
                  <a:pt x="5054" y="15574"/>
                  <a:pt x="5014" y="15571"/>
                  <a:pt x="4975" y="15567"/>
                </a:cubicBezTo>
                <a:lnTo>
                  <a:pt x="4975" y="15567"/>
                </a:lnTo>
                <a:cubicBezTo>
                  <a:pt x="4949" y="15825"/>
                  <a:pt x="5177" y="15888"/>
                  <a:pt x="5299" y="16024"/>
                </a:cubicBezTo>
                <a:cubicBezTo>
                  <a:pt x="5451" y="16192"/>
                  <a:pt x="5630" y="16336"/>
                  <a:pt x="5791" y="16495"/>
                </a:cubicBezTo>
                <a:cubicBezTo>
                  <a:pt x="5960" y="16663"/>
                  <a:pt x="6130" y="16830"/>
                  <a:pt x="6285" y="17010"/>
                </a:cubicBezTo>
                <a:cubicBezTo>
                  <a:pt x="6389" y="17132"/>
                  <a:pt x="6469" y="17275"/>
                  <a:pt x="6558" y="17409"/>
                </a:cubicBezTo>
                <a:cubicBezTo>
                  <a:pt x="6590" y="17456"/>
                  <a:pt x="6625" y="17504"/>
                  <a:pt x="6670" y="17568"/>
                </a:cubicBezTo>
                <a:cubicBezTo>
                  <a:pt x="6628" y="17559"/>
                  <a:pt x="6604" y="17553"/>
                  <a:pt x="6580" y="17549"/>
                </a:cubicBezTo>
                <a:cubicBezTo>
                  <a:pt x="6415" y="17521"/>
                  <a:pt x="6251" y="17488"/>
                  <a:pt x="6085" y="17470"/>
                </a:cubicBezTo>
                <a:cubicBezTo>
                  <a:pt x="5945" y="17454"/>
                  <a:pt x="5802" y="17459"/>
                  <a:pt x="5662" y="17445"/>
                </a:cubicBezTo>
                <a:cubicBezTo>
                  <a:pt x="5453" y="17423"/>
                  <a:pt x="5246" y="17389"/>
                  <a:pt x="5040" y="17367"/>
                </a:cubicBezTo>
                <a:cubicBezTo>
                  <a:pt x="5035" y="17366"/>
                  <a:pt x="5031" y="17366"/>
                  <a:pt x="5027" y="17366"/>
                </a:cubicBezTo>
                <a:cubicBezTo>
                  <a:pt x="4989" y="17366"/>
                  <a:pt x="4949" y="17384"/>
                  <a:pt x="4911" y="17394"/>
                </a:cubicBezTo>
                <a:lnTo>
                  <a:pt x="4942" y="17521"/>
                </a:lnTo>
                <a:cubicBezTo>
                  <a:pt x="4876" y="17508"/>
                  <a:pt x="4810" y="17497"/>
                  <a:pt x="4747" y="17497"/>
                </a:cubicBezTo>
                <a:cubicBezTo>
                  <a:pt x="4667" y="17497"/>
                  <a:pt x="4592" y="17515"/>
                  <a:pt x="4534" y="17569"/>
                </a:cubicBezTo>
                <a:cubicBezTo>
                  <a:pt x="4439" y="17564"/>
                  <a:pt x="4362" y="17553"/>
                  <a:pt x="4289" y="17553"/>
                </a:cubicBezTo>
                <a:cubicBezTo>
                  <a:pt x="4273" y="17553"/>
                  <a:pt x="4257" y="17554"/>
                  <a:pt x="4241" y="17555"/>
                </a:cubicBezTo>
                <a:cubicBezTo>
                  <a:pt x="4074" y="17573"/>
                  <a:pt x="3909" y="17594"/>
                  <a:pt x="3745" y="17627"/>
                </a:cubicBezTo>
                <a:cubicBezTo>
                  <a:pt x="3606" y="17656"/>
                  <a:pt x="3591" y="17699"/>
                  <a:pt x="3625" y="17835"/>
                </a:cubicBezTo>
                <a:cubicBezTo>
                  <a:pt x="3653" y="17946"/>
                  <a:pt x="3672" y="18061"/>
                  <a:pt x="3697" y="18178"/>
                </a:cubicBezTo>
                <a:cubicBezTo>
                  <a:pt x="3629" y="18172"/>
                  <a:pt x="3560" y="18169"/>
                  <a:pt x="3492" y="18169"/>
                </a:cubicBezTo>
                <a:cubicBezTo>
                  <a:pt x="3198" y="18169"/>
                  <a:pt x="2907" y="18222"/>
                  <a:pt x="2618" y="18301"/>
                </a:cubicBezTo>
                <a:cubicBezTo>
                  <a:pt x="2530" y="18326"/>
                  <a:pt x="2431" y="18310"/>
                  <a:pt x="2343" y="18335"/>
                </a:cubicBezTo>
                <a:cubicBezTo>
                  <a:pt x="2175" y="18381"/>
                  <a:pt x="2168" y="18407"/>
                  <a:pt x="2230" y="18569"/>
                </a:cubicBezTo>
                <a:cubicBezTo>
                  <a:pt x="2031" y="18562"/>
                  <a:pt x="1836" y="18556"/>
                  <a:pt x="1640" y="18548"/>
                </a:cubicBezTo>
                <a:cubicBezTo>
                  <a:pt x="1593" y="18547"/>
                  <a:pt x="1546" y="18540"/>
                  <a:pt x="1500" y="18536"/>
                </a:cubicBezTo>
                <a:cubicBezTo>
                  <a:pt x="1488" y="18535"/>
                  <a:pt x="1476" y="18534"/>
                  <a:pt x="1465" y="18534"/>
                </a:cubicBezTo>
                <a:cubicBezTo>
                  <a:pt x="1407" y="18534"/>
                  <a:pt x="1366" y="18551"/>
                  <a:pt x="1383" y="18625"/>
                </a:cubicBezTo>
                <a:cubicBezTo>
                  <a:pt x="1304" y="18623"/>
                  <a:pt x="1226" y="18614"/>
                  <a:pt x="1150" y="18614"/>
                </a:cubicBezTo>
                <a:cubicBezTo>
                  <a:pt x="1127" y="18614"/>
                  <a:pt x="1104" y="18615"/>
                  <a:pt x="1080" y="18617"/>
                </a:cubicBezTo>
                <a:cubicBezTo>
                  <a:pt x="790" y="18643"/>
                  <a:pt x="499" y="18673"/>
                  <a:pt x="211" y="18715"/>
                </a:cubicBezTo>
                <a:cubicBezTo>
                  <a:pt x="138" y="18726"/>
                  <a:pt x="71" y="18784"/>
                  <a:pt x="0" y="18821"/>
                </a:cubicBezTo>
                <a:cubicBezTo>
                  <a:pt x="55" y="18882"/>
                  <a:pt x="96" y="18973"/>
                  <a:pt x="164" y="19003"/>
                </a:cubicBezTo>
                <a:cubicBezTo>
                  <a:pt x="414" y="19108"/>
                  <a:pt x="672" y="19194"/>
                  <a:pt x="926" y="19287"/>
                </a:cubicBezTo>
                <a:cubicBezTo>
                  <a:pt x="955" y="19297"/>
                  <a:pt x="987" y="19297"/>
                  <a:pt x="1036" y="19303"/>
                </a:cubicBezTo>
                <a:cubicBezTo>
                  <a:pt x="945" y="19397"/>
                  <a:pt x="1021" y="19425"/>
                  <a:pt x="1084" y="19457"/>
                </a:cubicBezTo>
                <a:cubicBezTo>
                  <a:pt x="1367" y="19603"/>
                  <a:pt x="1650" y="19749"/>
                  <a:pt x="1943" y="19899"/>
                </a:cubicBezTo>
                <a:cubicBezTo>
                  <a:pt x="1831" y="19977"/>
                  <a:pt x="1865" y="20058"/>
                  <a:pt x="1943" y="20119"/>
                </a:cubicBezTo>
                <a:cubicBezTo>
                  <a:pt x="2061" y="20213"/>
                  <a:pt x="2185" y="20300"/>
                  <a:pt x="2315" y="20378"/>
                </a:cubicBezTo>
                <a:cubicBezTo>
                  <a:pt x="2456" y="20464"/>
                  <a:pt x="2601" y="20538"/>
                  <a:pt x="2747" y="20609"/>
                </a:cubicBezTo>
                <a:cubicBezTo>
                  <a:pt x="2870" y="20666"/>
                  <a:pt x="2997" y="20712"/>
                  <a:pt x="3130" y="20765"/>
                </a:cubicBezTo>
                <a:cubicBezTo>
                  <a:pt x="3066" y="20809"/>
                  <a:pt x="2997" y="20871"/>
                  <a:pt x="2917" y="20907"/>
                </a:cubicBezTo>
                <a:cubicBezTo>
                  <a:pt x="2823" y="20949"/>
                  <a:pt x="2843" y="21010"/>
                  <a:pt x="2884" y="21064"/>
                </a:cubicBezTo>
                <a:cubicBezTo>
                  <a:pt x="2942" y="21140"/>
                  <a:pt x="3006" y="21218"/>
                  <a:pt x="3084" y="21272"/>
                </a:cubicBezTo>
                <a:cubicBezTo>
                  <a:pt x="3308" y="21427"/>
                  <a:pt x="3538" y="21571"/>
                  <a:pt x="3771" y="21712"/>
                </a:cubicBezTo>
                <a:cubicBezTo>
                  <a:pt x="3824" y="21746"/>
                  <a:pt x="3892" y="21753"/>
                  <a:pt x="3956" y="21773"/>
                </a:cubicBezTo>
                <a:cubicBezTo>
                  <a:pt x="3910" y="21820"/>
                  <a:pt x="3857" y="21871"/>
                  <a:pt x="3805" y="21925"/>
                </a:cubicBezTo>
                <a:cubicBezTo>
                  <a:pt x="3729" y="22000"/>
                  <a:pt x="3729" y="22070"/>
                  <a:pt x="3824" y="22117"/>
                </a:cubicBezTo>
                <a:cubicBezTo>
                  <a:pt x="3959" y="22185"/>
                  <a:pt x="4104" y="22233"/>
                  <a:pt x="4242" y="22295"/>
                </a:cubicBezTo>
                <a:cubicBezTo>
                  <a:pt x="4354" y="22345"/>
                  <a:pt x="4458" y="22411"/>
                  <a:pt x="4572" y="22457"/>
                </a:cubicBezTo>
                <a:cubicBezTo>
                  <a:pt x="4722" y="22516"/>
                  <a:pt x="4840" y="22619"/>
                  <a:pt x="4977" y="22696"/>
                </a:cubicBezTo>
                <a:cubicBezTo>
                  <a:pt x="5013" y="22717"/>
                  <a:pt x="5062" y="22715"/>
                  <a:pt x="5093" y="22740"/>
                </a:cubicBezTo>
                <a:cubicBezTo>
                  <a:pt x="5117" y="22756"/>
                  <a:pt x="5119" y="22800"/>
                  <a:pt x="5131" y="22832"/>
                </a:cubicBezTo>
                <a:cubicBezTo>
                  <a:pt x="5044" y="22858"/>
                  <a:pt x="5014" y="22923"/>
                  <a:pt x="5013" y="23006"/>
                </a:cubicBezTo>
                <a:cubicBezTo>
                  <a:pt x="5013" y="23013"/>
                  <a:pt x="4994" y="23020"/>
                  <a:pt x="4987" y="23028"/>
                </a:cubicBezTo>
                <a:cubicBezTo>
                  <a:pt x="4959" y="23054"/>
                  <a:pt x="4934" y="23084"/>
                  <a:pt x="4921" y="23125"/>
                </a:cubicBezTo>
                <a:cubicBezTo>
                  <a:pt x="4889" y="23149"/>
                  <a:pt x="4849" y="23168"/>
                  <a:pt x="4826" y="23197"/>
                </a:cubicBezTo>
                <a:cubicBezTo>
                  <a:pt x="4733" y="23316"/>
                  <a:pt x="4639" y="23433"/>
                  <a:pt x="4558" y="23559"/>
                </a:cubicBezTo>
                <a:cubicBezTo>
                  <a:pt x="4458" y="23715"/>
                  <a:pt x="4459" y="23726"/>
                  <a:pt x="4627" y="23820"/>
                </a:cubicBezTo>
                <a:cubicBezTo>
                  <a:pt x="4808" y="23922"/>
                  <a:pt x="4998" y="24005"/>
                  <a:pt x="5191" y="24101"/>
                </a:cubicBezTo>
                <a:cubicBezTo>
                  <a:pt x="5164" y="24241"/>
                  <a:pt x="5168" y="24247"/>
                  <a:pt x="5342" y="24265"/>
                </a:cubicBezTo>
                <a:cubicBezTo>
                  <a:pt x="5424" y="24274"/>
                  <a:pt x="5507" y="24279"/>
                  <a:pt x="5590" y="24279"/>
                </a:cubicBezTo>
                <a:cubicBezTo>
                  <a:pt x="5605" y="24279"/>
                  <a:pt x="5619" y="24279"/>
                  <a:pt x="5633" y="24279"/>
                </a:cubicBezTo>
                <a:cubicBezTo>
                  <a:pt x="5725" y="24277"/>
                  <a:pt x="5815" y="24263"/>
                  <a:pt x="5908" y="24255"/>
                </a:cubicBezTo>
                <a:lnTo>
                  <a:pt x="5908" y="24255"/>
                </a:lnTo>
                <a:cubicBezTo>
                  <a:pt x="5836" y="24350"/>
                  <a:pt x="5762" y="24443"/>
                  <a:pt x="5684" y="24546"/>
                </a:cubicBezTo>
                <a:cubicBezTo>
                  <a:pt x="5708" y="24564"/>
                  <a:pt x="5730" y="24577"/>
                  <a:pt x="5755" y="24595"/>
                </a:cubicBezTo>
                <a:cubicBezTo>
                  <a:pt x="5738" y="24606"/>
                  <a:pt x="5723" y="24616"/>
                  <a:pt x="5673" y="24648"/>
                </a:cubicBezTo>
                <a:cubicBezTo>
                  <a:pt x="5796" y="24689"/>
                  <a:pt x="5890" y="24744"/>
                  <a:pt x="5988" y="24751"/>
                </a:cubicBezTo>
                <a:cubicBezTo>
                  <a:pt x="6413" y="24782"/>
                  <a:pt x="6837" y="24816"/>
                  <a:pt x="7262" y="24818"/>
                </a:cubicBezTo>
                <a:cubicBezTo>
                  <a:pt x="7265" y="24818"/>
                  <a:pt x="7269" y="24818"/>
                  <a:pt x="7273" y="24818"/>
                </a:cubicBezTo>
                <a:cubicBezTo>
                  <a:pt x="7579" y="24818"/>
                  <a:pt x="7885" y="24774"/>
                  <a:pt x="8192" y="24751"/>
                </a:cubicBezTo>
                <a:cubicBezTo>
                  <a:pt x="8243" y="24747"/>
                  <a:pt x="8295" y="24745"/>
                  <a:pt x="8364" y="24741"/>
                </a:cubicBezTo>
                <a:lnTo>
                  <a:pt x="8364" y="24741"/>
                </a:lnTo>
                <a:cubicBezTo>
                  <a:pt x="8214" y="24864"/>
                  <a:pt x="8082" y="24971"/>
                  <a:pt x="7945" y="25083"/>
                </a:cubicBezTo>
                <a:cubicBezTo>
                  <a:pt x="7956" y="25098"/>
                  <a:pt x="7968" y="25114"/>
                  <a:pt x="7971" y="25117"/>
                </a:cubicBezTo>
                <a:lnTo>
                  <a:pt x="7971" y="25117"/>
                </a:lnTo>
                <a:cubicBezTo>
                  <a:pt x="7919" y="25200"/>
                  <a:pt x="7875" y="25272"/>
                  <a:pt x="7827" y="25351"/>
                </a:cubicBezTo>
                <a:cubicBezTo>
                  <a:pt x="7858" y="25359"/>
                  <a:pt x="7888" y="25369"/>
                  <a:pt x="7895" y="25372"/>
                </a:cubicBezTo>
                <a:cubicBezTo>
                  <a:pt x="7773" y="25554"/>
                  <a:pt x="7655" y="25738"/>
                  <a:pt x="7534" y="25919"/>
                </a:cubicBezTo>
                <a:cubicBezTo>
                  <a:pt x="7480" y="25997"/>
                  <a:pt x="7508" y="26040"/>
                  <a:pt x="7580" y="26088"/>
                </a:cubicBezTo>
                <a:cubicBezTo>
                  <a:pt x="7740" y="26193"/>
                  <a:pt x="7925" y="26206"/>
                  <a:pt x="8105" y="26234"/>
                </a:cubicBezTo>
                <a:cubicBezTo>
                  <a:pt x="8183" y="26246"/>
                  <a:pt x="8270" y="26234"/>
                  <a:pt x="8315" y="26326"/>
                </a:cubicBezTo>
                <a:cubicBezTo>
                  <a:pt x="8326" y="26345"/>
                  <a:pt x="8362" y="26355"/>
                  <a:pt x="8388" y="26360"/>
                </a:cubicBezTo>
                <a:cubicBezTo>
                  <a:pt x="8477" y="26378"/>
                  <a:pt x="8567" y="26387"/>
                  <a:pt x="8657" y="26387"/>
                </a:cubicBezTo>
                <a:cubicBezTo>
                  <a:pt x="8780" y="26387"/>
                  <a:pt x="8904" y="26370"/>
                  <a:pt x="9031" y="26336"/>
                </a:cubicBezTo>
                <a:cubicBezTo>
                  <a:pt x="9012" y="26310"/>
                  <a:pt x="9001" y="26293"/>
                  <a:pt x="8981" y="26265"/>
                </a:cubicBezTo>
                <a:lnTo>
                  <a:pt x="8981" y="26265"/>
                </a:lnTo>
                <a:cubicBezTo>
                  <a:pt x="9032" y="26279"/>
                  <a:pt x="9072" y="26289"/>
                  <a:pt x="9116" y="26301"/>
                </a:cubicBezTo>
                <a:cubicBezTo>
                  <a:pt x="9104" y="26373"/>
                  <a:pt x="9090" y="26444"/>
                  <a:pt x="9080" y="26516"/>
                </a:cubicBezTo>
                <a:cubicBezTo>
                  <a:pt x="9067" y="26611"/>
                  <a:pt x="9077" y="26649"/>
                  <a:pt x="9139" y="26649"/>
                </a:cubicBezTo>
                <a:cubicBezTo>
                  <a:pt x="9157" y="26649"/>
                  <a:pt x="9180" y="26645"/>
                  <a:pt x="9209" y="26639"/>
                </a:cubicBezTo>
                <a:cubicBezTo>
                  <a:pt x="9322" y="26614"/>
                  <a:pt x="9433" y="26574"/>
                  <a:pt x="9542" y="26532"/>
                </a:cubicBezTo>
                <a:cubicBezTo>
                  <a:pt x="9870" y="26409"/>
                  <a:pt x="10195" y="26283"/>
                  <a:pt x="10540" y="26150"/>
                </a:cubicBezTo>
                <a:cubicBezTo>
                  <a:pt x="10545" y="26259"/>
                  <a:pt x="10555" y="26347"/>
                  <a:pt x="10551" y="26434"/>
                </a:cubicBezTo>
                <a:cubicBezTo>
                  <a:pt x="10549" y="26510"/>
                  <a:pt x="10575" y="26541"/>
                  <a:pt x="10626" y="26541"/>
                </a:cubicBezTo>
                <a:cubicBezTo>
                  <a:pt x="10640" y="26541"/>
                  <a:pt x="10656" y="26539"/>
                  <a:pt x="10674" y="26534"/>
                </a:cubicBezTo>
                <a:cubicBezTo>
                  <a:pt x="10767" y="26508"/>
                  <a:pt x="10867" y="26490"/>
                  <a:pt x="10951" y="26446"/>
                </a:cubicBezTo>
                <a:cubicBezTo>
                  <a:pt x="11229" y="26297"/>
                  <a:pt x="11487" y="26121"/>
                  <a:pt x="11728" y="25915"/>
                </a:cubicBezTo>
                <a:cubicBezTo>
                  <a:pt x="11976" y="25704"/>
                  <a:pt x="12248" y="25521"/>
                  <a:pt x="12513" y="25328"/>
                </a:cubicBezTo>
                <a:cubicBezTo>
                  <a:pt x="12766" y="25146"/>
                  <a:pt x="13024" y="24968"/>
                  <a:pt x="13278" y="24788"/>
                </a:cubicBezTo>
                <a:cubicBezTo>
                  <a:pt x="13304" y="24771"/>
                  <a:pt x="13329" y="24755"/>
                  <a:pt x="13375" y="24751"/>
                </a:cubicBezTo>
                <a:lnTo>
                  <a:pt x="13375" y="24751"/>
                </a:lnTo>
                <a:cubicBezTo>
                  <a:pt x="12942" y="25483"/>
                  <a:pt x="12498" y="26208"/>
                  <a:pt x="12079" y="26949"/>
                </a:cubicBezTo>
                <a:cubicBezTo>
                  <a:pt x="11665" y="27686"/>
                  <a:pt x="11265" y="28432"/>
                  <a:pt x="10875" y="29181"/>
                </a:cubicBezTo>
                <a:cubicBezTo>
                  <a:pt x="10482" y="29937"/>
                  <a:pt x="10144" y="30719"/>
                  <a:pt x="9788" y="31483"/>
                </a:cubicBezTo>
                <a:cubicBezTo>
                  <a:pt x="9952" y="31553"/>
                  <a:pt x="10090" y="31613"/>
                  <a:pt x="10229" y="31669"/>
                </a:cubicBezTo>
                <a:cubicBezTo>
                  <a:pt x="10241" y="31674"/>
                  <a:pt x="10258" y="31677"/>
                  <a:pt x="10274" y="31677"/>
                </a:cubicBezTo>
                <a:cubicBezTo>
                  <a:pt x="10287" y="31677"/>
                  <a:pt x="10300" y="31675"/>
                  <a:pt x="10306" y="31669"/>
                </a:cubicBezTo>
                <a:cubicBezTo>
                  <a:pt x="10401" y="31577"/>
                  <a:pt x="10519" y="31493"/>
                  <a:pt x="10577" y="31378"/>
                </a:cubicBezTo>
                <a:cubicBezTo>
                  <a:pt x="10754" y="31031"/>
                  <a:pt x="10895" y="30666"/>
                  <a:pt x="11069" y="30316"/>
                </a:cubicBezTo>
                <a:cubicBezTo>
                  <a:pt x="11475" y="29497"/>
                  <a:pt x="11884" y="28680"/>
                  <a:pt x="12305" y="27870"/>
                </a:cubicBezTo>
                <a:cubicBezTo>
                  <a:pt x="12612" y="27281"/>
                  <a:pt x="12938" y="26704"/>
                  <a:pt x="13257" y="26121"/>
                </a:cubicBezTo>
                <a:cubicBezTo>
                  <a:pt x="13283" y="26074"/>
                  <a:pt x="13318" y="26035"/>
                  <a:pt x="13368" y="26004"/>
                </a:cubicBezTo>
                <a:lnTo>
                  <a:pt x="13368" y="26004"/>
                </a:lnTo>
                <a:cubicBezTo>
                  <a:pt x="13318" y="26119"/>
                  <a:pt x="13250" y="26231"/>
                  <a:pt x="13220" y="26351"/>
                </a:cubicBezTo>
                <a:cubicBezTo>
                  <a:pt x="13168" y="26560"/>
                  <a:pt x="13138" y="26773"/>
                  <a:pt x="13105" y="26985"/>
                </a:cubicBezTo>
                <a:cubicBezTo>
                  <a:pt x="13101" y="27008"/>
                  <a:pt x="13132" y="27038"/>
                  <a:pt x="13141" y="27054"/>
                </a:cubicBezTo>
                <a:cubicBezTo>
                  <a:pt x="13137" y="27106"/>
                  <a:pt x="13131" y="27154"/>
                  <a:pt x="13131" y="27200"/>
                </a:cubicBezTo>
                <a:cubicBezTo>
                  <a:pt x="13129" y="27306"/>
                  <a:pt x="13129" y="27341"/>
                  <a:pt x="13171" y="27341"/>
                </a:cubicBezTo>
                <a:cubicBezTo>
                  <a:pt x="13194" y="27341"/>
                  <a:pt x="13228" y="27331"/>
                  <a:pt x="13282" y="27316"/>
                </a:cubicBezTo>
                <a:cubicBezTo>
                  <a:pt x="13411" y="27278"/>
                  <a:pt x="13540" y="27251"/>
                  <a:pt x="13664" y="27221"/>
                </a:cubicBezTo>
                <a:lnTo>
                  <a:pt x="13664" y="27221"/>
                </a:lnTo>
                <a:cubicBezTo>
                  <a:pt x="13535" y="27434"/>
                  <a:pt x="13621" y="27672"/>
                  <a:pt x="13652" y="27906"/>
                </a:cubicBezTo>
                <a:cubicBezTo>
                  <a:pt x="13674" y="28074"/>
                  <a:pt x="13712" y="28243"/>
                  <a:pt x="13746" y="28410"/>
                </a:cubicBezTo>
                <a:cubicBezTo>
                  <a:pt x="13777" y="28554"/>
                  <a:pt x="13813" y="28618"/>
                  <a:pt x="13890" y="28618"/>
                </a:cubicBezTo>
                <a:cubicBezTo>
                  <a:pt x="13937" y="28618"/>
                  <a:pt x="13999" y="28595"/>
                  <a:pt x="14084" y="28551"/>
                </a:cubicBezTo>
                <a:cubicBezTo>
                  <a:pt x="14152" y="28744"/>
                  <a:pt x="14208" y="28944"/>
                  <a:pt x="14289" y="29132"/>
                </a:cubicBezTo>
                <a:cubicBezTo>
                  <a:pt x="14365" y="29308"/>
                  <a:pt x="14468" y="29474"/>
                  <a:pt x="14557" y="29647"/>
                </a:cubicBezTo>
                <a:cubicBezTo>
                  <a:pt x="14578" y="29686"/>
                  <a:pt x="14602" y="29703"/>
                  <a:pt x="14628" y="29703"/>
                </a:cubicBezTo>
                <a:cubicBezTo>
                  <a:pt x="14650" y="29703"/>
                  <a:pt x="14674" y="29690"/>
                  <a:pt x="14697" y="29667"/>
                </a:cubicBezTo>
                <a:cubicBezTo>
                  <a:pt x="14780" y="29582"/>
                  <a:pt x="14865" y="29495"/>
                  <a:pt x="14936" y="29400"/>
                </a:cubicBezTo>
                <a:cubicBezTo>
                  <a:pt x="15060" y="29233"/>
                  <a:pt x="15159" y="29048"/>
                  <a:pt x="15292" y="28892"/>
                </a:cubicBezTo>
                <a:cubicBezTo>
                  <a:pt x="15384" y="28785"/>
                  <a:pt x="15521" y="28722"/>
                  <a:pt x="15585" y="28583"/>
                </a:cubicBezTo>
                <a:cubicBezTo>
                  <a:pt x="15629" y="28484"/>
                  <a:pt x="15683" y="28388"/>
                  <a:pt x="15736" y="28285"/>
                </a:cubicBezTo>
                <a:cubicBezTo>
                  <a:pt x="16006" y="28646"/>
                  <a:pt x="16300" y="28993"/>
                  <a:pt x="16444" y="29470"/>
                </a:cubicBezTo>
                <a:cubicBezTo>
                  <a:pt x="16486" y="29387"/>
                  <a:pt x="16508" y="29343"/>
                  <a:pt x="16541" y="29279"/>
                </a:cubicBezTo>
                <a:cubicBezTo>
                  <a:pt x="16555" y="29329"/>
                  <a:pt x="16572" y="29356"/>
                  <a:pt x="16569" y="29384"/>
                </a:cubicBezTo>
                <a:cubicBezTo>
                  <a:pt x="16564" y="29439"/>
                  <a:pt x="16557" y="29484"/>
                  <a:pt x="16632" y="29499"/>
                </a:cubicBezTo>
                <a:cubicBezTo>
                  <a:pt x="16653" y="29504"/>
                  <a:pt x="16672" y="29554"/>
                  <a:pt x="16678" y="29585"/>
                </a:cubicBezTo>
                <a:cubicBezTo>
                  <a:pt x="16717" y="29771"/>
                  <a:pt x="16833" y="29914"/>
                  <a:pt x="16963" y="30036"/>
                </a:cubicBezTo>
                <a:cubicBezTo>
                  <a:pt x="17058" y="30125"/>
                  <a:pt x="17135" y="30228"/>
                  <a:pt x="17228" y="30317"/>
                </a:cubicBezTo>
                <a:cubicBezTo>
                  <a:pt x="17266" y="30354"/>
                  <a:pt x="17294" y="30373"/>
                  <a:pt x="17319" y="30373"/>
                </a:cubicBezTo>
                <a:cubicBezTo>
                  <a:pt x="17348" y="30373"/>
                  <a:pt x="17374" y="30347"/>
                  <a:pt x="17407" y="30295"/>
                </a:cubicBezTo>
                <a:cubicBezTo>
                  <a:pt x="17427" y="30263"/>
                  <a:pt x="17452" y="30233"/>
                  <a:pt x="17490" y="30178"/>
                </a:cubicBezTo>
                <a:cubicBezTo>
                  <a:pt x="17561" y="30265"/>
                  <a:pt x="17629" y="30333"/>
                  <a:pt x="17681" y="30413"/>
                </a:cubicBezTo>
                <a:cubicBezTo>
                  <a:pt x="17786" y="30568"/>
                  <a:pt x="17877" y="30733"/>
                  <a:pt x="17980" y="30888"/>
                </a:cubicBezTo>
                <a:cubicBezTo>
                  <a:pt x="18010" y="30935"/>
                  <a:pt x="18045" y="30969"/>
                  <a:pt x="18087" y="30969"/>
                </a:cubicBezTo>
                <a:cubicBezTo>
                  <a:pt x="18114" y="30969"/>
                  <a:pt x="18145" y="30954"/>
                  <a:pt x="18178" y="30919"/>
                </a:cubicBezTo>
                <a:cubicBezTo>
                  <a:pt x="18204" y="30894"/>
                  <a:pt x="18228" y="30881"/>
                  <a:pt x="18253" y="30881"/>
                </a:cubicBezTo>
                <a:cubicBezTo>
                  <a:pt x="18284" y="30881"/>
                  <a:pt x="18314" y="30901"/>
                  <a:pt x="18344" y="30938"/>
                </a:cubicBezTo>
                <a:cubicBezTo>
                  <a:pt x="18457" y="31078"/>
                  <a:pt x="18582" y="31204"/>
                  <a:pt x="18756" y="31274"/>
                </a:cubicBezTo>
                <a:cubicBezTo>
                  <a:pt x="18804" y="31294"/>
                  <a:pt x="18842" y="31306"/>
                  <a:pt x="18875" y="31306"/>
                </a:cubicBezTo>
                <a:cubicBezTo>
                  <a:pt x="18925" y="31306"/>
                  <a:pt x="18962" y="31278"/>
                  <a:pt x="19000" y="31206"/>
                </a:cubicBezTo>
                <a:cubicBezTo>
                  <a:pt x="19114" y="30993"/>
                  <a:pt x="19213" y="30773"/>
                  <a:pt x="19310" y="30552"/>
                </a:cubicBezTo>
                <a:cubicBezTo>
                  <a:pt x="19334" y="30498"/>
                  <a:pt x="19350" y="30461"/>
                  <a:pt x="19383" y="30461"/>
                </a:cubicBezTo>
                <a:cubicBezTo>
                  <a:pt x="19402" y="30461"/>
                  <a:pt x="19427" y="30474"/>
                  <a:pt x="19461" y="30503"/>
                </a:cubicBezTo>
                <a:cubicBezTo>
                  <a:pt x="19549" y="30575"/>
                  <a:pt x="19656" y="30625"/>
                  <a:pt x="19760" y="30674"/>
                </a:cubicBezTo>
                <a:cubicBezTo>
                  <a:pt x="19938" y="30758"/>
                  <a:pt x="20041" y="30916"/>
                  <a:pt x="20166" y="31052"/>
                </a:cubicBezTo>
                <a:cubicBezTo>
                  <a:pt x="20266" y="31159"/>
                  <a:pt x="20372" y="31264"/>
                  <a:pt x="20490" y="31349"/>
                </a:cubicBezTo>
                <a:cubicBezTo>
                  <a:pt x="20538" y="31384"/>
                  <a:pt x="20579" y="31400"/>
                  <a:pt x="20615" y="31400"/>
                </a:cubicBezTo>
                <a:cubicBezTo>
                  <a:pt x="20680" y="31400"/>
                  <a:pt x="20727" y="31346"/>
                  <a:pt x="20756" y="31242"/>
                </a:cubicBezTo>
                <a:cubicBezTo>
                  <a:pt x="20768" y="31199"/>
                  <a:pt x="20781" y="31154"/>
                  <a:pt x="20802" y="31083"/>
                </a:cubicBezTo>
                <a:cubicBezTo>
                  <a:pt x="20909" y="31173"/>
                  <a:pt x="21004" y="31248"/>
                  <a:pt x="21092" y="31331"/>
                </a:cubicBezTo>
                <a:cubicBezTo>
                  <a:pt x="21172" y="31406"/>
                  <a:pt x="21243" y="31489"/>
                  <a:pt x="21322" y="31565"/>
                </a:cubicBezTo>
                <a:cubicBezTo>
                  <a:pt x="21390" y="31633"/>
                  <a:pt x="21438" y="31666"/>
                  <a:pt x="21490" y="31666"/>
                </a:cubicBezTo>
                <a:cubicBezTo>
                  <a:pt x="21542" y="31666"/>
                  <a:pt x="21598" y="31633"/>
                  <a:pt x="21683" y="31566"/>
                </a:cubicBezTo>
                <a:cubicBezTo>
                  <a:pt x="21867" y="31683"/>
                  <a:pt x="22059" y="31801"/>
                  <a:pt x="22252" y="31924"/>
                </a:cubicBezTo>
                <a:cubicBezTo>
                  <a:pt x="22266" y="31934"/>
                  <a:pt x="22284" y="31938"/>
                  <a:pt x="22305" y="31938"/>
                </a:cubicBezTo>
                <a:cubicBezTo>
                  <a:pt x="22382" y="31938"/>
                  <a:pt x="22487" y="31878"/>
                  <a:pt x="22496" y="31808"/>
                </a:cubicBezTo>
                <a:cubicBezTo>
                  <a:pt x="22507" y="31724"/>
                  <a:pt x="22516" y="31638"/>
                  <a:pt x="22530" y="31554"/>
                </a:cubicBezTo>
                <a:cubicBezTo>
                  <a:pt x="22531" y="31540"/>
                  <a:pt x="22543" y="31528"/>
                  <a:pt x="22556" y="31505"/>
                </a:cubicBezTo>
                <a:cubicBezTo>
                  <a:pt x="22592" y="31521"/>
                  <a:pt x="22630" y="31531"/>
                  <a:pt x="22661" y="31552"/>
                </a:cubicBezTo>
                <a:cubicBezTo>
                  <a:pt x="22835" y="31664"/>
                  <a:pt x="23008" y="31778"/>
                  <a:pt x="23181" y="31891"/>
                </a:cubicBezTo>
                <a:cubicBezTo>
                  <a:pt x="23207" y="31907"/>
                  <a:pt x="23234" y="31924"/>
                  <a:pt x="23262" y="31937"/>
                </a:cubicBezTo>
                <a:cubicBezTo>
                  <a:pt x="23305" y="31957"/>
                  <a:pt x="23338" y="31969"/>
                  <a:pt x="23366" y="31969"/>
                </a:cubicBezTo>
                <a:cubicBezTo>
                  <a:pt x="23421" y="31969"/>
                  <a:pt x="23460" y="31926"/>
                  <a:pt x="23525" y="31824"/>
                </a:cubicBezTo>
                <a:cubicBezTo>
                  <a:pt x="23627" y="31876"/>
                  <a:pt x="23731" y="31928"/>
                  <a:pt x="23833" y="31983"/>
                </a:cubicBezTo>
                <a:cubicBezTo>
                  <a:pt x="23939" y="32041"/>
                  <a:pt x="24039" y="32110"/>
                  <a:pt x="24147" y="32163"/>
                </a:cubicBezTo>
                <a:cubicBezTo>
                  <a:pt x="24204" y="32192"/>
                  <a:pt x="24252" y="32207"/>
                  <a:pt x="24293" y="32207"/>
                </a:cubicBezTo>
                <a:cubicBezTo>
                  <a:pt x="24376" y="32207"/>
                  <a:pt x="24432" y="32146"/>
                  <a:pt x="24479" y="32017"/>
                </a:cubicBezTo>
                <a:cubicBezTo>
                  <a:pt x="24517" y="32030"/>
                  <a:pt x="24557" y="32041"/>
                  <a:pt x="24593" y="32058"/>
                </a:cubicBezTo>
                <a:cubicBezTo>
                  <a:pt x="24745" y="32130"/>
                  <a:pt x="24896" y="32202"/>
                  <a:pt x="25045" y="32275"/>
                </a:cubicBezTo>
                <a:cubicBezTo>
                  <a:pt x="25135" y="32321"/>
                  <a:pt x="25225" y="32367"/>
                  <a:pt x="25314" y="32415"/>
                </a:cubicBezTo>
                <a:cubicBezTo>
                  <a:pt x="25371" y="32448"/>
                  <a:pt x="25422" y="32492"/>
                  <a:pt x="25486" y="32492"/>
                </a:cubicBezTo>
                <a:cubicBezTo>
                  <a:pt x="25509" y="32492"/>
                  <a:pt x="25534" y="32486"/>
                  <a:pt x="25561" y="32473"/>
                </a:cubicBezTo>
                <a:cubicBezTo>
                  <a:pt x="25564" y="32471"/>
                  <a:pt x="25568" y="32471"/>
                  <a:pt x="25572" y="32471"/>
                </a:cubicBezTo>
                <a:cubicBezTo>
                  <a:pt x="25595" y="32471"/>
                  <a:pt x="25631" y="32493"/>
                  <a:pt x="25655" y="32507"/>
                </a:cubicBezTo>
                <a:cubicBezTo>
                  <a:pt x="26015" y="32701"/>
                  <a:pt x="26404" y="32790"/>
                  <a:pt x="26810" y="32820"/>
                </a:cubicBezTo>
                <a:cubicBezTo>
                  <a:pt x="26820" y="32820"/>
                  <a:pt x="26830" y="32821"/>
                  <a:pt x="26841" y="32821"/>
                </a:cubicBezTo>
                <a:cubicBezTo>
                  <a:pt x="26857" y="32821"/>
                  <a:pt x="26874" y="32820"/>
                  <a:pt x="26890" y="32817"/>
                </a:cubicBezTo>
                <a:cubicBezTo>
                  <a:pt x="27022" y="32792"/>
                  <a:pt x="27046" y="32742"/>
                  <a:pt x="26964" y="32640"/>
                </a:cubicBezTo>
                <a:cubicBezTo>
                  <a:pt x="26879" y="32534"/>
                  <a:pt x="26782" y="32437"/>
                  <a:pt x="26688" y="32338"/>
                </a:cubicBezTo>
                <a:cubicBezTo>
                  <a:pt x="26552" y="32194"/>
                  <a:pt x="26414" y="32053"/>
                  <a:pt x="26276" y="31909"/>
                </a:cubicBezTo>
                <a:cubicBezTo>
                  <a:pt x="26260" y="31892"/>
                  <a:pt x="26239" y="31861"/>
                  <a:pt x="26245" y="31850"/>
                </a:cubicBezTo>
                <a:cubicBezTo>
                  <a:pt x="26309" y="31741"/>
                  <a:pt x="26224" y="31685"/>
                  <a:pt x="26167" y="31621"/>
                </a:cubicBezTo>
                <a:cubicBezTo>
                  <a:pt x="25966" y="31400"/>
                  <a:pt x="25763" y="31181"/>
                  <a:pt x="25571" y="30970"/>
                </a:cubicBezTo>
                <a:cubicBezTo>
                  <a:pt x="25577" y="30943"/>
                  <a:pt x="25577" y="30938"/>
                  <a:pt x="25580" y="30935"/>
                </a:cubicBezTo>
                <a:cubicBezTo>
                  <a:pt x="25752" y="30795"/>
                  <a:pt x="25761" y="30746"/>
                  <a:pt x="25645" y="30542"/>
                </a:cubicBezTo>
                <a:cubicBezTo>
                  <a:pt x="25549" y="30372"/>
                  <a:pt x="25447" y="30207"/>
                  <a:pt x="25354" y="30036"/>
                </a:cubicBezTo>
                <a:cubicBezTo>
                  <a:pt x="25334" y="30001"/>
                  <a:pt x="25346" y="29951"/>
                  <a:pt x="25340" y="29909"/>
                </a:cubicBezTo>
                <a:cubicBezTo>
                  <a:pt x="25335" y="29862"/>
                  <a:pt x="25336" y="29807"/>
                  <a:pt x="25314" y="29769"/>
                </a:cubicBezTo>
                <a:cubicBezTo>
                  <a:pt x="25225" y="29618"/>
                  <a:pt x="25125" y="29473"/>
                  <a:pt x="25026" y="29316"/>
                </a:cubicBezTo>
                <a:cubicBezTo>
                  <a:pt x="25135" y="29256"/>
                  <a:pt x="25248" y="29191"/>
                  <a:pt x="25362" y="29129"/>
                </a:cubicBezTo>
                <a:cubicBezTo>
                  <a:pt x="25431" y="29092"/>
                  <a:pt x="25500" y="29055"/>
                  <a:pt x="25571" y="29023"/>
                </a:cubicBezTo>
                <a:cubicBezTo>
                  <a:pt x="25666" y="28979"/>
                  <a:pt x="25674" y="28912"/>
                  <a:pt x="25622" y="28834"/>
                </a:cubicBezTo>
                <a:cubicBezTo>
                  <a:pt x="25577" y="28766"/>
                  <a:pt x="25527" y="28701"/>
                  <a:pt x="25474" y="28638"/>
                </a:cubicBezTo>
                <a:cubicBezTo>
                  <a:pt x="25288" y="28413"/>
                  <a:pt x="25099" y="28191"/>
                  <a:pt x="24912" y="27966"/>
                </a:cubicBezTo>
                <a:cubicBezTo>
                  <a:pt x="24899" y="27953"/>
                  <a:pt x="24893" y="27934"/>
                  <a:pt x="24884" y="27919"/>
                </a:cubicBezTo>
                <a:cubicBezTo>
                  <a:pt x="24991" y="27806"/>
                  <a:pt x="24995" y="27744"/>
                  <a:pt x="24871" y="27641"/>
                </a:cubicBezTo>
                <a:cubicBezTo>
                  <a:pt x="24760" y="27550"/>
                  <a:pt x="24639" y="27471"/>
                  <a:pt x="24517" y="27393"/>
                </a:cubicBezTo>
                <a:cubicBezTo>
                  <a:pt x="24234" y="27209"/>
                  <a:pt x="24050" y="26926"/>
                  <a:pt x="23816" y="26695"/>
                </a:cubicBezTo>
                <a:cubicBezTo>
                  <a:pt x="23716" y="26597"/>
                  <a:pt x="23605" y="26515"/>
                  <a:pt x="23498" y="26423"/>
                </a:cubicBezTo>
                <a:cubicBezTo>
                  <a:pt x="23500" y="26421"/>
                  <a:pt x="23503" y="26410"/>
                  <a:pt x="23507" y="26408"/>
                </a:cubicBezTo>
                <a:cubicBezTo>
                  <a:pt x="23802" y="26360"/>
                  <a:pt x="24097" y="26296"/>
                  <a:pt x="24394" y="26271"/>
                </a:cubicBezTo>
                <a:cubicBezTo>
                  <a:pt x="24482" y="26263"/>
                  <a:pt x="24570" y="26260"/>
                  <a:pt x="24658" y="26260"/>
                </a:cubicBezTo>
                <a:cubicBezTo>
                  <a:pt x="25018" y="26260"/>
                  <a:pt x="25374" y="26319"/>
                  <a:pt x="25726" y="26401"/>
                </a:cubicBezTo>
                <a:cubicBezTo>
                  <a:pt x="25753" y="26408"/>
                  <a:pt x="25782" y="26410"/>
                  <a:pt x="25811" y="26410"/>
                </a:cubicBezTo>
                <a:cubicBezTo>
                  <a:pt x="25829" y="26410"/>
                  <a:pt x="25847" y="26409"/>
                  <a:pt x="25865" y="26408"/>
                </a:cubicBezTo>
                <a:cubicBezTo>
                  <a:pt x="26074" y="26392"/>
                  <a:pt x="26084" y="26379"/>
                  <a:pt x="26053" y="26175"/>
                </a:cubicBezTo>
                <a:cubicBezTo>
                  <a:pt x="26050" y="26165"/>
                  <a:pt x="26054" y="26152"/>
                  <a:pt x="26059" y="26122"/>
                </a:cubicBezTo>
                <a:cubicBezTo>
                  <a:pt x="26182" y="26135"/>
                  <a:pt x="26303" y="26148"/>
                  <a:pt x="26426" y="26163"/>
                </a:cubicBezTo>
                <a:cubicBezTo>
                  <a:pt x="26488" y="26170"/>
                  <a:pt x="26549" y="26180"/>
                  <a:pt x="26611" y="26184"/>
                </a:cubicBezTo>
                <a:cubicBezTo>
                  <a:pt x="26621" y="26185"/>
                  <a:pt x="26631" y="26185"/>
                  <a:pt x="26640" y="26185"/>
                </a:cubicBezTo>
                <a:cubicBezTo>
                  <a:pt x="26722" y="26185"/>
                  <a:pt x="26785" y="26158"/>
                  <a:pt x="26780" y="26042"/>
                </a:cubicBezTo>
                <a:lnTo>
                  <a:pt x="26780" y="26042"/>
                </a:lnTo>
                <a:cubicBezTo>
                  <a:pt x="26892" y="26045"/>
                  <a:pt x="27000" y="26053"/>
                  <a:pt x="27107" y="26053"/>
                </a:cubicBezTo>
                <a:cubicBezTo>
                  <a:pt x="27151" y="26053"/>
                  <a:pt x="27195" y="26051"/>
                  <a:pt x="27239" y="26047"/>
                </a:cubicBezTo>
                <a:cubicBezTo>
                  <a:pt x="27397" y="26034"/>
                  <a:pt x="27554" y="25998"/>
                  <a:pt x="27708" y="25962"/>
                </a:cubicBezTo>
                <a:cubicBezTo>
                  <a:pt x="27804" y="25938"/>
                  <a:pt x="27831" y="25877"/>
                  <a:pt x="27775" y="25785"/>
                </a:cubicBezTo>
                <a:cubicBezTo>
                  <a:pt x="27696" y="25657"/>
                  <a:pt x="27619" y="25526"/>
                  <a:pt x="27531" y="25376"/>
                </a:cubicBezTo>
                <a:cubicBezTo>
                  <a:pt x="27621" y="25352"/>
                  <a:pt x="27704" y="25336"/>
                  <a:pt x="27784" y="25336"/>
                </a:cubicBezTo>
                <a:cubicBezTo>
                  <a:pt x="27835" y="25336"/>
                  <a:pt x="27884" y="25342"/>
                  <a:pt x="27933" y="25356"/>
                </a:cubicBezTo>
                <a:cubicBezTo>
                  <a:pt x="28078" y="25396"/>
                  <a:pt x="28220" y="25453"/>
                  <a:pt x="28364" y="25501"/>
                </a:cubicBezTo>
                <a:cubicBezTo>
                  <a:pt x="28397" y="25511"/>
                  <a:pt x="28431" y="25523"/>
                  <a:pt x="28466" y="25530"/>
                </a:cubicBezTo>
                <a:cubicBezTo>
                  <a:pt x="28497" y="25536"/>
                  <a:pt x="28524" y="25539"/>
                  <a:pt x="28546" y="25539"/>
                </a:cubicBezTo>
                <a:cubicBezTo>
                  <a:pt x="28627" y="25539"/>
                  <a:pt x="28652" y="25495"/>
                  <a:pt x="28648" y="25382"/>
                </a:cubicBezTo>
                <a:cubicBezTo>
                  <a:pt x="28648" y="25372"/>
                  <a:pt x="28657" y="25361"/>
                  <a:pt x="28664" y="25345"/>
                </a:cubicBezTo>
                <a:cubicBezTo>
                  <a:pt x="28766" y="25374"/>
                  <a:pt x="28864" y="25409"/>
                  <a:pt x="28966" y="25429"/>
                </a:cubicBezTo>
                <a:cubicBezTo>
                  <a:pt x="29067" y="25450"/>
                  <a:pt x="29166" y="25461"/>
                  <a:pt x="29265" y="25461"/>
                </a:cubicBezTo>
                <a:cubicBezTo>
                  <a:pt x="29439" y="25461"/>
                  <a:pt x="29610" y="25425"/>
                  <a:pt x="29774" y="25338"/>
                </a:cubicBezTo>
                <a:cubicBezTo>
                  <a:pt x="29869" y="25288"/>
                  <a:pt x="29907" y="25228"/>
                  <a:pt x="29850" y="25124"/>
                </a:cubicBezTo>
                <a:cubicBezTo>
                  <a:pt x="29811" y="25053"/>
                  <a:pt x="29788" y="24972"/>
                  <a:pt x="29753" y="24883"/>
                </a:cubicBezTo>
                <a:lnTo>
                  <a:pt x="29753" y="24883"/>
                </a:lnTo>
                <a:cubicBezTo>
                  <a:pt x="29823" y="24884"/>
                  <a:pt x="29886" y="24890"/>
                  <a:pt x="29946" y="24890"/>
                </a:cubicBezTo>
                <a:cubicBezTo>
                  <a:pt x="29959" y="24890"/>
                  <a:pt x="29971" y="24889"/>
                  <a:pt x="29984" y="24889"/>
                </a:cubicBezTo>
                <a:cubicBezTo>
                  <a:pt x="30181" y="24882"/>
                  <a:pt x="30381" y="24884"/>
                  <a:pt x="30576" y="24854"/>
                </a:cubicBezTo>
                <a:cubicBezTo>
                  <a:pt x="30843" y="24815"/>
                  <a:pt x="30856" y="24775"/>
                  <a:pt x="30731" y="24530"/>
                </a:cubicBezTo>
                <a:cubicBezTo>
                  <a:pt x="30799" y="24519"/>
                  <a:pt x="30863" y="24507"/>
                  <a:pt x="30926" y="24495"/>
                </a:cubicBezTo>
                <a:cubicBezTo>
                  <a:pt x="31014" y="24480"/>
                  <a:pt x="31103" y="24469"/>
                  <a:pt x="31190" y="24447"/>
                </a:cubicBezTo>
                <a:cubicBezTo>
                  <a:pt x="31290" y="24418"/>
                  <a:pt x="31376" y="24369"/>
                  <a:pt x="31328" y="24240"/>
                </a:cubicBezTo>
                <a:cubicBezTo>
                  <a:pt x="31419" y="24193"/>
                  <a:pt x="31510" y="24156"/>
                  <a:pt x="31591" y="24105"/>
                </a:cubicBezTo>
                <a:cubicBezTo>
                  <a:pt x="31702" y="24035"/>
                  <a:pt x="31702" y="23987"/>
                  <a:pt x="31611" y="23895"/>
                </a:cubicBezTo>
                <a:cubicBezTo>
                  <a:pt x="31497" y="23779"/>
                  <a:pt x="31384" y="23660"/>
                  <a:pt x="31272" y="23542"/>
                </a:cubicBezTo>
                <a:cubicBezTo>
                  <a:pt x="31258" y="23527"/>
                  <a:pt x="31244" y="23500"/>
                  <a:pt x="31246" y="23482"/>
                </a:cubicBezTo>
                <a:cubicBezTo>
                  <a:pt x="31294" y="23208"/>
                  <a:pt x="31153" y="22979"/>
                  <a:pt x="31064" y="22742"/>
                </a:cubicBezTo>
                <a:cubicBezTo>
                  <a:pt x="31015" y="22609"/>
                  <a:pt x="30926" y="22491"/>
                  <a:pt x="30866" y="22383"/>
                </a:cubicBezTo>
                <a:cubicBezTo>
                  <a:pt x="31131" y="22277"/>
                  <a:pt x="31399" y="22174"/>
                  <a:pt x="31663" y="22065"/>
                </a:cubicBezTo>
                <a:cubicBezTo>
                  <a:pt x="31736" y="22034"/>
                  <a:pt x="31801" y="21977"/>
                  <a:pt x="31875" y="21951"/>
                </a:cubicBezTo>
                <a:cubicBezTo>
                  <a:pt x="31985" y="21913"/>
                  <a:pt x="32103" y="21900"/>
                  <a:pt x="32211" y="21859"/>
                </a:cubicBezTo>
                <a:cubicBezTo>
                  <a:pt x="32345" y="21808"/>
                  <a:pt x="32480" y="21753"/>
                  <a:pt x="32599" y="21678"/>
                </a:cubicBezTo>
                <a:cubicBezTo>
                  <a:pt x="32723" y="21599"/>
                  <a:pt x="32719" y="21534"/>
                  <a:pt x="32628" y="21417"/>
                </a:cubicBezTo>
                <a:cubicBezTo>
                  <a:pt x="32593" y="21372"/>
                  <a:pt x="32559" y="21326"/>
                  <a:pt x="32521" y="21273"/>
                </a:cubicBezTo>
                <a:cubicBezTo>
                  <a:pt x="32676" y="21190"/>
                  <a:pt x="32825" y="21113"/>
                  <a:pt x="32969" y="21032"/>
                </a:cubicBezTo>
                <a:cubicBezTo>
                  <a:pt x="33195" y="20903"/>
                  <a:pt x="33421" y="20773"/>
                  <a:pt x="33647" y="20642"/>
                </a:cubicBezTo>
                <a:cubicBezTo>
                  <a:pt x="33755" y="20579"/>
                  <a:pt x="33756" y="20557"/>
                  <a:pt x="33660" y="20377"/>
                </a:cubicBezTo>
                <a:cubicBezTo>
                  <a:pt x="33732" y="20312"/>
                  <a:pt x="33813" y="20253"/>
                  <a:pt x="33879" y="20179"/>
                </a:cubicBezTo>
                <a:cubicBezTo>
                  <a:pt x="33972" y="20075"/>
                  <a:pt x="34059" y="19967"/>
                  <a:pt x="34136" y="19853"/>
                </a:cubicBezTo>
                <a:cubicBezTo>
                  <a:pt x="34202" y="19756"/>
                  <a:pt x="34162" y="19682"/>
                  <a:pt x="34072" y="19605"/>
                </a:cubicBezTo>
                <a:cubicBezTo>
                  <a:pt x="33940" y="19492"/>
                  <a:pt x="33825" y="19359"/>
                  <a:pt x="33708" y="19230"/>
                </a:cubicBezTo>
                <a:cubicBezTo>
                  <a:pt x="33652" y="19167"/>
                  <a:pt x="33681" y="19132"/>
                  <a:pt x="33752" y="19090"/>
                </a:cubicBezTo>
                <a:cubicBezTo>
                  <a:pt x="33973" y="18958"/>
                  <a:pt x="34188" y="18815"/>
                  <a:pt x="34403" y="18676"/>
                </a:cubicBezTo>
                <a:cubicBezTo>
                  <a:pt x="34504" y="18610"/>
                  <a:pt x="34601" y="18538"/>
                  <a:pt x="34699" y="18468"/>
                </a:cubicBezTo>
                <a:cubicBezTo>
                  <a:pt x="34764" y="18421"/>
                  <a:pt x="34817" y="18375"/>
                  <a:pt x="34743" y="18288"/>
                </a:cubicBezTo>
                <a:cubicBezTo>
                  <a:pt x="34729" y="18270"/>
                  <a:pt x="34750" y="18201"/>
                  <a:pt x="34775" y="18177"/>
                </a:cubicBezTo>
                <a:cubicBezTo>
                  <a:pt x="34879" y="18078"/>
                  <a:pt x="35002" y="17995"/>
                  <a:pt x="35097" y="17888"/>
                </a:cubicBezTo>
                <a:cubicBezTo>
                  <a:pt x="35185" y="17792"/>
                  <a:pt x="35254" y="17676"/>
                  <a:pt x="35316" y="17560"/>
                </a:cubicBezTo>
                <a:cubicBezTo>
                  <a:pt x="35365" y="17476"/>
                  <a:pt x="35360" y="17387"/>
                  <a:pt x="35252" y="17337"/>
                </a:cubicBezTo>
                <a:cubicBezTo>
                  <a:pt x="35228" y="17327"/>
                  <a:pt x="35211" y="17303"/>
                  <a:pt x="35182" y="17280"/>
                </a:cubicBezTo>
                <a:cubicBezTo>
                  <a:pt x="35284" y="17190"/>
                  <a:pt x="35376" y="17102"/>
                  <a:pt x="35473" y="17020"/>
                </a:cubicBezTo>
                <a:cubicBezTo>
                  <a:pt x="35759" y="16775"/>
                  <a:pt x="36055" y="16539"/>
                  <a:pt x="36335" y="16284"/>
                </a:cubicBezTo>
                <a:cubicBezTo>
                  <a:pt x="36642" y="16010"/>
                  <a:pt x="36973" y="15768"/>
                  <a:pt x="37287" y="15504"/>
                </a:cubicBezTo>
                <a:cubicBezTo>
                  <a:pt x="37363" y="15440"/>
                  <a:pt x="37426" y="15357"/>
                  <a:pt x="37481" y="15275"/>
                </a:cubicBezTo>
                <a:cubicBezTo>
                  <a:pt x="37521" y="15216"/>
                  <a:pt x="37501" y="15164"/>
                  <a:pt x="37429" y="15164"/>
                </a:cubicBezTo>
                <a:cubicBezTo>
                  <a:pt x="37424" y="15164"/>
                  <a:pt x="37419" y="15164"/>
                  <a:pt x="37413" y="15165"/>
                </a:cubicBezTo>
                <a:cubicBezTo>
                  <a:pt x="37283" y="15176"/>
                  <a:pt x="37152" y="15194"/>
                  <a:pt x="37023" y="15216"/>
                </a:cubicBezTo>
                <a:cubicBezTo>
                  <a:pt x="36771" y="15260"/>
                  <a:pt x="36520" y="15316"/>
                  <a:pt x="36266" y="15352"/>
                </a:cubicBezTo>
                <a:cubicBezTo>
                  <a:pt x="36020" y="15387"/>
                  <a:pt x="35772" y="15403"/>
                  <a:pt x="35523" y="15423"/>
                </a:cubicBezTo>
                <a:cubicBezTo>
                  <a:pt x="35402" y="15433"/>
                  <a:pt x="35279" y="15436"/>
                  <a:pt x="35156" y="15443"/>
                </a:cubicBezTo>
                <a:cubicBezTo>
                  <a:pt x="35151" y="15250"/>
                  <a:pt x="35143" y="15232"/>
                  <a:pt x="34975" y="15212"/>
                </a:cubicBezTo>
                <a:cubicBezTo>
                  <a:pt x="34923" y="15206"/>
                  <a:pt x="34870" y="15204"/>
                  <a:pt x="34817" y="15204"/>
                </a:cubicBezTo>
                <a:cubicBezTo>
                  <a:pt x="34742" y="15204"/>
                  <a:pt x="34666" y="15209"/>
                  <a:pt x="34591" y="15217"/>
                </a:cubicBezTo>
                <a:cubicBezTo>
                  <a:pt x="34173" y="15263"/>
                  <a:pt x="33756" y="15315"/>
                  <a:pt x="33337" y="15366"/>
                </a:cubicBezTo>
                <a:cubicBezTo>
                  <a:pt x="33336" y="15366"/>
                  <a:pt x="33335" y="15366"/>
                  <a:pt x="33334" y="15366"/>
                </a:cubicBezTo>
                <a:cubicBezTo>
                  <a:pt x="33325" y="15366"/>
                  <a:pt x="33315" y="15362"/>
                  <a:pt x="33303" y="15360"/>
                </a:cubicBezTo>
                <a:cubicBezTo>
                  <a:pt x="33330" y="15228"/>
                  <a:pt x="33356" y="15099"/>
                  <a:pt x="33381" y="14969"/>
                </a:cubicBezTo>
                <a:cubicBezTo>
                  <a:pt x="33401" y="14869"/>
                  <a:pt x="33350" y="14798"/>
                  <a:pt x="33237" y="14764"/>
                </a:cubicBezTo>
                <a:cubicBezTo>
                  <a:pt x="33182" y="14747"/>
                  <a:pt x="33127" y="14740"/>
                  <a:pt x="33073" y="14740"/>
                </a:cubicBezTo>
                <a:cubicBezTo>
                  <a:pt x="32973" y="14740"/>
                  <a:pt x="32876" y="14764"/>
                  <a:pt x="32779" y="14798"/>
                </a:cubicBezTo>
                <a:cubicBezTo>
                  <a:pt x="32732" y="14815"/>
                  <a:pt x="32685" y="14834"/>
                  <a:pt x="32628" y="14854"/>
                </a:cubicBezTo>
                <a:cubicBezTo>
                  <a:pt x="32614" y="14737"/>
                  <a:pt x="32550" y="14699"/>
                  <a:pt x="32465" y="14699"/>
                </a:cubicBezTo>
                <a:cubicBezTo>
                  <a:pt x="32450" y="14699"/>
                  <a:pt x="32434" y="14700"/>
                  <a:pt x="32418" y="14702"/>
                </a:cubicBezTo>
                <a:cubicBezTo>
                  <a:pt x="32166" y="14734"/>
                  <a:pt x="31914" y="14769"/>
                  <a:pt x="31662" y="14803"/>
                </a:cubicBezTo>
                <a:cubicBezTo>
                  <a:pt x="31657" y="14745"/>
                  <a:pt x="31642" y="14679"/>
                  <a:pt x="31647" y="14616"/>
                </a:cubicBezTo>
                <a:cubicBezTo>
                  <a:pt x="31655" y="14522"/>
                  <a:pt x="31610" y="14472"/>
                  <a:pt x="31533" y="14472"/>
                </a:cubicBezTo>
                <a:cubicBezTo>
                  <a:pt x="31511" y="14472"/>
                  <a:pt x="31487" y="14476"/>
                  <a:pt x="31461" y="14484"/>
                </a:cubicBezTo>
                <a:cubicBezTo>
                  <a:pt x="31294" y="14533"/>
                  <a:pt x="31129" y="14595"/>
                  <a:pt x="30967" y="14661"/>
                </a:cubicBezTo>
                <a:cubicBezTo>
                  <a:pt x="30629" y="14797"/>
                  <a:pt x="30293" y="14939"/>
                  <a:pt x="29956" y="15079"/>
                </a:cubicBezTo>
                <a:cubicBezTo>
                  <a:pt x="29906" y="15099"/>
                  <a:pt x="29857" y="15121"/>
                  <a:pt x="29803" y="15144"/>
                </a:cubicBezTo>
                <a:cubicBezTo>
                  <a:pt x="29802" y="14922"/>
                  <a:pt x="29799" y="14699"/>
                  <a:pt x="29801" y="14478"/>
                </a:cubicBezTo>
                <a:cubicBezTo>
                  <a:pt x="29801" y="14400"/>
                  <a:pt x="29774" y="14362"/>
                  <a:pt x="29696" y="14357"/>
                </a:cubicBezTo>
                <a:cubicBezTo>
                  <a:pt x="29664" y="14355"/>
                  <a:pt x="29634" y="14354"/>
                  <a:pt x="29603" y="14354"/>
                </a:cubicBezTo>
                <a:cubicBezTo>
                  <a:pt x="29405" y="14354"/>
                  <a:pt x="29220" y="14402"/>
                  <a:pt x="29056" y="14527"/>
                </a:cubicBezTo>
                <a:cubicBezTo>
                  <a:pt x="29010" y="14454"/>
                  <a:pt x="28974" y="14420"/>
                  <a:pt x="28929" y="14420"/>
                </a:cubicBezTo>
                <a:cubicBezTo>
                  <a:pt x="28895" y="14420"/>
                  <a:pt x="28855" y="14440"/>
                  <a:pt x="28803" y="14478"/>
                </a:cubicBezTo>
                <a:cubicBezTo>
                  <a:pt x="28646" y="14591"/>
                  <a:pt x="28488" y="14703"/>
                  <a:pt x="28336" y="14811"/>
                </a:cubicBezTo>
                <a:cubicBezTo>
                  <a:pt x="28313" y="14797"/>
                  <a:pt x="28304" y="14795"/>
                  <a:pt x="28302" y="14789"/>
                </a:cubicBezTo>
                <a:cubicBezTo>
                  <a:pt x="28253" y="14681"/>
                  <a:pt x="28226" y="14633"/>
                  <a:pt x="28181" y="14633"/>
                </a:cubicBezTo>
                <a:cubicBezTo>
                  <a:pt x="28146" y="14633"/>
                  <a:pt x="28100" y="14661"/>
                  <a:pt x="28025" y="14712"/>
                </a:cubicBezTo>
                <a:cubicBezTo>
                  <a:pt x="27797" y="14868"/>
                  <a:pt x="27566" y="15020"/>
                  <a:pt x="27343" y="15181"/>
                </a:cubicBezTo>
                <a:cubicBezTo>
                  <a:pt x="27254" y="15247"/>
                  <a:pt x="27183" y="15336"/>
                  <a:pt x="27096" y="15422"/>
                </a:cubicBezTo>
                <a:cubicBezTo>
                  <a:pt x="27077" y="15332"/>
                  <a:pt x="27060" y="15253"/>
                  <a:pt x="27044" y="15176"/>
                </a:cubicBezTo>
                <a:cubicBezTo>
                  <a:pt x="27029" y="15095"/>
                  <a:pt x="26999" y="15052"/>
                  <a:pt x="26949" y="15052"/>
                </a:cubicBezTo>
                <a:cubicBezTo>
                  <a:pt x="26924" y="15052"/>
                  <a:pt x="26893" y="15062"/>
                  <a:pt x="26857" y="15085"/>
                </a:cubicBezTo>
                <a:cubicBezTo>
                  <a:pt x="26684" y="15191"/>
                  <a:pt x="26517" y="15305"/>
                  <a:pt x="26358" y="15427"/>
                </a:cubicBezTo>
                <a:cubicBezTo>
                  <a:pt x="26195" y="15551"/>
                  <a:pt x="26024" y="15639"/>
                  <a:pt x="25829" y="15702"/>
                </a:cubicBezTo>
                <a:cubicBezTo>
                  <a:pt x="25675" y="15751"/>
                  <a:pt x="25527" y="15831"/>
                  <a:pt x="25388" y="15917"/>
                </a:cubicBezTo>
                <a:cubicBezTo>
                  <a:pt x="25284" y="15982"/>
                  <a:pt x="25207" y="16087"/>
                  <a:pt x="25104" y="16157"/>
                </a:cubicBezTo>
                <a:cubicBezTo>
                  <a:pt x="24995" y="16231"/>
                  <a:pt x="24865" y="16273"/>
                  <a:pt x="24754" y="16347"/>
                </a:cubicBezTo>
                <a:cubicBezTo>
                  <a:pt x="24621" y="16435"/>
                  <a:pt x="24507" y="16550"/>
                  <a:pt x="24372" y="16633"/>
                </a:cubicBezTo>
                <a:cubicBezTo>
                  <a:pt x="24151" y="16772"/>
                  <a:pt x="23920" y="16893"/>
                  <a:pt x="23694" y="17026"/>
                </a:cubicBezTo>
                <a:cubicBezTo>
                  <a:pt x="23517" y="17130"/>
                  <a:pt x="23344" y="17239"/>
                  <a:pt x="23169" y="17346"/>
                </a:cubicBezTo>
                <a:cubicBezTo>
                  <a:pt x="23159" y="17338"/>
                  <a:pt x="23150" y="17330"/>
                  <a:pt x="23142" y="17321"/>
                </a:cubicBezTo>
                <a:cubicBezTo>
                  <a:pt x="23251" y="17157"/>
                  <a:pt x="23349" y="16982"/>
                  <a:pt x="23473" y="16829"/>
                </a:cubicBezTo>
                <a:cubicBezTo>
                  <a:pt x="23646" y="16618"/>
                  <a:pt x="23834" y="16418"/>
                  <a:pt x="24023" y="16222"/>
                </a:cubicBezTo>
                <a:cubicBezTo>
                  <a:pt x="24209" y="16029"/>
                  <a:pt x="24398" y="15838"/>
                  <a:pt x="24594" y="15656"/>
                </a:cubicBezTo>
                <a:cubicBezTo>
                  <a:pt x="24821" y="15448"/>
                  <a:pt x="25057" y="15249"/>
                  <a:pt x="25290" y="15048"/>
                </a:cubicBezTo>
                <a:cubicBezTo>
                  <a:pt x="25304" y="15035"/>
                  <a:pt x="25318" y="15021"/>
                  <a:pt x="25330" y="15005"/>
                </a:cubicBezTo>
                <a:cubicBezTo>
                  <a:pt x="25424" y="14894"/>
                  <a:pt x="25419" y="14860"/>
                  <a:pt x="25295" y="14770"/>
                </a:cubicBezTo>
                <a:cubicBezTo>
                  <a:pt x="25341" y="14594"/>
                  <a:pt x="25506" y="14519"/>
                  <a:pt x="25618" y="14399"/>
                </a:cubicBezTo>
                <a:cubicBezTo>
                  <a:pt x="25664" y="14351"/>
                  <a:pt x="25721" y="14315"/>
                  <a:pt x="25772" y="14272"/>
                </a:cubicBezTo>
                <a:cubicBezTo>
                  <a:pt x="25853" y="14203"/>
                  <a:pt x="25897" y="14120"/>
                  <a:pt x="25941" y="14018"/>
                </a:cubicBezTo>
                <a:cubicBezTo>
                  <a:pt x="26009" y="13858"/>
                  <a:pt x="26127" y="13715"/>
                  <a:pt x="26236" y="13575"/>
                </a:cubicBezTo>
                <a:cubicBezTo>
                  <a:pt x="26303" y="13488"/>
                  <a:pt x="26406" y="13427"/>
                  <a:pt x="26476" y="13340"/>
                </a:cubicBezTo>
                <a:cubicBezTo>
                  <a:pt x="26553" y="13242"/>
                  <a:pt x="26533" y="13200"/>
                  <a:pt x="26417" y="13148"/>
                </a:cubicBezTo>
                <a:cubicBezTo>
                  <a:pt x="26368" y="13127"/>
                  <a:pt x="26322" y="13099"/>
                  <a:pt x="26256" y="13066"/>
                </a:cubicBezTo>
                <a:cubicBezTo>
                  <a:pt x="26339" y="12981"/>
                  <a:pt x="26406" y="12906"/>
                  <a:pt x="26481" y="12840"/>
                </a:cubicBezTo>
                <a:cubicBezTo>
                  <a:pt x="26640" y="12701"/>
                  <a:pt x="26800" y="12564"/>
                  <a:pt x="26964" y="12432"/>
                </a:cubicBezTo>
                <a:cubicBezTo>
                  <a:pt x="27051" y="12361"/>
                  <a:pt x="27151" y="12306"/>
                  <a:pt x="27240" y="12237"/>
                </a:cubicBezTo>
                <a:cubicBezTo>
                  <a:pt x="27311" y="12181"/>
                  <a:pt x="27391" y="12125"/>
                  <a:pt x="27306" y="12016"/>
                </a:cubicBezTo>
                <a:cubicBezTo>
                  <a:pt x="27293" y="11998"/>
                  <a:pt x="27321" y="11938"/>
                  <a:pt x="27345" y="11909"/>
                </a:cubicBezTo>
                <a:cubicBezTo>
                  <a:pt x="27481" y="11728"/>
                  <a:pt x="27620" y="11553"/>
                  <a:pt x="27758" y="11372"/>
                </a:cubicBezTo>
                <a:cubicBezTo>
                  <a:pt x="27784" y="11339"/>
                  <a:pt x="27808" y="11298"/>
                  <a:pt x="27819" y="11259"/>
                </a:cubicBezTo>
                <a:cubicBezTo>
                  <a:pt x="27866" y="11105"/>
                  <a:pt x="27865" y="10937"/>
                  <a:pt x="27631" y="10904"/>
                </a:cubicBezTo>
                <a:cubicBezTo>
                  <a:pt x="27600" y="10899"/>
                  <a:pt x="27572" y="10889"/>
                  <a:pt x="27535" y="10880"/>
                </a:cubicBezTo>
                <a:cubicBezTo>
                  <a:pt x="27554" y="10834"/>
                  <a:pt x="27573" y="10797"/>
                  <a:pt x="27589" y="10758"/>
                </a:cubicBezTo>
                <a:cubicBezTo>
                  <a:pt x="27644" y="10613"/>
                  <a:pt x="27721" y="10482"/>
                  <a:pt x="27747" y="10316"/>
                </a:cubicBezTo>
                <a:cubicBezTo>
                  <a:pt x="27772" y="10153"/>
                  <a:pt x="27900" y="10006"/>
                  <a:pt x="27985" y="9852"/>
                </a:cubicBezTo>
                <a:cubicBezTo>
                  <a:pt x="28004" y="9817"/>
                  <a:pt x="28030" y="9788"/>
                  <a:pt x="28047" y="9753"/>
                </a:cubicBezTo>
                <a:cubicBezTo>
                  <a:pt x="28104" y="9642"/>
                  <a:pt x="28094" y="9610"/>
                  <a:pt x="27975" y="9547"/>
                </a:cubicBezTo>
                <a:cubicBezTo>
                  <a:pt x="28045" y="9410"/>
                  <a:pt x="28114" y="9275"/>
                  <a:pt x="28185" y="9138"/>
                </a:cubicBezTo>
                <a:cubicBezTo>
                  <a:pt x="28245" y="9025"/>
                  <a:pt x="28324" y="8917"/>
                  <a:pt x="28360" y="8796"/>
                </a:cubicBezTo>
                <a:cubicBezTo>
                  <a:pt x="28409" y="8633"/>
                  <a:pt x="28387" y="8566"/>
                  <a:pt x="28255" y="8566"/>
                </a:cubicBezTo>
                <a:cubicBezTo>
                  <a:pt x="28238" y="8566"/>
                  <a:pt x="28218" y="8567"/>
                  <a:pt x="28197" y="8570"/>
                </a:cubicBezTo>
                <a:cubicBezTo>
                  <a:pt x="27991" y="8590"/>
                  <a:pt x="27787" y="8618"/>
                  <a:pt x="27582" y="8643"/>
                </a:cubicBezTo>
                <a:cubicBezTo>
                  <a:pt x="27526" y="8651"/>
                  <a:pt x="27468" y="8658"/>
                  <a:pt x="27412" y="8664"/>
                </a:cubicBezTo>
                <a:cubicBezTo>
                  <a:pt x="27391" y="8512"/>
                  <a:pt x="27375" y="8461"/>
                  <a:pt x="27289" y="8461"/>
                </a:cubicBezTo>
                <a:cubicBezTo>
                  <a:pt x="27256" y="8461"/>
                  <a:pt x="27213" y="8469"/>
                  <a:pt x="27154" y="8481"/>
                </a:cubicBezTo>
                <a:cubicBezTo>
                  <a:pt x="26898" y="8534"/>
                  <a:pt x="26645" y="8596"/>
                  <a:pt x="26390" y="8653"/>
                </a:cubicBezTo>
                <a:cubicBezTo>
                  <a:pt x="26360" y="8661"/>
                  <a:pt x="26331" y="8663"/>
                  <a:pt x="26297" y="8670"/>
                </a:cubicBezTo>
                <a:cubicBezTo>
                  <a:pt x="26425" y="8376"/>
                  <a:pt x="26544" y="8088"/>
                  <a:pt x="26673" y="7805"/>
                </a:cubicBezTo>
                <a:cubicBezTo>
                  <a:pt x="26730" y="7680"/>
                  <a:pt x="26801" y="7558"/>
                  <a:pt x="26877" y="7440"/>
                </a:cubicBezTo>
                <a:cubicBezTo>
                  <a:pt x="26965" y="7299"/>
                  <a:pt x="27065" y="7164"/>
                  <a:pt x="27157" y="7023"/>
                </a:cubicBezTo>
                <a:cubicBezTo>
                  <a:pt x="27185" y="6981"/>
                  <a:pt x="27203" y="6933"/>
                  <a:pt x="27219" y="6884"/>
                </a:cubicBezTo>
                <a:cubicBezTo>
                  <a:pt x="27253" y="6791"/>
                  <a:pt x="27244" y="6717"/>
                  <a:pt x="27125" y="6694"/>
                </a:cubicBezTo>
                <a:cubicBezTo>
                  <a:pt x="27091" y="6688"/>
                  <a:pt x="27062" y="6667"/>
                  <a:pt x="27019" y="6648"/>
                </a:cubicBezTo>
                <a:cubicBezTo>
                  <a:pt x="27034" y="6605"/>
                  <a:pt x="27046" y="6563"/>
                  <a:pt x="27063" y="6526"/>
                </a:cubicBezTo>
                <a:cubicBezTo>
                  <a:pt x="27182" y="6262"/>
                  <a:pt x="27304" y="6000"/>
                  <a:pt x="27423" y="5737"/>
                </a:cubicBezTo>
                <a:cubicBezTo>
                  <a:pt x="27438" y="5703"/>
                  <a:pt x="27456" y="5668"/>
                  <a:pt x="27469" y="5631"/>
                </a:cubicBezTo>
                <a:cubicBezTo>
                  <a:pt x="27523" y="5478"/>
                  <a:pt x="27512" y="5453"/>
                  <a:pt x="27367" y="5380"/>
                </a:cubicBezTo>
                <a:cubicBezTo>
                  <a:pt x="27414" y="5174"/>
                  <a:pt x="27466" y="4968"/>
                  <a:pt x="27506" y="4758"/>
                </a:cubicBezTo>
                <a:cubicBezTo>
                  <a:pt x="27525" y="4659"/>
                  <a:pt x="27525" y="4556"/>
                  <a:pt x="27522" y="4455"/>
                </a:cubicBezTo>
                <a:cubicBezTo>
                  <a:pt x="27518" y="4355"/>
                  <a:pt x="27461" y="4315"/>
                  <a:pt x="27368" y="4315"/>
                </a:cubicBezTo>
                <a:cubicBezTo>
                  <a:pt x="27362" y="4315"/>
                  <a:pt x="27355" y="4315"/>
                  <a:pt x="27348" y="4315"/>
                </a:cubicBezTo>
                <a:cubicBezTo>
                  <a:pt x="26952" y="4342"/>
                  <a:pt x="26556" y="4367"/>
                  <a:pt x="26159" y="4391"/>
                </a:cubicBezTo>
                <a:cubicBezTo>
                  <a:pt x="26156" y="4392"/>
                  <a:pt x="26153" y="4392"/>
                  <a:pt x="26150" y="4392"/>
                </a:cubicBezTo>
                <a:cubicBezTo>
                  <a:pt x="26130" y="4392"/>
                  <a:pt x="26111" y="4389"/>
                  <a:pt x="26097" y="4388"/>
                </a:cubicBezTo>
                <a:cubicBezTo>
                  <a:pt x="26156" y="4117"/>
                  <a:pt x="26216" y="3853"/>
                  <a:pt x="26267" y="3587"/>
                </a:cubicBezTo>
                <a:cubicBezTo>
                  <a:pt x="26276" y="3550"/>
                  <a:pt x="26240" y="3504"/>
                  <a:pt x="26224" y="3461"/>
                </a:cubicBezTo>
                <a:cubicBezTo>
                  <a:pt x="26213" y="3429"/>
                  <a:pt x="26188" y="3396"/>
                  <a:pt x="26192" y="3365"/>
                </a:cubicBezTo>
                <a:cubicBezTo>
                  <a:pt x="26210" y="3226"/>
                  <a:pt x="26237" y="3088"/>
                  <a:pt x="26257" y="2949"/>
                </a:cubicBezTo>
                <a:cubicBezTo>
                  <a:pt x="26267" y="2877"/>
                  <a:pt x="26280" y="2803"/>
                  <a:pt x="26277" y="2730"/>
                </a:cubicBezTo>
                <a:cubicBezTo>
                  <a:pt x="26271" y="2532"/>
                  <a:pt x="26225" y="2485"/>
                  <a:pt x="26014" y="2452"/>
                </a:cubicBezTo>
                <a:cubicBezTo>
                  <a:pt x="26084" y="2218"/>
                  <a:pt x="26139" y="1985"/>
                  <a:pt x="26223" y="1761"/>
                </a:cubicBezTo>
                <a:cubicBezTo>
                  <a:pt x="26350" y="1421"/>
                  <a:pt x="26499" y="1091"/>
                  <a:pt x="26632" y="754"/>
                </a:cubicBezTo>
                <a:cubicBezTo>
                  <a:pt x="26688" y="608"/>
                  <a:pt x="26736" y="459"/>
                  <a:pt x="26772" y="308"/>
                </a:cubicBezTo>
                <a:cubicBezTo>
                  <a:pt x="26790" y="232"/>
                  <a:pt x="26785" y="145"/>
                  <a:pt x="26770" y="67"/>
                </a:cubicBezTo>
                <a:cubicBezTo>
                  <a:pt x="26761" y="22"/>
                  <a:pt x="26736" y="0"/>
                  <a:pt x="26707" y="0"/>
                </a:cubicBezTo>
                <a:close/>
              </a:path>
            </a:pathLst>
          </a:custGeom>
          <a:solidFill>
            <a:srgbClr val="689A69">
              <a:alpha val="46666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" name="Google Shape;85;p32"/>
          <p:cNvSpPr/>
          <p:nvPr/>
        </p:nvSpPr>
        <p:spPr>
          <a:xfrm rot="10800000">
            <a:off x="-180550" y="3534025"/>
            <a:ext cx="1065221" cy="931788"/>
          </a:xfrm>
          <a:custGeom>
            <a:avLst/>
            <a:gdLst/>
            <a:ahLst/>
            <a:cxnLst/>
            <a:rect l="l" t="t" r="r" b="b"/>
            <a:pathLst>
              <a:path w="37521" h="32821" extrusionOk="0">
                <a:moveTo>
                  <a:pt x="26707" y="0"/>
                </a:moveTo>
                <a:cubicBezTo>
                  <a:pt x="26685" y="0"/>
                  <a:pt x="26661" y="13"/>
                  <a:pt x="26641" y="39"/>
                </a:cubicBezTo>
                <a:cubicBezTo>
                  <a:pt x="26545" y="161"/>
                  <a:pt x="26394" y="228"/>
                  <a:pt x="26328" y="385"/>
                </a:cubicBezTo>
                <a:cubicBezTo>
                  <a:pt x="26298" y="456"/>
                  <a:pt x="26209" y="499"/>
                  <a:pt x="26148" y="559"/>
                </a:cubicBezTo>
                <a:cubicBezTo>
                  <a:pt x="25798" y="898"/>
                  <a:pt x="25454" y="1240"/>
                  <a:pt x="25100" y="1573"/>
                </a:cubicBezTo>
                <a:cubicBezTo>
                  <a:pt x="25000" y="1667"/>
                  <a:pt x="24872" y="1732"/>
                  <a:pt x="24744" y="1819"/>
                </a:cubicBezTo>
                <a:cubicBezTo>
                  <a:pt x="24724" y="1776"/>
                  <a:pt x="24701" y="1738"/>
                  <a:pt x="24688" y="1696"/>
                </a:cubicBezTo>
                <a:cubicBezTo>
                  <a:pt x="24665" y="1619"/>
                  <a:pt x="24621" y="1584"/>
                  <a:pt x="24562" y="1584"/>
                </a:cubicBezTo>
                <a:cubicBezTo>
                  <a:pt x="24540" y="1584"/>
                  <a:pt x="24516" y="1589"/>
                  <a:pt x="24490" y="1598"/>
                </a:cubicBezTo>
                <a:cubicBezTo>
                  <a:pt x="24413" y="1625"/>
                  <a:pt x="24327" y="1645"/>
                  <a:pt x="24266" y="1694"/>
                </a:cubicBezTo>
                <a:cubicBezTo>
                  <a:pt x="23997" y="1910"/>
                  <a:pt x="23720" y="2118"/>
                  <a:pt x="23515" y="2406"/>
                </a:cubicBezTo>
                <a:cubicBezTo>
                  <a:pt x="23432" y="2524"/>
                  <a:pt x="23308" y="2614"/>
                  <a:pt x="23200" y="2717"/>
                </a:cubicBezTo>
                <a:cubicBezTo>
                  <a:pt x="23090" y="2530"/>
                  <a:pt x="22973" y="2337"/>
                  <a:pt x="22862" y="2141"/>
                </a:cubicBezTo>
                <a:cubicBezTo>
                  <a:pt x="22829" y="2082"/>
                  <a:pt x="22792" y="2054"/>
                  <a:pt x="22740" y="2054"/>
                </a:cubicBezTo>
                <a:cubicBezTo>
                  <a:pt x="22719" y="2054"/>
                  <a:pt x="22696" y="2059"/>
                  <a:pt x="22670" y="2067"/>
                </a:cubicBezTo>
                <a:cubicBezTo>
                  <a:pt x="22500" y="2123"/>
                  <a:pt x="22383" y="2243"/>
                  <a:pt x="22274" y="2376"/>
                </a:cubicBezTo>
                <a:cubicBezTo>
                  <a:pt x="22162" y="2512"/>
                  <a:pt x="22052" y="2651"/>
                  <a:pt x="21943" y="2792"/>
                </a:cubicBezTo>
                <a:cubicBezTo>
                  <a:pt x="21900" y="2846"/>
                  <a:pt x="21866" y="2908"/>
                  <a:pt x="21822" y="2975"/>
                </a:cubicBezTo>
                <a:cubicBezTo>
                  <a:pt x="21796" y="2962"/>
                  <a:pt x="21765" y="2948"/>
                  <a:pt x="21737" y="2932"/>
                </a:cubicBezTo>
                <a:cubicBezTo>
                  <a:pt x="21685" y="2900"/>
                  <a:pt x="21648" y="2884"/>
                  <a:pt x="21616" y="2884"/>
                </a:cubicBezTo>
                <a:cubicBezTo>
                  <a:pt x="21574" y="2884"/>
                  <a:pt x="21543" y="2914"/>
                  <a:pt x="21498" y="2980"/>
                </a:cubicBezTo>
                <a:cubicBezTo>
                  <a:pt x="21370" y="3167"/>
                  <a:pt x="21220" y="3328"/>
                  <a:pt x="21029" y="3455"/>
                </a:cubicBezTo>
                <a:cubicBezTo>
                  <a:pt x="20977" y="3489"/>
                  <a:pt x="20952" y="3565"/>
                  <a:pt x="20916" y="3621"/>
                </a:cubicBezTo>
                <a:cubicBezTo>
                  <a:pt x="20850" y="3555"/>
                  <a:pt x="20782" y="3481"/>
                  <a:pt x="20709" y="3411"/>
                </a:cubicBezTo>
                <a:cubicBezTo>
                  <a:pt x="20679" y="3382"/>
                  <a:pt x="20645" y="3367"/>
                  <a:pt x="20610" y="3367"/>
                </a:cubicBezTo>
                <a:cubicBezTo>
                  <a:pt x="20580" y="3367"/>
                  <a:pt x="20549" y="3378"/>
                  <a:pt x="20520" y="3402"/>
                </a:cubicBezTo>
                <a:cubicBezTo>
                  <a:pt x="20456" y="3456"/>
                  <a:pt x="20393" y="3515"/>
                  <a:pt x="20339" y="3581"/>
                </a:cubicBezTo>
                <a:cubicBezTo>
                  <a:pt x="20221" y="3725"/>
                  <a:pt x="20108" y="3874"/>
                  <a:pt x="19993" y="4021"/>
                </a:cubicBezTo>
                <a:cubicBezTo>
                  <a:pt x="19986" y="4029"/>
                  <a:pt x="19976" y="4039"/>
                  <a:pt x="19973" y="4049"/>
                </a:cubicBezTo>
                <a:cubicBezTo>
                  <a:pt x="19932" y="4168"/>
                  <a:pt x="19885" y="4274"/>
                  <a:pt x="19742" y="4319"/>
                </a:cubicBezTo>
                <a:cubicBezTo>
                  <a:pt x="19697" y="4333"/>
                  <a:pt x="19680" y="4436"/>
                  <a:pt x="19650" y="4500"/>
                </a:cubicBezTo>
                <a:cubicBezTo>
                  <a:pt x="19614" y="4575"/>
                  <a:pt x="19577" y="4651"/>
                  <a:pt x="19532" y="4742"/>
                </a:cubicBezTo>
                <a:cubicBezTo>
                  <a:pt x="19384" y="4508"/>
                  <a:pt x="19256" y="4296"/>
                  <a:pt x="19116" y="4090"/>
                </a:cubicBezTo>
                <a:cubicBezTo>
                  <a:pt x="19095" y="4060"/>
                  <a:pt x="19022" y="4065"/>
                  <a:pt x="18978" y="4057"/>
                </a:cubicBezTo>
                <a:cubicBezTo>
                  <a:pt x="18795" y="3873"/>
                  <a:pt x="18605" y="3683"/>
                  <a:pt x="18414" y="3497"/>
                </a:cubicBezTo>
                <a:cubicBezTo>
                  <a:pt x="18401" y="3485"/>
                  <a:pt x="18377" y="3479"/>
                  <a:pt x="18354" y="3479"/>
                </a:cubicBezTo>
                <a:cubicBezTo>
                  <a:pt x="18341" y="3479"/>
                  <a:pt x="18328" y="3481"/>
                  <a:pt x="18317" y="3484"/>
                </a:cubicBezTo>
                <a:cubicBezTo>
                  <a:pt x="18194" y="3522"/>
                  <a:pt x="18098" y="3591"/>
                  <a:pt x="18034" y="3710"/>
                </a:cubicBezTo>
                <a:cubicBezTo>
                  <a:pt x="17972" y="3828"/>
                  <a:pt x="17884" y="3932"/>
                  <a:pt x="17810" y="4043"/>
                </a:cubicBezTo>
                <a:cubicBezTo>
                  <a:pt x="17773" y="4099"/>
                  <a:pt x="17740" y="4160"/>
                  <a:pt x="17704" y="4219"/>
                </a:cubicBezTo>
                <a:cubicBezTo>
                  <a:pt x="17663" y="4190"/>
                  <a:pt x="17629" y="4175"/>
                  <a:pt x="17599" y="4175"/>
                </a:cubicBezTo>
                <a:cubicBezTo>
                  <a:pt x="17554" y="4175"/>
                  <a:pt x="17518" y="4209"/>
                  <a:pt x="17484" y="4286"/>
                </a:cubicBezTo>
                <a:cubicBezTo>
                  <a:pt x="17370" y="4533"/>
                  <a:pt x="17268" y="4789"/>
                  <a:pt x="17164" y="5031"/>
                </a:cubicBezTo>
                <a:cubicBezTo>
                  <a:pt x="17103" y="4978"/>
                  <a:pt x="17023" y="4906"/>
                  <a:pt x="16944" y="4836"/>
                </a:cubicBezTo>
                <a:cubicBezTo>
                  <a:pt x="16904" y="4800"/>
                  <a:pt x="16864" y="4781"/>
                  <a:pt x="16827" y="4781"/>
                </a:cubicBezTo>
                <a:cubicBezTo>
                  <a:pt x="16787" y="4781"/>
                  <a:pt x="16749" y="4803"/>
                  <a:pt x="16716" y="4851"/>
                </a:cubicBezTo>
                <a:cubicBezTo>
                  <a:pt x="16624" y="4984"/>
                  <a:pt x="16532" y="5122"/>
                  <a:pt x="16471" y="5269"/>
                </a:cubicBezTo>
                <a:cubicBezTo>
                  <a:pt x="16384" y="5484"/>
                  <a:pt x="16321" y="5711"/>
                  <a:pt x="16254" y="5933"/>
                </a:cubicBezTo>
                <a:cubicBezTo>
                  <a:pt x="16233" y="6005"/>
                  <a:pt x="16229" y="6082"/>
                  <a:pt x="16215" y="6163"/>
                </a:cubicBezTo>
                <a:cubicBezTo>
                  <a:pt x="16079" y="6188"/>
                  <a:pt x="16059" y="6215"/>
                  <a:pt x="16056" y="6445"/>
                </a:cubicBezTo>
                <a:cubicBezTo>
                  <a:pt x="16054" y="6610"/>
                  <a:pt x="16068" y="6775"/>
                  <a:pt x="16061" y="6941"/>
                </a:cubicBezTo>
                <a:cubicBezTo>
                  <a:pt x="16055" y="7088"/>
                  <a:pt x="16030" y="7234"/>
                  <a:pt x="16014" y="7382"/>
                </a:cubicBezTo>
                <a:cubicBezTo>
                  <a:pt x="15916" y="7319"/>
                  <a:pt x="15818" y="7258"/>
                  <a:pt x="15723" y="7193"/>
                </a:cubicBezTo>
                <a:cubicBezTo>
                  <a:pt x="15692" y="7172"/>
                  <a:pt x="15662" y="7162"/>
                  <a:pt x="15635" y="7162"/>
                </a:cubicBezTo>
                <a:cubicBezTo>
                  <a:pt x="15593" y="7162"/>
                  <a:pt x="15558" y="7189"/>
                  <a:pt x="15538" y="7242"/>
                </a:cubicBezTo>
                <a:cubicBezTo>
                  <a:pt x="15477" y="7403"/>
                  <a:pt x="15427" y="7571"/>
                  <a:pt x="15377" y="7736"/>
                </a:cubicBezTo>
                <a:cubicBezTo>
                  <a:pt x="15348" y="7835"/>
                  <a:pt x="15314" y="7936"/>
                  <a:pt x="15302" y="8037"/>
                </a:cubicBezTo>
                <a:cubicBezTo>
                  <a:pt x="15267" y="8302"/>
                  <a:pt x="15242" y="8569"/>
                  <a:pt x="15214" y="8837"/>
                </a:cubicBezTo>
                <a:cubicBezTo>
                  <a:pt x="15205" y="8832"/>
                  <a:pt x="15186" y="8813"/>
                  <a:pt x="15168" y="8811"/>
                </a:cubicBezTo>
                <a:cubicBezTo>
                  <a:pt x="15147" y="8808"/>
                  <a:pt x="15123" y="8803"/>
                  <a:pt x="15101" y="8803"/>
                </a:cubicBezTo>
                <a:cubicBezTo>
                  <a:pt x="15085" y="8803"/>
                  <a:pt x="15071" y="8805"/>
                  <a:pt x="15061" y="8813"/>
                </a:cubicBezTo>
                <a:cubicBezTo>
                  <a:pt x="15027" y="8837"/>
                  <a:pt x="14998" y="8881"/>
                  <a:pt x="14990" y="8922"/>
                </a:cubicBezTo>
                <a:cubicBezTo>
                  <a:pt x="14983" y="8966"/>
                  <a:pt x="15000" y="9016"/>
                  <a:pt x="15008" y="9063"/>
                </a:cubicBezTo>
                <a:cubicBezTo>
                  <a:pt x="15047" y="9287"/>
                  <a:pt x="15004" y="9503"/>
                  <a:pt x="14950" y="9723"/>
                </a:cubicBezTo>
                <a:cubicBezTo>
                  <a:pt x="14886" y="9980"/>
                  <a:pt x="14854" y="10246"/>
                  <a:pt x="14794" y="10504"/>
                </a:cubicBezTo>
                <a:cubicBezTo>
                  <a:pt x="14778" y="10576"/>
                  <a:pt x="14729" y="10635"/>
                  <a:pt x="14840" y="10663"/>
                </a:cubicBezTo>
                <a:cubicBezTo>
                  <a:pt x="14739" y="10740"/>
                  <a:pt x="14711" y="10861"/>
                  <a:pt x="14757" y="10976"/>
                </a:cubicBezTo>
                <a:cubicBezTo>
                  <a:pt x="14769" y="11005"/>
                  <a:pt x="14759" y="11045"/>
                  <a:pt x="14756" y="11080"/>
                </a:cubicBezTo>
                <a:cubicBezTo>
                  <a:pt x="14744" y="11187"/>
                  <a:pt x="14727" y="11292"/>
                  <a:pt x="14720" y="11399"/>
                </a:cubicBezTo>
                <a:cubicBezTo>
                  <a:pt x="14713" y="11489"/>
                  <a:pt x="14717" y="11580"/>
                  <a:pt x="14723" y="11667"/>
                </a:cubicBezTo>
                <a:cubicBezTo>
                  <a:pt x="14716" y="11725"/>
                  <a:pt x="14691" y="11790"/>
                  <a:pt x="14707" y="11844"/>
                </a:cubicBezTo>
                <a:cubicBezTo>
                  <a:pt x="14723" y="11903"/>
                  <a:pt x="14558" y="11944"/>
                  <a:pt x="14667" y="11982"/>
                </a:cubicBezTo>
                <a:cubicBezTo>
                  <a:pt x="14664" y="12046"/>
                  <a:pt x="14677" y="12113"/>
                  <a:pt x="14653" y="12132"/>
                </a:cubicBezTo>
                <a:cubicBezTo>
                  <a:pt x="14569" y="12198"/>
                  <a:pt x="14605" y="12291"/>
                  <a:pt x="14577" y="12367"/>
                </a:cubicBezTo>
                <a:cubicBezTo>
                  <a:pt x="14501" y="12576"/>
                  <a:pt x="14412" y="12779"/>
                  <a:pt x="14326" y="12984"/>
                </a:cubicBezTo>
                <a:cubicBezTo>
                  <a:pt x="14311" y="13021"/>
                  <a:pt x="14289" y="13057"/>
                  <a:pt x="14245" y="13091"/>
                </a:cubicBezTo>
                <a:cubicBezTo>
                  <a:pt x="14223" y="12934"/>
                  <a:pt x="14202" y="12779"/>
                  <a:pt x="14181" y="12624"/>
                </a:cubicBezTo>
                <a:cubicBezTo>
                  <a:pt x="14150" y="12394"/>
                  <a:pt x="14121" y="12167"/>
                  <a:pt x="14093" y="11939"/>
                </a:cubicBezTo>
                <a:cubicBezTo>
                  <a:pt x="14072" y="11777"/>
                  <a:pt x="14063" y="11612"/>
                  <a:pt x="14029" y="11453"/>
                </a:cubicBezTo>
                <a:cubicBezTo>
                  <a:pt x="13962" y="11137"/>
                  <a:pt x="13872" y="10825"/>
                  <a:pt x="13812" y="10508"/>
                </a:cubicBezTo>
                <a:cubicBezTo>
                  <a:pt x="13764" y="10259"/>
                  <a:pt x="13747" y="10006"/>
                  <a:pt x="13716" y="9754"/>
                </a:cubicBezTo>
                <a:cubicBezTo>
                  <a:pt x="13709" y="9685"/>
                  <a:pt x="13704" y="9614"/>
                  <a:pt x="13684" y="9547"/>
                </a:cubicBezTo>
                <a:cubicBezTo>
                  <a:pt x="13675" y="9515"/>
                  <a:pt x="13636" y="9491"/>
                  <a:pt x="13596" y="9471"/>
                </a:cubicBezTo>
                <a:cubicBezTo>
                  <a:pt x="13567" y="9212"/>
                  <a:pt x="13469" y="8967"/>
                  <a:pt x="13358" y="8725"/>
                </a:cubicBezTo>
                <a:cubicBezTo>
                  <a:pt x="13315" y="8636"/>
                  <a:pt x="13298" y="8533"/>
                  <a:pt x="13272" y="8435"/>
                </a:cubicBezTo>
                <a:cubicBezTo>
                  <a:pt x="13263" y="8407"/>
                  <a:pt x="13263" y="8380"/>
                  <a:pt x="13257" y="8354"/>
                </a:cubicBezTo>
                <a:cubicBezTo>
                  <a:pt x="13229" y="8227"/>
                  <a:pt x="13189" y="8167"/>
                  <a:pt x="13125" y="8167"/>
                </a:cubicBezTo>
                <a:cubicBezTo>
                  <a:pt x="13085" y="8167"/>
                  <a:pt x="13036" y="8190"/>
                  <a:pt x="12973" y="8234"/>
                </a:cubicBezTo>
                <a:cubicBezTo>
                  <a:pt x="12955" y="8247"/>
                  <a:pt x="12937" y="8261"/>
                  <a:pt x="12929" y="8267"/>
                </a:cubicBezTo>
                <a:cubicBezTo>
                  <a:pt x="12833" y="7999"/>
                  <a:pt x="12723" y="7736"/>
                  <a:pt x="12648" y="7465"/>
                </a:cubicBezTo>
                <a:cubicBezTo>
                  <a:pt x="12593" y="7268"/>
                  <a:pt x="12579" y="7058"/>
                  <a:pt x="12548" y="6854"/>
                </a:cubicBezTo>
                <a:cubicBezTo>
                  <a:pt x="12542" y="6811"/>
                  <a:pt x="12542" y="6768"/>
                  <a:pt x="12533" y="6727"/>
                </a:cubicBezTo>
                <a:cubicBezTo>
                  <a:pt x="12503" y="6589"/>
                  <a:pt x="12476" y="6537"/>
                  <a:pt x="12399" y="6537"/>
                </a:cubicBezTo>
                <a:cubicBezTo>
                  <a:pt x="12366" y="6537"/>
                  <a:pt x="12323" y="6547"/>
                  <a:pt x="12267" y="6563"/>
                </a:cubicBezTo>
                <a:cubicBezTo>
                  <a:pt x="12219" y="6277"/>
                  <a:pt x="12051" y="6053"/>
                  <a:pt x="11884" y="5832"/>
                </a:cubicBezTo>
                <a:cubicBezTo>
                  <a:pt x="11818" y="5745"/>
                  <a:pt x="11755" y="5704"/>
                  <a:pt x="11685" y="5704"/>
                </a:cubicBezTo>
                <a:cubicBezTo>
                  <a:pt x="11627" y="5704"/>
                  <a:pt x="11565" y="5732"/>
                  <a:pt x="11494" y="5786"/>
                </a:cubicBezTo>
                <a:cubicBezTo>
                  <a:pt x="11406" y="5850"/>
                  <a:pt x="11317" y="5911"/>
                  <a:pt x="11234" y="5983"/>
                </a:cubicBezTo>
                <a:cubicBezTo>
                  <a:pt x="11169" y="6041"/>
                  <a:pt x="11115" y="6111"/>
                  <a:pt x="11055" y="6175"/>
                </a:cubicBezTo>
                <a:cubicBezTo>
                  <a:pt x="10986" y="5859"/>
                  <a:pt x="10762" y="5614"/>
                  <a:pt x="10608" y="5333"/>
                </a:cubicBezTo>
                <a:cubicBezTo>
                  <a:pt x="10495" y="5128"/>
                  <a:pt x="10401" y="4913"/>
                  <a:pt x="10300" y="4702"/>
                </a:cubicBezTo>
                <a:cubicBezTo>
                  <a:pt x="10226" y="4546"/>
                  <a:pt x="10182" y="4474"/>
                  <a:pt x="10114" y="4474"/>
                </a:cubicBezTo>
                <a:cubicBezTo>
                  <a:pt x="10061" y="4474"/>
                  <a:pt x="9993" y="4516"/>
                  <a:pt x="9886" y="4594"/>
                </a:cubicBezTo>
                <a:cubicBezTo>
                  <a:pt x="9775" y="4403"/>
                  <a:pt x="9664" y="4213"/>
                  <a:pt x="9559" y="4021"/>
                </a:cubicBezTo>
                <a:cubicBezTo>
                  <a:pt x="9506" y="3922"/>
                  <a:pt x="9480" y="3882"/>
                  <a:pt x="9437" y="3882"/>
                </a:cubicBezTo>
                <a:cubicBezTo>
                  <a:pt x="9412" y="3882"/>
                  <a:pt x="9381" y="3896"/>
                  <a:pt x="9336" y="3918"/>
                </a:cubicBezTo>
                <a:cubicBezTo>
                  <a:pt x="9181" y="3709"/>
                  <a:pt x="9035" y="3497"/>
                  <a:pt x="8870" y="3303"/>
                </a:cubicBezTo>
                <a:cubicBezTo>
                  <a:pt x="8829" y="3254"/>
                  <a:pt x="8795" y="3232"/>
                  <a:pt x="8759" y="3232"/>
                </a:cubicBezTo>
                <a:cubicBezTo>
                  <a:pt x="8715" y="3232"/>
                  <a:pt x="8669" y="3266"/>
                  <a:pt x="8610" y="3328"/>
                </a:cubicBezTo>
                <a:cubicBezTo>
                  <a:pt x="8515" y="3424"/>
                  <a:pt x="8415" y="3513"/>
                  <a:pt x="8313" y="3611"/>
                </a:cubicBezTo>
                <a:cubicBezTo>
                  <a:pt x="8150" y="3351"/>
                  <a:pt x="7979" y="3082"/>
                  <a:pt x="7805" y="2805"/>
                </a:cubicBezTo>
                <a:cubicBezTo>
                  <a:pt x="7778" y="2826"/>
                  <a:pt x="7752" y="2845"/>
                  <a:pt x="7738" y="2855"/>
                </a:cubicBezTo>
                <a:cubicBezTo>
                  <a:pt x="7515" y="2653"/>
                  <a:pt x="7411" y="2340"/>
                  <a:pt x="7114" y="2207"/>
                </a:cubicBezTo>
                <a:cubicBezTo>
                  <a:pt x="7073" y="2189"/>
                  <a:pt x="7049" y="2179"/>
                  <a:pt x="7031" y="2179"/>
                </a:cubicBezTo>
                <a:cubicBezTo>
                  <a:pt x="7007" y="2179"/>
                  <a:pt x="6994" y="2198"/>
                  <a:pt x="6964" y="2244"/>
                </a:cubicBezTo>
                <a:cubicBezTo>
                  <a:pt x="6755" y="1978"/>
                  <a:pt x="6543" y="1712"/>
                  <a:pt x="6336" y="1441"/>
                </a:cubicBezTo>
                <a:cubicBezTo>
                  <a:pt x="6218" y="1285"/>
                  <a:pt x="6112" y="1121"/>
                  <a:pt x="5989" y="968"/>
                </a:cubicBezTo>
                <a:cubicBezTo>
                  <a:pt x="5942" y="910"/>
                  <a:pt x="5865" y="876"/>
                  <a:pt x="5802" y="831"/>
                </a:cubicBezTo>
                <a:cubicBezTo>
                  <a:pt x="5776" y="895"/>
                  <a:pt x="5727" y="962"/>
                  <a:pt x="5731" y="1025"/>
                </a:cubicBezTo>
                <a:cubicBezTo>
                  <a:pt x="5742" y="1249"/>
                  <a:pt x="5766" y="1473"/>
                  <a:pt x="5798" y="1696"/>
                </a:cubicBezTo>
                <a:cubicBezTo>
                  <a:pt x="5830" y="1922"/>
                  <a:pt x="5878" y="2146"/>
                  <a:pt x="5917" y="2372"/>
                </a:cubicBezTo>
                <a:cubicBezTo>
                  <a:pt x="5907" y="2368"/>
                  <a:pt x="5896" y="2366"/>
                  <a:pt x="5885" y="2362"/>
                </a:cubicBezTo>
                <a:cubicBezTo>
                  <a:pt x="5864" y="2396"/>
                  <a:pt x="5821" y="2434"/>
                  <a:pt x="5824" y="2465"/>
                </a:cubicBezTo>
                <a:cubicBezTo>
                  <a:pt x="5842" y="2681"/>
                  <a:pt x="5874" y="2895"/>
                  <a:pt x="5891" y="3111"/>
                </a:cubicBezTo>
                <a:cubicBezTo>
                  <a:pt x="5899" y="3178"/>
                  <a:pt x="5860" y="3249"/>
                  <a:pt x="5865" y="3317"/>
                </a:cubicBezTo>
                <a:cubicBezTo>
                  <a:pt x="5874" y="3452"/>
                  <a:pt x="5900" y="3586"/>
                  <a:pt x="5919" y="3729"/>
                </a:cubicBezTo>
                <a:cubicBezTo>
                  <a:pt x="5893" y="3721"/>
                  <a:pt x="5869" y="3714"/>
                  <a:pt x="5844" y="3707"/>
                </a:cubicBezTo>
                <a:cubicBezTo>
                  <a:pt x="5803" y="3694"/>
                  <a:pt x="5767" y="3688"/>
                  <a:pt x="5736" y="3688"/>
                </a:cubicBezTo>
                <a:cubicBezTo>
                  <a:pt x="5642" y="3688"/>
                  <a:pt x="5590" y="3747"/>
                  <a:pt x="5577" y="3877"/>
                </a:cubicBezTo>
                <a:cubicBezTo>
                  <a:pt x="5549" y="4146"/>
                  <a:pt x="5528" y="4415"/>
                  <a:pt x="5510" y="4686"/>
                </a:cubicBezTo>
                <a:cubicBezTo>
                  <a:pt x="5505" y="4768"/>
                  <a:pt x="5521" y="4850"/>
                  <a:pt x="5528" y="4940"/>
                </a:cubicBezTo>
                <a:cubicBezTo>
                  <a:pt x="5498" y="4929"/>
                  <a:pt x="5461" y="4914"/>
                  <a:pt x="5422" y="4902"/>
                </a:cubicBezTo>
                <a:cubicBezTo>
                  <a:pt x="5403" y="4896"/>
                  <a:pt x="5386" y="4893"/>
                  <a:pt x="5370" y="4893"/>
                </a:cubicBezTo>
                <a:cubicBezTo>
                  <a:pt x="5318" y="4893"/>
                  <a:pt x="5290" y="4928"/>
                  <a:pt x="5300" y="4994"/>
                </a:cubicBezTo>
                <a:cubicBezTo>
                  <a:pt x="5317" y="5102"/>
                  <a:pt x="5351" y="5206"/>
                  <a:pt x="5369" y="5313"/>
                </a:cubicBezTo>
                <a:cubicBezTo>
                  <a:pt x="5386" y="5432"/>
                  <a:pt x="5403" y="5551"/>
                  <a:pt x="5405" y="5669"/>
                </a:cubicBezTo>
                <a:cubicBezTo>
                  <a:pt x="5409" y="5885"/>
                  <a:pt x="5400" y="6103"/>
                  <a:pt x="5397" y="6298"/>
                </a:cubicBezTo>
                <a:cubicBezTo>
                  <a:pt x="5153" y="6316"/>
                  <a:pt x="4901" y="6329"/>
                  <a:pt x="4650" y="6353"/>
                </a:cubicBezTo>
                <a:cubicBezTo>
                  <a:pt x="4613" y="6355"/>
                  <a:pt x="4553" y="6403"/>
                  <a:pt x="4550" y="6435"/>
                </a:cubicBezTo>
                <a:cubicBezTo>
                  <a:pt x="4529" y="6591"/>
                  <a:pt x="4525" y="6751"/>
                  <a:pt x="4514" y="6919"/>
                </a:cubicBezTo>
                <a:cubicBezTo>
                  <a:pt x="4427" y="6940"/>
                  <a:pt x="4419" y="6964"/>
                  <a:pt x="4460" y="7087"/>
                </a:cubicBezTo>
                <a:cubicBezTo>
                  <a:pt x="4509" y="7233"/>
                  <a:pt x="4548" y="7382"/>
                  <a:pt x="4588" y="7525"/>
                </a:cubicBezTo>
                <a:cubicBezTo>
                  <a:pt x="4424" y="7528"/>
                  <a:pt x="4399" y="7559"/>
                  <a:pt x="4463" y="7706"/>
                </a:cubicBezTo>
                <a:cubicBezTo>
                  <a:pt x="4561" y="7928"/>
                  <a:pt x="4670" y="8146"/>
                  <a:pt x="4768" y="8369"/>
                </a:cubicBezTo>
                <a:cubicBezTo>
                  <a:pt x="4798" y="8436"/>
                  <a:pt x="4805" y="8514"/>
                  <a:pt x="4822" y="8583"/>
                </a:cubicBezTo>
                <a:cubicBezTo>
                  <a:pt x="4704" y="8570"/>
                  <a:pt x="4598" y="8557"/>
                  <a:pt x="4493" y="8546"/>
                </a:cubicBezTo>
                <a:cubicBezTo>
                  <a:pt x="4485" y="8545"/>
                  <a:pt x="4476" y="8545"/>
                  <a:pt x="4468" y="8545"/>
                </a:cubicBezTo>
                <a:cubicBezTo>
                  <a:pt x="4390" y="8545"/>
                  <a:pt x="4356" y="8595"/>
                  <a:pt x="4366" y="8674"/>
                </a:cubicBezTo>
                <a:cubicBezTo>
                  <a:pt x="4375" y="8750"/>
                  <a:pt x="4386" y="8832"/>
                  <a:pt x="4423" y="8896"/>
                </a:cubicBezTo>
                <a:cubicBezTo>
                  <a:pt x="4572" y="9153"/>
                  <a:pt x="4623" y="9441"/>
                  <a:pt x="4707" y="9719"/>
                </a:cubicBezTo>
                <a:cubicBezTo>
                  <a:pt x="4773" y="9936"/>
                  <a:pt x="4880" y="10141"/>
                  <a:pt x="4975" y="10350"/>
                </a:cubicBezTo>
                <a:cubicBezTo>
                  <a:pt x="5014" y="10435"/>
                  <a:pt x="5067" y="10516"/>
                  <a:pt x="5105" y="10581"/>
                </a:cubicBezTo>
                <a:cubicBezTo>
                  <a:pt x="4944" y="10567"/>
                  <a:pt x="4772" y="10547"/>
                  <a:pt x="4599" y="10538"/>
                </a:cubicBezTo>
                <a:cubicBezTo>
                  <a:pt x="4557" y="10536"/>
                  <a:pt x="4514" y="10535"/>
                  <a:pt x="4472" y="10535"/>
                </a:cubicBezTo>
                <a:cubicBezTo>
                  <a:pt x="4390" y="10535"/>
                  <a:pt x="4308" y="10538"/>
                  <a:pt x="4226" y="10540"/>
                </a:cubicBezTo>
                <a:cubicBezTo>
                  <a:pt x="4085" y="10541"/>
                  <a:pt x="4071" y="10558"/>
                  <a:pt x="4080" y="10694"/>
                </a:cubicBezTo>
                <a:cubicBezTo>
                  <a:pt x="4082" y="10716"/>
                  <a:pt x="4082" y="10738"/>
                  <a:pt x="4084" y="10775"/>
                </a:cubicBezTo>
                <a:cubicBezTo>
                  <a:pt x="4016" y="10743"/>
                  <a:pt x="3950" y="10732"/>
                  <a:pt x="3885" y="10732"/>
                </a:cubicBezTo>
                <a:cubicBezTo>
                  <a:pt x="3732" y="10732"/>
                  <a:pt x="3586" y="10794"/>
                  <a:pt x="3437" y="10804"/>
                </a:cubicBezTo>
                <a:cubicBezTo>
                  <a:pt x="3414" y="10805"/>
                  <a:pt x="3373" y="10857"/>
                  <a:pt x="3374" y="10885"/>
                </a:cubicBezTo>
                <a:cubicBezTo>
                  <a:pt x="3382" y="11070"/>
                  <a:pt x="3387" y="11255"/>
                  <a:pt x="3415" y="11437"/>
                </a:cubicBezTo>
                <a:cubicBezTo>
                  <a:pt x="3430" y="11533"/>
                  <a:pt x="3491" y="11621"/>
                  <a:pt x="3541" y="11736"/>
                </a:cubicBezTo>
                <a:lnTo>
                  <a:pt x="3541" y="11736"/>
                </a:lnTo>
                <a:cubicBezTo>
                  <a:pt x="3539" y="11735"/>
                  <a:pt x="3528" y="11730"/>
                  <a:pt x="3516" y="11730"/>
                </a:cubicBezTo>
                <a:cubicBezTo>
                  <a:pt x="3513" y="11730"/>
                  <a:pt x="3510" y="11730"/>
                  <a:pt x="3508" y="11731"/>
                </a:cubicBezTo>
                <a:cubicBezTo>
                  <a:pt x="3358" y="11761"/>
                  <a:pt x="3336" y="11827"/>
                  <a:pt x="3418" y="11956"/>
                </a:cubicBezTo>
                <a:cubicBezTo>
                  <a:pt x="3532" y="12136"/>
                  <a:pt x="3639" y="12321"/>
                  <a:pt x="3752" y="12501"/>
                </a:cubicBezTo>
                <a:cubicBezTo>
                  <a:pt x="3780" y="12546"/>
                  <a:pt x="3817" y="12586"/>
                  <a:pt x="3848" y="12624"/>
                </a:cubicBezTo>
                <a:cubicBezTo>
                  <a:pt x="3778" y="12654"/>
                  <a:pt x="3703" y="12685"/>
                  <a:pt x="3629" y="12717"/>
                </a:cubicBezTo>
                <a:cubicBezTo>
                  <a:pt x="3553" y="12750"/>
                  <a:pt x="3542" y="12796"/>
                  <a:pt x="3578" y="12876"/>
                </a:cubicBezTo>
                <a:cubicBezTo>
                  <a:pt x="3706" y="13153"/>
                  <a:pt x="3894" y="13370"/>
                  <a:pt x="4170" y="13506"/>
                </a:cubicBezTo>
                <a:cubicBezTo>
                  <a:pt x="4187" y="13515"/>
                  <a:pt x="4201" y="13529"/>
                  <a:pt x="4218" y="13542"/>
                </a:cubicBezTo>
                <a:cubicBezTo>
                  <a:pt x="4211" y="13555"/>
                  <a:pt x="4206" y="13565"/>
                  <a:pt x="4198" y="13571"/>
                </a:cubicBezTo>
                <a:cubicBezTo>
                  <a:pt x="4165" y="13599"/>
                  <a:pt x="4130" y="13627"/>
                  <a:pt x="4097" y="13654"/>
                </a:cubicBezTo>
                <a:cubicBezTo>
                  <a:pt x="4126" y="13686"/>
                  <a:pt x="4148" y="13735"/>
                  <a:pt x="4186" y="13752"/>
                </a:cubicBezTo>
                <a:cubicBezTo>
                  <a:pt x="4372" y="13845"/>
                  <a:pt x="4483" y="14002"/>
                  <a:pt x="4572" y="14180"/>
                </a:cubicBezTo>
                <a:cubicBezTo>
                  <a:pt x="4599" y="14235"/>
                  <a:pt x="4633" y="14287"/>
                  <a:pt x="4659" y="14334"/>
                </a:cubicBezTo>
                <a:cubicBezTo>
                  <a:pt x="4547" y="14381"/>
                  <a:pt x="4440" y="14432"/>
                  <a:pt x="4329" y="14474"/>
                </a:cubicBezTo>
                <a:cubicBezTo>
                  <a:pt x="4242" y="14506"/>
                  <a:pt x="4241" y="14570"/>
                  <a:pt x="4269" y="14630"/>
                </a:cubicBezTo>
                <a:cubicBezTo>
                  <a:pt x="4396" y="14895"/>
                  <a:pt x="4547" y="15146"/>
                  <a:pt x="4802" y="15317"/>
                </a:cubicBezTo>
                <a:cubicBezTo>
                  <a:pt x="4897" y="15382"/>
                  <a:pt x="4977" y="15470"/>
                  <a:pt x="5100" y="15580"/>
                </a:cubicBezTo>
                <a:cubicBezTo>
                  <a:pt x="5054" y="15574"/>
                  <a:pt x="5014" y="15571"/>
                  <a:pt x="4975" y="15567"/>
                </a:cubicBezTo>
                <a:lnTo>
                  <a:pt x="4975" y="15567"/>
                </a:lnTo>
                <a:cubicBezTo>
                  <a:pt x="4949" y="15825"/>
                  <a:pt x="5177" y="15888"/>
                  <a:pt x="5299" y="16024"/>
                </a:cubicBezTo>
                <a:cubicBezTo>
                  <a:pt x="5451" y="16192"/>
                  <a:pt x="5630" y="16336"/>
                  <a:pt x="5791" y="16495"/>
                </a:cubicBezTo>
                <a:cubicBezTo>
                  <a:pt x="5960" y="16663"/>
                  <a:pt x="6130" y="16830"/>
                  <a:pt x="6285" y="17010"/>
                </a:cubicBezTo>
                <a:cubicBezTo>
                  <a:pt x="6389" y="17132"/>
                  <a:pt x="6469" y="17275"/>
                  <a:pt x="6558" y="17409"/>
                </a:cubicBezTo>
                <a:cubicBezTo>
                  <a:pt x="6590" y="17456"/>
                  <a:pt x="6625" y="17504"/>
                  <a:pt x="6670" y="17568"/>
                </a:cubicBezTo>
                <a:cubicBezTo>
                  <a:pt x="6628" y="17559"/>
                  <a:pt x="6604" y="17553"/>
                  <a:pt x="6580" y="17549"/>
                </a:cubicBezTo>
                <a:cubicBezTo>
                  <a:pt x="6415" y="17521"/>
                  <a:pt x="6251" y="17488"/>
                  <a:pt x="6085" y="17470"/>
                </a:cubicBezTo>
                <a:cubicBezTo>
                  <a:pt x="5945" y="17454"/>
                  <a:pt x="5802" y="17459"/>
                  <a:pt x="5662" y="17445"/>
                </a:cubicBezTo>
                <a:cubicBezTo>
                  <a:pt x="5453" y="17423"/>
                  <a:pt x="5246" y="17389"/>
                  <a:pt x="5040" y="17367"/>
                </a:cubicBezTo>
                <a:cubicBezTo>
                  <a:pt x="5035" y="17366"/>
                  <a:pt x="5031" y="17366"/>
                  <a:pt x="5027" y="17366"/>
                </a:cubicBezTo>
                <a:cubicBezTo>
                  <a:pt x="4989" y="17366"/>
                  <a:pt x="4949" y="17384"/>
                  <a:pt x="4911" y="17394"/>
                </a:cubicBezTo>
                <a:lnTo>
                  <a:pt x="4942" y="17521"/>
                </a:lnTo>
                <a:cubicBezTo>
                  <a:pt x="4876" y="17508"/>
                  <a:pt x="4810" y="17497"/>
                  <a:pt x="4747" y="17497"/>
                </a:cubicBezTo>
                <a:cubicBezTo>
                  <a:pt x="4667" y="17497"/>
                  <a:pt x="4592" y="17515"/>
                  <a:pt x="4534" y="17569"/>
                </a:cubicBezTo>
                <a:cubicBezTo>
                  <a:pt x="4439" y="17564"/>
                  <a:pt x="4362" y="17553"/>
                  <a:pt x="4289" y="17553"/>
                </a:cubicBezTo>
                <a:cubicBezTo>
                  <a:pt x="4273" y="17553"/>
                  <a:pt x="4257" y="17554"/>
                  <a:pt x="4241" y="17555"/>
                </a:cubicBezTo>
                <a:cubicBezTo>
                  <a:pt x="4074" y="17573"/>
                  <a:pt x="3909" y="17594"/>
                  <a:pt x="3745" y="17627"/>
                </a:cubicBezTo>
                <a:cubicBezTo>
                  <a:pt x="3606" y="17656"/>
                  <a:pt x="3591" y="17699"/>
                  <a:pt x="3625" y="17835"/>
                </a:cubicBezTo>
                <a:cubicBezTo>
                  <a:pt x="3653" y="17946"/>
                  <a:pt x="3672" y="18061"/>
                  <a:pt x="3697" y="18178"/>
                </a:cubicBezTo>
                <a:cubicBezTo>
                  <a:pt x="3629" y="18172"/>
                  <a:pt x="3560" y="18169"/>
                  <a:pt x="3492" y="18169"/>
                </a:cubicBezTo>
                <a:cubicBezTo>
                  <a:pt x="3198" y="18169"/>
                  <a:pt x="2907" y="18222"/>
                  <a:pt x="2618" y="18301"/>
                </a:cubicBezTo>
                <a:cubicBezTo>
                  <a:pt x="2530" y="18326"/>
                  <a:pt x="2431" y="18310"/>
                  <a:pt x="2343" y="18335"/>
                </a:cubicBezTo>
                <a:cubicBezTo>
                  <a:pt x="2175" y="18381"/>
                  <a:pt x="2168" y="18407"/>
                  <a:pt x="2230" y="18569"/>
                </a:cubicBezTo>
                <a:cubicBezTo>
                  <a:pt x="2031" y="18562"/>
                  <a:pt x="1836" y="18556"/>
                  <a:pt x="1640" y="18548"/>
                </a:cubicBezTo>
                <a:cubicBezTo>
                  <a:pt x="1593" y="18547"/>
                  <a:pt x="1546" y="18540"/>
                  <a:pt x="1500" y="18536"/>
                </a:cubicBezTo>
                <a:cubicBezTo>
                  <a:pt x="1488" y="18535"/>
                  <a:pt x="1476" y="18534"/>
                  <a:pt x="1465" y="18534"/>
                </a:cubicBezTo>
                <a:cubicBezTo>
                  <a:pt x="1407" y="18534"/>
                  <a:pt x="1366" y="18551"/>
                  <a:pt x="1383" y="18625"/>
                </a:cubicBezTo>
                <a:cubicBezTo>
                  <a:pt x="1304" y="18623"/>
                  <a:pt x="1226" y="18614"/>
                  <a:pt x="1150" y="18614"/>
                </a:cubicBezTo>
                <a:cubicBezTo>
                  <a:pt x="1127" y="18614"/>
                  <a:pt x="1104" y="18615"/>
                  <a:pt x="1080" y="18617"/>
                </a:cubicBezTo>
                <a:cubicBezTo>
                  <a:pt x="790" y="18643"/>
                  <a:pt x="499" y="18673"/>
                  <a:pt x="211" y="18715"/>
                </a:cubicBezTo>
                <a:cubicBezTo>
                  <a:pt x="138" y="18726"/>
                  <a:pt x="71" y="18784"/>
                  <a:pt x="0" y="18821"/>
                </a:cubicBezTo>
                <a:cubicBezTo>
                  <a:pt x="55" y="18882"/>
                  <a:pt x="96" y="18973"/>
                  <a:pt x="164" y="19003"/>
                </a:cubicBezTo>
                <a:cubicBezTo>
                  <a:pt x="414" y="19108"/>
                  <a:pt x="672" y="19194"/>
                  <a:pt x="926" y="19287"/>
                </a:cubicBezTo>
                <a:cubicBezTo>
                  <a:pt x="955" y="19297"/>
                  <a:pt x="987" y="19297"/>
                  <a:pt x="1036" y="19303"/>
                </a:cubicBezTo>
                <a:cubicBezTo>
                  <a:pt x="945" y="19397"/>
                  <a:pt x="1021" y="19425"/>
                  <a:pt x="1084" y="19457"/>
                </a:cubicBezTo>
                <a:cubicBezTo>
                  <a:pt x="1367" y="19603"/>
                  <a:pt x="1650" y="19749"/>
                  <a:pt x="1943" y="19899"/>
                </a:cubicBezTo>
                <a:cubicBezTo>
                  <a:pt x="1831" y="19977"/>
                  <a:pt x="1865" y="20058"/>
                  <a:pt x="1943" y="20119"/>
                </a:cubicBezTo>
                <a:cubicBezTo>
                  <a:pt x="2061" y="20213"/>
                  <a:pt x="2185" y="20300"/>
                  <a:pt x="2315" y="20378"/>
                </a:cubicBezTo>
                <a:cubicBezTo>
                  <a:pt x="2456" y="20464"/>
                  <a:pt x="2601" y="20538"/>
                  <a:pt x="2747" y="20609"/>
                </a:cubicBezTo>
                <a:cubicBezTo>
                  <a:pt x="2870" y="20666"/>
                  <a:pt x="2997" y="20712"/>
                  <a:pt x="3130" y="20765"/>
                </a:cubicBezTo>
                <a:cubicBezTo>
                  <a:pt x="3066" y="20809"/>
                  <a:pt x="2997" y="20871"/>
                  <a:pt x="2917" y="20907"/>
                </a:cubicBezTo>
                <a:cubicBezTo>
                  <a:pt x="2823" y="20949"/>
                  <a:pt x="2843" y="21010"/>
                  <a:pt x="2884" y="21064"/>
                </a:cubicBezTo>
                <a:cubicBezTo>
                  <a:pt x="2942" y="21140"/>
                  <a:pt x="3006" y="21218"/>
                  <a:pt x="3084" y="21272"/>
                </a:cubicBezTo>
                <a:cubicBezTo>
                  <a:pt x="3308" y="21427"/>
                  <a:pt x="3538" y="21571"/>
                  <a:pt x="3771" y="21712"/>
                </a:cubicBezTo>
                <a:cubicBezTo>
                  <a:pt x="3824" y="21746"/>
                  <a:pt x="3892" y="21753"/>
                  <a:pt x="3956" y="21773"/>
                </a:cubicBezTo>
                <a:cubicBezTo>
                  <a:pt x="3910" y="21820"/>
                  <a:pt x="3857" y="21871"/>
                  <a:pt x="3805" y="21925"/>
                </a:cubicBezTo>
                <a:cubicBezTo>
                  <a:pt x="3729" y="22000"/>
                  <a:pt x="3729" y="22070"/>
                  <a:pt x="3824" y="22117"/>
                </a:cubicBezTo>
                <a:cubicBezTo>
                  <a:pt x="3959" y="22185"/>
                  <a:pt x="4104" y="22233"/>
                  <a:pt x="4242" y="22295"/>
                </a:cubicBezTo>
                <a:cubicBezTo>
                  <a:pt x="4354" y="22345"/>
                  <a:pt x="4458" y="22411"/>
                  <a:pt x="4572" y="22457"/>
                </a:cubicBezTo>
                <a:cubicBezTo>
                  <a:pt x="4722" y="22516"/>
                  <a:pt x="4840" y="22619"/>
                  <a:pt x="4977" y="22696"/>
                </a:cubicBezTo>
                <a:cubicBezTo>
                  <a:pt x="5013" y="22717"/>
                  <a:pt x="5062" y="22715"/>
                  <a:pt x="5093" y="22740"/>
                </a:cubicBezTo>
                <a:cubicBezTo>
                  <a:pt x="5117" y="22756"/>
                  <a:pt x="5119" y="22800"/>
                  <a:pt x="5131" y="22832"/>
                </a:cubicBezTo>
                <a:cubicBezTo>
                  <a:pt x="5044" y="22858"/>
                  <a:pt x="5014" y="22923"/>
                  <a:pt x="5013" y="23006"/>
                </a:cubicBezTo>
                <a:cubicBezTo>
                  <a:pt x="5013" y="23013"/>
                  <a:pt x="4994" y="23020"/>
                  <a:pt x="4987" y="23028"/>
                </a:cubicBezTo>
                <a:cubicBezTo>
                  <a:pt x="4959" y="23054"/>
                  <a:pt x="4934" y="23084"/>
                  <a:pt x="4921" y="23125"/>
                </a:cubicBezTo>
                <a:cubicBezTo>
                  <a:pt x="4889" y="23149"/>
                  <a:pt x="4849" y="23168"/>
                  <a:pt x="4826" y="23197"/>
                </a:cubicBezTo>
                <a:cubicBezTo>
                  <a:pt x="4733" y="23316"/>
                  <a:pt x="4639" y="23433"/>
                  <a:pt x="4558" y="23559"/>
                </a:cubicBezTo>
                <a:cubicBezTo>
                  <a:pt x="4458" y="23715"/>
                  <a:pt x="4459" y="23726"/>
                  <a:pt x="4627" y="23820"/>
                </a:cubicBezTo>
                <a:cubicBezTo>
                  <a:pt x="4808" y="23922"/>
                  <a:pt x="4998" y="24005"/>
                  <a:pt x="5191" y="24101"/>
                </a:cubicBezTo>
                <a:cubicBezTo>
                  <a:pt x="5164" y="24241"/>
                  <a:pt x="5168" y="24247"/>
                  <a:pt x="5342" y="24265"/>
                </a:cubicBezTo>
                <a:cubicBezTo>
                  <a:pt x="5424" y="24274"/>
                  <a:pt x="5507" y="24279"/>
                  <a:pt x="5590" y="24279"/>
                </a:cubicBezTo>
                <a:cubicBezTo>
                  <a:pt x="5605" y="24279"/>
                  <a:pt x="5619" y="24279"/>
                  <a:pt x="5633" y="24279"/>
                </a:cubicBezTo>
                <a:cubicBezTo>
                  <a:pt x="5725" y="24277"/>
                  <a:pt x="5815" y="24263"/>
                  <a:pt x="5908" y="24255"/>
                </a:cubicBezTo>
                <a:lnTo>
                  <a:pt x="5908" y="24255"/>
                </a:lnTo>
                <a:cubicBezTo>
                  <a:pt x="5836" y="24350"/>
                  <a:pt x="5762" y="24443"/>
                  <a:pt x="5684" y="24546"/>
                </a:cubicBezTo>
                <a:cubicBezTo>
                  <a:pt x="5708" y="24564"/>
                  <a:pt x="5730" y="24577"/>
                  <a:pt x="5755" y="24595"/>
                </a:cubicBezTo>
                <a:cubicBezTo>
                  <a:pt x="5738" y="24606"/>
                  <a:pt x="5723" y="24616"/>
                  <a:pt x="5673" y="24648"/>
                </a:cubicBezTo>
                <a:cubicBezTo>
                  <a:pt x="5796" y="24689"/>
                  <a:pt x="5890" y="24744"/>
                  <a:pt x="5988" y="24751"/>
                </a:cubicBezTo>
                <a:cubicBezTo>
                  <a:pt x="6413" y="24782"/>
                  <a:pt x="6837" y="24816"/>
                  <a:pt x="7262" y="24818"/>
                </a:cubicBezTo>
                <a:cubicBezTo>
                  <a:pt x="7265" y="24818"/>
                  <a:pt x="7269" y="24818"/>
                  <a:pt x="7273" y="24818"/>
                </a:cubicBezTo>
                <a:cubicBezTo>
                  <a:pt x="7579" y="24818"/>
                  <a:pt x="7885" y="24774"/>
                  <a:pt x="8192" y="24751"/>
                </a:cubicBezTo>
                <a:cubicBezTo>
                  <a:pt x="8243" y="24747"/>
                  <a:pt x="8295" y="24745"/>
                  <a:pt x="8364" y="24741"/>
                </a:cubicBezTo>
                <a:lnTo>
                  <a:pt x="8364" y="24741"/>
                </a:lnTo>
                <a:cubicBezTo>
                  <a:pt x="8214" y="24864"/>
                  <a:pt x="8082" y="24971"/>
                  <a:pt x="7945" y="25083"/>
                </a:cubicBezTo>
                <a:cubicBezTo>
                  <a:pt x="7956" y="25098"/>
                  <a:pt x="7968" y="25114"/>
                  <a:pt x="7971" y="25117"/>
                </a:cubicBezTo>
                <a:lnTo>
                  <a:pt x="7971" y="25117"/>
                </a:lnTo>
                <a:cubicBezTo>
                  <a:pt x="7919" y="25200"/>
                  <a:pt x="7875" y="25272"/>
                  <a:pt x="7827" y="25351"/>
                </a:cubicBezTo>
                <a:cubicBezTo>
                  <a:pt x="7858" y="25359"/>
                  <a:pt x="7888" y="25369"/>
                  <a:pt x="7895" y="25372"/>
                </a:cubicBezTo>
                <a:cubicBezTo>
                  <a:pt x="7773" y="25554"/>
                  <a:pt x="7655" y="25738"/>
                  <a:pt x="7534" y="25919"/>
                </a:cubicBezTo>
                <a:cubicBezTo>
                  <a:pt x="7480" y="25997"/>
                  <a:pt x="7508" y="26040"/>
                  <a:pt x="7580" y="26088"/>
                </a:cubicBezTo>
                <a:cubicBezTo>
                  <a:pt x="7740" y="26193"/>
                  <a:pt x="7925" y="26206"/>
                  <a:pt x="8105" y="26234"/>
                </a:cubicBezTo>
                <a:cubicBezTo>
                  <a:pt x="8183" y="26246"/>
                  <a:pt x="8270" y="26234"/>
                  <a:pt x="8315" y="26326"/>
                </a:cubicBezTo>
                <a:cubicBezTo>
                  <a:pt x="8326" y="26345"/>
                  <a:pt x="8362" y="26355"/>
                  <a:pt x="8388" y="26360"/>
                </a:cubicBezTo>
                <a:cubicBezTo>
                  <a:pt x="8477" y="26378"/>
                  <a:pt x="8567" y="26387"/>
                  <a:pt x="8657" y="26387"/>
                </a:cubicBezTo>
                <a:cubicBezTo>
                  <a:pt x="8780" y="26387"/>
                  <a:pt x="8904" y="26370"/>
                  <a:pt x="9031" y="26336"/>
                </a:cubicBezTo>
                <a:cubicBezTo>
                  <a:pt x="9012" y="26310"/>
                  <a:pt x="9001" y="26293"/>
                  <a:pt x="8981" y="26265"/>
                </a:cubicBezTo>
                <a:lnTo>
                  <a:pt x="8981" y="26265"/>
                </a:lnTo>
                <a:cubicBezTo>
                  <a:pt x="9032" y="26279"/>
                  <a:pt x="9072" y="26289"/>
                  <a:pt x="9116" y="26301"/>
                </a:cubicBezTo>
                <a:cubicBezTo>
                  <a:pt x="9104" y="26373"/>
                  <a:pt x="9090" y="26444"/>
                  <a:pt x="9080" y="26516"/>
                </a:cubicBezTo>
                <a:cubicBezTo>
                  <a:pt x="9067" y="26611"/>
                  <a:pt x="9077" y="26649"/>
                  <a:pt x="9139" y="26649"/>
                </a:cubicBezTo>
                <a:cubicBezTo>
                  <a:pt x="9157" y="26649"/>
                  <a:pt x="9180" y="26645"/>
                  <a:pt x="9209" y="26639"/>
                </a:cubicBezTo>
                <a:cubicBezTo>
                  <a:pt x="9322" y="26614"/>
                  <a:pt x="9433" y="26574"/>
                  <a:pt x="9542" y="26532"/>
                </a:cubicBezTo>
                <a:cubicBezTo>
                  <a:pt x="9870" y="26409"/>
                  <a:pt x="10195" y="26283"/>
                  <a:pt x="10540" y="26150"/>
                </a:cubicBezTo>
                <a:cubicBezTo>
                  <a:pt x="10545" y="26259"/>
                  <a:pt x="10555" y="26347"/>
                  <a:pt x="10551" y="26434"/>
                </a:cubicBezTo>
                <a:cubicBezTo>
                  <a:pt x="10549" y="26510"/>
                  <a:pt x="10575" y="26541"/>
                  <a:pt x="10626" y="26541"/>
                </a:cubicBezTo>
                <a:cubicBezTo>
                  <a:pt x="10640" y="26541"/>
                  <a:pt x="10656" y="26539"/>
                  <a:pt x="10674" y="26534"/>
                </a:cubicBezTo>
                <a:cubicBezTo>
                  <a:pt x="10767" y="26508"/>
                  <a:pt x="10867" y="26490"/>
                  <a:pt x="10951" y="26446"/>
                </a:cubicBezTo>
                <a:cubicBezTo>
                  <a:pt x="11229" y="26297"/>
                  <a:pt x="11487" y="26121"/>
                  <a:pt x="11728" y="25915"/>
                </a:cubicBezTo>
                <a:cubicBezTo>
                  <a:pt x="11976" y="25704"/>
                  <a:pt x="12248" y="25521"/>
                  <a:pt x="12513" y="25328"/>
                </a:cubicBezTo>
                <a:cubicBezTo>
                  <a:pt x="12766" y="25146"/>
                  <a:pt x="13024" y="24968"/>
                  <a:pt x="13278" y="24788"/>
                </a:cubicBezTo>
                <a:cubicBezTo>
                  <a:pt x="13304" y="24771"/>
                  <a:pt x="13329" y="24755"/>
                  <a:pt x="13375" y="24751"/>
                </a:cubicBezTo>
                <a:lnTo>
                  <a:pt x="13375" y="24751"/>
                </a:lnTo>
                <a:cubicBezTo>
                  <a:pt x="12942" y="25483"/>
                  <a:pt x="12498" y="26208"/>
                  <a:pt x="12079" y="26949"/>
                </a:cubicBezTo>
                <a:cubicBezTo>
                  <a:pt x="11665" y="27686"/>
                  <a:pt x="11265" y="28432"/>
                  <a:pt x="10875" y="29181"/>
                </a:cubicBezTo>
                <a:cubicBezTo>
                  <a:pt x="10482" y="29937"/>
                  <a:pt x="10144" y="30719"/>
                  <a:pt x="9788" y="31483"/>
                </a:cubicBezTo>
                <a:cubicBezTo>
                  <a:pt x="9952" y="31553"/>
                  <a:pt x="10090" y="31613"/>
                  <a:pt x="10229" y="31669"/>
                </a:cubicBezTo>
                <a:cubicBezTo>
                  <a:pt x="10241" y="31674"/>
                  <a:pt x="10258" y="31677"/>
                  <a:pt x="10274" y="31677"/>
                </a:cubicBezTo>
                <a:cubicBezTo>
                  <a:pt x="10287" y="31677"/>
                  <a:pt x="10300" y="31675"/>
                  <a:pt x="10306" y="31669"/>
                </a:cubicBezTo>
                <a:cubicBezTo>
                  <a:pt x="10401" y="31577"/>
                  <a:pt x="10519" y="31493"/>
                  <a:pt x="10577" y="31378"/>
                </a:cubicBezTo>
                <a:cubicBezTo>
                  <a:pt x="10754" y="31031"/>
                  <a:pt x="10895" y="30666"/>
                  <a:pt x="11069" y="30316"/>
                </a:cubicBezTo>
                <a:cubicBezTo>
                  <a:pt x="11475" y="29497"/>
                  <a:pt x="11884" y="28680"/>
                  <a:pt x="12305" y="27870"/>
                </a:cubicBezTo>
                <a:cubicBezTo>
                  <a:pt x="12612" y="27281"/>
                  <a:pt x="12938" y="26704"/>
                  <a:pt x="13257" y="26121"/>
                </a:cubicBezTo>
                <a:cubicBezTo>
                  <a:pt x="13283" y="26074"/>
                  <a:pt x="13318" y="26035"/>
                  <a:pt x="13368" y="26004"/>
                </a:cubicBezTo>
                <a:lnTo>
                  <a:pt x="13368" y="26004"/>
                </a:lnTo>
                <a:cubicBezTo>
                  <a:pt x="13318" y="26119"/>
                  <a:pt x="13250" y="26231"/>
                  <a:pt x="13220" y="26351"/>
                </a:cubicBezTo>
                <a:cubicBezTo>
                  <a:pt x="13168" y="26560"/>
                  <a:pt x="13138" y="26773"/>
                  <a:pt x="13105" y="26985"/>
                </a:cubicBezTo>
                <a:cubicBezTo>
                  <a:pt x="13101" y="27008"/>
                  <a:pt x="13132" y="27038"/>
                  <a:pt x="13141" y="27054"/>
                </a:cubicBezTo>
                <a:cubicBezTo>
                  <a:pt x="13137" y="27106"/>
                  <a:pt x="13131" y="27154"/>
                  <a:pt x="13131" y="27200"/>
                </a:cubicBezTo>
                <a:cubicBezTo>
                  <a:pt x="13129" y="27306"/>
                  <a:pt x="13129" y="27341"/>
                  <a:pt x="13171" y="27341"/>
                </a:cubicBezTo>
                <a:cubicBezTo>
                  <a:pt x="13194" y="27341"/>
                  <a:pt x="13228" y="27331"/>
                  <a:pt x="13282" y="27316"/>
                </a:cubicBezTo>
                <a:cubicBezTo>
                  <a:pt x="13411" y="27278"/>
                  <a:pt x="13540" y="27251"/>
                  <a:pt x="13664" y="27221"/>
                </a:cubicBezTo>
                <a:lnTo>
                  <a:pt x="13664" y="27221"/>
                </a:lnTo>
                <a:cubicBezTo>
                  <a:pt x="13535" y="27434"/>
                  <a:pt x="13621" y="27672"/>
                  <a:pt x="13652" y="27906"/>
                </a:cubicBezTo>
                <a:cubicBezTo>
                  <a:pt x="13674" y="28074"/>
                  <a:pt x="13712" y="28243"/>
                  <a:pt x="13746" y="28410"/>
                </a:cubicBezTo>
                <a:cubicBezTo>
                  <a:pt x="13777" y="28554"/>
                  <a:pt x="13813" y="28618"/>
                  <a:pt x="13890" y="28618"/>
                </a:cubicBezTo>
                <a:cubicBezTo>
                  <a:pt x="13937" y="28618"/>
                  <a:pt x="13999" y="28595"/>
                  <a:pt x="14084" y="28551"/>
                </a:cubicBezTo>
                <a:cubicBezTo>
                  <a:pt x="14152" y="28744"/>
                  <a:pt x="14208" y="28944"/>
                  <a:pt x="14289" y="29132"/>
                </a:cubicBezTo>
                <a:cubicBezTo>
                  <a:pt x="14365" y="29308"/>
                  <a:pt x="14468" y="29474"/>
                  <a:pt x="14557" y="29647"/>
                </a:cubicBezTo>
                <a:cubicBezTo>
                  <a:pt x="14578" y="29686"/>
                  <a:pt x="14602" y="29703"/>
                  <a:pt x="14628" y="29703"/>
                </a:cubicBezTo>
                <a:cubicBezTo>
                  <a:pt x="14650" y="29703"/>
                  <a:pt x="14674" y="29690"/>
                  <a:pt x="14697" y="29667"/>
                </a:cubicBezTo>
                <a:cubicBezTo>
                  <a:pt x="14780" y="29582"/>
                  <a:pt x="14865" y="29495"/>
                  <a:pt x="14936" y="29400"/>
                </a:cubicBezTo>
                <a:cubicBezTo>
                  <a:pt x="15060" y="29233"/>
                  <a:pt x="15159" y="29048"/>
                  <a:pt x="15292" y="28892"/>
                </a:cubicBezTo>
                <a:cubicBezTo>
                  <a:pt x="15384" y="28785"/>
                  <a:pt x="15521" y="28722"/>
                  <a:pt x="15585" y="28583"/>
                </a:cubicBezTo>
                <a:cubicBezTo>
                  <a:pt x="15629" y="28484"/>
                  <a:pt x="15683" y="28388"/>
                  <a:pt x="15736" y="28285"/>
                </a:cubicBezTo>
                <a:cubicBezTo>
                  <a:pt x="16006" y="28646"/>
                  <a:pt x="16300" y="28993"/>
                  <a:pt x="16444" y="29470"/>
                </a:cubicBezTo>
                <a:cubicBezTo>
                  <a:pt x="16486" y="29387"/>
                  <a:pt x="16508" y="29343"/>
                  <a:pt x="16541" y="29279"/>
                </a:cubicBezTo>
                <a:cubicBezTo>
                  <a:pt x="16555" y="29329"/>
                  <a:pt x="16572" y="29356"/>
                  <a:pt x="16569" y="29384"/>
                </a:cubicBezTo>
                <a:cubicBezTo>
                  <a:pt x="16564" y="29439"/>
                  <a:pt x="16557" y="29484"/>
                  <a:pt x="16632" y="29499"/>
                </a:cubicBezTo>
                <a:cubicBezTo>
                  <a:pt x="16653" y="29504"/>
                  <a:pt x="16672" y="29554"/>
                  <a:pt x="16678" y="29585"/>
                </a:cubicBezTo>
                <a:cubicBezTo>
                  <a:pt x="16717" y="29771"/>
                  <a:pt x="16833" y="29914"/>
                  <a:pt x="16963" y="30036"/>
                </a:cubicBezTo>
                <a:cubicBezTo>
                  <a:pt x="17058" y="30125"/>
                  <a:pt x="17135" y="30228"/>
                  <a:pt x="17228" y="30317"/>
                </a:cubicBezTo>
                <a:cubicBezTo>
                  <a:pt x="17266" y="30354"/>
                  <a:pt x="17294" y="30373"/>
                  <a:pt x="17319" y="30373"/>
                </a:cubicBezTo>
                <a:cubicBezTo>
                  <a:pt x="17348" y="30373"/>
                  <a:pt x="17374" y="30347"/>
                  <a:pt x="17407" y="30295"/>
                </a:cubicBezTo>
                <a:cubicBezTo>
                  <a:pt x="17427" y="30263"/>
                  <a:pt x="17452" y="30233"/>
                  <a:pt x="17490" y="30178"/>
                </a:cubicBezTo>
                <a:cubicBezTo>
                  <a:pt x="17561" y="30265"/>
                  <a:pt x="17629" y="30333"/>
                  <a:pt x="17681" y="30413"/>
                </a:cubicBezTo>
                <a:cubicBezTo>
                  <a:pt x="17786" y="30568"/>
                  <a:pt x="17877" y="30733"/>
                  <a:pt x="17980" y="30888"/>
                </a:cubicBezTo>
                <a:cubicBezTo>
                  <a:pt x="18010" y="30935"/>
                  <a:pt x="18045" y="30969"/>
                  <a:pt x="18087" y="30969"/>
                </a:cubicBezTo>
                <a:cubicBezTo>
                  <a:pt x="18114" y="30969"/>
                  <a:pt x="18145" y="30954"/>
                  <a:pt x="18178" y="30919"/>
                </a:cubicBezTo>
                <a:cubicBezTo>
                  <a:pt x="18204" y="30894"/>
                  <a:pt x="18228" y="30881"/>
                  <a:pt x="18253" y="30881"/>
                </a:cubicBezTo>
                <a:cubicBezTo>
                  <a:pt x="18284" y="30881"/>
                  <a:pt x="18314" y="30901"/>
                  <a:pt x="18344" y="30938"/>
                </a:cubicBezTo>
                <a:cubicBezTo>
                  <a:pt x="18457" y="31078"/>
                  <a:pt x="18582" y="31204"/>
                  <a:pt x="18756" y="31274"/>
                </a:cubicBezTo>
                <a:cubicBezTo>
                  <a:pt x="18804" y="31294"/>
                  <a:pt x="18842" y="31306"/>
                  <a:pt x="18875" y="31306"/>
                </a:cubicBezTo>
                <a:cubicBezTo>
                  <a:pt x="18925" y="31306"/>
                  <a:pt x="18962" y="31278"/>
                  <a:pt x="19000" y="31206"/>
                </a:cubicBezTo>
                <a:cubicBezTo>
                  <a:pt x="19114" y="30993"/>
                  <a:pt x="19213" y="30773"/>
                  <a:pt x="19310" y="30552"/>
                </a:cubicBezTo>
                <a:cubicBezTo>
                  <a:pt x="19334" y="30498"/>
                  <a:pt x="19350" y="30461"/>
                  <a:pt x="19383" y="30461"/>
                </a:cubicBezTo>
                <a:cubicBezTo>
                  <a:pt x="19402" y="30461"/>
                  <a:pt x="19427" y="30474"/>
                  <a:pt x="19461" y="30503"/>
                </a:cubicBezTo>
                <a:cubicBezTo>
                  <a:pt x="19549" y="30575"/>
                  <a:pt x="19656" y="30625"/>
                  <a:pt x="19760" y="30674"/>
                </a:cubicBezTo>
                <a:cubicBezTo>
                  <a:pt x="19938" y="30758"/>
                  <a:pt x="20041" y="30916"/>
                  <a:pt x="20166" y="31052"/>
                </a:cubicBezTo>
                <a:cubicBezTo>
                  <a:pt x="20266" y="31159"/>
                  <a:pt x="20372" y="31264"/>
                  <a:pt x="20490" y="31349"/>
                </a:cubicBezTo>
                <a:cubicBezTo>
                  <a:pt x="20538" y="31384"/>
                  <a:pt x="20579" y="31400"/>
                  <a:pt x="20615" y="31400"/>
                </a:cubicBezTo>
                <a:cubicBezTo>
                  <a:pt x="20680" y="31400"/>
                  <a:pt x="20727" y="31346"/>
                  <a:pt x="20756" y="31242"/>
                </a:cubicBezTo>
                <a:cubicBezTo>
                  <a:pt x="20768" y="31199"/>
                  <a:pt x="20781" y="31154"/>
                  <a:pt x="20802" y="31083"/>
                </a:cubicBezTo>
                <a:cubicBezTo>
                  <a:pt x="20909" y="31173"/>
                  <a:pt x="21004" y="31248"/>
                  <a:pt x="21092" y="31331"/>
                </a:cubicBezTo>
                <a:cubicBezTo>
                  <a:pt x="21172" y="31406"/>
                  <a:pt x="21243" y="31489"/>
                  <a:pt x="21322" y="31565"/>
                </a:cubicBezTo>
                <a:cubicBezTo>
                  <a:pt x="21390" y="31633"/>
                  <a:pt x="21438" y="31666"/>
                  <a:pt x="21490" y="31666"/>
                </a:cubicBezTo>
                <a:cubicBezTo>
                  <a:pt x="21542" y="31666"/>
                  <a:pt x="21598" y="31633"/>
                  <a:pt x="21683" y="31566"/>
                </a:cubicBezTo>
                <a:cubicBezTo>
                  <a:pt x="21867" y="31683"/>
                  <a:pt x="22059" y="31801"/>
                  <a:pt x="22252" y="31924"/>
                </a:cubicBezTo>
                <a:cubicBezTo>
                  <a:pt x="22266" y="31934"/>
                  <a:pt x="22284" y="31938"/>
                  <a:pt x="22305" y="31938"/>
                </a:cubicBezTo>
                <a:cubicBezTo>
                  <a:pt x="22382" y="31938"/>
                  <a:pt x="22487" y="31878"/>
                  <a:pt x="22496" y="31808"/>
                </a:cubicBezTo>
                <a:cubicBezTo>
                  <a:pt x="22507" y="31724"/>
                  <a:pt x="22516" y="31638"/>
                  <a:pt x="22530" y="31554"/>
                </a:cubicBezTo>
                <a:cubicBezTo>
                  <a:pt x="22531" y="31540"/>
                  <a:pt x="22543" y="31528"/>
                  <a:pt x="22556" y="31505"/>
                </a:cubicBezTo>
                <a:cubicBezTo>
                  <a:pt x="22592" y="31521"/>
                  <a:pt x="22630" y="31531"/>
                  <a:pt x="22661" y="31552"/>
                </a:cubicBezTo>
                <a:cubicBezTo>
                  <a:pt x="22835" y="31664"/>
                  <a:pt x="23008" y="31778"/>
                  <a:pt x="23181" y="31891"/>
                </a:cubicBezTo>
                <a:cubicBezTo>
                  <a:pt x="23207" y="31907"/>
                  <a:pt x="23234" y="31924"/>
                  <a:pt x="23262" y="31937"/>
                </a:cubicBezTo>
                <a:cubicBezTo>
                  <a:pt x="23305" y="31957"/>
                  <a:pt x="23338" y="31969"/>
                  <a:pt x="23366" y="31969"/>
                </a:cubicBezTo>
                <a:cubicBezTo>
                  <a:pt x="23421" y="31969"/>
                  <a:pt x="23460" y="31926"/>
                  <a:pt x="23525" y="31824"/>
                </a:cubicBezTo>
                <a:cubicBezTo>
                  <a:pt x="23627" y="31876"/>
                  <a:pt x="23731" y="31928"/>
                  <a:pt x="23833" y="31983"/>
                </a:cubicBezTo>
                <a:cubicBezTo>
                  <a:pt x="23939" y="32041"/>
                  <a:pt x="24039" y="32110"/>
                  <a:pt x="24147" y="32163"/>
                </a:cubicBezTo>
                <a:cubicBezTo>
                  <a:pt x="24204" y="32192"/>
                  <a:pt x="24252" y="32207"/>
                  <a:pt x="24293" y="32207"/>
                </a:cubicBezTo>
                <a:cubicBezTo>
                  <a:pt x="24376" y="32207"/>
                  <a:pt x="24432" y="32146"/>
                  <a:pt x="24479" y="32017"/>
                </a:cubicBezTo>
                <a:cubicBezTo>
                  <a:pt x="24517" y="32030"/>
                  <a:pt x="24557" y="32041"/>
                  <a:pt x="24593" y="32058"/>
                </a:cubicBezTo>
                <a:cubicBezTo>
                  <a:pt x="24745" y="32130"/>
                  <a:pt x="24896" y="32202"/>
                  <a:pt x="25045" y="32275"/>
                </a:cubicBezTo>
                <a:cubicBezTo>
                  <a:pt x="25135" y="32321"/>
                  <a:pt x="25225" y="32367"/>
                  <a:pt x="25314" y="32415"/>
                </a:cubicBezTo>
                <a:cubicBezTo>
                  <a:pt x="25371" y="32448"/>
                  <a:pt x="25422" y="32492"/>
                  <a:pt x="25486" y="32492"/>
                </a:cubicBezTo>
                <a:cubicBezTo>
                  <a:pt x="25509" y="32492"/>
                  <a:pt x="25534" y="32486"/>
                  <a:pt x="25561" y="32473"/>
                </a:cubicBezTo>
                <a:cubicBezTo>
                  <a:pt x="25564" y="32471"/>
                  <a:pt x="25568" y="32471"/>
                  <a:pt x="25572" y="32471"/>
                </a:cubicBezTo>
                <a:cubicBezTo>
                  <a:pt x="25595" y="32471"/>
                  <a:pt x="25631" y="32493"/>
                  <a:pt x="25655" y="32507"/>
                </a:cubicBezTo>
                <a:cubicBezTo>
                  <a:pt x="26015" y="32701"/>
                  <a:pt x="26404" y="32790"/>
                  <a:pt x="26810" y="32820"/>
                </a:cubicBezTo>
                <a:cubicBezTo>
                  <a:pt x="26820" y="32820"/>
                  <a:pt x="26830" y="32821"/>
                  <a:pt x="26841" y="32821"/>
                </a:cubicBezTo>
                <a:cubicBezTo>
                  <a:pt x="26857" y="32821"/>
                  <a:pt x="26874" y="32820"/>
                  <a:pt x="26890" y="32817"/>
                </a:cubicBezTo>
                <a:cubicBezTo>
                  <a:pt x="27022" y="32792"/>
                  <a:pt x="27046" y="32742"/>
                  <a:pt x="26964" y="32640"/>
                </a:cubicBezTo>
                <a:cubicBezTo>
                  <a:pt x="26879" y="32534"/>
                  <a:pt x="26782" y="32437"/>
                  <a:pt x="26688" y="32338"/>
                </a:cubicBezTo>
                <a:cubicBezTo>
                  <a:pt x="26552" y="32194"/>
                  <a:pt x="26414" y="32053"/>
                  <a:pt x="26276" y="31909"/>
                </a:cubicBezTo>
                <a:cubicBezTo>
                  <a:pt x="26260" y="31892"/>
                  <a:pt x="26239" y="31861"/>
                  <a:pt x="26245" y="31850"/>
                </a:cubicBezTo>
                <a:cubicBezTo>
                  <a:pt x="26309" y="31741"/>
                  <a:pt x="26224" y="31685"/>
                  <a:pt x="26167" y="31621"/>
                </a:cubicBezTo>
                <a:cubicBezTo>
                  <a:pt x="25966" y="31400"/>
                  <a:pt x="25763" y="31181"/>
                  <a:pt x="25571" y="30970"/>
                </a:cubicBezTo>
                <a:cubicBezTo>
                  <a:pt x="25577" y="30943"/>
                  <a:pt x="25577" y="30938"/>
                  <a:pt x="25580" y="30935"/>
                </a:cubicBezTo>
                <a:cubicBezTo>
                  <a:pt x="25752" y="30795"/>
                  <a:pt x="25761" y="30746"/>
                  <a:pt x="25645" y="30542"/>
                </a:cubicBezTo>
                <a:cubicBezTo>
                  <a:pt x="25549" y="30372"/>
                  <a:pt x="25447" y="30207"/>
                  <a:pt x="25354" y="30036"/>
                </a:cubicBezTo>
                <a:cubicBezTo>
                  <a:pt x="25334" y="30001"/>
                  <a:pt x="25346" y="29951"/>
                  <a:pt x="25340" y="29909"/>
                </a:cubicBezTo>
                <a:cubicBezTo>
                  <a:pt x="25335" y="29862"/>
                  <a:pt x="25336" y="29807"/>
                  <a:pt x="25314" y="29769"/>
                </a:cubicBezTo>
                <a:cubicBezTo>
                  <a:pt x="25225" y="29618"/>
                  <a:pt x="25125" y="29473"/>
                  <a:pt x="25026" y="29316"/>
                </a:cubicBezTo>
                <a:cubicBezTo>
                  <a:pt x="25135" y="29256"/>
                  <a:pt x="25248" y="29191"/>
                  <a:pt x="25362" y="29129"/>
                </a:cubicBezTo>
                <a:cubicBezTo>
                  <a:pt x="25431" y="29092"/>
                  <a:pt x="25500" y="29055"/>
                  <a:pt x="25571" y="29023"/>
                </a:cubicBezTo>
                <a:cubicBezTo>
                  <a:pt x="25666" y="28979"/>
                  <a:pt x="25674" y="28912"/>
                  <a:pt x="25622" y="28834"/>
                </a:cubicBezTo>
                <a:cubicBezTo>
                  <a:pt x="25577" y="28766"/>
                  <a:pt x="25527" y="28701"/>
                  <a:pt x="25474" y="28638"/>
                </a:cubicBezTo>
                <a:cubicBezTo>
                  <a:pt x="25288" y="28413"/>
                  <a:pt x="25099" y="28191"/>
                  <a:pt x="24912" y="27966"/>
                </a:cubicBezTo>
                <a:cubicBezTo>
                  <a:pt x="24899" y="27953"/>
                  <a:pt x="24893" y="27934"/>
                  <a:pt x="24884" y="27919"/>
                </a:cubicBezTo>
                <a:cubicBezTo>
                  <a:pt x="24991" y="27806"/>
                  <a:pt x="24995" y="27744"/>
                  <a:pt x="24871" y="27641"/>
                </a:cubicBezTo>
                <a:cubicBezTo>
                  <a:pt x="24760" y="27550"/>
                  <a:pt x="24639" y="27471"/>
                  <a:pt x="24517" y="27393"/>
                </a:cubicBezTo>
                <a:cubicBezTo>
                  <a:pt x="24234" y="27209"/>
                  <a:pt x="24050" y="26926"/>
                  <a:pt x="23816" y="26695"/>
                </a:cubicBezTo>
                <a:cubicBezTo>
                  <a:pt x="23716" y="26597"/>
                  <a:pt x="23605" y="26515"/>
                  <a:pt x="23498" y="26423"/>
                </a:cubicBezTo>
                <a:cubicBezTo>
                  <a:pt x="23500" y="26421"/>
                  <a:pt x="23503" y="26410"/>
                  <a:pt x="23507" y="26408"/>
                </a:cubicBezTo>
                <a:cubicBezTo>
                  <a:pt x="23802" y="26360"/>
                  <a:pt x="24097" y="26296"/>
                  <a:pt x="24394" y="26271"/>
                </a:cubicBezTo>
                <a:cubicBezTo>
                  <a:pt x="24482" y="26263"/>
                  <a:pt x="24570" y="26260"/>
                  <a:pt x="24658" y="26260"/>
                </a:cubicBezTo>
                <a:cubicBezTo>
                  <a:pt x="25018" y="26260"/>
                  <a:pt x="25374" y="26319"/>
                  <a:pt x="25726" y="26401"/>
                </a:cubicBezTo>
                <a:cubicBezTo>
                  <a:pt x="25753" y="26408"/>
                  <a:pt x="25782" y="26410"/>
                  <a:pt x="25811" y="26410"/>
                </a:cubicBezTo>
                <a:cubicBezTo>
                  <a:pt x="25829" y="26410"/>
                  <a:pt x="25847" y="26409"/>
                  <a:pt x="25865" y="26408"/>
                </a:cubicBezTo>
                <a:cubicBezTo>
                  <a:pt x="26074" y="26392"/>
                  <a:pt x="26084" y="26379"/>
                  <a:pt x="26053" y="26175"/>
                </a:cubicBezTo>
                <a:cubicBezTo>
                  <a:pt x="26050" y="26165"/>
                  <a:pt x="26054" y="26152"/>
                  <a:pt x="26059" y="26122"/>
                </a:cubicBezTo>
                <a:cubicBezTo>
                  <a:pt x="26182" y="26135"/>
                  <a:pt x="26303" y="26148"/>
                  <a:pt x="26426" y="26163"/>
                </a:cubicBezTo>
                <a:cubicBezTo>
                  <a:pt x="26488" y="26170"/>
                  <a:pt x="26549" y="26180"/>
                  <a:pt x="26611" y="26184"/>
                </a:cubicBezTo>
                <a:cubicBezTo>
                  <a:pt x="26621" y="26185"/>
                  <a:pt x="26631" y="26185"/>
                  <a:pt x="26640" y="26185"/>
                </a:cubicBezTo>
                <a:cubicBezTo>
                  <a:pt x="26722" y="26185"/>
                  <a:pt x="26785" y="26158"/>
                  <a:pt x="26780" y="26042"/>
                </a:cubicBezTo>
                <a:lnTo>
                  <a:pt x="26780" y="26042"/>
                </a:lnTo>
                <a:cubicBezTo>
                  <a:pt x="26892" y="26045"/>
                  <a:pt x="27000" y="26053"/>
                  <a:pt x="27107" y="26053"/>
                </a:cubicBezTo>
                <a:cubicBezTo>
                  <a:pt x="27151" y="26053"/>
                  <a:pt x="27195" y="26051"/>
                  <a:pt x="27239" y="26047"/>
                </a:cubicBezTo>
                <a:cubicBezTo>
                  <a:pt x="27397" y="26034"/>
                  <a:pt x="27554" y="25998"/>
                  <a:pt x="27708" y="25962"/>
                </a:cubicBezTo>
                <a:cubicBezTo>
                  <a:pt x="27804" y="25938"/>
                  <a:pt x="27831" y="25877"/>
                  <a:pt x="27775" y="25785"/>
                </a:cubicBezTo>
                <a:cubicBezTo>
                  <a:pt x="27696" y="25657"/>
                  <a:pt x="27619" y="25526"/>
                  <a:pt x="27531" y="25376"/>
                </a:cubicBezTo>
                <a:cubicBezTo>
                  <a:pt x="27621" y="25352"/>
                  <a:pt x="27704" y="25336"/>
                  <a:pt x="27784" y="25336"/>
                </a:cubicBezTo>
                <a:cubicBezTo>
                  <a:pt x="27835" y="25336"/>
                  <a:pt x="27884" y="25342"/>
                  <a:pt x="27933" y="25356"/>
                </a:cubicBezTo>
                <a:cubicBezTo>
                  <a:pt x="28078" y="25396"/>
                  <a:pt x="28220" y="25453"/>
                  <a:pt x="28364" y="25501"/>
                </a:cubicBezTo>
                <a:cubicBezTo>
                  <a:pt x="28397" y="25511"/>
                  <a:pt x="28431" y="25523"/>
                  <a:pt x="28466" y="25530"/>
                </a:cubicBezTo>
                <a:cubicBezTo>
                  <a:pt x="28497" y="25536"/>
                  <a:pt x="28524" y="25539"/>
                  <a:pt x="28546" y="25539"/>
                </a:cubicBezTo>
                <a:cubicBezTo>
                  <a:pt x="28627" y="25539"/>
                  <a:pt x="28652" y="25495"/>
                  <a:pt x="28648" y="25382"/>
                </a:cubicBezTo>
                <a:cubicBezTo>
                  <a:pt x="28648" y="25372"/>
                  <a:pt x="28657" y="25361"/>
                  <a:pt x="28664" y="25345"/>
                </a:cubicBezTo>
                <a:cubicBezTo>
                  <a:pt x="28766" y="25374"/>
                  <a:pt x="28864" y="25409"/>
                  <a:pt x="28966" y="25429"/>
                </a:cubicBezTo>
                <a:cubicBezTo>
                  <a:pt x="29067" y="25450"/>
                  <a:pt x="29166" y="25461"/>
                  <a:pt x="29265" y="25461"/>
                </a:cubicBezTo>
                <a:cubicBezTo>
                  <a:pt x="29439" y="25461"/>
                  <a:pt x="29610" y="25425"/>
                  <a:pt x="29774" y="25338"/>
                </a:cubicBezTo>
                <a:cubicBezTo>
                  <a:pt x="29869" y="25288"/>
                  <a:pt x="29907" y="25228"/>
                  <a:pt x="29850" y="25124"/>
                </a:cubicBezTo>
                <a:cubicBezTo>
                  <a:pt x="29811" y="25053"/>
                  <a:pt x="29788" y="24972"/>
                  <a:pt x="29753" y="24883"/>
                </a:cubicBezTo>
                <a:lnTo>
                  <a:pt x="29753" y="24883"/>
                </a:lnTo>
                <a:cubicBezTo>
                  <a:pt x="29823" y="24884"/>
                  <a:pt x="29886" y="24890"/>
                  <a:pt x="29946" y="24890"/>
                </a:cubicBezTo>
                <a:cubicBezTo>
                  <a:pt x="29959" y="24890"/>
                  <a:pt x="29971" y="24889"/>
                  <a:pt x="29984" y="24889"/>
                </a:cubicBezTo>
                <a:cubicBezTo>
                  <a:pt x="30181" y="24882"/>
                  <a:pt x="30381" y="24884"/>
                  <a:pt x="30576" y="24854"/>
                </a:cubicBezTo>
                <a:cubicBezTo>
                  <a:pt x="30843" y="24815"/>
                  <a:pt x="30856" y="24775"/>
                  <a:pt x="30731" y="24530"/>
                </a:cubicBezTo>
                <a:cubicBezTo>
                  <a:pt x="30799" y="24519"/>
                  <a:pt x="30863" y="24507"/>
                  <a:pt x="30926" y="24495"/>
                </a:cubicBezTo>
                <a:cubicBezTo>
                  <a:pt x="31014" y="24480"/>
                  <a:pt x="31103" y="24469"/>
                  <a:pt x="31190" y="24447"/>
                </a:cubicBezTo>
                <a:cubicBezTo>
                  <a:pt x="31290" y="24418"/>
                  <a:pt x="31376" y="24369"/>
                  <a:pt x="31328" y="24240"/>
                </a:cubicBezTo>
                <a:cubicBezTo>
                  <a:pt x="31419" y="24193"/>
                  <a:pt x="31510" y="24156"/>
                  <a:pt x="31591" y="24105"/>
                </a:cubicBezTo>
                <a:cubicBezTo>
                  <a:pt x="31702" y="24035"/>
                  <a:pt x="31702" y="23987"/>
                  <a:pt x="31611" y="23895"/>
                </a:cubicBezTo>
                <a:cubicBezTo>
                  <a:pt x="31497" y="23779"/>
                  <a:pt x="31384" y="23660"/>
                  <a:pt x="31272" y="23542"/>
                </a:cubicBezTo>
                <a:cubicBezTo>
                  <a:pt x="31258" y="23527"/>
                  <a:pt x="31244" y="23500"/>
                  <a:pt x="31246" y="23482"/>
                </a:cubicBezTo>
                <a:cubicBezTo>
                  <a:pt x="31294" y="23208"/>
                  <a:pt x="31153" y="22979"/>
                  <a:pt x="31064" y="22742"/>
                </a:cubicBezTo>
                <a:cubicBezTo>
                  <a:pt x="31015" y="22609"/>
                  <a:pt x="30926" y="22491"/>
                  <a:pt x="30866" y="22383"/>
                </a:cubicBezTo>
                <a:cubicBezTo>
                  <a:pt x="31131" y="22277"/>
                  <a:pt x="31399" y="22174"/>
                  <a:pt x="31663" y="22065"/>
                </a:cubicBezTo>
                <a:cubicBezTo>
                  <a:pt x="31736" y="22034"/>
                  <a:pt x="31801" y="21977"/>
                  <a:pt x="31875" y="21951"/>
                </a:cubicBezTo>
                <a:cubicBezTo>
                  <a:pt x="31985" y="21913"/>
                  <a:pt x="32103" y="21900"/>
                  <a:pt x="32211" y="21859"/>
                </a:cubicBezTo>
                <a:cubicBezTo>
                  <a:pt x="32345" y="21808"/>
                  <a:pt x="32480" y="21753"/>
                  <a:pt x="32599" y="21678"/>
                </a:cubicBezTo>
                <a:cubicBezTo>
                  <a:pt x="32723" y="21599"/>
                  <a:pt x="32719" y="21534"/>
                  <a:pt x="32628" y="21417"/>
                </a:cubicBezTo>
                <a:cubicBezTo>
                  <a:pt x="32593" y="21372"/>
                  <a:pt x="32559" y="21326"/>
                  <a:pt x="32521" y="21273"/>
                </a:cubicBezTo>
                <a:cubicBezTo>
                  <a:pt x="32676" y="21190"/>
                  <a:pt x="32825" y="21113"/>
                  <a:pt x="32969" y="21032"/>
                </a:cubicBezTo>
                <a:cubicBezTo>
                  <a:pt x="33195" y="20903"/>
                  <a:pt x="33421" y="20773"/>
                  <a:pt x="33647" y="20642"/>
                </a:cubicBezTo>
                <a:cubicBezTo>
                  <a:pt x="33755" y="20579"/>
                  <a:pt x="33756" y="20557"/>
                  <a:pt x="33660" y="20377"/>
                </a:cubicBezTo>
                <a:cubicBezTo>
                  <a:pt x="33732" y="20312"/>
                  <a:pt x="33813" y="20253"/>
                  <a:pt x="33879" y="20179"/>
                </a:cubicBezTo>
                <a:cubicBezTo>
                  <a:pt x="33972" y="20075"/>
                  <a:pt x="34059" y="19967"/>
                  <a:pt x="34136" y="19853"/>
                </a:cubicBezTo>
                <a:cubicBezTo>
                  <a:pt x="34202" y="19756"/>
                  <a:pt x="34162" y="19682"/>
                  <a:pt x="34072" y="19605"/>
                </a:cubicBezTo>
                <a:cubicBezTo>
                  <a:pt x="33940" y="19492"/>
                  <a:pt x="33825" y="19359"/>
                  <a:pt x="33708" y="19230"/>
                </a:cubicBezTo>
                <a:cubicBezTo>
                  <a:pt x="33652" y="19167"/>
                  <a:pt x="33681" y="19132"/>
                  <a:pt x="33752" y="19090"/>
                </a:cubicBezTo>
                <a:cubicBezTo>
                  <a:pt x="33973" y="18958"/>
                  <a:pt x="34188" y="18815"/>
                  <a:pt x="34403" y="18676"/>
                </a:cubicBezTo>
                <a:cubicBezTo>
                  <a:pt x="34504" y="18610"/>
                  <a:pt x="34601" y="18538"/>
                  <a:pt x="34699" y="18468"/>
                </a:cubicBezTo>
                <a:cubicBezTo>
                  <a:pt x="34764" y="18421"/>
                  <a:pt x="34817" y="18375"/>
                  <a:pt x="34743" y="18288"/>
                </a:cubicBezTo>
                <a:cubicBezTo>
                  <a:pt x="34729" y="18270"/>
                  <a:pt x="34750" y="18201"/>
                  <a:pt x="34775" y="18177"/>
                </a:cubicBezTo>
                <a:cubicBezTo>
                  <a:pt x="34879" y="18078"/>
                  <a:pt x="35002" y="17995"/>
                  <a:pt x="35097" y="17888"/>
                </a:cubicBezTo>
                <a:cubicBezTo>
                  <a:pt x="35185" y="17792"/>
                  <a:pt x="35254" y="17676"/>
                  <a:pt x="35316" y="17560"/>
                </a:cubicBezTo>
                <a:cubicBezTo>
                  <a:pt x="35365" y="17476"/>
                  <a:pt x="35360" y="17387"/>
                  <a:pt x="35252" y="17337"/>
                </a:cubicBezTo>
                <a:cubicBezTo>
                  <a:pt x="35228" y="17327"/>
                  <a:pt x="35211" y="17303"/>
                  <a:pt x="35182" y="17280"/>
                </a:cubicBezTo>
                <a:cubicBezTo>
                  <a:pt x="35284" y="17190"/>
                  <a:pt x="35376" y="17102"/>
                  <a:pt x="35473" y="17020"/>
                </a:cubicBezTo>
                <a:cubicBezTo>
                  <a:pt x="35759" y="16775"/>
                  <a:pt x="36055" y="16539"/>
                  <a:pt x="36335" y="16284"/>
                </a:cubicBezTo>
                <a:cubicBezTo>
                  <a:pt x="36642" y="16010"/>
                  <a:pt x="36973" y="15768"/>
                  <a:pt x="37287" y="15504"/>
                </a:cubicBezTo>
                <a:cubicBezTo>
                  <a:pt x="37363" y="15440"/>
                  <a:pt x="37426" y="15357"/>
                  <a:pt x="37481" y="15275"/>
                </a:cubicBezTo>
                <a:cubicBezTo>
                  <a:pt x="37521" y="15216"/>
                  <a:pt x="37501" y="15164"/>
                  <a:pt x="37429" y="15164"/>
                </a:cubicBezTo>
                <a:cubicBezTo>
                  <a:pt x="37424" y="15164"/>
                  <a:pt x="37419" y="15164"/>
                  <a:pt x="37413" y="15165"/>
                </a:cubicBezTo>
                <a:cubicBezTo>
                  <a:pt x="37283" y="15176"/>
                  <a:pt x="37152" y="15194"/>
                  <a:pt x="37023" y="15216"/>
                </a:cubicBezTo>
                <a:cubicBezTo>
                  <a:pt x="36771" y="15260"/>
                  <a:pt x="36520" y="15316"/>
                  <a:pt x="36266" y="15352"/>
                </a:cubicBezTo>
                <a:cubicBezTo>
                  <a:pt x="36020" y="15387"/>
                  <a:pt x="35772" y="15403"/>
                  <a:pt x="35523" y="15423"/>
                </a:cubicBezTo>
                <a:cubicBezTo>
                  <a:pt x="35402" y="15433"/>
                  <a:pt x="35279" y="15436"/>
                  <a:pt x="35156" y="15443"/>
                </a:cubicBezTo>
                <a:cubicBezTo>
                  <a:pt x="35151" y="15250"/>
                  <a:pt x="35143" y="15232"/>
                  <a:pt x="34975" y="15212"/>
                </a:cubicBezTo>
                <a:cubicBezTo>
                  <a:pt x="34923" y="15206"/>
                  <a:pt x="34870" y="15204"/>
                  <a:pt x="34817" y="15204"/>
                </a:cubicBezTo>
                <a:cubicBezTo>
                  <a:pt x="34742" y="15204"/>
                  <a:pt x="34666" y="15209"/>
                  <a:pt x="34591" y="15217"/>
                </a:cubicBezTo>
                <a:cubicBezTo>
                  <a:pt x="34173" y="15263"/>
                  <a:pt x="33756" y="15315"/>
                  <a:pt x="33337" y="15366"/>
                </a:cubicBezTo>
                <a:cubicBezTo>
                  <a:pt x="33336" y="15366"/>
                  <a:pt x="33335" y="15366"/>
                  <a:pt x="33334" y="15366"/>
                </a:cubicBezTo>
                <a:cubicBezTo>
                  <a:pt x="33325" y="15366"/>
                  <a:pt x="33315" y="15362"/>
                  <a:pt x="33303" y="15360"/>
                </a:cubicBezTo>
                <a:cubicBezTo>
                  <a:pt x="33330" y="15228"/>
                  <a:pt x="33356" y="15099"/>
                  <a:pt x="33381" y="14969"/>
                </a:cubicBezTo>
                <a:cubicBezTo>
                  <a:pt x="33401" y="14869"/>
                  <a:pt x="33350" y="14798"/>
                  <a:pt x="33237" y="14764"/>
                </a:cubicBezTo>
                <a:cubicBezTo>
                  <a:pt x="33182" y="14747"/>
                  <a:pt x="33127" y="14740"/>
                  <a:pt x="33073" y="14740"/>
                </a:cubicBezTo>
                <a:cubicBezTo>
                  <a:pt x="32973" y="14740"/>
                  <a:pt x="32876" y="14764"/>
                  <a:pt x="32779" y="14798"/>
                </a:cubicBezTo>
                <a:cubicBezTo>
                  <a:pt x="32732" y="14815"/>
                  <a:pt x="32685" y="14834"/>
                  <a:pt x="32628" y="14854"/>
                </a:cubicBezTo>
                <a:cubicBezTo>
                  <a:pt x="32614" y="14737"/>
                  <a:pt x="32550" y="14699"/>
                  <a:pt x="32465" y="14699"/>
                </a:cubicBezTo>
                <a:cubicBezTo>
                  <a:pt x="32450" y="14699"/>
                  <a:pt x="32434" y="14700"/>
                  <a:pt x="32418" y="14702"/>
                </a:cubicBezTo>
                <a:cubicBezTo>
                  <a:pt x="32166" y="14734"/>
                  <a:pt x="31914" y="14769"/>
                  <a:pt x="31662" y="14803"/>
                </a:cubicBezTo>
                <a:cubicBezTo>
                  <a:pt x="31657" y="14745"/>
                  <a:pt x="31642" y="14679"/>
                  <a:pt x="31647" y="14616"/>
                </a:cubicBezTo>
                <a:cubicBezTo>
                  <a:pt x="31655" y="14522"/>
                  <a:pt x="31610" y="14472"/>
                  <a:pt x="31533" y="14472"/>
                </a:cubicBezTo>
                <a:cubicBezTo>
                  <a:pt x="31511" y="14472"/>
                  <a:pt x="31487" y="14476"/>
                  <a:pt x="31461" y="14484"/>
                </a:cubicBezTo>
                <a:cubicBezTo>
                  <a:pt x="31294" y="14533"/>
                  <a:pt x="31129" y="14595"/>
                  <a:pt x="30967" y="14661"/>
                </a:cubicBezTo>
                <a:cubicBezTo>
                  <a:pt x="30629" y="14797"/>
                  <a:pt x="30293" y="14939"/>
                  <a:pt x="29956" y="15079"/>
                </a:cubicBezTo>
                <a:cubicBezTo>
                  <a:pt x="29906" y="15099"/>
                  <a:pt x="29857" y="15121"/>
                  <a:pt x="29803" y="15144"/>
                </a:cubicBezTo>
                <a:cubicBezTo>
                  <a:pt x="29802" y="14922"/>
                  <a:pt x="29799" y="14699"/>
                  <a:pt x="29801" y="14478"/>
                </a:cubicBezTo>
                <a:cubicBezTo>
                  <a:pt x="29801" y="14400"/>
                  <a:pt x="29774" y="14362"/>
                  <a:pt x="29696" y="14357"/>
                </a:cubicBezTo>
                <a:cubicBezTo>
                  <a:pt x="29664" y="14355"/>
                  <a:pt x="29634" y="14354"/>
                  <a:pt x="29603" y="14354"/>
                </a:cubicBezTo>
                <a:cubicBezTo>
                  <a:pt x="29405" y="14354"/>
                  <a:pt x="29220" y="14402"/>
                  <a:pt x="29056" y="14527"/>
                </a:cubicBezTo>
                <a:cubicBezTo>
                  <a:pt x="29010" y="14454"/>
                  <a:pt x="28974" y="14420"/>
                  <a:pt x="28929" y="14420"/>
                </a:cubicBezTo>
                <a:cubicBezTo>
                  <a:pt x="28895" y="14420"/>
                  <a:pt x="28855" y="14440"/>
                  <a:pt x="28803" y="14478"/>
                </a:cubicBezTo>
                <a:cubicBezTo>
                  <a:pt x="28646" y="14591"/>
                  <a:pt x="28488" y="14703"/>
                  <a:pt x="28336" y="14811"/>
                </a:cubicBezTo>
                <a:cubicBezTo>
                  <a:pt x="28313" y="14797"/>
                  <a:pt x="28304" y="14795"/>
                  <a:pt x="28302" y="14789"/>
                </a:cubicBezTo>
                <a:cubicBezTo>
                  <a:pt x="28253" y="14681"/>
                  <a:pt x="28226" y="14633"/>
                  <a:pt x="28181" y="14633"/>
                </a:cubicBezTo>
                <a:cubicBezTo>
                  <a:pt x="28146" y="14633"/>
                  <a:pt x="28100" y="14661"/>
                  <a:pt x="28025" y="14712"/>
                </a:cubicBezTo>
                <a:cubicBezTo>
                  <a:pt x="27797" y="14868"/>
                  <a:pt x="27566" y="15020"/>
                  <a:pt x="27343" y="15181"/>
                </a:cubicBezTo>
                <a:cubicBezTo>
                  <a:pt x="27254" y="15247"/>
                  <a:pt x="27183" y="15336"/>
                  <a:pt x="27096" y="15422"/>
                </a:cubicBezTo>
                <a:cubicBezTo>
                  <a:pt x="27077" y="15332"/>
                  <a:pt x="27060" y="15253"/>
                  <a:pt x="27044" y="15176"/>
                </a:cubicBezTo>
                <a:cubicBezTo>
                  <a:pt x="27029" y="15095"/>
                  <a:pt x="26999" y="15052"/>
                  <a:pt x="26949" y="15052"/>
                </a:cubicBezTo>
                <a:cubicBezTo>
                  <a:pt x="26924" y="15052"/>
                  <a:pt x="26893" y="15062"/>
                  <a:pt x="26857" y="15085"/>
                </a:cubicBezTo>
                <a:cubicBezTo>
                  <a:pt x="26684" y="15191"/>
                  <a:pt x="26517" y="15305"/>
                  <a:pt x="26358" y="15427"/>
                </a:cubicBezTo>
                <a:cubicBezTo>
                  <a:pt x="26195" y="15551"/>
                  <a:pt x="26024" y="15639"/>
                  <a:pt x="25829" y="15702"/>
                </a:cubicBezTo>
                <a:cubicBezTo>
                  <a:pt x="25675" y="15751"/>
                  <a:pt x="25527" y="15831"/>
                  <a:pt x="25388" y="15917"/>
                </a:cubicBezTo>
                <a:cubicBezTo>
                  <a:pt x="25284" y="15982"/>
                  <a:pt x="25207" y="16087"/>
                  <a:pt x="25104" y="16157"/>
                </a:cubicBezTo>
                <a:cubicBezTo>
                  <a:pt x="24995" y="16231"/>
                  <a:pt x="24865" y="16273"/>
                  <a:pt x="24754" y="16347"/>
                </a:cubicBezTo>
                <a:cubicBezTo>
                  <a:pt x="24621" y="16435"/>
                  <a:pt x="24507" y="16550"/>
                  <a:pt x="24372" y="16633"/>
                </a:cubicBezTo>
                <a:cubicBezTo>
                  <a:pt x="24151" y="16772"/>
                  <a:pt x="23920" y="16893"/>
                  <a:pt x="23694" y="17026"/>
                </a:cubicBezTo>
                <a:cubicBezTo>
                  <a:pt x="23517" y="17130"/>
                  <a:pt x="23344" y="17239"/>
                  <a:pt x="23169" y="17346"/>
                </a:cubicBezTo>
                <a:cubicBezTo>
                  <a:pt x="23159" y="17338"/>
                  <a:pt x="23150" y="17330"/>
                  <a:pt x="23142" y="17321"/>
                </a:cubicBezTo>
                <a:cubicBezTo>
                  <a:pt x="23251" y="17157"/>
                  <a:pt x="23349" y="16982"/>
                  <a:pt x="23473" y="16829"/>
                </a:cubicBezTo>
                <a:cubicBezTo>
                  <a:pt x="23646" y="16618"/>
                  <a:pt x="23834" y="16418"/>
                  <a:pt x="24023" y="16222"/>
                </a:cubicBezTo>
                <a:cubicBezTo>
                  <a:pt x="24209" y="16029"/>
                  <a:pt x="24398" y="15838"/>
                  <a:pt x="24594" y="15656"/>
                </a:cubicBezTo>
                <a:cubicBezTo>
                  <a:pt x="24821" y="15448"/>
                  <a:pt x="25057" y="15249"/>
                  <a:pt x="25290" y="15048"/>
                </a:cubicBezTo>
                <a:cubicBezTo>
                  <a:pt x="25304" y="15035"/>
                  <a:pt x="25318" y="15021"/>
                  <a:pt x="25330" y="15005"/>
                </a:cubicBezTo>
                <a:cubicBezTo>
                  <a:pt x="25424" y="14894"/>
                  <a:pt x="25419" y="14860"/>
                  <a:pt x="25295" y="14770"/>
                </a:cubicBezTo>
                <a:cubicBezTo>
                  <a:pt x="25341" y="14594"/>
                  <a:pt x="25506" y="14519"/>
                  <a:pt x="25618" y="14399"/>
                </a:cubicBezTo>
                <a:cubicBezTo>
                  <a:pt x="25664" y="14351"/>
                  <a:pt x="25721" y="14315"/>
                  <a:pt x="25772" y="14272"/>
                </a:cubicBezTo>
                <a:cubicBezTo>
                  <a:pt x="25853" y="14203"/>
                  <a:pt x="25897" y="14120"/>
                  <a:pt x="25941" y="14018"/>
                </a:cubicBezTo>
                <a:cubicBezTo>
                  <a:pt x="26009" y="13858"/>
                  <a:pt x="26127" y="13715"/>
                  <a:pt x="26236" y="13575"/>
                </a:cubicBezTo>
                <a:cubicBezTo>
                  <a:pt x="26303" y="13488"/>
                  <a:pt x="26406" y="13427"/>
                  <a:pt x="26476" y="13340"/>
                </a:cubicBezTo>
                <a:cubicBezTo>
                  <a:pt x="26553" y="13242"/>
                  <a:pt x="26533" y="13200"/>
                  <a:pt x="26417" y="13148"/>
                </a:cubicBezTo>
                <a:cubicBezTo>
                  <a:pt x="26368" y="13127"/>
                  <a:pt x="26322" y="13099"/>
                  <a:pt x="26256" y="13066"/>
                </a:cubicBezTo>
                <a:cubicBezTo>
                  <a:pt x="26339" y="12981"/>
                  <a:pt x="26406" y="12906"/>
                  <a:pt x="26481" y="12840"/>
                </a:cubicBezTo>
                <a:cubicBezTo>
                  <a:pt x="26640" y="12701"/>
                  <a:pt x="26800" y="12564"/>
                  <a:pt x="26964" y="12432"/>
                </a:cubicBezTo>
                <a:cubicBezTo>
                  <a:pt x="27051" y="12361"/>
                  <a:pt x="27151" y="12306"/>
                  <a:pt x="27240" y="12237"/>
                </a:cubicBezTo>
                <a:cubicBezTo>
                  <a:pt x="27311" y="12181"/>
                  <a:pt x="27391" y="12125"/>
                  <a:pt x="27306" y="12016"/>
                </a:cubicBezTo>
                <a:cubicBezTo>
                  <a:pt x="27293" y="11998"/>
                  <a:pt x="27321" y="11938"/>
                  <a:pt x="27345" y="11909"/>
                </a:cubicBezTo>
                <a:cubicBezTo>
                  <a:pt x="27481" y="11728"/>
                  <a:pt x="27620" y="11553"/>
                  <a:pt x="27758" y="11372"/>
                </a:cubicBezTo>
                <a:cubicBezTo>
                  <a:pt x="27784" y="11339"/>
                  <a:pt x="27808" y="11298"/>
                  <a:pt x="27819" y="11259"/>
                </a:cubicBezTo>
                <a:cubicBezTo>
                  <a:pt x="27866" y="11105"/>
                  <a:pt x="27865" y="10937"/>
                  <a:pt x="27631" y="10904"/>
                </a:cubicBezTo>
                <a:cubicBezTo>
                  <a:pt x="27600" y="10899"/>
                  <a:pt x="27572" y="10889"/>
                  <a:pt x="27535" y="10880"/>
                </a:cubicBezTo>
                <a:cubicBezTo>
                  <a:pt x="27554" y="10834"/>
                  <a:pt x="27573" y="10797"/>
                  <a:pt x="27589" y="10758"/>
                </a:cubicBezTo>
                <a:cubicBezTo>
                  <a:pt x="27644" y="10613"/>
                  <a:pt x="27721" y="10482"/>
                  <a:pt x="27747" y="10316"/>
                </a:cubicBezTo>
                <a:cubicBezTo>
                  <a:pt x="27772" y="10153"/>
                  <a:pt x="27900" y="10006"/>
                  <a:pt x="27985" y="9852"/>
                </a:cubicBezTo>
                <a:cubicBezTo>
                  <a:pt x="28004" y="9817"/>
                  <a:pt x="28030" y="9788"/>
                  <a:pt x="28047" y="9753"/>
                </a:cubicBezTo>
                <a:cubicBezTo>
                  <a:pt x="28104" y="9642"/>
                  <a:pt x="28094" y="9610"/>
                  <a:pt x="27975" y="9547"/>
                </a:cubicBezTo>
                <a:cubicBezTo>
                  <a:pt x="28045" y="9410"/>
                  <a:pt x="28114" y="9275"/>
                  <a:pt x="28185" y="9138"/>
                </a:cubicBezTo>
                <a:cubicBezTo>
                  <a:pt x="28245" y="9025"/>
                  <a:pt x="28324" y="8917"/>
                  <a:pt x="28360" y="8796"/>
                </a:cubicBezTo>
                <a:cubicBezTo>
                  <a:pt x="28409" y="8633"/>
                  <a:pt x="28387" y="8566"/>
                  <a:pt x="28255" y="8566"/>
                </a:cubicBezTo>
                <a:cubicBezTo>
                  <a:pt x="28238" y="8566"/>
                  <a:pt x="28218" y="8567"/>
                  <a:pt x="28197" y="8570"/>
                </a:cubicBezTo>
                <a:cubicBezTo>
                  <a:pt x="27991" y="8590"/>
                  <a:pt x="27787" y="8618"/>
                  <a:pt x="27582" y="8643"/>
                </a:cubicBezTo>
                <a:cubicBezTo>
                  <a:pt x="27526" y="8651"/>
                  <a:pt x="27468" y="8658"/>
                  <a:pt x="27412" y="8664"/>
                </a:cubicBezTo>
                <a:cubicBezTo>
                  <a:pt x="27391" y="8512"/>
                  <a:pt x="27375" y="8461"/>
                  <a:pt x="27289" y="8461"/>
                </a:cubicBezTo>
                <a:cubicBezTo>
                  <a:pt x="27256" y="8461"/>
                  <a:pt x="27213" y="8469"/>
                  <a:pt x="27154" y="8481"/>
                </a:cubicBezTo>
                <a:cubicBezTo>
                  <a:pt x="26898" y="8534"/>
                  <a:pt x="26645" y="8596"/>
                  <a:pt x="26390" y="8653"/>
                </a:cubicBezTo>
                <a:cubicBezTo>
                  <a:pt x="26360" y="8661"/>
                  <a:pt x="26331" y="8663"/>
                  <a:pt x="26297" y="8670"/>
                </a:cubicBezTo>
                <a:cubicBezTo>
                  <a:pt x="26425" y="8376"/>
                  <a:pt x="26544" y="8088"/>
                  <a:pt x="26673" y="7805"/>
                </a:cubicBezTo>
                <a:cubicBezTo>
                  <a:pt x="26730" y="7680"/>
                  <a:pt x="26801" y="7558"/>
                  <a:pt x="26877" y="7440"/>
                </a:cubicBezTo>
                <a:cubicBezTo>
                  <a:pt x="26965" y="7299"/>
                  <a:pt x="27065" y="7164"/>
                  <a:pt x="27157" y="7023"/>
                </a:cubicBezTo>
                <a:cubicBezTo>
                  <a:pt x="27185" y="6981"/>
                  <a:pt x="27203" y="6933"/>
                  <a:pt x="27219" y="6884"/>
                </a:cubicBezTo>
                <a:cubicBezTo>
                  <a:pt x="27253" y="6791"/>
                  <a:pt x="27244" y="6717"/>
                  <a:pt x="27125" y="6694"/>
                </a:cubicBezTo>
                <a:cubicBezTo>
                  <a:pt x="27091" y="6688"/>
                  <a:pt x="27062" y="6667"/>
                  <a:pt x="27019" y="6648"/>
                </a:cubicBezTo>
                <a:cubicBezTo>
                  <a:pt x="27034" y="6605"/>
                  <a:pt x="27046" y="6563"/>
                  <a:pt x="27063" y="6526"/>
                </a:cubicBezTo>
                <a:cubicBezTo>
                  <a:pt x="27182" y="6262"/>
                  <a:pt x="27304" y="6000"/>
                  <a:pt x="27423" y="5737"/>
                </a:cubicBezTo>
                <a:cubicBezTo>
                  <a:pt x="27438" y="5703"/>
                  <a:pt x="27456" y="5668"/>
                  <a:pt x="27469" y="5631"/>
                </a:cubicBezTo>
                <a:cubicBezTo>
                  <a:pt x="27523" y="5478"/>
                  <a:pt x="27512" y="5453"/>
                  <a:pt x="27367" y="5380"/>
                </a:cubicBezTo>
                <a:cubicBezTo>
                  <a:pt x="27414" y="5174"/>
                  <a:pt x="27466" y="4968"/>
                  <a:pt x="27506" y="4758"/>
                </a:cubicBezTo>
                <a:cubicBezTo>
                  <a:pt x="27525" y="4659"/>
                  <a:pt x="27525" y="4556"/>
                  <a:pt x="27522" y="4455"/>
                </a:cubicBezTo>
                <a:cubicBezTo>
                  <a:pt x="27518" y="4355"/>
                  <a:pt x="27461" y="4315"/>
                  <a:pt x="27368" y="4315"/>
                </a:cubicBezTo>
                <a:cubicBezTo>
                  <a:pt x="27362" y="4315"/>
                  <a:pt x="27355" y="4315"/>
                  <a:pt x="27348" y="4315"/>
                </a:cubicBezTo>
                <a:cubicBezTo>
                  <a:pt x="26952" y="4342"/>
                  <a:pt x="26556" y="4367"/>
                  <a:pt x="26159" y="4391"/>
                </a:cubicBezTo>
                <a:cubicBezTo>
                  <a:pt x="26156" y="4392"/>
                  <a:pt x="26153" y="4392"/>
                  <a:pt x="26150" y="4392"/>
                </a:cubicBezTo>
                <a:cubicBezTo>
                  <a:pt x="26130" y="4392"/>
                  <a:pt x="26111" y="4389"/>
                  <a:pt x="26097" y="4388"/>
                </a:cubicBezTo>
                <a:cubicBezTo>
                  <a:pt x="26156" y="4117"/>
                  <a:pt x="26216" y="3853"/>
                  <a:pt x="26267" y="3587"/>
                </a:cubicBezTo>
                <a:cubicBezTo>
                  <a:pt x="26276" y="3550"/>
                  <a:pt x="26240" y="3504"/>
                  <a:pt x="26224" y="3461"/>
                </a:cubicBezTo>
                <a:cubicBezTo>
                  <a:pt x="26213" y="3429"/>
                  <a:pt x="26188" y="3396"/>
                  <a:pt x="26192" y="3365"/>
                </a:cubicBezTo>
                <a:cubicBezTo>
                  <a:pt x="26210" y="3226"/>
                  <a:pt x="26237" y="3088"/>
                  <a:pt x="26257" y="2949"/>
                </a:cubicBezTo>
                <a:cubicBezTo>
                  <a:pt x="26267" y="2877"/>
                  <a:pt x="26280" y="2803"/>
                  <a:pt x="26277" y="2730"/>
                </a:cubicBezTo>
                <a:cubicBezTo>
                  <a:pt x="26271" y="2532"/>
                  <a:pt x="26225" y="2485"/>
                  <a:pt x="26014" y="2452"/>
                </a:cubicBezTo>
                <a:cubicBezTo>
                  <a:pt x="26084" y="2218"/>
                  <a:pt x="26139" y="1985"/>
                  <a:pt x="26223" y="1761"/>
                </a:cubicBezTo>
                <a:cubicBezTo>
                  <a:pt x="26350" y="1421"/>
                  <a:pt x="26499" y="1091"/>
                  <a:pt x="26632" y="754"/>
                </a:cubicBezTo>
                <a:cubicBezTo>
                  <a:pt x="26688" y="608"/>
                  <a:pt x="26736" y="459"/>
                  <a:pt x="26772" y="308"/>
                </a:cubicBezTo>
                <a:cubicBezTo>
                  <a:pt x="26790" y="232"/>
                  <a:pt x="26785" y="145"/>
                  <a:pt x="26770" y="67"/>
                </a:cubicBezTo>
                <a:cubicBezTo>
                  <a:pt x="26761" y="22"/>
                  <a:pt x="26736" y="0"/>
                  <a:pt x="26707" y="0"/>
                </a:cubicBezTo>
                <a:close/>
              </a:path>
            </a:pathLst>
          </a:custGeom>
          <a:solidFill>
            <a:srgbClr val="003100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" name="Google Shape;86;p32"/>
          <p:cNvSpPr/>
          <p:nvPr/>
        </p:nvSpPr>
        <p:spPr>
          <a:xfrm rot="-9647156">
            <a:off x="1126978" y="4369251"/>
            <a:ext cx="476352" cy="478652"/>
          </a:xfrm>
          <a:custGeom>
            <a:avLst/>
            <a:gdLst/>
            <a:ahLst/>
            <a:cxnLst/>
            <a:rect l="l" t="t" r="r" b="b"/>
            <a:pathLst>
              <a:path w="19054" h="19146" extrusionOk="0">
                <a:moveTo>
                  <a:pt x="11701" y="1"/>
                </a:moveTo>
                <a:cubicBezTo>
                  <a:pt x="11687" y="1"/>
                  <a:pt x="11669" y="5"/>
                  <a:pt x="11665" y="12"/>
                </a:cubicBezTo>
                <a:cubicBezTo>
                  <a:pt x="11630" y="76"/>
                  <a:pt x="11581" y="139"/>
                  <a:pt x="11568" y="207"/>
                </a:cubicBezTo>
                <a:cubicBezTo>
                  <a:pt x="11531" y="417"/>
                  <a:pt x="11512" y="630"/>
                  <a:pt x="11476" y="840"/>
                </a:cubicBezTo>
                <a:cubicBezTo>
                  <a:pt x="11392" y="1331"/>
                  <a:pt x="11306" y="1822"/>
                  <a:pt x="11212" y="2312"/>
                </a:cubicBezTo>
                <a:cubicBezTo>
                  <a:pt x="11144" y="2669"/>
                  <a:pt x="11063" y="3022"/>
                  <a:pt x="10987" y="3376"/>
                </a:cubicBezTo>
                <a:cubicBezTo>
                  <a:pt x="10980" y="3405"/>
                  <a:pt x="10969" y="3430"/>
                  <a:pt x="10946" y="3454"/>
                </a:cubicBezTo>
                <a:cubicBezTo>
                  <a:pt x="10955" y="3386"/>
                  <a:pt x="10972" y="3318"/>
                  <a:pt x="10970" y="3250"/>
                </a:cubicBezTo>
                <a:cubicBezTo>
                  <a:pt x="10965" y="3133"/>
                  <a:pt x="10946" y="3016"/>
                  <a:pt x="10931" y="2900"/>
                </a:cubicBezTo>
                <a:cubicBezTo>
                  <a:pt x="10929" y="2887"/>
                  <a:pt x="10908" y="2877"/>
                  <a:pt x="10902" y="2871"/>
                </a:cubicBezTo>
                <a:cubicBezTo>
                  <a:pt x="10895" y="2842"/>
                  <a:pt x="10892" y="2816"/>
                  <a:pt x="10884" y="2792"/>
                </a:cubicBezTo>
                <a:cubicBezTo>
                  <a:pt x="10869" y="2744"/>
                  <a:pt x="10863" y="2724"/>
                  <a:pt x="10848" y="2724"/>
                </a:cubicBezTo>
                <a:cubicBezTo>
                  <a:pt x="10836" y="2724"/>
                  <a:pt x="10818" y="2736"/>
                  <a:pt x="10786" y="2756"/>
                </a:cubicBezTo>
                <a:cubicBezTo>
                  <a:pt x="10724" y="2795"/>
                  <a:pt x="10660" y="2829"/>
                  <a:pt x="10601" y="2864"/>
                </a:cubicBezTo>
                <a:cubicBezTo>
                  <a:pt x="10636" y="2733"/>
                  <a:pt x="10553" y="2623"/>
                  <a:pt x="10501" y="2504"/>
                </a:cubicBezTo>
                <a:cubicBezTo>
                  <a:pt x="10463" y="2419"/>
                  <a:pt x="10419" y="2337"/>
                  <a:pt x="10373" y="2254"/>
                </a:cubicBezTo>
                <a:cubicBezTo>
                  <a:pt x="10341" y="2194"/>
                  <a:pt x="10316" y="2165"/>
                  <a:pt x="10284" y="2165"/>
                </a:cubicBezTo>
                <a:cubicBezTo>
                  <a:pt x="10256" y="2165"/>
                  <a:pt x="10222" y="2188"/>
                  <a:pt x="10175" y="2234"/>
                </a:cubicBezTo>
                <a:cubicBezTo>
                  <a:pt x="10110" y="2142"/>
                  <a:pt x="10049" y="2048"/>
                  <a:pt x="9977" y="1961"/>
                </a:cubicBezTo>
                <a:cubicBezTo>
                  <a:pt x="9909" y="1880"/>
                  <a:pt x="9829" y="1810"/>
                  <a:pt x="9756" y="1734"/>
                </a:cubicBezTo>
                <a:cubicBezTo>
                  <a:pt x="9743" y="1720"/>
                  <a:pt x="9731" y="1714"/>
                  <a:pt x="9720" y="1714"/>
                </a:cubicBezTo>
                <a:cubicBezTo>
                  <a:pt x="9704" y="1714"/>
                  <a:pt x="9691" y="1726"/>
                  <a:pt x="9680" y="1745"/>
                </a:cubicBezTo>
                <a:cubicBezTo>
                  <a:pt x="9649" y="1803"/>
                  <a:pt x="9618" y="1861"/>
                  <a:pt x="9597" y="1923"/>
                </a:cubicBezTo>
                <a:cubicBezTo>
                  <a:pt x="9560" y="2028"/>
                  <a:pt x="9535" y="2140"/>
                  <a:pt x="9490" y="2243"/>
                </a:cubicBezTo>
                <a:cubicBezTo>
                  <a:pt x="9459" y="2312"/>
                  <a:pt x="9397" y="2368"/>
                  <a:pt x="9386" y="2450"/>
                </a:cubicBezTo>
                <a:cubicBezTo>
                  <a:pt x="9377" y="2510"/>
                  <a:pt x="9365" y="2567"/>
                  <a:pt x="9354" y="2629"/>
                </a:cubicBezTo>
                <a:cubicBezTo>
                  <a:pt x="9156" y="2482"/>
                  <a:pt x="8949" y="2347"/>
                  <a:pt x="8799" y="2120"/>
                </a:cubicBezTo>
                <a:cubicBezTo>
                  <a:pt x="8789" y="2168"/>
                  <a:pt x="8785" y="2196"/>
                  <a:pt x="8778" y="2234"/>
                </a:cubicBezTo>
                <a:cubicBezTo>
                  <a:pt x="8763" y="2211"/>
                  <a:pt x="8749" y="2198"/>
                  <a:pt x="8747" y="2183"/>
                </a:cubicBezTo>
                <a:cubicBezTo>
                  <a:pt x="8740" y="2154"/>
                  <a:pt x="8738" y="2132"/>
                  <a:pt x="8702" y="2132"/>
                </a:cubicBezTo>
                <a:cubicBezTo>
                  <a:pt x="8700" y="2132"/>
                  <a:pt x="8698" y="2132"/>
                  <a:pt x="8695" y="2132"/>
                </a:cubicBezTo>
                <a:cubicBezTo>
                  <a:pt x="8695" y="2132"/>
                  <a:pt x="8694" y="2132"/>
                  <a:pt x="8694" y="2132"/>
                </a:cubicBezTo>
                <a:cubicBezTo>
                  <a:pt x="8682" y="2132"/>
                  <a:pt x="8665" y="2110"/>
                  <a:pt x="8657" y="2095"/>
                </a:cubicBezTo>
                <a:cubicBezTo>
                  <a:pt x="8609" y="2003"/>
                  <a:pt x="8527" y="1947"/>
                  <a:pt x="8439" y="1903"/>
                </a:cubicBezTo>
                <a:cubicBezTo>
                  <a:pt x="8376" y="1873"/>
                  <a:pt x="8320" y="1830"/>
                  <a:pt x="8256" y="1798"/>
                </a:cubicBezTo>
                <a:cubicBezTo>
                  <a:pt x="8236" y="1787"/>
                  <a:pt x="8221" y="1782"/>
                  <a:pt x="8209" y="1782"/>
                </a:cubicBezTo>
                <a:cubicBezTo>
                  <a:pt x="8188" y="1782"/>
                  <a:pt x="8177" y="1799"/>
                  <a:pt x="8166" y="1838"/>
                </a:cubicBezTo>
                <a:cubicBezTo>
                  <a:pt x="8160" y="1857"/>
                  <a:pt x="8152" y="1877"/>
                  <a:pt x="8141" y="1911"/>
                </a:cubicBezTo>
                <a:cubicBezTo>
                  <a:pt x="8090" y="1878"/>
                  <a:pt x="8044" y="1852"/>
                  <a:pt x="8004" y="1818"/>
                </a:cubicBezTo>
                <a:cubicBezTo>
                  <a:pt x="7926" y="1753"/>
                  <a:pt x="7853" y="1682"/>
                  <a:pt x="7774" y="1616"/>
                </a:cubicBezTo>
                <a:cubicBezTo>
                  <a:pt x="7756" y="1601"/>
                  <a:pt x="7737" y="1591"/>
                  <a:pt x="7719" y="1591"/>
                </a:cubicBezTo>
                <a:cubicBezTo>
                  <a:pt x="7700" y="1591"/>
                  <a:pt x="7682" y="1602"/>
                  <a:pt x="7666" y="1632"/>
                </a:cubicBezTo>
                <a:cubicBezTo>
                  <a:pt x="7655" y="1655"/>
                  <a:pt x="7640" y="1665"/>
                  <a:pt x="7621" y="1665"/>
                </a:cubicBezTo>
                <a:cubicBezTo>
                  <a:pt x="7608" y="1665"/>
                  <a:pt x="7593" y="1659"/>
                  <a:pt x="7576" y="1648"/>
                </a:cubicBezTo>
                <a:cubicBezTo>
                  <a:pt x="7495" y="1594"/>
                  <a:pt x="7410" y="1548"/>
                  <a:pt x="7308" y="1537"/>
                </a:cubicBezTo>
                <a:cubicBezTo>
                  <a:pt x="7295" y="1536"/>
                  <a:pt x="7283" y="1535"/>
                  <a:pt x="7272" y="1535"/>
                </a:cubicBezTo>
                <a:cubicBezTo>
                  <a:pt x="7226" y="1535"/>
                  <a:pt x="7203" y="1552"/>
                  <a:pt x="7191" y="1610"/>
                </a:cubicBezTo>
                <a:cubicBezTo>
                  <a:pt x="7165" y="1740"/>
                  <a:pt x="7148" y="1870"/>
                  <a:pt x="7132" y="2001"/>
                </a:cubicBezTo>
                <a:cubicBezTo>
                  <a:pt x="7128" y="2038"/>
                  <a:pt x="7125" y="2060"/>
                  <a:pt x="7100" y="2060"/>
                </a:cubicBezTo>
                <a:cubicBezTo>
                  <a:pt x="7090" y="2060"/>
                  <a:pt x="7078" y="2057"/>
                  <a:pt x="7060" y="2050"/>
                </a:cubicBezTo>
                <a:cubicBezTo>
                  <a:pt x="7004" y="2027"/>
                  <a:pt x="6939" y="2017"/>
                  <a:pt x="6877" y="2007"/>
                </a:cubicBezTo>
                <a:cubicBezTo>
                  <a:pt x="6772" y="1991"/>
                  <a:pt x="6694" y="1924"/>
                  <a:pt x="6607" y="1873"/>
                </a:cubicBezTo>
                <a:cubicBezTo>
                  <a:pt x="6537" y="1831"/>
                  <a:pt x="6465" y="1792"/>
                  <a:pt x="6391" y="1767"/>
                </a:cubicBezTo>
                <a:cubicBezTo>
                  <a:pt x="6371" y="1760"/>
                  <a:pt x="6354" y="1757"/>
                  <a:pt x="6340" y="1757"/>
                </a:cubicBezTo>
                <a:cubicBezTo>
                  <a:pt x="6290" y="1757"/>
                  <a:pt x="6267" y="1794"/>
                  <a:pt x="6268" y="1864"/>
                </a:cubicBezTo>
                <a:cubicBezTo>
                  <a:pt x="6269" y="1890"/>
                  <a:pt x="6269" y="1916"/>
                  <a:pt x="6269" y="1956"/>
                </a:cubicBezTo>
                <a:cubicBezTo>
                  <a:pt x="6200" y="1925"/>
                  <a:pt x="6139" y="1900"/>
                  <a:pt x="6079" y="1872"/>
                </a:cubicBezTo>
                <a:cubicBezTo>
                  <a:pt x="6025" y="1846"/>
                  <a:pt x="5975" y="1812"/>
                  <a:pt x="5922" y="1785"/>
                </a:cubicBezTo>
                <a:cubicBezTo>
                  <a:pt x="5886" y="1766"/>
                  <a:pt x="5860" y="1756"/>
                  <a:pt x="5837" y="1756"/>
                </a:cubicBezTo>
                <a:cubicBezTo>
                  <a:pt x="5801" y="1756"/>
                  <a:pt x="5774" y="1782"/>
                  <a:pt x="5733" y="1841"/>
                </a:cubicBezTo>
                <a:cubicBezTo>
                  <a:pt x="5619" y="1810"/>
                  <a:pt x="5499" y="1777"/>
                  <a:pt x="5379" y="1743"/>
                </a:cubicBezTo>
                <a:cubicBezTo>
                  <a:pt x="5375" y="1742"/>
                  <a:pt x="5371" y="1741"/>
                  <a:pt x="5367" y="1741"/>
                </a:cubicBezTo>
                <a:cubicBezTo>
                  <a:pt x="5324" y="1741"/>
                  <a:pt x="5263" y="1799"/>
                  <a:pt x="5270" y="1842"/>
                </a:cubicBezTo>
                <a:cubicBezTo>
                  <a:pt x="5277" y="1888"/>
                  <a:pt x="5287" y="1934"/>
                  <a:pt x="5293" y="1981"/>
                </a:cubicBezTo>
                <a:cubicBezTo>
                  <a:pt x="5295" y="1988"/>
                  <a:pt x="5291" y="1996"/>
                  <a:pt x="5287" y="2011"/>
                </a:cubicBezTo>
                <a:cubicBezTo>
                  <a:pt x="5265" y="2007"/>
                  <a:pt x="5243" y="2007"/>
                  <a:pt x="5224" y="2002"/>
                </a:cubicBezTo>
                <a:cubicBezTo>
                  <a:pt x="5116" y="1971"/>
                  <a:pt x="5008" y="1940"/>
                  <a:pt x="4900" y="1908"/>
                </a:cubicBezTo>
                <a:cubicBezTo>
                  <a:pt x="4883" y="1902"/>
                  <a:pt x="4866" y="1898"/>
                  <a:pt x="4849" y="1895"/>
                </a:cubicBezTo>
                <a:cubicBezTo>
                  <a:pt x="4835" y="1893"/>
                  <a:pt x="4823" y="1892"/>
                  <a:pt x="4813" y="1892"/>
                </a:cubicBezTo>
                <a:cubicBezTo>
                  <a:pt x="4767" y="1892"/>
                  <a:pt x="4752" y="1916"/>
                  <a:pt x="4729" y="1996"/>
                </a:cubicBezTo>
                <a:cubicBezTo>
                  <a:pt x="4667" y="1985"/>
                  <a:pt x="4605" y="1974"/>
                  <a:pt x="4544" y="1961"/>
                </a:cubicBezTo>
                <a:cubicBezTo>
                  <a:pt x="4479" y="1947"/>
                  <a:pt x="4415" y="1928"/>
                  <a:pt x="4350" y="1916"/>
                </a:cubicBezTo>
                <a:cubicBezTo>
                  <a:pt x="4333" y="1913"/>
                  <a:pt x="4318" y="1911"/>
                  <a:pt x="4304" y="1911"/>
                </a:cubicBezTo>
                <a:cubicBezTo>
                  <a:pt x="4235" y="1911"/>
                  <a:pt x="4205" y="1952"/>
                  <a:pt x="4200" y="2044"/>
                </a:cubicBezTo>
                <a:cubicBezTo>
                  <a:pt x="4178" y="2043"/>
                  <a:pt x="4156" y="2044"/>
                  <a:pt x="4134" y="2041"/>
                </a:cubicBezTo>
                <a:cubicBezTo>
                  <a:pt x="4045" y="2028"/>
                  <a:pt x="3954" y="2014"/>
                  <a:pt x="3865" y="1998"/>
                </a:cubicBezTo>
                <a:cubicBezTo>
                  <a:pt x="3810" y="1990"/>
                  <a:pt x="3757" y="1980"/>
                  <a:pt x="3702" y="1967"/>
                </a:cubicBezTo>
                <a:cubicBezTo>
                  <a:pt x="3676" y="1961"/>
                  <a:pt x="3650" y="1951"/>
                  <a:pt x="3624" y="1951"/>
                </a:cubicBezTo>
                <a:cubicBezTo>
                  <a:pt x="3604" y="1951"/>
                  <a:pt x="3584" y="1957"/>
                  <a:pt x="3564" y="1976"/>
                </a:cubicBezTo>
                <a:cubicBezTo>
                  <a:pt x="3561" y="1979"/>
                  <a:pt x="3556" y="1980"/>
                  <a:pt x="3549" y="1980"/>
                </a:cubicBezTo>
                <a:cubicBezTo>
                  <a:pt x="3537" y="1980"/>
                  <a:pt x="3521" y="1975"/>
                  <a:pt x="3510" y="1972"/>
                </a:cubicBezTo>
                <a:cubicBezTo>
                  <a:pt x="3418" y="1954"/>
                  <a:pt x="3327" y="1946"/>
                  <a:pt x="3236" y="1946"/>
                </a:cubicBezTo>
                <a:cubicBezTo>
                  <a:pt x="3109" y="1946"/>
                  <a:pt x="2983" y="1962"/>
                  <a:pt x="2857" y="1990"/>
                </a:cubicBezTo>
                <a:cubicBezTo>
                  <a:pt x="2843" y="1992"/>
                  <a:pt x="2828" y="1997"/>
                  <a:pt x="2815" y="2003"/>
                </a:cubicBezTo>
                <a:cubicBezTo>
                  <a:pt x="2750" y="2037"/>
                  <a:pt x="2745" y="2067"/>
                  <a:pt x="2805" y="2108"/>
                </a:cubicBezTo>
                <a:cubicBezTo>
                  <a:pt x="2865" y="2150"/>
                  <a:pt x="2930" y="2185"/>
                  <a:pt x="2995" y="2222"/>
                </a:cubicBezTo>
                <a:cubicBezTo>
                  <a:pt x="3089" y="2276"/>
                  <a:pt x="3184" y="2329"/>
                  <a:pt x="3278" y="2383"/>
                </a:cubicBezTo>
                <a:cubicBezTo>
                  <a:pt x="3289" y="2389"/>
                  <a:pt x="3305" y="2403"/>
                  <a:pt x="3304" y="2409"/>
                </a:cubicBezTo>
                <a:cubicBezTo>
                  <a:pt x="3286" y="2476"/>
                  <a:pt x="3341" y="2492"/>
                  <a:pt x="3381" y="2517"/>
                </a:cubicBezTo>
                <a:cubicBezTo>
                  <a:pt x="3520" y="2600"/>
                  <a:pt x="3660" y="2684"/>
                  <a:pt x="3794" y="2764"/>
                </a:cubicBezTo>
                <a:cubicBezTo>
                  <a:pt x="3794" y="2779"/>
                  <a:pt x="3795" y="2782"/>
                  <a:pt x="3794" y="2783"/>
                </a:cubicBezTo>
                <a:cubicBezTo>
                  <a:pt x="3726" y="2883"/>
                  <a:pt x="3728" y="2911"/>
                  <a:pt x="3820" y="2999"/>
                </a:cubicBezTo>
                <a:cubicBezTo>
                  <a:pt x="3898" y="3072"/>
                  <a:pt x="3976" y="3143"/>
                  <a:pt x="4052" y="3217"/>
                </a:cubicBezTo>
                <a:cubicBezTo>
                  <a:pt x="4066" y="3232"/>
                  <a:pt x="4068" y="3261"/>
                  <a:pt x="4078" y="3282"/>
                </a:cubicBezTo>
                <a:cubicBezTo>
                  <a:pt x="4088" y="3305"/>
                  <a:pt x="4096" y="3334"/>
                  <a:pt x="4114" y="3350"/>
                </a:cubicBezTo>
                <a:cubicBezTo>
                  <a:pt x="4184" y="3415"/>
                  <a:pt x="4258" y="3475"/>
                  <a:pt x="4335" y="3541"/>
                </a:cubicBezTo>
                <a:cubicBezTo>
                  <a:pt x="4287" y="3591"/>
                  <a:pt x="4237" y="3642"/>
                  <a:pt x="4187" y="3693"/>
                </a:cubicBezTo>
                <a:cubicBezTo>
                  <a:pt x="4156" y="3724"/>
                  <a:pt x="4127" y="3752"/>
                  <a:pt x="4094" y="3781"/>
                </a:cubicBezTo>
                <a:cubicBezTo>
                  <a:pt x="4052" y="3818"/>
                  <a:pt x="4057" y="3854"/>
                  <a:pt x="4097" y="3888"/>
                </a:cubicBezTo>
                <a:cubicBezTo>
                  <a:pt x="4132" y="3916"/>
                  <a:pt x="4168" y="3942"/>
                  <a:pt x="4205" y="3966"/>
                </a:cubicBezTo>
                <a:cubicBezTo>
                  <a:pt x="4338" y="4055"/>
                  <a:pt x="4472" y="4142"/>
                  <a:pt x="4603" y="4230"/>
                </a:cubicBezTo>
                <a:cubicBezTo>
                  <a:pt x="4612" y="4235"/>
                  <a:pt x="4619" y="4244"/>
                  <a:pt x="4626" y="4250"/>
                </a:cubicBezTo>
                <a:cubicBezTo>
                  <a:pt x="4587" y="4327"/>
                  <a:pt x="4596" y="4358"/>
                  <a:pt x="4675" y="4393"/>
                </a:cubicBezTo>
                <a:cubicBezTo>
                  <a:pt x="4747" y="4424"/>
                  <a:pt x="4824" y="4446"/>
                  <a:pt x="4900" y="4467"/>
                </a:cubicBezTo>
                <a:cubicBezTo>
                  <a:pt x="5076" y="4521"/>
                  <a:pt x="5216" y="4640"/>
                  <a:pt x="5375" y="4724"/>
                </a:cubicBezTo>
                <a:cubicBezTo>
                  <a:pt x="5442" y="4760"/>
                  <a:pt x="5513" y="4785"/>
                  <a:pt x="5584" y="4816"/>
                </a:cubicBezTo>
                <a:cubicBezTo>
                  <a:pt x="5583" y="4819"/>
                  <a:pt x="5584" y="4826"/>
                  <a:pt x="5581" y="4827"/>
                </a:cubicBezTo>
                <a:cubicBezTo>
                  <a:pt x="5435" y="4899"/>
                  <a:pt x="5291" y="4977"/>
                  <a:pt x="5138" y="5037"/>
                </a:cubicBezTo>
                <a:cubicBezTo>
                  <a:pt x="4910" y="5129"/>
                  <a:pt x="4668" y="5162"/>
                  <a:pt x="4422" y="5177"/>
                </a:cubicBezTo>
                <a:cubicBezTo>
                  <a:pt x="4398" y="5179"/>
                  <a:pt x="4372" y="5187"/>
                  <a:pt x="4349" y="5196"/>
                </a:cubicBezTo>
                <a:cubicBezTo>
                  <a:pt x="4242" y="5236"/>
                  <a:pt x="4240" y="5244"/>
                  <a:pt x="4288" y="5346"/>
                </a:cubicBezTo>
                <a:cubicBezTo>
                  <a:pt x="4290" y="5352"/>
                  <a:pt x="4290" y="5360"/>
                  <a:pt x="4293" y="5376"/>
                </a:cubicBezTo>
                <a:cubicBezTo>
                  <a:pt x="4227" y="5388"/>
                  <a:pt x="4160" y="5401"/>
                  <a:pt x="4094" y="5412"/>
                </a:cubicBezTo>
                <a:cubicBezTo>
                  <a:pt x="4061" y="5418"/>
                  <a:pt x="4027" y="5422"/>
                  <a:pt x="3994" y="5429"/>
                </a:cubicBezTo>
                <a:cubicBezTo>
                  <a:pt x="3944" y="5442"/>
                  <a:pt x="3906" y="5464"/>
                  <a:pt x="3928" y="5530"/>
                </a:cubicBezTo>
                <a:cubicBezTo>
                  <a:pt x="3845" y="5553"/>
                  <a:pt x="3763" y="5570"/>
                  <a:pt x="3687" y="5599"/>
                </a:cubicBezTo>
                <a:cubicBezTo>
                  <a:pt x="3607" y="5632"/>
                  <a:pt x="3531" y="5674"/>
                  <a:pt x="3455" y="5718"/>
                </a:cubicBezTo>
                <a:cubicBezTo>
                  <a:pt x="3409" y="5745"/>
                  <a:pt x="3404" y="5782"/>
                  <a:pt x="3448" y="5820"/>
                </a:cubicBezTo>
                <a:cubicBezTo>
                  <a:pt x="3510" y="5875"/>
                  <a:pt x="3568" y="5932"/>
                  <a:pt x="3639" y="5997"/>
                </a:cubicBezTo>
                <a:cubicBezTo>
                  <a:pt x="3569" y="6041"/>
                  <a:pt x="3505" y="6069"/>
                  <a:pt x="3433" y="6070"/>
                </a:cubicBezTo>
                <a:cubicBezTo>
                  <a:pt x="3427" y="6071"/>
                  <a:pt x="3422" y="6071"/>
                  <a:pt x="3416" y="6071"/>
                </a:cubicBezTo>
                <a:cubicBezTo>
                  <a:pt x="3339" y="6071"/>
                  <a:pt x="3260" y="6064"/>
                  <a:pt x="3184" y="6061"/>
                </a:cubicBezTo>
                <a:cubicBezTo>
                  <a:pt x="3165" y="6061"/>
                  <a:pt x="3145" y="6061"/>
                  <a:pt x="3126" y="6062"/>
                </a:cubicBezTo>
                <a:cubicBezTo>
                  <a:pt x="3047" y="6069"/>
                  <a:pt x="3029" y="6093"/>
                  <a:pt x="3054" y="6168"/>
                </a:cubicBezTo>
                <a:cubicBezTo>
                  <a:pt x="3055" y="6173"/>
                  <a:pt x="3053" y="6180"/>
                  <a:pt x="3052" y="6190"/>
                </a:cubicBezTo>
                <a:cubicBezTo>
                  <a:pt x="3026" y="6190"/>
                  <a:pt x="3000" y="6189"/>
                  <a:pt x="2975" y="6189"/>
                </a:cubicBezTo>
                <a:cubicBezTo>
                  <a:pt x="2943" y="6189"/>
                  <a:pt x="2911" y="6190"/>
                  <a:pt x="2880" y="6193"/>
                </a:cubicBezTo>
                <a:cubicBezTo>
                  <a:pt x="2726" y="6206"/>
                  <a:pt x="2586" y="6255"/>
                  <a:pt x="2473" y="6366"/>
                </a:cubicBezTo>
                <a:cubicBezTo>
                  <a:pt x="2430" y="6407"/>
                  <a:pt x="2420" y="6443"/>
                  <a:pt x="2466" y="6489"/>
                </a:cubicBezTo>
                <a:cubicBezTo>
                  <a:pt x="2497" y="6520"/>
                  <a:pt x="2522" y="6559"/>
                  <a:pt x="2554" y="6600"/>
                </a:cubicBezTo>
                <a:cubicBezTo>
                  <a:pt x="2509" y="6612"/>
                  <a:pt x="2471" y="6620"/>
                  <a:pt x="2432" y="6632"/>
                </a:cubicBezTo>
                <a:cubicBezTo>
                  <a:pt x="2330" y="6667"/>
                  <a:pt x="2226" y="6698"/>
                  <a:pt x="2128" y="6743"/>
                </a:cubicBezTo>
                <a:cubicBezTo>
                  <a:pt x="1995" y="6805"/>
                  <a:pt x="1994" y="6828"/>
                  <a:pt x="2098" y="6936"/>
                </a:cubicBezTo>
                <a:cubicBezTo>
                  <a:pt x="2065" y="6952"/>
                  <a:pt x="2033" y="6970"/>
                  <a:pt x="2002" y="6985"/>
                </a:cubicBezTo>
                <a:cubicBezTo>
                  <a:pt x="1958" y="7007"/>
                  <a:pt x="1913" y="7026"/>
                  <a:pt x="1872" y="7052"/>
                </a:cubicBezTo>
                <a:cubicBezTo>
                  <a:pt x="1823" y="7083"/>
                  <a:pt x="1787" y="7121"/>
                  <a:pt x="1833" y="7182"/>
                </a:cubicBezTo>
                <a:cubicBezTo>
                  <a:pt x="1791" y="7220"/>
                  <a:pt x="1750" y="7254"/>
                  <a:pt x="1715" y="7294"/>
                </a:cubicBezTo>
                <a:cubicBezTo>
                  <a:pt x="1668" y="7347"/>
                  <a:pt x="1675" y="7373"/>
                  <a:pt x="1737" y="7407"/>
                </a:cubicBezTo>
                <a:cubicBezTo>
                  <a:pt x="1815" y="7449"/>
                  <a:pt x="1892" y="7492"/>
                  <a:pt x="1969" y="7538"/>
                </a:cubicBezTo>
                <a:cubicBezTo>
                  <a:pt x="1980" y="7543"/>
                  <a:pt x="1992" y="7554"/>
                  <a:pt x="1993" y="7564"/>
                </a:cubicBezTo>
                <a:cubicBezTo>
                  <a:pt x="2011" y="7716"/>
                  <a:pt x="2121" y="7813"/>
                  <a:pt x="2204" y="7924"/>
                </a:cubicBezTo>
                <a:cubicBezTo>
                  <a:pt x="2250" y="7985"/>
                  <a:pt x="2314" y="8033"/>
                  <a:pt x="2364" y="8081"/>
                </a:cubicBezTo>
                <a:cubicBezTo>
                  <a:pt x="2241" y="8177"/>
                  <a:pt x="2118" y="8272"/>
                  <a:pt x="1995" y="8371"/>
                </a:cubicBezTo>
                <a:cubicBezTo>
                  <a:pt x="1962" y="8400"/>
                  <a:pt x="1938" y="8438"/>
                  <a:pt x="1903" y="8464"/>
                </a:cubicBezTo>
                <a:cubicBezTo>
                  <a:pt x="1853" y="8501"/>
                  <a:pt x="1793" y="8525"/>
                  <a:pt x="1742" y="8565"/>
                </a:cubicBezTo>
                <a:cubicBezTo>
                  <a:pt x="1680" y="8612"/>
                  <a:pt x="1618" y="8660"/>
                  <a:pt x="1567" y="8720"/>
                </a:cubicBezTo>
                <a:cubicBezTo>
                  <a:pt x="1515" y="8781"/>
                  <a:pt x="1527" y="8813"/>
                  <a:pt x="1593" y="8860"/>
                </a:cubicBezTo>
                <a:cubicBezTo>
                  <a:pt x="1619" y="8878"/>
                  <a:pt x="1643" y="8897"/>
                  <a:pt x="1671" y="8919"/>
                </a:cubicBezTo>
                <a:cubicBezTo>
                  <a:pt x="1603" y="8987"/>
                  <a:pt x="1537" y="9050"/>
                  <a:pt x="1475" y="9116"/>
                </a:cubicBezTo>
                <a:cubicBezTo>
                  <a:pt x="1376" y="9219"/>
                  <a:pt x="1278" y="9323"/>
                  <a:pt x="1180" y="9426"/>
                </a:cubicBezTo>
                <a:cubicBezTo>
                  <a:pt x="1133" y="9475"/>
                  <a:pt x="1136" y="9486"/>
                  <a:pt x="1213" y="9566"/>
                </a:cubicBezTo>
                <a:cubicBezTo>
                  <a:pt x="1186" y="9611"/>
                  <a:pt x="1154" y="9655"/>
                  <a:pt x="1130" y="9703"/>
                </a:cubicBezTo>
                <a:cubicBezTo>
                  <a:pt x="1098" y="9771"/>
                  <a:pt x="1068" y="9842"/>
                  <a:pt x="1047" y="9914"/>
                </a:cubicBezTo>
                <a:cubicBezTo>
                  <a:pt x="1028" y="9975"/>
                  <a:pt x="1061" y="10008"/>
                  <a:pt x="1120" y="10034"/>
                </a:cubicBezTo>
                <a:cubicBezTo>
                  <a:pt x="1206" y="10073"/>
                  <a:pt x="1287" y="10124"/>
                  <a:pt x="1368" y="10173"/>
                </a:cubicBezTo>
                <a:cubicBezTo>
                  <a:pt x="1408" y="10196"/>
                  <a:pt x="1397" y="10219"/>
                  <a:pt x="1367" y="10253"/>
                </a:cubicBezTo>
                <a:cubicBezTo>
                  <a:pt x="1272" y="10356"/>
                  <a:pt x="1181" y="10464"/>
                  <a:pt x="1092" y="10571"/>
                </a:cubicBezTo>
                <a:cubicBezTo>
                  <a:pt x="1049" y="10620"/>
                  <a:pt x="1010" y="10674"/>
                  <a:pt x="969" y="10726"/>
                </a:cubicBezTo>
                <a:cubicBezTo>
                  <a:pt x="943" y="10761"/>
                  <a:pt x="922" y="10793"/>
                  <a:pt x="975" y="10828"/>
                </a:cubicBezTo>
                <a:cubicBezTo>
                  <a:pt x="985" y="10834"/>
                  <a:pt x="984" y="10874"/>
                  <a:pt x="975" y="10891"/>
                </a:cubicBezTo>
                <a:cubicBezTo>
                  <a:pt x="935" y="10959"/>
                  <a:pt x="884" y="11020"/>
                  <a:pt x="851" y="11091"/>
                </a:cubicBezTo>
                <a:cubicBezTo>
                  <a:pt x="820" y="11155"/>
                  <a:pt x="802" y="11226"/>
                  <a:pt x="786" y="11297"/>
                </a:cubicBezTo>
                <a:cubicBezTo>
                  <a:pt x="775" y="11349"/>
                  <a:pt x="791" y="11394"/>
                  <a:pt x="856" y="11404"/>
                </a:cubicBezTo>
                <a:cubicBezTo>
                  <a:pt x="871" y="11406"/>
                  <a:pt x="883" y="11416"/>
                  <a:pt x="901" y="11423"/>
                </a:cubicBezTo>
                <a:cubicBezTo>
                  <a:pt x="862" y="11487"/>
                  <a:pt x="826" y="11546"/>
                  <a:pt x="789" y="11605"/>
                </a:cubicBezTo>
                <a:cubicBezTo>
                  <a:pt x="677" y="11778"/>
                  <a:pt x="559" y="11947"/>
                  <a:pt x="452" y="12124"/>
                </a:cubicBezTo>
                <a:cubicBezTo>
                  <a:pt x="336" y="12316"/>
                  <a:pt x="200" y="12495"/>
                  <a:pt x="76" y="12681"/>
                </a:cubicBezTo>
                <a:cubicBezTo>
                  <a:pt x="46" y="12726"/>
                  <a:pt x="27" y="12780"/>
                  <a:pt x="10" y="12831"/>
                </a:cubicBezTo>
                <a:cubicBezTo>
                  <a:pt x="1" y="12862"/>
                  <a:pt x="12" y="12885"/>
                  <a:pt x="38" y="12885"/>
                </a:cubicBezTo>
                <a:cubicBezTo>
                  <a:pt x="45" y="12885"/>
                  <a:pt x="54" y="12883"/>
                  <a:pt x="64" y="12879"/>
                </a:cubicBezTo>
                <a:cubicBezTo>
                  <a:pt x="130" y="12853"/>
                  <a:pt x="195" y="12824"/>
                  <a:pt x="259" y="12791"/>
                </a:cubicBezTo>
                <a:cubicBezTo>
                  <a:pt x="385" y="12728"/>
                  <a:pt x="507" y="12659"/>
                  <a:pt x="635" y="12601"/>
                </a:cubicBezTo>
                <a:cubicBezTo>
                  <a:pt x="757" y="12544"/>
                  <a:pt x="886" y="12497"/>
                  <a:pt x="1012" y="12449"/>
                </a:cubicBezTo>
                <a:cubicBezTo>
                  <a:pt x="1073" y="12424"/>
                  <a:pt x="1138" y="12403"/>
                  <a:pt x="1201" y="12380"/>
                </a:cubicBezTo>
                <a:cubicBezTo>
                  <a:pt x="1226" y="12455"/>
                  <a:pt x="1236" y="12478"/>
                  <a:pt x="1278" y="12478"/>
                </a:cubicBezTo>
                <a:cubicBezTo>
                  <a:pt x="1292" y="12478"/>
                  <a:pt x="1309" y="12475"/>
                  <a:pt x="1332" y="12471"/>
                </a:cubicBezTo>
                <a:cubicBezTo>
                  <a:pt x="1400" y="12459"/>
                  <a:pt x="1467" y="12435"/>
                  <a:pt x="1531" y="12408"/>
                </a:cubicBezTo>
                <a:cubicBezTo>
                  <a:pt x="1743" y="12320"/>
                  <a:pt x="1953" y="12227"/>
                  <a:pt x="2164" y="12136"/>
                </a:cubicBezTo>
                <a:cubicBezTo>
                  <a:pt x="2169" y="12135"/>
                  <a:pt x="2175" y="12135"/>
                  <a:pt x="2183" y="12133"/>
                </a:cubicBezTo>
                <a:cubicBezTo>
                  <a:pt x="2191" y="12207"/>
                  <a:pt x="2196" y="12279"/>
                  <a:pt x="2204" y="12351"/>
                </a:cubicBezTo>
                <a:cubicBezTo>
                  <a:pt x="2210" y="12405"/>
                  <a:pt x="2247" y="12435"/>
                  <a:pt x="2312" y="12435"/>
                </a:cubicBezTo>
                <a:cubicBezTo>
                  <a:pt x="2402" y="12435"/>
                  <a:pt x="2477" y="12397"/>
                  <a:pt x="2546" y="12346"/>
                </a:cubicBezTo>
                <a:cubicBezTo>
                  <a:pt x="2569" y="12330"/>
                  <a:pt x="2591" y="12313"/>
                  <a:pt x="2617" y="12292"/>
                </a:cubicBezTo>
                <a:cubicBezTo>
                  <a:pt x="2636" y="12338"/>
                  <a:pt x="2663" y="12354"/>
                  <a:pt x="2695" y="12354"/>
                </a:cubicBezTo>
                <a:cubicBezTo>
                  <a:pt x="2712" y="12354"/>
                  <a:pt x="2731" y="12349"/>
                  <a:pt x="2750" y="12341"/>
                </a:cubicBezTo>
                <a:cubicBezTo>
                  <a:pt x="2877" y="12284"/>
                  <a:pt x="3004" y="12225"/>
                  <a:pt x="3130" y="12169"/>
                </a:cubicBezTo>
                <a:cubicBezTo>
                  <a:pt x="3141" y="12199"/>
                  <a:pt x="3158" y="12230"/>
                  <a:pt x="3166" y="12265"/>
                </a:cubicBezTo>
                <a:cubicBezTo>
                  <a:pt x="3175" y="12306"/>
                  <a:pt x="3197" y="12326"/>
                  <a:pt x="3226" y="12326"/>
                </a:cubicBezTo>
                <a:cubicBezTo>
                  <a:pt x="3243" y="12326"/>
                  <a:pt x="3263" y="12319"/>
                  <a:pt x="3284" y="12306"/>
                </a:cubicBezTo>
                <a:cubicBezTo>
                  <a:pt x="3364" y="12253"/>
                  <a:pt x="3440" y="12194"/>
                  <a:pt x="3515" y="12136"/>
                </a:cubicBezTo>
                <a:cubicBezTo>
                  <a:pt x="3670" y="12011"/>
                  <a:pt x="3824" y="11885"/>
                  <a:pt x="3978" y="11759"/>
                </a:cubicBezTo>
                <a:cubicBezTo>
                  <a:pt x="3999" y="11741"/>
                  <a:pt x="4022" y="11721"/>
                  <a:pt x="4047" y="11701"/>
                </a:cubicBezTo>
                <a:cubicBezTo>
                  <a:pt x="4083" y="11818"/>
                  <a:pt x="4119" y="11934"/>
                  <a:pt x="4153" y="12049"/>
                </a:cubicBezTo>
                <a:cubicBezTo>
                  <a:pt x="4162" y="12083"/>
                  <a:pt x="4177" y="12099"/>
                  <a:pt x="4204" y="12099"/>
                </a:cubicBezTo>
                <a:cubicBezTo>
                  <a:pt x="4211" y="12099"/>
                  <a:pt x="4218" y="12098"/>
                  <a:pt x="4226" y="12097"/>
                </a:cubicBezTo>
                <a:cubicBezTo>
                  <a:pt x="4349" y="12069"/>
                  <a:pt x="4457" y="12013"/>
                  <a:pt x="4533" y="11908"/>
                </a:cubicBezTo>
                <a:cubicBezTo>
                  <a:pt x="4562" y="11933"/>
                  <a:pt x="4584" y="11945"/>
                  <a:pt x="4603" y="11945"/>
                </a:cubicBezTo>
                <a:cubicBezTo>
                  <a:pt x="4626" y="11945"/>
                  <a:pt x="4646" y="11928"/>
                  <a:pt x="4673" y="11894"/>
                </a:cubicBezTo>
                <a:cubicBezTo>
                  <a:pt x="4739" y="11811"/>
                  <a:pt x="4803" y="11726"/>
                  <a:pt x="4866" y="11647"/>
                </a:cubicBezTo>
                <a:cubicBezTo>
                  <a:pt x="4880" y="11649"/>
                  <a:pt x="4885" y="11649"/>
                  <a:pt x="4888" y="11652"/>
                </a:cubicBezTo>
                <a:cubicBezTo>
                  <a:pt x="4925" y="11695"/>
                  <a:pt x="4946" y="11717"/>
                  <a:pt x="4967" y="11717"/>
                </a:cubicBezTo>
                <a:cubicBezTo>
                  <a:pt x="4988" y="11717"/>
                  <a:pt x="5008" y="11694"/>
                  <a:pt x="5045" y="11649"/>
                </a:cubicBezTo>
                <a:cubicBezTo>
                  <a:pt x="5140" y="11533"/>
                  <a:pt x="5236" y="11417"/>
                  <a:pt x="5328" y="11297"/>
                </a:cubicBezTo>
                <a:cubicBezTo>
                  <a:pt x="5364" y="11248"/>
                  <a:pt x="5387" y="11191"/>
                  <a:pt x="5419" y="11133"/>
                </a:cubicBezTo>
                <a:cubicBezTo>
                  <a:pt x="5444" y="11178"/>
                  <a:pt x="5465" y="11215"/>
                  <a:pt x="5485" y="11253"/>
                </a:cubicBezTo>
                <a:cubicBezTo>
                  <a:pt x="5503" y="11287"/>
                  <a:pt x="5522" y="11305"/>
                  <a:pt x="5543" y="11305"/>
                </a:cubicBezTo>
                <a:cubicBezTo>
                  <a:pt x="5560" y="11305"/>
                  <a:pt x="5578" y="11294"/>
                  <a:pt x="5598" y="11271"/>
                </a:cubicBezTo>
                <a:cubicBezTo>
                  <a:pt x="5671" y="11190"/>
                  <a:pt x="5740" y="11104"/>
                  <a:pt x="5805" y="11015"/>
                </a:cubicBezTo>
                <a:cubicBezTo>
                  <a:pt x="5869" y="10926"/>
                  <a:pt x="5946" y="10852"/>
                  <a:pt x="6038" y="10789"/>
                </a:cubicBezTo>
                <a:cubicBezTo>
                  <a:pt x="6111" y="10739"/>
                  <a:pt x="6176" y="10675"/>
                  <a:pt x="6234" y="10608"/>
                </a:cubicBezTo>
                <a:cubicBezTo>
                  <a:pt x="6279" y="10557"/>
                  <a:pt x="6304" y="10490"/>
                  <a:pt x="6346" y="10438"/>
                </a:cubicBezTo>
                <a:cubicBezTo>
                  <a:pt x="6392" y="10382"/>
                  <a:pt x="6453" y="10339"/>
                  <a:pt x="6500" y="10284"/>
                </a:cubicBezTo>
                <a:cubicBezTo>
                  <a:pt x="6556" y="10217"/>
                  <a:pt x="6598" y="10140"/>
                  <a:pt x="6655" y="10074"/>
                </a:cubicBezTo>
                <a:cubicBezTo>
                  <a:pt x="6749" y="9967"/>
                  <a:pt x="6852" y="9868"/>
                  <a:pt x="6948" y="9764"/>
                </a:cubicBezTo>
                <a:cubicBezTo>
                  <a:pt x="7024" y="9682"/>
                  <a:pt x="7097" y="9599"/>
                  <a:pt x="7173" y="9514"/>
                </a:cubicBezTo>
                <a:cubicBezTo>
                  <a:pt x="7178" y="9517"/>
                  <a:pt x="7184" y="9519"/>
                  <a:pt x="7190" y="9522"/>
                </a:cubicBezTo>
                <a:cubicBezTo>
                  <a:pt x="7158" y="9626"/>
                  <a:pt x="7134" y="9733"/>
                  <a:pt x="7093" y="9832"/>
                </a:cubicBezTo>
                <a:cubicBezTo>
                  <a:pt x="7037" y="9970"/>
                  <a:pt x="6969" y="10104"/>
                  <a:pt x="6901" y="10236"/>
                </a:cubicBezTo>
                <a:cubicBezTo>
                  <a:pt x="6834" y="10367"/>
                  <a:pt x="6764" y="10496"/>
                  <a:pt x="6690" y="10622"/>
                </a:cubicBezTo>
                <a:cubicBezTo>
                  <a:pt x="6604" y="10767"/>
                  <a:pt x="6511" y="10906"/>
                  <a:pt x="6421" y="11049"/>
                </a:cubicBezTo>
                <a:cubicBezTo>
                  <a:pt x="6416" y="11057"/>
                  <a:pt x="6411" y="11067"/>
                  <a:pt x="6407" y="11077"/>
                </a:cubicBezTo>
                <a:cubicBezTo>
                  <a:pt x="6376" y="11149"/>
                  <a:pt x="6383" y="11166"/>
                  <a:pt x="6463" y="11194"/>
                </a:cubicBezTo>
                <a:cubicBezTo>
                  <a:pt x="6466" y="11292"/>
                  <a:pt x="6392" y="11358"/>
                  <a:pt x="6351" y="11437"/>
                </a:cubicBezTo>
                <a:cubicBezTo>
                  <a:pt x="6335" y="11469"/>
                  <a:pt x="6310" y="11497"/>
                  <a:pt x="6291" y="11528"/>
                </a:cubicBezTo>
                <a:cubicBezTo>
                  <a:pt x="6260" y="11576"/>
                  <a:pt x="6249" y="11626"/>
                  <a:pt x="6242" y="11687"/>
                </a:cubicBezTo>
                <a:cubicBezTo>
                  <a:pt x="6232" y="11782"/>
                  <a:pt x="6193" y="11874"/>
                  <a:pt x="6157" y="11965"/>
                </a:cubicBezTo>
                <a:cubicBezTo>
                  <a:pt x="6135" y="12022"/>
                  <a:pt x="6092" y="12069"/>
                  <a:pt x="6069" y="12125"/>
                </a:cubicBezTo>
                <a:cubicBezTo>
                  <a:pt x="6043" y="12188"/>
                  <a:pt x="6061" y="12208"/>
                  <a:pt x="6129" y="12217"/>
                </a:cubicBezTo>
                <a:cubicBezTo>
                  <a:pt x="6159" y="12220"/>
                  <a:pt x="6187" y="12227"/>
                  <a:pt x="6227" y="12235"/>
                </a:cubicBezTo>
                <a:cubicBezTo>
                  <a:pt x="6196" y="12292"/>
                  <a:pt x="6175" y="12343"/>
                  <a:pt x="6145" y="12389"/>
                </a:cubicBezTo>
                <a:cubicBezTo>
                  <a:pt x="6083" y="12486"/>
                  <a:pt x="6021" y="12582"/>
                  <a:pt x="5955" y="12677"/>
                </a:cubicBezTo>
                <a:cubicBezTo>
                  <a:pt x="5920" y="12727"/>
                  <a:pt x="5877" y="12773"/>
                  <a:pt x="5841" y="12822"/>
                </a:cubicBezTo>
                <a:cubicBezTo>
                  <a:pt x="5812" y="12862"/>
                  <a:pt x="5779" y="12904"/>
                  <a:pt x="5841" y="12949"/>
                </a:cubicBezTo>
                <a:cubicBezTo>
                  <a:pt x="5850" y="12955"/>
                  <a:pt x="5845" y="12991"/>
                  <a:pt x="5837" y="13010"/>
                </a:cubicBezTo>
                <a:cubicBezTo>
                  <a:pt x="5795" y="13125"/>
                  <a:pt x="5749" y="13239"/>
                  <a:pt x="5704" y="13355"/>
                </a:cubicBezTo>
                <a:cubicBezTo>
                  <a:pt x="5696" y="13377"/>
                  <a:pt x="5691" y="13400"/>
                  <a:pt x="5691" y="13423"/>
                </a:cubicBezTo>
                <a:cubicBezTo>
                  <a:pt x="5691" y="13503"/>
                  <a:pt x="5713" y="13583"/>
                  <a:pt x="5813" y="13583"/>
                </a:cubicBezTo>
                <a:cubicBezTo>
                  <a:pt x="5823" y="13583"/>
                  <a:pt x="5834" y="13582"/>
                  <a:pt x="5845" y="13580"/>
                </a:cubicBezTo>
                <a:cubicBezTo>
                  <a:pt x="5862" y="13577"/>
                  <a:pt x="5878" y="13578"/>
                  <a:pt x="5899" y="13577"/>
                </a:cubicBezTo>
                <a:lnTo>
                  <a:pt x="5899" y="13577"/>
                </a:lnTo>
                <a:cubicBezTo>
                  <a:pt x="5897" y="13604"/>
                  <a:pt x="5892" y="13627"/>
                  <a:pt x="5890" y="13649"/>
                </a:cubicBezTo>
                <a:cubicBezTo>
                  <a:pt x="5883" y="13735"/>
                  <a:pt x="5863" y="13815"/>
                  <a:pt x="5876" y="13905"/>
                </a:cubicBezTo>
                <a:cubicBezTo>
                  <a:pt x="5888" y="13994"/>
                  <a:pt x="5845" y="14092"/>
                  <a:pt x="5825" y="14185"/>
                </a:cubicBezTo>
                <a:cubicBezTo>
                  <a:pt x="5820" y="14206"/>
                  <a:pt x="5810" y="14226"/>
                  <a:pt x="5806" y="14247"/>
                </a:cubicBezTo>
                <a:cubicBezTo>
                  <a:pt x="5794" y="14314"/>
                  <a:pt x="5804" y="14329"/>
                  <a:pt x="5876" y="14344"/>
                </a:cubicBezTo>
                <a:lnTo>
                  <a:pt x="5830" y="14591"/>
                </a:lnTo>
                <a:cubicBezTo>
                  <a:pt x="5816" y="14659"/>
                  <a:pt x="5792" y="14729"/>
                  <a:pt x="5792" y="14796"/>
                </a:cubicBezTo>
                <a:cubicBezTo>
                  <a:pt x="5792" y="14872"/>
                  <a:pt x="5806" y="14906"/>
                  <a:pt x="5848" y="14906"/>
                </a:cubicBezTo>
                <a:cubicBezTo>
                  <a:pt x="5865" y="14906"/>
                  <a:pt x="5886" y="14900"/>
                  <a:pt x="5913" y="14889"/>
                </a:cubicBezTo>
                <a:cubicBezTo>
                  <a:pt x="6017" y="14847"/>
                  <a:pt x="6120" y="14801"/>
                  <a:pt x="6223" y="14755"/>
                </a:cubicBezTo>
                <a:cubicBezTo>
                  <a:pt x="6252" y="14744"/>
                  <a:pt x="6280" y="14731"/>
                  <a:pt x="6309" y="14718"/>
                </a:cubicBezTo>
                <a:cubicBezTo>
                  <a:pt x="6338" y="14782"/>
                  <a:pt x="6354" y="14810"/>
                  <a:pt x="6384" y="14810"/>
                </a:cubicBezTo>
                <a:cubicBezTo>
                  <a:pt x="6405" y="14810"/>
                  <a:pt x="6431" y="14797"/>
                  <a:pt x="6473" y="14775"/>
                </a:cubicBezTo>
                <a:cubicBezTo>
                  <a:pt x="6598" y="14707"/>
                  <a:pt x="6721" y="14635"/>
                  <a:pt x="6845" y="14565"/>
                </a:cubicBezTo>
                <a:cubicBezTo>
                  <a:pt x="6860" y="14558"/>
                  <a:pt x="6875" y="14550"/>
                  <a:pt x="6892" y="14542"/>
                </a:cubicBezTo>
                <a:lnTo>
                  <a:pt x="6892" y="14542"/>
                </a:lnTo>
                <a:cubicBezTo>
                  <a:pt x="6871" y="14715"/>
                  <a:pt x="6854" y="14884"/>
                  <a:pt x="6830" y="15053"/>
                </a:cubicBezTo>
                <a:cubicBezTo>
                  <a:pt x="6820" y="15127"/>
                  <a:pt x="6802" y="15202"/>
                  <a:pt x="6782" y="15275"/>
                </a:cubicBezTo>
                <a:cubicBezTo>
                  <a:pt x="6757" y="15363"/>
                  <a:pt x="6725" y="15450"/>
                  <a:pt x="6699" y="15537"/>
                </a:cubicBezTo>
                <a:cubicBezTo>
                  <a:pt x="6690" y="15564"/>
                  <a:pt x="6689" y="15593"/>
                  <a:pt x="6687" y="15620"/>
                </a:cubicBezTo>
                <a:cubicBezTo>
                  <a:pt x="6685" y="15670"/>
                  <a:pt x="6699" y="15706"/>
                  <a:pt x="6752" y="15706"/>
                </a:cubicBezTo>
                <a:cubicBezTo>
                  <a:pt x="6757" y="15706"/>
                  <a:pt x="6762" y="15706"/>
                  <a:pt x="6767" y="15705"/>
                </a:cubicBezTo>
                <a:cubicBezTo>
                  <a:pt x="6771" y="15704"/>
                  <a:pt x="6774" y="15704"/>
                  <a:pt x="6778" y="15704"/>
                </a:cubicBezTo>
                <a:cubicBezTo>
                  <a:pt x="6794" y="15704"/>
                  <a:pt x="6809" y="15709"/>
                  <a:pt x="6830" y="15712"/>
                </a:cubicBezTo>
                <a:cubicBezTo>
                  <a:pt x="6829" y="15738"/>
                  <a:pt x="6829" y="15762"/>
                  <a:pt x="6826" y="15783"/>
                </a:cubicBezTo>
                <a:cubicBezTo>
                  <a:pt x="6804" y="15939"/>
                  <a:pt x="6783" y="16096"/>
                  <a:pt x="6761" y="16251"/>
                </a:cubicBezTo>
                <a:cubicBezTo>
                  <a:pt x="6758" y="16272"/>
                  <a:pt x="6754" y="16292"/>
                  <a:pt x="6753" y="16314"/>
                </a:cubicBezTo>
                <a:cubicBezTo>
                  <a:pt x="6749" y="16402"/>
                  <a:pt x="6758" y="16413"/>
                  <a:pt x="6845" y="16428"/>
                </a:cubicBezTo>
                <a:cubicBezTo>
                  <a:pt x="6854" y="16544"/>
                  <a:pt x="6859" y="16660"/>
                  <a:pt x="6870" y="16776"/>
                </a:cubicBezTo>
                <a:cubicBezTo>
                  <a:pt x="6875" y="16830"/>
                  <a:pt x="6891" y="16884"/>
                  <a:pt x="6908" y="16937"/>
                </a:cubicBezTo>
                <a:cubicBezTo>
                  <a:pt x="6922" y="16975"/>
                  <a:pt x="6945" y="16992"/>
                  <a:pt x="6976" y="16992"/>
                </a:cubicBezTo>
                <a:cubicBezTo>
                  <a:pt x="6990" y="16992"/>
                  <a:pt x="7005" y="16989"/>
                  <a:pt x="7021" y="16983"/>
                </a:cubicBezTo>
                <a:cubicBezTo>
                  <a:pt x="7225" y="16907"/>
                  <a:pt x="7428" y="16833"/>
                  <a:pt x="7631" y="16758"/>
                </a:cubicBezTo>
                <a:cubicBezTo>
                  <a:pt x="7643" y="16754"/>
                  <a:pt x="7656" y="16752"/>
                  <a:pt x="7664" y="16750"/>
                </a:cubicBezTo>
                <a:cubicBezTo>
                  <a:pt x="7677" y="16902"/>
                  <a:pt x="7687" y="17050"/>
                  <a:pt x="7700" y="17197"/>
                </a:cubicBezTo>
                <a:cubicBezTo>
                  <a:pt x="7703" y="17217"/>
                  <a:pt x="7729" y="17236"/>
                  <a:pt x="7744" y="17255"/>
                </a:cubicBezTo>
                <a:cubicBezTo>
                  <a:pt x="7755" y="17271"/>
                  <a:pt x="7772" y="17285"/>
                  <a:pt x="7775" y="17302"/>
                </a:cubicBezTo>
                <a:cubicBezTo>
                  <a:pt x="7788" y="17378"/>
                  <a:pt x="7795" y="17454"/>
                  <a:pt x="7806" y="17529"/>
                </a:cubicBezTo>
                <a:cubicBezTo>
                  <a:pt x="7813" y="17569"/>
                  <a:pt x="7818" y="17610"/>
                  <a:pt x="7831" y="17648"/>
                </a:cubicBezTo>
                <a:cubicBezTo>
                  <a:pt x="7858" y="17729"/>
                  <a:pt x="7883" y="17757"/>
                  <a:pt x="7952" y="17757"/>
                </a:cubicBezTo>
                <a:cubicBezTo>
                  <a:pt x="7969" y="17757"/>
                  <a:pt x="7989" y="17756"/>
                  <a:pt x="8012" y="17752"/>
                </a:cubicBezTo>
                <a:lnTo>
                  <a:pt x="8012" y="17752"/>
                </a:lnTo>
                <a:cubicBezTo>
                  <a:pt x="8012" y="17884"/>
                  <a:pt x="8019" y="18016"/>
                  <a:pt x="8011" y="18145"/>
                </a:cubicBezTo>
                <a:cubicBezTo>
                  <a:pt x="7998" y="18342"/>
                  <a:pt x="7971" y="18540"/>
                  <a:pt x="7954" y="18736"/>
                </a:cubicBezTo>
                <a:cubicBezTo>
                  <a:pt x="7946" y="18820"/>
                  <a:pt x="7945" y="18907"/>
                  <a:pt x="7950" y="18992"/>
                </a:cubicBezTo>
                <a:cubicBezTo>
                  <a:pt x="7952" y="19035"/>
                  <a:pt x="7968" y="19080"/>
                  <a:pt x="7988" y="19118"/>
                </a:cubicBezTo>
                <a:cubicBezTo>
                  <a:pt x="7998" y="19136"/>
                  <a:pt x="8011" y="19145"/>
                  <a:pt x="8024" y="19145"/>
                </a:cubicBezTo>
                <a:cubicBezTo>
                  <a:pt x="8038" y="19145"/>
                  <a:pt x="8052" y="19134"/>
                  <a:pt x="8060" y="19113"/>
                </a:cubicBezTo>
                <a:cubicBezTo>
                  <a:pt x="8091" y="19033"/>
                  <a:pt x="8161" y="18975"/>
                  <a:pt x="8171" y="18882"/>
                </a:cubicBezTo>
                <a:cubicBezTo>
                  <a:pt x="8174" y="18841"/>
                  <a:pt x="8215" y="18804"/>
                  <a:pt x="8237" y="18764"/>
                </a:cubicBezTo>
                <a:cubicBezTo>
                  <a:pt x="8367" y="18532"/>
                  <a:pt x="8493" y="18299"/>
                  <a:pt x="8626" y="18069"/>
                </a:cubicBezTo>
                <a:cubicBezTo>
                  <a:pt x="8664" y="18006"/>
                  <a:pt x="8721" y="17951"/>
                  <a:pt x="8775" y="17886"/>
                </a:cubicBezTo>
                <a:cubicBezTo>
                  <a:pt x="8791" y="17905"/>
                  <a:pt x="8811" y="17922"/>
                  <a:pt x="8824" y="17943"/>
                </a:cubicBezTo>
                <a:cubicBezTo>
                  <a:pt x="8843" y="17972"/>
                  <a:pt x="8864" y="17985"/>
                  <a:pt x="8887" y="17985"/>
                </a:cubicBezTo>
                <a:cubicBezTo>
                  <a:pt x="8905" y="17985"/>
                  <a:pt x="8924" y="17977"/>
                  <a:pt x="8943" y="17963"/>
                </a:cubicBezTo>
                <a:cubicBezTo>
                  <a:pt x="8979" y="17938"/>
                  <a:pt x="9020" y="17913"/>
                  <a:pt x="9045" y="17878"/>
                </a:cubicBezTo>
                <a:cubicBezTo>
                  <a:pt x="9151" y="17724"/>
                  <a:pt x="9264" y="17572"/>
                  <a:pt x="9326" y="17389"/>
                </a:cubicBezTo>
                <a:cubicBezTo>
                  <a:pt x="9352" y="17315"/>
                  <a:pt x="9402" y="17249"/>
                  <a:pt x="9442" y="17177"/>
                </a:cubicBezTo>
                <a:cubicBezTo>
                  <a:pt x="9529" y="17259"/>
                  <a:pt x="9619" y="17341"/>
                  <a:pt x="9709" y="17425"/>
                </a:cubicBezTo>
                <a:cubicBezTo>
                  <a:pt x="9729" y="17445"/>
                  <a:pt x="9747" y="17455"/>
                  <a:pt x="9767" y="17455"/>
                </a:cubicBezTo>
                <a:cubicBezTo>
                  <a:pt x="9783" y="17455"/>
                  <a:pt x="9800" y="17448"/>
                  <a:pt x="9820" y="17435"/>
                </a:cubicBezTo>
                <a:cubicBezTo>
                  <a:pt x="9901" y="17378"/>
                  <a:pt x="9943" y="17297"/>
                  <a:pt x="9979" y="17210"/>
                </a:cubicBezTo>
                <a:cubicBezTo>
                  <a:pt x="10017" y="17122"/>
                  <a:pt x="10054" y="17032"/>
                  <a:pt x="10089" y="16942"/>
                </a:cubicBezTo>
                <a:cubicBezTo>
                  <a:pt x="10103" y="16907"/>
                  <a:pt x="10111" y="16870"/>
                  <a:pt x="10123" y="16827"/>
                </a:cubicBezTo>
                <a:cubicBezTo>
                  <a:pt x="10139" y="16832"/>
                  <a:pt x="10157" y="16834"/>
                  <a:pt x="10175" y="16838"/>
                </a:cubicBezTo>
                <a:cubicBezTo>
                  <a:pt x="10196" y="16843"/>
                  <a:pt x="10213" y="16846"/>
                  <a:pt x="10227" y="16846"/>
                </a:cubicBezTo>
                <a:cubicBezTo>
                  <a:pt x="10262" y="16846"/>
                  <a:pt x="10276" y="16827"/>
                  <a:pt x="10292" y="16775"/>
                </a:cubicBezTo>
                <a:cubicBezTo>
                  <a:pt x="10329" y="16657"/>
                  <a:pt x="10384" y="16550"/>
                  <a:pt x="10463" y="16453"/>
                </a:cubicBezTo>
                <a:cubicBezTo>
                  <a:pt x="10486" y="16427"/>
                  <a:pt x="10487" y="16384"/>
                  <a:pt x="10497" y="16349"/>
                </a:cubicBezTo>
                <a:cubicBezTo>
                  <a:pt x="10542" y="16374"/>
                  <a:pt x="10589" y="16402"/>
                  <a:pt x="10638" y="16426"/>
                </a:cubicBezTo>
                <a:cubicBezTo>
                  <a:pt x="10652" y="16433"/>
                  <a:pt x="10666" y="16437"/>
                  <a:pt x="10678" y="16437"/>
                </a:cubicBezTo>
                <a:cubicBezTo>
                  <a:pt x="10702" y="16437"/>
                  <a:pt x="10723" y="16425"/>
                  <a:pt x="10739" y="16402"/>
                </a:cubicBezTo>
                <a:cubicBezTo>
                  <a:pt x="10764" y="16363"/>
                  <a:pt x="10787" y="16322"/>
                  <a:pt x="10806" y="16279"/>
                </a:cubicBezTo>
                <a:cubicBezTo>
                  <a:pt x="10844" y="16185"/>
                  <a:pt x="10880" y="16091"/>
                  <a:pt x="10918" y="15995"/>
                </a:cubicBezTo>
                <a:cubicBezTo>
                  <a:pt x="10920" y="15989"/>
                  <a:pt x="10924" y="15984"/>
                  <a:pt x="10924" y="15978"/>
                </a:cubicBezTo>
                <a:cubicBezTo>
                  <a:pt x="10926" y="15908"/>
                  <a:pt x="10935" y="15846"/>
                  <a:pt x="11002" y="15800"/>
                </a:cubicBezTo>
                <a:cubicBezTo>
                  <a:pt x="11024" y="15784"/>
                  <a:pt x="11016" y="15728"/>
                  <a:pt x="11023" y="15691"/>
                </a:cubicBezTo>
                <a:cubicBezTo>
                  <a:pt x="11031" y="15645"/>
                  <a:pt x="11037" y="15599"/>
                  <a:pt x="11046" y="15545"/>
                </a:cubicBezTo>
                <a:cubicBezTo>
                  <a:pt x="11159" y="15645"/>
                  <a:pt x="11259" y="15737"/>
                  <a:pt x="11365" y="15821"/>
                </a:cubicBezTo>
                <a:cubicBezTo>
                  <a:pt x="11370" y="15825"/>
                  <a:pt x="11376" y="15827"/>
                  <a:pt x="11384" y="15827"/>
                </a:cubicBezTo>
                <a:cubicBezTo>
                  <a:pt x="11402" y="15827"/>
                  <a:pt x="11425" y="15819"/>
                  <a:pt x="11442" y="15818"/>
                </a:cubicBezTo>
                <a:cubicBezTo>
                  <a:pt x="11568" y="15885"/>
                  <a:pt x="11696" y="15955"/>
                  <a:pt x="11825" y="16022"/>
                </a:cubicBezTo>
                <a:cubicBezTo>
                  <a:pt x="11829" y="16024"/>
                  <a:pt x="11834" y="16025"/>
                  <a:pt x="11839" y="16025"/>
                </a:cubicBezTo>
                <a:cubicBezTo>
                  <a:pt x="11852" y="16025"/>
                  <a:pt x="11868" y="16019"/>
                  <a:pt x="11878" y="16014"/>
                </a:cubicBezTo>
                <a:cubicBezTo>
                  <a:pt x="11936" y="15975"/>
                  <a:pt x="11974" y="15924"/>
                  <a:pt x="11990" y="15851"/>
                </a:cubicBezTo>
                <a:cubicBezTo>
                  <a:pt x="12004" y="15780"/>
                  <a:pt x="12032" y="15712"/>
                  <a:pt x="12055" y="15643"/>
                </a:cubicBezTo>
                <a:cubicBezTo>
                  <a:pt x="12065" y="15607"/>
                  <a:pt x="12073" y="15569"/>
                  <a:pt x="12082" y="15533"/>
                </a:cubicBezTo>
                <a:cubicBezTo>
                  <a:pt x="12100" y="15539"/>
                  <a:pt x="12115" y="15542"/>
                  <a:pt x="12128" y="15542"/>
                </a:cubicBezTo>
                <a:cubicBezTo>
                  <a:pt x="12161" y="15542"/>
                  <a:pt x="12179" y="15520"/>
                  <a:pt x="12186" y="15464"/>
                </a:cubicBezTo>
                <a:cubicBezTo>
                  <a:pt x="12209" y="15316"/>
                  <a:pt x="12221" y="15168"/>
                  <a:pt x="12238" y="15024"/>
                </a:cubicBezTo>
                <a:cubicBezTo>
                  <a:pt x="12278" y="15043"/>
                  <a:pt x="12330" y="15068"/>
                  <a:pt x="12384" y="15093"/>
                </a:cubicBezTo>
                <a:cubicBezTo>
                  <a:pt x="12402" y="15101"/>
                  <a:pt x="12419" y="15106"/>
                  <a:pt x="12434" y="15106"/>
                </a:cubicBezTo>
                <a:cubicBezTo>
                  <a:pt x="12465" y="15106"/>
                  <a:pt x="12488" y="15087"/>
                  <a:pt x="12500" y="15049"/>
                </a:cubicBezTo>
                <a:cubicBezTo>
                  <a:pt x="12529" y="14965"/>
                  <a:pt x="12555" y="14879"/>
                  <a:pt x="12564" y="14791"/>
                </a:cubicBezTo>
                <a:cubicBezTo>
                  <a:pt x="12576" y="14666"/>
                  <a:pt x="12574" y="14538"/>
                  <a:pt x="12574" y="14411"/>
                </a:cubicBezTo>
                <a:cubicBezTo>
                  <a:pt x="12574" y="14369"/>
                  <a:pt x="12564" y="14328"/>
                  <a:pt x="12559" y="14285"/>
                </a:cubicBezTo>
                <a:cubicBezTo>
                  <a:pt x="12627" y="14250"/>
                  <a:pt x="12633" y="14234"/>
                  <a:pt x="12598" y="14112"/>
                </a:cubicBezTo>
                <a:cubicBezTo>
                  <a:pt x="12574" y="14026"/>
                  <a:pt x="12540" y="13941"/>
                  <a:pt x="12519" y="13854"/>
                </a:cubicBezTo>
                <a:cubicBezTo>
                  <a:pt x="12499" y="13777"/>
                  <a:pt x="12489" y="13696"/>
                  <a:pt x="12474" y="13616"/>
                </a:cubicBezTo>
                <a:lnTo>
                  <a:pt x="12474" y="13616"/>
                </a:lnTo>
                <a:cubicBezTo>
                  <a:pt x="12536" y="13633"/>
                  <a:pt x="12597" y="13650"/>
                  <a:pt x="12656" y="13669"/>
                </a:cubicBezTo>
                <a:cubicBezTo>
                  <a:pt x="12668" y="13672"/>
                  <a:pt x="12678" y="13674"/>
                  <a:pt x="12688" y="13674"/>
                </a:cubicBezTo>
                <a:cubicBezTo>
                  <a:pt x="12721" y="13674"/>
                  <a:pt x="12742" y="13653"/>
                  <a:pt x="12745" y="13614"/>
                </a:cubicBezTo>
                <a:cubicBezTo>
                  <a:pt x="12751" y="13521"/>
                  <a:pt x="12751" y="13426"/>
                  <a:pt x="12751" y="13330"/>
                </a:cubicBezTo>
                <a:cubicBezTo>
                  <a:pt x="12751" y="13274"/>
                  <a:pt x="12752" y="13217"/>
                  <a:pt x="12744" y="13162"/>
                </a:cubicBezTo>
                <a:cubicBezTo>
                  <a:pt x="12719" y="13018"/>
                  <a:pt x="12690" y="12876"/>
                  <a:pt x="12664" y="12729"/>
                </a:cubicBezTo>
                <a:lnTo>
                  <a:pt x="12664" y="12729"/>
                </a:lnTo>
                <a:cubicBezTo>
                  <a:pt x="12668" y="12731"/>
                  <a:pt x="12680" y="12737"/>
                  <a:pt x="12690" y="12737"/>
                </a:cubicBezTo>
                <a:cubicBezTo>
                  <a:pt x="12691" y="12737"/>
                  <a:pt x="12692" y="12737"/>
                  <a:pt x="12693" y="12737"/>
                </a:cubicBezTo>
                <a:cubicBezTo>
                  <a:pt x="12711" y="12734"/>
                  <a:pt x="12737" y="12731"/>
                  <a:pt x="12747" y="12718"/>
                </a:cubicBezTo>
                <a:cubicBezTo>
                  <a:pt x="12761" y="12701"/>
                  <a:pt x="12771" y="12672"/>
                  <a:pt x="12768" y="12650"/>
                </a:cubicBezTo>
                <a:cubicBezTo>
                  <a:pt x="12766" y="12626"/>
                  <a:pt x="12749" y="12603"/>
                  <a:pt x="12737" y="12579"/>
                </a:cubicBezTo>
                <a:cubicBezTo>
                  <a:pt x="12680" y="12467"/>
                  <a:pt x="12669" y="12348"/>
                  <a:pt x="12664" y="12224"/>
                </a:cubicBezTo>
                <a:cubicBezTo>
                  <a:pt x="12656" y="12080"/>
                  <a:pt x="12632" y="11936"/>
                  <a:pt x="12623" y="11792"/>
                </a:cubicBezTo>
                <a:cubicBezTo>
                  <a:pt x="12621" y="11752"/>
                  <a:pt x="12637" y="11716"/>
                  <a:pt x="12580" y="11716"/>
                </a:cubicBezTo>
                <a:cubicBezTo>
                  <a:pt x="12578" y="11716"/>
                  <a:pt x="12577" y="11716"/>
                  <a:pt x="12575" y="11716"/>
                </a:cubicBezTo>
                <a:cubicBezTo>
                  <a:pt x="12616" y="11661"/>
                  <a:pt x="12612" y="11593"/>
                  <a:pt x="12570" y="11540"/>
                </a:cubicBezTo>
                <a:cubicBezTo>
                  <a:pt x="12560" y="11528"/>
                  <a:pt x="12559" y="11504"/>
                  <a:pt x="12555" y="11487"/>
                </a:cubicBezTo>
                <a:cubicBezTo>
                  <a:pt x="12544" y="11428"/>
                  <a:pt x="12536" y="11370"/>
                  <a:pt x="12524" y="11314"/>
                </a:cubicBezTo>
                <a:cubicBezTo>
                  <a:pt x="12513" y="11266"/>
                  <a:pt x="12497" y="11219"/>
                  <a:pt x="12480" y="11175"/>
                </a:cubicBezTo>
                <a:cubicBezTo>
                  <a:pt x="12473" y="11143"/>
                  <a:pt x="12477" y="11106"/>
                  <a:pt x="12461" y="11080"/>
                </a:cubicBezTo>
                <a:cubicBezTo>
                  <a:pt x="12442" y="11051"/>
                  <a:pt x="12524" y="11004"/>
                  <a:pt x="12461" y="11001"/>
                </a:cubicBezTo>
                <a:cubicBezTo>
                  <a:pt x="12453" y="10967"/>
                  <a:pt x="12436" y="10934"/>
                  <a:pt x="12446" y="10921"/>
                </a:cubicBezTo>
                <a:cubicBezTo>
                  <a:pt x="12478" y="10872"/>
                  <a:pt x="12446" y="10829"/>
                  <a:pt x="12448" y="10785"/>
                </a:cubicBezTo>
                <a:cubicBezTo>
                  <a:pt x="12454" y="10664"/>
                  <a:pt x="12469" y="10545"/>
                  <a:pt x="12483" y="10424"/>
                </a:cubicBezTo>
                <a:cubicBezTo>
                  <a:pt x="12485" y="10402"/>
                  <a:pt x="12490" y="10380"/>
                  <a:pt x="12508" y="10356"/>
                </a:cubicBezTo>
                <a:cubicBezTo>
                  <a:pt x="12544" y="10434"/>
                  <a:pt x="12580" y="10511"/>
                  <a:pt x="12615" y="10589"/>
                </a:cubicBezTo>
                <a:cubicBezTo>
                  <a:pt x="12667" y="10705"/>
                  <a:pt x="12716" y="10819"/>
                  <a:pt x="12768" y="10933"/>
                </a:cubicBezTo>
                <a:cubicBezTo>
                  <a:pt x="12804" y="11014"/>
                  <a:pt x="12834" y="11099"/>
                  <a:pt x="12878" y="11178"/>
                </a:cubicBezTo>
                <a:cubicBezTo>
                  <a:pt x="12961" y="11332"/>
                  <a:pt x="13058" y="11481"/>
                  <a:pt x="13138" y="11638"/>
                </a:cubicBezTo>
                <a:cubicBezTo>
                  <a:pt x="13202" y="11760"/>
                  <a:pt x="13250" y="11890"/>
                  <a:pt x="13306" y="12017"/>
                </a:cubicBezTo>
                <a:cubicBezTo>
                  <a:pt x="13320" y="12052"/>
                  <a:pt x="13333" y="12088"/>
                  <a:pt x="13354" y="12120"/>
                </a:cubicBezTo>
                <a:cubicBezTo>
                  <a:pt x="13364" y="12136"/>
                  <a:pt x="13389" y="12142"/>
                  <a:pt x="13413" y="12146"/>
                </a:cubicBezTo>
                <a:cubicBezTo>
                  <a:pt x="13467" y="12279"/>
                  <a:pt x="13557" y="12390"/>
                  <a:pt x="13652" y="12500"/>
                </a:cubicBezTo>
                <a:cubicBezTo>
                  <a:pt x="13688" y="12541"/>
                  <a:pt x="13713" y="12593"/>
                  <a:pt x="13743" y="12639"/>
                </a:cubicBezTo>
                <a:cubicBezTo>
                  <a:pt x="13750" y="12651"/>
                  <a:pt x="13754" y="12666"/>
                  <a:pt x="13763" y="12678"/>
                </a:cubicBezTo>
                <a:cubicBezTo>
                  <a:pt x="13793" y="12731"/>
                  <a:pt x="13819" y="12757"/>
                  <a:pt x="13847" y="12757"/>
                </a:cubicBezTo>
                <a:cubicBezTo>
                  <a:pt x="13872" y="12757"/>
                  <a:pt x="13898" y="12737"/>
                  <a:pt x="13929" y="12697"/>
                </a:cubicBezTo>
                <a:cubicBezTo>
                  <a:pt x="13937" y="12686"/>
                  <a:pt x="13945" y="12676"/>
                  <a:pt x="13948" y="12672"/>
                </a:cubicBezTo>
                <a:cubicBezTo>
                  <a:pt x="14040" y="12796"/>
                  <a:pt x="14138" y="12918"/>
                  <a:pt x="14220" y="13047"/>
                </a:cubicBezTo>
                <a:cubicBezTo>
                  <a:pt x="14279" y="13141"/>
                  <a:pt x="14319" y="13249"/>
                  <a:pt x="14366" y="13351"/>
                </a:cubicBezTo>
                <a:cubicBezTo>
                  <a:pt x="14377" y="13372"/>
                  <a:pt x="14383" y="13395"/>
                  <a:pt x="14395" y="13416"/>
                </a:cubicBezTo>
                <a:cubicBezTo>
                  <a:pt x="14426" y="13471"/>
                  <a:pt x="14447" y="13496"/>
                  <a:pt x="14476" y="13496"/>
                </a:cubicBezTo>
                <a:cubicBezTo>
                  <a:pt x="14497" y="13496"/>
                  <a:pt x="14522" y="13483"/>
                  <a:pt x="14560" y="13459"/>
                </a:cubicBezTo>
                <a:cubicBezTo>
                  <a:pt x="14629" y="13602"/>
                  <a:pt x="14752" y="13691"/>
                  <a:pt x="14875" y="13782"/>
                </a:cubicBezTo>
                <a:cubicBezTo>
                  <a:pt x="14911" y="13808"/>
                  <a:pt x="14942" y="13820"/>
                  <a:pt x="14971" y="13820"/>
                </a:cubicBezTo>
                <a:cubicBezTo>
                  <a:pt x="15013" y="13820"/>
                  <a:pt x="15049" y="13795"/>
                  <a:pt x="15086" y="13745"/>
                </a:cubicBezTo>
                <a:cubicBezTo>
                  <a:pt x="15122" y="13697"/>
                  <a:pt x="15159" y="13650"/>
                  <a:pt x="15191" y="13601"/>
                </a:cubicBezTo>
                <a:cubicBezTo>
                  <a:pt x="15216" y="13560"/>
                  <a:pt x="15235" y="13514"/>
                  <a:pt x="15255" y="13472"/>
                </a:cubicBezTo>
                <a:cubicBezTo>
                  <a:pt x="15340" y="13627"/>
                  <a:pt x="15496" y="13719"/>
                  <a:pt x="15621" y="13843"/>
                </a:cubicBezTo>
                <a:cubicBezTo>
                  <a:pt x="15710" y="13932"/>
                  <a:pt x="15793" y="14030"/>
                  <a:pt x="15879" y="14124"/>
                </a:cubicBezTo>
                <a:cubicBezTo>
                  <a:pt x="15934" y="14184"/>
                  <a:pt x="15967" y="14215"/>
                  <a:pt x="15999" y="14215"/>
                </a:cubicBezTo>
                <a:cubicBezTo>
                  <a:pt x="16031" y="14215"/>
                  <a:pt x="16062" y="14182"/>
                  <a:pt x="16114" y="14115"/>
                </a:cubicBezTo>
                <a:cubicBezTo>
                  <a:pt x="16201" y="14199"/>
                  <a:pt x="16288" y="14280"/>
                  <a:pt x="16373" y="14364"/>
                </a:cubicBezTo>
                <a:cubicBezTo>
                  <a:pt x="16411" y="14402"/>
                  <a:pt x="16431" y="14420"/>
                  <a:pt x="16450" y="14420"/>
                </a:cubicBezTo>
                <a:cubicBezTo>
                  <a:pt x="16466" y="14420"/>
                  <a:pt x="16481" y="14407"/>
                  <a:pt x="16507" y="14384"/>
                </a:cubicBezTo>
                <a:cubicBezTo>
                  <a:pt x="16621" y="14468"/>
                  <a:pt x="16729" y="14558"/>
                  <a:pt x="16846" y="14633"/>
                </a:cubicBezTo>
                <a:cubicBezTo>
                  <a:pt x="16869" y="14648"/>
                  <a:pt x="16887" y="14655"/>
                  <a:pt x="16902" y="14655"/>
                </a:cubicBezTo>
                <a:cubicBezTo>
                  <a:pt x="16932" y="14655"/>
                  <a:pt x="16953" y="14629"/>
                  <a:pt x="16979" y="14579"/>
                </a:cubicBezTo>
                <a:cubicBezTo>
                  <a:pt x="17012" y="14514"/>
                  <a:pt x="17051" y="14452"/>
                  <a:pt x="17089" y="14385"/>
                </a:cubicBezTo>
                <a:cubicBezTo>
                  <a:pt x="17215" y="14496"/>
                  <a:pt x="17346" y="14610"/>
                  <a:pt x="17480" y="14728"/>
                </a:cubicBezTo>
                <a:cubicBezTo>
                  <a:pt x="17490" y="14713"/>
                  <a:pt x="17503" y="14699"/>
                  <a:pt x="17508" y="14692"/>
                </a:cubicBezTo>
                <a:cubicBezTo>
                  <a:pt x="17657" y="14764"/>
                  <a:pt x="17760" y="14910"/>
                  <a:pt x="17936" y="14933"/>
                </a:cubicBezTo>
                <a:cubicBezTo>
                  <a:pt x="17952" y="14935"/>
                  <a:pt x="17963" y="14937"/>
                  <a:pt x="17972" y="14937"/>
                </a:cubicBezTo>
                <a:cubicBezTo>
                  <a:pt x="17994" y="14937"/>
                  <a:pt x="17998" y="14927"/>
                  <a:pt x="18009" y="14890"/>
                </a:cubicBezTo>
                <a:cubicBezTo>
                  <a:pt x="18159" y="14997"/>
                  <a:pt x="18312" y="15104"/>
                  <a:pt x="18462" y="15213"/>
                </a:cubicBezTo>
                <a:cubicBezTo>
                  <a:pt x="18549" y="15276"/>
                  <a:pt x="18630" y="15346"/>
                  <a:pt x="18718" y="15407"/>
                </a:cubicBezTo>
                <a:cubicBezTo>
                  <a:pt x="18751" y="15429"/>
                  <a:pt x="18797" y="15434"/>
                  <a:pt x="18837" y="15449"/>
                </a:cubicBezTo>
                <a:cubicBezTo>
                  <a:pt x="18840" y="15412"/>
                  <a:pt x="18856" y="15369"/>
                  <a:pt x="18843" y="15337"/>
                </a:cubicBezTo>
                <a:cubicBezTo>
                  <a:pt x="18802" y="15222"/>
                  <a:pt x="18755" y="15108"/>
                  <a:pt x="18703" y="14997"/>
                </a:cubicBezTo>
                <a:cubicBezTo>
                  <a:pt x="18652" y="14884"/>
                  <a:pt x="18593" y="14775"/>
                  <a:pt x="18537" y="14663"/>
                </a:cubicBezTo>
                <a:lnTo>
                  <a:pt x="18555" y="14663"/>
                </a:lnTo>
                <a:cubicBezTo>
                  <a:pt x="18562" y="14641"/>
                  <a:pt x="18579" y="14615"/>
                  <a:pt x="18573" y="14599"/>
                </a:cubicBezTo>
                <a:cubicBezTo>
                  <a:pt x="18529" y="14488"/>
                  <a:pt x="18478" y="14381"/>
                  <a:pt x="18436" y="14272"/>
                </a:cubicBezTo>
                <a:cubicBezTo>
                  <a:pt x="18421" y="14237"/>
                  <a:pt x="18431" y="14195"/>
                  <a:pt x="18418" y="14160"/>
                </a:cubicBezTo>
                <a:cubicBezTo>
                  <a:pt x="18393" y="14091"/>
                  <a:pt x="18358" y="14025"/>
                  <a:pt x="18326" y="13953"/>
                </a:cubicBezTo>
                <a:lnTo>
                  <a:pt x="18368" y="13953"/>
                </a:lnTo>
                <a:cubicBezTo>
                  <a:pt x="18369" y="13953"/>
                  <a:pt x="18370" y="13953"/>
                  <a:pt x="18371" y="13953"/>
                </a:cubicBezTo>
                <a:cubicBezTo>
                  <a:pt x="18462" y="13953"/>
                  <a:pt x="18498" y="13914"/>
                  <a:pt x="18481" y="13822"/>
                </a:cubicBezTo>
                <a:cubicBezTo>
                  <a:pt x="18453" y="13676"/>
                  <a:pt x="18422" y="13532"/>
                  <a:pt x="18389" y="13388"/>
                </a:cubicBezTo>
                <a:cubicBezTo>
                  <a:pt x="18379" y="13345"/>
                  <a:pt x="18359" y="13305"/>
                  <a:pt x="18341" y="13258"/>
                </a:cubicBezTo>
                <a:lnTo>
                  <a:pt x="18341" y="13258"/>
                </a:lnTo>
                <a:cubicBezTo>
                  <a:pt x="18359" y="13259"/>
                  <a:pt x="18380" y="13261"/>
                  <a:pt x="18402" y="13262"/>
                </a:cubicBezTo>
                <a:cubicBezTo>
                  <a:pt x="18403" y="13262"/>
                  <a:pt x="18404" y="13262"/>
                  <a:pt x="18405" y="13262"/>
                </a:cubicBezTo>
                <a:cubicBezTo>
                  <a:pt x="18451" y="13262"/>
                  <a:pt x="18471" y="13237"/>
                  <a:pt x="18451" y="13196"/>
                </a:cubicBezTo>
                <a:cubicBezTo>
                  <a:pt x="18426" y="13143"/>
                  <a:pt x="18391" y="13093"/>
                  <a:pt x="18366" y="13040"/>
                </a:cubicBezTo>
                <a:cubicBezTo>
                  <a:pt x="18338" y="12982"/>
                  <a:pt x="18311" y="12922"/>
                  <a:pt x="18292" y="12860"/>
                </a:cubicBezTo>
                <a:cubicBezTo>
                  <a:pt x="18257" y="12747"/>
                  <a:pt x="18227" y="12632"/>
                  <a:pt x="18198" y="12529"/>
                </a:cubicBezTo>
                <a:cubicBezTo>
                  <a:pt x="18323" y="12481"/>
                  <a:pt x="18452" y="12435"/>
                  <a:pt x="18580" y="12384"/>
                </a:cubicBezTo>
                <a:cubicBezTo>
                  <a:pt x="18599" y="12377"/>
                  <a:pt x="18622" y="12343"/>
                  <a:pt x="18620" y="12325"/>
                </a:cubicBezTo>
                <a:cubicBezTo>
                  <a:pt x="18606" y="12240"/>
                  <a:pt x="18584" y="12156"/>
                  <a:pt x="18563" y="12066"/>
                </a:cubicBezTo>
                <a:cubicBezTo>
                  <a:pt x="18604" y="12043"/>
                  <a:pt x="18606" y="12029"/>
                  <a:pt x="18564" y="11971"/>
                </a:cubicBezTo>
                <a:cubicBezTo>
                  <a:pt x="18517" y="11903"/>
                  <a:pt x="18473" y="11831"/>
                  <a:pt x="18416" y="11744"/>
                </a:cubicBezTo>
                <a:cubicBezTo>
                  <a:pt x="18502" y="11716"/>
                  <a:pt x="18511" y="11695"/>
                  <a:pt x="18454" y="11631"/>
                </a:cubicBezTo>
                <a:cubicBezTo>
                  <a:pt x="18368" y="11529"/>
                  <a:pt x="18276" y="11432"/>
                  <a:pt x="18190" y="11330"/>
                </a:cubicBezTo>
                <a:cubicBezTo>
                  <a:pt x="18164" y="11299"/>
                  <a:pt x="18148" y="11260"/>
                  <a:pt x="18128" y="11226"/>
                </a:cubicBezTo>
                <a:cubicBezTo>
                  <a:pt x="18193" y="11215"/>
                  <a:pt x="18251" y="11205"/>
                  <a:pt x="18307" y="11194"/>
                </a:cubicBezTo>
                <a:cubicBezTo>
                  <a:pt x="18359" y="11185"/>
                  <a:pt x="18373" y="11152"/>
                  <a:pt x="18353" y="11108"/>
                </a:cubicBezTo>
                <a:cubicBezTo>
                  <a:pt x="18338" y="11070"/>
                  <a:pt x="18318" y="11029"/>
                  <a:pt x="18290" y="11000"/>
                </a:cubicBezTo>
                <a:cubicBezTo>
                  <a:pt x="18172" y="10890"/>
                  <a:pt x="18100" y="10747"/>
                  <a:pt x="18013" y="10614"/>
                </a:cubicBezTo>
                <a:cubicBezTo>
                  <a:pt x="17943" y="10510"/>
                  <a:pt x="17855" y="10420"/>
                  <a:pt x="17773" y="10326"/>
                </a:cubicBezTo>
                <a:cubicBezTo>
                  <a:pt x="17740" y="10286"/>
                  <a:pt x="17699" y="10253"/>
                  <a:pt x="17669" y="10224"/>
                </a:cubicBezTo>
                <a:cubicBezTo>
                  <a:pt x="17756" y="10207"/>
                  <a:pt x="17849" y="10190"/>
                  <a:pt x="17941" y="10168"/>
                </a:cubicBezTo>
                <a:cubicBezTo>
                  <a:pt x="18007" y="10151"/>
                  <a:pt x="18072" y="10129"/>
                  <a:pt x="18136" y="10109"/>
                </a:cubicBezTo>
                <a:cubicBezTo>
                  <a:pt x="18208" y="10087"/>
                  <a:pt x="18213" y="10075"/>
                  <a:pt x="18188" y="10006"/>
                </a:cubicBezTo>
                <a:cubicBezTo>
                  <a:pt x="18183" y="9995"/>
                  <a:pt x="18179" y="9982"/>
                  <a:pt x="18172" y="9964"/>
                </a:cubicBezTo>
                <a:lnTo>
                  <a:pt x="18172" y="9964"/>
                </a:lnTo>
                <a:cubicBezTo>
                  <a:pt x="18184" y="9965"/>
                  <a:pt x="18196" y="9966"/>
                  <a:pt x="18207" y="9966"/>
                </a:cubicBezTo>
                <a:cubicBezTo>
                  <a:pt x="18324" y="9966"/>
                  <a:pt x="18407" y="9884"/>
                  <a:pt x="18507" y="9848"/>
                </a:cubicBezTo>
                <a:cubicBezTo>
                  <a:pt x="18519" y="9842"/>
                  <a:pt x="18532" y="9809"/>
                  <a:pt x="18527" y="9795"/>
                </a:cubicBezTo>
                <a:cubicBezTo>
                  <a:pt x="18493" y="9699"/>
                  <a:pt x="18462" y="9604"/>
                  <a:pt x="18419" y="9512"/>
                </a:cubicBezTo>
                <a:cubicBezTo>
                  <a:pt x="18398" y="9465"/>
                  <a:pt x="18352" y="9429"/>
                  <a:pt x="18308" y="9377"/>
                </a:cubicBezTo>
                <a:lnTo>
                  <a:pt x="18308" y="9377"/>
                </a:lnTo>
                <a:cubicBezTo>
                  <a:pt x="18309" y="9377"/>
                  <a:pt x="18311" y="9377"/>
                  <a:pt x="18313" y="9377"/>
                </a:cubicBezTo>
                <a:cubicBezTo>
                  <a:pt x="18316" y="9377"/>
                  <a:pt x="18322" y="9376"/>
                  <a:pt x="18326" y="9374"/>
                </a:cubicBezTo>
                <a:cubicBezTo>
                  <a:pt x="18399" y="9336"/>
                  <a:pt x="18400" y="9297"/>
                  <a:pt x="18337" y="9244"/>
                </a:cubicBezTo>
                <a:cubicBezTo>
                  <a:pt x="18250" y="9167"/>
                  <a:pt x="18164" y="9087"/>
                  <a:pt x="18077" y="9010"/>
                </a:cubicBezTo>
                <a:cubicBezTo>
                  <a:pt x="18055" y="8991"/>
                  <a:pt x="18029" y="8977"/>
                  <a:pt x="18008" y="8962"/>
                </a:cubicBezTo>
                <a:cubicBezTo>
                  <a:pt x="18040" y="8935"/>
                  <a:pt x="18075" y="8906"/>
                  <a:pt x="18108" y="8878"/>
                </a:cubicBezTo>
                <a:cubicBezTo>
                  <a:pt x="18143" y="8848"/>
                  <a:pt x="18140" y="8822"/>
                  <a:pt x="18110" y="8787"/>
                </a:cubicBezTo>
                <a:cubicBezTo>
                  <a:pt x="17999" y="8660"/>
                  <a:pt x="17868" y="8577"/>
                  <a:pt x="17701" y="8549"/>
                </a:cubicBezTo>
                <a:cubicBezTo>
                  <a:pt x="17693" y="8546"/>
                  <a:pt x="17683" y="8541"/>
                  <a:pt x="17670" y="8537"/>
                </a:cubicBezTo>
                <a:cubicBezTo>
                  <a:pt x="17673" y="8530"/>
                  <a:pt x="17674" y="8524"/>
                  <a:pt x="17677" y="8519"/>
                </a:cubicBezTo>
                <a:cubicBezTo>
                  <a:pt x="17690" y="8499"/>
                  <a:pt x="17704" y="8479"/>
                  <a:pt x="17717" y="8460"/>
                </a:cubicBezTo>
                <a:cubicBezTo>
                  <a:pt x="17696" y="8447"/>
                  <a:pt x="17677" y="8427"/>
                  <a:pt x="17655" y="8423"/>
                </a:cubicBezTo>
                <a:cubicBezTo>
                  <a:pt x="17544" y="8403"/>
                  <a:pt x="17461" y="8339"/>
                  <a:pt x="17386" y="8259"/>
                </a:cubicBezTo>
                <a:cubicBezTo>
                  <a:pt x="17364" y="8235"/>
                  <a:pt x="17338" y="8213"/>
                  <a:pt x="17317" y="8192"/>
                </a:cubicBezTo>
                <a:cubicBezTo>
                  <a:pt x="17367" y="8150"/>
                  <a:pt x="17416" y="8107"/>
                  <a:pt x="17468" y="8068"/>
                </a:cubicBezTo>
                <a:cubicBezTo>
                  <a:pt x="17508" y="8038"/>
                  <a:pt x="17498" y="8005"/>
                  <a:pt x="17474" y="7978"/>
                </a:cubicBezTo>
                <a:cubicBezTo>
                  <a:pt x="17366" y="7858"/>
                  <a:pt x="17247" y="7752"/>
                  <a:pt x="17088" y="7701"/>
                </a:cubicBezTo>
                <a:cubicBezTo>
                  <a:pt x="17029" y="7682"/>
                  <a:pt x="16974" y="7649"/>
                  <a:pt x="16891" y="7610"/>
                </a:cubicBezTo>
                <a:cubicBezTo>
                  <a:pt x="16916" y="7605"/>
                  <a:pt x="16938" y="7600"/>
                  <a:pt x="16958" y="7597"/>
                </a:cubicBezTo>
                <a:cubicBezTo>
                  <a:pt x="16932" y="7458"/>
                  <a:pt x="16803" y="7461"/>
                  <a:pt x="16718" y="7409"/>
                </a:cubicBezTo>
                <a:cubicBezTo>
                  <a:pt x="16613" y="7345"/>
                  <a:pt x="16496" y="7297"/>
                  <a:pt x="16387" y="7239"/>
                </a:cubicBezTo>
                <a:cubicBezTo>
                  <a:pt x="16273" y="7179"/>
                  <a:pt x="16157" y="7117"/>
                  <a:pt x="16048" y="7048"/>
                </a:cubicBezTo>
                <a:cubicBezTo>
                  <a:pt x="15975" y="7001"/>
                  <a:pt x="15911" y="6937"/>
                  <a:pt x="15843" y="6882"/>
                </a:cubicBezTo>
                <a:cubicBezTo>
                  <a:pt x="15818" y="6863"/>
                  <a:pt x="15793" y="6843"/>
                  <a:pt x="15760" y="6816"/>
                </a:cubicBezTo>
                <a:cubicBezTo>
                  <a:pt x="15782" y="6815"/>
                  <a:pt x="15797" y="6813"/>
                  <a:pt x="15810" y="6812"/>
                </a:cubicBezTo>
                <a:cubicBezTo>
                  <a:pt x="15900" y="6801"/>
                  <a:pt x="15991" y="6792"/>
                  <a:pt x="16081" y="6776"/>
                </a:cubicBezTo>
                <a:cubicBezTo>
                  <a:pt x="16157" y="6764"/>
                  <a:pt x="16230" y="6738"/>
                  <a:pt x="16306" y="6724"/>
                </a:cubicBezTo>
                <a:cubicBezTo>
                  <a:pt x="16418" y="6702"/>
                  <a:pt x="16531" y="6688"/>
                  <a:pt x="16643" y="6667"/>
                </a:cubicBezTo>
                <a:cubicBezTo>
                  <a:pt x="16665" y="6663"/>
                  <a:pt x="16686" y="6644"/>
                  <a:pt x="16706" y="6632"/>
                </a:cubicBezTo>
                <a:cubicBezTo>
                  <a:pt x="16695" y="6612"/>
                  <a:pt x="16681" y="6591"/>
                  <a:pt x="16670" y="6571"/>
                </a:cubicBezTo>
                <a:cubicBezTo>
                  <a:pt x="16752" y="6563"/>
                  <a:pt x="16837" y="6549"/>
                  <a:pt x="16876" y="6482"/>
                </a:cubicBezTo>
                <a:cubicBezTo>
                  <a:pt x="16938" y="6467"/>
                  <a:pt x="16986" y="6461"/>
                  <a:pt x="17031" y="6443"/>
                </a:cubicBezTo>
                <a:cubicBezTo>
                  <a:pt x="17117" y="6410"/>
                  <a:pt x="17200" y="6373"/>
                  <a:pt x="17279" y="6329"/>
                </a:cubicBezTo>
                <a:cubicBezTo>
                  <a:pt x="17348" y="6292"/>
                  <a:pt x="17349" y="6267"/>
                  <a:pt x="17310" y="6201"/>
                </a:cubicBezTo>
                <a:cubicBezTo>
                  <a:pt x="17278" y="6148"/>
                  <a:pt x="17250" y="6091"/>
                  <a:pt x="17220" y="6033"/>
                </a:cubicBezTo>
                <a:cubicBezTo>
                  <a:pt x="17415" y="5993"/>
                  <a:pt x="17593" y="5907"/>
                  <a:pt x="17765" y="5800"/>
                </a:cubicBezTo>
                <a:cubicBezTo>
                  <a:pt x="17807" y="5773"/>
                  <a:pt x="17861" y="5767"/>
                  <a:pt x="17904" y="5740"/>
                </a:cubicBezTo>
                <a:cubicBezTo>
                  <a:pt x="17984" y="5690"/>
                  <a:pt x="17984" y="5675"/>
                  <a:pt x="17926" y="5599"/>
                </a:cubicBezTo>
                <a:cubicBezTo>
                  <a:pt x="18032" y="5573"/>
                  <a:pt x="18135" y="5546"/>
                  <a:pt x="18238" y="5519"/>
                </a:cubicBezTo>
                <a:cubicBezTo>
                  <a:pt x="18262" y="5514"/>
                  <a:pt x="18287" y="5510"/>
                  <a:pt x="18312" y="5505"/>
                </a:cubicBezTo>
                <a:cubicBezTo>
                  <a:pt x="18353" y="5495"/>
                  <a:pt x="18384" y="5483"/>
                  <a:pt x="18360" y="5439"/>
                </a:cubicBezTo>
                <a:cubicBezTo>
                  <a:pt x="18415" y="5424"/>
                  <a:pt x="18470" y="5417"/>
                  <a:pt x="18519" y="5397"/>
                </a:cubicBezTo>
                <a:cubicBezTo>
                  <a:pt x="18667" y="5337"/>
                  <a:pt x="18815" y="5277"/>
                  <a:pt x="18959" y="5210"/>
                </a:cubicBezTo>
                <a:cubicBezTo>
                  <a:pt x="18996" y="5193"/>
                  <a:pt x="19022" y="5151"/>
                  <a:pt x="19053" y="5121"/>
                </a:cubicBezTo>
                <a:cubicBezTo>
                  <a:pt x="19015" y="5097"/>
                  <a:pt x="18979" y="5057"/>
                  <a:pt x="18939" y="5052"/>
                </a:cubicBezTo>
                <a:cubicBezTo>
                  <a:pt x="18791" y="5035"/>
                  <a:pt x="18643" y="5030"/>
                  <a:pt x="18495" y="5022"/>
                </a:cubicBezTo>
                <a:cubicBezTo>
                  <a:pt x="18480" y="5022"/>
                  <a:pt x="18462" y="5027"/>
                  <a:pt x="18436" y="5031"/>
                </a:cubicBezTo>
                <a:cubicBezTo>
                  <a:pt x="18468" y="4966"/>
                  <a:pt x="18424" y="4965"/>
                  <a:pt x="18385" y="4958"/>
                </a:cubicBezTo>
                <a:cubicBezTo>
                  <a:pt x="18216" y="4925"/>
                  <a:pt x="18045" y="4894"/>
                  <a:pt x="17869" y="4862"/>
                </a:cubicBezTo>
                <a:cubicBezTo>
                  <a:pt x="17914" y="4804"/>
                  <a:pt x="17884" y="4766"/>
                  <a:pt x="17834" y="4747"/>
                </a:cubicBezTo>
                <a:cubicBezTo>
                  <a:pt x="17758" y="4717"/>
                  <a:pt x="17678" y="4691"/>
                  <a:pt x="17598" y="4670"/>
                </a:cubicBezTo>
                <a:cubicBezTo>
                  <a:pt x="17513" y="4648"/>
                  <a:pt x="17425" y="4631"/>
                  <a:pt x="17338" y="4617"/>
                </a:cubicBezTo>
                <a:cubicBezTo>
                  <a:pt x="17266" y="4606"/>
                  <a:pt x="17191" y="4603"/>
                  <a:pt x="17114" y="4595"/>
                </a:cubicBezTo>
                <a:cubicBezTo>
                  <a:pt x="17139" y="4563"/>
                  <a:pt x="17166" y="4521"/>
                  <a:pt x="17202" y="4488"/>
                </a:cubicBezTo>
                <a:cubicBezTo>
                  <a:pt x="17246" y="4451"/>
                  <a:pt x="17226" y="4423"/>
                  <a:pt x="17196" y="4401"/>
                </a:cubicBezTo>
                <a:cubicBezTo>
                  <a:pt x="17154" y="4370"/>
                  <a:pt x="17108" y="4338"/>
                  <a:pt x="17060" y="4322"/>
                </a:cubicBezTo>
                <a:cubicBezTo>
                  <a:pt x="16918" y="4277"/>
                  <a:pt x="16775" y="4239"/>
                  <a:pt x="16631" y="4200"/>
                </a:cubicBezTo>
                <a:cubicBezTo>
                  <a:pt x="16618" y="4197"/>
                  <a:pt x="16603" y="4196"/>
                  <a:pt x="16589" y="4196"/>
                </a:cubicBezTo>
                <a:cubicBezTo>
                  <a:pt x="16568" y="4196"/>
                  <a:pt x="16546" y="4198"/>
                  <a:pt x="16525" y="4198"/>
                </a:cubicBezTo>
                <a:cubicBezTo>
                  <a:pt x="16543" y="4166"/>
                  <a:pt x="16562" y="4131"/>
                  <a:pt x="16582" y="4095"/>
                </a:cubicBezTo>
                <a:cubicBezTo>
                  <a:pt x="16609" y="4044"/>
                  <a:pt x="16599" y="4008"/>
                  <a:pt x="16542" y="3997"/>
                </a:cubicBezTo>
                <a:cubicBezTo>
                  <a:pt x="16460" y="3983"/>
                  <a:pt x="16377" y="3982"/>
                  <a:pt x="16295" y="3971"/>
                </a:cubicBezTo>
                <a:cubicBezTo>
                  <a:pt x="16229" y="3961"/>
                  <a:pt x="16163" y="3942"/>
                  <a:pt x="16096" y="3937"/>
                </a:cubicBezTo>
                <a:cubicBezTo>
                  <a:pt x="16011" y="3929"/>
                  <a:pt x="15931" y="3894"/>
                  <a:pt x="15848" y="3875"/>
                </a:cubicBezTo>
                <a:cubicBezTo>
                  <a:pt x="15843" y="3874"/>
                  <a:pt x="15837" y="3873"/>
                  <a:pt x="15832" y="3873"/>
                </a:cubicBezTo>
                <a:cubicBezTo>
                  <a:pt x="15822" y="3873"/>
                  <a:pt x="15812" y="3874"/>
                  <a:pt x="15803" y="3874"/>
                </a:cubicBezTo>
                <a:cubicBezTo>
                  <a:pt x="15795" y="3874"/>
                  <a:pt x="15787" y="3874"/>
                  <a:pt x="15780" y="3871"/>
                </a:cubicBezTo>
                <a:cubicBezTo>
                  <a:pt x="15766" y="3866"/>
                  <a:pt x="15759" y="3844"/>
                  <a:pt x="15746" y="3829"/>
                </a:cubicBezTo>
                <a:cubicBezTo>
                  <a:pt x="15789" y="3802"/>
                  <a:pt x="15793" y="3763"/>
                  <a:pt x="15781" y="3719"/>
                </a:cubicBezTo>
                <a:cubicBezTo>
                  <a:pt x="15780" y="3715"/>
                  <a:pt x="15789" y="3709"/>
                  <a:pt x="15792" y="3704"/>
                </a:cubicBezTo>
                <a:cubicBezTo>
                  <a:pt x="15802" y="3684"/>
                  <a:pt x="15811" y="3665"/>
                  <a:pt x="15811" y="3642"/>
                </a:cubicBezTo>
                <a:cubicBezTo>
                  <a:pt x="15823" y="3624"/>
                  <a:pt x="15842" y="3608"/>
                  <a:pt x="15849" y="3590"/>
                </a:cubicBezTo>
                <a:cubicBezTo>
                  <a:pt x="15879" y="3514"/>
                  <a:pt x="15911" y="3438"/>
                  <a:pt x="15933" y="3359"/>
                </a:cubicBezTo>
                <a:cubicBezTo>
                  <a:pt x="15960" y="3263"/>
                  <a:pt x="15957" y="3256"/>
                  <a:pt x="15856" y="3233"/>
                </a:cubicBezTo>
                <a:cubicBezTo>
                  <a:pt x="15746" y="3209"/>
                  <a:pt x="15633" y="3195"/>
                  <a:pt x="15518" y="3175"/>
                </a:cubicBezTo>
                <a:cubicBezTo>
                  <a:pt x="15512" y="3121"/>
                  <a:pt x="15509" y="3103"/>
                  <a:pt x="15477" y="3103"/>
                </a:cubicBezTo>
                <a:cubicBezTo>
                  <a:pt x="15463" y="3103"/>
                  <a:pt x="15443" y="3107"/>
                  <a:pt x="15414" y="3112"/>
                </a:cubicBezTo>
                <a:cubicBezTo>
                  <a:pt x="15362" y="3123"/>
                  <a:pt x="15309" y="3135"/>
                  <a:pt x="15260" y="3151"/>
                </a:cubicBezTo>
                <a:cubicBezTo>
                  <a:pt x="15211" y="3166"/>
                  <a:pt x="15167" y="3187"/>
                  <a:pt x="15119" y="3206"/>
                </a:cubicBezTo>
                <a:cubicBezTo>
                  <a:pt x="15142" y="3145"/>
                  <a:pt x="15165" y="3084"/>
                  <a:pt x="15191" y="3019"/>
                </a:cubicBezTo>
                <a:cubicBezTo>
                  <a:pt x="15174" y="3014"/>
                  <a:pt x="15162" y="3010"/>
                  <a:pt x="15146" y="3004"/>
                </a:cubicBezTo>
                <a:cubicBezTo>
                  <a:pt x="15154" y="2995"/>
                  <a:pt x="15160" y="2988"/>
                  <a:pt x="15180" y="2963"/>
                </a:cubicBezTo>
                <a:cubicBezTo>
                  <a:pt x="15131" y="2961"/>
                  <a:pt x="15088" y="2954"/>
                  <a:pt x="15048" y="2954"/>
                </a:cubicBezTo>
                <a:cubicBezTo>
                  <a:pt x="15031" y="2954"/>
                  <a:pt x="15016" y="2955"/>
                  <a:pt x="15000" y="2958"/>
                </a:cubicBezTo>
                <a:cubicBezTo>
                  <a:pt x="14774" y="3006"/>
                  <a:pt x="14547" y="3057"/>
                  <a:pt x="14324" y="3122"/>
                </a:cubicBezTo>
                <a:cubicBezTo>
                  <a:pt x="14162" y="3169"/>
                  <a:pt x="14006" y="3241"/>
                  <a:pt x="13848" y="3302"/>
                </a:cubicBezTo>
                <a:cubicBezTo>
                  <a:pt x="13822" y="3312"/>
                  <a:pt x="13795" y="3320"/>
                  <a:pt x="13759" y="3334"/>
                </a:cubicBezTo>
                <a:cubicBezTo>
                  <a:pt x="13819" y="3245"/>
                  <a:pt x="13872" y="3169"/>
                  <a:pt x="13925" y="3089"/>
                </a:cubicBezTo>
                <a:cubicBezTo>
                  <a:pt x="13915" y="3082"/>
                  <a:pt x="13906" y="3075"/>
                  <a:pt x="13906" y="3075"/>
                </a:cubicBezTo>
                <a:lnTo>
                  <a:pt x="13906" y="3075"/>
                </a:lnTo>
                <a:cubicBezTo>
                  <a:pt x="13906" y="3075"/>
                  <a:pt x="13906" y="3075"/>
                  <a:pt x="13907" y="3075"/>
                </a:cubicBezTo>
                <a:cubicBezTo>
                  <a:pt x="13919" y="3024"/>
                  <a:pt x="13932" y="2979"/>
                  <a:pt x="13945" y="2929"/>
                </a:cubicBezTo>
                <a:lnTo>
                  <a:pt x="13907" y="2929"/>
                </a:lnTo>
                <a:cubicBezTo>
                  <a:pt x="13940" y="2815"/>
                  <a:pt x="13973" y="2701"/>
                  <a:pt x="14009" y="2587"/>
                </a:cubicBezTo>
                <a:cubicBezTo>
                  <a:pt x="14025" y="2536"/>
                  <a:pt x="14004" y="2520"/>
                  <a:pt x="13959" y="2505"/>
                </a:cubicBezTo>
                <a:cubicBezTo>
                  <a:pt x="13922" y="2494"/>
                  <a:pt x="13885" y="2490"/>
                  <a:pt x="13849" y="2490"/>
                </a:cubicBezTo>
                <a:cubicBezTo>
                  <a:pt x="13786" y="2490"/>
                  <a:pt x="13724" y="2502"/>
                  <a:pt x="13662" y="2511"/>
                </a:cubicBezTo>
                <a:cubicBezTo>
                  <a:pt x="13640" y="2514"/>
                  <a:pt x="13617" y="2521"/>
                  <a:pt x="13595" y="2521"/>
                </a:cubicBezTo>
                <a:cubicBezTo>
                  <a:pt x="13575" y="2521"/>
                  <a:pt x="13555" y="2515"/>
                  <a:pt x="13537" y="2495"/>
                </a:cubicBezTo>
                <a:cubicBezTo>
                  <a:pt x="13532" y="2490"/>
                  <a:pt x="13521" y="2488"/>
                  <a:pt x="13510" y="2488"/>
                </a:cubicBezTo>
                <a:cubicBezTo>
                  <a:pt x="13505" y="2488"/>
                  <a:pt x="13499" y="2488"/>
                  <a:pt x="13495" y="2489"/>
                </a:cubicBezTo>
                <a:cubicBezTo>
                  <a:pt x="13377" y="2500"/>
                  <a:pt x="13267" y="2536"/>
                  <a:pt x="13162" y="2602"/>
                </a:cubicBezTo>
                <a:cubicBezTo>
                  <a:pt x="13174" y="2612"/>
                  <a:pt x="13182" y="2620"/>
                  <a:pt x="13198" y="2631"/>
                </a:cubicBezTo>
                <a:cubicBezTo>
                  <a:pt x="13169" y="2633"/>
                  <a:pt x="13147" y="2633"/>
                  <a:pt x="13122" y="2634"/>
                </a:cubicBezTo>
                <a:cubicBezTo>
                  <a:pt x="13117" y="2594"/>
                  <a:pt x="13114" y="2554"/>
                  <a:pt x="13107" y="2516"/>
                </a:cubicBezTo>
                <a:cubicBezTo>
                  <a:pt x="13101" y="2473"/>
                  <a:pt x="13092" y="2453"/>
                  <a:pt x="13071" y="2453"/>
                </a:cubicBezTo>
                <a:cubicBezTo>
                  <a:pt x="13059" y="2453"/>
                  <a:pt x="13043" y="2460"/>
                  <a:pt x="13022" y="2471"/>
                </a:cubicBezTo>
                <a:cubicBezTo>
                  <a:pt x="12965" y="2502"/>
                  <a:pt x="12914" y="2541"/>
                  <a:pt x="12863" y="2579"/>
                </a:cubicBezTo>
                <a:cubicBezTo>
                  <a:pt x="12711" y="2696"/>
                  <a:pt x="12561" y="2813"/>
                  <a:pt x="12401" y="2934"/>
                </a:cubicBezTo>
                <a:cubicBezTo>
                  <a:pt x="12382" y="2880"/>
                  <a:pt x="12363" y="2835"/>
                  <a:pt x="12351" y="2788"/>
                </a:cubicBezTo>
                <a:cubicBezTo>
                  <a:pt x="12343" y="2757"/>
                  <a:pt x="12330" y="2742"/>
                  <a:pt x="12311" y="2742"/>
                </a:cubicBezTo>
                <a:cubicBezTo>
                  <a:pt x="12300" y="2742"/>
                  <a:pt x="12287" y="2747"/>
                  <a:pt x="12273" y="2756"/>
                </a:cubicBezTo>
                <a:cubicBezTo>
                  <a:pt x="12227" y="2784"/>
                  <a:pt x="12179" y="2809"/>
                  <a:pt x="12142" y="2846"/>
                </a:cubicBezTo>
                <a:cubicBezTo>
                  <a:pt x="12020" y="2967"/>
                  <a:pt x="11913" y="3099"/>
                  <a:pt x="11819" y="3245"/>
                </a:cubicBezTo>
                <a:cubicBezTo>
                  <a:pt x="11722" y="3394"/>
                  <a:pt x="11608" y="3533"/>
                  <a:pt x="11500" y="3674"/>
                </a:cubicBezTo>
                <a:cubicBezTo>
                  <a:pt x="11397" y="3809"/>
                  <a:pt x="11290" y="3942"/>
                  <a:pt x="11185" y="4075"/>
                </a:cubicBezTo>
                <a:cubicBezTo>
                  <a:pt x="11175" y="4090"/>
                  <a:pt x="11163" y="4101"/>
                  <a:pt x="11140" y="4110"/>
                </a:cubicBezTo>
                <a:cubicBezTo>
                  <a:pt x="11252" y="3660"/>
                  <a:pt x="11371" y="3211"/>
                  <a:pt x="11474" y="2759"/>
                </a:cubicBezTo>
                <a:cubicBezTo>
                  <a:pt x="11577" y="2309"/>
                  <a:pt x="11669" y="1856"/>
                  <a:pt x="11756" y="1403"/>
                </a:cubicBezTo>
                <a:cubicBezTo>
                  <a:pt x="11844" y="947"/>
                  <a:pt x="11898" y="485"/>
                  <a:pt x="11965" y="30"/>
                </a:cubicBezTo>
                <a:cubicBezTo>
                  <a:pt x="11869" y="20"/>
                  <a:pt x="11787" y="9"/>
                  <a:pt x="11706" y="1"/>
                </a:cubicBezTo>
                <a:cubicBezTo>
                  <a:pt x="11704" y="1"/>
                  <a:pt x="11703" y="1"/>
                  <a:pt x="11701" y="1"/>
                </a:cubicBezTo>
                <a:close/>
              </a:path>
            </a:pathLst>
          </a:custGeom>
          <a:solidFill>
            <a:srgbClr val="80B31A">
              <a:alpha val="50196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Google Shape;87;p32"/>
          <p:cNvSpPr/>
          <p:nvPr/>
        </p:nvSpPr>
        <p:spPr>
          <a:xfrm rot="-4190590">
            <a:off x="2380635" y="-276898"/>
            <a:ext cx="1065173" cy="931746"/>
          </a:xfrm>
          <a:custGeom>
            <a:avLst/>
            <a:gdLst/>
            <a:ahLst/>
            <a:cxnLst/>
            <a:rect l="l" t="t" r="r" b="b"/>
            <a:pathLst>
              <a:path w="37521" h="32821" extrusionOk="0">
                <a:moveTo>
                  <a:pt x="26707" y="0"/>
                </a:moveTo>
                <a:cubicBezTo>
                  <a:pt x="26685" y="0"/>
                  <a:pt x="26661" y="13"/>
                  <a:pt x="26641" y="39"/>
                </a:cubicBezTo>
                <a:cubicBezTo>
                  <a:pt x="26545" y="161"/>
                  <a:pt x="26394" y="228"/>
                  <a:pt x="26328" y="385"/>
                </a:cubicBezTo>
                <a:cubicBezTo>
                  <a:pt x="26298" y="456"/>
                  <a:pt x="26209" y="499"/>
                  <a:pt x="26148" y="559"/>
                </a:cubicBezTo>
                <a:cubicBezTo>
                  <a:pt x="25798" y="898"/>
                  <a:pt x="25454" y="1240"/>
                  <a:pt x="25100" y="1573"/>
                </a:cubicBezTo>
                <a:cubicBezTo>
                  <a:pt x="25000" y="1667"/>
                  <a:pt x="24872" y="1732"/>
                  <a:pt x="24744" y="1819"/>
                </a:cubicBezTo>
                <a:cubicBezTo>
                  <a:pt x="24724" y="1776"/>
                  <a:pt x="24701" y="1738"/>
                  <a:pt x="24688" y="1696"/>
                </a:cubicBezTo>
                <a:cubicBezTo>
                  <a:pt x="24665" y="1619"/>
                  <a:pt x="24621" y="1584"/>
                  <a:pt x="24562" y="1584"/>
                </a:cubicBezTo>
                <a:cubicBezTo>
                  <a:pt x="24540" y="1584"/>
                  <a:pt x="24516" y="1589"/>
                  <a:pt x="24490" y="1598"/>
                </a:cubicBezTo>
                <a:cubicBezTo>
                  <a:pt x="24413" y="1625"/>
                  <a:pt x="24327" y="1645"/>
                  <a:pt x="24266" y="1694"/>
                </a:cubicBezTo>
                <a:cubicBezTo>
                  <a:pt x="23997" y="1910"/>
                  <a:pt x="23720" y="2118"/>
                  <a:pt x="23515" y="2406"/>
                </a:cubicBezTo>
                <a:cubicBezTo>
                  <a:pt x="23432" y="2524"/>
                  <a:pt x="23308" y="2614"/>
                  <a:pt x="23200" y="2717"/>
                </a:cubicBezTo>
                <a:cubicBezTo>
                  <a:pt x="23090" y="2530"/>
                  <a:pt x="22973" y="2337"/>
                  <a:pt x="22862" y="2141"/>
                </a:cubicBezTo>
                <a:cubicBezTo>
                  <a:pt x="22829" y="2082"/>
                  <a:pt x="22792" y="2054"/>
                  <a:pt x="22740" y="2054"/>
                </a:cubicBezTo>
                <a:cubicBezTo>
                  <a:pt x="22719" y="2054"/>
                  <a:pt x="22696" y="2059"/>
                  <a:pt x="22670" y="2067"/>
                </a:cubicBezTo>
                <a:cubicBezTo>
                  <a:pt x="22500" y="2123"/>
                  <a:pt x="22383" y="2243"/>
                  <a:pt x="22274" y="2376"/>
                </a:cubicBezTo>
                <a:cubicBezTo>
                  <a:pt x="22162" y="2512"/>
                  <a:pt x="22052" y="2651"/>
                  <a:pt x="21943" y="2792"/>
                </a:cubicBezTo>
                <a:cubicBezTo>
                  <a:pt x="21900" y="2846"/>
                  <a:pt x="21866" y="2908"/>
                  <a:pt x="21822" y="2975"/>
                </a:cubicBezTo>
                <a:cubicBezTo>
                  <a:pt x="21796" y="2962"/>
                  <a:pt x="21765" y="2948"/>
                  <a:pt x="21737" y="2932"/>
                </a:cubicBezTo>
                <a:cubicBezTo>
                  <a:pt x="21685" y="2900"/>
                  <a:pt x="21648" y="2884"/>
                  <a:pt x="21616" y="2884"/>
                </a:cubicBezTo>
                <a:cubicBezTo>
                  <a:pt x="21574" y="2884"/>
                  <a:pt x="21543" y="2914"/>
                  <a:pt x="21498" y="2980"/>
                </a:cubicBezTo>
                <a:cubicBezTo>
                  <a:pt x="21370" y="3167"/>
                  <a:pt x="21220" y="3328"/>
                  <a:pt x="21029" y="3455"/>
                </a:cubicBezTo>
                <a:cubicBezTo>
                  <a:pt x="20977" y="3489"/>
                  <a:pt x="20952" y="3565"/>
                  <a:pt x="20916" y="3621"/>
                </a:cubicBezTo>
                <a:cubicBezTo>
                  <a:pt x="20850" y="3555"/>
                  <a:pt x="20782" y="3481"/>
                  <a:pt x="20709" y="3411"/>
                </a:cubicBezTo>
                <a:cubicBezTo>
                  <a:pt x="20679" y="3382"/>
                  <a:pt x="20645" y="3367"/>
                  <a:pt x="20610" y="3367"/>
                </a:cubicBezTo>
                <a:cubicBezTo>
                  <a:pt x="20580" y="3367"/>
                  <a:pt x="20549" y="3378"/>
                  <a:pt x="20520" y="3402"/>
                </a:cubicBezTo>
                <a:cubicBezTo>
                  <a:pt x="20456" y="3456"/>
                  <a:pt x="20393" y="3515"/>
                  <a:pt x="20339" y="3581"/>
                </a:cubicBezTo>
                <a:cubicBezTo>
                  <a:pt x="20221" y="3725"/>
                  <a:pt x="20108" y="3874"/>
                  <a:pt x="19993" y="4021"/>
                </a:cubicBezTo>
                <a:cubicBezTo>
                  <a:pt x="19986" y="4029"/>
                  <a:pt x="19976" y="4039"/>
                  <a:pt x="19973" y="4049"/>
                </a:cubicBezTo>
                <a:cubicBezTo>
                  <a:pt x="19932" y="4168"/>
                  <a:pt x="19885" y="4274"/>
                  <a:pt x="19742" y="4319"/>
                </a:cubicBezTo>
                <a:cubicBezTo>
                  <a:pt x="19697" y="4333"/>
                  <a:pt x="19680" y="4436"/>
                  <a:pt x="19650" y="4500"/>
                </a:cubicBezTo>
                <a:cubicBezTo>
                  <a:pt x="19614" y="4575"/>
                  <a:pt x="19577" y="4651"/>
                  <a:pt x="19532" y="4742"/>
                </a:cubicBezTo>
                <a:cubicBezTo>
                  <a:pt x="19384" y="4508"/>
                  <a:pt x="19256" y="4296"/>
                  <a:pt x="19116" y="4090"/>
                </a:cubicBezTo>
                <a:cubicBezTo>
                  <a:pt x="19095" y="4060"/>
                  <a:pt x="19022" y="4065"/>
                  <a:pt x="18978" y="4057"/>
                </a:cubicBezTo>
                <a:cubicBezTo>
                  <a:pt x="18795" y="3873"/>
                  <a:pt x="18605" y="3683"/>
                  <a:pt x="18414" y="3497"/>
                </a:cubicBezTo>
                <a:cubicBezTo>
                  <a:pt x="18401" y="3485"/>
                  <a:pt x="18377" y="3479"/>
                  <a:pt x="18354" y="3479"/>
                </a:cubicBezTo>
                <a:cubicBezTo>
                  <a:pt x="18341" y="3479"/>
                  <a:pt x="18328" y="3481"/>
                  <a:pt x="18317" y="3484"/>
                </a:cubicBezTo>
                <a:cubicBezTo>
                  <a:pt x="18194" y="3522"/>
                  <a:pt x="18098" y="3591"/>
                  <a:pt x="18034" y="3710"/>
                </a:cubicBezTo>
                <a:cubicBezTo>
                  <a:pt x="17972" y="3828"/>
                  <a:pt x="17884" y="3932"/>
                  <a:pt x="17810" y="4043"/>
                </a:cubicBezTo>
                <a:cubicBezTo>
                  <a:pt x="17773" y="4099"/>
                  <a:pt x="17740" y="4160"/>
                  <a:pt x="17704" y="4219"/>
                </a:cubicBezTo>
                <a:cubicBezTo>
                  <a:pt x="17663" y="4190"/>
                  <a:pt x="17629" y="4175"/>
                  <a:pt x="17599" y="4175"/>
                </a:cubicBezTo>
                <a:cubicBezTo>
                  <a:pt x="17554" y="4175"/>
                  <a:pt x="17518" y="4209"/>
                  <a:pt x="17484" y="4286"/>
                </a:cubicBezTo>
                <a:cubicBezTo>
                  <a:pt x="17370" y="4533"/>
                  <a:pt x="17268" y="4789"/>
                  <a:pt x="17164" y="5031"/>
                </a:cubicBezTo>
                <a:cubicBezTo>
                  <a:pt x="17103" y="4978"/>
                  <a:pt x="17023" y="4906"/>
                  <a:pt x="16944" y="4836"/>
                </a:cubicBezTo>
                <a:cubicBezTo>
                  <a:pt x="16904" y="4800"/>
                  <a:pt x="16864" y="4781"/>
                  <a:pt x="16827" y="4781"/>
                </a:cubicBezTo>
                <a:cubicBezTo>
                  <a:pt x="16787" y="4781"/>
                  <a:pt x="16749" y="4803"/>
                  <a:pt x="16716" y="4851"/>
                </a:cubicBezTo>
                <a:cubicBezTo>
                  <a:pt x="16624" y="4984"/>
                  <a:pt x="16532" y="5122"/>
                  <a:pt x="16471" y="5269"/>
                </a:cubicBezTo>
                <a:cubicBezTo>
                  <a:pt x="16384" y="5484"/>
                  <a:pt x="16321" y="5711"/>
                  <a:pt x="16254" y="5933"/>
                </a:cubicBezTo>
                <a:cubicBezTo>
                  <a:pt x="16233" y="6005"/>
                  <a:pt x="16229" y="6082"/>
                  <a:pt x="16215" y="6163"/>
                </a:cubicBezTo>
                <a:cubicBezTo>
                  <a:pt x="16079" y="6188"/>
                  <a:pt x="16059" y="6215"/>
                  <a:pt x="16056" y="6445"/>
                </a:cubicBezTo>
                <a:cubicBezTo>
                  <a:pt x="16054" y="6610"/>
                  <a:pt x="16068" y="6775"/>
                  <a:pt x="16061" y="6941"/>
                </a:cubicBezTo>
                <a:cubicBezTo>
                  <a:pt x="16055" y="7088"/>
                  <a:pt x="16030" y="7234"/>
                  <a:pt x="16014" y="7382"/>
                </a:cubicBezTo>
                <a:cubicBezTo>
                  <a:pt x="15916" y="7319"/>
                  <a:pt x="15818" y="7258"/>
                  <a:pt x="15723" y="7193"/>
                </a:cubicBezTo>
                <a:cubicBezTo>
                  <a:pt x="15692" y="7172"/>
                  <a:pt x="15662" y="7162"/>
                  <a:pt x="15635" y="7162"/>
                </a:cubicBezTo>
                <a:cubicBezTo>
                  <a:pt x="15593" y="7162"/>
                  <a:pt x="15558" y="7189"/>
                  <a:pt x="15538" y="7242"/>
                </a:cubicBezTo>
                <a:cubicBezTo>
                  <a:pt x="15477" y="7403"/>
                  <a:pt x="15427" y="7571"/>
                  <a:pt x="15377" y="7736"/>
                </a:cubicBezTo>
                <a:cubicBezTo>
                  <a:pt x="15348" y="7835"/>
                  <a:pt x="15314" y="7936"/>
                  <a:pt x="15302" y="8037"/>
                </a:cubicBezTo>
                <a:cubicBezTo>
                  <a:pt x="15267" y="8302"/>
                  <a:pt x="15242" y="8569"/>
                  <a:pt x="15214" y="8837"/>
                </a:cubicBezTo>
                <a:cubicBezTo>
                  <a:pt x="15205" y="8832"/>
                  <a:pt x="15186" y="8813"/>
                  <a:pt x="15168" y="8811"/>
                </a:cubicBezTo>
                <a:cubicBezTo>
                  <a:pt x="15147" y="8808"/>
                  <a:pt x="15123" y="8803"/>
                  <a:pt x="15101" y="8803"/>
                </a:cubicBezTo>
                <a:cubicBezTo>
                  <a:pt x="15085" y="8803"/>
                  <a:pt x="15071" y="8805"/>
                  <a:pt x="15061" y="8813"/>
                </a:cubicBezTo>
                <a:cubicBezTo>
                  <a:pt x="15027" y="8837"/>
                  <a:pt x="14998" y="8881"/>
                  <a:pt x="14990" y="8922"/>
                </a:cubicBezTo>
                <a:cubicBezTo>
                  <a:pt x="14983" y="8966"/>
                  <a:pt x="15000" y="9016"/>
                  <a:pt x="15008" y="9063"/>
                </a:cubicBezTo>
                <a:cubicBezTo>
                  <a:pt x="15047" y="9287"/>
                  <a:pt x="15004" y="9503"/>
                  <a:pt x="14950" y="9723"/>
                </a:cubicBezTo>
                <a:cubicBezTo>
                  <a:pt x="14886" y="9980"/>
                  <a:pt x="14854" y="10246"/>
                  <a:pt x="14794" y="10504"/>
                </a:cubicBezTo>
                <a:cubicBezTo>
                  <a:pt x="14778" y="10576"/>
                  <a:pt x="14729" y="10635"/>
                  <a:pt x="14840" y="10663"/>
                </a:cubicBezTo>
                <a:cubicBezTo>
                  <a:pt x="14739" y="10740"/>
                  <a:pt x="14711" y="10861"/>
                  <a:pt x="14757" y="10976"/>
                </a:cubicBezTo>
                <a:cubicBezTo>
                  <a:pt x="14769" y="11005"/>
                  <a:pt x="14759" y="11045"/>
                  <a:pt x="14756" y="11080"/>
                </a:cubicBezTo>
                <a:cubicBezTo>
                  <a:pt x="14744" y="11187"/>
                  <a:pt x="14727" y="11292"/>
                  <a:pt x="14720" y="11399"/>
                </a:cubicBezTo>
                <a:cubicBezTo>
                  <a:pt x="14713" y="11489"/>
                  <a:pt x="14717" y="11580"/>
                  <a:pt x="14723" y="11667"/>
                </a:cubicBezTo>
                <a:cubicBezTo>
                  <a:pt x="14716" y="11725"/>
                  <a:pt x="14691" y="11790"/>
                  <a:pt x="14707" y="11844"/>
                </a:cubicBezTo>
                <a:cubicBezTo>
                  <a:pt x="14723" y="11903"/>
                  <a:pt x="14558" y="11944"/>
                  <a:pt x="14667" y="11982"/>
                </a:cubicBezTo>
                <a:cubicBezTo>
                  <a:pt x="14664" y="12046"/>
                  <a:pt x="14677" y="12113"/>
                  <a:pt x="14653" y="12132"/>
                </a:cubicBezTo>
                <a:cubicBezTo>
                  <a:pt x="14569" y="12198"/>
                  <a:pt x="14605" y="12291"/>
                  <a:pt x="14577" y="12367"/>
                </a:cubicBezTo>
                <a:cubicBezTo>
                  <a:pt x="14501" y="12576"/>
                  <a:pt x="14412" y="12779"/>
                  <a:pt x="14326" y="12984"/>
                </a:cubicBezTo>
                <a:cubicBezTo>
                  <a:pt x="14311" y="13021"/>
                  <a:pt x="14289" y="13057"/>
                  <a:pt x="14245" y="13091"/>
                </a:cubicBezTo>
                <a:cubicBezTo>
                  <a:pt x="14223" y="12934"/>
                  <a:pt x="14202" y="12779"/>
                  <a:pt x="14181" y="12624"/>
                </a:cubicBezTo>
                <a:cubicBezTo>
                  <a:pt x="14150" y="12394"/>
                  <a:pt x="14121" y="12167"/>
                  <a:pt x="14093" y="11939"/>
                </a:cubicBezTo>
                <a:cubicBezTo>
                  <a:pt x="14072" y="11777"/>
                  <a:pt x="14063" y="11612"/>
                  <a:pt x="14029" y="11453"/>
                </a:cubicBezTo>
                <a:cubicBezTo>
                  <a:pt x="13962" y="11137"/>
                  <a:pt x="13872" y="10825"/>
                  <a:pt x="13812" y="10508"/>
                </a:cubicBezTo>
                <a:cubicBezTo>
                  <a:pt x="13764" y="10259"/>
                  <a:pt x="13747" y="10006"/>
                  <a:pt x="13716" y="9754"/>
                </a:cubicBezTo>
                <a:cubicBezTo>
                  <a:pt x="13709" y="9685"/>
                  <a:pt x="13704" y="9614"/>
                  <a:pt x="13684" y="9547"/>
                </a:cubicBezTo>
                <a:cubicBezTo>
                  <a:pt x="13675" y="9515"/>
                  <a:pt x="13636" y="9491"/>
                  <a:pt x="13596" y="9471"/>
                </a:cubicBezTo>
                <a:cubicBezTo>
                  <a:pt x="13567" y="9212"/>
                  <a:pt x="13469" y="8967"/>
                  <a:pt x="13358" y="8725"/>
                </a:cubicBezTo>
                <a:cubicBezTo>
                  <a:pt x="13315" y="8636"/>
                  <a:pt x="13298" y="8533"/>
                  <a:pt x="13272" y="8435"/>
                </a:cubicBezTo>
                <a:cubicBezTo>
                  <a:pt x="13263" y="8407"/>
                  <a:pt x="13263" y="8380"/>
                  <a:pt x="13257" y="8354"/>
                </a:cubicBezTo>
                <a:cubicBezTo>
                  <a:pt x="13229" y="8227"/>
                  <a:pt x="13189" y="8167"/>
                  <a:pt x="13125" y="8167"/>
                </a:cubicBezTo>
                <a:cubicBezTo>
                  <a:pt x="13085" y="8167"/>
                  <a:pt x="13036" y="8190"/>
                  <a:pt x="12973" y="8234"/>
                </a:cubicBezTo>
                <a:cubicBezTo>
                  <a:pt x="12955" y="8247"/>
                  <a:pt x="12937" y="8261"/>
                  <a:pt x="12929" y="8267"/>
                </a:cubicBezTo>
                <a:cubicBezTo>
                  <a:pt x="12833" y="7999"/>
                  <a:pt x="12723" y="7736"/>
                  <a:pt x="12648" y="7465"/>
                </a:cubicBezTo>
                <a:cubicBezTo>
                  <a:pt x="12593" y="7268"/>
                  <a:pt x="12579" y="7058"/>
                  <a:pt x="12548" y="6854"/>
                </a:cubicBezTo>
                <a:cubicBezTo>
                  <a:pt x="12542" y="6811"/>
                  <a:pt x="12542" y="6768"/>
                  <a:pt x="12533" y="6727"/>
                </a:cubicBezTo>
                <a:cubicBezTo>
                  <a:pt x="12503" y="6589"/>
                  <a:pt x="12476" y="6537"/>
                  <a:pt x="12399" y="6537"/>
                </a:cubicBezTo>
                <a:cubicBezTo>
                  <a:pt x="12366" y="6537"/>
                  <a:pt x="12323" y="6547"/>
                  <a:pt x="12267" y="6563"/>
                </a:cubicBezTo>
                <a:cubicBezTo>
                  <a:pt x="12219" y="6277"/>
                  <a:pt x="12051" y="6053"/>
                  <a:pt x="11884" y="5832"/>
                </a:cubicBezTo>
                <a:cubicBezTo>
                  <a:pt x="11818" y="5745"/>
                  <a:pt x="11755" y="5704"/>
                  <a:pt x="11685" y="5704"/>
                </a:cubicBezTo>
                <a:cubicBezTo>
                  <a:pt x="11627" y="5704"/>
                  <a:pt x="11565" y="5732"/>
                  <a:pt x="11494" y="5786"/>
                </a:cubicBezTo>
                <a:cubicBezTo>
                  <a:pt x="11406" y="5850"/>
                  <a:pt x="11317" y="5911"/>
                  <a:pt x="11234" y="5983"/>
                </a:cubicBezTo>
                <a:cubicBezTo>
                  <a:pt x="11169" y="6041"/>
                  <a:pt x="11115" y="6111"/>
                  <a:pt x="11055" y="6175"/>
                </a:cubicBezTo>
                <a:cubicBezTo>
                  <a:pt x="10986" y="5859"/>
                  <a:pt x="10762" y="5614"/>
                  <a:pt x="10608" y="5333"/>
                </a:cubicBezTo>
                <a:cubicBezTo>
                  <a:pt x="10495" y="5128"/>
                  <a:pt x="10401" y="4913"/>
                  <a:pt x="10300" y="4702"/>
                </a:cubicBezTo>
                <a:cubicBezTo>
                  <a:pt x="10226" y="4546"/>
                  <a:pt x="10182" y="4474"/>
                  <a:pt x="10114" y="4474"/>
                </a:cubicBezTo>
                <a:cubicBezTo>
                  <a:pt x="10061" y="4474"/>
                  <a:pt x="9993" y="4516"/>
                  <a:pt x="9886" y="4594"/>
                </a:cubicBezTo>
                <a:cubicBezTo>
                  <a:pt x="9775" y="4403"/>
                  <a:pt x="9664" y="4213"/>
                  <a:pt x="9559" y="4021"/>
                </a:cubicBezTo>
                <a:cubicBezTo>
                  <a:pt x="9506" y="3922"/>
                  <a:pt x="9480" y="3882"/>
                  <a:pt x="9437" y="3882"/>
                </a:cubicBezTo>
                <a:cubicBezTo>
                  <a:pt x="9412" y="3882"/>
                  <a:pt x="9381" y="3896"/>
                  <a:pt x="9336" y="3918"/>
                </a:cubicBezTo>
                <a:cubicBezTo>
                  <a:pt x="9181" y="3709"/>
                  <a:pt x="9035" y="3497"/>
                  <a:pt x="8870" y="3303"/>
                </a:cubicBezTo>
                <a:cubicBezTo>
                  <a:pt x="8829" y="3254"/>
                  <a:pt x="8795" y="3232"/>
                  <a:pt x="8759" y="3232"/>
                </a:cubicBezTo>
                <a:cubicBezTo>
                  <a:pt x="8715" y="3232"/>
                  <a:pt x="8669" y="3266"/>
                  <a:pt x="8610" y="3328"/>
                </a:cubicBezTo>
                <a:cubicBezTo>
                  <a:pt x="8515" y="3424"/>
                  <a:pt x="8415" y="3513"/>
                  <a:pt x="8313" y="3611"/>
                </a:cubicBezTo>
                <a:cubicBezTo>
                  <a:pt x="8150" y="3351"/>
                  <a:pt x="7979" y="3082"/>
                  <a:pt x="7805" y="2805"/>
                </a:cubicBezTo>
                <a:cubicBezTo>
                  <a:pt x="7778" y="2826"/>
                  <a:pt x="7752" y="2845"/>
                  <a:pt x="7738" y="2855"/>
                </a:cubicBezTo>
                <a:cubicBezTo>
                  <a:pt x="7515" y="2653"/>
                  <a:pt x="7411" y="2340"/>
                  <a:pt x="7114" y="2207"/>
                </a:cubicBezTo>
                <a:cubicBezTo>
                  <a:pt x="7073" y="2189"/>
                  <a:pt x="7049" y="2179"/>
                  <a:pt x="7031" y="2179"/>
                </a:cubicBezTo>
                <a:cubicBezTo>
                  <a:pt x="7007" y="2179"/>
                  <a:pt x="6994" y="2198"/>
                  <a:pt x="6964" y="2244"/>
                </a:cubicBezTo>
                <a:cubicBezTo>
                  <a:pt x="6755" y="1978"/>
                  <a:pt x="6543" y="1712"/>
                  <a:pt x="6336" y="1441"/>
                </a:cubicBezTo>
                <a:cubicBezTo>
                  <a:pt x="6218" y="1285"/>
                  <a:pt x="6112" y="1121"/>
                  <a:pt x="5989" y="968"/>
                </a:cubicBezTo>
                <a:cubicBezTo>
                  <a:pt x="5942" y="910"/>
                  <a:pt x="5865" y="876"/>
                  <a:pt x="5802" y="831"/>
                </a:cubicBezTo>
                <a:cubicBezTo>
                  <a:pt x="5776" y="895"/>
                  <a:pt x="5727" y="962"/>
                  <a:pt x="5731" y="1025"/>
                </a:cubicBezTo>
                <a:cubicBezTo>
                  <a:pt x="5742" y="1249"/>
                  <a:pt x="5766" y="1473"/>
                  <a:pt x="5798" y="1696"/>
                </a:cubicBezTo>
                <a:cubicBezTo>
                  <a:pt x="5830" y="1922"/>
                  <a:pt x="5878" y="2146"/>
                  <a:pt x="5917" y="2372"/>
                </a:cubicBezTo>
                <a:cubicBezTo>
                  <a:pt x="5907" y="2368"/>
                  <a:pt x="5896" y="2366"/>
                  <a:pt x="5885" y="2362"/>
                </a:cubicBezTo>
                <a:cubicBezTo>
                  <a:pt x="5864" y="2396"/>
                  <a:pt x="5821" y="2434"/>
                  <a:pt x="5824" y="2465"/>
                </a:cubicBezTo>
                <a:cubicBezTo>
                  <a:pt x="5842" y="2681"/>
                  <a:pt x="5874" y="2895"/>
                  <a:pt x="5891" y="3111"/>
                </a:cubicBezTo>
                <a:cubicBezTo>
                  <a:pt x="5899" y="3178"/>
                  <a:pt x="5860" y="3249"/>
                  <a:pt x="5865" y="3317"/>
                </a:cubicBezTo>
                <a:cubicBezTo>
                  <a:pt x="5874" y="3452"/>
                  <a:pt x="5900" y="3586"/>
                  <a:pt x="5919" y="3729"/>
                </a:cubicBezTo>
                <a:cubicBezTo>
                  <a:pt x="5893" y="3721"/>
                  <a:pt x="5869" y="3714"/>
                  <a:pt x="5844" y="3707"/>
                </a:cubicBezTo>
                <a:cubicBezTo>
                  <a:pt x="5803" y="3694"/>
                  <a:pt x="5767" y="3688"/>
                  <a:pt x="5736" y="3688"/>
                </a:cubicBezTo>
                <a:cubicBezTo>
                  <a:pt x="5642" y="3688"/>
                  <a:pt x="5590" y="3747"/>
                  <a:pt x="5577" y="3877"/>
                </a:cubicBezTo>
                <a:cubicBezTo>
                  <a:pt x="5549" y="4146"/>
                  <a:pt x="5528" y="4415"/>
                  <a:pt x="5510" y="4686"/>
                </a:cubicBezTo>
                <a:cubicBezTo>
                  <a:pt x="5505" y="4768"/>
                  <a:pt x="5521" y="4850"/>
                  <a:pt x="5528" y="4940"/>
                </a:cubicBezTo>
                <a:cubicBezTo>
                  <a:pt x="5498" y="4929"/>
                  <a:pt x="5461" y="4914"/>
                  <a:pt x="5422" y="4902"/>
                </a:cubicBezTo>
                <a:cubicBezTo>
                  <a:pt x="5403" y="4896"/>
                  <a:pt x="5386" y="4893"/>
                  <a:pt x="5370" y="4893"/>
                </a:cubicBezTo>
                <a:cubicBezTo>
                  <a:pt x="5318" y="4893"/>
                  <a:pt x="5290" y="4928"/>
                  <a:pt x="5300" y="4994"/>
                </a:cubicBezTo>
                <a:cubicBezTo>
                  <a:pt x="5317" y="5102"/>
                  <a:pt x="5351" y="5206"/>
                  <a:pt x="5369" y="5313"/>
                </a:cubicBezTo>
                <a:cubicBezTo>
                  <a:pt x="5386" y="5432"/>
                  <a:pt x="5403" y="5551"/>
                  <a:pt x="5405" y="5669"/>
                </a:cubicBezTo>
                <a:cubicBezTo>
                  <a:pt x="5409" y="5885"/>
                  <a:pt x="5400" y="6103"/>
                  <a:pt x="5397" y="6298"/>
                </a:cubicBezTo>
                <a:cubicBezTo>
                  <a:pt x="5153" y="6316"/>
                  <a:pt x="4901" y="6329"/>
                  <a:pt x="4650" y="6353"/>
                </a:cubicBezTo>
                <a:cubicBezTo>
                  <a:pt x="4613" y="6355"/>
                  <a:pt x="4553" y="6403"/>
                  <a:pt x="4550" y="6435"/>
                </a:cubicBezTo>
                <a:cubicBezTo>
                  <a:pt x="4529" y="6591"/>
                  <a:pt x="4525" y="6751"/>
                  <a:pt x="4514" y="6919"/>
                </a:cubicBezTo>
                <a:cubicBezTo>
                  <a:pt x="4427" y="6940"/>
                  <a:pt x="4419" y="6964"/>
                  <a:pt x="4460" y="7087"/>
                </a:cubicBezTo>
                <a:cubicBezTo>
                  <a:pt x="4509" y="7233"/>
                  <a:pt x="4548" y="7382"/>
                  <a:pt x="4588" y="7525"/>
                </a:cubicBezTo>
                <a:cubicBezTo>
                  <a:pt x="4424" y="7528"/>
                  <a:pt x="4399" y="7559"/>
                  <a:pt x="4463" y="7706"/>
                </a:cubicBezTo>
                <a:cubicBezTo>
                  <a:pt x="4561" y="7928"/>
                  <a:pt x="4670" y="8146"/>
                  <a:pt x="4768" y="8369"/>
                </a:cubicBezTo>
                <a:cubicBezTo>
                  <a:pt x="4798" y="8436"/>
                  <a:pt x="4805" y="8514"/>
                  <a:pt x="4822" y="8583"/>
                </a:cubicBezTo>
                <a:cubicBezTo>
                  <a:pt x="4704" y="8570"/>
                  <a:pt x="4598" y="8557"/>
                  <a:pt x="4493" y="8546"/>
                </a:cubicBezTo>
                <a:cubicBezTo>
                  <a:pt x="4485" y="8545"/>
                  <a:pt x="4476" y="8545"/>
                  <a:pt x="4468" y="8545"/>
                </a:cubicBezTo>
                <a:cubicBezTo>
                  <a:pt x="4390" y="8545"/>
                  <a:pt x="4356" y="8595"/>
                  <a:pt x="4366" y="8674"/>
                </a:cubicBezTo>
                <a:cubicBezTo>
                  <a:pt x="4375" y="8750"/>
                  <a:pt x="4386" y="8832"/>
                  <a:pt x="4423" y="8896"/>
                </a:cubicBezTo>
                <a:cubicBezTo>
                  <a:pt x="4572" y="9153"/>
                  <a:pt x="4623" y="9441"/>
                  <a:pt x="4707" y="9719"/>
                </a:cubicBezTo>
                <a:cubicBezTo>
                  <a:pt x="4773" y="9936"/>
                  <a:pt x="4880" y="10141"/>
                  <a:pt x="4975" y="10350"/>
                </a:cubicBezTo>
                <a:cubicBezTo>
                  <a:pt x="5014" y="10435"/>
                  <a:pt x="5067" y="10516"/>
                  <a:pt x="5105" y="10581"/>
                </a:cubicBezTo>
                <a:cubicBezTo>
                  <a:pt x="4944" y="10567"/>
                  <a:pt x="4772" y="10547"/>
                  <a:pt x="4599" y="10538"/>
                </a:cubicBezTo>
                <a:cubicBezTo>
                  <a:pt x="4557" y="10536"/>
                  <a:pt x="4514" y="10535"/>
                  <a:pt x="4472" y="10535"/>
                </a:cubicBezTo>
                <a:cubicBezTo>
                  <a:pt x="4390" y="10535"/>
                  <a:pt x="4308" y="10538"/>
                  <a:pt x="4226" y="10540"/>
                </a:cubicBezTo>
                <a:cubicBezTo>
                  <a:pt x="4085" y="10541"/>
                  <a:pt x="4071" y="10558"/>
                  <a:pt x="4080" y="10694"/>
                </a:cubicBezTo>
                <a:cubicBezTo>
                  <a:pt x="4082" y="10716"/>
                  <a:pt x="4082" y="10738"/>
                  <a:pt x="4084" y="10775"/>
                </a:cubicBezTo>
                <a:cubicBezTo>
                  <a:pt x="4016" y="10743"/>
                  <a:pt x="3950" y="10732"/>
                  <a:pt x="3885" y="10732"/>
                </a:cubicBezTo>
                <a:cubicBezTo>
                  <a:pt x="3732" y="10732"/>
                  <a:pt x="3586" y="10794"/>
                  <a:pt x="3437" y="10804"/>
                </a:cubicBezTo>
                <a:cubicBezTo>
                  <a:pt x="3414" y="10805"/>
                  <a:pt x="3373" y="10857"/>
                  <a:pt x="3374" y="10885"/>
                </a:cubicBezTo>
                <a:cubicBezTo>
                  <a:pt x="3382" y="11070"/>
                  <a:pt x="3387" y="11255"/>
                  <a:pt x="3415" y="11437"/>
                </a:cubicBezTo>
                <a:cubicBezTo>
                  <a:pt x="3430" y="11533"/>
                  <a:pt x="3491" y="11621"/>
                  <a:pt x="3541" y="11736"/>
                </a:cubicBezTo>
                <a:lnTo>
                  <a:pt x="3541" y="11736"/>
                </a:lnTo>
                <a:cubicBezTo>
                  <a:pt x="3539" y="11735"/>
                  <a:pt x="3528" y="11730"/>
                  <a:pt x="3516" y="11730"/>
                </a:cubicBezTo>
                <a:cubicBezTo>
                  <a:pt x="3513" y="11730"/>
                  <a:pt x="3510" y="11730"/>
                  <a:pt x="3508" y="11731"/>
                </a:cubicBezTo>
                <a:cubicBezTo>
                  <a:pt x="3358" y="11761"/>
                  <a:pt x="3336" y="11827"/>
                  <a:pt x="3418" y="11956"/>
                </a:cubicBezTo>
                <a:cubicBezTo>
                  <a:pt x="3532" y="12136"/>
                  <a:pt x="3639" y="12321"/>
                  <a:pt x="3752" y="12501"/>
                </a:cubicBezTo>
                <a:cubicBezTo>
                  <a:pt x="3780" y="12546"/>
                  <a:pt x="3817" y="12586"/>
                  <a:pt x="3848" y="12624"/>
                </a:cubicBezTo>
                <a:cubicBezTo>
                  <a:pt x="3778" y="12654"/>
                  <a:pt x="3703" y="12685"/>
                  <a:pt x="3629" y="12717"/>
                </a:cubicBezTo>
                <a:cubicBezTo>
                  <a:pt x="3553" y="12750"/>
                  <a:pt x="3542" y="12796"/>
                  <a:pt x="3578" y="12876"/>
                </a:cubicBezTo>
                <a:cubicBezTo>
                  <a:pt x="3706" y="13153"/>
                  <a:pt x="3894" y="13370"/>
                  <a:pt x="4170" y="13506"/>
                </a:cubicBezTo>
                <a:cubicBezTo>
                  <a:pt x="4187" y="13515"/>
                  <a:pt x="4201" y="13529"/>
                  <a:pt x="4218" y="13542"/>
                </a:cubicBezTo>
                <a:cubicBezTo>
                  <a:pt x="4211" y="13555"/>
                  <a:pt x="4206" y="13565"/>
                  <a:pt x="4198" y="13571"/>
                </a:cubicBezTo>
                <a:cubicBezTo>
                  <a:pt x="4165" y="13599"/>
                  <a:pt x="4130" y="13627"/>
                  <a:pt x="4097" y="13654"/>
                </a:cubicBezTo>
                <a:cubicBezTo>
                  <a:pt x="4126" y="13686"/>
                  <a:pt x="4148" y="13735"/>
                  <a:pt x="4186" y="13752"/>
                </a:cubicBezTo>
                <a:cubicBezTo>
                  <a:pt x="4372" y="13845"/>
                  <a:pt x="4483" y="14002"/>
                  <a:pt x="4572" y="14180"/>
                </a:cubicBezTo>
                <a:cubicBezTo>
                  <a:pt x="4599" y="14235"/>
                  <a:pt x="4633" y="14287"/>
                  <a:pt x="4659" y="14334"/>
                </a:cubicBezTo>
                <a:cubicBezTo>
                  <a:pt x="4547" y="14381"/>
                  <a:pt x="4440" y="14432"/>
                  <a:pt x="4329" y="14474"/>
                </a:cubicBezTo>
                <a:cubicBezTo>
                  <a:pt x="4242" y="14506"/>
                  <a:pt x="4241" y="14570"/>
                  <a:pt x="4269" y="14630"/>
                </a:cubicBezTo>
                <a:cubicBezTo>
                  <a:pt x="4396" y="14895"/>
                  <a:pt x="4547" y="15146"/>
                  <a:pt x="4802" y="15317"/>
                </a:cubicBezTo>
                <a:cubicBezTo>
                  <a:pt x="4897" y="15382"/>
                  <a:pt x="4977" y="15470"/>
                  <a:pt x="5100" y="15580"/>
                </a:cubicBezTo>
                <a:cubicBezTo>
                  <a:pt x="5054" y="15574"/>
                  <a:pt x="5014" y="15571"/>
                  <a:pt x="4975" y="15567"/>
                </a:cubicBezTo>
                <a:lnTo>
                  <a:pt x="4975" y="15567"/>
                </a:lnTo>
                <a:cubicBezTo>
                  <a:pt x="4949" y="15825"/>
                  <a:pt x="5177" y="15888"/>
                  <a:pt x="5299" y="16024"/>
                </a:cubicBezTo>
                <a:cubicBezTo>
                  <a:pt x="5451" y="16192"/>
                  <a:pt x="5630" y="16336"/>
                  <a:pt x="5791" y="16495"/>
                </a:cubicBezTo>
                <a:cubicBezTo>
                  <a:pt x="5960" y="16663"/>
                  <a:pt x="6130" y="16830"/>
                  <a:pt x="6285" y="17010"/>
                </a:cubicBezTo>
                <a:cubicBezTo>
                  <a:pt x="6389" y="17132"/>
                  <a:pt x="6469" y="17275"/>
                  <a:pt x="6558" y="17409"/>
                </a:cubicBezTo>
                <a:cubicBezTo>
                  <a:pt x="6590" y="17456"/>
                  <a:pt x="6625" y="17504"/>
                  <a:pt x="6670" y="17568"/>
                </a:cubicBezTo>
                <a:cubicBezTo>
                  <a:pt x="6628" y="17559"/>
                  <a:pt x="6604" y="17553"/>
                  <a:pt x="6580" y="17549"/>
                </a:cubicBezTo>
                <a:cubicBezTo>
                  <a:pt x="6415" y="17521"/>
                  <a:pt x="6251" y="17488"/>
                  <a:pt x="6085" y="17470"/>
                </a:cubicBezTo>
                <a:cubicBezTo>
                  <a:pt x="5945" y="17454"/>
                  <a:pt x="5802" y="17459"/>
                  <a:pt x="5662" y="17445"/>
                </a:cubicBezTo>
                <a:cubicBezTo>
                  <a:pt x="5453" y="17423"/>
                  <a:pt x="5246" y="17389"/>
                  <a:pt x="5040" y="17367"/>
                </a:cubicBezTo>
                <a:cubicBezTo>
                  <a:pt x="5035" y="17366"/>
                  <a:pt x="5031" y="17366"/>
                  <a:pt x="5027" y="17366"/>
                </a:cubicBezTo>
                <a:cubicBezTo>
                  <a:pt x="4989" y="17366"/>
                  <a:pt x="4949" y="17384"/>
                  <a:pt x="4911" y="17394"/>
                </a:cubicBezTo>
                <a:lnTo>
                  <a:pt x="4942" y="17521"/>
                </a:lnTo>
                <a:cubicBezTo>
                  <a:pt x="4876" y="17508"/>
                  <a:pt x="4810" y="17497"/>
                  <a:pt x="4747" y="17497"/>
                </a:cubicBezTo>
                <a:cubicBezTo>
                  <a:pt x="4667" y="17497"/>
                  <a:pt x="4592" y="17515"/>
                  <a:pt x="4534" y="17569"/>
                </a:cubicBezTo>
                <a:cubicBezTo>
                  <a:pt x="4439" y="17564"/>
                  <a:pt x="4362" y="17553"/>
                  <a:pt x="4289" y="17553"/>
                </a:cubicBezTo>
                <a:cubicBezTo>
                  <a:pt x="4273" y="17553"/>
                  <a:pt x="4257" y="17554"/>
                  <a:pt x="4241" y="17555"/>
                </a:cubicBezTo>
                <a:cubicBezTo>
                  <a:pt x="4074" y="17573"/>
                  <a:pt x="3909" y="17594"/>
                  <a:pt x="3745" y="17627"/>
                </a:cubicBezTo>
                <a:cubicBezTo>
                  <a:pt x="3606" y="17656"/>
                  <a:pt x="3591" y="17699"/>
                  <a:pt x="3625" y="17835"/>
                </a:cubicBezTo>
                <a:cubicBezTo>
                  <a:pt x="3653" y="17946"/>
                  <a:pt x="3672" y="18061"/>
                  <a:pt x="3697" y="18178"/>
                </a:cubicBezTo>
                <a:cubicBezTo>
                  <a:pt x="3629" y="18172"/>
                  <a:pt x="3560" y="18169"/>
                  <a:pt x="3492" y="18169"/>
                </a:cubicBezTo>
                <a:cubicBezTo>
                  <a:pt x="3198" y="18169"/>
                  <a:pt x="2907" y="18222"/>
                  <a:pt x="2618" y="18301"/>
                </a:cubicBezTo>
                <a:cubicBezTo>
                  <a:pt x="2530" y="18326"/>
                  <a:pt x="2431" y="18310"/>
                  <a:pt x="2343" y="18335"/>
                </a:cubicBezTo>
                <a:cubicBezTo>
                  <a:pt x="2175" y="18381"/>
                  <a:pt x="2168" y="18407"/>
                  <a:pt x="2230" y="18569"/>
                </a:cubicBezTo>
                <a:cubicBezTo>
                  <a:pt x="2031" y="18562"/>
                  <a:pt x="1836" y="18556"/>
                  <a:pt x="1640" y="18548"/>
                </a:cubicBezTo>
                <a:cubicBezTo>
                  <a:pt x="1593" y="18547"/>
                  <a:pt x="1546" y="18540"/>
                  <a:pt x="1500" y="18536"/>
                </a:cubicBezTo>
                <a:cubicBezTo>
                  <a:pt x="1488" y="18535"/>
                  <a:pt x="1476" y="18534"/>
                  <a:pt x="1465" y="18534"/>
                </a:cubicBezTo>
                <a:cubicBezTo>
                  <a:pt x="1407" y="18534"/>
                  <a:pt x="1366" y="18551"/>
                  <a:pt x="1383" y="18625"/>
                </a:cubicBezTo>
                <a:cubicBezTo>
                  <a:pt x="1304" y="18623"/>
                  <a:pt x="1226" y="18614"/>
                  <a:pt x="1150" y="18614"/>
                </a:cubicBezTo>
                <a:cubicBezTo>
                  <a:pt x="1127" y="18614"/>
                  <a:pt x="1104" y="18615"/>
                  <a:pt x="1080" y="18617"/>
                </a:cubicBezTo>
                <a:cubicBezTo>
                  <a:pt x="790" y="18643"/>
                  <a:pt x="499" y="18673"/>
                  <a:pt x="211" y="18715"/>
                </a:cubicBezTo>
                <a:cubicBezTo>
                  <a:pt x="138" y="18726"/>
                  <a:pt x="71" y="18784"/>
                  <a:pt x="0" y="18821"/>
                </a:cubicBezTo>
                <a:cubicBezTo>
                  <a:pt x="55" y="18882"/>
                  <a:pt x="96" y="18973"/>
                  <a:pt x="164" y="19003"/>
                </a:cubicBezTo>
                <a:cubicBezTo>
                  <a:pt x="414" y="19108"/>
                  <a:pt x="672" y="19194"/>
                  <a:pt x="926" y="19287"/>
                </a:cubicBezTo>
                <a:cubicBezTo>
                  <a:pt x="955" y="19297"/>
                  <a:pt x="987" y="19297"/>
                  <a:pt x="1036" y="19303"/>
                </a:cubicBezTo>
                <a:cubicBezTo>
                  <a:pt x="945" y="19397"/>
                  <a:pt x="1021" y="19425"/>
                  <a:pt x="1084" y="19457"/>
                </a:cubicBezTo>
                <a:cubicBezTo>
                  <a:pt x="1367" y="19603"/>
                  <a:pt x="1650" y="19749"/>
                  <a:pt x="1943" y="19899"/>
                </a:cubicBezTo>
                <a:cubicBezTo>
                  <a:pt x="1831" y="19977"/>
                  <a:pt x="1865" y="20058"/>
                  <a:pt x="1943" y="20119"/>
                </a:cubicBezTo>
                <a:cubicBezTo>
                  <a:pt x="2061" y="20213"/>
                  <a:pt x="2185" y="20300"/>
                  <a:pt x="2315" y="20378"/>
                </a:cubicBezTo>
                <a:cubicBezTo>
                  <a:pt x="2456" y="20464"/>
                  <a:pt x="2601" y="20538"/>
                  <a:pt x="2747" y="20609"/>
                </a:cubicBezTo>
                <a:cubicBezTo>
                  <a:pt x="2870" y="20666"/>
                  <a:pt x="2997" y="20712"/>
                  <a:pt x="3130" y="20765"/>
                </a:cubicBezTo>
                <a:cubicBezTo>
                  <a:pt x="3066" y="20809"/>
                  <a:pt x="2997" y="20871"/>
                  <a:pt x="2917" y="20907"/>
                </a:cubicBezTo>
                <a:cubicBezTo>
                  <a:pt x="2823" y="20949"/>
                  <a:pt x="2843" y="21010"/>
                  <a:pt x="2884" y="21064"/>
                </a:cubicBezTo>
                <a:cubicBezTo>
                  <a:pt x="2942" y="21140"/>
                  <a:pt x="3006" y="21218"/>
                  <a:pt x="3084" y="21272"/>
                </a:cubicBezTo>
                <a:cubicBezTo>
                  <a:pt x="3308" y="21427"/>
                  <a:pt x="3538" y="21571"/>
                  <a:pt x="3771" y="21712"/>
                </a:cubicBezTo>
                <a:cubicBezTo>
                  <a:pt x="3824" y="21746"/>
                  <a:pt x="3892" y="21753"/>
                  <a:pt x="3956" y="21773"/>
                </a:cubicBezTo>
                <a:cubicBezTo>
                  <a:pt x="3910" y="21820"/>
                  <a:pt x="3857" y="21871"/>
                  <a:pt x="3805" y="21925"/>
                </a:cubicBezTo>
                <a:cubicBezTo>
                  <a:pt x="3729" y="22000"/>
                  <a:pt x="3729" y="22070"/>
                  <a:pt x="3824" y="22117"/>
                </a:cubicBezTo>
                <a:cubicBezTo>
                  <a:pt x="3959" y="22185"/>
                  <a:pt x="4104" y="22233"/>
                  <a:pt x="4242" y="22295"/>
                </a:cubicBezTo>
                <a:cubicBezTo>
                  <a:pt x="4354" y="22345"/>
                  <a:pt x="4458" y="22411"/>
                  <a:pt x="4572" y="22457"/>
                </a:cubicBezTo>
                <a:cubicBezTo>
                  <a:pt x="4722" y="22516"/>
                  <a:pt x="4840" y="22619"/>
                  <a:pt x="4977" y="22696"/>
                </a:cubicBezTo>
                <a:cubicBezTo>
                  <a:pt x="5013" y="22717"/>
                  <a:pt x="5062" y="22715"/>
                  <a:pt x="5093" y="22740"/>
                </a:cubicBezTo>
                <a:cubicBezTo>
                  <a:pt x="5117" y="22756"/>
                  <a:pt x="5119" y="22800"/>
                  <a:pt x="5131" y="22832"/>
                </a:cubicBezTo>
                <a:cubicBezTo>
                  <a:pt x="5044" y="22858"/>
                  <a:pt x="5014" y="22923"/>
                  <a:pt x="5013" y="23006"/>
                </a:cubicBezTo>
                <a:cubicBezTo>
                  <a:pt x="5013" y="23013"/>
                  <a:pt x="4994" y="23020"/>
                  <a:pt x="4987" y="23028"/>
                </a:cubicBezTo>
                <a:cubicBezTo>
                  <a:pt x="4959" y="23054"/>
                  <a:pt x="4934" y="23084"/>
                  <a:pt x="4921" y="23125"/>
                </a:cubicBezTo>
                <a:cubicBezTo>
                  <a:pt x="4889" y="23149"/>
                  <a:pt x="4849" y="23168"/>
                  <a:pt x="4826" y="23197"/>
                </a:cubicBezTo>
                <a:cubicBezTo>
                  <a:pt x="4733" y="23316"/>
                  <a:pt x="4639" y="23433"/>
                  <a:pt x="4558" y="23559"/>
                </a:cubicBezTo>
                <a:cubicBezTo>
                  <a:pt x="4458" y="23715"/>
                  <a:pt x="4459" y="23726"/>
                  <a:pt x="4627" y="23820"/>
                </a:cubicBezTo>
                <a:cubicBezTo>
                  <a:pt x="4808" y="23922"/>
                  <a:pt x="4998" y="24005"/>
                  <a:pt x="5191" y="24101"/>
                </a:cubicBezTo>
                <a:cubicBezTo>
                  <a:pt x="5164" y="24241"/>
                  <a:pt x="5168" y="24247"/>
                  <a:pt x="5342" y="24265"/>
                </a:cubicBezTo>
                <a:cubicBezTo>
                  <a:pt x="5424" y="24274"/>
                  <a:pt x="5507" y="24279"/>
                  <a:pt x="5590" y="24279"/>
                </a:cubicBezTo>
                <a:cubicBezTo>
                  <a:pt x="5605" y="24279"/>
                  <a:pt x="5619" y="24279"/>
                  <a:pt x="5633" y="24279"/>
                </a:cubicBezTo>
                <a:cubicBezTo>
                  <a:pt x="5725" y="24277"/>
                  <a:pt x="5815" y="24263"/>
                  <a:pt x="5908" y="24255"/>
                </a:cubicBezTo>
                <a:lnTo>
                  <a:pt x="5908" y="24255"/>
                </a:lnTo>
                <a:cubicBezTo>
                  <a:pt x="5836" y="24350"/>
                  <a:pt x="5762" y="24443"/>
                  <a:pt x="5684" y="24546"/>
                </a:cubicBezTo>
                <a:cubicBezTo>
                  <a:pt x="5708" y="24564"/>
                  <a:pt x="5730" y="24577"/>
                  <a:pt x="5755" y="24595"/>
                </a:cubicBezTo>
                <a:cubicBezTo>
                  <a:pt x="5738" y="24606"/>
                  <a:pt x="5723" y="24616"/>
                  <a:pt x="5673" y="24648"/>
                </a:cubicBezTo>
                <a:cubicBezTo>
                  <a:pt x="5796" y="24689"/>
                  <a:pt x="5890" y="24744"/>
                  <a:pt x="5988" y="24751"/>
                </a:cubicBezTo>
                <a:cubicBezTo>
                  <a:pt x="6413" y="24782"/>
                  <a:pt x="6837" y="24816"/>
                  <a:pt x="7262" y="24818"/>
                </a:cubicBezTo>
                <a:cubicBezTo>
                  <a:pt x="7265" y="24818"/>
                  <a:pt x="7269" y="24818"/>
                  <a:pt x="7273" y="24818"/>
                </a:cubicBezTo>
                <a:cubicBezTo>
                  <a:pt x="7579" y="24818"/>
                  <a:pt x="7885" y="24774"/>
                  <a:pt x="8192" y="24751"/>
                </a:cubicBezTo>
                <a:cubicBezTo>
                  <a:pt x="8243" y="24747"/>
                  <a:pt x="8295" y="24745"/>
                  <a:pt x="8364" y="24741"/>
                </a:cubicBezTo>
                <a:lnTo>
                  <a:pt x="8364" y="24741"/>
                </a:lnTo>
                <a:cubicBezTo>
                  <a:pt x="8214" y="24864"/>
                  <a:pt x="8082" y="24971"/>
                  <a:pt x="7945" y="25083"/>
                </a:cubicBezTo>
                <a:cubicBezTo>
                  <a:pt x="7956" y="25098"/>
                  <a:pt x="7968" y="25114"/>
                  <a:pt x="7971" y="25117"/>
                </a:cubicBezTo>
                <a:lnTo>
                  <a:pt x="7971" y="25117"/>
                </a:lnTo>
                <a:cubicBezTo>
                  <a:pt x="7919" y="25200"/>
                  <a:pt x="7875" y="25272"/>
                  <a:pt x="7827" y="25351"/>
                </a:cubicBezTo>
                <a:cubicBezTo>
                  <a:pt x="7858" y="25359"/>
                  <a:pt x="7888" y="25369"/>
                  <a:pt x="7895" y="25372"/>
                </a:cubicBezTo>
                <a:cubicBezTo>
                  <a:pt x="7773" y="25554"/>
                  <a:pt x="7655" y="25738"/>
                  <a:pt x="7534" y="25919"/>
                </a:cubicBezTo>
                <a:cubicBezTo>
                  <a:pt x="7480" y="25997"/>
                  <a:pt x="7508" y="26040"/>
                  <a:pt x="7580" y="26088"/>
                </a:cubicBezTo>
                <a:cubicBezTo>
                  <a:pt x="7740" y="26193"/>
                  <a:pt x="7925" y="26206"/>
                  <a:pt x="8105" y="26234"/>
                </a:cubicBezTo>
                <a:cubicBezTo>
                  <a:pt x="8183" y="26246"/>
                  <a:pt x="8270" y="26234"/>
                  <a:pt x="8315" y="26326"/>
                </a:cubicBezTo>
                <a:cubicBezTo>
                  <a:pt x="8326" y="26345"/>
                  <a:pt x="8362" y="26355"/>
                  <a:pt x="8388" y="26360"/>
                </a:cubicBezTo>
                <a:cubicBezTo>
                  <a:pt x="8477" y="26378"/>
                  <a:pt x="8567" y="26387"/>
                  <a:pt x="8657" y="26387"/>
                </a:cubicBezTo>
                <a:cubicBezTo>
                  <a:pt x="8780" y="26387"/>
                  <a:pt x="8904" y="26370"/>
                  <a:pt x="9031" y="26336"/>
                </a:cubicBezTo>
                <a:cubicBezTo>
                  <a:pt x="9012" y="26310"/>
                  <a:pt x="9001" y="26293"/>
                  <a:pt x="8981" y="26265"/>
                </a:cubicBezTo>
                <a:lnTo>
                  <a:pt x="8981" y="26265"/>
                </a:lnTo>
                <a:cubicBezTo>
                  <a:pt x="9032" y="26279"/>
                  <a:pt x="9072" y="26289"/>
                  <a:pt x="9116" y="26301"/>
                </a:cubicBezTo>
                <a:cubicBezTo>
                  <a:pt x="9104" y="26373"/>
                  <a:pt x="9090" y="26444"/>
                  <a:pt x="9080" y="26516"/>
                </a:cubicBezTo>
                <a:cubicBezTo>
                  <a:pt x="9067" y="26611"/>
                  <a:pt x="9077" y="26649"/>
                  <a:pt x="9139" y="26649"/>
                </a:cubicBezTo>
                <a:cubicBezTo>
                  <a:pt x="9157" y="26649"/>
                  <a:pt x="9180" y="26645"/>
                  <a:pt x="9209" y="26639"/>
                </a:cubicBezTo>
                <a:cubicBezTo>
                  <a:pt x="9322" y="26614"/>
                  <a:pt x="9433" y="26574"/>
                  <a:pt x="9542" y="26532"/>
                </a:cubicBezTo>
                <a:cubicBezTo>
                  <a:pt x="9870" y="26409"/>
                  <a:pt x="10195" y="26283"/>
                  <a:pt x="10540" y="26150"/>
                </a:cubicBezTo>
                <a:cubicBezTo>
                  <a:pt x="10545" y="26259"/>
                  <a:pt x="10555" y="26347"/>
                  <a:pt x="10551" y="26434"/>
                </a:cubicBezTo>
                <a:cubicBezTo>
                  <a:pt x="10549" y="26510"/>
                  <a:pt x="10575" y="26541"/>
                  <a:pt x="10626" y="26541"/>
                </a:cubicBezTo>
                <a:cubicBezTo>
                  <a:pt x="10640" y="26541"/>
                  <a:pt x="10656" y="26539"/>
                  <a:pt x="10674" y="26534"/>
                </a:cubicBezTo>
                <a:cubicBezTo>
                  <a:pt x="10767" y="26508"/>
                  <a:pt x="10867" y="26490"/>
                  <a:pt x="10951" y="26446"/>
                </a:cubicBezTo>
                <a:cubicBezTo>
                  <a:pt x="11229" y="26297"/>
                  <a:pt x="11487" y="26121"/>
                  <a:pt x="11728" y="25915"/>
                </a:cubicBezTo>
                <a:cubicBezTo>
                  <a:pt x="11976" y="25704"/>
                  <a:pt x="12248" y="25521"/>
                  <a:pt x="12513" y="25328"/>
                </a:cubicBezTo>
                <a:cubicBezTo>
                  <a:pt x="12766" y="25146"/>
                  <a:pt x="13024" y="24968"/>
                  <a:pt x="13278" y="24788"/>
                </a:cubicBezTo>
                <a:cubicBezTo>
                  <a:pt x="13304" y="24771"/>
                  <a:pt x="13329" y="24755"/>
                  <a:pt x="13375" y="24751"/>
                </a:cubicBezTo>
                <a:lnTo>
                  <a:pt x="13375" y="24751"/>
                </a:lnTo>
                <a:cubicBezTo>
                  <a:pt x="12942" y="25483"/>
                  <a:pt x="12498" y="26208"/>
                  <a:pt x="12079" y="26949"/>
                </a:cubicBezTo>
                <a:cubicBezTo>
                  <a:pt x="11665" y="27686"/>
                  <a:pt x="11265" y="28432"/>
                  <a:pt x="10875" y="29181"/>
                </a:cubicBezTo>
                <a:cubicBezTo>
                  <a:pt x="10482" y="29937"/>
                  <a:pt x="10144" y="30719"/>
                  <a:pt x="9788" y="31483"/>
                </a:cubicBezTo>
                <a:cubicBezTo>
                  <a:pt x="9952" y="31553"/>
                  <a:pt x="10090" y="31613"/>
                  <a:pt x="10229" y="31669"/>
                </a:cubicBezTo>
                <a:cubicBezTo>
                  <a:pt x="10241" y="31674"/>
                  <a:pt x="10258" y="31677"/>
                  <a:pt x="10274" y="31677"/>
                </a:cubicBezTo>
                <a:cubicBezTo>
                  <a:pt x="10287" y="31677"/>
                  <a:pt x="10300" y="31675"/>
                  <a:pt x="10306" y="31669"/>
                </a:cubicBezTo>
                <a:cubicBezTo>
                  <a:pt x="10401" y="31577"/>
                  <a:pt x="10519" y="31493"/>
                  <a:pt x="10577" y="31378"/>
                </a:cubicBezTo>
                <a:cubicBezTo>
                  <a:pt x="10754" y="31031"/>
                  <a:pt x="10895" y="30666"/>
                  <a:pt x="11069" y="30316"/>
                </a:cubicBezTo>
                <a:cubicBezTo>
                  <a:pt x="11475" y="29497"/>
                  <a:pt x="11884" y="28680"/>
                  <a:pt x="12305" y="27870"/>
                </a:cubicBezTo>
                <a:cubicBezTo>
                  <a:pt x="12612" y="27281"/>
                  <a:pt x="12938" y="26704"/>
                  <a:pt x="13257" y="26121"/>
                </a:cubicBezTo>
                <a:cubicBezTo>
                  <a:pt x="13283" y="26074"/>
                  <a:pt x="13318" y="26035"/>
                  <a:pt x="13368" y="26004"/>
                </a:cubicBezTo>
                <a:lnTo>
                  <a:pt x="13368" y="26004"/>
                </a:lnTo>
                <a:cubicBezTo>
                  <a:pt x="13318" y="26119"/>
                  <a:pt x="13250" y="26231"/>
                  <a:pt x="13220" y="26351"/>
                </a:cubicBezTo>
                <a:cubicBezTo>
                  <a:pt x="13168" y="26560"/>
                  <a:pt x="13138" y="26773"/>
                  <a:pt x="13105" y="26985"/>
                </a:cubicBezTo>
                <a:cubicBezTo>
                  <a:pt x="13101" y="27008"/>
                  <a:pt x="13132" y="27038"/>
                  <a:pt x="13141" y="27054"/>
                </a:cubicBezTo>
                <a:cubicBezTo>
                  <a:pt x="13137" y="27106"/>
                  <a:pt x="13131" y="27154"/>
                  <a:pt x="13131" y="27200"/>
                </a:cubicBezTo>
                <a:cubicBezTo>
                  <a:pt x="13129" y="27306"/>
                  <a:pt x="13129" y="27341"/>
                  <a:pt x="13171" y="27341"/>
                </a:cubicBezTo>
                <a:cubicBezTo>
                  <a:pt x="13194" y="27341"/>
                  <a:pt x="13228" y="27331"/>
                  <a:pt x="13282" y="27316"/>
                </a:cubicBezTo>
                <a:cubicBezTo>
                  <a:pt x="13411" y="27278"/>
                  <a:pt x="13540" y="27251"/>
                  <a:pt x="13664" y="27221"/>
                </a:cubicBezTo>
                <a:lnTo>
                  <a:pt x="13664" y="27221"/>
                </a:lnTo>
                <a:cubicBezTo>
                  <a:pt x="13535" y="27434"/>
                  <a:pt x="13621" y="27672"/>
                  <a:pt x="13652" y="27906"/>
                </a:cubicBezTo>
                <a:cubicBezTo>
                  <a:pt x="13674" y="28074"/>
                  <a:pt x="13712" y="28243"/>
                  <a:pt x="13746" y="28410"/>
                </a:cubicBezTo>
                <a:cubicBezTo>
                  <a:pt x="13777" y="28554"/>
                  <a:pt x="13813" y="28618"/>
                  <a:pt x="13890" y="28618"/>
                </a:cubicBezTo>
                <a:cubicBezTo>
                  <a:pt x="13937" y="28618"/>
                  <a:pt x="13999" y="28595"/>
                  <a:pt x="14084" y="28551"/>
                </a:cubicBezTo>
                <a:cubicBezTo>
                  <a:pt x="14152" y="28744"/>
                  <a:pt x="14208" y="28944"/>
                  <a:pt x="14289" y="29132"/>
                </a:cubicBezTo>
                <a:cubicBezTo>
                  <a:pt x="14365" y="29308"/>
                  <a:pt x="14468" y="29474"/>
                  <a:pt x="14557" y="29647"/>
                </a:cubicBezTo>
                <a:cubicBezTo>
                  <a:pt x="14578" y="29686"/>
                  <a:pt x="14602" y="29703"/>
                  <a:pt x="14628" y="29703"/>
                </a:cubicBezTo>
                <a:cubicBezTo>
                  <a:pt x="14650" y="29703"/>
                  <a:pt x="14674" y="29690"/>
                  <a:pt x="14697" y="29667"/>
                </a:cubicBezTo>
                <a:cubicBezTo>
                  <a:pt x="14780" y="29582"/>
                  <a:pt x="14865" y="29495"/>
                  <a:pt x="14936" y="29400"/>
                </a:cubicBezTo>
                <a:cubicBezTo>
                  <a:pt x="15060" y="29233"/>
                  <a:pt x="15159" y="29048"/>
                  <a:pt x="15292" y="28892"/>
                </a:cubicBezTo>
                <a:cubicBezTo>
                  <a:pt x="15384" y="28785"/>
                  <a:pt x="15521" y="28722"/>
                  <a:pt x="15585" y="28583"/>
                </a:cubicBezTo>
                <a:cubicBezTo>
                  <a:pt x="15629" y="28484"/>
                  <a:pt x="15683" y="28388"/>
                  <a:pt x="15736" y="28285"/>
                </a:cubicBezTo>
                <a:cubicBezTo>
                  <a:pt x="16006" y="28646"/>
                  <a:pt x="16300" y="28993"/>
                  <a:pt x="16444" y="29470"/>
                </a:cubicBezTo>
                <a:cubicBezTo>
                  <a:pt x="16486" y="29387"/>
                  <a:pt x="16508" y="29343"/>
                  <a:pt x="16541" y="29279"/>
                </a:cubicBezTo>
                <a:cubicBezTo>
                  <a:pt x="16555" y="29329"/>
                  <a:pt x="16572" y="29356"/>
                  <a:pt x="16569" y="29384"/>
                </a:cubicBezTo>
                <a:cubicBezTo>
                  <a:pt x="16564" y="29439"/>
                  <a:pt x="16557" y="29484"/>
                  <a:pt x="16632" y="29499"/>
                </a:cubicBezTo>
                <a:cubicBezTo>
                  <a:pt x="16653" y="29504"/>
                  <a:pt x="16672" y="29554"/>
                  <a:pt x="16678" y="29585"/>
                </a:cubicBezTo>
                <a:cubicBezTo>
                  <a:pt x="16717" y="29771"/>
                  <a:pt x="16833" y="29914"/>
                  <a:pt x="16963" y="30036"/>
                </a:cubicBezTo>
                <a:cubicBezTo>
                  <a:pt x="17058" y="30125"/>
                  <a:pt x="17135" y="30228"/>
                  <a:pt x="17228" y="30317"/>
                </a:cubicBezTo>
                <a:cubicBezTo>
                  <a:pt x="17266" y="30354"/>
                  <a:pt x="17294" y="30373"/>
                  <a:pt x="17319" y="30373"/>
                </a:cubicBezTo>
                <a:cubicBezTo>
                  <a:pt x="17348" y="30373"/>
                  <a:pt x="17374" y="30347"/>
                  <a:pt x="17407" y="30295"/>
                </a:cubicBezTo>
                <a:cubicBezTo>
                  <a:pt x="17427" y="30263"/>
                  <a:pt x="17452" y="30233"/>
                  <a:pt x="17490" y="30178"/>
                </a:cubicBezTo>
                <a:cubicBezTo>
                  <a:pt x="17561" y="30265"/>
                  <a:pt x="17629" y="30333"/>
                  <a:pt x="17681" y="30413"/>
                </a:cubicBezTo>
                <a:cubicBezTo>
                  <a:pt x="17786" y="30568"/>
                  <a:pt x="17877" y="30733"/>
                  <a:pt x="17980" y="30888"/>
                </a:cubicBezTo>
                <a:cubicBezTo>
                  <a:pt x="18010" y="30935"/>
                  <a:pt x="18045" y="30969"/>
                  <a:pt x="18087" y="30969"/>
                </a:cubicBezTo>
                <a:cubicBezTo>
                  <a:pt x="18114" y="30969"/>
                  <a:pt x="18145" y="30954"/>
                  <a:pt x="18178" y="30919"/>
                </a:cubicBezTo>
                <a:cubicBezTo>
                  <a:pt x="18204" y="30894"/>
                  <a:pt x="18228" y="30881"/>
                  <a:pt x="18253" y="30881"/>
                </a:cubicBezTo>
                <a:cubicBezTo>
                  <a:pt x="18284" y="30881"/>
                  <a:pt x="18314" y="30901"/>
                  <a:pt x="18344" y="30938"/>
                </a:cubicBezTo>
                <a:cubicBezTo>
                  <a:pt x="18457" y="31078"/>
                  <a:pt x="18582" y="31204"/>
                  <a:pt x="18756" y="31274"/>
                </a:cubicBezTo>
                <a:cubicBezTo>
                  <a:pt x="18804" y="31294"/>
                  <a:pt x="18842" y="31306"/>
                  <a:pt x="18875" y="31306"/>
                </a:cubicBezTo>
                <a:cubicBezTo>
                  <a:pt x="18925" y="31306"/>
                  <a:pt x="18962" y="31278"/>
                  <a:pt x="19000" y="31206"/>
                </a:cubicBezTo>
                <a:cubicBezTo>
                  <a:pt x="19114" y="30993"/>
                  <a:pt x="19213" y="30773"/>
                  <a:pt x="19310" y="30552"/>
                </a:cubicBezTo>
                <a:cubicBezTo>
                  <a:pt x="19334" y="30498"/>
                  <a:pt x="19350" y="30461"/>
                  <a:pt x="19383" y="30461"/>
                </a:cubicBezTo>
                <a:cubicBezTo>
                  <a:pt x="19402" y="30461"/>
                  <a:pt x="19427" y="30474"/>
                  <a:pt x="19461" y="30503"/>
                </a:cubicBezTo>
                <a:cubicBezTo>
                  <a:pt x="19549" y="30575"/>
                  <a:pt x="19656" y="30625"/>
                  <a:pt x="19760" y="30674"/>
                </a:cubicBezTo>
                <a:cubicBezTo>
                  <a:pt x="19938" y="30758"/>
                  <a:pt x="20041" y="30916"/>
                  <a:pt x="20166" y="31052"/>
                </a:cubicBezTo>
                <a:cubicBezTo>
                  <a:pt x="20266" y="31159"/>
                  <a:pt x="20372" y="31264"/>
                  <a:pt x="20490" y="31349"/>
                </a:cubicBezTo>
                <a:cubicBezTo>
                  <a:pt x="20538" y="31384"/>
                  <a:pt x="20579" y="31400"/>
                  <a:pt x="20615" y="31400"/>
                </a:cubicBezTo>
                <a:cubicBezTo>
                  <a:pt x="20680" y="31400"/>
                  <a:pt x="20727" y="31346"/>
                  <a:pt x="20756" y="31242"/>
                </a:cubicBezTo>
                <a:cubicBezTo>
                  <a:pt x="20768" y="31199"/>
                  <a:pt x="20781" y="31154"/>
                  <a:pt x="20802" y="31083"/>
                </a:cubicBezTo>
                <a:cubicBezTo>
                  <a:pt x="20909" y="31173"/>
                  <a:pt x="21004" y="31248"/>
                  <a:pt x="21092" y="31331"/>
                </a:cubicBezTo>
                <a:cubicBezTo>
                  <a:pt x="21172" y="31406"/>
                  <a:pt x="21243" y="31489"/>
                  <a:pt x="21322" y="31565"/>
                </a:cubicBezTo>
                <a:cubicBezTo>
                  <a:pt x="21390" y="31633"/>
                  <a:pt x="21438" y="31666"/>
                  <a:pt x="21490" y="31666"/>
                </a:cubicBezTo>
                <a:cubicBezTo>
                  <a:pt x="21542" y="31666"/>
                  <a:pt x="21598" y="31633"/>
                  <a:pt x="21683" y="31566"/>
                </a:cubicBezTo>
                <a:cubicBezTo>
                  <a:pt x="21867" y="31683"/>
                  <a:pt x="22059" y="31801"/>
                  <a:pt x="22252" y="31924"/>
                </a:cubicBezTo>
                <a:cubicBezTo>
                  <a:pt x="22266" y="31934"/>
                  <a:pt x="22284" y="31938"/>
                  <a:pt x="22305" y="31938"/>
                </a:cubicBezTo>
                <a:cubicBezTo>
                  <a:pt x="22382" y="31938"/>
                  <a:pt x="22487" y="31878"/>
                  <a:pt x="22496" y="31808"/>
                </a:cubicBezTo>
                <a:cubicBezTo>
                  <a:pt x="22507" y="31724"/>
                  <a:pt x="22516" y="31638"/>
                  <a:pt x="22530" y="31554"/>
                </a:cubicBezTo>
                <a:cubicBezTo>
                  <a:pt x="22531" y="31540"/>
                  <a:pt x="22543" y="31528"/>
                  <a:pt x="22556" y="31505"/>
                </a:cubicBezTo>
                <a:cubicBezTo>
                  <a:pt x="22592" y="31521"/>
                  <a:pt x="22630" y="31531"/>
                  <a:pt x="22661" y="31552"/>
                </a:cubicBezTo>
                <a:cubicBezTo>
                  <a:pt x="22835" y="31664"/>
                  <a:pt x="23008" y="31778"/>
                  <a:pt x="23181" y="31891"/>
                </a:cubicBezTo>
                <a:cubicBezTo>
                  <a:pt x="23207" y="31907"/>
                  <a:pt x="23234" y="31924"/>
                  <a:pt x="23262" y="31937"/>
                </a:cubicBezTo>
                <a:cubicBezTo>
                  <a:pt x="23305" y="31957"/>
                  <a:pt x="23338" y="31969"/>
                  <a:pt x="23366" y="31969"/>
                </a:cubicBezTo>
                <a:cubicBezTo>
                  <a:pt x="23421" y="31969"/>
                  <a:pt x="23460" y="31926"/>
                  <a:pt x="23525" y="31824"/>
                </a:cubicBezTo>
                <a:cubicBezTo>
                  <a:pt x="23627" y="31876"/>
                  <a:pt x="23731" y="31928"/>
                  <a:pt x="23833" y="31983"/>
                </a:cubicBezTo>
                <a:cubicBezTo>
                  <a:pt x="23939" y="32041"/>
                  <a:pt x="24039" y="32110"/>
                  <a:pt x="24147" y="32163"/>
                </a:cubicBezTo>
                <a:cubicBezTo>
                  <a:pt x="24204" y="32192"/>
                  <a:pt x="24252" y="32207"/>
                  <a:pt x="24293" y="32207"/>
                </a:cubicBezTo>
                <a:cubicBezTo>
                  <a:pt x="24376" y="32207"/>
                  <a:pt x="24432" y="32146"/>
                  <a:pt x="24479" y="32017"/>
                </a:cubicBezTo>
                <a:cubicBezTo>
                  <a:pt x="24517" y="32030"/>
                  <a:pt x="24557" y="32041"/>
                  <a:pt x="24593" y="32058"/>
                </a:cubicBezTo>
                <a:cubicBezTo>
                  <a:pt x="24745" y="32130"/>
                  <a:pt x="24896" y="32202"/>
                  <a:pt x="25045" y="32275"/>
                </a:cubicBezTo>
                <a:cubicBezTo>
                  <a:pt x="25135" y="32321"/>
                  <a:pt x="25225" y="32367"/>
                  <a:pt x="25314" y="32415"/>
                </a:cubicBezTo>
                <a:cubicBezTo>
                  <a:pt x="25371" y="32448"/>
                  <a:pt x="25422" y="32492"/>
                  <a:pt x="25486" y="32492"/>
                </a:cubicBezTo>
                <a:cubicBezTo>
                  <a:pt x="25509" y="32492"/>
                  <a:pt x="25534" y="32486"/>
                  <a:pt x="25561" y="32473"/>
                </a:cubicBezTo>
                <a:cubicBezTo>
                  <a:pt x="25564" y="32471"/>
                  <a:pt x="25568" y="32471"/>
                  <a:pt x="25572" y="32471"/>
                </a:cubicBezTo>
                <a:cubicBezTo>
                  <a:pt x="25595" y="32471"/>
                  <a:pt x="25631" y="32493"/>
                  <a:pt x="25655" y="32507"/>
                </a:cubicBezTo>
                <a:cubicBezTo>
                  <a:pt x="26015" y="32701"/>
                  <a:pt x="26404" y="32790"/>
                  <a:pt x="26810" y="32820"/>
                </a:cubicBezTo>
                <a:cubicBezTo>
                  <a:pt x="26820" y="32820"/>
                  <a:pt x="26830" y="32821"/>
                  <a:pt x="26841" y="32821"/>
                </a:cubicBezTo>
                <a:cubicBezTo>
                  <a:pt x="26857" y="32821"/>
                  <a:pt x="26874" y="32820"/>
                  <a:pt x="26890" y="32817"/>
                </a:cubicBezTo>
                <a:cubicBezTo>
                  <a:pt x="27022" y="32792"/>
                  <a:pt x="27046" y="32742"/>
                  <a:pt x="26964" y="32640"/>
                </a:cubicBezTo>
                <a:cubicBezTo>
                  <a:pt x="26879" y="32534"/>
                  <a:pt x="26782" y="32437"/>
                  <a:pt x="26688" y="32338"/>
                </a:cubicBezTo>
                <a:cubicBezTo>
                  <a:pt x="26552" y="32194"/>
                  <a:pt x="26414" y="32053"/>
                  <a:pt x="26276" y="31909"/>
                </a:cubicBezTo>
                <a:cubicBezTo>
                  <a:pt x="26260" y="31892"/>
                  <a:pt x="26239" y="31861"/>
                  <a:pt x="26245" y="31850"/>
                </a:cubicBezTo>
                <a:cubicBezTo>
                  <a:pt x="26309" y="31741"/>
                  <a:pt x="26224" y="31685"/>
                  <a:pt x="26167" y="31621"/>
                </a:cubicBezTo>
                <a:cubicBezTo>
                  <a:pt x="25966" y="31400"/>
                  <a:pt x="25763" y="31181"/>
                  <a:pt x="25571" y="30970"/>
                </a:cubicBezTo>
                <a:cubicBezTo>
                  <a:pt x="25577" y="30943"/>
                  <a:pt x="25577" y="30938"/>
                  <a:pt x="25580" y="30935"/>
                </a:cubicBezTo>
                <a:cubicBezTo>
                  <a:pt x="25752" y="30795"/>
                  <a:pt x="25761" y="30746"/>
                  <a:pt x="25645" y="30542"/>
                </a:cubicBezTo>
                <a:cubicBezTo>
                  <a:pt x="25549" y="30372"/>
                  <a:pt x="25447" y="30207"/>
                  <a:pt x="25354" y="30036"/>
                </a:cubicBezTo>
                <a:cubicBezTo>
                  <a:pt x="25334" y="30001"/>
                  <a:pt x="25346" y="29951"/>
                  <a:pt x="25340" y="29909"/>
                </a:cubicBezTo>
                <a:cubicBezTo>
                  <a:pt x="25335" y="29862"/>
                  <a:pt x="25336" y="29807"/>
                  <a:pt x="25314" y="29769"/>
                </a:cubicBezTo>
                <a:cubicBezTo>
                  <a:pt x="25225" y="29618"/>
                  <a:pt x="25125" y="29473"/>
                  <a:pt x="25026" y="29316"/>
                </a:cubicBezTo>
                <a:cubicBezTo>
                  <a:pt x="25135" y="29256"/>
                  <a:pt x="25248" y="29191"/>
                  <a:pt x="25362" y="29129"/>
                </a:cubicBezTo>
                <a:cubicBezTo>
                  <a:pt x="25431" y="29092"/>
                  <a:pt x="25500" y="29055"/>
                  <a:pt x="25571" y="29023"/>
                </a:cubicBezTo>
                <a:cubicBezTo>
                  <a:pt x="25666" y="28979"/>
                  <a:pt x="25674" y="28912"/>
                  <a:pt x="25622" y="28834"/>
                </a:cubicBezTo>
                <a:cubicBezTo>
                  <a:pt x="25577" y="28766"/>
                  <a:pt x="25527" y="28701"/>
                  <a:pt x="25474" y="28638"/>
                </a:cubicBezTo>
                <a:cubicBezTo>
                  <a:pt x="25288" y="28413"/>
                  <a:pt x="25099" y="28191"/>
                  <a:pt x="24912" y="27966"/>
                </a:cubicBezTo>
                <a:cubicBezTo>
                  <a:pt x="24899" y="27953"/>
                  <a:pt x="24893" y="27934"/>
                  <a:pt x="24884" y="27919"/>
                </a:cubicBezTo>
                <a:cubicBezTo>
                  <a:pt x="24991" y="27806"/>
                  <a:pt x="24995" y="27744"/>
                  <a:pt x="24871" y="27641"/>
                </a:cubicBezTo>
                <a:cubicBezTo>
                  <a:pt x="24760" y="27550"/>
                  <a:pt x="24639" y="27471"/>
                  <a:pt x="24517" y="27393"/>
                </a:cubicBezTo>
                <a:cubicBezTo>
                  <a:pt x="24234" y="27209"/>
                  <a:pt x="24050" y="26926"/>
                  <a:pt x="23816" y="26695"/>
                </a:cubicBezTo>
                <a:cubicBezTo>
                  <a:pt x="23716" y="26597"/>
                  <a:pt x="23605" y="26515"/>
                  <a:pt x="23498" y="26423"/>
                </a:cubicBezTo>
                <a:cubicBezTo>
                  <a:pt x="23500" y="26421"/>
                  <a:pt x="23503" y="26410"/>
                  <a:pt x="23507" y="26408"/>
                </a:cubicBezTo>
                <a:cubicBezTo>
                  <a:pt x="23802" y="26360"/>
                  <a:pt x="24097" y="26296"/>
                  <a:pt x="24394" y="26271"/>
                </a:cubicBezTo>
                <a:cubicBezTo>
                  <a:pt x="24482" y="26263"/>
                  <a:pt x="24570" y="26260"/>
                  <a:pt x="24658" y="26260"/>
                </a:cubicBezTo>
                <a:cubicBezTo>
                  <a:pt x="25018" y="26260"/>
                  <a:pt x="25374" y="26319"/>
                  <a:pt x="25726" y="26401"/>
                </a:cubicBezTo>
                <a:cubicBezTo>
                  <a:pt x="25753" y="26408"/>
                  <a:pt x="25782" y="26410"/>
                  <a:pt x="25811" y="26410"/>
                </a:cubicBezTo>
                <a:cubicBezTo>
                  <a:pt x="25829" y="26410"/>
                  <a:pt x="25847" y="26409"/>
                  <a:pt x="25865" y="26408"/>
                </a:cubicBezTo>
                <a:cubicBezTo>
                  <a:pt x="26074" y="26392"/>
                  <a:pt x="26084" y="26379"/>
                  <a:pt x="26053" y="26175"/>
                </a:cubicBezTo>
                <a:cubicBezTo>
                  <a:pt x="26050" y="26165"/>
                  <a:pt x="26054" y="26152"/>
                  <a:pt x="26059" y="26122"/>
                </a:cubicBezTo>
                <a:cubicBezTo>
                  <a:pt x="26182" y="26135"/>
                  <a:pt x="26303" y="26148"/>
                  <a:pt x="26426" y="26163"/>
                </a:cubicBezTo>
                <a:cubicBezTo>
                  <a:pt x="26488" y="26170"/>
                  <a:pt x="26549" y="26180"/>
                  <a:pt x="26611" y="26184"/>
                </a:cubicBezTo>
                <a:cubicBezTo>
                  <a:pt x="26621" y="26185"/>
                  <a:pt x="26631" y="26185"/>
                  <a:pt x="26640" y="26185"/>
                </a:cubicBezTo>
                <a:cubicBezTo>
                  <a:pt x="26722" y="26185"/>
                  <a:pt x="26785" y="26158"/>
                  <a:pt x="26780" y="26042"/>
                </a:cubicBezTo>
                <a:lnTo>
                  <a:pt x="26780" y="26042"/>
                </a:lnTo>
                <a:cubicBezTo>
                  <a:pt x="26892" y="26045"/>
                  <a:pt x="27000" y="26053"/>
                  <a:pt x="27107" y="26053"/>
                </a:cubicBezTo>
                <a:cubicBezTo>
                  <a:pt x="27151" y="26053"/>
                  <a:pt x="27195" y="26051"/>
                  <a:pt x="27239" y="26047"/>
                </a:cubicBezTo>
                <a:cubicBezTo>
                  <a:pt x="27397" y="26034"/>
                  <a:pt x="27554" y="25998"/>
                  <a:pt x="27708" y="25962"/>
                </a:cubicBezTo>
                <a:cubicBezTo>
                  <a:pt x="27804" y="25938"/>
                  <a:pt x="27831" y="25877"/>
                  <a:pt x="27775" y="25785"/>
                </a:cubicBezTo>
                <a:cubicBezTo>
                  <a:pt x="27696" y="25657"/>
                  <a:pt x="27619" y="25526"/>
                  <a:pt x="27531" y="25376"/>
                </a:cubicBezTo>
                <a:cubicBezTo>
                  <a:pt x="27621" y="25352"/>
                  <a:pt x="27704" y="25336"/>
                  <a:pt x="27784" y="25336"/>
                </a:cubicBezTo>
                <a:cubicBezTo>
                  <a:pt x="27835" y="25336"/>
                  <a:pt x="27884" y="25342"/>
                  <a:pt x="27933" y="25356"/>
                </a:cubicBezTo>
                <a:cubicBezTo>
                  <a:pt x="28078" y="25396"/>
                  <a:pt x="28220" y="25453"/>
                  <a:pt x="28364" y="25501"/>
                </a:cubicBezTo>
                <a:cubicBezTo>
                  <a:pt x="28397" y="25511"/>
                  <a:pt x="28431" y="25523"/>
                  <a:pt x="28466" y="25530"/>
                </a:cubicBezTo>
                <a:cubicBezTo>
                  <a:pt x="28497" y="25536"/>
                  <a:pt x="28524" y="25539"/>
                  <a:pt x="28546" y="25539"/>
                </a:cubicBezTo>
                <a:cubicBezTo>
                  <a:pt x="28627" y="25539"/>
                  <a:pt x="28652" y="25495"/>
                  <a:pt x="28648" y="25382"/>
                </a:cubicBezTo>
                <a:cubicBezTo>
                  <a:pt x="28648" y="25372"/>
                  <a:pt x="28657" y="25361"/>
                  <a:pt x="28664" y="25345"/>
                </a:cubicBezTo>
                <a:cubicBezTo>
                  <a:pt x="28766" y="25374"/>
                  <a:pt x="28864" y="25409"/>
                  <a:pt x="28966" y="25429"/>
                </a:cubicBezTo>
                <a:cubicBezTo>
                  <a:pt x="29067" y="25450"/>
                  <a:pt x="29166" y="25461"/>
                  <a:pt x="29265" y="25461"/>
                </a:cubicBezTo>
                <a:cubicBezTo>
                  <a:pt x="29439" y="25461"/>
                  <a:pt x="29610" y="25425"/>
                  <a:pt x="29774" y="25338"/>
                </a:cubicBezTo>
                <a:cubicBezTo>
                  <a:pt x="29869" y="25288"/>
                  <a:pt x="29907" y="25228"/>
                  <a:pt x="29850" y="25124"/>
                </a:cubicBezTo>
                <a:cubicBezTo>
                  <a:pt x="29811" y="25053"/>
                  <a:pt x="29788" y="24972"/>
                  <a:pt x="29753" y="24883"/>
                </a:cubicBezTo>
                <a:lnTo>
                  <a:pt x="29753" y="24883"/>
                </a:lnTo>
                <a:cubicBezTo>
                  <a:pt x="29823" y="24884"/>
                  <a:pt x="29886" y="24890"/>
                  <a:pt x="29946" y="24890"/>
                </a:cubicBezTo>
                <a:cubicBezTo>
                  <a:pt x="29959" y="24890"/>
                  <a:pt x="29971" y="24889"/>
                  <a:pt x="29984" y="24889"/>
                </a:cubicBezTo>
                <a:cubicBezTo>
                  <a:pt x="30181" y="24882"/>
                  <a:pt x="30381" y="24884"/>
                  <a:pt x="30576" y="24854"/>
                </a:cubicBezTo>
                <a:cubicBezTo>
                  <a:pt x="30843" y="24815"/>
                  <a:pt x="30856" y="24775"/>
                  <a:pt x="30731" y="24530"/>
                </a:cubicBezTo>
                <a:cubicBezTo>
                  <a:pt x="30799" y="24519"/>
                  <a:pt x="30863" y="24507"/>
                  <a:pt x="30926" y="24495"/>
                </a:cubicBezTo>
                <a:cubicBezTo>
                  <a:pt x="31014" y="24480"/>
                  <a:pt x="31103" y="24469"/>
                  <a:pt x="31190" y="24447"/>
                </a:cubicBezTo>
                <a:cubicBezTo>
                  <a:pt x="31290" y="24418"/>
                  <a:pt x="31376" y="24369"/>
                  <a:pt x="31328" y="24240"/>
                </a:cubicBezTo>
                <a:cubicBezTo>
                  <a:pt x="31419" y="24193"/>
                  <a:pt x="31510" y="24156"/>
                  <a:pt x="31591" y="24105"/>
                </a:cubicBezTo>
                <a:cubicBezTo>
                  <a:pt x="31702" y="24035"/>
                  <a:pt x="31702" y="23987"/>
                  <a:pt x="31611" y="23895"/>
                </a:cubicBezTo>
                <a:cubicBezTo>
                  <a:pt x="31497" y="23779"/>
                  <a:pt x="31384" y="23660"/>
                  <a:pt x="31272" y="23542"/>
                </a:cubicBezTo>
                <a:cubicBezTo>
                  <a:pt x="31258" y="23527"/>
                  <a:pt x="31244" y="23500"/>
                  <a:pt x="31246" y="23482"/>
                </a:cubicBezTo>
                <a:cubicBezTo>
                  <a:pt x="31294" y="23208"/>
                  <a:pt x="31153" y="22979"/>
                  <a:pt x="31064" y="22742"/>
                </a:cubicBezTo>
                <a:cubicBezTo>
                  <a:pt x="31015" y="22609"/>
                  <a:pt x="30926" y="22491"/>
                  <a:pt x="30866" y="22383"/>
                </a:cubicBezTo>
                <a:cubicBezTo>
                  <a:pt x="31131" y="22277"/>
                  <a:pt x="31399" y="22174"/>
                  <a:pt x="31663" y="22065"/>
                </a:cubicBezTo>
                <a:cubicBezTo>
                  <a:pt x="31736" y="22034"/>
                  <a:pt x="31801" y="21977"/>
                  <a:pt x="31875" y="21951"/>
                </a:cubicBezTo>
                <a:cubicBezTo>
                  <a:pt x="31985" y="21913"/>
                  <a:pt x="32103" y="21900"/>
                  <a:pt x="32211" y="21859"/>
                </a:cubicBezTo>
                <a:cubicBezTo>
                  <a:pt x="32345" y="21808"/>
                  <a:pt x="32480" y="21753"/>
                  <a:pt x="32599" y="21678"/>
                </a:cubicBezTo>
                <a:cubicBezTo>
                  <a:pt x="32723" y="21599"/>
                  <a:pt x="32719" y="21534"/>
                  <a:pt x="32628" y="21417"/>
                </a:cubicBezTo>
                <a:cubicBezTo>
                  <a:pt x="32593" y="21372"/>
                  <a:pt x="32559" y="21326"/>
                  <a:pt x="32521" y="21273"/>
                </a:cubicBezTo>
                <a:cubicBezTo>
                  <a:pt x="32676" y="21190"/>
                  <a:pt x="32825" y="21113"/>
                  <a:pt x="32969" y="21032"/>
                </a:cubicBezTo>
                <a:cubicBezTo>
                  <a:pt x="33195" y="20903"/>
                  <a:pt x="33421" y="20773"/>
                  <a:pt x="33647" y="20642"/>
                </a:cubicBezTo>
                <a:cubicBezTo>
                  <a:pt x="33755" y="20579"/>
                  <a:pt x="33756" y="20557"/>
                  <a:pt x="33660" y="20377"/>
                </a:cubicBezTo>
                <a:cubicBezTo>
                  <a:pt x="33732" y="20312"/>
                  <a:pt x="33813" y="20253"/>
                  <a:pt x="33879" y="20179"/>
                </a:cubicBezTo>
                <a:cubicBezTo>
                  <a:pt x="33972" y="20075"/>
                  <a:pt x="34059" y="19967"/>
                  <a:pt x="34136" y="19853"/>
                </a:cubicBezTo>
                <a:cubicBezTo>
                  <a:pt x="34202" y="19756"/>
                  <a:pt x="34162" y="19682"/>
                  <a:pt x="34072" y="19605"/>
                </a:cubicBezTo>
                <a:cubicBezTo>
                  <a:pt x="33940" y="19492"/>
                  <a:pt x="33825" y="19359"/>
                  <a:pt x="33708" y="19230"/>
                </a:cubicBezTo>
                <a:cubicBezTo>
                  <a:pt x="33652" y="19167"/>
                  <a:pt x="33681" y="19132"/>
                  <a:pt x="33752" y="19090"/>
                </a:cubicBezTo>
                <a:cubicBezTo>
                  <a:pt x="33973" y="18958"/>
                  <a:pt x="34188" y="18815"/>
                  <a:pt x="34403" y="18676"/>
                </a:cubicBezTo>
                <a:cubicBezTo>
                  <a:pt x="34504" y="18610"/>
                  <a:pt x="34601" y="18538"/>
                  <a:pt x="34699" y="18468"/>
                </a:cubicBezTo>
                <a:cubicBezTo>
                  <a:pt x="34764" y="18421"/>
                  <a:pt x="34817" y="18375"/>
                  <a:pt x="34743" y="18288"/>
                </a:cubicBezTo>
                <a:cubicBezTo>
                  <a:pt x="34729" y="18270"/>
                  <a:pt x="34750" y="18201"/>
                  <a:pt x="34775" y="18177"/>
                </a:cubicBezTo>
                <a:cubicBezTo>
                  <a:pt x="34879" y="18078"/>
                  <a:pt x="35002" y="17995"/>
                  <a:pt x="35097" y="17888"/>
                </a:cubicBezTo>
                <a:cubicBezTo>
                  <a:pt x="35185" y="17792"/>
                  <a:pt x="35254" y="17676"/>
                  <a:pt x="35316" y="17560"/>
                </a:cubicBezTo>
                <a:cubicBezTo>
                  <a:pt x="35365" y="17476"/>
                  <a:pt x="35360" y="17387"/>
                  <a:pt x="35252" y="17337"/>
                </a:cubicBezTo>
                <a:cubicBezTo>
                  <a:pt x="35228" y="17327"/>
                  <a:pt x="35211" y="17303"/>
                  <a:pt x="35182" y="17280"/>
                </a:cubicBezTo>
                <a:cubicBezTo>
                  <a:pt x="35284" y="17190"/>
                  <a:pt x="35376" y="17102"/>
                  <a:pt x="35473" y="17020"/>
                </a:cubicBezTo>
                <a:cubicBezTo>
                  <a:pt x="35759" y="16775"/>
                  <a:pt x="36055" y="16539"/>
                  <a:pt x="36335" y="16284"/>
                </a:cubicBezTo>
                <a:cubicBezTo>
                  <a:pt x="36642" y="16010"/>
                  <a:pt x="36973" y="15768"/>
                  <a:pt x="37287" y="15504"/>
                </a:cubicBezTo>
                <a:cubicBezTo>
                  <a:pt x="37363" y="15440"/>
                  <a:pt x="37426" y="15357"/>
                  <a:pt x="37481" y="15275"/>
                </a:cubicBezTo>
                <a:cubicBezTo>
                  <a:pt x="37521" y="15216"/>
                  <a:pt x="37501" y="15164"/>
                  <a:pt x="37429" y="15164"/>
                </a:cubicBezTo>
                <a:cubicBezTo>
                  <a:pt x="37424" y="15164"/>
                  <a:pt x="37419" y="15164"/>
                  <a:pt x="37413" y="15165"/>
                </a:cubicBezTo>
                <a:cubicBezTo>
                  <a:pt x="37283" y="15176"/>
                  <a:pt x="37152" y="15194"/>
                  <a:pt x="37023" y="15216"/>
                </a:cubicBezTo>
                <a:cubicBezTo>
                  <a:pt x="36771" y="15260"/>
                  <a:pt x="36520" y="15316"/>
                  <a:pt x="36266" y="15352"/>
                </a:cubicBezTo>
                <a:cubicBezTo>
                  <a:pt x="36020" y="15387"/>
                  <a:pt x="35772" y="15403"/>
                  <a:pt x="35523" y="15423"/>
                </a:cubicBezTo>
                <a:cubicBezTo>
                  <a:pt x="35402" y="15433"/>
                  <a:pt x="35279" y="15436"/>
                  <a:pt x="35156" y="15443"/>
                </a:cubicBezTo>
                <a:cubicBezTo>
                  <a:pt x="35151" y="15250"/>
                  <a:pt x="35143" y="15232"/>
                  <a:pt x="34975" y="15212"/>
                </a:cubicBezTo>
                <a:cubicBezTo>
                  <a:pt x="34923" y="15206"/>
                  <a:pt x="34870" y="15204"/>
                  <a:pt x="34817" y="15204"/>
                </a:cubicBezTo>
                <a:cubicBezTo>
                  <a:pt x="34742" y="15204"/>
                  <a:pt x="34666" y="15209"/>
                  <a:pt x="34591" y="15217"/>
                </a:cubicBezTo>
                <a:cubicBezTo>
                  <a:pt x="34173" y="15263"/>
                  <a:pt x="33756" y="15315"/>
                  <a:pt x="33337" y="15366"/>
                </a:cubicBezTo>
                <a:cubicBezTo>
                  <a:pt x="33336" y="15366"/>
                  <a:pt x="33335" y="15366"/>
                  <a:pt x="33334" y="15366"/>
                </a:cubicBezTo>
                <a:cubicBezTo>
                  <a:pt x="33325" y="15366"/>
                  <a:pt x="33315" y="15362"/>
                  <a:pt x="33303" y="15360"/>
                </a:cubicBezTo>
                <a:cubicBezTo>
                  <a:pt x="33330" y="15228"/>
                  <a:pt x="33356" y="15099"/>
                  <a:pt x="33381" y="14969"/>
                </a:cubicBezTo>
                <a:cubicBezTo>
                  <a:pt x="33401" y="14869"/>
                  <a:pt x="33350" y="14798"/>
                  <a:pt x="33237" y="14764"/>
                </a:cubicBezTo>
                <a:cubicBezTo>
                  <a:pt x="33182" y="14747"/>
                  <a:pt x="33127" y="14740"/>
                  <a:pt x="33073" y="14740"/>
                </a:cubicBezTo>
                <a:cubicBezTo>
                  <a:pt x="32973" y="14740"/>
                  <a:pt x="32876" y="14764"/>
                  <a:pt x="32779" y="14798"/>
                </a:cubicBezTo>
                <a:cubicBezTo>
                  <a:pt x="32732" y="14815"/>
                  <a:pt x="32685" y="14834"/>
                  <a:pt x="32628" y="14854"/>
                </a:cubicBezTo>
                <a:cubicBezTo>
                  <a:pt x="32614" y="14737"/>
                  <a:pt x="32550" y="14699"/>
                  <a:pt x="32465" y="14699"/>
                </a:cubicBezTo>
                <a:cubicBezTo>
                  <a:pt x="32450" y="14699"/>
                  <a:pt x="32434" y="14700"/>
                  <a:pt x="32418" y="14702"/>
                </a:cubicBezTo>
                <a:cubicBezTo>
                  <a:pt x="32166" y="14734"/>
                  <a:pt x="31914" y="14769"/>
                  <a:pt x="31662" y="14803"/>
                </a:cubicBezTo>
                <a:cubicBezTo>
                  <a:pt x="31657" y="14745"/>
                  <a:pt x="31642" y="14679"/>
                  <a:pt x="31647" y="14616"/>
                </a:cubicBezTo>
                <a:cubicBezTo>
                  <a:pt x="31655" y="14522"/>
                  <a:pt x="31610" y="14472"/>
                  <a:pt x="31533" y="14472"/>
                </a:cubicBezTo>
                <a:cubicBezTo>
                  <a:pt x="31511" y="14472"/>
                  <a:pt x="31487" y="14476"/>
                  <a:pt x="31461" y="14484"/>
                </a:cubicBezTo>
                <a:cubicBezTo>
                  <a:pt x="31294" y="14533"/>
                  <a:pt x="31129" y="14595"/>
                  <a:pt x="30967" y="14661"/>
                </a:cubicBezTo>
                <a:cubicBezTo>
                  <a:pt x="30629" y="14797"/>
                  <a:pt x="30293" y="14939"/>
                  <a:pt x="29956" y="15079"/>
                </a:cubicBezTo>
                <a:cubicBezTo>
                  <a:pt x="29906" y="15099"/>
                  <a:pt x="29857" y="15121"/>
                  <a:pt x="29803" y="15144"/>
                </a:cubicBezTo>
                <a:cubicBezTo>
                  <a:pt x="29802" y="14922"/>
                  <a:pt x="29799" y="14699"/>
                  <a:pt x="29801" y="14478"/>
                </a:cubicBezTo>
                <a:cubicBezTo>
                  <a:pt x="29801" y="14400"/>
                  <a:pt x="29774" y="14362"/>
                  <a:pt x="29696" y="14357"/>
                </a:cubicBezTo>
                <a:cubicBezTo>
                  <a:pt x="29664" y="14355"/>
                  <a:pt x="29634" y="14354"/>
                  <a:pt x="29603" y="14354"/>
                </a:cubicBezTo>
                <a:cubicBezTo>
                  <a:pt x="29405" y="14354"/>
                  <a:pt x="29220" y="14402"/>
                  <a:pt x="29056" y="14527"/>
                </a:cubicBezTo>
                <a:cubicBezTo>
                  <a:pt x="29010" y="14454"/>
                  <a:pt x="28974" y="14420"/>
                  <a:pt x="28929" y="14420"/>
                </a:cubicBezTo>
                <a:cubicBezTo>
                  <a:pt x="28895" y="14420"/>
                  <a:pt x="28855" y="14440"/>
                  <a:pt x="28803" y="14478"/>
                </a:cubicBezTo>
                <a:cubicBezTo>
                  <a:pt x="28646" y="14591"/>
                  <a:pt x="28488" y="14703"/>
                  <a:pt x="28336" y="14811"/>
                </a:cubicBezTo>
                <a:cubicBezTo>
                  <a:pt x="28313" y="14797"/>
                  <a:pt x="28304" y="14795"/>
                  <a:pt x="28302" y="14789"/>
                </a:cubicBezTo>
                <a:cubicBezTo>
                  <a:pt x="28253" y="14681"/>
                  <a:pt x="28226" y="14633"/>
                  <a:pt x="28181" y="14633"/>
                </a:cubicBezTo>
                <a:cubicBezTo>
                  <a:pt x="28146" y="14633"/>
                  <a:pt x="28100" y="14661"/>
                  <a:pt x="28025" y="14712"/>
                </a:cubicBezTo>
                <a:cubicBezTo>
                  <a:pt x="27797" y="14868"/>
                  <a:pt x="27566" y="15020"/>
                  <a:pt x="27343" y="15181"/>
                </a:cubicBezTo>
                <a:cubicBezTo>
                  <a:pt x="27254" y="15247"/>
                  <a:pt x="27183" y="15336"/>
                  <a:pt x="27096" y="15422"/>
                </a:cubicBezTo>
                <a:cubicBezTo>
                  <a:pt x="27077" y="15332"/>
                  <a:pt x="27060" y="15253"/>
                  <a:pt x="27044" y="15176"/>
                </a:cubicBezTo>
                <a:cubicBezTo>
                  <a:pt x="27029" y="15095"/>
                  <a:pt x="26999" y="15052"/>
                  <a:pt x="26949" y="15052"/>
                </a:cubicBezTo>
                <a:cubicBezTo>
                  <a:pt x="26924" y="15052"/>
                  <a:pt x="26893" y="15062"/>
                  <a:pt x="26857" y="15085"/>
                </a:cubicBezTo>
                <a:cubicBezTo>
                  <a:pt x="26684" y="15191"/>
                  <a:pt x="26517" y="15305"/>
                  <a:pt x="26358" y="15427"/>
                </a:cubicBezTo>
                <a:cubicBezTo>
                  <a:pt x="26195" y="15551"/>
                  <a:pt x="26024" y="15639"/>
                  <a:pt x="25829" y="15702"/>
                </a:cubicBezTo>
                <a:cubicBezTo>
                  <a:pt x="25675" y="15751"/>
                  <a:pt x="25527" y="15831"/>
                  <a:pt x="25388" y="15917"/>
                </a:cubicBezTo>
                <a:cubicBezTo>
                  <a:pt x="25284" y="15982"/>
                  <a:pt x="25207" y="16087"/>
                  <a:pt x="25104" y="16157"/>
                </a:cubicBezTo>
                <a:cubicBezTo>
                  <a:pt x="24995" y="16231"/>
                  <a:pt x="24865" y="16273"/>
                  <a:pt x="24754" y="16347"/>
                </a:cubicBezTo>
                <a:cubicBezTo>
                  <a:pt x="24621" y="16435"/>
                  <a:pt x="24507" y="16550"/>
                  <a:pt x="24372" y="16633"/>
                </a:cubicBezTo>
                <a:cubicBezTo>
                  <a:pt x="24151" y="16772"/>
                  <a:pt x="23920" y="16893"/>
                  <a:pt x="23694" y="17026"/>
                </a:cubicBezTo>
                <a:cubicBezTo>
                  <a:pt x="23517" y="17130"/>
                  <a:pt x="23344" y="17239"/>
                  <a:pt x="23169" y="17346"/>
                </a:cubicBezTo>
                <a:cubicBezTo>
                  <a:pt x="23159" y="17338"/>
                  <a:pt x="23150" y="17330"/>
                  <a:pt x="23142" y="17321"/>
                </a:cubicBezTo>
                <a:cubicBezTo>
                  <a:pt x="23251" y="17157"/>
                  <a:pt x="23349" y="16982"/>
                  <a:pt x="23473" y="16829"/>
                </a:cubicBezTo>
                <a:cubicBezTo>
                  <a:pt x="23646" y="16618"/>
                  <a:pt x="23834" y="16418"/>
                  <a:pt x="24023" y="16222"/>
                </a:cubicBezTo>
                <a:cubicBezTo>
                  <a:pt x="24209" y="16029"/>
                  <a:pt x="24398" y="15838"/>
                  <a:pt x="24594" y="15656"/>
                </a:cubicBezTo>
                <a:cubicBezTo>
                  <a:pt x="24821" y="15448"/>
                  <a:pt x="25057" y="15249"/>
                  <a:pt x="25290" y="15048"/>
                </a:cubicBezTo>
                <a:cubicBezTo>
                  <a:pt x="25304" y="15035"/>
                  <a:pt x="25318" y="15021"/>
                  <a:pt x="25330" y="15005"/>
                </a:cubicBezTo>
                <a:cubicBezTo>
                  <a:pt x="25424" y="14894"/>
                  <a:pt x="25419" y="14860"/>
                  <a:pt x="25295" y="14770"/>
                </a:cubicBezTo>
                <a:cubicBezTo>
                  <a:pt x="25341" y="14594"/>
                  <a:pt x="25506" y="14519"/>
                  <a:pt x="25618" y="14399"/>
                </a:cubicBezTo>
                <a:cubicBezTo>
                  <a:pt x="25664" y="14351"/>
                  <a:pt x="25721" y="14315"/>
                  <a:pt x="25772" y="14272"/>
                </a:cubicBezTo>
                <a:cubicBezTo>
                  <a:pt x="25853" y="14203"/>
                  <a:pt x="25897" y="14120"/>
                  <a:pt x="25941" y="14018"/>
                </a:cubicBezTo>
                <a:cubicBezTo>
                  <a:pt x="26009" y="13858"/>
                  <a:pt x="26127" y="13715"/>
                  <a:pt x="26236" y="13575"/>
                </a:cubicBezTo>
                <a:cubicBezTo>
                  <a:pt x="26303" y="13488"/>
                  <a:pt x="26406" y="13427"/>
                  <a:pt x="26476" y="13340"/>
                </a:cubicBezTo>
                <a:cubicBezTo>
                  <a:pt x="26553" y="13242"/>
                  <a:pt x="26533" y="13200"/>
                  <a:pt x="26417" y="13148"/>
                </a:cubicBezTo>
                <a:cubicBezTo>
                  <a:pt x="26368" y="13127"/>
                  <a:pt x="26322" y="13099"/>
                  <a:pt x="26256" y="13066"/>
                </a:cubicBezTo>
                <a:cubicBezTo>
                  <a:pt x="26339" y="12981"/>
                  <a:pt x="26406" y="12906"/>
                  <a:pt x="26481" y="12840"/>
                </a:cubicBezTo>
                <a:cubicBezTo>
                  <a:pt x="26640" y="12701"/>
                  <a:pt x="26800" y="12564"/>
                  <a:pt x="26964" y="12432"/>
                </a:cubicBezTo>
                <a:cubicBezTo>
                  <a:pt x="27051" y="12361"/>
                  <a:pt x="27151" y="12306"/>
                  <a:pt x="27240" y="12237"/>
                </a:cubicBezTo>
                <a:cubicBezTo>
                  <a:pt x="27311" y="12181"/>
                  <a:pt x="27391" y="12125"/>
                  <a:pt x="27306" y="12016"/>
                </a:cubicBezTo>
                <a:cubicBezTo>
                  <a:pt x="27293" y="11998"/>
                  <a:pt x="27321" y="11938"/>
                  <a:pt x="27345" y="11909"/>
                </a:cubicBezTo>
                <a:cubicBezTo>
                  <a:pt x="27481" y="11728"/>
                  <a:pt x="27620" y="11553"/>
                  <a:pt x="27758" y="11372"/>
                </a:cubicBezTo>
                <a:cubicBezTo>
                  <a:pt x="27784" y="11339"/>
                  <a:pt x="27808" y="11298"/>
                  <a:pt x="27819" y="11259"/>
                </a:cubicBezTo>
                <a:cubicBezTo>
                  <a:pt x="27866" y="11105"/>
                  <a:pt x="27865" y="10937"/>
                  <a:pt x="27631" y="10904"/>
                </a:cubicBezTo>
                <a:cubicBezTo>
                  <a:pt x="27600" y="10899"/>
                  <a:pt x="27572" y="10889"/>
                  <a:pt x="27535" y="10880"/>
                </a:cubicBezTo>
                <a:cubicBezTo>
                  <a:pt x="27554" y="10834"/>
                  <a:pt x="27573" y="10797"/>
                  <a:pt x="27589" y="10758"/>
                </a:cubicBezTo>
                <a:cubicBezTo>
                  <a:pt x="27644" y="10613"/>
                  <a:pt x="27721" y="10482"/>
                  <a:pt x="27747" y="10316"/>
                </a:cubicBezTo>
                <a:cubicBezTo>
                  <a:pt x="27772" y="10153"/>
                  <a:pt x="27900" y="10006"/>
                  <a:pt x="27985" y="9852"/>
                </a:cubicBezTo>
                <a:cubicBezTo>
                  <a:pt x="28004" y="9817"/>
                  <a:pt x="28030" y="9788"/>
                  <a:pt x="28047" y="9753"/>
                </a:cubicBezTo>
                <a:cubicBezTo>
                  <a:pt x="28104" y="9642"/>
                  <a:pt x="28094" y="9610"/>
                  <a:pt x="27975" y="9547"/>
                </a:cubicBezTo>
                <a:cubicBezTo>
                  <a:pt x="28045" y="9410"/>
                  <a:pt x="28114" y="9275"/>
                  <a:pt x="28185" y="9138"/>
                </a:cubicBezTo>
                <a:cubicBezTo>
                  <a:pt x="28245" y="9025"/>
                  <a:pt x="28324" y="8917"/>
                  <a:pt x="28360" y="8796"/>
                </a:cubicBezTo>
                <a:cubicBezTo>
                  <a:pt x="28409" y="8633"/>
                  <a:pt x="28387" y="8566"/>
                  <a:pt x="28255" y="8566"/>
                </a:cubicBezTo>
                <a:cubicBezTo>
                  <a:pt x="28238" y="8566"/>
                  <a:pt x="28218" y="8567"/>
                  <a:pt x="28197" y="8570"/>
                </a:cubicBezTo>
                <a:cubicBezTo>
                  <a:pt x="27991" y="8590"/>
                  <a:pt x="27787" y="8618"/>
                  <a:pt x="27582" y="8643"/>
                </a:cubicBezTo>
                <a:cubicBezTo>
                  <a:pt x="27526" y="8651"/>
                  <a:pt x="27468" y="8658"/>
                  <a:pt x="27412" y="8664"/>
                </a:cubicBezTo>
                <a:cubicBezTo>
                  <a:pt x="27391" y="8512"/>
                  <a:pt x="27375" y="8461"/>
                  <a:pt x="27289" y="8461"/>
                </a:cubicBezTo>
                <a:cubicBezTo>
                  <a:pt x="27256" y="8461"/>
                  <a:pt x="27213" y="8469"/>
                  <a:pt x="27154" y="8481"/>
                </a:cubicBezTo>
                <a:cubicBezTo>
                  <a:pt x="26898" y="8534"/>
                  <a:pt x="26645" y="8596"/>
                  <a:pt x="26390" y="8653"/>
                </a:cubicBezTo>
                <a:cubicBezTo>
                  <a:pt x="26360" y="8661"/>
                  <a:pt x="26331" y="8663"/>
                  <a:pt x="26297" y="8670"/>
                </a:cubicBezTo>
                <a:cubicBezTo>
                  <a:pt x="26425" y="8376"/>
                  <a:pt x="26544" y="8088"/>
                  <a:pt x="26673" y="7805"/>
                </a:cubicBezTo>
                <a:cubicBezTo>
                  <a:pt x="26730" y="7680"/>
                  <a:pt x="26801" y="7558"/>
                  <a:pt x="26877" y="7440"/>
                </a:cubicBezTo>
                <a:cubicBezTo>
                  <a:pt x="26965" y="7299"/>
                  <a:pt x="27065" y="7164"/>
                  <a:pt x="27157" y="7023"/>
                </a:cubicBezTo>
                <a:cubicBezTo>
                  <a:pt x="27185" y="6981"/>
                  <a:pt x="27203" y="6933"/>
                  <a:pt x="27219" y="6884"/>
                </a:cubicBezTo>
                <a:cubicBezTo>
                  <a:pt x="27253" y="6791"/>
                  <a:pt x="27244" y="6717"/>
                  <a:pt x="27125" y="6694"/>
                </a:cubicBezTo>
                <a:cubicBezTo>
                  <a:pt x="27091" y="6688"/>
                  <a:pt x="27062" y="6667"/>
                  <a:pt x="27019" y="6648"/>
                </a:cubicBezTo>
                <a:cubicBezTo>
                  <a:pt x="27034" y="6605"/>
                  <a:pt x="27046" y="6563"/>
                  <a:pt x="27063" y="6526"/>
                </a:cubicBezTo>
                <a:cubicBezTo>
                  <a:pt x="27182" y="6262"/>
                  <a:pt x="27304" y="6000"/>
                  <a:pt x="27423" y="5737"/>
                </a:cubicBezTo>
                <a:cubicBezTo>
                  <a:pt x="27438" y="5703"/>
                  <a:pt x="27456" y="5668"/>
                  <a:pt x="27469" y="5631"/>
                </a:cubicBezTo>
                <a:cubicBezTo>
                  <a:pt x="27523" y="5478"/>
                  <a:pt x="27512" y="5453"/>
                  <a:pt x="27367" y="5380"/>
                </a:cubicBezTo>
                <a:cubicBezTo>
                  <a:pt x="27414" y="5174"/>
                  <a:pt x="27466" y="4968"/>
                  <a:pt x="27506" y="4758"/>
                </a:cubicBezTo>
                <a:cubicBezTo>
                  <a:pt x="27525" y="4659"/>
                  <a:pt x="27525" y="4556"/>
                  <a:pt x="27522" y="4455"/>
                </a:cubicBezTo>
                <a:cubicBezTo>
                  <a:pt x="27518" y="4355"/>
                  <a:pt x="27461" y="4315"/>
                  <a:pt x="27368" y="4315"/>
                </a:cubicBezTo>
                <a:cubicBezTo>
                  <a:pt x="27362" y="4315"/>
                  <a:pt x="27355" y="4315"/>
                  <a:pt x="27348" y="4315"/>
                </a:cubicBezTo>
                <a:cubicBezTo>
                  <a:pt x="26952" y="4342"/>
                  <a:pt x="26556" y="4367"/>
                  <a:pt x="26159" y="4391"/>
                </a:cubicBezTo>
                <a:cubicBezTo>
                  <a:pt x="26156" y="4392"/>
                  <a:pt x="26153" y="4392"/>
                  <a:pt x="26150" y="4392"/>
                </a:cubicBezTo>
                <a:cubicBezTo>
                  <a:pt x="26130" y="4392"/>
                  <a:pt x="26111" y="4389"/>
                  <a:pt x="26097" y="4388"/>
                </a:cubicBezTo>
                <a:cubicBezTo>
                  <a:pt x="26156" y="4117"/>
                  <a:pt x="26216" y="3853"/>
                  <a:pt x="26267" y="3587"/>
                </a:cubicBezTo>
                <a:cubicBezTo>
                  <a:pt x="26276" y="3550"/>
                  <a:pt x="26240" y="3504"/>
                  <a:pt x="26224" y="3461"/>
                </a:cubicBezTo>
                <a:cubicBezTo>
                  <a:pt x="26213" y="3429"/>
                  <a:pt x="26188" y="3396"/>
                  <a:pt x="26192" y="3365"/>
                </a:cubicBezTo>
                <a:cubicBezTo>
                  <a:pt x="26210" y="3226"/>
                  <a:pt x="26237" y="3088"/>
                  <a:pt x="26257" y="2949"/>
                </a:cubicBezTo>
                <a:cubicBezTo>
                  <a:pt x="26267" y="2877"/>
                  <a:pt x="26280" y="2803"/>
                  <a:pt x="26277" y="2730"/>
                </a:cubicBezTo>
                <a:cubicBezTo>
                  <a:pt x="26271" y="2532"/>
                  <a:pt x="26225" y="2485"/>
                  <a:pt x="26014" y="2452"/>
                </a:cubicBezTo>
                <a:cubicBezTo>
                  <a:pt x="26084" y="2218"/>
                  <a:pt x="26139" y="1985"/>
                  <a:pt x="26223" y="1761"/>
                </a:cubicBezTo>
                <a:cubicBezTo>
                  <a:pt x="26350" y="1421"/>
                  <a:pt x="26499" y="1091"/>
                  <a:pt x="26632" y="754"/>
                </a:cubicBezTo>
                <a:cubicBezTo>
                  <a:pt x="26688" y="608"/>
                  <a:pt x="26736" y="459"/>
                  <a:pt x="26772" y="308"/>
                </a:cubicBezTo>
                <a:cubicBezTo>
                  <a:pt x="26790" y="232"/>
                  <a:pt x="26785" y="145"/>
                  <a:pt x="26770" y="67"/>
                </a:cubicBezTo>
                <a:cubicBezTo>
                  <a:pt x="26761" y="22"/>
                  <a:pt x="26736" y="0"/>
                  <a:pt x="26707" y="0"/>
                </a:cubicBezTo>
                <a:close/>
              </a:path>
            </a:pathLst>
          </a:custGeom>
          <a:solidFill>
            <a:srgbClr val="003100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" name="Google Shape;88;p32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33"/>
          <p:cNvSpPr txBox="1">
            <a:spLocks noGrp="1"/>
          </p:cNvSpPr>
          <p:nvPr>
            <p:ph type="title"/>
          </p:nvPr>
        </p:nvSpPr>
        <p:spPr>
          <a:xfrm>
            <a:off x="4560525" y="1613050"/>
            <a:ext cx="3832200" cy="191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91" name="Google Shape;91;p33"/>
          <p:cNvSpPr>
            <a:spLocks noGrp="1"/>
          </p:cNvSpPr>
          <p:nvPr>
            <p:ph type="pic" idx="2"/>
          </p:nvPr>
        </p:nvSpPr>
        <p:spPr>
          <a:xfrm>
            <a:off x="751250" y="848250"/>
            <a:ext cx="3447000" cy="3447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92" name="Google Shape;92;p33"/>
          <p:cNvSpPr/>
          <p:nvPr/>
        </p:nvSpPr>
        <p:spPr>
          <a:xfrm rot="-10539163" flipH="1">
            <a:off x="7497202" y="200098"/>
            <a:ext cx="559562" cy="500089"/>
          </a:xfrm>
          <a:custGeom>
            <a:avLst/>
            <a:gdLst/>
            <a:ahLst/>
            <a:cxnLst/>
            <a:rect l="l" t="t" r="r" b="b"/>
            <a:pathLst>
              <a:path w="22383" h="20004" extrusionOk="0">
                <a:moveTo>
                  <a:pt x="15488" y="1"/>
                </a:moveTo>
                <a:cubicBezTo>
                  <a:pt x="15478" y="1"/>
                  <a:pt x="15467" y="3"/>
                  <a:pt x="15463" y="8"/>
                </a:cubicBezTo>
                <a:cubicBezTo>
                  <a:pt x="15410" y="70"/>
                  <a:pt x="15343" y="127"/>
                  <a:pt x="15316" y="199"/>
                </a:cubicBezTo>
                <a:cubicBezTo>
                  <a:pt x="15229" y="419"/>
                  <a:pt x="15163" y="646"/>
                  <a:pt x="15079" y="866"/>
                </a:cubicBezTo>
                <a:cubicBezTo>
                  <a:pt x="14879" y="1382"/>
                  <a:pt x="14679" y="1896"/>
                  <a:pt x="14470" y="2409"/>
                </a:cubicBezTo>
                <a:cubicBezTo>
                  <a:pt x="14320" y="2780"/>
                  <a:pt x="14155" y="3146"/>
                  <a:pt x="13996" y="3515"/>
                </a:cubicBezTo>
                <a:cubicBezTo>
                  <a:pt x="13983" y="3544"/>
                  <a:pt x="13964" y="3569"/>
                  <a:pt x="13935" y="3592"/>
                </a:cubicBezTo>
                <a:cubicBezTo>
                  <a:pt x="13959" y="3520"/>
                  <a:pt x="13994" y="3449"/>
                  <a:pt x="14005" y="3374"/>
                </a:cubicBezTo>
                <a:cubicBezTo>
                  <a:pt x="14024" y="3245"/>
                  <a:pt x="14030" y="3116"/>
                  <a:pt x="14038" y="2986"/>
                </a:cubicBezTo>
                <a:cubicBezTo>
                  <a:pt x="14038" y="2971"/>
                  <a:pt x="14019" y="2956"/>
                  <a:pt x="14012" y="2947"/>
                </a:cubicBezTo>
                <a:cubicBezTo>
                  <a:pt x="14011" y="2915"/>
                  <a:pt x="14012" y="2887"/>
                  <a:pt x="14010" y="2858"/>
                </a:cubicBezTo>
                <a:cubicBezTo>
                  <a:pt x="14004" y="2798"/>
                  <a:pt x="14002" y="2776"/>
                  <a:pt x="13981" y="2776"/>
                </a:cubicBezTo>
                <a:cubicBezTo>
                  <a:pt x="13967" y="2776"/>
                  <a:pt x="13946" y="2785"/>
                  <a:pt x="13912" y="2798"/>
                </a:cubicBezTo>
                <a:cubicBezTo>
                  <a:pt x="13836" y="2826"/>
                  <a:pt x="13759" y="2851"/>
                  <a:pt x="13687" y="2875"/>
                </a:cubicBezTo>
                <a:cubicBezTo>
                  <a:pt x="13754" y="2740"/>
                  <a:pt x="13688" y="2601"/>
                  <a:pt x="13656" y="2462"/>
                </a:cubicBezTo>
                <a:cubicBezTo>
                  <a:pt x="13633" y="2362"/>
                  <a:pt x="13603" y="2263"/>
                  <a:pt x="13572" y="2164"/>
                </a:cubicBezTo>
                <a:cubicBezTo>
                  <a:pt x="13547" y="2083"/>
                  <a:pt x="13523" y="2046"/>
                  <a:pt x="13481" y="2046"/>
                </a:cubicBezTo>
                <a:cubicBezTo>
                  <a:pt x="13452" y="2046"/>
                  <a:pt x="13414" y="2064"/>
                  <a:pt x="13361" y="2098"/>
                </a:cubicBezTo>
                <a:cubicBezTo>
                  <a:pt x="13309" y="1985"/>
                  <a:pt x="13264" y="1868"/>
                  <a:pt x="13204" y="1760"/>
                </a:cubicBezTo>
                <a:cubicBezTo>
                  <a:pt x="13150" y="1659"/>
                  <a:pt x="13078" y="1565"/>
                  <a:pt x="13014" y="1465"/>
                </a:cubicBezTo>
                <a:cubicBezTo>
                  <a:pt x="13001" y="1444"/>
                  <a:pt x="12986" y="1434"/>
                  <a:pt x="12972" y="1434"/>
                </a:cubicBezTo>
                <a:cubicBezTo>
                  <a:pt x="12958" y="1434"/>
                  <a:pt x="12943" y="1444"/>
                  <a:pt x="12930" y="1460"/>
                </a:cubicBezTo>
                <a:cubicBezTo>
                  <a:pt x="12884" y="1517"/>
                  <a:pt x="12838" y="1573"/>
                  <a:pt x="12801" y="1635"/>
                </a:cubicBezTo>
                <a:cubicBezTo>
                  <a:pt x="12735" y="1743"/>
                  <a:pt x="12687" y="1859"/>
                  <a:pt x="12615" y="1961"/>
                </a:cubicBezTo>
                <a:cubicBezTo>
                  <a:pt x="12565" y="2030"/>
                  <a:pt x="12486" y="2076"/>
                  <a:pt x="12456" y="2164"/>
                </a:cubicBezTo>
                <a:cubicBezTo>
                  <a:pt x="12435" y="2226"/>
                  <a:pt x="12407" y="2285"/>
                  <a:pt x="12381" y="2350"/>
                </a:cubicBezTo>
                <a:cubicBezTo>
                  <a:pt x="12199" y="2147"/>
                  <a:pt x="12004" y="1956"/>
                  <a:pt x="11890" y="1676"/>
                </a:cubicBezTo>
                <a:cubicBezTo>
                  <a:pt x="11869" y="1730"/>
                  <a:pt x="11857" y="1757"/>
                  <a:pt x="11841" y="1798"/>
                </a:cubicBezTo>
                <a:cubicBezTo>
                  <a:pt x="11830" y="1768"/>
                  <a:pt x="11818" y="1752"/>
                  <a:pt x="11818" y="1736"/>
                </a:cubicBezTo>
                <a:cubicBezTo>
                  <a:pt x="11818" y="1701"/>
                  <a:pt x="11820" y="1674"/>
                  <a:pt x="11773" y="1669"/>
                </a:cubicBezTo>
                <a:cubicBezTo>
                  <a:pt x="11761" y="1668"/>
                  <a:pt x="11746" y="1638"/>
                  <a:pt x="11741" y="1620"/>
                </a:cubicBezTo>
                <a:cubicBezTo>
                  <a:pt x="11707" y="1509"/>
                  <a:pt x="11630" y="1431"/>
                  <a:pt x="11546" y="1364"/>
                </a:cubicBezTo>
                <a:cubicBezTo>
                  <a:pt x="11484" y="1316"/>
                  <a:pt x="11432" y="1258"/>
                  <a:pt x="11371" y="1210"/>
                </a:cubicBezTo>
                <a:cubicBezTo>
                  <a:pt x="11347" y="1191"/>
                  <a:pt x="11330" y="1182"/>
                  <a:pt x="11315" y="1182"/>
                </a:cubicBezTo>
                <a:cubicBezTo>
                  <a:pt x="11296" y="1182"/>
                  <a:pt x="11281" y="1199"/>
                  <a:pt x="11264" y="1234"/>
                </a:cubicBezTo>
                <a:cubicBezTo>
                  <a:pt x="11254" y="1254"/>
                  <a:pt x="11241" y="1274"/>
                  <a:pt x="11221" y="1309"/>
                </a:cubicBezTo>
                <a:cubicBezTo>
                  <a:pt x="11172" y="1261"/>
                  <a:pt x="11128" y="1223"/>
                  <a:pt x="11092" y="1179"/>
                </a:cubicBezTo>
                <a:cubicBezTo>
                  <a:pt x="11021" y="1090"/>
                  <a:pt x="10956" y="997"/>
                  <a:pt x="10886" y="909"/>
                </a:cubicBezTo>
                <a:cubicBezTo>
                  <a:pt x="10867" y="884"/>
                  <a:pt x="10845" y="866"/>
                  <a:pt x="10822" y="866"/>
                </a:cubicBezTo>
                <a:cubicBezTo>
                  <a:pt x="10804" y="866"/>
                  <a:pt x="10785" y="876"/>
                  <a:pt x="10765" y="901"/>
                </a:cubicBezTo>
                <a:cubicBezTo>
                  <a:pt x="10750" y="920"/>
                  <a:pt x="10734" y="929"/>
                  <a:pt x="10718" y="929"/>
                </a:cubicBezTo>
                <a:cubicBezTo>
                  <a:pt x="10701" y="929"/>
                  <a:pt x="10684" y="919"/>
                  <a:pt x="10665" y="899"/>
                </a:cubicBezTo>
                <a:cubicBezTo>
                  <a:pt x="10589" y="821"/>
                  <a:pt x="10507" y="752"/>
                  <a:pt x="10399" y="719"/>
                </a:cubicBezTo>
                <a:cubicBezTo>
                  <a:pt x="10373" y="712"/>
                  <a:pt x="10352" y="708"/>
                  <a:pt x="10335" y="708"/>
                </a:cubicBezTo>
                <a:cubicBezTo>
                  <a:pt x="10299" y="708"/>
                  <a:pt x="10276" y="725"/>
                  <a:pt x="10256" y="775"/>
                </a:cubicBezTo>
                <a:cubicBezTo>
                  <a:pt x="10200" y="910"/>
                  <a:pt x="10153" y="1047"/>
                  <a:pt x="10106" y="1186"/>
                </a:cubicBezTo>
                <a:cubicBezTo>
                  <a:pt x="10095" y="1222"/>
                  <a:pt x="10087" y="1246"/>
                  <a:pt x="10065" y="1246"/>
                </a:cubicBezTo>
                <a:cubicBezTo>
                  <a:pt x="10054" y="1246"/>
                  <a:pt x="10039" y="1239"/>
                  <a:pt x="10018" y="1225"/>
                </a:cubicBezTo>
                <a:cubicBezTo>
                  <a:pt x="9961" y="1186"/>
                  <a:pt x="9894" y="1162"/>
                  <a:pt x="9829" y="1139"/>
                </a:cubicBezTo>
                <a:cubicBezTo>
                  <a:pt x="9719" y="1099"/>
                  <a:pt x="9648" y="1009"/>
                  <a:pt x="9564" y="934"/>
                </a:cubicBezTo>
                <a:cubicBezTo>
                  <a:pt x="9498" y="876"/>
                  <a:pt x="9428" y="819"/>
                  <a:pt x="9353" y="774"/>
                </a:cubicBezTo>
                <a:cubicBezTo>
                  <a:pt x="9325" y="757"/>
                  <a:pt x="9301" y="749"/>
                  <a:pt x="9281" y="749"/>
                </a:cubicBezTo>
                <a:cubicBezTo>
                  <a:pt x="9238" y="749"/>
                  <a:pt x="9211" y="785"/>
                  <a:pt x="9199" y="852"/>
                </a:cubicBezTo>
                <a:cubicBezTo>
                  <a:pt x="9194" y="881"/>
                  <a:pt x="9189" y="908"/>
                  <a:pt x="9179" y="951"/>
                </a:cubicBezTo>
                <a:cubicBezTo>
                  <a:pt x="9109" y="903"/>
                  <a:pt x="9048" y="863"/>
                  <a:pt x="8990" y="819"/>
                </a:cubicBezTo>
                <a:cubicBezTo>
                  <a:pt x="8939" y="779"/>
                  <a:pt x="8891" y="733"/>
                  <a:pt x="8840" y="691"/>
                </a:cubicBezTo>
                <a:cubicBezTo>
                  <a:pt x="8798" y="657"/>
                  <a:pt x="8768" y="640"/>
                  <a:pt x="8739" y="640"/>
                </a:cubicBezTo>
                <a:cubicBezTo>
                  <a:pt x="8705" y="640"/>
                  <a:pt x="8673" y="663"/>
                  <a:pt x="8623" y="711"/>
                </a:cubicBezTo>
                <a:cubicBezTo>
                  <a:pt x="8505" y="652"/>
                  <a:pt x="8382" y="591"/>
                  <a:pt x="8260" y="528"/>
                </a:cubicBezTo>
                <a:cubicBezTo>
                  <a:pt x="8253" y="524"/>
                  <a:pt x="8244" y="523"/>
                  <a:pt x="8235" y="523"/>
                </a:cubicBezTo>
                <a:cubicBezTo>
                  <a:pt x="8188" y="523"/>
                  <a:pt x="8121" y="567"/>
                  <a:pt x="8120" y="611"/>
                </a:cubicBezTo>
                <a:cubicBezTo>
                  <a:pt x="8119" y="663"/>
                  <a:pt x="8117" y="716"/>
                  <a:pt x="8114" y="768"/>
                </a:cubicBezTo>
                <a:cubicBezTo>
                  <a:pt x="8113" y="775"/>
                  <a:pt x="8106" y="784"/>
                  <a:pt x="8100" y="798"/>
                </a:cubicBezTo>
                <a:cubicBezTo>
                  <a:pt x="8078" y="791"/>
                  <a:pt x="8055" y="786"/>
                  <a:pt x="8034" y="776"/>
                </a:cubicBezTo>
                <a:cubicBezTo>
                  <a:pt x="7924" y="719"/>
                  <a:pt x="7813" y="661"/>
                  <a:pt x="7703" y="603"/>
                </a:cubicBezTo>
                <a:cubicBezTo>
                  <a:pt x="7686" y="594"/>
                  <a:pt x="7669" y="585"/>
                  <a:pt x="7651" y="579"/>
                </a:cubicBezTo>
                <a:cubicBezTo>
                  <a:pt x="7627" y="570"/>
                  <a:pt x="7608" y="565"/>
                  <a:pt x="7593" y="565"/>
                </a:cubicBezTo>
                <a:cubicBezTo>
                  <a:pt x="7556" y="565"/>
                  <a:pt x="7534" y="593"/>
                  <a:pt x="7498" y="662"/>
                </a:cubicBezTo>
                <a:cubicBezTo>
                  <a:pt x="7434" y="636"/>
                  <a:pt x="7369" y="611"/>
                  <a:pt x="7304" y="583"/>
                </a:cubicBezTo>
                <a:cubicBezTo>
                  <a:pt x="7237" y="554"/>
                  <a:pt x="7173" y="519"/>
                  <a:pt x="7105" y="492"/>
                </a:cubicBezTo>
                <a:cubicBezTo>
                  <a:pt x="7074" y="480"/>
                  <a:pt x="7048" y="473"/>
                  <a:pt x="7025" y="473"/>
                </a:cubicBezTo>
                <a:cubicBezTo>
                  <a:pt x="6968" y="473"/>
                  <a:pt x="6935" y="512"/>
                  <a:pt x="6913" y="599"/>
                </a:cubicBezTo>
                <a:cubicBezTo>
                  <a:pt x="6890" y="593"/>
                  <a:pt x="6865" y="589"/>
                  <a:pt x="6843" y="580"/>
                </a:cubicBezTo>
                <a:cubicBezTo>
                  <a:pt x="6747" y="546"/>
                  <a:pt x="6652" y="511"/>
                  <a:pt x="6558" y="475"/>
                </a:cubicBezTo>
                <a:cubicBezTo>
                  <a:pt x="6501" y="454"/>
                  <a:pt x="6444" y="430"/>
                  <a:pt x="6388" y="405"/>
                </a:cubicBezTo>
                <a:cubicBezTo>
                  <a:pt x="6355" y="391"/>
                  <a:pt x="6323" y="369"/>
                  <a:pt x="6288" y="369"/>
                </a:cubicBezTo>
                <a:cubicBezTo>
                  <a:pt x="6272" y="369"/>
                  <a:pt x="6255" y="374"/>
                  <a:pt x="6237" y="385"/>
                </a:cubicBezTo>
                <a:cubicBezTo>
                  <a:pt x="6234" y="386"/>
                  <a:pt x="6231" y="387"/>
                  <a:pt x="6228" y="387"/>
                </a:cubicBezTo>
                <a:cubicBezTo>
                  <a:pt x="6214" y="387"/>
                  <a:pt x="6193" y="376"/>
                  <a:pt x="6177" y="369"/>
                </a:cubicBezTo>
                <a:cubicBezTo>
                  <a:pt x="5965" y="280"/>
                  <a:pt x="5743" y="245"/>
                  <a:pt x="5515" y="245"/>
                </a:cubicBezTo>
                <a:cubicBezTo>
                  <a:pt x="5499" y="245"/>
                  <a:pt x="5482" y="246"/>
                  <a:pt x="5466" y="246"/>
                </a:cubicBezTo>
                <a:cubicBezTo>
                  <a:pt x="5450" y="246"/>
                  <a:pt x="5433" y="249"/>
                  <a:pt x="5418" y="253"/>
                </a:cubicBezTo>
                <a:cubicBezTo>
                  <a:pt x="5339" y="275"/>
                  <a:pt x="5327" y="307"/>
                  <a:pt x="5383" y="363"/>
                </a:cubicBezTo>
                <a:cubicBezTo>
                  <a:pt x="5439" y="423"/>
                  <a:pt x="5503" y="475"/>
                  <a:pt x="5565" y="529"/>
                </a:cubicBezTo>
                <a:cubicBezTo>
                  <a:pt x="5655" y="608"/>
                  <a:pt x="5748" y="686"/>
                  <a:pt x="5838" y="765"/>
                </a:cubicBezTo>
                <a:cubicBezTo>
                  <a:pt x="5848" y="774"/>
                  <a:pt x="5862" y="791"/>
                  <a:pt x="5860" y="798"/>
                </a:cubicBezTo>
                <a:cubicBezTo>
                  <a:pt x="5827" y="867"/>
                  <a:pt x="5882" y="898"/>
                  <a:pt x="5920" y="933"/>
                </a:cubicBezTo>
                <a:cubicBezTo>
                  <a:pt x="6053" y="1056"/>
                  <a:pt x="6187" y="1176"/>
                  <a:pt x="6315" y="1292"/>
                </a:cubicBezTo>
                <a:cubicBezTo>
                  <a:pt x="6313" y="1310"/>
                  <a:pt x="6313" y="1313"/>
                  <a:pt x="6311" y="1314"/>
                </a:cubicBezTo>
                <a:cubicBezTo>
                  <a:pt x="6215" y="1408"/>
                  <a:pt x="6212" y="1438"/>
                  <a:pt x="6293" y="1555"/>
                </a:cubicBezTo>
                <a:cubicBezTo>
                  <a:pt x="6361" y="1650"/>
                  <a:pt x="6432" y="1745"/>
                  <a:pt x="6498" y="1843"/>
                </a:cubicBezTo>
                <a:cubicBezTo>
                  <a:pt x="6510" y="1861"/>
                  <a:pt x="6505" y="1892"/>
                  <a:pt x="6511" y="1918"/>
                </a:cubicBezTo>
                <a:cubicBezTo>
                  <a:pt x="6519" y="1947"/>
                  <a:pt x="6521" y="1979"/>
                  <a:pt x="6536" y="2000"/>
                </a:cubicBezTo>
                <a:cubicBezTo>
                  <a:pt x="6599" y="2086"/>
                  <a:pt x="6666" y="2168"/>
                  <a:pt x="6736" y="2256"/>
                </a:cubicBezTo>
                <a:cubicBezTo>
                  <a:pt x="6673" y="2299"/>
                  <a:pt x="6608" y="2344"/>
                  <a:pt x="6542" y="2388"/>
                </a:cubicBezTo>
                <a:cubicBezTo>
                  <a:pt x="6503" y="2414"/>
                  <a:pt x="6464" y="2441"/>
                  <a:pt x="6423" y="2463"/>
                </a:cubicBezTo>
                <a:cubicBezTo>
                  <a:pt x="6367" y="2496"/>
                  <a:pt x="6366" y="2537"/>
                  <a:pt x="6402" y="2580"/>
                </a:cubicBezTo>
                <a:cubicBezTo>
                  <a:pt x="6433" y="2620"/>
                  <a:pt x="6468" y="2656"/>
                  <a:pt x="6503" y="2690"/>
                </a:cubicBezTo>
                <a:cubicBezTo>
                  <a:pt x="6628" y="2815"/>
                  <a:pt x="6753" y="2939"/>
                  <a:pt x="6879" y="3063"/>
                </a:cubicBezTo>
                <a:cubicBezTo>
                  <a:pt x="6886" y="3070"/>
                  <a:pt x="6891" y="3081"/>
                  <a:pt x="6897" y="3090"/>
                </a:cubicBezTo>
                <a:cubicBezTo>
                  <a:pt x="6840" y="3163"/>
                  <a:pt x="6841" y="3201"/>
                  <a:pt x="6921" y="3255"/>
                </a:cubicBezTo>
                <a:cubicBezTo>
                  <a:pt x="6992" y="3305"/>
                  <a:pt x="7070" y="3346"/>
                  <a:pt x="7147" y="3386"/>
                </a:cubicBezTo>
                <a:cubicBezTo>
                  <a:pt x="7328" y="3480"/>
                  <a:pt x="7455" y="3640"/>
                  <a:pt x="7609" y="3767"/>
                </a:cubicBezTo>
                <a:cubicBezTo>
                  <a:pt x="7673" y="3819"/>
                  <a:pt x="7745" y="3862"/>
                  <a:pt x="7815" y="3912"/>
                </a:cubicBezTo>
                <a:cubicBezTo>
                  <a:pt x="7815" y="3914"/>
                  <a:pt x="7813" y="3921"/>
                  <a:pt x="7811" y="3922"/>
                </a:cubicBezTo>
                <a:cubicBezTo>
                  <a:pt x="7635" y="3967"/>
                  <a:pt x="7461" y="4022"/>
                  <a:pt x="7283" y="4055"/>
                </a:cubicBezTo>
                <a:cubicBezTo>
                  <a:pt x="7165" y="4076"/>
                  <a:pt x="7046" y="4085"/>
                  <a:pt x="6927" y="4085"/>
                </a:cubicBezTo>
                <a:cubicBezTo>
                  <a:pt x="6777" y="4085"/>
                  <a:pt x="6626" y="4071"/>
                  <a:pt x="6474" y="4051"/>
                </a:cubicBezTo>
                <a:cubicBezTo>
                  <a:pt x="6466" y="4049"/>
                  <a:pt x="6457" y="4049"/>
                  <a:pt x="6448" y="4049"/>
                </a:cubicBezTo>
                <a:cubicBezTo>
                  <a:pt x="6429" y="4049"/>
                  <a:pt x="6409" y="4051"/>
                  <a:pt x="6391" y="4055"/>
                </a:cubicBezTo>
                <a:cubicBezTo>
                  <a:pt x="6267" y="4075"/>
                  <a:pt x="6261" y="4084"/>
                  <a:pt x="6290" y="4205"/>
                </a:cubicBezTo>
                <a:cubicBezTo>
                  <a:pt x="6292" y="4211"/>
                  <a:pt x="6290" y="4217"/>
                  <a:pt x="6290" y="4237"/>
                </a:cubicBezTo>
                <a:cubicBezTo>
                  <a:pt x="6215" y="4236"/>
                  <a:pt x="6141" y="4235"/>
                  <a:pt x="6067" y="4233"/>
                </a:cubicBezTo>
                <a:cubicBezTo>
                  <a:pt x="6035" y="4232"/>
                  <a:pt x="6005" y="4231"/>
                  <a:pt x="5975" y="4231"/>
                </a:cubicBezTo>
                <a:cubicBezTo>
                  <a:pt x="5968" y="4231"/>
                  <a:pt x="5961" y="4231"/>
                  <a:pt x="5954" y="4231"/>
                </a:cubicBezTo>
                <a:cubicBezTo>
                  <a:pt x="5896" y="4233"/>
                  <a:pt x="5848" y="4248"/>
                  <a:pt x="5860" y="4325"/>
                </a:cubicBezTo>
                <a:cubicBezTo>
                  <a:pt x="5765" y="4334"/>
                  <a:pt x="5672" y="4333"/>
                  <a:pt x="5583" y="4349"/>
                </a:cubicBezTo>
                <a:cubicBezTo>
                  <a:pt x="5490" y="4367"/>
                  <a:pt x="5397" y="4396"/>
                  <a:pt x="5306" y="4427"/>
                </a:cubicBezTo>
                <a:cubicBezTo>
                  <a:pt x="5249" y="4446"/>
                  <a:pt x="5236" y="4485"/>
                  <a:pt x="5275" y="4536"/>
                </a:cubicBezTo>
                <a:cubicBezTo>
                  <a:pt x="5330" y="4610"/>
                  <a:pt x="5383" y="4685"/>
                  <a:pt x="5445" y="4771"/>
                </a:cubicBezTo>
                <a:cubicBezTo>
                  <a:pt x="5380" y="4794"/>
                  <a:pt x="5321" y="4809"/>
                  <a:pt x="5262" y="4809"/>
                </a:cubicBezTo>
                <a:cubicBezTo>
                  <a:pt x="5243" y="4809"/>
                  <a:pt x="5223" y="4808"/>
                  <a:pt x="5204" y="4804"/>
                </a:cubicBezTo>
                <a:cubicBezTo>
                  <a:pt x="5114" y="4787"/>
                  <a:pt x="5025" y="4762"/>
                  <a:pt x="4936" y="4740"/>
                </a:cubicBezTo>
                <a:cubicBezTo>
                  <a:pt x="4916" y="4735"/>
                  <a:pt x="4894" y="4731"/>
                  <a:pt x="4874" y="4729"/>
                </a:cubicBezTo>
                <a:cubicBezTo>
                  <a:pt x="4861" y="4727"/>
                  <a:pt x="4849" y="4726"/>
                  <a:pt x="4839" y="4726"/>
                </a:cubicBezTo>
                <a:cubicBezTo>
                  <a:pt x="4779" y="4726"/>
                  <a:pt x="4763" y="4754"/>
                  <a:pt x="4772" y="4828"/>
                </a:cubicBezTo>
                <a:cubicBezTo>
                  <a:pt x="4773" y="4833"/>
                  <a:pt x="4770" y="4840"/>
                  <a:pt x="4765" y="4850"/>
                </a:cubicBezTo>
                <a:cubicBezTo>
                  <a:pt x="4703" y="4839"/>
                  <a:pt x="4642" y="4823"/>
                  <a:pt x="4579" y="4817"/>
                </a:cubicBezTo>
                <a:cubicBezTo>
                  <a:pt x="4543" y="4813"/>
                  <a:pt x="4508" y="4811"/>
                  <a:pt x="4473" y="4811"/>
                </a:cubicBezTo>
                <a:cubicBezTo>
                  <a:pt x="4341" y="4811"/>
                  <a:pt x="4215" y="4841"/>
                  <a:pt x="4098" y="4917"/>
                </a:cubicBezTo>
                <a:cubicBezTo>
                  <a:pt x="4044" y="4953"/>
                  <a:pt x="4025" y="4991"/>
                  <a:pt x="4065" y="5051"/>
                </a:cubicBezTo>
                <a:cubicBezTo>
                  <a:pt x="4092" y="5092"/>
                  <a:pt x="4109" y="5138"/>
                  <a:pt x="4135" y="5192"/>
                </a:cubicBezTo>
                <a:cubicBezTo>
                  <a:pt x="4083" y="5194"/>
                  <a:pt x="4040" y="5194"/>
                  <a:pt x="3996" y="5200"/>
                </a:cubicBezTo>
                <a:cubicBezTo>
                  <a:pt x="3878" y="5215"/>
                  <a:pt x="3757" y="5226"/>
                  <a:pt x="3641" y="5255"/>
                </a:cubicBezTo>
                <a:cubicBezTo>
                  <a:pt x="3483" y="5293"/>
                  <a:pt x="3478" y="5317"/>
                  <a:pt x="3567" y="5457"/>
                </a:cubicBezTo>
                <a:cubicBezTo>
                  <a:pt x="3527" y="5470"/>
                  <a:pt x="3489" y="5480"/>
                  <a:pt x="3451" y="5490"/>
                </a:cubicBezTo>
                <a:cubicBezTo>
                  <a:pt x="3399" y="5504"/>
                  <a:pt x="3346" y="5514"/>
                  <a:pt x="3295" y="5533"/>
                </a:cubicBezTo>
                <a:cubicBezTo>
                  <a:pt x="3238" y="5557"/>
                  <a:pt x="3188" y="5590"/>
                  <a:pt x="3224" y="5666"/>
                </a:cubicBezTo>
                <a:cubicBezTo>
                  <a:pt x="3172" y="5699"/>
                  <a:pt x="3120" y="5727"/>
                  <a:pt x="3074" y="5763"/>
                </a:cubicBezTo>
                <a:cubicBezTo>
                  <a:pt x="3012" y="5810"/>
                  <a:pt x="3015" y="5840"/>
                  <a:pt x="3074" y="5889"/>
                </a:cubicBezTo>
                <a:cubicBezTo>
                  <a:pt x="3149" y="5953"/>
                  <a:pt x="3223" y="6017"/>
                  <a:pt x="3298" y="6083"/>
                </a:cubicBezTo>
                <a:cubicBezTo>
                  <a:pt x="3307" y="6090"/>
                  <a:pt x="3317" y="6105"/>
                  <a:pt x="3316" y="6118"/>
                </a:cubicBezTo>
                <a:cubicBezTo>
                  <a:pt x="3301" y="6284"/>
                  <a:pt x="3399" y="6414"/>
                  <a:pt x="3466" y="6553"/>
                </a:cubicBezTo>
                <a:cubicBezTo>
                  <a:pt x="3504" y="6630"/>
                  <a:pt x="3563" y="6696"/>
                  <a:pt x="3605" y="6758"/>
                </a:cubicBezTo>
                <a:cubicBezTo>
                  <a:pt x="3451" y="6835"/>
                  <a:pt x="3295" y="6912"/>
                  <a:pt x="3142" y="6993"/>
                </a:cubicBezTo>
                <a:cubicBezTo>
                  <a:pt x="3100" y="7015"/>
                  <a:pt x="3065" y="7052"/>
                  <a:pt x="3022" y="7073"/>
                </a:cubicBezTo>
                <a:cubicBezTo>
                  <a:pt x="2959" y="7102"/>
                  <a:pt x="2888" y="7117"/>
                  <a:pt x="2825" y="7148"/>
                </a:cubicBezTo>
                <a:cubicBezTo>
                  <a:pt x="2746" y="7186"/>
                  <a:pt x="2669" y="7226"/>
                  <a:pt x="2601" y="7278"/>
                </a:cubicBezTo>
                <a:cubicBezTo>
                  <a:pt x="2532" y="7333"/>
                  <a:pt x="2537" y="7373"/>
                  <a:pt x="2599" y="7437"/>
                </a:cubicBezTo>
                <a:cubicBezTo>
                  <a:pt x="2621" y="7462"/>
                  <a:pt x="2645" y="7488"/>
                  <a:pt x="2671" y="7518"/>
                </a:cubicBezTo>
                <a:cubicBezTo>
                  <a:pt x="2581" y="7577"/>
                  <a:pt x="2497" y="7632"/>
                  <a:pt x="2414" y="7689"/>
                </a:cubicBezTo>
                <a:cubicBezTo>
                  <a:pt x="2285" y="7779"/>
                  <a:pt x="2156" y="7870"/>
                  <a:pt x="2028" y="7962"/>
                </a:cubicBezTo>
                <a:cubicBezTo>
                  <a:pt x="1966" y="8007"/>
                  <a:pt x="1967" y="8019"/>
                  <a:pt x="2034" y="8122"/>
                </a:cubicBezTo>
                <a:cubicBezTo>
                  <a:pt x="1994" y="8165"/>
                  <a:pt x="1948" y="8206"/>
                  <a:pt x="1912" y="8254"/>
                </a:cubicBezTo>
                <a:cubicBezTo>
                  <a:pt x="1863" y="8321"/>
                  <a:pt x="1817" y="8392"/>
                  <a:pt x="1777" y="8465"/>
                </a:cubicBezTo>
                <a:cubicBezTo>
                  <a:pt x="1743" y="8527"/>
                  <a:pt x="1771" y="8570"/>
                  <a:pt x="1829" y="8611"/>
                </a:cubicBezTo>
                <a:cubicBezTo>
                  <a:pt x="1914" y="8671"/>
                  <a:pt x="1992" y="8747"/>
                  <a:pt x="2069" y="8817"/>
                </a:cubicBezTo>
                <a:cubicBezTo>
                  <a:pt x="2107" y="8852"/>
                  <a:pt x="2090" y="8873"/>
                  <a:pt x="2050" y="8903"/>
                </a:cubicBezTo>
                <a:cubicBezTo>
                  <a:pt x="1926" y="8995"/>
                  <a:pt x="1804" y="9092"/>
                  <a:pt x="1683" y="9189"/>
                </a:cubicBezTo>
                <a:cubicBezTo>
                  <a:pt x="1624" y="9233"/>
                  <a:pt x="1571" y="9283"/>
                  <a:pt x="1515" y="9330"/>
                </a:cubicBezTo>
                <a:cubicBezTo>
                  <a:pt x="1479" y="9361"/>
                  <a:pt x="1449" y="9392"/>
                  <a:pt x="1499" y="9441"/>
                </a:cubicBezTo>
                <a:cubicBezTo>
                  <a:pt x="1509" y="9449"/>
                  <a:pt x="1500" y="9494"/>
                  <a:pt x="1485" y="9509"/>
                </a:cubicBezTo>
                <a:cubicBezTo>
                  <a:pt x="1429" y="9575"/>
                  <a:pt x="1360" y="9631"/>
                  <a:pt x="1308" y="9700"/>
                </a:cubicBezTo>
                <a:cubicBezTo>
                  <a:pt x="1261" y="9763"/>
                  <a:pt x="1226" y="9837"/>
                  <a:pt x="1194" y="9910"/>
                </a:cubicBezTo>
                <a:cubicBezTo>
                  <a:pt x="1171" y="9964"/>
                  <a:pt x="1179" y="10017"/>
                  <a:pt x="1247" y="10041"/>
                </a:cubicBezTo>
                <a:cubicBezTo>
                  <a:pt x="1262" y="10046"/>
                  <a:pt x="1273" y="10059"/>
                  <a:pt x="1292" y="10072"/>
                </a:cubicBezTo>
                <a:cubicBezTo>
                  <a:pt x="1235" y="10131"/>
                  <a:pt x="1185" y="10189"/>
                  <a:pt x="1130" y="10245"/>
                </a:cubicBezTo>
                <a:cubicBezTo>
                  <a:pt x="971" y="10409"/>
                  <a:pt x="806" y="10568"/>
                  <a:pt x="652" y="10735"/>
                </a:cubicBezTo>
                <a:cubicBezTo>
                  <a:pt x="484" y="10919"/>
                  <a:pt x="299" y="11083"/>
                  <a:pt x="124" y="11259"/>
                </a:cubicBezTo>
                <a:cubicBezTo>
                  <a:pt x="81" y="11301"/>
                  <a:pt x="48" y="11355"/>
                  <a:pt x="19" y="11407"/>
                </a:cubicBezTo>
                <a:cubicBezTo>
                  <a:pt x="0" y="11442"/>
                  <a:pt x="12" y="11472"/>
                  <a:pt x="50" y="11472"/>
                </a:cubicBezTo>
                <a:cubicBezTo>
                  <a:pt x="55" y="11472"/>
                  <a:pt x="61" y="11471"/>
                  <a:pt x="68" y="11470"/>
                </a:cubicBezTo>
                <a:cubicBezTo>
                  <a:pt x="145" y="11456"/>
                  <a:pt x="223" y="11438"/>
                  <a:pt x="299" y="11418"/>
                </a:cubicBezTo>
                <a:cubicBezTo>
                  <a:pt x="449" y="11376"/>
                  <a:pt x="597" y="11329"/>
                  <a:pt x="748" y="11293"/>
                </a:cubicBezTo>
                <a:cubicBezTo>
                  <a:pt x="894" y="11259"/>
                  <a:pt x="1043" y="11234"/>
                  <a:pt x="1191" y="11209"/>
                </a:cubicBezTo>
                <a:cubicBezTo>
                  <a:pt x="1263" y="11196"/>
                  <a:pt x="1338" y="11187"/>
                  <a:pt x="1411" y="11177"/>
                </a:cubicBezTo>
                <a:cubicBezTo>
                  <a:pt x="1426" y="11293"/>
                  <a:pt x="1431" y="11304"/>
                  <a:pt x="1534" y="11305"/>
                </a:cubicBezTo>
                <a:cubicBezTo>
                  <a:pt x="1537" y="11305"/>
                  <a:pt x="1541" y="11306"/>
                  <a:pt x="1544" y="11306"/>
                </a:cubicBezTo>
                <a:cubicBezTo>
                  <a:pt x="1616" y="11306"/>
                  <a:pt x="1692" y="11295"/>
                  <a:pt x="1763" y="11281"/>
                </a:cubicBezTo>
                <a:cubicBezTo>
                  <a:pt x="2013" y="11229"/>
                  <a:pt x="2261" y="11175"/>
                  <a:pt x="2509" y="11121"/>
                </a:cubicBezTo>
                <a:cubicBezTo>
                  <a:pt x="2510" y="11121"/>
                  <a:pt x="2511" y="11121"/>
                  <a:pt x="2512" y="11121"/>
                </a:cubicBezTo>
                <a:cubicBezTo>
                  <a:pt x="2518" y="11121"/>
                  <a:pt x="2525" y="11123"/>
                  <a:pt x="2532" y="11123"/>
                </a:cubicBezTo>
                <a:cubicBezTo>
                  <a:pt x="2523" y="11204"/>
                  <a:pt x="2513" y="11283"/>
                  <a:pt x="2506" y="11362"/>
                </a:cubicBezTo>
                <a:cubicBezTo>
                  <a:pt x="2499" y="11424"/>
                  <a:pt x="2534" y="11464"/>
                  <a:pt x="2604" y="11478"/>
                </a:cubicBezTo>
                <a:cubicBezTo>
                  <a:pt x="2627" y="11483"/>
                  <a:pt x="2649" y="11485"/>
                  <a:pt x="2671" y="11485"/>
                </a:cubicBezTo>
                <a:cubicBezTo>
                  <a:pt x="2743" y="11485"/>
                  <a:pt x="2810" y="11462"/>
                  <a:pt x="2877" y="11432"/>
                </a:cubicBezTo>
                <a:cubicBezTo>
                  <a:pt x="2904" y="11419"/>
                  <a:pt x="2931" y="11404"/>
                  <a:pt x="2965" y="11389"/>
                </a:cubicBezTo>
                <a:cubicBezTo>
                  <a:pt x="2978" y="11454"/>
                  <a:pt x="3013" y="11475"/>
                  <a:pt x="3057" y="11475"/>
                </a:cubicBezTo>
                <a:cubicBezTo>
                  <a:pt x="3071" y="11475"/>
                  <a:pt x="3085" y="11473"/>
                  <a:pt x="3100" y="11470"/>
                </a:cubicBezTo>
                <a:cubicBezTo>
                  <a:pt x="3250" y="11435"/>
                  <a:pt x="3401" y="11401"/>
                  <a:pt x="3550" y="11366"/>
                </a:cubicBezTo>
                <a:cubicBezTo>
                  <a:pt x="3557" y="11401"/>
                  <a:pt x="3568" y="11439"/>
                  <a:pt x="3569" y="11478"/>
                </a:cubicBezTo>
                <a:cubicBezTo>
                  <a:pt x="3570" y="11531"/>
                  <a:pt x="3596" y="11558"/>
                  <a:pt x="3637" y="11558"/>
                </a:cubicBezTo>
                <a:cubicBezTo>
                  <a:pt x="3652" y="11558"/>
                  <a:pt x="3670" y="11554"/>
                  <a:pt x="3689" y="11546"/>
                </a:cubicBezTo>
                <a:cubicBezTo>
                  <a:pt x="3787" y="11507"/>
                  <a:pt x="3882" y="11461"/>
                  <a:pt x="3975" y="11412"/>
                </a:cubicBezTo>
                <a:cubicBezTo>
                  <a:pt x="4171" y="11312"/>
                  <a:pt x="4365" y="11208"/>
                  <a:pt x="4561" y="11105"/>
                </a:cubicBezTo>
                <a:cubicBezTo>
                  <a:pt x="4591" y="11089"/>
                  <a:pt x="4618" y="11074"/>
                  <a:pt x="4649" y="11057"/>
                </a:cubicBezTo>
                <a:cubicBezTo>
                  <a:pt x="4663" y="11191"/>
                  <a:pt x="4678" y="11325"/>
                  <a:pt x="4688" y="11459"/>
                </a:cubicBezTo>
                <a:cubicBezTo>
                  <a:pt x="4692" y="11504"/>
                  <a:pt x="4709" y="11526"/>
                  <a:pt x="4754" y="11526"/>
                </a:cubicBezTo>
                <a:cubicBezTo>
                  <a:pt x="4755" y="11526"/>
                  <a:pt x="4756" y="11526"/>
                  <a:pt x="4757" y="11526"/>
                </a:cubicBezTo>
                <a:cubicBezTo>
                  <a:pt x="4899" y="11523"/>
                  <a:pt x="5028" y="11485"/>
                  <a:pt x="5133" y="11388"/>
                </a:cubicBezTo>
                <a:cubicBezTo>
                  <a:pt x="5163" y="11427"/>
                  <a:pt x="5186" y="11445"/>
                  <a:pt x="5211" y="11445"/>
                </a:cubicBezTo>
                <a:cubicBezTo>
                  <a:pt x="5233" y="11445"/>
                  <a:pt x="5257" y="11431"/>
                  <a:pt x="5289" y="11403"/>
                </a:cubicBezTo>
                <a:cubicBezTo>
                  <a:pt x="5377" y="11326"/>
                  <a:pt x="5466" y="11250"/>
                  <a:pt x="5552" y="11177"/>
                </a:cubicBezTo>
                <a:cubicBezTo>
                  <a:pt x="5565" y="11185"/>
                  <a:pt x="5572" y="11186"/>
                  <a:pt x="5573" y="11188"/>
                </a:cubicBezTo>
                <a:cubicBezTo>
                  <a:pt x="5607" y="11248"/>
                  <a:pt x="5625" y="11276"/>
                  <a:pt x="5651" y="11276"/>
                </a:cubicBezTo>
                <a:cubicBezTo>
                  <a:pt x="5673" y="11276"/>
                  <a:pt x="5699" y="11256"/>
                  <a:pt x="5744" y="11219"/>
                </a:cubicBezTo>
                <a:cubicBezTo>
                  <a:pt x="5873" y="11114"/>
                  <a:pt x="6004" y="11010"/>
                  <a:pt x="6129" y="10899"/>
                </a:cubicBezTo>
                <a:cubicBezTo>
                  <a:pt x="6179" y="10856"/>
                  <a:pt x="6216" y="10797"/>
                  <a:pt x="6264" y="10741"/>
                </a:cubicBezTo>
                <a:cubicBezTo>
                  <a:pt x="6280" y="10795"/>
                  <a:pt x="6294" y="10840"/>
                  <a:pt x="6309" y="10887"/>
                </a:cubicBezTo>
                <a:cubicBezTo>
                  <a:pt x="6322" y="10933"/>
                  <a:pt x="6341" y="10957"/>
                  <a:pt x="6369" y="10957"/>
                </a:cubicBezTo>
                <a:cubicBezTo>
                  <a:pt x="6385" y="10957"/>
                  <a:pt x="6404" y="10948"/>
                  <a:pt x="6427" y="10931"/>
                </a:cubicBezTo>
                <a:cubicBezTo>
                  <a:pt x="6525" y="10858"/>
                  <a:pt x="6618" y="10780"/>
                  <a:pt x="6709" y="10697"/>
                </a:cubicBezTo>
                <a:cubicBezTo>
                  <a:pt x="6799" y="10614"/>
                  <a:pt x="6897" y="10550"/>
                  <a:pt x="7010" y="10502"/>
                </a:cubicBezTo>
                <a:cubicBezTo>
                  <a:pt x="7101" y="10463"/>
                  <a:pt x="7185" y="10406"/>
                  <a:pt x="7265" y="10348"/>
                </a:cubicBezTo>
                <a:cubicBezTo>
                  <a:pt x="7323" y="10303"/>
                  <a:pt x="7364" y="10235"/>
                  <a:pt x="7422" y="10188"/>
                </a:cubicBezTo>
                <a:cubicBezTo>
                  <a:pt x="7484" y="10138"/>
                  <a:pt x="7559" y="10105"/>
                  <a:pt x="7622" y="10054"/>
                </a:cubicBezTo>
                <a:cubicBezTo>
                  <a:pt x="7698" y="9994"/>
                  <a:pt x="7761" y="9917"/>
                  <a:pt x="7837" y="9860"/>
                </a:cubicBezTo>
                <a:cubicBezTo>
                  <a:pt x="7961" y="9763"/>
                  <a:pt x="8094" y="9679"/>
                  <a:pt x="8223" y="9586"/>
                </a:cubicBezTo>
                <a:cubicBezTo>
                  <a:pt x="8322" y="9514"/>
                  <a:pt x="8420" y="9439"/>
                  <a:pt x="8520" y="9365"/>
                </a:cubicBezTo>
                <a:cubicBezTo>
                  <a:pt x="8526" y="9369"/>
                  <a:pt x="8531" y="9374"/>
                  <a:pt x="8537" y="9377"/>
                </a:cubicBezTo>
                <a:cubicBezTo>
                  <a:pt x="8481" y="9483"/>
                  <a:pt x="8432" y="9593"/>
                  <a:pt x="8366" y="9693"/>
                </a:cubicBezTo>
                <a:cubicBezTo>
                  <a:pt x="8274" y="9829"/>
                  <a:pt x="8171" y="9959"/>
                  <a:pt x="8068" y="10089"/>
                </a:cubicBezTo>
                <a:cubicBezTo>
                  <a:pt x="7966" y="10216"/>
                  <a:pt x="7863" y="10341"/>
                  <a:pt x="7755" y="10462"/>
                </a:cubicBezTo>
                <a:cubicBezTo>
                  <a:pt x="7631" y="10601"/>
                  <a:pt x="7499" y="10732"/>
                  <a:pt x="7371" y="10867"/>
                </a:cubicBezTo>
                <a:cubicBezTo>
                  <a:pt x="7362" y="10876"/>
                  <a:pt x="7355" y="10885"/>
                  <a:pt x="7349" y="10895"/>
                </a:cubicBezTo>
                <a:cubicBezTo>
                  <a:pt x="7299" y="10966"/>
                  <a:pt x="7303" y="10986"/>
                  <a:pt x="7383" y="11034"/>
                </a:cubicBezTo>
                <a:cubicBezTo>
                  <a:pt x="7364" y="11142"/>
                  <a:pt x="7270" y="11196"/>
                  <a:pt x="7209" y="11275"/>
                </a:cubicBezTo>
                <a:cubicBezTo>
                  <a:pt x="7184" y="11305"/>
                  <a:pt x="7152" y="11331"/>
                  <a:pt x="7124" y="11360"/>
                </a:cubicBezTo>
                <a:cubicBezTo>
                  <a:pt x="7079" y="11404"/>
                  <a:pt x="7056" y="11459"/>
                  <a:pt x="7035" y="11521"/>
                </a:cubicBezTo>
                <a:cubicBezTo>
                  <a:pt x="7003" y="11622"/>
                  <a:pt x="6942" y="11715"/>
                  <a:pt x="6884" y="11804"/>
                </a:cubicBezTo>
                <a:cubicBezTo>
                  <a:pt x="6848" y="11861"/>
                  <a:pt x="6789" y="11903"/>
                  <a:pt x="6752" y="11960"/>
                </a:cubicBezTo>
                <a:cubicBezTo>
                  <a:pt x="6711" y="12024"/>
                  <a:pt x="6727" y="12047"/>
                  <a:pt x="6799" y="12072"/>
                </a:cubicBezTo>
                <a:cubicBezTo>
                  <a:pt x="6829" y="12082"/>
                  <a:pt x="6859" y="12097"/>
                  <a:pt x="6900" y="12113"/>
                </a:cubicBezTo>
                <a:cubicBezTo>
                  <a:pt x="6854" y="12169"/>
                  <a:pt x="6818" y="12219"/>
                  <a:pt x="6777" y="12262"/>
                </a:cubicBezTo>
                <a:cubicBezTo>
                  <a:pt x="6689" y="12355"/>
                  <a:pt x="6601" y="12446"/>
                  <a:pt x="6509" y="12535"/>
                </a:cubicBezTo>
                <a:cubicBezTo>
                  <a:pt x="6460" y="12582"/>
                  <a:pt x="6403" y="12622"/>
                  <a:pt x="6354" y="12669"/>
                </a:cubicBezTo>
                <a:cubicBezTo>
                  <a:pt x="6315" y="12705"/>
                  <a:pt x="6270" y="12744"/>
                  <a:pt x="6326" y="12806"/>
                </a:cubicBezTo>
                <a:cubicBezTo>
                  <a:pt x="6335" y="12814"/>
                  <a:pt x="6320" y="12853"/>
                  <a:pt x="6309" y="12872"/>
                </a:cubicBezTo>
                <a:cubicBezTo>
                  <a:pt x="6238" y="12988"/>
                  <a:pt x="6162" y="13102"/>
                  <a:pt x="6090" y="13218"/>
                </a:cubicBezTo>
                <a:cubicBezTo>
                  <a:pt x="6077" y="13239"/>
                  <a:pt x="6066" y="13264"/>
                  <a:pt x="6061" y="13289"/>
                </a:cubicBezTo>
                <a:cubicBezTo>
                  <a:pt x="6041" y="13384"/>
                  <a:pt x="6052" y="13485"/>
                  <a:pt x="6195" y="13492"/>
                </a:cubicBezTo>
                <a:cubicBezTo>
                  <a:pt x="6212" y="13493"/>
                  <a:pt x="6231" y="13497"/>
                  <a:pt x="6253" y="13501"/>
                </a:cubicBezTo>
                <a:cubicBezTo>
                  <a:pt x="6244" y="13529"/>
                  <a:pt x="6234" y="13553"/>
                  <a:pt x="6228" y="13577"/>
                </a:cubicBezTo>
                <a:cubicBezTo>
                  <a:pt x="6202" y="13668"/>
                  <a:pt x="6164" y="13750"/>
                  <a:pt x="6157" y="13852"/>
                </a:cubicBezTo>
                <a:cubicBezTo>
                  <a:pt x="6151" y="13953"/>
                  <a:pt x="6082" y="14047"/>
                  <a:pt x="6040" y="14145"/>
                </a:cubicBezTo>
                <a:cubicBezTo>
                  <a:pt x="6031" y="14167"/>
                  <a:pt x="6017" y="14186"/>
                  <a:pt x="6007" y="14208"/>
                </a:cubicBezTo>
                <a:cubicBezTo>
                  <a:pt x="5979" y="14278"/>
                  <a:pt x="5987" y="14297"/>
                  <a:pt x="6062" y="14328"/>
                </a:cubicBezTo>
                <a:cubicBezTo>
                  <a:pt x="6027" y="14413"/>
                  <a:pt x="5992" y="14499"/>
                  <a:pt x="5958" y="14586"/>
                </a:cubicBezTo>
                <a:cubicBezTo>
                  <a:pt x="5928" y="14658"/>
                  <a:pt x="5886" y="14726"/>
                  <a:pt x="5872" y="14802"/>
                </a:cubicBezTo>
                <a:cubicBezTo>
                  <a:pt x="5852" y="14894"/>
                  <a:pt x="5865" y="14935"/>
                  <a:pt x="5928" y="14935"/>
                </a:cubicBezTo>
                <a:cubicBezTo>
                  <a:pt x="5943" y="14935"/>
                  <a:pt x="5961" y="14932"/>
                  <a:pt x="5982" y="14928"/>
                </a:cubicBezTo>
                <a:cubicBezTo>
                  <a:pt x="6105" y="14904"/>
                  <a:pt x="6226" y="14877"/>
                  <a:pt x="6349" y="14850"/>
                </a:cubicBezTo>
                <a:cubicBezTo>
                  <a:pt x="6382" y="14844"/>
                  <a:pt x="6417" y="14836"/>
                  <a:pt x="6450" y="14828"/>
                </a:cubicBezTo>
                <a:cubicBezTo>
                  <a:pt x="6469" y="14913"/>
                  <a:pt x="6481" y="14945"/>
                  <a:pt x="6525" y="14945"/>
                </a:cubicBezTo>
                <a:cubicBezTo>
                  <a:pt x="6546" y="14945"/>
                  <a:pt x="6574" y="14937"/>
                  <a:pt x="6614" y="14925"/>
                </a:cubicBezTo>
                <a:cubicBezTo>
                  <a:pt x="6766" y="14879"/>
                  <a:pt x="6915" y="14827"/>
                  <a:pt x="7065" y="14778"/>
                </a:cubicBezTo>
                <a:cubicBezTo>
                  <a:pt x="7083" y="14772"/>
                  <a:pt x="7100" y="14768"/>
                  <a:pt x="7121" y="14762"/>
                </a:cubicBezTo>
                <a:lnTo>
                  <a:pt x="7121" y="14762"/>
                </a:lnTo>
                <a:cubicBezTo>
                  <a:pt x="7060" y="14947"/>
                  <a:pt x="7004" y="15127"/>
                  <a:pt x="6943" y="15304"/>
                </a:cubicBezTo>
                <a:cubicBezTo>
                  <a:pt x="6915" y="15384"/>
                  <a:pt x="6880" y="15461"/>
                  <a:pt x="6841" y="15535"/>
                </a:cubicBezTo>
                <a:cubicBezTo>
                  <a:pt x="6794" y="15626"/>
                  <a:pt x="6742" y="15712"/>
                  <a:pt x="6695" y="15802"/>
                </a:cubicBezTo>
                <a:cubicBezTo>
                  <a:pt x="6680" y="15827"/>
                  <a:pt x="6673" y="15858"/>
                  <a:pt x="6665" y="15888"/>
                </a:cubicBezTo>
                <a:cubicBezTo>
                  <a:pt x="6649" y="15947"/>
                  <a:pt x="6660" y="15991"/>
                  <a:pt x="6733" y="15997"/>
                </a:cubicBezTo>
                <a:cubicBezTo>
                  <a:pt x="6752" y="15998"/>
                  <a:pt x="6772" y="16011"/>
                  <a:pt x="6799" y="16019"/>
                </a:cubicBezTo>
                <a:cubicBezTo>
                  <a:pt x="6792" y="16047"/>
                  <a:pt x="6787" y="16072"/>
                  <a:pt x="6779" y="16095"/>
                </a:cubicBezTo>
                <a:cubicBezTo>
                  <a:pt x="6722" y="16260"/>
                  <a:pt x="6665" y="16424"/>
                  <a:pt x="6607" y="16589"/>
                </a:cubicBezTo>
                <a:cubicBezTo>
                  <a:pt x="6599" y="16610"/>
                  <a:pt x="6591" y="16633"/>
                  <a:pt x="6586" y="16656"/>
                </a:cubicBezTo>
                <a:cubicBezTo>
                  <a:pt x="6561" y="16751"/>
                  <a:pt x="6568" y="16765"/>
                  <a:pt x="6660" y="16801"/>
                </a:cubicBezTo>
                <a:cubicBezTo>
                  <a:pt x="6643" y="16927"/>
                  <a:pt x="6624" y="17055"/>
                  <a:pt x="6611" y="17183"/>
                </a:cubicBezTo>
                <a:cubicBezTo>
                  <a:pt x="6606" y="17243"/>
                  <a:pt x="6611" y="17305"/>
                  <a:pt x="6618" y="17366"/>
                </a:cubicBezTo>
                <a:cubicBezTo>
                  <a:pt x="6625" y="17420"/>
                  <a:pt x="6655" y="17443"/>
                  <a:pt x="6702" y="17443"/>
                </a:cubicBezTo>
                <a:cubicBezTo>
                  <a:pt x="6711" y="17443"/>
                  <a:pt x="6721" y="17442"/>
                  <a:pt x="6731" y="17441"/>
                </a:cubicBezTo>
                <a:cubicBezTo>
                  <a:pt x="6967" y="17402"/>
                  <a:pt x="7205" y="17366"/>
                  <a:pt x="7442" y="17329"/>
                </a:cubicBezTo>
                <a:cubicBezTo>
                  <a:pt x="7455" y="17327"/>
                  <a:pt x="7468" y="17327"/>
                  <a:pt x="7479" y="17327"/>
                </a:cubicBezTo>
                <a:cubicBezTo>
                  <a:pt x="7460" y="17493"/>
                  <a:pt x="7437" y="17655"/>
                  <a:pt x="7421" y="17818"/>
                </a:cubicBezTo>
                <a:cubicBezTo>
                  <a:pt x="7419" y="17842"/>
                  <a:pt x="7443" y="17868"/>
                  <a:pt x="7455" y="17891"/>
                </a:cubicBezTo>
                <a:cubicBezTo>
                  <a:pt x="7463" y="17911"/>
                  <a:pt x="7479" y="17930"/>
                  <a:pt x="7479" y="17948"/>
                </a:cubicBezTo>
                <a:cubicBezTo>
                  <a:pt x="7477" y="18032"/>
                  <a:pt x="7467" y="18117"/>
                  <a:pt x="7463" y="18202"/>
                </a:cubicBezTo>
                <a:cubicBezTo>
                  <a:pt x="7462" y="18246"/>
                  <a:pt x="7460" y="18292"/>
                  <a:pt x="7465" y="18336"/>
                </a:cubicBezTo>
                <a:cubicBezTo>
                  <a:pt x="7481" y="18454"/>
                  <a:pt x="7510" y="18481"/>
                  <a:pt x="7638" y="18488"/>
                </a:cubicBezTo>
                <a:cubicBezTo>
                  <a:pt x="7609" y="18632"/>
                  <a:pt x="7589" y="18776"/>
                  <a:pt x="7551" y="18915"/>
                </a:cubicBezTo>
                <a:cubicBezTo>
                  <a:pt x="7494" y="19126"/>
                  <a:pt x="7422" y="19335"/>
                  <a:pt x="7362" y="19545"/>
                </a:cubicBezTo>
                <a:cubicBezTo>
                  <a:pt x="7337" y="19634"/>
                  <a:pt x="7316" y="19728"/>
                  <a:pt x="7303" y="19820"/>
                </a:cubicBezTo>
                <a:cubicBezTo>
                  <a:pt x="7297" y="19869"/>
                  <a:pt x="7304" y="19920"/>
                  <a:pt x="7318" y="19967"/>
                </a:cubicBezTo>
                <a:cubicBezTo>
                  <a:pt x="7326" y="19992"/>
                  <a:pt x="7341" y="20004"/>
                  <a:pt x="7357" y="20004"/>
                </a:cubicBezTo>
                <a:cubicBezTo>
                  <a:pt x="7372" y="20004"/>
                  <a:pt x="7387" y="19995"/>
                  <a:pt x="7398" y="19977"/>
                </a:cubicBezTo>
                <a:cubicBezTo>
                  <a:pt x="7448" y="19897"/>
                  <a:pt x="7535" y="19848"/>
                  <a:pt x="7566" y="19751"/>
                </a:cubicBezTo>
                <a:cubicBezTo>
                  <a:pt x="7580" y="19706"/>
                  <a:pt x="7632" y="19674"/>
                  <a:pt x="7666" y="19635"/>
                </a:cubicBezTo>
                <a:cubicBezTo>
                  <a:pt x="7856" y="19413"/>
                  <a:pt x="8045" y="19187"/>
                  <a:pt x="8239" y="18967"/>
                </a:cubicBezTo>
                <a:cubicBezTo>
                  <a:pt x="8295" y="18904"/>
                  <a:pt x="8368" y="18857"/>
                  <a:pt x="8440" y="18799"/>
                </a:cubicBezTo>
                <a:cubicBezTo>
                  <a:pt x="8454" y="18825"/>
                  <a:pt x="8469" y="18846"/>
                  <a:pt x="8480" y="18871"/>
                </a:cubicBezTo>
                <a:cubicBezTo>
                  <a:pt x="8497" y="18912"/>
                  <a:pt x="8523" y="18931"/>
                  <a:pt x="8555" y="18931"/>
                </a:cubicBezTo>
                <a:cubicBezTo>
                  <a:pt x="8571" y="18931"/>
                  <a:pt x="8587" y="18927"/>
                  <a:pt x="8605" y="18918"/>
                </a:cubicBezTo>
                <a:cubicBezTo>
                  <a:pt x="8651" y="18898"/>
                  <a:pt x="8701" y="18879"/>
                  <a:pt x="8734" y="18847"/>
                </a:cubicBezTo>
                <a:cubicBezTo>
                  <a:pt x="8885" y="18702"/>
                  <a:pt x="9040" y="18560"/>
                  <a:pt x="9147" y="18377"/>
                </a:cubicBezTo>
                <a:cubicBezTo>
                  <a:pt x="9191" y="18301"/>
                  <a:pt x="9261" y="18240"/>
                  <a:pt x="9319" y="18171"/>
                </a:cubicBezTo>
                <a:cubicBezTo>
                  <a:pt x="9396" y="18277"/>
                  <a:pt x="9478" y="18387"/>
                  <a:pt x="9555" y="18498"/>
                </a:cubicBezTo>
                <a:cubicBezTo>
                  <a:pt x="9577" y="18529"/>
                  <a:pt x="9598" y="18544"/>
                  <a:pt x="9626" y="18544"/>
                </a:cubicBezTo>
                <a:cubicBezTo>
                  <a:pt x="9640" y="18544"/>
                  <a:pt x="9656" y="18540"/>
                  <a:pt x="9674" y="18532"/>
                </a:cubicBezTo>
                <a:cubicBezTo>
                  <a:pt x="9775" y="18490"/>
                  <a:pt x="9838" y="18410"/>
                  <a:pt x="9895" y="18323"/>
                </a:cubicBezTo>
                <a:cubicBezTo>
                  <a:pt x="9955" y="18235"/>
                  <a:pt x="10014" y="18145"/>
                  <a:pt x="10071" y="18055"/>
                </a:cubicBezTo>
                <a:cubicBezTo>
                  <a:pt x="10095" y="18020"/>
                  <a:pt x="10112" y="17981"/>
                  <a:pt x="10135" y="17938"/>
                </a:cubicBezTo>
                <a:cubicBezTo>
                  <a:pt x="10152" y="17945"/>
                  <a:pt x="10171" y="17951"/>
                  <a:pt x="10189" y="17960"/>
                </a:cubicBezTo>
                <a:cubicBezTo>
                  <a:pt x="10219" y="17975"/>
                  <a:pt x="10241" y="17982"/>
                  <a:pt x="10259" y="17982"/>
                </a:cubicBezTo>
                <a:cubicBezTo>
                  <a:pt x="10288" y="17982"/>
                  <a:pt x="10306" y="17963"/>
                  <a:pt x="10331" y="17917"/>
                </a:cubicBezTo>
                <a:cubicBezTo>
                  <a:pt x="10396" y="17798"/>
                  <a:pt x="10478" y="17694"/>
                  <a:pt x="10585" y="17606"/>
                </a:cubicBezTo>
                <a:cubicBezTo>
                  <a:pt x="10615" y="17582"/>
                  <a:pt x="10626" y="17534"/>
                  <a:pt x="10645" y="17499"/>
                </a:cubicBezTo>
                <a:cubicBezTo>
                  <a:pt x="10687" y="17535"/>
                  <a:pt x="10733" y="17576"/>
                  <a:pt x="10780" y="17614"/>
                </a:cubicBezTo>
                <a:cubicBezTo>
                  <a:pt x="10799" y="17628"/>
                  <a:pt x="10818" y="17635"/>
                  <a:pt x="10836" y="17635"/>
                </a:cubicBezTo>
                <a:cubicBezTo>
                  <a:pt x="10857" y="17635"/>
                  <a:pt x="10877" y="17626"/>
                  <a:pt x="10895" y="17608"/>
                </a:cubicBezTo>
                <a:cubicBezTo>
                  <a:pt x="10931" y="17572"/>
                  <a:pt x="10966" y="17534"/>
                  <a:pt x="10994" y="17492"/>
                </a:cubicBezTo>
                <a:cubicBezTo>
                  <a:pt x="11057" y="17397"/>
                  <a:pt x="11118" y="17303"/>
                  <a:pt x="11177" y="17207"/>
                </a:cubicBezTo>
                <a:cubicBezTo>
                  <a:pt x="11181" y="17201"/>
                  <a:pt x="11187" y="17196"/>
                  <a:pt x="11188" y="17190"/>
                </a:cubicBezTo>
                <a:cubicBezTo>
                  <a:pt x="11206" y="17115"/>
                  <a:pt x="11228" y="17050"/>
                  <a:pt x="11311" y="17015"/>
                </a:cubicBezTo>
                <a:cubicBezTo>
                  <a:pt x="11337" y="17004"/>
                  <a:pt x="11342" y="16942"/>
                  <a:pt x="11357" y="16902"/>
                </a:cubicBezTo>
                <a:cubicBezTo>
                  <a:pt x="11375" y="16854"/>
                  <a:pt x="11391" y="16806"/>
                  <a:pt x="11413" y="16748"/>
                </a:cubicBezTo>
                <a:cubicBezTo>
                  <a:pt x="11515" y="16881"/>
                  <a:pt x="11604" y="17001"/>
                  <a:pt x="11700" y="17118"/>
                </a:cubicBezTo>
                <a:cubicBezTo>
                  <a:pt x="11710" y="17129"/>
                  <a:pt x="11732" y="17129"/>
                  <a:pt x="11754" y="17129"/>
                </a:cubicBezTo>
                <a:cubicBezTo>
                  <a:pt x="11756" y="17129"/>
                  <a:pt x="11758" y="17129"/>
                  <a:pt x="11760" y="17129"/>
                </a:cubicBezTo>
                <a:cubicBezTo>
                  <a:pt x="11769" y="17129"/>
                  <a:pt x="11777" y="17129"/>
                  <a:pt x="11785" y="17130"/>
                </a:cubicBezTo>
                <a:cubicBezTo>
                  <a:pt x="11907" y="17231"/>
                  <a:pt x="12030" y="17334"/>
                  <a:pt x="12157" y="17436"/>
                </a:cubicBezTo>
                <a:cubicBezTo>
                  <a:pt x="12163" y="17441"/>
                  <a:pt x="12174" y="17443"/>
                  <a:pt x="12185" y="17443"/>
                </a:cubicBezTo>
                <a:cubicBezTo>
                  <a:pt x="12196" y="17443"/>
                  <a:pt x="12207" y="17441"/>
                  <a:pt x="12216" y="17438"/>
                </a:cubicBezTo>
                <a:cubicBezTo>
                  <a:pt x="12288" y="17410"/>
                  <a:pt x="12340" y="17361"/>
                  <a:pt x="12373" y="17286"/>
                </a:cubicBezTo>
                <a:cubicBezTo>
                  <a:pt x="12404" y="17212"/>
                  <a:pt x="12450" y="17144"/>
                  <a:pt x="12488" y="17073"/>
                </a:cubicBezTo>
                <a:cubicBezTo>
                  <a:pt x="12508" y="17037"/>
                  <a:pt x="12524" y="16999"/>
                  <a:pt x="12543" y="16962"/>
                </a:cubicBezTo>
                <a:cubicBezTo>
                  <a:pt x="12566" y="16976"/>
                  <a:pt x="12586" y="16983"/>
                  <a:pt x="12602" y="16983"/>
                </a:cubicBezTo>
                <a:cubicBezTo>
                  <a:pt x="12632" y="16983"/>
                  <a:pt x="12653" y="16960"/>
                  <a:pt x="12671" y="16909"/>
                </a:cubicBezTo>
                <a:cubicBezTo>
                  <a:pt x="12725" y="16753"/>
                  <a:pt x="12772" y="16594"/>
                  <a:pt x="12822" y="16443"/>
                </a:cubicBezTo>
                <a:cubicBezTo>
                  <a:pt x="12862" y="16471"/>
                  <a:pt x="12913" y="16511"/>
                  <a:pt x="12966" y="16548"/>
                </a:cubicBezTo>
                <a:cubicBezTo>
                  <a:pt x="12990" y="16565"/>
                  <a:pt x="13013" y="16574"/>
                  <a:pt x="13033" y="16574"/>
                </a:cubicBezTo>
                <a:cubicBezTo>
                  <a:pt x="13060" y="16574"/>
                  <a:pt x="13083" y="16559"/>
                  <a:pt x="13101" y="16526"/>
                </a:cubicBezTo>
                <a:cubicBezTo>
                  <a:pt x="13150" y="16441"/>
                  <a:pt x="13197" y="16353"/>
                  <a:pt x="13225" y="16261"/>
                </a:cubicBezTo>
                <a:cubicBezTo>
                  <a:pt x="13266" y="16127"/>
                  <a:pt x="13291" y="15987"/>
                  <a:pt x="13320" y="15849"/>
                </a:cubicBezTo>
                <a:cubicBezTo>
                  <a:pt x="13328" y="15806"/>
                  <a:pt x="13326" y="15758"/>
                  <a:pt x="13330" y="15709"/>
                </a:cubicBezTo>
                <a:cubicBezTo>
                  <a:pt x="13410" y="15687"/>
                  <a:pt x="13420" y="15671"/>
                  <a:pt x="13409" y="15532"/>
                </a:cubicBezTo>
                <a:cubicBezTo>
                  <a:pt x="13402" y="15432"/>
                  <a:pt x="13383" y="15334"/>
                  <a:pt x="13378" y="15234"/>
                </a:cubicBezTo>
                <a:cubicBezTo>
                  <a:pt x="13373" y="15144"/>
                  <a:pt x="13381" y="15056"/>
                  <a:pt x="13382" y="14966"/>
                </a:cubicBezTo>
                <a:cubicBezTo>
                  <a:pt x="13445" y="14999"/>
                  <a:pt x="13507" y="15030"/>
                  <a:pt x="13568" y="15064"/>
                </a:cubicBezTo>
                <a:cubicBezTo>
                  <a:pt x="13585" y="15073"/>
                  <a:pt x="13600" y="15078"/>
                  <a:pt x="13615" y="15078"/>
                </a:cubicBezTo>
                <a:cubicBezTo>
                  <a:pt x="13644" y="15078"/>
                  <a:pt x="13666" y="15059"/>
                  <a:pt x="13676" y="15024"/>
                </a:cubicBezTo>
                <a:cubicBezTo>
                  <a:pt x="13703" y="14922"/>
                  <a:pt x="13724" y="14819"/>
                  <a:pt x="13745" y="14716"/>
                </a:cubicBezTo>
                <a:cubicBezTo>
                  <a:pt x="13757" y="14654"/>
                  <a:pt x="13770" y="14593"/>
                  <a:pt x="13773" y="14531"/>
                </a:cubicBezTo>
                <a:cubicBezTo>
                  <a:pt x="13780" y="14370"/>
                  <a:pt x="13778" y="14208"/>
                  <a:pt x="13781" y="14045"/>
                </a:cubicBezTo>
                <a:cubicBezTo>
                  <a:pt x="13788" y="14048"/>
                  <a:pt x="13799" y="14059"/>
                  <a:pt x="13810" y="14059"/>
                </a:cubicBezTo>
                <a:cubicBezTo>
                  <a:pt x="13819" y="14060"/>
                  <a:pt x="13828" y="14060"/>
                  <a:pt x="13838" y="14060"/>
                </a:cubicBezTo>
                <a:cubicBezTo>
                  <a:pt x="13852" y="14060"/>
                  <a:pt x="13866" y="14058"/>
                  <a:pt x="13875" y="14052"/>
                </a:cubicBezTo>
                <a:cubicBezTo>
                  <a:pt x="13894" y="14036"/>
                  <a:pt x="13909" y="14006"/>
                  <a:pt x="13912" y="13982"/>
                </a:cubicBezTo>
                <a:cubicBezTo>
                  <a:pt x="13914" y="13955"/>
                  <a:pt x="13901" y="13927"/>
                  <a:pt x="13893" y="13898"/>
                </a:cubicBezTo>
                <a:cubicBezTo>
                  <a:pt x="13856" y="13764"/>
                  <a:pt x="13870" y="13632"/>
                  <a:pt x="13891" y="13497"/>
                </a:cubicBezTo>
                <a:cubicBezTo>
                  <a:pt x="13914" y="13339"/>
                  <a:pt x="13919" y="13178"/>
                  <a:pt x="13940" y="13019"/>
                </a:cubicBezTo>
                <a:cubicBezTo>
                  <a:pt x="13945" y="12973"/>
                  <a:pt x="13973" y="12936"/>
                  <a:pt x="13904" y="12926"/>
                </a:cubicBezTo>
                <a:cubicBezTo>
                  <a:pt x="13961" y="12874"/>
                  <a:pt x="13971" y="12800"/>
                  <a:pt x="13937" y="12734"/>
                </a:cubicBezTo>
                <a:cubicBezTo>
                  <a:pt x="13928" y="12715"/>
                  <a:pt x="13932" y="12690"/>
                  <a:pt x="13932" y="12670"/>
                </a:cubicBezTo>
                <a:cubicBezTo>
                  <a:pt x="13933" y="12605"/>
                  <a:pt x="13937" y="12540"/>
                  <a:pt x="13935" y="12476"/>
                </a:cubicBezTo>
                <a:cubicBezTo>
                  <a:pt x="13934" y="12421"/>
                  <a:pt x="13927" y="12366"/>
                  <a:pt x="13917" y="12315"/>
                </a:cubicBezTo>
                <a:cubicBezTo>
                  <a:pt x="13918" y="12279"/>
                  <a:pt x="13929" y="12238"/>
                  <a:pt x="13917" y="12207"/>
                </a:cubicBezTo>
                <a:cubicBezTo>
                  <a:pt x="13904" y="12173"/>
                  <a:pt x="14002" y="12139"/>
                  <a:pt x="13934" y="12122"/>
                </a:cubicBezTo>
                <a:cubicBezTo>
                  <a:pt x="13933" y="12083"/>
                  <a:pt x="13922" y="12044"/>
                  <a:pt x="13934" y="12031"/>
                </a:cubicBezTo>
                <a:cubicBezTo>
                  <a:pt x="13980" y="11986"/>
                  <a:pt x="13953" y="11932"/>
                  <a:pt x="13966" y="11885"/>
                </a:cubicBezTo>
                <a:cubicBezTo>
                  <a:pt x="14001" y="11754"/>
                  <a:pt x="14043" y="11627"/>
                  <a:pt x="14083" y="11500"/>
                </a:cubicBezTo>
                <a:cubicBezTo>
                  <a:pt x="14089" y="11475"/>
                  <a:pt x="14102" y="11454"/>
                  <a:pt x="14125" y="11430"/>
                </a:cubicBezTo>
                <a:cubicBezTo>
                  <a:pt x="14146" y="11523"/>
                  <a:pt x="14169" y="11615"/>
                  <a:pt x="14190" y="11708"/>
                </a:cubicBezTo>
                <a:cubicBezTo>
                  <a:pt x="14221" y="11844"/>
                  <a:pt x="14251" y="11979"/>
                  <a:pt x="14282" y="12114"/>
                </a:cubicBezTo>
                <a:cubicBezTo>
                  <a:pt x="14303" y="12211"/>
                  <a:pt x="14318" y="12310"/>
                  <a:pt x="14346" y="12404"/>
                </a:cubicBezTo>
                <a:cubicBezTo>
                  <a:pt x="14405" y="12591"/>
                  <a:pt x="14477" y="12773"/>
                  <a:pt x="14531" y="12961"/>
                </a:cubicBezTo>
                <a:cubicBezTo>
                  <a:pt x="14573" y="13107"/>
                  <a:pt x="14597" y="13260"/>
                  <a:pt x="14629" y="13410"/>
                </a:cubicBezTo>
                <a:cubicBezTo>
                  <a:pt x="14639" y="13452"/>
                  <a:pt x="14645" y="13495"/>
                  <a:pt x="14660" y="13533"/>
                </a:cubicBezTo>
                <a:cubicBezTo>
                  <a:pt x="14668" y="13553"/>
                  <a:pt x="14694" y="13565"/>
                  <a:pt x="14719" y="13574"/>
                </a:cubicBezTo>
                <a:cubicBezTo>
                  <a:pt x="14751" y="13729"/>
                  <a:pt x="14823" y="13871"/>
                  <a:pt x="14904" y="14010"/>
                </a:cubicBezTo>
                <a:cubicBezTo>
                  <a:pt x="14935" y="14062"/>
                  <a:pt x="14950" y="14123"/>
                  <a:pt x="14972" y="14180"/>
                </a:cubicBezTo>
                <a:cubicBezTo>
                  <a:pt x="14978" y="14196"/>
                  <a:pt x="14979" y="14212"/>
                  <a:pt x="14984" y="14227"/>
                </a:cubicBezTo>
                <a:cubicBezTo>
                  <a:pt x="15007" y="14298"/>
                  <a:pt x="15033" y="14332"/>
                  <a:pt x="15069" y="14332"/>
                </a:cubicBezTo>
                <a:cubicBezTo>
                  <a:pt x="15095" y="14332"/>
                  <a:pt x="15125" y="14315"/>
                  <a:pt x="15162" y="14283"/>
                </a:cubicBezTo>
                <a:cubicBezTo>
                  <a:pt x="15173" y="14274"/>
                  <a:pt x="15183" y="14263"/>
                  <a:pt x="15187" y="14259"/>
                </a:cubicBezTo>
                <a:cubicBezTo>
                  <a:pt x="15260" y="14416"/>
                  <a:pt x="15339" y="14567"/>
                  <a:pt x="15401" y="14726"/>
                </a:cubicBezTo>
                <a:cubicBezTo>
                  <a:pt x="15446" y="14843"/>
                  <a:pt x="15466" y="14968"/>
                  <a:pt x="15496" y="15090"/>
                </a:cubicBezTo>
                <a:cubicBezTo>
                  <a:pt x="15502" y="15115"/>
                  <a:pt x="15504" y="15141"/>
                  <a:pt x="15512" y="15165"/>
                </a:cubicBezTo>
                <a:cubicBezTo>
                  <a:pt x="15537" y="15241"/>
                  <a:pt x="15555" y="15272"/>
                  <a:pt x="15596" y="15272"/>
                </a:cubicBezTo>
                <a:cubicBezTo>
                  <a:pt x="15617" y="15272"/>
                  <a:pt x="15645" y="15264"/>
                  <a:pt x="15682" y="15249"/>
                </a:cubicBezTo>
                <a:cubicBezTo>
                  <a:pt x="15725" y="15419"/>
                  <a:pt x="15840" y="15544"/>
                  <a:pt x="15954" y="15668"/>
                </a:cubicBezTo>
                <a:cubicBezTo>
                  <a:pt x="15994" y="15712"/>
                  <a:pt x="16031" y="15733"/>
                  <a:pt x="16070" y="15733"/>
                </a:cubicBezTo>
                <a:cubicBezTo>
                  <a:pt x="16108" y="15733"/>
                  <a:pt x="16147" y="15712"/>
                  <a:pt x="16190" y="15673"/>
                </a:cubicBezTo>
                <a:cubicBezTo>
                  <a:pt x="16239" y="15630"/>
                  <a:pt x="16290" y="15587"/>
                  <a:pt x="16335" y="15539"/>
                </a:cubicBezTo>
                <a:cubicBezTo>
                  <a:pt x="16371" y="15502"/>
                  <a:pt x="16399" y="15456"/>
                  <a:pt x="16432" y="15415"/>
                </a:cubicBezTo>
                <a:cubicBezTo>
                  <a:pt x="16491" y="15601"/>
                  <a:pt x="16639" y="15736"/>
                  <a:pt x="16748" y="15897"/>
                </a:cubicBezTo>
                <a:cubicBezTo>
                  <a:pt x="16826" y="16013"/>
                  <a:pt x="16896" y="16137"/>
                  <a:pt x="16968" y="16258"/>
                </a:cubicBezTo>
                <a:cubicBezTo>
                  <a:pt x="17019" y="16344"/>
                  <a:pt x="17049" y="16384"/>
                  <a:pt x="17088" y="16384"/>
                </a:cubicBezTo>
                <a:cubicBezTo>
                  <a:pt x="17121" y="16384"/>
                  <a:pt x="17160" y="16355"/>
                  <a:pt x="17224" y="16300"/>
                </a:cubicBezTo>
                <a:cubicBezTo>
                  <a:pt x="17299" y="16409"/>
                  <a:pt x="17379" y="16516"/>
                  <a:pt x="17452" y="16626"/>
                </a:cubicBezTo>
                <a:cubicBezTo>
                  <a:pt x="17487" y="16681"/>
                  <a:pt x="17505" y="16704"/>
                  <a:pt x="17529" y="16704"/>
                </a:cubicBezTo>
                <a:cubicBezTo>
                  <a:pt x="17545" y="16704"/>
                  <a:pt x="17563" y="16694"/>
                  <a:pt x="17592" y="16676"/>
                </a:cubicBezTo>
                <a:cubicBezTo>
                  <a:pt x="17699" y="16794"/>
                  <a:pt x="17796" y="16913"/>
                  <a:pt x="17906" y="17021"/>
                </a:cubicBezTo>
                <a:cubicBezTo>
                  <a:pt x="17932" y="17046"/>
                  <a:pt x="17953" y="17058"/>
                  <a:pt x="17973" y="17058"/>
                </a:cubicBezTo>
                <a:cubicBezTo>
                  <a:pt x="18001" y="17058"/>
                  <a:pt x="18028" y="17034"/>
                  <a:pt x="18063" y="16991"/>
                </a:cubicBezTo>
                <a:cubicBezTo>
                  <a:pt x="18112" y="16928"/>
                  <a:pt x="18168" y="16870"/>
                  <a:pt x="18224" y="16805"/>
                </a:cubicBezTo>
                <a:cubicBezTo>
                  <a:pt x="18337" y="16952"/>
                  <a:pt x="18455" y="17104"/>
                  <a:pt x="18575" y="17262"/>
                </a:cubicBezTo>
                <a:cubicBezTo>
                  <a:pt x="18591" y="17248"/>
                  <a:pt x="18605" y="17235"/>
                  <a:pt x="18613" y="17228"/>
                </a:cubicBezTo>
                <a:cubicBezTo>
                  <a:pt x="18759" y="17338"/>
                  <a:pt x="18840" y="17520"/>
                  <a:pt x="19026" y="17583"/>
                </a:cubicBezTo>
                <a:cubicBezTo>
                  <a:pt x="19049" y="17591"/>
                  <a:pt x="19064" y="17596"/>
                  <a:pt x="19074" y="17596"/>
                </a:cubicBezTo>
                <a:cubicBezTo>
                  <a:pt x="19091" y="17596"/>
                  <a:pt x="19098" y="17583"/>
                  <a:pt x="19114" y="17552"/>
                </a:cubicBezTo>
                <a:cubicBezTo>
                  <a:pt x="19254" y="17700"/>
                  <a:pt x="19396" y="17849"/>
                  <a:pt x="19536" y="18001"/>
                </a:cubicBezTo>
                <a:cubicBezTo>
                  <a:pt x="19616" y="18089"/>
                  <a:pt x="19688" y="18181"/>
                  <a:pt x="19771" y="18266"/>
                </a:cubicBezTo>
                <a:cubicBezTo>
                  <a:pt x="19803" y="18298"/>
                  <a:pt x="19850" y="18315"/>
                  <a:pt x="19891" y="18338"/>
                </a:cubicBezTo>
                <a:cubicBezTo>
                  <a:pt x="19902" y="18298"/>
                  <a:pt x="19928" y="18255"/>
                  <a:pt x="19923" y="18217"/>
                </a:cubicBezTo>
                <a:cubicBezTo>
                  <a:pt x="19902" y="18082"/>
                  <a:pt x="19876" y="17950"/>
                  <a:pt x="19845" y="17817"/>
                </a:cubicBezTo>
                <a:cubicBezTo>
                  <a:pt x="19813" y="17683"/>
                  <a:pt x="19773" y="17551"/>
                  <a:pt x="19736" y="17417"/>
                </a:cubicBezTo>
                <a:lnTo>
                  <a:pt x="19736" y="17417"/>
                </a:lnTo>
                <a:cubicBezTo>
                  <a:pt x="19743" y="17420"/>
                  <a:pt x="19750" y="17421"/>
                  <a:pt x="19756" y="17422"/>
                </a:cubicBezTo>
                <a:cubicBezTo>
                  <a:pt x="19768" y="17400"/>
                  <a:pt x="19792" y="17375"/>
                  <a:pt x="19788" y="17355"/>
                </a:cubicBezTo>
                <a:cubicBezTo>
                  <a:pt x="19766" y="17228"/>
                  <a:pt x="19735" y="17101"/>
                  <a:pt x="19711" y="16973"/>
                </a:cubicBezTo>
                <a:cubicBezTo>
                  <a:pt x="19705" y="16931"/>
                  <a:pt x="19722" y="16887"/>
                  <a:pt x="19716" y="16846"/>
                </a:cubicBezTo>
                <a:cubicBezTo>
                  <a:pt x="19704" y="16765"/>
                  <a:pt x="19680" y="16687"/>
                  <a:pt x="19661" y="16602"/>
                </a:cubicBezTo>
                <a:lnTo>
                  <a:pt x="19661" y="16602"/>
                </a:lnTo>
                <a:cubicBezTo>
                  <a:pt x="19678" y="16604"/>
                  <a:pt x="19691" y="16607"/>
                  <a:pt x="19707" y="16610"/>
                </a:cubicBezTo>
                <a:cubicBezTo>
                  <a:pt x="19727" y="16615"/>
                  <a:pt x="19744" y="16617"/>
                  <a:pt x="19760" y="16617"/>
                </a:cubicBezTo>
                <a:cubicBezTo>
                  <a:pt x="19826" y="16617"/>
                  <a:pt x="19858" y="16578"/>
                  <a:pt x="19859" y="16494"/>
                </a:cubicBezTo>
                <a:cubicBezTo>
                  <a:pt x="19860" y="16331"/>
                  <a:pt x="19858" y="16166"/>
                  <a:pt x="19854" y="16002"/>
                </a:cubicBezTo>
                <a:cubicBezTo>
                  <a:pt x="19853" y="15954"/>
                  <a:pt x="19839" y="15905"/>
                  <a:pt x="19829" y="15851"/>
                </a:cubicBezTo>
                <a:lnTo>
                  <a:pt x="19829" y="15851"/>
                </a:lnTo>
                <a:cubicBezTo>
                  <a:pt x="19849" y="15854"/>
                  <a:pt x="19872" y="15862"/>
                  <a:pt x="19895" y="15868"/>
                </a:cubicBezTo>
                <a:cubicBezTo>
                  <a:pt x="19905" y="15870"/>
                  <a:pt x="19913" y="15871"/>
                  <a:pt x="19921" y="15871"/>
                </a:cubicBezTo>
                <a:cubicBezTo>
                  <a:pt x="19957" y="15871"/>
                  <a:pt x="19974" y="15848"/>
                  <a:pt x="19963" y="15806"/>
                </a:cubicBezTo>
                <a:cubicBezTo>
                  <a:pt x="19947" y="15743"/>
                  <a:pt x="19921" y="15681"/>
                  <a:pt x="19904" y="15617"/>
                </a:cubicBezTo>
                <a:cubicBezTo>
                  <a:pt x="19887" y="15549"/>
                  <a:pt x="19871" y="15478"/>
                  <a:pt x="19863" y="15406"/>
                </a:cubicBezTo>
                <a:cubicBezTo>
                  <a:pt x="19849" y="15275"/>
                  <a:pt x="19841" y="15144"/>
                  <a:pt x="19832" y="15026"/>
                </a:cubicBezTo>
                <a:cubicBezTo>
                  <a:pt x="19978" y="15002"/>
                  <a:pt x="20128" y="14980"/>
                  <a:pt x="20278" y="14952"/>
                </a:cubicBezTo>
                <a:cubicBezTo>
                  <a:pt x="20301" y="14948"/>
                  <a:pt x="20332" y="14916"/>
                  <a:pt x="20334" y="14896"/>
                </a:cubicBezTo>
                <a:cubicBezTo>
                  <a:pt x="20338" y="14802"/>
                  <a:pt x="20331" y="14706"/>
                  <a:pt x="20328" y="14603"/>
                </a:cubicBezTo>
                <a:cubicBezTo>
                  <a:pt x="20380" y="14587"/>
                  <a:pt x="20384" y="14572"/>
                  <a:pt x="20352" y="14500"/>
                </a:cubicBezTo>
                <a:cubicBezTo>
                  <a:pt x="20315" y="14416"/>
                  <a:pt x="20284" y="14328"/>
                  <a:pt x="20251" y="14223"/>
                </a:cubicBezTo>
                <a:cubicBezTo>
                  <a:pt x="20349" y="14212"/>
                  <a:pt x="20362" y="14191"/>
                  <a:pt x="20316" y="14108"/>
                </a:cubicBezTo>
                <a:cubicBezTo>
                  <a:pt x="20244" y="13977"/>
                  <a:pt x="20165" y="13853"/>
                  <a:pt x="20095" y="13724"/>
                </a:cubicBezTo>
                <a:cubicBezTo>
                  <a:pt x="20074" y="13686"/>
                  <a:pt x="20065" y="13640"/>
                  <a:pt x="20051" y="13599"/>
                </a:cubicBezTo>
                <a:lnTo>
                  <a:pt x="20051" y="13599"/>
                </a:lnTo>
                <a:cubicBezTo>
                  <a:pt x="20123" y="13600"/>
                  <a:pt x="20187" y="13601"/>
                  <a:pt x="20251" y="13602"/>
                </a:cubicBezTo>
                <a:cubicBezTo>
                  <a:pt x="20253" y="13602"/>
                  <a:pt x="20254" y="13602"/>
                  <a:pt x="20256" y="13602"/>
                </a:cubicBezTo>
                <a:cubicBezTo>
                  <a:pt x="20310" y="13602"/>
                  <a:pt x="20331" y="13569"/>
                  <a:pt x="20321" y="13519"/>
                </a:cubicBezTo>
                <a:cubicBezTo>
                  <a:pt x="20311" y="13473"/>
                  <a:pt x="20299" y="13424"/>
                  <a:pt x="20273" y="13388"/>
                </a:cubicBezTo>
                <a:cubicBezTo>
                  <a:pt x="20169" y="13241"/>
                  <a:pt x="20123" y="13071"/>
                  <a:pt x="20056" y="12907"/>
                </a:cubicBezTo>
                <a:cubicBezTo>
                  <a:pt x="20004" y="12782"/>
                  <a:pt x="19927" y="12664"/>
                  <a:pt x="19859" y="12544"/>
                </a:cubicBezTo>
                <a:cubicBezTo>
                  <a:pt x="19830" y="12494"/>
                  <a:pt x="19793" y="12449"/>
                  <a:pt x="19768" y="12411"/>
                </a:cubicBezTo>
                <a:cubicBezTo>
                  <a:pt x="19801" y="12411"/>
                  <a:pt x="19834" y="12412"/>
                  <a:pt x="19868" y="12412"/>
                </a:cubicBezTo>
                <a:cubicBezTo>
                  <a:pt x="19936" y="12412"/>
                  <a:pt x="20006" y="12411"/>
                  <a:pt x="20075" y="12408"/>
                </a:cubicBezTo>
                <a:cubicBezTo>
                  <a:pt x="20149" y="12405"/>
                  <a:pt x="20225" y="12395"/>
                  <a:pt x="20301" y="12387"/>
                </a:cubicBezTo>
                <a:cubicBezTo>
                  <a:pt x="20384" y="12378"/>
                  <a:pt x="20391" y="12366"/>
                  <a:pt x="20379" y="12285"/>
                </a:cubicBezTo>
                <a:cubicBezTo>
                  <a:pt x="20376" y="12273"/>
                  <a:pt x="20375" y="12259"/>
                  <a:pt x="20371" y="12237"/>
                </a:cubicBezTo>
                <a:lnTo>
                  <a:pt x="20371" y="12237"/>
                </a:lnTo>
                <a:cubicBezTo>
                  <a:pt x="20403" y="12248"/>
                  <a:pt x="20435" y="12253"/>
                  <a:pt x="20465" y="12253"/>
                </a:cubicBezTo>
                <a:cubicBezTo>
                  <a:pt x="20568" y="12253"/>
                  <a:pt x="20660" y="12200"/>
                  <a:pt x="20758" y="12184"/>
                </a:cubicBezTo>
                <a:cubicBezTo>
                  <a:pt x="20772" y="12181"/>
                  <a:pt x="20794" y="12148"/>
                  <a:pt x="20791" y="12131"/>
                </a:cubicBezTo>
                <a:cubicBezTo>
                  <a:pt x="20777" y="12021"/>
                  <a:pt x="20764" y="11908"/>
                  <a:pt x="20736" y="11800"/>
                </a:cubicBezTo>
                <a:cubicBezTo>
                  <a:pt x="20722" y="11744"/>
                  <a:pt x="20681" y="11693"/>
                  <a:pt x="20643" y="11627"/>
                </a:cubicBezTo>
                <a:lnTo>
                  <a:pt x="20643" y="11627"/>
                </a:lnTo>
                <a:cubicBezTo>
                  <a:pt x="20644" y="11627"/>
                  <a:pt x="20651" y="11630"/>
                  <a:pt x="20659" y="11630"/>
                </a:cubicBezTo>
                <a:cubicBezTo>
                  <a:pt x="20660" y="11630"/>
                  <a:pt x="20662" y="11630"/>
                  <a:pt x="20664" y="11630"/>
                </a:cubicBezTo>
                <a:cubicBezTo>
                  <a:pt x="20751" y="11603"/>
                  <a:pt x="20762" y="11562"/>
                  <a:pt x="20705" y="11490"/>
                </a:cubicBezTo>
                <a:cubicBezTo>
                  <a:pt x="20627" y="11388"/>
                  <a:pt x="20553" y="11284"/>
                  <a:pt x="20473" y="11181"/>
                </a:cubicBezTo>
                <a:cubicBezTo>
                  <a:pt x="20453" y="11155"/>
                  <a:pt x="20429" y="11133"/>
                  <a:pt x="20409" y="11112"/>
                </a:cubicBezTo>
                <a:cubicBezTo>
                  <a:pt x="20450" y="11090"/>
                  <a:pt x="20493" y="11068"/>
                  <a:pt x="20535" y="11044"/>
                </a:cubicBezTo>
                <a:cubicBezTo>
                  <a:pt x="20580" y="11021"/>
                  <a:pt x="20584" y="10992"/>
                  <a:pt x="20558" y="10946"/>
                </a:cubicBezTo>
                <a:cubicBezTo>
                  <a:pt x="20466" y="10786"/>
                  <a:pt x="20340" y="10666"/>
                  <a:pt x="20167" y="10600"/>
                </a:cubicBezTo>
                <a:cubicBezTo>
                  <a:pt x="20154" y="10596"/>
                  <a:pt x="20146" y="10587"/>
                  <a:pt x="20134" y="10580"/>
                </a:cubicBezTo>
                <a:cubicBezTo>
                  <a:pt x="20139" y="10572"/>
                  <a:pt x="20142" y="10566"/>
                  <a:pt x="20146" y="10562"/>
                </a:cubicBezTo>
                <a:cubicBezTo>
                  <a:pt x="20164" y="10543"/>
                  <a:pt x="20183" y="10525"/>
                  <a:pt x="20203" y="10507"/>
                </a:cubicBezTo>
                <a:cubicBezTo>
                  <a:pt x="20183" y="10488"/>
                  <a:pt x="20167" y="10462"/>
                  <a:pt x="20143" y="10452"/>
                </a:cubicBezTo>
                <a:cubicBezTo>
                  <a:pt x="20026" y="10406"/>
                  <a:pt x="19951" y="10319"/>
                  <a:pt x="19886" y="10216"/>
                </a:cubicBezTo>
                <a:cubicBezTo>
                  <a:pt x="19866" y="10185"/>
                  <a:pt x="19844" y="10154"/>
                  <a:pt x="19825" y="10128"/>
                </a:cubicBezTo>
                <a:cubicBezTo>
                  <a:pt x="19890" y="10093"/>
                  <a:pt x="19952" y="10056"/>
                  <a:pt x="20016" y="10025"/>
                </a:cubicBezTo>
                <a:cubicBezTo>
                  <a:pt x="20066" y="10003"/>
                  <a:pt x="20064" y="9963"/>
                  <a:pt x="20043" y="9929"/>
                </a:cubicBezTo>
                <a:cubicBezTo>
                  <a:pt x="19952" y="9777"/>
                  <a:pt x="19848" y="9633"/>
                  <a:pt x="19684" y="9545"/>
                </a:cubicBezTo>
                <a:cubicBezTo>
                  <a:pt x="19624" y="9511"/>
                  <a:pt x="19571" y="9463"/>
                  <a:pt x="19490" y="9403"/>
                </a:cubicBezTo>
                <a:lnTo>
                  <a:pt x="19566" y="9403"/>
                </a:lnTo>
                <a:cubicBezTo>
                  <a:pt x="19566" y="9247"/>
                  <a:pt x="19426" y="9221"/>
                  <a:pt x="19345" y="9146"/>
                </a:cubicBezTo>
                <a:cubicBezTo>
                  <a:pt x="19244" y="9053"/>
                  <a:pt x="19129" y="8977"/>
                  <a:pt x="19023" y="8890"/>
                </a:cubicBezTo>
                <a:cubicBezTo>
                  <a:pt x="18913" y="8799"/>
                  <a:pt x="18799" y="8709"/>
                  <a:pt x="18697" y="8609"/>
                </a:cubicBezTo>
                <a:cubicBezTo>
                  <a:pt x="18627" y="8540"/>
                  <a:pt x="18572" y="8457"/>
                  <a:pt x="18510" y="8383"/>
                </a:cubicBezTo>
                <a:cubicBezTo>
                  <a:pt x="18488" y="8357"/>
                  <a:pt x="18465" y="8329"/>
                  <a:pt x="18434" y="8293"/>
                </a:cubicBezTo>
                <a:lnTo>
                  <a:pt x="18434" y="8293"/>
                </a:lnTo>
                <a:cubicBezTo>
                  <a:pt x="18460" y="8296"/>
                  <a:pt x="18475" y="8298"/>
                  <a:pt x="18490" y="8300"/>
                </a:cubicBezTo>
                <a:cubicBezTo>
                  <a:pt x="18590" y="8307"/>
                  <a:pt x="18691" y="8318"/>
                  <a:pt x="18791" y="8321"/>
                </a:cubicBezTo>
                <a:cubicBezTo>
                  <a:pt x="18795" y="8321"/>
                  <a:pt x="18799" y="8321"/>
                  <a:pt x="18802" y="8321"/>
                </a:cubicBezTo>
                <a:cubicBezTo>
                  <a:pt x="18880" y="8321"/>
                  <a:pt x="18959" y="8311"/>
                  <a:pt x="19036" y="8311"/>
                </a:cubicBezTo>
                <a:cubicBezTo>
                  <a:pt x="19040" y="8311"/>
                  <a:pt x="19044" y="8311"/>
                  <a:pt x="19047" y="8311"/>
                </a:cubicBezTo>
                <a:cubicBezTo>
                  <a:pt x="19174" y="8313"/>
                  <a:pt x="19299" y="8322"/>
                  <a:pt x="19426" y="8324"/>
                </a:cubicBezTo>
                <a:cubicBezTo>
                  <a:pt x="19427" y="8324"/>
                  <a:pt x="19429" y="8324"/>
                  <a:pt x="19430" y="8324"/>
                </a:cubicBezTo>
                <a:cubicBezTo>
                  <a:pt x="19454" y="8324"/>
                  <a:pt x="19477" y="8308"/>
                  <a:pt x="19501" y="8301"/>
                </a:cubicBezTo>
                <a:cubicBezTo>
                  <a:pt x="19493" y="8276"/>
                  <a:pt x="19485" y="8251"/>
                  <a:pt x="19475" y="8226"/>
                </a:cubicBezTo>
                <a:lnTo>
                  <a:pt x="19475" y="8226"/>
                </a:lnTo>
                <a:cubicBezTo>
                  <a:pt x="19504" y="8229"/>
                  <a:pt x="19533" y="8232"/>
                  <a:pt x="19560" y="8232"/>
                </a:cubicBezTo>
                <a:cubicBezTo>
                  <a:pt x="19623" y="8232"/>
                  <a:pt x="19680" y="8219"/>
                  <a:pt x="19719" y="8175"/>
                </a:cubicBezTo>
                <a:cubicBezTo>
                  <a:pt x="19734" y="8174"/>
                  <a:pt x="19749" y="8174"/>
                  <a:pt x="19762" y="8174"/>
                </a:cubicBezTo>
                <a:cubicBezTo>
                  <a:pt x="19775" y="8174"/>
                  <a:pt x="19788" y="8174"/>
                  <a:pt x="19800" y="8174"/>
                </a:cubicBezTo>
                <a:cubicBezTo>
                  <a:pt x="19834" y="8174"/>
                  <a:pt x="19866" y="8173"/>
                  <a:pt x="19896" y="8167"/>
                </a:cubicBezTo>
                <a:cubicBezTo>
                  <a:pt x="19995" y="8148"/>
                  <a:pt x="20095" y="8126"/>
                  <a:pt x="20191" y="8096"/>
                </a:cubicBezTo>
                <a:cubicBezTo>
                  <a:pt x="20273" y="8072"/>
                  <a:pt x="20281" y="8045"/>
                  <a:pt x="20252" y="7966"/>
                </a:cubicBezTo>
                <a:cubicBezTo>
                  <a:pt x="20231" y="7900"/>
                  <a:pt x="20211" y="7833"/>
                  <a:pt x="20191" y="7763"/>
                </a:cubicBezTo>
                <a:cubicBezTo>
                  <a:pt x="20412" y="7762"/>
                  <a:pt x="20626" y="7706"/>
                  <a:pt x="20834" y="7628"/>
                </a:cubicBezTo>
                <a:cubicBezTo>
                  <a:pt x="20887" y="7609"/>
                  <a:pt x="20947" y="7613"/>
                  <a:pt x="20998" y="7593"/>
                </a:cubicBezTo>
                <a:cubicBezTo>
                  <a:pt x="21098" y="7556"/>
                  <a:pt x="21100" y="7541"/>
                  <a:pt x="21054" y="7447"/>
                </a:cubicBezTo>
                <a:cubicBezTo>
                  <a:pt x="21175" y="7441"/>
                  <a:pt x="21291" y="7433"/>
                  <a:pt x="21410" y="7427"/>
                </a:cubicBezTo>
                <a:cubicBezTo>
                  <a:pt x="21419" y="7426"/>
                  <a:pt x="21429" y="7426"/>
                  <a:pt x="21438" y="7426"/>
                </a:cubicBezTo>
                <a:cubicBezTo>
                  <a:pt x="21457" y="7426"/>
                  <a:pt x="21476" y="7427"/>
                  <a:pt x="21495" y="7427"/>
                </a:cubicBezTo>
                <a:cubicBezTo>
                  <a:pt x="21540" y="7427"/>
                  <a:pt x="21577" y="7418"/>
                  <a:pt x="21561" y="7366"/>
                </a:cubicBezTo>
                <a:cubicBezTo>
                  <a:pt x="21624" y="7362"/>
                  <a:pt x="21685" y="7365"/>
                  <a:pt x="21743" y="7355"/>
                </a:cubicBezTo>
                <a:cubicBezTo>
                  <a:pt x="21917" y="7323"/>
                  <a:pt x="22091" y="7288"/>
                  <a:pt x="22262" y="7246"/>
                </a:cubicBezTo>
                <a:cubicBezTo>
                  <a:pt x="22305" y="7236"/>
                  <a:pt x="22343" y="7196"/>
                  <a:pt x="22382" y="7170"/>
                </a:cubicBezTo>
                <a:cubicBezTo>
                  <a:pt x="22346" y="7135"/>
                  <a:pt x="22315" y="7084"/>
                  <a:pt x="22273" y="7071"/>
                </a:cubicBezTo>
                <a:cubicBezTo>
                  <a:pt x="22118" y="7020"/>
                  <a:pt x="21957" y="6983"/>
                  <a:pt x="21799" y="6942"/>
                </a:cubicBezTo>
                <a:cubicBezTo>
                  <a:pt x="21780" y="6937"/>
                  <a:pt x="21762" y="6939"/>
                  <a:pt x="21732" y="6938"/>
                </a:cubicBezTo>
                <a:cubicBezTo>
                  <a:pt x="21780" y="6876"/>
                  <a:pt x="21734" y="6865"/>
                  <a:pt x="21693" y="6847"/>
                </a:cubicBezTo>
                <a:cubicBezTo>
                  <a:pt x="21515" y="6775"/>
                  <a:pt x="21336" y="6705"/>
                  <a:pt x="21151" y="6630"/>
                </a:cubicBezTo>
                <a:cubicBezTo>
                  <a:pt x="21213" y="6577"/>
                  <a:pt x="21189" y="6530"/>
                  <a:pt x="21139" y="6497"/>
                </a:cubicBezTo>
                <a:cubicBezTo>
                  <a:pt x="21062" y="6449"/>
                  <a:pt x="20982" y="6403"/>
                  <a:pt x="20899" y="6363"/>
                </a:cubicBezTo>
                <a:cubicBezTo>
                  <a:pt x="20811" y="6319"/>
                  <a:pt x="20719" y="6281"/>
                  <a:pt x="20627" y="6248"/>
                </a:cubicBezTo>
                <a:cubicBezTo>
                  <a:pt x="20551" y="6220"/>
                  <a:pt x="20471" y="6199"/>
                  <a:pt x="20389" y="6175"/>
                </a:cubicBezTo>
                <a:cubicBezTo>
                  <a:pt x="20424" y="6146"/>
                  <a:pt x="20462" y="6105"/>
                  <a:pt x="20508" y="6079"/>
                </a:cubicBezTo>
                <a:cubicBezTo>
                  <a:pt x="20564" y="6048"/>
                  <a:pt x="20549" y="6013"/>
                  <a:pt x="20520" y="5982"/>
                </a:cubicBezTo>
                <a:cubicBezTo>
                  <a:pt x="20482" y="5940"/>
                  <a:pt x="20439" y="5896"/>
                  <a:pt x="20389" y="5868"/>
                </a:cubicBezTo>
                <a:cubicBezTo>
                  <a:pt x="20245" y="5788"/>
                  <a:pt x="20098" y="5713"/>
                  <a:pt x="19951" y="5641"/>
                </a:cubicBezTo>
                <a:cubicBezTo>
                  <a:pt x="19917" y="5625"/>
                  <a:pt x="19876" y="5623"/>
                  <a:pt x="19836" y="5615"/>
                </a:cubicBezTo>
                <a:cubicBezTo>
                  <a:pt x="19861" y="5585"/>
                  <a:pt x="19891" y="5550"/>
                  <a:pt x="19920" y="5515"/>
                </a:cubicBezTo>
                <a:cubicBezTo>
                  <a:pt x="19961" y="5465"/>
                  <a:pt x="19957" y="5422"/>
                  <a:pt x="19896" y="5400"/>
                </a:cubicBezTo>
                <a:cubicBezTo>
                  <a:pt x="19810" y="5366"/>
                  <a:pt x="19720" y="5345"/>
                  <a:pt x="19634" y="5316"/>
                </a:cubicBezTo>
                <a:cubicBezTo>
                  <a:pt x="19563" y="5292"/>
                  <a:pt x="19496" y="5257"/>
                  <a:pt x="19426" y="5236"/>
                </a:cubicBezTo>
                <a:cubicBezTo>
                  <a:pt x="19333" y="5209"/>
                  <a:pt x="19256" y="5154"/>
                  <a:pt x="19170" y="5116"/>
                </a:cubicBezTo>
                <a:cubicBezTo>
                  <a:pt x="19146" y="5105"/>
                  <a:pt x="19117" y="5108"/>
                  <a:pt x="19097" y="5096"/>
                </a:cubicBezTo>
                <a:cubicBezTo>
                  <a:pt x="19082" y="5087"/>
                  <a:pt x="19078" y="5060"/>
                  <a:pt x="19069" y="5042"/>
                </a:cubicBezTo>
                <a:cubicBezTo>
                  <a:pt x="19120" y="5023"/>
                  <a:pt x="19135" y="4982"/>
                  <a:pt x="19131" y="4931"/>
                </a:cubicBezTo>
                <a:cubicBezTo>
                  <a:pt x="19130" y="4927"/>
                  <a:pt x="19141" y="4922"/>
                  <a:pt x="19145" y="4917"/>
                </a:cubicBezTo>
                <a:cubicBezTo>
                  <a:pt x="19160" y="4900"/>
                  <a:pt x="19174" y="4880"/>
                  <a:pt x="19179" y="4854"/>
                </a:cubicBezTo>
                <a:cubicBezTo>
                  <a:pt x="19197" y="4838"/>
                  <a:pt x="19218" y="4824"/>
                  <a:pt x="19232" y="4805"/>
                </a:cubicBezTo>
                <a:cubicBezTo>
                  <a:pt x="19280" y="4728"/>
                  <a:pt x="19330" y="4653"/>
                  <a:pt x="19372" y="4572"/>
                </a:cubicBezTo>
                <a:cubicBezTo>
                  <a:pt x="19422" y="4474"/>
                  <a:pt x="19421" y="4467"/>
                  <a:pt x="19315" y="4419"/>
                </a:cubicBezTo>
                <a:cubicBezTo>
                  <a:pt x="19201" y="4368"/>
                  <a:pt x="19081" y="4329"/>
                  <a:pt x="18960" y="4282"/>
                </a:cubicBezTo>
                <a:cubicBezTo>
                  <a:pt x="18969" y="4196"/>
                  <a:pt x="18966" y="4192"/>
                  <a:pt x="18861" y="4191"/>
                </a:cubicBezTo>
                <a:cubicBezTo>
                  <a:pt x="18802" y="4191"/>
                  <a:pt x="18743" y="4192"/>
                  <a:pt x="18685" y="4198"/>
                </a:cubicBezTo>
                <a:cubicBezTo>
                  <a:pt x="18631" y="4205"/>
                  <a:pt x="18577" y="4217"/>
                  <a:pt x="18522" y="4228"/>
                </a:cubicBezTo>
                <a:cubicBezTo>
                  <a:pt x="18560" y="4166"/>
                  <a:pt x="18599" y="4104"/>
                  <a:pt x="18640" y="4038"/>
                </a:cubicBezTo>
                <a:cubicBezTo>
                  <a:pt x="18625" y="4031"/>
                  <a:pt x="18610" y="4023"/>
                  <a:pt x="18595" y="4015"/>
                </a:cubicBezTo>
                <a:cubicBezTo>
                  <a:pt x="18605" y="4007"/>
                  <a:pt x="18613" y="3999"/>
                  <a:pt x="18641" y="3977"/>
                </a:cubicBezTo>
                <a:cubicBezTo>
                  <a:pt x="18567" y="3960"/>
                  <a:pt x="18509" y="3932"/>
                  <a:pt x="18452" y="3932"/>
                </a:cubicBezTo>
                <a:cubicBezTo>
                  <a:pt x="18450" y="3932"/>
                  <a:pt x="18448" y="3932"/>
                  <a:pt x="18446" y="3932"/>
                </a:cubicBezTo>
                <a:cubicBezTo>
                  <a:pt x="18188" y="3938"/>
                  <a:pt x="17931" y="3941"/>
                  <a:pt x="17675" y="3963"/>
                </a:cubicBezTo>
                <a:cubicBezTo>
                  <a:pt x="17488" y="3979"/>
                  <a:pt x="17303" y="4022"/>
                  <a:pt x="17118" y="4054"/>
                </a:cubicBezTo>
                <a:cubicBezTo>
                  <a:pt x="17088" y="4061"/>
                  <a:pt x="17058" y="4064"/>
                  <a:pt x="17015" y="4071"/>
                </a:cubicBezTo>
                <a:cubicBezTo>
                  <a:pt x="17101" y="3989"/>
                  <a:pt x="17174" y="3917"/>
                  <a:pt x="17250" y="3842"/>
                </a:cubicBezTo>
                <a:cubicBezTo>
                  <a:pt x="17241" y="3832"/>
                  <a:pt x="17232" y="3822"/>
                  <a:pt x="17232" y="3822"/>
                </a:cubicBezTo>
                <a:lnTo>
                  <a:pt x="17232" y="3822"/>
                </a:lnTo>
                <a:cubicBezTo>
                  <a:pt x="17232" y="3822"/>
                  <a:pt x="17232" y="3822"/>
                  <a:pt x="17232" y="3822"/>
                </a:cubicBezTo>
                <a:cubicBezTo>
                  <a:pt x="17258" y="3770"/>
                  <a:pt x="17282" y="3724"/>
                  <a:pt x="17307" y="3673"/>
                </a:cubicBezTo>
                <a:cubicBezTo>
                  <a:pt x="17287" y="3670"/>
                  <a:pt x="17267" y="3666"/>
                  <a:pt x="17263" y="3665"/>
                </a:cubicBezTo>
                <a:cubicBezTo>
                  <a:pt x="17325" y="3548"/>
                  <a:pt x="17387" y="3430"/>
                  <a:pt x="17451" y="3315"/>
                </a:cubicBezTo>
                <a:cubicBezTo>
                  <a:pt x="17477" y="3265"/>
                  <a:pt x="17459" y="3240"/>
                  <a:pt x="17413" y="3215"/>
                </a:cubicBezTo>
                <a:cubicBezTo>
                  <a:pt x="17310" y="3161"/>
                  <a:pt x="17200" y="3163"/>
                  <a:pt x="17088" y="3157"/>
                </a:cubicBezTo>
                <a:cubicBezTo>
                  <a:pt x="17041" y="3154"/>
                  <a:pt x="16989" y="3166"/>
                  <a:pt x="16957" y="3112"/>
                </a:cubicBezTo>
                <a:cubicBezTo>
                  <a:pt x="16950" y="3101"/>
                  <a:pt x="16927" y="3097"/>
                  <a:pt x="16911" y="3096"/>
                </a:cubicBezTo>
                <a:cubicBezTo>
                  <a:pt x="16882" y="3093"/>
                  <a:pt x="16853" y="3091"/>
                  <a:pt x="16823" y="3091"/>
                </a:cubicBezTo>
                <a:cubicBezTo>
                  <a:pt x="16724" y="3091"/>
                  <a:pt x="16625" y="3110"/>
                  <a:pt x="16526" y="3146"/>
                </a:cubicBezTo>
                <a:cubicBezTo>
                  <a:pt x="16537" y="3161"/>
                  <a:pt x="16545" y="3169"/>
                  <a:pt x="16559" y="3186"/>
                </a:cubicBezTo>
                <a:cubicBezTo>
                  <a:pt x="16528" y="3181"/>
                  <a:pt x="16504" y="3177"/>
                  <a:pt x="16475" y="3172"/>
                </a:cubicBezTo>
                <a:cubicBezTo>
                  <a:pt x="16478" y="3129"/>
                  <a:pt x="16481" y="3085"/>
                  <a:pt x="16484" y="3040"/>
                </a:cubicBezTo>
                <a:cubicBezTo>
                  <a:pt x="16487" y="2987"/>
                  <a:pt x="16481" y="2964"/>
                  <a:pt x="16450" y="2964"/>
                </a:cubicBezTo>
                <a:cubicBezTo>
                  <a:pt x="16438" y="2964"/>
                  <a:pt x="16422" y="2968"/>
                  <a:pt x="16401" y="2975"/>
                </a:cubicBezTo>
                <a:cubicBezTo>
                  <a:pt x="16334" y="2996"/>
                  <a:pt x="16269" y="3027"/>
                  <a:pt x="16207" y="3058"/>
                </a:cubicBezTo>
                <a:cubicBezTo>
                  <a:pt x="16017" y="3150"/>
                  <a:pt x="15827" y="3244"/>
                  <a:pt x="15627" y="3343"/>
                </a:cubicBezTo>
                <a:cubicBezTo>
                  <a:pt x="15619" y="3279"/>
                  <a:pt x="15607" y="3226"/>
                  <a:pt x="15605" y="3173"/>
                </a:cubicBezTo>
                <a:cubicBezTo>
                  <a:pt x="15603" y="3131"/>
                  <a:pt x="15587" y="3113"/>
                  <a:pt x="15561" y="3113"/>
                </a:cubicBezTo>
                <a:cubicBezTo>
                  <a:pt x="15551" y="3113"/>
                  <a:pt x="15540" y="3116"/>
                  <a:pt x="15527" y="3121"/>
                </a:cubicBezTo>
                <a:cubicBezTo>
                  <a:pt x="15471" y="3140"/>
                  <a:pt x="15413" y="3157"/>
                  <a:pt x="15364" y="3189"/>
                </a:cubicBezTo>
                <a:cubicBezTo>
                  <a:pt x="15206" y="3294"/>
                  <a:pt x="15060" y="3414"/>
                  <a:pt x="14927" y="3552"/>
                </a:cubicBezTo>
                <a:cubicBezTo>
                  <a:pt x="14789" y="3693"/>
                  <a:pt x="14637" y="3819"/>
                  <a:pt x="14487" y="3949"/>
                </a:cubicBezTo>
                <a:cubicBezTo>
                  <a:pt x="14345" y="4073"/>
                  <a:pt x="14201" y="4195"/>
                  <a:pt x="14057" y="4317"/>
                </a:cubicBezTo>
                <a:cubicBezTo>
                  <a:pt x="14043" y="4329"/>
                  <a:pt x="14030" y="4339"/>
                  <a:pt x="14002" y="4344"/>
                </a:cubicBezTo>
                <a:cubicBezTo>
                  <a:pt x="14222" y="3880"/>
                  <a:pt x="14448" y="3418"/>
                  <a:pt x="14659" y="2949"/>
                </a:cubicBezTo>
                <a:cubicBezTo>
                  <a:pt x="14868" y="2482"/>
                  <a:pt x="15066" y="2010"/>
                  <a:pt x="15259" y="1537"/>
                </a:cubicBezTo>
                <a:cubicBezTo>
                  <a:pt x="15452" y="1062"/>
                  <a:pt x="15614" y="572"/>
                  <a:pt x="15785" y="92"/>
                </a:cubicBezTo>
                <a:cubicBezTo>
                  <a:pt x="15683" y="59"/>
                  <a:pt x="15597" y="30"/>
                  <a:pt x="15509" y="4"/>
                </a:cubicBezTo>
                <a:cubicBezTo>
                  <a:pt x="15503" y="2"/>
                  <a:pt x="15496" y="1"/>
                  <a:pt x="15488" y="1"/>
                </a:cubicBezTo>
                <a:close/>
              </a:path>
            </a:pathLst>
          </a:custGeom>
          <a:solidFill>
            <a:srgbClr val="FFFFFF">
              <a:alpha val="21568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" name="Google Shape;93;p33"/>
          <p:cNvSpPr/>
          <p:nvPr/>
        </p:nvSpPr>
        <p:spPr>
          <a:xfrm rot="-6390818">
            <a:off x="8630148" y="135988"/>
            <a:ext cx="640659" cy="628337"/>
          </a:xfrm>
          <a:custGeom>
            <a:avLst/>
            <a:gdLst/>
            <a:ahLst/>
            <a:cxnLst/>
            <a:rect l="l" t="t" r="r" b="b"/>
            <a:pathLst>
              <a:path w="35377" h="34692" extrusionOk="0">
                <a:moveTo>
                  <a:pt x="27537" y="1"/>
                </a:moveTo>
                <a:cubicBezTo>
                  <a:pt x="27514" y="1"/>
                  <a:pt x="27492" y="3"/>
                  <a:pt x="27473" y="11"/>
                </a:cubicBezTo>
                <a:cubicBezTo>
                  <a:pt x="27266" y="96"/>
                  <a:pt x="27063" y="192"/>
                  <a:pt x="26864" y="295"/>
                </a:cubicBezTo>
                <a:cubicBezTo>
                  <a:pt x="26660" y="399"/>
                  <a:pt x="26463" y="518"/>
                  <a:pt x="26264" y="630"/>
                </a:cubicBezTo>
                <a:cubicBezTo>
                  <a:pt x="26263" y="618"/>
                  <a:pt x="26263" y="606"/>
                  <a:pt x="26263" y="595"/>
                </a:cubicBezTo>
                <a:cubicBezTo>
                  <a:pt x="26230" y="587"/>
                  <a:pt x="26191" y="567"/>
                  <a:pt x="26162" y="567"/>
                </a:cubicBezTo>
                <a:cubicBezTo>
                  <a:pt x="26156" y="567"/>
                  <a:pt x="26150" y="568"/>
                  <a:pt x="26144" y="570"/>
                </a:cubicBezTo>
                <a:cubicBezTo>
                  <a:pt x="25948" y="658"/>
                  <a:pt x="25757" y="759"/>
                  <a:pt x="25559" y="847"/>
                </a:cubicBezTo>
                <a:cubicBezTo>
                  <a:pt x="25496" y="876"/>
                  <a:pt x="25418" y="862"/>
                  <a:pt x="25355" y="889"/>
                </a:cubicBezTo>
                <a:cubicBezTo>
                  <a:pt x="25230" y="944"/>
                  <a:pt x="25113" y="1010"/>
                  <a:pt x="24985" y="1076"/>
                </a:cubicBezTo>
                <a:cubicBezTo>
                  <a:pt x="24983" y="1049"/>
                  <a:pt x="24982" y="1025"/>
                  <a:pt x="24981" y="999"/>
                </a:cubicBezTo>
                <a:cubicBezTo>
                  <a:pt x="24977" y="860"/>
                  <a:pt x="24926" y="791"/>
                  <a:pt x="24817" y="791"/>
                </a:cubicBezTo>
                <a:cubicBezTo>
                  <a:pt x="24792" y="791"/>
                  <a:pt x="24763" y="794"/>
                  <a:pt x="24732" y="802"/>
                </a:cubicBezTo>
                <a:cubicBezTo>
                  <a:pt x="24468" y="863"/>
                  <a:pt x="24206" y="933"/>
                  <a:pt x="23945" y="1005"/>
                </a:cubicBezTo>
                <a:cubicBezTo>
                  <a:pt x="23866" y="1027"/>
                  <a:pt x="23793" y="1069"/>
                  <a:pt x="23711" y="1105"/>
                </a:cubicBezTo>
                <a:cubicBezTo>
                  <a:pt x="23711" y="1073"/>
                  <a:pt x="23712" y="1033"/>
                  <a:pt x="23712" y="994"/>
                </a:cubicBezTo>
                <a:cubicBezTo>
                  <a:pt x="23711" y="929"/>
                  <a:pt x="23685" y="892"/>
                  <a:pt x="23642" y="892"/>
                </a:cubicBezTo>
                <a:cubicBezTo>
                  <a:pt x="23625" y="892"/>
                  <a:pt x="23606" y="897"/>
                  <a:pt x="23585" y="909"/>
                </a:cubicBezTo>
                <a:cubicBezTo>
                  <a:pt x="23490" y="959"/>
                  <a:pt x="23402" y="1026"/>
                  <a:pt x="23308" y="1077"/>
                </a:cubicBezTo>
                <a:cubicBezTo>
                  <a:pt x="23202" y="1134"/>
                  <a:pt x="23095" y="1187"/>
                  <a:pt x="22984" y="1229"/>
                </a:cubicBezTo>
                <a:cubicBezTo>
                  <a:pt x="22780" y="1303"/>
                  <a:pt x="22572" y="1366"/>
                  <a:pt x="22387" y="1428"/>
                </a:cubicBezTo>
                <a:cubicBezTo>
                  <a:pt x="22290" y="1205"/>
                  <a:pt x="22195" y="970"/>
                  <a:pt x="22090" y="742"/>
                </a:cubicBezTo>
                <a:cubicBezTo>
                  <a:pt x="22075" y="711"/>
                  <a:pt x="22021" y="674"/>
                  <a:pt x="21987" y="674"/>
                </a:cubicBezTo>
                <a:cubicBezTo>
                  <a:pt x="21984" y="674"/>
                  <a:pt x="21981" y="674"/>
                  <a:pt x="21978" y="675"/>
                </a:cubicBezTo>
                <a:cubicBezTo>
                  <a:pt x="21824" y="707"/>
                  <a:pt x="21673" y="754"/>
                  <a:pt x="21509" y="800"/>
                </a:cubicBezTo>
                <a:cubicBezTo>
                  <a:pt x="21486" y="763"/>
                  <a:pt x="21468" y="744"/>
                  <a:pt x="21444" y="744"/>
                </a:cubicBezTo>
                <a:cubicBezTo>
                  <a:pt x="21419" y="744"/>
                  <a:pt x="21387" y="764"/>
                  <a:pt x="21334" y="805"/>
                </a:cubicBezTo>
                <a:cubicBezTo>
                  <a:pt x="21212" y="898"/>
                  <a:pt x="21083" y="985"/>
                  <a:pt x="20942" y="1079"/>
                </a:cubicBezTo>
                <a:cubicBezTo>
                  <a:pt x="20910" y="993"/>
                  <a:pt x="20884" y="951"/>
                  <a:pt x="20846" y="951"/>
                </a:cubicBezTo>
                <a:cubicBezTo>
                  <a:pt x="20817" y="951"/>
                  <a:pt x="20781" y="975"/>
                  <a:pt x="20731" y="1022"/>
                </a:cubicBezTo>
                <a:cubicBezTo>
                  <a:pt x="20553" y="1187"/>
                  <a:pt x="20384" y="1362"/>
                  <a:pt x="20206" y="1529"/>
                </a:cubicBezTo>
                <a:cubicBezTo>
                  <a:pt x="20151" y="1578"/>
                  <a:pt x="20080" y="1611"/>
                  <a:pt x="20021" y="1649"/>
                </a:cubicBezTo>
                <a:cubicBezTo>
                  <a:pt x="19995" y="1532"/>
                  <a:pt x="19971" y="1429"/>
                  <a:pt x="19946" y="1325"/>
                </a:cubicBezTo>
                <a:cubicBezTo>
                  <a:pt x="19931" y="1260"/>
                  <a:pt x="19897" y="1230"/>
                  <a:pt x="19850" y="1230"/>
                </a:cubicBezTo>
                <a:cubicBezTo>
                  <a:pt x="19830" y="1230"/>
                  <a:pt x="19808" y="1236"/>
                  <a:pt x="19784" y="1247"/>
                </a:cubicBezTo>
                <a:cubicBezTo>
                  <a:pt x="19714" y="1280"/>
                  <a:pt x="19641" y="1318"/>
                  <a:pt x="19591" y="1375"/>
                </a:cubicBezTo>
                <a:cubicBezTo>
                  <a:pt x="19398" y="1599"/>
                  <a:pt x="19143" y="1742"/>
                  <a:pt x="18907" y="1913"/>
                </a:cubicBezTo>
                <a:cubicBezTo>
                  <a:pt x="18725" y="2047"/>
                  <a:pt x="18566" y="2215"/>
                  <a:pt x="18401" y="2374"/>
                </a:cubicBezTo>
                <a:cubicBezTo>
                  <a:pt x="18331" y="2440"/>
                  <a:pt x="18273" y="2518"/>
                  <a:pt x="18225" y="2573"/>
                </a:cubicBezTo>
                <a:cubicBezTo>
                  <a:pt x="18185" y="2416"/>
                  <a:pt x="18146" y="2247"/>
                  <a:pt x="18099" y="2082"/>
                </a:cubicBezTo>
                <a:cubicBezTo>
                  <a:pt x="18064" y="1961"/>
                  <a:pt x="18017" y="1845"/>
                  <a:pt x="17975" y="1728"/>
                </a:cubicBezTo>
                <a:cubicBezTo>
                  <a:pt x="17944" y="1645"/>
                  <a:pt x="17925" y="1611"/>
                  <a:pt x="17883" y="1611"/>
                </a:cubicBezTo>
                <a:cubicBezTo>
                  <a:pt x="17859" y="1611"/>
                  <a:pt x="17827" y="1622"/>
                  <a:pt x="17781" y="1642"/>
                </a:cubicBezTo>
                <a:cubicBezTo>
                  <a:pt x="17760" y="1650"/>
                  <a:pt x="17739" y="1659"/>
                  <a:pt x="17706" y="1673"/>
                </a:cubicBezTo>
                <a:cubicBezTo>
                  <a:pt x="17731" y="1422"/>
                  <a:pt x="17548" y="1268"/>
                  <a:pt x="17466" y="1071"/>
                </a:cubicBezTo>
                <a:cubicBezTo>
                  <a:pt x="17458" y="1053"/>
                  <a:pt x="17414" y="1035"/>
                  <a:pt x="17385" y="1035"/>
                </a:cubicBezTo>
                <a:cubicBezTo>
                  <a:pt x="17378" y="1035"/>
                  <a:pt x="17373" y="1035"/>
                  <a:pt x="17368" y="1037"/>
                </a:cubicBezTo>
                <a:cubicBezTo>
                  <a:pt x="17197" y="1105"/>
                  <a:pt x="17022" y="1172"/>
                  <a:pt x="16860" y="1258"/>
                </a:cubicBezTo>
                <a:cubicBezTo>
                  <a:pt x="16774" y="1305"/>
                  <a:pt x="16711" y="1390"/>
                  <a:pt x="16618" y="1475"/>
                </a:cubicBezTo>
                <a:lnTo>
                  <a:pt x="16618" y="1475"/>
                </a:lnTo>
                <a:cubicBezTo>
                  <a:pt x="16619" y="1471"/>
                  <a:pt x="16620" y="1454"/>
                  <a:pt x="16613" y="1443"/>
                </a:cubicBezTo>
                <a:cubicBezTo>
                  <a:pt x="16573" y="1375"/>
                  <a:pt x="16535" y="1342"/>
                  <a:pt x="16496" y="1342"/>
                </a:cubicBezTo>
                <a:cubicBezTo>
                  <a:pt x="16457" y="1342"/>
                  <a:pt x="16417" y="1372"/>
                  <a:pt x="16371" y="1431"/>
                </a:cubicBezTo>
                <a:cubicBezTo>
                  <a:pt x="16240" y="1598"/>
                  <a:pt x="16101" y="1761"/>
                  <a:pt x="15968" y="1926"/>
                </a:cubicBezTo>
                <a:cubicBezTo>
                  <a:pt x="15934" y="1967"/>
                  <a:pt x="15910" y="2016"/>
                  <a:pt x="15884" y="2057"/>
                </a:cubicBezTo>
                <a:cubicBezTo>
                  <a:pt x="15833" y="2000"/>
                  <a:pt x="15778" y="1941"/>
                  <a:pt x="15723" y="1881"/>
                </a:cubicBezTo>
                <a:cubicBezTo>
                  <a:pt x="15695" y="1851"/>
                  <a:pt x="15670" y="1837"/>
                  <a:pt x="15644" y="1837"/>
                </a:cubicBezTo>
                <a:cubicBezTo>
                  <a:pt x="15617" y="1837"/>
                  <a:pt x="15588" y="1854"/>
                  <a:pt x="15556" y="1885"/>
                </a:cubicBezTo>
                <a:cubicBezTo>
                  <a:pt x="15336" y="2096"/>
                  <a:pt x="15193" y="2345"/>
                  <a:pt x="15155" y="2652"/>
                </a:cubicBezTo>
                <a:cubicBezTo>
                  <a:pt x="15152" y="2669"/>
                  <a:pt x="15144" y="2688"/>
                  <a:pt x="15136" y="2709"/>
                </a:cubicBezTo>
                <a:cubicBezTo>
                  <a:pt x="15123" y="2705"/>
                  <a:pt x="15113" y="2704"/>
                  <a:pt x="15103" y="2699"/>
                </a:cubicBezTo>
                <a:cubicBezTo>
                  <a:pt x="15066" y="2677"/>
                  <a:pt x="15030" y="2654"/>
                  <a:pt x="14992" y="2631"/>
                </a:cubicBezTo>
                <a:cubicBezTo>
                  <a:pt x="14971" y="2669"/>
                  <a:pt x="14934" y="2705"/>
                  <a:pt x="14929" y="2746"/>
                </a:cubicBezTo>
                <a:cubicBezTo>
                  <a:pt x="14903" y="2954"/>
                  <a:pt x="14791" y="3109"/>
                  <a:pt x="14652" y="3253"/>
                </a:cubicBezTo>
                <a:cubicBezTo>
                  <a:pt x="14609" y="3299"/>
                  <a:pt x="14569" y="3346"/>
                  <a:pt x="14534" y="3386"/>
                </a:cubicBezTo>
                <a:cubicBezTo>
                  <a:pt x="14454" y="3297"/>
                  <a:pt x="14370" y="3212"/>
                  <a:pt x="14295" y="3121"/>
                </a:cubicBezTo>
                <a:cubicBezTo>
                  <a:pt x="14267" y="3087"/>
                  <a:pt x="14239" y="3074"/>
                  <a:pt x="14212" y="3074"/>
                </a:cubicBezTo>
                <a:cubicBezTo>
                  <a:pt x="14182" y="3074"/>
                  <a:pt x="14153" y="3091"/>
                  <a:pt x="14128" y="3116"/>
                </a:cubicBezTo>
                <a:cubicBezTo>
                  <a:pt x="13919" y="3324"/>
                  <a:pt x="13732" y="3548"/>
                  <a:pt x="13654" y="3845"/>
                </a:cubicBezTo>
                <a:cubicBezTo>
                  <a:pt x="13626" y="3955"/>
                  <a:pt x="13567" y="4060"/>
                  <a:pt x="13505" y="4212"/>
                </a:cubicBezTo>
                <a:cubicBezTo>
                  <a:pt x="13493" y="4168"/>
                  <a:pt x="13484" y="4128"/>
                  <a:pt x="13475" y="4091"/>
                </a:cubicBezTo>
                <a:cubicBezTo>
                  <a:pt x="13223" y="4151"/>
                  <a:pt x="13238" y="4387"/>
                  <a:pt x="13151" y="4547"/>
                </a:cubicBezTo>
                <a:cubicBezTo>
                  <a:pt x="13042" y="4745"/>
                  <a:pt x="12964" y="4961"/>
                  <a:pt x="12867" y="5166"/>
                </a:cubicBezTo>
                <a:cubicBezTo>
                  <a:pt x="12764" y="5380"/>
                  <a:pt x="12664" y="5596"/>
                  <a:pt x="12544" y="5802"/>
                </a:cubicBezTo>
                <a:cubicBezTo>
                  <a:pt x="12463" y="5941"/>
                  <a:pt x="12353" y="6062"/>
                  <a:pt x="12258" y="6191"/>
                </a:cubicBezTo>
                <a:cubicBezTo>
                  <a:pt x="12223" y="6237"/>
                  <a:pt x="12189" y="6285"/>
                  <a:pt x="12142" y="6349"/>
                </a:cubicBezTo>
                <a:cubicBezTo>
                  <a:pt x="12137" y="6305"/>
                  <a:pt x="12135" y="6282"/>
                  <a:pt x="12131" y="6258"/>
                </a:cubicBezTo>
                <a:cubicBezTo>
                  <a:pt x="12101" y="6093"/>
                  <a:pt x="12079" y="5927"/>
                  <a:pt x="12043" y="5764"/>
                </a:cubicBezTo>
                <a:cubicBezTo>
                  <a:pt x="12012" y="5626"/>
                  <a:pt x="11959" y="5493"/>
                  <a:pt x="11926" y="5356"/>
                </a:cubicBezTo>
                <a:cubicBezTo>
                  <a:pt x="11879" y="5152"/>
                  <a:pt x="11843" y="4946"/>
                  <a:pt x="11796" y="4742"/>
                </a:cubicBezTo>
                <a:cubicBezTo>
                  <a:pt x="11786" y="4703"/>
                  <a:pt x="11750" y="4668"/>
                  <a:pt x="11728" y="4631"/>
                </a:cubicBezTo>
                <a:cubicBezTo>
                  <a:pt x="11692" y="4655"/>
                  <a:pt x="11654" y="4679"/>
                  <a:pt x="11618" y="4703"/>
                </a:cubicBezTo>
                <a:cubicBezTo>
                  <a:pt x="11597" y="4554"/>
                  <a:pt x="11564" y="4400"/>
                  <a:pt x="11438" y="4334"/>
                </a:cubicBezTo>
                <a:cubicBezTo>
                  <a:pt x="11407" y="4223"/>
                  <a:pt x="11393" y="4132"/>
                  <a:pt x="11355" y="4052"/>
                </a:cubicBezTo>
                <a:cubicBezTo>
                  <a:pt x="11286" y="3902"/>
                  <a:pt x="11211" y="3751"/>
                  <a:pt x="11126" y="3608"/>
                </a:cubicBezTo>
                <a:cubicBezTo>
                  <a:pt x="11084" y="3540"/>
                  <a:pt x="11052" y="3510"/>
                  <a:pt x="11012" y="3510"/>
                </a:cubicBezTo>
                <a:cubicBezTo>
                  <a:pt x="10979" y="3510"/>
                  <a:pt x="10942" y="3529"/>
                  <a:pt x="10890" y="3562"/>
                </a:cubicBezTo>
                <a:cubicBezTo>
                  <a:pt x="10793" y="3625"/>
                  <a:pt x="10694" y="3680"/>
                  <a:pt x="10591" y="3742"/>
                </a:cubicBezTo>
                <a:cubicBezTo>
                  <a:pt x="10500" y="3388"/>
                  <a:pt x="10328" y="3068"/>
                  <a:pt x="10119" y="2764"/>
                </a:cubicBezTo>
                <a:cubicBezTo>
                  <a:pt x="10067" y="2688"/>
                  <a:pt x="10049" y="2589"/>
                  <a:pt x="9996" y="2514"/>
                </a:cubicBezTo>
                <a:cubicBezTo>
                  <a:pt x="9944" y="2438"/>
                  <a:pt x="9912" y="2403"/>
                  <a:pt x="9874" y="2403"/>
                </a:cubicBezTo>
                <a:cubicBezTo>
                  <a:pt x="9840" y="2403"/>
                  <a:pt x="9801" y="2431"/>
                  <a:pt x="9738" y="2484"/>
                </a:cubicBezTo>
                <a:cubicBezTo>
                  <a:pt x="9678" y="2293"/>
                  <a:pt x="9620" y="2107"/>
                  <a:pt x="9563" y="1921"/>
                </a:cubicBezTo>
                <a:cubicBezTo>
                  <a:pt x="9549" y="1876"/>
                  <a:pt x="9541" y="1829"/>
                  <a:pt x="9529" y="1784"/>
                </a:cubicBezTo>
                <a:cubicBezTo>
                  <a:pt x="9516" y="1730"/>
                  <a:pt x="9497" y="1685"/>
                  <a:pt x="9457" y="1685"/>
                </a:cubicBezTo>
                <a:cubicBezTo>
                  <a:pt x="9443" y="1685"/>
                  <a:pt x="9426" y="1691"/>
                  <a:pt x="9406" y="1704"/>
                </a:cubicBezTo>
                <a:cubicBezTo>
                  <a:pt x="9375" y="1603"/>
                  <a:pt x="9356" y="1504"/>
                  <a:pt x="9315" y="1414"/>
                </a:cubicBezTo>
                <a:cubicBezTo>
                  <a:pt x="9194" y="1149"/>
                  <a:pt x="9069" y="884"/>
                  <a:pt x="8935" y="626"/>
                </a:cubicBezTo>
                <a:cubicBezTo>
                  <a:pt x="8900" y="559"/>
                  <a:pt x="8823" y="516"/>
                  <a:pt x="8766" y="461"/>
                </a:cubicBezTo>
                <a:cubicBezTo>
                  <a:pt x="8724" y="533"/>
                  <a:pt x="8652" y="603"/>
                  <a:pt x="8647" y="676"/>
                </a:cubicBezTo>
                <a:cubicBezTo>
                  <a:pt x="8628" y="948"/>
                  <a:pt x="8632" y="1218"/>
                  <a:pt x="8629" y="1490"/>
                </a:cubicBezTo>
                <a:cubicBezTo>
                  <a:pt x="8629" y="1520"/>
                  <a:pt x="8641" y="1551"/>
                  <a:pt x="8649" y="1598"/>
                </a:cubicBezTo>
                <a:cubicBezTo>
                  <a:pt x="8622" y="1586"/>
                  <a:pt x="8601" y="1580"/>
                  <a:pt x="8584" y="1580"/>
                </a:cubicBezTo>
                <a:cubicBezTo>
                  <a:pt x="8529" y="1580"/>
                  <a:pt x="8528" y="1640"/>
                  <a:pt x="8520" y="1696"/>
                </a:cubicBezTo>
                <a:cubicBezTo>
                  <a:pt x="8476" y="2011"/>
                  <a:pt x="8431" y="2326"/>
                  <a:pt x="8386" y="2652"/>
                </a:cubicBezTo>
                <a:cubicBezTo>
                  <a:pt x="8350" y="2626"/>
                  <a:pt x="8319" y="2615"/>
                  <a:pt x="8292" y="2615"/>
                </a:cubicBezTo>
                <a:cubicBezTo>
                  <a:pt x="8237" y="2615"/>
                  <a:pt x="8201" y="2662"/>
                  <a:pt x="8179" y="2725"/>
                </a:cubicBezTo>
                <a:cubicBezTo>
                  <a:pt x="8130" y="2869"/>
                  <a:pt x="8088" y="3016"/>
                  <a:pt x="8057" y="3163"/>
                </a:cubicBezTo>
                <a:cubicBezTo>
                  <a:pt x="8024" y="3322"/>
                  <a:pt x="8000" y="3485"/>
                  <a:pt x="7983" y="3646"/>
                </a:cubicBezTo>
                <a:cubicBezTo>
                  <a:pt x="7968" y="3780"/>
                  <a:pt x="7968" y="3916"/>
                  <a:pt x="7960" y="4058"/>
                </a:cubicBezTo>
                <a:cubicBezTo>
                  <a:pt x="7898" y="4012"/>
                  <a:pt x="7818" y="3968"/>
                  <a:pt x="7757" y="3904"/>
                </a:cubicBezTo>
                <a:cubicBezTo>
                  <a:pt x="7729" y="3874"/>
                  <a:pt x="7703" y="3862"/>
                  <a:pt x="7681" y="3862"/>
                </a:cubicBezTo>
                <a:cubicBezTo>
                  <a:pt x="7647" y="3862"/>
                  <a:pt x="7620" y="3889"/>
                  <a:pt x="7598" y="3923"/>
                </a:cubicBezTo>
                <a:cubicBezTo>
                  <a:pt x="7545" y="4005"/>
                  <a:pt x="7491" y="4089"/>
                  <a:pt x="7466" y="4180"/>
                </a:cubicBezTo>
                <a:cubicBezTo>
                  <a:pt x="7394" y="4444"/>
                  <a:pt x="7335" y="4709"/>
                  <a:pt x="7278" y="4976"/>
                </a:cubicBezTo>
                <a:cubicBezTo>
                  <a:pt x="7264" y="5038"/>
                  <a:pt x="7280" y="5104"/>
                  <a:pt x="7281" y="5171"/>
                </a:cubicBezTo>
                <a:cubicBezTo>
                  <a:pt x="7223" y="5142"/>
                  <a:pt x="7156" y="5110"/>
                  <a:pt x="7089" y="5077"/>
                </a:cubicBezTo>
                <a:cubicBezTo>
                  <a:pt x="7058" y="5062"/>
                  <a:pt x="7030" y="5054"/>
                  <a:pt x="7006" y="5054"/>
                </a:cubicBezTo>
                <a:cubicBezTo>
                  <a:pt x="6956" y="5054"/>
                  <a:pt x="6923" y="5088"/>
                  <a:pt x="6914" y="5159"/>
                </a:cubicBezTo>
                <a:cubicBezTo>
                  <a:pt x="6894" y="5310"/>
                  <a:pt x="6897" y="5462"/>
                  <a:pt x="6884" y="5614"/>
                </a:cubicBezTo>
                <a:cubicBezTo>
                  <a:pt x="6872" y="5737"/>
                  <a:pt x="6844" y="5858"/>
                  <a:pt x="6838" y="5980"/>
                </a:cubicBezTo>
                <a:cubicBezTo>
                  <a:pt x="6832" y="6139"/>
                  <a:pt x="6775" y="6286"/>
                  <a:pt x="6746" y="6439"/>
                </a:cubicBezTo>
                <a:cubicBezTo>
                  <a:pt x="6739" y="6480"/>
                  <a:pt x="6756" y="6526"/>
                  <a:pt x="6744" y="6563"/>
                </a:cubicBezTo>
                <a:cubicBezTo>
                  <a:pt x="6735" y="6591"/>
                  <a:pt x="6693" y="6608"/>
                  <a:pt x="6668" y="6629"/>
                </a:cubicBezTo>
                <a:cubicBezTo>
                  <a:pt x="6634" y="6581"/>
                  <a:pt x="6592" y="6562"/>
                  <a:pt x="6544" y="6562"/>
                </a:cubicBezTo>
                <a:cubicBezTo>
                  <a:pt x="6519" y="6562"/>
                  <a:pt x="6493" y="6567"/>
                  <a:pt x="6466" y="6576"/>
                </a:cubicBezTo>
                <a:cubicBezTo>
                  <a:pt x="6466" y="6576"/>
                  <a:pt x="6465" y="6576"/>
                  <a:pt x="6465" y="6576"/>
                </a:cubicBezTo>
                <a:cubicBezTo>
                  <a:pt x="6457" y="6576"/>
                  <a:pt x="6446" y="6562"/>
                  <a:pt x="6436" y="6557"/>
                </a:cubicBezTo>
                <a:cubicBezTo>
                  <a:pt x="6401" y="6541"/>
                  <a:pt x="6368" y="6527"/>
                  <a:pt x="6326" y="6527"/>
                </a:cubicBezTo>
                <a:cubicBezTo>
                  <a:pt x="6325" y="6527"/>
                  <a:pt x="6323" y="6527"/>
                  <a:pt x="6322" y="6527"/>
                </a:cubicBezTo>
                <a:cubicBezTo>
                  <a:pt x="6288" y="6506"/>
                  <a:pt x="6259" y="6475"/>
                  <a:pt x="6223" y="6463"/>
                </a:cubicBezTo>
                <a:cubicBezTo>
                  <a:pt x="6081" y="6413"/>
                  <a:pt x="5940" y="6363"/>
                  <a:pt x="5794" y="6329"/>
                </a:cubicBezTo>
                <a:cubicBezTo>
                  <a:pt x="5738" y="6315"/>
                  <a:pt x="5699" y="6306"/>
                  <a:pt x="5670" y="6306"/>
                </a:cubicBezTo>
                <a:cubicBezTo>
                  <a:pt x="5606" y="6306"/>
                  <a:pt x="5593" y="6349"/>
                  <a:pt x="5571" y="6479"/>
                </a:cubicBezTo>
                <a:cubicBezTo>
                  <a:pt x="5535" y="6684"/>
                  <a:pt x="5518" y="6891"/>
                  <a:pt x="5493" y="7104"/>
                </a:cubicBezTo>
                <a:cubicBezTo>
                  <a:pt x="5350" y="7124"/>
                  <a:pt x="5344" y="7129"/>
                  <a:pt x="5386" y="7299"/>
                </a:cubicBezTo>
                <a:cubicBezTo>
                  <a:pt x="5407" y="7395"/>
                  <a:pt x="5434" y="7488"/>
                  <a:pt x="5468" y="7580"/>
                </a:cubicBezTo>
                <a:cubicBezTo>
                  <a:pt x="5500" y="7664"/>
                  <a:pt x="5542" y="7746"/>
                  <a:pt x="5581" y="7831"/>
                </a:cubicBezTo>
                <a:cubicBezTo>
                  <a:pt x="5468" y="7792"/>
                  <a:pt x="5355" y="7755"/>
                  <a:pt x="5231" y="7715"/>
                </a:cubicBezTo>
                <a:cubicBezTo>
                  <a:pt x="5223" y="7743"/>
                  <a:pt x="5217" y="7769"/>
                  <a:pt x="5210" y="7797"/>
                </a:cubicBezTo>
                <a:cubicBezTo>
                  <a:pt x="5194" y="7785"/>
                  <a:pt x="5179" y="7774"/>
                  <a:pt x="5133" y="7738"/>
                </a:cubicBezTo>
                <a:lnTo>
                  <a:pt x="5133" y="7738"/>
                </a:lnTo>
                <a:cubicBezTo>
                  <a:pt x="5134" y="7865"/>
                  <a:pt x="5113" y="7973"/>
                  <a:pt x="5139" y="8069"/>
                </a:cubicBezTo>
                <a:cubicBezTo>
                  <a:pt x="5249" y="8480"/>
                  <a:pt x="5357" y="8892"/>
                  <a:pt x="5495" y="9293"/>
                </a:cubicBezTo>
                <a:cubicBezTo>
                  <a:pt x="5596" y="9586"/>
                  <a:pt x="5740" y="9864"/>
                  <a:pt x="5864" y="10149"/>
                </a:cubicBezTo>
                <a:cubicBezTo>
                  <a:pt x="5885" y="10197"/>
                  <a:pt x="5904" y="10245"/>
                  <a:pt x="5931" y="10308"/>
                </a:cubicBezTo>
                <a:cubicBezTo>
                  <a:pt x="5765" y="10206"/>
                  <a:pt x="5621" y="10117"/>
                  <a:pt x="5470" y="10025"/>
                </a:cubicBezTo>
                <a:lnTo>
                  <a:pt x="5447" y="10059"/>
                </a:lnTo>
                <a:cubicBezTo>
                  <a:pt x="5352" y="10039"/>
                  <a:pt x="5268" y="10020"/>
                  <a:pt x="5179" y="10000"/>
                </a:cubicBezTo>
                <a:lnTo>
                  <a:pt x="5179" y="10000"/>
                </a:lnTo>
                <a:cubicBezTo>
                  <a:pt x="5181" y="10034"/>
                  <a:pt x="5182" y="10066"/>
                  <a:pt x="5182" y="10072"/>
                </a:cubicBezTo>
                <a:cubicBezTo>
                  <a:pt x="4970" y="10018"/>
                  <a:pt x="4757" y="9968"/>
                  <a:pt x="4546" y="9911"/>
                </a:cubicBezTo>
                <a:cubicBezTo>
                  <a:pt x="4528" y="9906"/>
                  <a:pt x="4512" y="9904"/>
                  <a:pt x="4498" y="9904"/>
                </a:cubicBezTo>
                <a:cubicBezTo>
                  <a:pt x="4442" y="9904"/>
                  <a:pt x="4419" y="9943"/>
                  <a:pt x="4402" y="10010"/>
                </a:cubicBezTo>
                <a:cubicBezTo>
                  <a:pt x="4354" y="10197"/>
                  <a:pt x="4403" y="10374"/>
                  <a:pt x="4435" y="10554"/>
                </a:cubicBezTo>
                <a:cubicBezTo>
                  <a:pt x="4449" y="10632"/>
                  <a:pt x="4489" y="10710"/>
                  <a:pt x="4417" y="10784"/>
                </a:cubicBezTo>
                <a:cubicBezTo>
                  <a:pt x="4403" y="10797"/>
                  <a:pt x="4405" y="10836"/>
                  <a:pt x="4409" y="10862"/>
                </a:cubicBezTo>
                <a:cubicBezTo>
                  <a:pt x="4439" y="11077"/>
                  <a:pt x="4515" y="11274"/>
                  <a:pt x="4644" y="11461"/>
                </a:cubicBezTo>
                <a:cubicBezTo>
                  <a:pt x="4661" y="11437"/>
                  <a:pt x="4673" y="11420"/>
                  <a:pt x="4693" y="11392"/>
                </a:cubicBezTo>
                <a:cubicBezTo>
                  <a:pt x="4697" y="11443"/>
                  <a:pt x="4700" y="11485"/>
                  <a:pt x="4704" y="11531"/>
                </a:cubicBezTo>
                <a:cubicBezTo>
                  <a:pt x="4631" y="11543"/>
                  <a:pt x="4559" y="11553"/>
                  <a:pt x="4489" y="11568"/>
                </a:cubicBezTo>
                <a:cubicBezTo>
                  <a:pt x="4367" y="11592"/>
                  <a:pt x="4348" y="11620"/>
                  <a:pt x="4414" y="11728"/>
                </a:cubicBezTo>
                <a:cubicBezTo>
                  <a:pt x="4476" y="11828"/>
                  <a:pt x="4551" y="11918"/>
                  <a:pt x="4625" y="12008"/>
                </a:cubicBezTo>
                <a:cubicBezTo>
                  <a:pt x="4851" y="12277"/>
                  <a:pt x="5077" y="12543"/>
                  <a:pt x="5315" y="12824"/>
                </a:cubicBezTo>
                <a:cubicBezTo>
                  <a:pt x="5215" y="12864"/>
                  <a:pt x="5135" y="12903"/>
                  <a:pt x="5051" y="12929"/>
                </a:cubicBezTo>
                <a:cubicBezTo>
                  <a:pt x="4960" y="12957"/>
                  <a:pt x="4950" y="13007"/>
                  <a:pt x="4999" y="13076"/>
                </a:cubicBezTo>
                <a:cubicBezTo>
                  <a:pt x="5052" y="13156"/>
                  <a:pt x="5103" y="13245"/>
                  <a:pt x="5174" y="13310"/>
                </a:cubicBezTo>
                <a:cubicBezTo>
                  <a:pt x="5405" y="13523"/>
                  <a:pt x="5655" y="13707"/>
                  <a:pt x="5930" y="13867"/>
                </a:cubicBezTo>
                <a:cubicBezTo>
                  <a:pt x="6211" y="14032"/>
                  <a:pt x="6475" y="14229"/>
                  <a:pt x="6743" y="14416"/>
                </a:cubicBezTo>
                <a:cubicBezTo>
                  <a:pt x="6998" y="14594"/>
                  <a:pt x="7250" y="14778"/>
                  <a:pt x="7504" y="14959"/>
                </a:cubicBezTo>
                <a:cubicBezTo>
                  <a:pt x="7530" y="14978"/>
                  <a:pt x="7552" y="14997"/>
                  <a:pt x="7571" y="15038"/>
                </a:cubicBezTo>
                <a:cubicBezTo>
                  <a:pt x="6736" y="14871"/>
                  <a:pt x="5905" y="14691"/>
                  <a:pt x="5068" y="14539"/>
                </a:cubicBezTo>
                <a:cubicBezTo>
                  <a:pt x="4235" y="14388"/>
                  <a:pt x="3400" y="14259"/>
                  <a:pt x="2563" y="14138"/>
                </a:cubicBezTo>
                <a:cubicBezTo>
                  <a:pt x="1722" y="14016"/>
                  <a:pt x="871" y="13953"/>
                  <a:pt x="32" y="13867"/>
                </a:cubicBezTo>
                <a:cubicBezTo>
                  <a:pt x="20" y="14045"/>
                  <a:pt x="10" y="14195"/>
                  <a:pt x="2" y="14345"/>
                </a:cubicBezTo>
                <a:cubicBezTo>
                  <a:pt x="0" y="14369"/>
                  <a:pt x="11" y="14409"/>
                  <a:pt x="27" y="14418"/>
                </a:cubicBezTo>
                <a:cubicBezTo>
                  <a:pt x="148" y="14478"/>
                  <a:pt x="266" y="14562"/>
                  <a:pt x="391" y="14578"/>
                </a:cubicBezTo>
                <a:cubicBezTo>
                  <a:pt x="778" y="14630"/>
                  <a:pt x="1169" y="14644"/>
                  <a:pt x="1557" y="14694"/>
                </a:cubicBezTo>
                <a:cubicBezTo>
                  <a:pt x="2464" y="14807"/>
                  <a:pt x="3370" y="14925"/>
                  <a:pt x="4274" y="15056"/>
                </a:cubicBezTo>
                <a:cubicBezTo>
                  <a:pt x="4932" y="15151"/>
                  <a:pt x="5585" y="15270"/>
                  <a:pt x="6240" y="15379"/>
                </a:cubicBezTo>
                <a:cubicBezTo>
                  <a:pt x="6291" y="15388"/>
                  <a:pt x="6339" y="15407"/>
                  <a:pt x="6386" y="15445"/>
                </a:cubicBezTo>
                <a:cubicBezTo>
                  <a:pt x="6282" y="15436"/>
                  <a:pt x="6177" y="15416"/>
                  <a:pt x="6075" y="15416"/>
                </a:cubicBezTo>
                <a:cubicBezTo>
                  <a:pt x="6053" y="15416"/>
                  <a:pt x="6031" y="15417"/>
                  <a:pt x="6009" y="15419"/>
                </a:cubicBezTo>
                <a:cubicBezTo>
                  <a:pt x="5796" y="15440"/>
                  <a:pt x="5583" y="15481"/>
                  <a:pt x="5372" y="15519"/>
                </a:cubicBezTo>
                <a:cubicBezTo>
                  <a:pt x="5350" y="15524"/>
                  <a:pt x="5331" y="15563"/>
                  <a:pt x="5320" y="15575"/>
                </a:cubicBezTo>
                <a:cubicBezTo>
                  <a:pt x="5268" y="15590"/>
                  <a:pt x="5221" y="15599"/>
                  <a:pt x="5177" y="15614"/>
                </a:cubicBezTo>
                <a:cubicBezTo>
                  <a:pt x="5025" y="15667"/>
                  <a:pt x="5027" y="15666"/>
                  <a:pt x="5118" y="15796"/>
                </a:cubicBezTo>
                <a:cubicBezTo>
                  <a:pt x="5194" y="15904"/>
                  <a:pt x="5263" y="16018"/>
                  <a:pt x="5331" y="16125"/>
                </a:cubicBezTo>
                <a:cubicBezTo>
                  <a:pt x="5299" y="16118"/>
                  <a:pt x="5268" y="16115"/>
                  <a:pt x="5237" y="16115"/>
                </a:cubicBezTo>
                <a:cubicBezTo>
                  <a:pt x="5037" y="16115"/>
                  <a:pt x="4865" y="16247"/>
                  <a:pt x="4682" y="16340"/>
                </a:cubicBezTo>
                <a:cubicBezTo>
                  <a:pt x="4531" y="16417"/>
                  <a:pt x="4384" y="16506"/>
                  <a:pt x="4237" y="16594"/>
                </a:cubicBezTo>
                <a:cubicBezTo>
                  <a:pt x="4034" y="16716"/>
                  <a:pt x="4030" y="16784"/>
                  <a:pt x="4215" y="16959"/>
                </a:cubicBezTo>
                <a:cubicBezTo>
                  <a:pt x="4053" y="17088"/>
                  <a:pt x="3883" y="17206"/>
                  <a:pt x="3733" y="17344"/>
                </a:cubicBezTo>
                <a:cubicBezTo>
                  <a:pt x="3590" y="17475"/>
                  <a:pt x="3468" y="17627"/>
                  <a:pt x="3334" y="17767"/>
                </a:cubicBezTo>
                <a:cubicBezTo>
                  <a:pt x="3276" y="17829"/>
                  <a:pt x="3299" y="17876"/>
                  <a:pt x="3361" y="17906"/>
                </a:cubicBezTo>
                <a:cubicBezTo>
                  <a:pt x="3469" y="17957"/>
                  <a:pt x="3579" y="18009"/>
                  <a:pt x="3693" y="18044"/>
                </a:cubicBezTo>
                <a:cubicBezTo>
                  <a:pt x="3890" y="18105"/>
                  <a:pt x="4096" y="18138"/>
                  <a:pt x="4289" y="18213"/>
                </a:cubicBezTo>
                <a:cubicBezTo>
                  <a:pt x="4420" y="18265"/>
                  <a:pt x="4526" y="18374"/>
                  <a:pt x="4677" y="18387"/>
                </a:cubicBezTo>
                <a:cubicBezTo>
                  <a:pt x="4784" y="18396"/>
                  <a:pt x="4892" y="18415"/>
                  <a:pt x="5006" y="18432"/>
                </a:cubicBezTo>
                <a:cubicBezTo>
                  <a:pt x="4754" y="18806"/>
                  <a:pt x="4523" y="19197"/>
                  <a:pt x="4120" y="19490"/>
                </a:cubicBezTo>
                <a:cubicBezTo>
                  <a:pt x="4212" y="19504"/>
                  <a:pt x="4261" y="19510"/>
                  <a:pt x="4332" y="19520"/>
                </a:cubicBezTo>
                <a:cubicBezTo>
                  <a:pt x="4290" y="19550"/>
                  <a:pt x="4268" y="19576"/>
                  <a:pt x="4243" y="19582"/>
                </a:cubicBezTo>
                <a:cubicBezTo>
                  <a:pt x="4188" y="19594"/>
                  <a:pt x="4142" y="19602"/>
                  <a:pt x="4153" y="19680"/>
                </a:cubicBezTo>
                <a:cubicBezTo>
                  <a:pt x="4157" y="19701"/>
                  <a:pt x="4116" y="19735"/>
                  <a:pt x="4089" y="19752"/>
                </a:cubicBezTo>
                <a:cubicBezTo>
                  <a:pt x="3926" y="19849"/>
                  <a:pt x="3829" y="20005"/>
                  <a:pt x="3757" y="20168"/>
                </a:cubicBezTo>
                <a:cubicBezTo>
                  <a:pt x="3704" y="20288"/>
                  <a:pt x="3632" y="20395"/>
                  <a:pt x="3579" y="20512"/>
                </a:cubicBezTo>
                <a:cubicBezTo>
                  <a:pt x="3531" y="20615"/>
                  <a:pt x="3548" y="20647"/>
                  <a:pt x="3659" y="20672"/>
                </a:cubicBezTo>
                <a:cubicBezTo>
                  <a:pt x="3695" y="20680"/>
                  <a:pt x="3731" y="20693"/>
                  <a:pt x="3796" y="20713"/>
                </a:cubicBezTo>
                <a:cubicBezTo>
                  <a:pt x="3739" y="20807"/>
                  <a:pt x="3697" y="20895"/>
                  <a:pt x="3639" y="20971"/>
                </a:cubicBezTo>
                <a:cubicBezTo>
                  <a:pt x="3525" y="21120"/>
                  <a:pt x="3401" y="21260"/>
                  <a:pt x="3288" y="21409"/>
                </a:cubicBezTo>
                <a:cubicBezTo>
                  <a:pt x="3234" y="21481"/>
                  <a:pt x="3214" y="21556"/>
                  <a:pt x="3325" y="21608"/>
                </a:cubicBezTo>
                <a:cubicBezTo>
                  <a:pt x="3400" y="21641"/>
                  <a:pt x="3409" y="21697"/>
                  <a:pt x="3364" y="21769"/>
                </a:cubicBezTo>
                <a:cubicBezTo>
                  <a:pt x="3268" y="21924"/>
                  <a:pt x="3190" y="22083"/>
                  <a:pt x="3181" y="22269"/>
                </a:cubicBezTo>
                <a:cubicBezTo>
                  <a:pt x="3175" y="22401"/>
                  <a:pt x="3194" y="22458"/>
                  <a:pt x="3327" y="22478"/>
                </a:cubicBezTo>
                <a:cubicBezTo>
                  <a:pt x="3566" y="22515"/>
                  <a:pt x="3806" y="22537"/>
                  <a:pt x="4047" y="22555"/>
                </a:cubicBezTo>
                <a:cubicBezTo>
                  <a:pt x="4141" y="22561"/>
                  <a:pt x="4186" y="22566"/>
                  <a:pt x="4143" y="22681"/>
                </a:cubicBezTo>
                <a:cubicBezTo>
                  <a:pt x="4105" y="22787"/>
                  <a:pt x="4091" y="22904"/>
                  <a:pt x="4080" y="23018"/>
                </a:cubicBezTo>
                <a:cubicBezTo>
                  <a:pt x="4059" y="23214"/>
                  <a:pt x="3944" y="23362"/>
                  <a:pt x="3857" y="23527"/>
                </a:cubicBezTo>
                <a:cubicBezTo>
                  <a:pt x="3788" y="23656"/>
                  <a:pt x="3725" y="23791"/>
                  <a:pt x="3683" y="23930"/>
                </a:cubicBezTo>
                <a:cubicBezTo>
                  <a:pt x="3639" y="24077"/>
                  <a:pt x="3695" y="24147"/>
                  <a:pt x="3837" y="24147"/>
                </a:cubicBezTo>
                <a:cubicBezTo>
                  <a:pt x="3847" y="24147"/>
                  <a:pt x="3858" y="24147"/>
                  <a:pt x="3870" y="24146"/>
                </a:cubicBezTo>
                <a:cubicBezTo>
                  <a:pt x="3916" y="24144"/>
                  <a:pt x="3963" y="24141"/>
                  <a:pt x="4037" y="24137"/>
                </a:cubicBezTo>
                <a:lnTo>
                  <a:pt x="4037" y="24137"/>
                </a:lnTo>
                <a:cubicBezTo>
                  <a:pt x="3986" y="24267"/>
                  <a:pt x="3946" y="24382"/>
                  <a:pt x="3898" y="24494"/>
                </a:cubicBezTo>
                <a:cubicBezTo>
                  <a:pt x="3854" y="24594"/>
                  <a:pt x="3798" y="24687"/>
                  <a:pt x="3752" y="24787"/>
                </a:cubicBezTo>
                <a:cubicBezTo>
                  <a:pt x="3672" y="24960"/>
                  <a:pt x="3688" y="25013"/>
                  <a:pt x="3870" y="25129"/>
                </a:cubicBezTo>
                <a:cubicBezTo>
                  <a:pt x="3822" y="25339"/>
                  <a:pt x="3772" y="25562"/>
                  <a:pt x="3720" y="25783"/>
                </a:cubicBezTo>
                <a:cubicBezTo>
                  <a:pt x="3702" y="25859"/>
                  <a:pt x="3809" y="25978"/>
                  <a:pt x="3894" y="25978"/>
                </a:cubicBezTo>
                <a:cubicBezTo>
                  <a:pt x="3899" y="25978"/>
                  <a:pt x="3905" y="25977"/>
                  <a:pt x="3910" y="25976"/>
                </a:cubicBezTo>
                <a:cubicBezTo>
                  <a:pt x="3996" y="25960"/>
                  <a:pt x="4079" y="25940"/>
                  <a:pt x="4162" y="25924"/>
                </a:cubicBezTo>
                <a:cubicBezTo>
                  <a:pt x="4164" y="25923"/>
                  <a:pt x="4167" y="25923"/>
                  <a:pt x="4169" y="25923"/>
                </a:cubicBezTo>
                <a:cubicBezTo>
                  <a:pt x="4182" y="25923"/>
                  <a:pt x="4196" y="25930"/>
                  <a:pt x="4218" y="25934"/>
                </a:cubicBezTo>
                <a:cubicBezTo>
                  <a:pt x="4214" y="25973"/>
                  <a:pt x="4217" y="26013"/>
                  <a:pt x="4208" y="26049"/>
                </a:cubicBezTo>
                <a:cubicBezTo>
                  <a:pt x="4160" y="26250"/>
                  <a:pt x="4109" y="26451"/>
                  <a:pt x="4059" y="26651"/>
                </a:cubicBezTo>
                <a:cubicBezTo>
                  <a:pt x="4053" y="26682"/>
                  <a:pt x="4047" y="26713"/>
                  <a:pt x="4043" y="26744"/>
                </a:cubicBezTo>
                <a:cubicBezTo>
                  <a:pt x="4029" y="26883"/>
                  <a:pt x="4057" y="26913"/>
                  <a:pt x="4237" y="26956"/>
                </a:cubicBezTo>
                <a:cubicBezTo>
                  <a:pt x="4220" y="27071"/>
                  <a:pt x="4208" y="27185"/>
                  <a:pt x="4188" y="27300"/>
                </a:cubicBezTo>
                <a:cubicBezTo>
                  <a:pt x="4167" y="27419"/>
                  <a:pt x="4137" y="27536"/>
                  <a:pt x="4121" y="27655"/>
                </a:cubicBezTo>
                <a:cubicBezTo>
                  <a:pt x="4095" y="27846"/>
                  <a:pt x="4162" y="27920"/>
                  <a:pt x="4369" y="27921"/>
                </a:cubicBezTo>
                <a:cubicBezTo>
                  <a:pt x="4369" y="27961"/>
                  <a:pt x="4372" y="28002"/>
                  <a:pt x="4368" y="28041"/>
                </a:cubicBezTo>
                <a:cubicBezTo>
                  <a:pt x="4351" y="28208"/>
                  <a:pt x="4332" y="28374"/>
                  <a:pt x="4311" y="28539"/>
                </a:cubicBezTo>
                <a:cubicBezTo>
                  <a:pt x="4300" y="28640"/>
                  <a:pt x="4286" y="28740"/>
                  <a:pt x="4268" y="28839"/>
                </a:cubicBezTo>
                <a:cubicBezTo>
                  <a:pt x="4253" y="28926"/>
                  <a:pt x="4213" y="29012"/>
                  <a:pt x="4295" y="29091"/>
                </a:cubicBezTo>
                <a:cubicBezTo>
                  <a:pt x="4311" y="29108"/>
                  <a:pt x="4299" y="29158"/>
                  <a:pt x="4294" y="29192"/>
                </a:cubicBezTo>
                <a:cubicBezTo>
                  <a:pt x="4228" y="29595"/>
                  <a:pt x="4271" y="29991"/>
                  <a:pt x="4377" y="30384"/>
                </a:cubicBezTo>
                <a:cubicBezTo>
                  <a:pt x="4385" y="30410"/>
                  <a:pt x="4394" y="30437"/>
                  <a:pt x="4407" y="30459"/>
                </a:cubicBezTo>
                <a:cubicBezTo>
                  <a:pt x="4441" y="30519"/>
                  <a:pt x="4472" y="30550"/>
                  <a:pt x="4504" y="30550"/>
                </a:cubicBezTo>
                <a:cubicBezTo>
                  <a:pt x="4534" y="30550"/>
                  <a:pt x="4565" y="30524"/>
                  <a:pt x="4599" y="30469"/>
                </a:cubicBezTo>
                <a:cubicBezTo>
                  <a:pt x="4671" y="30355"/>
                  <a:pt x="4729" y="30232"/>
                  <a:pt x="4791" y="30111"/>
                </a:cubicBezTo>
                <a:cubicBezTo>
                  <a:pt x="4883" y="29933"/>
                  <a:pt x="4970" y="29756"/>
                  <a:pt x="5062" y="29578"/>
                </a:cubicBezTo>
                <a:cubicBezTo>
                  <a:pt x="5070" y="29560"/>
                  <a:pt x="5091" y="29531"/>
                  <a:pt x="5103" y="29531"/>
                </a:cubicBezTo>
                <a:cubicBezTo>
                  <a:pt x="5104" y="29531"/>
                  <a:pt x="5104" y="29531"/>
                  <a:pt x="5105" y="29531"/>
                </a:cubicBezTo>
                <a:cubicBezTo>
                  <a:pt x="5118" y="29534"/>
                  <a:pt x="5130" y="29535"/>
                  <a:pt x="5141" y="29535"/>
                </a:cubicBezTo>
                <a:cubicBezTo>
                  <a:pt x="5236" y="29535"/>
                  <a:pt x="5260" y="29448"/>
                  <a:pt x="5297" y="29381"/>
                </a:cubicBezTo>
                <a:cubicBezTo>
                  <a:pt x="5441" y="29120"/>
                  <a:pt x="5581" y="28856"/>
                  <a:pt x="5716" y="28605"/>
                </a:cubicBezTo>
                <a:cubicBezTo>
                  <a:pt x="5738" y="28603"/>
                  <a:pt x="5746" y="28602"/>
                  <a:pt x="5749" y="28602"/>
                </a:cubicBezTo>
                <a:cubicBezTo>
                  <a:pt x="5751" y="28602"/>
                  <a:pt x="5751" y="28602"/>
                  <a:pt x="5752" y="28602"/>
                </a:cubicBezTo>
                <a:cubicBezTo>
                  <a:pt x="5835" y="28653"/>
                  <a:pt x="5892" y="28681"/>
                  <a:pt x="5941" y="28681"/>
                </a:cubicBezTo>
                <a:cubicBezTo>
                  <a:pt x="6006" y="28681"/>
                  <a:pt x="6059" y="28635"/>
                  <a:pt x="6146" y="28535"/>
                </a:cubicBezTo>
                <a:cubicBezTo>
                  <a:pt x="6273" y="28389"/>
                  <a:pt x="6396" y="28237"/>
                  <a:pt x="6527" y="28093"/>
                </a:cubicBezTo>
                <a:cubicBezTo>
                  <a:pt x="6552" y="28064"/>
                  <a:pt x="6604" y="28059"/>
                  <a:pt x="6642" y="28039"/>
                </a:cubicBezTo>
                <a:cubicBezTo>
                  <a:pt x="6686" y="28018"/>
                  <a:pt x="6738" y="28002"/>
                  <a:pt x="6765" y="27967"/>
                </a:cubicBezTo>
                <a:cubicBezTo>
                  <a:pt x="6878" y="27832"/>
                  <a:pt x="6982" y="27692"/>
                  <a:pt x="7098" y="27545"/>
                </a:cubicBezTo>
                <a:cubicBezTo>
                  <a:pt x="7190" y="27629"/>
                  <a:pt x="7288" y="27715"/>
                  <a:pt x="7384" y="27803"/>
                </a:cubicBezTo>
                <a:cubicBezTo>
                  <a:pt x="7442" y="27854"/>
                  <a:pt x="7500" y="27907"/>
                  <a:pt x="7554" y="27963"/>
                </a:cubicBezTo>
                <a:cubicBezTo>
                  <a:pt x="7587" y="27998"/>
                  <a:pt x="7619" y="28014"/>
                  <a:pt x="7649" y="28014"/>
                </a:cubicBezTo>
                <a:cubicBezTo>
                  <a:pt x="7685" y="28014"/>
                  <a:pt x="7718" y="27991"/>
                  <a:pt x="7749" y="27951"/>
                </a:cubicBezTo>
                <a:cubicBezTo>
                  <a:pt x="7798" y="27885"/>
                  <a:pt x="7842" y="27815"/>
                  <a:pt x="7885" y="27746"/>
                </a:cubicBezTo>
                <a:cubicBezTo>
                  <a:pt x="8035" y="27496"/>
                  <a:pt x="8184" y="27246"/>
                  <a:pt x="8333" y="26995"/>
                </a:cubicBezTo>
                <a:cubicBezTo>
                  <a:pt x="8343" y="26978"/>
                  <a:pt x="8358" y="26965"/>
                  <a:pt x="8369" y="26953"/>
                </a:cubicBezTo>
                <a:cubicBezTo>
                  <a:pt x="8420" y="26975"/>
                  <a:pt x="8459" y="26988"/>
                  <a:pt x="8492" y="26988"/>
                </a:cubicBezTo>
                <a:cubicBezTo>
                  <a:pt x="8552" y="26988"/>
                  <a:pt x="8590" y="26947"/>
                  <a:pt x="8627" y="26850"/>
                </a:cubicBezTo>
                <a:cubicBezTo>
                  <a:pt x="8678" y="26716"/>
                  <a:pt x="8710" y="26574"/>
                  <a:pt x="8745" y="26434"/>
                </a:cubicBezTo>
                <a:cubicBezTo>
                  <a:pt x="8826" y="26106"/>
                  <a:pt x="9033" y="25840"/>
                  <a:pt x="9173" y="25541"/>
                </a:cubicBezTo>
                <a:cubicBezTo>
                  <a:pt x="9233" y="25417"/>
                  <a:pt x="9275" y="25284"/>
                  <a:pt x="9325" y="25153"/>
                </a:cubicBezTo>
                <a:cubicBezTo>
                  <a:pt x="9326" y="25153"/>
                  <a:pt x="9329" y="25153"/>
                  <a:pt x="9332" y="25153"/>
                </a:cubicBezTo>
                <a:cubicBezTo>
                  <a:pt x="9337" y="25153"/>
                  <a:pt x="9342" y="25153"/>
                  <a:pt x="9343" y="25155"/>
                </a:cubicBezTo>
                <a:cubicBezTo>
                  <a:pt x="9485" y="25420"/>
                  <a:pt x="9641" y="25677"/>
                  <a:pt x="9765" y="25950"/>
                </a:cubicBezTo>
                <a:cubicBezTo>
                  <a:pt x="9950" y="26361"/>
                  <a:pt x="10031" y="26802"/>
                  <a:pt x="10079" y="27249"/>
                </a:cubicBezTo>
                <a:cubicBezTo>
                  <a:pt x="10085" y="27295"/>
                  <a:pt x="10102" y="27341"/>
                  <a:pt x="10120" y="27383"/>
                </a:cubicBezTo>
                <a:cubicBezTo>
                  <a:pt x="10169" y="27497"/>
                  <a:pt x="10195" y="27545"/>
                  <a:pt x="10246" y="27545"/>
                </a:cubicBezTo>
                <a:cubicBezTo>
                  <a:pt x="10280" y="27545"/>
                  <a:pt x="10327" y="27523"/>
                  <a:pt x="10401" y="27484"/>
                </a:cubicBezTo>
                <a:cubicBezTo>
                  <a:pt x="10411" y="27479"/>
                  <a:pt x="10423" y="27479"/>
                  <a:pt x="10454" y="27470"/>
                </a:cubicBezTo>
                <a:cubicBezTo>
                  <a:pt x="10483" y="27592"/>
                  <a:pt x="10510" y="27711"/>
                  <a:pt x="10536" y="27830"/>
                </a:cubicBezTo>
                <a:cubicBezTo>
                  <a:pt x="10551" y="27892"/>
                  <a:pt x="10561" y="27954"/>
                  <a:pt x="10577" y="28014"/>
                </a:cubicBezTo>
                <a:cubicBezTo>
                  <a:pt x="10597" y="28085"/>
                  <a:pt x="10629" y="28142"/>
                  <a:pt x="10697" y="28142"/>
                </a:cubicBezTo>
                <a:cubicBezTo>
                  <a:pt x="10717" y="28142"/>
                  <a:pt x="10740" y="28137"/>
                  <a:pt x="10767" y="28127"/>
                </a:cubicBezTo>
                <a:cubicBezTo>
                  <a:pt x="10815" y="28277"/>
                  <a:pt x="10851" y="28426"/>
                  <a:pt x="10913" y="28563"/>
                </a:cubicBezTo>
                <a:cubicBezTo>
                  <a:pt x="10978" y="28708"/>
                  <a:pt x="11064" y="28844"/>
                  <a:pt x="11148" y="28978"/>
                </a:cubicBezTo>
                <a:cubicBezTo>
                  <a:pt x="11175" y="29020"/>
                  <a:pt x="11207" y="29042"/>
                  <a:pt x="11240" y="29042"/>
                </a:cubicBezTo>
                <a:cubicBezTo>
                  <a:pt x="11271" y="29042"/>
                  <a:pt x="11304" y="29023"/>
                  <a:pt x="11337" y="28983"/>
                </a:cubicBezTo>
                <a:cubicBezTo>
                  <a:pt x="11431" y="28866"/>
                  <a:pt x="11530" y="28751"/>
                  <a:pt x="11643" y="28618"/>
                </a:cubicBezTo>
                <a:cubicBezTo>
                  <a:pt x="11728" y="28743"/>
                  <a:pt x="11786" y="28858"/>
                  <a:pt x="11795" y="28991"/>
                </a:cubicBezTo>
                <a:cubicBezTo>
                  <a:pt x="11803" y="29142"/>
                  <a:pt x="11797" y="29295"/>
                  <a:pt x="11798" y="29446"/>
                </a:cubicBezTo>
                <a:cubicBezTo>
                  <a:pt x="11798" y="29482"/>
                  <a:pt x="11800" y="29517"/>
                  <a:pt x="11805" y="29552"/>
                </a:cubicBezTo>
                <a:cubicBezTo>
                  <a:pt x="11818" y="29654"/>
                  <a:pt x="11844" y="29699"/>
                  <a:pt x="11905" y="29699"/>
                </a:cubicBezTo>
                <a:cubicBezTo>
                  <a:pt x="11931" y="29699"/>
                  <a:pt x="11963" y="29691"/>
                  <a:pt x="12003" y="29675"/>
                </a:cubicBezTo>
                <a:cubicBezTo>
                  <a:pt x="12006" y="29674"/>
                  <a:pt x="12009" y="29674"/>
                  <a:pt x="12012" y="29674"/>
                </a:cubicBezTo>
                <a:cubicBezTo>
                  <a:pt x="12021" y="29674"/>
                  <a:pt x="12032" y="29676"/>
                  <a:pt x="12045" y="29677"/>
                </a:cubicBezTo>
                <a:cubicBezTo>
                  <a:pt x="12052" y="29782"/>
                  <a:pt x="12050" y="29887"/>
                  <a:pt x="12064" y="29990"/>
                </a:cubicBezTo>
                <a:cubicBezTo>
                  <a:pt x="12103" y="30271"/>
                  <a:pt x="12203" y="30524"/>
                  <a:pt x="12417" y="30722"/>
                </a:cubicBezTo>
                <a:cubicBezTo>
                  <a:pt x="12458" y="30761"/>
                  <a:pt x="12497" y="30784"/>
                  <a:pt x="12536" y="30784"/>
                </a:cubicBezTo>
                <a:cubicBezTo>
                  <a:pt x="12571" y="30784"/>
                  <a:pt x="12606" y="30765"/>
                  <a:pt x="12644" y="30724"/>
                </a:cubicBezTo>
                <a:cubicBezTo>
                  <a:pt x="12698" y="30664"/>
                  <a:pt x="12767" y="30617"/>
                  <a:pt x="12840" y="30554"/>
                </a:cubicBezTo>
                <a:cubicBezTo>
                  <a:pt x="12866" y="30636"/>
                  <a:pt x="12882" y="30706"/>
                  <a:pt x="12909" y="30773"/>
                </a:cubicBezTo>
                <a:cubicBezTo>
                  <a:pt x="12981" y="30957"/>
                  <a:pt x="13046" y="31147"/>
                  <a:pt x="13137" y="31321"/>
                </a:cubicBezTo>
                <a:cubicBezTo>
                  <a:pt x="13202" y="31445"/>
                  <a:pt x="13245" y="31505"/>
                  <a:pt x="13298" y="31505"/>
                </a:cubicBezTo>
                <a:cubicBezTo>
                  <a:pt x="13346" y="31505"/>
                  <a:pt x="13403" y="31455"/>
                  <a:pt x="13493" y="31359"/>
                </a:cubicBezTo>
                <a:cubicBezTo>
                  <a:pt x="13528" y="31419"/>
                  <a:pt x="13559" y="31476"/>
                  <a:pt x="13591" y="31532"/>
                </a:cubicBezTo>
                <a:cubicBezTo>
                  <a:pt x="13636" y="31611"/>
                  <a:pt x="13674" y="31692"/>
                  <a:pt x="13725" y="31765"/>
                </a:cubicBezTo>
                <a:cubicBezTo>
                  <a:pt x="13763" y="31822"/>
                  <a:pt x="13809" y="31869"/>
                  <a:pt x="13867" y="31869"/>
                </a:cubicBezTo>
                <a:cubicBezTo>
                  <a:pt x="13897" y="31869"/>
                  <a:pt x="13929" y="31857"/>
                  <a:pt x="13966" y="31827"/>
                </a:cubicBezTo>
                <a:cubicBezTo>
                  <a:pt x="14040" y="31898"/>
                  <a:pt x="14104" y="31970"/>
                  <a:pt x="14180" y="32030"/>
                </a:cubicBezTo>
                <a:cubicBezTo>
                  <a:pt x="14222" y="32064"/>
                  <a:pt x="14255" y="32080"/>
                  <a:pt x="14283" y="32080"/>
                </a:cubicBezTo>
                <a:cubicBezTo>
                  <a:pt x="14323" y="32080"/>
                  <a:pt x="14352" y="32047"/>
                  <a:pt x="14385" y="31980"/>
                </a:cubicBezTo>
                <a:cubicBezTo>
                  <a:pt x="14457" y="31833"/>
                  <a:pt x="14532" y="31688"/>
                  <a:pt x="14607" y="31543"/>
                </a:cubicBezTo>
                <a:cubicBezTo>
                  <a:pt x="14617" y="31524"/>
                  <a:pt x="14637" y="31501"/>
                  <a:pt x="14656" y="31498"/>
                </a:cubicBezTo>
                <a:cubicBezTo>
                  <a:pt x="14930" y="31455"/>
                  <a:pt x="15099" y="31245"/>
                  <a:pt x="15295" y="31084"/>
                </a:cubicBezTo>
                <a:cubicBezTo>
                  <a:pt x="15403" y="30993"/>
                  <a:pt x="15485" y="30873"/>
                  <a:pt x="15567" y="30778"/>
                </a:cubicBezTo>
                <a:cubicBezTo>
                  <a:pt x="15754" y="30993"/>
                  <a:pt x="15941" y="31212"/>
                  <a:pt x="16131" y="31426"/>
                </a:cubicBezTo>
                <a:cubicBezTo>
                  <a:pt x="16184" y="31487"/>
                  <a:pt x="16258" y="31528"/>
                  <a:pt x="16307" y="31590"/>
                </a:cubicBezTo>
                <a:cubicBezTo>
                  <a:pt x="16380" y="31680"/>
                  <a:pt x="16431" y="31789"/>
                  <a:pt x="16505" y="31877"/>
                </a:cubicBezTo>
                <a:cubicBezTo>
                  <a:pt x="16596" y="31987"/>
                  <a:pt x="16692" y="32097"/>
                  <a:pt x="16803" y="32185"/>
                </a:cubicBezTo>
                <a:cubicBezTo>
                  <a:pt x="16850" y="32221"/>
                  <a:pt x="16887" y="32238"/>
                  <a:pt x="16920" y="32238"/>
                </a:cubicBezTo>
                <a:cubicBezTo>
                  <a:pt x="16970" y="32238"/>
                  <a:pt x="17010" y="32199"/>
                  <a:pt x="17058" y="32125"/>
                </a:cubicBezTo>
                <a:cubicBezTo>
                  <a:pt x="17089" y="32077"/>
                  <a:pt x="17122" y="32030"/>
                  <a:pt x="17160" y="31976"/>
                </a:cubicBezTo>
                <a:cubicBezTo>
                  <a:pt x="17290" y="32095"/>
                  <a:pt x="17410" y="32210"/>
                  <a:pt x="17536" y="32319"/>
                </a:cubicBezTo>
                <a:cubicBezTo>
                  <a:pt x="17731" y="32491"/>
                  <a:pt x="17928" y="32661"/>
                  <a:pt x="18125" y="32831"/>
                </a:cubicBezTo>
                <a:cubicBezTo>
                  <a:pt x="18165" y="32865"/>
                  <a:pt x="18191" y="32884"/>
                  <a:pt x="18219" y="32884"/>
                </a:cubicBezTo>
                <a:cubicBezTo>
                  <a:pt x="18258" y="32884"/>
                  <a:pt x="18299" y="32845"/>
                  <a:pt x="18380" y="32758"/>
                </a:cubicBezTo>
                <a:cubicBezTo>
                  <a:pt x="18465" y="32804"/>
                  <a:pt x="18549" y="32861"/>
                  <a:pt x="18640" y="32900"/>
                </a:cubicBezTo>
                <a:cubicBezTo>
                  <a:pt x="18767" y="32952"/>
                  <a:pt x="18899" y="33000"/>
                  <a:pt x="19033" y="33035"/>
                </a:cubicBezTo>
                <a:cubicBezTo>
                  <a:pt x="19052" y="33039"/>
                  <a:pt x="19069" y="33042"/>
                  <a:pt x="19085" y="33042"/>
                </a:cubicBezTo>
                <a:cubicBezTo>
                  <a:pt x="19165" y="33042"/>
                  <a:pt x="19211" y="32982"/>
                  <a:pt x="19246" y="32891"/>
                </a:cubicBezTo>
                <a:cubicBezTo>
                  <a:pt x="19309" y="32730"/>
                  <a:pt x="19396" y="32578"/>
                  <a:pt x="19480" y="32424"/>
                </a:cubicBezTo>
                <a:cubicBezTo>
                  <a:pt x="19500" y="32389"/>
                  <a:pt x="19520" y="32374"/>
                  <a:pt x="19542" y="32374"/>
                </a:cubicBezTo>
                <a:cubicBezTo>
                  <a:pt x="19567" y="32374"/>
                  <a:pt x="19594" y="32392"/>
                  <a:pt x="19626" y="32419"/>
                </a:cubicBezTo>
                <a:cubicBezTo>
                  <a:pt x="19822" y="32584"/>
                  <a:pt x="20028" y="32740"/>
                  <a:pt x="20231" y="32897"/>
                </a:cubicBezTo>
                <a:cubicBezTo>
                  <a:pt x="20326" y="32972"/>
                  <a:pt x="20427" y="33040"/>
                  <a:pt x="20526" y="33109"/>
                </a:cubicBezTo>
                <a:cubicBezTo>
                  <a:pt x="20561" y="33133"/>
                  <a:pt x="20594" y="33154"/>
                  <a:pt x="20627" y="33154"/>
                </a:cubicBezTo>
                <a:cubicBezTo>
                  <a:pt x="20656" y="33154"/>
                  <a:pt x="20684" y="33137"/>
                  <a:pt x="20711" y="33091"/>
                </a:cubicBezTo>
                <a:cubicBezTo>
                  <a:pt x="20717" y="33081"/>
                  <a:pt x="20741" y="33076"/>
                  <a:pt x="20768" y="33076"/>
                </a:cubicBezTo>
                <a:cubicBezTo>
                  <a:pt x="20789" y="33076"/>
                  <a:pt x="20811" y="33079"/>
                  <a:pt x="20825" y="33086"/>
                </a:cubicBezTo>
                <a:cubicBezTo>
                  <a:pt x="20954" y="33152"/>
                  <a:pt x="21071" y="33239"/>
                  <a:pt x="21204" y="33294"/>
                </a:cubicBezTo>
                <a:cubicBezTo>
                  <a:pt x="21324" y="33345"/>
                  <a:pt x="21457" y="33373"/>
                  <a:pt x="21586" y="33395"/>
                </a:cubicBezTo>
                <a:cubicBezTo>
                  <a:pt x="21601" y="33397"/>
                  <a:pt x="21616" y="33398"/>
                  <a:pt x="21630" y="33398"/>
                </a:cubicBezTo>
                <a:cubicBezTo>
                  <a:pt x="21706" y="33398"/>
                  <a:pt x="21766" y="33358"/>
                  <a:pt x="21777" y="33258"/>
                </a:cubicBezTo>
                <a:cubicBezTo>
                  <a:pt x="21780" y="33232"/>
                  <a:pt x="21795" y="33209"/>
                  <a:pt x="21808" y="33174"/>
                </a:cubicBezTo>
                <a:cubicBezTo>
                  <a:pt x="21926" y="33240"/>
                  <a:pt x="22039" y="33299"/>
                  <a:pt x="22148" y="33364"/>
                </a:cubicBezTo>
                <a:cubicBezTo>
                  <a:pt x="22475" y="33555"/>
                  <a:pt x="22795" y="33756"/>
                  <a:pt x="23128" y="33937"/>
                </a:cubicBezTo>
                <a:cubicBezTo>
                  <a:pt x="23489" y="34135"/>
                  <a:pt x="23825" y="34369"/>
                  <a:pt x="24178" y="34579"/>
                </a:cubicBezTo>
                <a:cubicBezTo>
                  <a:pt x="24263" y="34629"/>
                  <a:pt x="24362" y="34662"/>
                  <a:pt x="24458" y="34687"/>
                </a:cubicBezTo>
                <a:cubicBezTo>
                  <a:pt x="24470" y="34690"/>
                  <a:pt x="24481" y="34691"/>
                  <a:pt x="24491" y="34691"/>
                </a:cubicBezTo>
                <a:cubicBezTo>
                  <a:pt x="24544" y="34691"/>
                  <a:pt x="24571" y="34652"/>
                  <a:pt x="24540" y="34585"/>
                </a:cubicBezTo>
                <a:cubicBezTo>
                  <a:pt x="24486" y="34466"/>
                  <a:pt x="24426" y="34348"/>
                  <a:pt x="24363" y="34234"/>
                </a:cubicBezTo>
                <a:cubicBezTo>
                  <a:pt x="24239" y="34009"/>
                  <a:pt x="24102" y="33791"/>
                  <a:pt x="23985" y="33563"/>
                </a:cubicBezTo>
                <a:cubicBezTo>
                  <a:pt x="23872" y="33342"/>
                  <a:pt x="23776" y="33113"/>
                  <a:pt x="23674" y="32885"/>
                </a:cubicBezTo>
                <a:cubicBezTo>
                  <a:pt x="23624" y="32773"/>
                  <a:pt x="23580" y="32659"/>
                  <a:pt x="23534" y="32545"/>
                </a:cubicBezTo>
                <a:cubicBezTo>
                  <a:pt x="23712" y="32476"/>
                  <a:pt x="23728" y="32463"/>
                  <a:pt x="23691" y="32298"/>
                </a:cubicBezTo>
                <a:cubicBezTo>
                  <a:pt x="23663" y="32174"/>
                  <a:pt x="23614" y="32052"/>
                  <a:pt x="23560" y="31938"/>
                </a:cubicBezTo>
                <a:cubicBezTo>
                  <a:pt x="23378" y="31557"/>
                  <a:pt x="23191" y="31179"/>
                  <a:pt x="23006" y="30802"/>
                </a:cubicBezTo>
                <a:cubicBezTo>
                  <a:pt x="23001" y="30793"/>
                  <a:pt x="23001" y="30780"/>
                  <a:pt x="22999" y="30767"/>
                </a:cubicBezTo>
                <a:cubicBezTo>
                  <a:pt x="23133" y="30747"/>
                  <a:pt x="23263" y="30731"/>
                  <a:pt x="23393" y="30711"/>
                </a:cubicBezTo>
                <a:cubicBezTo>
                  <a:pt x="23494" y="30696"/>
                  <a:pt x="23545" y="30626"/>
                  <a:pt x="23540" y="30508"/>
                </a:cubicBezTo>
                <a:cubicBezTo>
                  <a:pt x="23534" y="30343"/>
                  <a:pt x="23455" y="30209"/>
                  <a:pt x="23356" y="30086"/>
                </a:cubicBezTo>
                <a:cubicBezTo>
                  <a:pt x="23325" y="30046"/>
                  <a:pt x="23292" y="30006"/>
                  <a:pt x="23253" y="29960"/>
                </a:cubicBezTo>
                <a:cubicBezTo>
                  <a:pt x="23380" y="29901"/>
                  <a:pt x="23378" y="29810"/>
                  <a:pt x="23329" y="29712"/>
                </a:cubicBezTo>
                <a:cubicBezTo>
                  <a:pt x="23215" y="29484"/>
                  <a:pt x="23099" y="29257"/>
                  <a:pt x="22984" y="29031"/>
                </a:cubicBezTo>
                <a:cubicBezTo>
                  <a:pt x="23037" y="29007"/>
                  <a:pt x="23095" y="28972"/>
                  <a:pt x="23157" y="28956"/>
                </a:cubicBezTo>
                <a:cubicBezTo>
                  <a:pt x="23273" y="28925"/>
                  <a:pt x="23294" y="28841"/>
                  <a:pt x="23220" y="28738"/>
                </a:cubicBezTo>
                <a:cubicBezTo>
                  <a:pt x="23118" y="28596"/>
                  <a:pt x="23005" y="28461"/>
                  <a:pt x="22891" y="28329"/>
                </a:cubicBezTo>
                <a:cubicBezTo>
                  <a:pt x="22651" y="28056"/>
                  <a:pt x="22408" y="27786"/>
                  <a:pt x="22164" y="27514"/>
                </a:cubicBezTo>
                <a:cubicBezTo>
                  <a:pt x="22128" y="27472"/>
                  <a:pt x="22092" y="27433"/>
                  <a:pt x="22053" y="27390"/>
                </a:cubicBezTo>
                <a:cubicBezTo>
                  <a:pt x="22263" y="27315"/>
                  <a:pt x="22471" y="27239"/>
                  <a:pt x="22681" y="27169"/>
                </a:cubicBezTo>
                <a:cubicBezTo>
                  <a:pt x="22754" y="27144"/>
                  <a:pt x="22781" y="27105"/>
                  <a:pt x="22760" y="27030"/>
                </a:cubicBezTo>
                <a:cubicBezTo>
                  <a:pt x="22701" y="26804"/>
                  <a:pt x="22590" y="26613"/>
                  <a:pt x="22390" y="26482"/>
                </a:cubicBezTo>
                <a:cubicBezTo>
                  <a:pt x="22486" y="26362"/>
                  <a:pt x="22475" y="26311"/>
                  <a:pt x="22353" y="26225"/>
                </a:cubicBezTo>
                <a:cubicBezTo>
                  <a:pt x="22195" y="26114"/>
                  <a:pt x="22037" y="26002"/>
                  <a:pt x="21885" y="25894"/>
                </a:cubicBezTo>
                <a:cubicBezTo>
                  <a:pt x="21890" y="25868"/>
                  <a:pt x="21890" y="25858"/>
                  <a:pt x="21894" y="25854"/>
                </a:cubicBezTo>
                <a:cubicBezTo>
                  <a:pt x="22045" y="25711"/>
                  <a:pt x="22045" y="25692"/>
                  <a:pt x="21876" y="25567"/>
                </a:cubicBezTo>
                <a:cubicBezTo>
                  <a:pt x="21653" y="25404"/>
                  <a:pt x="21435" y="25236"/>
                  <a:pt x="21209" y="25078"/>
                </a:cubicBezTo>
                <a:cubicBezTo>
                  <a:pt x="21118" y="25015"/>
                  <a:pt x="21011" y="24978"/>
                  <a:pt x="20901" y="24924"/>
                </a:cubicBezTo>
                <a:cubicBezTo>
                  <a:pt x="20980" y="24876"/>
                  <a:pt x="21049" y="24834"/>
                  <a:pt x="21117" y="24794"/>
                </a:cubicBezTo>
                <a:cubicBezTo>
                  <a:pt x="21225" y="24731"/>
                  <a:pt x="21241" y="24669"/>
                  <a:pt x="21142" y="24587"/>
                </a:cubicBezTo>
                <a:cubicBezTo>
                  <a:pt x="20988" y="24459"/>
                  <a:pt x="20824" y="24339"/>
                  <a:pt x="20655" y="24228"/>
                </a:cubicBezTo>
                <a:cubicBezTo>
                  <a:pt x="20486" y="24116"/>
                  <a:pt x="20346" y="23984"/>
                  <a:pt x="20222" y="23821"/>
                </a:cubicBezTo>
                <a:cubicBezTo>
                  <a:pt x="20124" y="23692"/>
                  <a:pt x="20000" y="23579"/>
                  <a:pt x="19873" y="23476"/>
                </a:cubicBezTo>
                <a:cubicBezTo>
                  <a:pt x="19777" y="23399"/>
                  <a:pt x="19652" y="23359"/>
                  <a:pt x="19553" y="23286"/>
                </a:cubicBezTo>
                <a:cubicBezTo>
                  <a:pt x="19447" y="23208"/>
                  <a:pt x="19364" y="23098"/>
                  <a:pt x="19259" y="23018"/>
                </a:cubicBezTo>
                <a:cubicBezTo>
                  <a:pt x="19133" y="22922"/>
                  <a:pt x="18986" y="22851"/>
                  <a:pt x="18863" y="22752"/>
                </a:cubicBezTo>
                <a:cubicBezTo>
                  <a:pt x="18659" y="22588"/>
                  <a:pt x="18469" y="22410"/>
                  <a:pt x="18269" y="22242"/>
                </a:cubicBezTo>
                <a:cubicBezTo>
                  <a:pt x="18114" y="22109"/>
                  <a:pt x="17953" y="21981"/>
                  <a:pt x="17795" y="21852"/>
                </a:cubicBezTo>
                <a:cubicBezTo>
                  <a:pt x="17800" y="21840"/>
                  <a:pt x="17804" y="21829"/>
                  <a:pt x="17809" y="21817"/>
                </a:cubicBezTo>
                <a:cubicBezTo>
                  <a:pt x="18002" y="21866"/>
                  <a:pt x="18199" y="21901"/>
                  <a:pt x="18385" y="21968"/>
                </a:cubicBezTo>
                <a:cubicBezTo>
                  <a:pt x="18642" y="22060"/>
                  <a:pt x="18891" y="22174"/>
                  <a:pt x="19139" y="22287"/>
                </a:cubicBezTo>
                <a:cubicBezTo>
                  <a:pt x="19384" y="22397"/>
                  <a:pt x="19625" y="22513"/>
                  <a:pt x="19862" y="22639"/>
                </a:cubicBezTo>
                <a:cubicBezTo>
                  <a:pt x="20135" y="22784"/>
                  <a:pt x="20398" y="22942"/>
                  <a:pt x="20666" y="23095"/>
                </a:cubicBezTo>
                <a:cubicBezTo>
                  <a:pt x="20682" y="23105"/>
                  <a:pt x="20702" y="23112"/>
                  <a:pt x="20720" y="23118"/>
                </a:cubicBezTo>
                <a:cubicBezTo>
                  <a:pt x="20765" y="23135"/>
                  <a:pt x="20798" y="23145"/>
                  <a:pt x="20825" y="23145"/>
                </a:cubicBezTo>
                <a:cubicBezTo>
                  <a:pt x="20877" y="23145"/>
                  <a:pt x="20902" y="23106"/>
                  <a:pt x="20931" y="23008"/>
                </a:cubicBezTo>
                <a:cubicBezTo>
                  <a:pt x="20941" y="23007"/>
                  <a:pt x="20951" y="23007"/>
                  <a:pt x="20960" y="23007"/>
                </a:cubicBezTo>
                <a:cubicBezTo>
                  <a:pt x="21126" y="23007"/>
                  <a:pt x="21245" y="23129"/>
                  <a:pt x="21386" y="23190"/>
                </a:cubicBezTo>
                <a:cubicBezTo>
                  <a:pt x="21446" y="23218"/>
                  <a:pt x="21498" y="23260"/>
                  <a:pt x="21556" y="23293"/>
                </a:cubicBezTo>
                <a:cubicBezTo>
                  <a:pt x="21647" y="23348"/>
                  <a:pt x="21741" y="23363"/>
                  <a:pt x="21852" y="23370"/>
                </a:cubicBezTo>
                <a:cubicBezTo>
                  <a:pt x="22026" y="23383"/>
                  <a:pt x="22199" y="23445"/>
                  <a:pt x="22367" y="23503"/>
                </a:cubicBezTo>
                <a:cubicBezTo>
                  <a:pt x="22472" y="23539"/>
                  <a:pt x="22564" y="23616"/>
                  <a:pt x="22670" y="23652"/>
                </a:cubicBezTo>
                <a:cubicBezTo>
                  <a:pt x="22701" y="23663"/>
                  <a:pt x="22727" y="23669"/>
                  <a:pt x="22747" y="23669"/>
                </a:cubicBezTo>
                <a:cubicBezTo>
                  <a:pt x="22804" y="23669"/>
                  <a:pt x="22824" y="23626"/>
                  <a:pt x="22831" y="23534"/>
                </a:cubicBezTo>
                <a:cubicBezTo>
                  <a:pt x="22836" y="23480"/>
                  <a:pt x="22846" y="23427"/>
                  <a:pt x="22856" y="23354"/>
                </a:cubicBezTo>
                <a:cubicBezTo>
                  <a:pt x="22964" y="23404"/>
                  <a:pt x="23057" y="23442"/>
                  <a:pt x="23144" y="23492"/>
                </a:cubicBezTo>
                <a:cubicBezTo>
                  <a:pt x="23328" y="23596"/>
                  <a:pt x="23509" y="23701"/>
                  <a:pt x="23688" y="23813"/>
                </a:cubicBezTo>
                <a:cubicBezTo>
                  <a:pt x="23783" y="23872"/>
                  <a:pt x="23869" y="23948"/>
                  <a:pt x="23963" y="24010"/>
                </a:cubicBezTo>
                <a:cubicBezTo>
                  <a:pt x="24006" y="24038"/>
                  <a:pt x="24050" y="24068"/>
                  <a:pt x="24093" y="24068"/>
                </a:cubicBezTo>
                <a:cubicBezTo>
                  <a:pt x="24127" y="24068"/>
                  <a:pt x="24161" y="24050"/>
                  <a:pt x="24194" y="24000"/>
                </a:cubicBezTo>
                <a:cubicBezTo>
                  <a:pt x="24198" y="23992"/>
                  <a:pt x="24213" y="23989"/>
                  <a:pt x="24232" y="23989"/>
                </a:cubicBezTo>
                <a:cubicBezTo>
                  <a:pt x="24256" y="23989"/>
                  <a:pt x="24287" y="23994"/>
                  <a:pt x="24308" y="24001"/>
                </a:cubicBezTo>
                <a:cubicBezTo>
                  <a:pt x="24523" y="24069"/>
                  <a:pt x="24736" y="24144"/>
                  <a:pt x="24951" y="24214"/>
                </a:cubicBezTo>
                <a:cubicBezTo>
                  <a:pt x="24989" y="24226"/>
                  <a:pt x="25029" y="24234"/>
                  <a:pt x="25069" y="24234"/>
                </a:cubicBezTo>
                <a:cubicBezTo>
                  <a:pt x="25072" y="24234"/>
                  <a:pt x="25075" y="24233"/>
                  <a:pt x="25077" y="24233"/>
                </a:cubicBezTo>
                <a:cubicBezTo>
                  <a:pt x="25239" y="24227"/>
                  <a:pt x="25396" y="24171"/>
                  <a:pt x="25351" y="23939"/>
                </a:cubicBezTo>
                <a:cubicBezTo>
                  <a:pt x="25345" y="23909"/>
                  <a:pt x="25346" y="23878"/>
                  <a:pt x="25342" y="23840"/>
                </a:cubicBezTo>
                <a:lnTo>
                  <a:pt x="25342" y="23840"/>
                </a:lnTo>
                <a:cubicBezTo>
                  <a:pt x="25391" y="23843"/>
                  <a:pt x="25433" y="23851"/>
                  <a:pt x="25475" y="23852"/>
                </a:cubicBezTo>
                <a:cubicBezTo>
                  <a:pt x="25578" y="23855"/>
                  <a:pt x="25680" y="23870"/>
                  <a:pt x="25784" y="23870"/>
                </a:cubicBezTo>
                <a:cubicBezTo>
                  <a:pt x="25836" y="23870"/>
                  <a:pt x="25889" y="23866"/>
                  <a:pt x="25944" y="23856"/>
                </a:cubicBezTo>
                <a:cubicBezTo>
                  <a:pt x="25971" y="23851"/>
                  <a:pt x="25998" y="23849"/>
                  <a:pt x="26026" y="23849"/>
                </a:cubicBezTo>
                <a:cubicBezTo>
                  <a:pt x="26166" y="23849"/>
                  <a:pt x="26316" y="23903"/>
                  <a:pt x="26461" y="23928"/>
                </a:cubicBezTo>
                <a:cubicBezTo>
                  <a:pt x="26498" y="23934"/>
                  <a:pt x="26535" y="23949"/>
                  <a:pt x="26575" y="23955"/>
                </a:cubicBezTo>
                <a:cubicBezTo>
                  <a:pt x="26598" y="23958"/>
                  <a:pt x="26619" y="23960"/>
                  <a:pt x="26636" y="23960"/>
                </a:cubicBezTo>
                <a:cubicBezTo>
                  <a:pt x="26708" y="23960"/>
                  <a:pt x="26729" y="23926"/>
                  <a:pt x="26745" y="23820"/>
                </a:cubicBezTo>
                <a:cubicBezTo>
                  <a:pt x="26897" y="23841"/>
                  <a:pt x="27049" y="23862"/>
                  <a:pt x="27200" y="23884"/>
                </a:cubicBezTo>
                <a:cubicBezTo>
                  <a:pt x="27318" y="23901"/>
                  <a:pt x="27437" y="23936"/>
                  <a:pt x="27554" y="23936"/>
                </a:cubicBezTo>
                <a:cubicBezTo>
                  <a:pt x="27563" y="23936"/>
                  <a:pt x="27572" y="23935"/>
                  <a:pt x="27581" y="23935"/>
                </a:cubicBezTo>
                <a:cubicBezTo>
                  <a:pt x="27774" y="23926"/>
                  <a:pt x="27820" y="23873"/>
                  <a:pt x="27742" y="23707"/>
                </a:cubicBezTo>
                <a:cubicBezTo>
                  <a:pt x="27655" y="23519"/>
                  <a:pt x="27562" y="23336"/>
                  <a:pt x="27471" y="23151"/>
                </a:cubicBezTo>
                <a:cubicBezTo>
                  <a:pt x="27445" y="23098"/>
                  <a:pt x="27419" y="23046"/>
                  <a:pt x="27393" y="22995"/>
                </a:cubicBezTo>
                <a:cubicBezTo>
                  <a:pt x="27584" y="22899"/>
                  <a:pt x="27594" y="22874"/>
                  <a:pt x="27483" y="22691"/>
                </a:cubicBezTo>
                <a:cubicBezTo>
                  <a:pt x="27349" y="22469"/>
                  <a:pt x="27208" y="22249"/>
                  <a:pt x="27069" y="22027"/>
                </a:cubicBezTo>
                <a:cubicBezTo>
                  <a:pt x="27053" y="22002"/>
                  <a:pt x="27040" y="21975"/>
                  <a:pt x="27023" y="21945"/>
                </a:cubicBezTo>
                <a:lnTo>
                  <a:pt x="27023" y="21945"/>
                </a:lnTo>
                <a:cubicBezTo>
                  <a:pt x="27343" y="21969"/>
                  <a:pt x="27653" y="21986"/>
                  <a:pt x="27963" y="22015"/>
                </a:cubicBezTo>
                <a:cubicBezTo>
                  <a:pt x="28102" y="22027"/>
                  <a:pt x="28239" y="22055"/>
                  <a:pt x="28376" y="22086"/>
                </a:cubicBezTo>
                <a:cubicBezTo>
                  <a:pt x="28540" y="22123"/>
                  <a:pt x="28700" y="22174"/>
                  <a:pt x="28862" y="22215"/>
                </a:cubicBezTo>
                <a:cubicBezTo>
                  <a:pt x="28910" y="22226"/>
                  <a:pt x="28963" y="22227"/>
                  <a:pt x="29013" y="22227"/>
                </a:cubicBezTo>
                <a:cubicBezTo>
                  <a:pt x="29114" y="22227"/>
                  <a:pt x="29180" y="22194"/>
                  <a:pt x="29162" y="22074"/>
                </a:cubicBezTo>
                <a:cubicBezTo>
                  <a:pt x="29157" y="22042"/>
                  <a:pt x="29167" y="22006"/>
                  <a:pt x="29170" y="21960"/>
                </a:cubicBezTo>
                <a:cubicBezTo>
                  <a:pt x="29198" y="21960"/>
                  <a:pt x="29223" y="21959"/>
                  <a:pt x="29248" y="21959"/>
                </a:cubicBezTo>
                <a:cubicBezTo>
                  <a:pt x="29266" y="21959"/>
                  <a:pt x="29283" y="21959"/>
                  <a:pt x="29301" y="21961"/>
                </a:cubicBezTo>
                <a:cubicBezTo>
                  <a:pt x="29589" y="21986"/>
                  <a:pt x="29875" y="22014"/>
                  <a:pt x="30163" y="22041"/>
                </a:cubicBezTo>
                <a:cubicBezTo>
                  <a:pt x="30202" y="22045"/>
                  <a:pt x="30242" y="22050"/>
                  <a:pt x="30281" y="22050"/>
                </a:cubicBezTo>
                <a:cubicBezTo>
                  <a:pt x="30443" y="22050"/>
                  <a:pt x="30462" y="22033"/>
                  <a:pt x="30484" y="21871"/>
                </a:cubicBezTo>
                <a:cubicBezTo>
                  <a:pt x="30693" y="21847"/>
                  <a:pt x="30906" y="21829"/>
                  <a:pt x="31117" y="21798"/>
                </a:cubicBezTo>
                <a:cubicBezTo>
                  <a:pt x="31216" y="21783"/>
                  <a:pt x="31314" y="21749"/>
                  <a:pt x="31407" y="21713"/>
                </a:cubicBezTo>
                <a:cubicBezTo>
                  <a:pt x="31506" y="21676"/>
                  <a:pt x="31523" y="21599"/>
                  <a:pt x="31482" y="21503"/>
                </a:cubicBezTo>
                <a:cubicBezTo>
                  <a:pt x="31328" y="21138"/>
                  <a:pt x="31174" y="20771"/>
                  <a:pt x="31020" y="20406"/>
                </a:cubicBezTo>
                <a:cubicBezTo>
                  <a:pt x="31011" y="20384"/>
                  <a:pt x="31007" y="20363"/>
                  <a:pt x="31002" y="20345"/>
                </a:cubicBezTo>
                <a:cubicBezTo>
                  <a:pt x="31278" y="20312"/>
                  <a:pt x="31546" y="20283"/>
                  <a:pt x="31815" y="20244"/>
                </a:cubicBezTo>
                <a:cubicBezTo>
                  <a:pt x="31853" y="20239"/>
                  <a:pt x="31885" y="20190"/>
                  <a:pt x="31920" y="20162"/>
                </a:cubicBezTo>
                <a:cubicBezTo>
                  <a:pt x="31946" y="20139"/>
                  <a:pt x="31971" y="20107"/>
                  <a:pt x="32000" y="20100"/>
                </a:cubicBezTo>
                <a:cubicBezTo>
                  <a:pt x="32138" y="20071"/>
                  <a:pt x="32277" y="20051"/>
                  <a:pt x="32414" y="20024"/>
                </a:cubicBezTo>
                <a:cubicBezTo>
                  <a:pt x="32488" y="20010"/>
                  <a:pt x="32561" y="19998"/>
                  <a:pt x="32629" y="19970"/>
                </a:cubicBezTo>
                <a:cubicBezTo>
                  <a:pt x="32813" y="19898"/>
                  <a:pt x="32843" y="19840"/>
                  <a:pt x="32805" y="19630"/>
                </a:cubicBezTo>
                <a:cubicBezTo>
                  <a:pt x="33025" y="19620"/>
                  <a:pt x="33242" y="19599"/>
                  <a:pt x="33459" y="19599"/>
                </a:cubicBezTo>
                <a:cubicBezTo>
                  <a:pt x="33481" y="19599"/>
                  <a:pt x="33503" y="19599"/>
                  <a:pt x="33526" y="19599"/>
                </a:cubicBezTo>
                <a:cubicBezTo>
                  <a:pt x="33888" y="19608"/>
                  <a:pt x="34250" y="19639"/>
                  <a:pt x="34611" y="19654"/>
                </a:cubicBezTo>
                <a:cubicBezTo>
                  <a:pt x="34654" y="19656"/>
                  <a:pt x="34697" y="19656"/>
                  <a:pt x="34740" y="19656"/>
                </a:cubicBezTo>
                <a:cubicBezTo>
                  <a:pt x="34854" y="19656"/>
                  <a:pt x="34968" y="19651"/>
                  <a:pt x="35079" y="19639"/>
                </a:cubicBezTo>
                <a:cubicBezTo>
                  <a:pt x="35156" y="19632"/>
                  <a:pt x="35238" y="19598"/>
                  <a:pt x="35306" y="19558"/>
                </a:cubicBezTo>
                <a:cubicBezTo>
                  <a:pt x="35377" y="19517"/>
                  <a:pt x="35362" y="19452"/>
                  <a:pt x="35290" y="19427"/>
                </a:cubicBezTo>
                <a:cubicBezTo>
                  <a:pt x="35143" y="19377"/>
                  <a:pt x="35030" y="19257"/>
                  <a:pt x="34860" y="19246"/>
                </a:cubicBezTo>
                <a:cubicBezTo>
                  <a:pt x="34785" y="19241"/>
                  <a:pt x="34713" y="19170"/>
                  <a:pt x="34638" y="19133"/>
                </a:cubicBezTo>
                <a:cubicBezTo>
                  <a:pt x="34204" y="18914"/>
                  <a:pt x="33766" y="18702"/>
                  <a:pt x="33335" y="18477"/>
                </a:cubicBezTo>
                <a:cubicBezTo>
                  <a:pt x="33213" y="18413"/>
                  <a:pt x="33110" y="18313"/>
                  <a:pt x="32985" y="18221"/>
                </a:cubicBezTo>
                <a:cubicBezTo>
                  <a:pt x="33020" y="18188"/>
                  <a:pt x="33048" y="18153"/>
                  <a:pt x="33084" y="18127"/>
                </a:cubicBezTo>
                <a:cubicBezTo>
                  <a:pt x="33175" y="18063"/>
                  <a:pt x="33175" y="17987"/>
                  <a:pt x="33111" y="17907"/>
                </a:cubicBezTo>
                <a:cubicBezTo>
                  <a:pt x="33062" y="17843"/>
                  <a:pt x="33012" y="17770"/>
                  <a:pt x="32946" y="17729"/>
                </a:cubicBezTo>
                <a:cubicBezTo>
                  <a:pt x="32654" y="17546"/>
                  <a:pt x="32368" y="17353"/>
                  <a:pt x="32029" y="17253"/>
                </a:cubicBezTo>
                <a:cubicBezTo>
                  <a:pt x="31890" y="17214"/>
                  <a:pt x="31763" y="17127"/>
                  <a:pt x="31629" y="17060"/>
                </a:cubicBezTo>
                <a:cubicBezTo>
                  <a:pt x="31770" y="16893"/>
                  <a:pt x="31913" y="16722"/>
                  <a:pt x="32062" y="16552"/>
                </a:cubicBezTo>
                <a:cubicBezTo>
                  <a:pt x="32123" y="16481"/>
                  <a:pt x="32127" y="16424"/>
                  <a:pt x="32070" y="16347"/>
                </a:cubicBezTo>
                <a:cubicBezTo>
                  <a:pt x="31962" y="16203"/>
                  <a:pt x="31808" y="16134"/>
                  <a:pt x="31648" y="16074"/>
                </a:cubicBezTo>
                <a:cubicBezTo>
                  <a:pt x="31481" y="16013"/>
                  <a:pt x="31315" y="15954"/>
                  <a:pt x="31146" y="15897"/>
                </a:cubicBezTo>
                <a:cubicBezTo>
                  <a:pt x="31079" y="15875"/>
                  <a:pt x="31011" y="15862"/>
                  <a:pt x="30933" y="15843"/>
                </a:cubicBezTo>
                <a:cubicBezTo>
                  <a:pt x="30936" y="15815"/>
                  <a:pt x="30939" y="15781"/>
                  <a:pt x="30945" y="15749"/>
                </a:cubicBezTo>
                <a:cubicBezTo>
                  <a:pt x="30974" y="15607"/>
                  <a:pt x="30954" y="15575"/>
                  <a:pt x="30821" y="15539"/>
                </a:cubicBezTo>
                <a:cubicBezTo>
                  <a:pt x="30604" y="15482"/>
                  <a:pt x="30401" y="15391"/>
                  <a:pt x="30219" y="15254"/>
                </a:cubicBezTo>
                <a:cubicBezTo>
                  <a:pt x="30168" y="15215"/>
                  <a:pt x="30087" y="15216"/>
                  <a:pt x="30024" y="15201"/>
                </a:cubicBezTo>
                <a:cubicBezTo>
                  <a:pt x="30066" y="15117"/>
                  <a:pt x="30113" y="15029"/>
                  <a:pt x="30154" y="14936"/>
                </a:cubicBezTo>
                <a:cubicBezTo>
                  <a:pt x="30188" y="14863"/>
                  <a:pt x="30168" y="14796"/>
                  <a:pt x="30100" y="14755"/>
                </a:cubicBezTo>
                <a:cubicBezTo>
                  <a:pt x="30027" y="14711"/>
                  <a:pt x="29951" y="14671"/>
                  <a:pt x="29871" y="14642"/>
                </a:cubicBezTo>
                <a:cubicBezTo>
                  <a:pt x="29696" y="14576"/>
                  <a:pt x="29519" y="14520"/>
                  <a:pt x="29343" y="14459"/>
                </a:cubicBezTo>
                <a:cubicBezTo>
                  <a:pt x="29331" y="14455"/>
                  <a:pt x="29321" y="14449"/>
                  <a:pt x="29309" y="14449"/>
                </a:cubicBezTo>
                <a:cubicBezTo>
                  <a:pt x="29183" y="14449"/>
                  <a:pt x="29067" y="14439"/>
                  <a:pt x="28979" y="14320"/>
                </a:cubicBezTo>
                <a:cubicBezTo>
                  <a:pt x="28962" y="14296"/>
                  <a:pt x="28915" y="14294"/>
                  <a:pt x="28866" y="14294"/>
                </a:cubicBezTo>
                <a:cubicBezTo>
                  <a:pt x="28855" y="14294"/>
                  <a:pt x="28844" y="14294"/>
                  <a:pt x="28832" y="14294"/>
                </a:cubicBezTo>
                <a:cubicBezTo>
                  <a:pt x="28813" y="14294"/>
                  <a:pt x="28795" y="14294"/>
                  <a:pt x="28778" y="14292"/>
                </a:cubicBezTo>
                <a:cubicBezTo>
                  <a:pt x="28695" y="14282"/>
                  <a:pt x="28612" y="14273"/>
                  <a:pt x="28511" y="14261"/>
                </a:cubicBezTo>
                <a:cubicBezTo>
                  <a:pt x="28683" y="14045"/>
                  <a:pt x="28841" y="13853"/>
                  <a:pt x="28989" y="13654"/>
                </a:cubicBezTo>
                <a:cubicBezTo>
                  <a:pt x="29011" y="13625"/>
                  <a:pt x="28981" y="13558"/>
                  <a:pt x="28976" y="13512"/>
                </a:cubicBezTo>
                <a:cubicBezTo>
                  <a:pt x="29088" y="13277"/>
                  <a:pt x="29206" y="13038"/>
                  <a:pt x="29319" y="12795"/>
                </a:cubicBezTo>
                <a:cubicBezTo>
                  <a:pt x="29329" y="12771"/>
                  <a:pt x="29315" y="12724"/>
                  <a:pt x="29298" y="12700"/>
                </a:cubicBezTo>
                <a:cubicBezTo>
                  <a:pt x="29222" y="12597"/>
                  <a:pt x="29124" y="12530"/>
                  <a:pt x="28990" y="12508"/>
                </a:cubicBezTo>
                <a:cubicBezTo>
                  <a:pt x="28860" y="12488"/>
                  <a:pt x="28732" y="12440"/>
                  <a:pt x="28603" y="12406"/>
                </a:cubicBezTo>
                <a:cubicBezTo>
                  <a:pt x="28537" y="12390"/>
                  <a:pt x="28469" y="12379"/>
                  <a:pt x="28402" y="12364"/>
                </a:cubicBezTo>
                <a:cubicBezTo>
                  <a:pt x="28435" y="12246"/>
                  <a:pt x="28404" y="12191"/>
                  <a:pt x="28265" y="12179"/>
                </a:cubicBezTo>
                <a:cubicBezTo>
                  <a:pt x="27992" y="12153"/>
                  <a:pt x="27719" y="12140"/>
                  <a:pt x="27455" y="12122"/>
                </a:cubicBezTo>
                <a:cubicBezTo>
                  <a:pt x="27486" y="12046"/>
                  <a:pt x="27527" y="11949"/>
                  <a:pt x="27566" y="11850"/>
                </a:cubicBezTo>
                <a:cubicBezTo>
                  <a:pt x="27608" y="11746"/>
                  <a:pt x="27585" y="11670"/>
                  <a:pt x="27477" y="11640"/>
                </a:cubicBezTo>
                <a:cubicBezTo>
                  <a:pt x="27321" y="11598"/>
                  <a:pt x="27160" y="11555"/>
                  <a:pt x="27000" y="11547"/>
                </a:cubicBezTo>
                <a:cubicBezTo>
                  <a:pt x="26943" y="11544"/>
                  <a:pt x="26885" y="11543"/>
                  <a:pt x="26827" y="11543"/>
                </a:cubicBezTo>
                <a:cubicBezTo>
                  <a:pt x="26652" y="11543"/>
                  <a:pt x="26478" y="11554"/>
                  <a:pt x="26303" y="11562"/>
                </a:cubicBezTo>
                <a:cubicBezTo>
                  <a:pt x="26228" y="11564"/>
                  <a:pt x="26154" y="11586"/>
                  <a:pt x="26072" y="11600"/>
                </a:cubicBezTo>
                <a:cubicBezTo>
                  <a:pt x="26033" y="11529"/>
                  <a:pt x="26006" y="11496"/>
                  <a:pt x="25945" y="11496"/>
                </a:cubicBezTo>
                <a:cubicBezTo>
                  <a:pt x="25903" y="11496"/>
                  <a:pt x="25845" y="11512"/>
                  <a:pt x="25754" y="11542"/>
                </a:cubicBezTo>
                <a:cubicBezTo>
                  <a:pt x="25596" y="11595"/>
                  <a:pt x="25445" y="11664"/>
                  <a:pt x="25286" y="11711"/>
                </a:cubicBezTo>
                <a:cubicBezTo>
                  <a:pt x="25145" y="11753"/>
                  <a:pt x="24999" y="11778"/>
                  <a:pt x="24854" y="11811"/>
                </a:cubicBezTo>
                <a:cubicBezTo>
                  <a:pt x="24881" y="11697"/>
                  <a:pt x="24907" y="11586"/>
                  <a:pt x="24937" y="11475"/>
                </a:cubicBezTo>
                <a:cubicBezTo>
                  <a:pt x="24961" y="11381"/>
                  <a:pt x="24920" y="11320"/>
                  <a:pt x="24830" y="11317"/>
                </a:cubicBezTo>
                <a:cubicBezTo>
                  <a:pt x="24795" y="11316"/>
                  <a:pt x="24760" y="11315"/>
                  <a:pt x="24726" y="11315"/>
                </a:cubicBezTo>
                <a:cubicBezTo>
                  <a:pt x="24587" y="11315"/>
                  <a:pt x="24448" y="11323"/>
                  <a:pt x="24309" y="11329"/>
                </a:cubicBezTo>
                <a:cubicBezTo>
                  <a:pt x="24206" y="11332"/>
                  <a:pt x="24101" y="11335"/>
                  <a:pt x="24000" y="11356"/>
                </a:cubicBezTo>
                <a:cubicBezTo>
                  <a:pt x="23738" y="11411"/>
                  <a:pt x="23480" y="11475"/>
                  <a:pt x="23216" y="11537"/>
                </a:cubicBezTo>
                <a:cubicBezTo>
                  <a:pt x="23218" y="11527"/>
                  <a:pt x="23231" y="11504"/>
                  <a:pt x="23227" y="11485"/>
                </a:cubicBezTo>
                <a:cubicBezTo>
                  <a:pt x="23219" y="11448"/>
                  <a:pt x="23213" y="11401"/>
                  <a:pt x="23188" y="11384"/>
                </a:cubicBezTo>
                <a:cubicBezTo>
                  <a:pt x="23160" y="11365"/>
                  <a:pt x="23119" y="11351"/>
                  <a:pt x="23082" y="11351"/>
                </a:cubicBezTo>
                <a:cubicBezTo>
                  <a:pt x="23075" y="11351"/>
                  <a:pt x="23068" y="11352"/>
                  <a:pt x="23062" y="11353"/>
                </a:cubicBezTo>
                <a:cubicBezTo>
                  <a:pt x="23017" y="11360"/>
                  <a:pt x="22975" y="11393"/>
                  <a:pt x="22934" y="11417"/>
                </a:cubicBezTo>
                <a:cubicBezTo>
                  <a:pt x="22735" y="11528"/>
                  <a:pt x="22517" y="11559"/>
                  <a:pt x="22291" y="11579"/>
                </a:cubicBezTo>
                <a:cubicBezTo>
                  <a:pt x="22028" y="11604"/>
                  <a:pt x="21767" y="11660"/>
                  <a:pt x="21503" y="11690"/>
                </a:cubicBezTo>
                <a:cubicBezTo>
                  <a:pt x="21428" y="11697"/>
                  <a:pt x="21357" y="11670"/>
                  <a:pt x="21367" y="11784"/>
                </a:cubicBezTo>
                <a:cubicBezTo>
                  <a:pt x="21322" y="11754"/>
                  <a:pt x="21272" y="11739"/>
                  <a:pt x="21223" y="11739"/>
                </a:cubicBezTo>
                <a:cubicBezTo>
                  <a:pt x="21160" y="11739"/>
                  <a:pt x="21097" y="11763"/>
                  <a:pt x="21045" y="11810"/>
                </a:cubicBezTo>
                <a:cubicBezTo>
                  <a:pt x="21022" y="11830"/>
                  <a:pt x="20980" y="11834"/>
                  <a:pt x="20948" y="11842"/>
                </a:cubicBezTo>
                <a:cubicBezTo>
                  <a:pt x="20843" y="11866"/>
                  <a:pt x="20738" y="11885"/>
                  <a:pt x="20635" y="11913"/>
                </a:cubicBezTo>
                <a:cubicBezTo>
                  <a:pt x="20547" y="11937"/>
                  <a:pt x="20464" y="11972"/>
                  <a:pt x="20384" y="12005"/>
                </a:cubicBezTo>
                <a:cubicBezTo>
                  <a:pt x="20326" y="12018"/>
                  <a:pt x="20256" y="12015"/>
                  <a:pt x="20212" y="12047"/>
                </a:cubicBezTo>
                <a:cubicBezTo>
                  <a:pt x="20206" y="12052"/>
                  <a:pt x="20200" y="12053"/>
                  <a:pt x="20193" y="12053"/>
                </a:cubicBezTo>
                <a:cubicBezTo>
                  <a:pt x="20159" y="12053"/>
                  <a:pt x="20115" y="12009"/>
                  <a:pt x="20090" y="12009"/>
                </a:cubicBezTo>
                <a:cubicBezTo>
                  <a:pt x="20077" y="12009"/>
                  <a:pt x="20069" y="12021"/>
                  <a:pt x="20069" y="12056"/>
                </a:cubicBezTo>
                <a:cubicBezTo>
                  <a:pt x="20017" y="12069"/>
                  <a:pt x="19969" y="12096"/>
                  <a:pt x="19939" y="12096"/>
                </a:cubicBezTo>
                <a:cubicBezTo>
                  <a:pt x="19932" y="12096"/>
                  <a:pt x="19926" y="12094"/>
                  <a:pt x="19922" y="12092"/>
                </a:cubicBezTo>
                <a:cubicBezTo>
                  <a:pt x="19894" y="12074"/>
                  <a:pt x="19868" y="12068"/>
                  <a:pt x="19842" y="12068"/>
                </a:cubicBezTo>
                <a:cubicBezTo>
                  <a:pt x="19785" y="12068"/>
                  <a:pt x="19731" y="12098"/>
                  <a:pt x="19676" y="12098"/>
                </a:cubicBezTo>
                <a:cubicBezTo>
                  <a:pt x="19675" y="12098"/>
                  <a:pt x="19674" y="12098"/>
                  <a:pt x="19674" y="12098"/>
                </a:cubicBezTo>
                <a:cubicBezTo>
                  <a:pt x="19453" y="12094"/>
                  <a:pt x="19231" y="12076"/>
                  <a:pt x="19010" y="12063"/>
                </a:cubicBezTo>
                <a:cubicBezTo>
                  <a:pt x="18969" y="12061"/>
                  <a:pt x="18929" y="12052"/>
                  <a:pt x="18883" y="12022"/>
                </a:cubicBezTo>
                <a:cubicBezTo>
                  <a:pt x="19024" y="11950"/>
                  <a:pt x="19163" y="11878"/>
                  <a:pt x="19303" y="11808"/>
                </a:cubicBezTo>
                <a:cubicBezTo>
                  <a:pt x="19508" y="11703"/>
                  <a:pt x="19714" y="11602"/>
                  <a:pt x="19920" y="11499"/>
                </a:cubicBezTo>
                <a:cubicBezTo>
                  <a:pt x="20066" y="11425"/>
                  <a:pt x="20218" y="11362"/>
                  <a:pt x="20358" y="11279"/>
                </a:cubicBezTo>
                <a:cubicBezTo>
                  <a:pt x="20636" y="11113"/>
                  <a:pt x="20899" y="10925"/>
                  <a:pt x="21180" y="10763"/>
                </a:cubicBezTo>
                <a:cubicBezTo>
                  <a:pt x="21398" y="10637"/>
                  <a:pt x="21633" y="10537"/>
                  <a:pt x="21860" y="10425"/>
                </a:cubicBezTo>
                <a:cubicBezTo>
                  <a:pt x="21923" y="10394"/>
                  <a:pt x="21989" y="10365"/>
                  <a:pt x="22045" y="10326"/>
                </a:cubicBezTo>
                <a:cubicBezTo>
                  <a:pt x="22072" y="10305"/>
                  <a:pt x="22082" y="10260"/>
                  <a:pt x="22088" y="10216"/>
                </a:cubicBezTo>
                <a:cubicBezTo>
                  <a:pt x="22324" y="10103"/>
                  <a:pt x="22523" y="9931"/>
                  <a:pt x="22714" y="9746"/>
                </a:cubicBezTo>
                <a:cubicBezTo>
                  <a:pt x="22786" y="9675"/>
                  <a:pt x="22878" y="9626"/>
                  <a:pt x="22961" y="9568"/>
                </a:cubicBezTo>
                <a:cubicBezTo>
                  <a:pt x="22985" y="9552"/>
                  <a:pt x="23010" y="9542"/>
                  <a:pt x="23033" y="9529"/>
                </a:cubicBezTo>
                <a:cubicBezTo>
                  <a:pt x="23211" y="9417"/>
                  <a:pt x="23216" y="9336"/>
                  <a:pt x="23053" y="9221"/>
                </a:cubicBezTo>
                <a:cubicBezTo>
                  <a:pt x="23033" y="9207"/>
                  <a:pt x="23014" y="9195"/>
                  <a:pt x="23006" y="9190"/>
                </a:cubicBezTo>
                <a:cubicBezTo>
                  <a:pt x="23229" y="9011"/>
                  <a:pt x="23439" y="8822"/>
                  <a:pt x="23671" y="8660"/>
                </a:cubicBezTo>
                <a:cubicBezTo>
                  <a:pt x="23839" y="8543"/>
                  <a:pt x="24032" y="8462"/>
                  <a:pt x="24215" y="8366"/>
                </a:cubicBezTo>
                <a:cubicBezTo>
                  <a:pt x="24253" y="8346"/>
                  <a:pt x="24294" y="8332"/>
                  <a:pt x="24331" y="8309"/>
                </a:cubicBezTo>
                <a:cubicBezTo>
                  <a:pt x="24500" y="8203"/>
                  <a:pt x="24510" y="8161"/>
                  <a:pt x="24396" y="8004"/>
                </a:cubicBezTo>
                <a:cubicBezTo>
                  <a:pt x="24652" y="7865"/>
                  <a:pt x="24807" y="7632"/>
                  <a:pt x="24961" y="7401"/>
                </a:cubicBezTo>
                <a:cubicBezTo>
                  <a:pt x="25070" y="7235"/>
                  <a:pt x="25038" y="7127"/>
                  <a:pt x="24876" y="7018"/>
                </a:cubicBezTo>
                <a:cubicBezTo>
                  <a:pt x="24786" y="6957"/>
                  <a:pt x="24698" y="6892"/>
                  <a:pt x="24603" y="6838"/>
                </a:cubicBezTo>
                <a:cubicBezTo>
                  <a:pt x="24528" y="6795"/>
                  <a:pt x="24444" y="6767"/>
                  <a:pt x="24364" y="6732"/>
                </a:cubicBezTo>
                <a:cubicBezTo>
                  <a:pt x="24638" y="6561"/>
                  <a:pt x="24797" y="6270"/>
                  <a:pt x="25012" y="6031"/>
                </a:cubicBezTo>
                <a:cubicBezTo>
                  <a:pt x="25168" y="5858"/>
                  <a:pt x="25339" y="5698"/>
                  <a:pt x="25505" y="5533"/>
                </a:cubicBezTo>
                <a:cubicBezTo>
                  <a:pt x="25723" y="5317"/>
                  <a:pt x="25722" y="5282"/>
                  <a:pt x="25471" y="5106"/>
                </a:cubicBezTo>
                <a:cubicBezTo>
                  <a:pt x="25616" y="4941"/>
                  <a:pt x="25758" y="4773"/>
                  <a:pt x="25906" y="4612"/>
                </a:cubicBezTo>
                <a:cubicBezTo>
                  <a:pt x="26026" y="4480"/>
                  <a:pt x="26028" y="4462"/>
                  <a:pt x="25929" y="4366"/>
                </a:cubicBezTo>
                <a:cubicBezTo>
                  <a:pt x="26074" y="4150"/>
                  <a:pt x="26227" y="3944"/>
                  <a:pt x="26356" y="3724"/>
                </a:cubicBezTo>
                <a:cubicBezTo>
                  <a:pt x="26428" y="3602"/>
                  <a:pt x="26388" y="3551"/>
                  <a:pt x="26247" y="3485"/>
                </a:cubicBezTo>
                <a:cubicBezTo>
                  <a:pt x="26125" y="3429"/>
                  <a:pt x="26009" y="3364"/>
                  <a:pt x="25882" y="3300"/>
                </a:cubicBezTo>
                <a:cubicBezTo>
                  <a:pt x="26072" y="3060"/>
                  <a:pt x="26272" y="2811"/>
                  <a:pt x="26475" y="2555"/>
                </a:cubicBezTo>
                <a:cubicBezTo>
                  <a:pt x="26447" y="2535"/>
                  <a:pt x="26419" y="2517"/>
                  <a:pt x="26406" y="2507"/>
                </a:cubicBezTo>
                <a:cubicBezTo>
                  <a:pt x="26524" y="2230"/>
                  <a:pt x="26783" y="2028"/>
                  <a:pt x="26812" y="1704"/>
                </a:cubicBezTo>
                <a:cubicBezTo>
                  <a:pt x="26820" y="1598"/>
                  <a:pt x="26820" y="1598"/>
                  <a:pt x="26727" y="1573"/>
                </a:cubicBezTo>
                <a:cubicBezTo>
                  <a:pt x="26910" y="1289"/>
                  <a:pt x="27092" y="1001"/>
                  <a:pt x="27280" y="717"/>
                </a:cubicBezTo>
                <a:cubicBezTo>
                  <a:pt x="27386" y="555"/>
                  <a:pt x="27509" y="400"/>
                  <a:pt x="27612" y="236"/>
                </a:cubicBezTo>
                <a:cubicBezTo>
                  <a:pt x="27652" y="172"/>
                  <a:pt x="27658" y="89"/>
                  <a:pt x="27681" y="13"/>
                </a:cubicBezTo>
                <a:cubicBezTo>
                  <a:pt x="27634" y="12"/>
                  <a:pt x="27583" y="1"/>
                  <a:pt x="27537" y="1"/>
                </a:cubicBezTo>
                <a:close/>
              </a:path>
            </a:pathLst>
          </a:custGeom>
          <a:solidFill>
            <a:srgbClr val="689A69">
              <a:alpha val="46666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" name="Google Shape;94;p33"/>
          <p:cNvSpPr/>
          <p:nvPr/>
        </p:nvSpPr>
        <p:spPr>
          <a:xfrm rot="10800000">
            <a:off x="4440125" y="4144775"/>
            <a:ext cx="1065221" cy="931788"/>
          </a:xfrm>
          <a:custGeom>
            <a:avLst/>
            <a:gdLst/>
            <a:ahLst/>
            <a:cxnLst/>
            <a:rect l="l" t="t" r="r" b="b"/>
            <a:pathLst>
              <a:path w="37521" h="32821" extrusionOk="0">
                <a:moveTo>
                  <a:pt x="26707" y="0"/>
                </a:moveTo>
                <a:cubicBezTo>
                  <a:pt x="26685" y="0"/>
                  <a:pt x="26661" y="13"/>
                  <a:pt x="26641" y="39"/>
                </a:cubicBezTo>
                <a:cubicBezTo>
                  <a:pt x="26545" y="161"/>
                  <a:pt x="26394" y="228"/>
                  <a:pt x="26328" y="385"/>
                </a:cubicBezTo>
                <a:cubicBezTo>
                  <a:pt x="26298" y="456"/>
                  <a:pt x="26209" y="499"/>
                  <a:pt x="26148" y="559"/>
                </a:cubicBezTo>
                <a:cubicBezTo>
                  <a:pt x="25798" y="898"/>
                  <a:pt x="25454" y="1240"/>
                  <a:pt x="25100" y="1573"/>
                </a:cubicBezTo>
                <a:cubicBezTo>
                  <a:pt x="25000" y="1667"/>
                  <a:pt x="24872" y="1732"/>
                  <a:pt x="24744" y="1819"/>
                </a:cubicBezTo>
                <a:cubicBezTo>
                  <a:pt x="24724" y="1776"/>
                  <a:pt x="24701" y="1738"/>
                  <a:pt x="24688" y="1696"/>
                </a:cubicBezTo>
                <a:cubicBezTo>
                  <a:pt x="24665" y="1619"/>
                  <a:pt x="24621" y="1584"/>
                  <a:pt x="24562" y="1584"/>
                </a:cubicBezTo>
                <a:cubicBezTo>
                  <a:pt x="24540" y="1584"/>
                  <a:pt x="24516" y="1589"/>
                  <a:pt x="24490" y="1598"/>
                </a:cubicBezTo>
                <a:cubicBezTo>
                  <a:pt x="24413" y="1625"/>
                  <a:pt x="24327" y="1645"/>
                  <a:pt x="24266" y="1694"/>
                </a:cubicBezTo>
                <a:cubicBezTo>
                  <a:pt x="23997" y="1910"/>
                  <a:pt x="23720" y="2118"/>
                  <a:pt x="23515" y="2406"/>
                </a:cubicBezTo>
                <a:cubicBezTo>
                  <a:pt x="23432" y="2524"/>
                  <a:pt x="23308" y="2614"/>
                  <a:pt x="23200" y="2717"/>
                </a:cubicBezTo>
                <a:cubicBezTo>
                  <a:pt x="23090" y="2530"/>
                  <a:pt x="22973" y="2337"/>
                  <a:pt x="22862" y="2141"/>
                </a:cubicBezTo>
                <a:cubicBezTo>
                  <a:pt x="22829" y="2082"/>
                  <a:pt x="22792" y="2054"/>
                  <a:pt x="22740" y="2054"/>
                </a:cubicBezTo>
                <a:cubicBezTo>
                  <a:pt x="22719" y="2054"/>
                  <a:pt x="22696" y="2059"/>
                  <a:pt x="22670" y="2067"/>
                </a:cubicBezTo>
                <a:cubicBezTo>
                  <a:pt x="22500" y="2123"/>
                  <a:pt x="22383" y="2243"/>
                  <a:pt x="22274" y="2376"/>
                </a:cubicBezTo>
                <a:cubicBezTo>
                  <a:pt x="22162" y="2512"/>
                  <a:pt x="22052" y="2651"/>
                  <a:pt x="21943" y="2792"/>
                </a:cubicBezTo>
                <a:cubicBezTo>
                  <a:pt x="21900" y="2846"/>
                  <a:pt x="21866" y="2908"/>
                  <a:pt x="21822" y="2975"/>
                </a:cubicBezTo>
                <a:cubicBezTo>
                  <a:pt x="21796" y="2962"/>
                  <a:pt x="21765" y="2948"/>
                  <a:pt x="21737" y="2932"/>
                </a:cubicBezTo>
                <a:cubicBezTo>
                  <a:pt x="21685" y="2900"/>
                  <a:pt x="21648" y="2884"/>
                  <a:pt x="21616" y="2884"/>
                </a:cubicBezTo>
                <a:cubicBezTo>
                  <a:pt x="21574" y="2884"/>
                  <a:pt x="21543" y="2914"/>
                  <a:pt x="21498" y="2980"/>
                </a:cubicBezTo>
                <a:cubicBezTo>
                  <a:pt x="21370" y="3167"/>
                  <a:pt x="21220" y="3328"/>
                  <a:pt x="21029" y="3455"/>
                </a:cubicBezTo>
                <a:cubicBezTo>
                  <a:pt x="20977" y="3489"/>
                  <a:pt x="20952" y="3565"/>
                  <a:pt x="20916" y="3621"/>
                </a:cubicBezTo>
                <a:cubicBezTo>
                  <a:pt x="20850" y="3555"/>
                  <a:pt x="20782" y="3481"/>
                  <a:pt x="20709" y="3411"/>
                </a:cubicBezTo>
                <a:cubicBezTo>
                  <a:pt x="20679" y="3382"/>
                  <a:pt x="20645" y="3367"/>
                  <a:pt x="20610" y="3367"/>
                </a:cubicBezTo>
                <a:cubicBezTo>
                  <a:pt x="20580" y="3367"/>
                  <a:pt x="20549" y="3378"/>
                  <a:pt x="20520" y="3402"/>
                </a:cubicBezTo>
                <a:cubicBezTo>
                  <a:pt x="20456" y="3456"/>
                  <a:pt x="20393" y="3515"/>
                  <a:pt x="20339" y="3581"/>
                </a:cubicBezTo>
                <a:cubicBezTo>
                  <a:pt x="20221" y="3725"/>
                  <a:pt x="20108" y="3874"/>
                  <a:pt x="19993" y="4021"/>
                </a:cubicBezTo>
                <a:cubicBezTo>
                  <a:pt x="19986" y="4029"/>
                  <a:pt x="19976" y="4039"/>
                  <a:pt x="19973" y="4049"/>
                </a:cubicBezTo>
                <a:cubicBezTo>
                  <a:pt x="19932" y="4168"/>
                  <a:pt x="19885" y="4274"/>
                  <a:pt x="19742" y="4319"/>
                </a:cubicBezTo>
                <a:cubicBezTo>
                  <a:pt x="19697" y="4333"/>
                  <a:pt x="19680" y="4436"/>
                  <a:pt x="19650" y="4500"/>
                </a:cubicBezTo>
                <a:cubicBezTo>
                  <a:pt x="19614" y="4575"/>
                  <a:pt x="19577" y="4651"/>
                  <a:pt x="19532" y="4742"/>
                </a:cubicBezTo>
                <a:cubicBezTo>
                  <a:pt x="19384" y="4508"/>
                  <a:pt x="19256" y="4296"/>
                  <a:pt x="19116" y="4090"/>
                </a:cubicBezTo>
                <a:cubicBezTo>
                  <a:pt x="19095" y="4060"/>
                  <a:pt x="19022" y="4065"/>
                  <a:pt x="18978" y="4057"/>
                </a:cubicBezTo>
                <a:cubicBezTo>
                  <a:pt x="18795" y="3873"/>
                  <a:pt x="18605" y="3683"/>
                  <a:pt x="18414" y="3497"/>
                </a:cubicBezTo>
                <a:cubicBezTo>
                  <a:pt x="18401" y="3485"/>
                  <a:pt x="18377" y="3479"/>
                  <a:pt x="18354" y="3479"/>
                </a:cubicBezTo>
                <a:cubicBezTo>
                  <a:pt x="18341" y="3479"/>
                  <a:pt x="18328" y="3481"/>
                  <a:pt x="18317" y="3484"/>
                </a:cubicBezTo>
                <a:cubicBezTo>
                  <a:pt x="18194" y="3522"/>
                  <a:pt x="18098" y="3591"/>
                  <a:pt x="18034" y="3710"/>
                </a:cubicBezTo>
                <a:cubicBezTo>
                  <a:pt x="17972" y="3828"/>
                  <a:pt x="17884" y="3932"/>
                  <a:pt x="17810" y="4043"/>
                </a:cubicBezTo>
                <a:cubicBezTo>
                  <a:pt x="17773" y="4099"/>
                  <a:pt x="17740" y="4160"/>
                  <a:pt x="17704" y="4219"/>
                </a:cubicBezTo>
                <a:cubicBezTo>
                  <a:pt x="17663" y="4190"/>
                  <a:pt x="17629" y="4175"/>
                  <a:pt x="17599" y="4175"/>
                </a:cubicBezTo>
                <a:cubicBezTo>
                  <a:pt x="17554" y="4175"/>
                  <a:pt x="17518" y="4209"/>
                  <a:pt x="17484" y="4286"/>
                </a:cubicBezTo>
                <a:cubicBezTo>
                  <a:pt x="17370" y="4533"/>
                  <a:pt x="17268" y="4789"/>
                  <a:pt x="17164" y="5031"/>
                </a:cubicBezTo>
                <a:cubicBezTo>
                  <a:pt x="17103" y="4978"/>
                  <a:pt x="17023" y="4906"/>
                  <a:pt x="16944" y="4836"/>
                </a:cubicBezTo>
                <a:cubicBezTo>
                  <a:pt x="16904" y="4800"/>
                  <a:pt x="16864" y="4781"/>
                  <a:pt x="16827" y="4781"/>
                </a:cubicBezTo>
                <a:cubicBezTo>
                  <a:pt x="16787" y="4781"/>
                  <a:pt x="16749" y="4803"/>
                  <a:pt x="16716" y="4851"/>
                </a:cubicBezTo>
                <a:cubicBezTo>
                  <a:pt x="16624" y="4984"/>
                  <a:pt x="16532" y="5122"/>
                  <a:pt x="16471" y="5269"/>
                </a:cubicBezTo>
                <a:cubicBezTo>
                  <a:pt x="16384" y="5484"/>
                  <a:pt x="16321" y="5711"/>
                  <a:pt x="16254" y="5933"/>
                </a:cubicBezTo>
                <a:cubicBezTo>
                  <a:pt x="16233" y="6005"/>
                  <a:pt x="16229" y="6082"/>
                  <a:pt x="16215" y="6163"/>
                </a:cubicBezTo>
                <a:cubicBezTo>
                  <a:pt x="16079" y="6188"/>
                  <a:pt x="16059" y="6215"/>
                  <a:pt x="16056" y="6445"/>
                </a:cubicBezTo>
                <a:cubicBezTo>
                  <a:pt x="16054" y="6610"/>
                  <a:pt x="16068" y="6775"/>
                  <a:pt x="16061" y="6941"/>
                </a:cubicBezTo>
                <a:cubicBezTo>
                  <a:pt x="16055" y="7088"/>
                  <a:pt x="16030" y="7234"/>
                  <a:pt x="16014" y="7382"/>
                </a:cubicBezTo>
                <a:cubicBezTo>
                  <a:pt x="15916" y="7319"/>
                  <a:pt x="15818" y="7258"/>
                  <a:pt x="15723" y="7193"/>
                </a:cubicBezTo>
                <a:cubicBezTo>
                  <a:pt x="15692" y="7172"/>
                  <a:pt x="15662" y="7162"/>
                  <a:pt x="15635" y="7162"/>
                </a:cubicBezTo>
                <a:cubicBezTo>
                  <a:pt x="15593" y="7162"/>
                  <a:pt x="15558" y="7189"/>
                  <a:pt x="15538" y="7242"/>
                </a:cubicBezTo>
                <a:cubicBezTo>
                  <a:pt x="15477" y="7403"/>
                  <a:pt x="15427" y="7571"/>
                  <a:pt x="15377" y="7736"/>
                </a:cubicBezTo>
                <a:cubicBezTo>
                  <a:pt x="15348" y="7835"/>
                  <a:pt x="15314" y="7936"/>
                  <a:pt x="15302" y="8037"/>
                </a:cubicBezTo>
                <a:cubicBezTo>
                  <a:pt x="15267" y="8302"/>
                  <a:pt x="15242" y="8569"/>
                  <a:pt x="15214" y="8837"/>
                </a:cubicBezTo>
                <a:cubicBezTo>
                  <a:pt x="15205" y="8832"/>
                  <a:pt x="15186" y="8813"/>
                  <a:pt x="15168" y="8811"/>
                </a:cubicBezTo>
                <a:cubicBezTo>
                  <a:pt x="15147" y="8808"/>
                  <a:pt x="15123" y="8803"/>
                  <a:pt x="15101" y="8803"/>
                </a:cubicBezTo>
                <a:cubicBezTo>
                  <a:pt x="15085" y="8803"/>
                  <a:pt x="15071" y="8805"/>
                  <a:pt x="15061" y="8813"/>
                </a:cubicBezTo>
                <a:cubicBezTo>
                  <a:pt x="15027" y="8837"/>
                  <a:pt x="14998" y="8881"/>
                  <a:pt x="14990" y="8922"/>
                </a:cubicBezTo>
                <a:cubicBezTo>
                  <a:pt x="14983" y="8966"/>
                  <a:pt x="15000" y="9016"/>
                  <a:pt x="15008" y="9063"/>
                </a:cubicBezTo>
                <a:cubicBezTo>
                  <a:pt x="15047" y="9287"/>
                  <a:pt x="15004" y="9503"/>
                  <a:pt x="14950" y="9723"/>
                </a:cubicBezTo>
                <a:cubicBezTo>
                  <a:pt x="14886" y="9980"/>
                  <a:pt x="14854" y="10246"/>
                  <a:pt x="14794" y="10504"/>
                </a:cubicBezTo>
                <a:cubicBezTo>
                  <a:pt x="14778" y="10576"/>
                  <a:pt x="14729" y="10635"/>
                  <a:pt x="14840" y="10663"/>
                </a:cubicBezTo>
                <a:cubicBezTo>
                  <a:pt x="14739" y="10740"/>
                  <a:pt x="14711" y="10861"/>
                  <a:pt x="14757" y="10976"/>
                </a:cubicBezTo>
                <a:cubicBezTo>
                  <a:pt x="14769" y="11005"/>
                  <a:pt x="14759" y="11045"/>
                  <a:pt x="14756" y="11080"/>
                </a:cubicBezTo>
                <a:cubicBezTo>
                  <a:pt x="14744" y="11187"/>
                  <a:pt x="14727" y="11292"/>
                  <a:pt x="14720" y="11399"/>
                </a:cubicBezTo>
                <a:cubicBezTo>
                  <a:pt x="14713" y="11489"/>
                  <a:pt x="14717" y="11580"/>
                  <a:pt x="14723" y="11667"/>
                </a:cubicBezTo>
                <a:cubicBezTo>
                  <a:pt x="14716" y="11725"/>
                  <a:pt x="14691" y="11790"/>
                  <a:pt x="14707" y="11844"/>
                </a:cubicBezTo>
                <a:cubicBezTo>
                  <a:pt x="14723" y="11903"/>
                  <a:pt x="14558" y="11944"/>
                  <a:pt x="14667" y="11982"/>
                </a:cubicBezTo>
                <a:cubicBezTo>
                  <a:pt x="14664" y="12046"/>
                  <a:pt x="14677" y="12113"/>
                  <a:pt x="14653" y="12132"/>
                </a:cubicBezTo>
                <a:cubicBezTo>
                  <a:pt x="14569" y="12198"/>
                  <a:pt x="14605" y="12291"/>
                  <a:pt x="14577" y="12367"/>
                </a:cubicBezTo>
                <a:cubicBezTo>
                  <a:pt x="14501" y="12576"/>
                  <a:pt x="14412" y="12779"/>
                  <a:pt x="14326" y="12984"/>
                </a:cubicBezTo>
                <a:cubicBezTo>
                  <a:pt x="14311" y="13021"/>
                  <a:pt x="14289" y="13057"/>
                  <a:pt x="14245" y="13091"/>
                </a:cubicBezTo>
                <a:cubicBezTo>
                  <a:pt x="14223" y="12934"/>
                  <a:pt x="14202" y="12779"/>
                  <a:pt x="14181" y="12624"/>
                </a:cubicBezTo>
                <a:cubicBezTo>
                  <a:pt x="14150" y="12394"/>
                  <a:pt x="14121" y="12167"/>
                  <a:pt x="14093" y="11939"/>
                </a:cubicBezTo>
                <a:cubicBezTo>
                  <a:pt x="14072" y="11777"/>
                  <a:pt x="14063" y="11612"/>
                  <a:pt x="14029" y="11453"/>
                </a:cubicBezTo>
                <a:cubicBezTo>
                  <a:pt x="13962" y="11137"/>
                  <a:pt x="13872" y="10825"/>
                  <a:pt x="13812" y="10508"/>
                </a:cubicBezTo>
                <a:cubicBezTo>
                  <a:pt x="13764" y="10259"/>
                  <a:pt x="13747" y="10006"/>
                  <a:pt x="13716" y="9754"/>
                </a:cubicBezTo>
                <a:cubicBezTo>
                  <a:pt x="13709" y="9685"/>
                  <a:pt x="13704" y="9614"/>
                  <a:pt x="13684" y="9547"/>
                </a:cubicBezTo>
                <a:cubicBezTo>
                  <a:pt x="13675" y="9515"/>
                  <a:pt x="13636" y="9491"/>
                  <a:pt x="13596" y="9471"/>
                </a:cubicBezTo>
                <a:cubicBezTo>
                  <a:pt x="13567" y="9212"/>
                  <a:pt x="13469" y="8967"/>
                  <a:pt x="13358" y="8725"/>
                </a:cubicBezTo>
                <a:cubicBezTo>
                  <a:pt x="13315" y="8636"/>
                  <a:pt x="13298" y="8533"/>
                  <a:pt x="13272" y="8435"/>
                </a:cubicBezTo>
                <a:cubicBezTo>
                  <a:pt x="13263" y="8407"/>
                  <a:pt x="13263" y="8380"/>
                  <a:pt x="13257" y="8354"/>
                </a:cubicBezTo>
                <a:cubicBezTo>
                  <a:pt x="13229" y="8227"/>
                  <a:pt x="13189" y="8167"/>
                  <a:pt x="13125" y="8167"/>
                </a:cubicBezTo>
                <a:cubicBezTo>
                  <a:pt x="13085" y="8167"/>
                  <a:pt x="13036" y="8190"/>
                  <a:pt x="12973" y="8234"/>
                </a:cubicBezTo>
                <a:cubicBezTo>
                  <a:pt x="12955" y="8247"/>
                  <a:pt x="12937" y="8261"/>
                  <a:pt x="12929" y="8267"/>
                </a:cubicBezTo>
                <a:cubicBezTo>
                  <a:pt x="12833" y="7999"/>
                  <a:pt x="12723" y="7736"/>
                  <a:pt x="12648" y="7465"/>
                </a:cubicBezTo>
                <a:cubicBezTo>
                  <a:pt x="12593" y="7268"/>
                  <a:pt x="12579" y="7058"/>
                  <a:pt x="12548" y="6854"/>
                </a:cubicBezTo>
                <a:cubicBezTo>
                  <a:pt x="12542" y="6811"/>
                  <a:pt x="12542" y="6768"/>
                  <a:pt x="12533" y="6727"/>
                </a:cubicBezTo>
                <a:cubicBezTo>
                  <a:pt x="12503" y="6589"/>
                  <a:pt x="12476" y="6537"/>
                  <a:pt x="12399" y="6537"/>
                </a:cubicBezTo>
                <a:cubicBezTo>
                  <a:pt x="12366" y="6537"/>
                  <a:pt x="12323" y="6547"/>
                  <a:pt x="12267" y="6563"/>
                </a:cubicBezTo>
                <a:cubicBezTo>
                  <a:pt x="12219" y="6277"/>
                  <a:pt x="12051" y="6053"/>
                  <a:pt x="11884" y="5832"/>
                </a:cubicBezTo>
                <a:cubicBezTo>
                  <a:pt x="11818" y="5745"/>
                  <a:pt x="11755" y="5704"/>
                  <a:pt x="11685" y="5704"/>
                </a:cubicBezTo>
                <a:cubicBezTo>
                  <a:pt x="11627" y="5704"/>
                  <a:pt x="11565" y="5732"/>
                  <a:pt x="11494" y="5786"/>
                </a:cubicBezTo>
                <a:cubicBezTo>
                  <a:pt x="11406" y="5850"/>
                  <a:pt x="11317" y="5911"/>
                  <a:pt x="11234" y="5983"/>
                </a:cubicBezTo>
                <a:cubicBezTo>
                  <a:pt x="11169" y="6041"/>
                  <a:pt x="11115" y="6111"/>
                  <a:pt x="11055" y="6175"/>
                </a:cubicBezTo>
                <a:cubicBezTo>
                  <a:pt x="10986" y="5859"/>
                  <a:pt x="10762" y="5614"/>
                  <a:pt x="10608" y="5333"/>
                </a:cubicBezTo>
                <a:cubicBezTo>
                  <a:pt x="10495" y="5128"/>
                  <a:pt x="10401" y="4913"/>
                  <a:pt x="10300" y="4702"/>
                </a:cubicBezTo>
                <a:cubicBezTo>
                  <a:pt x="10226" y="4546"/>
                  <a:pt x="10182" y="4474"/>
                  <a:pt x="10114" y="4474"/>
                </a:cubicBezTo>
                <a:cubicBezTo>
                  <a:pt x="10061" y="4474"/>
                  <a:pt x="9993" y="4516"/>
                  <a:pt x="9886" y="4594"/>
                </a:cubicBezTo>
                <a:cubicBezTo>
                  <a:pt x="9775" y="4403"/>
                  <a:pt x="9664" y="4213"/>
                  <a:pt x="9559" y="4021"/>
                </a:cubicBezTo>
                <a:cubicBezTo>
                  <a:pt x="9506" y="3922"/>
                  <a:pt x="9480" y="3882"/>
                  <a:pt x="9437" y="3882"/>
                </a:cubicBezTo>
                <a:cubicBezTo>
                  <a:pt x="9412" y="3882"/>
                  <a:pt x="9381" y="3896"/>
                  <a:pt x="9336" y="3918"/>
                </a:cubicBezTo>
                <a:cubicBezTo>
                  <a:pt x="9181" y="3709"/>
                  <a:pt x="9035" y="3497"/>
                  <a:pt x="8870" y="3303"/>
                </a:cubicBezTo>
                <a:cubicBezTo>
                  <a:pt x="8829" y="3254"/>
                  <a:pt x="8795" y="3232"/>
                  <a:pt x="8759" y="3232"/>
                </a:cubicBezTo>
                <a:cubicBezTo>
                  <a:pt x="8715" y="3232"/>
                  <a:pt x="8669" y="3266"/>
                  <a:pt x="8610" y="3328"/>
                </a:cubicBezTo>
                <a:cubicBezTo>
                  <a:pt x="8515" y="3424"/>
                  <a:pt x="8415" y="3513"/>
                  <a:pt x="8313" y="3611"/>
                </a:cubicBezTo>
                <a:cubicBezTo>
                  <a:pt x="8150" y="3351"/>
                  <a:pt x="7979" y="3082"/>
                  <a:pt x="7805" y="2805"/>
                </a:cubicBezTo>
                <a:cubicBezTo>
                  <a:pt x="7778" y="2826"/>
                  <a:pt x="7752" y="2845"/>
                  <a:pt x="7738" y="2855"/>
                </a:cubicBezTo>
                <a:cubicBezTo>
                  <a:pt x="7515" y="2653"/>
                  <a:pt x="7411" y="2340"/>
                  <a:pt x="7114" y="2207"/>
                </a:cubicBezTo>
                <a:cubicBezTo>
                  <a:pt x="7073" y="2189"/>
                  <a:pt x="7049" y="2179"/>
                  <a:pt x="7031" y="2179"/>
                </a:cubicBezTo>
                <a:cubicBezTo>
                  <a:pt x="7007" y="2179"/>
                  <a:pt x="6994" y="2198"/>
                  <a:pt x="6964" y="2244"/>
                </a:cubicBezTo>
                <a:cubicBezTo>
                  <a:pt x="6755" y="1978"/>
                  <a:pt x="6543" y="1712"/>
                  <a:pt x="6336" y="1441"/>
                </a:cubicBezTo>
                <a:cubicBezTo>
                  <a:pt x="6218" y="1285"/>
                  <a:pt x="6112" y="1121"/>
                  <a:pt x="5989" y="968"/>
                </a:cubicBezTo>
                <a:cubicBezTo>
                  <a:pt x="5942" y="910"/>
                  <a:pt x="5865" y="876"/>
                  <a:pt x="5802" y="831"/>
                </a:cubicBezTo>
                <a:cubicBezTo>
                  <a:pt x="5776" y="895"/>
                  <a:pt x="5727" y="962"/>
                  <a:pt x="5731" y="1025"/>
                </a:cubicBezTo>
                <a:cubicBezTo>
                  <a:pt x="5742" y="1249"/>
                  <a:pt x="5766" y="1473"/>
                  <a:pt x="5798" y="1696"/>
                </a:cubicBezTo>
                <a:cubicBezTo>
                  <a:pt x="5830" y="1922"/>
                  <a:pt x="5878" y="2146"/>
                  <a:pt x="5917" y="2372"/>
                </a:cubicBezTo>
                <a:cubicBezTo>
                  <a:pt x="5907" y="2368"/>
                  <a:pt x="5896" y="2366"/>
                  <a:pt x="5885" y="2362"/>
                </a:cubicBezTo>
                <a:cubicBezTo>
                  <a:pt x="5864" y="2396"/>
                  <a:pt x="5821" y="2434"/>
                  <a:pt x="5824" y="2465"/>
                </a:cubicBezTo>
                <a:cubicBezTo>
                  <a:pt x="5842" y="2681"/>
                  <a:pt x="5874" y="2895"/>
                  <a:pt x="5891" y="3111"/>
                </a:cubicBezTo>
                <a:cubicBezTo>
                  <a:pt x="5899" y="3178"/>
                  <a:pt x="5860" y="3249"/>
                  <a:pt x="5865" y="3317"/>
                </a:cubicBezTo>
                <a:cubicBezTo>
                  <a:pt x="5874" y="3452"/>
                  <a:pt x="5900" y="3586"/>
                  <a:pt x="5919" y="3729"/>
                </a:cubicBezTo>
                <a:cubicBezTo>
                  <a:pt x="5893" y="3721"/>
                  <a:pt x="5869" y="3714"/>
                  <a:pt x="5844" y="3707"/>
                </a:cubicBezTo>
                <a:cubicBezTo>
                  <a:pt x="5803" y="3694"/>
                  <a:pt x="5767" y="3688"/>
                  <a:pt x="5736" y="3688"/>
                </a:cubicBezTo>
                <a:cubicBezTo>
                  <a:pt x="5642" y="3688"/>
                  <a:pt x="5590" y="3747"/>
                  <a:pt x="5577" y="3877"/>
                </a:cubicBezTo>
                <a:cubicBezTo>
                  <a:pt x="5549" y="4146"/>
                  <a:pt x="5528" y="4415"/>
                  <a:pt x="5510" y="4686"/>
                </a:cubicBezTo>
                <a:cubicBezTo>
                  <a:pt x="5505" y="4768"/>
                  <a:pt x="5521" y="4850"/>
                  <a:pt x="5528" y="4940"/>
                </a:cubicBezTo>
                <a:cubicBezTo>
                  <a:pt x="5498" y="4929"/>
                  <a:pt x="5461" y="4914"/>
                  <a:pt x="5422" y="4902"/>
                </a:cubicBezTo>
                <a:cubicBezTo>
                  <a:pt x="5403" y="4896"/>
                  <a:pt x="5386" y="4893"/>
                  <a:pt x="5370" y="4893"/>
                </a:cubicBezTo>
                <a:cubicBezTo>
                  <a:pt x="5318" y="4893"/>
                  <a:pt x="5290" y="4928"/>
                  <a:pt x="5300" y="4994"/>
                </a:cubicBezTo>
                <a:cubicBezTo>
                  <a:pt x="5317" y="5102"/>
                  <a:pt x="5351" y="5206"/>
                  <a:pt x="5369" y="5313"/>
                </a:cubicBezTo>
                <a:cubicBezTo>
                  <a:pt x="5386" y="5432"/>
                  <a:pt x="5403" y="5551"/>
                  <a:pt x="5405" y="5669"/>
                </a:cubicBezTo>
                <a:cubicBezTo>
                  <a:pt x="5409" y="5885"/>
                  <a:pt x="5400" y="6103"/>
                  <a:pt x="5397" y="6298"/>
                </a:cubicBezTo>
                <a:cubicBezTo>
                  <a:pt x="5153" y="6316"/>
                  <a:pt x="4901" y="6329"/>
                  <a:pt x="4650" y="6353"/>
                </a:cubicBezTo>
                <a:cubicBezTo>
                  <a:pt x="4613" y="6355"/>
                  <a:pt x="4553" y="6403"/>
                  <a:pt x="4550" y="6435"/>
                </a:cubicBezTo>
                <a:cubicBezTo>
                  <a:pt x="4529" y="6591"/>
                  <a:pt x="4525" y="6751"/>
                  <a:pt x="4514" y="6919"/>
                </a:cubicBezTo>
                <a:cubicBezTo>
                  <a:pt x="4427" y="6940"/>
                  <a:pt x="4419" y="6964"/>
                  <a:pt x="4460" y="7087"/>
                </a:cubicBezTo>
                <a:cubicBezTo>
                  <a:pt x="4509" y="7233"/>
                  <a:pt x="4548" y="7382"/>
                  <a:pt x="4588" y="7525"/>
                </a:cubicBezTo>
                <a:cubicBezTo>
                  <a:pt x="4424" y="7528"/>
                  <a:pt x="4399" y="7559"/>
                  <a:pt x="4463" y="7706"/>
                </a:cubicBezTo>
                <a:cubicBezTo>
                  <a:pt x="4561" y="7928"/>
                  <a:pt x="4670" y="8146"/>
                  <a:pt x="4768" y="8369"/>
                </a:cubicBezTo>
                <a:cubicBezTo>
                  <a:pt x="4798" y="8436"/>
                  <a:pt x="4805" y="8514"/>
                  <a:pt x="4822" y="8583"/>
                </a:cubicBezTo>
                <a:cubicBezTo>
                  <a:pt x="4704" y="8570"/>
                  <a:pt x="4598" y="8557"/>
                  <a:pt x="4493" y="8546"/>
                </a:cubicBezTo>
                <a:cubicBezTo>
                  <a:pt x="4485" y="8545"/>
                  <a:pt x="4476" y="8545"/>
                  <a:pt x="4468" y="8545"/>
                </a:cubicBezTo>
                <a:cubicBezTo>
                  <a:pt x="4390" y="8545"/>
                  <a:pt x="4356" y="8595"/>
                  <a:pt x="4366" y="8674"/>
                </a:cubicBezTo>
                <a:cubicBezTo>
                  <a:pt x="4375" y="8750"/>
                  <a:pt x="4386" y="8832"/>
                  <a:pt x="4423" y="8896"/>
                </a:cubicBezTo>
                <a:cubicBezTo>
                  <a:pt x="4572" y="9153"/>
                  <a:pt x="4623" y="9441"/>
                  <a:pt x="4707" y="9719"/>
                </a:cubicBezTo>
                <a:cubicBezTo>
                  <a:pt x="4773" y="9936"/>
                  <a:pt x="4880" y="10141"/>
                  <a:pt x="4975" y="10350"/>
                </a:cubicBezTo>
                <a:cubicBezTo>
                  <a:pt x="5014" y="10435"/>
                  <a:pt x="5067" y="10516"/>
                  <a:pt x="5105" y="10581"/>
                </a:cubicBezTo>
                <a:cubicBezTo>
                  <a:pt x="4944" y="10567"/>
                  <a:pt x="4772" y="10547"/>
                  <a:pt x="4599" y="10538"/>
                </a:cubicBezTo>
                <a:cubicBezTo>
                  <a:pt x="4557" y="10536"/>
                  <a:pt x="4514" y="10535"/>
                  <a:pt x="4472" y="10535"/>
                </a:cubicBezTo>
                <a:cubicBezTo>
                  <a:pt x="4390" y="10535"/>
                  <a:pt x="4308" y="10538"/>
                  <a:pt x="4226" y="10540"/>
                </a:cubicBezTo>
                <a:cubicBezTo>
                  <a:pt x="4085" y="10541"/>
                  <a:pt x="4071" y="10558"/>
                  <a:pt x="4080" y="10694"/>
                </a:cubicBezTo>
                <a:cubicBezTo>
                  <a:pt x="4082" y="10716"/>
                  <a:pt x="4082" y="10738"/>
                  <a:pt x="4084" y="10775"/>
                </a:cubicBezTo>
                <a:cubicBezTo>
                  <a:pt x="4016" y="10743"/>
                  <a:pt x="3950" y="10732"/>
                  <a:pt x="3885" y="10732"/>
                </a:cubicBezTo>
                <a:cubicBezTo>
                  <a:pt x="3732" y="10732"/>
                  <a:pt x="3586" y="10794"/>
                  <a:pt x="3437" y="10804"/>
                </a:cubicBezTo>
                <a:cubicBezTo>
                  <a:pt x="3414" y="10805"/>
                  <a:pt x="3373" y="10857"/>
                  <a:pt x="3374" y="10885"/>
                </a:cubicBezTo>
                <a:cubicBezTo>
                  <a:pt x="3382" y="11070"/>
                  <a:pt x="3387" y="11255"/>
                  <a:pt x="3415" y="11437"/>
                </a:cubicBezTo>
                <a:cubicBezTo>
                  <a:pt x="3430" y="11533"/>
                  <a:pt x="3491" y="11621"/>
                  <a:pt x="3541" y="11736"/>
                </a:cubicBezTo>
                <a:lnTo>
                  <a:pt x="3541" y="11736"/>
                </a:lnTo>
                <a:cubicBezTo>
                  <a:pt x="3539" y="11735"/>
                  <a:pt x="3528" y="11730"/>
                  <a:pt x="3516" y="11730"/>
                </a:cubicBezTo>
                <a:cubicBezTo>
                  <a:pt x="3513" y="11730"/>
                  <a:pt x="3510" y="11730"/>
                  <a:pt x="3508" y="11731"/>
                </a:cubicBezTo>
                <a:cubicBezTo>
                  <a:pt x="3358" y="11761"/>
                  <a:pt x="3336" y="11827"/>
                  <a:pt x="3418" y="11956"/>
                </a:cubicBezTo>
                <a:cubicBezTo>
                  <a:pt x="3532" y="12136"/>
                  <a:pt x="3639" y="12321"/>
                  <a:pt x="3752" y="12501"/>
                </a:cubicBezTo>
                <a:cubicBezTo>
                  <a:pt x="3780" y="12546"/>
                  <a:pt x="3817" y="12586"/>
                  <a:pt x="3848" y="12624"/>
                </a:cubicBezTo>
                <a:cubicBezTo>
                  <a:pt x="3778" y="12654"/>
                  <a:pt x="3703" y="12685"/>
                  <a:pt x="3629" y="12717"/>
                </a:cubicBezTo>
                <a:cubicBezTo>
                  <a:pt x="3553" y="12750"/>
                  <a:pt x="3542" y="12796"/>
                  <a:pt x="3578" y="12876"/>
                </a:cubicBezTo>
                <a:cubicBezTo>
                  <a:pt x="3706" y="13153"/>
                  <a:pt x="3894" y="13370"/>
                  <a:pt x="4170" y="13506"/>
                </a:cubicBezTo>
                <a:cubicBezTo>
                  <a:pt x="4187" y="13515"/>
                  <a:pt x="4201" y="13529"/>
                  <a:pt x="4218" y="13542"/>
                </a:cubicBezTo>
                <a:cubicBezTo>
                  <a:pt x="4211" y="13555"/>
                  <a:pt x="4206" y="13565"/>
                  <a:pt x="4198" y="13571"/>
                </a:cubicBezTo>
                <a:cubicBezTo>
                  <a:pt x="4165" y="13599"/>
                  <a:pt x="4130" y="13627"/>
                  <a:pt x="4097" y="13654"/>
                </a:cubicBezTo>
                <a:cubicBezTo>
                  <a:pt x="4126" y="13686"/>
                  <a:pt x="4148" y="13735"/>
                  <a:pt x="4186" y="13752"/>
                </a:cubicBezTo>
                <a:cubicBezTo>
                  <a:pt x="4372" y="13845"/>
                  <a:pt x="4483" y="14002"/>
                  <a:pt x="4572" y="14180"/>
                </a:cubicBezTo>
                <a:cubicBezTo>
                  <a:pt x="4599" y="14235"/>
                  <a:pt x="4633" y="14287"/>
                  <a:pt x="4659" y="14334"/>
                </a:cubicBezTo>
                <a:cubicBezTo>
                  <a:pt x="4547" y="14381"/>
                  <a:pt x="4440" y="14432"/>
                  <a:pt x="4329" y="14474"/>
                </a:cubicBezTo>
                <a:cubicBezTo>
                  <a:pt x="4242" y="14506"/>
                  <a:pt x="4241" y="14570"/>
                  <a:pt x="4269" y="14630"/>
                </a:cubicBezTo>
                <a:cubicBezTo>
                  <a:pt x="4396" y="14895"/>
                  <a:pt x="4547" y="15146"/>
                  <a:pt x="4802" y="15317"/>
                </a:cubicBezTo>
                <a:cubicBezTo>
                  <a:pt x="4897" y="15382"/>
                  <a:pt x="4977" y="15470"/>
                  <a:pt x="5100" y="15580"/>
                </a:cubicBezTo>
                <a:cubicBezTo>
                  <a:pt x="5054" y="15574"/>
                  <a:pt x="5014" y="15571"/>
                  <a:pt x="4975" y="15567"/>
                </a:cubicBezTo>
                <a:lnTo>
                  <a:pt x="4975" y="15567"/>
                </a:lnTo>
                <a:cubicBezTo>
                  <a:pt x="4949" y="15825"/>
                  <a:pt x="5177" y="15888"/>
                  <a:pt x="5299" y="16024"/>
                </a:cubicBezTo>
                <a:cubicBezTo>
                  <a:pt x="5451" y="16192"/>
                  <a:pt x="5630" y="16336"/>
                  <a:pt x="5791" y="16495"/>
                </a:cubicBezTo>
                <a:cubicBezTo>
                  <a:pt x="5960" y="16663"/>
                  <a:pt x="6130" y="16830"/>
                  <a:pt x="6285" y="17010"/>
                </a:cubicBezTo>
                <a:cubicBezTo>
                  <a:pt x="6389" y="17132"/>
                  <a:pt x="6469" y="17275"/>
                  <a:pt x="6558" y="17409"/>
                </a:cubicBezTo>
                <a:cubicBezTo>
                  <a:pt x="6590" y="17456"/>
                  <a:pt x="6625" y="17504"/>
                  <a:pt x="6670" y="17568"/>
                </a:cubicBezTo>
                <a:cubicBezTo>
                  <a:pt x="6628" y="17559"/>
                  <a:pt x="6604" y="17553"/>
                  <a:pt x="6580" y="17549"/>
                </a:cubicBezTo>
                <a:cubicBezTo>
                  <a:pt x="6415" y="17521"/>
                  <a:pt x="6251" y="17488"/>
                  <a:pt x="6085" y="17470"/>
                </a:cubicBezTo>
                <a:cubicBezTo>
                  <a:pt x="5945" y="17454"/>
                  <a:pt x="5802" y="17459"/>
                  <a:pt x="5662" y="17445"/>
                </a:cubicBezTo>
                <a:cubicBezTo>
                  <a:pt x="5453" y="17423"/>
                  <a:pt x="5246" y="17389"/>
                  <a:pt x="5040" y="17367"/>
                </a:cubicBezTo>
                <a:cubicBezTo>
                  <a:pt x="5035" y="17366"/>
                  <a:pt x="5031" y="17366"/>
                  <a:pt x="5027" y="17366"/>
                </a:cubicBezTo>
                <a:cubicBezTo>
                  <a:pt x="4989" y="17366"/>
                  <a:pt x="4949" y="17384"/>
                  <a:pt x="4911" y="17394"/>
                </a:cubicBezTo>
                <a:lnTo>
                  <a:pt x="4942" y="17521"/>
                </a:lnTo>
                <a:cubicBezTo>
                  <a:pt x="4876" y="17508"/>
                  <a:pt x="4810" y="17497"/>
                  <a:pt x="4747" y="17497"/>
                </a:cubicBezTo>
                <a:cubicBezTo>
                  <a:pt x="4667" y="17497"/>
                  <a:pt x="4592" y="17515"/>
                  <a:pt x="4534" y="17569"/>
                </a:cubicBezTo>
                <a:cubicBezTo>
                  <a:pt x="4439" y="17564"/>
                  <a:pt x="4362" y="17553"/>
                  <a:pt x="4289" y="17553"/>
                </a:cubicBezTo>
                <a:cubicBezTo>
                  <a:pt x="4273" y="17553"/>
                  <a:pt x="4257" y="17554"/>
                  <a:pt x="4241" y="17555"/>
                </a:cubicBezTo>
                <a:cubicBezTo>
                  <a:pt x="4074" y="17573"/>
                  <a:pt x="3909" y="17594"/>
                  <a:pt x="3745" y="17627"/>
                </a:cubicBezTo>
                <a:cubicBezTo>
                  <a:pt x="3606" y="17656"/>
                  <a:pt x="3591" y="17699"/>
                  <a:pt x="3625" y="17835"/>
                </a:cubicBezTo>
                <a:cubicBezTo>
                  <a:pt x="3653" y="17946"/>
                  <a:pt x="3672" y="18061"/>
                  <a:pt x="3697" y="18178"/>
                </a:cubicBezTo>
                <a:cubicBezTo>
                  <a:pt x="3629" y="18172"/>
                  <a:pt x="3560" y="18169"/>
                  <a:pt x="3492" y="18169"/>
                </a:cubicBezTo>
                <a:cubicBezTo>
                  <a:pt x="3198" y="18169"/>
                  <a:pt x="2907" y="18222"/>
                  <a:pt x="2618" y="18301"/>
                </a:cubicBezTo>
                <a:cubicBezTo>
                  <a:pt x="2530" y="18326"/>
                  <a:pt x="2431" y="18310"/>
                  <a:pt x="2343" y="18335"/>
                </a:cubicBezTo>
                <a:cubicBezTo>
                  <a:pt x="2175" y="18381"/>
                  <a:pt x="2168" y="18407"/>
                  <a:pt x="2230" y="18569"/>
                </a:cubicBezTo>
                <a:cubicBezTo>
                  <a:pt x="2031" y="18562"/>
                  <a:pt x="1836" y="18556"/>
                  <a:pt x="1640" y="18548"/>
                </a:cubicBezTo>
                <a:cubicBezTo>
                  <a:pt x="1593" y="18547"/>
                  <a:pt x="1546" y="18540"/>
                  <a:pt x="1500" y="18536"/>
                </a:cubicBezTo>
                <a:cubicBezTo>
                  <a:pt x="1488" y="18535"/>
                  <a:pt x="1476" y="18534"/>
                  <a:pt x="1465" y="18534"/>
                </a:cubicBezTo>
                <a:cubicBezTo>
                  <a:pt x="1407" y="18534"/>
                  <a:pt x="1366" y="18551"/>
                  <a:pt x="1383" y="18625"/>
                </a:cubicBezTo>
                <a:cubicBezTo>
                  <a:pt x="1304" y="18623"/>
                  <a:pt x="1226" y="18614"/>
                  <a:pt x="1150" y="18614"/>
                </a:cubicBezTo>
                <a:cubicBezTo>
                  <a:pt x="1127" y="18614"/>
                  <a:pt x="1104" y="18615"/>
                  <a:pt x="1080" y="18617"/>
                </a:cubicBezTo>
                <a:cubicBezTo>
                  <a:pt x="790" y="18643"/>
                  <a:pt x="499" y="18673"/>
                  <a:pt x="211" y="18715"/>
                </a:cubicBezTo>
                <a:cubicBezTo>
                  <a:pt x="138" y="18726"/>
                  <a:pt x="71" y="18784"/>
                  <a:pt x="0" y="18821"/>
                </a:cubicBezTo>
                <a:cubicBezTo>
                  <a:pt x="55" y="18882"/>
                  <a:pt x="96" y="18973"/>
                  <a:pt x="164" y="19003"/>
                </a:cubicBezTo>
                <a:cubicBezTo>
                  <a:pt x="414" y="19108"/>
                  <a:pt x="672" y="19194"/>
                  <a:pt x="926" y="19287"/>
                </a:cubicBezTo>
                <a:cubicBezTo>
                  <a:pt x="955" y="19297"/>
                  <a:pt x="987" y="19297"/>
                  <a:pt x="1036" y="19303"/>
                </a:cubicBezTo>
                <a:cubicBezTo>
                  <a:pt x="945" y="19397"/>
                  <a:pt x="1021" y="19425"/>
                  <a:pt x="1084" y="19457"/>
                </a:cubicBezTo>
                <a:cubicBezTo>
                  <a:pt x="1367" y="19603"/>
                  <a:pt x="1650" y="19749"/>
                  <a:pt x="1943" y="19899"/>
                </a:cubicBezTo>
                <a:cubicBezTo>
                  <a:pt x="1831" y="19977"/>
                  <a:pt x="1865" y="20058"/>
                  <a:pt x="1943" y="20119"/>
                </a:cubicBezTo>
                <a:cubicBezTo>
                  <a:pt x="2061" y="20213"/>
                  <a:pt x="2185" y="20300"/>
                  <a:pt x="2315" y="20378"/>
                </a:cubicBezTo>
                <a:cubicBezTo>
                  <a:pt x="2456" y="20464"/>
                  <a:pt x="2601" y="20538"/>
                  <a:pt x="2747" y="20609"/>
                </a:cubicBezTo>
                <a:cubicBezTo>
                  <a:pt x="2870" y="20666"/>
                  <a:pt x="2997" y="20712"/>
                  <a:pt x="3130" y="20765"/>
                </a:cubicBezTo>
                <a:cubicBezTo>
                  <a:pt x="3066" y="20809"/>
                  <a:pt x="2997" y="20871"/>
                  <a:pt x="2917" y="20907"/>
                </a:cubicBezTo>
                <a:cubicBezTo>
                  <a:pt x="2823" y="20949"/>
                  <a:pt x="2843" y="21010"/>
                  <a:pt x="2884" y="21064"/>
                </a:cubicBezTo>
                <a:cubicBezTo>
                  <a:pt x="2942" y="21140"/>
                  <a:pt x="3006" y="21218"/>
                  <a:pt x="3084" y="21272"/>
                </a:cubicBezTo>
                <a:cubicBezTo>
                  <a:pt x="3308" y="21427"/>
                  <a:pt x="3538" y="21571"/>
                  <a:pt x="3771" y="21712"/>
                </a:cubicBezTo>
                <a:cubicBezTo>
                  <a:pt x="3824" y="21746"/>
                  <a:pt x="3892" y="21753"/>
                  <a:pt x="3956" y="21773"/>
                </a:cubicBezTo>
                <a:cubicBezTo>
                  <a:pt x="3910" y="21820"/>
                  <a:pt x="3857" y="21871"/>
                  <a:pt x="3805" y="21925"/>
                </a:cubicBezTo>
                <a:cubicBezTo>
                  <a:pt x="3729" y="22000"/>
                  <a:pt x="3729" y="22070"/>
                  <a:pt x="3824" y="22117"/>
                </a:cubicBezTo>
                <a:cubicBezTo>
                  <a:pt x="3959" y="22185"/>
                  <a:pt x="4104" y="22233"/>
                  <a:pt x="4242" y="22295"/>
                </a:cubicBezTo>
                <a:cubicBezTo>
                  <a:pt x="4354" y="22345"/>
                  <a:pt x="4458" y="22411"/>
                  <a:pt x="4572" y="22457"/>
                </a:cubicBezTo>
                <a:cubicBezTo>
                  <a:pt x="4722" y="22516"/>
                  <a:pt x="4840" y="22619"/>
                  <a:pt x="4977" y="22696"/>
                </a:cubicBezTo>
                <a:cubicBezTo>
                  <a:pt x="5013" y="22717"/>
                  <a:pt x="5062" y="22715"/>
                  <a:pt x="5093" y="22740"/>
                </a:cubicBezTo>
                <a:cubicBezTo>
                  <a:pt x="5117" y="22756"/>
                  <a:pt x="5119" y="22800"/>
                  <a:pt x="5131" y="22832"/>
                </a:cubicBezTo>
                <a:cubicBezTo>
                  <a:pt x="5044" y="22858"/>
                  <a:pt x="5014" y="22923"/>
                  <a:pt x="5013" y="23006"/>
                </a:cubicBezTo>
                <a:cubicBezTo>
                  <a:pt x="5013" y="23013"/>
                  <a:pt x="4994" y="23020"/>
                  <a:pt x="4987" y="23028"/>
                </a:cubicBezTo>
                <a:cubicBezTo>
                  <a:pt x="4959" y="23054"/>
                  <a:pt x="4934" y="23084"/>
                  <a:pt x="4921" y="23125"/>
                </a:cubicBezTo>
                <a:cubicBezTo>
                  <a:pt x="4889" y="23149"/>
                  <a:pt x="4849" y="23168"/>
                  <a:pt x="4826" y="23197"/>
                </a:cubicBezTo>
                <a:cubicBezTo>
                  <a:pt x="4733" y="23316"/>
                  <a:pt x="4639" y="23433"/>
                  <a:pt x="4558" y="23559"/>
                </a:cubicBezTo>
                <a:cubicBezTo>
                  <a:pt x="4458" y="23715"/>
                  <a:pt x="4459" y="23726"/>
                  <a:pt x="4627" y="23820"/>
                </a:cubicBezTo>
                <a:cubicBezTo>
                  <a:pt x="4808" y="23922"/>
                  <a:pt x="4998" y="24005"/>
                  <a:pt x="5191" y="24101"/>
                </a:cubicBezTo>
                <a:cubicBezTo>
                  <a:pt x="5164" y="24241"/>
                  <a:pt x="5168" y="24247"/>
                  <a:pt x="5342" y="24265"/>
                </a:cubicBezTo>
                <a:cubicBezTo>
                  <a:pt x="5424" y="24274"/>
                  <a:pt x="5507" y="24279"/>
                  <a:pt x="5590" y="24279"/>
                </a:cubicBezTo>
                <a:cubicBezTo>
                  <a:pt x="5605" y="24279"/>
                  <a:pt x="5619" y="24279"/>
                  <a:pt x="5633" y="24279"/>
                </a:cubicBezTo>
                <a:cubicBezTo>
                  <a:pt x="5725" y="24277"/>
                  <a:pt x="5815" y="24263"/>
                  <a:pt x="5908" y="24255"/>
                </a:cubicBezTo>
                <a:lnTo>
                  <a:pt x="5908" y="24255"/>
                </a:lnTo>
                <a:cubicBezTo>
                  <a:pt x="5836" y="24350"/>
                  <a:pt x="5762" y="24443"/>
                  <a:pt x="5684" y="24546"/>
                </a:cubicBezTo>
                <a:cubicBezTo>
                  <a:pt x="5708" y="24564"/>
                  <a:pt x="5730" y="24577"/>
                  <a:pt x="5755" y="24595"/>
                </a:cubicBezTo>
                <a:cubicBezTo>
                  <a:pt x="5738" y="24606"/>
                  <a:pt x="5723" y="24616"/>
                  <a:pt x="5673" y="24648"/>
                </a:cubicBezTo>
                <a:cubicBezTo>
                  <a:pt x="5796" y="24689"/>
                  <a:pt x="5890" y="24744"/>
                  <a:pt x="5988" y="24751"/>
                </a:cubicBezTo>
                <a:cubicBezTo>
                  <a:pt x="6413" y="24782"/>
                  <a:pt x="6837" y="24816"/>
                  <a:pt x="7262" y="24818"/>
                </a:cubicBezTo>
                <a:cubicBezTo>
                  <a:pt x="7265" y="24818"/>
                  <a:pt x="7269" y="24818"/>
                  <a:pt x="7273" y="24818"/>
                </a:cubicBezTo>
                <a:cubicBezTo>
                  <a:pt x="7579" y="24818"/>
                  <a:pt x="7885" y="24774"/>
                  <a:pt x="8192" y="24751"/>
                </a:cubicBezTo>
                <a:cubicBezTo>
                  <a:pt x="8243" y="24747"/>
                  <a:pt x="8295" y="24745"/>
                  <a:pt x="8364" y="24741"/>
                </a:cubicBezTo>
                <a:lnTo>
                  <a:pt x="8364" y="24741"/>
                </a:lnTo>
                <a:cubicBezTo>
                  <a:pt x="8214" y="24864"/>
                  <a:pt x="8082" y="24971"/>
                  <a:pt x="7945" y="25083"/>
                </a:cubicBezTo>
                <a:cubicBezTo>
                  <a:pt x="7956" y="25098"/>
                  <a:pt x="7968" y="25114"/>
                  <a:pt x="7971" y="25117"/>
                </a:cubicBezTo>
                <a:lnTo>
                  <a:pt x="7971" y="25117"/>
                </a:lnTo>
                <a:cubicBezTo>
                  <a:pt x="7919" y="25200"/>
                  <a:pt x="7875" y="25272"/>
                  <a:pt x="7827" y="25351"/>
                </a:cubicBezTo>
                <a:cubicBezTo>
                  <a:pt x="7858" y="25359"/>
                  <a:pt x="7888" y="25369"/>
                  <a:pt x="7895" y="25372"/>
                </a:cubicBezTo>
                <a:cubicBezTo>
                  <a:pt x="7773" y="25554"/>
                  <a:pt x="7655" y="25738"/>
                  <a:pt x="7534" y="25919"/>
                </a:cubicBezTo>
                <a:cubicBezTo>
                  <a:pt x="7480" y="25997"/>
                  <a:pt x="7508" y="26040"/>
                  <a:pt x="7580" y="26088"/>
                </a:cubicBezTo>
                <a:cubicBezTo>
                  <a:pt x="7740" y="26193"/>
                  <a:pt x="7925" y="26206"/>
                  <a:pt x="8105" y="26234"/>
                </a:cubicBezTo>
                <a:cubicBezTo>
                  <a:pt x="8183" y="26246"/>
                  <a:pt x="8270" y="26234"/>
                  <a:pt x="8315" y="26326"/>
                </a:cubicBezTo>
                <a:cubicBezTo>
                  <a:pt x="8326" y="26345"/>
                  <a:pt x="8362" y="26355"/>
                  <a:pt x="8388" y="26360"/>
                </a:cubicBezTo>
                <a:cubicBezTo>
                  <a:pt x="8477" y="26378"/>
                  <a:pt x="8567" y="26387"/>
                  <a:pt x="8657" y="26387"/>
                </a:cubicBezTo>
                <a:cubicBezTo>
                  <a:pt x="8780" y="26387"/>
                  <a:pt x="8904" y="26370"/>
                  <a:pt x="9031" y="26336"/>
                </a:cubicBezTo>
                <a:cubicBezTo>
                  <a:pt x="9012" y="26310"/>
                  <a:pt x="9001" y="26293"/>
                  <a:pt x="8981" y="26265"/>
                </a:cubicBezTo>
                <a:lnTo>
                  <a:pt x="8981" y="26265"/>
                </a:lnTo>
                <a:cubicBezTo>
                  <a:pt x="9032" y="26279"/>
                  <a:pt x="9072" y="26289"/>
                  <a:pt x="9116" y="26301"/>
                </a:cubicBezTo>
                <a:cubicBezTo>
                  <a:pt x="9104" y="26373"/>
                  <a:pt x="9090" y="26444"/>
                  <a:pt x="9080" y="26516"/>
                </a:cubicBezTo>
                <a:cubicBezTo>
                  <a:pt x="9067" y="26611"/>
                  <a:pt x="9077" y="26649"/>
                  <a:pt x="9139" y="26649"/>
                </a:cubicBezTo>
                <a:cubicBezTo>
                  <a:pt x="9157" y="26649"/>
                  <a:pt x="9180" y="26645"/>
                  <a:pt x="9209" y="26639"/>
                </a:cubicBezTo>
                <a:cubicBezTo>
                  <a:pt x="9322" y="26614"/>
                  <a:pt x="9433" y="26574"/>
                  <a:pt x="9542" y="26532"/>
                </a:cubicBezTo>
                <a:cubicBezTo>
                  <a:pt x="9870" y="26409"/>
                  <a:pt x="10195" y="26283"/>
                  <a:pt x="10540" y="26150"/>
                </a:cubicBezTo>
                <a:cubicBezTo>
                  <a:pt x="10545" y="26259"/>
                  <a:pt x="10555" y="26347"/>
                  <a:pt x="10551" y="26434"/>
                </a:cubicBezTo>
                <a:cubicBezTo>
                  <a:pt x="10549" y="26510"/>
                  <a:pt x="10575" y="26541"/>
                  <a:pt x="10626" y="26541"/>
                </a:cubicBezTo>
                <a:cubicBezTo>
                  <a:pt x="10640" y="26541"/>
                  <a:pt x="10656" y="26539"/>
                  <a:pt x="10674" y="26534"/>
                </a:cubicBezTo>
                <a:cubicBezTo>
                  <a:pt x="10767" y="26508"/>
                  <a:pt x="10867" y="26490"/>
                  <a:pt x="10951" y="26446"/>
                </a:cubicBezTo>
                <a:cubicBezTo>
                  <a:pt x="11229" y="26297"/>
                  <a:pt x="11487" y="26121"/>
                  <a:pt x="11728" y="25915"/>
                </a:cubicBezTo>
                <a:cubicBezTo>
                  <a:pt x="11976" y="25704"/>
                  <a:pt x="12248" y="25521"/>
                  <a:pt x="12513" y="25328"/>
                </a:cubicBezTo>
                <a:cubicBezTo>
                  <a:pt x="12766" y="25146"/>
                  <a:pt x="13024" y="24968"/>
                  <a:pt x="13278" y="24788"/>
                </a:cubicBezTo>
                <a:cubicBezTo>
                  <a:pt x="13304" y="24771"/>
                  <a:pt x="13329" y="24755"/>
                  <a:pt x="13375" y="24751"/>
                </a:cubicBezTo>
                <a:lnTo>
                  <a:pt x="13375" y="24751"/>
                </a:lnTo>
                <a:cubicBezTo>
                  <a:pt x="12942" y="25483"/>
                  <a:pt x="12498" y="26208"/>
                  <a:pt x="12079" y="26949"/>
                </a:cubicBezTo>
                <a:cubicBezTo>
                  <a:pt x="11665" y="27686"/>
                  <a:pt x="11265" y="28432"/>
                  <a:pt x="10875" y="29181"/>
                </a:cubicBezTo>
                <a:cubicBezTo>
                  <a:pt x="10482" y="29937"/>
                  <a:pt x="10144" y="30719"/>
                  <a:pt x="9788" y="31483"/>
                </a:cubicBezTo>
                <a:cubicBezTo>
                  <a:pt x="9952" y="31553"/>
                  <a:pt x="10090" y="31613"/>
                  <a:pt x="10229" y="31669"/>
                </a:cubicBezTo>
                <a:cubicBezTo>
                  <a:pt x="10241" y="31674"/>
                  <a:pt x="10258" y="31677"/>
                  <a:pt x="10274" y="31677"/>
                </a:cubicBezTo>
                <a:cubicBezTo>
                  <a:pt x="10287" y="31677"/>
                  <a:pt x="10300" y="31675"/>
                  <a:pt x="10306" y="31669"/>
                </a:cubicBezTo>
                <a:cubicBezTo>
                  <a:pt x="10401" y="31577"/>
                  <a:pt x="10519" y="31493"/>
                  <a:pt x="10577" y="31378"/>
                </a:cubicBezTo>
                <a:cubicBezTo>
                  <a:pt x="10754" y="31031"/>
                  <a:pt x="10895" y="30666"/>
                  <a:pt x="11069" y="30316"/>
                </a:cubicBezTo>
                <a:cubicBezTo>
                  <a:pt x="11475" y="29497"/>
                  <a:pt x="11884" y="28680"/>
                  <a:pt x="12305" y="27870"/>
                </a:cubicBezTo>
                <a:cubicBezTo>
                  <a:pt x="12612" y="27281"/>
                  <a:pt x="12938" y="26704"/>
                  <a:pt x="13257" y="26121"/>
                </a:cubicBezTo>
                <a:cubicBezTo>
                  <a:pt x="13283" y="26074"/>
                  <a:pt x="13318" y="26035"/>
                  <a:pt x="13368" y="26004"/>
                </a:cubicBezTo>
                <a:lnTo>
                  <a:pt x="13368" y="26004"/>
                </a:lnTo>
                <a:cubicBezTo>
                  <a:pt x="13318" y="26119"/>
                  <a:pt x="13250" y="26231"/>
                  <a:pt x="13220" y="26351"/>
                </a:cubicBezTo>
                <a:cubicBezTo>
                  <a:pt x="13168" y="26560"/>
                  <a:pt x="13138" y="26773"/>
                  <a:pt x="13105" y="26985"/>
                </a:cubicBezTo>
                <a:cubicBezTo>
                  <a:pt x="13101" y="27008"/>
                  <a:pt x="13132" y="27038"/>
                  <a:pt x="13141" y="27054"/>
                </a:cubicBezTo>
                <a:cubicBezTo>
                  <a:pt x="13137" y="27106"/>
                  <a:pt x="13131" y="27154"/>
                  <a:pt x="13131" y="27200"/>
                </a:cubicBezTo>
                <a:cubicBezTo>
                  <a:pt x="13129" y="27306"/>
                  <a:pt x="13129" y="27341"/>
                  <a:pt x="13171" y="27341"/>
                </a:cubicBezTo>
                <a:cubicBezTo>
                  <a:pt x="13194" y="27341"/>
                  <a:pt x="13228" y="27331"/>
                  <a:pt x="13282" y="27316"/>
                </a:cubicBezTo>
                <a:cubicBezTo>
                  <a:pt x="13411" y="27278"/>
                  <a:pt x="13540" y="27251"/>
                  <a:pt x="13664" y="27221"/>
                </a:cubicBezTo>
                <a:lnTo>
                  <a:pt x="13664" y="27221"/>
                </a:lnTo>
                <a:cubicBezTo>
                  <a:pt x="13535" y="27434"/>
                  <a:pt x="13621" y="27672"/>
                  <a:pt x="13652" y="27906"/>
                </a:cubicBezTo>
                <a:cubicBezTo>
                  <a:pt x="13674" y="28074"/>
                  <a:pt x="13712" y="28243"/>
                  <a:pt x="13746" y="28410"/>
                </a:cubicBezTo>
                <a:cubicBezTo>
                  <a:pt x="13777" y="28554"/>
                  <a:pt x="13813" y="28618"/>
                  <a:pt x="13890" y="28618"/>
                </a:cubicBezTo>
                <a:cubicBezTo>
                  <a:pt x="13937" y="28618"/>
                  <a:pt x="13999" y="28595"/>
                  <a:pt x="14084" y="28551"/>
                </a:cubicBezTo>
                <a:cubicBezTo>
                  <a:pt x="14152" y="28744"/>
                  <a:pt x="14208" y="28944"/>
                  <a:pt x="14289" y="29132"/>
                </a:cubicBezTo>
                <a:cubicBezTo>
                  <a:pt x="14365" y="29308"/>
                  <a:pt x="14468" y="29474"/>
                  <a:pt x="14557" y="29647"/>
                </a:cubicBezTo>
                <a:cubicBezTo>
                  <a:pt x="14578" y="29686"/>
                  <a:pt x="14602" y="29703"/>
                  <a:pt x="14628" y="29703"/>
                </a:cubicBezTo>
                <a:cubicBezTo>
                  <a:pt x="14650" y="29703"/>
                  <a:pt x="14674" y="29690"/>
                  <a:pt x="14697" y="29667"/>
                </a:cubicBezTo>
                <a:cubicBezTo>
                  <a:pt x="14780" y="29582"/>
                  <a:pt x="14865" y="29495"/>
                  <a:pt x="14936" y="29400"/>
                </a:cubicBezTo>
                <a:cubicBezTo>
                  <a:pt x="15060" y="29233"/>
                  <a:pt x="15159" y="29048"/>
                  <a:pt x="15292" y="28892"/>
                </a:cubicBezTo>
                <a:cubicBezTo>
                  <a:pt x="15384" y="28785"/>
                  <a:pt x="15521" y="28722"/>
                  <a:pt x="15585" y="28583"/>
                </a:cubicBezTo>
                <a:cubicBezTo>
                  <a:pt x="15629" y="28484"/>
                  <a:pt x="15683" y="28388"/>
                  <a:pt x="15736" y="28285"/>
                </a:cubicBezTo>
                <a:cubicBezTo>
                  <a:pt x="16006" y="28646"/>
                  <a:pt x="16300" y="28993"/>
                  <a:pt x="16444" y="29470"/>
                </a:cubicBezTo>
                <a:cubicBezTo>
                  <a:pt x="16486" y="29387"/>
                  <a:pt x="16508" y="29343"/>
                  <a:pt x="16541" y="29279"/>
                </a:cubicBezTo>
                <a:cubicBezTo>
                  <a:pt x="16555" y="29329"/>
                  <a:pt x="16572" y="29356"/>
                  <a:pt x="16569" y="29384"/>
                </a:cubicBezTo>
                <a:cubicBezTo>
                  <a:pt x="16564" y="29439"/>
                  <a:pt x="16557" y="29484"/>
                  <a:pt x="16632" y="29499"/>
                </a:cubicBezTo>
                <a:cubicBezTo>
                  <a:pt x="16653" y="29504"/>
                  <a:pt x="16672" y="29554"/>
                  <a:pt x="16678" y="29585"/>
                </a:cubicBezTo>
                <a:cubicBezTo>
                  <a:pt x="16717" y="29771"/>
                  <a:pt x="16833" y="29914"/>
                  <a:pt x="16963" y="30036"/>
                </a:cubicBezTo>
                <a:cubicBezTo>
                  <a:pt x="17058" y="30125"/>
                  <a:pt x="17135" y="30228"/>
                  <a:pt x="17228" y="30317"/>
                </a:cubicBezTo>
                <a:cubicBezTo>
                  <a:pt x="17266" y="30354"/>
                  <a:pt x="17294" y="30373"/>
                  <a:pt x="17319" y="30373"/>
                </a:cubicBezTo>
                <a:cubicBezTo>
                  <a:pt x="17348" y="30373"/>
                  <a:pt x="17374" y="30347"/>
                  <a:pt x="17407" y="30295"/>
                </a:cubicBezTo>
                <a:cubicBezTo>
                  <a:pt x="17427" y="30263"/>
                  <a:pt x="17452" y="30233"/>
                  <a:pt x="17490" y="30178"/>
                </a:cubicBezTo>
                <a:cubicBezTo>
                  <a:pt x="17561" y="30265"/>
                  <a:pt x="17629" y="30333"/>
                  <a:pt x="17681" y="30413"/>
                </a:cubicBezTo>
                <a:cubicBezTo>
                  <a:pt x="17786" y="30568"/>
                  <a:pt x="17877" y="30733"/>
                  <a:pt x="17980" y="30888"/>
                </a:cubicBezTo>
                <a:cubicBezTo>
                  <a:pt x="18010" y="30935"/>
                  <a:pt x="18045" y="30969"/>
                  <a:pt x="18087" y="30969"/>
                </a:cubicBezTo>
                <a:cubicBezTo>
                  <a:pt x="18114" y="30969"/>
                  <a:pt x="18145" y="30954"/>
                  <a:pt x="18178" y="30919"/>
                </a:cubicBezTo>
                <a:cubicBezTo>
                  <a:pt x="18204" y="30894"/>
                  <a:pt x="18228" y="30881"/>
                  <a:pt x="18253" y="30881"/>
                </a:cubicBezTo>
                <a:cubicBezTo>
                  <a:pt x="18284" y="30881"/>
                  <a:pt x="18314" y="30901"/>
                  <a:pt x="18344" y="30938"/>
                </a:cubicBezTo>
                <a:cubicBezTo>
                  <a:pt x="18457" y="31078"/>
                  <a:pt x="18582" y="31204"/>
                  <a:pt x="18756" y="31274"/>
                </a:cubicBezTo>
                <a:cubicBezTo>
                  <a:pt x="18804" y="31294"/>
                  <a:pt x="18842" y="31306"/>
                  <a:pt x="18875" y="31306"/>
                </a:cubicBezTo>
                <a:cubicBezTo>
                  <a:pt x="18925" y="31306"/>
                  <a:pt x="18962" y="31278"/>
                  <a:pt x="19000" y="31206"/>
                </a:cubicBezTo>
                <a:cubicBezTo>
                  <a:pt x="19114" y="30993"/>
                  <a:pt x="19213" y="30773"/>
                  <a:pt x="19310" y="30552"/>
                </a:cubicBezTo>
                <a:cubicBezTo>
                  <a:pt x="19334" y="30498"/>
                  <a:pt x="19350" y="30461"/>
                  <a:pt x="19383" y="30461"/>
                </a:cubicBezTo>
                <a:cubicBezTo>
                  <a:pt x="19402" y="30461"/>
                  <a:pt x="19427" y="30474"/>
                  <a:pt x="19461" y="30503"/>
                </a:cubicBezTo>
                <a:cubicBezTo>
                  <a:pt x="19549" y="30575"/>
                  <a:pt x="19656" y="30625"/>
                  <a:pt x="19760" y="30674"/>
                </a:cubicBezTo>
                <a:cubicBezTo>
                  <a:pt x="19938" y="30758"/>
                  <a:pt x="20041" y="30916"/>
                  <a:pt x="20166" y="31052"/>
                </a:cubicBezTo>
                <a:cubicBezTo>
                  <a:pt x="20266" y="31159"/>
                  <a:pt x="20372" y="31264"/>
                  <a:pt x="20490" y="31349"/>
                </a:cubicBezTo>
                <a:cubicBezTo>
                  <a:pt x="20538" y="31384"/>
                  <a:pt x="20579" y="31400"/>
                  <a:pt x="20615" y="31400"/>
                </a:cubicBezTo>
                <a:cubicBezTo>
                  <a:pt x="20680" y="31400"/>
                  <a:pt x="20727" y="31346"/>
                  <a:pt x="20756" y="31242"/>
                </a:cubicBezTo>
                <a:cubicBezTo>
                  <a:pt x="20768" y="31199"/>
                  <a:pt x="20781" y="31154"/>
                  <a:pt x="20802" y="31083"/>
                </a:cubicBezTo>
                <a:cubicBezTo>
                  <a:pt x="20909" y="31173"/>
                  <a:pt x="21004" y="31248"/>
                  <a:pt x="21092" y="31331"/>
                </a:cubicBezTo>
                <a:cubicBezTo>
                  <a:pt x="21172" y="31406"/>
                  <a:pt x="21243" y="31489"/>
                  <a:pt x="21322" y="31565"/>
                </a:cubicBezTo>
                <a:cubicBezTo>
                  <a:pt x="21390" y="31633"/>
                  <a:pt x="21438" y="31666"/>
                  <a:pt x="21490" y="31666"/>
                </a:cubicBezTo>
                <a:cubicBezTo>
                  <a:pt x="21542" y="31666"/>
                  <a:pt x="21598" y="31633"/>
                  <a:pt x="21683" y="31566"/>
                </a:cubicBezTo>
                <a:cubicBezTo>
                  <a:pt x="21867" y="31683"/>
                  <a:pt x="22059" y="31801"/>
                  <a:pt x="22252" y="31924"/>
                </a:cubicBezTo>
                <a:cubicBezTo>
                  <a:pt x="22266" y="31934"/>
                  <a:pt x="22284" y="31938"/>
                  <a:pt x="22305" y="31938"/>
                </a:cubicBezTo>
                <a:cubicBezTo>
                  <a:pt x="22382" y="31938"/>
                  <a:pt x="22487" y="31878"/>
                  <a:pt x="22496" y="31808"/>
                </a:cubicBezTo>
                <a:cubicBezTo>
                  <a:pt x="22507" y="31724"/>
                  <a:pt x="22516" y="31638"/>
                  <a:pt x="22530" y="31554"/>
                </a:cubicBezTo>
                <a:cubicBezTo>
                  <a:pt x="22531" y="31540"/>
                  <a:pt x="22543" y="31528"/>
                  <a:pt x="22556" y="31505"/>
                </a:cubicBezTo>
                <a:cubicBezTo>
                  <a:pt x="22592" y="31521"/>
                  <a:pt x="22630" y="31531"/>
                  <a:pt x="22661" y="31552"/>
                </a:cubicBezTo>
                <a:cubicBezTo>
                  <a:pt x="22835" y="31664"/>
                  <a:pt x="23008" y="31778"/>
                  <a:pt x="23181" y="31891"/>
                </a:cubicBezTo>
                <a:cubicBezTo>
                  <a:pt x="23207" y="31907"/>
                  <a:pt x="23234" y="31924"/>
                  <a:pt x="23262" y="31937"/>
                </a:cubicBezTo>
                <a:cubicBezTo>
                  <a:pt x="23305" y="31957"/>
                  <a:pt x="23338" y="31969"/>
                  <a:pt x="23366" y="31969"/>
                </a:cubicBezTo>
                <a:cubicBezTo>
                  <a:pt x="23421" y="31969"/>
                  <a:pt x="23460" y="31926"/>
                  <a:pt x="23525" y="31824"/>
                </a:cubicBezTo>
                <a:cubicBezTo>
                  <a:pt x="23627" y="31876"/>
                  <a:pt x="23731" y="31928"/>
                  <a:pt x="23833" y="31983"/>
                </a:cubicBezTo>
                <a:cubicBezTo>
                  <a:pt x="23939" y="32041"/>
                  <a:pt x="24039" y="32110"/>
                  <a:pt x="24147" y="32163"/>
                </a:cubicBezTo>
                <a:cubicBezTo>
                  <a:pt x="24204" y="32192"/>
                  <a:pt x="24252" y="32207"/>
                  <a:pt x="24293" y="32207"/>
                </a:cubicBezTo>
                <a:cubicBezTo>
                  <a:pt x="24376" y="32207"/>
                  <a:pt x="24432" y="32146"/>
                  <a:pt x="24479" y="32017"/>
                </a:cubicBezTo>
                <a:cubicBezTo>
                  <a:pt x="24517" y="32030"/>
                  <a:pt x="24557" y="32041"/>
                  <a:pt x="24593" y="32058"/>
                </a:cubicBezTo>
                <a:cubicBezTo>
                  <a:pt x="24745" y="32130"/>
                  <a:pt x="24896" y="32202"/>
                  <a:pt x="25045" y="32275"/>
                </a:cubicBezTo>
                <a:cubicBezTo>
                  <a:pt x="25135" y="32321"/>
                  <a:pt x="25225" y="32367"/>
                  <a:pt x="25314" y="32415"/>
                </a:cubicBezTo>
                <a:cubicBezTo>
                  <a:pt x="25371" y="32448"/>
                  <a:pt x="25422" y="32492"/>
                  <a:pt x="25486" y="32492"/>
                </a:cubicBezTo>
                <a:cubicBezTo>
                  <a:pt x="25509" y="32492"/>
                  <a:pt x="25534" y="32486"/>
                  <a:pt x="25561" y="32473"/>
                </a:cubicBezTo>
                <a:cubicBezTo>
                  <a:pt x="25564" y="32471"/>
                  <a:pt x="25568" y="32471"/>
                  <a:pt x="25572" y="32471"/>
                </a:cubicBezTo>
                <a:cubicBezTo>
                  <a:pt x="25595" y="32471"/>
                  <a:pt x="25631" y="32493"/>
                  <a:pt x="25655" y="32507"/>
                </a:cubicBezTo>
                <a:cubicBezTo>
                  <a:pt x="26015" y="32701"/>
                  <a:pt x="26404" y="32790"/>
                  <a:pt x="26810" y="32820"/>
                </a:cubicBezTo>
                <a:cubicBezTo>
                  <a:pt x="26820" y="32820"/>
                  <a:pt x="26830" y="32821"/>
                  <a:pt x="26841" y="32821"/>
                </a:cubicBezTo>
                <a:cubicBezTo>
                  <a:pt x="26857" y="32821"/>
                  <a:pt x="26874" y="32820"/>
                  <a:pt x="26890" y="32817"/>
                </a:cubicBezTo>
                <a:cubicBezTo>
                  <a:pt x="27022" y="32792"/>
                  <a:pt x="27046" y="32742"/>
                  <a:pt x="26964" y="32640"/>
                </a:cubicBezTo>
                <a:cubicBezTo>
                  <a:pt x="26879" y="32534"/>
                  <a:pt x="26782" y="32437"/>
                  <a:pt x="26688" y="32338"/>
                </a:cubicBezTo>
                <a:cubicBezTo>
                  <a:pt x="26552" y="32194"/>
                  <a:pt x="26414" y="32053"/>
                  <a:pt x="26276" y="31909"/>
                </a:cubicBezTo>
                <a:cubicBezTo>
                  <a:pt x="26260" y="31892"/>
                  <a:pt x="26239" y="31861"/>
                  <a:pt x="26245" y="31850"/>
                </a:cubicBezTo>
                <a:cubicBezTo>
                  <a:pt x="26309" y="31741"/>
                  <a:pt x="26224" y="31685"/>
                  <a:pt x="26167" y="31621"/>
                </a:cubicBezTo>
                <a:cubicBezTo>
                  <a:pt x="25966" y="31400"/>
                  <a:pt x="25763" y="31181"/>
                  <a:pt x="25571" y="30970"/>
                </a:cubicBezTo>
                <a:cubicBezTo>
                  <a:pt x="25577" y="30943"/>
                  <a:pt x="25577" y="30938"/>
                  <a:pt x="25580" y="30935"/>
                </a:cubicBezTo>
                <a:cubicBezTo>
                  <a:pt x="25752" y="30795"/>
                  <a:pt x="25761" y="30746"/>
                  <a:pt x="25645" y="30542"/>
                </a:cubicBezTo>
                <a:cubicBezTo>
                  <a:pt x="25549" y="30372"/>
                  <a:pt x="25447" y="30207"/>
                  <a:pt x="25354" y="30036"/>
                </a:cubicBezTo>
                <a:cubicBezTo>
                  <a:pt x="25334" y="30001"/>
                  <a:pt x="25346" y="29951"/>
                  <a:pt x="25340" y="29909"/>
                </a:cubicBezTo>
                <a:cubicBezTo>
                  <a:pt x="25335" y="29862"/>
                  <a:pt x="25336" y="29807"/>
                  <a:pt x="25314" y="29769"/>
                </a:cubicBezTo>
                <a:cubicBezTo>
                  <a:pt x="25225" y="29618"/>
                  <a:pt x="25125" y="29473"/>
                  <a:pt x="25026" y="29316"/>
                </a:cubicBezTo>
                <a:cubicBezTo>
                  <a:pt x="25135" y="29256"/>
                  <a:pt x="25248" y="29191"/>
                  <a:pt x="25362" y="29129"/>
                </a:cubicBezTo>
                <a:cubicBezTo>
                  <a:pt x="25431" y="29092"/>
                  <a:pt x="25500" y="29055"/>
                  <a:pt x="25571" y="29023"/>
                </a:cubicBezTo>
                <a:cubicBezTo>
                  <a:pt x="25666" y="28979"/>
                  <a:pt x="25674" y="28912"/>
                  <a:pt x="25622" y="28834"/>
                </a:cubicBezTo>
                <a:cubicBezTo>
                  <a:pt x="25577" y="28766"/>
                  <a:pt x="25527" y="28701"/>
                  <a:pt x="25474" y="28638"/>
                </a:cubicBezTo>
                <a:cubicBezTo>
                  <a:pt x="25288" y="28413"/>
                  <a:pt x="25099" y="28191"/>
                  <a:pt x="24912" y="27966"/>
                </a:cubicBezTo>
                <a:cubicBezTo>
                  <a:pt x="24899" y="27953"/>
                  <a:pt x="24893" y="27934"/>
                  <a:pt x="24884" y="27919"/>
                </a:cubicBezTo>
                <a:cubicBezTo>
                  <a:pt x="24991" y="27806"/>
                  <a:pt x="24995" y="27744"/>
                  <a:pt x="24871" y="27641"/>
                </a:cubicBezTo>
                <a:cubicBezTo>
                  <a:pt x="24760" y="27550"/>
                  <a:pt x="24639" y="27471"/>
                  <a:pt x="24517" y="27393"/>
                </a:cubicBezTo>
                <a:cubicBezTo>
                  <a:pt x="24234" y="27209"/>
                  <a:pt x="24050" y="26926"/>
                  <a:pt x="23816" y="26695"/>
                </a:cubicBezTo>
                <a:cubicBezTo>
                  <a:pt x="23716" y="26597"/>
                  <a:pt x="23605" y="26515"/>
                  <a:pt x="23498" y="26423"/>
                </a:cubicBezTo>
                <a:cubicBezTo>
                  <a:pt x="23500" y="26421"/>
                  <a:pt x="23503" y="26410"/>
                  <a:pt x="23507" y="26408"/>
                </a:cubicBezTo>
                <a:cubicBezTo>
                  <a:pt x="23802" y="26360"/>
                  <a:pt x="24097" y="26296"/>
                  <a:pt x="24394" y="26271"/>
                </a:cubicBezTo>
                <a:cubicBezTo>
                  <a:pt x="24482" y="26263"/>
                  <a:pt x="24570" y="26260"/>
                  <a:pt x="24658" y="26260"/>
                </a:cubicBezTo>
                <a:cubicBezTo>
                  <a:pt x="25018" y="26260"/>
                  <a:pt x="25374" y="26319"/>
                  <a:pt x="25726" y="26401"/>
                </a:cubicBezTo>
                <a:cubicBezTo>
                  <a:pt x="25753" y="26408"/>
                  <a:pt x="25782" y="26410"/>
                  <a:pt x="25811" y="26410"/>
                </a:cubicBezTo>
                <a:cubicBezTo>
                  <a:pt x="25829" y="26410"/>
                  <a:pt x="25847" y="26409"/>
                  <a:pt x="25865" y="26408"/>
                </a:cubicBezTo>
                <a:cubicBezTo>
                  <a:pt x="26074" y="26392"/>
                  <a:pt x="26084" y="26379"/>
                  <a:pt x="26053" y="26175"/>
                </a:cubicBezTo>
                <a:cubicBezTo>
                  <a:pt x="26050" y="26165"/>
                  <a:pt x="26054" y="26152"/>
                  <a:pt x="26059" y="26122"/>
                </a:cubicBezTo>
                <a:cubicBezTo>
                  <a:pt x="26182" y="26135"/>
                  <a:pt x="26303" y="26148"/>
                  <a:pt x="26426" y="26163"/>
                </a:cubicBezTo>
                <a:cubicBezTo>
                  <a:pt x="26488" y="26170"/>
                  <a:pt x="26549" y="26180"/>
                  <a:pt x="26611" y="26184"/>
                </a:cubicBezTo>
                <a:cubicBezTo>
                  <a:pt x="26621" y="26185"/>
                  <a:pt x="26631" y="26185"/>
                  <a:pt x="26640" y="26185"/>
                </a:cubicBezTo>
                <a:cubicBezTo>
                  <a:pt x="26722" y="26185"/>
                  <a:pt x="26785" y="26158"/>
                  <a:pt x="26780" y="26042"/>
                </a:cubicBezTo>
                <a:lnTo>
                  <a:pt x="26780" y="26042"/>
                </a:lnTo>
                <a:cubicBezTo>
                  <a:pt x="26892" y="26045"/>
                  <a:pt x="27000" y="26053"/>
                  <a:pt x="27107" y="26053"/>
                </a:cubicBezTo>
                <a:cubicBezTo>
                  <a:pt x="27151" y="26053"/>
                  <a:pt x="27195" y="26051"/>
                  <a:pt x="27239" y="26047"/>
                </a:cubicBezTo>
                <a:cubicBezTo>
                  <a:pt x="27397" y="26034"/>
                  <a:pt x="27554" y="25998"/>
                  <a:pt x="27708" y="25962"/>
                </a:cubicBezTo>
                <a:cubicBezTo>
                  <a:pt x="27804" y="25938"/>
                  <a:pt x="27831" y="25877"/>
                  <a:pt x="27775" y="25785"/>
                </a:cubicBezTo>
                <a:cubicBezTo>
                  <a:pt x="27696" y="25657"/>
                  <a:pt x="27619" y="25526"/>
                  <a:pt x="27531" y="25376"/>
                </a:cubicBezTo>
                <a:cubicBezTo>
                  <a:pt x="27621" y="25352"/>
                  <a:pt x="27704" y="25336"/>
                  <a:pt x="27784" y="25336"/>
                </a:cubicBezTo>
                <a:cubicBezTo>
                  <a:pt x="27835" y="25336"/>
                  <a:pt x="27884" y="25342"/>
                  <a:pt x="27933" y="25356"/>
                </a:cubicBezTo>
                <a:cubicBezTo>
                  <a:pt x="28078" y="25396"/>
                  <a:pt x="28220" y="25453"/>
                  <a:pt x="28364" y="25501"/>
                </a:cubicBezTo>
                <a:cubicBezTo>
                  <a:pt x="28397" y="25511"/>
                  <a:pt x="28431" y="25523"/>
                  <a:pt x="28466" y="25530"/>
                </a:cubicBezTo>
                <a:cubicBezTo>
                  <a:pt x="28497" y="25536"/>
                  <a:pt x="28524" y="25539"/>
                  <a:pt x="28546" y="25539"/>
                </a:cubicBezTo>
                <a:cubicBezTo>
                  <a:pt x="28627" y="25539"/>
                  <a:pt x="28652" y="25495"/>
                  <a:pt x="28648" y="25382"/>
                </a:cubicBezTo>
                <a:cubicBezTo>
                  <a:pt x="28648" y="25372"/>
                  <a:pt x="28657" y="25361"/>
                  <a:pt x="28664" y="25345"/>
                </a:cubicBezTo>
                <a:cubicBezTo>
                  <a:pt x="28766" y="25374"/>
                  <a:pt x="28864" y="25409"/>
                  <a:pt x="28966" y="25429"/>
                </a:cubicBezTo>
                <a:cubicBezTo>
                  <a:pt x="29067" y="25450"/>
                  <a:pt x="29166" y="25461"/>
                  <a:pt x="29265" y="25461"/>
                </a:cubicBezTo>
                <a:cubicBezTo>
                  <a:pt x="29439" y="25461"/>
                  <a:pt x="29610" y="25425"/>
                  <a:pt x="29774" y="25338"/>
                </a:cubicBezTo>
                <a:cubicBezTo>
                  <a:pt x="29869" y="25288"/>
                  <a:pt x="29907" y="25228"/>
                  <a:pt x="29850" y="25124"/>
                </a:cubicBezTo>
                <a:cubicBezTo>
                  <a:pt x="29811" y="25053"/>
                  <a:pt x="29788" y="24972"/>
                  <a:pt x="29753" y="24883"/>
                </a:cubicBezTo>
                <a:lnTo>
                  <a:pt x="29753" y="24883"/>
                </a:lnTo>
                <a:cubicBezTo>
                  <a:pt x="29823" y="24884"/>
                  <a:pt x="29886" y="24890"/>
                  <a:pt x="29946" y="24890"/>
                </a:cubicBezTo>
                <a:cubicBezTo>
                  <a:pt x="29959" y="24890"/>
                  <a:pt x="29971" y="24889"/>
                  <a:pt x="29984" y="24889"/>
                </a:cubicBezTo>
                <a:cubicBezTo>
                  <a:pt x="30181" y="24882"/>
                  <a:pt x="30381" y="24884"/>
                  <a:pt x="30576" y="24854"/>
                </a:cubicBezTo>
                <a:cubicBezTo>
                  <a:pt x="30843" y="24815"/>
                  <a:pt x="30856" y="24775"/>
                  <a:pt x="30731" y="24530"/>
                </a:cubicBezTo>
                <a:cubicBezTo>
                  <a:pt x="30799" y="24519"/>
                  <a:pt x="30863" y="24507"/>
                  <a:pt x="30926" y="24495"/>
                </a:cubicBezTo>
                <a:cubicBezTo>
                  <a:pt x="31014" y="24480"/>
                  <a:pt x="31103" y="24469"/>
                  <a:pt x="31190" y="24447"/>
                </a:cubicBezTo>
                <a:cubicBezTo>
                  <a:pt x="31290" y="24418"/>
                  <a:pt x="31376" y="24369"/>
                  <a:pt x="31328" y="24240"/>
                </a:cubicBezTo>
                <a:cubicBezTo>
                  <a:pt x="31419" y="24193"/>
                  <a:pt x="31510" y="24156"/>
                  <a:pt x="31591" y="24105"/>
                </a:cubicBezTo>
                <a:cubicBezTo>
                  <a:pt x="31702" y="24035"/>
                  <a:pt x="31702" y="23987"/>
                  <a:pt x="31611" y="23895"/>
                </a:cubicBezTo>
                <a:cubicBezTo>
                  <a:pt x="31497" y="23779"/>
                  <a:pt x="31384" y="23660"/>
                  <a:pt x="31272" y="23542"/>
                </a:cubicBezTo>
                <a:cubicBezTo>
                  <a:pt x="31258" y="23527"/>
                  <a:pt x="31244" y="23500"/>
                  <a:pt x="31246" y="23482"/>
                </a:cubicBezTo>
                <a:cubicBezTo>
                  <a:pt x="31294" y="23208"/>
                  <a:pt x="31153" y="22979"/>
                  <a:pt x="31064" y="22742"/>
                </a:cubicBezTo>
                <a:cubicBezTo>
                  <a:pt x="31015" y="22609"/>
                  <a:pt x="30926" y="22491"/>
                  <a:pt x="30866" y="22383"/>
                </a:cubicBezTo>
                <a:cubicBezTo>
                  <a:pt x="31131" y="22277"/>
                  <a:pt x="31399" y="22174"/>
                  <a:pt x="31663" y="22065"/>
                </a:cubicBezTo>
                <a:cubicBezTo>
                  <a:pt x="31736" y="22034"/>
                  <a:pt x="31801" y="21977"/>
                  <a:pt x="31875" y="21951"/>
                </a:cubicBezTo>
                <a:cubicBezTo>
                  <a:pt x="31985" y="21913"/>
                  <a:pt x="32103" y="21900"/>
                  <a:pt x="32211" y="21859"/>
                </a:cubicBezTo>
                <a:cubicBezTo>
                  <a:pt x="32345" y="21808"/>
                  <a:pt x="32480" y="21753"/>
                  <a:pt x="32599" y="21678"/>
                </a:cubicBezTo>
                <a:cubicBezTo>
                  <a:pt x="32723" y="21599"/>
                  <a:pt x="32719" y="21534"/>
                  <a:pt x="32628" y="21417"/>
                </a:cubicBezTo>
                <a:cubicBezTo>
                  <a:pt x="32593" y="21372"/>
                  <a:pt x="32559" y="21326"/>
                  <a:pt x="32521" y="21273"/>
                </a:cubicBezTo>
                <a:cubicBezTo>
                  <a:pt x="32676" y="21190"/>
                  <a:pt x="32825" y="21113"/>
                  <a:pt x="32969" y="21032"/>
                </a:cubicBezTo>
                <a:cubicBezTo>
                  <a:pt x="33195" y="20903"/>
                  <a:pt x="33421" y="20773"/>
                  <a:pt x="33647" y="20642"/>
                </a:cubicBezTo>
                <a:cubicBezTo>
                  <a:pt x="33755" y="20579"/>
                  <a:pt x="33756" y="20557"/>
                  <a:pt x="33660" y="20377"/>
                </a:cubicBezTo>
                <a:cubicBezTo>
                  <a:pt x="33732" y="20312"/>
                  <a:pt x="33813" y="20253"/>
                  <a:pt x="33879" y="20179"/>
                </a:cubicBezTo>
                <a:cubicBezTo>
                  <a:pt x="33972" y="20075"/>
                  <a:pt x="34059" y="19967"/>
                  <a:pt x="34136" y="19853"/>
                </a:cubicBezTo>
                <a:cubicBezTo>
                  <a:pt x="34202" y="19756"/>
                  <a:pt x="34162" y="19682"/>
                  <a:pt x="34072" y="19605"/>
                </a:cubicBezTo>
                <a:cubicBezTo>
                  <a:pt x="33940" y="19492"/>
                  <a:pt x="33825" y="19359"/>
                  <a:pt x="33708" y="19230"/>
                </a:cubicBezTo>
                <a:cubicBezTo>
                  <a:pt x="33652" y="19167"/>
                  <a:pt x="33681" y="19132"/>
                  <a:pt x="33752" y="19090"/>
                </a:cubicBezTo>
                <a:cubicBezTo>
                  <a:pt x="33973" y="18958"/>
                  <a:pt x="34188" y="18815"/>
                  <a:pt x="34403" y="18676"/>
                </a:cubicBezTo>
                <a:cubicBezTo>
                  <a:pt x="34504" y="18610"/>
                  <a:pt x="34601" y="18538"/>
                  <a:pt x="34699" y="18468"/>
                </a:cubicBezTo>
                <a:cubicBezTo>
                  <a:pt x="34764" y="18421"/>
                  <a:pt x="34817" y="18375"/>
                  <a:pt x="34743" y="18288"/>
                </a:cubicBezTo>
                <a:cubicBezTo>
                  <a:pt x="34729" y="18270"/>
                  <a:pt x="34750" y="18201"/>
                  <a:pt x="34775" y="18177"/>
                </a:cubicBezTo>
                <a:cubicBezTo>
                  <a:pt x="34879" y="18078"/>
                  <a:pt x="35002" y="17995"/>
                  <a:pt x="35097" y="17888"/>
                </a:cubicBezTo>
                <a:cubicBezTo>
                  <a:pt x="35185" y="17792"/>
                  <a:pt x="35254" y="17676"/>
                  <a:pt x="35316" y="17560"/>
                </a:cubicBezTo>
                <a:cubicBezTo>
                  <a:pt x="35365" y="17476"/>
                  <a:pt x="35360" y="17387"/>
                  <a:pt x="35252" y="17337"/>
                </a:cubicBezTo>
                <a:cubicBezTo>
                  <a:pt x="35228" y="17327"/>
                  <a:pt x="35211" y="17303"/>
                  <a:pt x="35182" y="17280"/>
                </a:cubicBezTo>
                <a:cubicBezTo>
                  <a:pt x="35284" y="17190"/>
                  <a:pt x="35376" y="17102"/>
                  <a:pt x="35473" y="17020"/>
                </a:cubicBezTo>
                <a:cubicBezTo>
                  <a:pt x="35759" y="16775"/>
                  <a:pt x="36055" y="16539"/>
                  <a:pt x="36335" y="16284"/>
                </a:cubicBezTo>
                <a:cubicBezTo>
                  <a:pt x="36642" y="16010"/>
                  <a:pt x="36973" y="15768"/>
                  <a:pt x="37287" y="15504"/>
                </a:cubicBezTo>
                <a:cubicBezTo>
                  <a:pt x="37363" y="15440"/>
                  <a:pt x="37426" y="15357"/>
                  <a:pt x="37481" y="15275"/>
                </a:cubicBezTo>
                <a:cubicBezTo>
                  <a:pt x="37521" y="15216"/>
                  <a:pt x="37501" y="15164"/>
                  <a:pt x="37429" y="15164"/>
                </a:cubicBezTo>
                <a:cubicBezTo>
                  <a:pt x="37424" y="15164"/>
                  <a:pt x="37419" y="15164"/>
                  <a:pt x="37413" y="15165"/>
                </a:cubicBezTo>
                <a:cubicBezTo>
                  <a:pt x="37283" y="15176"/>
                  <a:pt x="37152" y="15194"/>
                  <a:pt x="37023" y="15216"/>
                </a:cubicBezTo>
                <a:cubicBezTo>
                  <a:pt x="36771" y="15260"/>
                  <a:pt x="36520" y="15316"/>
                  <a:pt x="36266" y="15352"/>
                </a:cubicBezTo>
                <a:cubicBezTo>
                  <a:pt x="36020" y="15387"/>
                  <a:pt x="35772" y="15403"/>
                  <a:pt x="35523" y="15423"/>
                </a:cubicBezTo>
                <a:cubicBezTo>
                  <a:pt x="35402" y="15433"/>
                  <a:pt x="35279" y="15436"/>
                  <a:pt x="35156" y="15443"/>
                </a:cubicBezTo>
                <a:cubicBezTo>
                  <a:pt x="35151" y="15250"/>
                  <a:pt x="35143" y="15232"/>
                  <a:pt x="34975" y="15212"/>
                </a:cubicBezTo>
                <a:cubicBezTo>
                  <a:pt x="34923" y="15206"/>
                  <a:pt x="34870" y="15204"/>
                  <a:pt x="34817" y="15204"/>
                </a:cubicBezTo>
                <a:cubicBezTo>
                  <a:pt x="34742" y="15204"/>
                  <a:pt x="34666" y="15209"/>
                  <a:pt x="34591" y="15217"/>
                </a:cubicBezTo>
                <a:cubicBezTo>
                  <a:pt x="34173" y="15263"/>
                  <a:pt x="33756" y="15315"/>
                  <a:pt x="33337" y="15366"/>
                </a:cubicBezTo>
                <a:cubicBezTo>
                  <a:pt x="33336" y="15366"/>
                  <a:pt x="33335" y="15366"/>
                  <a:pt x="33334" y="15366"/>
                </a:cubicBezTo>
                <a:cubicBezTo>
                  <a:pt x="33325" y="15366"/>
                  <a:pt x="33315" y="15362"/>
                  <a:pt x="33303" y="15360"/>
                </a:cubicBezTo>
                <a:cubicBezTo>
                  <a:pt x="33330" y="15228"/>
                  <a:pt x="33356" y="15099"/>
                  <a:pt x="33381" y="14969"/>
                </a:cubicBezTo>
                <a:cubicBezTo>
                  <a:pt x="33401" y="14869"/>
                  <a:pt x="33350" y="14798"/>
                  <a:pt x="33237" y="14764"/>
                </a:cubicBezTo>
                <a:cubicBezTo>
                  <a:pt x="33182" y="14747"/>
                  <a:pt x="33127" y="14740"/>
                  <a:pt x="33073" y="14740"/>
                </a:cubicBezTo>
                <a:cubicBezTo>
                  <a:pt x="32973" y="14740"/>
                  <a:pt x="32876" y="14764"/>
                  <a:pt x="32779" y="14798"/>
                </a:cubicBezTo>
                <a:cubicBezTo>
                  <a:pt x="32732" y="14815"/>
                  <a:pt x="32685" y="14834"/>
                  <a:pt x="32628" y="14854"/>
                </a:cubicBezTo>
                <a:cubicBezTo>
                  <a:pt x="32614" y="14737"/>
                  <a:pt x="32550" y="14699"/>
                  <a:pt x="32465" y="14699"/>
                </a:cubicBezTo>
                <a:cubicBezTo>
                  <a:pt x="32450" y="14699"/>
                  <a:pt x="32434" y="14700"/>
                  <a:pt x="32418" y="14702"/>
                </a:cubicBezTo>
                <a:cubicBezTo>
                  <a:pt x="32166" y="14734"/>
                  <a:pt x="31914" y="14769"/>
                  <a:pt x="31662" y="14803"/>
                </a:cubicBezTo>
                <a:cubicBezTo>
                  <a:pt x="31657" y="14745"/>
                  <a:pt x="31642" y="14679"/>
                  <a:pt x="31647" y="14616"/>
                </a:cubicBezTo>
                <a:cubicBezTo>
                  <a:pt x="31655" y="14522"/>
                  <a:pt x="31610" y="14472"/>
                  <a:pt x="31533" y="14472"/>
                </a:cubicBezTo>
                <a:cubicBezTo>
                  <a:pt x="31511" y="14472"/>
                  <a:pt x="31487" y="14476"/>
                  <a:pt x="31461" y="14484"/>
                </a:cubicBezTo>
                <a:cubicBezTo>
                  <a:pt x="31294" y="14533"/>
                  <a:pt x="31129" y="14595"/>
                  <a:pt x="30967" y="14661"/>
                </a:cubicBezTo>
                <a:cubicBezTo>
                  <a:pt x="30629" y="14797"/>
                  <a:pt x="30293" y="14939"/>
                  <a:pt x="29956" y="15079"/>
                </a:cubicBezTo>
                <a:cubicBezTo>
                  <a:pt x="29906" y="15099"/>
                  <a:pt x="29857" y="15121"/>
                  <a:pt x="29803" y="15144"/>
                </a:cubicBezTo>
                <a:cubicBezTo>
                  <a:pt x="29802" y="14922"/>
                  <a:pt x="29799" y="14699"/>
                  <a:pt x="29801" y="14478"/>
                </a:cubicBezTo>
                <a:cubicBezTo>
                  <a:pt x="29801" y="14400"/>
                  <a:pt x="29774" y="14362"/>
                  <a:pt x="29696" y="14357"/>
                </a:cubicBezTo>
                <a:cubicBezTo>
                  <a:pt x="29664" y="14355"/>
                  <a:pt x="29634" y="14354"/>
                  <a:pt x="29603" y="14354"/>
                </a:cubicBezTo>
                <a:cubicBezTo>
                  <a:pt x="29405" y="14354"/>
                  <a:pt x="29220" y="14402"/>
                  <a:pt x="29056" y="14527"/>
                </a:cubicBezTo>
                <a:cubicBezTo>
                  <a:pt x="29010" y="14454"/>
                  <a:pt x="28974" y="14420"/>
                  <a:pt x="28929" y="14420"/>
                </a:cubicBezTo>
                <a:cubicBezTo>
                  <a:pt x="28895" y="14420"/>
                  <a:pt x="28855" y="14440"/>
                  <a:pt x="28803" y="14478"/>
                </a:cubicBezTo>
                <a:cubicBezTo>
                  <a:pt x="28646" y="14591"/>
                  <a:pt x="28488" y="14703"/>
                  <a:pt x="28336" y="14811"/>
                </a:cubicBezTo>
                <a:cubicBezTo>
                  <a:pt x="28313" y="14797"/>
                  <a:pt x="28304" y="14795"/>
                  <a:pt x="28302" y="14789"/>
                </a:cubicBezTo>
                <a:cubicBezTo>
                  <a:pt x="28253" y="14681"/>
                  <a:pt x="28226" y="14633"/>
                  <a:pt x="28181" y="14633"/>
                </a:cubicBezTo>
                <a:cubicBezTo>
                  <a:pt x="28146" y="14633"/>
                  <a:pt x="28100" y="14661"/>
                  <a:pt x="28025" y="14712"/>
                </a:cubicBezTo>
                <a:cubicBezTo>
                  <a:pt x="27797" y="14868"/>
                  <a:pt x="27566" y="15020"/>
                  <a:pt x="27343" y="15181"/>
                </a:cubicBezTo>
                <a:cubicBezTo>
                  <a:pt x="27254" y="15247"/>
                  <a:pt x="27183" y="15336"/>
                  <a:pt x="27096" y="15422"/>
                </a:cubicBezTo>
                <a:cubicBezTo>
                  <a:pt x="27077" y="15332"/>
                  <a:pt x="27060" y="15253"/>
                  <a:pt x="27044" y="15176"/>
                </a:cubicBezTo>
                <a:cubicBezTo>
                  <a:pt x="27029" y="15095"/>
                  <a:pt x="26999" y="15052"/>
                  <a:pt x="26949" y="15052"/>
                </a:cubicBezTo>
                <a:cubicBezTo>
                  <a:pt x="26924" y="15052"/>
                  <a:pt x="26893" y="15062"/>
                  <a:pt x="26857" y="15085"/>
                </a:cubicBezTo>
                <a:cubicBezTo>
                  <a:pt x="26684" y="15191"/>
                  <a:pt x="26517" y="15305"/>
                  <a:pt x="26358" y="15427"/>
                </a:cubicBezTo>
                <a:cubicBezTo>
                  <a:pt x="26195" y="15551"/>
                  <a:pt x="26024" y="15639"/>
                  <a:pt x="25829" y="15702"/>
                </a:cubicBezTo>
                <a:cubicBezTo>
                  <a:pt x="25675" y="15751"/>
                  <a:pt x="25527" y="15831"/>
                  <a:pt x="25388" y="15917"/>
                </a:cubicBezTo>
                <a:cubicBezTo>
                  <a:pt x="25284" y="15982"/>
                  <a:pt x="25207" y="16087"/>
                  <a:pt x="25104" y="16157"/>
                </a:cubicBezTo>
                <a:cubicBezTo>
                  <a:pt x="24995" y="16231"/>
                  <a:pt x="24865" y="16273"/>
                  <a:pt x="24754" y="16347"/>
                </a:cubicBezTo>
                <a:cubicBezTo>
                  <a:pt x="24621" y="16435"/>
                  <a:pt x="24507" y="16550"/>
                  <a:pt x="24372" y="16633"/>
                </a:cubicBezTo>
                <a:cubicBezTo>
                  <a:pt x="24151" y="16772"/>
                  <a:pt x="23920" y="16893"/>
                  <a:pt x="23694" y="17026"/>
                </a:cubicBezTo>
                <a:cubicBezTo>
                  <a:pt x="23517" y="17130"/>
                  <a:pt x="23344" y="17239"/>
                  <a:pt x="23169" y="17346"/>
                </a:cubicBezTo>
                <a:cubicBezTo>
                  <a:pt x="23159" y="17338"/>
                  <a:pt x="23150" y="17330"/>
                  <a:pt x="23142" y="17321"/>
                </a:cubicBezTo>
                <a:cubicBezTo>
                  <a:pt x="23251" y="17157"/>
                  <a:pt x="23349" y="16982"/>
                  <a:pt x="23473" y="16829"/>
                </a:cubicBezTo>
                <a:cubicBezTo>
                  <a:pt x="23646" y="16618"/>
                  <a:pt x="23834" y="16418"/>
                  <a:pt x="24023" y="16222"/>
                </a:cubicBezTo>
                <a:cubicBezTo>
                  <a:pt x="24209" y="16029"/>
                  <a:pt x="24398" y="15838"/>
                  <a:pt x="24594" y="15656"/>
                </a:cubicBezTo>
                <a:cubicBezTo>
                  <a:pt x="24821" y="15448"/>
                  <a:pt x="25057" y="15249"/>
                  <a:pt x="25290" y="15048"/>
                </a:cubicBezTo>
                <a:cubicBezTo>
                  <a:pt x="25304" y="15035"/>
                  <a:pt x="25318" y="15021"/>
                  <a:pt x="25330" y="15005"/>
                </a:cubicBezTo>
                <a:cubicBezTo>
                  <a:pt x="25424" y="14894"/>
                  <a:pt x="25419" y="14860"/>
                  <a:pt x="25295" y="14770"/>
                </a:cubicBezTo>
                <a:cubicBezTo>
                  <a:pt x="25341" y="14594"/>
                  <a:pt x="25506" y="14519"/>
                  <a:pt x="25618" y="14399"/>
                </a:cubicBezTo>
                <a:cubicBezTo>
                  <a:pt x="25664" y="14351"/>
                  <a:pt x="25721" y="14315"/>
                  <a:pt x="25772" y="14272"/>
                </a:cubicBezTo>
                <a:cubicBezTo>
                  <a:pt x="25853" y="14203"/>
                  <a:pt x="25897" y="14120"/>
                  <a:pt x="25941" y="14018"/>
                </a:cubicBezTo>
                <a:cubicBezTo>
                  <a:pt x="26009" y="13858"/>
                  <a:pt x="26127" y="13715"/>
                  <a:pt x="26236" y="13575"/>
                </a:cubicBezTo>
                <a:cubicBezTo>
                  <a:pt x="26303" y="13488"/>
                  <a:pt x="26406" y="13427"/>
                  <a:pt x="26476" y="13340"/>
                </a:cubicBezTo>
                <a:cubicBezTo>
                  <a:pt x="26553" y="13242"/>
                  <a:pt x="26533" y="13200"/>
                  <a:pt x="26417" y="13148"/>
                </a:cubicBezTo>
                <a:cubicBezTo>
                  <a:pt x="26368" y="13127"/>
                  <a:pt x="26322" y="13099"/>
                  <a:pt x="26256" y="13066"/>
                </a:cubicBezTo>
                <a:cubicBezTo>
                  <a:pt x="26339" y="12981"/>
                  <a:pt x="26406" y="12906"/>
                  <a:pt x="26481" y="12840"/>
                </a:cubicBezTo>
                <a:cubicBezTo>
                  <a:pt x="26640" y="12701"/>
                  <a:pt x="26800" y="12564"/>
                  <a:pt x="26964" y="12432"/>
                </a:cubicBezTo>
                <a:cubicBezTo>
                  <a:pt x="27051" y="12361"/>
                  <a:pt x="27151" y="12306"/>
                  <a:pt x="27240" y="12237"/>
                </a:cubicBezTo>
                <a:cubicBezTo>
                  <a:pt x="27311" y="12181"/>
                  <a:pt x="27391" y="12125"/>
                  <a:pt x="27306" y="12016"/>
                </a:cubicBezTo>
                <a:cubicBezTo>
                  <a:pt x="27293" y="11998"/>
                  <a:pt x="27321" y="11938"/>
                  <a:pt x="27345" y="11909"/>
                </a:cubicBezTo>
                <a:cubicBezTo>
                  <a:pt x="27481" y="11728"/>
                  <a:pt x="27620" y="11553"/>
                  <a:pt x="27758" y="11372"/>
                </a:cubicBezTo>
                <a:cubicBezTo>
                  <a:pt x="27784" y="11339"/>
                  <a:pt x="27808" y="11298"/>
                  <a:pt x="27819" y="11259"/>
                </a:cubicBezTo>
                <a:cubicBezTo>
                  <a:pt x="27866" y="11105"/>
                  <a:pt x="27865" y="10937"/>
                  <a:pt x="27631" y="10904"/>
                </a:cubicBezTo>
                <a:cubicBezTo>
                  <a:pt x="27600" y="10899"/>
                  <a:pt x="27572" y="10889"/>
                  <a:pt x="27535" y="10880"/>
                </a:cubicBezTo>
                <a:cubicBezTo>
                  <a:pt x="27554" y="10834"/>
                  <a:pt x="27573" y="10797"/>
                  <a:pt x="27589" y="10758"/>
                </a:cubicBezTo>
                <a:cubicBezTo>
                  <a:pt x="27644" y="10613"/>
                  <a:pt x="27721" y="10482"/>
                  <a:pt x="27747" y="10316"/>
                </a:cubicBezTo>
                <a:cubicBezTo>
                  <a:pt x="27772" y="10153"/>
                  <a:pt x="27900" y="10006"/>
                  <a:pt x="27985" y="9852"/>
                </a:cubicBezTo>
                <a:cubicBezTo>
                  <a:pt x="28004" y="9817"/>
                  <a:pt x="28030" y="9788"/>
                  <a:pt x="28047" y="9753"/>
                </a:cubicBezTo>
                <a:cubicBezTo>
                  <a:pt x="28104" y="9642"/>
                  <a:pt x="28094" y="9610"/>
                  <a:pt x="27975" y="9547"/>
                </a:cubicBezTo>
                <a:cubicBezTo>
                  <a:pt x="28045" y="9410"/>
                  <a:pt x="28114" y="9275"/>
                  <a:pt x="28185" y="9138"/>
                </a:cubicBezTo>
                <a:cubicBezTo>
                  <a:pt x="28245" y="9025"/>
                  <a:pt x="28324" y="8917"/>
                  <a:pt x="28360" y="8796"/>
                </a:cubicBezTo>
                <a:cubicBezTo>
                  <a:pt x="28409" y="8633"/>
                  <a:pt x="28387" y="8566"/>
                  <a:pt x="28255" y="8566"/>
                </a:cubicBezTo>
                <a:cubicBezTo>
                  <a:pt x="28238" y="8566"/>
                  <a:pt x="28218" y="8567"/>
                  <a:pt x="28197" y="8570"/>
                </a:cubicBezTo>
                <a:cubicBezTo>
                  <a:pt x="27991" y="8590"/>
                  <a:pt x="27787" y="8618"/>
                  <a:pt x="27582" y="8643"/>
                </a:cubicBezTo>
                <a:cubicBezTo>
                  <a:pt x="27526" y="8651"/>
                  <a:pt x="27468" y="8658"/>
                  <a:pt x="27412" y="8664"/>
                </a:cubicBezTo>
                <a:cubicBezTo>
                  <a:pt x="27391" y="8512"/>
                  <a:pt x="27375" y="8461"/>
                  <a:pt x="27289" y="8461"/>
                </a:cubicBezTo>
                <a:cubicBezTo>
                  <a:pt x="27256" y="8461"/>
                  <a:pt x="27213" y="8469"/>
                  <a:pt x="27154" y="8481"/>
                </a:cubicBezTo>
                <a:cubicBezTo>
                  <a:pt x="26898" y="8534"/>
                  <a:pt x="26645" y="8596"/>
                  <a:pt x="26390" y="8653"/>
                </a:cubicBezTo>
                <a:cubicBezTo>
                  <a:pt x="26360" y="8661"/>
                  <a:pt x="26331" y="8663"/>
                  <a:pt x="26297" y="8670"/>
                </a:cubicBezTo>
                <a:cubicBezTo>
                  <a:pt x="26425" y="8376"/>
                  <a:pt x="26544" y="8088"/>
                  <a:pt x="26673" y="7805"/>
                </a:cubicBezTo>
                <a:cubicBezTo>
                  <a:pt x="26730" y="7680"/>
                  <a:pt x="26801" y="7558"/>
                  <a:pt x="26877" y="7440"/>
                </a:cubicBezTo>
                <a:cubicBezTo>
                  <a:pt x="26965" y="7299"/>
                  <a:pt x="27065" y="7164"/>
                  <a:pt x="27157" y="7023"/>
                </a:cubicBezTo>
                <a:cubicBezTo>
                  <a:pt x="27185" y="6981"/>
                  <a:pt x="27203" y="6933"/>
                  <a:pt x="27219" y="6884"/>
                </a:cubicBezTo>
                <a:cubicBezTo>
                  <a:pt x="27253" y="6791"/>
                  <a:pt x="27244" y="6717"/>
                  <a:pt x="27125" y="6694"/>
                </a:cubicBezTo>
                <a:cubicBezTo>
                  <a:pt x="27091" y="6688"/>
                  <a:pt x="27062" y="6667"/>
                  <a:pt x="27019" y="6648"/>
                </a:cubicBezTo>
                <a:cubicBezTo>
                  <a:pt x="27034" y="6605"/>
                  <a:pt x="27046" y="6563"/>
                  <a:pt x="27063" y="6526"/>
                </a:cubicBezTo>
                <a:cubicBezTo>
                  <a:pt x="27182" y="6262"/>
                  <a:pt x="27304" y="6000"/>
                  <a:pt x="27423" y="5737"/>
                </a:cubicBezTo>
                <a:cubicBezTo>
                  <a:pt x="27438" y="5703"/>
                  <a:pt x="27456" y="5668"/>
                  <a:pt x="27469" y="5631"/>
                </a:cubicBezTo>
                <a:cubicBezTo>
                  <a:pt x="27523" y="5478"/>
                  <a:pt x="27512" y="5453"/>
                  <a:pt x="27367" y="5380"/>
                </a:cubicBezTo>
                <a:cubicBezTo>
                  <a:pt x="27414" y="5174"/>
                  <a:pt x="27466" y="4968"/>
                  <a:pt x="27506" y="4758"/>
                </a:cubicBezTo>
                <a:cubicBezTo>
                  <a:pt x="27525" y="4659"/>
                  <a:pt x="27525" y="4556"/>
                  <a:pt x="27522" y="4455"/>
                </a:cubicBezTo>
                <a:cubicBezTo>
                  <a:pt x="27518" y="4355"/>
                  <a:pt x="27461" y="4315"/>
                  <a:pt x="27368" y="4315"/>
                </a:cubicBezTo>
                <a:cubicBezTo>
                  <a:pt x="27362" y="4315"/>
                  <a:pt x="27355" y="4315"/>
                  <a:pt x="27348" y="4315"/>
                </a:cubicBezTo>
                <a:cubicBezTo>
                  <a:pt x="26952" y="4342"/>
                  <a:pt x="26556" y="4367"/>
                  <a:pt x="26159" y="4391"/>
                </a:cubicBezTo>
                <a:cubicBezTo>
                  <a:pt x="26156" y="4392"/>
                  <a:pt x="26153" y="4392"/>
                  <a:pt x="26150" y="4392"/>
                </a:cubicBezTo>
                <a:cubicBezTo>
                  <a:pt x="26130" y="4392"/>
                  <a:pt x="26111" y="4389"/>
                  <a:pt x="26097" y="4388"/>
                </a:cubicBezTo>
                <a:cubicBezTo>
                  <a:pt x="26156" y="4117"/>
                  <a:pt x="26216" y="3853"/>
                  <a:pt x="26267" y="3587"/>
                </a:cubicBezTo>
                <a:cubicBezTo>
                  <a:pt x="26276" y="3550"/>
                  <a:pt x="26240" y="3504"/>
                  <a:pt x="26224" y="3461"/>
                </a:cubicBezTo>
                <a:cubicBezTo>
                  <a:pt x="26213" y="3429"/>
                  <a:pt x="26188" y="3396"/>
                  <a:pt x="26192" y="3365"/>
                </a:cubicBezTo>
                <a:cubicBezTo>
                  <a:pt x="26210" y="3226"/>
                  <a:pt x="26237" y="3088"/>
                  <a:pt x="26257" y="2949"/>
                </a:cubicBezTo>
                <a:cubicBezTo>
                  <a:pt x="26267" y="2877"/>
                  <a:pt x="26280" y="2803"/>
                  <a:pt x="26277" y="2730"/>
                </a:cubicBezTo>
                <a:cubicBezTo>
                  <a:pt x="26271" y="2532"/>
                  <a:pt x="26225" y="2485"/>
                  <a:pt x="26014" y="2452"/>
                </a:cubicBezTo>
                <a:cubicBezTo>
                  <a:pt x="26084" y="2218"/>
                  <a:pt x="26139" y="1985"/>
                  <a:pt x="26223" y="1761"/>
                </a:cubicBezTo>
                <a:cubicBezTo>
                  <a:pt x="26350" y="1421"/>
                  <a:pt x="26499" y="1091"/>
                  <a:pt x="26632" y="754"/>
                </a:cubicBezTo>
                <a:cubicBezTo>
                  <a:pt x="26688" y="608"/>
                  <a:pt x="26736" y="459"/>
                  <a:pt x="26772" y="308"/>
                </a:cubicBezTo>
                <a:cubicBezTo>
                  <a:pt x="26790" y="232"/>
                  <a:pt x="26785" y="145"/>
                  <a:pt x="26770" y="67"/>
                </a:cubicBezTo>
                <a:cubicBezTo>
                  <a:pt x="26761" y="22"/>
                  <a:pt x="26736" y="0"/>
                  <a:pt x="26707" y="0"/>
                </a:cubicBezTo>
                <a:close/>
              </a:path>
            </a:pathLst>
          </a:custGeom>
          <a:solidFill>
            <a:srgbClr val="003100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33"/>
          <p:cNvSpPr/>
          <p:nvPr/>
        </p:nvSpPr>
        <p:spPr>
          <a:xfrm rot="-8100000">
            <a:off x="500662" y="331044"/>
            <a:ext cx="425135" cy="416903"/>
          </a:xfrm>
          <a:custGeom>
            <a:avLst/>
            <a:gdLst/>
            <a:ahLst/>
            <a:cxnLst/>
            <a:rect l="l" t="t" r="r" b="b"/>
            <a:pathLst>
              <a:path w="35377" h="34692" extrusionOk="0">
                <a:moveTo>
                  <a:pt x="27537" y="1"/>
                </a:moveTo>
                <a:cubicBezTo>
                  <a:pt x="27514" y="1"/>
                  <a:pt x="27492" y="3"/>
                  <a:pt x="27473" y="11"/>
                </a:cubicBezTo>
                <a:cubicBezTo>
                  <a:pt x="27266" y="96"/>
                  <a:pt x="27063" y="192"/>
                  <a:pt x="26864" y="295"/>
                </a:cubicBezTo>
                <a:cubicBezTo>
                  <a:pt x="26660" y="399"/>
                  <a:pt x="26463" y="518"/>
                  <a:pt x="26264" y="630"/>
                </a:cubicBezTo>
                <a:cubicBezTo>
                  <a:pt x="26263" y="618"/>
                  <a:pt x="26263" y="606"/>
                  <a:pt x="26263" y="595"/>
                </a:cubicBezTo>
                <a:cubicBezTo>
                  <a:pt x="26230" y="587"/>
                  <a:pt x="26191" y="567"/>
                  <a:pt x="26162" y="567"/>
                </a:cubicBezTo>
                <a:cubicBezTo>
                  <a:pt x="26156" y="567"/>
                  <a:pt x="26150" y="568"/>
                  <a:pt x="26144" y="570"/>
                </a:cubicBezTo>
                <a:cubicBezTo>
                  <a:pt x="25948" y="658"/>
                  <a:pt x="25757" y="759"/>
                  <a:pt x="25559" y="847"/>
                </a:cubicBezTo>
                <a:cubicBezTo>
                  <a:pt x="25496" y="876"/>
                  <a:pt x="25418" y="862"/>
                  <a:pt x="25355" y="889"/>
                </a:cubicBezTo>
                <a:cubicBezTo>
                  <a:pt x="25230" y="944"/>
                  <a:pt x="25113" y="1010"/>
                  <a:pt x="24985" y="1076"/>
                </a:cubicBezTo>
                <a:cubicBezTo>
                  <a:pt x="24983" y="1049"/>
                  <a:pt x="24982" y="1025"/>
                  <a:pt x="24981" y="999"/>
                </a:cubicBezTo>
                <a:cubicBezTo>
                  <a:pt x="24977" y="860"/>
                  <a:pt x="24926" y="791"/>
                  <a:pt x="24817" y="791"/>
                </a:cubicBezTo>
                <a:cubicBezTo>
                  <a:pt x="24792" y="791"/>
                  <a:pt x="24763" y="794"/>
                  <a:pt x="24732" y="802"/>
                </a:cubicBezTo>
                <a:cubicBezTo>
                  <a:pt x="24468" y="863"/>
                  <a:pt x="24206" y="933"/>
                  <a:pt x="23945" y="1005"/>
                </a:cubicBezTo>
                <a:cubicBezTo>
                  <a:pt x="23866" y="1027"/>
                  <a:pt x="23793" y="1069"/>
                  <a:pt x="23711" y="1105"/>
                </a:cubicBezTo>
                <a:cubicBezTo>
                  <a:pt x="23711" y="1073"/>
                  <a:pt x="23712" y="1033"/>
                  <a:pt x="23712" y="994"/>
                </a:cubicBezTo>
                <a:cubicBezTo>
                  <a:pt x="23711" y="929"/>
                  <a:pt x="23685" y="892"/>
                  <a:pt x="23642" y="892"/>
                </a:cubicBezTo>
                <a:cubicBezTo>
                  <a:pt x="23625" y="892"/>
                  <a:pt x="23606" y="897"/>
                  <a:pt x="23585" y="909"/>
                </a:cubicBezTo>
                <a:cubicBezTo>
                  <a:pt x="23490" y="959"/>
                  <a:pt x="23402" y="1026"/>
                  <a:pt x="23308" y="1077"/>
                </a:cubicBezTo>
                <a:cubicBezTo>
                  <a:pt x="23202" y="1134"/>
                  <a:pt x="23095" y="1187"/>
                  <a:pt x="22984" y="1229"/>
                </a:cubicBezTo>
                <a:cubicBezTo>
                  <a:pt x="22780" y="1303"/>
                  <a:pt x="22572" y="1366"/>
                  <a:pt x="22387" y="1428"/>
                </a:cubicBezTo>
                <a:cubicBezTo>
                  <a:pt x="22290" y="1205"/>
                  <a:pt x="22195" y="970"/>
                  <a:pt x="22090" y="742"/>
                </a:cubicBezTo>
                <a:cubicBezTo>
                  <a:pt x="22075" y="711"/>
                  <a:pt x="22021" y="674"/>
                  <a:pt x="21987" y="674"/>
                </a:cubicBezTo>
                <a:cubicBezTo>
                  <a:pt x="21984" y="674"/>
                  <a:pt x="21981" y="674"/>
                  <a:pt x="21978" y="675"/>
                </a:cubicBezTo>
                <a:cubicBezTo>
                  <a:pt x="21824" y="707"/>
                  <a:pt x="21673" y="754"/>
                  <a:pt x="21509" y="800"/>
                </a:cubicBezTo>
                <a:cubicBezTo>
                  <a:pt x="21486" y="763"/>
                  <a:pt x="21468" y="744"/>
                  <a:pt x="21444" y="744"/>
                </a:cubicBezTo>
                <a:cubicBezTo>
                  <a:pt x="21419" y="744"/>
                  <a:pt x="21387" y="764"/>
                  <a:pt x="21334" y="805"/>
                </a:cubicBezTo>
                <a:cubicBezTo>
                  <a:pt x="21212" y="898"/>
                  <a:pt x="21083" y="985"/>
                  <a:pt x="20942" y="1079"/>
                </a:cubicBezTo>
                <a:cubicBezTo>
                  <a:pt x="20910" y="993"/>
                  <a:pt x="20884" y="951"/>
                  <a:pt x="20846" y="951"/>
                </a:cubicBezTo>
                <a:cubicBezTo>
                  <a:pt x="20817" y="951"/>
                  <a:pt x="20781" y="975"/>
                  <a:pt x="20731" y="1022"/>
                </a:cubicBezTo>
                <a:cubicBezTo>
                  <a:pt x="20553" y="1187"/>
                  <a:pt x="20384" y="1362"/>
                  <a:pt x="20206" y="1529"/>
                </a:cubicBezTo>
                <a:cubicBezTo>
                  <a:pt x="20151" y="1578"/>
                  <a:pt x="20080" y="1611"/>
                  <a:pt x="20021" y="1649"/>
                </a:cubicBezTo>
                <a:cubicBezTo>
                  <a:pt x="19995" y="1532"/>
                  <a:pt x="19971" y="1429"/>
                  <a:pt x="19946" y="1325"/>
                </a:cubicBezTo>
                <a:cubicBezTo>
                  <a:pt x="19931" y="1260"/>
                  <a:pt x="19897" y="1230"/>
                  <a:pt x="19850" y="1230"/>
                </a:cubicBezTo>
                <a:cubicBezTo>
                  <a:pt x="19830" y="1230"/>
                  <a:pt x="19808" y="1236"/>
                  <a:pt x="19784" y="1247"/>
                </a:cubicBezTo>
                <a:cubicBezTo>
                  <a:pt x="19714" y="1280"/>
                  <a:pt x="19641" y="1318"/>
                  <a:pt x="19591" y="1375"/>
                </a:cubicBezTo>
                <a:cubicBezTo>
                  <a:pt x="19398" y="1599"/>
                  <a:pt x="19143" y="1742"/>
                  <a:pt x="18907" y="1913"/>
                </a:cubicBezTo>
                <a:cubicBezTo>
                  <a:pt x="18725" y="2047"/>
                  <a:pt x="18566" y="2215"/>
                  <a:pt x="18401" y="2374"/>
                </a:cubicBezTo>
                <a:cubicBezTo>
                  <a:pt x="18331" y="2440"/>
                  <a:pt x="18273" y="2518"/>
                  <a:pt x="18225" y="2573"/>
                </a:cubicBezTo>
                <a:cubicBezTo>
                  <a:pt x="18185" y="2416"/>
                  <a:pt x="18146" y="2247"/>
                  <a:pt x="18099" y="2082"/>
                </a:cubicBezTo>
                <a:cubicBezTo>
                  <a:pt x="18064" y="1961"/>
                  <a:pt x="18017" y="1845"/>
                  <a:pt x="17975" y="1728"/>
                </a:cubicBezTo>
                <a:cubicBezTo>
                  <a:pt x="17944" y="1645"/>
                  <a:pt x="17925" y="1611"/>
                  <a:pt x="17883" y="1611"/>
                </a:cubicBezTo>
                <a:cubicBezTo>
                  <a:pt x="17859" y="1611"/>
                  <a:pt x="17827" y="1622"/>
                  <a:pt x="17781" y="1642"/>
                </a:cubicBezTo>
                <a:cubicBezTo>
                  <a:pt x="17760" y="1650"/>
                  <a:pt x="17739" y="1659"/>
                  <a:pt x="17706" y="1673"/>
                </a:cubicBezTo>
                <a:cubicBezTo>
                  <a:pt x="17731" y="1422"/>
                  <a:pt x="17548" y="1268"/>
                  <a:pt x="17466" y="1071"/>
                </a:cubicBezTo>
                <a:cubicBezTo>
                  <a:pt x="17458" y="1053"/>
                  <a:pt x="17414" y="1035"/>
                  <a:pt x="17385" y="1035"/>
                </a:cubicBezTo>
                <a:cubicBezTo>
                  <a:pt x="17378" y="1035"/>
                  <a:pt x="17373" y="1035"/>
                  <a:pt x="17368" y="1037"/>
                </a:cubicBezTo>
                <a:cubicBezTo>
                  <a:pt x="17197" y="1105"/>
                  <a:pt x="17022" y="1172"/>
                  <a:pt x="16860" y="1258"/>
                </a:cubicBezTo>
                <a:cubicBezTo>
                  <a:pt x="16774" y="1305"/>
                  <a:pt x="16711" y="1390"/>
                  <a:pt x="16618" y="1475"/>
                </a:cubicBezTo>
                <a:lnTo>
                  <a:pt x="16618" y="1475"/>
                </a:lnTo>
                <a:cubicBezTo>
                  <a:pt x="16619" y="1471"/>
                  <a:pt x="16620" y="1454"/>
                  <a:pt x="16613" y="1443"/>
                </a:cubicBezTo>
                <a:cubicBezTo>
                  <a:pt x="16573" y="1375"/>
                  <a:pt x="16535" y="1342"/>
                  <a:pt x="16496" y="1342"/>
                </a:cubicBezTo>
                <a:cubicBezTo>
                  <a:pt x="16457" y="1342"/>
                  <a:pt x="16417" y="1372"/>
                  <a:pt x="16371" y="1431"/>
                </a:cubicBezTo>
                <a:cubicBezTo>
                  <a:pt x="16240" y="1598"/>
                  <a:pt x="16101" y="1761"/>
                  <a:pt x="15968" y="1926"/>
                </a:cubicBezTo>
                <a:cubicBezTo>
                  <a:pt x="15934" y="1967"/>
                  <a:pt x="15910" y="2016"/>
                  <a:pt x="15884" y="2057"/>
                </a:cubicBezTo>
                <a:cubicBezTo>
                  <a:pt x="15833" y="2000"/>
                  <a:pt x="15778" y="1941"/>
                  <a:pt x="15723" y="1881"/>
                </a:cubicBezTo>
                <a:cubicBezTo>
                  <a:pt x="15695" y="1851"/>
                  <a:pt x="15670" y="1837"/>
                  <a:pt x="15644" y="1837"/>
                </a:cubicBezTo>
                <a:cubicBezTo>
                  <a:pt x="15617" y="1837"/>
                  <a:pt x="15588" y="1854"/>
                  <a:pt x="15556" y="1885"/>
                </a:cubicBezTo>
                <a:cubicBezTo>
                  <a:pt x="15336" y="2096"/>
                  <a:pt x="15193" y="2345"/>
                  <a:pt x="15155" y="2652"/>
                </a:cubicBezTo>
                <a:cubicBezTo>
                  <a:pt x="15152" y="2669"/>
                  <a:pt x="15144" y="2688"/>
                  <a:pt x="15136" y="2709"/>
                </a:cubicBezTo>
                <a:cubicBezTo>
                  <a:pt x="15123" y="2705"/>
                  <a:pt x="15113" y="2704"/>
                  <a:pt x="15103" y="2699"/>
                </a:cubicBezTo>
                <a:cubicBezTo>
                  <a:pt x="15066" y="2677"/>
                  <a:pt x="15030" y="2654"/>
                  <a:pt x="14992" y="2631"/>
                </a:cubicBezTo>
                <a:cubicBezTo>
                  <a:pt x="14971" y="2669"/>
                  <a:pt x="14934" y="2705"/>
                  <a:pt x="14929" y="2746"/>
                </a:cubicBezTo>
                <a:cubicBezTo>
                  <a:pt x="14903" y="2954"/>
                  <a:pt x="14791" y="3109"/>
                  <a:pt x="14652" y="3253"/>
                </a:cubicBezTo>
                <a:cubicBezTo>
                  <a:pt x="14609" y="3299"/>
                  <a:pt x="14569" y="3346"/>
                  <a:pt x="14534" y="3386"/>
                </a:cubicBezTo>
                <a:cubicBezTo>
                  <a:pt x="14454" y="3297"/>
                  <a:pt x="14370" y="3212"/>
                  <a:pt x="14295" y="3121"/>
                </a:cubicBezTo>
                <a:cubicBezTo>
                  <a:pt x="14267" y="3087"/>
                  <a:pt x="14239" y="3074"/>
                  <a:pt x="14212" y="3074"/>
                </a:cubicBezTo>
                <a:cubicBezTo>
                  <a:pt x="14182" y="3074"/>
                  <a:pt x="14153" y="3091"/>
                  <a:pt x="14128" y="3116"/>
                </a:cubicBezTo>
                <a:cubicBezTo>
                  <a:pt x="13919" y="3324"/>
                  <a:pt x="13732" y="3548"/>
                  <a:pt x="13654" y="3845"/>
                </a:cubicBezTo>
                <a:cubicBezTo>
                  <a:pt x="13626" y="3955"/>
                  <a:pt x="13567" y="4060"/>
                  <a:pt x="13505" y="4212"/>
                </a:cubicBezTo>
                <a:cubicBezTo>
                  <a:pt x="13493" y="4168"/>
                  <a:pt x="13484" y="4128"/>
                  <a:pt x="13475" y="4091"/>
                </a:cubicBezTo>
                <a:cubicBezTo>
                  <a:pt x="13223" y="4151"/>
                  <a:pt x="13238" y="4387"/>
                  <a:pt x="13151" y="4547"/>
                </a:cubicBezTo>
                <a:cubicBezTo>
                  <a:pt x="13042" y="4745"/>
                  <a:pt x="12964" y="4961"/>
                  <a:pt x="12867" y="5166"/>
                </a:cubicBezTo>
                <a:cubicBezTo>
                  <a:pt x="12764" y="5380"/>
                  <a:pt x="12664" y="5596"/>
                  <a:pt x="12544" y="5802"/>
                </a:cubicBezTo>
                <a:cubicBezTo>
                  <a:pt x="12463" y="5941"/>
                  <a:pt x="12353" y="6062"/>
                  <a:pt x="12258" y="6191"/>
                </a:cubicBezTo>
                <a:cubicBezTo>
                  <a:pt x="12223" y="6237"/>
                  <a:pt x="12189" y="6285"/>
                  <a:pt x="12142" y="6349"/>
                </a:cubicBezTo>
                <a:cubicBezTo>
                  <a:pt x="12137" y="6305"/>
                  <a:pt x="12135" y="6282"/>
                  <a:pt x="12131" y="6258"/>
                </a:cubicBezTo>
                <a:cubicBezTo>
                  <a:pt x="12101" y="6093"/>
                  <a:pt x="12079" y="5927"/>
                  <a:pt x="12043" y="5764"/>
                </a:cubicBezTo>
                <a:cubicBezTo>
                  <a:pt x="12012" y="5626"/>
                  <a:pt x="11959" y="5493"/>
                  <a:pt x="11926" y="5356"/>
                </a:cubicBezTo>
                <a:cubicBezTo>
                  <a:pt x="11879" y="5152"/>
                  <a:pt x="11843" y="4946"/>
                  <a:pt x="11796" y="4742"/>
                </a:cubicBezTo>
                <a:cubicBezTo>
                  <a:pt x="11786" y="4703"/>
                  <a:pt x="11750" y="4668"/>
                  <a:pt x="11728" y="4631"/>
                </a:cubicBezTo>
                <a:cubicBezTo>
                  <a:pt x="11692" y="4655"/>
                  <a:pt x="11654" y="4679"/>
                  <a:pt x="11618" y="4703"/>
                </a:cubicBezTo>
                <a:cubicBezTo>
                  <a:pt x="11597" y="4554"/>
                  <a:pt x="11564" y="4400"/>
                  <a:pt x="11438" y="4334"/>
                </a:cubicBezTo>
                <a:cubicBezTo>
                  <a:pt x="11407" y="4223"/>
                  <a:pt x="11393" y="4132"/>
                  <a:pt x="11355" y="4052"/>
                </a:cubicBezTo>
                <a:cubicBezTo>
                  <a:pt x="11286" y="3902"/>
                  <a:pt x="11211" y="3751"/>
                  <a:pt x="11126" y="3608"/>
                </a:cubicBezTo>
                <a:cubicBezTo>
                  <a:pt x="11084" y="3540"/>
                  <a:pt x="11052" y="3510"/>
                  <a:pt x="11012" y="3510"/>
                </a:cubicBezTo>
                <a:cubicBezTo>
                  <a:pt x="10979" y="3510"/>
                  <a:pt x="10942" y="3529"/>
                  <a:pt x="10890" y="3562"/>
                </a:cubicBezTo>
                <a:cubicBezTo>
                  <a:pt x="10793" y="3625"/>
                  <a:pt x="10694" y="3680"/>
                  <a:pt x="10591" y="3742"/>
                </a:cubicBezTo>
                <a:cubicBezTo>
                  <a:pt x="10500" y="3388"/>
                  <a:pt x="10328" y="3068"/>
                  <a:pt x="10119" y="2764"/>
                </a:cubicBezTo>
                <a:cubicBezTo>
                  <a:pt x="10067" y="2688"/>
                  <a:pt x="10049" y="2589"/>
                  <a:pt x="9996" y="2514"/>
                </a:cubicBezTo>
                <a:cubicBezTo>
                  <a:pt x="9944" y="2438"/>
                  <a:pt x="9912" y="2403"/>
                  <a:pt x="9874" y="2403"/>
                </a:cubicBezTo>
                <a:cubicBezTo>
                  <a:pt x="9840" y="2403"/>
                  <a:pt x="9801" y="2431"/>
                  <a:pt x="9738" y="2484"/>
                </a:cubicBezTo>
                <a:cubicBezTo>
                  <a:pt x="9678" y="2293"/>
                  <a:pt x="9620" y="2107"/>
                  <a:pt x="9563" y="1921"/>
                </a:cubicBezTo>
                <a:cubicBezTo>
                  <a:pt x="9549" y="1876"/>
                  <a:pt x="9541" y="1829"/>
                  <a:pt x="9529" y="1784"/>
                </a:cubicBezTo>
                <a:cubicBezTo>
                  <a:pt x="9516" y="1730"/>
                  <a:pt x="9497" y="1685"/>
                  <a:pt x="9457" y="1685"/>
                </a:cubicBezTo>
                <a:cubicBezTo>
                  <a:pt x="9443" y="1685"/>
                  <a:pt x="9426" y="1691"/>
                  <a:pt x="9406" y="1704"/>
                </a:cubicBezTo>
                <a:cubicBezTo>
                  <a:pt x="9375" y="1603"/>
                  <a:pt x="9356" y="1504"/>
                  <a:pt x="9315" y="1414"/>
                </a:cubicBezTo>
                <a:cubicBezTo>
                  <a:pt x="9194" y="1149"/>
                  <a:pt x="9069" y="884"/>
                  <a:pt x="8935" y="626"/>
                </a:cubicBezTo>
                <a:cubicBezTo>
                  <a:pt x="8900" y="559"/>
                  <a:pt x="8823" y="516"/>
                  <a:pt x="8766" y="461"/>
                </a:cubicBezTo>
                <a:cubicBezTo>
                  <a:pt x="8724" y="533"/>
                  <a:pt x="8652" y="603"/>
                  <a:pt x="8647" y="676"/>
                </a:cubicBezTo>
                <a:cubicBezTo>
                  <a:pt x="8628" y="948"/>
                  <a:pt x="8632" y="1218"/>
                  <a:pt x="8629" y="1490"/>
                </a:cubicBezTo>
                <a:cubicBezTo>
                  <a:pt x="8629" y="1520"/>
                  <a:pt x="8641" y="1551"/>
                  <a:pt x="8649" y="1598"/>
                </a:cubicBezTo>
                <a:cubicBezTo>
                  <a:pt x="8622" y="1586"/>
                  <a:pt x="8601" y="1580"/>
                  <a:pt x="8584" y="1580"/>
                </a:cubicBezTo>
                <a:cubicBezTo>
                  <a:pt x="8529" y="1580"/>
                  <a:pt x="8528" y="1640"/>
                  <a:pt x="8520" y="1696"/>
                </a:cubicBezTo>
                <a:cubicBezTo>
                  <a:pt x="8476" y="2011"/>
                  <a:pt x="8431" y="2326"/>
                  <a:pt x="8386" y="2652"/>
                </a:cubicBezTo>
                <a:cubicBezTo>
                  <a:pt x="8350" y="2626"/>
                  <a:pt x="8319" y="2615"/>
                  <a:pt x="8292" y="2615"/>
                </a:cubicBezTo>
                <a:cubicBezTo>
                  <a:pt x="8237" y="2615"/>
                  <a:pt x="8201" y="2662"/>
                  <a:pt x="8179" y="2725"/>
                </a:cubicBezTo>
                <a:cubicBezTo>
                  <a:pt x="8130" y="2869"/>
                  <a:pt x="8088" y="3016"/>
                  <a:pt x="8057" y="3163"/>
                </a:cubicBezTo>
                <a:cubicBezTo>
                  <a:pt x="8024" y="3322"/>
                  <a:pt x="8000" y="3485"/>
                  <a:pt x="7983" y="3646"/>
                </a:cubicBezTo>
                <a:cubicBezTo>
                  <a:pt x="7968" y="3780"/>
                  <a:pt x="7968" y="3916"/>
                  <a:pt x="7960" y="4058"/>
                </a:cubicBezTo>
                <a:cubicBezTo>
                  <a:pt x="7898" y="4012"/>
                  <a:pt x="7818" y="3968"/>
                  <a:pt x="7757" y="3904"/>
                </a:cubicBezTo>
                <a:cubicBezTo>
                  <a:pt x="7729" y="3874"/>
                  <a:pt x="7703" y="3862"/>
                  <a:pt x="7681" y="3862"/>
                </a:cubicBezTo>
                <a:cubicBezTo>
                  <a:pt x="7647" y="3862"/>
                  <a:pt x="7620" y="3889"/>
                  <a:pt x="7598" y="3923"/>
                </a:cubicBezTo>
                <a:cubicBezTo>
                  <a:pt x="7545" y="4005"/>
                  <a:pt x="7491" y="4089"/>
                  <a:pt x="7466" y="4180"/>
                </a:cubicBezTo>
                <a:cubicBezTo>
                  <a:pt x="7394" y="4444"/>
                  <a:pt x="7335" y="4709"/>
                  <a:pt x="7278" y="4976"/>
                </a:cubicBezTo>
                <a:cubicBezTo>
                  <a:pt x="7264" y="5038"/>
                  <a:pt x="7280" y="5104"/>
                  <a:pt x="7281" y="5171"/>
                </a:cubicBezTo>
                <a:cubicBezTo>
                  <a:pt x="7223" y="5142"/>
                  <a:pt x="7156" y="5110"/>
                  <a:pt x="7089" y="5077"/>
                </a:cubicBezTo>
                <a:cubicBezTo>
                  <a:pt x="7058" y="5062"/>
                  <a:pt x="7030" y="5054"/>
                  <a:pt x="7006" y="5054"/>
                </a:cubicBezTo>
                <a:cubicBezTo>
                  <a:pt x="6956" y="5054"/>
                  <a:pt x="6923" y="5088"/>
                  <a:pt x="6914" y="5159"/>
                </a:cubicBezTo>
                <a:cubicBezTo>
                  <a:pt x="6894" y="5310"/>
                  <a:pt x="6897" y="5462"/>
                  <a:pt x="6884" y="5614"/>
                </a:cubicBezTo>
                <a:cubicBezTo>
                  <a:pt x="6872" y="5737"/>
                  <a:pt x="6844" y="5858"/>
                  <a:pt x="6838" y="5980"/>
                </a:cubicBezTo>
                <a:cubicBezTo>
                  <a:pt x="6832" y="6139"/>
                  <a:pt x="6775" y="6286"/>
                  <a:pt x="6746" y="6439"/>
                </a:cubicBezTo>
                <a:cubicBezTo>
                  <a:pt x="6739" y="6480"/>
                  <a:pt x="6756" y="6526"/>
                  <a:pt x="6744" y="6563"/>
                </a:cubicBezTo>
                <a:cubicBezTo>
                  <a:pt x="6735" y="6591"/>
                  <a:pt x="6693" y="6608"/>
                  <a:pt x="6668" y="6629"/>
                </a:cubicBezTo>
                <a:cubicBezTo>
                  <a:pt x="6634" y="6581"/>
                  <a:pt x="6592" y="6562"/>
                  <a:pt x="6544" y="6562"/>
                </a:cubicBezTo>
                <a:cubicBezTo>
                  <a:pt x="6519" y="6562"/>
                  <a:pt x="6493" y="6567"/>
                  <a:pt x="6466" y="6576"/>
                </a:cubicBezTo>
                <a:cubicBezTo>
                  <a:pt x="6466" y="6576"/>
                  <a:pt x="6465" y="6576"/>
                  <a:pt x="6465" y="6576"/>
                </a:cubicBezTo>
                <a:cubicBezTo>
                  <a:pt x="6457" y="6576"/>
                  <a:pt x="6446" y="6562"/>
                  <a:pt x="6436" y="6557"/>
                </a:cubicBezTo>
                <a:cubicBezTo>
                  <a:pt x="6401" y="6541"/>
                  <a:pt x="6368" y="6527"/>
                  <a:pt x="6326" y="6527"/>
                </a:cubicBezTo>
                <a:cubicBezTo>
                  <a:pt x="6325" y="6527"/>
                  <a:pt x="6323" y="6527"/>
                  <a:pt x="6322" y="6527"/>
                </a:cubicBezTo>
                <a:cubicBezTo>
                  <a:pt x="6288" y="6506"/>
                  <a:pt x="6259" y="6475"/>
                  <a:pt x="6223" y="6463"/>
                </a:cubicBezTo>
                <a:cubicBezTo>
                  <a:pt x="6081" y="6413"/>
                  <a:pt x="5940" y="6363"/>
                  <a:pt x="5794" y="6329"/>
                </a:cubicBezTo>
                <a:cubicBezTo>
                  <a:pt x="5738" y="6315"/>
                  <a:pt x="5699" y="6306"/>
                  <a:pt x="5670" y="6306"/>
                </a:cubicBezTo>
                <a:cubicBezTo>
                  <a:pt x="5606" y="6306"/>
                  <a:pt x="5593" y="6349"/>
                  <a:pt x="5571" y="6479"/>
                </a:cubicBezTo>
                <a:cubicBezTo>
                  <a:pt x="5535" y="6684"/>
                  <a:pt x="5518" y="6891"/>
                  <a:pt x="5493" y="7104"/>
                </a:cubicBezTo>
                <a:cubicBezTo>
                  <a:pt x="5350" y="7124"/>
                  <a:pt x="5344" y="7129"/>
                  <a:pt x="5386" y="7299"/>
                </a:cubicBezTo>
                <a:cubicBezTo>
                  <a:pt x="5407" y="7395"/>
                  <a:pt x="5434" y="7488"/>
                  <a:pt x="5468" y="7580"/>
                </a:cubicBezTo>
                <a:cubicBezTo>
                  <a:pt x="5500" y="7664"/>
                  <a:pt x="5542" y="7746"/>
                  <a:pt x="5581" y="7831"/>
                </a:cubicBezTo>
                <a:cubicBezTo>
                  <a:pt x="5468" y="7792"/>
                  <a:pt x="5355" y="7755"/>
                  <a:pt x="5231" y="7715"/>
                </a:cubicBezTo>
                <a:cubicBezTo>
                  <a:pt x="5223" y="7743"/>
                  <a:pt x="5217" y="7769"/>
                  <a:pt x="5210" y="7797"/>
                </a:cubicBezTo>
                <a:cubicBezTo>
                  <a:pt x="5194" y="7785"/>
                  <a:pt x="5179" y="7774"/>
                  <a:pt x="5133" y="7738"/>
                </a:cubicBezTo>
                <a:lnTo>
                  <a:pt x="5133" y="7738"/>
                </a:lnTo>
                <a:cubicBezTo>
                  <a:pt x="5134" y="7865"/>
                  <a:pt x="5113" y="7973"/>
                  <a:pt x="5139" y="8069"/>
                </a:cubicBezTo>
                <a:cubicBezTo>
                  <a:pt x="5249" y="8480"/>
                  <a:pt x="5357" y="8892"/>
                  <a:pt x="5495" y="9293"/>
                </a:cubicBezTo>
                <a:cubicBezTo>
                  <a:pt x="5596" y="9586"/>
                  <a:pt x="5740" y="9864"/>
                  <a:pt x="5864" y="10149"/>
                </a:cubicBezTo>
                <a:cubicBezTo>
                  <a:pt x="5885" y="10197"/>
                  <a:pt x="5904" y="10245"/>
                  <a:pt x="5931" y="10308"/>
                </a:cubicBezTo>
                <a:cubicBezTo>
                  <a:pt x="5765" y="10206"/>
                  <a:pt x="5621" y="10117"/>
                  <a:pt x="5470" y="10025"/>
                </a:cubicBezTo>
                <a:lnTo>
                  <a:pt x="5447" y="10059"/>
                </a:lnTo>
                <a:cubicBezTo>
                  <a:pt x="5352" y="10039"/>
                  <a:pt x="5268" y="10020"/>
                  <a:pt x="5179" y="10000"/>
                </a:cubicBezTo>
                <a:lnTo>
                  <a:pt x="5179" y="10000"/>
                </a:lnTo>
                <a:cubicBezTo>
                  <a:pt x="5181" y="10034"/>
                  <a:pt x="5182" y="10066"/>
                  <a:pt x="5182" y="10072"/>
                </a:cubicBezTo>
                <a:cubicBezTo>
                  <a:pt x="4970" y="10018"/>
                  <a:pt x="4757" y="9968"/>
                  <a:pt x="4546" y="9911"/>
                </a:cubicBezTo>
                <a:cubicBezTo>
                  <a:pt x="4528" y="9906"/>
                  <a:pt x="4512" y="9904"/>
                  <a:pt x="4498" y="9904"/>
                </a:cubicBezTo>
                <a:cubicBezTo>
                  <a:pt x="4442" y="9904"/>
                  <a:pt x="4419" y="9943"/>
                  <a:pt x="4402" y="10010"/>
                </a:cubicBezTo>
                <a:cubicBezTo>
                  <a:pt x="4354" y="10197"/>
                  <a:pt x="4403" y="10374"/>
                  <a:pt x="4435" y="10554"/>
                </a:cubicBezTo>
                <a:cubicBezTo>
                  <a:pt x="4449" y="10632"/>
                  <a:pt x="4489" y="10710"/>
                  <a:pt x="4417" y="10784"/>
                </a:cubicBezTo>
                <a:cubicBezTo>
                  <a:pt x="4403" y="10797"/>
                  <a:pt x="4405" y="10836"/>
                  <a:pt x="4409" y="10862"/>
                </a:cubicBezTo>
                <a:cubicBezTo>
                  <a:pt x="4439" y="11077"/>
                  <a:pt x="4515" y="11274"/>
                  <a:pt x="4644" y="11461"/>
                </a:cubicBezTo>
                <a:cubicBezTo>
                  <a:pt x="4661" y="11437"/>
                  <a:pt x="4673" y="11420"/>
                  <a:pt x="4693" y="11392"/>
                </a:cubicBezTo>
                <a:cubicBezTo>
                  <a:pt x="4697" y="11443"/>
                  <a:pt x="4700" y="11485"/>
                  <a:pt x="4704" y="11531"/>
                </a:cubicBezTo>
                <a:cubicBezTo>
                  <a:pt x="4631" y="11543"/>
                  <a:pt x="4559" y="11553"/>
                  <a:pt x="4489" y="11568"/>
                </a:cubicBezTo>
                <a:cubicBezTo>
                  <a:pt x="4367" y="11592"/>
                  <a:pt x="4348" y="11620"/>
                  <a:pt x="4414" y="11728"/>
                </a:cubicBezTo>
                <a:cubicBezTo>
                  <a:pt x="4476" y="11828"/>
                  <a:pt x="4551" y="11918"/>
                  <a:pt x="4625" y="12008"/>
                </a:cubicBezTo>
                <a:cubicBezTo>
                  <a:pt x="4851" y="12277"/>
                  <a:pt x="5077" y="12543"/>
                  <a:pt x="5315" y="12824"/>
                </a:cubicBezTo>
                <a:cubicBezTo>
                  <a:pt x="5215" y="12864"/>
                  <a:pt x="5135" y="12903"/>
                  <a:pt x="5051" y="12929"/>
                </a:cubicBezTo>
                <a:cubicBezTo>
                  <a:pt x="4960" y="12957"/>
                  <a:pt x="4950" y="13007"/>
                  <a:pt x="4999" y="13076"/>
                </a:cubicBezTo>
                <a:cubicBezTo>
                  <a:pt x="5052" y="13156"/>
                  <a:pt x="5103" y="13245"/>
                  <a:pt x="5174" y="13310"/>
                </a:cubicBezTo>
                <a:cubicBezTo>
                  <a:pt x="5405" y="13523"/>
                  <a:pt x="5655" y="13707"/>
                  <a:pt x="5930" y="13867"/>
                </a:cubicBezTo>
                <a:cubicBezTo>
                  <a:pt x="6211" y="14032"/>
                  <a:pt x="6475" y="14229"/>
                  <a:pt x="6743" y="14416"/>
                </a:cubicBezTo>
                <a:cubicBezTo>
                  <a:pt x="6998" y="14594"/>
                  <a:pt x="7250" y="14778"/>
                  <a:pt x="7504" y="14959"/>
                </a:cubicBezTo>
                <a:cubicBezTo>
                  <a:pt x="7530" y="14978"/>
                  <a:pt x="7552" y="14997"/>
                  <a:pt x="7571" y="15038"/>
                </a:cubicBezTo>
                <a:cubicBezTo>
                  <a:pt x="6736" y="14871"/>
                  <a:pt x="5905" y="14691"/>
                  <a:pt x="5068" y="14539"/>
                </a:cubicBezTo>
                <a:cubicBezTo>
                  <a:pt x="4235" y="14388"/>
                  <a:pt x="3400" y="14259"/>
                  <a:pt x="2563" y="14138"/>
                </a:cubicBezTo>
                <a:cubicBezTo>
                  <a:pt x="1722" y="14016"/>
                  <a:pt x="871" y="13953"/>
                  <a:pt x="32" y="13867"/>
                </a:cubicBezTo>
                <a:cubicBezTo>
                  <a:pt x="20" y="14045"/>
                  <a:pt x="10" y="14195"/>
                  <a:pt x="2" y="14345"/>
                </a:cubicBezTo>
                <a:cubicBezTo>
                  <a:pt x="0" y="14369"/>
                  <a:pt x="11" y="14409"/>
                  <a:pt x="27" y="14418"/>
                </a:cubicBezTo>
                <a:cubicBezTo>
                  <a:pt x="148" y="14478"/>
                  <a:pt x="266" y="14562"/>
                  <a:pt x="391" y="14578"/>
                </a:cubicBezTo>
                <a:cubicBezTo>
                  <a:pt x="778" y="14630"/>
                  <a:pt x="1169" y="14644"/>
                  <a:pt x="1557" y="14694"/>
                </a:cubicBezTo>
                <a:cubicBezTo>
                  <a:pt x="2464" y="14807"/>
                  <a:pt x="3370" y="14925"/>
                  <a:pt x="4274" y="15056"/>
                </a:cubicBezTo>
                <a:cubicBezTo>
                  <a:pt x="4932" y="15151"/>
                  <a:pt x="5585" y="15270"/>
                  <a:pt x="6240" y="15379"/>
                </a:cubicBezTo>
                <a:cubicBezTo>
                  <a:pt x="6291" y="15388"/>
                  <a:pt x="6339" y="15407"/>
                  <a:pt x="6386" y="15445"/>
                </a:cubicBezTo>
                <a:cubicBezTo>
                  <a:pt x="6282" y="15436"/>
                  <a:pt x="6177" y="15416"/>
                  <a:pt x="6075" y="15416"/>
                </a:cubicBezTo>
                <a:cubicBezTo>
                  <a:pt x="6053" y="15416"/>
                  <a:pt x="6031" y="15417"/>
                  <a:pt x="6009" y="15419"/>
                </a:cubicBezTo>
                <a:cubicBezTo>
                  <a:pt x="5796" y="15440"/>
                  <a:pt x="5583" y="15481"/>
                  <a:pt x="5372" y="15519"/>
                </a:cubicBezTo>
                <a:cubicBezTo>
                  <a:pt x="5350" y="15524"/>
                  <a:pt x="5331" y="15563"/>
                  <a:pt x="5320" y="15575"/>
                </a:cubicBezTo>
                <a:cubicBezTo>
                  <a:pt x="5268" y="15590"/>
                  <a:pt x="5221" y="15599"/>
                  <a:pt x="5177" y="15614"/>
                </a:cubicBezTo>
                <a:cubicBezTo>
                  <a:pt x="5025" y="15667"/>
                  <a:pt x="5027" y="15666"/>
                  <a:pt x="5118" y="15796"/>
                </a:cubicBezTo>
                <a:cubicBezTo>
                  <a:pt x="5194" y="15904"/>
                  <a:pt x="5263" y="16018"/>
                  <a:pt x="5331" y="16125"/>
                </a:cubicBezTo>
                <a:cubicBezTo>
                  <a:pt x="5299" y="16118"/>
                  <a:pt x="5268" y="16115"/>
                  <a:pt x="5237" y="16115"/>
                </a:cubicBezTo>
                <a:cubicBezTo>
                  <a:pt x="5037" y="16115"/>
                  <a:pt x="4865" y="16247"/>
                  <a:pt x="4682" y="16340"/>
                </a:cubicBezTo>
                <a:cubicBezTo>
                  <a:pt x="4531" y="16417"/>
                  <a:pt x="4384" y="16506"/>
                  <a:pt x="4237" y="16594"/>
                </a:cubicBezTo>
                <a:cubicBezTo>
                  <a:pt x="4034" y="16716"/>
                  <a:pt x="4030" y="16784"/>
                  <a:pt x="4215" y="16959"/>
                </a:cubicBezTo>
                <a:cubicBezTo>
                  <a:pt x="4053" y="17088"/>
                  <a:pt x="3883" y="17206"/>
                  <a:pt x="3733" y="17344"/>
                </a:cubicBezTo>
                <a:cubicBezTo>
                  <a:pt x="3590" y="17475"/>
                  <a:pt x="3468" y="17627"/>
                  <a:pt x="3334" y="17767"/>
                </a:cubicBezTo>
                <a:cubicBezTo>
                  <a:pt x="3276" y="17829"/>
                  <a:pt x="3299" y="17876"/>
                  <a:pt x="3361" y="17906"/>
                </a:cubicBezTo>
                <a:cubicBezTo>
                  <a:pt x="3469" y="17957"/>
                  <a:pt x="3579" y="18009"/>
                  <a:pt x="3693" y="18044"/>
                </a:cubicBezTo>
                <a:cubicBezTo>
                  <a:pt x="3890" y="18105"/>
                  <a:pt x="4096" y="18138"/>
                  <a:pt x="4289" y="18213"/>
                </a:cubicBezTo>
                <a:cubicBezTo>
                  <a:pt x="4420" y="18265"/>
                  <a:pt x="4526" y="18374"/>
                  <a:pt x="4677" y="18387"/>
                </a:cubicBezTo>
                <a:cubicBezTo>
                  <a:pt x="4784" y="18396"/>
                  <a:pt x="4892" y="18415"/>
                  <a:pt x="5006" y="18432"/>
                </a:cubicBezTo>
                <a:cubicBezTo>
                  <a:pt x="4754" y="18806"/>
                  <a:pt x="4523" y="19197"/>
                  <a:pt x="4120" y="19490"/>
                </a:cubicBezTo>
                <a:cubicBezTo>
                  <a:pt x="4212" y="19504"/>
                  <a:pt x="4261" y="19510"/>
                  <a:pt x="4332" y="19520"/>
                </a:cubicBezTo>
                <a:cubicBezTo>
                  <a:pt x="4290" y="19550"/>
                  <a:pt x="4268" y="19576"/>
                  <a:pt x="4243" y="19582"/>
                </a:cubicBezTo>
                <a:cubicBezTo>
                  <a:pt x="4188" y="19594"/>
                  <a:pt x="4142" y="19602"/>
                  <a:pt x="4153" y="19680"/>
                </a:cubicBezTo>
                <a:cubicBezTo>
                  <a:pt x="4157" y="19701"/>
                  <a:pt x="4116" y="19735"/>
                  <a:pt x="4089" y="19752"/>
                </a:cubicBezTo>
                <a:cubicBezTo>
                  <a:pt x="3926" y="19849"/>
                  <a:pt x="3829" y="20005"/>
                  <a:pt x="3757" y="20168"/>
                </a:cubicBezTo>
                <a:cubicBezTo>
                  <a:pt x="3704" y="20288"/>
                  <a:pt x="3632" y="20395"/>
                  <a:pt x="3579" y="20512"/>
                </a:cubicBezTo>
                <a:cubicBezTo>
                  <a:pt x="3531" y="20615"/>
                  <a:pt x="3548" y="20647"/>
                  <a:pt x="3659" y="20672"/>
                </a:cubicBezTo>
                <a:cubicBezTo>
                  <a:pt x="3695" y="20680"/>
                  <a:pt x="3731" y="20693"/>
                  <a:pt x="3796" y="20713"/>
                </a:cubicBezTo>
                <a:cubicBezTo>
                  <a:pt x="3739" y="20807"/>
                  <a:pt x="3697" y="20895"/>
                  <a:pt x="3639" y="20971"/>
                </a:cubicBezTo>
                <a:cubicBezTo>
                  <a:pt x="3525" y="21120"/>
                  <a:pt x="3401" y="21260"/>
                  <a:pt x="3288" y="21409"/>
                </a:cubicBezTo>
                <a:cubicBezTo>
                  <a:pt x="3234" y="21481"/>
                  <a:pt x="3214" y="21556"/>
                  <a:pt x="3325" y="21608"/>
                </a:cubicBezTo>
                <a:cubicBezTo>
                  <a:pt x="3400" y="21641"/>
                  <a:pt x="3409" y="21697"/>
                  <a:pt x="3364" y="21769"/>
                </a:cubicBezTo>
                <a:cubicBezTo>
                  <a:pt x="3268" y="21924"/>
                  <a:pt x="3190" y="22083"/>
                  <a:pt x="3181" y="22269"/>
                </a:cubicBezTo>
                <a:cubicBezTo>
                  <a:pt x="3175" y="22401"/>
                  <a:pt x="3194" y="22458"/>
                  <a:pt x="3327" y="22478"/>
                </a:cubicBezTo>
                <a:cubicBezTo>
                  <a:pt x="3566" y="22515"/>
                  <a:pt x="3806" y="22537"/>
                  <a:pt x="4047" y="22555"/>
                </a:cubicBezTo>
                <a:cubicBezTo>
                  <a:pt x="4141" y="22561"/>
                  <a:pt x="4186" y="22566"/>
                  <a:pt x="4143" y="22681"/>
                </a:cubicBezTo>
                <a:cubicBezTo>
                  <a:pt x="4105" y="22787"/>
                  <a:pt x="4091" y="22904"/>
                  <a:pt x="4080" y="23018"/>
                </a:cubicBezTo>
                <a:cubicBezTo>
                  <a:pt x="4059" y="23214"/>
                  <a:pt x="3944" y="23362"/>
                  <a:pt x="3857" y="23527"/>
                </a:cubicBezTo>
                <a:cubicBezTo>
                  <a:pt x="3788" y="23656"/>
                  <a:pt x="3725" y="23791"/>
                  <a:pt x="3683" y="23930"/>
                </a:cubicBezTo>
                <a:cubicBezTo>
                  <a:pt x="3639" y="24077"/>
                  <a:pt x="3695" y="24147"/>
                  <a:pt x="3837" y="24147"/>
                </a:cubicBezTo>
                <a:cubicBezTo>
                  <a:pt x="3847" y="24147"/>
                  <a:pt x="3858" y="24147"/>
                  <a:pt x="3870" y="24146"/>
                </a:cubicBezTo>
                <a:cubicBezTo>
                  <a:pt x="3916" y="24144"/>
                  <a:pt x="3963" y="24141"/>
                  <a:pt x="4037" y="24137"/>
                </a:cubicBezTo>
                <a:lnTo>
                  <a:pt x="4037" y="24137"/>
                </a:lnTo>
                <a:cubicBezTo>
                  <a:pt x="3986" y="24267"/>
                  <a:pt x="3946" y="24382"/>
                  <a:pt x="3898" y="24494"/>
                </a:cubicBezTo>
                <a:cubicBezTo>
                  <a:pt x="3854" y="24594"/>
                  <a:pt x="3798" y="24687"/>
                  <a:pt x="3752" y="24787"/>
                </a:cubicBezTo>
                <a:cubicBezTo>
                  <a:pt x="3672" y="24960"/>
                  <a:pt x="3688" y="25013"/>
                  <a:pt x="3870" y="25129"/>
                </a:cubicBezTo>
                <a:cubicBezTo>
                  <a:pt x="3822" y="25339"/>
                  <a:pt x="3772" y="25562"/>
                  <a:pt x="3720" y="25783"/>
                </a:cubicBezTo>
                <a:cubicBezTo>
                  <a:pt x="3702" y="25859"/>
                  <a:pt x="3809" y="25978"/>
                  <a:pt x="3894" y="25978"/>
                </a:cubicBezTo>
                <a:cubicBezTo>
                  <a:pt x="3899" y="25978"/>
                  <a:pt x="3905" y="25977"/>
                  <a:pt x="3910" y="25976"/>
                </a:cubicBezTo>
                <a:cubicBezTo>
                  <a:pt x="3996" y="25960"/>
                  <a:pt x="4079" y="25940"/>
                  <a:pt x="4162" y="25924"/>
                </a:cubicBezTo>
                <a:cubicBezTo>
                  <a:pt x="4164" y="25923"/>
                  <a:pt x="4167" y="25923"/>
                  <a:pt x="4169" y="25923"/>
                </a:cubicBezTo>
                <a:cubicBezTo>
                  <a:pt x="4182" y="25923"/>
                  <a:pt x="4196" y="25930"/>
                  <a:pt x="4218" y="25934"/>
                </a:cubicBezTo>
                <a:cubicBezTo>
                  <a:pt x="4214" y="25973"/>
                  <a:pt x="4217" y="26013"/>
                  <a:pt x="4208" y="26049"/>
                </a:cubicBezTo>
                <a:cubicBezTo>
                  <a:pt x="4160" y="26250"/>
                  <a:pt x="4109" y="26451"/>
                  <a:pt x="4059" y="26651"/>
                </a:cubicBezTo>
                <a:cubicBezTo>
                  <a:pt x="4053" y="26682"/>
                  <a:pt x="4047" y="26713"/>
                  <a:pt x="4043" y="26744"/>
                </a:cubicBezTo>
                <a:cubicBezTo>
                  <a:pt x="4029" y="26883"/>
                  <a:pt x="4057" y="26913"/>
                  <a:pt x="4237" y="26956"/>
                </a:cubicBezTo>
                <a:cubicBezTo>
                  <a:pt x="4220" y="27071"/>
                  <a:pt x="4208" y="27185"/>
                  <a:pt x="4188" y="27300"/>
                </a:cubicBezTo>
                <a:cubicBezTo>
                  <a:pt x="4167" y="27419"/>
                  <a:pt x="4137" y="27536"/>
                  <a:pt x="4121" y="27655"/>
                </a:cubicBezTo>
                <a:cubicBezTo>
                  <a:pt x="4095" y="27846"/>
                  <a:pt x="4162" y="27920"/>
                  <a:pt x="4369" y="27921"/>
                </a:cubicBezTo>
                <a:cubicBezTo>
                  <a:pt x="4369" y="27961"/>
                  <a:pt x="4372" y="28002"/>
                  <a:pt x="4368" y="28041"/>
                </a:cubicBezTo>
                <a:cubicBezTo>
                  <a:pt x="4351" y="28208"/>
                  <a:pt x="4332" y="28374"/>
                  <a:pt x="4311" y="28539"/>
                </a:cubicBezTo>
                <a:cubicBezTo>
                  <a:pt x="4300" y="28640"/>
                  <a:pt x="4286" y="28740"/>
                  <a:pt x="4268" y="28839"/>
                </a:cubicBezTo>
                <a:cubicBezTo>
                  <a:pt x="4253" y="28926"/>
                  <a:pt x="4213" y="29012"/>
                  <a:pt x="4295" y="29091"/>
                </a:cubicBezTo>
                <a:cubicBezTo>
                  <a:pt x="4311" y="29108"/>
                  <a:pt x="4299" y="29158"/>
                  <a:pt x="4294" y="29192"/>
                </a:cubicBezTo>
                <a:cubicBezTo>
                  <a:pt x="4228" y="29595"/>
                  <a:pt x="4271" y="29991"/>
                  <a:pt x="4377" y="30384"/>
                </a:cubicBezTo>
                <a:cubicBezTo>
                  <a:pt x="4385" y="30410"/>
                  <a:pt x="4394" y="30437"/>
                  <a:pt x="4407" y="30459"/>
                </a:cubicBezTo>
                <a:cubicBezTo>
                  <a:pt x="4441" y="30519"/>
                  <a:pt x="4472" y="30550"/>
                  <a:pt x="4504" y="30550"/>
                </a:cubicBezTo>
                <a:cubicBezTo>
                  <a:pt x="4534" y="30550"/>
                  <a:pt x="4565" y="30524"/>
                  <a:pt x="4599" y="30469"/>
                </a:cubicBezTo>
                <a:cubicBezTo>
                  <a:pt x="4671" y="30355"/>
                  <a:pt x="4729" y="30232"/>
                  <a:pt x="4791" y="30111"/>
                </a:cubicBezTo>
                <a:cubicBezTo>
                  <a:pt x="4883" y="29933"/>
                  <a:pt x="4970" y="29756"/>
                  <a:pt x="5062" y="29578"/>
                </a:cubicBezTo>
                <a:cubicBezTo>
                  <a:pt x="5070" y="29560"/>
                  <a:pt x="5091" y="29531"/>
                  <a:pt x="5103" y="29531"/>
                </a:cubicBezTo>
                <a:cubicBezTo>
                  <a:pt x="5104" y="29531"/>
                  <a:pt x="5104" y="29531"/>
                  <a:pt x="5105" y="29531"/>
                </a:cubicBezTo>
                <a:cubicBezTo>
                  <a:pt x="5118" y="29534"/>
                  <a:pt x="5130" y="29535"/>
                  <a:pt x="5141" y="29535"/>
                </a:cubicBezTo>
                <a:cubicBezTo>
                  <a:pt x="5236" y="29535"/>
                  <a:pt x="5260" y="29448"/>
                  <a:pt x="5297" y="29381"/>
                </a:cubicBezTo>
                <a:cubicBezTo>
                  <a:pt x="5441" y="29120"/>
                  <a:pt x="5581" y="28856"/>
                  <a:pt x="5716" y="28605"/>
                </a:cubicBezTo>
                <a:cubicBezTo>
                  <a:pt x="5738" y="28603"/>
                  <a:pt x="5746" y="28602"/>
                  <a:pt x="5749" y="28602"/>
                </a:cubicBezTo>
                <a:cubicBezTo>
                  <a:pt x="5751" y="28602"/>
                  <a:pt x="5751" y="28602"/>
                  <a:pt x="5752" y="28602"/>
                </a:cubicBezTo>
                <a:cubicBezTo>
                  <a:pt x="5835" y="28653"/>
                  <a:pt x="5892" y="28681"/>
                  <a:pt x="5941" y="28681"/>
                </a:cubicBezTo>
                <a:cubicBezTo>
                  <a:pt x="6006" y="28681"/>
                  <a:pt x="6059" y="28635"/>
                  <a:pt x="6146" y="28535"/>
                </a:cubicBezTo>
                <a:cubicBezTo>
                  <a:pt x="6273" y="28389"/>
                  <a:pt x="6396" y="28237"/>
                  <a:pt x="6527" y="28093"/>
                </a:cubicBezTo>
                <a:cubicBezTo>
                  <a:pt x="6552" y="28064"/>
                  <a:pt x="6604" y="28059"/>
                  <a:pt x="6642" y="28039"/>
                </a:cubicBezTo>
                <a:cubicBezTo>
                  <a:pt x="6686" y="28018"/>
                  <a:pt x="6738" y="28002"/>
                  <a:pt x="6765" y="27967"/>
                </a:cubicBezTo>
                <a:cubicBezTo>
                  <a:pt x="6878" y="27832"/>
                  <a:pt x="6982" y="27692"/>
                  <a:pt x="7098" y="27545"/>
                </a:cubicBezTo>
                <a:cubicBezTo>
                  <a:pt x="7190" y="27629"/>
                  <a:pt x="7288" y="27715"/>
                  <a:pt x="7384" y="27803"/>
                </a:cubicBezTo>
                <a:cubicBezTo>
                  <a:pt x="7442" y="27854"/>
                  <a:pt x="7500" y="27907"/>
                  <a:pt x="7554" y="27963"/>
                </a:cubicBezTo>
                <a:cubicBezTo>
                  <a:pt x="7587" y="27998"/>
                  <a:pt x="7619" y="28014"/>
                  <a:pt x="7649" y="28014"/>
                </a:cubicBezTo>
                <a:cubicBezTo>
                  <a:pt x="7685" y="28014"/>
                  <a:pt x="7718" y="27991"/>
                  <a:pt x="7749" y="27951"/>
                </a:cubicBezTo>
                <a:cubicBezTo>
                  <a:pt x="7798" y="27885"/>
                  <a:pt x="7842" y="27815"/>
                  <a:pt x="7885" y="27746"/>
                </a:cubicBezTo>
                <a:cubicBezTo>
                  <a:pt x="8035" y="27496"/>
                  <a:pt x="8184" y="27246"/>
                  <a:pt x="8333" y="26995"/>
                </a:cubicBezTo>
                <a:cubicBezTo>
                  <a:pt x="8343" y="26978"/>
                  <a:pt x="8358" y="26965"/>
                  <a:pt x="8369" y="26953"/>
                </a:cubicBezTo>
                <a:cubicBezTo>
                  <a:pt x="8420" y="26975"/>
                  <a:pt x="8459" y="26988"/>
                  <a:pt x="8492" y="26988"/>
                </a:cubicBezTo>
                <a:cubicBezTo>
                  <a:pt x="8552" y="26988"/>
                  <a:pt x="8590" y="26947"/>
                  <a:pt x="8627" y="26850"/>
                </a:cubicBezTo>
                <a:cubicBezTo>
                  <a:pt x="8678" y="26716"/>
                  <a:pt x="8710" y="26574"/>
                  <a:pt x="8745" y="26434"/>
                </a:cubicBezTo>
                <a:cubicBezTo>
                  <a:pt x="8826" y="26106"/>
                  <a:pt x="9033" y="25840"/>
                  <a:pt x="9173" y="25541"/>
                </a:cubicBezTo>
                <a:cubicBezTo>
                  <a:pt x="9233" y="25417"/>
                  <a:pt x="9275" y="25284"/>
                  <a:pt x="9325" y="25153"/>
                </a:cubicBezTo>
                <a:cubicBezTo>
                  <a:pt x="9326" y="25153"/>
                  <a:pt x="9329" y="25153"/>
                  <a:pt x="9332" y="25153"/>
                </a:cubicBezTo>
                <a:cubicBezTo>
                  <a:pt x="9337" y="25153"/>
                  <a:pt x="9342" y="25153"/>
                  <a:pt x="9343" y="25155"/>
                </a:cubicBezTo>
                <a:cubicBezTo>
                  <a:pt x="9485" y="25420"/>
                  <a:pt x="9641" y="25677"/>
                  <a:pt x="9765" y="25950"/>
                </a:cubicBezTo>
                <a:cubicBezTo>
                  <a:pt x="9950" y="26361"/>
                  <a:pt x="10031" y="26802"/>
                  <a:pt x="10079" y="27249"/>
                </a:cubicBezTo>
                <a:cubicBezTo>
                  <a:pt x="10085" y="27295"/>
                  <a:pt x="10102" y="27341"/>
                  <a:pt x="10120" y="27383"/>
                </a:cubicBezTo>
                <a:cubicBezTo>
                  <a:pt x="10169" y="27497"/>
                  <a:pt x="10195" y="27545"/>
                  <a:pt x="10246" y="27545"/>
                </a:cubicBezTo>
                <a:cubicBezTo>
                  <a:pt x="10280" y="27545"/>
                  <a:pt x="10327" y="27523"/>
                  <a:pt x="10401" y="27484"/>
                </a:cubicBezTo>
                <a:cubicBezTo>
                  <a:pt x="10411" y="27479"/>
                  <a:pt x="10423" y="27479"/>
                  <a:pt x="10454" y="27470"/>
                </a:cubicBezTo>
                <a:cubicBezTo>
                  <a:pt x="10483" y="27592"/>
                  <a:pt x="10510" y="27711"/>
                  <a:pt x="10536" y="27830"/>
                </a:cubicBezTo>
                <a:cubicBezTo>
                  <a:pt x="10551" y="27892"/>
                  <a:pt x="10561" y="27954"/>
                  <a:pt x="10577" y="28014"/>
                </a:cubicBezTo>
                <a:cubicBezTo>
                  <a:pt x="10597" y="28085"/>
                  <a:pt x="10629" y="28142"/>
                  <a:pt x="10697" y="28142"/>
                </a:cubicBezTo>
                <a:cubicBezTo>
                  <a:pt x="10717" y="28142"/>
                  <a:pt x="10740" y="28137"/>
                  <a:pt x="10767" y="28127"/>
                </a:cubicBezTo>
                <a:cubicBezTo>
                  <a:pt x="10815" y="28277"/>
                  <a:pt x="10851" y="28426"/>
                  <a:pt x="10913" y="28563"/>
                </a:cubicBezTo>
                <a:cubicBezTo>
                  <a:pt x="10978" y="28708"/>
                  <a:pt x="11064" y="28844"/>
                  <a:pt x="11148" y="28978"/>
                </a:cubicBezTo>
                <a:cubicBezTo>
                  <a:pt x="11175" y="29020"/>
                  <a:pt x="11207" y="29042"/>
                  <a:pt x="11240" y="29042"/>
                </a:cubicBezTo>
                <a:cubicBezTo>
                  <a:pt x="11271" y="29042"/>
                  <a:pt x="11304" y="29023"/>
                  <a:pt x="11337" y="28983"/>
                </a:cubicBezTo>
                <a:cubicBezTo>
                  <a:pt x="11431" y="28866"/>
                  <a:pt x="11530" y="28751"/>
                  <a:pt x="11643" y="28618"/>
                </a:cubicBezTo>
                <a:cubicBezTo>
                  <a:pt x="11728" y="28743"/>
                  <a:pt x="11786" y="28858"/>
                  <a:pt x="11795" y="28991"/>
                </a:cubicBezTo>
                <a:cubicBezTo>
                  <a:pt x="11803" y="29142"/>
                  <a:pt x="11797" y="29295"/>
                  <a:pt x="11798" y="29446"/>
                </a:cubicBezTo>
                <a:cubicBezTo>
                  <a:pt x="11798" y="29482"/>
                  <a:pt x="11800" y="29517"/>
                  <a:pt x="11805" y="29552"/>
                </a:cubicBezTo>
                <a:cubicBezTo>
                  <a:pt x="11818" y="29654"/>
                  <a:pt x="11844" y="29699"/>
                  <a:pt x="11905" y="29699"/>
                </a:cubicBezTo>
                <a:cubicBezTo>
                  <a:pt x="11931" y="29699"/>
                  <a:pt x="11963" y="29691"/>
                  <a:pt x="12003" y="29675"/>
                </a:cubicBezTo>
                <a:cubicBezTo>
                  <a:pt x="12006" y="29674"/>
                  <a:pt x="12009" y="29674"/>
                  <a:pt x="12012" y="29674"/>
                </a:cubicBezTo>
                <a:cubicBezTo>
                  <a:pt x="12021" y="29674"/>
                  <a:pt x="12032" y="29676"/>
                  <a:pt x="12045" y="29677"/>
                </a:cubicBezTo>
                <a:cubicBezTo>
                  <a:pt x="12052" y="29782"/>
                  <a:pt x="12050" y="29887"/>
                  <a:pt x="12064" y="29990"/>
                </a:cubicBezTo>
                <a:cubicBezTo>
                  <a:pt x="12103" y="30271"/>
                  <a:pt x="12203" y="30524"/>
                  <a:pt x="12417" y="30722"/>
                </a:cubicBezTo>
                <a:cubicBezTo>
                  <a:pt x="12458" y="30761"/>
                  <a:pt x="12497" y="30784"/>
                  <a:pt x="12536" y="30784"/>
                </a:cubicBezTo>
                <a:cubicBezTo>
                  <a:pt x="12571" y="30784"/>
                  <a:pt x="12606" y="30765"/>
                  <a:pt x="12644" y="30724"/>
                </a:cubicBezTo>
                <a:cubicBezTo>
                  <a:pt x="12698" y="30664"/>
                  <a:pt x="12767" y="30617"/>
                  <a:pt x="12840" y="30554"/>
                </a:cubicBezTo>
                <a:cubicBezTo>
                  <a:pt x="12866" y="30636"/>
                  <a:pt x="12882" y="30706"/>
                  <a:pt x="12909" y="30773"/>
                </a:cubicBezTo>
                <a:cubicBezTo>
                  <a:pt x="12981" y="30957"/>
                  <a:pt x="13046" y="31147"/>
                  <a:pt x="13137" y="31321"/>
                </a:cubicBezTo>
                <a:cubicBezTo>
                  <a:pt x="13202" y="31445"/>
                  <a:pt x="13245" y="31505"/>
                  <a:pt x="13298" y="31505"/>
                </a:cubicBezTo>
                <a:cubicBezTo>
                  <a:pt x="13346" y="31505"/>
                  <a:pt x="13403" y="31455"/>
                  <a:pt x="13493" y="31359"/>
                </a:cubicBezTo>
                <a:cubicBezTo>
                  <a:pt x="13528" y="31419"/>
                  <a:pt x="13559" y="31476"/>
                  <a:pt x="13591" y="31532"/>
                </a:cubicBezTo>
                <a:cubicBezTo>
                  <a:pt x="13636" y="31611"/>
                  <a:pt x="13674" y="31692"/>
                  <a:pt x="13725" y="31765"/>
                </a:cubicBezTo>
                <a:cubicBezTo>
                  <a:pt x="13763" y="31822"/>
                  <a:pt x="13809" y="31869"/>
                  <a:pt x="13867" y="31869"/>
                </a:cubicBezTo>
                <a:cubicBezTo>
                  <a:pt x="13897" y="31869"/>
                  <a:pt x="13929" y="31857"/>
                  <a:pt x="13966" y="31827"/>
                </a:cubicBezTo>
                <a:cubicBezTo>
                  <a:pt x="14040" y="31898"/>
                  <a:pt x="14104" y="31970"/>
                  <a:pt x="14180" y="32030"/>
                </a:cubicBezTo>
                <a:cubicBezTo>
                  <a:pt x="14222" y="32064"/>
                  <a:pt x="14255" y="32080"/>
                  <a:pt x="14283" y="32080"/>
                </a:cubicBezTo>
                <a:cubicBezTo>
                  <a:pt x="14323" y="32080"/>
                  <a:pt x="14352" y="32047"/>
                  <a:pt x="14385" y="31980"/>
                </a:cubicBezTo>
                <a:cubicBezTo>
                  <a:pt x="14457" y="31833"/>
                  <a:pt x="14532" y="31688"/>
                  <a:pt x="14607" y="31543"/>
                </a:cubicBezTo>
                <a:cubicBezTo>
                  <a:pt x="14617" y="31524"/>
                  <a:pt x="14637" y="31501"/>
                  <a:pt x="14656" y="31498"/>
                </a:cubicBezTo>
                <a:cubicBezTo>
                  <a:pt x="14930" y="31455"/>
                  <a:pt x="15099" y="31245"/>
                  <a:pt x="15295" y="31084"/>
                </a:cubicBezTo>
                <a:cubicBezTo>
                  <a:pt x="15403" y="30993"/>
                  <a:pt x="15485" y="30873"/>
                  <a:pt x="15567" y="30778"/>
                </a:cubicBezTo>
                <a:cubicBezTo>
                  <a:pt x="15754" y="30993"/>
                  <a:pt x="15941" y="31212"/>
                  <a:pt x="16131" y="31426"/>
                </a:cubicBezTo>
                <a:cubicBezTo>
                  <a:pt x="16184" y="31487"/>
                  <a:pt x="16258" y="31528"/>
                  <a:pt x="16307" y="31590"/>
                </a:cubicBezTo>
                <a:cubicBezTo>
                  <a:pt x="16380" y="31680"/>
                  <a:pt x="16431" y="31789"/>
                  <a:pt x="16505" y="31877"/>
                </a:cubicBezTo>
                <a:cubicBezTo>
                  <a:pt x="16596" y="31987"/>
                  <a:pt x="16692" y="32097"/>
                  <a:pt x="16803" y="32185"/>
                </a:cubicBezTo>
                <a:cubicBezTo>
                  <a:pt x="16850" y="32221"/>
                  <a:pt x="16887" y="32238"/>
                  <a:pt x="16920" y="32238"/>
                </a:cubicBezTo>
                <a:cubicBezTo>
                  <a:pt x="16970" y="32238"/>
                  <a:pt x="17010" y="32199"/>
                  <a:pt x="17058" y="32125"/>
                </a:cubicBezTo>
                <a:cubicBezTo>
                  <a:pt x="17089" y="32077"/>
                  <a:pt x="17122" y="32030"/>
                  <a:pt x="17160" y="31976"/>
                </a:cubicBezTo>
                <a:cubicBezTo>
                  <a:pt x="17290" y="32095"/>
                  <a:pt x="17410" y="32210"/>
                  <a:pt x="17536" y="32319"/>
                </a:cubicBezTo>
                <a:cubicBezTo>
                  <a:pt x="17731" y="32491"/>
                  <a:pt x="17928" y="32661"/>
                  <a:pt x="18125" y="32831"/>
                </a:cubicBezTo>
                <a:cubicBezTo>
                  <a:pt x="18165" y="32865"/>
                  <a:pt x="18191" y="32884"/>
                  <a:pt x="18219" y="32884"/>
                </a:cubicBezTo>
                <a:cubicBezTo>
                  <a:pt x="18258" y="32884"/>
                  <a:pt x="18299" y="32845"/>
                  <a:pt x="18380" y="32758"/>
                </a:cubicBezTo>
                <a:cubicBezTo>
                  <a:pt x="18465" y="32804"/>
                  <a:pt x="18549" y="32861"/>
                  <a:pt x="18640" y="32900"/>
                </a:cubicBezTo>
                <a:cubicBezTo>
                  <a:pt x="18767" y="32952"/>
                  <a:pt x="18899" y="33000"/>
                  <a:pt x="19033" y="33035"/>
                </a:cubicBezTo>
                <a:cubicBezTo>
                  <a:pt x="19052" y="33039"/>
                  <a:pt x="19069" y="33042"/>
                  <a:pt x="19085" y="33042"/>
                </a:cubicBezTo>
                <a:cubicBezTo>
                  <a:pt x="19165" y="33042"/>
                  <a:pt x="19211" y="32982"/>
                  <a:pt x="19246" y="32891"/>
                </a:cubicBezTo>
                <a:cubicBezTo>
                  <a:pt x="19309" y="32730"/>
                  <a:pt x="19396" y="32578"/>
                  <a:pt x="19480" y="32424"/>
                </a:cubicBezTo>
                <a:cubicBezTo>
                  <a:pt x="19500" y="32389"/>
                  <a:pt x="19520" y="32374"/>
                  <a:pt x="19542" y="32374"/>
                </a:cubicBezTo>
                <a:cubicBezTo>
                  <a:pt x="19567" y="32374"/>
                  <a:pt x="19594" y="32392"/>
                  <a:pt x="19626" y="32419"/>
                </a:cubicBezTo>
                <a:cubicBezTo>
                  <a:pt x="19822" y="32584"/>
                  <a:pt x="20028" y="32740"/>
                  <a:pt x="20231" y="32897"/>
                </a:cubicBezTo>
                <a:cubicBezTo>
                  <a:pt x="20326" y="32972"/>
                  <a:pt x="20427" y="33040"/>
                  <a:pt x="20526" y="33109"/>
                </a:cubicBezTo>
                <a:cubicBezTo>
                  <a:pt x="20561" y="33133"/>
                  <a:pt x="20594" y="33154"/>
                  <a:pt x="20627" y="33154"/>
                </a:cubicBezTo>
                <a:cubicBezTo>
                  <a:pt x="20656" y="33154"/>
                  <a:pt x="20684" y="33137"/>
                  <a:pt x="20711" y="33091"/>
                </a:cubicBezTo>
                <a:cubicBezTo>
                  <a:pt x="20717" y="33081"/>
                  <a:pt x="20741" y="33076"/>
                  <a:pt x="20768" y="33076"/>
                </a:cubicBezTo>
                <a:cubicBezTo>
                  <a:pt x="20789" y="33076"/>
                  <a:pt x="20811" y="33079"/>
                  <a:pt x="20825" y="33086"/>
                </a:cubicBezTo>
                <a:cubicBezTo>
                  <a:pt x="20954" y="33152"/>
                  <a:pt x="21071" y="33239"/>
                  <a:pt x="21204" y="33294"/>
                </a:cubicBezTo>
                <a:cubicBezTo>
                  <a:pt x="21324" y="33345"/>
                  <a:pt x="21457" y="33373"/>
                  <a:pt x="21586" y="33395"/>
                </a:cubicBezTo>
                <a:cubicBezTo>
                  <a:pt x="21601" y="33397"/>
                  <a:pt x="21616" y="33398"/>
                  <a:pt x="21630" y="33398"/>
                </a:cubicBezTo>
                <a:cubicBezTo>
                  <a:pt x="21706" y="33398"/>
                  <a:pt x="21766" y="33358"/>
                  <a:pt x="21777" y="33258"/>
                </a:cubicBezTo>
                <a:cubicBezTo>
                  <a:pt x="21780" y="33232"/>
                  <a:pt x="21795" y="33209"/>
                  <a:pt x="21808" y="33174"/>
                </a:cubicBezTo>
                <a:cubicBezTo>
                  <a:pt x="21926" y="33240"/>
                  <a:pt x="22039" y="33299"/>
                  <a:pt x="22148" y="33364"/>
                </a:cubicBezTo>
                <a:cubicBezTo>
                  <a:pt x="22475" y="33555"/>
                  <a:pt x="22795" y="33756"/>
                  <a:pt x="23128" y="33937"/>
                </a:cubicBezTo>
                <a:cubicBezTo>
                  <a:pt x="23489" y="34135"/>
                  <a:pt x="23825" y="34369"/>
                  <a:pt x="24178" y="34579"/>
                </a:cubicBezTo>
                <a:cubicBezTo>
                  <a:pt x="24263" y="34629"/>
                  <a:pt x="24362" y="34662"/>
                  <a:pt x="24458" y="34687"/>
                </a:cubicBezTo>
                <a:cubicBezTo>
                  <a:pt x="24470" y="34690"/>
                  <a:pt x="24481" y="34691"/>
                  <a:pt x="24491" y="34691"/>
                </a:cubicBezTo>
                <a:cubicBezTo>
                  <a:pt x="24544" y="34691"/>
                  <a:pt x="24571" y="34652"/>
                  <a:pt x="24540" y="34585"/>
                </a:cubicBezTo>
                <a:cubicBezTo>
                  <a:pt x="24486" y="34466"/>
                  <a:pt x="24426" y="34348"/>
                  <a:pt x="24363" y="34234"/>
                </a:cubicBezTo>
                <a:cubicBezTo>
                  <a:pt x="24239" y="34009"/>
                  <a:pt x="24102" y="33791"/>
                  <a:pt x="23985" y="33563"/>
                </a:cubicBezTo>
                <a:cubicBezTo>
                  <a:pt x="23872" y="33342"/>
                  <a:pt x="23776" y="33113"/>
                  <a:pt x="23674" y="32885"/>
                </a:cubicBezTo>
                <a:cubicBezTo>
                  <a:pt x="23624" y="32773"/>
                  <a:pt x="23580" y="32659"/>
                  <a:pt x="23534" y="32545"/>
                </a:cubicBezTo>
                <a:cubicBezTo>
                  <a:pt x="23712" y="32476"/>
                  <a:pt x="23728" y="32463"/>
                  <a:pt x="23691" y="32298"/>
                </a:cubicBezTo>
                <a:cubicBezTo>
                  <a:pt x="23663" y="32174"/>
                  <a:pt x="23614" y="32052"/>
                  <a:pt x="23560" y="31938"/>
                </a:cubicBezTo>
                <a:cubicBezTo>
                  <a:pt x="23378" y="31557"/>
                  <a:pt x="23191" y="31179"/>
                  <a:pt x="23006" y="30802"/>
                </a:cubicBezTo>
                <a:cubicBezTo>
                  <a:pt x="23001" y="30793"/>
                  <a:pt x="23001" y="30780"/>
                  <a:pt x="22999" y="30767"/>
                </a:cubicBezTo>
                <a:cubicBezTo>
                  <a:pt x="23133" y="30747"/>
                  <a:pt x="23263" y="30731"/>
                  <a:pt x="23393" y="30711"/>
                </a:cubicBezTo>
                <a:cubicBezTo>
                  <a:pt x="23494" y="30696"/>
                  <a:pt x="23545" y="30626"/>
                  <a:pt x="23540" y="30508"/>
                </a:cubicBezTo>
                <a:cubicBezTo>
                  <a:pt x="23534" y="30343"/>
                  <a:pt x="23455" y="30209"/>
                  <a:pt x="23356" y="30086"/>
                </a:cubicBezTo>
                <a:cubicBezTo>
                  <a:pt x="23325" y="30046"/>
                  <a:pt x="23292" y="30006"/>
                  <a:pt x="23253" y="29960"/>
                </a:cubicBezTo>
                <a:cubicBezTo>
                  <a:pt x="23380" y="29901"/>
                  <a:pt x="23378" y="29810"/>
                  <a:pt x="23329" y="29712"/>
                </a:cubicBezTo>
                <a:cubicBezTo>
                  <a:pt x="23215" y="29484"/>
                  <a:pt x="23099" y="29257"/>
                  <a:pt x="22984" y="29031"/>
                </a:cubicBezTo>
                <a:cubicBezTo>
                  <a:pt x="23037" y="29007"/>
                  <a:pt x="23095" y="28972"/>
                  <a:pt x="23157" y="28956"/>
                </a:cubicBezTo>
                <a:cubicBezTo>
                  <a:pt x="23273" y="28925"/>
                  <a:pt x="23294" y="28841"/>
                  <a:pt x="23220" y="28738"/>
                </a:cubicBezTo>
                <a:cubicBezTo>
                  <a:pt x="23118" y="28596"/>
                  <a:pt x="23005" y="28461"/>
                  <a:pt x="22891" y="28329"/>
                </a:cubicBezTo>
                <a:cubicBezTo>
                  <a:pt x="22651" y="28056"/>
                  <a:pt x="22408" y="27786"/>
                  <a:pt x="22164" y="27514"/>
                </a:cubicBezTo>
                <a:cubicBezTo>
                  <a:pt x="22128" y="27472"/>
                  <a:pt x="22092" y="27433"/>
                  <a:pt x="22053" y="27390"/>
                </a:cubicBezTo>
                <a:cubicBezTo>
                  <a:pt x="22263" y="27315"/>
                  <a:pt x="22471" y="27239"/>
                  <a:pt x="22681" y="27169"/>
                </a:cubicBezTo>
                <a:cubicBezTo>
                  <a:pt x="22754" y="27144"/>
                  <a:pt x="22781" y="27105"/>
                  <a:pt x="22760" y="27030"/>
                </a:cubicBezTo>
                <a:cubicBezTo>
                  <a:pt x="22701" y="26804"/>
                  <a:pt x="22590" y="26613"/>
                  <a:pt x="22390" y="26482"/>
                </a:cubicBezTo>
                <a:cubicBezTo>
                  <a:pt x="22486" y="26362"/>
                  <a:pt x="22475" y="26311"/>
                  <a:pt x="22353" y="26225"/>
                </a:cubicBezTo>
                <a:cubicBezTo>
                  <a:pt x="22195" y="26114"/>
                  <a:pt x="22037" y="26002"/>
                  <a:pt x="21885" y="25894"/>
                </a:cubicBezTo>
                <a:cubicBezTo>
                  <a:pt x="21890" y="25868"/>
                  <a:pt x="21890" y="25858"/>
                  <a:pt x="21894" y="25854"/>
                </a:cubicBezTo>
                <a:cubicBezTo>
                  <a:pt x="22045" y="25711"/>
                  <a:pt x="22045" y="25692"/>
                  <a:pt x="21876" y="25567"/>
                </a:cubicBezTo>
                <a:cubicBezTo>
                  <a:pt x="21653" y="25404"/>
                  <a:pt x="21435" y="25236"/>
                  <a:pt x="21209" y="25078"/>
                </a:cubicBezTo>
                <a:cubicBezTo>
                  <a:pt x="21118" y="25015"/>
                  <a:pt x="21011" y="24978"/>
                  <a:pt x="20901" y="24924"/>
                </a:cubicBezTo>
                <a:cubicBezTo>
                  <a:pt x="20980" y="24876"/>
                  <a:pt x="21049" y="24834"/>
                  <a:pt x="21117" y="24794"/>
                </a:cubicBezTo>
                <a:cubicBezTo>
                  <a:pt x="21225" y="24731"/>
                  <a:pt x="21241" y="24669"/>
                  <a:pt x="21142" y="24587"/>
                </a:cubicBezTo>
                <a:cubicBezTo>
                  <a:pt x="20988" y="24459"/>
                  <a:pt x="20824" y="24339"/>
                  <a:pt x="20655" y="24228"/>
                </a:cubicBezTo>
                <a:cubicBezTo>
                  <a:pt x="20486" y="24116"/>
                  <a:pt x="20346" y="23984"/>
                  <a:pt x="20222" y="23821"/>
                </a:cubicBezTo>
                <a:cubicBezTo>
                  <a:pt x="20124" y="23692"/>
                  <a:pt x="20000" y="23579"/>
                  <a:pt x="19873" y="23476"/>
                </a:cubicBezTo>
                <a:cubicBezTo>
                  <a:pt x="19777" y="23399"/>
                  <a:pt x="19652" y="23359"/>
                  <a:pt x="19553" y="23286"/>
                </a:cubicBezTo>
                <a:cubicBezTo>
                  <a:pt x="19447" y="23208"/>
                  <a:pt x="19364" y="23098"/>
                  <a:pt x="19259" y="23018"/>
                </a:cubicBezTo>
                <a:cubicBezTo>
                  <a:pt x="19133" y="22922"/>
                  <a:pt x="18986" y="22851"/>
                  <a:pt x="18863" y="22752"/>
                </a:cubicBezTo>
                <a:cubicBezTo>
                  <a:pt x="18659" y="22588"/>
                  <a:pt x="18469" y="22410"/>
                  <a:pt x="18269" y="22242"/>
                </a:cubicBezTo>
                <a:cubicBezTo>
                  <a:pt x="18114" y="22109"/>
                  <a:pt x="17953" y="21981"/>
                  <a:pt x="17795" y="21852"/>
                </a:cubicBezTo>
                <a:cubicBezTo>
                  <a:pt x="17800" y="21840"/>
                  <a:pt x="17804" y="21829"/>
                  <a:pt x="17809" y="21817"/>
                </a:cubicBezTo>
                <a:cubicBezTo>
                  <a:pt x="18002" y="21866"/>
                  <a:pt x="18199" y="21901"/>
                  <a:pt x="18385" y="21968"/>
                </a:cubicBezTo>
                <a:cubicBezTo>
                  <a:pt x="18642" y="22060"/>
                  <a:pt x="18891" y="22174"/>
                  <a:pt x="19139" y="22287"/>
                </a:cubicBezTo>
                <a:cubicBezTo>
                  <a:pt x="19384" y="22397"/>
                  <a:pt x="19625" y="22513"/>
                  <a:pt x="19862" y="22639"/>
                </a:cubicBezTo>
                <a:cubicBezTo>
                  <a:pt x="20135" y="22784"/>
                  <a:pt x="20398" y="22942"/>
                  <a:pt x="20666" y="23095"/>
                </a:cubicBezTo>
                <a:cubicBezTo>
                  <a:pt x="20682" y="23105"/>
                  <a:pt x="20702" y="23112"/>
                  <a:pt x="20720" y="23118"/>
                </a:cubicBezTo>
                <a:cubicBezTo>
                  <a:pt x="20765" y="23135"/>
                  <a:pt x="20798" y="23145"/>
                  <a:pt x="20825" y="23145"/>
                </a:cubicBezTo>
                <a:cubicBezTo>
                  <a:pt x="20877" y="23145"/>
                  <a:pt x="20902" y="23106"/>
                  <a:pt x="20931" y="23008"/>
                </a:cubicBezTo>
                <a:cubicBezTo>
                  <a:pt x="20941" y="23007"/>
                  <a:pt x="20951" y="23007"/>
                  <a:pt x="20960" y="23007"/>
                </a:cubicBezTo>
                <a:cubicBezTo>
                  <a:pt x="21126" y="23007"/>
                  <a:pt x="21245" y="23129"/>
                  <a:pt x="21386" y="23190"/>
                </a:cubicBezTo>
                <a:cubicBezTo>
                  <a:pt x="21446" y="23218"/>
                  <a:pt x="21498" y="23260"/>
                  <a:pt x="21556" y="23293"/>
                </a:cubicBezTo>
                <a:cubicBezTo>
                  <a:pt x="21647" y="23348"/>
                  <a:pt x="21741" y="23363"/>
                  <a:pt x="21852" y="23370"/>
                </a:cubicBezTo>
                <a:cubicBezTo>
                  <a:pt x="22026" y="23383"/>
                  <a:pt x="22199" y="23445"/>
                  <a:pt x="22367" y="23503"/>
                </a:cubicBezTo>
                <a:cubicBezTo>
                  <a:pt x="22472" y="23539"/>
                  <a:pt x="22564" y="23616"/>
                  <a:pt x="22670" y="23652"/>
                </a:cubicBezTo>
                <a:cubicBezTo>
                  <a:pt x="22701" y="23663"/>
                  <a:pt x="22727" y="23669"/>
                  <a:pt x="22747" y="23669"/>
                </a:cubicBezTo>
                <a:cubicBezTo>
                  <a:pt x="22804" y="23669"/>
                  <a:pt x="22824" y="23626"/>
                  <a:pt x="22831" y="23534"/>
                </a:cubicBezTo>
                <a:cubicBezTo>
                  <a:pt x="22836" y="23480"/>
                  <a:pt x="22846" y="23427"/>
                  <a:pt x="22856" y="23354"/>
                </a:cubicBezTo>
                <a:cubicBezTo>
                  <a:pt x="22964" y="23404"/>
                  <a:pt x="23057" y="23442"/>
                  <a:pt x="23144" y="23492"/>
                </a:cubicBezTo>
                <a:cubicBezTo>
                  <a:pt x="23328" y="23596"/>
                  <a:pt x="23509" y="23701"/>
                  <a:pt x="23688" y="23813"/>
                </a:cubicBezTo>
                <a:cubicBezTo>
                  <a:pt x="23783" y="23872"/>
                  <a:pt x="23869" y="23948"/>
                  <a:pt x="23963" y="24010"/>
                </a:cubicBezTo>
                <a:cubicBezTo>
                  <a:pt x="24006" y="24038"/>
                  <a:pt x="24050" y="24068"/>
                  <a:pt x="24093" y="24068"/>
                </a:cubicBezTo>
                <a:cubicBezTo>
                  <a:pt x="24127" y="24068"/>
                  <a:pt x="24161" y="24050"/>
                  <a:pt x="24194" y="24000"/>
                </a:cubicBezTo>
                <a:cubicBezTo>
                  <a:pt x="24198" y="23992"/>
                  <a:pt x="24213" y="23989"/>
                  <a:pt x="24232" y="23989"/>
                </a:cubicBezTo>
                <a:cubicBezTo>
                  <a:pt x="24256" y="23989"/>
                  <a:pt x="24287" y="23994"/>
                  <a:pt x="24308" y="24001"/>
                </a:cubicBezTo>
                <a:cubicBezTo>
                  <a:pt x="24523" y="24069"/>
                  <a:pt x="24736" y="24144"/>
                  <a:pt x="24951" y="24214"/>
                </a:cubicBezTo>
                <a:cubicBezTo>
                  <a:pt x="24989" y="24226"/>
                  <a:pt x="25029" y="24234"/>
                  <a:pt x="25069" y="24234"/>
                </a:cubicBezTo>
                <a:cubicBezTo>
                  <a:pt x="25072" y="24234"/>
                  <a:pt x="25075" y="24233"/>
                  <a:pt x="25077" y="24233"/>
                </a:cubicBezTo>
                <a:cubicBezTo>
                  <a:pt x="25239" y="24227"/>
                  <a:pt x="25396" y="24171"/>
                  <a:pt x="25351" y="23939"/>
                </a:cubicBezTo>
                <a:cubicBezTo>
                  <a:pt x="25345" y="23909"/>
                  <a:pt x="25346" y="23878"/>
                  <a:pt x="25342" y="23840"/>
                </a:cubicBezTo>
                <a:lnTo>
                  <a:pt x="25342" y="23840"/>
                </a:lnTo>
                <a:cubicBezTo>
                  <a:pt x="25391" y="23843"/>
                  <a:pt x="25433" y="23851"/>
                  <a:pt x="25475" y="23852"/>
                </a:cubicBezTo>
                <a:cubicBezTo>
                  <a:pt x="25578" y="23855"/>
                  <a:pt x="25680" y="23870"/>
                  <a:pt x="25784" y="23870"/>
                </a:cubicBezTo>
                <a:cubicBezTo>
                  <a:pt x="25836" y="23870"/>
                  <a:pt x="25889" y="23866"/>
                  <a:pt x="25944" y="23856"/>
                </a:cubicBezTo>
                <a:cubicBezTo>
                  <a:pt x="25971" y="23851"/>
                  <a:pt x="25998" y="23849"/>
                  <a:pt x="26026" y="23849"/>
                </a:cubicBezTo>
                <a:cubicBezTo>
                  <a:pt x="26166" y="23849"/>
                  <a:pt x="26316" y="23903"/>
                  <a:pt x="26461" y="23928"/>
                </a:cubicBezTo>
                <a:cubicBezTo>
                  <a:pt x="26498" y="23934"/>
                  <a:pt x="26535" y="23949"/>
                  <a:pt x="26575" y="23955"/>
                </a:cubicBezTo>
                <a:cubicBezTo>
                  <a:pt x="26598" y="23958"/>
                  <a:pt x="26619" y="23960"/>
                  <a:pt x="26636" y="23960"/>
                </a:cubicBezTo>
                <a:cubicBezTo>
                  <a:pt x="26708" y="23960"/>
                  <a:pt x="26729" y="23926"/>
                  <a:pt x="26745" y="23820"/>
                </a:cubicBezTo>
                <a:cubicBezTo>
                  <a:pt x="26897" y="23841"/>
                  <a:pt x="27049" y="23862"/>
                  <a:pt x="27200" y="23884"/>
                </a:cubicBezTo>
                <a:cubicBezTo>
                  <a:pt x="27318" y="23901"/>
                  <a:pt x="27437" y="23936"/>
                  <a:pt x="27554" y="23936"/>
                </a:cubicBezTo>
                <a:cubicBezTo>
                  <a:pt x="27563" y="23936"/>
                  <a:pt x="27572" y="23935"/>
                  <a:pt x="27581" y="23935"/>
                </a:cubicBezTo>
                <a:cubicBezTo>
                  <a:pt x="27774" y="23926"/>
                  <a:pt x="27820" y="23873"/>
                  <a:pt x="27742" y="23707"/>
                </a:cubicBezTo>
                <a:cubicBezTo>
                  <a:pt x="27655" y="23519"/>
                  <a:pt x="27562" y="23336"/>
                  <a:pt x="27471" y="23151"/>
                </a:cubicBezTo>
                <a:cubicBezTo>
                  <a:pt x="27445" y="23098"/>
                  <a:pt x="27419" y="23046"/>
                  <a:pt x="27393" y="22995"/>
                </a:cubicBezTo>
                <a:cubicBezTo>
                  <a:pt x="27584" y="22899"/>
                  <a:pt x="27594" y="22874"/>
                  <a:pt x="27483" y="22691"/>
                </a:cubicBezTo>
                <a:cubicBezTo>
                  <a:pt x="27349" y="22469"/>
                  <a:pt x="27208" y="22249"/>
                  <a:pt x="27069" y="22027"/>
                </a:cubicBezTo>
                <a:cubicBezTo>
                  <a:pt x="27053" y="22002"/>
                  <a:pt x="27040" y="21975"/>
                  <a:pt x="27023" y="21945"/>
                </a:cubicBezTo>
                <a:lnTo>
                  <a:pt x="27023" y="21945"/>
                </a:lnTo>
                <a:cubicBezTo>
                  <a:pt x="27343" y="21969"/>
                  <a:pt x="27653" y="21986"/>
                  <a:pt x="27963" y="22015"/>
                </a:cubicBezTo>
                <a:cubicBezTo>
                  <a:pt x="28102" y="22027"/>
                  <a:pt x="28239" y="22055"/>
                  <a:pt x="28376" y="22086"/>
                </a:cubicBezTo>
                <a:cubicBezTo>
                  <a:pt x="28540" y="22123"/>
                  <a:pt x="28700" y="22174"/>
                  <a:pt x="28862" y="22215"/>
                </a:cubicBezTo>
                <a:cubicBezTo>
                  <a:pt x="28910" y="22226"/>
                  <a:pt x="28963" y="22227"/>
                  <a:pt x="29013" y="22227"/>
                </a:cubicBezTo>
                <a:cubicBezTo>
                  <a:pt x="29114" y="22227"/>
                  <a:pt x="29180" y="22194"/>
                  <a:pt x="29162" y="22074"/>
                </a:cubicBezTo>
                <a:cubicBezTo>
                  <a:pt x="29157" y="22042"/>
                  <a:pt x="29167" y="22006"/>
                  <a:pt x="29170" y="21960"/>
                </a:cubicBezTo>
                <a:cubicBezTo>
                  <a:pt x="29198" y="21960"/>
                  <a:pt x="29223" y="21959"/>
                  <a:pt x="29248" y="21959"/>
                </a:cubicBezTo>
                <a:cubicBezTo>
                  <a:pt x="29266" y="21959"/>
                  <a:pt x="29283" y="21959"/>
                  <a:pt x="29301" y="21961"/>
                </a:cubicBezTo>
                <a:cubicBezTo>
                  <a:pt x="29589" y="21986"/>
                  <a:pt x="29875" y="22014"/>
                  <a:pt x="30163" y="22041"/>
                </a:cubicBezTo>
                <a:cubicBezTo>
                  <a:pt x="30202" y="22045"/>
                  <a:pt x="30242" y="22050"/>
                  <a:pt x="30281" y="22050"/>
                </a:cubicBezTo>
                <a:cubicBezTo>
                  <a:pt x="30443" y="22050"/>
                  <a:pt x="30462" y="22033"/>
                  <a:pt x="30484" y="21871"/>
                </a:cubicBezTo>
                <a:cubicBezTo>
                  <a:pt x="30693" y="21847"/>
                  <a:pt x="30906" y="21829"/>
                  <a:pt x="31117" y="21798"/>
                </a:cubicBezTo>
                <a:cubicBezTo>
                  <a:pt x="31216" y="21783"/>
                  <a:pt x="31314" y="21749"/>
                  <a:pt x="31407" y="21713"/>
                </a:cubicBezTo>
                <a:cubicBezTo>
                  <a:pt x="31506" y="21676"/>
                  <a:pt x="31523" y="21599"/>
                  <a:pt x="31482" y="21503"/>
                </a:cubicBezTo>
                <a:cubicBezTo>
                  <a:pt x="31328" y="21138"/>
                  <a:pt x="31174" y="20771"/>
                  <a:pt x="31020" y="20406"/>
                </a:cubicBezTo>
                <a:cubicBezTo>
                  <a:pt x="31011" y="20384"/>
                  <a:pt x="31007" y="20363"/>
                  <a:pt x="31002" y="20345"/>
                </a:cubicBezTo>
                <a:cubicBezTo>
                  <a:pt x="31278" y="20312"/>
                  <a:pt x="31546" y="20283"/>
                  <a:pt x="31815" y="20244"/>
                </a:cubicBezTo>
                <a:cubicBezTo>
                  <a:pt x="31853" y="20239"/>
                  <a:pt x="31885" y="20190"/>
                  <a:pt x="31920" y="20162"/>
                </a:cubicBezTo>
                <a:cubicBezTo>
                  <a:pt x="31946" y="20139"/>
                  <a:pt x="31971" y="20107"/>
                  <a:pt x="32000" y="20100"/>
                </a:cubicBezTo>
                <a:cubicBezTo>
                  <a:pt x="32138" y="20071"/>
                  <a:pt x="32277" y="20051"/>
                  <a:pt x="32414" y="20024"/>
                </a:cubicBezTo>
                <a:cubicBezTo>
                  <a:pt x="32488" y="20010"/>
                  <a:pt x="32561" y="19998"/>
                  <a:pt x="32629" y="19970"/>
                </a:cubicBezTo>
                <a:cubicBezTo>
                  <a:pt x="32813" y="19898"/>
                  <a:pt x="32843" y="19840"/>
                  <a:pt x="32805" y="19630"/>
                </a:cubicBezTo>
                <a:cubicBezTo>
                  <a:pt x="33025" y="19620"/>
                  <a:pt x="33242" y="19599"/>
                  <a:pt x="33459" y="19599"/>
                </a:cubicBezTo>
                <a:cubicBezTo>
                  <a:pt x="33481" y="19599"/>
                  <a:pt x="33503" y="19599"/>
                  <a:pt x="33526" y="19599"/>
                </a:cubicBezTo>
                <a:cubicBezTo>
                  <a:pt x="33888" y="19608"/>
                  <a:pt x="34250" y="19639"/>
                  <a:pt x="34611" y="19654"/>
                </a:cubicBezTo>
                <a:cubicBezTo>
                  <a:pt x="34654" y="19656"/>
                  <a:pt x="34697" y="19656"/>
                  <a:pt x="34740" y="19656"/>
                </a:cubicBezTo>
                <a:cubicBezTo>
                  <a:pt x="34854" y="19656"/>
                  <a:pt x="34968" y="19651"/>
                  <a:pt x="35079" y="19639"/>
                </a:cubicBezTo>
                <a:cubicBezTo>
                  <a:pt x="35156" y="19632"/>
                  <a:pt x="35238" y="19598"/>
                  <a:pt x="35306" y="19558"/>
                </a:cubicBezTo>
                <a:cubicBezTo>
                  <a:pt x="35377" y="19517"/>
                  <a:pt x="35362" y="19452"/>
                  <a:pt x="35290" y="19427"/>
                </a:cubicBezTo>
                <a:cubicBezTo>
                  <a:pt x="35143" y="19377"/>
                  <a:pt x="35030" y="19257"/>
                  <a:pt x="34860" y="19246"/>
                </a:cubicBezTo>
                <a:cubicBezTo>
                  <a:pt x="34785" y="19241"/>
                  <a:pt x="34713" y="19170"/>
                  <a:pt x="34638" y="19133"/>
                </a:cubicBezTo>
                <a:cubicBezTo>
                  <a:pt x="34204" y="18914"/>
                  <a:pt x="33766" y="18702"/>
                  <a:pt x="33335" y="18477"/>
                </a:cubicBezTo>
                <a:cubicBezTo>
                  <a:pt x="33213" y="18413"/>
                  <a:pt x="33110" y="18313"/>
                  <a:pt x="32985" y="18221"/>
                </a:cubicBezTo>
                <a:cubicBezTo>
                  <a:pt x="33020" y="18188"/>
                  <a:pt x="33048" y="18153"/>
                  <a:pt x="33084" y="18127"/>
                </a:cubicBezTo>
                <a:cubicBezTo>
                  <a:pt x="33175" y="18063"/>
                  <a:pt x="33175" y="17987"/>
                  <a:pt x="33111" y="17907"/>
                </a:cubicBezTo>
                <a:cubicBezTo>
                  <a:pt x="33062" y="17843"/>
                  <a:pt x="33012" y="17770"/>
                  <a:pt x="32946" y="17729"/>
                </a:cubicBezTo>
                <a:cubicBezTo>
                  <a:pt x="32654" y="17546"/>
                  <a:pt x="32368" y="17353"/>
                  <a:pt x="32029" y="17253"/>
                </a:cubicBezTo>
                <a:cubicBezTo>
                  <a:pt x="31890" y="17214"/>
                  <a:pt x="31763" y="17127"/>
                  <a:pt x="31629" y="17060"/>
                </a:cubicBezTo>
                <a:cubicBezTo>
                  <a:pt x="31770" y="16893"/>
                  <a:pt x="31913" y="16722"/>
                  <a:pt x="32062" y="16552"/>
                </a:cubicBezTo>
                <a:cubicBezTo>
                  <a:pt x="32123" y="16481"/>
                  <a:pt x="32127" y="16424"/>
                  <a:pt x="32070" y="16347"/>
                </a:cubicBezTo>
                <a:cubicBezTo>
                  <a:pt x="31962" y="16203"/>
                  <a:pt x="31808" y="16134"/>
                  <a:pt x="31648" y="16074"/>
                </a:cubicBezTo>
                <a:cubicBezTo>
                  <a:pt x="31481" y="16013"/>
                  <a:pt x="31315" y="15954"/>
                  <a:pt x="31146" y="15897"/>
                </a:cubicBezTo>
                <a:cubicBezTo>
                  <a:pt x="31079" y="15875"/>
                  <a:pt x="31011" y="15862"/>
                  <a:pt x="30933" y="15843"/>
                </a:cubicBezTo>
                <a:cubicBezTo>
                  <a:pt x="30936" y="15815"/>
                  <a:pt x="30939" y="15781"/>
                  <a:pt x="30945" y="15749"/>
                </a:cubicBezTo>
                <a:cubicBezTo>
                  <a:pt x="30974" y="15607"/>
                  <a:pt x="30954" y="15575"/>
                  <a:pt x="30821" y="15539"/>
                </a:cubicBezTo>
                <a:cubicBezTo>
                  <a:pt x="30604" y="15482"/>
                  <a:pt x="30401" y="15391"/>
                  <a:pt x="30219" y="15254"/>
                </a:cubicBezTo>
                <a:cubicBezTo>
                  <a:pt x="30168" y="15215"/>
                  <a:pt x="30087" y="15216"/>
                  <a:pt x="30024" y="15201"/>
                </a:cubicBezTo>
                <a:cubicBezTo>
                  <a:pt x="30066" y="15117"/>
                  <a:pt x="30113" y="15029"/>
                  <a:pt x="30154" y="14936"/>
                </a:cubicBezTo>
                <a:cubicBezTo>
                  <a:pt x="30188" y="14863"/>
                  <a:pt x="30168" y="14796"/>
                  <a:pt x="30100" y="14755"/>
                </a:cubicBezTo>
                <a:cubicBezTo>
                  <a:pt x="30027" y="14711"/>
                  <a:pt x="29951" y="14671"/>
                  <a:pt x="29871" y="14642"/>
                </a:cubicBezTo>
                <a:cubicBezTo>
                  <a:pt x="29696" y="14576"/>
                  <a:pt x="29519" y="14520"/>
                  <a:pt x="29343" y="14459"/>
                </a:cubicBezTo>
                <a:cubicBezTo>
                  <a:pt x="29331" y="14455"/>
                  <a:pt x="29321" y="14449"/>
                  <a:pt x="29309" y="14449"/>
                </a:cubicBezTo>
                <a:cubicBezTo>
                  <a:pt x="29183" y="14449"/>
                  <a:pt x="29067" y="14439"/>
                  <a:pt x="28979" y="14320"/>
                </a:cubicBezTo>
                <a:cubicBezTo>
                  <a:pt x="28962" y="14296"/>
                  <a:pt x="28915" y="14294"/>
                  <a:pt x="28866" y="14294"/>
                </a:cubicBezTo>
                <a:cubicBezTo>
                  <a:pt x="28855" y="14294"/>
                  <a:pt x="28844" y="14294"/>
                  <a:pt x="28832" y="14294"/>
                </a:cubicBezTo>
                <a:cubicBezTo>
                  <a:pt x="28813" y="14294"/>
                  <a:pt x="28795" y="14294"/>
                  <a:pt x="28778" y="14292"/>
                </a:cubicBezTo>
                <a:cubicBezTo>
                  <a:pt x="28695" y="14282"/>
                  <a:pt x="28612" y="14273"/>
                  <a:pt x="28511" y="14261"/>
                </a:cubicBezTo>
                <a:cubicBezTo>
                  <a:pt x="28683" y="14045"/>
                  <a:pt x="28841" y="13853"/>
                  <a:pt x="28989" y="13654"/>
                </a:cubicBezTo>
                <a:cubicBezTo>
                  <a:pt x="29011" y="13625"/>
                  <a:pt x="28981" y="13558"/>
                  <a:pt x="28976" y="13512"/>
                </a:cubicBezTo>
                <a:cubicBezTo>
                  <a:pt x="29088" y="13277"/>
                  <a:pt x="29206" y="13038"/>
                  <a:pt x="29319" y="12795"/>
                </a:cubicBezTo>
                <a:cubicBezTo>
                  <a:pt x="29329" y="12771"/>
                  <a:pt x="29315" y="12724"/>
                  <a:pt x="29298" y="12700"/>
                </a:cubicBezTo>
                <a:cubicBezTo>
                  <a:pt x="29222" y="12597"/>
                  <a:pt x="29124" y="12530"/>
                  <a:pt x="28990" y="12508"/>
                </a:cubicBezTo>
                <a:cubicBezTo>
                  <a:pt x="28860" y="12488"/>
                  <a:pt x="28732" y="12440"/>
                  <a:pt x="28603" y="12406"/>
                </a:cubicBezTo>
                <a:cubicBezTo>
                  <a:pt x="28537" y="12390"/>
                  <a:pt x="28469" y="12379"/>
                  <a:pt x="28402" y="12364"/>
                </a:cubicBezTo>
                <a:cubicBezTo>
                  <a:pt x="28435" y="12246"/>
                  <a:pt x="28404" y="12191"/>
                  <a:pt x="28265" y="12179"/>
                </a:cubicBezTo>
                <a:cubicBezTo>
                  <a:pt x="27992" y="12153"/>
                  <a:pt x="27719" y="12140"/>
                  <a:pt x="27455" y="12122"/>
                </a:cubicBezTo>
                <a:cubicBezTo>
                  <a:pt x="27486" y="12046"/>
                  <a:pt x="27527" y="11949"/>
                  <a:pt x="27566" y="11850"/>
                </a:cubicBezTo>
                <a:cubicBezTo>
                  <a:pt x="27608" y="11746"/>
                  <a:pt x="27585" y="11670"/>
                  <a:pt x="27477" y="11640"/>
                </a:cubicBezTo>
                <a:cubicBezTo>
                  <a:pt x="27321" y="11598"/>
                  <a:pt x="27160" y="11555"/>
                  <a:pt x="27000" y="11547"/>
                </a:cubicBezTo>
                <a:cubicBezTo>
                  <a:pt x="26943" y="11544"/>
                  <a:pt x="26885" y="11543"/>
                  <a:pt x="26827" y="11543"/>
                </a:cubicBezTo>
                <a:cubicBezTo>
                  <a:pt x="26652" y="11543"/>
                  <a:pt x="26478" y="11554"/>
                  <a:pt x="26303" y="11562"/>
                </a:cubicBezTo>
                <a:cubicBezTo>
                  <a:pt x="26228" y="11564"/>
                  <a:pt x="26154" y="11586"/>
                  <a:pt x="26072" y="11600"/>
                </a:cubicBezTo>
                <a:cubicBezTo>
                  <a:pt x="26033" y="11529"/>
                  <a:pt x="26006" y="11496"/>
                  <a:pt x="25945" y="11496"/>
                </a:cubicBezTo>
                <a:cubicBezTo>
                  <a:pt x="25903" y="11496"/>
                  <a:pt x="25845" y="11512"/>
                  <a:pt x="25754" y="11542"/>
                </a:cubicBezTo>
                <a:cubicBezTo>
                  <a:pt x="25596" y="11595"/>
                  <a:pt x="25445" y="11664"/>
                  <a:pt x="25286" y="11711"/>
                </a:cubicBezTo>
                <a:cubicBezTo>
                  <a:pt x="25145" y="11753"/>
                  <a:pt x="24999" y="11778"/>
                  <a:pt x="24854" y="11811"/>
                </a:cubicBezTo>
                <a:cubicBezTo>
                  <a:pt x="24881" y="11697"/>
                  <a:pt x="24907" y="11586"/>
                  <a:pt x="24937" y="11475"/>
                </a:cubicBezTo>
                <a:cubicBezTo>
                  <a:pt x="24961" y="11381"/>
                  <a:pt x="24920" y="11320"/>
                  <a:pt x="24830" y="11317"/>
                </a:cubicBezTo>
                <a:cubicBezTo>
                  <a:pt x="24795" y="11316"/>
                  <a:pt x="24760" y="11315"/>
                  <a:pt x="24726" y="11315"/>
                </a:cubicBezTo>
                <a:cubicBezTo>
                  <a:pt x="24587" y="11315"/>
                  <a:pt x="24448" y="11323"/>
                  <a:pt x="24309" y="11329"/>
                </a:cubicBezTo>
                <a:cubicBezTo>
                  <a:pt x="24206" y="11332"/>
                  <a:pt x="24101" y="11335"/>
                  <a:pt x="24000" y="11356"/>
                </a:cubicBezTo>
                <a:cubicBezTo>
                  <a:pt x="23738" y="11411"/>
                  <a:pt x="23480" y="11475"/>
                  <a:pt x="23216" y="11537"/>
                </a:cubicBezTo>
                <a:cubicBezTo>
                  <a:pt x="23218" y="11527"/>
                  <a:pt x="23231" y="11504"/>
                  <a:pt x="23227" y="11485"/>
                </a:cubicBezTo>
                <a:cubicBezTo>
                  <a:pt x="23219" y="11448"/>
                  <a:pt x="23213" y="11401"/>
                  <a:pt x="23188" y="11384"/>
                </a:cubicBezTo>
                <a:cubicBezTo>
                  <a:pt x="23160" y="11365"/>
                  <a:pt x="23119" y="11351"/>
                  <a:pt x="23082" y="11351"/>
                </a:cubicBezTo>
                <a:cubicBezTo>
                  <a:pt x="23075" y="11351"/>
                  <a:pt x="23068" y="11352"/>
                  <a:pt x="23062" y="11353"/>
                </a:cubicBezTo>
                <a:cubicBezTo>
                  <a:pt x="23017" y="11360"/>
                  <a:pt x="22975" y="11393"/>
                  <a:pt x="22934" y="11417"/>
                </a:cubicBezTo>
                <a:cubicBezTo>
                  <a:pt x="22735" y="11528"/>
                  <a:pt x="22517" y="11559"/>
                  <a:pt x="22291" y="11579"/>
                </a:cubicBezTo>
                <a:cubicBezTo>
                  <a:pt x="22028" y="11604"/>
                  <a:pt x="21767" y="11660"/>
                  <a:pt x="21503" y="11690"/>
                </a:cubicBezTo>
                <a:cubicBezTo>
                  <a:pt x="21428" y="11697"/>
                  <a:pt x="21357" y="11670"/>
                  <a:pt x="21367" y="11784"/>
                </a:cubicBezTo>
                <a:cubicBezTo>
                  <a:pt x="21322" y="11754"/>
                  <a:pt x="21272" y="11739"/>
                  <a:pt x="21223" y="11739"/>
                </a:cubicBezTo>
                <a:cubicBezTo>
                  <a:pt x="21160" y="11739"/>
                  <a:pt x="21097" y="11763"/>
                  <a:pt x="21045" y="11810"/>
                </a:cubicBezTo>
                <a:cubicBezTo>
                  <a:pt x="21022" y="11830"/>
                  <a:pt x="20980" y="11834"/>
                  <a:pt x="20948" y="11842"/>
                </a:cubicBezTo>
                <a:cubicBezTo>
                  <a:pt x="20843" y="11866"/>
                  <a:pt x="20738" y="11885"/>
                  <a:pt x="20635" y="11913"/>
                </a:cubicBezTo>
                <a:cubicBezTo>
                  <a:pt x="20547" y="11937"/>
                  <a:pt x="20464" y="11972"/>
                  <a:pt x="20384" y="12005"/>
                </a:cubicBezTo>
                <a:cubicBezTo>
                  <a:pt x="20326" y="12018"/>
                  <a:pt x="20256" y="12015"/>
                  <a:pt x="20212" y="12047"/>
                </a:cubicBezTo>
                <a:cubicBezTo>
                  <a:pt x="20206" y="12052"/>
                  <a:pt x="20200" y="12053"/>
                  <a:pt x="20193" y="12053"/>
                </a:cubicBezTo>
                <a:cubicBezTo>
                  <a:pt x="20159" y="12053"/>
                  <a:pt x="20115" y="12009"/>
                  <a:pt x="20090" y="12009"/>
                </a:cubicBezTo>
                <a:cubicBezTo>
                  <a:pt x="20077" y="12009"/>
                  <a:pt x="20069" y="12021"/>
                  <a:pt x="20069" y="12056"/>
                </a:cubicBezTo>
                <a:cubicBezTo>
                  <a:pt x="20017" y="12069"/>
                  <a:pt x="19969" y="12096"/>
                  <a:pt x="19939" y="12096"/>
                </a:cubicBezTo>
                <a:cubicBezTo>
                  <a:pt x="19932" y="12096"/>
                  <a:pt x="19926" y="12094"/>
                  <a:pt x="19922" y="12092"/>
                </a:cubicBezTo>
                <a:cubicBezTo>
                  <a:pt x="19894" y="12074"/>
                  <a:pt x="19868" y="12068"/>
                  <a:pt x="19842" y="12068"/>
                </a:cubicBezTo>
                <a:cubicBezTo>
                  <a:pt x="19785" y="12068"/>
                  <a:pt x="19731" y="12098"/>
                  <a:pt x="19676" y="12098"/>
                </a:cubicBezTo>
                <a:cubicBezTo>
                  <a:pt x="19675" y="12098"/>
                  <a:pt x="19674" y="12098"/>
                  <a:pt x="19674" y="12098"/>
                </a:cubicBezTo>
                <a:cubicBezTo>
                  <a:pt x="19453" y="12094"/>
                  <a:pt x="19231" y="12076"/>
                  <a:pt x="19010" y="12063"/>
                </a:cubicBezTo>
                <a:cubicBezTo>
                  <a:pt x="18969" y="12061"/>
                  <a:pt x="18929" y="12052"/>
                  <a:pt x="18883" y="12022"/>
                </a:cubicBezTo>
                <a:cubicBezTo>
                  <a:pt x="19024" y="11950"/>
                  <a:pt x="19163" y="11878"/>
                  <a:pt x="19303" y="11808"/>
                </a:cubicBezTo>
                <a:cubicBezTo>
                  <a:pt x="19508" y="11703"/>
                  <a:pt x="19714" y="11602"/>
                  <a:pt x="19920" y="11499"/>
                </a:cubicBezTo>
                <a:cubicBezTo>
                  <a:pt x="20066" y="11425"/>
                  <a:pt x="20218" y="11362"/>
                  <a:pt x="20358" y="11279"/>
                </a:cubicBezTo>
                <a:cubicBezTo>
                  <a:pt x="20636" y="11113"/>
                  <a:pt x="20899" y="10925"/>
                  <a:pt x="21180" y="10763"/>
                </a:cubicBezTo>
                <a:cubicBezTo>
                  <a:pt x="21398" y="10637"/>
                  <a:pt x="21633" y="10537"/>
                  <a:pt x="21860" y="10425"/>
                </a:cubicBezTo>
                <a:cubicBezTo>
                  <a:pt x="21923" y="10394"/>
                  <a:pt x="21989" y="10365"/>
                  <a:pt x="22045" y="10326"/>
                </a:cubicBezTo>
                <a:cubicBezTo>
                  <a:pt x="22072" y="10305"/>
                  <a:pt x="22082" y="10260"/>
                  <a:pt x="22088" y="10216"/>
                </a:cubicBezTo>
                <a:cubicBezTo>
                  <a:pt x="22324" y="10103"/>
                  <a:pt x="22523" y="9931"/>
                  <a:pt x="22714" y="9746"/>
                </a:cubicBezTo>
                <a:cubicBezTo>
                  <a:pt x="22786" y="9675"/>
                  <a:pt x="22878" y="9626"/>
                  <a:pt x="22961" y="9568"/>
                </a:cubicBezTo>
                <a:cubicBezTo>
                  <a:pt x="22985" y="9552"/>
                  <a:pt x="23010" y="9542"/>
                  <a:pt x="23033" y="9529"/>
                </a:cubicBezTo>
                <a:cubicBezTo>
                  <a:pt x="23211" y="9417"/>
                  <a:pt x="23216" y="9336"/>
                  <a:pt x="23053" y="9221"/>
                </a:cubicBezTo>
                <a:cubicBezTo>
                  <a:pt x="23033" y="9207"/>
                  <a:pt x="23014" y="9195"/>
                  <a:pt x="23006" y="9190"/>
                </a:cubicBezTo>
                <a:cubicBezTo>
                  <a:pt x="23229" y="9011"/>
                  <a:pt x="23439" y="8822"/>
                  <a:pt x="23671" y="8660"/>
                </a:cubicBezTo>
                <a:cubicBezTo>
                  <a:pt x="23839" y="8543"/>
                  <a:pt x="24032" y="8462"/>
                  <a:pt x="24215" y="8366"/>
                </a:cubicBezTo>
                <a:cubicBezTo>
                  <a:pt x="24253" y="8346"/>
                  <a:pt x="24294" y="8332"/>
                  <a:pt x="24331" y="8309"/>
                </a:cubicBezTo>
                <a:cubicBezTo>
                  <a:pt x="24500" y="8203"/>
                  <a:pt x="24510" y="8161"/>
                  <a:pt x="24396" y="8004"/>
                </a:cubicBezTo>
                <a:cubicBezTo>
                  <a:pt x="24652" y="7865"/>
                  <a:pt x="24807" y="7632"/>
                  <a:pt x="24961" y="7401"/>
                </a:cubicBezTo>
                <a:cubicBezTo>
                  <a:pt x="25070" y="7235"/>
                  <a:pt x="25038" y="7127"/>
                  <a:pt x="24876" y="7018"/>
                </a:cubicBezTo>
                <a:cubicBezTo>
                  <a:pt x="24786" y="6957"/>
                  <a:pt x="24698" y="6892"/>
                  <a:pt x="24603" y="6838"/>
                </a:cubicBezTo>
                <a:cubicBezTo>
                  <a:pt x="24528" y="6795"/>
                  <a:pt x="24444" y="6767"/>
                  <a:pt x="24364" y="6732"/>
                </a:cubicBezTo>
                <a:cubicBezTo>
                  <a:pt x="24638" y="6561"/>
                  <a:pt x="24797" y="6270"/>
                  <a:pt x="25012" y="6031"/>
                </a:cubicBezTo>
                <a:cubicBezTo>
                  <a:pt x="25168" y="5858"/>
                  <a:pt x="25339" y="5698"/>
                  <a:pt x="25505" y="5533"/>
                </a:cubicBezTo>
                <a:cubicBezTo>
                  <a:pt x="25723" y="5317"/>
                  <a:pt x="25722" y="5282"/>
                  <a:pt x="25471" y="5106"/>
                </a:cubicBezTo>
                <a:cubicBezTo>
                  <a:pt x="25616" y="4941"/>
                  <a:pt x="25758" y="4773"/>
                  <a:pt x="25906" y="4612"/>
                </a:cubicBezTo>
                <a:cubicBezTo>
                  <a:pt x="26026" y="4480"/>
                  <a:pt x="26028" y="4462"/>
                  <a:pt x="25929" y="4366"/>
                </a:cubicBezTo>
                <a:cubicBezTo>
                  <a:pt x="26074" y="4150"/>
                  <a:pt x="26227" y="3944"/>
                  <a:pt x="26356" y="3724"/>
                </a:cubicBezTo>
                <a:cubicBezTo>
                  <a:pt x="26428" y="3602"/>
                  <a:pt x="26388" y="3551"/>
                  <a:pt x="26247" y="3485"/>
                </a:cubicBezTo>
                <a:cubicBezTo>
                  <a:pt x="26125" y="3429"/>
                  <a:pt x="26009" y="3364"/>
                  <a:pt x="25882" y="3300"/>
                </a:cubicBezTo>
                <a:cubicBezTo>
                  <a:pt x="26072" y="3060"/>
                  <a:pt x="26272" y="2811"/>
                  <a:pt x="26475" y="2555"/>
                </a:cubicBezTo>
                <a:cubicBezTo>
                  <a:pt x="26447" y="2535"/>
                  <a:pt x="26419" y="2517"/>
                  <a:pt x="26406" y="2507"/>
                </a:cubicBezTo>
                <a:cubicBezTo>
                  <a:pt x="26524" y="2230"/>
                  <a:pt x="26783" y="2028"/>
                  <a:pt x="26812" y="1704"/>
                </a:cubicBezTo>
                <a:cubicBezTo>
                  <a:pt x="26820" y="1598"/>
                  <a:pt x="26820" y="1598"/>
                  <a:pt x="26727" y="1573"/>
                </a:cubicBezTo>
                <a:cubicBezTo>
                  <a:pt x="26910" y="1289"/>
                  <a:pt x="27092" y="1001"/>
                  <a:pt x="27280" y="717"/>
                </a:cubicBezTo>
                <a:cubicBezTo>
                  <a:pt x="27386" y="555"/>
                  <a:pt x="27509" y="400"/>
                  <a:pt x="27612" y="236"/>
                </a:cubicBezTo>
                <a:cubicBezTo>
                  <a:pt x="27652" y="172"/>
                  <a:pt x="27658" y="89"/>
                  <a:pt x="27681" y="13"/>
                </a:cubicBezTo>
                <a:cubicBezTo>
                  <a:pt x="27634" y="12"/>
                  <a:pt x="27583" y="1"/>
                  <a:pt x="27537" y="1"/>
                </a:cubicBezTo>
                <a:close/>
              </a:path>
            </a:pathLst>
          </a:custGeom>
          <a:solidFill>
            <a:srgbClr val="80B31A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" name="Google Shape;96;p33"/>
          <p:cNvSpPr/>
          <p:nvPr/>
        </p:nvSpPr>
        <p:spPr>
          <a:xfrm rot="-9647156">
            <a:off x="8623690" y="1259851"/>
            <a:ext cx="476352" cy="478652"/>
          </a:xfrm>
          <a:custGeom>
            <a:avLst/>
            <a:gdLst/>
            <a:ahLst/>
            <a:cxnLst/>
            <a:rect l="l" t="t" r="r" b="b"/>
            <a:pathLst>
              <a:path w="19054" h="19146" extrusionOk="0">
                <a:moveTo>
                  <a:pt x="11701" y="1"/>
                </a:moveTo>
                <a:cubicBezTo>
                  <a:pt x="11687" y="1"/>
                  <a:pt x="11669" y="5"/>
                  <a:pt x="11665" y="12"/>
                </a:cubicBezTo>
                <a:cubicBezTo>
                  <a:pt x="11630" y="76"/>
                  <a:pt x="11581" y="139"/>
                  <a:pt x="11568" y="207"/>
                </a:cubicBezTo>
                <a:cubicBezTo>
                  <a:pt x="11531" y="417"/>
                  <a:pt x="11512" y="630"/>
                  <a:pt x="11476" y="840"/>
                </a:cubicBezTo>
                <a:cubicBezTo>
                  <a:pt x="11392" y="1331"/>
                  <a:pt x="11306" y="1822"/>
                  <a:pt x="11212" y="2312"/>
                </a:cubicBezTo>
                <a:cubicBezTo>
                  <a:pt x="11144" y="2669"/>
                  <a:pt x="11063" y="3022"/>
                  <a:pt x="10987" y="3376"/>
                </a:cubicBezTo>
                <a:cubicBezTo>
                  <a:pt x="10980" y="3405"/>
                  <a:pt x="10969" y="3430"/>
                  <a:pt x="10946" y="3454"/>
                </a:cubicBezTo>
                <a:cubicBezTo>
                  <a:pt x="10955" y="3386"/>
                  <a:pt x="10972" y="3318"/>
                  <a:pt x="10970" y="3250"/>
                </a:cubicBezTo>
                <a:cubicBezTo>
                  <a:pt x="10965" y="3133"/>
                  <a:pt x="10946" y="3016"/>
                  <a:pt x="10931" y="2900"/>
                </a:cubicBezTo>
                <a:cubicBezTo>
                  <a:pt x="10929" y="2887"/>
                  <a:pt x="10908" y="2877"/>
                  <a:pt x="10902" y="2871"/>
                </a:cubicBezTo>
                <a:cubicBezTo>
                  <a:pt x="10895" y="2842"/>
                  <a:pt x="10892" y="2816"/>
                  <a:pt x="10884" y="2792"/>
                </a:cubicBezTo>
                <a:cubicBezTo>
                  <a:pt x="10869" y="2744"/>
                  <a:pt x="10863" y="2724"/>
                  <a:pt x="10848" y="2724"/>
                </a:cubicBezTo>
                <a:cubicBezTo>
                  <a:pt x="10836" y="2724"/>
                  <a:pt x="10818" y="2736"/>
                  <a:pt x="10786" y="2756"/>
                </a:cubicBezTo>
                <a:cubicBezTo>
                  <a:pt x="10724" y="2795"/>
                  <a:pt x="10660" y="2829"/>
                  <a:pt x="10601" y="2864"/>
                </a:cubicBezTo>
                <a:cubicBezTo>
                  <a:pt x="10636" y="2733"/>
                  <a:pt x="10553" y="2623"/>
                  <a:pt x="10501" y="2504"/>
                </a:cubicBezTo>
                <a:cubicBezTo>
                  <a:pt x="10463" y="2419"/>
                  <a:pt x="10419" y="2337"/>
                  <a:pt x="10373" y="2254"/>
                </a:cubicBezTo>
                <a:cubicBezTo>
                  <a:pt x="10341" y="2194"/>
                  <a:pt x="10316" y="2165"/>
                  <a:pt x="10284" y="2165"/>
                </a:cubicBezTo>
                <a:cubicBezTo>
                  <a:pt x="10256" y="2165"/>
                  <a:pt x="10222" y="2188"/>
                  <a:pt x="10175" y="2234"/>
                </a:cubicBezTo>
                <a:cubicBezTo>
                  <a:pt x="10110" y="2142"/>
                  <a:pt x="10049" y="2048"/>
                  <a:pt x="9977" y="1961"/>
                </a:cubicBezTo>
                <a:cubicBezTo>
                  <a:pt x="9909" y="1880"/>
                  <a:pt x="9829" y="1810"/>
                  <a:pt x="9756" y="1734"/>
                </a:cubicBezTo>
                <a:cubicBezTo>
                  <a:pt x="9743" y="1720"/>
                  <a:pt x="9731" y="1714"/>
                  <a:pt x="9720" y="1714"/>
                </a:cubicBezTo>
                <a:cubicBezTo>
                  <a:pt x="9704" y="1714"/>
                  <a:pt x="9691" y="1726"/>
                  <a:pt x="9680" y="1745"/>
                </a:cubicBezTo>
                <a:cubicBezTo>
                  <a:pt x="9649" y="1803"/>
                  <a:pt x="9618" y="1861"/>
                  <a:pt x="9597" y="1923"/>
                </a:cubicBezTo>
                <a:cubicBezTo>
                  <a:pt x="9560" y="2028"/>
                  <a:pt x="9535" y="2140"/>
                  <a:pt x="9490" y="2243"/>
                </a:cubicBezTo>
                <a:cubicBezTo>
                  <a:pt x="9459" y="2312"/>
                  <a:pt x="9397" y="2368"/>
                  <a:pt x="9386" y="2450"/>
                </a:cubicBezTo>
                <a:cubicBezTo>
                  <a:pt x="9377" y="2510"/>
                  <a:pt x="9365" y="2567"/>
                  <a:pt x="9354" y="2629"/>
                </a:cubicBezTo>
                <a:cubicBezTo>
                  <a:pt x="9156" y="2482"/>
                  <a:pt x="8949" y="2347"/>
                  <a:pt x="8799" y="2120"/>
                </a:cubicBezTo>
                <a:cubicBezTo>
                  <a:pt x="8789" y="2168"/>
                  <a:pt x="8785" y="2196"/>
                  <a:pt x="8778" y="2234"/>
                </a:cubicBezTo>
                <a:cubicBezTo>
                  <a:pt x="8763" y="2211"/>
                  <a:pt x="8749" y="2198"/>
                  <a:pt x="8747" y="2183"/>
                </a:cubicBezTo>
                <a:cubicBezTo>
                  <a:pt x="8740" y="2154"/>
                  <a:pt x="8738" y="2132"/>
                  <a:pt x="8702" y="2132"/>
                </a:cubicBezTo>
                <a:cubicBezTo>
                  <a:pt x="8700" y="2132"/>
                  <a:pt x="8698" y="2132"/>
                  <a:pt x="8695" y="2132"/>
                </a:cubicBezTo>
                <a:cubicBezTo>
                  <a:pt x="8695" y="2132"/>
                  <a:pt x="8694" y="2132"/>
                  <a:pt x="8694" y="2132"/>
                </a:cubicBezTo>
                <a:cubicBezTo>
                  <a:pt x="8682" y="2132"/>
                  <a:pt x="8665" y="2110"/>
                  <a:pt x="8657" y="2095"/>
                </a:cubicBezTo>
                <a:cubicBezTo>
                  <a:pt x="8609" y="2003"/>
                  <a:pt x="8527" y="1947"/>
                  <a:pt x="8439" y="1903"/>
                </a:cubicBezTo>
                <a:cubicBezTo>
                  <a:pt x="8376" y="1873"/>
                  <a:pt x="8320" y="1830"/>
                  <a:pt x="8256" y="1798"/>
                </a:cubicBezTo>
                <a:cubicBezTo>
                  <a:pt x="8236" y="1787"/>
                  <a:pt x="8221" y="1782"/>
                  <a:pt x="8209" y="1782"/>
                </a:cubicBezTo>
                <a:cubicBezTo>
                  <a:pt x="8188" y="1782"/>
                  <a:pt x="8177" y="1799"/>
                  <a:pt x="8166" y="1838"/>
                </a:cubicBezTo>
                <a:cubicBezTo>
                  <a:pt x="8160" y="1857"/>
                  <a:pt x="8152" y="1877"/>
                  <a:pt x="8141" y="1911"/>
                </a:cubicBezTo>
                <a:cubicBezTo>
                  <a:pt x="8090" y="1878"/>
                  <a:pt x="8044" y="1852"/>
                  <a:pt x="8004" y="1818"/>
                </a:cubicBezTo>
                <a:cubicBezTo>
                  <a:pt x="7926" y="1753"/>
                  <a:pt x="7853" y="1682"/>
                  <a:pt x="7774" y="1616"/>
                </a:cubicBezTo>
                <a:cubicBezTo>
                  <a:pt x="7756" y="1601"/>
                  <a:pt x="7737" y="1591"/>
                  <a:pt x="7719" y="1591"/>
                </a:cubicBezTo>
                <a:cubicBezTo>
                  <a:pt x="7700" y="1591"/>
                  <a:pt x="7682" y="1602"/>
                  <a:pt x="7666" y="1632"/>
                </a:cubicBezTo>
                <a:cubicBezTo>
                  <a:pt x="7655" y="1655"/>
                  <a:pt x="7640" y="1665"/>
                  <a:pt x="7621" y="1665"/>
                </a:cubicBezTo>
                <a:cubicBezTo>
                  <a:pt x="7608" y="1665"/>
                  <a:pt x="7593" y="1659"/>
                  <a:pt x="7576" y="1648"/>
                </a:cubicBezTo>
                <a:cubicBezTo>
                  <a:pt x="7495" y="1594"/>
                  <a:pt x="7410" y="1548"/>
                  <a:pt x="7308" y="1537"/>
                </a:cubicBezTo>
                <a:cubicBezTo>
                  <a:pt x="7295" y="1536"/>
                  <a:pt x="7283" y="1535"/>
                  <a:pt x="7272" y="1535"/>
                </a:cubicBezTo>
                <a:cubicBezTo>
                  <a:pt x="7226" y="1535"/>
                  <a:pt x="7203" y="1552"/>
                  <a:pt x="7191" y="1610"/>
                </a:cubicBezTo>
                <a:cubicBezTo>
                  <a:pt x="7165" y="1740"/>
                  <a:pt x="7148" y="1870"/>
                  <a:pt x="7132" y="2001"/>
                </a:cubicBezTo>
                <a:cubicBezTo>
                  <a:pt x="7128" y="2038"/>
                  <a:pt x="7125" y="2060"/>
                  <a:pt x="7100" y="2060"/>
                </a:cubicBezTo>
                <a:cubicBezTo>
                  <a:pt x="7090" y="2060"/>
                  <a:pt x="7078" y="2057"/>
                  <a:pt x="7060" y="2050"/>
                </a:cubicBezTo>
                <a:cubicBezTo>
                  <a:pt x="7004" y="2027"/>
                  <a:pt x="6939" y="2017"/>
                  <a:pt x="6877" y="2007"/>
                </a:cubicBezTo>
                <a:cubicBezTo>
                  <a:pt x="6772" y="1991"/>
                  <a:pt x="6694" y="1924"/>
                  <a:pt x="6607" y="1873"/>
                </a:cubicBezTo>
                <a:cubicBezTo>
                  <a:pt x="6537" y="1831"/>
                  <a:pt x="6465" y="1792"/>
                  <a:pt x="6391" y="1767"/>
                </a:cubicBezTo>
                <a:cubicBezTo>
                  <a:pt x="6371" y="1760"/>
                  <a:pt x="6354" y="1757"/>
                  <a:pt x="6340" y="1757"/>
                </a:cubicBezTo>
                <a:cubicBezTo>
                  <a:pt x="6290" y="1757"/>
                  <a:pt x="6267" y="1794"/>
                  <a:pt x="6268" y="1864"/>
                </a:cubicBezTo>
                <a:cubicBezTo>
                  <a:pt x="6269" y="1890"/>
                  <a:pt x="6269" y="1916"/>
                  <a:pt x="6269" y="1956"/>
                </a:cubicBezTo>
                <a:cubicBezTo>
                  <a:pt x="6200" y="1925"/>
                  <a:pt x="6139" y="1900"/>
                  <a:pt x="6079" y="1872"/>
                </a:cubicBezTo>
                <a:cubicBezTo>
                  <a:pt x="6025" y="1846"/>
                  <a:pt x="5975" y="1812"/>
                  <a:pt x="5922" y="1785"/>
                </a:cubicBezTo>
                <a:cubicBezTo>
                  <a:pt x="5886" y="1766"/>
                  <a:pt x="5860" y="1756"/>
                  <a:pt x="5837" y="1756"/>
                </a:cubicBezTo>
                <a:cubicBezTo>
                  <a:pt x="5801" y="1756"/>
                  <a:pt x="5774" y="1782"/>
                  <a:pt x="5733" y="1841"/>
                </a:cubicBezTo>
                <a:cubicBezTo>
                  <a:pt x="5619" y="1810"/>
                  <a:pt x="5499" y="1777"/>
                  <a:pt x="5379" y="1743"/>
                </a:cubicBezTo>
                <a:cubicBezTo>
                  <a:pt x="5375" y="1742"/>
                  <a:pt x="5371" y="1741"/>
                  <a:pt x="5367" y="1741"/>
                </a:cubicBezTo>
                <a:cubicBezTo>
                  <a:pt x="5324" y="1741"/>
                  <a:pt x="5263" y="1799"/>
                  <a:pt x="5270" y="1842"/>
                </a:cubicBezTo>
                <a:cubicBezTo>
                  <a:pt x="5277" y="1888"/>
                  <a:pt x="5287" y="1934"/>
                  <a:pt x="5293" y="1981"/>
                </a:cubicBezTo>
                <a:cubicBezTo>
                  <a:pt x="5295" y="1988"/>
                  <a:pt x="5291" y="1996"/>
                  <a:pt x="5287" y="2011"/>
                </a:cubicBezTo>
                <a:cubicBezTo>
                  <a:pt x="5265" y="2007"/>
                  <a:pt x="5243" y="2007"/>
                  <a:pt x="5224" y="2002"/>
                </a:cubicBezTo>
                <a:cubicBezTo>
                  <a:pt x="5116" y="1971"/>
                  <a:pt x="5008" y="1940"/>
                  <a:pt x="4900" y="1908"/>
                </a:cubicBezTo>
                <a:cubicBezTo>
                  <a:pt x="4883" y="1902"/>
                  <a:pt x="4866" y="1898"/>
                  <a:pt x="4849" y="1895"/>
                </a:cubicBezTo>
                <a:cubicBezTo>
                  <a:pt x="4835" y="1893"/>
                  <a:pt x="4823" y="1892"/>
                  <a:pt x="4813" y="1892"/>
                </a:cubicBezTo>
                <a:cubicBezTo>
                  <a:pt x="4767" y="1892"/>
                  <a:pt x="4752" y="1916"/>
                  <a:pt x="4729" y="1996"/>
                </a:cubicBezTo>
                <a:cubicBezTo>
                  <a:pt x="4667" y="1985"/>
                  <a:pt x="4605" y="1974"/>
                  <a:pt x="4544" y="1961"/>
                </a:cubicBezTo>
                <a:cubicBezTo>
                  <a:pt x="4479" y="1947"/>
                  <a:pt x="4415" y="1928"/>
                  <a:pt x="4350" y="1916"/>
                </a:cubicBezTo>
                <a:cubicBezTo>
                  <a:pt x="4333" y="1913"/>
                  <a:pt x="4318" y="1911"/>
                  <a:pt x="4304" y="1911"/>
                </a:cubicBezTo>
                <a:cubicBezTo>
                  <a:pt x="4235" y="1911"/>
                  <a:pt x="4205" y="1952"/>
                  <a:pt x="4200" y="2044"/>
                </a:cubicBezTo>
                <a:cubicBezTo>
                  <a:pt x="4178" y="2043"/>
                  <a:pt x="4156" y="2044"/>
                  <a:pt x="4134" y="2041"/>
                </a:cubicBezTo>
                <a:cubicBezTo>
                  <a:pt x="4045" y="2028"/>
                  <a:pt x="3954" y="2014"/>
                  <a:pt x="3865" y="1998"/>
                </a:cubicBezTo>
                <a:cubicBezTo>
                  <a:pt x="3810" y="1990"/>
                  <a:pt x="3757" y="1980"/>
                  <a:pt x="3702" y="1967"/>
                </a:cubicBezTo>
                <a:cubicBezTo>
                  <a:pt x="3676" y="1961"/>
                  <a:pt x="3650" y="1951"/>
                  <a:pt x="3624" y="1951"/>
                </a:cubicBezTo>
                <a:cubicBezTo>
                  <a:pt x="3604" y="1951"/>
                  <a:pt x="3584" y="1957"/>
                  <a:pt x="3564" y="1976"/>
                </a:cubicBezTo>
                <a:cubicBezTo>
                  <a:pt x="3561" y="1979"/>
                  <a:pt x="3556" y="1980"/>
                  <a:pt x="3549" y="1980"/>
                </a:cubicBezTo>
                <a:cubicBezTo>
                  <a:pt x="3537" y="1980"/>
                  <a:pt x="3521" y="1975"/>
                  <a:pt x="3510" y="1972"/>
                </a:cubicBezTo>
                <a:cubicBezTo>
                  <a:pt x="3418" y="1954"/>
                  <a:pt x="3327" y="1946"/>
                  <a:pt x="3236" y="1946"/>
                </a:cubicBezTo>
                <a:cubicBezTo>
                  <a:pt x="3109" y="1946"/>
                  <a:pt x="2983" y="1962"/>
                  <a:pt x="2857" y="1990"/>
                </a:cubicBezTo>
                <a:cubicBezTo>
                  <a:pt x="2843" y="1992"/>
                  <a:pt x="2828" y="1997"/>
                  <a:pt x="2815" y="2003"/>
                </a:cubicBezTo>
                <a:cubicBezTo>
                  <a:pt x="2750" y="2037"/>
                  <a:pt x="2745" y="2067"/>
                  <a:pt x="2805" y="2108"/>
                </a:cubicBezTo>
                <a:cubicBezTo>
                  <a:pt x="2865" y="2150"/>
                  <a:pt x="2930" y="2185"/>
                  <a:pt x="2995" y="2222"/>
                </a:cubicBezTo>
                <a:cubicBezTo>
                  <a:pt x="3089" y="2276"/>
                  <a:pt x="3184" y="2329"/>
                  <a:pt x="3278" y="2383"/>
                </a:cubicBezTo>
                <a:cubicBezTo>
                  <a:pt x="3289" y="2389"/>
                  <a:pt x="3305" y="2403"/>
                  <a:pt x="3304" y="2409"/>
                </a:cubicBezTo>
                <a:cubicBezTo>
                  <a:pt x="3286" y="2476"/>
                  <a:pt x="3341" y="2492"/>
                  <a:pt x="3381" y="2517"/>
                </a:cubicBezTo>
                <a:cubicBezTo>
                  <a:pt x="3520" y="2600"/>
                  <a:pt x="3660" y="2684"/>
                  <a:pt x="3794" y="2764"/>
                </a:cubicBezTo>
                <a:cubicBezTo>
                  <a:pt x="3794" y="2779"/>
                  <a:pt x="3795" y="2782"/>
                  <a:pt x="3794" y="2783"/>
                </a:cubicBezTo>
                <a:cubicBezTo>
                  <a:pt x="3726" y="2883"/>
                  <a:pt x="3728" y="2911"/>
                  <a:pt x="3820" y="2999"/>
                </a:cubicBezTo>
                <a:cubicBezTo>
                  <a:pt x="3898" y="3072"/>
                  <a:pt x="3976" y="3143"/>
                  <a:pt x="4052" y="3217"/>
                </a:cubicBezTo>
                <a:cubicBezTo>
                  <a:pt x="4066" y="3232"/>
                  <a:pt x="4068" y="3261"/>
                  <a:pt x="4078" y="3282"/>
                </a:cubicBezTo>
                <a:cubicBezTo>
                  <a:pt x="4088" y="3305"/>
                  <a:pt x="4096" y="3334"/>
                  <a:pt x="4114" y="3350"/>
                </a:cubicBezTo>
                <a:cubicBezTo>
                  <a:pt x="4184" y="3415"/>
                  <a:pt x="4258" y="3475"/>
                  <a:pt x="4335" y="3541"/>
                </a:cubicBezTo>
                <a:cubicBezTo>
                  <a:pt x="4287" y="3591"/>
                  <a:pt x="4237" y="3642"/>
                  <a:pt x="4187" y="3693"/>
                </a:cubicBezTo>
                <a:cubicBezTo>
                  <a:pt x="4156" y="3724"/>
                  <a:pt x="4127" y="3752"/>
                  <a:pt x="4094" y="3781"/>
                </a:cubicBezTo>
                <a:cubicBezTo>
                  <a:pt x="4052" y="3818"/>
                  <a:pt x="4057" y="3854"/>
                  <a:pt x="4097" y="3888"/>
                </a:cubicBezTo>
                <a:cubicBezTo>
                  <a:pt x="4132" y="3916"/>
                  <a:pt x="4168" y="3942"/>
                  <a:pt x="4205" y="3966"/>
                </a:cubicBezTo>
                <a:cubicBezTo>
                  <a:pt x="4338" y="4055"/>
                  <a:pt x="4472" y="4142"/>
                  <a:pt x="4603" y="4230"/>
                </a:cubicBezTo>
                <a:cubicBezTo>
                  <a:pt x="4612" y="4235"/>
                  <a:pt x="4619" y="4244"/>
                  <a:pt x="4626" y="4250"/>
                </a:cubicBezTo>
                <a:cubicBezTo>
                  <a:pt x="4587" y="4327"/>
                  <a:pt x="4596" y="4358"/>
                  <a:pt x="4675" y="4393"/>
                </a:cubicBezTo>
                <a:cubicBezTo>
                  <a:pt x="4747" y="4424"/>
                  <a:pt x="4824" y="4446"/>
                  <a:pt x="4900" y="4467"/>
                </a:cubicBezTo>
                <a:cubicBezTo>
                  <a:pt x="5076" y="4521"/>
                  <a:pt x="5216" y="4640"/>
                  <a:pt x="5375" y="4724"/>
                </a:cubicBezTo>
                <a:cubicBezTo>
                  <a:pt x="5442" y="4760"/>
                  <a:pt x="5513" y="4785"/>
                  <a:pt x="5584" y="4816"/>
                </a:cubicBezTo>
                <a:cubicBezTo>
                  <a:pt x="5583" y="4819"/>
                  <a:pt x="5584" y="4826"/>
                  <a:pt x="5581" y="4827"/>
                </a:cubicBezTo>
                <a:cubicBezTo>
                  <a:pt x="5435" y="4899"/>
                  <a:pt x="5291" y="4977"/>
                  <a:pt x="5138" y="5037"/>
                </a:cubicBezTo>
                <a:cubicBezTo>
                  <a:pt x="4910" y="5129"/>
                  <a:pt x="4668" y="5162"/>
                  <a:pt x="4422" y="5177"/>
                </a:cubicBezTo>
                <a:cubicBezTo>
                  <a:pt x="4398" y="5179"/>
                  <a:pt x="4372" y="5187"/>
                  <a:pt x="4349" y="5196"/>
                </a:cubicBezTo>
                <a:cubicBezTo>
                  <a:pt x="4242" y="5236"/>
                  <a:pt x="4240" y="5244"/>
                  <a:pt x="4288" y="5346"/>
                </a:cubicBezTo>
                <a:cubicBezTo>
                  <a:pt x="4290" y="5352"/>
                  <a:pt x="4290" y="5360"/>
                  <a:pt x="4293" y="5376"/>
                </a:cubicBezTo>
                <a:cubicBezTo>
                  <a:pt x="4227" y="5388"/>
                  <a:pt x="4160" y="5401"/>
                  <a:pt x="4094" y="5412"/>
                </a:cubicBezTo>
                <a:cubicBezTo>
                  <a:pt x="4061" y="5418"/>
                  <a:pt x="4027" y="5422"/>
                  <a:pt x="3994" y="5429"/>
                </a:cubicBezTo>
                <a:cubicBezTo>
                  <a:pt x="3944" y="5442"/>
                  <a:pt x="3906" y="5464"/>
                  <a:pt x="3928" y="5530"/>
                </a:cubicBezTo>
                <a:cubicBezTo>
                  <a:pt x="3845" y="5553"/>
                  <a:pt x="3763" y="5570"/>
                  <a:pt x="3687" y="5599"/>
                </a:cubicBezTo>
                <a:cubicBezTo>
                  <a:pt x="3607" y="5632"/>
                  <a:pt x="3531" y="5674"/>
                  <a:pt x="3455" y="5718"/>
                </a:cubicBezTo>
                <a:cubicBezTo>
                  <a:pt x="3409" y="5745"/>
                  <a:pt x="3404" y="5782"/>
                  <a:pt x="3448" y="5820"/>
                </a:cubicBezTo>
                <a:cubicBezTo>
                  <a:pt x="3510" y="5875"/>
                  <a:pt x="3568" y="5932"/>
                  <a:pt x="3639" y="5997"/>
                </a:cubicBezTo>
                <a:cubicBezTo>
                  <a:pt x="3569" y="6041"/>
                  <a:pt x="3505" y="6069"/>
                  <a:pt x="3433" y="6070"/>
                </a:cubicBezTo>
                <a:cubicBezTo>
                  <a:pt x="3427" y="6071"/>
                  <a:pt x="3422" y="6071"/>
                  <a:pt x="3416" y="6071"/>
                </a:cubicBezTo>
                <a:cubicBezTo>
                  <a:pt x="3339" y="6071"/>
                  <a:pt x="3260" y="6064"/>
                  <a:pt x="3184" y="6061"/>
                </a:cubicBezTo>
                <a:cubicBezTo>
                  <a:pt x="3165" y="6061"/>
                  <a:pt x="3145" y="6061"/>
                  <a:pt x="3126" y="6062"/>
                </a:cubicBezTo>
                <a:cubicBezTo>
                  <a:pt x="3047" y="6069"/>
                  <a:pt x="3029" y="6093"/>
                  <a:pt x="3054" y="6168"/>
                </a:cubicBezTo>
                <a:cubicBezTo>
                  <a:pt x="3055" y="6173"/>
                  <a:pt x="3053" y="6180"/>
                  <a:pt x="3052" y="6190"/>
                </a:cubicBezTo>
                <a:cubicBezTo>
                  <a:pt x="3026" y="6190"/>
                  <a:pt x="3000" y="6189"/>
                  <a:pt x="2975" y="6189"/>
                </a:cubicBezTo>
                <a:cubicBezTo>
                  <a:pt x="2943" y="6189"/>
                  <a:pt x="2911" y="6190"/>
                  <a:pt x="2880" y="6193"/>
                </a:cubicBezTo>
                <a:cubicBezTo>
                  <a:pt x="2726" y="6206"/>
                  <a:pt x="2586" y="6255"/>
                  <a:pt x="2473" y="6366"/>
                </a:cubicBezTo>
                <a:cubicBezTo>
                  <a:pt x="2430" y="6407"/>
                  <a:pt x="2420" y="6443"/>
                  <a:pt x="2466" y="6489"/>
                </a:cubicBezTo>
                <a:cubicBezTo>
                  <a:pt x="2497" y="6520"/>
                  <a:pt x="2522" y="6559"/>
                  <a:pt x="2554" y="6600"/>
                </a:cubicBezTo>
                <a:cubicBezTo>
                  <a:pt x="2509" y="6612"/>
                  <a:pt x="2471" y="6620"/>
                  <a:pt x="2432" y="6632"/>
                </a:cubicBezTo>
                <a:cubicBezTo>
                  <a:pt x="2330" y="6667"/>
                  <a:pt x="2226" y="6698"/>
                  <a:pt x="2128" y="6743"/>
                </a:cubicBezTo>
                <a:cubicBezTo>
                  <a:pt x="1995" y="6805"/>
                  <a:pt x="1994" y="6828"/>
                  <a:pt x="2098" y="6936"/>
                </a:cubicBezTo>
                <a:cubicBezTo>
                  <a:pt x="2065" y="6952"/>
                  <a:pt x="2033" y="6970"/>
                  <a:pt x="2002" y="6985"/>
                </a:cubicBezTo>
                <a:cubicBezTo>
                  <a:pt x="1958" y="7007"/>
                  <a:pt x="1913" y="7026"/>
                  <a:pt x="1872" y="7052"/>
                </a:cubicBezTo>
                <a:cubicBezTo>
                  <a:pt x="1823" y="7083"/>
                  <a:pt x="1787" y="7121"/>
                  <a:pt x="1833" y="7182"/>
                </a:cubicBezTo>
                <a:cubicBezTo>
                  <a:pt x="1791" y="7220"/>
                  <a:pt x="1750" y="7254"/>
                  <a:pt x="1715" y="7294"/>
                </a:cubicBezTo>
                <a:cubicBezTo>
                  <a:pt x="1668" y="7347"/>
                  <a:pt x="1675" y="7373"/>
                  <a:pt x="1737" y="7407"/>
                </a:cubicBezTo>
                <a:cubicBezTo>
                  <a:pt x="1815" y="7449"/>
                  <a:pt x="1892" y="7492"/>
                  <a:pt x="1969" y="7538"/>
                </a:cubicBezTo>
                <a:cubicBezTo>
                  <a:pt x="1980" y="7543"/>
                  <a:pt x="1992" y="7554"/>
                  <a:pt x="1993" y="7564"/>
                </a:cubicBezTo>
                <a:cubicBezTo>
                  <a:pt x="2011" y="7716"/>
                  <a:pt x="2121" y="7813"/>
                  <a:pt x="2204" y="7924"/>
                </a:cubicBezTo>
                <a:cubicBezTo>
                  <a:pt x="2250" y="7985"/>
                  <a:pt x="2314" y="8033"/>
                  <a:pt x="2364" y="8081"/>
                </a:cubicBezTo>
                <a:cubicBezTo>
                  <a:pt x="2241" y="8177"/>
                  <a:pt x="2118" y="8272"/>
                  <a:pt x="1995" y="8371"/>
                </a:cubicBezTo>
                <a:cubicBezTo>
                  <a:pt x="1962" y="8400"/>
                  <a:pt x="1938" y="8438"/>
                  <a:pt x="1903" y="8464"/>
                </a:cubicBezTo>
                <a:cubicBezTo>
                  <a:pt x="1853" y="8501"/>
                  <a:pt x="1793" y="8525"/>
                  <a:pt x="1742" y="8565"/>
                </a:cubicBezTo>
                <a:cubicBezTo>
                  <a:pt x="1680" y="8612"/>
                  <a:pt x="1618" y="8660"/>
                  <a:pt x="1567" y="8720"/>
                </a:cubicBezTo>
                <a:cubicBezTo>
                  <a:pt x="1515" y="8781"/>
                  <a:pt x="1527" y="8813"/>
                  <a:pt x="1593" y="8860"/>
                </a:cubicBezTo>
                <a:cubicBezTo>
                  <a:pt x="1619" y="8878"/>
                  <a:pt x="1643" y="8897"/>
                  <a:pt x="1671" y="8919"/>
                </a:cubicBezTo>
                <a:cubicBezTo>
                  <a:pt x="1603" y="8987"/>
                  <a:pt x="1537" y="9050"/>
                  <a:pt x="1475" y="9116"/>
                </a:cubicBezTo>
                <a:cubicBezTo>
                  <a:pt x="1376" y="9219"/>
                  <a:pt x="1278" y="9323"/>
                  <a:pt x="1180" y="9426"/>
                </a:cubicBezTo>
                <a:cubicBezTo>
                  <a:pt x="1133" y="9475"/>
                  <a:pt x="1136" y="9486"/>
                  <a:pt x="1213" y="9566"/>
                </a:cubicBezTo>
                <a:cubicBezTo>
                  <a:pt x="1186" y="9611"/>
                  <a:pt x="1154" y="9655"/>
                  <a:pt x="1130" y="9703"/>
                </a:cubicBezTo>
                <a:cubicBezTo>
                  <a:pt x="1098" y="9771"/>
                  <a:pt x="1068" y="9842"/>
                  <a:pt x="1047" y="9914"/>
                </a:cubicBezTo>
                <a:cubicBezTo>
                  <a:pt x="1028" y="9975"/>
                  <a:pt x="1061" y="10008"/>
                  <a:pt x="1120" y="10034"/>
                </a:cubicBezTo>
                <a:cubicBezTo>
                  <a:pt x="1206" y="10073"/>
                  <a:pt x="1287" y="10124"/>
                  <a:pt x="1368" y="10173"/>
                </a:cubicBezTo>
                <a:cubicBezTo>
                  <a:pt x="1408" y="10196"/>
                  <a:pt x="1397" y="10219"/>
                  <a:pt x="1367" y="10253"/>
                </a:cubicBezTo>
                <a:cubicBezTo>
                  <a:pt x="1272" y="10356"/>
                  <a:pt x="1181" y="10464"/>
                  <a:pt x="1092" y="10571"/>
                </a:cubicBezTo>
                <a:cubicBezTo>
                  <a:pt x="1049" y="10620"/>
                  <a:pt x="1010" y="10674"/>
                  <a:pt x="969" y="10726"/>
                </a:cubicBezTo>
                <a:cubicBezTo>
                  <a:pt x="943" y="10761"/>
                  <a:pt x="922" y="10793"/>
                  <a:pt x="975" y="10828"/>
                </a:cubicBezTo>
                <a:cubicBezTo>
                  <a:pt x="985" y="10834"/>
                  <a:pt x="984" y="10874"/>
                  <a:pt x="975" y="10891"/>
                </a:cubicBezTo>
                <a:cubicBezTo>
                  <a:pt x="935" y="10959"/>
                  <a:pt x="884" y="11020"/>
                  <a:pt x="851" y="11091"/>
                </a:cubicBezTo>
                <a:cubicBezTo>
                  <a:pt x="820" y="11155"/>
                  <a:pt x="802" y="11226"/>
                  <a:pt x="786" y="11297"/>
                </a:cubicBezTo>
                <a:cubicBezTo>
                  <a:pt x="775" y="11349"/>
                  <a:pt x="791" y="11394"/>
                  <a:pt x="856" y="11404"/>
                </a:cubicBezTo>
                <a:cubicBezTo>
                  <a:pt x="871" y="11406"/>
                  <a:pt x="883" y="11416"/>
                  <a:pt x="901" y="11423"/>
                </a:cubicBezTo>
                <a:cubicBezTo>
                  <a:pt x="862" y="11487"/>
                  <a:pt x="826" y="11546"/>
                  <a:pt x="789" y="11605"/>
                </a:cubicBezTo>
                <a:cubicBezTo>
                  <a:pt x="677" y="11778"/>
                  <a:pt x="559" y="11947"/>
                  <a:pt x="452" y="12124"/>
                </a:cubicBezTo>
                <a:cubicBezTo>
                  <a:pt x="336" y="12316"/>
                  <a:pt x="200" y="12495"/>
                  <a:pt x="76" y="12681"/>
                </a:cubicBezTo>
                <a:cubicBezTo>
                  <a:pt x="46" y="12726"/>
                  <a:pt x="27" y="12780"/>
                  <a:pt x="10" y="12831"/>
                </a:cubicBezTo>
                <a:cubicBezTo>
                  <a:pt x="1" y="12862"/>
                  <a:pt x="12" y="12885"/>
                  <a:pt x="38" y="12885"/>
                </a:cubicBezTo>
                <a:cubicBezTo>
                  <a:pt x="45" y="12885"/>
                  <a:pt x="54" y="12883"/>
                  <a:pt x="64" y="12879"/>
                </a:cubicBezTo>
                <a:cubicBezTo>
                  <a:pt x="130" y="12853"/>
                  <a:pt x="195" y="12824"/>
                  <a:pt x="259" y="12791"/>
                </a:cubicBezTo>
                <a:cubicBezTo>
                  <a:pt x="385" y="12728"/>
                  <a:pt x="507" y="12659"/>
                  <a:pt x="635" y="12601"/>
                </a:cubicBezTo>
                <a:cubicBezTo>
                  <a:pt x="757" y="12544"/>
                  <a:pt x="886" y="12497"/>
                  <a:pt x="1012" y="12449"/>
                </a:cubicBezTo>
                <a:cubicBezTo>
                  <a:pt x="1073" y="12424"/>
                  <a:pt x="1138" y="12403"/>
                  <a:pt x="1201" y="12380"/>
                </a:cubicBezTo>
                <a:cubicBezTo>
                  <a:pt x="1226" y="12455"/>
                  <a:pt x="1236" y="12478"/>
                  <a:pt x="1278" y="12478"/>
                </a:cubicBezTo>
                <a:cubicBezTo>
                  <a:pt x="1292" y="12478"/>
                  <a:pt x="1309" y="12475"/>
                  <a:pt x="1332" y="12471"/>
                </a:cubicBezTo>
                <a:cubicBezTo>
                  <a:pt x="1400" y="12459"/>
                  <a:pt x="1467" y="12435"/>
                  <a:pt x="1531" y="12408"/>
                </a:cubicBezTo>
                <a:cubicBezTo>
                  <a:pt x="1743" y="12320"/>
                  <a:pt x="1953" y="12227"/>
                  <a:pt x="2164" y="12136"/>
                </a:cubicBezTo>
                <a:cubicBezTo>
                  <a:pt x="2169" y="12135"/>
                  <a:pt x="2175" y="12135"/>
                  <a:pt x="2183" y="12133"/>
                </a:cubicBezTo>
                <a:cubicBezTo>
                  <a:pt x="2191" y="12207"/>
                  <a:pt x="2196" y="12279"/>
                  <a:pt x="2204" y="12351"/>
                </a:cubicBezTo>
                <a:cubicBezTo>
                  <a:pt x="2210" y="12405"/>
                  <a:pt x="2247" y="12435"/>
                  <a:pt x="2312" y="12435"/>
                </a:cubicBezTo>
                <a:cubicBezTo>
                  <a:pt x="2402" y="12435"/>
                  <a:pt x="2477" y="12397"/>
                  <a:pt x="2546" y="12346"/>
                </a:cubicBezTo>
                <a:cubicBezTo>
                  <a:pt x="2569" y="12330"/>
                  <a:pt x="2591" y="12313"/>
                  <a:pt x="2617" y="12292"/>
                </a:cubicBezTo>
                <a:cubicBezTo>
                  <a:pt x="2636" y="12338"/>
                  <a:pt x="2663" y="12354"/>
                  <a:pt x="2695" y="12354"/>
                </a:cubicBezTo>
                <a:cubicBezTo>
                  <a:pt x="2712" y="12354"/>
                  <a:pt x="2731" y="12349"/>
                  <a:pt x="2750" y="12341"/>
                </a:cubicBezTo>
                <a:cubicBezTo>
                  <a:pt x="2877" y="12284"/>
                  <a:pt x="3004" y="12225"/>
                  <a:pt x="3130" y="12169"/>
                </a:cubicBezTo>
                <a:cubicBezTo>
                  <a:pt x="3141" y="12199"/>
                  <a:pt x="3158" y="12230"/>
                  <a:pt x="3166" y="12265"/>
                </a:cubicBezTo>
                <a:cubicBezTo>
                  <a:pt x="3175" y="12306"/>
                  <a:pt x="3197" y="12326"/>
                  <a:pt x="3226" y="12326"/>
                </a:cubicBezTo>
                <a:cubicBezTo>
                  <a:pt x="3243" y="12326"/>
                  <a:pt x="3263" y="12319"/>
                  <a:pt x="3284" y="12306"/>
                </a:cubicBezTo>
                <a:cubicBezTo>
                  <a:pt x="3364" y="12253"/>
                  <a:pt x="3440" y="12194"/>
                  <a:pt x="3515" y="12136"/>
                </a:cubicBezTo>
                <a:cubicBezTo>
                  <a:pt x="3670" y="12011"/>
                  <a:pt x="3824" y="11885"/>
                  <a:pt x="3978" y="11759"/>
                </a:cubicBezTo>
                <a:cubicBezTo>
                  <a:pt x="3999" y="11741"/>
                  <a:pt x="4022" y="11721"/>
                  <a:pt x="4047" y="11701"/>
                </a:cubicBezTo>
                <a:cubicBezTo>
                  <a:pt x="4083" y="11818"/>
                  <a:pt x="4119" y="11934"/>
                  <a:pt x="4153" y="12049"/>
                </a:cubicBezTo>
                <a:cubicBezTo>
                  <a:pt x="4162" y="12083"/>
                  <a:pt x="4177" y="12099"/>
                  <a:pt x="4204" y="12099"/>
                </a:cubicBezTo>
                <a:cubicBezTo>
                  <a:pt x="4211" y="12099"/>
                  <a:pt x="4218" y="12098"/>
                  <a:pt x="4226" y="12097"/>
                </a:cubicBezTo>
                <a:cubicBezTo>
                  <a:pt x="4349" y="12069"/>
                  <a:pt x="4457" y="12013"/>
                  <a:pt x="4533" y="11908"/>
                </a:cubicBezTo>
                <a:cubicBezTo>
                  <a:pt x="4562" y="11933"/>
                  <a:pt x="4584" y="11945"/>
                  <a:pt x="4603" y="11945"/>
                </a:cubicBezTo>
                <a:cubicBezTo>
                  <a:pt x="4626" y="11945"/>
                  <a:pt x="4646" y="11928"/>
                  <a:pt x="4673" y="11894"/>
                </a:cubicBezTo>
                <a:cubicBezTo>
                  <a:pt x="4739" y="11811"/>
                  <a:pt x="4803" y="11726"/>
                  <a:pt x="4866" y="11647"/>
                </a:cubicBezTo>
                <a:cubicBezTo>
                  <a:pt x="4880" y="11649"/>
                  <a:pt x="4885" y="11649"/>
                  <a:pt x="4888" y="11652"/>
                </a:cubicBezTo>
                <a:cubicBezTo>
                  <a:pt x="4925" y="11695"/>
                  <a:pt x="4946" y="11717"/>
                  <a:pt x="4967" y="11717"/>
                </a:cubicBezTo>
                <a:cubicBezTo>
                  <a:pt x="4988" y="11717"/>
                  <a:pt x="5008" y="11694"/>
                  <a:pt x="5045" y="11649"/>
                </a:cubicBezTo>
                <a:cubicBezTo>
                  <a:pt x="5140" y="11533"/>
                  <a:pt x="5236" y="11417"/>
                  <a:pt x="5328" y="11297"/>
                </a:cubicBezTo>
                <a:cubicBezTo>
                  <a:pt x="5364" y="11248"/>
                  <a:pt x="5387" y="11191"/>
                  <a:pt x="5419" y="11133"/>
                </a:cubicBezTo>
                <a:cubicBezTo>
                  <a:pt x="5444" y="11178"/>
                  <a:pt x="5465" y="11215"/>
                  <a:pt x="5485" y="11253"/>
                </a:cubicBezTo>
                <a:cubicBezTo>
                  <a:pt x="5503" y="11287"/>
                  <a:pt x="5522" y="11305"/>
                  <a:pt x="5543" y="11305"/>
                </a:cubicBezTo>
                <a:cubicBezTo>
                  <a:pt x="5560" y="11305"/>
                  <a:pt x="5578" y="11294"/>
                  <a:pt x="5598" y="11271"/>
                </a:cubicBezTo>
                <a:cubicBezTo>
                  <a:pt x="5671" y="11190"/>
                  <a:pt x="5740" y="11104"/>
                  <a:pt x="5805" y="11015"/>
                </a:cubicBezTo>
                <a:cubicBezTo>
                  <a:pt x="5869" y="10926"/>
                  <a:pt x="5946" y="10852"/>
                  <a:pt x="6038" y="10789"/>
                </a:cubicBezTo>
                <a:cubicBezTo>
                  <a:pt x="6111" y="10739"/>
                  <a:pt x="6176" y="10675"/>
                  <a:pt x="6234" y="10608"/>
                </a:cubicBezTo>
                <a:cubicBezTo>
                  <a:pt x="6279" y="10557"/>
                  <a:pt x="6304" y="10490"/>
                  <a:pt x="6346" y="10438"/>
                </a:cubicBezTo>
                <a:cubicBezTo>
                  <a:pt x="6392" y="10382"/>
                  <a:pt x="6453" y="10339"/>
                  <a:pt x="6500" y="10284"/>
                </a:cubicBezTo>
                <a:cubicBezTo>
                  <a:pt x="6556" y="10217"/>
                  <a:pt x="6598" y="10140"/>
                  <a:pt x="6655" y="10074"/>
                </a:cubicBezTo>
                <a:cubicBezTo>
                  <a:pt x="6749" y="9967"/>
                  <a:pt x="6852" y="9868"/>
                  <a:pt x="6948" y="9764"/>
                </a:cubicBezTo>
                <a:cubicBezTo>
                  <a:pt x="7024" y="9682"/>
                  <a:pt x="7097" y="9599"/>
                  <a:pt x="7173" y="9514"/>
                </a:cubicBezTo>
                <a:cubicBezTo>
                  <a:pt x="7178" y="9517"/>
                  <a:pt x="7184" y="9519"/>
                  <a:pt x="7190" y="9522"/>
                </a:cubicBezTo>
                <a:cubicBezTo>
                  <a:pt x="7158" y="9626"/>
                  <a:pt x="7134" y="9733"/>
                  <a:pt x="7093" y="9832"/>
                </a:cubicBezTo>
                <a:cubicBezTo>
                  <a:pt x="7037" y="9970"/>
                  <a:pt x="6969" y="10104"/>
                  <a:pt x="6901" y="10236"/>
                </a:cubicBezTo>
                <a:cubicBezTo>
                  <a:pt x="6834" y="10367"/>
                  <a:pt x="6764" y="10496"/>
                  <a:pt x="6690" y="10622"/>
                </a:cubicBezTo>
                <a:cubicBezTo>
                  <a:pt x="6604" y="10767"/>
                  <a:pt x="6511" y="10906"/>
                  <a:pt x="6421" y="11049"/>
                </a:cubicBezTo>
                <a:cubicBezTo>
                  <a:pt x="6416" y="11057"/>
                  <a:pt x="6411" y="11067"/>
                  <a:pt x="6407" y="11077"/>
                </a:cubicBezTo>
                <a:cubicBezTo>
                  <a:pt x="6376" y="11149"/>
                  <a:pt x="6383" y="11166"/>
                  <a:pt x="6463" y="11194"/>
                </a:cubicBezTo>
                <a:cubicBezTo>
                  <a:pt x="6466" y="11292"/>
                  <a:pt x="6392" y="11358"/>
                  <a:pt x="6351" y="11437"/>
                </a:cubicBezTo>
                <a:cubicBezTo>
                  <a:pt x="6335" y="11469"/>
                  <a:pt x="6310" y="11497"/>
                  <a:pt x="6291" y="11528"/>
                </a:cubicBezTo>
                <a:cubicBezTo>
                  <a:pt x="6260" y="11576"/>
                  <a:pt x="6249" y="11626"/>
                  <a:pt x="6242" y="11687"/>
                </a:cubicBezTo>
                <a:cubicBezTo>
                  <a:pt x="6232" y="11782"/>
                  <a:pt x="6193" y="11874"/>
                  <a:pt x="6157" y="11965"/>
                </a:cubicBezTo>
                <a:cubicBezTo>
                  <a:pt x="6135" y="12022"/>
                  <a:pt x="6092" y="12069"/>
                  <a:pt x="6069" y="12125"/>
                </a:cubicBezTo>
                <a:cubicBezTo>
                  <a:pt x="6043" y="12188"/>
                  <a:pt x="6061" y="12208"/>
                  <a:pt x="6129" y="12217"/>
                </a:cubicBezTo>
                <a:cubicBezTo>
                  <a:pt x="6159" y="12220"/>
                  <a:pt x="6187" y="12227"/>
                  <a:pt x="6227" y="12235"/>
                </a:cubicBezTo>
                <a:cubicBezTo>
                  <a:pt x="6196" y="12292"/>
                  <a:pt x="6175" y="12343"/>
                  <a:pt x="6145" y="12389"/>
                </a:cubicBezTo>
                <a:cubicBezTo>
                  <a:pt x="6083" y="12486"/>
                  <a:pt x="6021" y="12582"/>
                  <a:pt x="5955" y="12677"/>
                </a:cubicBezTo>
                <a:cubicBezTo>
                  <a:pt x="5920" y="12727"/>
                  <a:pt x="5877" y="12773"/>
                  <a:pt x="5841" y="12822"/>
                </a:cubicBezTo>
                <a:cubicBezTo>
                  <a:pt x="5812" y="12862"/>
                  <a:pt x="5779" y="12904"/>
                  <a:pt x="5841" y="12949"/>
                </a:cubicBezTo>
                <a:cubicBezTo>
                  <a:pt x="5850" y="12955"/>
                  <a:pt x="5845" y="12991"/>
                  <a:pt x="5837" y="13010"/>
                </a:cubicBezTo>
                <a:cubicBezTo>
                  <a:pt x="5795" y="13125"/>
                  <a:pt x="5749" y="13239"/>
                  <a:pt x="5704" y="13355"/>
                </a:cubicBezTo>
                <a:cubicBezTo>
                  <a:pt x="5696" y="13377"/>
                  <a:pt x="5691" y="13400"/>
                  <a:pt x="5691" y="13423"/>
                </a:cubicBezTo>
                <a:cubicBezTo>
                  <a:pt x="5691" y="13503"/>
                  <a:pt x="5713" y="13583"/>
                  <a:pt x="5813" y="13583"/>
                </a:cubicBezTo>
                <a:cubicBezTo>
                  <a:pt x="5823" y="13583"/>
                  <a:pt x="5834" y="13582"/>
                  <a:pt x="5845" y="13580"/>
                </a:cubicBezTo>
                <a:cubicBezTo>
                  <a:pt x="5862" y="13577"/>
                  <a:pt x="5878" y="13578"/>
                  <a:pt x="5899" y="13577"/>
                </a:cubicBezTo>
                <a:lnTo>
                  <a:pt x="5899" y="13577"/>
                </a:lnTo>
                <a:cubicBezTo>
                  <a:pt x="5897" y="13604"/>
                  <a:pt x="5892" y="13627"/>
                  <a:pt x="5890" y="13649"/>
                </a:cubicBezTo>
                <a:cubicBezTo>
                  <a:pt x="5883" y="13735"/>
                  <a:pt x="5863" y="13815"/>
                  <a:pt x="5876" y="13905"/>
                </a:cubicBezTo>
                <a:cubicBezTo>
                  <a:pt x="5888" y="13994"/>
                  <a:pt x="5845" y="14092"/>
                  <a:pt x="5825" y="14185"/>
                </a:cubicBezTo>
                <a:cubicBezTo>
                  <a:pt x="5820" y="14206"/>
                  <a:pt x="5810" y="14226"/>
                  <a:pt x="5806" y="14247"/>
                </a:cubicBezTo>
                <a:cubicBezTo>
                  <a:pt x="5794" y="14314"/>
                  <a:pt x="5804" y="14329"/>
                  <a:pt x="5876" y="14344"/>
                </a:cubicBezTo>
                <a:lnTo>
                  <a:pt x="5830" y="14591"/>
                </a:lnTo>
                <a:cubicBezTo>
                  <a:pt x="5816" y="14659"/>
                  <a:pt x="5792" y="14729"/>
                  <a:pt x="5792" y="14796"/>
                </a:cubicBezTo>
                <a:cubicBezTo>
                  <a:pt x="5792" y="14872"/>
                  <a:pt x="5806" y="14906"/>
                  <a:pt x="5848" y="14906"/>
                </a:cubicBezTo>
                <a:cubicBezTo>
                  <a:pt x="5865" y="14906"/>
                  <a:pt x="5886" y="14900"/>
                  <a:pt x="5913" y="14889"/>
                </a:cubicBezTo>
                <a:cubicBezTo>
                  <a:pt x="6017" y="14847"/>
                  <a:pt x="6120" y="14801"/>
                  <a:pt x="6223" y="14755"/>
                </a:cubicBezTo>
                <a:cubicBezTo>
                  <a:pt x="6252" y="14744"/>
                  <a:pt x="6280" y="14731"/>
                  <a:pt x="6309" y="14718"/>
                </a:cubicBezTo>
                <a:cubicBezTo>
                  <a:pt x="6338" y="14782"/>
                  <a:pt x="6354" y="14810"/>
                  <a:pt x="6384" y="14810"/>
                </a:cubicBezTo>
                <a:cubicBezTo>
                  <a:pt x="6405" y="14810"/>
                  <a:pt x="6431" y="14797"/>
                  <a:pt x="6473" y="14775"/>
                </a:cubicBezTo>
                <a:cubicBezTo>
                  <a:pt x="6598" y="14707"/>
                  <a:pt x="6721" y="14635"/>
                  <a:pt x="6845" y="14565"/>
                </a:cubicBezTo>
                <a:cubicBezTo>
                  <a:pt x="6860" y="14558"/>
                  <a:pt x="6875" y="14550"/>
                  <a:pt x="6892" y="14542"/>
                </a:cubicBezTo>
                <a:lnTo>
                  <a:pt x="6892" y="14542"/>
                </a:lnTo>
                <a:cubicBezTo>
                  <a:pt x="6871" y="14715"/>
                  <a:pt x="6854" y="14884"/>
                  <a:pt x="6830" y="15053"/>
                </a:cubicBezTo>
                <a:cubicBezTo>
                  <a:pt x="6820" y="15127"/>
                  <a:pt x="6802" y="15202"/>
                  <a:pt x="6782" y="15275"/>
                </a:cubicBezTo>
                <a:cubicBezTo>
                  <a:pt x="6757" y="15363"/>
                  <a:pt x="6725" y="15450"/>
                  <a:pt x="6699" y="15537"/>
                </a:cubicBezTo>
                <a:cubicBezTo>
                  <a:pt x="6690" y="15564"/>
                  <a:pt x="6689" y="15593"/>
                  <a:pt x="6687" y="15620"/>
                </a:cubicBezTo>
                <a:cubicBezTo>
                  <a:pt x="6685" y="15670"/>
                  <a:pt x="6699" y="15706"/>
                  <a:pt x="6752" y="15706"/>
                </a:cubicBezTo>
                <a:cubicBezTo>
                  <a:pt x="6757" y="15706"/>
                  <a:pt x="6762" y="15706"/>
                  <a:pt x="6767" y="15705"/>
                </a:cubicBezTo>
                <a:cubicBezTo>
                  <a:pt x="6771" y="15704"/>
                  <a:pt x="6774" y="15704"/>
                  <a:pt x="6778" y="15704"/>
                </a:cubicBezTo>
                <a:cubicBezTo>
                  <a:pt x="6794" y="15704"/>
                  <a:pt x="6809" y="15709"/>
                  <a:pt x="6830" y="15712"/>
                </a:cubicBezTo>
                <a:cubicBezTo>
                  <a:pt x="6829" y="15738"/>
                  <a:pt x="6829" y="15762"/>
                  <a:pt x="6826" y="15783"/>
                </a:cubicBezTo>
                <a:cubicBezTo>
                  <a:pt x="6804" y="15939"/>
                  <a:pt x="6783" y="16096"/>
                  <a:pt x="6761" y="16251"/>
                </a:cubicBezTo>
                <a:cubicBezTo>
                  <a:pt x="6758" y="16272"/>
                  <a:pt x="6754" y="16292"/>
                  <a:pt x="6753" y="16314"/>
                </a:cubicBezTo>
                <a:cubicBezTo>
                  <a:pt x="6749" y="16402"/>
                  <a:pt x="6758" y="16413"/>
                  <a:pt x="6845" y="16428"/>
                </a:cubicBezTo>
                <a:cubicBezTo>
                  <a:pt x="6854" y="16544"/>
                  <a:pt x="6859" y="16660"/>
                  <a:pt x="6870" y="16776"/>
                </a:cubicBezTo>
                <a:cubicBezTo>
                  <a:pt x="6875" y="16830"/>
                  <a:pt x="6891" y="16884"/>
                  <a:pt x="6908" y="16937"/>
                </a:cubicBezTo>
                <a:cubicBezTo>
                  <a:pt x="6922" y="16975"/>
                  <a:pt x="6945" y="16992"/>
                  <a:pt x="6976" y="16992"/>
                </a:cubicBezTo>
                <a:cubicBezTo>
                  <a:pt x="6990" y="16992"/>
                  <a:pt x="7005" y="16989"/>
                  <a:pt x="7021" y="16983"/>
                </a:cubicBezTo>
                <a:cubicBezTo>
                  <a:pt x="7225" y="16907"/>
                  <a:pt x="7428" y="16833"/>
                  <a:pt x="7631" y="16758"/>
                </a:cubicBezTo>
                <a:cubicBezTo>
                  <a:pt x="7643" y="16754"/>
                  <a:pt x="7656" y="16752"/>
                  <a:pt x="7664" y="16750"/>
                </a:cubicBezTo>
                <a:cubicBezTo>
                  <a:pt x="7677" y="16902"/>
                  <a:pt x="7687" y="17050"/>
                  <a:pt x="7700" y="17197"/>
                </a:cubicBezTo>
                <a:cubicBezTo>
                  <a:pt x="7703" y="17217"/>
                  <a:pt x="7729" y="17236"/>
                  <a:pt x="7744" y="17255"/>
                </a:cubicBezTo>
                <a:cubicBezTo>
                  <a:pt x="7755" y="17271"/>
                  <a:pt x="7772" y="17285"/>
                  <a:pt x="7775" y="17302"/>
                </a:cubicBezTo>
                <a:cubicBezTo>
                  <a:pt x="7788" y="17378"/>
                  <a:pt x="7795" y="17454"/>
                  <a:pt x="7806" y="17529"/>
                </a:cubicBezTo>
                <a:cubicBezTo>
                  <a:pt x="7813" y="17569"/>
                  <a:pt x="7818" y="17610"/>
                  <a:pt x="7831" y="17648"/>
                </a:cubicBezTo>
                <a:cubicBezTo>
                  <a:pt x="7858" y="17729"/>
                  <a:pt x="7883" y="17757"/>
                  <a:pt x="7952" y="17757"/>
                </a:cubicBezTo>
                <a:cubicBezTo>
                  <a:pt x="7969" y="17757"/>
                  <a:pt x="7989" y="17756"/>
                  <a:pt x="8012" y="17752"/>
                </a:cubicBezTo>
                <a:lnTo>
                  <a:pt x="8012" y="17752"/>
                </a:lnTo>
                <a:cubicBezTo>
                  <a:pt x="8012" y="17884"/>
                  <a:pt x="8019" y="18016"/>
                  <a:pt x="8011" y="18145"/>
                </a:cubicBezTo>
                <a:cubicBezTo>
                  <a:pt x="7998" y="18342"/>
                  <a:pt x="7971" y="18540"/>
                  <a:pt x="7954" y="18736"/>
                </a:cubicBezTo>
                <a:cubicBezTo>
                  <a:pt x="7946" y="18820"/>
                  <a:pt x="7945" y="18907"/>
                  <a:pt x="7950" y="18992"/>
                </a:cubicBezTo>
                <a:cubicBezTo>
                  <a:pt x="7952" y="19035"/>
                  <a:pt x="7968" y="19080"/>
                  <a:pt x="7988" y="19118"/>
                </a:cubicBezTo>
                <a:cubicBezTo>
                  <a:pt x="7998" y="19136"/>
                  <a:pt x="8011" y="19145"/>
                  <a:pt x="8024" y="19145"/>
                </a:cubicBezTo>
                <a:cubicBezTo>
                  <a:pt x="8038" y="19145"/>
                  <a:pt x="8052" y="19134"/>
                  <a:pt x="8060" y="19113"/>
                </a:cubicBezTo>
                <a:cubicBezTo>
                  <a:pt x="8091" y="19033"/>
                  <a:pt x="8161" y="18975"/>
                  <a:pt x="8171" y="18882"/>
                </a:cubicBezTo>
                <a:cubicBezTo>
                  <a:pt x="8174" y="18841"/>
                  <a:pt x="8215" y="18804"/>
                  <a:pt x="8237" y="18764"/>
                </a:cubicBezTo>
                <a:cubicBezTo>
                  <a:pt x="8367" y="18532"/>
                  <a:pt x="8493" y="18299"/>
                  <a:pt x="8626" y="18069"/>
                </a:cubicBezTo>
                <a:cubicBezTo>
                  <a:pt x="8664" y="18006"/>
                  <a:pt x="8721" y="17951"/>
                  <a:pt x="8775" y="17886"/>
                </a:cubicBezTo>
                <a:cubicBezTo>
                  <a:pt x="8791" y="17905"/>
                  <a:pt x="8811" y="17922"/>
                  <a:pt x="8824" y="17943"/>
                </a:cubicBezTo>
                <a:cubicBezTo>
                  <a:pt x="8843" y="17972"/>
                  <a:pt x="8864" y="17985"/>
                  <a:pt x="8887" y="17985"/>
                </a:cubicBezTo>
                <a:cubicBezTo>
                  <a:pt x="8905" y="17985"/>
                  <a:pt x="8924" y="17977"/>
                  <a:pt x="8943" y="17963"/>
                </a:cubicBezTo>
                <a:cubicBezTo>
                  <a:pt x="8979" y="17938"/>
                  <a:pt x="9020" y="17913"/>
                  <a:pt x="9045" y="17878"/>
                </a:cubicBezTo>
                <a:cubicBezTo>
                  <a:pt x="9151" y="17724"/>
                  <a:pt x="9264" y="17572"/>
                  <a:pt x="9326" y="17389"/>
                </a:cubicBezTo>
                <a:cubicBezTo>
                  <a:pt x="9352" y="17315"/>
                  <a:pt x="9402" y="17249"/>
                  <a:pt x="9442" y="17177"/>
                </a:cubicBezTo>
                <a:cubicBezTo>
                  <a:pt x="9529" y="17259"/>
                  <a:pt x="9619" y="17341"/>
                  <a:pt x="9709" y="17425"/>
                </a:cubicBezTo>
                <a:cubicBezTo>
                  <a:pt x="9729" y="17445"/>
                  <a:pt x="9747" y="17455"/>
                  <a:pt x="9767" y="17455"/>
                </a:cubicBezTo>
                <a:cubicBezTo>
                  <a:pt x="9783" y="17455"/>
                  <a:pt x="9800" y="17448"/>
                  <a:pt x="9820" y="17435"/>
                </a:cubicBezTo>
                <a:cubicBezTo>
                  <a:pt x="9901" y="17378"/>
                  <a:pt x="9943" y="17297"/>
                  <a:pt x="9979" y="17210"/>
                </a:cubicBezTo>
                <a:cubicBezTo>
                  <a:pt x="10017" y="17122"/>
                  <a:pt x="10054" y="17032"/>
                  <a:pt x="10089" y="16942"/>
                </a:cubicBezTo>
                <a:cubicBezTo>
                  <a:pt x="10103" y="16907"/>
                  <a:pt x="10111" y="16870"/>
                  <a:pt x="10123" y="16827"/>
                </a:cubicBezTo>
                <a:cubicBezTo>
                  <a:pt x="10139" y="16832"/>
                  <a:pt x="10157" y="16834"/>
                  <a:pt x="10175" y="16838"/>
                </a:cubicBezTo>
                <a:cubicBezTo>
                  <a:pt x="10196" y="16843"/>
                  <a:pt x="10213" y="16846"/>
                  <a:pt x="10227" y="16846"/>
                </a:cubicBezTo>
                <a:cubicBezTo>
                  <a:pt x="10262" y="16846"/>
                  <a:pt x="10276" y="16827"/>
                  <a:pt x="10292" y="16775"/>
                </a:cubicBezTo>
                <a:cubicBezTo>
                  <a:pt x="10329" y="16657"/>
                  <a:pt x="10384" y="16550"/>
                  <a:pt x="10463" y="16453"/>
                </a:cubicBezTo>
                <a:cubicBezTo>
                  <a:pt x="10486" y="16427"/>
                  <a:pt x="10487" y="16384"/>
                  <a:pt x="10497" y="16349"/>
                </a:cubicBezTo>
                <a:cubicBezTo>
                  <a:pt x="10542" y="16374"/>
                  <a:pt x="10589" y="16402"/>
                  <a:pt x="10638" y="16426"/>
                </a:cubicBezTo>
                <a:cubicBezTo>
                  <a:pt x="10652" y="16433"/>
                  <a:pt x="10666" y="16437"/>
                  <a:pt x="10678" y="16437"/>
                </a:cubicBezTo>
                <a:cubicBezTo>
                  <a:pt x="10702" y="16437"/>
                  <a:pt x="10723" y="16425"/>
                  <a:pt x="10739" y="16402"/>
                </a:cubicBezTo>
                <a:cubicBezTo>
                  <a:pt x="10764" y="16363"/>
                  <a:pt x="10787" y="16322"/>
                  <a:pt x="10806" y="16279"/>
                </a:cubicBezTo>
                <a:cubicBezTo>
                  <a:pt x="10844" y="16185"/>
                  <a:pt x="10880" y="16091"/>
                  <a:pt x="10918" y="15995"/>
                </a:cubicBezTo>
                <a:cubicBezTo>
                  <a:pt x="10920" y="15989"/>
                  <a:pt x="10924" y="15984"/>
                  <a:pt x="10924" y="15978"/>
                </a:cubicBezTo>
                <a:cubicBezTo>
                  <a:pt x="10926" y="15908"/>
                  <a:pt x="10935" y="15846"/>
                  <a:pt x="11002" y="15800"/>
                </a:cubicBezTo>
                <a:cubicBezTo>
                  <a:pt x="11024" y="15784"/>
                  <a:pt x="11016" y="15728"/>
                  <a:pt x="11023" y="15691"/>
                </a:cubicBezTo>
                <a:cubicBezTo>
                  <a:pt x="11031" y="15645"/>
                  <a:pt x="11037" y="15599"/>
                  <a:pt x="11046" y="15545"/>
                </a:cubicBezTo>
                <a:cubicBezTo>
                  <a:pt x="11159" y="15645"/>
                  <a:pt x="11259" y="15737"/>
                  <a:pt x="11365" y="15821"/>
                </a:cubicBezTo>
                <a:cubicBezTo>
                  <a:pt x="11370" y="15825"/>
                  <a:pt x="11376" y="15827"/>
                  <a:pt x="11384" y="15827"/>
                </a:cubicBezTo>
                <a:cubicBezTo>
                  <a:pt x="11402" y="15827"/>
                  <a:pt x="11425" y="15819"/>
                  <a:pt x="11442" y="15818"/>
                </a:cubicBezTo>
                <a:cubicBezTo>
                  <a:pt x="11568" y="15885"/>
                  <a:pt x="11696" y="15955"/>
                  <a:pt x="11825" y="16022"/>
                </a:cubicBezTo>
                <a:cubicBezTo>
                  <a:pt x="11829" y="16024"/>
                  <a:pt x="11834" y="16025"/>
                  <a:pt x="11839" y="16025"/>
                </a:cubicBezTo>
                <a:cubicBezTo>
                  <a:pt x="11852" y="16025"/>
                  <a:pt x="11868" y="16019"/>
                  <a:pt x="11878" y="16014"/>
                </a:cubicBezTo>
                <a:cubicBezTo>
                  <a:pt x="11936" y="15975"/>
                  <a:pt x="11974" y="15924"/>
                  <a:pt x="11990" y="15851"/>
                </a:cubicBezTo>
                <a:cubicBezTo>
                  <a:pt x="12004" y="15780"/>
                  <a:pt x="12032" y="15712"/>
                  <a:pt x="12055" y="15643"/>
                </a:cubicBezTo>
                <a:cubicBezTo>
                  <a:pt x="12065" y="15607"/>
                  <a:pt x="12073" y="15569"/>
                  <a:pt x="12082" y="15533"/>
                </a:cubicBezTo>
                <a:cubicBezTo>
                  <a:pt x="12100" y="15539"/>
                  <a:pt x="12115" y="15542"/>
                  <a:pt x="12128" y="15542"/>
                </a:cubicBezTo>
                <a:cubicBezTo>
                  <a:pt x="12161" y="15542"/>
                  <a:pt x="12179" y="15520"/>
                  <a:pt x="12186" y="15464"/>
                </a:cubicBezTo>
                <a:cubicBezTo>
                  <a:pt x="12209" y="15316"/>
                  <a:pt x="12221" y="15168"/>
                  <a:pt x="12238" y="15024"/>
                </a:cubicBezTo>
                <a:cubicBezTo>
                  <a:pt x="12278" y="15043"/>
                  <a:pt x="12330" y="15068"/>
                  <a:pt x="12384" y="15093"/>
                </a:cubicBezTo>
                <a:cubicBezTo>
                  <a:pt x="12402" y="15101"/>
                  <a:pt x="12419" y="15106"/>
                  <a:pt x="12434" y="15106"/>
                </a:cubicBezTo>
                <a:cubicBezTo>
                  <a:pt x="12465" y="15106"/>
                  <a:pt x="12488" y="15087"/>
                  <a:pt x="12500" y="15049"/>
                </a:cubicBezTo>
                <a:cubicBezTo>
                  <a:pt x="12529" y="14965"/>
                  <a:pt x="12555" y="14879"/>
                  <a:pt x="12564" y="14791"/>
                </a:cubicBezTo>
                <a:cubicBezTo>
                  <a:pt x="12576" y="14666"/>
                  <a:pt x="12574" y="14538"/>
                  <a:pt x="12574" y="14411"/>
                </a:cubicBezTo>
                <a:cubicBezTo>
                  <a:pt x="12574" y="14369"/>
                  <a:pt x="12564" y="14328"/>
                  <a:pt x="12559" y="14285"/>
                </a:cubicBezTo>
                <a:cubicBezTo>
                  <a:pt x="12627" y="14250"/>
                  <a:pt x="12633" y="14234"/>
                  <a:pt x="12598" y="14112"/>
                </a:cubicBezTo>
                <a:cubicBezTo>
                  <a:pt x="12574" y="14026"/>
                  <a:pt x="12540" y="13941"/>
                  <a:pt x="12519" y="13854"/>
                </a:cubicBezTo>
                <a:cubicBezTo>
                  <a:pt x="12499" y="13777"/>
                  <a:pt x="12489" y="13696"/>
                  <a:pt x="12474" y="13616"/>
                </a:cubicBezTo>
                <a:lnTo>
                  <a:pt x="12474" y="13616"/>
                </a:lnTo>
                <a:cubicBezTo>
                  <a:pt x="12536" y="13633"/>
                  <a:pt x="12597" y="13650"/>
                  <a:pt x="12656" y="13669"/>
                </a:cubicBezTo>
                <a:cubicBezTo>
                  <a:pt x="12668" y="13672"/>
                  <a:pt x="12678" y="13674"/>
                  <a:pt x="12688" y="13674"/>
                </a:cubicBezTo>
                <a:cubicBezTo>
                  <a:pt x="12721" y="13674"/>
                  <a:pt x="12742" y="13653"/>
                  <a:pt x="12745" y="13614"/>
                </a:cubicBezTo>
                <a:cubicBezTo>
                  <a:pt x="12751" y="13521"/>
                  <a:pt x="12751" y="13426"/>
                  <a:pt x="12751" y="13330"/>
                </a:cubicBezTo>
                <a:cubicBezTo>
                  <a:pt x="12751" y="13274"/>
                  <a:pt x="12752" y="13217"/>
                  <a:pt x="12744" y="13162"/>
                </a:cubicBezTo>
                <a:cubicBezTo>
                  <a:pt x="12719" y="13018"/>
                  <a:pt x="12690" y="12876"/>
                  <a:pt x="12664" y="12729"/>
                </a:cubicBezTo>
                <a:lnTo>
                  <a:pt x="12664" y="12729"/>
                </a:lnTo>
                <a:cubicBezTo>
                  <a:pt x="12668" y="12731"/>
                  <a:pt x="12680" y="12737"/>
                  <a:pt x="12690" y="12737"/>
                </a:cubicBezTo>
                <a:cubicBezTo>
                  <a:pt x="12691" y="12737"/>
                  <a:pt x="12692" y="12737"/>
                  <a:pt x="12693" y="12737"/>
                </a:cubicBezTo>
                <a:cubicBezTo>
                  <a:pt x="12711" y="12734"/>
                  <a:pt x="12737" y="12731"/>
                  <a:pt x="12747" y="12718"/>
                </a:cubicBezTo>
                <a:cubicBezTo>
                  <a:pt x="12761" y="12701"/>
                  <a:pt x="12771" y="12672"/>
                  <a:pt x="12768" y="12650"/>
                </a:cubicBezTo>
                <a:cubicBezTo>
                  <a:pt x="12766" y="12626"/>
                  <a:pt x="12749" y="12603"/>
                  <a:pt x="12737" y="12579"/>
                </a:cubicBezTo>
                <a:cubicBezTo>
                  <a:pt x="12680" y="12467"/>
                  <a:pt x="12669" y="12348"/>
                  <a:pt x="12664" y="12224"/>
                </a:cubicBezTo>
                <a:cubicBezTo>
                  <a:pt x="12656" y="12080"/>
                  <a:pt x="12632" y="11936"/>
                  <a:pt x="12623" y="11792"/>
                </a:cubicBezTo>
                <a:cubicBezTo>
                  <a:pt x="12621" y="11752"/>
                  <a:pt x="12637" y="11716"/>
                  <a:pt x="12580" y="11716"/>
                </a:cubicBezTo>
                <a:cubicBezTo>
                  <a:pt x="12578" y="11716"/>
                  <a:pt x="12577" y="11716"/>
                  <a:pt x="12575" y="11716"/>
                </a:cubicBezTo>
                <a:cubicBezTo>
                  <a:pt x="12616" y="11661"/>
                  <a:pt x="12612" y="11593"/>
                  <a:pt x="12570" y="11540"/>
                </a:cubicBezTo>
                <a:cubicBezTo>
                  <a:pt x="12560" y="11528"/>
                  <a:pt x="12559" y="11504"/>
                  <a:pt x="12555" y="11487"/>
                </a:cubicBezTo>
                <a:cubicBezTo>
                  <a:pt x="12544" y="11428"/>
                  <a:pt x="12536" y="11370"/>
                  <a:pt x="12524" y="11314"/>
                </a:cubicBezTo>
                <a:cubicBezTo>
                  <a:pt x="12513" y="11266"/>
                  <a:pt x="12497" y="11219"/>
                  <a:pt x="12480" y="11175"/>
                </a:cubicBezTo>
                <a:cubicBezTo>
                  <a:pt x="12473" y="11143"/>
                  <a:pt x="12477" y="11106"/>
                  <a:pt x="12461" y="11080"/>
                </a:cubicBezTo>
                <a:cubicBezTo>
                  <a:pt x="12442" y="11051"/>
                  <a:pt x="12524" y="11004"/>
                  <a:pt x="12461" y="11001"/>
                </a:cubicBezTo>
                <a:cubicBezTo>
                  <a:pt x="12453" y="10967"/>
                  <a:pt x="12436" y="10934"/>
                  <a:pt x="12446" y="10921"/>
                </a:cubicBezTo>
                <a:cubicBezTo>
                  <a:pt x="12478" y="10872"/>
                  <a:pt x="12446" y="10829"/>
                  <a:pt x="12448" y="10785"/>
                </a:cubicBezTo>
                <a:cubicBezTo>
                  <a:pt x="12454" y="10664"/>
                  <a:pt x="12469" y="10545"/>
                  <a:pt x="12483" y="10424"/>
                </a:cubicBezTo>
                <a:cubicBezTo>
                  <a:pt x="12485" y="10402"/>
                  <a:pt x="12490" y="10380"/>
                  <a:pt x="12508" y="10356"/>
                </a:cubicBezTo>
                <a:cubicBezTo>
                  <a:pt x="12544" y="10434"/>
                  <a:pt x="12580" y="10511"/>
                  <a:pt x="12615" y="10589"/>
                </a:cubicBezTo>
                <a:cubicBezTo>
                  <a:pt x="12667" y="10705"/>
                  <a:pt x="12716" y="10819"/>
                  <a:pt x="12768" y="10933"/>
                </a:cubicBezTo>
                <a:cubicBezTo>
                  <a:pt x="12804" y="11014"/>
                  <a:pt x="12834" y="11099"/>
                  <a:pt x="12878" y="11178"/>
                </a:cubicBezTo>
                <a:cubicBezTo>
                  <a:pt x="12961" y="11332"/>
                  <a:pt x="13058" y="11481"/>
                  <a:pt x="13138" y="11638"/>
                </a:cubicBezTo>
                <a:cubicBezTo>
                  <a:pt x="13202" y="11760"/>
                  <a:pt x="13250" y="11890"/>
                  <a:pt x="13306" y="12017"/>
                </a:cubicBezTo>
                <a:cubicBezTo>
                  <a:pt x="13320" y="12052"/>
                  <a:pt x="13333" y="12088"/>
                  <a:pt x="13354" y="12120"/>
                </a:cubicBezTo>
                <a:cubicBezTo>
                  <a:pt x="13364" y="12136"/>
                  <a:pt x="13389" y="12142"/>
                  <a:pt x="13413" y="12146"/>
                </a:cubicBezTo>
                <a:cubicBezTo>
                  <a:pt x="13467" y="12279"/>
                  <a:pt x="13557" y="12390"/>
                  <a:pt x="13652" y="12500"/>
                </a:cubicBezTo>
                <a:cubicBezTo>
                  <a:pt x="13688" y="12541"/>
                  <a:pt x="13713" y="12593"/>
                  <a:pt x="13743" y="12639"/>
                </a:cubicBezTo>
                <a:cubicBezTo>
                  <a:pt x="13750" y="12651"/>
                  <a:pt x="13754" y="12666"/>
                  <a:pt x="13763" y="12678"/>
                </a:cubicBezTo>
                <a:cubicBezTo>
                  <a:pt x="13793" y="12731"/>
                  <a:pt x="13819" y="12757"/>
                  <a:pt x="13847" y="12757"/>
                </a:cubicBezTo>
                <a:cubicBezTo>
                  <a:pt x="13872" y="12757"/>
                  <a:pt x="13898" y="12737"/>
                  <a:pt x="13929" y="12697"/>
                </a:cubicBezTo>
                <a:cubicBezTo>
                  <a:pt x="13937" y="12686"/>
                  <a:pt x="13945" y="12676"/>
                  <a:pt x="13948" y="12672"/>
                </a:cubicBezTo>
                <a:cubicBezTo>
                  <a:pt x="14040" y="12796"/>
                  <a:pt x="14138" y="12918"/>
                  <a:pt x="14220" y="13047"/>
                </a:cubicBezTo>
                <a:cubicBezTo>
                  <a:pt x="14279" y="13141"/>
                  <a:pt x="14319" y="13249"/>
                  <a:pt x="14366" y="13351"/>
                </a:cubicBezTo>
                <a:cubicBezTo>
                  <a:pt x="14377" y="13372"/>
                  <a:pt x="14383" y="13395"/>
                  <a:pt x="14395" y="13416"/>
                </a:cubicBezTo>
                <a:cubicBezTo>
                  <a:pt x="14426" y="13471"/>
                  <a:pt x="14447" y="13496"/>
                  <a:pt x="14476" y="13496"/>
                </a:cubicBezTo>
                <a:cubicBezTo>
                  <a:pt x="14497" y="13496"/>
                  <a:pt x="14522" y="13483"/>
                  <a:pt x="14560" y="13459"/>
                </a:cubicBezTo>
                <a:cubicBezTo>
                  <a:pt x="14629" y="13602"/>
                  <a:pt x="14752" y="13691"/>
                  <a:pt x="14875" y="13782"/>
                </a:cubicBezTo>
                <a:cubicBezTo>
                  <a:pt x="14911" y="13808"/>
                  <a:pt x="14942" y="13820"/>
                  <a:pt x="14971" y="13820"/>
                </a:cubicBezTo>
                <a:cubicBezTo>
                  <a:pt x="15013" y="13820"/>
                  <a:pt x="15049" y="13795"/>
                  <a:pt x="15086" y="13745"/>
                </a:cubicBezTo>
                <a:cubicBezTo>
                  <a:pt x="15122" y="13697"/>
                  <a:pt x="15159" y="13650"/>
                  <a:pt x="15191" y="13601"/>
                </a:cubicBezTo>
                <a:cubicBezTo>
                  <a:pt x="15216" y="13560"/>
                  <a:pt x="15235" y="13514"/>
                  <a:pt x="15255" y="13472"/>
                </a:cubicBezTo>
                <a:cubicBezTo>
                  <a:pt x="15340" y="13627"/>
                  <a:pt x="15496" y="13719"/>
                  <a:pt x="15621" y="13843"/>
                </a:cubicBezTo>
                <a:cubicBezTo>
                  <a:pt x="15710" y="13932"/>
                  <a:pt x="15793" y="14030"/>
                  <a:pt x="15879" y="14124"/>
                </a:cubicBezTo>
                <a:cubicBezTo>
                  <a:pt x="15934" y="14184"/>
                  <a:pt x="15967" y="14215"/>
                  <a:pt x="15999" y="14215"/>
                </a:cubicBezTo>
                <a:cubicBezTo>
                  <a:pt x="16031" y="14215"/>
                  <a:pt x="16062" y="14182"/>
                  <a:pt x="16114" y="14115"/>
                </a:cubicBezTo>
                <a:cubicBezTo>
                  <a:pt x="16201" y="14199"/>
                  <a:pt x="16288" y="14280"/>
                  <a:pt x="16373" y="14364"/>
                </a:cubicBezTo>
                <a:cubicBezTo>
                  <a:pt x="16411" y="14402"/>
                  <a:pt x="16431" y="14420"/>
                  <a:pt x="16450" y="14420"/>
                </a:cubicBezTo>
                <a:cubicBezTo>
                  <a:pt x="16466" y="14420"/>
                  <a:pt x="16481" y="14407"/>
                  <a:pt x="16507" y="14384"/>
                </a:cubicBezTo>
                <a:cubicBezTo>
                  <a:pt x="16621" y="14468"/>
                  <a:pt x="16729" y="14558"/>
                  <a:pt x="16846" y="14633"/>
                </a:cubicBezTo>
                <a:cubicBezTo>
                  <a:pt x="16869" y="14648"/>
                  <a:pt x="16887" y="14655"/>
                  <a:pt x="16902" y="14655"/>
                </a:cubicBezTo>
                <a:cubicBezTo>
                  <a:pt x="16932" y="14655"/>
                  <a:pt x="16953" y="14629"/>
                  <a:pt x="16979" y="14579"/>
                </a:cubicBezTo>
                <a:cubicBezTo>
                  <a:pt x="17012" y="14514"/>
                  <a:pt x="17051" y="14452"/>
                  <a:pt x="17089" y="14385"/>
                </a:cubicBezTo>
                <a:cubicBezTo>
                  <a:pt x="17215" y="14496"/>
                  <a:pt x="17346" y="14610"/>
                  <a:pt x="17480" y="14728"/>
                </a:cubicBezTo>
                <a:cubicBezTo>
                  <a:pt x="17490" y="14713"/>
                  <a:pt x="17503" y="14699"/>
                  <a:pt x="17508" y="14692"/>
                </a:cubicBezTo>
                <a:cubicBezTo>
                  <a:pt x="17657" y="14764"/>
                  <a:pt x="17760" y="14910"/>
                  <a:pt x="17936" y="14933"/>
                </a:cubicBezTo>
                <a:cubicBezTo>
                  <a:pt x="17952" y="14935"/>
                  <a:pt x="17963" y="14937"/>
                  <a:pt x="17972" y="14937"/>
                </a:cubicBezTo>
                <a:cubicBezTo>
                  <a:pt x="17994" y="14937"/>
                  <a:pt x="17998" y="14927"/>
                  <a:pt x="18009" y="14890"/>
                </a:cubicBezTo>
                <a:cubicBezTo>
                  <a:pt x="18159" y="14997"/>
                  <a:pt x="18312" y="15104"/>
                  <a:pt x="18462" y="15213"/>
                </a:cubicBezTo>
                <a:cubicBezTo>
                  <a:pt x="18549" y="15276"/>
                  <a:pt x="18630" y="15346"/>
                  <a:pt x="18718" y="15407"/>
                </a:cubicBezTo>
                <a:cubicBezTo>
                  <a:pt x="18751" y="15429"/>
                  <a:pt x="18797" y="15434"/>
                  <a:pt x="18837" y="15449"/>
                </a:cubicBezTo>
                <a:cubicBezTo>
                  <a:pt x="18840" y="15412"/>
                  <a:pt x="18856" y="15369"/>
                  <a:pt x="18843" y="15337"/>
                </a:cubicBezTo>
                <a:cubicBezTo>
                  <a:pt x="18802" y="15222"/>
                  <a:pt x="18755" y="15108"/>
                  <a:pt x="18703" y="14997"/>
                </a:cubicBezTo>
                <a:cubicBezTo>
                  <a:pt x="18652" y="14884"/>
                  <a:pt x="18593" y="14775"/>
                  <a:pt x="18537" y="14663"/>
                </a:cubicBezTo>
                <a:lnTo>
                  <a:pt x="18555" y="14663"/>
                </a:lnTo>
                <a:cubicBezTo>
                  <a:pt x="18562" y="14641"/>
                  <a:pt x="18579" y="14615"/>
                  <a:pt x="18573" y="14599"/>
                </a:cubicBezTo>
                <a:cubicBezTo>
                  <a:pt x="18529" y="14488"/>
                  <a:pt x="18478" y="14381"/>
                  <a:pt x="18436" y="14272"/>
                </a:cubicBezTo>
                <a:cubicBezTo>
                  <a:pt x="18421" y="14237"/>
                  <a:pt x="18431" y="14195"/>
                  <a:pt x="18418" y="14160"/>
                </a:cubicBezTo>
                <a:cubicBezTo>
                  <a:pt x="18393" y="14091"/>
                  <a:pt x="18358" y="14025"/>
                  <a:pt x="18326" y="13953"/>
                </a:cubicBezTo>
                <a:lnTo>
                  <a:pt x="18368" y="13953"/>
                </a:lnTo>
                <a:cubicBezTo>
                  <a:pt x="18369" y="13953"/>
                  <a:pt x="18370" y="13953"/>
                  <a:pt x="18371" y="13953"/>
                </a:cubicBezTo>
                <a:cubicBezTo>
                  <a:pt x="18462" y="13953"/>
                  <a:pt x="18498" y="13914"/>
                  <a:pt x="18481" y="13822"/>
                </a:cubicBezTo>
                <a:cubicBezTo>
                  <a:pt x="18453" y="13676"/>
                  <a:pt x="18422" y="13532"/>
                  <a:pt x="18389" y="13388"/>
                </a:cubicBezTo>
                <a:cubicBezTo>
                  <a:pt x="18379" y="13345"/>
                  <a:pt x="18359" y="13305"/>
                  <a:pt x="18341" y="13258"/>
                </a:cubicBezTo>
                <a:lnTo>
                  <a:pt x="18341" y="13258"/>
                </a:lnTo>
                <a:cubicBezTo>
                  <a:pt x="18359" y="13259"/>
                  <a:pt x="18380" y="13261"/>
                  <a:pt x="18402" y="13262"/>
                </a:cubicBezTo>
                <a:cubicBezTo>
                  <a:pt x="18403" y="13262"/>
                  <a:pt x="18404" y="13262"/>
                  <a:pt x="18405" y="13262"/>
                </a:cubicBezTo>
                <a:cubicBezTo>
                  <a:pt x="18451" y="13262"/>
                  <a:pt x="18471" y="13237"/>
                  <a:pt x="18451" y="13196"/>
                </a:cubicBezTo>
                <a:cubicBezTo>
                  <a:pt x="18426" y="13143"/>
                  <a:pt x="18391" y="13093"/>
                  <a:pt x="18366" y="13040"/>
                </a:cubicBezTo>
                <a:cubicBezTo>
                  <a:pt x="18338" y="12982"/>
                  <a:pt x="18311" y="12922"/>
                  <a:pt x="18292" y="12860"/>
                </a:cubicBezTo>
                <a:cubicBezTo>
                  <a:pt x="18257" y="12747"/>
                  <a:pt x="18227" y="12632"/>
                  <a:pt x="18198" y="12529"/>
                </a:cubicBezTo>
                <a:cubicBezTo>
                  <a:pt x="18323" y="12481"/>
                  <a:pt x="18452" y="12435"/>
                  <a:pt x="18580" y="12384"/>
                </a:cubicBezTo>
                <a:cubicBezTo>
                  <a:pt x="18599" y="12377"/>
                  <a:pt x="18622" y="12343"/>
                  <a:pt x="18620" y="12325"/>
                </a:cubicBezTo>
                <a:cubicBezTo>
                  <a:pt x="18606" y="12240"/>
                  <a:pt x="18584" y="12156"/>
                  <a:pt x="18563" y="12066"/>
                </a:cubicBezTo>
                <a:cubicBezTo>
                  <a:pt x="18604" y="12043"/>
                  <a:pt x="18606" y="12029"/>
                  <a:pt x="18564" y="11971"/>
                </a:cubicBezTo>
                <a:cubicBezTo>
                  <a:pt x="18517" y="11903"/>
                  <a:pt x="18473" y="11831"/>
                  <a:pt x="18416" y="11744"/>
                </a:cubicBezTo>
                <a:cubicBezTo>
                  <a:pt x="18502" y="11716"/>
                  <a:pt x="18511" y="11695"/>
                  <a:pt x="18454" y="11631"/>
                </a:cubicBezTo>
                <a:cubicBezTo>
                  <a:pt x="18368" y="11529"/>
                  <a:pt x="18276" y="11432"/>
                  <a:pt x="18190" y="11330"/>
                </a:cubicBezTo>
                <a:cubicBezTo>
                  <a:pt x="18164" y="11299"/>
                  <a:pt x="18148" y="11260"/>
                  <a:pt x="18128" y="11226"/>
                </a:cubicBezTo>
                <a:cubicBezTo>
                  <a:pt x="18193" y="11215"/>
                  <a:pt x="18251" y="11205"/>
                  <a:pt x="18307" y="11194"/>
                </a:cubicBezTo>
                <a:cubicBezTo>
                  <a:pt x="18359" y="11185"/>
                  <a:pt x="18373" y="11152"/>
                  <a:pt x="18353" y="11108"/>
                </a:cubicBezTo>
                <a:cubicBezTo>
                  <a:pt x="18338" y="11070"/>
                  <a:pt x="18318" y="11029"/>
                  <a:pt x="18290" y="11000"/>
                </a:cubicBezTo>
                <a:cubicBezTo>
                  <a:pt x="18172" y="10890"/>
                  <a:pt x="18100" y="10747"/>
                  <a:pt x="18013" y="10614"/>
                </a:cubicBezTo>
                <a:cubicBezTo>
                  <a:pt x="17943" y="10510"/>
                  <a:pt x="17855" y="10420"/>
                  <a:pt x="17773" y="10326"/>
                </a:cubicBezTo>
                <a:cubicBezTo>
                  <a:pt x="17740" y="10286"/>
                  <a:pt x="17699" y="10253"/>
                  <a:pt x="17669" y="10224"/>
                </a:cubicBezTo>
                <a:cubicBezTo>
                  <a:pt x="17756" y="10207"/>
                  <a:pt x="17849" y="10190"/>
                  <a:pt x="17941" y="10168"/>
                </a:cubicBezTo>
                <a:cubicBezTo>
                  <a:pt x="18007" y="10151"/>
                  <a:pt x="18072" y="10129"/>
                  <a:pt x="18136" y="10109"/>
                </a:cubicBezTo>
                <a:cubicBezTo>
                  <a:pt x="18208" y="10087"/>
                  <a:pt x="18213" y="10075"/>
                  <a:pt x="18188" y="10006"/>
                </a:cubicBezTo>
                <a:cubicBezTo>
                  <a:pt x="18183" y="9995"/>
                  <a:pt x="18179" y="9982"/>
                  <a:pt x="18172" y="9964"/>
                </a:cubicBezTo>
                <a:lnTo>
                  <a:pt x="18172" y="9964"/>
                </a:lnTo>
                <a:cubicBezTo>
                  <a:pt x="18184" y="9965"/>
                  <a:pt x="18196" y="9966"/>
                  <a:pt x="18207" y="9966"/>
                </a:cubicBezTo>
                <a:cubicBezTo>
                  <a:pt x="18324" y="9966"/>
                  <a:pt x="18407" y="9884"/>
                  <a:pt x="18507" y="9848"/>
                </a:cubicBezTo>
                <a:cubicBezTo>
                  <a:pt x="18519" y="9842"/>
                  <a:pt x="18532" y="9809"/>
                  <a:pt x="18527" y="9795"/>
                </a:cubicBezTo>
                <a:cubicBezTo>
                  <a:pt x="18493" y="9699"/>
                  <a:pt x="18462" y="9604"/>
                  <a:pt x="18419" y="9512"/>
                </a:cubicBezTo>
                <a:cubicBezTo>
                  <a:pt x="18398" y="9465"/>
                  <a:pt x="18352" y="9429"/>
                  <a:pt x="18308" y="9377"/>
                </a:cubicBezTo>
                <a:lnTo>
                  <a:pt x="18308" y="9377"/>
                </a:lnTo>
                <a:cubicBezTo>
                  <a:pt x="18309" y="9377"/>
                  <a:pt x="18311" y="9377"/>
                  <a:pt x="18313" y="9377"/>
                </a:cubicBezTo>
                <a:cubicBezTo>
                  <a:pt x="18316" y="9377"/>
                  <a:pt x="18322" y="9376"/>
                  <a:pt x="18326" y="9374"/>
                </a:cubicBezTo>
                <a:cubicBezTo>
                  <a:pt x="18399" y="9336"/>
                  <a:pt x="18400" y="9297"/>
                  <a:pt x="18337" y="9244"/>
                </a:cubicBezTo>
                <a:cubicBezTo>
                  <a:pt x="18250" y="9167"/>
                  <a:pt x="18164" y="9087"/>
                  <a:pt x="18077" y="9010"/>
                </a:cubicBezTo>
                <a:cubicBezTo>
                  <a:pt x="18055" y="8991"/>
                  <a:pt x="18029" y="8977"/>
                  <a:pt x="18008" y="8962"/>
                </a:cubicBezTo>
                <a:cubicBezTo>
                  <a:pt x="18040" y="8935"/>
                  <a:pt x="18075" y="8906"/>
                  <a:pt x="18108" y="8878"/>
                </a:cubicBezTo>
                <a:cubicBezTo>
                  <a:pt x="18143" y="8848"/>
                  <a:pt x="18140" y="8822"/>
                  <a:pt x="18110" y="8787"/>
                </a:cubicBezTo>
                <a:cubicBezTo>
                  <a:pt x="17999" y="8660"/>
                  <a:pt x="17868" y="8577"/>
                  <a:pt x="17701" y="8549"/>
                </a:cubicBezTo>
                <a:cubicBezTo>
                  <a:pt x="17693" y="8546"/>
                  <a:pt x="17683" y="8541"/>
                  <a:pt x="17670" y="8537"/>
                </a:cubicBezTo>
                <a:cubicBezTo>
                  <a:pt x="17673" y="8530"/>
                  <a:pt x="17674" y="8524"/>
                  <a:pt x="17677" y="8519"/>
                </a:cubicBezTo>
                <a:cubicBezTo>
                  <a:pt x="17690" y="8499"/>
                  <a:pt x="17704" y="8479"/>
                  <a:pt x="17717" y="8460"/>
                </a:cubicBezTo>
                <a:cubicBezTo>
                  <a:pt x="17696" y="8447"/>
                  <a:pt x="17677" y="8427"/>
                  <a:pt x="17655" y="8423"/>
                </a:cubicBezTo>
                <a:cubicBezTo>
                  <a:pt x="17544" y="8403"/>
                  <a:pt x="17461" y="8339"/>
                  <a:pt x="17386" y="8259"/>
                </a:cubicBezTo>
                <a:cubicBezTo>
                  <a:pt x="17364" y="8235"/>
                  <a:pt x="17338" y="8213"/>
                  <a:pt x="17317" y="8192"/>
                </a:cubicBezTo>
                <a:cubicBezTo>
                  <a:pt x="17367" y="8150"/>
                  <a:pt x="17416" y="8107"/>
                  <a:pt x="17468" y="8068"/>
                </a:cubicBezTo>
                <a:cubicBezTo>
                  <a:pt x="17508" y="8038"/>
                  <a:pt x="17498" y="8005"/>
                  <a:pt x="17474" y="7978"/>
                </a:cubicBezTo>
                <a:cubicBezTo>
                  <a:pt x="17366" y="7858"/>
                  <a:pt x="17247" y="7752"/>
                  <a:pt x="17088" y="7701"/>
                </a:cubicBezTo>
                <a:cubicBezTo>
                  <a:pt x="17029" y="7682"/>
                  <a:pt x="16974" y="7649"/>
                  <a:pt x="16891" y="7610"/>
                </a:cubicBezTo>
                <a:cubicBezTo>
                  <a:pt x="16916" y="7605"/>
                  <a:pt x="16938" y="7600"/>
                  <a:pt x="16958" y="7597"/>
                </a:cubicBezTo>
                <a:cubicBezTo>
                  <a:pt x="16932" y="7458"/>
                  <a:pt x="16803" y="7461"/>
                  <a:pt x="16718" y="7409"/>
                </a:cubicBezTo>
                <a:cubicBezTo>
                  <a:pt x="16613" y="7345"/>
                  <a:pt x="16496" y="7297"/>
                  <a:pt x="16387" y="7239"/>
                </a:cubicBezTo>
                <a:cubicBezTo>
                  <a:pt x="16273" y="7179"/>
                  <a:pt x="16157" y="7117"/>
                  <a:pt x="16048" y="7048"/>
                </a:cubicBezTo>
                <a:cubicBezTo>
                  <a:pt x="15975" y="7001"/>
                  <a:pt x="15911" y="6937"/>
                  <a:pt x="15843" y="6882"/>
                </a:cubicBezTo>
                <a:cubicBezTo>
                  <a:pt x="15818" y="6863"/>
                  <a:pt x="15793" y="6843"/>
                  <a:pt x="15760" y="6816"/>
                </a:cubicBezTo>
                <a:cubicBezTo>
                  <a:pt x="15782" y="6815"/>
                  <a:pt x="15797" y="6813"/>
                  <a:pt x="15810" y="6812"/>
                </a:cubicBezTo>
                <a:cubicBezTo>
                  <a:pt x="15900" y="6801"/>
                  <a:pt x="15991" y="6792"/>
                  <a:pt x="16081" y="6776"/>
                </a:cubicBezTo>
                <a:cubicBezTo>
                  <a:pt x="16157" y="6764"/>
                  <a:pt x="16230" y="6738"/>
                  <a:pt x="16306" y="6724"/>
                </a:cubicBezTo>
                <a:cubicBezTo>
                  <a:pt x="16418" y="6702"/>
                  <a:pt x="16531" y="6688"/>
                  <a:pt x="16643" y="6667"/>
                </a:cubicBezTo>
                <a:cubicBezTo>
                  <a:pt x="16665" y="6663"/>
                  <a:pt x="16686" y="6644"/>
                  <a:pt x="16706" y="6632"/>
                </a:cubicBezTo>
                <a:cubicBezTo>
                  <a:pt x="16695" y="6612"/>
                  <a:pt x="16681" y="6591"/>
                  <a:pt x="16670" y="6571"/>
                </a:cubicBezTo>
                <a:cubicBezTo>
                  <a:pt x="16752" y="6563"/>
                  <a:pt x="16837" y="6549"/>
                  <a:pt x="16876" y="6482"/>
                </a:cubicBezTo>
                <a:cubicBezTo>
                  <a:pt x="16938" y="6467"/>
                  <a:pt x="16986" y="6461"/>
                  <a:pt x="17031" y="6443"/>
                </a:cubicBezTo>
                <a:cubicBezTo>
                  <a:pt x="17117" y="6410"/>
                  <a:pt x="17200" y="6373"/>
                  <a:pt x="17279" y="6329"/>
                </a:cubicBezTo>
                <a:cubicBezTo>
                  <a:pt x="17348" y="6292"/>
                  <a:pt x="17349" y="6267"/>
                  <a:pt x="17310" y="6201"/>
                </a:cubicBezTo>
                <a:cubicBezTo>
                  <a:pt x="17278" y="6148"/>
                  <a:pt x="17250" y="6091"/>
                  <a:pt x="17220" y="6033"/>
                </a:cubicBezTo>
                <a:cubicBezTo>
                  <a:pt x="17415" y="5993"/>
                  <a:pt x="17593" y="5907"/>
                  <a:pt x="17765" y="5800"/>
                </a:cubicBezTo>
                <a:cubicBezTo>
                  <a:pt x="17807" y="5773"/>
                  <a:pt x="17861" y="5767"/>
                  <a:pt x="17904" y="5740"/>
                </a:cubicBezTo>
                <a:cubicBezTo>
                  <a:pt x="17984" y="5690"/>
                  <a:pt x="17984" y="5675"/>
                  <a:pt x="17926" y="5599"/>
                </a:cubicBezTo>
                <a:cubicBezTo>
                  <a:pt x="18032" y="5573"/>
                  <a:pt x="18135" y="5546"/>
                  <a:pt x="18238" y="5519"/>
                </a:cubicBezTo>
                <a:cubicBezTo>
                  <a:pt x="18262" y="5514"/>
                  <a:pt x="18287" y="5510"/>
                  <a:pt x="18312" y="5505"/>
                </a:cubicBezTo>
                <a:cubicBezTo>
                  <a:pt x="18353" y="5495"/>
                  <a:pt x="18384" y="5483"/>
                  <a:pt x="18360" y="5439"/>
                </a:cubicBezTo>
                <a:cubicBezTo>
                  <a:pt x="18415" y="5424"/>
                  <a:pt x="18470" y="5417"/>
                  <a:pt x="18519" y="5397"/>
                </a:cubicBezTo>
                <a:cubicBezTo>
                  <a:pt x="18667" y="5337"/>
                  <a:pt x="18815" y="5277"/>
                  <a:pt x="18959" y="5210"/>
                </a:cubicBezTo>
                <a:cubicBezTo>
                  <a:pt x="18996" y="5193"/>
                  <a:pt x="19022" y="5151"/>
                  <a:pt x="19053" y="5121"/>
                </a:cubicBezTo>
                <a:cubicBezTo>
                  <a:pt x="19015" y="5097"/>
                  <a:pt x="18979" y="5057"/>
                  <a:pt x="18939" y="5052"/>
                </a:cubicBezTo>
                <a:cubicBezTo>
                  <a:pt x="18791" y="5035"/>
                  <a:pt x="18643" y="5030"/>
                  <a:pt x="18495" y="5022"/>
                </a:cubicBezTo>
                <a:cubicBezTo>
                  <a:pt x="18480" y="5022"/>
                  <a:pt x="18462" y="5027"/>
                  <a:pt x="18436" y="5031"/>
                </a:cubicBezTo>
                <a:cubicBezTo>
                  <a:pt x="18468" y="4966"/>
                  <a:pt x="18424" y="4965"/>
                  <a:pt x="18385" y="4958"/>
                </a:cubicBezTo>
                <a:cubicBezTo>
                  <a:pt x="18216" y="4925"/>
                  <a:pt x="18045" y="4894"/>
                  <a:pt x="17869" y="4862"/>
                </a:cubicBezTo>
                <a:cubicBezTo>
                  <a:pt x="17914" y="4804"/>
                  <a:pt x="17884" y="4766"/>
                  <a:pt x="17834" y="4747"/>
                </a:cubicBezTo>
                <a:cubicBezTo>
                  <a:pt x="17758" y="4717"/>
                  <a:pt x="17678" y="4691"/>
                  <a:pt x="17598" y="4670"/>
                </a:cubicBezTo>
                <a:cubicBezTo>
                  <a:pt x="17513" y="4648"/>
                  <a:pt x="17425" y="4631"/>
                  <a:pt x="17338" y="4617"/>
                </a:cubicBezTo>
                <a:cubicBezTo>
                  <a:pt x="17266" y="4606"/>
                  <a:pt x="17191" y="4603"/>
                  <a:pt x="17114" y="4595"/>
                </a:cubicBezTo>
                <a:cubicBezTo>
                  <a:pt x="17139" y="4563"/>
                  <a:pt x="17166" y="4521"/>
                  <a:pt x="17202" y="4488"/>
                </a:cubicBezTo>
                <a:cubicBezTo>
                  <a:pt x="17246" y="4451"/>
                  <a:pt x="17226" y="4423"/>
                  <a:pt x="17196" y="4401"/>
                </a:cubicBezTo>
                <a:cubicBezTo>
                  <a:pt x="17154" y="4370"/>
                  <a:pt x="17108" y="4338"/>
                  <a:pt x="17060" y="4322"/>
                </a:cubicBezTo>
                <a:cubicBezTo>
                  <a:pt x="16918" y="4277"/>
                  <a:pt x="16775" y="4239"/>
                  <a:pt x="16631" y="4200"/>
                </a:cubicBezTo>
                <a:cubicBezTo>
                  <a:pt x="16618" y="4197"/>
                  <a:pt x="16603" y="4196"/>
                  <a:pt x="16589" y="4196"/>
                </a:cubicBezTo>
                <a:cubicBezTo>
                  <a:pt x="16568" y="4196"/>
                  <a:pt x="16546" y="4198"/>
                  <a:pt x="16525" y="4198"/>
                </a:cubicBezTo>
                <a:cubicBezTo>
                  <a:pt x="16543" y="4166"/>
                  <a:pt x="16562" y="4131"/>
                  <a:pt x="16582" y="4095"/>
                </a:cubicBezTo>
                <a:cubicBezTo>
                  <a:pt x="16609" y="4044"/>
                  <a:pt x="16599" y="4008"/>
                  <a:pt x="16542" y="3997"/>
                </a:cubicBezTo>
                <a:cubicBezTo>
                  <a:pt x="16460" y="3983"/>
                  <a:pt x="16377" y="3982"/>
                  <a:pt x="16295" y="3971"/>
                </a:cubicBezTo>
                <a:cubicBezTo>
                  <a:pt x="16229" y="3961"/>
                  <a:pt x="16163" y="3942"/>
                  <a:pt x="16096" y="3937"/>
                </a:cubicBezTo>
                <a:cubicBezTo>
                  <a:pt x="16011" y="3929"/>
                  <a:pt x="15931" y="3894"/>
                  <a:pt x="15848" y="3875"/>
                </a:cubicBezTo>
                <a:cubicBezTo>
                  <a:pt x="15843" y="3874"/>
                  <a:pt x="15837" y="3873"/>
                  <a:pt x="15832" y="3873"/>
                </a:cubicBezTo>
                <a:cubicBezTo>
                  <a:pt x="15822" y="3873"/>
                  <a:pt x="15812" y="3874"/>
                  <a:pt x="15803" y="3874"/>
                </a:cubicBezTo>
                <a:cubicBezTo>
                  <a:pt x="15795" y="3874"/>
                  <a:pt x="15787" y="3874"/>
                  <a:pt x="15780" y="3871"/>
                </a:cubicBezTo>
                <a:cubicBezTo>
                  <a:pt x="15766" y="3866"/>
                  <a:pt x="15759" y="3844"/>
                  <a:pt x="15746" y="3829"/>
                </a:cubicBezTo>
                <a:cubicBezTo>
                  <a:pt x="15789" y="3802"/>
                  <a:pt x="15793" y="3763"/>
                  <a:pt x="15781" y="3719"/>
                </a:cubicBezTo>
                <a:cubicBezTo>
                  <a:pt x="15780" y="3715"/>
                  <a:pt x="15789" y="3709"/>
                  <a:pt x="15792" y="3704"/>
                </a:cubicBezTo>
                <a:cubicBezTo>
                  <a:pt x="15802" y="3684"/>
                  <a:pt x="15811" y="3665"/>
                  <a:pt x="15811" y="3642"/>
                </a:cubicBezTo>
                <a:cubicBezTo>
                  <a:pt x="15823" y="3624"/>
                  <a:pt x="15842" y="3608"/>
                  <a:pt x="15849" y="3590"/>
                </a:cubicBezTo>
                <a:cubicBezTo>
                  <a:pt x="15879" y="3514"/>
                  <a:pt x="15911" y="3438"/>
                  <a:pt x="15933" y="3359"/>
                </a:cubicBezTo>
                <a:cubicBezTo>
                  <a:pt x="15960" y="3263"/>
                  <a:pt x="15957" y="3256"/>
                  <a:pt x="15856" y="3233"/>
                </a:cubicBezTo>
                <a:cubicBezTo>
                  <a:pt x="15746" y="3209"/>
                  <a:pt x="15633" y="3195"/>
                  <a:pt x="15518" y="3175"/>
                </a:cubicBezTo>
                <a:cubicBezTo>
                  <a:pt x="15512" y="3121"/>
                  <a:pt x="15509" y="3103"/>
                  <a:pt x="15477" y="3103"/>
                </a:cubicBezTo>
                <a:cubicBezTo>
                  <a:pt x="15463" y="3103"/>
                  <a:pt x="15443" y="3107"/>
                  <a:pt x="15414" y="3112"/>
                </a:cubicBezTo>
                <a:cubicBezTo>
                  <a:pt x="15362" y="3123"/>
                  <a:pt x="15309" y="3135"/>
                  <a:pt x="15260" y="3151"/>
                </a:cubicBezTo>
                <a:cubicBezTo>
                  <a:pt x="15211" y="3166"/>
                  <a:pt x="15167" y="3187"/>
                  <a:pt x="15119" y="3206"/>
                </a:cubicBezTo>
                <a:cubicBezTo>
                  <a:pt x="15142" y="3145"/>
                  <a:pt x="15165" y="3084"/>
                  <a:pt x="15191" y="3019"/>
                </a:cubicBezTo>
                <a:cubicBezTo>
                  <a:pt x="15174" y="3014"/>
                  <a:pt x="15162" y="3010"/>
                  <a:pt x="15146" y="3004"/>
                </a:cubicBezTo>
                <a:cubicBezTo>
                  <a:pt x="15154" y="2995"/>
                  <a:pt x="15160" y="2988"/>
                  <a:pt x="15180" y="2963"/>
                </a:cubicBezTo>
                <a:cubicBezTo>
                  <a:pt x="15131" y="2961"/>
                  <a:pt x="15088" y="2954"/>
                  <a:pt x="15048" y="2954"/>
                </a:cubicBezTo>
                <a:cubicBezTo>
                  <a:pt x="15031" y="2954"/>
                  <a:pt x="15016" y="2955"/>
                  <a:pt x="15000" y="2958"/>
                </a:cubicBezTo>
                <a:cubicBezTo>
                  <a:pt x="14774" y="3006"/>
                  <a:pt x="14547" y="3057"/>
                  <a:pt x="14324" y="3122"/>
                </a:cubicBezTo>
                <a:cubicBezTo>
                  <a:pt x="14162" y="3169"/>
                  <a:pt x="14006" y="3241"/>
                  <a:pt x="13848" y="3302"/>
                </a:cubicBezTo>
                <a:cubicBezTo>
                  <a:pt x="13822" y="3312"/>
                  <a:pt x="13795" y="3320"/>
                  <a:pt x="13759" y="3334"/>
                </a:cubicBezTo>
                <a:cubicBezTo>
                  <a:pt x="13819" y="3245"/>
                  <a:pt x="13872" y="3169"/>
                  <a:pt x="13925" y="3089"/>
                </a:cubicBezTo>
                <a:cubicBezTo>
                  <a:pt x="13915" y="3082"/>
                  <a:pt x="13906" y="3075"/>
                  <a:pt x="13906" y="3075"/>
                </a:cubicBezTo>
                <a:lnTo>
                  <a:pt x="13906" y="3075"/>
                </a:lnTo>
                <a:cubicBezTo>
                  <a:pt x="13906" y="3075"/>
                  <a:pt x="13906" y="3075"/>
                  <a:pt x="13907" y="3075"/>
                </a:cubicBezTo>
                <a:cubicBezTo>
                  <a:pt x="13919" y="3024"/>
                  <a:pt x="13932" y="2979"/>
                  <a:pt x="13945" y="2929"/>
                </a:cubicBezTo>
                <a:lnTo>
                  <a:pt x="13907" y="2929"/>
                </a:lnTo>
                <a:cubicBezTo>
                  <a:pt x="13940" y="2815"/>
                  <a:pt x="13973" y="2701"/>
                  <a:pt x="14009" y="2587"/>
                </a:cubicBezTo>
                <a:cubicBezTo>
                  <a:pt x="14025" y="2536"/>
                  <a:pt x="14004" y="2520"/>
                  <a:pt x="13959" y="2505"/>
                </a:cubicBezTo>
                <a:cubicBezTo>
                  <a:pt x="13922" y="2494"/>
                  <a:pt x="13885" y="2490"/>
                  <a:pt x="13849" y="2490"/>
                </a:cubicBezTo>
                <a:cubicBezTo>
                  <a:pt x="13786" y="2490"/>
                  <a:pt x="13724" y="2502"/>
                  <a:pt x="13662" y="2511"/>
                </a:cubicBezTo>
                <a:cubicBezTo>
                  <a:pt x="13640" y="2514"/>
                  <a:pt x="13617" y="2521"/>
                  <a:pt x="13595" y="2521"/>
                </a:cubicBezTo>
                <a:cubicBezTo>
                  <a:pt x="13575" y="2521"/>
                  <a:pt x="13555" y="2515"/>
                  <a:pt x="13537" y="2495"/>
                </a:cubicBezTo>
                <a:cubicBezTo>
                  <a:pt x="13532" y="2490"/>
                  <a:pt x="13521" y="2488"/>
                  <a:pt x="13510" y="2488"/>
                </a:cubicBezTo>
                <a:cubicBezTo>
                  <a:pt x="13505" y="2488"/>
                  <a:pt x="13499" y="2488"/>
                  <a:pt x="13495" y="2489"/>
                </a:cubicBezTo>
                <a:cubicBezTo>
                  <a:pt x="13377" y="2500"/>
                  <a:pt x="13267" y="2536"/>
                  <a:pt x="13162" y="2602"/>
                </a:cubicBezTo>
                <a:cubicBezTo>
                  <a:pt x="13174" y="2612"/>
                  <a:pt x="13182" y="2620"/>
                  <a:pt x="13198" y="2631"/>
                </a:cubicBezTo>
                <a:cubicBezTo>
                  <a:pt x="13169" y="2633"/>
                  <a:pt x="13147" y="2633"/>
                  <a:pt x="13122" y="2634"/>
                </a:cubicBezTo>
                <a:cubicBezTo>
                  <a:pt x="13117" y="2594"/>
                  <a:pt x="13114" y="2554"/>
                  <a:pt x="13107" y="2516"/>
                </a:cubicBezTo>
                <a:cubicBezTo>
                  <a:pt x="13101" y="2473"/>
                  <a:pt x="13092" y="2453"/>
                  <a:pt x="13071" y="2453"/>
                </a:cubicBezTo>
                <a:cubicBezTo>
                  <a:pt x="13059" y="2453"/>
                  <a:pt x="13043" y="2460"/>
                  <a:pt x="13022" y="2471"/>
                </a:cubicBezTo>
                <a:cubicBezTo>
                  <a:pt x="12965" y="2502"/>
                  <a:pt x="12914" y="2541"/>
                  <a:pt x="12863" y="2579"/>
                </a:cubicBezTo>
                <a:cubicBezTo>
                  <a:pt x="12711" y="2696"/>
                  <a:pt x="12561" y="2813"/>
                  <a:pt x="12401" y="2934"/>
                </a:cubicBezTo>
                <a:cubicBezTo>
                  <a:pt x="12382" y="2880"/>
                  <a:pt x="12363" y="2835"/>
                  <a:pt x="12351" y="2788"/>
                </a:cubicBezTo>
                <a:cubicBezTo>
                  <a:pt x="12343" y="2757"/>
                  <a:pt x="12330" y="2742"/>
                  <a:pt x="12311" y="2742"/>
                </a:cubicBezTo>
                <a:cubicBezTo>
                  <a:pt x="12300" y="2742"/>
                  <a:pt x="12287" y="2747"/>
                  <a:pt x="12273" y="2756"/>
                </a:cubicBezTo>
                <a:cubicBezTo>
                  <a:pt x="12227" y="2784"/>
                  <a:pt x="12179" y="2809"/>
                  <a:pt x="12142" y="2846"/>
                </a:cubicBezTo>
                <a:cubicBezTo>
                  <a:pt x="12020" y="2967"/>
                  <a:pt x="11913" y="3099"/>
                  <a:pt x="11819" y="3245"/>
                </a:cubicBezTo>
                <a:cubicBezTo>
                  <a:pt x="11722" y="3394"/>
                  <a:pt x="11608" y="3533"/>
                  <a:pt x="11500" y="3674"/>
                </a:cubicBezTo>
                <a:cubicBezTo>
                  <a:pt x="11397" y="3809"/>
                  <a:pt x="11290" y="3942"/>
                  <a:pt x="11185" y="4075"/>
                </a:cubicBezTo>
                <a:cubicBezTo>
                  <a:pt x="11175" y="4090"/>
                  <a:pt x="11163" y="4101"/>
                  <a:pt x="11140" y="4110"/>
                </a:cubicBezTo>
                <a:cubicBezTo>
                  <a:pt x="11252" y="3660"/>
                  <a:pt x="11371" y="3211"/>
                  <a:pt x="11474" y="2759"/>
                </a:cubicBezTo>
                <a:cubicBezTo>
                  <a:pt x="11577" y="2309"/>
                  <a:pt x="11669" y="1856"/>
                  <a:pt x="11756" y="1403"/>
                </a:cubicBezTo>
                <a:cubicBezTo>
                  <a:pt x="11844" y="947"/>
                  <a:pt x="11898" y="485"/>
                  <a:pt x="11965" y="30"/>
                </a:cubicBezTo>
                <a:cubicBezTo>
                  <a:pt x="11869" y="20"/>
                  <a:pt x="11787" y="9"/>
                  <a:pt x="11706" y="1"/>
                </a:cubicBezTo>
                <a:cubicBezTo>
                  <a:pt x="11704" y="1"/>
                  <a:pt x="11703" y="1"/>
                  <a:pt x="11701" y="1"/>
                </a:cubicBezTo>
                <a:close/>
              </a:path>
            </a:pathLst>
          </a:custGeom>
          <a:solidFill>
            <a:srgbClr val="80B31A">
              <a:alpha val="50196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" name="Google Shape;97;p33"/>
          <p:cNvSpPr/>
          <p:nvPr/>
        </p:nvSpPr>
        <p:spPr>
          <a:xfrm rot="-9647156">
            <a:off x="778728" y="4371351"/>
            <a:ext cx="476352" cy="478652"/>
          </a:xfrm>
          <a:custGeom>
            <a:avLst/>
            <a:gdLst/>
            <a:ahLst/>
            <a:cxnLst/>
            <a:rect l="l" t="t" r="r" b="b"/>
            <a:pathLst>
              <a:path w="19054" h="19146" extrusionOk="0">
                <a:moveTo>
                  <a:pt x="11701" y="1"/>
                </a:moveTo>
                <a:cubicBezTo>
                  <a:pt x="11687" y="1"/>
                  <a:pt x="11669" y="5"/>
                  <a:pt x="11665" y="12"/>
                </a:cubicBezTo>
                <a:cubicBezTo>
                  <a:pt x="11630" y="76"/>
                  <a:pt x="11581" y="139"/>
                  <a:pt x="11568" y="207"/>
                </a:cubicBezTo>
                <a:cubicBezTo>
                  <a:pt x="11531" y="417"/>
                  <a:pt x="11512" y="630"/>
                  <a:pt x="11476" y="840"/>
                </a:cubicBezTo>
                <a:cubicBezTo>
                  <a:pt x="11392" y="1331"/>
                  <a:pt x="11306" y="1822"/>
                  <a:pt x="11212" y="2312"/>
                </a:cubicBezTo>
                <a:cubicBezTo>
                  <a:pt x="11144" y="2669"/>
                  <a:pt x="11063" y="3022"/>
                  <a:pt x="10987" y="3376"/>
                </a:cubicBezTo>
                <a:cubicBezTo>
                  <a:pt x="10980" y="3405"/>
                  <a:pt x="10969" y="3430"/>
                  <a:pt x="10946" y="3454"/>
                </a:cubicBezTo>
                <a:cubicBezTo>
                  <a:pt x="10955" y="3386"/>
                  <a:pt x="10972" y="3318"/>
                  <a:pt x="10970" y="3250"/>
                </a:cubicBezTo>
                <a:cubicBezTo>
                  <a:pt x="10965" y="3133"/>
                  <a:pt x="10946" y="3016"/>
                  <a:pt x="10931" y="2900"/>
                </a:cubicBezTo>
                <a:cubicBezTo>
                  <a:pt x="10929" y="2887"/>
                  <a:pt x="10908" y="2877"/>
                  <a:pt x="10902" y="2871"/>
                </a:cubicBezTo>
                <a:cubicBezTo>
                  <a:pt x="10895" y="2842"/>
                  <a:pt x="10892" y="2816"/>
                  <a:pt x="10884" y="2792"/>
                </a:cubicBezTo>
                <a:cubicBezTo>
                  <a:pt x="10869" y="2744"/>
                  <a:pt x="10863" y="2724"/>
                  <a:pt x="10848" y="2724"/>
                </a:cubicBezTo>
                <a:cubicBezTo>
                  <a:pt x="10836" y="2724"/>
                  <a:pt x="10818" y="2736"/>
                  <a:pt x="10786" y="2756"/>
                </a:cubicBezTo>
                <a:cubicBezTo>
                  <a:pt x="10724" y="2795"/>
                  <a:pt x="10660" y="2829"/>
                  <a:pt x="10601" y="2864"/>
                </a:cubicBezTo>
                <a:cubicBezTo>
                  <a:pt x="10636" y="2733"/>
                  <a:pt x="10553" y="2623"/>
                  <a:pt x="10501" y="2504"/>
                </a:cubicBezTo>
                <a:cubicBezTo>
                  <a:pt x="10463" y="2419"/>
                  <a:pt x="10419" y="2337"/>
                  <a:pt x="10373" y="2254"/>
                </a:cubicBezTo>
                <a:cubicBezTo>
                  <a:pt x="10341" y="2194"/>
                  <a:pt x="10316" y="2165"/>
                  <a:pt x="10284" y="2165"/>
                </a:cubicBezTo>
                <a:cubicBezTo>
                  <a:pt x="10256" y="2165"/>
                  <a:pt x="10222" y="2188"/>
                  <a:pt x="10175" y="2234"/>
                </a:cubicBezTo>
                <a:cubicBezTo>
                  <a:pt x="10110" y="2142"/>
                  <a:pt x="10049" y="2048"/>
                  <a:pt x="9977" y="1961"/>
                </a:cubicBezTo>
                <a:cubicBezTo>
                  <a:pt x="9909" y="1880"/>
                  <a:pt x="9829" y="1810"/>
                  <a:pt x="9756" y="1734"/>
                </a:cubicBezTo>
                <a:cubicBezTo>
                  <a:pt x="9743" y="1720"/>
                  <a:pt x="9731" y="1714"/>
                  <a:pt x="9720" y="1714"/>
                </a:cubicBezTo>
                <a:cubicBezTo>
                  <a:pt x="9704" y="1714"/>
                  <a:pt x="9691" y="1726"/>
                  <a:pt x="9680" y="1745"/>
                </a:cubicBezTo>
                <a:cubicBezTo>
                  <a:pt x="9649" y="1803"/>
                  <a:pt x="9618" y="1861"/>
                  <a:pt x="9597" y="1923"/>
                </a:cubicBezTo>
                <a:cubicBezTo>
                  <a:pt x="9560" y="2028"/>
                  <a:pt x="9535" y="2140"/>
                  <a:pt x="9490" y="2243"/>
                </a:cubicBezTo>
                <a:cubicBezTo>
                  <a:pt x="9459" y="2312"/>
                  <a:pt x="9397" y="2368"/>
                  <a:pt x="9386" y="2450"/>
                </a:cubicBezTo>
                <a:cubicBezTo>
                  <a:pt x="9377" y="2510"/>
                  <a:pt x="9365" y="2567"/>
                  <a:pt x="9354" y="2629"/>
                </a:cubicBezTo>
                <a:cubicBezTo>
                  <a:pt x="9156" y="2482"/>
                  <a:pt x="8949" y="2347"/>
                  <a:pt x="8799" y="2120"/>
                </a:cubicBezTo>
                <a:cubicBezTo>
                  <a:pt x="8789" y="2168"/>
                  <a:pt x="8785" y="2196"/>
                  <a:pt x="8778" y="2234"/>
                </a:cubicBezTo>
                <a:cubicBezTo>
                  <a:pt x="8763" y="2211"/>
                  <a:pt x="8749" y="2198"/>
                  <a:pt x="8747" y="2183"/>
                </a:cubicBezTo>
                <a:cubicBezTo>
                  <a:pt x="8740" y="2154"/>
                  <a:pt x="8738" y="2132"/>
                  <a:pt x="8702" y="2132"/>
                </a:cubicBezTo>
                <a:cubicBezTo>
                  <a:pt x="8700" y="2132"/>
                  <a:pt x="8698" y="2132"/>
                  <a:pt x="8695" y="2132"/>
                </a:cubicBezTo>
                <a:cubicBezTo>
                  <a:pt x="8695" y="2132"/>
                  <a:pt x="8694" y="2132"/>
                  <a:pt x="8694" y="2132"/>
                </a:cubicBezTo>
                <a:cubicBezTo>
                  <a:pt x="8682" y="2132"/>
                  <a:pt x="8665" y="2110"/>
                  <a:pt x="8657" y="2095"/>
                </a:cubicBezTo>
                <a:cubicBezTo>
                  <a:pt x="8609" y="2003"/>
                  <a:pt x="8527" y="1947"/>
                  <a:pt x="8439" y="1903"/>
                </a:cubicBezTo>
                <a:cubicBezTo>
                  <a:pt x="8376" y="1873"/>
                  <a:pt x="8320" y="1830"/>
                  <a:pt x="8256" y="1798"/>
                </a:cubicBezTo>
                <a:cubicBezTo>
                  <a:pt x="8236" y="1787"/>
                  <a:pt x="8221" y="1782"/>
                  <a:pt x="8209" y="1782"/>
                </a:cubicBezTo>
                <a:cubicBezTo>
                  <a:pt x="8188" y="1782"/>
                  <a:pt x="8177" y="1799"/>
                  <a:pt x="8166" y="1838"/>
                </a:cubicBezTo>
                <a:cubicBezTo>
                  <a:pt x="8160" y="1857"/>
                  <a:pt x="8152" y="1877"/>
                  <a:pt x="8141" y="1911"/>
                </a:cubicBezTo>
                <a:cubicBezTo>
                  <a:pt x="8090" y="1878"/>
                  <a:pt x="8044" y="1852"/>
                  <a:pt x="8004" y="1818"/>
                </a:cubicBezTo>
                <a:cubicBezTo>
                  <a:pt x="7926" y="1753"/>
                  <a:pt x="7853" y="1682"/>
                  <a:pt x="7774" y="1616"/>
                </a:cubicBezTo>
                <a:cubicBezTo>
                  <a:pt x="7756" y="1601"/>
                  <a:pt x="7737" y="1591"/>
                  <a:pt x="7719" y="1591"/>
                </a:cubicBezTo>
                <a:cubicBezTo>
                  <a:pt x="7700" y="1591"/>
                  <a:pt x="7682" y="1602"/>
                  <a:pt x="7666" y="1632"/>
                </a:cubicBezTo>
                <a:cubicBezTo>
                  <a:pt x="7655" y="1655"/>
                  <a:pt x="7640" y="1665"/>
                  <a:pt x="7621" y="1665"/>
                </a:cubicBezTo>
                <a:cubicBezTo>
                  <a:pt x="7608" y="1665"/>
                  <a:pt x="7593" y="1659"/>
                  <a:pt x="7576" y="1648"/>
                </a:cubicBezTo>
                <a:cubicBezTo>
                  <a:pt x="7495" y="1594"/>
                  <a:pt x="7410" y="1548"/>
                  <a:pt x="7308" y="1537"/>
                </a:cubicBezTo>
                <a:cubicBezTo>
                  <a:pt x="7295" y="1536"/>
                  <a:pt x="7283" y="1535"/>
                  <a:pt x="7272" y="1535"/>
                </a:cubicBezTo>
                <a:cubicBezTo>
                  <a:pt x="7226" y="1535"/>
                  <a:pt x="7203" y="1552"/>
                  <a:pt x="7191" y="1610"/>
                </a:cubicBezTo>
                <a:cubicBezTo>
                  <a:pt x="7165" y="1740"/>
                  <a:pt x="7148" y="1870"/>
                  <a:pt x="7132" y="2001"/>
                </a:cubicBezTo>
                <a:cubicBezTo>
                  <a:pt x="7128" y="2038"/>
                  <a:pt x="7125" y="2060"/>
                  <a:pt x="7100" y="2060"/>
                </a:cubicBezTo>
                <a:cubicBezTo>
                  <a:pt x="7090" y="2060"/>
                  <a:pt x="7078" y="2057"/>
                  <a:pt x="7060" y="2050"/>
                </a:cubicBezTo>
                <a:cubicBezTo>
                  <a:pt x="7004" y="2027"/>
                  <a:pt x="6939" y="2017"/>
                  <a:pt x="6877" y="2007"/>
                </a:cubicBezTo>
                <a:cubicBezTo>
                  <a:pt x="6772" y="1991"/>
                  <a:pt x="6694" y="1924"/>
                  <a:pt x="6607" y="1873"/>
                </a:cubicBezTo>
                <a:cubicBezTo>
                  <a:pt x="6537" y="1831"/>
                  <a:pt x="6465" y="1792"/>
                  <a:pt x="6391" y="1767"/>
                </a:cubicBezTo>
                <a:cubicBezTo>
                  <a:pt x="6371" y="1760"/>
                  <a:pt x="6354" y="1757"/>
                  <a:pt x="6340" y="1757"/>
                </a:cubicBezTo>
                <a:cubicBezTo>
                  <a:pt x="6290" y="1757"/>
                  <a:pt x="6267" y="1794"/>
                  <a:pt x="6268" y="1864"/>
                </a:cubicBezTo>
                <a:cubicBezTo>
                  <a:pt x="6269" y="1890"/>
                  <a:pt x="6269" y="1916"/>
                  <a:pt x="6269" y="1956"/>
                </a:cubicBezTo>
                <a:cubicBezTo>
                  <a:pt x="6200" y="1925"/>
                  <a:pt x="6139" y="1900"/>
                  <a:pt x="6079" y="1872"/>
                </a:cubicBezTo>
                <a:cubicBezTo>
                  <a:pt x="6025" y="1846"/>
                  <a:pt x="5975" y="1812"/>
                  <a:pt x="5922" y="1785"/>
                </a:cubicBezTo>
                <a:cubicBezTo>
                  <a:pt x="5886" y="1766"/>
                  <a:pt x="5860" y="1756"/>
                  <a:pt x="5837" y="1756"/>
                </a:cubicBezTo>
                <a:cubicBezTo>
                  <a:pt x="5801" y="1756"/>
                  <a:pt x="5774" y="1782"/>
                  <a:pt x="5733" y="1841"/>
                </a:cubicBezTo>
                <a:cubicBezTo>
                  <a:pt x="5619" y="1810"/>
                  <a:pt x="5499" y="1777"/>
                  <a:pt x="5379" y="1743"/>
                </a:cubicBezTo>
                <a:cubicBezTo>
                  <a:pt x="5375" y="1742"/>
                  <a:pt x="5371" y="1741"/>
                  <a:pt x="5367" y="1741"/>
                </a:cubicBezTo>
                <a:cubicBezTo>
                  <a:pt x="5324" y="1741"/>
                  <a:pt x="5263" y="1799"/>
                  <a:pt x="5270" y="1842"/>
                </a:cubicBezTo>
                <a:cubicBezTo>
                  <a:pt x="5277" y="1888"/>
                  <a:pt x="5287" y="1934"/>
                  <a:pt x="5293" y="1981"/>
                </a:cubicBezTo>
                <a:cubicBezTo>
                  <a:pt x="5295" y="1988"/>
                  <a:pt x="5291" y="1996"/>
                  <a:pt x="5287" y="2011"/>
                </a:cubicBezTo>
                <a:cubicBezTo>
                  <a:pt x="5265" y="2007"/>
                  <a:pt x="5243" y="2007"/>
                  <a:pt x="5224" y="2002"/>
                </a:cubicBezTo>
                <a:cubicBezTo>
                  <a:pt x="5116" y="1971"/>
                  <a:pt x="5008" y="1940"/>
                  <a:pt x="4900" y="1908"/>
                </a:cubicBezTo>
                <a:cubicBezTo>
                  <a:pt x="4883" y="1902"/>
                  <a:pt x="4866" y="1898"/>
                  <a:pt x="4849" y="1895"/>
                </a:cubicBezTo>
                <a:cubicBezTo>
                  <a:pt x="4835" y="1893"/>
                  <a:pt x="4823" y="1892"/>
                  <a:pt x="4813" y="1892"/>
                </a:cubicBezTo>
                <a:cubicBezTo>
                  <a:pt x="4767" y="1892"/>
                  <a:pt x="4752" y="1916"/>
                  <a:pt x="4729" y="1996"/>
                </a:cubicBezTo>
                <a:cubicBezTo>
                  <a:pt x="4667" y="1985"/>
                  <a:pt x="4605" y="1974"/>
                  <a:pt x="4544" y="1961"/>
                </a:cubicBezTo>
                <a:cubicBezTo>
                  <a:pt x="4479" y="1947"/>
                  <a:pt x="4415" y="1928"/>
                  <a:pt x="4350" y="1916"/>
                </a:cubicBezTo>
                <a:cubicBezTo>
                  <a:pt x="4333" y="1913"/>
                  <a:pt x="4318" y="1911"/>
                  <a:pt x="4304" y="1911"/>
                </a:cubicBezTo>
                <a:cubicBezTo>
                  <a:pt x="4235" y="1911"/>
                  <a:pt x="4205" y="1952"/>
                  <a:pt x="4200" y="2044"/>
                </a:cubicBezTo>
                <a:cubicBezTo>
                  <a:pt x="4178" y="2043"/>
                  <a:pt x="4156" y="2044"/>
                  <a:pt x="4134" y="2041"/>
                </a:cubicBezTo>
                <a:cubicBezTo>
                  <a:pt x="4045" y="2028"/>
                  <a:pt x="3954" y="2014"/>
                  <a:pt x="3865" y="1998"/>
                </a:cubicBezTo>
                <a:cubicBezTo>
                  <a:pt x="3810" y="1990"/>
                  <a:pt x="3757" y="1980"/>
                  <a:pt x="3702" y="1967"/>
                </a:cubicBezTo>
                <a:cubicBezTo>
                  <a:pt x="3676" y="1961"/>
                  <a:pt x="3650" y="1951"/>
                  <a:pt x="3624" y="1951"/>
                </a:cubicBezTo>
                <a:cubicBezTo>
                  <a:pt x="3604" y="1951"/>
                  <a:pt x="3584" y="1957"/>
                  <a:pt x="3564" y="1976"/>
                </a:cubicBezTo>
                <a:cubicBezTo>
                  <a:pt x="3561" y="1979"/>
                  <a:pt x="3556" y="1980"/>
                  <a:pt x="3549" y="1980"/>
                </a:cubicBezTo>
                <a:cubicBezTo>
                  <a:pt x="3537" y="1980"/>
                  <a:pt x="3521" y="1975"/>
                  <a:pt x="3510" y="1972"/>
                </a:cubicBezTo>
                <a:cubicBezTo>
                  <a:pt x="3418" y="1954"/>
                  <a:pt x="3327" y="1946"/>
                  <a:pt x="3236" y="1946"/>
                </a:cubicBezTo>
                <a:cubicBezTo>
                  <a:pt x="3109" y="1946"/>
                  <a:pt x="2983" y="1962"/>
                  <a:pt x="2857" y="1990"/>
                </a:cubicBezTo>
                <a:cubicBezTo>
                  <a:pt x="2843" y="1992"/>
                  <a:pt x="2828" y="1997"/>
                  <a:pt x="2815" y="2003"/>
                </a:cubicBezTo>
                <a:cubicBezTo>
                  <a:pt x="2750" y="2037"/>
                  <a:pt x="2745" y="2067"/>
                  <a:pt x="2805" y="2108"/>
                </a:cubicBezTo>
                <a:cubicBezTo>
                  <a:pt x="2865" y="2150"/>
                  <a:pt x="2930" y="2185"/>
                  <a:pt x="2995" y="2222"/>
                </a:cubicBezTo>
                <a:cubicBezTo>
                  <a:pt x="3089" y="2276"/>
                  <a:pt x="3184" y="2329"/>
                  <a:pt x="3278" y="2383"/>
                </a:cubicBezTo>
                <a:cubicBezTo>
                  <a:pt x="3289" y="2389"/>
                  <a:pt x="3305" y="2403"/>
                  <a:pt x="3304" y="2409"/>
                </a:cubicBezTo>
                <a:cubicBezTo>
                  <a:pt x="3286" y="2476"/>
                  <a:pt x="3341" y="2492"/>
                  <a:pt x="3381" y="2517"/>
                </a:cubicBezTo>
                <a:cubicBezTo>
                  <a:pt x="3520" y="2600"/>
                  <a:pt x="3660" y="2684"/>
                  <a:pt x="3794" y="2764"/>
                </a:cubicBezTo>
                <a:cubicBezTo>
                  <a:pt x="3794" y="2779"/>
                  <a:pt x="3795" y="2782"/>
                  <a:pt x="3794" y="2783"/>
                </a:cubicBezTo>
                <a:cubicBezTo>
                  <a:pt x="3726" y="2883"/>
                  <a:pt x="3728" y="2911"/>
                  <a:pt x="3820" y="2999"/>
                </a:cubicBezTo>
                <a:cubicBezTo>
                  <a:pt x="3898" y="3072"/>
                  <a:pt x="3976" y="3143"/>
                  <a:pt x="4052" y="3217"/>
                </a:cubicBezTo>
                <a:cubicBezTo>
                  <a:pt x="4066" y="3232"/>
                  <a:pt x="4068" y="3261"/>
                  <a:pt x="4078" y="3282"/>
                </a:cubicBezTo>
                <a:cubicBezTo>
                  <a:pt x="4088" y="3305"/>
                  <a:pt x="4096" y="3334"/>
                  <a:pt x="4114" y="3350"/>
                </a:cubicBezTo>
                <a:cubicBezTo>
                  <a:pt x="4184" y="3415"/>
                  <a:pt x="4258" y="3475"/>
                  <a:pt x="4335" y="3541"/>
                </a:cubicBezTo>
                <a:cubicBezTo>
                  <a:pt x="4287" y="3591"/>
                  <a:pt x="4237" y="3642"/>
                  <a:pt x="4187" y="3693"/>
                </a:cubicBezTo>
                <a:cubicBezTo>
                  <a:pt x="4156" y="3724"/>
                  <a:pt x="4127" y="3752"/>
                  <a:pt x="4094" y="3781"/>
                </a:cubicBezTo>
                <a:cubicBezTo>
                  <a:pt x="4052" y="3818"/>
                  <a:pt x="4057" y="3854"/>
                  <a:pt x="4097" y="3888"/>
                </a:cubicBezTo>
                <a:cubicBezTo>
                  <a:pt x="4132" y="3916"/>
                  <a:pt x="4168" y="3942"/>
                  <a:pt x="4205" y="3966"/>
                </a:cubicBezTo>
                <a:cubicBezTo>
                  <a:pt x="4338" y="4055"/>
                  <a:pt x="4472" y="4142"/>
                  <a:pt x="4603" y="4230"/>
                </a:cubicBezTo>
                <a:cubicBezTo>
                  <a:pt x="4612" y="4235"/>
                  <a:pt x="4619" y="4244"/>
                  <a:pt x="4626" y="4250"/>
                </a:cubicBezTo>
                <a:cubicBezTo>
                  <a:pt x="4587" y="4327"/>
                  <a:pt x="4596" y="4358"/>
                  <a:pt x="4675" y="4393"/>
                </a:cubicBezTo>
                <a:cubicBezTo>
                  <a:pt x="4747" y="4424"/>
                  <a:pt x="4824" y="4446"/>
                  <a:pt x="4900" y="4467"/>
                </a:cubicBezTo>
                <a:cubicBezTo>
                  <a:pt x="5076" y="4521"/>
                  <a:pt x="5216" y="4640"/>
                  <a:pt x="5375" y="4724"/>
                </a:cubicBezTo>
                <a:cubicBezTo>
                  <a:pt x="5442" y="4760"/>
                  <a:pt x="5513" y="4785"/>
                  <a:pt x="5584" y="4816"/>
                </a:cubicBezTo>
                <a:cubicBezTo>
                  <a:pt x="5583" y="4819"/>
                  <a:pt x="5584" y="4826"/>
                  <a:pt x="5581" y="4827"/>
                </a:cubicBezTo>
                <a:cubicBezTo>
                  <a:pt x="5435" y="4899"/>
                  <a:pt x="5291" y="4977"/>
                  <a:pt x="5138" y="5037"/>
                </a:cubicBezTo>
                <a:cubicBezTo>
                  <a:pt x="4910" y="5129"/>
                  <a:pt x="4668" y="5162"/>
                  <a:pt x="4422" y="5177"/>
                </a:cubicBezTo>
                <a:cubicBezTo>
                  <a:pt x="4398" y="5179"/>
                  <a:pt x="4372" y="5187"/>
                  <a:pt x="4349" y="5196"/>
                </a:cubicBezTo>
                <a:cubicBezTo>
                  <a:pt x="4242" y="5236"/>
                  <a:pt x="4240" y="5244"/>
                  <a:pt x="4288" y="5346"/>
                </a:cubicBezTo>
                <a:cubicBezTo>
                  <a:pt x="4290" y="5352"/>
                  <a:pt x="4290" y="5360"/>
                  <a:pt x="4293" y="5376"/>
                </a:cubicBezTo>
                <a:cubicBezTo>
                  <a:pt x="4227" y="5388"/>
                  <a:pt x="4160" y="5401"/>
                  <a:pt x="4094" y="5412"/>
                </a:cubicBezTo>
                <a:cubicBezTo>
                  <a:pt x="4061" y="5418"/>
                  <a:pt x="4027" y="5422"/>
                  <a:pt x="3994" y="5429"/>
                </a:cubicBezTo>
                <a:cubicBezTo>
                  <a:pt x="3944" y="5442"/>
                  <a:pt x="3906" y="5464"/>
                  <a:pt x="3928" y="5530"/>
                </a:cubicBezTo>
                <a:cubicBezTo>
                  <a:pt x="3845" y="5553"/>
                  <a:pt x="3763" y="5570"/>
                  <a:pt x="3687" y="5599"/>
                </a:cubicBezTo>
                <a:cubicBezTo>
                  <a:pt x="3607" y="5632"/>
                  <a:pt x="3531" y="5674"/>
                  <a:pt x="3455" y="5718"/>
                </a:cubicBezTo>
                <a:cubicBezTo>
                  <a:pt x="3409" y="5745"/>
                  <a:pt x="3404" y="5782"/>
                  <a:pt x="3448" y="5820"/>
                </a:cubicBezTo>
                <a:cubicBezTo>
                  <a:pt x="3510" y="5875"/>
                  <a:pt x="3568" y="5932"/>
                  <a:pt x="3639" y="5997"/>
                </a:cubicBezTo>
                <a:cubicBezTo>
                  <a:pt x="3569" y="6041"/>
                  <a:pt x="3505" y="6069"/>
                  <a:pt x="3433" y="6070"/>
                </a:cubicBezTo>
                <a:cubicBezTo>
                  <a:pt x="3427" y="6071"/>
                  <a:pt x="3422" y="6071"/>
                  <a:pt x="3416" y="6071"/>
                </a:cubicBezTo>
                <a:cubicBezTo>
                  <a:pt x="3339" y="6071"/>
                  <a:pt x="3260" y="6064"/>
                  <a:pt x="3184" y="6061"/>
                </a:cubicBezTo>
                <a:cubicBezTo>
                  <a:pt x="3165" y="6061"/>
                  <a:pt x="3145" y="6061"/>
                  <a:pt x="3126" y="6062"/>
                </a:cubicBezTo>
                <a:cubicBezTo>
                  <a:pt x="3047" y="6069"/>
                  <a:pt x="3029" y="6093"/>
                  <a:pt x="3054" y="6168"/>
                </a:cubicBezTo>
                <a:cubicBezTo>
                  <a:pt x="3055" y="6173"/>
                  <a:pt x="3053" y="6180"/>
                  <a:pt x="3052" y="6190"/>
                </a:cubicBezTo>
                <a:cubicBezTo>
                  <a:pt x="3026" y="6190"/>
                  <a:pt x="3000" y="6189"/>
                  <a:pt x="2975" y="6189"/>
                </a:cubicBezTo>
                <a:cubicBezTo>
                  <a:pt x="2943" y="6189"/>
                  <a:pt x="2911" y="6190"/>
                  <a:pt x="2880" y="6193"/>
                </a:cubicBezTo>
                <a:cubicBezTo>
                  <a:pt x="2726" y="6206"/>
                  <a:pt x="2586" y="6255"/>
                  <a:pt x="2473" y="6366"/>
                </a:cubicBezTo>
                <a:cubicBezTo>
                  <a:pt x="2430" y="6407"/>
                  <a:pt x="2420" y="6443"/>
                  <a:pt x="2466" y="6489"/>
                </a:cubicBezTo>
                <a:cubicBezTo>
                  <a:pt x="2497" y="6520"/>
                  <a:pt x="2522" y="6559"/>
                  <a:pt x="2554" y="6600"/>
                </a:cubicBezTo>
                <a:cubicBezTo>
                  <a:pt x="2509" y="6612"/>
                  <a:pt x="2471" y="6620"/>
                  <a:pt x="2432" y="6632"/>
                </a:cubicBezTo>
                <a:cubicBezTo>
                  <a:pt x="2330" y="6667"/>
                  <a:pt x="2226" y="6698"/>
                  <a:pt x="2128" y="6743"/>
                </a:cubicBezTo>
                <a:cubicBezTo>
                  <a:pt x="1995" y="6805"/>
                  <a:pt x="1994" y="6828"/>
                  <a:pt x="2098" y="6936"/>
                </a:cubicBezTo>
                <a:cubicBezTo>
                  <a:pt x="2065" y="6952"/>
                  <a:pt x="2033" y="6970"/>
                  <a:pt x="2002" y="6985"/>
                </a:cubicBezTo>
                <a:cubicBezTo>
                  <a:pt x="1958" y="7007"/>
                  <a:pt x="1913" y="7026"/>
                  <a:pt x="1872" y="7052"/>
                </a:cubicBezTo>
                <a:cubicBezTo>
                  <a:pt x="1823" y="7083"/>
                  <a:pt x="1787" y="7121"/>
                  <a:pt x="1833" y="7182"/>
                </a:cubicBezTo>
                <a:cubicBezTo>
                  <a:pt x="1791" y="7220"/>
                  <a:pt x="1750" y="7254"/>
                  <a:pt x="1715" y="7294"/>
                </a:cubicBezTo>
                <a:cubicBezTo>
                  <a:pt x="1668" y="7347"/>
                  <a:pt x="1675" y="7373"/>
                  <a:pt x="1737" y="7407"/>
                </a:cubicBezTo>
                <a:cubicBezTo>
                  <a:pt x="1815" y="7449"/>
                  <a:pt x="1892" y="7492"/>
                  <a:pt x="1969" y="7538"/>
                </a:cubicBezTo>
                <a:cubicBezTo>
                  <a:pt x="1980" y="7543"/>
                  <a:pt x="1992" y="7554"/>
                  <a:pt x="1993" y="7564"/>
                </a:cubicBezTo>
                <a:cubicBezTo>
                  <a:pt x="2011" y="7716"/>
                  <a:pt x="2121" y="7813"/>
                  <a:pt x="2204" y="7924"/>
                </a:cubicBezTo>
                <a:cubicBezTo>
                  <a:pt x="2250" y="7985"/>
                  <a:pt x="2314" y="8033"/>
                  <a:pt x="2364" y="8081"/>
                </a:cubicBezTo>
                <a:cubicBezTo>
                  <a:pt x="2241" y="8177"/>
                  <a:pt x="2118" y="8272"/>
                  <a:pt x="1995" y="8371"/>
                </a:cubicBezTo>
                <a:cubicBezTo>
                  <a:pt x="1962" y="8400"/>
                  <a:pt x="1938" y="8438"/>
                  <a:pt x="1903" y="8464"/>
                </a:cubicBezTo>
                <a:cubicBezTo>
                  <a:pt x="1853" y="8501"/>
                  <a:pt x="1793" y="8525"/>
                  <a:pt x="1742" y="8565"/>
                </a:cubicBezTo>
                <a:cubicBezTo>
                  <a:pt x="1680" y="8612"/>
                  <a:pt x="1618" y="8660"/>
                  <a:pt x="1567" y="8720"/>
                </a:cubicBezTo>
                <a:cubicBezTo>
                  <a:pt x="1515" y="8781"/>
                  <a:pt x="1527" y="8813"/>
                  <a:pt x="1593" y="8860"/>
                </a:cubicBezTo>
                <a:cubicBezTo>
                  <a:pt x="1619" y="8878"/>
                  <a:pt x="1643" y="8897"/>
                  <a:pt x="1671" y="8919"/>
                </a:cubicBezTo>
                <a:cubicBezTo>
                  <a:pt x="1603" y="8987"/>
                  <a:pt x="1537" y="9050"/>
                  <a:pt x="1475" y="9116"/>
                </a:cubicBezTo>
                <a:cubicBezTo>
                  <a:pt x="1376" y="9219"/>
                  <a:pt x="1278" y="9323"/>
                  <a:pt x="1180" y="9426"/>
                </a:cubicBezTo>
                <a:cubicBezTo>
                  <a:pt x="1133" y="9475"/>
                  <a:pt x="1136" y="9486"/>
                  <a:pt x="1213" y="9566"/>
                </a:cubicBezTo>
                <a:cubicBezTo>
                  <a:pt x="1186" y="9611"/>
                  <a:pt x="1154" y="9655"/>
                  <a:pt x="1130" y="9703"/>
                </a:cubicBezTo>
                <a:cubicBezTo>
                  <a:pt x="1098" y="9771"/>
                  <a:pt x="1068" y="9842"/>
                  <a:pt x="1047" y="9914"/>
                </a:cubicBezTo>
                <a:cubicBezTo>
                  <a:pt x="1028" y="9975"/>
                  <a:pt x="1061" y="10008"/>
                  <a:pt x="1120" y="10034"/>
                </a:cubicBezTo>
                <a:cubicBezTo>
                  <a:pt x="1206" y="10073"/>
                  <a:pt x="1287" y="10124"/>
                  <a:pt x="1368" y="10173"/>
                </a:cubicBezTo>
                <a:cubicBezTo>
                  <a:pt x="1408" y="10196"/>
                  <a:pt x="1397" y="10219"/>
                  <a:pt x="1367" y="10253"/>
                </a:cubicBezTo>
                <a:cubicBezTo>
                  <a:pt x="1272" y="10356"/>
                  <a:pt x="1181" y="10464"/>
                  <a:pt x="1092" y="10571"/>
                </a:cubicBezTo>
                <a:cubicBezTo>
                  <a:pt x="1049" y="10620"/>
                  <a:pt x="1010" y="10674"/>
                  <a:pt x="969" y="10726"/>
                </a:cubicBezTo>
                <a:cubicBezTo>
                  <a:pt x="943" y="10761"/>
                  <a:pt x="922" y="10793"/>
                  <a:pt x="975" y="10828"/>
                </a:cubicBezTo>
                <a:cubicBezTo>
                  <a:pt x="985" y="10834"/>
                  <a:pt x="984" y="10874"/>
                  <a:pt x="975" y="10891"/>
                </a:cubicBezTo>
                <a:cubicBezTo>
                  <a:pt x="935" y="10959"/>
                  <a:pt x="884" y="11020"/>
                  <a:pt x="851" y="11091"/>
                </a:cubicBezTo>
                <a:cubicBezTo>
                  <a:pt x="820" y="11155"/>
                  <a:pt x="802" y="11226"/>
                  <a:pt x="786" y="11297"/>
                </a:cubicBezTo>
                <a:cubicBezTo>
                  <a:pt x="775" y="11349"/>
                  <a:pt x="791" y="11394"/>
                  <a:pt x="856" y="11404"/>
                </a:cubicBezTo>
                <a:cubicBezTo>
                  <a:pt x="871" y="11406"/>
                  <a:pt x="883" y="11416"/>
                  <a:pt x="901" y="11423"/>
                </a:cubicBezTo>
                <a:cubicBezTo>
                  <a:pt x="862" y="11487"/>
                  <a:pt x="826" y="11546"/>
                  <a:pt x="789" y="11605"/>
                </a:cubicBezTo>
                <a:cubicBezTo>
                  <a:pt x="677" y="11778"/>
                  <a:pt x="559" y="11947"/>
                  <a:pt x="452" y="12124"/>
                </a:cubicBezTo>
                <a:cubicBezTo>
                  <a:pt x="336" y="12316"/>
                  <a:pt x="200" y="12495"/>
                  <a:pt x="76" y="12681"/>
                </a:cubicBezTo>
                <a:cubicBezTo>
                  <a:pt x="46" y="12726"/>
                  <a:pt x="27" y="12780"/>
                  <a:pt x="10" y="12831"/>
                </a:cubicBezTo>
                <a:cubicBezTo>
                  <a:pt x="1" y="12862"/>
                  <a:pt x="12" y="12885"/>
                  <a:pt x="38" y="12885"/>
                </a:cubicBezTo>
                <a:cubicBezTo>
                  <a:pt x="45" y="12885"/>
                  <a:pt x="54" y="12883"/>
                  <a:pt x="64" y="12879"/>
                </a:cubicBezTo>
                <a:cubicBezTo>
                  <a:pt x="130" y="12853"/>
                  <a:pt x="195" y="12824"/>
                  <a:pt x="259" y="12791"/>
                </a:cubicBezTo>
                <a:cubicBezTo>
                  <a:pt x="385" y="12728"/>
                  <a:pt x="507" y="12659"/>
                  <a:pt x="635" y="12601"/>
                </a:cubicBezTo>
                <a:cubicBezTo>
                  <a:pt x="757" y="12544"/>
                  <a:pt x="886" y="12497"/>
                  <a:pt x="1012" y="12449"/>
                </a:cubicBezTo>
                <a:cubicBezTo>
                  <a:pt x="1073" y="12424"/>
                  <a:pt x="1138" y="12403"/>
                  <a:pt x="1201" y="12380"/>
                </a:cubicBezTo>
                <a:cubicBezTo>
                  <a:pt x="1226" y="12455"/>
                  <a:pt x="1236" y="12478"/>
                  <a:pt x="1278" y="12478"/>
                </a:cubicBezTo>
                <a:cubicBezTo>
                  <a:pt x="1292" y="12478"/>
                  <a:pt x="1309" y="12475"/>
                  <a:pt x="1332" y="12471"/>
                </a:cubicBezTo>
                <a:cubicBezTo>
                  <a:pt x="1400" y="12459"/>
                  <a:pt x="1467" y="12435"/>
                  <a:pt x="1531" y="12408"/>
                </a:cubicBezTo>
                <a:cubicBezTo>
                  <a:pt x="1743" y="12320"/>
                  <a:pt x="1953" y="12227"/>
                  <a:pt x="2164" y="12136"/>
                </a:cubicBezTo>
                <a:cubicBezTo>
                  <a:pt x="2169" y="12135"/>
                  <a:pt x="2175" y="12135"/>
                  <a:pt x="2183" y="12133"/>
                </a:cubicBezTo>
                <a:cubicBezTo>
                  <a:pt x="2191" y="12207"/>
                  <a:pt x="2196" y="12279"/>
                  <a:pt x="2204" y="12351"/>
                </a:cubicBezTo>
                <a:cubicBezTo>
                  <a:pt x="2210" y="12405"/>
                  <a:pt x="2247" y="12435"/>
                  <a:pt x="2312" y="12435"/>
                </a:cubicBezTo>
                <a:cubicBezTo>
                  <a:pt x="2402" y="12435"/>
                  <a:pt x="2477" y="12397"/>
                  <a:pt x="2546" y="12346"/>
                </a:cubicBezTo>
                <a:cubicBezTo>
                  <a:pt x="2569" y="12330"/>
                  <a:pt x="2591" y="12313"/>
                  <a:pt x="2617" y="12292"/>
                </a:cubicBezTo>
                <a:cubicBezTo>
                  <a:pt x="2636" y="12338"/>
                  <a:pt x="2663" y="12354"/>
                  <a:pt x="2695" y="12354"/>
                </a:cubicBezTo>
                <a:cubicBezTo>
                  <a:pt x="2712" y="12354"/>
                  <a:pt x="2731" y="12349"/>
                  <a:pt x="2750" y="12341"/>
                </a:cubicBezTo>
                <a:cubicBezTo>
                  <a:pt x="2877" y="12284"/>
                  <a:pt x="3004" y="12225"/>
                  <a:pt x="3130" y="12169"/>
                </a:cubicBezTo>
                <a:cubicBezTo>
                  <a:pt x="3141" y="12199"/>
                  <a:pt x="3158" y="12230"/>
                  <a:pt x="3166" y="12265"/>
                </a:cubicBezTo>
                <a:cubicBezTo>
                  <a:pt x="3175" y="12306"/>
                  <a:pt x="3197" y="12326"/>
                  <a:pt x="3226" y="12326"/>
                </a:cubicBezTo>
                <a:cubicBezTo>
                  <a:pt x="3243" y="12326"/>
                  <a:pt x="3263" y="12319"/>
                  <a:pt x="3284" y="12306"/>
                </a:cubicBezTo>
                <a:cubicBezTo>
                  <a:pt x="3364" y="12253"/>
                  <a:pt x="3440" y="12194"/>
                  <a:pt x="3515" y="12136"/>
                </a:cubicBezTo>
                <a:cubicBezTo>
                  <a:pt x="3670" y="12011"/>
                  <a:pt x="3824" y="11885"/>
                  <a:pt x="3978" y="11759"/>
                </a:cubicBezTo>
                <a:cubicBezTo>
                  <a:pt x="3999" y="11741"/>
                  <a:pt x="4022" y="11721"/>
                  <a:pt x="4047" y="11701"/>
                </a:cubicBezTo>
                <a:cubicBezTo>
                  <a:pt x="4083" y="11818"/>
                  <a:pt x="4119" y="11934"/>
                  <a:pt x="4153" y="12049"/>
                </a:cubicBezTo>
                <a:cubicBezTo>
                  <a:pt x="4162" y="12083"/>
                  <a:pt x="4177" y="12099"/>
                  <a:pt x="4204" y="12099"/>
                </a:cubicBezTo>
                <a:cubicBezTo>
                  <a:pt x="4211" y="12099"/>
                  <a:pt x="4218" y="12098"/>
                  <a:pt x="4226" y="12097"/>
                </a:cubicBezTo>
                <a:cubicBezTo>
                  <a:pt x="4349" y="12069"/>
                  <a:pt x="4457" y="12013"/>
                  <a:pt x="4533" y="11908"/>
                </a:cubicBezTo>
                <a:cubicBezTo>
                  <a:pt x="4562" y="11933"/>
                  <a:pt x="4584" y="11945"/>
                  <a:pt x="4603" y="11945"/>
                </a:cubicBezTo>
                <a:cubicBezTo>
                  <a:pt x="4626" y="11945"/>
                  <a:pt x="4646" y="11928"/>
                  <a:pt x="4673" y="11894"/>
                </a:cubicBezTo>
                <a:cubicBezTo>
                  <a:pt x="4739" y="11811"/>
                  <a:pt x="4803" y="11726"/>
                  <a:pt x="4866" y="11647"/>
                </a:cubicBezTo>
                <a:cubicBezTo>
                  <a:pt x="4880" y="11649"/>
                  <a:pt x="4885" y="11649"/>
                  <a:pt x="4888" y="11652"/>
                </a:cubicBezTo>
                <a:cubicBezTo>
                  <a:pt x="4925" y="11695"/>
                  <a:pt x="4946" y="11717"/>
                  <a:pt x="4967" y="11717"/>
                </a:cubicBezTo>
                <a:cubicBezTo>
                  <a:pt x="4988" y="11717"/>
                  <a:pt x="5008" y="11694"/>
                  <a:pt x="5045" y="11649"/>
                </a:cubicBezTo>
                <a:cubicBezTo>
                  <a:pt x="5140" y="11533"/>
                  <a:pt x="5236" y="11417"/>
                  <a:pt x="5328" y="11297"/>
                </a:cubicBezTo>
                <a:cubicBezTo>
                  <a:pt x="5364" y="11248"/>
                  <a:pt x="5387" y="11191"/>
                  <a:pt x="5419" y="11133"/>
                </a:cubicBezTo>
                <a:cubicBezTo>
                  <a:pt x="5444" y="11178"/>
                  <a:pt x="5465" y="11215"/>
                  <a:pt x="5485" y="11253"/>
                </a:cubicBezTo>
                <a:cubicBezTo>
                  <a:pt x="5503" y="11287"/>
                  <a:pt x="5522" y="11305"/>
                  <a:pt x="5543" y="11305"/>
                </a:cubicBezTo>
                <a:cubicBezTo>
                  <a:pt x="5560" y="11305"/>
                  <a:pt x="5578" y="11294"/>
                  <a:pt x="5598" y="11271"/>
                </a:cubicBezTo>
                <a:cubicBezTo>
                  <a:pt x="5671" y="11190"/>
                  <a:pt x="5740" y="11104"/>
                  <a:pt x="5805" y="11015"/>
                </a:cubicBezTo>
                <a:cubicBezTo>
                  <a:pt x="5869" y="10926"/>
                  <a:pt x="5946" y="10852"/>
                  <a:pt x="6038" y="10789"/>
                </a:cubicBezTo>
                <a:cubicBezTo>
                  <a:pt x="6111" y="10739"/>
                  <a:pt x="6176" y="10675"/>
                  <a:pt x="6234" y="10608"/>
                </a:cubicBezTo>
                <a:cubicBezTo>
                  <a:pt x="6279" y="10557"/>
                  <a:pt x="6304" y="10490"/>
                  <a:pt x="6346" y="10438"/>
                </a:cubicBezTo>
                <a:cubicBezTo>
                  <a:pt x="6392" y="10382"/>
                  <a:pt x="6453" y="10339"/>
                  <a:pt x="6500" y="10284"/>
                </a:cubicBezTo>
                <a:cubicBezTo>
                  <a:pt x="6556" y="10217"/>
                  <a:pt x="6598" y="10140"/>
                  <a:pt x="6655" y="10074"/>
                </a:cubicBezTo>
                <a:cubicBezTo>
                  <a:pt x="6749" y="9967"/>
                  <a:pt x="6852" y="9868"/>
                  <a:pt x="6948" y="9764"/>
                </a:cubicBezTo>
                <a:cubicBezTo>
                  <a:pt x="7024" y="9682"/>
                  <a:pt x="7097" y="9599"/>
                  <a:pt x="7173" y="9514"/>
                </a:cubicBezTo>
                <a:cubicBezTo>
                  <a:pt x="7178" y="9517"/>
                  <a:pt x="7184" y="9519"/>
                  <a:pt x="7190" y="9522"/>
                </a:cubicBezTo>
                <a:cubicBezTo>
                  <a:pt x="7158" y="9626"/>
                  <a:pt x="7134" y="9733"/>
                  <a:pt x="7093" y="9832"/>
                </a:cubicBezTo>
                <a:cubicBezTo>
                  <a:pt x="7037" y="9970"/>
                  <a:pt x="6969" y="10104"/>
                  <a:pt x="6901" y="10236"/>
                </a:cubicBezTo>
                <a:cubicBezTo>
                  <a:pt x="6834" y="10367"/>
                  <a:pt x="6764" y="10496"/>
                  <a:pt x="6690" y="10622"/>
                </a:cubicBezTo>
                <a:cubicBezTo>
                  <a:pt x="6604" y="10767"/>
                  <a:pt x="6511" y="10906"/>
                  <a:pt x="6421" y="11049"/>
                </a:cubicBezTo>
                <a:cubicBezTo>
                  <a:pt x="6416" y="11057"/>
                  <a:pt x="6411" y="11067"/>
                  <a:pt x="6407" y="11077"/>
                </a:cubicBezTo>
                <a:cubicBezTo>
                  <a:pt x="6376" y="11149"/>
                  <a:pt x="6383" y="11166"/>
                  <a:pt x="6463" y="11194"/>
                </a:cubicBezTo>
                <a:cubicBezTo>
                  <a:pt x="6466" y="11292"/>
                  <a:pt x="6392" y="11358"/>
                  <a:pt x="6351" y="11437"/>
                </a:cubicBezTo>
                <a:cubicBezTo>
                  <a:pt x="6335" y="11469"/>
                  <a:pt x="6310" y="11497"/>
                  <a:pt x="6291" y="11528"/>
                </a:cubicBezTo>
                <a:cubicBezTo>
                  <a:pt x="6260" y="11576"/>
                  <a:pt x="6249" y="11626"/>
                  <a:pt x="6242" y="11687"/>
                </a:cubicBezTo>
                <a:cubicBezTo>
                  <a:pt x="6232" y="11782"/>
                  <a:pt x="6193" y="11874"/>
                  <a:pt x="6157" y="11965"/>
                </a:cubicBezTo>
                <a:cubicBezTo>
                  <a:pt x="6135" y="12022"/>
                  <a:pt x="6092" y="12069"/>
                  <a:pt x="6069" y="12125"/>
                </a:cubicBezTo>
                <a:cubicBezTo>
                  <a:pt x="6043" y="12188"/>
                  <a:pt x="6061" y="12208"/>
                  <a:pt x="6129" y="12217"/>
                </a:cubicBezTo>
                <a:cubicBezTo>
                  <a:pt x="6159" y="12220"/>
                  <a:pt x="6187" y="12227"/>
                  <a:pt x="6227" y="12235"/>
                </a:cubicBezTo>
                <a:cubicBezTo>
                  <a:pt x="6196" y="12292"/>
                  <a:pt x="6175" y="12343"/>
                  <a:pt x="6145" y="12389"/>
                </a:cubicBezTo>
                <a:cubicBezTo>
                  <a:pt x="6083" y="12486"/>
                  <a:pt x="6021" y="12582"/>
                  <a:pt x="5955" y="12677"/>
                </a:cubicBezTo>
                <a:cubicBezTo>
                  <a:pt x="5920" y="12727"/>
                  <a:pt x="5877" y="12773"/>
                  <a:pt x="5841" y="12822"/>
                </a:cubicBezTo>
                <a:cubicBezTo>
                  <a:pt x="5812" y="12862"/>
                  <a:pt x="5779" y="12904"/>
                  <a:pt x="5841" y="12949"/>
                </a:cubicBezTo>
                <a:cubicBezTo>
                  <a:pt x="5850" y="12955"/>
                  <a:pt x="5845" y="12991"/>
                  <a:pt x="5837" y="13010"/>
                </a:cubicBezTo>
                <a:cubicBezTo>
                  <a:pt x="5795" y="13125"/>
                  <a:pt x="5749" y="13239"/>
                  <a:pt x="5704" y="13355"/>
                </a:cubicBezTo>
                <a:cubicBezTo>
                  <a:pt x="5696" y="13377"/>
                  <a:pt x="5691" y="13400"/>
                  <a:pt x="5691" y="13423"/>
                </a:cubicBezTo>
                <a:cubicBezTo>
                  <a:pt x="5691" y="13503"/>
                  <a:pt x="5713" y="13583"/>
                  <a:pt x="5813" y="13583"/>
                </a:cubicBezTo>
                <a:cubicBezTo>
                  <a:pt x="5823" y="13583"/>
                  <a:pt x="5834" y="13582"/>
                  <a:pt x="5845" y="13580"/>
                </a:cubicBezTo>
                <a:cubicBezTo>
                  <a:pt x="5862" y="13577"/>
                  <a:pt x="5878" y="13578"/>
                  <a:pt x="5899" y="13577"/>
                </a:cubicBezTo>
                <a:lnTo>
                  <a:pt x="5899" y="13577"/>
                </a:lnTo>
                <a:cubicBezTo>
                  <a:pt x="5897" y="13604"/>
                  <a:pt x="5892" y="13627"/>
                  <a:pt x="5890" y="13649"/>
                </a:cubicBezTo>
                <a:cubicBezTo>
                  <a:pt x="5883" y="13735"/>
                  <a:pt x="5863" y="13815"/>
                  <a:pt x="5876" y="13905"/>
                </a:cubicBezTo>
                <a:cubicBezTo>
                  <a:pt x="5888" y="13994"/>
                  <a:pt x="5845" y="14092"/>
                  <a:pt x="5825" y="14185"/>
                </a:cubicBezTo>
                <a:cubicBezTo>
                  <a:pt x="5820" y="14206"/>
                  <a:pt x="5810" y="14226"/>
                  <a:pt x="5806" y="14247"/>
                </a:cubicBezTo>
                <a:cubicBezTo>
                  <a:pt x="5794" y="14314"/>
                  <a:pt x="5804" y="14329"/>
                  <a:pt x="5876" y="14344"/>
                </a:cubicBezTo>
                <a:lnTo>
                  <a:pt x="5830" y="14591"/>
                </a:lnTo>
                <a:cubicBezTo>
                  <a:pt x="5816" y="14659"/>
                  <a:pt x="5792" y="14729"/>
                  <a:pt x="5792" y="14796"/>
                </a:cubicBezTo>
                <a:cubicBezTo>
                  <a:pt x="5792" y="14872"/>
                  <a:pt x="5806" y="14906"/>
                  <a:pt x="5848" y="14906"/>
                </a:cubicBezTo>
                <a:cubicBezTo>
                  <a:pt x="5865" y="14906"/>
                  <a:pt x="5886" y="14900"/>
                  <a:pt x="5913" y="14889"/>
                </a:cubicBezTo>
                <a:cubicBezTo>
                  <a:pt x="6017" y="14847"/>
                  <a:pt x="6120" y="14801"/>
                  <a:pt x="6223" y="14755"/>
                </a:cubicBezTo>
                <a:cubicBezTo>
                  <a:pt x="6252" y="14744"/>
                  <a:pt x="6280" y="14731"/>
                  <a:pt x="6309" y="14718"/>
                </a:cubicBezTo>
                <a:cubicBezTo>
                  <a:pt x="6338" y="14782"/>
                  <a:pt x="6354" y="14810"/>
                  <a:pt x="6384" y="14810"/>
                </a:cubicBezTo>
                <a:cubicBezTo>
                  <a:pt x="6405" y="14810"/>
                  <a:pt x="6431" y="14797"/>
                  <a:pt x="6473" y="14775"/>
                </a:cubicBezTo>
                <a:cubicBezTo>
                  <a:pt x="6598" y="14707"/>
                  <a:pt x="6721" y="14635"/>
                  <a:pt x="6845" y="14565"/>
                </a:cubicBezTo>
                <a:cubicBezTo>
                  <a:pt x="6860" y="14558"/>
                  <a:pt x="6875" y="14550"/>
                  <a:pt x="6892" y="14542"/>
                </a:cubicBezTo>
                <a:lnTo>
                  <a:pt x="6892" y="14542"/>
                </a:lnTo>
                <a:cubicBezTo>
                  <a:pt x="6871" y="14715"/>
                  <a:pt x="6854" y="14884"/>
                  <a:pt x="6830" y="15053"/>
                </a:cubicBezTo>
                <a:cubicBezTo>
                  <a:pt x="6820" y="15127"/>
                  <a:pt x="6802" y="15202"/>
                  <a:pt x="6782" y="15275"/>
                </a:cubicBezTo>
                <a:cubicBezTo>
                  <a:pt x="6757" y="15363"/>
                  <a:pt x="6725" y="15450"/>
                  <a:pt x="6699" y="15537"/>
                </a:cubicBezTo>
                <a:cubicBezTo>
                  <a:pt x="6690" y="15564"/>
                  <a:pt x="6689" y="15593"/>
                  <a:pt x="6687" y="15620"/>
                </a:cubicBezTo>
                <a:cubicBezTo>
                  <a:pt x="6685" y="15670"/>
                  <a:pt x="6699" y="15706"/>
                  <a:pt x="6752" y="15706"/>
                </a:cubicBezTo>
                <a:cubicBezTo>
                  <a:pt x="6757" y="15706"/>
                  <a:pt x="6762" y="15706"/>
                  <a:pt x="6767" y="15705"/>
                </a:cubicBezTo>
                <a:cubicBezTo>
                  <a:pt x="6771" y="15704"/>
                  <a:pt x="6774" y="15704"/>
                  <a:pt x="6778" y="15704"/>
                </a:cubicBezTo>
                <a:cubicBezTo>
                  <a:pt x="6794" y="15704"/>
                  <a:pt x="6809" y="15709"/>
                  <a:pt x="6830" y="15712"/>
                </a:cubicBezTo>
                <a:cubicBezTo>
                  <a:pt x="6829" y="15738"/>
                  <a:pt x="6829" y="15762"/>
                  <a:pt x="6826" y="15783"/>
                </a:cubicBezTo>
                <a:cubicBezTo>
                  <a:pt x="6804" y="15939"/>
                  <a:pt x="6783" y="16096"/>
                  <a:pt x="6761" y="16251"/>
                </a:cubicBezTo>
                <a:cubicBezTo>
                  <a:pt x="6758" y="16272"/>
                  <a:pt x="6754" y="16292"/>
                  <a:pt x="6753" y="16314"/>
                </a:cubicBezTo>
                <a:cubicBezTo>
                  <a:pt x="6749" y="16402"/>
                  <a:pt x="6758" y="16413"/>
                  <a:pt x="6845" y="16428"/>
                </a:cubicBezTo>
                <a:cubicBezTo>
                  <a:pt x="6854" y="16544"/>
                  <a:pt x="6859" y="16660"/>
                  <a:pt x="6870" y="16776"/>
                </a:cubicBezTo>
                <a:cubicBezTo>
                  <a:pt x="6875" y="16830"/>
                  <a:pt x="6891" y="16884"/>
                  <a:pt x="6908" y="16937"/>
                </a:cubicBezTo>
                <a:cubicBezTo>
                  <a:pt x="6922" y="16975"/>
                  <a:pt x="6945" y="16992"/>
                  <a:pt x="6976" y="16992"/>
                </a:cubicBezTo>
                <a:cubicBezTo>
                  <a:pt x="6990" y="16992"/>
                  <a:pt x="7005" y="16989"/>
                  <a:pt x="7021" y="16983"/>
                </a:cubicBezTo>
                <a:cubicBezTo>
                  <a:pt x="7225" y="16907"/>
                  <a:pt x="7428" y="16833"/>
                  <a:pt x="7631" y="16758"/>
                </a:cubicBezTo>
                <a:cubicBezTo>
                  <a:pt x="7643" y="16754"/>
                  <a:pt x="7656" y="16752"/>
                  <a:pt x="7664" y="16750"/>
                </a:cubicBezTo>
                <a:cubicBezTo>
                  <a:pt x="7677" y="16902"/>
                  <a:pt x="7687" y="17050"/>
                  <a:pt x="7700" y="17197"/>
                </a:cubicBezTo>
                <a:cubicBezTo>
                  <a:pt x="7703" y="17217"/>
                  <a:pt x="7729" y="17236"/>
                  <a:pt x="7744" y="17255"/>
                </a:cubicBezTo>
                <a:cubicBezTo>
                  <a:pt x="7755" y="17271"/>
                  <a:pt x="7772" y="17285"/>
                  <a:pt x="7775" y="17302"/>
                </a:cubicBezTo>
                <a:cubicBezTo>
                  <a:pt x="7788" y="17378"/>
                  <a:pt x="7795" y="17454"/>
                  <a:pt x="7806" y="17529"/>
                </a:cubicBezTo>
                <a:cubicBezTo>
                  <a:pt x="7813" y="17569"/>
                  <a:pt x="7818" y="17610"/>
                  <a:pt x="7831" y="17648"/>
                </a:cubicBezTo>
                <a:cubicBezTo>
                  <a:pt x="7858" y="17729"/>
                  <a:pt x="7883" y="17757"/>
                  <a:pt x="7952" y="17757"/>
                </a:cubicBezTo>
                <a:cubicBezTo>
                  <a:pt x="7969" y="17757"/>
                  <a:pt x="7989" y="17756"/>
                  <a:pt x="8012" y="17752"/>
                </a:cubicBezTo>
                <a:lnTo>
                  <a:pt x="8012" y="17752"/>
                </a:lnTo>
                <a:cubicBezTo>
                  <a:pt x="8012" y="17884"/>
                  <a:pt x="8019" y="18016"/>
                  <a:pt x="8011" y="18145"/>
                </a:cubicBezTo>
                <a:cubicBezTo>
                  <a:pt x="7998" y="18342"/>
                  <a:pt x="7971" y="18540"/>
                  <a:pt x="7954" y="18736"/>
                </a:cubicBezTo>
                <a:cubicBezTo>
                  <a:pt x="7946" y="18820"/>
                  <a:pt x="7945" y="18907"/>
                  <a:pt x="7950" y="18992"/>
                </a:cubicBezTo>
                <a:cubicBezTo>
                  <a:pt x="7952" y="19035"/>
                  <a:pt x="7968" y="19080"/>
                  <a:pt x="7988" y="19118"/>
                </a:cubicBezTo>
                <a:cubicBezTo>
                  <a:pt x="7998" y="19136"/>
                  <a:pt x="8011" y="19145"/>
                  <a:pt x="8024" y="19145"/>
                </a:cubicBezTo>
                <a:cubicBezTo>
                  <a:pt x="8038" y="19145"/>
                  <a:pt x="8052" y="19134"/>
                  <a:pt x="8060" y="19113"/>
                </a:cubicBezTo>
                <a:cubicBezTo>
                  <a:pt x="8091" y="19033"/>
                  <a:pt x="8161" y="18975"/>
                  <a:pt x="8171" y="18882"/>
                </a:cubicBezTo>
                <a:cubicBezTo>
                  <a:pt x="8174" y="18841"/>
                  <a:pt x="8215" y="18804"/>
                  <a:pt x="8237" y="18764"/>
                </a:cubicBezTo>
                <a:cubicBezTo>
                  <a:pt x="8367" y="18532"/>
                  <a:pt x="8493" y="18299"/>
                  <a:pt x="8626" y="18069"/>
                </a:cubicBezTo>
                <a:cubicBezTo>
                  <a:pt x="8664" y="18006"/>
                  <a:pt x="8721" y="17951"/>
                  <a:pt x="8775" y="17886"/>
                </a:cubicBezTo>
                <a:cubicBezTo>
                  <a:pt x="8791" y="17905"/>
                  <a:pt x="8811" y="17922"/>
                  <a:pt x="8824" y="17943"/>
                </a:cubicBezTo>
                <a:cubicBezTo>
                  <a:pt x="8843" y="17972"/>
                  <a:pt x="8864" y="17985"/>
                  <a:pt x="8887" y="17985"/>
                </a:cubicBezTo>
                <a:cubicBezTo>
                  <a:pt x="8905" y="17985"/>
                  <a:pt x="8924" y="17977"/>
                  <a:pt x="8943" y="17963"/>
                </a:cubicBezTo>
                <a:cubicBezTo>
                  <a:pt x="8979" y="17938"/>
                  <a:pt x="9020" y="17913"/>
                  <a:pt x="9045" y="17878"/>
                </a:cubicBezTo>
                <a:cubicBezTo>
                  <a:pt x="9151" y="17724"/>
                  <a:pt x="9264" y="17572"/>
                  <a:pt x="9326" y="17389"/>
                </a:cubicBezTo>
                <a:cubicBezTo>
                  <a:pt x="9352" y="17315"/>
                  <a:pt x="9402" y="17249"/>
                  <a:pt x="9442" y="17177"/>
                </a:cubicBezTo>
                <a:cubicBezTo>
                  <a:pt x="9529" y="17259"/>
                  <a:pt x="9619" y="17341"/>
                  <a:pt x="9709" y="17425"/>
                </a:cubicBezTo>
                <a:cubicBezTo>
                  <a:pt x="9729" y="17445"/>
                  <a:pt x="9747" y="17455"/>
                  <a:pt x="9767" y="17455"/>
                </a:cubicBezTo>
                <a:cubicBezTo>
                  <a:pt x="9783" y="17455"/>
                  <a:pt x="9800" y="17448"/>
                  <a:pt x="9820" y="17435"/>
                </a:cubicBezTo>
                <a:cubicBezTo>
                  <a:pt x="9901" y="17378"/>
                  <a:pt x="9943" y="17297"/>
                  <a:pt x="9979" y="17210"/>
                </a:cubicBezTo>
                <a:cubicBezTo>
                  <a:pt x="10017" y="17122"/>
                  <a:pt x="10054" y="17032"/>
                  <a:pt x="10089" y="16942"/>
                </a:cubicBezTo>
                <a:cubicBezTo>
                  <a:pt x="10103" y="16907"/>
                  <a:pt x="10111" y="16870"/>
                  <a:pt x="10123" y="16827"/>
                </a:cubicBezTo>
                <a:cubicBezTo>
                  <a:pt x="10139" y="16832"/>
                  <a:pt x="10157" y="16834"/>
                  <a:pt x="10175" y="16838"/>
                </a:cubicBezTo>
                <a:cubicBezTo>
                  <a:pt x="10196" y="16843"/>
                  <a:pt x="10213" y="16846"/>
                  <a:pt x="10227" y="16846"/>
                </a:cubicBezTo>
                <a:cubicBezTo>
                  <a:pt x="10262" y="16846"/>
                  <a:pt x="10276" y="16827"/>
                  <a:pt x="10292" y="16775"/>
                </a:cubicBezTo>
                <a:cubicBezTo>
                  <a:pt x="10329" y="16657"/>
                  <a:pt x="10384" y="16550"/>
                  <a:pt x="10463" y="16453"/>
                </a:cubicBezTo>
                <a:cubicBezTo>
                  <a:pt x="10486" y="16427"/>
                  <a:pt x="10487" y="16384"/>
                  <a:pt x="10497" y="16349"/>
                </a:cubicBezTo>
                <a:cubicBezTo>
                  <a:pt x="10542" y="16374"/>
                  <a:pt x="10589" y="16402"/>
                  <a:pt x="10638" y="16426"/>
                </a:cubicBezTo>
                <a:cubicBezTo>
                  <a:pt x="10652" y="16433"/>
                  <a:pt x="10666" y="16437"/>
                  <a:pt x="10678" y="16437"/>
                </a:cubicBezTo>
                <a:cubicBezTo>
                  <a:pt x="10702" y="16437"/>
                  <a:pt x="10723" y="16425"/>
                  <a:pt x="10739" y="16402"/>
                </a:cubicBezTo>
                <a:cubicBezTo>
                  <a:pt x="10764" y="16363"/>
                  <a:pt x="10787" y="16322"/>
                  <a:pt x="10806" y="16279"/>
                </a:cubicBezTo>
                <a:cubicBezTo>
                  <a:pt x="10844" y="16185"/>
                  <a:pt x="10880" y="16091"/>
                  <a:pt x="10918" y="15995"/>
                </a:cubicBezTo>
                <a:cubicBezTo>
                  <a:pt x="10920" y="15989"/>
                  <a:pt x="10924" y="15984"/>
                  <a:pt x="10924" y="15978"/>
                </a:cubicBezTo>
                <a:cubicBezTo>
                  <a:pt x="10926" y="15908"/>
                  <a:pt x="10935" y="15846"/>
                  <a:pt x="11002" y="15800"/>
                </a:cubicBezTo>
                <a:cubicBezTo>
                  <a:pt x="11024" y="15784"/>
                  <a:pt x="11016" y="15728"/>
                  <a:pt x="11023" y="15691"/>
                </a:cubicBezTo>
                <a:cubicBezTo>
                  <a:pt x="11031" y="15645"/>
                  <a:pt x="11037" y="15599"/>
                  <a:pt x="11046" y="15545"/>
                </a:cubicBezTo>
                <a:cubicBezTo>
                  <a:pt x="11159" y="15645"/>
                  <a:pt x="11259" y="15737"/>
                  <a:pt x="11365" y="15821"/>
                </a:cubicBezTo>
                <a:cubicBezTo>
                  <a:pt x="11370" y="15825"/>
                  <a:pt x="11376" y="15827"/>
                  <a:pt x="11384" y="15827"/>
                </a:cubicBezTo>
                <a:cubicBezTo>
                  <a:pt x="11402" y="15827"/>
                  <a:pt x="11425" y="15819"/>
                  <a:pt x="11442" y="15818"/>
                </a:cubicBezTo>
                <a:cubicBezTo>
                  <a:pt x="11568" y="15885"/>
                  <a:pt x="11696" y="15955"/>
                  <a:pt x="11825" y="16022"/>
                </a:cubicBezTo>
                <a:cubicBezTo>
                  <a:pt x="11829" y="16024"/>
                  <a:pt x="11834" y="16025"/>
                  <a:pt x="11839" y="16025"/>
                </a:cubicBezTo>
                <a:cubicBezTo>
                  <a:pt x="11852" y="16025"/>
                  <a:pt x="11868" y="16019"/>
                  <a:pt x="11878" y="16014"/>
                </a:cubicBezTo>
                <a:cubicBezTo>
                  <a:pt x="11936" y="15975"/>
                  <a:pt x="11974" y="15924"/>
                  <a:pt x="11990" y="15851"/>
                </a:cubicBezTo>
                <a:cubicBezTo>
                  <a:pt x="12004" y="15780"/>
                  <a:pt x="12032" y="15712"/>
                  <a:pt x="12055" y="15643"/>
                </a:cubicBezTo>
                <a:cubicBezTo>
                  <a:pt x="12065" y="15607"/>
                  <a:pt x="12073" y="15569"/>
                  <a:pt x="12082" y="15533"/>
                </a:cubicBezTo>
                <a:cubicBezTo>
                  <a:pt x="12100" y="15539"/>
                  <a:pt x="12115" y="15542"/>
                  <a:pt x="12128" y="15542"/>
                </a:cubicBezTo>
                <a:cubicBezTo>
                  <a:pt x="12161" y="15542"/>
                  <a:pt x="12179" y="15520"/>
                  <a:pt x="12186" y="15464"/>
                </a:cubicBezTo>
                <a:cubicBezTo>
                  <a:pt x="12209" y="15316"/>
                  <a:pt x="12221" y="15168"/>
                  <a:pt x="12238" y="15024"/>
                </a:cubicBezTo>
                <a:cubicBezTo>
                  <a:pt x="12278" y="15043"/>
                  <a:pt x="12330" y="15068"/>
                  <a:pt x="12384" y="15093"/>
                </a:cubicBezTo>
                <a:cubicBezTo>
                  <a:pt x="12402" y="15101"/>
                  <a:pt x="12419" y="15106"/>
                  <a:pt x="12434" y="15106"/>
                </a:cubicBezTo>
                <a:cubicBezTo>
                  <a:pt x="12465" y="15106"/>
                  <a:pt x="12488" y="15087"/>
                  <a:pt x="12500" y="15049"/>
                </a:cubicBezTo>
                <a:cubicBezTo>
                  <a:pt x="12529" y="14965"/>
                  <a:pt x="12555" y="14879"/>
                  <a:pt x="12564" y="14791"/>
                </a:cubicBezTo>
                <a:cubicBezTo>
                  <a:pt x="12576" y="14666"/>
                  <a:pt x="12574" y="14538"/>
                  <a:pt x="12574" y="14411"/>
                </a:cubicBezTo>
                <a:cubicBezTo>
                  <a:pt x="12574" y="14369"/>
                  <a:pt x="12564" y="14328"/>
                  <a:pt x="12559" y="14285"/>
                </a:cubicBezTo>
                <a:cubicBezTo>
                  <a:pt x="12627" y="14250"/>
                  <a:pt x="12633" y="14234"/>
                  <a:pt x="12598" y="14112"/>
                </a:cubicBezTo>
                <a:cubicBezTo>
                  <a:pt x="12574" y="14026"/>
                  <a:pt x="12540" y="13941"/>
                  <a:pt x="12519" y="13854"/>
                </a:cubicBezTo>
                <a:cubicBezTo>
                  <a:pt x="12499" y="13777"/>
                  <a:pt x="12489" y="13696"/>
                  <a:pt x="12474" y="13616"/>
                </a:cubicBezTo>
                <a:lnTo>
                  <a:pt x="12474" y="13616"/>
                </a:lnTo>
                <a:cubicBezTo>
                  <a:pt x="12536" y="13633"/>
                  <a:pt x="12597" y="13650"/>
                  <a:pt x="12656" y="13669"/>
                </a:cubicBezTo>
                <a:cubicBezTo>
                  <a:pt x="12668" y="13672"/>
                  <a:pt x="12678" y="13674"/>
                  <a:pt x="12688" y="13674"/>
                </a:cubicBezTo>
                <a:cubicBezTo>
                  <a:pt x="12721" y="13674"/>
                  <a:pt x="12742" y="13653"/>
                  <a:pt x="12745" y="13614"/>
                </a:cubicBezTo>
                <a:cubicBezTo>
                  <a:pt x="12751" y="13521"/>
                  <a:pt x="12751" y="13426"/>
                  <a:pt x="12751" y="13330"/>
                </a:cubicBezTo>
                <a:cubicBezTo>
                  <a:pt x="12751" y="13274"/>
                  <a:pt x="12752" y="13217"/>
                  <a:pt x="12744" y="13162"/>
                </a:cubicBezTo>
                <a:cubicBezTo>
                  <a:pt x="12719" y="13018"/>
                  <a:pt x="12690" y="12876"/>
                  <a:pt x="12664" y="12729"/>
                </a:cubicBezTo>
                <a:lnTo>
                  <a:pt x="12664" y="12729"/>
                </a:lnTo>
                <a:cubicBezTo>
                  <a:pt x="12668" y="12731"/>
                  <a:pt x="12680" y="12737"/>
                  <a:pt x="12690" y="12737"/>
                </a:cubicBezTo>
                <a:cubicBezTo>
                  <a:pt x="12691" y="12737"/>
                  <a:pt x="12692" y="12737"/>
                  <a:pt x="12693" y="12737"/>
                </a:cubicBezTo>
                <a:cubicBezTo>
                  <a:pt x="12711" y="12734"/>
                  <a:pt x="12737" y="12731"/>
                  <a:pt x="12747" y="12718"/>
                </a:cubicBezTo>
                <a:cubicBezTo>
                  <a:pt x="12761" y="12701"/>
                  <a:pt x="12771" y="12672"/>
                  <a:pt x="12768" y="12650"/>
                </a:cubicBezTo>
                <a:cubicBezTo>
                  <a:pt x="12766" y="12626"/>
                  <a:pt x="12749" y="12603"/>
                  <a:pt x="12737" y="12579"/>
                </a:cubicBezTo>
                <a:cubicBezTo>
                  <a:pt x="12680" y="12467"/>
                  <a:pt x="12669" y="12348"/>
                  <a:pt x="12664" y="12224"/>
                </a:cubicBezTo>
                <a:cubicBezTo>
                  <a:pt x="12656" y="12080"/>
                  <a:pt x="12632" y="11936"/>
                  <a:pt x="12623" y="11792"/>
                </a:cubicBezTo>
                <a:cubicBezTo>
                  <a:pt x="12621" y="11752"/>
                  <a:pt x="12637" y="11716"/>
                  <a:pt x="12580" y="11716"/>
                </a:cubicBezTo>
                <a:cubicBezTo>
                  <a:pt x="12578" y="11716"/>
                  <a:pt x="12577" y="11716"/>
                  <a:pt x="12575" y="11716"/>
                </a:cubicBezTo>
                <a:cubicBezTo>
                  <a:pt x="12616" y="11661"/>
                  <a:pt x="12612" y="11593"/>
                  <a:pt x="12570" y="11540"/>
                </a:cubicBezTo>
                <a:cubicBezTo>
                  <a:pt x="12560" y="11528"/>
                  <a:pt x="12559" y="11504"/>
                  <a:pt x="12555" y="11487"/>
                </a:cubicBezTo>
                <a:cubicBezTo>
                  <a:pt x="12544" y="11428"/>
                  <a:pt x="12536" y="11370"/>
                  <a:pt x="12524" y="11314"/>
                </a:cubicBezTo>
                <a:cubicBezTo>
                  <a:pt x="12513" y="11266"/>
                  <a:pt x="12497" y="11219"/>
                  <a:pt x="12480" y="11175"/>
                </a:cubicBezTo>
                <a:cubicBezTo>
                  <a:pt x="12473" y="11143"/>
                  <a:pt x="12477" y="11106"/>
                  <a:pt x="12461" y="11080"/>
                </a:cubicBezTo>
                <a:cubicBezTo>
                  <a:pt x="12442" y="11051"/>
                  <a:pt x="12524" y="11004"/>
                  <a:pt x="12461" y="11001"/>
                </a:cubicBezTo>
                <a:cubicBezTo>
                  <a:pt x="12453" y="10967"/>
                  <a:pt x="12436" y="10934"/>
                  <a:pt x="12446" y="10921"/>
                </a:cubicBezTo>
                <a:cubicBezTo>
                  <a:pt x="12478" y="10872"/>
                  <a:pt x="12446" y="10829"/>
                  <a:pt x="12448" y="10785"/>
                </a:cubicBezTo>
                <a:cubicBezTo>
                  <a:pt x="12454" y="10664"/>
                  <a:pt x="12469" y="10545"/>
                  <a:pt x="12483" y="10424"/>
                </a:cubicBezTo>
                <a:cubicBezTo>
                  <a:pt x="12485" y="10402"/>
                  <a:pt x="12490" y="10380"/>
                  <a:pt x="12508" y="10356"/>
                </a:cubicBezTo>
                <a:cubicBezTo>
                  <a:pt x="12544" y="10434"/>
                  <a:pt x="12580" y="10511"/>
                  <a:pt x="12615" y="10589"/>
                </a:cubicBezTo>
                <a:cubicBezTo>
                  <a:pt x="12667" y="10705"/>
                  <a:pt x="12716" y="10819"/>
                  <a:pt x="12768" y="10933"/>
                </a:cubicBezTo>
                <a:cubicBezTo>
                  <a:pt x="12804" y="11014"/>
                  <a:pt x="12834" y="11099"/>
                  <a:pt x="12878" y="11178"/>
                </a:cubicBezTo>
                <a:cubicBezTo>
                  <a:pt x="12961" y="11332"/>
                  <a:pt x="13058" y="11481"/>
                  <a:pt x="13138" y="11638"/>
                </a:cubicBezTo>
                <a:cubicBezTo>
                  <a:pt x="13202" y="11760"/>
                  <a:pt x="13250" y="11890"/>
                  <a:pt x="13306" y="12017"/>
                </a:cubicBezTo>
                <a:cubicBezTo>
                  <a:pt x="13320" y="12052"/>
                  <a:pt x="13333" y="12088"/>
                  <a:pt x="13354" y="12120"/>
                </a:cubicBezTo>
                <a:cubicBezTo>
                  <a:pt x="13364" y="12136"/>
                  <a:pt x="13389" y="12142"/>
                  <a:pt x="13413" y="12146"/>
                </a:cubicBezTo>
                <a:cubicBezTo>
                  <a:pt x="13467" y="12279"/>
                  <a:pt x="13557" y="12390"/>
                  <a:pt x="13652" y="12500"/>
                </a:cubicBezTo>
                <a:cubicBezTo>
                  <a:pt x="13688" y="12541"/>
                  <a:pt x="13713" y="12593"/>
                  <a:pt x="13743" y="12639"/>
                </a:cubicBezTo>
                <a:cubicBezTo>
                  <a:pt x="13750" y="12651"/>
                  <a:pt x="13754" y="12666"/>
                  <a:pt x="13763" y="12678"/>
                </a:cubicBezTo>
                <a:cubicBezTo>
                  <a:pt x="13793" y="12731"/>
                  <a:pt x="13819" y="12757"/>
                  <a:pt x="13847" y="12757"/>
                </a:cubicBezTo>
                <a:cubicBezTo>
                  <a:pt x="13872" y="12757"/>
                  <a:pt x="13898" y="12737"/>
                  <a:pt x="13929" y="12697"/>
                </a:cubicBezTo>
                <a:cubicBezTo>
                  <a:pt x="13937" y="12686"/>
                  <a:pt x="13945" y="12676"/>
                  <a:pt x="13948" y="12672"/>
                </a:cubicBezTo>
                <a:cubicBezTo>
                  <a:pt x="14040" y="12796"/>
                  <a:pt x="14138" y="12918"/>
                  <a:pt x="14220" y="13047"/>
                </a:cubicBezTo>
                <a:cubicBezTo>
                  <a:pt x="14279" y="13141"/>
                  <a:pt x="14319" y="13249"/>
                  <a:pt x="14366" y="13351"/>
                </a:cubicBezTo>
                <a:cubicBezTo>
                  <a:pt x="14377" y="13372"/>
                  <a:pt x="14383" y="13395"/>
                  <a:pt x="14395" y="13416"/>
                </a:cubicBezTo>
                <a:cubicBezTo>
                  <a:pt x="14426" y="13471"/>
                  <a:pt x="14447" y="13496"/>
                  <a:pt x="14476" y="13496"/>
                </a:cubicBezTo>
                <a:cubicBezTo>
                  <a:pt x="14497" y="13496"/>
                  <a:pt x="14522" y="13483"/>
                  <a:pt x="14560" y="13459"/>
                </a:cubicBezTo>
                <a:cubicBezTo>
                  <a:pt x="14629" y="13602"/>
                  <a:pt x="14752" y="13691"/>
                  <a:pt x="14875" y="13782"/>
                </a:cubicBezTo>
                <a:cubicBezTo>
                  <a:pt x="14911" y="13808"/>
                  <a:pt x="14942" y="13820"/>
                  <a:pt x="14971" y="13820"/>
                </a:cubicBezTo>
                <a:cubicBezTo>
                  <a:pt x="15013" y="13820"/>
                  <a:pt x="15049" y="13795"/>
                  <a:pt x="15086" y="13745"/>
                </a:cubicBezTo>
                <a:cubicBezTo>
                  <a:pt x="15122" y="13697"/>
                  <a:pt x="15159" y="13650"/>
                  <a:pt x="15191" y="13601"/>
                </a:cubicBezTo>
                <a:cubicBezTo>
                  <a:pt x="15216" y="13560"/>
                  <a:pt x="15235" y="13514"/>
                  <a:pt x="15255" y="13472"/>
                </a:cubicBezTo>
                <a:cubicBezTo>
                  <a:pt x="15340" y="13627"/>
                  <a:pt x="15496" y="13719"/>
                  <a:pt x="15621" y="13843"/>
                </a:cubicBezTo>
                <a:cubicBezTo>
                  <a:pt x="15710" y="13932"/>
                  <a:pt x="15793" y="14030"/>
                  <a:pt x="15879" y="14124"/>
                </a:cubicBezTo>
                <a:cubicBezTo>
                  <a:pt x="15934" y="14184"/>
                  <a:pt x="15967" y="14215"/>
                  <a:pt x="15999" y="14215"/>
                </a:cubicBezTo>
                <a:cubicBezTo>
                  <a:pt x="16031" y="14215"/>
                  <a:pt x="16062" y="14182"/>
                  <a:pt x="16114" y="14115"/>
                </a:cubicBezTo>
                <a:cubicBezTo>
                  <a:pt x="16201" y="14199"/>
                  <a:pt x="16288" y="14280"/>
                  <a:pt x="16373" y="14364"/>
                </a:cubicBezTo>
                <a:cubicBezTo>
                  <a:pt x="16411" y="14402"/>
                  <a:pt x="16431" y="14420"/>
                  <a:pt x="16450" y="14420"/>
                </a:cubicBezTo>
                <a:cubicBezTo>
                  <a:pt x="16466" y="14420"/>
                  <a:pt x="16481" y="14407"/>
                  <a:pt x="16507" y="14384"/>
                </a:cubicBezTo>
                <a:cubicBezTo>
                  <a:pt x="16621" y="14468"/>
                  <a:pt x="16729" y="14558"/>
                  <a:pt x="16846" y="14633"/>
                </a:cubicBezTo>
                <a:cubicBezTo>
                  <a:pt x="16869" y="14648"/>
                  <a:pt x="16887" y="14655"/>
                  <a:pt x="16902" y="14655"/>
                </a:cubicBezTo>
                <a:cubicBezTo>
                  <a:pt x="16932" y="14655"/>
                  <a:pt x="16953" y="14629"/>
                  <a:pt x="16979" y="14579"/>
                </a:cubicBezTo>
                <a:cubicBezTo>
                  <a:pt x="17012" y="14514"/>
                  <a:pt x="17051" y="14452"/>
                  <a:pt x="17089" y="14385"/>
                </a:cubicBezTo>
                <a:cubicBezTo>
                  <a:pt x="17215" y="14496"/>
                  <a:pt x="17346" y="14610"/>
                  <a:pt x="17480" y="14728"/>
                </a:cubicBezTo>
                <a:cubicBezTo>
                  <a:pt x="17490" y="14713"/>
                  <a:pt x="17503" y="14699"/>
                  <a:pt x="17508" y="14692"/>
                </a:cubicBezTo>
                <a:cubicBezTo>
                  <a:pt x="17657" y="14764"/>
                  <a:pt x="17760" y="14910"/>
                  <a:pt x="17936" y="14933"/>
                </a:cubicBezTo>
                <a:cubicBezTo>
                  <a:pt x="17952" y="14935"/>
                  <a:pt x="17963" y="14937"/>
                  <a:pt x="17972" y="14937"/>
                </a:cubicBezTo>
                <a:cubicBezTo>
                  <a:pt x="17994" y="14937"/>
                  <a:pt x="17998" y="14927"/>
                  <a:pt x="18009" y="14890"/>
                </a:cubicBezTo>
                <a:cubicBezTo>
                  <a:pt x="18159" y="14997"/>
                  <a:pt x="18312" y="15104"/>
                  <a:pt x="18462" y="15213"/>
                </a:cubicBezTo>
                <a:cubicBezTo>
                  <a:pt x="18549" y="15276"/>
                  <a:pt x="18630" y="15346"/>
                  <a:pt x="18718" y="15407"/>
                </a:cubicBezTo>
                <a:cubicBezTo>
                  <a:pt x="18751" y="15429"/>
                  <a:pt x="18797" y="15434"/>
                  <a:pt x="18837" y="15449"/>
                </a:cubicBezTo>
                <a:cubicBezTo>
                  <a:pt x="18840" y="15412"/>
                  <a:pt x="18856" y="15369"/>
                  <a:pt x="18843" y="15337"/>
                </a:cubicBezTo>
                <a:cubicBezTo>
                  <a:pt x="18802" y="15222"/>
                  <a:pt x="18755" y="15108"/>
                  <a:pt x="18703" y="14997"/>
                </a:cubicBezTo>
                <a:cubicBezTo>
                  <a:pt x="18652" y="14884"/>
                  <a:pt x="18593" y="14775"/>
                  <a:pt x="18537" y="14663"/>
                </a:cubicBezTo>
                <a:lnTo>
                  <a:pt x="18555" y="14663"/>
                </a:lnTo>
                <a:cubicBezTo>
                  <a:pt x="18562" y="14641"/>
                  <a:pt x="18579" y="14615"/>
                  <a:pt x="18573" y="14599"/>
                </a:cubicBezTo>
                <a:cubicBezTo>
                  <a:pt x="18529" y="14488"/>
                  <a:pt x="18478" y="14381"/>
                  <a:pt x="18436" y="14272"/>
                </a:cubicBezTo>
                <a:cubicBezTo>
                  <a:pt x="18421" y="14237"/>
                  <a:pt x="18431" y="14195"/>
                  <a:pt x="18418" y="14160"/>
                </a:cubicBezTo>
                <a:cubicBezTo>
                  <a:pt x="18393" y="14091"/>
                  <a:pt x="18358" y="14025"/>
                  <a:pt x="18326" y="13953"/>
                </a:cubicBezTo>
                <a:lnTo>
                  <a:pt x="18368" y="13953"/>
                </a:lnTo>
                <a:cubicBezTo>
                  <a:pt x="18369" y="13953"/>
                  <a:pt x="18370" y="13953"/>
                  <a:pt x="18371" y="13953"/>
                </a:cubicBezTo>
                <a:cubicBezTo>
                  <a:pt x="18462" y="13953"/>
                  <a:pt x="18498" y="13914"/>
                  <a:pt x="18481" y="13822"/>
                </a:cubicBezTo>
                <a:cubicBezTo>
                  <a:pt x="18453" y="13676"/>
                  <a:pt x="18422" y="13532"/>
                  <a:pt x="18389" y="13388"/>
                </a:cubicBezTo>
                <a:cubicBezTo>
                  <a:pt x="18379" y="13345"/>
                  <a:pt x="18359" y="13305"/>
                  <a:pt x="18341" y="13258"/>
                </a:cubicBezTo>
                <a:lnTo>
                  <a:pt x="18341" y="13258"/>
                </a:lnTo>
                <a:cubicBezTo>
                  <a:pt x="18359" y="13259"/>
                  <a:pt x="18380" y="13261"/>
                  <a:pt x="18402" y="13262"/>
                </a:cubicBezTo>
                <a:cubicBezTo>
                  <a:pt x="18403" y="13262"/>
                  <a:pt x="18404" y="13262"/>
                  <a:pt x="18405" y="13262"/>
                </a:cubicBezTo>
                <a:cubicBezTo>
                  <a:pt x="18451" y="13262"/>
                  <a:pt x="18471" y="13237"/>
                  <a:pt x="18451" y="13196"/>
                </a:cubicBezTo>
                <a:cubicBezTo>
                  <a:pt x="18426" y="13143"/>
                  <a:pt x="18391" y="13093"/>
                  <a:pt x="18366" y="13040"/>
                </a:cubicBezTo>
                <a:cubicBezTo>
                  <a:pt x="18338" y="12982"/>
                  <a:pt x="18311" y="12922"/>
                  <a:pt x="18292" y="12860"/>
                </a:cubicBezTo>
                <a:cubicBezTo>
                  <a:pt x="18257" y="12747"/>
                  <a:pt x="18227" y="12632"/>
                  <a:pt x="18198" y="12529"/>
                </a:cubicBezTo>
                <a:cubicBezTo>
                  <a:pt x="18323" y="12481"/>
                  <a:pt x="18452" y="12435"/>
                  <a:pt x="18580" y="12384"/>
                </a:cubicBezTo>
                <a:cubicBezTo>
                  <a:pt x="18599" y="12377"/>
                  <a:pt x="18622" y="12343"/>
                  <a:pt x="18620" y="12325"/>
                </a:cubicBezTo>
                <a:cubicBezTo>
                  <a:pt x="18606" y="12240"/>
                  <a:pt x="18584" y="12156"/>
                  <a:pt x="18563" y="12066"/>
                </a:cubicBezTo>
                <a:cubicBezTo>
                  <a:pt x="18604" y="12043"/>
                  <a:pt x="18606" y="12029"/>
                  <a:pt x="18564" y="11971"/>
                </a:cubicBezTo>
                <a:cubicBezTo>
                  <a:pt x="18517" y="11903"/>
                  <a:pt x="18473" y="11831"/>
                  <a:pt x="18416" y="11744"/>
                </a:cubicBezTo>
                <a:cubicBezTo>
                  <a:pt x="18502" y="11716"/>
                  <a:pt x="18511" y="11695"/>
                  <a:pt x="18454" y="11631"/>
                </a:cubicBezTo>
                <a:cubicBezTo>
                  <a:pt x="18368" y="11529"/>
                  <a:pt x="18276" y="11432"/>
                  <a:pt x="18190" y="11330"/>
                </a:cubicBezTo>
                <a:cubicBezTo>
                  <a:pt x="18164" y="11299"/>
                  <a:pt x="18148" y="11260"/>
                  <a:pt x="18128" y="11226"/>
                </a:cubicBezTo>
                <a:cubicBezTo>
                  <a:pt x="18193" y="11215"/>
                  <a:pt x="18251" y="11205"/>
                  <a:pt x="18307" y="11194"/>
                </a:cubicBezTo>
                <a:cubicBezTo>
                  <a:pt x="18359" y="11185"/>
                  <a:pt x="18373" y="11152"/>
                  <a:pt x="18353" y="11108"/>
                </a:cubicBezTo>
                <a:cubicBezTo>
                  <a:pt x="18338" y="11070"/>
                  <a:pt x="18318" y="11029"/>
                  <a:pt x="18290" y="11000"/>
                </a:cubicBezTo>
                <a:cubicBezTo>
                  <a:pt x="18172" y="10890"/>
                  <a:pt x="18100" y="10747"/>
                  <a:pt x="18013" y="10614"/>
                </a:cubicBezTo>
                <a:cubicBezTo>
                  <a:pt x="17943" y="10510"/>
                  <a:pt x="17855" y="10420"/>
                  <a:pt x="17773" y="10326"/>
                </a:cubicBezTo>
                <a:cubicBezTo>
                  <a:pt x="17740" y="10286"/>
                  <a:pt x="17699" y="10253"/>
                  <a:pt x="17669" y="10224"/>
                </a:cubicBezTo>
                <a:cubicBezTo>
                  <a:pt x="17756" y="10207"/>
                  <a:pt x="17849" y="10190"/>
                  <a:pt x="17941" y="10168"/>
                </a:cubicBezTo>
                <a:cubicBezTo>
                  <a:pt x="18007" y="10151"/>
                  <a:pt x="18072" y="10129"/>
                  <a:pt x="18136" y="10109"/>
                </a:cubicBezTo>
                <a:cubicBezTo>
                  <a:pt x="18208" y="10087"/>
                  <a:pt x="18213" y="10075"/>
                  <a:pt x="18188" y="10006"/>
                </a:cubicBezTo>
                <a:cubicBezTo>
                  <a:pt x="18183" y="9995"/>
                  <a:pt x="18179" y="9982"/>
                  <a:pt x="18172" y="9964"/>
                </a:cubicBezTo>
                <a:lnTo>
                  <a:pt x="18172" y="9964"/>
                </a:lnTo>
                <a:cubicBezTo>
                  <a:pt x="18184" y="9965"/>
                  <a:pt x="18196" y="9966"/>
                  <a:pt x="18207" y="9966"/>
                </a:cubicBezTo>
                <a:cubicBezTo>
                  <a:pt x="18324" y="9966"/>
                  <a:pt x="18407" y="9884"/>
                  <a:pt x="18507" y="9848"/>
                </a:cubicBezTo>
                <a:cubicBezTo>
                  <a:pt x="18519" y="9842"/>
                  <a:pt x="18532" y="9809"/>
                  <a:pt x="18527" y="9795"/>
                </a:cubicBezTo>
                <a:cubicBezTo>
                  <a:pt x="18493" y="9699"/>
                  <a:pt x="18462" y="9604"/>
                  <a:pt x="18419" y="9512"/>
                </a:cubicBezTo>
                <a:cubicBezTo>
                  <a:pt x="18398" y="9465"/>
                  <a:pt x="18352" y="9429"/>
                  <a:pt x="18308" y="9377"/>
                </a:cubicBezTo>
                <a:lnTo>
                  <a:pt x="18308" y="9377"/>
                </a:lnTo>
                <a:cubicBezTo>
                  <a:pt x="18309" y="9377"/>
                  <a:pt x="18311" y="9377"/>
                  <a:pt x="18313" y="9377"/>
                </a:cubicBezTo>
                <a:cubicBezTo>
                  <a:pt x="18316" y="9377"/>
                  <a:pt x="18322" y="9376"/>
                  <a:pt x="18326" y="9374"/>
                </a:cubicBezTo>
                <a:cubicBezTo>
                  <a:pt x="18399" y="9336"/>
                  <a:pt x="18400" y="9297"/>
                  <a:pt x="18337" y="9244"/>
                </a:cubicBezTo>
                <a:cubicBezTo>
                  <a:pt x="18250" y="9167"/>
                  <a:pt x="18164" y="9087"/>
                  <a:pt x="18077" y="9010"/>
                </a:cubicBezTo>
                <a:cubicBezTo>
                  <a:pt x="18055" y="8991"/>
                  <a:pt x="18029" y="8977"/>
                  <a:pt x="18008" y="8962"/>
                </a:cubicBezTo>
                <a:cubicBezTo>
                  <a:pt x="18040" y="8935"/>
                  <a:pt x="18075" y="8906"/>
                  <a:pt x="18108" y="8878"/>
                </a:cubicBezTo>
                <a:cubicBezTo>
                  <a:pt x="18143" y="8848"/>
                  <a:pt x="18140" y="8822"/>
                  <a:pt x="18110" y="8787"/>
                </a:cubicBezTo>
                <a:cubicBezTo>
                  <a:pt x="17999" y="8660"/>
                  <a:pt x="17868" y="8577"/>
                  <a:pt x="17701" y="8549"/>
                </a:cubicBezTo>
                <a:cubicBezTo>
                  <a:pt x="17693" y="8546"/>
                  <a:pt x="17683" y="8541"/>
                  <a:pt x="17670" y="8537"/>
                </a:cubicBezTo>
                <a:cubicBezTo>
                  <a:pt x="17673" y="8530"/>
                  <a:pt x="17674" y="8524"/>
                  <a:pt x="17677" y="8519"/>
                </a:cubicBezTo>
                <a:cubicBezTo>
                  <a:pt x="17690" y="8499"/>
                  <a:pt x="17704" y="8479"/>
                  <a:pt x="17717" y="8460"/>
                </a:cubicBezTo>
                <a:cubicBezTo>
                  <a:pt x="17696" y="8447"/>
                  <a:pt x="17677" y="8427"/>
                  <a:pt x="17655" y="8423"/>
                </a:cubicBezTo>
                <a:cubicBezTo>
                  <a:pt x="17544" y="8403"/>
                  <a:pt x="17461" y="8339"/>
                  <a:pt x="17386" y="8259"/>
                </a:cubicBezTo>
                <a:cubicBezTo>
                  <a:pt x="17364" y="8235"/>
                  <a:pt x="17338" y="8213"/>
                  <a:pt x="17317" y="8192"/>
                </a:cubicBezTo>
                <a:cubicBezTo>
                  <a:pt x="17367" y="8150"/>
                  <a:pt x="17416" y="8107"/>
                  <a:pt x="17468" y="8068"/>
                </a:cubicBezTo>
                <a:cubicBezTo>
                  <a:pt x="17508" y="8038"/>
                  <a:pt x="17498" y="8005"/>
                  <a:pt x="17474" y="7978"/>
                </a:cubicBezTo>
                <a:cubicBezTo>
                  <a:pt x="17366" y="7858"/>
                  <a:pt x="17247" y="7752"/>
                  <a:pt x="17088" y="7701"/>
                </a:cubicBezTo>
                <a:cubicBezTo>
                  <a:pt x="17029" y="7682"/>
                  <a:pt x="16974" y="7649"/>
                  <a:pt x="16891" y="7610"/>
                </a:cubicBezTo>
                <a:cubicBezTo>
                  <a:pt x="16916" y="7605"/>
                  <a:pt x="16938" y="7600"/>
                  <a:pt x="16958" y="7597"/>
                </a:cubicBezTo>
                <a:cubicBezTo>
                  <a:pt x="16932" y="7458"/>
                  <a:pt x="16803" y="7461"/>
                  <a:pt x="16718" y="7409"/>
                </a:cubicBezTo>
                <a:cubicBezTo>
                  <a:pt x="16613" y="7345"/>
                  <a:pt x="16496" y="7297"/>
                  <a:pt x="16387" y="7239"/>
                </a:cubicBezTo>
                <a:cubicBezTo>
                  <a:pt x="16273" y="7179"/>
                  <a:pt x="16157" y="7117"/>
                  <a:pt x="16048" y="7048"/>
                </a:cubicBezTo>
                <a:cubicBezTo>
                  <a:pt x="15975" y="7001"/>
                  <a:pt x="15911" y="6937"/>
                  <a:pt x="15843" y="6882"/>
                </a:cubicBezTo>
                <a:cubicBezTo>
                  <a:pt x="15818" y="6863"/>
                  <a:pt x="15793" y="6843"/>
                  <a:pt x="15760" y="6816"/>
                </a:cubicBezTo>
                <a:cubicBezTo>
                  <a:pt x="15782" y="6815"/>
                  <a:pt x="15797" y="6813"/>
                  <a:pt x="15810" y="6812"/>
                </a:cubicBezTo>
                <a:cubicBezTo>
                  <a:pt x="15900" y="6801"/>
                  <a:pt x="15991" y="6792"/>
                  <a:pt x="16081" y="6776"/>
                </a:cubicBezTo>
                <a:cubicBezTo>
                  <a:pt x="16157" y="6764"/>
                  <a:pt x="16230" y="6738"/>
                  <a:pt x="16306" y="6724"/>
                </a:cubicBezTo>
                <a:cubicBezTo>
                  <a:pt x="16418" y="6702"/>
                  <a:pt x="16531" y="6688"/>
                  <a:pt x="16643" y="6667"/>
                </a:cubicBezTo>
                <a:cubicBezTo>
                  <a:pt x="16665" y="6663"/>
                  <a:pt x="16686" y="6644"/>
                  <a:pt x="16706" y="6632"/>
                </a:cubicBezTo>
                <a:cubicBezTo>
                  <a:pt x="16695" y="6612"/>
                  <a:pt x="16681" y="6591"/>
                  <a:pt x="16670" y="6571"/>
                </a:cubicBezTo>
                <a:cubicBezTo>
                  <a:pt x="16752" y="6563"/>
                  <a:pt x="16837" y="6549"/>
                  <a:pt x="16876" y="6482"/>
                </a:cubicBezTo>
                <a:cubicBezTo>
                  <a:pt x="16938" y="6467"/>
                  <a:pt x="16986" y="6461"/>
                  <a:pt x="17031" y="6443"/>
                </a:cubicBezTo>
                <a:cubicBezTo>
                  <a:pt x="17117" y="6410"/>
                  <a:pt x="17200" y="6373"/>
                  <a:pt x="17279" y="6329"/>
                </a:cubicBezTo>
                <a:cubicBezTo>
                  <a:pt x="17348" y="6292"/>
                  <a:pt x="17349" y="6267"/>
                  <a:pt x="17310" y="6201"/>
                </a:cubicBezTo>
                <a:cubicBezTo>
                  <a:pt x="17278" y="6148"/>
                  <a:pt x="17250" y="6091"/>
                  <a:pt x="17220" y="6033"/>
                </a:cubicBezTo>
                <a:cubicBezTo>
                  <a:pt x="17415" y="5993"/>
                  <a:pt x="17593" y="5907"/>
                  <a:pt x="17765" y="5800"/>
                </a:cubicBezTo>
                <a:cubicBezTo>
                  <a:pt x="17807" y="5773"/>
                  <a:pt x="17861" y="5767"/>
                  <a:pt x="17904" y="5740"/>
                </a:cubicBezTo>
                <a:cubicBezTo>
                  <a:pt x="17984" y="5690"/>
                  <a:pt x="17984" y="5675"/>
                  <a:pt x="17926" y="5599"/>
                </a:cubicBezTo>
                <a:cubicBezTo>
                  <a:pt x="18032" y="5573"/>
                  <a:pt x="18135" y="5546"/>
                  <a:pt x="18238" y="5519"/>
                </a:cubicBezTo>
                <a:cubicBezTo>
                  <a:pt x="18262" y="5514"/>
                  <a:pt x="18287" y="5510"/>
                  <a:pt x="18312" y="5505"/>
                </a:cubicBezTo>
                <a:cubicBezTo>
                  <a:pt x="18353" y="5495"/>
                  <a:pt x="18384" y="5483"/>
                  <a:pt x="18360" y="5439"/>
                </a:cubicBezTo>
                <a:cubicBezTo>
                  <a:pt x="18415" y="5424"/>
                  <a:pt x="18470" y="5417"/>
                  <a:pt x="18519" y="5397"/>
                </a:cubicBezTo>
                <a:cubicBezTo>
                  <a:pt x="18667" y="5337"/>
                  <a:pt x="18815" y="5277"/>
                  <a:pt x="18959" y="5210"/>
                </a:cubicBezTo>
                <a:cubicBezTo>
                  <a:pt x="18996" y="5193"/>
                  <a:pt x="19022" y="5151"/>
                  <a:pt x="19053" y="5121"/>
                </a:cubicBezTo>
                <a:cubicBezTo>
                  <a:pt x="19015" y="5097"/>
                  <a:pt x="18979" y="5057"/>
                  <a:pt x="18939" y="5052"/>
                </a:cubicBezTo>
                <a:cubicBezTo>
                  <a:pt x="18791" y="5035"/>
                  <a:pt x="18643" y="5030"/>
                  <a:pt x="18495" y="5022"/>
                </a:cubicBezTo>
                <a:cubicBezTo>
                  <a:pt x="18480" y="5022"/>
                  <a:pt x="18462" y="5027"/>
                  <a:pt x="18436" y="5031"/>
                </a:cubicBezTo>
                <a:cubicBezTo>
                  <a:pt x="18468" y="4966"/>
                  <a:pt x="18424" y="4965"/>
                  <a:pt x="18385" y="4958"/>
                </a:cubicBezTo>
                <a:cubicBezTo>
                  <a:pt x="18216" y="4925"/>
                  <a:pt x="18045" y="4894"/>
                  <a:pt x="17869" y="4862"/>
                </a:cubicBezTo>
                <a:cubicBezTo>
                  <a:pt x="17914" y="4804"/>
                  <a:pt x="17884" y="4766"/>
                  <a:pt x="17834" y="4747"/>
                </a:cubicBezTo>
                <a:cubicBezTo>
                  <a:pt x="17758" y="4717"/>
                  <a:pt x="17678" y="4691"/>
                  <a:pt x="17598" y="4670"/>
                </a:cubicBezTo>
                <a:cubicBezTo>
                  <a:pt x="17513" y="4648"/>
                  <a:pt x="17425" y="4631"/>
                  <a:pt x="17338" y="4617"/>
                </a:cubicBezTo>
                <a:cubicBezTo>
                  <a:pt x="17266" y="4606"/>
                  <a:pt x="17191" y="4603"/>
                  <a:pt x="17114" y="4595"/>
                </a:cubicBezTo>
                <a:cubicBezTo>
                  <a:pt x="17139" y="4563"/>
                  <a:pt x="17166" y="4521"/>
                  <a:pt x="17202" y="4488"/>
                </a:cubicBezTo>
                <a:cubicBezTo>
                  <a:pt x="17246" y="4451"/>
                  <a:pt x="17226" y="4423"/>
                  <a:pt x="17196" y="4401"/>
                </a:cubicBezTo>
                <a:cubicBezTo>
                  <a:pt x="17154" y="4370"/>
                  <a:pt x="17108" y="4338"/>
                  <a:pt x="17060" y="4322"/>
                </a:cubicBezTo>
                <a:cubicBezTo>
                  <a:pt x="16918" y="4277"/>
                  <a:pt x="16775" y="4239"/>
                  <a:pt x="16631" y="4200"/>
                </a:cubicBezTo>
                <a:cubicBezTo>
                  <a:pt x="16618" y="4197"/>
                  <a:pt x="16603" y="4196"/>
                  <a:pt x="16589" y="4196"/>
                </a:cubicBezTo>
                <a:cubicBezTo>
                  <a:pt x="16568" y="4196"/>
                  <a:pt x="16546" y="4198"/>
                  <a:pt x="16525" y="4198"/>
                </a:cubicBezTo>
                <a:cubicBezTo>
                  <a:pt x="16543" y="4166"/>
                  <a:pt x="16562" y="4131"/>
                  <a:pt x="16582" y="4095"/>
                </a:cubicBezTo>
                <a:cubicBezTo>
                  <a:pt x="16609" y="4044"/>
                  <a:pt x="16599" y="4008"/>
                  <a:pt x="16542" y="3997"/>
                </a:cubicBezTo>
                <a:cubicBezTo>
                  <a:pt x="16460" y="3983"/>
                  <a:pt x="16377" y="3982"/>
                  <a:pt x="16295" y="3971"/>
                </a:cubicBezTo>
                <a:cubicBezTo>
                  <a:pt x="16229" y="3961"/>
                  <a:pt x="16163" y="3942"/>
                  <a:pt x="16096" y="3937"/>
                </a:cubicBezTo>
                <a:cubicBezTo>
                  <a:pt x="16011" y="3929"/>
                  <a:pt x="15931" y="3894"/>
                  <a:pt x="15848" y="3875"/>
                </a:cubicBezTo>
                <a:cubicBezTo>
                  <a:pt x="15843" y="3874"/>
                  <a:pt x="15837" y="3873"/>
                  <a:pt x="15832" y="3873"/>
                </a:cubicBezTo>
                <a:cubicBezTo>
                  <a:pt x="15822" y="3873"/>
                  <a:pt x="15812" y="3874"/>
                  <a:pt x="15803" y="3874"/>
                </a:cubicBezTo>
                <a:cubicBezTo>
                  <a:pt x="15795" y="3874"/>
                  <a:pt x="15787" y="3874"/>
                  <a:pt x="15780" y="3871"/>
                </a:cubicBezTo>
                <a:cubicBezTo>
                  <a:pt x="15766" y="3866"/>
                  <a:pt x="15759" y="3844"/>
                  <a:pt x="15746" y="3829"/>
                </a:cubicBezTo>
                <a:cubicBezTo>
                  <a:pt x="15789" y="3802"/>
                  <a:pt x="15793" y="3763"/>
                  <a:pt x="15781" y="3719"/>
                </a:cubicBezTo>
                <a:cubicBezTo>
                  <a:pt x="15780" y="3715"/>
                  <a:pt x="15789" y="3709"/>
                  <a:pt x="15792" y="3704"/>
                </a:cubicBezTo>
                <a:cubicBezTo>
                  <a:pt x="15802" y="3684"/>
                  <a:pt x="15811" y="3665"/>
                  <a:pt x="15811" y="3642"/>
                </a:cubicBezTo>
                <a:cubicBezTo>
                  <a:pt x="15823" y="3624"/>
                  <a:pt x="15842" y="3608"/>
                  <a:pt x="15849" y="3590"/>
                </a:cubicBezTo>
                <a:cubicBezTo>
                  <a:pt x="15879" y="3514"/>
                  <a:pt x="15911" y="3438"/>
                  <a:pt x="15933" y="3359"/>
                </a:cubicBezTo>
                <a:cubicBezTo>
                  <a:pt x="15960" y="3263"/>
                  <a:pt x="15957" y="3256"/>
                  <a:pt x="15856" y="3233"/>
                </a:cubicBezTo>
                <a:cubicBezTo>
                  <a:pt x="15746" y="3209"/>
                  <a:pt x="15633" y="3195"/>
                  <a:pt x="15518" y="3175"/>
                </a:cubicBezTo>
                <a:cubicBezTo>
                  <a:pt x="15512" y="3121"/>
                  <a:pt x="15509" y="3103"/>
                  <a:pt x="15477" y="3103"/>
                </a:cubicBezTo>
                <a:cubicBezTo>
                  <a:pt x="15463" y="3103"/>
                  <a:pt x="15443" y="3107"/>
                  <a:pt x="15414" y="3112"/>
                </a:cubicBezTo>
                <a:cubicBezTo>
                  <a:pt x="15362" y="3123"/>
                  <a:pt x="15309" y="3135"/>
                  <a:pt x="15260" y="3151"/>
                </a:cubicBezTo>
                <a:cubicBezTo>
                  <a:pt x="15211" y="3166"/>
                  <a:pt x="15167" y="3187"/>
                  <a:pt x="15119" y="3206"/>
                </a:cubicBezTo>
                <a:cubicBezTo>
                  <a:pt x="15142" y="3145"/>
                  <a:pt x="15165" y="3084"/>
                  <a:pt x="15191" y="3019"/>
                </a:cubicBezTo>
                <a:cubicBezTo>
                  <a:pt x="15174" y="3014"/>
                  <a:pt x="15162" y="3010"/>
                  <a:pt x="15146" y="3004"/>
                </a:cubicBezTo>
                <a:cubicBezTo>
                  <a:pt x="15154" y="2995"/>
                  <a:pt x="15160" y="2988"/>
                  <a:pt x="15180" y="2963"/>
                </a:cubicBezTo>
                <a:cubicBezTo>
                  <a:pt x="15131" y="2961"/>
                  <a:pt x="15088" y="2954"/>
                  <a:pt x="15048" y="2954"/>
                </a:cubicBezTo>
                <a:cubicBezTo>
                  <a:pt x="15031" y="2954"/>
                  <a:pt x="15016" y="2955"/>
                  <a:pt x="15000" y="2958"/>
                </a:cubicBezTo>
                <a:cubicBezTo>
                  <a:pt x="14774" y="3006"/>
                  <a:pt x="14547" y="3057"/>
                  <a:pt x="14324" y="3122"/>
                </a:cubicBezTo>
                <a:cubicBezTo>
                  <a:pt x="14162" y="3169"/>
                  <a:pt x="14006" y="3241"/>
                  <a:pt x="13848" y="3302"/>
                </a:cubicBezTo>
                <a:cubicBezTo>
                  <a:pt x="13822" y="3312"/>
                  <a:pt x="13795" y="3320"/>
                  <a:pt x="13759" y="3334"/>
                </a:cubicBezTo>
                <a:cubicBezTo>
                  <a:pt x="13819" y="3245"/>
                  <a:pt x="13872" y="3169"/>
                  <a:pt x="13925" y="3089"/>
                </a:cubicBezTo>
                <a:cubicBezTo>
                  <a:pt x="13915" y="3082"/>
                  <a:pt x="13906" y="3075"/>
                  <a:pt x="13906" y="3075"/>
                </a:cubicBezTo>
                <a:lnTo>
                  <a:pt x="13906" y="3075"/>
                </a:lnTo>
                <a:cubicBezTo>
                  <a:pt x="13906" y="3075"/>
                  <a:pt x="13906" y="3075"/>
                  <a:pt x="13907" y="3075"/>
                </a:cubicBezTo>
                <a:cubicBezTo>
                  <a:pt x="13919" y="3024"/>
                  <a:pt x="13932" y="2979"/>
                  <a:pt x="13945" y="2929"/>
                </a:cubicBezTo>
                <a:lnTo>
                  <a:pt x="13907" y="2929"/>
                </a:lnTo>
                <a:cubicBezTo>
                  <a:pt x="13940" y="2815"/>
                  <a:pt x="13973" y="2701"/>
                  <a:pt x="14009" y="2587"/>
                </a:cubicBezTo>
                <a:cubicBezTo>
                  <a:pt x="14025" y="2536"/>
                  <a:pt x="14004" y="2520"/>
                  <a:pt x="13959" y="2505"/>
                </a:cubicBezTo>
                <a:cubicBezTo>
                  <a:pt x="13922" y="2494"/>
                  <a:pt x="13885" y="2490"/>
                  <a:pt x="13849" y="2490"/>
                </a:cubicBezTo>
                <a:cubicBezTo>
                  <a:pt x="13786" y="2490"/>
                  <a:pt x="13724" y="2502"/>
                  <a:pt x="13662" y="2511"/>
                </a:cubicBezTo>
                <a:cubicBezTo>
                  <a:pt x="13640" y="2514"/>
                  <a:pt x="13617" y="2521"/>
                  <a:pt x="13595" y="2521"/>
                </a:cubicBezTo>
                <a:cubicBezTo>
                  <a:pt x="13575" y="2521"/>
                  <a:pt x="13555" y="2515"/>
                  <a:pt x="13537" y="2495"/>
                </a:cubicBezTo>
                <a:cubicBezTo>
                  <a:pt x="13532" y="2490"/>
                  <a:pt x="13521" y="2488"/>
                  <a:pt x="13510" y="2488"/>
                </a:cubicBezTo>
                <a:cubicBezTo>
                  <a:pt x="13505" y="2488"/>
                  <a:pt x="13499" y="2488"/>
                  <a:pt x="13495" y="2489"/>
                </a:cubicBezTo>
                <a:cubicBezTo>
                  <a:pt x="13377" y="2500"/>
                  <a:pt x="13267" y="2536"/>
                  <a:pt x="13162" y="2602"/>
                </a:cubicBezTo>
                <a:cubicBezTo>
                  <a:pt x="13174" y="2612"/>
                  <a:pt x="13182" y="2620"/>
                  <a:pt x="13198" y="2631"/>
                </a:cubicBezTo>
                <a:cubicBezTo>
                  <a:pt x="13169" y="2633"/>
                  <a:pt x="13147" y="2633"/>
                  <a:pt x="13122" y="2634"/>
                </a:cubicBezTo>
                <a:cubicBezTo>
                  <a:pt x="13117" y="2594"/>
                  <a:pt x="13114" y="2554"/>
                  <a:pt x="13107" y="2516"/>
                </a:cubicBezTo>
                <a:cubicBezTo>
                  <a:pt x="13101" y="2473"/>
                  <a:pt x="13092" y="2453"/>
                  <a:pt x="13071" y="2453"/>
                </a:cubicBezTo>
                <a:cubicBezTo>
                  <a:pt x="13059" y="2453"/>
                  <a:pt x="13043" y="2460"/>
                  <a:pt x="13022" y="2471"/>
                </a:cubicBezTo>
                <a:cubicBezTo>
                  <a:pt x="12965" y="2502"/>
                  <a:pt x="12914" y="2541"/>
                  <a:pt x="12863" y="2579"/>
                </a:cubicBezTo>
                <a:cubicBezTo>
                  <a:pt x="12711" y="2696"/>
                  <a:pt x="12561" y="2813"/>
                  <a:pt x="12401" y="2934"/>
                </a:cubicBezTo>
                <a:cubicBezTo>
                  <a:pt x="12382" y="2880"/>
                  <a:pt x="12363" y="2835"/>
                  <a:pt x="12351" y="2788"/>
                </a:cubicBezTo>
                <a:cubicBezTo>
                  <a:pt x="12343" y="2757"/>
                  <a:pt x="12330" y="2742"/>
                  <a:pt x="12311" y="2742"/>
                </a:cubicBezTo>
                <a:cubicBezTo>
                  <a:pt x="12300" y="2742"/>
                  <a:pt x="12287" y="2747"/>
                  <a:pt x="12273" y="2756"/>
                </a:cubicBezTo>
                <a:cubicBezTo>
                  <a:pt x="12227" y="2784"/>
                  <a:pt x="12179" y="2809"/>
                  <a:pt x="12142" y="2846"/>
                </a:cubicBezTo>
                <a:cubicBezTo>
                  <a:pt x="12020" y="2967"/>
                  <a:pt x="11913" y="3099"/>
                  <a:pt x="11819" y="3245"/>
                </a:cubicBezTo>
                <a:cubicBezTo>
                  <a:pt x="11722" y="3394"/>
                  <a:pt x="11608" y="3533"/>
                  <a:pt x="11500" y="3674"/>
                </a:cubicBezTo>
                <a:cubicBezTo>
                  <a:pt x="11397" y="3809"/>
                  <a:pt x="11290" y="3942"/>
                  <a:pt x="11185" y="4075"/>
                </a:cubicBezTo>
                <a:cubicBezTo>
                  <a:pt x="11175" y="4090"/>
                  <a:pt x="11163" y="4101"/>
                  <a:pt x="11140" y="4110"/>
                </a:cubicBezTo>
                <a:cubicBezTo>
                  <a:pt x="11252" y="3660"/>
                  <a:pt x="11371" y="3211"/>
                  <a:pt x="11474" y="2759"/>
                </a:cubicBezTo>
                <a:cubicBezTo>
                  <a:pt x="11577" y="2309"/>
                  <a:pt x="11669" y="1856"/>
                  <a:pt x="11756" y="1403"/>
                </a:cubicBezTo>
                <a:cubicBezTo>
                  <a:pt x="11844" y="947"/>
                  <a:pt x="11898" y="485"/>
                  <a:pt x="11965" y="30"/>
                </a:cubicBezTo>
                <a:cubicBezTo>
                  <a:pt x="11869" y="20"/>
                  <a:pt x="11787" y="9"/>
                  <a:pt x="11706" y="1"/>
                </a:cubicBezTo>
                <a:cubicBezTo>
                  <a:pt x="11704" y="1"/>
                  <a:pt x="11703" y="1"/>
                  <a:pt x="11701" y="1"/>
                </a:cubicBezTo>
                <a:close/>
              </a:path>
            </a:pathLst>
          </a:custGeom>
          <a:solidFill>
            <a:srgbClr val="80B31A">
              <a:alpha val="50196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" name="Google Shape;98;p33"/>
          <p:cNvSpPr/>
          <p:nvPr/>
        </p:nvSpPr>
        <p:spPr>
          <a:xfrm rot="-4190590">
            <a:off x="1478573" y="-287086"/>
            <a:ext cx="1065173" cy="931746"/>
          </a:xfrm>
          <a:custGeom>
            <a:avLst/>
            <a:gdLst/>
            <a:ahLst/>
            <a:cxnLst/>
            <a:rect l="l" t="t" r="r" b="b"/>
            <a:pathLst>
              <a:path w="37521" h="32821" extrusionOk="0">
                <a:moveTo>
                  <a:pt x="26707" y="0"/>
                </a:moveTo>
                <a:cubicBezTo>
                  <a:pt x="26685" y="0"/>
                  <a:pt x="26661" y="13"/>
                  <a:pt x="26641" y="39"/>
                </a:cubicBezTo>
                <a:cubicBezTo>
                  <a:pt x="26545" y="161"/>
                  <a:pt x="26394" y="228"/>
                  <a:pt x="26328" y="385"/>
                </a:cubicBezTo>
                <a:cubicBezTo>
                  <a:pt x="26298" y="456"/>
                  <a:pt x="26209" y="499"/>
                  <a:pt x="26148" y="559"/>
                </a:cubicBezTo>
                <a:cubicBezTo>
                  <a:pt x="25798" y="898"/>
                  <a:pt x="25454" y="1240"/>
                  <a:pt x="25100" y="1573"/>
                </a:cubicBezTo>
                <a:cubicBezTo>
                  <a:pt x="25000" y="1667"/>
                  <a:pt x="24872" y="1732"/>
                  <a:pt x="24744" y="1819"/>
                </a:cubicBezTo>
                <a:cubicBezTo>
                  <a:pt x="24724" y="1776"/>
                  <a:pt x="24701" y="1738"/>
                  <a:pt x="24688" y="1696"/>
                </a:cubicBezTo>
                <a:cubicBezTo>
                  <a:pt x="24665" y="1619"/>
                  <a:pt x="24621" y="1584"/>
                  <a:pt x="24562" y="1584"/>
                </a:cubicBezTo>
                <a:cubicBezTo>
                  <a:pt x="24540" y="1584"/>
                  <a:pt x="24516" y="1589"/>
                  <a:pt x="24490" y="1598"/>
                </a:cubicBezTo>
                <a:cubicBezTo>
                  <a:pt x="24413" y="1625"/>
                  <a:pt x="24327" y="1645"/>
                  <a:pt x="24266" y="1694"/>
                </a:cubicBezTo>
                <a:cubicBezTo>
                  <a:pt x="23997" y="1910"/>
                  <a:pt x="23720" y="2118"/>
                  <a:pt x="23515" y="2406"/>
                </a:cubicBezTo>
                <a:cubicBezTo>
                  <a:pt x="23432" y="2524"/>
                  <a:pt x="23308" y="2614"/>
                  <a:pt x="23200" y="2717"/>
                </a:cubicBezTo>
                <a:cubicBezTo>
                  <a:pt x="23090" y="2530"/>
                  <a:pt x="22973" y="2337"/>
                  <a:pt x="22862" y="2141"/>
                </a:cubicBezTo>
                <a:cubicBezTo>
                  <a:pt x="22829" y="2082"/>
                  <a:pt x="22792" y="2054"/>
                  <a:pt x="22740" y="2054"/>
                </a:cubicBezTo>
                <a:cubicBezTo>
                  <a:pt x="22719" y="2054"/>
                  <a:pt x="22696" y="2059"/>
                  <a:pt x="22670" y="2067"/>
                </a:cubicBezTo>
                <a:cubicBezTo>
                  <a:pt x="22500" y="2123"/>
                  <a:pt x="22383" y="2243"/>
                  <a:pt x="22274" y="2376"/>
                </a:cubicBezTo>
                <a:cubicBezTo>
                  <a:pt x="22162" y="2512"/>
                  <a:pt x="22052" y="2651"/>
                  <a:pt x="21943" y="2792"/>
                </a:cubicBezTo>
                <a:cubicBezTo>
                  <a:pt x="21900" y="2846"/>
                  <a:pt x="21866" y="2908"/>
                  <a:pt x="21822" y="2975"/>
                </a:cubicBezTo>
                <a:cubicBezTo>
                  <a:pt x="21796" y="2962"/>
                  <a:pt x="21765" y="2948"/>
                  <a:pt x="21737" y="2932"/>
                </a:cubicBezTo>
                <a:cubicBezTo>
                  <a:pt x="21685" y="2900"/>
                  <a:pt x="21648" y="2884"/>
                  <a:pt x="21616" y="2884"/>
                </a:cubicBezTo>
                <a:cubicBezTo>
                  <a:pt x="21574" y="2884"/>
                  <a:pt x="21543" y="2914"/>
                  <a:pt x="21498" y="2980"/>
                </a:cubicBezTo>
                <a:cubicBezTo>
                  <a:pt x="21370" y="3167"/>
                  <a:pt x="21220" y="3328"/>
                  <a:pt x="21029" y="3455"/>
                </a:cubicBezTo>
                <a:cubicBezTo>
                  <a:pt x="20977" y="3489"/>
                  <a:pt x="20952" y="3565"/>
                  <a:pt x="20916" y="3621"/>
                </a:cubicBezTo>
                <a:cubicBezTo>
                  <a:pt x="20850" y="3555"/>
                  <a:pt x="20782" y="3481"/>
                  <a:pt x="20709" y="3411"/>
                </a:cubicBezTo>
                <a:cubicBezTo>
                  <a:pt x="20679" y="3382"/>
                  <a:pt x="20645" y="3367"/>
                  <a:pt x="20610" y="3367"/>
                </a:cubicBezTo>
                <a:cubicBezTo>
                  <a:pt x="20580" y="3367"/>
                  <a:pt x="20549" y="3378"/>
                  <a:pt x="20520" y="3402"/>
                </a:cubicBezTo>
                <a:cubicBezTo>
                  <a:pt x="20456" y="3456"/>
                  <a:pt x="20393" y="3515"/>
                  <a:pt x="20339" y="3581"/>
                </a:cubicBezTo>
                <a:cubicBezTo>
                  <a:pt x="20221" y="3725"/>
                  <a:pt x="20108" y="3874"/>
                  <a:pt x="19993" y="4021"/>
                </a:cubicBezTo>
                <a:cubicBezTo>
                  <a:pt x="19986" y="4029"/>
                  <a:pt x="19976" y="4039"/>
                  <a:pt x="19973" y="4049"/>
                </a:cubicBezTo>
                <a:cubicBezTo>
                  <a:pt x="19932" y="4168"/>
                  <a:pt x="19885" y="4274"/>
                  <a:pt x="19742" y="4319"/>
                </a:cubicBezTo>
                <a:cubicBezTo>
                  <a:pt x="19697" y="4333"/>
                  <a:pt x="19680" y="4436"/>
                  <a:pt x="19650" y="4500"/>
                </a:cubicBezTo>
                <a:cubicBezTo>
                  <a:pt x="19614" y="4575"/>
                  <a:pt x="19577" y="4651"/>
                  <a:pt x="19532" y="4742"/>
                </a:cubicBezTo>
                <a:cubicBezTo>
                  <a:pt x="19384" y="4508"/>
                  <a:pt x="19256" y="4296"/>
                  <a:pt x="19116" y="4090"/>
                </a:cubicBezTo>
                <a:cubicBezTo>
                  <a:pt x="19095" y="4060"/>
                  <a:pt x="19022" y="4065"/>
                  <a:pt x="18978" y="4057"/>
                </a:cubicBezTo>
                <a:cubicBezTo>
                  <a:pt x="18795" y="3873"/>
                  <a:pt x="18605" y="3683"/>
                  <a:pt x="18414" y="3497"/>
                </a:cubicBezTo>
                <a:cubicBezTo>
                  <a:pt x="18401" y="3485"/>
                  <a:pt x="18377" y="3479"/>
                  <a:pt x="18354" y="3479"/>
                </a:cubicBezTo>
                <a:cubicBezTo>
                  <a:pt x="18341" y="3479"/>
                  <a:pt x="18328" y="3481"/>
                  <a:pt x="18317" y="3484"/>
                </a:cubicBezTo>
                <a:cubicBezTo>
                  <a:pt x="18194" y="3522"/>
                  <a:pt x="18098" y="3591"/>
                  <a:pt x="18034" y="3710"/>
                </a:cubicBezTo>
                <a:cubicBezTo>
                  <a:pt x="17972" y="3828"/>
                  <a:pt x="17884" y="3932"/>
                  <a:pt x="17810" y="4043"/>
                </a:cubicBezTo>
                <a:cubicBezTo>
                  <a:pt x="17773" y="4099"/>
                  <a:pt x="17740" y="4160"/>
                  <a:pt x="17704" y="4219"/>
                </a:cubicBezTo>
                <a:cubicBezTo>
                  <a:pt x="17663" y="4190"/>
                  <a:pt x="17629" y="4175"/>
                  <a:pt x="17599" y="4175"/>
                </a:cubicBezTo>
                <a:cubicBezTo>
                  <a:pt x="17554" y="4175"/>
                  <a:pt x="17518" y="4209"/>
                  <a:pt x="17484" y="4286"/>
                </a:cubicBezTo>
                <a:cubicBezTo>
                  <a:pt x="17370" y="4533"/>
                  <a:pt x="17268" y="4789"/>
                  <a:pt x="17164" y="5031"/>
                </a:cubicBezTo>
                <a:cubicBezTo>
                  <a:pt x="17103" y="4978"/>
                  <a:pt x="17023" y="4906"/>
                  <a:pt x="16944" y="4836"/>
                </a:cubicBezTo>
                <a:cubicBezTo>
                  <a:pt x="16904" y="4800"/>
                  <a:pt x="16864" y="4781"/>
                  <a:pt x="16827" y="4781"/>
                </a:cubicBezTo>
                <a:cubicBezTo>
                  <a:pt x="16787" y="4781"/>
                  <a:pt x="16749" y="4803"/>
                  <a:pt x="16716" y="4851"/>
                </a:cubicBezTo>
                <a:cubicBezTo>
                  <a:pt x="16624" y="4984"/>
                  <a:pt x="16532" y="5122"/>
                  <a:pt x="16471" y="5269"/>
                </a:cubicBezTo>
                <a:cubicBezTo>
                  <a:pt x="16384" y="5484"/>
                  <a:pt x="16321" y="5711"/>
                  <a:pt x="16254" y="5933"/>
                </a:cubicBezTo>
                <a:cubicBezTo>
                  <a:pt x="16233" y="6005"/>
                  <a:pt x="16229" y="6082"/>
                  <a:pt x="16215" y="6163"/>
                </a:cubicBezTo>
                <a:cubicBezTo>
                  <a:pt x="16079" y="6188"/>
                  <a:pt x="16059" y="6215"/>
                  <a:pt x="16056" y="6445"/>
                </a:cubicBezTo>
                <a:cubicBezTo>
                  <a:pt x="16054" y="6610"/>
                  <a:pt x="16068" y="6775"/>
                  <a:pt x="16061" y="6941"/>
                </a:cubicBezTo>
                <a:cubicBezTo>
                  <a:pt x="16055" y="7088"/>
                  <a:pt x="16030" y="7234"/>
                  <a:pt x="16014" y="7382"/>
                </a:cubicBezTo>
                <a:cubicBezTo>
                  <a:pt x="15916" y="7319"/>
                  <a:pt x="15818" y="7258"/>
                  <a:pt x="15723" y="7193"/>
                </a:cubicBezTo>
                <a:cubicBezTo>
                  <a:pt x="15692" y="7172"/>
                  <a:pt x="15662" y="7162"/>
                  <a:pt x="15635" y="7162"/>
                </a:cubicBezTo>
                <a:cubicBezTo>
                  <a:pt x="15593" y="7162"/>
                  <a:pt x="15558" y="7189"/>
                  <a:pt x="15538" y="7242"/>
                </a:cubicBezTo>
                <a:cubicBezTo>
                  <a:pt x="15477" y="7403"/>
                  <a:pt x="15427" y="7571"/>
                  <a:pt x="15377" y="7736"/>
                </a:cubicBezTo>
                <a:cubicBezTo>
                  <a:pt x="15348" y="7835"/>
                  <a:pt x="15314" y="7936"/>
                  <a:pt x="15302" y="8037"/>
                </a:cubicBezTo>
                <a:cubicBezTo>
                  <a:pt x="15267" y="8302"/>
                  <a:pt x="15242" y="8569"/>
                  <a:pt x="15214" y="8837"/>
                </a:cubicBezTo>
                <a:cubicBezTo>
                  <a:pt x="15205" y="8832"/>
                  <a:pt x="15186" y="8813"/>
                  <a:pt x="15168" y="8811"/>
                </a:cubicBezTo>
                <a:cubicBezTo>
                  <a:pt x="15147" y="8808"/>
                  <a:pt x="15123" y="8803"/>
                  <a:pt x="15101" y="8803"/>
                </a:cubicBezTo>
                <a:cubicBezTo>
                  <a:pt x="15085" y="8803"/>
                  <a:pt x="15071" y="8805"/>
                  <a:pt x="15061" y="8813"/>
                </a:cubicBezTo>
                <a:cubicBezTo>
                  <a:pt x="15027" y="8837"/>
                  <a:pt x="14998" y="8881"/>
                  <a:pt x="14990" y="8922"/>
                </a:cubicBezTo>
                <a:cubicBezTo>
                  <a:pt x="14983" y="8966"/>
                  <a:pt x="15000" y="9016"/>
                  <a:pt x="15008" y="9063"/>
                </a:cubicBezTo>
                <a:cubicBezTo>
                  <a:pt x="15047" y="9287"/>
                  <a:pt x="15004" y="9503"/>
                  <a:pt x="14950" y="9723"/>
                </a:cubicBezTo>
                <a:cubicBezTo>
                  <a:pt x="14886" y="9980"/>
                  <a:pt x="14854" y="10246"/>
                  <a:pt x="14794" y="10504"/>
                </a:cubicBezTo>
                <a:cubicBezTo>
                  <a:pt x="14778" y="10576"/>
                  <a:pt x="14729" y="10635"/>
                  <a:pt x="14840" y="10663"/>
                </a:cubicBezTo>
                <a:cubicBezTo>
                  <a:pt x="14739" y="10740"/>
                  <a:pt x="14711" y="10861"/>
                  <a:pt x="14757" y="10976"/>
                </a:cubicBezTo>
                <a:cubicBezTo>
                  <a:pt x="14769" y="11005"/>
                  <a:pt x="14759" y="11045"/>
                  <a:pt x="14756" y="11080"/>
                </a:cubicBezTo>
                <a:cubicBezTo>
                  <a:pt x="14744" y="11187"/>
                  <a:pt x="14727" y="11292"/>
                  <a:pt x="14720" y="11399"/>
                </a:cubicBezTo>
                <a:cubicBezTo>
                  <a:pt x="14713" y="11489"/>
                  <a:pt x="14717" y="11580"/>
                  <a:pt x="14723" y="11667"/>
                </a:cubicBezTo>
                <a:cubicBezTo>
                  <a:pt x="14716" y="11725"/>
                  <a:pt x="14691" y="11790"/>
                  <a:pt x="14707" y="11844"/>
                </a:cubicBezTo>
                <a:cubicBezTo>
                  <a:pt x="14723" y="11903"/>
                  <a:pt x="14558" y="11944"/>
                  <a:pt x="14667" y="11982"/>
                </a:cubicBezTo>
                <a:cubicBezTo>
                  <a:pt x="14664" y="12046"/>
                  <a:pt x="14677" y="12113"/>
                  <a:pt x="14653" y="12132"/>
                </a:cubicBezTo>
                <a:cubicBezTo>
                  <a:pt x="14569" y="12198"/>
                  <a:pt x="14605" y="12291"/>
                  <a:pt x="14577" y="12367"/>
                </a:cubicBezTo>
                <a:cubicBezTo>
                  <a:pt x="14501" y="12576"/>
                  <a:pt x="14412" y="12779"/>
                  <a:pt x="14326" y="12984"/>
                </a:cubicBezTo>
                <a:cubicBezTo>
                  <a:pt x="14311" y="13021"/>
                  <a:pt x="14289" y="13057"/>
                  <a:pt x="14245" y="13091"/>
                </a:cubicBezTo>
                <a:cubicBezTo>
                  <a:pt x="14223" y="12934"/>
                  <a:pt x="14202" y="12779"/>
                  <a:pt x="14181" y="12624"/>
                </a:cubicBezTo>
                <a:cubicBezTo>
                  <a:pt x="14150" y="12394"/>
                  <a:pt x="14121" y="12167"/>
                  <a:pt x="14093" y="11939"/>
                </a:cubicBezTo>
                <a:cubicBezTo>
                  <a:pt x="14072" y="11777"/>
                  <a:pt x="14063" y="11612"/>
                  <a:pt x="14029" y="11453"/>
                </a:cubicBezTo>
                <a:cubicBezTo>
                  <a:pt x="13962" y="11137"/>
                  <a:pt x="13872" y="10825"/>
                  <a:pt x="13812" y="10508"/>
                </a:cubicBezTo>
                <a:cubicBezTo>
                  <a:pt x="13764" y="10259"/>
                  <a:pt x="13747" y="10006"/>
                  <a:pt x="13716" y="9754"/>
                </a:cubicBezTo>
                <a:cubicBezTo>
                  <a:pt x="13709" y="9685"/>
                  <a:pt x="13704" y="9614"/>
                  <a:pt x="13684" y="9547"/>
                </a:cubicBezTo>
                <a:cubicBezTo>
                  <a:pt x="13675" y="9515"/>
                  <a:pt x="13636" y="9491"/>
                  <a:pt x="13596" y="9471"/>
                </a:cubicBezTo>
                <a:cubicBezTo>
                  <a:pt x="13567" y="9212"/>
                  <a:pt x="13469" y="8967"/>
                  <a:pt x="13358" y="8725"/>
                </a:cubicBezTo>
                <a:cubicBezTo>
                  <a:pt x="13315" y="8636"/>
                  <a:pt x="13298" y="8533"/>
                  <a:pt x="13272" y="8435"/>
                </a:cubicBezTo>
                <a:cubicBezTo>
                  <a:pt x="13263" y="8407"/>
                  <a:pt x="13263" y="8380"/>
                  <a:pt x="13257" y="8354"/>
                </a:cubicBezTo>
                <a:cubicBezTo>
                  <a:pt x="13229" y="8227"/>
                  <a:pt x="13189" y="8167"/>
                  <a:pt x="13125" y="8167"/>
                </a:cubicBezTo>
                <a:cubicBezTo>
                  <a:pt x="13085" y="8167"/>
                  <a:pt x="13036" y="8190"/>
                  <a:pt x="12973" y="8234"/>
                </a:cubicBezTo>
                <a:cubicBezTo>
                  <a:pt x="12955" y="8247"/>
                  <a:pt x="12937" y="8261"/>
                  <a:pt x="12929" y="8267"/>
                </a:cubicBezTo>
                <a:cubicBezTo>
                  <a:pt x="12833" y="7999"/>
                  <a:pt x="12723" y="7736"/>
                  <a:pt x="12648" y="7465"/>
                </a:cubicBezTo>
                <a:cubicBezTo>
                  <a:pt x="12593" y="7268"/>
                  <a:pt x="12579" y="7058"/>
                  <a:pt x="12548" y="6854"/>
                </a:cubicBezTo>
                <a:cubicBezTo>
                  <a:pt x="12542" y="6811"/>
                  <a:pt x="12542" y="6768"/>
                  <a:pt x="12533" y="6727"/>
                </a:cubicBezTo>
                <a:cubicBezTo>
                  <a:pt x="12503" y="6589"/>
                  <a:pt x="12476" y="6537"/>
                  <a:pt x="12399" y="6537"/>
                </a:cubicBezTo>
                <a:cubicBezTo>
                  <a:pt x="12366" y="6537"/>
                  <a:pt x="12323" y="6547"/>
                  <a:pt x="12267" y="6563"/>
                </a:cubicBezTo>
                <a:cubicBezTo>
                  <a:pt x="12219" y="6277"/>
                  <a:pt x="12051" y="6053"/>
                  <a:pt x="11884" y="5832"/>
                </a:cubicBezTo>
                <a:cubicBezTo>
                  <a:pt x="11818" y="5745"/>
                  <a:pt x="11755" y="5704"/>
                  <a:pt x="11685" y="5704"/>
                </a:cubicBezTo>
                <a:cubicBezTo>
                  <a:pt x="11627" y="5704"/>
                  <a:pt x="11565" y="5732"/>
                  <a:pt x="11494" y="5786"/>
                </a:cubicBezTo>
                <a:cubicBezTo>
                  <a:pt x="11406" y="5850"/>
                  <a:pt x="11317" y="5911"/>
                  <a:pt x="11234" y="5983"/>
                </a:cubicBezTo>
                <a:cubicBezTo>
                  <a:pt x="11169" y="6041"/>
                  <a:pt x="11115" y="6111"/>
                  <a:pt x="11055" y="6175"/>
                </a:cubicBezTo>
                <a:cubicBezTo>
                  <a:pt x="10986" y="5859"/>
                  <a:pt x="10762" y="5614"/>
                  <a:pt x="10608" y="5333"/>
                </a:cubicBezTo>
                <a:cubicBezTo>
                  <a:pt x="10495" y="5128"/>
                  <a:pt x="10401" y="4913"/>
                  <a:pt x="10300" y="4702"/>
                </a:cubicBezTo>
                <a:cubicBezTo>
                  <a:pt x="10226" y="4546"/>
                  <a:pt x="10182" y="4474"/>
                  <a:pt x="10114" y="4474"/>
                </a:cubicBezTo>
                <a:cubicBezTo>
                  <a:pt x="10061" y="4474"/>
                  <a:pt x="9993" y="4516"/>
                  <a:pt x="9886" y="4594"/>
                </a:cubicBezTo>
                <a:cubicBezTo>
                  <a:pt x="9775" y="4403"/>
                  <a:pt x="9664" y="4213"/>
                  <a:pt x="9559" y="4021"/>
                </a:cubicBezTo>
                <a:cubicBezTo>
                  <a:pt x="9506" y="3922"/>
                  <a:pt x="9480" y="3882"/>
                  <a:pt x="9437" y="3882"/>
                </a:cubicBezTo>
                <a:cubicBezTo>
                  <a:pt x="9412" y="3882"/>
                  <a:pt x="9381" y="3896"/>
                  <a:pt x="9336" y="3918"/>
                </a:cubicBezTo>
                <a:cubicBezTo>
                  <a:pt x="9181" y="3709"/>
                  <a:pt x="9035" y="3497"/>
                  <a:pt x="8870" y="3303"/>
                </a:cubicBezTo>
                <a:cubicBezTo>
                  <a:pt x="8829" y="3254"/>
                  <a:pt x="8795" y="3232"/>
                  <a:pt x="8759" y="3232"/>
                </a:cubicBezTo>
                <a:cubicBezTo>
                  <a:pt x="8715" y="3232"/>
                  <a:pt x="8669" y="3266"/>
                  <a:pt x="8610" y="3328"/>
                </a:cubicBezTo>
                <a:cubicBezTo>
                  <a:pt x="8515" y="3424"/>
                  <a:pt x="8415" y="3513"/>
                  <a:pt x="8313" y="3611"/>
                </a:cubicBezTo>
                <a:cubicBezTo>
                  <a:pt x="8150" y="3351"/>
                  <a:pt x="7979" y="3082"/>
                  <a:pt x="7805" y="2805"/>
                </a:cubicBezTo>
                <a:cubicBezTo>
                  <a:pt x="7778" y="2826"/>
                  <a:pt x="7752" y="2845"/>
                  <a:pt x="7738" y="2855"/>
                </a:cubicBezTo>
                <a:cubicBezTo>
                  <a:pt x="7515" y="2653"/>
                  <a:pt x="7411" y="2340"/>
                  <a:pt x="7114" y="2207"/>
                </a:cubicBezTo>
                <a:cubicBezTo>
                  <a:pt x="7073" y="2189"/>
                  <a:pt x="7049" y="2179"/>
                  <a:pt x="7031" y="2179"/>
                </a:cubicBezTo>
                <a:cubicBezTo>
                  <a:pt x="7007" y="2179"/>
                  <a:pt x="6994" y="2198"/>
                  <a:pt x="6964" y="2244"/>
                </a:cubicBezTo>
                <a:cubicBezTo>
                  <a:pt x="6755" y="1978"/>
                  <a:pt x="6543" y="1712"/>
                  <a:pt x="6336" y="1441"/>
                </a:cubicBezTo>
                <a:cubicBezTo>
                  <a:pt x="6218" y="1285"/>
                  <a:pt x="6112" y="1121"/>
                  <a:pt x="5989" y="968"/>
                </a:cubicBezTo>
                <a:cubicBezTo>
                  <a:pt x="5942" y="910"/>
                  <a:pt x="5865" y="876"/>
                  <a:pt x="5802" y="831"/>
                </a:cubicBezTo>
                <a:cubicBezTo>
                  <a:pt x="5776" y="895"/>
                  <a:pt x="5727" y="962"/>
                  <a:pt x="5731" y="1025"/>
                </a:cubicBezTo>
                <a:cubicBezTo>
                  <a:pt x="5742" y="1249"/>
                  <a:pt x="5766" y="1473"/>
                  <a:pt x="5798" y="1696"/>
                </a:cubicBezTo>
                <a:cubicBezTo>
                  <a:pt x="5830" y="1922"/>
                  <a:pt x="5878" y="2146"/>
                  <a:pt x="5917" y="2372"/>
                </a:cubicBezTo>
                <a:cubicBezTo>
                  <a:pt x="5907" y="2368"/>
                  <a:pt x="5896" y="2366"/>
                  <a:pt x="5885" y="2362"/>
                </a:cubicBezTo>
                <a:cubicBezTo>
                  <a:pt x="5864" y="2396"/>
                  <a:pt x="5821" y="2434"/>
                  <a:pt x="5824" y="2465"/>
                </a:cubicBezTo>
                <a:cubicBezTo>
                  <a:pt x="5842" y="2681"/>
                  <a:pt x="5874" y="2895"/>
                  <a:pt x="5891" y="3111"/>
                </a:cubicBezTo>
                <a:cubicBezTo>
                  <a:pt x="5899" y="3178"/>
                  <a:pt x="5860" y="3249"/>
                  <a:pt x="5865" y="3317"/>
                </a:cubicBezTo>
                <a:cubicBezTo>
                  <a:pt x="5874" y="3452"/>
                  <a:pt x="5900" y="3586"/>
                  <a:pt x="5919" y="3729"/>
                </a:cubicBezTo>
                <a:cubicBezTo>
                  <a:pt x="5893" y="3721"/>
                  <a:pt x="5869" y="3714"/>
                  <a:pt x="5844" y="3707"/>
                </a:cubicBezTo>
                <a:cubicBezTo>
                  <a:pt x="5803" y="3694"/>
                  <a:pt x="5767" y="3688"/>
                  <a:pt x="5736" y="3688"/>
                </a:cubicBezTo>
                <a:cubicBezTo>
                  <a:pt x="5642" y="3688"/>
                  <a:pt x="5590" y="3747"/>
                  <a:pt x="5577" y="3877"/>
                </a:cubicBezTo>
                <a:cubicBezTo>
                  <a:pt x="5549" y="4146"/>
                  <a:pt x="5528" y="4415"/>
                  <a:pt x="5510" y="4686"/>
                </a:cubicBezTo>
                <a:cubicBezTo>
                  <a:pt x="5505" y="4768"/>
                  <a:pt x="5521" y="4850"/>
                  <a:pt x="5528" y="4940"/>
                </a:cubicBezTo>
                <a:cubicBezTo>
                  <a:pt x="5498" y="4929"/>
                  <a:pt x="5461" y="4914"/>
                  <a:pt x="5422" y="4902"/>
                </a:cubicBezTo>
                <a:cubicBezTo>
                  <a:pt x="5403" y="4896"/>
                  <a:pt x="5386" y="4893"/>
                  <a:pt x="5370" y="4893"/>
                </a:cubicBezTo>
                <a:cubicBezTo>
                  <a:pt x="5318" y="4893"/>
                  <a:pt x="5290" y="4928"/>
                  <a:pt x="5300" y="4994"/>
                </a:cubicBezTo>
                <a:cubicBezTo>
                  <a:pt x="5317" y="5102"/>
                  <a:pt x="5351" y="5206"/>
                  <a:pt x="5369" y="5313"/>
                </a:cubicBezTo>
                <a:cubicBezTo>
                  <a:pt x="5386" y="5432"/>
                  <a:pt x="5403" y="5551"/>
                  <a:pt x="5405" y="5669"/>
                </a:cubicBezTo>
                <a:cubicBezTo>
                  <a:pt x="5409" y="5885"/>
                  <a:pt x="5400" y="6103"/>
                  <a:pt x="5397" y="6298"/>
                </a:cubicBezTo>
                <a:cubicBezTo>
                  <a:pt x="5153" y="6316"/>
                  <a:pt x="4901" y="6329"/>
                  <a:pt x="4650" y="6353"/>
                </a:cubicBezTo>
                <a:cubicBezTo>
                  <a:pt x="4613" y="6355"/>
                  <a:pt x="4553" y="6403"/>
                  <a:pt x="4550" y="6435"/>
                </a:cubicBezTo>
                <a:cubicBezTo>
                  <a:pt x="4529" y="6591"/>
                  <a:pt x="4525" y="6751"/>
                  <a:pt x="4514" y="6919"/>
                </a:cubicBezTo>
                <a:cubicBezTo>
                  <a:pt x="4427" y="6940"/>
                  <a:pt x="4419" y="6964"/>
                  <a:pt x="4460" y="7087"/>
                </a:cubicBezTo>
                <a:cubicBezTo>
                  <a:pt x="4509" y="7233"/>
                  <a:pt x="4548" y="7382"/>
                  <a:pt x="4588" y="7525"/>
                </a:cubicBezTo>
                <a:cubicBezTo>
                  <a:pt x="4424" y="7528"/>
                  <a:pt x="4399" y="7559"/>
                  <a:pt x="4463" y="7706"/>
                </a:cubicBezTo>
                <a:cubicBezTo>
                  <a:pt x="4561" y="7928"/>
                  <a:pt x="4670" y="8146"/>
                  <a:pt x="4768" y="8369"/>
                </a:cubicBezTo>
                <a:cubicBezTo>
                  <a:pt x="4798" y="8436"/>
                  <a:pt x="4805" y="8514"/>
                  <a:pt x="4822" y="8583"/>
                </a:cubicBezTo>
                <a:cubicBezTo>
                  <a:pt x="4704" y="8570"/>
                  <a:pt x="4598" y="8557"/>
                  <a:pt x="4493" y="8546"/>
                </a:cubicBezTo>
                <a:cubicBezTo>
                  <a:pt x="4485" y="8545"/>
                  <a:pt x="4476" y="8545"/>
                  <a:pt x="4468" y="8545"/>
                </a:cubicBezTo>
                <a:cubicBezTo>
                  <a:pt x="4390" y="8545"/>
                  <a:pt x="4356" y="8595"/>
                  <a:pt x="4366" y="8674"/>
                </a:cubicBezTo>
                <a:cubicBezTo>
                  <a:pt x="4375" y="8750"/>
                  <a:pt x="4386" y="8832"/>
                  <a:pt x="4423" y="8896"/>
                </a:cubicBezTo>
                <a:cubicBezTo>
                  <a:pt x="4572" y="9153"/>
                  <a:pt x="4623" y="9441"/>
                  <a:pt x="4707" y="9719"/>
                </a:cubicBezTo>
                <a:cubicBezTo>
                  <a:pt x="4773" y="9936"/>
                  <a:pt x="4880" y="10141"/>
                  <a:pt x="4975" y="10350"/>
                </a:cubicBezTo>
                <a:cubicBezTo>
                  <a:pt x="5014" y="10435"/>
                  <a:pt x="5067" y="10516"/>
                  <a:pt x="5105" y="10581"/>
                </a:cubicBezTo>
                <a:cubicBezTo>
                  <a:pt x="4944" y="10567"/>
                  <a:pt x="4772" y="10547"/>
                  <a:pt x="4599" y="10538"/>
                </a:cubicBezTo>
                <a:cubicBezTo>
                  <a:pt x="4557" y="10536"/>
                  <a:pt x="4514" y="10535"/>
                  <a:pt x="4472" y="10535"/>
                </a:cubicBezTo>
                <a:cubicBezTo>
                  <a:pt x="4390" y="10535"/>
                  <a:pt x="4308" y="10538"/>
                  <a:pt x="4226" y="10540"/>
                </a:cubicBezTo>
                <a:cubicBezTo>
                  <a:pt x="4085" y="10541"/>
                  <a:pt x="4071" y="10558"/>
                  <a:pt x="4080" y="10694"/>
                </a:cubicBezTo>
                <a:cubicBezTo>
                  <a:pt x="4082" y="10716"/>
                  <a:pt x="4082" y="10738"/>
                  <a:pt x="4084" y="10775"/>
                </a:cubicBezTo>
                <a:cubicBezTo>
                  <a:pt x="4016" y="10743"/>
                  <a:pt x="3950" y="10732"/>
                  <a:pt x="3885" y="10732"/>
                </a:cubicBezTo>
                <a:cubicBezTo>
                  <a:pt x="3732" y="10732"/>
                  <a:pt x="3586" y="10794"/>
                  <a:pt x="3437" y="10804"/>
                </a:cubicBezTo>
                <a:cubicBezTo>
                  <a:pt x="3414" y="10805"/>
                  <a:pt x="3373" y="10857"/>
                  <a:pt x="3374" y="10885"/>
                </a:cubicBezTo>
                <a:cubicBezTo>
                  <a:pt x="3382" y="11070"/>
                  <a:pt x="3387" y="11255"/>
                  <a:pt x="3415" y="11437"/>
                </a:cubicBezTo>
                <a:cubicBezTo>
                  <a:pt x="3430" y="11533"/>
                  <a:pt x="3491" y="11621"/>
                  <a:pt x="3541" y="11736"/>
                </a:cubicBezTo>
                <a:lnTo>
                  <a:pt x="3541" y="11736"/>
                </a:lnTo>
                <a:cubicBezTo>
                  <a:pt x="3539" y="11735"/>
                  <a:pt x="3528" y="11730"/>
                  <a:pt x="3516" y="11730"/>
                </a:cubicBezTo>
                <a:cubicBezTo>
                  <a:pt x="3513" y="11730"/>
                  <a:pt x="3510" y="11730"/>
                  <a:pt x="3508" y="11731"/>
                </a:cubicBezTo>
                <a:cubicBezTo>
                  <a:pt x="3358" y="11761"/>
                  <a:pt x="3336" y="11827"/>
                  <a:pt x="3418" y="11956"/>
                </a:cubicBezTo>
                <a:cubicBezTo>
                  <a:pt x="3532" y="12136"/>
                  <a:pt x="3639" y="12321"/>
                  <a:pt x="3752" y="12501"/>
                </a:cubicBezTo>
                <a:cubicBezTo>
                  <a:pt x="3780" y="12546"/>
                  <a:pt x="3817" y="12586"/>
                  <a:pt x="3848" y="12624"/>
                </a:cubicBezTo>
                <a:cubicBezTo>
                  <a:pt x="3778" y="12654"/>
                  <a:pt x="3703" y="12685"/>
                  <a:pt x="3629" y="12717"/>
                </a:cubicBezTo>
                <a:cubicBezTo>
                  <a:pt x="3553" y="12750"/>
                  <a:pt x="3542" y="12796"/>
                  <a:pt x="3578" y="12876"/>
                </a:cubicBezTo>
                <a:cubicBezTo>
                  <a:pt x="3706" y="13153"/>
                  <a:pt x="3894" y="13370"/>
                  <a:pt x="4170" y="13506"/>
                </a:cubicBezTo>
                <a:cubicBezTo>
                  <a:pt x="4187" y="13515"/>
                  <a:pt x="4201" y="13529"/>
                  <a:pt x="4218" y="13542"/>
                </a:cubicBezTo>
                <a:cubicBezTo>
                  <a:pt x="4211" y="13555"/>
                  <a:pt x="4206" y="13565"/>
                  <a:pt x="4198" y="13571"/>
                </a:cubicBezTo>
                <a:cubicBezTo>
                  <a:pt x="4165" y="13599"/>
                  <a:pt x="4130" y="13627"/>
                  <a:pt x="4097" y="13654"/>
                </a:cubicBezTo>
                <a:cubicBezTo>
                  <a:pt x="4126" y="13686"/>
                  <a:pt x="4148" y="13735"/>
                  <a:pt x="4186" y="13752"/>
                </a:cubicBezTo>
                <a:cubicBezTo>
                  <a:pt x="4372" y="13845"/>
                  <a:pt x="4483" y="14002"/>
                  <a:pt x="4572" y="14180"/>
                </a:cubicBezTo>
                <a:cubicBezTo>
                  <a:pt x="4599" y="14235"/>
                  <a:pt x="4633" y="14287"/>
                  <a:pt x="4659" y="14334"/>
                </a:cubicBezTo>
                <a:cubicBezTo>
                  <a:pt x="4547" y="14381"/>
                  <a:pt x="4440" y="14432"/>
                  <a:pt x="4329" y="14474"/>
                </a:cubicBezTo>
                <a:cubicBezTo>
                  <a:pt x="4242" y="14506"/>
                  <a:pt x="4241" y="14570"/>
                  <a:pt x="4269" y="14630"/>
                </a:cubicBezTo>
                <a:cubicBezTo>
                  <a:pt x="4396" y="14895"/>
                  <a:pt x="4547" y="15146"/>
                  <a:pt x="4802" y="15317"/>
                </a:cubicBezTo>
                <a:cubicBezTo>
                  <a:pt x="4897" y="15382"/>
                  <a:pt x="4977" y="15470"/>
                  <a:pt x="5100" y="15580"/>
                </a:cubicBezTo>
                <a:cubicBezTo>
                  <a:pt x="5054" y="15574"/>
                  <a:pt x="5014" y="15571"/>
                  <a:pt x="4975" y="15567"/>
                </a:cubicBezTo>
                <a:lnTo>
                  <a:pt x="4975" y="15567"/>
                </a:lnTo>
                <a:cubicBezTo>
                  <a:pt x="4949" y="15825"/>
                  <a:pt x="5177" y="15888"/>
                  <a:pt x="5299" y="16024"/>
                </a:cubicBezTo>
                <a:cubicBezTo>
                  <a:pt x="5451" y="16192"/>
                  <a:pt x="5630" y="16336"/>
                  <a:pt x="5791" y="16495"/>
                </a:cubicBezTo>
                <a:cubicBezTo>
                  <a:pt x="5960" y="16663"/>
                  <a:pt x="6130" y="16830"/>
                  <a:pt x="6285" y="17010"/>
                </a:cubicBezTo>
                <a:cubicBezTo>
                  <a:pt x="6389" y="17132"/>
                  <a:pt x="6469" y="17275"/>
                  <a:pt x="6558" y="17409"/>
                </a:cubicBezTo>
                <a:cubicBezTo>
                  <a:pt x="6590" y="17456"/>
                  <a:pt x="6625" y="17504"/>
                  <a:pt x="6670" y="17568"/>
                </a:cubicBezTo>
                <a:cubicBezTo>
                  <a:pt x="6628" y="17559"/>
                  <a:pt x="6604" y="17553"/>
                  <a:pt x="6580" y="17549"/>
                </a:cubicBezTo>
                <a:cubicBezTo>
                  <a:pt x="6415" y="17521"/>
                  <a:pt x="6251" y="17488"/>
                  <a:pt x="6085" y="17470"/>
                </a:cubicBezTo>
                <a:cubicBezTo>
                  <a:pt x="5945" y="17454"/>
                  <a:pt x="5802" y="17459"/>
                  <a:pt x="5662" y="17445"/>
                </a:cubicBezTo>
                <a:cubicBezTo>
                  <a:pt x="5453" y="17423"/>
                  <a:pt x="5246" y="17389"/>
                  <a:pt x="5040" y="17367"/>
                </a:cubicBezTo>
                <a:cubicBezTo>
                  <a:pt x="5035" y="17366"/>
                  <a:pt x="5031" y="17366"/>
                  <a:pt x="5027" y="17366"/>
                </a:cubicBezTo>
                <a:cubicBezTo>
                  <a:pt x="4989" y="17366"/>
                  <a:pt x="4949" y="17384"/>
                  <a:pt x="4911" y="17394"/>
                </a:cubicBezTo>
                <a:lnTo>
                  <a:pt x="4942" y="17521"/>
                </a:lnTo>
                <a:cubicBezTo>
                  <a:pt x="4876" y="17508"/>
                  <a:pt x="4810" y="17497"/>
                  <a:pt x="4747" y="17497"/>
                </a:cubicBezTo>
                <a:cubicBezTo>
                  <a:pt x="4667" y="17497"/>
                  <a:pt x="4592" y="17515"/>
                  <a:pt x="4534" y="17569"/>
                </a:cubicBezTo>
                <a:cubicBezTo>
                  <a:pt x="4439" y="17564"/>
                  <a:pt x="4362" y="17553"/>
                  <a:pt x="4289" y="17553"/>
                </a:cubicBezTo>
                <a:cubicBezTo>
                  <a:pt x="4273" y="17553"/>
                  <a:pt x="4257" y="17554"/>
                  <a:pt x="4241" y="17555"/>
                </a:cubicBezTo>
                <a:cubicBezTo>
                  <a:pt x="4074" y="17573"/>
                  <a:pt x="3909" y="17594"/>
                  <a:pt x="3745" y="17627"/>
                </a:cubicBezTo>
                <a:cubicBezTo>
                  <a:pt x="3606" y="17656"/>
                  <a:pt x="3591" y="17699"/>
                  <a:pt x="3625" y="17835"/>
                </a:cubicBezTo>
                <a:cubicBezTo>
                  <a:pt x="3653" y="17946"/>
                  <a:pt x="3672" y="18061"/>
                  <a:pt x="3697" y="18178"/>
                </a:cubicBezTo>
                <a:cubicBezTo>
                  <a:pt x="3629" y="18172"/>
                  <a:pt x="3560" y="18169"/>
                  <a:pt x="3492" y="18169"/>
                </a:cubicBezTo>
                <a:cubicBezTo>
                  <a:pt x="3198" y="18169"/>
                  <a:pt x="2907" y="18222"/>
                  <a:pt x="2618" y="18301"/>
                </a:cubicBezTo>
                <a:cubicBezTo>
                  <a:pt x="2530" y="18326"/>
                  <a:pt x="2431" y="18310"/>
                  <a:pt x="2343" y="18335"/>
                </a:cubicBezTo>
                <a:cubicBezTo>
                  <a:pt x="2175" y="18381"/>
                  <a:pt x="2168" y="18407"/>
                  <a:pt x="2230" y="18569"/>
                </a:cubicBezTo>
                <a:cubicBezTo>
                  <a:pt x="2031" y="18562"/>
                  <a:pt x="1836" y="18556"/>
                  <a:pt x="1640" y="18548"/>
                </a:cubicBezTo>
                <a:cubicBezTo>
                  <a:pt x="1593" y="18547"/>
                  <a:pt x="1546" y="18540"/>
                  <a:pt x="1500" y="18536"/>
                </a:cubicBezTo>
                <a:cubicBezTo>
                  <a:pt x="1488" y="18535"/>
                  <a:pt x="1476" y="18534"/>
                  <a:pt x="1465" y="18534"/>
                </a:cubicBezTo>
                <a:cubicBezTo>
                  <a:pt x="1407" y="18534"/>
                  <a:pt x="1366" y="18551"/>
                  <a:pt x="1383" y="18625"/>
                </a:cubicBezTo>
                <a:cubicBezTo>
                  <a:pt x="1304" y="18623"/>
                  <a:pt x="1226" y="18614"/>
                  <a:pt x="1150" y="18614"/>
                </a:cubicBezTo>
                <a:cubicBezTo>
                  <a:pt x="1127" y="18614"/>
                  <a:pt x="1104" y="18615"/>
                  <a:pt x="1080" y="18617"/>
                </a:cubicBezTo>
                <a:cubicBezTo>
                  <a:pt x="790" y="18643"/>
                  <a:pt x="499" y="18673"/>
                  <a:pt x="211" y="18715"/>
                </a:cubicBezTo>
                <a:cubicBezTo>
                  <a:pt x="138" y="18726"/>
                  <a:pt x="71" y="18784"/>
                  <a:pt x="0" y="18821"/>
                </a:cubicBezTo>
                <a:cubicBezTo>
                  <a:pt x="55" y="18882"/>
                  <a:pt x="96" y="18973"/>
                  <a:pt x="164" y="19003"/>
                </a:cubicBezTo>
                <a:cubicBezTo>
                  <a:pt x="414" y="19108"/>
                  <a:pt x="672" y="19194"/>
                  <a:pt x="926" y="19287"/>
                </a:cubicBezTo>
                <a:cubicBezTo>
                  <a:pt x="955" y="19297"/>
                  <a:pt x="987" y="19297"/>
                  <a:pt x="1036" y="19303"/>
                </a:cubicBezTo>
                <a:cubicBezTo>
                  <a:pt x="945" y="19397"/>
                  <a:pt x="1021" y="19425"/>
                  <a:pt x="1084" y="19457"/>
                </a:cubicBezTo>
                <a:cubicBezTo>
                  <a:pt x="1367" y="19603"/>
                  <a:pt x="1650" y="19749"/>
                  <a:pt x="1943" y="19899"/>
                </a:cubicBezTo>
                <a:cubicBezTo>
                  <a:pt x="1831" y="19977"/>
                  <a:pt x="1865" y="20058"/>
                  <a:pt x="1943" y="20119"/>
                </a:cubicBezTo>
                <a:cubicBezTo>
                  <a:pt x="2061" y="20213"/>
                  <a:pt x="2185" y="20300"/>
                  <a:pt x="2315" y="20378"/>
                </a:cubicBezTo>
                <a:cubicBezTo>
                  <a:pt x="2456" y="20464"/>
                  <a:pt x="2601" y="20538"/>
                  <a:pt x="2747" y="20609"/>
                </a:cubicBezTo>
                <a:cubicBezTo>
                  <a:pt x="2870" y="20666"/>
                  <a:pt x="2997" y="20712"/>
                  <a:pt x="3130" y="20765"/>
                </a:cubicBezTo>
                <a:cubicBezTo>
                  <a:pt x="3066" y="20809"/>
                  <a:pt x="2997" y="20871"/>
                  <a:pt x="2917" y="20907"/>
                </a:cubicBezTo>
                <a:cubicBezTo>
                  <a:pt x="2823" y="20949"/>
                  <a:pt x="2843" y="21010"/>
                  <a:pt x="2884" y="21064"/>
                </a:cubicBezTo>
                <a:cubicBezTo>
                  <a:pt x="2942" y="21140"/>
                  <a:pt x="3006" y="21218"/>
                  <a:pt x="3084" y="21272"/>
                </a:cubicBezTo>
                <a:cubicBezTo>
                  <a:pt x="3308" y="21427"/>
                  <a:pt x="3538" y="21571"/>
                  <a:pt x="3771" y="21712"/>
                </a:cubicBezTo>
                <a:cubicBezTo>
                  <a:pt x="3824" y="21746"/>
                  <a:pt x="3892" y="21753"/>
                  <a:pt x="3956" y="21773"/>
                </a:cubicBezTo>
                <a:cubicBezTo>
                  <a:pt x="3910" y="21820"/>
                  <a:pt x="3857" y="21871"/>
                  <a:pt x="3805" y="21925"/>
                </a:cubicBezTo>
                <a:cubicBezTo>
                  <a:pt x="3729" y="22000"/>
                  <a:pt x="3729" y="22070"/>
                  <a:pt x="3824" y="22117"/>
                </a:cubicBezTo>
                <a:cubicBezTo>
                  <a:pt x="3959" y="22185"/>
                  <a:pt x="4104" y="22233"/>
                  <a:pt x="4242" y="22295"/>
                </a:cubicBezTo>
                <a:cubicBezTo>
                  <a:pt x="4354" y="22345"/>
                  <a:pt x="4458" y="22411"/>
                  <a:pt x="4572" y="22457"/>
                </a:cubicBezTo>
                <a:cubicBezTo>
                  <a:pt x="4722" y="22516"/>
                  <a:pt x="4840" y="22619"/>
                  <a:pt x="4977" y="22696"/>
                </a:cubicBezTo>
                <a:cubicBezTo>
                  <a:pt x="5013" y="22717"/>
                  <a:pt x="5062" y="22715"/>
                  <a:pt x="5093" y="22740"/>
                </a:cubicBezTo>
                <a:cubicBezTo>
                  <a:pt x="5117" y="22756"/>
                  <a:pt x="5119" y="22800"/>
                  <a:pt x="5131" y="22832"/>
                </a:cubicBezTo>
                <a:cubicBezTo>
                  <a:pt x="5044" y="22858"/>
                  <a:pt x="5014" y="22923"/>
                  <a:pt x="5013" y="23006"/>
                </a:cubicBezTo>
                <a:cubicBezTo>
                  <a:pt x="5013" y="23013"/>
                  <a:pt x="4994" y="23020"/>
                  <a:pt x="4987" y="23028"/>
                </a:cubicBezTo>
                <a:cubicBezTo>
                  <a:pt x="4959" y="23054"/>
                  <a:pt x="4934" y="23084"/>
                  <a:pt x="4921" y="23125"/>
                </a:cubicBezTo>
                <a:cubicBezTo>
                  <a:pt x="4889" y="23149"/>
                  <a:pt x="4849" y="23168"/>
                  <a:pt x="4826" y="23197"/>
                </a:cubicBezTo>
                <a:cubicBezTo>
                  <a:pt x="4733" y="23316"/>
                  <a:pt x="4639" y="23433"/>
                  <a:pt x="4558" y="23559"/>
                </a:cubicBezTo>
                <a:cubicBezTo>
                  <a:pt x="4458" y="23715"/>
                  <a:pt x="4459" y="23726"/>
                  <a:pt x="4627" y="23820"/>
                </a:cubicBezTo>
                <a:cubicBezTo>
                  <a:pt x="4808" y="23922"/>
                  <a:pt x="4998" y="24005"/>
                  <a:pt x="5191" y="24101"/>
                </a:cubicBezTo>
                <a:cubicBezTo>
                  <a:pt x="5164" y="24241"/>
                  <a:pt x="5168" y="24247"/>
                  <a:pt x="5342" y="24265"/>
                </a:cubicBezTo>
                <a:cubicBezTo>
                  <a:pt x="5424" y="24274"/>
                  <a:pt x="5507" y="24279"/>
                  <a:pt x="5590" y="24279"/>
                </a:cubicBezTo>
                <a:cubicBezTo>
                  <a:pt x="5605" y="24279"/>
                  <a:pt x="5619" y="24279"/>
                  <a:pt x="5633" y="24279"/>
                </a:cubicBezTo>
                <a:cubicBezTo>
                  <a:pt x="5725" y="24277"/>
                  <a:pt x="5815" y="24263"/>
                  <a:pt x="5908" y="24255"/>
                </a:cubicBezTo>
                <a:lnTo>
                  <a:pt x="5908" y="24255"/>
                </a:lnTo>
                <a:cubicBezTo>
                  <a:pt x="5836" y="24350"/>
                  <a:pt x="5762" y="24443"/>
                  <a:pt x="5684" y="24546"/>
                </a:cubicBezTo>
                <a:cubicBezTo>
                  <a:pt x="5708" y="24564"/>
                  <a:pt x="5730" y="24577"/>
                  <a:pt x="5755" y="24595"/>
                </a:cubicBezTo>
                <a:cubicBezTo>
                  <a:pt x="5738" y="24606"/>
                  <a:pt x="5723" y="24616"/>
                  <a:pt x="5673" y="24648"/>
                </a:cubicBezTo>
                <a:cubicBezTo>
                  <a:pt x="5796" y="24689"/>
                  <a:pt x="5890" y="24744"/>
                  <a:pt x="5988" y="24751"/>
                </a:cubicBezTo>
                <a:cubicBezTo>
                  <a:pt x="6413" y="24782"/>
                  <a:pt x="6837" y="24816"/>
                  <a:pt x="7262" y="24818"/>
                </a:cubicBezTo>
                <a:cubicBezTo>
                  <a:pt x="7265" y="24818"/>
                  <a:pt x="7269" y="24818"/>
                  <a:pt x="7273" y="24818"/>
                </a:cubicBezTo>
                <a:cubicBezTo>
                  <a:pt x="7579" y="24818"/>
                  <a:pt x="7885" y="24774"/>
                  <a:pt x="8192" y="24751"/>
                </a:cubicBezTo>
                <a:cubicBezTo>
                  <a:pt x="8243" y="24747"/>
                  <a:pt x="8295" y="24745"/>
                  <a:pt x="8364" y="24741"/>
                </a:cubicBezTo>
                <a:lnTo>
                  <a:pt x="8364" y="24741"/>
                </a:lnTo>
                <a:cubicBezTo>
                  <a:pt x="8214" y="24864"/>
                  <a:pt x="8082" y="24971"/>
                  <a:pt x="7945" y="25083"/>
                </a:cubicBezTo>
                <a:cubicBezTo>
                  <a:pt x="7956" y="25098"/>
                  <a:pt x="7968" y="25114"/>
                  <a:pt x="7971" y="25117"/>
                </a:cubicBezTo>
                <a:lnTo>
                  <a:pt x="7971" y="25117"/>
                </a:lnTo>
                <a:cubicBezTo>
                  <a:pt x="7919" y="25200"/>
                  <a:pt x="7875" y="25272"/>
                  <a:pt x="7827" y="25351"/>
                </a:cubicBezTo>
                <a:cubicBezTo>
                  <a:pt x="7858" y="25359"/>
                  <a:pt x="7888" y="25369"/>
                  <a:pt x="7895" y="25372"/>
                </a:cubicBezTo>
                <a:cubicBezTo>
                  <a:pt x="7773" y="25554"/>
                  <a:pt x="7655" y="25738"/>
                  <a:pt x="7534" y="25919"/>
                </a:cubicBezTo>
                <a:cubicBezTo>
                  <a:pt x="7480" y="25997"/>
                  <a:pt x="7508" y="26040"/>
                  <a:pt x="7580" y="26088"/>
                </a:cubicBezTo>
                <a:cubicBezTo>
                  <a:pt x="7740" y="26193"/>
                  <a:pt x="7925" y="26206"/>
                  <a:pt x="8105" y="26234"/>
                </a:cubicBezTo>
                <a:cubicBezTo>
                  <a:pt x="8183" y="26246"/>
                  <a:pt x="8270" y="26234"/>
                  <a:pt x="8315" y="26326"/>
                </a:cubicBezTo>
                <a:cubicBezTo>
                  <a:pt x="8326" y="26345"/>
                  <a:pt x="8362" y="26355"/>
                  <a:pt x="8388" y="26360"/>
                </a:cubicBezTo>
                <a:cubicBezTo>
                  <a:pt x="8477" y="26378"/>
                  <a:pt x="8567" y="26387"/>
                  <a:pt x="8657" y="26387"/>
                </a:cubicBezTo>
                <a:cubicBezTo>
                  <a:pt x="8780" y="26387"/>
                  <a:pt x="8904" y="26370"/>
                  <a:pt x="9031" y="26336"/>
                </a:cubicBezTo>
                <a:cubicBezTo>
                  <a:pt x="9012" y="26310"/>
                  <a:pt x="9001" y="26293"/>
                  <a:pt x="8981" y="26265"/>
                </a:cubicBezTo>
                <a:lnTo>
                  <a:pt x="8981" y="26265"/>
                </a:lnTo>
                <a:cubicBezTo>
                  <a:pt x="9032" y="26279"/>
                  <a:pt x="9072" y="26289"/>
                  <a:pt x="9116" y="26301"/>
                </a:cubicBezTo>
                <a:cubicBezTo>
                  <a:pt x="9104" y="26373"/>
                  <a:pt x="9090" y="26444"/>
                  <a:pt x="9080" y="26516"/>
                </a:cubicBezTo>
                <a:cubicBezTo>
                  <a:pt x="9067" y="26611"/>
                  <a:pt x="9077" y="26649"/>
                  <a:pt x="9139" y="26649"/>
                </a:cubicBezTo>
                <a:cubicBezTo>
                  <a:pt x="9157" y="26649"/>
                  <a:pt x="9180" y="26645"/>
                  <a:pt x="9209" y="26639"/>
                </a:cubicBezTo>
                <a:cubicBezTo>
                  <a:pt x="9322" y="26614"/>
                  <a:pt x="9433" y="26574"/>
                  <a:pt x="9542" y="26532"/>
                </a:cubicBezTo>
                <a:cubicBezTo>
                  <a:pt x="9870" y="26409"/>
                  <a:pt x="10195" y="26283"/>
                  <a:pt x="10540" y="26150"/>
                </a:cubicBezTo>
                <a:cubicBezTo>
                  <a:pt x="10545" y="26259"/>
                  <a:pt x="10555" y="26347"/>
                  <a:pt x="10551" y="26434"/>
                </a:cubicBezTo>
                <a:cubicBezTo>
                  <a:pt x="10549" y="26510"/>
                  <a:pt x="10575" y="26541"/>
                  <a:pt x="10626" y="26541"/>
                </a:cubicBezTo>
                <a:cubicBezTo>
                  <a:pt x="10640" y="26541"/>
                  <a:pt x="10656" y="26539"/>
                  <a:pt x="10674" y="26534"/>
                </a:cubicBezTo>
                <a:cubicBezTo>
                  <a:pt x="10767" y="26508"/>
                  <a:pt x="10867" y="26490"/>
                  <a:pt x="10951" y="26446"/>
                </a:cubicBezTo>
                <a:cubicBezTo>
                  <a:pt x="11229" y="26297"/>
                  <a:pt x="11487" y="26121"/>
                  <a:pt x="11728" y="25915"/>
                </a:cubicBezTo>
                <a:cubicBezTo>
                  <a:pt x="11976" y="25704"/>
                  <a:pt x="12248" y="25521"/>
                  <a:pt x="12513" y="25328"/>
                </a:cubicBezTo>
                <a:cubicBezTo>
                  <a:pt x="12766" y="25146"/>
                  <a:pt x="13024" y="24968"/>
                  <a:pt x="13278" y="24788"/>
                </a:cubicBezTo>
                <a:cubicBezTo>
                  <a:pt x="13304" y="24771"/>
                  <a:pt x="13329" y="24755"/>
                  <a:pt x="13375" y="24751"/>
                </a:cubicBezTo>
                <a:lnTo>
                  <a:pt x="13375" y="24751"/>
                </a:lnTo>
                <a:cubicBezTo>
                  <a:pt x="12942" y="25483"/>
                  <a:pt x="12498" y="26208"/>
                  <a:pt x="12079" y="26949"/>
                </a:cubicBezTo>
                <a:cubicBezTo>
                  <a:pt x="11665" y="27686"/>
                  <a:pt x="11265" y="28432"/>
                  <a:pt x="10875" y="29181"/>
                </a:cubicBezTo>
                <a:cubicBezTo>
                  <a:pt x="10482" y="29937"/>
                  <a:pt x="10144" y="30719"/>
                  <a:pt x="9788" y="31483"/>
                </a:cubicBezTo>
                <a:cubicBezTo>
                  <a:pt x="9952" y="31553"/>
                  <a:pt x="10090" y="31613"/>
                  <a:pt x="10229" y="31669"/>
                </a:cubicBezTo>
                <a:cubicBezTo>
                  <a:pt x="10241" y="31674"/>
                  <a:pt x="10258" y="31677"/>
                  <a:pt x="10274" y="31677"/>
                </a:cubicBezTo>
                <a:cubicBezTo>
                  <a:pt x="10287" y="31677"/>
                  <a:pt x="10300" y="31675"/>
                  <a:pt x="10306" y="31669"/>
                </a:cubicBezTo>
                <a:cubicBezTo>
                  <a:pt x="10401" y="31577"/>
                  <a:pt x="10519" y="31493"/>
                  <a:pt x="10577" y="31378"/>
                </a:cubicBezTo>
                <a:cubicBezTo>
                  <a:pt x="10754" y="31031"/>
                  <a:pt x="10895" y="30666"/>
                  <a:pt x="11069" y="30316"/>
                </a:cubicBezTo>
                <a:cubicBezTo>
                  <a:pt x="11475" y="29497"/>
                  <a:pt x="11884" y="28680"/>
                  <a:pt x="12305" y="27870"/>
                </a:cubicBezTo>
                <a:cubicBezTo>
                  <a:pt x="12612" y="27281"/>
                  <a:pt x="12938" y="26704"/>
                  <a:pt x="13257" y="26121"/>
                </a:cubicBezTo>
                <a:cubicBezTo>
                  <a:pt x="13283" y="26074"/>
                  <a:pt x="13318" y="26035"/>
                  <a:pt x="13368" y="26004"/>
                </a:cubicBezTo>
                <a:lnTo>
                  <a:pt x="13368" y="26004"/>
                </a:lnTo>
                <a:cubicBezTo>
                  <a:pt x="13318" y="26119"/>
                  <a:pt x="13250" y="26231"/>
                  <a:pt x="13220" y="26351"/>
                </a:cubicBezTo>
                <a:cubicBezTo>
                  <a:pt x="13168" y="26560"/>
                  <a:pt x="13138" y="26773"/>
                  <a:pt x="13105" y="26985"/>
                </a:cubicBezTo>
                <a:cubicBezTo>
                  <a:pt x="13101" y="27008"/>
                  <a:pt x="13132" y="27038"/>
                  <a:pt x="13141" y="27054"/>
                </a:cubicBezTo>
                <a:cubicBezTo>
                  <a:pt x="13137" y="27106"/>
                  <a:pt x="13131" y="27154"/>
                  <a:pt x="13131" y="27200"/>
                </a:cubicBezTo>
                <a:cubicBezTo>
                  <a:pt x="13129" y="27306"/>
                  <a:pt x="13129" y="27341"/>
                  <a:pt x="13171" y="27341"/>
                </a:cubicBezTo>
                <a:cubicBezTo>
                  <a:pt x="13194" y="27341"/>
                  <a:pt x="13228" y="27331"/>
                  <a:pt x="13282" y="27316"/>
                </a:cubicBezTo>
                <a:cubicBezTo>
                  <a:pt x="13411" y="27278"/>
                  <a:pt x="13540" y="27251"/>
                  <a:pt x="13664" y="27221"/>
                </a:cubicBezTo>
                <a:lnTo>
                  <a:pt x="13664" y="27221"/>
                </a:lnTo>
                <a:cubicBezTo>
                  <a:pt x="13535" y="27434"/>
                  <a:pt x="13621" y="27672"/>
                  <a:pt x="13652" y="27906"/>
                </a:cubicBezTo>
                <a:cubicBezTo>
                  <a:pt x="13674" y="28074"/>
                  <a:pt x="13712" y="28243"/>
                  <a:pt x="13746" y="28410"/>
                </a:cubicBezTo>
                <a:cubicBezTo>
                  <a:pt x="13777" y="28554"/>
                  <a:pt x="13813" y="28618"/>
                  <a:pt x="13890" y="28618"/>
                </a:cubicBezTo>
                <a:cubicBezTo>
                  <a:pt x="13937" y="28618"/>
                  <a:pt x="13999" y="28595"/>
                  <a:pt x="14084" y="28551"/>
                </a:cubicBezTo>
                <a:cubicBezTo>
                  <a:pt x="14152" y="28744"/>
                  <a:pt x="14208" y="28944"/>
                  <a:pt x="14289" y="29132"/>
                </a:cubicBezTo>
                <a:cubicBezTo>
                  <a:pt x="14365" y="29308"/>
                  <a:pt x="14468" y="29474"/>
                  <a:pt x="14557" y="29647"/>
                </a:cubicBezTo>
                <a:cubicBezTo>
                  <a:pt x="14578" y="29686"/>
                  <a:pt x="14602" y="29703"/>
                  <a:pt x="14628" y="29703"/>
                </a:cubicBezTo>
                <a:cubicBezTo>
                  <a:pt x="14650" y="29703"/>
                  <a:pt x="14674" y="29690"/>
                  <a:pt x="14697" y="29667"/>
                </a:cubicBezTo>
                <a:cubicBezTo>
                  <a:pt x="14780" y="29582"/>
                  <a:pt x="14865" y="29495"/>
                  <a:pt x="14936" y="29400"/>
                </a:cubicBezTo>
                <a:cubicBezTo>
                  <a:pt x="15060" y="29233"/>
                  <a:pt x="15159" y="29048"/>
                  <a:pt x="15292" y="28892"/>
                </a:cubicBezTo>
                <a:cubicBezTo>
                  <a:pt x="15384" y="28785"/>
                  <a:pt x="15521" y="28722"/>
                  <a:pt x="15585" y="28583"/>
                </a:cubicBezTo>
                <a:cubicBezTo>
                  <a:pt x="15629" y="28484"/>
                  <a:pt x="15683" y="28388"/>
                  <a:pt x="15736" y="28285"/>
                </a:cubicBezTo>
                <a:cubicBezTo>
                  <a:pt x="16006" y="28646"/>
                  <a:pt x="16300" y="28993"/>
                  <a:pt x="16444" y="29470"/>
                </a:cubicBezTo>
                <a:cubicBezTo>
                  <a:pt x="16486" y="29387"/>
                  <a:pt x="16508" y="29343"/>
                  <a:pt x="16541" y="29279"/>
                </a:cubicBezTo>
                <a:cubicBezTo>
                  <a:pt x="16555" y="29329"/>
                  <a:pt x="16572" y="29356"/>
                  <a:pt x="16569" y="29384"/>
                </a:cubicBezTo>
                <a:cubicBezTo>
                  <a:pt x="16564" y="29439"/>
                  <a:pt x="16557" y="29484"/>
                  <a:pt x="16632" y="29499"/>
                </a:cubicBezTo>
                <a:cubicBezTo>
                  <a:pt x="16653" y="29504"/>
                  <a:pt x="16672" y="29554"/>
                  <a:pt x="16678" y="29585"/>
                </a:cubicBezTo>
                <a:cubicBezTo>
                  <a:pt x="16717" y="29771"/>
                  <a:pt x="16833" y="29914"/>
                  <a:pt x="16963" y="30036"/>
                </a:cubicBezTo>
                <a:cubicBezTo>
                  <a:pt x="17058" y="30125"/>
                  <a:pt x="17135" y="30228"/>
                  <a:pt x="17228" y="30317"/>
                </a:cubicBezTo>
                <a:cubicBezTo>
                  <a:pt x="17266" y="30354"/>
                  <a:pt x="17294" y="30373"/>
                  <a:pt x="17319" y="30373"/>
                </a:cubicBezTo>
                <a:cubicBezTo>
                  <a:pt x="17348" y="30373"/>
                  <a:pt x="17374" y="30347"/>
                  <a:pt x="17407" y="30295"/>
                </a:cubicBezTo>
                <a:cubicBezTo>
                  <a:pt x="17427" y="30263"/>
                  <a:pt x="17452" y="30233"/>
                  <a:pt x="17490" y="30178"/>
                </a:cubicBezTo>
                <a:cubicBezTo>
                  <a:pt x="17561" y="30265"/>
                  <a:pt x="17629" y="30333"/>
                  <a:pt x="17681" y="30413"/>
                </a:cubicBezTo>
                <a:cubicBezTo>
                  <a:pt x="17786" y="30568"/>
                  <a:pt x="17877" y="30733"/>
                  <a:pt x="17980" y="30888"/>
                </a:cubicBezTo>
                <a:cubicBezTo>
                  <a:pt x="18010" y="30935"/>
                  <a:pt x="18045" y="30969"/>
                  <a:pt x="18087" y="30969"/>
                </a:cubicBezTo>
                <a:cubicBezTo>
                  <a:pt x="18114" y="30969"/>
                  <a:pt x="18145" y="30954"/>
                  <a:pt x="18178" y="30919"/>
                </a:cubicBezTo>
                <a:cubicBezTo>
                  <a:pt x="18204" y="30894"/>
                  <a:pt x="18228" y="30881"/>
                  <a:pt x="18253" y="30881"/>
                </a:cubicBezTo>
                <a:cubicBezTo>
                  <a:pt x="18284" y="30881"/>
                  <a:pt x="18314" y="30901"/>
                  <a:pt x="18344" y="30938"/>
                </a:cubicBezTo>
                <a:cubicBezTo>
                  <a:pt x="18457" y="31078"/>
                  <a:pt x="18582" y="31204"/>
                  <a:pt x="18756" y="31274"/>
                </a:cubicBezTo>
                <a:cubicBezTo>
                  <a:pt x="18804" y="31294"/>
                  <a:pt x="18842" y="31306"/>
                  <a:pt x="18875" y="31306"/>
                </a:cubicBezTo>
                <a:cubicBezTo>
                  <a:pt x="18925" y="31306"/>
                  <a:pt x="18962" y="31278"/>
                  <a:pt x="19000" y="31206"/>
                </a:cubicBezTo>
                <a:cubicBezTo>
                  <a:pt x="19114" y="30993"/>
                  <a:pt x="19213" y="30773"/>
                  <a:pt x="19310" y="30552"/>
                </a:cubicBezTo>
                <a:cubicBezTo>
                  <a:pt x="19334" y="30498"/>
                  <a:pt x="19350" y="30461"/>
                  <a:pt x="19383" y="30461"/>
                </a:cubicBezTo>
                <a:cubicBezTo>
                  <a:pt x="19402" y="30461"/>
                  <a:pt x="19427" y="30474"/>
                  <a:pt x="19461" y="30503"/>
                </a:cubicBezTo>
                <a:cubicBezTo>
                  <a:pt x="19549" y="30575"/>
                  <a:pt x="19656" y="30625"/>
                  <a:pt x="19760" y="30674"/>
                </a:cubicBezTo>
                <a:cubicBezTo>
                  <a:pt x="19938" y="30758"/>
                  <a:pt x="20041" y="30916"/>
                  <a:pt x="20166" y="31052"/>
                </a:cubicBezTo>
                <a:cubicBezTo>
                  <a:pt x="20266" y="31159"/>
                  <a:pt x="20372" y="31264"/>
                  <a:pt x="20490" y="31349"/>
                </a:cubicBezTo>
                <a:cubicBezTo>
                  <a:pt x="20538" y="31384"/>
                  <a:pt x="20579" y="31400"/>
                  <a:pt x="20615" y="31400"/>
                </a:cubicBezTo>
                <a:cubicBezTo>
                  <a:pt x="20680" y="31400"/>
                  <a:pt x="20727" y="31346"/>
                  <a:pt x="20756" y="31242"/>
                </a:cubicBezTo>
                <a:cubicBezTo>
                  <a:pt x="20768" y="31199"/>
                  <a:pt x="20781" y="31154"/>
                  <a:pt x="20802" y="31083"/>
                </a:cubicBezTo>
                <a:cubicBezTo>
                  <a:pt x="20909" y="31173"/>
                  <a:pt x="21004" y="31248"/>
                  <a:pt x="21092" y="31331"/>
                </a:cubicBezTo>
                <a:cubicBezTo>
                  <a:pt x="21172" y="31406"/>
                  <a:pt x="21243" y="31489"/>
                  <a:pt x="21322" y="31565"/>
                </a:cubicBezTo>
                <a:cubicBezTo>
                  <a:pt x="21390" y="31633"/>
                  <a:pt x="21438" y="31666"/>
                  <a:pt x="21490" y="31666"/>
                </a:cubicBezTo>
                <a:cubicBezTo>
                  <a:pt x="21542" y="31666"/>
                  <a:pt x="21598" y="31633"/>
                  <a:pt x="21683" y="31566"/>
                </a:cubicBezTo>
                <a:cubicBezTo>
                  <a:pt x="21867" y="31683"/>
                  <a:pt x="22059" y="31801"/>
                  <a:pt x="22252" y="31924"/>
                </a:cubicBezTo>
                <a:cubicBezTo>
                  <a:pt x="22266" y="31934"/>
                  <a:pt x="22284" y="31938"/>
                  <a:pt x="22305" y="31938"/>
                </a:cubicBezTo>
                <a:cubicBezTo>
                  <a:pt x="22382" y="31938"/>
                  <a:pt x="22487" y="31878"/>
                  <a:pt x="22496" y="31808"/>
                </a:cubicBezTo>
                <a:cubicBezTo>
                  <a:pt x="22507" y="31724"/>
                  <a:pt x="22516" y="31638"/>
                  <a:pt x="22530" y="31554"/>
                </a:cubicBezTo>
                <a:cubicBezTo>
                  <a:pt x="22531" y="31540"/>
                  <a:pt x="22543" y="31528"/>
                  <a:pt x="22556" y="31505"/>
                </a:cubicBezTo>
                <a:cubicBezTo>
                  <a:pt x="22592" y="31521"/>
                  <a:pt x="22630" y="31531"/>
                  <a:pt x="22661" y="31552"/>
                </a:cubicBezTo>
                <a:cubicBezTo>
                  <a:pt x="22835" y="31664"/>
                  <a:pt x="23008" y="31778"/>
                  <a:pt x="23181" y="31891"/>
                </a:cubicBezTo>
                <a:cubicBezTo>
                  <a:pt x="23207" y="31907"/>
                  <a:pt x="23234" y="31924"/>
                  <a:pt x="23262" y="31937"/>
                </a:cubicBezTo>
                <a:cubicBezTo>
                  <a:pt x="23305" y="31957"/>
                  <a:pt x="23338" y="31969"/>
                  <a:pt x="23366" y="31969"/>
                </a:cubicBezTo>
                <a:cubicBezTo>
                  <a:pt x="23421" y="31969"/>
                  <a:pt x="23460" y="31926"/>
                  <a:pt x="23525" y="31824"/>
                </a:cubicBezTo>
                <a:cubicBezTo>
                  <a:pt x="23627" y="31876"/>
                  <a:pt x="23731" y="31928"/>
                  <a:pt x="23833" y="31983"/>
                </a:cubicBezTo>
                <a:cubicBezTo>
                  <a:pt x="23939" y="32041"/>
                  <a:pt x="24039" y="32110"/>
                  <a:pt x="24147" y="32163"/>
                </a:cubicBezTo>
                <a:cubicBezTo>
                  <a:pt x="24204" y="32192"/>
                  <a:pt x="24252" y="32207"/>
                  <a:pt x="24293" y="32207"/>
                </a:cubicBezTo>
                <a:cubicBezTo>
                  <a:pt x="24376" y="32207"/>
                  <a:pt x="24432" y="32146"/>
                  <a:pt x="24479" y="32017"/>
                </a:cubicBezTo>
                <a:cubicBezTo>
                  <a:pt x="24517" y="32030"/>
                  <a:pt x="24557" y="32041"/>
                  <a:pt x="24593" y="32058"/>
                </a:cubicBezTo>
                <a:cubicBezTo>
                  <a:pt x="24745" y="32130"/>
                  <a:pt x="24896" y="32202"/>
                  <a:pt x="25045" y="32275"/>
                </a:cubicBezTo>
                <a:cubicBezTo>
                  <a:pt x="25135" y="32321"/>
                  <a:pt x="25225" y="32367"/>
                  <a:pt x="25314" y="32415"/>
                </a:cubicBezTo>
                <a:cubicBezTo>
                  <a:pt x="25371" y="32448"/>
                  <a:pt x="25422" y="32492"/>
                  <a:pt x="25486" y="32492"/>
                </a:cubicBezTo>
                <a:cubicBezTo>
                  <a:pt x="25509" y="32492"/>
                  <a:pt x="25534" y="32486"/>
                  <a:pt x="25561" y="32473"/>
                </a:cubicBezTo>
                <a:cubicBezTo>
                  <a:pt x="25564" y="32471"/>
                  <a:pt x="25568" y="32471"/>
                  <a:pt x="25572" y="32471"/>
                </a:cubicBezTo>
                <a:cubicBezTo>
                  <a:pt x="25595" y="32471"/>
                  <a:pt x="25631" y="32493"/>
                  <a:pt x="25655" y="32507"/>
                </a:cubicBezTo>
                <a:cubicBezTo>
                  <a:pt x="26015" y="32701"/>
                  <a:pt x="26404" y="32790"/>
                  <a:pt x="26810" y="32820"/>
                </a:cubicBezTo>
                <a:cubicBezTo>
                  <a:pt x="26820" y="32820"/>
                  <a:pt x="26830" y="32821"/>
                  <a:pt x="26841" y="32821"/>
                </a:cubicBezTo>
                <a:cubicBezTo>
                  <a:pt x="26857" y="32821"/>
                  <a:pt x="26874" y="32820"/>
                  <a:pt x="26890" y="32817"/>
                </a:cubicBezTo>
                <a:cubicBezTo>
                  <a:pt x="27022" y="32792"/>
                  <a:pt x="27046" y="32742"/>
                  <a:pt x="26964" y="32640"/>
                </a:cubicBezTo>
                <a:cubicBezTo>
                  <a:pt x="26879" y="32534"/>
                  <a:pt x="26782" y="32437"/>
                  <a:pt x="26688" y="32338"/>
                </a:cubicBezTo>
                <a:cubicBezTo>
                  <a:pt x="26552" y="32194"/>
                  <a:pt x="26414" y="32053"/>
                  <a:pt x="26276" y="31909"/>
                </a:cubicBezTo>
                <a:cubicBezTo>
                  <a:pt x="26260" y="31892"/>
                  <a:pt x="26239" y="31861"/>
                  <a:pt x="26245" y="31850"/>
                </a:cubicBezTo>
                <a:cubicBezTo>
                  <a:pt x="26309" y="31741"/>
                  <a:pt x="26224" y="31685"/>
                  <a:pt x="26167" y="31621"/>
                </a:cubicBezTo>
                <a:cubicBezTo>
                  <a:pt x="25966" y="31400"/>
                  <a:pt x="25763" y="31181"/>
                  <a:pt x="25571" y="30970"/>
                </a:cubicBezTo>
                <a:cubicBezTo>
                  <a:pt x="25577" y="30943"/>
                  <a:pt x="25577" y="30938"/>
                  <a:pt x="25580" y="30935"/>
                </a:cubicBezTo>
                <a:cubicBezTo>
                  <a:pt x="25752" y="30795"/>
                  <a:pt x="25761" y="30746"/>
                  <a:pt x="25645" y="30542"/>
                </a:cubicBezTo>
                <a:cubicBezTo>
                  <a:pt x="25549" y="30372"/>
                  <a:pt x="25447" y="30207"/>
                  <a:pt x="25354" y="30036"/>
                </a:cubicBezTo>
                <a:cubicBezTo>
                  <a:pt x="25334" y="30001"/>
                  <a:pt x="25346" y="29951"/>
                  <a:pt x="25340" y="29909"/>
                </a:cubicBezTo>
                <a:cubicBezTo>
                  <a:pt x="25335" y="29862"/>
                  <a:pt x="25336" y="29807"/>
                  <a:pt x="25314" y="29769"/>
                </a:cubicBezTo>
                <a:cubicBezTo>
                  <a:pt x="25225" y="29618"/>
                  <a:pt x="25125" y="29473"/>
                  <a:pt x="25026" y="29316"/>
                </a:cubicBezTo>
                <a:cubicBezTo>
                  <a:pt x="25135" y="29256"/>
                  <a:pt x="25248" y="29191"/>
                  <a:pt x="25362" y="29129"/>
                </a:cubicBezTo>
                <a:cubicBezTo>
                  <a:pt x="25431" y="29092"/>
                  <a:pt x="25500" y="29055"/>
                  <a:pt x="25571" y="29023"/>
                </a:cubicBezTo>
                <a:cubicBezTo>
                  <a:pt x="25666" y="28979"/>
                  <a:pt x="25674" y="28912"/>
                  <a:pt x="25622" y="28834"/>
                </a:cubicBezTo>
                <a:cubicBezTo>
                  <a:pt x="25577" y="28766"/>
                  <a:pt x="25527" y="28701"/>
                  <a:pt x="25474" y="28638"/>
                </a:cubicBezTo>
                <a:cubicBezTo>
                  <a:pt x="25288" y="28413"/>
                  <a:pt x="25099" y="28191"/>
                  <a:pt x="24912" y="27966"/>
                </a:cubicBezTo>
                <a:cubicBezTo>
                  <a:pt x="24899" y="27953"/>
                  <a:pt x="24893" y="27934"/>
                  <a:pt x="24884" y="27919"/>
                </a:cubicBezTo>
                <a:cubicBezTo>
                  <a:pt x="24991" y="27806"/>
                  <a:pt x="24995" y="27744"/>
                  <a:pt x="24871" y="27641"/>
                </a:cubicBezTo>
                <a:cubicBezTo>
                  <a:pt x="24760" y="27550"/>
                  <a:pt x="24639" y="27471"/>
                  <a:pt x="24517" y="27393"/>
                </a:cubicBezTo>
                <a:cubicBezTo>
                  <a:pt x="24234" y="27209"/>
                  <a:pt x="24050" y="26926"/>
                  <a:pt x="23816" y="26695"/>
                </a:cubicBezTo>
                <a:cubicBezTo>
                  <a:pt x="23716" y="26597"/>
                  <a:pt x="23605" y="26515"/>
                  <a:pt x="23498" y="26423"/>
                </a:cubicBezTo>
                <a:cubicBezTo>
                  <a:pt x="23500" y="26421"/>
                  <a:pt x="23503" y="26410"/>
                  <a:pt x="23507" y="26408"/>
                </a:cubicBezTo>
                <a:cubicBezTo>
                  <a:pt x="23802" y="26360"/>
                  <a:pt x="24097" y="26296"/>
                  <a:pt x="24394" y="26271"/>
                </a:cubicBezTo>
                <a:cubicBezTo>
                  <a:pt x="24482" y="26263"/>
                  <a:pt x="24570" y="26260"/>
                  <a:pt x="24658" y="26260"/>
                </a:cubicBezTo>
                <a:cubicBezTo>
                  <a:pt x="25018" y="26260"/>
                  <a:pt x="25374" y="26319"/>
                  <a:pt x="25726" y="26401"/>
                </a:cubicBezTo>
                <a:cubicBezTo>
                  <a:pt x="25753" y="26408"/>
                  <a:pt x="25782" y="26410"/>
                  <a:pt x="25811" y="26410"/>
                </a:cubicBezTo>
                <a:cubicBezTo>
                  <a:pt x="25829" y="26410"/>
                  <a:pt x="25847" y="26409"/>
                  <a:pt x="25865" y="26408"/>
                </a:cubicBezTo>
                <a:cubicBezTo>
                  <a:pt x="26074" y="26392"/>
                  <a:pt x="26084" y="26379"/>
                  <a:pt x="26053" y="26175"/>
                </a:cubicBezTo>
                <a:cubicBezTo>
                  <a:pt x="26050" y="26165"/>
                  <a:pt x="26054" y="26152"/>
                  <a:pt x="26059" y="26122"/>
                </a:cubicBezTo>
                <a:cubicBezTo>
                  <a:pt x="26182" y="26135"/>
                  <a:pt x="26303" y="26148"/>
                  <a:pt x="26426" y="26163"/>
                </a:cubicBezTo>
                <a:cubicBezTo>
                  <a:pt x="26488" y="26170"/>
                  <a:pt x="26549" y="26180"/>
                  <a:pt x="26611" y="26184"/>
                </a:cubicBezTo>
                <a:cubicBezTo>
                  <a:pt x="26621" y="26185"/>
                  <a:pt x="26631" y="26185"/>
                  <a:pt x="26640" y="26185"/>
                </a:cubicBezTo>
                <a:cubicBezTo>
                  <a:pt x="26722" y="26185"/>
                  <a:pt x="26785" y="26158"/>
                  <a:pt x="26780" y="26042"/>
                </a:cubicBezTo>
                <a:lnTo>
                  <a:pt x="26780" y="26042"/>
                </a:lnTo>
                <a:cubicBezTo>
                  <a:pt x="26892" y="26045"/>
                  <a:pt x="27000" y="26053"/>
                  <a:pt x="27107" y="26053"/>
                </a:cubicBezTo>
                <a:cubicBezTo>
                  <a:pt x="27151" y="26053"/>
                  <a:pt x="27195" y="26051"/>
                  <a:pt x="27239" y="26047"/>
                </a:cubicBezTo>
                <a:cubicBezTo>
                  <a:pt x="27397" y="26034"/>
                  <a:pt x="27554" y="25998"/>
                  <a:pt x="27708" y="25962"/>
                </a:cubicBezTo>
                <a:cubicBezTo>
                  <a:pt x="27804" y="25938"/>
                  <a:pt x="27831" y="25877"/>
                  <a:pt x="27775" y="25785"/>
                </a:cubicBezTo>
                <a:cubicBezTo>
                  <a:pt x="27696" y="25657"/>
                  <a:pt x="27619" y="25526"/>
                  <a:pt x="27531" y="25376"/>
                </a:cubicBezTo>
                <a:cubicBezTo>
                  <a:pt x="27621" y="25352"/>
                  <a:pt x="27704" y="25336"/>
                  <a:pt x="27784" y="25336"/>
                </a:cubicBezTo>
                <a:cubicBezTo>
                  <a:pt x="27835" y="25336"/>
                  <a:pt x="27884" y="25342"/>
                  <a:pt x="27933" y="25356"/>
                </a:cubicBezTo>
                <a:cubicBezTo>
                  <a:pt x="28078" y="25396"/>
                  <a:pt x="28220" y="25453"/>
                  <a:pt x="28364" y="25501"/>
                </a:cubicBezTo>
                <a:cubicBezTo>
                  <a:pt x="28397" y="25511"/>
                  <a:pt x="28431" y="25523"/>
                  <a:pt x="28466" y="25530"/>
                </a:cubicBezTo>
                <a:cubicBezTo>
                  <a:pt x="28497" y="25536"/>
                  <a:pt x="28524" y="25539"/>
                  <a:pt x="28546" y="25539"/>
                </a:cubicBezTo>
                <a:cubicBezTo>
                  <a:pt x="28627" y="25539"/>
                  <a:pt x="28652" y="25495"/>
                  <a:pt x="28648" y="25382"/>
                </a:cubicBezTo>
                <a:cubicBezTo>
                  <a:pt x="28648" y="25372"/>
                  <a:pt x="28657" y="25361"/>
                  <a:pt x="28664" y="25345"/>
                </a:cubicBezTo>
                <a:cubicBezTo>
                  <a:pt x="28766" y="25374"/>
                  <a:pt x="28864" y="25409"/>
                  <a:pt x="28966" y="25429"/>
                </a:cubicBezTo>
                <a:cubicBezTo>
                  <a:pt x="29067" y="25450"/>
                  <a:pt x="29166" y="25461"/>
                  <a:pt x="29265" y="25461"/>
                </a:cubicBezTo>
                <a:cubicBezTo>
                  <a:pt x="29439" y="25461"/>
                  <a:pt x="29610" y="25425"/>
                  <a:pt x="29774" y="25338"/>
                </a:cubicBezTo>
                <a:cubicBezTo>
                  <a:pt x="29869" y="25288"/>
                  <a:pt x="29907" y="25228"/>
                  <a:pt x="29850" y="25124"/>
                </a:cubicBezTo>
                <a:cubicBezTo>
                  <a:pt x="29811" y="25053"/>
                  <a:pt x="29788" y="24972"/>
                  <a:pt x="29753" y="24883"/>
                </a:cubicBezTo>
                <a:lnTo>
                  <a:pt x="29753" y="24883"/>
                </a:lnTo>
                <a:cubicBezTo>
                  <a:pt x="29823" y="24884"/>
                  <a:pt x="29886" y="24890"/>
                  <a:pt x="29946" y="24890"/>
                </a:cubicBezTo>
                <a:cubicBezTo>
                  <a:pt x="29959" y="24890"/>
                  <a:pt x="29971" y="24889"/>
                  <a:pt x="29984" y="24889"/>
                </a:cubicBezTo>
                <a:cubicBezTo>
                  <a:pt x="30181" y="24882"/>
                  <a:pt x="30381" y="24884"/>
                  <a:pt x="30576" y="24854"/>
                </a:cubicBezTo>
                <a:cubicBezTo>
                  <a:pt x="30843" y="24815"/>
                  <a:pt x="30856" y="24775"/>
                  <a:pt x="30731" y="24530"/>
                </a:cubicBezTo>
                <a:cubicBezTo>
                  <a:pt x="30799" y="24519"/>
                  <a:pt x="30863" y="24507"/>
                  <a:pt x="30926" y="24495"/>
                </a:cubicBezTo>
                <a:cubicBezTo>
                  <a:pt x="31014" y="24480"/>
                  <a:pt x="31103" y="24469"/>
                  <a:pt x="31190" y="24447"/>
                </a:cubicBezTo>
                <a:cubicBezTo>
                  <a:pt x="31290" y="24418"/>
                  <a:pt x="31376" y="24369"/>
                  <a:pt x="31328" y="24240"/>
                </a:cubicBezTo>
                <a:cubicBezTo>
                  <a:pt x="31419" y="24193"/>
                  <a:pt x="31510" y="24156"/>
                  <a:pt x="31591" y="24105"/>
                </a:cubicBezTo>
                <a:cubicBezTo>
                  <a:pt x="31702" y="24035"/>
                  <a:pt x="31702" y="23987"/>
                  <a:pt x="31611" y="23895"/>
                </a:cubicBezTo>
                <a:cubicBezTo>
                  <a:pt x="31497" y="23779"/>
                  <a:pt x="31384" y="23660"/>
                  <a:pt x="31272" y="23542"/>
                </a:cubicBezTo>
                <a:cubicBezTo>
                  <a:pt x="31258" y="23527"/>
                  <a:pt x="31244" y="23500"/>
                  <a:pt x="31246" y="23482"/>
                </a:cubicBezTo>
                <a:cubicBezTo>
                  <a:pt x="31294" y="23208"/>
                  <a:pt x="31153" y="22979"/>
                  <a:pt x="31064" y="22742"/>
                </a:cubicBezTo>
                <a:cubicBezTo>
                  <a:pt x="31015" y="22609"/>
                  <a:pt x="30926" y="22491"/>
                  <a:pt x="30866" y="22383"/>
                </a:cubicBezTo>
                <a:cubicBezTo>
                  <a:pt x="31131" y="22277"/>
                  <a:pt x="31399" y="22174"/>
                  <a:pt x="31663" y="22065"/>
                </a:cubicBezTo>
                <a:cubicBezTo>
                  <a:pt x="31736" y="22034"/>
                  <a:pt x="31801" y="21977"/>
                  <a:pt x="31875" y="21951"/>
                </a:cubicBezTo>
                <a:cubicBezTo>
                  <a:pt x="31985" y="21913"/>
                  <a:pt x="32103" y="21900"/>
                  <a:pt x="32211" y="21859"/>
                </a:cubicBezTo>
                <a:cubicBezTo>
                  <a:pt x="32345" y="21808"/>
                  <a:pt x="32480" y="21753"/>
                  <a:pt x="32599" y="21678"/>
                </a:cubicBezTo>
                <a:cubicBezTo>
                  <a:pt x="32723" y="21599"/>
                  <a:pt x="32719" y="21534"/>
                  <a:pt x="32628" y="21417"/>
                </a:cubicBezTo>
                <a:cubicBezTo>
                  <a:pt x="32593" y="21372"/>
                  <a:pt x="32559" y="21326"/>
                  <a:pt x="32521" y="21273"/>
                </a:cubicBezTo>
                <a:cubicBezTo>
                  <a:pt x="32676" y="21190"/>
                  <a:pt x="32825" y="21113"/>
                  <a:pt x="32969" y="21032"/>
                </a:cubicBezTo>
                <a:cubicBezTo>
                  <a:pt x="33195" y="20903"/>
                  <a:pt x="33421" y="20773"/>
                  <a:pt x="33647" y="20642"/>
                </a:cubicBezTo>
                <a:cubicBezTo>
                  <a:pt x="33755" y="20579"/>
                  <a:pt x="33756" y="20557"/>
                  <a:pt x="33660" y="20377"/>
                </a:cubicBezTo>
                <a:cubicBezTo>
                  <a:pt x="33732" y="20312"/>
                  <a:pt x="33813" y="20253"/>
                  <a:pt x="33879" y="20179"/>
                </a:cubicBezTo>
                <a:cubicBezTo>
                  <a:pt x="33972" y="20075"/>
                  <a:pt x="34059" y="19967"/>
                  <a:pt x="34136" y="19853"/>
                </a:cubicBezTo>
                <a:cubicBezTo>
                  <a:pt x="34202" y="19756"/>
                  <a:pt x="34162" y="19682"/>
                  <a:pt x="34072" y="19605"/>
                </a:cubicBezTo>
                <a:cubicBezTo>
                  <a:pt x="33940" y="19492"/>
                  <a:pt x="33825" y="19359"/>
                  <a:pt x="33708" y="19230"/>
                </a:cubicBezTo>
                <a:cubicBezTo>
                  <a:pt x="33652" y="19167"/>
                  <a:pt x="33681" y="19132"/>
                  <a:pt x="33752" y="19090"/>
                </a:cubicBezTo>
                <a:cubicBezTo>
                  <a:pt x="33973" y="18958"/>
                  <a:pt x="34188" y="18815"/>
                  <a:pt x="34403" y="18676"/>
                </a:cubicBezTo>
                <a:cubicBezTo>
                  <a:pt x="34504" y="18610"/>
                  <a:pt x="34601" y="18538"/>
                  <a:pt x="34699" y="18468"/>
                </a:cubicBezTo>
                <a:cubicBezTo>
                  <a:pt x="34764" y="18421"/>
                  <a:pt x="34817" y="18375"/>
                  <a:pt x="34743" y="18288"/>
                </a:cubicBezTo>
                <a:cubicBezTo>
                  <a:pt x="34729" y="18270"/>
                  <a:pt x="34750" y="18201"/>
                  <a:pt x="34775" y="18177"/>
                </a:cubicBezTo>
                <a:cubicBezTo>
                  <a:pt x="34879" y="18078"/>
                  <a:pt x="35002" y="17995"/>
                  <a:pt x="35097" y="17888"/>
                </a:cubicBezTo>
                <a:cubicBezTo>
                  <a:pt x="35185" y="17792"/>
                  <a:pt x="35254" y="17676"/>
                  <a:pt x="35316" y="17560"/>
                </a:cubicBezTo>
                <a:cubicBezTo>
                  <a:pt x="35365" y="17476"/>
                  <a:pt x="35360" y="17387"/>
                  <a:pt x="35252" y="17337"/>
                </a:cubicBezTo>
                <a:cubicBezTo>
                  <a:pt x="35228" y="17327"/>
                  <a:pt x="35211" y="17303"/>
                  <a:pt x="35182" y="17280"/>
                </a:cubicBezTo>
                <a:cubicBezTo>
                  <a:pt x="35284" y="17190"/>
                  <a:pt x="35376" y="17102"/>
                  <a:pt x="35473" y="17020"/>
                </a:cubicBezTo>
                <a:cubicBezTo>
                  <a:pt x="35759" y="16775"/>
                  <a:pt x="36055" y="16539"/>
                  <a:pt x="36335" y="16284"/>
                </a:cubicBezTo>
                <a:cubicBezTo>
                  <a:pt x="36642" y="16010"/>
                  <a:pt x="36973" y="15768"/>
                  <a:pt x="37287" y="15504"/>
                </a:cubicBezTo>
                <a:cubicBezTo>
                  <a:pt x="37363" y="15440"/>
                  <a:pt x="37426" y="15357"/>
                  <a:pt x="37481" y="15275"/>
                </a:cubicBezTo>
                <a:cubicBezTo>
                  <a:pt x="37521" y="15216"/>
                  <a:pt x="37501" y="15164"/>
                  <a:pt x="37429" y="15164"/>
                </a:cubicBezTo>
                <a:cubicBezTo>
                  <a:pt x="37424" y="15164"/>
                  <a:pt x="37419" y="15164"/>
                  <a:pt x="37413" y="15165"/>
                </a:cubicBezTo>
                <a:cubicBezTo>
                  <a:pt x="37283" y="15176"/>
                  <a:pt x="37152" y="15194"/>
                  <a:pt x="37023" y="15216"/>
                </a:cubicBezTo>
                <a:cubicBezTo>
                  <a:pt x="36771" y="15260"/>
                  <a:pt x="36520" y="15316"/>
                  <a:pt x="36266" y="15352"/>
                </a:cubicBezTo>
                <a:cubicBezTo>
                  <a:pt x="36020" y="15387"/>
                  <a:pt x="35772" y="15403"/>
                  <a:pt x="35523" y="15423"/>
                </a:cubicBezTo>
                <a:cubicBezTo>
                  <a:pt x="35402" y="15433"/>
                  <a:pt x="35279" y="15436"/>
                  <a:pt x="35156" y="15443"/>
                </a:cubicBezTo>
                <a:cubicBezTo>
                  <a:pt x="35151" y="15250"/>
                  <a:pt x="35143" y="15232"/>
                  <a:pt x="34975" y="15212"/>
                </a:cubicBezTo>
                <a:cubicBezTo>
                  <a:pt x="34923" y="15206"/>
                  <a:pt x="34870" y="15204"/>
                  <a:pt x="34817" y="15204"/>
                </a:cubicBezTo>
                <a:cubicBezTo>
                  <a:pt x="34742" y="15204"/>
                  <a:pt x="34666" y="15209"/>
                  <a:pt x="34591" y="15217"/>
                </a:cubicBezTo>
                <a:cubicBezTo>
                  <a:pt x="34173" y="15263"/>
                  <a:pt x="33756" y="15315"/>
                  <a:pt x="33337" y="15366"/>
                </a:cubicBezTo>
                <a:cubicBezTo>
                  <a:pt x="33336" y="15366"/>
                  <a:pt x="33335" y="15366"/>
                  <a:pt x="33334" y="15366"/>
                </a:cubicBezTo>
                <a:cubicBezTo>
                  <a:pt x="33325" y="15366"/>
                  <a:pt x="33315" y="15362"/>
                  <a:pt x="33303" y="15360"/>
                </a:cubicBezTo>
                <a:cubicBezTo>
                  <a:pt x="33330" y="15228"/>
                  <a:pt x="33356" y="15099"/>
                  <a:pt x="33381" y="14969"/>
                </a:cubicBezTo>
                <a:cubicBezTo>
                  <a:pt x="33401" y="14869"/>
                  <a:pt x="33350" y="14798"/>
                  <a:pt x="33237" y="14764"/>
                </a:cubicBezTo>
                <a:cubicBezTo>
                  <a:pt x="33182" y="14747"/>
                  <a:pt x="33127" y="14740"/>
                  <a:pt x="33073" y="14740"/>
                </a:cubicBezTo>
                <a:cubicBezTo>
                  <a:pt x="32973" y="14740"/>
                  <a:pt x="32876" y="14764"/>
                  <a:pt x="32779" y="14798"/>
                </a:cubicBezTo>
                <a:cubicBezTo>
                  <a:pt x="32732" y="14815"/>
                  <a:pt x="32685" y="14834"/>
                  <a:pt x="32628" y="14854"/>
                </a:cubicBezTo>
                <a:cubicBezTo>
                  <a:pt x="32614" y="14737"/>
                  <a:pt x="32550" y="14699"/>
                  <a:pt x="32465" y="14699"/>
                </a:cubicBezTo>
                <a:cubicBezTo>
                  <a:pt x="32450" y="14699"/>
                  <a:pt x="32434" y="14700"/>
                  <a:pt x="32418" y="14702"/>
                </a:cubicBezTo>
                <a:cubicBezTo>
                  <a:pt x="32166" y="14734"/>
                  <a:pt x="31914" y="14769"/>
                  <a:pt x="31662" y="14803"/>
                </a:cubicBezTo>
                <a:cubicBezTo>
                  <a:pt x="31657" y="14745"/>
                  <a:pt x="31642" y="14679"/>
                  <a:pt x="31647" y="14616"/>
                </a:cubicBezTo>
                <a:cubicBezTo>
                  <a:pt x="31655" y="14522"/>
                  <a:pt x="31610" y="14472"/>
                  <a:pt x="31533" y="14472"/>
                </a:cubicBezTo>
                <a:cubicBezTo>
                  <a:pt x="31511" y="14472"/>
                  <a:pt x="31487" y="14476"/>
                  <a:pt x="31461" y="14484"/>
                </a:cubicBezTo>
                <a:cubicBezTo>
                  <a:pt x="31294" y="14533"/>
                  <a:pt x="31129" y="14595"/>
                  <a:pt x="30967" y="14661"/>
                </a:cubicBezTo>
                <a:cubicBezTo>
                  <a:pt x="30629" y="14797"/>
                  <a:pt x="30293" y="14939"/>
                  <a:pt x="29956" y="15079"/>
                </a:cubicBezTo>
                <a:cubicBezTo>
                  <a:pt x="29906" y="15099"/>
                  <a:pt x="29857" y="15121"/>
                  <a:pt x="29803" y="15144"/>
                </a:cubicBezTo>
                <a:cubicBezTo>
                  <a:pt x="29802" y="14922"/>
                  <a:pt x="29799" y="14699"/>
                  <a:pt x="29801" y="14478"/>
                </a:cubicBezTo>
                <a:cubicBezTo>
                  <a:pt x="29801" y="14400"/>
                  <a:pt x="29774" y="14362"/>
                  <a:pt x="29696" y="14357"/>
                </a:cubicBezTo>
                <a:cubicBezTo>
                  <a:pt x="29664" y="14355"/>
                  <a:pt x="29634" y="14354"/>
                  <a:pt x="29603" y="14354"/>
                </a:cubicBezTo>
                <a:cubicBezTo>
                  <a:pt x="29405" y="14354"/>
                  <a:pt x="29220" y="14402"/>
                  <a:pt x="29056" y="14527"/>
                </a:cubicBezTo>
                <a:cubicBezTo>
                  <a:pt x="29010" y="14454"/>
                  <a:pt x="28974" y="14420"/>
                  <a:pt x="28929" y="14420"/>
                </a:cubicBezTo>
                <a:cubicBezTo>
                  <a:pt x="28895" y="14420"/>
                  <a:pt x="28855" y="14440"/>
                  <a:pt x="28803" y="14478"/>
                </a:cubicBezTo>
                <a:cubicBezTo>
                  <a:pt x="28646" y="14591"/>
                  <a:pt x="28488" y="14703"/>
                  <a:pt x="28336" y="14811"/>
                </a:cubicBezTo>
                <a:cubicBezTo>
                  <a:pt x="28313" y="14797"/>
                  <a:pt x="28304" y="14795"/>
                  <a:pt x="28302" y="14789"/>
                </a:cubicBezTo>
                <a:cubicBezTo>
                  <a:pt x="28253" y="14681"/>
                  <a:pt x="28226" y="14633"/>
                  <a:pt x="28181" y="14633"/>
                </a:cubicBezTo>
                <a:cubicBezTo>
                  <a:pt x="28146" y="14633"/>
                  <a:pt x="28100" y="14661"/>
                  <a:pt x="28025" y="14712"/>
                </a:cubicBezTo>
                <a:cubicBezTo>
                  <a:pt x="27797" y="14868"/>
                  <a:pt x="27566" y="15020"/>
                  <a:pt x="27343" y="15181"/>
                </a:cubicBezTo>
                <a:cubicBezTo>
                  <a:pt x="27254" y="15247"/>
                  <a:pt x="27183" y="15336"/>
                  <a:pt x="27096" y="15422"/>
                </a:cubicBezTo>
                <a:cubicBezTo>
                  <a:pt x="27077" y="15332"/>
                  <a:pt x="27060" y="15253"/>
                  <a:pt x="27044" y="15176"/>
                </a:cubicBezTo>
                <a:cubicBezTo>
                  <a:pt x="27029" y="15095"/>
                  <a:pt x="26999" y="15052"/>
                  <a:pt x="26949" y="15052"/>
                </a:cubicBezTo>
                <a:cubicBezTo>
                  <a:pt x="26924" y="15052"/>
                  <a:pt x="26893" y="15062"/>
                  <a:pt x="26857" y="15085"/>
                </a:cubicBezTo>
                <a:cubicBezTo>
                  <a:pt x="26684" y="15191"/>
                  <a:pt x="26517" y="15305"/>
                  <a:pt x="26358" y="15427"/>
                </a:cubicBezTo>
                <a:cubicBezTo>
                  <a:pt x="26195" y="15551"/>
                  <a:pt x="26024" y="15639"/>
                  <a:pt x="25829" y="15702"/>
                </a:cubicBezTo>
                <a:cubicBezTo>
                  <a:pt x="25675" y="15751"/>
                  <a:pt x="25527" y="15831"/>
                  <a:pt x="25388" y="15917"/>
                </a:cubicBezTo>
                <a:cubicBezTo>
                  <a:pt x="25284" y="15982"/>
                  <a:pt x="25207" y="16087"/>
                  <a:pt x="25104" y="16157"/>
                </a:cubicBezTo>
                <a:cubicBezTo>
                  <a:pt x="24995" y="16231"/>
                  <a:pt x="24865" y="16273"/>
                  <a:pt x="24754" y="16347"/>
                </a:cubicBezTo>
                <a:cubicBezTo>
                  <a:pt x="24621" y="16435"/>
                  <a:pt x="24507" y="16550"/>
                  <a:pt x="24372" y="16633"/>
                </a:cubicBezTo>
                <a:cubicBezTo>
                  <a:pt x="24151" y="16772"/>
                  <a:pt x="23920" y="16893"/>
                  <a:pt x="23694" y="17026"/>
                </a:cubicBezTo>
                <a:cubicBezTo>
                  <a:pt x="23517" y="17130"/>
                  <a:pt x="23344" y="17239"/>
                  <a:pt x="23169" y="17346"/>
                </a:cubicBezTo>
                <a:cubicBezTo>
                  <a:pt x="23159" y="17338"/>
                  <a:pt x="23150" y="17330"/>
                  <a:pt x="23142" y="17321"/>
                </a:cubicBezTo>
                <a:cubicBezTo>
                  <a:pt x="23251" y="17157"/>
                  <a:pt x="23349" y="16982"/>
                  <a:pt x="23473" y="16829"/>
                </a:cubicBezTo>
                <a:cubicBezTo>
                  <a:pt x="23646" y="16618"/>
                  <a:pt x="23834" y="16418"/>
                  <a:pt x="24023" y="16222"/>
                </a:cubicBezTo>
                <a:cubicBezTo>
                  <a:pt x="24209" y="16029"/>
                  <a:pt x="24398" y="15838"/>
                  <a:pt x="24594" y="15656"/>
                </a:cubicBezTo>
                <a:cubicBezTo>
                  <a:pt x="24821" y="15448"/>
                  <a:pt x="25057" y="15249"/>
                  <a:pt x="25290" y="15048"/>
                </a:cubicBezTo>
                <a:cubicBezTo>
                  <a:pt x="25304" y="15035"/>
                  <a:pt x="25318" y="15021"/>
                  <a:pt x="25330" y="15005"/>
                </a:cubicBezTo>
                <a:cubicBezTo>
                  <a:pt x="25424" y="14894"/>
                  <a:pt x="25419" y="14860"/>
                  <a:pt x="25295" y="14770"/>
                </a:cubicBezTo>
                <a:cubicBezTo>
                  <a:pt x="25341" y="14594"/>
                  <a:pt x="25506" y="14519"/>
                  <a:pt x="25618" y="14399"/>
                </a:cubicBezTo>
                <a:cubicBezTo>
                  <a:pt x="25664" y="14351"/>
                  <a:pt x="25721" y="14315"/>
                  <a:pt x="25772" y="14272"/>
                </a:cubicBezTo>
                <a:cubicBezTo>
                  <a:pt x="25853" y="14203"/>
                  <a:pt x="25897" y="14120"/>
                  <a:pt x="25941" y="14018"/>
                </a:cubicBezTo>
                <a:cubicBezTo>
                  <a:pt x="26009" y="13858"/>
                  <a:pt x="26127" y="13715"/>
                  <a:pt x="26236" y="13575"/>
                </a:cubicBezTo>
                <a:cubicBezTo>
                  <a:pt x="26303" y="13488"/>
                  <a:pt x="26406" y="13427"/>
                  <a:pt x="26476" y="13340"/>
                </a:cubicBezTo>
                <a:cubicBezTo>
                  <a:pt x="26553" y="13242"/>
                  <a:pt x="26533" y="13200"/>
                  <a:pt x="26417" y="13148"/>
                </a:cubicBezTo>
                <a:cubicBezTo>
                  <a:pt x="26368" y="13127"/>
                  <a:pt x="26322" y="13099"/>
                  <a:pt x="26256" y="13066"/>
                </a:cubicBezTo>
                <a:cubicBezTo>
                  <a:pt x="26339" y="12981"/>
                  <a:pt x="26406" y="12906"/>
                  <a:pt x="26481" y="12840"/>
                </a:cubicBezTo>
                <a:cubicBezTo>
                  <a:pt x="26640" y="12701"/>
                  <a:pt x="26800" y="12564"/>
                  <a:pt x="26964" y="12432"/>
                </a:cubicBezTo>
                <a:cubicBezTo>
                  <a:pt x="27051" y="12361"/>
                  <a:pt x="27151" y="12306"/>
                  <a:pt x="27240" y="12237"/>
                </a:cubicBezTo>
                <a:cubicBezTo>
                  <a:pt x="27311" y="12181"/>
                  <a:pt x="27391" y="12125"/>
                  <a:pt x="27306" y="12016"/>
                </a:cubicBezTo>
                <a:cubicBezTo>
                  <a:pt x="27293" y="11998"/>
                  <a:pt x="27321" y="11938"/>
                  <a:pt x="27345" y="11909"/>
                </a:cubicBezTo>
                <a:cubicBezTo>
                  <a:pt x="27481" y="11728"/>
                  <a:pt x="27620" y="11553"/>
                  <a:pt x="27758" y="11372"/>
                </a:cubicBezTo>
                <a:cubicBezTo>
                  <a:pt x="27784" y="11339"/>
                  <a:pt x="27808" y="11298"/>
                  <a:pt x="27819" y="11259"/>
                </a:cubicBezTo>
                <a:cubicBezTo>
                  <a:pt x="27866" y="11105"/>
                  <a:pt x="27865" y="10937"/>
                  <a:pt x="27631" y="10904"/>
                </a:cubicBezTo>
                <a:cubicBezTo>
                  <a:pt x="27600" y="10899"/>
                  <a:pt x="27572" y="10889"/>
                  <a:pt x="27535" y="10880"/>
                </a:cubicBezTo>
                <a:cubicBezTo>
                  <a:pt x="27554" y="10834"/>
                  <a:pt x="27573" y="10797"/>
                  <a:pt x="27589" y="10758"/>
                </a:cubicBezTo>
                <a:cubicBezTo>
                  <a:pt x="27644" y="10613"/>
                  <a:pt x="27721" y="10482"/>
                  <a:pt x="27747" y="10316"/>
                </a:cubicBezTo>
                <a:cubicBezTo>
                  <a:pt x="27772" y="10153"/>
                  <a:pt x="27900" y="10006"/>
                  <a:pt x="27985" y="9852"/>
                </a:cubicBezTo>
                <a:cubicBezTo>
                  <a:pt x="28004" y="9817"/>
                  <a:pt x="28030" y="9788"/>
                  <a:pt x="28047" y="9753"/>
                </a:cubicBezTo>
                <a:cubicBezTo>
                  <a:pt x="28104" y="9642"/>
                  <a:pt x="28094" y="9610"/>
                  <a:pt x="27975" y="9547"/>
                </a:cubicBezTo>
                <a:cubicBezTo>
                  <a:pt x="28045" y="9410"/>
                  <a:pt x="28114" y="9275"/>
                  <a:pt x="28185" y="9138"/>
                </a:cubicBezTo>
                <a:cubicBezTo>
                  <a:pt x="28245" y="9025"/>
                  <a:pt x="28324" y="8917"/>
                  <a:pt x="28360" y="8796"/>
                </a:cubicBezTo>
                <a:cubicBezTo>
                  <a:pt x="28409" y="8633"/>
                  <a:pt x="28387" y="8566"/>
                  <a:pt x="28255" y="8566"/>
                </a:cubicBezTo>
                <a:cubicBezTo>
                  <a:pt x="28238" y="8566"/>
                  <a:pt x="28218" y="8567"/>
                  <a:pt x="28197" y="8570"/>
                </a:cubicBezTo>
                <a:cubicBezTo>
                  <a:pt x="27991" y="8590"/>
                  <a:pt x="27787" y="8618"/>
                  <a:pt x="27582" y="8643"/>
                </a:cubicBezTo>
                <a:cubicBezTo>
                  <a:pt x="27526" y="8651"/>
                  <a:pt x="27468" y="8658"/>
                  <a:pt x="27412" y="8664"/>
                </a:cubicBezTo>
                <a:cubicBezTo>
                  <a:pt x="27391" y="8512"/>
                  <a:pt x="27375" y="8461"/>
                  <a:pt x="27289" y="8461"/>
                </a:cubicBezTo>
                <a:cubicBezTo>
                  <a:pt x="27256" y="8461"/>
                  <a:pt x="27213" y="8469"/>
                  <a:pt x="27154" y="8481"/>
                </a:cubicBezTo>
                <a:cubicBezTo>
                  <a:pt x="26898" y="8534"/>
                  <a:pt x="26645" y="8596"/>
                  <a:pt x="26390" y="8653"/>
                </a:cubicBezTo>
                <a:cubicBezTo>
                  <a:pt x="26360" y="8661"/>
                  <a:pt x="26331" y="8663"/>
                  <a:pt x="26297" y="8670"/>
                </a:cubicBezTo>
                <a:cubicBezTo>
                  <a:pt x="26425" y="8376"/>
                  <a:pt x="26544" y="8088"/>
                  <a:pt x="26673" y="7805"/>
                </a:cubicBezTo>
                <a:cubicBezTo>
                  <a:pt x="26730" y="7680"/>
                  <a:pt x="26801" y="7558"/>
                  <a:pt x="26877" y="7440"/>
                </a:cubicBezTo>
                <a:cubicBezTo>
                  <a:pt x="26965" y="7299"/>
                  <a:pt x="27065" y="7164"/>
                  <a:pt x="27157" y="7023"/>
                </a:cubicBezTo>
                <a:cubicBezTo>
                  <a:pt x="27185" y="6981"/>
                  <a:pt x="27203" y="6933"/>
                  <a:pt x="27219" y="6884"/>
                </a:cubicBezTo>
                <a:cubicBezTo>
                  <a:pt x="27253" y="6791"/>
                  <a:pt x="27244" y="6717"/>
                  <a:pt x="27125" y="6694"/>
                </a:cubicBezTo>
                <a:cubicBezTo>
                  <a:pt x="27091" y="6688"/>
                  <a:pt x="27062" y="6667"/>
                  <a:pt x="27019" y="6648"/>
                </a:cubicBezTo>
                <a:cubicBezTo>
                  <a:pt x="27034" y="6605"/>
                  <a:pt x="27046" y="6563"/>
                  <a:pt x="27063" y="6526"/>
                </a:cubicBezTo>
                <a:cubicBezTo>
                  <a:pt x="27182" y="6262"/>
                  <a:pt x="27304" y="6000"/>
                  <a:pt x="27423" y="5737"/>
                </a:cubicBezTo>
                <a:cubicBezTo>
                  <a:pt x="27438" y="5703"/>
                  <a:pt x="27456" y="5668"/>
                  <a:pt x="27469" y="5631"/>
                </a:cubicBezTo>
                <a:cubicBezTo>
                  <a:pt x="27523" y="5478"/>
                  <a:pt x="27512" y="5453"/>
                  <a:pt x="27367" y="5380"/>
                </a:cubicBezTo>
                <a:cubicBezTo>
                  <a:pt x="27414" y="5174"/>
                  <a:pt x="27466" y="4968"/>
                  <a:pt x="27506" y="4758"/>
                </a:cubicBezTo>
                <a:cubicBezTo>
                  <a:pt x="27525" y="4659"/>
                  <a:pt x="27525" y="4556"/>
                  <a:pt x="27522" y="4455"/>
                </a:cubicBezTo>
                <a:cubicBezTo>
                  <a:pt x="27518" y="4355"/>
                  <a:pt x="27461" y="4315"/>
                  <a:pt x="27368" y="4315"/>
                </a:cubicBezTo>
                <a:cubicBezTo>
                  <a:pt x="27362" y="4315"/>
                  <a:pt x="27355" y="4315"/>
                  <a:pt x="27348" y="4315"/>
                </a:cubicBezTo>
                <a:cubicBezTo>
                  <a:pt x="26952" y="4342"/>
                  <a:pt x="26556" y="4367"/>
                  <a:pt x="26159" y="4391"/>
                </a:cubicBezTo>
                <a:cubicBezTo>
                  <a:pt x="26156" y="4392"/>
                  <a:pt x="26153" y="4392"/>
                  <a:pt x="26150" y="4392"/>
                </a:cubicBezTo>
                <a:cubicBezTo>
                  <a:pt x="26130" y="4392"/>
                  <a:pt x="26111" y="4389"/>
                  <a:pt x="26097" y="4388"/>
                </a:cubicBezTo>
                <a:cubicBezTo>
                  <a:pt x="26156" y="4117"/>
                  <a:pt x="26216" y="3853"/>
                  <a:pt x="26267" y="3587"/>
                </a:cubicBezTo>
                <a:cubicBezTo>
                  <a:pt x="26276" y="3550"/>
                  <a:pt x="26240" y="3504"/>
                  <a:pt x="26224" y="3461"/>
                </a:cubicBezTo>
                <a:cubicBezTo>
                  <a:pt x="26213" y="3429"/>
                  <a:pt x="26188" y="3396"/>
                  <a:pt x="26192" y="3365"/>
                </a:cubicBezTo>
                <a:cubicBezTo>
                  <a:pt x="26210" y="3226"/>
                  <a:pt x="26237" y="3088"/>
                  <a:pt x="26257" y="2949"/>
                </a:cubicBezTo>
                <a:cubicBezTo>
                  <a:pt x="26267" y="2877"/>
                  <a:pt x="26280" y="2803"/>
                  <a:pt x="26277" y="2730"/>
                </a:cubicBezTo>
                <a:cubicBezTo>
                  <a:pt x="26271" y="2532"/>
                  <a:pt x="26225" y="2485"/>
                  <a:pt x="26014" y="2452"/>
                </a:cubicBezTo>
                <a:cubicBezTo>
                  <a:pt x="26084" y="2218"/>
                  <a:pt x="26139" y="1985"/>
                  <a:pt x="26223" y="1761"/>
                </a:cubicBezTo>
                <a:cubicBezTo>
                  <a:pt x="26350" y="1421"/>
                  <a:pt x="26499" y="1091"/>
                  <a:pt x="26632" y="754"/>
                </a:cubicBezTo>
                <a:cubicBezTo>
                  <a:pt x="26688" y="608"/>
                  <a:pt x="26736" y="459"/>
                  <a:pt x="26772" y="308"/>
                </a:cubicBezTo>
                <a:cubicBezTo>
                  <a:pt x="26790" y="232"/>
                  <a:pt x="26785" y="145"/>
                  <a:pt x="26770" y="67"/>
                </a:cubicBezTo>
                <a:cubicBezTo>
                  <a:pt x="26761" y="22"/>
                  <a:pt x="26736" y="0"/>
                  <a:pt x="26707" y="0"/>
                </a:cubicBezTo>
                <a:close/>
              </a:path>
            </a:pathLst>
          </a:custGeom>
          <a:solidFill>
            <a:srgbClr val="FFFFFF">
              <a:alpha val="21568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33"/>
          <p:cNvSpPr/>
          <p:nvPr/>
        </p:nvSpPr>
        <p:spPr>
          <a:xfrm rot="-10539163" flipH="1">
            <a:off x="-162198" y="3550848"/>
            <a:ext cx="559562" cy="500089"/>
          </a:xfrm>
          <a:custGeom>
            <a:avLst/>
            <a:gdLst/>
            <a:ahLst/>
            <a:cxnLst/>
            <a:rect l="l" t="t" r="r" b="b"/>
            <a:pathLst>
              <a:path w="22383" h="20004" extrusionOk="0">
                <a:moveTo>
                  <a:pt x="15488" y="1"/>
                </a:moveTo>
                <a:cubicBezTo>
                  <a:pt x="15478" y="1"/>
                  <a:pt x="15467" y="3"/>
                  <a:pt x="15463" y="8"/>
                </a:cubicBezTo>
                <a:cubicBezTo>
                  <a:pt x="15410" y="70"/>
                  <a:pt x="15343" y="127"/>
                  <a:pt x="15316" y="199"/>
                </a:cubicBezTo>
                <a:cubicBezTo>
                  <a:pt x="15229" y="419"/>
                  <a:pt x="15163" y="646"/>
                  <a:pt x="15079" y="866"/>
                </a:cubicBezTo>
                <a:cubicBezTo>
                  <a:pt x="14879" y="1382"/>
                  <a:pt x="14679" y="1896"/>
                  <a:pt x="14470" y="2409"/>
                </a:cubicBezTo>
                <a:cubicBezTo>
                  <a:pt x="14320" y="2780"/>
                  <a:pt x="14155" y="3146"/>
                  <a:pt x="13996" y="3515"/>
                </a:cubicBezTo>
                <a:cubicBezTo>
                  <a:pt x="13983" y="3544"/>
                  <a:pt x="13964" y="3569"/>
                  <a:pt x="13935" y="3592"/>
                </a:cubicBezTo>
                <a:cubicBezTo>
                  <a:pt x="13959" y="3520"/>
                  <a:pt x="13994" y="3449"/>
                  <a:pt x="14005" y="3374"/>
                </a:cubicBezTo>
                <a:cubicBezTo>
                  <a:pt x="14024" y="3245"/>
                  <a:pt x="14030" y="3116"/>
                  <a:pt x="14038" y="2986"/>
                </a:cubicBezTo>
                <a:cubicBezTo>
                  <a:pt x="14038" y="2971"/>
                  <a:pt x="14019" y="2956"/>
                  <a:pt x="14012" y="2947"/>
                </a:cubicBezTo>
                <a:cubicBezTo>
                  <a:pt x="14011" y="2915"/>
                  <a:pt x="14012" y="2887"/>
                  <a:pt x="14010" y="2858"/>
                </a:cubicBezTo>
                <a:cubicBezTo>
                  <a:pt x="14004" y="2798"/>
                  <a:pt x="14002" y="2776"/>
                  <a:pt x="13981" y="2776"/>
                </a:cubicBezTo>
                <a:cubicBezTo>
                  <a:pt x="13967" y="2776"/>
                  <a:pt x="13946" y="2785"/>
                  <a:pt x="13912" y="2798"/>
                </a:cubicBezTo>
                <a:cubicBezTo>
                  <a:pt x="13836" y="2826"/>
                  <a:pt x="13759" y="2851"/>
                  <a:pt x="13687" y="2875"/>
                </a:cubicBezTo>
                <a:cubicBezTo>
                  <a:pt x="13754" y="2740"/>
                  <a:pt x="13688" y="2601"/>
                  <a:pt x="13656" y="2462"/>
                </a:cubicBezTo>
                <a:cubicBezTo>
                  <a:pt x="13633" y="2362"/>
                  <a:pt x="13603" y="2263"/>
                  <a:pt x="13572" y="2164"/>
                </a:cubicBezTo>
                <a:cubicBezTo>
                  <a:pt x="13547" y="2083"/>
                  <a:pt x="13523" y="2046"/>
                  <a:pt x="13481" y="2046"/>
                </a:cubicBezTo>
                <a:cubicBezTo>
                  <a:pt x="13452" y="2046"/>
                  <a:pt x="13414" y="2064"/>
                  <a:pt x="13361" y="2098"/>
                </a:cubicBezTo>
                <a:cubicBezTo>
                  <a:pt x="13309" y="1985"/>
                  <a:pt x="13264" y="1868"/>
                  <a:pt x="13204" y="1760"/>
                </a:cubicBezTo>
                <a:cubicBezTo>
                  <a:pt x="13150" y="1659"/>
                  <a:pt x="13078" y="1565"/>
                  <a:pt x="13014" y="1465"/>
                </a:cubicBezTo>
                <a:cubicBezTo>
                  <a:pt x="13001" y="1444"/>
                  <a:pt x="12986" y="1434"/>
                  <a:pt x="12972" y="1434"/>
                </a:cubicBezTo>
                <a:cubicBezTo>
                  <a:pt x="12958" y="1434"/>
                  <a:pt x="12943" y="1444"/>
                  <a:pt x="12930" y="1460"/>
                </a:cubicBezTo>
                <a:cubicBezTo>
                  <a:pt x="12884" y="1517"/>
                  <a:pt x="12838" y="1573"/>
                  <a:pt x="12801" y="1635"/>
                </a:cubicBezTo>
                <a:cubicBezTo>
                  <a:pt x="12735" y="1743"/>
                  <a:pt x="12687" y="1859"/>
                  <a:pt x="12615" y="1961"/>
                </a:cubicBezTo>
                <a:cubicBezTo>
                  <a:pt x="12565" y="2030"/>
                  <a:pt x="12486" y="2076"/>
                  <a:pt x="12456" y="2164"/>
                </a:cubicBezTo>
                <a:cubicBezTo>
                  <a:pt x="12435" y="2226"/>
                  <a:pt x="12407" y="2285"/>
                  <a:pt x="12381" y="2350"/>
                </a:cubicBezTo>
                <a:cubicBezTo>
                  <a:pt x="12199" y="2147"/>
                  <a:pt x="12004" y="1956"/>
                  <a:pt x="11890" y="1676"/>
                </a:cubicBezTo>
                <a:cubicBezTo>
                  <a:pt x="11869" y="1730"/>
                  <a:pt x="11857" y="1757"/>
                  <a:pt x="11841" y="1798"/>
                </a:cubicBezTo>
                <a:cubicBezTo>
                  <a:pt x="11830" y="1768"/>
                  <a:pt x="11818" y="1752"/>
                  <a:pt x="11818" y="1736"/>
                </a:cubicBezTo>
                <a:cubicBezTo>
                  <a:pt x="11818" y="1701"/>
                  <a:pt x="11820" y="1674"/>
                  <a:pt x="11773" y="1669"/>
                </a:cubicBezTo>
                <a:cubicBezTo>
                  <a:pt x="11761" y="1668"/>
                  <a:pt x="11746" y="1638"/>
                  <a:pt x="11741" y="1620"/>
                </a:cubicBezTo>
                <a:cubicBezTo>
                  <a:pt x="11707" y="1509"/>
                  <a:pt x="11630" y="1431"/>
                  <a:pt x="11546" y="1364"/>
                </a:cubicBezTo>
                <a:cubicBezTo>
                  <a:pt x="11484" y="1316"/>
                  <a:pt x="11432" y="1258"/>
                  <a:pt x="11371" y="1210"/>
                </a:cubicBezTo>
                <a:cubicBezTo>
                  <a:pt x="11347" y="1191"/>
                  <a:pt x="11330" y="1182"/>
                  <a:pt x="11315" y="1182"/>
                </a:cubicBezTo>
                <a:cubicBezTo>
                  <a:pt x="11296" y="1182"/>
                  <a:pt x="11281" y="1199"/>
                  <a:pt x="11264" y="1234"/>
                </a:cubicBezTo>
                <a:cubicBezTo>
                  <a:pt x="11254" y="1254"/>
                  <a:pt x="11241" y="1274"/>
                  <a:pt x="11221" y="1309"/>
                </a:cubicBezTo>
                <a:cubicBezTo>
                  <a:pt x="11172" y="1261"/>
                  <a:pt x="11128" y="1223"/>
                  <a:pt x="11092" y="1179"/>
                </a:cubicBezTo>
                <a:cubicBezTo>
                  <a:pt x="11021" y="1090"/>
                  <a:pt x="10956" y="997"/>
                  <a:pt x="10886" y="909"/>
                </a:cubicBezTo>
                <a:cubicBezTo>
                  <a:pt x="10867" y="884"/>
                  <a:pt x="10845" y="866"/>
                  <a:pt x="10822" y="866"/>
                </a:cubicBezTo>
                <a:cubicBezTo>
                  <a:pt x="10804" y="866"/>
                  <a:pt x="10785" y="876"/>
                  <a:pt x="10765" y="901"/>
                </a:cubicBezTo>
                <a:cubicBezTo>
                  <a:pt x="10750" y="920"/>
                  <a:pt x="10734" y="929"/>
                  <a:pt x="10718" y="929"/>
                </a:cubicBezTo>
                <a:cubicBezTo>
                  <a:pt x="10701" y="929"/>
                  <a:pt x="10684" y="919"/>
                  <a:pt x="10665" y="899"/>
                </a:cubicBezTo>
                <a:cubicBezTo>
                  <a:pt x="10589" y="821"/>
                  <a:pt x="10507" y="752"/>
                  <a:pt x="10399" y="719"/>
                </a:cubicBezTo>
                <a:cubicBezTo>
                  <a:pt x="10373" y="712"/>
                  <a:pt x="10352" y="708"/>
                  <a:pt x="10335" y="708"/>
                </a:cubicBezTo>
                <a:cubicBezTo>
                  <a:pt x="10299" y="708"/>
                  <a:pt x="10276" y="725"/>
                  <a:pt x="10256" y="775"/>
                </a:cubicBezTo>
                <a:cubicBezTo>
                  <a:pt x="10200" y="910"/>
                  <a:pt x="10153" y="1047"/>
                  <a:pt x="10106" y="1186"/>
                </a:cubicBezTo>
                <a:cubicBezTo>
                  <a:pt x="10095" y="1222"/>
                  <a:pt x="10087" y="1246"/>
                  <a:pt x="10065" y="1246"/>
                </a:cubicBezTo>
                <a:cubicBezTo>
                  <a:pt x="10054" y="1246"/>
                  <a:pt x="10039" y="1239"/>
                  <a:pt x="10018" y="1225"/>
                </a:cubicBezTo>
                <a:cubicBezTo>
                  <a:pt x="9961" y="1186"/>
                  <a:pt x="9894" y="1162"/>
                  <a:pt x="9829" y="1139"/>
                </a:cubicBezTo>
                <a:cubicBezTo>
                  <a:pt x="9719" y="1099"/>
                  <a:pt x="9648" y="1009"/>
                  <a:pt x="9564" y="934"/>
                </a:cubicBezTo>
                <a:cubicBezTo>
                  <a:pt x="9498" y="876"/>
                  <a:pt x="9428" y="819"/>
                  <a:pt x="9353" y="774"/>
                </a:cubicBezTo>
                <a:cubicBezTo>
                  <a:pt x="9325" y="757"/>
                  <a:pt x="9301" y="749"/>
                  <a:pt x="9281" y="749"/>
                </a:cubicBezTo>
                <a:cubicBezTo>
                  <a:pt x="9238" y="749"/>
                  <a:pt x="9211" y="785"/>
                  <a:pt x="9199" y="852"/>
                </a:cubicBezTo>
                <a:cubicBezTo>
                  <a:pt x="9194" y="881"/>
                  <a:pt x="9189" y="908"/>
                  <a:pt x="9179" y="951"/>
                </a:cubicBezTo>
                <a:cubicBezTo>
                  <a:pt x="9109" y="903"/>
                  <a:pt x="9048" y="863"/>
                  <a:pt x="8990" y="819"/>
                </a:cubicBezTo>
                <a:cubicBezTo>
                  <a:pt x="8939" y="779"/>
                  <a:pt x="8891" y="733"/>
                  <a:pt x="8840" y="691"/>
                </a:cubicBezTo>
                <a:cubicBezTo>
                  <a:pt x="8798" y="657"/>
                  <a:pt x="8768" y="640"/>
                  <a:pt x="8739" y="640"/>
                </a:cubicBezTo>
                <a:cubicBezTo>
                  <a:pt x="8705" y="640"/>
                  <a:pt x="8673" y="663"/>
                  <a:pt x="8623" y="711"/>
                </a:cubicBezTo>
                <a:cubicBezTo>
                  <a:pt x="8505" y="652"/>
                  <a:pt x="8382" y="591"/>
                  <a:pt x="8260" y="528"/>
                </a:cubicBezTo>
                <a:cubicBezTo>
                  <a:pt x="8253" y="524"/>
                  <a:pt x="8244" y="523"/>
                  <a:pt x="8235" y="523"/>
                </a:cubicBezTo>
                <a:cubicBezTo>
                  <a:pt x="8188" y="523"/>
                  <a:pt x="8121" y="567"/>
                  <a:pt x="8120" y="611"/>
                </a:cubicBezTo>
                <a:cubicBezTo>
                  <a:pt x="8119" y="663"/>
                  <a:pt x="8117" y="716"/>
                  <a:pt x="8114" y="768"/>
                </a:cubicBezTo>
                <a:cubicBezTo>
                  <a:pt x="8113" y="775"/>
                  <a:pt x="8106" y="784"/>
                  <a:pt x="8100" y="798"/>
                </a:cubicBezTo>
                <a:cubicBezTo>
                  <a:pt x="8078" y="791"/>
                  <a:pt x="8055" y="786"/>
                  <a:pt x="8034" y="776"/>
                </a:cubicBezTo>
                <a:cubicBezTo>
                  <a:pt x="7924" y="719"/>
                  <a:pt x="7813" y="661"/>
                  <a:pt x="7703" y="603"/>
                </a:cubicBezTo>
                <a:cubicBezTo>
                  <a:pt x="7686" y="594"/>
                  <a:pt x="7669" y="585"/>
                  <a:pt x="7651" y="579"/>
                </a:cubicBezTo>
                <a:cubicBezTo>
                  <a:pt x="7627" y="570"/>
                  <a:pt x="7608" y="565"/>
                  <a:pt x="7593" y="565"/>
                </a:cubicBezTo>
                <a:cubicBezTo>
                  <a:pt x="7556" y="565"/>
                  <a:pt x="7534" y="593"/>
                  <a:pt x="7498" y="662"/>
                </a:cubicBezTo>
                <a:cubicBezTo>
                  <a:pt x="7434" y="636"/>
                  <a:pt x="7369" y="611"/>
                  <a:pt x="7304" y="583"/>
                </a:cubicBezTo>
                <a:cubicBezTo>
                  <a:pt x="7237" y="554"/>
                  <a:pt x="7173" y="519"/>
                  <a:pt x="7105" y="492"/>
                </a:cubicBezTo>
                <a:cubicBezTo>
                  <a:pt x="7074" y="480"/>
                  <a:pt x="7048" y="473"/>
                  <a:pt x="7025" y="473"/>
                </a:cubicBezTo>
                <a:cubicBezTo>
                  <a:pt x="6968" y="473"/>
                  <a:pt x="6935" y="512"/>
                  <a:pt x="6913" y="599"/>
                </a:cubicBezTo>
                <a:cubicBezTo>
                  <a:pt x="6890" y="593"/>
                  <a:pt x="6865" y="589"/>
                  <a:pt x="6843" y="580"/>
                </a:cubicBezTo>
                <a:cubicBezTo>
                  <a:pt x="6747" y="546"/>
                  <a:pt x="6652" y="511"/>
                  <a:pt x="6558" y="475"/>
                </a:cubicBezTo>
                <a:cubicBezTo>
                  <a:pt x="6501" y="454"/>
                  <a:pt x="6444" y="430"/>
                  <a:pt x="6388" y="405"/>
                </a:cubicBezTo>
                <a:cubicBezTo>
                  <a:pt x="6355" y="391"/>
                  <a:pt x="6323" y="369"/>
                  <a:pt x="6288" y="369"/>
                </a:cubicBezTo>
                <a:cubicBezTo>
                  <a:pt x="6272" y="369"/>
                  <a:pt x="6255" y="374"/>
                  <a:pt x="6237" y="385"/>
                </a:cubicBezTo>
                <a:cubicBezTo>
                  <a:pt x="6234" y="386"/>
                  <a:pt x="6231" y="387"/>
                  <a:pt x="6228" y="387"/>
                </a:cubicBezTo>
                <a:cubicBezTo>
                  <a:pt x="6214" y="387"/>
                  <a:pt x="6193" y="376"/>
                  <a:pt x="6177" y="369"/>
                </a:cubicBezTo>
                <a:cubicBezTo>
                  <a:pt x="5965" y="280"/>
                  <a:pt x="5743" y="245"/>
                  <a:pt x="5515" y="245"/>
                </a:cubicBezTo>
                <a:cubicBezTo>
                  <a:pt x="5499" y="245"/>
                  <a:pt x="5482" y="246"/>
                  <a:pt x="5466" y="246"/>
                </a:cubicBezTo>
                <a:cubicBezTo>
                  <a:pt x="5450" y="246"/>
                  <a:pt x="5433" y="249"/>
                  <a:pt x="5418" y="253"/>
                </a:cubicBezTo>
                <a:cubicBezTo>
                  <a:pt x="5339" y="275"/>
                  <a:pt x="5327" y="307"/>
                  <a:pt x="5383" y="363"/>
                </a:cubicBezTo>
                <a:cubicBezTo>
                  <a:pt x="5439" y="423"/>
                  <a:pt x="5503" y="475"/>
                  <a:pt x="5565" y="529"/>
                </a:cubicBezTo>
                <a:cubicBezTo>
                  <a:pt x="5655" y="608"/>
                  <a:pt x="5748" y="686"/>
                  <a:pt x="5838" y="765"/>
                </a:cubicBezTo>
                <a:cubicBezTo>
                  <a:pt x="5848" y="774"/>
                  <a:pt x="5862" y="791"/>
                  <a:pt x="5860" y="798"/>
                </a:cubicBezTo>
                <a:cubicBezTo>
                  <a:pt x="5827" y="867"/>
                  <a:pt x="5882" y="898"/>
                  <a:pt x="5920" y="933"/>
                </a:cubicBezTo>
                <a:cubicBezTo>
                  <a:pt x="6053" y="1056"/>
                  <a:pt x="6187" y="1176"/>
                  <a:pt x="6315" y="1292"/>
                </a:cubicBezTo>
                <a:cubicBezTo>
                  <a:pt x="6313" y="1310"/>
                  <a:pt x="6313" y="1313"/>
                  <a:pt x="6311" y="1314"/>
                </a:cubicBezTo>
                <a:cubicBezTo>
                  <a:pt x="6215" y="1408"/>
                  <a:pt x="6212" y="1438"/>
                  <a:pt x="6293" y="1555"/>
                </a:cubicBezTo>
                <a:cubicBezTo>
                  <a:pt x="6361" y="1650"/>
                  <a:pt x="6432" y="1745"/>
                  <a:pt x="6498" y="1843"/>
                </a:cubicBezTo>
                <a:cubicBezTo>
                  <a:pt x="6510" y="1861"/>
                  <a:pt x="6505" y="1892"/>
                  <a:pt x="6511" y="1918"/>
                </a:cubicBezTo>
                <a:cubicBezTo>
                  <a:pt x="6519" y="1947"/>
                  <a:pt x="6521" y="1979"/>
                  <a:pt x="6536" y="2000"/>
                </a:cubicBezTo>
                <a:cubicBezTo>
                  <a:pt x="6599" y="2086"/>
                  <a:pt x="6666" y="2168"/>
                  <a:pt x="6736" y="2256"/>
                </a:cubicBezTo>
                <a:cubicBezTo>
                  <a:pt x="6673" y="2299"/>
                  <a:pt x="6608" y="2344"/>
                  <a:pt x="6542" y="2388"/>
                </a:cubicBezTo>
                <a:cubicBezTo>
                  <a:pt x="6503" y="2414"/>
                  <a:pt x="6464" y="2441"/>
                  <a:pt x="6423" y="2463"/>
                </a:cubicBezTo>
                <a:cubicBezTo>
                  <a:pt x="6367" y="2496"/>
                  <a:pt x="6366" y="2537"/>
                  <a:pt x="6402" y="2580"/>
                </a:cubicBezTo>
                <a:cubicBezTo>
                  <a:pt x="6433" y="2620"/>
                  <a:pt x="6468" y="2656"/>
                  <a:pt x="6503" y="2690"/>
                </a:cubicBezTo>
                <a:cubicBezTo>
                  <a:pt x="6628" y="2815"/>
                  <a:pt x="6753" y="2939"/>
                  <a:pt x="6879" y="3063"/>
                </a:cubicBezTo>
                <a:cubicBezTo>
                  <a:pt x="6886" y="3070"/>
                  <a:pt x="6891" y="3081"/>
                  <a:pt x="6897" y="3090"/>
                </a:cubicBezTo>
                <a:cubicBezTo>
                  <a:pt x="6840" y="3163"/>
                  <a:pt x="6841" y="3201"/>
                  <a:pt x="6921" y="3255"/>
                </a:cubicBezTo>
                <a:cubicBezTo>
                  <a:pt x="6992" y="3305"/>
                  <a:pt x="7070" y="3346"/>
                  <a:pt x="7147" y="3386"/>
                </a:cubicBezTo>
                <a:cubicBezTo>
                  <a:pt x="7328" y="3480"/>
                  <a:pt x="7455" y="3640"/>
                  <a:pt x="7609" y="3767"/>
                </a:cubicBezTo>
                <a:cubicBezTo>
                  <a:pt x="7673" y="3819"/>
                  <a:pt x="7745" y="3862"/>
                  <a:pt x="7815" y="3912"/>
                </a:cubicBezTo>
                <a:cubicBezTo>
                  <a:pt x="7815" y="3914"/>
                  <a:pt x="7813" y="3921"/>
                  <a:pt x="7811" y="3922"/>
                </a:cubicBezTo>
                <a:cubicBezTo>
                  <a:pt x="7635" y="3967"/>
                  <a:pt x="7461" y="4022"/>
                  <a:pt x="7283" y="4055"/>
                </a:cubicBezTo>
                <a:cubicBezTo>
                  <a:pt x="7165" y="4076"/>
                  <a:pt x="7046" y="4085"/>
                  <a:pt x="6927" y="4085"/>
                </a:cubicBezTo>
                <a:cubicBezTo>
                  <a:pt x="6777" y="4085"/>
                  <a:pt x="6626" y="4071"/>
                  <a:pt x="6474" y="4051"/>
                </a:cubicBezTo>
                <a:cubicBezTo>
                  <a:pt x="6466" y="4049"/>
                  <a:pt x="6457" y="4049"/>
                  <a:pt x="6448" y="4049"/>
                </a:cubicBezTo>
                <a:cubicBezTo>
                  <a:pt x="6429" y="4049"/>
                  <a:pt x="6409" y="4051"/>
                  <a:pt x="6391" y="4055"/>
                </a:cubicBezTo>
                <a:cubicBezTo>
                  <a:pt x="6267" y="4075"/>
                  <a:pt x="6261" y="4084"/>
                  <a:pt x="6290" y="4205"/>
                </a:cubicBezTo>
                <a:cubicBezTo>
                  <a:pt x="6292" y="4211"/>
                  <a:pt x="6290" y="4217"/>
                  <a:pt x="6290" y="4237"/>
                </a:cubicBezTo>
                <a:cubicBezTo>
                  <a:pt x="6215" y="4236"/>
                  <a:pt x="6141" y="4235"/>
                  <a:pt x="6067" y="4233"/>
                </a:cubicBezTo>
                <a:cubicBezTo>
                  <a:pt x="6035" y="4232"/>
                  <a:pt x="6005" y="4231"/>
                  <a:pt x="5975" y="4231"/>
                </a:cubicBezTo>
                <a:cubicBezTo>
                  <a:pt x="5968" y="4231"/>
                  <a:pt x="5961" y="4231"/>
                  <a:pt x="5954" y="4231"/>
                </a:cubicBezTo>
                <a:cubicBezTo>
                  <a:pt x="5896" y="4233"/>
                  <a:pt x="5848" y="4248"/>
                  <a:pt x="5860" y="4325"/>
                </a:cubicBezTo>
                <a:cubicBezTo>
                  <a:pt x="5765" y="4334"/>
                  <a:pt x="5672" y="4333"/>
                  <a:pt x="5583" y="4349"/>
                </a:cubicBezTo>
                <a:cubicBezTo>
                  <a:pt x="5490" y="4367"/>
                  <a:pt x="5397" y="4396"/>
                  <a:pt x="5306" y="4427"/>
                </a:cubicBezTo>
                <a:cubicBezTo>
                  <a:pt x="5249" y="4446"/>
                  <a:pt x="5236" y="4485"/>
                  <a:pt x="5275" y="4536"/>
                </a:cubicBezTo>
                <a:cubicBezTo>
                  <a:pt x="5330" y="4610"/>
                  <a:pt x="5383" y="4685"/>
                  <a:pt x="5445" y="4771"/>
                </a:cubicBezTo>
                <a:cubicBezTo>
                  <a:pt x="5380" y="4794"/>
                  <a:pt x="5321" y="4809"/>
                  <a:pt x="5262" y="4809"/>
                </a:cubicBezTo>
                <a:cubicBezTo>
                  <a:pt x="5243" y="4809"/>
                  <a:pt x="5223" y="4808"/>
                  <a:pt x="5204" y="4804"/>
                </a:cubicBezTo>
                <a:cubicBezTo>
                  <a:pt x="5114" y="4787"/>
                  <a:pt x="5025" y="4762"/>
                  <a:pt x="4936" y="4740"/>
                </a:cubicBezTo>
                <a:cubicBezTo>
                  <a:pt x="4916" y="4735"/>
                  <a:pt x="4894" y="4731"/>
                  <a:pt x="4874" y="4729"/>
                </a:cubicBezTo>
                <a:cubicBezTo>
                  <a:pt x="4861" y="4727"/>
                  <a:pt x="4849" y="4726"/>
                  <a:pt x="4839" y="4726"/>
                </a:cubicBezTo>
                <a:cubicBezTo>
                  <a:pt x="4779" y="4726"/>
                  <a:pt x="4763" y="4754"/>
                  <a:pt x="4772" y="4828"/>
                </a:cubicBezTo>
                <a:cubicBezTo>
                  <a:pt x="4773" y="4833"/>
                  <a:pt x="4770" y="4840"/>
                  <a:pt x="4765" y="4850"/>
                </a:cubicBezTo>
                <a:cubicBezTo>
                  <a:pt x="4703" y="4839"/>
                  <a:pt x="4642" y="4823"/>
                  <a:pt x="4579" y="4817"/>
                </a:cubicBezTo>
                <a:cubicBezTo>
                  <a:pt x="4543" y="4813"/>
                  <a:pt x="4508" y="4811"/>
                  <a:pt x="4473" y="4811"/>
                </a:cubicBezTo>
                <a:cubicBezTo>
                  <a:pt x="4341" y="4811"/>
                  <a:pt x="4215" y="4841"/>
                  <a:pt x="4098" y="4917"/>
                </a:cubicBezTo>
                <a:cubicBezTo>
                  <a:pt x="4044" y="4953"/>
                  <a:pt x="4025" y="4991"/>
                  <a:pt x="4065" y="5051"/>
                </a:cubicBezTo>
                <a:cubicBezTo>
                  <a:pt x="4092" y="5092"/>
                  <a:pt x="4109" y="5138"/>
                  <a:pt x="4135" y="5192"/>
                </a:cubicBezTo>
                <a:cubicBezTo>
                  <a:pt x="4083" y="5194"/>
                  <a:pt x="4040" y="5194"/>
                  <a:pt x="3996" y="5200"/>
                </a:cubicBezTo>
                <a:cubicBezTo>
                  <a:pt x="3878" y="5215"/>
                  <a:pt x="3757" y="5226"/>
                  <a:pt x="3641" y="5255"/>
                </a:cubicBezTo>
                <a:cubicBezTo>
                  <a:pt x="3483" y="5293"/>
                  <a:pt x="3478" y="5317"/>
                  <a:pt x="3567" y="5457"/>
                </a:cubicBezTo>
                <a:cubicBezTo>
                  <a:pt x="3527" y="5470"/>
                  <a:pt x="3489" y="5480"/>
                  <a:pt x="3451" y="5490"/>
                </a:cubicBezTo>
                <a:cubicBezTo>
                  <a:pt x="3399" y="5504"/>
                  <a:pt x="3346" y="5514"/>
                  <a:pt x="3295" y="5533"/>
                </a:cubicBezTo>
                <a:cubicBezTo>
                  <a:pt x="3238" y="5557"/>
                  <a:pt x="3188" y="5590"/>
                  <a:pt x="3224" y="5666"/>
                </a:cubicBezTo>
                <a:cubicBezTo>
                  <a:pt x="3172" y="5699"/>
                  <a:pt x="3120" y="5727"/>
                  <a:pt x="3074" y="5763"/>
                </a:cubicBezTo>
                <a:cubicBezTo>
                  <a:pt x="3012" y="5810"/>
                  <a:pt x="3015" y="5840"/>
                  <a:pt x="3074" y="5889"/>
                </a:cubicBezTo>
                <a:cubicBezTo>
                  <a:pt x="3149" y="5953"/>
                  <a:pt x="3223" y="6017"/>
                  <a:pt x="3298" y="6083"/>
                </a:cubicBezTo>
                <a:cubicBezTo>
                  <a:pt x="3307" y="6090"/>
                  <a:pt x="3317" y="6105"/>
                  <a:pt x="3316" y="6118"/>
                </a:cubicBezTo>
                <a:cubicBezTo>
                  <a:pt x="3301" y="6284"/>
                  <a:pt x="3399" y="6414"/>
                  <a:pt x="3466" y="6553"/>
                </a:cubicBezTo>
                <a:cubicBezTo>
                  <a:pt x="3504" y="6630"/>
                  <a:pt x="3563" y="6696"/>
                  <a:pt x="3605" y="6758"/>
                </a:cubicBezTo>
                <a:cubicBezTo>
                  <a:pt x="3451" y="6835"/>
                  <a:pt x="3295" y="6912"/>
                  <a:pt x="3142" y="6993"/>
                </a:cubicBezTo>
                <a:cubicBezTo>
                  <a:pt x="3100" y="7015"/>
                  <a:pt x="3065" y="7052"/>
                  <a:pt x="3022" y="7073"/>
                </a:cubicBezTo>
                <a:cubicBezTo>
                  <a:pt x="2959" y="7102"/>
                  <a:pt x="2888" y="7117"/>
                  <a:pt x="2825" y="7148"/>
                </a:cubicBezTo>
                <a:cubicBezTo>
                  <a:pt x="2746" y="7186"/>
                  <a:pt x="2669" y="7226"/>
                  <a:pt x="2601" y="7278"/>
                </a:cubicBezTo>
                <a:cubicBezTo>
                  <a:pt x="2532" y="7333"/>
                  <a:pt x="2537" y="7373"/>
                  <a:pt x="2599" y="7437"/>
                </a:cubicBezTo>
                <a:cubicBezTo>
                  <a:pt x="2621" y="7462"/>
                  <a:pt x="2645" y="7488"/>
                  <a:pt x="2671" y="7518"/>
                </a:cubicBezTo>
                <a:cubicBezTo>
                  <a:pt x="2581" y="7577"/>
                  <a:pt x="2497" y="7632"/>
                  <a:pt x="2414" y="7689"/>
                </a:cubicBezTo>
                <a:cubicBezTo>
                  <a:pt x="2285" y="7779"/>
                  <a:pt x="2156" y="7870"/>
                  <a:pt x="2028" y="7962"/>
                </a:cubicBezTo>
                <a:cubicBezTo>
                  <a:pt x="1966" y="8007"/>
                  <a:pt x="1967" y="8019"/>
                  <a:pt x="2034" y="8122"/>
                </a:cubicBezTo>
                <a:cubicBezTo>
                  <a:pt x="1994" y="8165"/>
                  <a:pt x="1948" y="8206"/>
                  <a:pt x="1912" y="8254"/>
                </a:cubicBezTo>
                <a:cubicBezTo>
                  <a:pt x="1863" y="8321"/>
                  <a:pt x="1817" y="8392"/>
                  <a:pt x="1777" y="8465"/>
                </a:cubicBezTo>
                <a:cubicBezTo>
                  <a:pt x="1743" y="8527"/>
                  <a:pt x="1771" y="8570"/>
                  <a:pt x="1829" y="8611"/>
                </a:cubicBezTo>
                <a:cubicBezTo>
                  <a:pt x="1914" y="8671"/>
                  <a:pt x="1992" y="8747"/>
                  <a:pt x="2069" y="8817"/>
                </a:cubicBezTo>
                <a:cubicBezTo>
                  <a:pt x="2107" y="8852"/>
                  <a:pt x="2090" y="8873"/>
                  <a:pt x="2050" y="8903"/>
                </a:cubicBezTo>
                <a:cubicBezTo>
                  <a:pt x="1926" y="8995"/>
                  <a:pt x="1804" y="9092"/>
                  <a:pt x="1683" y="9189"/>
                </a:cubicBezTo>
                <a:cubicBezTo>
                  <a:pt x="1624" y="9233"/>
                  <a:pt x="1571" y="9283"/>
                  <a:pt x="1515" y="9330"/>
                </a:cubicBezTo>
                <a:cubicBezTo>
                  <a:pt x="1479" y="9361"/>
                  <a:pt x="1449" y="9392"/>
                  <a:pt x="1499" y="9441"/>
                </a:cubicBezTo>
                <a:cubicBezTo>
                  <a:pt x="1509" y="9449"/>
                  <a:pt x="1500" y="9494"/>
                  <a:pt x="1485" y="9509"/>
                </a:cubicBezTo>
                <a:cubicBezTo>
                  <a:pt x="1429" y="9575"/>
                  <a:pt x="1360" y="9631"/>
                  <a:pt x="1308" y="9700"/>
                </a:cubicBezTo>
                <a:cubicBezTo>
                  <a:pt x="1261" y="9763"/>
                  <a:pt x="1226" y="9837"/>
                  <a:pt x="1194" y="9910"/>
                </a:cubicBezTo>
                <a:cubicBezTo>
                  <a:pt x="1171" y="9964"/>
                  <a:pt x="1179" y="10017"/>
                  <a:pt x="1247" y="10041"/>
                </a:cubicBezTo>
                <a:cubicBezTo>
                  <a:pt x="1262" y="10046"/>
                  <a:pt x="1273" y="10059"/>
                  <a:pt x="1292" y="10072"/>
                </a:cubicBezTo>
                <a:cubicBezTo>
                  <a:pt x="1235" y="10131"/>
                  <a:pt x="1185" y="10189"/>
                  <a:pt x="1130" y="10245"/>
                </a:cubicBezTo>
                <a:cubicBezTo>
                  <a:pt x="971" y="10409"/>
                  <a:pt x="806" y="10568"/>
                  <a:pt x="652" y="10735"/>
                </a:cubicBezTo>
                <a:cubicBezTo>
                  <a:pt x="484" y="10919"/>
                  <a:pt x="299" y="11083"/>
                  <a:pt x="124" y="11259"/>
                </a:cubicBezTo>
                <a:cubicBezTo>
                  <a:pt x="81" y="11301"/>
                  <a:pt x="48" y="11355"/>
                  <a:pt x="19" y="11407"/>
                </a:cubicBezTo>
                <a:cubicBezTo>
                  <a:pt x="0" y="11442"/>
                  <a:pt x="12" y="11472"/>
                  <a:pt x="50" y="11472"/>
                </a:cubicBezTo>
                <a:cubicBezTo>
                  <a:pt x="55" y="11472"/>
                  <a:pt x="61" y="11471"/>
                  <a:pt x="68" y="11470"/>
                </a:cubicBezTo>
                <a:cubicBezTo>
                  <a:pt x="145" y="11456"/>
                  <a:pt x="223" y="11438"/>
                  <a:pt x="299" y="11418"/>
                </a:cubicBezTo>
                <a:cubicBezTo>
                  <a:pt x="449" y="11376"/>
                  <a:pt x="597" y="11329"/>
                  <a:pt x="748" y="11293"/>
                </a:cubicBezTo>
                <a:cubicBezTo>
                  <a:pt x="894" y="11259"/>
                  <a:pt x="1043" y="11234"/>
                  <a:pt x="1191" y="11209"/>
                </a:cubicBezTo>
                <a:cubicBezTo>
                  <a:pt x="1263" y="11196"/>
                  <a:pt x="1338" y="11187"/>
                  <a:pt x="1411" y="11177"/>
                </a:cubicBezTo>
                <a:cubicBezTo>
                  <a:pt x="1426" y="11293"/>
                  <a:pt x="1431" y="11304"/>
                  <a:pt x="1534" y="11305"/>
                </a:cubicBezTo>
                <a:cubicBezTo>
                  <a:pt x="1537" y="11305"/>
                  <a:pt x="1541" y="11306"/>
                  <a:pt x="1544" y="11306"/>
                </a:cubicBezTo>
                <a:cubicBezTo>
                  <a:pt x="1616" y="11306"/>
                  <a:pt x="1692" y="11295"/>
                  <a:pt x="1763" y="11281"/>
                </a:cubicBezTo>
                <a:cubicBezTo>
                  <a:pt x="2013" y="11229"/>
                  <a:pt x="2261" y="11175"/>
                  <a:pt x="2509" y="11121"/>
                </a:cubicBezTo>
                <a:cubicBezTo>
                  <a:pt x="2510" y="11121"/>
                  <a:pt x="2511" y="11121"/>
                  <a:pt x="2512" y="11121"/>
                </a:cubicBezTo>
                <a:cubicBezTo>
                  <a:pt x="2518" y="11121"/>
                  <a:pt x="2525" y="11123"/>
                  <a:pt x="2532" y="11123"/>
                </a:cubicBezTo>
                <a:cubicBezTo>
                  <a:pt x="2523" y="11204"/>
                  <a:pt x="2513" y="11283"/>
                  <a:pt x="2506" y="11362"/>
                </a:cubicBezTo>
                <a:cubicBezTo>
                  <a:pt x="2499" y="11424"/>
                  <a:pt x="2534" y="11464"/>
                  <a:pt x="2604" y="11478"/>
                </a:cubicBezTo>
                <a:cubicBezTo>
                  <a:pt x="2627" y="11483"/>
                  <a:pt x="2649" y="11485"/>
                  <a:pt x="2671" y="11485"/>
                </a:cubicBezTo>
                <a:cubicBezTo>
                  <a:pt x="2743" y="11485"/>
                  <a:pt x="2810" y="11462"/>
                  <a:pt x="2877" y="11432"/>
                </a:cubicBezTo>
                <a:cubicBezTo>
                  <a:pt x="2904" y="11419"/>
                  <a:pt x="2931" y="11404"/>
                  <a:pt x="2965" y="11389"/>
                </a:cubicBezTo>
                <a:cubicBezTo>
                  <a:pt x="2978" y="11454"/>
                  <a:pt x="3013" y="11475"/>
                  <a:pt x="3057" y="11475"/>
                </a:cubicBezTo>
                <a:cubicBezTo>
                  <a:pt x="3071" y="11475"/>
                  <a:pt x="3085" y="11473"/>
                  <a:pt x="3100" y="11470"/>
                </a:cubicBezTo>
                <a:cubicBezTo>
                  <a:pt x="3250" y="11435"/>
                  <a:pt x="3401" y="11401"/>
                  <a:pt x="3550" y="11366"/>
                </a:cubicBezTo>
                <a:cubicBezTo>
                  <a:pt x="3557" y="11401"/>
                  <a:pt x="3568" y="11439"/>
                  <a:pt x="3569" y="11478"/>
                </a:cubicBezTo>
                <a:cubicBezTo>
                  <a:pt x="3570" y="11531"/>
                  <a:pt x="3596" y="11558"/>
                  <a:pt x="3637" y="11558"/>
                </a:cubicBezTo>
                <a:cubicBezTo>
                  <a:pt x="3652" y="11558"/>
                  <a:pt x="3670" y="11554"/>
                  <a:pt x="3689" y="11546"/>
                </a:cubicBezTo>
                <a:cubicBezTo>
                  <a:pt x="3787" y="11507"/>
                  <a:pt x="3882" y="11461"/>
                  <a:pt x="3975" y="11412"/>
                </a:cubicBezTo>
                <a:cubicBezTo>
                  <a:pt x="4171" y="11312"/>
                  <a:pt x="4365" y="11208"/>
                  <a:pt x="4561" y="11105"/>
                </a:cubicBezTo>
                <a:cubicBezTo>
                  <a:pt x="4591" y="11089"/>
                  <a:pt x="4618" y="11074"/>
                  <a:pt x="4649" y="11057"/>
                </a:cubicBezTo>
                <a:cubicBezTo>
                  <a:pt x="4663" y="11191"/>
                  <a:pt x="4678" y="11325"/>
                  <a:pt x="4688" y="11459"/>
                </a:cubicBezTo>
                <a:cubicBezTo>
                  <a:pt x="4692" y="11504"/>
                  <a:pt x="4709" y="11526"/>
                  <a:pt x="4754" y="11526"/>
                </a:cubicBezTo>
                <a:cubicBezTo>
                  <a:pt x="4755" y="11526"/>
                  <a:pt x="4756" y="11526"/>
                  <a:pt x="4757" y="11526"/>
                </a:cubicBezTo>
                <a:cubicBezTo>
                  <a:pt x="4899" y="11523"/>
                  <a:pt x="5028" y="11485"/>
                  <a:pt x="5133" y="11388"/>
                </a:cubicBezTo>
                <a:cubicBezTo>
                  <a:pt x="5163" y="11427"/>
                  <a:pt x="5186" y="11445"/>
                  <a:pt x="5211" y="11445"/>
                </a:cubicBezTo>
                <a:cubicBezTo>
                  <a:pt x="5233" y="11445"/>
                  <a:pt x="5257" y="11431"/>
                  <a:pt x="5289" y="11403"/>
                </a:cubicBezTo>
                <a:cubicBezTo>
                  <a:pt x="5377" y="11326"/>
                  <a:pt x="5466" y="11250"/>
                  <a:pt x="5552" y="11177"/>
                </a:cubicBezTo>
                <a:cubicBezTo>
                  <a:pt x="5565" y="11185"/>
                  <a:pt x="5572" y="11186"/>
                  <a:pt x="5573" y="11188"/>
                </a:cubicBezTo>
                <a:cubicBezTo>
                  <a:pt x="5607" y="11248"/>
                  <a:pt x="5625" y="11276"/>
                  <a:pt x="5651" y="11276"/>
                </a:cubicBezTo>
                <a:cubicBezTo>
                  <a:pt x="5673" y="11276"/>
                  <a:pt x="5699" y="11256"/>
                  <a:pt x="5744" y="11219"/>
                </a:cubicBezTo>
                <a:cubicBezTo>
                  <a:pt x="5873" y="11114"/>
                  <a:pt x="6004" y="11010"/>
                  <a:pt x="6129" y="10899"/>
                </a:cubicBezTo>
                <a:cubicBezTo>
                  <a:pt x="6179" y="10856"/>
                  <a:pt x="6216" y="10797"/>
                  <a:pt x="6264" y="10741"/>
                </a:cubicBezTo>
                <a:cubicBezTo>
                  <a:pt x="6280" y="10795"/>
                  <a:pt x="6294" y="10840"/>
                  <a:pt x="6309" y="10887"/>
                </a:cubicBezTo>
                <a:cubicBezTo>
                  <a:pt x="6322" y="10933"/>
                  <a:pt x="6341" y="10957"/>
                  <a:pt x="6369" y="10957"/>
                </a:cubicBezTo>
                <a:cubicBezTo>
                  <a:pt x="6385" y="10957"/>
                  <a:pt x="6404" y="10948"/>
                  <a:pt x="6427" y="10931"/>
                </a:cubicBezTo>
                <a:cubicBezTo>
                  <a:pt x="6525" y="10858"/>
                  <a:pt x="6618" y="10780"/>
                  <a:pt x="6709" y="10697"/>
                </a:cubicBezTo>
                <a:cubicBezTo>
                  <a:pt x="6799" y="10614"/>
                  <a:pt x="6897" y="10550"/>
                  <a:pt x="7010" y="10502"/>
                </a:cubicBezTo>
                <a:cubicBezTo>
                  <a:pt x="7101" y="10463"/>
                  <a:pt x="7185" y="10406"/>
                  <a:pt x="7265" y="10348"/>
                </a:cubicBezTo>
                <a:cubicBezTo>
                  <a:pt x="7323" y="10303"/>
                  <a:pt x="7364" y="10235"/>
                  <a:pt x="7422" y="10188"/>
                </a:cubicBezTo>
                <a:cubicBezTo>
                  <a:pt x="7484" y="10138"/>
                  <a:pt x="7559" y="10105"/>
                  <a:pt x="7622" y="10054"/>
                </a:cubicBezTo>
                <a:cubicBezTo>
                  <a:pt x="7698" y="9994"/>
                  <a:pt x="7761" y="9917"/>
                  <a:pt x="7837" y="9860"/>
                </a:cubicBezTo>
                <a:cubicBezTo>
                  <a:pt x="7961" y="9763"/>
                  <a:pt x="8094" y="9679"/>
                  <a:pt x="8223" y="9586"/>
                </a:cubicBezTo>
                <a:cubicBezTo>
                  <a:pt x="8322" y="9514"/>
                  <a:pt x="8420" y="9439"/>
                  <a:pt x="8520" y="9365"/>
                </a:cubicBezTo>
                <a:cubicBezTo>
                  <a:pt x="8526" y="9369"/>
                  <a:pt x="8531" y="9374"/>
                  <a:pt x="8537" y="9377"/>
                </a:cubicBezTo>
                <a:cubicBezTo>
                  <a:pt x="8481" y="9483"/>
                  <a:pt x="8432" y="9593"/>
                  <a:pt x="8366" y="9693"/>
                </a:cubicBezTo>
                <a:cubicBezTo>
                  <a:pt x="8274" y="9829"/>
                  <a:pt x="8171" y="9959"/>
                  <a:pt x="8068" y="10089"/>
                </a:cubicBezTo>
                <a:cubicBezTo>
                  <a:pt x="7966" y="10216"/>
                  <a:pt x="7863" y="10341"/>
                  <a:pt x="7755" y="10462"/>
                </a:cubicBezTo>
                <a:cubicBezTo>
                  <a:pt x="7631" y="10601"/>
                  <a:pt x="7499" y="10732"/>
                  <a:pt x="7371" y="10867"/>
                </a:cubicBezTo>
                <a:cubicBezTo>
                  <a:pt x="7362" y="10876"/>
                  <a:pt x="7355" y="10885"/>
                  <a:pt x="7349" y="10895"/>
                </a:cubicBezTo>
                <a:cubicBezTo>
                  <a:pt x="7299" y="10966"/>
                  <a:pt x="7303" y="10986"/>
                  <a:pt x="7383" y="11034"/>
                </a:cubicBezTo>
                <a:cubicBezTo>
                  <a:pt x="7364" y="11142"/>
                  <a:pt x="7270" y="11196"/>
                  <a:pt x="7209" y="11275"/>
                </a:cubicBezTo>
                <a:cubicBezTo>
                  <a:pt x="7184" y="11305"/>
                  <a:pt x="7152" y="11331"/>
                  <a:pt x="7124" y="11360"/>
                </a:cubicBezTo>
                <a:cubicBezTo>
                  <a:pt x="7079" y="11404"/>
                  <a:pt x="7056" y="11459"/>
                  <a:pt x="7035" y="11521"/>
                </a:cubicBezTo>
                <a:cubicBezTo>
                  <a:pt x="7003" y="11622"/>
                  <a:pt x="6942" y="11715"/>
                  <a:pt x="6884" y="11804"/>
                </a:cubicBezTo>
                <a:cubicBezTo>
                  <a:pt x="6848" y="11861"/>
                  <a:pt x="6789" y="11903"/>
                  <a:pt x="6752" y="11960"/>
                </a:cubicBezTo>
                <a:cubicBezTo>
                  <a:pt x="6711" y="12024"/>
                  <a:pt x="6727" y="12047"/>
                  <a:pt x="6799" y="12072"/>
                </a:cubicBezTo>
                <a:cubicBezTo>
                  <a:pt x="6829" y="12082"/>
                  <a:pt x="6859" y="12097"/>
                  <a:pt x="6900" y="12113"/>
                </a:cubicBezTo>
                <a:cubicBezTo>
                  <a:pt x="6854" y="12169"/>
                  <a:pt x="6818" y="12219"/>
                  <a:pt x="6777" y="12262"/>
                </a:cubicBezTo>
                <a:cubicBezTo>
                  <a:pt x="6689" y="12355"/>
                  <a:pt x="6601" y="12446"/>
                  <a:pt x="6509" y="12535"/>
                </a:cubicBezTo>
                <a:cubicBezTo>
                  <a:pt x="6460" y="12582"/>
                  <a:pt x="6403" y="12622"/>
                  <a:pt x="6354" y="12669"/>
                </a:cubicBezTo>
                <a:cubicBezTo>
                  <a:pt x="6315" y="12705"/>
                  <a:pt x="6270" y="12744"/>
                  <a:pt x="6326" y="12806"/>
                </a:cubicBezTo>
                <a:cubicBezTo>
                  <a:pt x="6335" y="12814"/>
                  <a:pt x="6320" y="12853"/>
                  <a:pt x="6309" y="12872"/>
                </a:cubicBezTo>
                <a:cubicBezTo>
                  <a:pt x="6238" y="12988"/>
                  <a:pt x="6162" y="13102"/>
                  <a:pt x="6090" y="13218"/>
                </a:cubicBezTo>
                <a:cubicBezTo>
                  <a:pt x="6077" y="13239"/>
                  <a:pt x="6066" y="13264"/>
                  <a:pt x="6061" y="13289"/>
                </a:cubicBezTo>
                <a:cubicBezTo>
                  <a:pt x="6041" y="13384"/>
                  <a:pt x="6052" y="13485"/>
                  <a:pt x="6195" y="13492"/>
                </a:cubicBezTo>
                <a:cubicBezTo>
                  <a:pt x="6212" y="13493"/>
                  <a:pt x="6231" y="13497"/>
                  <a:pt x="6253" y="13501"/>
                </a:cubicBezTo>
                <a:cubicBezTo>
                  <a:pt x="6244" y="13529"/>
                  <a:pt x="6234" y="13553"/>
                  <a:pt x="6228" y="13577"/>
                </a:cubicBezTo>
                <a:cubicBezTo>
                  <a:pt x="6202" y="13668"/>
                  <a:pt x="6164" y="13750"/>
                  <a:pt x="6157" y="13852"/>
                </a:cubicBezTo>
                <a:cubicBezTo>
                  <a:pt x="6151" y="13953"/>
                  <a:pt x="6082" y="14047"/>
                  <a:pt x="6040" y="14145"/>
                </a:cubicBezTo>
                <a:cubicBezTo>
                  <a:pt x="6031" y="14167"/>
                  <a:pt x="6017" y="14186"/>
                  <a:pt x="6007" y="14208"/>
                </a:cubicBezTo>
                <a:cubicBezTo>
                  <a:pt x="5979" y="14278"/>
                  <a:pt x="5987" y="14297"/>
                  <a:pt x="6062" y="14328"/>
                </a:cubicBezTo>
                <a:cubicBezTo>
                  <a:pt x="6027" y="14413"/>
                  <a:pt x="5992" y="14499"/>
                  <a:pt x="5958" y="14586"/>
                </a:cubicBezTo>
                <a:cubicBezTo>
                  <a:pt x="5928" y="14658"/>
                  <a:pt x="5886" y="14726"/>
                  <a:pt x="5872" y="14802"/>
                </a:cubicBezTo>
                <a:cubicBezTo>
                  <a:pt x="5852" y="14894"/>
                  <a:pt x="5865" y="14935"/>
                  <a:pt x="5928" y="14935"/>
                </a:cubicBezTo>
                <a:cubicBezTo>
                  <a:pt x="5943" y="14935"/>
                  <a:pt x="5961" y="14932"/>
                  <a:pt x="5982" y="14928"/>
                </a:cubicBezTo>
                <a:cubicBezTo>
                  <a:pt x="6105" y="14904"/>
                  <a:pt x="6226" y="14877"/>
                  <a:pt x="6349" y="14850"/>
                </a:cubicBezTo>
                <a:cubicBezTo>
                  <a:pt x="6382" y="14844"/>
                  <a:pt x="6417" y="14836"/>
                  <a:pt x="6450" y="14828"/>
                </a:cubicBezTo>
                <a:cubicBezTo>
                  <a:pt x="6469" y="14913"/>
                  <a:pt x="6481" y="14945"/>
                  <a:pt x="6525" y="14945"/>
                </a:cubicBezTo>
                <a:cubicBezTo>
                  <a:pt x="6546" y="14945"/>
                  <a:pt x="6574" y="14937"/>
                  <a:pt x="6614" y="14925"/>
                </a:cubicBezTo>
                <a:cubicBezTo>
                  <a:pt x="6766" y="14879"/>
                  <a:pt x="6915" y="14827"/>
                  <a:pt x="7065" y="14778"/>
                </a:cubicBezTo>
                <a:cubicBezTo>
                  <a:pt x="7083" y="14772"/>
                  <a:pt x="7100" y="14768"/>
                  <a:pt x="7121" y="14762"/>
                </a:cubicBezTo>
                <a:lnTo>
                  <a:pt x="7121" y="14762"/>
                </a:lnTo>
                <a:cubicBezTo>
                  <a:pt x="7060" y="14947"/>
                  <a:pt x="7004" y="15127"/>
                  <a:pt x="6943" y="15304"/>
                </a:cubicBezTo>
                <a:cubicBezTo>
                  <a:pt x="6915" y="15384"/>
                  <a:pt x="6880" y="15461"/>
                  <a:pt x="6841" y="15535"/>
                </a:cubicBezTo>
                <a:cubicBezTo>
                  <a:pt x="6794" y="15626"/>
                  <a:pt x="6742" y="15712"/>
                  <a:pt x="6695" y="15802"/>
                </a:cubicBezTo>
                <a:cubicBezTo>
                  <a:pt x="6680" y="15827"/>
                  <a:pt x="6673" y="15858"/>
                  <a:pt x="6665" y="15888"/>
                </a:cubicBezTo>
                <a:cubicBezTo>
                  <a:pt x="6649" y="15947"/>
                  <a:pt x="6660" y="15991"/>
                  <a:pt x="6733" y="15997"/>
                </a:cubicBezTo>
                <a:cubicBezTo>
                  <a:pt x="6752" y="15998"/>
                  <a:pt x="6772" y="16011"/>
                  <a:pt x="6799" y="16019"/>
                </a:cubicBezTo>
                <a:cubicBezTo>
                  <a:pt x="6792" y="16047"/>
                  <a:pt x="6787" y="16072"/>
                  <a:pt x="6779" y="16095"/>
                </a:cubicBezTo>
                <a:cubicBezTo>
                  <a:pt x="6722" y="16260"/>
                  <a:pt x="6665" y="16424"/>
                  <a:pt x="6607" y="16589"/>
                </a:cubicBezTo>
                <a:cubicBezTo>
                  <a:pt x="6599" y="16610"/>
                  <a:pt x="6591" y="16633"/>
                  <a:pt x="6586" y="16656"/>
                </a:cubicBezTo>
                <a:cubicBezTo>
                  <a:pt x="6561" y="16751"/>
                  <a:pt x="6568" y="16765"/>
                  <a:pt x="6660" y="16801"/>
                </a:cubicBezTo>
                <a:cubicBezTo>
                  <a:pt x="6643" y="16927"/>
                  <a:pt x="6624" y="17055"/>
                  <a:pt x="6611" y="17183"/>
                </a:cubicBezTo>
                <a:cubicBezTo>
                  <a:pt x="6606" y="17243"/>
                  <a:pt x="6611" y="17305"/>
                  <a:pt x="6618" y="17366"/>
                </a:cubicBezTo>
                <a:cubicBezTo>
                  <a:pt x="6625" y="17420"/>
                  <a:pt x="6655" y="17443"/>
                  <a:pt x="6702" y="17443"/>
                </a:cubicBezTo>
                <a:cubicBezTo>
                  <a:pt x="6711" y="17443"/>
                  <a:pt x="6721" y="17442"/>
                  <a:pt x="6731" y="17441"/>
                </a:cubicBezTo>
                <a:cubicBezTo>
                  <a:pt x="6967" y="17402"/>
                  <a:pt x="7205" y="17366"/>
                  <a:pt x="7442" y="17329"/>
                </a:cubicBezTo>
                <a:cubicBezTo>
                  <a:pt x="7455" y="17327"/>
                  <a:pt x="7468" y="17327"/>
                  <a:pt x="7479" y="17327"/>
                </a:cubicBezTo>
                <a:cubicBezTo>
                  <a:pt x="7460" y="17493"/>
                  <a:pt x="7437" y="17655"/>
                  <a:pt x="7421" y="17818"/>
                </a:cubicBezTo>
                <a:cubicBezTo>
                  <a:pt x="7419" y="17842"/>
                  <a:pt x="7443" y="17868"/>
                  <a:pt x="7455" y="17891"/>
                </a:cubicBezTo>
                <a:cubicBezTo>
                  <a:pt x="7463" y="17911"/>
                  <a:pt x="7479" y="17930"/>
                  <a:pt x="7479" y="17948"/>
                </a:cubicBezTo>
                <a:cubicBezTo>
                  <a:pt x="7477" y="18032"/>
                  <a:pt x="7467" y="18117"/>
                  <a:pt x="7463" y="18202"/>
                </a:cubicBezTo>
                <a:cubicBezTo>
                  <a:pt x="7462" y="18246"/>
                  <a:pt x="7460" y="18292"/>
                  <a:pt x="7465" y="18336"/>
                </a:cubicBezTo>
                <a:cubicBezTo>
                  <a:pt x="7481" y="18454"/>
                  <a:pt x="7510" y="18481"/>
                  <a:pt x="7638" y="18488"/>
                </a:cubicBezTo>
                <a:cubicBezTo>
                  <a:pt x="7609" y="18632"/>
                  <a:pt x="7589" y="18776"/>
                  <a:pt x="7551" y="18915"/>
                </a:cubicBezTo>
                <a:cubicBezTo>
                  <a:pt x="7494" y="19126"/>
                  <a:pt x="7422" y="19335"/>
                  <a:pt x="7362" y="19545"/>
                </a:cubicBezTo>
                <a:cubicBezTo>
                  <a:pt x="7337" y="19634"/>
                  <a:pt x="7316" y="19728"/>
                  <a:pt x="7303" y="19820"/>
                </a:cubicBezTo>
                <a:cubicBezTo>
                  <a:pt x="7297" y="19869"/>
                  <a:pt x="7304" y="19920"/>
                  <a:pt x="7318" y="19967"/>
                </a:cubicBezTo>
                <a:cubicBezTo>
                  <a:pt x="7326" y="19992"/>
                  <a:pt x="7341" y="20004"/>
                  <a:pt x="7357" y="20004"/>
                </a:cubicBezTo>
                <a:cubicBezTo>
                  <a:pt x="7372" y="20004"/>
                  <a:pt x="7387" y="19995"/>
                  <a:pt x="7398" y="19977"/>
                </a:cubicBezTo>
                <a:cubicBezTo>
                  <a:pt x="7448" y="19897"/>
                  <a:pt x="7535" y="19848"/>
                  <a:pt x="7566" y="19751"/>
                </a:cubicBezTo>
                <a:cubicBezTo>
                  <a:pt x="7580" y="19706"/>
                  <a:pt x="7632" y="19674"/>
                  <a:pt x="7666" y="19635"/>
                </a:cubicBezTo>
                <a:cubicBezTo>
                  <a:pt x="7856" y="19413"/>
                  <a:pt x="8045" y="19187"/>
                  <a:pt x="8239" y="18967"/>
                </a:cubicBezTo>
                <a:cubicBezTo>
                  <a:pt x="8295" y="18904"/>
                  <a:pt x="8368" y="18857"/>
                  <a:pt x="8440" y="18799"/>
                </a:cubicBezTo>
                <a:cubicBezTo>
                  <a:pt x="8454" y="18825"/>
                  <a:pt x="8469" y="18846"/>
                  <a:pt x="8480" y="18871"/>
                </a:cubicBezTo>
                <a:cubicBezTo>
                  <a:pt x="8497" y="18912"/>
                  <a:pt x="8523" y="18931"/>
                  <a:pt x="8555" y="18931"/>
                </a:cubicBezTo>
                <a:cubicBezTo>
                  <a:pt x="8571" y="18931"/>
                  <a:pt x="8587" y="18927"/>
                  <a:pt x="8605" y="18918"/>
                </a:cubicBezTo>
                <a:cubicBezTo>
                  <a:pt x="8651" y="18898"/>
                  <a:pt x="8701" y="18879"/>
                  <a:pt x="8734" y="18847"/>
                </a:cubicBezTo>
                <a:cubicBezTo>
                  <a:pt x="8885" y="18702"/>
                  <a:pt x="9040" y="18560"/>
                  <a:pt x="9147" y="18377"/>
                </a:cubicBezTo>
                <a:cubicBezTo>
                  <a:pt x="9191" y="18301"/>
                  <a:pt x="9261" y="18240"/>
                  <a:pt x="9319" y="18171"/>
                </a:cubicBezTo>
                <a:cubicBezTo>
                  <a:pt x="9396" y="18277"/>
                  <a:pt x="9478" y="18387"/>
                  <a:pt x="9555" y="18498"/>
                </a:cubicBezTo>
                <a:cubicBezTo>
                  <a:pt x="9577" y="18529"/>
                  <a:pt x="9598" y="18544"/>
                  <a:pt x="9626" y="18544"/>
                </a:cubicBezTo>
                <a:cubicBezTo>
                  <a:pt x="9640" y="18544"/>
                  <a:pt x="9656" y="18540"/>
                  <a:pt x="9674" y="18532"/>
                </a:cubicBezTo>
                <a:cubicBezTo>
                  <a:pt x="9775" y="18490"/>
                  <a:pt x="9838" y="18410"/>
                  <a:pt x="9895" y="18323"/>
                </a:cubicBezTo>
                <a:cubicBezTo>
                  <a:pt x="9955" y="18235"/>
                  <a:pt x="10014" y="18145"/>
                  <a:pt x="10071" y="18055"/>
                </a:cubicBezTo>
                <a:cubicBezTo>
                  <a:pt x="10095" y="18020"/>
                  <a:pt x="10112" y="17981"/>
                  <a:pt x="10135" y="17938"/>
                </a:cubicBezTo>
                <a:cubicBezTo>
                  <a:pt x="10152" y="17945"/>
                  <a:pt x="10171" y="17951"/>
                  <a:pt x="10189" y="17960"/>
                </a:cubicBezTo>
                <a:cubicBezTo>
                  <a:pt x="10219" y="17975"/>
                  <a:pt x="10241" y="17982"/>
                  <a:pt x="10259" y="17982"/>
                </a:cubicBezTo>
                <a:cubicBezTo>
                  <a:pt x="10288" y="17982"/>
                  <a:pt x="10306" y="17963"/>
                  <a:pt x="10331" y="17917"/>
                </a:cubicBezTo>
                <a:cubicBezTo>
                  <a:pt x="10396" y="17798"/>
                  <a:pt x="10478" y="17694"/>
                  <a:pt x="10585" y="17606"/>
                </a:cubicBezTo>
                <a:cubicBezTo>
                  <a:pt x="10615" y="17582"/>
                  <a:pt x="10626" y="17534"/>
                  <a:pt x="10645" y="17499"/>
                </a:cubicBezTo>
                <a:cubicBezTo>
                  <a:pt x="10687" y="17535"/>
                  <a:pt x="10733" y="17576"/>
                  <a:pt x="10780" y="17614"/>
                </a:cubicBezTo>
                <a:cubicBezTo>
                  <a:pt x="10799" y="17628"/>
                  <a:pt x="10818" y="17635"/>
                  <a:pt x="10836" y="17635"/>
                </a:cubicBezTo>
                <a:cubicBezTo>
                  <a:pt x="10857" y="17635"/>
                  <a:pt x="10877" y="17626"/>
                  <a:pt x="10895" y="17608"/>
                </a:cubicBezTo>
                <a:cubicBezTo>
                  <a:pt x="10931" y="17572"/>
                  <a:pt x="10966" y="17534"/>
                  <a:pt x="10994" y="17492"/>
                </a:cubicBezTo>
                <a:cubicBezTo>
                  <a:pt x="11057" y="17397"/>
                  <a:pt x="11118" y="17303"/>
                  <a:pt x="11177" y="17207"/>
                </a:cubicBezTo>
                <a:cubicBezTo>
                  <a:pt x="11181" y="17201"/>
                  <a:pt x="11187" y="17196"/>
                  <a:pt x="11188" y="17190"/>
                </a:cubicBezTo>
                <a:cubicBezTo>
                  <a:pt x="11206" y="17115"/>
                  <a:pt x="11228" y="17050"/>
                  <a:pt x="11311" y="17015"/>
                </a:cubicBezTo>
                <a:cubicBezTo>
                  <a:pt x="11337" y="17004"/>
                  <a:pt x="11342" y="16942"/>
                  <a:pt x="11357" y="16902"/>
                </a:cubicBezTo>
                <a:cubicBezTo>
                  <a:pt x="11375" y="16854"/>
                  <a:pt x="11391" y="16806"/>
                  <a:pt x="11413" y="16748"/>
                </a:cubicBezTo>
                <a:cubicBezTo>
                  <a:pt x="11515" y="16881"/>
                  <a:pt x="11604" y="17001"/>
                  <a:pt x="11700" y="17118"/>
                </a:cubicBezTo>
                <a:cubicBezTo>
                  <a:pt x="11710" y="17129"/>
                  <a:pt x="11732" y="17129"/>
                  <a:pt x="11754" y="17129"/>
                </a:cubicBezTo>
                <a:cubicBezTo>
                  <a:pt x="11756" y="17129"/>
                  <a:pt x="11758" y="17129"/>
                  <a:pt x="11760" y="17129"/>
                </a:cubicBezTo>
                <a:cubicBezTo>
                  <a:pt x="11769" y="17129"/>
                  <a:pt x="11777" y="17129"/>
                  <a:pt x="11785" y="17130"/>
                </a:cubicBezTo>
                <a:cubicBezTo>
                  <a:pt x="11907" y="17231"/>
                  <a:pt x="12030" y="17334"/>
                  <a:pt x="12157" y="17436"/>
                </a:cubicBezTo>
                <a:cubicBezTo>
                  <a:pt x="12163" y="17441"/>
                  <a:pt x="12174" y="17443"/>
                  <a:pt x="12185" y="17443"/>
                </a:cubicBezTo>
                <a:cubicBezTo>
                  <a:pt x="12196" y="17443"/>
                  <a:pt x="12207" y="17441"/>
                  <a:pt x="12216" y="17438"/>
                </a:cubicBezTo>
                <a:cubicBezTo>
                  <a:pt x="12288" y="17410"/>
                  <a:pt x="12340" y="17361"/>
                  <a:pt x="12373" y="17286"/>
                </a:cubicBezTo>
                <a:cubicBezTo>
                  <a:pt x="12404" y="17212"/>
                  <a:pt x="12450" y="17144"/>
                  <a:pt x="12488" y="17073"/>
                </a:cubicBezTo>
                <a:cubicBezTo>
                  <a:pt x="12508" y="17037"/>
                  <a:pt x="12524" y="16999"/>
                  <a:pt x="12543" y="16962"/>
                </a:cubicBezTo>
                <a:cubicBezTo>
                  <a:pt x="12566" y="16976"/>
                  <a:pt x="12586" y="16983"/>
                  <a:pt x="12602" y="16983"/>
                </a:cubicBezTo>
                <a:cubicBezTo>
                  <a:pt x="12632" y="16983"/>
                  <a:pt x="12653" y="16960"/>
                  <a:pt x="12671" y="16909"/>
                </a:cubicBezTo>
                <a:cubicBezTo>
                  <a:pt x="12725" y="16753"/>
                  <a:pt x="12772" y="16594"/>
                  <a:pt x="12822" y="16443"/>
                </a:cubicBezTo>
                <a:cubicBezTo>
                  <a:pt x="12862" y="16471"/>
                  <a:pt x="12913" y="16511"/>
                  <a:pt x="12966" y="16548"/>
                </a:cubicBezTo>
                <a:cubicBezTo>
                  <a:pt x="12990" y="16565"/>
                  <a:pt x="13013" y="16574"/>
                  <a:pt x="13033" y="16574"/>
                </a:cubicBezTo>
                <a:cubicBezTo>
                  <a:pt x="13060" y="16574"/>
                  <a:pt x="13083" y="16559"/>
                  <a:pt x="13101" y="16526"/>
                </a:cubicBezTo>
                <a:cubicBezTo>
                  <a:pt x="13150" y="16441"/>
                  <a:pt x="13197" y="16353"/>
                  <a:pt x="13225" y="16261"/>
                </a:cubicBezTo>
                <a:cubicBezTo>
                  <a:pt x="13266" y="16127"/>
                  <a:pt x="13291" y="15987"/>
                  <a:pt x="13320" y="15849"/>
                </a:cubicBezTo>
                <a:cubicBezTo>
                  <a:pt x="13328" y="15806"/>
                  <a:pt x="13326" y="15758"/>
                  <a:pt x="13330" y="15709"/>
                </a:cubicBezTo>
                <a:cubicBezTo>
                  <a:pt x="13410" y="15687"/>
                  <a:pt x="13420" y="15671"/>
                  <a:pt x="13409" y="15532"/>
                </a:cubicBezTo>
                <a:cubicBezTo>
                  <a:pt x="13402" y="15432"/>
                  <a:pt x="13383" y="15334"/>
                  <a:pt x="13378" y="15234"/>
                </a:cubicBezTo>
                <a:cubicBezTo>
                  <a:pt x="13373" y="15144"/>
                  <a:pt x="13381" y="15056"/>
                  <a:pt x="13382" y="14966"/>
                </a:cubicBezTo>
                <a:cubicBezTo>
                  <a:pt x="13445" y="14999"/>
                  <a:pt x="13507" y="15030"/>
                  <a:pt x="13568" y="15064"/>
                </a:cubicBezTo>
                <a:cubicBezTo>
                  <a:pt x="13585" y="15073"/>
                  <a:pt x="13600" y="15078"/>
                  <a:pt x="13615" y="15078"/>
                </a:cubicBezTo>
                <a:cubicBezTo>
                  <a:pt x="13644" y="15078"/>
                  <a:pt x="13666" y="15059"/>
                  <a:pt x="13676" y="15024"/>
                </a:cubicBezTo>
                <a:cubicBezTo>
                  <a:pt x="13703" y="14922"/>
                  <a:pt x="13724" y="14819"/>
                  <a:pt x="13745" y="14716"/>
                </a:cubicBezTo>
                <a:cubicBezTo>
                  <a:pt x="13757" y="14654"/>
                  <a:pt x="13770" y="14593"/>
                  <a:pt x="13773" y="14531"/>
                </a:cubicBezTo>
                <a:cubicBezTo>
                  <a:pt x="13780" y="14370"/>
                  <a:pt x="13778" y="14208"/>
                  <a:pt x="13781" y="14045"/>
                </a:cubicBezTo>
                <a:cubicBezTo>
                  <a:pt x="13788" y="14048"/>
                  <a:pt x="13799" y="14059"/>
                  <a:pt x="13810" y="14059"/>
                </a:cubicBezTo>
                <a:cubicBezTo>
                  <a:pt x="13819" y="14060"/>
                  <a:pt x="13828" y="14060"/>
                  <a:pt x="13838" y="14060"/>
                </a:cubicBezTo>
                <a:cubicBezTo>
                  <a:pt x="13852" y="14060"/>
                  <a:pt x="13866" y="14058"/>
                  <a:pt x="13875" y="14052"/>
                </a:cubicBezTo>
                <a:cubicBezTo>
                  <a:pt x="13894" y="14036"/>
                  <a:pt x="13909" y="14006"/>
                  <a:pt x="13912" y="13982"/>
                </a:cubicBezTo>
                <a:cubicBezTo>
                  <a:pt x="13914" y="13955"/>
                  <a:pt x="13901" y="13927"/>
                  <a:pt x="13893" y="13898"/>
                </a:cubicBezTo>
                <a:cubicBezTo>
                  <a:pt x="13856" y="13764"/>
                  <a:pt x="13870" y="13632"/>
                  <a:pt x="13891" y="13497"/>
                </a:cubicBezTo>
                <a:cubicBezTo>
                  <a:pt x="13914" y="13339"/>
                  <a:pt x="13919" y="13178"/>
                  <a:pt x="13940" y="13019"/>
                </a:cubicBezTo>
                <a:cubicBezTo>
                  <a:pt x="13945" y="12973"/>
                  <a:pt x="13973" y="12936"/>
                  <a:pt x="13904" y="12926"/>
                </a:cubicBezTo>
                <a:cubicBezTo>
                  <a:pt x="13961" y="12874"/>
                  <a:pt x="13971" y="12800"/>
                  <a:pt x="13937" y="12734"/>
                </a:cubicBezTo>
                <a:cubicBezTo>
                  <a:pt x="13928" y="12715"/>
                  <a:pt x="13932" y="12690"/>
                  <a:pt x="13932" y="12670"/>
                </a:cubicBezTo>
                <a:cubicBezTo>
                  <a:pt x="13933" y="12605"/>
                  <a:pt x="13937" y="12540"/>
                  <a:pt x="13935" y="12476"/>
                </a:cubicBezTo>
                <a:cubicBezTo>
                  <a:pt x="13934" y="12421"/>
                  <a:pt x="13927" y="12366"/>
                  <a:pt x="13917" y="12315"/>
                </a:cubicBezTo>
                <a:cubicBezTo>
                  <a:pt x="13918" y="12279"/>
                  <a:pt x="13929" y="12238"/>
                  <a:pt x="13917" y="12207"/>
                </a:cubicBezTo>
                <a:cubicBezTo>
                  <a:pt x="13904" y="12173"/>
                  <a:pt x="14002" y="12139"/>
                  <a:pt x="13934" y="12122"/>
                </a:cubicBezTo>
                <a:cubicBezTo>
                  <a:pt x="13933" y="12083"/>
                  <a:pt x="13922" y="12044"/>
                  <a:pt x="13934" y="12031"/>
                </a:cubicBezTo>
                <a:cubicBezTo>
                  <a:pt x="13980" y="11986"/>
                  <a:pt x="13953" y="11932"/>
                  <a:pt x="13966" y="11885"/>
                </a:cubicBezTo>
                <a:cubicBezTo>
                  <a:pt x="14001" y="11754"/>
                  <a:pt x="14043" y="11627"/>
                  <a:pt x="14083" y="11500"/>
                </a:cubicBezTo>
                <a:cubicBezTo>
                  <a:pt x="14089" y="11475"/>
                  <a:pt x="14102" y="11454"/>
                  <a:pt x="14125" y="11430"/>
                </a:cubicBezTo>
                <a:cubicBezTo>
                  <a:pt x="14146" y="11523"/>
                  <a:pt x="14169" y="11615"/>
                  <a:pt x="14190" y="11708"/>
                </a:cubicBezTo>
                <a:cubicBezTo>
                  <a:pt x="14221" y="11844"/>
                  <a:pt x="14251" y="11979"/>
                  <a:pt x="14282" y="12114"/>
                </a:cubicBezTo>
                <a:cubicBezTo>
                  <a:pt x="14303" y="12211"/>
                  <a:pt x="14318" y="12310"/>
                  <a:pt x="14346" y="12404"/>
                </a:cubicBezTo>
                <a:cubicBezTo>
                  <a:pt x="14405" y="12591"/>
                  <a:pt x="14477" y="12773"/>
                  <a:pt x="14531" y="12961"/>
                </a:cubicBezTo>
                <a:cubicBezTo>
                  <a:pt x="14573" y="13107"/>
                  <a:pt x="14597" y="13260"/>
                  <a:pt x="14629" y="13410"/>
                </a:cubicBezTo>
                <a:cubicBezTo>
                  <a:pt x="14639" y="13452"/>
                  <a:pt x="14645" y="13495"/>
                  <a:pt x="14660" y="13533"/>
                </a:cubicBezTo>
                <a:cubicBezTo>
                  <a:pt x="14668" y="13553"/>
                  <a:pt x="14694" y="13565"/>
                  <a:pt x="14719" y="13574"/>
                </a:cubicBezTo>
                <a:cubicBezTo>
                  <a:pt x="14751" y="13729"/>
                  <a:pt x="14823" y="13871"/>
                  <a:pt x="14904" y="14010"/>
                </a:cubicBezTo>
                <a:cubicBezTo>
                  <a:pt x="14935" y="14062"/>
                  <a:pt x="14950" y="14123"/>
                  <a:pt x="14972" y="14180"/>
                </a:cubicBezTo>
                <a:cubicBezTo>
                  <a:pt x="14978" y="14196"/>
                  <a:pt x="14979" y="14212"/>
                  <a:pt x="14984" y="14227"/>
                </a:cubicBezTo>
                <a:cubicBezTo>
                  <a:pt x="15007" y="14298"/>
                  <a:pt x="15033" y="14332"/>
                  <a:pt x="15069" y="14332"/>
                </a:cubicBezTo>
                <a:cubicBezTo>
                  <a:pt x="15095" y="14332"/>
                  <a:pt x="15125" y="14315"/>
                  <a:pt x="15162" y="14283"/>
                </a:cubicBezTo>
                <a:cubicBezTo>
                  <a:pt x="15173" y="14274"/>
                  <a:pt x="15183" y="14263"/>
                  <a:pt x="15187" y="14259"/>
                </a:cubicBezTo>
                <a:cubicBezTo>
                  <a:pt x="15260" y="14416"/>
                  <a:pt x="15339" y="14567"/>
                  <a:pt x="15401" y="14726"/>
                </a:cubicBezTo>
                <a:cubicBezTo>
                  <a:pt x="15446" y="14843"/>
                  <a:pt x="15466" y="14968"/>
                  <a:pt x="15496" y="15090"/>
                </a:cubicBezTo>
                <a:cubicBezTo>
                  <a:pt x="15502" y="15115"/>
                  <a:pt x="15504" y="15141"/>
                  <a:pt x="15512" y="15165"/>
                </a:cubicBezTo>
                <a:cubicBezTo>
                  <a:pt x="15537" y="15241"/>
                  <a:pt x="15555" y="15272"/>
                  <a:pt x="15596" y="15272"/>
                </a:cubicBezTo>
                <a:cubicBezTo>
                  <a:pt x="15617" y="15272"/>
                  <a:pt x="15645" y="15264"/>
                  <a:pt x="15682" y="15249"/>
                </a:cubicBezTo>
                <a:cubicBezTo>
                  <a:pt x="15725" y="15419"/>
                  <a:pt x="15840" y="15544"/>
                  <a:pt x="15954" y="15668"/>
                </a:cubicBezTo>
                <a:cubicBezTo>
                  <a:pt x="15994" y="15712"/>
                  <a:pt x="16031" y="15733"/>
                  <a:pt x="16070" y="15733"/>
                </a:cubicBezTo>
                <a:cubicBezTo>
                  <a:pt x="16108" y="15733"/>
                  <a:pt x="16147" y="15712"/>
                  <a:pt x="16190" y="15673"/>
                </a:cubicBezTo>
                <a:cubicBezTo>
                  <a:pt x="16239" y="15630"/>
                  <a:pt x="16290" y="15587"/>
                  <a:pt x="16335" y="15539"/>
                </a:cubicBezTo>
                <a:cubicBezTo>
                  <a:pt x="16371" y="15502"/>
                  <a:pt x="16399" y="15456"/>
                  <a:pt x="16432" y="15415"/>
                </a:cubicBezTo>
                <a:cubicBezTo>
                  <a:pt x="16491" y="15601"/>
                  <a:pt x="16639" y="15736"/>
                  <a:pt x="16748" y="15897"/>
                </a:cubicBezTo>
                <a:cubicBezTo>
                  <a:pt x="16826" y="16013"/>
                  <a:pt x="16896" y="16137"/>
                  <a:pt x="16968" y="16258"/>
                </a:cubicBezTo>
                <a:cubicBezTo>
                  <a:pt x="17019" y="16344"/>
                  <a:pt x="17049" y="16384"/>
                  <a:pt x="17088" y="16384"/>
                </a:cubicBezTo>
                <a:cubicBezTo>
                  <a:pt x="17121" y="16384"/>
                  <a:pt x="17160" y="16355"/>
                  <a:pt x="17224" y="16300"/>
                </a:cubicBezTo>
                <a:cubicBezTo>
                  <a:pt x="17299" y="16409"/>
                  <a:pt x="17379" y="16516"/>
                  <a:pt x="17452" y="16626"/>
                </a:cubicBezTo>
                <a:cubicBezTo>
                  <a:pt x="17487" y="16681"/>
                  <a:pt x="17505" y="16704"/>
                  <a:pt x="17529" y="16704"/>
                </a:cubicBezTo>
                <a:cubicBezTo>
                  <a:pt x="17545" y="16704"/>
                  <a:pt x="17563" y="16694"/>
                  <a:pt x="17592" y="16676"/>
                </a:cubicBezTo>
                <a:cubicBezTo>
                  <a:pt x="17699" y="16794"/>
                  <a:pt x="17796" y="16913"/>
                  <a:pt x="17906" y="17021"/>
                </a:cubicBezTo>
                <a:cubicBezTo>
                  <a:pt x="17932" y="17046"/>
                  <a:pt x="17953" y="17058"/>
                  <a:pt x="17973" y="17058"/>
                </a:cubicBezTo>
                <a:cubicBezTo>
                  <a:pt x="18001" y="17058"/>
                  <a:pt x="18028" y="17034"/>
                  <a:pt x="18063" y="16991"/>
                </a:cubicBezTo>
                <a:cubicBezTo>
                  <a:pt x="18112" y="16928"/>
                  <a:pt x="18168" y="16870"/>
                  <a:pt x="18224" y="16805"/>
                </a:cubicBezTo>
                <a:cubicBezTo>
                  <a:pt x="18337" y="16952"/>
                  <a:pt x="18455" y="17104"/>
                  <a:pt x="18575" y="17262"/>
                </a:cubicBezTo>
                <a:cubicBezTo>
                  <a:pt x="18591" y="17248"/>
                  <a:pt x="18605" y="17235"/>
                  <a:pt x="18613" y="17228"/>
                </a:cubicBezTo>
                <a:cubicBezTo>
                  <a:pt x="18759" y="17338"/>
                  <a:pt x="18840" y="17520"/>
                  <a:pt x="19026" y="17583"/>
                </a:cubicBezTo>
                <a:cubicBezTo>
                  <a:pt x="19049" y="17591"/>
                  <a:pt x="19064" y="17596"/>
                  <a:pt x="19074" y="17596"/>
                </a:cubicBezTo>
                <a:cubicBezTo>
                  <a:pt x="19091" y="17596"/>
                  <a:pt x="19098" y="17583"/>
                  <a:pt x="19114" y="17552"/>
                </a:cubicBezTo>
                <a:cubicBezTo>
                  <a:pt x="19254" y="17700"/>
                  <a:pt x="19396" y="17849"/>
                  <a:pt x="19536" y="18001"/>
                </a:cubicBezTo>
                <a:cubicBezTo>
                  <a:pt x="19616" y="18089"/>
                  <a:pt x="19688" y="18181"/>
                  <a:pt x="19771" y="18266"/>
                </a:cubicBezTo>
                <a:cubicBezTo>
                  <a:pt x="19803" y="18298"/>
                  <a:pt x="19850" y="18315"/>
                  <a:pt x="19891" y="18338"/>
                </a:cubicBezTo>
                <a:cubicBezTo>
                  <a:pt x="19902" y="18298"/>
                  <a:pt x="19928" y="18255"/>
                  <a:pt x="19923" y="18217"/>
                </a:cubicBezTo>
                <a:cubicBezTo>
                  <a:pt x="19902" y="18082"/>
                  <a:pt x="19876" y="17950"/>
                  <a:pt x="19845" y="17817"/>
                </a:cubicBezTo>
                <a:cubicBezTo>
                  <a:pt x="19813" y="17683"/>
                  <a:pt x="19773" y="17551"/>
                  <a:pt x="19736" y="17417"/>
                </a:cubicBezTo>
                <a:lnTo>
                  <a:pt x="19736" y="17417"/>
                </a:lnTo>
                <a:cubicBezTo>
                  <a:pt x="19743" y="17420"/>
                  <a:pt x="19750" y="17421"/>
                  <a:pt x="19756" y="17422"/>
                </a:cubicBezTo>
                <a:cubicBezTo>
                  <a:pt x="19768" y="17400"/>
                  <a:pt x="19792" y="17375"/>
                  <a:pt x="19788" y="17355"/>
                </a:cubicBezTo>
                <a:cubicBezTo>
                  <a:pt x="19766" y="17228"/>
                  <a:pt x="19735" y="17101"/>
                  <a:pt x="19711" y="16973"/>
                </a:cubicBezTo>
                <a:cubicBezTo>
                  <a:pt x="19705" y="16931"/>
                  <a:pt x="19722" y="16887"/>
                  <a:pt x="19716" y="16846"/>
                </a:cubicBezTo>
                <a:cubicBezTo>
                  <a:pt x="19704" y="16765"/>
                  <a:pt x="19680" y="16687"/>
                  <a:pt x="19661" y="16602"/>
                </a:cubicBezTo>
                <a:lnTo>
                  <a:pt x="19661" y="16602"/>
                </a:lnTo>
                <a:cubicBezTo>
                  <a:pt x="19678" y="16604"/>
                  <a:pt x="19691" y="16607"/>
                  <a:pt x="19707" y="16610"/>
                </a:cubicBezTo>
                <a:cubicBezTo>
                  <a:pt x="19727" y="16615"/>
                  <a:pt x="19744" y="16617"/>
                  <a:pt x="19760" y="16617"/>
                </a:cubicBezTo>
                <a:cubicBezTo>
                  <a:pt x="19826" y="16617"/>
                  <a:pt x="19858" y="16578"/>
                  <a:pt x="19859" y="16494"/>
                </a:cubicBezTo>
                <a:cubicBezTo>
                  <a:pt x="19860" y="16331"/>
                  <a:pt x="19858" y="16166"/>
                  <a:pt x="19854" y="16002"/>
                </a:cubicBezTo>
                <a:cubicBezTo>
                  <a:pt x="19853" y="15954"/>
                  <a:pt x="19839" y="15905"/>
                  <a:pt x="19829" y="15851"/>
                </a:cubicBezTo>
                <a:lnTo>
                  <a:pt x="19829" y="15851"/>
                </a:lnTo>
                <a:cubicBezTo>
                  <a:pt x="19849" y="15854"/>
                  <a:pt x="19872" y="15862"/>
                  <a:pt x="19895" y="15868"/>
                </a:cubicBezTo>
                <a:cubicBezTo>
                  <a:pt x="19905" y="15870"/>
                  <a:pt x="19913" y="15871"/>
                  <a:pt x="19921" y="15871"/>
                </a:cubicBezTo>
                <a:cubicBezTo>
                  <a:pt x="19957" y="15871"/>
                  <a:pt x="19974" y="15848"/>
                  <a:pt x="19963" y="15806"/>
                </a:cubicBezTo>
                <a:cubicBezTo>
                  <a:pt x="19947" y="15743"/>
                  <a:pt x="19921" y="15681"/>
                  <a:pt x="19904" y="15617"/>
                </a:cubicBezTo>
                <a:cubicBezTo>
                  <a:pt x="19887" y="15549"/>
                  <a:pt x="19871" y="15478"/>
                  <a:pt x="19863" y="15406"/>
                </a:cubicBezTo>
                <a:cubicBezTo>
                  <a:pt x="19849" y="15275"/>
                  <a:pt x="19841" y="15144"/>
                  <a:pt x="19832" y="15026"/>
                </a:cubicBezTo>
                <a:cubicBezTo>
                  <a:pt x="19978" y="15002"/>
                  <a:pt x="20128" y="14980"/>
                  <a:pt x="20278" y="14952"/>
                </a:cubicBezTo>
                <a:cubicBezTo>
                  <a:pt x="20301" y="14948"/>
                  <a:pt x="20332" y="14916"/>
                  <a:pt x="20334" y="14896"/>
                </a:cubicBezTo>
                <a:cubicBezTo>
                  <a:pt x="20338" y="14802"/>
                  <a:pt x="20331" y="14706"/>
                  <a:pt x="20328" y="14603"/>
                </a:cubicBezTo>
                <a:cubicBezTo>
                  <a:pt x="20380" y="14587"/>
                  <a:pt x="20384" y="14572"/>
                  <a:pt x="20352" y="14500"/>
                </a:cubicBezTo>
                <a:cubicBezTo>
                  <a:pt x="20315" y="14416"/>
                  <a:pt x="20284" y="14328"/>
                  <a:pt x="20251" y="14223"/>
                </a:cubicBezTo>
                <a:cubicBezTo>
                  <a:pt x="20349" y="14212"/>
                  <a:pt x="20362" y="14191"/>
                  <a:pt x="20316" y="14108"/>
                </a:cubicBezTo>
                <a:cubicBezTo>
                  <a:pt x="20244" y="13977"/>
                  <a:pt x="20165" y="13853"/>
                  <a:pt x="20095" y="13724"/>
                </a:cubicBezTo>
                <a:cubicBezTo>
                  <a:pt x="20074" y="13686"/>
                  <a:pt x="20065" y="13640"/>
                  <a:pt x="20051" y="13599"/>
                </a:cubicBezTo>
                <a:lnTo>
                  <a:pt x="20051" y="13599"/>
                </a:lnTo>
                <a:cubicBezTo>
                  <a:pt x="20123" y="13600"/>
                  <a:pt x="20187" y="13601"/>
                  <a:pt x="20251" y="13602"/>
                </a:cubicBezTo>
                <a:cubicBezTo>
                  <a:pt x="20253" y="13602"/>
                  <a:pt x="20254" y="13602"/>
                  <a:pt x="20256" y="13602"/>
                </a:cubicBezTo>
                <a:cubicBezTo>
                  <a:pt x="20310" y="13602"/>
                  <a:pt x="20331" y="13569"/>
                  <a:pt x="20321" y="13519"/>
                </a:cubicBezTo>
                <a:cubicBezTo>
                  <a:pt x="20311" y="13473"/>
                  <a:pt x="20299" y="13424"/>
                  <a:pt x="20273" y="13388"/>
                </a:cubicBezTo>
                <a:cubicBezTo>
                  <a:pt x="20169" y="13241"/>
                  <a:pt x="20123" y="13071"/>
                  <a:pt x="20056" y="12907"/>
                </a:cubicBezTo>
                <a:cubicBezTo>
                  <a:pt x="20004" y="12782"/>
                  <a:pt x="19927" y="12664"/>
                  <a:pt x="19859" y="12544"/>
                </a:cubicBezTo>
                <a:cubicBezTo>
                  <a:pt x="19830" y="12494"/>
                  <a:pt x="19793" y="12449"/>
                  <a:pt x="19768" y="12411"/>
                </a:cubicBezTo>
                <a:cubicBezTo>
                  <a:pt x="19801" y="12411"/>
                  <a:pt x="19834" y="12412"/>
                  <a:pt x="19868" y="12412"/>
                </a:cubicBezTo>
                <a:cubicBezTo>
                  <a:pt x="19936" y="12412"/>
                  <a:pt x="20006" y="12411"/>
                  <a:pt x="20075" y="12408"/>
                </a:cubicBezTo>
                <a:cubicBezTo>
                  <a:pt x="20149" y="12405"/>
                  <a:pt x="20225" y="12395"/>
                  <a:pt x="20301" y="12387"/>
                </a:cubicBezTo>
                <a:cubicBezTo>
                  <a:pt x="20384" y="12378"/>
                  <a:pt x="20391" y="12366"/>
                  <a:pt x="20379" y="12285"/>
                </a:cubicBezTo>
                <a:cubicBezTo>
                  <a:pt x="20376" y="12273"/>
                  <a:pt x="20375" y="12259"/>
                  <a:pt x="20371" y="12237"/>
                </a:cubicBezTo>
                <a:lnTo>
                  <a:pt x="20371" y="12237"/>
                </a:lnTo>
                <a:cubicBezTo>
                  <a:pt x="20403" y="12248"/>
                  <a:pt x="20435" y="12253"/>
                  <a:pt x="20465" y="12253"/>
                </a:cubicBezTo>
                <a:cubicBezTo>
                  <a:pt x="20568" y="12253"/>
                  <a:pt x="20660" y="12200"/>
                  <a:pt x="20758" y="12184"/>
                </a:cubicBezTo>
                <a:cubicBezTo>
                  <a:pt x="20772" y="12181"/>
                  <a:pt x="20794" y="12148"/>
                  <a:pt x="20791" y="12131"/>
                </a:cubicBezTo>
                <a:cubicBezTo>
                  <a:pt x="20777" y="12021"/>
                  <a:pt x="20764" y="11908"/>
                  <a:pt x="20736" y="11800"/>
                </a:cubicBezTo>
                <a:cubicBezTo>
                  <a:pt x="20722" y="11744"/>
                  <a:pt x="20681" y="11693"/>
                  <a:pt x="20643" y="11627"/>
                </a:cubicBezTo>
                <a:lnTo>
                  <a:pt x="20643" y="11627"/>
                </a:lnTo>
                <a:cubicBezTo>
                  <a:pt x="20644" y="11627"/>
                  <a:pt x="20651" y="11630"/>
                  <a:pt x="20659" y="11630"/>
                </a:cubicBezTo>
                <a:cubicBezTo>
                  <a:pt x="20660" y="11630"/>
                  <a:pt x="20662" y="11630"/>
                  <a:pt x="20664" y="11630"/>
                </a:cubicBezTo>
                <a:cubicBezTo>
                  <a:pt x="20751" y="11603"/>
                  <a:pt x="20762" y="11562"/>
                  <a:pt x="20705" y="11490"/>
                </a:cubicBezTo>
                <a:cubicBezTo>
                  <a:pt x="20627" y="11388"/>
                  <a:pt x="20553" y="11284"/>
                  <a:pt x="20473" y="11181"/>
                </a:cubicBezTo>
                <a:cubicBezTo>
                  <a:pt x="20453" y="11155"/>
                  <a:pt x="20429" y="11133"/>
                  <a:pt x="20409" y="11112"/>
                </a:cubicBezTo>
                <a:cubicBezTo>
                  <a:pt x="20450" y="11090"/>
                  <a:pt x="20493" y="11068"/>
                  <a:pt x="20535" y="11044"/>
                </a:cubicBezTo>
                <a:cubicBezTo>
                  <a:pt x="20580" y="11021"/>
                  <a:pt x="20584" y="10992"/>
                  <a:pt x="20558" y="10946"/>
                </a:cubicBezTo>
                <a:cubicBezTo>
                  <a:pt x="20466" y="10786"/>
                  <a:pt x="20340" y="10666"/>
                  <a:pt x="20167" y="10600"/>
                </a:cubicBezTo>
                <a:cubicBezTo>
                  <a:pt x="20154" y="10596"/>
                  <a:pt x="20146" y="10587"/>
                  <a:pt x="20134" y="10580"/>
                </a:cubicBezTo>
                <a:cubicBezTo>
                  <a:pt x="20139" y="10572"/>
                  <a:pt x="20142" y="10566"/>
                  <a:pt x="20146" y="10562"/>
                </a:cubicBezTo>
                <a:cubicBezTo>
                  <a:pt x="20164" y="10543"/>
                  <a:pt x="20183" y="10525"/>
                  <a:pt x="20203" y="10507"/>
                </a:cubicBezTo>
                <a:cubicBezTo>
                  <a:pt x="20183" y="10488"/>
                  <a:pt x="20167" y="10462"/>
                  <a:pt x="20143" y="10452"/>
                </a:cubicBezTo>
                <a:cubicBezTo>
                  <a:pt x="20026" y="10406"/>
                  <a:pt x="19951" y="10319"/>
                  <a:pt x="19886" y="10216"/>
                </a:cubicBezTo>
                <a:cubicBezTo>
                  <a:pt x="19866" y="10185"/>
                  <a:pt x="19844" y="10154"/>
                  <a:pt x="19825" y="10128"/>
                </a:cubicBezTo>
                <a:cubicBezTo>
                  <a:pt x="19890" y="10093"/>
                  <a:pt x="19952" y="10056"/>
                  <a:pt x="20016" y="10025"/>
                </a:cubicBezTo>
                <a:cubicBezTo>
                  <a:pt x="20066" y="10003"/>
                  <a:pt x="20064" y="9963"/>
                  <a:pt x="20043" y="9929"/>
                </a:cubicBezTo>
                <a:cubicBezTo>
                  <a:pt x="19952" y="9777"/>
                  <a:pt x="19848" y="9633"/>
                  <a:pt x="19684" y="9545"/>
                </a:cubicBezTo>
                <a:cubicBezTo>
                  <a:pt x="19624" y="9511"/>
                  <a:pt x="19571" y="9463"/>
                  <a:pt x="19490" y="9403"/>
                </a:cubicBezTo>
                <a:lnTo>
                  <a:pt x="19566" y="9403"/>
                </a:lnTo>
                <a:cubicBezTo>
                  <a:pt x="19566" y="9247"/>
                  <a:pt x="19426" y="9221"/>
                  <a:pt x="19345" y="9146"/>
                </a:cubicBezTo>
                <a:cubicBezTo>
                  <a:pt x="19244" y="9053"/>
                  <a:pt x="19129" y="8977"/>
                  <a:pt x="19023" y="8890"/>
                </a:cubicBezTo>
                <a:cubicBezTo>
                  <a:pt x="18913" y="8799"/>
                  <a:pt x="18799" y="8709"/>
                  <a:pt x="18697" y="8609"/>
                </a:cubicBezTo>
                <a:cubicBezTo>
                  <a:pt x="18627" y="8540"/>
                  <a:pt x="18572" y="8457"/>
                  <a:pt x="18510" y="8383"/>
                </a:cubicBezTo>
                <a:cubicBezTo>
                  <a:pt x="18488" y="8357"/>
                  <a:pt x="18465" y="8329"/>
                  <a:pt x="18434" y="8293"/>
                </a:cubicBezTo>
                <a:lnTo>
                  <a:pt x="18434" y="8293"/>
                </a:lnTo>
                <a:cubicBezTo>
                  <a:pt x="18460" y="8296"/>
                  <a:pt x="18475" y="8298"/>
                  <a:pt x="18490" y="8300"/>
                </a:cubicBezTo>
                <a:cubicBezTo>
                  <a:pt x="18590" y="8307"/>
                  <a:pt x="18691" y="8318"/>
                  <a:pt x="18791" y="8321"/>
                </a:cubicBezTo>
                <a:cubicBezTo>
                  <a:pt x="18795" y="8321"/>
                  <a:pt x="18799" y="8321"/>
                  <a:pt x="18802" y="8321"/>
                </a:cubicBezTo>
                <a:cubicBezTo>
                  <a:pt x="18880" y="8321"/>
                  <a:pt x="18959" y="8311"/>
                  <a:pt x="19036" y="8311"/>
                </a:cubicBezTo>
                <a:cubicBezTo>
                  <a:pt x="19040" y="8311"/>
                  <a:pt x="19044" y="8311"/>
                  <a:pt x="19047" y="8311"/>
                </a:cubicBezTo>
                <a:cubicBezTo>
                  <a:pt x="19174" y="8313"/>
                  <a:pt x="19299" y="8322"/>
                  <a:pt x="19426" y="8324"/>
                </a:cubicBezTo>
                <a:cubicBezTo>
                  <a:pt x="19427" y="8324"/>
                  <a:pt x="19429" y="8324"/>
                  <a:pt x="19430" y="8324"/>
                </a:cubicBezTo>
                <a:cubicBezTo>
                  <a:pt x="19454" y="8324"/>
                  <a:pt x="19477" y="8308"/>
                  <a:pt x="19501" y="8301"/>
                </a:cubicBezTo>
                <a:cubicBezTo>
                  <a:pt x="19493" y="8276"/>
                  <a:pt x="19485" y="8251"/>
                  <a:pt x="19475" y="8226"/>
                </a:cubicBezTo>
                <a:lnTo>
                  <a:pt x="19475" y="8226"/>
                </a:lnTo>
                <a:cubicBezTo>
                  <a:pt x="19504" y="8229"/>
                  <a:pt x="19533" y="8232"/>
                  <a:pt x="19560" y="8232"/>
                </a:cubicBezTo>
                <a:cubicBezTo>
                  <a:pt x="19623" y="8232"/>
                  <a:pt x="19680" y="8219"/>
                  <a:pt x="19719" y="8175"/>
                </a:cubicBezTo>
                <a:cubicBezTo>
                  <a:pt x="19734" y="8174"/>
                  <a:pt x="19749" y="8174"/>
                  <a:pt x="19762" y="8174"/>
                </a:cubicBezTo>
                <a:cubicBezTo>
                  <a:pt x="19775" y="8174"/>
                  <a:pt x="19788" y="8174"/>
                  <a:pt x="19800" y="8174"/>
                </a:cubicBezTo>
                <a:cubicBezTo>
                  <a:pt x="19834" y="8174"/>
                  <a:pt x="19866" y="8173"/>
                  <a:pt x="19896" y="8167"/>
                </a:cubicBezTo>
                <a:cubicBezTo>
                  <a:pt x="19995" y="8148"/>
                  <a:pt x="20095" y="8126"/>
                  <a:pt x="20191" y="8096"/>
                </a:cubicBezTo>
                <a:cubicBezTo>
                  <a:pt x="20273" y="8072"/>
                  <a:pt x="20281" y="8045"/>
                  <a:pt x="20252" y="7966"/>
                </a:cubicBezTo>
                <a:cubicBezTo>
                  <a:pt x="20231" y="7900"/>
                  <a:pt x="20211" y="7833"/>
                  <a:pt x="20191" y="7763"/>
                </a:cubicBezTo>
                <a:cubicBezTo>
                  <a:pt x="20412" y="7762"/>
                  <a:pt x="20626" y="7706"/>
                  <a:pt x="20834" y="7628"/>
                </a:cubicBezTo>
                <a:cubicBezTo>
                  <a:pt x="20887" y="7609"/>
                  <a:pt x="20947" y="7613"/>
                  <a:pt x="20998" y="7593"/>
                </a:cubicBezTo>
                <a:cubicBezTo>
                  <a:pt x="21098" y="7556"/>
                  <a:pt x="21100" y="7541"/>
                  <a:pt x="21054" y="7447"/>
                </a:cubicBezTo>
                <a:cubicBezTo>
                  <a:pt x="21175" y="7441"/>
                  <a:pt x="21291" y="7433"/>
                  <a:pt x="21410" y="7427"/>
                </a:cubicBezTo>
                <a:cubicBezTo>
                  <a:pt x="21419" y="7426"/>
                  <a:pt x="21429" y="7426"/>
                  <a:pt x="21438" y="7426"/>
                </a:cubicBezTo>
                <a:cubicBezTo>
                  <a:pt x="21457" y="7426"/>
                  <a:pt x="21476" y="7427"/>
                  <a:pt x="21495" y="7427"/>
                </a:cubicBezTo>
                <a:cubicBezTo>
                  <a:pt x="21540" y="7427"/>
                  <a:pt x="21577" y="7418"/>
                  <a:pt x="21561" y="7366"/>
                </a:cubicBezTo>
                <a:cubicBezTo>
                  <a:pt x="21624" y="7362"/>
                  <a:pt x="21685" y="7365"/>
                  <a:pt x="21743" y="7355"/>
                </a:cubicBezTo>
                <a:cubicBezTo>
                  <a:pt x="21917" y="7323"/>
                  <a:pt x="22091" y="7288"/>
                  <a:pt x="22262" y="7246"/>
                </a:cubicBezTo>
                <a:cubicBezTo>
                  <a:pt x="22305" y="7236"/>
                  <a:pt x="22343" y="7196"/>
                  <a:pt x="22382" y="7170"/>
                </a:cubicBezTo>
                <a:cubicBezTo>
                  <a:pt x="22346" y="7135"/>
                  <a:pt x="22315" y="7084"/>
                  <a:pt x="22273" y="7071"/>
                </a:cubicBezTo>
                <a:cubicBezTo>
                  <a:pt x="22118" y="7020"/>
                  <a:pt x="21957" y="6983"/>
                  <a:pt x="21799" y="6942"/>
                </a:cubicBezTo>
                <a:cubicBezTo>
                  <a:pt x="21780" y="6937"/>
                  <a:pt x="21762" y="6939"/>
                  <a:pt x="21732" y="6938"/>
                </a:cubicBezTo>
                <a:cubicBezTo>
                  <a:pt x="21780" y="6876"/>
                  <a:pt x="21734" y="6865"/>
                  <a:pt x="21693" y="6847"/>
                </a:cubicBezTo>
                <a:cubicBezTo>
                  <a:pt x="21515" y="6775"/>
                  <a:pt x="21336" y="6705"/>
                  <a:pt x="21151" y="6630"/>
                </a:cubicBezTo>
                <a:cubicBezTo>
                  <a:pt x="21213" y="6577"/>
                  <a:pt x="21189" y="6530"/>
                  <a:pt x="21139" y="6497"/>
                </a:cubicBezTo>
                <a:cubicBezTo>
                  <a:pt x="21062" y="6449"/>
                  <a:pt x="20982" y="6403"/>
                  <a:pt x="20899" y="6363"/>
                </a:cubicBezTo>
                <a:cubicBezTo>
                  <a:pt x="20811" y="6319"/>
                  <a:pt x="20719" y="6281"/>
                  <a:pt x="20627" y="6248"/>
                </a:cubicBezTo>
                <a:cubicBezTo>
                  <a:pt x="20551" y="6220"/>
                  <a:pt x="20471" y="6199"/>
                  <a:pt x="20389" y="6175"/>
                </a:cubicBezTo>
                <a:cubicBezTo>
                  <a:pt x="20424" y="6146"/>
                  <a:pt x="20462" y="6105"/>
                  <a:pt x="20508" y="6079"/>
                </a:cubicBezTo>
                <a:cubicBezTo>
                  <a:pt x="20564" y="6048"/>
                  <a:pt x="20549" y="6013"/>
                  <a:pt x="20520" y="5982"/>
                </a:cubicBezTo>
                <a:cubicBezTo>
                  <a:pt x="20482" y="5940"/>
                  <a:pt x="20439" y="5896"/>
                  <a:pt x="20389" y="5868"/>
                </a:cubicBezTo>
                <a:cubicBezTo>
                  <a:pt x="20245" y="5788"/>
                  <a:pt x="20098" y="5713"/>
                  <a:pt x="19951" y="5641"/>
                </a:cubicBezTo>
                <a:cubicBezTo>
                  <a:pt x="19917" y="5625"/>
                  <a:pt x="19876" y="5623"/>
                  <a:pt x="19836" y="5615"/>
                </a:cubicBezTo>
                <a:cubicBezTo>
                  <a:pt x="19861" y="5585"/>
                  <a:pt x="19891" y="5550"/>
                  <a:pt x="19920" y="5515"/>
                </a:cubicBezTo>
                <a:cubicBezTo>
                  <a:pt x="19961" y="5465"/>
                  <a:pt x="19957" y="5422"/>
                  <a:pt x="19896" y="5400"/>
                </a:cubicBezTo>
                <a:cubicBezTo>
                  <a:pt x="19810" y="5366"/>
                  <a:pt x="19720" y="5345"/>
                  <a:pt x="19634" y="5316"/>
                </a:cubicBezTo>
                <a:cubicBezTo>
                  <a:pt x="19563" y="5292"/>
                  <a:pt x="19496" y="5257"/>
                  <a:pt x="19426" y="5236"/>
                </a:cubicBezTo>
                <a:cubicBezTo>
                  <a:pt x="19333" y="5209"/>
                  <a:pt x="19256" y="5154"/>
                  <a:pt x="19170" y="5116"/>
                </a:cubicBezTo>
                <a:cubicBezTo>
                  <a:pt x="19146" y="5105"/>
                  <a:pt x="19117" y="5108"/>
                  <a:pt x="19097" y="5096"/>
                </a:cubicBezTo>
                <a:cubicBezTo>
                  <a:pt x="19082" y="5087"/>
                  <a:pt x="19078" y="5060"/>
                  <a:pt x="19069" y="5042"/>
                </a:cubicBezTo>
                <a:cubicBezTo>
                  <a:pt x="19120" y="5023"/>
                  <a:pt x="19135" y="4982"/>
                  <a:pt x="19131" y="4931"/>
                </a:cubicBezTo>
                <a:cubicBezTo>
                  <a:pt x="19130" y="4927"/>
                  <a:pt x="19141" y="4922"/>
                  <a:pt x="19145" y="4917"/>
                </a:cubicBezTo>
                <a:cubicBezTo>
                  <a:pt x="19160" y="4900"/>
                  <a:pt x="19174" y="4880"/>
                  <a:pt x="19179" y="4854"/>
                </a:cubicBezTo>
                <a:cubicBezTo>
                  <a:pt x="19197" y="4838"/>
                  <a:pt x="19218" y="4824"/>
                  <a:pt x="19232" y="4805"/>
                </a:cubicBezTo>
                <a:cubicBezTo>
                  <a:pt x="19280" y="4728"/>
                  <a:pt x="19330" y="4653"/>
                  <a:pt x="19372" y="4572"/>
                </a:cubicBezTo>
                <a:cubicBezTo>
                  <a:pt x="19422" y="4474"/>
                  <a:pt x="19421" y="4467"/>
                  <a:pt x="19315" y="4419"/>
                </a:cubicBezTo>
                <a:cubicBezTo>
                  <a:pt x="19201" y="4368"/>
                  <a:pt x="19081" y="4329"/>
                  <a:pt x="18960" y="4282"/>
                </a:cubicBezTo>
                <a:cubicBezTo>
                  <a:pt x="18969" y="4196"/>
                  <a:pt x="18966" y="4192"/>
                  <a:pt x="18861" y="4191"/>
                </a:cubicBezTo>
                <a:cubicBezTo>
                  <a:pt x="18802" y="4191"/>
                  <a:pt x="18743" y="4192"/>
                  <a:pt x="18685" y="4198"/>
                </a:cubicBezTo>
                <a:cubicBezTo>
                  <a:pt x="18631" y="4205"/>
                  <a:pt x="18577" y="4217"/>
                  <a:pt x="18522" y="4228"/>
                </a:cubicBezTo>
                <a:cubicBezTo>
                  <a:pt x="18560" y="4166"/>
                  <a:pt x="18599" y="4104"/>
                  <a:pt x="18640" y="4038"/>
                </a:cubicBezTo>
                <a:cubicBezTo>
                  <a:pt x="18625" y="4031"/>
                  <a:pt x="18610" y="4023"/>
                  <a:pt x="18595" y="4015"/>
                </a:cubicBezTo>
                <a:cubicBezTo>
                  <a:pt x="18605" y="4007"/>
                  <a:pt x="18613" y="3999"/>
                  <a:pt x="18641" y="3977"/>
                </a:cubicBezTo>
                <a:cubicBezTo>
                  <a:pt x="18567" y="3960"/>
                  <a:pt x="18509" y="3932"/>
                  <a:pt x="18452" y="3932"/>
                </a:cubicBezTo>
                <a:cubicBezTo>
                  <a:pt x="18450" y="3932"/>
                  <a:pt x="18448" y="3932"/>
                  <a:pt x="18446" y="3932"/>
                </a:cubicBezTo>
                <a:cubicBezTo>
                  <a:pt x="18188" y="3938"/>
                  <a:pt x="17931" y="3941"/>
                  <a:pt x="17675" y="3963"/>
                </a:cubicBezTo>
                <a:cubicBezTo>
                  <a:pt x="17488" y="3979"/>
                  <a:pt x="17303" y="4022"/>
                  <a:pt x="17118" y="4054"/>
                </a:cubicBezTo>
                <a:cubicBezTo>
                  <a:pt x="17088" y="4061"/>
                  <a:pt x="17058" y="4064"/>
                  <a:pt x="17015" y="4071"/>
                </a:cubicBezTo>
                <a:cubicBezTo>
                  <a:pt x="17101" y="3989"/>
                  <a:pt x="17174" y="3917"/>
                  <a:pt x="17250" y="3842"/>
                </a:cubicBezTo>
                <a:cubicBezTo>
                  <a:pt x="17241" y="3832"/>
                  <a:pt x="17232" y="3822"/>
                  <a:pt x="17232" y="3822"/>
                </a:cubicBezTo>
                <a:lnTo>
                  <a:pt x="17232" y="3822"/>
                </a:lnTo>
                <a:cubicBezTo>
                  <a:pt x="17232" y="3822"/>
                  <a:pt x="17232" y="3822"/>
                  <a:pt x="17232" y="3822"/>
                </a:cubicBezTo>
                <a:cubicBezTo>
                  <a:pt x="17258" y="3770"/>
                  <a:pt x="17282" y="3724"/>
                  <a:pt x="17307" y="3673"/>
                </a:cubicBezTo>
                <a:cubicBezTo>
                  <a:pt x="17287" y="3670"/>
                  <a:pt x="17267" y="3666"/>
                  <a:pt x="17263" y="3665"/>
                </a:cubicBezTo>
                <a:cubicBezTo>
                  <a:pt x="17325" y="3548"/>
                  <a:pt x="17387" y="3430"/>
                  <a:pt x="17451" y="3315"/>
                </a:cubicBezTo>
                <a:cubicBezTo>
                  <a:pt x="17477" y="3265"/>
                  <a:pt x="17459" y="3240"/>
                  <a:pt x="17413" y="3215"/>
                </a:cubicBezTo>
                <a:cubicBezTo>
                  <a:pt x="17310" y="3161"/>
                  <a:pt x="17200" y="3163"/>
                  <a:pt x="17088" y="3157"/>
                </a:cubicBezTo>
                <a:cubicBezTo>
                  <a:pt x="17041" y="3154"/>
                  <a:pt x="16989" y="3166"/>
                  <a:pt x="16957" y="3112"/>
                </a:cubicBezTo>
                <a:cubicBezTo>
                  <a:pt x="16950" y="3101"/>
                  <a:pt x="16927" y="3097"/>
                  <a:pt x="16911" y="3096"/>
                </a:cubicBezTo>
                <a:cubicBezTo>
                  <a:pt x="16882" y="3093"/>
                  <a:pt x="16853" y="3091"/>
                  <a:pt x="16823" y="3091"/>
                </a:cubicBezTo>
                <a:cubicBezTo>
                  <a:pt x="16724" y="3091"/>
                  <a:pt x="16625" y="3110"/>
                  <a:pt x="16526" y="3146"/>
                </a:cubicBezTo>
                <a:cubicBezTo>
                  <a:pt x="16537" y="3161"/>
                  <a:pt x="16545" y="3169"/>
                  <a:pt x="16559" y="3186"/>
                </a:cubicBezTo>
                <a:cubicBezTo>
                  <a:pt x="16528" y="3181"/>
                  <a:pt x="16504" y="3177"/>
                  <a:pt x="16475" y="3172"/>
                </a:cubicBezTo>
                <a:cubicBezTo>
                  <a:pt x="16478" y="3129"/>
                  <a:pt x="16481" y="3085"/>
                  <a:pt x="16484" y="3040"/>
                </a:cubicBezTo>
                <a:cubicBezTo>
                  <a:pt x="16487" y="2987"/>
                  <a:pt x="16481" y="2964"/>
                  <a:pt x="16450" y="2964"/>
                </a:cubicBezTo>
                <a:cubicBezTo>
                  <a:pt x="16438" y="2964"/>
                  <a:pt x="16422" y="2968"/>
                  <a:pt x="16401" y="2975"/>
                </a:cubicBezTo>
                <a:cubicBezTo>
                  <a:pt x="16334" y="2996"/>
                  <a:pt x="16269" y="3027"/>
                  <a:pt x="16207" y="3058"/>
                </a:cubicBezTo>
                <a:cubicBezTo>
                  <a:pt x="16017" y="3150"/>
                  <a:pt x="15827" y="3244"/>
                  <a:pt x="15627" y="3343"/>
                </a:cubicBezTo>
                <a:cubicBezTo>
                  <a:pt x="15619" y="3279"/>
                  <a:pt x="15607" y="3226"/>
                  <a:pt x="15605" y="3173"/>
                </a:cubicBezTo>
                <a:cubicBezTo>
                  <a:pt x="15603" y="3131"/>
                  <a:pt x="15587" y="3113"/>
                  <a:pt x="15561" y="3113"/>
                </a:cubicBezTo>
                <a:cubicBezTo>
                  <a:pt x="15551" y="3113"/>
                  <a:pt x="15540" y="3116"/>
                  <a:pt x="15527" y="3121"/>
                </a:cubicBezTo>
                <a:cubicBezTo>
                  <a:pt x="15471" y="3140"/>
                  <a:pt x="15413" y="3157"/>
                  <a:pt x="15364" y="3189"/>
                </a:cubicBezTo>
                <a:cubicBezTo>
                  <a:pt x="15206" y="3294"/>
                  <a:pt x="15060" y="3414"/>
                  <a:pt x="14927" y="3552"/>
                </a:cubicBezTo>
                <a:cubicBezTo>
                  <a:pt x="14789" y="3693"/>
                  <a:pt x="14637" y="3819"/>
                  <a:pt x="14487" y="3949"/>
                </a:cubicBezTo>
                <a:cubicBezTo>
                  <a:pt x="14345" y="4073"/>
                  <a:pt x="14201" y="4195"/>
                  <a:pt x="14057" y="4317"/>
                </a:cubicBezTo>
                <a:cubicBezTo>
                  <a:pt x="14043" y="4329"/>
                  <a:pt x="14030" y="4339"/>
                  <a:pt x="14002" y="4344"/>
                </a:cubicBezTo>
                <a:cubicBezTo>
                  <a:pt x="14222" y="3880"/>
                  <a:pt x="14448" y="3418"/>
                  <a:pt x="14659" y="2949"/>
                </a:cubicBezTo>
                <a:cubicBezTo>
                  <a:pt x="14868" y="2482"/>
                  <a:pt x="15066" y="2010"/>
                  <a:pt x="15259" y="1537"/>
                </a:cubicBezTo>
                <a:cubicBezTo>
                  <a:pt x="15452" y="1062"/>
                  <a:pt x="15614" y="572"/>
                  <a:pt x="15785" y="92"/>
                </a:cubicBezTo>
                <a:cubicBezTo>
                  <a:pt x="15683" y="59"/>
                  <a:pt x="15597" y="30"/>
                  <a:pt x="15509" y="4"/>
                </a:cubicBezTo>
                <a:cubicBezTo>
                  <a:pt x="15503" y="2"/>
                  <a:pt x="15496" y="1"/>
                  <a:pt x="15488" y="1"/>
                </a:cubicBezTo>
                <a:close/>
              </a:path>
            </a:pathLst>
          </a:custGeom>
          <a:solidFill>
            <a:srgbClr val="FFFFFF">
              <a:alpha val="21568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" name="Google Shape;100;p33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4"/>
          <p:cNvSpPr txBox="1">
            <a:spLocks noGrp="1"/>
          </p:cNvSpPr>
          <p:nvPr>
            <p:ph type="body" idx="1"/>
          </p:nvPr>
        </p:nvSpPr>
        <p:spPr>
          <a:xfrm>
            <a:off x="720000" y="1570575"/>
            <a:ext cx="4047000" cy="21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-"/>
              <a:defRPr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○"/>
              <a:defRPr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■"/>
              <a:defRPr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●"/>
              <a:defRPr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○"/>
              <a:defRPr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■"/>
              <a:defRPr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●"/>
              <a:defRPr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○"/>
              <a:defRPr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■"/>
              <a:defRPr/>
            </a:lvl9pPr>
          </a:lstStyle>
          <a:p>
            <a:endParaRPr/>
          </a:p>
        </p:txBody>
      </p:sp>
      <p:sp>
        <p:nvSpPr>
          <p:cNvPr id="103" name="Google Shape;103;p3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34"/>
          <p:cNvSpPr/>
          <p:nvPr/>
        </p:nvSpPr>
        <p:spPr>
          <a:xfrm rot="-5933174" flipH="1">
            <a:off x="8134915" y="1712487"/>
            <a:ext cx="2854331" cy="2576481"/>
          </a:xfrm>
          <a:custGeom>
            <a:avLst/>
            <a:gdLst/>
            <a:ahLst/>
            <a:cxnLst/>
            <a:rect l="l" t="t" r="r" b="b"/>
            <a:pathLst>
              <a:path w="65321" h="58974" extrusionOk="0">
                <a:moveTo>
                  <a:pt x="22366" y="1"/>
                </a:moveTo>
                <a:cubicBezTo>
                  <a:pt x="21487" y="1110"/>
                  <a:pt x="21352" y="2369"/>
                  <a:pt x="21698" y="3654"/>
                </a:cubicBezTo>
                <a:cubicBezTo>
                  <a:pt x="21897" y="4395"/>
                  <a:pt x="21799" y="4997"/>
                  <a:pt x="21443" y="5595"/>
                </a:cubicBezTo>
                <a:cubicBezTo>
                  <a:pt x="20980" y="6373"/>
                  <a:pt x="20792" y="7195"/>
                  <a:pt x="20884" y="8139"/>
                </a:cubicBezTo>
                <a:cubicBezTo>
                  <a:pt x="21110" y="10454"/>
                  <a:pt x="21265" y="12774"/>
                  <a:pt x="21453" y="15092"/>
                </a:cubicBezTo>
                <a:cubicBezTo>
                  <a:pt x="21464" y="15242"/>
                  <a:pt x="21486" y="15391"/>
                  <a:pt x="21514" y="15538"/>
                </a:cubicBezTo>
                <a:cubicBezTo>
                  <a:pt x="21809" y="17032"/>
                  <a:pt x="22207" y="18516"/>
                  <a:pt x="22381" y="20021"/>
                </a:cubicBezTo>
                <a:cubicBezTo>
                  <a:pt x="22814" y="23774"/>
                  <a:pt x="23056" y="27545"/>
                  <a:pt x="22307" y="31239"/>
                </a:cubicBezTo>
                <a:cubicBezTo>
                  <a:pt x="22010" y="32697"/>
                  <a:pt x="21353" y="34069"/>
                  <a:pt x="20844" y="35475"/>
                </a:cubicBezTo>
                <a:cubicBezTo>
                  <a:pt x="20789" y="35627"/>
                  <a:pt x="20624" y="35734"/>
                  <a:pt x="20558" y="35808"/>
                </a:cubicBezTo>
                <a:cubicBezTo>
                  <a:pt x="20208" y="33830"/>
                  <a:pt x="19907" y="31878"/>
                  <a:pt x="19506" y="29946"/>
                </a:cubicBezTo>
                <a:cubicBezTo>
                  <a:pt x="19166" y="28305"/>
                  <a:pt x="18783" y="26664"/>
                  <a:pt x="18279" y="25062"/>
                </a:cubicBezTo>
                <a:cubicBezTo>
                  <a:pt x="17787" y="23501"/>
                  <a:pt x="17318" y="21976"/>
                  <a:pt x="17409" y="20319"/>
                </a:cubicBezTo>
                <a:cubicBezTo>
                  <a:pt x="17458" y="19438"/>
                  <a:pt x="17273" y="18537"/>
                  <a:pt x="17194" y="17644"/>
                </a:cubicBezTo>
                <a:cubicBezTo>
                  <a:pt x="17040" y="17634"/>
                  <a:pt x="16886" y="17622"/>
                  <a:pt x="16731" y="17612"/>
                </a:cubicBezTo>
                <a:cubicBezTo>
                  <a:pt x="16581" y="18603"/>
                  <a:pt x="16430" y="19593"/>
                  <a:pt x="16275" y="20610"/>
                </a:cubicBezTo>
                <a:cubicBezTo>
                  <a:pt x="15168" y="18769"/>
                  <a:pt x="14484" y="16844"/>
                  <a:pt x="14277" y="14762"/>
                </a:cubicBezTo>
                <a:cubicBezTo>
                  <a:pt x="14225" y="14233"/>
                  <a:pt x="14046" y="13707"/>
                  <a:pt x="14031" y="13182"/>
                </a:cubicBezTo>
                <a:cubicBezTo>
                  <a:pt x="13990" y="11516"/>
                  <a:pt x="13994" y="9850"/>
                  <a:pt x="13995" y="8186"/>
                </a:cubicBezTo>
                <a:cubicBezTo>
                  <a:pt x="13995" y="7839"/>
                  <a:pt x="14057" y="7494"/>
                  <a:pt x="14091" y="7148"/>
                </a:cubicBezTo>
                <a:lnTo>
                  <a:pt x="14091" y="7148"/>
                </a:lnTo>
                <a:cubicBezTo>
                  <a:pt x="13919" y="7162"/>
                  <a:pt x="13748" y="7173"/>
                  <a:pt x="13578" y="7185"/>
                </a:cubicBezTo>
                <a:cubicBezTo>
                  <a:pt x="13623" y="8892"/>
                  <a:pt x="13666" y="10599"/>
                  <a:pt x="13711" y="12307"/>
                </a:cubicBezTo>
                <a:cubicBezTo>
                  <a:pt x="13636" y="12312"/>
                  <a:pt x="13561" y="12317"/>
                  <a:pt x="13486" y="12323"/>
                </a:cubicBezTo>
                <a:cubicBezTo>
                  <a:pt x="13269" y="12019"/>
                  <a:pt x="13050" y="11717"/>
                  <a:pt x="12833" y="11413"/>
                </a:cubicBezTo>
                <a:cubicBezTo>
                  <a:pt x="12803" y="11433"/>
                  <a:pt x="12772" y="11452"/>
                  <a:pt x="12743" y="11471"/>
                </a:cubicBezTo>
                <a:cubicBezTo>
                  <a:pt x="13080" y="12692"/>
                  <a:pt x="13417" y="13913"/>
                  <a:pt x="13748" y="15116"/>
                </a:cubicBezTo>
                <a:cubicBezTo>
                  <a:pt x="11130" y="14380"/>
                  <a:pt x="9811" y="12446"/>
                  <a:pt x="8857" y="10145"/>
                </a:cubicBezTo>
                <a:lnTo>
                  <a:pt x="8857" y="10145"/>
                </a:lnTo>
                <a:cubicBezTo>
                  <a:pt x="8841" y="11988"/>
                  <a:pt x="9894" y="13742"/>
                  <a:pt x="11362" y="14580"/>
                </a:cubicBezTo>
                <a:cubicBezTo>
                  <a:pt x="12705" y="15343"/>
                  <a:pt x="14221" y="15964"/>
                  <a:pt x="14240" y="17896"/>
                </a:cubicBezTo>
                <a:cubicBezTo>
                  <a:pt x="14240" y="17924"/>
                  <a:pt x="14262" y="17952"/>
                  <a:pt x="14273" y="17980"/>
                </a:cubicBezTo>
                <a:cubicBezTo>
                  <a:pt x="14895" y="19417"/>
                  <a:pt x="15488" y="20866"/>
                  <a:pt x="16142" y="22287"/>
                </a:cubicBezTo>
                <a:cubicBezTo>
                  <a:pt x="17400" y="25020"/>
                  <a:pt x="18337" y="27829"/>
                  <a:pt x="18664" y="30814"/>
                </a:cubicBezTo>
                <a:cubicBezTo>
                  <a:pt x="18742" y="31524"/>
                  <a:pt x="18984" y="32220"/>
                  <a:pt x="19118" y="32928"/>
                </a:cubicBezTo>
                <a:cubicBezTo>
                  <a:pt x="19377" y="34309"/>
                  <a:pt x="19619" y="35691"/>
                  <a:pt x="19855" y="37075"/>
                </a:cubicBezTo>
                <a:cubicBezTo>
                  <a:pt x="19879" y="37211"/>
                  <a:pt x="19827" y="37368"/>
                  <a:pt x="19778" y="37501"/>
                </a:cubicBezTo>
                <a:cubicBezTo>
                  <a:pt x="19006" y="39595"/>
                  <a:pt x="18182" y="41665"/>
                  <a:pt x="17093" y="43591"/>
                </a:cubicBezTo>
                <a:cubicBezTo>
                  <a:pt x="16929" y="43694"/>
                  <a:pt x="16763" y="43796"/>
                  <a:pt x="16598" y="43900"/>
                </a:cubicBezTo>
                <a:cubicBezTo>
                  <a:pt x="15981" y="44289"/>
                  <a:pt x="15395" y="44727"/>
                  <a:pt x="14765" y="45093"/>
                </a:cubicBezTo>
                <a:cubicBezTo>
                  <a:pt x="11767" y="46831"/>
                  <a:pt x="8636" y="48376"/>
                  <a:pt x="5799" y="50342"/>
                </a:cubicBezTo>
                <a:cubicBezTo>
                  <a:pt x="3995" y="51594"/>
                  <a:pt x="1940" y="52080"/>
                  <a:pt x="1" y="53058"/>
                </a:cubicBezTo>
                <a:lnTo>
                  <a:pt x="150" y="56207"/>
                </a:lnTo>
                <a:cubicBezTo>
                  <a:pt x="597" y="57090"/>
                  <a:pt x="874" y="57463"/>
                  <a:pt x="1268" y="57463"/>
                </a:cubicBezTo>
                <a:cubicBezTo>
                  <a:pt x="1414" y="57463"/>
                  <a:pt x="1578" y="57411"/>
                  <a:pt x="1772" y="57315"/>
                </a:cubicBezTo>
                <a:cubicBezTo>
                  <a:pt x="3119" y="56644"/>
                  <a:pt x="4580" y="56061"/>
                  <a:pt x="5682" y="55085"/>
                </a:cubicBezTo>
                <a:cubicBezTo>
                  <a:pt x="7282" y="53670"/>
                  <a:pt x="9016" y="52659"/>
                  <a:pt x="11000" y="51877"/>
                </a:cubicBezTo>
                <a:cubicBezTo>
                  <a:pt x="13379" y="50939"/>
                  <a:pt x="19571" y="47831"/>
                  <a:pt x="19701" y="47831"/>
                </a:cubicBezTo>
                <a:cubicBezTo>
                  <a:pt x="19724" y="47831"/>
                  <a:pt x="19567" y="47923"/>
                  <a:pt x="19181" y="48134"/>
                </a:cubicBezTo>
                <a:cubicBezTo>
                  <a:pt x="18860" y="48309"/>
                  <a:pt x="18661" y="48377"/>
                  <a:pt x="18664" y="48377"/>
                </a:cubicBezTo>
                <a:cubicBezTo>
                  <a:pt x="18672" y="48377"/>
                  <a:pt x="19613" y="48061"/>
                  <a:pt x="22278" y="47810"/>
                </a:cubicBezTo>
                <a:cubicBezTo>
                  <a:pt x="22786" y="47762"/>
                  <a:pt x="23372" y="47739"/>
                  <a:pt x="24008" y="47739"/>
                </a:cubicBezTo>
                <a:cubicBezTo>
                  <a:pt x="25924" y="47739"/>
                  <a:pt x="28293" y="47954"/>
                  <a:pt x="30361" y="48375"/>
                </a:cubicBezTo>
                <a:cubicBezTo>
                  <a:pt x="31160" y="48577"/>
                  <a:pt x="31958" y="48788"/>
                  <a:pt x="32750" y="49014"/>
                </a:cubicBezTo>
                <a:cubicBezTo>
                  <a:pt x="33081" y="49131"/>
                  <a:pt x="33390" y="49255"/>
                  <a:pt x="33668" y="49388"/>
                </a:cubicBezTo>
                <a:cubicBezTo>
                  <a:pt x="34008" y="49552"/>
                  <a:pt x="34394" y="49614"/>
                  <a:pt x="34759" y="49722"/>
                </a:cubicBezTo>
                <a:cubicBezTo>
                  <a:pt x="34780" y="49682"/>
                  <a:pt x="34792" y="49660"/>
                  <a:pt x="34803" y="49640"/>
                </a:cubicBezTo>
                <a:cubicBezTo>
                  <a:pt x="37825" y="50630"/>
                  <a:pt x="40747" y="51930"/>
                  <a:pt x="43428" y="53930"/>
                </a:cubicBezTo>
                <a:cubicBezTo>
                  <a:pt x="45033" y="55126"/>
                  <a:pt x="46728" y="56071"/>
                  <a:pt x="48742" y="56420"/>
                </a:cubicBezTo>
                <a:cubicBezTo>
                  <a:pt x="49773" y="56598"/>
                  <a:pt x="50748" y="57236"/>
                  <a:pt x="51729" y="57712"/>
                </a:cubicBezTo>
                <a:cubicBezTo>
                  <a:pt x="52371" y="58023"/>
                  <a:pt x="52952" y="58623"/>
                  <a:pt x="53605" y="58726"/>
                </a:cubicBezTo>
                <a:cubicBezTo>
                  <a:pt x="54970" y="58940"/>
                  <a:pt x="56365" y="58935"/>
                  <a:pt x="57747" y="58969"/>
                </a:cubicBezTo>
                <a:cubicBezTo>
                  <a:pt x="57851" y="58972"/>
                  <a:pt x="57956" y="58973"/>
                  <a:pt x="58062" y="58973"/>
                </a:cubicBezTo>
                <a:cubicBezTo>
                  <a:pt x="58670" y="58973"/>
                  <a:pt x="59280" y="58928"/>
                  <a:pt x="59878" y="58846"/>
                </a:cubicBezTo>
                <a:cubicBezTo>
                  <a:pt x="60578" y="58751"/>
                  <a:pt x="61261" y="58557"/>
                  <a:pt x="61952" y="58405"/>
                </a:cubicBezTo>
                <a:cubicBezTo>
                  <a:pt x="61926" y="58275"/>
                  <a:pt x="61903" y="58151"/>
                  <a:pt x="61880" y="58027"/>
                </a:cubicBezTo>
                <a:cubicBezTo>
                  <a:pt x="60174" y="58123"/>
                  <a:pt x="58469" y="58277"/>
                  <a:pt x="56759" y="58300"/>
                </a:cubicBezTo>
                <a:cubicBezTo>
                  <a:pt x="56630" y="58302"/>
                  <a:pt x="56501" y="58303"/>
                  <a:pt x="56373" y="58303"/>
                </a:cubicBezTo>
                <a:cubicBezTo>
                  <a:pt x="54671" y="58303"/>
                  <a:pt x="52981" y="58103"/>
                  <a:pt x="51478" y="56576"/>
                </a:cubicBezTo>
                <a:lnTo>
                  <a:pt x="51478" y="56576"/>
                </a:lnTo>
                <a:cubicBezTo>
                  <a:pt x="52485" y="56673"/>
                  <a:pt x="53328" y="56829"/>
                  <a:pt x="54149" y="56829"/>
                </a:cubicBezTo>
                <a:cubicBezTo>
                  <a:pt x="54207" y="56829"/>
                  <a:pt x="54265" y="56829"/>
                  <a:pt x="54323" y="56827"/>
                </a:cubicBezTo>
                <a:cubicBezTo>
                  <a:pt x="55253" y="56801"/>
                  <a:pt x="56169" y="56582"/>
                  <a:pt x="57094" y="56463"/>
                </a:cubicBezTo>
                <a:cubicBezTo>
                  <a:pt x="57941" y="56354"/>
                  <a:pt x="58791" y="56263"/>
                  <a:pt x="59639" y="56164"/>
                </a:cubicBezTo>
                <a:cubicBezTo>
                  <a:pt x="59624" y="56054"/>
                  <a:pt x="59609" y="55943"/>
                  <a:pt x="59595" y="55831"/>
                </a:cubicBezTo>
                <a:cubicBezTo>
                  <a:pt x="59120" y="55844"/>
                  <a:pt x="58646" y="55849"/>
                  <a:pt x="58173" y="55870"/>
                </a:cubicBezTo>
                <a:cubicBezTo>
                  <a:pt x="56716" y="55941"/>
                  <a:pt x="55256" y="56130"/>
                  <a:pt x="53803" y="56130"/>
                </a:cubicBezTo>
                <a:cubicBezTo>
                  <a:pt x="53476" y="56130"/>
                  <a:pt x="53149" y="56120"/>
                  <a:pt x="52822" y="56098"/>
                </a:cubicBezTo>
                <a:cubicBezTo>
                  <a:pt x="50397" y="55928"/>
                  <a:pt x="47873" y="56031"/>
                  <a:pt x="45631" y="54749"/>
                </a:cubicBezTo>
                <a:cubicBezTo>
                  <a:pt x="43776" y="53689"/>
                  <a:pt x="42014" y="52458"/>
                  <a:pt x="40219" y="51294"/>
                </a:cubicBezTo>
                <a:cubicBezTo>
                  <a:pt x="39800" y="51023"/>
                  <a:pt x="39408" y="50709"/>
                  <a:pt x="38899" y="50339"/>
                </a:cubicBezTo>
                <a:cubicBezTo>
                  <a:pt x="39911" y="50145"/>
                  <a:pt x="40904" y="50062"/>
                  <a:pt x="41884" y="50062"/>
                </a:cubicBezTo>
                <a:cubicBezTo>
                  <a:pt x="46403" y="50062"/>
                  <a:pt x="50617" y="51833"/>
                  <a:pt x="54943" y="52649"/>
                </a:cubicBezTo>
                <a:cubicBezTo>
                  <a:pt x="54491" y="52304"/>
                  <a:pt x="54038" y="51987"/>
                  <a:pt x="53541" y="51838"/>
                </a:cubicBezTo>
                <a:cubicBezTo>
                  <a:pt x="51724" y="51294"/>
                  <a:pt x="49866" y="50891"/>
                  <a:pt x="48072" y="50277"/>
                </a:cubicBezTo>
                <a:cubicBezTo>
                  <a:pt x="46216" y="49641"/>
                  <a:pt x="44348" y="49372"/>
                  <a:pt x="42466" y="49372"/>
                </a:cubicBezTo>
                <a:cubicBezTo>
                  <a:pt x="41725" y="49372"/>
                  <a:pt x="40982" y="49414"/>
                  <a:pt x="40236" y="49491"/>
                </a:cubicBezTo>
                <a:cubicBezTo>
                  <a:pt x="39843" y="49532"/>
                  <a:pt x="39456" y="49551"/>
                  <a:pt x="39072" y="49551"/>
                </a:cubicBezTo>
                <a:cubicBezTo>
                  <a:pt x="37161" y="49551"/>
                  <a:pt x="35345" y="49068"/>
                  <a:pt x="33502" y="48298"/>
                </a:cubicBezTo>
                <a:cubicBezTo>
                  <a:pt x="32584" y="47914"/>
                  <a:pt x="31613" y="47666"/>
                  <a:pt x="30630" y="47451"/>
                </a:cubicBezTo>
                <a:cubicBezTo>
                  <a:pt x="30343" y="47327"/>
                  <a:pt x="30061" y="47194"/>
                  <a:pt x="29789" y="47039"/>
                </a:cubicBezTo>
                <a:lnTo>
                  <a:pt x="29789" y="47039"/>
                </a:lnTo>
                <a:cubicBezTo>
                  <a:pt x="30558" y="47136"/>
                  <a:pt x="31291" y="47174"/>
                  <a:pt x="31987" y="47174"/>
                </a:cubicBezTo>
                <a:cubicBezTo>
                  <a:pt x="34542" y="47174"/>
                  <a:pt x="36604" y="46661"/>
                  <a:pt x="38162" y="46661"/>
                </a:cubicBezTo>
                <a:cubicBezTo>
                  <a:pt x="38906" y="46661"/>
                  <a:pt x="39536" y="46778"/>
                  <a:pt x="40050" y="47124"/>
                </a:cubicBezTo>
                <a:cubicBezTo>
                  <a:pt x="40267" y="47269"/>
                  <a:pt x="40545" y="47329"/>
                  <a:pt x="40802" y="47398"/>
                </a:cubicBezTo>
                <a:lnTo>
                  <a:pt x="39244" y="46100"/>
                </a:lnTo>
                <a:cubicBezTo>
                  <a:pt x="38948" y="45935"/>
                  <a:pt x="38617" y="45844"/>
                  <a:pt x="38284" y="45844"/>
                </a:cubicBezTo>
                <a:cubicBezTo>
                  <a:pt x="38263" y="45844"/>
                  <a:pt x="38241" y="45844"/>
                  <a:pt x="38220" y="45845"/>
                </a:cubicBezTo>
                <a:cubicBezTo>
                  <a:pt x="36417" y="45909"/>
                  <a:pt x="30259" y="46540"/>
                  <a:pt x="28391" y="46540"/>
                </a:cubicBezTo>
                <a:cubicBezTo>
                  <a:pt x="28378" y="46540"/>
                  <a:pt x="28364" y="46540"/>
                  <a:pt x="28351" y="46540"/>
                </a:cubicBezTo>
                <a:cubicBezTo>
                  <a:pt x="26911" y="46533"/>
                  <a:pt x="25462" y="46304"/>
                  <a:pt x="24019" y="46173"/>
                </a:cubicBezTo>
                <a:cubicBezTo>
                  <a:pt x="23993" y="46046"/>
                  <a:pt x="23995" y="46060"/>
                  <a:pt x="23969" y="45933"/>
                </a:cubicBezTo>
                <a:cubicBezTo>
                  <a:pt x="24521" y="45661"/>
                  <a:pt x="25054" y="45345"/>
                  <a:pt x="25625" y="45119"/>
                </a:cubicBezTo>
                <a:cubicBezTo>
                  <a:pt x="28773" y="43875"/>
                  <a:pt x="31906" y="42589"/>
                  <a:pt x="35096" y="41452"/>
                </a:cubicBezTo>
                <a:cubicBezTo>
                  <a:pt x="36532" y="40941"/>
                  <a:pt x="38078" y="40467"/>
                  <a:pt x="39592" y="40465"/>
                </a:cubicBezTo>
                <a:cubicBezTo>
                  <a:pt x="39610" y="40465"/>
                  <a:pt x="39628" y="40465"/>
                  <a:pt x="39646" y="40465"/>
                </a:cubicBezTo>
                <a:cubicBezTo>
                  <a:pt x="42206" y="40465"/>
                  <a:pt x="44821" y="40610"/>
                  <a:pt x="47334" y="41143"/>
                </a:cubicBezTo>
                <a:cubicBezTo>
                  <a:pt x="49542" y="41611"/>
                  <a:pt x="51727" y="41800"/>
                  <a:pt x="53934" y="41867"/>
                </a:cubicBezTo>
                <a:cubicBezTo>
                  <a:pt x="55047" y="41900"/>
                  <a:pt x="56086" y="42471"/>
                  <a:pt x="57084" y="42471"/>
                </a:cubicBezTo>
                <a:cubicBezTo>
                  <a:pt x="57384" y="42471"/>
                  <a:pt x="57680" y="42419"/>
                  <a:pt x="57973" y="42286"/>
                </a:cubicBezTo>
                <a:cubicBezTo>
                  <a:pt x="57941" y="42173"/>
                  <a:pt x="57908" y="42058"/>
                  <a:pt x="57877" y="41945"/>
                </a:cubicBezTo>
                <a:cubicBezTo>
                  <a:pt x="57731" y="41984"/>
                  <a:pt x="57585" y="42001"/>
                  <a:pt x="57438" y="42001"/>
                </a:cubicBezTo>
                <a:cubicBezTo>
                  <a:pt x="56506" y="42001"/>
                  <a:pt x="55559" y="41322"/>
                  <a:pt x="54627" y="41322"/>
                </a:cubicBezTo>
                <a:cubicBezTo>
                  <a:pt x="54480" y="41322"/>
                  <a:pt x="54334" y="41339"/>
                  <a:pt x="54189" y="41377"/>
                </a:cubicBezTo>
                <a:cubicBezTo>
                  <a:pt x="54130" y="41214"/>
                  <a:pt x="54153" y="41280"/>
                  <a:pt x="54094" y="41116"/>
                </a:cubicBezTo>
                <a:cubicBezTo>
                  <a:pt x="54568" y="40914"/>
                  <a:pt x="55046" y="40858"/>
                  <a:pt x="55524" y="40858"/>
                </a:cubicBezTo>
                <a:cubicBezTo>
                  <a:pt x="56126" y="40858"/>
                  <a:pt x="56730" y="40947"/>
                  <a:pt x="57333" y="40947"/>
                </a:cubicBezTo>
                <a:cubicBezTo>
                  <a:pt x="57812" y="40947"/>
                  <a:pt x="58289" y="40891"/>
                  <a:pt x="58764" y="40689"/>
                </a:cubicBezTo>
                <a:cubicBezTo>
                  <a:pt x="58733" y="40597"/>
                  <a:pt x="58702" y="40508"/>
                  <a:pt x="58673" y="40416"/>
                </a:cubicBezTo>
                <a:cubicBezTo>
                  <a:pt x="58427" y="40436"/>
                  <a:pt x="58157" y="40397"/>
                  <a:pt x="57941" y="40484"/>
                </a:cubicBezTo>
                <a:cubicBezTo>
                  <a:pt x="57735" y="40568"/>
                  <a:pt x="57527" y="40601"/>
                  <a:pt x="57316" y="40601"/>
                </a:cubicBezTo>
                <a:cubicBezTo>
                  <a:pt x="56614" y="40601"/>
                  <a:pt x="55896" y="40240"/>
                  <a:pt x="55228" y="40240"/>
                </a:cubicBezTo>
                <a:cubicBezTo>
                  <a:pt x="54967" y="40240"/>
                  <a:pt x="54713" y="40296"/>
                  <a:pt x="54472" y="40449"/>
                </a:cubicBezTo>
                <a:cubicBezTo>
                  <a:pt x="53520" y="41055"/>
                  <a:pt x="52548" y="41243"/>
                  <a:pt x="51546" y="41243"/>
                </a:cubicBezTo>
                <a:cubicBezTo>
                  <a:pt x="50724" y="41243"/>
                  <a:pt x="49881" y="41117"/>
                  <a:pt x="49012" y="40991"/>
                </a:cubicBezTo>
                <a:cubicBezTo>
                  <a:pt x="49187" y="40752"/>
                  <a:pt x="49288" y="40614"/>
                  <a:pt x="49355" y="40524"/>
                </a:cubicBezTo>
                <a:cubicBezTo>
                  <a:pt x="46213" y="40266"/>
                  <a:pt x="43113" y="40011"/>
                  <a:pt x="40015" y="39757"/>
                </a:cubicBezTo>
                <a:cubicBezTo>
                  <a:pt x="40225" y="39484"/>
                  <a:pt x="40477" y="39389"/>
                  <a:pt x="40729" y="39294"/>
                </a:cubicBezTo>
                <a:cubicBezTo>
                  <a:pt x="42657" y="38550"/>
                  <a:pt x="44571" y="37768"/>
                  <a:pt x="46518" y="37082"/>
                </a:cubicBezTo>
                <a:cubicBezTo>
                  <a:pt x="47213" y="36837"/>
                  <a:pt x="47989" y="36742"/>
                  <a:pt x="48738" y="36720"/>
                </a:cubicBezTo>
                <a:cubicBezTo>
                  <a:pt x="48833" y="36717"/>
                  <a:pt x="48929" y="36716"/>
                  <a:pt x="49025" y="36716"/>
                </a:cubicBezTo>
                <a:cubicBezTo>
                  <a:pt x="49858" y="36716"/>
                  <a:pt x="50699" y="36807"/>
                  <a:pt x="51528" y="36807"/>
                </a:cubicBezTo>
                <a:cubicBezTo>
                  <a:pt x="51763" y="36807"/>
                  <a:pt x="51996" y="36800"/>
                  <a:pt x="52228" y="36781"/>
                </a:cubicBezTo>
                <a:cubicBezTo>
                  <a:pt x="53297" y="36697"/>
                  <a:pt x="54404" y="36539"/>
                  <a:pt x="55222" y="35652"/>
                </a:cubicBezTo>
                <a:lnTo>
                  <a:pt x="55222" y="35652"/>
                </a:lnTo>
                <a:cubicBezTo>
                  <a:pt x="54481" y="35775"/>
                  <a:pt x="53468" y="36086"/>
                  <a:pt x="52727" y="36209"/>
                </a:cubicBezTo>
                <a:cubicBezTo>
                  <a:pt x="52661" y="35974"/>
                  <a:pt x="52767" y="36104"/>
                  <a:pt x="52701" y="35868"/>
                </a:cubicBezTo>
                <a:cubicBezTo>
                  <a:pt x="54682" y="35190"/>
                  <a:pt x="56854" y="34283"/>
                  <a:pt x="58909" y="33580"/>
                </a:cubicBezTo>
                <a:cubicBezTo>
                  <a:pt x="58879" y="33575"/>
                  <a:pt x="58840" y="33572"/>
                  <a:pt x="58795" y="33572"/>
                </a:cubicBezTo>
                <a:cubicBezTo>
                  <a:pt x="57804" y="33572"/>
                  <a:pt x="53385" y="34908"/>
                  <a:pt x="52282" y="35385"/>
                </a:cubicBezTo>
                <a:cubicBezTo>
                  <a:pt x="51380" y="35875"/>
                  <a:pt x="50618" y="36074"/>
                  <a:pt x="49375" y="36074"/>
                </a:cubicBezTo>
                <a:cubicBezTo>
                  <a:pt x="49211" y="36074"/>
                  <a:pt x="49039" y="36071"/>
                  <a:pt x="48857" y="36064"/>
                </a:cubicBezTo>
                <a:cubicBezTo>
                  <a:pt x="48772" y="36061"/>
                  <a:pt x="48688" y="36059"/>
                  <a:pt x="48605" y="36059"/>
                </a:cubicBezTo>
                <a:cubicBezTo>
                  <a:pt x="47898" y="36059"/>
                  <a:pt x="47259" y="36173"/>
                  <a:pt x="46575" y="36409"/>
                </a:cubicBezTo>
                <a:cubicBezTo>
                  <a:pt x="43413" y="37505"/>
                  <a:pt x="40328" y="38815"/>
                  <a:pt x="37144" y="39842"/>
                </a:cubicBezTo>
                <a:cubicBezTo>
                  <a:pt x="32646" y="41294"/>
                  <a:pt x="24322" y="44570"/>
                  <a:pt x="23088" y="45140"/>
                </a:cubicBezTo>
                <a:cubicBezTo>
                  <a:pt x="22653" y="45269"/>
                  <a:pt x="22229" y="45329"/>
                  <a:pt x="21844" y="45329"/>
                </a:cubicBezTo>
                <a:cubicBezTo>
                  <a:pt x="20187" y="45329"/>
                  <a:pt x="19267" y="44226"/>
                  <a:pt x="21409" y="42855"/>
                </a:cubicBezTo>
                <a:cubicBezTo>
                  <a:pt x="25064" y="40512"/>
                  <a:pt x="28644" y="38053"/>
                  <a:pt x="32297" y="35710"/>
                </a:cubicBezTo>
                <a:cubicBezTo>
                  <a:pt x="34182" y="34500"/>
                  <a:pt x="36064" y="33215"/>
                  <a:pt x="38118" y="32350"/>
                </a:cubicBezTo>
                <a:cubicBezTo>
                  <a:pt x="40142" y="31497"/>
                  <a:pt x="42387" y="31153"/>
                  <a:pt x="44524" y="30546"/>
                </a:cubicBezTo>
                <a:cubicBezTo>
                  <a:pt x="45955" y="30140"/>
                  <a:pt x="47509" y="29907"/>
                  <a:pt x="48746" y="29166"/>
                </a:cubicBezTo>
                <a:cubicBezTo>
                  <a:pt x="50880" y="27891"/>
                  <a:pt x="53033" y="26843"/>
                  <a:pt x="55559" y="26616"/>
                </a:cubicBezTo>
                <a:cubicBezTo>
                  <a:pt x="56033" y="26574"/>
                  <a:pt x="56481" y="26330"/>
                  <a:pt x="56940" y="26179"/>
                </a:cubicBezTo>
                <a:lnTo>
                  <a:pt x="56833" y="25867"/>
                </a:lnTo>
                <a:cubicBezTo>
                  <a:pt x="54810" y="26069"/>
                  <a:pt x="52722" y="26155"/>
                  <a:pt x="50940" y="27199"/>
                </a:cubicBezTo>
                <a:cubicBezTo>
                  <a:pt x="49017" y="28326"/>
                  <a:pt x="47087" y="29347"/>
                  <a:pt x="44876" y="29819"/>
                </a:cubicBezTo>
                <a:cubicBezTo>
                  <a:pt x="43301" y="30154"/>
                  <a:pt x="41755" y="30607"/>
                  <a:pt x="40195" y="31008"/>
                </a:cubicBezTo>
                <a:cubicBezTo>
                  <a:pt x="40299" y="30708"/>
                  <a:pt x="40467" y="30557"/>
                  <a:pt x="40653" y="30436"/>
                </a:cubicBezTo>
                <a:cubicBezTo>
                  <a:pt x="42074" y="29520"/>
                  <a:pt x="43527" y="28652"/>
                  <a:pt x="44913" y="27688"/>
                </a:cubicBezTo>
                <a:cubicBezTo>
                  <a:pt x="46412" y="26645"/>
                  <a:pt x="47841" y="25500"/>
                  <a:pt x="49320" y="24427"/>
                </a:cubicBezTo>
                <a:cubicBezTo>
                  <a:pt x="49687" y="24161"/>
                  <a:pt x="50096" y="23951"/>
                  <a:pt x="50526" y="23805"/>
                </a:cubicBezTo>
                <a:cubicBezTo>
                  <a:pt x="52419" y="23163"/>
                  <a:pt x="54341" y="22601"/>
                  <a:pt x="56221" y="21927"/>
                </a:cubicBezTo>
                <a:cubicBezTo>
                  <a:pt x="57100" y="21612"/>
                  <a:pt x="57968" y="21444"/>
                  <a:pt x="58842" y="21444"/>
                </a:cubicBezTo>
                <a:cubicBezTo>
                  <a:pt x="59711" y="21444"/>
                  <a:pt x="60584" y="21610"/>
                  <a:pt x="61477" y="21963"/>
                </a:cubicBezTo>
                <a:cubicBezTo>
                  <a:pt x="62068" y="22196"/>
                  <a:pt x="62759" y="22140"/>
                  <a:pt x="63408" y="22210"/>
                </a:cubicBezTo>
                <a:cubicBezTo>
                  <a:pt x="63448" y="22042"/>
                  <a:pt x="63438" y="22082"/>
                  <a:pt x="63479" y="21914"/>
                </a:cubicBezTo>
                <a:cubicBezTo>
                  <a:pt x="62691" y="21551"/>
                  <a:pt x="61543" y="22123"/>
                  <a:pt x="60873" y="20910"/>
                </a:cubicBezTo>
                <a:cubicBezTo>
                  <a:pt x="60172" y="20880"/>
                  <a:pt x="59279" y="20844"/>
                  <a:pt x="58122" y="20797"/>
                </a:cubicBezTo>
                <a:cubicBezTo>
                  <a:pt x="59096" y="20115"/>
                  <a:pt x="59775" y="19418"/>
                  <a:pt x="60607" y="19113"/>
                </a:cubicBezTo>
                <a:cubicBezTo>
                  <a:pt x="61678" y="18721"/>
                  <a:pt x="62873" y="18655"/>
                  <a:pt x="64008" y="18425"/>
                </a:cubicBezTo>
                <a:cubicBezTo>
                  <a:pt x="64454" y="18335"/>
                  <a:pt x="64884" y="18179"/>
                  <a:pt x="65320" y="18055"/>
                </a:cubicBezTo>
                <a:cubicBezTo>
                  <a:pt x="65284" y="17978"/>
                  <a:pt x="65247" y="17901"/>
                  <a:pt x="65211" y="17826"/>
                </a:cubicBezTo>
                <a:cubicBezTo>
                  <a:pt x="64600" y="17857"/>
                  <a:pt x="63989" y="17912"/>
                  <a:pt x="63377" y="17914"/>
                </a:cubicBezTo>
                <a:cubicBezTo>
                  <a:pt x="61290" y="17920"/>
                  <a:pt x="59596" y="18750"/>
                  <a:pt x="58139" y="20177"/>
                </a:cubicBezTo>
                <a:cubicBezTo>
                  <a:pt x="57740" y="20568"/>
                  <a:pt x="57212" y="20882"/>
                  <a:pt x="56683" y="21068"/>
                </a:cubicBezTo>
                <a:cubicBezTo>
                  <a:pt x="54566" y="21813"/>
                  <a:pt x="52419" y="22478"/>
                  <a:pt x="50299" y="23208"/>
                </a:cubicBezTo>
                <a:cubicBezTo>
                  <a:pt x="49782" y="23387"/>
                  <a:pt x="49257" y="23631"/>
                  <a:pt x="48835" y="23971"/>
                </a:cubicBezTo>
                <a:cubicBezTo>
                  <a:pt x="46492" y="25858"/>
                  <a:pt x="43935" y="27405"/>
                  <a:pt x="41327" y="28887"/>
                </a:cubicBezTo>
                <a:cubicBezTo>
                  <a:pt x="38944" y="30241"/>
                  <a:pt x="36573" y="31616"/>
                  <a:pt x="34262" y="33088"/>
                </a:cubicBezTo>
                <a:cubicBezTo>
                  <a:pt x="33277" y="33715"/>
                  <a:pt x="32247" y="34270"/>
                  <a:pt x="31232" y="34847"/>
                </a:cubicBezTo>
                <a:cubicBezTo>
                  <a:pt x="31675" y="34116"/>
                  <a:pt x="32225" y="33528"/>
                  <a:pt x="32715" y="32890"/>
                </a:cubicBezTo>
                <a:cubicBezTo>
                  <a:pt x="34156" y="31013"/>
                  <a:pt x="35890" y="29458"/>
                  <a:pt x="37914" y="28271"/>
                </a:cubicBezTo>
                <a:cubicBezTo>
                  <a:pt x="39149" y="27547"/>
                  <a:pt x="40070" y="26547"/>
                  <a:pt x="41068" y="25565"/>
                </a:cubicBezTo>
                <a:cubicBezTo>
                  <a:pt x="42000" y="24649"/>
                  <a:pt x="43177" y="23929"/>
                  <a:pt x="44358" y="23348"/>
                </a:cubicBezTo>
                <a:cubicBezTo>
                  <a:pt x="45323" y="22874"/>
                  <a:pt x="46472" y="22780"/>
                  <a:pt x="47509" y="22430"/>
                </a:cubicBezTo>
                <a:cubicBezTo>
                  <a:pt x="49761" y="21672"/>
                  <a:pt x="51661" y="20323"/>
                  <a:pt x="53438" y="18793"/>
                </a:cubicBezTo>
                <a:cubicBezTo>
                  <a:pt x="53673" y="18590"/>
                  <a:pt x="53846" y="18312"/>
                  <a:pt x="54047" y="18069"/>
                </a:cubicBezTo>
                <a:cubicBezTo>
                  <a:pt x="53977" y="17997"/>
                  <a:pt x="53908" y="17926"/>
                  <a:pt x="53837" y="17854"/>
                </a:cubicBezTo>
                <a:cubicBezTo>
                  <a:pt x="53072" y="18447"/>
                  <a:pt x="52331" y="19071"/>
                  <a:pt x="51539" y="19625"/>
                </a:cubicBezTo>
                <a:cubicBezTo>
                  <a:pt x="50731" y="20194"/>
                  <a:pt x="49906" y="20753"/>
                  <a:pt x="49029" y="21208"/>
                </a:cubicBezTo>
                <a:cubicBezTo>
                  <a:pt x="48196" y="21643"/>
                  <a:pt x="47288" y="21939"/>
                  <a:pt x="46412" y="22297"/>
                </a:cubicBezTo>
                <a:lnTo>
                  <a:pt x="46270" y="21994"/>
                </a:lnTo>
                <a:cubicBezTo>
                  <a:pt x="47948" y="20820"/>
                  <a:pt x="49625" y="19645"/>
                  <a:pt x="51511" y="18326"/>
                </a:cubicBezTo>
                <a:lnTo>
                  <a:pt x="51511" y="18326"/>
                </a:lnTo>
                <a:cubicBezTo>
                  <a:pt x="50993" y="18477"/>
                  <a:pt x="50678" y="18500"/>
                  <a:pt x="50448" y="18650"/>
                </a:cubicBezTo>
                <a:cubicBezTo>
                  <a:pt x="48867" y="19686"/>
                  <a:pt x="47312" y="20762"/>
                  <a:pt x="45731" y="21798"/>
                </a:cubicBezTo>
                <a:cubicBezTo>
                  <a:pt x="45104" y="22209"/>
                  <a:pt x="44430" y="22551"/>
                  <a:pt x="43776" y="22925"/>
                </a:cubicBezTo>
                <a:cubicBezTo>
                  <a:pt x="43670" y="22605"/>
                  <a:pt x="43689" y="22482"/>
                  <a:pt x="43755" y="22396"/>
                </a:cubicBezTo>
                <a:cubicBezTo>
                  <a:pt x="45236" y="20471"/>
                  <a:pt x="47069" y="18959"/>
                  <a:pt x="49163" y="17752"/>
                </a:cubicBezTo>
                <a:cubicBezTo>
                  <a:pt x="49530" y="17541"/>
                  <a:pt x="49861" y="17273"/>
                  <a:pt x="50207" y="17029"/>
                </a:cubicBezTo>
                <a:cubicBezTo>
                  <a:pt x="50152" y="16902"/>
                  <a:pt x="50163" y="16923"/>
                  <a:pt x="50107" y="16797"/>
                </a:cubicBezTo>
                <a:cubicBezTo>
                  <a:pt x="49840" y="16841"/>
                  <a:pt x="49571" y="16886"/>
                  <a:pt x="49304" y="16931"/>
                </a:cubicBezTo>
                <a:cubicBezTo>
                  <a:pt x="49241" y="16768"/>
                  <a:pt x="49256" y="16809"/>
                  <a:pt x="49197" y="16645"/>
                </a:cubicBezTo>
                <a:cubicBezTo>
                  <a:pt x="51230" y="15486"/>
                  <a:pt x="53263" y="14328"/>
                  <a:pt x="55297" y="13170"/>
                </a:cubicBezTo>
                <a:cubicBezTo>
                  <a:pt x="55140" y="13107"/>
                  <a:pt x="54994" y="13075"/>
                  <a:pt x="54863" y="13075"/>
                </a:cubicBezTo>
                <a:cubicBezTo>
                  <a:pt x="54761" y="13075"/>
                  <a:pt x="54667" y="13095"/>
                  <a:pt x="54583" y="13134"/>
                </a:cubicBezTo>
                <a:cubicBezTo>
                  <a:pt x="53422" y="13676"/>
                  <a:pt x="52262" y="14213"/>
                  <a:pt x="51126" y="14802"/>
                </a:cubicBezTo>
                <a:cubicBezTo>
                  <a:pt x="48881" y="15967"/>
                  <a:pt x="47466" y="18101"/>
                  <a:pt x="45587" y="19697"/>
                </a:cubicBezTo>
                <a:cubicBezTo>
                  <a:pt x="44796" y="20370"/>
                  <a:pt x="44167" y="21238"/>
                  <a:pt x="43476" y="22026"/>
                </a:cubicBezTo>
                <a:cubicBezTo>
                  <a:pt x="42881" y="22703"/>
                  <a:pt x="42322" y="23413"/>
                  <a:pt x="41711" y="24072"/>
                </a:cubicBezTo>
                <a:cubicBezTo>
                  <a:pt x="41199" y="24624"/>
                  <a:pt x="40653" y="25147"/>
                  <a:pt x="40087" y="25643"/>
                </a:cubicBezTo>
                <a:cubicBezTo>
                  <a:pt x="39330" y="26307"/>
                  <a:pt x="38556" y="26955"/>
                  <a:pt x="37761" y="27575"/>
                </a:cubicBezTo>
                <a:cubicBezTo>
                  <a:pt x="36496" y="28555"/>
                  <a:pt x="35143" y="29432"/>
                  <a:pt x="33946" y="30489"/>
                </a:cubicBezTo>
                <a:cubicBezTo>
                  <a:pt x="32621" y="31661"/>
                  <a:pt x="31493" y="33059"/>
                  <a:pt x="30164" y="34227"/>
                </a:cubicBezTo>
                <a:cubicBezTo>
                  <a:pt x="28239" y="35917"/>
                  <a:pt x="26294" y="37607"/>
                  <a:pt x="24203" y="39081"/>
                </a:cubicBezTo>
                <a:cubicBezTo>
                  <a:pt x="23037" y="39903"/>
                  <a:pt x="21833" y="40673"/>
                  <a:pt x="20617" y="41425"/>
                </a:cubicBezTo>
                <a:cubicBezTo>
                  <a:pt x="21249" y="40115"/>
                  <a:pt x="21830" y="38780"/>
                  <a:pt x="22269" y="37372"/>
                </a:cubicBezTo>
                <a:cubicBezTo>
                  <a:pt x="22797" y="35675"/>
                  <a:pt x="23251" y="33897"/>
                  <a:pt x="24123" y="32390"/>
                </a:cubicBezTo>
                <a:cubicBezTo>
                  <a:pt x="25673" y="29705"/>
                  <a:pt x="27559" y="27227"/>
                  <a:pt x="29219" y="24606"/>
                </a:cubicBezTo>
                <a:cubicBezTo>
                  <a:pt x="30222" y="23022"/>
                  <a:pt x="31461" y="21701"/>
                  <a:pt x="32907" y="20548"/>
                </a:cubicBezTo>
                <a:cubicBezTo>
                  <a:pt x="34100" y="19597"/>
                  <a:pt x="35399" y="18775"/>
                  <a:pt x="36097" y="17289"/>
                </a:cubicBezTo>
                <a:cubicBezTo>
                  <a:pt x="36869" y="15647"/>
                  <a:pt x="37780" y="14074"/>
                  <a:pt x="38615" y="12463"/>
                </a:cubicBezTo>
                <a:cubicBezTo>
                  <a:pt x="38695" y="12307"/>
                  <a:pt x="38671" y="12093"/>
                  <a:pt x="38730" y="11651"/>
                </a:cubicBezTo>
                <a:lnTo>
                  <a:pt x="38730" y="11651"/>
                </a:lnTo>
                <a:cubicBezTo>
                  <a:pt x="38349" y="11995"/>
                  <a:pt x="38101" y="12147"/>
                  <a:pt x="37954" y="12368"/>
                </a:cubicBezTo>
                <a:cubicBezTo>
                  <a:pt x="37244" y="13431"/>
                  <a:pt x="36461" y="14460"/>
                  <a:pt x="35891" y="15602"/>
                </a:cubicBezTo>
                <a:cubicBezTo>
                  <a:pt x="34846" y="17699"/>
                  <a:pt x="33467" y="19453"/>
                  <a:pt x="31362" y="20795"/>
                </a:cubicBezTo>
                <a:cubicBezTo>
                  <a:pt x="31613" y="18719"/>
                  <a:pt x="31698" y="16721"/>
                  <a:pt x="32127" y="14813"/>
                </a:cubicBezTo>
                <a:cubicBezTo>
                  <a:pt x="32555" y="12906"/>
                  <a:pt x="33327" y="11089"/>
                  <a:pt x="33946" y="9233"/>
                </a:cubicBezTo>
                <a:lnTo>
                  <a:pt x="33946" y="9233"/>
                </a:lnTo>
                <a:cubicBezTo>
                  <a:pt x="33586" y="9629"/>
                  <a:pt x="33218" y="10066"/>
                  <a:pt x="32982" y="10570"/>
                </a:cubicBezTo>
                <a:cubicBezTo>
                  <a:pt x="31629" y="13469"/>
                  <a:pt x="30904" y="16556"/>
                  <a:pt x="30489" y="19756"/>
                </a:cubicBezTo>
                <a:cubicBezTo>
                  <a:pt x="30369" y="20690"/>
                  <a:pt x="29998" y="21652"/>
                  <a:pt x="29500" y="22441"/>
                </a:cubicBezTo>
                <a:cubicBezTo>
                  <a:pt x="28080" y="24695"/>
                  <a:pt x="26537" y="26868"/>
                  <a:pt x="25039" y="29070"/>
                </a:cubicBezTo>
                <a:cubicBezTo>
                  <a:pt x="24923" y="29240"/>
                  <a:pt x="24773" y="29383"/>
                  <a:pt x="24637" y="29541"/>
                </a:cubicBezTo>
                <a:cubicBezTo>
                  <a:pt x="24578" y="28913"/>
                  <a:pt x="24556" y="28362"/>
                  <a:pt x="24469" y="27818"/>
                </a:cubicBezTo>
                <a:cubicBezTo>
                  <a:pt x="24413" y="27454"/>
                  <a:pt x="24172" y="27097"/>
                  <a:pt x="24180" y="26748"/>
                </a:cubicBezTo>
                <a:cubicBezTo>
                  <a:pt x="24211" y="25529"/>
                  <a:pt x="24315" y="24316"/>
                  <a:pt x="24388" y="23101"/>
                </a:cubicBezTo>
                <a:cubicBezTo>
                  <a:pt x="24460" y="21916"/>
                  <a:pt x="24473" y="20720"/>
                  <a:pt x="24630" y="19551"/>
                </a:cubicBezTo>
                <a:cubicBezTo>
                  <a:pt x="24696" y="19067"/>
                  <a:pt x="24983" y="18546"/>
                  <a:pt x="25324" y="18198"/>
                </a:cubicBezTo>
                <a:cubicBezTo>
                  <a:pt x="26567" y="16932"/>
                  <a:pt x="27912" y="15769"/>
                  <a:pt x="29140" y="14489"/>
                </a:cubicBezTo>
                <a:cubicBezTo>
                  <a:pt x="29602" y="14009"/>
                  <a:pt x="29843" y="13310"/>
                  <a:pt x="30184" y="12713"/>
                </a:cubicBezTo>
                <a:cubicBezTo>
                  <a:pt x="30127" y="12687"/>
                  <a:pt x="30071" y="12661"/>
                  <a:pt x="30014" y="12633"/>
                </a:cubicBezTo>
                <a:lnTo>
                  <a:pt x="25743" y="17129"/>
                </a:lnTo>
                <a:cubicBezTo>
                  <a:pt x="25616" y="17040"/>
                  <a:pt x="25487" y="16952"/>
                  <a:pt x="25359" y="16862"/>
                </a:cubicBezTo>
                <a:cubicBezTo>
                  <a:pt x="25798" y="15830"/>
                  <a:pt x="26172" y="14760"/>
                  <a:pt x="26695" y="13773"/>
                </a:cubicBezTo>
                <a:cubicBezTo>
                  <a:pt x="27217" y="12788"/>
                  <a:pt x="27885" y="11887"/>
                  <a:pt x="28491" y="10950"/>
                </a:cubicBezTo>
                <a:cubicBezTo>
                  <a:pt x="28383" y="10863"/>
                  <a:pt x="28274" y="10776"/>
                  <a:pt x="28166" y="10689"/>
                </a:cubicBezTo>
                <a:cubicBezTo>
                  <a:pt x="27709" y="11224"/>
                  <a:pt x="27253" y="11758"/>
                  <a:pt x="26688" y="12419"/>
                </a:cubicBezTo>
                <a:cubicBezTo>
                  <a:pt x="26546" y="9533"/>
                  <a:pt x="28154" y="7401"/>
                  <a:pt x="28822" y="4965"/>
                </a:cubicBezTo>
                <a:lnTo>
                  <a:pt x="28822" y="4965"/>
                </a:lnTo>
                <a:cubicBezTo>
                  <a:pt x="28595" y="5071"/>
                  <a:pt x="28418" y="5191"/>
                  <a:pt x="28315" y="5358"/>
                </a:cubicBezTo>
                <a:cubicBezTo>
                  <a:pt x="26975" y="7537"/>
                  <a:pt x="26032" y="9848"/>
                  <a:pt x="26100" y="12527"/>
                </a:cubicBezTo>
                <a:cubicBezTo>
                  <a:pt x="26115" y="13065"/>
                  <a:pt x="25980" y="13642"/>
                  <a:pt x="25771" y="14136"/>
                </a:cubicBezTo>
                <a:cubicBezTo>
                  <a:pt x="24903" y="16191"/>
                  <a:pt x="23768" y="18141"/>
                  <a:pt x="23637" y="20473"/>
                </a:cubicBezTo>
                <a:cubicBezTo>
                  <a:pt x="23635" y="20530"/>
                  <a:pt x="23521" y="20576"/>
                  <a:pt x="23462" y="20625"/>
                </a:cubicBezTo>
                <a:cubicBezTo>
                  <a:pt x="23394" y="20578"/>
                  <a:pt x="23310" y="20550"/>
                  <a:pt x="23305" y="20514"/>
                </a:cubicBezTo>
                <a:cubicBezTo>
                  <a:pt x="22967" y="18122"/>
                  <a:pt x="22453" y="15732"/>
                  <a:pt x="22358" y="13338"/>
                </a:cubicBezTo>
                <a:cubicBezTo>
                  <a:pt x="22272" y="11150"/>
                  <a:pt x="23023" y="9163"/>
                  <a:pt x="24768" y="7695"/>
                </a:cubicBezTo>
                <a:cubicBezTo>
                  <a:pt x="25328" y="7226"/>
                  <a:pt x="25672" y="6504"/>
                  <a:pt x="26140" y="5918"/>
                </a:cubicBezTo>
                <a:cubicBezTo>
                  <a:pt x="26546" y="5410"/>
                  <a:pt x="26981" y="4926"/>
                  <a:pt x="27410" y="4438"/>
                </a:cubicBezTo>
                <a:cubicBezTo>
                  <a:pt x="27947" y="3829"/>
                  <a:pt x="28492" y="3226"/>
                  <a:pt x="29034" y="2620"/>
                </a:cubicBezTo>
                <a:cubicBezTo>
                  <a:pt x="28946" y="2538"/>
                  <a:pt x="28858" y="2457"/>
                  <a:pt x="28770" y="2374"/>
                </a:cubicBezTo>
                <a:cubicBezTo>
                  <a:pt x="28363" y="2754"/>
                  <a:pt x="27955" y="3132"/>
                  <a:pt x="27444" y="3608"/>
                </a:cubicBezTo>
                <a:cubicBezTo>
                  <a:pt x="27614" y="2861"/>
                  <a:pt x="27750" y="2266"/>
                  <a:pt x="27883" y="1673"/>
                </a:cubicBezTo>
                <a:cubicBezTo>
                  <a:pt x="27798" y="1637"/>
                  <a:pt x="27715" y="1599"/>
                  <a:pt x="27629" y="1563"/>
                </a:cubicBezTo>
                <a:cubicBezTo>
                  <a:pt x="26279" y="3816"/>
                  <a:pt x="25775" y="6652"/>
                  <a:pt x="23418" y="8238"/>
                </a:cubicBezTo>
                <a:cubicBezTo>
                  <a:pt x="23534" y="7497"/>
                  <a:pt x="23650" y="6764"/>
                  <a:pt x="23766" y="6031"/>
                </a:cubicBezTo>
                <a:cubicBezTo>
                  <a:pt x="23642" y="6000"/>
                  <a:pt x="23521" y="5968"/>
                  <a:pt x="23397" y="5937"/>
                </a:cubicBezTo>
                <a:cubicBezTo>
                  <a:pt x="22447" y="7278"/>
                  <a:pt x="22340" y="8981"/>
                  <a:pt x="21805" y="10513"/>
                </a:cubicBezTo>
                <a:cubicBezTo>
                  <a:pt x="21530" y="8783"/>
                  <a:pt x="21165" y="7115"/>
                  <a:pt x="22123" y="5477"/>
                </a:cubicBezTo>
                <a:cubicBezTo>
                  <a:pt x="22684" y="4520"/>
                  <a:pt x="22874" y="3330"/>
                  <a:pt x="23231" y="2244"/>
                </a:cubicBezTo>
                <a:cubicBezTo>
                  <a:pt x="23162" y="2210"/>
                  <a:pt x="23094" y="2177"/>
                  <a:pt x="23024" y="2143"/>
                </a:cubicBezTo>
                <a:cubicBezTo>
                  <a:pt x="22780" y="2475"/>
                  <a:pt x="22534" y="2807"/>
                  <a:pt x="22289" y="3140"/>
                </a:cubicBezTo>
                <a:cubicBezTo>
                  <a:pt x="22201" y="3115"/>
                  <a:pt x="22112" y="3092"/>
                  <a:pt x="22025" y="3068"/>
                </a:cubicBezTo>
                <a:cubicBezTo>
                  <a:pt x="22139" y="2045"/>
                  <a:pt x="22252" y="1022"/>
                  <a:pt x="22366" y="1"/>
                </a:cubicBezTo>
                <a:close/>
              </a:path>
            </a:pathLst>
          </a:custGeom>
          <a:solidFill>
            <a:srgbClr val="A2D78D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5;p34"/>
          <p:cNvSpPr/>
          <p:nvPr/>
        </p:nvSpPr>
        <p:spPr>
          <a:xfrm rot="-10539163" flipH="1">
            <a:off x="3890465" y="-61077"/>
            <a:ext cx="559562" cy="500089"/>
          </a:xfrm>
          <a:custGeom>
            <a:avLst/>
            <a:gdLst/>
            <a:ahLst/>
            <a:cxnLst/>
            <a:rect l="l" t="t" r="r" b="b"/>
            <a:pathLst>
              <a:path w="22383" h="20004" extrusionOk="0">
                <a:moveTo>
                  <a:pt x="15488" y="1"/>
                </a:moveTo>
                <a:cubicBezTo>
                  <a:pt x="15478" y="1"/>
                  <a:pt x="15467" y="3"/>
                  <a:pt x="15463" y="8"/>
                </a:cubicBezTo>
                <a:cubicBezTo>
                  <a:pt x="15410" y="70"/>
                  <a:pt x="15343" y="127"/>
                  <a:pt x="15316" y="199"/>
                </a:cubicBezTo>
                <a:cubicBezTo>
                  <a:pt x="15229" y="419"/>
                  <a:pt x="15163" y="646"/>
                  <a:pt x="15079" y="866"/>
                </a:cubicBezTo>
                <a:cubicBezTo>
                  <a:pt x="14879" y="1382"/>
                  <a:pt x="14679" y="1896"/>
                  <a:pt x="14470" y="2409"/>
                </a:cubicBezTo>
                <a:cubicBezTo>
                  <a:pt x="14320" y="2780"/>
                  <a:pt x="14155" y="3146"/>
                  <a:pt x="13996" y="3515"/>
                </a:cubicBezTo>
                <a:cubicBezTo>
                  <a:pt x="13983" y="3544"/>
                  <a:pt x="13964" y="3569"/>
                  <a:pt x="13935" y="3592"/>
                </a:cubicBezTo>
                <a:cubicBezTo>
                  <a:pt x="13959" y="3520"/>
                  <a:pt x="13994" y="3449"/>
                  <a:pt x="14005" y="3374"/>
                </a:cubicBezTo>
                <a:cubicBezTo>
                  <a:pt x="14024" y="3245"/>
                  <a:pt x="14030" y="3116"/>
                  <a:pt x="14038" y="2986"/>
                </a:cubicBezTo>
                <a:cubicBezTo>
                  <a:pt x="14038" y="2971"/>
                  <a:pt x="14019" y="2956"/>
                  <a:pt x="14012" y="2947"/>
                </a:cubicBezTo>
                <a:cubicBezTo>
                  <a:pt x="14011" y="2915"/>
                  <a:pt x="14012" y="2887"/>
                  <a:pt x="14010" y="2858"/>
                </a:cubicBezTo>
                <a:cubicBezTo>
                  <a:pt x="14004" y="2798"/>
                  <a:pt x="14002" y="2776"/>
                  <a:pt x="13981" y="2776"/>
                </a:cubicBezTo>
                <a:cubicBezTo>
                  <a:pt x="13967" y="2776"/>
                  <a:pt x="13946" y="2785"/>
                  <a:pt x="13912" y="2798"/>
                </a:cubicBezTo>
                <a:cubicBezTo>
                  <a:pt x="13836" y="2826"/>
                  <a:pt x="13759" y="2851"/>
                  <a:pt x="13687" y="2875"/>
                </a:cubicBezTo>
                <a:cubicBezTo>
                  <a:pt x="13754" y="2740"/>
                  <a:pt x="13688" y="2601"/>
                  <a:pt x="13656" y="2462"/>
                </a:cubicBezTo>
                <a:cubicBezTo>
                  <a:pt x="13633" y="2362"/>
                  <a:pt x="13603" y="2263"/>
                  <a:pt x="13572" y="2164"/>
                </a:cubicBezTo>
                <a:cubicBezTo>
                  <a:pt x="13547" y="2083"/>
                  <a:pt x="13523" y="2046"/>
                  <a:pt x="13481" y="2046"/>
                </a:cubicBezTo>
                <a:cubicBezTo>
                  <a:pt x="13452" y="2046"/>
                  <a:pt x="13414" y="2064"/>
                  <a:pt x="13361" y="2098"/>
                </a:cubicBezTo>
                <a:cubicBezTo>
                  <a:pt x="13309" y="1985"/>
                  <a:pt x="13264" y="1868"/>
                  <a:pt x="13204" y="1760"/>
                </a:cubicBezTo>
                <a:cubicBezTo>
                  <a:pt x="13150" y="1659"/>
                  <a:pt x="13078" y="1565"/>
                  <a:pt x="13014" y="1465"/>
                </a:cubicBezTo>
                <a:cubicBezTo>
                  <a:pt x="13001" y="1444"/>
                  <a:pt x="12986" y="1434"/>
                  <a:pt x="12972" y="1434"/>
                </a:cubicBezTo>
                <a:cubicBezTo>
                  <a:pt x="12958" y="1434"/>
                  <a:pt x="12943" y="1444"/>
                  <a:pt x="12930" y="1460"/>
                </a:cubicBezTo>
                <a:cubicBezTo>
                  <a:pt x="12884" y="1517"/>
                  <a:pt x="12838" y="1573"/>
                  <a:pt x="12801" y="1635"/>
                </a:cubicBezTo>
                <a:cubicBezTo>
                  <a:pt x="12735" y="1743"/>
                  <a:pt x="12687" y="1859"/>
                  <a:pt x="12615" y="1961"/>
                </a:cubicBezTo>
                <a:cubicBezTo>
                  <a:pt x="12565" y="2030"/>
                  <a:pt x="12486" y="2076"/>
                  <a:pt x="12456" y="2164"/>
                </a:cubicBezTo>
                <a:cubicBezTo>
                  <a:pt x="12435" y="2226"/>
                  <a:pt x="12407" y="2285"/>
                  <a:pt x="12381" y="2350"/>
                </a:cubicBezTo>
                <a:cubicBezTo>
                  <a:pt x="12199" y="2147"/>
                  <a:pt x="12004" y="1956"/>
                  <a:pt x="11890" y="1676"/>
                </a:cubicBezTo>
                <a:cubicBezTo>
                  <a:pt x="11869" y="1730"/>
                  <a:pt x="11857" y="1757"/>
                  <a:pt x="11841" y="1798"/>
                </a:cubicBezTo>
                <a:cubicBezTo>
                  <a:pt x="11830" y="1768"/>
                  <a:pt x="11818" y="1752"/>
                  <a:pt x="11818" y="1736"/>
                </a:cubicBezTo>
                <a:cubicBezTo>
                  <a:pt x="11818" y="1701"/>
                  <a:pt x="11820" y="1674"/>
                  <a:pt x="11773" y="1669"/>
                </a:cubicBezTo>
                <a:cubicBezTo>
                  <a:pt x="11761" y="1668"/>
                  <a:pt x="11746" y="1638"/>
                  <a:pt x="11741" y="1620"/>
                </a:cubicBezTo>
                <a:cubicBezTo>
                  <a:pt x="11707" y="1509"/>
                  <a:pt x="11630" y="1431"/>
                  <a:pt x="11546" y="1364"/>
                </a:cubicBezTo>
                <a:cubicBezTo>
                  <a:pt x="11484" y="1316"/>
                  <a:pt x="11432" y="1258"/>
                  <a:pt x="11371" y="1210"/>
                </a:cubicBezTo>
                <a:cubicBezTo>
                  <a:pt x="11347" y="1191"/>
                  <a:pt x="11330" y="1182"/>
                  <a:pt x="11315" y="1182"/>
                </a:cubicBezTo>
                <a:cubicBezTo>
                  <a:pt x="11296" y="1182"/>
                  <a:pt x="11281" y="1199"/>
                  <a:pt x="11264" y="1234"/>
                </a:cubicBezTo>
                <a:cubicBezTo>
                  <a:pt x="11254" y="1254"/>
                  <a:pt x="11241" y="1274"/>
                  <a:pt x="11221" y="1309"/>
                </a:cubicBezTo>
                <a:cubicBezTo>
                  <a:pt x="11172" y="1261"/>
                  <a:pt x="11128" y="1223"/>
                  <a:pt x="11092" y="1179"/>
                </a:cubicBezTo>
                <a:cubicBezTo>
                  <a:pt x="11021" y="1090"/>
                  <a:pt x="10956" y="997"/>
                  <a:pt x="10886" y="909"/>
                </a:cubicBezTo>
                <a:cubicBezTo>
                  <a:pt x="10867" y="884"/>
                  <a:pt x="10845" y="866"/>
                  <a:pt x="10822" y="866"/>
                </a:cubicBezTo>
                <a:cubicBezTo>
                  <a:pt x="10804" y="866"/>
                  <a:pt x="10785" y="876"/>
                  <a:pt x="10765" y="901"/>
                </a:cubicBezTo>
                <a:cubicBezTo>
                  <a:pt x="10750" y="920"/>
                  <a:pt x="10734" y="929"/>
                  <a:pt x="10718" y="929"/>
                </a:cubicBezTo>
                <a:cubicBezTo>
                  <a:pt x="10701" y="929"/>
                  <a:pt x="10684" y="919"/>
                  <a:pt x="10665" y="899"/>
                </a:cubicBezTo>
                <a:cubicBezTo>
                  <a:pt x="10589" y="821"/>
                  <a:pt x="10507" y="752"/>
                  <a:pt x="10399" y="719"/>
                </a:cubicBezTo>
                <a:cubicBezTo>
                  <a:pt x="10373" y="712"/>
                  <a:pt x="10352" y="708"/>
                  <a:pt x="10335" y="708"/>
                </a:cubicBezTo>
                <a:cubicBezTo>
                  <a:pt x="10299" y="708"/>
                  <a:pt x="10276" y="725"/>
                  <a:pt x="10256" y="775"/>
                </a:cubicBezTo>
                <a:cubicBezTo>
                  <a:pt x="10200" y="910"/>
                  <a:pt x="10153" y="1047"/>
                  <a:pt x="10106" y="1186"/>
                </a:cubicBezTo>
                <a:cubicBezTo>
                  <a:pt x="10095" y="1222"/>
                  <a:pt x="10087" y="1246"/>
                  <a:pt x="10065" y="1246"/>
                </a:cubicBezTo>
                <a:cubicBezTo>
                  <a:pt x="10054" y="1246"/>
                  <a:pt x="10039" y="1239"/>
                  <a:pt x="10018" y="1225"/>
                </a:cubicBezTo>
                <a:cubicBezTo>
                  <a:pt x="9961" y="1186"/>
                  <a:pt x="9894" y="1162"/>
                  <a:pt x="9829" y="1139"/>
                </a:cubicBezTo>
                <a:cubicBezTo>
                  <a:pt x="9719" y="1099"/>
                  <a:pt x="9648" y="1009"/>
                  <a:pt x="9564" y="934"/>
                </a:cubicBezTo>
                <a:cubicBezTo>
                  <a:pt x="9498" y="876"/>
                  <a:pt x="9428" y="819"/>
                  <a:pt x="9353" y="774"/>
                </a:cubicBezTo>
                <a:cubicBezTo>
                  <a:pt x="9325" y="757"/>
                  <a:pt x="9301" y="749"/>
                  <a:pt x="9281" y="749"/>
                </a:cubicBezTo>
                <a:cubicBezTo>
                  <a:pt x="9238" y="749"/>
                  <a:pt x="9211" y="785"/>
                  <a:pt x="9199" y="852"/>
                </a:cubicBezTo>
                <a:cubicBezTo>
                  <a:pt x="9194" y="881"/>
                  <a:pt x="9189" y="908"/>
                  <a:pt x="9179" y="951"/>
                </a:cubicBezTo>
                <a:cubicBezTo>
                  <a:pt x="9109" y="903"/>
                  <a:pt x="9048" y="863"/>
                  <a:pt x="8990" y="819"/>
                </a:cubicBezTo>
                <a:cubicBezTo>
                  <a:pt x="8939" y="779"/>
                  <a:pt x="8891" y="733"/>
                  <a:pt x="8840" y="691"/>
                </a:cubicBezTo>
                <a:cubicBezTo>
                  <a:pt x="8798" y="657"/>
                  <a:pt x="8768" y="640"/>
                  <a:pt x="8739" y="640"/>
                </a:cubicBezTo>
                <a:cubicBezTo>
                  <a:pt x="8705" y="640"/>
                  <a:pt x="8673" y="663"/>
                  <a:pt x="8623" y="711"/>
                </a:cubicBezTo>
                <a:cubicBezTo>
                  <a:pt x="8505" y="652"/>
                  <a:pt x="8382" y="591"/>
                  <a:pt x="8260" y="528"/>
                </a:cubicBezTo>
                <a:cubicBezTo>
                  <a:pt x="8253" y="524"/>
                  <a:pt x="8244" y="523"/>
                  <a:pt x="8235" y="523"/>
                </a:cubicBezTo>
                <a:cubicBezTo>
                  <a:pt x="8188" y="523"/>
                  <a:pt x="8121" y="567"/>
                  <a:pt x="8120" y="611"/>
                </a:cubicBezTo>
                <a:cubicBezTo>
                  <a:pt x="8119" y="663"/>
                  <a:pt x="8117" y="716"/>
                  <a:pt x="8114" y="768"/>
                </a:cubicBezTo>
                <a:cubicBezTo>
                  <a:pt x="8113" y="775"/>
                  <a:pt x="8106" y="784"/>
                  <a:pt x="8100" y="798"/>
                </a:cubicBezTo>
                <a:cubicBezTo>
                  <a:pt x="8078" y="791"/>
                  <a:pt x="8055" y="786"/>
                  <a:pt x="8034" y="776"/>
                </a:cubicBezTo>
                <a:cubicBezTo>
                  <a:pt x="7924" y="719"/>
                  <a:pt x="7813" y="661"/>
                  <a:pt x="7703" y="603"/>
                </a:cubicBezTo>
                <a:cubicBezTo>
                  <a:pt x="7686" y="594"/>
                  <a:pt x="7669" y="585"/>
                  <a:pt x="7651" y="579"/>
                </a:cubicBezTo>
                <a:cubicBezTo>
                  <a:pt x="7627" y="570"/>
                  <a:pt x="7608" y="565"/>
                  <a:pt x="7593" y="565"/>
                </a:cubicBezTo>
                <a:cubicBezTo>
                  <a:pt x="7556" y="565"/>
                  <a:pt x="7534" y="593"/>
                  <a:pt x="7498" y="662"/>
                </a:cubicBezTo>
                <a:cubicBezTo>
                  <a:pt x="7434" y="636"/>
                  <a:pt x="7369" y="611"/>
                  <a:pt x="7304" y="583"/>
                </a:cubicBezTo>
                <a:cubicBezTo>
                  <a:pt x="7237" y="554"/>
                  <a:pt x="7173" y="519"/>
                  <a:pt x="7105" y="492"/>
                </a:cubicBezTo>
                <a:cubicBezTo>
                  <a:pt x="7074" y="480"/>
                  <a:pt x="7048" y="473"/>
                  <a:pt x="7025" y="473"/>
                </a:cubicBezTo>
                <a:cubicBezTo>
                  <a:pt x="6968" y="473"/>
                  <a:pt x="6935" y="512"/>
                  <a:pt x="6913" y="599"/>
                </a:cubicBezTo>
                <a:cubicBezTo>
                  <a:pt x="6890" y="593"/>
                  <a:pt x="6865" y="589"/>
                  <a:pt x="6843" y="580"/>
                </a:cubicBezTo>
                <a:cubicBezTo>
                  <a:pt x="6747" y="546"/>
                  <a:pt x="6652" y="511"/>
                  <a:pt x="6558" y="475"/>
                </a:cubicBezTo>
                <a:cubicBezTo>
                  <a:pt x="6501" y="454"/>
                  <a:pt x="6444" y="430"/>
                  <a:pt x="6388" y="405"/>
                </a:cubicBezTo>
                <a:cubicBezTo>
                  <a:pt x="6355" y="391"/>
                  <a:pt x="6323" y="369"/>
                  <a:pt x="6288" y="369"/>
                </a:cubicBezTo>
                <a:cubicBezTo>
                  <a:pt x="6272" y="369"/>
                  <a:pt x="6255" y="374"/>
                  <a:pt x="6237" y="385"/>
                </a:cubicBezTo>
                <a:cubicBezTo>
                  <a:pt x="6234" y="386"/>
                  <a:pt x="6231" y="387"/>
                  <a:pt x="6228" y="387"/>
                </a:cubicBezTo>
                <a:cubicBezTo>
                  <a:pt x="6214" y="387"/>
                  <a:pt x="6193" y="376"/>
                  <a:pt x="6177" y="369"/>
                </a:cubicBezTo>
                <a:cubicBezTo>
                  <a:pt x="5965" y="280"/>
                  <a:pt x="5743" y="245"/>
                  <a:pt x="5515" y="245"/>
                </a:cubicBezTo>
                <a:cubicBezTo>
                  <a:pt x="5499" y="245"/>
                  <a:pt x="5482" y="246"/>
                  <a:pt x="5466" y="246"/>
                </a:cubicBezTo>
                <a:cubicBezTo>
                  <a:pt x="5450" y="246"/>
                  <a:pt x="5433" y="249"/>
                  <a:pt x="5418" y="253"/>
                </a:cubicBezTo>
                <a:cubicBezTo>
                  <a:pt x="5339" y="275"/>
                  <a:pt x="5327" y="307"/>
                  <a:pt x="5383" y="363"/>
                </a:cubicBezTo>
                <a:cubicBezTo>
                  <a:pt x="5439" y="423"/>
                  <a:pt x="5503" y="475"/>
                  <a:pt x="5565" y="529"/>
                </a:cubicBezTo>
                <a:cubicBezTo>
                  <a:pt x="5655" y="608"/>
                  <a:pt x="5748" y="686"/>
                  <a:pt x="5838" y="765"/>
                </a:cubicBezTo>
                <a:cubicBezTo>
                  <a:pt x="5848" y="774"/>
                  <a:pt x="5862" y="791"/>
                  <a:pt x="5860" y="798"/>
                </a:cubicBezTo>
                <a:cubicBezTo>
                  <a:pt x="5827" y="867"/>
                  <a:pt x="5882" y="898"/>
                  <a:pt x="5920" y="933"/>
                </a:cubicBezTo>
                <a:cubicBezTo>
                  <a:pt x="6053" y="1056"/>
                  <a:pt x="6187" y="1176"/>
                  <a:pt x="6315" y="1292"/>
                </a:cubicBezTo>
                <a:cubicBezTo>
                  <a:pt x="6313" y="1310"/>
                  <a:pt x="6313" y="1313"/>
                  <a:pt x="6311" y="1314"/>
                </a:cubicBezTo>
                <a:cubicBezTo>
                  <a:pt x="6215" y="1408"/>
                  <a:pt x="6212" y="1438"/>
                  <a:pt x="6293" y="1555"/>
                </a:cubicBezTo>
                <a:cubicBezTo>
                  <a:pt x="6361" y="1650"/>
                  <a:pt x="6432" y="1745"/>
                  <a:pt x="6498" y="1843"/>
                </a:cubicBezTo>
                <a:cubicBezTo>
                  <a:pt x="6510" y="1861"/>
                  <a:pt x="6505" y="1892"/>
                  <a:pt x="6511" y="1918"/>
                </a:cubicBezTo>
                <a:cubicBezTo>
                  <a:pt x="6519" y="1947"/>
                  <a:pt x="6521" y="1979"/>
                  <a:pt x="6536" y="2000"/>
                </a:cubicBezTo>
                <a:cubicBezTo>
                  <a:pt x="6599" y="2086"/>
                  <a:pt x="6666" y="2168"/>
                  <a:pt x="6736" y="2256"/>
                </a:cubicBezTo>
                <a:cubicBezTo>
                  <a:pt x="6673" y="2299"/>
                  <a:pt x="6608" y="2344"/>
                  <a:pt x="6542" y="2388"/>
                </a:cubicBezTo>
                <a:cubicBezTo>
                  <a:pt x="6503" y="2414"/>
                  <a:pt x="6464" y="2441"/>
                  <a:pt x="6423" y="2463"/>
                </a:cubicBezTo>
                <a:cubicBezTo>
                  <a:pt x="6367" y="2496"/>
                  <a:pt x="6366" y="2537"/>
                  <a:pt x="6402" y="2580"/>
                </a:cubicBezTo>
                <a:cubicBezTo>
                  <a:pt x="6433" y="2620"/>
                  <a:pt x="6468" y="2656"/>
                  <a:pt x="6503" y="2690"/>
                </a:cubicBezTo>
                <a:cubicBezTo>
                  <a:pt x="6628" y="2815"/>
                  <a:pt x="6753" y="2939"/>
                  <a:pt x="6879" y="3063"/>
                </a:cubicBezTo>
                <a:cubicBezTo>
                  <a:pt x="6886" y="3070"/>
                  <a:pt x="6891" y="3081"/>
                  <a:pt x="6897" y="3090"/>
                </a:cubicBezTo>
                <a:cubicBezTo>
                  <a:pt x="6840" y="3163"/>
                  <a:pt x="6841" y="3201"/>
                  <a:pt x="6921" y="3255"/>
                </a:cubicBezTo>
                <a:cubicBezTo>
                  <a:pt x="6992" y="3305"/>
                  <a:pt x="7070" y="3346"/>
                  <a:pt x="7147" y="3386"/>
                </a:cubicBezTo>
                <a:cubicBezTo>
                  <a:pt x="7328" y="3480"/>
                  <a:pt x="7455" y="3640"/>
                  <a:pt x="7609" y="3767"/>
                </a:cubicBezTo>
                <a:cubicBezTo>
                  <a:pt x="7673" y="3819"/>
                  <a:pt x="7745" y="3862"/>
                  <a:pt x="7815" y="3912"/>
                </a:cubicBezTo>
                <a:cubicBezTo>
                  <a:pt x="7815" y="3914"/>
                  <a:pt x="7813" y="3921"/>
                  <a:pt x="7811" y="3922"/>
                </a:cubicBezTo>
                <a:cubicBezTo>
                  <a:pt x="7635" y="3967"/>
                  <a:pt x="7461" y="4022"/>
                  <a:pt x="7283" y="4055"/>
                </a:cubicBezTo>
                <a:cubicBezTo>
                  <a:pt x="7165" y="4076"/>
                  <a:pt x="7046" y="4085"/>
                  <a:pt x="6927" y="4085"/>
                </a:cubicBezTo>
                <a:cubicBezTo>
                  <a:pt x="6777" y="4085"/>
                  <a:pt x="6626" y="4071"/>
                  <a:pt x="6474" y="4051"/>
                </a:cubicBezTo>
                <a:cubicBezTo>
                  <a:pt x="6466" y="4049"/>
                  <a:pt x="6457" y="4049"/>
                  <a:pt x="6448" y="4049"/>
                </a:cubicBezTo>
                <a:cubicBezTo>
                  <a:pt x="6429" y="4049"/>
                  <a:pt x="6409" y="4051"/>
                  <a:pt x="6391" y="4055"/>
                </a:cubicBezTo>
                <a:cubicBezTo>
                  <a:pt x="6267" y="4075"/>
                  <a:pt x="6261" y="4084"/>
                  <a:pt x="6290" y="4205"/>
                </a:cubicBezTo>
                <a:cubicBezTo>
                  <a:pt x="6292" y="4211"/>
                  <a:pt x="6290" y="4217"/>
                  <a:pt x="6290" y="4237"/>
                </a:cubicBezTo>
                <a:cubicBezTo>
                  <a:pt x="6215" y="4236"/>
                  <a:pt x="6141" y="4235"/>
                  <a:pt x="6067" y="4233"/>
                </a:cubicBezTo>
                <a:cubicBezTo>
                  <a:pt x="6035" y="4232"/>
                  <a:pt x="6005" y="4231"/>
                  <a:pt x="5975" y="4231"/>
                </a:cubicBezTo>
                <a:cubicBezTo>
                  <a:pt x="5968" y="4231"/>
                  <a:pt x="5961" y="4231"/>
                  <a:pt x="5954" y="4231"/>
                </a:cubicBezTo>
                <a:cubicBezTo>
                  <a:pt x="5896" y="4233"/>
                  <a:pt x="5848" y="4248"/>
                  <a:pt x="5860" y="4325"/>
                </a:cubicBezTo>
                <a:cubicBezTo>
                  <a:pt x="5765" y="4334"/>
                  <a:pt x="5672" y="4333"/>
                  <a:pt x="5583" y="4349"/>
                </a:cubicBezTo>
                <a:cubicBezTo>
                  <a:pt x="5490" y="4367"/>
                  <a:pt x="5397" y="4396"/>
                  <a:pt x="5306" y="4427"/>
                </a:cubicBezTo>
                <a:cubicBezTo>
                  <a:pt x="5249" y="4446"/>
                  <a:pt x="5236" y="4485"/>
                  <a:pt x="5275" y="4536"/>
                </a:cubicBezTo>
                <a:cubicBezTo>
                  <a:pt x="5330" y="4610"/>
                  <a:pt x="5383" y="4685"/>
                  <a:pt x="5445" y="4771"/>
                </a:cubicBezTo>
                <a:cubicBezTo>
                  <a:pt x="5380" y="4794"/>
                  <a:pt x="5321" y="4809"/>
                  <a:pt x="5262" y="4809"/>
                </a:cubicBezTo>
                <a:cubicBezTo>
                  <a:pt x="5243" y="4809"/>
                  <a:pt x="5223" y="4808"/>
                  <a:pt x="5204" y="4804"/>
                </a:cubicBezTo>
                <a:cubicBezTo>
                  <a:pt x="5114" y="4787"/>
                  <a:pt x="5025" y="4762"/>
                  <a:pt x="4936" y="4740"/>
                </a:cubicBezTo>
                <a:cubicBezTo>
                  <a:pt x="4916" y="4735"/>
                  <a:pt x="4894" y="4731"/>
                  <a:pt x="4874" y="4729"/>
                </a:cubicBezTo>
                <a:cubicBezTo>
                  <a:pt x="4861" y="4727"/>
                  <a:pt x="4849" y="4726"/>
                  <a:pt x="4839" y="4726"/>
                </a:cubicBezTo>
                <a:cubicBezTo>
                  <a:pt x="4779" y="4726"/>
                  <a:pt x="4763" y="4754"/>
                  <a:pt x="4772" y="4828"/>
                </a:cubicBezTo>
                <a:cubicBezTo>
                  <a:pt x="4773" y="4833"/>
                  <a:pt x="4770" y="4840"/>
                  <a:pt x="4765" y="4850"/>
                </a:cubicBezTo>
                <a:cubicBezTo>
                  <a:pt x="4703" y="4839"/>
                  <a:pt x="4642" y="4823"/>
                  <a:pt x="4579" y="4817"/>
                </a:cubicBezTo>
                <a:cubicBezTo>
                  <a:pt x="4543" y="4813"/>
                  <a:pt x="4508" y="4811"/>
                  <a:pt x="4473" y="4811"/>
                </a:cubicBezTo>
                <a:cubicBezTo>
                  <a:pt x="4341" y="4811"/>
                  <a:pt x="4215" y="4841"/>
                  <a:pt x="4098" y="4917"/>
                </a:cubicBezTo>
                <a:cubicBezTo>
                  <a:pt x="4044" y="4953"/>
                  <a:pt x="4025" y="4991"/>
                  <a:pt x="4065" y="5051"/>
                </a:cubicBezTo>
                <a:cubicBezTo>
                  <a:pt x="4092" y="5092"/>
                  <a:pt x="4109" y="5138"/>
                  <a:pt x="4135" y="5192"/>
                </a:cubicBezTo>
                <a:cubicBezTo>
                  <a:pt x="4083" y="5194"/>
                  <a:pt x="4040" y="5194"/>
                  <a:pt x="3996" y="5200"/>
                </a:cubicBezTo>
                <a:cubicBezTo>
                  <a:pt x="3878" y="5215"/>
                  <a:pt x="3757" y="5226"/>
                  <a:pt x="3641" y="5255"/>
                </a:cubicBezTo>
                <a:cubicBezTo>
                  <a:pt x="3483" y="5293"/>
                  <a:pt x="3478" y="5317"/>
                  <a:pt x="3567" y="5457"/>
                </a:cubicBezTo>
                <a:cubicBezTo>
                  <a:pt x="3527" y="5470"/>
                  <a:pt x="3489" y="5480"/>
                  <a:pt x="3451" y="5490"/>
                </a:cubicBezTo>
                <a:cubicBezTo>
                  <a:pt x="3399" y="5504"/>
                  <a:pt x="3346" y="5514"/>
                  <a:pt x="3295" y="5533"/>
                </a:cubicBezTo>
                <a:cubicBezTo>
                  <a:pt x="3238" y="5557"/>
                  <a:pt x="3188" y="5590"/>
                  <a:pt x="3224" y="5666"/>
                </a:cubicBezTo>
                <a:cubicBezTo>
                  <a:pt x="3172" y="5699"/>
                  <a:pt x="3120" y="5727"/>
                  <a:pt x="3074" y="5763"/>
                </a:cubicBezTo>
                <a:cubicBezTo>
                  <a:pt x="3012" y="5810"/>
                  <a:pt x="3015" y="5840"/>
                  <a:pt x="3074" y="5889"/>
                </a:cubicBezTo>
                <a:cubicBezTo>
                  <a:pt x="3149" y="5953"/>
                  <a:pt x="3223" y="6017"/>
                  <a:pt x="3298" y="6083"/>
                </a:cubicBezTo>
                <a:cubicBezTo>
                  <a:pt x="3307" y="6090"/>
                  <a:pt x="3317" y="6105"/>
                  <a:pt x="3316" y="6118"/>
                </a:cubicBezTo>
                <a:cubicBezTo>
                  <a:pt x="3301" y="6284"/>
                  <a:pt x="3399" y="6414"/>
                  <a:pt x="3466" y="6553"/>
                </a:cubicBezTo>
                <a:cubicBezTo>
                  <a:pt x="3504" y="6630"/>
                  <a:pt x="3563" y="6696"/>
                  <a:pt x="3605" y="6758"/>
                </a:cubicBezTo>
                <a:cubicBezTo>
                  <a:pt x="3451" y="6835"/>
                  <a:pt x="3295" y="6912"/>
                  <a:pt x="3142" y="6993"/>
                </a:cubicBezTo>
                <a:cubicBezTo>
                  <a:pt x="3100" y="7015"/>
                  <a:pt x="3065" y="7052"/>
                  <a:pt x="3022" y="7073"/>
                </a:cubicBezTo>
                <a:cubicBezTo>
                  <a:pt x="2959" y="7102"/>
                  <a:pt x="2888" y="7117"/>
                  <a:pt x="2825" y="7148"/>
                </a:cubicBezTo>
                <a:cubicBezTo>
                  <a:pt x="2746" y="7186"/>
                  <a:pt x="2669" y="7226"/>
                  <a:pt x="2601" y="7278"/>
                </a:cubicBezTo>
                <a:cubicBezTo>
                  <a:pt x="2532" y="7333"/>
                  <a:pt x="2537" y="7373"/>
                  <a:pt x="2599" y="7437"/>
                </a:cubicBezTo>
                <a:cubicBezTo>
                  <a:pt x="2621" y="7462"/>
                  <a:pt x="2645" y="7488"/>
                  <a:pt x="2671" y="7518"/>
                </a:cubicBezTo>
                <a:cubicBezTo>
                  <a:pt x="2581" y="7577"/>
                  <a:pt x="2497" y="7632"/>
                  <a:pt x="2414" y="7689"/>
                </a:cubicBezTo>
                <a:cubicBezTo>
                  <a:pt x="2285" y="7779"/>
                  <a:pt x="2156" y="7870"/>
                  <a:pt x="2028" y="7962"/>
                </a:cubicBezTo>
                <a:cubicBezTo>
                  <a:pt x="1966" y="8007"/>
                  <a:pt x="1967" y="8019"/>
                  <a:pt x="2034" y="8122"/>
                </a:cubicBezTo>
                <a:cubicBezTo>
                  <a:pt x="1994" y="8165"/>
                  <a:pt x="1948" y="8206"/>
                  <a:pt x="1912" y="8254"/>
                </a:cubicBezTo>
                <a:cubicBezTo>
                  <a:pt x="1863" y="8321"/>
                  <a:pt x="1817" y="8392"/>
                  <a:pt x="1777" y="8465"/>
                </a:cubicBezTo>
                <a:cubicBezTo>
                  <a:pt x="1743" y="8527"/>
                  <a:pt x="1771" y="8570"/>
                  <a:pt x="1829" y="8611"/>
                </a:cubicBezTo>
                <a:cubicBezTo>
                  <a:pt x="1914" y="8671"/>
                  <a:pt x="1992" y="8747"/>
                  <a:pt x="2069" y="8817"/>
                </a:cubicBezTo>
                <a:cubicBezTo>
                  <a:pt x="2107" y="8852"/>
                  <a:pt x="2090" y="8873"/>
                  <a:pt x="2050" y="8903"/>
                </a:cubicBezTo>
                <a:cubicBezTo>
                  <a:pt x="1926" y="8995"/>
                  <a:pt x="1804" y="9092"/>
                  <a:pt x="1683" y="9189"/>
                </a:cubicBezTo>
                <a:cubicBezTo>
                  <a:pt x="1624" y="9233"/>
                  <a:pt x="1571" y="9283"/>
                  <a:pt x="1515" y="9330"/>
                </a:cubicBezTo>
                <a:cubicBezTo>
                  <a:pt x="1479" y="9361"/>
                  <a:pt x="1449" y="9392"/>
                  <a:pt x="1499" y="9441"/>
                </a:cubicBezTo>
                <a:cubicBezTo>
                  <a:pt x="1509" y="9449"/>
                  <a:pt x="1500" y="9494"/>
                  <a:pt x="1485" y="9509"/>
                </a:cubicBezTo>
                <a:cubicBezTo>
                  <a:pt x="1429" y="9575"/>
                  <a:pt x="1360" y="9631"/>
                  <a:pt x="1308" y="9700"/>
                </a:cubicBezTo>
                <a:cubicBezTo>
                  <a:pt x="1261" y="9763"/>
                  <a:pt x="1226" y="9837"/>
                  <a:pt x="1194" y="9910"/>
                </a:cubicBezTo>
                <a:cubicBezTo>
                  <a:pt x="1171" y="9964"/>
                  <a:pt x="1179" y="10017"/>
                  <a:pt x="1247" y="10041"/>
                </a:cubicBezTo>
                <a:cubicBezTo>
                  <a:pt x="1262" y="10046"/>
                  <a:pt x="1273" y="10059"/>
                  <a:pt x="1292" y="10072"/>
                </a:cubicBezTo>
                <a:cubicBezTo>
                  <a:pt x="1235" y="10131"/>
                  <a:pt x="1185" y="10189"/>
                  <a:pt x="1130" y="10245"/>
                </a:cubicBezTo>
                <a:cubicBezTo>
                  <a:pt x="971" y="10409"/>
                  <a:pt x="806" y="10568"/>
                  <a:pt x="652" y="10735"/>
                </a:cubicBezTo>
                <a:cubicBezTo>
                  <a:pt x="484" y="10919"/>
                  <a:pt x="299" y="11083"/>
                  <a:pt x="124" y="11259"/>
                </a:cubicBezTo>
                <a:cubicBezTo>
                  <a:pt x="81" y="11301"/>
                  <a:pt x="48" y="11355"/>
                  <a:pt x="19" y="11407"/>
                </a:cubicBezTo>
                <a:cubicBezTo>
                  <a:pt x="0" y="11442"/>
                  <a:pt x="12" y="11472"/>
                  <a:pt x="50" y="11472"/>
                </a:cubicBezTo>
                <a:cubicBezTo>
                  <a:pt x="55" y="11472"/>
                  <a:pt x="61" y="11471"/>
                  <a:pt x="68" y="11470"/>
                </a:cubicBezTo>
                <a:cubicBezTo>
                  <a:pt x="145" y="11456"/>
                  <a:pt x="223" y="11438"/>
                  <a:pt x="299" y="11418"/>
                </a:cubicBezTo>
                <a:cubicBezTo>
                  <a:pt x="449" y="11376"/>
                  <a:pt x="597" y="11329"/>
                  <a:pt x="748" y="11293"/>
                </a:cubicBezTo>
                <a:cubicBezTo>
                  <a:pt x="894" y="11259"/>
                  <a:pt x="1043" y="11234"/>
                  <a:pt x="1191" y="11209"/>
                </a:cubicBezTo>
                <a:cubicBezTo>
                  <a:pt x="1263" y="11196"/>
                  <a:pt x="1338" y="11187"/>
                  <a:pt x="1411" y="11177"/>
                </a:cubicBezTo>
                <a:cubicBezTo>
                  <a:pt x="1426" y="11293"/>
                  <a:pt x="1431" y="11304"/>
                  <a:pt x="1534" y="11305"/>
                </a:cubicBezTo>
                <a:cubicBezTo>
                  <a:pt x="1537" y="11305"/>
                  <a:pt x="1541" y="11306"/>
                  <a:pt x="1544" y="11306"/>
                </a:cubicBezTo>
                <a:cubicBezTo>
                  <a:pt x="1616" y="11306"/>
                  <a:pt x="1692" y="11295"/>
                  <a:pt x="1763" y="11281"/>
                </a:cubicBezTo>
                <a:cubicBezTo>
                  <a:pt x="2013" y="11229"/>
                  <a:pt x="2261" y="11175"/>
                  <a:pt x="2509" y="11121"/>
                </a:cubicBezTo>
                <a:cubicBezTo>
                  <a:pt x="2510" y="11121"/>
                  <a:pt x="2511" y="11121"/>
                  <a:pt x="2512" y="11121"/>
                </a:cubicBezTo>
                <a:cubicBezTo>
                  <a:pt x="2518" y="11121"/>
                  <a:pt x="2525" y="11123"/>
                  <a:pt x="2532" y="11123"/>
                </a:cubicBezTo>
                <a:cubicBezTo>
                  <a:pt x="2523" y="11204"/>
                  <a:pt x="2513" y="11283"/>
                  <a:pt x="2506" y="11362"/>
                </a:cubicBezTo>
                <a:cubicBezTo>
                  <a:pt x="2499" y="11424"/>
                  <a:pt x="2534" y="11464"/>
                  <a:pt x="2604" y="11478"/>
                </a:cubicBezTo>
                <a:cubicBezTo>
                  <a:pt x="2627" y="11483"/>
                  <a:pt x="2649" y="11485"/>
                  <a:pt x="2671" y="11485"/>
                </a:cubicBezTo>
                <a:cubicBezTo>
                  <a:pt x="2743" y="11485"/>
                  <a:pt x="2810" y="11462"/>
                  <a:pt x="2877" y="11432"/>
                </a:cubicBezTo>
                <a:cubicBezTo>
                  <a:pt x="2904" y="11419"/>
                  <a:pt x="2931" y="11404"/>
                  <a:pt x="2965" y="11389"/>
                </a:cubicBezTo>
                <a:cubicBezTo>
                  <a:pt x="2978" y="11454"/>
                  <a:pt x="3013" y="11475"/>
                  <a:pt x="3057" y="11475"/>
                </a:cubicBezTo>
                <a:cubicBezTo>
                  <a:pt x="3071" y="11475"/>
                  <a:pt x="3085" y="11473"/>
                  <a:pt x="3100" y="11470"/>
                </a:cubicBezTo>
                <a:cubicBezTo>
                  <a:pt x="3250" y="11435"/>
                  <a:pt x="3401" y="11401"/>
                  <a:pt x="3550" y="11366"/>
                </a:cubicBezTo>
                <a:cubicBezTo>
                  <a:pt x="3557" y="11401"/>
                  <a:pt x="3568" y="11439"/>
                  <a:pt x="3569" y="11478"/>
                </a:cubicBezTo>
                <a:cubicBezTo>
                  <a:pt x="3570" y="11531"/>
                  <a:pt x="3596" y="11558"/>
                  <a:pt x="3637" y="11558"/>
                </a:cubicBezTo>
                <a:cubicBezTo>
                  <a:pt x="3652" y="11558"/>
                  <a:pt x="3670" y="11554"/>
                  <a:pt x="3689" y="11546"/>
                </a:cubicBezTo>
                <a:cubicBezTo>
                  <a:pt x="3787" y="11507"/>
                  <a:pt x="3882" y="11461"/>
                  <a:pt x="3975" y="11412"/>
                </a:cubicBezTo>
                <a:cubicBezTo>
                  <a:pt x="4171" y="11312"/>
                  <a:pt x="4365" y="11208"/>
                  <a:pt x="4561" y="11105"/>
                </a:cubicBezTo>
                <a:cubicBezTo>
                  <a:pt x="4591" y="11089"/>
                  <a:pt x="4618" y="11074"/>
                  <a:pt x="4649" y="11057"/>
                </a:cubicBezTo>
                <a:cubicBezTo>
                  <a:pt x="4663" y="11191"/>
                  <a:pt x="4678" y="11325"/>
                  <a:pt x="4688" y="11459"/>
                </a:cubicBezTo>
                <a:cubicBezTo>
                  <a:pt x="4692" y="11504"/>
                  <a:pt x="4709" y="11526"/>
                  <a:pt x="4754" y="11526"/>
                </a:cubicBezTo>
                <a:cubicBezTo>
                  <a:pt x="4755" y="11526"/>
                  <a:pt x="4756" y="11526"/>
                  <a:pt x="4757" y="11526"/>
                </a:cubicBezTo>
                <a:cubicBezTo>
                  <a:pt x="4899" y="11523"/>
                  <a:pt x="5028" y="11485"/>
                  <a:pt x="5133" y="11388"/>
                </a:cubicBezTo>
                <a:cubicBezTo>
                  <a:pt x="5163" y="11427"/>
                  <a:pt x="5186" y="11445"/>
                  <a:pt x="5211" y="11445"/>
                </a:cubicBezTo>
                <a:cubicBezTo>
                  <a:pt x="5233" y="11445"/>
                  <a:pt x="5257" y="11431"/>
                  <a:pt x="5289" y="11403"/>
                </a:cubicBezTo>
                <a:cubicBezTo>
                  <a:pt x="5377" y="11326"/>
                  <a:pt x="5466" y="11250"/>
                  <a:pt x="5552" y="11177"/>
                </a:cubicBezTo>
                <a:cubicBezTo>
                  <a:pt x="5565" y="11185"/>
                  <a:pt x="5572" y="11186"/>
                  <a:pt x="5573" y="11188"/>
                </a:cubicBezTo>
                <a:cubicBezTo>
                  <a:pt x="5607" y="11248"/>
                  <a:pt x="5625" y="11276"/>
                  <a:pt x="5651" y="11276"/>
                </a:cubicBezTo>
                <a:cubicBezTo>
                  <a:pt x="5673" y="11276"/>
                  <a:pt x="5699" y="11256"/>
                  <a:pt x="5744" y="11219"/>
                </a:cubicBezTo>
                <a:cubicBezTo>
                  <a:pt x="5873" y="11114"/>
                  <a:pt x="6004" y="11010"/>
                  <a:pt x="6129" y="10899"/>
                </a:cubicBezTo>
                <a:cubicBezTo>
                  <a:pt x="6179" y="10856"/>
                  <a:pt x="6216" y="10797"/>
                  <a:pt x="6264" y="10741"/>
                </a:cubicBezTo>
                <a:cubicBezTo>
                  <a:pt x="6280" y="10795"/>
                  <a:pt x="6294" y="10840"/>
                  <a:pt x="6309" y="10887"/>
                </a:cubicBezTo>
                <a:cubicBezTo>
                  <a:pt x="6322" y="10933"/>
                  <a:pt x="6341" y="10957"/>
                  <a:pt x="6369" y="10957"/>
                </a:cubicBezTo>
                <a:cubicBezTo>
                  <a:pt x="6385" y="10957"/>
                  <a:pt x="6404" y="10948"/>
                  <a:pt x="6427" y="10931"/>
                </a:cubicBezTo>
                <a:cubicBezTo>
                  <a:pt x="6525" y="10858"/>
                  <a:pt x="6618" y="10780"/>
                  <a:pt x="6709" y="10697"/>
                </a:cubicBezTo>
                <a:cubicBezTo>
                  <a:pt x="6799" y="10614"/>
                  <a:pt x="6897" y="10550"/>
                  <a:pt x="7010" y="10502"/>
                </a:cubicBezTo>
                <a:cubicBezTo>
                  <a:pt x="7101" y="10463"/>
                  <a:pt x="7185" y="10406"/>
                  <a:pt x="7265" y="10348"/>
                </a:cubicBezTo>
                <a:cubicBezTo>
                  <a:pt x="7323" y="10303"/>
                  <a:pt x="7364" y="10235"/>
                  <a:pt x="7422" y="10188"/>
                </a:cubicBezTo>
                <a:cubicBezTo>
                  <a:pt x="7484" y="10138"/>
                  <a:pt x="7559" y="10105"/>
                  <a:pt x="7622" y="10054"/>
                </a:cubicBezTo>
                <a:cubicBezTo>
                  <a:pt x="7698" y="9994"/>
                  <a:pt x="7761" y="9917"/>
                  <a:pt x="7837" y="9860"/>
                </a:cubicBezTo>
                <a:cubicBezTo>
                  <a:pt x="7961" y="9763"/>
                  <a:pt x="8094" y="9679"/>
                  <a:pt x="8223" y="9586"/>
                </a:cubicBezTo>
                <a:cubicBezTo>
                  <a:pt x="8322" y="9514"/>
                  <a:pt x="8420" y="9439"/>
                  <a:pt x="8520" y="9365"/>
                </a:cubicBezTo>
                <a:cubicBezTo>
                  <a:pt x="8526" y="9369"/>
                  <a:pt x="8531" y="9374"/>
                  <a:pt x="8537" y="9377"/>
                </a:cubicBezTo>
                <a:cubicBezTo>
                  <a:pt x="8481" y="9483"/>
                  <a:pt x="8432" y="9593"/>
                  <a:pt x="8366" y="9693"/>
                </a:cubicBezTo>
                <a:cubicBezTo>
                  <a:pt x="8274" y="9829"/>
                  <a:pt x="8171" y="9959"/>
                  <a:pt x="8068" y="10089"/>
                </a:cubicBezTo>
                <a:cubicBezTo>
                  <a:pt x="7966" y="10216"/>
                  <a:pt x="7863" y="10341"/>
                  <a:pt x="7755" y="10462"/>
                </a:cubicBezTo>
                <a:cubicBezTo>
                  <a:pt x="7631" y="10601"/>
                  <a:pt x="7499" y="10732"/>
                  <a:pt x="7371" y="10867"/>
                </a:cubicBezTo>
                <a:cubicBezTo>
                  <a:pt x="7362" y="10876"/>
                  <a:pt x="7355" y="10885"/>
                  <a:pt x="7349" y="10895"/>
                </a:cubicBezTo>
                <a:cubicBezTo>
                  <a:pt x="7299" y="10966"/>
                  <a:pt x="7303" y="10986"/>
                  <a:pt x="7383" y="11034"/>
                </a:cubicBezTo>
                <a:cubicBezTo>
                  <a:pt x="7364" y="11142"/>
                  <a:pt x="7270" y="11196"/>
                  <a:pt x="7209" y="11275"/>
                </a:cubicBezTo>
                <a:cubicBezTo>
                  <a:pt x="7184" y="11305"/>
                  <a:pt x="7152" y="11331"/>
                  <a:pt x="7124" y="11360"/>
                </a:cubicBezTo>
                <a:cubicBezTo>
                  <a:pt x="7079" y="11404"/>
                  <a:pt x="7056" y="11459"/>
                  <a:pt x="7035" y="11521"/>
                </a:cubicBezTo>
                <a:cubicBezTo>
                  <a:pt x="7003" y="11622"/>
                  <a:pt x="6942" y="11715"/>
                  <a:pt x="6884" y="11804"/>
                </a:cubicBezTo>
                <a:cubicBezTo>
                  <a:pt x="6848" y="11861"/>
                  <a:pt x="6789" y="11903"/>
                  <a:pt x="6752" y="11960"/>
                </a:cubicBezTo>
                <a:cubicBezTo>
                  <a:pt x="6711" y="12024"/>
                  <a:pt x="6727" y="12047"/>
                  <a:pt x="6799" y="12072"/>
                </a:cubicBezTo>
                <a:cubicBezTo>
                  <a:pt x="6829" y="12082"/>
                  <a:pt x="6859" y="12097"/>
                  <a:pt x="6900" y="12113"/>
                </a:cubicBezTo>
                <a:cubicBezTo>
                  <a:pt x="6854" y="12169"/>
                  <a:pt x="6818" y="12219"/>
                  <a:pt x="6777" y="12262"/>
                </a:cubicBezTo>
                <a:cubicBezTo>
                  <a:pt x="6689" y="12355"/>
                  <a:pt x="6601" y="12446"/>
                  <a:pt x="6509" y="12535"/>
                </a:cubicBezTo>
                <a:cubicBezTo>
                  <a:pt x="6460" y="12582"/>
                  <a:pt x="6403" y="12622"/>
                  <a:pt x="6354" y="12669"/>
                </a:cubicBezTo>
                <a:cubicBezTo>
                  <a:pt x="6315" y="12705"/>
                  <a:pt x="6270" y="12744"/>
                  <a:pt x="6326" y="12806"/>
                </a:cubicBezTo>
                <a:cubicBezTo>
                  <a:pt x="6335" y="12814"/>
                  <a:pt x="6320" y="12853"/>
                  <a:pt x="6309" y="12872"/>
                </a:cubicBezTo>
                <a:cubicBezTo>
                  <a:pt x="6238" y="12988"/>
                  <a:pt x="6162" y="13102"/>
                  <a:pt x="6090" y="13218"/>
                </a:cubicBezTo>
                <a:cubicBezTo>
                  <a:pt x="6077" y="13239"/>
                  <a:pt x="6066" y="13264"/>
                  <a:pt x="6061" y="13289"/>
                </a:cubicBezTo>
                <a:cubicBezTo>
                  <a:pt x="6041" y="13384"/>
                  <a:pt x="6052" y="13485"/>
                  <a:pt x="6195" y="13492"/>
                </a:cubicBezTo>
                <a:cubicBezTo>
                  <a:pt x="6212" y="13493"/>
                  <a:pt x="6231" y="13497"/>
                  <a:pt x="6253" y="13501"/>
                </a:cubicBezTo>
                <a:cubicBezTo>
                  <a:pt x="6244" y="13529"/>
                  <a:pt x="6234" y="13553"/>
                  <a:pt x="6228" y="13577"/>
                </a:cubicBezTo>
                <a:cubicBezTo>
                  <a:pt x="6202" y="13668"/>
                  <a:pt x="6164" y="13750"/>
                  <a:pt x="6157" y="13852"/>
                </a:cubicBezTo>
                <a:cubicBezTo>
                  <a:pt x="6151" y="13953"/>
                  <a:pt x="6082" y="14047"/>
                  <a:pt x="6040" y="14145"/>
                </a:cubicBezTo>
                <a:cubicBezTo>
                  <a:pt x="6031" y="14167"/>
                  <a:pt x="6017" y="14186"/>
                  <a:pt x="6007" y="14208"/>
                </a:cubicBezTo>
                <a:cubicBezTo>
                  <a:pt x="5979" y="14278"/>
                  <a:pt x="5987" y="14297"/>
                  <a:pt x="6062" y="14328"/>
                </a:cubicBezTo>
                <a:cubicBezTo>
                  <a:pt x="6027" y="14413"/>
                  <a:pt x="5992" y="14499"/>
                  <a:pt x="5958" y="14586"/>
                </a:cubicBezTo>
                <a:cubicBezTo>
                  <a:pt x="5928" y="14658"/>
                  <a:pt x="5886" y="14726"/>
                  <a:pt x="5872" y="14802"/>
                </a:cubicBezTo>
                <a:cubicBezTo>
                  <a:pt x="5852" y="14894"/>
                  <a:pt x="5865" y="14935"/>
                  <a:pt x="5928" y="14935"/>
                </a:cubicBezTo>
                <a:cubicBezTo>
                  <a:pt x="5943" y="14935"/>
                  <a:pt x="5961" y="14932"/>
                  <a:pt x="5982" y="14928"/>
                </a:cubicBezTo>
                <a:cubicBezTo>
                  <a:pt x="6105" y="14904"/>
                  <a:pt x="6226" y="14877"/>
                  <a:pt x="6349" y="14850"/>
                </a:cubicBezTo>
                <a:cubicBezTo>
                  <a:pt x="6382" y="14844"/>
                  <a:pt x="6417" y="14836"/>
                  <a:pt x="6450" y="14828"/>
                </a:cubicBezTo>
                <a:cubicBezTo>
                  <a:pt x="6469" y="14913"/>
                  <a:pt x="6481" y="14945"/>
                  <a:pt x="6525" y="14945"/>
                </a:cubicBezTo>
                <a:cubicBezTo>
                  <a:pt x="6546" y="14945"/>
                  <a:pt x="6574" y="14937"/>
                  <a:pt x="6614" y="14925"/>
                </a:cubicBezTo>
                <a:cubicBezTo>
                  <a:pt x="6766" y="14879"/>
                  <a:pt x="6915" y="14827"/>
                  <a:pt x="7065" y="14778"/>
                </a:cubicBezTo>
                <a:cubicBezTo>
                  <a:pt x="7083" y="14772"/>
                  <a:pt x="7100" y="14768"/>
                  <a:pt x="7121" y="14762"/>
                </a:cubicBezTo>
                <a:lnTo>
                  <a:pt x="7121" y="14762"/>
                </a:lnTo>
                <a:cubicBezTo>
                  <a:pt x="7060" y="14947"/>
                  <a:pt x="7004" y="15127"/>
                  <a:pt x="6943" y="15304"/>
                </a:cubicBezTo>
                <a:cubicBezTo>
                  <a:pt x="6915" y="15384"/>
                  <a:pt x="6880" y="15461"/>
                  <a:pt x="6841" y="15535"/>
                </a:cubicBezTo>
                <a:cubicBezTo>
                  <a:pt x="6794" y="15626"/>
                  <a:pt x="6742" y="15712"/>
                  <a:pt x="6695" y="15802"/>
                </a:cubicBezTo>
                <a:cubicBezTo>
                  <a:pt x="6680" y="15827"/>
                  <a:pt x="6673" y="15858"/>
                  <a:pt x="6665" y="15888"/>
                </a:cubicBezTo>
                <a:cubicBezTo>
                  <a:pt x="6649" y="15947"/>
                  <a:pt x="6660" y="15991"/>
                  <a:pt x="6733" y="15997"/>
                </a:cubicBezTo>
                <a:cubicBezTo>
                  <a:pt x="6752" y="15998"/>
                  <a:pt x="6772" y="16011"/>
                  <a:pt x="6799" y="16019"/>
                </a:cubicBezTo>
                <a:cubicBezTo>
                  <a:pt x="6792" y="16047"/>
                  <a:pt x="6787" y="16072"/>
                  <a:pt x="6779" y="16095"/>
                </a:cubicBezTo>
                <a:cubicBezTo>
                  <a:pt x="6722" y="16260"/>
                  <a:pt x="6665" y="16424"/>
                  <a:pt x="6607" y="16589"/>
                </a:cubicBezTo>
                <a:cubicBezTo>
                  <a:pt x="6599" y="16610"/>
                  <a:pt x="6591" y="16633"/>
                  <a:pt x="6586" y="16656"/>
                </a:cubicBezTo>
                <a:cubicBezTo>
                  <a:pt x="6561" y="16751"/>
                  <a:pt x="6568" y="16765"/>
                  <a:pt x="6660" y="16801"/>
                </a:cubicBezTo>
                <a:cubicBezTo>
                  <a:pt x="6643" y="16927"/>
                  <a:pt x="6624" y="17055"/>
                  <a:pt x="6611" y="17183"/>
                </a:cubicBezTo>
                <a:cubicBezTo>
                  <a:pt x="6606" y="17243"/>
                  <a:pt x="6611" y="17305"/>
                  <a:pt x="6618" y="17366"/>
                </a:cubicBezTo>
                <a:cubicBezTo>
                  <a:pt x="6625" y="17420"/>
                  <a:pt x="6655" y="17443"/>
                  <a:pt x="6702" y="17443"/>
                </a:cubicBezTo>
                <a:cubicBezTo>
                  <a:pt x="6711" y="17443"/>
                  <a:pt x="6721" y="17442"/>
                  <a:pt x="6731" y="17441"/>
                </a:cubicBezTo>
                <a:cubicBezTo>
                  <a:pt x="6967" y="17402"/>
                  <a:pt x="7205" y="17366"/>
                  <a:pt x="7442" y="17329"/>
                </a:cubicBezTo>
                <a:cubicBezTo>
                  <a:pt x="7455" y="17327"/>
                  <a:pt x="7468" y="17327"/>
                  <a:pt x="7479" y="17327"/>
                </a:cubicBezTo>
                <a:cubicBezTo>
                  <a:pt x="7460" y="17493"/>
                  <a:pt x="7437" y="17655"/>
                  <a:pt x="7421" y="17818"/>
                </a:cubicBezTo>
                <a:cubicBezTo>
                  <a:pt x="7419" y="17842"/>
                  <a:pt x="7443" y="17868"/>
                  <a:pt x="7455" y="17891"/>
                </a:cubicBezTo>
                <a:cubicBezTo>
                  <a:pt x="7463" y="17911"/>
                  <a:pt x="7479" y="17930"/>
                  <a:pt x="7479" y="17948"/>
                </a:cubicBezTo>
                <a:cubicBezTo>
                  <a:pt x="7477" y="18032"/>
                  <a:pt x="7467" y="18117"/>
                  <a:pt x="7463" y="18202"/>
                </a:cubicBezTo>
                <a:cubicBezTo>
                  <a:pt x="7462" y="18246"/>
                  <a:pt x="7460" y="18292"/>
                  <a:pt x="7465" y="18336"/>
                </a:cubicBezTo>
                <a:cubicBezTo>
                  <a:pt x="7481" y="18454"/>
                  <a:pt x="7510" y="18481"/>
                  <a:pt x="7638" y="18488"/>
                </a:cubicBezTo>
                <a:cubicBezTo>
                  <a:pt x="7609" y="18632"/>
                  <a:pt x="7589" y="18776"/>
                  <a:pt x="7551" y="18915"/>
                </a:cubicBezTo>
                <a:cubicBezTo>
                  <a:pt x="7494" y="19126"/>
                  <a:pt x="7422" y="19335"/>
                  <a:pt x="7362" y="19545"/>
                </a:cubicBezTo>
                <a:cubicBezTo>
                  <a:pt x="7337" y="19634"/>
                  <a:pt x="7316" y="19728"/>
                  <a:pt x="7303" y="19820"/>
                </a:cubicBezTo>
                <a:cubicBezTo>
                  <a:pt x="7297" y="19869"/>
                  <a:pt x="7304" y="19920"/>
                  <a:pt x="7318" y="19967"/>
                </a:cubicBezTo>
                <a:cubicBezTo>
                  <a:pt x="7326" y="19992"/>
                  <a:pt x="7341" y="20004"/>
                  <a:pt x="7357" y="20004"/>
                </a:cubicBezTo>
                <a:cubicBezTo>
                  <a:pt x="7372" y="20004"/>
                  <a:pt x="7387" y="19995"/>
                  <a:pt x="7398" y="19977"/>
                </a:cubicBezTo>
                <a:cubicBezTo>
                  <a:pt x="7448" y="19897"/>
                  <a:pt x="7535" y="19848"/>
                  <a:pt x="7566" y="19751"/>
                </a:cubicBezTo>
                <a:cubicBezTo>
                  <a:pt x="7580" y="19706"/>
                  <a:pt x="7632" y="19674"/>
                  <a:pt x="7666" y="19635"/>
                </a:cubicBezTo>
                <a:cubicBezTo>
                  <a:pt x="7856" y="19413"/>
                  <a:pt x="8045" y="19187"/>
                  <a:pt x="8239" y="18967"/>
                </a:cubicBezTo>
                <a:cubicBezTo>
                  <a:pt x="8295" y="18904"/>
                  <a:pt x="8368" y="18857"/>
                  <a:pt x="8440" y="18799"/>
                </a:cubicBezTo>
                <a:cubicBezTo>
                  <a:pt x="8454" y="18825"/>
                  <a:pt x="8469" y="18846"/>
                  <a:pt x="8480" y="18871"/>
                </a:cubicBezTo>
                <a:cubicBezTo>
                  <a:pt x="8497" y="18912"/>
                  <a:pt x="8523" y="18931"/>
                  <a:pt x="8555" y="18931"/>
                </a:cubicBezTo>
                <a:cubicBezTo>
                  <a:pt x="8571" y="18931"/>
                  <a:pt x="8587" y="18927"/>
                  <a:pt x="8605" y="18918"/>
                </a:cubicBezTo>
                <a:cubicBezTo>
                  <a:pt x="8651" y="18898"/>
                  <a:pt x="8701" y="18879"/>
                  <a:pt x="8734" y="18847"/>
                </a:cubicBezTo>
                <a:cubicBezTo>
                  <a:pt x="8885" y="18702"/>
                  <a:pt x="9040" y="18560"/>
                  <a:pt x="9147" y="18377"/>
                </a:cubicBezTo>
                <a:cubicBezTo>
                  <a:pt x="9191" y="18301"/>
                  <a:pt x="9261" y="18240"/>
                  <a:pt x="9319" y="18171"/>
                </a:cubicBezTo>
                <a:cubicBezTo>
                  <a:pt x="9396" y="18277"/>
                  <a:pt x="9478" y="18387"/>
                  <a:pt x="9555" y="18498"/>
                </a:cubicBezTo>
                <a:cubicBezTo>
                  <a:pt x="9577" y="18529"/>
                  <a:pt x="9598" y="18544"/>
                  <a:pt x="9626" y="18544"/>
                </a:cubicBezTo>
                <a:cubicBezTo>
                  <a:pt x="9640" y="18544"/>
                  <a:pt x="9656" y="18540"/>
                  <a:pt x="9674" y="18532"/>
                </a:cubicBezTo>
                <a:cubicBezTo>
                  <a:pt x="9775" y="18490"/>
                  <a:pt x="9838" y="18410"/>
                  <a:pt x="9895" y="18323"/>
                </a:cubicBezTo>
                <a:cubicBezTo>
                  <a:pt x="9955" y="18235"/>
                  <a:pt x="10014" y="18145"/>
                  <a:pt x="10071" y="18055"/>
                </a:cubicBezTo>
                <a:cubicBezTo>
                  <a:pt x="10095" y="18020"/>
                  <a:pt x="10112" y="17981"/>
                  <a:pt x="10135" y="17938"/>
                </a:cubicBezTo>
                <a:cubicBezTo>
                  <a:pt x="10152" y="17945"/>
                  <a:pt x="10171" y="17951"/>
                  <a:pt x="10189" y="17960"/>
                </a:cubicBezTo>
                <a:cubicBezTo>
                  <a:pt x="10219" y="17975"/>
                  <a:pt x="10241" y="17982"/>
                  <a:pt x="10259" y="17982"/>
                </a:cubicBezTo>
                <a:cubicBezTo>
                  <a:pt x="10288" y="17982"/>
                  <a:pt x="10306" y="17963"/>
                  <a:pt x="10331" y="17917"/>
                </a:cubicBezTo>
                <a:cubicBezTo>
                  <a:pt x="10396" y="17798"/>
                  <a:pt x="10478" y="17694"/>
                  <a:pt x="10585" y="17606"/>
                </a:cubicBezTo>
                <a:cubicBezTo>
                  <a:pt x="10615" y="17582"/>
                  <a:pt x="10626" y="17534"/>
                  <a:pt x="10645" y="17499"/>
                </a:cubicBezTo>
                <a:cubicBezTo>
                  <a:pt x="10687" y="17535"/>
                  <a:pt x="10733" y="17576"/>
                  <a:pt x="10780" y="17614"/>
                </a:cubicBezTo>
                <a:cubicBezTo>
                  <a:pt x="10799" y="17628"/>
                  <a:pt x="10818" y="17635"/>
                  <a:pt x="10836" y="17635"/>
                </a:cubicBezTo>
                <a:cubicBezTo>
                  <a:pt x="10857" y="17635"/>
                  <a:pt x="10877" y="17626"/>
                  <a:pt x="10895" y="17608"/>
                </a:cubicBezTo>
                <a:cubicBezTo>
                  <a:pt x="10931" y="17572"/>
                  <a:pt x="10966" y="17534"/>
                  <a:pt x="10994" y="17492"/>
                </a:cubicBezTo>
                <a:cubicBezTo>
                  <a:pt x="11057" y="17397"/>
                  <a:pt x="11118" y="17303"/>
                  <a:pt x="11177" y="17207"/>
                </a:cubicBezTo>
                <a:cubicBezTo>
                  <a:pt x="11181" y="17201"/>
                  <a:pt x="11187" y="17196"/>
                  <a:pt x="11188" y="17190"/>
                </a:cubicBezTo>
                <a:cubicBezTo>
                  <a:pt x="11206" y="17115"/>
                  <a:pt x="11228" y="17050"/>
                  <a:pt x="11311" y="17015"/>
                </a:cubicBezTo>
                <a:cubicBezTo>
                  <a:pt x="11337" y="17004"/>
                  <a:pt x="11342" y="16942"/>
                  <a:pt x="11357" y="16902"/>
                </a:cubicBezTo>
                <a:cubicBezTo>
                  <a:pt x="11375" y="16854"/>
                  <a:pt x="11391" y="16806"/>
                  <a:pt x="11413" y="16748"/>
                </a:cubicBezTo>
                <a:cubicBezTo>
                  <a:pt x="11515" y="16881"/>
                  <a:pt x="11604" y="17001"/>
                  <a:pt x="11700" y="17118"/>
                </a:cubicBezTo>
                <a:cubicBezTo>
                  <a:pt x="11710" y="17129"/>
                  <a:pt x="11732" y="17129"/>
                  <a:pt x="11754" y="17129"/>
                </a:cubicBezTo>
                <a:cubicBezTo>
                  <a:pt x="11756" y="17129"/>
                  <a:pt x="11758" y="17129"/>
                  <a:pt x="11760" y="17129"/>
                </a:cubicBezTo>
                <a:cubicBezTo>
                  <a:pt x="11769" y="17129"/>
                  <a:pt x="11777" y="17129"/>
                  <a:pt x="11785" y="17130"/>
                </a:cubicBezTo>
                <a:cubicBezTo>
                  <a:pt x="11907" y="17231"/>
                  <a:pt x="12030" y="17334"/>
                  <a:pt x="12157" y="17436"/>
                </a:cubicBezTo>
                <a:cubicBezTo>
                  <a:pt x="12163" y="17441"/>
                  <a:pt x="12174" y="17443"/>
                  <a:pt x="12185" y="17443"/>
                </a:cubicBezTo>
                <a:cubicBezTo>
                  <a:pt x="12196" y="17443"/>
                  <a:pt x="12207" y="17441"/>
                  <a:pt x="12216" y="17438"/>
                </a:cubicBezTo>
                <a:cubicBezTo>
                  <a:pt x="12288" y="17410"/>
                  <a:pt x="12340" y="17361"/>
                  <a:pt x="12373" y="17286"/>
                </a:cubicBezTo>
                <a:cubicBezTo>
                  <a:pt x="12404" y="17212"/>
                  <a:pt x="12450" y="17144"/>
                  <a:pt x="12488" y="17073"/>
                </a:cubicBezTo>
                <a:cubicBezTo>
                  <a:pt x="12508" y="17037"/>
                  <a:pt x="12524" y="16999"/>
                  <a:pt x="12543" y="16962"/>
                </a:cubicBezTo>
                <a:cubicBezTo>
                  <a:pt x="12566" y="16976"/>
                  <a:pt x="12586" y="16983"/>
                  <a:pt x="12602" y="16983"/>
                </a:cubicBezTo>
                <a:cubicBezTo>
                  <a:pt x="12632" y="16983"/>
                  <a:pt x="12653" y="16960"/>
                  <a:pt x="12671" y="16909"/>
                </a:cubicBezTo>
                <a:cubicBezTo>
                  <a:pt x="12725" y="16753"/>
                  <a:pt x="12772" y="16594"/>
                  <a:pt x="12822" y="16443"/>
                </a:cubicBezTo>
                <a:cubicBezTo>
                  <a:pt x="12862" y="16471"/>
                  <a:pt x="12913" y="16511"/>
                  <a:pt x="12966" y="16548"/>
                </a:cubicBezTo>
                <a:cubicBezTo>
                  <a:pt x="12990" y="16565"/>
                  <a:pt x="13013" y="16574"/>
                  <a:pt x="13033" y="16574"/>
                </a:cubicBezTo>
                <a:cubicBezTo>
                  <a:pt x="13060" y="16574"/>
                  <a:pt x="13083" y="16559"/>
                  <a:pt x="13101" y="16526"/>
                </a:cubicBezTo>
                <a:cubicBezTo>
                  <a:pt x="13150" y="16441"/>
                  <a:pt x="13197" y="16353"/>
                  <a:pt x="13225" y="16261"/>
                </a:cubicBezTo>
                <a:cubicBezTo>
                  <a:pt x="13266" y="16127"/>
                  <a:pt x="13291" y="15987"/>
                  <a:pt x="13320" y="15849"/>
                </a:cubicBezTo>
                <a:cubicBezTo>
                  <a:pt x="13328" y="15806"/>
                  <a:pt x="13326" y="15758"/>
                  <a:pt x="13330" y="15709"/>
                </a:cubicBezTo>
                <a:cubicBezTo>
                  <a:pt x="13410" y="15687"/>
                  <a:pt x="13420" y="15671"/>
                  <a:pt x="13409" y="15532"/>
                </a:cubicBezTo>
                <a:cubicBezTo>
                  <a:pt x="13402" y="15432"/>
                  <a:pt x="13383" y="15334"/>
                  <a:pt x="13378" y="15234"/>
                </a:cubicBezTo>
                <a:cubicBezTo>
                  <a:pt x="13373" y="15144"/>
                  <a:pt x="13381" y="15056"/>
                  <a:pt x="13382" y="14966"/>
                </a:cubicBezTo>
                <a:cubicBezTo>
                  <a:pt x="13445" y="14999"/>
                  <a:pt x="13507" y="15030"/>
                  <a:pt x="13568" y="15064"/>
                </a:cubicBezTo>
                <a:cubicBezTo>
                  <a:pt x="13585" y="15073"/>
                  <a:pt x="13600" y="15078"/>
                  <a:pt x="13615" y="15078"/>
                </a:cubicBezTo>
                <a:cubicBezTo>
                  <a:pt x="13644" y="15078"/>
                  <a:pt x="13666" y="15059"/>
                  <a:pt x="13676" y="15024"/>
                </a:cubicBezTo>
                <a:cubicBezTo>
                  <a:pt x="13703" y="14922"/>
                  <a:pt x="13724" y="14819"/>
                  <a:pt x="13745" y="14716"/>
                </a:cubicBezTo>
                <a:cubicBezTo>
                  <a:pt x="13757" y="14654"/>
                  <a:pt x="13770" y="14593"/>
                  <a:pt x="13773" y="14531"/>
                </a:cubicBezTo>
                <a:cubicBezTo>
                  <a:pt x="13780" y="14370"/>
                  <a:pt x="13778" y="14208"/>
                  <a:pt x="13781" y="14045"/>
                </a:cubicBezTo>
                <a:cubicBezTo>
                  <a:pt x="13788" y="14048"/>
                  <a:pt x="13799" y="14059"/>
                  <a:pt x="13810" y="14059"/>
                </a:cubicBezTo>
                <a:cubicBezTo>
                  <a:pt x="13819" y="14060"/>
                  <a:pt x="13828" y="14060"/>
                  <a:pt x="13838" y="14060"/>
                </a:cubicBezTo>
                <a:cubicBezTo>
                  <a:pt x="13852" y="14060"/>
                  <a:pt x="13866" y="14058"/>
                  <a:pt x="13875" y="14052"/>
                </a:cubicBezTo>
                <a:cubicBezTo>
                  <a:pt x="13894" y="14036"/>
                  <a:pt x="13909" y="14006"/>
                  <a:pt x="13912" y="13982"/>
                </a:cubicBezTo>
                <a:cubicBezTo>
                  <a:pt x="13914" y="13955"/>
                  <a:pt x="13901" y="13927"/>
                  <a:pt x="13893" y="13898"/>
                </a:cubicBezTo>
                <a:cubicBezTo>
                  <a:pt x="13856" y="13764"/>
                  <a:pt x="13870" y="13632"/>
                  <a:pt x="13891" y="13497"/>
                </a:cubicBezTo>
                <a:cubicBezTo>
                  <a:pt x="13914" y="13339"/>
                  <a:pt x="13919" y="13178"/>
                  <a:pt x="13940" y="13019"/>
                </a:cubicBezTo>
                <a:cubicBezTo>
                  <a:pt x="13945" y="12973"/>
                  <a:pt x="13973" y="12936"/>
                  <a:pt x="13904" y="12926"/>
                </a:cubicBezTo>
                <a:cubicBezTo>
                  <a:pt x="13961" y="12874"/>
                  <a:pt x="13971" y="12800"/>
                  <a:pt x="13937" y="12734"/>
                </a:cubicBezTo>
                <a:cubicBezTo>
                  <a:pt x="13928" y="12715"/>
                  <a:pt x="13932" y="12690"/>
                  <a:pt x="13932" y="12670"/>
                </a:cubicBezTo>
                <a:cubicBezTo>
                  <a:pt x="13933" y="12605"/>
                  <a:pt x="13937" y="12540"/>
                  <a:pt x="13935" y="12476"/>
                </a:cubicBezTo>
                <a:cubicBezTo>
                  <a:pt x="13934" y="12421"/>
                  <a:pt x="13927" y="12366"/>
                  <a:pt x="13917" y="12315"/>
                </a:cubicBezTo>
                <a:cubicBezTo>
                  <a:pt x="13918" y="12279"/>
                  <a:pt x="13929" y="12238"/>
                  <a:pt x="13917" y="12207"/>
                </a:cubicBezTo>
                <a:cubicBezTo>
                  <a:pt x="13904" y="12173"/>
                  <a:pt x="14002" y="12139"/>
                  <a:pt x="13934" y="12122"/>
                </a:cubicBezTo>
                <a:cubicBezTo>
                  <a:pt x="13933" y="12083"/>
                  <a:pt x="13922" y="12044"/>
                  <a:pt x="13934" y="12031"/>
                </a:cubicBezTo>
                <a:cubicBezTo>
                  <a:pt x="13980" y="11986"/>
                  <a:pt x="13953" y="11932"/>
                  <a:pt x="13966" y="11885"/>
                </a:cubicBezTo>
                <a:cubicBezTo>
                  <a:pt x="14001" y="11754"/>
                  <a:pt x="14043" y="11627"/>
                  <a:pt x="14083" y="11500"/>
                </a:cubicBezTo>
                <a:cubicBezTo>
                  <a:pt x="14089" y="11475"/>
                  <a:pt x="14102" y="11454"/>
                  <a:pt x="14125" y="11430"/>
                </a:cubicBezTo>
                <a:cubicBezTo>
                  <a:pt x="14146" y="11523"/>
                  <a:pt x="14169" y="11615"/>
                  <a:pt x="14190" y="11708"/>
                </a:cubicBezTo>
                <a:cubicBezTo>
                  <a:pt x="14221" y="11844"/>
                  <a:pt x="14251" y="11979"/>
                  <a:pt x="14282" y="12114"/>
                </a:cubicBezTo>
                <a:cubicBezTo>
                  <a:pt x="14303" y="12211"/>
                  <a:pt x="14318" y="12310"/>
                  <a:pt x="14346" y="12404"/>
                </a:cubicBezTo>
                <a:cubicBezTo>
                  <a:pt x="14405" y="12591"/>
                  <a:pt x="14477" y="12773"/>
                  <a:pt x="14531" y="12961"/>
                </a:cubicBezTo>
                <a:cubicBezTo>
                  <a:pt x="14573" y="13107"/>
                  <a:pt x="14597" y="13260"/>
                  <a:pt x="14629" y="13410"/>
                </a:cubicBezTo>
                <a:cubicBezTo>
                  <a:pt x="14639" y="13452"/>
                  <a:pt x="14645" y="13495"/>
                  <a:pt x="14660" y="13533"/>
                </a:cubicBezTo>
                <a:cubicBezTo>
                  <a:pt x="14668" y="13553"/>
                  <a:pt x="14694" y="13565"/>
                  <a:pt x="14719" y="13574"/>
                </a:cubicBezTo>
                <a:cubicBezTo>
                  <a:pt x="14751" y="13729"/>
                  <a:pt x="14823" y="13871"/>
                  <a:pt x="14904" y="14010"/>
                </a:cubicBezTo>
                <a:cubicBezTo>
                  <a:pt x="14935" y="14062"/>
                  <a:pt x="14950" y="14123"/>
                  <a:pt x="14972" y="14180"/>
                </a:cubicBezTo>
                <a:cubicBezTo>
                  <a:pt x="14978" y="14196"/>
                  <a:pt x="14979" y="14212"/>
                  <a:pt x="14984" y="14227"/>
                </a:cubicBezTo>
                <a:cubicBezTo>
                  <a:pt x="15007" y="14298"/>
                  <a:pt x="15033" y="14332"/>
                  <a:pt x="15069" y="14332"/>
                </a:cubicBezTo>
                <a:cubicBezTo>
                  <a:pt x="15095" y="14332"/>
                  <a:pt x="15125" y="14315"/>
                  <a:pt x="15162" y="14283"/>
                </a:cubicBezTo>
                <a:cubicBezTo>
                  <a:pt x="15173" y="14274"/>
                  <a:pt x="15183" y="14263"/>
                  <a:pt x="15187" y="14259"/>
                </a:cubicBezTo>
                <a:cubicBezTo>
                  <a:pt x="15260" y="14416"/>
                  <a:pt x="15339" y="14567"/>
                  <a:pt x="15401" y="14726"/>
                </a:cubicBezTo>
                <a:cubicBezTo>
                  <a:pt x="15446" y="14843"/>
                  <a:pt x="15466" y="14968"/>
                  <a:pt x="15496" y="15090"/>
                </a:cubicBezTo>
                <a:cubicBezTo>
                  <a:pt x="15502" y="15115"/>
                  <a:pt x="15504" y="15141"/>
                  <a:pt x="15512" y="15165"/>
                </a:cubicBezTo>
                <a:cubicBezTo>
                  <a:pt x="15537" y="15241"/>
                  <a:pt x="15555" y="15272"/>
                  <a:pt x="15596" y="15272"/>
                </a:cubicBezTo>
                <a:cubicBezTo>
                  <a:pt x="15617" y="15272"/>
                  <a:pt x="15645" y="15264"/>
                  <a:pt x="15682" y="15249"/>
                </a:cubicBezTo>
                <a:cubicBezTo>
                  <a:pt x="15725" y="15419"/>
                  <a:pt x="15840" y="15544"/>
                  <a:pt x="15954" y="15668"/>
                </a:cubicBezTo>
                <a:cubicBezTo>
                  <a:pt x="15994" y="15712"/>
                  <a:pt x="16031" y="15733"/>
                  <a:pt x="16070" y="15733"/>
                </a:cubicBezTo>
                <a:cubicBezTo>
                  <a:pt x="16108" y="15733"/>
                  <a:pt x="16147" y="15712"/>
                  <a:pt x="16190" y="15673"/>
                </a:cubicBezTo>
                <a:cubicBezTo>
                  <a:pt x="16239" y="15630"/>
                  <a:pt x="16290" y="15587"/>
                  <a:pt x="16335" y="15539"/>
                </a:cubicBezTo>
                <a:cubicBezTo>
                  <a:pt x="16371" y="15502"/>
                  <a:pt x="16399" y="15456"/>
                  <a:pt x="16432" y="15415"/>
                </a:cubicBezTo>
                <a:cubicBezTo>
                  <a:pt x="16491" y="15601"/>
                  <a:pt x="16639" y="15736"/>
                  <a:pt x="16748" y="15897"/>
                </a:cubicBezTo>
                <a:cubicBezTo>
                  <a:pt x="16826" y="16013"/>
                  <a:pt x="16896" y="16137"/>
                  <a:pt x="16968" y="16258"/>
                </a:cubicBezTo>
                <a:cubicBezTo>
                  <a:pt x="17019" y="16344"/>
                  <a:pt x="17049" y="16384"/>
                  <a:pt x="17088" y="16384"/>
                </a:cubicBezTo>
                <a:cubicBezTo>
                  <a:pt x="17121" y="16384"/>
                  <a:pt x="17160" y="16355"/>
                  <a:pt x="17224" y="16300"/>
                </a:cubicBezTo>
                <a:cubicBezTo>
                  <a:pt x="17299" y="16409"/>
                  <a:pt x="17379" y="16516"/>
                  <a:pt x="17452" y="16626"/>
                </a:cubicBezTo>
                <a:cubicBezTo>
                  <a:pt x="17487" y="16681"/>
                  <a:pt x="17505" y="16704"/>
                  <a:pt x="17529" y="16704"/>
                </a:cubicBezTo>
                <a:cubicBezTo>
                  <a:pt x="17545" y="16704"/>
                  <a:pt x="17563" y="16694"/>
                  <a:pt x="17592" y="16676"/>
                </a:cubicBezTo>
                <a:cubicBezTo>
                  <a:pt x="17699" y="16794"/>
                  <a:pt x="17796" y="16913"/>
                  <a:pt x="17906" y="17021"/>
                </a:cubicBezTo>
                <a:cubicBezTo>
                  <a:pt x="17932" y="17046"/>
                  <a:pt x="17953" y="17058"/>
                  <a:pt x="17973" y="17058"/>
                </a:cubicBezTo>
                <a:cubicBezTo>
                  <a:pt x="18001" y="17058"/>
                  <a:pt x="18028" y="17034"/>
                  <a:pt x="18063" y="16991"/>
                </a:cubicBezTo>
                <a:cubicBezTo>
                  <a:pt x="18112" y="16928"/>
                  <a:pt x="18168" y="16870"/>
                  <a:pt x="18224" y="16805"/>
                </a:cubicBezTo>
                <a:cubicBezTo>
                  <a:pt x="18337" y="16952"/>
                  <a:pt x="18455" y="17104"/>
                  <a:pt x="18575" y="17262"/>
                </a:cubicBezTo>
                <a:cubicBezTo>
                  <a:pt x="18591" y="17248"/>
                  <a:pt x="18605" y="17235"/>
                  <a:pt x="18613" y="17228"/>
                </a:cubicBezTo>
                <a:cubicBezTo>
                  <a:pt x="18759" y="17338"/>
                  <a:pt x="18840" y="17520"/>
                  <a:pt x="19026" y="17583"/>
                </a:cubicBezTo>
                <a:cubicBezTo>
                  <a:pt x="19049" y="17591"/>
                  <a:pt x="19064" y="17596"/>
                  <a:pt x="19074" y="17596"/>
                </a:cubicBezTo>
                <a:cubicBezTo>
                  <a:pt x="19091" y="17596"/>
                  <a:pt x="19098" y="17583"/>
                  <a:pt x="19114" y="17552"/>
                </a:cubicBezTo>
                <a:cubicBezTo>
                  <a:pt x="19254" y="17700"/>
                  <a:pt x="19396" y="17849"/>
                  <a:pt x="19536" y="18001"/>
                </a:cubicBezTo>
                <a:cubicBezTo>
                  <a:pt x="19616" y="18089"/>
                  <a:pt x="19688" y="18181"/>
                  <a:pt x="19771" y="18266"/>
                </a:cubicBezTo>
                <a:cubicBezTo>
                  <a:pt x="19803" y="18298"/>
                  <a:pt x="19850" y="18315"/>
                  <a:pt x="19891" y="18338"/>
                </a:cubicBezTo>
                <a:cubicBezTo>
                  <a:pt x="19902" y="18298"/>
                  <a:pt x="19928" y="18255"/>
                  <a:pt x="19923" y="18217"/>
                </a:cubicBezTo>
                <a:cubicBezTo>
                  <a:pt x="19902" y="18082"/>
                  <a:pt x="19876" y="17950"/>
                  <a:pt x="19845" y="17817"/>
                </a:cubicBezTo>
                <a:cubicBezTo>
                  <a:pt x="19813" y="17683"/>
                  <a:pt x="19773" y="17551"/>
                  <a:pt x="19736" y="17417"/>
                </a:cubicBezTo>
                <a:lnTo>
                  <a:pt x="19736" y="17417"/>
                </a:lnTo>
                <a:cubicBezTo>
                  <a:pt x="19743" y="17420"/>
                  <a:pt x="19750" y="17421"/>
                  <a:pt x="19756" y="17422"/>
                </a:cubicBezTo>
                <a:cubicBezTo>
                  <a:pt x="19768" y="17400"/>
                  <a:pt x="19792" y="17375"/>
                  <a:pt x="19788" y="17355"/>
                </a:cubicBezTo>
                <a:cubicBezTo>
                  <a:pt x="19766" y="17228"/>
                  <a:pt x="19735" y="17101"/>
                  <a:pt x="19711" y="16973"/>
                </a:cubicBezTo>
                <a:cubicBezTo>
                  <a:pt x="19705" y="16931"/>
                  <a:pt x="19722" y="16887"/>
                  <a:pt x="19716" y="16846"/>
                </a:cubicBezTo>
                <a:cubicBezTo>
                  <a:pt x="19704" y="16765"/>
                  <a:pt x="19680" y="16687"/>
                  <a:pt x="19661" y="16602"/>
                </a:cubicBezTo>
                <a:lnTo>
                  <a:pt x="19661" y="16602"/>
                </a:lnTo>
                <a:cubicBezTo>
                  <a:pt x="19678" y="16604"/>
                  <a:pt x="19691" y="16607"/>
                  <a:pt x="19707" y="16610"/>
                </a:cubicBezTo>
                <a:cubicBezTo>
                  <a:pt x="19727" y="16615"/>
                  <a:pt x="19744" y="16617"/>
                  <a:pt x="19760" y="16617"/>
                </a:cubicBezTo>
                <a:cubicBezTo>
                  <a:pt x="19826" y="16617"/>
                  <a:pt x="19858" y="16578"/>
                  <a:pt x="19859" y="16494"/>
                </a:cubicBezTo>
                <a:cubicBezTo>
                  <a:pt x="19860" y="16331"/>
                  <a:pt x="19858" y="16166"/>
                  <a:pt x="19854" y="16002"/>
                </a:cubicBezTo>
                <a:cubicBezTo>
                  <a:pt x="19853" y="15954"/>
                  <a:pt x="19839" y="15905"/>
                  <a:pt x="19829" y="15851"/>
                </a:cubicBezTo>
                <a:lnTo>
                  <a:pt x="19829" y="15851"/>
                </a:lnTo>
                <a:cubicBezTo>
                  <a:pt x="19849" y="15854"/>
                  <a:pt x="19872" y="15862"/>
                  <a:pt x="19895" y="15868"/>
                </a:cubicBezTo>
                <a:cubicBezTo>
                  <a:pt x="19905" y="15870"/>
                  <a:pt x="19913" y="15871"/>
                  <a:pt x="19921" y="15871"/>
                </a:cubicBezTo>
                <a:cubicBezTo>
                  <a:pt x="19957" y="15871"/>
                  <a:pt x="19974" y="15848"/>
                  <a:pt x="19963" y="15806"/>
                </a:cubicBezTo>
                <a:cubicBezTo>
                  <a:pt x="19947" y="15743"/>
                  <a:pt x="19921" y="15681"/>
                  <a:pt x="19904" y="15617"/>
                </a:cubicBezTo>
                <a:cubicBezTo>
                  <a:pt x="19887" y="15549"/>
                  <a:pt x="19871" y="15478"/>
                  <a:pt x="19863" y="15406"/>
                </a:cubicBezTo>
                <a:cubicBezTo>
                  <a:pt x="19849" y="15275"/>
                  <a:pt x="19841" y="15144"/>
                  <a:pt x="19832" y="15026"/>
                </a:cubicBezTo>
                <a:cubicBezTo>
                  <a:pt x="19978" y="15002"/>
                  <a:pt x="20128" y="14980"/>
                  <a:pt x="20278" y="14952"/>
                </a:cubicBezTo>
                <a:cubicBezTo>
                  <a:pt x="20301" y="14948"/>
                  <a:pt x="20332" y="14916"/>
                  <a:pt x="20334" y="14896"/>
                </a:cubicBezTo>
                <a:cubicBezTo>
                  <a:pt x="20338" y="14802"/>
                  <a:pt x="20331" y="14706"/>
                  <a:pt x="20328" y="14603"/>
                </a:cubicBezTo>
                <a:cubicBezTo>
                  <a:pt x="20380" y="14587"/>
                  <a:pt x="20384" y="14572"/>
                  <a:pt x="20352" y="14500"/>
                </a:cubicBezTo>
                <a:cubicBezTo>
                  <a:pt x="20315" y="14416"/>
                  <a:pt x="20284" y="14328"/>
                  <a:pt x="20251" y="14223"/>
                </a:cubicBezTo>
                <a:cubicBezTo>
                  <a:pt x="20349" y="14212"/>
                  <a:pt x="20362" y="14191"/>
                  <a:pt x="20316" y="14108"/>
                </a:cubicBezTo>
                <a:cubicBezTo>
                  <a:pt x="20244" y="13977"/>
                  <a:pt x="20165" y="13853"/>
                  <a:pt x="20095" y="13724"/>
                </a:cubicBezTo>
                <a:cubicBezTo>
                  <a:pt x="20074" y="13686"/>
                  <a:pt x="20065" y="13640"/>
                  <a:pt x="20051" y="13599"/>
                </a:cubicBezTo>
                <a:lnTo>
                  <a:pt x="20051" y="13599"/>
                </a:lnTo>
                <a:cubicBezTo>
                  <a:pt x="20123" y="13600"/>
                  <a:pt x="20187" y="13601"/>
                  <a:pt x="20251" y="13602"/>
                </a:cubicBezTo>
                <a:cubicBezTo>
                  <a:pt x="20253" y="13602"/>
                  <a:pt x="20254" y="13602"/>
                  <a:pt x="20256" y="13602"/>
                </a:cubicBezTo>
                <a:cubicBezTo>
                  <a:pt x="20310" y="13602"/>
                  <a:pt x="20331" y="13569"/>
                  <a:pt x="20321" y="13519"/>
                </a:cubicBezTo>
                <a:cubicBezTo>
                  <a:pt x="20311" y="13473"/>
                  <a:pt x="20299" y="13424"/>
                  <a:pt x="20273" y="13388"/>
                </a:cubicBezTo>
                <a:cubicBezTo>
                  <a:pt x="20169" y="13241"/>
                  <a:pt x="20123" y="13071"/>
                  <a:pt x="20056" y="12907"/>
                </a:cubicBezTo>
                <a:cubicBezTo>
                  <a:pt x="20004" y="12782"/>
                  <a:pt x="19927" y="12664"/>
                  <a:pt x="19859" y="12544"/>
                </a:cubicBezTo>
                <a:cubicBezTo>
                  <a:pt x="19830" y="12494"/>
                  <a:pt x="19793" y="12449"/>
                  <a:pt x="19768" y="12411"/>
                </a:cubicBezTo>
                <a:cubicBezTo>
                  <a:pt x="19801" y="12411"/>
                  <a:pt x="19834" y="12412"/>
                  <a:pt x="19868" y="12412"/>
                </a:cubicBezTo>
                <a:cubicBezTo>
                  <a:pt x="19936" y="12412"/>
                  <a:pt x="20006" y="12411"/>
                  <a:pt x="20075" y="12408"/>
                </a:cubicBezTo>
                <a:cubicBezTo>
                  <a:pt x="20149" y="12405"/>
                  <a:pt x="20225" y="12395"/>
                  <a:pt x="20301" y="12387"/>
                </a:cubicBezTo>
                <a:cubicBezTo>
                  <a:pt x="20384" y="12378"/>
                  <a:pt x="20391" y="12366"/>
                  <a:pt x="20379" y="12285"/>
                </a:cubicBezTo>
                <a:cubicBezTo>
                  <a:pt x="20376" y="12273"/>
                  <a:pt x="20375" y="12259"/>
                  <a:pt x="20371" y="12237"/>
                </a:cubicBezTo>
                <a:lnTo>
                  <a:pt x="20371" y="12237"/>
                </a:lnTo>
                <a:cubicBezTo>
                  <a:pt x="20403" y="12248"/>
                  <a:pt x="20435" y="12253"/>
                  <a:pt x="20465" y="12253"/>
                </a:cubicBezTo>
                <a:cubicBezTo>
                  <a:pt x="20568" y="12253"/>
                  <a:pt x="20660" y="12200"/>
                  <a:pt x="20758" y="12184"/>
                </a:cubicBezTo>
                <a:cubicBezTo>
                  <a:pt x="20772" y="12181"/>
                  <a:pt x="20794" y="12148"/>
                  <a:pt x="20791" y="12131"/>
                </a:cubicBezTo>
                <a:cubicBezTo>
                  <a:pt x="20777" y="12021"/>
                  <a:pt x="20764" y="11908"/>
                  <a:pt x="20736" y="11800"/>
                </a:cubicBezTo>
                <a:cubicBezTo>
                  <a:pt x="20722" y="11744"/>
                  <a:pt x="20681" y="11693"/>
                  <a:pt x="20643" y="11627"/>
                </a:cubicBezTo>
                <a:lnTo>
                  <a:pt x="20643" y="11627"/>
                </a:lnTo>
                <a:cubicBezTo>
                  <a:pt x="20644" y="11627"/>
                  <a:pt x="20651" y="11630"/>
                  <a:pt x="20659" y="11630"/>
                </a:cubicBezTo>
                <a:cubicBezTo>
                  <a:pt x="20660" y="11630"/>
                  <a:pt x="20662" y="11630"/>
                  <a:pt x="20664" y="11630"/>
                </a:cubicBezTo>
                <a:cubicBezTo>
                  <a:pt x="20751" y="11603"/>
                  <a:pt x="20762" y="11562"/>
                  <a:pt x="20705" y="11490"/>
                </a:cubicBezTo>
                <a:cubicBezTo>
                  <a:pt x="20627" y="11388"/>
                  <a:pt x="20553" y="11284"/>
                  <a:pt x="20473" y="11181"/>
                </a:cubicBezTo>
                <a:cubicBezTo>
                  <a:pt x="20453" y="11155"/>
                  <a:pt x="20429" y="11133"/>
                  <a:pt x="20409" y="11112"/>
                </a:cubicBezTo>
                <a:cubicBezTo>
                  <a:pt x="20450" y="11090"/>
                  <a:pt x="20493" y="11068"/>
                  <a:pt x="20535" y="11044"/>
                </a:cubicBezTo>
                <a:cubicBezTo>
                  <a:pt x="20580" y="11021"/>
                  <a:pt x="20584" y="10992"/>
                  <a:pt x="20558" y="10946"/>
                </a:cubicBezTo>
                <a:cubicBezTo>
                  <a:pt x="20466" y="10786"/>
                  <a:pt x="20340" y="10666"/>
                  <a:pt x="20167" y="10600"/>
                </a:cubicBezTo>
                <a:cubicBezTo>
                  <a:pt x="20154" y="10596"/>
                  <a:pt x="20146" y="10587"/>
                  <a:pt x="20134" y="10580"/>
                </a:cubicBezTo>
                <a:cubicBezTo>
                  <a:pt x="20139" y="10572"/>
                  <a:pt x="20142" y="10566"/>
                  <a:pt x="20146" y="10562"/>
                </a:cubicBezTo>
                <a:cubicBezTo>
                  <a:pt x="20164" y="10543"/>
                  <a:pt x="20183" y="10525"/>
                  <a:pt x="20203" y="10507"/>
                </a:cubicBezTo>
                <a:cubicBezTo>
                  <a:pt x="20183" y="10488"/>
                  <a:pt x="20167" y="10462"/>
                  <a:pt x="20143" y="10452"/>
                </a:cubicBezTo>
                <a:cubicBezTo>
                  <a:pt x="20026" y="10406"/>
                  <a:pt x="19951" y="10319"/>
                  <a:pt x="19886" y="10216"/>
                </a:cubicBezTo>
                <a:cubicBezTo>
                  <a:pt x="19866" y="10185"/>
                  <a:pt x="19844" y="10154"/>
                  <a:pt x="19825" y="10128"/>
                </a:cubicBezTo>
                <a:cubicBezTo>
                  <a:pt x="19890" y="10093"/>
                  <a:pt x="19952" y="10056"/>
                  <a:pt x="20016" y="10025"/>
                </a:cubicBezTo>
                <a:cubicBezTo>
                  <a:pt x="20066" y="10003"/>
                  <a:pt x="20064" y="9963"/>
                  <a:pt x="20043" y="9929"/>
                </a:cubicBezTo>
                <a:cubicBezTo>
                  <a:pt x="19952" y="9777"/>
                  <a:pt x="19848" y="9633"/>
                  <a:pt x="19684" y="9545"/>
                </a:cubicBezTo>
                <a:cubicBezTo>
                  <a:pt x="19624" y="9511"/>
                  <a:pt x="19571" y="9463"/>
                  <a:pt x="19490" y="9403"/>
                </a:cubicBezTo>
                <a:lnTo>
                  <a:pt x="19566" y="9403"/>
                </a:lnTo>
                <a:cubicBezTo>
                  <a:pt x="19566" y="9247"/>
                  <a:pt x="19426" y="9221"/>
                  <a:pt x="19345" y="9146"/>
                </a:cubicBezTo>
                <a:cubicBezTo>
                  <a:pt x="19244" y="9053"/>
                  <a:pt x="19129" y="8977"/>
                  <a:pt x="19023" y="8890"/>
                </a:cubicBezTo>
                <a:cubicBezTo>
                  <a:pt x="18913" y="8799"/>
                  <a:pt x="18799" y="8709"/>
                  <a:pt x="18697" y="8609"/>
                </a:cubicBezTo>
                <a:cubicBezTo>
                  <a:pt x="18627" y="8540"/>
                  <a:pt x="18572" y="8457"/>
                  <a:pt x="18510" y="8383"/>
                </a:cubicBezTo>
                <a:cubicBezTo>
                  <a:pt x="18488" y="8357"/>
                  <a:pt x="18465" y="8329"/>
                  <a:pt x="18434" y="8293"/>
                </a:cubicBezTo>
                <a:lnTo>
                  <a:pt x="18434" y="8293"/>
                </a:lnTo>
                <a:cubicBezTo>
                  <a:pt x="18460" y="8296"/>
                  <a:pt x="18475" y="8298"/>
                  <a:pt x="18490" y="8300"/>
                </a:cubicBezTo>
                <a:cubicBezTo>
                  <a:pt x="18590" y="8307"/>
                  <a:pt x="18691" y="8318"/>
                  <a:pt x="18791" y="8321"/>
                </a:cubicBezTo>
                <a:cubicBezTo>
                  <a:pt x="18795" y="8321"/>
                  <a:pt x="18799" y="8321"/>
                  <a:pt x="18802" y="8321"/>
                </a:cubicBezTo>
                <a:cubicBezTo>
                  <a:pt x="18880" y="8321"/>
                  <a:pt x="18959" y="8311"/>
                  <a:pt x="19036" y="8311"/>
                </a:cubicBezTo>
                <a:cubicBezTo>
                  <a:pt x="19040" y="8311"/>
                  <a:pt x="19044" y="8311"/>
                  <a:pt x="19047" y="8311"/>
                </a:cubicBezTo>
                <a:cubicBezTo>
                  <a:pt x="19174" y="8313"/>
                  <a:pt x="19299" y="8322"/>
                  <a:pt x="19426" y="8324"/>
                </a:cubicBezTo>
                <a:cubicBezTo>
                  <a:pt x="19427" y="8324"/>
                  <a:pt x="19429" y="8324"/>
                  <a:pt x="19430" y="8324"/>
                </a:cubicBezTo>
                <a:cubicBezTo>
                  <a:pt x="19454" y="8324"/>
                  <a:pt x="19477" y="8308"/>
                  <a:pt x="19501" y="8301"/>
                </a:cubicBezTo>
                <a:cubicBezTo>
                  <a:pt x="19493" y="8276"/>
                  <a:pt x="19485" y="8251"/>
                  <a:pt x="19475" y="8226"/>
                </a:cubicBezTo>
                <a:lnTo>
                  <a:pt x="19475" y="8226"/>
                </a:lnTo>
                <a:cubicBezTo>
                  <a:pt x="19504" y="8229"/>
                  <a:pt x="19533" y="8232"/>
                  <a:pt x="19560" y="8232"/>
                </a:cubicBezTo>
                <a:cubicBezTo>
                  <a:pt x="19623" y="8232"/>
                  <a:pt x="19680" y="8219"/>
                  <a:pt x="19719" y="8175"/>
                </a:cubicBezTo>
                <a:cubicBezTo>
                  <a:pt x="19734" y="8174"/>
                  <a:pt x="19749" y="8174"/>
                  <a:pt x="19762" y="8174"/>
                </a:cubicBezTo>
                <a:cubicBezTo>
                  <a:pt x="19775" y="8174"/>
                  <a:pt x="19788" y="8174"/>
                  <a:pt x="19800" y="8174"/>
                </a:cubicBezTo>
                <a:cubicBezTo>
                  <a:pt x="19834" y="8174"/>
                  <a:pt x="19866" y="8173"/>
                  <a:pt x="19896" y="8167"/>
                </a:cubicBezTo>
                <a:cubicBezTo>
                  <a:pt x="19995" y="8148"/>
                  <a:pt x="20095" y="8126"/>
                  <a:pt x="20191" y="8096"/>
                </a:cubicBezTo>
                <a:cubicBezTo>
                  <a:pt x="20273" y="8072"/>
                  <a:pt x="20281" y="8045"/>
                  <a:pt x="20252" y="7966"/>
                </a:cubicBezTo>
                <a:cubicBezTo>
                  <a:pt x="20231" y="7900"/>
                  <a:pt x="20211" y="7833"/>
                  <a:pt x="20191" y="7763"/>
                </a:cubicBezTo>
                <a:cubicBezTo>
                  <a:pt x="20412" y="7762"/>
                  <a:pt x="20626" y="7706"/>
                  <a:pt x="20834" y="7628"/>
                </a:cubicBezTo>
                <a:cubicBezTo>
                  <a:pt x="20887" y="7609"/>
                  <a:pt x="20947" y="7613"/>
                  <a:pt x="20998" y="7593"/>
                </a:cubicBezTo>
                <a:cubicBezTo>
                  <a:pt x="21098" y="7556"/>
                  <a:pt x="21100" y="7541"/>
                  <a:pt x="21054" y="7447"/>
                </a:cubicBezTo>
                <a:cubicBezTo>
                  <a:pt x="21175" y="7441"/>
                  <a:pt x="21291" y="7433"/>
                  <a:pt x="21410" y="7427"/>
                </a:cubicBezTo>
                <a:cubicBezTo>
                  <a:pt x="21419" y="7426"/>
                  <a:pt x="21429" y="7426"/>
                  <a:pt x="21438" y="7426"/>
                </a:cubicBezTo>
                <a:cubicBezTo>
                  <a:pt x="21457" y="7426"/>
                  <a:pt x="21476" y="7427"/>
                  <a:pt x="21495" y="7427"/>
                </a:cubicBezTo>
                <a:cubicBezTo>
                  <a:pt x="21540" y="7427"/>
                  <a:pt x="21577" y="7418"/>
                  <a:pt x="21561" y="7366"/>
                </a:cubicBezTo>
                <a:cubicBezTo>
                  <a:pt x="21624" y="7362"/>
                  <a:pt x="21685" y="7365"/>
                  <a:pt x="21743" y="7355"/>
                </a:cubicBezTo>
                <a:cubicBezTo>
                  <a:pt x="21917" y="7323"/>
                  <a:pt x="22091" y="7288"/>
                  <a:pt x="22262" y="7246"/>
                </a:cubicBezTo>
                <a:cubicBezTo>
                  <a:pt x="22305" y="7236"/>
                  <a:pt x="22343" y="7196"/>
                  <a:pt x="22382" y="7170"/>
                </a:cubicBezTo>
                <a:cubicBezTo>
                  <a:pt x="22346" y="7135"/>
                  <a:pt x="22315" y="7084"/>
                  <a:pt x="22273" y="7071"/>
                </a:cubicBezTo>
                <a:cubicBezTo>
                  <a:pt x="22118" y="7020"/>
                  <a:pt x="21957" y="6983"/>
                  <a:pt x="21799" y="6942"/>
                </a:cubicBezTo>
                <a:cubicBezTo>
                  <a:pt x="21780" y="6937"/>
                  <a:pt x="21762" y="6939"/>
                  <a:pt x="21732" y="6938"/>
                </a:cubicBezTo>
                <a:cubicBezTo>
                  <a:pt x="21780" y="6876"/>
                  <a:pt x="21734" y="6865"/>
                  <a:pt x="21693" y="6847"/>
                </a:cubicBezTo>
                <a:cubicBezTo>
                  <a:pt x="21515" y="6775"/>
                  <a:pt x="21336" y="6705"/>
                  <a:pt x="21151" y="6630"/>
                </a:cubicBezTo>
                <a:cubicBezTo>
                  <a:pt x="21213" y="6577"/>
                  <a:pt x="21189" y="6530"/>
                  <a:pt x="21139" y="6497"/>
                </a:cubicBezTo>
                <a:cubicBezTo>
                  <a:pt x="21062" y="6449"/>
                  <a:pt x="20982" y="6403"/>
                  <a:pt x="20899" y="6363"/>
                </a:cubicBezTo>
                <a:cubicBezTo>
                  <a:pt x="20811" y="6319"/>
                  <a:pt x="20719" y="6281"/>
                  <a:pt x="20627" y="6248"/>
                </a:cubicBezTo>
                <a:cubicBezTo>
                  <a:pt x="20551" y="6220"/>
                  <a:pt x="20471" y="6199"/>
                  <a:pt x="20389" y="6175"/>
                </a:cubicBezTo>
                <a:cubicBezTo>
                  <a:pt x="20424" y="6146"/>
                  <a:pt x="20462" y="6105"/>
                  <a:pt x="20508" y="6079"/>
                </a:cubicBezTo>
                <a:cubicBezTo>
                  <a:pt x="20564" y="6048"/>
                  <a:pt x="20549" y="6013"/>
                  <a:pt x="20520" y="5982"/>
                </a:cubicBezTo>
                <a:cubicBezTo>
                  <a:pt x="20482" y="5940"/>
                  <a:pt x="20439" y="5896"/>
                  <a:pt x="20389" y="5868"/>
                </a:cubicBezTo>
                <a:cubicBezTo>
                  <a:pt x="20245" y="5788"/>
                  <a:pt x="20098" y="5713"/>
                  <a:pt x="19951" y="5641"/>
                </a:cubicBezTo>
                <a:cubicBezTo>
                  <a:pt x="19917" y="5625"/>
                  <a:pt x="19876" y="5623"/>
                  <a:pt x="19836" y="5615"/>
                </a:cubicBezTo>
                <a:cubicBezTo>
                  <a:pt x="19861" y="5585"/>
                  <a:pt x="19891" y="5550"/>
                  <a:pt x="19920" y="5515"/>
                </a:cubicBezTo>
                <a:cubicBezTo>
                  <a:pt x="19961" y="5465"/>
                  <a:pt x="19957" y="5422"/>
                  <a:pt x="19896" y="5400"/>
                </a:cubicBezTo>
                <a:cubicBezTo>
                  <a:pt x="19810" y="5366"/>
                  <a:pt x="19720" y="5345"/>
                  <a:pt x="19634" y="5316"/>
                </a:cubicBezTo>
                <a:cubicBezTo>
                  <a:pt x="19563" y="5292"/>
                  <a:pt x="19496" y="5257"/>
                  <a:pt x="19426" y="5236"/>
                </a:cubicBezTo>
                <a:cubicBezTo>
                  <a:pt x="19333" y="5209"/>
                  <a:pt x="19256" y="5154"/>
                  <a:pt x="19170" y="5116"/>
                </a:cubicBezTo>
                <a:cubicBezTo>
                  <a:pt x="19146" y="5105"/>
                  <a:pt x="19117" y="5108"/>
                  <a:pt x="19097" y="5096"/>
                </a:cubicBezTo>
                <a:cubicBezTo>
                  <a:pt x="19082" y="5087"/>
                  <a:pt x="19078" y="5060"/>
                  <a:pt x="19069" y="5042"/>
                </a:cubicBezTo>
                <a:cubicBezTo>
                  <a:pt x="19120" y="5023"/>
                  <a:pt x="19135" y="4982"/>
                  <a:pt x="19131" y="4931"/>
                </a:cubicBezTo>
                <a:cubicBezTo>
                  <a:pt x="19130" y="4927"/>
                  <a:pt x="19141" y="4922"/>
                  <a:pt x="19145" y="4917"/>
                </a:cubicBezTo>
                <a:cubicBezTo>
                  <a:pt x="19160" y="4900"/>
                  <a:pt x="19174" y="4880"/>
                  <a:pt x="19179" y="4854"/>
                </a:cubicBezTo>
                <a:cubicBezTo>
                  <a:pt x="19197" y="4838"/>
                  <a:pt x="19218" y="4824"/>
                  <a:pt x="19232" y="4805"/>
                </a:cubicBezTo>
                <a:cubicBezTo>
                  <a:pt x="19280" y="4728"/>
                  <a:pt x="19330" y="4653"/>
                  <a:pt x="19372" y="4572"/>
                </a:cubicBezTo>
                <a:cubicBezTo>
                  <a:pt x="19422" y="4474"/>
                  <a:pt x="19421" y="4467"/>
                  <a:pt x="19315" y="4419"/>
                </a:cubicBezTo>
                <a:cubicBezTo>
                  <a:pt x="19201" y="4368"/>
                  <a:pt x="19081" y="4329"/>
                  <a:pt x="18960" y="4282"/>
                </a:cubicBezTo>
                <a:cubicBezTo>
                  <a:pt x="18969" y="4196"/>
                  <a:pt x="18966" y="4192"/>
                  <a:pt x="18861" y="4191"/>
                </a:cubicBezTo>
                <a:cubicBezTo>
                  <a:pt x="18802" y="4191"/>
                  <a:pt x="18743" y="4192"/>
                  <a:pt x="18685" y="4198"/>
                </a:cubicBezTo>
                <a:cubicBezTo>
                  <a:pt x="18631" y="4205"/>
                  <a:pt x="18577" y="4217"/>
                  <a:pt x="18522" y="4228"/>
                </a:cubicBezTo>
                <a:cubicBezTo>
                  <a:pt x="18560" y="4166"/>
                  <a:pt x="18599" y="4104"/>
                  <a:pt x="18640" y="4038"/>
                </a:cubicBezTo>
                <a:cubicBezTo>
                  <a:pt x="18625" y="4031"/>
                  <a:pt x="18610" y="4023"/>
                  <a:pt x="18595" y="4015"/>
                </a:cubicBezTo>
                <a:cubicBezTo>
                  <a:pt x="18605" y="4007"/>
                  <a:pt x="18613" y="3999"/>
                  <a:pt x="18641" y="3977"/>
                </a:cubicBezTo>
                <a:cubicBezTo>
                  <a:pt x="18567" y="3960"/>
                  <a:pt x="18509" y="3932"/>
                  <a:pt x="18452" y="3932"/>
                </a:cubicBezTo>
                <a:cubicBezTo>
                  <a:pt x="18450" y="3932"/>
                  <a:pt x="18448" y="3932"/>
                  <a:pt x="18446" y="3932"/>
                </a:cubicBezTo>
                <a:cubicBezTo>
                  <a:pt x="18188" y="3938"/>
                  <a:pt x="17931" y="3941"/>
                  <a:pt x="17675" y="3963"/>
                </a:cubicBezTo>
                <a:cubicBezTo>
                  <a:pt x="17488" y="3979"/>
                  <a:pt x="17303" y="4022"/>
                  <a:pt x="17118" y="4054"/>
                </a:cubicBezTo>
                <a:cubicBezTo>
                  <a:pt x="17088" y="4061"/>
                  <a:pt x="17058" y="4064"/>
                  <a:pt x="17015" y="4071"/>
                </a:cubicBezTo>
                <a:cubicBezTo>
                  <a:pt x="17101" y="3989"/>
                  <a:pt x="17174" y="3917"/>
                  <a:pt x="17250" y="3842"/>
                </a:cubicBezTo>
                <a:cubicBezTo>
                  <a:pt x="17241" y="3832"/>
                  <a:pt x="17232" y="3822"/>
                  <a:pt x="17232" y="3822"/>
                </a:cubicBezTo>
                <a:lnTo>
                  <a:pt x="17232" y="3822"/>
                </a:lnTo>
                <a:cubicBezTo>
                  <a:pt x="17232" y="3822"/>
                  <a:pt x="17232" y="3822"/>
                  <a:pt x="17232" y="3822"/>
                </a:cubicBezTo>
                <a:cubicBezTo>
                  <a:pt x="17258" y="3770"/>
                  <a:pt x="17282" y="3724"/>
                  <a:pt x="17307" y="3673"/>
                </a:cubicBezTo>
                <a:cubicBezTo>
                  <a:pt x="17287" y="3670"/>
                  <a:pt x="17267" y="3666"/>
                  <a:pt x="17263" y="3665"/>
                </a:cubicBezTo>
                <a:cubicBezTo>
                  <a:pt x="17325" y="3548"/>
                  <a:pt x="17387" y="3430"/>
                  <a:pt x="17451" y="3315"/>
                </a:cubicBezTo>
                <a:cubicBezTo>
                  <a:pt x="17477" y="3265"/>
                  <a:pt x="17459" y="3240"/>
                  <a:pt x="17413" y="3215"/>
                </a:cubicBezTo>
                <a:cubicBezTo>
                  <a:pt x="17310" y="3161"/>
                  <a:pt x="17200" y="3163"/>
                  <a:pt x="17088" y="3157"/>
                </a:cubicBezTo>
                <a:cubicBezTo>
                  <a:pt x="17041" y="3154"/>
                  <a:pt x="16989" y="3166"/>
                  <a:pt x="16957" y="3112"/>
                </a:cubicBezTo>
                <a:cubicBezTo>
                  <a:pt x="16950" y="3101"/>
                  <a:pt x="16927" y="3097"/>
                  <a:pt x="16911" y="3096"/>
                </a:cubicBezTo>
                <a:cubicBezTo>
                  <a:pt x="16882" y="3093"/>
                  <a:pt x="16853" y="3091"/>
                  <a:pt x="16823" y="3091"/>
                </a:cubicBezTo>
                <a:cubicBezTo>
                  <a:pt x="16724" y="3091"/>
                  <a:pt x="16625" y="3110"/>
                  <a:pt x="16526" y="3146"/>
                </a:cubicBezTo>
                <a:cubicBezTo>
                  <a:pt x="16537" y="3161"/>
                  <a:pt x="16545" y="3169"/>
                  <a:pt x="16559" y="3186"/>
                </a:cubicBezTo>
                <a:cubicBezTo>
                  <a:pt x="16528" y="3181"/>
                  <a:pt x="16504" y="3177"/>
                  <a:pt x="16475" y="3172"/>
                </a:cubicBezTo>
                <a:cubicBezTo>
                  <a:pt x="16478" y="3129"/>
                  <a:pt x="16481" y="3085"/>
                  <a:pt x="16484" y="3040"/>
                </a:cubicBezTo>
                <a:cubicBezTo>
                  <a:pt x="16487" y="2987"/>
                  <a:pt x="16481" y="2964"/>
                  <a:pt x="16450" y="2964"/>
                </a:cubicBezTo>
                <a:cubicBezTo>
                  <a:pt x="16438" y="2964"/>
                  <a:pt x="16422" y="2968"/>
                  <a:pt x="16401" y="2975"/>
                </a:cubicBezTo>
                <a:cubicBezTo>
                  <a:pt x="16334" y="2996"/>
                  <a:pt x="16269" y="3027"/>
                  <a:pt x="16207" y="3058"/>
                </a:cubicBezTo>
                <a:cubicBezTo>
                  <a:pt x="16017" y="3150"/>
                  <a:pt x="15827" y="3244"/>
                  <a:pt x="15627" y="3343"/>
                </a:cubicBezTo>
                <a:cubicBezTo>
                  <a:pt x="15619" y="3279"/>
                  <a:pt x="15607" y="3226"/>
                  <a:pt x="15605" y="3173"/>
                </a:cubicBezTo>
                <a:cubicBezTo>
                  <a:pt x="15603" y="3131"/>
                  <a:pt x="15587" y="3113"/>
                  <a:pt x="15561" y="3113"/>
                </a:cubicBezTo>
                <a:cubicBezTo>
                  <a:pt x="15551" y="3113"/>
                  <a:pt x="15540" y="3116"/>
                  <a:pt x="15527" y="3121"/>
                </a:cubicBezTo>
                <a:cubicBezTo>
                  <a:pt x="15471" y="3140"/>
                  <a:pt x="15413" y="3157"/>
                  <a:pt x="15364" y="3189"/>
                </a:cubicBezTo>
                <a:cubicBezTo>
                  <a:pt x="15206" y="3294"/>
                  <a:pt x="15060" y="3414"/>
                  <a:pt x="14927" y="3552"/>
                </a:cubicBezTo>
                <a:cubicBezTo>
                  <a:pt x="14789" y="3693"/>
                  <a:pt x="14637" y="3819"/>
                  <a:pt x="14487" y="3949"/>
                </a:cubicBezTo>
                <a:cubicBezTo>
                  <a:pt x="14345" y="4073"/>
                  <a:pt x="14201" y="4195"/>
                  <a:pt x="14057" y="4317"/>
                </a:cubicBezTo>
                <a:cubicBezTo>
                  <a:pt x="14043" y="4329"/>
                  <a:pt x="14030" y="4339"/>
                  <a:pt x="14002" y="4344"/>
                </a:cubicBezTo>
                <a:cubicBezTo>
                  <a:pt x="14222" y="3880"/>
                  <a:pt x="14448" y="3418"/>
                  <a:pt x="14659" y="2949"/>
                </a:cubicBezTo>
                <a:cubicBezTo>
                  <a:pt x="14868" y="2482"/>
                  <a:pt x="15066" y="2010"/>
                  <a:pt x="15259" y="1537"/>
                </a:cubicBezTo>
                <a:cubicBezTo>
                  <a:pt x="15452" y="1062"/>
                  <a:pt x="15614" y="572"/>
                  <a:pt x="15785" y="92"/>
                </a:cubicBezTo>
                <a:cubicBezTo>
                  <a:pt x="15683" y="59"/>
                  <a:pt x="15597" y="30"/>
                  <a:pt x="15509" y="4"/>
                </a:cubicBezTo>
                <a:cubicBezTo>
                  <a:pt x="15503" y="2"/>
                  <a:pt x="15496" y="1"/>
                  <a:pt x="15488" y="1"/>
                </a:cubicBezTo>
                <a:close/>
              </a:path>
            </a:pathLst>
          </a:custGeom>
          <a:solidFill>
            <a:srgbClr val="FFFFFF">
              <a:alpha val="21568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" name="Google Shape;106;p34"/>
          <p:cNvSpPr/>
          <p:nvPr/>
        </p:nvSpPr>
        <p:spPr>
          <a:xfrm rot="-6390818">
            <a:off x="5241598" y="4502026"/>
            <a:ext cx="640659" cy="628337"/>
          </a:xfrm>
          <a:custGeom>
            <a:avLst/>
            <a:gdLst/>
            <a:ahLst/>
            <a:cxnLst/>
            <a:rect l="l" t="t" r="r" b="b"/>
            <a:pathLst>
              <a:path w="35377" h="34692" extrusionOk="0">
                <a:moveTo>
                  <a:pt x="27537" y="1"/>
                </a:moveTo>
                <a:cubicBezTo>
                  <a:pt x="27514" y="1"/>
                  <a:pt x="27492" y="3"/>
                  <a:pt x="27473" y="11"/>
                </a:cubicBezTo>
                <a:cubicBezTo>
                  <a:pt x="27266" y="96"/>
                  <a:pt x="27063" y="192"/>
                  <a:pt x="26864" y="295"/>
                </a:cubicBezTo>
                <a:cubicBezTo>
                  <a:pt x="26660" y="399"/>
                  <a:pt x="26463" y="518"/>
                  <a:pt x="26264" y="630"/>
                </a:cubicBezTo>
                <a:cubicBezTo>
                  <a:pt x="26263" y="618"/>
                  <a:pt x="26263" y="606"/>
                  <a:pt x="26263" y="595"/>
                </a:cubicBezTo>
                <a:cubicBezTo>
                  <a:pt x="26230" y="587"/>
                  <a:pt x="26191" y="567"/>
                  <a:pt x="26162" y="567"/>
                </a:cubicBezTo>
                <a:cubicBezTo>
                  <a:pt x="26156" y="567"/>
                  <a:pt x="26150" y="568"/>
                  <a:pt x="26144" y="570"/>
                </a:cubicBezTo>
                <a:cubicBezTo>
                  <a:pt x="25948" y="658"/>
                  <a:pt x="25757" y="759"/>
                  <a:pt x="25559" y="847"/>
                </a:cubicBezTo>
                <a:cubicBezTo>
                  <a:pt x="25496" y="876"/>
                  <a:pt x="25418" y="862"/>
                  <a:pt x="25355" y="889"/>
                </a:cubicBezTo>
                <a:cubicBezTo>
                  <a:pt x="25230" y="944"/>
                  <a:pt x="25113" y="1010"/>
                  <a:pt x="24985" y="1076"/>
                </a:cubicBezTo>
                <a:cubicBezTo>
                  <a:pt x="24983" y="1049"/>
                  <a:pt x="24982" y="1025"/>
                  <a:pt x="24981" y="999"/>
                </a:cubicBezTo>
                <a:cubicBezTo>
                  <a:pt x="24977" y="860"/>
                  <a:pt x="24926" y="791"/>
                  <a:pt x="24817" y="791"/>
                </a:cubicBezTo>
                <a:cubicBezTo>
                  <a:pt x="24792" y="791"/>
                  <a:pt x="24763" y="794"/>
                  <a:pt x="24732" y="802"/>
                </a:cubicBezTo>
                <a:cubicBezTo>
                  <a:pt x="24468" y="863"/>
                  <a:pt x="24206" y="933"/>
                  <a:pt x="23945" y="1005"/>
                </a:cubicBezTo>
                <a:cubicBezTo>
                  <a:pt x="23866" y="1027"/>
                  <a:pt x="23793" y="1069"/>
                  <a:pt x="23711" y="1105"/>
                </a:cubicBezTo>
                <a:cubicBezTo>
                  <a:pt x="23711" y="1073"/>
                  <a:pt x="23712" y="1033"/>
                  <a:pt x="23712" y="994"/>
                </a:cubicBezTo>
                <a:cubicBezTo>
                  <a:pt x="23711" y="929"/>
                  <a:pt x="23685" y="892"/>
                  <a:pt x="23642" y="892"/>
                </a:cubicBezTo>
                <a:cubicBezTo>
                  <a:pt x="23625" y="892"/>
                  <a:pt x="23606" y="897"/>
                  <a:pt x="23585" y="909"/>
                </a:cubicBezTo>
                <a:cubicBezTo>
                  <a:pt x="23490" y="959"/>
                  <a:pt x="23402" y="1026"/>
                  <a:pt x="23308" y="1077"/>
                </a:cubicBezTo>
                <a:cubicBezTo>
                  <a:pt x="23202" y="1134"/>
                  <a:pt x="23095" y="1187"/>
                  <a:pt x="22984" y="1229"/>
                </a:cubicBezTo>
                <a:cubicBezTo>
                  <a:pt x="22780" y="1303"/>
                  <a:pt x="22572" y="1366"/>
                  <a:pt x="22387" y="1428"/>
                </a:cubicBezTo>
                <a:cubicBezTo>
                  <a:pt x="22290" y="1205"/>
                  <a:pt x="22195" y="970"/>
                  <a:pt x="22090" y="742"/>
                </a:cubicBezTo>
                <a:cubicBezTo>
                  <a:pt x="22075" y="711"/>
                  <a:pt x="22021" y="674"/>
                  <a:pt x="21987" y="674"/>
                </a:cubicBezTo>
                <a:cubicBezTo>
                  <a:pt x="21984" y="674"/>
                  <a:pt x="21981" y="674"/>
                  <a:pt x="21978" y="675"/>
                </a:cubicBezTo>
                <a:cubicBezTo>
                  <a:pt x="21824" y="707"/>
                  <a:pt x="21673" y="754"/>
                  <a:pt x="21509" y="800"/>
                </a:cubicBezTo>
                <a:cubicBezTo>
                  <a:pt x="21486" y="763"/>
                  <a:pt x="21468" y="744"/>
                  <a:pt x="21444" y="744"/>
                </a:cubicBezTo>
                <a:cubicBezTo>
                  <a:pt x="21419" y="744"/>
                  <a:pt x="21387" y="764"/>
                  <a:pt x="21334" y="805"/>
                </a:cubicBezTo>
                <a:cubicBezTo>
                  <a:pt x="21212" y="898"/>
                  <a:pt x="21083" y="985"/>
                  <a:pt x="20942" y="1079"/>
                </a:cubicBezTo>
                <a:cubicBezTo>
                  <a:pt x="20910" y="993"/>
                  <a:pt x="20884" y="951"/>
                  <a:pt x="20846" y="951"/>
                </a:cubicBezTo>
                <a:cubicBezTo>
                  <a:pt x="20817" y="951"/>
                  <a:pt x="20781" y="975"/>
                  <a:pt x="20731" y="1022"/>
                </a:cubicBezTo>
                <a:cubicBezTo>
                  <a:pt x="20553" y="1187"/>
                  <a:pt x="20384" y="1362"/>
                  <a:pt x="20206" y="1529"/>
                </a:cubicBezTo>
                <a:cubicBezTo>
                  <a:pt x="20151" y="1578"/>
                  <a:pt x="20080" y="1611"/>
                  <a:pt x="20021" y="1649"/>
                </a:cubicBezTo>
                <a:cubicBezTo>
                  <a:pt x="19995" y="1532"/>
                  <a:pt x="19971" y="1429"/>
                  <a:pt x="19946" y="1325"/>
                </a:cubicBezTo>
                <a:cubicBezTo>
                  <a:pt x="19931" y="1260"/>
                  <a:pt x="19897" y="1230"/>
                  <a:pt x="19850" y="1230"/>
                </a:cubicBezTo>
                <a:cubicBezTo>
                  <a:pt x="19830" y="1230"/>
                  <a:pt x="19808" y="1236"/>
                  <a:pt x="19784" y="1247"/>
                </a:cubicBezTo>
                <a:cubicBezTo>
                  <a:pt x="19714" y="1280"/>
                  <a:pt x="19641" y="1318"/>
                  <a:pt x="19591" y="1375"/>
                </a:cubicBezTo>
                <a:cubicBezTo>
                  <a:pt x="19398" y="1599"/>
                  <a:pt x="19143" y="1742"/>
                  <a:pt x="18907" y="1913"/>
                </a:cubicBezTo>
                <a:cubicBezTo>
                  <a:pt x="18725" y="2047"/>
                  <a:pt x="18566" y="2215"/>
                  <a:pt x="18401" y="2374"/>
                </a:cubicBezTo>
                <a:cubicBezTo>
                  <a:pt x="18331" y="2440"/>
                  <a:pt x="18273" y="2518"/>
                  <a:pt x="18225" y="2573"/>
                </a:cubicBezTo>
                <a:cubicBezTo>
                  <a:pt x="18185" y="2416"/>
                  <a:pt x="18146" y="2247"/>
                  <a:pt x="18099" y="2082"/>
                </a:cubicBezTo>
                <a:cubicBezTo>
                  <a:pt x="18064" y="1961"/>
                  <a:pt x="18017" y="1845"/>
                  <a:pt x="17975" y="1728"/>
                </a:cubicBezTo>
                <a:cubicBezTo>
                  <a:pt x="17944" y="1645"/>
                  <a:pt x="17925" y="1611"/>
                  <a:pt x="17883" y="1611"/>
                </a:cubicBezTo>
                <a:cubicBezTo>
                  <a:pt x="17859" y="1611"/>
                  <a:pt x="17827" y="1622"/>
                  <a:pt x="17781" y="1642"/>
                </a:cubicBezTo>
                <a:cubicBezTo>
                  <a:pt x="17760" y="1650"/>
                  <a:pt x="17739" y="1659"/>
                  <a:pt x="17706" y="1673"/>
                </a:cubicBezTo>
                <a:cubicBezTo>
                  <a:pt x="17731" y="1422"/>
                  <a:pt x="17548" y="1268"/>
                  <a:pt x="17466" y="1071"/>
                </a:cubicBezTo>
                <a:cubicBezTo>
                  <a:pt x="17458" y="1053"/>
                  <a:pt x="17414" y="1035"/>
                  <a:pt x="17385" y="1035"/>
                </a:cubicBezTo>
                <a:cubicBezTo>
                  <a:pt x="17378" y="1035"/>
                  <a:pt x="17373" y="1035"/>
                  <a:pt x="17368" y="1037"/>
                </a:cubicBezTo>
                <a:cubicBezTo>
                  <a:pt x="17197" y="1105"/>
                  <a:pt x="17022" y="1172"/>
                  <a:pt x="16860" y="1258"/>
                </a:cubicBezTo>
                <a:cubicBezTo>
                  <a:pt x="16774" y="1305"/>
                  <a:pt x="16711" y="1390"/>
                  <a:pt x="16618" y="1475"/>
                </a:cubicBezTo>
                <a:lnTo>
                  <a:pt x="16618" y="1475"/>
                </a:lnTo>
                <a:cubicBezTo>
                  <a:pt x="16619" y="1471"/>
                  <a:pt x="16620" y="1454"/>
                  <a:pt x="16613" y="1443"/>
                </a:cubicBezTo>
                <a:cubicBezTo>
                  <a:pt x="16573" y="1375"/>
                  <a:pt x="16535" y="1342"/>
                  <a:pt x="16496" y="1342"/>
                </a:cubicBezTo>
                <a:cubicBezTo>
                  <a:pt x="16457" y="1342"/>
                  <a:pt x="16417" y="1372"/>
                  <a:pt x="16371" y="1431"/>
                </a:cubicBezTo>
                <a:cubicBezTo>
                  <a:pt x="16240" y="1598"/>
                  <a:pt x="16101" y="1761"/>
                  <a:pt x="15968" y="1926"/>
                </a:cubicBezTo>
                <a:cubicBezTo>
                  <a:pt x="15934" y="1967"/>
                  <a:pt x="15910" y="2016"/>
                  <a:pt x="15884" y="2057"/>
                </a:cubicBezTo>
                <a:cubicBezTo>
                  <a:pt x="15833" y="2000"/>
                  <a:pt x="15778" y="1941"/>
                  <a:pt x="15723" y="1881"/>
                </a:cubicBezTo>
                <a:cubicBezTo>
                  <a:pt x="15695" y="1851"/>
                  <a:pt x="15670" y="1837"/>
                  <a:pt x="15644" y="1837"/>
                </a:cubicBezTo>
                <a:cubicBezTo>
                  <a:pt x="15617" y="1837"/>
                  <a:pt x="15588" y="1854"/>
                  <a:pt x="15556" y="1885"/>
                </a:cubicBezTo>
                <a:cubicBezTo>
                  <a:pt x="15336" y="2096"/>
                  <a:pt x="15193" y="2345"/>
                  <a:pt x="15155" y="2652"/>
                </a:cubicBezTo>
                <a:cubicBezTo>
                  <a:pt x="15152" y="2669"/>
                  <a:pt x="15144" y="2688"/>
                  <a:pt x="15136" y="2709"/>
                </a:cubicBezTo>
                <a:cubicBezTo>
                  <a:pt x="15123" y="2705"/>
                  <a:pt x="15113" y="2704"/>
                  <a:pt x="15103" y="2699"/>
                </a:cubicBezTo>
                <a:cubicBezTo>
                  <a:pt x="15066" y="2677"/>
                  <a:pt x="15030" y="2654"/>
                  <a:pt x="14992" y="2631"/>
                </a:cubicBezTo>
                <a:cubicBezTo>
                  <a:pt x="14971" y="2669"/>
                  <a:pt x="14934" y="2705"/>
                  <a:pt x="14929" y="2746"/>
                </a:cubicBezTo>
                <a:cubicBezTo>
                  <a:pt x="14903" y="2954"/>
                  <a:pt x="14791" y="3109"/>
                  <a:pt x="14652" y="3253"/>
                </a:cubicBezTo>
                <a:cubicBezTo>
                  <a:pt x="14609" y="3299"/>
                  <a:pt x="14569" y="3346"/>
                  <a:pt x="14534" y="3386"/>
                </a:cubicBezTo>
                <a:cubicBezTo>
                  <a:pt x="14454" y="3297"/>
                  <a:pt x="14370" y="3212"/>
                  <a:pt x="14295" y="3121"/>
                </a:cubicBezTo>
                <a:cubicBezTo>
                  <a:pt x="14267" y="3087"/>
                  <a:pt x="14239" y="3074"/>
                  <a:pt x="14212" y="3074"/>
                </a:cubicBezTo>
                <a:cubicBezTo>
                  <a:pt x="14182" y="3074"/>
                  <a:pt x="14153" y="3091"/>
                  <a:pt x="14128" y="3116"/>
                </a:cubicBezTo>
                <a:cubicBezTo>
                  <a:pt x="13919" y="3324"/>
                  <a:pt x="13732" y="3548"/>
                  <a:pt x="13654" y="3845"/>
                </a:cubicBezTo>
                <a:cubicBezTo>
                  <a:pt x="13626" y="3955"/>
                  <a:pt x="13567" y="4060"/>
                  <a:pt x="13505" y="4212"/>
                </a:cubicBezTo>
                <a:cubicBezTo>
                  <a:pt x="13493" y="4168"/>
                  <a:pt x="13484" y="4128"/>
                  <a:pt x="13475" y="4091"/>
                </a:cubicBezTo>
                <a:cubicBezTo>
                  <a:pt x="13223" y="4151"/>
                  <a:pt x="13238" y="4387"/>
                  <a:pt x="13151" y="4547"/>
                </a:cubicBezTo>
                <a:cubicBezTo>
                  <a:pt x="13042" y="4745"/>
                  <a:pt x="12964" y="4961"/>
                  <a:pt x="12867" y="5166"/>
                </a:cubicBezTo>
                <a:cubicBezTo>
                  <a:pt x="12764" y="5380"/>
                  <a:pt x="12664" y="5596"/>
                  <a:pt x="12544" y="5802"/>
                </a:cubicBezTo>
                <a:cubicBezTo>
                  <a:pt x="12463" y="5941"/>
                  <a:pt x="12353" y="6062"/>
                  <a:pt x="12258" y="6191"/>
                </a:cubicBezTo>
                <a:cubicBezTo>
                  <a:pt x="12223" y="6237"/>
                  <a:pt x="12189" y="6285"/>
                  <a:pt x="12142" y="6349"/>
                </a:cubicBezTo>
                <a:cubicBezTo>
                  <a:pt x="12137" y="6305"/>
                  <a:pt x="12135" y="6282"/>
                  <a:pt x="12131" y="6258"/>
                </a:cubicBezTo>
                <a:cubicBezTo>
                  <a:pt x="12101" y="6093"/>
                  <a:pt x="12079" y="5927"/>
                  <a:pt x="12043" y="5764"/>
                </a:cubicBezTo>
                <a:cubicBezTo>
                  <a:pt x="12012" y="5626"/>
                  <a:pt x="11959" y="5493"/>
                  <a:pt x="11926" y="5356"/>
                </a:cubicBezTo>
                <a:cubicBezTo>
                  <a:pt x="11879" y="5152"/>
                  <a:pt x="11843" y="4946"/>
                  <a:pt x="11796" y="4742"/>
                </a:cubicBezTo>
                <a:cubicBezTo>
                  <a:pt x="11786" y="4703"/>
                  <a:pt x="11750" y="4668"/>
                  <a:pt x="11728" y="4631"/>
                </a:cubicBezTo>
                <a:cubicBezTo>
                  <a:pt x="11692" y="4655"/>
                  <a:pt x="11654" y="4679"/>
                  <a:pt x="11618" y="4703"/>
                </a:cubicBezTo>
                <a:cubicBezTo>
                  <a:pt x="11597" y="4554"/>
                  <a:pt x="11564" y="4400"/>
                  <a:pt x="11438" y="4334"/>
                </a:cubicBezTo>
                <a:cubicBezTo>
                  <a:pt x="11407" y="4223"/>
                  <a:pt x="11393" y="4132"/>
                  <a:pt x="11355" y="4052"/>
                </a:cubicBezTo>
                <a:cubicBezTo>
                  <a:pt x="11286" y="3902"/>
                  <a:pt x="11211" y="3751"/>
                  <a:pt x="11126" y="3608"/>
                </a:cubicBezTo>
                <a:cubicBezTo>
                  <a:pt x="11084" y="3540"/>
                  <a:pt x="11052" y="3510"/>
                  <a:pt x="11012" y="3510"/>
                </a:cubicBezTo>
                <a:cubicBezTo>
                  <a:pt x="10979" y="3510"/>
                  <a:pt x="10942" y="3529"/>
                  <a:pt x="10890" y="3562"/>
                </a:cubicBezTo>
                <a:cubicBezTo>
                  <a:pt x="10793" y="3625"/>
                  <a:pt x="10694" y="3680"/>
                  <a:pt x="10591" y="3742"/>
                </a:cubicBezTo>
                <a:cubicBezTo>
                  <a:pt x="10500" y="3388"/>
                  <a:pt x="10328" y="3068"/>
                  <a:pt x="10119" y="2764"/>
                </a:cubicBezTo>
                <a:cubicBezTo>
                  <a:pt x="10067" y="2688"/>
                  <a:pt x="10049" y="2589"/>
                  <a:pt x="9996" y="2514"/>
                </a:cubicBezTo>
                <a:cubicBezTo>
                  <a:pt x="9944" y="2438"/>
                  <a:pt x="9912" y="2403"/>
                  <a:pt x="9874" y="2403"/>
                </a:cubicBezTo>
                <a:cubicBezTo>
                  <a:pt x="9840" y="2403"/>
                  <a:pt x="9801" y="2431"/>
                  <a:pt x="9738" y="2484"/>
                </a:cubicBezTo>
                <a:cubicBezTo>
                  <a:pt x="9678" y="2293"/>
                  <a:pt x="9620" y="2107"/>
                  <a:pt x="9563" y="1921"/>
                </a:cubicBezTo>
                <a:cubicBezTo>
                  <a:pt x="9549" y="1876"/>
                  <a:pt x="9541" y="1829"/>
                  <a:pt x="9529" y="1784"/>
                </a:cubicBezTo>
                <a:cubicBezTo>
                  <a:pt x="9516" y="1730"/>
                  <a:pt x="9497" y="1685"/>
                  <a:pt x="9457" y="1685"/>
                </a:cubicBezTo>
                <a:cubicBezTo>
                  <a:pt x="9443" y="1685"/>
                  <a:pt x="9426" y="1691"/>
                  <a:pt x="9406" y="1704"/>
                </a:cubicBezTo>
                <a:cubicBezTo>
                  <a:pt x="9375" y="1603"/>
                  <a:pt x="9356" y="1504"/>
                  <a:pt x="9315" y="1414"/>
                </a:cubicBezTo>
                <a:cubicBezTo>
                  <a:pt x="9194" y="1149"/>
                  <a:pt x="9069" y="884"/>
                  <a:pt x="8935" y="626"/>
                </a:cubicBezTo>
                <a:cubicBezTo>
                  <a:pt x="8900" y="559"/>
                  <a:pt x="8823" y="516"/>
                  <a:pt x="8766" y="461"/>
                </a:cubicBezTo>
                <a:cubicBezTo>
                  <a:pt x="8724" y="533"/>
                  <a:pt x="8652" y="603"/>
                  <a:pt x="8647" y="676"/>
                </a:cubicBezTo>
                <a:cubicBezTo>
                  <a:pt x="8628" y="948"/>
                  <a:pt x="8632" y="1218"/>
                  <a:pt x="8629" y="1490"/>
                </a:cubicBezTo>
                <a:cubicBezTo>
                  <a:pt x="8629" y="1520"/>
                  <a:pt x="8641" y="1551"/>
                  <a:pt x="8649" y="1598"/>
                </a:cubicBezTo>
                <a:cubicBezTo>
                  <a:pt x="8622" y="1586"/>
                  <a:pt x="8601" y="1580"/>
                  <a:pt x="8584" y="1580"/>
                </a:cubicBezTo>
                <a:cubicBezTo>
                  <a:pt x="8529" y="1580"/>
                  <a:pt x="8528" y="1640"/>
                  <a:pt x="8520" y="1696"/>
                </a:cubicBezTo>
                <a:cubicBezTo>
                  <a:pt x="8476" y="2011"/>
                  <a:pt x="8431" y="2326"/>
                  <a:pt x="8386" y="2652"/>
                </a:cubicBezTo>
                <a:cubicBezTo>
                  <a:pt x="8350" y="2626"/>
                  <a:pt x="8319" y="2615"/>
                  <a:pt x="8292" y="2615"/>
                </a:cubicBezTo>
                <a:cubicBezTo>
                  <a:pt x="8237" y="2615"/>
                  <a:pt x="8201" y="2662"/>
                  <a:pt x="8179" y="2725"/>
                </a:cubicBezTo>
                <a:cubicBezTo>
                  <a:pt x="8130" y="2869"/>
                  <a:pt x="8088" y="3016"/>
                  <a:pt x="8057" y="3163"/>
                </a:cubicBezTo>
                <a:cubicBezTo>
                  <a:pt x="8024" y="3322"/>
                  <a:pt x="8000" y="3485"/>
                  <a:pt x="7983" y="3646"/>
                </a:cubicBezTo>
                <a:cubicBezTo>
                  <a:pt x="7968" y="3780"/>
                  <a:pt x="7968" y="3916"/>
                  <a:pt x="7960" y="4058"/>
                </a:cubicBezTo>
                <a:cubicBezTo>
                  <a:pt x="7898" y="4012"/>
                  <a:pt x="7818" y="3968"/>
                  <a:pt x="7757" y="3904"/>
                </a:cubicBezTo>
                <a:cubicBezTo>
                  <a:pt x="7729" y="3874"/>
                  <a:pt x="7703" y="3862"/>
                  <a:pt x="7681" y="3862"/>
                </a:cubicBezTo>
                <a:cubicBezTo>
                  <a:pt x="7647" y="3862"/>
                  <a:pt x="7620" y="3889"/>
                  <a:pt x="7598" y="3923"/>
                </a:cubicBezTo>
                <a:cubicBezTo>
                  <a:pt x="7545" y="4005"/>
                  <a:pt x="7491" y="4089"/>
                  <a:pt x="7466" y="4180"/>
                </a:cubicBezTo>
                <a:cubicBezTo>
                  <a:pt x="7394" y="4444"/>
                  <a:pt x="7335" y="4709"/>
                  <a:pt x="7278" y="4976"/>
                </a:cubicBezTo>
                <a:cubicBezTo>
                  <a:pt x="7264" y="5038"/>
                  <a:pt x="7280" y="5104"/>
                  <a:pt x="7281" y="5171"/>
                </a:cubicBezTo>
                <a:cubicBezTo>
                  <a:pt x="7223" y="5142"/>
                  <a:pt x="7156" y="5110"/>
                  <a:pt x="7089" y="5077"/>
                </a:cubicBezTo>
                <a:cubicBezTo>
                  <a:pt x="7058" y="5062"/>
                  <a:pt x="7030" y="5054"/>
                  <a:pt x="7006" y="5054"/>
                </a:cubicBezTo>
                <a:cubicBezTo>
                  <a:pt x="6956" y="5054"/>
                  <a:pt x="6923" y="5088"/>
                  <a:pt x="6914" y="5159"/>
                </a:cubicBezTo>
                <a:cubicBezTo>
                  <a:pt x="6894" y="5310"/>
                  <a:pt x="6897" y="5462"/>
                  <a:pt x="6884" y="5614"/>
                </a:cubicBezTo>
                <a:cubicBezTo>
                  <a:pt x="6872" y="5737"/>
                  <a:pt x="6844" y="5858"/>
                  <a:pt x="6838" y="5980"/>
                </a:cubicBezTo>
                <a:cubicBezTo>
                  <a:pt x="6832" y="6139"/>
                  <a:pt x="6775" y="6286"/>
                  <a:pt x="6746" y="6439"/>
                </a:cubicBezTo>
                <a:cubicBezTo>
                  <a:pt x="6739" y="6480"/>
                  <a:pt x="6756" y="6526"/>
                  <a:pt x="6744" y="6563"/>
                </a:cubicBezTo>
                <a:cubicBezTo>
                  <a:pt x="6735" y="6591"/>
                  <a:pt x="6693" y="6608"/>
                  <a:pt x="6668" y="6629"/>
                </a:cubicBezTo>
                <a:cubicBezTo>
                  <a:pt x="6634" y="6581"/>
                  <a:pt x="6592" y="6562"/>
                  <a:pt x="6544" y="6562"/>
                </a:cubicBezTo>
                <a:cubicBezTo>
                  <a:pt x="6519" y="6562"/>
                  <a:pt x="6493" y="6567"/>
                  <a:pt x="6466" y="6576"/>
                </a:cubicBezTo>
                <a:cubicBezTo>
                  <a:pt x="6466" y="6576"/>
                  <a:pt x="6465" y="6576"/>
                  <a:pt x="6465" y="6576"/>
                </a:cubicBezTo>
                <a:cubicBezTo>
                  <a:pt x="6457" y="6576"/>
                  <a:pt x="6446" y="6562"/>
                  <a:pt x="6436" y="6557"/>
                </a:cubicBezTo>
                <a:cubicBezTo>
                  <a:pt x="6401" y="6541"/>
                  <a:pt x="6368" y="6527"/>
                  <a:pt x="6326" y="6527"/>
                </a:cubicBezTo>
                <a:cubicBezTo>
                  <a:pt x="6325" y="6527"/>
                  <a:pt x="6323" y="6527"/>
                  <a:pt x="6322" y="6527"/>
                </a:cubicBezTo>
                <a:cubicBezTo>
                  <a:pt x="6288" y="6506"/>
                  <a:pt x="6259" y="6475"/>
                  <a:pt x="6223" y="6463"/>
                </a:cubicBezTo>
                <a:cubicBezTo>
                  <a:pt x="6081" y="6413"/>
                  <a:pt x="5940" y="6363"/>
                  <a:pt x="5794" y="6329"/>
                </a:cubicBezTo>
                <a:cubicBezTo>
                  <a:pt x="5738" y="6315"/>
                  <a:pt x="5699" y="6306"/>
                  <a:pt x="5670" y="6306"/>
                </a:cubicBezTo>
                <a:cubicBezTo>
                  <a:pt x="5606" y="6306"/>
                  <a:pt x="5593" y="6349"/>
                  <a:pt x="5571" y="6479"/>
                </a:cubicBezTo>
                <a:cubicBezTo>
                  <a:pt x="5535" y="6684"/>
                  <a:pt x="5518" y="6891"/>
                  <a:pt x="5493" y="7104"/>
                </a:cubicBezTo>
                <a:cubicBezTo>
                  <a:pt x="5350" y="7124"/>
                  <a:pt x="5344" y="7129"/>
                  <a:pt x="5386" y="7299"/>
                </a:cubicBezTo>
                <a:cubicBezTo>
                  <a:pt x="5407" y="7395"/>
                  <a:pt x="5434" y="7488"/>
                  <a:pt x="5468" y="7580"/>
                </a:cubicBezTo>
                <a:cubicBezTo>
                  <a:pt x="5500" y="7664"/>
                  <a:pt x="5542" y="7746"/>
                  <a:pt x="5581" y="7831"/>
                </a:cubicBezTo>
                <a:cubicBezTo>
                  <a:pt x="5468" y="7792"/>
                  <a:pt x="5355" y="7755"/>
                  <a:pt x="5231" y="7715"/>
                </a:cubicBezTo>
                <a:cubicBezTo>
                  <a:pt x="5223" y="7743"/>
                  <a:pt x="5217" y="7769"/>
                  <a:pt x="5210" y="7797"/>
                </a:cubicBezTo>
                <a:cubicBezTo>
                  <a:pt x="5194" y="7785"/>
                  <a:pt x="5179" y="7774"/>
                  <a:pt x="5133" y="7738"/>
                </a:cubicBezTo>
                <a:lnTo>
                  <a:pt x="5133" y="7738"/>
                </a:lnTo>
                <a:cubicBezTo>
                  <a:pt x="5134" y="7865"/>
                  <a:pt x="5113" y="7973"/>
                  <a:pt x="5139" y="8069"/>
                </a:cubicBezTo>
                <a:cubicBezTo>
                  <a:pt x="5249" y="8480"/>
                  <a:pt x="5357" y="8892"/>
                  <a:pt x="5495" y="9293"/>
                </a:cubicBezTo>
                <a:cubicBezTo>
                  <a:pt x="5596" y="9586"/>
                  <a:pt x="5740" y="9864"/>
                  <a:pt x="5864" y="10149"/>
                </a:cubicBezTo>
                <a:cubicBezTo>
                  <a:pt x="5885" y="10197"/>
                  <a:pt x="5904" y="10245"/>
                  <a:pt x="5931" y="10308"/>
                </a:cubicBezTo>
                <a:cubicBezTo>
                  <a:pt x="5765" y="10206"/>
                  <a:pt x="5621" y="10117"/>
                  <a:pt x="5470" y="10025"/>
                </a:cubicBezTo>
                <a:lnTo>
                  <a:pt x="5447" y="10059"/>
                </a:lnTo>
                <a:cubicBezTo>
                  <a:pt x="5352" y="10039"/>
                  <a:pt x="5268" y="10020"/>
                  <a:pt x="5179" y="10000"/>
                </a:cubicBezTo>
                <a:lnTo>
                  <a:pt x="5179" y="10000"/>
                </a:lnTo>
                <a:cubicBezTo>
                  <a:pt x="5181" y="10034"/>
                  <a:pt x="5182" y="10066"/>
                  <a:pt x="5182" y="10072"/>
                </a:cubicBezTo>
                <a:cubicBezTo>
                  <a:pt x="4970" y="10018"/>
                  <a:pt x="4757" y="9968"/>
                  <a:pt x="4546" y="9911"/>
                </a:cubicBezTo>
                <a:cubicBezTo>
                  <a:pt x="4528" y="9906"/>
                  <a:pt x="4512" y="9904"/>
                  <a:pt x="4498" y="9904"/>
                </a:cubicBezTo>
                <a:cubicBezTo>
                  <a:pt x="4442" y="9904"/>
                  <a:pt x="4419" y="9943"/>
                  <a:pt x="4402" y="10010"/>
                </a:cubicBezTo>
                <a:cubicBezTo>
                  <a:pt x="4354" y="10197"/>
                  <a:pt x="4403" y="10374"/>
                  <a:pt x="4435" y="10554"/>
                </a:cubicBezTo>
                <a:cubicBezTo>
                  <a:pt x="4449" y="10632"/>
                  <a:pt x="4489" y="10710"/>
                  <a:pt x="4417" y="10784"/>
                </a:cubicBezTo>
                <a:cubicBezTo>
                  <a:pt x="4403" y="10797"/>
                  <a:pt x="4405" y="10836"/>
                  <a:pt x="4409" y="10862"/>
                </a:cubicBezTo>
                <a:cubicBezTo>
                  <a:pt x="4439" y="11077"/>
                  <a:pt x="4515" y="11274"/>
                  <a:pt x="4644" y="11461"/>
                </a:cubicBezTo>
                <a:cubicBezTo>
                  <a:pt x="4661" y="11437"/>
                  <a:pt x="4673" y="11420"/>
                  <a:pt x="4693" y="11392"/>
                </a:cubicBezTo>
                <a:cubicBezTo>
                  <a:pt x="4697" y="11443"/>
                  <a:pt x="4700" y="11485"/>
                  <a:pt x="4704" y="11531"/>
                </a:cubicBezTo>
                <a:cubicBezTo>
                  <a:pt x="4631" y="11543"/>
                  <a:pt x="4559" y="11553"/>
                  <a:pt x="4489" y="11568"/>
                </a:cubicBezTo>
                <a:cubicBezTo>
                  <a:pt x="4367" y="11592"/>
                  <a:pt x="4348" y="11620"/>
                  <a:pt x="4414" y="11728"/>
                </a:cubicBezTo>
                <a:cubicBezTo>
                  <a:pt x="4476" y="11828"/>
                  <a:pt x="4551" y="11918"/>
                  <a:pt x="4625" y="12008"/>
                </a:cubicBezTo>
                <a:cubicBezTo>
                  <a:pt x="4851" y="12277"/>
                  <a:pt x="5077" y="12543"/>
                  <a:pt x="5315" y="12824"/>
                </a:cubicBezTo>
                <a:cubicBezTo>
                  <a:pt x="5215" y="12864"/>
                  <a:pt x="5135" y="12903"/>
                  <a:pt x="5051" y="12929"/>
                </a:cubicBezTo>
                <a:cubicBezTo>
                  <a:pt x="4960" y="12957"/>
                  <a:pt x="4950" y="13007"/>
                  <a:pt x="4999" y="13076"/>
                </a:cubicBezTo>
                <a:cubicBezTo>
                  <a:pt x="5052" y="13156"/>
                  <a:pt x="5103" y="13245"/>
                  <a:pt x="5174" y="13310"/>
                </a:cubicBezTo>
                <a:cubicBezTo>
                  <a:pt x="5405" y="13523"/>
                  <a:pt x="5655" y="13707"/>
                  <a:pt x="5930" y="13867"/>
                </a:cubicBezTo>
                <a:cubicBezTo>
                  <a:pt x="6211" y="14032"/>
                  <a:pt x="6475" y="14229"/>
                  <a:pt x="6743" y="14416"/>
                </a:cubicBezTo>
                <a:cubicBezTo>
                  <a:pt x="6998" y="14594"/>
                  <a:pt x="7250" y="14778"/>
                  <a:pt x="7504" y="14959"/>
                </a:cubicBezTo>
                <a:cubicBezTo>
                  <a:pt x="7530" y="14978"/>
                  <a:pt x="7552" y="14997"/>
                  <a:pt x="7571" y="15038"/>
                </a:cubicBezTo>
                <a:cubicBezTo>
                  <a:pt x="6736" y="14871"/>
                  <a:pt x="5905" y="14691"/>
                  <a:pt x="5068" y="14539"/>
                </a:cubicBezTo>
                <a:cubicBezTo>
                  <a:pt x="4235" y="14388"/>
                  <a:pt x="3400" y="14259"/>
                  <a:pt x="2563" y="14138"/>
                </a:cubicBezTo>
                <a:cubicBezTo>
                  <a:pt x="1722" y="14016"/>
                  <a:pt x="871" y="13953"/>
                  <a:pt x="32" y="13867"/>
                </a:cubicBezTo>
                <a:cubicBezTo>
                  <a:pt x="20" y="14045"/>
                  <a:pt x="10" y="14195"/>
                  <a:pt x="2" y="14345"/>
                </a:cubicBezTo>
                <a:cubicBezTo>
                  <a:pt x="0" y="14369"/>
                  <a:pt x="11" y="14409"/>
                  <a:pt x="27" y="14418"/>
                </a:cubicBezTo>
                <a:cubicBezTo>
                  <a:pt x="148" y="14478"/>
                  <a:pt x="266" y="14562"/>
                  <a:pt x="391" y="14578"/>
                </a:cubicBezTo>
                <a:cubicBezTo>
                  <a:pt x="778" y="14630"/>
                  <a:pt x="1169" y="14644"/>
                  <a:pt x="1557" y="14694"/>
                </a:cubicBezTo>
                <a:cubicBezTo>
                  <a:pt x="2464" y="14807"/>
                  <a:pt x="3370" y="14925"/>
                  <a:pt x="4274" y="15056"/>
                </a:cubicBezTo>
                <a:cubicBezTo>
                  <a:pt x="4932" y="15151"/>
                  <a:pt x="5585" y="15270"/>
                  <a:pt x="6240" y="15379"/>
                </a:cubicBezTo>
                <a:cubicBezTo>
                  <a:pt x="6291" y="15388"/>
                  <a:pt x="6339" y="15407"/>
                  <a:pt x="6386" y="15445"/>
                </a:cubicBezTo>
                <a:cubicBezTo>
                  <a:pt x="6282" y="15436"/>
                  <a:pt x="6177" y="15416"/>
                  <a:pt x="6075" y="15416"/>
                </a:cubicBezTo>
                <a:cubicBezTo>
                  <a:pt x="6053" y="15416"/>
                  <a:pt x="6031" y="15417"/>
                  <a:pt x="6009" y="15419"/>
                </a:cubicBezTo>
                <a:cubicBezTo>
                  <a:pt x="5796" y="15440"/>
                  <a:pt x="5583" y="15481"/>
                  <a:pt x="5372" y="15519"/>
                </a:cubicBezTo>
                <a:cubicBezTo>
                  <a:pt x="5350" y="15524"/>
                  <a:pt x="5331" y="15563"/>
                  <a:pt x="5320" y="15575"/>
                </a:cubicBezTo>
                <a:cubicBezTo>
                  <a:pt x="5268" y="15590"/>
                  <a:pt x="5221" y="15599"/>
                  <a:pt x="5177" y="15614"/>
                </a:cubicBezTo>
                <a:cubicBezTo>
                  <a:pt x="5025" y="15667"/>
                  <a:pt x="5027" y="15666"/>
                  <a:pt x="5118" y="15796"/>
                </a:cubicBezTo>
                <a:cubicBezTo>
                  <a:pt x="5194" y="15904"/>
                  <a:pt x="5263" y="16018"/>
                  <a:pt x="5331" y="16125"/>
                </a:cubicBezTo>
                <a:cubicBezTo>
                  <a:pt x="5299" y="16118"/>
                  <a:pt x="5268" y="16115"/>
                  <a:pt x="5237" y="16115"/>
                </a:cubicBezTo>
                <a:cubicBezTo>
                  <a:pt x="5037" y="16115"/>
                  <a:pt x="4865" y="16247"/>
                  <a:pt x="4682" y="16340"/>
                </a:cubicBezTo>
                <a:cubicBezTo>
                  <a:pt x="4531" y="16417"/>
                  <a:pt x="4384" y="16506"/>
                  <a:pt x="4237" y="16594"/>
                </a:cubicBezTo>
                <a:cubicBezTo>
                  <a:pt x="4034" y="16716"/>
                  <a:pt x="4030" y="16784"/>
                  <a:pt x="4215" y="16959"/>
                </a:cubicBezTo>
                <a:cubicBezTo>
                  <a:pt x="4053" y="17088"/>
                  <a:pt x="3883" y="17206"/>
                  <a:pt x="3733" y="17344"/>
                </a:cubicBezTo>
                <a:cubicBezTo>
                  <a:pt x="3590" y="17475"/>
                  <a:pt x="3468" y="17627"/>
                  <a:pt x="3334" y="17767"/>
                </a:cubicBezTo>
                <a:cubicBezTo>
                  <a:pt x="3276" y="17829"/>
                  <a:pt x="3299" y="17876"/>
                  <a:pt x="3361" y="17906"/>
                </a:cubicBezTo>
                <a:cubicBezTo>
                  <a:pt x="3469" y="17957"/>
                  <a:pt x="3579" y="18009"/>
                  <a:pt x="3693" y="18044"/>
                </a:cubicBezTo>
                <a:cubicBezTo>
                  <a:pt x="3890" y="18105"/>
                  <a:pt x="4096" y="18138"/>
                  <a:pt x="4289" y="18213"/>
                </a:cubicBezTo>
                <a:cubicBezTo>
                  <a:pt x="4420" y="18265"/>
                  <a:pt x="4526" y="18374"/>
                  <a:pt x="4677" y="18387"/>
                </a:cubicBezTo>
                <a:cubicBezTo>
                  <a:pt x="4784" y="18396"/>
                  <a:pt x="4892" y="18415"/>
                  <a:pt x="5006" y="18432"/>
                </a:cubicBezTo>
                <a:cubicBezTo>
                  <a:pt x="4754" y="18806"/>
                  <a:pt x="4523" y="19197"/>
                  <a:pt x="4120" y="19490"/>
                </a:cubicBezTo>
                <a:cubicBezTo>
                  <a:pt x="4212" y="19504"/>
                  <a:pt x="4261" y="19510"/>
                  <a:pt x="4332" y="19520"/>
                </a:cubicBezTo>
                <a:cubicBezTo>
                  <a:pt x="4290" y="19550"/>
                  <a:pt x="4268" y="19576"/>
                  <a:pt x="4243" y="19582"/>
                </a:cubicBezTo>
                <a:cubicBezTo>
                  <a:pt x="4188" y="19594"/>
                  <a:pt x="4142" y="19602"/>
                  <a:pt x="4153" y="19680"/>
                </a:cubicBezTo>
                <a:cubicBezTo>
                  <a:pt x="4157" y="19701"/>
                  <a:pt x="4116" y="19735"/>
                  <a:pt x="4089" y="19752"/>
                </a:cubicBezTo>
                <a:cubicBezTo>
                  <a:pt x="3926" y="19849"/>
                  <a:pt x="3829" y="20005"/>
                  <a:pt x="3757" y="20168"/>
                </a:cubicBezTo>
                <a:cubicBezTo>
                  <a:pt x="3704" y="20288"/>
                  <a:pt x="3632" y="20395"/>
                  <a:pt x="3579" y="20512"/>
                </a:cubicBezTo>
                <a:cubicBezTo>
                  <a:pt x="3531" y="20615"/>
                  <a:pt x="3548" y="20647"/>
                  <a:pt x="3659" y="20672"/>
                </a:cubicBezTo>
                <a:cubicBezTo>
                  <a:pt x="3695" y="20680"/>
                  <a:pt x="3731" y="20693"/>
                  <a:pt x="3796" y="20713"/>
                </a:cubicBezTo>
                <a:cubicBezTo>
                  <a:pt x="3739" y="20807"/>
                  <a:pt x="3697" y="20895"/>
                  <a:pt x="3639" y="20971"/>
                </a:cubicBezTo>
                <a:cubicBezTo>
                  <a:pt x="3525" y="21120"/>
                  <a:pt x="3401" y="21260"/>
                  <a:pt x="3288" y="21409"/>
                </a:cubicBezTo>
                <a:cubicBezTo>
                  <a:pt x="3234" y="21481"/>
                  <a:pt x="3214" y="21556"/>
                  <a:pt x="3325" y="21608"/>
                </a:cubicBezTo>
                <a:cubicBezTo>
                  <a:pt x="3400" y="21641"/>
                  <a:pt x="3409" y="21697"/>
                  <a:pt x="3364" y="21769"/>
                </a:cubicBezTo>
                <a:cubicBezTo>
                  <a:pt x="3268" y="21924"/>
                  <a:pt x="3190" y="22083"/>
                  <a:pt x="3181" y="22269"/>
                </a:cubicBezTo>
                <a:cubicBezTo>
                  <a:pt x="3175" y="22401"/>
                  <a:pt x="3194" y="22458"/>
                  <a:pt x="3327" y="22478"/>
                </a:cubicBezTo>
                <a:cubicBezTo>
                  <a:pt x="3566" y="22515"/>
                  <a:pt x="3806" y="22537"/>
                  <a:pt x="4047" y="22555"/>
                </a:cubicBezTo>
                <a:cubicBezTo>
                  <a:pt x="4141" y="22561"/>
                  <a:pt x="4186" y="22566"/>
                  <a:pt x="4143" y="22681"/>
                </a:cubicBezTo>
                <a:cubicBezTo>
                  <a:pt x="4105" y="22787"/>
                  <a:pt x="4091" y="22904"/>
                  <a:pt x="4080" y="23018"/>
                </a:cubicBezTo>
                <a:cubicBezTo>
                  <a:pt x="4059" y="23214"/>
                  <a:pt x="3944" y="23362"/>
                  <a:pt x="3857" y="23527"/>
                </a:cubicBezTo>
                <a:cubicBezTo>
                  <a:pt x="3788" y="23656"/>
                  <a:pt x="3725" y="23791"/>
                  <a:pt x="3683" y="23930"/>
                </a:cubicBezTo>
                <a:cubicBezTo>
                  <a:pt x="3639" y="24077"/>
                  <a:pt x="3695" y="24147"/>
                  <a:pt x="3837" y="24147"/>
                </a:cubicBezTo>
                <a:cubicBezTo>
                  <a:pt x="3847" y="24147"/>
                  <a:pt x="3858" y="24147"/>
                  <a:pt x="3870" y="24146"/>
                </a:cubicBezTo>
                <a:cubicBezTo>
                  <a:pt x="3916" y="24144"/>
                  <a:pt x="3963" y="24141"/>
                  <a:pt x="4037" y="24137"/>
                </a:cubicBezTo>
                <a:lnTo>
                  <a:pt x="4037" y="24137"/>
                </a:lnTo>
                <a:cubicBezTo>
                  <a:pt x="3986" y="24267"/>
                  <a:pt x="3946" y="24382"/>
                  <a:pt x="3898" y="24494"/>
                </a:cubicBezTo>
                <a:cubicBezTo>
                  <a:pt x="3854" y="24594"/>
                  <a:pt x="3798" y="24687"/>
                  <a:pt x="3752" y="24787"/>
                </a:cubicBezTo>
                <a:cubicBezTo>
                  <a:pt x="3672" y="24960"/>
                  <a:pt x="3688" y="25013"/>
                  <a:pt x="3870" y="25129"/>
                </a:cubicBezTo>
                <a:cubicBezTo>
                  <a:pt x="3822" y="25339"/>
                  <a:pt x="3772" y="25562"/>
                  <a:pt x="3720" y="25783"/>
                </a:cubicBezTo>
                <a:cubicBezTo>
                  <a:pt x="3702" y="25859"/>
                  <a:pt x="3809" y="25978"/>
                  <a:pt x="3894" y="25978"/>
                </a:cubicBezTo>
                <a:cubicBezTo>
                  <a:pt x="3899" y="25978"/>
                  <a:pt x="3905" y="25977"/>
                  <a:pt x="3910" y="25976"/>
                </a:cubicBezTo>
                <a:cubicBezTo>
                  <a:pt x="3996" y="25960"/>
                  <a:pt x="4079" y="25940"/>
                  <a:pt x="4162" y="25924"/>
                </a:cubicBezTo>
                <a:cubicBezTo>
                  <a:pt x="4164" y="25923"/>
                  <a:pt x="4167" y="25923"/>
                  <a:pt x="4169" y="25923"/>
                </a:cubicBezTo>
                <a:cubicBezTo>
                  <a:pt x="4182" y="25923"/>
                  <a:pt x="4196" y="25930"/>
                  <a:pt x="4218" y="25934"/>
                </a:cubicBezTo>
                <a:cubicBezTo>
                  <a:pt x="4214" y="25973"/>
                  <a:pt x="4217" y="26013"/>
                  <a:pt x="4208" y="26049"/>
                </a:cubicBezTo>
                <a:cubicBezTo>
                  <a:pt x="4160" y="26250"/>
                  <a:pt x="4109" y="26451"/>
                  <a:pt x="4059" y="26651"/>
                </a:cubicBezTo>
                <a:cubicBezTo>
                  <a:pt x="4053" y="26682"/>
                  <a:pt x="4047" y="26713"/>
                  <a:pt x="4043" y="26744"/>
                </a:cubicBezTo>
                <a:cubicBezTo>
                  <a:pt x="4029" y="26883"/>
                  <a:pt x="4057" y="26913"/>
                  <a:pt x="4237" y="26956"/>
                </a:cubicBezTo>
                <a:cubicBezTo>
                  <a:pt x="4220" y="27071"/>
                  <a:pt x="4208" y="27185"/>
                  <a:pt x="4188" y="27300"/>
                </a:cubicBezTo>
                <a:cubicBezTo>
                  <a:pt x="4167" y="27419"/>
                  <a:pt x="4137" y="27536"/>
                  <a:pt x="4121" y="27655"/>
                </a:cubicBezTo>
                <a:cubicBezTo>
                  <a:pt x="4095" y="27846"/>
                  <a:pt x="4162" y="27920"/>
                  <a:pt x="4369" y="27921"/>
                </a:cubicBezTo>
                <a:cubicBezTo>
                  <a:pt x="4369" y="27961"/>
                  <a:pt x="4372" y="28002"/>
                  <a:pt x="4368" y="28041"/>
                </a:cubicBezTo>
                <a:cubicBezTo>
                  <a:pt x="4351" y="28208"/>
                  <a:pt x="4332" y="28374"/>
                  <a:pt x="4311" y="28539"/>
                </a:cubicBezTo>
                <a:cubicBezTo>
                  <a:pt x="4300" y="28640"/>
                  <a:pt x="4286" y="28740"/>
                  <a:pt x="4268" y="28839"/>
                </a:cubicBezTo>
                <a:cubicBezTo>
                  <a:pt x="4253" y="28926"/>
                  <a:pt x="4213" y="29012"/>
                  <a:pt x="4295" y="29091"/>
                </a:cubicBezTo>
                <a:cubicBezTo>
                  <a:pt x="4311" y="29108"/>
                  <a:pt x="4299" y="29158"/>
                  <a:pt x="4294" y="29192"/>
                </a:cubicBezTo>
                <a:cubicBezTo>
                  <a:pt x="4228" y="29595"/>
                  <a:pt x="4271" y="29991"/>
                  <a:pt x="4377" y="30384"/>
                </a:cubicBezTo>
                <a:cubicBezTo>
                  <a:pt x="4385" y="30410"/>
                  <a:pt x="4394" y="30437"/>
                  <a:pt x="4407" y="30459"/>
                </a:cubicBezTo>
                <a:cubicBezTo>
                  <a:pt x="4441" y="30519"/>
                  <a:pt x="4472" y="30550"/>
                  <a:pt x="4504" y="30550"/>
                </a:cubicBezTo>
                <a:cubicBezTo>
                  <a:pt x="4534" y="30550"/>
                  <a:pt x="4565" y="30524"/>
                  <a:pt x="4599" y="30469"/>
                </a:cubicBezTo>
                <a:cubicBezTo>
                  <a:pt x="4671" y="30355"/>
                  <a:pt x="4729" y="30232"/>
                  <a:pt x="4791" y="30111"/>
                </a:cubicBezTo>
                <a:cubicBezTo>
                  <a:pt x="4883" y="29933"/>
                  <a:pt x="4970" y="29756"/>
                  <a:pt x="5062" y="29578"/>
                </a:cubicBezTo>
                <a:cubicBezTo>
                  <a:pt x="5070" y="29560"/>
                  <a:pt x="5091" y="29531"/>
                  <a:pt x="5103" y="29531"/>
                </a:cubicBezTo>
                <a:cubicBezTo>
                  <a:pt x="5104" y="29531"/>
                  <a:pt x="5104" y="29531"/>
                  <a:pt x="5105" y="29531"/>
                </a:cubicBezTo>
                <a:cubicBezTo>
                  <a:pt x="5118" y="29534"/>
                  <a:pt x="5130" y="29535"/>
                  <a:pt x="5141" y="29535"/>
                </a:cubicBezTo>
                <a:cubicBezTo>
                  <a:pt x="5236" y="29535"/>
                  <a:pt x="5260" y="29448"/>
                  <a:pt x="5297" y="29381"/>
                </a:cubicBezTo>
                <a:cubicBezTo>
                  <a:pt x="5441" y="29120"/>
                  <a:pt x="5581" y="28856"/>
                  <a:pt x="5716" y="28605"/>
                </a:cubicBezTo>
                <a:cubicBezTo>
                  <a:pt x="5738" y="28603"/>
                  <a:pt x="5746" y="28602"/>
                  <a:pt x="5749" y="28602"/>
                </a:cubicBezTo>
                <a:cubicBezTo>
                  <a:pt x="5751" y="28602"/>
                  <a:pt x="5751" y="28602"/>
                  <a:pt x="5752" y="28602"/>
                </a:cubicBezTo>
                <a:cubicBezTo>
                  <a:pt x="5835" y="28653"/>
                  <a:pt x="5892" y="28681"/>
                  <a:pt x="5941" y="28681"/>
                </a:cubicBezTo>
                <a:cubicBezTo>
                  <a:pt x="6006" y="28681"/>
                  <a:pt x="6059" y="28635"/>
                  <a:pt x="6146" y="28535"/>
                </a:cubicBezTo>
                <a:cubicBezTo>
                  <a:pt x="6273" y="28389"/>
                  <a:pt x="6396" y="28237"/>
                  <a:pt x="6527" y="28093"/>
                </a:cubicBezTo>
                <a:cubicBezTo>
                  <a:pt x="6552" y="28064"/>
                  <a:pt x="6604" y="28059"/>
                  <a:pt x="6642" y="28039"/>
                </a:cubicBezTo>
                <a:cubicBezTo>
                  <a:pt x="6686" y="28018"/>
                  <a:pt x="6738" y="28002"/>
                  <a:pt x="6765" y="27967"/>
                </a:cubicBezTo>
                <a:cubicBezTo>
                  <a:pt x="6878" y="27832"/>
                  <a:pt x="6982" y="27692"/>
                  <a:pt x="7098" y="27545"/>
                </a:cubicBezTo>
                <a:cubicBezTo>
                  <a:pt x="7190" y="27629"/>
                  <a:pt x="7288" y="27715"/>
                  <a:pt x="7384" y="27803"/>
                </a:cubicBezTo>
                <a:cubicBezTo>
                  <a:pt x="7442" y="27854"/>
                  <a:pt x="7500" y="27907"/>
                  <a:pt x="7554" y="27963"/>
                </a:cubicBezTo>
                <a:cubicBezTo>
                  <a:pt x="7587" y="27998"/>
                  <a:pt x="7619" y="28014"/>
                  <a:pt x="7649" y="28014"/>
                </a:cubicBezTo>
                <a:cubicBezTo>
                  <a:pt x="7685" y="28014"/>
                  <a:pt x="7718" y="27991"/>
                  <a:pt x="7749" y="27951"/>
                </a:cubicBezTo>
                <a:cubicBezTo>
                  <a:pt x="7798" y="27885"/>
                  <a:pt x="7842" y="27815"/>
                  <a:pt x="7885" y="27746"/>
                </a:cubicBezTo>
                <a:cubicBezTo>
                  <a:pt x="8035" y="27496"/>
                  <a:pt x="8184" y="27246"/>
                  <a:pt x="8333" y="26995"/>
                </a:cubicBezTo>
                <a:cubicBezTo>
                  <a:pt x="8343" y="26978"/>
                  <a:pt x="8358" y="26965"/>
                  <a:pt x="8369" y="26953"/>
                </a:cubicBezTo>
                <a:cubicBezTo>
                  <a:pt x="8420" y="26975"/>
                  <a:pt x="8459" y="26988"/>
                  <a:pt x="8492" y="26988"/>
                </a:cubicBezTo>
                <a:cubicBezTo>
                  <a:pt x="8552" y="26988"/>
                  <a:pt x="8590" y="26947"/>
                  <a:pt x="8627" y="26850"/>
                </a:cubicBezTo>
                <a:cubicBezTo>
                  <a:pt x="8678" y="26716"/>
                  <a:pt x="8710" y="26574"/>
                  <a:pt x="8745" y="26434"/>
                </a:cubicBezTo>
                <a:cubicBezTo>
                  <a:pt x="8826" y="26106"/>
                  <a:pt x="9033" y="25840"/>
                  <a:pt x="9173" y="25541"/>
                </a:cubicBezTo>
                <a:cubicBezTo>
                  <a:pt x="9233" y="25417"/>
                  <a:pt x="9275" y="25284"/>
                  <a:pt x="9325" y="25153"/>
                </a:cubicBezTo>
                <a:cubicBezTo>
                  <a:pt x="9326" y="25153"/>
                  <a:pt x="9329" y="25153"/>
                  <a:pt x="9332" y="25153"/>
                </a:cubicBezTo>
                <a:cubicBezTo>
                  <a:pt x="9337" y="25153"/>
                  <a:pt x="9342" y="25153"/>
                  <a:pt x="9343" y="25155"/>
                </a:cubicBezTo>
                <a:cubicBezTo>
                  <a:pt x="9485" y="25420"/>
                  <a:pt x="9641" y="25677"/>
                  <a:pt x="9765" y="25950"/>
                </a:cubicBezTo>
                <a:cubicBezTo>
                  <a:pt x="9950" y="26361"/>
                  <a:pt x="10031" y="26802"/>
                  <a:pt x="10079" y="27249"/>
                </a:cubicBezTo>
                <a:cubicBezTo>
                  <a:pt x="10085" y="27295"/>
                  <a:pt x="10102" y="27341"/>
                  <a:pt x="10120" y="27383"/>
                </a:cubicBezTo>
                <a:cubicBezTo>
                  <a:pt x="10169" y="27497"/>
                  <a:pt x="10195" y="27545"/>
                  <a:pt x="10246" y="27545"/>
                </a:cubicBezTo>
                <a:cubicBezTo>
                  <a:pt x="10280" y="27545"/>
                  <a:pt x="10327" y="27523"/>
                  <a:pt x="10401" y="27484"/>
                </a:cubicBezTo>
                <a:cubicBezTo>
                  <a:pt x="10411" y="27479"/>
                  <a:pt x="10423" y="27479"/>
                  <a:pt x="10454" y="27470"/>
                </a:cubicBezTo>
                <a:cubicBezTo>
                  <a:pt x="10483" y="27592"/>
                  <a:pt x="10510" y="27711"/>
                  <a:pt x="10536" y="27830"/>
                </a:cubicBezTo>
                <a:cubicBezTo>
                  <a:pt x="10551" y="27892"/>
                  <a:pt x="10561" y="27954"/>
                  <a:pt x="10577" y="28014"/>
                </a:cubicBezTo>
                <a:cubicBezTo>
                  <a:pt x="10597" y="28085"/>
                  <a:pt x="10629" y="28142"/>
                  <a:pt x="10697" y="28142"/>
                </a:cubicBezTo>
                <a:cubicBezTo>
                  <a:pt x="10717" y="28142"/>
                  <a:pt x="10740" y="28137"/>
                  <a:pt x="10767" y="28127"/>
                </a:cubicBezTo>
                <a:cubicBezTo>
                  <a:pt x="10815" y="28277"/>
                  <a:pt x="10851" y="28426"/>
                  <a:pt x="10913" y="28563"/>
                </a:cubicBezTo>
                <a:cubicBezTo>
                  <a:pt x="10978" y="28708"/>
                  <a:pt x="11064" y="28844"/>
                  <a:pt x="11148" y="28978"/>
                </a:cubicBezTo>
                <a:cubicBezTo>
                  <a:pt x="11175" y="29020"/>
                  <a:pt x="11207" y="29042"/>
                  <a:pt x="11240" y="29042"/>
                </a:cubicBezTo>
                <a:cubicBezTo>
                  <a:pt x="11271" y="29042"/>
                  <a:pt x="11304" y="29023"/>
                  <a:pt x="11337" y="28983"/>
                </a:cubicBezTo>
                <a:cubicBezTo>
                  <a:pt x="11431" y="28866"/>
                  <a:pt x="11530" y="28751"/>
                  <a:pt x="11643" y="28618"/>
                </a:cubicBezTo>
                <a:cubicBezTo>
                  <a:pt x="11728" y="28743"/>
                  <a:pt x="11786" y="28858"/>
                  <a:pt x="11795" y="28991"/>
                </a:cubicBezTo>
                <a:cubicBezTo>
                  <a:pt x="11803" y="29142"/>
                  <a:pt x="11797" y="29295"/>
                  <a:pt x="11798" y="29446"/>
                </a:cubicBezTo>
                <a:cubicBezTo>
                  <a:pt x="11798" y="29482"/>
                  <a:pt x="11800" y="29517"/>
                  <a:pt x="11805" y="29552"/>
                </a:cubicBezTo>
                <a:cubicBezTo>
                  <a:pt x="11818" y="29654"/>
                  <a:pt x="11844" y="29699"/>
                  <a:pt x="11905" y="29699"/>
                </a:cubicBezTo>
                <a:cubicBezTo>
                  <a:pt x="11931" y="29699"/>
                  <a:pt x="11963" y="29691"/>
                  <a:pt x="12003" y="29675"/>
                </a:cubicBezTo>
                <a:cubicBezTo>
                  <a:pt x="12006" y="29674"/>
                  <a:pt x="12009" y="29674"/>
                  <a:pt x="12012" y="29674"/>
                </a:cubicBezTo>
                <a:cubicBezTo>
                  <a:pt x="12021" y="29674"/>
                  <a:pt x="12032" y="29676"/>
                  <a:pt x="12045" y="29677"/>
                </a:cubicBezTo>
                <a:cubicBezTo>
                  <a:pt x="12052" y="29782"/>
                  <a:pt x="12050" y="29887"/>
                  <a:pt x="12064" y="29990"/>
                </a:cubicBezTo>
                <a:cubicBezTo>
                  <a:pt x="12103" y="30271"/>
                  <a:pt x="12203" y="30524"/>
                  <a:pt x="12417" y="30722"/>
                </a:cubicBezTo>
                <a:cubicBezTo>
                  <a:pt x="12458" y="30761"/>
                  <a:pt x="12497" y="30784"/>
                  <a:pt x="12536" y="30784"/>
                </a:cubicBezTo>
                <a:cubicBezTo>
                  <a:pt x="12571" y="30784"/>
                  <a:pt x="12606" y="30765"/>
                  <a:pt x="12644" y="30724"/>
                </a:cubicBezTo>
                <a:cubicBezTo>
                  <a:pt x="12698" y="30664"/>
                  <a:pt x="12767" y="30617"/>
                  <a:pt x="12840" y="30554"/>
                </a:cubicBezTo>
                <a:cubicBezTo>
                  <a:pt x="12866" y="30636"/>
                  <a:pt x="12882" y="30706"/>
                  <a:pt x="12909" y="30773"/>
                </a:cubicBezTo>
                <a:cubicBezTo>
                  <a:pt x="12981" y="30957"/>
                  <a:pt x="13046" y="31147"/>
                  <a:pt x="13137" y="31321"/>
                </a:cubicBezTo>
                <a:cubicBezTo>
                  <a:pt x="13202" y="31445"/>
                  <a:pt x="13245" y="31505"/>
                  <a:pt x="13298" y="31505"/>
                </a:cubicBezTo>
                <a:cubicBezTo>
                  <a:pt x="13346" y="31505"/>
                  <a:pt x="13403" y="31455"/>
                  <a:pt x="13493" y="31359"/>
                </a:cubicBezTo>
                <a:cubicBezTo>
                  <a:pt x="13528" y="31419"/>
                  <a:pt x="13559" y="31476"/>
                  <a:pt x="13591" y="31532"/>
                </a:cubicBezTo>
                <a:cubicBezTo>
                  <a:pt x="13636" y="31611"/>
                  <a:pt x="13674" y="31692"/>
                  <a:pt x="13725" y="31765"/>
                </a:cubicBezTo>
                <a:cubicBezTo>
                  <a:pt x="13763" y="31822"/>
                  <a:pt x="13809" y="31869"/>
                  <a:pt x="13867" y="31869"/>
                </a:cubicBezTo>
                <a:cubicBezTo>
                  <a:pt x="13897" y="31869"/>
                  <a:pt x="13929" y="31857"/>
                  <a:pt x="13966" y="31827"/>
                </a:cubicBezTo>
                <a:cubicBezTo>
                  <a:pt x="14040" y="31898"/>
                  <a:pt x="14104" y="31970"/>
                  <a:pt x="14180" y="32030"/>
                </a:cubicBezTo>
                <a:cubicBezTo>
                  <a:pt x="14222" y="32064"/>
                  <a:pt x="14255" y="32080"/>
                  <a:pt x="14283" y="32080"/>
                </a:cubicBezTo>
                <a:cubicBezTo>
                  <a:pt x="14323" y="32080"/>
                  <a:pt x="14352" y="32047"/>
                  <a:pt x="14385" y="31980"/>
                </a:cubicBezTo>
                <a:cubicBezTo>
                  <a:pt x="14457" y="31833"/>
                  <a:pt x="14532" y="31688"/>
                  <a:pt x="14607" y="31543"/>
                </a:cubicBezTo>
                <a:cubicBezTo>
                  <a:pt x="14617" y="31524"/>
                  <a:pt x="14637" y="31501"/>
                  <a:pt x="14656" y="31498"/>
                </a:cubicBezTo>
                <a:cubicBezTo>
                  <a:pt x="14930" y="31455"/>
                  <a:pt x="15099" y="31245"/>
                  <a:pt x="15295" y="31084"/>
                </a:cubicBezTo>
                <a:cubicBezTo>
                  <a:pt x="15403" y="30993"/>
                  <a:pt x="15485" y="30873"/>
                  <a:pt x="15567" y="30778"/>
                </a:cubicBezTo>
                <a:cubicBezTo>
                  <a:pt x="15754" y="30993"/>
                  <a:pt x="15941" y="31212"/>
                  <a:pt x="16131" y="31426"/>
                </a:cubicBezTo>
                <a:cubicBezTo>
                  <a:pt x="16184" y="31487"/>
                  <a:pt x="16258" y="31528"/>
                  <a:pt x="16307" y="31590"/>
                </a:cubicBezTo>
                <a:cubicBezTo>
                  <a:pt x="16380" y="31680"/>
                  <a:pt x="16431" y="31789"/>
                  <a:pt x="16505" y="31877"/>
                </a:cubicBezTo>
                <a:cubicBezTo>
                  <a:pt x="16596" y="31987"/>
                  <a:pt x="16692" y="32097"/>
                  <a:pt x="16803" y="32185"/>
                </a:cubicBezTo>
                <a:cubicBezTo>
                  <a:pt x="16850" y="32221"/>
                  <a:pt x="16887" y="32238"/>
                  <a:pt x="16920" y="32238"/>
                </a:cubicBezTo>
                <a:cubicBezTo>
                  <a:pt x="16970" y="32238"/>
                  <a:pt x="17010" y="32199"/>
                  <a:pt x="17058" y="32125"/>
                </a:cubicBezTo>
                <a:cubicBezTo>
                  <a:pt x="17089" y="32077"/>
                  <a:pt x="17122" y="32030"/>
                  <a:pt x="17160" y="31976"/>
                </a:cubicBezTo>
                <a:cubicBezTo>
                  <a:pt x="17290" y="32095"/>
                  <a:pt x="17410" y="32210"/>
                  <a:pt x="17536" y="32319"/>
                </a:cubicBezTo>
                <a:cubicBezTo>
                  <a:pt x="17731" y="32491"/>
                  <a:pt x="17928" y="32661"/>
                  <a:pt x="18125" y="32831"/>
                </a:cubicBezTo>
                <a:cubicBezTo>
                  <a:pt x="18165" y="32865"/>
                  <a:pt x="18191" y="32884"/>
                  <a:pt x="18219" y="32884"/>
                </a:cubicBezTo>
                <a:cubicBezTo>
                  <a:pt x="18258" y="32884"/>
                  <a:pt x="18299" y="32845"/>
                  <a:pt x="18380" y="32758"/>
                </a:cubicBezTo>
                <a:cubicBezTo>
                  <a:pt x="18465" y="32804"/>
                  <a:pt x="18549" y="32861"/>
                  <a:pt x="18640" y="32900"/>
                </a:cubicBezTo>
                <a:cubicBezTo>
                  <a:pt x="18767" y="32952"/>
                  <a:pt x="18899" y="33000"/>
                  <a:pt x="19033" y="33035"/>
                </a:cubicBezTo>
                <a:cubicBezTo>
                  <a:pt x="19052" y="33039"/>
                  <a:pt x="19069" y="33042"/>
                  <a:pt x="19085" y="33042"/>
                </a:cubicBezTo>
                <a:cubicBezTo>
                  <a:pt x="19165" y="33042"/>
                  <a:pt x="19211" y="32982"/>
                  <a:pt x="19246" y="32891"/>
                </a:cubicBezTo>
                <a:cubicBezTo>
                  <a:pt x="19309" y="32730"/>
                  <a:pt x="19396" y="32578"/>
                  <a:pt x="19480" y="32424"/>
                </a:cubicBezTo>
                <a:cubicBezTo>
                  <a:pt x="19500" y="32389"/>
                  <a:pt x="19520" y="32374"/>
                  <a:pt x="19542" y="32374"/>
                </a:cubicBezTo>
                <a:cubicBezTo>
                  <a:pt x="19567" y="32374"/>
                  <a:pt x="19594" y="32392"/>
                  <a:pt x="19626" y="32419"/>
                </a:cubicBezTo>
                <a:cubicBezTo>
                  <a:pt x="19822" y="32584"/>
                  <a:pt x="20028" y="32740"/>
                  <a:pt x="20231" y="32897"/>
                </a:cubicBezTo>
                <a:cubicBezTo>
                  <a:pt x="20326" y="32972"/>
                  <a:pt x="20427" y="33040"/>
                  <a:pt x="20526" y="33109"/>
                </a:cubicBezTo>
                <a:cubicBezTo>
                  <a:pt x="20561" y="33133"/>
                  <a:pt x="20594" y="33154"/>
                  <a:pt x="20627" y="33154"/>
                </a:cubicBezTo>
                <a:cubicBezTo>
                  <a:pt x="20656" y="33154"/>
                  <a:pt x="20684" y="33137"/>
                  <a:pt x="20711" y="33091"/>
                </a:cubicBezTo>
                <a:cubicBezTo>
                  <a:pt x="20717" y="33081"/>
                  <a:pt x="20741" y="33076"/>
                  <a:pt x="20768" y="33076"/>
                </a:cubicBezTo>
                <a:cubicBezTo>
                  <a:pt x="20789" y="33076"/>
                  <a:pt x="20811" y="33079"/>
                  <a:pt x="20825" y="33086"/>
                </a:cubicBezTo>
                <a:cubicBezTo>
                  <a:pt x="20954" y="33152"/>
                  <a:pt x="21071" y="33239"/>
                  <a:pt x="21204" y="33294"/>
                </a:cubicBezTo>
                <a:cubicBezTo>
                  <a:pt x="21324" y="33345"/>
                  <a:pt x="21457" y="33373"/>
                  <a:pt x="21586" y="33395"/>
                </a:cubicBezTo>
                <a:cubicBezTo>
                  <a:pt x="21601" y="33397"/>
                  <a:pt x="21616" y="33398"/>
                  <a:pt x="21630" y="33398"/>
                </a:cubicBezTo>
                <a:cubicBezTo>
                  <a:pt x="21706" y="33398"/>
                  <a:pt x="21766" y="33358"/>
                  <a:pt x="21777" y="33258"/>
                </a:cubicBezTo>
                <a:cubicBezTo>
                  <a:pt x="21780" y="33232"/>
                  <a:pt x="21795" y="33209"/>
                  <a:pt x="21808" y="33174"/>
                </a:cubicBezTo>
                <a:cubicBezTo>
                  <a:pt x="21926" y="33240"/>
                  <a:pt x="22039" y="33299"/>
                  <a:pt x="22148" y="33364"/>
                </a:cubicBezTo>
                <a:cubicBezTo>
                  <a:pt x="22475" y="33555"/>
                  <a:pt x="22795" y="33756"/>
                  <a:pt x="23128" y="33937"/>
                </a:cubicBezTo>
                <a:cubicBezTo>
                  <a:pt x="23489" y="34135"/>
                  <a:pt x="23825" y="34369"/>
                  <a:pt x="24178" y="34579"/>
                </a:cubicBezTo>
                <a:cubicBezTo>
                  <a:pt x="24263" y="34629"/>
                  <a:pt x="24362" y="34662"/>
                  <a:pt x="24458" y="34687"/>
                </a:cubicBezTo>
                <a:cubicBezTo>
                  <a:pt x="24470" y="34690"/>
                  <a:pt x="24481" y="34691"/>
                  <a:pt x="24491" y="34691"/>
                </a:cubicBezTo>
                <a:cubicBezTo>
                  <a:pt x="24544" y="34691"/>
                  <a:pt x="24571" y="34652"/>
                  <a:pt x="24540" y="34585"/>
                </a:cubicBezTo>
                <a:cubicBezTo>
                  <a:pt x="24486" y="34466"/>
                  <a:pt x="24426" y="34348"/>
                  <a:pt x="24363" y="34234"/>
                </a:cubicBezTo>
                <a:cubicBezTo>
                  <a:pt x="24239" y="34009"/>
                  <a:pt x="24102" y="33791"/>
                  <a:pt x="23985" y="33563"/>
                </a:cubicBezTo>
                <a:cubicBezTo>
                  <a:pt x="23872" y="33342"/>
                  <a:pt x="23776" y="33113"/>
                  <a:pt x="23674" y="32885"/>
                </a:cubicBezTo>
                <a:cubicBezTo>
                  <a:pt x="23624" y="32773"/>
                  <a:pt x="23580" y="32659"/>
                  <a:pt x="23534" y="32545"/>
                </a:cubicBezTo>
                <a:cubicBezTo>
                  <a:pt x="23712" y="32476"/>
                  <a:pt x="23728" y="32463"/>
                  <a:pt x="23691" y="32298"/>
                </a:cubicBezTo>
                <a:cubicBezTo>
                  <a:pt x="23663" y="32174"/>
                  <a:pt x="23614" y="32052"/>
                  <a:pt x="23560" y="31938"/>
                </a:cubicBezTo>
                <a:cubicBezTo>
                  <a:pt x="23378" y="31557"/>
                  <a:pt x="23191" y="31179"/>
                  <a:pt x="23006" y="30802"/>
                </a:cubicBezTo>
                <a:cubicBezTo>
                  <a:pt x="23001" y="30793"/>
                  <a:pt x="23001" y="30780"/>
                  <a:pt x="22999" y="30767"/>
                </a:cubicBezTo>
                <a:cubicBezTo>
                  <a:pt x="23133" y="30747"/>
                  <a:pt x="23263" y="30731"/>
                  <a:pt x="23393" y="30711"/>
                </a:cubicBezTo>
                <a:cubicBezTo>
                  <a:pt x="23494" y="30696"/>
                  <a:pt x="23545" y="30626"/>
                  <a:pt x="23540" y="30508"/>
                </a:cubicBezTo>
                <a:cubicBezTo>
                  <a:pt x="23534" y="30343"/>
                  <a:pt x="23455" y="30209"/>
                  <a:pt x="23356" y="30086"/>
                </a:cubicBezTo>
                <a:cubicBezTo>
                  <a:pt x="23325" y="30046"/>
                  <a:pt x="23292" y="30006"/>
                  <a:pt x="23253" y="29960"/>
                </a:cubicBezTo>
                <a:cubicBezTo>
                  <a:pt x="23380" y="29901"/>
                  <a:pt x="23378" y="29810"/>
                  <a:pt x="23329" y="29712"/>
                </a:cubicBezTo>
                <a:cubicBezTo>
                  <a:pt x="23215" y="29484"/>
                  <a:pt x="23099" y="29257"/>
                  <a:pt x="22984" y="29031"/>
                </a:cubicBezTo>
                <a:cubicBezTo>
                  <a:pt x="23037" y="29007"/>
                  <a:pt x="23095" y="28972"/>
                  <a:pt x="23157" y="28956"/>
                </a:cubicBezTo>
                <a:cubicBezTo>
                  <a:pt x="23273" y="28925"/>
                  <a:pt x="23294" y="28841"/>
                  <a:pt x="23220" y="28738"/>
                </a:cubicBezTo>
                <a:cubicBezTo>
                  <a:pt x="23118" y="28596"/>
                  <a:pt x="23005" y="28461"/>
                  <a:pt x="22891" y="28329"/>
                </a:cubicBezTo>
                <a:cubicBezTo>
                  <a:pt x="22651" y="28056"/>
                  <a:pt x="22408" y="27786"/>
                  <a:pt x="22164" y="27514"/>
                </a:cubicBezTo>
                <a:cubicBezTo>
                  <a:pt x="22128" y="27472"/>
                  <a:pt x="22092" y="27433"/>
                  <a:pt x="22053" y="27390"/>
                </a:cubicBezTo>
                <a:cubicBezTo>
                  <a:pt x="22263" y="27315"/>
                  <a:pt x="22471" y="27239"/>
                  <a:pt x="22681" y="27169"/>
                </a:cubicBezTo>
                <a:cubicBezTo>
                  <a:pt x="22754" y="27144"/>
                  <a:pt x="22781" y="27105"/>
                  <a:pt x="22760" y="27030"/>
                </a:cubicBezTo>
                <a:cubicBezTo>
                  <a:pt x="22701" y="26804"/>
                  <a:pt x="22590" y="26613"/>
                  <a:pt x="22390" y="26482"/>
                </a:cubicBezTo>
                <a:cubicBezTo>
                  <a:pt x="22486" y="26362"/>
                  <a:pt x="22475" y="26311"/>
                  <a:pt x="22353" y="26225"/>
                </a:cubicBezTo>
                <a:cubicBezTo>
                  <a:pt x="22195" y="26114"/>
                  <a:pt x="22037" y="26002"/>
                  <a:pt x="21885" y="25894"/>
                </a:cubicBezTo>
                <a:cubicBezTo>
                  <a:pt x="21890" y="25868"/>
                  <a:pt x="21890" y="25858"/>
                  <a:pt x="21894" y="25854"/>
                </a:cubicBezTo>
                <a:cubicBezTo>
                  <a:pt x="22045" y="25711"/>
                  <a:pt x="22045" y="25692"/>
                  <a:pt x="21876" y="25567"/>
                </a:cubicBezTo>
                <a:cubicBezTo>
                  <a:pt x="21653" y="25404"/>
                  <a:pt x="21435" y="25236"/>
                  <a:pt x="21209" y="25078"/>
                </a:cubicBezTo>
                <a:cubicBezTo>
                  <a:pt x="21118" y="25015"/>
                  <a:pt x="21011" y="24978"/>
                  <a:pt x="20901" y="24924"/>
                </a:cubicBezTo>
                <a:cubicBezTo>
                  <a:pt x="20980" y="24876"/>
                  <a:pt x="21049" y="24834"/>
                  <a:pt x="21117" y="24794"/>
                </a:cubicBezTo>
                <a:cubicBezTo>
                  <a:pt x="21225" y="24731"/>
                  <a:pt x="21241" y="24669"/>
                  <a:pt x="21142" y="24587"/>
                </a:cubicBezTo>
                <a:cubicBezTo>
                  <a:pt x="20988" y="24459"/>
                  <a:pt x="20824" y="24339"/>
                  <a:pt x="20655" y="24228"/>
                </a:cubicBezTo>
                <a:cubicBezTo>
                  <a:pt x="20486" y="24116"/>
                  <a:pt x="20346" y="23984"/>
                  <a:pt x="20222" y="23821"/>
                </a:cubicBezTo>
                <a:cubicBezTo>
                  <a:pt x="20124" y="23692"/>
                  <a:pt x="20000" y="23579"/>
                  <a:pt x="19873" y="23476"/>
                </a:cubicBezTo>
                <a:cubicBezTo>
                  <a:pt x="19777" y="23399"/>
                  <a:pt x="19652" y="23359"/>
                  <a:pt x="19553" y="23286"/>
                </a:cubicBezTo>
                <a:cubicBezTo>
                  <a:pt x="19447" y="23208"/>
                  <a:pt x="19364" y="23098"/>
                  <a:pt x="19259" y="23018"/>
                </a:cubicBezTo>
                <a:cubicBezTo>
                  <a:pt x="19133" y="22922"/>
                  <a:pt x="18986" y="22851"/>
                  <a:pt x="18863" y="22752"/>
                </a:cubicBezTo>
                <a:cubicBezTo>
                  <a:pt x="18659" y="22588"/>
                  <a:pt x="18469" y="22410"/>
                  <a:pt x="18269" y="22242"/>
                </a:cubicBezTo>
                <a:cubicBezTo>
                  <a:pt x="18114" y="22109"/>
                  <a:pt x="17953" y="21981"/>
                  <a:pt x="17795" y="21852"/>
                </a:cubicBezTo>
                <a:cubicBezTo>
                  <a:pt x="17800" y="21840"/>
                  <a:pt x="17804" y="21829"/>
                  <a:pt x="17809" y="21817"/>
                </a:cubicBezTo>
                <a:cubicBezTo>
                  <a:pt x="18002" y="21866"/>
                  <a:pt x="18199" y="21901"/>
                  <a:pt x="18385" y="21968"/>
                </a:cubicBezTo>
                <a:cubicBezTo>
                  <a:pt x="18642" y="22060"/>
                  <a:pt x="18891" y="22174"/>
                  <a:pt x="19139" y="22287"/>
                </a:cubicBezTo>
                <a:cubicBezTo>
                  <a:pt x="19384" y="22397"/>
                  <a:pt x="19625" y="22513"/>
                  <a:pt x="19862" y="22639"/>
                </a:cubicBezTo>
                <a:cubicBezTo>
                  <a:pt x="20135" y="22784"/>
                  <a:pt x="20398" y="22942"/>
                  <a:pt x="20666" y="23095"/>
                </a:cubicBezTo>
                <a:cubicBezTo>
                  <a:pt x="20682" y="23105"/>
                  <a:pt x="20702" y="23112"/>
                  <a:pt x="20720" y="23118"/>
                </a:cubicBezTo>
                <a:cubicBezTo>
                  <a:pt x="20765" y="23135"/>
                  <a:pt x="20798" y="23145"/>
                  <a:pt x="20825" y="23145"/>
                </a:cubicBezTo>
                <a:cubicBezTo>
                  <a:pt x="20877" y="23145"/>
                  <a:pt x="20902" y="23106"/>
                  <a:pt x="20931" y="23008"/>
                </a:cubicBezTo>
                <a:cubicBezTo>
                  <a:pt x="20941" y="23007"/>
                  <a:pt x="20951" y="23007"/>
                  <a:pt x="20960" y="23007"/>
                </a:cubicBezTo>
                <a:cubicBezTo>
                  <a:pt x="21126" y="23007"/>
                  <a:pt x="21245" y="23129"/>
                  <a:pt x="21386" y="23190"/>
                </a:cubicBezTo>
                <a:cubicBezTo>
                  <a:pt x="21446" y="23218"/>
                  <a:pt x="21498" y="23260"/>
                  <a:pt x="21556" y="23293"/>
                </a:cubicBezTo>
                <a:cubicBezTo>
                  <a:pt x="21647" y="23348"/>
                  <a:pt x="21741" y="23363"/>
                  <a:pt x="21852" y="23370"/>
                </a:cubicBezTo>
                <a:cubicBezTo>
                  <a:pt x="22026" y="23383"/>
                  <a:pt x="22199" y="23445"/>
                  <a:pt x="22367" y="23503"/>
                </a:cubicBezTo>
                <a:cubicBezTo>
                  <a:pt x="22472" y="23539"/>
                  <a:pt x="22564" y="23616"/>
                  <a:pt x="22670" y="23652"/>
                </a:cubicBezTo>
                <a:cubicBezTo>
                  <a:pt x="22701" y="23663"/>
                  <a:pt x="22727" y="23669"/>
                  <a:pt x="22747" y="23669"/>
                </a:cubicBezTo>
                <a:cubicBezTo>
                  <a:pt x="22804" y="23669"/>
                  <a:pt x="22824" y="23626"/>
                  <a:pt x="22831" y="23534"/>
                </a:cubicBezTo>
                <a:cubicBezTo>
                  <a:pt x="22836" y="23480"/>
                  <a:pt x="22846" y="23427"/>
                  <a:pt x="22856" y="23354"/>
                </a:cubicBezTo>
                <a:cubicBezTo>
                  <a:pt x="22964" y="23404"/>
                  <a:pt x="23057" y="23442"/>
                  <a:pt x="23144" y="23492"/>
                </a:cubicBezTo>
                <a:cubicBezTo>
                  <a:pt x="23328" y="23596"/>
                  <a:pt x="23509" y="23701"/>
                  <a:pt x="23688" y="23813"/>
                </a:cubicBezTo>
                <a:cubicBezTo>
                  <a:pt x="23783" y="23872"/>
                  <a:pt x="23869" y="23948"/>
                  <a:pt x="23963" y="24010"/>
                </a:cubicBezTo>
                <a:cubicBezTo>
                  <a:pt x="24006" y="24038"/>
                  <a:pt x="24050" y="24068"/>
                  <a:pt x="24093" y="24068"/>
                </a:cubicBezTo>
                <a:cubicBezTo>
                  <a:pt x="24127" y="24068"/>
                  <a:pt x="24161" y="24050"/>
                  <a:pt x="24194" y="24000"/>
                </a:cubicBezTo>
                <a:cubicBezTo>
                  <a:pt x="24198" y="23992"/>
                  <a:pt x="24213" y="23989"/>
                  <a:pt x="24232" y="23989"/>
                </a:cubicBezTo>
                <a:cubicBezTo>
                  <a:pt x="24256" y="23989"/>
                  <a:pt x="24287" y="23994"/>
                  <a:pt x="24308" y="24001"/>
                </a:cubicBezTo>
                <a:cubicBezTo>
                  <a:pt x="24523" y="24069"/>
                  <a:pt x="24736" y="24144"/>
                  <a:pt x="24951" y="24214"/>
                </a:cubicBezTo>
                <a:cubicBezTo>
                  <a:pt x="24989" y="24226"/>
                  <a:pt x="25029" y="24234"/>
                  <a:pt x="25069" y="24234"/>
                </a:cubicBezTo>
                <a:cubicBezTo>
                  <a:pt x="25072" y="24234"/>
                  <a:pt x="25075" y="24233"/>
                  <a:pt x="25077" y="24233"/>
                </a:cubicBezTo>
                <a:cubicBezTo>
                  <a:pt x="25239" y="24227"/>
                  <a:pt x="25396" y="24171"/>
                  <a:pt x="25351" y="23939"/>
                </a:cubicBezTo>
                <a:cubicBezTo>
                  <a:pt x="25345" y="23909"/>
                  <a:pt x="25346" y="23878"/>
                  <a:pt x="25342" y="23840"/>
                </a:cubicBezTo>
                <a:lnTo>
                  <a:pt x="25342" y="23840"/>
                </a:lnTo>
                <a:cubicBezTo>
                  <a:pt x="25391" y="23843"/>
                  <a:pt x="25433" y="23851"/>
                  <a:pt x="25475" y="23852"/>
                </a:cubicBezTo>
                <a:cubicBezTo>
                  <a:pt x="25578" y="23855"/>
                  <a:pt x="25680" y="23870"/>
                  <a:pt x="25784" y="23870"/>
                </a:cubicBezTo>
                <a:cubicBezTo>
                  <a:pt x="25836" y="23870"/>
                  <a:pt x="25889" y="23866"/>
                  <a:pt x="25944" y="23856"/>
                </a:cubicBezTo>
                <a:cubicBezTo>
                  <a:pt x="25971" y="23851"/>
                  <a:pt x="25998" y="23849"/>
                  <a:pt x="26026" y="23849"/>
                </a:cubicBezTo>
                <a:cubicBezTo>
                  <a:pt x="26166" y="23849"/>
                  <a:pt x="26316" y="23903"/>
                  <a:pt x="26461" y="23928"/>
                </a:cubicBezTo>
                <a:cubicBezTo>
                  <a:pt x="26498" y="23934"/>
                  <a:pt x="26535" y="23949"/>
                  <a:pt x="26575" y="23955"/>
                </a:cubicBezTo>
                <a:cubicBezTo>
                  <a:pt x="26598" y="23958"/>
                  <a:pt x="26619" y="23960"/>
                  <a:pt x="26636" y="23960"/>
                </a:cubicBezTo>
                <a:cubicBezTo>
                  <a:pt x="26708" y="23960"/>
                  <a:pt x="26729" y="23926"/>
                  <a:pt x="26745" y="23820"/>
                </a:cubicBezTo>
                <a:cubicBezTo>
                  <a:pt x="26897" y="23841"/>
                  <a:pt x="27049" y="23862"/>
                  <a:pt x="27200" y="23884"/>
                </a:cubicBezTo>
                <a:cubicBezTo>
                  <a:pt x="27318" y="23901"/>
                  <a:pt x="27437" y="23936"/>
                  <a:pt x="27554" y="23936"/>
                </a:cubicBezTo>
                <a:cubicBezTo>
                  <a:pt x="27563" y="23936"/>
                  <a:pt x="27572" y="23935"/>
                  <a:pt x="27581" y="23935"/>
                </a:cubicBezTo>
                <a:cubicBezTo>
                  <a:pt x="27774" y="23926"/>
                  <a:pt x="27820" y="23873"/>
                  <a:pt x="27742" y="23707"/>
                </a:cubicBezTo>
                <a:cubicBezTo>
                  <a:pt x="27655" y="23519"/>
                  <a:pt x="27562" y="23336"/>
                  <a:pt x="27471" y="23151"/>
                </a:cubicBezTo>
                <a:cubicBezTo>
                  <a:pt x="27445" y="23098"/>
                  <a:pt x="27419" y="23046"/>
                  <a:pt x="27393" y="22995"/>
                </a:cubicBezTo>
                <a:cubicBezTo>
                  <a:pt x="27584" y="22899"/>
                  <a:pt x="27594" y="22874"/>
                  <a:pt x="27483" y="22691"/>
                </a:cubicBezTo>
                <a:cubicBezTo>
                  <a:pt x="27349" y="22469"/>
                  <a:pt x="27208" y="22249"/>
                  <a:pt x="27069" y="22027"/>
                </a:cubicBezTo>
                <a:cubicBezTo>
                  <a:pt x="27053" y="22002"/>
                  <a:pt x="27040" y="21975"/>
                  <a:pt x="27023" y="21945"/>
                </a:cubicBezTo>
                <a:lnTo>
                  <a:pt x="27023" y="21945"/>
                </a:lnTo>
                <a:cubicBezTo>
                  <a:pt x="27343" y="21969"/>
                  <a:pt x="27653" y="21986"/>
                  <a:pt x="27963" y="22015"/>
                </a:cubicBezTo>
                <a:cubicBezTo>
                  <a:pt x="28102" y="22027"/>
                  <a:pt x="28239" y="22055"/>
                  <a:pt x="28376" y="22086"/>
                </a:cubicBezTo>
                <a:cubicBezTo>
                  <a:pt x="28540" y="22123"/>
                  <a:pt x="28700" y="22174"/>
                  <a:pt x="28862" y="22215"/>
                </a:cubicBezTo>
                <a:cubicBezTo>
                  <a:pt x="28910" y="22226"/>
                  <a:pt x="28963" y="22227"/>
                  <a:pt x="29013" y="22227"/>
                </a:cubicBezTo>
                <a:cubicBezTo>
                  <a:pt x="29114" y="22227"/>
                  <a:pt x="29180" y="22194"/>
                  <a:pt x="29162" y="22074"/>
                </a:cubicBezTo>
                <a:cubicBezTo>
                  <a:pt x="29157" y="22042"/>
                  <a:pt x="29167" y="22006"/>
                  <a:pt x="29170" y="21960"/>
                </a:cubicBezTo>
                <a:cubicBezTo>
                  <a:pt x="29198" y="21960"/>
                  <a:pt x="29223" y="21959"/>
                  <a:pt x="29248" y="21959"/>
                </a:cubicBezTo>
                <a:cubicBezTo>
                  <a:pt x="29266" y="21959"/>
                  <a:pt x="29283" y="21959"/>
                  <a:pt x="29301" y="21961"/>
                </a:cubicBezTo>
                <a:cubicBezTo>
                  <a:pt x="29589" y="21986"/>
                  <a:pt x="29875" y="22014"/>
                  <a:pt x="30163" y="22041"/>
                </a:cubicBezTo>
                <a:cubicBezTo>
                  <a:pt x="30202" y="22045"/>
                  <a:pt x="30242" y="22050"/>
                  <a:pt x="30281" y="22050"/>
                </a:cubicBezTo>
                <a:cubicBezTo>
                  <a:pt x="30443" y="22050"/>
                  <a:pt x="30462" y="22033"/>
                  <a:pt x="30484" y="21871"/>
                </a:cubicBezTo>
                <a:cubicBezTo>
                  <a:pt x="30693" y="21847"/>
                  <a:pt x="30906" y="21829"/>
                  <a:pt x="31117" y="21798"/>
                </a:cubicBezTo>
                <a:cubicBezTo>
                  <a:pt x="31216" y="21783"/>
                  <a:pt x="31314" y="21749"/>
                  <a:pt x="31407" y="21713"/>
                </a:cubicBezTo>
                <a:cubicBezTo>
                  <a:pt x="31506" y="21676"/>
                  <a:pt x="31523" y="21599"/>
                  <a:pt x="31482" y="21503"/>
                </a:cubicBezTo>
                <a:cubicBezTo>
                  <a:pt x="31328" y="21138"/>
                  <a:pt x="31174" y="20771"/>
                  <a:pt x="31020" y="20406"/>
                </a:cubicBezTo>
                <a:cubicBezTo>
                  <a:pt x="31011" y="20384"/>
                  <a:pt x="31007" y="20363"/>
                  <a:pt x="31002" y="20345"/>
                </a:cubicBezTo>
                <a:cubicBezTo>
                  <a:pt x="31278" y="20312"/>
                  <a:pt x="31546" y="20283"/>
                  <a:pt x="31815" y="20244"/>
                </a:cubicBezTo>
                <a:cubicBezTo>
                  <a:pt x="31853" y="20239"/>
                  <a:pt x="31885" y="20190"/>
                  <a:pt x="31920" y="20162"/>
                </a:cubicBezTo>
                <a:cubicBezTo>
                  <a:pt x="31946" y="20139"/>
                  <a:pt x="31971" y="20107"/>
                  <a:pt x="32000" y="20100"/>
                </a:cubicBezTo>
                <a:cubicBezTo>
                  <a:pt x="32138" y="20071"/>
                  <a:pt x="32277" y="20051"/>
                  <a:pt x="32414" y="20024"/>
                </a:cubicBezTo>
                <a:cubicBezTo>
                  <a:pt x="32488" y="20010"/>
                  <a:pt x="32561" y="19998"/>
                  <a:pt x="32629" y="19970"/>
                </a:cubicBezTo>
                <a:cubicBezTo>
                  <a:pt x="32813" y="19898"/>
                  <a:pt x="32843" y="19840"/>
                  <a:pt x="32805" y="19630"/>
                </a:cubicBezTo>
                <a:cubicBezTo>
                  <a:pt x="33025" y="19620"/>
                  <a:pt x="33242" y="19599"/>
                  <a:pt x="33459" y="19599"/>
                </a:cubicBezTo>
                <a:cubicBezTo>
                  <a:pt x="33481" y="19599"/>
                  <a:pt x="33503" y="19599"/>
                  <a:pt x="33526" y="19599"/>
                </a:cubicBezTo>
                <a:cubicBezTo>
                  <a:pt x="33888" y="19608"/>
                  <a:pt x="34250" y="19639"/>
                  <a:pt x="34611" y="19654"/>
                </a:cubicBezTo>
                <a:cubicBezTo>
                  <a:pt x="34654" y="19656"/>
                  <a:pt x="34697" y="19656"/>
                  <a:pt x="34740" y="19656"/>
                </a:cubicBezTo>
                <a:cubicBezTo>
                  <a:pt x="34854" y="19656"/>
                  <a:pt x="34968" y="19651"/>
                  <a:pt x="35079" y="19639"/>
                </a:cubicBezTo>
                <a:cubicBezTo>
                  <a:pt x="35156" y="19632"/>
                  <a:pt x="35238" y="19598"/>
                  <a:pt x="35306" y="19558"/>
                </a:cubicBezTo>
                <a:cubicBezTo>
                  <a:pt x="35377" y="19517"/>
                  <a:pt x="35362" y="19452"/>
                  <a:pt x="35290" y="19427"/>
                </a:cubicBezTo>
                <a:cubicBezTo>
                  <a:pt x="35143" y="19377"/>
                  <a:pt x="35030" y="19257"/>
                  <a:pt x="34860" y="19246"/>
                </a:cubicBezTo>
                <a:cubicBezTo>
                  <a:pt x="34785" y="19241"/>
                  <a:pt x="34713" y="19170"/>
                  <a:pt x="34638" y="19133"/>
                </a:cubicBezTo>
                <a:cubicBezTo>
                  <a:pt x="34204" y="18914"/>
                  <a:pt x="33766" y="18702"/>
                  <a:pt x="33335" y="18477"/>
                </a:cubicBezTo>
                <a:cubicBezTo>
                  <a:pt x="33213" y="18413"/>
                  <a:pt x="33110" y="18313"/>
                  <a:pt x="32985" y="18221"/>
                </a:cubicBezTo>
                <a:cubicBezTo>
                  <a:pt x="33020" y="18188"/>
                  <a:pt x="33048" y="18153"/>
                  <a:pt x="33084" y="18127"/>
                </a:cubicBezTo>
                <a:cubicBezTo>
                  <a:pt x="33175" y="18063"/>
                  <a:pt x="33175" y="17987"/>
                  <a:pt x="33111" y="17907"/>
                </a:cubicBezTo>
                <a:cubicBezTo>
                  <a:pt x="33062" y="17843"/>
                  <a:pt x="33012" y="17770"/>
                  <a:pt x="32946" y="17729"/>
                </a:cubicBezTo>
                <a:cubicBezTo>
                  <a:pt x="32654" y="17546"/>
                  <a:pt x="32368" y="17353"/>
                  <a:pt x="32029" y="17253"/>
                </a:cubicBezTo>
                <a:cubicBezTo>
                  <a:pt x="31890" y="17214"/>
                  <a:pt x="31763" y="17127"/>
                  <a:pt x="31629" y="17060"/>
                </a:cubicBezTo>
                <a:cubicBezTo>
                  <a:pt x="31770" y="16893"/>
                  <a:pt x="31913" y="16722"/>
                  <a:pt x="32062" y="16552"/>
                </a:cubicBezTo>
                <a:cubicBezTo>
                  <a:pt x="32123" y="16481"/>
                  <a:pt x="32127" y="16424"/>
                  <a:pt x="32070" y="16347"/>
                </a:cubicBezTo>
                <a:cubicBezTo>
                  <a:pt x="31962" y="16203"/>
                  <a:pt x="31808" y="16134"/>
                  <a:pt x="31648" y="16074"/>
                </a:cubicBezTo>
                <a:cubicBezTo>
                  <a:pt x="31481" y="16013"/>
                  <a:pt x="31315" y="15954"/>
                  <a:pt x="31146" y="15897"/>
                </a:cubicBezTo>
                <a:cubicBezTo>
                  <a:pt x="31079" y="15875"/>
                  <a:pt x="31011" y="15862"/>
                  <a:pt x="30933" y="15843"/>
                </a:cubicBezTo>
                <a:cubicBezTo>
                  <a:pt x="30936" y="15815"/>
                  <a:pt x="30939" y="15781"/>
                  <a:pt x="30945" y="15749"/>
                </a:cubicBezTo>
                <a:cubicBezTo>
                  <a:pt x="30974" y="15607"/>
                  <a:pt x="30954" y="15575"/>
                  <a:pt x="30821" y="15539"/>
                </a:cubicBezTo>
                <a:cubicBezTo>
                  <a:pt x="30604" y="15482"/>
                  <a:pt x="30401" y="15391"/>
                  <a:pt x="30219" y="15254"/>
                </a:cubicBezTo>
                <a:cubicBezTo>
                  <a:pt x="30168" y="15215"/>
                  <a:pt x="30087" y="15216"/>
                  <a:pt x="30024" y="15201"/>
                </a:cubicBezTo>
                <a:cubicBezTo>
                  <a:pt x="30066" y="15117"/>
                  <a:pt x="30113" y="15029"/>
                  <a:pt x="30154" y="14936"/>
                </a:cubicBezTo>
                <a:cubicBezTo>
                  <a:pt x="30188" y="14863"/>
                  <a:pt x="30168" y="14796"/>
                  <a:pt x="30100" y="14755"/>
                </a:cubicBezTo>
                <a:cubicBezTo>
                  <a:pt x="30027" y="14711"/>
                  <a:pt x="29951" y="14671"/>
                  <a:pt x="29871" y="14642"/>
                </a:cubicBezTo>
                <a:cubicBezTo>
                  <a:pt x="29696" y="14576"/>
                  <a:pt x="29519" y="14520"/>
                  <a:pt x="29343" y="14459"/>
                </a:cubicBezTo>
                <a:cubicBezTo>
                  <a:pt x="29331" y="14455"/>
                  <a:pt x="29321" y="14449"/>
                  <a:pt x="29309" y="14449"/>
                </a:cubicBezTo>
                <a:cubicBezTo>
                  <a:pt x="29183" y="14449"/>
                  <a:pt x="29067" y="14439"/>
                  <a:pt x="28979" y="14320"/>
                </a:cubicBezTo>
                <a:cubicBezTo>
                  <a:pt x="28962" y="14296"/>
                  <a:pt x="28915" y="14294"/>
                  <a:pt x="28866" y="14294"/>
                </a:cubicBezTo>
                <a:cubicBezTo>
                  <a:pt x="28855" y="14294"/>
                  <a:pt x="28844" y="14294"/>
                  <a:pt x="28832" y="14294"/>
                </a:cubicBezTo>
                <a:cubicBezTo>
                  <a:pt x="28813" y="14294"/>
                  <a:pt x="28795" y="14294"/>
                  <a:pt x="28778" y="14292"/>
                </a:cubicBezTo>
                <a:cubicBezTo>
                  <a:pt x="28695" y="14282"/>
                  <a:pt x="28612" y="14273"/>
                  <a:pt x="28511" y="14261"/>
                </a:cubicBezTo>
                <a:cubicBezTo>
                  <a:pt x="28683" y="14045"/>
                  <a:pt x="28841" y="13853"/>
                  <a:pt x="28989" y="13654"/>
                </a:cubicBezTo>
                <a:cubicBezTo>
                  <a:pt x="29011" y="13625"/>
                  <a:pt x="28981" y="13558"/>
                  <a:pt x="28976" y="13512"/>
                </a:cubicBezTo>
                <a:cubicBezTo>
                  <a:pt x="29088" y="13277"/>
                  <a:pt x="29206" y="13038"/>
                  <a:pt x="29319" y="12795"/>
                </a:cubicBezTo>
                <a:cubicBezTo>
                  <a:pt x="29329" y="12771"/>
                  <a:pt x="29315" y="12724"/>
                  <a:pt x="29298" y="12700"/>
                </a:cubicBezTo>
                <a:cubicBezTo>
                  <a:pt x="29222" y="12597"/>
                  <a:pt x="29124" y="12530"/>
                  <a:pt x="28990" y="12508"/>
                </a:cubicBezTo>
                <a:cubicBezTo>
                  <a:pt x="28860" y="12488"/>
                  <a:pt x="28732" y="12440"/>
                  <a:pt x="28603" y="12406"/>
                </a:cubicBezTo>
                <a:cubicBezTo>
                  <a:pt x="28537" y="12390"/>
                  <a:pt x="28469" y="12379"/>
                  <a:pt x="28402" y="12364"/>
                </a:cubicBezTo>
                <a:cubicBezTo>
                  <a:pt x="28435" y="12246"/>
                  <a:pt x="28404" y="12191"/>
                  <a:pt x="28265" y="12179"/>
                </a:cubicBezTo>
                <a:cubicBezTo>
                  <a:pt x="27992" y="12153"/>
                  <a:pt x="27719" y="12140"/>
                  <a:pt x="27455" y="12122"/>
                </a:cubicBezTo>
                <a:cubicBezTo>
                  <a:pt x="27486" y="12046"/>
                  <a:pt x="27527" y="11949"/>
                  <a:pt x="27566" y="11850"/>
                </a:cubicBezTo>
                <a:cubicBezTo>
                  <a:pt x="27608" y="11746"/>
                  <a:pt x="27585" y="11670"/>
                  <a:pt x="27477" y="11640"/>
                </a:cubicBezTo>
                <a:cubicBezTo>
                  <a:pt x="27321" y="11598"/>
                  <a:pt x="27160" y="11555"/>
                  <a:pt x="27000" y="11547"/>
                </a:cubicBezTo>
                <a:cubicBezTo>
                  <a:pt x="26943" y="11544"/>
                  <a:pt x="26885" y="11543"/>
                  <a:pt x="26827" y="11543"/>
                </a:cubicBezTo>
                <a:cubicBezTo>
                  <a:pt x="26652" y="11543"/>
                  <a:pt x="26478" y="11554"/>
                  <a:pt x="26303" y="11562"/>
                </a:cubicBezTo>
                <a:cubicBezTo>
                  <a:pt x="26228" y="11564"/>
                  <a:pt x="26154" y="11586"/>
                  <a:pt x="26072" y="11600"/>
                </a:cubicBezTo>
                <a:cubicBezTo>
                  <a:pt x="26033" y="11529"/>
                  <a:pt x="26006" y="11496"/>
                  <a:pt x="25945" y="11496"/>
                </a:cubicBezTo>
                <a:cubicBezTo>
                  <a:pt x="25903" y="11496"/>
                  <a:pt x="25845" y="11512"/>
                  <a:pt x="25754" y="11542"/>
                </a:cubicBezTo>
                <a:cubicBezTo>
                  <a:pt x="25596" y="11595"/>
                  <a:pt x="25445" y="11664"/>
                  <a:pt x="25286" y="11711"/>
                </a:cubicBezTo>
                <a:cubicBezTo>
                  <a:pt x="25145" y="11753"/>
                  <a:pt x="24999" y="11778"/>
                  <a:pt x="24854" y="11811"/>
                </a:cubicBezTo>
                <a:cubicBezTo>
                  <a:pt x="24881" y="11697"/>
                  <a:pt x="24907" y="11586"/>
                  <a:pt x="24937" y="11475"/>
                </a:cubicBezTo>
                <a:cubicBezTo>
                  <a:pt x="24961" y="11381"/>
                  <a:pt x="24920" y="11320"/>
                  <a:pt x="24830" y="11317"/>
                </a:cubicBezTo>
                <a:cubicBezTo>
                  <a:pt x="24795" y="11316"/>
                  <a:pt x="24760" y="11315"/>
                  <a:pt x="24726" y="11315"/>
                </a:cubicBezTo>
                <a:cubicBezTo>
                  <a:pt x="24587" y="11315"/>
                  <a:pt x="24448" y="11323"/>
                  <a:pt x="24309" y="11329"/>
                </a:cubicBezTo>
                <a:cubicBezTo>
                  <a:pt x="24206" y="11332"/>
                  <a:pt x="24101" y="11335"/>
                  <a:pt x="24000" y="11356"/>
                </a:cubicBezTo>
                <a:cubicBezTo>
                  <a:pt x="23738" y="11411"/>
                  <a:pt x="23480" y="11475"/>
                  <a:pt x="23216" y="11537"/>
                </a:cubicBezTo>
                <a:cubicBezTo>
                  <a:pt x="23218" y="11527"/>
                  <a:pt x="23231" y="11504"/>
                  <a:pt x="23227" y="11485"/>
                </a:cubicBezTo>
                <a:cubicBezTo>
                  <a:pt x="23219" y="11448"/>
                  <a:pt x="23213" y="11401"/>
                  <a:pt x="23188" y="11384"/>
                </a:cubicBezTo>
                <a:cubicBezTo>
                  <a:pt x="23160" y="11365"/>
                  <a:pt x="23119" y="11351"/>
                  <a:pt x="23082" y="11351"/>
                </a:cubicBezTo>
                <a:cubicBezTo>
                  <a:pt x="23075" y="11351"/>
                  <a:pt x="23068" y="11352"/>
                  <a:pt x="23062" y="11353"/>
                </a:cubicBezTo>
                <a:cubicBezTo>
                  <a:pt x="23017" y="11360"/>
                  <a:pt x="22975" y="11393"/>
                  <a:pt x="22934" y="11417"/>
                </a:cubicBezTo>
                <a:cubicBezTo>
                  <a:pt x="22735" y="11528"/>
                  <a:pt x="22517" y="11559"/>
                  <a:pt x="22291" y="11579"/>
                </a:cubicBezTo>
                <a:cubicBezTo>
                  <a:pt x="22028" y="11604"/>
                  <a:pt x="21767" y="11660"/>
                  <a:pt x="21503" y="11690"/>
                </a:cubicBezTo>
                <a:cubicBezTo>
                  <a:pt x="21428" y="11697"/>
                  <a:pt x="21357" y="11670"/>
                  <a:pt x="21367" y="11784"/>
                </a:cubicBezTo>
                <a:cubicBezTo>
                  <a:pt x="21322" y="11754"/>
                  <a:pt x="21272" y="11739"/>
                  <a:pt x="21223" y="11739"/>
                </a:cubicBezTo>
                <a:cubicBezTo>
                  <a:pt x="21160" y="11739"/>
                  <a:pt x="21097" y="11763"/>
                  <a:pt x="21045" y="11810"/>
                </a:cubicBezTo>
                <a:cubicBezTo>
                  <a:pt x="21022" y="11830"/>
                  <a:pt x="20980" y="11834"/>
                  <a:pt x="20948" y="11842"/>
                </a:cubicBezTo>
                <a:cubicBezTo>
                  <a:pt x="20843" y="11866"/>
                  <a:pt x="20738" y="11885"/>
                  <a:pt x="20635" y="11913"/>
                </a:cubicBezTo>
                <a:cubicBezTo>
                  <a:pt x="20547" y="11937"/>
                  <a:pt x="20464" y="11972"/>
                  <a:pt x="20384" y="12005"/>
                </a:cubicBezTo>
                <a:cubicBezTo>
                  <a:pt x="20326" y="12018"/>
                  <a:pt x="20256" y="12015"/>
                  <a:pt x="20212" y="12047"/>
                </a:cubicBezTo>
                <a:cubicBezTo>
                  <a:pt x="20206" y="12052"/>
                  <a:pt x="20200" y="12053"/>
                  <a:pt x="20193" y="12053"/>
                </a:cubicBezTo>
                <a:cubicBezTo>
                  <a:pt x="20159" y="12053"/>
                  <a:pt x="20115" y="12009"/>
                  <a:pt x="20090" y="12009"/>
                </a:cubicBezTo>
                <a:cubicBezTo>
                  <a:pt x="20077" y="12009"/>
                  <a:pt x="20069" y="12021"/>
                  <a:pt x="20069" y="12056"/>
                </a:cubicBezTo>
                <a:cubicBezTo>
                  <a:pt x="20017" y="12069"/>
                  <a:pt x="19969" y="12096"/>
                  <a:pt x="19939" y="12096"/>
                </a:cubicBezTo>
                <a:cubicBezTo>
                  <a:pt x="19932" y="12096"/>
                  <a:pt x="19926" y="12094"/>
                  <a:pt x="19922" y="12092"/>
                </a:cubicBezTo>
                <a:cubicBezTo>
                  <a:pt x="19894" y="12074"/>
                  <a:pt x="19868" y="12068"/>
                  <a:pt x="19842" y="12068"/>
                </a:cubicBezTo>
                <a:cubicBezTo>
                  <a:pt x="19785" y="12068"/>
                  <a:pt x="19731" y="12098"/>
                  <a:pt x="19676" y="12098"/>
                </a:cubicBezTo>
                <a:cubicBezTo>
                  <a:pt x="19675" y="12098"/>
                  <a:pt x="19674" y="12098"/>
                  <a:pt x="19674" y="12098"/>
                </a:cubicBezTo>
                <a:cubicBezTo>
                  <a:pt x="19453" y="12094"/>
                  <a:pt x="19231" y="12076"/>
                  <a:pt x="19010" y="12063"/>
                </a:cubicBezTo>
                <a:cubicBezTo>
                  <a:pt x="18969" y="12061"/>
                  <a:pt x="18929" y="12052"/>
                  <a:pt x="18883" y="12022"/>
                </a:cubicBezTo>
                <a:cubicBezTo>
                  <a:pt x="19024" y="11950"/>
                  <a:pt x="19163" y="11878"/>
                  <a:pt x="19303" y="11808"/>
                </a:cubicBezTo>
                <a:cubicBezTo>
                  <a:pt x="19508" y="11703"/>
                  <a:pt x="19714" y="11602"/>
                  <a:pt x="19920" y="11499"/>
                </a:cubicBezTo>
                <a:cubicBezTo>
                  <a:pt x="20066" y="11425"/>
                  <a:pt x="20218" y="11362"/>
                  <a:pt x="20358" y="11279"/>
                </a:cubicBezTo>
                <a:cubicBezTo>
                  <a:pt x="20636" y="11113"/>
                  <a:pt x="20899" y="10925"/>
                  <a:pt x="21180" y="10763"/>
                </a:cubicBezTo>
                <a:cubicBezTo>
                  <a:pt x="21398" y="10637"/>
                  <a:pt x="21633" y="10537"/>
                  <a:pt x="21860" y="10425"/>
                </a:cubicBezTo>
                <a:cubicBezTo>
                  <a:pt x="21923" y="10394"/>
                  <a:pt x="21989" y="10365"/>
                  <a:pt x="22045" y="10326"/>
                </a:cubicBezTo>
                <a:cubicBezTo>
                  <a:pt x="22072" y="10305"/>
                  <a:pt x="22082" y="10260"/>
                  <a:pt x="22088" y="10216"/>
                </a:cubicBezTo>
                <a:cubicBezTo>
                  <a:pt x="22324" y="10103"/>
                  <a:pt x="22523" y="9931"/>
                  <a:pt x="22714" y="9746"/>
                </a:cubicBezTo>
                <a:cubicBezTo>
                  <a:pt x="22786" y="9675"/>
                  <a:pt x="22878" y="9626"/>
                  <a:pt x="22961" y="9568"/>
                </a:cubicBezTo>
                <a:cubicBezTo>
                  <a:pt x="22985" y="9552"/>
                  <a:pt x="23010" y="9542"/>
                  <a:pt x="23033" y="9529"/>
                </a:cubicBezTo>
                <a:cubicBezTo>
                  <a:pt x="23211" y="9417"/>
                  <a:pt x="23216" y="9336"/>
                  <a:pt x="23053" y="9221"/>
                </a:cubicBezTo>
                <a:cubicBezTo>
                  <a:pt x="23033" y="9207"/>
                  <a:pt x="23014" y="9195"/>
                  <a:pt x="23006" y="9190"/>
                </a:cubicBezTo>
                <a:cubicBezTo>
                  <a:pt x="23229" y="9011"/>
                  <a:pt x="23439" y="8822"/>
                  <a:pt x="23671" y="8660"/>
                </a:cubicBezTo>
                <a:cubicBezTo>
                  <a:pt x="23839" y="8543"/>
                  <a:pt x="24032" y="8462"/>
                  <a:pt x="24215" y="8366"/>
                </a:cubicBezTo>
                <a:cubicBezTo>
                  <a:pt x="24253" y="8346"/>
                  <a:pt x="24294" y="8332"/>
                  <a:pt x="24331" y="8309"/>
                </a:cubicBezTo>
                <a:cubicBezTo>
                  <a:pt x="24500" y="8203"/>
                  <a:pt x="24510" y="8161"/>
                  <a:pt x="24396" y="8004"/>
                </a:cubicBezTo>
                <a:cubicBezTo>
                  <a:pt x="24652" y="7865"/>
                  <a:pt x="24807" y="7632"/>
                  <a:pt x="24961" y="7401"/>
                </a:cubicBezTo>
                <a:cubicBezTo>
                  <a:pt x="25070" y="7235"/>
                  <a:pt x="25038" y="7127"/>
                  <a:pt x="24876" y="7018"/>
                </a:cubicBezTo>
                <a:cubicBezTo>
                  <a:pt x="24786" y="6957"/>
                  <a:pt x="24698" y="6892"/>
                  <a:pt x="24603" y="6838"/>
                </a:cubicBezTo>
                <a:cubicBezTo>
                  <a:pt x="24528" y="6795"/>
                  <a:pt x="24444" y="6767"/>
                  <a:pt x="24364" y="6732"/>
                </a:cubicBezTo>
                <a:cubicBezTo>
                  <a:pt x="24638" y="6561"/>
                  <a:pt x="24797" y="6270"/>
                  <a:pt x="25012" y="6031"/>
                </a:cubicBezTo>
                <a:cubicBezTo>
                  <a:pt x="25168" y="5858"/>
                  <a:pt x="25339" y="5698"/>
                  <a:pt x="25505" y="5533"/>
                </a:cubicBezTo>
                <a:cubicBezTo>
                  <a:pt x="25723" y="5317"/>
                  <a:pt x="25722" y="5282"/>
                  <a:pt x="25471" y="5106"/>
                </a:cubicBezTo>
                <a:cubicBezTo>
                  <a:pt x="25616" y="4941"/>
                  <a:pt x="25758" y="4773"/>
                  <a:pt x="25906" y="4612"/>
                </a:cubicBezTo>
                <a:cubicBezTo>
                  <a:pt x="26026" y="4480"/>
                  <a:pt x="26028" y="4462"/>
                  <a:pt x="25929" y="4366"/>
                </a:cubicBezTo>
                <a:cubicBezTo>
                  <a:pt x="26074" y="4150"/>
                  <a:pt x="26227" y="3944"/>
                  <a:pt x="26356" y="3724"/>
                </a:cubicBezTo>
                <a:cubicBezTo>
                  <a:pt x="26428" y="3602"/>
                  <a:pt x="26388" y="3551"/>
                  <a:pt x="26247" y="3485"/>
                </a:cubicBezTo>
                <a:cubicBezTo>
                  <a:pt x="26125" y="3429"/>
                  <a:pt x="26009" y="3364"/>
                  <a:pt x="25882" y="3300"/>
                </a:cubicBezTo>
                <a:cubicBezTo>
                  <a:pt x="26072" y="3060"/>
                  <a:pt x="26272" y="2811"/>
                  <a:pt x="26475" y="2555"/>
                </a:cubicBezTo>
                <a:cubicBezTo>
                  <a:pt x="26447" y="2535"/>
                  <a:pt x="26419" y="2517"/>
                  <a:pt x="26406" y="2507"/>
                </a:cubicBezTo>
                <a:cubicBezTo>
                  <a:pt x="26524" y="2230"/>
                  <a:pt x="26783" y="2028"/>
                  <a:pt x="26812" y="1704"/>
                </a:cubicBezTo>
                <a:cubicBezTo>
                  <a:pt x="26820" y="1598"/>
                  <a:pt x="26820" y="1598"/>
                  <a:pt x="26727" y="1573"/>
                </a:cubicBezTo>
                <a:cubicBezTo>
                  <a:pt x="26910" y="1289"/>
                  <a:pt x="27092" y="1001"/>
                  <a:pt x="27280" y="717"/>
                </a:cubicBezTo>
                <a:cubicBezTo>
                  <a:pt x="27386" y="555"/>
                  <a:pt x="27509" y="400"/>
                  <a:pt x="27612" y="236"/>
                </a:cubicBezTo>
                <a:cubicBezTo>
                  <a:pt x="27652" y="172"/>
                  <a:pt x="27658" y="89"/>
                  <a:pt x="27681" y="13"/>
                </a:cubicBezTo>
                <a:cubicBezTo>
                  <a:pt x="27634" y="12"/>
                  <a:pt x="27583" y="1"/>
                  <a:pt x="27537" y="1"/>
                </a:cubicBezTo>
                <a:close/>
              </a:path>
            </a:pathLst>
          </a:custGeom>
          <a:solidFill>
            <a:srgbClr val="689A69">
              <a:alpha val="46666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p34"/>
          <p:cNvSpPr/>
          <p:nvPr/>
        </p:nvSpPr>
        <p:spPr>
          <a:xfrm>
            <a:off x="8424012" y="49982"/>
            <a:ext cx="1119345" cy="979050"/>
          </a:xfrm>
          <a:custGeom>
            <a:avLst/>
            <a:gdLst/>
            <a:ahLst/>
            <a:cxnLst/>
            <a:rect l="l" t="t" r="r" b="b"/>
            <a:pathLst>
              <a:path w="37521" h="32821" extrusionOk="0">
                <a:moveTo>
                  <a:pt x="26707" y="0"/>
                </a:moveTo>
                <a:cubicBezTo>
                  <a:pt x="26685" y="0"/>
                  <a:pt x="26661" y="13"/>
                  <a:pt x="26641" y="39"/>
                </a:cubicBezTo>
                <a:cubicBezTo>
                  <a:pt x="26545" y="161"/>
                  <a:pt x="26394" y="228"/>
                  <a:pt x="26328" y="385"/>
                </a:cubicBezTo>
                <a:cubicBezTo>
                  <a:pt x="26298" y="456"/>
                  <a:pt x="26209" y="499"/>
                  <a:pt x="26148" y="559"/>
                </a:cubicBezTo>
                <a:cubicBezTo>
                  <a:pt x="25798" y="898"/>
                  <a:pt x="25454" y="1240"/>
                  <a:pt x="25100" y="1573"/>
                </a:cubicBezTo>
                <a:cubicBezTo>
                  <a:pt x="25000" y="1667"/>
                  <a:pt x="24872" y="1732"/>
                  <a:pt x="24744" y="1819"/>
                </a:cubicBezTo>
                <a:cubicBezTo>
                  <a:pt x="24724" y="1776"/>
                  <a:pt x="24701" y="1738"/>
                  <a:pt x="24688" y="1696"/>
                </a:cubicBezTo>
                <a:cubicBezTo>
                  <a:pt x="24665" y="1619"/>
                  <a:pt x="24621" y="1584"/>
                  <a:pt x="24562" y="1584"/>
                </a:cubicBezTo>
                <a:cubicBezTo>
                  <a:pt x="24540" y="1584"/>
                  <a:pt x="24516" y="1589"/>
                  <a:pt x="24490" y="1598"/>
                </a:cubicBezTo>
                <a:cubicBezTo>
                  <a:pt x="24413" y="1625"/>
                  <a:pt x="24327" y="1645"/>
                  <a:pt x="24266" y="1694"/>
                </a:cubicBezTo>
                <a:cubicBezTo>
                  <a:pt x="23997" y="1910"/>
                  <a:pt x="23720" y="2118"/>
                  <a:pt x="23515" y="2406"/>
                </a:cubicBezTo>
                <a:cubicBezTo>
                  <a:pt x="23432" y="2524"/>
                  <a:pt x="23308" y="2614"/>
                  <a:pt x="23200" y="2717"/>
                </a:cubicBezTo>
                <a:cubicBezTo>
                  <a:pt x="23090" y="2530"/>
                  <a:pt x="22973" y="2337"/>
                  <a:pt x="22862" y="2141"/>
                </a:cubicBezTo>
                <a:cubicBezTo>
                  <a:pt x="22829" y="2082"/>
                  <a:pt x="22792" y="2054"/>
                  <a:pt x="22740" y="2054"/>
                </a:cubicBezTo>
                <a:cubicBezTo>
                  <a:pt x="22719" y="2054"/>
                  <a:pt x="22696" y="2059"/>
                  <a:pt x="22670" y="2067"/>
                </a:cubicBezTo>
                <a:cubicBezTo>
                  <a:pt x="22500" y="2123"/>
                  <a:pt x="22383" y="2243"/>
                  <a:pt x="22274" y="2376"/>
                </a:cubicBezTo>
                <a:cubicBezTo>
                  <a:pt x="22162" y="2512"/>
                  <a:pt x="22052" y="2651"/>
                  <a:pt x="21943" y="2792"/>
                </a:cubicBezTo>
                <a:cubicBezTo>
                  <a:pt x="21900" y="2846"/>
                  <a:pt x="21866" y="2908"/>
                  <a:pt x="21822" y="2975"/>
                </a:cubicBezTo>
                <a:cubicBezTo>
                  <a:pt x="21796" y="2962"/>
                  <a:pt x="21765" y="2948"/>
                  <a:pt x="21737" y="2932"/>
                </a:cubicBezTo>
                <a:cubicBezTo>
                  <a:pt x="21685" y="2900"/>
                  <a:pt x="21648" y="2884"/>
                  <a:pt x="21616" y="2884"/>
                </a:cubicBezTo>
                <a:cubicBezTo>
                  <a:pt x="21574" y="2884"/>
                  <a:pt x="21543" y="2914"/>
                  <a:pt x="21498" y="2980"/>
                </a:cubicBezTo>
                <a:cubicBezTo>
                  <a:pt x="21370" y="3167"/>
                  <a:pt x="21220" y="3328"/>
                  <a:pt x="21029" y="3455"/>
                </a:cubicBezTo>
                <a:cubicBezTo>
                  <a:pt x="20977" y="3489"/>
                  <a:pt x="20952" y="3565"/>
                  <a:pt x="20916" y="3621"/>
                </a:cubicBezTo>
                <a:cubicBezTo>
                  <a:pt x="20850" y="3555"/>
                  <a:pt x="20782" y="3481"/>
                  <a:pt x="20709" y="3411"/>
                </a:cubicBezTo>
                <a:cubicBezTo>
                  <a:pt x="20679" y="3382"/>
                  <a:pt x="20645" y="3367"/>
                  <a:pt x="20610" y="3367"/>
                </a:cubicBezTo>
                <a:cubicBezTo>
                  <a:pt x="20580" y="3367"/>
                  <a:pt x="20549" y="3378"/>
                  <a:pt x="20520" y="3402"/>
                </a:cubicBezTo>
                <a:cubicBezTo>
                  <a:pt x="20456" y="3456"/>
                  <a:pt x="20393" y="3515"/>
                  <a:pt x="20339" y="3581"/>
                </a:cubicBezTo>
                <a:cubicBezTo>
                  <a:pt x="20221" y="3725"/>
                  <a:pt x="20108" y="3874"/>
                  <a:pt x="19993" y="4021"/>
                </a:cubicBezTo>
                <a:cubicBezTo>
                  <a:pt x="19986" y="4029"/>
                  <a:pt x="19976" y="4039"/>
                  <a:pt x="19973" y="4049"/>
                </a:cubicBezTo>
                <a:cubicBezTo>
                  <a:pt x="19932" y="4168"/>
                  <a:pt x="19885" y="4274"/>
                  <a:pt x="19742" y="4319"/>
                </a:cubicBezTo>
                <a:cubicBezTo>
                  <a:pt x="19697" y="4333"/>
                  <a:pt x="19680" y="4436"/>
                  <a:pt x="19650" y="4500"/>
                </a:cubicBezTo>
                <a:cubicBezTo>
                  <a:pt x="19614" y="4575"/>
                  <a:pt x="19577" y="4651"/>
                  <a:pt x="19532" y="4742"/>
                </a:cubicBezTo>
                <a:cubicBezTo>
                  <a:pt x="19384" y="4508"/>
                  <a:pt x="19256" y="4296"/>
                  <a:pt x="19116" y="4090"/>
                </a:cubicBezTo>
                <a:cubicBezTo>
                  <a:pt x="19095" y="4060"/>
                  <a:pt x="19022" y="4065"/>
                  <a:pt x="18978" y="4057"/>
                </a:cubicBezTo>
                <a:cubicBezTo>
                  <a:pt x="18795" y="3873"/>
                  <a:pt x="18605" y="3683"/>
                  <a:pt x="18414" y="3497"/>
                </a:cubicBezTo>
                <a:cubicBezTo>
                  <a:pt x="18401" y="3485"/>
                  <a:pt x="18377" y="3479"/>
                  <a:pt x="18354" y="3479"/>
                </a:cubicBezTo>
                <a:cubicBezTo>
                  <a:pt x="18341" y="3479"/>
                  <a:pt x="18328" y="3481"/>
                  <a:pt x="18317" y="3484"/>
                </a:cubicBezTo>
                <a:cubicBezTo>
                  <a:pt x="18194" y="3522"/>
                  <a:pt x="18098" y="3591"/>
                  <a:pt x="18034" y="3710"/>
                </a:cubicBezTo>
                <a:cubicBezTo>
                  <a:pt x="17972" y="3828"/>
                  <a:pt x="17884" y="3932"/>
                  <a:pt x="17810" y="4043"/>
                </a:cubicBezTo>
                <a:cubicBezTo>
                  <a:pt x="17773" y="4099"/>
                  <a:pt x="17740" y="4160"/>
                  <a:pt x="17704" y="4219"/>
                </a:cubicBezTo>
                <a:cubicBezTo>
                  <a:pt x="17663" y="4190"/>
                  <a:pt x="17629" y="4175"/>
                  <a:pt x="17599" y="4175"/>
                </a:cubicBezTo>
                <a:cubicBezTo>
                  <a:pt x="17554" y="4175"/>
                  <a:pt x="17518" y="4209"/>
                  <a:pt x="17484" y="4286"/>
                </a:cubicBezTo>
                <a:cubicBezTo>
                  <a:pt x="17370" y="4533"/>
                  <a:pt x="17268" y="4789"/>
                  <a:pt x="17164" y="5031"/>
                </a:cubicBezTo>
                <a:cubicBezTo>
                  <a:pt x="17103" y="4978"/>
                  <a:pt x="17023" y="4906"/>
                  <a:pt x="16944" y="4836"/>
                </a:cubicBezTo>
                <a:cubicBezTo>
                  <a:pt x="16904" y="4800"/>
                  <a:pt x="16864" y="4781"/>
                  <a:pt x="16827" y="4781"/>
                </a:cubicBezTo>
                <a:cubicBezTo>
                  <a:pt x="16787" y="4781"/>
                  <a:pt x="16749" y="4803"/>
                  <a:pt x="16716" y="4851"/>
                </a:cubicBezTo>
                <a:cubicBezTo>
                  <a:pt x="16624" y="4984"/>
                  <a:pt x="16532" y="5122"/>
                  <a:pt x="16471" y="5269"/>
                </a:cubicBezTo>
                <a:cubicBezTo>
                  <a:pt x="16384" y="5484"/>
                  <a:pt x="16321" y="5711"/>
                  <a:pt x="16254" y="5933"/>
                </a:cubicBezTo>
                <a:cubicBezTo>
                  <a:pt x="16233" y="6005"/>
                  <a:pt x="16229" y="6082"/>
                  <a:pt x="16215" y="6163"/>
                </a:cubicBezTo>
                <a:cubicBezTo>
                  <a:pt x="16079" y="6188"/>
                  <a:pt x="16059" y="6215"/>
                  <a:pt x="16056" y="6445"/>
                </a:cubicBezTo>
                <a:cubicBezTo>
                  <a:pt x="16054" y="6610"/>
                  <a:pt x="16068" y="6775"/>
                  <a:pt x="16061" y="6941"/>
                </a:cubicBezTo>
                <a:cubicBezTo>
                  <a:pt x="16055" y="7088"/>
                  <a:pt x="16030" y="7234"/>
                  <a:pt x="16014" y="7382"/>
                </a:cubicBezTo>
                <a:cubicBezTo>
                  <a:pt x="15916" y="7319"/>
                  <a:pt x="15818" y="7258"/>
                  <a:pt x="15723" y="7193"/>
                </a:cubicBezTo>
                <a:cubicBezTo>
                  <a:pt x="15692" y="7172"/>
                  <a:pt x="15662" y="7162"/>
                  <a:pt x="15635" y="7162"/>
                </a:cubicBezTo>
                <a:cubicBezTo>
                  <a:pt x="15593" y="7162"/>
                  <a:pt x="15558" y="7189"/>
                  <a:pt x="15538" y="7242"/>
                </a:cubicBezTo>
                <a:cubicBezTo>
                  <a:pt x="15477" y="7403"/>
                  <a:pt x="15427" y="7571"/>
                  <a:pt x="15377" y="7736"/>
                </a:cubicBezTo>
                <a:cubicBezTo>
                  <a:pt x="15348" y="7835"/>
                  <a:pt x="15314" y="7936"/>
                  <a:pt x="15302" y="8037"/>
                </a:cubicBezTo>
                <a:cubicBezTo>
                  <a:pt x="15267" y="8302"/>
                  <a:pt x="15242" y="8569"/>
                  <a:pt x="15214" y="8837"/>
                </a:cubicBezTo>
                <a:cubicBezTo>
                  <a:pt x="15205" y="8832"/>
                  <a:pt x="15186" y="8813"/>
                  <a:pt x="15168" y="8811"/>
                </a:cubicBezTo>
                <a:cubicBezTo>
                  <a:pt x="15147" y="8808"/>
                  <a:pt x="15123" y="8803"/>
                  <a:pt x="15101" y="8803"/>
                </a:cubicBezTo>
                <a:cubicBezTo>
                  <a:pt x="15085" y="8803"/>
                  <a:pt x="15071" y="8805"/>
                  <a:pt x="15061" y="8813"/>
                </a:cubicBezTo>
                <a:cubicBezTo>
                  <a:pt x="15027" y="8837"/>
                  <a:pt x="14998" y="8881"/>
                  <a:pt x="14990" y="8922"/>
                </a:cubicBezTo>
                <a:cubicBezTo>
                  <a:pt x="14983" y="8966"/>
                  <a:pt x="15000" y="9016"/>
                  <a:pt x="15008" y="9063"/>
                </a:cubicBezTo>
                <a:cubicBezTo>
                  <a:pt x="15047" y="9287"/>
                  <a:pt x="15004" y="9503"/>
                  <a:pt x="14950" y="9723"/>
                </a:cubicBezTo>
                <a:cubicBezTo>
                  <a:pt x="14886" y="9980"/>
                  <a:pt x="14854" y="10246"/>
                  <a:pt x="14794" y="10504"/>
                </a:cubicBezTo>
                <a:cubicBezTo>
                  <a:pt x="14778" y="10576"/>
                  <a:pt x="14729" y="10635"/>
                  <a:pt x="14840" y="10663"/>
                </a:cubicBezTo>
                <a:cubicBezTo>
                  <a:pt x="14739" y="10740"/>
                  <a:pt x="14711" y="10861"/>
                  <a:pt x="14757" y="10976"/>
                </a:cubicBezTo>
                <a:cubicBezTo>
                  <a:pt x="14769" y="11005"/>
                  <a:pt x="14759" y="11045"/>
                  <a:pt x="14756" y="11080"/>
                </a:cubicBezTo>
                <a:cubicBezTo>
                  <a:pt x="14744" y="11187"/>
                  <a:pt x="14727" y="11292"/>
                  <a:pt x="14720" y="11399"/>
                </a:cubicBezTo>
                <a:cubicBezTo>
                  <a:pt x="14713" y="11489"/>
                  <a:pt x="14717" y="11580"/>
                  <a:pt x="14723" y="11667"/>
                </a:cubicBezTo>
                <a:cubicBezTo>
                  <a:pt x="14716" y="11725"/>
                  <a:pt x="14691" y="11790"/>
                  <a:pt x="14707" y="11844"/>
                </a:cubicBezTo>
                <a:cubicBezTo>
                  <a:pt x="14723" y="11903"/>
                  <a:pt x="14558" y="11944"/>
                  <a:pt x="14667" y="11982"/>
                </a:cubicBezTo>
                <a:cubicBezTo>
                  <a:pt x="14664" y="12046"/>
                  <a:pt x="14677" y="12113"/>
                  <a:pt x="14653" y="12132"/>
                </a:cubicBezTo>
                <a:cubicBezTo>
                  <a:pt x="14569" y="12198"/>
                  <a:pt x="14605" y="12291"/>
                  <a:pt x="14577" y="12367"/>
                </a:cubicBezTo>
                <a:cubicBezTo>
                  <a:pt x="14501" y="12576"/>
                  <a:pt x="14412" y="12779"/>
                  <a:pt x="14326" y="12984"/>
                </a:cubicBezTo>
                <a:cubicBezTo>
                  <a:pt x="14311" y="13021"/>
                  <a:pt x="14289" y="13057"/>
                  <a:pt x="14245" y="13091"/>
                </a:cubicBezTo>
                <a:cubicBezTo>
                  <a:pt x="14223" y="12934"/>
                  <a:pt x="14202" y="12779"/>
                  <a:pt x="14181" y="12624"/>
                </a:cubicBezTo>
                <a:cubicBezTo>
                  <a:pt x="14150" y="12394"/>
                  <a:pt x="14121" y="12167"/>
                  <a:pt x="14093" y="11939"/>
                </a:cubicBezTo>
                <a:cubicBezTo>
                  <a:pt x="14072" y="11777"/>
                  <a:pt x="14063" y="11612"/>
                  <a:pt x="14029" y="11453"/>
                </a:cubicBezTo>
                <a:cubicBezTo>
                  <a:pt x="13962" y="11137"/>
                  <a:pt x="13872" y="10825"/>
                  <a:pt x="13812" y="10508"/>
                </a:cubicBezTo>
                <a:cubicBezTo>
                  <a:pt x="13764" y="10259"/>
                  <a:pt x="13747" y="10006"/>
                  <a:pt x="13716" y="9754"/>
                </a:cubicBezTo>
                <a:cubicBezTo>
                  <a:pt x="13709" y="9685"/>
                  <a:pt x="13704" y="9614"/>
                  <a:pt x="13684" y="9547"/>
                </a:cubicBezTo>
                <a:cubicBezTo>
                  <a:pt x="13675" y="9515"/>
                  <a:pt x="13636" y="9491"/>
                  <a:pt x="13596" y="9471"/>
                </a:cubicBezTo>
                <a:cubicBezTo>
                  <a:pt x="13567" y="9212"/>
                  <a:pt x="13469" y="8967"/>
                  <a:pt x="13358" y="8725"/>
                </a:cubicBezTo>
                <a:cubicBezTo>
                  <a:pt x="13315" y="8636"/>
                  <a:pt x="13298" y="8533"/>
                  <a:pt x="13272" y="8435"/>
                </a:cubicBezTo>
                <a:cubicBezTo>
                  <a:pt x="13263" y="8407"/>
                  <a:pt x="13263" y="8380"/>
                  <a:pt x="13257" y="8354"/>
                </a:cubicBezTo>
                <a:cubicBezTo>
                  <a:pt x="13229" y="8227"/>
                  <a:pt x="13189" y="8167"/>
                  <a:pt x="13125" y="8167"/>
                </a:cubicBezTo>
                <a:cubicBezTo>
                  <a:pt x="13085" y="8167"/>
                  <a:pt x="13036" y="8190"/>
                  <a:pt x="12973" y="8234"/>
                </a:cubicBezTo>
                <a:cubicBezTo>
                  <a:pt x="12955" y="8247"/>
                  <a:pt x="12937" y="8261"/>
                  <a:pt x="12929" y="8267"/>
                </a:cubicBezTo>
                <a:cubicBezTo>
                  <a:pt x="12833" y="7999"/>
                  <a:pt x="12723" y="7736"/>
                  <a:pt x="12648" y="7465"/>
                </a:cubicBezTo>
                <a:cubicBezTo>
                  <a:pt x="12593" y="7268"/>
                  <a:pt x="12579" y="7058"/>
                  <a:pt x="12548" y="6854"/>
                </a:cubicBezTo>
                <a:cubicBezTo>
                  <a:pt x="12542" y="6811"/>
                  <a:pt x="12542" y="6768"/>
                  <a:pt x="12533" y="6727"/>
                </a:cubicBezTo>
                <a:cubicBezTo>
                  <a:pt x="12503" y="6589"/>
                  <a:pt x="12476" y="6537"/>
                  <a:pt x="12399" y="6537"/>
                </a:cubicBezTo>
                <a:cubicBezTo>
                  <a:pt x="12366" y="6537"/>
                  <a:pt x="12323" y="6547"/>
                  <a:pt x="12267" y="6563"/>
                </a:cubicBezTo>
                <a:cubicBezTo>
                  <a:pt x="12219" y="6277"/>
                  <a:pt x="12051" y="6053"/>
                  <a:pt x="11884" y="5832"/>
                </a:cubicBezTo>
                <a:cubicBezTo>
                  <a:pt x="11818" y="5745"/>
                  <a:pt x="11755" y="5704"/>
                  <a:pt x="11685" y="5704"/>
                </a:cubicBezTo>
                <a:cubicBezTo>
                  <a:pt x="11627" y="5704"/>
                  <a:pt x="11565" y="5732"/>
                  <a:pt x="11494" y="5786"/>
                </a:cubicBezTo>
                <a:cubicBezTo>
                  <a:pt x="11406" y="5850"/>
                  <a:pt x="11317" y="5911"/>
                  <a:pt x="11234" y="5983"/>
                </a:cubicBezTo>
                <a:cubicBezTo>
                  <a:pt x="11169" y="6041"/>
                  <a:pt x="11115" y="6111"/>
                  <a:pt x="11055" y="6175"/>
                </a:cubicBezTo>
                <a:cubicBezTo>
                  <a:pt x="10986" y="5859"/>
                  <a:pt x="10762" y="5614"/>
                  <a:pt x="10608" y="5333"/>
                </a:cubicBezTo>
                <a:cubicBezTo>
                  <a:pt x="10495" y="5128"/>
                  <a:pt x="10401" y="4913"/>
                  <a:pt x="10300" y="4702"/>
                </a:cubicBezTo>
                <a:cubicBezTo>
                  <a:pt x="10226" y="4546"/>
                  <a:pt x="10182" y="4474"/>
                  <a:pt x="10114" y="4474"/>
                </a:cubicBezTo>
                <a:cubicBezTo>
                  <a:pt x="10061" y="4474"/>
                  <a:pt x="9993" y="4516"/>
                  <a:pt x="9886" y="4594"/>
                </a:cubicBezTo>
                <a:cubicBezTo>
                  <a:pt x="9775" y="4403"/>
                  <a:pt x="9664" y="4213"/>
                  <a:pt x="9559" y="4021"/>
                </a:cubicBezTo>
                <a:cubicBezTo>
                  <a:pt x="9506" y="3922"/>
                  <a:pt x="9480" y="3882"/>
                  <a:pt x="9437" y="3882"/>
                </a:cubicBezTo>
                <a:cubicBezTo>
                  <a:pt x="9412" y="3882"/>
                  <a:pt x="9381" y="3896"/>
                  <a:pt x="9336" y="3918"/>
                </a:cubicBezTo>
                <a:cubicBezTo>
                  <a:pt x="9181" y="3709"/>
                  <a:pt x="9035" y="3497"/>
                  <a:pt x="8870" y="3303"/>
                </a:cubicBezTo>
                <a:cubicBezTo>
                  <a:pt x="8829" y="3254"/>
                  <a:pt x="8795" y="3232"/>
                  <a:pt x="8759" y="3232"/>
                </a:cubicBezTo>
                <a:cubicBezTo>
                  <a:pt x="8715" y="3232"/>
                  <a:pt x="8669" y="3266"/>
                  <a:pt x="8610" y="3328"/>
                </a:cubicBezTo>
                <a:cubicBezTo>
                  <a:pt x="8515" y="3424"/>
                  <a:pt x="8415" y="3513"/>
                  <a:pt x="8313" y="3611"/>
                </a:cubicBezTo>
                <a:cubicBezTo>
                  <a:pt x="8150" y="3351"/>
                  <a:pt x="7979" y="3082"/>
                  <a:pt x="7805" y="2805"/>
                </a:cubicBezTo>
                <a:cubicBezTo>
                  <a:pt x="7778" y="2826"/>
                  <a:pt x="7752" y="2845"/>
                  <a:pt x="7738" y="2855"/>
                </a:cubicBezTo>
                <a:cubicBezTo>
                  <a:pt x="7515" y="2653"/>
                  <a:pt x="7411" y="2340"/>
                  <a:pt x="7114" y="2207"/>
                </a:cubicBezTo>
                <a:cubicBezTo>
                  <a:pt x="7073" y="2189"/>
                  <a:pt x="7049" y="2179"/>
                  <a:pt x="7031" y="2179"/>
                </a:cubicBezTo>
                <a:cubicBezTo>
                  <a:pt x="7007" y="2179"/>
                  <a:pt x="6994" y="2198"/>
                  <a:pt x="6964" y="2244"/>
                </a:cubicBezTo>
                <a:cubicBezTo>
                  <a:pt x="6755" y="1978"/>
                  <a:pt x="6543" y="1712"/>
                  <a:pt x="6336" y="1441"/>
                </a:cubicBezTo>
                <a:cubicBezTo>
                  <a:pt x="6218" y="1285"/>
                  <a:pt x="6112" y="1121"/>
                  <a:pt x="5989" y="968"/>
                </a:cubicBezTo>
                <a:cubicBezTo>
                  <a:pt x="5942" y="910"/>
                  <a:pt x="5865" y="876"/>
                  <a:pt x="5802" y="831"/>
                </a:cubicBezTo>
                <a:cubicBezTo>
                  <a:pt x="5776" y="895"/>
                  <a:pt x="5727" y="962"/>
                  <a:pt x="5731" y="1025"/>
                </a:cubicBezTo>
                <a:cubicBezTo>
                  <a:pt x="5742" y="1249"/>
                  <a:pt x="5766" y="1473"/>
                  <a:pt x="5798" y="1696"/>
                </a:cubicBezTo>
                <a:cubicBezTo>
                  <a:pt x="5830" y="1922"/>
                  <a:pt x="5878" y="2146"/>
                  <a:pt x="5917" y="2372"/>
                </a:cubicBezTo>
                <a:cubicBezTo>
                  <a:pt x="5907" y="2368"/>
                  <a:pt x="5896" y="2366"/>
                  <a:pt x="5885" y="2362"/>
                </a:cubicBezTo>
                <a:cubicBezTo>
                  <a:pt x="5864" y="2396"/>
                  <a:pt x="5821" y="2434"/>
                  <a:pt x="5824" y="2465"/>
                </a:cubicBezTo>
                <a:cubicBezTo>
                  <a:pt x="5842" y="2681"/>
                  <a:pt x="5874" y="2895"/>
                  <a:pt x="5891" y="3111"/>
                </a:cubicBezTo>
                <a:cubicBezTo>
                  <a:pt x="5899" y="3178"/>
                  <a:pt x="5860" y="3249"/>
                  <a:pt x="5865" y="3317"/>
                </a:cubicBezTo>
                <a:cubicBezTo>
                  <a:pt x="5874" y="3452"/>
                  <a:pt x="5900" y="3586"/>
                  <a:pt x="5919" y="3729"/>
                </a:cubicBezTo>
                <a:cubicBezTo>
                  <a:pt x="5893" y="3721"/>
                  <a:pt x="5869" y="3714"/>
                  <a:pt x="5844" y="3707"/>
                </a:cubicBezTo>
                <a:cubicBezTo>
                  <a:pt x="5803" y="3694"/>
                  <a:pt x="5767" y="3688"/>
                  <a:pt x="5736" y="3688"/>
                </a:cubicBezTo>
                <a:cubicBezTo>
                  <a:pt x="5642" y="3688"/>
                  <a:pt x="5590" y="3747"/>
                  <a:pt x="5577" y="3877"/>
                </a:cubicBezTo>
                <a:cubicBezTo>
                  <a:pt x="5549" y="4146"/>
                  <a:pt x="5528" y="4415"/>
                  <a:pt x="5510" y="4686"/>
                </a:cubicBezTo>
                <a:cubicBezTo>
                  <a:pt x="5505" y="4768"/>
                  <a:pt x="5521" y="4850"/>
                  <a:pt x="5528" y="4940"/>
                </a:cubicBezTo>
                <a:cubicBezTo>
                  <a:pt x="5498" y="4929"/>
                  <a:pt x="5461" y="4914"/>
                  <a:pt x="5422" y="4902"/>
                </a:cubicBezTo>
                <a:cubicBezTo>
                  <a:pt x="5403" y="4896"/>
                  <a:pt x="5386" y="4893"/>
                  <a:pt x="5370" y="4893"/>
                </a:cubicBezTo>
                <a:cubicBezTo>
                  <a:pt x="5318" y="4893"/>
                  <a:pt x="5290" y="4928"/>
                  <a:pt x="5300" y="4994"/>
                </a:cubicBezTo>
                <a:cubicBezTo>
                  <a:pt x="5317" y="5102"/>
                  <a:pt x="5351" y="5206"/>
                  <a:pt x="5369" y="5313"/>
                </a:cubicBezTo>
                <a:cubicBezTo>
                  <a:pt x="5386" y="5432"/>
                  <a:pt x="5403" y="5551"/>
                  <a:pt x="5405" y="5669"/>
                </a:cubicBezTo>
                <a:cubicBezTo>
                  <a:pt x="5409" y="5885"/>
                  <a:pt x="5400" y="6103"/>
                  <a:pt x="5397" y="6298"/>
                </a:cubicBezTo>
                <a:cubicBezTo>
                  <a:pt x="5153" y="6316"/>
                  <a:pt x="4901" y="6329"/>
                  <a:pt x="4650" y="6353"/>
                </a:cubicBezTo>
                <a:cubicBezTo>
                  <a:pt x="4613" y="6355"/>
                  <a:pt x="4553" y="6403"/>
                  <a:pt x="4550" y="6435"/>
                </a:cubicBezTo>
                <a:cubicBezTo>
                  <a:pt x="4529" y="6591"/>
                  <a:pt x="4525" y="6751"/>
                  <a:pt x="4514" y="6919"/>
                </a:cubicBezTo>
                <a:cubicBezTo>
                  <a:pt x="4427" y="6940"/>
                  <a:pt x="4419" y="6964"/>
                  <a:pt x="4460" y="7087"/>
                </a:cubicBezTo>
                <a:cubicBezTo>
                  <a:pt x="4509" y="7233"/>
                  <a:pt x="4548" y="7382"/>
                  <a:pt x="4588" y="7525"/>
                </a:cubicBezTo>
                <a:cubicBezTo>
                  <a:pt x="4424" y="7528"/>
                  <a:pt x="4399" y="7559"/>
                  <a:pt x="4463" y="7706"/>
                </a:cubicBezTo>
                <a:cubicBezTo>
                  <a:pt x="4561" y="7928"/>
                  <a:pt x="4670" y="8146"/>
                  <a:pt x="4768" y="8369"/>
                </a:cubicBezTo>
                <a:cubicBezTo>
                  <a:pt x="4798" y="8436"/>
                  <a:pt x="4805" y="8514"/>
                  <a:pt x="4822" y="8583"/>
                </a:cubicBezTo>
                <a:cubicBezTo>
                  <a:pt x="4704" y="8570"/>
                  <a:pt x="4598" y="8557"/>
                  <a:pt x="4493" y="8546"/>
                </a:cubicBezTo>
                <a:cubicBezTo>
                  <a:pt x="4485" y="8545"/>
                  <a:pt x="4476" y="8545"/>
                  <a:pt x="4468" y="8545"/>
                </a:cubicBezTo>
                <a:cubicBezTo>
                  <a:pt x="4390" y="8545"/>
                  <a:pt x="4356" y="8595"/>
                  <a:pt x="4366" y="8674"/>
                </a:cubicBezTo>
                <a:cubicBezTo>
                  <a:pt x="4375" y="8750"/>
                  <a:pt x="4386" y="8832"/>
                  <a:pt x="4423" y="8896"/>
                </a:cubicBezTo>
                <a:cubicBezTo>
                  <a:pt x="4572" y="9153"/>
                  <a:pt x="4623" y="9441"/>
                  <a:pt x="4707" y="9719"/>
                </a:cubicBezTo>
                <a:cubicBezTo>
                  <a:pt x="4773" y="9936"/>
                  <a:pt x="4880" y="10141"/>
                  <a:pt x="4975" y="10350"/>
                </a:cubicBezTo>
                <a:cubicBezTo>
                  <a:pt x="5014" y="10435"/>
                  <a:pt x="5067" y="10516"/>
                  <a:pt x="5105" y="10581"/>
                </a:cubicBezTo>
                <a:cubicBezTo>
                  <a:pt x="4944" y="10567"/>
                  <a:pt x="4772" y="10547"/>
                  <a:pt x="4599" y="10538"/>
                </a:cubicBezTo>
                <a:cubicBezTo>
                  <a:pt x="4557" y="10536"/>
                  <a:pt x="4514" y="10535"/>
                  <a:pt x="4472" y="10535"/>
                </a:cubicBezTo>
                <a:cubicBezTo>
                  <a:pt x="4390" y="10535"/>
                  <a:pt x="4308" y="10538"/>
                  <a:pt x="4226" y="10540"/>
                </a:cubicBezTo>
                <a:cubicBezTo>
                  <a:pt x="4085" y="10541"/>
                  <a:pt x="4071" y="10558"/>
                  <a:pt x="4080" y="10694"/>
                </a:cubicBezTo>
                <a:cubicBezTo>
                  <a:pt x="4082" y="10716"/>
                  <a:pt x="4082" y="10738"/>
                  <a:pt x="4084" y="10775"/>
                </a:cubicBezTo>
                <a:cubicBezTo>
                  <a:pt x="4016" y="10743"/>
                  <a:pt x="3950" y="10732"/>
                  <a:pt x="3885" y="10732"/>
                </a:cubicBezTo>
                <a:cubicBezTo>
                  <a:pt x="3732" y="10732"/>
                  <a:pt x="3586" y="10794"/>
                  <a:pt x="3437" y="10804"/>
                </a:cubicBezTo>
                <a:cubicBezTo>
                  <a:pt x="3414" y="10805"/>
                  <a:pt x="3373" y="10857"/>
                  <a:pt x="3374" y="10885"/>
                </a:cubicBezTo>
                <a:cubicBezTo>
                  <a:pt x="3382" y="11070"/>
                  <a:pt x="3387" y="11255"/>
                  <a:pt x="3415" y="11437"/>
                </a:cubicBezTo>
                <a:cubicBezTo>
                  <a:pt x="3430" y="11533"/>
                  <a:pt x="3491" y="11621"/>
                  <a:pt x="3541" y="11736"/>
                </a:cubicBezTo>
                <a:lnTo>
                  <a:pt x="3541" y="11736"/>
                </a:lnTo>
                <a:cubicBezTo>
                  <a:pt x="3539" y="11735"/>
                  <a:pt x="3528" y="11730"/>
                  <a:pt x="3516" y="11730"/>
                </a:cubicBezTo>
                <a:cubicBezTo>
                  <a:pt x="3513" y="11730"/>
                  <a:pt x="3510" y="11730"/>
                  <a:pt x="3508" y="11731"/>
                </a:cubicBezTo>
                <a:cubicBezTo>
                  <a:pt x="3358" y="11761"/>
                  <a:pt x="3336" y="11827"/>
                  <a:pt x="3418" y="11956"/>
                </a:cubicBezTo>
                <a:cubicBezTo>
                  <a:pt x="3532" y="12136"/>
                  <a:pt x="3639" y="12321"/>
                  <a:pt x="3752" y="12501"/>
                </a:cubicBezTo>
                <a:cubicBezTo>
                  <a:pt x="3780" y="12546"/>
                  <a:pt x="3817" y="12586"/>
                  <a:pt x="3848" y="12624"/>
                </a:cubicBezTo>
                <a:cubicBezTo>
                  <a:pt x="3778" y="12654"/>
                  <a:pt x="3703" y="12685"/>
                  <a:pt x="3629" y="12717"/>
                </a:cubicBezTo>
                <a:cubicBezTo>
                  <a:pt x="3553" y="12750"/>
                  <a:pt x="3542" y="12796"/>
                  <a:pt x="3578" y="12876"/>
                </a:cubicBezTo>
                <a:cubicBezTo>
                  <a:pt x="3706" y="13153"/>
                  <a:pt x="3894" y="13370"/>
                  <a:pt x="4170" y="13506"/>
                </a:cubicBezTo>
                <a:cubicBezTo>
                  <a:pt x="4187" y="13515"/>
                  <a:pt x="4201" y="13529"/>
                  <a:pt x="4218" y="13542"/>
                </a:cubicBezTo>
                <a:cubicBezTo>
                  <a:pt x="4211" y="13555"/>
                  <a:pt x="4206" y="13565"/>
                  <a:pt x="4198" y="13571"/>
                </a:cubicBezTo>
                <a:cubicBezTo>
                  <a:pt x="4165" y="13599"/>
                  <a:pt x="4130" y="13627"/>
                  <a:pt x="4097" y="13654"/>
                </a:cubicBezTo>
                <a:cubicBezTo>
                  <a:pt x="4126" y="13686"/>
                  <a:pt x="4148" y="13735"/>
                  <a:pt x="4186" y="13752"/>
                </a:cubicBezTo>
                <a:cubicBezTo>
                  <a:pt x="4372" y="13845"/>
                  <a:pt x="4483" y="14002"/>
                  <a:pt x="4572" y="14180"/>
                </a:cubicBezTo>
                <a:cubicBezTo>
                  <a:pt x="4599" y="14235"/>
                  <a:pt x="4633" y="14287"/>
                  <a:pt x="4659" y="14334"/>
                </a:cubicBezTo>
                <a:cubicBezTo>
                  <a:pt x="4547" y="14381"/>
                  <a:pt x="4440" y="14432"/>
                  <a:pt x="4329" y="14474"/>
                </a:cubicBezTo>
                <a:cubicBezTo>
                  <a:pt x="4242" y="14506"/>
                  <a:pt x="4241" y="14570"/>
                  <a:pt x="4269" y="14630"/>
                </a:cubicBezTo>
                <a:cubicBezTo>
                  <a:pt x="4396" y="14895"/>
                  <a:pt x="4547" y="15146"/>
                  <a:pt x="4802" y="15317"/>
                </a:cubicBezTo>
                <a:cubicBezTo>
                  <a:pt x="4897" y="15382"/>
                  <a:pt x="4977" y="15470"/>
                  <a:pt x="5100" y="15580"/>
                </a:cubicBezTo>
                <a:cubicBezTo>
                  <a:pt x="5054" y="15574"/>
                  <a:pt x="5014" y="15571"/>
                  <a:pt x="4975" y="15567"/>
                </a:cubicBezTo>
                <a:lnTo>
                  <a:pt x="4975" y="15567"/>
                </a:lnTo>
                <a:cubicBezTo>
                  <a:pt x="4949" y="15825"/>
                  <a:pt x="5177" y="15888"/>
                  <a:pt x="5299" y="16024"/>
                </a:cubicBezTo>
                <a:cubicBezTo>
                  <a:pt x="5451" y="16192"/>
                  <a:pt x="5630" y="16336"/>
                  <a:pt x="5791" y="16495"/>
                </a:cubicBezTo>
                <a:cubicBezTo>
                  <a:pt x="5960" y="16663"/>
                  <a:pt x="6130" y="16830"/>
                  <a:pt x="6285" y="17010"/>
                </a:cubicBezTo>
                <a:cubicBezTo>
                  <a:pt x="6389" y="17132"/>
                  <a:pt x="6469" y="17275"/>
                  <a:pt x="6558" y="17409"/>
                </a:cubicBezTo>
                <a:cubicBezTo>
                  <a:pt x="6590" y="17456"/>
                  <a:pt x="6625" y="17504"/>
                  <a:pt x="6670" y="17568"/>
                </a:cubicBezTo>
                <a:cubicBezTo>
                  <a:pt x="6628" y="17559"/>
                  <a:pt x="6604" y="17553"/>
                  <a:pt x="6580" y="17549"/>
                </a:cubicBezTo>
                <a:cubicBezTo>
                  <a:pt x="6415" y="17521"/>
                  <a:pt x="6251" y="17488"/>
                  <a:pt x="6085" y="17470"/>
                </a:cubicBezTo>
                <a:cubicBezTo>
                  <a:pt x="5945" y="17454"/>
                  <a:pt x="5802" y="17459"/>
                  <a:pt x="5662" y="17445"/>
                </a:cubicBezTo>
                <a:cubicBezTo>
                  <a:pt x="5453" y="17423"/>
                  <a:pt x="5246" y="17389"/>
                  <a:pt x="5040" y="17367"/>
                </a:cubicBezTo>
                <a:cubicBezTo>
                  <a:pt x="5035" y="17366"/>
                  <a:pt x="5031" y="17366"/>
                  <a:pt x="5027" y="17366"/>
                </a:cubicBezTo>
                <a:cubicBezTo>
                  <a:pt x="4989" y="17366"/>
                  <a:pt x="4949" y="17384"/>
                  <a:pt x="4911" y="17394"/>
                </a:cubicBezTo>
                <a:lnTo>
                  <a:pt x="4942" y="17521"/>
                </a:lnTo>
                <a:cubicBezTo>
                  <a:pt x="4876" y="17508"/>
                  <a:pt x="4810" y="17497"/>
                  <a:pt x="4747" y="17497"/>
                </a:cubicBezTo>
                <a:cubicBezTo>
                  <a:pt x="4667" y="17497"/>
                  <a:pt x="4592" y="17515"/>
                  <a:pt x="4534" y="17569"/>
                </a:cubicBezTo>
                <a:cubicBezTo>
                  <a:pt x="4439" y="17564"/>
                  <a:pt x="4362" y="17553"/>
                  <a:pt x="4289" y="17553"/>
                </a:cubicBezTo>
                <a:cubicBezTo>
                  <a:pt x="4273" y="17553"/>
                  <a:pt x="4257" y="17554"/>
                  <a:pt x="4241" y="17555"/>
                </a:cubicBezTo>
                <a:cubicBezTo>
                  <a:pt x="4074" y="17573"/>
                  <a:pt x="3909" y="17594"/>
                  <a:pt x="3745" y="17627"/>
                </a:cubicBezTo>
                <a:cubicBezTo>
                  <a:pt x="3606" y="17656"/>
                  <a:pt x="3591" y="17699"/>
                  <a:pt x="3625" y="17835"/>
                </a:cubicBezTo>
                <a:cubicBezTo>
                  <a:pt x="3653" y="17946"/>
                  <a:pt x="3672" y="18061"/>
                  <a:pt x="3697" y="18178"/>
                </a:cubicBezTo>
                <a:cubicBezTo>
                  <a:pt x="3629" y="18172"/>
                  <a:pt x="3560" y="18169"/>
                  <a:pt x="3492" y="18169"/>
                </a:cubicBezTo>
                <a:cubicBezTo>
                  <a:pt x="3198" y="18169"/>
                  <a:pt x="2907" y="18222"/>
                  <a:pt x="2618" y="18301"/>
                </a:cubicBezTo>
                <a:cubicBezTo>
                  <a:pt x="2530" y="18326"/>
                  <a:pt x="2431" y="18310"/>
                  <a:pt x="2343" y="18335"/>
                </a:cubicBezTo>
                <a:cubicBezTo>
                  <a:pt x="2175" y="18381"/>
                  <a:pt x="2168" y="18407"/>
                  <a:pt x="2230" y="18569"/>
                </a:cubicBezTo>
                <a:cubicBezTo>
                  <a:pt x="2031" y="18562"/>
                  <a:pt x="1836" y="18556"/>
                  <a:pt x="1640" y="18548"/>
                </a:cubicBezTo>
                <a:cubicBezTo>
                  <a:pt x="1593" y="18547"/>
                  <a:pt x="1546" y="18540"/>
                  <a:pt x="1500" y="18536"/>
                </a:cubicBezTo>
                <a:cubicBezTo>
                  <a:pt x="1488" y="18535"/>
                  <a:pt x="1476" y="18534"/>
                  <a:pt x="1465" y="18534"/>
                </a:cubicBezTo>
                <a:cubicBezTo>
                  <a:pt x="1407" y="18534"/>
                  <a:pt x="1366" y="18551"/>
                  <a:pt x="1383" y="18625"/>
                </a:cubicBezTo>
                <a:cubicBezTo>
                  <a:pt x="1304" y="18623"/>
                  <a:pt x="1226" y="18614"/>
                  <a:pt x="1150" y="18614"/>
                </a:cubicBezTo>
                <a:cubicBezTo>
                  <a:pt x="1127" y="18614"/>
                  <a:pt x="1104" y="18615"/>
                  <a:pt x="1080" y="18617"/>
                </a:cubicBezTo>
                <a:cubicBezTo>
                  <a:pt x="790" y="18643"/>
                  <a:pt x="499" y="18673"/>
                  <a:pt x="211" y="18715"/>
                </a:cubicBezTo>
                <a:cubicBezTo>
                  <a:pt x="138" y="18726"/>
                  <a:pt x="71" y="18784"/>
                  <a:pt x="0" y="18821"/>
                </a:cubicBezTo>
                <a:cubicBezTo>
                  <a:pt x="55" y="18882"/>
                  <a:pt x="96" y="18973"/>
                  <a:pt x="164" y="19003"/>
                </a:cubicBezTo>
                <a:cubicBezTo>
                  <a:pt x="414" y="19108"/>
                  <a:pt x="672" y="19194"/>
                  <a:pt x="926" y="19287"/>
                </a:cubicBezTo>
                <a:cubicBezTo>
                  <a:pt x="955" y="19297"/>
                  <a:pt x="987" y="19297"/>
                  <a:pt x="1036" y="19303"/>
                </a:cubicBezTo>
                <a:cubicBezTo>
                  <a:pt x="945" y="19397"/>
                  <a:pt x="1021" y="19425"/>
                  <a:pt x="1084" y="19457"/>
                </a:cubicBezTo>
                <a:cubicBezTo>
                  <a:pt x="1367" y="19603"/>
                  <a:pt x="1650" y="19749"/>
                  <a:pt x="1943" y="19899"/>
                </a:cubicBezTo>
                <a:cubicBezTo>
                  <a:pt x="1831" y="19977"/>
                  <a:pt x="1865" y="20058"/>
                  <a:pt x="1943" y="20119"/>
                </a:cubicBezTo>
                <a:cubicBezTo>
                  <a:pt x="2061" y="20213"/>
                  <a:pt x="2185" y="20300"/>
                  <a:pt x="2315" y="20378"/>
                </a:cubicBezTo>
                <a:cubicBezTo>
                  <a:pt x="2456" y="20464"/>
                  <a:pt x="2601" y="20538"/>
                  <a:pt x="2747" y="20609"/>
                </a:cubicBezTo>
                <a:cubicBezTo>
                  <a:pt x="2870" y="20666"/>
                  <a:pt x="2997" y="20712"/>
                  <a:pt x="3130" y="20765"/>
                </a:cubicBezTo>
                <a:cubicBezTo>
                  <a:pt x="3066" y="20809"/>
                  <a:pt x="2997" y="20871"/>
                  <a:pt x="2917" y="20907"/>
                </a:cubicBezTo>
                <a:cubicBezTo>
                  <a:pt x="2823" y="20949"/>
                  <a:pt x="2843" y="21010"/>
                  <a:pt x="2884" y="21064"/>
                </a:cubicBezTo>
                <a:cubicBezTo>
                  <a:pt x="2942" y="21140"/>
                  <a:pt x="3006" y="21218"/>
                  <a:pt x="3084" y="21272"/>
                </a:cubicBezTo>
                <a:cubicBezTo>
                  <a:pt x="3308" y="21427"/>
                  <a:pt x="3538" y="21571"/>
                  <a:pt x="3771" y="21712"/>
                </a:cubicBezTo>
                <a:cubicBezTo>
                  <a:pt x="3824" y="21746"/>
                  <a:pt x="3892" y="21753"/>
                  <a:pt x="3956" y="21773"/>
                </a:cubicBezTo>
                <a:cubicBezTo>
                  <a:pt x="3910" y="21820"/>
                  <a:pt x="3857" y="21871"/>
                  <a:pt x="3805" y="21925"/>
                </a:cubicBezTo>
                <a:cubicBezTo>
                  <a:pt x="3729" y="22000"/>
                  <a:pt x="3729" y="22070"/>
                  <a:pt x="3824" y="22117"/>
                </a:cubicBezTo>
                <a:cubicBezTo>
                  <a:pt x="3959" y="22185"/>
                  <a:pt x="4104" y="22233"/>
                  <a:pt x="4242" y="22295"/>
                </a:cubicBezTo>
                <a:cubicBezTo>
                  <a:pt x="4354" y="22345"/>
                  <a:pt x="4458" y="22411"/>
                  <a:pt x="4572" y="22457"/>
                </a:cubicBezTo>
                <a:cubicBezTo>
                  <a:pt x="4722" y="22516"/>
                  <a:pt x="4840" y="22619"/>
                  <a:pt x="4977" y="22696"/>
                </a:cubicBezTo>
                <a:cubicBezTo>
                  <a:pt x="5013" y="22717"/>
                  <a:pt x="5062" y="22715"/>
                  <a:pt x="5093" y="22740"/>
                </a:cubicBezTo>
                <a:cubicBezTo>
                  <a:pt x="5117" y="22756"/>
                  <a:pt x="5119" y="22800"/>
                  <a:pt x="5131" y="22832"/>
                </a:cubicBezTo>
                <a:cubicBezTo>
                  <a:pt x="5044" y="22858"/>
                  <a:pt x="5014" y="22923"/>
                  <a:pt x="5013" y="23006"/>
                </a:cubicBezTo>
                <a:cubicBezTo>
                  <a:pt x="5013" y="23013"/>
                  <a:pt x="4994" y="23020"/>
                  <a:pt x="4987" y="23028"/>
                </a:cubicBezTo>
                <a:cubicBezTo>
                  <a:pt x="4959" y="23054"/>
                  <a:pt x="4934" y="23084"/>
                  <a:pt x="4921" y="23125"/>
                </a:cubicBezTo>
                <a:cubicBezTo>
                  <a:pt x="4889" y="23149"/>
                  <a:pt x="4849" y="23168"/>
                  <a:pt x="4826" y="23197"/>
                </a:cubicBezTo>
                <a:cubicBezTo>
                  <a:pt x="4733" y="23316"/>
                  <a:pt x="4639" y="23433"/>
                  <a:pt x="4558" y="23559"/>
                </a:cubicBezTo>
                <a:cubicBezTo>
                  <a:pt x="4458" y="23715"/>
                  <a:pt x="4459" y="23726"/>
                  <a:pt x="4627" y="23820"/>
                </a:cubicBezTo>
                <a:cubicBezTo>
                  <a:pt x="4808" y="23922"/>
                  <a:pt x="4998" y="24005"/>
                  <a:pt x="5191" y="24101"/>
                </a:cubicBezTo>
                <a:cubicBezTo>
                  <a:pt x="5164" y="24241"/>
                  <a:pt x="5168" y="24247"/>
                  <a:pt x="5342" y="24265"/>
                </a:cubicBezTo>
                <a:cubicBezTo>
                  <a:pt x="5424" y="24274"/>
                  <a:pt x="5507" y="24279"/>
                  <a:pt x="5590" y="24279"/>
                </a:cubicBezTo>
                <a:cubicBezTo>
                  <a:pt x="5605" y="24279"/>
                  <a:pt x="5619" y="24279"/>
                  <a:pt x="5633" y="24279"/>
                </a:cubicBezTo>
                <a:cubicBezTo>
                  <a:pt x="5725" y="24277"/>
                  <a:pt x="5815" y="24263"/>
                  <a:pt x="5908" y="24255"/>
                </a:cubicBezTo>
                <a:lnTo>
                  <a:pt x="5908" y="24255"/>
                </a:lnTo>
                <a:cubicBezTo>
                  <a:pt x="5836" y="24350"/>
                  <a:pt x="5762" y="24443"/>
                  <a:pt x="5684" y="24546"/>
                </a:cubicBezTo>
                <a:cubicBezTo>
                  <a:pt x="5708" y="24564"/>
                  <a:pt x="5730" y="24577"/>
                  <a:pt x="5755" y="24595"/>
                </a:cubicBezTo>
                <a:cubicBezTo>
                  <a:pt x="5738" y="24606"/>
                  <a:pt x="5723" y="24616"/>
                  <a:pt x="5673" y="24648"/>
                </a:cubicBezTo>
                <a:cubicBezTo>
                  <a:pt x="5796" y="24689"/>
                  <a:pt x="5890" y="24744"/>
                  <a:pt x="5988" y="24751"/>
                </a:cubicBezTo>
                <a:cubicBezTo>
                  <a:pt x="6413" y="24782"/>
                  <a:pt x="6837" y="24816"/>
                  <a:pt x="7262" y="24818"/>
                </a:cubicBezTo>
                <a:cubicBezTo>
                  <a:pt x="7265" y="24818"/>
                  <a:pt x="7269" y="24818"/>
                  <a:pt x="7273" y="24818"/>
                </a:cubicBezTo>
                <a:cubicBezTo>
                  <a:pt x="7579" y="24818"/>
                  <a:pt x="7885" y="24774"/>
                  <a:pt x="8192" y="24751"/>
                </a:cubicBezTo>
                <a:cubicBezTo>
                  <a:pt x="8243" y="24747"/>
                  <a:pt x="8295" y="24745"/>
                  <a:pt x="8364" y="24741"/>
                </a:cubicBezTo>
                <a:lnTo>
                  <a:pt x="8364" y="24741"/>
                </a:lnTo>
                <a:cubicBezTo>
                  <a:pt x="8214" y="24864"/>
                  <a:pt x="8082" y="24971"/>
                  <a:pt x="7945" y="25083"/>
                </a:cubicBezTo>
                <a:cubicBezTo>
                  <a:pt x="7956" y="25098"/>
                  <a:pt x="7968" y="25114"/>
                  <a:pt x="7971" y="25117"/>
                </a:cubicBezTo>
                <a:lnTo>
                  <a:pt x="7971" y="25117"/>
                </a:lnTo>
                <a:cubicBezTo>
                  <a:pt x="7919" y="25200"/>
                  <a:pt x="7875" y="25272"/>
                  <a:pt x="7827" y="25351"/>
                </a:cubicBezTo>
                <a:cubicBezTo>
                  <a:pt x="7858" y="25359"/>
                  <a:pt x="7888" y="25369"/>
                  <a:pt x="7895" y="25372"/>
                </a:cubicBezTo>
                <a:cubicBezTo>
                  <a:pt x="7773" y="25554"/>
                  <a:pt x="7655" y="25738"/>
                  <a:pt x="7534" y="25919"/>
                </a:cubicBezTo>
                <a:cubicBezTo>
                  <a:pt x="7480" y="25997"/>
                  <a:pt x="7508" y="26040"/>
                  <a:pt x="7580" y="26088"/>
                </a:cubicBezTo>
                <a:cubicBezTo>
                  <a:pt x="7740" y="26193"/>
                  <a:pt x="7925" y="26206"/>
                  <a:pt x="8105" y="26234"/>
                </a:cubicBezTo>
                <a:cubicBezTo>
                  <a:pt x="8183" y="26246"/>
                  <a:pt x="8270" y="26234"/>
                  <a:pt x="8315" y="26326"/>
                </a:cubicBezTo>
                <a:cubicBezTo>
                  <a:pt x="8326" y="26345"/>
                  <a:pt x="8362" y="26355"/>
                  <a:pt x="8388" y="26360"/>
                </a:cubicBezTo>
                <a:cubicBezTo>
                  <a:pt x="8477" y="26378"/>
                  <a:pt x="8567" y="26387"/>
                  <a:pt x="8657" y="26387"/>
                </a:cubicBezTo>
                <a:cubicBezTo>
                  <a:pt x="8780" y="26387"/>
                  <a:pt x="8904" y="26370"/>
                  <a:pt x="9031" y="26336"/>
                </a:cubicBezTo>
                <a:cubicBezTo>
                  <a:pt x="9012" y="26310"/>
                  <a:pt x="9001" y="26293"/>
                  <a:pt x="8981" y="26265"/>
                </a:cubicBezTo>
                <a:lnTo>
                  <a:pt x="8981" y="26265"/>
                </a:lnTo>
                <a:cubicBezTo>
                  <a:pt x="9032" y="26279"/>
                  <a:pt x="9072" y="26289"/>
                  <a:pt x="9116" y="26301"/>
                </a:cubicBezTo>
                <a:cubicBezTo>
                  <a:pt x="9104" y="26373"/>
                  <a:pt x="9090" y="26444"/>
                  <a:pt x="9080" y="26516"/>
                </a:cubicBezTo>
                <a:cubicBezTo>
                  <a:pt x="9067" y="26611"/>
                  <a:pt x="9077" y="26649"/>
                  <a:pt x="9139" y="26649"/>
                </a:cubicBezTo>
                <a:cubicBezTo>
                  <a:pt x="9157" y="26649"/>
                  <a:pt x="9180" y="26645"/>
                  <a:pt x="9209" y="26639"/>
                </a:cubicBezTo>
                <a:cubicBezTo>
                  <a:pt x="9322" y="26614"/>
                  <a:pt x="9433" y="26574"/>
                  <a:pt x="9542" y="26532"/>
                </a:cubicBezTo>
                <a:cubicBezTo>
                  <a:pt x="9870" y="26409"/>
                  <a:pt x="10195" y="26283"/>
                  <a:pt x="10540" y="26150"/>
                </a:cubicBezTo>
                <a:cubicBezTo>
                  <a:pt x="10545" y="26259"/>
                  <a:pt x="10555" y="26347"/>
                  <a:pt x="10551" y="26434"/>
                </a:cubicBezTo>
                <a:cubicBezTo>
                  <a:pt x="10549" y="26510"/>
                  <a:pt x="10575" y="26541"/>
                  <a:pt x="10626" y="26541"/>
                </a:cubicBezTo>
                <a:cubicBezTo>
                  <a:pt x="10640" y="26541"/>
                  <a:pt x="10656" y="26539"/>
                  <a:pt x="10674" y="26534"/>
                </a:cubicBezTo>
                <a:cubicBezTo>
                  <a:pt x="10767" y="26508"/>
                  <a:pt x="10867" y="26490"/>
                  <a:pt x="10951" y="26446"/>
                </a:cubicBezTo>
                <a:cubicBezTo>
                  <a:pt x="11229" y="26297"/>
                  <a:pt x="11487" y="26121"/>
                  <a:pt x="11728" y="25915"/>
                </a:cubicBezTo>
                <a:cubicBezTo>
                  <a:pt x="11976" y="25704"/>
                  <a:pt x="12248" y="25521"/>
                  <a:pt x="12513" y="25328"/>
                </a:cubicBezTo>
                <a:cubicBezTo>
                  <a:pt x="12766" y="25146"/>
                  <a:pt x="13024" y="24968"/>
                  <a:pt x="13278" y="24788"/>
                </a:cubicBezTo>
                <a:cubicBezTo>
                  <a:pt x="13304" y="24771"/>
                  <a:pt x="13329" y="24755"/>
                  <a:pt x="13375" y="24751"/>
                </a:cubicBezTo>
                <a:lnTo>
                  <a:pt x="13375" y="24751"/>
                </a:lnTo>
                <a:cubicBezTo>
                  <a:pt x="12942" y="25483"/>
                  <a:pt x="12498" y="26208"/>
                  <a:pt x="12079" y="26949"/>
                </a:cubicBezTo>
                <a:cubicBezTo>
                  <a:pt x="11665" y="27686"/>
                  <a:pt x="11265" y="28432"/>
                  <a:pt x="10875" y="29181"/>
                </a:cubicBezTo>
                <a:cubicBezTo>
                  <a:pt x="10482" y="29937"/>
                  <a:pt x="10144" y="30719"/>
                  <a:pt x="9788" y="31483"/>
                </a:cubicBezTo>
                <a:cubicBezTo>
                  <a:pt x="9952" y="31553"/>
                  <a:pt x="10090" y="31613"/>
                  <a:pt x="10229" y="31669"/>
                </a:cubicBezTo>
                <a:cubicBezTo>
                  <a:pt x="10241" y="31674"/>
                  <a:pt x="10258" y="31677"/>
                  <a:pt x="10274" y="31677"/>
                </a:cubicBezTo>
                <a:cubicBezTo>
                  <a:pt x="10287" y="31677"/>
                  <a:pt x="10300" y="31675"/>
                  <a:pt x="10306" y="31669"/>
                </a:cubicBezTo>
                <a:cubicBezTo>
                  <a:pt x="10401" y="31577"/>
                  <a:pt x="10519" y="31493"/>
                  <a:pt x="10577" y="31378"/>
                </a:cubicBezTo>
                <a:cubicBezTo>
                  <a:pt x="10754" y="31031"/>
                  <a:pt x="10895" y="30666"/>
                  <a:pt x="11069" y="30316"/>
                </a:cubicBezTo>
                <a:cubicBezTo>
                  <a:pt x="11475" y="29497"/>
                  <a:pt x="11884" y="28680"/>
                  <a:pt x="12305" y="27870"/>
                </a:cubicBezTo>
                <a:cubicBezTo>
                  <a:pt x="12612" y="27281"/>
                  <a:pt x="12938" y="26704"/>
                  <a:pt x="13257" y="26121"/>
                </a:cubicBezTo>
                <a:cubicBezTo>
                  <a:pt x="13283" y="26074"/>
                  <a:pt x="13318" y="26035"/>
                  <a:pt x="13368" y="26004"/>
                </a:cubicBezTo>
                <a:lnTo>
                  <a:pt x="13368" y="26004"/>
                </a:lnTo>
                <a:cubicBezTo>
                  <a:pt x="13318" y="26119"/>
                  <a:pt x="13250" y="26231"/>
                  <a:pt x="13220" y="26351"/>
                </a:cubicBezTo>
                <a:cubicBezTo>
                  <a:pt x="13168" y="26560"/>
                  <a:pt x="13138" y="26773"/>
                  <a:pt x="13105" y="26985"/>
                </a:cubicBezTo>
                <a:cubicBezTo>
                  <a:pt x="13101" y="27008"/>
                  <a:pt x="13132" y="27038"/>
                  <a:pt x="13141" y="27054"/>
                </a:cubicBezTo>
                <a:cubicBezTo>
                  <a:pt x="13137" y="27106"/>
                  <a:pt x="13131" y="27154"/>
                  <a:pt x="13131" y="27200"/>
                </a:cubicBezTo>
                <a:cubicBezTo>
                  <a:pt x="13129" y="27306"/>
                  <a:pt x="13129" y="27341"/>
                  <a:pt x="13171" y="27341"/>
                </a:cubicBezTo>
                <a:cubicBezTo>
                  <a:pt x="13194" y="27341"/>
                  <a:pt x="13228" y="27331"/>
                  <a:pt x="13282" y="27316"/>
                </a:cubicBezTo>
                <a:cubicBezTo>
                  <a:pt x="13411" y="27278"/>
                  <a:pt x="13540" y="27251"/>
                  <a:pt x="13664" y="27221"/>
                </a:cubicBezTo>
                <a:lnTo>
                  <a:pt x="13664" y="27221"/>
                </a:lnTo>
                <a:cubicBezTo>
                  <a:pt x="13535" y="27434"/>
                  <a:pt x="13621" y="27672"/>
                  <a:pt x="13652" y="27906"/>
                </a:cubicBezTo>
                <a:cubicBezTo>
                  <a:pt x="13674" y="28074"/>
                  <a:pt x="13712" y="28243"/>
                  <a:pt x="13746" y="28410"/>
                </a:cubicBezTo>
                <a:cubicBezTo>
                  <a:pt x="13777" y="28554"/>
                  <a:pt x="13813" y="28618"/>
                  <a:pt x="13890" y="28618"/>
                </a:cubicBezTo>
                <a:cubicBezTo>
                  <a:pt x="13937" y="28618"/>
                  <a:pt x="13999" y="28595"/>
                  <a:pt x="14084" y="28551"/>
                </a:cubicBezTo>
                <a:cubicBezTo>
                  <a:pt x="14152" y="28744"/>
                  <a:pt x="14208" y="28944"/>
                  <a:pt x="14289" y="29132"/>
                </a:cubicBezTo>
                <a:cubicBezTo>
                  <a:pt x="14365" y="29308"/>
                  <a:pt x="14468" y="29474"/>
                  <a:pt x="14557" y="29647"/>
                </a:cubicBezTo>
                <a:cubicBezTo>
                  <a:pt x="14578" y="29686"/>
                  <a:pt x="14602" y="29703"/>
                  <a:pt x="14628" y="29703"/>
                </a:cubicBezTo>
                <a:cubicBezTo>
                  <a:pt x="14650" y="29703"/>
                  <a:pt x="14674" y="29690"/>
                  <a:pt x="14697" y="29667"/>
                </a:cubicBezTo>
                <a:cubicBezTo>
                  <a:pt x="14780" y="29582"/>
                  <a:pt x="14865" y="29495"/>
                  <a:pt x="14936" y="29400"/>
                </a:cubicBezTo>
                <a:cubicBezTo>
                  <a:pt x="15060" y="29233"/>
                  <a:pt x="15159" y="29048"/>
                  <a:pt x="15292" y="28892"/>
                </a:cubicBezTo>
                <a:cubicBezTo>
                  <a:pt x="15384" y="28785"/>
                  <a:pt x="15521" y="28722"/>
                  <a:pt x="15585" y="28583"/>
                </a:cubicBezTo>
                <a:cubicBezTo>
                  <a:pt x="15629" y="28484"/>
                  <a:pt x="15683" y="28388"/>
                  <a:pt x="15736" y="28285"/>
                </a:cubicBezTo>
                <a:cubicBezTo>
                  <a:pt x="16006" y="28646"/>
                  <a:pt x="16300" y="28993"/>
                  <a:pt x="16444" y="29470"/>
                </a:cubicBezTo>
                <a:cubicBezTo>
                  <a:pt x="16486" y="29387"/>
                  <a:pt x="16508" y="29343"/>
                  <a:pt x="16541" y="29279"/>
                </a:cubicBezTo>
                <a:cubicBezTo>
                  <a:pt x="16555" y="29329"/>
                  <a:pt x="16572" y="29356"/>
                  <a:pt x="16569" y="29384"/>
                </a:cubicBezTo>
                <a:cubicBezTo>
                  <a:pt x="16564" y="29439"/>
                  <a:pt x="16557" y="29484"/>
                  <a:pt x="16632" y="29499"/>
                </a:cubicBezTo>
                <a:cubicBezTo>
                  <a:pt x="16653" y="29504"/>
                  <a:pt x="16672" y="29554"/>
                  <a:pt x="16678" y="29585"/>
                </a:cubicBezTo>
                <a:cubicBezTo>
                  <a:pt x="16717" y="29771"/>
                  <a:pt x="16833" y="29914"/>
                  <a:pt x="16963" y="30036"/>
                </a:cubicBezTo>
                <a:cubicBezTo>
                  <a:pt x="17058" y="30125"/>
                  <a:pt x="17135" y="30228"/>
                  <a:pt x="17228" y="30317"/>
                </a:cubicBezTo>
                <a:cubicBezTo>
                  <a:pt x="17266" y="30354"/>
                  <a:pt x="17294" y="30373"/>
                  <a:pt x="17319" y="30373"/>
                </a:cubicBezTo>
                <a:cubicBezTo>
                  <a:pt x="17348" y="30373"/>
                  <a:pt x="17374" y="30347"/>
                  <a:pt x="17407" y="30295"/>
                </a:cubicBezTo>
                <a:cubicBezTo>
                  <a:pt x="17427" y="30263"/>
                  <a:pt x="17452" y="30233"/>
                  <a:pt x="17490" y="30178"/>
                </a:cubicBezTo>
                <a:cubicBezTo>
                  <a:pt x="17561" y="30265"/>
                  <a:pt x="17629" y="30333"/>
                  <a:pt x="17681" y="30413"/>
                </a:cubicBezTo>
                <a:cubicBezTo>
                  <a:pt x="17786" y="30568"/>
                  <a:pt x="17877" y="30733"/>
                  <a:pt x="17980" y="30888"/>
                </a:cubicBezTo>
                <a:cubicBezTo>
                  <a:pt x="18010" y="30935"/>
                  <a:pt x="18045" y="30969"/>
                  <a:pt x="18087" y="30969"/>
                </a:cubicBezTo>
                <a:cubicBezTo>
                  <a:pt x="18114" y="30969"/>
                  <a:pt x="18145" y="30954"/>
                  <a:pt x="18178" y="30919"/>
                </a:cubicBezTo>
                <a:cubicBezTo>
                  <a:pt x="18204" y="30894"/>
                  <a:pt x="18228" y="30881"/>
                  <a:pt x="18253" y="30881"/>
                </a:cubicBezTo>
                <a:cubicBezTo>
                  <a:pt x="18284" y="30881"/>
                  <a:pt x="18314" y="30901"/>
                  <a:pt x="18344" y="30938"/>
                </a:cubicBezTo>
                <a:cubicBezTo>
                  <a:pt x="18457" y="31078"/>
                  <a:pt x="18582" y="31204"/>
                  <a:pt x="18756" y="31274"/>
                </a:cubicBezTo>
                <a:cubicBezTo>
                  <a:pt x="18804" y="31294"/>
                  <a:pt x="18842" y="31306"/>
                  <a:pt x="18875" y="31306"/>
                </a:cubicBezTo>
                <a:cubicBezTo>
                  <a:pt x="18925" y="31306"/>
                  <a:pt x="18962" y="31278"/>
                  <a:pt x="19000" y="31206"/>
                </a:cubicBezTo>
                <a:cubicBezTo>
                  <a:pt x="19114" y="30993"/>
                  <a:pt x="19213" y="30773"/>
                  <a:pt x="19310" y="30552"/>
                </a:cubicBezTo>
                <a:cubicBezTo>
                  <a:pt x="19334" y="30498"/>
                  <a:pt x="19350" y="30461"/>
                  <a:pt x="19383" y="30461"/>
                </a:cubicBezTo>
                <a:cubicBezTo>
                  <a:pt x="19402" y="30461"/>
                  <a:pt x="19427" y="30474"/>
                  <a:pt x="19461" y="30503"/>
                </a:cubicBezTo>
                <a:cubicBezTo>
                  <a:pt x="19549" y="30575"/>
                  <a:pt x="19656" y="30625"/>
                  <a:pt x="19760" y="30674"/>
                </a:cubicBezTo>
                <a:cubicBezTo>
                  <a:pt x="19938" y="30758"/>
                  <a:pt x="20041" y="30916"/>
                  <a:pt x="20166" y="31052"/>
                </a:cubicBezTo>
                <a:cubicBezTo>
                  <a:pt x="20266" y="31159"/>
                  <a:pt x="20372" y="31264"/>
                  <a:pt x="20490" y="31349"/>
                </a:cubicBezTo>
                <a:cubicBezTo>
                  <a:pt x="20538" y="31384"/>
                  <a:pt x="20579" y="31400"/>
                  <a:pt x="20615" y="31400"/>
                </a:cubicBezTo>
                <a:cubicBezTo>
                  <a:pt x="20680" y="31400"/>
                  <a:pt x="20727" y="31346"/>
                  <a:pt x="20756" y="31242"/>
                </a:cubicBezTo>
                <a:cubicBezTo>
                  <a:pt x="20768" y="31199"/>
                  <a:pt x="20781" y="31154"/>
                  <a:pt x="20802" y="31083"/>
                </a:cubicBezTo>
                <a:cubicBezTo>
                  <a:pt x="20909" y="31173"/>
                  <a:pt x="21004" y="31248"/>
                  <a:pt x="21092" y="31331"/>
                </a:cubicBezTo>
                <a:cubicBezTo>
                  <a:pt x="21172" y="31406"/>
                  <a:pt x="21243" y="31489"/>
                  <a:pt x="21322" y="31565"/>
                </a:cubicBezTo>
                <a:cubicBezTo>
                  <a:pt x="21390" y="31633"/>
                  <a:pt x="21438" y="31666"/>
                  <a:pt x="21490" y="31666"/>
                </a:cubicBezTo>
                <a:cubicBezTo>
                  <a:pt x="21542" y="31666"/>
                  <a:pt x="21598" y="31633"/>
                  <a:pt x="21683" y="31566"/>
                </a:cubicBezTo>
                <a:cubicBezTo>
                  <a:pt x="21867" y="31683"/>
                  <a:pt x="22059" y="31801"/>
                  <a:pt x="22252" y="31924"/>
                </a:cubicBezTo>
                <a:cubicBezTo>
                  <a:pt x="22266" y="31934"/>
                  <a:pt x="22284" y="31938"/>
                  <a:pt x="22305" y="31938"/>
                </a:cubicBezTo>
                <a:cubicBezTo>
                  <a:pt x="22382" y="31938"/>
                  <a:pt x="22487" y="31878"/>
                  <a:pt x="22496" y="31808"/>
                </a:cubicBezTo>
                <a:cubicBezTo>
                  <a:pt x="22507" y="31724"/>
                  <a:pt x="22516" y="31638"/>
                  <a:pt x="22530" y="31554"/>
                </a:cubicBezTo>
                <a:cubicBezTo>
                  <a:pt x="22531" y="31540"/>
                  <a:pt x="22543" y="31528"/>
                  <a:pt x="22556" y="31505"/>
                </a:cubicBezTo>
                <a:cubicBezTo>
                  <a:pt x="22592" y="31521"/>
                  <a:pt x="22630" y="31531"/>
                  <a:pt x="22661" y="31552"/>
                </a:cubicBezTo>
                <a:cubicBezTo>
                  <a:pt x="22835" y="31664"/>
                  <a:pt x="23008" y="31778"/>
                  <a:pt x="23181" y="31891"/>
                </a:cubicBezTo>
                <a:cubicBezTo>
                  <a:pt x="23207" y="31907"/>
                  <a:pt x="23234" y="31924"/>
                  <a:pt x="23262" y="31937"/>
                </a:cubicBezTo>
                <a:cubicBezTo>
                  <a:pt x="23305" y="31957"/>
                  <a:pt x="23338" y="31969"/>
                  <a:pt x="23366" y="31969"/>
                </a:cubicBezTo>
                <a:cubicBezTo>
                  <a:pt x="23421" y="31969"/>
                  <a:pt x="23460" y="31926"/>
                  <a:pt x="23525" y="31824"/>
                </a:cubicBezTo>
                <a:cubicBezTo>
                  <a:pt x="23627" y="31876"/>
                  <a:pt x="23731" y="31928"/>
                  <a:pt x="23833" y="31983"/>
                </a:cubicBezTo>
                <a:cubicBezTo>
                  <a:pt x="23939" y="32041"/>
                  <a:pt x="24039" y="32110"/>
                  <a:pt x="24147" y="32163"/>
                </a:cubicBezTo>
                <a:cubicBezTo>
                  <a:pt x="24204" y="32192"/>
                  <a:pt x="24252" y="32207"/>
                  <a:pt x="24293" y="32207"/>
                </a:cubicBezTo>
                <a:cubicBezTo>
                  <a:pt x="24376" y="32207"/>
                  <a:pt x="24432" y="32146"/>
                  <a:pt x="24479" y="32017"/>
                </a:cubicBezTo>
                <a:cubicBezTo>
                  <a:pt x="24517" y="32030"/>
                  <a:pt x="24557" y="32041"/>
                  <a:pt x="24593" y="32058"/>
                </a:cubicBezTo>
                <a:cubicBezTo>
                  <a:pt x="24745" y="32130"/>
                  <a:pt x="24896" y="32202"/>
                  <a:pt x="25045" y="32275"/>
                </a:cubicBezTo>
                <a:cubicBezTo>
                  <a:pt x="25135" y="32321"/>
                  <a:pt x="25225" y="32367"/>
                  <a:pt x="25314" y="32415"/>
                </a:cubicBezTo>
                <a:cubicBezTo>
                  <a:pt x="25371" y="32448"/>
                  <a:pt x="25422" y="32492"/>
                  <a:pt x="25486" y="32492"/>
                </a:cubicBezTo>
                <a:cubicBezTo>
                  <a:pt x="25509" y="32492"/>
                  <a:pt x="25534" y="32486"/>
                  <a:pt x="25561" y="32473"/>
                </a:cubicBezTo>
                <a:cubicBezTo>
                  <a:pt x="25564" y="32471"/>
                  <a:pt x="25568" y="32471"/>
                  <a:pt x="25572" y="32471"/>
                </a:cubicBezTo>
                <a:cubicBezTo>
                  <a:pt x="25595" y="32471"/>
                  <a:pt x="25631" y="32493"/>
                  <a:pt x="25655" y="32507"/>
                </a:cubicBezTo>
                <a:cubicBezTo>
                  <a:pt x="26015" y="32701"/>
                  <a:pt x="26404" y="32790"/>
                  <a:pt x="26810" y="32820"/>
                </a:cubicBezTo>
                <a:cubicBezTo>
                  <a:pt x="26820" y="32820"/>
                  <a:pt x="26830" y="32821"/>
                  <a:pt x="26841" y="32821"/>
                </a:cubicBezTo>
                <a:cubicBezTo>
                  <a:pt x="26857" y="32821"/>
                  <a:pt x="26874" y="32820"/>
                  <a:pt x="26890" y="32817"/>
                </a:cubicBezTo>
                <a:cubicBezTo>
                  <a:pt x="27022" y="32792"/>
                  <a:pt x="27046" y="32742"/>
                  <a:pt x="26964" y="32640"/>
                </a:cubicBezTo>
                <a:cubicBezTo>
                  <a:pt x="26879" y="32534"/>
                  <a:pt x="26782" y="32437"/>
                  <a:pt x="26688" y="32338"/>
                </a:cubicBezTo>
                <a:cubicBezTo>
                  <a:pt x="26552" y="32194"/>
                  <a:pt x="26414" y="32053"/>
                  <a:pt x="26276" y="31909"/>
                </a:cubicBezTo>
                <a:cubicBezTo>
                  <a:pt x="26260" y="31892"/>
                  <a:pt x="26239" y="31861"/>
                  <a:pt x="26245" y="31850"/>
                </a:cubicBezTo>
                <a:cubicBezTo>
                  <a:pt x="26309" y="31741"/>
                  <a:pt x="26224" y="31685"/>
                  <a:pt x="26167" y="31621"/>
                </a:cubicBezTo>
                <a:cubicBezTo>
                  <a:pt x="25966" y="31400"/>
                  <a:pt x="25763" y="31181"/>
                  <a:pt x="25571" y="30970"/>
                </a:cubicBezTo>
                <a:cubicBezTo>
                  <a:pt x="25577" y="30943"/>
                  <a:pt x="25577" y="30938"/>
                  <a:pt x="25580" y="30935"/>
                </a:cubicBezTo>
                <a:cubicBezTo>
                  <a:pt x="25752" y="30795"/>
                  <a:pt x="25761" y="30746"/>
                  <a:pt x="25645" y="30542"/>
                </a:cubicBezTo>
                <a:cubicBezTo>
                  <a:pt x="25549" y="30372"/>
                  <a:pt x="25447" y="30207"/>
                  <a:pt x="25354" y="30036"/>
                </a:cubicBezTo>
                <a:cubicBezTo>
                  <a:pt x="25334" y="30001"/>
                  <a:pt x="25346" y="29951"/>
                  <a:pt x="25340" y="29909"/>
                </a:cubicBezTo>
                <a:cubicBezTo>
                  <a:pt x="25335" y="29862"/>
                  <a:pt x="25336" y="29807"/>
                  <a:pt x="25314" y="29769"/>
                </a:cubicBezTo>
                <a:cubicBezTo>
                  <a:pt x="25225" y="29618"/>
                  <a:pt x="25125" y="29473"/>
                  <a:pt x="25026" y="29316"/>
                </a:cubicBezTo>
                <a:cubicBezTo>
                  <a:pt x="25135" y="29256"/>
                  <a:pt x="25248" y="29191"/>
                  <a:pt x="25362" y="29129"/>
                </a:cubicBezTo>
                <a:cubicBezTo>
                  <a:pt x="25431" y="29092"/>
                  <a:pt x="25500" y="29055"/>
                  <a:pt x="25571" y="29023"/>
                </a:cubicBezTo>
                <a:cubicBezTo>
                  <a:pt x="25666" y="28979"/>
                  <a:pt x="25674" y="28912"/>
                  <a:pt x="25622" y="28834"/>
                </a:cubicBezTo>
                <a:cubicBezTo>
                  <a:pt x="25577" y="28766"/>
                  <a:pt x="25527" y="28701"/>
                  <a:pt x="25474" y="28638"/>
                </a:cubicBezTo>
                <a:cubicBezTo>
                  <a:pt x="25288" y="28413"/>
                  <a:pt x="25099" y="28191"/>
                  <a:pt x="24912" y="27966"/>
                </a:cubicBezTo>
                <a:cubicBezTo>
                  <a:pt x="24899" y="27953"/>
                  <a:pt x="24893" y="27934"/>
                  <a:pt x="24884" y="27919"/>
                </a:cubicBezTo>
                <a:cubicBezTo>
                  <a:pt x="24991" y="27806"/>
                  <a:pt x="24995" y="27744"/>
                  <a:pt x="24871" y="27641"/>
                </a:cubicBezTo>
                <a:cubicBezTo>
                  <a:pt x="24760" y="27550"/>
                  <a:pt x="24639" y="27471"/>
                  <a:pt x="24517" y="27393"/>
                </a:cubicBezTo>
                <a:cubicBezTo>
                  <a:pt x="24234" y="27209"/>
                  <a:pt x="24050" y="26926"/>
                  <a:pt x="23816" y="26695"/>
                </a:cubicBezTo>
                <a:cubicBezTo>
                  <a:pt x="23716" y="26597"/>
                  <a:pt x="23605" y="26515"/>
                  <a:pt x="23498" y="26423"/>
                </a:cubicBezTo>
                <a:cubicBezTo>
                  <a:pt x="23500" y="26421"/>
                  <a:pt x="23503" y="26410"/>
                  <a:pt x="23507" y="26408"/>
                </a:cubicBezTo>
                <a:cubicBezTo>
                  <a:pt x="23802" y="26360"/>
                  <a:pt x="24097" y="26296"/>
                  <a:pt x="24394" y="26271"/>
                </a:cubicBezTo>
                <a:cubicBezTo>
                  <a:pt x="24482" y="26263"/>
                  <a:pt x="24570" y="26260"/>
                  <a:pt x="24658" y="26260"/>
                </a:cubicBezTo>
                <a:cubicBezTo>
                  <a:pt x="25018" y="26260"/>
                  <a:pt x="25374" y="26319"/>
                  <a:pt x="25726" y="26401"/>
                </a:cubicBezTo>
                <a:cubicBezTo>
                  <a:pt x="25753" y="26408"/>
                  <a:pt x="25782" y="26410"/>
                  <a:pt x="25811" y="26410"/>
                </a:cubicBezTo>
                <a:cubicBezTo>
                  <a:pt x="25829" y="26410"/>
                  <a:pt x="25847" y="26409"/>
                  <a:pt x="25865" y="26408"/>
                </a:cubicBezTo>
                <a:cubicBezTo>
                  <a:pt x="26074" y="26392"/>
                  <a:pt x="26084" y="26379"/>
                  <a:pt x="26053" y="26175"/>
                </a:cubicBezTo>
                <a:cubicBezTo>
                  <a:pt x="26050" y="26165"/>
                  <a:pt x="26054" y="26152"/>
                  <a:pt x="26059" y="26122"/>
                </a:cubicBezTo>
                <a:cubicBezTo>
                  <a:pt x="26182" y="26135"/>
                  <a:pt x="26303" y="26148"/>
                  <a:pt x="26426" y="26163"/>
                </a:cubicBezTo>
                <a:cubicBezTo>
                  <a:pt x="26488" y="26170"/>
                  <a:pt x="26549" y="26180"/>
                  <a:pt x="26611" y="26184"/>
                </a:cubicBezTo>
                <a:cubicBezTo>
                  <a:pt x="26621" y="26185"/>
                  <a:pt x="26631" y="26185"/>
                  <a:pt x="26640" y="26185"/>
                </a:cubicBezTo>
                <a:cubicBezTo>
                  <a:pt x="26722" y="26185"/>
                  <a:pt x="26785" y="26158"/>
                  <a:pt x="26780" y="26042"/>
                </a:cubicBezTo>
                <a:lnTo>
                  <a:pt x="26780" y="26042"/>
                </a:lnTo>
                <a:cubicBezTo>
                  <a:pt x="26892" y="26045"/>
                  <a:pt x="27000" y="26053"/>
                  <a:pt x="27107" y="26053"/>
                </a:cubicBezTo>
                <a:cubicBezTo>
                  <a:pt x="27151" y="26053"/>
                  <a:pt x="27195" y="26051"/>
                  <a:pt x="27239" y="26047"/>
                </a:cubicBezTo>
                <a:cubicBezTo>
                  <a:pt x="27397" y="26034"/>
                  <a:pt x="27554" y="25998"/>
                  <a:pt x="27708" y="25962"/>
                </a:cubicBezTo>
                <a:cubicBezTo>
                  <a:pt x="27804" y="25938"/>
                  <a:pt x="27831" y="25877"/>
                  <a:pt x="27775" y="25785"/>
                </a:cubicBezTo>
                <a:cubicBezTo>
                  <a:pt x="27696" y="25657"/>
                  <a:pt x="27619" y="25526"/>
                  <a:pt x="27531" y="25376"/>
                </a:cubicBezTo>
                <a:cubicBezTo>
                  <a:pt x="27621" y="25352"/>
                  <a:pt x="27704" y="25336"/>
                  <a:pt x="27784" y="25336"/>
                </a:cubicBezTo>
                <a:cubicBezTo>
                  <a:pt x="27835" y="25336"/>
                  <a:pt x="27884" y="25342"/>
                  <a:pt x="27933" y="25356"/>
                </a:cubicBezTo>
                <a:cubicBezTo>
                  <a:pt x="28078" y="25396"/>
                  <a:pt x="28220" y="25453"/>
                  <a:pt x="28364" y="25501"/>
                </a:cubicBezTo>
                <a:cubicBezTo>
                  <a:pt x="28397" y="25511"/>
                  <a:pt x="28431" y="25523"/>
                  <a:pt x="28466" y="25530"/>
                </a:cubicBezTo>
                <a:cubicBezTo>
                  <a:pt x="28497" y="25536"/>
                  <a:pt x="28524" y="25539"/>
                  <a:pt x="28546" y="25539"/>
                </a:cubicBezTo>
                <a:cubicBezTo>
                  <a:pt x="28627" y="25539"/>
                  <a:pt x="28652" y="25495"/>
                  <a:pt x="28648" y="25382"/>
                </a:cubicBezTo>
                <a:cubicBezTo>
                  <a:pt x="28648" y="25372"/>
                  <a:pt x="28657" y="25361"/>
                  <a:pt x="28664" y="25345"/>
                </a:cubicBezTo>
                <a:cubicBezTo>
                  <a:pt x="28766" y="25374"/>
                  <a:pt x="28864" y="25409"/>
                  <a:pt x="28966" y="25429"/>
                </a:cubicBezTo>
                <a:cubicBezTo>
                  <a:pt x="29067" y="25450"/>
                  <a:pt x="29166" y="25461"/>
                  <a:pt x="29265" y="25461"/>
                </a:cubicBezTo>
                <a:cubicBezTo>
                  <a:pt x="29439" y="25461"/>
                  <a:pt x="29610" y="25425"/>
                  <a:pt x="29774" y="25338"/>
                </a:cubicBezTo>
                <a:cubicBezTo>
                  <a:pt x="29869" y="25288"/>
                  <a:pt x="29907" y="25228"/>
                  <a:pt x="29850" y="25124"/>
                </a:cubicBezTo>
                <a:cubicBezTo>
                  <a:pt x="29811" y="25053"/>
                  <a:pt x="29788" y="24972"/>
                  <a:pt x="29753" y="24883"/>
                </a:cubicBezTo>
                <a:lnTo>
                  <a:pt x="29753" y="24883"/>
                </a:lnTo>
                <a:cubicBezTo>
                  <a:pt x="29823" y="24884"/>
                  <a:pt x="29886" y="24890"/>
                  <a:pt x="29946" y="24890"/>
                </a:cubicBezTo>
                <a:cubicBezTo>
                  <a:pt x="29959" y="24890"/>
                  <a:pt x="29971" y="24889"/>
                  <a:pt x="29984" y="24889"/>
                </a:cubicBezTo>
                <a:cubicBezTo>
                  <a:pt x="30181" y="24882"/>
                  <a:pt x="30381" y="24884"/>
                  <a:pt x="30576" y="24854"/>
                </a:cubicBezTo>
                <a:cubicBezTo>
                  <a:pt x="30843" y="24815"/>
                  <a:pt x="30856" y="24775"/>
                  <a:pt x="30731" y="24530"/>
                </a:cubicBezTo>
                <a:cubicBezTo>
                  <a:pt x="30799" y="24519"/>
                  <a:pt x="30863" y="24507"/>
                  <a:pt x="30926" y="24495"/>
                </a:cubicBezTo>
                <a:cubicBezTo>
                  <a:pt x="31014" y="24480"/>
                  <a:pt x="31103" y="24469"/>
                  <a:pt x="31190" y="24447"/>
                </a:cubicBezTo>
                <a:cubicBezTo>
                  <a:pt x="31290" y="24418"/>
                  <a:pt x="31376" y="24369"/>
                  <a:pt x="31328" y="24240"/>
                </a:cubicBezTo>
                <a:cubicBezTo>
                  <a:pt x="31419" y="24193"/>
                  <a:pt x="31510" y="24156"/>
                  <a:pt x="31591" y="24105"/>
                </a:cubicBezTo>
                <a:cubicBezTo>
                  <a:pt x="31702" y="24035"/>
                  <a:pt x="31702" y="23987"/>
                  <a:pt x="31611" y="23895"/>
                </a:cubicBezTo>
                <a:cubicBezTo>
                  <a:pt x="31497" y="23779"/>
                  <a:pt x="31384" y="23660"/>
                  <a:pt x="31272" y="23542"/>
                </a:cubicBezTo>
                <a:cubicBezTo>
                  <a:pt x="31258" y="23527"/>
                  <a:pt x="31244" y="23500"/>
                  <a:pt x="31246" y="23482"/>
                </a:cubicBezTo>
                <a:cubicBezTo>
                  <a:pt x="31294" y="23208"/>
                  <a:pt x="31153" y="22979"/>
                  <a:pt x="31064" y="22742"/>
                </a:cubicBezTo>
                <a:cubicBezTo>
                  <a:pt x="31015" y="22609"/>
                  <a:pt x="30926" y="22491"/>
                  <a:pt x="30866" y="22383"/>
                </a:cubicBezTo>
                <a:cubicBezTo>
                  <a:pt x="31131" y="22277"/>
                  <a:pt x="31399" y="22174"/>
                  <a:pt x="31663" y="22065"/>
                </a:cubicBezTo>
                <a:cubicBezTo>
                  <a:pt x="31736" y="22034"/>
                  <a:pt x="31801" y="21977"/>
                  <a:pt x="31875" y="21951"/>
                </a:cubicBezTo>
                <a:cubicBezTo>
                  <a:pt x="31985" y="21913"/>
                  <a:pt x="32103" y="21900"/>
                  <a:pt x="32211" y="21859"/>
                </a:cubicBezTo>
                <a:cubicBezTo>
                  <a:pt x="32345" y="21808"/>
                  <a:pt x="32480" y="21753"/>
                  <a:pt x="32599" y="21678"/>
                </a:cubicBezTo>
                <a:cubicBezTo>
                  <a:pt x="32723" y="21599"/>
                  <a:pt x="32719" y="21534"/>
                  <a:pt x="32628" y="21417"/>
                </a:cubicBezTo>
                <a:cubicBezTo>
                  <a:pt x="32593" y="21372"/>
                  <a:pt x="32559" y="21326"/>
                  <a:pt x="32521" y="21273"/>
                </a:cubicBezTo>
                <a:cubicBezTo>
                  <a:pt x="32676" y="21190"/>
                  <a:pt x="32825" y="21113"/>
                  <a:pt x="32969" y="21032"/>
                </a:cubicBezTo>
                <a:cubicBezTo>
                  <a:pt x="33195" y="20903"/>
                  <a:pt x="33421" y="20773"/>
                  <a:pt x="33647" y="20642"/>
                </a:cubicBezTo>
                <a:cubicBezTo>
                  <a:pt x="33755" y="20579"/>
                  <a:pt x="33756" y="20557"/>
                  <a:pt x="33660" y="20377"/>
                </a:cubicBezTo>
                <a:cubicBezTo>
                  <a:pt x="33732" y="20312"/>
                  <a:pt x="33813" y="20253"/>
                  <a:pt x="33879" y="20179"/>
                </a:cubicBezTo>
                <a:cubicBezTo>
                  <a:pt x="33972" y="20075"/>
                  <a:pt x="34059" y="19967"/>
                  <a:pt x="34136" y="19853"/>
                </a:cubicBezTo>
                <a:cubicBezTo>
                  <a:pt x="34202" y="19756"/>
                  <a:pt x="34162" y="19682"/>
                  <a:pt x="34072" y="19605"/>
                </a:cubicBezTo>
                <a:cubicBezTo>
                  <a:pt x="33940" y="19492"/>
                  <a:pt x="33825" y="19359"/>
                  <a:pt x="33708" y="19230"/>
                </a:cubicBezTo>
                <a:cubicBezTo>
                  <a:pt x="33652" y="19167"/>
                  <a:pt x="33681" y="19132"/>
                  <a:pt x="33752" y="19090"/>
                </a:cubicBezTo>
                <a:cubicBezTo>
                  <a:pt x="33973" y="18958"/>
                  <a:pt x="34188" y="18815"/>
                  <a:pt x="34403" y="18676"/>
                </a:cubicBezTo>
                <a:cubicBezTo>
                  <a:pt x="34504" y="18610"/>
                  <a:pt x="34601" y="18538"/>
                  <a:pt x="34699" y="18468"/>
                </a:cubicBezTo>
                <a:cubicBezTo>
                  <a:pt x="34764" y="18421"/>
                  <a:pt x="34817" y="18375"/>
                  <a:pt x="34743" y="18288"/>
                </a:cubicBezTo>
                <a:cubicBezTo>
                  <a:pt x="34729" y="18270"/>
                  <a:pt x="34750" y="18201"/>
                  <a:pt x="34775" y="18177"/>
                </a:cubicBezTo>
                <a:cubicBezTo>
                  <a:pt x="34879" y="18078"/>
                  <a:pt x="35002" y="17995"/>
                  <a:pt x="35097" y="17888"/>
                </a:cubicBezTo>
                <a:cubicBezTo>
                  <a:pt x="35185" y="17792"/>
                  <a:pt x="35254" y="17676"/>
                  <a:pt x="35316" y="17560"/>
                </a:cubicBezTo>
                <a:cubicBezTo>
                  <a:pt x="35365" y="17476"/>
                  <a:pt x="35360" y="17387"/>
                  <a:pt x="35252" y="17337"/>
                </a:cubicBezTo>
                <a:cubicBezTo>
                  <a:pt x="35228" y="17327"/>
                  <a:pt x="35211" y="17303"/>
                  <a:pt x="35182" y="17280"/>
                </a:cubicBezTo>
                <a:cubicBezTo>
                  <a:pt x="35284" y="17190"/>
                  <a:pt x="35376" y="17102"/>
                  <a:pt x="35473" y="17020"/>
                </a:cubicBezTo>
                <a:cubicBezTo>
                  <a:pt x="35759" y="16775"/>
                  <a:pt x="36055" y="16539"/>
                  <a:pt x="36335" y="16284"/>
                </a:cubicBezTo>
                <a:cubicBezTo>
                  <a:pt x="36642" y="16010"/>
                  <a:pt x="36973" y="15768"/>
                  <a:pt x="37287" y="15504"/>
                </a:cubicBezTo>
                <a:cubicBezTo>
                  <a:pt x="37363" y="15440"/>
                  <a:pt x="37426" y="15357"/>
                  <a:pt x="37481" y="15275"/>
                </a:cubicBezTo>
                <a:cubicBezTo>
                  <a:pt x="37521" y="15216"/>
                  <a:pt x="37501" y="15164"/>
                  <a:pt x="37429" y="15164"/>
                </a:cubicBezTo>
                <a:cubicBezTo>
                  <a:pt x="37424" y="15164"/>
                  <a:pt x="37419" y="15164"/>
                  <a:pt x="37413" y="15165"/>
                </a:cubicBezTo>
                <a:cubicBezTo>
                  <a:pt x="37283" y="15176"/>
                  <a:pt x="37152" y="15194"/>
                  <a:pt x="37023" y="15216"/>
                </a:cubicBezTo>
                <a:cubicBezTo>
                  <a:pt x="36771" y="15260"/>
                  <a:pt x="36520" y="15316"/>
                  <a:pt x="36266" y="15352"/>
                </a:cubicBezTo>
                <a:cubicBezTo>
                  <a:pt x="36020" y="15387"/>
                  <a:pt x="35772" y="15403"/>
                  <a:pt x="35523" y="15423"/>
                </a:cubicBezTo>
                <a:cubicBezTo>
                  <a:pt x="35402" y="15433"/>
                  <a:pt x="35279" y="15436"/>
                  <a:pt x="35156" y="15443"/>
                </a:cubicBezTo>
                <a:cubicBezTo>
                  <a:pt x="35151" y="15250"/>
                  <a:pt x="35143" y="15232"/>
                  <a:pt x="34975" y="15212"/>
                </a:cubicBezTo>
                <a:cubicBezTo>
                  <a:pt x="34923" y="15206"/>
                  <a:pt x="34870" y="15204"/>
                  <a:pt x="34817" y="15204"/>
                </a:cubicBezTo>
                <a:cubicBezTo>
                  <a:pt x="34742" y="15204"/>
                  <a:pt x="34666" y="15209"/>
                  <a:pt x="34591" y="15217"/>
                </a:cubicBezTo>
                <a:cubicBezTo>
                  <a:pt x="34173" y="15263"/>
                  <a:pt x="33756" y="15315"/>
                  <a:pt x="33337" y="15366"/>
                </a:cubicBezTo>
                <a:cubicBezTo>
                  <a:pt x="33336" y="15366"/>
                  <a:pt x="33335" y="15366"/>
                  <a:pt x="33334" y="15366"/>
                </a:cubicBezTo>
                <a:cubicBezTo>
                  <a:pt x="33325" y="15366"/>
                  <a:pt x="33315" y="15362"/>
                  <a:pt x="33303" y="15360"/>
                </a:cubicBezTo>
                <a:cubicBezTo>
                  <a:pt x="33330" y="15228"/>
                  <a:pt x="33356" y="15099"/>
                  <a:pt x="33381" y="14969"/>
                </a:cubicBezTo>
                <a:cubicBezTo>
                  <a:pt x="33401" y="14869"/>
                  <a:pt x="33350" y="14798"/>
                  <a:pt x="33237" y="14764"/>
                </a:cubicBezTo>
                <a:cubicBezTo>
                  <a:pt x="33182" y="14747"/>
                  <a:pt x="33127" y="14740"/>
                  <a:pt x="33073" y="14740"/>
                </a:cubicBezTo>
                <a:cubicBezTo>
                  <a:pt x="32973" y="14740"/>
                  <a:pt x="32876" y="14764"/>
                  <a:pt x="32779" y="14798"/>
                </a:cubicBezTo>
                <a:cubicBezTo>
                  <a:pt x="32732" y="14815"/>
                  <a:pt x="32685" y="14834"/>
                  <a:pt x="32628" y="14854"/>
                </a:cubicBezTo>
                <a:cubicBezTo>
                  <a:pt x="32614" y="14737"/>
                  <a:pt x="32550" y="14699"/>
                  <a:pt x="32465" y="14699"/>
                </a:cubicBezTo>
                <a:cubicBezTo>
                  <a:pt x="32450" y="14699"/>
                  <a:pt x="32434" y="14700"/>
                  <a:pt x="32418" y="14702"/>
                </a:cubicBezTo>
                <a:cubicBezTo>
                  <a:pt x="32166" y="14734"/>
                  <a:pt x="31914" y="14769"/>
                  <a:pt x="31662" y="14803"/>
                </a:cubicBezTo>
                <a:cubicBezTo>
                  <a:pt x="31657" y="14745"/>
                  <a:pt x="31642" y="14679"/>
                  <a:pt x="31647" y="14616"/>
                </a:cubicBezTo>
                <a:cubicBezTo>
                  <a:pt x="31655" y="14522"/>
                  <a:pt x="31610" y="14472"/>
                  <a:pt x="31533" y="14472"/>
                </a:cubicBezTo>
                <a:cubicBezTo>
                  <a:pt x="31511" y="14472"/>
                  <a:pt x="31487" y="14476"/>
                  <a:pt x="31461" y="14484"/>
                </a:cubicBezTo>
                <a:cubicBezTo>
                  <a:pt x="31294" y="14533"/>
                  <a:pt x="31129" y="14595"/>
                  <a:pt x="30967" y="14661"/>
                </a:cubicBezTo>
                <a:cubicBezTo>
                  <a:pt x="30629" y="14797"/>
                  <a:pt x="30293" y="14939"/>
                  <a:pt x="29956" y="15079"/>
                </a:cubicBezTo>
                <a:cubicBezTo>
                  <a:pt x="29906" y="15099"/>
                  <a:pt x="29857" y="15121"/>
                  <a:pt x="29803" y="15144"/>
                </a:cubicBezTo>
                <a:cubicBezTo>
                  <a:pt x="29802" y="14922"/>
                  <a:pt x="29799" y="14699"/>
                  <a:pt x="29801" y="14478"/>
                </a:cubicBezTo>
                <a:cubicBezTo>
                  <a:pt x="29801" y="14400"/>
                  <a:pt x="29774" y="14362"/>
                  <a:pt x="29696" y="14357"/>
                </a:cubicBezTo>
                <a:cubicBezTo>
                  <a:pt x="29664" y="14355"/>
                  <a:pt x="29634" y="14354"/>
                  <a:pt x="29603" y="14354"/>
                </a:cubicBezTo>
                <a:cubicBezTo>
                  <a:pt x="29405" y="14354"/>
                  <a:pt x="29220" y="14402"/>
                  <a:pt x="29056" y="14527"/>
                </a:cubicBezTo>
                <a:cubicBezTo>
                  <a:pt x="29010" y="14454"/>
                  <a:pt x="28974" y="14420"/>
                  <a:pt x="28929" y="14420"/>
                </a:cubicBezTo>
                <a:cubicBezTo>
                  <a:pt x="28895" y="14420"/>
                  <a:pt x="28855" y="14440"/>
                  <a:pt x="28803" y="14478"/>
                </a:cubicBezTo>
                <a:cubicBezTo>
                  <a:pt x="28646" y="14591"/>
                  <a:pt x="28488" y="14703"/>
                  <a:pt x="28336" y="14811"/>
                </a:cubicBezTo>
                <a:cubicBezTo>
                  <a:pt x="28313" y="14797"/>
                  <a:pt x="28304" y="14795"/>
                  <a:pt x="28302" y="14789"/>
                </a:cubicBezTo>
                <a:cubicBezTo>
                  <a:pt x="28253" y="14681"/>
                  <a:pt x="28226" y="14633"/>
                  <a:pt x="28181" y="14633"/>
                </a:cubicBezTo>
                <a:cubicBezTo>
                  <a:pt x="28146" y="14633"/>
                  <a:pt x="28100" y="14661"/>
                  <a:pt x="28025" y="14712"/>
                </a:cubicBezTo>
                <a:cubicBezTo>
                  <a:pt x="27797" y="14868"/>
                  <a:pt x="27566" y="15020"/>
                  <a:pt x="27343" y="15181"/>
                </a:cubicBezTo>
                <a:cubicBezTo>
                  <a:pt x="27254" y="15247"/>
                  <a:pt x="27183" y="15336"/>
                  <a:pt x="27096" y="15422"/>
                </a:cubicBezTo>
                <a:cubicBezTo>
                  <a:pt x="27077" y="15332"/>
                  <a:pt x="27060" y="15253"/>
                  <a:pt x="27044" y="15176"/>
                </a:cubicBezTo>
                <a:cubicBezTo>
                  <a:pt x="27029" y="15095"/>
                  <a:pt x="26999" y="15052"/>
                  <a:pt x="26949" y="15052"/>
                </a:cubicBezTo>
                <a:cubicBezTo>
                  <a:pt x="26924" y="15052"/>
                  <a:pt x="26893" y="15062"/>
                  <a:pt x="26857" y="15085"/>
                </a:cubicBezTo>
                <a:cubicBezTo>
                  <a:pt x="26684" y="15191"/>
                  <a:pt x="26517" y="15305"/>
                  <a:pt x="26358" y="15427"/>
                </a:cubicBezTo>
                <a:cubicBezTo>
                  <a:pt x="26195" y="15551"/>
                  <a:pt x="26024" y="15639"/>
                  <a:pt x="25829" y="15702"/>
                </a:cubicBezTo>
                <a:cubicBezTo>
                  <a:pt x="25675" y="15751"/>
                  <a:pt x="25527" y="15831"/>
                  <a:pt x="25388" y="15917"/>
                </a:cubicBezTo>
                <a:cubicBezTo>
                  <a:pt x="25284" y="15982"/>
                  <a:pt x="25207" y="16087"/>
                  <a:pt x="25104" y="16157"/>
                </a:cubicBezTo>
                <a:cubicBezTo>
                  <a:pt x="24995" y="16231"/>
                  <a:pt x="24865" y="16273"/>
                  <a:pt x="24754" y="16347"/>
                </a:cubicBezTo>
                <a:cubicBezTo>
                  <a:pt x="24621" y="16435"/>
                  <a:pt x="24507" y="16550"/>
                  <a:pt x="24372" y="16633"/>
                </a:cubicBezTo>
                <a:cubicBezTo>
                  <a:pt x="24151" y="16772"/>
                  <a:pt x="23920" y="16893"/>
                  <a:pt x="23694" y="17026"/>
                </a:cubicBezTo>
                <a:cubicBezTo>
                  <a:pt x="23517" y="17130"/>
                  <a:pt x="23344" y="17239"/>
                  <a:pt x="23169" y="17346"/>
                </a:cubicBezTo>
                <a:cubicBezTo>
                  <a:pt x="23159" y="17338"/>
                  <a:pt x="23150" y="17330"/>
                  <a:pt x="23142" y="17321"/>
                </a:cubicBezTo>
                <a:cubicBezTo>
                  <a:pt x="23251" y="17157"/>
                  <a:pt x="23349" y="16982"/>
                  <a:pt x="23473" y="16829"/>
                </a:cubicBezTo>
                <a:cubicBezTo>
                  <a:pt x="23646" y="16618"/>
                  <a:pt x="23834" y="16418"/>
                  <a:pt x="24023" y="16222"/>
                </a:cubicBezTo>
                <a:cubicBezTo>
                  <a:pt x="24209" y="16029"/>
                  <a:pt x="24398" y="15838"/>
                  <a:pt x="24594" y="15656"/>
                </a:cubicBezTo>
                <a:cubicBezTo>
                  <a:pt x="24821" y="15448"/>
                  <a:pt x="25057" y="15249"/>
                  <a:pt x="25290" y="15048"/>
                </a:cubicBezTo>
                <a:cubicBezTo>
                  <a:pt x="25304" y="15035"/>
                  <a:pt x="25318" y="15021"/>
                  <a:pt x="25330" y="15005"/>
                </a:cubicBezTo>
                <a:cubicBezTo>
                  <a:pt x="25424" y="14894"/>
                  <a:pt x="25419" y="14860"/>
                  <a:pt x="25295" y="14770"/>
                </a:cubicBezTo>
                <a:cubicBezTo>
                  <a:pt x="25341" y="14594"/>
                  <a:pt x="25506" y="14519"/>
                  <a:pt x="25618" y="14399"/>
                </a:cubicBezTo>
                <a:cubicBezTo>
                  <a:pt x="25664" y="14351"/>
                  <a:pt x="25721" y="14315"/>
                  <a:pt x="25772" y="14272"/>
                </a:cubicBezTo>
                <a:cubicBezTo>
                  <a:pt x="25853" y="14203"/>
                  <a:pt x="25897" y="14120"/>
                  <a:pt x="25941" y="14018"/>
                </a:cubicBezTo>
                <a:cubicBezTo>
                  <a:pt x="26009" y="13858"/>
                  <a:pt x="26127" y="13715"/>
                  <a:pt x="26236" y="13575"/>
                </a:cubicBezTo>
                <a:cubicBezTo>
                  <a:pt x="26303" y="13488"/>
                  <a:pt x="26406" y="13427"/>
                  <a:pt x="26476" y="13340"/>
                </a:cubicBezTo>
                <a:cubicBezTo>
                  <a:pt x="26553" y="13242"/>
                  <a:pt x="26533" y="13200"/>
                  <a:pt x="26417" y="13148"/>
                </a:cubicBezTo>
                <a:cubicBezTo>
                  <a:pt x="26368" y="13127"/>
                  <a:pt x="26322" y="13099"/>
                  <a:pt x="26256" y="13066"/>
                </a:cubicBezTo>
                <a:cubicBezTo>
                  <a:pt x="26339" y="12981"/>
                  <a:pt x="26406" y="12906"/>
                  <a:pt x="26481" y="12840"/>
                </a:cubicBezTo>
                <a:cubicBezTo>
                  <a:pt x="26640" y="12701"/>
                  <a:pt x="26800" y="12564"/>
                  <a:pt x="26964" y="12432"/>
                </a:cubicBezTo>
                <a:cubicBezTo>
                  <a:pt x="27051" y="12361"/>
                  <a:pt x="27151" y="12306"/>
                  <a:pt x="27240" y="12237"/>
                </a:cubicBezTo>
                <a:cubicBezTo>
                  <a:pt x="27311" y="12181"/>
                  <a:pt x="27391" y="12125"/>
                  <a:pt x="27306" y="12016"/>
                </a:cubicBezTo>
                <a:cubicBezTo>
                  <a:pt x="27293" y="11998"/>
                  <a:pt x="27321" y="11938"/>
                  <a:pt x="27345" y="11909"/>
                </a:cubicBezTo>
                <a:cubicBezTo>
                  <a:pt x="27481" y="11728"/>
                  <a:pt x="27620" y="11553"/>
                  <a:pt x="27758" y="11372"/>
                </a:cubicBezTo>
                <a:cubicBezTo>
                  <a:pt x="27784" y="11339"/>
                  <a:pt x="27808" y="11298"/>
                  <a:pt x="27819" y="11259"/>
                </a:cubicBezTo>
                <a:cubicBezTo>
                  <a:pt x="27866" y="11105"/>
                  <a:pt x="27865" y="10937"/>
                  <a:pt x="27631" y="10904"/>
                </a:cubicBezTo>
                <a:cubicBezTo>
                  <a:pt x="27600" y="10899"/>
                  <a:pt x="27572" y="10889"/>
                  <a:pt x="27535" y="10880"/>
                </a:cubicBezTo>
                <a:cubicBezTo>
                  <a:pt x="27554" y="10834"/>
                  <a:pt x="27573" y="10797"/>
                  <a:pt x="27589" y="10758"/>
                </a:cubicBezTo>
                <a:cubicBezTo>
                  <a:pt x="27644" y="10613"/>
                  <a:pt x="27721" y="10482"/>
                  <a:pt x="27747" y="10316"/>
                </a:cubicBezTo>
                <a:cubicBezTo>
                  <a:pt x="27772" y="10153"/>
                  <a:pt x="27900" y="10006"/>
                  <a:pt x="27985" y="9852"/>
                </a:cubicBezTo>
                <a:cubicBezTo>
                  <a:pt x="28004" y="9817"/>
                  <a:pt x="28030" y="9788"/>
                  <a:pt x="28047" y="9753"/>
                </a:cubicBezTo>
                <a:cubicBezTo>
                  <a:pt x="28104" y="9642"/>
                  <a:pt x="28094" y="9610"/>
                  <a:pt x="27975" y="9547"/>
                </a:cubicBezTo>
                <a:cubicBezTo>
                  <a:pt x="28045" y="9410"/>
                  <a:pt x="28114" y="9275"/>
                  <a:pt x="28185" y="9138"/>
                </a:cubicBezTo>
                <a:cubicBezTo>
                  <a:pt x="28245" y="9025"/>
                  <a:pt x="28324" y="8917"/>
                  <a:pt x="28360" y="8796"/>
                </a:cubicBezTo>
                <a:cubicBezTo>
                  <a:pt x="28409" y="8633"/>
                  <a:pt x="28387" y="8566"/>
                  <a:pt x="28255" y="8566"/>
                </a:cubicBezTo>
                <a:cubicBezTo>
                  <a:pt x="28238" y="8566"/>
                  <a:pt x="28218" y="8567"/>
                  <a:pt x="28197" y="8570"/>
                </a:cubicBezTo>
                <a:cubicBezTo>
                  <a:pt x="27991" y="8590"/>
                  <a:pt x="27787" y="8618"/>
                  <a:pt x="27582" y="8643"/>
                </a:cubicBezTo>
                <a:cubicBezTo>
                  <a:pt x="27526" y="8651"/>
                  <a:pt x="27468" y="8658"/>
                  <a:pt x="27412" y="8664"/>
                </a:cubicBezTo>
                <a:cubicBezTo>
                  <a:pt x="27391" y="8512"/>
                  <a:pt x="27375" y="8461"/>
                  <a:pt x="27289" y="8461"/>
                </a:cubicBezTo>
                <a:cubicBezTo>
                  <a:pt x="27256" y="8461"/>
                  <a:pt x="27213" y="8469"/>
                  <a:pt x="27154" y="8481"/>
                </a:cubicBezTo>
                <a:cubicBezTo>
                  <a:pt x="26898" y="8534"/>
                  <a:pt x="26645" y="8596"/>
                  <a:pt x="26390" y="8653"/>
                </a:cubicBezTo>
                <a:cubicBezTo>
                  <a:pt x="26360" y="8661"/>
                  <a:pt x="26331" y="8663"/>
                  <a:pt x="26297" y="8670"/>
                </a:cubicBezTo>
                <a:cubicBezTo>
                  <a:pt x="26425" y="8376"/>
                  <a:pt x="26544" y="8088"/>
                  <a:pt x="26673" y="7805"/>
                </a:cubicBezTo>
                <a:cubicBezTo>
                  <a:pt x="26730" y="7680"/>
                  <a:pt x="26801" y="7558"/>
                  <a:pt x="26877" y="7440"/>
                </a:cubicBezTo>
                <a:cubicBezTo>
                  <a:pt x="26965" y="7299"/>
                  <a:pt x="27065" y="7164"/>
                  <a:pt x="27157" y="7023"/>
                </a:cubicBezTo>
                <a:cubicBezTo>
                  <a:pt x="27185" y="6981"/>
                  <a:pt x="27203" y="6933"/>
                  <a:pt x="27219" y="6884"/>
                </a:cubicBezTo>
                <a:cubicBezTo>
                  <a:pt x="27253" y="6791"/>
                  <a:pt x="27244" y="6717"/>
                  <a:pt x="27125" y="6694"/>
                </a:cubicBezTo>
                <a:cubicBezTo>
                  <a:pt x="27091" y="6688"/>
                  <a:pt x="27062" y="6667"/>
                  <a:pt x="27019" y="6648"/>
                </a:cubicBezTo>
                <a:cubicBezTo>
                  <a:pt x="27034" y="6605"/>
                  <a:pt x="27046" y="6563"/>
                  <a:pt x="27063" y="6526"/>
                </a:cubicBezTo>
                <a:cubicBezTo>
                  <a:pt x="27182" y="6262"/>
                  <a:pt x="27304" y="6000"/>
                  <a:pt x="27423" y="5737"/>
                </a:cubicBezTo>
                <a:cubicBezTo>
                  <a:pt x="27438" y="5703"/>
                  <a:pt x="27456" y="5668"/>
                  <a:pt x="27469" y="5631"/>
                </a:cubicBezTo>
                <a:cubicBezTo>
                  <a:pt x="27523" y="5478"/>
                  <a:pt x="27512" y="5453"/>
                  <a:pt x="27367" y="5380"/>
                </a:cubicBezTo>
                <a:cubicBezTo>
                  <a:pt x="27414" y="5174"/>
                  <a:pt x="27466" y="4968"/>
                  <a:pt x="27506" y="4758"/>
                </a:cubicBezTo>
                <a:cubicBezTo>
                  <a:pt x="27525" y="4659"/>
                  <a:pt x="27525" y="4556"/>
                  <a:pt x="27522" y="4455"/>
                </a:cubicBezTo>
                <a:cubicBezTo>
                  <a:pt x="27518" y="4355"/>
                  <a:pt x="27461" y="4315"/>
                  <a:pt x="27368" y="4315"/>
                </a:cubicBezTo>
                <a:cubicBezTo>
                  <a:pt x="27362" y="4315"/>
                  <a:pt x="27355" y="4315"/>
                  <a:pt x="27348" y="4315"/>
                </a:cubicBezTo>
                <a:cubicBezTo>
                  <a:pt x="26952" y="4342"/>
                  <a:pt x="26556" y="4367"/>
                  <a:pt x="26159" y="4391"/>
                </a:cubicBezTo>
                <a:cubicBezTo>
                  <a:pt x="26156" y="4392"/>
                  <a:pt x="26153" y="4392"/>
                  <a:pt x="26150" y="4392"/>
                </a:cubicBezTo>
                <a:cubicBezTo>
                  <a:pt x="26130" y="4392"/>
                  <a:pt x="26111" y="4389"/>
                  <a:pt x="26097" y="4388"/>
                </a:cubicBezTo>
                <a:cubicBezTo>
                  <a:pt x="26156" y="4117"/>
                  <a:pt x="26216" y="3853"/>
                  <a:pt x="26267" y="3587"/>
                </a:cubicBezTo>
                <a:cubicBezTo>
                  <a:pt x="26276" y="3550"/>
                  <a:pt x="26240" y="3504"/>
                  <a:pt x="26224" y="3461"/>
                </a:cubicBezTo>
                <a:cubicBezTo>
                  <a:pt x="26213" y="3429"/>
                  <a:pt x="26188" y="3396"/>
                  <a:pt x="26192" y="3365"/>
                </a:cubicBezTo>
                <a:cubicBezTo>
                  <a:pt x="26210" y="3226"/>
                  <a:pt x="26237" y="3088"/>
                  <a:pt x="26257" y="2949"/>
                </a:cubicBezTo>
                <a:cubicBezTo>
                  <a:pt x="26267" y="2877"/>
                  <a:pt x="26280" y="2803"/>
                  <a:pt x="26277" y="2730"/>
                </a:cubicBezTo>
                <a:cubicBezTo>
                  <a:pt x="26271" y="2532"/>
                  <a:pt x="26225" y="2485"/>
                  <a:pt x="26014" y="2452"/>
                </a:cubicBezTo>
                <a:cubicBezTo>
                  <a:pt x="26084" y="2218"/>
                  <a:pt x="26139" y="1985"/>
                  <a:pt x="26223" y="1761"/>
                </a:cubicBezTo>
                <a:cubicBezTo>
                  <a:pt x="26350" y="1421"/>
                  <a:pt x="26499" y="1091"/>
                  <a:pt x="26632" y="754"/>
                </a:cubicBezTo>
                <a:cubicBezTo>
                  <a:pt x="26688" y="608"/>
                  <a:pt x="26736" y="459"/>
                  <a:pt x="26772" y="308"/>
                </a:cubicBezTo>
                <a:cubicBezTo>
                  <a:pt x="26790" y="232"/>
                  <a:pt x="26785" y="145"/>
                  <a:pt x="26770" y="67"/>
                </a:cubicBezTo>
                <a:cubicBezTo>
                  <a:pt x="26761" y="22"/>
                  <a:pt x="26736" y="0"/>
                  <a:pt x="26707" y="0"/>
                </a:cubicBezTo>
                <a:close/>
              </a:path>
            </a:pathLst>
          </a:custGeom>
          <a:solidFill>
            <a:srgbClr val="689A69">
              <a:alpha val="46666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" name="Google Shape;108;p34"/>
          <p:cNvSpPr/>
          <p:nvPr/>
        </p:nvSpPr>
        <p:spPr>
          <a:xfrm rot="10800000">
            <a:off x="6805225" y="4350300"/>
            <a:ext cx="1065221" cy="931788"/>
          </a:xfrm>
          <a:custGeom>
            <a:avLst/>
            <a:gdLst/>
            <a:ahLst/>
            <a:cxnLst/>
            <a:rect l="l" t="t" r="r" b="b"/>
            <a:pathLst>
              <a:path w="37521" h="32821" extrusionOk="0">
                <a:moveTo>
                  <a:pt x="26707" y="0"/>
                </a:moveTo>
                <a:cubicBezTo>
                  <a:pt x="26685" y="0"/>
                  <a:pt x="26661" y="13"/>
                  <a:pt x="26641" y="39"/>
                </a:cubicBezTo>
                <a:cubicBezTo>
                  <a:pt x="26545" y="161"/>
                  <a:pt x="26394" y="228"/>
                  <a:pt x="26328" y="385"/>
                </a:cubicBezTo>
                <a:cubicBezTo>
                  <a:pt x="26298" y="456"/>
                  <a:pt x="26209" y="499"/>
                  <a:pt x="26148" y="559"/>
                </a:cubicBezTo>
                <a:cubicBezTo>
                  <a:pt x="25798" y="898"/>
                  <a:pt x="25454" y="1240"/>
                  <a:pt x="25100" y="1573"/>
                </a:cubicBezTo>
                <a:cubicBezTo>
                  <a:pt x="25000" y="1667"/>
                  <a:pt x="24872" y="1732"/>
                  <a:pt x="24744" y="1819"/>
                </a:cubicBezTo>
                <a:cubicBezTo>
                  <a:pt x="24724" y="1776"/>
                  <a:pt x="24701" y="1738"/>
                  <a:pt x="24688" y="1696"/>
                </a:cubicBezTo>
                <a:cubicBezTo>
                  <a:pt x="24665" y="1619"/>
                  <a:pt x="24621" y="1584"/>
                  <a:pt x="24562" y="1584"/>
                </a:cubicBezTo>
                <a:cubicBezTo>
                  <a:pt x="24540" y="1584"/>
                  <a:pt x="24516" y="1589"/>
                  <a:pt x="24490" y="1598"/>
                </a:cubicBezTo>
                <a:cubicBezTo>
                  <a:pt x="24413" y="1625"/>
                  <a:pt x="24327" y="1645"/>
                  <a:pt x="24266" y="1694"/>
                </a:cubicBezTo>
                <a:cubicBezTo>
                  <a:pt x="23997" y="1910"/>
                  <a:pt x="23720" y="2118"/>
                  <a:pt x="23515" y="2406"/>
                </a:cubicBezTo>
                <a:cubicBezTo>
                  <a:pt x="23432" y="2524"/>
                  <a:pt x="23308" y="2614"/>
                  <a:pt x="23200" y="2717"/>
                </a:cubicBezTo>
                <a:cubicBezTo>
                  <a:pt x="23090" y="2530"/>
                  <a:pt x="22973" y="2337"/>
                  <a:pt x="22862" y="2141"/>
                </a:cubicBezTo>
                <a:cubicBezTo>
                  <a:pt x="22829" y="2082"/>
                  <a:pt x="22792" y="2054"/>
                  <a:pt x="22740" y="2054"/>
                </a:cubicBezTo>
                <a:cubicBezTo>
                  <a:pt x="22719" y="2054"/>
                  <a:pt x="22696" y="2059"/>
                  <a:pt x="22670" y="2067"/>
                </a:cubicBezTo>
                <a:cubicBezTo>
                  <a:pt x="22500" y="2123"/>
                  <a:pt x="22383" y="2243"/>
                  <a:pt x="22274" y="2376"/>
                </a:cubicBezTo>
                <a:cubicBezTo>
                  <a:pt x="22162" y="2512"/>
                  <a:pt x="22052" y="2651"/>
                  <a:pt x="21943" y="2792"/>
                </a:cubicBezTo>
                <a:cubicBezTo>
                  <a:pt x="21900" y="2846"/>
                  <a:pt x="21866" y="2908"/>
                  <a:pt x="21822" y="2975"/>
                </a:cubicBezTo>
                <a:cubicBezTo>
                  <a:pt x="21796" y="2962"/>
                  <a:pt x="21765" y="2948"/>
                  <a:pt x="21737" y="2932"/>
                </a:cubicBezTo>
                <a:cubicBezTo>
                  <a:pt x="21685" y="2900"/>
                  <a:pt x="21648" y="2884"/>
                  <a:pt x="21616" y="2884"/>
                </a:cubicBezTo>
                <a:cubicBezTo>
                  <a:pt x="21574" y="2884"/>
                  <a:pt x="21543" y="2914"/>
                  <a:pt x="21498" y="2980"/>
                </a:cubicBezTo>
                <a:cubicBezTo>
                  <a:pt x="21370" y="3167"/>
                  <a:pt x="21220" y="3328"/>
                  <a:pt x="21029" y="3455"/>
                </a:cubicBezTo>
                <a:cubicBezTo>
                  <a:pt x="20977" y="3489"/>
                  <a:pt x="20952" y="3565"/>
                  <a:pt x="20916" y="3621"/>
                </a:cubicBezTo>
                <a:cubicBezTo>
                  <a:pt x="20850" y="3555"/>
                  <a:pt x="20782" y="3481"/>
                  <a:pt x="20709" y="3411"/>
                </a:cubicBezTo>
                <a:cubicBezTo>
                  <a:pt x="20679" y="3382"/>
                  <a:pt x="20645" y="3367"/>
                  <a:pt x="20610" y="3367"/>
                </a:cubicBezTo>
                <a:cubicBezTo>
                  <a:pt x="20580" y="3367"/>
                  <a:pt x="20549" y="3378"/>
                  <a:pt x="20520" y="3402"/>
                </a:cubicBezTo>
                <a:cubicBezTo>
                  <a:pt x="20456" y="3456"/>
                  <a:pt x="20393" y="3515"/>
                  <a:pt x="20339" y="3581"/>
                </a:cubicBezTo>
                <a:cubicBezTo>
                  <a:pt x="20221" y="3725"/>
                  <a:pt x="20108" y="3874"/>
                  <a:pt x="19993" y="4021"/>
                </a:cubicBezTo>
                <a:cubicBezTo>
                  <a:pt x="19986" y="4029"/>
                  <a:pt x="19976" y="4039"/>
                  <a:pt x="19973" y="4049"/>
                </a:cubicBezTo>
                <a:cubicBezTo>
                  <a:pt x="19932" y="4168"/>
                  <a:pt x="19885" y="4274"/>
                  <a:pt x="19742" y="4319"/>
                </a:cubicBezTo>
                <a:cubicBezTo>
                  <a:pt x="19697" y="4333"/>
                  <a:pt x="19680" y="4436"/>
                  <a:pt x="19650" y="4500"/>
                </a:cubicBezTo>
                <a:cubicBezTo>
                  <a:pt x="19614" y="4575"/>
                  <a:pt x="19577" y="4651"/>
                  <a:pt x="19532" y="4742"/>
                </a:cubicBezTo>
                <a:cubicBezTo>
                  <a:pt x="19384" y="4508"/>
                  <a:pt x="19256" y="4296"/>
                  <a:pt x="19116" y="4090"/>
                </a:cubicBezTo>
                <a:cubicBezTo>
                  <a:pt x="19095" y="4060"/>
                  <a:pt x="19022" y="4065"/>
                  <a:pt x="18978" y="4057"/>
                </a:cubicBezTo>
                <a:cubicBezTo>
                  <a:pt x="18795" y="3873"/>
                  <a:pt x="18605" y="3683"/>
                  <a:pt x="18414" y="3497"/>
                </a:cubicBezTo>
                <a:cubicBezTo>
                  <a:pt x="18401" y="3485"/>
                  <a:pt x="18377" y="3479"/>
                  <a:pt x="18354" y="3479"/>
                </a:cubicBezTo>
                <a:cubicBezTo>
                  <a:pt x="18341" y="3479"/>
                  <a:pt x="18328" y="3481"/>
                  <a:pt x="18317" y="3484"/>
                </a:cubicBezTo>
                <a:cubicBezTo>
                  <a:pt x="18194" y="3522"/>
                  <a:pt x="18098" y="3591"/>
                  <a:pt x="18034" y="3710"/>
                </a:cubicBezTo>
                <a:cubicBezTo>
                  <a:pt x="17972" y="3828"/>
                  <a:pt x="17884" y="3932"/>
                  <a:pt x="17810" y="4043"/>
                </a:cubicBezTo>
                <a:cubicBezTo>
                  <a:pt x="17773" y="4099"/>
                  <a:pt x="17740" y="4160"/>
                  <a:pt x="17704" y="4219"/>
                </a:cubicBezTo>
                <a:cubicBezTo>
                  <a:pt x="17663" y="4190"/>
                  <a:pt x="17629" y="4175"/>
                  <a:pt x="17599" y="4175"/>
                </a:cubicBezTo>
                <a:cubicBezTo>
                  <a:pt x="17554" y="4175"/>
                  <a:pt x="17518" y="4209"/>
                  <a:pt x="17484" y="4286"/>
                </a:cubicBezTo>
                <a:cubicBezTo>
                  <a:pt x="17370" y="4533"/>
                  <a:pt x="17268" y="4789"/>
                  <a:pt x="17164" y="5031"/>
                </a:cubicBezTo>
                <a:cubicBezTo>
                  <a:pt x="17103" y="4978"/>
                  <a:pt x="17023" y="4906"/>
                  <a:pt x="16944" y="4836"/>
                </a:cubicBezTo>
                <a:cubicBezTo>
                  <a:pt x="16904" y="4800"/>
                  <a:pt x="16864" y="4781"/>
                  <a:pt x="16827" y="4781"/>
                </a:cubicBezTo>
                <a:cubicBezTo>
                  <a:pt x="16787" y="4781"/>
                  <a:pt x="16749" y="4803"/>
                  <a:pt x="16716" y="4851"/>
                </a:cubicBezTo>
                <a:cubicBezTo>
                  <a:pt x="16624" y="4984"/>
                  <a:pt x="16532" y="5122"/>
                  <a:pt x="16471" y="5269"/>
                </a:cubicBezTo>
                <a:cubicBezTo>
                  <a:pt x="16384" y="5484"/>
                  <a:pt x="16321" y="5711"/>
                  <a:pt x="16254" y="5933"/>
                </a:cubicBezTo>
                <a:cubicBezTo>
                  <a:pt x="16233" y="6005"/>
                  <a:pt x="16229" y="6082"/>
                  <a:pt x="16215" y="6163"/>
                </a:cubicBezTo>
                <a:cubicBezTo>
                  <a:pt x="16079" y="6188"/>
                  <a:pt x="16059" y="6215"/>
                  <a:pt x="16056" y="6445"/>
                </a:cubicBezTo>
                <a:cubicBezTo>
                  <a:pt x="16054" y="6610"/>
                  <a:pt x="16068" y="6775"/>
                  <a:pt x="16061" y="6941"/>
                </a:cubicBezTo>
                <a:cubicBezTo>
                  <a:pt x="16055" y="7088"/>
                  <a:pt x="16030" y="7234"/>
                  <a:pt x="16014" y="7382"/>
                </a:cubicBezTo>
                <a:cubicBezTo>
                  <a:pt x="15916" y="7319"/>
                  <a:pt x="15818" y="7258"/>
                  <a:pt x="15723" y="7193"/>
                </a:cubicBezTo>
                <a:cubicBezTo>
                  <a:pt x="15692" y="7172"/>
                  <a:pt x="15662" y="7162"/>
                  <a:pt x="15635" y="7162"/>
                </a:cubicBezTo>
                <a:cubicBezTo>
                  <a:pt x="15593" y="7162"/>
                  <a:pt x="15558" y="7189"/>
                  <a:pt x="15538" y="7242"/>
                </a:cubicBezTo>
                <a:cubicBezTo>
                  <a:pt x="15477" y="7403"/>
                  <a:pt x="15427" y="7571"/>
                  <a:pt x="15377" y="7736"/>
                </a:cubicBezTo>
                <a:cubicBezTo>
                  <a:pt x="15348" y="7835"/>
                  <a:pt x="15314" y="7936"/>
                  <a:pt x="15302" y="8037"/>
                </a:cubicBezTo>
                <a:cubicBezTo>
                  <a:pt x="15267" y="8302"/>
                  <a:pt x="15242" y="8569"/>
                  <a:pt x="15214" y="8837"/>
                </a:cubicBezTo>
                <a:cubicBezTo>
                  <a:pt x="15205" y="8832"/>
                  <a:pt x="15186" y="8813"/>
                  <a:pt x="15168" y="8811"/>
                </a:cubicBezTo>
                <a:cubicBezTo>
                  <a:pt x="15147" y="8808"/>
                  <a:pt x="15123" y="8803"/>
                  <a:pt x="15101" y="8803"/>
                </a:cubicBezTo>
                <a:cubicBezTo>
                  <a:pt x="15085" y="8803"/>
                  <a:pt x="15071" y="8805"/>
                  <a:pt x="15061" y="8813"/>
                </a:cubicBezTo>
                <a:cubicBezTo>
                  <a:pt x="15027" y="8837"/>
                  <a:pt x="14998" y="8881"/>
                  <a:pt x="14990" y="8922"/>
                </a:cubicBezTo>
                <a:cubicBezTo>
                  <a:pt x="14983" y="8966"/>
                  <a:pt x="15000" y="9016"/>
                  <a:pt x="15008" y="9063"/>
                </a:cubicBezTo>
                <a:cubicBezTo>
                  <a:pt x="15047" y="9287"/>
                  <a:pt x="15004" y="9503"/>
                  <a:pt x="14950" y="9723"/>
                </a:cubicBezTo>
                <a:cubicBezTo>
                  <a:pt x="14886" y="9980"/>
                  <a:pt x="14854" y="10246"/>
                  <a:pt x="14794" y="10504"/>
                </a:cubicBezTo>
                <a:cubicBezTo>
                  <a:pt x="14778" y="10576"/>
                  <a:pt x="14729" y="10635"/>
                  <a:pt x="14840" y="10663"/>
                </a:cubicBezTo>
                <a:cubicBezTo>
                  <a:pt x="14739" y="10740"/>
                  <a:pt x="14711" y="10861"/>
                  <a:pt x="14757" y="10976"/>
                </a:cubicBezTo>
                <a:cubicBezTo>
                  <a:pt x="14769" y="11005"/>
                  <a:pt x="14759" y="11045"/>
                  <a:pt x="14756" y="11080"/>
                </a:cubicBezTo>
                <a:cubicBezTo>
                  <a:pt x="14744" y="11187"/>
                  <a:pt x="14727" y="11292"/>
                  <a:pt x="14720" y="11399"/>
                </a:cubicBezTo>
                <a:cubicBezTo>
                  <a:pt x="14713" y="11489"/>
                  <a:pt x="14717" y="11580"/>
                  <a:pt x="14723" y="11667"/>
                </a:cubicBezTo>
                <a:cubicBezTo>
                  <a:pt x="14716" y="11725"/>
                  <a:pt x="14691" y="11790"/>
                  <a:pt x="14707" y="11844"/>
                </a:cubicBezTo>
                <a:cubicBezTo>
                  <a:pt x="14723" y="11903"/>
                  <a:pt x="14558" y="11944"/>
                  <a:pt x="14667" y="11982"/>
                </a:cubicBezTo>
                <a:cubicBezTo>
                  <a:pt x="14664" y="12046"/>
                  <a:pt x="14677" y="12113"/>
                  <a:pt x="14653" y="12132"/>
                </a:cubicBezTo>
                <a:cubicBezTo>
                  <a:pt x="14569" y="12198"/>
                  <a:pt x="14605" y="12291"/>
                  <a:pt x="14577" y="12367"/>
                </a:cubicBezTo>
                <a:cubicBezTo>
                  <a:pt x="14501" y="12576"/>
                  <a:pt x="14412" y="12779"/>
                  <a:pt x="14326" y="12984"/>
                </a:cubicBezTo>
                <a:cubicBezTo>
                  <a:pt x="14311" y="13021"/>
                  <a:pt x="14289" y="13057"/>
                  <a:pt x="14245" y="13091"/>
                </a:cubicBezTo>
                <a:cubicBezTo>
                  <a:pt x="14223" y="12934"/>
                  <a:pt x="14202" y="12779"/>
                  <a:pt x="14181" y="12624"/>
                </a:cubicBezTo>
                <a:cubicBezTo>
                  <a:pt x="14150" y="12394"/>
                  <a:pt x="14121" y="12167"/>
                  <a:pt x="14093" y="11939"/>
                </a:cubicBezTo>
                <a:cubicBezTo>
                  <a:pt x="14072" y="11777"/>
                  <a:pt x="14063" y="11612"/>
                  <a:pt x="14029" y="11453"/>
                </a:cubicBezTo>
                <a:cubicBezTo>
                  <a:pt x="13962" y="11137"/>
                  <a:pt x="13872" y="10825"/>
                  <a:pt x="13812" y="10508"/>
                </a:cubicBezTo>
                <a:cubicBezTo>
                  <a:pt x="13764" y="10259"/>
                  <a:pt x="13747" y="10006"/>
                  <a:pt x="13716" y="9754"/>
                </a:cubicBezTo>
                <a:cubicBezTo>
                  <a:pt x="13709" y="9685"/>
                  <a:pt x="13704" y="9614"/>
                  <a:pt x="13684" y="9547"/>
                </a:cubicBezTo>
                <a:cubicBezTo>
                  <a:pt x="13675" y="9515"/>
                  <a:pt x="13636" y="9491"/>
                  <a:pt x="13596" y="9471"/>
                </a:cubicBezTo>
                <a:cubicBezTo>
                  <a:pt x="13567" y="9212"/>
                  <a:pt x="13469" y="8967"/>
                  <a:pt x="13358" y="8725"/>
                </a:cubicBezTo>
                <a:cubicBezTo>
                  <a:pt x="13315" y="8636"/>
                  <a:pt x="13298" y="8533"/>
                  <a:pt x="13272" y="8435"/>
                </a:cubicBezTo>
                <a:cubicBezTo>
                  <a:pt x="13263" y="8407"/>
                  <a:pt x="13263" y="8380"/>
                  <a:pt x="13257" y="8354"/>
                </a:cubicBezTo>
                <a:cubicBezTo>
                  <a:pt x="13229" y="8227"/>
                  <a:pt x="13189" y="8167"/>
                  <a:pt x="13125" y="8167"/>
                </a:cubicBezTo>
                <a:cubicBezTo>
                  <a:pt x="13085" y="8167"/>
                  <a:pt x="13036" y="8190"/>
                  <a:pt x="12973" y="8234"/>
                </a:cubicBezTo>
                <a:cubicBezTo>
                  <a:pt x="12955" y="8247"/>
                  <a:pt x="12937" y="8261"/>
                  <a:pt x="12929" y="8267"/>
                </a:cubicBezTo>
                <a:cubicBezTo>
                  <a:pt x="12833" y="7999"/>
                  <a:pt x="12723" y="7736"/>
                  <a:pt x="12648" y="7465"/>
                </a:cubicBezTo>
                <a:cubicBezTo>
                  <a:pt x="12593" y="7268"/>
                  <a:pt x="12579" y="7058"/>
                  <a:pt x="12548" y="6854"/>
                </a:cubicBezTo>
                <a:cubicBezTo>
                  <a:pt x="12542" y="6811"/>
                  <a:pt x="12542" y="6768"/>
                  <a:pt x="12533" y="6727"/>
                </a:cubicBezTo>
                <a:cubicBezTo>
                  <a:pt x="12503" y="6589"/>
                  <a:pt x="12476" y="6537"/>
                  <a:pt x="12399" y="6537"/>
                </a:cubicBezTo>
                <a:cubicBezTo>
                  <a:pt x="12366" y="6537"/>
                  <a:pt x="12323" y="6547"/>
                  <a:pt x="12267" y="6563"/>
                </a:cubicBezTo>
                <a:cubicBezTo>
                  <a:pt x="12219" y="6277"/>
                  <a:pt x="12051" y="6053"/>
                  <a:pt x="11884" y="5832"/>
                </a:cubicBezTo>
                <a:cubicBezTo>
                  <a:pt x="11818" y="5745"/>
                  <a:pt x="11755" y="5704"/>
                  <a:pt x="11685" y="5704"/>
                </a:cubicBezTo>
                <a:cubicBezTo>
                  <a:pt x="11627" y="5704"/>
                  <a:pt x="11565" y="5732"/>
                  <a:pt x="11494" y="5786"/>
                </a:cubicBezTo>
                <a:cubicBezTo>
                  <a:pt x="11406" y="5850"/>
                  <a:pt x="11317" y="5911"/>
                  <a:pt x="11234" y="5983"/>
                </a:cubicBezTo>
                <a:cubicBezTo>
                  <a:pt x="11169" y="6041"/>
                  <a:pt x="11115" y="6111"/>
                  <a:pt x="11055" y="6175"/>
                </a:cubicBezTo>
                <a:cubicBezTo>
                  <a:pt x="10986" y="5859"/>
                  <a:pt x="10762" y="5614"/>
                  <a:pt x="10608" y="5333"/>
                </a:cubicBezTo>
                <a:cubicBezTo>
                  <a:pt x="10495" y="5128"/>
                  <a:pt x="10401" y="4913"/>
                  <a:pt x="10300" y="4702"/>
                </a:cubicBezTo>
                <a:cubicBezTo>
                  <a:pt x="10226" y="4546"/>
                  <a:pt x="10182" y="4474"/>
                  <a:pt x="10114" y="4474"/>
                </a:cubicBezTo>
                <a:cubicBezTo>
                  <a:pt x="10061" y="4474"/>
                  <a:pt x="9993" y="4516"/>
                  <a:pt x="9886" y="4594"/>
                </a:cubicBezTo>
                <a:cubicBezTo>
                  <a:pt x="9775" y="4403"/>
                  <a:pt x="9664" y="4213"/>
                  <a:pt x="9559" y="4021"/>
                </a:cubicBezTo>
                <a:cubicBezTo>
                  <a:pt x="9506" y="3922"/>
                  <a:pt x="9480" y="3882"/>
                  <a:pt x="9437" y="3882"/>
                </a:cubicBezTo>
                <a:cubicBezTo>
                  <a:pt x="9412" y="3882"/>
                  <a:pt x="9381" y="3896"/>
                  <a:pt x="9336" y="3918"/>
                </a:cubicBezTo>
                <a:cubicBezTo>
                  <a:pt x="9181" y="3709"/>
                  <a:pt x="9035" y="3497"/>
                  <a:pt x="8870" y="3303"/>
                </a:cubicBezTo>
                <a:cubicBezTo>
                  <a:pt x="8829" y="3254"/>
                  <a:pt x="8795" y="3232"/>
                  <a:pt x="8759" y="3232"/>
                </a:cubicBezTo>
                <a:cubicBezTo>
                  <a:pt x="8715" y="3232"/>
                  <a:pt x="8669" y="3266"/>
                  <a:pt x="8610" y="3328"/>
                </a:cubicBezTo>
                <a:cubicBezTo>
                  <a:pt x="8515" y="3424"/>
                  <a:pt x="8415" y="3513"/>
                  <a:pt x="8313" y="3611"/>
                </a:cubicBezTo>
                <a:cubicBezTo>
                  <a:pt x="8150" y="3351"/>
                  <a:pt x="7979" y="3082"/>
                  <a:pt x="7805" y="2805"/>
                </a:cubicBezTo>
                <a:cubicBezTo>
                  <a:pt x="7778" y="2826"/>
                  <a:pt x="7752" y="2845"/>
                  <a:pt x="7738" y="2855"/>
                </a:cubicBezTo>
                <a:cubicBezTo>
                  <a:pt x="7515" y="2653"/>
                  <a:pt x="7411" y="2340"/>
                  <a:pt x="7114" y="2207"/>
                </a:cubicBezTo>
                <a:cubicBezTo>
                  <a:pt x="7073" y="2189"/>
                  <a:pt x="7049" y="2179"/>
                  <a:pt x="7031" y="2179"/>
                </a:cubicBezTo>
                <a:cubicBezTo>
                  <a:pt x="7007" y="2179"/>
                  <a:pt x="6994" y="2198"/>
                  <a:pt x="6964" y="2244"/>
                </a:cubicBezTo>
                <a:cubicBezTo>
                  <a:pt x="6755" y="1978"/>
                  <a:pt x="6543" y="1712"/>
                  <a:pt x="6336" y="1441"/>
                </a:cubicBezTo>
                <a:cubicBezTo>
                  <a:pt x="6218" y="1285"/>
                  <a:pt x="6112" y="1121"/>
                  <a:pt x="5989" y="968"/>
                </a:cubicBezTo>
                <a:cubicBezTo>
                  <a:pt x="5942" y="910"/>
                  <a:pt x="5865" y="876"/>
                  <a:pt x="5802" y="831"/>
                </a:cubicBezTo>
                <a:cubicBezTo>
                  <a:pt x="5776" y="895"/>
                  <a:pt x="5727" y="962"/>
                  <a:pt x="5731" y="1025"/>
                </a:cubicBezTo>
                <a:cubicBezTo>
                  <a:pt x="5742" y="1249"/>
                  <a:pt x="5766" y="1473"/>
                  <a:pt x="5798" y="1696"/>
                </a:cubicBezTo>
                <a:cubicBezTo>
                  <a:pt x="5830" y="1922"/>
                  <a:pt x="5878" y="2146"/>
                  <a:pt x="5917" y="2372"/>
                </a:cubicBezTo>
                <a:cubicBezTo>
                  <a:pt x="5907" y="2368"/>
                  <a:pt x="5896" y="2366"/>
                  <a:pt x="5885" y="2362"/>
                </a:cubicBezTo>
                <a:cubicBezTo>
                  <a:pt x="5864" y="2396"/>
                  <a:pt x="5821" y="2434"/>
                  <a:pt x="5824" y="2465"/>
                </a:cubicBezTo>
                <a:cubicBezTo>
                  <a:pt x="5842" y="2681"/>
                  <a:pt x="5874" y="2895"/>
                  <a:pt x="5891" y="3111"/>
                </a:cubicBezTo>
                <a:cubicBezTo>
                  <a:pt x="5899" y="3178"/>
                  <a:pt x="5860" y="3249"/>
                  <a:pt x="5865" y="3317"/>
                </a:cubicBezTo>
                <a:cubicBezTo>
                  <a:pt x="5874" y="3452"/>
                  <a:pt x="5900" y="3586"/>
                  <a:pt x="5919" y="3729"/>
                </a:cubicBezTo>
                <a:cubicBezTo>
                  <a:pt x="5893" y="3721"/>
                  <a:pt x="5869" y="3714"/>
                  <a:pt x="5844" y="3707"/>
                </a:cubicBezTo>
                <a:cubicBezTo>
                  <a:pt x="5803" y="3694"/>
                  <a:pt x="5767" y="3688"/>
                  <a:pt x="5736" y="3688"/>
                </a:cubicBezTo>
                <a:cubicBezTo>
                  <a:pt x="5642" y="3688"/>
                  <a:pt x="5590" y="3747"/>
                  <a:pt x="5577" y="3877"/>
                </a:cubicBezTo>
                <a:cubicBezTo>
                  <a:pt x="5549" y="4146"/>
                  <a:pt x="5528" y="4415"/>
                  <a:pt x="5510" y="4686"/>
                </a:cubicBezTo>
                <a:cubicBezTo>
                  <a:pt x="5505" y="4768"/>
                  <a:pt x="5521" y="4850"/>
                  <a:pt x="5528" y="4940"/>
                </a:cubicBezTo>
                <a:cubicBezTo>
                  <a:pt x="5498" y="4929"/>
                  <a:pt x="5461" y="4914"/>
                  <a:pt x="5422" y="4902"/>
                </a:cubicBezTo>
                <a:cubicBezTo>
                  <a:pt x="5403" y="4896"/>
                  <a:pt x="5386" y="4893"/>
                  <a:pt x="5370" y="4893"/>
                </a:cubicBezTo>
                <a:cubicBezTo>
                  <a:pt x="5318" y="4893"/>
                  <a:pt x="5290" y="4928"/>
                  <a:pt x="5300" y="4994"/>
                </a:cubicBezTo>
                <a:cubicBezTo>
                  <a:pt x="5317" y="5102"/>
                  <a:pt x="5351" y="5206"/>
                  <a:pt x="5369" y="5313"/>
                </a:cubicBezTo>
                <a:cubicBezTo>
                  <a:pt x="5386" y="5432"/>
                  <a:pt x="5403" y="5551"/>
                  <a:pt x="5405" y="5669"/>
                </a:cubicBezTo>
                <a:cubicBezTo>
                  <a:pt x="5409" y="5885"/>
                  <a:pt x="5400" y="6103"/>
                  <a:pt x="5397" y="6298"/>
                </a:cubicBezTo>
                <a:cubicBezTo>
                  <a:pt x="5153" y="6316"/>
                  <a:pt x="4901" y="6329"/>
                  <a:pt x="4650" y="6353"/>
                </a:cubicBezTo>
                <a:cubicBezTo>
                  <a:pt x="4613" y="6355"/>
                  <a:pt x="4553" y="6403"/>
                  <a:pt x="4550" y="6435"/>
                </a:cubicBezTo>
                <a:cubicBezTo>
                  <a:pt x="4529" y="6591"/>
                  <a:pt x="4525" y="6751"/>
                  <a:pt x="4514" y="6919"/>
                </a:cubicBezTo>
                <a:cubicBezTo>
                  <a:pt x="4427" y="6940"/>
                  <a:pt x="4419" y="6964"/>
                  <a:pt x="4460" y="7087"/>
                </a:cubicBezTo>
                <a:cubicBezTo>
                  <a:pt x="4509" y="7233"/>
                  <a:pt x="4548" y="7382"/>
                  <a:pt x="4588" y="7525"/>
                </a:cubicBezTo>
                <a:cubicBezTo>
                  <a:pt x="4424" y="7528"/>
                  <a:pt x="4399" y="7559"/>
                  <a:pt x="4463" y="7706"/>
                </a:cubicBezTo>
                <a:cubicBezTo>
                  <a:pt x="4561" y="7928"/>
                  <a:pt x="4670" y="8146"/>
                  <a:pt x="4768" y="8369"/>
                </a:cubicBezTo>
                <a:cubicBezTo>
                  <a:pt x="4798" y="8436"/>
                  <a:pt x="4805" y="8514"/>
                  <a:pt x="4822" y="8583"/>
                </a:cubicBezTo>
                <a:cubicBezTo>
                  <a:pt x="4704" y="8570"/>
                  <a:pt x="4598" y="8557"/>
                  <a:pt x="4493" y="8546"/>
                </a:cubicBezTo>
                <a:cubicBezTo>
                  <a:pt x="4485" y="8545"/>
                  <a:pt x="4476" y="8545"/>
                  <a:pt x="4468" y="8545"/>
                </a:cubicBezTo>
                <a:cubicBezTo>
                  <a:pt x="4390" y="8545"/>
                  <a:pt x="4356" y="8595"/>
                  <a:pt x="4366" y="8674"/>
                </a:cubicBezTo>
                <a:cubicBezTo>
                  <a:pt x="4375" y="8750"/>
                  <a:pt x="4386" y="8832"/>
                  <a:pt x="4423" y="8896"/>
                </a:cubicBezTo>
                <a:cubicBezTo>
                  <a:pt x="4572" y="9153"/>
                  <a:pt x="4623" y="9441"/>
                  <a:pt x="4707" y="9719"/>
                </a:cubicBezTo>
                <a:cubicBezTo>
                  <a:pt x="4773" y="9936"/>
                  <a:pt x="4880" y="10141"/>
                  <a:pt x="4975" y="10350"/>
                </a:cubicBezTo>
                <a:cubicBezTo>
                  <a:pt x="5014" y="10435"/>
                  <a:pt x="5067" y="10516"/>
                  <a:pt x="5105" y="10581"/>
                </a:cubicBezTo>
                <a:cubicBezTo>
                  <a:pt x="4944" y="10567"/>
                  <a:pt x="4772" y="10547"/>
                  <a:pt x="4599" y="10538"/>
                </a:cubicBezTo>
                <a:cubicBezTo>
                  <a:pt x="4557" y="10536"/>
                  <a:pt x="4514" y="10535"/>
                  <a:pt x="4472" y="10535"/>
                </a:cubicBezTo>
                <a:cubicBezTo>
                  <a:pt x="4390" y="10535"/>
                  <a:pt x="4308" y="10538"/>
                  <a:pt x="4226" y="10540"/>
                </a:cubicBezTo>
                <a:cubicBezTo>
                  <a:pt x="4085" y="10541"/>
                  <a:pt x="4071" y="10558"/>
                  <a:pt x="4080" y="10694"/>
                </a:cubicBezTo>
                <a:cubicBezTo>
                  <a:pt x="4082" y="10716"/>
                  <a:pt x="4082" y="10738"/>
                  <a:pt x="4084" y="10775"/>
                </a:cubicBezTo>
                <a:cubicBezTo>
                  <a:pt x="4016" y="10743"/>
                  <a:pt x="3950" y="10732"/>
                  <a:pt x="3885" y="10732"/>
                </a:cubicBezTo>
                <a:cubicBezTo>
                  <a:pt x="3732" y="10732"/>
                  <a:pt x="3586" y="10794"/>
                  <a:pt x="3437" y="10804"/>
                </a:cubicBezTo>
                <a:cubicBezTo>
                  <a:pt x="3414" y="10805"/>
                  <a:pt x="3373" y="10857"/>
                  <a:pt x="3374" y="10885"/>
                </a:cubicBezTo>
                <a:cubicBezTo>
                  <a:pt x="3382" y="11070"/>
                  <a:pt x="3387" y="11255"/>
                  <a:pt x="3415" y="11437"/>
                </a:cubicBezTo>
                <a:cubicBezTo>
                  <a:pt x="3430" y="11533"/>
                  <a:pt x="3491" y="11621"/>
                  <a:pt x="3541" y="11736"/>
                </a:cubicBezTo>
                <a:lnTo>
                  <a:pt x="3541" y="11736"/>
                </a:lnTo>
                <a:cubicBezTo>
                  <a:pt x="3539" y="11735"/>
                  <a:pt x="3528" y="11730"/>
                  <a:pt x="3516" y="11730"/>
                </a:cubicBezTo>
                <a:cubicBezTo>
                  <a:pt x="3513" y="11730"/>
                  <a:pt x="3510" y="11730"/>
                  <a:pt x="3508" y="11731"/>
                </a:cubicBezTo>
                <a:cubicBezTo>
                  <a:pt x="3358" y="11761"/>
                  <a:pt x="3336" y="11827"/>
                  <a:pt x="3418" y="11956"/>
                </a:cubicBezTo>
                <a:cubicBezTo>
                  <a:pt x="3532" y="12136"/>
                  <a:pt x="3639" y="12321"/>
                  <a:pt x="3752" y="12501"/>
                </a:cubicBezTo>
                <a:cubicBezTo>
                  <a:pt x="3780" y="12546"/>
                  <a:pt x="3817" y="12586"/>
                  <a:pt x="3848" y="12624"/>
                </a:cubicBezTo>
                <a:cubicBezTo>
                  <a:pt x="3778" y="12654"/>
                  <a:pt x="3703" y="12685"/>
                  <a:pt x="3629" y="12717"/>
                </a:cubicBezTo>
                <a:cubicBezTo>
                  <a:pt x="3553" y="12750"/>
                  <a:pt x="3542" y="12796"/>
                  <a:pt x="3578" y="12876"/>
                </a:cubicBezTo>
                <a:cubicBezTo>
                  <a:pt x="3706" y="13153"/>
                  <a:pt x="3894" y="13370"/>
                  <a:pt x="4170" y="13506"/>
                </a:cubicBezTo>
                <a:cubicBezTo>
                  <a:pt x="4187" y="13515"/>
                  <a:pt x="4201" y="13529"/>
                  <a:pt x="4218" y="13542"/>
                </a:cubicBezTo>
                <a:cubicBezTo>
                  <a:pt x="4211" y="13555"/>
                  <a:pt x="4206" y="13565"/>
                  <a:pt x="4198" y="13571"/>
                </a:cubicBezTo>
                <a:cubicBezTo>
                  <a:pt x="4165" y="13599"/>
                  <a:pt x="4130" y="13627"/>
                  <a:pt x="4097" y="13654"/>
                </a:cubicBezTo>
                <a:cubicBezTo>
                  <a:pt x="4126" y="13686"/>
                  <a:pt x="4148" y="13735"/>
                  <a:pt x="4186" y="13752"/>
                </a:cubicBezTo>
                <a:cubicBezTo>
                  <a:pt x="4372" y="13845"/>
                  <a:pt x="4483" y="14002"/>
                  <a:pt x="4572" y="14180"/>
                </a:cubicBezTo>
                <a:cubicBezTo>
                  <a:pt x="4599" y="14235"/>
                  <a:pt x="4633" y="14287"/>
                  <a:pt x="4659" y="14334"/>
                </a:cubicBezTo>
                <a:cubicBezTo>
                  <a:pt x="4547" y="14381"/>
                  <a:pt x="4440" y="14432"/>
                  <a:pt x="4329" y="14474"/>
                </a:cubicBezTo>
                <a:cubicBezTo>
                  <a:pt x="4242" y="14506"/>
                  <a:pt x="4241" y="14570"/>
                  <a:pt x="4269" y="14630"/>
                </a:cubicBezTo>
                <a:cubicBezTo>
                  <a:pt x="4396" y="14895"/>
                  <a:pt x="4547" y="15146"/>
                  <a:pt x="4802" y="15317"/>
                </a:cubicBezTo>
                <a:cubicBezTo>
                  <a:pt x="4897" y="15382"/>
                  <a:pt x="4977" y="15470"/>
                  <a:pt x="5100" y="15580"/>
                </a:cubicBezTo>
                <a:cubicBezTo>
                  <a:pt x="5054" y="15574"/>
                  <a:pt x="5014" y="15571"/>
                  <a:pt x="4975" y="15567"/>
                </a:cubicBezTo>
                <a:lnTo>
                  <a:pt x="4975" y="15567"/>
                </a:lnTo>
                <a:cubicBezTo>
                  <a:pt x="4949" y="15825"/>
                  <a:pt x="5177" y="15888"/>
                  <a:pt x="5299" y="16024"/>
                </a:cubicBezTo>
                <a:cubicBezTo>
                  <a:pt x="5451" y="16192"/>
                  <a:pt x="5630" y="16336"/>
                  <a:pt x="5791" y="16495"/>
                </a:cubicBezTo>
                <a:cubicBezTo>
                  <a:pt x="5960" y="16663"/>
                  <a:pt x="6130" y="16830"/>
                  <a:pt x="6285" y="17010"/>
                </a:cubicBezTo>
                <a:cubicBezTo>
                  <a:pt x="6389" y="17132"/>
                  <a:pt x="6469" y="17275"/>
                  <a:pt x="6558" y="17409"/>
                </a:cubicBezTo>
                <a:cubicBezTo>
                  <a:pt x="6590" y="17456"/>
                  <a:pt x="6625" y="17504"/>
                  <a:pt x="6670" y="17568"/>
                </a:cubicBezTo>
                <a:cubicBezTo>
                  <a:pt x="6628" y="17559"/>
                  <a:pt x="6604" y="17553"/>
                  <a:pt x="6580" y="17549"/>
                </a:cubicBezTo>
                <a:cubicBezTo>
                  <a:pt x="6415" y="17521"/>
                  <a:pt x="6251" y="17488"/>
                  <a:pt x="6085" y="17470"/>
                </a:cubicBezTo>
                <a:cubicBezTo>
                  <a:pt x="5945" y="17454"/>
                  <a:pt x="5802" y="17459"/>
                  <a:pt x="5662" y="17445"/>
                </a:cubicBezTo>
                <a:cubicBezTo>
                  <a:pt x="5453" y="17423"/>
                  <a:pt x="5246" y="17389"/>
                  <a:pt x="5040" y="17367"/>
                </a:cubicBezTo>
                <a:cubicBezTo>
                  <a:pt x="5035" y="17366"/>
                  <a:pt x="5031" y="17366"/>
                  <a:pt x="5027" y="17366"/>
                </a:cubicBezTo>
                <a:cubicBezTo>
                  <a:pt x="4989" y="17366"/>
                  <a:pt x="4949" y="17384"/>
                  <a:pt x="4911" y="17394"/>
                </a:cubicBezTo>
                <a:lnTo>
                  <a:pt x="4942" y="17521"/>
                </a:lnTo>
                <a:cubicBezTo>
                  <a:pt x="4876" y="17508"/>
                  <a:pt x="4810" y="17497"/>
                  <a:pt x="4747" y="17497"/>
                </a:cubicBezTo>
                <a:cubicBezTo>
                  <a:pt x="4667" y="17497"/>
                  <a:pt x="4592" y="17515"/>
                  <a:pt x="4534" y="17569"/>
                </a:cubicBezTo>
                <a:cubicBezTo>
                  <a:pt x="4439" y="17564"/>
                  <a:pt x="4362" y="17553"/>
                  <a:pt x="4289" y="17553"/>
                </a:cubicBezTo>
                <a:cubicBezTo>
                  <a:pt x="4273" y="17553"/>
                  <a:pt x="4257" y="17554"/>
                  <a:pt x="4241" y="17555"/>
                </a:cubicBezTo>
                <a:cubicBezTo>
                  <a:pt x="4074" y="17573"/>
                  <a:pt x="3909" y="17594"/>
                  <a:pt x="3745" y="17627"/>
                </a:cubicBezTo>
                <a:cubicBezTo>
                  <a:pt x="3606" y="17656"/>
                  <a:pt x="3591" y="17699"/>
                  <a:pt x="3625" y="17835"/>
                </a:cubicBezTo>
                <a:cubicBezTo>
                  <a:pt x="3653" y="17946"/>
                  <a:pt x="3672" y="18061"/>
                  <a:pt x="3697" y="18178"/>
                </a:cubicBezTo>
                <a:cubicBezTo>
                  <a:pt x="3629" y="18172"/>
                  <a:pt x="3560" y="18169"/>
                  <a:pt x="3492" y="18169"/>
                </a:cubicBezTo>
                <a:cubicBezTo>
                  <a:pt x="3198" y="18169"/>
                  <a:pt x="2907" y="18222"/>
                  <a:pt x="2618" y="18301"/>
                </a:cubicBezTo>
                <a:cubicBezTo>
                  <a:pt x="2530" y="18326"/>
                  <a:pt x="2431" y="18310"/>
                  <a:pt x="2343" y="18335"/>
                </a:cubicBezTo>
                <a:cubicBezTo>
                  <a:pt x="2175" y="18381"/>
                  <a:pt x="2168" y="18407"/>
                  <a:pt x="2230" y="18569"/>
                </a:cubicBezTo>
                <a:cubicBezTo>
                  <a:pt x="2031" y="18562"/>
                  <a:pt x="1836" y="18556"/>
                  <a:pt x="1640" y="18548"/>
                </a:cubicBezTo>
                <a:cubicBezTo>
                  <a:pt x="1593" y="18547"/>
                  <a:pt x="1546" y="18540"/>
                  <a:pt x="1500" y="18536"/>
                </a:cubicBezTo>
                <a:cubicBezTo>
                  <a:pt x="1488" y="18535"/>
                  <a:pt x="1476" y="18534"/>
                  <a:pt x="1465" y="18534"/>
                </a:cubicBezTo>
                <a:cubicBezTo>
                  <a:pt x="1407" y="18534"/>
                  <a:pt x="1366" y="18551"/>
                  <a:pt x="1383" y="18625"/>
                </a:cubicBezTo>
                <a:cubicBezTo>
                  <a:pt x="1304" y="18623"/>
                  <a:pt x="1226" y="18614"/>
                  <a:pt x="1150" y="18614"/>
                </a:cubicBezTo>
                <a:cubicBezTo>
                  <a:pt x="1127" y="18614"/>
                  <a:pt x="1104" y="18615"/>
                  <a:pt x="1080" y="18617"/>
                </a:cubicBezTo>
                <a:cubicBezTo>
                  <a:pt x="790" y="18643"/>
                  <a:pt x="499" y="18673"/>
                  <a:pt x="211" y="18715"/>
                </a:cubicBezTo>
                <a:cubicBezTo>
                  <a:pt x="138" y="18726"/>
                  <a:pt x="71" y="18784"/>
                  <a:pt x="0" y="18821"/>
                </a:cubicBezTo>
                <a:cubicBezTo>
                  <a:pt x="55" y="18882"/>
                  <a:pt x="96" y="18973"/>
                  <a:pt x="164" y="19003"/>
                </a:cubicBezTo>
                <a:cubicBezTo>
                  <a:pt x="414" y="19108"/>
                  <a:pt x="672" y="19194"/>
                  <a:pt x="926" y="19287"/>
                </a:cubicBezTo>
                <a:cubicBezTo>
                  <a:pt x="955" y="19297"/>
                  <a:pt x="987" y="19297"/>
                  <a:pt x="1036" y="19303"/>
                </a:cubicBezTo>
                <a:cubicBezTo>
                  <a:pt x="945" y="19397"/>
                  <a:pt x="1021" y="19425"/>
                  <a:pt x="1084" y="19457"/>
                </a:cubicBezTo>
                <a:cubicBezTo>
                  <a:pt x="1367" y="19603"/>
                  <a:pt x="1650" y="19749"/>
                  <a:pt x="1943" y="19899"/>
                </a:cubicBezTo>
                <a:cubicBezTo>
                  <a:pt x="1831" y="19977"/>
                  <a:pt x="1865" y="20058"/>
                  <a:pt x="1943" y="20119"/>
                </a:cubicBezTo>
                <a:cubicBezTo>
                  <a:pt x="2061" y="20213"/>
                  <a:pt x="2185" y="20300"/>
                  <a:pt x="2315" y="20378"/>
                </a:cubicBezTo>
                <a:cubicBezTo>
                  <a:pt x="2456" y="20464"/>
                  <a:pt x="2601" y="20538"/>
                  <a:pt x="2747" y="20609"/>
                </a:cubicBezTo>
                <a:cubicBezTo>
                  <a:pt x="2870" y="20666"/>
                  <a:pt x="2997" y="20712"/>
                  <a:pt x="3130" y="20765"/>
                </a:cubicBezTo>
                <a:cubicBezTo>
                  <a:pt x="3066" y="20809"/>
                  <a:pt x="2997" y="20871"/>
                  <a:pt x="2917" y="20907"/>
                </a:cubicBezTo>
                <a:cubicBezTo>
                  <a:pt x="2823" y="20949"/>
                  <a:pt x="2843" y="21010"/>
                  <a:pt x="2884" y="21064"/>
                </a:cubicBezTo>
                <a:cubicBezTo>
                  <a:pt x="2942" y="21140"/>
                  <a:pt x="3006" y="21218"/>
                  <a:pt x="3084" y="21272"/>
                </a:cubicBezTo>
                <a:cubicBezTo>
                  <a:pt x="3308" y="21427"/>
                  <a:pt x="3538" y="21571"/>
                  <a:pt x="3771" y="21712"/>
                </a:cubicBezTo>
                <a:cubicBezTo>
                  <a:pt x="3824" y="21746"/>
                  <a:pt x="3892" y="21753"/>
                  <a:pt x="3956" y="21773"/>
                </a:cubicBezTo>
                <a:cubicBezTo>
                  <a:pt x="3910" y="21820"/>
                  <a:pt x="3857" y="21871"/>
                  <a:pt x="3805" y="21925"/>
                </a:cubicBezTo>
                <a:cubicBezTo>
                  <a:pt x="3729" y="22000"/>
                  <a:pt x="3729" y="22070"/>
                  <a:pt x="3824" y="22117"/>
                </a:cubicBezTo>
                <a:cubicBezTo>
                  <a:pt x="3959" y="22185"/>
                  <a:pt x="4104" y="22233"/>
                  <a:pt x="4242" y="22295"/>
                </a:cubicBezTo>
                <a:cubicBezTo>
                  <a:pt x="4354" y="22345"/>
                  <a:pt x="4458" y="22411"/>
                  <a:pt x="4572" y="22457"/>
                </a:cubicBezTo>
                <a:cubicBezTo>
                  <a:pt x="4722" y="22516"/>
                  <a:pt x="4840" y="22619"/>
                  <a:pt x="4977" y="22696"/>
                </a:cubicBezTo>
                <a:cubicBezTo>
                  <a:pt x="5013" y="22717"/>
                  <a:pt x="5062" y="22715"/>
                  <a:pt x="5093" y="22740"/>
                </a:cubicBezTo>
                <a:cubicBezTo>
                  <a:pt x="5117" y="22756"/>
                  <a:pt x="5119" y="22800"/>
                  <a:pt x="5131" y="22832"/>
                </a:cubicBezTo>
                <a:cubicBezTo>
                  <a:pt x="5044" y="22858"/>
                  <a:pt x="5014" y="22923"/>
                  <a:pt x="5013" y="23006"/>
                </a:cubicBezTo>
                <a:cubicBezTo>
                  <a:pt x="5013" y="23013"/>
                  <a:pt x="4994" y="23020"/>
                  <a:pt x="4987" y="23028"/>
                </a:cubicBezTo>
                <a:cubicBezTo>
                  <a:pt x="4959" y="23054"/>
                  <a:pt x="4934" y="23084"/>
                  <a:pt x="4921" y="23125"/>
                </a:cubicBezTo>
                <a:cubicBezTo>
                  <a:pt x="4889" y="23149"/>
                  <a:pt x="4849" y="23168"/>
                  <a:pt x="4826" y="23197"/>
                </a:cubicBezTo>
                <a:cubicBezTo>
                  <a:pt x="4733" y="23316"/>
                  <a:pt x="4639" y="23433"/>
                  <a:pt x="4558" y="23559"/>
                </a:cubicBezTo>
                <a:cubicBezTo>
                  <a:pt x="4458" y="23715"/>
                  <a:pt x="4459" y="23726"/>
                  <a:pt x="4627" y="23820"/>
                </a:cubicBezTo>
                <a:cubicBezTo>
                  <a:pt x="4808" y="23922"/>
                  <a:pt x="4998" y="24005"/>
                  <a:pt x="5191" y="24101"/>
                </a:cubicBezTo>
                <a:cubicBezTo>
                  <a:pt x="5164" y="24241"/>
                  <a:pt x="5168" y="24247"/>
                  <a:pt x="5342" y="24265"/>
                </a:cubicBezTo>
                <a:cubicBezTo>
                  <a:pt x="5424" y="24274"/>
                  <a:pt x="5507" y="24279"/>
                  <a:pt x="5590" y="24279"/>
                </a:cubicBezTo>
                <a:cubicBezTo>
                  <a:pt x="5605" y="24279"/>
                  <a:pt x="5619" y="24279"/>
                  <a:pt x="5633" y="24279"/>
                </a:cubicBezTo>
                <a:cubicBezTo>
                  <a:pt x="5725" y="24277"/>
                  <a:pt x="5815" y="24263"/>
                  <a:pt x="5908" y="24255"/>
                </a:cubicBezTo>
                <a:lnTo>
                  <a:pt x="5908" y="24255"/>
                </a:lnTo>
                <a:cubicBezTo>
                  <a:pt x="5836" y="24350"/>
                  <a:pt x="5762" y="24443"/>
                  <a:pt x="5684" y="24546"/>
                </a:cubicBezTo>
                <a:cubicBezTo>
                  <a:pt x="5708" y="24564"/>
                  <a:pt x="5730" y="24577"/>
                  <a:pt x="5755" y="24595"/>
                </a:cubicBezTo>
                <a:cubicBezTo>
                  <a:pt x="5738" y="24606"/>
                  <a:pt x="5723" y="24616"/>
                  <a:pt x="5673" y="24648"/>
                </a:cubicBezTo>
                <a:cubicBezTo>
                  <a:pt x="5796" y="24689"/>
                  <a:pt x="5890" y="24744"/>
                  <a:pt x="5988" y="24751"/>
                </a:cubicBezTo>
                <a:cubicBezTo>
                  <a:pt x="6413" y="24782"/>
                  <a:pt x="6837" y="24816"/>
                  <a:pt x="7262" y="24818"/>
                </a:cubicBezTo>
                <a:cubicBezTo>
                  <a:pt x="7265" y="24818"/>
                  <a:pt x="7269" y="24818"/>
                  <a:pt x="7273" y="24818"/>
                </a:cubicBezTo>
                <a:cubicBezTo>
                  <a:pt x="7579" y="24818"/>
                  <a:pt x="7885" y="24774"/>
                  <a:pt x="8192" y="24751"/>
                </a:cubicBezTo>
                <a:cubicBezTo>
                  <a:pt x="8243" y="24747"/>
                  <a:pt x="8295" y="24745"/>
                  <a:pt x="8364" y="24741"/>
                </a:cubicBezTo>
                <a:lnTo>
                  <a:pt x="8364" y="24741"/>
                </a:lnTo>
                <a:cubicBezTo>
                  <a:pt x="8214" y="24864"/>
                  <a:pt x="8082" y="24971"/>
                  <a:pt x="7945" y="25083"/>
                </a:cubicBezTo>
                <a:cubicBezTo>
                  <a:pt x="7956" y="25098"/>
                  <a:pt x="7968" y="25114"/>
                  <a:pt x="7971" y="25117"/>
                </a:cubicBezTo>
                <a:lnTo>
                  <a:pt x="7971" y="25117"/>
                </a:lnTo>
                <a:cubicBezTo>
                  <a:pt x="7919" y="25200"/>
                  <a:pt x="7875" y="25272"/>
                  <a:pt x="7827" y="25351"/>
                </a:cubicBezTo>
                <a:cubicBezTo>
                  <a:pt x="7858" y="25359"/>
                  <a:pt x="7888" y="25369"/>
                  <a:pt x="7895" y="25372"/>
                </a:cubicBezTo>
                <a:cubicBezTo>
                  <a:pt x="7773" y="25554"/>
                  <a:pt x="7655" y="25738"/>
                  <a:pt x="7534" y="25919"/>
                </a:cubicBezTo>
                <a:cubicBezTo>
                  <a:pt x="7480" y="25997"/>
                  <a:pt x="7508" y="26040"/>
                  <a:pt x="7580" y="26088"/>
                </a:cubicBezTo>
                <a:cubicBezTo>
                  <a:pt x="7740" y="26193"/>
                  <a:pt x="7925" y="26206"/>
                  <a:pt x="8105" y="26234"/>
                </a:cubicBezTo>
                <a:cubicBezTo>
                  <a:pt x="8183" y="26246"/>
                  <a:pt x="8270" y="26234"/>
                  <a:pt x="8315" y="26326"/>
                </a:cubicBezTo>
                <a:cubicBezTo>
                  <a:pt x="8326" y="26345"/>
                  <a:pt x="8362" y="26355"/>
                  <a:pt x="8388" y="26360"/>
                </a:cubicBezTo>
                <a:cubicBezTo>
                  <a:pt x="8477" y="26378"/>
                  <a:pt x="8567" y="26387"/>
                  <a:pt x="8657" y="26387"/>
                </a:cubicBezTo>
                <a:cubicBezTo>
                  <a:pt x="8780" y="26387"/>
                  <a:pt x="8904" y="26370"/>
                  <a:pt x="9031" y="26336"/>
                </a:cubicBezTo>
                <a:cubicBezTo>
                  <a:pt x="9012" y="26310"/>
                  <a:pt x="9001" y="26293"/>
                  <a:pt x="8981" y="26265"/>
                </a:cubicBezTo>
                <a:lnTo>
                  <a:pt x="8981" y="26265"/>
                </a:lnTo>
                <a:cubicBezTo>
                  <a:pt x="9032" y="26279"/>
                  <a:pt x="9072" y="26289"/>
                  <a:pt x="9116" y="26301"/>
                </a:cubicBezTo>
                <a:cubicBezTo>
                  <a:pt x="9104" y="26373"/>
                  <a:pt x="9090" y="26444"/>
                  <a:pt x="9080" y="26516"/>
                </a:cubicBezTo>
                <a:cubicBezTo>
                  <a:pt x="9067" y="26611"/>
                  <a:pt x="9077" y="26649"/>
                  <a:pt x="9139" y="26649"/>
                </a:cubicBezTo>
                <a:cubicBezTo>
                  <a:pt x="9157" y="26649"/>
                  <a:pt x="9180" y="26645"/>
                  <a:pt x="9209" y="26639"/>
                </a:cubicBezTo>
                <a:cubicBezTo>
                  <a:pt x="9322" y="26614"/>
                  <a:pt x="9433" y="26574"/>
                  <a:pt x="9542" y="26532"/>
                </a:cubicBezTo>
                <a:cubicBezTo>
                  <a:pt x="9870" y="26409"/>
                  <a:pt x="10195" y="26283"/>
                  <a:pt x="10540" y="26150"/>
                </a:cubicBezTo>
                <a:cubicBezTo>
                  <a:pt x="10545" y="26259"/>
                  <a:pt x="10555" y="26347"/>
                  <a:pt x="10551" y="26434"/>
                </a:cubicBezTo>
                <a:cubicBezTo>
                  <a:pt x="10549" y="26510"/>
                  <a:pt x="10575" y="26541"/>
                  <a:pt x="10626" y="26541"/>
                </a:cubicBezTo>
                <a:cubicBezTo>
                  <a:pt x="10640" y="26541"/>
                  <a:pt x="10656" y="26539"/>
                  <a:pt x="10674" y="26534"/>
                </a:cubicBezTo>
                <a:cubicBezTo>
                  <a:pt x="10767" y="26508"/>
                  <a:pt x="10867" y="26490"/>
                  <a:pt x="10951" y="26446"/>
                </a:cubicBezTo>
                <a:cubicBezTo>
                  <a:pt x="11229" y="26297"/>
                  <a:pt x="11487" y="26121"/>
                  <a:pt x="11728" y="25915"/>
                </a:cubicBezTo>
                <a:cubicBezTo>
                  <a:pt x="11976" y="25704"/>
                  <a:pt x="12248" y="25521"/>
                  <a:pt x="12513" y="25328"/>
                </a:cubicBezTo>
                <a:cubicBezTo>
                  <a:pt x="12766" y="25146"/>
                  <a:pt x="13024" y="24968"/>
                  <a:pt x="13278" y="24788"/>
                </a:cubicBezTo>
                <a:cubicBezTo>
                  <a:pt x="13304" y="24771"/>
                  <a:pt x="13329" y="24755"/>
                  <a:pt x="13375" y="24751"/>
                </a:cubicBezTo>
                <a:lnTo>
                  <a:pt x="13375" y="24751"/>
                </a:lnTo>
                <a:cubicBezTo>
                  <a:pt x="12942" y="25483"/>
                  <a:pt x="12498" y="26208"/>
                  <a:pt x="12079" y="26949"/>
                </a:cubicBezTo>
                <a:cubicBezTo>
                  <a:pt x="11665" y="27686"/>
                  <a:pt x="11265" y="28432"/>
                  <a:pt x="10875" y="29181"/>
                </a:cubicBezTo>
                <a:cubicBezTo>
                  <a:pt x="10482" y="29937"/>
                  <a:pt x="10144" y="30719"/>
                  <a:pt x="9788" y="31483"/>
                </a:cubicBezTo>
                <a:cubicBezTo>
                  <a:pt x="9952" y="31553"/>
                  <a:pt x="10090" y="31613"/>
                  <a:pt x="10229" y="31669"/>
                </a:cubicBezTo>
                <a:cubicBezTo>
                  <a:pt x="10241" y="31674"/>
                  <a:pt x="10258" y="31677"/>
                  <a:pt x="10274" y="31677"/>
                </a:cubicBezTo>
                <a:cubicBezTo>
                  <a:pt x="10287" y="31677"/>
                  <a:pt x="10300" y="31675"/>
                  <a:pt x="10306" y="31669"/>
                </a:cubicBezTo>
                <a:cubicBezTo>
                  <a:pt x="10401" y="31577"/>
                  <a:pt x="10519" y="31493"/>
                  <a:pt x="10577" y="31378"/>
                </a:cubicBezTo>
                <a:cubicBezTo>
                  <a:pt x="10754" y="31031"/>
                  <a:pt x="10895" y="30666"/>
                  <a:pt x="11069" y="30316"/>
                </a:cubicBezTo>
                <a:cubicBezTo>
                  <a:pt x="11475" y="29497"/>
                  <a:pt x="11884" y="28680"/>
                  <a:pt x="12305" y="27870"/>
                </a:cubicBezTo>
                <a:cubicBezTo>
                  <a:pt x="12612" y="27281"/>
                  <a:pt x="12938" y="26704"/>
                  <a:pt x="13257" y="26121"/>
                </a:cubicBezTo>
                <a:cubicBezTo>
                  <a:pt x="13283" y="26074"/>
                  <a:pt x="13318" y="26035"/>
                  <a:pt x="13368" y="26004"/>
                </a:cubicBezTo>
                <a:lnTo>
                  <a:pt x="13368" y="26004"/>
                </a:lnTo>
                <a:cubicBezTo>
                  <a:pt x="13318" y="26119"/>
                  <a:pt x="13250" y="26231"/>
                  <a:pt x="13220" y="26351"/>
                </a:cubicBezTo>
                <a:cubicBezTo>
                  <a:pt x="13168" y="26560"/>
                  <a:pt x="13138" y="26773"/>
                  <a:pt x="13105" y="26985"/>
                </a:cubicBezTo>
                <a:cubicBezTo>
                  <a:pt x="13101" y="27008"/>
                  <a:pt x="13132" y="27038"/>
                  <a:pt x="13141" y="27054"/>
                </a:cubicBezTo>
                <a:cubicBezTo>
                  <a:pt x="13137" y="27106"/>
                  <a:pt x="13131" y="27154"/>
                  <a:pt x="13131" y="27200"/>
                </a:cubicBezTo>
                <a:cubicBezTo>
                  <a:pt x="13129" y="27306"/>
                  <a:pt x="13129" y="27341"/>
                  <a:pt x="13171" y="27341"/>
                </a:cubicBezTo>
                <a:cubicBezTo>
                  <a:pt x="13194" y="27341"/>
                  <a:pt x="13228" y="27331"/>
                  <a:pt x="13282" y="27316"/>
                </a:cubicBezTo>
                <a:cubicBezTo>
                  <a:pt x="13411" y="27278"/>
                  <a:pt x="13540" y="27251"/>
                  <a:pt x="13664" y="27221"/>
                </a:cubicBezTo>
                <a:lnTo>
                  <a:pt x="13664" y="27221"/>
                </a:lnTo>
                <a:cubicBezTo>
                  <a:pt x="13535" y="27434"/>
                  <a:pt x="13621" y="27672"/>
                  <a:pt x="13652" y="27906"/>
                </a:cubicBezTo>
                <a:cubicBezTo>
                  <a:pt x="13674" y="28074"/>
                  <a:pt x="13712" y="28243"/>
                  <a:pt x="13746" y="28410"/>
                </a:cubicBezTo>
                <a:cubicBezTo>
                  <a:pt x="13777" y="28554"/>
                  <a:pt x="13813" y="28618"/>
                  <a:pt x="13890" y="28618"/>
                </a:cubicBezTo>
                <a:cubicBezTo>
                  <a:pt x="13937" y="28618"/>
                  <a:pt x="13999" y="28595"/>
                  <a:pt x="14084" y="28551"/>
                </a:cubicBezTo>
                <a:cubicBezTo>
                  <a:pt x="14152" y="28744"/>
                  <a:pt x="14208" y="28944"/>
                  <a:pt x="14289" y="29132"/>
                </a:cubicBezTo>
                <a:cubicBezTo>
                  <a:pt x="14365" y="29308"/>
                  <a:pt x="14468" y="29474"/>
                  <a:pt x="14557" y="29647"/>
                </a:cubicBezTo>
                <a:cubicBezTo>
                  <a:pt x="14578" y="29686"/>
                  <a:pt x="14602" y="29703"/>
                  <a:pt x="14628" y="29703"/>
                </a:cubicBezTo>
                <a:cubicBezTo>
                  <a:pt x="14650" y="29703"/>
                  <a:pt x="14674" y="29690"/>
                  <a:pt x="14697" y="29667"/>
                </a:cubicBezTo>
                <a:cubicBezTo>
                  <a:pt x="14780" y="29582"/>
                  <a:pt x="14865" y="29495"/>
                  <a:pt x="14936" y="29400"/>
                </a:cubicBezTo>
                <a:cubicBezTo>
                  <a:pt x="15060" y="29233"/>
                  <a:pt x="15159" y="29048"/>
                  <a:pt x="15292" y="28892"/>
                </a:cubicBezTo>
                <a:cubicBezTo>
                  <a:pt x="15384" y="28785"/>
                  <a:pt x="15521" y="28722"/>
                  <a:pt x="15585" y="28583"/>
                </a:cubicBezTo>
                <a:cubicBezTo>
                  <a:pt x="15629" y="28484"/>
                  <a:pt x="15683" y="28388"/>
                  <a:pt x="15736" y="28285"/>
                </a:cubicBezTo>
                <a:cubicBezTo>
                  <a:pt x="16006" y="28646"/>
                  <a:pt x="16300" y="28993"/>
                  <a:pt x="16444" y="29470"/>
                </a:cubicBezTo>
                <a:cubicBezTo>
                  <a:pt x="16486" y="29387"/>
                  <a:pt x="16508" y="29343"/>
                  <a:pt x="16541" y="29279"/>
                </a:cubicBezTo>
                <a:cubicBezTo>
                  <a:pt x="16555" y="29329"/>
                  <a:pt x="16572" y="29356"/>
                  <a:pt x="16569" y="29384"/>
                </a:cubicBezTo>
                <a:cubicBezTo>
                  <a:pt x="16564" y="29439"/>
                  <a:pt x="16557" y="29484"/>
                  <a:pt x="16632" y="29499"/>
                </a:cubicBezTo>
                <a:cubicBezTo>
                  <a:pt x="16653" y="29504"/>
                  <a:pt x="16672" y="29554"/>
                  <a:pt x="16678" y="29585"/>
                </a:cubicBezTo>
                <a:cubicBezTo>
                  <a:pt x="16717" y="29771"/>
                  <a:pt x="16833" y="29914"/>
                  <a:pt x="16963" y="30036"/>
                </a:cubicBezTo>
                <a:cubicBezTo>
                  <a:pt x="17058" y="30125"/>
                  <a:pt x="17135" y="30228"/>
                  <a:pt x="17228" y="30317"/>
                </a:cubicBezTo>
                <a:cubicBezTo>
                  <a:pt x="17266" y="30354"/>
                  <a:pt x="17294" y="30373"/>
                  <a:pt x="17319" y="30373"/>
                </a:cubicBezTo>
                <a:cubicBezTo>
                  <a:pt x="17348" y="30373"/>
                  <a:pt x="17374" y="30347"/>
                  <a:pt x="17407" y="30295"/>
                </a:cubicBezTo>
                <a:cubicBezTo>
                  <a:pt x="17427" y="30263"/>
                  <a:pt x="17452" y="30233"/>
                  <a:pt x="17490" y="30178"/>
                </a:cubicBezTo>
                <a:cubicBezTo>
                  <a:pt x="17561" y="30265"/>
                  <a:pt x="17629" y="30333"/>
                  <a:pt x="17681" y="30413"/>
                </a:cubicBezTo>
                <a:cubicBezTo>
                  <a:pt x="17786" y="30568"/>
                  <a:pt x="17877" y="30733"/>
                  <a:pt x="17980" y="30888"/>
                </a:cubicBezTo>
                <a:cubicBezTo>
                  <a:pt x="18010" y="30935"/>
                  <a:pt x="18045" y="30969"/>
                  <a:pt x="18087" y="30969"/>
                </a:cubicBezTo>
                <a:cubicBezTo>
                  <a:pt x="18114" y="30969"/>
                  <a:pt x="18145" y="30954"/>
                  <a:pt x="18178" y="30919"/>
                </a:cubicBezTo>
                <a:cubicBezTo>
                  <a:pt x="18204" y="30894"/>
                  <a:pt x="18228" y="30881"/>
                  <a:pt x="18253" y="30881"/>
                </a:cubicBezTo>
                <a:cubicBezTo>
                  <a:pt x="18284" y="30881"/>
                  <a:pt x="18314" y="30901"/>
                  <a:pt x="18344" y="30938"/>
                </a:cubicBezTo>
                <a:cubicBezTo>
                  <a:pt x="18457" y="31078"/>
                  <a:pt x="18582" y="31204"/>
                  <a:pt x="18756" y="31274"/>
                </a:cubicBezTo>
                <a:cubicBezTo>
                  <a:pt x="18804" y="31294"/>
                  <a:pt x="18842" y="31306"/>
                  <a:pt x="18875" y="31306"/>
                </a:cubicBezTo>
                <a:cubicBezTo>
                  <a:pt x="18925" y="31306"/>
                  <a:pt x="18962" y="31278"/>
                  <a:pt x="19000" y="31206"/>
                </a:cubicBezTo>
                <a:cubicBezTo>
                  <a:pt x="19114" y="30993"/>
                  <a:pt x="19213" y="30773"/>
                  <a:pt x="19310" y="30552"/>
                </a:cubicBezTo>
                <a:cubicBezTo>
                  <a:pt x="19334" y="30498"/>
                  <a:pt x="19350" y="30461"/>
                  <a:pt x="19383" y="30461"/>
                </a:cubicBezTo>
                <a:cubicBezTo>
                  <a:pt x="19402" y="30461"/>
                  <a:pt x="19427" y="30474"/>
                  <a:pt x="19461" y="30503"/>
                </a:cubicBezTo>
                <a:cubicBezTo>
                  <a:pt x="19549" y="30575"/>
                  <a:pt x="19656" y="30625"/>
                  <a:pt x="19760" y="30674"/>
                </a:cubicBezTo>
                <a:cubicBezTo>
                  <a:pt x="19938" y="30758"/>
                  <a:pt x="20041" y="30916"/>
                  <a:pt x="20166" y="31052"/>
                </a:cubicBezTo>
                <a:cubicBezTo>
                  <a:pt x="20266" y="31159"/>
                  <a:pt x="20372" y="31264"/>
                  <a:pt x="20490" y="31349"/>
                </a:cubicBezTo>
                <a:cubicBezTo>
                  <a:pt x="20538" y="31384"/>
                  <a:pt x="20579" y="31400"/>
                  <a:pt x="20615" y="31400"/>
                </a:cubicBezTo>
                <a:cubicBezTo>
                  <a:pt x="20680" y="31400"/>
                  <a:pt x="20727" y="31346"/>
                  <a:pt x="20756" y="31242"/>
                </a:cubicBezTo>
                <a:cubicBezTo>
                  <a:pt x="20768" y="31199"/>
                  <a:pt x="20781" y="31154"/>
                  <a:pt x="20802" y="31083"/>
                </a:cubicBezTo>
                <a:cubicBezTo>
                  <a:pt x="20909" y="31173"/>
                  <a:pt x="21004" y="31248"/>
                  <a:pt x="21092" y="31331"/>
                </a:cubicBezTo>
                <a:cubicBezTo>
                  <a:pt x="21172" y="31406"/>
                  <a:pt x="21243" y="31489"/>
                  <a:pt x="21322" y="31565"/>
                </a:cubicBezTo>
                <a:cubicBezTo>
                  <a:pt x="21390" y="31633"/>
                  <a:pt x="21438" y="31666"/>
                  <a:pt x="21490" y="31666"/>
                </a:cubicBezTo>
                <a:cubicBezTo>
                  <a:pt x="21542" y="31666"/>
                  <a:pt x="21598" y="31633"/>
                  <a:pt x="21683" y="31566"/>
                </a:cubicBezTo>
                <a:cubicBezTo>
                  <a:pt x="21867" y="31683"/>
                  <a:pt x="22059" y="31801"/>
                  <a:pt x="22252" y="31924"/>
                </a:cubicBezTo>
                <a:cubicBezTo>
                  <a:pt x="22266" y="31934"/>
                  <a:pt x="22284" y="31938"/>
                  <a:pt x="22305" y="31938"/>
                </a:cubicBezTo>
                <a:cubicBezTo>
                  <a:pt x="22382" y="31938"/>
                  <a:pt x="22487" y="31878"/>
                  <a:pt x="22496" y="31808"/>
                </a:cubicBezTo>
                <a:cubicBezTo>
                  <a:pt x="22507" y="31724"/>
                  <a:pt x="22516" y="31638"/>
                  <a:pt x="22530" y="31554"/>
                </a:cubicBezTo>
                <a:cubicBezTo>
                  <a:pt x="22531" y="31540"/>
                  <a:pt x="22543" y="31528"/>
                  <a:pt x="22556" y="31505"/>
                </a:cubicBezTo>
                <a:cubicBezTo>
                  <a:pt x="22592" y="31521"/>
                  <a:pt x="22630" y="31531"/>
                  <a:pt x="22661" y="31552"/>
                </a:cubicBezTo>
                <a:cubicBezTo>
                  <a:pt x="22835" y="31664"/>
                  <a:pt x="23008" y="31778"/>
                  <a:pt x="23181" y="31891"/>
                </a:cubicBezTo>
                <a:cubicBezTo>
                  <a:pt x="23207" y="31907"/>
                  <a:pt x="23234" y="31924"/>
                  <a:pt x="23262" y="31937"/>
                </a:cubicBezTo>
                <a:cubicBezTo>
                  <a:pt x="23305" y="31957"/>
                  <a:pt x="23338" y="31969"/>
                  <a:pt x="23366" y="31969"/>
                </a:cubicBezTo>
                <a:cubicBezTo>
                  <a:pt x="23421" y="31969"/>
                  <a:pt x="23460" y="31926"/>
                  <a:pt x="23525" y="31824"/>
                </a:cubicBezTo>
                <a:cubicBezTo>
                  <a:pt x="23627" y="31876"/>
                  <a:pt x="23731" y="31928"/>
                  <a:pt x="23833" y="31983"/>
                </a:cubicBezTo>
                <a:cubicBezTo>
                  <a:pt x="23939" y="32041"/>
                  <a:pt x="24039" y="32110"/>
                  <a:pt x="24147" y="32163"/>
                </a:cubicBezTo>
                <a:cubicBezTo>
                  <a:pt x="24204" y="32192"/>
                  <a:pt x="24252" y="32207"/>
                  <a:pt x="24293" y="32207"/>
                </a:cubicBezTo>
                <a:cubicBezTo>
                  <a:pt x="24376" y="32207"/>
                  <a:pt x="24432" y="32146"/>
                  <a:pt x="24479" y="32017"/>
                </a:cubicBezTo>
                <a:cubicBezTo>
                  <a:pt x="24517" y="32030"/>
                  <a:pt x="24557" y="32041"/>
                  <a:pt x="24593" y="32058"/>
                </a:cubicBezTo>
                <a:cubicBezTo>
                  <a:pt x="24745" y="32130"/>
                  <a:pt x="24896" y="32202"/>
                  <a:pt x="25045" y="32275"/>
                </a:cubicBezTo>
                <a:cubicBezTo>
                  <a:pt x="25135" y="32321"/>
                  <a:pt x="25225" y="32367"/>
                  <a:pt x="25314" y="32415"/>
                </a:cubicBezTo>
                <a:cubicBezTo>
                  <a:pt x="25371" y="32448"/>
                  <a:pt x="25422" y="32492"/>
                  <a:pt x="25486" y="32492"/>
                </a:cubicBezTo>
                <a:cubicBezTo>
                  <a:pt x="25509" y="32492"/>
                  <a:pt x="25534" y="32486"/>
                  <a:pt x="25561" y="32473"/>
                </a:cubicBezTo>
                <a:cubicBezTo>
                  <a:pt x="25564" y="32471"/>
                  <a:pt x="25568" y="32471"/>
                  <a:pt x="25572" y="32471"/>
                </a:cubicBezTo>
                <a:cubicBezTo>
                  <a:pt x="25595" y="32471"/>
                  <a:pt x="25631" y="32493"/>
                  <a:pt x="25655" y="32507"/>
                </a:cubicBezTo>
                <a:cubicBezTo>
                  <a:pt x="26015" y="32701"/>
                  <a:pt x="26404" y="32790"/>
                  <a:pt x="26810" y="32820"/>
                </a:cubicBezTo>
                <a:cubicBezTo>
                  <a:pt x="26820" y="32820"/>
                  <a:pt x="26830" y="32821"/>
                  <a:pt x="26841" y="32821"/>
                </a:cubicBezTo>
                <a:cubicBezTo>
                  <a:pt x="26857" y="32821"/>
                  <a:pt x="26874" y="32820"/>
                  <a:pt x="26890" y="32817"/>
                </a:cubicBezTo>
                <a:cubicBezTo>
                  <a:pt x="27022" y="32792"/>
                  <a:pt x="27046" y="32742"/>
                  <a:pt x="26964" y="32640"/>
                </a:cubicBezTo>
                <a:cubicBezTo>
                  <a:pt x="26879" y="32534"/>
                  <a:pt x="26782" y="32437"/>
                  <a:pt x="26688" y="32338"/>
                </a:cubicBezTo>
                <a:cubicBezTo>
                  <a:pt x="26552" y="32194"/>
                  <a:pt x="26414" y="32053"/>
                  <a:pt x="26276" y="31909"/>
                </a:cubicBezTo>
                <a:cubicBezTo>
                  <a:pt x="26260" y="31892"/>
                  <a:pt x="26239" y="31861"/>
                  <a:pt x="26245" y="31850"/>
                </a:cubicBezTo>
                <a:cubicBezTo>
                  <a:pt x="26309" y="31741"/>
                  <a:pt x="26224" y="31685"/>
                  <a:pt x="26167" y="31621"/>
                </a:cubicBezTo>
                <a:cubicBezTo>
                  <a:pt x="25966" y="31400"/>
                  <a:pt x="25763" y="31181"/>
                  <a:pt x="25571" y="30970"/>
                </a:cubicBezTo>
                <a:cubicBezTo>
                  <a:pt x="25577" y="30943"/>
                  <a:pt x="25577" y="30938"/>
                  <a:pt x="25580" y="30935"/>
                </a:cubicBezTo>
                <a:cubicBezTo>
                  <a:pt x="25752" y="30795"/>
                  <a:pt x="25761" y="30746"/>
                  <a:pt x="25645" y="30542"/>
                </a:cubicBezTo>
                <a:cubicBezTo>
                  <a:pt x="25549" y="30372"/>
                  <a:pt x="25447" y="30207"/>
                  <a:pt x="25354" y="30036"/>
                </a:cubicBezTo>
                <a:cubicBezTo>
                  <a:pt x="25334" y="30001"/>
                  <a:pt x="25346" y="29951"/>
                  <a:pt x="25340" y="29909"/>
                </a:cubicBezTo>
                <a:cubicBezTo>
                  <a:pt x="25335" y="29862"/>
                  <a:pt x="25336" y="29807"/>
                  <a:pt x="25314" y="29769"/>
                </a:cubicBezTo>
                <a:cubicBezTo>
                  <a:pt x="25225" y="29618"/>
                  <a:pt x="25125" y="29473"/>
                  <a:pt x="25026" y="29316"/>
                </a:cubicBezTo>
                <a:cubicBezTo>
                  <a:pt x="25135" y="29256"/>
                  <a:pt x="25248" y="29191"/>
                  <a:pt x="25362" y="29129"/>
                </a:cubicBezTo>
                <a:cubicBezTo>
                  <a:pt x="25431" y="29092"/>
                  <a:pt x="25500" y="29055"/>
                  <a:pt x="25571" y="29023"/>
                </a:cubicBezTo>
                <a:cubicBezTo>
                  <a:pt x="25666" y="28979"/>
                  <a:pt x="25674" y="28912"/>
                  <a:pt x="25622" y="28834"/>
                </a:cubicBezTo>
                <a:cubicBezTo>
                  <a:pt x="25577" y="28766"/>
                  <a:pt x="25527" y="28701"/>
                  <a:pt x="25474" y="28638"/>
                </a:cubicBezTo>
                <a:cubicBezTo>
                  <a:pt x="25288" y="28413"/>
                  <a:pt x="25099" y="28191"/>
                  <a:pt x="24912" y="27966"/>
                </a:cubicBezTo>
                <a:cubicBezTo>
                  <a:pt x="24899" y="27953"/>
                  <a:pt x="24893" y="27934"/>
                  <a:pt x="24884" y="27919"/>
                </a:cubicBezTo>
                <a:cubicBezTo>
                  <a:pt x="24991" y="27806"/>
                  <a:pt x="24995" y="27744"/>
                  <a:pt x="24871" y="27641"/>
                </a:cubicBezTo>
                <a:cubicBezTo>
                  <a:pt x="24760" y="27550"/>
                  <a:pt x="24639" y="27471"/>
                  <a:pt x="24517" y="27393"/>
                </a:cubicBezTo>
                <a:cubicBezTo>
                  <a:pt x="24234" y="27209"/>
                  <a:pt x="24050" y="26926"/>
                  <a:pt x="23816" y="26695"/>
                </a:cubicBezTo>
                <a:cubicBezTo>
                  <a:pt x="23716" y="26597"/>
                  <a:pt x="23605" y="26515"/>
                  <a:pt x="23498" y="26423"/>
                </a:cubicBezTo>
                <a:cubicBezTo>
                  <a:pt x="23500" y="26421"/>
                  <a:pt x="23503" y="26410"/>
                  <a:pt x="23507" y="26408"/>
                </a:cubicBezTo>
                <a:cubicBezTo>
                  <a:pt x="23802" y="26360"/>
                  <a:pt x="24097" y="26296"/>
                  <a:pt x="24394" y="26271"/>
                </a:cubicBezTo>
                <a:cubicBezTo>
                  <a:pt x="24482" y="26263"/>
                  <a:pt x="24570" y="26260"/>
                  <a:pt x="24658" y="26260"/>
                </a:cubicBezTo>
                <a:cubicBezTo>
                  <a:pt x="25018" y="26260"/>
                  <a:pt x="25374" y="26319"/>
                  <a:pt x="25726" y="26401"/>
                </a:cubicBezTo>
                <a:cubicBezTo>
                  <a:pt x="25753" y="26408"/>
                  <a:pt x="25782" y="26410"/>
                  <a:pt x="25811" y="26410"/>
                </a:cubicBezTo>
                <a:cubicBezTo>
                  <a:pt x="25829" y="26410"/>
                  <a:pt x="25847" y="26409"/>
                  <a:pt x="25865" y="26408"/>
                </a:cubicBezTo>
                <a:cubicBezTo>
                  <a:pt x="26074" y="26392"/>
                  <a:pt x="26084" y="26379"/>
                  <a:pt x="26053" y="26175"/>
                </a:cubicBezTo>
                <a:cubicBezTo>
                  <a:pt x="26050" y="26165"/>
                  <a:pt x="26054" y="26152"/>
                  <a:pt x="26059" y="26122"/>
                </a:cubicBezTo>
                <a:cubicBezTo>
                  <a:pt x="26182" y="26135"/>
                  <a:pt x="26303" y="26148"/>
                  <a:pt x="26426" y="26163"/>
                </a:cubicBezTo>
                <a:cubicBezTo>
                  <a:pt x="26488" y="26170"/>
                  <a:pt x="26549" y="26180"/>
                  <a:pt x="26611" y="26184"/>
                </a:cubicBezTo>
                <a:cubicBezTo>
                  <a:pt x="26621" y="26185"/>
                  <a:pt x="26631" y="26185"/>
                  <a:pt x="26640" y="26185"/>
                </a:cubicBezTo>
                <a:cubicBezTo>
                  <a:pt x="26722" y="26185"/>
                  <a:pt x="26785" y="26158"/>
                  <a:pt x="26780" y="26042"/>
                </a:cubicBezTo>
                <a:lnTo>
                  <a:pt x="26780" y="26042"/>
                </a:lnTo>
                <a:cubicBezTo>
                  <a:pt x="26892" y="26045"/>
                  <a:pt x="27000" y="26053"/>
                  <a:pt x="27107" y="26053"/>
                </a:cubicBezTo>
                <a:cubicBezTo>
                  <a:pt x="27151" y="26053"/>
                  <a:pt x="27195" y="26051"/>
                  <a:pt x="27239" y="26047"/>
                </a:cubicBezTo>
                <a:cubicBezTo>
                  <a:pt x="27397" y="26034"/>
                  <a:pt x="27554" y="25998"/>
                  <a:pt x="27708" y="25962"/>
                </a:cubicBezTo>
                <a:cubicBezTo>
                  <a:pt x="27804" y="25938"/>
                  <a:pt x="27831" y="25877"/>
                  <a:pt x="27775" y="25785"/>
                </a:cubicBezTo>
                <a:cubicBezTo>
                  <a:pt x="27696" y="25657"/>
                  <a:pt x="27619" y="25526"/>
                  <a:pt x="27531" y="25376"/>
                </a:cubicBezTo>
                <a:cubicBezTo>
                  <a:pt x="27621" y="25352"/>
                  <a:pt x="27704" y="25336"/>
                  <a:pt x="27784" y="25336"/>
                </a:cubicBezTo>
                <a:cubicBezTo>
                  <a:pt x="27835" y="25336"/>
                  <a:pt x="27884" y="25342"/>
                  <a:pt x="27933" y="25356"/>
                </a:cubicBezTo>
                <a:cubicBezTo>
                  <a:pt x="28078" y="25396"/>
                  <a:pt x="28220" y="25453"/>
                  <a:pt x="28364" y="25501"/>
                </a:cubicBezTo>
                <a:cubicBezTo>
                  <a:pt x="28397" y="25511"/>
                  <a:pt x="28431" y="25523"/>
                  <a:pt x="28466" y="25530"/>
                </a:cubicBezTo>
                <a:cubicBezTo>
                  <a:pt x="28497" y="25536"/>
                  <a:pt x="28524" y="25539"/>
                  <a:pt x="28546" y="25539"/>
                </a:cubicBezTo>
                <a:cubicBezTo>
                  <a:pt x="28627" y="25539"/>
                  <a:pt x="28652" y="25495"/>
                  <a:pt x="28648" y="25382"/>
                </a:cubicBezTo>
                <a:cubicBezTo>
                  <a:pt x="28648" y="25372"/>
                  <a:pt x="28657" y="25361"/>
                  <a:pt x="28664" y="25345"/>
                </a:cubicBezTo>
                <a:cubicBezTo>
                  <a:pt x="28766" y="25374"/>
                  <a:pt x="28864" y="25409"/>
                  <a:pt x="28966" y="25429"/>
                </a:cubicBezTo>
                <a:cubicBezTo>
                  <a:pt x="29067" y="25450"/>
                  <a:pt x="29166" y="25461"/>
                  <a:pt x="29265" y="25461"/>
                </a:cubicBezTo>
                <a:cubicBezTo>
                  <a:pt x="29439" y="25461"/>
                  <a:pt x="29610" y="25425"/>
                  <a:pt x="29774" y="25338"/>
                </a:cubicBezTo>
                <a:cubicBezTo>
                  <a:pt x="29869" y="25288"/>
                  <a:pt x="29907" y="25228"/>
                  <a:pt x="29850" y="25124"/>
                </a:cubicBezTo>
                <a:cubicBezTo>
                  <a:pt x="29811" y="25053"/>
                  <a:pt x="29788" y="24972"/>
                  <a:pt x="29753" y="24883"/>
                </a:cubicBezTo>
                <a:lnTo>
                  <a:pt x="29753" y="24883"/>
                </a:lnTo>
                <a:cubicBezTo>
                  <a:pt x="29823" y="24884"/>
                  <a:pt x="29886" y="24890"/>
                  <a:pt x="29946" y="24890"/>
                </a:cubicBezTo>
                <a:cubicBezTo>
                  <a:pt x="29959" y="24890"/>
                  <a:pt x="29971" y="24889"/>
                  <a:pt x="29984" y="24889"/>
                </a:cubicBezTo>
                <a:cubicBezTo>
                  <a:pt x="30181" y="24882"/>
                  <a:pt x="30381" y="24884"/>
                  <a:pt x="30576" y="24854"/>
                </a:cubicBezTo>
                <a:cubicBezTo>
                  <a:pt x="30843" y="24815"/>
                  <a:pt x="30856" y="24775"/>
                  <a:pt x="30731" y="24530"/>
                </a:cubicBezTo>
                <a:cubicBezTo>
                  <a:pt x="30799" y="24519"/>
                  <a:pt x="30863" y="24507"/>
                  <a:pt x="30926" y="24495"/>
                </a:cubicBezTo>
                <a:cubicBezTo>
                  <a:pt x="31014" y="24480"/>
                  <a:pt x="31103" y="24469"/>
                  <a:pt x="31190" y="24447"/>
                </a:cubicBezTo>
                <a:cubicBezTo>
                  <a:pt x="31290" y="24418"/>
                  <a:pt x="31376" y="24369"/>
                  <a:pt x="31328" y="24240"/>
                </a:cubicBezTo>
                <a:cubicBezTo>
                  <a:pt x="31419" y="24193"/>
                  <a:pt x="31510" y="24156"/>
                  <a:pt x="31591" y="24105"/>
                </a:cubicBezTo>
                <a:cubicBezTo>
                  <a:pt x="31702" y="24035"/>
                  <a:pt x="31702" y="23987"/>
                  <a:pt x="31611" y="23895"/>
                </a:cubicBezTo>
                <a:cubicBezTo>
                  <a:pt x="31497" y="23779"/>
                  <a:pt x="31384" y="23660"/>
                  <a:pt x="31272" y="23542"/>
                </a:cubicBezTo>
                <a:cubicBezTo>
                  <a:pt x="31258" y="23527"/>
                  <a:pt x="31244" y="23500"/>
                  <a:pt x="31246" y="23482"/>
                </a:cubicBezTo>
                <a:cubicBezTo>
                  <a:pt x="31294" y="23208"/>
                  <a:pt x="31153" y="22979"/>
                  <a:pt x="31064" y="22742"/>
                </a:cubicBezTo>
                <a:cubicBezTo>
                  <a:pt x="31015" y="22609"/>
                  <a:pt x="30926" y="22491"/>
                  <a:pt x="30866" y="22383"/>
                </a:cubicBezTo>
                <a:cubicBezTo>
                  <a:pt x="31131" y="22277"/>
                  <a:pt x="31399" y="22174"/>
                  <a:pt x="31663" y="22065"/>
                </a:cubicBezTo>
                <a:cubicBezTo>
                  <a:pt x="31736" y="22034"/>
                  <a:pt x="31801" y="21977"/>
                  <a:pt x="31875" y="21951"/>
                </a:cubicBezTo>
                <a:cubicBezTo>
                  <a:pt x="31985" y="21913"/>
                  <a:pt x="32103" y="21900"/>
                  <a:pt x="32211" y="21859"/>
                </a:cubicBezTo>
                <a:cubicBezTo>
                  <a:pt x="32345" y="21808"/>
                  <a:pt x="32480" y="21753"/>
                  <a:pt x="32599" y="21678"/>
                </a:cubicBezTo>
                <a:cubicBezTo>
                  <a:pt x="32723" y="21599"/>
                  <a:pt x="32719" y="21534"/>
                  <a:pt x="32628" y="21417"/>
                </a:cubicBezTo>
                <a:cubicBezTo>
                  <a:pt x="32593" y="21372"/>
                  <a:pt x="32559" y="21326"/>
                  <a:pt x="32521" y="21273"/>
                </a:cubicBezTo>
                <a:cubicBezTo>
                  <a:pt x="32676" y="21190"/>
                  <a:pt x="32825" y="21113"/>
                  <a:pt x="32969" y="21032"/>
                </a:cubicBezTo>
                <a:cubicBezTo>
                  <a:pt x="33195" y="20903"/>
                  <a:pt x="33421" y="20773"/>
                  <a:pt x="33647" y="20642"/>
                </a:cubicBezTo>
                <a:cubicBezTo>
                  <a:pt x="33755" y="20579"/>
                  <a:pt x="33756" y="20557"/>
                  <a:pt x="33660" y="20377"/>
                </a:cubicBezTo>
                <a:cubicBezTo>
                  <a:pt x="33732" y="20312"/>
                  <a:pt x="33813" y="20253"/>
                  <a:pt x="33879" y="20179"/>
                </a:cubicBezTo>
                <a:cubicBezTo>
                  <a:pt x="33972" y="20075"/>
                  <a:pt x="34059" y="19967"/>
                  <a:pt x="34136" y="19853"/>
                </a:cubicBezTo>
                <a:cubicBezTo>
                  <a:pt x="34202" y="19756"/>
                  <a:pt x="34162" y="19682"/>
                  <a:pt x="34072" y="19605"/>
                </a:cubicBezTo>
                <a:cubicBezTo>
                  <a:pt x="33940" y="19492"/>
                  <a:pt x="33825" y="19359"/>
                  <a:pt x="33708" y="19230"/>
                </a:cubicBezTo>
                <a:cubicBezTo>
                  <a:pt x="33652" y="19167"/>
                  <a:pt x="33681" y="19132"/>
                  <a:pt x="33752" y="19090"/>
                </a:cubicBezTo>
                <a:cubicBezTo>
                  <a:pt x="33973" y="18958"/>
                  <a:pt x="34188" y="18815"/>
                  <a:pt x="34403" y="18676"/>
                </a:cubicBezTo>
                <a:cubicBezTo>
                  <a:pt x="34504" y="18610"/>
                  <a:pt x="34601" y="18538"/>
                  <a:pt x="34699" y="18468"/>
                </a:cubicBezTo>
                <a:cubicBezTo>
                  <a:pt x="34764" y="18421"/>
                  <a:pt x="34817" y="18375"/>
                  <a:pt x="34743" y="18288"/>
                </a:cubicBezTo>
                <a:cubicBezTo>
                  <a:pt x="34729" y="18270"/>
                  <a:pt x="34750" y="18201"/>
                  <a:pt x="34775" y="18177"/>
                </a:cubicBezTo>
                <a:cubicBezTo>
                  <a:pt x="34879" y="18078"/>
                  <a:pt x="35002" y="17995"/>
                  <a:pt x="35097" y="17888"/>
                </a:cubicBezTo>
                <a:cubicBezTo>
                  <a:pt x="35185" y="17792"/>
                  <a:pt x="35254" y="17676"/>
                  <a:pt x="35316" y="17560"/>
                </a:cubicBezTo>
                <a:cubicBezTo>
                  <a:pt x="35365" y="17476"/>
                  <a:pt x="35360" y="17387"/>
                  <a:pt x="35252" y="17337"/>
                </a:cubicBezTo>
                <a:cubicBezTo>
                  <a:pt x="35228" y="17327"/>
                  <a:pt x="35211" y="17303"/>
                  <a:pt x="35182" y="17280"/>
                </a:cubicBezTo>
                <a:cubicBezTo>
                  <a:pt x="35284" y="17190"/>
                  <a:pt x="35376" y="17102"/>
                  <a:pt x="35473" y="17020"/>
                </a:cubicBezTo>
                <a:cubicBezTo>
                  <a:pt x="35759" y="16775"/>
                  <a:pt x="36055" y="16539"/>
                  <a:pt x="36335" y="16284"/>
                </a:cubicBezTo>
                <a:cubicBezTo>
                  <a:pt x="36642" y="16010"/>
                  <a:pt x="36973" y="15768"/>
                  <a:pt x="37287" y="15504"/>
                </a:cubicBezTo>
                <a:cubicBezTo>
                  <a:pt x="37363" y="15440"/>
                  <a:pt x="37426" y="15357"/>
                  <a:pt x="37481" y="15275"/>
                </a:cubicBezTo>
                <a:cubicBezTo>
                  <a:pt x="37521" y="15216"/>
                  <a:pt x="37501" y="15164"/>
                  <a:pt x="37429" y="15164"/>
                </a:cubicBezTo>
                <a:cubicBezTo>
                  <a:pt x="37424" y="15164"/>
                  <a:pt x="37419" y="15164"/>
                  <a:pt x="37413" y="15165"/>
                </a:cubicBezTo>
                <a:cubicBezTo>
                  <a:pt x="37283" y="15176"/>
                  <a:pt x="37152" y="15194"/>
                  <a:pt x="37023" y="15216"/>
                </a:cubicBezTo>
                <a:cubicBezTo>
                  <a:pt x="36771" y="15260"/>
                  <a:pt x="36520" y="15316"/>
                  <a:pt x="36266" y="15352"/>
                </a:cubicBezTo>
                <a:cubicBezTo>
                  <a:pt x="36020" y="15387"/>
                  <a:pt x="35772" y="15403"/>
                  <a:pt x="35523" y="15423"/>
                </a:cubicBezTo>
                <a:cubicBezTo>
                  <a:pt x="35402" y="15433"/>
                  <a:pt x="35279" y="15436"/>
                  <a:pt x="35156" y="15443"/>
                </a:cubicBezTo>
                <a:cubicBezTo>
                  <a:pt x="35151" y="15250"/>
                  <a:pt x="35143" y="15232"/>
                  <a:pt x="34975" y="15212"/>
                </a:cubicBezTo>
                <a:cubicBezTo>
                  <a:pt x="34923" y="15206"/>
                  <a:pt x="34870" y="15204"/>
                  <a:pt x="34817" y="15204"/>
                </a:cubicBezTo>
                <a:cubicBezTo>
                  <a:pt x="34742" y="15204"/>
                  <a:pt x="34666" y="15209"/>
                  <a:pt x="34591" y="15217"/>
                </a:cubicBezTo>
                <a:cubicBezTo>
                  <a:pt x="34173" y="15263"/>
                  <a:pt x="33756" y="15315"/>
                  <a:pt x="33337" y="15366"/>
                </a:cubicBezTo>
                <a:cubicBezTo>
                  <a:pt x="33336" y="15366"/>
                  <a:pt x="33335" y="15366"/>
                  <a:pt x="33334" y="15366"/>
                </a:cubicBezTo>
                <a:cubicBezTo>
                  <a:pt x="33325" y="15366"/>
                  <a:pt x="33315" y="15362"/>
                  <a:pt x="33303" y="15360"/>
                </a:cubicBezTo>
                <a:cubicBezTo>
                  <a:pt x="33330" y="15228"/>
                  <a:pt x="33356" y="15099"/>
                  <a:pt x="33381" y="14969"/>
                </a:cubicBezTo>
                <a:cubicBezTo>
                  <a:pt x="33401" y="14869"/>
                  <a:pt x="33350" y="14798"/>
                  <a:pt x="33237" y="14764"/>
                </a:cubicBezTo>
                <a:cubicBezTo>
                  <a:pt x="33182" y="14747"/>
                  <a:pt x="33127" y="14740"/>
                  <a:pt x="33073" y="14740"/>
                </a:cubicBezTo>
                <a:cubicBezTo>
                  <a:pt x="32973" y="14740"/>
                  <a:pt x="32876" y="14764"/>
                  <a:pt x="32779" y="14798"/>
                </a:cubicBezTo>
                <a:cubicBezTo>
                  <a:pt x="32732" y="14815"/>
                  <a:pt x="32685" y="14834"/>
                  <a:pt x="32628" y="14854"/>
                </a:cubicBezTo>
                <a:cubicBezTo>
                  <a:pt x="32614" y="14737"/>
                  <a:pt x="32550" y="14699"/>
                  <a:pt x="32465" y="14699"/>
                </a:cubicBezTo>
                <a:cubicBezTo>
                  <a:pt x="32450" y="14699"/>
                  <a:pt x="32434" y="14700"/>
                  <a:pt x="32418" y="14702"/>
                </a:cubicBezTo>
                <a:cubicBezTo>
                  <a:pt x="32166" y="14734"/>
                  <a:pt x="31914" y="14769"/>
                  <a:pt x="31662" y="14803"/>
                </a:cubicBezTo>
                <a:cubicBezTo>
                  <a:pt x="31657" y="14745"/>
                  <a:pt x="31642" y="14679"/>
                  <a:pt x="31647" y="14616"/>
                </a:cubicBezTo>
                <a:cubicBezTo>
                  <a:pt x="31655" y="14522"/>
                  <a:pt x="31610" y="14472"/>
                  <a:pt x="31533" y="14472"/>
                </a:cubicBezTo>
                <a:cubicBezTo>
                  <a:pt x="31511" y="14472"/>
                  <a:pt x="31487" y="14476"/>
                  <a:pt x="31461" y="14484"/>
                </a:cubicBezTo>
                <a:cubicBezTo>
                  <a:pt x="31294" y="14533"/>
                  <a:pt x="31129" y="14595"/>
                  <a:pt x="30967" y="14661"/>
                </a:cubicBezTo>
                <a:cubicBezTo>
                  <a:pt x="30629" y="14797"/>
                  <a:pt x="30293" y="14939"/>
                  <a:pt x="29956" y="15079"/>
                </a:cubicBezTo>
                <a:cubicBezTo>
                  <a:pt x="29906" y="15099"/>
                  <a:pt x="29857" y="15121"/>
                  <a:pt x="29803" y="15144"/>
                </a:cubicBezTo>
                <a:cubicBezTo>
                  <a:pt x="29802" y="14922"/>
                  <a:pt x="29799" y="14699"/>
                  <a:pt x="29801" y="14478"/>
                </a:cubicBezTo>
                <a:cubicBezTo>
                  <a:pt x="29801" y="14400"/>
                  <a:pt x="29774" y="14362"/>
                  <a:pt x="29696" y="14357"/>
                </a:cubicBezTo>
                <a:cubicBezTo>
                  <a:pt x="29664" y="14355"/>
                  <a:pt x="29634" y="14354"/>
                  <a:pt x="29603" y="14354"/>
                </a:cubicBezTo>
                <a:cubicBezTo>
                  <a:pt x="29405" y="14354"/>
                  <a:pt x="29220" y="14402"/>
                  <a:pt x="29056" y="14527"/>
                </a:cubicBezTo>
                <a:cubicBezTo>
                  <a:pt x="29010" y="14454"/>
                  <a:pt x="28974" y="14420"/>
                  <a:pt x="28929" y="14420"/>
                </a:cubicBezTo>
                <a:cubicBezTo>
                  <a:pt x="28895" y="14420"/>
                  <a:pt x="28855" y="14440"/>
                  <a:pt x="28803" y="14478"/>
                </a:cubicBezTo>
                <a:cubicBezTo>
                  <a:pt x="28646" y="14591"/>
                  <a:pt x="28488" y="14703"/>
                  <a:pt x="28336" y="14811"/>
                </a:cubicBezTo>
                <a:cubicBezTo>
                  <a:pt x="28313" y="14797"/>
                  <a:pt x="28304" y="14795"/>
                  <a:pt x="28302" y="14789"/>
                </a:cubicBezTo>
                <a:cubicBezTo>
                  <a:pt x="28253" y="14681"/>
                  <a:pt x="28226" y="14633"/>
                  <a:pt x="28181" y="14633"/>
                </a:cubicBezTo>
                <a:cubicBezTo>
                  <a:pt x="28146" y="14633"/>
                  <a:pt x="28100" y="14661"/>
                  <a:pt x="28025" y="14712"/>
                </a:cubicBezTo>
                <a:cubicBezTo>
                  <a:pt x="27797" y="14868"/>
                  <a:pt x="27566" y="15020"/>
                  <a:pt x="27343" y="15181"/>
                </a:cubicBezTo>
                <a:cubicBezTo>
                  <a:pt x="27254" y="15247"/>
                  <a:pt x="27183" y="15336"/>
                  <a:pt x="27096" y="15422"/>
                </a:cubicBezTo>
                <a:cubicBezTo>
                  <a:pt x="27077" y="15332"/>
                  <a:pt x="27060" y="15253"/>
                  <a:pt x="27044" y="15176"/>
                </a:cubicBezTo>
                <a:cubicBezTo>
                  <a:pt x="27029" y="15095"/>
                  <a:pt x="26999" y="15052"/>
                  <a:pt x="26949" y="15052"/>
                </a:cubicBezTo>
                <a:cubicBezTo>
                  <a:pt x="26924" y="15052"/>
                  <a:pt x="26893" y="15062"/>
                  <a:pt x="26857" y="15085"/>
                </a:cubicBezTo>
                <a:cubicBezTo>
                  <a:pt x="26684" y="15191"/>
                  <a:pt x="26517" y="15305"/>
                  <a:pt x="26358" y="15427"/>
                </a:cubicBezTo>
                <a:cubicBezTo>
                  <a:pt x="26195" y="15551"/>
                  <a:pt x="26024" y="15639"/>
                  <a:pt x="25829" y="15702"/>
                </a:cubicBezTo>
                <a:cubicBezTo>
                  <a:pt x="25675" y="15751"/>
                  <a:pt x="25527" y="15831"/>
                  <a:pt x="25388" y="15917"/>
                </a:cubicBezTo>
                <a:cubicBezTo>
                  <a:pt x="25284" y="15982"/>
                  <a:pt x="25207" y="16087"/>
                  <a:pt x="25104" y="16157"/>
                </a:cubicBezTo>
                <a:cubicBezTo>
                  <a:pt x="24995" y="16231"/>
                  <a:pt x="24865" y="16273"/>
                  <a:pt x="24754" y="16347"/>
                </a:cubicBezTo>
                <a:cubicBezTo>
                  <a:pt x="24621" y="16435"/>
                  <a:pt x="24507" y="16550"/>
                  <a:pt x="24372" y="16633"/>
                </a:cubicBezTo>
                <a:cubicBezTo>
                  <a:pt x="24151" y="16772"/>
                  <a:pt x="23920" y="16893"/>
                  <a:pt x="23694" y="17026"/>
                </a:cubicBezTo>
                <a:cubicBezTo>
                  <a:pt x="23517" y="17130"/>
                  <a:pt x="23344" y="17239"/>
                  <a:pt x="23169" y="17346"/>
                </a:cubicBezTo>
                <a:cubicBezTo>
                  <a:pt x="23159" y="17338"/>
                  <a:pt x="23150" y="17330"/>
                  <a:pt x="23142" y="17321"/>
                </a:cubicBezTo>
                <a:cubicBezTo>
                  <a:pt x="23251" y="17157"/>
                  <a:pt x="23349" y="16982"/>
                  <a:pt x="23473" y="16829"/>
                </a:cubicBezTo>
                <a:cubicBezTo>
                  <a:pt x="23646" y="16618"/>
                  <a:pt x="23834" y="16418"/>
                  <a:pt x="24023" y="16222"/>
                </a:cubicBezTo>
                <a:cubicBezTo>
                  <a:pt x="24209" y="16029"/>
                  <a:pt x="24398" y="15838"/>
                  <a:pt x="24594" y="15656"/>
                </a:cubicBezTo>
                <a:cubicBezTo>
                  <a:pt x="24821" y="15448"/>
                  <a:pt x="25057" y="15249"/>
                  <a:pt x="25290" y="15048"/>
                </a:cubicBezTo>
                <a:cubicBezTo>
                  <a:pt x="25304" y="15035"/>
                  <a:pt x="25318" y="15021"/>
                  <a:pt x="25330" y="15005"/>
                </a:cubicBezTo>
                <a:cubicBezTo>
                  <a:pt x="25424" y="14894"/>
                  <a:pt x="25419" y="14860"/>
                  <a:pt x="25295" y="14770"/>
                </a:cubicBezTo>
                <a:cubicBezTo>
                  <a:pt x="25341" y="14594"/>
                  <a:pt x="25506" y="14519"/>
                  <a:pt x="25618" y="14399"/>
                </a:cubicBezTo>
                <a:cubicBezTo>
                  <a:pt x="25664" y="14351"/>
                  <a:pt x="25721" y="14315"/>
                  <a:pt x="25772" y="14272"/>
                </a:cubicBezTo>
                <a:cubicBezTo>
                  <a:pt x="25853" y="14203"/>
                  <a:pt x="25897" y="14120"/>
                  <a:pt x="25941" y="14018"/>
                </a:cubicBezTo>
                <a:cubicBezTo>
                  <a:pt x="26009" y="13858"/>
                  <a:pt x="26127" y="13715"/>
                  <a:pt x="26236" y="13575"/>
                </a:cubicBezTo>
                <a:cubicBezTo>
                  <a:pt x="26303" y="13488"/>
                  <a:pt x="26406" y="13427"/>
                  <a:pt x="26476" y="13340"/>
                </a:cubicBezTo>
                <a:cubicBezTo>
                  <a:pt x="26553" y="13242"/>
                  <a:pt x="26533" y="13200"/>
                  <a:pt x="26417" y="13148"/>
                </a:cubicBezTo>
                <a:cubicBezTo>
                  <a:pt x="26368" y="13127"/>
                  <a:pt x="26322" y="13099"/>
                  <a:pt x="26256" y="13066"/>
                </a:cubicBezTo>
                <a:cubicBezTo>
                  <a:pt x="26339" y="12981"/>
                  <a:pt x="26406" y="12906"/>
                  <a:pt x="26481" y="12840"/>
                </a:cubicBezTo>
                <a:cubicBezTo>
                  <a:pt x="26640" y="12701"/>
                  <a:pt x="26800" y="12564"/>
                  <a:pt x="26964" y="12432"/>
                </a:cubicBezTo>
                <a:cubicBezTo>
                  <a:pt x="27051" y="12361"/>
                  <a:pt x="27151" y="12306"/>
                  <a:pt x="27240" y="12237"/>
                </a:cubicBezTo>
                <a:cubicBezTo>
                  <a:pt x="27311" y="12181"/>
                  <a:pt x="27391" y="12125"/>
                  <a:pt x="27306" y="12016"/>
                </a:cubicBezTo>
                <a:cubicBezTo>
                  <a:pt x="27293" y="11998"/>
                  <a:pt x="27321" y="11938"/>
                  <a:pt x="27345" y="11909"/>
                </a:cubicBezTo>
                <a:cubicBezTo>
                  <a:pt x="27481" y="11728"/>
                  <a:pt x="27620" y="11553"/>
                  <a:pt x="27758" y="11372"/>
                </a:cubicBezTo>
                <a:cubicBezTo>
                  <a:pt x="27784" y="11339"/>
                  <a:pt x="27808" y="11298"/>
                  <a:pt x="27819" y="11259"/>
                </a:cubicBezTo>
                <a:cubicBezTo>
                  <a:pt x="27866" y="11105"/>
                  <a:pt x="27865" y="10937"/>
                  <a:pt x="27631" y="10904"/>
                </a:cubicBezTo>
                <a:cubicBezTo>
                  <a:pt x="27600" y="10899"/>
                  <a:pt x="27572" y="10889"/>
                  <a:pt x="27535" y="10880"/>
                </a:cubicBezTo>
                <a:cubicBezTo>
                  <a:pt x="27554" y="10834"/>
                  <a:pt x="27573" y="10797"/>
                  <a:pt x="27589" y="10758"/>
                </a:cubicBezTo>
                <a:cubicBezTo>
                  <a:pt x="27644" y="10613"/>
                  <a:pt x="27721" y="10482"/>
                  <a:pt x="27747" y="10316"/>
                </a:cubicBezTo>
                <a:cubicBezTo>
                  <a:pt x="27772" y="10153"/>
                  <a:pt x="27900" y="10006"/>
                  <a:pt x="27985" y="9852"/>
                </a:cubicBezTo>
                <a:cubicBezTo>
                  <a:pt x="28004" y="9817"/>
                  <a:pt x="28030" y="9788"/>
                  <a:pt x="28047" y="9753"/>
                </a:cubicBezTo>
                <a:cubicBezTo>
                  <a:pt x="28104" y="9642"/>
                  <a:pt x="28094" y="9610"/>
                  <a:pt x="27975" y="9547"/>
                </a:cubicBezTo>
                <a:cubicBezTo>
                  <a:pt x="28045" y="9410"/>
                  <a:pt x="28114" y="9275"/>
                  <a:pt x="28185" y="9138"/>
                </a:cubicBezTo>
                <a:cubicBezTo>
                  <a:pt x="28245" y="9025"/>
                  <a:pt x="28324" y="8917"/>
                  <a:pt x="28360" y="8796"/>
                </a:cubicBezTo>
                <a:cubicBezTo>
                  <a:pt x="28409" y="8633"/>
                  <a:pt x="28387" y="8566"/>
                  <a:pt x="28255" y="8566"/>
                </a:cubicBezTo>
                <a:cubicBezTo>
                  <a:pt x="28238" y="8566"/>
                  <a:pt x="28218" y="8567"/>
                  <a:pt x="28197" y="8570"/>
                </a:cubicBezTo>
                <a:cubicBezTo>
                  <a:pt x="27991" y="8590"/>
                  <a:pt x="27787" y="8618"/>
                  <a:pt x="27582" y="8643"/>
                </a:cubicBezTo>
                <a:cubicBezTo>
                  <a:pt x="27526" y="8651"/>
                  <a:pt x="27468" y="8658"/>
                  <a:pt x="27412" y="8664"/>
                </a:cubicBezTo>
                <a:cubicBezTo>
                  <a:pt x="27391" y="8512"/>
                  <a:pt x="27375" y="8461"/>
                  <a:pt x="27289" y="8461"/>
                </a:cubicBezTo>
                <a:cubicBezTo>
                  <a:pt x="27256" y="8461"/>
                  <a:pt x="27213" y="8469"/>
                  <a:pt x="27154" y="8481"/>
                </a:cubicBezTo>
                <a:cubicBezTo>
                  <a:pt x="26898" y="8534"/>
                  <a:pt x="26645" y="8596"/>
                  <a:pt x="26390" y="8653"/>
                </a:cubicBezTo>
                <a:cubicBezTo>
                  <a:pt x="26360" y="8661"/>
                  <a:pt x="26331" y="8663"/>
                  <a:pt x="26297" y="8670"/>
                </a:cubicBezTo>
                <a:cubicBezTo>
                  <a:pt x="26425" y="8376"/>
                  <a:pt x="26544" y="8088"/>
                  <a:pt x="26673" y="7805"/>
                </a:cubicBezTo>
                <a:cubicBezTo>
                  <a:pt x="26730" y="7680"/>
                  <a:pt x="26801" y="7558"/>
                  <a:pt x="26877" y="7440"/>
                </a:cubicBezTo>
                <a:cubicBezTo>
                  <a:pt x="26965" y="7299"/>
                  <a:pt x="27065" y="7164"/>
                  <a:pt x="27157" y="7023"/>
                </a:cubicBezTo>
                <a:cubicBezTo>
                  <a:pt x="27185" y="6981"/>
                  <a:pt x="27203" y="6933"/>
                  <a:pt x="27219" y="6884"/>
                </a:cubicBezTo>
                <a:cubicBezTo>
                  <a:pt x="27253" y="6791"/>
                  <a:pt x="27244" y="6717"/>
                  <a:pt x="27125" y="6694"/>
                </a:cubicBezTo>
                <a:cubicBezTo>
                  <a:pt x="27091" y="6688"/>
                  <a:pt x="27062" y="6667"/>
                  <a:pt x="27019" y="6648"/>
                </a:cubicBezTo>
                <a:cubicBezTo>
                  <a:pt x="27034" y="6605"/>
                  <a:pt x="27046" y="6563"/>
                  <a:pt x="27063" y="6526"/>
                </a:cubicBezTo>
                <a:cubicBezTo>
                  <a:pt x="27182" y="6262"/>
                  <a:pt x="27304" y="6000"/>
                  <a:pt x="27423" y="5737"/>
                </a:cubicBezTo>
                <a:cubicBezTo>
                  <a:pt x="27438" y="5703"/>
                  <a:pt x="27456" y="5668"/>
                  <a:pt x="27469" y="5631"/>
                </a:cubicBezTo>
                <a:cubicBezTo>
                  <a:pt x="27523" y="5478"/>
                  <a:pt x="27512" y="5453"/>
                  <a:pt x="27367" y="5380"/>
                </a:cubicBezTo>
                <a:cubicBezTo>
                  <a:pt x="27414" y="5174"/>
                  <a:pt x="27466" y="4968"/>
                  <a:pt x="27506" y="4758"/>
                </a:cubicBezTo>
                <a:cubicBezTo>
                  <a:pt x="27525" y="4659"/>
                  <a:pt x="27525" y="4556"/>
                  <a:pt x="27522" y="4455"/>
                </a:cubicBezTo>
                <a:cubicBezTo>
                  <a:pt x="27518" y="4355"/>
                  <a:pt x="27461" y="4315"/>
                  <a:pt x="27368" y="4315"/>
                </a:cubicBezTo>
                <a:cubicBezTo>
                  <a:pt x="27362" y="4315"/>
                  <a:pt x="27355" y="4315"/>
                  <a:pt x="27348" y="4315"/>
                </a:cubicBezTo>
                <a:cubicBezTo>
                  <a:pt x="26952" y="4342"/>
                  <a:pt x="26556" y="4367"/>
                  <a:pt x="26159" y="4391"/>
                </a:cubicBezTo>
                <a:cubicBezTo>
                  <a:pt x="26156" y="4392"/>
                  <a:pt x="26153" y="4392"/>
                  <a:pt x="26150" y="4392"/>
                </a:cubicBezTo>
                <a:cubicBezTo>
                  <a:pt x="26130" y="4392"/>
                  <a:pt x="26111" y="4389"/>
                  <a:pt x="26097" y="4388"/>
                </a:cubicBezTo>
                <a:cubicBezTo>
                  <a:pt x="26156" y="4117"/>
                  <a:pt x="26216" y="3853"/>
                  <a:pt x="26267" y="3587"/>
                </a:cubicBezTo>
                <a:cubicBezTo>
                  <a:pt x="26276" y="3550"/>
                  <a:pt x="26240" y="3504"/>
                  <a:pt x="26224" y="3461"/>
                </a:cubicBezTo>
                <a:cubicBezTo>
                  <a:pt x="26213" y="3429"/>
                  <a:pt x="26188" y="3396"/>
                  <a:pt x="26192" y="3365"/>
                </a:cubicBezTo>
                <a:cubicBezTo>
                  <a:pt x="26210" y="3226"/>
                  <a:pt x="26237" y="3088"/>
                  <a:pt x="26257" y="2949"/>
                </a:cubicBezTo>
                <a:cubicBezTo>
                  <a:pt x="26267" y="2877"/>
                  <a:pt x="26280" y="2803"/>
                  <a:pt x="26277" y="2730"/>
                </a:cubicBezTo>
                <a:cubicBezTo>
                  <a:pt x="26271" y="2532"/>
                  <a:pt x="26225" y="2485"/>
                  <a:pt x="26014" y="2452"/>
                </a:cubicBezTo>
                <a:cubicBezTo>
                  <a:pt x="26084" y="2218"/>
                  <a:pt x="26139" y="1985"/>
                  <a:pt x="26223" y="1761"/>
                </a:cubicBezTo>
                <a:cubicBezTo>
                  <a:pt x="26350" y="1421"/>
                  <a:pt x="26499" y="1091"/>
                  <a:pt x="26632" y="754"/>
                </a:cubicBezTo>
                <a:cubicBezTo>
                  <a:pt x="26688" y="608"/>
                  <a:pt x="26736" y="459"/>
                  <a:pt x="26772" y="308"/>
                </a:cubicBezTo>
                <a:cubicBezTo>
                  <a:pt x="26790" y="232"/>
                  <a:pt x="26785" y="145"/>
                  <a:pt x="26770" y="67"/>
                </a:cubicBezTo>
                <a:cubicBezTo>
                  <a:pt x="26761" y="22"/>
                  <a:pt x="26736" y="0"/>
                  <a:pt x="26707" y="0"/>
                </a:cubicBezTo>
                <a:close/>
              </a:path>
            </a:pathLst>
          </a:custGeom>
          <a:solidFill>
            <a:srgbClr val="003100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" name="Google Shape;109;p34"/>
          <p:cNvSpPr/>
          <p:nvPr/>
        </p:nvSpPr>
        <p:spPr>
          <a:xfrm rot="-8100000">
            <a:off x="7558562" y="-19481"/>
            <a:ext cx="425135" cy="416903"/>
          </a:xfrm>
          <a:custGeom>
            <a:avLst/>
            <a:gdLst/>
            <a:ahLst/>
            <a:cxnLst/>
            <a:rect l="l" t="t" r="r" b="b"/>
            <a:pathLst>
              <a:path w="35377" h="34692" extrusionOk="0">
                <a:moveTo>
                  <a:pt x="27537" y="1"/>
                </a:moveTo>
                <a:cubicBezTo>
                  <a:pt x="27514" y="1"/>
                  <a:pt x="27492" y="3"/>
                  <a:pt x="27473" y="11"/>
                </a:cubicBezTo>
                <a:cubicBezTo>
                  <a:pt x="27266" y="96"/>
                  <a:pt x="27063" y="192"/>
                  <a:pt x="26864" y="295"/>
                </a:cubicBezTo>
                <a:cubicBezTo>
                  <a:pt x="26660" y="399"/>
                  <a:pt x="26463" y="518"/>
                  <a:pt x="26264" y="630"/>
                </a:cubicBezTo>
                <a:cubicBezTo>
                  <a:pt x="26263" y="618"/>
                  <a:pt x="26263" y="606"/>
                  <a:pt x="26263" y="595"/>
                </a:cubicBezTo>
                <a:cubicBezTo>
                  <a:pt x="26230" y="587"/>
                  <a:pt x="26191" y="567"/>
                  <a:pt x="26162" y="567"/>
                </a:cubicBezTo>
                <a:cubicBezTo>
                  <a:pt x="26156" y="567"/>
                  <a:pt x="26150" y="568"/>
                  <a:pt x="26144" y="570"/>
                </a:cubicBezTo>
                <a:cubicBezTo>
                  <a:pt x="25948" y="658"/>
                  <a:pt x="25757" y="759"/>
                  <a:pt x="25559" y="847"/>
                </a:cubicBezTo>
                <a:cubicBezTo>
                  <a:pt x="25496" y="876"/>
                  <a:pt x="25418" y="862"/>
                  <a:pt x="25355" y="889"/>
                </a:cubicBezTo>
                <a:cubicBezTo>
                  <a:pt x="25230" y="944"/>
                  <a:pt x="25113" y="1010"/>
                  <a:pt x="24985" y="1076"/>
                </a:cubicBezTo>
                <a:cubicBezTo>
                  <a:pt x="24983" y="1049"/>
                  <a:pt x="24982" y="1025"/>
                  <a:pt x="24981" y="999"/>
                </a:cubicBezTo>
                <a:cubicBezTo>
                  <a:pt x="24977" y="860"/>
                  <a:pt x="24926" y="791"/>
                  <a:pt x="24817" y="791"/>
                </a:cubicBezTo>
                <a:cubicBezTo>
                  <a:pt x="24792" y="791"/>
                  <a:pt x="24763" y="794"/>
                  <a:pt x="24732" y="802"/>
                </a:cubicBezTo>
                <a:cubicBezTo>
                  <a:pt x="24468" y="863"/>
                  <a:pt x="24206" y="933"/>
                  <a:pt x="23945" y="1005"/>
                </a:cubicBezTo>
                <a:cubicBezTo>
                  <a:pt x="23866" y="1027"/>
                  <a:pt x="23793" y="1069"/>
                  <a:pt x="23711" y="1105"/>
                </a:cubicBezTo>
                <a:cubicBezTo>
                  <a:pt x="23711" y="1073"/>
                  <a:pt x="23712" y="1033"/>
                  <a:pt x="23712" y="994"/>
                </a:cubicBezTo>
                <a:cubicBezTo>
                  <a:pt x="23711" y="929"/>
                  <a:pt x="23685" y="892"/>
                  <a:pt x="23642" y="892"/>
                </a:cubicBezTo>
                <a:cubicBezTo>
                  <a:pt x="23625" y="892"/>
                  <a:pt x="23606" y="897"/>
                  <a:pt x="23585" y="909"/>
                </a:cubicBezTo>
                <a:cubicBezTo>
                  <a:pt x="23490" y="959"/>
                  <a:pt x="23402" y="1026"/>
                  <a:pt x="23308" y="1077"/>
                </a:cubicBezTo>
                <a:cubicBezTo>
                  <a:pt x="23202" y="1134"/>
                  <a:pt x="23095" y="1187"/>
                  <a:pt x="22984" y="1229"/>
                </a:cubicBezTo>
                <a:cubicBezTo>
                  <a:pt x="22780" y="1303"/>
                  <a:pt x="22572" y="1366"/>
                  <a:pt x="22387" y="1428"/>
                </a:cubicBezTo>
                <a:cubicBezTo>
                  <a:pt x="22290" y="1205"/>
                  <a:pt x="22195" y="970"/>
                  <a:pt x="22090" y="742"/>
                </a:cubicBezTo>
                <a:cubicBezTo>
                  <a:pt x="22075" y="711"/>
                  <a:pt x="22021" y="674"/>
                  <a:pt x="21987" y="674"/>
                </a:cubicBezTo>
                <a:cubicBezTo>
                  <a:pt x="21984" y="674"/>
                  <a:pt x="21981" y="674"/>
                  <a:pt x="21978" y="675"/>
                </a:cubicBezTo>
                <a:cubicBezTo>
                  <a:pt x="21824" y="707"/>
                  <a:pt x="21673" y="754"/>
                  <a:pt x="21509" y="800"/>
                </a:cubicBezTo>
                <a:cubicBezTo>
                  <a:pt x="21486" y="763"/>
                  <a:pt x="21468" y="744"/>
                  <a:pt x="21444" y="744"/>
                </a:cubicBezTo>
                <a:cubicBezTo>
                  <a:pt x="21419" y="744"/>
                  <a:pt x="21387" y="764"/>
                  <a:pt x="21334" y="805"/>
                </a:cubicBezTo>
                <a:cubicBezTo>
                  <a:pt x="21212" y="898"/>
                  <a:pt x="21083" y="985"/>
                  <a:pt x="20942" y="1079"/>
                </a:cubicBezTo>
                <a:cubicBezTo>
                  <a:pt x="20910" y="993"/>
                  <a:pt x="20884" y="951"/>
                  <a:pt x="20846" y="951"/>
                </a:cubicBezTo>
                <a:cubicBezTo>
                  <a:pt x="20817" y="951"/>
                  <a:pt x="20781" y="975"/>
                  <a:pt x="20731" y="1022"/>
                </a:cubicBezTo>
                <a:cubicBezTo>
                  <a:pt x="20553" y="1187"/>
                  <a:pt x="20384" y="1362"/>
                  <a:pt x="20206" y="1529"/>
                </a:cubicBezTo>
                <a:cubicBezTo>
                  <a:pt x="20151" y="1578"/>
                  <a:pt x="20080" y="1611"/>
                  <a:pt x="20021" y="1649"/>
                </a:cubicBezTo>
                <a:cubicBezTo>
                  <a:pt x="19995" y="1532"/>
                  <a:pt x="19971" y="1429"/>
                  <a:pt x="19946" y="1325"/>
                </a:cubicBezTo>
                <a:cubicBezTo>
                  <a:pt x="19931" y="1260"/>
                  <a:pt x="19897" y="1230"/>
                  <a:pt x="19850" y="1230"/>
                </a:cubicBezTo>
                <a:cubicBezTo>
                  <a:pt x="19830" y="1230"/>
                  <a:pt x="19808" y="1236"/>
                  <a:pt x="19784" y="1247"/>
                </a:cubicBezTo>
                <a:cubicBezTo>
                  <a:pt x="19714" y="1280"/>
                  <a:pt x="19641" y="1318"/>
                  <a:pt x="19591" y="1375"/>
                </a:cubicBezTo>
                <a:cubicBezTo>
                  <a:pt x="19398" y="1599"/>
                  <a:pt x="19143" y="1742"/>
                  <a:pt x="18907" y="1913"/>
                </a:cubicBezTo>
                <a:cubicBezTo>
                  <a:pt x="18725" y="2047"/>
                  <a:pt x="18566" y="2215"/>
                  <a:pt x="18401" y="2374"/>
                </a:cubicBezTo>
                <a:cubicBezTo>
                  <a:pt x="18331" y="2440"/>
                  <a:pt x="18273" y="2518"/>
                  <a:pt x="18225" y="2573"/>
                </a:cubicBezTo>
                <a:cubicBezTo>
                  <a:pt x="18185" y="2416"/>
                  <a:pt x="18146" y="2247"/>
                  <a:pt x="18099" y="2082"/>
                </a:cubicBezTo>
                <a:cubicBezTo>
                  <a:pt x="18064" y="1961"/>
                  <a:pt x="18017" y="1845"/>
                  <a:pt x="17975" y="1728"/>
                </a:cubicBezTo>
                <a:cubicBezTo>
                  <a:pt x="17944" y="1645"/>
                  <a:pt x="17925" y="1611"/>
                  <a:pt x="17883" y="1611"/>
                </a:cubicBezTo>
                <a:cubicBezTo>
                  <a:pt x="17859" y="1611"/>
                  <a:pt x="17827" y="1622"/>
                  <a:pt x="17781" y="1642"/>
                </a:cubicBezTo>
                <a:cubicBezTo>
                  <a:pt x="17760" y="1650"/>
                  <a:pt x="17739" y="1659"/>
                  <a:pt x="17706" y="1673"/>
                </a:cubicBezTo>
                <a:cubicBezTo>
                  <a:pt x="17731" y="1422"/>
                  <a:pt x="17548" y="1268"/>
                  <a:pt x="17466" y="1071"/>
                </a:cubicBezTo>
                <a:cubicBezTo>
                  <a:pt x="17458" y="1053"/>
                  <a:pt x="17414" y="1035"/>
                  <a:pt x="17385" y="1035"/>
                </a:cubicBezTo>
                <a:cubicBezTo>
                  <a:pt x="17378" y="1035"/>
                  <a:pt x="17373" y="1035"/>
                  <a:pt x="17368" y="1037"/>
                </a:cubicBezTo>
                <a:cubicBezTo>
                  <a:pt x="17197" y="1105"/>
                  <a:pt x="17022" y="1172"/>
                  <a:pt x="16860" y="1258"/>
                </a:cubicBezTo>
                <a:cubicBezTo>
                  <a:pt x="16774" y="1305"/>
                  <a:pt x="16711" y="1390"/>
                  <a:pt x="16618" y="1475"/>
                </a:cubicBezTo>
                <a:lnTo>
                  <a:pt x="16618" y="1475"/>
                </a:lnTo>
                <a:cubicBezTo>
                  <a:pt x="16619" y="1471"/>
                  <a:pt x="16620" y="1454"/>
                  <a:pt x="16613" y="1443"/>
                </a:cubicBezTo>
                <a:cubicBezTo>
                  <a:pt x="16573" y="1375"/>
                  <a:pt x="16535" y="1342"/>
                  <a:pt x="16496" y="1342"/>
                </a:cubicBezTo>
                <a:cubicBezTo>
                  <a:pt x="16457" y="1342"/>
                  <a:pt x="16417" y="1372"/>
                  <a:pt x="16371" y="1431"/>
                </a:cubicBezTo>
                <a:cubicBezTo>
                  <a:pt x="16240" y="1598"/>
                  <a:pt x="16101" y="1761"/>
                  <a:pt x="15968" y="1926"/>
                </a:cubicBezTo>
                <a:cubicBezTo>
                  <a:pt x="15934" y="1967"/>
                  <a:pt x="15910" y="2016"/>
                  <a:pt x="15884" y="2057"/>
                </a:cubicBezTo>
                <a:cubicBezTo>
                  <a:pt x="15833" y="2000"/>
                  <a:pt x="15778" y="1941"/>
                  <a:pt x="15723" y="1881"/>
                </a:cubicBezTo>
                <a:cubicBezTo>
                  <a:pt x="15695" y="1851"/>
                  <a:pt x="15670" y="1837"/>
                  <a:pt x="15644" y="1837"/>
                </a:cubicBezTo>
                <a:cubicBezTo>
                  <a:pt x="15617" y="1837"/>
                  <a:pt x="15588" y="1854"/>
                  <a:pt x="15556" y="1885"/>
                </a:cubicBezTo>
                <a:cubicBezTo>
                  <a:pt x="15336" y="2096"/>
                  <a:pt x="15193" y="2345"/>
                  <a:pt x="15155" y="2652"/>
                </a:cubicBezTo>
                <a:cubicBezTo>
                  <a:pt x="15152" y="2669"/>
                  <a:pt x="15144" y="2688"/>
                  <a:pt x="15136" y="2709"/>
                </a:cubicBezTo>
                <a:cubicBezTo>
                  <a:pt x="15123" y="2705"/>
                  <a:pt x="15113" y="2704"/>
                  <a:pt x="15103" y="2699"/>
                </a:cubicBezTo>
                <a:cubicBezTo>
                  <a:pt x="15066" y="2677"/>
                  <a:pt x="15030" y="2654"/>
                  <a:pt x="14992" y="2631"/>
                </a:cubicBezTo>
                <a:cubicBezTo>
                  <a:pt x="14971" y="2669"/>
                  <a:pt x="14934" y="2705"/>
                  <a:pt x="14929" y="2746"/>
                </a:cubicBezTo>
                <a:cubicBezTo>
                  <a:pt x="14903" y="2954"/>
                  <a:pt x="14791" y="3109"/>
                  <a:pt x="14652" y="3253"/>
                </a:cubicBezTo>
                <a:cubicBezTo>
                  <a:pt x="14609" y="3299"/>
                  <a:pt x="14569" y="3346"/>
                  <a:pt x="14534" y="3386"/>
                </a:cubicBezTo>
                <a:cubicBezTo>
                  <a:pt x="14454" y="3297"/>
                  <a:pt x="14370" y="3212"/>
                  <a:pt x="14295" y="3121"/>
                </a:cubicBezTo>
                <a:cubicBezTo>
                  <a:pt x="14267" y="3087"/>
                  <a:pt x="14239" y="3074"/>
                  <a:pt x="14212" y="3074"/>
                </a:cubicBezTo>
                <a:cubicBezTo>
                  <a:pt x="14182" y="3074"/>
                  <a:pt x="14153" y="3091"/>
                  <a:pt x="14128" y="3116"/>
                </a:cubicBezTo>
                <a:cubicBezTo>
                  <a:pt x="13919" y="3324"/>
                  <a:pt x="13732" y="3548"/>
                  <a:pt x="13654" y="3845"/>
                </a:cubicBezTo>
                <a:cubicBezTo>
                  <a:pt x="13626" y="3955"/>
                  <a:pt x="13567" y="4060"/>
                  <a:pt x="13505" y="4212"/>
                </a:cubicBezTo>
                <a:cubicBezTo>
                  <a:pt x="13493" y="4168"/>
                  <a:pt x="13484" y="4128"/>
                  <a:pt x="13475" y="4091"/>
                </a:cubicBezTo>
                <a:cubicBezTo>
                  <a:pt x="13223" y="4151"/>
                  <a:pt x="13238" y="4387"/>
                  <a:pt x="13151" y="4547"/>
                </a:cubicBezTo>
                <a:cubicBezTo>
                  <a:pt x="13042" y="4745"/>
                  <a:pt x="12964" y="4961"/>
                  <a:pt x="12867" y="5166"/>
                </a:cubicBezTo>
                <a:cubicBezTo>
                  <a:pt x="12764" y="5380"/>
                  <a:pt x="12664" y="5596"/>
                  <a:pt x="12544" y="5802"/>
                </a:cubicBezTo>
                <a:cubicBezTo>
                  <a:pt x="12463" y="5941"/>
                  <a:pt x="12353" y="6062"/>
                  <a:pt x="12258" y="6191"/>
                </a:cubicBezTo>
                <a:cubicBezTo>
                  <a:pt x="12223" y="6237"/>
                  <a:pt x="12189" y="6285"/>
                  <a:pt x="12142" y="6349"/>
                </a:cubicBezTo>
                <a:cubicBezTo>
                  <a:pt x="12137" y="6305"/>
                  <a:pt x="12135" y="6282"/>
                  <a:pt x="12131" y="6258"/>
                </a:cubicBezTo>
                <a:cubicBezTo>
                  <a:pt x="12101" y="6093"/>
                  <a:pt x="12079" y="5927"/>
                  <a:pt x="12043" y="5764"/>
                </a:cubicBezTo>
                <a:cubicBezTo>
                  <a:pt x="12012" y="5626"/>
                  <a:pt x="11959" y="5493"/>
                  <a:pt x="11926" y="5356"/>
                </a:cubicBezTo>
                <a:cubicBezTo>
                  <a:pt x="11879" y="5152"/>
                  <a:pt x="11843" y="4946"/>
                  <a:pt x="11796" y="4742"/>
                </a:cubicBezTo>
                <a:cubicBezTo>
                  <a:pt x="11786" y="4703"/>
                  <a:pt x="11750" y="4668"/>
                  <a:pt x="11728" y="4631"/>
                </a:cubicBezTo>
                <a:cubicBezTo>
                  <a:pt x="11692" y="4655"/>
                  <a:pt x="11654" y="4679"/>
                  <a:pt x="11618" y="4703"/>
                </a:cubicBezTo>
                <a:cubicBezTo>
                  <a:pt x="11597" y="4554"/>
                  <a:pt x="11564" y="4400"/>
                  <a:pt x="11438" y="4334"/>
                </a:cubicBezTo>
                <a:cubicBezTo>
                  <a:pt x="11407" y="4223"/>
                  <a:pt x="11393" y="4132"/>
                  <a:pt x="11355" y="4052"/>
                </a:cubicBezTo>
                <a:cubicBezTo>
                  <a:pt x="11286" y="3902"/>
                  <a:pt x="11211" y="3751"/>
                  <a:pt x="11126" y="3608"/>
                </a:cubicBezTo>
                <a:cubicBezTo>
                  <a:pt x="11084" y="3540"/>
                  <a:pt x="11052" y="3510"/>
                  <a:pt x="11012" y="3510"/>
                </a:cubicBezTo>
                <a:cubicBezTo>
                  <a:pt x="10979" y="3510"/>
                  <a:pt x="10942" y="3529"/>
                  <a:pt x="10890" y="3562"/>
                </a:cubicBezTo>
                <a:cubicBezTo>
                  <a:pt x="10793" y="3625"/>
                  <a:pt x="10694" y="3680"/>
                  <a:pt x="10591" y="3742"/>
                </a:cubicBezTo>
                <a:cubicBezTo>
                  <a:pt x="10500" y="3388"/>
                  <a:pt x="10328" y="3068"/>
                  <a:pt x="10119" y="2764"/>
                </a:cubicBezTo>
                <a:cubicBezTo>
                  <a:pt x="10067" y="2688"/>
                  <a:pt x="10049" y="2589"/>
                  <a:pt x="9996" y="2514"/>
                </a:cubicBezTo>
                <a:cubicBezTo>
                  <a:pt x="9944" y="2438"/>
                  <a:pt x="9912" y="2403"/>
                  <a:pt x="9874" y="2403"/>
                </a:cubicBezTo>
                <a:cubicBezTo>
                  <a:pt x="9840" y="2403"/>
                  <a:pt x="9801" y="2431"/>
                  <a:pt x="9738" y="2484"/>
                </a:cubicBezTo>
                <a:cubicBezTo>
                  <a:pt x="9678" y="2293"/>
                  <a:pt x="9620" y="2107"/>
                  <a:pt x="9563" y="1921"/>
                </a:cubicBezTo>
                <a:cubicBezTo>
                  <a:pt x="9549" y="1876"/>
                  <a:pt x="9541" y="1829"/>
                  <a:pt x="9529" y="1784"/>
                </a:cubicBezTo>
                <a:cubicBezTo>
                  <a:pt x="9516" y="1730"/>
                  <a:pt x="9497" y="1685"/>
                  <a:pt x="9457" y="1685"/>
                </a:cubicBezTo>
                <a:cubicBezTo>
                  <a:pt x="9443" y="1685"/>
                  <a:pt x="9426" y="1691"/>
                  <a:pt x="9406" y="1704"/>
                </a:cubicBezTo>
                <a:cubicBezTo>
                  <a:pt x="9375" y="1603"/>
                  <a:pt x="9356" y="1504"/>
                  <a:pt x="9315" y="1414"/>
                </a:cubicBezTo>
                <a:cubicBezTo>
                  <a:pt x="9194" y="1149"/>
                  <a:pt x="9069" y="884"/>
                  <a:pt x="8935" y="626"/>
                </a:cubicBezTo>
                <a:cubicBezTo>
                  <a:pt x="8900" y="559"/>
                  <a:pt x="8823" y="516"/>
                  <a:pt x="8766" y="461"/>
                </a:cubicBezTo>
                <a:cubicBezTo>
                  <a:pt x="8724" y="533"/>
                  <a:pt x="8652" y="603"/>
                  <a:pt x="8647" y="676"/>
                </a:cubicBezTo>
                <a:cubicBezTo>
                  <a:pt x="8628" y="948"/>
                  <a:pt x="8632" y="1218"/>
                  <a:pt x="8629" y="1490"/>
                </a:cubicBezTo>
                <a:cubicBezTo>
                  <a:pt x="8629" y="1520"/>
                  <a:pt x="8641" y="1551"/>
                  <a:pt x="8649" y="1598"/>
                </a:cubicBezTo>
                <a:cubicBezTo>
                  <a:pt x="8622" y="1586"/>
                  <a:pt x="8601" y="1580"/>
                  <a:pt x="8584" y="1580"/>
                </a:cubicBezTo>
                <a:cubicBezTo>
                  <a:pt x="8529" y="1580"/>
                  <a:pt x="8528" y="1640"/>
                  <a:pt x="8520" y="1696"/>
                </a:cubicBezTo>
                <a:cubicBezTo>
                  <a:pt x="8476" y="2011"/>
                  <a:pt x="8431" y="2326"/>
                  <a:pt x="8386" y="2652"/>
                </a:cubicBezTo>
                <a:cubicBezTo>
                  <a:pt x="8350" y="2626"/>
                  <a:pt x="8319" y="2615"/>
                  <a:pt x="8292" y="2615"/>
                </a:cubicBezTo>
                <a:cubicBezTo>
                  <a:pt x="8237" y="2615"/>
                  <a:pt x="8201" y="2662"/>
                  <a:pt x="8179" y="2725"/>
                </a:cubicBezTo>
                <a:cubicBezTo>
                  <a:pt x="8130" y="2869"/>
                  <a:pt x="8088" y="3016"/>
                  <a:pt x="8057" y="3163"/>
                </a:cubicBezTo>
                <a:cubicBezTo>
                  <a:pt x="8024" y="3322"/>
                  <a:pt x="8000" y="3485"/>
                  <a:pt x="7983" y="3646"/>
                </a:cubicBezTo>
                <a:cubicBezTo>
                  <a:pt x="7968" y="3780"/>
                  <a:pt x="7968" y="3916"/>
                  <a:pt x="7960" y="4058"/>
                </a:cubicBezTo>
                <a:cubicBezTo>
                  <a:pt x="7898" y="4012"/>
                  <a:pt x="7818" y="3968"/>
                  <a:pt x="7757" y="3904"/>
                </a:cubicBezTo>
                <a:cubicBezTo>
                  <a:pt x="7729" y="3874"/>
                  <a:pt x="7703" y="3862"/>
                  <a:pt x="7681" y="3862"/>
                </a:cubicBezTo>
                <a:cubicBezTo>
                  <a:pt x="7647" y="3862"/>
                  <a:pt x="7620" y="3889"/>
                  <a:pt x="7598" y="3923"/>
                </a:cubicBezTo>
                <a:cubicBezTo>
                  <a:pt x="7545" y="4005"/>
                  <a:pt x="7491" y="4089"/>
                  <a:pt x="7466" y="4180"/>
                </a:cubicBezTo>
                <a:cubicBezTo>
                  <a:pt x="7394" y="4444"/>
                  <a:pt x="7335" y="4709"/>
                  <a:pt x="7278" y="4976"/>
                </a:cubicBezTo>
                <a:cubicBezTo>
                  <a:pt x="7264" y="5038"/>
                  <a:pt x="7280" y="5104"/>
                  <a:pt x="7281" y="5171"/>
                </a:cubicBezTo>
                <a:cubicBezTo>
                  <a:pt x="7223" y="5142"/>
                  <a:pt x="7156" y="5110"/>
                  <a:pt x="7089" y="5077"/>
                </a:cubicBezTo>
                <a:cubicBezTo>
                  <a:pt x="7058" y="5062"/>
                  <a:pt x="7030" y="5054"/>
                  <a:pt x="7006" y="5054"/>
                </a:cubicBezTo>
                <a:cubicBezTo>
                  <a:pt x="6956" y="5054"/>
                  <a:pt x="6923" y="5088"/>
                  <a:pt x="6914" y="5159"/>
                </a:cubicBezTo>
                <a:cubicBezTo>
                  <a:pt x="6894" y="5310"/>
                  <a:pt x="6897" y="5462"/>
                  <a:pt x="6884" y="5614"/>
                </a:cubicBezTo>
                <a:cubicBezTo>
                  <a:pt x="6872" y="5737"/>
                  <a:pt x="6844" y="5858"/>
                  <a:pt x="6838" y="5980"/>
                </a:cubicBezTo>
                <a:cubicBezTo>
                  <a:pt x="6832" y="6139"/>
                  <a:pt x="6775" y="6286"/>
                  <a:pt x="6746" y="6439"/>
                </a:cubicBezTo>
                <a:cubicBezTo>
                  <a:pt x="6739" y="6480"/>
                  <a:pt x="6756" y="6526"/>
                  <a:pt x="6744" y="6563"/>
                </a:cubicBezTo>
                <a:cubicBezTo>
                  <a:pt x="6735" y="6591"/>
                  <a:pt x="6693" y="6608"/>
                  <a:pt x="6668" y="6629"/>
                </a:cubicBezTo>
                <a:cubicBezTo>
                  <a:pt x="6634" y="6581"/>
                  <a:pt x="6592" y="6562"/>
                  <a:pt x="6544" y="6562"/>
                </a:cubicBezTo>
                <a:cubicBezTo>
                  <a:pt x="6519" y="6562"/>
                  <a:pt x="6493" y="6567"/>
                  <a:pt x="6466" y="6576"/>
                </a:cubicBezTo>
                <a:cubicBezTo>
                  <a:pt x="6466" y="6576"/>
                  <a:pt x="6465" y="6576"/>
                  <a:pt x="6465" y="6576"/>
                </a:cubicBezTo>
                <a:cubicBezTo>
                  <a:pt x="6457" y="6576"/>
                  <a:pt x="6446" y="6562"/>
                  <a:pt x="6436" y="6557"/>
                </a:cubicBezTo>
                <a:cubicBezTo>
                  <a:pt x="6401" y="6541"/>
                  <a:pt x="6368" y="6527"/>
                  <a:pt x="6326" y="6527"/>
                </a:cubicBezTo>
                <a:cubicBezTo>
                  <a:pt x="6325" y="6527"/>
                  <a:pt x="6323" y="6527"/>
                  <a:pt x="6322" y="6527"/>
                </a:cubicBezTo>
                <a:cubicBezTo>
                  <a:pt x="6288" y="6506"/>
                  <a:pt x="6259" y="6475"/>
                  <a:pt x="6223" y="6463"/>
                </a:cubicBezTo>
                <a:cubicBezTo>
                  <a:pt x="6081" y="6413"/>
                  <a:pt x="5940" y="6363"/>
                  <a:pt x="5794" y="6329"/>
                </a:cubicBezTo>
                <a:cubicBezTo>
                  <a:pt x="5738" y="6315"/>
                  <a:pt x="5699" y="6306"/>
                  <a:pt x="5670" y="6306"/>
                </a:cubicBezTo>
                <a:cubicBezTo>
                  <a:pt x="5606" y="6306"/>
                  <a:pt x="5593" y="6349"/>
                  <a:pt x="5571" y="6479"/>
                </a:cubicBezTo>
                <a:cubicBezTo>
                  <a:pt x="5535" y="6684"/>
                  <a:pt x="5518" y="6891"/>
                  <a:pt x="5493" y="7104"/>
                </a:cubicBezTo>
                <a:cubicBezTo>
                  <a:pt x="5350" y="7124"/>
                  <a:pt x="5344" y="7129"/>
                  <a:pt x="5386" y="7299"/>
                </a:cubicBezTo>
                <a:cubicBezTo>
                  <a:pt x="5407" y="7395"/>
                  <a:pt x="5434" y="7488"/>
                  <a:pt x="5468" y="7580"/>
                </a:cubicBezTo>
                <a:cubicBezTo>
                  <a:pt x="5500" y="7664"/>
                  <a:pt x="5542" y="7746"/>
                  <a:pt x="5581" y="7831"/>
                </a:cubicBezTo>
                <a:cubicBezTo>
                  <a:pt x="5468" y="7792"/>
                  <a:pt x="5355" y="7755"/>
                  <a:pt x="5231" y="7715"/>
                </a:cubicBezTo>
                <a:cubicBezTo>
                  <a:pt x="5223" y="7743"/>
                  <a:pt x="5217" y="7769"/>
                  <a:pt x="5210" y="7797"/>
                </a:cubicBezTo>
                <a:cubicBezTo>
                  <a:pt x="5194" y="7785"/>
                  <a:pt x="5179" y="7774"/>
                  <a:pt x="5133" y="7738"/>
                </a:cubicBezTo>
                <a:lnTo>
                  <a:pt x="5133" y="7738"/>
                </a:lnTo>
                <a:cubicBezTo>
                  <a:pt x="5134" y="7865"/>
                  <a:pt x="5113" y="7973"/>
                  <a:pt x="5139" y="8069"/>
                </a:cubicBezTo>
                <a:cubicBezTo>
                  <a:pt x="5249" y="8480"/>
                  <a:pt x="5357" y="8892"/>
                  <a:pt x="5495" y="9293"/>
                </a:cubicBezTo>
                <a:cubicBezTo>
                  <a:pt x="5596" y="9586"/>
                  <a:pt x="5740" y="9864"/>
                  <a:pt x="5864" y="10149"/>
                </a:cubicBezTo>
                <a:cubicBezTo>
                  <a:pt x="5885" y="10197"/>
                  <a:pt x="5904" y="10245"/>
                  <a:pt x="5931" y="10308"/>
                </a:cubicBezTo>
                <a:cubicBezTo>
                  <a:pt x="5765" y="10206"/>
                  <a:pt x="5621" y="10117"/>
                  <a:pt x="5470" y="10025"/>
                </a:cubicBezTo>
                <a:lnTo>
                  <a:pt x="5447" y="10059"/>
                </a:lnTo>
                <a:cubicBezTo>
                  <a:pt x="5352" y="10039"/>
                  <a:pt x="5268" y="10020"/>
                  <a:pt x="5179" y="10000"/>
                </a:cubicBezTo>
                <a:lnTo>
                  <a:pt x="5179" y="10000"/>
                </a:lnTo>
                <a:cubicBezTo>
                  <a:pt x="5181" y="10034"/>
                  <a:pt x="5182" y="10066"/>
                  <a:pt x="5182" y="10072"/>
                </a:cubicBezTo>
                <a:cubicBezTo>
                  <a:pt x="4970" y="10018"/>
                  <a:pt x="4757" y="9968"/>
                  <a:pt x="4546" y="9911"/>
                </a:cubicBezTo>
                <a:cubicBezTo>
                  <a:pt x="4528" y="9906"/>
                  <a:pt x="4512" y="9904"/>
                  <a:pt x="4498" y="9904"/>
                </a:cubicBezTo>
                <a:cubicBezTo>
                  <a:pt x="4442" y="9904"/>
                  <a:pt x="4419" y="9943"/>
                  <a:pt x="4402" y="10010"/>
                </a:cubicBezTo>
                <a:cubicBezTo>
                  <a:pt x="4354" y="10197"/>
                  <a:pt x="4403" y="10374"/>
                  <a:pt x="4435" y="10554"/>
                </a:cubicBezTo>
                <a:cubicBezTo>
                  <a:pt x="4449" y="10632"/>
                  <a:pt x="4489" y="10710"/>
                  <a:pt x="4417" y="10784"/>
                </a:cubicBezTo>
                <a:cubicBezTo>
                  <a:pt x="4403" y="10797"/>
                  <a:pt x="4405" y="10836"/>
                  <a:pt x="4409" y="10862"/>
                </a:cubicBezTo>
                <a:cubicBezTo>
                  <a:pt x="4439" y="11077"/>
                  <a:pt x="4515" y="11274"/>
                  <a:pt x="4644" y="11461"/>
                </a:cubicBezTo>
                <a:cubicBezTo>
                  <a:pt x="4661" y="11437"/>
                  <a:pt x="4673" y="11420"/>
                  <a:pt x="4693" y="11392"/>
                </a:cubicBezTo>
                <a:cubicBezTo>
                  <a:pt x="4697" y="11443"/>
                  <a:pt x="4700" y="11485"/>
                  <a:pt x="4704" y="11531"/>
                </a:cubicBezTo>
                <a:cubicBezTo>
                  <a:pt x="4631" y="11543"/>
                  <a:pt x="4559" y="11553"/>
                  <a:pt x="4489" y="11568"/>
                </a:cubicBezTo>
                <a:cubicBezTo>
                  <a:pt x="4367" y="11592"/>
                  <a:pt x="4348" y="11620"/>
                  <a:pt x="4414" y="11728"/>
                </a:cubicBezTo>
                <a:cubicBezTo>
                  <a:pt x="4476" y="11828"/>
                  <a:pt x="4551" y="11918"/>
                  <a:pt x="4625" y="12008"/>
                </a:cubicBezTo>
                <a:cubicBezTo>
                  <a:pt x="4851" y="12277"/>
                  <a:pt x="5077" y="12543"/>
                  <a:pt x="5315" y="12824"/>
                </a:cubicBezTo>
                <a:cubicBezTo>
                  <a:pt x="5215" y="12864"/>
                  <a:pt x="5135" y="12903"/>
                  <a:pt x="5051" y="12929"/>
                </a:cubicBezTo>
                <a:cubicBezTo>
                  <a:pt x="4960" y="12957"/>
                  <a:pt x="4950" y="13007"/>
                  <a:pt x="4999" y="13076"/>
                </a:cubicBezTo>
                <a:cubicBezTo>
                  <a:pt x="5052" y="13156"/>
                  <a:pt x="5103" y="13245"/>
                  <a:pt x="5174" y="13310"/>
                </a:cubicBezTo>
                <a:cubicBezTo>
                  <a:pt x="5405" y="13523"/>
                  <a:pt x="5655" y="13707"/>
                  <a:pt x="5930" y="13867"/>
                </a:cubicBezTo>
                <a:cubicBezTo>
                  <a:pt x="6211" y="14032"/>
                  <a:pt x="6475" y="14229"/>
                  <a:pt x="6743" y="14416"/>
                </a:cubicBezTo>
                <a:cubicBezTo>
                  <a:pt x="6998" y="14594"/>
                  <a:pt x="7250" y="14778"/>
                  <a:pt x="7504" y="14959"/>
                </a:cubicBezTo>
                <a:cubicBezTo>
                  <a:pt x="7530" y="14978"/>
                  <a:pt x="7552" y="14997"/>
                  <a:pt x="7571" y="15038"/>
                </a:cubicBezTo>
                <a:cubicBezTo>
                  <a:pt x="6736" y="14871"/>
                  <a:pt x="5905" y="14691"/>
                  <a:pt x="5068" y="14539"/>
                </a:cubicBezTo>
                <a:cubicBezTo>
                  <a:pt x="4235" y="14388"/>
                  <a:pt x="3400" y="14259"/>
                  <a:pt x="2563" y="14138"/>
                </a:cubicBezTo>
                <a:cubicBezTo>
                  <a:pt x="1722" y="14016"/>
                  <a:pt x="871" y="13953"/>
                  <a:pt x="32" y="13867"/>
                </a:cubicBezTo>
                <a:cubicBezTo>
                  <a:pt x="20" y="14045"/>
                  <a:pt x="10" y="14195"/>
                  <a:pt x="2" y="14345"/>
                </a:cubicBezTo>
                <a:cubicBezTo>
                  <a:pt x="0" y="14369"/>
                  <a:pt x="11" y="14409"/>
                  <a:pt x="27" y="14418"/>
                </a:cubicBezTo>
                <a:cubicBezTo>
                  <a:pt x="148" y="14478"/>
                  <a:pt x="266" y="14562"/>
                  <a:pt x="391" y="14578"/>
                </a:cubicBezTo>
                <a:cubicBezTo>
                  <a:pt x="778" y="14630"/>
                  <a:pt x="1169" y="14644"/>
                  <a:pt x="1557" y="14694"/>
                </a:cubicBezTo>
                <a:cubicBezTo>
                  <a:pt x="2464" y="14807"/>
                  <a:pt x="3370" y="14925"/>
                  <a:pt x="4274" y="15056"/>
                </a:cubicBezTo>
                <a:cubicBezTo>
                  <a:pt x="4932" y="15151"/>
                  <a:pt x="5585" y="15270"/>
                  <a:pt x="6240" y="15379"/>
                </a:cubicBezTo>
                <a:cubicBezTo>
                  <a:pt x="6291" y="15388"/>
                  <a:pt x="6339" y="15407"/>
                  <a:pt x="6386" y="15445"/>
                </a:cubicBezTo>
                <a:cubicBezTo>
                  <a:pt x="6282" y="15436"/>
                  <a:pt x="6177" y="15416"/>
                  <a:pt x="6075" y="15416"/>
                </a:cubicBezTo>
                <a:cubicBezTo>
                  <a:pt x="6053" y="15416"/>
                  <a:pt x="6031" y="15417"/>
                  <a:pt x="6009" y="15419"/>
                </a:cubicBezTo>
                <a:cubicBezTo>
                  <a:pt x="5796" y="15440"/>
                  <a:pt x="5583" y="15481"/>
                  <a:pt x="5372" y="15519"/>
                </a:cubicBezTo>
                <a:cubicBezTo>
                  <a:pt x="5350" y="15524"/>
                  <a:pt x="5331" y="15563"/>
                  <a:pt x="5320" y="15575"/>
                </a:cubicBezTo>
                <a:cubicBezTo>
                  <a:pt x="5268" y="15590"/>
                  <a:pt x="5221" y="15599"/>
                  <a:pt x="5177" y="15614"/>
                </a:cubicBezTo>
                <a:cubicBezTo>
                  <a:pt x="5025" y="15667"/>
                  <a:pt x="5027" y="15666"/>
                  <a:pt x="5118" y="15796"/>
                </a:cubicBezTo>
                <a:cubicBezTo>
                  <a:pt x="5194" y="15904"/>
                  <a:pt x="5263" y="16018"/>
                  <a:pt x="5331" y="16125"/>
                </a:cubicBezTo>
                <a:cubicBezTo>
                  <a:pt x="5299" y="16118"/>
                  <a:pt x="5268" y="16115"/>
                  <a:pt x="5237" y="16115"/>
                </a:cubicBezTo>
                <a:cubicBezTo>
                  <a:pt x="5037" y="16115"/>
                  <a:pt x="4865" y="16247"/>
                  <a:pt x="4682" y="16340"/>
                </a:cubicBezTo>
                <a:cubicBezTo>
                  <a:pt x="4531" y="16417"/>
                  <a:pt x="4384" y="16506"/>
                  <a:pt x="4237" y="16594"/>
                </a:cubicBezTo>
                <a:cubicBezTo>
                  <a:pt x="4034" y="16716"/>
                  <a:pt x="4030" y="16784"/>
                  <a:pt x="4215" y="16959"/>
                </a:cubicBezTo>
                <a:cubicBezTo>
                  <a:pt x="4053" y="17088"/>
                  <a:pt x="3883" y="17206"/>
                  <a:pt x="3733" y="17344"/>
                </a:cubicBezTo>
                <a:cubicBezTo>
                  <a:pt x="3590" y="17475"/>
                  <a:pt x="3468" y="17627"/>
                  <a:pt x="3334" y="17767"/>
                </a:cubicBezTo>
                <a:cubicBezTo>
                  <a:pt x="3276" y="17829"/>
                  <a:pt x="3299" y="17876"/>
                  <a:pt x="3361" y="17906"/>
                </a:cubicBezTo>
                <a:cubicBezTo>
                  <a:pt x="3469" y="17957"/>
                  <a:pt x="3579" y="18009"/>
                  <a:pt x="3693" y="18044"/>
                </a:cubicBezTo>
                <a:cubicBezTo>
                  <a:pt x="3890" y="18105"/>
                  <a:pt x="4096" y="18138"/>
                  <a:pt x="4289" y="18213"/>
                </a:cubicBezTo>
                <a:cubicBezTo>
                  <a:pt x="4420" y="18265"/>
                  <a:pt x="4526" y="18374"/>
                  <a:pt x="4677" y="18387"/>
                </a:cubicBezTo>
                <a:cubicBezTo>
                  <a:pt x="4784" y="18396"/>
                  <a:pt x="4892" y="18415"/>
                  <a:pt x="5006" y="18432"/>
                </a:cubicBezTo>
                <a:cubicBezTo>
                  <a:pt x="4754" y="18806"/>
                  <a:pt x="4523" y="19197"/>
                  <a:pt x="4120" y="19490"/>
                </a:cubicBezTo>
                <a:cubicBezTo>
                  <a:pt x="4212" y="19504"/>
                  <a:pt x="4261" y="19510"/>
                  <a:pt x="4332" y="19520"/>
                </a:cubicBezTo>
                <a:cubicBezTo>
                  <a:pt x="4290" y="19550"/>
                  <a:pt x="4268" y="19576"/>
                  <a:pt x="4243" y="19582"/>
                </a:cubicBezTo>
                <a:cubicBezTo>
                  <a:pt x="4188" y="19594"/>
                  <a:pt x="4142" y="19602"/>
                  <a:pt x="4153" y="19680"/>
                </a:cubicBezTo>
                <a:cubicBezTo>
                  <a:pt x="4157" y="19701"/>
                  <a:pt x="4116" y="19735"/>
                  <a:pt x="4089" y="19752"/>
                </a:cubicBezTo>
                <a:cubicBezTo>
                  <a:pt x="3926" y="19849"/>
                  <a:pt x="3829" y="20005"/>
                  <a:pt x="3757" y="20168"/>
                </a:cubicBezTo>
                <a:cubicBezTo>
                  <a:pt x="3704" y="20288"/>
                  <a:pt x="3632" y="20395"/>
                  <a:pt x="3579" y="20512"/>
                </a:cubicBezTo>
                <a:cubicBezTo>
                  <a:pt x="3531" y="20615"/>
                  <a:pt x="3548" y="20647"/>
                  <a:pt x="3659" y="20672"/>
                </a:cubicBezTo>
                <a:cubicBezTo>
                  <a:pt x="3695" y="20680"/>
                  <a:pt x="3731" y="20693"/>
                  <a:pt x="3796" y="20713"/>
                </a:cubicBezTo>
                <a:cubicBezTo>
                  <a:pt x="3739" y="20807"/>
                  <a:pt x="3697" y="20895"/>
                  <a:pt x="3639" y="20971"/>
                </a:cubicBezTo>
                <a:cubicBezTo>
                  <a:pt x="3525" y="21120"/>
                  <a:pt x="3401" y="21260"/>
                  <a:pt x="3288" y="21409"/>
                </a:cubicBezTo>
                <a:cubicBezTo>
                  <a:pt x="3234" y="21481"/>
                  <a:pt x="3214" y="21556"/>
                  <a:pt x="3325" y="21608"/>
                </a:cubicBezTo>
                <a:cubicBezTo>
                  <a:pt x="3400" y="21641"/>
                  <a:pt x="3409" y="21697"/>
                  <a:pt x="3364" y="21769"/>
                </a:cubicBezTo>
                <a:cubicBezTo>
                  <a:pt x="3268" y="21924"/>
                  <a:pt x="3190" y="22083"/>
                  <a:pt x="3181" y="22269"/>
                </a:cubicBezTo>
                <a:cubicBezTo>
                  <a:pt x="3175" y="22401"/>
                  <a:pt x="3194" y="22458"/>
                  <a:pt x="3327" y="22478"/>
                </a:cubicBezTo>
                <a:cubicBezTo>
                  <a:pt x="3566" y="22515"/>
                  <a:pt x="3806" y="22537"/>
                  <a:pt x="4047" y="22555"/>
                </a:cubicBezTo>
                <a:cubicBezTo>
                  <a:pt x="4141" y="22561"/>
                  <a:pt x="4186" y="22566"/>
                  <a:pt x="4143" y="22681"/>
                </a:cubicBezTo>
                <a:cubicBezTo>
                  <a:pt x="4105" y="22787"/>
                  <a:pt x="4091" y="22904"/>
                  <a:pt x="4080" y="23018"/>
                </a:cubicBezTo>
                <a:cubicBezTo>
                  <a:pt x="4059" y="23214"/>
                  <a:pt x="3944" y="23362"/>
                  <a:pt x="3857" y="23527"/>
                </a:cubicBezTo>
                <a:cubicBezTo>
                  <a:pt x="3788" y="23656"/>
                  <a:pt x="3725" y="23791"/>
                  <a:pt x="3683" y="23930"/>
                </a:cubicBezTo>
                <a:cubicBezTo>
                  <a:pt x="3639" y="24077"/>
                  <a:pt x="3695" y="24147"/>
                  <a:pt x="3837" y="24147"/>
                </a:cubicBezTo>
                <a:cubicBezTo>
                  <a:pt x="3847" y="24147"/>
                  <a:pt x="3858" y="24147"/>
                  <a:pt x="3870" y="24146"/>
                </a:cubicBezTo>
                <a:cubicBezTo>
                  <a:pt x="3916" y="24144"/>
                  <a:pt x="3963" y="24141"/>
                  <a:pt x="4037" y="24137"/>
                </a:cubicBezTo>
                <a:lnTo>
                  <a:pt x="4037" y="24137"/>
                </a:lnTo>
                <a:cubicBezTo>
                  <a:pt x="3986" y="24267"/>
                  <a:pt x="3946" y="24382"/>
                  <a:pt x="3898" y="24494"/>
                </a:cubicBezTo>
                <a:cubicBezTo>
                  <a:pt x="3854" y="24594"/>
                  <a:pt x="3798" y="24687"/>
                  <a:pt x="3752" y="24787"/>
                </a:cubicBezTo>
                <a:cubicBezTo>
                  <a:pt x="3672" y="24960"/>
                  <a:pt x="3688" y="25013"/>
                  <a:pt x="3870" y="25129"/>
                </a:cubicBezTo>
                <a:cubicBezTo>
                  <a:pt x="3822" y="25339"/>
                  <a:pt x="3772" y="25562"/>
                  <a:pt x="3720" y="25783"/>
                </a:cubicBezTo>
                <a:cubicBezTo>
                  <a:pt x="3702" y="25859"/>
                  <a:pt x="3809" y="25978"/>
                  <a:pt x="3894" y="25978"/>
                </a:cubicBezTo>
                <a:cubicBezTo>
                  <a:pt x="3899" y="25978"/>
                  <a:pt x="3905" y="25977"/>
                  <a:pt x="3910" y="25976"/>
                </a:cubicBezTo>
                <a:cubicBezTo>
                  <a:pt x="3996" y="25960"/>
                  <a:pt x="4079" y="25940"/>
                  <a:pt x="4162" y="25924"/>
                </a:cubicBezTo>
                <a:cubicBezTo>
                  <a:pt x="4164" y="25923"/>
                  <a:pt x="4167" y="25923"/>
                  <a:pt x="4169" y="25923"/>
                </a:cubicBezTo>
                <a:cubicBezTo>
                  <a:pt x="4182" y="25923"/>
                  <a:pt x="4196" y="25930"/>
                  <a:pt x="4218" y="25934"/>
                </a:cubicBezTo>
                <a:cubicBezTo>
                  <a:pt x="4214" y="25973"/>
                  <a:pt x="4217" y="26013"/>
                  <a:pt x="4208" y="26049"/>
                </a:cubicBezTo>
                <a:cubicBezTo>
                  <a:pt x="4160" y="26250"/>
                  <a:pt x="4109" y="26451"/>
                  <a:pt x="4059" y="26651"/>
                </a:cubicBezTo>
                <a:cubicBezTo>
                  <a:pt x="4053" y="26682"/>
                  <a:pt x="4047" y="26713"/>
                  <a:pt x="4043" y="26744"/>
                </a:cubicBezTo>
                <a:cubicBezTo>
                  <a:pt x="4029" y="26883"/>
                  <a:pt x="4057" y="26913"/>
                  <a:pt x="4237" y="26956"/>
                </a:cubicBezTo>
                <a:cubicBezTo>
                  <a:pt x="4220" y="27071"/>
                  <a:pt x="4208" y="27185"/>
                  <a:pt x="4188" y="27300"/>
                </a:cubicBezTo>
                <a:cubicBezTo>
                  <a:pt x="4167" y="27419"/>
                  <a:pt x="4137" y="27536"/>
                  <a:pt x="4121" y="27655"/>
                </a:cubicBezTo>
                <a:cubicBezTo>
                  <a:pt x="4095" y="27846"/>
                  <a:pt x="4162" y="27920"/>
                  <a:pt x="4369" y="27921"/>
                </a:cubicBezTo>
                <a:cubicBezTo>
                  <a:pt x="4369" y="27961"/>
                  <a:pt x="4372" y="28002"/>
                  <a:pt x="4368" y="28041"/>
                </a:cubicBezTo>
                <a:cubicBezTo>
                  <a:pt x="4351" y="28208"/>
                  <a:pt x="4332" y="28374"/>
                  <a:pt x="4311" y="28539"/>
                </a:cubicBezTo>
                <a:cubicBezTo>
                  <a:pt x="4300" y="28640"/>
                  <a:pt x="4286" y="28740"/>
                  <a:pt x="4268" y="28839"/>
                </a:cubicBezTo>
                <a:cubicBezTo>
                  <a:pt x="4253" y="28926"/>
                  <a:pt x="4213" y="29012"/>
                  <a:pt x="4295" y="29091"/>
                </a:cubicBezTo>
                <a:cubicBezTo>
                  <a:pt x="4311" y="29108"/>
                  <a:pt x="4299" y="29158"/>
                  <a:pt x="4294" y="29192"/>
                </a:cubicBezTo>
                <a:cubicBezTo>
                  <a:pt x="4228" y="29595"/>
                  <a:pt x="4271" y="29991"/>
                  <a:pt x="4377" y="30384"/>
                </a:cubicBezTo>
                <a:cubicBezTo>
                  <a:pt x="4385" y="30410"/>
                  <a:pt x="4394" y="30437"/>
                  <a:pt x="4407" y="30459"/>
                </a:cubicBezTo>
                <a:cubicBezTo>
                  <a:pt x="4441" y="30519"/>
                  <a:pt x="4472" y="30550"/>
                  <a:pt x="4504" y="30550"/>
                </a:cubicBezTo>
                <a:cubicBezTo>
                  <a:pt x="4534" y="30550"/>
                  <a:pt x="4565" y="30524"/>
                  <a:pt x="4599" y="30469"/>
                </a:cubicBezTo>
                <a:cubicBezTo>
                  <a:pt x="4671" y="30355"/>
                  <a:pt x="4729" y="30232"/>
                  <a:pt x="4791" y="30111"/>
                </a:cubicBezTo>
                <a:cubicBezTo>
                  <a:pt x="4883" y="29933"/>
                  <a:pt x="4970" y="29756"/>
                  <a:pt x="5062" y="29578"/>
                </a:cubicBezTo>
                <a:cubicBezTo>
                  <a:pt x="5070" y="29560"/>
                  <a:pt x="5091" y="29531"/>
                  <a:pt x="5103" y="29531"/>
                </a:cubicBezTo>
                <a:cubicBezTo>
                  <a:pt x="5104" y="29531"/>
                  <a:pt x="5104" y="29531"/>
                  <a:pt x="5105" y="29531"/>
                </a:cubicBezTo>
                <a:cubicBezTo>
                  <a:pt x="5118" y="29534"/>
                  <a:pt x="5130" y="29535"/>
                  <a:pt x="5141" y="29535"/>
                </a:cubicBezTo>
                <a:cubicBezTo>
                  <a:pt x="5236" y="29535"/>
                  <a:pt x="5260" y="29448"/>
                  <a:pt x="5297" y="29381"/>
                </a:cubicBezTo>
                <a:cubicBezTo>
                  <a:pt x="5441" y="29120"/>
                  <a:pt x="5581" y="28856"/>
                  <a:pt x="5716" y="28605"/>
                </a:cubicBezTo>
                <a:cubicBezTo>
                  <a:pt x="5738" y="28603"/>
                  <a:pt x="5746" y="28602"/>
                  <a:pt x="5749" y="28602"/>
                </a:cubicBezTo>
                <a:cubicBezTo>
                  <a:pt x="5751" y="28602"/>
                  <a:pt x="5751" y="28602"/>
                  <a:pt x="5752" y="28602"/>
                </a:cubicBezTo>
                <a:cubicBezTo>
                  <a:pt x="5835" y="28653"/>
                  <a:pt x="5892" y="28681"/>
                  <a:pt x="5941" y="28681"/>
                </a:cubicBezTo>
                <a:cubicBezTo>
                  <a:pt x="6006" y="28681"/>
                  <a:pt x="6059" y="28635"/>
                  <a:pt x="6146" y="28535"/>
                </a:cubicBezTo>
                <a:cubicBezTo>
                  <a:pt x="6273" y="28389"/>
                  <a:pt x="6396" y="28237"/>
                  <a:pt x="6527" y="28093"/>
                </a:cubicBezTo>
                <a:cubicBezTo>
                  <a:pt x="6552" y="28064"/>
                  <a:pt x="6604" y="28059"/>
                  <a:pt x="6642" y="28039"/>
                </a:cubicBezTo>
                <a:cubicBezTo>
                  <a:pt x="6686" y="28018"/>
                  <a:pt x="6738" y="28002"/>
                  <a:pt x="6765" y="27967"/>
                </a:cubicBezTo>
                <a:cubicBezTo>
                  <a:pt x="6878" y="27832"/>
                  <a:pt x="6982" y="27692"/>
                  <a:pt x="7098" y="27545"/>
                </a:cubicBezTo>
                <a:cubicBezTo>
                  <a:pt x="7190" y="27629"/>
                  <a:pt x="7288" y="27715"/>
                  <a:pt x="7384" y="27803"/>
                </a:cubicBezTo>
                <a:cubicBezTo>
                  <a:pt x="7442" y="27854"/>
                  <a:pt x="7500" y="27907"/>
                  <a:pt x="7554" y="27963"/>
                </a:cubicBezTo>
                <a:cubicBezTo>
                  <a:pt x="7587" y="27998"/>
                  <a:pt x="7619" y="28014"/>
                  <a:pt x="7649" y="28014"/>
                </a:cubicBezTo>
                <a:cubicBezTo>
                  <a:pt x="7685" y="28014"/>
                  <a:pt x="7718" y="27991"/>
                  <a:pt x="7749" y="27951"/>
                </a:cubicBezTo>
                <a:cubicBezTo>
                  <a:pt x="7798" y="27885"/>
                  <a:pt x="7842" y="27815"/>
                  <a:pt x="7885" y="27746"/>
                </a:cubicBezTo>
                <a:cubicBezTo>
                  <a:pt x="8035" y="27496"/>
                  <a:pt x="8184" y="27246"/>
                  <a:pt x="8333" y="26995"/>
                </a:cubicBezTo>
                <a:cubicBezTo>
                  <a:pt x="8343" y="26978"/>
                  <a:pt x="8358" y="26965"/>
                  <a:pt x="8369" y="26953"/>
                </a:cubicBezTo>
                <a:cubicBezTo>
                  <a:pt x="8420" y="26975"/>
                  <a:pt x="8459" y="26988"/>
                  <a:pt x="8492" y="26988"/>
                </a:cubicBezTo>
                <a:cubicBezTo>
                  <a:pt x="8552" y="26988"/>
                  <a:pt x="8590" y="26947"/>
                  <a:pt x="8627" y="26850"/>
                </a:cubicBezTo>
                <a:cubicBezTo>
                  <a:pt x="8678" y="26716"/>
                  <a:pt x="8710" y="26574"/>
                  <a:pt x="8745" y="26434"/>
                </a:cubicBezTo>
                <a:cubicBezTo>
                  <a:pt x="8826" y="26106"/>
                  <a:pt x="9033" y="25840"/>
                  <a:pt x="9173" y="25541"/>
                </a:cubicBezTo>
                <a:cubicBezTo>
                  <a:pt x="9233" y="25417"/>
                  <a:pt x="9275" y="25284"/>
                  <a:pt x="9325" y="25153"/>
                </a:cubicBezTo>
                <a:cubicBezTo>
                  <a:pt x="9326" y="25153"/>
                  <a:pt x="9329" y="25153"/>
                  <a:pt x="9332" y="25153"/>
                </a:cubicBezTo>
                <a:cubicBezTo>
                  <a:pt x="9337" y="25153"/>
                  <a:pt x="9342" y="25153"/>
                  <a:pt x="9343" y="25155"/>
                </a:cubicBezTo>
                <a:cubicBezTo>
                  <a:pt x="9485" y="25420"/>
                  <a:pt x="9641" y="25677"/>
                  <a:pt x="9765" y="25950"/>
                </a:cubicBezTo>
                <a:cubicBezTo>
                  <a:pt x="9950" y="26361"/>
                  <a:pt x="10031" y="26802"/>
                  <a:pt x="10079" y="27249"/>
                </a:cubicBezTo>
                <a:cubicBezTo>
                  <a:pt x="10085" y="27295"/>
                  <a:pt x="10102" y="27341"/>
                  <a:pt x="10120" y="27383"/>
                </a:cubicBezTo>
                <a:cubicBezTo>
                  <a:pt x="10169" y="27497"/>
                  <a:pt x="10195" y="27545"/>
                  <a:pt x="10246" y="27545"/>
                </a:cubicBezTo>
                <a:cubicBezTo>
                  <a:pt x="10280" y="27545"/>
                  <a:pt x="10327" y="27523"/>
                  <a:pt x="10401" y="27484"/>
                </a:cubicBezTo>
                <a:cubicBezTo>
                  <a:pt x="10411" y="27479"/>
                  <a:pt x="10423" y="27479"/>
                  <a:pt x="10454" y="27470"/>
                </a:cubicBezTo>
                <a:cubicBezTo>
                  <a:pt x="10483" y="27592"/>
                  <a:pt x="10510" y="27711"/>
                  <a:pt x="10536" y="27830"/>
                </a:cubicBezTo>
                <a:cubicBezTo>
                  <a:pt x="10551" y="27892"/>
                  <a:pt x="10561" y="27954"/>
                  <a:pt x="10577" y="28014"/>
                </a:cubicBezTo>
                <a:cubicBezTo>
                  <a:pt x="10597" y="28085"/>
                  <a:pt x="10629" y="28142"/>
                  <a:pt x="10697" y="28142"/>
                </a:cubicBezTo>
                <a:cubicBezTo>
                  <a:pt x="10717" y="28142"/>
                  <a:pt x="10740" y="28137"/>
                  <a:pt x="10767" y="28127"/>
                </a:cubicBezTo>
                <a:cubicBezTo>
                  <a:pt x="10815" y="28277"/>
                  <a:pt x="10851" y="28426"/>
                  <a:pt x="10913" y="28563"/>
                </a:cubicBezTo>
                <a:cubicBezTo>
                  <a:pt x="10978" y="28708"/>
                  <a:pt x="11064" y="28844"/>
                  <a:pt x="11148" y="28978"/>
                </a:cubicBezTo>
                <a:cubicBezTo>
                  <a:pt x="11175" y="29020"/>
                  <a:pt x="11207" y="29042"/>
                  <a:pt x="11240" y="29042"/>
                </a:cubicBezTo>
                <a:cubicBezTo>
                  <a:pt x="11271" y="29042"/>
                  <a:pt x="11304" y="29023"/>
                  <a:pt x="11337" y="28983"/>
                </a:cubicBezTo>
                <a:cubicBezTo>
                  <a:pt x="11431" y="28866"/>
                  <a:pt x="11530" y="28751"/>
                  <a:pt x="11643" y="28618"/>
                </a:cubicBezTo>
                <a:cubicBezTo>
                  <a:pt x="11728" y="28743"/>
                  <a:pt x="11786" y="28858"/>
                  <a:pt x="11795" y="28991"/>
                </a:cubicBezTo>
                <a:cubicBezTo>
                  <a:pt x="11803" y="29142"/>
                  <a:pt x="11797" y="29295"/>
                  <a:pt x="11798" y="29446"/>
                </a:cubicBezTo>
                <a:cubicBezTo>
                  <a:pt x="11798" y="29482"/>
                  <a:pt x="11800" y="29517"/>
                  <a:pt x="11805" y="29552"/>
                </a:cubicBezTo>
                <a:cubicBezTo>
                  <a:pt x="11818" y="29654"/>
                  <a:pt x="11844" y="29699"/>
                  <a:pt x="11905" y="29699"/>
                </a:cubicBezTo>
                <a:cubicBezTo>
                  <a:pt x="11931" y="29699"/>
                  <a:pt x="11963" y="29691"/>
                  <a:pt x="12003" y="29675"/>
                </a:cubicBezTo>
                <a:cubicBezTo>
                  <a:pt x="12006" y="29674"/>
                  <a:pt x="12009" y="29674"/>
                  <a:pt x="12012" y="29674"/>
                </a:cubicBezTo>
                <a:cubicBezTo>
                  <a:pt x="12021" y="29674"/>
                  <a:pt x="12032" y="29676"/>
                  <a:pt x="12045" y="29677"/>
                </a:cubicBezTo>
                <a:cubicBezTo>
                  <a:pt x="12052" y="29782"/>
                  <a:pt x="12050" y="29887"/>
                  <a:pt x="12064" y="29990"/>
                </a:cubicBezTo>
                <a:cubicBezTo>
                  <a:pt x="12103" y="30271"/>
                  <a:pt x="12203" y="30524"/>
                  <a:pt x="12417" y="30722"/>
                </a:cubicBezTo>
                <a:cubicBezTo>
                  <a:pt x="12458" y="30761"/>
                  <a:pt x="12497" y="30784"/>
                  <a:pt x="12536" y="30784"/>
                </a:cubicBezTo>
                <a:cubicBezTo>
                  <a:pt x="12571" y="30784"/>
                  <a:pt x="12606" y="30765"/>
                  <a:pt x="12644" y="30724"/>
                </a:cubicBezTo>
                <a:cubicBezTo>
                  <a:pt x="12698" y="30664"/>
                  <a:pt x="12767" y="30617"/>
                  <a:pt x="12840" y="30554"/>
                </a:cubicBezTo>
                <a:cubicBezTo>
                  <a:pt x="12866" y="30636"/>
                  <a:pt x="12882" y="30706"/>
                  <a:pt x="12909" y="30773"/>
                </a:cubicBezTo>
                <a:cubicBezTo>
                  <a:pt x="12981" y="30957"/>
                  <a:pt x="13046" y="31147"/>
                  <a:pt x="13137" y="31321"/>
                </a:cubicBezTo>
                <a:cubicBezTo>
                  <a:pt x="13202" y="31445"/>
                  <a:pt x="13245" y="31505"/>
                  <a:pt x="13298" y="31505"/>
                </a:cubicBezTo>
                <a:cubicBezTo>
                  <a:pt x="13346" y="31505"/>
                  <a:pt x="13403" y="31455"/>
                  <a:pt x="13493" y="31359"/>
                </a:cubicBezTo>
                <a:cubicBezTo>
                  <a:pt x="13528" y="31419"/>
                  <a:pt x="13559" y="31476"/>
                  <a:pt x="13591" y="31532"/>
                </a:cubicBezTo>
                <a:cubicBezTo>
                  <a:pt x="13636" y="31611"/>
                  <a:pt x="13674" y="31692"/>
                  <a:pt x="13725" y="31765"/>
                </a:cubicBezTo>
                <a:cubicBezTo>
                  <a:pt x="13763" y="31822"/>
                  <a:pt x="13809" y="31869"/>
                  <a:pt x="13867" y="31869"/>
                </a:cubicBezTo>
                <a:cubicBezTo>
                  <a:pt x="13897" y="31869"/>
                  <a:pt x="13929" y="31857"/>
                  <a:pt x="13966" y="31827"/>
                </a:cubicBezTo>
                <a:cubicBezTo>
                  <a:pt x="14040" y="31898"/>
                  <a:pt x="14104" y="31970"/>
                  <a:pt x="14180" y="32030"/>
                </a:cubicBezTo>
                <a:cubicBezTo>
                  <a:pt x="14222" y="32064"/>
                  <a:pt x="14255" y="32080"/>
                  <a:pt x="14283" y="32080"/>
                </a:cubicBezTo>
                <a:cubicBezTo>
                  <a:pt x="14323" y="32080"/>
                  <a:pt x="14352" y="32047"/>
                  <a:pt x="14385" y="31980"/>
                </a:cubicBezTo>
                <a:cubicBezTo>
                  <a:pt x="14457" y="31833"/>
                  <a:pt x="14532" y="31688"/>
                  <a:pt x="14607" y="31543"/>
                </a:cubicBezTo>
                <a:cubicBezTo>
                  <a:pt x="14617" y="31524"/>
                  <a:pt x="14637" y="31501"/>
                  <a:pt x="14656" y="31498"/>
                </a:cubicBezTo>
                <a:cubicBezTo>
                  <a:pt x="14930" y="31455"/>
                  <a:pt x="15099" y="31245"/>
                  <a:pt x="15295" y="31084"/>
                </a:cubicBezTo>
                <a:cubicBezTo>
                  <a:pt x="15403" y="30993"/>
                  <a:pt x="15485" y="30873"/>
                  <a:pt x="15567" y="30778"/>
                </a:cubicBezTo>
                <a:cubicBezTo>
                  <a:pt x="15754" y="30993"/>
                  <a:pt x="15941" y="31212"/>
                  <a:pt x="16131" y="31426"/>
                </a:cubicBezTo>
                <a:cubicBezTo>
                  <a:pt x="16184" y="31487"/>
                  <a:pt x="16258" y="31528"/>
                  <a:pt x="16307" y="31590"/>
                </a:cubicBezTo>
                <a:cubicBezTo>
                  <a:pt x="16380" y="31680"/>
                  <a:pt x="16431" y="31789"/>
                  <a:pt x="16505" y="31877"/>
                </a:cubicBezTo>
                <a:cubicBezTo>
                  <a:pt x="16596" y="31987"/>
                  <a:pt x="16692" y="32097"/>
                  <a:pt x="16803" y="32185"/>
                </a:cubicBezTo>
                <a:cubicBezTo>
                  <a:pt x="16850" y="32221"/>
                  <a:pt x="16887" y="32238"/>
                  <a:pt x="16920" y="32238"/>
                </a:cubicBezTo>
                <a:cubicBezTo>
                  <a:pt x="16970" y="32238"/>
                  <a:pt x="17010" y="32199"/>
                  <a:pt x="17058" y="32125"/>
                </a:cubicBezTo>
                <a:cubicBezTo>
                  <a:pt x="17089" y="32077"/>
                  <a:pt x="17122" y="32030"/>
                  <a:pt x="17160" y="31976"/>
                </a:cubicBezTo>
                <a:cubicBezTo>
                  <a:pt x="17290" y="32095"/>
                  <a:pt x="17410" y="32210"/>
                  <a:pt x="17536" y="32319"/>
                </a:cubicBezTo>
                <a:cubicBezTo>
                  <a:pt x="17731" y="32491"/>
                  <a:pt x="17928" y="32661"/>
                  <a:pt x="18125" y="32831"/>
                </a:cubicBezTo>
                <a:cubicBezTo>
                  <a:pt x="18165" y="32865"/>
                  <a:pt x="18191" y="32884"/>
                  <a:pt x="18219" y="32884"/>
                </a:cubicBezTo>
                <a:cubicBezTo>
                  <a:pt x="18258" y="32884"/>
                  <a:pt x="18299" y="32845"/>
                  <a:pt x="18380" y="32758"/>
                </a:cubicBezTo>
                <a:cubicBezTo>
                  <a:pt x="18465" y="32804"/>
                  <a:pt x="18549" y="32861"/>
                  <a:pt x="18640" y="32900"/>
                </a:cubicBezTo>
                <a:cubicBezTo>
                  <a:pt x="18767" y="32952"/>
                  <a:pt x="18899" y="33000"/>
                  <a:pt x="19033" y="33035"/>
                </a:cubicBezTo>
                <a:cubicBezTo>
                  <a:pt x="19052" y="33039"/>
                  <a:pt x="19069" y="33042"/>
                  <a:pt x="19085" y="33042"/>
                </a:cubicBezTo>
                <a:cubicBezTo>
                  <a:pt x="19165" y="33042"/>
                  <a:pt x="19211" y="32982"/>
                  <a:pt x="19246" y="32891"/>
                </a:cubicBezTo>
                <a:cubicBezTo>
                  <a:pt x="19309" y="32730"/>
                  <a:pt x="19396" y="32578"/>
                  <a:pt x="19480" y="32424"/>
                </a:cubicBezTo>
                <a:cubicBezTo>
                  <a:pt x="19500" y="32389"/>
                  <a:pt x="19520" y="32374"/>
                  <a:pt x="19542" y="32374"/>
                </a:cubicBezTo>
                <a:cubicBezTo>
                  <a:pt x="19567" y="32374"/>
                  <a:pt x="19594" y="32392"/>
                  <a:pt x="19626" y="32419"/>
                </a:cubicBezTo>
                <a:cubicBezTo>
                  <a:pt x="19822" y="32584"/>
                  <a:pt x="20028" y="32740"/>
                  <a:pt x="20231" y="32897"/>
                </a:cubicBezTo>
                <a:cubicBezTo>
                  <a:pt x="20326" y="32972"/>
                  <a:pt x="20427" y="33040"/>
                  <a:pt x="20526" y="33109"/>
                </a:cubicBezTo>
                <a:cubicBezTo>
                  <a:pt x="20561" y="33133"/>
                  <a:pt x="20594" y="33154"/>
                  <a:pt x="20627" y="33154"/>
                </a:cubicBezTo>
                <a:cubicBezTo>
                  <a:pt x="20656" y="33154"/>
                  <a:pt x="20684" y="33137"/>
                  <a:pt x="20711" y="33091"/>
                </a:cubicBezTo>
                <a:cubicBezTo>
                  <a:pt x="20717" y="33081"/>
                  <a:pt x="20741" y="33076"/>
                  <a:pt x="20768" y="33076"/>
                </a:cubicBezTo>
                <a:cubicBezTo>
                  <a:pt x="20789" y="33076"/>
                  <a:pt x="20811" y="33079"/>
                  <a:pt x="20825" y="33086"/>
                </a:cubicBezTo>
                <a:cubicBezTo>
                  <a:pt x="20954" y="33152"/>
                  <a:pt x="21071" y="33239"/>
                  <a:pt x="21204" y="33294"/>
                </a:cubicBezTo>
                <a:cubicBezTo>
                  <a:pt x="21324" y="33345"/>
                  <a:pt x="21457" y="33373"/>
                  <a:pt x="21586" y="33395"/>
                </a:cubicBezTo>
                <a:cubicBezTo>
                  <a:pt x="21601" y="33397"/>
                  <a:pt x="21616" y="33398"/>
                  <a:pt x="21630" y="33398"/>
                </a:cubicBezTo>
                <a:cubicBezTo>
                  <a:pt x="21706" y="33398"/>
                  <a:pt x="21766" y="33358"/>
                  <a:pt x="21777" y="33258"/>
                </a:cubicBezTo>
                <a:cubicBezTo>
                  <a:pt x="21780" y="33232"/>
                  <a:pt x="21795" y="33209"/>
                  <a:pt x="21808" y="33174"/>
                </a:cubicBezTo>
                <a:cubicBezTo>
                  <a:pt x="21926" y="33240"/>
                  <a:pt x="22039" y="33299"/>
                  <a:pt x="22148" y="33364"/>
                </a:cubicBezTo>
                <a:cubicBezTo>
                  <a:pt x="22475" y="33555"/>
                  <a:pt x="22795" y="33756"/>
                  <a:pt x="23128" y="33937"/>
                </a:cubicBezTo>
                <a:cubicBezTo>
                  <a:pt x="23489" y="34135"/>
                  <a:pt x="23825" y="34369"/>
                  <a:pt x="24178" y="34579"/>
                </a:cubicBezTo>
                <a:cubicBezTo>
                  <a:pt x="24263" y="34629"/>
                  <a:pt x="24362" y="34662"/>
                  <a:pt x="24458" y="34687"/>
                </a:cubicBezTo>
                <a:cubicBezTo>
                  <a:pt x="24470" y="34690"/>
                  <a:pt x="24481" y="34691"/>
                  <a:pt x="24491" y="34691"/>
                </a:cubicBezTo>
                <a:cubicBezTo>
                  <a:pt x="24544" y="34691"/>
                  <a:pt x="24571" y="34652"/>
                  <a:pt x="24540" y="34585"/>
                </a:cubicBezTo>
                <a:cubicBezTo>
                  <a:pt x="24486" y="34466"/>
                  <a:pt x="24426" y="34348"/>
                  <a:pt x="24363" y="34234"/>
                </a:cubicBezTo>
                <a:cubicBezTo>
                  <a:pt x="24239" y="34009"/>
                  <a:pt x="24102" y="33791"/>
                  <a:pt x="23985" y="33563"/>
                </a:cubicBezTo>
                <a:cubicBezTo>
                  <a:pt x="23872" y="33342"/>
                  <a:pt x="23776" y="33113"/>
                  <a:pt x="23674" y="32885"/>
                </a:cubicBezTo>
                <a:cubicBezTo>
                  <a:pt x="23624" y="32773"/>
                  <a:pt x="23580" y="32659"/>
                  <a:pt x="23534" y="32545"/>
                </a:cubicBezTo>
                <a:cubicBezTo>
                  <a:pt x="23712" y="32476"/>
                  <a:pt x="23728" y="32463"/>
                  <a:pt x="23691" y="32298"/>
                </a:cubicBezTo>
                <a:cubicBezTo>
                  <a:pt x="23663" y="32174"/>
                  <a:pt x="23614" y="32052"/>
                  <a:pt x="23560" y="31938"/>
                </a:cubicBezTo>
                <a:cubicBezTo>
                  <a:pt x="23378" y="31557"/>
                  <a:pt x="23191" y="31179"/>
                  <a:pt x="23006" y="30802"/>
                </a:cubicBezTo>
                <a:cubicBezTo>
                  <a:pt x="23001" y="30793"/>
                  <a:pt x="23001" y="30780"/>
                  <a:pt x="22999" y="30767"/>
                </a:cubicBezTo>
                <a:cubicBezTo>
                  <a:pt x="23133" y="30747"/>
                  <a:pt x="23263" y="30731"/>
                  <a:pt x="23393" y="30711"/>
                </a:cubicBezTo>
                <a:cubicBezTo>
                  <a:pt x="23494" y="30696"/>
                  <a:pt x="23545" y="30626"/>
                  <a:pt x="23540" y="30508"/>
                </a:cubicBezTo>
                <a:cubicBezTo>
                  <a:pt x="23534" y="30343"/>
                  <a:pt x="23455" y="30209"/>
                  <a:pt x="23356" y="30086"/>
                </a:cubicBezTo>
                <a:cubicBezTo>
                  <a:pt x="23325" y="30046"/>
                  <a:pt x="23292" y="30006"/>
                  <a:pt x="23253" y="29960"/>
                </a:cubicBezTo>
                <a:cubicBezTo>
                  <a:pt x="23380" y="29901"/>
                  <a:pt x="23378" y="29810"/>
                  <a:pt x="23329" y="29712"/>
                </a:cubicBezTo>
                <a:cubicBezTo>
                  <a:pt x="23215" y="29484"/>
                  <a:pt x="23099" y="29257"/>
                  <a:pt x="22984" y="29031"/>
                </a:cubicBezTo>
                <a:cubicBezTo>
                  <a:pt x="23037" y="29007"/>
                  <a:pt x="23095" y="28972"/>
                  <a:pt x="23157" y="28956"/>
                </a:cubicBezTo>
                <a:cubicBezTo>
                  <a:pt x="23273" y="28925"/>
                  <a:pt x="23294" y="28841"/>
                  <a:pt x="23220" y="28738"/>
                </a:cubicBezTo>
                <a:cubicBezTo>
                  <a:pt x="23118" y="28596"/>
                  <a:pt x="23005" y="28461"/>
                  <a:pt x="22891" y="28329"/>
                </a:cubicBezTo>
                <a:cubicBezTo>
                  <a:pt x="22651" y="28056"/>
                  <a:pt x="22408" y="27786"/>
                  <a:pt x="22164" y="27514"/>
                </a:cubicBezTo>
                <a:cubicBezTo>
                  <a:pt x="22128" y="27472"/>
                  <a:pt x="22092" y="27433"/>
                  <a:pt x="22053" y="27390"/>
                </a:cubicBezTo>
                <a:cubicBezTo>
                  <a:pt x="22263" y="27315"/>
                  <a:pt x="22471" y="27239"/>
                  <a:pt x="22681" y="27169"/>
                </a:cubicBezTo>
                <a:cubicBezTo>
                  <a:pt x="22754" y="27144"/>
                  <a:pt x="22781" y="27105"/>
                  <a:pt x="22760" y="27030"/>
                </a:cubicBezTo>
                <a:cubicBezTo>
                  <a:pt x="22701" y="26804"/>
                  <a:pt x="22590" y="26613"/>
                  <a:pt x="22390" y="26482"/>
                </a:cubicBezTo>
                <a:cubicBezTo>
                  <a:pt x="22486" y="26362"/>
                  <a:pt x="22475" y="26311"/>
                  <a:pt x="22353" y="26225"/>
                </a:cubicBezTo>
                <a:cubicBezTo>
                  <a:pt x="22195" y="26114"/>
                  <a:pt x="22037" y="26002"/>
                  <a:pt x="21885" y="25894"/>
                </a:cubicBezTo>
                <a:cubicBezTo>
                  <a:pt x="21890" y="25868"/>
                  <a:pt x="21890" y="25858"/>
                  <a:pt x="21894" y="25854"/>
                </a:cubicBezTo>
                <a:cubicBezTo>
                  <a:pt x="22045" y="25711"/>
                  <a:pt x="22045" y="25692"/>
                  <a:pt x="21876" y="25567"/>
                </a:cubicBezTo>
                <a:cubicBezTo>
                  <a:pt x="21653" y="25404"/>
                  <a:pt x="21435" y="25236"/>
                  <a:pt x="21209" y="25078"/>
                </a:cubicBezTo>
                <a:cubicBezTo>
                  <a:pt x="21118" y="25015"/>
                  <a:pt x="21011" y="24978"/>
                  <a:pt x="20901" y="24924"/>
                </a:cubicBezTo>
                <a:cubicBezTo>
                  <a:pt x="20980" y="24876"/>
                  <a:pt x="21049" y="24834"/>
                  <a:pt x="21117" y="24794"/>
                </a:cubicBezTo>
                <a:cubicBezTo>
                  <a:pt x="21225" y="24731"/>
                  <a:pt x="21241" y="24669"/>
                  <a:pt x="21142" y="24587"/>
                </a:cubicBezTo>
                <a:cubicBezTo>
                  <a:pt x="20988" y="24459"/>
                  <a:pt x="20824" y="24339"/>
                  <a:pt x="20655" y="24228"/>
                </a:cubicBezTo>
                <a:cubicBezTo>
                  <a:pt x="20486" y="24116"/>
                  <a:pt x="20346" y="23984"/>
                  <a:pt x="20222" y="23821"/>
                </a:cubicBezTo>
                <a:cubicBezTo>
                  <a:pt x="20124" y="23692"/>
                  <a:pt x="20000" y="23579"/>
                  <a:pt x="19873" y="23476"/>
                </a:cubicBezTo>
                <a:cubicBezTo>
                  <a:pt x="19777" y="23399"/>
                  <a:pt x="19652" y="23359"/>
                  <a:pt x="19553" y="23286"/>
                </a:cubicBezTo>
                <a:cubicBezTo>
                  <a:pt x="19447" y="23208"/>
                  <a:pt x="19364" y="23098"/>
                  <a:pt x="19259" y="23018"/>
                </a:cubicBezTo>
                <a:cubicBezTo>
                  <a:pt x="19133" y="22922"/>
                  <a:pt x="18986" y="22851"/>
                  <a:pt x="18863" y="22752"/>
                </a:cubicBezTo>
                <a:cubicBezTo>
                  <a:pt x="18659" y="22588"/>
                  <a:pt x="18469" y="22410"/>
                  <a:pt x="18269" y="22242"/>
                </a:cubicBezTo>
                <a:cubicBezTo>
                  <a:pt x="18114" y="22109"/>
                  <a:pt x="17953" y="21981"/>
                  <a:pt x="17795" y="21852"/>
                </a:cubicBezTo>
                <a:cubicBezTo>
                  <a:pt x="17800" y="21840"/>
                  <a:pt x="17804" y="21829"/>
                  <a:pt x="17809" y="21817"/>
                </a:cubicBezTo>
                <a:cubicBezTo>
                  <a:pt x="18002" y="21866"/>
                  <a:pt x="18199" y="21901"/>
                  <a:pt x="18385" y="21968"/>
                </a:cubicBezTo>
                <a:cubicBezTo>
                  <a:pt x="18642" y="22060"/>
                  <a:pt x="18891" y="22174"/>
                  <a:pt x="19139" y="22287"/>
                </a:cubicBezTo>
                <a:cubicBezTo>
                  <a:pt x="19384" y="22397"/>
                  <a:pt x="19625" y="22513"/>
                  <a:pt x="19862" y="22639"/>
                </a:cubicBezTo>
                <a:cubicBezTo>
                  <a:pt x="20135" y="22784"/>
                  <a:pt x="20398" y="22942"/>
                  <a:pt x="20666" y="23095"/>
                </a:cubicBezTo>
                <a:cubicBezTo>
                  <a:pt x="20682" y="23105"/>
                  <a:pt x="20702" y="23112"/>
                  <a:pt x="20720" y="23118"/>
                </a:cubicBezTo>
                <a:cubicBezTo>
                  <a:pt x="20765" y="23135"/>
                  <a:pt x="20798" y="23145"/>
                  <a:pt x="20825" y="23145"/>
                </a:cubicBezTo>
                <a:cubicBezTo>
                  <a:pt x="20877" y="23145"/>
                  <a:pt x="20902" y="23106"/>
                  <a:pt x="20931" y="23008"/>
                </a:cubicBezTo>
                <a:cubicBezTo>
                  <a:pt x="20941" y="23007"/>
                  <a:pt x="20951" y="23007"/>
                  <a:pt x="20960" y="23007"/>
                </a:cubicBezTo>
                <a:cubicBezTo>
                  <a:pt x="21126" y="23007"/>
                  <a:pt x="21245" y="23129"/>
                  <a:pt x="21386" y="23190"/>
                </a:cubicBezTo>
                <a:cubicBezTo>
                  <a:pt x="21446" y="23218"/>
                  <a:pt x="21498" y="23260"/>
                  <a:pt x="21556" y="23293"/>
                </a:cubicBezTo>
                <a:cubicBezTo>
                  <a:pt x="21647" y="23348"/>
                  <a:pt x="21741" y="23363"/>
                  <a:pt x="21852" y="23370"/>
                </a:cubicBezTo>
                <a:cubicBezTo>
                  <a:pt x="22026" y="23383"/>
                  <a:pt x="22199" y="23445"/>
                  <a:pt x="22367" y="23503"/>
                </a:cubicBezTo>
                <a:cubicBezTo>
                  <a:pt x="22472" y="23539"/>
                  <a:pt x="22564" y="23616"/>
                  <a:pt x="22670" y="23652"/>
                </a:cubicBezTo>
                <a:cubicBezTo>
                  <a:pt x="22701" y="23663"/>
                  <a:pt x="22727" y="23669"/>
                  <a:pt x="22747" y="23669"/>
                </a:cubicBezTo>
                <a:cubicBezTo>
                  <a:pt x="22804" y="23669"/>
                  <a:pt x="22824" y="23626"/>
                  <a:pt x="22831" y="23534"/>
                </a:cubicBezTo>
                <a:cubicBezTo>
                  <a:pt x="22836" y="23480"/>
                  <a:pt x="22846" y="23427"/>
                  <a:pt x="22856" y="23354"/>
                </a:cubicBezTo>
                <a:cubicBezTo>
                  <a:pt x="22964" y="23404"/>
                  <a:pt x="23057" y="23442"/>
                  <a:pt x="23144" y="23492"/>
                </a:cubicBezTo>
                <a:cubicBezTo>
                  <a:pt x="23328" y="23596"/>
                  <a:pt x="23509" y="23701"/>
                  <a:pt x="23688" y="23813"/>
                </a:cubicBezTo>
                <a:cubicBezTo>
                  <a:pt x="23783" y="23872"/>
                  <a:pt x="23869" y="23948"/>
                  <a:pt x="23963" y="24010"/>
                </a:cubicBezTo>
                <a:cubicBezTo>
                  <a:pt x="24006" y="24038"/>
                  <a:pt x="24050" y="24068"/>
                  <a:pt x="24093" y="24068"/>
                </a:cubicBezTo>
                <a:cubicBezTo>
                  <a:pt x="24127" y="24068"/>
                  <a:pt x="24161" y="24050"/>
                  <a:pt x="24194" y="24000"/>
                </a:cubicBezTo>
                <a:cubicBezTo>
                  <a:pt x="24198" y="23992"/>
                  <a:pt x="24213" y="23989"/>
                  <a:pt x="24232" y="23989"/>
                </a:cubicBezTo>
                <a:cubicBezTo>
                  <a:pt x="24256" y="23989"/>
                  <a:pt x="24287" y="23994"/>
                  <a:pt x="24308" y="24001"/>
                </a:cubicBezTo>
                <a:cubicBezTo>
                  <a:pt x="24523" y="24069"/>
                  <a:pt x="24736" y="24144"/>
                  <a:pt x="24951" y="24214"/>
                </a:cubicBezTo>
                <a:cubicBezTo>
                  <a:pt x="24989" y="24226"/>
                  <a:pt x="25029" y="24234"/>
                  <a:pt x="25069" y="24234"/>
                </a:cubicBezTo>
                <a:cubicBezTo>
                  <a:pt x="25072" y="24234"/>
                  <a:pt x="25075" y="24233"/>
                  <a:pt x="25077" y="24233"/>
                </a:cubicBezTo>
                <a:cubicBezTo>
                  <a:pt x="25239" y="24227"/>
                  <a:pt x="25396" y="24171"/>
                  <a:pt x="25351" y="23939"/>
                </a:cubicBezTo>
                <a:cubicBezTo>
                  <a:pt x="25345" y="23909"/>
                  <a:pt x="25346" y="23878"/>
                  <a:pt x="25342" y="23840"/>
                </a:cubicBezTo>
                <a:lnTo>
                  <a:pt x="25342" y="23840"/>
                </a:lnTo>
                <a:cubicBezTo>
                  <a:pt x="25391" y="23843"/>
                  <a:pt x="25433" y="23851"/>
                  <a:pt x="25475" y="23852"/>
                </a:cubicBezTo>
                <a:cubicBezTo>
                  <a:pt x="25578" y="23855"/>
                  <a:pt x="25680" y="23870"/>
                  <a:pt x="25784" y="23870"/>
                </a:cubicBezTo>
                <a:cubicBezTo>
                  <a:pt x="25836" y="23870"/>
                  <a:pt x="25889" y="23866"/>
                  <a:pt x="25944" y="23856"/>
                </a:cubicBezTo>
                <a:cubicBezTo>
                  <a:pt x="25971" y="23851"/>
                  <a:pt x="25998" y="23849"/>
                  <a:pt x="26026" y="23849"/>
                </a:cubicBezTo>
                <a:cubicBezTo>
                  <a:pt x="26166" y="23849"/>
                  <a:pt x="26316" y="23903"/>
                  <a:pt x="26461" y="23928"/>
                </a:cubicBezTo>
                <a:cubicBezTo>
                  <a:pt x="26498" y="23934"/>
                  <a:pt x="26535" y="23949"/>
                  <a:pt x="26575" y="23955"/>
                </a:cubicBezTo>
                <a:cubicBezTo>
                  <a:pt x="26598" y="23958"/>
                  <a:pt x="26619" y="23960"/>
                  <a:pt x="26636" y="23960"/>
                </a:cubicBezTo>
                <a:cubicBezTo>
                  <a:pt x="26708" y="23960"/>
                  <a:pt x="26729" y="23926"/>
                  <a:pt x="26745" y="23820"/>
                </a:cubicBezTo>
                <a:cubicBezTo>
                  <a:pt x="26897" y="23841"/>
                  <a:pt x="27049" y="23862"/>
                  <a:pt x="27200" y="23884"/>
                </a:cubicBezTo>
                <a:cubicBezTo>
                  <a:pt x="27318" y="23901"/>
                  <a:pt x="27437" y="23936"/>
                  <a:pt x="27554" y="23936"/>
                </a:cubicBezTo>
                <a:cubicBezTo>
                  <a:pt x="27563" y="23936"/>
                  <a:pt x="27572" y="23935"/>
                  <a:pt x="27581" y="23935"/>
                </a:cubicBezTo>
                <a:cubicBezTo>
                  <a:pt x="27774" y="23926"/>
                  <a:pt x="27820" y="23873"/>
                  <a:pt x="27742" y="23707"/>
                </a:cubicBezTo>
                <a:cubicBezTo>
                  <a:pt x="27655" y="23519"/>
                  <a:pt x="27562" y="23336"/>
                  <a:pt x="27471" y="23151"/>
                </a:cubicBezTo>
                <a:cubicBezTo>
                  <a:pt x="27445" y="23098"/>
                  <a:pt x="27419" y="23046"/>
                  <a:pt x="27393" y="22995"/>
                </a:cubicBezTo>
                <a:cubicBezTo>
                  <a:pt x="27584" y="22899"/>
                  <a:pt x="27594" y="22874"/>
                  <a:pt x="27483" y="22691"/>
                </a:cubicBezTo>
                <a:cubicBezTo>
                  <a:pt x="27349" y="22469"/>
                  <a:pt x="27208" y="22249"/>
                  <a:pt x="27069" y="22027"/>
                </a:cubicBezTo>
                <a:cubicBezTo>
                  <a:pt x="27053" y="22002"/>
                  <a:pt x="27040" y="21975"/>
                  <a:pt x="27023" y="21945"/>
                </a:cubicBezTo>
                <a:lnTo>
                  <a:pt x="27023" y="21945"/>
                </a:lnTo>
                <a:cubicBezTo>
                  <a:pt x="27343" y="21969"/>
                  <a:pt x="27653" y="21986"/>
                  <a:pt x="27963" y="22015"/>
                </a:cubicBezTo>
                <a:cubicBezTo>
                  <a:pt x="28102" y="22027"/>
                  <a:pt x="28239" y="22055"/>
                  <a:pt x="28376" y="22086"/>
                </a:cubicBezTo>
                <a:cubicBezTo>
                  <a:pt x="28540" y="22123"/>
                  <a:pt x="28700" y="22174"/>
                  <a:pt x="28862" y="22215"/>
                </a:cubicBezTo>
                <a:cubicBezTo>
                  <a:pt x="28910" y="22226"/>
                  <a:pt x="28963" y="22227"/>
                  <a:pt x="29013" y="22227"/>
                </a:cubicBezTo>
                <a:cubicBezTo>
                  <a:pt x="29114" y="22227"/>
                  <a:pt x="29180" y="22194"/>
                  <a:pt x="29162" y="22074"/>
                </a:cubicBezTo>
                <a:cubicBezTo>
                  <a:pt x="29157" y="22042"/>
                  <a:pt x="29167" y="22006"/>
                  <a:pt x="29170" y="21960"/>
                </a:cubicBezTo>
                <a:cubicBezTo>
                  <a:pt x="29198" y="21960"/>
                  <a:pt x="29223" y="21959"/>
                  <a:pt x="29248" y="21959"/>
                </a:cubicBezTo>
                <a:cubicBezTo>
                  <a:pt x="29266" y="21959"/>
                  <a:pt x="29283" y="21959"/>
                  <a:pt x="29301" y="21961"/>
                </a:cubicBezTo>
                <a:cubicBezTo>
                  <a:pt x="29589" y="21986"/>
                  <a:pt x="29875" y="22014"/>
                  <a:pt x="30163" y="22041"/>
                </a:cubicBezTo>
                <a:cubicBezTo>
                  <a:pt x="30202" y="22045"/>
                  <a:pt x="30242" y="22050"/>
                  <a:pt x="30281" y="22050"/>
                </a:cubicBezTo>
                <a:cubicBezTo>
                  <a:pt x="30443" y="22050"/>
                  <a:pt x="30462" y="22033"/>
                  <a:pt x="30484" y="21871"/>
                </a:cubicBezTo>
                <a:cubicBezTo>
                  <a:pt x="30693" y="21847"/>
                  <a:pt x="30906" y="21829"/>
                  <a:pt x="31117" y="21798"/>
                </a:cubicBezTo>
                <a:cubicBezTo>
                  <a:pt x="31216" y="21783"/>
                  <a:pt x="31314" y="21749"/>
                  <a:pt x="31407" y="21713"/>
                </a:cubicBezTo>
                <a:cubicBezTo>
                  <a:pt x="31506" y="21676"/>
                  <a:pt x="31523" y="21599"/>
                  <a:pt x="31482" y="21503"/>
                </a:cubicBezTo>
                <a:cubicBezTo>
                  <a:pt x="31328" y="21138"/>
                  <a:pt x="31174" y="20771"/>
                  <a:pt x="31020" y="20406"/>
                </a:cubicBezTo>
                <a:cubicBezTo>
                  <a:pt x="31011" y="20384"/>
                  <a:pt x="31007" y="20363"/>
                  <a:pt x="31002" y="20345"/>
                </a:cubicBezTo>
                <a:cubicBezTo>
                  <a:pt x="31278" y="20312"/>
                  <a:pt x="31546" y="20283"/>
                  <a:pt x="31815" y="20244"/>
                </a:cubicBezTo>
                <a:cubicBezTo>
                  <a:pt x="31853" y="20239"/>
                  <a:pt x="31885" y="20190"/>
                  <a:pt x="31920" y="20162"/>
                </a:cubicBezTo>
                <a:cubicBezTo>
                  <a:pt x="31946" y="20139"/>
                  <a:pt x="31971" y="20107"/>
                  <a:pt x="32000" y="20100"/>
                </a:cubicBezTo>
                <a:cubicBezTo>
                  <a:pt x="32138" y="20071"/>
                  <a:pt x="32277" y="20051"/>
                  <a:pt x="32414" y="20024"/>
                </a:cubicBezTo>
                <a:cubicBezTo>
                  <a:pt x="32488" y="20010"/>
                  <a:pt x="32561" y="19998"/>
                  <a:pt x="32629" y="19970"/>
                </a:cubicBezTo>
                <a:cubicBezTo>
                  <a:pt x="32813" y="19898"/>
                  <a:pt x="32843" y="19840"/>
                  <a:pt x="32805" y="19630"/>
                </a:cubicBezTo>
                <a:cubicBezTo>
                  <a:pt x="33025" y="19620"/>
                  <a:pt x="33242" y="19599"/>
                  <a:pt x="33459" y="19599"/>
                </a:cubicBezTo>
                <a:cubicBezTo>
                  <a:pt x="33481" y="19599"/>
                  <a:pt x="33503" y="19599"/>
                  <a:pt x="33526" y="19599"/>
                </a:cubicBezTo>
                <a:cubicBezTo>
                  <a:pt x="33888" y="19608"/>
                  <a:pt x="34250" y="19639"/>
                  <a:pt x="34611" y="19654"/>
                </a:cubicBezTo>
                <a:cubicBezTo>
                  <a:pt x="34654" y="19656"/>
                  <a:pt x="34697" y="19656"/>
                  <a:pt x="34740" y="19656"/>
                </a:cubicBezTo>
                <a:cubicBezTo>
                  <a:pt x="34854" y="19656"/>
                  <a:pt x="34968" y="19651"/>
                  <a:pt x="35079" y="19639"/>
                </a:cubicBezTo>
                <a:cubicBezTo>
                  <a:pt x="35156" y="19632"/>
                  <a:pt x="35238" y="19598"/>
                  <a:pt x="35306" y="19558"/>
                </a:cubicBezTo>
                <a:cubicBezTo>
                  <a:pt x="35377" y="19517"/>
                  <a:pt x="35362" y="19452"/>
                  <a:pt x="35290" y="19427"/>
                </a:cubicBezTo>
                <a:cubicBezTo>
                  <a:pt x="35143" y="19377"/>
                  <a:pt x="35030" y="19257"/>
                  <a:pt x="34860" y="19246"/>
                </a:cubicBezTo>
                <a:cubicBezTo>
                  <a:pt x="34785" y="19241"/>
                  <a:pt x="34713" y="19170"/>
                  <a:pt x="34638" y="19133"/>
                </a:cubicBezTo>
                <a:cubicBezTo>
                  <a:pt x="34204" y="18914"/>
                  <a:pt x="33766" y="18702"/>
                  <a:pt x="33335" y="18477"/>
                </a:cubicBezTo>
                <a:cubicBezTo>
                  <a:pt x="33213" y="18413"/>
                  <a:pt x="33110" y="18313"/>
                  <a:pt x="32985" y="18221"/>
                </a:cubicBezTo>
                <a:cubicBezTo>
                  <a:pt x="33020" y="18188"/>
                  <a:pt x="33048" y="18153"/>
                  <a:pt x="33084" y="18127"/>
                </a:cubicBezTo>
                <a:cubicBezTo>
                  <a:pt x="33175" y="18063"/>
                  <a:pt x="33175" y="17987"/>
                  <a:pt x="33111" y="17907"/>
                </a:cubicBezTo>
                <a:cubicBezTo>
                  <a:pt x="33062" y="17843"/>
                  <a:pt x="33012" y="17770"/>
                  <a:pt x="32946" y="17729"/>
                </a:cubicBezTo>
                <a:cubicBezTo>
                  <a:pt x="32654" y="17546"/>
                  <a:pt x="32368" y="17353"/>
                  <a:pt x="32029" y="17253"/>
                </a:cubicBezTo>
                <a:cubicBezTo>
                  <a:pt x="31890" y="17214"/>
                  <a:pt x="31763" y="17127"/>
                  <a:pt x="31629" y="17060"/>
                </a:cubicBezTo>
                <a:cubicBezTo>
                  <a:pt x="31770" y="16893"/>
                  <a:pt x="31913" y="16722"/>
                  <a:pt x="32062" y="16552"/>
                </a:cubicBezTo>
                <a:cubicBezTo>
                  <a:pt x="32123" y="16481"/>
                  <a:pt x="32127" y="16424"/>
                  <a:pt x="32070" y="16347"/>
                </a:cubicBezTo>
                <a:cubicBezTo>
                  <a:pt x="31962" y="16203"/>
                  <a:pt x="31808" y="16134"/>
                  <a:pt x="31648" y="16074"/>
                </a:cubicBezTo>
                <a:cubicBezTo>
                  <a:pt x="31481" y="16013"/>
                  <a:pt x="31315" y="15954"/>
                  <a:pt x="31146" y="15897"/>
                </a:cubicBezTo>
                <a:cubicBezTo>
                  <a:pt x="31079" y="15875"/>
                  <a:pt x="31011" y="15862"/>
                  <a:pt x="30933" y="15843"/>
                </a:cubicBezTo>
                <a:cubicBezTo>
                  <a:pt x="30936" y="15815"/>
                  <a:pt x="30939" y="15781"/>
                  <a:pt x="30945" y="15749"/>
                </a:cubicBezTo>
                <a:cubicBezTo>
                  <a:pt x="30974" y="15607"/>
                  <a:pt x="30954" y="15575"/>
                  <a:pt x="30821" y="15539"/>
                </a:cubicBezTo>
                <a:cubicBezTo>
                  <a:pt x="30604" y="15482"/>
                  <a:pt x="30401" y="15391"/>
                  <a:pt x="30219" y="15254"/>
                </a:cubicBezTo>
                <a:cubicBezTo>
                  <a:pt x="30168" y="15215"/>
                  <a:pt x="30087" y="15216"/>
                  <a:pt x="30024" y="15201"/>
                </a:cubicBezTo>
                <a:cubicBezTo>
                  <a:pt x="30066" y="15117"/>
                  <a:pt x="30113" y="15029"/>
                  <a:pt x="30154" y="14936"/>
                </a:cubicBezTo>
                <a:cubicBezTo>
                  <a:pt x="30188" y="14863"/>
                  <a:pt x="30168" y="14796"/>
                  <a:pt x="30100" y="14755"/>
                </a:cubicBezTo>
                <a:cubicBezTo>
                  <a:pt x="30027" y="14711"/>
                  <a:pt x="29951" y="14671"/>
                  <a:pt x="29871" y="14642"/>
                </a:cubicBezTo>
                <a:cubicBezTo>
                  <a:pt x="29696" y="14576"/>
                  <a:pt x="29519" y="14520"/>
                  <a:pt x="29343" y="14459"/>
                </a:cubicBezTo>
                <a:cubicBezTo>
                  <a:pt x="29331" y="14455"/>
                  <a:pt x="29321" y="14449"/>
                  <a:pt x="29309" y="14449"/>
                </a:cubicBezTo>
                <a:cubicBezTo>
                  <a:pt x="29183" y="14449"/>
                  <a:pt x="29067" y="14439"/>
                  <a:pt x="28979" y="14320"/>
                </a:cubicBezTo>
                <a:cubicBezTo>
                  <a:pt x="28962" y="14296"/>
                  <a:pt x="28915" y="14294"/>
                  <a:pt x="28866" y="14294"/>
                </a:cubicBezTo>
                <a:cubicBezTo>
                  <a:pt x="28855" y="14294"/>
                  <a:pt x="28844" y="14294"/>
                  <a:pt x="28832" y="14294"/>
                </a:cubicBezTo>
                <a:cubicBezTo>
                  <a:pt x="28813" y="14294"/>
                  <a:pt x="28795" y="14294"/>
                  <a:pt x="28778" y="14292"/>
                </a:cubicBezTo>
                <a:cubicBezTo>
                  <a:pt x="28695" y="14282"/>
                  <a:pt x="28612" y="14273"/>
                  <a:pt x="28511" y="14261"/>
                </a:cubicBezTo>
                <a:cubicBezTo>
                  <a:pt x="28683" y="14045"/>
                  <a:pt x="28841" y="13853"/>
                  <a:pt x="28989" y="13654"/>
                </a:cubicBezTo>
                <a:cubicBezTo>
                  <a:pt x="29011" y="13625"/>
                  <a:pt x="28981" y="13558"/>
                  <a:pt x="28976" y="13512"/>
                </a:cubicBezTo>
                <a:cubicBezTo>
                  <a:pt x="29088" y="13277"/>
                  <a:pt x="29206" y="13038"/>
                  <a:pt x="29319" y="12795"/>
                </a:cubicBezTo>
                <a:cubicBezTo>
                  <a:pt x="29329" y="12771"/>
                  <a:pt x="29315" y="12724"/>
                  <a:pt x="29298" y="12700"/>
                </a:cubicBezTo>
                <a:cubicBezTo>
                  <a:pt x="29222" y="12597"/>
                  <a:pt x="29124" y="12530"/>
                  <a:pt x="28990" y="12508"/>
                </a:cubicBezTo>
                <a:cubicBezTo>
                  <a:pt x="28860" y="12488"/>
                  <a:pt x="28732" y="12440"/>
                  <a:pt x="28603" y="12406"/>
                </a:cubicBezTo>
                <a:cubicBezTo>
                  <a:pt x="28537" y="12390"/>
                  <a:pt x="28469" y="12379"/>
                  <a:pt x="28402" y="12364"/>
                </a:cubicBezTo>
                <a:cubicBezTo>
                  <a:pt x="28435" y="12246"/>
                  <a:pt x="28404" y="12191"/>
                  <a:pt x="28265" y="12179"/>
                </a:cubicBezTo>
                <a:cubicBezTo>
                  <a:pt x="27992" y="12153"/>
                  <a:pt x="27719" y="12140"/>
                  <a:pt x="27455" y="12122"/>
                </a:cubicBezTo>
                <a:cubicBezTo>
                  <a:pt x="27486" y="12046"/>
                  <a:pt x="27527" y="11949"/>
                  <a:pt x="27566" y="11850"/>
                </a:cubicBezTo>
                <a:cubicBezTo>
                  <a:pt x="27608" y="11746"/>
                  <a:pt x="27585" y="11670"/>
                  <a:pt x="27477" y="11640"/>
                </a:cubicBezTo>
                <a:cubicBezTo>
                  <a:pt x="27321" y="11598"/>
                  <a:pt x="27160" y="11555"/>
                  <a:pt x="27000" y="11547"/>
                </a:cubicBezTo>
                <a:cubicBezTo>
                  <a:pt x="26943" y="11544"/>
                  <a:pt x="26885" y="11543"/>
                  <a:pt x="26827" y="11543"/>
                </a:cubicBezTo>
                <a:cubicBezTo>
                  <a:pt x="26652" y="11543"/>
                  <a:pt x="26478" y="11554"/>
                  <a:pt x="26303" y="11562"/>
                </a:cubicBezTo>
                <a:cubicBezTo>
                  <a:pt x="26228" y="11564"/>
                  <a:pt x="26154" y="11586"/>
                  <a:pt x="26072" y="11600"/>
                </a:cubicBezTo>
                <a:cubicBezTo>
                  <a:pt x="26033" y="11529"/>
                  <a:pt x="26006" y="11496"/>
                  <a:pt x="25945" y="11496"/>
                </a:cubicBezTo>
                <a:cubicBezTo>
                  <a:pt x="25903" y="11496"/>
                  <a:pt x="25845" y="11512"/>
                  <a:pt x="25754" y="11542"/>
                </a:cubicBezTo>
                <a:cubicBezTo>
                  <a:pt x="25596" y="11595"/>
                  <a:pt x="25445" y="11664"/>
                  <a:pt x="25286" y="11711"/>
                </a:cubicBezTo>
                <a:cubicBezTo>
                  <a:pt x="25145" y="11753"/>
                  <a:pt x="24999" y="11778"/>
                  <a:pt x="24854" y="11811"/>
                </a:cubicBezTo>
                <a:cubicBezTo>
                  <a:pt x="24881" y="11697"/>
                  <a:pt x="24907" y="11586"/>
                  <a:pt x="24937" y="11475"/>
                </a:cubicBezTo>
                <a:cubicBezTo>
                  <a:pt x="24961" y="11381"/>
                  <a:pt x="24920" y="11320"/>
                  <a:pt x="24830" y="11317"/>
                </a:cubicBezTo>
                <a:cubicBezTo>
                  <a:pt x="24795" y="11316"/>
                  <a:pt x="24760" y="11315"/>
                  <a:pt x="24726" y="11315"/>
                </a:cubicBezTo>
                <a:cubicBezTo>
                  <a:pt x="24587" y="11315"/>
                  <a:pt x="24448" y="11323"/>
                  <a:pt x="24309" y="11329"/>
                </a:cubicBezTo>
                <a:cubicBezTo>
                  <a:pt x="24206" y="11332"/>
                  <a:pt x="24101" y="11335"/>
                  <a:pt x="24000" y="11356"/>
                </a:cubicBezTo>
                <a:cubicBezTo>
                  <a:pt x="23738" y="11411"/>
                  <a:pt x="23480" y="11475"/>
                  <a:pt x="23216" y="11537"/>
                </a:cubicBezTo>
                <a:cubicBezTo>
                  <a:pt x="23218" y="11527"/>
                  <a:pt x="23231" y="11504"/>
                  <a:pt x="23227" y="11485"/>
                </a:cubicBezTo>
                <a:cubicBezTo>
                  <a:pt x="23219" y="11448"/>
                  <a:pt x="23213" y="11401"/>
                  <a:pt x="23188" y="11384"/>
                </a:cubicBezTo>
                <a:cubicBezTo>
                  <a:pt x="23160" y="11365"/>
                  <a:pt x="23119" y="11351"/>
                  <a:pt x="23082" y="11351"/>
                </a:cubicBezTo>
                <a:cubicBezTo>
                  <a:pt x="23075" y="11351"/>
                  <a:pt x="23068" y="11352"/>
                  <a:pt x="23062" y="11353"/>
                </a:cubicBezTo>
                <a:cubicBezTo>
                  <a:pt x="23017" y="11360"/>
                  <a:pt x="22975" y="11393"/>
                  <a:pt x="22934" y="11417"/>
                </a:cubicBezTo>
                <a:cubicBezTo>
                  <a:pt x="22735" y="11528"/>
                  <a:pt x="22517" y="11559"/>
                  <a:pt x="22291" y="11579"/>
                </a:cubicBezTo>
                <a:cubicBezTo>
                  <a:pt x="22028" y="11604"/>
                  <a:pt x="21767" y="11660"/>
                  <a:pt x="21503" y="11690"/>
                </a:cubicBezTo>
                <a:cubicBezTo>
                  <a:pt x="21428" y="11697"/>
                  <a:pt x="21357" y="11670"/>
                  <a:pt x="21367" y="11784"/>
                </a:cubicBezTo>
                <a:cubicBezTo>
                  <a:pt x="21322" y="11754"/>
                  <a:pt x="21272" y="11739"/>
                  <a:pt x="21223" y="11739"/>
                </a:cubicBezTo>
                <a:cubicBezTo>
                  <a:pt x="21160" y="11739"/>
                  <a:pt x="21097" y="11763"/>
                  <a:pt x="21045" y="11810"/>
                </a:cubicBezTo>
                <a:cubicBezTo>
                  <a:pt x="21022" y="11830"/>
                  <a:pt x="20980" y="11834"/>
                  <a:pt x="20948" y="11842"/>
                </a:cubicBezTo>
                <a:cubicBezTo>
                  <a:pt x="20843" y="11866"/>
                  <a:pt x="20738" y="11885"/>
                  <a:pt x="20635" y="11913"/>
                </a:cubicBezTo>
                <a:cubicBezTo>
                  <a:pt x="20547" y="11937"/>
                  <a:pt x="20464" y="11972"/>
                  <a:pt x="20384" y="12005"/>
                </a:cubicBezTo>
                <a:cubicBezTo>
                  <a:pt x="20326" y="12018"/>
                  <a:pt x="20256" y="12015"/>
                  <a:pt x="20212" y="12047"/>
                </a:cubicBezTo>
                <a:cubicBezTo>
                  <a:pt x="20206" y="12052"/>
                  <a:pt x="20200" y="12053"/>
                  <a:pt x="20193" y="12053"/>
                </a:cubicBezTo>
                <a:cubicBezTo>
                  <a:pt x="20159" y="12053"/>
                  <a:pt x="20115" y="12009"/>
                  <a:pt x="20090" y="12009"/>
                </a:cubicBezTo>
                <a:cubicBezTo>
                  <a:pt x="20077" y="12009"/>
                  <a:pt x="20069" y="12021"/>
                  <a:pt x="20069" y="12056"/>
                </a:cubicBezTo>
                <a:cubicBezTo>
                  <a:pt x="20017" y="12069"/>
                  <a:pt x="19969" y="12096"/>
                  <a:pt x="19939" y="12096"/>
                </a:cubicBezTo>
                <a:cubicBezTo>
                  <a:pt x="19932" y="12096"/>
                  <a:pt x="19926" y="12094"/>
                  <a:pt x="19922" y="12092"/>
                </a:cubicBezTo>
                <a:cubicBezTo>
                  <a:pt x="19894" y="12074"/>
                  <a:pt x="19868" y="12068"/>
                  <a:pt x="19842" y="12068"/>
                </a:cubicBezTo>
                <a:cubicBezTo>
                  <a:pt x="19785" y="12068"/>
                  <a:pt x="19731" y="12098"/>
                  <a:pt x="19676" y="12098"/>
                </a:cubicBezTo>
                <a:cubicBezTo>
                  <a:pt x="19675" y="12098"/>
                  <a:pt x="19674" y="12098"/>
                  <a:pt x="19674" y="12098"/>
                </a:cubicBezTo>
                <a:cubicBezTo>
                  <a:pt x="19453" y="12094"/>
                  <a:pt x="19231" y="12076"/>
                  <a:pt x="19010" y="12063"/>
                </a:cubicBezTo>
                <a:cubicBezTo>
                  <a:pt x="18969" y="12061"/>
                  <a:pt x="18929" y="12052"/>
                  <a:pt x="18883" y="12022"/>
                </a:cubicBezTo>
                <a:cubicBezTo>
                  <a:pt x="19024" y="11950"/>
                  <a:pt x="19163" y="11878"/>
                  <a:pt x="19303" y="11808"/>
                </a:cubicBezTo>
                <a:cubicBezTo>
                  <a:pt x="19508" y="11703"/>
                  <a:pt x="19714" y="11602"/>
                  <a:pt x="19920" y="11499"/>
                </a:cubicBezTo>
                <a:cubicBezTo>
                  <a:pt x="20066" y="11425"/>
                  <a:pt x="20218" y="11362"/>
                  <a:pt x="20358" y="11279"/>
                </a:cubicBezTo>
                <a:cubicBezTo>
                  <a:pt x="20636" y="11113"/>
                  <a:pt x="20899" y="10925"/>
                  <a:pt x="21180" y="10763"/>
                </a:cubicBezTo>
                <a:cubicBezTo>
                  <a:pt x="21398" y="10637"/>
                  <a:pt x="21633" y="10537"/>
                  <a:pt x="21860" y="10425"/>
                </a:cubicBezTo>
                <a:cubicBezTo>
                  <a:pt x="21923" y="10394"/>
                  <a:pt x="21989" y="10365"/>
                  <a:pt x="22045" y="10326"/>
                </a:cubicBezTo>
                <a:cubicBezTo>
                  <a:pt x="22072" y="10305"/>
                  <a:pt x="22082" y="10260"/>
                  <a:pt x="22088" y="10216"/>
                </a:cubicBezTo>
                <a:cubicBezTo>
                  <a:pt x="22324" y="10103"/>
                  <a:pt x="22523" y="9931"/>
                  <a:pt x="22714" y="9746"/>
                </a:cubicBezTo>
                <a:cubicBezTo>
                  <a:pt x="22786" y="9675"/>
                  <a:pt x="22878" y="9626"/>
                  <a:pt x="22961" y="9568"/>
                </a:cubicBezTo>
                <a:cubicBezTo>
                  <a:pt x="22985" y="9552"/>
                  <a:pt x="23010" y="9542"/>
                  <a:pt x="23033" y="9529"/>
                </a:cubicBezTo>
                <a:cubicBezTo>
                  <a:pt x="23211" y="9417"/>
                  <a:pt x="23216" y="9336"/>
                  <a:pt x="23053" y="9221"/>
                </a:cubicBezTo>
                <a:cubicBezTo>
                  <a:pt x="23033" y="9207"/>
                  <a:pt x="23014" y="9195"/>
                  <a:pt x="23006" y="9190"/>
                </a:cubicBezTo>
                <a:cubicBezTo>
                  <a:pt x="23229" y="9011"/>
                  <a:pt x="23439" y="8822"/>
                  <a:pt x="23671" y="8660"/>
                </a:cubicBezTo>
                <a:cubicBezTo>
                  <a:pt x="23839" y="8543"/>
                  <a:pt x="24032" y="8462"/>
                  <a:pt x="24215" y="8366"/>
                </a:cubicBezTo>
                <a:cubicBezTo>
                  <a:pt x="24253" y="8346"/>
                  <a:pt x="24294" y="8332"/>
                  <a:pt x="24331" y="8309"/>
                </a:cubicBezTo>
                <a:cubicBezTo>
                  <a:pt x="24500" y="8203"/>
                  <a:pt x="24510" y="8161"/>
                  <a:pt x="24396" y="8004"/>
                </a:cubicBezTo>
                <a:cubicBezTo>
                  <a:pt x="24652" y="7865"/>
                  <a:pt x="24807" y="7632"/>
                  <a:pt x="24961" y="7401"/>
                </a:cubicBezTo>
                <a:cubicBezTo>
                  <a:pt x="25070" y="7235"/>
                  <a:pt x="25038" y="7127"/>
                  <a:pt x="24876" y="7018"/>
                </a:cubicBezTo>
                <a:cubicBezTo>
                  <a:pt x="24786" y="6957"/>
                  <a:pt x="24698" y="6892"/>
                  <a:pt x="24603" y="6838"/>
                </a:cubicBezTo>
                <a:cubicBezTo>
                  <a:pt x="24528" y="6795"/>
                  <a:pt x="24444" y="6767"/>
                  <a:pt x="24364" y="6732"/>
                </a:cubicBezTo>
                <a:cubicBezTo>
                  <a:pt x="24638" y="6561"/>
                  <a:pt x="24797" y="6270"/>
                  <a:pt x="25012" y="6031"/>
                </a:cubicBezTo>
                <a:cubicBezTo>
                  <a:pt x="25168" y="5858"/>
                  <a:pt x="25339" y="5698"/>
                  <a:pt x="25505" y="5533"/>
                </a:cubicBezTo>
                <a:cubicBezTo>
                  <a:pt x="25723" y="5317"/>
                  <a:pt x="25722" y="5282"/>
                  <a:pt x="25471" y="5106"/>
                </a:cubicBezTo>
                <a:cubicBezTo>
                  <a:pt x="25616" y="4941"/>
                  <a:pt x="25758" y="4773"/>
                  <a:pt x="25906" y="4612"/>
                </a:cubicBezTo>
                <a:cubicBezTo>
                  <a:pt x="26026" y="4480"/>
                  <a:pt x="26028" y="4462"/>
                  <a:pt x="25929" y="4366"/>
                </a:cubicBezTo>
                <a:cubicBezTo>
                  <a:pt x="26074" y="4150"/>
                  <a:pt x="26227" y="3944"/>
                  <a:pt x="26356" y="3724"/>
                </a:cubicBezTo>
                <a:cubicBezTo>
                  <a:pt x="26428" y="3602"/>
                  <a:pt x="26388" y="3551"/>
                  <a:pt x="26247" y="3485"/>
                </a:cubicBezTo>
                <a:cubicBezTo>
                  <a:pt x="26125" y="3429"/>
                  <a:pt x="26009" y="3364"/>
                  <a:pt x="25882" y="3300"/>
                </a:cubicBezTo>
                <a:cubicBezTo>
                  <a:pt x="26072" y="3060"/>
                  <a:pt x="26272" y="2811"/>
                  <a:pt x="26475" y="2555"/>
                </a:cubicBezTo>
                <a:cubicBezTo>
                  <a:pt x="26447" y="2535"/>
                  <a:pt x="26419" y="2517"/>
                  <a:pt x="26406" y="2507"/>
                </a:cubicBezTo>
                <a:cubicBezTo>
                  <a:pt x="26524" y="2230"/>
                  <a:pt x="26783" y="2028"/>
                  <a:pt x="26812" y="1704"/>
                </a:cubicBezTo>
                <a:cubicBezTo>
                  <a:pt x="26820" y="1598"/>
                  <a:pt x="26820" y="1598"/>
                  <a:pt x="26727" y="1573"/>
                </a:cubicBezTo>
                <a:cubicBezTo>
                  <a:pt x="26910" y="1289"/>
                  <a:pt x="27092" y="1001"/>
                  <a:pt x="27280" y="717"/>
                </a:cubicBezTo>
                <a:cubicBezTo>
                  <a:pt x="27386" y="555"/>
                  <a:pt x="27509" y="400"/>
                  <a:pt x="27612" y="236"/>
                </a:cubicBezTo>
                <a:cubicBezTo>
                  <a:pt x="27652" y="172"/>
                  <a:pt x="27658" y="89"/>
                  <a:pt x="27681" y="13"/>
                </a:cubicBezTo>
                <a:cubicBezTo>
                  <a:pt x="27634" y="12"/>
                  <a:pt x="27583" y="1"/>
                  <a:pt x="27537" y="1"/>
                </a:cubicBezTo>
                <a:close/>
              </a:path>
            </a:pathLst>
          </a:custGeom>
          <a:solidFill>
            <a:srgbClr val="80B31A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" name="Google Shape;110;p34"/>
          <p:cNvSpPr/>
          <p:nvPr/>
        </p:nvSpPr>
        <p:spPr>
          <a:xfrm rot="-9647156">
            <a:off x="2360315" y="-176074"/>
            <a:ext cx="476352" cy="478652"/>
          </a:xfrm>
          <a:custGeom>
            <a:avLst/>
            <a:gdLst/>
            <a:ahLst/>
            <a:cxnLst/>
            <a:rect l="l" t="t" r="r" b="b"/>
            <a:pathLst>
              <a:path w="19054" h="19146" extrusionOk="0">
                <a:moveTo>
                  <a:pt x="11701" y="1"/>
                </a:moveTo>
                <a:cubicBezTo>
                  <a:pt x="11687" y="1"/>
                  <a:pt x="11669" y="5"/>
                  <a:pt x="11665" y="12"/>
                </a:cubicBezTo>
                <a:cubicBezTo>
                  <a:pt x="11630" y="76"/>
                  <a:pt x="11581" y="139"/>
                  <a:pt x="11568" y="207"/>
                </a:cubicBezTo>
                <a:cubicBezTo>
                  <a:pt x="11531" y="417"/>
                  <a:pt x="11512" y="630"/>
                  <a:pt x="11476" y="840"/>
                </a:cubicBezTo>
                <a:cubicBezTo>
                  <a:pt x="11392" y="1331"/>
                  <a:pt x="11306" y="1822"/>
                  <a:pt x="11212" y="2312"/>
                </a:cubicBezTo>
                <a:cubicBezTo>
                  <a:pt x="11144" y="2669"/>
                  <a:pt x="11063" y="3022"/>
                  <a:pt x="10987" y="3376"/>
                </a:cubicBezTo>
                <a:cubicBezTo>
                  <a:pt x="10980" y="3405"/>
                  <a:pt x="10969" y="3430"/>
                  <a:pt x="10946" y="3454"/>
                </a:cubicBezTo>
                <a:cubicBezTo>
                  <a:pt x="10955" y="3386"/>
                  <a:pt x="10972" y="3318"/>
                  <a:pt x="10970" y="3250"/>
                </a:cubicBezTo>
                <a:cubicBezTo>
                  <a:pt x="10965" y="3133"/>
                  <a:pt x="10946" y="3016"/>
                  <a:pt x="10931" y="2900"/>
                </a:cubicBezTo>
                <a:cubicBezTo>
                  <a:pt x="10929" y="2887"/>
                  <a:pt x="10908" y="2877"/>
                  <a:pt x="10902" y="2871"/>
                </a:cubicBezTo>
                <a:cubicBezTo>
                  <a:pt x="10895" y="2842"/>
                  <a:pt x="10892" y="2816"/>
                  <a:pt x="10884" y="2792"/>
                </a:cubicBezTo>
                <a:cubicBezTo>
                  <a:pt x="10869" y="2744"/>
                  <a:pt x="10863" y="2724"/>
                  <a:pt x="10848" y="2724"/>
                </a:cubicBezTo>
                <a:cubicBezTo>
                  <a:pt x="10836" y="2724"/>
                  <a:pt x="10818" y="2736"/>
                  <a:pt x="10786" y="2756"/>
                </a:cubicBezTo>
                <a:cubicBezTo>
                  <a:pt x="10724" y="2795"/>
                  <a:pt x="10660" y="2829"/>
                  <a:pt x="10601" y="2864"/>
                </a:cubicBezTo>
                <a:cubicBezTo>
                  <a:pt x="10636" y="2733"/>
                  <a:pt x="10553" y="2623"/>
                  <a:pt x="10501" y="2504"/>
                </a:cubicBezTo>
                <a:cubicBezTo>
                  <a:pt x="10463" y="2419"/>
                  <a:pt x="10419" y="2337"/>
                  <a:pt x="10373" y="2254"/>
                </a:cubicBezTo>
                <a:cubicBezTo>
                  <a:pt x="10341" y="2194"/>
                  <a:pt x="10316" y="2165"/>
                  <a:pt x="10284" y="2165"/>
                </a:cubicBezTo>
                <a:cubicBezTo>
                  <a:pt x="10256" y="2165"/>
                  <a:pt x="10222" y="2188"/>
                  <a:pt x="10175" y="2234"/>
                </a:cubicBezTo>
                <a:cubicBezTo>
                  <a:pt x="10110" y="2142"/>
                  <a:pt x="10049" y="2048"/>
                  <a:pt x="9977" y="1961"/>
                </a:cubicBezTo>
                <a:cubicBezTo>
                  <a:pt x="9909" y="1880"/>
                  <a:pt x="9829" y="1810"/>
                  <a:pt x="9756" y="1734"/>
                </a:cubicBezTo>
                <a:cubicBezTo>
                  <a:pt x="9743" y="1720"/>
                  <a:pt x="9731" y="1714"/>
                  <a:pt x="9720" y="1714"/>
                </a:cubicBezTo>
                <a:cubicBezTo>
                  <a:pt x="9704" y="1714"/>
                  <a:pt x="9691" y="1726"/>
                  <a:pt x="9680" y="1745"/>
                </a:cubicBezTo>
                <a:cubicBezTo>
                  <a:pt x="9649" y="1803"/>
                  <a:pt x="9618" y="1861"/>
                  <a:pt x="9597" y="1923"/>
                </a:cubicBezTo>
                <a:cubicBezTo>
                  <a:pt x="9560" y="2028"/>
                  <a:pt x="9535" y="2140"/>
                  <a:pt x="9490" y="2243"/>
                </a:cubicBezTo>
                <a:cubicBezTo>
                  <a:pt x="9459" y="2312"/>
                  <a:pt x="9397" y="2368"/>
                  <a:pt x="9386" y="2450"/>
                </a:cubicBezTo>
                <a:cubicBezTo>
                  <a:pt x="9377" y="2510"/>
                  <a:pt x="9365" y="2567"/>
                  <a:pt x="9354" y="2629"/>
                </a:cubicBezTo>
                <a:cubicBezTo>
                  <a:pt x="9156" y="2482"/>
                  <a:pt x="8949" y="2347"/>
                  <a:pt x="8799" y="2120"/>
                </a:cubicBezTo>
                <a:cubicBezTo>
                  <a:pt x="8789" y="2168"/>
                  <a:pt x="8785" y="2196"/>
                  <a:pt x="8778" y="2234"/>
                </a:cubicBezTo>
                <a:cubicBezTo>
                  <a:pt x="8763" y="2211"/>
                  <a:pt x="8749" y="2198"/>
                  <a:pt x="8747" y="2183"/>
                </a:cubicBezTo>
                <a:cubicBezTo>
                  <a:pt x="8740" y="2154"/>
                  <a:pt x="8738" y="2132"/>
                  <a:pt x="8702" y="2132"/>
                </a:cubicBezTo>
                <a:cubicBezTo>
                  <a:pt x="8700" y="2132"/>
                  <a:pt x="8698" y="2132"/>
                  <a:pt x="8695" y="2132"/>
                </a:cubicBezTo>
                <a:cubicBezTo>
                  <a:pt x="8695" y="2132"/>
                  <a:pt x="8694" y="2132"/>
                  <a:pt x="8694" y="2132"/>
                </a:cubicBezTo>
                <a:cubicBezTo>
                  <a:pt x="8682" y="2132"/>
                  <a:pt x="8665" y="2110"/>
                  <a:pt x="8657" y="2095"/>
                </a:cubicBezTo>
                <a:cubicBezTo>
                  <a:pt x="8609" y="2003"/>
                  <a:pt x="8527" y="1947"/>
                  <a:pt x="8439" y="1903"/>
                </a:cubicBezTo>
                <a:cubicBezTo>
                  <a:pt x="8376" y="1873"/>
                  <a:pt x="8320" y="1830"/>
                  <a:pt x="8256" y="1798"/>
                </a:cubicBezTo>
                <a:cubicBezTo>
                  <a:pt x="8236" y="1787"/>
                  <a:pt x="8221" y="1782"/>
                  <a:pt x="8209" y="1782"/>
                </a:cubicBezTo>
                <a:cubicBezTo>
                  <a:pt x="8188" y="1782"/>
                  <a:pt x="8177" y="1799"/>
                  <a:pt x="8166" y="1838"/>
                </a:cubicBezTo>
                <a:cubicBezTo>
                  <a:pt x="8160" y="1857"/>
                  <a:pt x="8152" y="1877"/>
                  <a:pt x="8141" y="1911"/>
                </a:cubicBezTo>
                <a:cubicBezTo>
                  <a:pt x="8090" y="1878"/>
                  <a:pt x="8044" y="1852"/>
                  <a:pt x="8004" y="1818"/>
                </a:cubicBezTo>
                <a:cubicBezTo>
                  <a:pt x="7926" y="1753"/>
                  <a:pt x="7853" y="1682"/>
                  <a:pt x="7774" y="1616"/>
                </a:cubicBezTo>
                <a:cubicBezTo>
                  <a:pt x="7756" y="1601"/>
                  <a:pt x="7737" y="1591"/>
                  <a:pt x="7719" y="1591"/>
                </a:cubicBezTo>
                <a:cubicBezTo>
                  <a:pt x="7700" y="1591"/>
                  <a:pt x="7682" y="1602"/>
                  <a:pt x="7666" y="1632"/>
                </a:cubicBezTo>
                <a:cubicBezTo>
                  <a:pt x="7655" y="1655"/>
                  <a:pt x="7640" y="1665"/>
                  <a:pt x="7621" y="1665"/>
                </a:cubicBezTo>
                <a:cubicBezTo>
                  <a:pt x="7608" y="1665"/>
                  <a:pt x="7593" y="1659"/>
                  <a:pt x="7576" y="1648"/>
                </a:cubicBezTo>
                <a:cubicBezTo>
                  <a:pt x="7495" y="1594"/>
                  <a:pt x="7410" y="1548"/>
                  <a:pt x="7308" y="1537"/>
                </a:cubicBezTo>
                <a:cubicBezTo>
                  <a:pt x="7295" y="1536"/>
                  <a:pt x="7283" y="1535"/>
                  <a:pt x="7272" y="1535"/>
                </a:cubicBezTo>
                <a:cubicBezTo>
                  <a:pt x="7226" y="1535"/>
                  <a:pt x="7203" y="1552"/>
                  <a:pt x="7191" y="1610"/>
                </a:cubicBezTo>
                <a:cubicBezTo>
                  <a:pt x="7165" y="1740"/>
                  <a:pt x="7148" y="1870"/>
                  <a:pt x="7132" y="2001"/>
                </a:cubicBezTo>
                <a:cubicBezTo>
                  <a:pt x="7128" y="2038"/>
                  <a:pt x="7125" y="2060"/>
                  <a:pt x="7100" y="2060"/>
                </a:cubicBezTo>
                <a:cubicBezTo>
                  <a:pt x="7090" y="2060"/>
                  <a:pt x="7078" y="2057"/>
                  <a:pt x="7060" y="2050"/>
                </a:cubicBezTo>
                <a:cubicBezTo>
                  <a:pt x="7004" y="2027"/>
                  <a:pt x="6939" y="2017"/>
                  <a:pt x="6877" y="2007"/>
                </a:cubicBezTo>
                <a:cubicBezTo>
                  <a:pt x="6772" y="1991"/>
                  <a:pt x="6694" y="1924"/>
                  <a:pt x="6607" y="1873"/>
                </a:cubicBezTo>
                <a:cubicBezTo>
                  <a:pt x="6537" y="1831"/>
                  <a:pt x="6465" y="1792"/>
                  <a:pt x="6391" y="1767"/>
                </a:cubicBezTo>
                <a:cubicBezTo>
                  <a:pt x="6371" y="1760"/>
                  <a:pt x="6354" y="1757"/>
                  <a:pt x="6340" y="1757"/>
                </a:cubicBezTo>
                <a:cubicBezTo>
                  <a:pt x="6290" y="1757"/>
                  <a:pt x="6267" y="1794"/>
                  <a:pt x="6268" y="1864"/>
                </a:cubicBezTo>
                <a:cubicBezTo>
                  <a:pt x="6269" y="1890"/>
                  <a:pt x="6269" y="1916"/>
                  <a:pt x="6269" y="1956"/>
                </a:cubicBezTo>
                <a:cubicBezTo>
                  <a:pt x="6200" y="1925"/>
                  <a:pt x="6139" y="1900"/>
                  <a:pt x="6079" y="1872"/>
                </a:cubicBezTo>
                <a:cubicBezTo>
                  <a:pt x="6025" y="1846"/>
                  <a:pt x="5975" y="1812"/>
                  <a:pt x="5922" y="1785"/>
                </a:cubicBezTo>
                <a:cubicBezTo>
                  <a:pt x="5886" y="1766"/>
                  <a:pt x="5860" y="1756"/>
                  <a:pt x="5837" y="1756"/>
                </a:cubicBezTo>
                <a:cubicBezTo>
                  <a:pt x="5801" y="1756"/>
                  <a:pt x="5774" y="1782"/>
                  <a:pt x="5733" y="1841"/>
                </a:cubicBezTo>
                <a:cubicBezTo>
                  <a:pt x="5619" y="1810"/>
                  <a:pt x="5499" y="1777"/>
                  <a:pt x="5379" y="1743"/>
                </a:cubicBezTo>
                <a:cubicBezTo>
                  <a:pt x="5375" y="1742"/>
                  <a:pt x="5371" y="1741"/>
                  <a:pt x="5367" y="1741"/>
                </a:cubicBezTo>
                <a:cubicBezTo>
                  <a:pt x="5324" y="1741"/>
                  <a:pt x="5263" y="1799"/>
                  <a:pt x="5270" y="1842"/>
                </a:cubicBezTo>
                <a:cubicBezTo>
                  <a:pt x="5277" y="1888"/>
                  <a:pt x="5287" y="1934"/>
                  <a:pt x="5293" y="1981"/>
                </a:cubicBezTo>
                <a:cubicBezTo>
                  <a:pt x="5295" y="1988"/>
                  <a:pt x="5291" y="1996"/>
                  <a:pt x="5287" y="2011"/>
                </a:cubicBezTo>
                <a:cubicBezTo>
                  <a:pt x="5265" y="2007"/>
                  <a:pt x="5243" y="2007"/>
                  <a:pt x="5224" y="2002"/>
                </a:cubicBezTo>
                <a:cubicBezTo>
                  <a:pt x="5116" y="1971"/>
                  <a:pt x="5008" y="1940"/>
                  <a:pt x="4900" y="1908"/>
                </a:cubicBezTo>
                <a:cubicBezTo>
                  <a:pt x="4883" y="1902"/>
                  <a:pt x="4866" y="1898"/>
                  <a:pt x="4849" y="1895"/>
                </a:cubicBezTo>
                <a:cubicBezTo>
                  <a:pt x="4835" y="1893"/>
                  <a:pt x="4823" y="1892"/>
                  <a:pt x="4813" y="1892"/>
                </a:cubicBezTo>
                <a:cubicBezTo>
                  <a:pt x="4767" y="1892"/>
                  <a:pt x="4752" y="1916"/>
                  <a:pt x="4729" y="1996"/>
                </a:cubicBezTo>
                <a:cubicBezTo>
                  <a:pt x="4667" y="1985"/>
                  <a:pt x="4605" y="1974"/>
                  <a:pt x="4544" y="1961"/>
                </a:cubicBezTo>
                <a:cubicBezTo>
                  <a:pt x="4479" y="1947"/>
                  <a:pt x="4415" y="1928"/>
                  <a:pt x="4350" y="1916"/>
                </a:cubicBezTo>
                <a:cubicBezTo>
                  <a:pt x="4333" y="1913"/>
                  <a:pt x="4318" y="1911"/>
                  <a:pt x="4304" y="1911"/>
                </a:cubicBezTo>
                <a:cubicBezTo>
                  <a:pt x="4235" y="1911"/>
                  <a:pt x="4205" y="1952"/>
                  <a:pt x="4200" y="2044"/>
                </a:cubicBezTo>
                <a:cubicBezTo>
                  <a:pt x="4178" y="2043"/>
                  <a:pt x="4156" y="2044"/>
                  <a:pt x="4134" y="2041"/>
                </a:cubicBezTo>
                <a:cubicBezTo>
                  <a:pt x="4045" y="2028"/>
                  <a:pt x="3954" y="2014"/>
                  <a:pt x="3865" y="1998"/>
                </a:cubicBezTo>
                <a:cubicBezTo>
                  <a:pt x="3810" y="1990"/>
                  <a:pt x="3757" y="1980"/>
                  <a:pt x="3702" y="1967"/>
                </a:cubicBezTo>
                <a:cubicBezTo>
                  <a:pt x="3676" y="1961"/>
                  <a:pt x="3650" y="1951"/>
                  <a:pt x="3624" y="1951"/>
                </a:cubicBezTo>
                <a:cubicBezTo>
                  <a:pt x="3604" y="1951"/>
                  <a:pt x="3584" y="1957"/>
                  <a:pt x="3564" y="1976"/>
                </a:cubicBezTo>
                <a:cubicBezTo>
                  <a:pt x="3561" y="1979"/>
                  <a:pt x="3556" y="1980"/>
                  <a:pt x="3549" y="1980"/>
                </a:cubicBezTo>
                <a:cubicBezTo>
                  <a:pt x="3537" y="1980"/>
                  <a:pt x="3521" y="1975"/>
                  <a:pt x="3510" y="1972"/>
                </a:cubicBezTo>
                <a:cubicBezTo>
                  <a:pt x="3418" y="1954"/>
                  <a:pt x="3327" y="1946"/>
                  <a:pt x="3236" y="1946"/>
                </a:cubicBezTo>
                <a:cubicBezTo>
                  <a:pt x="3109" y="1946"/>
                  <a:pt x="2983" y="1962"/>
                  <a:pt x="2857" y="1990"/>
                </a:cubicBezTo>
                <a:cubicBezTo>
                  <a:pt x="2843" y="1992"/>
                  <a:pt x="2828" y="1997"/>
                  <a:pt x="2815" y="2003"/>
                </a:cubicBezTo>
                <a:cubicBezTo>
                  <a:pt x="2750" y="2037"/>
                  <a:pt x="2745" y="2067"/>
                  <a:pt x="2805" y="2108"/>
                </a:cubicBezTo>
                <a:cubicBezTo>
                  <a:pt x="2865" y="2150"/>
                  <a:pt x="2930" y="2185"/>
                  <a:pt x="2995" y="2222"/>
                </a:cubicBezTo>
                <a:cubicBezTo>
                  <a:pt x="3089" y="2276"/>
                  <a:pt x="3184" y="2329"/>
                  <a:pt x="3278" y="2383"/>
                </a:cubicBezTo>
                <a:cubicBezTo>
                  <a:pt x="3289" y="2389"/>
                  <a:pt x="3305" y="2403"/>
                  <a:pt x="3304" y="2409"/>
                </a:cubicBezTo>
                <a:cubicBezTo>
                  <a:pt x="3286" y="2476"/>
                  <a:pt x="3341" y="2492"/>
                  <a:pt x="3381" y="2517"/>
                </a:cubicBezTo>
                <a:cubicBezTo>
                  <a:pt x="3520" y="2600"/>
                  <a:pt x="3660" y="2684"/>
                  <a:pt x="3794" y="2764"/>
                </a:cubicBezTo>
                <a:cubicBezTo>
                  <a:pt x="3794" y="2779"/>
                  <a:pt x="3795" y="2782"/>
                  <a:pt x="3794" y="2783"/>
                </a:cubicBezTo>
                <a:cubicBezTo>
                  <a:pt x="3726" y="2883"/>
                  <a:pt x="3728" y="2911"/>
                  <a:pt x="3820" y="2999"/>
                </a:cubicBezTo>
                <a:cubicBezTo>
                  <a:pt x="3898" y="3072"/>
                  <a:pt x="3976" y="3143"/>
                  <a:pt x="4052" y="3217"/>
                </a:cubicBezTo>
                <a:cubicBezTo>
                  <a:pt x="4066" y="3232"/>
                  <a:pt x="4068" y="3261"/>
                  <a:pt x="4078" y="3282"/>
                </a:cubicBezTo>
                <a:cubicBezTo>
                  <a:pt x="4088" y="3305"/>
                  <a:pt x="4096" y="3334"/>
                  <a:pt x="4114" y="3350"/>
                </a:cubicBezTo>
                <a:cubicBezTo>
                  <a:pt x="4184" y="3415"/>
                  <a:pt x="4258" y="3475"/>
                  <a:pt x="4335" y="3541"/>
                </a:cubicBezTo>
                <a:cubicBezTo>
                  <a:pt x="4287" y="3591"/>
                  <a:pt x="4237" y="3642"/>
                  <a:pt x="4187" y="3693"/>
                </a:cubicBezTo>
                <a:cubicBezTo>
                  <a:pt x="4156" y="3724"/>
                  <a:pt x="4127" y="3752"/>
                  <a:pt x="4094" y="3781"/>
                </a:cubicBezTo>
                <a:cubicBezTo>
                  <a:pt x="4052" y="3818"/>
                  <a:pt x="4057" y="3854"/>
                  <a:pt x="4097" y="3888"/>
                </a:cubicBezTo>
                <a:cubicBezTo>
                  <a:pt x="4132" y="3916"/>
                  <a:pt x="4168" y="3942"/>
                  <a:pt x="4205" y="3966"/>
                </a:cubicBezTo>
                <a:cubicBezTo>
                  <a:pt x="4338" y="4055"/>
                  <a:pt x="4472" y="4142"/>
                  <a:pt x="4603" y="4230"/>
                </a:cubicBezTo>
                <a:cubicBezTo>
                  <a:pt x="4612" y="4235"/>
                  <a:pt x="4619" y="4244"/>
                  <a:pt x="4626" y="4250"/>
                </a:cubicBezTo>
                <a:cubicBezTo>
                  <a:pt x="4587" y="4327"/>
                  <a:pt x="4596" y="4358"/>
                  <a:pt x="4675" y="4393"/>
                </a:cubicBezTo>
                <a:cubicBezTo>
                  <a:pt x="4747" y="4424"/>
                  <a:pt x="4824" y="4446"/>
                  <a:pt x="4900" y="4467"/>
                </a:cubicBezTo>
                <a:cubicBezTo>
                  <a:pt x="5076" y="4521"/>
                  <a:pt x="5216" y="4640"/>
                  <a:pt x="5375" y="4724"/>
                </a:cubicBezTo>
                <a:cubicBezTo>
                  <a:pt x="5442" y="4760"/>
                  <a:pt x="5513" y="4785"/>
                  <a:pt x="5584" y="4816"/>
                </a:cubicBezTo>
                <a:cubicBezTo>
                  <a:pt x="5583" y="4819"/>
                  <a:pt x="5584" y="4826"/>
                  <a:pt x="5581" y="4827"/>
                </a:cubicBezTo>
                <a:cubicBezTo>
                  <a:pt x="5435" y="4899"/>
                  <a:pt x="5291" y="4977"/>
                  <a:pt x="5138" y="5037"/>
                </a:cubicBezTo>
                <a:cubicBezTo>
                  <a:pt x="4910" y="5129"/>
                  <a:pt x="4668" y="5162"/>
                  <a:pt x="4422" y="5177"/>
                </a:cubicBezTo>
                <a:cubicBezTo>
                  <a:pt x="4398" y="5179"/>
                  <a:pt x="4372" y="5187"/>
                  <a:pt x="4349" y="5196"/>
                </a:cubicBezTo>
                <a:cubicBezTo>
                  <a:pt x="4242" y="5236"/>
                  <a:pt x="4240" y="5244"/>
                  <a:pt x="4288" y="5346"/>
                </a:cubicBezTo>
                <a:cubicBezTo>
                  <a:pt x="4290" y="5352"/>
                  <a:pt x="4290" y="5360"/>
                  <a:pt x="4293" y="5376"/>
                </a:cubicBezTo>
                <a:cubicBezTo>
                  <a:pt x="4227" y="5388"/>
                  <a:pt x="4160" y="5401"/>
                  <a:pt x="4094" y="5412"/>
                </a:cubicBezTo>
                <a:cubicBezTo>
                  <a:pt x="4061" y="5418"/>
                  <a:pt x="4027" y="5422"/>
                  <a:pt x="3994" y="5429"/>
                </a:cubicBezTo>
                <a:cubicBezTo>
                  <a:pt x="3944" y="5442"/>
                  <a:pt x="3906" y="5464"/>
                  <a:pt x="3928" y="5530"/>
                </a:cubicBezTo>
                <a:cubicBezTo>
                  <a:pt x="3845" y="5553"/>
                  <a:pt x="3763" y="5570"/>
                  <a:pt x="3687" y="5599"/>
                </a:cubicBezTo>
                <a:cubicBezTo>
                  <a:pt x="3607" y="5632"/>
                  <a:pt x="3531" y="5674"/>
                  <a:pt x="3455" y="5718"/>
                </a:cubicBezTo>
                <a:cubicBezTo>
                  <a:pt x="3409" y="5745"/>
                  <a:pt x="3404" y="5782"/>
                  <a:pt x="3448" y="5820"/>
                </a:cubicBezTo>
                <a:cubicBezTo>
                  <a:pt x="3510" y="5875"/>
                  <a:pt x="3568" y="5932"/>
                  <a:pt x="3639" y="5997"/>
                </a:cubicBezTo>
                <a:cubicBezTo>
                  <a:pt x="3569" y="6041"/>
                  <a:pt x="3505" y="6069"/>
                  <a:pt x="3433" y="6070"/>
                </a:cubicBezTo>
                <a:cubicBezTo>
                  <a:pt x="3427" y="6071"/>
                  <a:pt x="3422" y="6071"/>
                  <a:pt x="3416" y="6071"/>
                </a:cubicBezTo>
                <a:cubicBezTo>
                  <a:pt x="3339" y="6071"/>
                  <a:pt x="3260" y="6064"/>
                  <a:pt x="3184" y="6061"/>
                </a:cubicBezTo>
                <a:cubicBezTo>
                  <a:pt x="3165" y="6061"/>
                  <a:pt x="3145" y="6061"/>
                  <a:pt x="3126" y="6062"/>
                </a:cubicBezTo>
                <a:cubicBezTo>
                  <a:pt x="3047" y="6069"/>
                  <a:pt x="3029" y="6093"/>
                  <a:pt x="3054" y="6168"/>
                </a:cubicBezTo>
                <a:cubicBezTo>
                  <a:pt x="3055" y="6173"/>
                  <a:pt x="3053" y="6180"/>
                  <a:pt x="3052" y="6190"/>
                </a:cubicBezTo>
                <a:cubicBezTo>
                  <a:pt x="3026" y="6190"/>
                  <a:pt x="3000" y="6189"/>
                  <a:pt x="2975" y="6189"/>
                </a:cubicBezTo>
                <a:cubicBezTo>
                  <a:pt x="2943" y="6189"/>
                  <a:pt x="2911" y="6190"/>
                  <a:pt x="2880" y="6193"/>
                </a:cubicBezTo>
                <a:cubicBezTo>
                  <a:pt x="2726" y="6206"/>
                  <a:pt x="2586" y="6255"/>
                  <a:pt x="2473" y="6366"/>
                </a:cubicBezTo>
                <a:cubicBezTo>
                  <a:pt x="2430" y="6407"/>
                  <a:pt x="2420" y="6443"/>
                  <a:pt x="2466" y="6489"/>
                </a:cubicBezTo>
                <a:cubicBezTo>
                  <a:pt x="2497" y="6520"/>
                  <a:pt x="2522" y="6559"/>
                  <a:pt x="2554" y="6600"/>
                </a:cubicBezTo>
                <a:cubicBezTo>
                  <a:pt x="2509" y="6612"/>
                  <a:pt x="2471" y="6620"/>
                  <a:pt x="2432" y="6632"/>
                </a:cubicBezTo>
                <a:cubicBezTo>
                  <a:pt x="2330" y="6667"/>
                  <a:pt x="2226" y="6698"/>
                  <a:pt x="2128" y="6743"/>
                </a:cubicBezTo>
                <a:cubicBezTo>
                  <a:pt x="1995" y="6805"/>
                  <a:pt x="1994" y="6828"/>
                  <a:pt x="2098" y="6936"/>
                </a:cubicBezTo>
                <a:cubicBezTo>
                  <a:pt x="2065" y="6952"/>
                  <a:pt x="2033" y="6970"/>
                  <a:pt x="2002" y="6985"/>
                </a:cubicBezTo>
                <a:cubicBezTo>
                  <a:pt x="1958" y="7007"/>
                  <a:pt x="1913" y="7026"/>
                  <a:pt x="1872" y="7052"/>
                </a:cubicBezTo>
                <a:cubicBezTo>
                  <a:pt x="1823" y="7083"/>
                  <a:pt x="1787" y="7121"/>
                  <a:pt x="1833" y="7182"/>
                </a:cubicBezTo>
                <a:cubicBezTo>
                  <a:pt x="1791" y="7220"/>
                  <a:pt x="1750" y="7254"/>
                  <a:pt x="1715" y="7294"/>
                </a:cubicBezTo>
                <a:cubicBezTo>
                  <a:pt x="1668" y="7347"/>
                  <a:pt x="1675" y="7373"/>
                  <a:pt x="1737" y="7407"/>
                </a:cubicBezTo>
                <a:cubicBezTo>
                  <a:pt x="1815" y="7449"/>
                  <a:pt x="1892" y="7492"/>
                  <a:pt x="1969" y="7538"/>
                </a:cubicBezTo>
                <a:cubicBezTo>
                  <a:pt x="1980" y="7543"/>
                  <a:pt x="1992" y="7554"/>
                  <a:pt x="1993" y="7564"/>
                </a:cubicBezTo>
                <a:cubicBezTo>
                  <a:pt x="2011" y="7716"/>
                  <a:pt x="2121" y="7813"/>
                  <a:pt x="2204" y="7924"/>
                </a:cubicBezTo>
                <a:cubicBezTo>
                  <a:pt x="2250" y="7985"/>
                  <a:pt x="2314" y="8033"/>
                  <a:pt x="2364" y="8081"/>
                </a:cubicBezTo>
                <a:cubicBezTo>
                  <a:pt x="2241" y="8177"/>
                  <a:pt x="2118" y="8272"/>
                  <a:pt x="1995" y="8371"/>
                </a:cubicBezTo>
                <a:cubicBezTo>
                  <a:pt x="1962" y="8400"/>
                  <a:pt x="1938" y="8438"/>
                  <a:pt x="1903" y="8464"/>
                </a:cubicBezTo>
                <a:cubicBezTo>
                  <a:pt x="1853" y="8501"/>
                  <a:pt x="1793" y="8525"/>
                  <a:pt x="1742" y="8565"/>
                </a:cubicBezTo>
                <a:cubicBezTo>
                  <a:pt x="1680" y="8612"/>
                  <a:pt x="1618" y="8660"/>
                  <a:pt x="1567" y="8720"/>
                </a:cubicBezTo>
                <a:cubicBezTo>
                  <a:pt x="1515" y="8781"/>
                  <a:pt x="1527" y="8813"/>
                  <a:pt x="1593" y="8860"/>
                </a:cubicBezTo>
                <a:cubicBezTo>
                  <a:pt x="1619" y="8878"/>
                  <a:pt x="1643" y="8897"/>
                  <a:pt x="1671" y="8919"/>
                </a:cubicBezTo>
                <a:cubicBezTo>
                  <a:pt x="1603" y="8987"/>
                  <a:pt x="1537" y="9050"/>
                  <a:pt x="1475" y="9116"/>
                </a:cubicBezTo>
                <a:cubicBezTo>
                  <a:pt x="1376" y="9219"/>
                  <a:pt x="1278" y="9323"/>
                  <a:pt x="1180" y="9426"/>
                </a:cubicBezTo>
                <a:cubicBezTo>
                  <a:pt x="1133" y="9475"/>
                  <a:pt x="1136" y="9486"/>
                  <a:pt x="1213" y="9566"/>
                </a:cubicBezTo>
                <a:cubicBezTo>
                  <a:pt x="1186" y="9611"/>
                  <a:pt x="1154" y="9655"/>
                  <a:pt x="1130" y="9703"/>
                </a:cubicBezTo>
                <a:cubicBezTo>
                  <a:pt x="1098" y="9771"/>
                  <a:pt x="1068" y="9842"/>
                  <a:pt x="1047" y="9914"/>
                </a:cubicBezTo>
                <a:cubicBezTo>
                  <a:pt x="1028" y="9975"/>
                  <a:pt x="1061" y="10008"/>
                  <a:pt x="1120" y="10034"/>
                </a:cubicBezTo>
                <a:cubicBezTo>
                  <a:pt x="1206" y="10073"/>
                  <a:pt x="1287" y="10124"/>
                  <a:pt x="1368" y="10173"/>
                </a:cubicBezTo>
                <a:cubicBezTo>
                  <a:pt x="1408" y="10196"/>
                  <a:pt x="1397" y="10219"/>
                  <a:pt x="1367" y="10253"/>
                </a:cubicBezTo>
                <a:cubicBezTo>
                  <a:pt x="1272" y="10356"/>
                  <a:pt x="1181" y="10464"/>
                  <a:pt x="1092" y="10571"/>
                </a:cubicBezTo>
                <a:cubicBezTo>
                  <a:pt x="1049" y="10620"/>
                  <a:pt x="1010" y="10674"/>
                  <a:pt x="969" y="10726"/>
                </a:cubicBezTo>
                <a:cubicBezTo>
                  <a:pt x="943" y="10761"/>
                  <a:pt x="922" y="10793"/>
                  <a:pt x="975" y="10828"/>
                </a:cubicBezTo>
                <a:cubicBezTo>
                  <a:pt x="985" y="10834"/>
                  <a:pt x="984" y="10874"/>
                  <a:pt x="975" y="10891"/>
                </a:cubicBezTo>
                <a:cubicBezTo>
                  <a:pt x="935" y="10959"/>
                  <a:pt x="884" y="11020"/>
                  <a:pt x="851" y="11091"/>
                </a:cubicBezTo>
                <a:cubicBezTo>
                  <a:pt x="820" y="11155"/>
                  <a:pt x="802" y="11226"/>
                  <a:pt x="786" y="11297"/>
                </a:cubicBezTo>
                <a:cubicBezTo>
                  <a:pt x="775" y="11349"/>
                  <a:pt x="791" y="11394"/>
                  <a:pt x="856" y="11404"/>
                </a:cubicBezTo>
                <a:cubicBezTo>
                  <a:pt x="871" y="11406"/>
                  <a:pt x="883" y="11416"/>
                  <a:pt x="901" y="11423"/>
                </a:cubicBezTo>
                <a:cubicBezTo>
                  <a:pt x="862" y="11487"/>
                  <a:pt x="826" y="11546"/>
                  <a:pt x="789" y="11605"/>
                </a:cubicBezTo>
                <a:cubicBezTo>
                  <a:pt x="677" y="11778"/>
                  <a:pt x="559" y="11947"/>
                  <a:pt x="452" y="12124"/>
                </a:cubicBezTo>
                <a:cubicBezTo>
                  <a:pt x="336" y="12316"/>
                  <a:pt x="200" y="12495"/>
                  <a:pt x="76" y="12681"/>
                </a:cubicBezTo>
                <a:cubicBezTo>
                  <a:pt x="46" y="12726"/>
                  <a:pt x="27" y="12780"/>
                  <a:pt x="10" y="12831"/>
                </a:cubicBezTo>
                <a:cubicBezTo>
                  <a:pt x="1" y="12862"/>
                  <a:pt x="12" y="12885"/>
                  <a:pt x="38" y="12885"/>
                </a:cubicBezTo>
                <a:cubicBezTo>
                  <a:pt x="45" y="12885"/>
                  <a:pt x="54" y="12883"/>
                  <a:pt x="64" y="12879"/>
                </a:cubicBezTo>
                <a:cubicBezTo>
                  <a:pt x="130" y="12853"/>
                  <a:pt x="195" y="12824"/>
                  <a:pt x="259" y="12791"/>
                </a:cubicBezTo>
                <a:cubicBezTo>
                  <a:pt x="385" y="12728"/>
                  <a:pt x="507" y="12659"/>
                  <a:pt x="635" y="12601"/>
                </a:cubicBezTo>
                <a:cubicBezTo>
                  <a:pt x="757" y="12544"/>
                  <a:pt x="886" y="12497"/>
                  <a:pt x="1012" y="12449"/>
                </a:cubicBezTo>
                <a:cubicBezTo>
                  <a:pt x="1073" y="12424"/>
                  <a:pt x="1138" y="12403"/>
                  <a:pt x="1201" y="12380"/>
                </a:cubicBezTo>
                <a:cubicBezTo>
                  <a:pt x="1226" y="12455"/>
                  <a:pt x="1236" y="12478"/>
                  <a:pt x="1278" y="12478"/>
                </a:cubicBezTo>
                <a:cubicBezTo>
                  <a:pt x="1292" y="12478"/>
                  <a:pt x="1309" y="12475"/>
                  <a:pt x="1332" y="12471"/>
                </a:cubicBezTo>
                <a:cubicBezTo>
                  <a:pt x="1400" y="12459"/>
                  <a:pt x="1467" y="12435"/>
                  <a:pt x="1531" y="12408"/>
                </a:cubicBezTo>
                <a:cubicBezTo>
                  <a:pt x="1743" y="12320"/>
                  <a:pt x="1953" y="12227"/>
                  <a:pt x="2164" y="12136"/>
                </a:cubicBezTo>
                <a:cubicBezTo>
                  <a:pt x="2169" y="12135"/>
                  <a:pt x="2175" y="12135"/>
                  <a:pt x="2183" y="12133"/>
                </a:cubicBezTo>
                <a:cubicBezTo>
                  <a:pt x="2191" y="12207"/>
                  <a:pt x="2196" y="12279"/>
                  <a:pt x="2204" y="12351"/>
                </a:cubicBezTo>
                <a:cubicBezTo>
                  <a:pt x="2210" y="12405"/>
                  <a:pt x="2247" y="12435"/>
                  <a:pt x="2312" y="12435"/>
                </a:cubicBezTo>
                <a:cubicBezTo>
                  <a:pt x="2402" y="12435"/>
                  <a:pt x="2477" y="12397"/>
                  <a:pt x="2546" y="12346"/>
                </a:cubicBezTo>
                <a:cubicBezTo>
                  <a:pt x="2569" y="12330"/>
                  <a:pt x="2591" y="12313"/>
                  <a:pt x="2617" y="12292"/>
                </a:cubicBezTo>
                <a:cubicBezTo>
                  <a:pt x="2636" y="12338"/>
                  <a:pt x="2663" y="12354"/>
                  <a:pt x="2695" y="12354"/>
                </a:cubicBezTo>
                <a:cubicBezTo>
                  <a:pt x="2712" y="12354"/>
                  <a:pt x="2731" y="12349"/>
                  <a:pt x="2750" y="12341"/>
                </a:cubicBezTo>
                <a:cubicBezTo>
                  <a:pt x="2877" y="12284"/>
                  <a:pt x="3004" y="12225"/>
                  <a:pt x="3130" y="12169"/>
                </a:cubicBezTo>
                <a:cubicBezTo>
                  <a:pt x="3141" y="12199"/>
                  <a:pt x="3158" y="12230"/>
                  <a:pt x="3166" y="12265"/>
                </a:cubicBezTo>
                <a:cubicBezTo>
                  <a:pt x="3175" y="12306"/>
                  <a:pt x="3197" y="12326"/>
                  <a:pt x="3226" y="12326"/>
                </a:cubicBezTo>
                <a:cubicBezTo>
                  <a:pt x="3243" y="12326"/>
                  <a:pt x="3263" y="12319"/>
                  <a:pt x="3284" y="12306"/>
                </a:cubicBezTo>
                <a:cubicBezTo>
                  <a:pt x="3364" y="12253"/>
                  <a:pt x="3440" y="12194"/>
                  <a:pt x="3515" y="12136"/>
                </a:cubicBezTo>
                <a:cubicBezTo>
                  <a:pt x="3670" y="12011"/>
                  <a:pt x="3824" y="11885"/>
                  <a:pt x="3978" y="11759"/>
                </a:cubicBezTo>
                <a:cubicBezTo>
                  <a:pt x="3999" y="11741"/>
                  <a:pt x="4022" y="11721"/>
                  <a:pt x="4047" y="11701"/>
                </a:cubicBezTo>
                <a:cubicBezTo>
                  <a:pt x="4083" y="11818"/>
                  <a:pt x="4119" y="11934"/>
                  <a:pt x="4153" y="12049"/>
                </a:cubicBezTo>
                <a:cubicBezTo>
                  <a:pt x="4162" y="12083"/>
                  <a:pt x="4177" y="12099"/>
                  <a:pt x="4204" y="12099"/>
                </a:cubicBezTo>
                <a:cubicBezTo>
                  <a:pt x="4211" y="12099"/>
                  <a:pt x="4218" y="12098"/>
                  <a:pt x="4226" y="12097"/>
                </a:cubicBezTo>
                <a:cubicBezTo>
                  <a:pt x="4349" y="12069"/>
                  <a:pt x="4457" y="12013"/>
                  <a:pt x="4533" y="11908"/>
                </a:cubicBezTo>
                <a:cubicBezTo>
                  <a:pt x="4562" y="11933"/>
                  <a:pt x="4584" y="11945"/>
                  <a:pt x="4603" y="11945"/>
                </a:cubicBezTo>
                <a:cubicBezTo>
                  <a:pt x="4626" y="11945"/>
                  <a:pt x="4646" y="11928"/>
                  <a:pt x="4673" y="11894"/>
                </a:cubicBezTo>
                <a:cubicBezTo>
                  <a:pt x="4739" y="11811"/>
                  <a:pt x="4803" y="11726"/>
                  <a:pt x="4866" y="11647"/>
                </a:cubicBezTo>
                <a:cubicBezTo>
                  <a:pt x="4880" y="11649"/>
                  <a:pt x="4885" y="11649"/>
                  <a:pt x="4888" y="11652"/>
                </a:cubicBezTo>
                <a:cubicBezTo>
                  <a:pt x="4925" y="11695"/>
                  <a:pt x="4946" y="11717"/>
                  <a:pt x="4967" y="11717"/>
                </a:cubicBezTo>
                <a:cubicBezTo>
                  <a:pt x="4988" y="11717"/>
                  <a:pt x="5008" y="11694"/>
                  <a:pt x="5045" y="11649"/>
                </a:cubicBezTo>
                <a:cubicBezTo>
                  <a:pt x="5140" y="11533"/>
                  <a:pt x="5236" y="11417"/>
                  <a:pt x="5328" y="11297"/>
                </a:cubicBezTo>
                <a:cubicBezTo>
                  <a:pt x="5364" y="11248"/>
                  <a:pt x="5387" y="11191"/>
                  <a:pt x="5419" y="11133"/>
                </a:cubicBezTo>
                <a:cubicBezTo>
                  <a:pt x="5444" y="11178"/>
                  <a:pt x="5465" y="11215"/>
                  <a:pt x="5485" y="11253"/>
                </a:cubicBezTo>
                <a:cubicBezTo>
                  <a:pt x="5503" y="11287"/>
                  <a:pt x="5522" y="11305"/>
                  <a:pt x="5543" y="11305"/>
                </a:cubicBezTo>
                <a:cubicBezTo>
                  <a:pt x="5560" y="11305"/>
                  <a:pt x="5578" y="11294"/>
                  <a:pt x="5598" y="11271"/>
                </a:cubicBezTo>
                <a:cubicBezTo>
                  <a:pt x="5671" y="11190"/>
                  <a:pt x="5740" y="11104"/>
                  <a:pt x="5805" y="11015"/>
                </a:cubicBezTo>
                <a:cubicBezTo>
                  <a:pt x="5869" y="10926"/>
                  <a:pt x="5946" y="10852"/>
                  <a:pt x="6038" y="10789"/>
                </a:cubicBezTo>
                <a:cubicBezTo>
                  <a:pt x="6111" y="10739"/>
                  <a:pt x="6176" y="10675"/>
                  <a:pt x="6234" y="10608"/>
                </a:cubicBezTo>
                <a:cubicBezTo>
                  <a:pt x="6279" y="10557"/>
                  <a:pt x="6304" y="10490"/>
                  <a:pt x="6346" y="10438"/>
                </a:cubicBezTo>
                <a:cubicBezTo>
                  <a:pt x="6392" y="10382"/>
                  <a:pt x="6453" y="10339"/>
                  <a:pt x="6500" y="10284"/>
                </a:cubicBezTo>
                <a:cubicBezTo>
                  <a:pt x="6556" y="10217"/>
                  <a:pt x="6598" y="10140"/>
                  <a:pt x="6655" y="10074"/>
                </a:cubicBezTo>
                <a:cubicBezTo>
                  <a:pt x="6749" y="9967"/>
                  <a:pt x="6852" y="9868"/>
                  <a:pt x="6948" y="9764"/>
                </a:cubicBezTo>
                <a:cubicBezTo>
                  <a:pt x="7024" y="9682"/>
                  <a:pt x="7097" y="9599"/>
                  <a:pt x="7173" y="9514"/>
                </a:cubicBezTo>
                <a:cubicBezTo>
                  <a:pt x="7178" y="9517"/>
                  <a:pt x="7184" y="9519"/>
                  <a:pt x="7190" y="9522"/>
                </a:cubicBezTo>
                <a:cubicBezTo>
                  <a:pt x="7158" y="9626"/>
                  <a:pt x="7134" y="9733"/>
                  <a:pt x="7093" y="9832"/>
                </a:cubicBezTo>
                <a:cubicBezTo>
                  <a:pt x="7037" y="9970"/>
                  <a:pt x="6969" y="10104"/>
                  <a:pt x="6901" y="10236"/>
                </a:cubicBezTo>
                <a:cubicBezTo>
                  <a:pt x="6834" y="10367"/>
                  <a:pt x="6764" y="10496"/>
                  <a:pt x="6690" y="10622"/>
                </a:cubicBezTo>
                <a:cubicBezTo>
                  <a:pt x="6604" y="10767"/>
                  <a:pt x="6511" y="10906"/>
                  <a:pt x="6421" y="11049"/>
                </a:cubicBezTo>
                <a:cubicBezTo>
                  <a:pt x="6416" y="11057"/>
                  <a:pt x="6411" y="11067"/>
                  <a:pt x="6407" y="11077"/>
                </a:cubicBezTo>
                <a:cubicBezTo>
                  <a:pt x="6376" y="11149"/>
                  <a:pt x="6383" y="11166"/>
                  <a:pt x="6463" y="11194"/>
                </a:cubicBezTo>
                <a:cubicBezTo>
                  <a:pt x="6466" y="11292"/>
                  <a:pt x="6392" y="11358"/>
                  <a:pt x="6351" y="11437"/>
                </a:cubicBezTo>
                <a:cubicBezTo>
                  <a:pt x="6335" y="11469"/>
                  <a:pt x="6310" y="11497"/>
                  <a:pt x="6291" y="11528"/>
                </a:cubicBezTo>
                <a:cubicBezTo>
                  <a:pt x="6260" y="11576"/>
                  <a:pt x="6249" y="11626"/>
                  <a:pt x="6242" y="11687"/>
                </a:cubicBezTo>
                <a:cubicBezTo>
                  <a:pt x="6232" y="11782"/>
                  <a:pt x="6193" y="11874"/>
                  <a:pt x="6157" y="11965"/>
                </a:cubicBezTo>
                <a:cubicBezTo>
                  <a:pt x="6135" y="12022"/>
                  <a:pt x="6092" y="12069"/>
                  <a:pt x="6069" y="12125"/>
                </a:cubicBezTo>
                <a:cubicBezTo>
                  <a:pt x="6043" y="12188"/>
                  <a:pt x="6061" y="12208"/>
                  <a:pt x="6129" y="12217"/>
                </a:cubicBezTo>
                <a:cubicBezTo>
                  <a:pt x="6159" y="12220"/>
                  <a:pt x="6187" y="12227"/>
                  <a:pt x="6227" y="12235"/>
                </a:cubicBezTo>
                <a:cubicBezTo>
                  <a:pt x="6196" y="12292"/>
                  <a:pt x="6175" y="12343"/>
                  <a:pt x="6145" y="12389"/>
                </a:cubicBezTo>
                <a:cubicBezTo>
                  <a:pt x="6083" y="12486"/>
                  <a:pt x="6021" y="12582"/>
                  <a:pt x="5955" y="12677"/>
                </a:cubicBezTo>
                <a:cubicBezTo>
                  <a:pt x="5920" y="12727"/>
                  <a:pt x="5877" y="12773"/>
                  <a:pt x="5841" y="12822"/>
                </a:cubicBezTo>
                <a:cubicBezTo>
                  <a:pt x="5812" y="12862"/>
                  <a:pt x="5779" y="12904"/>
                  <a:pt x="5841" y="12949"/>
                </a:cubicBezTo>
                <a:cubicBezTo>
                  <a:pt x="5850" y="12955"/>
                  <a:pt x="5845" y="12991"/>
                  <a:pt x="5837" y="13010"/>
                </a:cubicBezTo>
                <a:cubicBezTo>
                  <a:pt x="5795" y="13125"/>
                  <a:pt x="5749" y="13239"/>
                  <a:pt x="5704" y="13355"/>
                </a:cubicBezTo>
                <a:cubicBezTo>
                  <a:pt x="5696" y="13377"/>
                  <a:pt x="5691" y="13400"/>
                  <a:pt x="5691" y="13423"/>
                </a:cubicBezTo>
                <a:cubicBezTo>
                  <a:pt x="5691" y="13503"/>
                  <a:pt x="5713" y="13583"/>
                  <a:pt x="5813" y="13583"/>
                </a:cubicBezTo>
                <a:cubicBezTo>
                  <a:pt x="5823" y="13583"/>
                  <a:pt x="5834" y="13582"/>
                  <a:pt x="5845" y="13580"/>
                </a:cubicBezTo>
                <a:cubicBezTo>
                  <a:pt x="5862" y="13577"/>
                  <a:pt x="5878" y="13578"/>
                  <a:pt x="5899" y="13577"/>
                </a:cubicBezTo>
                <a:lnTo>
                  <a:pt x="5899" y="13577"/>
                </a:lnTo>
                <a:cubicBezTo>
                  <a:pt x="5897" y="13604"/>
                  <a:pt x="5892" y="13627"/>
                  <a:pt x="5890" y="13649"/>
                </a:cubicBezTo>
                <a:cubicBezTo>
                  <a:pt x="5883" y="13735"/>
                  <a:pt x="5863" y="13815"/>
                  <a:pt x="5876" y="13905"/>
                </a:cubicBezTo>
                <a:cubicBezTo>
                  <a:pt x="5888" y="13994"/>
                  <a:pt x="5845" y="14092"/>
                  <a:pt x="5825" y="14185"/>
                </a:cubicBezTo>
                <a:cubicBezTo>
                  <a:pt x="5820" y="14206"/>
                  <a:pt x="5810" y="14226"/>
                  <a:pt x="5806" y="14247"/>
                </a:cubicBezTo>
                <a:cubicBezTo>
                  <a:pt x="5794" y="14314"/>
                  <a:pt x="5804" y="14329"/>
                  <a:pt x="5876" y="14344"/>
                </a:cubicBezTo>
                <a:lnTo>
                  <a:pt x="5830" y="14591"/>
                </a:lnTo>
                <a:cubicBezTo>
                  <a:pt x="5816" y="14659"/>
                  <a:pt x="5792" y="14729"/>
                  <a:pt x="5792" y="14796"/>
                </a:cubicBezTo>
                <a:cubicBezTo>
                  <a:pt x="5792" y="14872"/>
                  <a:pt x="5806" y="14906"/>
                  <a:pt x="5848" y="14906"/>
                </a:cubicBezTo>
                <a:cubicBezTo>
                  <a:pt x="5865" y="14906"/>
                  <a:pt x="5886" y="14900"/>
                  <a:pt x="5913" y="14889"/>
                </a:cubicBezTo>
                <a:cubicBezTo>
                  <a:pt x="6017" y="14847"/>
                  <a:pt x="6120" y="14801"/>
                  <a:pt x="6223" y="14755"/>
                </a:cubicBezTo>
                <a:cubicBezTo>
                  <a:pt x="6252" y="14744"/>
                  <a:pt x="6280" y="14731"/>
                  <a:pt x="6309" y="14718"/>
                </a:cubicBezTo>
                <a:cubicBezTo>
                  <a:pt x="6338" y="14782"/>
                  <a:pt x="6354" y="14810"/>
                  <a:pt x="6384" y="14810"/>
                </a:cubicBezTo>
                <a:cubicBezTo>
                  <a:pt x="6405" y="14810"/>
                  <a:pt x="6431" y="14797"/>
                  <a:pt x="6473" y="14775"/>
                </a:cubicBezTo>
                <a:cubicBezTo>
                  <a:pt x="6598" y="14707"/>
                  <a:pt x="6721" y="14635"/>
                  <a:pt x="6845" y="14565"/>
                </a:cubicBezTo>
                <a:cubicBezTo>
                  <a:pt x="6860" y="14558"/>
                  <a:pt x="6875" y="14550"/>
                  <a:pt x="6892" y="14542"/>
                </a:cubicBezTo>
                <a:lnTo>
                  <a:pt x="6892" y="14542"/>
                </a:lnTo>
                <a:cubicBezTo>
                  <a:pt x="6871" y="14715"/>
                  <a:pt x="6854" y="14884"/>
                  <a:pt x="6830" y="15053"/>
                </a:cubicBezTo>
                <a:cubicBezTo>
                  <a:pt x="6820" y="15127"/>
                  <a:pt x="6802" y="15202"/>
                  <a:pt x="6782" y="15275"/>
                </a:cubicBezTo>
                <a:cubicBezTo>
                  <a:pt x="6757" y="15363"/>
                  <a:pt x="6725" y="15450"/>
                  <a:pt x="6699" y="15537"/>
                </a:cubicBezTo>
                <a:cubicBezTo>
                  <a:pt x="6690" y="15564"/>
                  <a:pt x="6689" y="15593"/>
                  <a:pt x="6687" y="15620"/>
                </a:cubicBezTo>
                <a:cubicBezTo>
                  <a:pt x="6685" y="15670"/>
                  <a:pt x="6699" y="15706"/>
                  <a:pt x="6752" y="15706"/>
                </a:cubicBezTo>
                <a:cubicBezTo>
                  <a:pt x="6757" y="15706"/>
                  <a:pt x="6762" y="15706"/>
                  <a:pt x="6767" y="15705"/>
                </a:cubicBezTo>
                <a:cubicBezTo>
                  <a:pt x="6771" y="15704"/>
                  <a:pt x="6774" y="15704"/>
                  <a:pt x="6778" y="15704"/>
                </a:cubicBezTo>
                <a:cubicBezTo>
                  <a:pt x="6794" y="15704"/>
                  <a:pt x="6809" y="15709"/>
                  <a:pt x="6830" y="15712"/>
                </a:cubicBezTo>
                <a:cubicBezTo>
                  <a:pt x="6829" y="15738"/>
                  <a:pt x="6829" y="15762"/>
                  <a:pt x="6826" y="15783"/>
                </a:cubicBezTo>
                <a:cubicBezTo>
                  <a:pt x="6804" y="15939"/>
                  <a:pt x="6783" y="16096"/>
                  <a:pt x="6761" y="16251"/>
                </a:cubicBezTo>
                <a:cubicBezTo>
                  <a:pt x="6758" y="16272"/>
                  <a:pt x="6754" y="16292"/>
                  <a:pt x="6753" y="16314"/>
                </a:cubicBezTo>
                <a:cubicBezTo>
                  <a:pt x="6749" y="16402"/>
                  <a:pt x="6758" y="16413"/>
                  <a:pt x="6845" y="16428"/>
                </a:cubicBezTo>
                <a:cubicBezTo>
                  <a:pt x="6854" y="16544"/>
                  <a:pt x="6859" y="16660"/>
                  <a:pt x="6870" y="16776"/>
                </a:cubicBezTo>
                <a:cubicBezTo>
                  <a:pt x="6875" y="16830"/>
                  <a:pt x="6891" y="16884"/>
                  <a:pt x="6908" y="16937"/>
                </a:cubicBezTo>
                <a:cubicBezTo>
                  <a:pt x="6922" y="16975"/>
                  <a:pt x="6945" y="16992"/>
                  <a:pt x="6976" y="16992"/>
                </a:cubicBezTo>
                <a:cubicBezTo>
                  <a:pt x="6990" y="16992"/>
                  <a:pt x="7005" y="16989"/>
                  <a:pt x="7021" y="16983"/>
                </a:cubicBezTo>
                <a:cubicBezTo>
                  <a:pt x="7225" y="16907"/>
                  <a:pt x="7428" y="16833"/>
                  <a:pt x="7631" y="16758"/>
                </a:cubicBezTo>
                <a:cubicBezTo>
                  <a:pt x="7643" y="16754"/>
                  <a:pt x="7656" y="16752"/>
                  <a:pt x="7664" y="16750"/>
                </a:cubicBezTo>
                <a:cubicBezTo>
                  <a:pt x="7677" y="16902"/>
                  <a:pt x="7687" y="17050"/>
                  <a:pt x="7700" y="17197"/>
                </a:cubicBezTo>
                <a:cubicBezTo>
                  <a:pt x="7703" y="17217"/>
                  <a:pt x="7729" y="17236"/>
                  <a:pt x="7744" y="17255"/>
                </a:cubicBezTo>
                <a:cubicBezTo>
                  <a:pt x="7755" y="17271"/>
                  <a:pt x="7772" y="17285"/>
                  <a:pt x="7775" y="17302"/>
                </a:cubicBezTo>
                <a:cubicBezTo>
                  <a:pt x="7788" y="17378"/>
                  <a:pt x="7795" y="17454"/>
                  <a:pt x="7806" y="17529"/>
                </a:cubicBezTo>
                <a:cubicBezTo>
                  <a:pt x="7813" y="17569"/>
                  <a:pt x="7818" y="17610"/>
                  <a:pt x="7831" y="17648"/>
                </a:cubicBezTo>
                <a:cubicBezTo>
                  <a:pt x="7858" y="17729"/>
                  <a:pt x="7883" y="17757"/>
                  <a:pt x="7952" y="17757"/>
                </a:cubicBezTo>
                <a:cubicBezTo>
                  <a:pt x="7969" y="17757"/>
                  <a:pt x="7989" y="17756"/>
                  <a:pt x="8012" y="17752"/>
                </a:cubicBezTo>
                <a:lnTo>
                  <a:pt x="8012" y="17752"/>
                </a:lnTo>
                <a:cubicBezTo>
                  <a:pt x="8012" y="17884"/>
                  <a:pt x="8019" y="18016"/>
                  <a:pt x="8011" y="18145"/>
                </a:cubicBezTo>
                <a:cubicBezTo>
                  <a:pt x="7998" y="18342"/>
                  <a:pt x="7971" y="18540"/>
                  <a:pt x="7954" y="18736"/>
                </a:cubicBezTo>
                <a:cubicBezTo>
                  <a:pt x="7946" y="18820"/>
                  <a:pt x="7945" y="18907"/>
                  <a:pt x="7950" y="18992"/>
                </a:cubicBezTo>
                <a:cubicBezTo>
                  <a:pt x="7952" y="19035"/>
                  <a:pt x="7968" y="19080"/>
                  <a:pt x="7988" y="19118"/>
                </a:cubicBezTo>
                <a:cubicBezTo>
                  <a:pt x="7998" y="19136"/>
                  <a:pt x="8011" y="19145"/>
                  <a:pt x="8024" y="19145"/>
                </a:cubicBezTo>
                <a:cubicBezTo>
                  <a:pt x="8038" y="19145"/>
                  <a:pt x="8052" y="19134"/>
                  <a:pt x="8060" y="19113"/>
                </a:cubicBezTo>
                <a:cubicBezTo>
                  <a:pt x="8091" y="19033"/>
                  <a:pt x="8161" y="18975"/>
                  <a:pt x="8171" y="18882"/>
                </a:cubicBezTo>
                <a:cubicBezTo>
                  <a:pt x="8174" y="18841"/>
                  <a:pt x="8215" y="18804"/>
                  <a:pt x="8237" y="18764"/>
                </a:cubicBezTo>
                <a:cubicBezTo>
                  <a:pt x="8367" y="18532"/>
                  <a:pt x="8493" y="18299"/>
                  <a:pt x="8626" y="18069"/>
                </a:cubicBezTo>
                <a:cubicBezTo>
                  <a:pt x="8664" y="18006"/>
                  <a:pt x="8721" y="17951"/>
                  <a:pt x="8775" y="17886"/>
                </a:cubicBezTo>
                <a:cubicBezTo>
                  <a:pt x="8791" y="17905"/>
                  <a:pt x="8811" y="17922"/>
                  <a:pt x="8824" y="17943"/>
                </a:cubicBezTo>
                <a:cubicBezTo>
                  <a:pt x="8843" y="17972"/>
                  <a:pt x="8864" y="17985"/>
                  <a:pt x="8887" y="17985"/>
                </a:cubicBezTo>
                <a:cubicBezTo>
                  <a:pt x="8905" y="17985"/>
                  <a:pt x="8924" y="17977"/>
                  <a:pt x="8943" y="17963"/>
                </a:cubicBezTo>
                <a:cubicBezTo>
                  <a:pt x="8979" y="17938"/>
                  <a:pt x="9020" y="17913"/>
                  <a:pt x="9045" y="17878"/>
                </a:cubicBezTo>
                <a:cubicBezTo>
                  <a:pt x="9151" y="17724"/>
                  <a:pt x="9264" y="17572"/>
                  <a:pt x="9326" y="17389"/>
                </a:cubicBezTo>
                <a:cubicBezTo>
                  <a:pt x="9352" y="17315"/>
                  <a:pt x="9402" y="17249"/>
                  <a:pt x="9442" y="17177"/>
                </a:cubicBezTo>
                <a:cubicBezTo>
                  <a:pt x="9529" y="17259"/>
                  <a:pt x="9619" y="17341"/>
                  <a:pt x="9709" y="17425"/>
                </a:cubicBezTo>
                <a:cubicBezTo>
                  <a:pt x="9729" y="17445"/>
                  <a:pt x="9747" y="17455"/>
                  <a:pt x="9767" y="17455"/>
                </a:cubicBezTo>
                <a:cubicBezTo>
                  <a:pt x="9783" y="17455"/>
                  <a:pt x="9800" y="17448"/>
                  <a:pt x="9820" y="17435"/>
                </a:cubicBezTo>
                <a:cubicBezTo>
                  <a:pt x="9901" y="17378"/>
                  <a:pt x="9943" y="17297"/>
                  <a:pt x="9979" y="17210"/>
                </a:cubicBezTo>
                <a:cubicBezTo>
                  <a:pt x="10017" y="17122"/>
                  <a:pt x="10054" y="17032"/>
                  <a:pt x="10089" y="16942"/>
                </a:cubicBezTo>
                <a:cubicBezTo>
                  <a:pt x="10103" y="16907"/>
                  <a:pt x="10111" y="16870"/>
                  <a:pt x="10123" y="16827"/>
                </a:cubicBezTo>
                <a:cubicBezTo>
                  <a:pt x="10139" y="16832"/>
                  <a:pt x="10157" y="16834"/>
                  <a:pt x="10175" y="16838"/>
                </a:cubicBezTo>
                <a:cubicBezTo>
                  <a:pt x="10196" y="16843"/>
                  <a:pt x="10213" y="16846"/>
                  <a:pt x="10227" y="16846"/>
                </a:cubicBezTo>
                <a:cubicBezTo>
                  <a:pt x="10262" y="16846"/>
                  <a:pt x="10276" y="16827"/>
                  <a:pt x="10292" y="16775"/>
                </a:cubicBezTo>
                <a:cubicBezTo>
                  <a:pt x="10329" y="16657"/>
                  <a:pt x="10384" y="16550"/>
                  <a:pt x="10463" y="16453"/>
                </a:cubicBezTo>
                <a:cubicBezTo>
                  <a:pt x="10486" y="16427"/>
                  <a:pt x="10487" y="16384"/>
                  <a:pt x="10497" y="16349"/>
                </a:cubicBezTo>
                <a:cubicBezTo>
                  <a:pt x="10542" y="16374"/>
                  <a:pt x="10589" y="16402"/>
                  <a:pt x="10638" y="16426"/>
                </a:cubicBezTo>
                <a:cubicBezTo>
                  <a:pt x="10652" y="16433"/>
                  <a:pt x="10666" y="16437"/>
                  <a:pt x="10678" y="16437"/>
                </a:cubicBezTo>
                <a:cubicBezTo>
                  <a:pt x="10702" y="16437"/>
                  <a:pt x="10723" y="16425"/>
                  <a:pt x="10739" y="16402"/>
                </a:cubicBezTo>
                <a:cubicBezTo>
                  <a:pt x="10764" y="16363"/>
                  <a:pt x="10787" y="16322"/>
                  <a:pt x="10806" y="16279"/>
                </a:cubicBezTo>
                <a:cubicBezTo>
                  <a:pt x="10844" y="16185"/>
                  <a:pt x="10880" y="16091"/>
                  <a:pt x="10918" y="15995"/>
                </a:cubicBezTo>
                <a:cubicBezTo>
                  <a:pt x="10920" y="15989"/>
                  <a:pt x="10924" y="15984"/>
                  <a:pt x="10924" y="15978"/>
                </a:cubicBezTo>
                <a:cubicBezTo>
                  <a:pt x="10926" y="15908"/>
                  <a:pt x="10935" y="15846"/>
                  <a:pt x="11002" y="15800"/>
                </a:cubicBezTo>
                <a:cubicBezTo>
                  <a:pt x="11024" y="15784"/>
                  <a:pt x="11016" y="15728"/>
                  <a:pt x="11023" y="15691"/>
                </a:cubicBezTo>
                <a:cubicBezTo>
                  <a:pt x="11031" y="15645"/>
                  <a:pt x="11037" y="15599"/>
                  <a:pt x="11046" y="15545"/>
                </a:cubicBezTo>
                <a:cubicBezTo>
                  <a:pt x="11159" y="15645"/>
                  <a:pt x="11259" y="15737"/>
                  <a:pt x="11365" y="15821"/>
                </a:cubicBezTo>
                <a:cubicBezTo>
                  <a:pt x="11370" y="15825"/>
                  <a:pt x="11376" y="15827"/>
                  <a:pt x="11384" y="15827"/>
                </a:cubicBezTo>
                <a:cubicBezTo>
                  <a:pt x="11402" y="15827"/>
                  <a:pt x="11425" y="15819"/>
                  <a:pt x="11442" y="15818"/>
                </a:cubicBezTo>
                <a:cubicBezTo>
                  <a:pt x="11568" y="15885"/>
                  <a:pt x="11696" y="15955"/>
                  <a:pt x="11825" y="16022"/>
                </a:cubicBezTo>
                <a:cubicBezTo>
                  <a:pt x="11829" y="16024"/>
                  <a:pt x="11834" y="16025"/>
                  <a:pt x="11839" y="16025"/>
                </a:cubicBezTo>
                <a:cubicBezTo>
                  <a:pt x="11852" y="16025"/>
                  <a:pt x="11868" y="16019"/>
                  <a:pt x="11878" y="16014"/>
                </a:cubicBezTo>
                <a:cubicBezTo>
                  <a:pt x="11936" y="15975"/>
                  <a:pt x="11974" y="15924"/>
                  <a:pt x="11990" y="15851"/>
                </a:cubicBezTo>
                <a:cubicBezTo>
                  <a:pt x="12004" y="15780"/>
                  <a:pt x="12032" y="15712"/>
                  <a:pt x="12055" y="15643"/>
                </a:cubicBezTo>
                <a:cubicBezTo>
                  <a:pt x="12065" y="15607"/>
                  <a:pt x="12073" y="15569"/>
                  <a:pt x="12082" y="15533"/>
                </a:cubicBezTo>
                <a:cubicBezTo>
                  <a:pt x="12100" y="15539"/>
                  <a:pt x="12115" y="15542"/>
                  <a:pt x="12128" y="15542"/>
                </a:cubicBezTo>
                <a:cubicBezTo>
                  <a:pt x="12161" y="15542"/>
                  <a:pt x="12179" y="15520"/>
                  <a:pt x="12186" y="15464"/>
                </a:cubicBezTo>
                <a:cubicBezTo>
                  <a:pt x="12209" y="15316"/>
                  <a:pt x="12221" y="15168"/>
                  <a:pt x="12238" y="15024"/>
                </a:cubicBezTo>
                <a:cubicBezTo>
                  <a:pt x="12278" y="15043"/>
                  <a:pt x="12330" y="15068"/>
                  <a:pt x="12384" y="15093"/>
                </a:cubicBezTo>
                <a:cubicBezTo>
                  <a:pt x="12402" y="15101"/>
                  <a:pt x="12419" y="15106"/>
                  <a:pt x="12434" y="15106"/>
                </a:cubicBezTo>
                <a:cubicBezTo>
                  <a:pt x="12465" y="15106"/>
                  <a:pt x="12488" y="15087"/>
                  <a:pt x="12500" y="15049"/>
                </a:cubicBezTo>
                <a:cubicBezTo>
                  <a:pt x="12529" y="14965"/>
                  <a:pt x="12555" y="14879"/>
                  <a:pt x="12564" y="14791"/>
                </a:cubicBezTo>
                <a:cubicBezTo>
                  <a:pt x="12576" y="14666"/>
                  <a:pt x="12574" y="14538"/>
                  <a:pt x="12574" y="14411"/>
                </a:cubicBezTo>
                <a:cubicBezTo>
                  <a:pt x="12574" y="14369"/>
                  <a:pt x="12564" y="14328"/>
                  <a:pt x="12559" y="14285"/>
                </a:cubicBezTo>
                <a:cubicBezTo>
                  <a:pt x="12627" y="14250"/>
                  <a:pt x="12633" y="14234"/>
                  <a:pt x="12598" y="14112"/>
                </a:cubicBezTo>
                <a:cubicBezTo>
                  <a:pt x="12574" y="14026"/>
                  <a:pt x="12540" y="13941"/>
                  <a:pt x="12519" y="13854"/>
                </a:cubicBezTo>
                <a:cubicBezTo>
                  <a:pt x="12499" y="13777"/>
                  <a:pt x="12489" y="13696"/>
                  <a:pt x="12474" y="13616"/>
                </a:cubicBezTo>
                <a:lnTo>
                  <a:pt x="12474" y="13616"/>
                </a:lnTo>
                <a:cubicBezTo>
                  <a:pt x="12536" y="13633"/>
                  <a:pt x="12597" y="13650"/>
                  <a:pt x="12656" y="13669"/>
                </a:cubicBezTo>
                <a:cubicBezTo>
                  <a:pt x="12668" y="13672"/>
                  <a:pt x="12678" y="13674"/>
                  <a:pt x="12688" y="13674"/>
                </a:cubicBezTo>
                <a:cubicBezTo>
                  <a:pt x="12721" y="13674"/>
                  <a:pt x="12742" y="13653"/>
                  <a:pt x="12745" y="13614"/>
                </a:cubicBezTo>
                <a:cubicBezTo>
                  <a:pt x="12751" y="13521"/>
                  <a:pt x="12751" y="13426"/>
                  <a:pt x="12751" y="13330"/>
                </a:cubicBezTo>
                <a:cubicBezTo>
                  <a:pt x="12751" y="13274"/>
                  <a:pt x="12752" y="13217"/>
                  <a:pt x="12744" y="13162"/>
                </a:cubicBezTo>
                <a:cubicBezTo>
                  <a:pt x="12719" y="13018"/>
                  <a:pt x="12690" y="12876"/>
                  <a:pt x="12664" y="12729"/>
                </a:cubicBezTo>
                <a:lnTo>
                  <a:pt x="12664" y="12729"/>
                </a:lnTo>
                <a:cubicBezTo>
                  <a:pt x="12668" y="12731"/>
                  <a:pt x="12680" y="12737"/>
                  <a:pt x="12690" y="12737"/>
                </a:cubicBezTo>
                <a:cubicBezTo>
                  <a:pt x="12691" y="12737"/>
                  <a:pt x="12692" y="12737"/>
                  <a:pt x="12693" y="12737"/>
                </a:cubicBezTo>
                <a:cubicBezTo>
                  <a:pt x="12711" y="12734"/>
                  <a:pt x="12737" y="12731"/>
                  <a:pt x="12747" y="12718"/>
                </a:cubicBezTo>
                <a:cubicBezTo>
                  <a:pt x="12761" y="12701"/>
                  <a:pt x="12771" y="12672"/>
                  <a:pt x="12768" y="12650"/>
                </a:cubicBezTo>
                <a:cubicBezTo>
                  <a:pt x="12766" y="12626"/>
                  <a:pt x="12749" y="12603"/>
                  <a:pt x="12737" y="12579"/>
                </a:cubicBezTo>
                <a:cubicBezTo>
                  <a:pt x="12680" y="12467"/>
                  <a:pt x="12669" y="12348"/>
                  <a:pt x="12664" y="12224"/>
                </a:cubicBezTo>
                <a:cubicBezTo>
                  <a:pt x="12656" y="12080"/>
                  <a:pt x="12632" y="11936"/>
                  <a:pt x="12623" y="11792"/>
                </a:cubicBezTo>
                <a:cubicBezTo>
                  <a:pt x="12621" y="11752"/>
                  <a:pt x="12637" y="11716"/>
                  <a:pt x="12580" y="11716"/>
                </a:cubicBezTo>
                <a:cubicBezTo>
                  <a:pt x="12578" y="11716"/>
                  <a:pt x="12577" y="11716"/>
                  <a:pt x="12575" y="11716"/>
                </a:cubicBezTo>
                <a:cubicBezTo>
                  <a:pt x="12616" y="11661"/>
                  <a:pt x="12612" y="11593"/>
                  <a:pt x="12570" y="11540"/>
                </a:cubicBezTo>
                <a:cubicBezTo>
                  <a:pt x="12560" y="11528"/>
                  <a:pt x="12559" y="11504"/>
                  <a:pt x="12555" y="11487"/>
                </a:cubicBezTo>
                <a:cubicBezTo>
                  <a:pt x="12544" y="11428"/>
                  <a:pt x="12536" y="11370"/>
                  <a:pt x="12524" y="11314"/>
                </a:cubicBezTo>
                <a:cubicBezTo>
                  <a:pt x="12513" y="11266"/>
                  <a:pt x="12497" y="11219"/>
                  <a:pt x="12480" y="11175"/>
                </a:cubicBezTo>
                <a:cubicBezTo>
                  <a:pt x="12473" y="11143"/>
                  <a:pt x="12477" y="11106"/>
                  <a:pt x="12461" y="11080"/>
                </a:cubicBezTo>
                <a:cubicBezTo>
                  <a:pt x="12442" y="11051"/>
                  <a:pt x="12524" y="11004"/>
                  <a:pt x="12461" y="11001"/>
                </a:cubicBezTo>
                <a:cubicBezTo>
                  <a:pt x="12453" y="10967"/>
                  <a:pt x="12436" y="10934"/>
                  <a:pt x="12446" y="10921"/>
                </a:cubicBezTo>
                <a:cubicBezTo>
                  <a:pt x="12478" y="10872"/>
                  <a:pt x="12446" y="10829"/>
                  <a:pt x="12448" y="10785"/>
                </a:cubicBezTo>
                <a:cubicBezTo>
                  <a:pt x="12454" y="10664"/>
                  <a:pt x="12469" y="10545"/>
                  <a:pt x="12483" y="10424"/>
                </a:cubicBezTo>
                <a:cubicBezTo>
                  <a:pt x="12485" y="10402"/>
                  <a:pt x="12490" y="10380"/>
                  <a:pt x="12508" y="10356"/>
                </a:cubicBezTo>
                <a:cubicBezTo>
                  <a:pt x="12544" y="10434"/>
                  <a:pt x="12580" y="10511"/>
                  <a:pt x="12615" y="10589"/>
                </a:cubicBezTo>
                <a:cubicBezTo>
                  <a:pt x="12667" y="10705"/>
                  <a:pt x="12716" y="10819"/>
                  <a:pt x="12768" y="10933"/>
                </a:cubicBezTo>
                <a:cubicBezTo>
                  <a:pt x="12804" y="11014"/>
                  <a:pt x="12834" y="11099"/>
                  <a:pt x="12878" y="11178"/>
                </a:cubicBezTo>
                <a:cubicBezTo>
                  <a:pt x="12961" y="11332"/>
                  <a:pt x="13058" y="11481"/>
                  <a:pt x="13138" y="11638"/>
                </a:cubicBezTo>
                <a:cubicBezTo>
                  <a:pt x="13202" y="11760"/>
                  <a:pt x="13250" y="11890"/>
                  <a:pt x="13306" y="12017"/>
                </a:cubicBezTo>
                <a:cubicBezTo>
                  <a:pt x="13320" y="12052"/>
                  <a:pt x="13333" y="12088"/>
                  <a:pt x="13354" y="12120"/>
                </a:cubicBezTo>
                <a:cubicBezTo>
                  <a:pt x="13364" y="12136"/>
                  <a:pt x="13389" y="12142"/>
                  <a:pt x="13413" y="12146"/>
                </a:cubicBezTo>
                <a:cubicBezTo>
                  <a:pt x="13467" y="12279"/>
                  <a:pt x="13557" y="12390"/>
                  <a:pt x="13652" y="12500"/>
                </a:cubicBezTo>
                <a:cubicBezTo>
                  <a:pt x="13688" y="12541"/>
                  <a:pt x="13713" y="12593"/>
                  <a:pt x="13743" y="12639"/>
                </a:cubicBezTo>
                <a:cubicBezTo>
                  <a:pt x="13750" y="12651"/>
                  <a:pt x="13754" y="12666"/>
                  <a:pt x="13763" y="12678"/>
                </a:cubicBezTo>
                <a:cubicBezTo>
                  <a:pt x="13793" y="12731"/>
                  <a:pt x="13819" y="12757"/>
                  <a:pt x="13847" y="12757"/>
                </a:cubicBezTo>
                <a:cubicBezTo>
                  <a:pt x="13872" y="12757"/>
                  <a:pt x="13898" y="12737"/>
                  <a:pt x="13929" y="12697"/>
                </a:cubicBezTo>
                <a:cubicBezTo>
                  <a:pt x="13937" y="12686"/>
                  <a:pt x="13945" y="12676"/>
                  <a:pt x="13948" y="12672"/>
                </a:cubicBezTo>
                <a:cubicBezTo>
                  <a:pt x="14040" y="12796"/>
                  <a:pt x="14138" y="12918"/>
                  <a:pt x="14220" y="13047"/>
                </a:cubicBezTo>
                <a:cubicBezTo>
                  <a:pt x="14279" y="13141"/>
                  <a:pt x="14319" y="13249"/>
                  <a:pt x="14366" y="13351"/>
                </a:cubicBezTo>
                <a:cubicBezTo>
                  <a:pt x="14377" y="13372"/>
                  <a:pt x="14383" y="13395"/>
                  <a:pt x="14395" y="13416"/>
                </a:cubicBezTo>
                <a:cubicBezTo>
                  <a:pt x="14426" y="13471"/>
                  <a:pt x="14447" y="13496"/>
                  <a:pt x="14476" y="13496"/>
                </a:cubicBezTo>
                <a:cubicBezTo>
                  <a:pt x="14497" y="13496"/>
                  <a:pt x="14522" y="13483"/>
                  <a:pt x="14560" y="13459"/>
                </a:cubicBezTo>
                <a:cubicBezTo>
                  <a:pt x="14629" y="13602"/>
                  <a:pt x="14752" y="13691"/>
                  <a:pt x="14875" y="13782"/>
                </a:cubicBezTo>
                <a:cubicBezTo>
                  <a:pt x="14911" y="13808"/>
                  <a:pt x="14942" y="13820"/>
                  <a:pt x="14971" y="13820"/>
                </a:cubicBezTo>
                <a:cubicBezTo>
                  <a:pt x="15013" y="13820"/>
                  <a:pt x="15049" y="13795"/>
                  <a:pt x="15086" y="13745"/>
                </a:cubicBezTo>
                <a:cubicBezTo>
                  <a:pt x="15122" y="13697"/>
                  <a:pt x="15159" y="13650"/>
                  <a:pt x="15191" y="13601"/>
                </a:cubicBezTo>
                <a:cubicBezTo>
                  <a:pt x="15216" y="13560"/>
                  <a:pt x="15235" y="13514"/>
                  <a:pt x="15255" y="13472"/>
                </a:cubicBezTo>
                <a:cubicBezTo>
                  <a:pt x="15340" y="13627"/>
                  <a:pt x="15496" y="13719"/>
                  <a:pt x="15621" y="13843"/>
                </a:cubicBezTo>
                <a:cubicBezTo>
                  <a:pt x="15710" y="13932"/>
                  <a:pt x="15793" y="14030"/>
                  <a:pt x="15879" y="14124"/>
                </a:cubicBezTo>
                <a:cubicBezTo>
                  <a:pt x="15934" y="14184"/>
                  <a:pt x="15967" y="14215"/>
                  <a:pt x="15999" y="14215"/>
                </a:cubicBezTo>
                <a:cubicBezTo>
                  <a:pt x="16031" y="14215"/>
                  <a:pt x="16062" y="14182"/>
                  <a:pt x="16114" y="14115"/>
                </a:cubicBezTo>
                <a:cubicBezTo>
                  <a:pt x="16201" y="14199"/>
                  <a:pt x="16288" y="14280"/>
                  <a:pt x="16373" y="14364"/>
                </a:cubicBezTo>
                <a:cubicBezTo>
                  <a:pt x="16411" y="14402"/>
                  <a:pt x="16431" y="14420"/>
                  <a:pt x="16450" y="14420"/>
                </a:cubicBezTo>
                <a:cubicBezTo>
                  <a:pt x="16466" y="14420"/>
                  <a:pt x="16481" y="14407"/>
                  <a:pt x="16507" y="14384"/>
                </a:cubicBezTo>
                <a:cubicBezTo>
                  <a:pt x="16621" y="14468"/>
                  <a:pt x="16729" y="14558"/>
                  <a:pt x="16846" y="14633"/>
                </a:cubicBezTo>
                <a:cubicBezTo>
                  <a:pt x="16869" y="14648"/>
                  <a:pt x="16887" y="14655"/>
                  <a:pt x="16902" y="14655"/>
                </a:cubicBezTo>
                <a:cubicBezTo>
                  <a:pt x="16932" y="14655"/>
                  <a:pt x="16953" y="14629"/>
                  <a:pt x="16979" y="14579"/>
                </a:cubicBezTo>
                <a:cubicBezTo>
                  <a:pt x="17012" y="14514"/>
                  <a:pt x="17051" y="14452"/>
                  <a:pt x="17089" y="14385"/>
                </a:cubicBezTo>
                <a:cubicBezTo>
                  <a:pt x="17215" y="14496"/>
                  <a:pt x="17346" y="14610"/>
                  <a:pt x="17480" y="14728"/>
                </a:cubicBezTo>
                <a:cubicBezTo>
                  <a:pt x="17490" y="14713"/>
                  <a:pt x="17503" y="14699"/>
                  <a:pt x="17508" y="14692"/>
                </a:cubicBezTo>
                <a:cubicBezTo>
                  <a:pt x="17657" y="14764"/>
                  <a:pt x="17760" y="14910"/>
                  <a:pt x="17936" y="14933"/>
                </a:cubicBezTo>
                <a:cubicBezTo>
                  <a:pt x="17952" y="14935"/>
                  <a:pt x="17963" y="14937"/>
                  <a:pt x="17972" y="14937"/>
                </a:cubicBezTo>
                <a:cubicBezTo>
                  <a:pt x="17994" y="14937"/>
                  <a:pt x="17998" y="14927"/>
                  <a:pt x="18009" y="14890"/>
                </a:cubicBezTo>
                <a:cubicBezTo>
                  <a:pt x="18159" y="14997"/>
                  <a:pt x="18312" y="15104"/>
                  <a:pt x="18462" y="15213"/>
                </a:cubicBezTo>
                <a:cubicBezTo>
                  <a:pt x="18549" y="15276"/>
                  <a:pt x="18630" y="15346"/>
                  <a:pt x="18718" y="15407"/>
                </a:cubicBezTo>
                <a:cubicBezTo>
                  <a:pt x="18751" y="15429"/>
                  <a:pt x="18797" y="15434"/>
                  <a:pt x="18837" y="15449"/>
                </a:cubicBezTo>
                <a:cubicBezTo>
                  <a:pt x="18840" y="15412"/>
                  <a:pt x="18856" y="15369"/>
                  <a:pt x="18843" y="15337"/>
                </a:cubicBezTo>
                <a:cubicBezTo>
                  <a:pt x="18802" y="15222"/>
                  <a:pt x="18755" y="15108"/>
                  <a:pt x="18703" y="14997"/>
                </a:cubicBezTo>
                <a:cubicBezTo>
                  <a:pt x="18652" y="14884"/>
                  <a:pt x="18593" y="14775"/>
                  <a:pt x="18537" y="14663"/>
                </a:cubicBezTo>
                <a:lnTo>
                  <a:pt x="18555" y="14663"/>
                </a:lnTo>
                <a:cubicBezTo>
                  <a:pt x="18562" y="14641"/>
                  <a:pt x="18579" y="14615"/>
                  <a:pt x="18573" y="14599"/>
                </a:cubicBezTo>
                <a:cubicBezTo>
                  <a:pt x="18529" y="14488"/>
                  <a:pt x="18478" y="14381"/>
                  <a:pt x="18436" y="14272"/>
                </a:cubicBezTo>
                <a:cubicBezTo>
                  <a:pt x="18421" y="14237"/>
                  <a:pt x="18431" y="14195"/>
                  <a:pt x="18418" y="14160"/>
                </a:cubicBezTo>
                <a:cubicBezTo>
                  <a:pt x="18393" y="14091"/>
                  <a:pt x="18358" y="14025"/>
                  <a:pt x="18326" y="13953"/>
                </a:cubicBezTo>
                <a:lnTo>
                  <a:pt x="18368" y="13953"/>
                </a:lnTo>
                <a:cubicBezTo>
                  <a:pt x="18369" y="13953"/>
                  <a:pt x="18370" y="13953"/>
                  <a:pt x="18371" y="13953"/>
                </a:cubicBezTo>
                <a:cubicBezTo>
                  <a:pt x="18462" y="13953"/>
                  <a:pt x="18498" y="13914"/>
                  <a:pt x="18481" y="13822"/>
                </a:cubicBezTo>
                <a:cubicBezTo>
                  <a:pt x="18453" y="13676"/>
                  <a:pt x="18422" y="13532"/>
                  <a:pt x="18389" y="13388"/>
                </a:cubicBezTo>
                <a:cubicBezTo>
                  <a:pt x="18379" y="13345"/>
                  <a:pt x="18359" y="13305"/>
                  <a:pt x="18341" y="13258"/>
                </a:cubicBezTo>
                <a:lnTo>
                  <a:pt x="18341" y="13258"/>
                </a:lnTo>
                <a:cubicBezTo>
                  <a:pt x="18359" y="13259"/>
                  <a:pt x="18380" y="13261"/>
                  <a:pt x="18402" y="13262"/>
                </a:cubicBezTo>
                <a:cubicBezTo>
                  <a:pt x="18403" y="13262"/>
                  <a:pt x="18404" y="13262"/>
                  <a:pt x="18405" y="13262"/>
                </a:cubicBezTo>
                <a:cubicBezTo>
                  <a:pt x="18451" y="13262"/>
                  <a:pt x="18471" y="13237"/>
                  <a:pt x="18451" y="13196"/>
                </a:cubicBezTo>
                <a:cubicBezTo>
                  <a:pt x="18426" y="13143"/>
                  <a:pt x="18391" y="13093"/>
                  <a:pt x="18366" y="13040"/>
                </a:cubicBezTo>
                <a:cubicBezTo>
                  <a:pt x="18338" y="12982"/>
                  <a:pt x="18311" y="12922"/>
                  <a:pt x="18292" y="12860"/>
                </a:cubicBezTo>
                <a:cubicBezTo>
                  <a:pt x="18257" y="12747"/>
                  <a:pt x="18227" y="12632"/>
                  <a:pt x="18198" y="12529"/>
                </a:cubicBezTo>
                <a:cubicBezTo>
                  <a:pt x="18323" y="12481"/>
                  <a:pt x="18452" y="12435"/>
                  <a:pt x="18580" y="12384"/>
                </a:cubicBezTo>
                <a:cubicBezTo>
                  <a:pt x="18599" y="12377"/>
                  <a:pt x="18622" y="12343"/>
                  <a:pt x="18620" y="12325"/>
                </a:cubicBezTo>
                <a:cubicBezTo>
                  <a:pt x="18606" y="12240"/>
                  <a:pt x="18584" y="12156"/>
                  <a:pt x="18563" y="12066"/>
                </a:cubicBezTo>
                <a:cubicBezTo>
                  <a:pt x="18604" y="12043"/>
                  <a:pt x="18606" y="12029"/>
                  <a:pt x="18564" y="11971"/>
                </a:cubicBezTo>
                <a:cubicBezTo>
                  <a:pt x="18517" y="11903"/>
                  <a:pt x="18473" y="11831"/>
                  <a:pt x="18416" y="11744"/>
                </a:cubicBezTo>
                <a:cubicBezTo>
                  <a:pt x="18502" y="11716"/>
                  <a:pt x="18511" y="11695"/>
                  <a:pt x="18454" y="11631"/>
                </a:cubicBezTo>
                <a:cubicBezTo>
                  <a:pt x="18368" y="11529"/>
                  <a:pt x="18276" y="11432"/>
                  <a:pt x="18190" y="11330"/>
                </a:cubicBezTo>
                <a:cubicBezTo>
                  <a:pt x="18164" y="11299"/>
                  <a:pt x="18148" y="11260"/>
                  <a:pt x="18128" y="11226"/>
                </a:cubicBezTo>
                <a:cubicBezTo>
                  <a:pt x="18193" y="11215"/>
                  <a:pt x="18251" y="11205"/>
                  <a:pt x="18307" y="11194"/>
                </a:cubicBezTo>
                <a:cubicBezTo>
                  <a:pt x="18359" y="11185"/>
                  <a:pt x="18373" y="11152"/>
                  <a:pt x="18353" y="11108"/>
                </a:cubicBezTo>
                <a:cubicBezTo>
                  <a:pt x="18338" y="11070"/>
                  <a:pt x="18318" y="11029"/>
                  <a:pt x="18290" y="11000"/>
                </a:cubicBezTo>
                <a:cubicBezTo>
                  <a:pt x="18172" y="10890"/>
                  <a:pt x="18100" y="10747"/>
                  <a:pt x="18013" y="10614"/>
                </a:cubicBezTo>
                <a:cubicBezTo>
                  <a:pt x="17943" y="10510"/>
                  <a:pt x="17855" y="10420"/>
                  <a:pt x="17773" y="10326"/>
                </a:cubicBezTo>
                <a:cubicBezTo>
                  <a:pt x="17740" y="10286"/>
                  <a:pt x="17699" y="10253"/>
                  <a:pt x="17669" y="10224"/>
                </a:cubicBezTo>
                <a:cubicBezTo>
                  <a:pt x="17756" y="10207"/>
                  <a:pt x="17849" y="10190"/>
                  <a:pt x="17941" y="10168"/>
                </a:cubicBezTo>
                <a:cubicBezTo>
                  <a:pt x="18007" y="10151"/>
                  <a:pt x="18072" y="10129"/>
                  <a:pt x="18136" y="10109"/>
                </a:cubicBezTo>
                <a:cubicBezTo>
                  <a:pt x="18208" y="10087"/>
                  <a:pt x="18213" y="10075"/>
                  <a:pt x="18188" y="10006"/>
                </a:cubicBezTo>
                <a:cubicBezTo>
                  <a:pt x="18183" y="9995"/>
                  <a:pt x="18179" y="9982"/>
                  <a:pt x="18172" y="9964"/>
                </a:cubicBezTo>
                <a:lnTo>
                  <a:pt x="18172" y="9964"/>
                </a:lnTo>
                <a:cubicBezTo>
                  <a:pt x="18184" y="9965"/>
                  <a:pt x="18196" y="9966"/>
                  <a:pt x="18207" y="9966"/>
                </a:cubicBezTo>
                <a:cubicBezTo>
                  <a:pt x="18324" y="9966"/>
                  <a:pt x="18407" y="9884"/>
                  <a:pt x="18507" y="9848"/>
                </a:cubicBezTo>
                <a:cubicBezTo>
                  <a:pt x="18519" y="9842"/>
                  <a:pt x="18532" y="9809"/>
                  <a:pt x="18527" y="9795"/>
                </a:cubicBezTo>
                <a:cubicBezTo>
                  <a:pt x="18493" y="9699"/>
                  <a:pt x="18462" y="9604"/>
                  <a:pt x="18419" y="9512"/>
                </a:cubicBezTo>
                <a:cubicBezTo>
                  <a:pt x="18398" y="9465"/>
                  <a:pt x="18352" y="9429"/>
                  <a:pt x="18308" y="9377"/>
                </a:cubicBezTo>
                <a:lnTo>
                  <a:pt x="18308" y="9377"/>
                </a:lnTo>
                <a:cubicBezTo>
                  <a:pt x="18309" y="9377"/>
                  <a:pt x="18311" y="9377"/>
                  <a:pt x="18313" y="9377"/>
                </a:cubicBezTo>
                <a:cubicBezTo>
                  <a:pt x="18316" y="9377"/>
                  <a:pt x="18322" y="9376"/>
                  <a:pt x="18326" y="9374"/>
                </a:cubicBezTo>
                <a:cubicBezTo>
                  <a:pt x="18399" y="9336"/>
                  <a:pt x="18400" y="9297"/>
                  <a:pt x="18337" y="9244"/>
                </a:cubicBezTo>
                <a:cubicBezTo>
                  <a:pt x="18250" y="9167"/>
                  <a:pt x="18164" y="9087"/>
                  <a:pt x="18077" y="9010"/>
                </a:cubicBezTo>
                <a:cubicBezTo>
                  <a:pt x="18055" y="8991"/>
                  <a:pt x="18029" y="8977"/>
                  <a:pt x="18008" y="8962"/>
                </a:cubicBezTo>
                <a:cubicBezTo>
                  <a:pt x="18040" y="8935"/>
                  <a:pt x="18075" y="8906"/>
                  <a:pt x="18108" y="8878"/>
                </a:cubicBezTo>
                <a:cubicBezTo>
                  <a:pt x="18143" y="8848"/>
                  <a:pt x="18140" y="8822"/>
                  <a:pt x="18110" y="8787"/>
                </a:cubicBezTo>
                <a:cubicBezTo>
                  <a:pt x="17999" y="8660"/>
                  <a:pt x="17868" y="8577"/>
                  <a:pt x="17701" y="8549"/>
                </a:cubicBezTo>
                <a:cubicBezTo>
                  <a:pt x="17693" y="8546"/>
                  <a:pt x="17683" y="8541"/>
                  <a:pt x="17670" y="8537"/>
                </a:cubicBezTo>
                <a:cubicBezTo>
                  <a:pt x="17673" y="8530"/>
                  <a:pt x="17674" y="8524"/>
                  <a:pt x="17677" y="8519"/>
                </a:cubicBezTo>
                <a:cubicBezTo>
                  <a:pt x="17690" y="8499"/>
                  <a:pt x="17704" y="8479"/>
                  <a:pt x="17717" y="8460"/>
                </a:cubicBezTo>
                <a:cubicBezTo>
                  <a:pt x="17696" y="8447"/>
                  <a:pt x="17677" y="8427"/>
                  <a:pt x="17655" y="8423"/>
                </a:cubicBezTo>
                <a:cubicBezTo>
                  <a:pt x="17544" y="8403"/>
                  <a:pt x="17461" y="8339"/>
                  <a:pt x="17386" y="8259"/>
                </a:cubicBezTo>
                <a:cubicBezTo>
                  <a:pt x="17364" y="8235"/>
                  <a:pt x="17338" y="8213"/>
                  <a:pt x="17317" y="8192"/>
                </a:cubicBezTo>
                <a:cubicBezTo>
                  <a:pt x="17367" y="8150"/>
                  <a:pt x="17416" y="8107"/>
                  <a:pt x="17468" y="8068"/>
                </a:cubicBezTo>
                <a:cubicBezTo>
                  <a:pt x="17508" y="8038"/>
                  <a:pt x="17498" y="8005"/>
                  <a:pt x="17474" y="7978"/>
                </a:cubicBezTo>
                <a:cubicBezTo>
                  <a:pt x="17366" y="7858"/>
                  <a:pt x="17247" y="7752"/>
                  <a:pt x="17088" y="7701"/>
                </a:cubicBezTo>
                <a:cubicBezTo>
                  <a:pt x="17029" y="7682"/>
                  <a:pt x="16974" y="7649"/>
                  <a:pt x="16891" y="7610"/>
                </a:cubicBezTo>
                <a:cubicBezTo>
                  <a:pt x="16916" y="7605"/>
                  <a:pt x="16938" y="7600"/>
                  <a:pt x="16958" y="7597"/>
                </a:cubicBezTo>
                <a:cubicBezTo>
                  <a:pt x="16932" y="7458"/>
                  <a:pt x="16803" y="7461"/>
                  <a:pt x="16718" y="7409"/>
                </a:cubicBezTo>
                <a:cubicBezTo>
                  <a:pt x="16613" y="7345"/>
                  <a:pt x="16496" y="7297"/>
                  <a:pt x="16387" y="7239"/>
                </a:cubicBezTo>
                <a:cubicBezTo>
                  <a:pt x="16273" y="7179"/>
                  <a:pt x="16157" y="7117"/>
                  <a:pt x="16048" y="7048"/>
                </a:cubicBezTo>
                <a:cubicBezTo>
                  <a:pt x="15975" y="7001"/>
                  <a:pt x="15911" y="6937"/>
                  <a:pt x="15843" y="6882"/>
                </a:cubicBezTo>
                <a:cubicBezTo>
                  <a:pt x="15818" y="6863"/>
                  <a:pt x="15793" y="6843"/>
                  <a:pt x="15760" y="6816"/>
                </a:cubicBezTo>
                <a:cubicBezTo>
                  <a:pt x="15782" y="6815"/>
                  <a:pt x="15797" y="6813"/>
                  <a:pt x="15810" y="6812"/>
                </a:cubicBezTo>
                <a:cubicBezTo>
                  <a:pt x="15900" y="6801"/>
                  <a:pt x="15991" y="6792"/>
                  <a:pt x="16081" y="6776"/>
                </a:cubicBezTo>
                <a:cubicBezTo>
                  <a:pt x="16157" y="6764"/>
                  <a:pt x="16230" y="6738"/>
                  <a:pt x="16306" y="6724"/>
                </a:cubicBezTo>
                <a:cubicBezTo>
                  <a:pt x="16418" y="6702"/>
                  <a:pt x="16531" y="6688"/>
                  <a:pt x="16643" y="6667"/>
                </a:cubicBezTo>
                <a:cubicBezTo>
                  <a:pt x="16665" y="6663"/>
                  <a:pt x="16686" y="6644"/>
                  <a:pt x="16706" y="6632"/>
                </a:cubicBezTo>
                <a:cubicBezTo>
                  <a:pt x="16695" y="6612"/>
                  <a:pt x="16681" y="6591"/>
                  <a:pt x="16670" y="6571"/>
                </a:cubicBezTo>
                <a:cubicBezTo>
                  <a:pt x="16752" y="6563"/>
                  <a:pt x="16837" y="6549"/>
                  <a:pt x="16876" y="6482"/>
                </a:cubicBezTo>
                <a:cubicBezTo>
                  <a:pt x="16938" y="6467"/>
                  <a:pt x="16986" y="6461"/>
                  <a:pt x="17031" y="6443"/>
                </a:cubicBezTo>
                <a:cubicBezTo>
                  <a:pt x="17117" y="6410"/>
                  <a:pt x="17200" y="6373"/>
                  <a:pt x="17279" y="6329"/>
                </a:cubicBezTo>
                <a:cubicBezTo>
                  <a:pt x="17348" y="6292"/>
                  <a:pt x="17349" y="6267"/>
                  <a:pt x="17310" y="6201"/>
                </a:cubicBezTo>
                <a:cubicBezTo>
                  <a:pt x="17278" y="6148"/>
                  <a:pt x="17250" y="6091"/>
                  <a:pt x="17220" y="6033"/>
                </a:cubicBezTo>
                <a:cubicBezTo>
                  <a:pt x="17415" y="5993"/>
                  <a:pt x="17593" y="5907"/>
                  <a:pt x="17765" y="5800"/>
                </a:cubicBezTo>
                <a:cubicBezTo>
                  <a:pt x="17807" y="5773"/>
                  <a:pt x="17861" y="5767"/>
                  <a:pt x="17904" y="5740"/>
                </a:cubicBezTo>
                <a:cubicBezTo>
                  <a:pt x="17984" y="5690"/>
                  <a:pt x="17984" y="5675"/>
                  <a:pt x="17926" y="5599"/>
                </a:cubicBezTo>
                <a:cubicBezTo>
                  <a:pt x="18032" y="5573"/>
                  <a:pt x="18135" y="5546"/>
                  <a:pt x="18238" y="5519"/>
                </a:cubicBezTo>
                <a:cubicBezTo>
                  <a:pt x="18262" y="5514"/>
                  <a:pt x="18287" y="5510"/>
                  <a:pt x="18312" y="5505"/>
                </a:cubicBezTo>
                <a:cubicBezTo>
                  <a:pt x="18353" y="5495"/>
                  <a:pt x="18384" y="5483"/>
                  <a:pt x="18360" y="5439"/>
                </a:cubicBezTo>
                <a:cubicBezTo>
                  <a:pt x="18415" y="5424"/>
                  <a:pt x="18470" y="5417"/>
                  <a:pt x="18519" y="5397"/>
                </a:cubicBezTo>
                <a:cubicBezTo>
                  <a:pt x="18667" y="5337"/>
                  <a:pt x="18815" y="5277"/>
                  <a:pt x="18959" y="5210"/>
                </a:cubicBezTo>
                <a:cubicBezTo>
                  <a:pt x="18996" y="5193"/>
                  <a:pt x="19022" y="5151"/>
                  <a:pt x="19053" y="5121"/>
                </a:cubicBezTo>
                <a:cubicBezTo>
                  <a:pt x="19015" y="5097"/>
                  <a:pt x="18979" y="5057"/>
                  <a:pt x="18939" y="5052"/>
                </a:cubicBezTo>
                <a:cubicBezTo>
                  <a:pt x="18791" y="5035"/>
                  <a:pt x="18643" y="5030"/>
                  <a:pt x="18495" y="5022"/>
                </a:cubicBezTo>
                <a:cubicBezTo>
                  <a:pt x="18480" y="5022"/>
                  <a:pt x="18462" y="5027"/>
                  <a:pt x="18436" y="5031"/>
                </a:cubicBezTo>
                <a:cubicBezTo>
                  <a:pt x="18468" y="4966"/>
                  <a:pt x="18424" y="4965"/>
                  <a:pt x="18385" y="4958"/>
                </a:cubicBezTo>
                <a:cubicBezTo>
                  <a:pt x="18216" y="4925"/>
                  <a:pt x="18045" y="4894"/>
                  <a:pt x="17869" y="4862"/>
                </a:cubicBezTo>
                <a:cubicBezTo>
                  <a:pt x="17914" y="4804"/>
                  <a:pt x="17884" y="4766"/>
                  <a:pt x="17834" y="4747"/>
                </a:cubicBezTo>
                <a:cubicBezTo>
                  <a:pt x="17758" y="4717"/>
                  <a:pt x="17678" y="4691"/>
                  <a:pt x="17598" y="4670"/>
                </a:cubicBezTo>
                <a:cubicBezTo>
                  <a:pt x="17513" y="4648"/>
                  <a:pt x="17425" y="4631"/>
                  <a:pt x="17338" y="4617"/>
                </a:cubicBezTo>
                <a:cubicBezTo>
                  <a:pt x="17266" y="4606"/>
                  <a:pt x="17191" y="4603"/>
                  <a:pt x="17114" y="4595"/>
                </a:cubicBezTo>
                <a:cubicBezTo>
                  <a:pt x="17139" y="4563"/>
                  <a:pt x="17166" y="4521"/>
                  <a:pt x="17202" y="4488"/>
                </a:cubicBezTo>
                <a:cubicBezTo>
                  <a:pt x="17246" y="4451"/>
                  <a:pt x="17226" y="4423"/>
                  <a:pt x="17196" y="4401"/>
                </a:cubicBezTo>
                <a:cubicBezTo>
                  <a:pt x="17154" y="4370"/>
                  <a:pt x="17108" y="4338"/>
                  <a:pt x="17060" y="4322"/>
                </a:cubicBezTo>
                <a:cubicBezTo>
                  <a:pt x="16918" y="4277"/>
                  <a:pt x="16775" y="4239"/>
                  <a:pt x="16631" y="4200"/>
                </a:cubicBezTo>
                <a:cubicBezTo>
                  <a:pt x="16618" y="4197"/>
                  <a:pt x="16603" y="4196"/>
                  <a:pt x="16589" y="4196"/>
                </a:cubicBezTo>
                <a:cubicBezTo>
                  <a:pt x="16568" y="4196"/>
                  <a:pt x="16546" y="4198"/>
                  <a:pt x="16525" y="4198"/>
                </a:cubicBezTo>
                <a:cubicBezTo>
                  <a:pt x="16543" y="4166"/>
                  <a:pt x="16562" y="4131"/>
                  <a:pt x="16582" y="4095"/>
                </a:cubicBezTo>
                <a:cubicBezTo>
                  <a:pt x="16609" y="4044"/>
                  <a:pt x="16599" y="4008"/>
                  <a:pt x="16542" y="3997"/>
                </a:cubicBezTo>
                <a:cubicBezTo>
                  <a:pt x="16460" y="3983"/>
                  <a:pt x="16377" y="3982"/>
                  <a:pt x="16295" y="3971"/>
                </a:cubicBezTo>
                <a:cubicBezTo>
                  <a:pt x="16229" y="3961"/>
                  <a:pt x="16163" y="3942"/>
                  <a:pt x="16096" y="3937"/>
                </a:cubicBezTo>
                <a:cubicBezTo>
                  <a:pt x="16011" y="3929"/>
                  <a:pt x="15931" y="3894"/>
                  <a:pt x="15848" y="3875"/>
                </a:cubicBezTo>
                <a:cubicBezTo>
                  <a:pt x="15843" y="3874"/>
                  <a:pt x="15837" y="3873"/>
                  <a:pt x="15832" y="3873"/>
                </a:cubicBezTo>
                <a:cubicBezTo>
                  <a:pt x="15822" y="3873"/>
                  <a:pt x="15812" y="3874"/>
                  <a:pt x="15803" y="3874"/>
                </a:cubicBezTo>
                <a:cubicBezTo>
                  <a:pt x="15795" y="3874"/>
                  <a:pt x="15787" y="3874"/>
                  <a:pt x="15780" y="3871"/>
                </a:cubicBezTo>
                <a:cubicBezTo>
                  <a:pt x="15766" y="3866"/>
                  <a:pt x="15759" y="3844"/>
                  <a:pt x="15746" y="3829"/>
                </a:cubicBezTo>
                <a:cubicBezTo>
                  <a:pt x="15789" y="3802"/>
                  <a:pt x="15793" y="3763"/>
                  <a:pt x="15781" y="3719"/>
                </a:cubicBezTo>
                <a:cubicBezTo>
                  <a:pt x="15780" y="3715"/>
                  <a:pt x="15789" y="3709"/>
                  <a:pt x="15792" y="3704"/>
                </a:cubicBezTo>
                <a:cubicBezTo>
                  <a:pt x="15802" y="3684"/>
                  <a:pt x="15811" y="3665"/>
                  <a:pt x="15811" y="3642"/>
                </a:cubicBezTo>
                <a:cubicBezTo>
                  <a:pt x="15823" y="3624"/>
                  <a:pt x="15842" y="3608"/>
                  <a:pt x="15849" y="3590"/>
                </a:cubicBezTo>
                <a:cubicBezTo>
                  <a:pt x="15879" y="3514"/>
                  <a:pt x="15911" y="3438"/>
                  <a:pt x="15933" y="3359"/>
                </a:cubicBezTo>
                <a:cubicBezTo>
                  <a:pt x="15960" y="3263"/>
                  <a:pt x="15957" y="3256"/>
                  <a:pt x="15856" y="3233"/>
                </a:cubicBezTo>
                <a:cubicBezTo>
                  <a:pt x="15746" y="3209"/>
                  <a:pt x="15633" y="3195"/>
                  <a:pt x="15518" y="3175"/>
                </a:cubicBezTo>
                <a:cubicBezTo>
                  <a:pt x="15512" y="3121"/>
                  <a:pt x="15509" y="3103"/>
                  <a:pt x="15477" y="3103"/>
                </a:cubicBezTo>
                <a:cubicBezTo>
                  <a:pt x="15463" y="3103"/>
                  <a:pt x="15443" y="3107"/>
                  <a:pt x="15414" y="3112"/>
                </a:cubicBezTo>
                <a:cubicBezTo>
                  <a:pt x="15362" y="3123"/>
                  <a:pt x="15309" y="3135"/>
                  <a:pt x="15260" y="3151"/>
                </a:cubicBezTo>
                <a:cubicBezTo>
                  <a:pt x="15211" y="3166"/>
                  <a:pt x="15167" y="3187"/>
                  <a:pt x="15119" y="3206"/>
                </a:cubicBezTo>
                <a:cubicBezTo>
                  <a:pt x="15142" y="3145"/>
                  <a:pt x="15165" y="3084"/>
                  <a:pt x="15191" y="3019"/>
                </a:cubicBezTo>
                <a:cubicBezTo>
                  <a:pt x="15174" y="3014"/>
                  <a:pt x="15162" y="3010"/>
                  <a:pt x="15146" y="3004"/>
                </a:cubicBezTo>
                <a:cubicBezTo>
                  <a:pt x="15154" y="2995"/>
                  <a:pt x="15160" y="2988"/>
                  <a:pt x="15180" y="2963"/>
                </a:cubicBezTo>
                <a:cubicBezTo>
                  <a:pt x="15131" y="2961"/>
                  <a:pt x="15088" y="2954"/>
                  <a:pt x="15048" y="2954"/>
                </a:cubicBezTo>
                <a:cubicBezTo>
                  <a:pt x="15031" y="2954"/>
                  <a:pt x="15016" y="2955"/>
                  <a:pt x="15000" y="2958"/>
                </a:cubicBezTo>
                <a:cubicBezTo>
                  <a:pt x="14774" y="3006"/>
                  <a:pt x="14547" y="3057"/>
                  <a:pt x="14324" y="3122"/>
                </a:cubicBezTo>
                <a:cubicBezTo>
                  <a:pt x="14162" y="3169"/>
                  <a:pt x="14006" y="3241"/>
                  <a:pt x="13848" y="3302"/>
                </a:cubicBezTo>
                <a:cubicBezTo>
                  <a:pt x="13822" y="3312"/>
                  <a:pt x="13795" y="3320"/>
                  <a:pt x="13759" y="3334"/>
                </a:cubicBezTo>
                <a:cubicBezTo>
                  <a:pt x="13819" y="3245"/>
                  <a:pt x="13872" y="3169"/>
                  <a:pt x="13925" y="3089"/>
                </a:cubicBezTo>
                <a:cubicBezTo>
                  <a:pt x="13915" y="3082"/>
                  <a:pt x="13906" y="3075"/>
                  <a:pt x="13906" y="3075"/>
                </a:cubicBezTo>
                <a:lnTo>
                  <a:pt x="13906" y="3075"/>
                </a:lnTo>
                <a:cubicBezTo>
                  <a:pt x="13906" y="3075"/>
                  <a:pt x="13906" y="3075"/>
                  <a:pt x="13907" y="3075"/>
                </a:cubicBezTo>
                <a:cubicBezTo>
                  <a:pt x="13919" y="3024"/>
                  <a:pt x="13932" y="2979"/>
                  <a:pt x="13945" y="2929"/>
                </a:cubicBezTo>
                <a:lnTo>
                  <a:pt x="13907" y="2929"/>
                </a:lnTo>
                <a:cubicBezTo>
                  <a:pt x="13940" y="2815"/>
                  <a:pt x="13973" y="2701"/>
                  <a:pt x="14009" y="2587"/>
                </a:cubicBezTo>
                <a:cubicBezTo>
                  <a:pt x="14025" y="2536"/>
                  <a:pt x="14004" y="2520"/>
                  <a:pt x="13959" y="2505"/>
                </a:cubicBezTo>
                <a:cubicBezTo>
                  <a:pt x="13922" y="2494"/>
                  <a:pt x="13885" y="2490"/>
                  <a:pt x="13849" y="2490"/>
                </a:cubicBezTo>
                <a:cubicBezTo>
                  <a:pt x="13786" y="2490"/>
                  <a:pt x="13724" y="2502"/>
                  <a:pt x="13662" y="2511"/>
                </a:cubicBezTo>
                <a:cubicBezTo>
                  <a:pt x="13640" y="2514"/>
                  <a:pt x="13617" y="2521"/>
                  <a:pt x="13595" y="2521"/>
                </a:cubicBezTo>
                <a:cubicBezTo>
                  <a:pt x="13575" y="2521"/>
                  <a:pt x="13555" y="2515"/>
                  <a:pt x="13537" y="2495"/>
                </a:cubicBezTo>
                <a:cubicBezTo>
                  <a:pt x="13532" y="2490"/>
                  <a:pt x="13521" y="2488"/>
                  <a:pt x="13510" y="2488"/>
                </a:cubicBezTo>
                <a:cubicBezTo>
                  <a:pt x="13505" y="2488"/>
                  <a:pt x="13499" y="2488"/>
                  <a:pt x="13495" y="2489"/>
                </a:cubicBezTo>
                <a:cubicBezTo>
                  <a:pt x="13377" y="2500"/>
                  <a:pt x="13267" y="2536"/>
                  <a:pt x="13162" y="2602"/>
                </a:cubicBezTo>
                <a:cubicBezTo>
                  <a:pt x="13174" y="2612"/>
                  <a:pt x="13182" y="2620"/>
                  <a:pt x="13198" y="2631"/>
                </a:cubicBezTo>
                <a:cubicBezTo>
                  <a:pt x="13169" y="2633"/>
                  <a:pt x="13147" y="2633"/>
                  <a:pt x="13122" y="2634"/>
                </a:cubicBezTo>
                <a:cubicBezTo>
                  <a:pt x="13117" y="2594"/>
                  <a:pt x="13114" y="2554"/>
                  <a:pt x="13107" y="2516"/>
                </a:cubicBezTo>
                <a:cubicBezTo>
                  <a:pt x="13101" y="2473"/>
                  <a:pt x="13092" y="2453"/>
                  <a:pt x="13071" y="2453"/>
                </a:cubicBezTo>
                <a:cubicBezTo>
                  <a:pt x="13059" y="2453"/>
                  <a:pt x="13043" y="2460"/>
                  <a:pt x="13022" y="2471"/>
                </a:cubicBezTo>
                <a:cubicBezTo>
                  <a:pt x="12965" y="2502"/>
                  <a:pt x="12914" y="2541"/>
                  <a:pt x="12863" y="2579"/>
                </a:cubicBezTo>
                <a:cubicBezTo>
                  <a:pt x="12711" y="2696"/>
                  <a:pt x="12561" y="2813"/>
                  <a:pt x="12401" y="2934"/>
                </a:cubicBezTo>
                <a:cubicBezTo>
                  <a:pt x="12382" y="2880"/>
                  <a:pt x="12363" y="2835"/>
                  <a:pt x="12351" y="2788"/>
                </a:cubicBezTo>
                <a:cubicBezTo>
                  <a:pt x="12343" y="2757"/>
                  <a:pt x="12330" y="2742"/>
                  <a:pt x="12311" y="2742"/>
                </a:cubicBezTo>
                <a:cubicBezTo>
                  <a:pt x="12300" y="2742"/>
                  <a:pt x="12287" y="2747"/>
                  <a:pt x="12273" y="2756"/>
                </a:cubicBezTo>
                <a:cubicBezTo>
                  <a:pt x="12227" y="2784"/>
                  <a:pt x="12179" y="2809"/>
                  <a:pt x="12142" y="2846"/>
                </a:cubicBezTo>
                <a:cubicBezTo>
                  <a:pt x="12020" y="2967"/>
                  <a:pt x="11913" y="3099"/>
                  <a:pt x="11819" y="3245"/>
                </a:cubicBezTo>
                <a:cubicBezTo>
                  <a:pt x="11722" y="3394"/>
                  <a:pt x="11608" y="3533"/>
                  <a:pt x="11500" y="3674"/>
                </a:cubicBezTo>
                <a:cubicBezTo>
                  <a:pt x="11397" y="3809"/>
                  <a:pt x="11290" y="3942"/>
                  <a:pt x="11185" y="4075"/>
                </a:cubicBezTo>
                <a:cubicBezTo>
                  <a:pt x="11175" y="4090"/>
                  <a:pt x="11163" y="4101"/>
                  <a:pt x="11140" y="4110"/>
                </a:cubicBezTo>
                <a:cubicBezTo>
                  <a:pt x="11252" y="3660"/>
                  <a:pt x="11371" y="3211"/>
                  <a:pt x="11474" y="2759"/>
                </a:cubicBezTo>
                <a:cubicBezTo>
                  <a:pt x="11577" y="2309"/>
                  <a:pt x="11669" y="1856"/>
                  <a:pt x="11756" y="1403"/>
                </a:cubicBezTo>
                <a:cubicBezTo>
                  <a:pt x="11844" y="947"/>
                  <a:pt x="11898" y="485"/>
                  <a:pt x="11965" y="30"/>
                </a:cubicBezTo>
                <a:cubicBezTo>
                  <a:pt x="11869" y="20"/>
                  <a:pt x="11787" y="9"/>
                  <a:pt x="11706" y="1"/>
                </a:cubicBezTo>
                <a:cubicBezTo>
                  <a:pt x="11704" y="1"/>
                  <a:pt x="11703" y="1"/>
                  <a:pt x="11701" y="1"/>
                </a:cubicBezTo>
                <a:close/>
              </a:path>
            </a:pathLst>
          </a:custGeom>
          <a:solidFill>
            <a:srgbClr val="80B31A">
              <a:alpha val="50196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" name="Google Shape;111;p34"/>
          <p:cNvSpPr/>
          <p:nvPr/>
        </p:nvSpPr>
        <p:spPr>
          <a:xfrm rot="1269657">
            <a:off x="-889223" y="4214178"/>
            <a:ext cx="4922594" cy="2499870"/>
          </a:xfrm>
          <a:custGeom>
            <a:avLst/>
            <a:gdLst/>
            <a:ahLst/>
            <a:cxnLst/>
            <a:rect l="l" t="t" r="r" b="b"/>
            <a:pathLst>
              <a:path w="120088" h="60985" extrusionOk="0">
                <a:moveTo>
                  <a:pt x="10185" y="0"/>
                </a:moveTo>
                <a:cubicBezTo>
                  <a:pt x="10170" y="0"/>
                  <a:pt x="10138" y="55"/>
                  <a:pt x="10051" y="160"/>
                </a:cubicBezTo>
                <a:cubicBezTo>
                  <a:pt x="12583" y="2029"/>
                  <a:pt x="16014" y="2112"/>
                  <a:pt x="18262" y="4538"/>
                </a:cubicBezTo>
                <a:cubicBezTo>
                  <a:pt x="17258" y="4529"/>
                  <a:pt x="16290" y="4306"/>
                  <a:pt x="15321" y="4306"/>
                </a:cubicBezTo>
                <a:cubicBezTo>
                  <a:pt x="15306" y="4306"/>
                  <a:pt x="15291" y="4306"/>
                  <a:pt x="15275" y="4306"/>
                </a:cubicBezTo>
                <a:cubicBezTo>
                  <a:pt x="15275" y="4306"/>
                  <a:pt x="15274" y="4306"/>
                  <a:pt x="15273" y="4306"/>
                </a:cubicBezTo>
                <a:cubicBezTo>
                  <a:pt x="14974" y="4306"/>
                  <a:pt x="14508" y="3901"/>
                  <a:pt x="14154" y="3901"/>
                </a:cubicBezTo>
                <a:cubicBezTo>
                  <a:pt x="13903" y="3901"/>
                  <a:pt x="13708" y="4104"/>
                  <a:pt x="13668" y="4801"/>
                </a:cubicBezTo>
                <a:cubicBezTo>
                  <a:pt x="13664" y="4872"/>
                  <a:pt x="13338" y="4930"/>
                  <a:pt x="13159" y="4986"/>
                </a:cubicBezTo>
                <a:cubicBezTo>
                  <a:pt x="11966" y="5357"/>
                  <a:pt x="10773" y="5726"/>
                  <a:pt x="9558" y="6102"/>
                </a:cubicBezTo>
                <a:cubicBezTo>
                  <a:pt x="9948" y="6413"/>
                  <a:pt x="10345" y="6530"/>
                  <a:pt x="10746" y="6530"/>
                </a:cubicBezTo>
                <a:cubicBezTo>
                  <a:pt x="11359" y="6530"/>
                  <a:pt x="11983" y="6256"/>
                  <a:pt x="12607" y="5985"/>
                </a:cubicBezTo>
                <a:cubicBezTo>
                  <a:pt x="13760" y="5485"/>
                  <a:pt x="14914" y="4962"/>
                  <a:pt x="16152" y="4962"/>
                </a:cubicBezTo>
                <a:cubicBezTo>
                  <a:pt x="16492" y="4962"/>
                  <a:pt x="16837" y="5002"/>
                  <a:pt x="17191" y="5091"/>
                </a:cubicBezTo>
                <a:cubicBezTo>
                  <a:pt x="17873" y="5265"/>
                  <a:pt x="22682" y="7090"/>
                  <a:pt x="25000" y="8536"/>
                </a:cubicBezTo>
                <a:cubicBezTo>
                  <a:pt x="25650" y="9150"/>
                  <a:pt x="26232" y="9854"/>
                  <a:pt x="26838" y="10521"/>
                </a:cubicBezTo>
                <a:cubicBezTo>
                  <a:pt x="27576" y="11333"/>
                  <a:pt x="28288" y="12172"/>
                  <a:pt x="29011" y="13000"/>
                </a:cubicBezTo>
                <a:cubicBezTo>
                  <a:pt x="24302" y="10260"/>
                  <a:pt x="19255" y="9349"/>
                  <a:pt x="13996" y="9301"/>
                </a:cubicBezTo>
                <a:lnTo>
                  <a:pt x="13996" y="9301"/>
                </a:lnTo>
                <a:cubicBezTo>
                  <a:pt x="14202" y="9618"/>
                  <a:pt x="14465" y="9720"/>
                  <a:pt x="14734" y="9796"/>
                </a:cubicBezTo>
                <a:cubicBezTo>
                  <a:pt x="16546" y="10299"/>
                  <a:pt x="18423" y="10637"/>
                  <a:pt x="20159" y="11337"/>
                </a:cubicBezTo>
                <a:cubicBezTo>
                  <a:pt x="22292" y="12196"/>
                  <a:pt x="24326" y="13325"/>
                  <a:pt x="26374" y="14397"/>
                </a:cubicBezTo>
                <a:cubicBezTo>
                  <a:pt x="27845" y="15168"/>
                  <a:pt x="29657" y="15343"/>
                  <a:pt x="30664" y="16968"/>
                </a:cubicBezTo>
                <a:cubicBezTo>
                  <a:pt x="30779" y="17153"/>
                  <a:pt x="31139" y="17162"/>
                  <a:pt x="31371" y="17280"/>
                </a:cubicBezTo>
                <a:cubicBezTo>
                  <a:pt x="33108" y="18163"/>
                  <a:pt x="34842" y="19055"/>
                  <a:pt x="36575" y="19943"/>
                </a:cubicBezTo>
                <a:cubicBezTo>
                  <a:pt x="29646" y="19627"/>
                  <a:pt x="22642" y="19693"/>
                  <a:pt x="17055" y="14380"/>
                </a:cubicBezTo>
                <a:cubicBezTo>
                  <a:pt x="16983" y="14555"/>
                  <a:pt x="16913" y="14730"/>
                  <a:pt x="16841" y="14904"/>
                </a:cubicBezTo>
                <a:cubicBezTo>
                  <a:pt x="19480" y="17313"/>
                  <a:pt x="20301" y="17162"/>
                  <a:pt x="22032" y="18292"/>
                </a:cubicBezTo>
                <a:lnTo>
                  <a:pt x="21988" y="18430"/>
                </a:lnTo>
                <a:cubicBezTo>
                  <a:pt x="20217" y="18035"/>
                  <a:pt x="18305" y="18071"/>
                  <a:pt x="16607" y="17464"/>
                </a:cubicBezTo>
                <a:cubicBezTo>
                  <a:pt x="15505" y="17070"/>
                  <a:pt x="14588" y="16134"/>
                  <a:pt x="13582" y="15450"/>
                </a:cubicBezTo>
                <a:cubicBezTo>
                  <a:pt x="12321" y="14593"/>
                  <a:pt x="11056" y="13744"/>
                  <a:pt x="9793" y="12893"/>
                </a:cubicBezTo>
                <a:lnTo>
                  <a:pt x="9793" y="12893"/>
                </a:lnTo>
                <a:cubicBezTo>
                  <a:pt x="10004" y="13441"/>
                  <a:pt x="10350" y="13788"/>
                  <a:pt x="10740" y="14068"/>
                </a:cubicBezTo>
                <a:cubicBezTo>
                  <a:pt x="12191" y="15111"/>
                  <a:pt x="13678" y="16100"/>
                  <a:pt x="15110" y="17170"/>
                </a:cubicBezTo>
                <a:cubicBezTo>
                  <a:pt x="15289" y="17304"/>
                  <a:pt x="15474" y="17440"/>
                  <a:pt x="15665" y="17576"/>
                </a:cubicBezTo>
                <a:cubicBezTo>
                  <a:pt x="14904" y="17430"/>
                  <a:pt x="14308" y="17324"/>
                  <a:pt x="14210" y="17309"/>
                </a:cubicBezTo>
                <a:cubicBezTo>
                  <a:pt x="12567" y="17077"/>
                  <a:pt x="10916" y="16895"/>
                  <a:pt x="9281" y="16615"/>
                </a:cubicBezTo>
                <a:cubicBezTo>
                  <a:pt x="8588" y="16496"/>
                  <a:pt x="7919" y="16208"/>
                  <a:pt x="7252" y="15961"/>
                </a:cubicBezTo>
                <a:cubicBezTo>
                  <a:pt x="6486" y="15678"/>
                  <a:pt x="5725" y="15373"/>
                  <a:pt x="4975" y="15048"/>
                </a:cubicBezTo>
                <a:cubicBezTo>
                  <a:pt x="4474" y="14829"/>
                  <a:pt x="3956" y="14614"/>
                  <a:pt x="3510" y="14298"/>
                </a:cubicBezTo>
                <a:cubicBezTo>
                  <a:pt x="2667" y="13698"/>
                  <a:pt x="1853" y="13053"/>
                  <a:pt x="663" y="13053"/>
                </a:cubicBezTo>
                <a:cubicBezTo>
                  <a:pt x="454" y="13053"/>
                  <a:pt x="234" y="13073"/>
                  <a:pt x="0" y="13116"/>
                </a:cubicBezTo>
                <a:cubicBezTo>
                  <a:pt x="1100" y="13549"/>
                  <a:pt x="1967" y="13891"/>
                  <a:pt x="2835" y="14232"/>
                </a:cubicBezTo>
                <a:cubicBezTo>
                  <a:pt x="2818" y="14327"/>
                  <a:pt x="2798" y="14423"/>
                  <a:pt x="2779" y="14519"/>
                </a:cubicBezTo>
                <a:cubicBezTo>
                  <a:pt x="2448" y="14607"/>
                  <a:pt x="2116" y="14695"/>
                  <a:pt x="1785" y="14783"/>
                </a:cubicBezTo>
                <a:cubicBezTo>
                  <a:pt x="3638" y="15661"/>
                  <a:pt x="6087" y="14874"/>
                  <a:pt x="7502" y="17307"/>
                </a:cubicBezTo>
                <a:cubicBezTo>
                  <a:pt x="5770" y="17195"/>
                  <a:pt x="4168" y="17092"/>
                  <a:pt x="2568" y="16989"/>
                </a:cubicBezTo>
                <a:cubicBezTo>
                  <a:pt x="2551" y="17133"/>
                  <a:pt x="2536" y="17278"/>
                  <a:pt x="2519" y="17422"/>
                </a:cubicBezTo>
                <a:cubicBezTo>
                  <a:pt x="3615" y="17568"/>
                  <a:pt x="4716" y="17866"/>
                  <a:pt x="5808" y="17866"/>
                </a:cubicBezTo>
                <a:cubicBezTo>
                  <a:pt x="5901" y="17866"/>
                  <a:pt x="5994" y="17864"/>
                  <a:pt x="6086" y="17860"/>
                </a:cubicBezTo>
                <a:cubicBezTo>
                  <a:pt x="7539" y="17789"/>
                  <a:pt x="8989" y="17627"/>
                  <a:pt x="10437" y="17627"/>
                </a:cubicBezTo>
                <a:cubicBezTo>
                  <a:pt x="11383" y="17627"/>
                  <a:pt x="12328" y="17696"/>
                  <a:pt x="13274" y="17906"/>
                </a:cubicBezTo>
                <a:cubicBezTo>
                  <a:pt x="13559" y="17970"/>
                  <a:pt x="13858" y="17986"/>
                  <a:pt x="14155" y="17986"/>
                </a:cubicBezTo>
                <a:cubicBezTo>
                  <a:pt x="14275" y="17986"/>
                  <a:pt x="14395" y="17983"/>
                  <a:pt x="14514" y="17980"/>
                </a:cubicBezTo>
                <a:cubicBezTo>
                  <a:pt x="14515" y="17980"/>
                  <a:pt x="14516" y="17980"/>
                  <a:pt x="14517" y="17980"/>
                </a:cubicBezTo>
                <a:cubicBezTo>
                  <a:pt x="14622" y="17980"/>
                  <a:pt x="15607" y="18110"/>
                  <a:pt x="16684" y="18248"/>
                </a:cubicBezTo>
                <a:cubicBezTo>
                  <a:pt x="17753" y="18897"/>
                  <a:pt x="18932" y="19420"/>
                  <a:pt x="20067" y="19447"/>
                </a:cubicBezTo>
                <a:cubicBezTo>
                  <a:pt x="20232" y="19451"/>
                  <a:pt x="20383" y="19453"/>
                  <a:pt x="20525" y="19453"/>
                </a:cubicBezTo>
                <a:cubicBezTo>
                  <a:pt x="20897" y="19453"/>
                  <a:pt x="21198" y="19443"/>
                  <a:pt x="21481" y="19443"/>
                </a:cubicBezTo>
                <a:cubicBezTo>
                  <a:pt x="22052" y="19443"/>
                  <a:pt x="22546" y="19484"/>
                  <a:pt x="23383" y="19730"/>
                </a:cubicBezTo>
                <a:cubicBezTo>
                  <a:pt x="28064" y="21113"/>
                  <a:pt x="31125" y="20841"/>
                  <a:pt x="34548" y="21397"/>
                </a:cubicBezTo>
                <a:cubicBezTo>
                  <a:pt x="36589" y="21728"/>
                  <a:pt x="38495" y="21427"/>
                  <a:pt x="40493" y="21974"/>
                </a:cubicBezTo>
                <a:cubicBezTo>
                  <a:pt x="42114" y="22420"/>
                  <a:pt x="43687" y="23047"/>
                  <a:pt x="45288" y="23568"/>
                </a:cubicBezTo>
                <a:cubicBezTo>
                  <a:pt x="48472" y="24606"/>
                  <a:pt x="51666" y="25617"/>
                  <a:pt x="54846" y="26665"/>
                </a:cubicBezTo>
                <a:cubicBezTo>
                  <a:pt x="55273" y="26805"/>
                  <a:pt x="55656" y="27092"/>
                  <a:pt x="56058" y="27310"/>
                </a:cubicBezTo>
                <a:cubicBezTo>
                  <a:pt x="56029" y="27408"/>
                  <a:pt x="56003" y="27505"/>
                  <a:pt x="55975" y="27602"/>
                </a:cubicBezTo>
                <a:cubicBezTo>
                  <a:pt x="55656" y="27626"/>
                  <a:pt x="55337" y="27657"/>
                  <a:pt x="55016" y="27670"/>
                </a:cubicBezTo>
                <a:cubicBezTo>
                  <a:pt x="51330" y="27833"/>
                  <a:pt x="47638" y="27787"/>
                  <a:pt x="43984" y="28545"/>
                </a:cubicBezTo>
                <a:cubicBezTo>
                  <a:pt x="41830" y="28991"/>
                  <a:pt x="39633" y="29568"/>
                  <a:pt x="37467" y="29568"/>
                </a:cubicBezTo>
                <a:cubicBezTo>
                  <a:pt x="37389" y="29568"/>
                  <a:pt x="37310" y="29567"/>
                  <a:pt x="37232" y="29565"/>
                </a:cubicBezTo>
                <a:cubicBezTo>
                  <a:pt x="33239" y="29484"/>
                  <a:pt x="29262" y="28891"/>
                  <a:pt x="25270" y="28646"/>
                </a:cubicBezTo>
                <a:cubicBezTo>
                  <a:pt x="22856" y="28498"/>
                  <a:pt x="20587" y="27916"/>
                  <a:pt x="18370" y="26991"/>
                </a:cubicBezTo>
                <a:cubicBezTo>
                  <a:pt x="16662" y="26278"/>
                  <a:pt x="15020" y="25388"/>
                  <a:pt x="13093" y="25388"/>
                </a:cubicBezTo>
                <a:cubicBezTo>
                  <a:pt x="12958" y="25388"/>
                  <a:pt x="12822" y="25392"/>
                  <a:pt x="12685" y="25401"/>
                </a:cubicBezTo>
                <a:cubicBezTo>
                  <a:pt x="10355" y="25555"/>
                  <a:pt x="8014" y="25506"/>
                  <a:pt x="5680" y="25566"/>
                </a:cubicBezTo>
                <a:cubicBezTo>
                  <a:pt x="5455" y="25573"/>
                  <a:pt x="5231" y="25734"/>
                  <a:pt x="4700" y="25946"/>
                </a:cubicBezTo>
                <a:cubicBezTo>
                  <a:pt x="5330" y="26163"/>
                  <a:pt x="5657" y="26351"/>
                  <a:pt x="5998" y="26381"/>
                </a:cubicBezTo>
                <a:cubicBezTo>
                  <a:pt x="7449" y="26504"/>
                  <a:pt x="8906" y="26711"/>
                  <a:pt x="10356" y="26711"/>
                </a:cubicBezTo>
                <a:cubicBezTo>
                  <a:pt x="10548" y="26711"/>
                  <a:pt x="10740" y="26708"/>
                  <a:pt x="10932" y="26700"/>
                </a:cubicBezTo>
                <a:cubicBezTo>
                  <a:pt x="11237" y="26687"/>
                  <a:pt x="11540" y="26681"/>
                  <a:pt x="11841" y="26681"/>
                </a:cubicBezTo>
                <a:cubicBezTo>
                  <a:pt x="14520" y="26681"/>
                  <a:pt x="17076" y="27202"/>
                  <a:pt x="19640" y="28600"/>
                </a:cubicBezTo>
                <a:cubicBezTo>
                  <a:pt x="17162" y="29620"/>
                  <a:pt x="14876" y="30779"/>
                  <a:pt x="12470" y="31491"/>
                </a:cubicBezTo>
                <a:cubicBezTo>
                  <a:pt x="10066" y="32202"/>
                  <a:pt x="7543" y="32465"/>
                  <a:pt x="5073" y="32925"/>
                </a:cubicBezTo>
                <a:cubicBezTo>
                  <a:pt x="5657" y="33064"/>
                  <a:pt x="6279" y="33194"/>
                  <a:pt x="6899" y="33194"/>
                </a:cubicBezTo>
                <a:cubicBezTo>
                  <a:pt x="6995" y="33194"/>
                  <a:pt x="7091" y="33190"/>
                  <a:pt x="7186" y="33184"/>
                </a:cubicBezTo>
                <a:cubicBezTo>
                  <a:pt x="11288" y="32906"/>
                  <a:pt x="15201" y="31790"/>
                  <a:pt x="19039" y="30249"/>
                </a:cubicBezTo>
                <a:cubicBezTo>
                  <a:pt x="20002" y="29862"/>
                  <a:pt x="21106" y="29675"/>
                  <a:pt x="22159" y="29675"/>
                </a:cubicBezTo>
                <a:cubicBezTo>
                  <a:pt x="22331" y="29675"/>
                  <a:pt x="22502" y="29680"/>
                  <a:pt x="22671" y="29690"/>
                </a:cubicBezTo>
                <a:cubicBezTo>
                  <a:pt x="26099" y="29891"/>
                  <a:pt x="29515" y="30283"/>
                  <a:pt x="32936" y="30608"/>
                </a:cubicBezTo>
                <a:cubicBezTo>
                  <a:pt x="33198" y="30632"/>
                  <a:pt x="33456" y="30715"/>
                  <a:pt x="33721" y="30771"/>
                </a:cubicBezTo>
                <a:cubicBezTo>
                  <a:pt x="33057" y="31232"/>
                  <a:pt x="32458" y="31606"/>
                  <a:pt x="31905" y="32046"/>
                </a:cubicBezTo>
                <a:cubicBezTo>
                  <a:pt x="31537" y="32339"/>
                  <a:pt x="31291" y="32838"/>
                  <a:pt x="30897" y="33049"/>
                </a:cubicBezTo>
                <a:cubicBezTo>
                  <a:pt x="29518" y="33781"/>
                  <a:pt x="28096" y="34425"/>
                  <a:pt x="26694" y="35104"/>
                </a:cubicBezTo>
                <a:cubicBezTo>
                  <a:pt x="25324" y="35767"/>
                  <a:pt x="23983" y="36506"/>
                  <a:pt x="22574" y="37063"/>
                </a:cubicBezTo>
                <a:cubicBezTo>
                  <a:pt x="22261" y="37187"/>
                  <a:pt x="21895" y="37244"/>
                  <a:pt x="21530" y="37244"/>
                </a:cubicBezTo>
                <a:cubicBezTo>
                  <a:pt x="21215" y="37244"/>
                  <a:pt x="20900" y="37201"/>
                  <a:pt x="20619" y="37122"/>
                </a:cubicBezTo>
                <a:cubicBezTo>
                  <a:pt x="18408" y="36501"/>
                  <a:pt x="16247" y="35695"/>
                  <a:pt x="14029" y="35103"/>
                </a:cubicBezTo>
                <a:cubicBezTo>
                  <a:pt x="13685" y="35010"/>
                  <a:pt x="13323" y="34984"/>
                  <a:pt x="12954" y="34984"/>
                </a:cubicBezTo>
                <a:cubicBezTo>
                  <a:pt x="12465" y="34984"/>
                  <a:pt x="11964" y="35030"/>
                  <a:pt x="11474" y="35030"/>
                </a:cubicBezTo>
                <a:cubicBezTo>
                  <a:pt x="11441" y="35030"/>
                  <a:pt x="11407" y="35030"/>
                  <a:pt x="11374" y="35030"/>
                </a:cubicBezTo>
                <a:lnTo>
                  <a:pt x="11374" y="35030"/>
                </a:lnTo>
                <a:cubicBezTo>
                  <a:pt x="11381" y="35111"/>
                  <a:pt x="11388" y="35191"/>
                  <a:pt x="11395" y="35272"/>
                </a:cubicBezTo>
                <a:cubicBezTo>
                  <a:pt x="13982" y="35955"/>
                  <a:pt x="16570" y="36637"/>
                  <a:pt x="19156" y="37319"/>
                </a:cubicBezTo>
                <a:cubicBezTo>
                  <a:pt x="19139" y="37521"/>
                  <a:pt x="19122" y="37721"/>
                  <a:pt x="19105" y="37923"/>
                </a:cubicBezTo>
                <a:cubicBezTo>
                  <a:pt x="17670" y="38072"/>
                  <a:pt x="16235" y="38318"/>
                  <a:pt x="14800" y="38344"/>
                </a:cubicBezTo>
                <a:cubicBezTo>
                  <a:pt x="14717" y="38345"/>
                  <a:pt x="14634" y="38346"/>
                  <a:pt x="14552" y="38346"/>
                </a:cubicBezTo>
                <a:cubicBezTo>
                  <a:pt x="13200" y="38346"/>
                  <a:pt x="11847" y="38164"/>
                  <a:pt x="10494" y="38070"/>
                </a:cubicBezTo>
                <a:cubicBezTo>
                  <a:pt x="10467" y="38249"/>
                  <a:pt x="10440" y="38426"/>
                  <a:pt x="10412" y="38605"/>
                </a:cubicBezTo>
                <a:cubicBezTo>
                  <a:pt x="11302" y="38790"/>
                  <a:pt x="12192" y="38975"/>
                  <a:pt x="13293" y="39203"/>
                </a:cubicBezTo>
                <a:cubicBezTo>
                  <a:pt x="10164" y="41182"/>
                  <a:pt x="6751" y="40685"/>
                  <a:pt x="3603" y="41459"/>
                </a:cubicBezTo>
                <a:cubicBezTo>
                  <a:pt x="3868" y="41651"/>
                  <a:pt x="4115" y="41776"/>
                  <a:pt x="4367" y="41789"/>
                </a:cubicBezTo>
                <a:cubicBezTo>
                  <a:pt x="4806" y="41811"/>
                  <a:pt x="5244" y="41822"/>
                  <a:pt x="5679" y="41822"/>
                </a:cubicBezTo>
                <a:cubicBezTo>
                  <a:pt x="8505" y="41822"/>
                  <a:pt x="11238" y="41334"/>
                  <a:pt x="13792" y="39806"/>
                </a:cubicBezTo>
                <a:cubicBezTo>
                  <a:pt x="14384" y="39451"/>
                  <a:pt x="15114" y="39243"/>
                  <a:pt x="15798" y="39171"/>
                </a:cubicBezTo>
                <a:cubicBezTo>
                  <a:pt x="18649" y="38867"/>
                  <a:pt x="21555" y="38936"/>
                  <a:pt x="24242" y="37617"/>
                </a:cubicBezTo>
                <a:cubicBezTo>
                  <a:pt x="24251" y="37613"/>
                  <a:pt x="24261" y="37611"/>
                  <a:pt x="24272" y="37611"/>
                </a:cubicBezTo>
                <a:cubicBezTo>
                  <a:pt x="24341" y="37611"/>
                  <a:pt x="24444" y="37690"/>
                  <a:pt x="24523" y="37721"/>
                </a:cubicBezTo>
                <a:cubicBezTo>
                  <a:pt x="24515" y="37829"/>
                  <a:pt x="24538" y="37942"/>
                  <a:pt x="24500" y="37972"/>
                </a:cubicBezTo>
                <a:cubicBezTo>
                  <a:pt x="22049" y="39861"/>
                  <a:pt x="19711" y="41953"/>
                  <a:pt x="17101" y="43566"/>
                </a:cubicBezTo>
                <a:cubicBezTo>
                  <a:pt x="15632" y="44475"/>
                  <a:pt x="14044" y="44973"/>
                  <a:pt x="12397" y="44973"/>
                </a:cubicBezTo>
                <a:cubicBezTo>
                  <a:pt x="11368" y="44973"/>
                  <a:pt x="10316" y="44779"/>
                  <a:pt x="9254" y="44368"/>
                </a:cubicBezTo>
                <a:cubicBezTo>
                  <a:pt x="8370" y="44026"/>
                  <a:pt x="7343" y="44085"/>
                  <a:pt x="6389" y="43920"/>
                </a:cubicBezTo>
                <a:cubicBezTo>
                  <a:pt x="5562" y="43777"/>
                  <a:pt x="4743" y="43585"/>
                  <a:pt x="3922" y="43401"/>
                </a:cubicBezTo>
                <a:cubicBezTo>
                  <a:pt x="2896" y="43172"/>
                  <a:pt x="1873" y="42928"/>
                  <a:pt x="848" y="42692"/>
                </a:cubicBezTo>
                <a:lnTo>
                  <a:pt x="743" y="43148"/>
                </a:lnTo>
                <a:cubicBezTo>
                  <a:pt x="1430" y="43374"/>
                  <a:pt x="2114" y="43600"/>
                  <a:pt x="2973" y="43884"/>
                </a:cubicBezTo>
                <a:cubicBezTo>
                  <a:pt x="2029" y="44161"/>
                  <a:pt x="1280" y="44381"/>
                  <a:pt x="530" y="44600"/>
                </a:cubicBezTo>
                <a:cubicBezTo>
                  <a:pt x="543" y="44721"/>
                  <a:pt x="557" y="44839"/>
                  <a:pt x="570" y="44958"/>
                </a:cubicBezTo>
                <a:cubicBezTo>
                  <a:pt x="741" y="44965"/>
                  <a:pt x="911" y="44967"/>
                  <a:pt x="1082" y="44967"/>
                </a:cubicBezTo>
                <a:cubicBezTo>
                  <a:pt x="2875" y="44967"/>
                  <a:pt x="4694" y="44655"/>
                  <a:pt x="6493" y="44655"/>
                </a:cubicBezTo>
                <a:cubicBezTo>
                  <a:pt x="7925" y="44655"/>
                  <a:pt x="9344" y="44853"/>
                  <a:pt x="10727" y="45565"/>
                </a:cubicBezTo>
                <a:cubicBezTo>
                  <a:pt x="9823" y="45899"/>
                  <a:pt x="8932" y="46226"/>
                  <a:pt x="8040" y="46555"/>
                </a:cubicBezTo>
                <a:cubicBezTo>
                  <a:pt x="8083" y="46715"/>
                  <a:pt x="8129" y="46876"/>
                  <a:pt x="8173" y="47036"/>
                </a:cubicBezTo>
                <a:cubicBezTo>
                  <a:pt x="8405" y="47062"/>
                  <a:pt x="8635" y="47074"/>
                  <a:pt x="8863" y="47074"/>
                </a:cubicBezTo>
                <a:cubicBezTo>
                  <a:pt x="10714" y="47074"/>
                  <a:pt x="12475" y="46288"/>
                  <a:pt x="14302" y="45974"/>
                </a:cubicBezTo>
                <a:lnTo>
                  <a:pt x="14302" y="45974"/>
                </a:lnTo>
                <a:cubicBezTo>
                  <a:pt x="12585" y="47348"/>
                  <a:pt x="10990" y="48782"/>
                  <a:pt x="8632" y="48782"/>
                </a:cubicBezTo>
                <a:cubicBezTo>
                  <a:pt x="8581" y="48782"/>
                  <a:pt x="8530" y="48781"/>
                  <a:pt x="8478" y="48780"/>
                </a:cubicBezTo>
                <a:cubicBezTo>
                  <a:pt x="8430" y="48778"/>
                  <a:pt x="8381" y="48778"/>
                  <a:pt x="8331" y="48778"/>
                </a:cubicBezTo>
                <a:cubicBezTo>
                  <a:pt x="6949" y="48778"/>
                  <a:pt x="5548" y="49283"/>
                  <a:pt x="4157" y="49549"/>
                </a:cubicBezTo>
                <a:cubicBezTo>
                  <a:pt x="4163" y="49649"/>
                  <a:pt x="4172" y="49749"/>
                  <a:pt x="4178" y="49848"/>
                </a:cubicBezTo>
                <a:cubicBezTo>
                  <a:pt x="4707" y="49919"/>
                  <a:pt x="5233" y="49989"/>
                  <a:pt x="5762" y="50059"/>
                </a:cubicBezTo>
                <a:cubicBezTo>
                  <a:pt x="5793" y="50175"/>
                  <a:pt x="5823" y="50290"/>
                  <a:pt x="5854" y="50407"/>
                </a:cubicBezTo>
                <a:cubicBezTo>
                  <a:pt x="4640" y="50921"/>
                  <a:pt x="3426" y="51434"/>
                  <a:pt x="2211" y="51947"/>
                </a:cubicBezTo>
                <a:cubicBezTo>
                  <a:pt x="2513" y="51998"/>
                  <a:pt x="2806" y="52023"/>
                  <a:pt x="3091" y="52023"/>
                </a:cubicBezTo>
                <a:cubicBezTo>
                  <a:pt x="4506" y="52023"/>
                  <a:pt x="5708" y="51413"/>
                  <a:pt x="6717" y="50412"/>
                </a:cubicBezTo>
                <a:cubicBezTo>
                  <a:pt x="7379" y="49753"/>
                  <a:pt x="8074" y="49479"/>
                  <a:pt x="8909" y="49479"/>
                </a:cubicBezTo>
                <a:cubicBezTo>
                  <a:pt x="8954" y="49479"/>
                  <a:pt x="8999" y="49480"/>
                  <a:pt x="9045" y="49481"/>
                </a:cubicBezTo>
                <a:cubicBezTo>
                  <a:pt x="9112" y="49484"/>
                  <a:pt x="9178" y="49485"/>
                  <a:pt x="9244" y="49485"/>
                </a:cubicBezTo>
                <a:cubicBezTo>
                  <a:pt x="10330" y="49485"/>
                  <a:pt x="11307" y="49178"/>
                  <a:pt x="12243" y="48519"/>
                </a:cubicBezTo>
                <a:cubicBezTo>
                  <a:pt x="14682" y="46804"/>
                  <a:pt x="17172" y="45166"/>
                  <a:pt x="19638" y="43496"/>
                </a:cubicBezTo>
                <a:cubicBezTo>
                  <a:pt x="19796" y="43389"/>
                  <a:pt x="19950" y="43270"/>
                  <a:pt x="20095" y="43144"/>
                </a:cubicBezTo>
                <a:cubicBezTo>
                  <a:pt x="21572" y="41869"/>
                  <a:pt x="22974" y="40479"/>
                  <a:pt x="24540" y="39335"/>
                </a:cubicBezTo>
                <a:cubicBezTo>
                  <a:pt x="28450" y="36477"/>
                  <a:pt x="32504" y="33830"/>
                  <a:pt x="37107" y="32362"/>
                </a:cubicBezTo>
                <a:cubicBezTo>
                  <a:pt x="38926" y="31783"/>
                  <a:pt x="40879" y="31669"/>
                  <a:pt x="42775" y="31366"/>
                </a:cubicBezTo>
                <a:cubicBezTo>
                  <a:pt x="42799" y="31362"/>
                  <a:pt x="42824" y="31360"/>
                  <a:pt x="42848" y="31360"/>
                </a:cubicBezTo>
                <a:cubicBezTo>
                  <a:pt x="43032" y="31360"/>
                  <a:pt x="43221" y="31458"/>
                  <a:pt x="43331" y="31484"/>
                </a:cubicBezTo>
                <a:cubicBezTo>
                  <a:pt x="41347" y="33127"/>
                  <a:pt x="39361" y="34696"/>
                  <a:pt x="37462" y="36371"/>
                </a:cubicBezTo>
                <a:cubicBezTo>
                  <a:pt x="35850" y="37792"/>
                  <a:pt x="34263" y="39263"/>
                  <a:pt x="32801" y="40845"/>
                </a:cubicBezTo>
                <a:cubicBezTo>
                  <a:pt x="31375" y="42388"/>
                  <a:pt x="29973" y="43884"/>
                  <a:pt x="28067" y="44822"/>
                </a:cubicBezTo>
                <a:cubicBezTo>
                  <a:pt x="27054" y="45321"/>
                  <a:pt x="26165" y="46097"/>
                  <a:pt x="25219" y="46750"/>
                </a:cubicBezTo>
                <a:cubicBezTo>
                  <a:pt x="25307" y="46933"/>
                  <a:pt x="25394" y="47116"/>
                  <a:pt x="25482" y="47299"/>
                </a:cubicBezTo>
                <a:cubicBezTo>
                  <a:pt x="26685" y="46847"/>
                  <a:pt x="27886" y="46395"/>
                  <a:pt x="29121" y="45932"/>
                </a:cubicBezTo>
                <a:lnTo>
                  <a:pt x="29121" y="45932"/>
                </a:lnTo>
                <a:cubicBezTo>
                  <a:pt x="27776" y="48354"/>
                  <a:pt x="26068" y="50347"/>
                  <a:pt x="23879" y="51893"/>
                </a:cubicBezTo>
                <a:cubicBezTo>
                  <a:pt x="23321" y="52286"/>
                  <a:pt x="22851" y="52821"/>
                  <a:pt x="22272" y="53168"/>
                </a:cubicBezTo>
                <a:cubicBezTo>
                  <a:pt x="20439" y="54262"/>
                  <a:pt x="18578" y="55305"/>
                  <a:pt x="16720" y="56352"/>
                </a:cubicBezTo>
                <a:cubicBezTo>
                  <a:pt x="16333" y="56570"/>
                  <a:pt x="15908" y="56715"/>
                  <a:pt x="15501" y="56896"/>
                </a:cubicBezTo>
                <a:cubicBezTo>
                  <a:pt x="15624" y="57083"/>
                  <a:pt x="15749" y="57270"/>
                  <a:pt x="15872" y="57458"/>
                </a:cubicBezTo>
                <a:cubicBezTo>
                  <a:pt x="17749" y="56334"/>
                  <a:pt x="19625" y="55208"/>
                  <a:pt x="21502" y="54085"/>
                </a:cubicBezTo>
                <a:lnTo>
                  <a:pt x="21664" y="54332"/>
                </a:lnTo>
                <a:cubicBezTo>
                  <a:pt x="21466" y="54772"/>
                  <a:pt x="21268" y="55210"/>
                  <a:pt x="21070" y="55650"/>
                </a:cubicBezTo>
                <a:lnTo>
                  <a:pt x="21193" y="55715"/>
                </a:lnTo>
                <a:cubicBezTo>
                  <a:pt x="22339" y="54563"/>
                  <a:pt x="23486" y="53411"/>
                  <a:pt x="24614" y="52275"/>
                </a:cubicBezTo>
                <a:lnTo>
                  <a:pt x="24614" y="52275"/>
                </a:lnTo>
                <a:cubicBezTo>
                  <a:pt x="25476" y="55726"/>
                  <a:pt x="24165" y="58448"/>
                  <a:pt x="22210" y="60984"/>
                </a:cubicBezTo>
                <a:cubicBezTo>
                  <a:pt x="24278" y="59844"/>
                  <a:pt x="25559" y="57538"/>
                  <a:pt x="25549" y="55336"/>
                </a:cubicBezTo>
                <a:cubicBezTo>
                  <a:pt x="25540" y="53323"/>
                  <a:pt x="25259" y="51204"/>
                  <a:pt x="27403" y="49967"/>
                </a:cubicBezTo>
                <a:cubicBezTo>
                  <a:pt x="27434" y="49949"/>
                  <a:pt x="27451" y="49907"/>
                  <a:pt x="27475" y="49876"/>
                </a:cubicBezTo>
                <a:cubicBezTo>
                  <a:pt x="28679" y="48264"/>
                  <a:pt x="29914" y="46675"/>
                  <a:pt x="31081" y="45034"/>
                </a:cubicBezTo>
                <a:cubicBezTo>
                  <a:pt x="33322" y="41879"/>
                  <a:pt x="35855" y="39040"/>
                  <a:pt x="38978" y="36790"/>
                </a:cubicBezTo>
                <a:cubicBezTo>
                  <a:pt x="39721" y="36255"/>
                  <a:pt x="40341" y="35540"/>
                  <a:pt x="41046" y="34942"/>
                </a:cubicBezTo>
                <a:cubicBezTo>
                  <a:pt x="42417" y="33776"/>
                  <a:pt x="43806" y="32632"/>
                  <a:pt x="45199" y="31492"/>
                </a:cubicBezTo>
                <a:cubicBezTo>
                  <a:pt x="45337" y="31381"/>
                  <a:pt x="45544" y="31340"/>
                  <a:pt x="45725" y="31312"/>
                </a:cubicBezTo>
                <a:cubicBezTo>
                  <a:pt x="48450" y="30893"/>
                  <a:pt x="51180" y="30542"/>
                  <a:pt x="53921" y="30542"/>
                </a:cubicBezTo>
                <a:cubicBezTo>
                  <a:pt x="55058" y="30542"/>
                  <a:pt x="56197" y="30602"/>
                  <a:pt x="57339" y="30743"/>
                </a:cubicBezTo>
                <a:cubicBezTo>
                  <a:pt x="64387" y="31613"/>
                  <a:pt x="71434" y="32498"/>
                  <a:pt x="78478" y="33405"/>
                </a:cubicBezTo>
                <a:cubicBezTo>
                  <a:pt x="81992" y="33858"/>
                  <a:pt x="85500" y="34370"/>
                  <a:pt x="89008" y="34870"/>
                </a:cubicBezTo>
                <a:cubicBezTo>
                  <a:pt x="89642" y="34960"/>
                  <a:pt x="90273" y="35103"/>
                  <a:pt x="90895" y="35257"/>
                </a:cubicBezTo>
                <a:cubicBezTo>
                  <a:pt x="92801" y="35729"/>
                  <a:pt x="94707" y="36198"/>
                  <a:pt x="96603" y="36707"/>
                </a:cubicBezTo>
                <a:cubicBezTo>
                  <a:pt x="98634" y="37252"/>
                  <a:pt x="116388" y="39935"/>
                  <a:pt x="118311" y="40476"/>
                </a:cubicBezTo>
                <a:lnTo>
                  <a:pt x="120088" y="34272"/>
                </a:lnTo>
                <a:lnTo>
                  <a:pt x="120088" y="34272"/>
                </a:lnTo>
                <a:cubicBezTo>
                  <a:pt x="120073" y="34273"/>
                  <a:pt x="120055" y="34274"/>
                  <a:pt x="120035" y="34274"/>
                </a:cubicBezTo>
                <a:cubicBezTo>
                  <a:pt x="118548" y="34274"/>
                  <a:pt x="102110" y="32303"/>
                  <a:pt x="101098" y="32018"/>
                </a:cubicBezTo>
                <a:cubicBezTo>
                  <a:pt x="96019" y="30584"/>
                  <a:pt x="90794" y="30061"/>
                  <a:pt x="85596" y="29382"/>
                </a:cubicBezTo>
                <a:cubicBezTo>
                  <a:pt x="83019" y="29046"/>
                  <a:pt x="80419" y="28870"/>
                  <a:pt x="77845" y="28517"/>
                </a:cubicBezTo>
                <a:cubicBezTo>
                  <a:pt x="73880" y="27975"/>
                  <a:pt x="69943" y="27147"/>
                  <a:pt x="65961" y="26833"/>
                </a:cubicBezTo>
                <a:cubicBezTo>
                  <a:pt x="63949" y="26673"/>
                  <a:pt x="62242" y="26000"/>
                  <a:pt x="60761" y="24881"/>
                </a:cubicBezTo>
                <a:cubicBezTo>
                  <a:pt x="55729" y="21079"/>
                  <a:pt x="50461" y="17504"/>
                  <a:pt x="47194" y="11732"/>
                </a:cubicBezTo>
                <a:cubicBezTo>
                  <a:pt x="46204" y="9982"/>
                  <a:pt x="45024" y="8436"/>
                  <a:pt x="43305" y="7322"/>
                </a:cubicBezTo>
                <a:cubicBezTo>
                  <a:pt x="42425" y="6752"/>
                  <a:pt x="41787" y="5772"/>
                  <a:pt x="41075" y="4944"/>
                </a:cubicBezTo>
                <a:cubicBezTo>
                  <a:pt x="40610" y="4401"/>
                  <a:pt x="40320" y="3612"/>
                  <a:pt x="39758" y="3261"/>
                </a:cubicBezTo>
                <a:cubicBezTo>
                  <a:pt x="38583" y="2527"/>
                  <a:pt x="37290" y="1987"/>
                  <a:pt x="36026" y="1415"/>
                </a:cubicBezTo>
                <a:cubicBezTo>
                  <a:pt x="35374" y="1121"/>
                  <a:pt x="34690" y="881"/>
                  <a:pt x="34001" y="697"/>
                </a:cubicBezTo>
                <a:cubicBezTo>
                  <a:pt x="33315" y="514"/>
                  <a:pt x="32602" y="428"/>
                  <a:pt x="31901" y="301"/>
                </a:cubicBezTo>
                <a:cubicBezTo>
                  <a:pt x="31873" y="421"/>
                  <a:pt x="31843" y="547"/>
                  <a:pt x="31813" y="671"/>
                </a:cubicBezTo>
                <a:cubicBezTo>
                  <a:pt x="33432" y="1247"/>
                  <a:pt x="35071" y="1770"/>
                  <a:pt x="36665" y="2415"/>
                </a:cubicBezTo>
                <a:cubicBezTo>
                  <a:pt x="38369" y="3106"/>
                  <a:pt x="40022" y="3924"/>
                  <a:pt x="40840" y="6095"/>
                </a:cubicBezTo>
                <a:cubicBezTo>
                  <a:pt x="39885" y="5577"/>
                  <a:pt x="39133" y="5069"/>
                  <a:pt x="38310" y="4749"/>
                </a:cubicBezTo>
                <a:cubicBezTo>
                  <a:pt x="37438" y="4409"/>
                  <a:pt x="36500" y="4256"/>
                  <a:pt x="35595" y="4008"/>
                </a:cubicBezTo>
                <a:cubicBezTo>
                  <a:pt x="34766" y="3780"/>
                  <a:pt x="33943" y="3531"/>
                  <a:pt x="33117" y="3294"/>
                </a:cubicBezTo>
                <a:cubicBezTo>
                  <a:pt x="33085" y="3403"/>
                  <a:pt x="33053" y="3514"/>
                  <a:pt x="33021" y="3623"/>
                </a:cubicBezTo>
                <a:cubicBezTo>
                  <a:pt x="33465" y="3797"/>
                  <a:pt x="33906" y="3978"/>
                  <a:pt x="34354" y="4143"/>
                </a:cubicBezTo>
                <a:cubicBezTo>
                  <a:pt x="36040" y="4759"/>
                  <a:pt x="37806" y="5208"/>
                  <a:pt x="39397" y="6020"/>
                </a:cubicBezTo>
                <a:cubicBezTo>
                  <a:pt x="41572" y="7126"/>
                  <a:pt x="43949" y="8016"/>
                  <a:pt x="45496" y="10095"/>
                </a:cubicBezTo>
                <a:cubicBezTo>
                  <a:pt x="46773" y="11812"/>
                  <a:pt x="47895" y="13654"/>
                  <a:pt x="49076" y="15448"/>
                </a:cubicBezTo>
                <a:cubicBezTo>
                  <a:pt x="49351" y="15866"/>
                  <a:pt x="49583" y="16312"/>
                  <a:pt x="49901" y="16859"/>
                </a:cubicBezTo>
                <a:cubicBezTo>
                  <a:pt x="44192" y="15660"/>
                  <a:pt x="40470" y="11412"/>
                  <a:pt x="36010" y="8426"/>
                </a:cubicBezTo>
                <a:lnTo>
                  <a:pt x="36010" y="8426"/>
                </a:lnTo>
                <a:cubicBezTo>
                  <a:pt x="36284" y="8926"/>
                  <a:pt x="36575" y="9399"/>
                  <a:pt x="36973" y="9732"/>
                </a:cubicBezTo>
                <a:cubicBezTo>
                  <a:pt x="38430" y="10952"/>
                  <a:pt x="39982" y="12055"/>
                  <a:pt x="41388" y="13332"/>
                </a:cubicBezTo>
                <a:cubicBezTo>
                  <a:pt x="43417" y="15172"/>
                  <a:pt x="45760" y="16355"/>
                  <a:pt x="48314" y="17130"/>
                </a:cubicBezTo>
                <a:cubicBezTo>
                  <a:pt x="50587" y="17820"/>
                  <a:pt x="52386" y="19148"/>
                  <a:pt x="54053" y="20878"/>
                </a:cubicBezTo>
                <a:cubicBezTo>
                  <a:pt x="55349" y="22225"/>
                  <a:pt x="57009" y="23199"/>
                  <a:pt x="58518" y="24324"/>
                </a:cubicBezTo>
                <a:cubicBezTo>
                  <a:pt x="59006" y="24688"/>
                  <a:pt x="59527" y="25003"/>
                  <a:pt x="60032" y="25340"/>
                </a:cubicBezTo>
                <a:lnTo>
                  <a:pt x="59877" y="25687"/>
                </a:lnTo>
                <a:cubicBezTo>
                  <a:pt x="58005" y="25194"/>
                  <a:pt x="56106" y="24784"/>
                  <a:pt x="54264" y="24186"/>
                </a:cubicBezTo>
                <a:cubicBezTo>
                  <a:pt x="50530" y="22973"/>
                  <a:pt x="46816" y="21699"/>
                  <a:pt x="43125" y="20359"/>
                </a:cubicBezTo>
                <a:cubicBezTo>
                  <a:pt x="42225" y="20033"/>
                  <a:pt x="41480" y="19283"/>
                  <a:pt x="40603" y="18860"/>
                </a:cubicBezTo>
                <a:cubicBezTo>
                  <a:pt x="38865" y="18021"/>
                  <a:pt x="37086" y="17267"/>
                  <a:pt x="35320" y="16490"/>
                </a:cubicBezTo>
                <a:cubicBezTo>
                  <a:pt x="33499" y="15689"/>
                  <a:pt x="31859" y="14646"/>
                  <a:pt x="30570" y="13044"/>
                </a:cubicBezTo>
                <a:cubicBezTo>
                  <a:pt x="29559" y="11789"/>
                  <a:pt x="28519" y="10546"/>
                  <a:pt x="27378" y="9421"/>
                </a:cubicBezTo>
                <a:cubicBezTo>
                  <a:pt x="26215" y="8275"/>
                  <a:pt x="24955" y="7221"/>
                  <a:pt x="23648" y="6254"/>
                </a:cubicBezTo>
                <a:cubicBezTo>
                  <a:pt x="23367" y="6046"/>
                  <a:pt x="22990" y="5980"/>
                  <a:pt x="22600" y="5928"/>
                </a:cubicBezTo>
                <a:cubicBezTo>
                  <a:pt x="20900" y="5055"/>
                  <a:pt x="19136" y="4333"/>
                  <a:pt x="18973" y="4174"/>
                </a:cubicBezTo>
                <a:cubicBezTo>
                  <a:pt x="16512" y="1771"/>
                  <a:pt x="13331" y="916"/>
                  <a:pt x="10186" y="0"/>
                </a:cubicBezTo>
                <a:cubicBezTo>
                  <a:pt x="10186" y="0"/>
                  <a:pt x="10185" y="0"/>
                  <a:pt x="10185" y="0"/>
                </a:cubicBezTo>
                <a:close/>
              </a:path>
            </a:pathLst>
          </a:custGeom>
          <a:solidFill>
            <a:srgbClr val="FFFFFF">
              <a:alpha val="21568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" name="Google Shape;112;p34"/>
          <p:cNvSpPr/>
          <p:nvPr/>
        </p:nvSpPr>
        <p:spPr>
          <a:xfrm rot="-9647156">
            <a:off x="-152422" y="1980164"/>
            <a:ext cx="476352" cy="478652"/>
          </a:xfrm>
          <a:custGeom>
            <a:avLst/>
            <a:gdLst/>
            <a:ahLst/>
            <a:cxnLst/>
            <a:rect l="l" t="t" r="r" b="b"/>
            <a:pathLst>
              <a:path w="19054" h="19146" extrusionOk="0">
                <a:moveTo>
                  <a:pt x="11701" y="1"/>
                </a:moveTo>
                <a:cubicBezTo>
                  <a:pt x="11687" y="1"/>
                  <a:pt x="11669" y="5"/>
                  <a:pt x="11665" y="12"/>
                </a:cubicBezTo>
                <a:cubicBezTo>
                  <a:pt x="11630" y="76"/>
                  <a:pt x="11581" y="139"/>
                  <a:pt x="11568" y="207"/>
                </a:cubicBezTo>
                <a:cubicBezTo>
                  <a:pt x="11531" y="417"/>
                  <a:pt x="11512" y="630"/>
                  <a:pt x="11476" y="840"/>
                </a:cubicBezTo>
                <a:cubicBezTo>
                  <a:pt x="11392" y="1331"/>
                  <a:pt x="11306" y="1822"/>
                  <a:pt x="11212" y="2312"/>
                </a:cubicBezTo>
                <a:cubicBezTo>
                  <a:pt x="11144" y="2669"/>
                  <a:pt x="11063" y="3022"/>
                  <a:pt x="10987" y="3376"/>
                </a:cubicBezTo>
                <a:cubicBezTo>
                  <a:pt x="10980" y="3405"/>
                  <a:pt x="10969" y="3430"/>
                  <a:pt x="10946" y="3454"/>
                </a:cubicBezTo>
                <a:cubicBezTo>
                  <a:pt x="10955" y="3386"/>
                  <a:pt x="10972" y="3318"/>
                  <a:pt x="10970" y="3250"/>
                </a:cubicBezTo>
                <a:cubicBezTo>
                  <a:pt x="10965" y="3133"/>
                  <a:pt x="10946" y="3016"/>
                  <a:pt x="10931" y="2900"/>
                </a:cubicBezTo>
                <a:cubicBezTo>
                  <a:pt x="10929" y="2887"/>
                  <a:pt x="10908" y="2877"/>
                  <a:pt x="10902" y="2871"/>
                </a:cubicBezTo>
                <a:cubicBezTo>
                  <a:pt x="10895" y="2842"/>
                  <a:pt x="10892" y="2816"/>
                  <a:pt x="10884" y="2792"/>
                </a:cubicBezTo>
                <a:cubicBezTo>
                  <a:pt x="10869" y="2744"/>
                  <a:pt x="10863" y="2724"/>
                  <a:pt x="10848" y="2724"/>
                </a:cubicBezTo>
                <a:cubicBezTo>
                  <a:pt x="10836" y="2724"/>
                  <a:pt x="10818" y="2736"/>
                  <a:pt x="10786" y="2756"/>
                </a:cubicBezTo>
                <a:cubicBezTo>
                  <a:pt x="10724" y="2795"/>
                  <a:pt x="10660" y="2829"/>
                  <a:pt x="10601" y="2864"/>
                </a:cubicBezTo>
                <a:cubicBezTo>
                  <a:pt x="10636" y="2733"/>
                  <a:pt x="10553" y="2623"/>
                  <a:pt x="10501" y="2504"/>
                </a:cubicBezTo>
                <a:cubicBezTo>
                  <a:pt x="10463" y="2419"/>
                  <a:pt x="10419" y="2337"/>
                  <a:pt x="10373" y="2254"/>
                </a:cubicBezTo>
                <a:cubicBezTo>
                  <a:pt x="10341" y="2194"/>
                  <a:pt x="10316" y="2165"/>
                  <a:pt x="10284" y="2165"/>
                </a:cubicBezTo>
                <a:cubicBezTo>
                  <a:pt x="10256" y="2165"/>
                  <a:pt x="10222" y="2188"/>
                  <a:pt x="10175" y="2234"/>
                </a:cubicBezTo>
                <a:cubicBezTo>
                  <a:pt x="10110" y="2142"/>
                  <a:pt x="10049" y="2048"/>
                  <a:pt x="9977" y="1961"/>
                </a:cubicBezTo>
                <a:cubicBezTo>
                  <a:pt x="9909" y="1880"/>
                  <a:pt x="9829" y="1810"/>
                  <a:pt x="9756" y="1734"/>
                </a:cubicBezTo>
                <a:cubicBezTo>
                  <a:pt x="9743" y="1720"/>
                  <a:pt x="9731" y="1714"/>
                  <a:pt x="9720" y="1714"/>
                </a:cubicBezTo>
                <a:cubicBezTo>
                  <a:pt x="9704" y="1714"/>
                  <a:pt x="9691" y="1726"/>
                  <a:pt x="9680" y="1745"/>
                </a:cubicBezTo>
                <a:cubicBezTo>
                  <a:pt x="9649" y="1803"/>
                  <a:pt x="9618" y="1861"/>
                  <a:pt x="9597" y="1923"/>
                </a:cubicBezTo>
                <a:cubicBezTo>
                  <a:pt x="9560" y="2028"/>
                  <a:pt x="9535" y="2140"/>
                  <a:pt x="9490" y="2243"/>
                </a:cubicBezTo>
                <a:cubicBezTo>
                  <a:pt x="9459" y="2312"/>
                  <a:pt x="9397" y="2368"/>
                  <a:pt x="9386" y="2450"/>
                </a:cubicBezTo>
                <a:cubicBezTo>
                  <a:pt x="9377" y="2510"/>
                  <a:pt x="9365" y="2567"/>
                  <a:pt x="9354" y="2629"/>
                </a:cubicBezTo>
                <a:cubicBezTo>
                  <a:pt x="9156" y="2482"/>
                  <a:pt x="8949" y="2347"/>
                  <a:pt x="8799" y="2120"/>
                </a:cubicBezTo>
                <a:cubicBezTo>
                  <a:pt x="8789" y="2168"/>
                  <a:pt x="8785" y="2196"/>
                  <a:pt x="8778" y="2234"/>
                </a:cubicBezTo>
                <a:cubicBezTo>
                  <a:pt x="8763" y="2211"/>
                  <a:pt x="8749" y="2198"/>
                  <a:pt x="8747" y="2183"/>
                </a:cubicBezTo>
                <a:cubicBezTo>
                  <a:pt x="8740" y="2154"/>
                  <a:pt x="8738" y="2132"/>
                  <a:pt x="8702" y="2132"/>
                </a:cubicBezTo>
                <a:cubicBezTo>
                  <a:pt x="8700" y="2132"/>
                  <a:pt x="8698" y="2132"/>
                  <a:pt x="8695" y="2132"/>
                </a:cubicBezTo>
                <a:cubicBezTo>
                  <a:pt x="8695" y="2132"/>
                  <a:pt x="8694" y="2132"/>
                  <a:pt x="8694" y="2132"/>
                </a:cubicBezTo>
                <a:cubicBezTo>
                  <a:pt x="8682" y="2132"/>
                  <a:pt x="8665" y="2110"/>
                  <a:pt x="8657" y="2095"/>
                </a:cubicBezTo>
                <a:cubicBezTo>
                  <a:pt x="8609" y="2003"/>
                  <a:pt x="8527" y="1947"/>
                  <a:pt x="8439" y="1903"/>
                </a:cubicBezTo>
                <a:cubicBezTo>
                  <a:pt x="8376" y="1873"/>
                  <a:pt x="8320" y="1830"/>
                  <a:pt x="8256" y="1798"/>
                </a:cubicBezTo>
                <a:cubicBezTo>
                  <a:pt x="8236" y="1787"/>
                  <a:pt x="8221" y="1782"/>
                  <a:pt x="8209" y="1782"/>
                </a:cubicBezTo>
                <a:cubicBezTo>
                  <a:pt x="8188" y="1782"/>
                  <a:pt x="8177" y="1799"/>
                  <a:pt x="8166" y="1838"/>
                </a:cubicBezTo>
                <a:cubicBezTo>
                  <a:pt x="8160" y="1857"/>
                  <a:pt x="8152" y="1877"/>
                  <a:pt x="8141" y="1911"/>
                </a:cubicBezTo>
                <a:cubicBezTo>
                  <a:pt x="8090" y="1878"/>
                  <a:pt x="8044" y="1852"/>
                  <a:pt x="8004" y="1818"/>
                </a:cubicBezTo>
                <a:cubicBezTo>
                  <a:pt x="7926" y="1753"/>
                  <a:pt x="7853" y="1682"/>
                  <a:pt x="7774" y="1616"/>
                </a:cubicBezTo>
                <a:cubicBezTo>
                  <a:pt x="7756" y="1601"/>
                  <a:pt x="7737" y="1591"/>
                  <a:pt x="7719" y="1591"/>
                </a:cubicBezTo>
                <a:cubicBezTo>
                  <a:pt x="7700" y="1591"/>
                  <a:pt x="7682" y="1602"/>
                  <a:pt x="7666" y="1632"/>
                </a:cubicBezTo>
                <a:cubicBezTo>
                  <a:pt x="7655" y="1655"/>
                  <a:pt x="7640" y="1665"/>
                  <a:pt x="7621" y="1665"/>
                </a:cubicBezTo>
                <a:cubicBezTo>
                  <a:pt x="7608" y="1665"/>
                  <a:pt x="7593" y="1659"/>
                  <a:pt x="7576" y="1648"/>
                </a:cubicBezTo>
                <a:cubicBezTo>
                  <a:pt x="7495" y="1594"/>
                  <a:pt x="7410" y="1548"/>
                  <a:pt x="7308" y="1537"/>
                </a:cubicBezTo>
                <a:cubicBezTo>
                  <a:pt x="7295" y="1536"/>
                  <a:pt x="7283" y="1535"/>
                  <a:pt x="7272" y="1535"/>
                </a:cubicBezTo>
                <a:cubicBezTo>
                  <a:pt x="7226" y="1535"/>
                  <a:pt x="7203" y="1552"/>
                  <a:pt x="7191" y="1610"/>
                </a:cubicBezTo>
                <a:cubicBezTo>
                  <a:pt x="7165" y="1740"/>
                  <a:pt x="7148" y="1870"/>
                  <a:pt x="7132" y="2001"/>
                </a:cubicBezTo>
                <a:cubicBezTo>
                  <a:pt x="7128" y="2038"/>
                  <a:pt x="7125" y="2060"/>
                  <a:pt x="7100" y="2060"/>
                </a:cubicBezTo>
                <a:cubicBezTo>
                  <a:pt x="7090" y="2060"/>
                  <a:pt x="7078" y="2057"/>
                  <a:pt x="7060" y="2050"/>
                </a:cubicBezTo>
                <a:cubicBezTo>
                  <a:pt x="7004" y="2027"/>
                  <a:pt x="6939" y="2017"/>
                  <a:pt x="6877" y="2007"/>
                </a:cubicBezTo>
                <a:cubicBezTo>
                  <a:pt x="6772" y="1991"/>
                  <a:pt x="6694" y="1924"/>
                  <a:pt x="6607" y="1873"/>
                </a:cubicBezTo>
                <a:cubicBezTo>
                  <a:pt x="6537" y="1831"/>
                  <a:pt x="6465" y="1792"/>
                  <a:pt x="6391" y="1767"/>
                </a:cubicBezTo>
                <a:cubicBezTo>
                  <a:pt x="6371" y="1760"/>
                  <a:pt x="6354" y="1757"/>
                  <a:pt x="6340" y="1757"/>
                </a:cubicBezTo>
                <a:cubicBezTo>
                  <a:pt x="6290" y="1757"/>
                  <a:pt x="6267" y="1794"/>
                  <a:pt x="6268" y="1864"/>
                </a:cubicBezTo>
                <a:cubicBezTo>
                  <a:pt x="6269" y="1890"/>
                  <a:pt x="6269" y="1916"/>
                  <a:pt x="6269" y="1956"/>
                </a:cubicBezTo>
                <a:cubicBezTo>
                  <a:pt x="6200" y="1925"/>
                  <a:pt x="6139" y="1900"/>
                  <a:pt x="6079" y="1872"/>
                </a:cubicBezTo>
                <a:cubicBezTo>
                  <a:pt x="6025" y="1846"/>
                  <a:pt x="5975" y="1812"/>
                  <a:pt x="5922" y="1785"/>
                </a:cubicBezTo>
                <a:cubicBezTo>
                  <a:pt x="5886" y="1766"/>
                  <a:pt x="5860" y="1756"/>
                  <a:pt x="5837" y="1756"/>
                </a:cubicBezTo>
                <a:cubicBezTo>
                  <a:pt x="5801" y="1756"/>
                  <a:pt x="5774" y="1782"/>
                  <a:pt x="5733" y="1841"/>
                </a:cubicBezTo>
                <a:cubicBezTo>
                  <a:pt x="5619" y="1810"/>
                  <a:pt x="5499" y="1777"/>
                  <a:pt x="5379" y="1743"/>
                </a:cubicBezTo>
                <a:cubicBezTo>
                  <a:pt x="5375" y="1742"/>
                  <a:pt x="5371" y="1741"/>
                  <a:pt x="5367" y="1741"/>
                </a:cubicBezTo>
                <a:cubicBezTo>
                  <a:pt x="5324" y="1741"/>
                  <a:pt x="5263" y="1799"/>
                  <a:pt x="5270" y="1842"/>
                </a:cubicBezTo>
                <a:cubicBezTo>
                  <a:pt x="5277" y="1888"/>
                  <a:pt x="5287" y="1934"/>
                  <a:pt x="5293" y="1981"/>
                </a:cubicBezTo>
                <a:cubicBezTo>
                  <a:pt x="5295" y="1988"/>
                  <a:pt x="5291" y="1996"/>
                  <a:pt x="5287" y="2011"/>
                </a:cubicBezTo>
                <a:cubicBezTo>
                  <a:pt x="5265" y="2007"/>
                  <a:pt x="5243" y="2007"/>
                  <a:pt x="5224" y="2002"/>
                </a:cubicBezTo>
                <a:cubicBezTo>
                  <a:pt x="5116" y="1971"/>
                  <a:pt x="5008" y="1940"/>
                  <a:pt x="4900" y="1908"/>
                </a:cubicBezTo>
                <a:cubicBezTo>
                  <a:pt x="4883" y="1902"/>
                  <a:pt x="4866" y="1898"/>
                  <a:pt x="4849" y="1895"/>
                </a:cubicBezTo>
                <a:cubicBezTo>
                  <a:pt x="4835" y="1893"/>
                  <a:pt x="4823" y="1892"/>
                  <a:pt x="4813" y="1892"/>
                </a:cubicBezTo>
                <a:cubicBezTo>
                  <a:pt x="4767" y="1892"/>
                  <a:pt x="4752" y="1916"/>
                  <a:pt x="4729" y="1996"/>
                </a:cubicBezTo>
                <a:cubicBezTo>
                  <a:pt x="4667" y="1985"/>
                  <a:pt x="4605" y="1974"/>
                  <a:pt x="4544" y="1961"/>
                </a:cubicBezTo>
                <a:cubicBezTo>
                  <a:pt x="4479" y="1947"/>
                  <a:pt x="4415" y="1928"/>
                  <a:pt x="4350" y="1916"/>
                </a:cubicBezTo>
                <a:cubicBezTo>
                  <a:pt x="4333" y="1913"/>
                  <a:pt x="4318" y="1911"/>
                  <a:pt x="4304" y="1911"/>
                </a:cubicBezTo>
                <a:cubicBezTo>
                  <a:pt x="4235" y="1911"/>
                  <a:pt x="4205" y="1952"/>
                  <a:pt x="4200" y="2044"/>
                </a:cubicBezTo>
                <a:cubicBezTo>
                  <a:pt x="4178" y="2043"/>
                  <a:pt x="4156" y="2044"/>
                  <a:pt x="4134" y="2041"/>
                </a:cubicBezTo>
                <a:cubicBezTo>
                  <a:pt x="4045" y="2028"/>
                  <a:pt x="3954" y="2014"/>
                  <a:pt x="3865" y="1998"/>
                </a:cubicBezTo>
                <a:cubicBezTo>
                  <a:pt x="3810" y="1990"/>
                  <a:pt x="3757" y="1980"/>
                  <a:pt x="3702" y="1967"/>
                </a:cubicBezTo>
                <a:cubicBezTo>
                  <a:pt x="3676" y="1961"/>
                  <a:pt x="3650" y="1951"/>
                  <a:pt x="3624" y="1951"/>
                </a:cubicBezTo>
                <a:cubicBezTo>
                  <a:pt x="3604" y="1951"/>
                  <a:pt x="3584" y="1957"/>
                  <a:pt x="3564" y="1976"/>
                </a:cubicBezTo>
                <a:cubicBezTo>
                  <a:pt x="3561" y="1979"/>
                  <a:pt x="3556" y="1980"/>
                  <a:pt x="3549" y="1980"/>
                </a:cubicBezTo>
                <a:cubicBezTo>
                  <a:pt x="3537" y="1980"/>
                  <a:pt x="3521" y="1975"/>
                  <a:pt x="3510" y="1972"/>
                </a:cubicBezTo>
                <a:cubicBezTo>
                  <a:pt x="3418" y="1954"/>
                  <a:pt x="3327" y="1946"/>
                  <a:pt x="3236" y="1946"/>
                </a:cubicBezTo>
                <a:cubicBezTo>
                  <a:pt x="3109" y="1946"/>
                  <a:pt x="2983" y="1962"/>
                  <a:pt x="2857" y="1990"/>
                </a:cubicBezTo>
                <a:cubicBezTo>
                  <a:pt x="2843" y="1992"/>
                  <a:pt x="2828" y="1997"/>
                  <a:pt x="2815" y="2003"/>
                </a:cubicBezTo>
                <a:cubicBezTo>
                  <a:pt x="2750" y="2037"/>
                  <a:pt x="2745" y="2067"/>
                  <a:pt x="2805" y="2108"/>
                </a:cubicBezTo>
                <a:cubicBezTo>
                  <a:pt x="2865" y="2150"/>
                  <a:pt x="2930" y="2185"/>
                  <a:pt x="2995" y="2222"/>
                </a:cubicBezTo>
                <a:cubicBezTo>
                  <a:pt x="3089" y="2276"/>
                  <a:pt x="3184" y="2329"/>
                  <a:pt x="3278" y="2383"/>
                </a:cubicBezTo>
                <a:cubicBezTo>
                  <a:pt x="3289" y="2389"/>
                  <a:pt x="3305" y="2403"/>
                  <a:pt x="3304" y="2409"/>
                </a:cubicBezTo>
                <a:cubicBezTo>
                  <a:pt x="3286" y="2476"/>
                  <a:pt x="3341" y="2492"/>
                  <a:pt x="3381" y="2517"/>
                </a:cubicBezTo>
                <a:cubicBezTo>
                  <a:pt x="3520" y="2600"/>
                  <a:pt x="3660" y="2684"/>
                  <a:pt x="3794" y="2764"/>
                </a:cubicBezTo>
                <a:cubicBezTo>
                  <a:pt x="3794" y="2779"/>
                  <a:pt x="3795" y="2782"/>
                  <a:pt x="3794" y="2783"/>
                </a:cubicBezTo>
                <a:cubicBezTo>
                  <a:pt x="3726" y="2883"/>
                  <a:pt x="3728" y="2911"/>
                  <a:pt x="3820" y="2999"/>
                </a:cubicBezTo>
                <a:cubicBezTo>
                  <a:pt x="3898" y="3072"/>
                  <a:pt x="3976" y="3143"/>
                  <a:pt x="4052" y="3217"/>
                </a:cubicBezTo>
                <a:cubicBezTo>
                  <a:pt x="4066" y="3232"/>
                  <a:pt x="4068" y="3261"/>
                  <a:pt x="4078" y="3282"/>
                </a:cubicBezTo>
                <a:cubicBezTo>
                  <a:pt x="4088" y="3305"/>
                  <a:pt x="4096" y="3334"/>
                  <a:pt x="4114" y="3350"/>
                </a:cubicBezTo>
                <a:cubicBezTo>
                  <a:pt x="4184" y="3415"/>
                  <a:pt x="4258" y="3475"/>
                  <a:pt x="4335" y="3541"/>
                </a:cubicBezTo>
                <a:cubicBezTo>
                  <a:pt x="4287" y="3591"/>
                  <a:pt x="4237" y="3642"/>
                  <a:pt x="4187" y="3693"/>
                </a:cubicBezTo>
                <a:cubicBezTo>
                  <a:pt x="4156" y="3724"/>
                  <a:pt x="4127" y="3752"/>
                  <a:pt x="4094" y="3781"/>
                </a:cubicBezTo>
                <a:cubicBezTo>
                  <a:pt x="4052" y="3818"/>
                  <a:pt x="4057" y="3854"/>
                  <a:pt x="4097" y="3888"/>
                </a:cubicBezTo>
                <a:cubicBezTo>
                  <a:pt x="4132" y="3916"/>
                  <a:pt x="4168" y="3942"/>
                  <a:pt x="4205" y="3966"/>
                </a:cubicBezTo>
                <a:cubicBezTo>
                  <a:pt x="4338" y="4055"/>
                  <a:pt x="4472" y="4142"/>
                  <a:pt x="4603" y="4230"/>
                </a:cubicBezTo>
                <a:cubicBezTo>
                  <a:pt x="4612" y="4235"/>
                  <a:pt x="4619" y="4244"/>
                  <a:pt x="4626" y="4250"/>
                </a:cubicBezTo>
                <a:cubicBezTo>
                  <a:pt x="4587" y="4327"/>
                  <a:pt x="4596" y="4358"/>
                  <a:pt x="4675" y="4393"/>
                </a:cubicBezTo>
                <a:cubicBezTo>
                  <a:pt x="4747" y="4424"/>
                  <a:pt x="4824" y="4446"/>
                  <a:pt x="4900" y="4467"/>
                </a:cubicBezTo>
                <a:cubicBezTo>
                  <a:pt x="5076" y="4521"/>
                  <a:pt x="5216" y="4640"/>
                  <a:pt x="5375" y="4724"/>
                </a:cubicBezTo>
                <a:cubicBezTo>
                  <a:pt x="5442" y="4760"/>
                  <a:pt x="5513" y="4785"/>
                  <a:pt x="5584" y="4816"/>
                </a:cubicBezTo>
                <a:cubicBezTo>
                  <a:pt x="5583" y="4819"/>
                  <a:pt x="5584" y="4826"/>
                  <a:pt x="5581" y="4827"/>
                </a:cubicBezTo>
                <a:cubicBezTo>
                  <a:pt x="5435" y="4899"/>
                  <a:pt x="5291" y="4977"/>
                  <a:pt x="5138" y="5037"/>
                </a:cubicBezTo>
                <a:cubicBezTo>
                  <a:pt x="4910" y="5129"/>
                  <a:pt x="4668" y="5162"/>
                  <a:pt x="4422" y="5177"/>
                </a:cubicBezTo>
                <a:cubicBezTo>
                  <a:pt x="4398" y="5179"/>
                  <a:pt x="4372" y="5187"/>
                  <a:pt x="4349" y="5196"/>
                </a:cubicBezTo>
                <a:cubicBezTo>
                  <a:pt x="4242" y="5236"/>
                  <a:pt x="4240" y="5244"/>
                  <a:pt x="4288" y="5346"/>
                </a:cubicBezTo>
                <a:cubicBezTo>
                  <a:pt x="4290" y="5352"/>
                  <a:pt x="4290" y="5360"/>
                  <a:pt x="4293" y="5376"/>
                </a:cubicBezTo>
                <a:cubicBezTo>
                  <a:pt x="4227" y="5388"/>
                  <a:pt x="4160" y="5401"/>
                  <a:pt x="4094" y="5412"/>
                </a:cubicBezTo>
                <a:cubicBezTo>
                  <a:pt x="4061" y="5418"/>
                  <a:pt x="4027" y="5422"/>
                  <a:pt x="3994" y="5429"/>
                </a:cubicBezTo>
                <a:cubicBezTo>
                  <a:pt x="3944" y="5442"/>
                  <a:pt x="3906" y="5464"/>
                  <a:pt x="3928" y="5530"/>
                </a:cubicBezTo>
                <a:cubicBezTo>
                  <a:pt x="3845" y="5553"/>
                  <a:pt x="3763" y="5570"/>
                  <a:pt x="3687" y="5599"/>
                </a:cubicBezTo>
                <a:cubicBezTo>
                  <a:pt x="3607" y="5632"/>
                  <a:pt x="3531" y="5674"/>
                  <a:pt x="3455" y="5718"/>
                </a:cubicBezTo>
                <a:cubicBezTo>
                  <a:pt x="3409" y="5745"/>
                  <a:pt x="3404" y="5782"/>
                  <a:pt x="3448" y="5820"/>
                </a:cubicBezTo>
                <a:cubicBezTo>
                  <a:pt x="3510" y="5875"/>
                  <a:pt x="3568" y="5932"/>
                  <a:pt x="3639" y="5997"/>
                </a:cubicBezTo>
                <a:cubicBezTo>
                  <a:pt x="3569" y="6041"/>
                  <a:pt x="3505" y="6069"/>
                  <a:pt x="3433" y="6070"/>
                </a:cubicBezTo>
                <a:cubicBezTo>
                  <a:pt x="3427" y="6071"/>
                  <a:pt x="3422" y="6071"/>
                  <a:pt x="3416" y="6071"/>
                </a:cubicBezTo>
                <a:cubicBezTo>
                  <a:pt x="3339" y="6071"/>
                  <a:pt x="3260" y="6064"/>
                  <a:pt x="3184" y="6061"/>
                </a:cubicBezTo>
                <a:cubicBezTo>
                  <a:pt x="3165" y="6061"/>
                  <a:pt x="3145" y="6061"/>
                  <a:pt x="3126" y="6062"/>
                </a:cubicBezTo>
                <a:cubicBezTo>
                  <a:pt x="3047" y="6069"/>
                  <a:pt x="3029" y="6093"/>
                  <a:pt x="3054" y="6168"/>
                </a:cubicBezTo>
                <a:cubicBezTo>
                  <a:pt x="3055" y="6173"/>
                  <a:pt x="3053" y="6180"/>
                  <a:pt x="3052" y="6190"/>
                </a:cubicBezTo>
                <a:cubicBezTo>
                  <a:pt x="3026" y="6190"/>
                  <a:pt x="3000" y="6189"/>
                  <a:pt x="2975" y="6189"/>
                </a:cubicBezTo>
                <a:cubicBezTo>
                  <a:pt x="2943" y="6189"/>
                  <a:pt x="2911" y="6190"/>
                  <a:pt x="2880" y="6193"/>
                </a:cubicBezTo>
                <a:cubicBezTo>
                  <a:pt x="2726" y="6206"/>
                  <a:pt x="2586" y="6255"/>
                  <a:pt x="2473" y="6366"/>
                </a:cubicBezTo>
                <a:cubicBezTo>
                  <a:pt x="2430" y="6407"/>
                  <a:pt x="2420" y="6443"/>
                  <a:pt x="2466" y="6489"/>
                </a:cubicBezTo>
                <a:cubicBezTo>
                  <a:pt x="2497" y="6520"/>
                  <a:pt x="2522" y="6559"/>
                  <a:pt x="2554" y="6600"/>
                </a:cubicBezTo>
                <a:cubicBezTo>
                  <a:pt x="2509" y="6612"/>
                  <a:pt x="2471" y="6620"/>
                  <a:pt x="2432" y="6632"/>
                </a:cubicBezTo>
                <a:cubicBezTo>
                  <a:pt x="2330" y="6667"/>
                  <a:pt x="2226" y="6698"/>
                  <a:pt x="2128" y="6743"/>
                </a:cubicBezTo>
                <a:cubicBezTo>
                  <a:pt x="1995" y="6805"/>
                  <a:pt x="1994" y="6828"/>
                  <a:pt x="2098" y="6936"/>
                </a:cubicBezTo>
                <a:cubicBezTo>
                  <a:pt x="2065" y="6952"/>
                  <a:pt x="2033" y="6970"/>
                  <a:pt x="2002" y="6985"/>
                </a:cubicBezTo>
                <a:cubicBezTo>
                  <a:pt x="1958" y="7007"/>
                  <a:pt x="1913" y="7026"/>
                  <a:pt x="1872" y="7052"/>
                </a:cubicBezTo>
                <a:cubicBezTo>
                  <a:pt x="1823" y="7083"/>
                  <a:pt x="1787" y="7121"/>
                  <a:pt x="1833" y="7182"/>
                </a:cubicBezTo>
                <a:cubicBezTo>
                  <a:pt x="1791" y="7220"/>
                  <a:pt x="1750" y="7254"/>
                  <a:pt x="1715" y="7294"/>
                </a:cubicBezTo>
                <a:cubicBezTo>
                  <a:pt x="1668" y="7347"/>
                  <a:pt x="1675" y="7373"/>
                  <a:pt x="1737" y="7407"/>
                </a:cubicBezTo>
                <a:cubicBezTo>
                  <a:pt x="1815" y="7449"/>
                  <a:pt x="1892" y="7492"/>
                  <a:pt x="1969" y="7538"/>
                </a:cubicBezTo>
                <a:cubicBezTo>
                  <a:pt x="1980" y="7543"/>
                  <a:pt x="1992" y="7554"/>
                  <a:pt x="1993" y="7564"/>
                </a:cubicBezTo>
                <a:cubicBezTo>
                  <a:pt x="2011" y="7716"/>
                  <a:pt x="2121" y="7813"/>
                  <a:pt x="2204" y="7924"/>
                </a:cubicBezTo>
                <a:cubicBezTo>
                  <a:pt x="2250" y="7985"/>
                  <a:pt x="2314" y="8033"/>
                  <a:pt x="2364" y="8081"/>
                </a:cubicBezTo>
                <a:cubicBezTo>
                  <a:pt x="2241" y="8177"/>
                  <a:pt x="2118" y="8272"/>
                  <a:pt x="1995" y="8371"/>
                </a:cubicBezTo>
                <a:cubicBezTo>
                  <a:pt x="1962" y="8400"/>
                  <a:pt x="1938" y="8438"/>
                  <a:pt x="1903" y="8464"/>
                </a:cubicBezTo>
                <a:cubicBezTo>
                  <a:pt x="1853" y="8501"/>
                  <a:pt x="1793" y="8525"/>
                  <a:pt x="1742" y="8565"/>
                </a:cubicBezTo>
                <a:cubicBezTo>
                  <a:pt x="1680" y="8612"/>
                  <a:pt x="1618" y="8660"/>
                  <a:pt x="1567" y="8720"/>
                </a:cubicBezTo>
                <a:cubicBezTo>
                  <a:pt x="1515" y="8781"/>
                  <a:pt x="1527" y="8813"/>
                  <a:pt x="1593" y="8860"/>
                </a:cubicBezTo>
                <a:cubicBezTo>
                  <a:pt x="1619" y="8878"/>
                  <a:pt x="1643" y="8897"/>
                  <a:pt x="1671" y="8919"/>
                </a:cubicBezTo>
                <a:cubicBezTo>
                  <a:pt x="1603" y="8987"/>
                  <a:pt x="1537" y="9050"/>
                  <a:pt x="1475" y="9116"/>
                </a:cubicBezTo>
                <a:cubicBezTo>
                  <a:pt x="1376" y="9219"/>
                  <a:pt x="1278" y="9323"/>
                  <a:pt x="1180" y="9426"/>
                </a:cubicBezTo>
                <a:cubicBezTo>
                  <a:pt x="1133" y="9475"/>
                  <a:pt x="1136" y="9486"/>
                  <a:pt x="1213" y="9566"/>
                </a:cubicBezTo>
                <a:cubicBezTo>
                  <a:pt x="1186" y="9611"/>
                  <a:pt x="1154" y="9655"/>
                  <a:pt x="1130" y="9703"/>
                </a:cubicBezTo>
                <a:cubicBezTo>
                  <a:pt x="1098" y="9771"/>
                  <a:pt x="1068" y="9842"/>
                  <a:pt x="1047" y="9914"/>
                </a:cubicBezTo>
                <a:cubicBezTo>
                  <a:pt x="1028" y="9975"/>
                  <a:pt x="1061" y="10008"/>
                  <a:pt x="1120" y="10034"/>
                </a:cubicBezTo>
                <a:cubicBezTo>
                  <a:pt x="1206" y="10073"/>
                  <a:pt x="1287" y="10124"/>
                  <a:pt x="1368" y="10173"/>
                </a:cubicBezTo>
                <a:cubicBezTo>
                  <a:pt x="1408" y="10196"/>
                  <a:pt x="1397" y="10219"/>
                  <a:pt x="1367" y="10253"/>
                </a:cubicBezTo>
                <a:cubicBezTo>
                  <a:pt x="1272" y="10356"/>
                  <a:pt x="1181" y="10464"/>
                  <a:pt x="1092" y="10571"/>
                </a:cubicBezTo>
                <a:cubicBezTo>
                  <a:pt x="1049" y="10620"/>
                  <a:pt x="1010" y="10674"/>
                  <a:pt x="969" y="10726"/>
                </a:cubicBezTo>
                <a:cubicBezTo>
                  <a:pt x="943" y="10761"/>
                  <a:pt x="922" y="10793"/>
                  <a:pt x="975" y="10828"/>
                </a:cubicBezTo>
                <a:cubicBezTo>
                  <a:pt x="985" y="10834"/>
                  <a:pt x="984" y="10874"/>
                  <a:pt x="975" y="10891"/>
                </a:cubicBezTo>
                <a:cubicBezTo>
                  <a:pt x="935" y="10959"/>
                  <a:pt x="884" y="11020"/>
                  <a:pt x="851" y="11091"/>
                </a:cubicBezTo>
                <a:cubicBezTo>
                  <a:pt x="820" y="11155"/>
                  <a:pt x="802" y="11226"/>
                  <a:pt x="786" y="11297"/>
                </a:cubicBezTo>
                <a:cubicBezTo>
                  <a:pt x="775" y="11349"/>
                  <a:pt x="791" y="11394"/>
                  <a:pt x="856" y="11404"/>
                </a:cubicBezTo>
                <a:cubicBezTo>
                  <a:pt x="871" y="11406"/>
                  <a:pt x="883" y="11416"/>
                  <a:pt x="901" y="11423"/>
                </a:cubicBezTo>
                <a:cubicBezTo>
                  <a:pt x="862" y="11487"/>
                  <a:pt x="826" y="11546"/>
                  <a:pt x="789" y="11605"/>
                </a:cubicBezTo>
                <a:cubicBezTo>
                  <a:pt x="677" y="11778"/>
                  <a:pt x="559" y="11947"/>
                  <a:pt x="452" y="12124"/>
                </a:cubicBezTo>
                <a:cubicBezTo>
                  <a:pt x="336" y="12316"/>
                  <a:pt x="200" y="12495"/>
                  <a:pt x="76" y="12681"/>
                </a:cubicBezTo>
                <a:cubicBezTo>
                  <a:pt x="46" y="12726"/>
                  <a:pt x="27" y="12780"/>
                  <a:pt x="10" y="12831"/>
                </a:cubicBezTo>
                <a:cubicBezTo>
                  <a:pt x="1" y="12862"/>
                  <a:pt x="12" y="12885"/>
                  <a:pt x="38" y="12885"/>
                </a:cubicBezTo>
                <a:cubicBezTo>
                  <a:pt x="45" y="12885"/>
                  <a:pt x="54" y="12883"/>
                  <a:pt x="64" y="12879"/>
                </a:cubicBezTo>
                <a:cubicBezTo>
                  <a:pt x="130" y="12853"/>
                  <a:pt x="195" y="12824"/>
                  <a:pt x="259" y="12791"/>
                </a:cubicBezTo>
                <a:cubicBezTo>
                  <a:pt x="385" y="12728"/>
                  <a:pt x="507" y="12659"/>
                  <a:pt x="635" y="12601"/>
                </a:cubicBezTo>
                <a:cubicBezTo>
                  <a:pt x="757" y="12544"/>
                  <a:pt x="886" y="12497"/>
                  <a:pt x="1012" y="12449"/>
                </a:cubicBezTo>
                <a:cubicBezTo>
                  <a:pt x="1073" y="12424"/>
                  <a:pt x="1138" y="12403"/>
                  <a:pt x="1201" y="12380"/>
                </a:cubicBezTo>
                <a:cubicBezTo>
                  <a:pt x="1226" y="12455"/>
                  <a:pt x="1236" y="12478"/>
                  <a:pt x="1278" y="12478"/>
                </a:cubicBezTo>
                <a:cubicBezTo>
                  <a:pt x="1292" y="12478"/>
                  <a:pt x="1309" y="12475"/>
                  <a:pt x="1332" y="12471"/>
                </a:cubicBezTo>
                <a:cubicBezTo>
                  <a:pt x="1400" y="12459"/>
                  <a:pt x="1467" y="12435"/>
                  <a:pt x="1531" y="12408"/>
                </a:cubicBezTo>
                <a:cubicBezTo>
                  <a:pt x="1743" y="12320"/>
                  <a:pt x="1953" y="12227"/>
                  <a:pt x="2164" y="12136"/>
                </a:cubicBezTo>
                <a:cubicBezTo>
                  <a:pt x="2169" y="12135"/>
                  <a:pt x="2175" y="12135"/>
                  <a:pt x="2183" y="12133"/>
                </a:cubicBezTo>
                <a:cubicBezTo>
                  <a:pt x="2191" y="12207"/>
                  <a:pt x="2196" y="12279"/>
                  <a:pt x="2204" y="12351"/>
                </a:cubicBezTo>
                <a:cubicBezTo>
                  <a:pt x="2210" y="12405"/>
                  <a:pt x="2247" y="12435"/>
                  <a:pt x="2312" y="12435"/>
                </a:cubicBezTo>
                <a:cubicBezTo>
                  <a:pt x="2402" y="12435"/>
                  <a:pt x="2477" y="12397"/>
                  <a:pt x="2546" y="12346"/>
                </a:cubicBezTo>
                <a:cubicBezTo>
                  <a:pt x="2569" y="12330"/>
                  <a:pt x="2591" y="12313"/>
                  <a:pt x="2617" y="12292"/>
                </a:cubicBezTo>
                <a:cubicBezTo>
                  <a:pt x="2636" y="12338"/>
                  <a:pt x="2663" y="12354"/>
                  <a:pt x="2695" y="12354"/>
                </a:cubicBezTo>
                <a:cubicBezTo>
                  <a:pt x="2712" y="12354"/>
                  <a:pt x="2731" y="12349"/>
                  <a:pt x="2750" y="12341"/>
                </a:cubicBezTo>
                <a:cubicBezTo>
                  <a:pt x="2877" y="12284"/>
                  <a:pt x="3004" y="12225"/>
                  <a:pt x="3130" y="12169"/>
                </a:cubicBezTo>
                <a:cubicBezTo>
                  <a:pt x="3141" y="12199"/>
                  <a:pt x="3158" y="12230"/>
                  <a:pt x="3166" y="12265"/>
                </a:cubicBezTo>
                <a:cubicBezTo>
                  <a:pt x="3175" y="12306"/>
                  <a:pt x="3197" y="12326"/>
                  <a:pt x="3226" y="12326"/>
                </a:cubicBezTo>
                <a:cubicBezTo>
                  <a:pt x="3243" y="12326"/>
                  <a:pt x="3263" y="12319"/>
                  <a:pt x="3284" y="12306"/>
                </a:cubicBezTo>
                <a:cubicBezTo>
                  <a:pt x="3364" y="12253"/>
                  <a:pt x="3440" y="12194"/>
                  <a:pt x="3515" y="12136"/>
                </a:cubicBezTo>
                <a:cubicBezTo>
                  <a:pt x="3670" y="12011"/>
                  <a:pt x="3824" y="11885"/>
                  <a:pt x="3978" y="11759"/>
                </a:cubicBezTo>
                <a:cubicBezTo>
                  <a:pt x="3999" y="11741"/>
                  <a:pt x="4022" y="11721"/>
                  <a:pt x="4047" y="11701"/>
                </a:cubicBezTo>
                <a:cubicBezTo>
                  <a:pt x="4083" y="11818"/>
                  <a:pt x="4119" y="11934"/>
                  <a:pt x="4153" y="12049"/>
                </a:cubicBezTo>
                <a:cubicBezTo>
                  <a:pt x="4162" y="12083"/>
                  <a:pt x="4177" y="12099"/>
                  <a:pt x="4204" y="12099"/>
                </a:cubicBezTo>
                <a:cubicBezTo>
                  <a:pt x="4211" y="12099"/>
                  <a:pt x="4218" y="12098"/>
                  <a:pt x="4226" y="12097"/>
                </a:cubicBezTo>
                <a:cubicBezTo>
                  <a:pt x="4349" y="12069"/>
                  <a:pt x="4457" y="12013"/>
                  <a:pt x="4533" y="11908"/>
                </a:cubicBezTo>
                <a:cubicBezTo>
                  <a:pt x="4562" y="11933"/>
                  <a:pt x="4584" y="11945"/>
                  <a:pt x="4603" y="11945"/>
                </a:cubicBezTo>
                <a:cubicBezTo>
                  <a:pt x="4626" y="11945"/>
                  <a:pt x="4646" y="11928"/>
                  <a:pt x="4673" y="11894"/>
                </a:cubicBezTo>
                <a:cubicBezTo>
                  <a:pt x="4739" y="11811"/>
                  <a:pt x="4803" y="11726"/>
                  <a:pt x="4866" y="11647"/>
                </a:cubicBezTo>
                <a:cubicBezTo>
                  <a:pt x="4880" y="11649"/>
                  <a:pt x="4885" y="11649"/>
                  <a:pt x="4888" y="11652"/>
                </a:cubicBezTo>
                <a:cubicBezTo>
                  <a:pt x="4925" y="11695"/>
                  <a:pt x="4946" y="11717"/>
                  <a:pt x="4967" y="11717"/>
                </a:cubicBezTo>
                <a:cubicBezTo>
                  <a:pt x="4988" y="11717"/>
                  <a:pt x="5008" y="11694"/>
                  <a:pt x="5045" y="11649"/>
                </a:cubicBezTo>
                <a:cubicBezTo>
                  <a:pt x="5140" y="11533"/>
                  <a:pt x="5236" y="11417"/>
                  <a:pt x="5328" y="11297"/>
                </a:cubicBezTo>
                <a:cubicBezTo>
                  <a:pt x="5364" y="11248"/>
                  <a:pt x="5387" y="11191"/>
                  <a:pt x="5419" y="11133"/>
                </a:cubicBezTo>
                <a:cubicBezTo>
                  <a:pt x="5444" y="11178"/>
                  <a:pt x="5465" y="11215"/>
                  <a:pt x="5485" y="11253"/>
                </a:cubicBezTo>
                <a:cubicBezTo>
                  <a:pt x="5503" y="11287"/>
                  <a:pt x="5522" y="11305"/>
                  <a:pt x="5543" y="11305"/>
                </a:cubicBezTo>
                <a:cubicBezTo>
                  <a:pt x="5560" y="11305"/>
                  <a:pt x="5578" y="11294"/>
                  <a:pt x="5598" y="11271"/>
                </a:cubicBezTo>
                <a:cubicBezTo>
                  <a:pt x="5671" y="11190"/>
                  <a:pt x="5740" y="11104"/>
                  <a:pt x="5805" y="11015"/>
                </a:cubicBezTo>
                <a:cubicBezTo>
                  <a:pt x="5869" y="10926"/>
                  <a:pt x="5946" y="10852"/>
                  <a:pt x="6038" y="10789"/>
                </a:cubicBezTo>
                <a:cubicBezTo>
                  <a:pt x="6111" y="10739"/>
                  <a:pt x="6176" y="10675"/>
                  <a:pt x="6234" y="10608"/>
                </a:cubicBezTo>
                <a:cubicBezTo>
                  <a:pt x="6279" y="10557"/>
                  <a:pt x="6304" y="10490"/>
                  <a:pt x="6346" y="10438"/>
                </a:cubicBezTo>
                <a:cubicBezTo>
                  <a:pt x="6392" y="10382"/>
                  <a:pt x="6453" y="10339"/>
                  <a:pt x="6500" y="10284"/>
                </a:cubicBezTo>
                <a:cubicBezTo>
                  <a:pt x="6556" y="10217"/>
                  <a:pt x="6598" y="10140"/>
                  <a:pt x="6655" y="10074"/>
                </a:cubicBezTo>
                <a:cubicBezTo>
                  <a:pt x="6749" y="9967"/>
                  <a:pt x="6852" y="9868"/>
                  <a:pt x="6948" y="9764"/>
                </a:cubicBezTo>
                <a:cubicBezTo>
                  <a:pt x="7024" y="9682"/>
                  <a:pt x="7097" y="9599"/>
                  <a:pt x="7173" y="9514"/>
                </a:cubicBezTo>
                <a:cubicBezTo>
                  <a:pt x="7178" y="9517"/>
                  <a:pt x="7184" y="9519"/>
                  <a:pt x="7190" y="9522"/>
                </a:cubicBezTo>
                <a:cubicBezTo>
                  <a:pt x="7158" y="9626"/>
                  <a:pt x="7134" y="9733"/>
                  <a:pt x="7093" y="9832"/>
                </a:cubicBezTo>
                <a:cubicBezTo>
                  <a:pt x="7037" y="9970"/>
                  <a:pt x="6969" y="10104"/>
                  <a:pt x="6901" y="10236"/>
                </a:cubicBezTo>
                <a:cubicBezTo>
                  <a:pt x="6834" y="10367"/>
                  <a:pt x="6764" y="10496"/>
                  <a:pt x="6690" y="10622"/>
                </a:cubicBezTo>
                <a:cubicBezTo>
                  <a:pt x="6604" y="10767"/>
                  <a:pt x="6511" y="10906"/>
                  <a:pt x="6421" y="11049"/>
                </a:cubicBezTo>
                <a:cubicBezTo>
                  <a:pt x="6416" y="11057"/>
                  <a:pt x="6411" y="11067"/>
                  <a:pt x="6407" y="11077"/>
                </a:cubicBezTo>
                <a:cubicBezTo>
                  <a:pt x="6376" y="11149"/>
                  <a:pt x="6383" y="11166"/>
                  <a:pt x="6463" y="11194"/>
                </a:cubicBezTo>
                <a:cubicBezTo>
                  <a:pt x="6466" y="11292"/>
                  <a:pt x="6392" y="11358"/>
                  <a:pt x="6351" y="11437"/>
                </a:cubicBezTo>
                <a:cubicBezTo>
                  <a:pt x="6335" y="11469"/>
                  <a:pt x="6310" y="11497"/>
                  <a:pt x="6291" y="11528"/>
                </a:cubicBezTo>
                <a:cubicBezTo>
                  <a:pt x="6260" y="11576"/>
                  <a:pt x="6249" y="11626"/>
                  <a:pt x="6242" y="11687"/>
                </a:cubicBezTo>
                <a:cubicBezTo>
                  <a:pt x="6232" y="11782"/>
                  <a:pt x="6193" y="11874"/>
                  <a:pt x="6157" y="11965"/>
                </a:cubicBezTo>
                <a:cubicBezTo>
                  <a:pt x="6135" y="12022"/>
                  <a:pt x="6092" y="12069"/>
                  <a:pt x="6069" y="12125"/>
                </a:cubicBezTo>
                <a:cubicBezTo>
                  <a:pt x="6043" y="12188"/>
                  <a:pt x="6061" y="12208"/>
                  <a:pt x="6129" y="12217"/>
                </a:cubicBezTo>
                <a:cubicBezTo>
                  <a:pt x="6159" y="12220"/>
                  <a:pt x="6187" y="12227"/>
                  <a:pt x="6227" y="12235"/>
                </a:cubicBezTo>
                <a:cubicBezTo>
                  <a:pt x="6196" y="12292"/>
                  <a:pt x="6175" y="12343"/>
                  <a:pt x="6145" y="12389"/>
                </a:cubicBezTo>
                <a:cubicBezTo>
                  <a:pt x="6083" y="12486"/>
                  <a:pt x="6021" y="12582"/>
                  <a:pt x="5955" y="12677"/>
                </a:cubicBezTo>
                <a:cubicBezTo>
                  <a:pt x="5920" y="12727"/>
                  <a:pt x="5877" y="12773"/>
                  <a:pt x="5841" y="12822"/>
                </a:cubicBezTo>
                <a:cubicBezTo>
                  <a:pt x="5812" y="12862"/>
                  <a:pt x="5779" y="12904"/>
                  <a:pt x="5841" y="12949"/>
                </a:cubicBezTo>
                <a:cubicBezTo>
                  <a:pt x="5850" y="12955"/>
                  <a:pt x="5845" y="12991"/>
                  <a:pt x="5837" y="13010"/>
                </a:cubicBezTo>
                <a:cubicBezTo>
                  <a:pt x="5795" y="13125"/>
                  <a:pt x="5749" y="13239"/>
                  <a:pt x="5704" y="13355"/>
                </a:cubicBezTo>
                <a:cubicBezTo>
                  <a:pt x="5696" y="13377"/>
                  <a:pt x="5691" y="13400"/>
                  <a:pt x="5691" y="13423"/>
                </a:cubicBezTo>
                <a:cubicBezTo>
                  <a:pt x="5691" y="13503"/>
                  <a:pt x="5713" y="13583"/>
                  <a:pt x="5813" y="13583"/>
                </a:cubicBezTo>
                <a:cubicBezTo>
                  <a:pt x="5823" y="13583"/>
                  <a:pt x="5834" y="13582"/>
                  <a:pt x="5845" y="13580"/>
                </a:cubicBezTo>
                <a:cubicBezTo>
                  <a:pt x="5862" y="13577"/>
                  <a:pt x="5878" y="13578"/>
                  <a:pt x="5899" y="13577"/>
                </a:cubicBezTo>
                <a:lnTo>
                  <a:pt x="5899" y="13577"/>
                </a:lnTo>
                <a:cubicBezTo>
                  <a:pt x="5897" y="13604"/>
                  <a:pt x="5892" y="13627"/>
                  <a:pt x="5890" y="13649"/>
                </a:cubicBezTo>
                <a:cubicBezTo>
                  <a:pt x="5883" y="13735"/>
                  <a:pt x="5863" y="13815"/>
                  <a:pt x="5876" y="13905"/>
                </a:cubicBezTo>
                <a:cubicBezTo>
                  <a:pt x="5888" y="13994"/>
                  <a:pt x="5845" y="14092"/>
                  <a:pt x="5825" y="14185"/>
                </a:cubicBezTo>
                <a:cubicBezTo>
                  <a:pt x="5820" y="14206"/>
                  <a:pt x="5810" y="14226"/>
                  <a:pt x="5806" y="14247"/>
                </a:cubicBezTo>
                <a:cubicBezTo>
                  <a:pt x="5794" y="14314"/>
                  <a:pt x="5804" y="14329"/>
                  <a:pt x="5876" y="14344"/>
                </a:cubicBezTo>
                <a:lnTo>
                  <a:pt x="5830" y="14591"/>
                </a:lnTo>
                <a:cubicBezTo>
                  <a:pt x="5816" y="14659"/>
                  <a:pt x="5792" y="14729"/>
                  <a:pt x="5792" y="14796"/>
                </a:cubicBezTo>
                <a:cubicBezTo>
                  <a:pt x="5792" y="14872"/>
                  <a:pt x="5806" y="14906"/>
                  <a:pt x="5848" y="14906"/>
                </a:cubicBezTo>
                <a:cubicBezTo>
                  <a:pt x="5865" y="14906"/>
                  <a:pt x="5886" y="14900"/>
                  <a:pt x="5913" y="14889"/>
                </a:cubicBezTo>
                <a:cubicBezTo>
                  <a:pt x="6017" y="14847"/>
                  <a:pt x="6120" y="14801"/>
                  <a:pt x="6223" y="14755"/>
                </a:cubicBezTo>
                <a:cubicBezTo>
                  <a:pt x="6252" y="14744"/>
                  <a:pt x="6280" y="14731"/>
                  <a:pt x="6309" y="14718"/>
                </a:cubicBezTo>
                <a:cubicBezTo>
                  <a:pt x="6338" y="14782"/>
                  <a:pt x="6354" y="14810"/>
                  <a:pt x="6384" y="14810"/>
                </a:cubicBezTo>
                <a:cubicBezTo>
                  <a:pt x="6405" y="14810"/>
                  <a:pt x="6431" y="14797"/>
                  <a:pt x="6473" y="14775"/>
                </a:cubicBezTo>
                <a:cubicBezTo>
                  <a:pt x="6598" y="14707"/>
                  <a:pt x="6721" y="14635"/>
                  <a:pt x="6845" y="14565"/>
                </a:cubicBezTo>
                <a:cubicBezTo>
                  <a:pt x="6860" y="14558"/>
                  <a:pt x="6875" y="14550"/>
                  <a:pt x="6892" y="14542"/>
                </a:cubicBezTo>
                <a:lnTo>
                  <a:pt x="6892" y="14542"/>
                </a:lnTo>
                <a:cubicBezTo>
                  <a:pt x="6871" y="14715"/>
                  <a:pt x="6854" y="14884"/>
                  <a:pt x="6830" y="15053"/>
                </a:cubicBezTo>
                <a:cubicBezTo>
                  <a:pt x="6820" y="15127"/>
                  <a:pt x="6802" y="15202"/>
                  <a:pt x="6782" y="15275"/>
                </a:cubicBezTo>
                <a:cubicBezTo>
                  <a:pt x="6757" y="15363"/>
                  <a:pt x="6725" y="15450"/>
                  <a:pt x="6699" y="15537"/>
                </a:cubicBezTo>
                <a:cubicBezTo>
                  <a:pt x="6690" y="15564"/>
                  <a:pt x="6689" y="15593"/>
                  <a:pt x="6687" y="15620"/>
                </a:cubicBezTo>
                <a:cubicBezTo>
                  <a:pt x="6685" y="15670"/>
                  <a:pt x="6699" y="15706"/>
                  <a:pt x="6752" y="15706"/>
                </a:cubicBezTo>
                <a:cubicBezTo>
                  <a:pt x="6757" y="15706"/>
                  <a:pt x="6762" y="15706"/>
                  <a:pt x="6767" y="15705"/>
                </a:cubicBezTo>
                <a:cubicBezTo>
                  <a:pt x="6771" y="15704"/>
                  <a:pt x="6774" y="15704"/>
                  <a:pt x="6778" y="15704"/>
                </a:cubicBezTo>
                <a:cubicBezTo>
                  <a:pt x="6794" y="15704"/>
                  <a:pt x="6809" y="15709"/>
                  <a:pt x="6830" y="15712"/>
                </a:cubicBezTo>
                <a:cubicBezTo>
                  <a:pt x="6829" y="15738"/>
                  <a:pt x="6829" y="15762"/>
                  <a:pt x="6826" y="15783"/>
                </a:cubicBezTo>
                <a:cubicBezTo>
                  <a:pt x="6804" y="15939"/>
                  <a:pt x="6783" y="16096"/>
                  <a:pt x="6761" y="16251"/>
                </a:cubicBezTo>
                <a:cubicBezTo>
                  <a:pt x="6758" y="16272"/>
                  <a:pt x="6754" y="16292"/>
                  <a:pt x="6753" y="16314"/>
                </a:cubicBezTo>
                <a:cubicBezTo>
                  <a:pt x="6749" y="16402"/>
                  <a:pt x="6758" y="16413"/>
                  <a:pt x="6845" y="16428"/>
                </a:cubicBezTo>
                <a:cubicBezTo>
                  <a:pt x="6854" y="16544"/>
                  <a:pt x="6859" y="16660"/>
                  <a:pt x="6870" y="16776"/>
                </a:cubicBezTo>
                <a:cubicBezTo>
                  <a:pt x="6875" y="16830"/>
                  <a:pt x="6891" y="16884"/>
                  <a:pt x="6908" y="16937"/>
                </a:cubicBezTo>
                <a:cubicBezTo>
                  <a:pt x="6922" y="16975"/>
                  <a:pt x="6945" y="16992"/>
                  <a:pt x="6976" y="16992"/>
                </a:cubicBezTo>
                <a:cubicBezTo>
                  <a:pt x="6990" y="16992"/>
                  <a:pt x="7005" y="16989"/>
                  <a:pt x="7021" y="16983"/>
                </a:cubicBezTo>
                <a:cubicBezTo>
                  <a:pt x="7225" y="16907"/>
                  <a:pt x="7428" y="16833"/>
                  <a:pt x="7631" y="16758"/>
                </a:cubicBezTo>
                <a:cubicBezTo>
                  <a:pt x="7643" y="16754"/>
                  <a:pt x="7656" y="16752"/>
                  <a:pt x="7664" y="16750"/>
                </a:cubicBezTo>
                <a:cubicBezTo>
                  <a:pt x="7677" y="16902"/>
                  <a:pt x="7687" y="17050"/>
                  <a:pt x="7700" y="17197"/>
                </a:cubicBezTo>
                <a:cubicBezTo>
                  <a:pt x="7703" y="17217"/>
                  <a:pt x="7729" y="17236"/>
                  <a:pt x="7744" y="17255"/>
                </a:cubicBezTo>
                <a:cubicBezTo>
                  <a:pt x="7755" y="17271"/>
                  <a:pt x="7772" y="17285"/>
                  <a:pt x="7775" y="17302"/>
                </a:cubicBezTo>
                <a:cubicBezTo>
                  <a:pt x="7788" y="17378"/>
                  <a:pt x="7795" y="17454"/>
                  <a:pt x="7806" y="17529"/>
                </a:cubicBezTo>
                <a:cubicBezTo>
                  <a:pt x="7813" y="17569"/>
                  <a:pt x="7818" y="17610"/>
                  <a:pt x="7831" y="17648"/>
                </a:cubicBezTo>
                <a:cubicBezTo>
                  <a:pt x="7858" y="17729"/>
                  <a:pt x="7883" y="17757"/>
                  <a:pt x="7952" y="17757"/>
                </a:cubicBezTo>
                <a:cubicBezTo>
                  <a:pt x="7969" y="17757"/>
                  <a:pt x="7989" y="17756"/>
                  <a:pt x="8012" y="17752"/>
                </a:cubicBezTo>
                <a:lnTo>
                  <a:pt x="8012" y="17752"/>
                </a:lnTo>
                <a:cubicBezTo>
                  <a:pt x="8012" y="17884"/>
                  <a:pt x="8019" y="18016"/>
                  <a:pt x="8011" y="18145"/>
                </a:cubicBezTo>
                <a:cubicBezTo>
                  <a:pt x="7998" y="18342"/>
                  <a:pt x="7971" y="18540"/>
                  <a:pt x="7954" y="18736"/>
                </a:cubicBezTo>
                <a:cubicBezTo>
                  <a:pt x="7946" y="18820"/>
                  <a:pt x="7945" y="18907"/>
                  <a:pt x="7950" y="18992"/>
                </a:cubicBezTo>
                <a:cubicBezTo>
                  <a:pt x="7952" y="19035"/>
                  <a:pt x="7968" y="19080"/>
                  <a:pt x="7988" y="19118"/>
                </a:cubicBezTo>
                <a:cubicBezTo>
                  <a:pt x="7998" y="19136"/>
                  <a:pt x="8011" y="19145"/>
                  <a:pt x="8024" y="19145"/>
                </a:cubicBezTo>
                <a:cubicBezTo>
                  <a:pt x="8038" y="19145"/>
                  <a:pt x="8052" y="19134"/>
                  <a:pt x="8060" y="19113"/>
                </a:cubicBezTo>
                <a:cubicBezTo>
                  <a:pt x="8091" y="19033"/>
                  <a:pt x="8161" y="18975"/>
                  <a:pt x="8171" y="18882"/>
                </a:cubicBezTo>
                <a:cubicBezTo>
                  <a:pt x="8174" y="18841"/>
                  <a:pt x="8215" y="18804"/>
                  <a:pt x="8237" y="18764"/>
                </a:cubicBezTo>
                <a:cubicBezTo>
                  <a:pt x="8367" y="18532"/>
                  <a:pt x="8493" y="18299"/>
                  <a:pt x="8626" y="18069"/>
                </a:cubicBezTo>
                <a:cubicBezTo>
                  <a:pt x="8664" y="18006"/>
                  <a:pt x="8721" y="17951"/>
                  <a:pt x="8775" y="17886"/>
                </a:cubicBezTo>
                <a:cubicBezTo>
                  <a:pt x="8791" y="17905"/>
                  <a:pt x="8811" y="17922"/>
                  <a:pt x="8824" y="17943"/>
                </a:cubicBezTo>
                <a:cubicBezTo>
                  <a:pt x="8843" y="17972"/>
                  <a:pt x="8864" y="17985"/>
                  <a:pt x="8887" y="17985"/>
                </a:cubicBezTo>
                <a:cubicBezTo>
                  <a:pt x="8905" y="17985"/>
                  <a:pt x="8924" y="17977"/>
                  <a:pt x="8943" y="17963"/>
                </a:cubicBezTo>
                <a:cubicBezTo>
                  <a:pt x="8979" y="17938"/>
                  <a:pt x="9020" y="17913"/>
                  <a:pt x="9045" y="17878"/>
                </a:cubicBezTo>
                <a:cubicBezTo>
                  <a:pt x="9151" y="17724"/>
                  <a:pt x="9264" y="17572"/>
                  <a:pt x="9326" y="17389"/>
                </a:cubicBezTo>
                <a:cubicBezTo>
                  <a:pt x="9352" y="17315"/>
                  <a:pt x="9402" y="17249"/>
                  <a:pt x="9442" y="17177"/>
                </a:cubicBezTo>
                <a:cubicBezTo>
                  <a:pt x="9529" y="17259"/>
                  <a:pt x="9619" y="17341"/>
                  <a:pt x="9709" y="17425"/>
                </a:cubicBezTo>
                <a:cubicBezTo>
                  <a:pt x="9729" y="17445"/>
                  <a:pt x="9747" y="17455"/>
                  <a:pt x="9767" y="17455"/>
                </a:cubicBezTo>
                <a:cubicBezTo>
                  <a:pt x="9783" y="17455"/>
                  <a:pt x="9800" y="17448"/>
                  <a:pt x="9820" y="17435"/>
                </a:cubicBezTo>
                <a:cubicBezTo>
                  <a:pt x="9901" y="17378"/>
                  <a:pt x="9943" y="17297"/>
                  <a:pt x="9979" y="17210"/>
                </a:cubicBezTo>
                <a:cubicBezTo>
                  <a:pt x="10017" y="17122"/>
                  <a:pt x="10054" y="17032"/>
                  <a:pt x="10089" y="16942"/>
                </a:cubicBezTo>
                <a:cubicBezTo>
                  <a:pt x="10103" y="16907"/>
                  <a:pt x="10111" y="16870"/>
                  <a:pt x="10123" y="16827"/>
                </a:cubicBezTo>
                <a:cubicBezTo>
                  <a:pt x="10139" y="16832"/>
                  <a:pt x="10157" y="16834"/>
                  <a:pt x="10175" y="16838"/>
                </a:cubicBezTo>
                <a:cubicBezTo>
                  <a:pt x="10196" y="16843"/>
                  <a:pt x="10213" y="16846"/>
                  <a:pt x="10227" y="16846"/>
                </a:cubicBezTo>
                <a:cubicBezTo>
                  <a:pt x="10262" y="16846"/>
                  <a:pt x="10276" y="16827"/>
                  <a:pt x="10292" y="16775"/>
                </a:cubicBezTo>
                <a:cubicBezTo>
                  <a:pt x="10329" y="16657"/>
                  <a:pt x="10384" y="16550"/>
                  <a:pt x="10463" y="16453"/>
                </a:cubicBezTo>
                <a:cubicBezTo>
                  <a:pt x="10486" y="16427"/>
                  <a:pt x="10487" y="16384"/>
                  <a:pt x="10497" y="16349"/>
                </a:cubicBezTo>
                <a:cubicBezTo>
                  <a:pt x="10542" y="16374"/>
                  <a:pt x="10589" y="16402"/>
                  <a:pt x="10638" y="16426"/>
                </a:cubicBezTo>
                <a:cubicBezTo>
                  <a:pt x="10652" y="16433"/>
                  <a:pt x="10666" y="16437"/>
                  <a:pt x="10678" y="16437"/>
                </a:cubicBezTo>
                <a:cubicBezTo>
                  <a:pt x="10702" y="16437"/>
                  <a:pt x="10723" y="16425"/>
                  <a:pt x="10739" y="16402"/>
                </a:cubicBezTo>
                <a:cubicBezTo>
                  <a:pt x="10764" y="16363"/>
                  <a:pt x="10787" y="16322"/>
                  <a:pt x="10806" y="16279"/>
                </a:cubicBezTo>
                <a:cubicBezTo>
                  <a:pt x="10844" y="16185"/>
                  <a:pt x="10880" y="16091"/>
                  <a:pt x="10918" y="15995"/>
                </a:cubicBezTo>
                <a:cubicBezTo>
                  <a:pt x="10920" y="15989"/>
                  <a:pt x="10924" y="15984"/>
                  <a:pt x="10924" y="15978"/>
                </a:cubicBezTo>
                <a:cubicBezTo>
                  <a:pt x="10926" y="15908"/>
                  <a:pt x="10935" y="15846"/>
                  <a:pt x="11002" y="15800"/>
                </a:cubicBezTo>
                <a:cubicBezTo>
                  <a:pt x="11024" y="15784"/>
                  <a:pt x="11016" y="15728"/>
                  <a:pt x="11023" y="15691"/>
                </a:cubicBezTo>
                <a:cubicBezTo>
                  <a:pt x="11031" y="15645"/>
                  <a:pt x="11037" y="15599"/>
                  <a:pt x="11046" y="15545"/>
                </a:cubicBezTo>
                <a:cubicBezTo>
                  <a:pt x="11159" y="15645"/>
                  <a:pt x="11259" y="15737"/>
                  <a:pt x="11365" y="15821"/>
                </a:cubicBezTo>
                <a:cubicBezTo>
                  <a:pt x="11370" y="15825"/>
                  <a:pt x="11376" y="15827"/>
                  <a:pt x="11384" y="15827"/>
                </a:cubicBezTo>
                <a:cubicBezTo>
                  <a:pt x="11402" y="15827"/>
                  <a:pt x="11425" y="15819"/>
                  <a:pt x="11442" y="15818"/>
                </a:cubicBezTo>
                <a:cubicBezTo>
                  <a:pt x="11568" y="15885"/>
                  <a:pt x="11696" y="15955"/>
                  <a:pt x="11825" y="16022"/>
                </a:cubicBezTo>
                <a:cubicBezTo>
                  <a:pt x="11829" y="16024"/>
                  <a:pt x="11834" y="16025"/>
                  <a:pt x="11839" y="16025"/>
                </a:cubicBezTo>
                <a:cubicBezTo>
                  <a:pt x="11852" y="16025"/>
                  <a:pt x="11868" y="16019"/>
                  <a:pt x="11878" y="16014"/>
                </a:cubicBezTo>
                <a:cubicBezTo>
                  <a:pt x="11936" y="15975"/>
                  <a:pt x="11974" y="15924"/>
                  <a:pt x="11990" y="15851"/>
                </a:cubicBezTo>
                <a:cubicBezTo>
                  <a:pt x="12004" y="15780"/>
                  <a:pt x="12032" y="15712"/>
                  <a:pt x="12055" y="15643"/>
                </a:cubicBezTo>
                <a:cubicBezTo>
                  <a:pt x="12065" y="15607"/>
                  <a:pt x="12073" y="15569"/>
                  <a:pt x="12082" y="15533"/>
                </a:cubicBezTo>
                <a:cubicBezTo>
                  <a:pt x="12100" y="15539"/>
                  <a:pt x="12115" y="15542"/>
                  <a:pt x="12128" y="15542"/>
                </a:cubicBezTo>
                <a:cubicBezTo>
                  <a:pt x="12161" y="15542"/>
                  <a:pt x="12179" y="15520"/>
                  <a:pt x="12186" y="15464"/>
                </a:cubicBezTo>
                <a:cubicBezTo>
                  <a:pt x="12209" y="15316"/>
                  <a:pt x="12221" y="15168"/>
                  <a:pt x="12238" y="15024"/>
                </a:cubicBezTo>
                <a:cubicBezTo>
                  <a:pt x="12278" y="15043"/>
                  <a:pt x="12330" y="15068"/>
                  <a:pt x="12384" y="15093"/>
                </a:cubicBezTo>
                <a:cubicBezTo>
                  <a:pt x="12402" y="15101"/>
                  <a:pt x="12419" y="15106"/>
                  <a:pt x="12434" y="15106"/>
                </a:cubicBezTo>
                <a:cubicBezTo>
                  <a:pt x="12465" y="15106"/>
                  <a:pt x="12488" y="15087"/>
                  <a:pt x="12500" y="15049"/>
                </a:cubicBezTo>
                <a:cubicBezTo>
                  <a:pt x="12529" y="14965"/>
                  <a:pt x="12555" y="14879"/>
                  <a:pt x="12564" y="14791"/>
                </a:cubicBezTo>
                <a:cubicBezTo>
                  <a:pt x="12576" y="14666"/>
                  <a:pt x="12574" y="14538"/>
                  <a:pt x="12574" y="14411"/>
                </a:cubicBezTo>
                <a:cubicBezTo>
                  <a:pt x="12574" y="14369"/>
                  <a:pt x="12564" y="14328"/>
                  <a:pt x="12559" y="14285"/>
                </a:cubicBezTo>
                <a:cubicBezTo>
                  <a:pt x="12627" y="14250"/>
                  <a:pt x="12633" y="14234"/>
                  <a:pt x="12598" y="14112"/>
                </a:cubicBezTo>
                <a:cubicBezTo>
                  <a:pt x="12574" y="14026"/>
                  <a:pt x="12540" y="13941"/>
                  <a:pt x="12519" y="13854"/>
                </a:cubicBezTo>
                <a:cubicBezTo>
                  <a:pt x="12499" y="13777"/>
                  <a:pt x="12489" y="13696"/>
                  <a:pt x="12474" y="13616"/>
                </a:cubicBezTo>
                <a:lnTo>
                  <a:pt x="12474" y="13616"/>
                </a:lnTo>
                <a:cubicBezTo>
                  <a:pt x="12536" y="13633"/>
                  <a:pt x="12597" y="13650"/>
                  <a:pt x="12656" y="13669"/>
                </a:cubicBezTo>
                <a:cubicBezTo>
                  <a:pt x="12668" y="13672"/>
                  <a:pt x="12678" y="13674"/>
                  <a:pt x="12688" y="13674"/>
                </a:cubicBezTo>
                <a:cubicBezTo>
                  <a:pt x="12721" y="13674"/>
                  <a:pt x="12742" y="13653"/>
                  <a:pt x="12745" y="13614"/>
                </a:cubicBezTo>
                <a:cubicBezTo>
                  <a:pt x="12751" y="13521"/>
                  <a:pt x="12751" y="13426"/>
                  <a:pt x="12751" y="13330"/>
                </a:cubicBezTo>
                <a:cubicBezTo>
                  <a:pt x="12751" y="13274"/>
                  <a:pt x="12752" y="13217"/>
                  <a:pt x="12744" y="13162"/>
                </a:cubicBezTo>
                <a:cubicBezTo>
                  <a:pt x="12719" y="13018"/>
                  <a:pt x="12690" y="12876"/>
                  <a:pt x="12664" y="12729"/>
                </a:cubicBezTo>
                <a:lnTo>
                  <a:pt x="12664" y="12729"/>
                </a:lnTo>
                <a:cubicBezTo>
                  <a:pt x="12668" y="12731"/>
                  <a:pt x="12680" y="12737"/>
                  <a:pt x="12690" y="12737"/>
                </a:cubicBezTo>
                <a:cubicBezTo>
                  <a:pt x="12691" y="12737"/>
                  <a:pt x="12692" y="12737"/>
                  <a:pt x="12693" y="12737"/>
                </a:cubicBezTo>
                <a:cubicBezTo>
                  <a:pt x="12711" y="12734"/>
                  <a:pt x="12737" y="12731"/>
                  <a:pt x="12747" y="12718"/>
                </a:cubicBezTo>
                <a:cubicBezTo>
                  <a:pt x="12761" y="12701"/>
                  <a:pt x="12771" y="12672"/>
                  <a:pt x="12768" y="12650"/>
                </a:cubicBezTo>
                <a:cubicBezTo>
                  <a:pt x="12766" y="12626"/>
                  <a:pt x="12749" y="12603"/>
                  <a:pt x="12737" y="12579"/>
                </a:cubicBezTo>
                <a:cubicBezTo>
                  <a:pt x="12680" y="12467"/>
                  <a:pt x="12669" y="12348"/>
                  <a:pt x="12664" y="12224"/>
                </a:cubicBezTo>
                <a:cubicBezTo>
                  <a:pt x="12656" y="12080"/>
                  <a:pt x="12632" y="11936"/>
                  <a:pt x="12623" y="11792"/>
                </a:cubicBezTo>
                <a:cubicBezTo>
                  <a:pt x="12621" y="11752"/>
                  <a:pt x="12637" y="11716"/>
                  <a:pt x="12580" y="11716"/>
                </a:cubicBezTo>
                <a:cubicBezTo>
                  <a:pt x="12578" y="11716"/>
                  <a:pt x="12577" y="11716"/>
                  <a:pt x="12575" y="11716"/>
                </a:cubicBezTo>
                <a:cubicBezTo>
                  <a:pt x="12616" y="11661"/>
                  <a:pt x="12612" y="11593"/>
                  <a:pt x="12570" y="11540"/>
                </a:cubicBezTo>
                <a:cubicBezTo>
                  <a:pt x="12560" y="11528"/>
                  <a:pt x="12559" y="11504"/>
                  <a:pt x="12555" y="11487"/>
                </a:cubicBezTo>
                <a:cubicBezTo>
                  <a:pt x="12544" y="11428"/>
                  <a:pt x="12536" y="11370"/>
                  <a:pt x="12524" y="11314"/>
                </a:cubicBezTo>
                <a:cubicBezTo>
                  <a:pt x="12513" y="11266"/>
                  <a:pt x="12497" y="11219"/>
                  <a:pt x="12480" y="11175"/>
                </a:cubicBezTo>
                <a:cubicBezTo>
                  <a:pt x="12473" y="11143"/>
                  <a:pt x="12477" y="11106"/>
                  <a:pt x="12461" y="11080"/>
                </a:cubicBezTo>
                <a:cubicBezTo>
                  <a:pt x="12442" y="11051"/>
                  <a:pt x="12524" y="11004"/>
                  <a:pt x="12461" y="11001"/>
                </a:cubicBezTo>
                <a:cubicBezTo>
                  <a:pt x="12453" y="10967"/>
                  <a:pt x="12436" y="10934"/>
                  <a:pt x="12446" y="10921"/>
                </a:cubicBezTo>
                <a:cubicBezTo>
                  <a:pt x="12478" y="10872"/>
                  <a:pt x="12446" y="10829"/>
                  <a:pt x="12448" y="10785"/>
                </a:cubicBezTo>
                <a:cubicBezTo>
                  <a:pt x="12454" y="10664"/>
                  <a:pt x="12469" y="10545"/>
                  <a:pt x="12483" y="10424"/>
                </a:cubicBezTo>
                <a:cubicBezTo>
                  <a:pt x="12485" y="10402"/>
                  <a:pt x="12490" y="10380"/>
                  <a:pt x="12508" y="10356"/>
                </a:cubicBezTo>
                <a:cubicBezTo>
                  <a:pt x="12544" y="10434"/>
                  <a:pt x="12580" y="10511"/>
                  <a:pt x="12615" y="10589"/>
                </a:cubicBezTo>
                <a:cubicBezTo>
                  <a:pt x="12667" y="10705"/>
                  <a:pt x="12716" y="10819"/>
                  <a:pt x="12768" y="10933"/>
                </a:cubicBezTo>
                <a:cubicBezTo>
                  <a:pt x="12804" y="11014"/>
                  <a:pt x="12834" y="11099"/>
                  <a:pt x="12878" y="11178"/>
                </a:cubicBezTo>
                <a:cubicBezTo>
                  <a:pt x="12961" y="11332"/>
                  <a:pt x="13058" y="11481"/>
                  <a:pt x="13138" y="11638"/>
                </a:cubicBezTo>
                <a:cubicBezTo>
                  <a:pt x="13202" y="11760"/>
                  <a:pt x="13250" y="11890"/>
                  <a:pt x="13306" y="12017"/>
                </a:cubicBezTo>
                <a:cubicBezTo>
                  <a:pt x="13320" y="12052"/>
                  <a:pt x="13333" y="12088"/>
                  <a:pt x="13354" y="12120"/>
                </a:cubicBezTo>
                <a:cubicBezTo>
                  <a:pt x="13364" y="12136"/>
                  <a:pt x="13389" y="12142"/>
                  <a:pt x="13413" y="12146"/>
                </a:cubicBezTo>
                <a:cubicBezTo>
                  <a:pt x="13467" y="12279"/>
                  <a:pt x="13557" y="12390"/>
                  <a:pt x="13652" y="12500"/>
                </a:cubicBezTo>
                <a:cubicBezTo>
                  <a:pt x="13688" y="12541"/>
                  <a:pt x="13713" y="12593"/>
                  <a:pt x="13743" y="12639"/>
                </a:cubicBezTo>
                <a:cubicBezTo>
                  <a:pt x="13750" y="12651"/>
                  <a:pt x="13754" y="12666"/>
                  <a:pt x="13763" y="12678"/>
                </a:cubicBezTo>
                <a:cubicBezTo>
                  <a:pt x="13793" y="12731"/>
                  <a:pt x="13819" y="12757"/>
                  <a:pt x="13847" y="12757"/>
                </a:cubicBezTo>
                <a:cubicBezTo>
                  <a:pt x="13872" y="12757"/>
                  <a:pt x="13898" y="12737"/>
                  <a:pt x="13929" y="12697"/>
                </a:cubicBezTo>
                <a:cubicBezTo>
                  <a:pt x="13937" y="12686"/>
                  <a:pt x="13945" y="12676"/>
                  <a:pt x="13948" y="12672"/>
                </a:cubicBezTo>
                <a:cubicBezTo>
                  <a:pt x="14040" y="12796"/>
                  <a:pt x="14138" y="12918"/>
                  <a:pt x="14220" y="13047"/>
                </a:cubicBezTo>
                <a:cubicBezTo>
                  <a:pt x="14279" y="13141"/>
                  <a:pt x="14319" y="13249"/>
                  <a:pt x="14366" y="13351"/>
                </a:cubicBezTo>
                <a:cubicBezTo>
                  <a:pt x="14377" y="13372"/>
                  <a:pt x="14383" y="13395"/>
                  <a:pt x="14395" y="13416"/>
                </a:cubicBezTo>
                <a:cubicBezTo>
                  <a:pt x="14426" y="13471"/>
                  <a:pt x="14447" y="13496"/>
                  <a:pt x="14476" y="13496"/>
                </a:cubicBezTo>
                <a:cubicBezTo>
                  <a:pt x="14497" y="13496"/>
                  <a:pt x="14522" y="13483"/>
                  <a:pt x="14560" y="13459"/>
                </a:cubicBezTo>
                <a:cubicBezTo>
                  <a:pt x="14629" y="13602"/>
                  <a:pt x="14752" y="13691"/>
                  <a:pt x="14875" y="13782"/>
                </a:cubicBezTo>
                <a:cubicBezTo>
                  <a:pt x="14911" y="13808"/>
                  <a:pt x="14942" y="13820"/>
                  <a:pt x="14971" y="13820"/>
                </a:cubicBezTo>
                <a:cubicBezTo>
                  <a:pt x="15013" y="13820"/>
                  <a:pt x="15049" y="13795"/>
                  <a:pt x="15086" y="13745"/>
                </a:cubicBezTo>
                <a:cubicBezTo>
                  <a:pt x="15122" y="13697"/>
                  <a:pt x="15159" y="13650"/>
                  <a:pt x="15191" y="13601"/>
                </a:cubicBezTo>
                <a:cubicBezTo>
                  <a:pt x="15216" y="13560"/>
                  <a:pt x="15235" y="13514"/>
                  <a:pt x="15255" y="13472"/>
                </a:cubicBezTo>
                <a:cubicBezTo>
                  <a:pt x="15340" y="13627"/>
                  <a:pt x="15496" y="13719"/>
                  <a:pt x="15621" y="13843"/>
                </a:cubicBezTo>
                <a:cubicBezTo>
                  <a:pt x="15710" y="13932"/>
                  <a:pt x="15793" y="14030"/>
                  <a:pt x="15879" y="14124"/>
                </a:cubicBezTo>
                <a:cubicBezTo>
                  <a:pt x="15934" y="14184"/>
                  <a:pt x="15967" y="14215"/>
                  <a:pt x="15999" y="14215"/>
                </a:cubicBezTo>
                <a:cubicBezTo>
                  <a:pt x="16031" y="14215"/>
                  <a:pt x="16062" y="14182"/>
                  <a:pt x="16114" y="14115"/>
                </a:cubicBezTo>
                <a:cubicBezTo>
                  <a:pt x="16201" y="14199"/>
                  <a:pt x="16288" y="14280"/>
                  <a:pt x="16373" y="14364"/>
                </a:cubicBezTo>
                <a:cubicBezTo>
                  <a:pt x="16411" y="14402"/>
                  <a:pt x="16431" y="14420"/>
                  <a:pt x="16450" y="14420"/>
                </a:cubicBezTo>
                <a:cubicBezTo>
                  <a:pt x="16466" y="14420"/>
                  <a:pt x="16481" y="14407"/>
                  <a:pt x="16507" y="14384"/>
                </a:cubicBezTo>
                <a:cubicBezTo>
                  <a:pt x="16621" y="14468"/>
                  <a:pt x="16729" y="14558"/>
                  <a:pt x="16846" y="14633"/>
                </a:cubicBezTo>
                <a:cubicBezTo>
                  <a:pt x="16869" y="14648"/>
                  <a:pt x="16887" y="14655"/>
                  <a:pt x="16902" y="14655"/>
                </a:cubicBezTo>
                <a:cubicBezTo>
                  <a:pt x="16932" y="14655"/>
                  <a:pt x="16953" y="14629"/>
                  <a:pt x="16979" y="14579"/>
                </a:cubicBezTo>
                <a:cubicBezTo>
                  <a:pt x="17012" y="14514"/>
                  <a:pt x="17051" y="14452"/>
                  <a:pt x="17089" y="14385"/>
                </a:cubicBezTo>
                <a:cubicBezTo>
                  <a:pt x="17215" y="14496"/>
                  <a:pt x="17346" y="14610"/>
                  <a:pt x="17480" y="14728"/>
                </a:cubicBezTo>
                <a:cubicBezTo>
                  <a:pt x="17490" y="14713"/>
                  <a:pt x="17503" y="14699"/>
                  <a:pt x="17508" y="14692"/>
                </a:cubicBezTo>
                <a:cubicBezTo>
                  <a:pt x="17657" y="14764"/>
                  <a:pt x="17760" y="14910"/>
                  <a:pt x="17936" y="14933"/>
                </a:cubicBezTo>
                <a:cubicBezTo>
                  <a:pt x="17952" y="14935"/>
                  <a:pt x="17963" y="14937"/>
                  <a:pt x="17972" y="14937"/>
                </a:cubicBezTo>
                <a:cubicBezTo>
                  <a:pt x="17994" y="14937"/>
                  <a:pt x="17998" y="14927"/>
                  <a:pt x="18009" y="14890"/>
                </a:cubicBezTo>
                <a:cubicBezTo>
                  <a:pt x="18159" y="14997"/>
                  <a:pt x="18312" y="15104"/>
                  <a:pt x="18462" y="15213"/>
                </a:cubicBezTo>
                <a:cubicBezTo>
                  <a:pt x="18549" y="15276"/>
                  <a:pt x="18630" y="15346"/>
                  <a:pt x="18718" y="15407"/>
                </a:cubicBezTo>
                <a:cubicBezTo>
                  <a:pt x="18751" y="15429"/>
                  <a:pt x="18797" y="15434"/>
                  <a:pt x="18837" y="15449"/>
                </a:cubicBezTo>
                <a:cubicBezTo>
                  <a:pt x="18840" y="15412"/>
                  <a:pt x="18856" y="15369"/>
                  <a:pt x="18843" y="15337"/>
                </a:cubicBezTo>
                <a:cubicBezTo>
                  <a:pt x="18802" y="15222"/>
                  <a:pt x="18755" y="15108"/>
                  <a:pt x="18703" y="14997"/>
                </a:cubicBezTo>
                <a:cubicBezTo>
                  <a:pt x="18652" y="14884"/>
                  <a:pt x="18593" y="14775"/>
                  <a:pt x="18537" y="14663"/>
                </a:cubicBezTo>
                <a:lnTo>
                  <a:pt x="18555" y="14663"/>
                </a:lnTo>
                <a:cubicBezTo>
                  <a:pt x="18562" y="14641"/>
                  <a:pt x="18579" y="14615"/>
                  <a:pt x="18573" y="14599"/>
                </a:cubicBezTo>
                <a:cubicBezTo>
                  <a:pt x="18529" y="14488"/>
                  <a:pt x="18478" y="14381"/>
                  <a:pt x="18436" y="14272"/>
                </a:cubicBezTo>
                <a:cubicBezTo>
                  <a:pt x="18421" y="14237"/>
                  <a:pt x="18431" y="14195"/>
                  <a:pt x="18418" y="14160"/>
                </a:cubicBezTo>
                <a:cubicBezTo>
                  <a:pt x="18393" y="14091"/>
                  <a:pt x="18358" y="14025"/>
                  <a:pt x="18326" y="13953"/>
                </a:cubicBezTo>
                <a:lnTo>
                  <a:pt x="18368" y="13953"/>
                </a:lnTo>
                <a:cubicBezTo>
                  <a:pt x="18369" y="13953"/>
                  <a:pt x="18370" y="13953"/>
                  <a:pt x="18371" y="13953"/>
                </a:cubicBezTo>
                <a:cubicBezTo>
                  <a:pt x="18462" y="13953"/>
                  <a:pt x="18498" y="13914"/>
                  <a:pt x="18481" y="13822"/>
                </a:cubicBezTo>
                <a:cubicBezTo>
                  <a:pt x="18453" y="13676"/>
                  <a:pt x="18422" y="13532"/>
                  <a:pt x="18389" y="13388"/>
                </a:cubicBezTo>
                <a:cubicBezTo>
                  <a:pt x="18379" y="13345"/>
                  <a:pt x="18359" y="13305"/>
                  <a:pt x="18341" y="13258"/>
                </a:cubicBezTo>
                <a:lnTo>
                  <a:pt x="18341" y="13258"/>
                </a:lnTo>
                <a:cubicBezTo>
                  <a:pt x="18359" y="13259"/>
                  <a:pt x="18380" y="13261"/>
                  <a:pt x="18402" y="13262"/>
                </a:cubicBezTo>
                <a:cubicBezTo>
                  <a:pt x="18403" y="13262"/>
                  <a:pt x="18404" y="13262"/>
                  <a:pt x="18405" y="13262"/>
                </a:cubicBezTo>
                <a:cubicBezTo>
                  <a:pt x="18451" y="13262"/>
                  <a:pt x="18471" y="13237"/>
                  <a:pt x="18451" y="13196"/>
                </a:cubicBezTo>
                <a:cubicBezTo>
                  <a:pt x="18426" y="13143"/>
                  <a:pt x="18391" y="13093"/>
                  <a:pt x="18366" y="13040"/>
                </a:cubicBezTo>
                <a:cubicBezTo>
                  <a:pt x="18338" y="12982"/>
                  <a:pt x="18311" y="12922"/>
                  <a:pt x="18292" y="12860"/>
                </a:cubicBezTo>
                <a:cubicBezTo>
                  <a:pt x="18257" y="12747"/>
                  <a:pt x="18227" y="12632"/>
                  <a:pt x="18198" y="12529"/>
                </a:cubicBezTo>
                <a:cubicBezTo>
                  <a:pt x="18323" y="12481"/>
                  <a:pt x="18452" y="12435"/>
                  <a:pt x="18580" y="12384"/>
                </a:cubicBezTo>
                <a:cubicBezTo>
                  <a:pt x="18599" y="12377"/>
                  <a:pt x="18622" y="12343"/>
                  <a:pt x="18620" y="12325"/>
                </a:cubicBezTo>
                <a:cubicBezTo>
                  <a:pt x="18606" y="12240"/>
                  <a:pt x="18584" y="12156"/>
                  <a:pt x="18563" y="12066"/>
                </a:cubicBezTo>
                <a:cubicBezTo>
                  <a:pt x="18604" y="12043"/>
                  <a:pt x="18606" y="12029"/>
                  <a:pt x="18564" y="11971"/>
                </a:cubicBezTo>
                <a:cubicBezTo>
                  <a:pt x="18517" y="11903"/>
                  <a:pt x="18473" y="11831"/>
                  <a:pt x="18416" y="11744"/>
                </a:cubicBezTo>
                <a:cubicBezTo>
                  <a:pt x="18502" y="11716"/>
                  <a:pt x="18511" y="11695"/>
                  <a:pt x="18454" y="11631"/>
                </a:cubicBezTo>
                <a:cubicBezTo>
                  <a:pt x="18368" y="11529"/>
                  <a:pt x="18276" y="11432"/>
                  <a:pt x="18190" y="11330"/>
                </a:cubicBezTo>
                <a:cubicBezTo>
                  <a:pt x="18164" y="11299"/>
                  <a:pt x="18148" y="11260"/>
                  <a:pt x="18128" y="11226"/>
                </a:cubicBezTo>
                <a:cubicBezTo>
                  <a:pt x="18193" y="11215"/>
                  <a:pt x="18251" y="11205"/>
                  <a:pt x="18307" y="11194"/>
                </a:cubicBezTo>
                <a:cubicBezTo>
                  <a:pt x="18359" y="11185"/>
                  <a:pt x="18373" y="11152"/>
                  <a:pt x="18353" y="11108"/>
                </a:cubicBezTo>
                <a:cubicBezTo>
                  <a:pt x="18338" y="11070"/>
                  <a:pt x="18318" y="11029"/>
                  <a:pt x="18290" y="11000"/>
                </a:cubicBezTo>
                <a:cubicBezTo>
                  <a:pt x="18172" y="10890"/>
                  <a:pt x="18100" y="10747"/>
                  <a:pt x="18013" y="10614"/>
                </a:cubicBezTo>
                <a:cubicBezTo>
                  <a:pt x="17943" y="10510"/>
                  <a:pt x="17855" y="10420"/>
                  <a:pt x="17773" y="10326"/>
                </a:cubicBezTo>
                <a:cubicBezTo>
                  <a:pt x="17740" y="10286"/>
                  <a:pt x="17699" y="10253"/>
                  <a:pt x="17669" y="10224"/>
                </a:cubicBezTo>
                <a:cubicBezTo>
                  <a:pt x="17756" y="10207"/>
                  <a:pt x="17849" y="10190"/>
                  <a:pt x="17941" y="10168"/>
                </a:cubicBezTo>
                <a:cubicBezTo>
                  <a:pt x="18007" y="10151"/>
                  <a:pt x="18072" y="10129"/>
                  <a:pt x="18136" y="10109"/>
                </a:cubicBezTo>
                <a:cubicBezTo>
                  <a:pt x="18208" y="10087"/>
                  <a:pt x="18213" y="10075"/>
                  <a:pt x="18188" y="10006"/>
                </a:cubicBezTo>
                <a:cubicBezTo>
                  <a:pt x="18183" y="9995"/>
                  <a:pt x="18179" y="9982"/>
                  <a:pt x="18172" y="9964"/>
                </a:cubicBezTo>
                <a:lnTo>
                  <a:pt x="18172" y="9964"/>
                </a:lnTo>
                <a:cubicBezTo>
                  <a:pt x="18184" y="9965"/>
                  <a:pt x="18196" y="9966"/>
                  <a:pt x="18207" y="9966"/>
                </a:cubicBezTo>
                <a:cubicBezTo>
                  <a:pt x="18324" y="9966"/>
                  <a:pt x="18407" y="9884"/>
                  <a:pt x="18507" y="9848"/>
                </a:cubicBezTo>
                <a:cubicBezTo>
                  <a:pt x="18519" y="9842"/>
                  <a:pt x="18532" y="9809"/>
                  <a:pt x="18527" y="9795"/>
                </a:cubicBezTo>
                <a:cubicBezTo>
                  <a:pt x="18493" y="9699"/>
                  <a:pt x="18462" y="9604"/>
                  <a:pt x="18419" y="9512"/>
                </a:cubicBezTo>
                <a:cubicBezTo>
                  <a:pt x="18398" y="9465"/>
                  <a:pt x="18352" y="9429"/>
                  <a:pt x="18308" y="9377"/>
                </a:cubicBezTo>
                <a:lnTo>
                  <a:pt x="18308" y="9377"/>
                </a:lnTo>
                <a:cubicBezTo>
                  <a:pt x="18309" y="9377"/>
                  <a:pt x="18311" y="9377"/>
                  <a:pt x="18313" y="9377"/>
                </a:cubicBezTo>
                <a:cubicBezTo>
                  <a:pt x="18316" y="9377"/>
                  <a:pt x="18322" y="9376"/>
                  <a:pt x="18326" y="9374"/>
                </a:cubicBezTo>
                <a:cubicBezTo>
                  <a:pt x="18399" y="9336"/>
                  <a:pt x="18400" y="9297"/>
                  <a:pt x="18337" y="9244"/>
                </a:cubicBezTo>
                <a:cubicBezTo>
                  <a:pt x="18250" y="9167"/>
                  <a:pt x="18164" y="9087"/>
                  <a:pt x="18077" y="9010"/>
                </a:cubicBezTo>
                <a:cubicBezTo>
                  <a:pt x="18055" y="8991"/>
                  <a:pt x="18029" y="8977"/>
                  <a:pt x="18008" y="8962"/>
                </a:cubicBezTo>
                <a:cubicBezTo>
                  <a:pt x="18040" y="8935"/>
                  <a:pt x="18075" y="8906"/>
                  <a:pt x="18108" y="8878"/>
                </a:cubicBezTo>
                <a:cubicBezTo>
                  <a:pt x="18143" y="8848"/>
                  <a:pt x="18140" y="8822"/>
                  <a:pt x="18110" y="8787"/>
                </a:cubicBezTo>
                <a:cubicBezTo>
                  <a:pt x="17999" y="8660"/>
                  <a:pt x="17868" y="8577"/>
                  <a:pt x="17701" y="8549"/>
                </a:cubicBezTo>
                <a:cubicBezTo>
                  <a:pt x="17693" y="8546"/>
                  <a:pt x="17683" y="8541"/>
                  <a:pt x="17670" y="8537"/>
                </a:cubicBezTo>
                <a:cubicBezTo>
                  <a:pt x="17673" y="8530"/>
                  <a:pt x="17674" y="8524"/>
                  <a:pt x="17677" y="8519"/>
                </a:cubicBezTo>
                <a:cubicBezTo>
                  <a:pt x="17690" y="8499"/>
                  <a:pt x="17704" y="8479"/>
                  <a:pt x="17717" y="8460"/>
                </a:cubicBezTo>
                <a:cubicBezTo>
                  <a:pt x="17696" y="8447"/>
                  <a:pt x="17677" y="8427"/>
                  <a:pt x="17655" y="8423"/>
                </a:cubicBezTo>
                <a:cubicBezTo>
                  <a:pt x="17544" y="8403"/>
                  <a:pt x="17461" y="8339"/>
                  <a:pt x="17386" y="8259"/>
                </a:cubicBezTo>
                <a:cubicBezTo>
                  <a:pt x="17364" y="8235"/>
                  <a:pt x="17338" y="8213"/>
                  <a:pt x="17317" y="8192"/>
                </a:cubicBezTo>
                <a:cubicBezTo>
                  <a:pt x="17367" y="8150"/>
                  <a:pt x="17416" y="8107"/>
                  <a:pt x="17468" y="8068"/>
                </a:cubicBezTo>
                <a:cubicBezTo>
                  <a:pt x="17508" y="8038"/>
                  <a:pt x="17498" y="8005"/>
                  <a:pt x="17474" y="7978"/>
                </a:cubicBezTo>
                <a:cubicBezTo>
                  <a:pt x="17366" y="7858"/>
                  <a:pt x="17247" y="7752"/>
                  <a:pt x="17088" y="7701"/>
                </a:cubicBezTo>
                <a:cubicBezTo>
                  <a:pt x="17029" y="7682"/>
                  <a:pt x="16974" y="7649"/>
                  <a:pt x="16891" y="7610"/>
                </a:cubicBezTo>
                <a:cubicBezTo>
                  <a:pt x="16916" y="7605"/>
                  <a:pt x="16938" y="7600"/>
                  <a:pt x="16958" y="7597"/>
                </a:cubicBezTo>
                <a:cubicBezTo>
                  <a:pt x="16932" y="7458"/>
                  <a:pt x="16803" y="7461"/>
                  <a:pt x="16718" y="7409"/>
                </a:cubicBezTo>
                <a:cubicBezTo>
                  <a:pt x="16613" y="7345"/>
                  <a:pt x="16496" y="7297"/>
                  <a:pt x="16387" y="7239"/>
                </a:cubicBezTo>
                <a:cubicBezTo>
                  <a:pt x="16273" y="7179"/>
                  <a:pt x="16157" y="7117"/>
                  <a:pt x="16048" y="7048"/>
                </a:cubicBezTo>
                <a:cubicBezTo>
                  <a:pt x="15975" y="7001"/>
                  <a:pt x="15911" y="6937"/>
                  <a:pt x="15843" y="6882"/>
                </a:cubicBezTo>
                <a:cubicBezTo>
                  <a:pt x="15818" y="6863"/>
                  <a:pt x="15793" y="6843"/>
                  <a:pt x="15760" y="6816"/>
                </a:cubicBezTo>
                <a:cubicBezTo>
                  <a:pt x="15782" y="6815"/>
                  <a:pt x="15797" y="6813"/>
                  <a:pt x="15810" y="6812"/>
                </a:cubicBezTo>
                <a:cubicBezTo>
                  <a:pt x="15900" y="6801"/>
                  <a:pt x="15991" y="6792"/>
                  <a:pt x="16081" y="6776"/>
                </a:cubicBezTo>
                <a:cubicBezTo>
                  <a:pt x="16157" y="6764"/>
                  <a:pt x="16230" y="6738"/>
                  <a:pt x="16306" y="6724"/>
                </a:cubicBezTo>
                <a:cubicBezTo>
                  <a:pt x="16418" y="6702"/>
                  <a:pt x="16531" y="6688"/>
                  <a:pt x="16643" y="6667"/>
                </a:cubicBezTo>
                <a:cubicBezTo>
                  <a:pt x="16665" y="6663"/>
                  <a:pt x="16686" y="6644"/>
                  <a:pt x="16706" y="6632"/>
                </a:cubicBezTo>
                <a:cubicBezTo>
                  <a:pt x="16695" y="6612"/>
                  <a:pt x="16681" y="6591"/>
                  <a:pt x="16670" y="6571"/>
                </a:cubicBezTo>
                <a:cubicBezTo>
                  <a:pt x="16752" y="6563"/>
                  <a:pt x="16837" y="6549"/>
                  <a:pt x="16876" y="6482"/>
                </a:cubicBezTo>
                <a:cubicBezTo>
                  <a:pt x="16938" y="6467"/>
                  <a:pt x="16986" y="6461"/>
                  <a:pt x="17031" y="6443"/>
                </a:cubicBezTo>
                <a:cubicBezTo>
                  <a:pt x="17117" y="6410"/>
                  <a:pt x="17200" y="6373"/>
                  <a:pt x="17279" y="6329"/>
                </a:cubicBezTo>
                <a:cubicBezTo>
                  <a:pt x="17348" y="6292"/>
                  <a:pt x="17349" y="6267"/>
                  <a:pt x="17310" y="6201"/>
                </a:cubicBezTo>
                <a:cubicBezTo>
                  <a:pt x="17278" y="6148"/>
                  <a:pt x="17250" y="6091"/>
                  <a:pt x="17220" y="6033"/>
                </a:cubicBezTo>
                <a:cubicBezTo>
                  <a:pt x="17415" y="5993"/>
                  <a:pt x="17593" y="5907"/>
                  <a:pt x="17765" y="5800"/>
                </a:cubicBezTo>
                <a:cubicBezTo>
                  <a:pt x="17807" y="5773"/>
                  <a:pt x="17861" y="5767"/>
                  <a:pt x="17904" y="5740"/>
                </a:cubicBezTo>
                <a:cubicBezTo>
                  <a:pt x="17984" y="5690"/>
                  <a:pt x="17984" y="5675"/>
                  <a:pt x="17926" y="5599"/>
                </a:cubicBezTo>
                <a:cubicBezTo>
                  <a:pt x="18032" y="5573"/>
                  <a:pt x="18135" y="5546"/>
                  <a:pt x="18238" y="5519"/>
                </a:cubicBezTo>
                <a:cubicBezTo>
                  <a:pt x="18262" y="5514"/>
                  <a:pt x="18287" y="5510"/>
                  <a:pt x="18312" y="5505"/>
                </a:cubicBezTo>
                <a:cubicBezTo>
                  <a:pt x="18353" y="5495"/>
                  <a:pt x="18384" y="5483"/>
                  <a:pt x="18360" y="5439"/>
                </a:cubicBezTo>
                <a:cubicBezTo>
                  <a:pt x="18415" y="5424"/>
                  <a:pt x="18470" y="5417"/>
                  <a:pt x="18519" y="5397"/>
                </a:cubicBezTo>
                <a:cubicBezTo>
                  <a:pt x="18667" y="5337"/>
                  <a:pt x="18815" y="5277"/>
                  <a:pt x="18959" y="5210"/>
                </a:cubicBezTo>
                <a:cubicBezTo>
                  <a:pt x="18996" y="5193"/>
                  <a:pt x="19022" y="5151"/>
                  <a:pt x="19053" y="5121"/>
                </a:cubicBezTo>
                <a:cubicBezTo>
                  <a:pt x="19015" y="5097"/>
                  <a:pt x="18979" y="5057"/>
                  <a:pt x="18939" y="5052"/>
                </a:cubicBezTo>
                <a:cubicBezTo>
                  <a:pt x="18791" y="5035"/>
                  <a:pt x="18643" y="5030"/>
                  <a:pt x="18495" y="5022"/>
                </a:cubicBezTo>
                <a:cubicBezTo>
                  <a:pt x="18480" y="5022"/>
                  <a:pt x="18462" y="5027"/>
                  <a:pt x="18436" y="5031"/>
                </a:cubicBezTo>
                <a:cubicBezTo>
                  <a:pt x="18468" y="4966"/>
                  <a:pt x="18424" y="4965"/>
                  <a:pt x="18385" y="4958"/>
                </a:cubicBezTo>
                <a:cubicBezTo>
                  <a:pt x="18216" y="4925"/>
                  <a:pt x="18045" y="4894"/>
                  <a:pt x="17869" y="4862"/>
                </a:cubicBezTo>
                <a:cubicBezTo>
                  <a:pt x="17914" y="4804"/>
                  <a:pt x="17884" y="4766"/>
                  <a:pt x="17834" y="4747"/>
                </a:cubicBezTo>
                <a:cubicBezTo>
                  <a:pt x="17758" y="4717"/>
                  <a:pt x="17678" y="4691"/>
                  <a:pt x="17598" y="4670"/>
                </a:cubicBezTo>
                <a:cubicBezTo>
                  <a:pt x="17513" y="4648"/>
                  <a:pt x="17425" y="4631"/>
                  <a:pt x="17338" y="4617"/>
                </a:cubicBezTo>
                <a:cubicBezTo>
                  <a:pt x="17266" y="4606"/>
                  <a:pt x="17191" y="4603"/>
                  <a:pt x="17114" y="4595"/>
                </a:cubicBezTo>
                <a:cubicBezTo>
                  <a:pt x="17139" y="4563"/>
                  <a:pt x="17166" y="4521"/>
                  <a:pt x="17202" y="4488"/>
                </a:cubicBezTo>
                <a:cubicBezTo>
                  <a:pt x="17246" y="4451"/>
                  <a:pt x="17226" y="4423"/>
                  <a:pt x="17196" y="4401"/>
                </a:cubicBezTo>
                <a:cubicBezTo>
                  <a:pt x="17154" y="4370"/>
                  <a:pt x="17108" y="4338"/>
                  <a:pt x="17060" y="4322"/>
                </a:cubicBezTo>
                <a:cubicBezTo>
                  <a:pt x="16918" y="4277"/>
                  <a:pt x="16775" y="4239"/>
                  <a:pt x="16631" y="4200"/>
                </a:cubicBezTo>
                <a:cubicBezTo>
                  <a:pt x="16618" y="4197"/>
                  <a:pt x="16603" y="4196"/>
                  <a:pt x="16589" y="4196"/>
                </a:cubicBezTo>
                <a:cubicBezTo>
                  <a:pt x="16568" y="4196"/>
                  <a:pt x="16546" y="4198"/>
                  <a:pt x="16525" y="4198"/>
                </a:cubicBezTo>
                <a:cubicBezTo>
                  <a:pt x="16543" y="4166"/>
                  <a:pt x="16562" y="4131"/>
                  <a:pt x="16582" y="4095"/>
                </a:cubicBezTo>
                <a:cubicBezTo>
                  <a:pt x="16609" y="4044"/>
                  <a:pt x="16599" y="4008"/>
                  <a:pt x="16542" y="3997"/>
                </a:cubicBezTo>
                <a:cubicBezTo>
                  <a:pt x="16460" y="3983"/>
                  <a:pt x="16377" y="3982"/>
                  <a:pt x="16295" y="3971"/>
                </a:cubicBezTo>
                <a:cubicBezTo>
                  <a:pt x="16229" y="3961"/>
                  <a:pt x="16163" y="3942"/>
                  <a:pt x="16096" y="3937"/>
                </a:cubicBezTo>
                <a:cubicBezTo>
                  <a:pt x="16011" y="3929"/>
                  <a:pt x="15931" y="3894"/>
                  <a:pt x="15848" y="3875"/>
                </a:cubicBezTo>
                <a:cubicBezTo>
                  <a:pt x="15843" y="3874"/>
                  <a:pt x="15837" y="3873"/>
                  <a:pt x="15832" y="3873"/>
                </a:cubicBezTo>
                <a:cubicBezTo>
                  <a:pt x="15822" y="3873"/>
                  <a:pt x="15812" y="3874"/>
                  <a:pt x="15803" y="3874"/>
                </a:cubicBezTo>
                <a:cubicBezTo>
                  <a:pt x="15795" y="3874"/>
                  <a:pt x="15787" y="3874"/>
                  <a:pt x="15780" y="3871"/>
                </a:cubicBezTo>
                <a:cubicBezTo>
                  <a:pt x="15766" y="3866"/>
                  <a:pt x="15759" y="3844"/>
                  <a:pt x="15746" y="3829"/>
                </a:cubicBezTo>
                <a:cubicBezTo>
                  <a:pt x="15789" y="3802"/>
                  <a:pt x="15793" y="3763"/>
                  <a:pt x="15781" y="3719"/>
                </a:cubicBezTo>
                <a:cubicBezTo>
                  <a:pt x="15780" y="3715"/>
                  <a:pt x="15789" y="3709"/>
                  <a:pt x="15792" y="3704"/>
                </a:cubicBezTo>
                <a:cubicBezTo>
                  <a:pt x="15802" y="3684"/>
                  <a:pt x="15811" y="3665"/>
                  <a:pt x="15811" y="3642"/>
                </a:cubicBezTo>
                <a:cubicBezTo>
                  <a:pt x="15823" y="3624"/>
                  <a:pt x="15842" y="3608"/>
                  <a:pt x="15849" y="3590"/>
                </a:cubicBezTo>
                <a:cubicBezTo>
                  <a:pt x="15879" y="3514"/>
                  <a:pt x="15911" y="3438"/>
                  <a:pt x="15933" y="3359"/>
                </a:cubicBezTo>
                <a:cubicBezTo>
                  <a:pt x="15960" y="3263"/>
                  <a:pt x="15957" y="3256"/>
                  <a:pt x="15856" y="3233"/>
                </a:cubicBezTo>
                <a:cubicBezTo>
                  <a:pt x="15746" y="3209"/>
                  <a:pt x="15633" y="3195"/>
                  <a:pt x="15518" y="3175"/>
                </a:cubicBezTo>
                <a:cubicBezTo>
                  <a:pt x="15512" y="3121"/>
                  <a:pt x="15509" y="3103"/>
                  <a:pt x="15477" y="3103"/>
                </a:cubicBezTo>
                <a:cubicBezTo>
                  <a:pt x="15463" y="3103"/>
                  <a:pt x="15443" y="3107"/>
                  <a:pt x="15414" y="3112"/>
                </a:cubicBezTo>
                <a:cubicBezTo>
                  <a:pt x="15362" y="3123"/>
                  <a:pt x="15309" y="3135"/>
                  <a:pt x="15260" y="3151"/>
                </a:cubicBezTo>
                <a:cubicBezTo>
                  <a:pt x="15211" y="3166"/>
                  <a:pt x="15167" y="3187"/>
                  <a:pt x="15119" y="3206"/>
                </a:cubicBezTo>
                <a:cubicBezTo>
                  <a:pt x="15142" y="3145"/>
                  <a:pt x="15165" y="3084"/>
                  <a:pt x="15191" y="3019"/>
                </a:cubicBezTo>
                <a:cubicBezTo>
                  <a:pt x="15174" y="3014"/>
                  <a:pt x="15162" y="3010"/>
                  <a:pt x="15146" y="3004"/>
                </a:cubicBezTo>
                <a:cubicBezTo>
                  <a:pt x="15154" y="2995"/>
                  <a:pt x="15160" y="2988"/>
                  <a:pt x="15180" y="2963"/>
                </a:cubicBezTo>
                <a:cubicBezTo>
                  <a:pt x="15131" y="2961"/>
                  <a:pt x="15088" y="2954"/>
                  <a:pt x="15048" y="2954"/>
                </a:cubicBezTo>
                <a:cubicBezTo>
                  <a:pt x="15031" y="2954"/>
                  <a:pt x="15016" y="2955"/>
                  <a:pt x="15000" y="2958"/>
                </a:cubicBezTo>
                <a:cubicBezTo>
                  <a:pt x="14774" y="3006"/>
                  <a:pt x="14547" y="3057"/>
                  <a:pt x="14324" y="3122"/>
                </a:cubicBezTo>
                <a:cubicBezTo>
                  <a:pt x="14162" y="3169"/>
                  <a:pt x="14006" y="3241"/>
                  <a:pt x="13848" y="3302"/>
                </a:cubicBezTo>
                <a:cubicBezTo>
                  <a:pt x="13822" y="3312"/>
                  <a:pt x="13795" y="3320"/>
                  <a:pt x="13759" y="3334"/>
                </a:cubicBezTo>
                <a:cubicBezTo>
                  <a:pt x="13819" y="3245"/>
                  <a:pt x="13872" y="3169"/>
                  <a:pt x="13925" y="3089"/>
                </a:cubicBezTo>
                <a:cubicBezTo>
                  <a:pt x="13915" y="3082"/>
                  <a:pt x="13906" y="3075"/>
                  <a:pt x="13906" y="3075"/>
                </a:cubicBezTo>
                <a:lnTo>
                  <a:pt x="13906" y="3075"/>
                </a:lnTo>
                <a:cubicBezTo>
                  <a:pt x="13906" y="3075"/>
                  <a:pt x="13906" y="3075"/>
                  <a:pt x="13907" y="3075"/>
                </a:cubicBezTo>
                <a:cubicBezTo>
                  <a:pt x="13919" y="3024"/>
                  <a:pt x="13932" y="2979"/>
                  <a:pt x="13945" y="2929"/>
                </a:cubicBezTo>
                <a:lnTo>
                  <a:pt x="13907" y="2929"/>
                </a:lnTo>
                <a:cubicBezTo>
                  <a:pt x="13940" y="2815"/>
                  <a:pt x="13973" y="2701"/>
                  <a:pt x="14009" y="2587"/>
                </a:cubicBezTo>
                <a:cubicBezTo>
                  <a:pt x="14025" y="2536"/>
                  <a:pt x="14004" y="2520"/>
                  <a:pt x="13959" y="2505"/>
                </a:cubicBezTo>
                <a:cubicBezTo>
                  <a:pt x="13922" y="2494"/>
                  <a:pt x="13885" y="2490"/>
                  <a:pt x="13849" y="2490"/>
                </a:cubicBezTo>
                <a:cubicBezTo>
                  <a:pt x="13786" y="2490"/>
                  <a:pt x="13724" y="2502"/>
                  <a:pt x="13662" y="2511"/>
                </a:cubicBezTo>
                <a:cubicBezTo>
                  <a:pt x="13640" y="2514"/>
                  <a:pt x="13617" y="2521"/>
                  <a:pt x="13595" y="2521"/>
                </a:cubicBezTo>
                <a:cubicBezTo>
                  <a:pt x="13575" y="2521"/>
                  <a:pt x="13555" y="2515"/>
                  <a:pt x="13537" y="2495"/>
                </a:cubicBezTo>
                <a:cubicBezTo>
                  <a:pt x="13532" y="2490"/>
                  <a:pt x="13521" y="2488"/>
                  <a:pt x="13510" y="2488"/>
                </a:cubicBezTo>
                <a:cubicBezTo>
                  <a:pt x="13505" y="2488"/>
                  <a:pt x="13499" y="2488"/>
                  <a:pt x="13495" y="2489"/>
                </a:cubicBezTo>
                <a:cubicBezTo>
                  <a:pt x="13377" y="2500"/>
                  <a:pt x="13267" y="2536"/>
                  <a:pt x="13162" y="2602"/>
                </a:cubicBezTo>
                <a:cubicBezTo>
                  <a:pt x="13174" y="2612"/>
                  <a:pt x="13182" y="2620"/>
                  <a:pt x="13198" y="2631"/>
                </a:cubicBezTo>
                <a:cubicBezTo>
                  <a:pt x="13169" y="2633"/>
                  <a:pt x="13147" y="2633"/>
                  <a:pt x="13122" y="2634"/>
                </a:cubicBezTo>
                <a:cubicBezTo>
                  <a:pt x="13117" y="2594"/>
                  <a:pt x="13114" y="2554"/>
                  <a:pt x="13107" y="2516"/>
                </a:cubicBezTo>
                <a:cubicBezTo>
                  <a:pt x="13101" y="2473"/>
                  <a:pt x="13092" y="2453"/>
                  <a:pt x="13071" y="2453"/>
                </a:cubicBezTo>
                <a:cubicBezTo>
                  <a:pt x="13059" y="2453"/>
                  <a:pt x="13043" y="2460"/>
                  <a:pt x="13022" y="2471"/>
                </a:cubicBezTo>
                <a:cubicBezTo>
                  <a:pt x="12965" y="2502"/>
                  <a:pt x="12914" y="2541"/>
                  <a:pt x="12863" y="2579"/>
                </a:cubicBezTo>
                <a:cubicBezTo>
                  <a:pt x="12711" y="2696"/>
                  <a:pt x="12561" y="2813"/>
                  <a:pt x="12401" y="2934"/>
                </a:cubicBezTo>
                <a:cubicBezTo>
                  <a:pt x="12382" y="2880"/>
                  <a:pt x="12363" y="2835"/>
                  <a:pt x="12351" y="2788"/>
                </a:cubicBezTo>
                <a:cubicBezTo>
                  <a:pt x="12343" y="2757"/>
                  <a:pt x="12330" y="2742"/>
                  <a:pt x="12311" y="2742"/>
                </a:cubicBezTo>
                <a:cubicBezTo>
                  <a:pt x="12300" y="2742"/>
                  <a:pt x="12287" y="2747"/>
                  <a:pt x="12273" y="2756"/>
                </a:cubicBezTo>
                <a:cubicBezTo>
                  <a:pt x="12227" y="2784"/>
                  <a:pt x="12179" y="2809"/>
                  <a:pt x="12142" y="2846"/>
                </a:cubicBezTo>
                <a:cubicBezTo>
                  <a:pt x="12020" y="2967"/>
                  <a:pt x="11913" y="3099"/>
                  <a:pt x="11819" y="3245"/>
                </a:cubicBezTo>
                <a:cubicBezTo>
                  <a:pt x="11722" y="3394"/>
                  <a:pt x="11608" y="3533"/>
                  <a:pt x="11500" y="3674"/>
                </a:cubicBezTo>
                <a:cubicBezTo>
                  <a:pt x="11397" y="3809"/>
                  <a:pt x="11290" y="3942"/>
                  <a:pt x="11185" y="4075"/>
                </a:cubicBezTo>
                <a:cubicBezTo>
                  <a:pt x="11175" y="4090"/>
                  <a:pt x="11163" y="4101"/>
                  <a:pt x="11140" y="4110"/>
                </a:cubicBezTo>
                <a:cubicBezTo>
                  <a:pt x="11252" y="3660"/>
                  <a:pt x="11371" y="3211"/>
                  <a:pt x="11474" y="2759"/>
                </a:cubicBezTo>
                <a:cubicBezTo>
                  <a:pt x="11577" y="2309"/>
                  <a:pt x="11669" y="1856"/>
                  <a:pt x="11756" y="1403"/>
                </a:cubicBezTo>
                <a:cubicBezTo>
                  <a:pt x="11844" y="947"/>
                  <a:pt x="11898" y="485"/>
                  <a:pt x="11965" y="30"/>
                </a:cubicBezTo>
                <a:cubicBezTo>
                  <a:pt x="11869" y="20"/>
                  <a:pt x="11787" y="9"/>
                  <a:pt x="11706" y="1"/>
                </a:cubicBezTo>
                <a:cubicBezTo>
                  <a:pt x="11704" y="1"/>
                  <a:pt x="11703" y="1"/>
                  <a:pt x="11701" y="1"/>
                </a:cubicBezTo>
                <a:close/>
              </a:path>
            </a:pathLst>
          </a:custGeom>
          <a:solidFill>
            <a:srgbClr val="80B31A">
              <a:alpha val="50196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" name="Google Shape;113;p34"/>
          <p:cNvSpPr/>
          <p:nvPr/>
        </p:nvSpPr>
        <p:spPr>
          <a:xfrm rot="-4190590">
            <a:off x="-286365" y="265502"/>
            <a:ext cx="1065173" cy="931746"/>
          </a:xfrm>
          <a:custGeom>
            <a:avLst/>
            <a:gdLst/>
            <a:ahLst/>
            <a:cxnLst/>
            <a:rect l="l" t="t" r="r" b="b"/>
            <a:pathLst>
              <a:path w="37521" h="32821" extrusionOk="0">
                <a:moveTo>
                  <a:pt x="26707" y="0"/>
                </a:moveTo>
                <a:cubicBezTo>
                  <a:pt x="26685" y="0"/>
                  <a:pt x="26661" y="13"/>
                  <a:pt x="26641" y="39"/>
                </a:cubicBezTo>
                <a:cubicBezTo>
                  <a:pt x="26545" y="161"/>
                  <a:pt x="26394" y="228"/>
                  <a:pt x="26328" y="385"/>
                </a:cubicBezTo>
                <a:cubicBezTo>
                  <a:pt x="26298" y="456"/>
                  <a:pt x="26209" y="499"/>
                  <a:pt x="26148" y="559"/>
                </a:cubicBezTo>
                <a:cubicBezTo>
                  <a:pt x="25798" y="898"/>
                  <a:pt x="25454" y="1240"/>
                  <a:pt x="25100" y="1573"/>
                </a:cubicBezTo>
                <a:cubicBezTo>
                  <a:pt x="25000" y="1667"/>
                  <a:pt x="24872" y="1732"/>
                  <a:pt x="24744" y="1819"/>
                </a:cubicBezTo>
                <a:cubicBezTo>
                  <a:pt x="24724" y="1776"/>
                  <a:pt x="24701" y="1738"/>
                  <a:pt x="24688" y="1696"/>
                </a:cubicBezTo>
                <a:cubicBezTo>
                  <a:pt x="24665" y="1619"/>
                  <a:pt x="24621" y="1584"/>
                  <a:pt x="24562" y="1584"/>
                </a:cubicBezTo>
                <a:cubicBezTo>
                  <a:pt x="24540" y="1584"/>
                  <a:pt x="24516" y="1589"/>
                  <a:pt x="24490" y="1598"/>
                </a:cubicBezTo>
                <a:cubicBezTo>
                  <a:pt x="24413" y="1625"/>
                  <a:pt x="24327" y="1645"/>
                  <a:pt x="24266" y="1694"/>
                </a:cubicBezTo>
                <a:cubicBezTo>
                  <a:pt x="23997" y="1910"/>
                  <a:pt x="23720" y="2118"/>
                  <a:pt x="23515" y="2406"/>
                </a:cubicBezTo>
                <a:cubicBezTo>
                  <a:pt x="23432" y="2524"/>
                  <a:pt x="23308" y="2614"/>
                  <a:pt x="23200" y="2717"/>
                </a:cubicBezTo>
                <a:cubicBezTo>
                  <a:pt x="23090" y="2530"/>
                  <a:pt x="22973" y="2337"/>
                  <a:pt x="22862" y="2141"/>
                </a:cubicBezTo>
                <a:cubicBezTo>
                  <a:pt x="22829" y="2082"/>
                  <a:pt x="22792" y="2054"/>
                  <a:pt x="22740" y="2054"/>
                </a:cubicBezTo>
                <a:cubicBezTo>
                  <a:pt x="22719" y="2054"/>
                  <a:pt x="22696" y="2059"/>
                  <a:pt x="22670" y="2067"/>
                </a:cubicBezTo>
                <a:cubicBezTo>
                  <a:pt x="22500" y="2123"/>
                  <a:pt x="22383" y="2243"/>
                  <a:pt x="22274" y="2376"/>
                </a:cubicBezTo>
                <a:cubicBezTo>
                  <a:pt x="22162" y="2512"/>
                  <a:pt x="22052" y="2651"/>
                  <a:pt x="21943" y="2792"/>
                </a:cubicBezTo>
                <a:cubicBezTo>
                  <a:pt x="21900" y="2846"/>
                  <a:pt x="21866" y="2908"/>
                  <a:pt x="21822" y="2975"/>
                </a:cubicBezTo>
                <a:cubicBezTo>
                  <a:pt x="21796" y="2962"/>
                  <a:pt x="21765" y="2948"/>
                  <a:pt x="21737" y="2932"/>
                </a:cubicBezTo>
                <a:cubicBezTo>
                  <a:pt x="21685" y="2900"/>
                  <a:pt x="21648" y="2884"/>
                  <a:pt x="21616" y="2884"/>
                </a:cubicBezTo>
                <a:cubicBezTo>
                  <a:pt x="21574" y="2884"/>
                  <a:pt x="21543" y="2914"/>
                  <a:pt x="21498" y="2980"/>
                </a:cubicBezTo>
                <a:cubicBezTo>
                  <a:pt x="21370" y="3167"/>
                  <a:pt x="21220" y="3328"/>
                  <a:pt x="21029" y="3455"/>
                </a:cubicBezTo>
                <a:cubicBezTo>
                  <a:pt x="20977" y="3489"/>
                  <a:pt x="20952" y="3565"/>
                  <a:pt x="20916" y="3621"/>
                </a:cubicBezTo>
                <a:cubicBezTo>
                  <a:pt x="20850" y="3555"/>
                  <a:pt x="20782" y="3481"/>
                  <a:pt x="20709" y="3411"/>
                </a:cubicBezTo>
                <a:cubicBezTo>
                  <a:pt x="20679" y="3382"/>
                  <a:pt x="20645" y="3367"/>
                  <a:pt x="20610" y="3367"/>
                </a:cubicBezTo>
                <a:cubicBezTo>
                  <a:pt x="20580" y="3367"/>
                  <a:pt x="20549" y="3378"/>
                  <a:pt x="20520" y="3402"/>
                </a:cubicBezTo>
                <a:cubicBezTo>
                  <a:pt x="20456" y="3456"/>
                  <a:pt x="20393" y="3515"/>
                  <a:pt x="20339" y="3581"/>
                </a:cubicBezTo>
                <a:cubicBezTo>
                  <a:pt x="20221" y="3725"/>
                  <a:pt x="20108" y="3874"/>
                  <a:pt x="19993" y="4021"/>
                </a:cubicBezTo>
                <a:cubicBezTo>
                  <a:pt x="19986" y="4029"/>
                  <a:pt x="19976" y="4039"/>
                  <a:pt x="19973" y="4049"/>
                </a:cubicBezTo>
                <a:cubicBezTo>
                  <a:pt x="19932" y="4168"/>
                  <a:pt x="19885" y="4274"/>
                  <a:pt x="19742" y="4319"/>
                </a:cubicBezTo>
                <a:cubicBezTo>
                  <a:pt x="19697" y="4333"/>
                  <a:pt x="19680" y="4436"/>
                  <a:pt x="19650" y="4500"/>
                </a:cubicBezTo>
                <a:cubicBezTo>
                  <a:pt x="19614" y="4575"/>
                  <a:pt x="19577" y="4651"/>
                  <a:pt x="19532" y="4742"/>
                </a:cubicBezTo>
                <a:cubicBezTo>
                  <a:pt x="19384" y="4508"/>
                  <a:pt x="19256" y="4296"/>
                  <a:pt x="19116" y="4090"/>
                </a:cubicBezTo>
                <a:cubicBezTo>
                  <a:pt x="19095" y="4060"/>
                  <a:pt x="19022" y="4065"/>
                  <a:pt x="18978" y="4057"/>
                </a:cubicBezTo>
                <a:cubicBezTo>
                  <a:pt x="18795" y="3873"/>
                  <a:pt x="18605" y="3683"/>
                  <a:pt x="18414" y="3497"/>
                </a:cubicBezTo>
                <a:cubicBezTo>
                  <a:pt x="18401" y="3485"/>
                  <a:pt x="18377" y="3479"/>
                  <a:pt x="18354" y="3479"/>
                </a:cubicBezTo>
                <a:cubicBezTo>
                  <a:pt x="18341" y="3479"/>
                  <a:pt x="18328" y="3481"/>
                  <a:pt x="18317" y="3484"/>
                </a:cubicBezTo>
                <a:cubicBezTo>
                  <a:pt x="18194" y="3522"/>
                  <a:pt x="18098" y="3591"/>
                  <a:pt x="18034" y="3710"/>
                </a:cubicBezTo>
                <a:cubicBezTo>
                  <a:pt x="17972" y="3828"/>
                  <a:pt x="17884" y="3932"/>
                  <a:pt x="17810" y="4043"/>
                </a:cubicBezTo>
                <a:cubicBezTo>
                  <a:pt x="17773" y="4099"/>
                  <a:pt x="17740" y="4160"/>
                  <a:pt x="17704" y="4219"/>
                </a:cubicBezTo>
                <a:cubicBezTo>
                  <a:pt x="17663" y="4190"/>
                  <a:pt x="17629" y="4175"/>
                  <a:pt x="17599" y="4175"/>
                </a:cubicBezTo>
                <a:cubicBezTo>
                  <a:pt x="17554" y="4175"/>
                  <a:pt x="17518" y="4209"/>
                  <a:pt x="17484" y="4286"/>
                </a:cubicBezTo>
                <a:cubicBezTo>
                  <a:pt x="17370" y="4533"/>
                  <a:pt x="17268" y="4789"/>
                  <a:pt x="17164" y="5031"/>
                </a:cubicBezTo>
                <a:cubicBezTo>
                  <a:pt x="17103" y="4978"/>
                  <a:pt x="17023" y="4906"/>
                  <a:pt x="16944" y="4836"/>
                </a:cubicBezTo>
                <a:cubicBezTo>
                  <a:pt x="16904" y="4800"/>
                  <a:pt x="16864" y="4781"/>
                  <a:pt x="16827" y="4781"/>
                </a:cubicBezTo>
                <a:cubicBezTo>
                  <a:pt x="16787" y="4781"/>
                  <a:pt x="16749" y="4803"/>
                  <a:pt x="16716" y="4851"/>
                </a:cubicBezTo>
                <a:cubicBezTo>
                  <a:pt x="16624" y="4984"/>
                  <a:pt x="16532" y="5122"/>
                  <a:pt x="16471" y="5269"/>
                </a:cubicBezTo>
                <a:cubicBezTo>
                  <a:pt x="16384" y="5484"/>
                  <a:pt x="16321" y="5711"/>
                  <a:pt x="16254" y="5933"/>
                </a:cubicBezTo>
                <a:cubicBezTo>
                  <a:pt x="16233" y="6005"/>
                  <a:pt x="16229" y="6082"/>
                  <a:pt x="16215" y="6163"/>
                </a:cubicBezTo>
                <a:cubicBezTo>
                  <a:pt x="16079" y="6188"/>
                  <a:pt x="16059" y="6215"/>
                  <a:pt x="16056" y="6445"/>
                </a:cubicBezTo>
                <a:cubicBezTo>
                  <a:pt x="16054" y="6610"/>
                  <a:pt x="16068" y="6775"/>
                  <a:pt x="16061" y="6941"/>
                </a:cubicBezTo>
                <a:cubicBezTo>
                  <a:pt x="16055" y="7088"/>
                  <a:pt x="16030" y="7234"/>
                  <a:pt x="16014" y="7382"/>
                </a:cubicBezTo>
                <a:cubicBezTo>
                  <a:pt x="15916" y="7319"/>
                  <a:pt x="15818" y="7258"/>
                  <a:pt x="15723" y="7193"/>
                </a:cubicBezTo>
                <a:cubicBezTo>
                  <a:pt x="15692" y="7172"/>
                  <a:pt x="15662" y="7162"/>
                  <a:pt x="15635" y="7162"/>
                </a:cubicBezTo>
                <a:cubicBezTo>
                  <a:pt x="15593" y="7162"/>
                  <a:pt x="15558" y="7189"/>
                  <a:pt x="15538" y="7242"/>
                </a:cubicBezTo>
                <a:cubicBezTo>
                  <a:pt x="15477" y="7403"/>
                  <a:pt x="15427" y="7571"/>
                  <a:pt x="15377" y="7736"/>
                </a:cubicBezTo>
                <a:cubicBezTo>
                  <a:pt x="15348" y="7835"/>
                  <a:pt x="15314" y="7936"/>
                  <a:pt x="15302" y="8037"/>
                </a:cubicBezTo>
                <a:cubicBezTo>
                  <a:pt x="15267" y="8302"/>
                  <a:pt x="15242" y="8569"/>
                  <a:pt x="15214" y="8837"/>
                </a:cubicBezTo>
                <a:cubicBezTo>
                  <a:pt x="15205" y="8832"/>
                  <a:pt x="15186" y="8813"/>
                  <a:pt x="15168" y="8811"/>
                </a:cubicBezTo>
                <a:cubicBezTo>
                  <a:pt x="15147" y="8808"/>
                  <a:pt x="15123" y="8803"/>
                  <a:pt x="15101" y="8803"/>
                </a:cubicBezTo>
                <a:cubicBezTo>
                  <a:pt x="15085" y="8803"/>
                  <a:pt x="15071" y="8805"/>
                  <a:pt x="15061" y="8813"/>
                </a:cubicBezTo>
                <a:cubicBezTo>
                  <a:pt x="15027" y="8837"/>
                  <a:pt x="14998" y="8881"/>
                  <a:pt x="14990" y="8922"/>
                </a:cubicBezTo>
                <a:cubicBezTo>
                  <a:pt x="14983" y="8966"/>
                  <a:pt x="15000" y="9016"/>
                  <a:pt x="15008" y="9063"/>
                </a:cubicBezTo>
                <a:cubicBezTo>
                  <a:pt x="15047" y="9287"/>
                  <a:pt x="15004" y="9503"/>
                  <a:pt x="14950" y="9723"/>
                </a:cubicBezTo>
                <a:cubicBezTo>
                  <a:pt x="14886" y="9980"/>
                  <a:pt x="14854" y="10246"/>
                  <a:pt x="14794" y="10504"/>
                </a:cubicBezTo>
                <a:cubicBezTo>
                  <a:pt x="14778" y="10576"/>
                  <a:pt x="14729" y="10635"/>
                  <a:pt x="14840" y="10663"/>
                </a:cubicBezTo>
                <a:cubicBezTo>
                  <a:pt x="14739" y="10740"/>
                  <a:pt x="14711" y="10861"/>
                  <a:pt x="14757" y="10976"/>
                </a:cubicBezTo>
                <a:cubicBezTo>
                  <a:pt x="14769" y="11005"/>
                  <a:pt x="14759" y="11045"/>
                  <a:pt x="14756" y="11080"/>
                </a:cubicBezTo>
                <a:cubicBezTo>
                  <a:pt x="14744" y="11187"/>
                  <a:pt x="14727" y="11292"/>
                  <a:pt x="14720" y="11399"/>
                </a:cubicBezTo>
                <a:cubicBezTo>
                  <a:pt x="14713" y="11489"/>
                  <a:pt x="14717" y="11580"/>
                  <a:pt x="14723" y="11667"/>
                </a:cubicBezTo>
                <a:cubicBezTo>
                  <a:pt x="14716" y="11725"/>
                  <a:pt x="14691" y="11790"/>
                  <a:pt x="14707" y="11844"/>
                </a:cubicBezTo>
                <a:cubicBezTo>
                  <a:pt x="14723" y="11903"/>
                  <a:pt x="14558" y="11944"/>
                  <a:pt x="14667" y="11982"/>
                </a:cubicBezTo>
                <a:cubicBezTo>
                  <a:pt x="14664" y="12046"/>
                  <a:pt x="14677" y="12113"/>
                  <a:pt x="14653" y="12132"/>
                </a:cubicBezTo>
                <a:cubicBezTo>
                  <a:pt x="14569" y="12198"/>
                  <a:pt x="14605" y="12291"/>
                  <a:pt x="14577" y="12367"/>
                </a:cubicBezTo>
                <a:cubicBezTo>
                  <a:pt x="14501" y="12576"/>
                  <a:pt x="14412" y="12779"/>
                  <a:pt x="14326" y="12984"/>
                </a:cubicBezTo>
                <a:cubicBezTo>
                  <a:pt x="14311" y="13021"/>
                  <a:pt x="14289" y="13057"/>
                  <a:pt x="14245" y="13091"/>
                </a:cubicBezTo>
                <a:cubicBezTo>
                  <a:pt x="14223" y="12934"/>
                  <a:pt x="14202" y="12779"/>
                  <a:pt x="14181" y="12624"/>
                </a:cubicBezTo>
                <a:cubicBezTo>
                  <a:pt x="14150" y="12394"/>
                  <a:pt x="14121" y="12167"/>
                  <a:pt x="14093" y="11939"/>
                </a:cubicBezTo>
                <a:cubicBezTo>
                  <a:pt x="14072" y="11777"/>
                  <a:pt x="14063" y="11612"/>
                  <a:pt x="14029" y="11453"/>
                </a:cubicBezTo>
                <a:cubicBezTo>
                  <a:pt x="13962" y="11137"/>
                  <a:pt x="13872" y="10825"/>
                  <a:pt x="13812" y="10508"/>
                </a:cubicBezTo>
                <a:cubicBezTo>
                  <a:pt x="13764" y="10259"/>
                  <a:pt x="13747" y="10006"/>
                  <a:pt x="13716" y="9754"/>
                </a:cubicBezTo>
                <a:cubicBezTo>
                  <a:pt x="13709" y="9685"/>
                  <a:pt x="13704" y="9614"/>
                  <a:pt x="13684" y="9547"/>
                </a:cubicBezTo>
                <a:cubicBezTo>
                  <a:pt x="13675" y="9515"/>
                  <a:pt x="13636" y="9491"/>
                  <a:pt x="13596" y="9471"/>
                </a:cubicBezTo>
                <a:cubicBezTo>
                  <a:pt x="13567" y="9212"/>
                  <a:pt x="13469" y="8967"/>
                  <a:pt x="13358" y="8725"/>
                </a:cubicBezTo>
                <a:cubicBezTo>
                  <a:pt x="13315" y="8636"/>
                  <a:pt x="13298" y="8533"/>
                  <a:pt x="13272" y="8435"/>
                </a:cubicBezTo>
                <a:cubicBezTo>
                  <a:pt x="13263" y="8407"/>
                  <a:pt x="13263" y="8380"/>
                  <a:pt x="13257" y="8354"/>
                </a:cubicBezTo>
                <a:cubicBezTo>
                  <a:pt x="13229" y="8227"/>
                  <a:pt x="13189" y="8167"/>
                  <a:pt x="13125" y="8167"/>
                </a:cubicBezTo>
                <a:cubicBezTo>
                  <a:pt x="13085" y="8167"/>
                  <a:pt x="13036" y="8190"/>
                  <a:pt x="12973" y="8234"/>
                </a:cubicBezTo>
                <a:cubicBezTo>
                  <a:pt x="12955" y="8247"/>
                  <a:pt x="12937" y="8261"/>
                  <a:pt x="12929" y="8267"/>
                </a:cubicBezTo>
                <a:cubicBezTo>
                  <a:pt x="12833" y="7999"/>
                  <a:pt x="12723" y="7736"/>
                  <a:pt x="12648" y="7465"/>
                </a:cubicBezTo>
                <a:cubicBezTo>
                  <a:pt x="12593" y="7268"/>
                  <a:pt x="12579" y="7058"/>
                  <a:pt x="12548" y="6854"/>
                </a:cubicBezTo>
                <a:cubicBezTo>
                  <a:pt x="12542" y="6811"/>
                  <a:pt x="12542" y="6768"/>
                  <a:pt x="12533" y="6727"/>
                </a:cubicBezTo>
                <a:cubicBezTo>
                  <a:pt x="12503" y="6589"/>
                  <a:pt x="12476" y="6537"/>
                  <a:pt x="12399" y="6537"/>
                </a:cubicBezTo>
                <a:cubicBezTo>
                  <a:pt x="12366" y="6537"/>
                  <a:pt x="12323" y="6547"/>
                  <a:pt x="12267" y="6563"/>
                </a:cubicBezTo>
                <a:cubicBezTo>
                  <a:pt x="12219" y="6277"/>
                  <a:pt x="12051" y="6053"/>
                  <a:pt x="11884" y="5832"/>
                </a:cubicBezTo>
                <a:cubicBezTo>
                  <a:pt x="11818" y="5745"/>
                  <a:pt x="11755" y="5704"/>
                  <a:pt x="11685" y="5704"/>
                </a:cubicBezTo>
                <a:cubicBezTo>
                  <a:pt x="11627" y="5704"/>
                  <a:pt x="11565" y="5732"/>
                  <a:pt x="11494" y="5786"/>
                </a:cubicBezTo>
                <a:cubicBezTo>
                  <a:pt x="11406" y="5850"/>
                  <a:pt x="11317" y="5911"/>
                  <a:pt x="11234" y="5983"/>
                </a:cubicBezTo>
                <a:cubicBezTo>
                  <a:pt x="11169" y="6041"/>
                  <a:pt x="11115" y="6111"/>
                  <a:pt x="11055" y="6175"/>
                </a:cubicBezTo>
                <a:cubicBezTo>
                  <a:pt x="10986" y="5859"/>
                  <a:pt x="10762" y="5614"/>
                  <a:pt x="10608" y="5333"/>
                </a:cubicBezTo>
                <a:cubicBezTo>
                  <a:pt x="10495" y="5128"/>
                  <a:pt x="10401" y="4913"/>
                  <a:pt x="10300" y="4702"/>
                </a:cubicBezTo>
                <a:cubicBezTo>
                  <a:pt x="10226" y="4546"/>
                  <a:pt x="10182" y="4474"/>
                  <a:pt x="10114" y="4474"/>
                </a:cubicBezTo>
                <a:cubicBezTo>
                  <a:pt x="10061" y="4474"/>
                  <a:pt x="9993" y="4516"/>
                  <a:pt x="9886" y="4594"/>
                </a:cubicBezTo>
                <a:cubicBezTo>
                  <a:pt x="9775" y="4403"/>
                  <a:pt x="9664" y="4213"/>
                  <a:pt x="9559" y="4021"/>
                </a:cubicBezTo>
                <a:cubicBezTo>
                  <a:pt x="9506" y="3922"/>
                  <a:pt x="9480" y="3882"/>
                  <a:pt x="9437" y="3882"/>
                </a:cubicBezTo>
                <a:cubicBezTo>
                  <a:pt x="9412" y="3882"/>
                  <a:pt x="9381" y="3896"/>
                  <a:pt x="9336" y="3918"/>
                </a:cubicBezTo>
                <a:cubicBezTo>
                  <a:pt x="9181" y="3709"/>
                  <a:pt x="9035" y="3497"/>
                  <a:pt x="8870" y="3303"/>
                </a:cubicBezTo>
                <a:cubicBezTo>
                  <a:pt x="8829" y="3254"/>
                  <a:pt x="8795" y="3232"/>
                  <a:pt x="8759" y="3232"/>
                </a:cubicBezTo>
                <a:cubicBezTo>
                  <a:pt x="8715" y="3232"/>
                  <a:pt x="8669" y="3266"/>
                  <a:pt x="8610" y="3328"/>
                </a:cubicBezTo>
                <a:cubicBezTo>
                  <a:pt x="8515" y="3424"/>
                  <a:pt x="8415" y="3513"/>
                  <a:pt x="8313" y="3611"/>
                </a:cubicBezTo>
                <a:cubicBezTo>
                  <a:pt x="8150" y="3351"/>
                  <a:pt x="7979" y="3082"/>
                  <a:pt x="7805" y="2805"/>
                </a:cubicBezTo>
                <a:cubicBezTo>
                  <a:pt x="7778" y="2826"/>
                  <a:pt x="7752" y="2845"/>
                  <a:pt x="7738" y="2855"/>
                </a:cubicBezTo>
                <a:cubicBezTo>
                  <a:pt x="7515" y="2653"/>
                  <a:pt x="7411" y="2340"/>
                  <a:pt x="7114" y="2207"/>
                </a:cubicBezTo>
                <a:cubicBezTo>
                  <a:pt x="7073" y="2189"/>
                  <a:pt x="7049" y="2179"/>
                  <a:pt x="7031" y="2179"/>
                </a:cubicBezTo>
                <a:cubicBezTo>
                  <a:pt x="7007" y="2179"/>
                  <a:pt x="6994" y="2198"/>
                  <a:pt x="6964" y="2244"/>
                </a:cubicBezTo>
                <a:cubicBezTo>
                  <a:pt x="6755" y="1978"/>
                  <a:pt x="6543" y="1712"/>
                  <a:pt x="6336" y="1441"/>
                </a:cubicBezTo>
                <a:cubicBezTo>
                  <a:pt x="6218" y="1285"/>
                  <a:pt x="6112" y="1121"/>
                  <a:pt x="5989" y="968"/>
                </a:cubicBezTo>
                <a:cubicBezTo>
                  <a:pt x="5942" y="910"/>
                  <a:pt x="5865" y="876"/>
                  <a:pt x="5802" y="831"/>
                </a:cubicBezTo>
                <a:cubicBezTo>
                  <a:pt x="5776" y="895"/>
                  <a:pt x="5727" y="962"/>
                  <a:pt x="5731" y="1025"/>
                </a:cubicBezTo>
                <a:cubicBezTo>
                  <a:pt x="5742" y="1249"/>
                  <a:pt x="5766" y="1473"/>
                  <a:pt x="5798" y="1696"/>
                </a:cubicBezTo>
                <a:cubicBezTo>
                  <a:pt x="5830" y="1922"/>
                  <a:pt x="5878" y="2146"/>
                  <a:pt x="5917" y="2372"/>
                </a:cubicBezTo>
                <a:cubicBezTo>
                  <a:pt x="5907" y="2368"/>
                  <a:pt x="5896" y="2366"/>
                  <a:pt x="5885" y="2362"/>
                </a:cubicBezTo>
                <a:cubicBezTo>
                  <a:pt x="5864" y="2396"/>
                  <a:pt x="5821" y="2434"/>
                  <a:pt x="5824" y="2465"/>
                </a:cubicBezTo>
                <a:cubicBezTo>
                  <a:pt x="5842" y="2681"/>
                  <a:pt x="5874" y="2895"/>
                  <a:pt x="5891" y="3111"/>
                </a:cubicBezTo>
                <a:cubicBezTo>
                  <a:pt x="5899" y="3178"/>
                  <a:pt x="5860" y="3249"/>
                  <a:pt x="5865" y="3317"/>
                </a:cubicBezTo>
                <a:cubicBezTo>
                  <a:pt x="5874" y="3452"/>
                  <a:pt x="5900" y="3586"/>
                  <a:pt x="5919" y="3729"/>
                </a:cubicBezTo>
                <a:cubicBezTo>
                  <a:pt x="5893" y="3721"/>
                  <a:pt x="5869" y="3714"/>
                  <a:pt x="5844" y="3707"/>
                </a:cubicBezTo>
                <a:cubicBezTo>
                  <a:pt x="5803" y="3694"/>
                  <a:pt x="5767" y="3688"/>
                  <a:pt x="5736" y="3688"/>
                </a:cubicBezTo>
                <a:cubicBezTo>
                  <a:pt x="5642" y="3688"/>
                  <a:pt x="5590" y="3747"/>
                  <a:pt x="5577" y="3877"/>
                </a:cubicBezTo>
                <a:cubicBezTo>
                  <a:pt x="5549" y="4146"/>
                  <a:pt x="5528" y="4415"/>
                  <a:pt x="5510" y="4686"/>
                </a:cubicBezTo>
                <a:cubicBezTo>
                  <a:pt x="5505" y="4768"/>
                  <a:pt x="5521" y="4850"/>
                  <a:pt x="5528" y="4940"/>
                </a:cubicBezTo>
                <a:cubicBezTo>
                  <a:pt x="5498" y="4929"/>
                  <a:pt x="5461" y="4914"/>
                  <a:pt x="5422" y="4902"/>
                </a:cubicBezTo>
                <a:cubicBezTo>
                  <a:pt x="5403" y="4896"/>
                  <a:pt x="5386" y="4893"/>
                  <a:pt x="5370" y="4893"/>
                </a:cubicBezTo>
                <a:cubicBezTo>
                  <a:pt x="5318" y="4893"/>
                  <a:pt x="5290" y="4928"/>
                  <a:pt x="5300" y="4994"/>
                </a:cubicBezTo>
                <a:cubicBezTo>
                  <a:pt x="5317" y="5102"/>
                  <a:pt x="5351" y="5206"/>
                  <a:pt x="5369" y="5313"/>
                </a:cubicBezTo>
                <a:cubicBezTo>
                  <a:pt x="5386" y="5432"/>
                  <a:pt x="5403" y="5551"/>
                  <a:pt x="5405" y="5669"/>
                </a:cubicBezTo>
                <a:cubicBezTo>
                  <a:pt x="5409" y="5885"/>
                  <a:pt x="5400" y="6103"/>
                  <a:pt x="5397" y="6298"/>
                </a:cubicBezTo>
                <a:cubicBezTo>
                  <a:pt x="5153" y="6316"/>
                  <a:pt x="4901" y="6329"/>
                  <a:pt x="4650" y="6353"/>
                </a:cubicBezTo>
                <a:cubicBezTo>
                  <a:pt x="4613" y="6355"/>
                  <a:pt x="4553" y="6403"/>
                  <a:pt x="4550" y="6435"/>
                </a:cubicBezTo>
                <a:cubicBezTo>
                  <a:pt x="4529" y="6591"/>
                  <a:pt x="4525" y="6751"/>
                  <a:pt x="4514" y="6919"/>
                </a:cubicBezTo>
                <a:cubicBezTo>
                  <a:pt x="4427" y="6940"/>
                  <a:pt x="4419" y="6964"/>
                  <a:pt x="4460" y="7087"/>
                </a:cubicBezTo>
                <a:cubicBezTo>
                  <a:pt x="4509" y="7233"/>
                  <a:pt x="4548" y="7382"/>
                  <a:pt x="4588" y="7525"/>
                </a:cubicBezTo>
                <a:cubicBezTo>
                  <a:pt x="4424" y="7528"/>
                  <a:pt x="4399" y="7559"/>
                  <a:pt x="4463" y="7706"/>
                </a:cubicBezTo>
                <a:cubicBezTo>
                  <a:pt x="4561" y="7928"/>
                  <a:pt x="4670" y="8146"/>
                  <a:pt x="4768" y="8369"/>
                </a:cubicBezTo>
                <a:cubicBezTo>
                  <a:pt x="4798" y="8436"/>
                  <a:pt x="4805" y="8514"/>
                  <a:pt x="4822" y="8583"/>
                </a:cubicBezTo>
                <a:cubicBezTo>
                  <a:pt x="4704" y="8570"/>
                  <a:pt x="4598" y="8557"/>
                  <a:pt x="4493" y="8546"/>
                </a:cubicBezTo>
                <a:cubicBezTo>
                  <a:pt x="4485" y="8545"/>
                  <a:pt x="4476" y="8545"/>
                  <a:pt x="4468" y="8545"/>
                </a:cubicBezTo>
                <a:cubicBezTo>
                  <a:pt x="4390" y="8545"/>
                  <a:pt x="4356" y="8595"/>
                  <a:pt x="4366" y="8674"/>
                </a:cubicBezTo>
                <a:cubicBezTo>
                  <a:pt x="4375" y="8750"/>
                  <a:pt x="4386" y="8832"/>
                  <a:pt x="4423" y="8896"/>
                </a:cubicBezTo>
                <a:cubicBezTo>
                  <a:pt x="4572" y="9153"/>
                  <a:pt x="4623" y="9441"/>
                  <a:pt x="4707" y="9719"/>
                </a:cubicBezTo>
                <a:cubicBezTo>
                  <a:pt x="4773" y="9936"/>
                  <a:pt x="4880" y="10141"/>
                  <a:pt x="4975" y="10350"/>
                </a:cubicBezTo>
                <a:cubicBezTo>
                  <a:pt x="5014" y="10435"/>
                  <a:pt x="5067" y="10516"/>
                  <a:pt x="5105" y="10581"/>
                </a:cubicBezTo>
                <a:cubicBezTo>
                  <a:pt x="4944" y="10567"/>
                  <a:pt x="4772" y="10547"/>
                  <a:pt x="4599" y="10538"/>
                </a:cubicBezTo>
                <a:cubicBezTo>
                  <a:pt x="4557" y="10536"/>
                  <a:pt x="4514" y="10535"/>
                  <a:pt x="4472" y="10535"/>
                </a:cubicBezTo>
                <a:cubicBezTo>
                  <a:pt x="4390" y="10535"/>
                  <a:pt x="4308" y="10538"/>
                  <a:pt x="4226" y="10540"/>
                </a:cubicBezTo>
                <a:cubicBezTo>
                  <a:pt x="4085" y="10541"/>
                  <a:pt x="4071" y="10558"/>
                  <a:pt x="4080" y="10694"/>
                </a:cubicBezTo>
                <a:cubicBezTo>
                  <a:pt x="4082" y="10716"/>
                  <a:pt x="4082" y="10738"/>
                  <a:pt x="4084" y="10775"/>
                </a:cubicBezTo>
                <a:cubicBezTo>
                  <a:pt x="4016" y="10743"/>
                  <a:pt x="3950" y="10732"/>
                  <a:pt x="3885" y="10732"/>
                </a:cubicBezTo>
                <a:cubicBezTo>
                  <a:pt x="3732" y="10732"/>
                  <a:pt x="3586" y="10794"/>
                  <a:pt x="3437" y="10804"/>
                </a:cubicBezTo>
                <a:cubicBezTo>
                  <a:pt x="3414" y="10805"/>
                  <a:pt x="3373" y="10857"/>
                  <a:pt x="3374" y="10885"/>
                </a:cubicBezTo>
                <a:cubicBezTo>
                  <a:pt x="3382" y="11070"/>
                  <a:pt x="3387" y="11255"/>
                  <a:pt x="3415" y="11437"/>
                </a:cubicBezTo>
                <a:cubicBezTo>
                  <a:pt x="3430" y="11533"/>
                  <a:pt x="3491" y="11621"/>
                  <a:pt x="3541" y="11736"/>
                </a:cubicBezTo>
                <a:lnTo>
                  <a:pt x="3541" y="11736"/>
                </a:lnTo>
                <a:cubicBezTo>
                  <a:pt x="3539" y="11735"/>
                  <a:pt x="3528" y="11730"/>
                  <a:pt x="3516" y="11730"/>
                </a:cubicBezTo>
                <a:cubicBezTo>
                  <a:pt x="3513" y="11730"/>
                  <a:pt x="3510" y="11730"/>
                  <a:pt x="3508" y="11731"/>
                </a:cubicBezTo>
                <a:cubicBezTo>
                  <a:pt x="3358" y="11761"/>
                  <a:pt x="3336" y="11827"/>
                  <a:pt x="3418" y="11956"/>
                </a:cubicBezTo>
                <a:cubicBezTo>
                  <a:pt x="3532" y="12136"/>
                  <a:pt x="3639" y="12321"/>
                  <a:pt x="3752" y="12501"/>
                </a:cubicBezTo>
                <a:cubicBezTo>
                  <a:pt x="3780" y="12546"/>
                  <a:pt x="3817" y="12586"/>
                  <a:pt x="3848" y="12624"/>
                </a:cubicBezTo>
                <a:cubicBezTo>
                  <a:pt x="3778" y="12654"/>
                  <a:pt x="3703" y="12685"/>
                  <a:pt x="3629" y="12717"/>
                </a:cubicBezTo>
                <a:cubicBezTo>
                  <a:pt x="3553" y="12750"/>
                  <a:pt x="3542" y="12796"/>
                  <a:pt x="3578" y="12876"/>
                </a:cubicBezTo>
                <a:cubicBezTo>
                  <a:pt x="3706" y="13153"/>
                  <a:pt x="3894" y="13370"/>
                  <a:pt x="4170" y="13506"/>
                </a:cubicBezTo>
                <a:cubicBezTo>
                  <a:pt x="4187" y="13515"/>
                  <a:pt x="4201" y="13529"/>
                  <a:pt x="4218" y="13542"/>
                </a:cubicBezTo>
                <a:cubicBezTo>
                  <a:pt x="4211" y="13555"/>
                  <a:pt x="4206" y="13565"/>
                  <a:pt x="4198" y="13571"/>
                </a:cubicBezTo>
                <a:cubicBezTo>
                  <a:pt x="4165" y="13599"/>
                  <a:pt x="4130" y="13627"/>
                  <a:pt x="4097" y="13654"/>
                </a:cubicBezTo>
                <a:cubicBezTo>
                  <a:pt x="4126" y="13686"/>
                  <a:pt x="4148" y="13735"/>
                  <a:pt x="4186" y="13752"/>
                </a:cubicBezTo>
                <a:cubicBezTo>
                  <a:pt x="4372" y="13845"/>
                  <a:pt x="4483" y="14002"/>
                  <a:pt x="4572" y="14180"/>
                </a:cubicBezTo>
                <a:cubicBezTo>
                  <a:pt x="4599" y="14235"/>
                  <a:pt x="4633" y="14287"/>
                  <a:pt x="4659" y="14334"/>
                </a:cubicBezTo>
                <a:cubicBezTo>
                  <a:pt x="4547" y="14381"/>
                  <a:pt x="4440" y="14432"/>
                  <a:pt x="4329" y="14474"/>
                </a:cubicBezTo>
                <a:cubicBezTo>
                  <a:pt x="4242" y="14506"/>
                  <a:pt x="4241" y="14570"/>
                  <a:pt x="4269" y="14630"/>
                </a:cubicBezTo>
                <a:cubicBezTo>
                  <a:pt x="4396" y="14895"/>
                  <a:pt x="4547" y="15146"/>
                  <a:pt x="4802" y="15317"/>
                </a:cubicBezTo>
                <a:cubicBezTo>
                  <a:pt x="4897" y="15382"/>
                  <a:pt x="4977" y="15470"/>
                  <a:pt x="5100" y="15580"/>
                </a:cubicBezTo>
                <a:cubicBezTo>
                  <a:pt x="5054" y="15574"/>
                  <a:pt x="5014" y="15571"/>
                  <a:pt x="4975" y="15567"/>
                </a:cubicBezTo>
                <a:lnTo>
                  <a:pt x="4975" y="15567"/>
                </a:lnTo>
                <a:cubicBezTo>
                  <a:pt x="4949" y="15825"/>
                  <a:pt x="5177" y="15888"/>
                  <a:pt x="5299" y="16024"/>
                </a:cubicBezTo>
                <a:cubicBezTo>
                  <a:pt x="5451" y="16192"/>
                  <a:pt x="5630" y="16336"/>
                  <a:pt x="5791" y="16495"/>
                </a:cubicBezTo>
                <a:cubicBezTo>
                  <a:pt x="5960" y="16663"/>
                  <a:pt x="6130" y="16830"/>
                  <a:pt x="6285" y="17010"/>
                </a:cubicBezTo>
                <a:cubicBezTo>
                  <a:pt x="6389" y="17132"/>
                  <a:pt x="6469" y="17275"/>
                  <a:pt x="6558" y="17409"/>
                </a:cubicBezTo>
                <a:cubicBezTo>
                  <a:pt x="6590" y="17456"/>
                  <a:pt x="6625" y="17504"/>
                  <a:pt x="6670" y="17568"/>
                </a:cubicBezTo>
                <a:cubicBezTo>
                  <a:pt x="6628" y="17559"/>
                  <a:pt x="6604" y="17553"/>
                  <a:pt x="6580" y="17549"/>
                </a:cubicBezTo>
                <a:cubicBezTo>
                  <a:pt x="6415" y="17521"/>
                  <a:pt x="6251" y="17488"/>
                  <a:pt x="6085" y="17470"/>
                </a:cubicBezTo>
                <a:cubicBezTo>
                  <a:pt x="5945" y="17454"/>
                  <a:pt x="5802" y="17459"/>
                  <a:pt x="5662" y="17445"/>
                </a:cubicBezTo>
                <a:cubicBezTo>
                  <a:pt x="5453" y="17423"/>
                  <a:pt x="5246" y="17389"/>
                  <a:pt x="5040" y="17367"/>
                </a:cubicBezTo>
                <a:cubicBezTo>
                  <a:pt x="5035" y="17366"/>
                  <a:pt x="5031" y="17366"/>
                  <a:pt x="5027" y="17366"/>
                </a:cubicBezTo>
                <a:cubicBezTo>
                  <a:pt x="4989" y="17366"/>
                  <a:pt x="4949" y="17384"/>
                  <a:pt x="4911" y="17394"/>
                </a:cubicBezTo>
                <a:lnTo>
                  <a:pt x="4942" y="17521"/>
                </a:lnTo>
                <a:cubicBezTo>
                  <a:pt x="4876" y="17508"/>
                  <a:pt x="4810" y="17497"/>
                  <a:pt x="4747" y="17497"/>
                </a:cubicBezTo>
                <a:cubicBezTo>
                  <a:pt x="4667" y="17497"/>
                  <a:pt x="4592" y="17515"/>
                  <a:pt x="4534" y="17569"/>
                </a:cubicBezTo>
                <a:cubicBezTo>
                  <a:pt x="4439" y="17564"/>
                  <a:pt x="4362" y="17553"/>
                  <a:pt x="4289" y="17553"/>
                </a:cubicBezTo>
                <a:cubicBezTo>
                  <a:pt x="4273" y="17553"/>
                  <a:pt x="4257" y="17554"/>
                  <a:pt x="4241" y="17555"/>
                </a:cubicBezTo>
                <a:cubicBezTo>
                  <a:pt x="4074" y="17573"/>
                  <a:pt x="3909" y="17594"/>
                  <a:pt x="3745" y="17627"/>
                </a:cubicBezTo>
                <a:cubicBezTo>
                  <a:pt x="3606" y="17656"/>
                  <a:pt x="3591" y="17699"/>
                  <a:pt x="3625" y="17835"/>
                </a:cubicBezTo>
                <a:cubicBezTo>
                  <a:pt x="3653" y="17946"/>
                  <a:pt x="3672" y="18061"/>
                  <a:pt x="3697" y="18178"/>
                </a:cubicBezTo>
                <a:cubicBezTo>
                  <a:pt x="3629" y="18172"/>
                  <a:pt x="3560" y="18169"/>
                  <a:pt x="3492" y="18169"/>
                </a:cubicBezTo>
                <a:cubicBezTo>
                  <a:pt x="3198" y="18169"/>
                  <a:pt x="2907" y="18222"/>
                  <a:pt x="2618" y="18301"/>
                </a:cubicBezTo>
                <a:cubicBezTo>
                  <a:pt x="2530" y="18326"/>
                  <a:pt x="2431" y="18310"/>
                  <a:pt x="2343" y="18335"/>
                </a:cubicBezTo>
                <a:cubicBezTo>
                  <a:pt x="2175" y="18381"/>
                  <a:pt x="2168" y="18407"/>
                  <a:pt x="2230" y="18569"/>
                </a:cubicBezTo>
                <a:cubicBezTo>
                  <a:pt x="2031" y="18562"/>
                  <a:pt x="1836" y="18556"/>
                  <a:pt x="1640" y="18548"/>
                </a:cubicBezTo>
                <a:cubicBezTo>
                  <a:pt x="1593" y="18547"/>
                  <a:pt x="1546" y="18540"/>
                  <a:pt x="1500" y="18536"/>
                </a:cubicBezTo>
                <a:cubicBezTo>
                  <a:pt x="1488" y="18535"/>
                  <a:pt x="1476" y="18534"/>
                  <a:pt x="1465" y="18534"/>
                </a:cubicBezTo>
                <a:cubicBezTo>
                  <a:pt x="1407" y="18534"/>
                  <a:pt x="1366" y="18551"/>
                  <a:pt x="1383" y="18625"/>
                </a:cubicBezTo>
                <a:cubicBezTo>
                  <a:pt x="1304" y="18623"/>
                  <a:pt x="1226" y="18614"/>
                  <a:pt x="1150" y="18614"/>
                </a:cubicBezTo>
                <a:cubicBezTo>
                  <a:pt x="1127" y="18614"/>
                  <a:pt x="1104" y="18615"/>
                  <a:pt x="1080" y="18617"/>
                </a:cubicBezTo>
                <a:cubicBezTo>
                  <a:pt x="790" y="18643"/>
                  <a:pt x="499" y="18673"/>
                  <a:pt x="211" y="18715"/>
                </a:cubicBezTo>
                <a:cubicBezTo>
                  <a:pt x="138" y="18726"/>
                  <a:pt x="71" y="18784"/>
                  <a:pt x="0" y="18821"/>
                </a:cubicBezTo>
                <a:cubicBezTo>
                  <a:pt x="55" y="18882"/>
                  <a:pt x="96" y="18973"/>
                  <a:pt x="164" y="19003"/>
                </a:cubicBezTo>
                <a:cubicBezTo>
                  <a:pt x="414" y="19108"/>
                  <a:pt x="672" y="19194"/>
                  <a:pt x="926" y="19287"/>
                </a:cubicBezTo>
                <a:cubicBezTo>
                  <a:pt x="955" y="19297"/>
                  <a:pt x="987" y="19297"/>
                  <a:pt x="1036" y="19303"/>
                </a:cubicBezTo>
                <a:cubicBezTo>
                  <a:pt x="945" y="19397"/>
                  <a:pt x="1021" y="19425"/>
                  <a:pt x="1084" y="19457"/>
                </a:cubicBezTo>
                <a:cubicBezTo>
                  <a:pt x="1367" y="19603"/>
                  <a:pt x="1650" y="19749"/>
                  <a:pt x="1943" y="19899"/>
                </a:cubicBezTo>
                <a:cubicBezTo>
                  <a:pt x="1831" y="19977"/>
                  <a:pt x="1865" y="20058"/>
                  <a:pt x="1943" y="20119"/>
                </a:cubicBezTo>
                <a:cubicBezTo>
                  <a:pt x="2061" y="20213"/>
                  <a:pt x="2185" y="20300"/>
                  <a:pt x="2315" y="20378"/>
                </a:cubicBezTo>
                <a:cubicBezTo>
                  <a:pt x="2456" y="20464"/>
                  <a:pt x="2601" y="20538"/>
                  <a:pt x="2747" y="20609"/>
                </a:cubicBezTo>
                <a:cubicBezTo>
                  <a:pt x="2870" y="20666"/>
                  <a:pt x="2997" y="20712"/>
                  <a:pt x="3130" y="20765"/>
                </a:cubicBezTo>
                <a:cubicBezTo>
                  <a:pt x="3066" y="20809"/>
                  <a:pt x="2997" y="20871"/>
                  <a:pt x="2917" y="20907"/>
                </a:cubicBezTo>
                <a:cubicBezTo>
                  <a:pt x="2823" y="20949"/>
                  <a:pt x="2843" y="21010"/>
                  <a:pt x="2884" y="21064"/>
                </a:cubicBezTo>
                <a:cubicBezTo>
                  <a:pt x="2942" y="21140"/>
                  <a:pt x="3006" y="21218"/>
                  <a:pt x="3084" y="21272"/>
                </a:cubicBezTo>
                <a:cubicBezTo>
                  <a:pt x="3308" y="21427"/>
                  <a:pt x="3538" y="21571"/>
                  <a:pt x="3771" y="21712"/>
                </a:cubicBezTo>
                <a:cubicBezTo>
                  <a:pt x="3824" y="21746"/>
                  <a:pt x="3892" y="21753"/>
                  <a:pt x="3956" y="21773"/>
                </a:cubicBezTo>
                <a:cubicBezTo>
                  <a:pt x="3910" y="21820"/>
                  <a:pt x="3857" y="21871"/>
                  <a:pt x="3805" y="21925"/>
                </a:cubicBezTo>
                <a:cubicBezTo>
                  <a:pt x="3729" y="22000"/>
                  <a:pt x="3729" y="22070"/>
                  <a:pt x="3824" y="22117"/>
                </a:cubicBezTo>
                <a:cubicBezTo>
                  <a:pt x="3959" y="22185"/>
                  <a:pt x="4104" y="22233"/>
                  <a:pt x="4242" y="22295"/>
                </a:cubicBezTo>
                <a:cubicBezTo>
                  <a:pt x="4354" y="22345"/>
                  <a:pt x="4458" y="22411"/>
                  <a:pt x="4572" y="22457"/>
                </a:cubicBezTo>
                <a:cubicBezTo>
                  <a:pt x="4722" y="22516"/>
                  <a:pt x="4840" y="22619"/>
                  <a:pt x="4977" y="22696"/>
                </a:cubicBezTo>
                <a:cubicBezTo>
                  <a:pt x="5013" y="22717"/>
                  <a:pt x="5062" y="22715"/>
                  <a:pt x="5093" y="22740"/>
                </a:cubicBezTo>
                <a:cubicBezTo>
                  <a:pt x="5117" y="22756"/>
                  <a:pt x="5119" y="22800"/>
                  <a:pt x="5131" y="22832"/>
                </a:cubicBezTo>
                <a:cubicBezTo>
                  <a:pt x="5044" y="22858"/>
                  <a:pt x="5014" y="22923"/>
                  <a:pt x="5013" y="23006"/>
                </a:cubicBezTo>
                <a:cubicBezTo>
                  <a:pt x="5013" y="23013"/>
                  <a:pt x="4994" y="23020"/>
                  <a:pt x="4987" y="23028"/>
                </a:cubicBezTo>
                <a:cubicBezTo>
                  <a:pt x="4959" y="23054"/>
                  <a:pt x="4934" y="23084"/>
                  <a:pt x="4921" y="23125"/>
                </a:cubicBezTo>
                <a:cubicBezTo>
                  <a:pt x="4889" y="23149"/>
                  <a:pt x="4849" y="23168"/>
                  <a:pt x="4826" y="23197"/>
                </a:cubicBezTo>
                <a:cubicBezTo>
                  <a:pt x="4733" y="23316"/>
                  <a:pt x="4639" y="23433"/>
                  <a:pt x="4558" y="23559"/>
                </a:cubicBezTo>
                <a:cubicBezTo>
                  <a:pt x="4458" y="23715"/>
                  <a:pt x="4459" y="23726"/>
                  <a:pt x="4627" y="23820"/>
                </a:cubicBezTo>
                <a:cubicBezTo>
                  <a:pt x="4808" y="23922"/>
                  <a:pt x="4998" y="24005"/>
                  <a:pt x="5191" y="24101"/>
                </a:cubicBezTo>
                <a:cubicBezTo>
                  <a:pt x="5164" y="24241"/>
                  <a:pt x="5168" y="24247"/>
                  <a:pt x="5342" y="24265"/>
                </a:cubicBezTo>
                <a:cubicBezTo>
                  <a:pt x="5424" y="24274"/>
                  <a:pt x="5507" y="24279"/>
                  <a:pt x="5590" y="24279"/>
                </a:cubicBezTo>
                <a:cubicBezTo>
                  <a:pt x="5605" y="24279"/>
                  <a:pt x="5619" y="24279"/>
                  <a:pt x="5633" y="24279"/>
                </a:cubicBezTo>
                <a:cubicBezTo>
                  <a:pt x="5725" y="24277"/>
                  <a:pt x="5815" y="24263"/>
                  <a:pt x="5908" y="24255"/>
                </a:cubicBezTo>
                <a:lnTo>
                  <a:pt x="5908" y="24255"/>
                </a:lnTo>
                <a:cubicBezTo>
                  <a:pt x="5836" y="24350"/>
                  <a:pt x="5762" y="24443"/>
                  <a:pt x="5684" y="24546"/>
                </a:cubicBezTo>
                <a:cubicBezTo>
                  <a:pt x="5708" y="24564"/>
                  <a:pt x="5730" y="24577"/>
                  <a:pt x="5755" y="24595"/>
                </a:cubicBezTo>
                <a:cubicBezTo>
                  <a:pt x="5738" y="24606"/>
                  <a:pt x="5723" y="24616"/>
                  <a:pt x="5673" y="24648"/>
                </a:cubicBezTo>
                <a:cubicBezTo>
                  <a:pt x="5796" y="24689"/>
                  <a:pt x="5890" y="24744"/>
                  <a:pt x="5988" y="24751"/>
                </a:cubicBezTo>
                <a:cubicBezTo>
                  <a:pt x="6413" y="24782"/>
                  <a:pt x="6837" y="24816"/>
                  <a:pt x="7262" y="24818"/>
                </a:cubicBezTo>
                <a:cubicBezTo>
                  <a:pt x="7265" y="24818"/>
                  <a:pt x="7269" y="24818"/>
                  <a:pt x="7273" y="24818"/>
                </a:cubicBezTo>
                <a:cubicBezTo>
                  <a:pt x="7579" y="24818"/>
                  <a:pt x="7885" y="24774"/>
                  <a:pt x="8192" y="24751"/>
                </a:cubicBezTo>
                <a:cubicBezTo>
                  <a:pt x="8243" y="24747"/>
                  <a:pt x="8295" y="24745"/>
                  <a:pt x="8364" y="24741"/>
                </a:cubicBezTo>
                <a:lnTo>
                  <a:pt x="8364" y="24741"/>
                </a:lnTo>
                <a:cubicBezTo>
                  <a:pt x="8214" y="24864"/>
                  <a:pt x="8082" y="24971"/>
                  <a:pt x="7945" y="25083"/>
                </a:cubicBezTo>
                <a:cubicBezTo>
                  <a:pt x="7956" y="25098"/>
                  <a:pt x="7968" y="25114"/>
                  <a:pt x="7971" y="25117"/>
                </a:cubicBezTo>
                <a:lnTo>
                  <a:pt x="7971" y="25117"/>
                </a:lnTo>
                <a:cubicBezTo>
                  <a:pt x="7919" y="25200"/>
                  <a:pt x="7875" y="25272"/>
                  <a:pt x="7827" y="25351"/>
                </a:cubicBezTo>
                <a:cubicBezTo>
                  <a:pt x="7858" y="25359"/>
                  <a:pt x="7888" y="25369"/>
                  <a:pt x="7895" y="25372"/>
                </a:cubicBezTo>
                <a:cubicBezTo>
                  <a:pt x="7773" y="25554"/>
                  <a:pt x="7655" y="25738"/>
                  <a:pt x="7534" y="25919"/>
                </a:cubicBezTo>
                <a:cubicBezTo>
                  <a:pt x="7480" y="25997"/>
                  <a:pt x="7508" y="26040"/>
                  <a:pt x="7580" y="26088"/>
                </a:cubicBezTo>
                <a:cubicBezTo>
                  <a:pt x="7740" y="26193"/>
                  <a:pt x="7925" y="26206"/>
                  <a:pt x="8105" y="26234"/>
                </a:cubicBezTo>
                <a:cubicBezTo>
                  <a:pt x="8183" y="26246"/>
                  <a:pt x="8270" y="26234"/>
                  <a:pt x="8315" y="26326"/>
                </a:cubicBezTo>
                <a:cubicBezTo>
                  <a:pt x="8326" y="26345"/>
                  <a:pt x="8362" y="26355"/>
                  <a:pt x="8388" y="26360"/>
                </a:cubicBezTo>
                <a:cubicBezTo>
                  <a:pt x="8477" y="26378"/>
                  <a:pt x="8567" y="26387"/>
                  <a:pt x="8657" y="26387"/>
                </a:cubicBezTo>
                <a:cubicBezTo>
                  <a:pt x="8780" y="26387"/>
                  <a:pt x="8904" y="26370"/>
                  <a:pt x="9031" y="26336"/>
                </a:cubicBezTo>
                <a:cubicBezTo>
                  <a:pt x="9012" y="26310"/>
                  <a:pt x="9001" y="26293"/>
                  <a:pt x="8981" y="26265"/>
                </a:cubicBezTo>
                <a:lnTo>
                  <a:pt x="8981" y="26265"/>
                </a:lnTo>
                <a:cubicBezTo>
                  <a:pt x="9032" y="26279"/>
                  <a:pt x="9072" y="26289"/>
                  <a:pt x="9116" y="26301"/>
                </a:cubicBezTo>
                <a:cubicBezTo>
                  <a:pt x="9104" y="26373"/>
                  <a:pt x="9090" y="26444"/>
                  <a:pt x="9080" y="26516"/>
                </a:cubicBezTo>
                <a:cubicBezTo>
                  <a:pt x="9067" y="26611"/>
                  <a:pt x="9077" y="26649"/>
                  <a:pt x="9139" y="26649"/>
                </a:cubicBezTo>
                <a:cubicBezTo>
                  <a:pt x="9157" y="26649"/>
                  <a:pt x="9180" y="26645"/>
                  <a:pt x="9209" y="26639"/>
                </a:cubicBezTo>
                <a:cubicBezTo>
                  <a:pt x="9322" y="26614"/>
                  <a:pt x="9433" y="26574"/>
                  <a:pt x="9542" y="26532"/>
                </a:cubicBezTo>
                <a:cubicBezTo>
                  <a:pt x="9870" y="26409"/>
                  <a:pt x="10195" y="26283"/>
                  <a:pt x="10540" y="26150"/>
                </a:cubicBezTo>
                <a:cubicBezTo>
                  <a:pt x="10545" y="26259"/>
                  <a:pt x="10555" y="26347"/>
                  <a:pt x="10551" y="26434"/>
                </a:cubicBezTo>
                <a:cubicBezTo>
                  <a:pt x="10549" y="26510"/>
                  <a:pt x="10575" y="26541"/>
                  <a:pt x="10626" y="26541"/>
                </a:cubicBezTo>
                <a:cubicBezTo>
                  <a:pt x="10640" y="26541"/>
                  <a:pt x="10656" y="26539"/>
                  <a:pt x="10674" y="26534"/>
                </a:cubicBezTo>
                <a:cubicBezTo>
                  <a:pt x="10767" y="26508"/>
                  <a:pt x="10867" y="26490"/>
                  <a:pt x="10951" y="26446"/>
                </a:cubicBezTo>
                <a:cubicBezTo>
                  <a:pt x="11229" y="26297"/>
                  <a:pt x="11487" y="26121"/>
                  <a:pt x="11728" y="25915"/>
                </a:cubicBezTo>
                <a:cubicBezTo>
                  <a:pt x="11976" y="25704"/>
                  <a:pt x="12248" y="25521"/>
                  <a:pt x="12513" y="25328"/>
                </a:cubicBezTo>
                <a:cubicBezTo>
                  <a:pt x="12766" y="25146"/>
                  <a:pt x="13024" y="24968"/>
                  <a:pt x="13278" y="24788"/>
                </a:cubicBezTo>
                <a:cubicBezTo>
                  <a:pt x="13304" y="24771"/>
                  <a:pt x="13329" y="24755"/>
                  <a:pt x="13375" y="24751"/>
                </a:cubicBezTo>
                <a:lnTo>
                  <a:pt x="13375" y="24751"/>
                </a:lnTo>
                <a:cubicBezTo>
                  <a:pt x="12942" y="25483"/>
                  <a:pt x="12498" y="26208"/>
                  <a:pt x="12079" y="26949"/>
                </a:cubicBezTo>
                <a:cubicBezTo>
                  <a:pt x="11665" y="27686"/>
                  <a:pt x="11265" y="28432"/>
                  <a:pt x="10875" y="29181"/>
                </a:cubicBezTo>
                <a:cubicBezTo>
                  <a:pt x="10482" y="29937"/>
                  <a:pt x="10144" y="30719"/>
                  <a:pt x="9788" y="31483"/>
                </a:cubicBezTo>
                <a:cubicBezTo>
                  <a:pt x="9952" y="31553"/>
                  <a:pt x="10090" y="31613"/>
                  <a:pt x="10229" y="31669"/>
                </a:cubicBezTo>
                <a:cubicBezTo>
                  <a:pt x="10241" y="31674"/>
                  <a:pt x="10258" y="31677"/>
                  <a:pt x="10274" y="31677"/>
                </a:cubicBezTo>
                <a:cubicBezTo>
                  <a:pt x="10287" y="31677"/>
                  <a:pt x="10300" y="31675"/>
                  <a:pt x="10306" y="31669"/>
                </a:cubicBezTo>
                <a:cubicBezTo>
                  <a:pt x="10401" y="31577"/>
                  <a:pt x="10519" y="31493"/>
                  <a:pt x="10577" y="31378"/>
                </a:cubicBezTo>
                <a:cubicBezTo>
                  <a:pt x="10754" y="31031"/>
                  <a:pt x="10895" y="30666"/>
                  <a:pt x="11069" y="30316"/>
                </a:cubicBezTo>
                <a:cubicBezTo>
                  <a:pt x="11475" y="29497"/>
                  <a:pt x="11884" y="28680"/>
                  <a:pt x="12305" y="27870"/>
                </a:cubicBezTo>
                <a:cubicBezTo>
                  <a:pt x="12612" y="27281"/>
                  <a:pt x="12938" y="26704"/>
                  <a:pt x="13257" y="26121"/>
                </a:cubicBezTo>
                <a:cubicBezTo>
                  <a:pt x="13283" y="26074"/>
                  <a:pt x="13318" y="26035"/>
                  <a:pt x="13368" y="26004"/>
                </a:cubicBezTo>
                <a:lnTo>
                  <a:pt x="13368" y="26004"/>
                </a:lnTo>
                <a:cubicBezTo>
                  <a:pt x="13318" y="26119"/>
                  <a:pt x="13250" y="26231"/>
                  <a:pt x="13220" y="26351"/>
                </a:cubicBezTo>
                <a:cubicBezTo>
                  <a:pt x="13168" y="26560"/>
                  <a:pt x="13138" y="26773"/>
                  <a:pt x="13105" y="26985"/>
                </a:cubicBezTo>
                <a:cubicBezTo>
                  <a:pt x="13101" y="27008"/>
                  <a:pt x="13132" y="27038"/>
                  <a:pt x="13141" y="27054"/>
                </a:cubicBezTo>
                <a:cubicBezTo>
                  <a:pt x="13137" y="27106"/>
                  <a:pt x="13131" y="27154"/>
                  <a:pt x="13131" y="27200"/>
                </a:cubicBezTo>
                <a:cubicBezTo>
                  <a:pt x="13129" y="27306"/>
                  <a:pt x="13129" y="27341"/>
                  <a:pt x="13171" y="27341"/>
                </a:cubicBezTo>
                <a:cubicBezTo>
                  <a:pt x="13194" y="27341"/>
                  <a:pt x="13228" y="27331"/>
                  <a:pt x="13282" y="27316"/>
                </a:cubicBezTo>
                <a:cubicBezTo>
                  <a:pt x="13411" y="27278"/>
                  <a:pt x="13540" y="27251"/>
                  <a:pt x="13664" y="27221"/>
                </a:cubicBezTo>
                <a:lnTo>
                  <a:pt x="13664" y="27221"/>
                </a:lnTo>
                <a:cubicBezTo>
                  <a:pt x="13535" y="27434"/>
                  <a:pt x="13621" y="27672"/>
                  <a:pt x="13652" y="27906"/>
                </a:cubicBezTo>
                <a:cubicBezTo>
                  <a:pt x="13674" y="28074"/>
                  <a:pt x="13712" y="28243"/>
                  <a:pt x="13746" y="28410"/>
                </a:cubicBezTo>
                <a:cubicBezTo>
                  <a:pt x="13777" y="28554"/>
                  <a:pt x="13813" y="28618"/>
                  <a:pt x="13890" y="28618"/>
                </a:cubicBezTo>
                <a:cubicBezTo>
                  <a:pt x="13937" y="28618"/>
                  <a:pt x="13999" y="28595"/>
                  <a:pt x="14084" y="28551"/>
                </a:cubicBezTo>
                <a:cubicBezTo>
                  <a:pt x="14152" y="28744"/>
                  <a:pt x="14208" y="28944"/>
                  <a:pt x="14289" y="29132"/>
                </a:cubicBezTo>
                <a:cubicBezTo>
                  <a:pt x="14365" y="29308"/>
                  <a:pt x="14468" y="29474"/>
                  <a:pt x="14557" y="29647"/>
                </a:cubicBezTo>
                <a:cubicBezTo>
                  <a:pt x="14578" y="29686"/>
                  <a:pt x="14602" y="29703"/>
                  <a:pt x="14628" y="29703"/>
                </a:cubicBezTo>
                <a:cubicBezTo>
                  <a:pt x="14650" y="29703"/>
                  <a:pt x="14674" y="29690"/>
                  <a:pt x="14697" y="29667"/>
                </a:cubicBezTo>
                <a:cubicBezTo>
                  <a:pt x="14780" y="29582"/>
                  <a:pt x="14865" y="29495"/>
                  <a:pt x="14936" y="29400"/>
                </a:cubicBezTo>
                <a:cubicBezTo>
                  <a:pt x="15060" y="29233"/>
                  <a:pt x="15159" y="29048"/>
                  <a:pt x="15292" y="28892"/>
                </a:cubicBezTo>
                <a:cubicBezTo>
                  <a:pt x="15384" y="28785"/>
                  <a:pt x="15521" y="28722"/>
                  <a:pt x="15585" y="28583"/>
                </a:cubicBezTo>
                <a:cubicBezTo>
                  <a:pt x="15629" y="28484"/>
                  <a:pt x="15683" y="28388"/>
                  <a:pt x="15736" y="28285"/>
                </a:cubicBezTo>
                <a:cubicBezTo>
                  <a:pt x="16006" y="28646"/>
                  <a:pt x="16300" y="28993"/>
                  <a:pt x="16444" y="29470"/>
                </a:cubicBezTo>
                <a:cubicBezTo>
                  <a:pt x="16486" y="29387"/>
                  <a:pt x="16508" y="29343"/>
                  <a:pt x="16541" y="29279"/>
                </a:cubicBezTo>
                <a:cubicBezTo>
                  <a:pt x="16555" y="29329"/>
                  <a:pt x="16572" y="29356"/>
                  <a:pt x="16569" y="29384"/>
                </a:cubicBezTo>
                <a:cubicBezTo>
                  <a:pt x="16564" y="29439"/>
                  <a:pt x="16557" y="29484"/>
                  <a:pt x="16632" y="29499"/>
                </a:cubicBezTo>
                <a:cubicBezTo>
                  <a:pt x="16653" y="29504"/>
                  <a:pt x="16672" y="29554"/>
                  <a:pt x="16678" y="29585"/>
                </a:cubicBezTo>
                <a:cubicBezTo>
                  <a:pt x="16717" y="29771"/>
                  <a:pt x="16833" y="29914"/>
                  <a:pt x="16963" y="30036"/>
                </a:cubicBezTo>
                <a:cubicBezTo>
                  <a:pt x="17058" y="30125"/>
                  <a:pt x="17135" y="30228"/>
                  <a:pt x="17228" y="30317"/>
                </a:cubicBezTo>
                <a:cubicBezTo>
                  <a:pt x="17266" y="30354"/>
                  <a:pt x="17294" y="30373"/>
                  <a:pt x="17319" y="30373"/>
                </a:cubicBezTo>
                <a:cubicBezTo>
                  <a:pt x="17348" y="30373"/>
                  <a:pt x="17374" y="30347"/>
                  <a:pt x="17407" y="30295"/>
                </a:cubicBezTo>
                <a:cubicBezTo>
                  <a:pt x="17427" y="30263"/>
                  <a:pt x="17452" y="30233"/>
                  <a:pt x="17490" y="30178"/>
                </a:cubicBezTo>
                <a:cubicBezTo>
                  <a:pt x="17561" y="30265"/>
                  <a:pt x="17629" y="30333"/>
                  <a:pt x="17681" y="30413"/>
                </a:cubicBezTo>
                <a:cubicBezTo>
                  <a:pt x="17786" y="30568"/>
                  <a:pt x="17877" y="30733"/>
                  <a:pt x="17980" y="30888"/>
                </a:cubicBezTo>
                <a:cubicBezTo>
                  <a:pt x="18010" y="30935"/>
                  <a:pt x="18045" y="30969"/>
                  <a:pt x="18087" y="30969"/>
                </a:cubicBezTo>
                <a:cubicBezTo>
                  <a:pt x="18114" y="30969"/>
                  <a:pt x="18145" y="30954"/>
                  <a:pt x="18178" y="30919"/>
                </a:cubicBezTo>
                <a:cubicBezTo>
                  <a:pt x="18204" y="30894"/>
                  <a:pt x="18228" y="30881"/>
                  <a:pt x="18253" y="30881"/>
                </a:cubicBezTo>
                <a:cubicBezTo>
                  <a:pt x="18284" y="30881"/>
                  <a:pt x="18314" y="30901"/>
                  <a:pt x="18344" y="30938"/>
                </a:cubicBezTo>
                <a:cubicBezTo>
                  <a:pt x="18457" y="31078"/>
                  <a:pt x="18582" y="31204"/>
                  <a:pt x="18756" y="31274"/>
                </a:cubicBezTo>
                <a:cubicBezTo>
                  <a:pt x="18804" y="31294"/>
                  <a:pt x="18842" y="31306"/>
                  <a:pt x="18875" y="31306"/>
                </a:cubicBezTo>
                <a:cubicBezTo>
                  <a:pt x="18925" y="31306"/>
                  <a:pt x="18962" y="31278"/>
                  <a:pt x="19000" y="31206"/>
                </a:cubicBezTo>
                <a:cubicBezTo>
                  <a:pt x="19114" y="30993"/>
                  <a:pt x="19213" y="30773"/>
                  <a:pt x="19310" y="30552"/>
                </a:cubicBezTo>
                <a:cubicBezTo>
                  <a:pt x="19334" y="30498"/>
                  <a:pt x="19350" y="30461"/>
                  <a:pt x="19383" y="30461"/>
                </a:cubicBezTo>
                <a:cubicBezTo>
                  <a:pt x="19402" y="30461"/>
                  <a:pt x="19427" y="30474"/>
                  <a:pt x="19461" y="30503"/>
                </a:cubicBezTo>
                <a:cubicBezTo>
                  <a:pt x="19549" y="30575"/>
                  <a:pt x="19656" y="30625"/>
                  <a:pt x="19760" y="30674"/>
                </a:cubicBezTo>
                <a:cubicBezTo>
                  <a:pt x="19938" y="30758"/>
                  <a:pt x="20041" y="30916"/>
                  <a:pt x="20166" y="31052"/>
                </a:cubicBezTo>
                <a:cubicBezTo>
                  <a:pt x="20266" y="31159"/>
                  <a:pt x="20372" y="31264"/>
                  <a:pt x="20490" y="31349"/>
                </a:cubicBezTo>
                <a:cubicBezTo>
                  <a:pt x="20538" y="31384"/>
                  <a:pt x="20579" y="31400"/>
                  <a:pt x="20615" y="31400"/>
                </a:cubicBezTo>
                <a:cubicBezTo>
                  <a:pt x="20680" y="31400"/>
                  <a:pt x="20727" y="31346"/>
                  <a:pt x="20756" y="31242"/>
                </a:cubicBezTo>
                <a:cubicBezTo>
                  <a:pt x="20768" y="31199"/>
                  <a:pt x="20781" y="31154"/>
                  <a:pt x="20802" y="31083"/>
                </a:cubicBezTo>
                <a:cubicBezTo>
                  <a:pt x="20909" y="31173"/>
                  <a:pt x="21004" y="31248"/>
                  <a:pt x="21092" y="31331"/>
                </a:cubicBezTo>
                <a:cubicBezTo>
                  <a:pt x="21172" y="31406"/>
                  <a:pt x="21243" y="31489"/>
                  <a:pt x="21322" y="31565"/>
                </a:cubicBezTo>
                <a:cubicBezTo>
                  <a:pt x="21390" y="31633"/>
                  <a:pt x="21438" y="31666"/>
                  <a:pt x="21490" y="31666"/>
                </a:cubicBezTo>
                <a:cubicBezTo>
                  <a:pt x="21542" y="31666"/>
                  <a:pt x="21598" y="31633"/>
                  <a:pt x="21683" y="31566"/>
                </a:cubicBezTo>
                <a:cubicBezTo>
                  <a:pt x="21867" y="31683"/>
                  <a:pt x="22059" y="31801"/>
                  <a:pt x="22252" y="31924"/>
                </a:cubicBezTo>
                <a:cubicBezTo>
                  <a:pt x="22266" y="31934"/>
                  <a:pt x="22284" y="31938"/>
                  <a:pt x="22305" y="31938"/>
                </a:cubicBezTo>
                <a:cubicBezTo>
                  <a:pt x="22382" y="31938"/>
                  <a:pt x="22487" y="31878"/>
                  <a:pt x="22496" y="31808"/>
                </a:cubicBezTo>
                <a:cubicBezTo>
                  <a:pt x="22507" y="31724"/>
                  <a:pt x="22516" y="31638"/>
                  <a:pt x="22530" y="31554"/>
                </a:cubicBezTo>
                <a:cubicBezTo>
                  <a:pt x="22531" y="31540"/>
                  <a:pt x="22543" y="31528"/>
                  <a:pt x="22556" y="31505"/>
                </a:cubicBezTo>
                <a:cubicBezTo>
                  <a:pt x="22592" y="31521"/>
                  <a:pt x="22630" y="31531"/>
                  <a:pt x="22661" y="31552"/>
                </a:cubicBezTo>
                <a:cubicBezTo>
                  <a:pt x="22835" y="31664"/>
                  <a:pt x="23008" y="31778"/>
                  <a:pt x="23181" y="31891"/>
                </a:cubicBezTo>
                <a:cubicBezTo>
                  <a:pt x="23207" y="31907"/>
                  <a:pt x="23234" y="31924"/>
                  <a:pt x="23262" y="31937"/>
                </a:cubicBezTo>
                <a:cubicBezTo>
                  <a:pt x="23305" y="31957"/>
                  <a:pt x="23338" y="31969"/>
                  <a:pt x="23366" y="31969"/>
                </a:cubicBezTo>
                <a:cubicBezTo>
                  <a:pt x="23421" y="31969"/>
                  <a:pt x="23460" y="31926"/>
                  <a:pt x="23525" y="31824"/>
                </a:cubicBezTo>
                <a:cubicBezTo>
                  <a:pt x="23627" y="31876"/>
                  <a:pt x="23731" y="31928"/>
                  <a:pt x="23833" y="31983"/>
                </a:cubicBezTo>
                <a:cubicBezTo>
                  <a:pt x="23939" y="32041"/>
                  <a:pt x="24039" y="32110"/>
                  <a:pt x="24147" y="32163"/>
                </a:cubicBezTo>
                <a:cubicBezTo>
                  <a:pt x="24204" y="32192"/>
                  <a:pt x="24252" y="32207"/>
                  <a:pt x="24293" y="32207"/>
                </a:cubicBezTo>
                <a:cubicBezTo>
                  <a:pt x="24376" y="32207"/>
                  <a:pt x="24432" y="32146"/>
                  <a:pt x="24479" y="32017"/>
                </a:cubicBezTo>
                <a:cubicBezTo>
                  <a:pt x="24517" y="32030"/>
                  <a:pt x="24557" y="32041"/>
                  <a:pt x="24593" y="32058"/>
                </a:cubicBezTo>
                <a:cubicBezTo>
                  <a:pt x="24745" y="32130"/>
                  <a:pt x="24896" y="32202"/>
                  <a:pt x="25045" y="32275"/>
                </a:cubicBezTo>
                <a:cubicBezTo>
                  <a:pt x="25135" y="32321"/>
                  <a:pt x="25225" y="32367"/>
                  <a:pt x="25314" y="32415"/>
                </a:cubicBezTo>
                <a:cubicBezTo>
                  <a:pt x="25371" y="32448"/>
                  <a:pt x="25422" y="32492"/>
                  <a:pt x="25486" y="32492"/>
                </a:cubicBezTo>
                <a:cubicBezTo>
                  <a:pt x="25509" y="32492"/>
                  <a:pt x="25534" y="32486"/>
                  <a:pt x="25561" y="32473"/>
                </a:cubicBezTo>
                <a:cubicBezTo>
                  <a:pt x="25564" y="32471"/>
                  <a:pt x="25568" y="32471"/>
                  <a:pt x="25572" y="32471"/>
                </a:cubicBezTo>
                <a:cubicBezTo>
                  <a:pt x="25595" y="32471"/>
                  <a:pt x="25631" y="32493"/>
                  <a:pt x="25655" y="32507"/>
                </a:cubicBezTo>
                <a:cubicBezTo>
                  <a:pt x="26015" y="32701"/>
                  <a:pt x="26404" y="32790"/>
                  <a:pt x="26810" y="32820"/>
                </a:cubicBezTo>
                <a:cubicBezTo>
                  <a:pt x="26820" y="32820"/>
                  <a:pt x="26830" y="32821"/>
                  <a:pt x="26841" y="32821"/>
                </a:cubicBezTo>
                <a:cubicBezTo>
                  <a:pt x="26857" y="32821"/>
                  <a:pt x="26874" y="32820"/>
                  <a:pt x="26890" y="32817"/>
                </a:cubicBezTo>
                <a:cubicBezTo>
                  <a:pt x="27022" y="32792"/>
                  <a:pt x="27046" y="32742"/>
                  <a:pt x="26964" y="32640"/>
                </a:cubicBezTo>
                <a:cubicBezTo>
                  <a:pt x="26879" y="32534"/>
                  <a:pt x="26782" y="32437"/>
                  <a:pt x="26688" y="32338"/>
                </a:cubicBezTo>
                <a:cubicBezTo>
                  <a:pt x="26552" y="32194"/>
                  <a:pt x="26414" y="32053"/>
                  <a:pt x="26276" y="31909"/>
                </a:cubicBezTo>
                <a:cubicBezTo>
                  <a:pt x="26260" y="31892"/>
                  <a:pt x="26239" y="31861"/>
                  <a:pt x="26245" y="31850"/>
                </a:cubicBezTo>
                <a:cubicBezTo>
                  <a:pt x="26309" y="31741"/>
                  <a:pt x="26224" y="31685"/>
                  <a:pt x="26167" y="31621"/>
                </a:cubicBezTo>
                <a:cubicBezTo>
                  <a:pt x="25966" y="31400"/>
                  <a:pt x="25763" y="31181"/>
                  <a:pt x="25571" y="30970"/>
                </a:cubicBezTo>
                <a:cubicBezTo>
                  <a:pt x="25577" y="30943"/>
                  <a:pt x="25577" y="30938"/>
                  <a:pt x="25580" y="30935"/>
                </a:cubicBezTo>
                <a:cubicBezTo>
                  <a:pt x="25752" y="30795"/>
                  <a:pt x="25761" y="30746"/>
                  <a:pt x="25645" y="30542"/>
                </a:cubicBezTo>
                <a:cubicBezTo>
                  <a:pt x="25549" y="30372"/>
                  <a:pt x="25447" y="30207"/>
                  <a:pt x="25354" y="30036"/>
                </a:cubicBezTo>
                <a:cubicBezTo>
                  <a:pt x="25334" y="30001"/>
                  <a:pt x="25346" y="29951"/>
                  <a:pt x="25340" y="29909"/>
                </a:cubicBezTo>
                <a:cubicBezTo>
                  <a:pt x="25335" y="29862"/>
                  <a:pt x="25336" y="29807"/>
                  <a:pt x="25314" y="29769"/>
                </a:cubicBezTo>
                <a:cubicBezTo>
                  <a:pt x="25225" y="29618"/>
                  <a:pt x="25125" y="29473"/>
                  <a:pt x="25026" y="29316"/>
                </a:cubicBezTo>
                <a:cubicBezTo>
                  <a:pt x="25135" y="29256"/>
                  <a:pt x="25248" y="29191"/>
                  <a:pt x="25362" y="29129"/>
                </a:cubicBezTo>
                <a:cubicBezTo>
                  <a:pt x="25431" y="29092"/>
                  <a:pt x="25500" y="29055"/>
                  <a:pt x="25571" y="29023"/>
                </a:cubicBezTo>
                <a:cubicBezTo>
                  <a:pt x="25666" y="28979"/>
                  <a:pt x="25674" y="28912"/>
                  <a:pt x="25622" y="28834"/>
                </a:cubicBezTo>
                <a:cubicBezTo>
                  <a:pt x="25577" y="28766"/>
                  <a:pt x="25527" y="28701"/>
                  <a:pt x="25474" y="28638"/>
                </a:cubicBezTo>
                <a:cubicBezTo>
                  <a:pt x="25288" y="28413"/>
                  <a:pt x="25099" y="28191"/>
                  <a:pt x="24912" y="27966"/>
                </a:cubicBezTo>
                <a:cubicBezTo>
                  <a:pt x="24899" y="27953"/>
                  <a:pt x="24893" y="27934"/>
                  <a:pt x="24884" y="27919"/>
                </a:cubicBezTo>
                <a:cubicBezTo>
                  <a:pt x="24991" y="27806"/>
                  <a:pt x="24995" y="27744"/>
                  <a:pt x="24871" y="27641"/>
                </a:cubicBezTo>
                <a:cubicBezTo>
                  <a:pt x="24760" y="27550"/>
                  <a:pt x="24639" y="27471"/>
                  <a:pt x="24517" y="27393"/>
                </a:cubicBezTo>
                <a:cubicBezTo>
                  <a:pt x="24234" y="27209"/>
                  <a:pt x="24050" y="26926"/>
                  <a:pt x="23816" y="26695"/>
                </a:cubicBezTo>
                <a:cubicBezTo>
                  <a:pt x="23716" y="26597"/>
                  <a:pt x="23605" y="26515"/>
                  <a:pt x="23498" y="26423"/>
                </a:cubicBezTo>
                <a:cubicBezTo>
                  <a:pt x="23500" y="26421"/>
                  <a:pt x="23503" y="26410"/>
                  <a:pt x="23507" y="26408"/>
                </a:cubicBezTo>
                <a:cubicBezTo>
                  <a:pt x="23802" y="26360"/>
                  <a:pt x="24097" y="26296"/>
                  <a:pt x="24394" y="26271"/>
                </a:cubicBezTo>
                <a:cubicBezTo>
                  <a:pt x="24482" y="26263"/>
                  <a:pt x="24570" y="26260"/>
                  <a:pt x="24658" y="26260"/>
                </a:cubicBezTo>
                <a:cubicBezTo>
                  <a:pt x="25018" y="26260"/>
                  <a:pt x="25374" y="26319"/>
                  <a:pt x="25726" y="26401"/>
                </a:cubicBezTo>
                <a:cubicBezTo>
                  <a:pt x="25753" y="26408"/>
                  <a:pt x="25782" y="26410"/>
                  <a:pt x="25811" y="26410"/>
                </a:cubicBezTo>
                <a:cubicBezTo>
                  <a:pt x="25829" y="26410"/>
                  <a:pt x="25847" y="26409"/>
                  <a:pt x="25865" y="26408"/>
                </a:cubicBezTo>
                <a:cubicBezTo>
                  <a:pt x="26074" y="26392"/>
                  <a:pt x="26084" y="26379"/>
                  <a:pt x="26053" y="26175"/>
                </a:cubicBezTo>
                <a:cubicBezTo>
                  <a:pt x="26050" y="26165"/>
                  <a:pt x="26054" y="26152"/>
                  <a:pt x="26059" y="26122"/>
                </a:cubicBezTo>
                <a:cubicBezTo>
                  <a:pt x="26182" y="26135"/>
                  <a:pt x="26303" y="26148"/>
                  <a:pt x="26426" y="26163"/>
                </a:cubicBezTo>
                <a:cubicBezTo>
                  <a:pt x="26488" y="26170"/>
                  <a:pt x="26549" y="26180"/>
                  <a:pt x="26611" y="26184"/>
                </a:cubicBezTo>
                <a:cubicBezTo>
                  <a:pt x="26621" y="26185"/>
                  <a:pt x="26631" y="26185"/>
                  <a:pt x="26640" y="26185"/>
                </a:cubicBezTo>
                <a:cubicBezTo>
                  <a:pt x="26722" y="26185"/>
                  <a:pt x="26785" y="26158"/>
                  <a:pt x="26780" y="26042"/>
                </a:cubicBezTo>
                <a:lnTo>
                  <a:pt x="26780" y="26042"/>
                </a:lnTo>
                <a:cubicBezTo>
                  <a:pt x="26892" y="26045"/>
                  <a:pt x="27000" y="26053"/>
                  <a:pt x="27107" y="26053"/>
                </a:cubicBezTo>
                <a:cubicBezTo>
                  <a:pt x="27151" y="26053"/>
                  <a:pt x="27195" y="26051"/>
                  <a:pt x="27239" y="26047"/>
                </a:cubicBezTo>
                <a:cubicBezTo>
                  <a:pt x="27397" y="26034"/>
                  <a:pt x="27554" y="25998"/>
                  <a:pt x="27708" y="25962"/>
                </a:cubicBezTo>
                <a:cubicBezTo>
                  <a:pt x="27804" y="25938"/>
                  <a:pt x="27831" y="25877"/>
                  <a:pt x="27775" y="25785"/>
                </a:cubicBezTo>
                <a:cubicBezTo>
                  <a:pt x="27696" y="25657"/>
                  <a:pt x="27619" y="25526"/>
                  <a:pt x="27531" y="25376"/>
                </a:cubicBezTo>
                <a:cubicBezTo>
                  <a:pt x="27621" y="25352"/>
                  <a:pt x="27704" y="25336"/>
                  <a:pt x="27784" y="25336"/>
                </a:cubicBezTo>
                <a:cubicBezTo>
                  <a:pt x="27835" y="25336"/>
                  <a:pt x="27884" y="25342"/>
                  <a:pt x="27933" y="25356"/>
                </a:cubicBezTo>
                <a:cubicBezTo>
                  <a:pt x="28078" y="25396"/>
                  <a:pt x="28220" y="25453"/>
                  <a:pt x="28364" y="25501"/>
                </a:cubicBezTo>
                <a:cubicBezTo>
                  <a:pt x="28397" y="25511"/>
                  <a:pt x="28431" y="25523"/>
                  <a:pt x="28466" y="25530"/>
                </a:cubicBezTo>
                <a:cubicBezTo>
                  <a:pt x="28497" y="25536"/>
                  <a:pt x="28524" y="25539"/>
                  <a:pt x="28546" y="25539"/>
                </a:cubicBezTo>
                <a:cubicBezTo>
                  <a:pt x="28627" y="25539"/>
                  <a:pt x="28652" y="25495"/>
                  <a:pt x="28648" y="25382"/>
                </a:cubicBezTo>
                <a:cubicBezTo>
                  <a:pt x="28648" y="25372"/>
                  <a:pt x="28657" y="25361"/>
                  <a:pt x="28664" y="25345"/>
                </a:cubicBezTo>
                <a:cubicBezTo>
                  <a:pt x="28766" y="25374"/>
                  <a:pt x="28864" y="25409"/>
                  <a:pt x="28966" y="25429"/>
                </a:cubicBezTo>
                <a:cubicBezTo>
                  <a:pt x="29067" y="25450"/>
                  <a:pt x="29166" y="25461"/>
                  <a:pt x="29265" y="25461"/>
                </a:cubicBezTo>
                <a:cubicBezTo>
                  <a:pt x="29439" y="25461"/>
                  <a:pt x="29610" y="25425"/>
                  <a:pt x="29774" y="25338"/>
                </a:cubicBezTo>
                <a:cubicBezTo>
                  <a:pt x="29869" y="25288"/>
                  <a:pt x="29907" y="25228"/>
                  <a:pt x="29850" y="25124"/>
                </a:cubicBezTo>
                <a:cubicBezTo>
                  <a:pt x="29811" y="25053"/>
                  <a:pt x="29788" y="24972"/>
                  <a:pt x="29753" y="24883"/>
                </a:cubicBezTo>
                <a:lnTo>
                  <a:pt x="29753" y="24883"/>
                </a:lnTo>
                <a:cubicBezTo>
                  <a:pt x="29823" y="24884"/>
                  <a:pt x="29886" y="24890"/>
                  <a:pt x="29946" y="24890"/>
                </a:cubicBezTo>
                <a:cubicBezTo>
                  <a:pt x="29959" y="24890"/>
                  <a:pt x="29971" y="24889"/>
                  <a:pt x="29984" y="24889"/>
                </a:cubicBezTo>
                <a:cubicBezTo>
                  <a:pt x="30181" y="24882"/>
                  <a:pt x="30381" y="24884"/>
                  <a:pt x="30576" y="24854"/>
                </a:cubicBezTo>
                <a:cubicBezTo>
                  <a:pt x="30843" y="24815"/>
                  <a:pt x="30856" y="24775"/>
                  <a:pt x="30731" y="24530"/>
                </a:cubicBezTo>
                <a:cubicBezTo>
                  <a:pt x="30799" y="24519"/>
                  <a:pt x="30863" y="24507"/>
                  <a:pt x="30926" y="24495"/>
                </a:cubicBezTo>
                <a:cubicBezTo>
                  <a:pt x="31014" y="24480"/>
                  <a:pt x="31103" y="24469"/>
                  <a:pt x="31190" y="24447"/>
                </a:cubicBezTo>
                <a:cubicBezTo>
                  <a:pt x="31290" y="24418"/>
                  <a:pt x="31376" y="24369"/>
                  <a:pt x="31328" y="24240"/>
                </a:cubicBezTo>
                <a:cubicBezTo>
                  <a:pt x="31419" y="24193"/>
                  <a:pt x="31510" y="24156"/>
                  <a:pt x="31591" y="24105"/>
                </a:cubicBezTo>
                <a:cubicBezTo>
                  <a:pt x="31702" y="24035"/>
                  <a:pt x="31702" y="23987"/>
                  <a:pt x="31611" y="23895"/>
                </a:cubicBezTo>
                <a:cubicBezTo>
                  <a:pt x="31497" y="23779"/>
                  <a:pt x="31384" y="23660"/>
                  <a:pt x="31272" y="23542"/>
                </a:cubicBezTo>
                <a:cubicBezTo>
                  <a:pt x="31258" y="23527"/>
                  <a:pt x="31244" y="23500"/>
                  <a:pt x="31246" y="23482"/>
                </a:cubicBezTo>
                <a:cubicBezTo>
                  <a:pt x="31294" y="23208"/>
                  <a:pt x="31153" y="22979"/>
                  <a:pt x="31064" y="22742"/>
                </a:cubicBezTo>
                <a:cubicBezTo>
                  <a:pt x="31015" y="22609"/>
                  <a:pt x="30926" y="22491"/>
                  <a:pt x="30866" y="22383"/>
                </a:cubicBezTo>
                <a:cubicBezTo>
                  <a:pt x="31131" y="22277"/>
                  <a:pt x="31399" y="22174"/>
                  <a:pt x="31663" y="22065"/>
                </a:cubicBezTo>
                <a:cubicBezTo>
                  <a:pt x="31736" y="22034"/>
                  <a:pt x="31801" y="21977"/>
                  <a:pt x="31875" y="21951"/>
                </a:cubicBezTo>
                <a:cubicBezTo>
                  <a:pt x="31985" y="21913"/>
                  <a:pt x="32103" y="21900"/>
                  <a:pt x="32211" y="21859"/>
                </a:cubicBezTo>
                <a:cubicBezTo>
                  <a:pt x="32345" y="21808"/>
                  <a:pt x="32480" y="21753"/>
                  <a:pt x="32599" y="21678"/>
                </a:cubicBezTo>
                <a:cubicBezTo>
                  <a:pt x="32723" y="21599"/>
                  <a:pt x="32719" y="21534"/>
                  <a:pt x="32628" y="21417"/>
                </a:cubicBezTo>
                <a:cubicBezTo>
                  <a:pt x="32593" y="21372"/>
                  <a:pt x="32559" y="21326"/>
                  <a:pt x="32521" y="21273"/>
                </a:cubicBezTo>
                <a:cubicBezTo>
                  <a:pt x="32676" y="21190"/>
                  <a:pt x="32825" y="21113"/>
                  <a:pt x="32969" y="21032"/>
                </a:cubicBezTo>
                <a:cubicBezTo>
                  <a:pt x="33195" y="20903"/>
                  <a:pt x="33421" y="20773"/>
                  <a:pt x="33647" y="20642"/>
                </a:cubicBezTo>
                <a:cubicBezTo>
                  <a:pt x="33755" y="20579"/>
                  <a:pt x="33756" y="20557"/>
                  <a:pt x="33660" y="20377"/>
                </a:cubicBezTo>
                <a:cubicBezTo>
                  <a:pt x="33732" y="20312"/>
                  <a:pt x="33813" y="20253"/>
                  <a:pt x="33879" y="20179"/>
                </a:cubicBezTo>
                <a:cubicBezTo>
                  <a:pt x="33972" y="20075"/>
                  <a:pt x="34059" y="19967"/>
                  <a:pt x="34136" y="19853"/>
                </a:cubicBezTo>
                <a:cubicBezTo>
                  <a:pt x="34202" y="19756"/>
                  <a:pt x="34162" y="19682"/>
                  <a:pt x="34072" y="19605"/>
                </a:cubicBezTo>
                <a:cubicBezTo>
                  <a:pt x="33940" y="19492"/>
                  <a:pt x="33825" y="19359"/>
                  <a:pt x="33708" y="19230"/>
                </a:cubicBezTo>
                <a:cubicBezTo>
                  <a:pt x="33652" y="19167"/>
                  <a:pt x="33681" y="19132"/>
                  <a:pt x="33752" y="19090"/>
                </a:cubicBezTo>
                <a:cubicBezTo>
                  <a:pt x="33973" y="18958"/>
                  <a:pt x="34188" y="18815"/>
                  <a:pt x="34403" y="18676"/>
                </a:cubicBezTo>
                <a:cubicBezTo>
                  <a:pt x="34504" y="18610"/>
                  <a:pt x="34601" y="18538"/>
                  <a:pt x="34699" y="18468"/>
                </a:cubicBezTo>
                <a:cubicBezTo>
                  <a:pt x="34764" y="18421"/>
                  <a:pt x="34817" y="18375"/>
                  <a:pt x="34743" y="18288"/>
                </a:cubicBezTo>
                <a:cubicBezTo>
                  <a:pt x="34729" y="18270"/>
                  <a:pt x="34750" y="18201"/>
                  <a:pt x="34775" y="18177"/>
                </a:cubicBezTo>
                <a:cubicBezTo>
                  <a:pt x="34879" y="18078"/>
                  <a:pt x="35002" y="17995"/>
                  <a:pt x="35097" y="17888"/>
                </a:cubicBezTo>
                <a:cubicBezTo>
                  <a:pt x="35185" y="17792"/>
                  <a:pt x="35254" y="17676"/>
                  <a:pt x="35316" y="17560"/>
                </a:cubicBezTo>
                <a:cubicBezTo>
                  <a:pt x="35365" y="17476"/>
                  <a:pt x="35360" y="17387"/>
                  <a:pt x="35252" y="17337"/>
                </a:cubicBezTo>
                <a:cubicBezTo>
                  <a:pt x="35228" y="17327"/>
                  <a:pt x="35211" y="17303"/>
                  <a:pt x="35182" y="17280"/>
                </a:cubicBezTo>
                <a:cubicBezTo>
                  <a:pt x="35284" y="17190"/>
                  <a:pt x="35376" y="17102"/>
                  <a:pt x="35473" y="17020"/>
                </a:cubicBezTo>
                <a:cubicBezTo>
                  <a:pt x="35759" y="16775"/>
                  <a:pt x="36055" y="16539"/>
                  <a:pt x="36335" y="16284"/>
                </a:cubicBezTo>
                <a:cubicBezTo>
                  <a:pt x="36642" y="16010"/>
                  <a:pt x="36973" y="15768"/>
                  <a:pt x="37287" y="15504"/>
                </a:cubicBezTo>
                <a:cubicBezTo>
                  <a:pt x="37363" y="15440"/>
                  <a:pt x="37426" y="15357"/>
                  <a:pt x="37481" y="15275"/>
                </a:cubicBezTo>
                <a:cubicBezTo>
                  <a:pt x="37521" y="15216"/>
                  <a:pt x="37501" y="15164"/>
                  <a:pt x="37429" y="15164"/>
                </a:cubicBezTo>
                <a:cubicBezTo>
                  <a:pt x="37424" y="15164"/>
                  <a:pt x="37419" y="15164"/>
                  <a:pt x="37413" y="15165"/>
                </a:cubicBezTo>
                <a:cubicBezTo>
                  <a:pt x="37283" y="15176"/>
                  <a:pt x="37152" y="15194"/>
                  <a:pt x="37023" y="15216"/>
                </a:cubicBezTo>
                <a:cubicBezTo>
                  <a:pt x="36771" y="15260"/>
                  <a:pt x="36520" y="15316"/>
                  <a:pt x="36266" y="15352"/>
                </a:cubicBezTo>
                <a:cubicBezTo>
                  <a:pt x="36020" y="15387"/>
                  <a:pt x="35772" y="15403"/>
                  <a:pt x="35523" y="15423"/>
                </a:cubicBezTo>
                <a:cubicBezTo>
                  <a:pt x="35402" y="15433"/>
                  <a:pt x="35279" y="15436"/>
                  <a:pt x="35156" y="15443"/>
                </a:cubicBezTo>
                <a:cubicBezTo>
                  <a:pt x="35151" y="15250"/>
                  <a:pt x="35143" y="15232"/>
                  <a:pt x="34975" y="15212"/>
                </a:cubicBezTo>
                <a:cubicBezTo>
                  <a:pt x="34923" y="15206"/>
                  <a:pt x="34870" y="15204"/>
                  <a:pt x="34817" y="15204"/>
                </a:cubicBezTo>
                <a:cubicBezTo>
                  <a:pt x="34742" y="15204"/>
                  <a:pt x="34666" y="15209"/>
                  <a:pt x="34591" y="15217"/>
                </a:cubicBezTo>
                <a:cubicBezTo>
                  <a:pt x="34173" y="15263"/>
                  <a:pt x="33756" y="15315"/>
                  <a:pt x="33337" y="15366"/>
                </a:cubicBezTo>
                <a:cubicBezTo>
                  <a:pt x="33336" y="15366"/>
                  <a:pt x="33335" y="15366"/>
                  <a:pt x="33334" y="15366"/>
                </a:cubicBezTo>
                <a:cubicBezTo>
                  <a:pt x="33325" y="15366"/>
                  <a:pt x="33315" y="15362"/>
                  <a:pt x="33303" y="15360"/>
                </a:cubicBezTo>
                <a:cubicBezTo>
                  <a:pt x="33330" y="15228"/>
                  <a:pt x="33356" y="15099"/>
                  <a:pt x="33381" y="14969"/>
                </a:cubicBezTo>
                <a:cubicBezTo>
                  <a:pt x="33401" y="14869"/>
                  <a:pt x="33350" y="14798"/>
                  <a:pt x="33237" y="14764"/>
                </a:cubicBezTo>
                <a:cubicBezTo>
                  <a:pt x="33182" y="14747"/>
                  <a:pt x="33127" y="14740"/>
                  <a:pt x="33073" y="14740"/>
                </a:cubicBezTo>
                <a:cubicBezTo>
                  <a:pt x="32973" y="14740"/>
                  <a:pt x="32876" y="14764"/>
                  <a:pt x="32779" y="14798"/>
                </a:cubicBezTo>
                <a:cubicBezTo>
                  <a:pt x="32732" y="14815"/>
                  <a:pt x="32685" y="14834"/>
                  <a:pt x="32628" y="14854"/>
                </a:cubicBezTo>
                <a:cubicBezTo>
                  <a:pt x="32614" y="14737"/>
                  <a:pt x="32550" y="14699"/>
                  <a:pt x="32465" y="14699"/>
                </a:cubicBezTo>
                <a:cubicBezTo>
                  <a:pt x="32450" y="14699"/>
                  <a:pt x="32434" y="14700"/>
                  <a:pt x="32418" y="14702"/>
                </a:cubicBezTo>
                <a:cubicBezTo>
                  <a:pt x="32166" y="14734"/>
                  <a:pt x="31914" y="14769"/>
                  <a:pt x="31662" y="14803"/>
                </a:cubicBezTo>
                <a:cubicBezTo>
                  <a:pt x="31657" y="14745"/>
                  <a:pt x="31642" y="14679"/>
                  <a:pt x="31647" y="14616"/>
                </a:cubicBezTo>
                <a:cubicBezTo>
                  <a:pt x="31655" y="14522"/>
                  <a:pt x="31610" y="14472"/>
                  <a:pt x="31533" y="14472"/>
                </a:cubicBezTo>
                <a:cubicBezTo>
                  <a:pt x="31511" y="14472"/>
                  <a:pt x="31487" y="14476"/>
                  <a:pt x="31461" y="14484"/>
                </a:cubicBezTo>
                <a:cubicBezTo>
                  <a:pt x="31294" y="14533"/>
                  <a:pt x="31129" y="14595"/>
                  <a:pt x="30967" y="14661"/>
                </a:cubicBezTo>
                <a:cubicBezTo>
                  <a:pt x="30629" y="14797"/>
                  <a:pt x="30293" y="14939"/>
                  <a:pt x="29956" y="15079"/>
                </a:cubicBezTo>
                <a:cubicBezTo>
                  <a:pt x="29906" y="15099"/>
                  <a:pt x="29857" y="15121"/>
                  <a:pt x="29803" y="15144"/>
                </a:cubicBezTo>
                <a:cubicBezTo>
                  <a:pt x="29802" y="14922"/>
                  <a:pt x="29799" y="14699"/>
                  <a:pt x="29801" y="14478"/>
                </a:cubicBezTo>
                <a:cubicBezTo>
                  <a:pt x="29801" y="14400"/>
                  <a:pt x="29774" y="14362"/>
                  <a:pt x="29696" y="14357"/>
                </a:cubicBezTo>
                <a:cubicBezTo>
                  <a:pt x="29664" y="14355"/>
                  <a:pt x="29634" y="14354"/>
                  <a:pt x="29603" y="14354"/>
                </a:cubicBezTo>
                <a:cubicBezTo>
                  <a:pt x="29405" y="14354"/>
                  <a:pt x="29220" y="14402"/>
                  <a:pt x="29056" y="14527"/>
                </a:cubicBezTo>
                <a:cubicBezTo>
                  <a:pt x="29010" y="14454"/>
                  <a:pt x="28974" y="14420"/>
                  <a:pt x="28929" y="14420"/>
                </a:cubicBezTo>
                <a:cubicBezTo>
                  <a:pt x="28895" y="14420"/>
                  <a:pt x="28855" y="14440"/>
                  <a:pt x="28803" y="14478"/>
                </a:cubicBezTo>
                <a:cubicBezTo>
                  <a:pt x="28646" y="14591"/>
                  <a:pt x="28488" y="14703"/>
                  <a:pt x="28336" y="14811"/>
                </a:cubicBezTo>
                <a:cubicBezTo>
                  <a:pt x="28313" y="14797"/>
                  <a:pt x="28304" y="14795"/>
                  <a:pt x="28302" y="14789"/>
                </a:cubicBezTo>
                <a:cubicBezTo>
                  <a:pt x="28253" y="14681"/>
                  <a:pt x="28226" y="14633"/>
                  <a:pt x="28181" y="14633"/>
                </a:cubicBezTo>
                <a:cubicBezTo>
                  <a:pt x="28146" y="14633"/>
                  <a:pt x="28100" y="14661"/>
                  <a:pt x="28025" y="14712"/>
                </a:cubicBezTo>
                <a:cubicBezTo>
                  <a:pt x="27797" y="14868"/>
                  <a:pt x="27566" y="15020"/>
                  <a:pt x="27343" y="15181"/>
                </a:cubicBezTo>
                <a:cubicBezTo>
                  <a:pt x="27254" y="15247"/>
                  <a:pt x="27183" y="15336"/>
                  <a:pt x="27096" y="15422"/>
                </a:cubicBezTo>
                <a:cubicBezTo>
                  <a:pt x="27077" y="15332"/>
                  <a:pt x="27060" y="15253"/>
                  <a:pt x="27044" y="15176"/>
                </a:cubicBezTo>
                <a:cubicBezTo>
                  <a:pt x="27029" y="15095"/>
                  <a:pt x="26999" y="15052"/>
                  <a:pt x="26949" y="15052"/>
                </a:cubicBezTo>
                <a:cubicBezTo>
                  <a:pt x="26924" y="15052"/>
                  <a:pt x="26893" y="15062"/>
                  <a:pt x="26857" y="15085"/>
                </a:cubicBezTo>
                <a:cubicBezTo>
                  <a:pt x="26684" y="15191"/>
                  <a:pt x="26517" y="15305"/>
                  <a:pt x="26358" y="15427"/>
                </a:cubicBezTo>
                <a:cubicBezTo>
                  <a:pt x="26195" y="15551"/>
                  <a:pt x="26024" y="15639"/>
                  <a:pt x="25829" y="15702"/>
                </a:cubicBezTo>
                <a:cubicBezTo>
                  <a:pt x="25675" y="15751"/>
                  <a:pt x="25527" y="15831"/>
                  <a:pt x="25388" y="15917"/>
                </a:cubicBezTo>
                <a:cubicBezTo>
                  <a:pt x="25284" y="15982"/>
                  <a:pt x="25207" y="16087"/>
                  <a:pt x="25104" y="16157"/>
                </a:cubicBezTo>
                <a:cubicBezTo>
                  <a:pt x="24995" y="16231"/>
                  <a:pt x="24865" y="16273"/>
                  <a:pt x="24754" y="16347"/>
                </a:cubicBezTo>
                <a:cubicBezTo>
                  <a:pt x="24621" y="16435"/>
                  <a:pt x="24507" y="16550"/>
                  <a:pt x="24372" y="16633"/>
                </a:cubicBezTo>
                <a:cubicBezTo>
                  <a:pt x="24151" y="16772"/>
                  <a:pt x="23920" y="16893"/>
                  <a:pt x="23694" y="17026"/>
                </a:cubicBezTo>
                <a:cubicBezTo>
                  <a:pt x="23517" y="17130"/>
                  <a:pt x="23344" y="17239"/>
                  <a:pt x="23169" y="17346"/>
                </a:cubicBezTo>
                <a:cubicBezTo>
                  <a:pt x="23159" y="17338"/>
                  <a:pt x="23150" y="17330"/>
                  <a:pt x="23142" y="17321"/>
                </a:cubicBezTo>
                <a:cubicBezTo>
                  <a:pt x="23251" y="17157"/>
                  <a:pt x="23349" y="16982"/>
                  <a:pt x="23473" y="16829"/>
                </a:cubicBezTo>
                <a:cubicBezTo>
                  <a:pt x="23646" y="16618"/>
                  <a:pt x="23834" y="16418"/>
                  <a:pt x="24023" y="16222"/>
                </a:cubicBezTo>
                <a:cubicBezTo>
                  <a:pt x="24209" y="16029"/>
                  <a:pt x="24398" y="15838"/>
                  <a:pt x="24594" y="15656"/>
                </a:cubicBezTo>
                <a:cubicBezTo>
                  <a:pt x="24821" y="15448"/>
                  <a:pt x="25057" y="15249"/>
                  <a:pt x="25290" y="15048"/>
                </a:cubicBezTo>
                <a:cubicBezTo>
                  <a:pt x="25304" y="15035"/>
                  <a:pt x="25318" y="15021"/>
                  <a:pt x="25330" y="15005"/>
                </a:cubicBezTo>
                <a:cubicBezTo>
                  <a:pt x="25424" y="14894"/>
                  <a:pt x="25419" y="14860"/>
                  <a:pt x="25295" y="14770"/>
                </a:cubicBezTo>
                <a:cubicBezTo>
                  <a:pt x="25341" y="14594"/>
                  <a:pt x="25506" y="14519"/>
                  <a:pt x="25618" y="14399"/>
                </a:cubicBezTo>
                <a:cubicBezTo>
                  <a:pt x="25664" y="14351"/>
                  <a:pt x="25721" y="14315"/>
                  <a:pt x="25772" y="14272"/>
                </a:cubicBezTo>
                <a:cubicBezTo>
                  <a:pt x="25853" y="14203"/>
                  <a:pt x="25897" y="14120"/>
                  <a:pt x="25941" y="14018"/>
                </a:cubicBezTo>
                <a:cubicBezTo>
                  <a:pt x="26009" y="13858"/>
                  <a:pt x="26127" y="13715"/>
                  <a:pt x="26236" y="13575"/>
                </a:cubicBezTo>
                <a:cubicBezTo>
                  <a:pt x="26303" y="13488"/>
                  <a:pt x="26406" y="13427"/>
                  <a:pt x="26476" y="13340"/>
                </a:cubicBezTo>
                <a:cubicBezTo>
                  <a:pt x="26553" y="13242"/>
                  <a:pt x="26533" y="13200"/>
                  <a:pt x="26417" y="13148"/>
                </a:cubicBezTo>
                <a:cubicBezTo>
                  <a:pt x="26368" y="13127"/>
                  <a:pt x="26322" y="13099"/>
                  <a:pt x="26256" y="13066"/>
                </a:cubicBezTo>
                <a:cubicBezTo>
                  <a:pt x="26339" y="12981"/>
                  <a:pt x="26406" y="12906"/>
                  <a:pt x="26481" y="12840"/>
                </a:cubicBezTo>
                <a:cubicBezTo>
                  <a:pt x="26640" y="12701"/>
                  <a:pt x="26800" y="12564"/>
                  <a:pt x="26964" y="12432"/>
                </a:cubicBezTo>
                <a:cubicBezTo>
                  <a:pt x="27051" y="12361"/>
                  <a:pt x="27151" y="12306"/>
                  <a:pt x="27240" y="12237"/>
                </a:cubicBezTo>
                <a:cubicBezTo>
                  <a:pt x="27311" y="12181"/>
                  <a:pt x="27391" y="12125"/>
                  <a:pt x="27306" y="12016"/>
                </a:cubicBezTo>
                <a:cubicBezTo>
                  <a:pt x="27293" y="11998"/>
                  <a:pt x="27321" y="11938"/>
                  <a:pt x="27345" y="11909"/>
                </a:cubicBezTo>
                <a:cubicBezTo>
                  <a:pt x="27481" y="11728"/>
                  <a:pt x="27620" y="11553"/>
                  <a:pt x="27758" y="11372"/>
                </a:cubicBezTo>
                <a:cubicBezTo>
                  <a:pt x="27784" y="11339"/>
                  <a:pt x="27808" y="11298"/>
                  <a:pt x="27819" y="11259"/>
                </a:cubicBezTo>
                <a:cubicBezTo>
                  <a:pt x="27866" y="11105"/>
                  <a:pt x="27865" y="10937"/>
                  <a:pt x="27631" y="10904"/>
                </a:cubicBezTo>
                <a:cubicBezTo>
                  <a:pt x="27600" y="10899"/>
                  <a:pt x="27572" y="10889"/>
                  <a:pt x="27535" y="10880"/>
                </a:cubicBezTo>
                <a:cubicBezTo>
                  <a:pt x="27554" y="10834"/>
                  <a:pt x="27573" y="10797"/>
                  <a:pt x="27589" y="10758"/>
                </a:cubicBezTo>
                <a:cubicBezTo>
                  <a:pt x="27644" y="10613"/>
                  <a:pt x="27721" y="10482"/>
                  <a:pt x="27747" y="10316"/>
                </a:cubicBezTo>
                <a:cubicBezTo>
                  <a:pt x="27772" y="10153"/>
                  <a:pt x="27900" y="10006"/>
                  <a:pt x="27985" y="9852"/>
                </a:cubicBezTo>
                <a:cubicBezTo>
                  <a:pt x="28004" y="9817"/>
                  <a:pt x="28030" y="9788"/>
                  <a:pt x="28047" y="9753"/>
                </a:cubicBezTo>
                <a:cubicBezTo>
                  <a:pt x="28104" y="9642"/>
                  <a:pt x="28094" y="9610"/>
                  <a:pt x="27975" y="9547"/>
                </a:cubicBezTo>
                <a:cubicBezTo>
                  <a:pt x="28045" y="9410"/>
                  <a:pt x="28114" y="9275"/>
                  <a:pt x="28185" y="9138"/>
                </a:cubicBezTo>
                <a:cubicBezTo>
                  <a:pt x="28245" y="9025"/>
                  <a:pt x="28324" y="8917"/>
                  <a:pt x="28360" y="8796"/>
                </a:cubicBezTo>
                <a:cubicBezTo>
                  <a:pt x="28409" y="8633"/>
                  <a:pt x="28387" y="8566"/>
                  <a:pt x="28255" y="8566"/>
                </a:cubicBezTo>
                <a:cubicBezTo>
                  <a:pt x="28238" y="8566"/>
                  <a:pt x="28218" y="8567"/>
                  <a:pt x="28197" y="8570"/>
                </a:cubicBezTo>
                <a:cubicBezTo>
                  <a:pt x="27991" y="8590"/>
                  <a:pt x="27787" y="8618"/>
                  <a:pt x="27582" y="8643"/>
                </a:cubicBezTo>
                <a:cubicBezTo>
                  <a:pt x="27526" y="8651"/>
                  <a:pt x="27468" y="8658"/>
                  <a:pt x="27412" y="8664"/>
                </a:cubicBezTo>
                <a:cubicBezTo>
                  <a:pt x="27391" y="8512"/>
                  <a:pt x="27375" y="8461"/>
                  <a:pt x="27289" y="8461"/>
                </a:cubicBezTo>
                <a:cubicBezTo>
                  <a:pt x="27256" y="8461"/>
                  <a:pt x="27213" y="8469"/>
                  <a:pt x="27154" y="8481"/>
                </a:cubicBezTo>
                <a:cubicBezTo>
                  <a:pt x="26898" y="8534"/>
                  <a:pt x="26645" y="8596"/>
                  <a:pt x="26390" y="8653"/>
                </a:cubicBezTo>
                <a:cubicBezTo>
                  <a:pt x="26360" y="8661"/>
                  <a:pt x="26331" y="8663"/>
                  <a:pt x="26297" y="8670"/>
                </a:cubicBezTo>
                <a:cubicBezTo>
                  <a:pt x="26425" y="8376"/>
                  <a:pt x="26544" y="8088"/>
                  <a:pt x="26673" y="7805"/>
                </a:cubicBezTo>
                <a:cubicBezTo>
                  <a:pt x="26730" y="7680"/>
                  <a:pt x="26801" y="7558"/>
                  <a:pt x="26877" y="7440"/>
                </a:cubicBezTo>
                <a:cubicBezTo>
                  <a:pt x="26965" y="7299"/>
                  <a:pt x="27065" y="7164"/>
                  <a:pt x="27157" y="7023"/>
                </a:cubicBezTo>
                <a:cubicBezTo>
                  <a:pt x="27185" y="6981"/>
                  <a:pt x="27203" y="6933"/>
                  <a:pt x="27219" y="6884"/>
                </a:cubicBezTo>
                <a:cubicBezTo>
                  <a:pt x="27253" y="6791"/>
                  <a:pt x="27244" y="6717"/>
                  <a:pt x="27125" y="6694"/>
                </a:cubicBezTo>
                <a:cubicBezTo>
                  <a:pt x="27091" y="6688"/>
                  <a:pt x="27062" y="6667"/>
                  <a:pt x="27019" y="6648"/>
                </a:cubicBezTo>
                <a:cubicBezTo>
                  <a:pt x="27034" y="6605"/>
                  <a:pt x="27046" y="6563"/>
                  <a:pt x="27063" y="6526"/>
                </a:cubicBezTo>
                <a:cubicBezTo>
                  <a:pt x="27182" y="6262"/>
                  <a:pt x="27304" y="6000"/>
                  <a:pt x="27423" y="5737"/>
                </a:cubicBezTo>
                <a:cubicBezTo>
                  <a:pt x="27438" y="5703"/>
                  <a:pt x="27456" y="5668"/>
                  <a:pt x="27469" y="5631"/>
                </a:cubicBezTo>
                <a:cubicBezTo>
                  <a:pt x="27523" y="5478"/>
                  <a:pt x="27512" y="5453"/>
                  <a:pt x="27367" y="5380"/>
                </a:cubicBezTo>
                <a:cubicBezTo>
                  <a:pt x="27414" y="5174"/>
                  <a:pt x="27466" y="4968"/>
                  <a:pt x="27506" y="4758"/>
                </a:cubicBezTo>
                <a:cubicBezTo>
                  <a:pt x="27525" y="4659"/>
                  <a:pt x="27525" y="4556"/>
                  <a:pt x="27522" y="4455"/>
                </a:cubicBezTo>
                <a:cubicBezTo>
                  <a:pt x="27518" y="4355"/>
                  <a:pt x="27461" y="4315"/>
                  <a:pt x="27368" y="4315"/>
                </a:cubicBezTo>
                <a:cubicBezTo>
                  <a:pt x="27362" y="4315"/>
                  <a:pt x="27355" y="4315"/>
                  <a:pt x="27348" y="4315"/>
                </a:cubicBezTo>
                <a:cubicBezTo>
                  <a:pt x="26952" y="4342"/>
                  <a:pt x="26556" y="4367"/>
                  <a:pt x="26159" y="4391"/>
                </a:cubicBezTo>
                <a:cubicBezTo>
                  <a:pt x="26156" y="4392"/>
                  <a:pt x="26153" y="4392"/>
                  <a:pt x="26150" y="4392"/>
                </a:cubicBezTo>
                <a:cubicBezTo>
                  <a:pt x="26130" y="4392"/>
                  <a:pt x="26111" y="4389"/>
                  <a:pt x="26097" y="4388"/>
                </a:cubicBezTo>
                <a:cubicBezTo>
                  <a:pt x="26156" y="4117"/>
                  <a:pt x="26216" y="3853"/>
                  <a:pt x="26267" y="3587"/>
                </a:cubicBezTo>
                <a:cubicBezTo>
                  <a:pt x="26276" y="3550"/>
                  <a:pt x="26240" y="3504"/>
                  <a:pt x="26224" y="3461"/>
                </a:cubicBezTo>
                <a:cubicBezTo>
                  <a:pt x="26213" y="3429"/>
                  <a:pt x="26188" y="3396"/>
                  <a:pt x="26192" y="3365"/>
                </a:cubicBezTo>
                <a:cubicBezTo>
                  <a:pt x="26210" y="3226"/>
                  <a:pt x="26237" y="3088"/>
                  <a:pt x="26257" y="2949"/>
                </a:cubicBezTo>
                <a:cubicBezTo>
                  <a:pt x="26267" y="2877"/>
                  <a:pt x="26280" y="2803"/>
                  <a:pt x="26277" y="2730"/>
                </a:cubicBezTo>
                <a:cubicBezTo>
                  <a:pt x="26271" y="2532"/>
                  <a:pt x="26225" y="2485"/>
                  <a:pt x="26014" y="2452"/>
                </a:cubicBezTo>
                <a:cubicBezTo>
                  <a:pt x="26084" y="2218"/>
                  <a:pt x="26139" y="1985"/>
                  <a:pt x="26223" y="1761"/>
                </a:cubicBezTo>
                <a:cubicBezTo>
                  <a:pt x="26350" y="1421"/>
                  <a:pt x="26499" y="1091"/>
                  <a:pt x="26632" y="754"/>
                </a:cubicBezTo>
                <a:cubicBezTo>
                  <a:pt x="26688" y="608"/>
                  <a:pt x="26736" y="459"/>
                  <a:pt x="26772" y="308"/>
                </a:cubicBezTo>
                <a:cubicBezTo>
                  <a:pt x="26790" y="232"/>
                  <a:pt x="26785" y="145"/>
                  <a:pt x="26770" y="67"/>
                </a:cubicBezTo>
                <a:cubicBezTo>
                  <a:pt x="26761" y="22"/>
                  <a:pt x="26736" y="0"/>
                  <a:pt x="26707" y="0"/>
                </a:cubicBezTo>
                <a:close/>
              </a:path>
            </a:pathLst>
          </a:custGeom>
          <a:solidFill>
            <a:srgbClr val="003100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" name="Google Shape;114;p34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AFAF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3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ignika SemiBold"/>
              <a:buNone/>
              <a:defRPr sz="3000" b="0" i="0" u="none" strike="noStrike" cap="none">
                <a:solidFill>
                  <a:schemeClr val="dk1"/>
                </a:solidFill>
                <a:latin typeface="Signika SemiBold"/>
                <a:ea typeface="Signika SemiBold"/>
                <a:cs typeface="Signika SemiBold"/>
                <a:sym typeface="Signika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ignika SemiBold"/>
              <a:buNone/>
              <a:defRPr sz="3000" b="0" i="0" u="none" strike="noStrike" cap="none">
                <a:solidFill>
                  <a:schemeClr val="dk1"/>
                </a:solidFill>
                <a:latin typeface="Signika SemiBold"/>
                <a:ea typeface="Signika SemiBold"/>
                <a:cs typeface="Signika SemiBold"/>
                <a:sym typeface="Signika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ignika SemiBold"/>
              <a:buNone/>
              <a:defRPr sz="3000" b="0" i="0" u="none" strike="noStrike" cap="none">
                <a:solidFill>
                  <a:schemeClr val="dk1"/>
                </a:solidFill>
                <a:latin typeface="Signika SemiBold"/>
                <a:ea typeface="Signika SemiBold"/>
                <a:cs typeface="Signika SemiBold"/>
                <a:sym typeface="Signika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ignika SemiBold"/>
              <a:buNone/>
              <a:defRPr sz="3000" b="0" i="0" u="none" strike="noStrike" cap="none">
                <a:solidFill>
                  <a:schemeClr val="dk1"/>
                </a:solidFill>
                <a:latin typeface="Signika SemiBold"/>
                <a:ea typeface="Signika SemiBold"/>
                <a:cs typeface="Signika SemiBold"/>
                <a:sym typeface="Signika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ignika SemiBold"/>
              <a:buNone/>
              <a:defRPr sz="3000" b="0" i="0" u="none" strike="noStrike" cap="none">
                <a:solidFill>
                  <a:schemeClr val="dk1"/>
                </a:solidFill>
                <a:latin typeface="Signika SemiBold"/>
                <a:ea typeface="Signika SemiBold"/>
                <a:cs typeface="Signika SemiBold"/>
                <a:sym typeface="Signika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ignika SemiBold"/>
              <a:buNone/>
              <a:defRPr sz="3000" b="0" i="0" u="none" strike="noStrike" cap="none">
                <a:solidFill>
                  <a:schemeClr val="dk1"/>
                </a:solidFill>
                <a:latin typeface="Signika SemiBold"/>
                <a:ea typeface="Signika SemiBold"/>
                <a:cs typeface="Signika SemiBold"/>
                <a:sym typeface="Signika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ignika SemiBold"/>
              <a:buNone/>
              <a:defRPr sz="3000" b="0" i="0" u="none" strike="noStrike" cap="none">
                <a:solidFill>
                  <a:schemeClr val="dk1"/>
                </a:solidFill>
                <a:latin typeface="Signika SemiBold"/>
                <a:ea typeface="Signika SemiBold"/>
                <a:cs typeface="Signika SemiBold"/>
                <a:sym typeface="Signika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ignika SemiBold"/>
              <a:buNone/>
              <a:defRPr sz="3000" b="0" i="0" u="none" strike="noStrike" cap="none">
                <a:solidFill>
                  <a:schemeClr val="dk1"/>
                </a:solidFill>
                <a:latin typeface="Signika SemiBold"/>
                <a:ea typeface="Signika SemiBold"/>
                <a:cs typeface="Signika SemiBold"/>
                <a:sym typeface="Signika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ignika SemiBold"/>
              <a:buNone/>
              <a:defRPr sz="3000" b="0" i="0" u="none" strike="noStrike" cap="none">
                <a:solidFill>
                  <a:schemeClr val="dk1"/>
                </a:solidFill>
                <a:latin typeface="Signika SemiBold"/>
                <a:ea typeface="Signika SemiBold"/>
                <a:cs typeface="Signika SemiBold"/>
                <a:sym typeface="Signika SemiBold"/>
              </a:defRPr>
            </a:lvl9pPr>
          </a:lstStyle>
          <a:p>
            <a:endParaRPr/>
          </a:p>
        </p:txBody>
      </p:sp>
      <p:sp>
        <p:nvSpPr>
          <p:cNvPr id="7" name="Google Shape;7;p23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ignika"/>
              <a:buChar char="●"/>
              <a:defRPr sz="1200" b="0" i="0" u="none" strike="noStrike" cap="none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ignika"/>
              <a:buChar char="○"/>
              <a:defRPr sz="1200" b="0" i="0" u="none" strike="noStrike" cap="none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ignika"/>
              <a:buChar char="■"/>
              <a:defRPr sz="1200" b="0" i="0" u="none" strike="noStrike" cap="none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ignika"/>
              <a:buChar char="●"/>
              <a:defRPr sz="1200" b="0" i="0" u="none" strike="noStrike" cap="none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ignika"/>
              <a:buChar char="○"/>
              <a:defRPr sz="1200" b="0" i="0" u="none" strike="noStrike" cap="none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ignika"/>
              <a:buChar char="■"/>
              <a:defRPr sz="1200" b="0" i="0" u="none" strike="noStrike" cap="none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ignika"/>
              <a:buChar char="●"/>
              <a:defRPr sz="1200" b="0" i="0" u="none" strike="noStrike" cap="none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ignika"/>
              <a:buChar char="○"/>
              <a:defRPr sz="1200" b="0" i="0" u="none" strike="noStrike" cap="none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ignika"/>
              <a:buChar char="■"/>
              <a:defRPr sz="1200" b="0" i="0" u="none" strike="noStrike" cap="none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9pPr>
          </a:lstStyle>
          <a:p>
            <a:endParaRPr/>
          </a:p>
        </p:txBody>
      </p:sp>
      <p:sp>
        <p:nvSpPr>
          <p:cNvPr id="8" name="Google Shape;8;p23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3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3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3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3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24.jp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25.jp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rancebleu.fr/infos/agriculture-peche/on-marche-sur-la-tete-le-phenomene-des-panneaux-retournes-touche-a-son-tour-le-calvados-et-l-orne-4938069" TargetMode="External"/><Relationship Id="rId3" Type="http://schemas.openxmlformats.org/officeDocument/2006/relationships/slideLayout" Target="../slideLayouts/slideLayout1.xml"/><Relationship Id="rId7" Type="http://schemas.openxmlformats.org/officeDocument/2006/relationships/hyperlink" Target="https://www.ouest-france.fr/economie/agriculture/panneaux-retournes-manifestations-les-raisons-de-la-colere-des-agriculteurs-francais-ae6464f0-9035-11ee-8602-1e868188f4e2" TargetMode="Externa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26.jpg"/><Relationship Id="rId5" Type="http://schemas.openxmlformats.org/officeDocument/2006/relationships/image" Target="../media/image23.png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18.xml"/><Relationship Id="rId9" Type="http://schemas.openxmlformats.org/officeDocument/2006/relationships/hyperlink" Target="https://france3-regions.francetvinfo.fr/bourgogne-franche-comte/yonne/panneaux-retournes-les-agriculteurs-denoncent-le-manque-de-soutien-du-gouvernement-2878166.html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3.png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png"/><Relationship Id="rId11" Type="http://schemas.openxmlformats.org/officeDocument/2006/relationships/image" Target="../media/image3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3.png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3.png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3.png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1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0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2.jp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.xml"/><Relationship Id="rId7" Type="http://schemas.openxmlformats.org/officeDocument/2006/relationships/hyperlink" Target="https://www.sillonbelge.be/11942/article/2023-11-28/reglement-europeen-sur-lutilisation-durable-des-pesticides-sur-vide-de-sa" TargetMode="Externa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hyperlink" Target="https://www.europarl.europa.eu/news/fr/press-room/20231117IPR12215/pas-de-majorite-pour-le-texte-visant-a-freiner-l-utilisation-des-pesticides" TargetMode="External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"/>
          <p:cNvSpPr txBox="1"/>
          <p:nvPr/>
        </p:nvSpPr>
        <p:spPr>
          <a:xfrm>
            <a:off x="86519" y="120099"/>
            <a:ext cx="8833168" cy="127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500"/>
              <a:buFont typeface="Signika SemiBold"/>
              <a:buNone/>
            </a:pPr>
            <a:r>
              <a:rPr lang="en-US" sz="5400" b="0" i="0" u="none" strike="noStrike" cap="none" dirty="0">
                <a:solidFill>
                  <a:srgbClr val="003100"/>
                </a:solidFill>
                <a:latin typeface="Signika SemiBold"/>
                <a:ea typeface="Signika SemiBold"/>
                <a:cs typeface="Signika SemiBold"/>
                <a:sym typeface="Signika SemiBold"/>
              </a:rPr>
              <a:t>Revue de </a:t>
            </a:r>
            <a:r>
              <a:rPr lang="en-US" sz="5400" b="0" i="0" u="none" strike="noStrike" cap="none" dirty="0" err="1">
                <a:solidFill>
                  <a:srgbClr val="003100"/>
                </a:solidFill>
                <a:latin typeface="Signika SemiBold"/>
                <a:ea typeface="Signika SemiBold"/>
                <a:cs typeface="Signika SemiBold"/>
                <a:sym typeface="Signika SemiBold"/>
              </a:rPr>
              <a:t>presse</a:t>
            </a:r>
            <a:endParaRPr sz="5400" b="0" i="0" u="none" strike="noStrike" cap="none" dirty="0">
              <a:solidFill>
                <a:srgbClr val="003100"/>
              </a:solidFill>
              <a:latin typeface="Signika SemiBold"/>
              <a:ea typeface="Signika SemiBold"/>
              <a:cs typeface="Signika SemiBold"/>
              <a:sym typeface="Signika SemiBo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500"/>
              <a:buFont typeface="Signika SemiBold"/>
              <a:buNone/>
            </a:pPr>
            <a:r>
              <a:rPr lang="en-US" sz="2000" b="0" i="0" u="none" strike="noStrike" cap="none" dirty="0" err="1">
                <a:solidFill>
                  <a:srgbClr val="003100"/>
                </a:solidFill>
                <a:latin typeface="Signika SemiBold"/>
                <a:ea typeface="Signika SemiBold"/>
                <a:cs typeface="Signika SemiBold"/>
                <a:sym typeface="Signika SemiBold"/>
              </a:rPr>
              <a:t>Spécialité</a:t>
            </a:r>
            <a:r>
              <a:rPr lang="en-US" sz="2000" b="0" i="0" u="none" strike="noStrike" cap="none" dirty="0">
                <a:solidFill>
                  <a:srgbClr val="003100"/>
                </a:solidFill>
                <a:latin typeface="Signika SemiBold"/>
                <a:ea typeface="Signika SemiBold"/>
                <a:cs typeface="Signika SemiBold"/>
                <a:sym typeface="Signika SemiBold"/>
              </a:rPr>
              <a:t> </a:t>
            </a:r>
            <a:r>
              <a:rPr lang="en-US" sz="2000" b="0" i="0" u="none" strike="noStrike" cap="none" dirty="0" err="1">
                <a:solidFill>
                  <a:srgbClr val="003100"/>
                </a:solidFill>
                <a:latin typeface="Signika SemiBold"/>
                <a:ea typeface="Signika SemiBold"/>
                <a:cs typeface="Signika SemiBold"/>
                <a:sym typeface="Signika SemiBold"/>
              </a:rPr>
              <a:t>Ingénierie</a:t>
            </a:r>
            <a:r>
              <a:rPr lang="en-US" sz="2000" b="0" i="0" u="none" strike="noStrike" cap="none" dirty="0">
                <a:solidFill>
                  <a:srgbClr val="003100"/>
                </a:solidFill>
                <a:latin typeface="Signika SemiBold"/>
                <a:ea typeface="Signika SemiBold"/>
                <a:cs typeface="Signika SemiBold"/>
                <a:sym typeface="Signika SemiBold"/>
              </a:rPr>
              <a:t> des </a:t>
            </a:r>
            <a:r>
              <a:rPr lang="en-US" sz="2000" b="0" i="0" u="none" strike="noStrike" cap="none" dirty="0" err="1">
                <a:solidFill>
                  <a:srgbClr val="003100"/>
                </a:solidFill>
                <a:latin typeface="Signika SemiBold"/>
                <a:ea typeface="Signika SemiBold"/>
                <a:cs typeface="Signika SemiBold"/>
                <a:sym typeface="Signika SemiBold"/>
              </a:rPr>
              <a:t>produits</a:t>
            </a:r>
            <a:r>
              <a:rPr lang="en-US" sz="2000" b="0" i="0" u="none" strike="noStrike" cap="none" dirty="0">
                <a:solidFill>
                  <a:srgbClr val="003100"/>
                </a:solidFill>
                <a:latin typeface="Signika SemiBold"/>
                <a:ea typeface="Signika SemiBold"/>
                <a:cs typeface="Signika SemiBold"/>
                <a:sym typeface="Signika SemiBold"/>
              </a:rPr>
              <a:t> et des productions </a:t>
            </a:r>
            <a:r>
              <a:rPr lang="en-US" sz="2000" b="0" i="0" u="none" strike="noStrike" cap="none" dirty="0" err="1">
                <a:solidFill>
                  <a:srgbClr val="003100"/>
                </a:solidFill>
                <a:latin typeface="Signika SemiBold"/>
                <a:ea typeface="Signika SemiBold"/>
                <a:cs typeface="Signika SemiBold"/>
                <a:sym typeface="Signika SemiBold"/>
              </a:rPr>
              <a:t>horticoles</a:t>
            </a:r>
            <a:endParaRPr sz="2000" b="0" i="0" u="none" strike="noStrike" cap="none" dirty="0">
              <a:solidFill>
                <a:schemeClr val="dk1"/>
              </a:solidFill>
              <a:latin typeface="Signika SemiBold"/>
              <a:ea typeface="Signika SemiBold"/>
              <a:cs typeface="Signika SemiBold"/>
              <a:sym typeface="Signika SemiBold"/>
            </a:endParaRPr>
          </a:p>
        </p:txBody>
      </p:sp>
      <p:sp>
        <p:nvSpPr>
          <p:cNvPr id="385" name="Google Shape;385;p1"/>
          <p:cNvSpPr txBox="1"/>
          <p:nvPr/>
        </p:nvSpPr>
        <p:spPr>
          <a:xfrm>
            <a:off x="162950" y="2847744"/>
            <a:ext cx="4408200" cy="82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ignika"/>
              <a:buNone/>
            </a:pPr>
            <a:r>
              <a:rPr lang="en-US" sz="2400" b="0" i="0" u="none" strike="noStrike" cap="none">
                <a:solidFill>
                  <a:srgbClr val="0031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Edition 2023 n°</a:t>
            </a:r>
            <a:r>
              <a:rPr lang="en-US" sz="2400">
                <a:solidFill>
                  <a:srgbClr val="0031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4</a:t>
            </a:r>
            <a:r>
              <a:rPr lang="en-US" sz="2400" b="0" i="0" u="none" strike="noStrike" cap="none">
                <a:solidFill>
                  <a:srgbClr val="0031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-</a:t>
            </a:r>
            <a:r>
              <a:rPr lang="en-US" sz="2200">
                <a:solidFill>
                  <a:srgbClr val="0031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Mardi</a:t>
            </a:r>
            <a:r>
              <a:rPr lang="en-US" sz="2200" b="0" i="0" u="none" strike="noStrike" cap="none">
                <a:solidFill>
                  <a:srgbClr val="0031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</a:t>
            </a:r>
            <a:r>
              <a:rPr lang="en-US" sz="2200">
                <a:solidFill>
                  <a:srgbClr val="0031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05</a:t>
            </a:r>
            <a:r>
              <a:rPr lang="en-US" sz="2200" b="0" i="0" u="none" strike="noStrike" cap="none">
                <a:solidFill>
                  <a:srgbClr val="0031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/1</a:t>
            </a:r>
            <a:r>
              <a:rPr lang="en-US" sz="2200">
                <a:solidFill>
                  <a:srgbClr val="0031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2</a:t>
            </a:r>
            <a:r>
              <a:rPr lang="en-US" sz="2200" b="0" i="0" u="none" strike="noStrike" cap="none">
                <a:solidFill>
                  <a:srgbClr val="0031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/23</a:t>
            </a:r>
            <a:endParaRPr sz="2200" b="0" i="0" u="none" strike="noStrike" cap="none">
              <a:solidFill>
                <a:schemeClr val="dk1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</p:txBody>
      </p:sp>
      <p:pic>
        <p:nvPicPr>
          <p:cNvPr id="386" name="Google Shape;386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90488" y="4121468"/>
            <a:ext cx="2476500" cy="102489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7" name="Google Shape;387;p1" descr="Photo libre de droit de Journaux Gratuits banque d'images et plus d ...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572000" y="2120347"/>
            <a:ext cx="4779065" cy="3180522"/>
          </a:xfrm>
          <a:prstGeom prst="rect">
            <a:avLst/>
          </a:prstGeom>
          <a:noFill/>
          <a:ln>
            <a:noFill/>
          </a:ln>
        </p:spPr>
      </p:pic>
      <p:sp>
        <p:nvSpPr>
          <p:cNvPr id="388" name="Google Shape;388;p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US">
                <a:solidFill>
                  <a:srgbClr val="333333"/>
                </a:solidFill>
              </a:rPr>
              <a:t>1</a:t>
            </a:fld>
            <a:endParaRPr>
              <a:solidFill>
                <a:srgbClr val="333333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2AC50C8D-5CC7-B237-3709-C2CF2B12FA28}"/>
              </a:ext>
            </a:extLst>
          </p:cNvPr>
          <p:cNvSpPr txBox="1"/>
          <p:nvPr/>
        </p:nvSpPr>
        <p:spPr>
          <a:xfrm>
            <a:off x="2949678" y="4589502"/>
            <a:ext cx="231549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DACCOUCH Youssra</a:t>
            </a:r>
          </a:p>
          <a:p>
            <a:r>
              <a:rPr lang="fr-FR" sz="10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LEBEAU Jonas</a:t>
            </a:r>
          </a:p>
          <a:p>
            <a:r>
              <a:rPr lang="fr-FR" sz="10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LIBEAU Brieuc</a:t>
            </a:r>
            <a:endParaRPr lang="fr-BE" sz="10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F03C252D-2A19-95EE-447F-01B580A024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108306" t="-108306" r="-108306" b="-108306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289"/>
    </mc:Choice>
    <mc:Fallback>
      <p:transition spd="slow" advTm="102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g2a1a9f07d1c_0_0"/>
          <p:cNvSpPr txBox="1">
            <a:spLocks noGrp="1"/>
          </p:cNvSpPr>
          <p:nvPr>
            <p:ph type="title"/>
          </p:nvPr>
        </p:nvSpPr>
        <p:spPr>
          <a:xfrm>
            <a:off x="300125" y="424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dirty="0">
                <a:solidFill>
                  <a:schemeClr val="dk2"/>
                </a:solidFill>
              </a:rPr>
              <a:t>Reitzel : Le retour du cornichon </a:t>
            </a:r>
            <a:r>
              <a:rPr lang="en-US" sz="2500" dirty="0" err="1">
                <a:solidFill>
                  <a:schemeClr val="dk2"/>
                </a:solidFill>
              </a:rPr>
              <a:t>français</a:t>
            </a:r>
            <a:endParaRPr sz="2900" dirty="0"/>
          </a:p>
        </p:txBody>
      </p:sp>
      <p:sp>
        <p:nvSpPr>
          <p:cNvPr id="502" name="Google Shape;502;g2a1a9f07d1c_0_0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  <p:pic>
        <p:nvPicPr>
          <p:cNvPr id="503" name="Google Shape;503;g2a1a9f07d1c_0_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96425" y="63000"/>
            <a:ext cx="1251200" cy="1764350"/>
          </a:xfrm>
          <a:prstGeom prst="rect">
            <a:avLst/>
          </a:prstGeom>
          <a:noFill/>
          <a:ln>
            <a:noFill/>
          </a:ln>
        </p:spPr>
      </p:pic>
      <p:sp>
        <p:nvSpPr>
          <p:cNvPr id="504" name="Google Shape;504;g2a1a9f07d1c_0_0"/>
          <p:cNvSpPr/>
          <p:nvPr/>
        </p:nvSpPr>
        <p:spPr>
          <a:xfrm rot="-311">
            <a:off x="300179" y="1285795"/>
            <a:ext cx="3576204" cy="1250694"/>
          </a:xfrm>
          <a:prstGeom prst="flowChartTerminator">
            <a:avLst/>
          </a:prstGeom>
          <a:solidFill>
            <a:srgbClr val="9EC27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Signika"/>
                <a:ea typeface="Signika"/>
                <a:cs typeface="Signika"/>
                <a:sym typeface="Signika"/>
              </a:rPr>
              <a:t>Situation française en 2016</a:t>
            </a:r>
            <a:endParaRPr>
              <a:latin typeface="Signika"/>
              <a:ea typeface="Signika"/>
              <a:cs typeface="Signika"/>
              <a:sym typeface="Signika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Signika"/>
              <a:buChar char="●"/>
            </a:pPr>
            <a:r>
              <a:rPr lang="en-US">
                <a:latin typeface="Signika"/>
                <a:ea typeface="Signika"/>
                <a:cs typeface="Signika"/>
                <a:sym typeface="Signika"/>
              </a:rPr>
              <a:t>3 ha</a:t>
            </a:r>
            <a:endParaRPr>
              <a:latin typeface="Signika"/>
              <a:ea typeface="Signika"/>
              <a:cs typeface="Signika"/>
              <a:sym typeface="Signika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Signika"/>
              <a:buChar char="●"/>
            </a:pPr>
            <a:r>
              <a:rPr lang="en-US">
                <a:latin typeface="Signika"/>
                <a:ea typeface="Signika"/>
                <a:cs typeface="Signika"/>
                <a:sym typeface="Signika"/>
              </a:rPr>
              <a:t>54 tonnes récoltées</a:t>
            </a:r>
            <a:endParaRPr>
              <a:latin typeface="Signika"/>
              <a:ea typeface="Signika"/>
              <a:cs typeface="Signika"/>
              <a:sym typeface="Signika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Signika"/>
              <a:buChar char="●"/>
            </a:pPr>
            <a:r>
              <a:rPr lang="en-US">
                <a:latin typeface="Signika"/>
                <a:ea typeface="Signika"/>
                <a:cs typeface="Signika"/>
                <a:sym typeface="Signika"/>
              </a:rPr>
              <a:t>112 000 bocaux produits</a:t>
            </a:r>
            <a:endParaRPr>
              <a:latin typeface="Signika"/>
              <a:ea typeface="Signika"/>
              <a:cs typeface="Signika"/>
              <a:sym typeface="Signika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Signika"/>
              <a:buChar char="●"/>
            </a:pPr>
            <a:r>
              <a:rPr lang="en-US">
                <a:latin typeface="Signika"/>
                <a:ea typeface="Signika"/>
                <a:cs typeface="Signika"/>
                <a:sym typeface="Signika"/>
              </a:rPr>
              <a:t>2 producteurs</a:t>
            </a:r>
            <a:endParaRPr>
              <a:latin typeface="Signika"/>
              <a:ea typeface="Signika"/>
              <a:cs typeface="Signika"/>
              <a:sym typeface="Signika"/>
            </a:endParaRPr>
          </a:p>
        </p:txBody>
      </p:sp>
      <p:cxnSp>
        <p:nvCxnSpPr>
          <p:cNvPr id="505" name="Google Shape;505;g2a1a9f07d1c_0_0"/>
          <p:cNvCxnSpPr>
            <a:stCxn id="504" idx="2"/>
            <a:endCxn id="506" idx="0"/>
          </p:cNvCxnSpPr>
          <p:nvPr/>
        </p:nvCxnSpPr>
        <p:spPr>
          <a:xfrm>
            <a:off x="2088335" y="2536489"/>
            <a:ext cx="27600" cy="585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506" name="Google Shape;506;g2a1a9f07d1c_0_0"/>
          <p:cNvSpPr/>
          <p:nvPr/>
        </p:nvSpPr>
        <p:spPr>
          <a:xfrm rot="-307">
            <a:off x="300179" y="3122050"/>
            <a:ext cx="3631716" cy="1406214"/>
          </a:xfrm>
          <a:prstGeom prst="flowChartTerminator">
            <a:avLst/>
          </a:prstGeom>
          <a:solidFill>
            <a:srgbClr val="9EC27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Signika"/>
                <a:ea typeface="Signika"/>
                <a:cs typeface="Signika"/>
                <a:sym typeface="Signika"/>
              </a:rPr>
              <a:t>Situation française </a:t>
            </a:r>
            <a:r>
              <a:rPr lang="en-US" dirty="0" err="1">
                <a:latin typeface="Signika"/>
                <a:ea typeface="Signika"/>
                <a:cs typeface="Signika"/>
                <a:sym typeface="Signika"/>
              </a:rPr>
              <a:t>en</a:t>
            </a:r>
            <a:r>
              <a:rPr lang="en-US" dirty="0">
                <a:latin typeface="Signika"/>
                <a:ea typeface="Signika"/>
                <a:cs typeface="Signika"/>
                <a:sym typeface="Signika"/>
              </a:rPr>
              <a:t> 2023</a:t>
            </a:r>
            <a:endParaRPr dirty="0">
              <a:latin typeface="Signika"/>
              <a:ea typeface="Signika"/>
              <a:cs typeface="Signika"/>
              <a:sym typeface="Signika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Signika"/>
              <a:buChar char="●"/>
            </a:pPr>
            <a:r>
              <a:rPr lang="en-US" dirty="0">
                <a:latin typeface="Signika"/>
                <a:ea typeface="Signika"/>
                <a:cs typeface="Signika"/>
                <a:sym typeface="Signika"/>
              </a:rPr>
              <a:t>47 ha</a:t>
            </a:r>
            <a:endParaRPr dirty="0">
              <a:latin typeface="Signika"/>
              <a:ea typeface="Signika"/>
              <a:cs typeface="Signika"/>
              <a:sym typeface="Signika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Signika"/>
              <a:buChar char="●"/>
            </a:pPr>
            <a:r>
              <a:rPr lang="en-US" dirty="0">
                <a:latin typeface="Signika"/>
                <a:ea typeface="Signika"/>
                <a:cs typeface="Signika"/>
                <a:sym typeface="Signika"/>
              </a:rPr>
              <a:t>899 </a:t>
            </a:r>
            <a:r>
              <a:rPr lang="en-US" dirty="0" err="1">
                <a:latin typeface="Signika"/>
                <a:ea typeface="Signika"/>
                <a:cs typeface="Signika"/>
                <a:sym typeface="Signika"/>
              </a:rPr>
              <a:t>tonnes</a:t>
            </a:r>
            <a:r>
              <a:rPr lang="en-US" dirty="0">
                <a:latin typeface="Signika"/>
                <a:ea typeface="Signika"/>
                <a:cs typeface="Signika"/>
                <a:sym typeface="Signika"/>
              </a:rPr>
              <a:t> </a:t>
            </a:r>
            <a:r>
              <a:rPr lang="en-US" dirty="0" err="1">
                <a:latin typeface="Signika"/>
                <a:ea typeface="Signika"/>
                <a:cs typeface="Signika"/>
                <a:sym typeface="Signika"/>
              </a:rPr>
              <a:t>récoltées</a:t>
            </a:r>
            <a:endParaRPr dirty="0">
              <a:latin typeface="Signika"/>
              <a:ea typeface="Signika"/>
              <a:cs typeface="Signika"/>
              <a:sym typeface="Signika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Signika"/>
              <a:buChar char="●"/>
            </a:pPr>
            <a:r>
              <a:rPr lang="en-US" dirty="0">
                <a:latin typeface="Signika"/>
                <a:ea typeface="Signika"/>
                <a:cs typeface="Signika"/>
                <a:sym typeface="Signika"/>
              </a:rPr>
              <a:t>1.867 millions de </a:t>
            </a:r>
            <a:r>
              <a:rPr lang="en-US" dirty="0" err="1">
                <a:latin typeface="Signika"/>
                <a:ea typeface="Signika"/>
                <a:cs typeface="Signika"/>
                <a:sym typeface="Signika"/>
              </a:rPr>
              <a:t>bocaux</a:t>
            </a:r>
            <a:r>
              <a:rPr lang="en-US" dirty="0">
                <a:latin typeface="Signika"/>
                <a:ea typeface="Signika"/>
                <a:cs typeface="Signika"/>
                <a:sym typeface="Signika"/>
              </a:rPr>
              <a:t> </a:t>
            </a:r>
            <a:r>
              <a:rPr lang="en-US" dirty="0" err="1">
                <a:latin typeface="Signika"/>
                <a:ea typeface="Signika"/>
                <a:cs typeface="Signika"/>
                <a:sym typeface="Signika"/>
              </a:rPr>
              <a:t>produits</a:t>
            </a:r>
            <a:endParaRPr dirty="0">
              <a:latin typeface="Signika"/>
              <a:ea typeface="Signika"/>
              <a:cs typeface="Signika"/>
              <a:sym typeface="Signika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Signika"/>
              <a:buChar char="●"/>
            </a:pPr>
            <a:r>
              <a:rPr lang="en-US" dirty="0">
                <a:latin typeface="Signika"/>
                <a:ea typeface="Signika"/>
                <a:cs typeface="Signika"/>
                <a:sym typeface="Signika"/>
              </a:rPr>
              <a:t>26 </a:t>
            </a:r>
            <a:r>
              <a:rPr lang="en-US" dirty="0" err="1">
                <a:latin typeface="Signika"/>
                <a:ea typeface="Signika"/>
                <a:cs typeface="Signika"/>
                <a:sym typeface="Signika"/>
              </a:rPr>
              <a:t>producteurs</a:t>
            </a:r>
            <a:r>
              <a:rPr lang="en-US" dirty="0">
                <a:latin typeface="Signika"/>
                <a:ea typeface="Signika"/>
                <a:cs typeface="Signika"/>
                <a:sym typeface="Signika"/>
              </a:rPr>
              <a:t> </a:t>
            </a:r>
            <a:endParaRPr dirty="0">
              <a:latin typeface="Signika"/>
              <a:ea typeface="Signika"/>
              <a:cs typeface="Signika"/>
              <a:sym typeface="Signika"/>
            </a:endParaRPr>
          </a:p>
        </p:txBody>
      </p:sp>
      <p:sp>
        <p:nvSpPr>
          <p:cNvPr id="507" name="Google Shape;507;g2a1a9f07d1c_0_0"/>
          <p:cNvSpPr/>
          <p:nvPr/>
        </p:nvSpPr>
        <p:spPr>
          <a:xfrm rot="-332">
            <a:off x="3979439" y="1908562"/>
            <a:ext cx="5038578" cy="1841454"/>
          </a:xfrm>
          <a:prstGeom prst="flowChartTerminator">
            <a:avLst/>
          </a:prstGeom>
          <a:solidFill>
            <a:srgbClr val="9EC27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Signika"/>
                <a:ea typeface="Signika"/>
                <a:cs typeface="Signika"/>
                <a:sym typeface="Signika"/>
              </a:rPr>
              <a:t>Engagement de Reitzel vis à vis des </a:t>
            </a:r>
            <a:r>
              <a:rPr lang="en-US" dirty="0" err="1">
                <a:latin typeface="Signika"/>
                <a:ea typeface="Signika"/>
                <a:cs typeface="Signika"/>
                <a:sym typeface="Signika"/>
              </a:rPr>
              <a:t>producteurs</a:t>
            </a:r>
            <a:r>
              <a:rPr lang="en-US" dirty="0">
                <a:latin typeface="Signika"/>
                <a:ea typeface="Signika"/>
                <a:cs typeface="Signika"/>
                <a:sym typeface="Signika"/>
              </a:rPr>
              <a:t>:</a:t>
            </a:r>
            <a:endParaRPr dirty="0">
              <a:latin typeface="Signika"/>
              <a:ea typeface="Signika"/>
              <a:cs typeface="Signika"/>
              <a:sym typeface="Signika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SzPts val="1400"/>
              <a:buFont typeface="Signika"/>
              <a:buChar char="-"/>
            </a:pPr>
            <a:r>
              <a:rPr lang="en-US" dirty="0" err="1">
                <a:latin typeface="Signika"/>
                <a:ea typeface="Signika"/>
                <a:cs typeface="Signika"/>
                <a:sym typeface="Signika"/>
              </a:rPr>
              <a:t>Valorisation</a:t>
            </a:r>
            <a:r>
              <a:rPr lang="en-US" dirty="0">
                <a:latin typeface="Signika"/>
                <a:ea typeface="Signika"/>
                <a:cs typeface="Signika"/>
                <a:sym typeface="Signika"/>
              </a:rPr>
              <a:t> de </a:t>
            </a:r>
            <a:r>
              <a:rPr lang="en-US" dirty="0" err="1">
                <a:latin typeface="Signika"/>
                <a:ea typeface="Signika"/>
                <a:cs typeface="Signika"/>
                <a:sym typeface="Signika"/>
              </a:rPr>
              <a:t>tous</a:t>
            </a:r>
            <a:r>
              <a:rPr lang="en-US" dirty="0">
                <a:latin typeface="Signika"/>
                <a:ea typeface="Signika"/>
                <a:cs typeface="Signika"/>
                <a:sym typeface="Signika"/>
              </a:rPr>
              <a:t> les </a:t>
            </a:r>
            <a:r>
              <a:rPr lang="en-US" dirty="0" err="1">
                <a:latin typeface="Signika"/>
                <a:ea typeface="Signika"/>
                <a:cs typeface="Signika"/>
                <a:sym typeface="Signika"/>
              </a:rPr>
              <a:t>calibres</a:t>
            </a:r>
            <a:r>
              <a:rPr lang="en-US" dirty="0">
                <a:latin typeface="Signika"/>
                <a:ea typeface="Signika"/>
                <a:cs typeface="Signika"/>
                <a:sym typeface="Signika"/>
              </a:rPr>
              <a:t> </a:t>
            </a:r>
            <a:r>
              <a:rPr lang="en-US" dirty="0" err="1">
                <a:latin typeface="Signika"/>
                <a:ea typeface="Signika"/>
                <a:cs typeface="Signika"/>
                <a:sym typeface="Signika"/>
              </a:rPr>
              <a:t>produits</a:t>
            </a:r>
            <a:endParaRPr dirty="0">
              <a:latin typeface="Signika"/>
              <a:ea typeface="Signika"/>
              <a:cs typeface="Signika"/>
              <a:sym typeface="Signika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Signika"/>
              <a:buChar char="-"/>
            </a:pPr>
            <a:r>
              <a:rPr lang="en-US" dirty="0" err="1">
                <a:latin typeface="Signika"/>
                <a:ea typeface="Signika"/>
                <a:cs typeface="Signika"/>
                <a:sym typeface="Signika"/>
              </a:rPr>
              <a:t>Suivi</a:t>
            </a:r>
            <a:r>
              <a:rPr lang="en-US" dirty="0">
                <a:latin typeface="Signika"/>
                <a:ea typeface="Signika"/>
                <a:cs typeface="Signika"/>
                <a:sym typeface="Signika"/>
              </a:rPr>
              <a:t> de </a:t>
            </a:r>
            <a:r>
              <a:rPr lang="en-US" dirty="0" err="1">
                <a:latin typeface="Signika"/>
                <a:ea typeface="Signika"/>
                <a:cs typeface="Signika"/>
                <a:sym typeface="Signika"/>
              </a:rPr>
              <a:t>chaque</a:t>
            </a:r>
            <a:r>
              <a:rPr lang="en-US" dirty="0">
                <a:latin typeface="Signika"/>
                <a:ea typeface="Signika"/>
                <a:cs typeface="Signika"/>
                <a:sym typeface="Signika"/>
              </a:rPr>
              <a:t> exploitation par deux </a:t>
            </a:r>
            <a:r>
              <a:rPr lang="en-US" dirty="0" err="1">
                <a:latin typeface="Signika"/>
                <a:ea typeface="Signika"/>
                <a:cs typeface="Signika"/>
                <a:sym typeface="Signika"/>
              </a:rPr>
              <a:t>ingénieurs</a:t>
            </a:r>
            <a:r>
              <a:rPr lang="en-US" dirty="0">
                <a:latin typeface="Signika"/>
                <a:ea typeface="Signika"/>
                <a:cs typeface="Signika"/>
                <a:sym typeface="Signika"/>
              </a:rPr>
              <a:t> </a:t>
            </a:r>
            <a:r>
              <a:rPr lang="en-US" dirty="0" err="1">
                <a:latin typeface="Signika"/>
                <a:ea typeface="Signika"/>
                <a:cs typeface="Signika"/>
                <a:sym typeface="Signika"/>
              </a:rPr>
              <a:t>agronomes</a:t>
            </a:r>
            <a:endParaRPr dirty="0">
              <a:latin typeface="Signika"/>
              <a:ea typeface="Signika"/>
              <a:cs typeface="Signika"/>
              <a:sym typeface="Signika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Signika"/>
              <a:buChar char="-"/>
            </a:pPr>
            <a:r>
              <a:rPr lang="en-US" dirty="0" err="1">
                <a:latin typeface="Signika"/>
                <a:ea typeface="Signika"/>
                <a:cs typeface="Signika"/>
                <a:sym typeface="Signika"/>
              </a:rPr>
              <a:t>Remboursement</a:t>
            </a:r>
            <a:r>
              <a:rPr lang="en-US" dirty="0">
                <a:latin typeface="Signika"/>
                <a:ea typeface="Signika"/>
                <a:cs typeface="Signika"/>
                <a:sym typeface="Signika"/>
              </a:rPr>
              <a:t> à hauteur de </a:t>
            </a:r>
            <a:r>
              <a:rPr lang="en-US" dirty="0" err="1">
                <a:latin typeface="Signika"/>
                <a:ea typeface="Signika"/>
                <a:cs typeface="Signika"/>
                <a:sym typeface="Signika"/>
              </a:rPr>
              <a:t>leurs</a:t>
            </a:r>
            <a:r>
              <a:rPr lang="en-US" dirty="0">
                <a:latin typeface="Signika"/>
                <a:ea typeface="Signika"/>
                <a:cs typeface="Signika"/>
                <a:sym typeface="Signika"/>
              </a:rPr>
              <a:t> frais </a:t>
            </a:r>
            <a:r>
              <a:rPr lang="en-US" dirty="0" err="1">
                <a:latin typeface="Signika"/>
                <a:ea typeface="Signika"/>
                <a:cs typeface="Signika"/>
                <a:sym typeface="Signika"/>
              </a:rPr>
              <a:t>d’installation</a:t>
            </a:r>
            <a:r>
              <a:rPr lang="en-US" dirty="0">
                <a:latin typeface="Signika"/>
                <a:ea typeface="Signika"/>
                <a:cs typeface="Signika"/>
                <a:sym typeface="Signika"/>
              </a:rPr>
              <a:t> </a:t>
            </a:r>
            <a:r>
              <a:rPr lang="en-US" dirty="0" err="1">
                <a:latin typeface="Signika"/>
                <a:ea typeface="Signika"/>
                <a:cs typeface="Signika"/>
                <a:sym typeface="Signika"/>
              </a:rPr>
              <a:t>en</a:t>
            </a:r>
            <a:r>
              <a:rPr lang="en-US" dirty="0">
                <a:latin typeface="Signika"/>
                <a:ea typeface="Signika"/>
                <a:cs typeface="Signika"/>
                <a:sym typeface="Signika"/>
              </a:rPr>
              <a:t> </a:t>
            </a:r>
            <a:r>
              <a:rPr lang="en-US" dirty="0" err="1">
                <a:latin typeface="Signika"/>
                <a:ea typeface="Signika"/>
                <a:cs typeface="Signika"/>
                <a:sym typeface="Signika"/>
              </a:rPr>
              <a:t>cas</a:t>
            </a:r>
            <a:r>
              <a:rPr lang="en-US" dirty="0">
                <a:latin typeface="Signika"/>
                <a:ea typeface="Signika"/>
                <a:cs typeface="Signika"/>
                <a:sym typeface="Signika"/>
              </a:rPr>
              <a:t> </a:t>
            </a:r>
            <a:r>
              <a:rPr lang="en-US" dirty="0" err="1">
                <a:latin typeface="Signika"/>
                <a:ea typeface="Signika"/>
                <a:cs typeface="Signika"/>
                <a:sym typeface="Signika"/>
              </a:rPr>
              <a:t>d’aléa</a:t>
            </a:r>
            <a:r>
              <a:rPr lang="en-US" dirty="0">
                <a:latin typeface="Signika"/>
                <a:ea typeface="Signika"/>
                <a:cs typeface="Signika"/>
                <a:sym typeface="Signika"/>
              </a:rPr>
              <a:t> </a:t>
            </a:r>
            <a:r>
              <a:rPr lang="en-US" dirty="0" err="1">
                <a:latin typeface="Signika"/>
                <a:ea typeface="Signika"/>
                <a:cs typeface="Signika"/>
                <a:sym typeface="Signika"/>
              </a:rPr>
              <a:t>climatique</a:t>
            </a:r>
            <a:endParaRPr sz="1500" dirty="0">
              <a:latin typeface="Signika"/>
              <a:ea typeface="Signika"/>
              <a:cs typeface="Signika"/>
              <a:sym typeface="Signika"/>
            </a:endParaRPr>
          </a:p>
        </p:txBody>
      </p:sp>
      <p:sp>
        <p:nvSpPr>
          <p:cNvPr id="508" name="Google Shape;508;g2a1a9f07d1c_0_0"/>
          <p:cNvSpPr txBox="1"/>
          <p:nvPr/>
        </p:nvSpPr>
        <p:spPr>
          <a:xfrm>
            <a:off x="0" y="4792750"/>
            <a:ext cx="79587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rgbClr val="66666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https://www.arboriculture-fruitiere.com/articles/vie-de-filiere/reitzel-le-retour-du-cornichon-francais</a:t>
            </a:r>
            <a:endParaRPr sz="900">
              <a:solidFill>
                <a:srgbClr val="66666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D8A2D9F-2DFB-8B85-F82C-15DF6E09A4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08306" t="-108306" r="-108306" b="-108306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5021"/>
    </mc:Choice>
    <mc:Fallback>
      <p:transition spd="slow" advTm="850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g2a1a9f07d1c_0_18"/>
          <p:cNvSpPr txBox="1">
            <a:spLocks noGrp="1"/>
          </p:cNvSpPr>
          <p:nvPr>
            <p:ph type="title"/>
          </p:nvPr>
        </p:nvSpPr>
        <p:spPr>
          <a:xfrm>
            <a:off x="1566150" y="235125"/>
            <a:ext cx="7441400" cy="110697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10160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dirty="0">
                <a:solidFill>
                  <a:schemeClr val="dk2"/>
                </a:solidFill>
              </a:rPr>
              <a:t>Début de </a:t>
            </a:r>
            <a:r>
              <a:rPr lang="en-US" sz="2500" dirty="0" err="1">
                <a:solidFill>
                  <a:schemeClr val="dk2"/>
                </a:solidFill>
              </a:rPr>
              <a:t>saison</a:t>
            </a:r>
            <a:r>
              <a:rPr lang="en-US" sz="2500" dirty="0">
                <a:solidFill>
                  <a:schemeClr val="dk2"/>
                </a:solidFill>
              </a:rPr>
              <a:t> </a:t>
            </a:r>
            <a:r>
              <a:rPr lang="en-US" sz="2500" dirty="0" err="1">
                <a:solidFill>
                  <a:schemeClr val="dk2"/>
                </a:solidFill>
              </a:rPr>
              <a:t>laborieux</a:t>
            </a:r>
            <a:r>
              <a:rPr lang="en-US" sz="2500" dirty="0">
                <a:solidFill>
                  <a:schemeClr val="dk2"/>
                </a:solidFill>
              </a:rPr>
              <a:t> pour la culture </a:t>
            </a:r>
            <a:r>
              <a:rPr lang="en-US" sz="2500" dirty="0" err="1">
                <a:solidFill>
                  <a:schemeClr val="dk2"/>
                </a:solidFill>
              </a:rPr>
              <a:t>d’endive</a:t>
            </a:r>
            <a:endParaRPr sz="2500" dirty="0">
              <a:solidFill>
                <a:srgbClr val="212529"/>
              </a:solidFill>
              <a:highlight>
                <a:srgbClr val="FFFFFF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2500" dirty="0"/>
          </a:p>
        </p:txBody>
      </p:sp>
      <p:sp>
        <p:nvSpPr>
          <p:cNvPr id="514" name="Google Shape;514;g2a1a9f07d1c_0_18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  <p:pic>
        <p:nvPicPr>
          <p:cNvPr id="515" name="Google Shape;515;g2a1a9f07d1c_0_18"/>
          <p:cNvPicPr preferRelativeResize="0"/>
          <p:nvPr/>
        </p:nvPicPr>
        <p:blipFill rotWithShape="1">
          <a:blip r:embed="rId5">
            <a:alphaModFix/>
          </a:blip>
          <a:srcRect l="16842" t="14045" r="18053" b="8357"/>
          <a:stretch/>
        </p:blipFill>
        <p:spPr>
          <a:xfrm>
            <a:off x="136450" y="235125"/>
            <a:ext cx="1156775" cy="1378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16" name="Google Shape;516;g2a1a9f07d1c_0_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293225" y="2046450"/>
            <a:ext cx="3059650" cy="2470675"/>
          </a:xfrm>
          <a:prstGeom prst="rect">
            <a:avLst/>
          </a:prstGeom>
          <a:noFill/>
          <a:ln>
            <a:noFill/>
          </a:ln>
        </p:spPr>
      </p:pic>
      <p:sp>
        <p:nvSpPr>
          <p:cNvPr id="517" name="Google Shape;517;g2a1a9f07d1c_0_18"/>
          <p:cNvSpPr/>
          <p:nvPr/>
        </p:nvSpPr>
        <p:spPr>
          <a:xfrm>
            <a:off x="1566150" y="885925"/>
            <a:ext cx="2634900" cy="923700"/>
          </a:xfrm>
          <a:prstGeom prst="roundRect">
            <a:avLst>
              <a:gd name="adj" fmla="val 16667"/>
            </a:avLst>
          </a:prstGeom>
          <a:solidFill>
            <a:srgbClr val="93C47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Signika"/>
                <a:ea typeface="Signika"/>
                <a:cs typeface="Signika"/>
                <a:sym typeface="Signika"/>
              </a:rPr>
              <a:t>Aléas climatiques 2023:</a:t>
            </a:r>
            <a:endParaRPr>
              <a:latin typeface="Signika"/>
              <a:ea typeface="Signika"/>
              <a:cs typeface="Signika"/>
              <a:sym typeface="Signik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Signika"/>
                <a:ea typeface="Signika"/>
                <a:cs typeface="Signika"/>
                <a:sym typeface="Signika"/>
              </a:rPr>
              <a:t>- Campagne d’arrache difficile</a:t>
            </a:r>
            <a:endParaRPr>
              <a:latin typeface="Signika"/>
              <a:ea typeface="Signika"/>
              <a:cs typeface="Signika"/>
              <a:sym typeface="Signik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Signika"/>
                <a:ea typeface="Signika"/>
                <a:cs typeface="Signika"/>
                <a:sym typeface="Signika"/>
              </a:rPr>
              <a:t>- Endiveries innondées</a:t>
            </a:r>
            <a:endParaRPr>
              <a:latin typeface="Signika"/>
              <a:ea typeface="Signika"/>
              <a:cs typeface="Signika"/>
              <a:sym typeface="Signika"/>
            </a:endParaRPr>
          </a:p>
        </p:txBody>
      </p:sp>
      <p:sp>
        <p:nvSpPr>
          <p:cNvPr id="518" name="Google Shape;518;g2a1a9f07d1c_0_18"/>
          <p:cNvSpPr/>
          <p:nvPr/>
        </p:nvSpPr>
        <p:spPr>
          <a:xfrm>
            <a:off x="4473975" y="3650425"/>
            <a:ext cx="3988800" cy="923700"/>
          </a:xfrm>
          <a:prstGeom prst="roundRect">
            <a:avLst>
              <a:gd name="adj" fmla="val 16667"/>
            </a:avLst>
          </a:prstGeom>
          <a:solidFill>
            <a:srgbClr val="93C47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Signika"/>
                <a:ea typeface="Signika"/>
                <a:cs typeface="Signika"/>
                <a:sym typeface="Signika"/>
              </a:rPr>
              <a:t>- Prix de l’énergie</a:t>
            </a:r>
            <a:endParaRPr>
              <a:latin typeface="Signika"/>
              <a:ea typeface="Signika"/>
              <a:cs typeface="Signika"/>
              <a:sym typeface="Signik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Signika"/>
                <a:ea typeface="Signika"/>
                <a:cs typeface="Signika"/>
                <a:sym typeface="Signika"/>
              </a:rPr>
              <a:t>- 6 endiveries ont fermé en 2023</a:t>
            </a:r>
            <a:endParaRPr>
              <a:latin typeface="Signika"/>
              <a:ea typeface="Signika"/>
              <a:cs typeface="Signika"/>
              <a:sym typeface="Signik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Signika"/>
                <a:ea typeface="Signika"/>
                <a:cs typeface="Signika"/>
                <a:sym typeface="Signika"/>
              </a:rPr>
              <a:t>- Fin de l’accompagnement financier au   31/12/2023</a:t>
            </a:r>
            <a:endParaRPr>
              <a:latin typeface="Signika"/>
              <a:ea typeface="Signika"/>
              <a:cs typeface="Signika"/>
              <a:sym typeface="Signika"/>
            </a:endParaRPr>
          </a:p>
        </p:txBody>
      </p:sp>
      <p:sp>
        <p:nvSpPr>
          <p:cNvPr id="519" name="Google Shape;519;g2a1a9f07d1c_0_18"/>
          <p:cNvSpPr/>
          <p:nvPr/>
        </p:nvSpPr>
        <p:spPr>
          <a:xfrm>
            <a:off x="4473975" y="2117051"/>
            <a:ext cx="4572000" cy="686400"/>
          </a:xfrm>
          <a:prstGeom prst="roundRect">
            <a:avLst>
              <a:gd name="adj" fmla="val 16667"/>
            </a:avLst>
          </a:prstGeom>
          <a:solidFill>
            <a:srgbClr val="93C47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Signika"/>
                <a:ea typeface="Signika"/>
                <a:cs typeface="Signika"/>
                <a:sym typeface="Signika"/>
              </a:rPr>
              <a:t>- Suppression de </a:t>
            </a:r>
            <a:r>
              <a:rPr lang="en-US" dirty="0" err="1">
                <a:latin typeface="Signika"/>
                <a:ea typeface="Signika"/>
                <a:cs typeface="Signika"/>
                <a:sym typeface="Signika"/>
              </a:rPr>
              <a:t>molécules</a:t>
            </a:r>
            <a:r>
              <a:rPr lang="en-US" dirty="0">
                <a:latin typeface="Signika"/>
                <a:ea typeface="Signika"/>
                <a:cs typeface="Signika"/>
                <a:sym typeface="Signika"/>
              </a:rPr>
              <a:t> </a:t>
            </a:r>
            <a:r>
              <a:rPr lang="en-US" dirty="0" err="1">
                <a:latin typeface="Signika"/>
                <a:ea typeface="Signika"/>
                <a:cs typeface="Signika"/>
                <a:sym typeface="Signika"/>
              </a:rPr>
              <a:t>d’herbicide</a:t>
            </a:r>
            <a:r>
              <a:rPr lang="en-US" dirty="0">
                <a:latin typeface="Signika"/>
                <a:ea typeface="Signika"/>
                <a:cs typeface="Signika"/>
                <a:sym typeface="Signika"/>
              </a:rPr>
              <a:t> (</a:t>
            </a:r>
            <a:r>
              <a:rPr lang="en-US" dirty="0" err="1">
                <a:latin typeface="Signika"/>
                <a:ea typeface="Signika"/>
                <a:cs typeface="Signika"/>
                <a:sym typeface="Signika"/>
              </a:rPr>
              <a:t>Benfluraline</a:t>
            </a:r>
            <a:r>
              <a:rPr lang="en-US" dirty="0">
                <a:latin typeface="Signika"/>
                <a:ea typeface="Signika"/>
                <a:cs typeface="Signika"/>
                <a:sym typeface="Signika"/>
              </a:rPr>
              <a:t>) et </a:t>
            </a:r>
            <a:r>
              <a:rPr lang="en-US" dirty="0" err="1">
                <a:latin typeface="Signika"/>
                <a:ea typeface="Signika"/>
                <a:cs typeface="Signika"/>
                <a:sym typeface="Signika"/>
              </a:rPr>
              <a:t>d’insecticide</a:t>
            </a:r>
            <a:r>
              <a:rPr lang="en-US" dirty="0">
                <a:latin typeface="Signika"/>
                <a:ea typeface="Signika"/>
                <a:cs typeface="Signika"/>
                <a:sym typeface="Signika"/>
              </a:rPr>
              <a:t> (</a:t>
            </a:r>
            <a:r>
              <a:rPr lang="en-US" dirty="0" err="1">
                <a:latin typeface="Signika"/>
                <a:ea typeface="Signika"/>
                <a:cs typeface="Signika"/>
                <a:sym typeface="Signika"/>
              </a:rPr>
              <a:t>Movento</a:t>
            </a:r>
            <a:r>
              <a:rPr lang="en-US" dirty="0">
                <a:latin typeface="Signika"/>
                <a:ea typeface="Signika"/>
                <a:cs typeface="Signika"/>
                <a:sym typeface="Signika"/>
              </a:rPr>
              <a:t>)</a:t>
            </a:r>
            <a:endParaRPr dirty="0">
              <a:latin typeface="Signika"/>
              <a:ea typeface="Signika"/>
              <a:cs typeface="Signika"/>
              <a:sym typeface="Signik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Signika"/>
                <a:ea typeface="Signika"/>
                <a:cs typeface="Signika"/>
                <a:sym typeface="Signika"/>
              </a:rPr>
              <a:t>- Diminution de la main d’oeuvre</a:t>
            </a:r>
            <a:endParaRPr dirty="0">
              <a:latin typeface="Signika"/>
              <a:ea typeface="Signika"/>
              <a:cs typeface="Signika"/>
              <a:sym typeface="Signika"/>
            </a:endParaRPr>
          </a:p>
        </p:txBody>
      </p:sp>
      <p:sp>
        <p:nvSpPr>
          <p:cNvPr id="520" name="Google Shape;520;g2a1a9f07d1c_0_18"/>
          <p:cNvSpPr txBox="1"/>
          <p:nvPr/>
        </p:nvSpPr>
        <p:spPr>
          <a:xfrm>
            <a:off x="0" y="4820400"/>
            <a:ext cx="86649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rgbClr val="66666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https://www.reussir.fr/fruits-legumes/endive-trois-defis-en-production-et-le-challenge-de-la-consommation</a:t>
            </a:r>
            <a:endParaRPr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0F409E6-7FBE-EC8C-8AF7-A26853D89E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108306" t="-108306" r="-108306" b="-108306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5813"/>
    </mc:Choice>
    <mc:Fallback>
      <p:transition spd="slow" advTm="1258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11"/>
          <p:cNvSpPr/>
          <p:nvPr/>
        </p:nvSpPr>
        <p:spPr>
          <a:xfrm>
            <a:off x="4072050" y="1425434"/>
            <a:ext cx="979155" cy="752712"/>
          </a:xfrm>
          <a:prstGeom prst="ellipse">
            <a:avLst/>
          </a:prstGeom>
          <a:solidFill>
            <a:srgbClr val="CCEC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31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6" name="Google Shape;526;p11"/>
          <p:cNvSpPr/>
          <p:nvPr/>
        </p:nvSpPr>
        <p:spPr>
          <a:xfrm>
            <a:off x="4095175" y="1231028"/>
            <a:ext cx="1140900" cy="1140900"/>
          </a:xfrm>
          <a:prstGeom prst="ellipse">
            <a:avLst/>
          </a:prstGeom>
          <a:solidFill>
            <a:srgbClr val="FFFFFF">
              <a:alpha val="2352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31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7" name="Google Shape;527;p11"/>
          <p:cNvSpPr txBox="1"/>
          <p:nvPr/>
        </p:nvSpPr>
        <p:spPr>
          <a:xfrm>
            <a:off x="3906247" y="1342172"/>
            <a:ext cx="1323042" cy="82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0" i="0" u="none" strike="noStrike" cap="none">
                <a:solidFill>
                  <a:srgbClr val="003100"/>
                </a:solidFill>
                <a:latin typeface="Signika"/>
                <a:ea typeface="Signika"/>
                <a:cs typeface="Signika"/>
                <a:sym typeface="Signika"/>
              </a:rPr>
              <a:t>04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8" name="Google Shape;528;p11"/>
          <p:cNvSpPr txBox="1"/>
          <p:nvPr/>
        </p:nvSpPr>
        <p:spPr>
          <a:xfrm>
            <a:off x="4130975" y="2166054"/>
            <a:ext cx="4686266" cy="14298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ignika SemiBold"/>
              <a:buNone/>
            </a:pPr>
            <a:r>
              <a:rPr lang="en-US" sz="4400" b="0" i="0" u="none" strike="noStrike" cap="none">
                <a:solidFill>
                  <a:srgbClr val="003100"/>
                </a:solidFill>
                <a:latin typeface="Signika SemiBold"/>
                <a:ea typeface="Signika SemiBold"/>
                <a:cs typeface="Signika SemiBold"/>
                <a:sym typeface="Signika SemiBold"/>
              </a:rPr>
              <a:t>ORGANISATION ET ACTEURS</a:t>
            </a:r>
            <a:endParaRPr sz="3000" b="0" i="0" u="none" strike="noStrike" cap="none">
              <a:solidFill>
                <a:schemeClr val="dk1"/>
              </a:solidFill>
              <a:latin typeface="Signika SemiBold"/>
              <a:ea typeface="Signika SemiBold"/>
              <a:cs typeface="Signika SemiBold"/>
              <a:sym typeface="Signika SemiBold"/>
            </a:endParaRPr>
          </a:p>
        </p:txBody>
      </p:sp>
      <p:pic>
        <p:nvPicPr>
          <p:cNvPr id="529" name="Google Shape;529;p11" descr="Gestion avec un remplissage uni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69776" y="1751124"/>
            <a:ext cx="1431567" cy="1458667"/>
          </a:xfrm>
          <a:prstGeom prst="rect">
            <a:avLst/>
          </a:prstGeom>
          <a:noFill/>
          <a:ln>
            <a:noFill/>
          </a:ln>
        </p:spPr>
      </p:pic>
      <p:sp>
        <p:nvSpPr>
          <p:cNvPr id="530" name="Google Shape;530;p1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t>12</a:t>
            </a:fld>
            <a:endParaRPr>
              <a:solidFill>
                <a:srgbClr val="000000"/>
              </a:solidFill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73D2A89-B40D-C8BE-624A-67029ACD5E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08306" t="-108306" r="-108306" b="-108306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263"/>
    </mc:Choice>
    <mc:Fallback>
      <p:transition spd="slow" advTm="82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g1ec6bc812c0_0_0"/>
          <p:cNvSpPr txBox="1">
            <a:spLocks noGrp="1"/>
          </p:cNvSpPr>
          <p:nvPr>
            <p:ph type="title"/>
          </p:nvPr>
        </p:nvSpPr>
        <p:spPr>
          <a:xfrm>
            <a:off x="720000" y="64025"/>
            <a:ext cx="8195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 sz="2400" dirty="0">
                <a:solidFill>
                  <a:schemeClr val="dk2"/>
                </a:solidFill>
              </a:rPr>
              <a:t>Une </a:t>
            </a:r>
            <a:r>
              <a:rPr lang="en-US" sz="2400" dirty="0" err="1">
                <a:solidFill>
                  <a:schemeClr val="dk2"/>
                </a:solidFill>
              </a:rPr>
              <a:t>décorrélation</a:t>
            </a:r>
            <a:r>
              <a:rPr lang="en-US" sz="2400" dirty="0">
                <a:solidFill>
                  <a:schemeClr val="dk2"/>
                </a:solidFill>
              </a:rPr>
              <a:t> entre </a:t>
            </a:r>
            <a:r>
              <a:rPr lang="en-US" sz="2400" dirty="0" err="1">
                <a:solidFill>
                  <a:schemeClr val="dk2"/>
                </a:solidFill>
              </a:rPr>
              <a:t>l’offre</a:t>
            </a:r>
            <a:r>
              <a:rPr lang="en-US" sz="2400" dirty="0">
                <a:solidFill>
                  <a:schemeClr val="dk2"/>
                </a:solidFill>
              </a:rPr>
              <a:t> et la </a:t>
            </a:r>
            <a:r>
              <a:rPr lang="en-US" sz="2400" dirty="0" err="1">
                <a:solidFill>
                  <a:schemeClr val="dk2"/>
                </a:solidFill>
              </a:rPr>
              <a:t>demande</a:t>
            </a:r>
            <a:r>
              <a:rPr lang="en-US" sz="2400" dirty="0">
                <a:solidFill>
                  <a:schemeClr val="dk2"/>
                </a:solidFill>
              </a:rPr>
              <a:t> </a:t>
            </a:r>
            <a:r>
              <a:rPr lang="en-US" sz="2400" dirty="0" err="1">
                <a:solidFill>
                  <a:schemeClr val="dk2"/>
                </a:solidFill>
              </a:rPr>
              <a:t>en</a:t>
            </a:r>
            <a:r>
              <a:rPr lang="en-US" sz="2400" dirty="0">
                <a:solidFill>
                  <a:schemeClr val="dk2"/>
                </a:solidFill>
              </a:rPr>
              <a:t> bio</a:t>
            </a:r>
            <a:endParaRPr sz="2400" dirty="0">
              <a:solidFill>
                <a:schemeClr val="dk2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endParaRPr sz="2400" dirty="0">
              <a:solidFill>
                <a:schemeClr val="dk2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 sz="1600" dirty="0">
                <a:solidFill>
                  <a:schemeClr val="dk2"/>
                </a:solidFill>
              </a:rPr>
              <a:t>Interview </a:t>
            </a:r>
            <a:r>
              <a:rPr lang="en-US" sz="1600" dirty="0" err="1">
                <a:solidFill>
                  <a:schemeClr val="dk2"/>
                </a:solidFill>
              </a:rPr>
              <a:t>récente</a:t>
            </a:r>
            <a:r>
              <a:rPr lang="en-US" sz="1600" dirty="0">
                <a:solidFill>
                  <a:schemeClr val="dk2"/>
                </a:solidFill>
              </a:rPr>
              <a:t> avec un rapporteur du </a:t>
            </a:r>
            <a:r>
              <a:rPr lang="en-US" sz="1600" dirty="0" err="1">
                <a:solidFill>
                  <a:schemeClr val="dk2"/>
                </a:solidFill>
              </a:rPr>
              <a:t>comité</a:t>
            </a:r>
            <a:r>
              <a:rPr lang="en-US" sz="1600" dirty="0">
                <a:solidFill>
                  <a:schemeClr val="dk2"/>
                </a:solidFill>
              </a:rPr>
              <a:t> bio </a:t>
            </a:r>
            <a:r>
              <a:rPr lang="en-US" sz="1600" dirty="0" err="1">
                <a:solidFill>
                  <a:schemeClr val="dk2"/>
                </a:solidFill>
              </a:rPr>
              <a:t>d’Interfel</a:t>
            </a:r>
            <a:endParaRPr sz="1600" dirty="0">
              <a:solidFill>
                <a:schemeClr val="dk2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endParaRPr sz="1900" dirty="0">
              <a:solidFill>
                <a:srgbClr val="000000"/>
              </a:solidFill>
              <a:latin typeface="Signika"/>
              <a:ea typeface="Signika"/>
              <a:cs typeface="Signika"/>
              <a:sym typeface="Signika"/>
            </a:endParaRPr>
          </a:p>
        </p:txBody>
      </p:sp>
      <p:sp>
        <p:nvSpPr>
          <p:cNvPr id="536" name="Google Shape;536;g1ec6bc812c0_0_0"/>
          <p:cNvSpPr txBox="1"/>
          <p:nvPr/>
        </p:nvSpPr>
        <p:spPr>
          <a:xfrm>
            <a:off x="3200400" y="2343150"/>
            <a:ext cx="27432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3100"/>
              </a:solidFill>
              <a:latin typeface="Signika"/>
              <a:ea typeface="Signika"/>
              <a:cs typeface="Signika"/>
              <a:sym typeface="Signika"/>
            </a:endParaRPr>
          </a:p>
        </p:txBody>
      </p:sp>
      <p:pic>
        <p:nvPicPr>
          <p:cNvPr id="537" name="Google Shape;537;g1ec6bc812c0_0_0" descr="Gestion avec un remplissage uni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537" y="53189"/>
            <a:ext cx="760676" cy="771211"/>
          </a:xfrm>
          <a:prstGeom prst="rect">
            <a:avLst/>
          </a:prstGeom>
          <a:noFill/>
          <a:ln>
            <a:noFill/>
          </a:ln>
        </p:spPr>
      </p:pic>
      <p:sp>
        <p:nvSpPr>
          <p:cNvPr id="538" name="Google Shape;538;g1ec6bc812c0_0_0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t>13</a:t>
            </a:fld>
            <a:endParaRPr>
              <a:solidFill>
                <a:srgbClr val="000000"/>
              </a:solidFill>
            </a:endParaRPr>
          </a:p>
        </p:txBody>
      </p:sp>
      <p:sp>
        <p:nvSpPr>
          <p:cNvPr id="539" name="Google Shape;539;g1ec6bc812c0_0_0"/>
          <p:cNvSpPr txBox="1"/>
          <p:nvPr/>
        </p:nvSpPr>
        <p:spPr>
          <a:xfrm>
            <a:off x="0" y="4826050"/>
            <a:ext cx="87168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>
                <a:solidFill>
                  <a:srgbClr val="66666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RÉUSSIR FRUITS ET LÉGUMES N 443 NOVEMBRE 2023</a:t>
            </a:r>
            <a:endParaRPr sz="900" b="0" i="0" u="none" strike="noStrike" cap="none">
              <a:solidFill>
                <a:srgbClr val="66666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40" name="Google Shape;540;g1ec6bc812c0_0_0"/>
          <p:cNvSpPr/>
          <p:nvPr/>
        </p:nvSpPr>
        <p:spPr>
          <a:xfrm>
            <a:off x="81175" y="1324350"/>
            <a:ext cx="3954000" cy="3389100"/>
          </a:xfrm>
          <a:prstGeom prst="roundRect">
            <a:avLst>
              <a:gd name="adj" fmla="val 16667"/>
            </a:avLst>
          </a:prstGeom>
          <a:solidFill>
            <a:srgbClr val="E7F7C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Signika"/>
                <a:ea typeface="Signika"/>
                <a:cs typeface="Signika"/>
                <a:sym typeface="Signika"/>
              </a:rPr>
              <a:t>Étude récente d'Interfel 2021-2022: </a:t>
            </a:r>
            <a:endParaRPr>
              <a:latin typeface="Signika"/>
              <a:ea typeface="Signika"/>
              <a:cs typeface="Signika"/>
              <a:sym typeface="Signik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Signika"/>
              <a:ea typeface="Signika"/>
              <a:cs typeface="Signika"/>
              <a:sym typeface="Signik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Signika"/>
                <a:ea typeface="Signika"/>
                <a:cs typeface="Signika"/>
                <a:sym typeface="Signika"/>
              </a:rPr>
              <a:t>Déconnexion entre l'offre et la demande de fruits/légumes bio :</a:t>
            </a:r>
            <a:endParaRPr>
              <a:latin typeface="Signika"/>
              <a:ea typeface="Signika"/>
              <a:cs typeface="Signika"/>
              <a:sym typeface="Signik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Signika"/>
              <a:ea typeface="Signika"/>
              <a:cs typeface="Signika"/>
              <a:sym typeface="Signika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374151"/>
              </a:buClr>
              <a:buSzPts val="1200"/>
              <a:buFont typeface="Roboto"/>
              <a:buChar char="●"/>
            </a:pPr>
            <a:r>
              <a:rPr lang="en-US">
                <a:latin typeface="Signika"/>
                <a:ea typeface="Signika"/>
                <a:cs typeface="Signika"/>
                <a:sym typeface="Signika"/>
              </a:rPr>
              <a:t>Baisse de consommation de 12% </a:t>
            </a:r>
            <a:endParaRPr>
              <a:latin typeface="Signika"/>
              <a:ea typeface="Signika"/>
              <a:cs typeface="Signika"/>
              <a:sym typeface="Signika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374151"/>
              </a:buClr>
              <a:buSzPts val="1200"/>
              <a:buFont typeface="Roboto"/>
              <a:buChar char="●"/>
            </a:pPr>
            <a:r>
              <a:rPr lang="en-US">
                <a:latin typeface="Signika"/>
                <a:ea typeface="Signika"/>
                <a:cs typeface="Signika"/>
                <a:sym typeface="Signika"/>
              </a:rPr>
              <a:t>--&gt; déficit d'offre</a:t>
            </a:r>
            <a:endParaRPr>
              <a:latin typeface="Signika"/>
              <a:ea typeface="Signika"/>
              <a:cs typeface="Signika"/>
              <a:sym typeface="Signika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Signika"/>
              <a:ea typeface="Signika"/>
              <a:cs typeface="Signika"/>
              <a:sym typeface="Signika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374151"/>
              </a:buClr>
              <a:buSzPts val="1200"/>
              <a:buFont typeface="Roboto"/>
              <a:buChar char="●"/>
            </a:pPr>
            <a:r>
              <a:rPr lang="en-US">
                <a:latin typeface="Signika"/>
                <a:ea typeface="Signika"/>
                <a:cs typeface="Signika"/>
                <a:sym typeface="Signika"/>
              </a:rPr>
              <a:t>12% de produits bio déclassés vers la vente en circuit conventionnel</a:t>
            </a:r>
            <a:endParaRPr>
              <a:latin typeface="Signika"/>
              <a:ea typeface="Signika"/>
              <a:cs typeface="Signika"/>
              <a:sym typeface="Signika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Signika"/>
              <a:ea typeface="Signika"/>
              <a:cs typeface="Signika"/>
              <a:sym typeface="Signika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374151"/>
              </a:buClr>
              <a:buSzPts val="1200"/>
              <a:buFont typeface="Roboto"/>
              <a:buChar char="●"/>
            </a:pPr>
            <a:r>
              <a:rPr lang="en-US">
                <a:latin typeface="Signika"/>
                <a:ea typeface="Signika"/>
                <a:cs typeface="Signika"/>
                <a:sym typeface="Signika"/>
              </a:rPr>
              <a:t>Perspectives peu optimistes, avec des baisses attendues de 4% en valeur et 9% en volume</a:t>
            </a:r>
            <a:endParaRPr>
              <a:latin typeface="Signika"/>
              <a:ea typeface="Signika"/>
              <a:cs typeface="Signika"/>
              <a:sym typeface="Signika"/>
            </a:endParaRPr>
          </a:p>
        </p:txBody>
      </p:sp>
      <p:sp>
        <p:nvSpPr>
          <p:cNvPr id="541" name="Google Shape;541;g1ec6bc812c0_0_0"/>
          <p:cNvSpPr/>
          <p:nvPr/>
        </p:nvSpPr>
        <p:spPr>
          <a:xfrm>
            <a:off x="4420675" y="1324350"/>
            <a:ext cx="4136100" cy="3723600"/>
          </a:xfrm>
          <a:prstGeom prst="roundRect">
            <a:avLst>
              <a:gd name="adj" fmla="val 16667"/>
            </a:avLst>
          </a:prstGeom>
          <a:solidFill>
            <a:srgbClr val="689A69">
              <a:alpha val="4706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>
              <a:latin typeface="Signika"/>
              <a:ea typeface="Signika"/>
              <a:cs typeface="Signika"/>
              <a:sym typeface="Signika"/>
            </a:endParaRPr>
          </a:p>
        </p:txBody>
      </p:sp>
      <p:sp>
        <p:nvSpPr>
          <p:cNvPr id="542" name="Google Shape;542;g1ec6bc812c0_0_0"/>
          <p:cNvSpPr txBox="1"/>
          <p:nvPr/>
        </p:nvSpPr>
        <p:spPr>
          <a:xfrm>
            <a:off x="5008075" y="2343150"/>
            <a:ext cx="4097400" cy="21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Signika"/>
              <a:ea typeface="Signika"/>
              <a:cs typeface="Signika"/>
              <a:sym typeface="Signika"/>
            </a:endParaRPr>
          </a:p>
        </p:txBody>
      </p:sp>
      <p:sp>
        <p:nvSpPr>
          <p:cNvPr id="543" name="Google Shape;543;g1ec6bc812c0_0_0"/>
          <p:cNvSpPr txBox="1"/>
          <p:nvPr/>
        </p:nvSpPr>
        <p:spPr>
          <a:xfrm>
            <a:off x="4806175" y="1425607"/>
            <a:ext cx="3365100" cy="352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Signika"/>
                <a:ea typeface="Signika"/>
                <a:cs typeface="Signika"/>
                <a:sym typeface="Signika"/>
              </a:rPr>
              <a:t>Actions d'Interfel :</a:t>
            </a:r>
            <a:endParaRPr>
              <a:latin typeface="Signika"/>
              <a:ea typeface="Signika"/>
              <a:cs typeface="Signika"/>
              <a:sym typeface="Signik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Signika"/>
              <a:ea typeface="Signika"/>
              <a:cs typeface="Signika"/>
              <a:sym typeface="Signika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74151"/>
              </a:buClr>
              <a:buSzPts val="1200"/>
              <a:buFont typeface="Roboto"/>
              <a:buChar char="●"/>
            </a:pPr>
            <a:r>
              <a:rPr lang="en-US">
                <a:latin typeface="Signika"/>
                <a:ea typeface="Signika"/>
                <a:cs typeface="Signika"/>
                <a:sym typeface="Signika"/>
              </a:rPr>
              <a:t>Campagne de communication lancée en 2022 "Prenez en main la bio"  pour promouvoir les produits bio</a:t>
            </a:r>
            <a:endParaRPr>
              <a:latin typeface="Signika"/>
              <a:ea typeface="Signika"/>
              <a:cs typeface="Signika"/>
              <a:sym typeface="Signika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Signika"/>
              <a:ea typeface="Signika"/>
              <a:cs typeface="Signika"/>
              <a:sym typeface="Signika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74151"/>
              </a:buClr>
              <a:buSzPts val="1200"/>
              <a:buFont typeface="Roboto"/>
              <a:buChar char="●"/>
            </a:pPr>
            <a:r>
              <a:rPr lang="en-US">
                <a:latin typeface="Signika"/>
                <a:ea typeface="Signika"/>
                <a:cs typeface="Signika"/>
                <a:sym typeface="Signika"/>
              </a:rPr>
              <a:t>Appel à un accompagnement accru des pouvoirs publics pour maîtriser les coûts de production</a:t>
            </a:r>
            <a:endParaRPr>
              <a:latin typeface="Signika"/>
              <a:ea typeface="Signika"/>
              <a:cs typeface="Signika"/>
              <a:sym typeface="Signika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Signika"/>
              <a:ea typeface="Signika"/>
              <a:cs typeface="Signika"/>
              <a:sym typeface="Signika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74151"/>
              </a:buClr>
              <a:buSzPts val="1200"/>
              <a:buFont typeface="Roboto"/>
              <a:buChar char="●"/>
            </a:pPr>
            <a:r>
              <a:rPr lang="en-US">
                <a:latin typeface="Signika"/>
                <a:ea typeface="Signika"/>
                <a:cs typeface="Signika"/>
                <a:sym typeface="Signika"/>
              </a:rPr>
              <a:t>Focus sur optimisation de l'approvisionnement et sensibilisation des professionnels</a:t>
            </a:r>
            <a:endParaRPr>
              <a:latin typeface="Signika"/>
              <a:ea typeface="Signika"/>
              <a:cs typeface="Signika"/>
              <a:sym typeface="Signik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Signika"/>
              <a:ea typeface="Signika"/>
              <a:cs typeface="Signika"/>
              <a:sym typeface="Signika"/>
            </a:endParaRPr>
          </a:p>
        </p:txBody>
      </p:sp>
      <p:pic>
        <p:nvPicPr>
          <p:cNvPr id="544" name="Google Shape;544;g1ec6bc812c0_0_0"/>
          <p:cNvPicPr preferRelativeResize="0"/>
          <p:nvPr/>
        </p:nvPicPr>
        <p:blipFill rotWithShape="1">
          <a:blip r:embed="rId6">
            <a:alphaModFix/>
          </a:blip>
          <a:srcRect t="-11300" b="11300"/>
          <a:stretch/>
        </p:blipFill>
        <p:spPr>
          <a:xfrm>
            <a:off x="7690611" y="-99190"/>
            <a:ext cx="1377179" cy="77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C6D5AF9-4EB3-C255-CE58-30566A3CF9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108306" t="-108306" r="-108306" b="-108306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2820"/>
    </mc:Choice>
    <mc:Fallback>
      <p:transition spd="slow" advTm="828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g2a1a9f07d1c_0_37"/>
          <p:cNvSpPr txBox="1">
            <a:spLocks noGrp="1"/>
          </p:cNvSpPr>
          <p:nvPr>
            <p:ph type="title"/>
          </p:nvPr>
        </p:nvSpPr>
        <p:spPr>
          <a:xfrm>
            <a:off x="1187600" y="455525"/>
            <a:ext cx="8879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/>
              <a:t>Présentation de la stratégie nationale biodiversité 2030</a:t>
            </a:r>
            <a:endParaRPr sz="2500"/>
          </a:p>
        </p:txBody>
      </p:sp>
      <p:sp>
        <p:nvSpPr>
          <p:cNvPr id="550" name="Google Shape;550;g2a1a9f07d1c_0_37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  <p:pic>
        <p:nvPicPr>
          <p:cNvPr id="551" name="Google Shape;551;g2a1a9f07d1c_0_37"/>
          <p:cNvPicPr preferRelativeResize="0"/>
          <p:nvPr/>
        </p:nvPicPr>
        <p:blipFill rotWithShape="1">
          <a:blip r:embed="rId5">
            <a:alphaModFix/>
          </a:blip>
          <a:srcRect l="18595" t="17559" r="21517" b="17331"/>
          <a:stretch/>
        </p:blipFill>
        <p:spPr>
          <a:xfrm>
            <a:off x="0" y="293925"/>
            <a:ext cx="1187600" cy="1291100"/>
          </a:xfrm>
          <a:prstGeom prst="rect">
            <a:avLst/>
          </a:prstGeom>
          <a:noFill/>
          <a:ln>
            <a:noFill/>
          </a:ln>
        </p:spPr>
      </p:pic>
      <p:sp>
        <p:nvSpPr>
          <p:cNvPr id="552" name="Google Shape;552;g2a1a9f07d1c_0_37"/>
          <p:cNvSpPr/>
          <p:nvPr/>
        </p:nvSpPr>
        <p:spPr>
          <a:xfrm>
            <a:off x="107050" y="1736200"/>
            <a:ext cx="3096600" cy="587700"/>
          </a:xfrm>
          <a:prstGeom prst="flowChartAlternateProcess">
            <a:avLst/>
          </a:prstGeom>
          <a:solidFill>
            <a:srgbClr val="E7F7C8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Signika"/>
                <a:ea typeface="Signika"/>
                <a:cs typeface="Signika"/>
                <a:sym typeface="Signika"/>
              </a:rPr>
              <a:t>Bilan décevant de la SNB 2011-2020</a:t>
            </a:r>
            <a:endParaRPr>
              <a:latin typeface="Signika"/>
              <a:ea typeface="Signika"/>
              <a:cs typeface="Signika"/>
              <a:sym typeface="Signika"/>
            </a:endParaRPr>
          </a:p>
        </p:txBody>
      </p:sp>
      <p:sp>
        <p:nvSpPr>
          <p:cNvPr id="553" name="Google Shape;553;g2a1a9f07d1c_0_37"/>
          <p:cNvSpPr txBox="1"/>
          <p:nvPr/>
        </p:nvSpPr>
        <p:spPr>
          <a:xfrm>
            <a:off x="0" y="4820400"/>
            <a:ext cx="70035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rgbClr val="66666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https://www.pleinchamp.com/actualite/une-strategie-nationale-biodiversite-2030-adossee-a-la-pac-et-autres-plans-nationaux</a:t>
            </a:r>
            <a:endParaRPr sz="900">
              <a:solidFill>
                <a:srgbClr val="66666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554" name="Google Shape;554;g2a1a9f07d1c_0_37"/>
          <p:cNvCxnSpPr>
            <a:cxnSpLocks/>
            <a:stCxn id="552" idx="3"/>
            <a:endCxn id="555" idx="1"/>
          </p:cNvCxnSpPr>
          <p:nvPr/>
        </p:nvCxnSpPr>
        <p:spPr>
          <a:xfrm>
            <a:off x="3203650" y="2030050"/>
            <a:ext cx="58785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555" name="Google Shape;555;g2a1a9f07d1c_0_37"/>
          <p:cNvSpPr/>
          <p:nvPr/>
        </p:nvSpPr>
        <p:spPr>
          <a:xfrm>
            <a:off x="3791500" y="1310950"/>
            <a:ext cx="5153397" cy="1438200"/>
          </a:xfrm>
          <a:prstGeom prst="roundRect">
            <a:avLst>
              <a:gd name="adj" fmla="val 16667"/>
            </a:avLst>
          </a:prstGeom>
          <a:solidFill>
            <a:srgbClr val="E7F7C8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Signika"/>
                <a:ea typeface="Signika"/>
                <a:cs typeface="Signika"/>
                <a:sym typeface="Signika"/>
              </a:rPr>
              <a:t>La SNB 2030 recense 40 mesures destinées à :</a:t>
            </a:r>
            <a:endParaRPr>
              <a:latin typeface="Signika"/>
              <a:ea typeface="Signika"/>
              <a:cs typeface="Signika"/>
              <a:sym typeface="Signika"/>
            </a:endParaRPr>
          </a:p>
          <a:p>
            <a:pPr marL="457200" marR="0" lvl="0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Signika"/>
              <a:buChar char="●"/>
            </a:pPr>
            <a:r>
              <a:rPr lang="en-US" sz="1300">
                <a:latin typeface="Signika"/>
                <a:ea typeface="Signika"/>
                <a:cs typeface="Signika"/>
                <a:sym typeface="Signika"/>
              </a:rPr>
              <a:t>Réduire les pressions qui s’exercent sur la biodiversité</a:t>
            </a:r>
            <a:endParaRPr sz="1300">
              <a:latin typeface="Signika"/>
              <a:ea typeface="Signika"/>
              <a:cs typeface="Signika"/>
              <a:sym typeface="Signika"/>
            </a:endParaRPr>
          </a:p>
          <a:p>
            <a:pPr marL="457200" marR="0" lvl="0" indent="-3079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D3049"/>
              </a:buClr>
              <a:buSzPts val="1250"/>
              <a:buFont typeface="Times New Roman"/>
              <a:buChar char="●"/>
            </a:pPr>
            <a:r>
              <a:rPr lang="en-US" sz="1300">
                <a:latin typeface="Signika"/>
                <a:ea typeface="Signika"/>
                <a:cs typeface="Signika"/>
                <a:sym typeface="Signika"/>
              </a:rPr>
              <a:t>Restaurer la biodiversité partout là où c’est possible</a:t>
            </a:r>
            <a:endParaRPr sz="1300">
              <a:latin typeface="Signika"/>
              <a:ea typeface="Signika"/>
              <a:cs typeface="Signika"/>
              <a:sym typeface="Signika"/>
            </a:endParaRPr>
          </a:p>
          <a:p>
            <a:pPr marL="457200" marR="0" lvl="0" indent="-3079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D3049"/>
              </a:buClr>
              <a:buSzPts val="1250"/>
              <a:buFont typeface="Times New Roman"/>
              <a:buChar char="●"/>
            </a:pPr>
            <a:r>
              <a:rPr lang="en-US" sz="1300">
                <a:latin typeface="Signika"/>
                <a:ea typeface="Signika"/>
                <a:cs typeface="Signika"/>
                <a:sym typeface="Signika"/>
              </a:rPr>
              <a:t>Mobiliser tous les acteurs</a:t>
            </a:r>
            <a:endParaRPr sz="1300">
              <a:latin typeface="Signika"/>
              <a:ea typeface="Signika"/>
              <a:cs typeface="Signika"/>
              <a:sym typeface="Signika"/>
            </a:endParaRPr>
          </a:p>
          <a:p>
            <a:pPr marL="457200" marR="0" lvl="0" indent="-3079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D3049"/>
              </a:buClr>
              <a:buSzPts val="1250"/>
              <a:buFont typeface="Times New Roman"/>
              <a:buChar char="●"/>
            </a:pPr>
            <a:r>
              <a:rPr lang="en-US" sz="1300">
                <a:latin typeface="Signika"/>
                <a:ea typeface="Signika"/>
                <a:cs typeface="Signika"/>
                <a:sym typeface="Signika"/>
              </a:rPr>
              <a:t>Déployer les moyens propre à atteindre les objectifs</a:t>
            </a:r>
            <a:endParaRPr sz="1250">
              <a:solidFill>
                <a:srgbClr val="2D304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56" name="Google Shape;556;g2a1a9f07d1c_0_37"/>
          <p:cNvSpPr/>
          <p:nvPr/>
        </p:nvSpPr>
        <p:spPr>
          <a:xfrm>
            <a:off x="490400" y="3311650"/>
            <a:ext cx="7206000" cy="1438200"/>
          </a:xfrm>
          <a:prstGeom prst="roundRect">
            <a:avLst>
              <a:gd name="adj" fmla="val 16667"/>
            </a:avLst>
          </a:prstGeom>
          <a:solidFill>
            <a:srgbClr val="E7F7C8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0797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D3049"/>
              </a:buClr>
              <a:buSzPts val="1250"/>
              <a:buFont typeface="Times New Roman"/>
              <a:buChar char="●"/>
            </a:pPr>
            <a:r>
              <a:rPr lang="en-US" sz="1100"/>
              <a:t>10% du territoire en protection forte, 400 nouvelles aires protégées, zéro artificialisation nette en 2050</a:t>
            </a:r>
            <a:endParaRPr sz="1100"/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/>
              <a:t>Favoriser les haies, maintenir et restaurer les prairies permanentes</a:t>
            </a:r>
            <a:endParaRPr sz="1100"/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/>
              <a:t>21% de SAU et 50.000 exploitations HVE d’ici 2030</a:t>
            </a:r>
            <a:endParaRPr sz="1100"/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/>
              <a:t>Promotion de la diversification des cultures, des espèces animales et des ressources génétiques</a:t>
            </a:r>
            <a:endParaRPr sz="1100"/>
          </a:p>
        </p:txBody>
      </p:sp>
      <p:cxnSp>
        <p:nvCxnSpPr>
          <p:cNvPr id="557" name="Google Shape;557;g2a1a9f07d1c_0_37"/>
          <p:cNvCxnSpPr>
            <a:cxnSpLocks/>
            <a:stCxn id="555" idx="2"/>
            <a:endCxn id="556" idx="0"/>
          </p:cNvCxnSpPr>
          <p:nvPr/>
        </p:nvCxnSpPr>
        <p:spPr>
          <a:xfrm flipH="1">
            <a:off x="4093400" y="2749150"/>
            <a:ext cx="2274799" cy="562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F46EEC0-72C0-2AD7-D1C0-2763F1A08C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08306" t="-108306" r="-108306" b="-108306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5440"/>
    </mc:Choice>
    <mc:Fallback>
      <p:transition spd="slow" advTm="954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14"/>
          <p:cNvSpPr/>
          <p:nvPr/>
        </p:nvSpPr>
        <p:spPr>
          <a:xfrm>
            <a:off x="4072050" y="1375738"/>
            <a:ext cx="979155" cy="752712"/>
          </a:xfrm>
          <a:prstGeom prst="ellipse">
            <a:avLst/>
          </a:prstGeom>
          <a:solidFill>
            <a:srgbClr val="CCEC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31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3" name="Google Shape;563;p14"/>
          <p:cNvSpPr/>
          <p:nvPr/>
        </p:nvSpPr>
        <p:spPr>
          <a:xfrm>
            <a:off x="4095175" y="1231028"/>
            <a:ext cx="1140900" cy="1140900"/>
          </a:xfrm>
          <a:prstGeom prst="ellipse">
            <a:avLst/>
          </a:prstGeom>
          <a:solidFill>
            <a:srgbClr val="FFFFFF">
              <a:alpha val="2352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31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4" name="Google Shape;564;p14"/>
          <p:cNvSpPr txBox="1"/>
          <p:nvPr/>
        </p:nvSpPr>
        <p:spPr>
          <a:xfrm>
            <a:off x="3906247" y="1342172"/>
            <a:ext cx="1323042" cy="82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0" i="0" u="none" strike="noStrike" cap="none">
                <a:solidFill>
                  <a:srgbClr val="003100"/>
                </a:solidFill>
                <a:latin typeface="Signika"/>
                <a:ea typeface="Signika"/>
                <a:cs typeface="Signika"/>
                <a:sym typeface="Signika"/>
              </a:rPr>
              <a:t>05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5" name="Google Shape;565;p14"/>
          <p:cNvSpPr txBox="1"/>
          <p:nvPr/>
        </p:nvSpPr>
        <p:spPr>
          <a:xfrm>
            <a:off x="4130975" y="2166054"/>
            <a:ext cx="4686266" cy="818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ignika SemiBold"/>
              <a:buNone/>
            </a:pPr>
            <a:r>
              <a:rPr lang="en-US" sz="4400" b="0" i="0" u="none" strike="noStrike" cap="none">
                <a:solidFill>
                  <a:srgbClr val="003100"/>
                </a:solidFill>
                <a:latin typeface="Signika SemiBold"/>
                <a:ea typeface="Signika SemiBold"/>
                <a:cs typeface="Signika SemiBold"/>
                <a:sym typeface="Signika SemiBold"/>
              </a:rPr>
              <a:t>DOSSIER</a:t>
            </a:r>
            <a:endParaRPr sz="3000" b="0" i="0" u="none" strike="noStrike" cap="none">
              <a:solidFill>
                <a:schemeClr val="dk1"/>
              </a:solidFill>
              <a:latin typeface="Signika SemiBold"/>
              <a:ea typeface="Signika SemiBold"/>
              <a:cs typeface="Signika SemiBold"/>
              <a:sym typeface="Signika SemiBold"/>
            </a:endParaRPr>
          </a:p>
        </p:txBody>
      </p:sp>
      <p:pic>
        <p:nvPicPr>
          <p:cNvPr id="566" name="Google Shape;566;p14" descr="Dossier ouvert avec un remplissage uni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48928" y="1809214"/>
            <a:ext cx="1443775" cy="1337660"/>
          </a:xfrm>
          <a:prstGeom prst="rect">
            <a:avLst/>
          </a:prstGeom>
          <a:noFill/>
          <a:ln>
            <a:noFill/>
          </a:ln>
        </p:spPr>
      </p:pic>
      <p:sp>
        <p:nvSpPr>
          <p:cNvPr id="567" name="Google Shape;567;p14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t>15</a:t>
            </a:fld>
            <a:endParaRPr>
              <a:solidFill>
                <a:srgbClr val="000000"/>
              </a:solidFill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FEEDF85-7A49-2461-7014-419B6112C1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08306" t="-108306" r="-108306" b="-108306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31"/>
    </mc:Choice>
    <mc:Fallback>
      <p:transition spd="slow" advTm="32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g2a1c8d3b3ce_0_0"/>
          <p:cNvSpPr txBox="1">
            <a:spLocks noGrp="1"/>
          </p:cNvSpPr>
          <p:nvPr>
            <p:ph type="title"/>
          </p:nvPr>
        </p:nvSpPr>
        <p:spPr>
          <a:xfrm>
            <a:off x="636100" y="63950"/>
            <a:ext cx="8508000" cy="91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 sz="2300">
                <a:solidFill>
                  <a:srgbClr val="0F0F0F"/>
                </a:solidFill>
                <a:latin typeface="Signika"/>
                <a:ea typeface="Signika"/>
                <a:cs typeface="Signika"/>
                <a:sym typeface="Signika"/>
              </a:rPr>
              <a:t>Les panneaux retournés : la colère des agriculteurs</a:t>
            </a:r>
            <a:endParaRPr sz="2300">
              <a:solidFill>
                <a:schemeClr val="dk2"/>
              </a:solidFill>
              <a:latin typeface="Signika"/>
              <a:ea typeface="Signika"/>
              <a:cs typeface="Signika"/>
              <a:sym typeface="Signika"/>
            </a:endParaRPr>
          </a:p>
        </p:txBody>
      </p:sp>
      <p:pic>
        <p:nvPicPr>
          <p:cNvPr id="573" name="Google Shape;573;g2a1c8d3b3ce_0_0" descr="Dossier ouvert avec un remplissage uni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3400" y="19233"/>
            <a:ext cx="602700" cy="572066"/>
          </a:xfrm>
          <a:prstGeom prst="rect">
            <a:avLst/>
          </a:prstGeom>
          <a:noFill/>
          <a:ln>
            <a:noFill/>
          </a:ln>
        </p:spPr>
      </p:pic>
      <p:sp>
        <p:nvSpPr>
          <p:cNvPr id="574" name="Google Shape;574;g2a1c8d3b3ce_0_0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t>16</a:t>
            </a:fld>
            <a:endParaRPr>
              <a:solidFill>
                <a:srgbClr val="000000"/>
              </a:solidFill>
            </a:endParaRPr>
          </a:p>
        </p:txBody>
      </p:sp>
      <p:pic>
        <p:nvPicPr>
          <p:cNvPr id="575" name="Google Shape;575;g2a1c8d3b3ce_0_0"/>
          <p:cNvPicPr preferRelativeResize="0"/>
          <p:nvPr/>
        </p:nvPicPr>
        <p:blipFill rotWithShape="1">
          <a:blip r:embed="rId6">
            <a:alphaModFix/>
          </a:blip>
          <a:srcRect l="8122" t="7354" r="1828" b="16274"/>
          <a:stretch/>
        </p:blipFill>
        <p:spPr>
          <a:xfrm>
            <a:off x="1498400" y="2715750"/>
            <a:ext cx="3555351" cy="2007775"/>
          </a:xfrm>
          <a:prstGeom prst="rect">
            <a:avLst/>
          </a:prstGeom>
          <a:noFill/>
          <a:ln>
            <a:noFill/>
          </a:ln>
        </p:spPr>
      </p:pic>
      <p:sp>
        <p:nvSpPr>
          <p:cNvPr id="576" name="Google Shape;576;g2a1c8d3b3ce_0_0"/>
          <p:cNvSpPr txBox="1"/>
          <p:nvPr/>
        </p:nvSpPr>
        <p:spPr>
          <a:xfrm>
            <a:off x="1715900" y="4723525"/>
            <a:ext cx="3000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2"/>
                </a:solidFill>
                <a:latin typeface="Signika"/>
                <a:ea typeface="Signika"/>
                <a:cs typeface="Signika"/>
                <a:sym typeface="Signika"/>
              </a:rPr>
              <a:t>Photo : Ouest France</a:t>
            </a:r>
            <a:endParaRPr/>
          </a:p>
        </p:txBody>
      </p:sp>
      <p:sp>
        <p:nvSpPr>
          <p:cNvPr id="577" name="Google Shape;577;g2a1c8d3b3ce_0_0"/>
          <p:cNvSpPr txBox="1"/>
          <p:nvPr/>
        </p:nvSpPr>
        <p:spPr>
          <a:xfrm>
            <a:off x="308300" y="870425"/>
            <a:ext cx="3933600" cy="179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lt1"/>
                </a:solidFill>
                <a:latin typeface="Signika"/>
                <a:ea typeface="Signika"/>
                <a:cs typeface="Signika"/>
                <a:sym typeface="Signika"/>
              </a:rPr>
              <a:t>Contexte tendu :</a:t>
            </a:r>
            <a:endParaRPr sz="1800" b="1">
              <a:solidFill>
                <a:schemeClr val="lt1"/>
              </a:solidFill>
              <a:latin typeface="Signika"/>
              <a:ea typeface="Signika"/>
              <a:cs typeface="Signika"/>
              <a:sym typeface="Signika"/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Signika"/>
              <a:buChar char="-"/>
            </a:pPr>
            <a:r>
              <a:rPr lang="en-US" sz="1500" b="1">
                <a:solidFill>
                  <a:schemeClr val="lt1"/>
                </a:solidFill>
                <a:latin typeface="Signika"/>
                <a:ea typeface="Signika"/>
                <a:cs typeface="Signika"/>
                <a:sym typeface="Signika"/>
              </a:rPr>
              <a:t>Guerre en Ukraine</a:t>
            </a:r>
            <a:endParaRPr sz="1500" b="1">
              <a:solidFill>
                <a:schemeClr val="lt1"/>
              </a:solidFill>
              <a:latin typeface="Signika"/>
              <a:ea typeface="Signika"/>
              <a:cs typeface="Signika"/>
              <a:sym typeface="Signika"/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Signika"/>
              <a:buChar char="-"/>
            </a:pPr>
            <a:r>
              <a:rPr lang="en-US" sz="1500" b="1">
                <a:solidFill>
                  <a:schemeClr val="lt1"/>
                </a:solidFill>
                <a:latin typeface="Signika"/>
                <a:ea typeface="Signika"/>
                <a:cs typeface="Signika"/>
                <a:sym typeface="Signika"/>
              </a:rPr>
              <a:t>Grippe aviaire</a:t>
            </a:r>
            <a:endParaRPr sz="1500" b="1">
              <a:solidFill>
                <a:schemeClr val="lt1"/>
              </a:solidFill>
              <a:latin typeface="Signika"/>
              <a:ea typeface="Signika"/>
              <a:cs typeface="Signika"/>
              <a:sym typeface="Signika"/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Signika"/>
              <a:buChar char="-"/>
            </a:pPr>
            <a:r>
              <a:rPr lang="en-US" sz="1500" b="1">
                <a:solidFill>
                  <a:schemeClr val="lt1"/>
                </a:solidFill>
                <a:latin typeface="Signika"/>
                <a:ea typeface="Signika"/>
                <a:cs typeface="Signika"/>
                <a:sym typeface="Signika"/>
              </a:rPr>
              <a:t>MHE (maladie hémorragique épizootique)</a:t>
            </a:r>
            <a:endParaRPr sz="1500" b="1">
              <a:solidFill>
                <a:schemeClr val="lt1"/>
              </a:solidFill>
              <a:latin typeface="Signika"/>
              <a:ea typeface="Signika"/>
              <a:cs typeface="Signika"/>
              <a:sym typeface="Signika"/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Signika"/>
              <a:buChar char="-"/>
            </a:pPr>
            <a:r>
              <a:rPr lang="en-US" sz="1500" b="1">
                <a:solidFill>
                  <a:schemeClr val="lt1"/>
                </a:solidFill>
                <a:latin typeface="Signika"/>
                <a:ea typeface="Signika"/>
                <a:cs typeface="Signika"/>
                <a:sym typeface="Signika"/>
              </a:rPr>
              <a:t>Nouvelles réglementations</a:t>
            </a:r>
            <a:endParaRPr sz="1500" b="1">
              <a:solidFill>
                <a:schemeClr val="lt1"/>
              </a:solidFill>
              <a:latin typeface="Signika"/>
              <a:ea typeface="Signika"/>
              <a:cs typeface="Signika"/>
              <a:sym typeface="Signika"/>
            </a:endParaRPr>
          </a:p>
        </p:txBody>
      </p:sp>
      <p:sp>
        <p:nvSpPr>
          <p:cNvPr id="578" name="Google Shape;578;g2a1c8d3b3ce_0_0"/>
          <p:cNvSpPr txBox="1"/>
          <p:nvPr/>
        </p:nvSpPr>
        <p:spPr>
          <a:xfrm>
            <a:off x="5219875" y="1580200"/>
            <a:ext cx="3673800" cy="283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2385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500"/>
              <a:buFont typeface="Signika"/>
              <a:buChar char="●"/>
            </a:pPr>
            <a:r>
              <a:rPr lang="en-US" sz="1500">
                <a:solidFill>
                  <a:srgbClr val="434343"/>
                </a:solidFill>
                <a:latin typeface="Signika"/>
                <a:ea typeface="Signika"/>
                <a:cs typeface="Signika"/>
                <a:sym typeface="Signika"/>
              </a:rPr>
              <a:t>Début 23 Novembre =&gt; Yonne</a:t>
            </a:r>
            <a:endParaRPr sz="1500">
              <a:solidFill>
                <a:srgbClr val="434343"/>
              </a:solidFill>
              <a:latin typeface="Signika"/>
              <a:ea typeface="Signika"/>
              <a:cs typeface="Signika"/>
              <a:sym typeface="Signika"/>
            </a:endParaRPr>
          </a:p>
          <a:p>
            <a:pPr marL="457200" lvl="0" indent="-32385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500"/>
              <a:buFont typeface="Signika"/>
              <a:buChar char="●"/>
            </a:pPr>
            <a:r>
              <a:rPr lang="en-US" sz="1500">
                <a:solidFill>
                  <a:srgbClr val="434343"/>
                </a:solidFill>
                <a:latin typeface="Signika"/>
                <a:ea typeface="Signika"/>
                <a:cs typeface="Signika"/>
                <a:sym typeface="Signika"/>
              </a:rPr>
              <a:t>Syndicat des Jeunes Agriculteurs + Fédération Nationale des Syndicats d’Exploitants Agricoles (FNSEA)</a:t>
            </a:r>
            <a:endParaRPr sz="1500">
              <a:solidFill>
                <a:srgbClr val="434343"/>
              </a:solidFill>
              <a:latin typeface="Signika"/>
              <a:ea typeface="Signika"/>
              <a:cs typeface="Signika"/>
              <a:sym typeface="Signika"/>
            </a:endParaRPr>
          </a:p>
          <a:p>
            <a:pPr marL="457200" lvl="0" indent="-32385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500"/>
              <a:buFont typeface="Signika"/>
              <a:buChar char="●"/>
            </a:pPr>
            <a:r>
              <a:rPr lang="en-US" sz="1500">
                <a:solidFill>
                  <a:srgbClr val="434343"/>
                </a:solidFill>
                <a:latin typeface="Signika"/>
                <a:ea typeface="Signika"/>
                <a:cs typeface="Signika"/>
                <a:sym typeface="Signika"/>
              </a:rPr>
              <a:t>“On marche sur la tête”</a:t>
            </a:r>
            <a:endParaRPr sz="1500">
              <a:solidFill>
                <a:srgbClr val="434343"/>
              </a:solidFill>
              <a:latin typeface="Signika"/>
              <a:ea typeface="Signika"/>
              <a:cs typeface="Signika"/>
              <a:sym typeface="Signika"/>
            </a:endParaRPr>
          </a:p>
          <a:p>
            <a:pPr marL="457200" lvl="0" indent="-32385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500"/>
              <a:buFont typeface="Signika"/>
              <a:buChar char="●"/>
            </a:pPr>
            <a:r>
              <a:rPr lang="en-US" sz="1500">
                <a:solidFill>
                  <a:srgbClr val="434343"/>
                </a:solidFill>
                <a:latin typeface="Signika"/>
                <a:ea typeface="Signika"/>
                <a:cs typeface="Signika"/>
                <a:sym typeface="Signika"/>
              </a:rPr>
              <a:t>Action pacifiste =&gt; Retourner les panneaux entrée et sortie de village</a:t>
            </a:r>
            <a:endParaRPr sz="1500">
              <a:solidFill>
                <a:srgbClr val="434343"/>
              </a:solidFill>
              <a:latin typeface="Signika"/>
              <a:ea typeface="Signika"/>
              <a:cs typeface="Signika"/>
              <a:sym typeface="Signika"/>
            </a:endParaRPr>
          </a:p>
          <a:p>
            <a:pPr marL="457200" lvl="0" indent="-32385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500"/>
              <a:buFont typeface="Signika"/>
              <a:buChar char="●"/>
            </a:pPr>
            <a:r>
              <a:rPr lang="en-US" sz="1500">
                <a:solidFill>
                  <a:srgbClr val="434343"/>
                </a:solidFill>
                <a:latin typeface="Signika"/>
                <a:ea typeface="Signika"/>
                <a:cs typeface="Signika"/>
                <a:sym typeface="Signika"/>
              </a:rPr>
              <a:t>Action étendue à toute la France</a:t>
            </a:r>
            <a:endParaRPr sz="1500">
              <a:solidFill>
                <a:srgbClr val="434343"/>
              </a:solidFill>
              <a:latin typeface="Signika"/>
              <a:ea typeface="Signika"/>
              <a:cs typeface="Signika"/>
              <a:sym typeface="Signika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71D135B-0AE3-FCAC-4057-0F5B9CCCFF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108306" t="-108306" r="-108306" b="-108306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6065"/>
    </mc:Choice>
    <mc:Fallback>
      <p:transition spd="slow" advTm="760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g2a1c8d3b3ce_0_29"/>
          <p:cNvSpPr txBox="1">
            <a:spLocks noGrp="1"/>
          </p:cNvSpPr>
          <p:nvPr>
            <p:ph type="title"/>
          </p:nvPr>
        </p:nvSpPr>
        <p:spPr>
          <a:xfrm>
            <a:off x="636100" y="63950"/>
            <a:ext cx="8508000" cy="91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 sz="2300">
                <a:solidFill>
                  <a:srgbClr val="0F0F0F"/>
                </a:solidFill>
                <a:latin typeface="Signika"/>
                <a:ea typeface="Signika"/>
                <a:cs typeface="Signika"/>
                <a:sym typeface="Signika"/>
              </a:rPr>
              <a:t>Les panneaux retournés : la colère des agriculteurs</a:t>
            </a:r>
            <a:endParaRPr sz="2300">
              <a:solidFill>
                <a:schemeClr val="dk2"/>
              </a:solidFill>
              <a:latin typeface="Signika"/>
              <a:ea typeface="Signika"/>
              <a:cs typeface="Signika"/>
              <a:sym typeface="Signika"/>
            </a:endParaRPr>
          </a:p>
        </p:txBody>
      </p:sp>
      <p:pic>
        <p:nvPicPr>
          <p:cNvPr id="584" name="Google Shape;584;g2a1c8d3b3ce_0_29" descr="Dossier ouvert avec un remplissage uni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3400" y="19233"/>
            <a:ext cx="602700" cy="572066"/>
          </a:xfrm>
          <a:prstGeom prst="rect">
            <a:avLst/>
          </a:prstGeom>
          <a:noFill/>
          <a:ln>
            <a:noFill/>
          </a:ln>
        </p:spPr>
      </p:pic>
      <p:sp>
        <p:nvSpPr>
          <p:cNvPr id="585" name="Google Shape;585;g2a1c8d3b3ce_0_29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t>17</a:t>
            </a:fld>
            <a:endParaRPr>
              <a:solidFill>
                <a:srgbClr val="000000"/>
              </a:solidFill>
            </a:endParaRPr>
          </a:p>
        </p:txBody>
      </p:sp>
      <p:sp>
        <p:nvSpPr>
          <p:cNvPr id="586" name="Google Shape;586;g2a1c8d3b3ce_0_29"/>
          <p:cNvSpPr txBox="1"/>
          <p:nvPr/>
        </p:nvSpPr>
        <p:spPr>
          <a:xfrm>
            <a:off x="6711125" y="3589000"/>
            <a:ext cx="1602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2"/>
                </a:solidFill>
                <a:latin typeface="Signika"/>
                <a:ea typeface="Signika"/>
                <a:cs typeface="Signika"/>
                <a:sym typeface="Signika"/>
              </a:rPr>
              <a:t>Photo : Le Moci</a:t>
            </a:r>
            <a:endParaRPr/>
          </a:p>
        </p:txBody>
      </p:sp>
      <p:sp>
        <p:nvSpPr>
          <p:cNvPr id="587" name="Google Shape;587;g2a1c8d3b3ce_0_29"/>
          <p:cNvSpPr txBox="1"/>
          <p:nvPr/>
        </p:nvSpPr>
        <p:spPr>
          <a:xfrm>
            <a:off x="233100" y="1272800"/>
            <a:ext cx="5091000" cy="357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>
                <a:solidFill>
                  <a:schemeClr val="lt1"/>
                </a:solidFill>
                <a:latin typeface="Signika"/>
                <a:ea typeface="Signika"/>
                <a:cs typeface="Signika"/>
                <a:sym typeface="Signika"/>
              </a:rPr>
              <a:t>Dénonciations :</a:t>
            </a:r>
            <a:endParaRPr sz="1700" b="1">
              <a:solidFill>
                <a:schemeClr val="lt1"/>
              </a:solidFill>
              <a:latin typeface="Signika"/>
              <a:ea typeface="Signika"/>
              <a:cs typeface="Signika"/>
              <a:sym typeface="Signika"/>
            </a:endParaRPr>
          </a:p>
          <a:p>
            <a:pPr marL="457200" lvl="0" indent="-3238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80B31A"/>
              </a:buClr>
              <a:buSzPts val="1500"/>
              <a:buFont typeface="Signika"/>
              <a:buChar char="-"/>
            </a:pPr>
            <a:r>
              <a:rPr lang="en-US" sz="1500" b="1">
                <a:solidFill>
                  <a:srgbClr val="80B31A"/>
                </a:solidFill>
                <a:latin typeface="Signika"/>
                <a:ea typeface="Signika"/>
                <a:cs typeface="Signika"/>
                <a:sym typeface="Signika"/>
              </a:rPr>
              <a:t>Nouvelles taxes ou renforcées</a:t>
            </a:r>
            <a:endParaRPr sz="1500" b="1">
              <a:solidFill>
                <a:srgbClr val="80B31A"/>
              </a:solidFill>
              <a:latin typeface="Signika"/>
              <a:ea typeface="Signika"/>
              <a:cs typeface="Signika"/>
              <a:sym typeface="Signika"/>
            </a:endParaRPr>
          </a:p>
          <a:p>
            <a:pPr marL="457200" lvl="0" indent="-3238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80B31A"/>
              </a:buClr>
              <a:buSzPts val="1500"/>
              <a:buFont typeface="Signika"/>
              <a:buChar char="-"/>
            </a:pPr>
            <a:r>
              <a:rPr lang="en-US" sz="1500" b="1">
                <a:solidFill>
                  <a:srgbClr val="80B31A"/>
                </a:solidFill>
                <a:latin typeface="Signika"/>
                <a:ea typeface="Signika"/>
                <a:cs typeface="Signika"/>
                <a:sym typeface="Signika"/>
              </a:rPr>
              <a:t>Augmentation de la redevance sur l’usage de l’eau et des produits phytosanitaires</a:t>
            </a:r>
            <a:endParaRPr sz="1500" b="1">
              <a:solidFill>
                <a:srgbClr val="80B31A"/>
              </a:solidFill>
              <a:latin typeface="Signika"/>
              <a:ea typeface="Signika"/>
              <a:cs typeface="Signika"/>
              <a:sym typeface="Signika"/>
            </a:endParaRPr>
          </a:p>
          <a:p>
            <a:pPr marL="457200" lvl="0" indent="-3238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80B31A"/>
              </a:buClr>
              <a:buSzPts val="1500"/>
              <a:buFont typeface="Signika"/>
              <a:buChar char="-"/>
            </a:pPr>
            <a:r>
              <a:rPr lang="en-US" sz="1500" b="1">
                <a:solidFill>
                  <a:srgbClr val="80B31A"/>
                </a:solidFill>
                <a:latin typeface="Signika"/>
                <a:ea typeface="Signika"/>
                <a:cs typeface="Signika"/>
                <a:sym typeface="Signika"/>
              </a:rPr>
              <a:t>Règles d’installation/transmission des exploitations</a:t>
            </a:r>
            <a:endParaRPr sz="1500" b="1">
              <a:solidFill>
                <a:srgbClr val="80B31A"/>
              </a:solidFill>
              <a:latin typeface="Signika"/>
              <a:ea typeface="Signika"/>
              <a:cs typeface="Signika"/>
              <a:sym typeface="Signika"/>
            </a:endParaRPr>
          </a:p>
          <a:p>
            <a:pPr marL="457200" lvl="0" indent="-3238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80B31A"/>
              </a:buClr>
              <a:buSzPts val="1500"/>
              <a:buFont typeface="Signika"/>
              <a:buChar char="-"/>
            </a:pPr>
            <a:r>
              <a:rPr lang="en-US" sz="1500" b="1">
                <a:solidFill>
                  <a:srgbClr val="80B31A"/>
                </a:solidFill>
                <a:latin typeface="Signika"/>
                <a:ea typeface="Signika"/>
                <a:cs typeface="Signika"/>
                <a:sym typeface="Signika"/>
              </a:rPr>
              <a:t>Fin de la défiscalisation du gazole routier</a:t>
            </a:r>
            <a:endParaRPr sz="1500" b="1">
              <a:solidFill>
                <a:srgbClr val="80B31A"/>
              </a:solidFill>
              <a:latin typeface="Signika"/>
              <a:ea typeface="Signika"/>
              <a:cs typeface="Signika"/>
              <a:sym typeface="Signika"/>
            </a:endParaRPr>
          </a:p>
          <a:p>
            <a:pPr marL="457200" lvl="0" indent="-3238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80B31A"/>
              </a:buClr>
              <a:buSzPts val="1500"/>
              <a:buFont typeface="Signika"/>
              <a:buChar char="-"/>
            </a:pPr>
            <a:r>
              <a:rPr lang="en-US" sz="1500" b="1">
                <a:solidFill>
                  <a:srgbClr val="80B31A"/>
                </a:solidFill>
                <a:latin typeface="Signika"/>
                <a:ea typeface="Signika"/>
                <a:cs typeface="Signika"/>
                <a:sym typeface="Signika"/>
              </a:rPr>
              <a:t>Importations trop faciles (Accord potentiel UE-Mercosur)</a:t>
            </a:r>
            <a:endParaRPr sz="1500" b="1">
              <a:solidFill>
                <a:srgbClr val="80B31A"/>
              </a:solidFill>
              <a:latin typeface="Signika"/>
              <a:ea typeface="Signika"/>
              <a:cs typeface="Signika"/>
              <a:sym typeface="Signika"/>
            </a:endParaRPr>
          </a:p>
          <a:p>
            <a:pPr marL="457200" lvl="0" indent="-3238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80B31A"/>
              </a:buClr>
              <a:buSzPts val="1500"/>
              <a:buFont typeface="Signika"/>
              <a:buChar char="-"/>
            </a:pPr>
            <a:r>
              <a:rPr lang="en-US" sz="1500" b="1">
                <a:solidFill>
                  <a:srgbClr val="80B31A"/>
                </a:solidFill>
                <a:latin typeface="Signika"/>
                <a:ea typeface="Signika"/>
                <a:cs typeface="Signika"/>
                <a:sym typeface="Signika"/>
              </a:rPr>
              <a:t>Trop peu de budget pour les Maec (Mesures agroenvironnementales et climatiques)</a:t>
            </a:r>
            <a:endParaRPr sz="1500" b="1">
              <a:solidFill>
                <a:srgbClr val="80B31A"/>
              </a:solidFill>
              <a:latin typeface="Signika"/>
              <a:ea typeface="Signika"/>
              <a:cs typeface="Signika"/>
              <a:sym typeface="Signika"/>
            </a:endParaRPr>
          </a:p>
        </p:txBody>
      </p:sp>
      <p:pic>
        <p:nvPicPr>
          <p:cNvPr id="588" name="Google Shape;588;g2a1c8d3b3ce_0_2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010300" y="1773200"/>
            <a:ext cx="2723700" cy="18158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89" name="Google Shape;589;g2a1c8d3b3ce_0_29"/>
          <p:cNvCxnSpPr/>
          <p:nvPr/>
        </p:nvCxnSpPr>
        <p:spPr>
          <a:xfrm>
            <a:off x="4391100" y="4291150"/>
            <a:ext cx="473700" cy="458700"/>
          </a:xfrm>
          <a:prstGeom prst="straightConnector1">
            <a:avLst/>
          </a:prstGeom>
          <a:noFill/>
          <a:ln w="9525" cap="flat" cmpd="sng">
            <a:solidFill>
              <a:srgbClr val="0031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590" name="Google Shape;590;g2a1c8d3b3ce_0_29"/>
          <p:cNvSpPr txBox="1"/>
          <p:nvPr/>
        </p:nvSpPr>
        <p:spPr>
          <a:xfrm>
            <a:off x="4864800" y="4548600"/>
            <a:ext cx="2622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434343"/>
                </a:solidFill>
                <a:latin typeface="Signika"/>
                <a:ea typeface="Signika"/>
                <a:cs typeface="Signika"/>
                <a:sym typeface="Signika"/>
              </a:rPr>
              <a:t>Manque de “10 milliards d’euros”</a:t>
            </a:r>
            <a:endParaRPr/>
          </a:p>
        </p:txBody>
      </p:sp>
      <p:cxnSp>
        <p:nvCxnSpPr>
          <p:cNvPr id="591" name="Google Shape;591;g2a1c8d3b3ce_0_29"/>
          <p:cNvCxnSpPr/>
          <p:nvPr/>
        </p:nvCxnSpPr>
        <p:spPr>
          <a:xfrm rot="10800000" flipH="1">
            <a:off x="4330550" y="1586700"/>
            <a:ext cx="264000" cy="451200"/>
          </a:xfrm>
          <a:prstGeom prst="straightConnector1">
            <a:avLst/>
          </a:prstGeom>
          <a:noFill/>
          <a:ln w="9525" cap="flat" cmpd="sng">
            <a:solidFill>
              <a:srgbClr val="0031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592" name="Google Shape;592;g2a1c8d3b3ce_0_29"/>
          <p:cNvSpPr txBox="1"/>
          <p:nvPr/>
        </p:nvSpPr>
        <p:spPr>
          <a:xfrm>
            <a:off x="3895225" y="1272800"/>
            <a:ext cx="2622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434343"/>
                </a:solidFill>
                <a:latin typeface="Signika"/>
                <a:ea typeface="Signika"/>
                <a:cs typeface="Signika"/>
                <a:sym typeface="Signika"/>
              </a:rPr>
              <a:t>Jusqu’à 2,5x le prix actuel</a:t>
            </a:r>
            <a:endParaRPr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45DE3C1-4E69-FB78-F28D-8D73D143E6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108306" t="-108306" r="-108306" b="-108306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869"/>
    </mc:Choice>
    <mc:Fallback>
      <p:transition spd="slow" advTm="798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g2a1c8d3b3ce_0_45"/>
          <p:cNvSpPr txBox="1">
            <a:spLocks noGrp="1"/>
          </p:cNvSpPr>
          <p:nvPr>
            <p:ph type="title"/>
          </p:nvPr>
        </p:nvSpPr>
        <p:spPr>
          <a:xfrm>
            <a:off x="636100" y="63950"/>
            <a:ext cx="8508000" cy="91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 sz="2300">
                <a:solidFill>
                  <a:srgbClr val="0F0F0F"/>
                </a:solidFill>
                <a:latin typeface="Signika"/>
                <a:ea typeface="Signika"/>
                <a:cs typeface="Signika"/>
                <a:sym typeface="Signika"/>
              </a:rPr>
              <a:t>Les panneaux retournés : la colère des agriculteurs</a:t>
            </a:r>
            <a:endParaRPr sz="2300">
              <a:solidFill>
                <a:schemeClr val="dk2"/>
              </a:solidFill>
              <a:latin typeface="Signika"/>
              <a:ea typeface="Signika"/>
              <a:cs typeface="Signika"/>
              <a:sym typeface="Signika"/>
            </a:endParaRPr>
          </a:p>
        </p:txBody>
      </p:sp>
      <p:pic>
        <p:nvPicPr>
          <p:cNvPr id="598" name="Google Shape;598;g2a1c8d3b3ce_0_45" descr="Dossier ouvert avec un remplissage uni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3400" y="19233"/>
            <a:ext cx="602700" cy="572066"/>
          </a:xfrm>
          <a:prstGeom prst="rect">
            <a:avLst/>
          </a:prstGeom>
          <a:noFill/>
          <a:ln>
            <a:noFill/>
          </a:ln>
        </p:spPr>
      </p:pic>
      <p:sp>
        <p:nvSpPr>
          <p:cNvPr id="599" name="Google Shape;599;g2a1c8d3b3ce_0_45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t>18</a:t>
            </a:fld>
            <a:endParaRPr>
              <a:solidFill>
                <a:srgbClr val="000000"/>
              </a:solidFill>
            </a:endParaRPr>
          </a:p>
        </p:txBody>
      </p:sp>
      <p:sp>
        <p:nvSpPr>
          <p:cNvPr id="600" name="Google Shape;600;g2a1c8d3b3ce_0_45"/>
          <p:cNvSpPr txBox="1"/>
          <p:nvPr/>
        </p:nvSpPr>
        <p:spPr>
          <a:xfrm>
            <a:off x="6057463" y="3496650"/>
            <a:ext cx="2102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2"/>
                </a:solidFill>
                <a:latin typeface="Signika"/>
                <a:ea typeface="Signika"/>
                <a:cs typeface="Signika"/>
                <a:sym typeface="Signika"/>
              </a:rPr>
              <a:t>Photo : Gouvernement</a:t>
            </a:r>
            <a:endParaRPr sz="1600"/>
          </a:p>
        </p:txBody>
      </p:sp>
      <p:pic>
        <p:nvPicPr>
          <p:cNvPr id="601" name="Google Shape;601;g2a1c8d3b3ce_0_4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405138" y="1646850"/>
            <a:ext cx="3296686" cy="1849801"/>
          </a:xfrm>
          <a:prstGeom prst="rect">
            <a:avLst/>
          </a:prstGeom>
          <a:noFill/>
          <a:ln>
            <a:noFill/>
          </a:ln>
        </p:spPr>
      </p:pic>
      <p:sp>
        <p:nvSpPr>
          <p:cNvPr id="602" name="Google Shape;602;g2a1c8d3b3ce_0_45"/>
          <p:cNvSpPr txBox="1"/>
          <p:nvPr/>
        </p:nvSpPr>
        <p:spPr>
          <a:xfrm>
            <a:off x="636100" y="1357200"/>
            <a:ext cx="4769100" cy="24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>
                <a:solidFill>
                  <a:srgbClr val="434343"/>
                </a:solidFill>
                <a:latin typeface="Signika"/>
                <a:ea typeface="Signika"/>
                <a:cs typeface="Signika"/>
                <a:sym typeface="Signika"/>
              </a:rPr>
              <a:t>A venir :</a:t>
            </a:r>
            <a:endParaRPr sz="1900">
              <a:solidFill>
                <a:srgbClr val="434343"/>
              </a:solidFill>
              <a:latin typeface="Signika"/>
              <a:ea typeface="Signika"/>
              <a:cs typeface="Signika"/>
              <a:sym typeface="Signika"/>
            </a:endParaRPr>
          </a:p>
          <a:p>
            <a:pPr marL="457200" lvl="0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700"/>
              <a:buFont typeface="Signika"/>
              <a:buChar char="●"/>
            </a:pPr>
            <a:r>
              <a:rPr lang="en-US" sz="1700">
                <a:solidFill>
                  <a:srgbClr val="434343"/>
                </a:solidFill>
                <a:latin typeface="Signika"/>
                <a:ea typeface="Signika"/>
                <a:cs typeface="Signika"/>
                <a:sym typeface="Signika"/>
              </a:rPr>
              <a:t>Poursuite des manifestations pacifistes</a:t>
            </a:r>
            <a:endParaRPr sz="1700">
              <a:solidFill>
                <a:srgbClr val="434343"/>
              </a:solidFill>
              <a:latin typeface="Signika"/>
              <a:ea typeface="Signika"/>
              <a:cs typeface="Signika"/>
              <a:sym typeface="Signika"/>
            </a:endParaRPr>
          </a:p>
          <a:p>
            <a:pPr marL="457200" lvl="0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700"/>
              <a:buFont typeface="Signika"/>
              <a:buChar char="●"/>
            </a:pPr>
            <a:r>
              <a:rPr lang="en-US" sz="1700">
                <a:solidFill>
                  <a:srgbClr val="434343"/>
                </a:solidFill>
                <a:latin typeface="Signika"/>
                <a:ea typeface="Signika"/>
                <a:cs typeface="Signika"/>
                <a:sym typeface="Signika"/>
              </a:rPr>
              <a:t>Rencontre avec Elisabeth Borne le 5 décembre</a:t>
            </a:r>
            <a:endParaRPr sz="1700">
              <a:solidFill>
                <a:srgbClr val="434343"/>
              </a:solidFill>
              <a:latin typeface="Signika"/>
              <a:ea typeface="Signika"/>
              <a:cs typeface="Signika"/>
              <a:sym typeface="Signika"/>
            </a:endParaRPr>
          </a:p>
          <a:p>
            <a:pPr marL="457200" lvl="0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700"/>
              <a:buFont typeface="Signika"/>
              <a:buChar char="●"/>
            </a:pPr>
            <a:r>
              <a:rPr lang="en-US" sz="1700">
                <a:solidFill>
                  <a:srgbClr val="434343"/>
                </a:solidFill>
                <a:latin typeface="Signika"/>
                <a:ea typeface="Signika"/>
                <a:cs typeface="Signika"/>
                <a:sym typeface="Signika"/>
              </a:rPr>
              <a:t>Peser dans la prochaine loi d’orientation agricole (déjà repoussée depuis l’été)</a:t>
            </a:r>
            <a:endParaRPr sz="1700">
              <a:solidFill>
                <a:srgbClr val="434343"/>
              </a:solidFill>
              <a:latin typeface="Signika"/>
              <a:ea typeface="Signika"/>
              <a:cs typeface="Signika"/>
              <a:sym typeface="Signika"/>
            </a:endParaRPr>
          </a:p>
        </p:txBody>
      </p:sp>
      <p:sp>
        <p:nvSpPr>
          <p:cNvPr id="603" name="Google Shape;603;g2a1c8d3b3ce_0_45"/>
          <p:cNvSpPr txBox="1"/>
          <p:nvPr/>
        </p:nvSpPr>
        <p:spPr>
          <a:xfrm>
            <a:off x="0" y="4580350"/>
            <a:ext cx="8893500" cy="73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u="sng">
                <a:solidFill>
                  <a:srgbClr val="1155CC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https://www.ouest-france.fr/economie/agriculture/panneaux-retournes-manifestations-les-raisons-de-la-colere-des-agriculteurs-francais-ae6464f0-9035-11ee-8602-1e868188f4e2</a:t>
            </a:r>
            <a:r>
              <a:rPr lang="en-US" sz="800"/>
              <a:t> </a:t>
            </a:r>
            <a:endParaRPr sz="80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u="sng">
                <a:solidFill>
                  <a:srgbClr val="1155CC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https://www.francebleu.fr/infos/agriculture-peche/on-marche-sur-la-tete-le-phenomene-des-panneaux-retournes-touche-a-son-tour-le-calvados-et-l-orne-4938069</a:t>
            </a:r>
            <a:r>
              <a:rPr lang="en-US" sz="800"/>
              <a:t> </a:t>
            </a:r>
            <a:endParaRPr sz="80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u="sng">
                <a:solidFill>
                  <a:srgbClr val="1155CC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https://france3-regions.francetvinfo.fr/bourgogne-franche-comte/yonne/panneaux-retournes-les-agriculteurs-denoncent-le-manque-de-soutien-du-gouvernement-2878166.html</a:t>
            </a:r>
            <a:r>
              <a:rPr lang="en-US" sz="800"/>
              <a:t> </a:t>
            </a:r>
            <a:endParaRPr sz="900">
              <a:solidFill>
                <a:schemeClr val="dk1"/>
              </a:solidFill>
              <a:latin typeface="Signika"/>
              <a:ea typeface="Signika"/>
              <a:cs typeface="Signika"/>
              <a:sym typeface="Signika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97AC972-530A-C253-EB6B-A3214CADAD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rcRect l="-108306" t="-108306" r="-108306" b="-108306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356"/>
    </mc:Choice>
    <mc:Fallback>
      <p:transition spd="slow" advTm="503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p16"/>
          <p:cNvSpPr/>
          <p:nvPr/>
        </p:nvSpPr>
        <p:spPr>
          <a:xfrm>
            <a:off x="4072050" y="1425434"/>
            <a:ext cx="979155" cy="752712"/>
          </a:xfrm>
          <a:prstGeom prst="ellipse">
            <a:avLst/>
          </a:prstGeom>
          <a:solidFill>
            <a:srgbClr val="CCEC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31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9" name="Google Shape;609;p16"/>
          <p:cNvSpPr/>
          <p:nvPr/>
        </p:nvSpPr>
        <p:spPr>
          <a:xfrm>
            <a:off x="4095175" y="1231028"/>
            <a:ext cx="1140900" cy="1140900"/>
          </a:xfrm>
          <a:prstGeom prst="ellipse">
            <a:avLst/>
          </a:prstGeom>
          <a:solidFill>
            <a:srgbClr val="FFFFFF">
              <a:alpha val="2352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31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0" name="Google Shape;610;p16"/>
          <p:cNvSpPr txBox="1"/>
          <p:nvPr/>
        </p:nvSpPr>
        <p:spPr>
          <a:xfrm>
            <a:off x="3906247" y="1342172"/>
            <a:ext cx="1323042" cy="82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0" i="0" u="none" strike="noStrike" cap="none">
                <a:solidFill>
                  <a:srgbClr val="003100"/>
                </a:solidFill>
                <a:latin typeface="Signika"/>
                <a:ea typeface="Signika"/>
                <a:cs typeface="Signika"/>
                <a:sym typeface="Signika"/>
              </a:rPr>
              <a:t>06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1" name="Google Shape;611;p16"/>
          <p:cNvSpPr txBox="1"/>
          <p:nvPr/>
        </p:nvSpPr>
        <p:spPr>
          <a:xfrm>
            <a:off x="4130975" y="2166054"/>
            <a:ext cx="4686266" cy="818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ignika SemiBold"/>
              <a:buNone/>
            </a:pPr>
            <a:r>
              <a:rPr lang="en-US" sz="4400" b="0" i="0" u="none" strike="noStrike" cap="none">
                <a:solidFill>
                  <a:srgbClr val="003100"/>
                </a:solidFill>
                <a:latin typeface="Signika SemiBold"/>
                <a:ea typeface="Signika SemiBold"/>
                <a:cs typeface="Signika SemiBold"/>
                <a:sym typeface="Signika SemiBold"/>
              </a:rPr>
              <a:t>AGENDA</a:t>
            </a:r>
            <a:endParaRPr sz="3000" b="0" i="0" u="none" strike="noStrike" cap="none">
              <a:solidFill>
                <a:schemeClr val="dk1"/>
              </a:solidFill>
              <a:latin typeface="Signika SemiBold"/>
              <a:ea typeface="Signika SemiBold"/>
              <a:cs typeface="Signika SemiBold"/>
              <a:sym typeface="Signika SemiBold"/>
            </a:endParaRPr>
          </a:p>
        </p:txBody>
      </p:sp>
      <p:pic>
        <p:nvPicPr>
          <p:cNvPr id="612" name="Google Shape;612;p16" descr="Calendrier journalier contour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35432" y="1750721"/>
            <a:ext cx="1498779" cy="1501731"/>
          </a:xfrm>
          <a:prstGeom prst="rect">
            <a:avLst/>
          </a:prstGeom>
          <a:noFill/>
          <a:ln>
            <a:noFill/>
          </a:ln>
        </p:spPr>
      </p:pic>
      <p:sp>
        <p:nvSpPr>
          <p:cNvPr id="613" name="Google Shape;613;p1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t>19</a:t>
            </a:fld>
            <a:endParaRPr>
              <a:solidFill>
                <a:srgbClr val="000000"/>
              </a:solidFill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BE35BBB-95FD-2715-10AF-38AF468F91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08306" t="-108306" r="-108306" b="-108306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432"/>
    </mc:Choice>
    <mc:Fallback>
      <p:transition spd="slow" advTm="64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2"/>
          <p:cNvSpPr txBox="1"/>
          <p:nvPr/>
        </p:nvSpPr>
        <p:spPr>
          <a:xfrm>
            <a:off x="-1843" y="89127"/>
            <a:ext cx="9143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ignika SemiBold"/>
              <a:buNone/>
            </a:pPr>
            <a:r>
              <a:rPr lang="en-US" sz="2800" b="1" i="0" u="none" strike="noStrike" cap="none">
                <a:solidFill>
                  <a:srgbClr val="003100"/>
                </a:solidFill>
                <a:latin typeface="Signika SemiBold"/>
                <a:ea typeface="Signika SemiBold"/>
                <a:cs typeface="Signika SemiBold"/>
                <a:sym typeface="Signika SemiBold"/>
              </a:rPr>
              <a:t>ORDRE DU JOUR</a:t>
            </a:r>
            <a:endParaRPr sz="2800" b="1" i="0" u="none" strike="noStrike" cap="none">
              <a:solidFill>
                <a:schemeClr val="dk1"/>
              </a:solidFill>
              <a:latin typeface="Signika SemiBold"/>
              <a:ea typeface="Signika SemiBold"/>
              <a:cs typeface="Signika SemiBold"/>
              <a:sym typeface="Signika SemiBold"/>
            </a:endParaRPr>
          </a:p>
        </p:txBody>
      </p:sp>
      <p:sp>
        <p:nvSpPr>
          <p:cNvPr id="394" name="Google Shape;394;p2"/>
          <p:cNvSpPr txBox="1"/>
          <p:nvPr/>
        </p:nvSpPr>
        <p:spPr>
          <a:xfrm>
            <a:off x="4641300" y="976725"/>
            <a:ext cx="3506700" cy="485100"/>
          </a:xfrm>
          <a:prstGeom prst="rect">
            <a:avLst/>
          </a:prstGeom>
          <a:solidFill>
            <a:srgbClr val="CCECCA"/>
          </a:solidFill>
          <a:ln w="9525" cap="flat" cmpd="sng">
            <a:solidFill>
              <a:srgbClr val="D3EDD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0" i="0" u="none" strike="noStrike" cap="none">
                <a:solidFill>
                  <a:srgbClr val="003100"/>
                </a:solidFill>
                <a:latin typeface="Signika"/>
                <a:ea typeface="Signika"/>
                <a:cs typeface="Signika"/>
                <a:sym typeface="Signika"/>
              </a:rPr>
              <a:t>- </a:t>
            </a:r>
            <a:r>
              <a:rPr lang="en-US" sz="1100">
                <a:solidFill>
                  <a:srgbClr val="003100"/>
                </a:solidFill>
                <a:latin typeface="Signika"/>
                <a:ea typeface="Signika"/>
                <a:cs typeface="Signika"/>
                <a:sym typeface="Signika"/>
              </a:rPr>
              <a:t>Des p</a:t>
            </a:r>
            <a:r>
              <a:rPr lang="en-US" sz="1100" b="0" i="0" u="none" strike="noStrike" cap="none">
                <a:solidFill>
                  <a:srgbClr val="003100"/>
                </a:solidFill>
                <a:latin typeface="Signika"/>
                <a:ea typeface="Signika"/>
                <a:cs typeface="Signika"/>
                <a:sym typeface="Signika"/>
              </a:rPr>
              <a:t>lantes </a:t>
            </a:r>
            <a:r>
              <a:rPr lang="en-US" sz="1100">
                <a:solidFill>
                  <a:srgbClr val="003100"/>
                </a:solidFill>
                <a:latin typeface="Signika"/>
                <a:ea typeface="Signika"/>
                <a:cs typeface="Signika"/>
                <a:sym typeface="Signika"/>
              </a:rPr>
              <a:t>zéro </a:t>
            </a:r>
            <a:r>
              <a:rPr lang="en-US" sz="1100" b="0" i="0" u="none" strike="noStrike" cap="none">
                <a:solidFill>
                  <a:srgbClr val="003100"/>
                </a:solidFill>
                <a:latin typeface="Signika"/>
                <a:ea typeface="Signika"/>
                <a:cs typeface="Signika"/>
                <a:sym typeface="Signika"/>
              </a:rPr>
              <a:t>déchet</a:t>
            </a:r>
            <a:endParaRPr sz="1100" b="0" i="0" u="none" strike="noStrike" cap="none">
              <a:solidFill>
                <a:srgbClr val="003100"/>
              </a:solidFill>
              <a:latin typeface="Signika"/>
              <a:ea typeface="Signika"/>
              <a:cs typeface="Signika"/>
              <a:sym typeface="Signik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>
                <a:solidFill>
                  <a:srgbClr val="003100"/>
                </a:solidFill>
                <a:latin typeface="Signika"/>
                <a:ea typeface="Signika"/>
                <a:cs typeface="Signika"/>
                <a:sym typeface="Signika"/>
              </a:rPr>
              <a:t>- Sexage ADN sur </a:t>
            </a:r>
            <a:r>
              <a:rPr lang="en-US" sz="1100" i="1">
                <a:solidFill>
                  <a:srgbClr val="003100"/>
                </a:solidFill>
                <a:latin typeface="Signika"/>
                <a:ea typeface="Signika"/>
                <a:cs typeface="Signika"/>
                <a:sym typeface="Signika"/>
              </a:rPr>
              <a:t>Ginkgo biloba</a:t>
            </a:r>
            <a:endParaRPr sz="1100" i="1">
              <a:solidFill>
                <a:srgbClr val="003100"/>
              </a:solidFill>
              <a:latin typeface="Signika"/>
              <a:ea typeface="Signika"/>
              <a:cs typeface="Signika"/>
              <a:sym typeface="Signika"/>
            </a:endParaRPr>
          </a:p>
        </p:txBody>
      </p:sp>
      <p:sp>
        <p:nvSpPr>
          <p:cNvPr id="395" name="Google Shape;395;p2"/>
          <p:cNvSpPr txBox="1"/>
          <p:nvPr/>
        </p:nvSpPr>
        <p:spPr>
          <a:xfrm>
            <a:off x="4641300" y="1701150"/>
            <a:ext cx="3506700" cy="408600"/>
          </a:xfrm>
          <a:prstGeom prst="rect">
            <a:avLst/>
          </a:prstGeom>
          <a:solidFill>
            <a:srgbClr val="CCECCA"/>
          </a:solidFill>
          <a:ln w="9525" cap="flat" cmpd="sng">
            <a:solidFill>
              <a:srgbClr val="D3EDD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0" i="0" u="none" strike="noStrike" cap="none">
                <a:solidFill>
                  <a:srgbClr val="003100"/>
                </a:solidFill>
                <a:latin typeface="Signika"/>
                <a:ea typeface="Signika"/>
                <a:cs typeface="Signika"/>
                <a:sym typeface="Signika"/>
              </a:rPr>
              <a:t>- </a:t>
            </a:r>
            <a:r>
              <a:rPr lang="en-US" sz="1100">
                <a:solidFill>
                  <a:srgbClr val="003100"/>
                </a:solidFill>
                <a:latin typeface="Signika"/>
                <a:ea typeface="Signika"/>
                <a:cs typeface="Signika"/>
                <a:sym typeface="Signika"/>
              </a:rPr>
              <a:t>Règlement d’utilisations durables des pesticides</a:t>
            </a:r>
            <a:endParaRPr sz="1100" b="0" i="0" u="none" strike="noStrike" cap="none">
              <a:solidFill>
                <a:srgbClr val="003100"/>
              </a:solidFill>
              <a:latin typeface="Signika"/>
              <a:ea typeface="Signika"/>
              <a:cs typeface="Signika"/>
              <a:sym typeface="Signika"/>
            </a:endParaRPr>
          </a:p>
        </p:txBody>
      </p:sp>
      <p:sp>
        <p:nvSpPr>
          <p:cNvPr id="396" name="Google Shape;396;p2"/>
          <p:cNvSpPr txBox="1"/>
          <p:nvPr/>
        </p:nvSpPr>
        <p:spPr>
          <a:xfrm>
            <a:off x="4641300" y="2811700"/>
            <a:ext cx="3506700" cy="572700"/>
          </a:xfrm>
          <a:prstGeom prst="rect">
            <a:avLst/>
          </a:prstGeom>
          <a:solidFill>
            <a:srgbClr val="CCECCA"/>
          </a:solidFill>
          <a:ln w="9525" cap="flat" cmpd="sng">
            <a:solidFill>
              <a:srgbClr val="D3EDD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0" i="0" u="none" strike="noStrike" cap="none">
                <a:solidFill>
                  <a:srgbClr val="003100"/>
                </a:solidFill>
                <a:latin typeface="Signika"/>
                <a:ea typeface="Signika"/>
                <a:cs typeface="Signika"/>
                <a:sym typeface="Signika"/>
              </a:rPr>
              <a:t>- Le drive est devenu essentiel </a:t>
            </a:r>
            <a:endParaRPr sz="1100">
              <a:solidFill>
                <a:srgbClr val="003100"/>
              </a:solidFill>
              <a:latin typeface="Signika"/>
              <a:ea typeface="Signika"/>
              <a:cs typeface="Signika"/>
              <a:sym typeface="Signik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>
                <a:solidFill>
                  <a:srgbClr val="003100"/>
                </a:solidFill>
                <a:latin typeface="Signika"/>
                <a:ea typeface="Signika"/>
                <a:cs typeface="Signika"/>
                <a:sym typeface="Signika"/>
              </a:rPr>
              <a:t>- Le retour du cornichon français</a:t>
            </a:r>
            <a:endParaRPr sz="1100">
              <a:solidFill>
                <a:srgbClr val="003100"/>
              </a:solidFill>
              <a:latin typeface="Signika"/>
              <a:ea typeface="Signika"/>
              <a:cs typeface="Signika"/>
              <a:sym typeface="Signik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>
                <a:solidFill>
                  <a:srgbClr val="003100"/>
                </a:solidFill>
                <a:latin typeface="Signika"/>
                <a:ea typeface="Signika"/>
                <a:cs typeface="Signika"/>
                <a:sym typeface="Signika"/>
              </a:rPr>
              <a:t>- Début de saison laborieux pour la culture d’endive</a:t>
            </a:r>
            <a:endParaRPr sz="1100">
              <a:solidFill>
                <a:srgbClr val="003100"/>
              </a:solidFill>
              <a:latin typeface="Signika"/>
              <a:ea typeface="Signika"/>
              <a:cs typeface="Signika"/>
              <a:sym typeface="Signika"/>
            </a:endParaRPr>
          </a:p>
        </p:txBody>
      </p:sp>
      <p:sp>
        <p:nvSpPr>
          <p:cNvPr id="397" name="Google Shape;397;p2"/>
          <p:cNvSpPr txBox="1"/>
          <p:nvPr/>
        </p:nvSpPr>
        <p:spPr>
          <a:xfrm>
            <a:off x="4641300" y="3603900"/>
            <a:ext cx="3506700" cy="393600"/>
          </a:xfrm>
          <a:prstGeom prst="rect">
            <a:avLst/>
          </a:prstGeom>
          <a:solidFill>
            <a:srgbClr val="CCECCA"/>
          </a:solidFill>
          <a:ln w="9525" cap="flat" cmpd="sng">
            <a:solidFill>
              <a:srgbClr val="D3EDD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>
                <a:solidFill>
                  <a:srgbClr val="003100"/>
                </a:solidFill>
                <a:latin typeface="Signika"/>
                <a:ea typeface="Signika"/>
                <a:cs typeface="Signika"/>
                <a:sym typeface="Signika"/>
              </a:rPr>
              <a:t>- Les panneaux retournés : la colère des agriculteurs</a:t>
            </a:r>
            <a:endParaRPr sz="1100" b="0" i="0" u="none" strike="noStrike" cap="none">
              <a:solidFill>
                <a:srgbClr val="003100"/>
              </a:solidFill>
              <a:latin typeface="Signika"/>
              <a:ea typeface="Signika"/>
              <a:cs typeface="Signika"/>
              <a:sym typeface="Signika"/>
            </a:endParaRPr>
          </a:p>
        </p:txBody>
      </p:sp>
      <p:pic>
        <p:nvPicPr>
          <p:cNvPr id="398" name="Google Shape;398;p2" descr="Une ampoul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411935" y="804542"/>
            <a:ext cx="695592" cy="661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9" name="Google Shape;399;p2" descr="Globe contour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62830" y="1641148"/>
            <a:ext cx="444188" cy="485239"/>
          </a:xfrm>
          <a:prstGeom prst="rect">
            <a:avLst/>
          </a:prstGeom>
          <a:noFill/>
          <a:ln>
            <a:noFill/>
          </a:ln>
        </p:spPr>
      </p:pic>
      <p:pic>
        <p:nvPicPr>
          <p:cNvPr id="400" name="Google Shape;400;p2" descr="Prêt avec un remplissage uni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454910" y="2950277"/>
            <a:ext cx="501337" cy="485239"/>
          </a:xfrm>
          <a:prstGeom prst="rect">
            <a:avLst/>
          </a:prstGeom>
          <a:noFill/>
          <a:ln>
            <a:noFill/>
          </a:ln>
        </p:spPr>
      </p:pic>
      <p:pic>
        <p:nvPicPr>
          <p:cNvPr id="401" name="Google Shape;401;p2" descr="Dossier ouvert avec un remplissage uni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520497" y="3513577"/>
            <a:ext cx="534205" cy="500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02" name="Google Shape;402;p2" descr="Calendrier journalier contour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501059" y="4073211"/>
            <a:ext cx="573110" cy="576062"/>
          </a:xfrm>
          <a:prstGeom prst="rect">
            <a:avLst/>
          </a:prstGeom>
          <a:noFill/>
          <a:ln>
            <a:noFill/>
          </a:ln>
        </p:spPr>
      </p:pic>
      <p:sp>
        <p:nvSpPr>
          <p:cNvPr id="403" name="Google Shape;403;p2"/>
          <p:cNvSpPr/>
          <p:nvPr/>
        </p:nvSpPr>
        <p:spPr>
          <a:xfrm>
            <a:off x="2197366" y="4140383"/>
            <a:ext cx="2445300" cy="44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rgbClr val="003100"/>
                </a:solidFill>
                <a:latin typeface="Signika SemiBold"/>
                <a:ea typeface="Signika SemiBold"/>
                <a:cs typeface="Signika SemiBold"/>
                <a:sym typeface="Signika SemiBold"/>
              </a:rPr>
              <a:t>AGENDA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4" name="Google Shape;404;p2"/>
          <p:cNvSpPr txBox="1"/>
          <p:nvPr/>
        </p:nvSpPr>
        <p:spPr>
          <a:xfrm>
            <a:off x="4641300" y="4140375"/>
            <a:ext cx="3506700" cy="532800"/>
          </a:xfrm>
          <a:prstGeom prst="rect">
            <a:avLst/>
          </a:prstGeom>
          <a:solidFill>
            <a:srgbClr val="CCECCA"/>
          </a:solidFill>
          <a:ln w="9525" cap="flat" cmpd="sng">
            <a:solidFill>
              <a:srgbClr val="D3EDD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0" i="0" u="none" strike="noStrike" cap="none">
                <a:solidFill>
                  <a:srgbClr val="003100"/>
                </a:solidFill>
                <a:latin typeface="Signika"/>
                <a:ea typeface="Signika"/>
                <a:cs typeface="Signika"/>
                <a:sym typeface="Signika"/>
              </a:rPr>
              <a:t>- La Journée nationale du melon 2023</a:t>
            </a:r>
            <a:endParaRPr sz="1100" b="0" i="0" u="none" strike="noStrike" cap="none">
              <a:solidFill>
                <a:srgbClr val="003100"/>
              </a:solidFill>
              <a:latin typeface="Signika"/>
              <a:ea typeface="Signika"/>
              <a:cs typeface="Signika"/>
              <a:sym typeface="Signik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>
                <a:solidFill>
                  <a:srgbClr val="003100"/>
                </a:solidFill>
                <a:latin typeface="Signika"/>
                <a:ea typeface="Signika"/>
                <a:cs typeface="Signika"/>
                <a:sym typeface="Signika"/>
              </a:rPr>
              <a:t>- Le coFarming Fest</a:t>
            </a:r>
            <a:endParaRPr sz="1100">
              <a:solidFill>
                <a:srgbClr val="003100"/>
              </a:solidFill>
              <a:latin typeface="Signika"/>
              <a:ea typeface="Signika"/>
              <a:cs typeface="Signika"/>
              <a:sym typeface="Signik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>
                <a:solidFill>
                  <a:srgbClr val="003100"/>
                </a:solidFill>
                <a:latin typeface="Signika"/>
                <a:ea typeface="Signika"/>
                <a:cs typeface="Signika"/>
                <a:sym typeface="Signika"/>
              </a:rPr>
              <a:t>- </a:t>
            </a:r>
            <a:r>
              <a:rPr lang="en-US" sz="1100" b="0" i="0" u="none" strike="noStrike" cap="none">
                <a:solidFill>
                  <a:srgbClr val="003100"/>
                </a:solidFill>
                <a:latin typeface="Signika"/>
                <a:ea typeface="Signika"/>
                <a:cs typeface="Signika"/>
                <a:sym typeface="Signika"/>
              </a:rPr>
              <a:t>Les rendez-vous de l</a:t>
            </a:r>
            <a:r>
              <a:rPr lang="en-US" sz="1100">
                <a:solidFill>
                  <a:srgbClr val="003100"/>
                </a:solidFill>
                <a:latin typeface="Signika"/>
                <a:ea typeface="Signika"/>
                <a:cs typeface="Signika"/>
                <a:sym typeface="Signika"/>
              </a:rPr>
              <a:t>’arbo</a:t>
            </a:r>
            <a:endParaRPr sz="1100" b="0" i="0" u="none" strike="noStrike" cap="none">
              <a:solidFill>
                <a:srgbClr val="003100"/>
              </a:solidFill>
              <a:latin typeface="Signika"/>
              <a:ea typeface="Signika"/>
              <a:cs typeface="Signika"/>
              <a:sym typeface="Signika"/>
            </a:endParaRPr>
          </a:p>
        </p:txBody>
      </p:sp>
      <p:sp>
        <p:nvSpPr>
          <p:cNvPr id="405" name="Google Shape;405;p2"/>
          <p:cNvSpPr/>
          <p:nvPr/>
        </p:nvSpPr>
        <p:spPr>
          <a:xfrm>
            <a:off x="2076115" y="2954962"/>
            <a:ext cx="2445300" cy="44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rgbClr val="003100"/>
                </a:solidFill>
                <a:latin typeface="Signika SemiBold"/>
                <a:ea typeface="Signika SemiBold"/>
                <a:cs typeface="Signika SemiBold"/>
                <a:sym typeface="Signika SemiBold"/>
              </a:rPr>
              <a:t>COMMERCE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6" name="Google Shape;406;p2"/>
          <p:cNvSpPr/>
          <p:nvPr/>
        </p:nvSpPr>
        <p:spPr>
          <a:xfrm>
            <a:off x="2197365" y="1684961"/>
            <a:ext cx="2445300" cy="44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rgbClr val="003100"/>
                </a:solidFill>
                <a:latin typeface="Signika SemiBold"/>
                <a:ea typeface="Signika SemiBold"/>
                <a:cs typeface="Signika SemiBold"/>
                <a:sym typeface="Signika SemiBold"/>
              </a:rPr>
              <a:t>INTERNATIONAL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7" name="Google Shape;407;p2"/>
          <p:cNvSpPr/>
          <p:nvPr/>
        </p:nvSpPr>
        <p:spPr>
          <a:xfrm>
            <a:off x="2197365" y="997045"/>
            <a:ext cx="2445300" cy="44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rgbClr val="003100"/>
                </a:solidFill>
                <a:latin typeface="Signika SemiBold"/>
                <a:ea typeface="Signika SemiBold"/>
                <a:cs typeface="Signika SemiBold"/>
                <a:sym typeface="Signika SemiBold"/>
              </a:rPr>
              <a:t>INNOVATION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8" name="Google Shape;408;p2"/>
          <p:cNvSpPr/>
          <p:nvPr/>
        </p:nvSpPr>
        <p:spPr>
          <a:xfrm>
            <a:off x="2197366" y="3566680"/>
            <a:ext cx="2445300" cy="44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rgbClr val="003100"/>
                </a:solidFill>
                <a:latin typeface="Signika SemiBold"/>
                <a:ea typeface="Signika SemiBold"/>
                <a:cs typeface="Signika SemiBold"/>
                <a:sym typeface="Signika SemiBold"/>
              </a:rPr>
              <a:t>DOSSIER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9" name="Google Shape;409;p2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t>2</a:t>
            </a:fld>
            <a:endParaRPr>
              <a:solidFill>
                <a:srgbClr val="000000"/>
              </a:solidFill>
            </a:endParaRPr>
          </a:p>
        </p:txBody>
      </p:sp>
      <p:sp>
        <p:nvSpPr>
          <p:cNvPr id="410" name="Google Shape;410;p2"/>
          <p:cNvSpPr txBox="1"/>
          <p:nvPr/>
        </p:nvSpPr>
        <p:spPr>
          <a:xfrm>
            <a:off x="4641300" y="2279100"/>
            <a:ext cx="3506700" cy="408600"/>
          </a:xfrm>
          <a:prstGeom prst="rect">
            <a:avLst/>
          </a:prstGeom>
          <a:solidFill>
            <a:srgbClr val="CCECCA"/>
          </a:solidFill>
          <a:ln w="9525" cap="flat" cmpd="sng">
            <a:solidFill>
              <a:srgbClr val="D3EDD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0" i="0" u="none" strike="noStrike" cap="none">
                <a:solidFill>
                  <a:srgbClr val="003100"/>
                </a:solidFill>
                <a:latin typeface="Signika"/>
                <a:ea typeface="Signika"/>
                <a:cs typeface="Signika"/>
                <a:sym typeface="Signika"/>
              </a:rPr>
              <a:t>-</a:t>
            </a:r>
            <a:r>
              <a:rPr lang="en-US" sz="1100">
                <a:solidFill>
                  <a:srgbClr val="003100"/>
                </a:solidFill>
                <a:latin typeface="Signika"/>
                <a:ea typeface="Signika"/>
                <a:cs typeface="Signika"/>
                <a:sym typeface="Signika"/>
              </a:rPr>
              <a:t> Stratégie nationale biodiversité 2030 </a:t>
            </a:r>
            <a:r>
              <a:rPr lang="en-US" sz="1100" b="0" i="0" u="none" strike="noStrike" cap="none">
                <a:solidFill>
                  <a:srgbClr val="003100"/>
                </a:solidFill>
                <a:latin typeface="Signika"/>
                <a:ea typeface="Signika"/>
                <a:cs typeface="Signika"/>
                <a:sym typeface="Signika"/>
              </a:rPr>
              <a:t> </a:t>
            </a:r>
            <a:endParaRPr sz="1100" b="0" i="0" u="none" strike="noStrike" cap="none">
              <a:solidFill>
                <a:srgbClr val="003100"/>
              </a:solidFill>
              <a:latin typeface="Signika"/>
              <a:ea typeface="Signika"/>
              <a:cs typeface="Signika"/>
              <a:sym typeface="Signik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>
                <a:solidFill>
                  <a:srgbClr val="003100"/>
                </a:solidFill>
                <a:latin typeface="Signika"/>
                <a:ea typeface="Signika"/>
                <a:cs typeface="Signika"/>
                <a:sym typeface="Signika"/>
              </a:rPr>
              <a:t>- Une décorrélation entre l’offre et la demande en bio</a:t>
            </a:r>
            <a:endParaRPr sz="1100">
              <a:solidFill>
                <a:srgbClr val="003100"/>
              </a:solidFill>
              <a:latin typeface="Signika"/>
              <a:ea typeface="Signika"/>
              <a:cs typeface="Signika"/>
              <a:sym typeface="Signika"/>
            </a:endParaRPr>
          </a:p>
        </p:txBody>
      </p:sp>
      <p:pic>
        <p:nvPicPr>
          <p:cNvPr id="411" name="Google Shape;411;p2" descr="Gestion avec un remplissage uni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454910" y="2162926"/>
            <a:ext cx="618589" cy="629590"/>
          </a:xfrm>
          <a:prstGeom prst="rect">
            <a:avLst/>
          </a:prstGeom>
          <a:noFill/>
          <a:ln>
            <a:noFill/>
          </a:ln>
        </p:spPr>
      </p:pic>
      <p:sp>
        <p:nvSpPr>
          <p:cNvPr id="412" name="Google Shape;412;p2"/>
          <p:cNvSpPr/>
          <p:nvPr/>
        </p:nvSpPr>
        <p:spPr>
          <a:xfrm>
            <a:off x="2134750" y="2225600"/>
            <a:ext cx="2445300" cy="62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rgbClr val="003100"/>
                </a:solidFill>
                <a:latin typeface="Signika SemiBold"/>
                <a:ea typeface="Signika SemiBold"/>
                <a:cs typeface="Signika SemiBold"/>
                <a:sym typeface="Signika SemiBold"/>
              </a:rPr>
              <a:t>ORGANISATION ET ACTEURS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406FC687-7347-ADDF-8DAE-39810D8CFF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rcRect l="-108306" t="-108306" r="-108306" b="-108306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962"/>
    </mc:Choice>
    <mc:Fallback>
      <p:transition spd="slow" advTm="559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g262c6805b66_0_0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  <p:sp>
        <p:nvSpPr>
          <p:cNvPr id="619" name="Google Shape;619;g262c6805b66_0_0"/>
          <p:cNvSpPr txBox="1"/>
          <p:nvPr/>
        </p:nvSpPr>
        <p:spPr>
          <a:xfrm>
            <a:off x="0" y="283400"/>
            <a:ext cx="45159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500">
                <a:solidFill>
                  <a:schemeClr val="dk1"/>
                </a:solidFill>
                <a:latin typeface="Signika SemiBold"/>
                <a:ea typeface="Signika SemiBold"/>
                <a:cs typeface="Signika SemiBold"/>
                <a:sym typeface="Signika SemiBold"/>
              </a:rPr>
              <a:t>Journée Nationale Melon 2023</a:t>
            </a:r>
            <a:endParaRPr sz="2300" b="1">
              <a:solidFill>
                <a:srgbClr val="272727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20" name="Google Shape;620;g262c6805b66_0_0"/>
          <p:cNvSpPr txBox="1"/>
          <p:nvPr/>
        </p:nvSpPr>
        <p:spPr>
          <a:xfrm>
            <a:off x="164325" y="907850"/>
            <a:ext cx="4786500" cy="39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>
                <a:latin typeface="Signika"/>
                <a:ea typeface="Signika"/>
                <a:cs typeface="Signika"/>
                <a:sym typeface="Signika"/>
              </a:rPr>
              <a:t>Au programme :</a:t>
            </a:r>
            <a:endParaRPr sz="1700" b="1">
              <a:latin typeface="Signika"/>
              <a:ea typeface="Signika"/>
              <a:cs typeface="Signika"/>
              <a:sym typeface="Signika"/>
            </a:endParaRPr>
          </a:p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Font typeface="Signika"/>
              <a:buChar char="-"/>
            </a:pPr>
            <a:r>
              <a:rPr lang="en-US" sz="1600">
                <a:latin typeface="Signika"/>
                <a:ea typeface="Signika"/>
                <a:cs typeface="Signika"/>
                <a:sym typeface="Signika"/>
              </a:rPr>
              <a:t>Analyse sensorielle</a:t>
            </a:r>
            <a:endParaRPr sz="1600">
              <a:latin typeface="Signika"/>
              <a:ea typeface="Signika"/>
              <a:cs typeface="Signika"/>
              <a:sym typeface="Signika"/>
            </a:endParaRPr>
          </a:p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Font typeface="Signika"/>
              <a:buChar char="-"/>
            </a:pPr>
            <a:r>
              <a:rPr lang="en-US" sz="1600">
                <a:latin typeface="Signika"/>
                <a:ea typeface="Signika"/>
                <a:cs typeface="Signika"/>
                <a:sym typeface="Signika"/>
              </a:rPr>
              <a:t>Amélioration techniques culturales </a:t>
            </a:r>
            <a:endParaRPr sz="1600">
              <a:latin typeface="Signika"/>
              <a:ea typeface="Signika"/>
              <a:cs typeface="Signika"/>
              <a:sym typeface="Signika"/>
            </a:endParaRPr>
          </a:p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Font typeface="Signika"/>
              <a:buChar char="-"/>
            </a:pPr>
            <a:r>
              <a:rPr lang="en-US" sz="1600">
                <a:latin typeface="Signika"/>
                <a:ea typeface="Signika"/>
                <a:cs typeface="Signika"/>
                <a:sym typeface="Signika"/>
              </a:rPr>
              <a:t>Évaluation agronomique variétale</a:t>
            </a:r>
            <a:endParaRPr sz="1600">
              <a:latin typeface="Signika"/>
              <a:ea typeface="Signika"/>
              <a:cs typeface="Signika"/>
              <a:sym typeface="Signika"/>
            </a:endParaRPr>
          </a:p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Font typeface="Signika"/>
              <a:buChar char="-"/>
            </a:pPr>
            <a:r>
              <a:rPr lang="en-US" sz="1600">
                <a:latin typeface="Signika"/>
                <a:ea typeface="Signika"/>
                <a:cs typeface="Signika"/>
                <a:sym typeface="Signika"/>
              </a:rPr>
              <a:t>Évolution des résistances variétales aux bioagresseurs </a:t>
            </a:r>
            <a:endParaRPr sz="1600">
              <a:latin typeface="Signika"/>
              <a:ea typeface="Signika"/>
              <a:cs typeface="Signika"/>
              <a:sym typeface="Signika"/>
            </a:endParaRPr>
          </a:p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Font typeface="Signika"/>
              <a:buChar char="-"/>
            </a:pPr>
            <a:r>
              <a:rPr lang="en-US" sz="1600">
                <a:latin typeface="Signika"/>
                <a:ea typeface="Signika"/>
                <a:cs typeface="Signika"/>
                <a:sym typeface="Signika"/>
              </a:rPr>
              <a:t>Quelles règles de décision pour la gestion des bioagresseurs en culture de melon ?</a:t>
            </a:r>
            <a:endParaRPr sz="1600">
              <a:latin typeface="Signika"/>
              <a:ea typeface="Signika"/>
              <a:cs typeface="Signika"/>
              <a:sym typeface="Signika"/>
            </a:endParaRPr>
          </a:p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Font typeface="Signika"/>
              <a:buChar char="-"/>
            </a:pPr>
            <a:r>
              <a:rPr lang="en-US" sz="1600">
                <a:latin typeface="Signika"/>
                <a:ea typeface="Signika"/>
                <a:cs typeface="Signika"/>
                <a:sym typeface="Signika"/>
              </a:rPr>
              <a:t>Paillages biodégradables en culture de melon</a:t>
            </a:r>
            <a:endParaRPr sz="1600">
              <a:latin typeface="Signika"/>
              <a:ea typeface="Signika"/>
              <a:cs typeface="Signika"/>
              <a:sym typeface="Signika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Signika"/>
                <a:ea typeface="Signika"/>
                <a:cs typeface="Signika"/>
                <a:sym typeface="Signika"/>
              </a:rPr>
              <a:t>*Inscriptions obligatoire</a:t>
            </a:r>
            <a:endParaRPr>
              <a:latin typeface="Signika"/>
              <a:ea typeface="Signika"/>
              <a:cs typeface="Signika"/>
              <a:sym typeface="Signik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latin typeface="Signika"/>
              <a:ea typeface="Signika"/>
              <a:cs typeface="Signika"/>
              <a:sym typeface="Signika"/>
            </a:endParaRPr>
          </a:p>
        </p:txBody>
      </p:sp>
      <p:pic>
        <p:nvPicPr>
          <p:cNvPr id="621" name="Google Shape;621;g262c6805b66_0_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77550" y="83775"/>
            <a:ext cx="3826751" cy="287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2" name="Google Shape;622;g262c6805b66_0_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146925" y="3185100"/>
            <a:ext cx="1884850" cy="1884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0F4BDB9-7598-4527-40A3-B73ABA84BA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108306" t="-108306" r="-108306" b="-108306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363"/>
    </mc:Choice>
    <mc:Fallback>
      <p:transition spd="slow" advTm="373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g262c6805b66_0_18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dirty="0"/>
              <a:t>Le </a:t>
            </a:r>
            <a:r>
              <a:rPr lang="en-US" sz="2500" dirty="0" err="1"/>
              <a:t>CoFarming</a:t>
            </a:r>
            <a:r>
              <a:rPr lang="en-US" sz="2500" dirty="0"/>
              <a:t> Fest</a:t>
            </a:r>
            <a:endParaRPr dirty="0"/>
          </a:p>
        </p:txBody>
      </p:sp>
      <p:sp>
        <p:nvSpPr>
          <p:cNvPr id="628" name="Google Shape;628;g262c6805b66_0_18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  <p:sp>
        <p:nvSpPr>
          <p:cNvPr id="629" name="Google Shape;629;g262c6805b66_0_18"/>
          <p:cNvSpPr txBox="1"/>
          <p:nvPr/>
        </p:nvSpPr>
        <p:spPr>
          <a:xfrm>
            <a:off x="720000" y="1156750"/>
            <a:ext cx="5670600" cy="38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latin typeface="Signika"/>
                <a:ea typeface="Signika"/>
                <a:cs typeface="Signika"/>
                <a:sym typeface="Signika"/>
              </a:rPr>
              <a:t>Au programme :</a:t>
            </a:r>
            <a:endParaRPr sz="1700" b="1">
              <a:solidFill>
                <a:schemeClr val="dk1"/>
              </a:solidFill>
              <a:latin typeface="Signika"/>
              <a:ea typeface="Signika"/>
              <a:cs typeface="Signika"/>
              <a:sym typeface="Signika"/>
            </a:endParaRPr>
          </a:p>
          <a:p>
            <a:pPr marL="457200" lvl="0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Signika"/>
              <a:buChar char="●"/>
            </a:pPr>
            <a:r>
              <a:rPr lang="en-US" sz="1700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rPr>
              <a:t>Nouvelles utilisations de la biomasse</a:t>
            </a:r>
            <a:endParaRPr sz="1700">
              <a:solidFill>
                <a:schemeClr val="dk1"/>
              </a:solidFill>
              <a:latin typeface="Signika"/>
              <a:ea typeface="Signika"/>
              <a:cs typeface="Signika"/>
              <a:sym typeface="Signika"/>
            </a:endParaRPr>
          </a:p>
          <a:p>
            <a:pPr marL="457200" lvl="0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Signika"/>
              <a:buChar char="●"/>
            </a:pPr>
            <a:r>
              <a:rPr lang="en-US" sz="1700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rPr>
              <a:t>Agrivoltaïsme</a:t>
            </a:r>
            <a:endParaRPr sz="1700">
              <a:solidFill>
                <a:schemeClr val="dk1"/>
              </a:solidFill>
              <a:latin typeface="Signika"/>
              <a:ea typeface="Signika"/>
              <a:cs typeface="Signika"/>
              <a:sym typeface="Signika"/>
            </a:endParaRPr>
          </a:p>
          <a:p>
            <a:pPr marL="457200" lvl="0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Signika"/>
              <a:buChar char="●"/>
            </a:pPr>
            <a:r>
              <a:rPr lang="en-US" sz="1700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rPr>
              <a:t>Captation du carbone</a:t>
            </a:r>
            <a:endParaRPr sz="1700">
              <a:solidFill>
                <a:schemeClr val="dk1"/>
              </a:solidFill>
              <a:latin typeface="Signika"/>
              <a:ea typeface="Signika"/>
              <a:cs typeface="Signika"/>
              <a:sym typeface="Signika"/>
            </a:endParaRPr>
          </a:p>
          <a:p>
            <a:pPr marL="457200" lvl="0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Signika"/>
              <a:buChar char="●"/>
            </a:pPr>
            <a:r>
              <a:rPr lang="en-US" sz="1700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rPr>
              <a:t>Irrigation</a:t>
            </a:r>
            <a:endParaRPr sz="1700">
              <a:solidFill>
                <a:schemeClr val="dk1"/>
              </a:solidFill>
              <a:latin typeface="Signika"/>
              <a:ea typeface="Signika"/>
              <a:cs typeface="Signika"/>
              <a:sym typeface="Signika"/>
            </a:endParaRPr>
          </a:p>
          <a:p>
            <a:pPr marL="457200" lvl="0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Signika"/>
              <a:buChar char="●"/>
            </a:pPr>
            <a:r>
              <a:rPr lang="en-US" sz="1700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rPr>
              <a:t>Qualité de l’air</a:t>
            </a:r>
            <a:endParaRPr sz="1700">
              <a:solidFill>
                <a:schemeClr val="dk1"/>
              </a:solidFill>
              <a:latin typeface="Signika"/>
              <a:ea typeface="Signika"/>
              <a:cs typeface="Signika"/>
              <a:sym typeface="Signika"/>
            </a:endParaRPr>
          </a:p>
          <a:p>
            <a:pPr marL="457200" lvl="0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Signika"/>
              <a:buChar char="●"/>
            </a:pPr>
            <a:r>
              <a:rPr lang="en-US" sz="1700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rPr>
              <a:t>Santé du sol</a:t>
            </a:r>
            <a:endParaRPr sz="1700">
              <a:solidFill>
                <a:schemeClr val="dk1"/>
              </a:solidFill>
              <a:latin typeface="Signika"/>
              <a:ea typeface="Signika"/>
              <a:cs typeface="Signika"/>
              <a:sym typeface="Signika"/>
            </a:endParaRPr>
          </a:p>
          <a:p>
            <a:pPr marL="457200" lvl="0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Signika"/>
              <a:buChar char="●"/>
            </a:pPr>
            <a:r>
              <a:rPr lang="en-US" sz="1700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rPr>
              <a:t>« Farm to Fork »</a:t>
            </a:r>
            <a:endParaRPr sz="1700">
              <a:solidFill>
                <a:schemeClr val="dk1"/>
              </a:solidFill>
              <a:latin typeface="Signika"/>
              <a:ea typeface="Signika"/>
              <a:cs typeface="Signika"/>
              <a:sym typeface="Signika"/>
            </a:endParaRPr>
          </a:p>
          <a:p>
            <a:pPr marL="457200" lvl="0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Signika"/>
              <a:buChar char="●"/>
            </a:pPr>
            <a:r>
              <a:rPr lang="en-US" sz="1700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rPr>
              <a:t>Environnement économique</a:t>
            </a:r>
            <a:endParaRPr sz="1700">
              <a:solidFill>
                <a:schemeClr val="dk1"/>
              </a:solidFill>
              <a:latin typeface="Signika"/>
              <a:ea typeface="Signika"/>
              <a:cs typeface="Signika"/>
              <a:sym typeface="Signika"/>
            </a:endParaRPr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Signika"/>
              <a:ea typeface="Signika"/>
              <a:cs typeface="Signika"/>
              <a:sym typeface="Signika"/>
            </a:endParaRPr>
          </a:p>
        </p:txBody>
      </p:sp>
      <p:pic>
        <p:nvPicPr>
          <p:cNvPr id="630" name="Google Shape;630;g262c6805b66_0_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81050" y="813225"/>
            <a:ext cx="3158150" cy="315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D1B52C3-744F-8754-D276-58CFA6AF03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08306" t="-108306" r="-108306" b="-108306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411"/>
    </mc:Choice>
    <mc:Fallback>
      <p:transition spd="slow" advTm="804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g262c6805b66_0_27"/>
          <p:cNvSpPr txBox="1">
            <a:spLocks noGrp="1"/>
          </p:cNvSpPr>
          <p:nvPr>
            <p:ph type="title"/>
          </p:nvPr>
        </p:nvSpPr>
        <p:spPr>
          <a:xfrm>
            <a:off x="3981100" y="78225"/>
            <a:ext cx="5044913" cy="109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dirty="0"/>
              <a:t>Les </a:t>
            </a:r>
            <a:r>
              <a:rPr lang="en-US" sz="2500" dirty="0" err="1"/>
              <a:t>rdv</a:t>
            </a:r>
            <a:r>
              <a:rPr lang="en-US" sz="2500" dirty="0"/>
              <a:t> de </a:t>
            </a:r>
            <a:r>
              <a:rPr lang="en-US" sz="2500" dirty="0" err="1"/>
              <a:t>l’arbo</a:t>
            </a:r>
            <a:r>
              <a:rPr lang="en-US" sz="2500" dirty="0"/>
              <a:t> </a:t>
            </a:r>
            <a:r>
              <a:rPr lang="en-US" sz="2500" dirty="0" err="1"/>
              <a:t>en</a:t>
            </a:r>
            <a:r>
              <a:rPr lang="en-US" sz="2500" dirty="0"/>
              <a:t> Auvergne-Rhône-Alpes </a:t>
            </a:r>
            <a:endParaRPr sz="2500" dirty="0"/>
          </a:p>
        </p:txBody>
      </p:sp>
      <p:sp>
        <p:nvSpPr>
          <p:cNvPr id="636" name="Google Shape;636;g262c6805b66_0_27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  <p:sp>
        <p:nvSpPr>
          <p:cNvPr id="637" name="Google Shape;637;g262c6805b66_0_27"/>
          <p:cNvSpPr txBox="1"/>
          <p:nvPr/>
        </p:nvSpPr>
        <p:spPr>
          <a:xfrm>
            <a:off x="3981100" y="1284263"/>
            <a:ext cx="5395500" cy="406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 dirty="0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rPr>
              <a:t>Au </a:t>
            </a:r>
            <a:r>
              <a:rPr lang="en-US" sz="1500" b="1" dirty="0" err="1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rPr>
              <a:t>programme</a:t>
            </a:r>
            <a:r>
              <a:rPr lang="en-US" sz="1500" b="1" dirty="0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rPr>
              <a:t> :</a:t>
            </a:r>
            <a:endParaRPr sz="1500" b="1" dirty="0">
              <a:solidFill>
                <a:schemeClr val="dk1"/>
              </a:solidFill>
              <a:latin typeface="Signika"/>
              <a:ea typeface="Signika"/>
              <a:cs typeface="Signika"/>
              <a:sym typeface="Signik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Signika"/>
              <a:ea typeface="Signika"/>
              <a:cs typeface="Signika"/>
              <a:sym typeface="Signika"/>
            </a:endParaRPr>
          </a:p>
          <a:p>
            <a:pPr marL="457200" marR="0" lvl="0" indent="-3238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500"/>
              <a:buFont typeface="Signika"/>
              <a:buChar char="-"/>
            </a:pPr>
            <a:r>
              <a:rPr lang="en-US" sz="1500" dirty="0">
                <a:latin typeface="Signika"/>
                <a:ea typeface="Signika"/>
                <a:cs typeface="Signika"/>
                <a:sym typeface="Signika"/>
              </a:rPr>
              <a:t>Retour la </a:t>
            </a:r>
            <a:r>
              <a:rPr lang="en-US" sz="1500" dirty="0" err="1">
                <a:latin typeface="Signika"/>
                <a:ea typeface="Signika"/>
                <a:cs typeface="Signika"/>
                <a:sym typeface="Signika"/>
              </a:rPr>
              <a:t>campagne</a:t>
            </a:r>
            <a:r>
              <a:rPr lang="en-US" sz="1500" dirty="0">
                <a:latin typeface="Signika"/>
                <a:ea typeface="Signika"/>
                <a:cs typeface="Signika"/>
                <a:sym typeface="Signika"/>
              </a:rPr>
              <a:t> fruits à noyau 2023 – Perspectives</a:t>
            </a:r>
            <a:endParaRPr sz="1500" dirty="0">
              <a:latin typeface="Signika"/>
              <a:ea typeface="Signika"/>
              <a:cs typeface="Signika"/>
              <a:sym typeface="Signika"/>
            </a:endParaRPr>
          </a:p>
          <a:p>
            <a:pPr marL="457200" marR="0" lvl="0" indent="-3238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500"/>
              <a:buFont typeface="Signika"/>
              <a:buChar char="-"/>
            </a:pPr>
            <a:r>
              <a:rPr lang="en-US" sz="1500" dirty="0">
                <a:latin typeface="Signika"/>
                <a:ea typeface="Signika"/>
                <a:cs typeface="Signika"/>
                <a:sym typeface="Signika"/>
              </a:rPr>
              <a:t>Gestion de </a:t>
            </a:r>
            <a:r>
              <a:rPr lang="en-US" sz="1500" dirty="0" err="1">
                <a:latin typeface="Signika"/>
                <a:ea typeface="Signika"/>
                <a:cs typeface="Signika"/>
                <a:sym typeface="Signika"/>
              </a:rPr>
              <a:t>l’eau</a:t>
            </a:r>
            <a:r>
              <a:rPr lang="en-US" sz="1500" dirty="0">
                <a:latin typeface="Signika"/>
                <a:ea typeface="Signika"/>
                <a:cs typeface="Signika"/>
                <a:sym typeface="Signika"/>
              </a:rPr>
              <a:t> dans </a:t>
            </a:r>
            <a:r>
              <a:rPr lang="en-US" sz="1500" dirty="0" err="1">
                <a:latin typeface="Signika"/>
                <a:ea typeface="Signika"/>
                <a:cs typeface="Signika"/>
                <a:sym typeface="Signika"/>
              </a:rPr>
              <a:t>d’autres</a:t>
            </a:r>
            <a:r>
              <a:rPr lang="en-US" sz="1500" dirty="0">
                <a:latin typeface="Signika"/>
                <a:ea typeface="Signika"/>
                <a:cs typeface="Signika"/>
                <a:sym typeface="Signika"/>
              </a:rPr>
              <a:t> pays de Production</a:t>
            </a:r>
            <a:endParaRPr sz="1500" dirty="0">
              <a:latin typeface="Signika"/>
              <a:ea typeface="Signika"/>
              <a:cs typeface="Signika"/>
              <a:sym typeface="Signika"/>
            </a:endParaRPr>
          </a:p>
          <a:p>
            <a:pPr marL="457200" marR="0" lvl="0" indent="-3238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500"/>
              <a:buFont typeface="Signika"/>
              <a:buChar char="-"/>
            </a:pPr>
            <a:r>
              <a:rPr lang="en-US" sz="1500" dirty="0">
                <a:latin typeface="Signika"/>
                <a:ea typeface="Signika"/>
                <a:cs typeface="Signika"/>
                <a:sym typeface="Signika"/>
              </a:rPr>
              <a:t>Impact du </a:t>
            </a:r>
            <a:r>
              <a:rPr lang="en-US" sz="1500" dirty="0" err="1">
                <a:latin typeface="Signika"/>
                <a:ea typeface="Signika"/>
                <a:cs typeface="Signika"/>
                <a:sym typeface="Signika"/>
              </a:rPr>
              <a:t>changement</a:t>
            </a:r>
            <a:r>
              <a:rPr lang="en-US" sz="1500" dirty="0">
                <a:latin typeface="Signika"/>
                <a:ea typeface="Signika"/>
                <a:cs typeface="Signika"/>
                <a:sym typeface="Signika"/>
              </a:rPr>
              <a:t> </a:t>
            </a:r>
            <a:r>
              <a:rPr lang="en-US" sz="1500" dirty="0" err="1">
                <a:latin typeface="Signika"/>
                <a:ea typeface="Signika"/>
                <a:cs typeface="Signika"/>
                <a:sym typeface="Signika"/>
              </a:rPr>
              <a:t>climatique</a:t>
            </a:r>
            <a:r>
              <a:rPr lang="en-US" sz="1500" dirty="0">
                <a:latin typeface="Signika"/>
                <a:ea typeface="Signika"/>
                <a:cs typeface="Signika"/>
                <a:sym typeface="Signika"/>
              </a:rPr>
              <a:t> sur la production de fruits</a:t>
            </a:r>
            <a:endParaRPr sz="1500" dirty="0">
              <a:latin typeface="Signika"/>
              <a:ea typeface="Signika"/>
              <a:cs typeface="Signika"/>
              <a:sym typeface="Signika"/>
            </a:endParaRPr>
          </a:p>
          <a:p>
            <a:pPr marL="457200" marR="0" lvl="0" indent="-3238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500"/>
              <a:buFont typeface="Signika"/>
              <a:buChar char="-"/>
            </a:pPr>
            <a:r>
              <a:rPr lang="en-US" sz="1500" dirty="0" err="1">
                <a:latin typeface="Signika"/>
                <a:ea typeface="Signika"/>
                <a:cs typeface="Signika"/>
                <a:sym typeface="Signika"/>
              </a:rPr>
              <a:t>Rôle</a:t>
            </a:r>
            <a:r>
              <a:rPr lang="en-US" sz="1500" dirty="0">
                <a:latin typeface="Signika"/>
                <a:ea typeface="Signika"/>
                <a:cs typeface="Signika"/>
                <a:sym typeface="Signika"/>
              </a:rPr>
              <a:t> et Mission de la Compagnie Nationale du Rhône (CNR)</a:t>
            </a:r>
            <a:endParaRPr sz="1500" dirty="0">
              <a:latin typeface="Signika"/>
              <a:ea typeface="Signika"/>
              <a:cs typeface="Signika"/>
              <a:sym typeface="Signika"/>
            </a:endParaRPr>
          </a:p>
          <a:p>
            <a:pPr marL="457200" marR="0" lvl="0" indent="-3238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500"/>
              <a:buFont typeface="Signika"/>
              <a:buChar char="-"/>
            </a:pPr>
            <a:r>
              <a:rPr lang="en-US" sz="1500" dirty="0">
                <a:latin typeface="Signika"/>
                <a:ea typeface="Signika"/>
                <a:cs typeface="Signika"/>
                <a:sym typeface="Signika"/>
              </a:rPr>
              <a:t>Focus sur </a:t>
            </a:r>
            <a:r>
              <a:rPr lang="en-US" sz="1500" dirty="0" err="1">
                <a:latin typeface="Signika"/>
                <a:ea typeface="Signika"/>
                <a:cs typeface="Signika"/>
                <a:sym typeface="Signika"/>
              </a:rPr>
              <a:t>l’étude</a:t>
            </a:r>
            <a:r>
              <a:rPr lang="en-US" sz="1500" dirty="0">
                <a:latin typeface="Signika"/>
                <a:ea typeface="Signika"/>
                <a:cs typeface="Signika"/>
                <a:sym typeface="Signika"/>
              </a:rPr>
              <a:t> </a:t>
            </a:r>
            <a:r>
              <a:rPr lang="en-US" sz="1500" dirty="0" err="1">
                <a:latin typeface="Signika"/>
                <a:ea typeface="Signika"/>
                <a:cs typeface="Signika"/>
                <a:sym typeface="Signika"/>
              </a:rPr>
              <a:t>fleuve</a:t>
            </a:r>
            <a:r>
              <a:rPr lang="en-US" sz="1500" dirty="0">
                <a:latin typeface="Signika"/>
                <a:ea typeface="Signika"/>
                <a:cs typeface="Signika"/>
                <a:sym typeface="Signika"/>
              </a:rPr>
              <a:t> Rhône (AERM)</a:t>
            </a:r>
            <a:endParaRPr sz="1500" dirty="0">
              <a:latin typeface="Signika"/>
              <a:ea typeface="Signika"/>
              <a:cs typeface="Signika"/>
              <a:sym typeface="Signika"/>
            </a:endParaRPr>
          </a:p>
          <a:p>
            <a:pPr marL="457200" marR="0" lvl="0" indent="-3238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500"/>
              <a:buFont typeface="Signika"/>
              <a:buChar char="-"/>
            </a:pPr>
            <a:r>
              <a:rPr lang="en-US" sz="1500" dirty="0">
                <a:latin typeface="Signika"/>
                <a:ea typeface="Signika"/>
                <a:cs typeface="Signika"/>
                <a:sym typeface="Signika"/>
              </a:rPr>
              <a:t>La gestion de </a:t>
            </a:r>
            <a:r>
              <a:rPr lang="en-US" sz="1500" dirty="0" err="1">
                <a:latin typeface="Signika"/>
                <a:ea typeface="Signika"/>
                <a:cs typeface="Signika"/>
                <a:sym typeface="Signika"/>
              </a:rPr>
              <a:t>l’eau</a:t>
            </a:r>
            <a:r>
              <a:rPr lang="en-US" sz="1500" dirty="0">
                <a:latin typeface="Signika"/>
                <a:ea typeface="Signika"/>
                <a:cs typeface="Signika"/>
                <a:sym typeface="Signika"/>
              </a:rPr>
              <a:t> </a:t>
            </a:r>
            <a:r>
              <a:rPr lang="en-US" sz="1500" dirty="0" err="1">
                <a:latin typeface="Signika"/>
                <a:ea typeface="Signika"/>
                <a:cs typeface="Signika"/>
                <a:sym typeface="Signika"/>
              </a:rPr>
              <a:t>en</a:t>
            </a:r>
            <a:r>
              <a:rPr lang="en-US" sz="1500" dirty="0">
                <a:latin typeface="Signika"/>
                <a:ea typeface="Signika"/>
                <a:cs typeface="Signika"/>
                <a:sym typeface="Signika"/>
              </a:rPr>
              <a:t> arboriculture : recherche et adaptation face aux </a:t>
            </a:r>
            <a:r>
              <a:rPr lang="en-US" sz="1500" dirty="0" err="1">
                <a:latin typeface="Signika"/>
                <a:ea typeface="Signika"/>
                <a:cs typeface="Signika"/>
                <a:sym typeface="Signika"/>
              </a:rPr>
              <a:t>changements</a:t>
            </a:r>
            <a:r>
              <a:rPr lang="en-US" sz="1500" dirty="0">
                <a:latin typeface="Signika"/>
                <a:ea typeface="Signika"/>
                <a:cs typeface="Signika"/>
                <a:sym typeface="Signika"/>
              </a:rPr>
              <a:t> </a:t>
            </a:r>
            <a:r>
              <a:rPr lang="en-US" sz="1500" dirty="0" err="1">
                <a:latin typeface="Signika"/>
                <a:ea typeface="Signika"/>
                <a:cs typeface="Signika"/>
                <a:sym typeface="Signika"/>
              </a:rPr>
              <a:t>climatiques</a:t>
            </a:r>
            <a:endParaRPr sz="1500" dirty="0">
              <a:solidFill>
                <a:schemeClr val="dk1"/>
              </a:solidFill>
              <a:latin typeface="Signika"/>
              <a:ea typeface="Signika"/>
              <a:cs typeface="Signika"/>
              <a:sym typeface="Signika"/>
            </a:endParaRPr>
          </a:p>
        </p:txBody>
      </p:sp>
      <p:pic>
        <p:nvPicPr>
          <p:cNvPr id="638" name="Google Shape;638;g262c6805b66_0_27"/>
          <p:cNvPicPr preferRelativeResize="0"/>
          <p:nvPr/>
        </p:nvPicPr>
        <p:blipFill rotWithShape="1">
          <a:blip r:embed="rId5">
            <a:alphaModFix/>
          </a:blip>
          <a:srcRect l="22465" r="21898" b="-2944"/>
          <a:stretch/>
        </p:blipFill>
        <p:spPr>
          <a:xfrm>
            <a:off x="195725" y="892825"/>
            <a:ext cx="3120651" cy="3015400"/>
          </a:xfrm>
          <a:prstGeom prst="rect">
            <a:avLst/>
          </a:prstGeom>
          <a:noFill/>
          <a:ln>
            <a:noFill/>
          </a:ln>
        </p:spPr>
      </p:pic>
      <p:sp>
        <p:nvSpPr>
          <p:cNvPr id="639" name="Google Shape;639;g262c6805b66_0_27"/>
          <p:cNvSpPr/>
          <p:nvPr/>
        </p:nvSpPr>
        <p:spPr>
          <a:xfrm>
            <a:off x="327500" y="3993025"/>
            <a:ext cx="2571900" cy="808200"/>
          </a:xfrm>
          <a:prstGeom prst="flowChartAlternateProcess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Signika"/>
                <a:ea typeface="Signika"/>
                <a:cs typeface="Signika"/>
                <a:sym typeface="Signika"/>
              </a:rPr>
              <a:t>Où ? Valence</a:t>
            </a:r>
            <a:endParaRPr>
              <a:latin typeface="Signika"/>
              <a:ea typeface="Signika"/>
              <a:cs typeface="Signika"/>
              <a:sym typeface="Signik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Signika"/>
                <a:ea typeface="Signika"/>
                <a:cs typeface="Signika"/>
                <a:sym typeface="Signika"/>
              </a:rPr>
              <a:t>Quand ? 12 décembre 2023</a:t>
            </a:r>
            <a:endParaRPr>
              <a:latin typeface="Signika"/>
              <a:ea typeface="Signika"/>
              <a:cs typeface="Signika"/>
              <a:sym typeface="Signika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2B302CE-3153-6ED2-2F0E-AA7D6E0210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08306" t="-108306" r="-108306" b="-108306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787"/>
    </mc:Choice>
    <mc:Fallback>
      <p:transition spd="slow" advTm="417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g29a3bc988f2_0_0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/>
              <a:t>23</a:t>
            </a:fld>
            <a:endParaRPr/>
          </a:p>
        </p:txBody>
      </p:sp>
      <p:pic>
        <p:nvPicPr>
          <p:cNvPr id="645" name="Google Shape;645;g29a3bc988f2_0_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71575" y="130876"/>
            <a:ext cx="8200850" cy="476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B31BB56-89A6-4D63-2A2E-B4DDD259C1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08306" t="-108306" r="-108306" b="-108306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026"/>
    </mc:Choice>
    <mc:Fallback>
      <p:transition spd="slow" advTm="140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3"/>
          <p:cNvSpPr/>
          <p:nvPr/>
        </p:nvSpPr>
        <p:spPr>
          <a:xfrm>
            <a:off x="3642288" y="1640782"/>
            <a:ext cx="979155" cy="752712"/>
          </a:xfrm>
          <a:prstGeom prst="ellipse">
            <a:avLst/>
          </a:prstGeom>
          <a:solidFill>
            <a:srgbClr val="CCEC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31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8" name="Google Shape;418;p3"/>
          <p:cNvSpPr txBox="1"/>
          <p:nvPr/>
        </p:nvSpPr>
        <p:spPr>
          <a:xfrm>
            <a:off x="3474926" y="1600964"/>
            <a:ext cx="1323042" cy="82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003100"/>
                </a:solidFill>
                <a:latin typeface="Signika"/>
                <a:ea typeface="Signika"/>
                <a:cs typeface="Signika"/>
                <a:sym typeface="Signika"/>
              </a:rPr>
              <a:t>01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9" name="Google Shape;419;p3" descr="Une ampoul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04850" y="1055915"/>
            <a:ext cx="2570389" cy="2544535"/>
          </a:xfrm>
          <a:prstGeom prst="rect">
            <a:avLst/>
          </a:prstGeom>
          <a:noFill/>
          <a:ln>
            <a:noFill/>
          </a:ln>
        </p:spPr>
      </p:pic>
      <p:sp>
        <p:nvSpPr>
          <p:cNvPr id="420" name="Google Shape;420;p3"/>
          <p:cNvSpPr txBox="1"/>
          <p:nvPr/>
        </p:nvSpPr>
        <p:spPr>
          <a:xfrm>
            <a:off x="3645739" y="2435629"/>
            <a:ext cx="3920672" cy="807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ignika SemiBold"/>
              <a:buNone/>
            </a:pPr>
            <a:r>
              <a:rPr lang="en-US" sz="4400" b="0" i="0" u="none" strike="noStrike" cap="none">
                <a:solidFill>
                  <a:srgbClr val="003100"/>
                </a:solidFill>
                <a:latin typeface="Signika SemiBold"/>
                <a:ea typeface="Signika SemiBold"/>
                <a:cs typeface="Signika SemiBold"/>
                <a:sym typeface="Signika SemiBold"/>
              </a:rPr>
              <a:t>INNOVATION</a:t>
            </a:r>
            <a:endParaRPr sz="3000" b="0" i="0" u="none" strike="noStrike" cap="none">
              <a:solidFill>
                <a:schemeClr val="dk1"/>
              </a:solidFill>
              <a:latin typeface="Signika SemiBold"/>
              <a:ea typeface="Signika SemiBold"/>
              <a:cs typeface="Signika SemiBold"/>
              <a:sym typeface="Signika SemiBold"/>
            </a:endParaRPr>
          </a:p>
        </p:txBody>
      </p:sp>
      <p:sp>
        <p:nvSpPr>
          <p:cNvPr id="421" name="Google Shape;421;p3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t>3</a:t>
            </a:fld>
            <a:endParaRPr>
              <a:solidFill>
                <a:srgbClr val="000000"/>
              </a:solidFill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642C5583-AAAC-6324-B38C-7FFB3764AA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08306" t="-108306" r="-108306" b="-108306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66"/>
    </mc:Choice>
    <mc:Fallback>
      <p:transition spd="slow" advTm="46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g296640fe7a9_0_0"/>
          <p:cNvSpPr txBox="1">
            <a:spLocks noGrp="1"/>
          </p:cNvSpPr>
          <p:nvPr>
            <p:ph type="title"/>
          </p:nvPr>
        </p:nvSpPr>
        <p:spPr>
          <a:xfrm>
            <a:off x="872400" y="7877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3000"/>
              <a:buNone/>
            </a:pPr>
            <a:r>
              <a:rPr lang="en-US" sz="2500">
                <a:solidFill>
                  <a:schemeClr val="dk2"/>
                </a:solidFill>
              </a:rPr>
              <a:t>Des plantes zéro déchet; LES SANS CULOTTE !</a:t>
            </a:r>
            <a:endParaRPr sz="2500">
              <a:solidFill>
                <a:schemeClr val="dk2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3000"/>
              <a:buNone/>
            </a:pPr>
            <a:endParaRPr>
              <a:solidFill>
                <a:schemeClr val="dk2"/>
              </a:solidFill>
            </a:endParaRPr>
          </a:p>
        </p:txBody>
      </p:sp>
      <p:pic>
        <p:nvPicPr>
          <p:cNvPr id="427" name="Google Shape;427;g296640fe7a9_0_0" descr="Une ampoul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" y="7"/>
            <a:ext cx="675974" cy="660701"/>
          </a:xfrm>
          <a:prstGeom prst="rect">
            <a:avLst/>
          </a:prstGeom>
          <a:noFill/>
          <a:ln>
            <a:noFill/>
          </a:ln>
        </p:spPr>
      </p:pic>
      <p:sp>
        <p:nvSpPr>
          <p:cNvPr id="428" name="Google Shape;428;g296640fe7a9_0_0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t>4</a:t>
            </a:fld>
            <a:endParaRPr>
              <a:solidFill>
                <a:srgbClr val="000000"/>
              </a:solidFill>
            </a:endParaRPr>
          </a:p>
        </p:txBody>
      </p:sp>
      <p:sp>
        <p:nvSpPr>
          <p:cNvPr id="429" name="Google Shape;429;g296640fe7a9_0_0"/>
          <p:cNvSpPr/>
          <p:nvPr/>
        </p:nvSpPr>
        <p:spPr>
          <a:xfrm>
            <a:off x="354875" y="3213275"/>
            <a:ext cx="2806800" cy="1148100"/>
          </a:xfrm>
          <a:prstGeom prst="roundRect">
            <a:avLst>
              <a:gd name="adj" fmla="val 16667"/>
            </a:avLst>
          </a:prstGeom>
          <a:solidFill>
            <a:srgbClr val="E7F7C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>
                <a:latin typeface="Signika"/>
                <a:ea typeface="Signika"/>
                <a:cs typeface="Signika"/>
                <a:sym typeface="Signika"/>
              </a:rPr>
              <a:t>Innovation de</a:t>
            </a:r>
            <a:r>
              <a:rPr lang="en-US" b="1">
                <a:latin typeface="Signika"/>
                <a:ea typeface="Signika"/>
                <a:cs typeface="Signika"/>
                <a:sym typeface="Signika"/>
              </a:rPr>
              <a:t> Fertil</a:t>
            </a:r>
            <a:endParaRPr b="1">
              <a:latin typeface="Signika"/>
              <a:ea typeface="Signika"/>
              <a:cs typeface="Signika"/>
              <a:sym typeface="Signik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>
                <a:latin typeface="Signika"/>
                <a:ea typeface="Signika"/>
                <a:cs typeface="Signika"/>
                <a:sym typeface="Signika"/>
              </a:rPr>
              <a:t>Pot produit en France 100% biodégradable, avec 100% de fibre de bois, sans additif ni produit chimique!</a:t>
            </a:r>
            <a:endParaRPr>
              <a:latin typeface="Signika"/>
              <a:ea typeface="Signika"/>
              <a:cs typeface="Signika"/>
              <a:sym typeface="Signika"/>
            </a:endParaRPr>
          </a:p>
        </p:txBody>
      </p:sp>
      <p:sp>
        <p:nvSpPr>
          <p:cNvPr id="430" name="Google Shape;430;g296640fe7a9_0_0"/>
          <p:cNvSpPr/>
          <p:nvPr/>
        </p:nvSpPr>
        <p:spPr>
          <a:xfrm>
            <a:off x="3447375" y="3377475"/>
            <a:ext cx="5415600" cy="881700"/>
          </a:xfrm>
          <a:prstGeom prst="roundRect">
            <a:avLst>
              <a:gd name="adj" fmla="val 16667"/>
            </a:avLst>
          </a:prstGeom>
          <a:solidFill>
            <a:srgbClr val="689A69">
              <a:alpha val="47058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>
                <a:latin typeface="Signika"/>
                <a:ea typeface="Signika"/>
                <a:cs typeface="Signika"/>
                <a:sym typeface="Signika"/>
              </a:rPr>
              <a:t>Concept de plante qui ne produit aucun déchet plastique!</a:t>
            </a:r>
            <a:endParaRPr>
              <a:latin typeface="Signika"/>
              <a:ea typeface="Signika"/>
              <a:cs typeface="Signika"/>
              <a:sym typeface="Signik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>
                <a:latin typeface="Signika"/>
                <a:ea typeface="Signika"/>
                <a:cs typeface="Signika"/>
                <a:sym typeface="Signika"/>
              </a:rPr>
              <a:t>Objectif→ Donner aux consommateurs la possibilité de jardiner sans participer aux déchets plastiques</a:t>
            </a:r>
            <a:endParaRPr>
              <a:latin typeface="Signika"/>
              <a:ea typeface="Signika"/>
              <a:cs typeface="Signika"/>
              <a:sym typeface="Signika"/>
            </a:endParaRPr>
          </a:p>
        </p:txBody>
      </p:sp>
      <p:sp>
        <p:nvSpPr>
          <p:cNvPr id="431" name="Google Shape;431;g296640fe7a9_0_0"/>
          <p:cNvSpPr txBox="1"/>
          <p:nvPr/>
        </p:nvSpPr>
        <p:spPr>
          <a:xfrm>
            <a:off x="0" y="4820325"/>
            <a:ext cx="55158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>
                <a:solidFill>
                  <a:srgbClr val="434343"/>
                </a:solidFill>
              </a:rPr>
              <a:t>Lien horticole N 1130 NOVEMBRE 2023</a:t>
            </a:r>
            <a:endParaRPr sz="1100" b="0" i="0" u="none" strike="noStrike" cap="non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32" name="Google Shape;432;g296640fe7a9_0_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572000" y="925962"/>
            <a:ext cx="3594755" cy="2022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33" name="Google Shape;433;g296640fe7a9_0_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54875" y="925963"/>
            <a:ext cx="3594750" cy="2022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3ACE754-845E-7848-8860-4175CEB5E0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l="-108306" t="-108306" r="-108306" b="-108306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196"/>
    </mc:Choice>
    <mc:Fallback>
      <p:transition spd="slow" advTm="391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g2a1c8d3b3ce_0_61"/>
          <p:cNvSpPr txBox="1">
            <a:spLocks noGrp="1"/>
          </p:cNvSpPr>
          <p:nvPr>
            <p:ph type="title"/>
          </p:nvPr>
        </p:nvSpPr>
        <p:spPr>
          <a:xfrm>
            <a:off x="872400" y="7877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3000"/>
              <a:buNone/>
            </a:pPr>
            <a:r>
              <a:rPr lang="en-US" sz="2500">
                <a:solidFill>
                  <a:schemeClr val="dk2"/>
                </a:solidFill>
              </a:rPr>
              <a:t>Sexage ADN sur </a:t>
            </a:r>
            <a:r>
              <a:rPr lang="en-US" sz="2500" i="1">
                <a:solidFill>
                  <a:schemeClr val="dk2"/>
                </a:solidFill>
              </a:rPr>
              <a:t>Ginkgo biloba</a:t>
            </a:r>
            <a:endParaRPr sz="2500" i="1">
              <a:solidFill>
                <a:schemeClr val="dk2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3000"/>
              <a:buNone/>
            </a:pPr>
            <a:endParaRPr>
              <a:solidFill>
                <a:schemeClr val="dk2"/>
              </a:solidFill>
            </a:endParaRPr>
          </a:p>
        </p:txBody>
      </p:sp>
      <p:pic>
        <p:nvPicPr>
          <p:cNvPr id="439" name="Google Shape;439;g2a1c8d3b3ce_0_61" descr="Une ampoul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" y="7"/>
            <a:ext cx="675974" cy="660701"/>
          </a:xfrm>
          <a:prstGeom prst="rect">
            <a:avLst/>
          </a:prstGeom>
          <a:noFill/>
          <a:ln>
            <a:noFill/>
          </a:ln>
        </p:spPr>
      </p:pic>
      <p:sp>
        <p:nvSpPr>
          <p:cNvPr id="440" name="Google Shape;440;g2a1c8d3b3ce_0_6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t>5</a:t>
            </a:fld>
            <a:endParaRPr>
              <a:solidFill>
                <a:srgbClr val="000000"/>
              </a:solidFill>
            </a:endParaRPr>
          </a:p>
        </p:txBody>
      </p:sp>
      <p:sp>
        <p:nvSpPr>
          <p:cNvPr id="441" name="Google Shape;441;g2a1c8d3b3ce_0_61"/>
          <p:cNvSpPr txBox="1"/>
          <p:nvPr/>
        </p:nvSpPr>
        <p:spPr>
          <a:xfrm>
            <a:off x="0" y="4820325"/>
            <a:ext cx="73689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>
                <a:solidFill>
                  <a:srgbClr val="434343"/>
                </a:solidFill>
              </a:rPr>
              <a:t>https://www.lienhorticole.fr/actualites/article/859296/l-adn-pour-sexer-les-pieds-de-ginkgo-biloba</a:t>
            </a:r>
            <a:endParaRPr sz="1100" b="0" i="0" u="none" strike="noStrike" cap="non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2" name="Google Shape;442;g2a1c8d3b3ce_0_6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333402" y="681925"/>
            <a:ext cx="2772075" cy="2772075"/>
          </a:xfrm>
          <a:prstGeom prst="rect">
            <a:avLst/>
          </a:prstGeom>
          <a:noFill/>
          <a:ln>
            <a:noFill/>
          </a:ln>
        </p:spPr>
      </p:pic>
      <p:sp>
        <p:nvSpPr>
          <p:cNvPr id="443" name="Google Shape;443;g2a1c8d3b3ce_0_61"/>
          <p:cNvSpPr txBox="1"/>
          <p:nvPr/>
        </p:nvSpPr>
        <p:spPr>
          <a:xfrm>
            <a:off x="6420725" y="348445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2"/>
                </a:solidFill>
                <a:latin typeface="Signika"/>
                <a:ea typeface="Signika"/>
                <a:cs typeface="Signika"/>
                <a:sym typeface="Signika"/>
              </a:rPr>
              <a:t>Photo : Pépinières Lecomte</a:t>
            </a:r>
            <a:endParaRPr sz="1600"/>
          </a:p>
        </p:txBody>
      </p:sp>
      <p:sp>
        <p:nvSpPr>
          <p:cNvPr id="444" name="Google Shape;444;g2a1c8d3b3ce_0_61"/>
          <p:cNvSpPr/>
          <p:nvPr/>
        </p:nvSpPr>
        <p:spPr>
          <a:xfrm>
            <a:off x="828500" y="743675"/>
            <a:ext cx="4497300" cy="1047900"/>
          </a:xfrm>
          <a:prstGeom prst="roundRect">
            <a:avLst>
              <a:gd name="adj" fmla="val 16667"/>
            </a:avLst>
          </a:prstGeom>
          <a:solidFill>
            <a:srgbClr val="93C47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Signika"/>
              <a:buChar char="●"/>
            </a:pPr>
            <a:r>
              <a:rPr lang="en-US" sz="1600" i="1">
                <a:latin typeface="Signika"/>
                <a:ea typeface="Signika"/>
                <a:cs typeface="Signika"/>
                <a:sym typeface="Signika"/>
              </a:rPr>
              <a:t>Ginkgo biloba</a:t>
            </a:r>
            <a:r>
              <a:rPr lang="en-US" sz="1600">
                <a:latin typeface="Signika"/>
                <a:ea typeface="Signika"/>
                <a:cs typeface="Signika"/>
                <a:sym typeface="Signika"/>
              </a:rPr>
              <a:t> : espèce dioïque</a:t>
            </a:r>
            <a:endParaRPr sz="1600">
              <a:latin typeface="Signika"/>
              <a:ea typeface="Signika"/>
              <a:cs typeface="Signika"/>
              <a:sym typeface="Signika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Signika"/>
              <a:buChar char="●"/>
            </a:pPr>
            <a:r>
              <a:rPr lang="en-US" sz="1600">
                <a:latin typeface="Signika"/>
                <a:ea typeface="Signika"/>
                <a:cs typeface="Signika"/>
                <a:sym typeface="Signika"/>
              </a:rPr>
              <a:t>Fruits =&gt; odeur pestilentielle</a:t>
            </a:r>
            <a:endParaRPr sz="1600">
              <a:latin typeface="Signika"/>
              <a:ea typeface="Signika"/>
              <a:cs typeface="Signika"/>
              <a:sym typeface="Signik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latin typeface="Signika"/>
              <a:ea typeface="Signika"/>
              <a:cs typeface="Signika"/>
              <a:sym typeface="Signik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latin typeface="Signika"/>
                <a:ea typeface="Signika"/>
                <a:cs typeface="Signika"/>
                <a:sym typeface="Signika"/>
              </a:rPr>
              <a:t>Problème : planter un arbre femelle en ville</a:t>
            </a:r>
            <a:endParaRPr sz="1600" b="1">
              <a:latin typeface="Signika"/>
              <a:ea typeface="Signika"/>
              <a:cs typeface="Signika"/>
              <a:sym typeface="Signika"/>
            </a:endParaRPr>
          </a:p>
        </p:txBody>
      </p:sp>
      <p:sp>
        <p:nvSpPr>
          <p:cNvPr id="445" name="Google Shape;445;g2a1c8d3b3ce_0_61"/>
          <p:cNvSpPr/>
          <p:nvPr/>
        </p:nvSpPr>
        <p:spPr>
          <a:xfrm rot="5400000">
            <a:off x="2075150" y="1743275"/>
            <a:ext cx="548700" cy="766500"/>
          </a:xfrm>
          <a:prstGeom prst="bentUpArrow">
            <a:avLst>
              <a:gd name="adj1" fmla="val 25000"/>
              <a:gd name="adj2" fmla="val 25000"/>
              <a:gd name="adj3" fmla="val 25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Signika"/>
              <a:ea typeface="Signika"/>
              <a:cs typeface="Signika"/>
              <a:sym typeface="Signika"/>
            </a:endParaRPr>
          </a:p>
        </p:txBody>
      </p:sp>
      <p:sp>
        <p:nvSpPr>
          <p:cNvPr id="446" name="Google Shape;446;g2a1c8d3b3ce_0_61"/>
          <p:cNvSpPr txBox="1"/>
          <p:nvPr/>
        </p:nvSpPr>
        <p:spPr>
          <a:xfrm>
            <a:off x="2846850" y="2008025"/>
            <a:ext cx="30000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Signika"/>
                <a:ea typeface="Signika"/>
                <a:cs typeface="Signika"/>
                <a:sym typeface="Signika"/>
              </a:rPr>
              <a:t>Innovation par Vegepolys Valley</a:t>
            </a:r>
            <a:endParaRPr sz="1300" b="1">
              <a:solidFill>
                <a:schemeClr val="lt1"/>
              </a:solidFill>
              <a:latin typeface="Signika"/>
              <a:ea typeface="Signika"/>
              <a:cs typeface="Signika"/>
              <a:sym typeface="Signika"/>
            </a:endParaRPr>
          </a:p>
        </p:txBody>
      </p:sp>
      <p:cxnSp>
        <p:nvCxnSpPr>
          <p:cNvPr id="447" name="Google Shape;447;g2a1c8d3b3ce_0_61"/>
          <p:cNvCxnSpPr/>
          <p:nvPr/>
        </p:nvCxnSpPr>
        <p:spPr>
          <a:xfrm flipH="1">
            <a:off x="1964150" y="3006825"/>
            <a:ext cx="2100" cy="377700"/>
          </a:xfrm>
          <a:prstGeom prst="straightConnector1">
            <a:avLst/>
          </a:prstGeom>
          <a:noFill/>
          <a:ln w="9525" cap="flat" cmpd="sng">
            <a:solidFill>
              <a:srgbClr val="0031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448" name="Google Shape;448;g2a1c8d3b3ce_0_61"/>
          <p:cNvSpPr txBox="1"/>
          <p:nvPr/>
        </p:nvSpPr>
        <p:spPr>
          <a:xfrm>
            <a:off x="361125" y="2637525"/>
            <a:ext cx="40377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434343"/>
                </a:solidFill>
                <a:latin typeface="Signika"/>
                <a:ea typeface="Signika"/>
                <a:cs typeface="Signika"/>
                <a:sym typeface="Signika"/>
              </a:rPr>
              <a:t>Producteur : kit de prélèvement foliaire</a:t>
            </a:r>
            <a:endParaRPr sz="1600"/>
          </a:p>
        </p:txBody>
      </p:sp>
      <p:sp>
        <p:nvSpPr>
          <p:cNvPr id="449" name="Google Shape;449;g2a1c8d3b3ce_0_61"/>
          <p:cNvSpPr txBox="1"/>
          <p:nvPr/>
        </p:nvSpPr>
        <p:spPr>
          <a:xfrm>
            <a:off x="463750" y="3384825"/>
            <a:ext cx="32226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434343"/>
                </a:solidFill>
                <a:latin typeface="Signika"/>
                <a:ea typeface="Signika"/>
                <a:cs typeface="Signika"/>
                <a:sym typeface="Signika"/>
              </a:rPr>
              <a:t>Laboratoire : Analyse des résultats</a:t>
            </a:r>
            <a:endParaRPr sz="1600"/>
          </a:p>
        </p:txBody>
      </p:sp>
      <p:cxnSp>
        <p:nvCxnSpPr>
          <p:cNvPr id="450" name="Google Shape;450;g2a1c8d3b3ce_0_61"/>
          <p:cNvCxnSpPr/>
          <p:nvPr/>
        </p:nvCxnSpPr>
        <p:spPr>
          <a:xfrm flipH="1">
            <a:off x="2027325" y="3751650"/>
            <a:ext cx="300" cy="315900"/>
          </a:xfrm>
          <a:prstGeom prst="straightConnector1">
            <a:avLst/>
          </a:prstGeom>
          <a:noFill/>
          <a:ln w="9525" cap="flat" cmpd="sng">
            <a:solidFill>
              <a:srgbClr val="0031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451" name="Google Shape;451;g2a1c8d3b3ce_0_61"/>
          <p:cNvSpPr txBox="1"/>
          <p:nvPr/>
        </p:nvSpPr>
        <p:spPr>
          <a:xfrm>
            <a:off x="500000" y="4067575"/>
            <a:ext cx="51543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434343"/>
                </a:solidFill>
                <a:latin typeface="Signika"/>
                <a:ea typeface="Signika"/>
                <a:cs typeface="Signika"/>
                <a:sym typeface="Signika"/>
              </a:rPr>
              <a:t>Producteur : certifie le sexe de ses arbres</a:t>
            </a:r>
            <a:endParaRPr sz="160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FDF839E-05B0-C98C-D80F-3175BCC792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108306" t="-108306" r="-108306" b="-108306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792"/>
    </mc:Choice>
    <mc:Fallback>
      <p:transition spd="slow" advTm="587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6"/>
          <p:cNvSpPr txBox="1"/>
          <p:nvPr/>
        </p:nvSpPr>
        <p:spPr>
          <a:xfrm>
            <a:off x="3639968" y="2477443"/>
            <a:ext cx="4866182" cy="828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ignika SemiBold"/>
              <a:buNone/>
            </a:pPr>
            <a:r>
              <a:rPr lang="en-US" sz="4400" b="0" i="0" u="none" strike="noStrike" cap="none">
                <a:solidFill>
                  <a:srgbClr val="003100"/>
                </a:solidFill>
                <a:latin typeface="Signika SemiBold"/>
                <a:ea typeface="Signika SemiBold"/>
                <a:cs typeface="Signika SemiBold"/>
                <a:sym typeface="Signika SemiBold"/>
              </a:rPr>
              <a:t>INTERNATIONAL</a:t>
            </a:r>
            <a:endParaRPr sz="3000" b="0" i="0" u="none" strike="noStrike" cap="none">
              <a:solidFill>
                <a:schemeClr val="dk1"/>
              </a:solidFill>
              <a:latin typeface="Signika SemiBold"/>
              <a:ea typeface="Signika SemiBold"/>
              <a:cs typeface="Signika SemiBold"/>
              <a:sym typeface="Signika SemiBold"/>
            </a:endParaRPr>
          </a:p>
        </p:txBody>
      </p:sp>
      <p:pic>
        <p:nvPicPr>
          <p:cNvPr id="457" name="Google Shape;457;p6" descr="Globe contour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47087" y="1645193"/>
            <a:ext cx="1555598" cy="1569160"/>
          </a:xfrm>
          <a:prstGeom prst="rect">
            <a:avLst/>
          </a:prstGeom>
          <a:noFill/>
          <a:ln>
            <a:noFill/>
          </a:ln>
        </p:spPr>
      </p:pic>
      <p:sp>
        <p:nvSpPr>
          <p:cNvPr id="458" name="Google Shape;458;p6"/>
          <p:cNvSpPr txBox="1"/>
          <p:nvPr/>
        </p:nvSpPr>
        <p:spPr>
          <a:xfrm>
            <a:off x="3474926" y="1600964"/>
            <a:ext cx="1323042" cy="82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003100"/>
                </a:solidFill>
                <a:latin typeface="Signika"/>
                <a:ea typeface="Signika"/>
                <a:cs typeface="Signika"/>
                <a:sym typeface="Signika"/>
              </a:rPr>
              <a:t>01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9" name="Google Shape;459;p6"/>
          <p:cNvSpPr/>
          <p:nvPr/>
        </p:nvSpPr>
        <p:spPr>
          <a:xfrm>
            <a:off x="3674485" y="1640782"/>
            <a:ext cx="979155" cy="752712"/>
          </a:xfrm>
          <a:prstGeom prst="ellipse">
            <a:avLst/>
          </a:prstGeom>
          <a:solidFill>
            <a:srgbClr val="CCEC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31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0" name="Google Shape;460;p6"/>
          <p:cNvSpPr txBox="1"/>
          <p:nvPr/>
        </p:nvSpPr>
        <p:spPr>
          <a:xfrm>
            <a:off x="3498841" y="1634095"/>
            <a:ext cx="1323042" cy="82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003100"/>
                </a:solidFill>
                <a:latin typeface="Signika"/>
                <a:ea typeface="Signika"/>
                <a:cs typeface="Signika"/>
                <a:sym typeface="Signika"/>
              </a:rPr>
              <a:t>02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1" name="Google Shape;461;p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t>6</a:t>
            </a:fld>
            <a:endParaRPr>
              <a:solidFill>
                <a:srgbClr val="000000"/>
              </a:solidFill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C255AA3-E21D-43A9-29BC-2BC1BC7CB8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08306" t="-108306" r="-108306" b="-108306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15"/>
    </mc:Choice>
    <mc:Fallback>
      <p:transition spd="slow" advTm="33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g2a18355713f_0_0"/>
          <p:cNvSpPr txBox="1">
            <a:spLocks noGrp="1"/>
          </p:cNvSpPr>
          <p:nvPr>
            <p:ph type="title"/>
          </p:nvPr>
        </p:nvSpPr>
        <p:spPr>
          <a:xfrm>
            <a:off x="1691925" y="412150"/>
            <a:ext cx="7274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dirty="0">
                <a:solidFill>
                  <a:schemeClr val="dk2"/>
                </a:solidFill>
              </a:rPr>
              <a:t>Le </a:t>
            </a:r>
            <a:r>
              <a:rPr lang="en-US" sz="2500" dirty="0" err="1">
                <a:solidFill>
                  <a:schemeClr val="dk2"/>
                </a:solidFill>
              </a:rPr>
              <a:t>règlement</a:t>
            </a:r>
            <a:r>
              <a:rPr lang="en-US" sz="2500" dirty="0">
                <a:solidFill>
                  <a:schemeClr val="dk2"/>
                </a:solidFill>
              </a:rPr>
              <a:t> </a:t>
            </a:r>
            <a:r>
              <a:rPr lang="en-US" sz="2500" dirty="0" err="1">
                <a:solidFill>
                  <a:schemeClr val="dk2"/>
                </a:solidFill>
              </a:rPr>
              <a:t>d’utilisation</a:t>
            </a:r>
            <a:r>
              <a:rPr lang="en-US" sz="2500" dirty="0">
                <a:solidFill>
                  <a:schemeClr val="dk2"/>
                </a:solidFill>
              </a:rPr>
              <a:t> durable des pesticides </a:t>
            </a:r>
            <a:r>
              <a:rPr lang="en-US" sz="2500" dirty="0" err="1">
                <a:solidFill>
                  <a:schemeClr val="dk2"/>
                </a:solidFill>
              </a:rPr>
              <a:t>rejeté</a:t>
            </a:r>
            <a:r>
              <a:rPr lang="en-US" sz="2500" dirty="0">
                <a:solidFill>
                  <a:schemeClr val="dk2"/>
                </a:solidFill>
              </a:rPr>
              <a:t> au </a:t>
            </a:r>
            <a:r>
              <a:rPr lang="en-US" sz="2500" dirty="0" err="1">
                <a:solidFill>
                  <a:schemeClr val="dk2"/>
                </a:solidFill>
              </a:rPr>
              <a:t>Parlement</a:t>
            </a:r>
            <a:r>
              <a:rPr lang="en-US" sz="2500" dirty="0">
                <a:solidFill>
                  <a:schemeClr val="dk2"/>
                </a:solidFill>
              </a:rPr>
              <a:t> </a:t>
            </a:r>
            <a:r>
              <a:rPr lang="en-US" sz="2500" dirty="0" err="1">
                <a:solidFill>
                  <a:schemeClr val="dk2"/>
                </a:solidFill>
              </a:rPr>
              <a:t>europée</a:t>
            </a:r>
            <a:r>
              <a:rPr lang="en-US" sz="2400" dirty="0" err="1">
                <a:solidFill>
                  <a:schemeClr val="dk2"/>
                </a:solidFill>
              </a:rPr>
              <a:t>n</a:t>
            </a:r>
            <a:endParaRPr sz="2400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67" name="Google Shape;467;g2a18355713f_0_0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  <p:sp>
        <p:nvSpPr>
          <p:cNvPr id="468" name="Google Shape;468;g2a18355713f_0_0"/>
          <p:cNvSpPr/>
          <p:nvPr/>
        </p:nvSpPr>
        <p:spPr>
          <a:xfrm>
            <a:off x="5716500" y="3224150"/>
            <a:ext cx="2955900" cy="873300"/>
          </a:xfrm>
          <a:prstGeom prst="roundRect">
            <a:avLst>
              <a:gd name="adj" fmla="val 16667"/>
            </a:avLst>
          </a:prstGeom>
          <a:solidFill>
            <a:srgbClr val="E7F7C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Signika Light"/>
              <a:buChar char="-"/>
            </a:pPr>
            <a:r>
              <a:rPr lang="en-US">
                <a:latin typeface="Signika Light"/>
                <a:ea typeface="Signika Light"/>
                <a:cs typeface="Signika Light"/>
                <a:sym typeface="Signika Light"/>
              </a:rPr>
              <a:t>299 voix contre</a:t>
            </a:r>
            <a:endParaRPr>
              <a:latin typeface="Signika Light"/>
              <a:ea typeface="Signika Light"/>
              <a:cs typeface="Signika Light"/>
              <a:sym typeface="Signika Light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Signika Light"/>
              <a:buChar char="-"/>
            </a:pPr>
            <a:r>
              <a:rPr lang="en-US">
                <a:latin typeface="Signika Light"/>
                <a:ea typeface="Signika Light"/>
                <a:cs typeface="Signika Light"/>
                <a:sym typeface="Signika Light"/>
              </a:rPr>
              <a:t>207 voix pour</a:t>
            </a:r>
            <a:endParaRPr>
              <a:latin typeface="Signika Light"/>
              <a:ea typeface="Signika Light"/>
              <a:cs typeface="Signika Light"/>
              <a:sym typeface="Signika Light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Signika Light"/>
              <a:buChar char="-"/>
            </a:pPr>
            <a:r>
              <a:rPr lang="en-US">
                <a:latin typeface="Signika Light"/>
                <a:ea typeface="Signika Light"/>
                <a:cs typeface="Signika Light"/>
                <a:sym typeface="Signika Light"/>
              </a:rPr>
              <a:t>121 abstentions</a:t>
            </a:r>
            <a:endParaRPr>
              <a:latin typeface="Signika Light"/>
              <a:ea typeface="Signika Light"/>
              <a:cs typeface="Signika Light"/>
              <a:sym typeface="Signika Light"/>
            </a:endParaRPr>
          </a:p>
        </p:txBody>
      </p:sp>
      <p:pic>
        <p:nvPicPr>
          <p:cNvPr id="469" name="Google Shape;469;g2a18355713f_0_0"/>
          <p:cNvPicPr preferRelativeResize="0"/>
          <p:nvPr/>
        </p:nvPicPr>
        <p:blipFill rotWithShape="1">
          <a:blip r:embed="rId5">
            <a:alphaModFix/>
          </a:blip>
          <a:srcRect l="10249" t="11342" r="8594" b="30460"/>
          <a:stretch/>
        </p:blipFill>
        <p:spPr>
          <a:xfrm>
            <a:off x="0" y="0"/>
            <a:ext cx="1823925" cy="1058325"/>
          </a:xfrm>
          <a:prstGeom prst="rect">
            <a:avLst/>
          </a:prstGeom>
          <a:noFill/>
          <a:ln>
            <a:noFill/>
          </a:ln>
        </p:spPr>
      </p:pic>
      <p:sp>
        <p:nvSpPr>
          <p:cNvPr id="470" name="Google Shape;470;g2a18355713f_0_0"/>
          <p:cNvSpPr/>
          <p:nvPr/>
        </p:nvSpPr>
        <p:spPr>
          <a:xfrm>
            <a:off x="237150" y="2919125"/>
            <a:ext cx="5123400" cy="1305900"/>
          </a:xfrm>
          <a:prstGeom prst="roundRect">
            <a:avLst>
              <a:gd name="adj" fmla="val 16667"/>
            </a:avLst>
          </a:prstGeom>
          <a:solidFill>
            <a:srgbClr val="E7F7C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>
                <a:latin typeface="Signika Light"/>
                <a:ea typeface="Signika Light"/>
                <a:cs typeface="Signika Light"/>
                <a:sym typeface="Signika Light"/>
              </a:rPr>
              <a:t>Réduction de l’utilisation des produits phyto d’au moins 50%</a:t>
            </a:r>
            <a:endParaRPr>
              <a:latin typeface="Signika Light"/>
              <a:ea typeface="Signika Light"/>
              <a:cs typeface="Signika Light"/>
              <a:sym typeface="Signika Light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>
                <a:latin typeface="Signika Light"/>
                <a:ea typeface="Signika Light"/>
                <a:cs typeface="Signika Light"/>
                <a:sym typeface="Signika Light"/>
              </a:rPr>
              <a:t>Réduction de 50% des PPP contenant des substances actives plus dangereuses </a:t>
            </a:r>
            <a:endParaRPr>
              <a:latin typeface="Signika Light"/>
              <a:ea typeface="Signika Light"/>
              <a:cs typeface="Signika Light"/>
              <a:sym typeface="Signika Light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>
                <a:latin typeface="Signika Light"/>
                <a:ea typeface="Signika Light"/>
                <a:cs typeface="Signika Light"/>
                <a:sym typeface="Signika Light"/>
              </a:rPr>
              <a:t>Interdiction de leur utilisation dans des zones sensibles</a:t>
            </a:r>
            <a:endParaRPr sz="1300">
              <a:latin typeface="Signika Light"/>
              <a:ea typeface="Signika Light"/>
              <a:cs typeface="Signika Light"/>
              <a:sym typeface="Signika Light"/>
            </a:endParaRPr>
          </a:p>
        </p:txBody>
      </p:sp>
      <p:sp>
        <p:nvSpPr>
          <p:cNvPr id="471" name="Google Shape;471;g2a18355713f_0_0"/>
          <p:cNvSpPr/>
          <p:nvPr/>
        </p:nvSpPr>
        <p:spPr>
          <a:xfrm>
            <a:off x="237150" y="1513350"/>
            <a:ext cx="7593300" cy="1058400"/>
          </a:xfrm>
          <a:prstGeom prst="roundRect">
            <a:avLst>
              <a:gd name="adj" fmla="val 16667"/>
            </a:avLst>
          </a:prstGeom>
          <a:solidFill>
            <a:srgbClr val="E7F7C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>
                <a:solidFill>
                  <a:srgbClr val="404040"/>
                </a:solidFill>
              </a:rPr>
              <a:t>Pacte vert pour l’Europe (22 juin 2022</a:t>
            </a:r>
            <a:r>
              <a:rPr lang="en-US" sz="1300">
                <a:latin typeface="Signika Light"/>
                <a:ea typeface="Signika Light"/>
                <a:cs typeface="Signika Light"/>
                <a:sym typeface="Signika Light"/>
              </a:rPr>
              <a:t>)</a:t>
            </a:r>
            <a:endParaRPr sz="1300">
              <a:latin typeface="Signika Light"/>
              <a:ea typeface="Signika Light"/>
              <a:cs typeface="Signika Light"/>
              <a:sym typeface="Signika Light"/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300"/>
              <a:buChar char="●"/>
            </a:pPr>
            <a:r>
              <a:rPr lang="en-US" sz="1300">
                <a:solidFill>
                  <a:srgbClr val="404040"/>
                </a:solidFill>
              </a:rPr>
              <a:t>La fin des émissions nettes de gaz à effet de serre d’ici à 2050 (réduction de 55% d’ici 2030)</a:t>
            </a:r>
            <a:endParaRPr sz="1300">
              <a:solidFill>
                <a:srgbClr val="404040"/>
              </a:solidFill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300"/>
              <a:buChar char="●"/>
            </a:pPr>
            <a:r>
              <a:rPr lang="en-US" sz="1300">
                <a:solidFill>
                  <a:srgbClr val="404040"/>
                </a:solidFill>
              </a:rPr>
              <a:t>Une croissance économique dissociée de l’utilisation des ressources</a:t>
            </a:r>
            <a:endParaRPr sz="1300">
              <a:solidFill>
                <a:srgbClr val="404040"/>
              </a:solidFill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300"/>
              <a:buChar char="●"/>
            </a:pPr>
            <a:r>
              <a:rPr lang="en-US" sz="1300">
                <a:solidFill>
                  <a:srgbClr val="404040"/>
                </a:solidFill>
              </a:rPr>
              <a:t>Personne n’est laissé de côté</a:t>
            </a:r>
            <a:endParaRPr sz="1300">
              <a:latin typeface="Signika Light"/>
              <a:ea typeface="Signika Light"/>
              <a:cs typeface="Signika Light"/>
              <a:sym typeface="Signika Light"/>
            </a:endParaRPr>
          </a:p>
        </p:txBody>
      </p:sp>
      <p:sp>
        <p:nvSpPr>
          <p:cNvPr id="472" name="Google Shape;472;g2a18355713f_0_0"/>
          <p:cNvSpPr txBox="1"/>
          <p:nvPr/>
        </p:nvSpPr>
        <p:spPr>
          <a:xfrm>
            <a:off x="-62400" y="4570750"/>
            <a:ext cx="9268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u="sng">
                <a:solidFill>
                  <a:schemeClr val="accent2"/>
                </a:solidFill>
              </a:rPr>
              <a:t>https://www.euractiv.fr/section/agriculture-alimentation/news/reglement-sur-les-pesticides-le-parlement-europeen-rejette-une-proposition-deja-fortement-affaiblie/</a:t>
            </a:r>
            <a:endParaRPr sz="1000" u="sng">
              <a:solidFill>
                <a:schemeClr val="accent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u="sng">
                <a:solidFill>
                  <a:schemeClr val="accent2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https://www.europarl.europa.eu/news/fr/press-room/20231117IPR12215/pas-de-majorite-pour-le-texte-visant-a-freiner-l-utilisation-des-pesticides</a:t>
            </a:r>
            <a:endParaRPr sz="1000" u="sng">
              <a:solidFill>
                <a:schemeClr val="accent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u="sng">
                <a:solidFill>
                  <a:schemeClr val="accent2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https://www.sillonbelge.be/11942/article/2023-11-28/reglement-europeen-sur-lutilisation-durable-des-pesticides-sur-vide-de-sa</a:t>
            </a:r>
            <a:endParaRPr sz="1000" u="sng">
              <a:solidFill>
                <a:schemeClr val="accent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u="sng">
              <a:solidFill>
                <a:schemeClr val="accent2"/>
              </a:solidFill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9A3AA35-9727-920A-2CB1-6A37B21E16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l="-108306" t="-108306" r="-108306" b="-108306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7495"/>
    </mc:Choice>
    <mc:Fallback>
      <p:transition spd="slow" advTm="974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8"/>
          <p:cNvSpPr/>
          <p:nvPr/>
        </p:nvSpPr>
        <p:spPr>
          <a:xfrm>
            <a:off x="3642288" y="1640782"/>
            <a:ext cx="979155" cy="752712"/>
          </a:xfrm>
          <a:prstGeom prst="ellipse">
            <a:avLst/>
          </a:prstGeom>
          <a:solidFill>
            <a:srgbClr val="CCEC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31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8" name="Google Shape;478;p8"/>
          <p:cNvSpPr/>
          <p:nvPr/>
        </p:nvSpPr>
        <p:spPr>
          <a:xfrm>
            <a:off x="3563921" y="1480556"/>
            <a:ext cx="1140900" cy="1140900"/>
          </a:xfrm>
          <a:prstGeom prst="ellipse">
            <a:avLst/>
          </a:prstGeom>
          <a:solidFill>
            <a:srgbClr val="FFFFFF">
              <a:alpha val="2352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31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9" name="Google Shape;479;p8"/>
          <p:cNvSpPr txBox="1"/>
          <p:nvPr/>
        </p:nvSpPr>
        <p:spPr>
          <a:xfrm>
            <a:off x="3639968" y="2471927"/>
            <a:ext cx="4686266" cy="818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ignika SemiBold"/>
              <a:buNone/>
            </a:pPr>
            <a:r>
              <a:rPr lang="en-US" sz="4400" b="0" i="0" u="none" strike="noStrike" cap="none">
                <a:solidFill>
                  <a:srgbClr val="003100"/>
                </a:solidFill>
                <a:latin typeface="Signika SemiBold"/>
                <a:ea typeface="Signika SemiBold"/>
                <a:cs typeface="Signika SemiBold"/>
                <a:sym typeface="Signika SemiBold"/>
              </a:rPr>
              <a:t>COMMERCE</a:t>
            </a:r>
            <a:endParaRPr sz="3000" b="0" i="0" u="none" strike="noStrike" cap="none">
              <a:solidFill>
                <a:schemeClr val="dk1"/>
              </a:solidFill>
              <a:latin typeface="Signika SemiBold"/>
              <a:ea typeface="Signika SemiBold"/>
              <a:cs typeface="Signika SemiBold"/>
              <a:sym typeface="Signika SemiBold"/>
            </a:endParaRPr>
          </a:p>
        </p:txBody>
      </p:sp>
      <p:sp>
        <p:nvSpPr>
          <p:cNvPr id="480" name="Google Shape;480;p8"/>
          <p:cNvSpPr txBox="1"/>
          <p:nvPr/>
        </p:nvSpPr>
        <p:spPr>
          <a:xfrm>
            <a:off x="3471585" y="1607799"/>
            <a:ext cx="1323042" cy="82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0" i="0" u="none" strike="noStrike" cap="none">
                <a:solidFill>
                  <a:srgbClr val="003100"/>
                </a:solidFill>
                <a:latin typeface="Signika"/>
                <a:ea typeface="Signika"/>
                <a:cs typeface="Signika"/>
                <a:sym typeface="Signika"/>
              </a:rPr>
              <a:t>03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81" name="Google Shape;481;p8" descr="Prêt avec un remplissage uni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78631" y="1775139"/>
            <a:ext cx="1563844" cy="1523598"/>
          </a:xfrm>
          <a:prstGeom prst="rect">
            <a:avLst/>
          </a:prstGeom>
          <a:noFill/>
          <a:ln>
            <a:noFill/>
          </a:ln>
        </p:spPr>
      </p:pic>
      <p:sp>
        <p:nvSpPr>
          <p:cNvPr id="482" name="Google Shape;482;p8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t>8</a:t>
            </a:fld>
            <a:endParaRPr>
              <a:solidFill>
                <a:srgbClr val="000000"/>
              </a:solidFill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7D04B69-9703-74D4-48EE-53EE031F8D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08306" t="-108306" r="-108306" b="-108306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50"/>
    </mc:Choice>
    <mc:Fallback>
      <p:transition spd="slow" advTm="59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g1ec6bc812c0_0_13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t>9</a:t>
            </a:fld>
            <a:endParaRPr>
              <a:solidFill>
                <a:srgbClr val="000000"/>
              </a:solidFill>
            </a:endParaRPr>
          </a:p>
        </p:txBody>
      </p:sp>
      <p:sp>
        <p:nvSpPr>
          <p:cNvPr id="488" name="Google Shape;488;g1ec6bc812c0_0_13"/>
          <p:cNvSpPr txBox="1"/>
          <p:nvPr/>
        </p:nvSpPr>
        <p:spPr>
          <a:xfrm>
            <a:off x="3016821" y="4155750"/>
            <a:ext cx="2804700" cy="35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Signika"/>
              <a:ea typeface="Signika"/>
              <a:cs typeface="Signika"/>
              <a:sym typeface="Signika"/>
            </a:endParaRPr>
          </a:p>
        </p:txBody>
      </p:sp>
      <p:sp>
        <p:nvSpPr>
          <p:cNvPr id="489" name="Google Shape;489;g1ec6bc812c0_0_13"/>
          <p:cNvSpPr txBox="1"/>
          <p:nvPr/>
        </p:nvSpPr>
        <p:spPr>
          <a:xfrm>
            <a:off x="3225" y="4896600"/>
            <a:ext cx="87729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>
                <a:solidFill>
                  <a:srgbClr val="66666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RÉUSSIR FRUITS ET LÉGUMES N 443 NOVEMBRE 2023</a:t>
            </a:r>
            <a:endParaRPr sz="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0" name="Google Shape;490;g1ec6bc812c0_0_13"/>
          <p:cNvSpPr txBox="1"/>
          <p:nvPr/>
        </p:nvSpPr>
        <p:spPr>
          <a:xfrm>
            <a:off x="397350" y="403350"/>
            <a:ext cx="91440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dirty="0"/>
              <a:t>        </a:t>
            </a:r>
            <a:r>
              <a:rPr lang="en-US" sz="2400" dirty="0">
                <a:solidFill>
                  <a:schemeClr val="dk2"/>
                </a:solidFill>
                <a:latin typeface="Signika SemiBold"/>
                <a:ea typeface="Signika SemiBold"/>
                <a:cs typeface="Signika SemiBold"/>
                <a:sym typeface="Signika SemiBold"/>
              </a:rPr>
              <a:t> Le Drive </a:t>
            </a:r>
            <a:r>
              <a:rPr lang="en-US" sz="2400" dirty="0" err="1">
                <a:solidFill>
                  <a:schemeClr val="dk2"/>
                </a:solidFill>
                <a:latin typeface="Signika SemiBold"/>
                <a:ea typeface="Signika SemiBold"/>
                <a:cs typeface="Signika SemiBold"/>
                <a:sym typeface="Signika SemiBold"/>
              </a:rPr>
              <a:t>est</a:t>
            </a:r>
            <a:r>
              <a:rPr lang="en-US" sz="2400" dirty="0">
                <a:solidFill>
                  <a:schemeClr val="dk2"/>
                </a:solidFill>
                <a:latin typeface="Signika SemiBold"/>
                <a:ea typeface="Signika SemiBold"/>
                <a:cs typeface="Signika SemiBold"/>
                <a:sym typeface="Signika SemiBold"/>
              </a:rPr>
              <a:t> </a:t>
            </a:r>
            <a:r>
              <a:rPr lang="en-US" sz="2400" dirty="0" err="1">
                <a:solidFill>
                  <a:schemeClr val="dk2"/>
                </a:solidFill>
                <a:latin typeface="Signika SemiBold"/>
                <a:ea typeface="Signika SemiBold"/>
                <a:cs typeface="Signika SemiBold"/>
                <a:sym typeface="Signika SemiBold"/>
              </a:rPr>
              <a:t>devenu</a:t>
            </a:r>
            <a:r>
              <a:rPr lang="en-US" sz="2400" dirty="0">
                <a:solidFill>
                  <a:schemeClr val="dk2"/>
                </a:solidFill>
                <a:latin typeface="Signika SemiBold"/>
                <a:ea typeface="Signika SemiBold"/>
                <a:cs typeface="Signika SemiBold"/>
                <a:sym typeface="Signika SemiBold"/>
              </a:rPr>
              <a:t> essential !</a:t>
            </a:r>
            <a:endParaRPr sz="2400" dirty="0">
              <a:solidFill>
                <a:schemeClr val="dk2"/>
              </a:solidFill>
              <a:latin typeface="Signika SemiBold"/>
              <a:ea typeface="Signika SemiBold"/>
              <a:cs typeface="Signika SemiBold"/>
              <a:sym typeface="Signika SemiBold"/>
            </a:endParaRPr>
          </a:p>
        </p:txBody>
      </p:sp>
      <p:sp>
        <p:nvSpPr>
          <p:cNvPr id="491" name="Google Shape;491;g1ec6bc812c0_0_13"/>
          <p:cNvSpPr/>
          <p:nvPr/>
        </p:nvSpPr>
        <p:spPr>
          <a:xfrm rot="-179">
            <a:off x="507699" y="1168389"/>
            <a:ext cx="4147524" cy="1429380"/>
          </a:xfrm>
          <a:prstGeom prst="flowChartTerminator">
            <a:avLst/>
          </a:prstGeom>
          <a:solidFill>
            <a:srgbClr val="9EC27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endParaRPr sz="1300" b="0" i="0" u="none" strike="noStrike" cap="none">
              <a:solidFill>
                <a:schemeClr val="dk2"/>
              </a:solidFill>
              <a:latin typeface="Signika"/>
              <a:ea typeface="Signika"/>
              <a:cs typeface="Signika"/>
              <a:sym typeface="Signika"/>
            </a:endParaRPr>
          </a:p>
        </p:txBody>
      </p:sp>
      <p:sp>
        <p:nvSpPr>
          <p:cNvPr id="492" name="Google Shape;492;g1ec6bc812c0_0_13"/>
          <p:cNvSpPr/>
          <p:nvPr/>
        </p:nvSpPr>
        <p:spPr>
          <a:xfrm rot="-334">
            <a:off x="637406" y="3153311"/>
            <a:ext cx="3888108" cy="1285794"/>
          </a:xfrm>
          <a:prstGeom prst="flowChartTerminator">
            <a:avLst/>
          </a:prstGeom>
          <a:solidFill>
            <a:srgbClr val="9EC27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Signika"/>
                <a:ea typeface="Signika"/>
                <a:cs typeface="Signika"/>
                <a:sym typeface="Signika"/>
              </a:rPr>
              <a:t>Conditionnement des Fruits et Légumes :</a:t>
            </a:r>
            <a:endParaRPr>
              <a:latin typeface="Signika"/>
              <a:ea typeface="Signika"/>
              <a:cs typeface="Signika"/>
              <a:sym typeface="Signika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74151"/>
              </a:buClr>
              <a:buSzPts val="1200"/>
              <a:buFont typeface="Roboto"/>
              <a:buChar char="●"/>
            </a:pPr>
            <a:r>
              <a:rPr lang="en-US">
                <a:latin typeface="Signika"/>
                <a:ea typeface="Signika"/>
                <a:cs typeface="Signika"/>
                <a:sym typeface="Signika"/>
              </a:rPr>
              <a:t>62% des produits en e-commerce alimentaire sont préemballés, facilitant la gestion des commandes</a:t>
            </a:r>
            <a:endParaRPr>
              <a:latin typeface="Signika"/>
              <a:ea typeface="Signika"/>
              <a:cs typeface="Signika"/>
              <a:sym typeface="Signika"/>
            </a:endParaRPr>
          </a:p>
        </p:txBody>
      </p:sp>
      <p:sp>
        <p:nvSpPr>
          <p:cNvPr id="493" name="Google Shape;493;g1ec6bc812c0_0_13"/>
          <p:cNvSpPr/>
          <p:nvPr/>
        </p:nvSpPr>
        <p:spPr>
          <a:xfrm rot="-138">
            <a:off x="4970205" y="1702979"/>
            <a:ext cx="4041061" cy="2125332"/>
          </a:xfrm>
          <a:prstGeom prst="flowChartTerminator">
            <a:avLst/>
          </a:prstGeom>
          <a:solidFill>
            <a:srgbClr val="9EC27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endParaRPr sz="1300" b="0" i="0" u="none" strike="noStrike" cap="none">
              <a:solidFill>
                <a:schemeClr val="dk2"/>
              </a:solidFill>
              <a:latin typeface="Signika"/>
              <a:ea typeface="Signika"/>
              <a:cs typeface="Signika"/>
              <a:sym typeface="Signika"/>
            </a:endParaRPr>
          </a:p>
        </p:txBody>
      </p:sp>
      <p:sp>
        <p:nvSpPr>
          <p:cNvPr id="494" name="Google Shape;494;g1ec6bc812c0_0_13"/>
          <p:cNvSpPr txBox="1"/>
          <p:nvPr/>
        </p:nvSpPr>
        <p:spPr>
          <a:xfrm>
            <a:off x="1093325" y="1238475"/>
            <a:ext cx="3644100" cy="149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>
                <a:latin typeface="Signika"/>
                <a:ea typeface="Signika"/>
                <a:cs typeface="Signika"/>
                <a:sym typeface="Signika"/>
              </a:rPr>
              <a:t>Préférence</a:t>
            </a:r>
            <a:r>
              <a:rPr lang="en-US" dirty="0">
                <a:latin typeface="Signika"/>
                <a:ea typeface="Signika"/>
                <a:cs typeface="Signika"/>
                <a:sym typeface="Signika"/>
              </a:rPr>
              <a:t> pour le Drive :</a:t>
            </a:r>
            <a:endParaRPr dirty="0">
              <a:latin typeface="Signika"/>
              <a:ea typeface="Signika"/>
              <a:cs typeface="Signika"/>
              <a:sym typeface="Signika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74151"/>
              </a:buClr>
              <a:buSzPts val="1200"/>
              <a:buFont typeface="Roboto"/>
              <a:buChar char="●"/>
            </a:pPr>
            <a:r>
              <a:rPr lang="en-US" dirty="0">
                <a:latin typeface="Signika"/>
                <a:ea typeface="Signika"/>
                <a:cs typeface="Signika"/>
                <a:sym typeface="Signika"/>
              </a:rPr>
              <a:t>91% du chiffre d'affaires de </a:t>
            </a:r>
            <a:r>
              <a:rPr lang="en-US" dirty="0" err="1">
                <a:latin typeface="Signika"/>
                <a:ea typeface="Signika"/>
                <a:cs typeface="Signika"/>
                <a:sym typeface="Signika"/>
              </a:rPr>
              <a:t>l'e</a:t>
            </a:r>
            <a:r>
              <a:rPr lang="en-US" dirty="0">
                <a:latin typeface="Signika"/>
                <a:ea typeface="Signika"/>
                <a:cs typeface="Signika"/>
                <a:sym typeface="Signika"/>
              </a:rPr>
              <a:t>-commerce </a:t>
            </a:r>
            <a:r>
              <a:rPr lang="en-US" dirty="0" err="1">
                <a:latin typeface="Signika"/>
                <a:ea typeface="Signika"/>
                <a:cs typeface="Signika"/>
                <a:sym typeface="Signika"/>
              </a:rPr>
              <a:t>alimentaire</a:t>
            </a:r>
            <a:r>
              <a:rPr lang="en-US" dirty="0">
                <a:latin typeface="Signika"/>
                <a:ea typeface="Signika"/>
                <a:cs typeface="Signika"/>
                <a:sym typeface="Signika"/>
              </a:rPr>
              <a:t> </a:t>
            </a:r>
            <a:r>
              <a:rPr lang="en-US" dirty="0" err="1">
                <a:latin typeface="Signika"/>
                <a:ea typeface="Signika"/>
                <a:cs typeface="Signika"/>
                <a:sym typeface="Signika"/>
              </a:rPr>
              <a:t>en</a:t>
            </a:r>
            <a:r>
              <a:rPr lang="en-US" dirty="0">
                <a:latin typeface="Signika"/>
                <a:ea typeface="Signika"/>
                <a:cs typeface="Signika"/>
                <a:sym typeface="Signika"/>
              </a:rPr>
              <a:t> 2021→ </a:t>
            </a:r>
            <a:r>
              <a:rPr lang="en-US" dirty="0" err="1">
                <a:latin typeface="Signika"/>
                <a:ea typeface="Signika"/>
                <a:cs typeface="Signika"/>
                <a:sym typeface="Signika"/>
              </a:rPr>
              <a:t>statut</a:t>
            </a:r>
            <a:r>
              <a:rPr lang="en-US" dirty="0">
                <a:latin typeface="Signika"/>
                <a:ea typeface="Signika"/>
                <a:cs typeface="Signika"/>
                <a:sym typeface="Signika"/>
              </a:rPr>
              <a:t> de mode de vente </a:t>
            </a:r>
            <a:r>
              <a:rPr lang="en-US" dirty="0" err="1">
                <a:latin typeface="Signika"/>
                <a:ea typeface="Signika"/>
                <a:cs typeface="Signika"/>
                <a:sym typeface="Signika"/>
              </a:rPr>
              <a:t>favori</a:t>
            </a:r>
            <a:r>
              <a:rPr lang="en-US" dirty="0">
                <a:latin typeface="Signika"/>
                <a:ea typeface="Signika"/>
                <a:cs typeface="Signika"/>
                <a:sym typeface="Signika"/>
              </a:rPr>
              <a:t> des </a:t>
            </a:r>
            <a:r>
              <a:rPr lang="en-US" dirty="0" err="1">
                <a:latin typeface="Signika"/>
                <a:ea typeface="Signika"/>
                <a:cs typeface="Signika"/>
                <a:sym typeface="Signika"/>
              </a:rPr>
              <a:t>français</a:t>
            </a:r>
            <a:endParaRPr sz="1200" dirty="0">
              <a:solidFill>
                <a:srgbClr val="37415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37415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dk1"/>
              </a:solidFill>
              <a:latin typeface="Signika"/>
              <a:ea typeface="Signika"/>
              <a:cs typeface="Signika"/>
              <a:sym typeface="Signika"/>
            </a:endParaRPr>
          </a:p>
        </p:txBody>
      </p:sp>
      <p:sp>
        <p:nvSpPr>
          <p:cNvPr id="495" name="Google Shape;495;g1ec6bc812c0_0_13"/>
          <p:cNvSpPr txBox="1"/>
          <p:nvPr/>
        </p:nvSpPr>
        <p:spPr>
          <a:xfrm>
            <a:off x="5654938" y="2283975"/>
            <a:ext cx="2981400" cy="12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 err="1">
                <a:latin typeface="Roboto"/>
                <a:ea typeface="Roboto"/>
                <a:cs typeface="Roboto"/>
                <a:sym typeface="Roboto"/>
              </a:rPr>
              <a:t>A</a:t>
            </a:r>
            <a:r>
              <a:rPr lang="en-US" dirty="0" err="1">
                <a:latin typeface="Signika"/>
                <a:ea typeface="Signika"/>
                <a:cs typeface="Signika"/>
                <a:sym typeface="Signika"/>
              </a:rPr>
              <a:t>chats</a:t>
            </a:r>
            <a:r>
              <a:rPr lang="en-US" dirty="0">
                <a:latin typeface="Signika"/>
                <a:ea typeface="Signika"/>
                <a:cs typeface="Signika"/>
                <a:sym typeface="Signika"/>
              </a:rPr>
              <a:t> de Fruits et </a:t>
            </a:r>
            <a:r>
              <a:rPr lang="en-US" dirty="0" err="1">
                <a:latin typeface="Signika"/>
                <a:ea typeface="Signika"/>
                <a:cs typeface="Signika"/>
                <a:sym typeface="Signika"/>
              </a:rPr>
              <a:t>Légumes</a:t>
            </a:r>
            <a:r>
              <a:rPr lang="en-US" dirty="0">
                <a:latin typeface="Signika"/>
                <a:ea typeface="Signika"/>
                <a:cs typeface="Signika"/>
                <a:sym typeface="Signika"/>
              </a:rPr>
              <a:t> </a:t>
            </a:r>
            <a:r>
              <a:rPr lang="en-US" dirty="0" err="1">
                <a:latin typeface="Signika"/>
                <a:ea typeface="Signika"/>
                <a:cs typeface="Signika"/>
                <a:sym typeface="Signika"/>
              </a:rPr>
              <a:t>en</a:t>
            </a:r>
            <a:r>
              <a:rPr lang="en-US" dirty="0">
                <a:latin typeface="Signika"/>
                <a:ea typeface="Signika"/>
                <a:cs typeface="Signika"/>
                <a:sym typeface="Signika"/>
              </a:rPr>
              <a:t> </a:t>
            </a:r>
            <a:r>
              <a:rPr lang="en-US" dirty="0" err="1">
                <a:latin typeface="Signika"/>
                <a:ea typeface="Signika"/>
                <a:cs typeface="Signika"/>
                <a:sym typeface="Signika"/>
              </a:rPr>
              <a:t>Ligne</a:t>
            </a:r>
            <a:r>
              <a:rPr lang="en-US" dirty="0">
                <a:latin typeface="Signika"/>
                <a:ea typeface="Signika"/>
                <a:cs typeface="Signika"/>
                <a:sym typeface="Signika"/>
              </a:rPr>
              <a:t> :</a:t>
            </a:r>
            <a:endParaRPr dirty="0">
              <a:latin typeface="Signika"/>
              <a:ea typeface="Signika"/>
              <a:cs typeface="Signika"/>
              <a:sym typeface="Signika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74151"/>
              </a:buClr>
              <a:buSzPts val="1200"/>
              <a:buFont typeface="Roboto"/>
              <a:buChar char="●"/>
            </a:pPr>
            <a:r>
              <a:rPr lang="en-US" dirty="0">
                <a:latin typeface="Signika"/>
                <a:ea typeface="Signika"/>
                <a:cs typeface="Signika"/>
                <a:sym typeface="Signika"/>
              </a:rPr>
              <a:t> 3,3% </a:t>
            </a:r>
            <a:r>
              <a:rPr lang="en-US" dirty="0" err="1">
                <a:latin typeface="Signika"/>
                <a:ea typeface="Signika"/>
                <a:cs typeface="Signika"/>
                <a:sym typeface="Signika"/>
              </a:rPr>
              <a:t>en</a:t>
            </a:r>
            <a:r>
              <a:rPr lang="en-US" dirty="0">
                <a:latin typeface="Signika"/>
                <a:ea typeface="Signika"/>
                <a:cs typeface="Signika"/>
                <a:sym typeface="Signika"/>
              </a:rPr>
              <a:t> 2021</a:t>
            </a:r>
            <a:endParaRPr dirty="0">
              <a:latin typeface="Signika"/>
              <a:ea typeface="Signika"/>
              <a:cs typeface="Signika"/>
              <a:sym typeface="Signika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74151"/>
              </a:buClr>
              <a:buSzPts val="1200"/>
              <a:buFont typeface="Roboto"/>
              <a:buChar char="●"/>
            </a:pPr>
            <a:r>
              <a:rPr lang="en-US" dirty="0">
                <a:latin typeface="Signika"/>
                <a:ea typeface="Signika"/>
                <a:cs typeface="Signika"/>
                <a:sym typeface="Signika"/>
              </a:rPr>
              <a:t>Progression </a:t>
            </a:r>
            <a:r>
              <a:rPr lang="en-US" dirty="0" err="1">
                <a:latin typeface="Signika"/>
                <a:ea typeface="Signika"/>
                <a:cs typeface="Signika"/>
                <a:sym typeface="Signika"/>
              </a:rPr>
              <a:t>rapide</a:t>
            </a:r>
            <a:r>
              <a:rPr lang="en-US" dirty="0">
                <a:latin typeface="Signika"/>
                <a:ea typeface="Signika"/>
                <a:cs typeface="Signika"/>
                <a:sym typeface="Signika"/>
              </a:rPr>
              <a:t> </a:t>
            </a:r>
            <a:r>
              <a:rPr lang="en-US" dirty="0" err="1">
                <a:latin typeface="Signika"/>
                <a:ea typeface="Signika"/>
                <a:cs typeface="Signika"/>
                <a:sym typeface="Signika"/>
              </a:rPr>
              <a:t>ces</a:t>
            </a:r>
            <a:r>
              <a:rPr lang="en-US" dirty="0">
                <a:latin typeface="Signika"/>
                <a:ea typeface="Signika"/>
                <a:cs typeface="Signika"/>
                <a:sym typeface="Signika"/>
              </a:rPr>
              <a:t> </a:t>
            </a:r>
            <a:r>
              <a:rPr lang="en-US" dirty="0" err="1">
                <a:latin typeface="Signika"/>
                <a:ea typeface="Signika"/>
                <a:cs typeface="Signika"/>
                <a:sym typeface="Signika"/>
              </a:rPr>
              <a:t>dernières</a:t>
            </a:r>
            <a:r>
              <a:rPr lang="en-US" dirty="0">
                <a:latin typeface="Signika"/>
                <a:ea typeface="Signika"/>
                <a:cs typeface="Signika"/>
                <a:sym typeface="Signika"/>
              </a:rPr>
              <a:t> </a:t>
            </a:r>
            <a:r>
              <a:rPr lang="en-US" dirty="0" err="1">
                <a:latin typeface="Signika"/>
                <a:ea typeface="Signika"/>
                <a:cs typeface="Signika"/>
                <a:sym typeface="Signika"/>
              </a:rPr>
              <a:t>années</a:t>
            </a:r>
            <a:r>
              <a:rPr lang="en-US" dirty="0">
                <a:latin typeface="Signika"/>
                <a:ea typeface="Signika"/>
                <a:cs typeface="Signika"/>
                <a:sym typeface="Signika"/>
              </a:rPr>
              <a:t>→ les </a:t>
            </a:r>
            <a:r>
              <a:rPr lang="en-US" dirty="0" err="1">
                <a:latin typeface="Signika"/>
                <a:ea typeface="Signika"/>
                <a:cs typeface="Signika"/>
                <a:sym typeface="Signika"/>
              </a:rPr>
              <a:t>consommateurs</a:t>
            </a:r>
            <a:r>
              <a:rPr lang="en-US" dirty="0">
                <a:latin typeface="Signika"/>
                <a:ea typeface="Signika"/>
                <a:cs typeface="Signika"/>
                <a:sym typeface="Signika"/>
              </a:rPr>
              <a:t> </a:t>
            </a:r>
            <a:r>
              <a:rPr lang="en-US" dirty="0" err="1">
                <a:latin typeface="Signika"/>
                <a:ea typeface="Signika"/>
                <a:cs typeface="Signika"/>
                <a:sym typeface="Signika"/>
              </a:rPr>
              <a:t>s’ouvrent</a:t>
            </a:r>
            <a:r>
              <a:rPr lang="en-US" dirty="0">
                <a:latin typeface="Signika"/>
                <a:ea typeface="Signika"/>
                <a:cs typeface="Signika"/>
                <a:sym typeface="Signika"/>
              </a:rPr>
              <a:t> de plus </a:t>
            </a:r>
            <a:r>
              <a:rPr lang="en-US" dirty="0" err="1">
                <a:latin typeface="Signika"/>
                <a:ea typeface="Signika"/>
                <a:cs typeface="Signika"/>
                <a:sym typeface="Signika"/>
              </a:rPr>
              <a:t>en</a:t>
            </a:r>
            <a:r>
              <a:rPr lang="en-US" dirty="0">
                <a:latin typeface="Signika"/>
                <a:ea typeface="Signika"/>
                <a:cs typeface="Signika"/>
                <a:sym typeface="Signika"/>
              </a:rPr>
              <a:t> plus à </a:t>
            </a:r>
            <a:r>
              <a:rPr lang="en-US" dirty="0" err="1">
                <a:latin typeface="Signika"/>
                <a:ea typeface="Signika"/>
                <a:cs typeface="Signika"/>
                <a:sym typeface="Signika"/>
              </a:rPr>
              <a:t>l’idée</a:t>
            </a:r>
            <a:r>
              <a:rPr lang="en-US" dirty="0">
                <a:latin typeface="Signika"/>
                <a:ea typeface="Signika"/>
                <a:cs typeface="Signika"/>
                <a:sym typeface="Signika"/>
              </a:rPr>
              <a:t> </a:t>
            </a:r>
            <a:r>
              <a:rPr lang="en-US" dirty="0" err="1">
                <a:latin typeface="Signika"/>
                <a:ea typeface="Signika"/>
                <a:cs typeface="Signika"/>
                <a:sym typeface="Signika"/>
              </a:rPr>
              <a:t>d’acheter</a:t>
            </a:r>
            <a:r>
              <a:rPr lang="en-US" dirty="0">
                <a:latin typeface="Signika"/>
                <a:ea typeface="Signika"/>
                <a:cs typeface="Signika"/>
                <a:sym typeface="Signika"/>
              </a:rPr>
              <a:t> des </a:t>
            </a:r>
            <a:r>
              <a:rPr lang="en-US" dirty="0" err="1">
                <a:latin typeface="Signika"/>
                <a:ea typeface="Signika"/>
                <a:cs typeface="Signika"/>
                <a:sym typeface="Signika"/>
              </a:rPr>
              <a:t>produits</a:t>
            </a:r>
            <a:r>
              <a:rPr lang="en-US" dirty="0">
                <a:latin typeface="Signika"/>
                <a:ea typeface="Signika"/>
                <a:cs typeface="Signika"/>
                <a:sym typeface="Signika"/>
              </a:rPr>
              <a:t> frais </a:t>
            </a:r>
            <a:r>
              <a:rPr lang="en-US" dirty="0" err="1">
                <a:latin typeface="Signika"/>
                <a:ea typeface="Signika"/>
                <a:cs typeface="Signika"/>
                <a:sym typeface="Signika"/>
              </a:rPr>
              <a:t>en</a:t>
            </a:r>
            <a:r>
              <a:rPr lang="en-US" dirty="0">
                <a:latin typeface="Signika"/>
                <a:ea typeface="Signika"/>
                <a:cs typeface="Signika"/>
                <a:sym typeface="Signika"/>
              </a:rPr>
              <a:t> </a:t>
            </a:r>
            <a:r>
              <a:rPr lang="en-US" dirty="0" err="1">
                <a:latin typeface="Signika"/>
                <a:ea typeface="Signika"/>
                <a:cs typeface="Signika"/>
                <a:sym typeface="Signika"/>
              </a:rPr>
              <a:t>ligne</a:t>
            </a:r>
            <a:endParaRPr dirty="0">
              <a:latin typeface="Signika"/>
              <a:ea typeface="Signika"/>
              <a:cs typeface="Signika"/>
              <a:sym typeface="Signik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Signika"/>
              <a:ea typeface="Signika"/>
              <a:cs typeface="Signika"/>
              <a:sym typeface="Signika"/>
            </a:endParaRPr>
          </a:p>
        </p:txBody>
      </p:sp>
      <p:pic>
        <p:nvPicPr>
          <p:cNvPr id="496" name="Google Shape;496;g1ec6bc812c0_0_13"/>
          <p:cNvPicPr preferRelativeResize="0"/>
          <p:nvPr/>
        </p:nvPicPr>
        <p:blipFill rotWithShape="1">
          <a:blip r:embed="rId5">
            <a:alphaModFix/>
          </a:blip>
          <a:srcRect l="9800" t="14030" r="-9799" b="-14030"/>
          <a:stretch/>
        </p:blipFill>
        <p:spPr>
          <a:xfrm>
            <a:off x="5254704" y="106950"/>
            <a:ext cx="2620346" cy="1690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3E57BBD-A5D1-DFE7-C9DF-B617CF6239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08306" t="-108306" r="-108306" b="-108306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176"/>
    </mc:Choice>
    <mc:Fallback>
      <p:transition spd="slow" advTm="621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Environmental Pollution Consulting by Slidesgo">
  <a:themeElements>
    <a:clrScheme name="Simple Light">
      <a:dk1>
        <a:srgbClr val="222222"/>
      </a:dk1>
      <a:lt1>
        <a:srgbClr val="2E772A"/>
      </a:lt1>
      <a:dk2>
        <a:srgbClr val="003100"/>
      </a:dk2>
      <a:lt2>
        <a:srgbClr val="105601"/>
      </a:lt2>
      <a:accent1>
        <a:srgbClr val="80B31A"/>
      </a:accent1>
      <a:accent2>
        <a:srgbClr val="689A69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1351</Words>
  <Application>Microsoft Office PowerPoint</Application>
  <PresentationFormat>Affichage à l'écran (16:9)</PresentationFormat>
  <Paragraphs>248</Paragraphs>
  <Slides>23</Slides>
  <Notes>23</Notes>
  <HiddenSlides>0</HiddenSlides>
  <MMClips>23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23</vt:i4>
      </vt:variant>
    </vt:vector>
  </HeadingPairs>
  <TitlesOfParts>
    <vt:vector size="32" baseType="lpstr">
      <vt:lpstr>Roboto</vt:lpstr>
      <vt:lpstr>Libre Baskerville</vt:lpstr>
      <vt:lpstr>Times New Roman</vt:lpstr>
      <vt:lpstr>Signika SemiBold</vt:lpstr>
      <vt:lpstr>Arial</vt:lpstr>
      <vt:lpstr>Signika</vt:lpstr>
      <vt:lpstr>Open Sans</vt:lpstr>
      <vt:lpstr>Signika Light</vt:lpstr>
      <vt:lpstr>Environmental Pollution Consulting by Slidesgo</vt:lpstr>
      <vt:lpstr>Présentation PowerPoint</vt:lpstr>
      <vt:lpstr>Présentation PowerPoint</vt:lpstr>
      <vt:lpstr>Présentation PowerPoint</vt:lpstr>
      <vt:lpstr>Des plantes zéro déchet; LES SANS CULOTTE ! </vt:lpstr>
      <vt:lpstr>Sexage ADN sur Ginkgo biloba </vt:lpstr>
      <vt:lpstr>Présentation PowerPoint</vt:lpstr>
      <vt:lpstr>Le règlement d’utilisation durable des pesticides rejeté au Parlement européen </vt:lpstr>
      <vt:lpstr>Présentation PowerPoint</vt:lpstr>
      <vt:lpstr>Présentation PowerPoint</vt:lpstr>
      <vt:lpstr>Reitzel : Le retour du cornichon français</vt:lpstr>
      <vt:lpstr>Début de saison laborieux pour la culture d’endive </vt:lpstr>
      <vt:lpstr>Présentation PowerPoint</vt:lpstr>
      <vt:lpstr>Une décorrélation entre l’offre et la demande en bio  Interview récente avec un rapporteur du comité bio d’Interfel  </vt:lpstr>
      <vt:lpstr>Présentation de la stratégie nationale biodiversité 2030</vt:lpstr>
      <vt:lpstr>Présentation PowerPoint</vt:lpstr>
      <vt:lpstr>Les panneaux retournés : la colère des agriculteurs</vt:lpstr>
      <vt:lpstr>Les panneaux retournés : la colère des agriculteurs</vt:lpstr>
      <vt:lpstr>Les panneaux retournés : la colère des agriculteurs</vt:lpstr>
      <vt:lpstr>Présentation PowerPoint</vt:lpstr>
      <vt:lpstr>Présentation PowerPoint</vt:lpstr>
      <vt:lpstr>Le CoFarming Fest</vt:lpstr>
      <vt:lpstr>Les rdv de l’arbo en Auvergne-Rhône-Alpes 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Brieuc Libeau</dc:creator>
  <cp:lastModifiedBy>Brieuc LIBEAU</cp:lastModifiedBy>
  <cp:revision>4</cp:revision>
  <dcterms:modified xsi:type="dcterms:W3CDTF">2023-12-05T13:00:42Z</dcterms:modified>
</cp:coreProperties>
</file>